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479" r:id="rId2"/>
    <p:sldId id="483" r:id="rId3"/>
    <p:sldId id="484" r:id="rId4"/>
    <p:sldId id="486" r:id="rId5"/>
    <p:sldId id="487" r:id="rId6"/>
    <p:sldId id="488" r:id="rId7"/>
    <p:sldId id="504" r:id="rId8"/>
    <p:sldId id="505" r:id="rId9"/>
    <p:sldId id="489" r:id="rId10"/>
    <p:sldId id="493" r:id="rId11"/>
    <p:sldId id="498" r:id="rId12"/>
    <p:sldId id="506" r:id="rId13"/>
    <p:sldId id="507" r:id="rId14"/>
    <p:sldId id="491" r:id="rId15"/>
    <p:sldId id="490" r:id="rId16"/>
    <p:sldId id="492" r:id="rId17"/>
    <p:sldId id="494" r:id="rId18"/>
    <p:sldId id="508" r:id="rId19"/>
    <p:sldId id="495" r:id="rId20"/>
    <p:sldId id="496" r:id="rId21"/>
    <p:sldId id="497" r:id="rId22"/>
    <p:sldId id="501" r:id="rId23"/>
    <p:sldId id="509" r:id="rId24"/>
    <p:sldId id="2007578503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619" userDrawn="1">
          <p15:clr>
            <a:srgbClr val="A4A3A4"/>
          </p15:clr>
        </p15:guide>
        <p15:guide id="4" pos="706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EFCB"/>
    <a:srgbClr val="FF0701"/>
    <a:srgbClr val="D00000"/>
    <a:srgbClr val="CE0000"/>
    <a:srgbClr val="FEC06B"/>
    <a:srgbClr val="A00003"/>
    <a:srgbClr val="A40000"/>
    <a:srgbClr val="B78B52"/>
    <a:srgbClr val="FDF9AD"/>
    <a:srgbClr val="E5E9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66" d="100"/>
          <a:sy n="66" d="100"/>
        </p:scale>
        <p:origin x="90" y="474"/>
      </p:cViewPr>
      <p:guideLst>
        <p:guide orient="horz" pos="2160"/>
        <p:guide pos="3840"/>
        <p:guide pos="619"/>
        <p:guide pos="706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47B1E97-1AAE-4D8D-8C0F-BC23993D1CA4}" type="datetimeFigureOut">
              <a:rPr lang="zh-CN" altLang="en-US" smtClean="0"/>
              <a:t>2024/1/28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5304844-B8E4-427F-8646-531B1F7330C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73487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.jpeg"/><Relationship Id="rId4" Type="http://schemas.microsoft.com/office/2007/relationships/hdphoto" Target="../media/hdphoto1.wdp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图片 62">
            <a:extLst>
              <a:ext uri="{FF2B5EF4-FFF2-40B4-BE49-F238E27FC236}">
                <a16:creationId xmlns:a16="http://schemas.microsoft.com/office/drawing/2014/main" id="{314DDA99-78C7-3A91-070F-A7B1DE1D3B9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alphaModFix amt="3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6737" y="0"/>
            <a:ext cx="12174767" cy="6858000"/>
          </a:xfrm>
          <a:custGeom>
            <a:avLst/>
            <a:gdLst>
              <a:gd name="connsiteX0" fmla="*/ 0 w 12174767"/>
              <a:gd name="connsiteY0" fmla="*/ 0 h 6858000"/>
              <a:gd name="connsiteX1" fmla="*/ 12174767 w 12174767"/>
              <a:gd name="connsiteY1" fmla="*/ 0 h 6858000"/>
              <a:gd name="connsiteX2" fmla="*/ 12174767 w 12174767"/>
              <a:gd name="connsiteY2" fmla="*/ 6858000 h 6858000"/>
              <a:gd name="connsiteX3" fmla="*/ 0 w 1217476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4767" h="6858000">
                <a:moveTo>
                  <a:pt x="0" y="0"/>
                </a:moveTo>
                <a:lnTo>
                  <a:pt x="12174767" y="0"/>
                </a:lnTo>
                <a:lnTo>
                  <a:pt x="12174767" y="6858000"/>
                </a:lnTo>
                <a:lnTo>
                  <a:pt x="0" y="685800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533666831"/>
      </p:ext>
    </p:extLst>
  </p:cSld>
  <p:clrMapOvr>
    <a:masterClrMapping/>
  </p:clrMapOvr>
  <p:transition advTm="2000">
    <p:wedge/>
  </p:transition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内容页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058961B5-2139-CCDB-12B2-D70C2539602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255587 w 12192000"/>
              <a:gd name="connsiteY5" fmla="*/ 217487 h 6858000"/>
              <a:gd name="connsiteX6" fmla="*/ 255587 w 12192000"/>
              <a:gd name="connsiteY6" fmla="*/ 6671469 h 6858000"/>
              <a:gd name="connsiteX7" fmla="*/ 11936411 w 12192000"/>
              <a:gd name="connsiteY7" fmla="*/ 6671469 h 6858000"/>
              <a:gd name="connsiteX8" fmla="*/ 11936411 w 12192000"/>
              <a:gd name="connsiteY8" fmla="*/ 217487 h 6858000"/>
              <a:gd name="connsiteX9" fmla="*/ 255587 w 12192000"/>
              <a:gd name="connsiteY9" fmla="*/ 2174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255587" y="217487"/>
                </a:moveTo>
                <a:lnTo>
                  <a:pt x="255587" y="6671469"/>
                </a:lnTo>
                <a:lnTo>
                  <a:pt x="11936411" y="6671469"/>
                </a:lnTo>
                <a:lnTo>
                  <a:pt x="11936411" y="217487"/>
                </a:lnTo>
                <a:lnTo>
                  <a:pt x="255587" y="217487"/>
                </a:lnTo>
                <a:close/>
              </a:path>
            </a:pathLst>
          </a:custGeom>
          <a:blipFill dpi="0" rotWithShape="1">
            <a:blip r:embed="rId2"/>
            <a:srcRect/>
            <a:tile tx="-5562600" ty="-311150" sx="100000" sy="100000" flip="none" algn="tl"/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63" name="图片 62">
            <a:extLst>
              <a:ext uri="{FF2B5EF4-FFF2-40B4-BE49-F238E27FC236}">
                <a16:creationId xmlns:a16="http://schemas.microsoft.com/office/drawing/2014/main" id="{314DDA99-78C7-3A91-070F-A7B1DE1D3B9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alphaModFix amt="3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6737" y="0"/>
            <a:ext cx="12174767" cy="6858000"/>
          </a:xfrm>
          <a:custGeom>
            <a:avLst/>
            <a:gdLst>
              <a:gd name="connsiteX0" fmla="*/ 0 w 12174767"/>
              <a:gd name="connsiteY0" fmla="*/ 0 h 6858000"/>
              <a:gd name="connsiteX1" fmla="*/ 12174767 w 12174767"/>
              <a:gd name="connsiteY1" fmla="*/ 0 h 6858000"/>
              <a:gd name="connsiteX2" fmla="*/ 12174767 w 12174767"/>
              <a:gd name="connsiteY2" fmla="*/ 6858000 h 6858000"/>
              <a:gd name="connsiteX3" fmla="*/ 0 w 1217476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4767" h="6858000">
                <a:moveTo>
                  <a:pt x="0" y="0"/>
                </a:moveTo>
                <a:lnTo>
                  <a:pt x="12174767" y="0"/>
                </a:lnTo>
                <a:lnTo>
                  <a:pt x="1217476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96DE16D2-A817-170F-5D2D-92F243EC847D}"/>
              </a:ext>
            </a:extLst>
          </p:cNvPr>
          <p:cNvGrpSpPr/>
          <p:nvPr userDrawn="1"/>
        </p:nvGrpSpPr>
        <p:grpSpPr>
          <a:xfrm>
            <a:off x="255588" y="217487"/>
            <a:ext cx="11680824" cy="6442076"/>
            <a:chOff x="255588" y="217487"/>
            <a:chExt cx="11680824" cy="6442076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673F1BF1-B064-AB7F-8882-8941F965CD42}"/>
                </a:ext>
              </a:extLst>
            </p:cNvPr>
            <p:cNvGrpSpPr/>
            <p:nvPr/>
          </p:nvGrpSpPr>
          <p:grpSpPr>
            <a:xfrm>
              <a:off x="255588" y="217488"/>
              <a:ext cx="1260205" cy="5721765"/>
              <a:chOff x="1380514" y="723211"/>
              <a:chExt cx="1957046" cy="8885663"/>
            </a:xfrm>
          </p:grpSpPr>
          <p:cxnSp>
            <p:nvCxnSpPr>
              <p:cNvPr id="5" name="直接连接符 4">
                <a:extLst>
                  <a:ext uri="{FF2B5EF4-FFF2-40B4-BE49-F238E27FC236}">
                    <a16:creationId xmlns:a16="http://schemas.microsoft.com/office/drawing/2014/main" id="{0D7DD506-B58F-6076-8B6A-3A01CA8CE1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9570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>
                <a:extLst>
                  <a:ext uri="{FF2B5EF4-FFF2-40B4-BE49-F238E27FC236}">
                    <a16:creationId xmlns:a16="http://schemas.microsoft.com/office/drawing/2014/main" id="{6BAF71B7-1134-F572-8ACB-B09AF3F15D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0514" y="723211"/>
                <a:ext cx="0" cy="8885663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>
                <a:extLst>
                  <a:ext uri="{FF2B5EF4-FFF2-40B4-BE49-F238E27FC236}">
                    <a16:creationId xmlns:a16="http://schemas.microsoft.com/office/drawing/2014/main" id="{029D639E-AAEE-E8FA-4032-7A2750017E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855A5AFE-623B-C3B7-2D9F-2498823DB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376C9013-3D77-DDA9-A1A7-452A477DC8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76C0A9CD-2B82-8B56-A67F-EA48F7DA3E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0ABFB2F8-F9F4-D74F-B42D-791C2B2457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08C4C89A-E4C8-05AB-BB35-47B107BCC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21E0C8D7-39C9-B4FA-6EDD-533865C2D2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FA94F9BE-296A-3C9B-C96A-C7B0758FFC2D}"/>
                </a:ext>
              </a:extLst>
            </p:cNvPr>
            <p:cNvGrpSpPr/>
            <p:nvPr/>
          </p:nvGrpSpPr>
          <p:grpSpPr>
            <a:xfrm flipH="1">
              <a:off x="1515793" y="217487"/>
              <a:ext cx="10420619" cy="5721766"/>
              <a:chOff x="1380514" y="723211"/>
              <a:chExt cx="16182775" cy="8885665"/>
            </a:xfrm>
          </p:grpSpPr>
          <p:cxnSp>
            <p:nvCxnSpPr>
              <p:cNvPr id="27" name="直接连接符 26">
                <a:extLst>
                  <a:ext uri="{FF2B5EF4-FFF2-40B4-BE49-F238E27FC236}">
                    <a16:creationId xmlns:a16="http://schemas.microsoft.com/office/drawing/2014/main" id="{B2E10B43-CBB8-6160-B7A6-6612DEA6F9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6182775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28E83C5E-B8D4-96A5-FE6D-F2467C0AB2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380514" y="723211"/>
                <a:ext cx="0" cy="8885665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BD31D94D-E64E-0F9B-70CB-41FFBBDA10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连接符 29">
                <a:extLst>
                  <a:ext uri="{FF2B5EF4-FFF2-40B4-BE49-F238E27FC236}">
                    <a16:creationId xmlns:a16="http://schemas.microsoft.com/office/drawing/2014/main" id="{2DB2839F-9E26-BE9A-C42A-A27C0BFA3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1EFC6572-5B3C-01D7-2256-652BBD6ABD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连接符 31">
                <a:extLst>
                  <a:ext uri="{FF2B5EF4-FFF2-40B4-BE49-F238E27FC236}">
                    <a16:creationId xmlns:a16="http://schemas.microsoft.com/office/drawing/2014/main" id="{52C7A0BE-2889-BEC7-CDDB-722414030A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D948ECF0-47FD-B2A2-F08D-1514BBAC6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>
                <a:extLst>
                  <a:ext uri="{FF2B5EF4-FFF2-40B4-BE49-F238E27FC236}">
                    <a16:creationId xmlns:a16="http://schemas.microsoft.com/office/drawing/2014/main" id="{09234AD3-47A5-DC58-1F3B-CD8BB13D35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直接连接符 34">
                <a:extLst>
                  <a:ext uri="{FF2B5EF4-FFF2-40B4-BE49-F238E27FC236}">
                    <a16:creationId xmlns:a16="http://schemas.microsoft.com/office/drawing/2014/main" id="{0D789881-8EFD-1F9E-34D6-0678F9F5D8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EB1A0B0E-47BA-56FC-1F4C-156534C201B6}"/>
                </a:ext>
              </a:extLst>
            </p:cNvPr>
            <p:cNvGrpSpPr/>
            <p:nvPr/>
          </p:nvGrpSpPr>
          <p:grpSpPr>
            <a:xfrm flipV="1">
              <a:off x="255588" y="5939253"/>
              <a:ext cx="11680824" cy="720310"/>
              <a:chOff x="255588" y="5618163"/>
              <a:chExt cx="11680824" cy="1011238"/>
            </a:xfrm>
          </p:grpSpPr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2A7E47CB-7293-C13D-D1A0-16FC4EDC3F95}"/>
                  </a:ext>
                </a:extLst>
              </p:cNvPr>
              <p:cNvGrpSpPr/>
              <p:nvPr/>
            </p:nvGrpSpPr>
            <p:grpSpPr>
              <a:xfrm>
                <a:off x="255588" y="5618164"/>
                <a:ext cx="1260205" cy="1011237"/>
                <a:chOff x="1380514" y="723211"/>
                <a:chExt cx="1957046" cy="1570409"/>
              </a:xfrm>
            </p:grpSpPr>
            <p:cxnSp>
              <p:nvCxnSpPr>
                <p:cNvPr id="48" name="直接连接符 47">
                  <a:extLst>
                    <a:ext uri="{FF2B5EF4-FFF2-40B4-BE49-F238E27FC236}">
                      <a16:creationId xmlns:a16="http://schemas.microsoft.com/office/drawing/2014/main" id="{E9610B16-6CC0-FD07-EFEB-3ECD98450F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9570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>
                  <a:extLst>
                    <a:ext uri="{FF2B5EF4-FFF2-40B4-BE49-F238E27FC236}">
                      <a16:creationId xmlns:a16="http://schemas.microsoft.com/office/drawing/2014/main" id="{0AF08396-2B78-C8F3-50C3-CD087AF293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>
                  <a:extLst>
                    <a:ext uri="{FF2B5EF4-FFF2-40B4-BE49-F238E27FC236}">
                      <a16:creationId xmlns:a16="http://schemas.microsoft.com/office/drawing/2014/main" id="{076E017D-716B-737E-00EC-EC216481E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>
                  <a:extLst>
                    <a:ext uri="{FF2B5EF4-FFF2-40B4-BE49-F238E27FC236}">
                      <a16:creationId xmlns:a16="http://schemas.microsoft.com/office/drawing/2014/main" id="{A95D01EE-78EF-3610-46F0-5964873E57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>
                  <a:extLst>
                    <a:ext uri="{FF2B5EF4-FFF2-40B4-BE49-F238E27FC236}">
                      <a16:creationId xmlns:a16="http://schemas.microsoft.com/office/drawing/2014/main" id="{0124270D-0390-C741-C5FA-C1FADD3350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>
                  <a:extLst>
                    <a:ext uri="{FF2B5EF4-FFF2-40B4-BE49-F238E27FC236}">
                      <a16:creationId xmlns:a16="http://schemas.microsoft.com/office/drawing/2014/main" id="{E5FDCD7D-E151-8F2F-EC17-FB30DAB839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>
                  <a:extLst>
                    <a:ext uri="{FF2B5EF4-FFF2-40B4-BE49-F238E27FC236}">
                      <a16:creationId xmlns:a16="http://schemas.microsoft.com/office/drawing/2014/main" id="{3AE95083-8E00-1A40-2636-2A347B2CEC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>
                  <a:extLst>
                    <a:ext uri="{FF2B5EF4-FFF2-40B4-BE49-F238E27FC236}">
                      <a16:creationId xmlns:a16="http://schemas.microsoft.com/office/drawing/2014/main" id="{419DD1B0-4FD3-3477-18EA-4B4230AB7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>
                  <a:extLst>
                    <a:ext uri="{FF2B5EF4-FFF2-40B4-BE49-F238E27FC236}">
                      <a16:creationId xmlns:a16="http://schemas.microsoft.com/office/drawing/2014/main" id="{A58EDDF8-9F04-EF78-F096-96B50DED6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77B02F88-E0E4-B546-18AD-6EA28AA65BFB}"/>
                  </a:ext>
                </a:extLst>
              </p:cNvPr>
              <p:cNvGrpSpPr/>
              <p:nvPr/>
            </p:nvGrpSpPr>
            <p:grpSpPr>
              <a:xfrm flipH="1">
                <a:off x="1515793" y="5618163"/>
                <a:ext cx="10420619" cy="1011237"/>
                <a:chOff x="1380514" y="723211"/>
                <a:chExt cx="16182775" cy="1570409"/>
              </a:xfrm>
            </p:grpSpPr>
            <p:cxnSp>
              <p:nvCxnSpPr>
                <p:cNvPr id="39" name="直接连接符 38">
                  <a:extLst>
                    <a:ext uri="{FF2B5EF4-FFF2-40B4-BE49-F238E27FC236}">
                      <a16:creationId xmlns:a16="http://schemas.microsoft.com/office/drawing/2014/main" id="{063B84A4-F80C-5FED-0045-B696FAD998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6182775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接连接符 39">
                  <a:extLst>
                    <a:ext uri="{FF2B5EF4-FFF2-40B4-BE49-F238E27FC236}">
                      <a16:creationId xmlns:a16="http://schemas.microsoft.com/office/drawing/2014/main" id="{D7A1C38E-BA49-7DB6-9ECB-040DF67D39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>
                  <a:extLst>
                    <a:ext uri="{FF2B5EF4-FFF2-40B4-BE49-F238E27FC236}">
                      <a16:creationId xmlns:a16="http://schemas.microsoft.com/office/drawing/2014/main" id="{458F1C9B-BD26-2F60-05A6-0848CCBE08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接连接符 41">
                  <a:extLst>
                    <a:ext uri="{FF2B5EF4-FFF2-40B4-BE49-F238E27FC236}">
                      <a16:creationId xmlns:a16="http://schemas.microsoft.com/office/drawing/2014/main" id="{5F814AF7-8EC4-D104-14C5-5B6212600F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接连接符 42">
                  <a:extLst>
                    <a:ext uri="{FF2B5EF4-FFF2-40B4-BE49-F238E27FC236}">
                      <a16:creationId xmlns:a16="http://schemas.microsoft.com/office/drawing/2014/main" id="{4BC48E27-7DC7-474B-7682-4D86A20291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id="{7B527FA2-518C-BF74-AF5C-16324B351C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接连接符 44">
                  <a:extLst>
                    <a:ext uri="{FF2B5EF4-FFF2-40B4-BE49-F238E27FC236}">
                      <a16:creationId xmlns:a16="http://schemas.microsoft.com/office/drawing/2014/main" id="{DF25AB9A-372A-79C4-30E7-66CB0C93C2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>
                  <a:extLst>
                    <a:ext uri="{FF2B5EF4-FFF2-40B4-BE49-F238E27FC236}">
                      <a16:creationId xmlns:a16="http://schemas.microsoft.com/office/drawing/2014/main" id="{B6CD54A1-619D-C83A-FB60-189E4205B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>
                  <a:extLst>
                    <a:ext uri="{FF2B5EF4-FFF2-40B4-BE49-F238E27FC236}">
                      <a16:creationId xmlns:a16="http://schemas.microsoft.com/office/drawing/2014/main" id="{5318D208-F91D-6C3D-1376-909E51719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D4FF294F-486C-CDDE-3280-77D7C53DA603}"/>
              </a:ext>
            </a:extLst>
          </p:cNvPr>
          <p:cNvGrpSpPr/>
          <p:nvPr userDrawn="1"/>
        </p:nvGrpSpPr>
        <p:grpSpPr>
          <a:xfrm>
            <a:off x="1135906" y="6091667"/>
            <a:ext cx="9914048" cy="538054"/>
            <a:chOff x="1135906" y="6091667"/>
            <a:chExt cx="9914048" cy="538054"/>
          </a:xfrm>
        </p:grpSpPr>
        <p:sp>
          <p:nvSpPr>
            <p:cNvPr id="462" name="任意多边形 122">
              <a:extLst>
                <a:ext uri="{FF2B5EF4-FFF2-40B4-BE49-F238E27FC236}">
                  <a16:creationId xmlns:a16="http://schemas.microsoft.com/office/drawing/2014/main" id="{08FF1F7D-5F89-E130-FB60-BDCD22578543}"/>
                </a:ext>
              </a:extLst>
            </p:cNvPr>
            <p:cNvSpPr/>
            <p:nvPr/>
          </p:nvSpPr>
          <p:spPr>
            <a:xfrm>
              <a:off x="1135906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3" name="任意多边形 123">
              <a:extLst>
                <a:ext uri="{FF2B5EF4-FFF2-40B4-BE49-F238E27FC236}">
                  <a16:creationId xmlns:a16="http://schemas.microsoft.com/office/drawing/2014/main" id="{F7ED6558-611F-B3BE-0C99-ACDBB1307C54}"/>
                </a:ext>
              </a:extLst>
            </p:cNvPr>
            <p:cNvSpPr/>
            <p:nvPr/>
          </p:nvSpPr>
          <p:spPr>
            <a:xfrm>
              <a:off x="190426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4" name="任意多边形 127">
              <a:extLst>
                <a:ext uri="{FF2B5EF4-FFF2-40B4-BE49-F238E27FC236}">
                  <a16:creationId xmlns:a16="http://schemas.microsoft.com/office/drawing/2014/main" id="{2D189517-CD73-BEAD-9106-362B8DF6779E}"/>
                </a:ext>
              </a:extLst>
            </p:cNvPr>
            <p:cNvSpPr/>
            <p:nvPr/>
          </p:nvSpPr>
          <p:spPr>
            <a:xfrm>
              <a:off x="161538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5" name="任意多边形 128">
              <a:extLst>
                <a:ext uri="{FF2B5EF4-FFF2-40B4-BE49-F238E27FC236}">
                  <a16:creationId xmlns:a16="http://schemas.microsoft.com/office/drawing/2014/main" id="{D44600E7-00C0-7F11-A895-55F7A0643F2B}"/>
                </a:ext>
              </a:extLst>
            </p:cNvPr>
            <p:cNvSpPr/>
            <p:nvPr/>
          </p:nvSpPr>
          <p:spPr>
            <a:xfrm>
              <a:off x="267261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6" name="任意多边形 129">
              <a:extLst>
                <a:ext uri="{FF2B5EF4-FFF2-40B4-BE49-F238E27FC236}">
                  <a16:creationId xmlns:a16="http://schemas.microsoft.com/office/drawing/2014/main" id="{B0D7573A-598B-DDB6-534B-D959DA55147C}"/>
                </a:ext>
              </a:extLst>
            </p:cNvPr>
            <p:cNvSpPr/>
            <p:nvPr/>
          </p:nvSpPr>
          <p:spPr>
            <a:xfrm>
              <a:off x="3440969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7" name="任意多边形 130">
              <a:extLst>
                <a:ext uri="{FF2B5EF4-FFF2-40B4-BE49-F238E27FC236}">
                  <a16:creationId xmlns:a16="http://schemas.microsoft.com/office/drawing/2014/main" id="{6BF83595-62C3-0D71-DB73-FAF705FDB435}"/>
                </a:ext>
              </a:extLst>
            </p:cNvPr>
            <p:cNvSpPr/>
            <p:nvPr/>
          </p:nvSpPr>
          <p:spPr>
            <a:xfrm>
              <a:off x="3152097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8" name="任意多边形 131">
              <a:extLst>
                <a:ext uri="{FF2B5EF4-FFF2-40B4-BE49-F238E27FC236}">
                  <a16:creationId xmlns:a16="http://schemas.microsoft.com/office/drawing/2014/main" id="{CC003649-5228-D751-2F85-4E7E136052A5}"/>
                </a:ext>
              </a:extLst>
            </p:cNvPr>
            <p:cNvSpPr/>
            <p:nvPr/>
          </p:nvSpPr>
          <p:spPr>
            <a:xfrm>
              <a:off x="238374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9" name="任意多边形 135">
              <a:extLst>
                <a:ext uri="{FF2B5EF4-FFF2-40B4-BE49-F238E27FC236}">
                  <a16:creationId xmlns:a16="http://schemas.microsoft.com/office/drawing/2014/main" id="{93C6FE99-0A67-4323-6040-5677DD5B81CF}"/>
                </a:ext>
              </a:extLst>
            </p:cNvPr>
            <p:cNvSpPr/>
            <p:nvPr/>
          </p:nvSpPr>
          <p:spPr>
            <a:xfrm>
              <a:off x="2091393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0" name="任意多边形 136">
              <a:extLst>
                <a:ext uri="{FF2B5EF4-FFF2-40B4-BE49-F238E27FC236}">
                  <a16:creationId xmlns:a16="http://schemas.microsoft.com/office/drawing/2014/main" id="{B558AA1F-6952-44DF-91AA-75B702CA5D8D}"/>
                </a:ext>
              </a:extLst>
            </p:cNvPr>
            <p:cNvSpPr/>
            <p:nvPr/>
          </p:nvSpPr>
          <p:spPr>
            <a:xfrm>
              <a:off x="2859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1" name="任意多边形 137">
              <a:extLst>
                <a:ext uri="{FF2B5EF4-FFF2-40B4-BE49-F238E27FC236}">
                  <a16:creationId xmlns:a16="http://schemas.microsoft.com/office/drawing/2014/main" id="{D728E777-592D-8896-A725-1C7A77CFF4BC}"/>
                </a:ext>
              </a:extLst>
            </p:cNvPr>
            <p:cNvSpPr/>
            <p:nvPr/>
          </p:nvSpPr>
          <p:spPr>
            <a:xfrm>
              <a:off x="4209323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2" name="任意多边形 138">
              <a:extLst>
                <a:ext uri="{FF2B5EF4-FFF2-40B4-BE49-F238E27FC236}">
                  <a16:creationId xmlns:a16="http://schemas.microsoft.com/office/drawing/2014/main" id="{ED4EEB81-FC67-954A-2EB4-EFEB12CE7229}"/>
                </a:ext>
              </a:extLst>
            </p:cNvPr>
            <p:cNvSpPr/>
            <p:nvPr/>
          </p:nvSpPr>
          <p:spPr>
            <a:xfrm>
              <a:off x="4977678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3" name="任意多边形 139">
              <a:extLst>
                <a:ext uri="{FF2B5EF4-FFF2-40B4-BE49-F238E27FC236}">
                  <a16:creationId xmlns:a16="http://schemas.microsoft.com/office/drawing/2014/main" id="{C5EB0DF9-422E-3C55-2C68-0DDDCC8BDFF8}"/>
                </a:ext>
              </a:extLst>
            </p:cNvPr>
            <p:cNvSpPr/>
            <p:nvPr/>
          </p:nvSpPr>
          <p:spPr>
            <a:xfrm>
              <a:off x="574603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4" name="任意多边形 140">
              <a:extLst>
                <a:ext uri="{FF2B5EF4-FFF2-40B4-BE49-F238E27FC236}">
                  <a16:creationId xmlns:a16="http://schemas.microsoft.com/office/drawing/2014/main" id="{337FD220-EFE4-48C4-7AF3-9E7051551ABE}"/>
                </a:ext>
              </a:extLst>
            </p:cNvPr>
            <p:cNvSpPr/>
            <p:nvPr/>
          </p:nvSpPr>
          <p:spPr>
            <a:xfrm>
              <a:off x="6514387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5" name="任意多边形 141">
              <a:extLst>
                <a:ext uri="{FF2B5EF4-FFF2-40B4-BE49-F238E27FC236}">
                  <a16:creationId xmlns:a16="http://schemas.microsoft.com/office/drawing/2014/main" id="{6F04C417-2DAA-0DD2-EE3C-5E42E5D9B7EF}"/>
                </a:ext>
              </a:extLst>
            </p:cNvPr>
            <p:cNvSpPr/>
            <p:nvPr/>
          </p:nvSpPr>
          <p:spPr>
            <a:xfrm>
              <a:off x="7282741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6" name="任意多边形 142">
              <a:extLst>
                <a:ext uri="{FF2B5EF4-FFF2-40B4-BE49-F238E27FC236}">
                  <a16:creationId xmlns:a16="http://schemas.microsoft.com/office/drawing/2014/main" id="{167D24DE-D431-41AF-BF82-EE623C3CEE21}"/>
                </a:ext>
              </a:extLst>
            </p:cNvPr>
            <p:cNvSpPr/>
            <p:nvPr/>
          </p:nvSpPr>
          <p:spPr>
            <a:xfrm>
              <a:off x="805109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7" name="任意多边形 143">
              <a:extLst>
                <a:ext uri="{FF2B5EF4-FFF2-40B4-BE49-F238E27FC236}">
                  <a16:creationId xmlns:a16="http://schemas.microsoft.com/office/drawing/2014/main" id="{C3D03DAB-3CB3-45BD-5EE1-96DE3B903BA0}"/>
                </a:ext>
              </a:extLst>
            </p:cNvPr>
            <p:cNvSpPr/>
            <p:nvPr/>
          </p:nvSpPr>
          <p:spPr>
            <a:xfrm>
              <a:off x="881945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8" name="任意多边形 144">
              <a:extLst>
                <a:ext uri="{FF2B5EF4-FFF2-40B4-BE49-F238E27FC236}">
                  <a16:creationId xmlns:a16="http://schemas.microsoft.com/office/drawing/2014/main" id="{1A906943-F873-EB45-6C93-753D421BF856}"/>
                </a:ext>
              </a:extLst>
            </p:cNvPr>
            <p:cNvSpPr/>
            <p:nvPr/>
          </p:nvSpPr>
          <p:spPr>
            <a:xfrm>
              <a:off x="9587804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9" name="任意多边形 145">
              <a:extLst>
                <a:ext uri="{FF2B5EF4-FFF2-40B4-BE49-F238E27FC236}">
                  <a16:creationId xmlns:a16="http://schemas.microsoft.com/office/drawing/2014/main" id="{F95FCF67-B000-385C-1A36-A7384ABCDA80}"/>
                </a:ext>
              </a:extLst>
            </p:cNvPr>
            <p:cNvSpPr/>
            <p:nvPr/>
          </p:nvSpPr>
          <p:spPr>
            <a:xfrm>
              <a:off x="392045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0" name="任意多边形 146">
              <a:extLst>
                <a:ext uri="{FF2B5EF4-FFF2-40B4-BE49-F238E27FC236}">
                  <a16:creationId xmlns:a16="http://schemas.microsoft.com/office/drawing/2014/main" id="{F415FCE1-6128-5338-4BF8-1B520AAD47F4}"/>
                </a:ext>
              </a:extLst>
            </p:cNvPr>
            <p:cNvSpPr/>
            <p:nvPr/>
          </p:nvSpPr>
          <p:spPr>
            <a:xfrm>
              <a:off x="4688806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1" name="任意多边形 147">
              <a:extLst>
                <a:ext uri="{FF2B5EF4-FFF2-40B4-BE49-F238E27FC236}">
                  <a16:creationId xmlns:a16="http://schemas.microsoft.com/office/drawing/2014/main" id="{57F6B387-C7EA-150D-B243-2B98FAFBF4FB}"/>
                </a:ext>
              </a:extLst>
            </p:cNvPr>
            <p:cNvSpPr/>
            <p:nvPr/>
          </p:nvSpPr>
          <p:spPr>
            <a:xfrm>
              <a:off x="545716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2" name="任意多边形 148">
              <a:extLst>
                <a:ext uri="{FF2B5EF4-FFF2-40B4-BE49-F238E27FC236}">
                  <a16:creationId xmlns:a16="http://schemas.microsoft.com/office/drawing/2014/main" id="{325B85C4-B2DE-1DD1-DEE9-F72AA09CFD2A}"/>
                </a:ext>
              </a:extLst>
            </p:cNvPr>
            <p:cNvSpPr/>
            <p:nvPr/>
          </p:nvSpPr>
          <p:spPr>
            <a:xfrm>
              <a:off x="6225515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3" name="任意多边形 149">
              <a:extLst>
                <a:ext uri="{FF2B5EF4-FFF2-40B4-BE49-F238E27FC236}">
                  <a16:creationId xmlns:a16="http://schemas.microsoft.com/office/drawing/2014/main" id="{952C3615-D6D4-9BAD-BD71-2401B8C77F6A}"/>
                </a:ext>
              </a:extLst>
            </p:cNvPr>
            <p:cNvSpPr/>
            <p:nvPr/>
          </p:nvSpPr>
          <p:spPr>
            <a:xfrm>
              <a:off x="6993869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4" name="任意多边形 150">
              <a:extLst>
                <a:ext uri="{FF2B5EF4-FFF2-40B4-BE49-F238E27FC236}">
                  <a16:creationId xmlns:a16="http://schemas.microsoft.com/office/drawing/2014/main" id="{D8794285-E834-0521-AEDD-AB86206FF95B}"/>
                </a:ext>
              </a:extLst>
            </p:cNvPr>
            <p:cNvSpPr/>
            <p:nvPr/>
          </p:nvSpPr>
          <p:spPr>
            <a:xfrm>
              <a:off x="776222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5" name="任意多边形 151">
              <a:extLst>
                <a:ext uri="{FF2B5EF4-FFF2-40B4-BE49-F238E27FC236}">
                  <a16:creationId xmlns:a16="http://schemas.microsoft.com/office/drawing/2014/main" id="{7FF6167B-018C-9888-D3A6-9F209C0184F9}"/>
                </a:ext>
              </a:extLst>
            </p:cNvPr>
            <p:cNvSpPr/>
            <p:nvPr/>
          </p:nvSpPr>
          <p:spPr>
            <a:xfrm>
              <a:off x="853057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6" name="任意多边形 152">
              <a:extLst>
                <a:ext uri="{FF2B5EF4-FFF2-40B4-BE49-F238E27FC236}">
                  <a16:creationId xmlns:a16="http://schemas.microsoft.com/office/drawing/2014/main" id="{BD3A903C-913F-F3BD-36C2-81E7D3F60E66}"/>
                </a:ext>
              </a:extLst>
            </p:cNvPr>
            <p:cNvSpPr/>
            <p:nvPr/>
          </p:nvSpPr>
          <p:spPr>
            <a:xfrm>
              <a:off x="929893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7" name="任意多边形 153">
              <a:extLst>
                <a:ext uri="{FF2B5EF4-FFF2-40B4-BE49-F238E27FC236}">
                  <a16:creationId xmlns:a16="http://schemas.microsoft.com/office/drawing/2014/main" id="{A824D9E5-D0E5-C693-BD53-5AE50B81472B}"/>
                </a:ext>
              </a:extLst>
            </p:cNvPr>
            <p:cNvSpPr/>
            <p:nvPr/>
          </p:nvSpPr>
          <p:spPr>
            <a:xfrm>
              <a:off x="3627965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8" name="任意多边形 154">
              <a:extLst>
                <a:ext uri="{FF2B5EF4-FFF2-40B4-BE49-F238E27FC236}">
                  <a16:creationId xmlns:a16="http://schemas.microsoft.com/office/drawing/2014/main" id="{BD8F8082-AC14-B9EE-D3CD-30F887501775}"/>
                </a:ext>
              </a:extLst>
            </p:cNvPr>
            <p:cNvSpPr/>
            <p:nvPr/>
          </p:nvSpPr>
          <p:spPr>
            <a:xfrm>
              <a:off x="4396251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9" name="任意多边形 155">
              <a:extLst>
                <a:ext uri="{FF2B5EF4-FFF2-40B4-BE49-F238E27FC236}">
                  <a16:creationId xmlns:a16="http://schemas.microsoft.com/office/drawing/2014/main" id="{17D87F20-DD5A-20FB-4BEE-4E6113A4072D}"/>
                </a:ext>
              </a:extLst>
            </p:cNvPr>
            <p:cNvSpPr/>
            <p:nvPr/>
          </p:nvSpPr>
          <p:spPr>
            <a:xfrm>
              <a:off x="5164536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0" name="任意多边形 156">
              <a:extLst>
                <a:ext uri="{FF2B5EF4-FFF2-40B4-BE49-F238E27FC236}">
                  <a16:creationId xmlns:a16="http://schemas.microsoft.com/office/drawing/2014/main" id="{BD38A0B6-5579-A408-17B5-F37009CA0444}"/>
                </a:ext>
              </a:extLst>
            </p:cNvPr>
            <p:cNvSpPr/>
            <p:nvPr/>
          </p:nvSpPr>
          <p:spPr>
            <a:xfrm>
              <a:off x="59328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1" name="任意多边形 157">
              <a:extLst>
                <a:ext uri="{FF2B5EF4-FFF2-40B4-BE49-F238E27FC236}">
                  <a16:creationId xmlns:a16="http://schemas.microsoft.com/office/drawing/2014/main" id="{0F92FCC1-03C3-653B-D55F-8547547DE676}"/>
                </a:ext>
              </a:extLst>
            </p:cNvPr>
            <p:cNvSpPr/>
            <p:nvPr/>
          </p:nvSpPr>
          <p:spPr>
            <a:xfrm>
              <a:off x="670110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2" name="任意多边形 158">
              <a:extLst>
                <a:ext uri="{FF2B5EF4-FFF2-40B4-BE49-F238E27FC236}">
                  <a16:creationId xmlns:a16="http://schemas.microsoft.com/office/drawing/2014/main" id="{6F6C62D1-48DA-90EE-15CA-82CDB17FC5E1}"/>
                </a:ext>
              </a:extLst>
            </p:cNvPr>
            <p:cNvSpPr/>
            <p:nvPr/>
          </p:nvSpPr>
          <p:spPr>
            <a:xfrm>
              <a:off x="7469394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3" name="任意多边形 159">
              <a:extLst>
                <a:ext uri="{FF2B5EF4-FFF2-40B4-BE49-F238E27FC236}">
                  <a16:creationId xmlns:a16="http://schemas.microsoft.com/office/drawing/2014/main" id="{D0A29ADD-C60F-13EE-3409-EFD2B9187D4C}"/>
                </a:ext>
              </a:extLst>
            </p:cNvPr>
            <p:cNvSpPr/>
            <p:nvPr/>
          </p:nvSpPr>
          <p:spPr>
            <a:xfrm>
              <a:off x="8237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4" name="任意多边形 160">
              <a:extLst>
                <a:ext uri="{FF2B5EF4-FFF2-40B4-BE49-F238E27FC236}">
                  <a16:creationId xmlns:a16="http://schemas.microsoft.com/office/drawing/2014/main" id="{388548A2-0FDC-F36C-361B-DD77D3995C7A}"/>
                </a:ext>
              </a:extLst>
            </p:cNvPr>
            <p:cNvSpPr/>
            <p:nvPr/>
          </p:nvSpPr>
          <p:spPr>
            <a:xfrm>
              <a:off x="900596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6" name="任意多边形 162">
              <a:extLst>
                <a:ext uri="{FF2B5EF4-FFF2-40B4-BE49-F238E27FC236}">
                  <a16:creationId xmlns:a16="http://schemas.microsoft.com/office/drawing/2014/main" id="{2940A66B-8672-20CE-C837-55F597233A89}"/>
                </a:ext>
              </a:extLst>
            </p:cNvPr>
            <p:cNvSpPr/>
            <p:nvPr/>
          </p:nvSpPr>
          <p:spPr>
            <a:xfrm>
              <a:off x="97743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9" name="任意多边形 123">
              <a:extLst>
                <a:ext uri="{FF2B5EF4-FFF2-40B4-BE49-F238E27FC236}">
                  <a16:creationId xmlns:a16="http://schemas.microsoft.com/office/drawing/2014/main" id="{DFA0A65D-DD5F-6850-DF40-BEA655A87DC4}"/>
                </a:ext>
              </a:extLst>
            </p:cNvPr>
            <p:cNvSpPr/>
            <p:nvPr/>
          </p:nvSpPr>
          <p:spPr>
            <a:xfrm>
              <a:off x="1035785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00" name="任意多边形 127">
              <a:extLst>
                <a:ext uri="{FF2B5EF4-FFF2-40B4-BE49-F238E27FC236}">
                  <a16:creationId xmlns:a16="http://schemas.microsoft.com/office/drawing/2014/main" id="{262352AC-C60E-CB95-F7D1-4DA3D7564681}"/>
                </a:ext>
              </a:extLst>
            </p:cNvPr>
            <p:cNvSpPr/>
            <p:nvPr/>
          </p:nvSpPr>
          <p:spPr>
            <a:xfrm>
              <a:off x="1006898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sp>
        <p:nvSpPr>
          <p:cNvPr id="184" name="图形 182">
            <a:extLst>
              <a:ext uri="{FF2B5EF4-FFF2-40B4-BE49-F238E27FC236}">
                <a16:creationId xmlns:a16="http://schemas.microsoft.com/office/drawing/2014/main" id="{DA8480B7-A052-BECD-8CE1-567BDAA88CED}"/>
              </a:ext>
            </a:extLst>
          </p:cNvPr>
          <p:cNvSpPr/>
          <p:nvPr userDrawn="1"/>
        </p:nvSpPr>
        <p:spPr>
          <a:xfrm>
            <a:off x="289296" y="4506040"/>
            <a:ext cx="2507012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pPr lvl="0"/>
            <a:endParaRPr lang="zh-CN" altLang="en-US"/>
          </a:p>
        </p:txBody>
      </p:sp>
      <p:sp>
        <p:nvSpPr>
          <p:cNvPr id="185" name="图形 182">
            <a:extLst>
              <a:ext uri="{FF2B5EF4-FFF2-40B4-BE49-F238E27FC236}">
                <a16:creationId xmlns:a16="http://schemas.microsoft.com/office/drawing/2014/main" id="{9A48755B-1D56-303E-C3C8-1E45D8BEC166}"/>
              </a:ext>
            </a:extLst>
          </p:cNvPr>
          <p:cNvSpPr/>
          <p:nvPr userDrawn="1"/>
        </p:nvSpPr>
        <p:spPr>
          <a:xfrm flipH="1">
            <a:off x="9399243" y="4506040"/>
            <a:ext cx="2507008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pPr lvl="0"/>
            <a:endParaRPr lang="zh-CN" altLang="en-US"/>
          </a:p>
        </p:txBody>
      </p:sp>
      <p:sp>
        <p:nvSpPr>
          <p:cNvPr id="232" name="任意多边形: 形状 231">
            <a:extLst>
              <a:ext uri="{FF2B5EF4-FFF2-40B4-BE49-F238E27FC236}">
                <a16:creationId xmlns:a16="http://schemas.microsoft.com/office/drawing/2014/main" id="{7D2F5664-2EF0-E8FE-A661-CE7DFEB61BC5}"/>
              </a:ext>
            </a:extLst>
          </p:cNvPr>
          <p:cNvSpPr/>
          <p:nvPr/>
        </p:nvSpPr>
        <p:spPr>
          <a:xfrm rot="10800000" flipV="1">
            <a:off x="4032699" y="0"/>
            <a:ext cx="4118768" cy="656748"/>
          </a:xfrm>
          <a:custGeom>
            <a:avLst/>
            <a:gdLst>
              <a:gd name="connsiteX0" fmla="*/ 5975822 w 8804621"/>
              <a:gd name="connsiteY0" fmla="*/ 0 h 1403920"/>
              <a:gd name="connsiteX1" fmla="*/ 5184436 w 8804621"/>
              <a:gd name="connsiteY1" fmla="*/ 0 h 1403920"/>
              <a:gd name="connsiteX2" fmla="*/ 1846085 w 8804621"/>
              <a:gd name="connsiteY2" fmla="*/ 0 h 1403920"/>
              <a:gd name="connsiteX3" fmla="*/ 1329304 w 8804621"/>
              <a:gd name="connsiteY3" fmla="*/ 0 h 1403920"/>
              <a:gd name="connsiteX4" fmla="*/ 1280754 w 8804621"/>
              <a:gd name="connsiteY4" fmla="*/ 0 h 1403920"/>
              <a:gd name="connsiteX5" fmla="*/ 1054699 w 8804621"/>
              <a:gd name="connsiteY5" fmla="*/ 0 h 1403920"/>
              <a:gd name="connsiteX6" fmla="*/ 537918 w 8804621"/>
              <a:gd name="connsiteY6" fmla="*/ 0 h 1403920"/>
              <a:gd name="connsiteX7" fmla="*/ 489368 w 8804621"/>
              <a:gd name="connsiteY7" fmla="*/ 0 h 1403920"/>
              <a:gd name="connsiteX8" fmla="*/ 460790 w 8804621"/>
              <a:gd name="connsiteY8" fmla="*/ 19466 h 1403920"/>
              <a:gd name="connsiteX9" fmla="*/ 370985 w 8804621"/>
              <a:gd name="connsiteY9" fmla="*/ 90426 h 1403920"/>
              <a:gd name="connsiteX10" fmla="*/ 349622 w 8804621"/>
              <a:gd name="connsiteY10" fmla="*/ 208295 h 1403920"/>
              <a:gd name="connsiteX11" fmla="*/ 157359 w 8804621"/>
              <a:gd name="connsiteY11" fmla="*/ 321037 h 1403920"/>
              <a:gd name="connsiteX12" fmla="*/ 135994 w 8804621"/>
              <a:gd name="connsiteY12" fmla="*/ 515778 h 1403920"/>
              <a:gd name="connsiteX13" fmla="*/ 19836 w 8804621"/>
              <a:gd name="connsiteY13" fmla="*/ 688736 h 1403920"/>
              <a:gd name="connsiteX14" fmla="*/ 0 w 8804621"/>
              <a:gd name="connsiteY14" fmla="*/ 701398 h 1403920"/>
              <a:gd name="connsiteX15" fmla="*/ 19836 w 8804621"/>
              <a:gd name="connsiteY15" fmla="*/ 714059 h 1403920"/>
              <a:gd name="connsiteX16" fmla="*/ 135994 w 8804621"/>
              <a:gd name="connsiteY16" fmla="*/ 887017 h 1403920"/>
              <a:gd name="connsiteX17" fmla="*/ 157359 w 8804621"/>
              <a:gd name="connsiteY17" fmla="*/ 1081758 h 1403920"/>
              <a:gd name="connsiteX18" fmla="*/ 349622 w 8804621"/>
              <a:gd name="connsiteY18" fmla="*/ 1194502 h 1403920"/>
              <a:gd name="connsiteX19" fmla="*/ 370985 w 8804621"/>
              <a:gd name="connsiteY19" fmla="*/ 1312371 h 1403920"/>
              <a:gd name="connsiteX20" fmla="*/ 460790 w 8804621"/>
              <a:gd name="connsiteY20" fmla="*/ 1383329 h 1403920"/>
              <a:gd name="connsiteX21" fmla="*/ 489368 w 8804621"/>
              <a:gd name="connsiteY21" fmla="*/ 1402795 h 1403920"/>
              <a:gd name="connsiteX22" fmla="*/ 537918 w 8804621"/>
              <a:gd name="connsiteY22" fmla="*/ 1402795 h 1403920"/>
              <a:gd name="connsiteX23" fmla="*/ 1054699 w 8804621"/>
              <a:gd name="connsiteY23" fmla="*/ 1402795 h 1403920"/>
              <a:gd name="connsiteX24" fmla="*/ 1280754 w 8804621"/>
              <a:gd name="connsiteY24" fmla="*/ 1402795 h 1403920"/>
              <a:gd name="connsiteX25" fmla="*/ 1329304 w 8804621"/>
              <a:gd name="connsiteY25" fmla="*/ 1402795 h 1403920"/>
              <a:gd name="connsiteX26" fmla="*/ 1846085 w 8804621"/>
              <a:gd name="connsiteY26" fmla="*/ 1402795 h 1403920"/>
              <a:gd name="connsiteX27" fmla="*/ 2828799 w 8804621"/>
              <a:gd name="connsiteY27" fmla="*/ 1402795 h 1403920"/>
              <a:gd name="connsiteX28" fmla="*/ 2828799 w 8804621"/>
              <a:gd name="connsiteY28" fmla="*/ 1403920 h 1403920"/>
              <a:gd name="connsiteX29" fmla="*/ 3620185 w 8804621"/>
              <a:gd name="connsiteY29" fmla="*/ 1403920 h 1403920"/>
              <a:gd name="connsiteX30" fmla="*/ 6958535 w 8804621"/>
              <a:gd name="connsiteY30" fmla="*/ 1403920 h 1403920"/>
              <a:gd name="connsiteX31" fmla="*/ 7475317 w 8804621"/>
              <a:gd name="connsiteY31" fmla="*/ 1403920 h 1403920"/>
              <a:gd name="connsiteX32" fmla="*/ 7523867 w 8804621"/>
              <a:gd name="connsiteY32" fmla="*/ 1403920 h 1403920"/>
              <a:gd name="connsiteX33" fmla="*/ 7749922 w 8804621"/>
              <a:gd name="connsiteY33" fmla="*/ 1403920 h 1403920"/>
              <a:gd name="connsiteX34" fmla="*/ 8266703 w 8804621"/>
              <a:gd name="connsiteY34" fmla="*/ 1403920 h 1403920"/>
              <a:gd name="connsiteX35" fmla="*/ 8315253 w 8804621"/>
              <a:gd name="connsiteY35" fmla="*/ 1403920 h 1403920"/>
              <a:gd name="connsiteX36" fmla="*/ 8343832 w 8804621"/>
              <a:gd name="connsiteY36" fmla="*/ 1384454 h 1403920"/>
              <a:gd name="connsiteX37" fmla="*/ 8433636 w 8804621"/>
              <a:gd name="connsiteY37" fmla="*/ 1313494 h 1403920"/>
              <a:gd name="connsiteX38" fmla="*/ 8455000 w 8804621"/>
              <a:gd name="connsiteY38" fmla="*/ 1195625 h 1403920"/>
              <a:gd name="connsiteX39" fmla="*/ 8647264 w 8804621"/>
              <a:gd name="connsiteY39" fmla="*/ 1082883 h 1403920"/>
              <a:gd name="connsiteX40" fmla="*/ 8668627 w 8804621"/>
              <a:gd name="connsiteY40" fmla="*/ 888142 h 1403920"/>
              <a:gd name="connsiteX41" fmla="*/ 8784785 w 8804621"/>
              <a:gd name="connsiteY41" fmla="*/ 715184 h 1403920"/>
              <a:gd name="connsiteX42" fmla="*/ 8804621 w 8804621"/>
              <a:gd name="connsiteY42" fmla="*/ 702522 h 1403920"/>
              <a:gd name="connsiteX43" fmla="*/ 8784785 w 8804621"/>
              <a:gd name="connsiteY43" fmla="*/ 689861 h 1403920"/>
              <a:gd name="connsiteX44" fmla="*/ 8668627 w 8804621"/>
              <a:gd name="connsiteY44" fmla="*/ 516903 h 1403920"/>
              <a:gd name="connsiteX45" fmla="*/ 8647264 w 8804621"/>
              <a:gd name="connsiteY45" fmla="*/ 322162 h 1403920"/>
              <a:gd name="connsiteX46" fmla="*/ 8455000 w 8804621"/>
              <a:gd name="connsiteY46" fmla="*/ 209420 h 1403920"/>
              <a:gd name="connsiteX47" fmla="*/ 8433636 w 8804621"/>
              <a:gd name="connsiteY47" fmla="*/ 91549 h 1403920"/>
              <a:gd name="connsiteX48" fmla="*/ 8343832 w 8804621"/>
              <a:gd name="connsiteY48" fmla="*/ 20591 h 1403920"/>
              <a:gd name="connsiteX49" fmla="*/ 8315253 w 8804621"/>
              <a:gd name="connsiteY49" fmla="*/ 1125 h 1403920"/>
              <a:gd name="connsiteX50" fmla="*/ 8266703 w 8804621"/>
              <a:gd name="connsiteY50" fmla="*/ 1125 h 1403920"/>
              <a:gd name="connsiteX51" fmla="*/ 7749922 w 8804621"/>
              <a:gd name="connsiteY51" fmla="*/ 1125 h 1403920"/>
              <a:gd name="connsiteX52" fmla="*/ 7523867 w 8804621"/>
              <a:gd name="connsiteY52" fmla="*/ 1125 h 1403920"/>
              <a:gd name="connsiteX53" fmla="*/ 7475317 w 8804621"/>
              <a:gd name="connsiteY53" fmla="*/ 1125 h 1403920"/>
              <a:gd name="connsiteX54" fmla="*/ 6958535 w 8804621"/>
              <a:gd name="connsiteY54" fmla="*/ 1125 h 1403920"/>
              <a:gd name="connsiteX55" fmla="*/ 5975822 w 8804621"/>
              <a:gd name="connsiteY55" fmla="*/ 1125 h 140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804621" h="1403920">
                <a:moveTo>
                  <a:pt x="5975822" y="0"/>
                </a:moveTo>
                <a:lnTo>
                  <a:pt x="5184436" y="0"/>
                </a:lnTo>
                <a:lnTo>
                  <a:pt x="1846085" y="0"/>
                </a:lnTo>
                <a:lnTo>
                  <a:pt x="1329304" y="0"/>
                </a:lnTo>
                <a:lnTo>
                  <a:pt x="1280754" y="0"/>
                </a:lnTo>
                <a:lnTo>
                  <a:pt x="1054699" y="0"/>
                </a:lnTo>
                <a:lnTo>
                  <a:pt x="537918" y="0"/>
                </a:lnTo>
                <a:lnTo>
                  <a:pt x="489368" y="0"/>
                </a:lnTo>
                <a:lnTo>
                  <a:pt x="460790" y="19466"/>
                </a:lnTo>
                <a:cubicBezTo>
                  <a:pt x="428880" y="39570"/>
                  <a:pt x="395986" y="57897"/>
                  <a:pt x="370985" y="90426"/>
                </a:cubicBezTo>
                <a:cubicBezTo>
                  <a:pt x="342813" y="127190"/>
                  <a:pt x="356743" y="169005"/>
                  <a:pt x="349622" y="208295"/>
                </a:cubicBezTo>
                <a:cubicBezTo>
                  <a:pt x="285533" y="245874"/>
                  <a:pt x="217938" y="245584"/>
                  <a:pt x="157359" y="321037"/>
                </a:cubicBezTo>
                <a:cubicBezTo>
                  <a:pt x="122170" y="388476"/>
                  <a:pt x="143117" y="450864"/>
                  <a:pt x="135994" y="515778"/>
                </a:cubicBezTo>
                <a:cubicBezTo>
                  <a:pt x="126518" y="574746"/>
                  <a:pt x="76034" y="647642"/>
                  <a:pt x="19836" y="688736"/>
                </a:cubicBezTo>
                <a:lnTo>
                  <a:pt x="0" y="701398"/>
                </a:lnTo>
                <a:lnTo>
                  <a:pt x="19836" y="714059"/>
                </a:lnTo>
                <a:cubicBezTo>
                  <a:pt x="76034" y="755153"/>
                  <a:pt x="126518" y="828049"/>
                  <a:pt x="135994" y="887017"/>
                </a:cubicBezTo>
                <a:cubicBezTo>
                  <a:pt x="143117" y="951931"/>
                  <a:pt x="122170" y="1014319"/>
                  <a:pt x="157359" y="1081758"/>
                </a:cubicBezTo>
                <a:cubicBezTo>
                  <a:pt x="217938" y="1157211"/>
                  <a:pt x="285533" y="1156921"/>
                  <a:pt x="349622" y="1194502"/>
                </a:cubicBezTo>
                <a:cubicBezTo>
                  <a:pt x="356743" y="1233790"/>
                  <a:pt x="342813" y="1275605"/>
                  <a:pt x="370985" y="1312371"/>
                </a:cubicBezTo>
                <a:cubicBezTo>
                  <a:pt x="395986" y="1344900"/>
                  <a:pt x="428880" y="1363227"/>
                  <a:pt x="460790" y="1383329"/>
                </a:cubicBezTo>
                <a:lnTo>
                  <a:pt x="489368" y="1402795"/>
                </a:lnTo>
                <a:lnTo>
                  <a:pt x="537918" y="1402795"/>
                </a:lnTo>
                <a:lnTo>
                  <a:pt x="1054699" y="1402795"/>
                </a:lnTo>
                <a:lnTo>
                  <a:pt x="1280754" y="1402795"/>
                </a:lnTo>
                <a:lnTo>
                  <a:pt x="1329304" y="1402795"/>
                </a:lnTo>
                <a:lnTo>
                  <a:pt x="1846085" y="1402795"/>
                </a:lnTo>
                <a:lnTo>
                  <a:pt x="2828799" y="1402795"/>
                </a:lnTo>
                <a:lnTo>
                  <a:pt x="2828799" y="1403920"/>
                </a:lnTo>
                <a:lnTo>
                  <a:pt x="3620185" y="1403920"/>
                </a:lnTo>
                <a:lnTo>
                  <a:pt x="6958535" y="1403920"/>
                </a:lnTo>
                <a:lnTo>
                  <a:pt x="7475317" y="1403920"/>
                </a:lnTo>
                <a:lnTo>
                  <a:pt x="7523867" y="1403920"/>
                </a:lnTo>
                <a:lnTo>
                  <a:pt x="7749922" y="1403920"/>
                </a:lnTo>
                <a:lnTo>
                  <a:pt x="8266703" y="1403920"/>
                </a:lnTo>
                <a:lnTo>
                  <a:pt x="8315253" y="1403920"/>
                </a:lnTo>
                <a:lnTo>
                  <a:pt x="8343832" y="1384454"/>
                </a:lnTo>
                <a:cubicBezTo>
                  <a:pt x="8375739" y="1364350"/>
                  <a:pt x="8408635" y="1346023"/>
                  <a:pt x="8433636" y="1313494"/>
                </a:cubicBezTo>
                <a:cubicBezTo>
                  <a:pt x="8461807" y="1276730"/>
                  <a:pt x="8447879" y="1234916"/>
                  <a:pt x="8455000" y="1195625"/>
                </a:cubicBezTo>
                <a:cubicBezTo>
                  <a:pt x="8519088" y="1158044"/>
                  <a:pt x="8586683" y="1158337"/>
                  <a:pt x="8647264" y="1082883"/>
                </a:cubicBezTo>
                <a:cubicBezTo>
                  <a:pt x="8682451" y="1015444"/>
                  <a:pt x="8661506" y="953056"/>
                  <a:pt x="8668627" y="888142"/>
                </a:cubicBezTo>
                <a:cubicBezTo>
                  <a:pt x="8678103" y="829174"/>
                  <a:pt x="8728587" y="756278"/>
                  <a:pt x="8784785" y="715184"/>
                </a:cubicBezTo>
                <a:lnTo>
                  <a:pt x="8804621" y="702522"/>
                </a:lnTo>
                <a:lnTo>
                  <a:pt x="8784785" y="689861"/>
                </a:lnTo>
                <a:cubicBezTo>
                  <a:pt x="8728587" y="648767"/>
                  <a:pt x="8678103" y="575871"/>
                  <a:pt x="8668627" y="516903"/>
                </a:cubicBezTo>
                <a:cubicBezTo>
                  <a:pt x="8661506" y="451989"/>
                  <a:pt x="8682451" y="389601"/>
                  <a:pt x="8647264" y="322162"/>
                </a:cubicBezTo>
                <a:cubicBezTo>
                  <a:pt x="8586683" y="246709"/>
                  <a:pt x="8519088" y="246999"/>
                  <a:pt x="8455000" y="209420"/>
                </a:cubicBezTo>
                <a:cubicBezTo>
                  <a:pt x="8447879" y="170130"/>
                  <a:pt x="8461807" y="128315"/>
                  <a:pt x="8433636" y="91549"/>
                </a:cubicBezTo>
                <a:cubicBezTo>
                  <a:pt x="8408635" y="59022"/>
                  <a:pt x="8375739" y="40693"/>
                  <a:pt x="8343832" y="20591"/>
                </a:cubicBezTo>
                <a:lnTo>
                  <a:pt x="8315253" y="1125"/>
                </a:lnTo>
                <a:lnTo>
                  <a:pt x="8266703" y="1125"/>
                </a:lnTo>
                <a:lnTo>
                  <a:pt x="7749922" y="1125"/>
                </a:lnTo>
                <a:lnTo>
                  <a:pt x="7523867" y="1125"/>
                </a:lnTo>
                <a:lnTo>
                  <a:pt x="7475317" y="1125"/>
                </a:lnTo>
                <a:lnTo>
                  <a:pt x="6958535" y="1125"/>
                </a:lnTo>
                <a:lnTo>
                  <a:pt x="5975822" y="1125"/>
                </a:lnTo>
                <a:close/>
              </a:path>
            </a:pathLst>
          </a:custGeom>
          <a:blipFill dpi="0" rotWithShape="1">
            <a:blip r:embed="rId5"/>
            <a:srcRect/>
            <a:tile tx="0" ty="0" sx="100000" sy="100000" flip="none" algn="tl"/>
          </a:blip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3481862"/>
      </p:ext>
    </p:extLst>
  </p:cSld>
  <p:clrMapOvr>
    <a:masterClrMapping/>
  </p:clrMapOvr>
  <p:transition advTm="2000">
    <p:wedge/>
  </p:transition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，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755E9D02-03E4-2FEA-BE57-F9CC76BFC8A1}"/>
              </a:ext>
            </a:extLst>
          </p:cNvPr>
          <p:cNvSpPr/>
          <p:nvPr userDrawn="1"/>
        </p:nvSpPr>
        <p:spPr>
          <a:xfrm>
            <a:off x="2" y="3832097"/>
            <a:ext cx="12195175" cy="3022731"/>
          </a:xfrm>
          <a:custGeom>
            <a:avLst/>
            <a:gdLst>
              <a:gd name="connsiteX0" fmla="*/ 7975600 w 12192000"/>
              <a:gd name="connsiteY0" fmla="*/ 1366 h 3023966"/>
              <a:gd name="connsiteX1" fmla="*/ 11319470 w 12192000"/>
              <a:gd name="connsiteY1" fmla="*/ 330723 h 3023966"/>
              <a:gd name="connsiteX2" fmla="*/ 12192000 w 12192000"/>
              <a:gd name="connsiteY2" fmla="*/ 498201 h 3023966"/>
              <a:gd name="connsiteX3" fmla="*/ 12192000 w 12192000"/>
              <a:gd name="connsiteY3" fmla="*/ 3023966 h 3023966"/>
              <a:gd name="connsiteX4" fmla="*/ 0 w 12192000"/>
              <a:gd name="connsiteY4" fmla="*/ 3023966 h 3023966"/>
              <a:gd name="connsiteX5" fmla="*/ 0 w 12192000"/>
              <a:gd name="connsiteY5" fmla="*/ 376472 h 3023966"/>
              <a:gd name="connsiteX6" fmla="*/ 345926 w 12192000"/>
              <a:gd name="connsiteY6" fmla="*/ 450479 h 3023966"/>
              <a:gd name="connsiteX7" fmla="*/ 2908300 w 12192000"/>
              <a:gd name="connsiteY7" fmla="*/ 674466 h 3023966"/>
              <a:gd name="connsiteX8" fmla="*/ 7975600 w 12192000"/>
              <a:gd name="connsiteY8" fmla="*/ 1366 h 302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23966">
                <a:moveTo>
                  <a:pt x="7975600" y="1366"/>
                </a:moveTo>
                <a:cubicBezTo>
                  <a:pt x="9159875" y="-16096"/>
                  <a:pt x="10251281" y="136105"/>
                  <a:pt x="11319470" y="330723"/>
                </a:cubicBezTo>
                <a:lnTo>
                  <a:pt x="12192000" y="498201"/>
                </a:lnTo>
                <a:lnTo>
                  <a:pt x="12192000" y="3023966"/>
                </a:lnTo>
                <a:lnTo>
                  <a:pt x="0" y="3023966"/>
                </a:lnTo>
                <a:lnTo>
                  <a:pt x="0" y="376472"/>
                </a:lnTo>
                <a:lnTo>
                  <a:pt x="345926" y="450479"/>
                </a:lnTo>
                <a:cubicBezTo>
                  <a:pt x="1074142" y="599258"/>
                  <a:pt x="1865313" y="710978"/>
                  <a:pt x="2908300" y="674466"/>
                </a:cubicBezTo>
                <a:cubicBezTo>
                  <a:pt x="4298950" y="625783"/>
                  <a:pt x="6396567" y="24649"/>
                  <a:pt x="7975600" y="1366"/>
                </a:cubicBezTo>
                <a:close/>
              </a:path>
            </a:pathLst>
          </a:custGeom>
          <a:solidFill>
            <a:srgbClr val="00339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703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81F7462-B454-D9CD-1119-9123DEB0BCE3}"/>
              </a:ext>
            </a:extLst>
          </p:cNvPr>
          <p:cNvGrpSpPr/>
          <p:nvPr userDrawn="1"/>
        </p:nvGrpSpPr>
        <p:grpSpPr>
          <a:xfrm>
            <a:off x="807247" y="298818"/>
            <a:ext cx="3513983" cy="1204794"/>
            <a:chOff x="870547" y="7238685"/>
            <a:chExt cx="3333750" cy="1143000"/>
          </a:xfrm>
        </p:grpSpPr>
        <p:grpSp>
          <p:nvGrpSpPr>
            <p:cNvPr id="3" name="组合 2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CD7781A2-7670-D6F9-A580-785A1DE65734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2A4D029E-D190-E7B4-70E0-00738435A8A5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96A052D9-33D2-05C9-FE3E-8412E8D51A11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43D5FF14-27AB-8B0E-C2F9-88E9CD5F9BE2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51AC798E-FE52-EC3B-FD0C-BCE3D1C1B704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C016A87-BDD4-1C42-3316-B7A035F0EEFB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2" name="组合 41">
                <a:extLst>
                  <a:ext uri="{FF2B5EF4-FFF2-40B4-BE49-F238E27FC236}">
                    <a16:creationId xmlns:a16="http://schemas.microsoft.com/office/drawing/2014/main" id="{FFDEDDD6-5E44-BA98-3A8F-6302E2250D16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2D727A78-EF4B-5F83-27D0-4AD30A854A43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D8312688-AD36-4859-1464-05EE093E5ED5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5CEBDC48-9E45-99AF-B97F-B59AC451A954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BF4A00DA-5CEF-5570-193C-250CC047DF05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B7DD8678-13EA-F72A-D083-27B9CF906129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BD14739B-AE93-27AC-8F6B-8E4874CBBADB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17E8D5E6-EB10-8395-9D09-57FC8601C6DF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4" name="组合 43">
                <a:extLst>
                  <a:ext uri="{FF2B5EF4-FFF2-40B4-BE49-F238E27FC236}">
                    <a16:creationId xmlns:a16="http://schemas.microsoft.com/office/drawing/2014/main" id="{29CA6F38-2E68-8F40-EE35-E5EE46CB7707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C8910E4C-545E-B2B4-8952-DE2A9E9F4B28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C6C4CFDB-CDEA-CE4C-17EA-0CC7AE0EE6E2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037E21AA-4DE2-74E8-2B9D-5DBC614DD1D1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CB991AAA-E751-57B5-EF10-7DA2B8D67B73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70F2B64C-7F8A-DFBC-4BAB-AFFB9B313D04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658A6536-98F6-83EC-0AC7-A16909C846FF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F107A0A8-E8CB-9036-2C29-A8C9EDAD51DF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7D974A47-522C-A6D9-BAFC-5EF1625E71FD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45" name="组合 44">
                <a:extLst>
                  <a:ext uri="{FF2B5EF4-FFF2-40B4-BE49-F238E27FC236}">
                    <a16:creationId xmlns:a16="http://schemas.microsoft.com/office/drawing/2014/main" id="{7B13995B-738E-ACBD-B6BE-0426C80CF74F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7A556163-D721-AE68-9072-3045DC967237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B5F5FDC2-9A70-F050-F49A-B60AFBAC9CD1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AA099248-1CF1-EB60-4EDC-F13AF85B4E29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59050F47-0621-336E-4DD3-B8DC1273BC6F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C87770F5-089B-B30F-292E-607E8D099FEB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" name="矩形 3">
              <a:hlinkClick r:id="rId2"/>
              <a:extLst>
                <a:ext uri="{FF2B5EF4-FFF2-40B4-BE49-F238E27FC236}">
                  <a16:creationId xmlns:a16="http://schemas.microsoft.com/office/drawing/2014/main" id="{7EBE6C0E-6A20-538B-3A17-0396506413C5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09629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7BF1956A-D2A1-BA5D-7526-4CB3A3249B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B34D65A-8E94-9B3D-52C4-8FF3089ECB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3B9B34E-D277-A555-B5A7-B27CA6A33BF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4E0C4C-58E4-445C-B90A-A1A76AE8CEB0}" type="datetimeFigureOut">
              <a:rPr lang="zh-CN" altLang="en-US" smtClean="0"/>
              <a:t>2024/1/28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89229D9-6C2E-392B-99C2-2D578F4DA0F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0AF6E50-69DB-D140-7795-0E6BCEB99B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707BE90-C5A0-44B8-A026-184CDEECBA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67883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2" r:id="rId2"/>
    <p:sldLayoutId id="2147483663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4" Type="http://schemas.openxmlformats.org/officeDocument/2006/relationships/image" Target="../media/image1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1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.xml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3.xml"/><Relationship Id="rId4" Type="http://schemas.openxmlformats.org/officeDocument/2006/relationships/image" Target="../media/image1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Relationship Id="rId4" Type="http://schemas.openxmlformats.org/officeDocument/2006/relationships/image" Target="../media/image1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8.xml"/><Relationship Id="rId4" Type="http://schemas.openxmlformats.org/officeDocument/2006/relationships/image" Target="../media/image1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4" Type="http://schemas.openxmlformats.org/officeDocument/2006/relationships/image" Target="../media/image1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3.xml"/><Relationship Id="rId4" Type="http://schemas.openxmlformats.org/officeDocument/2006/relationships/image" Target="../media/image1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4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Relationship Id="rId4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Relationship Id="rId4" Type="http://schemas.openxmlformats.org/officeDocument/2006/relationships/image" Target="../media/image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任意多边形: 形状 453">
            <a:extLst>
              <a:ext uri="{FF2B5EF4-FFF2-40B4-BE49-F238E27FC236}">
                <a16:creationId xmlns:a16="http://schemas.microsoft.com/office/drawing/2014/main" id="{4B491602-46E0-DEE4-E730-33082F6A07D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255587 w 12192000"/>
              <a:gd name="connsiteY5" fmla="*/ 217487 h 6858000"/>
              <a:gd name="connsiteX6" fmla="*/ 255587 w 12192000"/>
              <a:gd name="connsiteY6" fmla="*/ 6671469 h 6858000"/>
              <a:gd name="connsiteX7" fmla="*/ 11936411 w 12192000"/>
              <a:gd name="connsiteY7" fmla="*/ 6671469 h 6858000"/>
              <a:gd name="connsiteX8" fmla="*/ 11936411 w 12192000"/>
              <a:gd name="connsiteY8" fmla="*/ 217487 h 6858000"/>
              <a:gd name="connsiteX9" fmla="*/ 255587 w 12192000"/>
              <a:gd name="connsiteY9" fmla="*/ 2174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255587" y="217487"/>
                </a:moveTo>
                <a:lnTo>
                  <a:pt x="255587" y="6671469"/>
                </a:lnTo>
                <a:lnTo>
                  <a:pt x="11936411" y="6671469"/>
                </a:lnTo>
                <a:lnTo>
                  <a:pt x="11936411" y="217487"/>
                </a:lnTo>
                <a:lnTo>
                  <a:pt x="255587" y="217487"/>
                </a:lnTo>
                <a:close/>
              </a:path>
            </a:pathLst>
          </a:custGeom>
          <a:blipFill dpi="0" rotWithShape="1">
            <a:blip r:embed="rId3"/>
            <a:srcRect/>
            <a:tile tx="-5562600" ty="-311150" sx="100000" sy="100000" flip="none" algn="tl"/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0" name="矩形: 圆角 459">
            <a:extLst>
              <a:ext uri="{FF2B5EF4-FFF2-40B4-BE49-F238E27FC236}">
                <a16:creationId xmlns:a16="http://schemas.microsoft.com/office/drawing/2014/main" id="{1C4F950F-F7CF-457D-D134-33BA41C68FCB}"/>
              </a:ext>
            </a:extLst>
          </p:cNvPr>
          <p:cNvSpPr/>
          <p:nvPr/>
        </p:nvSpPr>
        <p:spPr>
          <a:xfrm>
            <a:off x="3542399" y="4212613"/>
            <a:ext cx="5107202" cy="38655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5400">
            <a:solidFill>
              <a:srgbClr val="CE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A693C705-7C74-B20F-3C0A-F9362AE4803C}"/>
              </a:ext>
            </a:extLst>
          </p:cNvPr>
          <p:cNvGrpSpPr/>
          <p:nvPr/>
        </p:nvGrpSpPr>
        <p:grpSpPr>
          <a:xfrm>
            <a:off x="2499420" y="593604"/>
            <a:ext cx="7193159" cy="3660891"/>
            <a:chOff x="2499420" y="593604"/>
            <a:chExt cx="7193159" cy="3660891"/>
          </a:xfrm>
        </p:grpSpPr>
        <p:sp>
          <p:nvSpPr>
            <p:cNvPr id="222" name="图形 218" descr="D:\51PPT模板网\51pptmoban.com\图片.jpg">
              <a:extLst>
                <a:ext uri="{FF2B5EF4-FFF2-40B4-BE49-F238E27FC236}">
                  <a16:creationId xmlns:a16="http://schemas.microsoft.com/office/drawing/2014/main" id="{1E94D495-1157-B743-0718-8A657EF558B4}"/>
                </a:ext>
              </a:extLst>
            </p:cNvPr>
            <p:cNvSpPr/>
            <p:nvPr/>
          </p:nvSpPr>
          <p:spPr>
            <a:xfrm flipH="1">
              <a:off x="2499420" y="593604"/>
              <a:ext cx="1959581" cy="3660891"/>
            </a:xfrm>
            <a:custGeom>
              <a:avLst/>
              <a:gdLst>
                <a:gd name="connsiteX0" fmla="*/ 1825100 w 3211789"/>
                <a:gd name="connsiteY0" fmla="*/ 5367144 h 6108771"/>
                <a:gd name="connsiteX1" fmla="*/ 1751709 w 3211789"/>
                <a:gd name="connsiteY1" fmla="*/ 5598902 h 6108771"/>
                <a:gd name="connsiteX2" fmla="*/ 1873383 w 3211789"/>
                <a:gd name="connsiteY2" fmla="*/ 5861562 h 6108771"/>
                <a:gd name="connsiteX3" fmla="*/ 1873383 w 3211789"/>
                <a:gd name="connsiteY3" fmla="*/ 5869287 h 6108771"/>
                <a:gd name="connsiteX4" fmla="*/ 1674457 w 3211789"/>
                <a:gd name="connsiteY4" fmla="*/ 5591177 h 6108771"/>
                <a:gd name="connsiteX5" fmla="*/ 1676388 w 3211789"/>
                <a:gd name="connsiteY5" fmla="*/ 5566070 h 6108771"/>
                <a:gd name="connsiteX6" fmla="*/ 1687976 w 3211789"/>
                <a:gd name="connsiteY6" fmla="*/ 5519718 h 6108771"/>
                <a:gd name="connsiteX7" fmla="*/ 1716946 w 3211789"/>
                <a:gd name="connsiteY7" fmla="*/ 5461778 h 6108771"/>
                <a:gd name="connsiteX8" fmla="*/ 1724671 w 3211789"/>
                <a:gd name="connsiteY8" fmla="*/ 5345899 h 6108771"/>
                <a:gd name="connsiteX9" fmla="*/ 1728534 w 3211789"/>
                <a:gd name="connsiteY9" fmla="*/ 5351693 h 6108771"/>
                <a:gd name="connsiteX10" fmla="*/ 1738190 w 3211789"/>
                <a:gd name="connsiteY10" fmla="*/ 5380663 h 6108771"/>
                <a:gd name="connsiteX11" fmla="*/ 1736259 w 3211789"/>
                <a:gd name="connsiteY11" fmla="*/ 5415427 h 6108771"/>
                <a:gd name="connsiteX12" fmla="*/ 1732396 w 3211789"/>
                <a:gd name="connsiteY12" fmla="*/ 5427015 h 6108771"/>
                <a:gd name="connsiteX13" fmla="*/ 1734327 w 3211789"/>
                <a:gd name="connsiteY13" fmla="*/ 5440534 h 6108771"/>
                <a:gd name="connsiteX14" fmla="*/ 1732396 w 3211789"/>
                <a:gd name="connsiteY14" fmla="*/ 5430877 h 6108771"/>
                <a:gd name="connsiteX15" fmla="*/ 1728534 w 3211789"/>
                <a:gd name="connsiteY15" fmla="*/ 5442465 h 6108771"/>
                <a:gd name="connsiteX16" fmla="*/ 1732396 w 3211789"/>
                <a:gd name="connsiteY16" fmla="*/ 5444397 h 6108771"/>
                <a:gd name="connsiteX17" fmla="*/ 1726602 w 3211789"/>
                <a:gd name="connsiteY17" fmla="*/ 5457916 h 6108771"/>
                <a:gd name="connsiteX18" fmla="*/ 1730465 w 3211789"/>
                <a:gd name="connsiteY18" fmla="*/ 5465641 h 6108771"/>
                <a:gd name="connsiteX19" fmla="*/ 1695701 w 3211789"/>
                <a:gd name="connsiteY19" fmla="*/ 5591177 h 6108771"/>
                <a:gd name="connsiteX20" fmla="*/ 1753641 w 3211789"/>
                <a:gd name="connsiteY20" fmla="*/ 5708988 h 6108771"/>
                <a:gd name="connsiteX21" fmla="*/ 1757503 w 3211789"/>
                <a:gd name="connsiteY21" fmla="*/ 5701262 h 6108771"/>
                <a:gd name="connsiteX22" fmla="*/ 1745915 w 3211789"/>
                <a:gd name="connsiteY22" fmla="*/ 5674224 h 6108771"/>
                <a:gd name="connsiteX23" fmla="*/ 1732396 w 3211789"/>
                <a:gd name="connsiteY23" fmla="*/ 5600834 h 6108771"/>
                <a:gd name="connsiteX24" fmla="*/ 1809649 w 3211789"/>
                <a:gd name="connsiteY24" fmla="*/ 5349762 h 6108771"/>
                <a:gd name="connsiteX25" fmla="*/ 1805786 w 3211789"/>
                <a:gd name="connsiteY25" fmla="*/ 5316929 h 6108771"/>
                <a:gd name="connsiteX26" fmla="*/ 1780679 w 3211789"/>
                <a:gd name="connsiteY26" fmla="*/ 5262852 h 6108771"/>
                <a:gd name="connsiteX27" fmla="*/ 1772954 w 3211789"/>
                <a:gd name="connsiteY27" fmla="*/ 5226157 h 6108771"/>
                <a:gd name="connsiteX28" fmla="*/ 1772954 w 3211789"/>
                <a:gd name="connsiteY28" fmla="*/ 5210707 h 6108771"/>
                <a:gd name="connsiteX29" fmla="*/ 1825100 w 3211789"/>
                <a:gd name="connsiteY29" fmla="*/ 5367144 h 6108771"/>
                <a:gd name="connsiteX30" fmla="*/ 1388621 w 3211789"/>
                <a:gd name="connsiteY30" fmla="*/ 5345899 h 6108771"/>
                <a:gd name="connsiteX31" fmla="*/ 1373170 w 3211789"/>
                <a:gd name="connsiteY31" fmla="*/ 5376800 h 6108771"/>
                <a:gd name="connsiteX32" fmla="*/ 1363514 w 3211789"/>
                <a:gd name="connsiteY32" fmla="*/ 5436671 h 6108771"/>
                <a:gd name="connsiteX33" fmla="*/ 1371239 w 3211789"/>
                <a:gd name="connsiteY33" fmla="*/ 5488817 h 6108771"/>
                <a:gd name="connsiteX34" fmla="*/ 1378964 w 3211789"/>
                <a:gd name="connsiteY34" fmla="*/ 5471435 h 6108771"/>
                <a:gd name="connsiteX35" fmla="*/ 1531539 w 3211789"/>
                <a:gd name="connsiteY35" fmla="*/ 5305341 h 6108771"/>
                <a:gd name="connsiteX36" fmla="*/ 1577890 w 3211789"/>
                <a:gd name="connsiteY36" fmla="*/ 5284097 h 6108771"/>
                <a:gd name="connsiteX37" fmla="*/ 1585616 w 3211789"/>
                <a:gd name="connsiteY37" fmla="*/ 5284097 h 6108771"/>
                <a:gd name="connsiteX38" fmla="*/ 1535401 w 3211789"/>
                <a:gd name="connsiteY38" fmla="*/ 5314998 h 6108771"/>
                <a:gd name="connsiteX39" fmla="*/ 1504500 w 3211789"/>
                <a:gd name="connsiteY39" fmla="*/ 5340105 h 6108771"/>
                <a:gd name="connsiteX40" fmla="*/ 1469736 w 3211789"/>
                <a:gd name="connsiteY40" fmla="*/ 5359418 h 6108771"/>
                <a:gd name="connsiteX41" fmla="*/ 1392483 w 3211789"/>
                <a:gd name="connsiteY41" fmla="*/ 5521649 h 6108771"/>
                <a:gd name="connsiteX42" fmla="*/ 1392483 w 3211789"/>
                <a:gd name="connsiteY42" fmla="*/ 5600834 h 6108771"/>
                <a:gd name="connsiteX43" fmla="*/ 1340338 w 3211789"/>
                <a:gd name="connsiteY43" fmla="*/ 5461778 h 6108771"/>
                <a:gd name="connsiteX44" fmla="*/ 1340338 w 3211789"/>
                <a:gd name="connsiteY44" fmla="*/ 5423152 h 6108771"/>
                <a:gd name="connsiteX45" fmla="*/ 1390552 w 3211789"/>
                <a:gd name="connsiteY45" fmla="*/ 5311135 h 6108771"/>
                <a:gd name="connsiteX46" fmla="*/ 1406003 w 3211789"/>
                <a:gd name="connsiteY46" fmla="*/ 5293753 h 6108771"/>
                <a:gd name="connsiteX47" fmla="*/ 1423385 w 3211789"/>
                <a:gd name="connsiteY47" fmla="*/ 5286028 h 6108771"/>
                <a:gd name="connsiteX48" fmla="*/ 1556646 w 3211789"/>
                <a:gd name="connsiteY48" fmla="*/ 5199119 h 6108771"/>
                <a:gd name="connsiteX49" fmla="*/ 1388621 w 3211789"/>
                <a:gd name="connsiteY49" fmla="*/ 5345899 h 6108771"/>
                <a:gd name="connsiteX50" fmla="*/ 1711152 w 3211789"/>
                <a:gd name="connsiteY50" fmla="*/ 5027231 h 6108771"/>
                <a:gd name="connsiteX51" fmla="*/ 1691838 w 3211789"/>
                <a:gd name="connsiteY51" fmla="*/ 5063926 h 6108771"/>
                <a:gd name="connsiteX52" fmla="*/ 1684113 w 3211789"/>
                <a:gd name="connsiteY52" fmla="*/ 5067789 h 6108771"/>
                <a:gd name="connsiteX53" fmla="*/ 1664800 w 3211789"/>
                <a:gd name="connsiteY53" fmla="*/ 5036888 h 6108771"/>
                <a:gd name="connsiteX54" fmla="*/ 1699564 w 3211789"/>
                <a:gd name="connsiteY54" fmla="*/ 5015643 h 6108771"/>
                <a:gd name="connsiteX55" fmla="*/ 1711152 w 3211789"/>
                <a:gd name="connsiteY55" fmla="*/ 5027231 h 6108771"/>
                <a:gd name="connsiteX56" fmla="*/ 1485187 w 3211789"/>
                <a:gd name="connsiteY56" fmla="*/ 4940322 h 6108771"/>
                <a:gd name="connsiteX57" fmla="*/ 1463942 w 3211789"/>
                <a:gd name="connsiteY57" fmla="*/ 4977017 h 6108771"/>
                <a:gd name="connsiteX58" fmla="*/ 1243772 w 3211789"/>
                <a:gd name="connsiteY58" fmla="*/ 5125728 h 6108771"/>
                <a:gd name="connsiteX59" fmla="*/ 1247634 w 3211789"/>
                <a:gd name="connsiteY59" fmla="*/ 5127660 h 6108771"/>
                <a:gd name="connsiteX60" fmla="*/ 1301711 w 3211789"/>
                <a:gd name="connsiteY60" fmla="*/ 5118003 h 6108771"/>
                <a:gd name="connsiteX61" fmla="*/ 1369308 w 3211789"/>
                <a:gd name="connsiteY61" fmla="*/ 5098690 h 6108771"/>
                <a:gd name="connsiteX62" fmla="*/ 1440767 w 3211789"/>
                <a:gd name="connsiteY62" fmla="*/ 5048476 h 6108771"/>
                <a:gd name="connsiteX63" fmla="*/ 1496775 w 3211789"/>
                <a:gd name="connsiteY63" fmla="*/ 4992467 h 6108771"/>
                <a:gd name="connsiteX64" fmla="*/ 1519951 w 3211789"/>
                <a:gd name="connsiteY64" fmla="*/ 4984742 h 6108771"/>
                <a:gd name="connsiteX65" fmla="*/ 1529607 w 3211789"/>
                <a:gd name="connsiteY65" fmla="*/ 4984742 h 6108771"/>
                <a:gd name="connsiteX66" fmla="*/ 1529607 w 3211789"/>
                <a:gd name="connsiteY66" fmla="*/ 4990536 h 6108771"/>
                <a:gd name="connsiteX67" fmla="*/ 1496775 w 3211789"/>
                <a:gd name="connsiteY67" fmla="*/ 5007918 h 6108771"/>
                <a:gd name="connsiteX68" fmla="*/ 1440767 w 3211789"/>
                <a:gd name="connsiteY68" fmla="*/ 5067789 h 6108771"/>
                <a:gd name="connsiteX69" fmla="*/ 1375102 w 3211789"/>
                <a:gd name="connsiteY69" fmla="*/ 5112209 h 6108771"/>
                <a:gd name="connsiteX70" fmla="*/ 1237978 w 3211789"/>
                <a:gd name="connsiteY70" fmla="*/ 5156630 h 6108771"/>
                <a:gd name="connsiteX71" fmla="*/ 1156862 w 3211789"/>
                <a:gd name="connsiteY71" fmla="*/ 5276372 h 6108771"/>
                <a:gd name="connsiteX72" fmla="*/ 1147206 w 3211789"/>
                <a:gd name="connsiteY72" fmla="*/ 5233882 h 6108771"/>
                <a:gd name="connsiteX73" fmla="*/ 1367376 w 3211789"/>
                <a:gd name="connsiteY73" fmla="*/ 5038819 h 6108771"/>
                <a:gd name="connsiteX74" fmla="*/ 1407934 w 3211789"/>
                <a:gd name="connsiteY74" fmla="*/ 5011780 h 6108771"/>
                <a:gd name="connsiteX75" fmla="*/ 1481324 w 3211789"/>
                <a:gd name="connsiteY75" fmla="*/ 4934528 h 6108771"/>
                <a:gd name="connsiteX76" fmla="*/ 1485187 w 3211789"/>
                <a:gd name="connsiteY76" fmla="*/ 4940322 h 6108771"/>
                <a:gd name="connsiteX77" fmla="*/ 1697632 w 3211789"/>
                <a:gd name="connsiteY77" fmla="*/ 5013712 h 6108771"/>
                <a:gd name="connsiteX78" fmla="*/ 1664800 w 3211789"/>
                <a:gd name="connsiteY78" fmla="*/ 4984742 h 6108771"/>
                <a:gd name="connsiteX79" fmla="*/ 1666731 w 3211789"/>
                <a:gd name="connsiteY79" fmla="*/ 4967360 h 6108771"/>
                <a:gd name="connsiteX80" fmla="*/ 1689907 w 3211789"/>
                <a:gd name="connsiteY80" fmla="*/ 4953841 h 6108771"/>
                <a:gd name="connsiteX81" fmla="*/ 1740121 w 3211789"/>
                <a:gd name="connsiteY81" fmla="*/ 4924871 h 6108771"/>
                <a:gd name="connsiteX82" fmla="*/ 1697632 w 3211789"/>
                <a:gd name="connsiteY82" fmla="*/ 5013712 h 6108771"/>
                <a:gd name="connsiteX83" fmla="*/ 1906215 w 3211789"/>
                <a:gd name="connsiteY83" fmla="*/ 4922940 h 6108771"/>
                <a:gd name="connsiteX84" fmla="*/ 1912009 w 3211789"/>
                <a:gd name="connsiteY84" fmla="*/ 4967360 h 6108771"/>
                <a:gd name="connsiteX85" fmla="*/ 1996987 w 3211789"/>
                <a:gd name="connsiteY85" fmla="*/ 5102553 h 6108771"/>
                <a:gd name="connsiteX86" fmla="*/ 2041408 w 3211789"/>
                <a:gd name="connsiteY86" fmla="*/ 5245470 h 6108771"/>
                <a:gd name="connsiteX87" fmla="*/ 2041408 w 3211789"/>
                <a:gd name="connsiteY87" fmla="*/ 5343968 h 6108771"/>
                <a:gd name="connsiteX88" fmla="*/ 2070378 w 3211789"/>
                <a:gd name="connsiteY88" fmla="*/ 5463710 h 6108771"/>
                <a:gd name="connsiteX89" fmla="*/ 1977674 w 3211789"/>
                <a:gd name="connsiteY89" fmla="*/ 5168218 h 6108771"/>
                <a:gd name="connsiteX90" fmla="*/ 1950636 w 3211789"/>
                <a:gd name="connsiteY90" fmla="*/ 5118003 h 6108771"/>
                <a:gd name="connsiteX91" fmla="*/ 1919734 w 3211789"/>
                <a:gd name="connsiteY91" fmla="*/ 5081308 h 6108771"/>
                <a:gd name="connsiteX92" fmla="*/ 1925528 w 3211789"/>
                <a:gd name="connsiteY92" fmla="*/ 5077445 h 6108771"/>
                <a:gd name="connsiteX93" fmla="*/ 1942910 w 3211789"/>
                <a:gd name="connsiteY93" fmla="*/ 5087102 h 6108771"/>
                <a:gd name="connsiteX94" fmla="*/ 2014369 w 3211789"/>
                <a:gd name="connsiteY94" fmla="*/ 5247402 h 6108771"/>
                <a:gd name="connsiteX95" fmla="*/ 2018232 w 3211789"/>
                <a:gd name="connsiteY95" fmla="*/ 5220363 h 6108771"/>
                <a:gd name="connsiteX96" fmla="*/ 1956430 w 3211789"/>
                <a:gd name="connsiteY96" fmla="*/ 5075514 h 6108771"/>
                <a:gd name="connsiteX97" fmla="*/ 1933254 w 3211789"/>
                <a:gd name="connsiteY97" fmla="*/ 5033025 h 6108771"/>
                <a:gd name="connsiteX98" fmla="*/ 1890765 w 3211789"/>
                <a:gd name="connsiteY98" fmla="*/ 4932596 h 6108771"/>
                <a:gd name="connsiteX99" fmla="*/ 1898490 w 3211789"/>
                <a:gd name="connsiteY99" fmla="*/ 4922940 h 6108771"/>
                <a:gd name="connsiteX100" fmla="*/ 1906215 w 3211789"/>
                <a:gd name="connsiteY100" fmla="*/ 4922940 h 6108771"/>
                <a:gd name="connsiteX101" fmla="*/ 1736259 w 3211789"/>
                <a:gd name="connsiteY101" fmla="*/ 4903626 h 6108771"/>
                <a:gd name="connsiteX102" fmla="*/ 1709220 w 3211789"/>
                <a:gd name="connsiteY102" fmla="*/ 4919077 h 6108771"/>
                <a:gd name="connsiteX103" fmla="*/ 1684113 w 3211789"/>
                <a:gd name="connsiteY103" fmla="*/ 4899764 h 6108771"/>
                <a:gd name="connsiteX104" fmla="*/ 1715014 w 3211789"/>
                <a:gd name="connsiteY104" fmla="*/ 4857275 h 6108771"/>
                <a:gd name="connsiteX105" fmla="*/ 1736259 w 3211789"/>
                <a:gd name="connsiteY105" fmla="*/ 4903626 h 6108771"/>
                <a:gd name="connsiteX106" fmla="*/ 1772954 w 3211789"/>
                <a:gd name="connsiteY106" fmla="*/ 4841824 h 6108771"/>
                <a:gd name="connsiteX107" fmla="*/ 1751709 w 3211789"/>
                <a:gd name="connsiteY107" fmla="*/ 4893970 h 6108771"/>
                <a:gd name="connsiteX108" fmla="*/ 1732396 w 3211789"/>
                <a:gd name="connsiteY108" fmla="*/ 4859206 h 6108771"/>
                <a:gd name="connsiteX109" fmla="*/ 1751709 w 3211789"/>
                <a:gd name="connsiteY109" fmla="*/ 4839893 h 6108771"/>
                <a:gd name="connsiteX110" fmla="*/ 1772954 w 3211789"/>
                <a:gd name="connsiteY110" fmla="*/ 4841824 h 6108771"/>
                <a:gd name="connsiteX111" fmla="*/ 1790336 w 3211789"/>
                <a:gd name="connsiteY111" fmla="*/ 4787747 h 6108771"/>
                <a:gd name="connsiteX112" fmla="*/ 1790336 w 3211789"/>
                <a:gd name="connsiteY112" fmla="*/ 4801266 h 6108771"/>
                <a:gd name="connsiteX113" fmla="*/ 1745915 w 3211789"/>
                <a:gd name="connsiteY113" fmla="*/ 4830236 h 6108771"/>
                <a:gd name="connsiteX114" fmla="*/ 1709220 w 3211789"/>
                <a:gd name="connsiteY114" fmla="*/ 4810923 h 6108771"/>
                <a:gd name="connsiteX115" fmla="*/ 1765229 w 3211789"/>
                <a:gd name="connsiteY115" fmla="*/ 4751052 h 6108771"/>
                <a:gd name="connsiteX116" fmla="*/ 1790336 w 3211789"/>
                <a:gd name="connsiteY116" fmla="*/ 4787747 h 6108771"/>
                <a:gd name="connsiteX117" fmla="*/ 1827031 w 3211789"/>
                <a:gd name="connsiteY117" fmla="*/ 4739464 h 6108771"/>
                <a:gd name="connsiteX118" fmla="*/ 1794198 w 3211789"/>
                <a:gd name="connsiteY118" fmla="*/ 4785816 h 6108771"/>
                <a:gd name="connsiteX119" fmla="*/ 1782611 w 3211789"/>
                <a:gd name="connsiteY119" fmla="*/ 4749121 h 6108771"/>
                <a:gd name="connsiteX120" fmla="*/ 1796130 w 3211789"/>
                <a:gd name="connsiteY120" fmla="*/ 4739464 h 6108771"/>
                <a:gd name="connsiteX121" fmla="*/ 1827031 w 3211789"/>
                <a:gd name="connsiteY121" fmla="*/ 4739464 h 6108771"/>
                <a:gd name="connsiteX122" fmla="*/ 2039476 w 3211789"/>
                <a:gd name="connsiteY122" fmla="*/ 4727876 h 6108771"/>
                <a:gd name="connsiteX123" fmla="*/ 2089691 w 3211789"/>
                <a:gd name="connsiteY123" fmla="*/ 4783884 h 6108771"/>
                <a:gd name="connsiteX124" fmla="*/ 2114798 w 3211789"/>
                <a:gd name="connsiteY124" fmla="*/ 4841824 h 6108771"/>
                <a:gd name="connsiteX125" fmla="*/ 2114798 w 3211789"/>
                <a:gd name="connsiteY125" fmla="*/ 4980879 h 6108771"/>
                <a:gd name="connsiteX126" fmla="*/ 2134111 w 3211789"/>
                <a:gd name="connsiteY126" fmla="*/ 5029162 h 6108771"/>
                <a:gd name="connsiteX127" fmla="*/ 2165012 w 3211789"/>
                <a:gd name="connsiteY127" fmla="*/ 5067789 h 6108771"/>
                <a:gd name="connsiteX128" fmla="*/ 2149562 w 3211789"/>
                <a:gd name="connsiteY128" fmla="*/ 5061995 h 6108771"/>
                <a:gd name="connsiteX129" fmla="*/ 2074240 w 3211789"/>
                <a:gd name="connsiteY129" fmla="*/ 4936459 h 6108771"/>
                <a:gd name="connsiteX130" fmla="*/ 2052996 w 3211789"/>
                <a:gd name="connsiteY130" fmla="*/ 4837961 h 6108771"/>
                <a:gd name="connsiteX131" fmla="*/ 1993125 w 3211789"/>
                <a:gd name="connsiteY131" fmla="*/ 4783884 h 6108771"/>
                <a:gd name="connsiteX132" fmla="*/ 2031751 w 3211789"/>
                <a:gd name="connsiteY132" fmla="*/ 4793541 h 6108771"/>
                <a:gd name="connsiteX133" fmla="*/ 2085828 w 3211789"/>
                <a:gd name="connsiteY133" fmla="*/ 4884313 h 6108771"/>
                <a:gd name="connsiteX134" fmla="*/ 2093553 w 3211789"/>
                <a:gd name="connsiteY134" fmla="*/ 4845687 h 6108771"/>
                <a:gd name="connsiteX135" fmla="*/ 2008575 w 3211789"/>
                <a:gd name="connsiteY135" fmla="*/ 4710494 h 6108771"/>
                <a:gd name="connsiteX136" fmla="*/ 2039476 w 3211789"/>
                <a:gd name="connsiteY136" fmla="*/ 4727876 h 6108771"/>
                <a:gd name="connsiteX137" fmla="*/ 1886902 w 3211789"/>
                <a:gd name="connsiteY137" fmla="*/ 4631310 h 6108771"/>
                <a:gd name="connsiteX138" fmla="*/ 1850207 w 3211789"/>
                <a:gd name="connsiteY138" fmla="*/ 4668005 h 6108771"/>
                <a:gd name="connsiteX139" fmla="*/ 1848276 w 3211789"/>
                <a:gd name="connsiteY139" fmla="*/ 4671868 h 6108771"/>
                <a:gd name="connsiteX140" fmla="*/ 1852138 w 3211789"/>
                <a:gd name="connsiteY140" fmla="*/ 4687318 h 6108771"/>
                <a:gd name="connsiteX141" fmla="*/ 1796130 w 3211789"/>
                <a:gd name="connsiteY141" fmla="*/ 4725945 h 6108771"/>
                <a:gd name="connsiteX142" fmla="*/ 1745915 w 3211789"/>
                <a:gd name="connsiteY142" fmla="*/ 4693112 h 6108771"/>
                <a:gd name="connsiteX143" fmla="*/ 1778748 w 3211789"/>
                <a:gd name="connsiteY143" fmla="*/ 4646761 h 6108771"/>
                <a:gd name="connsiteX144" fmla="*/ 1801924 w 3211789"/>
                <a:gd name="connsiteY144" fmla="*/ 4642898 h 6108771"/>
                <a:gd name="connsiteX145" fmla="*/ 1828962 w 3211789"/>
                <a:gd name="connsiteY145" fmla="*/ 4646761 h 6108771"/>
                <a:gd name="connsiteX146" fmla="*/ 1854069 w 3211789"/>
                <a:gd name="connsiteY146" fmla="*/ 4629379 h 6108771"/>
                <a:gd name="connsiteX147" fmla="*/ 1886902 w 3211789"/>
                <a:gd name="connsiteY147" fmla="*/ 4631310 h 6108771"/>
                <a:gd name="connsiteX148" fmla="*/ 1657075 w 3211789"/>
                <a:gd name="connsiteY148" fmla="*/ 4604272 h 6108771"/>
                <a:gd name="connsiteX149" fmla="*/ 1635830 w 3211789"/>
                <a:gd name="connsiteY149" fmla="*/ 4613928 h 6108771"/>
                <a:gd name="connsiteX150" fmla="*/ 1585616 w 3211789"/>
                <a:gd name="connsiteY150" fmla="*/ 4623585 h 6108771"/>
                <a:gd name="connsiteX151" fmla="*/ 1330681 w 3211789"/>
                <a:gd name="connsiteY151" fmla="*/ 4743327 h 6108771"/>
                <a:gd name="connsiteX152" fmla="*/ 1311368 w 3211789"/>
                <a:gd name="connsiteY152" fmla="*/ 4768434 h 6108771"/>
                <a:gd name="connsiteX153" fmla="*/ 1315231 w 3211789"/>
                <a:gd name="connsiteY153" fmla="*/ 4772297 h 6108771"/>
                <a:gd name="connsiteX154" fmla="*/ 1450423 w 3211789"/>
                <a:gd name="connsiteY154" fmla="*/ 4727876 h 6108771"/>
                <a:gd name="connsiteX155" fmla="*/ 1489050 w 3211789"/>
                <a:gd name="connsiteY155" fmla="*/ 4731739 h 6108771"/>
                <a:gd name="connsiteX156" fmla="*/ 1434973 w 3211789"/>
                <a:gd name="connsiteY156" fmla="*/ 4741395 h 6108771"/>
                <a:gd name="connsiteX157" fmla="*/ 1292055 w 3211789"/>
                <a:gd name="connsiteY157" fmla="*/ 4824442 h 6108771"/>
                <a:gd name="connsiteX158" fmla="*/ 1272741 w 3211789"/>
                <a:gd name="connsiteY158" fmla="*/ 4851481 h 6108771"/>
                <a:gd name="connsiteX159" fmla="*/ 1236046 w 3211789"/>
                <a:gd name="connsiteY159" fmla="*/ 4903626 h 6108771"/>
                <a:gd name="connsiteX160" fmla="*/ 1249566 w 3211789"/>
                <a:gd name="connsiteY160" fmla="*/ 4843755 h 6108771"/>
                <a:gd name="connsiteX161" fmla="*/ 1315231 w 3211789"/>
                <a:gd name="connsiteY161" fmla="*/ 4722082 h 6108771"/>
                <a:gd name="connsiteX162" fmla="*/ 1630036 w 3211789"/>
                <a:gd name="connsiteY162" fmla="*/ 4602340 h 6108771"/>
                <a:gd name="connsiteX163" fmla="*/ 1657075 w 3211789"/>
                <a:gd name="connsiteY163" fmla="*/ 4604272 h 6108771"/>
                <a:gd name="connsiteX164" fmla="*/ 1813512 w 3211789"/>
                <a:gd name="connsiteY164" fmla="*/ 4613928 h 6108771"/>
                <a:gd name="connsiteX165" fmla="*/ 1813512 w 3211789"/>
                <a:gd name="connsiteY165" fmla="*/ 4621653 h 6108771"/>
                <a:gd name="connsiteX166" fmla="*/ 1798061 w 3211789"/>
                <a:gd name="connsiteY166" fmla="*/ 4635173 h 6108771"/>
                <a:gd name="connsiteX167" fmla="*/ 1776817 w 3211789"/>
                <a:gd name="connsiteY167" fmla="*/ 4635173 h 6108771"/>
                <a:gd name="connsiteX168" fmla="*/ 1774885 w 3211789"/>
                <a:gd name="connsiteY168" fmla="*/ 4625516 h 6108771"/>
                <a:gd name="connsiteX169" fmla="*/ 1790336 w 3211789"/>
                <a:gd name="connsiteY169" fmla="*/ 4600409 h 6108771"/>
                <a:gd name="connsiteX170" fmla="*/ 1813512 w 3211789"/>
                <a:gd name="connsiteY170" fmla="*/ 4613928 h 6108771"/>
                <a:gd name="connsiteX171" fmla="*/ 1877245 w 3211789"/>
                <a:gd name="connsiteY171" fmla="*/ 4559851 h 6108771"/>
                <a:gd name="connsiteX172" fmla="*/ 1881108 w 3211789"/>
                <a:gd name="connsiteY172" fmla="*/ 4573370 h 6108771"/>
                <a:gd name="connsiteX173" fmla="*/ 1898490 w 3211789"/>
                <a:gd name="connsiteY173" fmla="*/ 4598478 h 6108771"/>
                <a:gd name="connsiteX174" fmla="*/ 1861795 w 3211789"/>
                <a:gd name="connsiteY174" fmla="*/ 4619722 h 6108771"/>
                <a:gd name="connsiteX175" fmla="*/ 1815443 w 3211789"/>
                <a:gd name="connsiteY175" fmla="*/ 4608134 h 6108771"/>
                <a:gd name="connsiteX176" fmla="*/ 1796130 w 3211789"/>
                <a:gd name="connsiteY176" fmla="*/ 4581096 h 6108771"/>
                <a:gd name="connsiteX177" fmla="*/ 1796130 w 3211789"/>
                <a:gd name="connsiteY177" fmla="*/ 4575302 h 6108771"/>
                <a:gd name="connsiteX178" fmla="*/ 1799992 w 3211789"/>
                <a:gd name="connsiteY178" fmla="*/ 4563714 h 6108771"/>
                <a:gd name="connsiteX179" fmla="*/ 1859863 w 3211789"/>
                <a:gd name="connsiteY179" fmla="*/ 4557920 h 6108771"/>
                <a:gd name="connsiteX180" fmla="*/ 1877245 w 3211789"/>
                <a:gd name="connsiteY180" fmla="*/ 4559851 h 6108771"/>
                <a:gd name="connsiteX181" fmla="*/ 1929391 w 3211789"/>
                <a:gd name="connsiteY181" fmla="*/ 4554057 h 6108771"/>
                <a:gd name="connsiteX182" fmla="*/ 1910078 w 3211789"/>
                <a:gd name="connsiteY182" fmla="*/ 4583027 h 6108771"/>
                <a:gd name="connsiteX183" fmla="*/ 1890765 w 3211789"/>
                <a:gd name="connsiteY183" fmla="*/ 4550195 h 6108771"/>
                <a:gd name="connsiteX184" fmla="*/ 1892696 w 3211789"/>
                <a:gd name="connsiteY184" fmla="*/ 4528950 h 6108771"/>
                <a:gd name="connsiteX185" fmla="*/ 1929391 w 3211789"/>
                <a:gd name="connsiteY185" fmla="*/ 4554057 h 6108771"/>
                <a:gd name="connsiteX186" fmla="*/ 1950636 w 3211789"/>
                <a:gd name="connsiteY186" fmla="*/ 4482598 h 6108771"/>
                <a:gd name="connsiteX187" fmla="*/ 1956430 w 3211789"/>
                <a:gd name="connsiteY187" fmla="*/ 4486461 h 6108771"/>
                <a:gd name="connsiteX188" fmla="*/ 1937116 w 3211789"/>
                <a:gd name="connsiteY188" fmla="*/ 4528950 h 6108771"/>
                <a:gd name="connsiteX189" fmla="*/ 1925528 w 3211789"/>
                <a:gd name="connsiteY189" fmla="*/ 4530881 h 6108771"/>
                <a:gd name="connsiteX190" fmla="*/ 1873383 w 3211789"/>
                <a:gd name="connsiteY190" fmla="*/ 4515431 h 6108771"/>
                <a:gd name="connsiteX191" fmla="*/ 1865657 w 3211789"/>
                <a:gd name="connsiteY191" fmla="*/ 4532813 h 6108771"/>
                <a:gd name="connsiteX192" fmla="*/ 1828962 w 3211789"/>
                <a:gd name="connsiteY192" fmla="*/ 4548263 h 6108771"/>
                <a:gd name="connsiteX193" fmla="*/ 1809649 w 3211789"/>
                <a:gd name="connsiteY193" fmla="*/ 4542469 h 6108771"/>
                <a:gd name="connsiteX194" fmla="*/ 1830894 w 3211789"/>
                <a:gd name="connsiteY194" fmla="*/ 4486461 h 6108771"/>
                <a:gd name="connsiteX195" fmla="*/ 1854069 w 3211789"/>
                <a:gd name="connsiteY195" fmla="*/ 4503843 h 6108771"/>
                <a:gd name="connsiteX196" fmla="*/ 1859863 w 3211789"/>
                <a:gd name="connsiteY196" fmla="*/ 4503843 h 6108771"/>
                <a:gd name="connsiteX197" fmla="*/ 1859863 w 3211789"/>
                <a:gd name="connsiteY197" fmla="*/ 4488392 h 6108771"/>
                <a:gd name="connsiteX198" fmla="*/ 1915872 w 3211789"/>
                <a:gd name="connsiteY198" fmla="*/ 4465216 h 6108771"/>
                <a:gd name="connsiteX199" fmla="*/ 1950636 w 3211789"/>
                <a:gd name="connsiteY199" fmla="*/ 4482598 h 6108771"/>
                <a:gd name="connsiteX200" fmla="*/ 1996987 w 3211789"/>
                <a:gd name="connsiteY200" fmla="*/ 4382170 h 6108771"/>
                <a:gd name="connsiteX201" fmla="*/ 1958361 w 3211789"/>
                <a:gd name="connsiteY201" fmla="*/ 4351268 h 6108771"/>
                <a:gd name="connsiteX202" fmla="*/ 1987331 w 3211789"/>
                <a:gd name="connsiteY202" fmla="*/ 4335818 h 6108771"/>
                <a:gd name="connsiteX203" fmla="*/ 2014369 w 3211789"/>
                <a:gd name="connsiteY203" fmla="*/ 4320367 h 6108771"/>
                <a:gd name="connsiteX204" fmla="*/ 1996987 w 3211789"/>
                <a:gd name="connsiteY204" fmla="*/ 4382170 h 6108771"/>
                <a:gd name="connsiteX205" fmla="*/ 1929391 w 3211789"/>
                <a:gd name="connsiteY205" fmla="*/ 4343543 h 6108771"/>
                <a:gd name="connsiteX206" fmla="*/ 1921666 w 3211789"/>
                <a:gd name="connsiteY206" fmla="*/ 4364788 h 6108771"/>
                <a:gd name="connsiteX207" fmla="*/ 1925528 w 3211789"/>
                <a:gd name="connsiteY207" fmla="*/ 4368650 h 6108771"/>
                <a:gd name="connsiteX208" fmla="*/ 1939048 w 3211789"/>
                <a:gd name="connsiteY208" fmla="*/ 4362856 h 6108771"/>
                <a:gd name="connsiteX209" fmla="*/ 1981537 w 3211789"/>
                <a:gd name="connsiteY209" fmla="*/ 4403414 h 6108771"/>
                <a:gd name="connsiteX210" fmla="*/ 1946773 w 3211789"/>
                <a:gd name="connsiteY210" fmla="*/ 4426590 h 6108771"/>
                <a:gd name="connsiteX211" fmla="*/ 1898490 w 3211789"/>
                <a:gd name="connsiteY211" fmla="*/ 4420796 h 6108771"/>
                <a:gd name="connsiteX212" fmla="*/ 1910078 w 3211789"/>
                <a:gd name="connsiteY212" fmla="*/ 4440109 h 6108771"/>
                <a:gd name="connsiteX213" fmla="*/ 1875314 w 3211789"/>
                <a:gd name="connsiteY213" fmla="*/ 4467148 h 6108771"/>
                <a:gd name="connsiteX214" fmla="*/ 1842482 w 3211789"/>
                <a:gd name="connsiteY214" fmla="*/ 4467148 h 6108771"/>
                <a:gd name="connsiteX215" fmla="*/ 1842482 w 3211789"/>
                <a:gd name="connsiteY215" fmla="*/ 4451697 h 6108771"/>
                <a:gd name="connsiteX216" fmla="*/ 1869520 w 3211789"/>
                <a:gd name="connsiteY216" fmla="*/ 4413071 h 6108771"/>
                <a:gd name="connsiteX217" fmla="*/ 1892696 w 3211789"/>
                <a:gd name="connsiteY217" fmla="*/ 4416933 h 6108771"/>
                <a:gd name="connsiteX218" fmla="*/ 1902353 w 3211789"/>
                <a:gd name="connsiteY218" fmla="*/ 4384101 h 6108771"/>
                <a:gd name="connsiteX219" fmla="*/ 1890765 w 3211789"/>
                <a:gd name="connsiteY219" fmla="*/ 4380238 h 6108771"/>
                <a:gd name="connsiteX220" fmla="*/ 1867589 w 3211789"/>
                <a:gd name="connsiteY220" fmla="*/ 4386032 h 6108771"/>
                <a:gd name="connsiteX221" fmla="*/ 1850207 w 3211789"/>
                <a:gd name="connsiteY221" fmla="*/ 4368650 h 6108771"/>
                <a:gd name="connsiteX222" fmla="*/ 1865657 w 3211789"/>
                <a:gd name="connsiteY222" fmla="*/ 4333886 h 6108771"/>
                <a:gd name="connsiteX223" fmla="*/ 1902353 w 3211789"/>
                <a:gd name="connsiteY223" fmla="*/ 4316505 h 6108771"/>
                <a:gd name="connsiteX224" fmla="*/ 1929391 w 3211789"/>
                <a:gd name="connsiteY224" fmla="*/ 4343543 h 6108771"/>
                <a:gd name="connsiteX225" fmla="*/ 2014369 w 3211789"/>
                <a:gd name="connsiteY225" fmla="*/ 4287535 h 6108771"/>
                <a:gd name="connsiteX226" fmla="*/ 2014369 w 3211789"/>
                <a:gd name="connsiteY226" fmla="*/ 4291397 h 6108771"/>
                <a:gd name="connsiteX227" fmla="*/ 1991193 w 3211789"/>
                <a:gd name="connsiteY227" fmla="*/ 4316505 h 6108771"/>
                <a:gd name="connsiteX228" fmla="*/ 1956430 w 3211789"/>
                <a:gd name="connsiteY228" fmla="*/ 4326161 h 6108771"/>
                <a:gd name="connsiteX229" fmla="*/ 1917803 w 3211789"/>
                <a:gd name="connsiteY229" fmla="*/ 4302985 h 6108771"/>
                <a:gd name="connsiteX230" fmla="*/ 1950636 w 3211789"/>
                <a:gd name="connsiteY230" fmla="*/ 4262428 h 6108771"/>
                <a:gd name="connsiteX231" fmla="*/ 2014369 w 3211789"/>
                <a:gd name="connsiteY231" fmla="*/ 4287535 h 6108771"/>
                <a:gd name="connsiteX232" fmla="*/ 1937116 w 3211789"/>
                <a:gd name="connsiteY232" fmla="*/ 4245046 h 6108771"/>
                <a:gd name="connsiteX233" fmla="*/ 1879177 w 3211789"/>
                <a:gd name="connsiteY233" fmla="*/ 4291397 h 6108771"/>
                <a:gd name="connsiteX234" fmla="*/ 1854069 w 3211789"/>
                <a:gd name="connsiteY234" fmla="*/ 4260496 h 6108771"/>
                <a:gd name="connsiteX235" fmla="*/ 1875314 w 3211789"/>
                <a:gd name="connsiteY235" fmla="*/ 4218007 h 6108771"/>
                <a:gd name="connsiteX236" fmla="*/ 1937116 w 3211789"/>
                <a:gd name="connsiteY236" fmla="*/ 4245046 h 6108771"/>
                <a:gd name="connsiteX237" fmla="*/ 1873383 w 3211789"/>
                <a:gd name="connsiteY237" fmla="*/ 4214145 h 6108771"/>
                <a:gd name="connsiteX238" fmla="*/ 1857932 w 3211789"/>
                <a:gd name="connsiteY238" fmla="*/ 4229595 h 6108771"/>
                <a:gd name="connsiteX239" fmla="*/ 1842482 w 3211789"/>
                <a:gd name="connsiteY239" fmla="*/ 4208351 h 6108771"/>
                <a:gd name="connsiteX240" fmla="*/ 1857932 w 3211789"/>
                <a:gd name="connsiteY240" fmla="*/ 4200625 h 6108771"/>
                <a:gd name="connsiteX241" fmla="*/ 1873383 w 3211789"/>
                <a:gd name="connsiteY241" fmla="*/ 4214145 h 6108771"/>
                <a:gd name="connsiteX242" fmla="*/ 1977674 w 3211789"/>
                <a:gd name="connsiteY242" fmla="*/ 4158136 h 6108771"/>
                <a:gd name="connsiteX243" fmla="*/ 2014369 w 3211789"/>
                <a:gd name="connsiteY243" fmla="*/ 4160067 h 6108771"/>
                <a:gd name="connsiteX244" fmla="*/ 2016301 w 3211789"/>
                <a:gd name="connsiteY244" fmla="*/ 4167793 h 6108771"/>
                <a:gd name="connsiteX245" fmla="*/ 2000850 w 3211789"/>
                <a:gd name="connsiteY245" fmla="*/ 4194831 h 6108771"/>
                <a:gd name="connsiteX246" fmla="*/ 2000850 w 3211789"/>
                <a:gd name="connsiteY246" fmla="*/ 4200625 h 6108771"/>
                <a:gd name="connsiteX247" fmla="*/ 2004713 w 3211789"/>
                <a:gd name="connsiteY247" fmla="*/ 4202557 h 6108771"/>
                <a:gd name="connsiteX248" fmla="*/ 2022095 w 3211789"/>
                <a:gd name="connsiteY248" fmla="*/ 4198694 h 6108771"/>
                <a:gd name="connsiteX249" fmla="*/ 2027888 w 3211789"/>
                <a:gd name="connsiteY249" fmla="*/ 4231526 h 6108771"/>
                <a:gd name="connsiteX250" fmla="*/ 2016301 w 3211789"/>
                <a:gd name="connsiteY250" fmla="*/ 4272084 h 6108771"/>
                <a:gd name="connsiteX251" fmla="*/ 1962224 w 3211789"/>
                <a:gd name="connsiteY251" fmla="*/ 4245046 h 6108771"/>
                <a:gd name="connsiteX252" fmla="*/ 1991193 w 3211789"/>
                <a:gd name="connsiteY252" fmla="*/ 4219938 h 6108771"/>
                <a:gd name="connsiteX253" fmla="*/ 1985399 w 3211789"/>
                <a:gd name="connsiteY253" fmla="*/ 4218007 h 6108771"/>
                <a:gd name="connsiteX254" fmla="*/ 1940979 w 3211789"/>
                <a:gd name="connsiteY254" fmla="*/ 4225732 h 6108771"/>
                <a:gd name="connsiteX255" fmla="*/ 1892696 w 3211789"/>
                <a:gd name="connsiteY255" fmla="*/ 4200625 h 6108771"/>
                <a:gd name="connsiteX256" fmla="*/ 1896559 w 3211789"/>
                <a:gd name="connsiteY256" fmla="*/ 4190969 h 6108771"/>
                <a:gd name="connsiteX257" fmla="*/ 1910078 w 3211789"/>
                <a:gd name="connsiteY257" fmla="*/ 4183243 h 6108771"/>
                <a:gd name="connsiteX258" fmla="*/ 1933254 w 3211789"/>
                <a:gd name="connsiteY258" fmla="*/ 4154273 h 6108771"/>
                <a:gd name="connsiteX259" fmla="*/ 1946773 w 3211789"/>
                <a:gd name="connsiteY259" fmla="*/ 4148479 h 6108771"/>
                <a:gd name="connsiteX260" fmla="*/ 1977674 w 3211789"/>
                <a:gd name="connsiteY260" fmla="*/ 4158136 h 6108771"/>
                <a:gd name="connsiteX261" fmla="*/ 1856001 w 3211789"/>
                <a:gd name="connsiteY261" fmla="*/ 4129166 h 6108771"/>
                <a:gd name="connsiteX262" fmla="*/ 1869520 w 3211789"/>
                <a:gd name="connsiteY262" fmla="*/ 4123372 h 6108771"/>
                <a:gd name="connsiteX263" fmla="*/ 1917803 w 3211789"/>
                <a:gd name="connsiteY263" fmla="*/ 4144617 h 6108771"/>
                <a:gd name="connsiteX264" fmla="*/ 1852138 w 3211789"/>
                <a:gd name="connsiteY264" fmla="*/ 4190969 h 6108771"/>
                <a:gd name="connsiteX265" fmla="*/ 1832825 w 3211789"/>
                <a:gd name="connsiteY265" fmla="*/ 4148479 h 6108771"/>
                <a:gd name="connsiteX266" fmla="*/ 1815443 w 3211789"/>
                <a:gd name="connsiteY266" fmla="*/ 4134960 h 6108771"/>
                <a:gd name="connsiteX267" fmla="*/ 1815443 w 3211789"/>
                <a:gd name="connsiteY267" fmla="*/ 4129166 h 6108771"/>
                <a:gd name="connsiteX268" fmla="*/ 1834756 w 3211789"/>
                <a:gd name="connsiteY268" fmla="*/ 4113716 h 6108771"/>
                <a:gd name="connsiteX269" fmla="*/ 1856001 w 3211789"/>
                <a:gd name="connsiteY269" fmla="*/ 4129166 h 6108771"/>
                <a:gd name="connsiteX270" fmla="*/ 2018232 w 3211789"/>
                <a:gd name="connsiteY270" fmla="*/ 4123372 h 6108771"/>
                <a:gd name="connsiteX271" fmla="*/ 1989262 w 3211789"/>
                <a:gd name="connsiteY271" fmla="*/ 4148479 h 6108771"/>
                <a:gd name="connsiteX272" fmla="*/ 1950636 w 3211789"/>
                <a:gd name="connsiteY272" fmla="*/ 4131098 h 6108771"/>
                <a:gd name="connsiteX273" fmla="*/ 1977674 w 3211789"/>
                <a:gd name="connsiteY273" fmla="*/ 4100196 h 6108771"/>
                <a:gd name="connsiteX274" fmla="*/ 1995056 w 3211789"/>
                <a:gd name="connsiteY274" fmla="*/ 4073158 h 6108771"/>
                <a:gd name="connsiteX275" fmla="*/ 2018232 w 3211789"/>
                <a:gd name="connsiteY275" fmla="*/ 4123372 h 6108771"/>
                <a:gd name="connsiteX276" fmla="*/ 1506431 w 3211789"/>
                <a:gd name="connsiteY276" fmla="*/ 4059639 h 6108771"/>
                <a:gd name="connsiteX277" fmla="*/ 1500637 w 3211789"/>
                <a:gd name="connsiteY277" fmla="*/ 4059639 h 6108771"/>
                <a:gd name="connsiteX278" fmla="*/ 1506431 w 3211789"/>
                <a:gd name="connsiteY278" fmla="*/ 4059639 h 6108771"/>
                <a:gd name="connsiteX279" fmla="*/ 1801924 w 3211789"/>
                <a:gd name="connsiteY279" fmla="*/ 4049982 h 6108771"/>
                <a:gd name="connsiteX280" fmla="*/ 1782611 w 3211789"/>
                <a:gd name="connsiteY280" fmla="*/ 4069295 h 6108771"/>
                <a:gd name="connsiteX281" fmla="*/ 1757503 w 3211789"/>
                <a:gd name="connsiteY281" fmla="*/ 4040325 h 6108771"/>
                <a:gd name="connsiteX282" fmla="*/ 1784542 w 3211789"/>
                <a:gd name="connsiteY282" fmla="*/ 4032600 h 6108771"/>
                <a:gd name="connsiteX283" fmla="*/ 1801924 w 3211789"/>
                <a:gd name="connsiteY283" fmla="*/ 4049982 h 6108771"/>
                <a:gd name="connsiteX284" fmla="*/ 1239909 w 3211789"/>
                <a:gd name="connsiteY284" fmla="*/ 3980454 h 6108771"/>
                <a:gd name="connsiteX285" fmla="*/ 1199351 w 3211789"/>
                <a:gd name="connsiteY285" fmla="*/ 3976592 h 6108771"/>
                <a:gd name="connsiteX286" fmla="*/ 1209008 w 3211789"/>
                <a:gd name="connsiteY286" fmla="*/ 3978523 h 6108771"/>
                <a:gd name="connsiteX287" fmla="*/ 1205145 w 3211789"/>
                <a:gd name="connsiteY287" fmla="*/ 3974660 h 6108771"/>
                <a:gd name="connsiteX288" fmla="*/ 1224458 w 3211789"/>
                <a:gd name="connsiteY288" fmla="*/ 3972729 h 6108771"/>
                <a:gd name="connsiteX289" fmla="*/ 1239909 w 3211789"/>
                <a:gd name="connsiteY289" fmla="*/ 3980454 h 6108771"/>
                <a:gd name="connsiteX290" fmla="*/ 1823168 w 3211789"/>
                <a:gd name="connsiteY290" fmla="*/ 3961141 h 6108771"/>
                <a:gd name="connsiteX291" fmla="*/ 1767160 w 3211789"/>
                <a:gd name="connsiteY291" fmla="*/ 4022944 h 6108771"/>
                <a:gd name="connsiteX292" fmla="*/ 1753641 w 3211789"/>
                <a:gd name="connsiteY292" fmla="*/ 3999768 h 6108771"/>
                <a:gd name="connsiteX293" fmla="*/ 1726602 w 3211789"/>
                <a:gd name="connsiteY293" fmla="*/ 4009424 h 6108771"/>
                <a:gd name="connsiteX294" fmla="*/ 1693770 w 3211789"/>
                <a:gd name="connsiteY294" fmla="*/ 3986248 h 6108771"/>
                <a:gd name="connsiteX295" fmla="*/ 1736259 w 3211789"/>
                <a:gd name="connsiteY295" fmla="*/ 3965004 h 6108771"/>
                <a:gd name="connsiteX296" fmla="*/ 1757503 w 3211789"/>
                <a:gd name="connsiteY296" fmla="*/ 3993974 h 6108771"/>
                <a:gd name="connsiteX297" fmla="*/ 1803855 w 3211789"/>
                <a:gd name="connsiteY297" fmla="*/ 3947622 h 6108771"/>
                <a:gd name="connsiteX298" fmla="*/ 1823168 w 3211789"/>
                <a:gd name="connsiteY298" fmla="*/ 3961141 h 6108771"/>
                <a:gd name="connsiteX299" fmla="*/ 1973811 w 3211789"/>
                <a:gd name="connsiteY299" fmla="*/ 4022944 h 6108771"/>
                <a:gd name="connsiteX300" fmla="*/ 1940979 w 3211789"/>
                <a:gd name="connsiteY300" fmla="*/ 4032600 h 6108771"/>
                <a:gd name="connsiteX301" fmla="*/ 1913940 w 3211789"/>
                <a:gd name="connsiteY301" fmla="*/ 3993974 h 6108771"/>
                <a:gd name="connsiteX302" fmla="*/ 1896559 w 3211789"/>
                <a:gd name="connsiteY302" fmla="*/ 4009424 h 6108771"/>
                <a:gd name="connsiteX303" fmla="*/ 1865657 w 3211789"/>
                <a:gd name="connsiteY303" fmla="*/ 4030669 h 6108771"/>
                <a:gd name="connsiteX304" fmla="*/ 1888833 w 3211789"/>
                <a:gd name="connsiteY304" fmla="*/ 4065433 h 6108771"/>
                <a:gd name="connsiteX305" fmla="*/ 1912009 w 3211789"/>
                <a:gd name="connsiteY305" fmla="*/ 4042257 h 6108771"/>
                <a:gd name="connsiteX306" fmla="*/ 1935185 w 3211789"/>
                <a:gd name="connsiteY306" fmla="*/ 4048051 h 6108771"/>
                <a:gd name="connsiteX307" fmla="*/ 1981537 w 3211789"/>
                <a:gd name="connsiteY307" fmla="*/ 4049982 h 6108771"/>
                <a:gd name="connsiteX308" fmla="*/ 1906215 w 3211789"/>
                <a:gd name="connsiteY308" fmla="*/ 4117578 h 6108771"/>
                <a:gd name="connsiteX309" fmla="*/ 1875314 w 3211789"/>
                <a:gd name="connsiteY309" fmla="*/ 4086677 h 6108771"/>
                <a:gd name="connsiteX310" fmla="*/ 1823168 w 3211789"/>
                <a:gd name="connsiteY310" fmla="*/ 4105990 h 6108771"/>
                <a:gd name="connsiteX311" fmla="*/ 1794198 w 3211789"/>
                <a:gd name="connsiteY311" fmla="*/ 4092471 h 6108771"/>
                <a:gd name="connsiteX312" fmla="*/ 1825100 w 3211789"/>
                <a:gd name="connsiteY312" fmla="*/ 4028737 h 6108771"/>
                <a:gd name="connsiteX313" fmla="*/ 1819306 w 3211789"/>
                <a:gd name="connsiteY313" fmla="*/ 4009424 h 6108771"/>
                <a:gd name="connsiteX314" fmla="*/ 1825100 w 3211789"/>
                <a:gd name="connsiteY314" fmla="*/ 3990111 h 6108771"/>
                <a:gd name="connsiteX315" fmla="*/ 1906215 w 3211789"/>
                <a:gd name="connsiteY315" fmla="*/ 3932171 h 6108771"/>
                <a:gd name="connsiteX316" fmla="*/ 1913940 w 3211789"/>
                <a:gd name="connsiteY316" fmla="*/ 3932171 h 6108771"/>
                <a:gd name="connsiteX317" fmla="*/ 1973811 w 3211789"/>
                <a:gd name="connsiteY317" fmla="*/ 4022944 h 6108771"/>
                <a:gd name="connsiteX318" fmla="*/ 1743984 w 3211789"/>
                <a:gd name="connsiteY318" fmla="*/ 3903202 h 6108771"/>
                <a:gd name="connsiteX319" fmla="*/ 1682182 w 3211789"/>
                <a:gd name="connsiteY319" fmla="*/ 3972729 h 6108771"/>
                <a:gd name="connsiteX320" fmla="*/ 1670594 w 3211789"/>
                <a:gd name="connsiteY320" fmla="*/ 3961141 h 6108771"/>
                <a:gd name="connsiteX321" fmla="*/ 1678319 w 3211789"/>
                <a:gd name="connsiteY321" fmla="*/ 3924446 h 6108771"/>
                <a:gd name="connsiteX322" fmla="*/ 1668663 w 3211789"/>
                <a:gd name="connsiteY322" fmla="*/ 3895476 h 6108771"/>
                <a:gd name="connsiteX323" fmla="*/ 1716946 w 3211789"/>
                <a:gd name="connsiteY323" fmla="*/ 3866506 h 6108771"/>
                <a:gd name="connsiteX324" fmla="*/ 1743984 w 3211789"/>
                <a:gd name="connsiteY324" fmla="*/ 3903202 h 6108771"/>
                <a:gd name="connsiteX325" fmla="*/ 1902353 w 3211789"/>
                <a:gd name="connsiteY325" fmla="*/ 3910927 h 6108771"/>
                <a:gd name="connsiteX326" fmla="*/ 1859863 w 3211789"/>
                <a:gd name="connsiteY326" fmla="*/ 3937965 h 6108771"/>
                <a:gd name="connsiteX327" fmla="*/ 1836688 w 3211789"/>
                <a:gd name="connsiteY327" fmla="*/ 3924446 h 6108771"/>
                <a:gd name="connsiteX328" fmla="*/ 1844413 w 3211789"/>
                <a:gd name="connsiteY328" fmla="*/ 3905133 h 6108771"/>
                <a:gd name="connsiteX329" fmla="*/ 1852138 w 3211789"/>
                <a:gd name="connsiteY329" fmla="*/ 3872300 h 6108771"/>
                <a:gd name="connsiteX330" fmla="*/ 1856001 w 3211789"/>
                <a:gd name="connsiteY330" fmla="*/ 3854919 h 6108771"/>
                <a:gd name="connsiteX331" fmla="*/ 1902353 w 3211789"/>
                <a:gd name="connsiteY331" fmla="*/ 3910927 h 6108771"/>
                <a:gd name="connsiteX332" fmla="*/ 1554715 w 3211789"/>
                <a:gd name="connsiteY332" fmla="*/ 3874232 h 6108771"/>
                <a:gd name="connsiteX333" fmla="*/ 1537333 w 3211789"/>
                <a:gd name="connsiteY333" fmla="*/ 3901270 h 6108771"/>
                <a:gd name="connsiteX334" fmla="*/ 1489050 w 3211789"/>
                <a:gd name="connsiteY334" fmla="*/ 3874232 h 6108771"/>
                <a:gd name="connsiteX335" fmla="*/ 1533470 w 3211789"/>
                <a:gd name="connsiteY335" fmla="*/ 3845262 h 6108771"/>
                <a:gd name="connsiteX336" fmla="*/ 1554715 w 3211789"/>
                <a:gd name="connsiteY336" fmla="*/ 3874232 h 6108771"/>
                <a:gd name="connsiteX337" fmla="*/ 1637761 w 3211789"/>
                <a:gd name="connsiteY337" fmla="*/ 3851056 h 6108771"/>
                <a:gd name="connsiteX338" fmla="*/ 1626173 w 3211789"/>
                <a:gd name="connsiteY338" fmla="*/ 3895476 h 6108771"/>
                <a:gd name="connsiteX339" fmla="*/ 1631967 w 3211789"/>
                <a:gd name="connsiteY339" fmla="*/ 3897408 h 6108771"/>
                <a:gd name="connsiteX340" fmla="*/ 1649349 w 3211789"/>
                <a:gd name="connsiteY340" fmla="*/ 3891614 h 6108771"/>
                <a:gd name="connsiteX341" fmla="*/ 1664800 w 3211789"/>
                <a:gd name="connsiteY341" fmla="*/ 3930240 h 6108771"/>
                <a:gd name="connsiteX342" fmla="*/ 1647418 w 3211789"/>
                <a:gd name="connsiteY342" fmla="*/ 3959210 h 6108771"/>
                <a:gd name="connsiteX343" fmla="*/ 1599135 w 3211789"/>
                <a:gd name="connsiteY343" fmla="*/ 3932171 h 6108771"/>
                <a:gd name="connsiteX344" fmla="*/ 1624242 w 3211789"/>
                <a:gd name="connsiteY344" fmla="*/ 3903202 h 6108771"/>
                <a:gd name="connsiteX345" fmla="*/ 1618448 w 3211789"/>
                <a:gd name="connsiteY345" fmla="*/ 3901270 h 6108771"/>
                <a:gd name="connsiteX346" fmla="*/ 1581753 w 3211789"/>
                <a:gd name="connsiteY346" fmla="*/ 3914790 h 6108771"/>
                <a:gd name="connsiteX347" fmla="*/ 1556646 w 3211789"/>
                <a:gd name="connsiteY347" fmla="*/ 3854919 h 6108771"/>
                <a:gd name="connsiteX348" fmla="*/ 1589478 w 3211789"/>
                <a:gd name="connsiteY348" fmla="*/ 3833674 h 6108771"/>
                <a:gd name="connsiteX349" fmla="*/ 1608792 w 3211789"/>
                <a:gd name="connsiteY349" fmla="*/ 3825949 h 6108771"/>
                <a:gd name="connsiteX350" fmla="*/ 1614586 w 3211789"/>
                <a:gd name="connsiteY350" fmla="*/ 3820155 h 6108771"/>
                <a:gd name="connsiteX351" fmla="*/ 1626173 w 3211789"/>
                <a:gd name="connsiteY351" fmla="*/ 3816292 h 6108771"/>
                <a:gd name="connsiteX352" fmla="*/ 1637761 w 3211789"/>
                <a:gd name="connsiteY352" fmla="*/ 3851056 h 6108771"/>
                <a:gd name="connsiteX353" fmla="*/ 1444629 w 3211789"/>
                <a:gd name="connsiteY353" fmla="*/ 3822086 h 6108771"/>
                <a:gd name="connsiteX354" fmla="*/ 1442698 w 3211789"/>
                <a:gd name="connsiteY354" fmla="*/ 3854919 h 6108771"/>
                <a:gd name="connsiteX355" fmla="*/ 1431110 w 3211789"/>
                <a:gd name="connsiteY355" fmla="*/ 3856850 h 6108771"/>
                <a:gd name="connsiteX356" fmla="*/ 1375102 w 3211789"/>
                <a:gd name="connsiteY356" fmla="*/ 3833674 h 6108771"/>
                <a:gd name="connsiteX357" fmla="*/ 1363514 w 3211789"/>
                <a:gd name="connsiteY357" fmla="*/ 3814361 h 6108771"/>
                <a:gd name="connsiteX358" fmla="*/ 1425316 w 3211789"/>
                <a:gd name="connsiteY358" fmla="*/ 3783460 h 6108771"/>
                <a:gd name="connsiteX359" fmla="*/ 1444629 w 3211789"/>
                <a:gd name="connsiteY359" fmla="*/ 3822086 h 6108771"/>
                <a:gd name="connsiteX360" fmla="*/ 1815443 w 3211789"/>
                <a:gd name="connsiteY360" fmla="*/ 3833674 h 6108771"/>
                <a:gd name="connsiteX361" fmla="*/ 1840550 w 3211789"/>
                <a:gd name="connsiteY361" fmla="*/ 3870369 h 6108771"/>
                <a:gd name="connsiteX362" fmla="*/ 1776817 w 3211789"/>
                <a:gd name="connsiteY362" fmla="*/ 3937965 h 6108771"/>
                <a:gd name="connsiteX363" fmla="*/ 1757503 w 3211789"/>
                <a:gd name="connsiteY363" fmla="*/ 3899339 h 6108771"/>
                <a:gd name="connsiteX364" fmla="*/ 1749778 w 3211789"/>
                <a:gd name="connsiteY364" fmla="*/ 3874232 h 6108771"/>
                <a:gd name="connsiteX365" fmla="*/ 1755572 w 3211789"/>
                <a:gd name="connsiteY365" fmla="*/ 3866506 h 6108771"/>
                <a:gd name="connsiteX366" fmla="*/ 1807718 w 3211789"/>
                <a:gd name="connsiteY366" fmla="*/ 3845262 h 6108771"/>
                <a:gd name="connsiteX367" fmla="*/ 1807718 w 3211789"/>
                <a:gd name="connsiteY367" fmla="*/ 3837537 h 6108771"/>
                <a:gd name="connsiteX368" fmla="*/ 1761366 w 3211789"/>
                <a:gd name="connsiteY368" fmla="*/ 3851056 h 6108771"/>
                <a:gd name="connsiteX369" fmla="*/ 1736259 w 3211789"/>
                <a:gd name="connsiteY369" fmla="*/ 3824017 h 6108771"/>
                <a:gd name="connsiteX370" fmla="*/ 1740121 w 3211789"/>
                <a:gd name="connsiteY370" fmla="*/ 3802773 h 6108771"/>
                <a:gd name="connsiteX371" fmla="*/ 1740121 w 3211789"/>
                <a:gd name="connsiteY371" fmla="*/ 3762215 h 6108771"/>
                <a:gd name="connsiteX372" fmla="*/ 1815443 w 3211789"/>
                <a:gd name="connsiteY372" fmla="*/ 3833674 h 6108771"/>
                <a:gd name="connsiteX373" fmla="*/ 1732396 w 3211789"/>
                <a:gd name="connsiteY373" fmla="*/ 3806635 h 6108771"/>
                <a:gd name="connsiteX374" fmla="*/ 1728534 w 3211789"/>
                <a:gd name="connsiteY374" fmla="*/ 3820155 h 6108771"/>
                <a:gd name="connsiteX375" fmla="*/ 1711152 w 3211789"/>
                <a:gd name="connsiteY375" fmla="*/ 3849125 h 6108771"/>
                <a:gd name="connsiteX376" fmla="*/ 1668663 w 3211789"/>
                <a:gd name="connsiteY376" fmla="*/ 3868438 h 6108771"/>
                <a:gd name="connsiteX377" fmla="*/ 1659006 w 3211789"/>
                <a:gd name="connsiteY377" fmla="*/ 3868438 h 6108771"/>
                <a:gd name="connsiteX378" fmla="*/ 1651281 w 3211789"/>
                <a:gd name="connsiteY378" fmla="*/ 3820155 h 6108771"/>
                <a:gd name="connsiteX379" fmla="*/ 1655143 w 3211789"/>
                <a:gd name="connsiteY379" fmla="*/ 3800842 h 6108771"/>
                <a:gd name="connsiteX380" fmla="*/ 1676388 w 3211789"/>
                <a:gd name="connsiteY380" fmla="*/ 3791185 h 6108771"/>
                <a:gd name="connsiteX381" fmla="*/ 1718877 w 3211789"/>
                <a:gd name="connsiteY381" fmla="*/ 3760284 h 6108771"/>
                <a:gd name="connsiteX382" fmla="*/ 1732396 w 3211789"/>
                <a:gd name="connsiteY382" fmla="*/ 3806635 h 6108771"/>
                <a:gd name="connsiteX383" fmla="*/ 1537333 w 3211789"/>
                <a:gd name="connsiteY383" fmla="*/ 3775734 h 6108771"/>
                <a:gd name="connsiteX384" fmla="*/ 1531539 w 3211789"/>
                <a:gd name="connsiteY384" fmla="*/ 3812429 h 6108771"/>
                <a:gd name="connsiteX385" fmla="*/ 1525745 w 3211789"/>
                <a:gd name="connsiteY385" fmla="*/ 3827880 h 6108771"/>
                <a:gd name="connsiteX386" fmla="*/ 1467805 w 3211789"/>
                <a:gd name="connsiteY386" fmla="*/ 3862644 h 6108771"/>
                <a:gd name="connsiteX387" fmla="*/ 1454286 w 3211789"/>
                <a:gd name="connsiteY387" fmla="*/ 3852987 h 6108771"/>
                <a:gd name="connsiteX388" fmla="*/ 1458148 w 3211789"/>
                <a:gd name="connsiteY388" fmla="*/ 3824017 h 6108771"/>
                <a:gd name="connsiteX389" fmla="*/ 1452354 w 3211789"/>
                <a:gd name="connsiteY389" fmla="*/ 3787322 h 6108771"/>
                <a:gd name="connsiteX390" fmla="*/ 1456217 w 3211789"/>
                <a:gd name="connsiteY390" fmla="*/ 3781528 h 6108771"/>
                <a:gd name="connsiteX391" fmla="*/ 1471668 w 3211789"/>
                <a:gd name="connsiteY391" fmla="*/ 3777666 h 6108771"/>
                <a:gd name="connsiteX392" fmla="*/ 1490981 w 3211789"/>
                <a:gd name="connsiteY392" fmla="*/ 3771872 h 6108771"/>
                <a:gd name="connsiteX393" fmla="*/ 1519951 w 3211789"/>
                <a:gd name="connsiteY393" fmla="*/ 3758352 h 6108771"/>
                <a:gd name="connsiteX394" fmla="*/ 1537333 w 3211789"/>
                <a:gd name="connsiteY394" fmla="*/ 3775734 h 6108771"/>
                <a:gd name="connsiteX395" fmla="*/ 1919734 w 3211789"/>
                <a:gd name="connsiteY395" fmla="*/ 3874232 h 6108771"/>
                <a:gd name="connsiteX396" fmla="*/ 1981537 w 3211789"/>
                <a:gd name="connsiteY396" fmla="*/ 3988180 h 6108771"/>
                <a:gd name="connsiteX397" fmla="*/ 1919734 w 3211789"/>
                <a:gd name="connsiteY397" fmla="*/ 3907064 h 6108771"/>
                <a:gd name="connsiteX398" fmla="*/ 1786473 w 3211789"/>
                <a:gd name="connsiteY398" fmla="*/ 3777666 h 6108771"/>
                <a:gd name="connsiteX399" fmla="*/ 1780679 w 3211789"/>
                <a:gd name="connsiteY399" fmla="*/ 3768009 h 6108771"/>
                <a:gd name="connsiteX400" fmla="*/ 1794198 w 3211789"/>
                <a:gd name="connsiteY400" fmla="*/ 3752558 h 6108771"/>
                <a:gd name="connsiteX401" fmla="*/ 1919734 w 3211789"/>
                <a:gd name="connsiteY401" fmla="*/ 3874232 h 6108771"/>
                <a:gd name="connsiteX402" fmla="*/ 1759435 w 3211789"/>
                <a:gd name="connsiteY402" fmla="*/ 3754490 h 6108771"/>
                <a:gd name="connsiteX403" fmla="*/ 1749778 w 3211789"/>
                <a:gd name="connsiteY403" fmla="*/ 3744833 h 6108771"/>
                <a:gd name="connsiteX404" fmla="*/ 1780679 w 3211789"/>
                <a:gd name="connsiteY404" fmla="*/ 3729383 h 6108771"/>
                <a:gd name="connsiteX405" fmla="*/ 1759435 w 3211789"/>
                <a:gd name="connsiteY405" fmla="*/ 3754490 h 6108771"/>
                <a:gd name="connsiteX406" fmla="*/ 1319093 w 3211789"/>
                <a:gd name="connsiteY406" fmla="*/ 3723589 h 6108771"/>
                <a:gd name="connsiteX407" fmla="*/ 1321025 w 3211789"/>
                <a:gd name="connsiteY407" fmla="*/ 3737108 h 6108771"/>
                <a:gd name="connsiteX408" fmla="*/ 1303643 w 3211789"/>
                <a:gd name="connsiteY408" fmla="*/ 3795048 h 6108771"/>
                <a:gd name="connsiteX409" fmla="*/ 1228321 w 3211789"/>
                <a:gd name="connsiteY409" fmla="*/ 3742902 h 6108771"/>
                <a:gd name="connsiteX410" fmla="*/ 1303643 w 3211789"/>
                <a:gd name="connsiteY410" fmla="*/ 3723589 h 6108771"/>
                <a:gd name="connsiteX411" fmla="*/ 1319093 w 3211789"/>
                <a:gd name="connsiteY411" fmla="*/ 3723589 h 6108771"/>
                <a:gd name="connsiteX412" fmla="*/ 1216733 w 3211789"/>
                <a:gd name="connsiteY412" fmla="*/ 3737108 h 6108771"/>
                <a:gd name="connsiteX413" fmla="*/ 1216733 w 3211789"/>
                <a:gd name="connsiteY413" fmla="*/ 3756421 h 6108771"/>
                <a:gd name="connsiteX414" fmla="*/ 1212870 w 3211789"/>
                <a:gd name="connsiteY414" fmla="*/ 3758352 h 6108771"/>
                <a:gd name="connsiteX415" fmla="*/ 1176175 w 3211789"/>
                <a:gd name="connsiteY415" fmla="*/ 3737108 h 6108771"/>
                <a:gd name="connsiteX416" fmla="*/ 1197420 w 3211789"/>
                <a:gd name="connsiteY416" fmla="*/ 3721657 h 6108771"/>
                <a:gd name="connsiteX417" fmla="*/ 1216733 w 3211789"/>
                <a:gd name="connsiteY417" fmla="*/ 3737108 h 6108771"/>
                <a:gd name="connsiteX418" fmla="*/ 1703426 w 3211789"/>
                <a:gd name="connsiteY418" fmla="*/ 3746765 h 6108771"/>
                <a:gd name="connsiteX419" fmla="*/ 1649349 w 3211789"/>
                <a:gd name="connsiteY419" fmla="*/ 3785391 h 6108771"/>
                <a:gd name="connsiteX420" fmla="*/ 1649349 w 3211789"/>
                <a:gd name="connsiteY420" fmla="*/ 3739039 h 6108771"/>
                <a:gd name="connsiteX421" fmla="*/ 1641624 w 3211789"/>
                <a:gd name="connsiteY421" fmla="*/ 3706207 h 6108771"/>
                <a:gd name="connsiteX422" fmla="*/ 1703426 w 3211789"/>
                <a:gd name="connsiteY422" fmla="*/ 3746765 h 6108771"/>
                <a:gd name="connsiteX423" fmla="*/ 1633899 w 3211789"/>
                <a:gd name="connsiteY423" fmla="*/ 3750627 h 6108771"/>
                <a:gd name="connsiteX424" fmla="*/ 1628105 w 3211789"/>
                <a:gd name="connsiteY424" fmla="*/ 3775734 h 6108771"/>
                <a:gd name="connsiteX425" fmla="*/ 1604929 w 3211789"/>
                <a:gd name="connsiteY425" fmla="*/ 3810498 h 6108771"/>
                <a:gd name="connsiteX426" fmla="*/ 1562440 w 3211789"/>
                <a:gd name="connsiteY426" fmla="*/ 3829811 h 6108771"/>
                <a:gd name="connsiteX427" fmla="*/ 1552783 w 3211789"/>
                <a:gd name="connsiteY427" fmla="*/ 3822086 h 6108771"/>
                <a:gd name="connsiteX428" fmla="*/ 1546989 w 3211789"/>
                <a:gd name="connsiteY428" fmla="*/ 3771872 h 6108771"/>
                <a:gd name="connsiteX429" fmla="*/ 1545058 w 3211789"/>
                <a:gd name="connsiteY429" fmla="*/ 3758352 h 6108771"/>
                <a:gd name="connsiteX430" fmla="*/ 1546989 w 3211789"/>
                <a:gd name="connsiteY430" fmla="*/ 3750627 h 6108771"/>
                <a:gd name="connsiteX431" fmla="*/ 1589478 w 3211789"/>
                <a:gd name="connsiteY431" fmla="*/ 3729383 h 6108771"/>
                <a:gd name="connsiteX432" fmla="*/ 1606860 w 3211789"/>
                <a:gd name="connsiteY432" fmla="*/ 3708138 h 6108771"/>
                <a:gd name="connsiteX433" fmla="*/ 1614586 w 3211789"/>
                <a:gd name="connsiteY433" fmla="*/ 3706207 h 6108771"/>
                <a:gd name="connsiteX434" fmla="*/ 1633899 w 3211789"/>
                <a:gd name="connsiteY434" fmla="*/ 3750627 h 6108771"/>
                <a:gd name="connsiteX435" fmla="*/ 1421453 w 3211789"/>
                <a:gd name="connsiteY435" fmla="*/ 3727451 h 6108771"/>
                <a:gd name="connsiteX436" fmla="*/ 1417591 w 3211789"/>
                <a:gd name="connsiteY436" fmla="*/ 3766078 h 6108771"/>
                <a:gd name="connsiteX437" fmla="*/ 1348063 w 3211789"/>
                <a:gd name="connsiteY437" fmla="*/ 3812429 h 6108771"/>
                <a:gd name="connsiteX438" fmla="*/ 1328750 w 3211789"/>
                <a:gd name="connsiteY438" fmla="*/ 3808567 h 6108771"/>
                <a:gd name="connsiteX439" fmla="*/ 1328750 w 3211789"/>
                <a:gd name="connsiteY439" fmla="*/ 3771872 h 6108771"/>
                <a:gd name="connsiteX440" fmla="*/ 1355788 w 3211789"/>
                <a:gd name="connsiteY440" fmla="*/ 3721657 h 6108771"/>
                <a:gd name="connsiteX441" fmla="*/ 1404071 w 3211789"/>
                <a:gd name="connsiteY441" fmla="*/ 3702344 h 6108771"/>
                <a:gd name="connsiteX442" fmla="*/ 1421453 w 3211789"/>
                <a:gd name="connsiteY442" fmla="*/ 3727451 h 6108771"/>
                <a:gd name="connsiteX443" fmla="*/ 1562440 w 3211789"/>
                <a:gd name="connsiteY443" fmla="*/ 3661786 h 6108771"/>
                <a:gd name="connsiteX444" fmla="*/ 1602998 w 3211789"/>
                <a:gd name="connsiteY444" fmla="*/ 3692687 h 6108771"/>
                <a:gd name="connsiteX445" fmla="*/ 1574028 w 3211789"/>
                <a:gd name="connsiteY445" fmla="*/ 3723589 h 6108771"/>
                <a:gd name="connsiteX446" fmla="*/ 1554715 w 3211789"/>
                <a:gd name="connsiteY446" fmla="*/ 3731314 h 6108771"/>
                <a:gd name="connsiteX447" fmla="*/ 1537333 w 3211789"/>
                <a:gd name="connsiteY447" fmla="*/ 3715863 h 6108771"/>
                <a:gd name="connsiteX448" fmla="*/ 1541195 w 3211789"/>
                <a:gd name="connsiteY448" fmla="*/ 3688825 h 6108771"/>
                <a:gd name="connsiteX449" fmla="*/ 1535401 w 3211789"/>
                <a:gd name="connsiteY449" fmla="*/ 3661786 h 6108771"/>
                <a:gd name="connsiteX450" fmla="*/ 1545058 w 3211789"/>
                <a:gd name="connsiteY450" fmla="*/ 3659855 h 6108771"/>
                <a:gd name="connsiteX451" fmla="*/ 1562440 w 3211789"/>
                <a:gd name="connsiteY451" fmla="*/ 3661786 h 6108771"/>
                <a:gd name="connsiteX452" fmla="*/ 1527676 w 3211789"/>
                <a:gd name="connsiteY452" fmla="*/ 3696550 h 6108771"/>
                <a:gd name="connsiteX453" fmla="*/ 1460080 w 3211789"/>
                <a:gd name="connsiteY453" fmla="*/ 3764146 h 6108771"/>
                <a:gd name="connsiteX454" fmla="*/ 1438835 w 3211789"/>
                <a:gd name="connsiteY454" fmla="*/ 3744833 h 6108771"/>
                <a:gd name="connsiteX455" fmla="*/ 1438835 w 3211789"/>
                <a:gd name="connsiteY455" fmla="*/ 3739039 h 6108771"/>
                <a:gd name="connsiteX456" fmla="*/ 1429179 w 3211789"/>
                <a:gd name="connsiteY456" fmla="*/ 3706207 h 6108771"/>
                <a:gd name="connsiteX457" fmla="*/ 1436904 w 3211789"/>
                <a:gd name="connsiteY457" fmla="*/ 3696550 h 6108771"/>
                <a:gd name="connsiteX458" fmla="*/ 1473599 w 3211789"/>
                <a:gd name="connsiteY458" fmla="*/ 3683031 h 6108771"/>
                <a:gd name="connsiteX459" fmla="*/ 1487118 w 3211789"/>
                <a:gd name="connsiteY459" fmla="*/ 3665649 h 6108771"/>
                <a:gd name="connsiteX460" fmla="*/ 1510294 w 3211789"/>
                <a:gd name="connsiteY460" fmla="*/ 3648267 h 6108771"/>
                <a:gd name="connsiteX461" fmla="*/ 1527676 w 3211789"/>
                <a:gd name="connsiteY461" fmla="*/ 3696550 h 6108771"/>
                <a:gd name="connsiteX462" fmla="*/ 1214802 w 3211789"/>
                <a:gd name="connsiteY462" fmla="*/ 3655992 h 6108771"/>
                <a:gd name="connsiteX463" fmla="*/ 1201283 w 3211789"/>
                <a:gd name="connsiteY463" fmla="*/ 3696550 h 6108771"/>
                <a:gd name="connsiteX464" fmla="*/ 1181969 w 3211789"/>
                <a:gd name="connsiteY464" fmla="*/ 3717795 h 6108771"/>
                <a:gd name="connsiteX465" fmla="*/ 1156862 w 3211789"/>
                <a:gd name="connsiteY465" fmla="*/ 3723589 h 6108771"/>
                <a:gd name="connsiteX466" fmla="*/ 1120167 w 3211789"/>
                <a:gd name="connsiteY466" fmla="*/ 3694619 h 6108771"/>
                <a:gd name="connsiteX467" fmla="*/ 1120167 w 3211789"/>
                <a:gd name="connsiteY467" fmla="*/ 3659855 h 6108771"/>
                <a:gd name="connsiteX468" fmla="*/ 1131755 w 3211789"/>
                <a:gd name="connsiteY468" fmla="*/ 3652130 h 6108771"/>
                <a:gd name="connsiteX469" fmla="*/ 1164587 w 3211789"/>
                <a:gd name="connsiteY469" fmla="*/ 3657924 h 6108771"/>
                <a:gd name="connsiteX470" fmla="*/ 1207077 w 3211789"/>
                <a:gd name="connsiteY470" fmla="*/ 3648267 h 6108771"/>
                <a:gd name="connsiteX471" fmla="*/ 1214802 w 3211789"/>
                <a:gd name="connsiteY471" fmla="*/ 3655992 h 6108771"/>
                <a:gd name="connsiteX472" fmla="*/ 1110510 w 3211789"/>
                <a:gd name="connsiteY472" fmla="*/ 3667580 h 6108771"/>
                <a:gd name="connsiteX473" fmla="*/ 1096991 w 3211789"/>
                <a:gd name="connsiteY473" fmla="*/ 3684962 h 6108771"/>
                <a:gd name="connsiteX474" fmla="*/ 1058365 w 3211789"/>
                <a:gd name="connsiteY474" fmla="*/ 3654061 h 6108771"/>
                <a:gd name="connsiteX475" fmla="*/ 1091197 w 3211789"/>
                <a:gd name="connsiteY475" fmla="*/ 3642473 h 6108771"/>
                <a:gd name="connsiteX476" fmla="*/ 1110510 w 3211789"/>
                <a:gd name="connsiteY476" fmla="*/ 3667580 h 6108771"/>
                <a:gd name="connsiteX477" fmla="*/ 1338406 w 3211789"/>
                <a:gd name="connsiteY477" fmla="*/ 3654061 h 6108771"/>
                <a:gd name="connsiteX478" fmla="*/ 1305574 w 3211789"/>
                <a:gd name="connsiteY478" fmla="*/ 3702344 h 6108771"/>
                <a:gd name="connsiteX479" fmla="*/ 1253428 w 3211789"/>
                <a:gd name="connsiteY479" fmla="*/ 3712001 h 6108771"/>
                <a:gd name="connsiteX480" fmla="*/ 1222527 w 3211789"/>
                <a:gd name="connsiteY480" fmla="*/ 3710069 h 6108771"/>
                <a:gd name="connsiteX481" fmla="*/ 1222527 w 3211789"/>
                <a:gd name="connsiteY481" fmla="*/ 3684962 h 6108771"/>
                <a:gd name="connsiteX482" fmla="*/ 1249566 w 3211789"/>
                <a:gd name="connsiteY482" fmla="*/ 3646336 h 6108771"/>
                <a:gd name="connsiteX483" fmla="*/ 1284329 w 3211789"/>
                <a:gd name="connsiteY483" fmla="*/ 3644404 h 6108771"/>
                <a:gd name="connsiteX484" fmla="*/ 1322956 w 3211789"/>
                <a:gd name="connsiteY484" fmla="*/ 3628954 h 6108771"/>
                <a:gd name="connsiteX485" fmla="*/ 1338406 w 3211789"/>
                <a:gd name="connsiteY485" fmla="*/ 3654061 h 6108771"/>
                <a:gd name="connsiteX486" fmla="*/ 915447 w 3211789"/>
                <a:gd name="connsiteY486" fmla="*/ 3663718 h 6108771"/>
                <a:gd name="connsiteX487" fmla="*/ 1039051 w 3211789"/>
                <a:gd name="connsiteY487" fmla="*/ 3771872 h 6108771"/>
                <a:gd name="connsiteX488" fmla="*/ 1139480 w 3211789"/>
                <a:gd name="connsiteY488" fmla="*/ 3831743 h 6108771"/>
                <a:gd name="connsiteX489" fmla="*/ 903859 w 3211789"/>
                <a:gd name="connsiteY489" fmla="*/ 3673374 h 6108771"/>
                <a:gd name="connsiteX490" fmla="*/ 892271 w 3211789"/>
                <a:gd name="connsiteY490" fmla="*/ 3630885 h 6108771"/>
                <a:gd name="connsiteX491" fmla="*/ 892271 w 3211789"/>
                <a:gd name="connsiteY491" fmla="*/ 3617366 h 6108771"/>
                <a:gd name="connsiteX492" fmla="*/ 915447 w 3211789"/>
                <a:gd name="connsiteY492" fmla="*/ 3663718 h 6108771"/>
                <a:gd name="connsiteX493" fmla="*/ 1421453 w 3211789"/>
                <a:gd name="connsiteY493" fmla="*/ 3632817 h 6108771"/>
                <a:gd name="connsiteX494" fmla="*/ 1378964 w 3211789"/>
                <a:gd name="connsiteY494" fmla="*/ 3698481 h 6108771"/>
                <a:gd name="connsiteX495" fmla="*/ 1361582 w 3211789"/>
                <a:gd name="connsiteY495" fmla="*/ 3704275 h 6108771"/>
                <a:gd name="connsiteX496" fmla="*/ 1342269 w 3211789"/>
                <a:gd name="connsiteY496" fmla="*/ 3704275 h 6108771"/>
                <a:gd name="connsiteX497" fmla="*/ 1342269 w 3211789"/>
                <a:gd name="connsiteY497" fmla="*/ 3679168 h 6108771"/>
                <a:gd name="connsiteX498" fmla="*/ 1344200 w 3211789"/>
                <a:gd name="connsiteY498" fmla="*/ 3661786 h 6108771"/>
                <a:gd name="connsiteX499" fmla="*/ 1407934 w 3211789"/>
                <a:gd name="connsiteY499" fmla="*/ 3599984 h 6108771"/>
                <a:gd name="connsiteX500" fmla="*/ 1421453 w 3211789"/>
                <a:gd name="connsiteY500" fmla="*/ 3632817 h 6108771"/>
                <a:gd name="connsiteX501" fmla="*/ 1490981 w 3211789"/>
                <a:gd name="connsiteY501" fmla="*/ 3640542 h 6108771"/>
                <a:gd name="connsiteX502" fmla="*/ 1485187 w 3211789"/>
                <a:gd name="connsiteY502" fmla="*/ 3659855 h 6108771"/>
                <a:gd name="connsiteX503" fmla="*/ 1438835 w 3211789"/>
                <a:gd name="connsiteY503" fmla="*/ 3684962 h 6108771"/>
                <a:gd name="connsiteX504" fmla="*/ 1423385 w 3211789"/>
                <a:gd name="connsiteY504" fmla="*/ 3675306 h 6108771"/>
                <a:gd name="connsiteX505" fmla="*/ 1431110 w 3211789"/>
                <a:gd name="connsiteY505" fmla="*/ 3652130 h 6108771"/>
                <a:gd name="connsiteX506" fmla="*/ 1431110 w 3211789"/>
                <a:gd name="connsiteY506" fmla="*/ 3640542 h 6108771"/>
                <a:gd name="connsiteX507" fmla="*/ 1431110 w 3211789"/>
                <a:gd name="connsiteY507" fmla="*/ 3596121 h 6108771"/>
                <a:gd name="connsiteX508" fmla="*/ 1490981 w 3211789"/>
                <a:gd name="connsiteY508" fmla="*/ 3640542 h 6108771"/>
                <a:gd name="connsiteX509" fmla="*/ 1210939 w 3211789"/>
                <a:gd name="connsiteY509" fmla="*/ 3565220 h 6108771"/>
                <a:gd name="connsiteX510" fmla="*/ 1226390 w 3211789"/>
                <a:gd name="connsiteY510" fmla="*/ 3594190 h 6108771"/>
                <a:gd name="connsiteX511" fmla="*/ 1185832 w 3211789"/>
                <a:gd name="connsiteY511" fmla="*/ 3644404 h 6108771"/>
                <a:gd name="connsiteX512" fmla="*/ 1149137 w 3211789"/>
                <a:gd name="connsiteY512" fmla="*/ 3644404 h 6108771"/>
                <a:gd name="connsiteX513" fmla="*/ 1127892 w 3211789"/>
                <a:gd name="connsiteY513" fmla="*/ 3625091 h 6108771"/>
                <a:gd name="connsiteX514" fmla="*/ 1170381 w 3211789"/>
                <a:gd name="connsiteY514" fmla="*/ 3565220 h 6108771"/>
                <a:gd name="connsiteX515" fmla="*/ 1210939 w 3211789"/>
                <a:gd name="connsiteY515" fmla="*/ 3565220 h 6108771"/>
                <a:gd name="connsiteX516" fmla="*/ 1091197 w 3211789"/>
                <a:gd name="connsiteY516" fmla="*/ 3553632 h 6108771"/>
                <a:gd name="connsiteX517" fmla="*/ 1125961 w 3211789"/>
                <a:gd name="connsiteY517" fmla="*/ 3555564 h 6108771"/>
                <a:gd name="connsiteX518" fmla="*/ 1133686 w 3211789"/>
                <a:gd name="connsiteY518" fmla="*/ 3572946 h 6108771"/>
                <a:gd name="connsiteX519" fmla="*/ 1079609 w 3211789"/>
                <a:gd name="connsiteY519" fmla="*/ 3632817 h 6108771"/>
                <a:gd name="connsiteX520" fmla="*/ 1050639 w 3211789"/>
                <a:gd name="connsiteY520" fmla="*/ 3636679 h 6108771"/>
                <a:gd name="connsiteX521" fmla="*/ 1021670 w 3211789"/>
                <a:gd name="connsiteY521" fmla="*/ 3619297 h 6108771"/>
                <a:gd name="connsiteX522" fmla="*/ 1037120 w 3211789"/>
                <a:gd name="connsiteY522" fmla="*/ 3598053 h 6108771"/>
                <a:gd name="connsiteX523" fmla="*/ 1050639 w 3211789"/>
                <a:gd name="connsiteY523" fmla="*/ 3574877 h 6108771"/>
                <a:gd name="connsiteX524" fmla="*/ 1052571 w 3211789"/>
                <a:gd name="connsiteY524" fmla="*/ 3565220 h 6108771"/>
                <a:gd name="connsiteX525" fmla="*/ 1068021 w 3211789"/>
                <a:gd name="connsiteY525" fmla="*/ 3547838 h 6108771"/>
                <a:gd name="connsiteX526" fmla="*/ 1091197 w 3211789"/>
                <a:gd name="connsiteY526" fmla="*/ 3553632 h 6108771"/>
                <a:gd name="connsiteX527" fmla="*/ 1344200 w 3211789"/>
                <a:gd name="connsiteY527" fmla="*/ 3569083 h 6108771"/>
                <a:gd name="connsiteX528" fmla="*/ 1365445 w 3211789"/>
                <a:gd name="connsiteY528" fmla="*/ 3561358 h 6108771"/>
                <a:gd name="connsiteX529" fmla="*/ 1394415 w 3211789"/>
                <a:gd name="connsiteY529" fmla="*/ 3586465 h 6108771"/>
                <a:gd name="connsiteX530" fmla="*/ 1355788 w 3211789"/>
                <a:gd name="connsiteY530" fmla="*/ 3611572 h 6108771"/>
                <a:gd name="connsiteX531" fmla="*/ 1342269 w 3211789"/>
                <a:gd name="connsiteY531" fmla="*/ 3588396 h 6108771"/>
                <a:gd name="connsiteX532" fmla="*/ 1295917 w 3211789"/>
                <a:gd name="connsiteY532" fmla="*/ 3627023 h 6108771"/>
                <a:gd name="connsiteX533" fmla="*/ 1255360 w 3211789"/>
                <a:gd name="connsiteY533" fmla="*/ 3634748 h 6108771"/>
                <a:gd name="connsiteX534" fmla="*/ 1236046 w 3211789"/>
                <a:gd name="connsiteY534" fmla="*/ 3599984 h 6108771"/>
                <a:gd name="connsiteX535" fmla="*/ 1243772 w 3211789"/>
                <a:gd name="connsiteY535" fmla="*/ 3571014 h 6108771"/>
                <a:gd name="connsiteX536" fmla="*/ 1286261 w 3211789"/>
                <a:gd name="connsiteY536" fmla="*/ 3559426 h 6108771"/>
                <a:gd name="connsiteX537" fmla="*/ 1317162 w 3211789"/>
                <a:gd name="connsiteY537" fmla="*/ 3538182 h 6108771"/>
                <a:gd name="connsiteX538" fmla="*/ 1344200 w 3211789"/>
                <a:gd name="connsiteY538" fmla="*/ 3569083 h 6108771"/>
                <a:gd name="connsiteX539" fmla="*/ 1042914 w 3211789"/>
                <a:gd name="connsiteY539" fmla="*/ 3553632 h 6108771"/>
                <a:gd name="connsiteX540" fmla="*/ 1012013 w 3211789"/>
                <a:gd name="connsiteY540" fmla="*/ 3605778 h 6108771"/>
                <a:gd name="connsiteX541" fmla="*/ 965661 w 3211789"/>
                <a:gd name="connsiteY541" fmla="*/ 3563289 h 6108771"/>
                <a:gd name="connsiteX542" fmla="*/ 971455 w 3211789"/>
                <a:gd name="connsiteY542" fmla="*/ 3507281 h 6108771"/>
                <a:gd name="connsiteX543" fmla="*/ 1042914 w 3211789"/>
                <a:gd name="connsiteY543" fmla="*/ 3553632 h 6108771"/>
                <a:gd name="connsiteX544" fmla="*/ 952142 w 3211789"/>
                <a:gd name="connsiteY544" fmla="*/ 3499555 h 6108771"/>
                <a:gd name="connsiteX545" fmla="*/ 959867 w 3211789"/>
                <a:gd name="connsiteY545" fmla="*/ 3528525 h 6108771"/>
                <a:gd name="connsiteX546" fmla="*/ 944417 w 3211789"/>
                <a:gd name="connsiteY546" fmla="*/ 3543976 h 6108771"/>
                <a:gd name="connsiteX547" fmla="*/ 919309 w 3211789"/>
                <a:gd name="connsiteY547" fmla="*/ 3507281 h 6108771"/>
                <a:gd name="connsiteX548" fmla="*/ 946348 w 3211789"/>
                <a:gd name="connsiteY548" fmla="*/ 3497624 h 6108771"/>
                <a:gd name="connsiteX549" fmla="*/ 952142 w 3211789"/>
                <a:gd name="connsiteY549" fmla="*/ 3499555 h 6108771"/>
                <a:gd name="connsiteX550" fmla="*/ 1174244 w 3211789"/>
                <a:gd name="connsiteY550" fmla="*/ 3487967 h 6108771"/>
                <a:gd name="connsiteX551" fmla="*/ 1172313 w 3211789"/>
                <a:gd name="connsiteY551" fmla="*/ 3507281 h 6108771"/>
                <a:gd name="connsiteX552" fmla="*/ 1214802 w 3211789"/>
                <a:gd name="connsiteY552" fmla="*/ 3484105 h 6108771"/>
                <a:gd name="connsiteX553" fmla="*/ 1251497 w 3211789"/>
                <a:gd name="connsiteY553" fmla="*/ 3489899 h 6108771"/>
                <a:gd name="connsiteX554" fmla="*/ 1261154 w 3211789"/>
                <a:gd name="connsiteY554" fmla="*/ 3511143 h 6108771"/>
                <a:gd name="connsiteX555" fmla="*/ 1272741 w 3211789"/>
                <a:gd name="connsiteY555" fmla="*/ 3495693 h 6108771"/>
                <a:gd name="connsiteX556" fmla="*/ 1305574 w 3211789"/>
                <a:gd name="connsiteY556" fmla="*/ 3524662 h 6108771"/>
                <a:gd name="connsiteX557" fmla="*/ 1253428 w 3211789"/>
                <a:gd name="connsiteY557" fmla="*/ 3553632 h 6108771"/>
                <a:gd name="connsiteX558" fmla="*/ 1241840 w 3211789"/>
                <a:gd name="connsiteY558" fmla="*/ 3551701 h 6108771"/>
                <a:gd name="connsiteX559" fmla="*/ 1255360 w 3211789"/>
                <a:gd name="connsiteY559" fmla="*/ 3522731 h 6108771"/>
                <a:gd name="connsiteX560" fmla="*/ 1251497 w 3211789"/>
                <a:gd name="connsiteY560" fmla="*/ 3520800 h 6108771"/>
                <a:gd name="connsiteX561" fmla="*/ 1181969 w 3211789"/>
                <a:gd name="connsiteY561" fmla="*/ 3555564 h 6108771"/>
                <a:gd name="connsiteX562" fmla="*/ 1156862 w 3211789"/>
                <a:gd name="connsiteY562" fmla="*/ 3540113 h 6108771"/>
                <a:gd name="connsiteX563" fmla="*/ 1158793 w 3211789"/>
                <a:gd name="connsiteY563" fmla="*/ 3524662 h 6108771"/>
                <a:gd name="connsiteX564" fmla="*/ 1098922 w 3211789"/>
                <a:gd name="connsiteY564" fmla="*/ 3543976 h 6108771"/>
                <a:gd name="connsiteX565" fmla="*/ 1085403 w 3211789"/>
                <a:gd name="connsiteY565" fmla="*/ 3542044 h 6108771"/>
                <a:gd name="connsiteX566" fmla="*/ 1062227 w 3211789"/>
                <a:gd name="connsiteY566" fmla="*/ 3520800 h 6108771"/>
                <a:gd name="connsiteX567" fmla="*/ 1077678 w 3211789"/>
                <a:gd name="connsiteY567" fmla="*/ 3505349 h 6108771"/>
                <a:gd name="connsiteX568" fmla="*/ 1095060 w 3211789"/>
                <a:gd name="connsiteY568" fmla="*/ 3478311 h 6108771"/>
                <a:gd name="connsiteX569" fmla="*/ 1129824 w 3211789"/>
                <a:gd name="connsiteY569" fmla="*/ 3468654 h 6108771"/>
                <a:gd name="connsiteX570" fmla="*/ 1174244 w 3211789"/>
                <a:gd name="connsiteY570" fmla="*/ 3487967 h 6108771"/>
                <a:gd name="connsiteX571" fmla="*/ 1241840 w 3211789"/>
                <a:gd name="connsiteY571" fmla="*/ 3445478 h 6108771"/>
                <a:gd name="connsiteX572" fmla="*/ 1249566 w 3211789"/>
                <a:gd name="connsiteY572" fmla="*/ 3466723 h 6108771"/>
                <a:gd name="connsiteX573" fmla="*/ 1232184 w 3211789"/>
                <a:gd name="connsiteY573" fmla="*/ 3476379 h 6108771"/>
                <a:gd name="connsiteX574" fmla="*/ 1197420 w 3211789"/>
                <a:gd name="connsiteY574" fmla="*/ 3464792 h 6108771"/>
                <a:gd name="connsiteX575" fmla="*/ 1230252 w 3211789"/>
                <a:gd name="connsiteY575" fmla="*/ 3437753 h 6108771"/>
                <a:gd name="connsiteX576" fmla="*/ 1241840 w 3211789"/>
                <a:gd name="connsiteY576" fmla="*/ 3445478 h 6108771"/>
                <a:gd name="connsiteX577" fmla="*/ 1033257 w 3211789"/>
                <a:gd name="connsiteY577" fmla="*/ 3443547 h 6108771"/>
                <a:gd name="connsiteX578" fmla="*/ 1087335 w 3211789"/>
                <a:gd name="connsiteY578" fmla="*/ 3455135 h 6108771"/>
                <a:gd name="connsiteX579" fmla="*/ 1087335 w 3211789"/>
                <a:gd name="connsiteY579" fmla="*/ 3458998 h 6108771"/>
                <a:gd name="connsiteX580" fmla="*/ 1017807 w 3211789"/>
                <a:gd name="connsiteY580" fmla="*/ 3515006 h 6108771"/>
                <a:gd name="connsiteX581" fmla="*/ 981112 w 3211789"/>
                <a:gd name="connsiteY581" fmla="*/ 3493761 h 6108771"/>
                <a:gd name="connsiteX582" fmla="*/ 981112 w 3211789"/>
                <a:gd name="connsiteY582" fmla="*/ 3486036 h 6108771"/>
                <a:gd name="connsiteX583" fmla="*/ 1002356 w 3211789"/>
                <a:gd name="connsiteY583" fmla="*/ 3443547 h 6108771"/>
                <a:gd name="connsiteX584" fmla="*/ 1013944 w 3211789"/>
                <a:gd name="connsiteY584" fmla="*/ 3431959 h 6108771"/>
                <a:gd name="connsiteX585" fmla="*/ 1033257 w 3211789"/>
                <a:gd name="connsiteY585" fmla="*/ 3443547 h 6108771"/>
                <a:gd name="connsiteX586" fmla="*/ 1216733 w 3211789"/>
                <a:gd name="connsiteY586" fmla="*/ 3426165 h 6108771"/>
                <a:gd name="connsiteX587" fmla="*/ 1160725 w 3211789"/>
                <a:gd name="connsiteY587" fmla="*/ 3458998 h 6108771"/>
                <a:gd name="connsiteX588" fmla="*/ 1145274 w 3211789"/>
                <a:gd name="connsiteY588" fmla="*/ 3445478 h 6108771"/>
                <a:gd name="connsiteX589" fmla="*/ 1185832 w 3211789"/>
                <a:gd name="connsiteY589" fmla="*/ 3410715 h 6108771"/>
                <a:gd name="connsiteX590" fmla="*/ 1216733 w 3211789"/>
                <a:gd name="connsiteY590" fmla="*/ 3426165 h 6108771"/>
                <a:gd name="connsiteX591" fmla="*/ 1135618 w 3211789"/>
                <a:gd name="connsiteY591" fmla="*/ 3393333 h 6108771"/>
                <a:gd name="connsiteX592" fmla="*/ 1124030 w 3211789"/>
                <a:gd name="connsiteY592" fmla="*/ 3414577 h 6108771"/>
                <a:gd name="connsiteX593" fmla="*/ 1068021 w 3211789"/>
                <a:gd name="connsiteY593" fmla="*/ 3439684 h 6108771"/>
                <a:gd name="connsiteX594" fmla="*/ 1021670 w 3211789"/>
                <a:gd name="connsiteY594" fmla="*/ 3424234 h 6108771"/>
                <a:gd name="connsiteX595" fmla="*/ 1069953 w 3211789"/>
                <a:gd name="connsiteY595" fmla="*/ 3368225 h 6108771"/>
                <a:gd name="connsiteX596" fmla="*/ 1135618 w 3211789"/>
                <a:gd name="connsiteY596" fmla="*/ 3393333 h 6108771"/>
                <a:gd name="connsiteX597" fmla="*/ 1234115 w 3211789"/>
                <a:gd name="connsiteY597" fmla="*/ 3345050 h 6108771"/>
                <a:gd name="connsiteX598" fmla="*/ 1216733 w 3211789"/>
                <a:gd name="connsiteY598" fmla="*/ 3364363 h 6108771"/>
                <a:gd name="connsiteX599" fmla="*/ 1197420 w 3211789"/>
                <a:gd name="connsiteY599" fmla="*/ 3333462 h 6108771"/>
                <a:gd name="connsiteX600" fmla="*/ 1209008 w 3211789"/>
                <a:gd name="connsiteY600" fmla="*/ 3327668 h 6108771"/>
                <a:gd name="connsiteX601" fmla="*/ 1234115 w 3211789"/>
                <a:gd name="connsiteY601" fmla="*/ 3345050 h 6108771"/>
                <a:gd name="connsiteX602" fmla="*/ 1166519 w 3211789"/>
                <a:gd name="connsiteY602" fmla="*/ 3329599 h 6108771"/>
                <a:gd name="connsiteX603" fmla="*/ 1170381 w 3211789"/>
                <a:gd name="connsiteY603" fmla="*/ 3337324 h 6108771"/>
                <a:gd name="connsiteX604" fmla="*/ 1125961 w 3211789"/>
                <a:gd name="connsiteY604" fmla="*/ 3368225 h 6108771"/>
                <a:gd name="connsiteX605" fmla="*/ 1079609 w 3211789"/>
                <a:gd name="connsiteY605" fmla="*/ 3345050 h 6108771"/>
                <a:gd name="connsiteX606" fmla="*/ 1106648 w 3211789"/>
                <a:gd name="connsiteY606" fmla="*/ 3329599 h 6108771"/>
                <a:gd name="connsiteX607" fmla="*/ 1122098 w 3211789"/>
                <a:gd name="connsiteY607" fmla="*/ 3321874 h 6108771"/>
                <a:gd name="connsiteX608" fmla="*/ 1166519 w 3211789"/>
                <a:gd name="connsiteY608" fmla="*/ 3329599 h 6108771"/>
                <a:gd name="connsiteX609" fmla="*/ 861370 w 3211789"/>
                <a:gd name="connsiteY609" fmla="*/ 3327668 h 6108771"/>
                <a:gd name="connsiteX610" fmla="*/ 863301 w 3211789"/>
                <a:gd name="connsiteY610" fmla="*/ 3341187 h 6108771"/>
                <a:gd name="connsiteX611" fmla="*/ 919309 w 3211789"/>
                <a:gd name="connsiteY611" fmla="*/ 3381745 h 6108771"/>
                <a:gd name="connsiteX612" fmla="*/ 878752 w 3211789"/>
                <a:gd name="connsiteY612" fmla="*/ 3424234 h 6108771"/>
                <a:gd name="connsiteX613" fmla="*/ 845919 w 3211789"/>
                <a:gd name="connsiteY613" fmla="*/ 3383676 h 6108771"/>
                <a:gd name="connsiteX614" fmla="*/ 851713 w 3211789"/>
                <a:gd name="connsiteY614" fmla="*/ 3358569 h 6108771"/>
                <a:gd name="connsiteX615" fmla="*/ 832400 w 3211789"/>
                <a:gd name="connsiteY615" fmla="*/ 3354706 h 6108771"/>
                <a:gd name="connsiteX616" fmla="*/ 826606 w 3211789"/>
                <a:gd name="connsiteY616" fmla="*/ 3350844 h 6108771"/>
                <a:gd name="connsiteX617" fmla="*/ 818881 w 3211789"/>
                <a:gd name="connsiteY617" fmla="*/ 3319942 h 6108771"/>
                <a:gd name="connsiteX618" fmla="*/ 824675 w 3211789"/>
                <a:gd name="connsiteY618" fmla="*/ 3312217 h 6108771"/>
                <a:gd name="connsiteX619" fmla="*/ 861370 w 3211789"/>
                <a:gd name="connsiteY619" fmla="*/ 3327668 h 6108771"/>
                <a:gd name="connsiteX620" fmla="*/ 1033257 w 3211789"/>
                <a:gd name="connsiteY620" fmla="*/ 3279385 h 6108771"/>
                <a:gd name="connsiteX621" fmla="*/ 1033257 w 3211789"/>
                <a:gd name="connsiteY621" fmla="*/ 3285179 h 6108771"/>
                <a:gd name="connsiteX622" fmla="*/ 1039051 w 3211789"/>
                <a:gd name="connsiteY622" fmla="*/ 3292904 h 6108771"/>
                <a:gd name="connsiteX623" fmla="*/ 1058365 w 3211789"/>
                <a:gd name="connsiteY623" fmla="*/ 3290973 h 6108771"/>
                <a:gd name="connsiteX624" fmla="*/ 1100854 w 3211789"/>
                <a:gd name="connsiteY624" fmla="*/ 3310286 h 6108771"/>
                <a:gd name="connsiteX625" fmla="*/ 1062227 w 3211789"/>
                <a:gd name="connsiteY625" fmla="*/ 3327668 h 6108771"/>
                <a:gd name="connsiteX626" fmla="*/ 1008150 w 3211789"/>
                <a:gd name="connsiteY626" fmla="*/ 3308354 h 6108771"/>
                <a:gd name="connsiteX627" fmla="*/ 988837 w 3211789"/>
                <a:gd name="connsiteY627" fmla="*/ 3325736 h 6108771"/>
                <a:gd name="connsiteX628" fmla="*/ 998494 w 3211789"/>
                <a:gd name="connsiteY628" fmla="*/ 3333462 h 6108771"/>
                <a:gd name="connsiteX629" fmla="*/ 1019738 w 3211789"/>
                <a:gd name="connsiteY629" fmla="*/ 3327668 h 6108771"/>
                <a:gd name="connsiteX630" fmla="*/ 1058365 w 3211789"/>
                <a:gd name="connsiteY630" fmla="*/ 3356637 h 6108771"/>
                <a:gd name="connsiteX631" fmla="*/ 996562 w 3211789"/>
                <a:gd name="connsiteY631" fmla="*/ 3402989 h 6108771"/>
                <a:gd name="connsiteX632" fmla="*/ 950211 w 3211789"/>
                <a:gd name="connsiteY632" fmla="*/ 3389470 h 6108771"/>
                <a:gd name="connsiteX633" fmla="*/ 948279 w 3211789"/>
                <a:gd name="connsiteY633" fmla="*/ 3393333 h 6108771"/>
                <a:gd name="connsiteX634" fmla="*/ 988837 w 3211789"/>
                <a:gd name="connsiteY634" fmla="*/ 3439684 h 6108771"/>
                <a:gd name="connsiteX635" fmla="*/ 923172 w 3211789"/>
                <a:gd name="connsiteY635" fmla="*/ 3491830 h 6108771"/>
                <a:gd name="connsiteX636" fmla="*/ 884546 w 3211789"/>
                <a:gd name="connsiteY636" fmla="*/ 3451272 h 6108771"/>
                <a:gd name="connsiteX637" fmla="*/ 890340 w 3211789"/>
                <a:gd name="connsiteY637" fmla="*/ 3431959 h 6108771"/>
                <a:gd name="connsiteX638" fmla="*/ 909653 w 3211789"/>
                <a:gd name="connsiteY638" fmla="*/ 3420371 h 6108771"/>
                <a:gd name="connsiteX639" fmla="*/ 930897 w 3211789"/>
                <a:gd name="connsiteY639" fmla="*/ 3393333 h 6108771"/>
                <a:gd name="connsiteX640" fmla="*/ 948279 w 3211789"/>
                <a:gd name="connsiteY640" fmla="*/ 3375951 h 6108771"/>
                <a:gd name="connsiteX641" fmla="*/ 977249 w 3211789"/>
                <a:gd name="connsiteY641" fmla="*/ 3356637 h 6108771"/>
                <a:gd name="connsiteX642" fmla="*/ 967593 w 3211789"/>
                <a:gd name="connsiteY642" fmla="*/ 3348912 h 6108771"/>
                <a:gd name="connsiteX643" fmla="*/ 956005 w 3211789"/>
                <a:gd name="connsiteY643" fmla="*/ 3352775 h 6108771"/>
                <a:gd name="connsiteX644" fmla="*/ 934760 w 3211789"/>
                <a:gd name="connsiteY644" fmla="*/ 3356637 h 6108771"/>
                <a:gd name="connsiteX645" fmla="*/ 886477 w 3211789"/>
                <a:gd name="connsiteY645" fmla="*/ 3319942 h 6108771"/>
                <a:gd name="connsiteX646" fmla="*/ 892271 w 3211789"/>
                <a:gd name="connsiteY646" fmla="*/ 3310286 h 6108771"/>
                <a:gd name="connsiteX647" fmla="*/ 915447 w 3211789"/>
                <a:gd name="connsiteY647" fmla="*/ 3300629 h 6108771"/>
                <a:gd name="connsiteX648" fmla="*/ 925103 w 3211789"/>
                <a:gd name="connsiteY648" fmla="*/ 3290973 h 6108771"/>
                <a:gd name="connsiteX649" fmla="*/ 934760 w 3211789"/>
                <a:gd name="connsiteY649" fmla="*/ 3289041 h 6108771"/>
                <a:gd name="connsiteX650" fmla="*/ 963730 w 3211789"/>
                <a:gd name="connsiteY650" fmla="*/ 3302560 h 6108771"/>
                <a:gd name="connsiteX651" fmla="*/ 973386 w 3211789"/>
                <a:gd name="connsiteY651" fmla="*/ 3319942 h 6108771"/>
                <a:gd name="connsiteX652" fmla="*/ 998494 w 3211789"/>
                <a:gd name="connsiteY652" fmla="*/ 3296767 h 6108771"/>
                <a:gd name="connsiteX653" fmla="*/ 1002356 w 3211789"/>
                <a:gd name="connsiteY653" fmla="*/ 3287110 h 6108771"/>
                <a:gd name="connsiteX654" fmla="*/ 1027463 w 3211789"/>
                <a:gd name="connsiteY654" fmla="*/ 3277453 h 6108771"/>
                <a:gd name="connsiteX655" fmla="*/ 1033257 w 3211789"/>
                <a:gd name="connsiteY655" fmla="*/ 3279385 h 6108771"/>
                <a:gd name="connsiteX656" fmla="*/ 1377033 w 3211789"/>
                <a:gd name="connsiteY656" fmla="*/ 3341187 h 6108771"/>
                <a:gd name="connsiteX657" fmla="*/ 1313299 w 3211789"/>
                <a:gd name="connsiteY657" fmla="*/ 3279385 h 6108771"/>
                <a:gd name="connsiteX658" fmla="*/ 1344200 w 3211789"/>
                <a:gd name="connsiteY658" fmla="*/ 3258140 h 6108771"/>
                <a:gd name="connsiteX659" fmla="*/ 1377033 w 3211789"/>
                <a:gd name="connsiteY659" fmla="*/ 3341187 h 6108771"/>
                <a:gd name="connsiteX660" fmla="*/ 915447 w 3211789"/>
                <a:gd name="connsiteY660" fmla="*/ 3283247 h 6108771"/>
                <a:gd name="connsiteX661" fmla="*/ 853644 w 3211789"/>
                <a:gd name="connsiteY661" fmla="*/ 3306423 h 6108771"/>
                <a:gd name="connsiteX662" fmla="*/ 805361 w 3211789"/>
                <a:gd name="connsiteY662" fmla="*/ 3275522 h 6108771"/>
                <a:gd name="connsiteX663" fmla="*/ 832400 w 3211789"/>
                <a:gd name="connsiteY663" fmla="*/ 3254277 h 6108771"/>
                <a:gd name="connsiteX664" fmla="*/ 867164 w 3211789"/>
                <a:gd name="connsiteY664" fmla="*/ 3234964 h 6108771"/>
                <a:gd name="connsiteX665" fmla="*/ 915447 w 3211789"/>
                <a:gd name="connsiteY665" fmla="*/ 3283247 h 6108771"/>
                <a:gd name="connsiteX666" fmla="*/ 1434973 w 3211789"/>
                <a:gd name="connsiteY666" fmla="*/ 3260071 h 6108771"/>
                <a:gd name="connsiteX667" fmla="*/ 1433041 w 3211789"/>
                <a:gd name="connsiteY667" fmla="*/ 3267797 h 6108771"/>
                <a:gd name="connsiteX668" fmla="*/ 1406003 w 3211789"/>
                <a:gd name="connsiteY668" fmla="*/ 3287110 h 6108771"/>
                <a:gd name="connsiteX669" fmla="*/ 1378964 w 3211789"/>
                <a:gd name="connsiteY669" fmla="*/ 3327668 h 6108771"/>
                <a:gd name="connsiteX670" fmla="*/ 1369308 w 3211789"/>
                <a:gd name="connsiteY670" fmla="*/ 3283247 h 6108771"/>
                <a:gd name="connsiteX671" fmla="*/ 1371239 w 3211789"/>
                <a:gd name="connsiteY671" fmla="*/ 3267797 h 6108771"/>
                <a:gd name="connsiteX672" fmla="*/ 1390552 w 3211789"/>
                <a:gd name="connsiteY672" fmla="*/ 3240758 h 6108771"/>
                <a:gd name="connsiteX673" fmla="*/ 1415659 w 3211789"/>
                <a:gd name="connsiteY673" fmla="*/ 3227239 h 6108771"/>
                <a:gd name="connsiteX674" fmla="*/ 1434973 w 3211789"/>
                <a:gd name="connsiteY674" fmla="*/ 3260071 h 6108771"/>
                <a:gd name="connsiteX675" fmla="*/ 986906 w 3211789"/>
                <a:gd name="connsiteY675" fmla="*/ 3246552 h 6108771"/>
                <a:gd name="connsiteX676" fmla="*/ 942485 w 3211789"/>
                <a:gd name="connsiteY676" fmla="*/ 3262003 h 6108771"/>
                <a:gd name="connsiteX677" fmla="*/ 886477 w 3211789"/>
                <a:gd name="connsiteY677" fmla="*/ 3221445 h 6108771"/>
                <a:gd name="connsiteX678" fmla="*/ 928966 w 3211789"/>
                <a:gd name="connsiteY678" fmla="*/ 3215651 h 6108771"/>
                <a:gd name="connsiteX679" fmla="*/ 986906 w 3211789"/>
                <a:gd name="connsiteY679" fmla="*/ 3246552 h 6108771"/>
                <a:gd name="connsiteX680" fmla="*/ 1477462 w 3211789"/>
                <a:gd name="connsiteY680" fmla="*/ 3240758 h 6108771"/>
                <a:gd name="connsiteX681" fmla="*/ 1458148 w 3211789"/>
                <a:gd name="connsiteY681" fmla="*/ 3263934 h 6108771"/>
                <a:gd name="connsiteX682" fmla="*/ 1440767 w 3211789"/>
                <a:gd name="connsiteY682" fmla="*/ 3238827 h 6108771"/>
                <a:gd name="connsiteX683" fmla="*/ 1458148 w 3211789"/>
                <a:gd name="connsiteY683" fmla="*/ 3211788 h 6108771"/>
                <a:gd name="connsiteX684" fmla="*/ 1477462 w 3211789"/>
                <a:gd name="connsiteY684" fmla="*/ 3240758 h 6108771"/>
                <a:gd name="connsiteX685" fmla="*/ 1096991 w 3211789"/>
                <a:gd name="connsiteY685" fmla="*/ 3225308 h 6108771"/>
                <a:gd name="connsiteX686" fmla="*/ 1096991 w 3211789"/>
                <a:gd name="connsiteY686" fmla="*/ 3231102 h 6108771"/>
                <a:gd name="connsiteX687" fmla="*/ 1083472 w 3211789"/>
                <a:gd name="connsiteY687" fmla="*/ 3233033 h 6108771"/>
                <a:gd name="connsiteX688" fmla="*/ 1042914 w 3211789"/>
                <a:gd name="connsiteY688" fmla="*/ 3221445 h 6108771"/>
                <a:gd name="connsiteX689" fmla="*/ 1021670 w 3211789"/>
                <a:gd name="connsiteY689" fmla="*/ 3240758 h 6108771"/>
                <a:gd name="connsiteX690" fmla="*/ 986906 w 3211789"/>
                <a:gd name="connsiteY690" fmla="*/ 3229170 h 6108771"/>
                <a:gd name="connsiteX691" fmla="*/ 969524 w 3211789"/>
                <a:gd name="connsiteY691" fmla="*/ 3213720 h 6108771"/>
                <a:gd name="connsiteX692" fmla="*/ 994631 w 3211789"/>
                <a:gd name="connsiteY692" fmla="*/ 3209857 h 6108771"/>
                <a:gd name="connsiteX693" fmla="*/ 1040983 w 3211789"/>
                <a:gd name="connsiteY693" fmla="*/ 3219514 h 6108771"/>
                <a:gd name="connsiteX694" fmla="*/ 1075747 w 3211789"/>
                <a:gd name="connsiteY694" fmla="*/ 3202132 h 6108771"/>
                <a:gd name="connsiteX695" fmla="*/ 1096991 w 3211789"/>
                <a:gd name="connsiteY695" fmla="*/ 3225308 h 6108771"/>
                <a:gd name="connsiteX696" fmla="*/ 847851 w 3211789"/>
                <a:gd name="connsiteY696" fmla="*/ 3209857 h 6108771"/>
                <a:gd name="connsiteX697" fmla="*/ 815018 w 3211789"/>
                <a:gd name="connsiteY697" fmla="*/ 3240758 h 6108771"/>
                <a:gd name="connsiteX698" fmla="*/ 801499 w 3211789"/>
                <a:gd name="connsiteY698" fmla="*/ 3238827 h 6108771"/>
                <a:gd name="connsiteX699" fmla="*/ 801499 w 3211789"/>
                <a:gd name="connsiteY699" fmla="*/ 3180887 h 6108771"/>
                <a:gd name="connsiteX700" fmla="*/ 847851 w 3211789"/>
                <a:gd name="connsiteY700" fmla="*/ 3209857 h 6108771"/>
                <a:gd name="connsiteX701" fmla="*/ 1456217 w 3211789"/>
                <a:gd name="connsiteY701" fmla="*/ 3171231 h 6108771"/>
                <a:gd name="connsiteX702" fmla="*/ 1454286 w 3211789"/>
                <a:gd name="connsiteY702" fmla="*/ 3192475 h 6108771"/>
                <a:gd name="connsiteX703" fmla="*/ 1442698 w 3211789"/>
                <a:gd name="connsiteY703" fmla="*/ 3192475 h 6108771"/>
                <a:gd name="connsiteX704" fmla="*/ 1433041 w 3211789"/>
                <a:gd name="connsiteY704" fmla="*/ 3182819 h 6108771"/>
                <a:gd name="connsiteX705" fmla="*/ 1438835 w 3211789"/>
                <a:gd name="connsiteY705" fmla="*/ 3155780 h 6108771"/>
                <a:gd name="connsiteX706" fmla="*/ 1456217 w 3211789"/>
                <a:gd name="connsiteY706" fmla="*/ 3171231 h 6108771"/>
                <a:gd name="connsiteX707" fmla="*/ 1425316 w 3211789"/>
                <a:gd name="connsiteY707" fmla="*/ 3142261 h 6108771"/>
                <a:gd name="connsiteX708" fmla="*/ 1427247 w 3211789"/>
                <a:gd name="connsiteY708" fmla="*/ 3146123 h 6108771"/>
                <a:gd name="connsiteX709" fmla="*/ 1419522 w 3211789"/>
                <a:gd name="connsiteY709" fmla="*/ 3169299 h 6108771"/>
                <a:gd name="connsiteX710" fmla="*/ 1419522 w 3211789"/>
                <a:gd name="connsiteY710" fmla="*/ 3204063 h 6108771"/>
                <a:gd name="connsiteX711" fmla="*/ 1415659 w 3211789"/>
                <a:gd name="connsiteY711" fmla="*/ 3211788 h 6108771"/>
                <a:gd name="connsiteX712" fmla="*/ 1369308 w 3211789"/>
                <a:gd name="connsiteY712" fmla="*/ 3236896 h 6108771"/>
                <a:gd name="connsiteX713" fmla="*/ 1363514 w 3211789"/>
                <a:gd name="connsiteY713" fmla="*/ 3211788 h 6108771"/>
                <a:gd name="connsiteX714" fmla="*/ 1369308 w 3211789"/>
                <a:gd name="connsiteY714" fmla="*/ 3167368 h 6108771"/>
                <a:gd name="connsiteX715" fmla="*/ 1344200 w 3211789"/>
                <a:gd name="connsiteY715" fmla="*/ 3205994 h 6108771"/>
                <a:gd name="connsiteX716" fmla="*/ 1349994 w 3211789"/>
                <a:gd name="connsiteY716" fmla="*/ 3231102 h 6108771"/>
                <a:gd name="connsiteX717" fmla="*/ 1344200 w 3211789"/>
                <a:gd name="connsiteY717" fmla="*/ 3250415 h 6108771"/>
                <a:gd name="connsiteX718" fmla="*/ 1313299 w 3211789"/>
                <a:gd name="connsiteY718" fmla="*/ 3250415 h 6108771"/>
                <a:gd name="connsiteX719" fmla="*/ 1290123 w 3211789"/>
                <a:gd name="connsiteY719" fmla="*/ 3207926 h 6108771"/>
                <a:gd name="connsiteX720" fmla="*/ 1346132 w 3211789"/>
                <a:gd name="connsiteY720" fmla="*/ 3151917 h 6108771"/>
                <a:gd name="connsiteX721" fmla="*/ 1363514 w 3211789"/>
                <a:gd name="connsiteY721" fmla="*/ 3153849 h 6108771"/>
                <a:gd name="connsiteX722" fmla="*/ 1369308 w 3211789"/>
                <a:gd name="connsiteY722" fmla="*/ 3167368 h 6108771"/>
                <a:gd name="connsiteX723" fmla="*/ 1411797 w 3211789"/>
                <a:gd name="connsiteY723" fmla="*/ 3142261 h 6108771"/>
                <a:gd name="connsiteX724" fmla="*/ 1425316 w 3211789"/>
                <a:gd name="connsiteY724" fmla="*/ 3142261 h 6108771"/>
                <a:gd name="connsiteX725" fmla="*/ 1075747 w 3211789"/>
                <a:gd name="connsiteY725" fmla="*/ 3198269 h 6108771"/>
                <a:gd name="connsiteX726" fmla="*/ 1042914 w 3211789"/>
                <a:gd name="connsiteY726" fmla="*/ 3198269 h 6108771"/>
                <a:gd name="connsiteX727" fmla="*/ 1021670 w 3211789"/>
                <a:gd name="connsiteY727" fmla="*/ 3188612 h 6108771"/>
                <a:gd name="connsiteX728" fmla="*/ 1010082 w 3211789"/>
                <a:gd name="connsiteY728" fmla="*/ 3178956 h 6108771"/>
                <a:gd name="connsiteX729" fmla="*/ 998494 w 3211789"/>
                <a:gd name="connsiteY729" fmla="*/ 3148055 h 6108771"/>
                <a:gd name="connsiteX730" fmla="*/ 1002356 w 3211789"/>
                <a:gd name="connsiteY730" fmla="*/ 3142261 h 6108771"/>
                <a:gd name="connsiteX731" fmla="*/ 1075747 w 3211789"/>
                <a:gd name="connsiteY731" fmla="*/ 3198269 h 6108771"/>
                <a:gd name="connsiteX732" fmla="*/ 677894 w 3211789"/>
                <a:gd name="connsiteY732" fmla="*/ 3246552 h 6108771"/>
                <a:gd name="connsiteX733" fmla="*/ 764804 w 3211789"/>
                <a:gd name="connsiteY733" fmla="*/ 3435822 h 6108771"/>
                <a:gd name="connsiteX734" fmla="*/ 770598 w 3211789"/>
                <a:gd name="connsiteY734" fmla="*/ 3430028 h 6108771"/>
                <a:gd name="connsiteX735" fmla="*/ 770598 w 3211789"/>
                <a:gd name="connsiteY735" fmla="*/ 3422302 h 6108771"/>
                <a:gd name="connsiteX736" fmla="*/ 782186 w 3211789"/>
                <a:gd name="connsiteY736" fmla="*/ 3422302 h 6108771"/>
                <a:gd name="connsiteX737" fmla="*/ 784117 w 3211789"/>
                <a:gd name="connsiteY737" fmla="*/ 3505349 h 6108771"/>
                <a:gd name="connsiteX738" fmla="*/ 764804 w 3211789"/>
                <a:gd name="connsiteY738" fmla="*/ 3486036 h 6108771"/>
                <a:gd name="connsiteX739" fmla="*/ 685619 w 3211789"/>
                <a:gd name="connsiteY739" fmla="*/ 3350844 h 6108771"/>
                <a:gd name="connsiteX740" fmla="*/ 666306 w 3211789"/>
                <a:gd name="connsiteY740" fmla="*/ 3300629 h 6108771"/>
                <a:gd name="connsiteX741" fmla="*/ 660512 w 3211789"/>
                <a:gd name="connsiteY741" fmla="*/ 3256209 h 6108771"/>
                <a:gd name="connsiteX742" fmla="*/ 662444 w 3211789"/>
                <a:gd name="connsiteY742" fmla="*/ 3233033 h 6108771"/>
                <a:gd name="connsiteX743" fmla="*/ 666306 w 3211789"/>
                <a:gd name="connsiteY743" fmla="*/ 3205994 h 6108771"/>
                <a:gd name="connsiteX744" fmla="*/ 674032 w 3211789"/>
                <a:gd name="connsiteY744" fmla="*/ 3177025 h 6108771"/>
                <a:gd name="connsiteX745" fmla="*/ 683688 w 3211789"/>
                <a:gd name="connsiteY745" fmla="*/ 3165437 h 6108771"/>
                <a:gd name="connsiteX746" fmla="*/ 722315 w 3211789"/>
                <a:gd name="connsiteY746" fmla="*/ 3122948 h 6108771"/>
                <a:gd name="connsiteX747" fmla="*/ 677894 w 3211789"/>
                <a:gd name="connsiteY747" fmla="*/ 3246552 h 6108771"/>
                <a:gd name="connsiteX748" fmla="*/ 986906 w 3211789"/>
                <a:gd name="connsiteY748" fmla="*/ 3149986 h 6108771"/>
                <a:gd name="connsiteX749" fmla="*/ 983043 w 3211789"/>
                <a:gd name="connsiteY749" fmla="*/ 3153849 h 6108771"/>
                <a:gd name="connsiteX750" fmla="*/ 1000425 w 3211789"/>
                <a:gd name="connsiteY750" fmla="*/ 3196338 h 6108771"/>
                <a:gd name="connsiteX751" fmla="*/ 990768 w 3211789"/>
                <a:gd name="connsiteY751" fmla="*/ 3198269 h 6108771"/>
                <a:gd name="connsiteX752" fmla="*/ 911584 w 3211789"/>
                <a:gd name="connsiteY752" fmla="*/ 3115222 h 6108771"/>
                <a:gd name="connsiteX753" fmla="*/ 913515 w 3211789"/>
                <a:gd name="connsiteY753" fmla="*/ 3092046 h 6108771"/>
                <a:gd name="connsiteX754" fmla="*/ 986906 w 3211789"/>
                <a:gd name="connsiteY754" fmla="*/ 3149986 h 6108771"/>
                <a:gd name="connsiteX755" fmla="*/ 1307505 w 3211789"/>
                <a:gd name="connsiteY755" fmla="*/ 3084321 h 6108771"/>
                <a:gd name="connsiteX756" fmla="*/ 1286261 w 3211789"/>
                <a:gd name="connsiteY756" fmla="*/ 3122948 h 6108771"/>
                <a:gd name="connsiteX757" fmla="*/ 1280467 w 3211789"/>
                <a:gd name="connsiteY757" fmla="*/ 3149986 h 6108771"/>
                <a:gd name="connsiteX758" fmla="*/ 1255360 w 3211789"/>
                <a:gd name="connsiteY758" fmla="*/ 3159643 h 6108771"/>
                <a:gd name="connsiteX759" fmla="*/ 1209008 w 3211789"/>
                <a:gd name="connsiteY759" fmla="*/ 3132604 h 6108771"/>
                <a:gd name="connsiteX760" fmla="*/ 1162656 w 3211789"/>
                <a:gd name="connsiteY760" fmla="*/ 3119085 h 6108771"/>
                <a:gd name="connsiteX761" fmla="*/ 1210939 w 3211789"/>
                <a:gd name="connsiteY761" fmla="*/ 3093978 h 6108771"/>
                <a:gd name="connsiteX762" fmla="*/ 1220596 w 3211789"/>
                <a:gd name="connsiteY762" fmla="*/ 3121016 h 6108771"/>
                <a:gd name="connsiteX763" fmla="*/ 1282398 w 3211789"/>
                <a:gd name="connsiteY763" fmla="*/ 3084321 h 6108771"/>
                <a:gd name="connsiteX764" fmla="*/ 1307505 w 3211789"/>
                <a:gd name="connsiteY764" fmla="*/ 3084321 h 6108771"/>
                <a:gd name="connsiteX765" fmla="*/ 1388621 w 3211789"/>
                <a:gd name="connsiteY765" fmla="*/ 3117154 h 6108771"/>
                <a:gd name="connsiteX766" fmla="*/ 1434973 w 3211789"/>
                <a:gd name="connsiteY766" fmla="*/ 3084321 h 6108771"/>
                <a:gd name="connsiteX767" fmla="*/ 1444629 w 3211789"/>
                <a:gd name="connsiteY767" fmla="*/ 3103634 h 6108771"/>
                <a:gd name="connsiteX768" fmla="*/ 1442698 w 3211789"/>
                <a:gd name="connsiteY768" fmla="*/ 3119085 h 6108771"/>
                <a:gd name="connsiteX769" fmla="*/ 1406003 w 3211789"/>
                <a:gd name="connsiteY769" fmla="*/ 3128742 h 6108771"/>
                <a:gd name="connsiteX770" fmla="*/ 1380896 w 3211789"/>
                <a:gd name="connsiteY770" fmla="*/ 3130673 h 6108771"/>
                <a:gd name="connsiteX771" fmla="*/ 1365445 w 3211789"/>
                <a:gd name="connsiteY771" fmla="*/ 3138398 h 6108771"/>
                <a:gd name="connsiteX772" fmla="*/ 1334544 w 3211789"/>
                <a:gd name="connsiteY772" fmla="*/ 3146123 h 6108771"/>
                <a:gd name="connsiteX773" fmla="*/ 1299780 w 3211789"/>
                <a:gd name="connsiteY773" fmla="*/ 3159643 h 6108771"/>
                <a:gd name="connsiteX774" fmla="*/ 1297849 w 3211789"/>
                <a:gd name="connsiteY774" fmla="*/ 3148055 h 6108771"/>
                <a:gd name="connsiteX775" fmla="*/ 1361582 w 3211789"/>
                <a:gd name="connsiteY775" fmla="*/ 3082390 h 6108771"/>
                <a:gd name="connsiteX776" fmla="*/ 1388621 w 3211789"/>
                <a:gd name="connsiteY776" fmla="*/ 3117154 h 6108771"/>
                <a:gd name="connsiteX777" fmla="*/ 847851 w 3211789"/>
                <a:gd name="connsiteY777" fmla="*/ 3090115 h 6108771"/>
                <a:gd name="connsiteX778" fmla="*/ 896134 w 3211789"/>
                <a:gd name="connsiteY778" fmla="*/ 3128742 h 6108771"/>
                <a:gd name="connsiteX779" fmla="*/ 932829 w 3211789"/>
                <a:gd name="connsiteY779" fmla="*/ 3198269 h 6108771"/>
                <a:gd name="connsiteX780" fmla="*/ 894202 w 3211789"/>
                <a:gd name="connsiteY780" fmla="*/ 3205994 h 6108771"/>
                <a:gd name="connsiteX781" fmla="*/ 799567 w 3211789"/>
                <a:gd name="connsiteY781" fmla="*/ 3124879 h 6108771"/>
                <a:gd name="connsiteX782" fmla="*/ 816949 w 3211789"/>
                <a:gd name="connsiteY782" fmla="*/ 3082390 h 6108771"/>
                <a:gd name="connsiteX783" fmla="*/ 847851 w 3211789"/>
                <a:gd name="connsiteY783" fmla="*/ 3090115 h 6108771"/>
                <a:gd name="connsiteX784" fmla="*/ 482831 w 3211789"/>
                <a:gd name="connsiteY784" fmla="*/ 3084321 h 6108771"/>
                <a:gd name="connsiteX785" fmla="*/ 480899 w 3211789"/>
                <a:gd name="connsiteY785" fmla="*/ 3095909 h 6108771"/>
                <a:gd name="connsiteX786" fmla="*/ 473174 w 3211789"/>
                <a:gd name="connsiteY786" fmla="*/ 3086252 h 6108771"/>
                <a:gd name="connsiteX787" fmla="*/ 467380 w 3211789"/>
                <a:gd name="connsiteY787" fmla="*/ 3080458 h 6108771"/>
                <a:gd name="connsiteX788" fmla="*/ 473174 w 3211789"/>
                <a:gd name="connsiteY788" fmla="*/ 3074665 h 6108771"/>
                <a:gd name="connsiteX789" fmla="*/ 482831 w 3211789"/>
                <a:gd name="connsiteY789" fmla="*/ 3084321 h 6108771"/>
                <a:gd name="connsiteX790" fmla="*/ 871026 w 3211789"/>
                <a:gd name="connsiteY790" fmla="*/ 2964579 h 6108771"/>
                <a:gd name="connsiteX791" fmla="*/ 907722 w 3211789"/>
                <a:gd name="connsiteY791" fmla="*/ 2981961 h 6108771"/>
                <a:gd name="connsiteX792" fmla="*/ 896134 w 3211789"/>
                <a:gd name="connsiteY792" fmla="*/ 3014794 h 6108771"/>
                <a:gd name="connsiteX793" fmla="*/ 898065 w 3211789"/>
                <a:gd name="connsiteY793" fmla="*/ 3061145 h 6108771"/>
                <a:gd name="connsiteX794" fmla="*/ 865232 w 3211789"/>
                <a:gd name="connsiteY794" fmla="*/ 3080458 h 6108771"/>
                <a:gd name="connsiteX795" fmla="*/ 813087 w 3211789"/>
                <a:gd name="connsiteY795" fmla="*/ 3053420 h 6108771"/>
                <a:gd name="connsiteX796" fmla="*/ 840125 w 3211789"/>
                <a:gd name="connsiteY796" fmla="*/ 2974236 h 6108771"/>
                <a:gd name="connsiteX797" fmla="*/ 863301 w 3211789"/>
                <a:gd name="connsiteY797" fmla="*/ 2958785 h 6108771"/>
                <a:gd name="connsiteX798" fmla="*/ 871026 w 3211789"/>
                <a:gd name="connsiteY798" fmla="*/ 2964579 h 6108771"/>
                <a:gd name="connsiteX799" fmla="*/ 1944842 w 3211789"/>
                <a:gd name="connsiteY799" fmla="*/ 2933678 h 6108771"/>
                <a:gd name="connsiteX800" fmla="*/ 1898490 w 3211789"/>
                <a:gd name="connsiteY800" fmla="*/ 2968442 h 6108771"/>
                <a:gd name="connsiteX801" fmla="*/ 1886902 w 3211789"/>
                <a:gd name="connsiteY801" fmla="*/ 2987755 h 6108771"/>
                <a:gd name="connsiteX802" fmla="*/ 1881108 w 3211789"/>
                <a:gd name="connsiteY802" fmla="*/ 2991618 h 6108771"/>
                <a:gd name="connsiteX803" fmla="*/ 1852138 w 3211789"/>
                <a:gd name="connsiteY803" fmla="*/ 2974236 h 6108771"/>
                <a:gd name="connsiteX804" fmla="*/ 1921666 w 3211789"/>
                <a:gd name="connsiteY804" fmla="*/ 2931747 h 6108771"/>
                <a:gd name="connsiteX805" fmla="*/ 1944842 w 3211789"/>
                <a:gd name="connsiteY805" fmla="*/ 2933678 h 6108771"/>
                <a:gd name="connsiteX806" fmla="*/ 1456217 w 3211789"/>
                <a:gd name="connsiteY806" fmla="*/ 2962648 h 6108771"/>
                <a:gd name="connsiteX807" fmla="*/ 1434973 w 3211789"/>
                <a:gd name="connsiteY807" fmla="*/ 2981961 h 6108771"/>
                <a:gd name="connsiteX808" fmla="*/ 1442698 w 3211789"/>
                <a:gd name="connsiteY808" fmla="*/ 2997412 h 6108771"/>
                <a:gd name="connsiteX809" fmla="*/ 1434973 w 3211789"/>
                <a:gd name="connsiteY809" fmla="*/ 3018656 h 6108771"/>
                <a:gd name="connsiteX810" fmla="*/ 1452354 w 3211789"/>
                <a:gd name="connsiteY810" fmla="*/ 3018656 h 6108771"/>
                <a:gd name="connsiteX811" fmla="*/ 1450423 w 3211789"/>
                <a:gd name="connsiteY811" fmla="*/ 3022519 h 6108771"/>
                <a:gd name="connsiteX812" fmla="*/ 1454286 w 3211789"/>
                <a:gd name="connsiteY812" fmla="*/ 3041832 h 6108771"/>
                <a:gd name="connsiteX813" fmla="*/ 1417591 w 3211789"/>
                <a:gd name="connsiteY813" fmla="*/ 3076596 h 6108771"/>
                <a:gd name="connsiteX814" fmla="*/ 1415659 w 3211789"/>
                <a:gd name="connsiteY814" fmla="*/ 3049557 h 6108771"/>
                <a:gd name="connsiteX815" fmla="*/ 1411797 w 3211789"/>
                <a:gd name="connsiteY815" fmla="*/ 3047626 h 6108771"/>
                <a:gd name="connsiteX816" fmla="*/ 1392483 w 3211789"/>
                <a:gd name="connsiteY816" fmla="*/ 3065008 h 6108771"/>
                <a:gd name="connsiteX817" fmla="*/ 1363514 w 3211789"/>
                <a:gd name="connsiteY817" fmla="*/ 3072733 h 6108771"/>
                <a:gd name="connsiteX818" fmla="*/ 1328750 w 3211789"/>
                <a:gd name="connsiteY818" fmla="*/ 3051489 h 6108771"/>
                <a:gd name="connsiteX819" fmla="*/ 1334544 w 3211789"/>
                <a:gd name="connsiteY819" fmla="*/ 3030244 h 6108771"/>
                <a:gd name="connsiteX820" fmla="*/ 1332612 w 3211789"/>
                <a:gd name="connsiteY820" fmla="*/ 3026381 h 6108771"/>
                <a:gd name="connsiteX821" fmla="*/ 1317162 w 3211789"/>
                <a:gd name="connsiteY821" fmla="*/ 3063077 h 6108771"/>
                <a:gd name="connsiteX822" fmla="*/ 1243772 w 3211789"/>
                <a:gd name="connsiteY822" fmla="*/ 3070802 h 6108771"/>
                <a:gd name="connsiteX823" fmla="*/ 1243772 w 3211789"/>
                <a:gd name="connsiteY823" fmla="*/ 3047626 h 6108771"/>
                <a:gd name="connsiteX824" fmla="*/ 1158793 w 3211789"/>
                <a:gd name="connsiteY824" fmla="*/ 3113291 h 6108771"/>
                <a:gd name="connsiteX825" fmla="*/ 1143343 w 3211789"/>
                <a:gd name="connsiteY825" fmla="*/ 3084321 h 6108771"/>
                <a:gd name="connsiteX826" fmla="*/ 1145274 w 3211789"/>
                <a:gd name="connsiteY826" fmla="*/ 3063077 h 6108771"/>
                <a:gd name="connsiteX827" fmla="*/ 1145274 w 3211789"/>
                <a:gd name="connsiteY827" fmla="*/ 3055351 h 6108771"/>
                <a:gd name="connsiteX828" fmla="*/ 1226390 w 3211789"/>
                <a:gd name="connsiteY828" fmla="*/ 3001274 h 6108771"/>
                <a:gd name="connsiteX829" fmla="*/ 1245703 w 3211789"/>
                <a:gd name="connsiteY829" fmla="*/ 3005137 h 6108771"/>
                <a:gd name="connsiteX830" fmla="*/ 1253428 w 3211789"/>
                <a:gd name="connsiteY830" fmla="*/ 3026381 h 6108771"/>
                <a:gd name="connsiteX831" fmla="*/ 1322956 w 3211789"/>
                <a:gd name="connsiteY831" fmla="*/ 2983892 h 6108771"/>
                <a:gd name="connsiteX832" fmla="*/ 1351926 w 3211789"/>
                <a:gd name="connsiteY832" fmla="*/ 3001274 h 6108771"/>
                <a:gd name="connsiteX833" fmla="*/ 1390552 w 3211789"/>
                <a:gd name="connsiteY833" fmla="*/ 2981961 h 6108771"/>
                <a:gd name="connsiteX834" fmla="*/ 1375102 w 3211789"/>
                <a:gd name="connsiteY834" fmla="*/ 2962648 h 6108771"/>
                <a:gd name="connsiteX835" fmla="*/ 1427247 w 3211789"/>
                <a:gd name="connsiteY835" fmla="*/ 2916296 h 6108771"/>
                <a:gd name="connsiteX836" fmla="*/ 1456217 w 3211789"/>
                <a:gd name="connsiteY836" fmla="*/ 2962648 h 6108771"/>
                <a:gd name="connsiteX837" fmla="*/ 1357720 w 3211789"/>
                <a:gd name="connsiteY837" fmla="*/ 2908571 h 6108771"/>
                <a:gd name="connsiteX838" fmla="*/ 1375102 w 3211789"/>
                <a:gd name="connsiteY838" fmla="*/ 2922090 h 6108771"/>
                <a:gd name="connsiteX839" fmla="*/ 1377033 w 3211789"/>
                <a:gd name="connsiteY839" fmla="*/ 2925953 h 6108771"/>
                <a:gd name="connsiteX840" fmla="*/ 1357720 w 3211789"/>
                <a:gd name="connsiteY840" fmla="*/ 2966510 h 6108771"/>
                <a:gd name="connsiteX841" fmla="*/ 1321025 w 3211789"/>
                <a:gd name="connsiteY841" fmla="*/ 2972304 h 6108771"/>
                <a:gd name="connsiteX842" fmla="*/ 1270810 w 3211789"/>
                <a:gd name="connsiteY842" fmla="*/ 2987755 h 6108771"/>
                <a:gd name="connsiteX843" fmla="*/ 1265016 w 3211789"/>
                <a:gd name="connsiteY843" fmla="*/ 2987755 h 6108771"/>
                <a:gd name="connsiteX844" fmla="*/ 1263085 w 3211789"/>
                <a:gd name="connsiteY844" fmla="*/ 2966510 h 6108771"/>
                <a:gd name="connsiteX845" fmla="*/ 1334544 w 3211789"/>
                <a:gd name="connsiteY845" fmla="*/ 2906640 h 6108771"/>
                <a:gd name="connsiteX846" fmla="*/ 1357720 w 3211789"/>
                <a:gd name="connsiteY846" fmla="*/ 2908571 h 6108771"/>
                <a:gd name="connsiteX847" fmla="*/ 1265016 w 3211789"/>
                <a:gd name="connsiteY847" fmla="*/ 2918227 h 6108771"/>
                <a:gd name="connsiteX848" fmla="*/ 1257291 w 3211789"/>
                <a:gd name="connsiteY848" fmla="*/ 2937541 h 6108771"/>
                <a:gd name="connsiteX849" fmla="*/ 1249566 w 3211789"/>
                <a:gd name="connsiteY849" fmla="*/ 2970373 h 6108771"/>
                <a:gd name="connsiteX850" fmla="*/ 1203214 w 3211789"/>
                <a:gd name="connsiteY850" fmla="*/ 2993549 h 6108771"/>
                <a:gd name="connsiteX851" fmla="*/ 1164587 w 3211789"/>
                <a:gd name="connsiteY851" fmla="*/ 3007068 h 6108771"/>
                <a:gd name="connsiteX852" fmla="*/ 1160725 w 3211789"/>
                <a:gd name="connsiteY852" fmla="*/ 2976167 h 6108771"/>
                <a:gd name="connsiteX853" fmla="*/ 1237978 w 3211789"/>
                <a:gd name="connsiteY853" fmla="*/ 2904708 h 6108771"/>
                <a:gd name="connsiteX854" fmla="*/ 1265016 w 3211789"/>
                <a:gd name="connsiteY854" fmla="*/ 2918227 h 6108771"/>
                <a:gd name="connsiteX855" fmla="*/ 1012013 w 3211789"/>
                <a:gd name="connsiteY855" fmla="*/ 2943335 h 6108771"/>
                <a:gd name="connsiteX856" fmla="*/ 1017807 w 3211789"/>
                <a:gd name="connsiteY856" fmla="*/ 2991618 h 6108771"/>
                <a:gd name="connsiteX857" fmla="*/ 996562 w 3211789"/>
                <a:gd name="connsiteY857" fmla="*/ 3007068 h 6108771"/>
                <a:gd name="connsiteX858" fmla="*/ 952142 w 3211789"/>
                <a:gd name="connsiteY858" fmla="*/ 2985824 h 6108771"/>
                <a:gd name="connsiteX859" fmla="*/ 950211 w 3211789"/>
                <a:gd name="connsiteY859" fmla="*/ 2991618 h 6108771"/>
                <a:gd name="connsiteX860" fmla="*/ 998494 w 3211789"/>
                <a:gd name="connsiteY860" fmla="*/ 3026381 h 6108771"/>
                <a:gd name="connsiteX861" fmla="*/ 1002356 w 3211789"/>
                <a:gd name="connsiteY861" fmla="*/ 3041832 h 6108771"/>
                <a:gd name="connsiteX862" fmla="*/ 1029395 w 3211789"/>
                <a:gd name="connsiteY862" fmla="*/ 3026381 h 6108771"/>
                <a:gd name="connsiteX863" fmla="*/ 1060296 w 3211789"/>
                <a:gd name="connsiteY863" fmla="*/ 3061145 h 6108771"/>
                <a:gd name="connsiteX864" fmla="*/ 1050639 w 3211789"/>
                <a:gd name="connsiteY864" fmla="*/ 3084321 h 6108771"/>
                <a:gd name="connsiteX865" fmla="*/ 1046777 w 3211789"/>
                <a:gd name="connsiteY865" fmla="*/ 3134535 h 6108771"/>
                <a:gd name="connsiteX866" fmla="*/ 1035189 w 3211789"/>
                <a:gd name="connsiteY866" fmla="*/ 3140329 h 6108771"/>
                <a:gd name="connsiteX867" fmla="*/ 992700 w 3211789"/>
                <a:gd name="connsiteY867" fmla="*/ 3088184 h 6108771"/>
                <a:gd name="connsiteX868" fmla="*/ 998494 w 3211789"/>
                <a:gd name="connsiteY868" fmla="*/ 3041832 h 6108771"/>
                <a:gd name="connsiteX869" fmla="*/ 981112 w 3211789"/>
                <a:gd name="connsiteY869" fmla="*/ 3113291 h 6108771"/>
                <a:gd name="connsiteX870" fmla="*/ 973386 w 3211789"/>
                <a:gd name="connsiteY870" fmla="*/ 3113291 h 6108771"/>
                <a:gd name="connsiteX871" fmla="*/ 905790 w 3211789"/>
                <a:gd name="connsiteY871" fmla="*/ 3032175 h 6108771"/>
                <a:gd name="connsiteX872" fmla="*/ 944417 w 3211789"/>
                <a:gd name="connsiteY872" fmla="*/ 2983892 h 6108771"/>
                <a:gd name="connsiteX873" fmla="*/ 946348 w 3211789"/>
                <a:gd name="connsiteY873" fmla="*/ 2976167 h 6108771"/>
                <a:gd name="connsiteX874" fmla="*/ 942485 w 3211789"/>
                <a:gd name="connsiteY874" fmla="*/ 2945266 h 6108771"/>
                <a:gd name="connsiteX875" fmla="*/ 965661 w 3211789"/>
                <a:gd name="connsiteY875" fmla="*/ 2902777 h 6108771"/>
                <a:gd name="connsiteX876" fmla="*/ 1012013 w 3211789"/>
                <a:gd name="connsiteY876" fmla="*/ 2943335 h 6108771"/>
                <a:gd name="connsiteX877" fmla="*/ 1577890 w 3211789"/>
                <a:gd name="connsiteY877" fmla="*/ 2924021 h 6108771"/>
                <a:gd name="connsiteX878" fmla="*/ 1572096 w 3211789"/>
                <a:gd name="connsiteY878" fmla="*/ 2947197 h 6108771"/>
                <a:gd name="connsiteX879" fmla="*/ 1577890 w 3211789"/>
                <a:gd name="connsiteY879" fmla="*/ 2949129 h 6108771"/>
                <a:gd name="connsiteX880" fmla="*/ 1668663 w 3211789"/>
                <a:gd name="connsiteY880" fmla="*/ 2908571 h 6108771"/>
                <a:gd name="connsiteX881" fmla="*/ 1680250 w 3211789"/>
                <a:gd name="connsiteY881" fmla="*/ 2908571 h 6108771"/>
                <a:gd name="connsiteX882" fmla="*/ 1680250 w 3211789"/>
                <a:gd name="connsiteY882" fmla="*/ 2918227 h 6108771"/>
                <a:gd name="connsiteX883" fmla="*/ 1647418 w 3211789"/>
                <a:gd name="connsiteY883" fmla="*/ 3065008 h 6108771"/>
                <a:gd name="connsiteX884" fmla="*/ 1659006 w 3211789"/>
                <a:gd name="connsiteY884" fmla="*/ 3167368 h 6108771"/>
                <a:gd name="connsiteX885" fmla="*/ 1564371 w 3211789"/>
                <a:gd name="connsiteY885" fmla="*/ 3258140 h 6108771"/>
                <a:gd name="connsiteX886" fmla="*/ 1498706 w 3211789"/>
                <a:gd name="connsiteY886" fmla="*/ 3238827 h 6108771"/>
                <a:gd name="connsiteX887" fmla="*/ 1485187 w 3211789"/>
                <a:gd name="connsiteY887" fmla="*/ 3217582 h 6108771"/>
                <a:gd name="connsiteX888" fmla="*/ 1469736 w 3211789"/>
                <a:gd name="connsiteY888" fmla="*/ 3167368 h 6108771"/>
                <a:gd name="connsiteX889" fmla="*/ 1462011 w 3211789"/>
                <a:gd name="connsiteY889" fmla="*/ 3101703 h 6108771"/>
                <a:gd name="connsiteX890" fmla="*/ 1463942 w 3211789"/>
                <a:gd name="connsiteY890" fmla="*/ 3068871 h 6108771"/>
                <a:gd name="connsiteX891" fmla="*/ 1465874 w 3211789"/>
                <a:gd name="connsiteY891" fmla="*/ 3055351 h 6108771"/>
                <a:gd name="connsiteX892" fmla="*/ 1467805 w 3211789"/>
                <a:gd name="connsiteY892" fmla="*/ 3043763 h 6108771"/>
                <a:gd name="connsiteX893" fmla="*/ 1471668 w 3211789"/>
                <a:gd name="connsiteY893" fmla="*/ 3016725 h 6108771"/>
                <a:gd name="connsiteX894" fmla="*/ 1496775 w 3211789"/>
                <a:gd name="connsiteY894" fmla="*/ 2991618 h 6108771"/>
                <a:gd name="connsiteX895" fmla="*/ 1572096 w 3211789"/>
                <a:gd name="connsiteY895" fmla="*/ 2949129 h 6108771"/>
                <a:gd name="connsiteX896" fmla="*/ 1535401 w 3211789"/>
                <a:gd name="connsiteY896" fmla="*/ 2895052 h 6108771"/>
                <a:gd name="connsiteX897" fmla="*/ 1546989 w 3211789"/>
                <a:gd name="connsiteY897" fmla="*/ 2887326 h 6108771"/>
                <a:gd name="connsiteX898" fmla="*/ 1577890 w 3211789"/>
                <a:gd name="connsiteY898" fmla="*/ 2924021 h 6108771"/>
                <a:gd name="connsiteX899" fmla="*/ 393990 w 3211789"/>
                <a:gd name="connsiteY899" fmla="*/ 2937541 h 6108771"/>
                <a:gd name="connsiteX900" fmla="*/ 415234 w 3211789"/>
                <a:gd name="connsiteY900" fmla="*/ 2966510 h 6108771"/>
                <a:gd name="connsiteX901" fmla="*/ 471243 w 3211789"/>
                <a:gd name="connsiteY901" fmla="*/ 3039901 h 6108771"/>
                <a:gd name="connsiteX902" fmla="*/ 471243 w 3211789"/>
                <a:gd name="connsiteY902" fmla="*/ 3016725 h 6108771"/>
                <a:gd name="connsiteX903" fmla="*/ 494419 w 3211789"/>
                <a:gd name="connsiteY903" fmla="*/ 2912433 h 6108771"/>
                <a:gd name="connsiteX904" fmla="*/ 507938 w 3211789"/>
                <a:gd name="connsiteY904" fmla="*/ 2947197 h 6108771"/>
                <a:gd name="connsiteX905" fmla="*/ 536908 w 3211789"/>
                <a:gd name="connsiteY905" fmla="*/ 2954923 h 6108771"/>
                <a:gd name="connsiteX906" fmla="*/ 548496 w 3211789"/>
                <a:gd name="connsiteY906" fmla="*/ 2933678 h 6108771"/>
                <a:gd name="connsiteX907" fmla="*/ 565877 w 3211789"/>
                <a:gd name="connsiteY907" fmla="*/ 3022519 h 6108771"/>
                <a:gd name="connsiteX908" fmla="*/ 534976 w 3211789"/>
                <a:gd name="connsiteY908" fmla="*/ 3167368 h 6108771"/>
                <a:gd name="connsiteX909" fmla="*/ 536908 w 3211789"/>
                <a:gd name="connsiteY909" fmla="*/ 3192475 h 6108771"/>
                <a:gd name="connsiteX910" fmla="*/ 571671 w 3211789"/>
                <a:gd name="connsiteY910" fmla="*/ 3236896 h 6108771"/>
                <a:gd name="connsiteX911" fmla="*/ 625748 w 3211789"/>
                <a:gd name="connsiteY911" fmla="*/ 3262003 h 6108771"/>
                <a:gd name="connsiteX912" fmla="*/ 629611 w 3211789"/>
                <a:gd name="connsiteY912" fmla="*/ 3296767 h 6108771"/>
                <a:gd name="connsiteX913" fmla="*/ 602573 w 3211789"/>
                <a:gd name="connsiteY913" fmla="*/ 3387539 h 6108771"/>
                <a:gd name="connsiteX914" fmla="*/ 633474 w 3211789"/>
                <a:gd name="connsiteY914" fmla="*/ 3462860 h 6108771"/>
                <a:gd name="connsiteX915" fmla="*/ 614161 w 3211789"/>
                <a:gd name="connsiteY915" fmla="*/ 3526594 h 6108771"/>
                <a:gd name="connsiteX916" fmla="*/ 573603 w 3211789"/>
                <a:gd name="connsiteY916" fmla="*/ 3511143 h 6108771"/>
                <a:gd name="connsiteX917" fmla="*/ 558152 w 3211789"/>
                <a:gd name="connsiteY917" fmla="*/ 3511143 h 6108771"/>
                <a:gd name="connsiteX918" fmla="*/ 509869 w 3211789"/>
                <a:gd name="connsiteY918" fmla="*/ 3555564 h 6108771"/>
                <a:gd name="connsiteX919" fmla="*/ 533045 w 3211789"/>
                <a:gd name="connsiteY919" fmla="*/ 3561358 h 6108771"/>
                <a:gd name="connsiteX920" fmla="*/ 579397 w 3211789"/>
                <a:gd name="connsiteY920" fmla="*/ 3543976 h 6108771"/>
                <a:gd name="connsiteX921" fmla="*/ 587122 w 3211789"/>
                <a:gd name="connsiteY921" fmla="*/ 3543976 h 6108771"/>
                <a:gd name="connsiteX922" fmla="*/ 589053 w 3211789"/>
                <a:gd name="connsiteY922" fmla="*/ 3553632 h 6108771"/>
                <a:gd name="connsiteX923" fmla="*/ 565877 w 3211789"/>
                <a:gd name="connsiteY923" fmla="*/ 3563289 h 6108771"/>
                <a:gd name="connsiteX924" fmla="*/ 519526 w 3211789"/>
                <a:gd name="connsiteY924" fmla="*/ 3572946 h 6108771"/>
                <a:gd name="connsiteX925" fmla="*/ 455792 w 3211789"/>
                <a:gd name="connsiteY925" fmla="*/ 3561358 h 6108771"/>
                <a:gd name="connsiteX926" fmla="*/ 492487 w 3211789"/>
                <a:gd name="connsiteY926" fmla="*/ 3549770 h 6108771"/>
                <a:gd name="connsiteX927" fmla="*/ 546564 w 3211789"/>
                <a:gd name="connsiteY927" fmla="*/ 3509212 h 6108771"/>
                <a:gd name="connsiteX928" fmla="*/ 525320 w 3211789"/>
                <a:gd name="connsiteY928" fmla="*/ 3466723 h 6108771"/>
                <a:gd name="connsiteX929" fmla="*/ 465449 w 3211789"/>
                <a:gd name="connsiteY929" fmla="*/ 3331530 h 6108771"/>
                <a:gd name="connsiteX930" fmla="*/ 428754 w 3211789"/>
                <a:gd name="connsiteY930" fmla="*/ 3252346 h 6108771"/>
                <a:gd name="connsiteX931" fmla="*/ 353432 w 3211789"/>
                <a:gd name="connsiteY931" fmla="*/ 3223376 h 6108771"/>
                <a:gd name="connsiteX932" fmla="*/ 310943 w 3211789"/>
                <a:gd name="connsiteY932" fmla="*/ 3200200 h 6108771"/>
                <a:gd name="connsiteX933" fmla="*/ 253003 w 3211789"/>
                <a:gd name="connsiteY933" fmla="*/ 3144192 h 6108771"/>
                <a:gd name="connsiteX934" fmla="*/ 227896 w 3211789"/>
                <a:gd name="connsiteY934" fmla="*/ 3128742 h 6108771"/>
                <a:gd name="connsiteX935" fmla="*/ 220171 w 3211789"/>
                <a:gd name="connsiteY935" fmla="*/ 3119085 h 6108771"/>
                <a:gd name="connsiteX936" fmla="*/ 220171 w 3211789"/>
                <a:gd name="connsiteY936" fmla="*/ 3074665 h 6108771"/>
                <a:gd name="connsiteX937" fmla="*/ 144849 w 3211789"/>
                <a:gd name="connsiteY937" fmla="*/ 3047626 h 6108771"/>
                <a:gd name="connsiteX938" fmla="*/ 129399 w 3211789"/>
                <a:gd name="connsiteY938" fmla="*/ 3047626 h 6108771"/>
                <a:gd name="connsiteX939" fmla="*/ 193132 w 3211789"/>
                <a:gd name="connsiteY939" fmla="*/ 3012862 h 6108771"/>
                <a:gd name="connsiteX940" fmla="*/ 237553 w 3211789"/>
                <a:gd name="connsiteY940" fmla="*/ 3022519 h 6108771"/>
                <a:gd name="connsiteX941" fmla="*/ 177682 w 3211789"/>
                <a:gd name="connsiteY941" fmla="*/ 3026381 h 6108771"/>
                <a:gd name="connsiteX942" fmla="*/ 185407 w 3211789"/>
                <a:gd name="connsiteY942" fmla="*/ 3034107 h 6108771"/>
                <a:gd name="connsiteX943" fmla="*/ 237553 w 3211789"/>
                <a:gd name="connsiteY943" fmla="*/ 3065008 h 6108771"/>
                <a:gd name="connsiteX944" fmla="*/ 258797 w 3211789"/>
                <a:gd name="connsiteY944" fmla="*/ 3039901 h 6108771"/>
                <a:gd name="connsiteX945" fmla="*/ 301286 w 3211789"/>
                <a:gd name="connsiteY945" fmla="*/ 3059214 h 6108771"/>
                <a:gd name="connsiteX946" fmla="*/ 330256 w 3211789"/>
                <a:gd name="connsiteY946" fmla="*/ 3095909 h 6108771"/>
                <a:gd name="connsiteX947" fmla="*/ 355363 w 3211789"/>
                <a:gd name="connsiteY947" fmla="*/ 3103634 h 6108771"/>
                <a:gd name="connsiteX948" fmla="*/ 401715 w 3211789"/>
                <a:gd name="connsiteY948" fmla="*/ 3157711 h 6108771"/>
                <a:gd name="connsiteX949" fmla="*/ 409440 w 3211789"/>
                <a:gd name="connsiteY949" fmla="*/ 3151917 h 6108771"/>
                <a:gd name="connsiteX950" fmla="*/ 386264 w 3211789"/>
                <a:gd name="connsiteY950" fmla="*/ 3109428 h 6108771"/>
                <a:gd name="connsiteX951" fmla="*/ 363089 w 3211789"/>
                <a:gd name="connsiteY951" fmla="*/ 3086252 h 6108771"/>
                <a:gd name="connsiteX952" fmla="*/ 351501 w 3211789"/>
                <a:gd name="connsiteY952" fmla="*/ 3055351 h 6108771"/>
                <a:gd name="connsiteX953" fmla="*/ 337981 w 3211789"/>
                <a:gd name="connsiteY953" fmla="*/ 2991618 h 6108771"/>
                <a:gd name="connsiteX954" fmla="*/ 345707 w 3211789"/>
                <a:gd name="connsiteY954" fmla="*/ 2956854 h 6108771"/>
                <a:gd name="connsiteX955" fmla="*/ 368883 w 3211789"/>
                <a:gd name="connsiteY955" fmla="*/ 2962648 h 6108771"/>
                <a:gd name="connsiteX956" fmla="*/ 395921 w 3211789"/>
                <a:gd name="connsiteY956" fmla="*/ 2941403 h 6108771"/>
                <a:gd name="connsiteX957" fmla="*/ 378539 w 3211789"/>
                <a:gd name="connsiteY957" fmla="*/ 2924021 h 6108771"/>
                <a:gd name="connsiteX958" fmla="*/ 328325 w 3211789"/>
                <a:gd name="connsiteY958" fmla="*/ 2898914 h 6108771"/>
                <a:gd name="connsiteX959" fmla="*/ 316737 w 3211789"/>
                <a:gd name="connsiteY959" fmla="*/ 2900846 h 6108771"/>
                <a:gd name="connsiteX960" fmla="*/ 330256 w 3211789"/>
                <a:gd name="connsiteY960" fmla="*/ 2924021 h 6108771"/>
                <a:gd name="connsiteX961" fmla="*/ 330256 w 3211789"/>
                <a:gd name="connsiteY961" fmla="*/ 2929815 h 6108771"/>
                <a:gd name="connsiteX962" fmla="*/ 266522 w 3211789"/>
                <a:gd name="connsiteY962" fmla="*/ 2904708 h 6108771"/>
                <a:gd name="connsiteX963" fmla="*/ 318668 w 3211789"/>
                <a:gd name="connsiteY963" fmla="*/ 2887326 h 6108771"/>
                <a:gd name="connsiteX964" fmla="*/ 393990 w 3211789"/>
                <a:gd name="connsiteY964" fmla="*/ 2937541 h 6108771"/>
                <a:gd name="connsiteX965" fmla="*/ 1759435 w 3211789"/>
                <a:gd name="connsiteY965" fmla="*/ 2887326 h 6108771"/>
                <a:gd name="connsiteX966" fmla="*/ 1738190 w 3211789"/>
                <a:gd name="connsiteY966" fmla="*/ 2916296 h 6108771"/>
                <a:gd name="connsiteX967" fmla="*/ 1726602 w 3211789"/>
                <a:gd name="connsiteY967" fmla="*/ 2947197 h 6108771"/>
                <a:gd name="connsiteX968" fmla="*/ 1705358 w 3211789"/>
                <a:gd name="connsiteY968" fmla="*/ 2956854 h 6108771"/>
                <a:gd name="connsiteX969" fmla="*/ 1682182 w 3211789"/>
                <a:gd name="connsiteY969" fmla="*/ 2941403 h 6108771"/>
                <a:gd name="connsiteX970" fmla="*/ 1747847 w 3211789"/>
                <a:gd name="connsiteY970" fmla="*/ 2885395 h 6108771"/>
                <a:gd name="connsiteX971" fmla="*/ 1759435 w 3211789"/>
                <a:gd name="connsiteY971" fmla="*/ 2887326 h 6108771"/>
                <a:gd name="connsiteX972" fmla="*/ 942485 w 3211789"/>
                <a:gd name="connsiteY972" fmla="*/ 2900846 h 6108771"/>
                <a:gd name="connsiteX973" fmla="*/ 913515 w 3211789"/>
                <a:gd name="connsiteY973" fmla="*/ 2956854 h 6108771"/>
                <a:gd name="connsiteX974" fmla="*/ 867164 w 3211789"/>
                <a:gd name="connsiteY974" fmla="*/ 2956854 h 6108771"/>
                <a:gd name="connsiteX975" fmla="*/ 867164 w 3211789"/>
                <a:gd name="connsiteY975" fmla="*/ 2937541 h 6108771"/>
                <a:gd name="connsiteX976" fmla="*/ 907722 w 3211789"/>
                <a:gd name="connsiteY976" fmla="*/ 2883464 h 6108771"/>
                <a:gd name="connsiteX977" fmla="*/ 942485 w 3211789"/>
                <a:gd name="connsiteY977" fmla="*/ 2900846 h 6108771"/>
                <a:gd name="connsiteX978" fmla="*/ 546564 w 3211789"/>
                <a:gd name="connsiteY978" fmla="*/ 2918227 h 6108771"/>
                <a:gd name="connsiteX979" fmla="*/ 546564 w 3211789"/>
                <a:gd name="connsiteY979" fmla="*/ 2929815 h 6108771"/>
                <a:gd name="connsiteX980" fmla="*/ 507938 w 3211789"/>
                <a:gd name="connsiteY980" fmla="*/ 2877670 h 6108771"/>
                <a:gd name="connsiteX981" fmla="*/ 546564 w 3211789"/>
                <a:gd name="connsiteY981" fmla="*/ 2918227 h 6108771"/>
                <a:gd name="connsiteX982" fmla="*/ 486693 w 3211789"/>
                <a:gd name="connsiteY982" fmla="*/ 2871876 h 6108771"/>
                <a:gd name="connsiteX983" fmla="*/ 473174 w 3211789"/>
                <a:gd name="connsiteY983" fmla="*/ 2889258 h 6108771"/>
                <a:gd name="connsiteX984" fmla="*/ 430685 w 3211789"/>
                <a:gd name="connsiteY984" fmla="*/ 2866082 h 6108771"/>
                <a:gd name="connsiteX985" fmla="*/ 457723 w 3211789"/>
                <a:gd name="connsiteY985" fmla="*/ 2864150 h 6108771"/>
                <a:gd name="connsiteX986" fmla="*/ 486693 w 3211789"/>
                <a:gd name="connsiteY986" fmla="*/ 2871876 h 6108771"/>
                <a:gd name="connsiteX987" fmla="*/ 1527676 w 3211789"/>
                <a:gd name="connsiteY987" fmla="*/ 2873807 h 6108771"/>
                <a:gd name="connsiteX988" fmla="*/ 1490981 w 3211789"/>
                <a:gd name="connsiteY988" fmla="*/ 2896983 h 6108771"/>
                <a:gd name="connsiteX989" fmla="*/ 1498706 w 3211789"/>
                <a:gd name="connsiteY989" fmla="*/ 2858356 h 6108771"/>
                <a:gd name="connsiteX990" fmla="*/ 1527676 w 3211789"/>
                <a:gd name="connsiteY990" fmla="*/ 2873807 h 6108771"/>
                <a:gd name="connsiteX991" fmla="*/ 1160725 w 3211789"/>
                <a:gd name="connsiteY991" fmla="*/ 2840975 h 6108771"/>
                <a:gd name="connsiteX992" fmla="*/ 1154931 w 3211789"/>
                <a:gd name="connsiteY992" fmla="*/ 2883464 h 6108771"/>
                <a:gd name="connsiteX993" fmla="*/ 1166519 w 3211789"/>
                <a:gd name="connsiteY993" fmla="*/ 2916296 h 6108771"/>
                <a:gd name="connsiteX994" fmla="*/ 1151068 w 3211789"/>
                <a:gd name="connsiteY994" fmla="*/ 2952991 h 6108771"/>
                <a:gd name="connsiteX995" fmla="*/ 1143343 w 3211789"/>
                <a:gd name="connsiteY995" fmla="*/ 2981961 h 6108771"/>
                <a:gd name="connsiteX996" fmla="*/ 1087335 w 3211789"/>
                <a:gd name="connsiteY996" fmla="*/ 2914365 h 6108771"/>
                <a:gd name="connsiteX997" fmla="*/ 1141412 w 3211789"/>
                <a:gd name="connsiteY997" fmla="*/ 2840975 h 6108771"/>
                <a:gd name="connsiteX998" fmla="*/ 1160725 w 3211789"/>
                <a:gd name="connsiteY998" fmla="*/ 2840975 h 6108771"/>
                <a:gd name="connsiteX999" fmla="*/ 1396346 w 3211789"/>
                <a:gd name="connsiteY999" fmla="*/ 2835181 h 6108771"/>
                <a:gd name="connsiteX1000" fmla="*/ 1434973 w 3211789"/>
                <a:gd name="connsiteY1000" fmla="*/ 2896983 h 6108771"/>
                <a:gd name="connsiteX1001" fmla="*/ 1409865 w 3211789"/>
                <a:gd name="connsiteY1001" fmla="*/ 2908571 h 6108771"/>
                <a:gd name="connsiteX1002" fmla="*/ 1380896 w 3211789"/>
                <a:gd name="connsiteY1002" fmla="*/ 2877670 h 6108771"/>
                <a:gd name="connsiteX1003" fmla="*/ 1390552 w 3211789"/>
                <a:gd name="connsiteY1003" fmla="*/ 2835181 h 6108771"/>
                <a:gd name="connsiteX1004" fmla="*/ 1396346 w 3211789"/>
                <a:gd name="connsiteY1004" fmla="*/ 2835181 h 6108771"/>
                <a:gd name="connsiteX1005" fmla="*/ 956005 w 3211789"/>
                <a:gd name="connsiteY1005" fmla="*/ 2866082 h 6108771"/>
                <a:gd name="connsiteX1006" fmla="*/ 940554 w 3211789"/>
                <a:gd name="connsiteY1006" fmla="*/ 2881532 h 6108771"/>
                <a:gd name="connsiteX1007" fmla="*/ 911584 w 3211789"/>
                <a:gd name="connsiteY1007" fmla="*/ 2866082 h 6108771"/>
                <a:gd name="connsiteX1008" fmla="*/ 946348 w 3211789"/>
                <a:gd name="connsiteY1008" fmla="*/ 2833249 h 6108771"/>
                <a:gd name="connsiteX1009" fmla="*/ 956005 w 3211789"/>
                <a:gd name="connsiteY1009" fmla="*/ 2866082 h 6108771"/>
                <a:gd name="connsiteX1010" fmla="*/ 1278535 w 3211789"/>
                <a:gd name="connsiteY1010" fmla="*/ 2817799 h 6108771"/>
                <a:gd name="connsiteX1011" fmla="*/ 1266947 w 3211789"/>
                <a:gd name="connsiteY1011" fmla="*/ 2846769 h 6108771"/>
                <a:gd name="connsiteX1012" fmla="*/ 1266947 w 3211789"/>
                <a:gd name="connsiteY1012" fmla="*/ 2895052 h 6108771"/>
                <a:gd name="connsiteX1013" fmla="*/ 1170381 w 3211789"/>
                <a:gd name="connsiteY1013" fmla="*/ 2902777 h 6108771"/>
                <a:gd name="connsiteX1014" fmla="*/ 1168450 w 3211789"/>
                <a:gd name="connsiteY1014" fmla="*/ 2885395 h 6108771"/>
                <a:gd name="connsiteX1015" fmla="*/ 1195489 w 3211789"/>
                <a:gd name="connsiteY1015" fmla="*/ 2821661 h 6108771"/>
                <a:gd name="connsiteX1016" fmla="*/ 1266947 w 3211789"/>
                <a:gd name="connsiteY1016" fmla="*/ 2806211 h 6108771"/>
                <a:gd name="connsiteX1017" fmla="*/ 1278535 w 3211789"/>
                <a:gd name="connsiteY1017" fmla="*/ 2817799 h 6108771"/>
                <a:gd name="connsiteX1018" fmla="*/ 1568234 w 3211789"/>
                <a:gd name="connsiteY1018" fmla="*/ 2788829 h 6108771"/>
                <a:gd name="connsiteX1019" fmla="*/ 1618448 w 3211789"/>
                <a:gd name="connsiteY1019" fmla="*/ 2833249 h 6108771"/>
                <a:gd name="connsiteX1020" fmla="*/ 1560508 w 3211789"/>
                <a:gd name="connsiteY1020" fmla="*/ 2858356 h 6108771"/>
                <a:gd name="connsiteX1021" fmla="*/ 1546989 w 3211789"/>
                <a:gd name="connsiteY1021" fmla="*/ 2810073 h 6108771"/>
                <a:gd name="connsiteX1022" fmla="*/ 1556646 w 3211789"/>
                <a:gd name="connsiteY1022" fmla="*/ 2788829 h 6108771"/>
                <a:gd name="connsiteX1023" fmla="*/ 1562440 w 3211789"/>
                <a:gd name="connsiteY1023" fmla="*/ 2786898 h 6108771"/>
                <a:gd name="connsiteX1024" fmla="*/ 1568234 w 3211789"/>
                <a:gd name="connsiteY1024" fmla="*/ 2788829 h 6108771"/>
                <a:gd name="connsiteX1025" fmla="*/ 1027463 w 3211789"/>
                <a:gd name="connsiteY1025" fmla="*/ 2840975 h 6108771"/>
                <a:gd name="connsiteX1026" fmla="*/ 1056433 w 3211789"/>
                <a:gd name="connsiteY1026" fmla="*/ 2877670 h 6108771"/>
                <a:gd name="connsiteX1027" fmla="*/ 1050639 w 3211789"/>
                <a:gd name="connsiteY1027" fmla="*/ 2895052 h 6108771"/>
                <a:gd name="connsiteX1028" fmla="*/ 1071884 w 3211789"/>
                <a:gd name="connsiteY1028" fmla="*/ 2896983 h 6108771"/>
                <a:gd name="connsiteX1029" fmla="*/ 1085403 w 3211789"/>
                <a:gd name="connsiteY1029" fmla="*/ 2956854 h 6108771"/>
                <a:gd name="connsiteX1030" fmla="*/ 1122098 w 3211789"/>
                <a:gd name="connsiteY1030" fmla="*/ 2997412 h 6108771"/>
                <a:gd name="connsiteX1031" fmla="*/ 1116304 w 3211789"/>
                <a:gd name="connsiteY1031" fmla="*/ 3007068 h 6108771"/>
                <a:gd name="connsiteX1032" fmla="*/ 1129824 w 3211789"/>
                <a:gd name="connsiteY1032" fmla="*/ 3007068 h 6108771"/>
                <a:gd name="connsiteX1033" fmla="*/ 1151068 w 3211789"/>
                <a:gd name="connsiteY1033" fmla="*/ 3020587 h 6108771"/>
                <a:gd name="connsiteX1034" fmla="*/ 1131755 w 3211789"/>
                <a:gd name="connsiteY1034" fmla="*/ 3078527 h 6108771"/>
                <a:gd name="connsiteX1035" fmla="*/ 1139480 w 3211789"/>
                <a:gd name="connsiteY1035" fmla="*/ 3124879 h 6108771"/>
                <a:gd name="connsiteX1036" fmla="*/ 1108579 w 3211789"/>
                <a:gd name="connsiteY1036" fmla="*/ 3124879 h 6108771"/>
                <a:gd name="connsiteX1037" fmla="*/ 1156862 w 3211789"/>
                <a:gd name="connsiteY1037" fmla="*/ 3153849 h 6108771"/>
                <a:gd name="connsiteX1038" fmla="*/ 1164587 w 3211789"/>
                <a:gd name="connsiteY1038" fmla="*/ 3182819 h 6108771"/>
                <a:gd name="connsiteX1039" fmla="*/ 1131755 w 3211789"/>
                <a:gd name="connsiteY1039" fmla="*/ 3205994 h 6108771"/>
                <a:gd name="connsiteX1040" fmla="*/ 1062227 w 3211789"/>
                <a:gd name="connsiteY1040" fmla="*/ 3142261 h 6108771"/>
                <a:gd name="connsiteX1041" fmla="*/ 1060296 w 3211789"/>
                <a:gd name="connsiteY1041" fmla="*/ 3119085 h 6108771"/>
                <a:gd name="connsiteX1042" fmla="*/ 1066090 w 3211789"/>
                <a:gd name="connsiteY1042" fmla="*/ 3086252 h 6108771"/>
                <a:gd name="connsiteX1043" fmla="*/ 1098922 w 3211789"/>
                <a:gd name="connsiteY1043" fmla="*/ 3124879 h 6108771"/>
                <a:gd name="connsiteX1044" fmla="*/ 1108579 w 3211789"/>
                <a:gd name="connsiteY1044" fmla="*/ 3122948 h 6108771"/>
                <a:gd name="connsiteX1045" fmla="*/ 1081541 w 3211789"/>
                <a:gd name="connsiteY1045" fmla="*/ 3061145 h 6108771"/>
                <a:gd name="connsiteX1046" fmla="*/ 1085403 w 3211789"/>
                <a:gd name="connsiteY1046" fmla="*/ 3037969 h 6108771"/>
                <a:gd name="connsiteX1047" fmla="*/ 1069953 w 3211789"/>
                <a:gd name="connsiteY1047" fmla="*/ 3036038 h 6108771"/>
                <a:gd name="connsiteX1048" fmla="*/ 1027463 w 3211789"/>
                <a:gd name="connsiteY1048" fmla="*/ 2997412 h 6108771"/>
                <a:gd name="connsiteX1049" fmla="*/ 1027463 w 3211789"/>
                <a:gd name="connsiteY1049" fmla="*/ 2945266 h 6108771"/>
                <a:gd name="connsiteX1050" fmla="*/ 1040983 w 3211789"/>
                <a:gd name="connsiteY1050" fmla="*/ 2910502 h 6108771"/>
                <a:gd name="connsiteX1051" fmla="*/ 1015876 w 3211789"/>
                <a:gd name="connsiteY1051" fmla="*/ 2918227 h 6108771"/>
                <a:gd name="connsiteX1052" fmla="*/ 961799 w 3211789"/>
                <a:gd name="connsiteY1052" fmla="*/ 2837112 h 6108771"/>
                <a:gd name="connsiteX1053" fmla="*/ 1019738 w 3211789"/>
                <a:gd name="connsiteY1053" fmla="*/ 2784966 h 6108771"/>
                <a:gd name="connsiteX1054" fmla="*/ 1027463 w 3211789"/>
                <a:gd name="connsiteY1054" fmla="*/ 2840975 h 6108771"/>
                <a:gd name="connsiteX1055" fmla="*/ 1539264 w 3211789"/>
                <a:gd name="connsiteY1055" fmla="*/ 2792692 h 6108771"/>
                <a:gd name="connsiteX1056" fmla="*/ 1535401 w 3211789"/>
                <a:gd name="connsiteY1056" fmla="*/ 2810073 h 6108771"/>
                <a:gd name="connsiteX1057" fmla="*/ 1535401 w 3211789"/>
                <a:gd name="connsiteY1057" fmla="*/ 2858356 h 6108771"/>
                <a:gd name="connsiteX1058" fmla="*/ 1498706 w 3211789"/>
                <a:gd name="connsiteY1058" fmla="*/ 2831318 h 6108771"/>
                <a:gd name="connsiteX1059" fmla="*/ 1496775 w 3211789"/>
                <a:gd name="connsiteY1059" fmla="*/ 2796554 h 6108771"/>
                <a:gd name="connsiteX1060" fmla="*/ 1489050 w 3211789"/>
                <a:gd name="connsiteY1060" fmla="*/ 2775310 h 6108771"/>
                <a:gd name="connsiteX1061" fmla="*/ 1494844 w 3211789"/>
                <a:gd name="connsiteY1061" fmla="*/ 2757928 h 6108771"/>
                <a:gd name="connsiteX1062" fmla="*/ 1539264 w 3211789"/>
                <a:gd name="connsiteY1062" fmla="*/ 2792692 h 6108771"/>
                <a:gd name="connsiteX1063" fmla="*/ 1311368 w 3211789"/>
                <a:gd name="connsiteY1063" fmla="*/ 2788829 h 6108771"/>
                <a:gd name="connsiteX1064" fmla="*/ 1377033 w 3211789"/>
                <a:gd name="connsiteY1064" fmla="*/ 2833249 h 6108771"/>
                <a:gd name="connsiteX1065" fmla="*/ 1369308 w 3211789"/>
                <a:gd name="connsiteY1065" fmla="*/ 2848700 h 6108771"/>
                <a:gd name="connsiteX1066" fmla="*/ 1369308 w 3211789"/>
                <a:gd name="connsiteY1066" fmla="*/ 2889258 h 6108771"/>
                <a:gd name="connsiteX1067" fmla="*/ 1365445 w 3211789"/>
                <a:gd name="connsiteY1067" fmla="*/ 2900846 h 6108771"/>
                <a:gd name="connsiteX1068" fmla="*/ 1351926 w 3211789"/>
                <a:gd name="connsiteY1068" fmla="*/ 2895052 h 6108771"/>
                <a:gd name="connsiteX1069" fmla="*/ 1317162 w 3211789"/>
                <a:gd name="connsiteY1069" fmla="*/ 2893120 h 6108771"/>
                <a:gd name="connsiteX1070" fmla="*/ 1297849 w 3211789"/>
                <a:gd name="connsiteY1070" fmla="*/ 2898914 h 6108771"/>
                <a:gd name="connsiteX1071" fmla="*/ 1286261 w 3211789"/>
                <a:gd name="connsiteY1071" fmla="*/ 2891189 h 6108771"/>
                <a:gd name="connsiteX1072" fmla="*/ 1286261 w 3211789"/>
                <a:gd name="connsiteY1072" fmla="*/ 2829387 h 6108771"/>
                <a:gd name="connsiteX1073" fmla="*/ 1311368 w 3211789"/>
                <a:gd name="connsiteY1073" fmla="*/ 2790760 h 6108771"/>
                <a:gd name="connsiteX1074" fmla="*/ 1282398 w 3211789"/>
                <a:gd name="connsiteY1074" fmla="*/ 2784966 h 6108771"/>
                <a:gd name="connsiteX1075" fmla="*/ 1261154 w 3211789"/>
                <a:gd name="connsiteY1075" fmla="*/ 2744408 h 6108771"/>
                <a:gd name="connsiteX1076" fmla="*/ 1311368 w 3211789"/>
                <a:gd name="connsiteY1076" fmla="*/ 2788829 h 6108771"/>
                <a:gd name="connsiteX1077" fmla="*/ 1243772 w 3211789"/>
                <a:gd name="connsiteY1077" fmla="*/ 2744408 h 6108771"/>
                <a:gd name="connsiteX1078" fmla="*/ 1265016 w 3211789"/>
                <a:gd name="connsiteY1078" fmla="*/ 2790760 h 6108771"/>
                <a:gd name="connsiteX1079" fmla="*/ 1191626 w 3211789"/>
                <a:gd name="connsiteY1079" fmla="*/ 2821661 h 6108771"/>
                <a:gd name="connsiteX1080" fmla="*/ 1127892 w 3211789"/>
                <a:gd name="connsiteY1080" fmla="*/ 2761790 h 6108771"/>
                <a:gd name="connsiteX1081" fmla="*/ 1122098 w 3211789"/>
                <a:gd name="connsiteY1081" fmla="*/ 2775310 h 6108771"/>
                <a:gd name="connsiteX1082" fmla="*/ 1145274 w 3211789"/>
                <a:gd name="connsiteY1082" fmla="*/ 2819730 h 6108771"/>
                <a:gd name="connsiteX1083" fmla="*/ 1106648 w 3211789"/>
                <a:gd name="connsiteY1083" fmla="*/ 2842906 h 6108771"/>
                <a:gd name="connsiteX1084" fmla="*/ 1089266 w 3211789"/>
                <a:gd name="connsiteY1084" fmla="*/ 2862219 h 6108771"/>
                <a:gd name="connsiteX1085" fmla="*/ 1077678 w 3211789"/>
                <a:gd name="connsiteY1085" fmla="*/ 2866082 h 6108771"/>
                <a:gd name="connsiteX1086" fmla="*/ 1037120 w 3211789"/>
                <a:gd name="connsiteY1086" fmla="*/ 2825524 h 6108771"/>
                <a:gd name="connsiteX1087" fmla="*/ 1037120 w 3211789"/>
                <a:gd name="connsiteY1087" fmla="*/ 2784966 h 6108771"/>
                <a:gd name="connsiteX1088" fmla="*/ 1114373 w 3211789"/>
                <a:gd name="connsiteY1088" fmla="*/ 2746340 h 6108771"/>
                <a:gd name="connsiteX1089" fmla="*/ 1176175 w 3211789"/>
                <a:gd name="connsiteY1089" fmla="*/ 2736683 h 6108771"/>
                <a:gd name="connsiteX1090" fmla="*/ 1243772 w 3211789"/>
                <a:gd name="connsiteY1090" fmla="*/ 2744408 h 6108771"/>
                <a:gd name="connsiteX1091" fmla="*/ 1745915 w 3211789"/>
                <a:gd name="connsiteY1091" fmla="*/ 2773378 h 6108771"/>
                <a:gd name="connsiteX1092" fmla="*/ 1693770 w 3211789"/>
                <a:gd name="connsiteY1092" fmla="*/ 2798485 h 6108771"/>
                <a:gd name="connsiteX1093" fmla="*/ 1670594 w 3211789"/>
                <a:gd name="connsiteY1093" fmla="*/ 2773378 h 6108771"/>
                <a:gd name="connsiteX1094" fmla="*/ 1687976 w 3211789"/>
                <a:gd name="connsiteY1094" fmla="*/ 2723164 h 6108771"/>
                <a:gd name="connsiteX1095" fmla="*/ 1745915 w 3211789"/>
                <a:gd name="connsiteY1095" fmla="*/ 2773378 h 6108771"/>
                <a:gd name="connsiteX1096" fmla="*/ 1908147 w 3211789"/>
                <a:gd name="connsiteY1096" fmla="*/ 2748271 h 6108771"/>
                <a:gd name="connsiteX1097" fmla="*/ 1863726 w 3211789"/>
                <a:gd name="connsiteY1097" fmla="*/ 2783035 h 6108771"/>
                <a:gd name="connsiteX1098" fmla="*/ 1763297 w 3211789"/>
                <a:gd name="connsiteY1098" fmla="*/ 2842906 h 6108771"/>
                <a:gd name="connsiteX1099" fmla="*/ 1763297 w 3211789"/>
                <a:gd name="connsiteY1099" fmla="*/ 2848700 h 6108771"/>
                <a:gd name="connsiteX1100" fmla="*/ 1772954 w 3211789"/>
                <a:gd name="connsiteY1100" fmla="*/ 2848700 h 6108771"/>
                <a:gd name="connsiteX1101" fmla="*/ 1821237 w 3211789"/>
                <a:gd name="connsiteY1101" fmla="*/ 2873807 h 6108771"/>
                <a:gd name="connsiteX1102" fmla="*/ 1803855 w 3211789"/>
                <a:gd name="connsiteY1102" fmla="*/ 2875738 h 6108771"/>
                <a:gd name="connsiteX1103" fmla="*/ 1767160 w 3211789"/>
                <a:gd name="connsiteY1103" fmla="*/ 2869944 h 6108771"/>
                <a:gd name="connsiteX1104" fmla="*/ 1724671 w 3211789"/>
                <a:gd name="connsiteY1104" fmla="*/ 2879601 h 6108771"/>
                <a:gd name="connsiteX1105" fmla="*/ 1730465 w 3211789"/>
                <a:gd name="connsiteY1105" fmla="*/ 2864150 h 6108771"/>
                <a:gd name="connsiteX1106" fmla="*/ 1713083 w 3211789"/>
                <a:gd name="connsiteY1106" fmla="*/ 2864150 h 6108771"/>
                <a:gd name="connsiteX1107" fmla="*/ 1614586 w 3211789"/>
                <a:gd name="connsiteY1107" fmla="*/ 2914365 h 6108771"/>
                <a:gd name="connsiteX1108" fmla="*/ 1572096 w 3211789"/>
                <a:gd name="connsiteY1108" fmla="*/ 2873807 h 6108771"/>
                <a:gd name="connsiteX1109" fmla="*/ 1877245 w 3211789"/>
                <a:gd name="connsiteY1109" fmla="*/ 2719301 h 6108771"/>
                <a:gd name="connsiteX1110" fmla="*/ 1908147 w 3211789"/>
                <a:gd name="connsiteY1110" fmla="*/ 2748271 h 6108771"/>
                <a:gd name="connsiteX1111" fmla="*/ 1942910 w 3211789"/>
                <a:gd name="connsiteY1111" fmla="*/ 2727027 h 6108771"/>
                <a:gd name="connsiteX1112" fmla="*/ 1929391 w 3211789"/>
                <a:gd name="connsiteY1112" fmla="*/ 2740546 h 6108771"/>
                <a:gd name="connsiteX1113" fmla="*/ 1896559 w 3211789"/>
                <a:gd name="connsiteY1113" fmla="*/ 2699988 h 6108771"/>
                <a:gd name="connsiteX1114" fmla="*/ 1908147 w 3211789"/>
                <a:gd name="connsiteY1114" fmla="*/ 2698057 h 6108771"/>
                <a:gd name="connsiteX1115" fmla="*/ 1942910 w 3211789"/>
                <a:gd name="connsiteY1115" fmla="*/ 2727027 h 6108771"/>
                <a:gd name="connsiteX1116" fmla="*/ 1612654 w 3211789"/>
                <a:gd name="connsiteY1116" fmla="*/ 2707713 h 6108771"/>
                <a:gd name="connsiteX1117" fmla="*/ 1639693 w 3211789"/>
                <a:gd name="connsiteY1117" fmla="*/ 2713507 h 6108771"/>
                <a:gd name="connsiteX1118" fmla="*/ 1662869 w 3211789"/>
                <a:gd name="connsiteY1118" fmla="*/ 2744408 h 6108771"/>
                <a:gd name="connsiteX1119" fmla="*/ 1662869 w 3211789"/>
                <a:gd name="connsiteY1119" fmla="*/ 2792692 h 6108771"/>
                <a:gd name="connsiteX1120" fmla="*/ 1666731 w 3211789"/>
                <a:gd name="connsiteY1120" fmla="*/ 2806211 h 6108771"/>
                <a:gd name="connsiteX1121" fmla="*/ 1639693 w 3211789"/>
                <a:gd name="connsiteY1121" fmla="*/ 2821661 h 6108771"/>
                <a:gd name="connsiteX1122" fmla="*/ 1574028 w 3211789"/>
                <a:gd name="connsiteY1122" fmla="*/ 2775310 h 6108771"/>
                <a:gd name="connsiteX1123" fmla="*/ 1570165 w 3211789"/>
                <a:gd name="connsiteY1123" fmla="*/ 2736683 h 6108771"/>
                <a:gd name="connsiteX1124" fmla="*/ 1587547 w 3211789"/>
                <a:gd name="connsiteY1124" fmla="*/ 2690331 h 6108771"/>
                <a:gd name="connsiteX1125" fmla="*/ 1612654 w 3211789"/>
                <a:gd name="connsiteY1125" fmla="*/ 2707713 h 6108771"/>
                <a:gd name="connsiteX1126" fmla="*/ 1079609 w 3211789"/>
                <a:gd name="connsiteY1126" fmla="*/ 2663293 h 6108771"/>
                <a:gd name="connsiteX1127" fmla="*/ 1010082 w 3211789"/>
                <a:gd name="connsiteY1127" fmla="*/ 2674881 h 6108771"/>
                <a:gd name="connsiteX1128" fmla="*/ 946348 w 3211789"/>
                <a:gd name="connsiteY1128" fmla="*/ 2692263 h 6108771"/>
                <a:gd name="connsiteX1129" fmla="*/ 782186 w 3211789"/>
                <a:gd name="connsiteY1129" fmla="*/ 2839043 h 6108771"/>
                <a:gd name="connsiteX1130" fmla="*/ 759010 w 3211789"/>
                <a:gd name="connsiteY1130" fmla="*/ 2879601 h 6108771"/>
                <a:gd name="connsiteX1131" fmla="*/ 751284 w 3211789"/>
                <a:gd name="connsiteY1131" fmla="*/ 2879601 h 6108771"/>
                <a:gd name="connsiteX1132" fmla="*/ 749353 w 3211789"/>
                <a:gd name="connsiteY1132" fmla="*/ 2871876 h 6108771"/>
                <a:gd name="connsiteX1133" fmla="*/ 787980 w 3211789"/>
                <a:gd name="connsiteY1133" fmla="*/ 2788829 h 6108771"/>
                <a:gd name="connsiteX1134" fmla="*/ 1037120 w 3211789"/>
                <a:gd name="connsiteY1134" fmla="*/ 2661362 h 6108771"/>
                <a:gd name="connsiteX1135" fmla="*/ 1079609 w 3211789"/>
                <a:gd name="connsiteY1135" fmla="*/ 2663293 h 6108771"/>
                <a:gd name="connsiteX1136" fmla="*/ 1444629 w 3211789"/>
                <a:gd name="connsiteY1136" fmla="*/ 2719301 h 6108771"/>
                <a:gd name="connsiteX1137" fmla="*/ 1438835 w 3211789"/>
                <a:gd name="connsiteY1137" fmla="*/ 2728958 h 6108771"/>
                <a:gd name="connsiteX1138" fmla="*/ 1330681 w 3211789"/>
                <a:gd name="connsiteY1138" fmla="*/ 2653636 h 6108771"/>
                <a:gd name="connsiteX1139" fmla="*/ 1322956 w 3211789"/>
                <a:gd name="connsiteY1139" fmla="*/ 2653636 h 6108771"/>
                <a:gd name="connsiteX1140" fmla="*/ 1303643 w 3211789"/>
                <a:gd name="connsiteY1140" fmla="*/ 2686469 h 6108771"/>
                <a:gd name="connsiteX1141" fmla="*/ 1288192 w 3211789"/>
                <a:gd name="connsiteY1141" fmla="*/ 2622735 h 6108771"/>
                <a:gd name="connsiteX1142" fmla="*/ 1288192 w 3211789"/>
                <a:gd name="connsiteY1142" fmla="*/ 2601491 h 6108771"/>
                <a:gd name="connsiteX1143" fmla="*/ 1444629 w 3211789"/>
                <a:gd name="connsiteY1143" fmla="*/ 2719301 h 6108771"/>
                <a:gd name="connsiteX1144" fmla="*/ 1668663 w 3211789"/>
                <a:gd name="connsiteY1144" fmla="*/ 2636254 h 6108771"/>
                <a:gd name="connsiteX1145" fmla="*/ 1687976 w 3211789"/>
                <a:gd name="connsiteY1145" fmla="*/ 2647842 h 6108771"/>
                <a:gd name="connsiteX1146" fmla="*/ 1686044 w 3211789"/>
                <a:gd name="connsiteY1146" fmla="*/ 2694194 h 6108771"/>
                <a:gd name="connsiteX1147" fmla="*/ 1668663 w 3211789"/>
                <a:gd name="connsiteY1147" fmla="*/ 2711576 h 6108771"/>
                <a:gd name="connsiteX1148" fmla="*/ 1606860 w 3211789"/>
                <a:gd name="connsiteY1148" fmla="*/ 2690331 h 6108771"/>
                <a:gd name="connsiteX1149" fmla="*/ 1587547 w 3211789"/>
                <a:gd name="connsiteY1149" fmla="*/ 2638186 h 6108771"/>
                <a:gd name="connsiteX1150" fmla="*/ 1604929 w 3211789"/>
                <a:gd name="connsiteY1150" fmla="*/ 2589903 h 6108771"/>
                <a:gd name="connsiteX1151" fmla="*/ 1668663 w 3211789"/>
                <a:gd name="connsiteY1151" fmla="*/ 2636254 h 6108771"/>
                <a:gd name="connsiteX1152" fmla="*/ 1332612 w 3211789"/>
                <a:gd name="connsiteY1152" fmla="*/ 2580246 h 6108771"/>
                <a:gd name="connsiteX1153" fmla="*/ 1380896 w 3211789"/>
                <a:gd name="connsiteY1153" fmla="*/ 2607285 h 6108771"/>
                <a:gd name="connsiteX1154" fmla="*/ 1369308 w 3211789"/>
                <a:gd name="connsiteY1154" fmla="*/ 2624667 h 6108771"/>
                <a:gd name="connsiteX1155" fmla="*/ 1305574 w 3211789"/>
                <a:gd name="connsiteY1155" fmla="*/ 2582177 h 6108771"/>
                <a:gd name="connsiteX1156" fmla="*/ 1319093 w 3211789"/>
                <a:gd name="connsiteY1156" fmla="*/ 2572521 h 6108771"/>
                <a:gd name="connsiteX1157" fmla="*/ 1332612 w 3211789"/>
                <a:gd name="connsiteY1157" fmla="*/ 2580246 h 6108771"/>
                <a:gd name="connsiteX1158" fmla="*/ 1863726 w 3211789"/>
                <a:gd name="connsiteY1158" fmla="*/ 2560933 h 6108771"/>
                <a:gd name="connsiteX1159" fmla="*/ 1854069 w 3211789"/>
                <a:gd name="connsiteY1159" fmla="*/ 2560933 h 6108771"/>
                <a:gd name="connsiteX1160" fmla="*/ 1863726 w 3211789"/>
                <a:gd name="connsiteY1160" fmla="*/ 2560933 h 6108771"/>
                <a:gd name="connsiteX1161" fmla="*/ 1394415 w 3211789"/>
                <a:gd name="connsiteY1161" fmla="*/ 2576383 h 6108771"/>
                <a:gd name="connsiteX1162" fmla="*/ 1375102 w 3211789"/>
                <a:gd name="connsiteY1162" fmla="*/ 2578315 h 6108771"/>
                <a:gd name="connsiteX1163" fmla="*/ 1348063 w 3211789"/>
                <a:gd name="connsiteY1163" fmla="*/ 2559002 h 6108771"/>
                <a:gd name="connsiteX1164" fmla="*/ 1369308 w 3211789"/>
                <a:gd name="connsiteY1164" fmla="*/ 2549345 h 6108771"/>
                <a:gd name="connsiteX1165" fmla="*/ 1394415 w 3211789"/>
                <a:gd name="connsiteY1165" fmla="*/ 2576383 h 6108771"/>
                <a:gd name="connsiteX1166" fmla="*/ 1751709 w 3211789"/>
                <a:gd name="connsiteY1166" fmla="*/ 2559002 h 6108771"/>
                <a:gd name="connsiteX1167" fmla="*/ 1790336 w 3211789"/>
                <a:gd name="connsiteY1167" fmla="*/ 2562864 h 6108771"/>
                <a:gd name="connsiteX1168" fmla="*/ 1803855 w 3211789"/>
                <a:gd name="connsiteY1168" fmla="*/ 2582177 h 6108771"/>
                <a:gd name="connsiteX1169" fmla="*/ 1817374 w 3211789"/>
                <a:gd name="connsiteY1169" fmla="*/ 2628529 h 6108771"/>
                <a:gd name="connsiteX1170" fmla="*/ 1803855 w 3211789"/>
                <a:gd name="connsiteY1170" fmla="*/ 2655568 h 6108771"/>
                <a:gd name="connsiteX1171" fmla="*/ 1815443 w 3211789"/>
                <a:gd name="connsiteY1171" fmla="*/ 2688400 h 6108771"/>
                <a:gd name="connsiteX1172" fmla="*/ 1832825 w 3211789"/>
                <a:gd name="connsiteY1172" fmla="*/ 2655568 h 6108771"/>
                <a:gd name="connsiteX1173" fmla="*/ 1884971 w 3211789"/>
                <a:gd name="connsiteY1173" fmla="*/ 2688400 h 6108771"/>
                <a:gd name="connsiteX1174" fmla="*/ 1840550 w 3211789"/>
                <a:gd name="connsiteY1174" fmla="*/ 2719301 h 6108771"/>
                <a:gd name="connsiteX1175" fmla="*/ 1815443 w 3211789"/>
                <a:gd name="connsiteY1175" fmla="*/ 2696125 h 6108771"/>
                <a:gd name="connsiteX1176" fmla="*/ 1807718 w 3211789"/>
                <a:gd name="connsiteY1176" fmla="*/ 2707713 h 6108771"/>
                <a:gd name="connsiteX1177" fmla="*/ 1811580 w 3211789"/>
                <a:gd name="connsiteY1177" fmla="*/ 2727027 h 6108771"/>
                <a:gd name="connsiteX1178" fmla="*/ 1761366 w 3211789"/>
                <a:gd name="connsiteY1178" fmla="*/ 2755996 h 6108771"/>
                <a:gd name="connsiteX1179" fmla="*/ 1697632 w 3211789"/>
                <a:gd name="connsiteY1179" fmla="*/ 2688400 h 6108771"/>
                <a:gd name="connsiteX1180" fmla="*/ 1713083 w 3211789"/>
                <a:gd name="connsiteY1180" fmla="*/ 2642048 h 6108771"/>
                <a:gd name="connsiteX1181" fmla="*/ 1730465 w 3211789"/>
                <a:gd name="connsiteY1181" fmla="*/ 2647842 h 6108771"/>
                <a:gd name="connsiteX1182" fmla="*/ 1732396 w 3211789"/>
                <a:gd name="connsiteY1182" fmla="*/ 2642048 h 6108771"/>
                <a:gd name="connsiteX1183" fmla="*/ 1699564 w 3211789"/>
                <a:gd name="connsiteY1183" fmla="*/ 2597628 h 6108771"/>
                <a:gd name="connsiteX1184" fmla="*/ 1699564 w 3211789"/>
                <a:gd name="connsiteY1184" fmla="*/ 2553208 h 6108771"/>
                <a:gd name="connsiteX1185" fmla="*/ 1715014 w 3211789"/>
                <a:gd name="connsiteY1185" fmla="*/ 2535826 h 6108771"/>
                <a:gd name="connsiteX1186" fmla="*/ 1751709 w 3211789"/>
                <a:gd name="connsiteY1186" fmla="*/ 2559002 h 6108771"/>
                <a:gd name="connsiteX1187" fmla="*/ 1460080 w 3211789"/>
                <a:gd name="connsiteY1187" fmla="*/ 2543551 h 6108771"/>
                <a:gd name="connsiteX1188" fmla="*/ 1487118 w 3211789"/>
                <a:gd name="connsiteY1188" fmla="*/ 2555139 h 6108771"/>
                <a:gd name="connsiteX1189" fmla="*/ 1487118 w 3211789"/>
                <a:gd name="connsiteY1189" fmla="*/ 2587971 h 6108771"/>
                <a:gd name="connsiteX1190" fmla="*/ 1463942 w 3211789"/>
                <a:gd name="connsiteY1190" fmla="*/ 2620804 h 6108771"/>
                <a:gd name="connsiteX1191" fmla="*/ 1429179 w 3211789"/>
                <a:gd name="connsiteY1191" fmla="*/ 2609216 h 6108771"/>
                <a:gd name="connsiteX1192" fmla="*/ 1427247 w 3211789"/>
                <a:gd name="connsiteY1192" fmla="*/ 2613079 h 6108771"/>
                <a:gd name="connsiteX1193" fmla="*/ 1467805 w 3211789"/>
                <a:gd name="connsiteY1193" fmla="*/ 2651705 h 6108771"/>
                <a:gd name="connsiteX1194" fmla="*/ 1463942 w 3211789"/>
                <a:gd name="connsiteY1194" fmla="*/ 2672950 h 6108771"/>
                <a:gd name="connsiteX1195" fmla="*/ 1469736 w 3211789"/>
                <a:gd name="connsiteY1195" fmla="*/ 2680675 h 6108771"/>
                <a:gd name="connsiteX1196" fmla="*/ 1485187 w 3211789"/>
                <a:gd name="connsiteY1196" fmla="*/ 2645911 h 6108771"/>
                <a:gd name="connsiteX1197" fmla="*/ 1529607 w 3211789"/>
                <a:gd name="connsiteY1197" fmla="*/ 2678744 h 6108771"/>
                <a:gd name="connsiteX1198" fmla="*/ 1562440 w 3211789"/>
                <a:gd name="connsiteY1198" fmla="*/ 2684537 h 6108771"/>
                <a:gd name="connsiteX1199" fmla="*/ 1564371 w 3211789"/>
                <a:gd name="connsiteY1199" fmla="*/ 2692263 h 6108771"/>
                <a:gd name="connsiteX1200" fmla="*/ 1554715 w 3211789"/>
                <a:gd name="connsiteY1200" fmla="*/ 2730889 h 6108771"/>
                <a:gd name="connsiteX1201" fmla="*/ 1558577 w 3211789"/>
                <a:gd name="connsiteY1201" fmla="*/ 2752134 h 6108771"/>
                <a:gd name="connsiteX1202" fmla="*/ 1541195 w 3211789"/>
                <a:gd name="connsiteY1202" fmla="*/ 2765653 h 6108771"/>
                <a:gd name="connsiteX1203" fmla="*/ 1496775 w 3211789"/>
                <a:gd name="connsiteY1203" fmla="*/ 2742477 h 6108771"/>
                <a:gd name="connsiteX1204" fmla="*/ 1473599 w 3211789"/>
                <a:gd name="connsiteY1204" fmla="*/ 2692263 h 6108771"/>
                <a:gd name="connsiteX1205" fmla="*/ 1458148 w 3211789"/>
                <a:gd name="connsiteY1205" fmla="*/ 2694194 h 6108771"/>
                <a:gd name="connsiteX1206" fmla="*/ 1438835 w 3211789"/>
                <a:gd name="connsiteY1206" fmla="*/ 2674881 h 6108771"/>
                <a:gd name="connsiteX1207" fmla="*/ 1386689 w 3211789"/>
                <a:gd name="connsiteY1207" fmla="*/ 2620804 h 6108771"/>
                <a:gd name="connsiteX1208" fmla="*/ 1413728 w 3211789"/>
                <a:gd name="connsiteY1208" fmla="*/ 2605353 h 6108771"/>
                <a:gd name="connsiteX1209" fmla="*/ 1415659 w 3211789"/>
                <a:gd name="connsiteY1209" fmla="*/ 2595697 h 6108771"/>
                <a:gd name="connsiteX1210" fmla="*/ 1398277 w 3211789"/>
                <a:gd name="connsiteY1210" fmla="*/ 2553208 h 6108771"/>
                <a:gd name="connsiteX1211" fmla="*/ 1425316 w 3211789"/>
                <a:gd name="connsiteY1211" fmla="*/ 2522306 h 6108771"/>
                <a:gd name="connsiteX1212" fmla="*/ 1460080 w 3211789"/>
                <a:gd name="connsiteY1212" fmla="*/ 2543551 h 6108771"/>
                <a:gd name="connsiteX1213" fmla="*/ 1647418 w 3211789"/>
                <a:gd name="connsiteY1213" fmla="*/ 2524238 h 6108771"/>
                <a:gd name="connsiteX1214" fmla="*/ 1684113 w 3211789"/>
                <a:gd name="connsiteY1214" fmla="*/ 2537757 h 6108771"/>
                <a:gd name="connsiteX1215" fmla="*/ 1686044 w 3211789"/>
                <a:gd name="connsiteY1215" fmla="*/ 2580246 h 6108771"/>
                <a:gd name="connsiteX1216" fmla="*/ 1695701 w 3211789"/>
                <a:gd name="connsiteY1216" fmla="*/ 2616941 h 6108771"/>
                <a:gd name="connsiteX1217" fmla="*/ 1680250 w 3211789"/>
                <a:gd name="connsiteY1217" fmla="*/ 2626598 h 6108771"/>
                <a:gd name="connsiteX1218" fmla="*/ 1618448 w 3211789"/>
                <a:gd name="connsiteY1218" fmla="*/ 2572521 h 6108771"/>
                <a:gd name="connsiteX1219" fmla="*/ 1618448 w 3211789"/>
                <a:gd name="connsiteY1219" fmla="*/ 2533894 h 6108771"/>
                <a:gd name="connsiteX1220" fmla="*/ 1630036 w 3211789"/>
                <a:gd name="connsiteY1220" fmla="*/ 2512650 h 6108771"/>
                <a:gd name="connsiteX1221" fmla="*/ 1647418 w 3211789"/>
                <a:gd name="connsiteY1221" fmla="*/ 2524238 h 6108771"/>
                <a:gd name="connsiteX1222" fmla="*/ 1502569 w 3211789"/>
                <a:gd name="connsiteY1222" fmla="*/ 2518444 h 6108771"/>
                <a:gd name="connsiteX1223" fmla="*/ 1500637 w 3211789"/>
                <a:gd name="connsiteY1223" fmla="*/ 2537757 h 6108771"/>
                <a:gd name="connsiteX1224" fmla="*/ 1490981 w 3211789"/>
                <a:gd name="connsiteY1224" fmla="*/ 2539688 h 6108771"/>
                <a:gd name="connsiteX1225" fmla="*/ 1448492 w 3211789"/>
                <a:gd name="connsiteY1225" fmla="*/ 2518444 h 6108771"/>
                <a:gd name="connsiteX1226" fmla="*/ 1485187 w 3211789"/>
                <a:gd name="connsiteY1226" fmla="*/ 2501062 h 6108771"/>
                <a:gd name="connsiteX1227" fmla="*/ 1502569 w 3211789"/>
                <a:gd name="connsiteY1227" fmla="*/ 2518444 h 6108771"/>
                <a:gd name="connsiteX1228" fmla="*/ 1581753 w 3211789"/>
                <a:gd name="connsiteY1228" fmla="*/ 2508787 h 6108771"/>
                <a:gd name="connsiteX1229" fmla="*/ 1606860 w 3211789"/>
                <a:gd name="connsiteY1229" fmla="*/ 2514581 h 6108771"/>
                <a:gd name="connsiteX1230" fmla="*/ 1610723 w 3211789"/>
                <a:gd name="connsiteY1230" fmla="*/ 2520375 h 6108771"/>
                <a:gd name="connsiteX1231" fmla="*/ 1587547 w 3211789"/>
                <a:gd name="connsiteY1231" fmla="*/ 2566727 h 6108771"/>
                <a:gd name="connsiteX1232" fmla="*/ 1577890 w 3211789"/>
                <a:gd name="connsiteY1232" fmla="*/ 2568658 h 6108771"/>
                <a:gd name="connsiteX1233" fmla="*/ 1531539 w 3211789"/>
                <a:gd name="connsiteY1233" fmla="*/ 2553208 h 6108771"/>
                <a:gd name="connsiteX1234" fmla="*/ 1529607 w 3211789"/>
                <a:gd name="connsiteY1234" fmla="*/ 2557070 h 6108771"/>
                <a:gd name="connsiteX1235" fmla="*/ 1562440 w 3211789"/>
                <a:gd name="connsiteY1235" fmla="*/ 2597628 h 6108771"/>
                <a:gd name="connsiteX1236" fmla="*/ 1572096 w 3211789"/>
                <a:gd name="connsiteY1236" fmla="*/ 2642048 h 6108771"/>
                <a:gd name="connsiteX1237" fmla="*/ 1550852 w 3211789"/>
                <a:gd name="connsiteY1237" fmla="*/ 2671018 h 6108771"/>
                <a:gd name="connsiteX1238" fmla="*/ 1494844 w 3211789"/>
                <a:gd name="connsiteY1238" fmla="*/ 2626598 h 6108771"/>
                <a:gd name="connsiteX1239" fmla="*/ 1494844 w 3211789"/>
                <a:gd name="connsiteY1239" fmla="*/ 2591834 h 6108771"/>
                <a:gd name="connsiteX1240" fmla="*/ 1529607 w 3211789"/>
                <a:gd name="connsiteY1240" fmla="*/ 2551276 h 6108771"/>
                <a:gd name="connsiteX1241" fmla="*/ 1529607 w 3211789"/>
                <a:gd name="connsiteY1241" fmla="*/ 2543551 h 6108771"/>
                <a:gd name="connsiteX1242" fmla="*/ 1510294 w 3211789"/>
                <a:gd name="connsiteY1242" fmla="*/ 2504925 h 6108771"/>
                <a:gd name="connsiteX1243" fmla="*/ 1535401 w 3211789"/>
                <a:gd name="connsiteY1243" fmla="*/ 2479817 h 6108771"/>
                <a:gd name="connsiteX1244" fmla="*/ 1581753 w 3211789"/>
                <a:gd name="connsiteY1244" fmla="*/ 2508787 h 6108771"/>
                <a:gd name="connsiteX1245" fmla="*/ 1799992 w 3211789"/>
                <a:gd name="connsiteY1245" fmla="*/ 2520375 h 6108771"/>
                <a:gd name="connsiteX1246" fmla="*/ 1799992 w 3211789"/>
                <a:gd name="connsiteY1246" fmla="*/ 2541620 h 6108771"/>
                <a:gd name="connsiteX1247" fmla="*/ 1776817 w 3211789"/>
                <a:gd name="connsiteY1247" fmla="*/ 2543551 h 6108771"/>
                <a:gd name="connsiteX1248" fmla="*/ 1707289 w 3211789"/>
                <a:gd name="connsiteY1248" fmla="*/ 2477886 h 6108771"/>
                <a:gd name="connsiteX1249" fmla="*/ 1709220 w 3211789"/>
                <a:gd name="connsiteY1249" fmla="*/ 2456642 h 6108771"/>
                <a:gd name="connsiteX1250" fmla="*/ 1799992 w 3211789"/>
                <a:gd name="connsiteY1250" fmla="*/ 2520375 h 6108771"/>
                <a:gd name="connsiteX1251" fmla="*/ 1610723 w 3211789"/>
                <a:gd name="connsiteY1251" fmla="*/ 2477886 h 6108771"/>
                <a:gd name="connsiteX1252" fmla="*/ 1618448 w 3211789"/>
                <a:gd name="connsiteY1252" fmla="*/ 2489474 h 6108771"/>
                <a:gd name="connsiteX1253" fmla="*/ 1599135 w 3211789"/>
                <a:gd name="connsiteY1253" fmla="*/ 2499131 h 6108771"/>
                <a:gd name="connsiteX1254" fmla="*/ 1562440 w 3211789"/>
                <a:gd name="connsiteY1254" fmla="*/ 2475955 h 6108771"/>
                <a:gd name="connsiteX1255" fmla="*/ 1604929 w 3211789"/>
                <a:gd name="connsiteY1255" fmla="*/ 2454710 h 6108771"/>
                <a:gd name="connsiteX1256" fmla="*/ 1610723 w 3211789"/>
                <a:gd name="connsiteY1256" fmla="*/ 2477886 h 6108771"/>
                <a:gd name="connsiteX1257" fmla="*/ 1689907 w 3211789"/>
                <a:gd name="connsiteY1257" fmla="*/ 2470161 h 6108771"/>
                <a:gd name="connsiteX1258" fmla="*/ 1697632 w 3211789"/>
                <a:gd name="connsiteY1258" fmla="*/ 2502993 h 6108771"/>
                <a:gd name="connsiteX1259" fmla="*/ 1680250 w 3211789"/>
                <a:gd name="connsiteY1259" fmla="*/ 2518444 h 6108771"/>
                <a:gd name="connsiteX1260" fmla="*/ 1626173 w 3211789"/>
                <a:gd name="connsiteY1260" fmla="*/ 2485611 h 6108771"/>
                <a:gd name="connsiteX1261" fmla="*/ 1622311 w 3211789"/>
                <a:gd name="connsiteY1261" fmla="*/ 2456642 h 6108771"/>
                <a:gd name="connsiteX1262" fmla="*/ 1639693 w 3211789"/>
                <a:gd name="connsiteY1262" fmla="*/ 2429603 h 6108771"/>
                <a:gd name="connsiteX1263" fmla="*/ 1689907 w 3211789"/>
                <a:gd name="connsiteY1263" fmla="*/ 2470161 h 6108771"/>
                <a:gd name="connsiteX1264" fmla="*/ 2178532 w 3211789"/>
                <a:gd name="connsiteY1264" fmla="*/ 2425740 h 6108771"/>
                <a:gd name="connsiteX1265" fmla="*/ 2207502 w 3211789"/>
                <a:gd name="connsiteY1265" fmla="*/ 2456642 h 6108771"/>
                <a:gd name="connsiteX1266" fmla="*/ 2211364 w 3211789"/>
                <a:gd name="connsiteY1266" fmla="*/ 2466298 h 6108771"/>
                <a:gd name="connsiteX1267" fmla="*/ 2170806 w 3211789"/>
                <a:gd name="connsiteY1267" fmla="*/ 2530032 h 6108771"/>
                <a:gd name="connsiteX1268" fmla="*/ 1998919 w 3211789"/>
                <a:gd name="connsiteY1268" fmla="*/ 2698057 h 6108771"/>
                <a:gd name="connsiteX1269" fmla="*/ 1962224 w 3211789"/>
                <a:gd name="connsiteY1269" fmla="*/ 2713507 h 6108771"/>
                <a:gd name="connsiteX1270" fmla="*/ 1929391 w 3211789"/>
                <a:gd name="connsiteY1270" fmla="*/ 2682606 h 6108771"/>
                <a:gd name="connsiteX1271" fmla="*/ 1993125 w 3211789"/>
                <a:gd name="connsiteY1271" fmla="*/ 2620804 h 6108771"/>
                <a:gd name="connsiteX1272" fmla="*/ 1989262 w 3211789"/>
                <a:gd name="connsiteY1272" fmla="*/ 2618873 h 6108771"/>
                <a:gd name="connsiteX1273" fmla="*/ 1962224 w 3211789"/>
                <a:gd name="connsiteY1273" fmla="*/ 2632392 h 6108771"/>
                <a:gd name="connsiteX1274" fmla="*/ 1948704 w 3211789"/>
                <a:gd name="connsiteY1274" fmla="*/ 2636254 h 6108771"/>
                <a:gd name="connsiteX1275" fmla="*/ 1894627 w 3211789"/>
                <a:gd name="connsiteY1275" fmla="*/ 2671018 h 6108771"/>
                <a:gd name="connsiteX1276" fmla="*/ 1815443 w 3211789"/>
                <a:gd name="connsiteY1276" fmla="*/ 2603422 h 6108771"/>
                <a:gd name="connsiteX1277" fmla="*/ 1817374 w 3211789"/>
                <a:gd name="connsiteY1277" fmla="*/ 2593765 h 6108771"/>
                <a:gd name="connsiteX1278" fmla="*/ 1813512 w 3211789"/>
                <a:gd name="connsiteY1278" fmla="*/ 2572521 h 6108771"/>
                <a:gd name="connsiteX1279" fmla="*/ 1834756 w 3211789"/>
                <a:gd name="connsiteY1279" fmla="*/ 2555139 h 6108771"/>
                <a:gd name="connsiteX1280" fmla="*/ 1838619 w 3211789"/>
                <a:gd name="connsiteY1280" fmla="*/ 2562864 h 6108771"/>
                <a:gd name="connsiteX1281" fmla="*/ 1848276 w 3211789"/>
                <a:gd name="connsiteY1281" fmla="*/ 2560933 h 6108771"/>
                <a:gd name="connsiteX1282" fmla="*/ 1850207 w 3211789"/>
                <a:gd name="connsiteY1282" fmla="*/ 2564796 h 6108771"/>
                <a:gd name="connsiteX1283" fmla="*/ 1852138 w 3211789"/>
                <a:gd name="connsiteY1283" fmla="*/ 2564796 h 6108771"/>
                <a:gd name="connsiteX1284" fmla="*/ 1869520 w 3211789"/>
                <a:gd name="connsiteY1284" fmla="*/ 2568658 h 6108771"/>
                <a:gd name="connsiteX1285" fmla="*/ 1888833 w 3211789"/>
                <a:gd name="connsiteY1285" fmla="*/ 2564796 h 6108771"/>
                <a:gd name="connsiteX1286" fmla="*/ 1879177 w 3211789"/>
                <a:gd name="connsiteY1286" fmla="*/ 2559002 h 6108771"/>
                <a:gd name="connsiteX1287" fmla="*/ 1884971 w 3211789"/>
                <a:gd name="connsiteY1287" fmla="*/ 2557070 h 6108771"/>
                <a:gd name="connsiteX1288" fmla="*/ 1879177 w 3211789"/>
                <a:gd name="connsiteY1288" fmla="*/ 2553208 h 6108771"/>
                <a:gd name="connsiteX1289" fmla="*/ 1875314 w 3211789"/>
                <a:gd name="connsiteY1289" fmla="*/ 2557070 h 6108771"/>
                <a:gd name="connsiteX1290" fmla="*/ 1865657 w 3211789"/>
                <a:gd name="connsiteY1290" fmla="*/ 2553208 h 6108771"/>
                <a:gd name="connsiteX1291" fmla="*/ 1854069 w 3211789"/>
                <a:gd name="connsiteY1291" fmla="*/ 2557070 h 6108771"/>
                <a:gd name="connsiteX1292" fmla="*/ 1857932 w 3211789"/>
                <a:gd name="connsiteY1292" fmla="*/ 2553208 h 6108771"/>
                <a:gd name="connsiteX1293" fmla="*/ 1848276 w 3211789"/>
                <a:gd name="connsiteY1293" fmla="*/ 2547414 h 6108771"/>
                <a:gd name="connsiteX1294" fmla="*/ 1846344 w 3211789"/>
                <a:gd name="connsiteY1294" fmla="*/ 2553208 h 6108771"/>
                <a:gd name="connsiteX1295" fmla="*/ 1840550 w 3211789"/>
                <a:gd name="connsiteY1295" fmla="*/ 2551276 h 6108771"/>
                <a:gd name="connsiteX1296" fmla="*/ 1842482 w 3211789"/>
                <a:gd name="connsiteY1296" fmla="*/ 2547414 h 6108771"/>
                <a:gd name="connsiteX1297" fmla="*/ 1803855 w 3211789"/>
                <a:gd name="connsiteY1297" fmla="*/ 2497199 h 6108771"/>
                <a:gd name="connsiteX1298" fmla="*/ 1811580 w 3211789"/>
                <a:gd name="connsiteY1298" fmla="*/ 2474023 h 6108771"/>
                <a:gd name="connsiteX1299" fmla="*/ 1854069 w 3211789"/>
                <a:gd name="connsiteY1299" fmla="*/ 2491405 h 6108771"/>
                <a:gd name="connsiteX1300" fmla="*/ 1900421 w 3211789"/>
                <a:gd name="connsiteY1300" fmla="*/ 2481749 h 6108771"/>
                <a:gd name="connsiteX1301" fmla="*/ 1915872 w 3211789"/>
                <a:gd name="connsiteY1301" fmla="*/ 2489474 h 6108771"/>
                <a:gd name="connsiteX1302" fmla="*/ 1931322 w 3211789"/>
                <a:gd name="connsiteY1302" fmla="*/ 2539688 h 6108771"/>
                <a:gd name="connsiteX1303" fmla="*/ 1902353 w 3211789"/>
                <a:gd name="connsiteY1303" fmla="*/ 2553208 h 6108771"/>
                <a:gd name="connsiteX1304" fmla="*/ 1888833 w 3211789"/>
                <a:gd name="connsiteY1304" fmla="*/ 2560933 h 6108771"/>
                <a:gd name="connsiteX1305" fmla="*/ 1900421 w 3211789"/>
                <a:gd name="connsiteY1305" fmla="*/ 2560933 h 6108771"/>
                <a:gd name="connsiteX1306" fmla="*/ 1896559 w 3211789"/>
                <a:gd name="connsiteY1306" fmla="*/ 2566727 h 6108771"/>
                <a:gd name="connsiteX1307" fmla="*/ 1900421 w 3211789"/>
                <a:gd name="connsiteY1307" fmla="*/ 2568658 h 6108771"/>
                <a:gd name="connsiteX1308" fmla="*/ 1915872 w 3211789"/>
                <a:gd name="connsiteY1308" fmla="*/ 2562864 h 6108771"/>
                <a:gd name="connsiteX1309" fmla="*/ 1921666 w 3211789"/>
                <a:gd name="connsiteY1309" fmla="*/ 2570590 h 6108771"/>
                <a:gd name="connsiteX1310" fmla="*/ 1948704 w 3211789"/>
                <a:gd name="connsiteY1310" fmla="*/ 2636254 h 6108771"/>
                <a:gd name="connsiteX1311" fmla="*/ 1950636 w 3211789"/>
                <a:gd name="connsiteY1311" fmla="*/ 2630460 h 6108771"/>
                <a:gd name="connsiteX1312" fmla="*/ 1942910 w 3211789"/>
                <a:gd name="connsiteY1312" fmla="*/ 2580246 h 6108771"/>
                <a:gd name="connsiteX1313" fmla="*/ 1944842 w 3211789"/>
                <a:gd name="connsiteY1313" fmla="*/ 2559002 h 6108771"/>
                <a:gd name="connsiteX1314" fmla="*/ 2012438 w 3211789"/>
                <a:gd name="connsiteY1314" fmla="*/ 2584109 h 6108771"/>
                <a:gd name="connsiteX1315" fmla="*/ 2012438 w 3211789"/>
                <a:gd name="connsiteY1315" fmla="*/ 2587971 h 6108771"/>
                <a:gd name="connsiteX1316" fmla="*/ 1993125 w 3211789"/>
                <a:gd name="connsiteY1316" fmla="*/ 2611147 h 6108771"/>
                <a:gd name="connsiteX1317" fmla="*/ 1993125 w 3211789"/>
                <a:gd name="connsiteY1317" fmla="*/ 2618873 h 6108771"/>
                <a:gd name="connsiteX1318" fmla="*/ 2056858 w 3211789"/>
                <a:gd name="connsiteY1318" fmla="*/ 2551276 h 6108771"/>
                <a:gd name="connsiteX1319" fmla="*/ 2010507 w 3211789"/>
                <a:gd name="connsiteY1319" fmla="*/ 2570590 h 6108771"/>
                <a:gd name="connsiteX1320" fmla="*/ 1927460 w 3211789"/>
                <a:gd name="connsiteY1320" fmla="*/ 2481749 h 6108771"/>
                <a:gd name="connsiteX1321" fmla="*/ 1931322 w 3211789"/>
                <a:gd name="connsiteY1321" fmla="*/ 2472092 h 6108771"/>
                <a:gd name="connsiteX1322" fmla="*/ 1983468 w 3211789"/>
                <a:gd name="connsiteY1322" fmla="*/ 2472092 h 6108771"/>
                <a:gd name="connsiteX1323" fmla="*/ 2022095 w 3211789"/>
                <a:gd name="connsiteY1323" fmla="*/ 2462435 h 6108771"/>
                <a:gd name="connsiteX1324" fmla="*/ 2045270 w 3211789"/>
                <a:gd name="connsiteY1324" fmla="*/ 2512650 h 6108771"/>
                <a:gd name="connsiteX1325" fmla="*/ 2064584 w 3211789"/>
                <a:gd name="connsiteY1325" fmla="*/ 2547414 h 6108771"/>
                <a:gd name="connsiteX1326" fmla="*/ 2095485 w 3211789"/>
                <a:gd name="connsiteY1326" fmla="*/ 2512650 h 6108771"/>
                <a:gd name="connsiteX1327" fmla="*/ 2089691 w 3211789"/>
                <a:gd name="connsiteY1327" fmla="*/ 2508787 h 6108771"/>
                <a:gd name="connsiteX1328" fmla="*/ 2072309 w 3211789"/>
                <a:gd name="connsiteY1328" fmla="*/ 2518444 h 6108771"/>
                <a:gd name="connsiteX1329" fmla="*/ 2041408 w 3211789"/>
                <a:gd name="connsiteY1329" fmla="*/ 2462435 h 6108771"/>
                <a:gd name="connsiteX1330" fmla="*/ 2043339 w 3211789"/>
                <a:gd name="connsiteY1330" fmla="*/ 2441191 h 6108771"/>
                <a:gd name="connsiteX1331" fmla="*/ 2114798 w 3211789"/>
                <a:gd name="connsiteY1331" fmla="*/ 2456642 h 6108771"/>
                <a:gd name="connsiteX1332" fmla="*/ 2109004 w 3211789"/>
                <a:gd name="connsiteY1332" fmla="*/ 2481749 h 6108771"/>
                <a:gd name="connsiteX1333" fmla="*/ 2110935 w 3211789"/>
                <a:gd name="connsiteY1333" fmla="*/ 2489474 h 6108771"/>
                <a:gd name="connsiteX1334" fmla="*/ 2147631 w 3211789"/>
                <a:gd name="connsiteY1334" fmla="*/ 2429603 h 6108771"/>
                <a:gd name="connsiteX1335" fmla="*/ 2165012 w 3211789"/>
                <a:gd name="connsiteY1335" fmla="*/ 2421878 h 6108771"/>
                <a:gd name="connsiteX1336" fmla="*/ 2178532 w 3211789"/>
                <a:gd name="connsiteY1336" fmla="*/ 2425740 h 6108771"/>
                <a:gd name="connsiteX1337" fmla="*/ 1436904 w 3211789"/>
                <a:gd name="connsiteY1337" fmla="*/ 2445054 h 6108771"/>
                <a:gd name="connsiteX1338" fmla="*/ 1400209 w 3211789"/>
                <a:gd name="connsiteY1338" fmla="*/ 2446985 h 6108771"/>
                <a:gd name="connsiteX1339" fmla="*/ 1268879 w 3211789"/>
                <a:gd name="connsiteY1339" fmla="*/ 2435397 h 6108771"/>
                <a:gd name="connsiteX1340" fmla="*/ 1172313 w 3211789"/>
                <a:gd name="connsiteY1340" fmla="*/ 2464367 h 6108771"/>
                <a:gd name="connsiteX1341" fmla="*/ 1199351 w 3211789"/>
                <a:gd name="connsiteY1341" fmla="*/ 2491405 h 6108771"/>
                <a:gd name="connsiteX1342" fmla="*/ 1149137 w 3211789"/>
                <a:gd name="connsiteY1342" fmla="*/ 2489474 h 6108771"/>
                <a:gd name="connsiteX1343" fmla="*/ 1120167 w 3211789"/>
                <a:gd name="connsiteY1343" fmla="*/ 2497199 h 6108771"/>
                <a:gd name="connsiteX1344" fmla="*/ 1259222 w 3211789"/>
                <a:gd name="connsiteY1344" fmla="*/ 2418015 h 6108771"/>
                <a:gd name="connsiteX1345" fmla="*/ 1436904 w 3211789"/>
                <a:gd name="connsiteY1345" fmla="*/ 2445054 h 6108771"/>
                <a:gd name="connsiteX1346" fmla="*/ 1687976 w 3211789"/>
                <a:gd name="connsiteY1346" fmla="*/ 2427672 h 6108771"/>
                <a:gd name="connsiteX1347" fmla="*/ 1680250 w 3211789"/>
                <a:gd name="connsiteY1347" fmla="*/ 2435397 h 6108771"/>
                <a:gd name="connsiteX1348" fmla="*/ 1660937 w 3211789"/>
                <a:gd name="connsiteY1348" fmla="*/ 2419946 h 6108771"/>
                <a:gd name="connsiteX1349" fmla="*/ 1670594 w 3211789"/>
                <a:gd name="connsiteY1349" fmla="*/ 2410290 h 6108771"/>
                <a:gd name="connsiteX1350" fmla="*/ 1687976 w 3211789"/>
                <a:gd name="connsiteY1350" fmla="*/ 2427672 h 6108771"/>
                <a:gd name="connsiteX1351" fmla="*/ 2234540 w 3211789"/>
                <a:gd name="connsiteY1351" fmla="*/ 2429603 h 6108771"/>
                <a:gd name="connsiteX1352" fmla="*/ 2226815 w 3211789"/>
                <a:gd name="connsiteY1352" fmla="*/ 2448916 h 6108771"/>
                <a:gd name="connsiteX1353" fmla="*/ 2193982 w 3211789"/>
                <a:gd name="connsiteY1353" fmla="*/ 2421878 h 6108771"/>
                <a:gd name="connsiteX1354" fmla="*/ 2163081 w 3211789"/>
                <a:gd name="connsiteY1354" fmla="*/ 2394839 h 6108771"/>
                <a:gd name="connsiteX1355" fmla="*/ 2182394 w 3211789"/>
                <a:gd name="connsiteY1355" fmla="*/ 2385183 h 6108771"/>
                <a:gd name="connsiteX1356" fmla="*/ 2234540 w 3211789"/>
                <a:gd name="connsiteY1356" fmla="*/ 2429603 h 6108771"/>
                <a:gd name="connsiteX1357" fmla="*/ 1998919 w 3211789"/>
                <a:gd name="connsiteY1357" fmla="*/ 2387114 h 6108771"/>
                <a:gd name="connsiteX1358" fmla="*/ 2027888 w 3211789"/>
                <a:gd name="connsiteY1358" fmla="*/ 2431534 h 6108771"/>
                <a:gd name="connsiteX1359" fmla="*/ 1968017 w 3211789"/>
                <a:gd name="connsiteY1359" fmla="*/ 2460504 h 6108771"/>
                <a:gd name="connsiteX1360" fmla="*/ 1906215 w 3211789"/>
                <a:gd name="connsiteY1360" fmla="*/ 2441191 h 6108771"/>
                <a:gd name="connsiteX1361" fmla="*/ 1859863 w 3211789"/>
                <a:gd name="connsiteY1361" fmla="*/ 2475955 h 6108771"/>
                <a:gd name="connsiteX1362" fmla="*/ 1784542 w 3211789"/>
                <a:gd name="connsiteY1362" fmla="*/ 2404496 h 6108771"/>
                <a:gd name="connsiteX1363" fmla="*/ 1861795 w 3211789"/>
                <a:gd name="connsiteY1363" fmla="*/ 2404496 h 6108771"/>
                <a:gd name="connsiteX1364" fmla="*/ 1883039 w 3211789"/>
                <a:gd name="connsiteY1364" fmla="*/ 2410290 h 6108771"/>
                <a:gd name="connsiteX1365" fmla="*/ 1896559 w 3211789"/>
                <a:gd name="connsiteY1365" fmla="*/ 2394839 h 6108771"/>
                <a:gd name="connsiteX1366" fmla="*/ 1937116 w 3211789"/>
                <a:gd name="connsiteY1366" fmla="*/ 2400633 h 6108771"/>
                <a:gd name="connsiteX1367" fmla="*/ 1987331 w 3211789"/>
                <a:gd name="connsiteY1367" fmla="*/ 2385183 h 6108771"/>
                <a:gd name="connsiteX1368" fmla="*/ 1998919 w 3211789"/>
                <a:gd name="connsiteY1368" fmla="*/ 2387114 h 6108771"/>
                <a:gd name="connsiteX1369" fmla="*/ 2112867 w 3211789"/>
                <a:gd name="connsiteY1369" fmla="*/ 2387114 h 6108771"/>
                <a:gd name="connsiteX1370" fmla="*/ 2141837 w 3211789"/>
                <a:gd name="connsiteY1370" fmla="*/ 2414152 h 6108771"/>
                <a:gd name="connsiteX1371" fmla="*/ 2087759 w 3211789"/>
                <a:gd name="connsiteY1371" fmla="*/ 2439260 h 6108771"/>
                <a:gd name="connsiteX1372" fmla="*/ 2010507 w 3211789"/>
                <a:gd name="connsiteY1372" fmla="*/ 2369732 h 6108771"/>
                <a:gd name="connsiteX1373" fmla="*/ 2024026 w 3211789"/>
                <a:gd name="connsiteY1373" fmla="*/ 2371663 h 6108771"/>
                <a:gd name="connsiteX1374" fmla="*/ 2072309 w 3211789"/>
                <a:gd name="connsiteY1374" fmla="*/ 2356213 h 6108771"/>
                <a:gd name="connsiteX1375" fmla="*/ 2112867 w 3211789"/>
                <a:gd name="connsiteY1375" fmla="*/ 2387114 h 6108771"/>
                <a:gd name="connsiteX1376" fmla="*/ 2672950 w 3211789"/>
                <a:gd name="connsiteY1376" fmla="*/ 2510719 h 6108771"/>
                <a:gd name="connsiteX1377" fmla="*/ 2682607 w 3211789"/>
                <a:gd name="connsiteY1377" fmla="*/ 2520375 h 6108771"/>
                <a:gd name="connsiteX1378" fmla="*/ 2713508 w 3211789"/>
                <a:gd name="connsiteY1378" fmla="*/ 2520375 h 6108771"/>
                <a:gd name="connsiteX1379" fmla="*/ 2837113 w 3211789"/>
                <a:gd name="connsiteY1379" fmla="*/ 2593765 h 6108771"/>
                <a:gd name="connsiteX1380" fmla="*/ 2860288 w 3211789"/>
                <a:gd name="connsiteY1380" fmla="*/ 2680675 h 6108771"/>
                <a:gd name="connsiteX1381" fmla="*/ 2642049 w 3211789"/>
                <a:gd name="connsiteY1381" fmla="*/ 2889258 h 6108771"/>
                <a:gd name="connsiteX1382" fmla="*/ 2491406 w 3211789"/>
                <a:gd name="connsiteY1382" fmla="*/ 2852562 h 6108771"/>
                <a:gd name="connsiteX1383" fmla="*/ 2263510 w 3211789"/>
                <a:gd name="connsiteY1383" fmla="*/ 3051489 h 6108771"/>
                <a:gd name="connsiteX1384" fmla="*/ 2049133 w 3211789"/>
                <a:gd name="connsiteY1384" fmla="*/ 2840975 h 6108771"/>
                <a:gd name="connsiteX1385" fmla="*/ 2000850 w 3211789"/>
                <a:gd name="connsiteY1385" fmla="*/ 2864150 h 6108771"/>
                <a:gd name="connsiteX1386" fmla="*/ 1971880 w 3211789"/>
                <a:gd name="connsiteY1386" fmla="*/ 2871876 h 6108771"/>
                <a:gd name="connsiteX1387" fmla="*/ 1921666 w 3211789"/>
                <a:gd name="connsiteY1387" fmla="*/ 2881532 h 6108771"/>
                <a:gd name="connsiteX1388" fmla="*/ 1894627 w 3211789"/>
                <a:gd name="connsiteY1388" fmla="*/ 2877670 h 6108771"/>
                <a:gd name="connsiteX1389" fmla="*/ 1856001 w 3211789"/>
                <a:gd name="connsiteY1389" fmla="*/ 2868013 h 6108771"/>
                <a:gd name="connsiteX1390" fmla="*/ 1807718 w 3211789"/>
                <a:gd name="connsiteY1390" fmla="*/ 2840975 h 6108771"/>
                <a:gd name="connsiteX1391" fmla="*/ 1813512 w 3211789"/>
                <a:gd name="connsiteY1391" fmla="*/ 2829387 h 6108771"/>
                <a:gd name="connsiteX1392" fmla="*/ 1875314 w 3211789"/>
                <a:gd name="connsiteY1392" fmla="*/ 2794623 h 6108771"/>
                <a:gd name="connsiteX1393" fmla="*/ 1900421 w 3211789"/>
                <a:gd name="connsiteY1393" fmla="*/ 2773378 h 6108771"/>
                <a:gd name="connsiteX1394" fmla="*/ 1939048 w 3211789"/>
                <a:gd name="connsiteY1394" fmla="*/ 2755996 h 6108771"/>
                <a:gd name="connsiteX1395" fmla="*/ 2012438 w 3211789"/>
                <a:gd name="connsiteY1395" fmla="*/ 2705782 h 6108771"/>
                <a:gd name="connsiteX1396" fmla="*/ 2022095 w 3211789"/>
                <a:gd name="connsiteY1396" fmla="*/ 2713507 h 6108771"/>
                <a:gd name="connsiteX1397" fmla="*/ 2180463 w 3211789"/>
                <a:gd name="connsiteY1397" fmla="*/ 2833249 h 6108771"/>
                <a:gd name="connsiteX1398" fmla="*/ 2305999 w 3211789"/>
                <a:gd name="connsiteY1398" fmla="*/ 2784966 h 6108771"/>
                <a:gd name="connsiteX1399" fmla="*/ 2363939 w 3211789"/>
                <a:gd name="connsiteY1399" fmla="*/ 2813936 h 6108771"/>
                <a:gd name="connsiteX1400" fmla="*/ 2429604 w 3211789"/>
                <a:gd name="connsiteY1400" fmla="*/ 2827455 h 6108771"/>
                <a:gd name="connsiteX1401" fmla="*/ 2593766 w 3211789"/>
                <a:gd name="connsiteY1401" fmla="*/ 2699988 h 6108771"/>
                <a:gd name="connsiteX1402" fmla="*/ 2599560 w 3211789"/>
                <a:gd name="connsiteY1402" fmla="*/ 2672950 h 6108771"/>
                <a:gd name="connsiteX1403" fmla="*/ 2599560 w 3211789"/>
                <a:gd name="connsiteY1403" fmla="*/ 2624667 h 6108771"/>
                <a:gd name="connsiteX1404" fmla="*/ 2446985 w 3211789"/>
                <a:gd name="connsiteY1404" fmla="*/ 2502993 h 6108771"/>
                <a:gd name="connsiteX1405" fmla="*/ 2309862 w 3211789"/>
                <a:gd name="connsiteY1405" fmla="*/ 2634323 h 6108771"/>
                <a:gd name="connsiteX1406" fmla="*/ 2410290 w 3211789"/>
                <a:gd name="connsiteY1406" fmla="*/ 2734752 h 6108771"/>
                <a:gd name="connsiteX1407" fmla="*/ 2508788 w 3211789"/>
                <a:gd name="connsiteY1407" fmla="*/ 2651705 h 6108771"/>
                <a:gd name="connsiteX1408" fmla="*/ 2454711 w 3211789"/>
                <a:gd name="connsiteY1408" fmla="*/ 2593765 h 6108771"/>
                <a:gd name="connsiteX1409" fmla="*/ 2431535 w 3211789"/>
                <a:gd name="connsiteY1409" fmla="*/ 2599559 h 6108771"/>
                <a:gd name="connsiteX1410" fmla="*/ 2441192 w 3211789"/>
                <a:gd name="connsiteY1410" fmla="*/ 2613079 h 6108771"/>
                <a:gd name="connsiteX1411" fmla="*/ 2472093 w 3211789"/>
                <a:gd name="connsiteY1411" fmla="*/ 2618873 h 6108771"/>
                <a:gd name="connsiteX1412" fmla="*/ 2487543 w 3211789"/>
                <a:gd name="connsiteY1412" fmla="*/ 2657499 h 6108771"/>
                <a:gd name="connsiteX1413" fmla="*/ 2412222 w 3211789"/>
                <a:gd name="connsiteY1413" fmla="*/ 2719301 h 6108771"/>
                <a:gd name="connsiteX1414" fmla="*/ 2371664 w 3211789"/>
                <a:gd name="connsiteY1414" fmla="*/ 2701919 h 6108771"/>
                <a:gd name="connsiteX1415" fmla="*/ 2329175 w 3211789"/>
                <a:gd name="connsiteY1415" fmla="*/ 2632392 h 6108771"/>
                <a:gd name="connsiteX1416" fmla="*/ 2450848 w 3211789"/>
                <a:gd name="connsiteY1416" fmla="*/ 2526169 h 6108771"/>
                <a:gd name="connsiteX1417" fmla="*/ 2582178 w 3211789"/>
                <a:gd name="connsiteY1417" fmla="*/ 2659430 h 6108771"/>
                <a:gd name="connsiteX1418" fmla="*/ 2429604 w 3211789"/>
                <a:gd name="connsiteY1418" fmla="*/ 2806211 h 6108771"/>
                <a:gd name="connsiteX1419" fmla="*/ 2302136 w 3211789"/>
                <a:gd name="connsiteY1419" fmla="*/ 2746340 h 6108771"/>
                <a:gd name="connsiteX1420" fmla="*/ 2253853 w 3211789"/>
                <a:gd name="connsiteY1420" fmla="*/ 2792692 h 6108771"/>
                <a:gd name="connsiteX1421" fmla="*/ 2221021 w 3211789"/>
                <a:gd name="connsiteY1421" fmla="*/ 2804279 h 6108771"/>
                <a:gd name="connsiteX1422" fmla="*/ 2176600 w 3211789"/>
                <a:gd name="connsiteY1422" fmla="*/ 2813936 h 6108771"/>
                <a:gd name="connsiteX1423" fmla="*/ 2039476 w 3211789"/>
                <a:gd name="connsiteY1423" fmla="*/ 2692263 h 6108771"/>
                <a:gd name="connsiteX1424" fmla="*/ 2039476 w 3211789"/>
                <a:gd name="connsiteY1424" fmla="*/ 2680675 h 6108771"/>
                <a:gd name="connsiteX1425" fmla="*/ 2165012 w 3211789"/>
                <a:gd name="connsiteY1425" fmla="*/ 2560933 h 6108771"/>
                <a:gd name="connsiteX1426" fmla="*/ 2221021 w 3211789"/>
                <a:gd name="connsiteY1426" fmla="*/ 2501062 h 6108771"/>
                <a:gd name="connsiteX1427" fmla="*/ 2261579 w 3211789"/>
                <a:gd name="connsiteY1427" fmla="*/ 2510719 h 6108771"/>
                <a:gd name="connsiteX1428" fmla="*/ 2294411 w 3211789"/>
                <a:gd name="connsiteY1428" fmla="*/ 2446985 h 6108771"/>
                <a:gd name="connsiteX1429" fmla="*/ 2313724 w 3211789"/>
                <a:gd name="connsiteY1429" fmla="*/ 2418015 h 6108771"/>
                <a:gd name="connsiteX1430" fmla="*/ 2479818 w 3211789"/>
                <a:gd name="connsiteY1430" fmla="*/ 2350419 h 6108771"/>
                <a:gd name="connsiteX1431" fmla="*/ 2672950 w 3211789"/>
                <a:gd name="connsiteY1431" fmla="*/ 2510719 h 6108771"/>
                <a:gd name="connsiteX1432" fmla="*/ 2149562 w 3211789"/>
                <a:gd name="connsiteY1432" fmla="*/ 2392908 h 6108771"/>
                <a:gd name="connsiteX1433" fmla="*/ 2126386 w 3211789"/>
                <a:gd name="connsiteY1433" fmla="*/ 2367801 h 6108771"/>
                <a:gd name="connsiteX1434" fmla="*/ 2126386 w 3211789"/>
                <a:gd name="connsiteY1434" fmla="*/ 2358144 h 6108771"/>
                <a:gd name="connsiteX1435" fmla="*/ 2166944 w 3211789"/>
                <a:gd name="connsiteY1435" fmla="*/ 2334968 h 6108771"/>
                <a:gd name="connsiteX1436" fmla="*/ 2149562 w 3211789"/>
                <a:gd name="connsiteY1436" fmla="*/ 2392908 h 6108771"/>
                <a:gd name="connsiteX1437" fmla="*/ 1904284 w 3211789"/>
                <a:gd name="connsiteY1437" fmla="*/ 2336900 h 6108771"/>
                <a:gd name="connsiteX1438" fmla="*/ 1977674 w 3211789"/>
                <a:gd name="connsiteY1438" fmla="*/ 2350419 h 6108771"/>
                <a:gd name="connsiteX1439" fmla="*/ 1987331 w 3211789"/>
                <a:gd name="connsiteY1439" fmla="*/ 2363938 h 6108771"/>
                <a:gd name="connsiteX1440" fmla="*/ 1931322 w 3211789"/>
                <a:gd name="connsiteY1440" fmla="*/ 2385183 h 6108771"/>
                <a:gd name="connsiteX1441" fmla="*/ 1902353 w 3211789"/>
                <a:gd name="connsiteY1441" fmla="*/ 2379389 h 6108771"/>
                <a:gd name="connsiteX1442" fmla="*/ 1859863 w 3211789"/>
                <a:gd name="connsiteY1442" fmla="*/ 2333037 h 6108771"/>
                <a:gd name="connsiteX1443" fmla="*/ 1871451 w 3211789"/>
                <a:gd name="connsiteY1443" fmla="*/ 2327243 h 6108771"/>
                <a:gd name="connsiteX1444" fmla="*/ 1904284 w 3211789"/>
                <a:gd name="connsiteY1444" fmla="*/ 2336900 h 6108771"/>
                <a:gd name="connsiteX1445" fmla="*/ 2363939 w 3211789"/>
                <a:gd name="connsiteY1445" fmla="*/ 2352350 h 6108771"/>
                <a:gd name="connsiteX1446" fmla="*/ 2271235 w 3211789"/>
                <a:gd name="connsiteY1446" fmla="*/ 2446985 h 6108771"/>
                <a:gd name="connsiteX1447" fmla="*/ 2249991 w 3211789"/>
                <a:gd name="connsiteY1447" fmla="*/ 2487543 h 6108771"/>
                <a:gd name="connsiteX1448" fmla="*/ 2228746 w 3211789"/>
                <a:gd name="connsiteY1448" fmla="*/ 2474023 h 6108771"/>
                <a:gd name="connsiteX1449" fmla="*/ 2234540 w 3211789"/>
                <a:gd name="connsiteY1449" fmla="*/ 2458573 h 6108771"/>
                <a:gd name="connsiteX1450" fmla="*/ 2263510 w 3211789"/>
                <a:gd name="connsiteY1450" fmla="*/ 2400633 h 6108771"/>
                <a:gd name="connsiteX1451" fmla="*/ 2286686 w 3211789"/>
                <a:gd name="connsiteY1451" fmla="*/ 2321449 h 6108771"/>
                <a:gd name="connsiteX1452" fmla="*/ 2298274 w 3211789"/>
                <a:gd name="connsiteY1452" fmla="*/ 2319518 h 6108771"/>
                <a:gd name="connsiteX1453" fmla="*/ 2363939 w 3211789"/>
                <a:gd name="connsiteY1453" fmla="*/ 2352350 h 6108771"/>
                <a:gd name="connsiteX1454" fmla="*/ 1830894 w 3211789"/>
                <a:gd name="connsiteY1454" fmla="*/ 2317586 h 6108771"/>
                <a:gd name="connsiteX1455" fmla="*/ 1823168 w 3211789"/>
                <a:gd name="connsiteY1455" fmla="*/ 2338831 h 6108771"/>
                <a:gd name="connsiteX1456" fmla="*/ 1827031 w 3211789"/>
                <a:gd name="connsiteY1456" fmla="*/ 2340762 h 6108771"/>
                <a:gd name="connsiteX1457" fmla="*/ 1838619 w 3211789"/>
                <a:gd name="connsiteY1457" fmla="*/ 2336900 h 6108771"/>
                <a:gd name="connsiteX1458" fmla="*/ 1844413 w 3211789"/>
                <a:gd name="connsiteY1458" fmla="*/ 2338831 h 6108771"/>
                <a:gd name="connsiteX1459" fmla="*/ 1869520 w 3211789"/>
                <a:gd name="connsiteY1459" fmla="*/ 2375526 h 6108771"/>
                <a:gd name="connsiteX1460" fmla="*/ 1827031 w 3211789"/>
                <a:gd name="connsiteY1460" fmla="*/ 2394839 h 6108771"/>
                <a:gd name="connsiteX1461" fmla="*/ 1747847 w 3211789"/>
                <a:gd name="connsiteY1461" fmla="*/ 2340762 h 6108771"/>
                <a:gd name="connsiteX1462" fmla="*/ 1749778 w 3211789"/>
                <a:gd name="connsiteY1462" fmla="*/ 2336900 h 6108771"/>
                <a:gd name="connsiteX1463" fmla="*/ 1786473 w 3211789"/>
                <a:gd name="connsiteY1463" fmla="*/ 2338831 h 6108771"/>
                <a:gd name="connsiteX1464" fmla="*/ 1799992 w 3211789"/>
                <a:gd name="connsiteY1464" fmla="*/ 2315655 h 6108771"/>
                <a:gd name="connsiteX1465" fmla="*/ 1830894 w 3211789"/>
                <a:gd name="connsiteY1465" fmla="*/ 2317586 h 6108771"/>
                <a:gd name="connsiteX1466" fmla="*/ 2068446 w 3211789"/>
                <a:gd name="connsiteY1466" fmla="*/ 2319518 h 6108771"/>
                <a:gd name="connsiteX1467" fmla="*/ 2070378 w 3211789"/>
                <a:gd name="connsiteY1467" fmla="*/ 2329174 h 6108771"/>
                <a:gd name="connsiteX1468" fmla="*/ 2064584 w 3211789"/>
                <a:gd name="connsiteY1468" fmla="*/ 2344625 h 6108771"/>
                <a:gd name="connsiteX1469" fmla="*/ 2018232 w 3211789"/>
                <a:gd name="connsiteY1469" fmla="*/ 2356213 h 6108771"/>
                <a:gd name="connsiteX1470" fmla="*/ 1993125 w 3211789"/>
                <a:gd name="connsiteY1470" fmla="*/ 2344625 h 6108771"/>
                <a:gd name="connsiteX1471" fmla="*/ 2041408 w 3211789"/>
                <a:gd name="connsiteY1471" fmla="*/ 2302136 h 6108771"/>
                <a:gd name="connsiteX1472" fmla="*/ 2068446 w 3211789"/>
                <a:gd name="connsiteY1472" fmla="*/ 2319518 h 6108771"/>
                <a:gd name="connsiteX1473" fmla="*/ 1728534 w 3211789"/>
                <a:gd name="connsiteY1473" fmla="*/ 2269303 h 6108771"/>
                <a:gd name="connsiteX1474" fmla="*/ 1728534 w 3211789"/>
                <a:gd name="connsiteY1474" fmla="*/ 2275097 h 6108771"/>
                <a:gd name="connsiteX1475" fmla="*/ 1707289 w 3211789"/>
                <a:gd name="connsiteY1475" fmla="*/ 2321449 h 6108771"/>
                <a:gd name="connsiteX1476" fmla="*/ 1332612 w 3211789"/>
                <a:gd name="connsiteY1476" fmla="*/ 2531963 h 6108771"/>
                <a:gd name="connsiteX1477" fmla="*/ 1305574 w 3211789"/>
                <a:gd name="connsiteY1477" fmla="*/ 2535826 h 6108771"/>
                <a:gd name="connsiteX1478" fmla="*/ 1292055 w 3211789"/>
                <a:gd name="connsiteY1478" fmla="*/ 2510719 h 6108771"/>
                <a:gd name="connsiteX1479" fmla="*/ 1276604 w 3211789"/>
                <a:gd name="connsiteY1479" fmla="*/ 2466298 h 6108771"/>
                <a:gd name="connsiteX1480" fmla="*/ 1237978 w 3211789"/>
                <a:gd name="connsiteY1480" fmla="*/ 2531963 h 6108771"/>
                <a:gd name="connsiteX1481" fmla="*/ 1230252 w 3211789"/>
                <a:gd name="connsiteY1481" fmla="*/ 2574452 h 6108771"/>
                <a:gd name="connsiteX1482" fmla="*/ 1201283 w 3211789"/>
                <a:gd name="connsiteY1482" fmla="*/ 2591834 h 6108771"/>
                <a:gd name="connsiteX1483" fmla="*/ 1118236 w 3211789"/>
                <a:gd name="connsiteY1483" fmla="*/ 2620804 h 6108771"/>
                <a:gd name="connsiteX1484" fmla="*/ 1100854 w 3211789"/>
                <a:gd name="connsiteY1484" fmla="*/ 2618873 h 6108771"/>
                <a:gd name="connsiteX1485" fmla="*/ 1098922 w 3211789"/>
                <a:gd name="connsiteY1485" fmla="*/ 2615010 h 6108771"/>
                <a:gd name="connsiteX1486" fmla="*/ 1176175 w 3211789"/>
                <a:gd name="connsiteY1486" fmla="*/ 2543551 h 6108771"/>
                <a:gd name="connsiteX1487" fmla="*/ 1141412 w 3211789"/>
                <a:gd name="connsiteY1487" fmla="*/ 2512650 h 6108771"/>
                <a:gd name="connsiteX1488" fmla="*/ 990768 w 3211789"/>
                <a:gd name="connsiteY1488" fmla="*/ 2578315 h 6108771"/>
                <a:gd name="connsiteX1489" fmla="*/ 952142 w 3211789"/>
                <a:gd name="connsiteY1489" fmla="*/ 2564796 h 6108771"/>
                <a:gd name="connsiteX1490" fmla="*/ 1002356 w 3211789"/>
                <a:gd name="connsiteY1490" fmla="*/ 2543551 h 6108771"/>
                <a:gd name="connsiteX1491" fmla="*/ 1164587 w 3211789"/>
                <a:gd name="connsiteY1491" fmla="*/ 2406427 h 6108771"/>
                <a:gd name="connsiteX1492" fmla="*/ 1259222 w 3211789"/>
                <a:gd name="connsiteY1492" fmla="*/ 2387114 h 6108771"/>
                <a:gd name="connsiteX1493" fmla="*/ 1336475 w 3211789"/>
                <a:gd name="connsiteY1493" fmla="*/ 2396771 h 6108771"/>
                <a:gd name="connsiteX1494" fmla="*/ 1392483 w 3211789"/>
                <a:gd name="connsiteY1494" fmla="*/ 2396771 h 6108771"/>
                <a:gd name="connsiteX1495" fmla="*/ 1450423 w 3211789"/>
                <a:gd name="connsiteY1495" fmla="*/ 2404496 h 6108771"/>
                <a:gd name="connsiteX1496" fmla="*/ 1496775 w 3211789"/>
                <a:gd name="connsiteY1496" fmla="*/ 2398702 h 6108771"/>
                <a:gd name="connsiteX1497" fmla="*/ 1510294 w 3211789"/>
                <a:gd name="connsiteY1497" fmla="*/ 2394839 h 6108771"/>
                <a:gd name="connsiteX1498" fmla="*/ 1610723 w 3211789"/>
                <a:gd name="connsiteY1498" fmla="*/ 2350419 h 6108771"/>
                <a:gd name="connsiteX1499" fmla="*/ 1657075 w 3211789"/>
                <a:gd name="connsiteY1499" fmla="*/ 2253853 h 6108771"/>
                <a:gd name="connsiteX1500" fmla="*/ 1728534 w 3211789"/>
                <a:gd name="connsiteY1500" fmla="*/ 2269303 h 6108771"/>
                <a:gd name="connsiteX1501" fmla="*/ 2159218 w 3211789"/>
                <a:gd name="connsiteY1501" fmla="*/ 2261578 h 6108771"/>
                <a:gd name="connsiteX1502" fmla="*/ 2153424 w 3211789"/>
                <a:gd name="connsiteY1502" fmla="*/ 2278960 h 6108771"/>
                <a:gd name="connsiteX1503" fmla="*/ 2105141 w 3211789"/>
                <a:gd name="connsiteY1503" fmla="*/ 2319518 h 6108771"/>
                <a:gd name="connsiteX1504" fmla="*/ 2085828 w 3211789"/>
                <a:gd name="connsiteY1504" fmla="*/ 2315655 h 6108771"/>
                <a:gd name="connsiteX1505" fmla="*/ 2054927 w 3211789"/>
                <a:gd name="connsiteY1505" fmla="*/ 2280891 h 6108771"/>
                <a:gd name="connsiteX1506" fmla="*/ 2099347 w 3211789"/>
                <a:gd name="connsiteY1506" fmla="*/ 2236471 h 6108771"/>
                <a:gd name="connsiteX1507" fmla="*/ 2114798 w 3211789"/>
                <a:gd name="connsiteY1507" fmla="*/ 2234540 h 6108771"/>
                <a:gd name="connsiteX1508" fmla="*/ 2159218 w 3211789"/>
                <a:gd name="connsiteY1508" fmla="*/ 2261578 h 6108771"/>
                <a:gd name="connsiteX1509" fmla="*/ 1888833 w 3211789"/>
                <a:gd name="connsiteY1509" fmla="*/ 2253853 h 6108771"/>
                <a:gd name="connsiteX1510" fmla="*/ 1871451 w 3211789"/>
                <a:gd name="connsiteY1510" fmla="*/ 2277029 h 6108771"/>
                <a:gd name="connsiteX1511" fmla="*/ 1798061 w 3211789"/>
                <a:gd name="connsiteY1511" fmla="*/ 2232608 h 6108771"/>
                <a:gd name="connsiteX1512" fmla="*/ 1840550 w 3211789"/>
                <a:gd name="connsiteY1512" fmla="*/ 2219089 h 6108771"/>
                <a:gd name="connsiteX1513" fmla="*/ 1888833 w 3211789"/>
                <a:gd name="connsiteY1513" fmla="*/ 2253853 h 6108771"/>
                <a:gd name="connsiteX1514" fmla="*/ 1989262 w 3211789"/>
                <a:gd name="connsiteY1514" fmla="*/ 2168875 h 6108771"/>
                <a:gd name="connsiteX1515" fmla="*/ 1989262 w 3211789"/>
                <a:gd name="connsiteY1515" fmla="*/ 2190119 h 6108771"/>
                <a:gd name="connsiteX1516" fmla="*/ 1898490 w 3211789"/>
                <a:gd name="connsiteY1516" fmla="*/ 2190119 h 6108771"/>
                <a:gd name="connsiteX1517" fmla="*/ 1898490 w 3211789"/>
                <a:gd name="connsiteY1517" fmla="*/ 2182394 h 6108771"/>
                <a:gd name="connsiteX1518" fmla="*/ 1913940 w 3211789"/>
                <a:gd name="connsiteY1518" fmla="*/ 2174669 h 6108771"/>
                <a:gd name="connsiteX1519" fmla="*/ 1939048 w 3211789"/>
                <a:gd name="connsiteY1519" fmla="*/ 2153424 h 6108771"/>
                <a:gd name="connsiteX1520" fmla="*/ 1960292 w 3211789"/>
                <a:gd name="connsiteY1520" fmla="*/ 2128317 h 6108771"/>
                <a:gd name="connsiteX1521" fmla="*/ 1989262 w 3211789"/>
                <a:gd name="connsiteY1521" fmla="*/ 2168875 h 6108771"/>
                <a:gd name="connsiteX1522" fmla="*/ 2193982 w 3211789"/>
                <a:gd name="connsiteY1522" fmla="*/ 2165012 h 6108771"/>
                <a:gd name="connsiteX1523" fmla="*/ 2192051 w 3211789"/>
                <a:gd name="connsiteY1523" fmla="*/ 2180462 h 6108771"/>
                <a:gd name="connsiteX1524" fmla="*/ 2151493 w 3211789"/>
                <a:gd name="connsiteY1524" fmla="*/ 2151493 h 6108771"/>
                <a:gd name="connsiteX1525" fmla="*/ 2168875 w 3211789"/>
                <a:gd name="connsiteY1525" fmla="*/ 2118660 h 6108771"/>
                <a:gd name="connsiteX1526" fmla="*/ 2193982 w 3211789"/>
                <a:gd name="connsiteY1526" fmla="*/ 2165012 h 6108771"/>
                <a:gd name="connsiteX1527" fmla="*/ 1850207 w 3211789"/>
                <a:gd name="connsiteY1527" fmla="*/ 2141836 h 6108771"/>
                <a:gd name="connsiteX1528" fmla="*/ 1840550 w 3211789"/>
                <a:gd name="connsiteY1528" fmla="*/ 2166943 h 6108771"/>
                <a:gd name="connsiteX1529" fmla="*/ 1799992 w 3211789"/>
                <a:gd name="connsiteY1529" fmla="*/ 2137973 h 6108771"/>
                <a:gd name="connsiteX1530" fmla="*/ 1792267 w 3211789"/>
                <a:gd name="connsiteY1530" fmla="*/ 2118660 h 6108771"/>
                <a:gd name="connsiteX1531" fmla="*/ 1803855 w 3211789"/>
                <a:gd name="connsiteY1531" fmla="*/ 2105141 h 6108771"/>
                <a:gd name="connsiteX1532" fmla="*/ 1821237 w 3211789"/>
                <a:gd name="connsiteY1532" fmla="*/ 2072308 h 6108771"/>
                <a:gd name="connsiteX1533" fmla="*/ 1850207 w 3211789"/>
                <a:gd name="connsiteY1533" fmla="*/ 2141836 h 6108771"/>
                <a:gd name="connsiteX1534" fmla="*/ 2078103 w 3211789"/>
                <a:gd name="connsiteY1534" fmla="*/ 2136042 h 6108771"/>
                <a:gd name="connsiteX1535" fmla="*/ 2074240 w 3211789"/>
                <a:gd name="connsiteY1535" fmla="*/ 2161149 h 6108771"/>
                <a:gd name="connsiteX1536" fmla="*/ 2022095 w 3211789"/>
                <a:gd name="connsiteY1536" fmla="*/ 2182394 h 6108771"/>
                <a:gd name="connsiteX1537" fmla="*/ 1993125 w 3211789"/>
                <a:gd name="connsiteY1537" fmla="*/ 2143767 h 6108771"/>
                <a:gd name="connsiteX1538" fmla="*/ 1977674 w 3211789"/>
                <a:gd name="connsiteY1538" fmla="*/ 2118660 h 6108771"/>
                <a:gd name="connsiteX1539" fmla="*/ 2045270 w 3211789"/>
                <a:gd name="connsiteY1539" fmla="*/ 2068446 h 6108771"/>
                <a:gd name="connsiteX1540" fmla="*/ 2078103 w 3211789"/>
                <a:gd name="connsiteY1540" fmla="*/ 2136042 h 6108771"/>
                <a:gd name="connsiteX1541" fmla="*/ 1394415 w 3211789"/>
                <a:gd name="connsiteY1541" fmla="*/ 2080034 h 6108771"/>
                <a:gd name="connsiteX1542" fmla="*/ 1411797 w 3211789"/>
                <a:gd name="connsiteY1542" fmla="*/ 2112866 h 6108771"/>
                <a:gd name="connsiteX1543" fmla="*/ 1516088 w 3211789"/>
                <a:gd name="connsiteY1543" fmla="*/ 2211364 h 6108771"/>
                <a:gd name="connsiteX1544" fmla="*/ 1518019 w 3211789"/>
                <a:gd name="connsiteY1544" fmla="*/ 2207501 h 6108771"/>
                <a:gd name="connsiteX1545" fmla="*/ 1504500 w 3211789"/>
                <a:gd name="connsiteY1545" fmla="*/ 2165012 h 6108771"/>
                <a:gd name="connsiteX1546" fmla="*/ 1546989 w 3211789"/>
                <a:gd name="connsiteY1546" fmla="*/ 2114798 h 6108771"/>
                <a:gd name="connsiteX1547" fmla="*/ 1519951 w 3211789"/>
                <a:gd name="connsiteY1547" fmla="*/ 2159218 h 6108771"/>
                <a:gd name="connsiteX1548" fmla="*/ 1560508 w 3211789"/>
                <a:gd name="connsiteY1548" fmla="*/ 2248059 h 6108771"/>
                <a:gd name="connsiteX1549" fmla="*/ 1560508 w 3211789"/>
                <a:gd name="connsiteY1549" fmla="*/ 2257715 h 6108771"/>
                <a:gd name="connsiteX1550" fmla="*/ 1552783 w 3211789"/>
                <a:gd name="connsiteY1550" fmla="*/ 2257715 h 6108771"/>
                <a:gd name="connsiteX1551" fmla="*/ 1523813 w 3211789"/>
                <a:gd name="connsiteY1551" fmla="*/ 2248059 h 6108771"/>
                <a:gd name="connsiteX1552" fmla="*/ 1373170 w 3211789"/>
                <a:gd name="connsiteY1552" fmla="*/ 2052995 h 6108771"/>
                <a:gd name="connsiteX1553" fmla="*/ 1394415 w 3211789"/>
                <a:gd name="connsiteY1553" fmla="*/ 2080034 h 6108771"/>
                <a:gd name="connsiteX1554" fmla="*/ 2155356 w 3211789"/>
                <a:gd name="connsiteY1554" fmla="*/ 2091622 h 6108771"/>
                <a:gd name="connsiteX1555" fmla="*/ 2099347 w 3211789"/>
                <a:gd name="connsiteY1555" fmla="*/ 2163081 h 6108771"/>
                <a:gd name="connsiteX1556" fmla="*/ 2093553 w 3211789"/>
                <a:gd name="connsiteY1556" fmla="*/ 2163081 h 6108771"/>
                <a:gd name="connsiteX1557" fmla="*/ 2093553 w 3211789"/>
                <a:gd name="connsiteY1557" fmla="*/ 2120592 h 6108771"/>
                <a:gd name="connsiteX1558" fmla="*/ 2076172 w 3211789"/>
                <a:gd name="connsiteY1558" fmla="*/ 2072308 h 6108771"/>
                <a:gd name="connsiteX1559" fmla="*/ 2080034 w 3211789"/>
                <a:gd name="connsiteY1559" fmla="*/ 2062652 h 6108771"/>
                <a:gd name="connsiteX1560" fmla="*/ 2095485 w 3211789"/>
                <a:gd name="connsiteY1560" fmla="*/ 2058789 h 6108771"/>
                <a:gd name="connsiteX1561" fmla="*/ 2124455 w 3211789"/>
                <a:gd name="connsiteY1561" fmla="*/ 2039476 h 6108771"/>
                <a:gd name="connsiteX1562" fmla="*/ 2155356 w 3211789"/>
                <a:gd name="connsiteY1562" fmla="*/ 2091622 h 6108771"/>
                <a:gd name="connsiteX1563" fmla="*/ 1929391 w 3211789"/>
                <a:gd name="connsiteY1563" fmla="*/ 2041407 h 6108771"/>
                <a:gd name="connsiteX1564" fmla="*/ 1930241 w 3211789"/>
                <a:gd name="connsiteY1564" fmla="*/ 2042489 h 6108771"/>
                <a:gd name="connsiteX1565" fmla="*/ 1929391 w 3211789"/>
                <a:gd name="connsiteY1565" fmla="*/ 2047201 h 6108771"/>
                <a:gd name="connsiteX1566" fmla="*/ 1944842 w 3211789"/>
                <a:gd name="connsiteY1566" fmla="*/ 2099347 h 6108771"/>
                <a:gd name="connsiteX1567" fmla="*/ 1884971 w 3211789"/>
                <a:gd name="connsiteY1567" fmla="*/ 2168875 h 6108771"/>
                <a:gd name="connsiteX1568" fmla="*/ 1863726 w 3211789"/>
                <a:gd name="connsiteY1568" fmla="*/ 2122523 h 6108771"/>
                <a:gd name="connsiteX1569" fmla="*/ 1846344 w 3211789"/>
                <a:gd name="connsiteY1569" fmla="*/ 2070377 h 6108771"/>
                <a:gd name="connsiteX1570" fmla="*/ 1881108 w 3211789"/>
                <a:gd name="connsiteY1570" fmla="*/ 2052995 h 6108771"/>
                <a:gd name="connsiteX1571" fmla="*/ 1910078 w 3211789"/>
                <a:gd name="connsiteY1571" fmla="*/ 2033682 h 6108771"/>
                <a:gd name="connsiteX1572" fmla="*/ 1929391 w 3211789"/>
                <a:gd name="connsiteY1572" fmla="*/ 2041407 h 6108771"/>
                <a:gd name="connsiteX1573" fmla="*/ 2217158 w 3211789"/>
                <a:gd name="connsiteY1573" fmla="*/ 2062652 h 6108771"/>
                <a:gd name="connsiteX1574" fmla="*/ 2222952 w 3211789"/>
                <a:gd name="connsiteY1574" fmla="*/ 2074240 h 6108771"/>
                <a:gd name="connsiteX1575" fmla="*/ 2186257 w 3211789"/>
                <a:gd name="connsiteY1575" fmla="*/ 2097416 h 6108771"/>
                <a:gd name="connsiteX1576" fmla="*/ 2172738 w 3211789"/>
                <a:gd name="connsiteY1576" fmla="*/ 2093553 h 6108771"/>
                <a:gd name="connsiteX1577" fmla="*/ 2163081 w 3211789"/>
                <a:gd name="connsiteY1577" fmla="*/ 2062652 h 6108771"/>
                <a:gd name="connsiteX1578" fmla="*/ 2153424 w 3211789"/>
                <a:gd name="connsiteY1578" fmla="*/ 2041407 h 6108771"/>
                <a:gd name="connsiteX1579" fmla="*/ 2178532 w 3211789"/>
                <a:gd name="connsiteY1579" fmla="*/ 2025957 h 6108771"/>
                <a:gd name="connsiteX1580" fmla="*/ 2217158 w 3211789"/>
                <a:gd name="connsiteY1580" fmla="*/ 2062652 h 6108771"/>
                <a:gd name="connsiteX1581" fmla="*/ 1678319 w 3211789"/>
                <a:gd name="connsiteY1581" fmla="*/ 2045270 h 6108771"/>
                <a:gd name="connsiteX1582" fmla="*/ 1674457 w 3211789"/>
                <a:gd name="connsiteY1582" fmla="*/ 2062652 h 6108771"/>
                <a:gd name="connsiteX1583" fmla="*/ 1678319 w 3211789"/>
                <a:gd name="connsiteY1583" fmla="*/ 2072308 h 6108771"/>
                <a:gd name="connsiteX1584" fmla="*/ 1653212 w 3211789"/>
                <a:gd name="connsiteY1584" fmla="*/ 2072308 h 6108771"/>
                <a:gd name="connsiteX1585" fmla="*/ 1653212 w 3211789"/>
                <a:gd name="connsiteY1585" fmla="*/ 2060720 h 6108771"/>
                <a:gd name="connsiteX1586" fmla="*/ 1672525 w 3211789"/>
                <a:gd name="connsiteY1586" fmla="*/ 2025957 h 6108771"/>
                <a:gd name="connsiteX1587" fmla="*/ 1678319 w 3211789"/>
                <a:gd name="connsiteY1587" fmla="*/ 2045270 h 6108771"/>
                <a:gd name="connsiteX1588" fmla="*/ 1691838 w 3211789"/>
                <a:gd name="connsiteY1588" fmla="*/ 2043339 h 6108771"/>
                <a:gd name="connsiteX1589" fmla="*/ 1689907 w 3211789"/>
                <a:gd name="connsiteY1589" fmla="*/ 2000849 h 6108771"/>
                <a:gd name="connsiteX1590" fmla="*/ 1711152 w 3211789"/>
                <a:gd name="connsiteY1590" fmla="*/ 1995056 h 6108771"/>
                <a:gd name="connsiteX1591" fmla="*/ 1691838 w 3211789"/>
                <a:gd name="connsiteY1591" fmla="*/ 2043339 h 6108771"/>
                <a:gd name="connsiteX1592" fmla="*/ 1606860 w 3211789"/>
                <a:gd name="connsiteY1592" fmla="*/ 2024025 h 6108771"/>
                <a:gd name="connsiteX1593" fmla="*/ 1595272 w 3211789"/>
                <a:gd name="connsiteY1593" fmla="*/ 2043339 h 6108771"/>
                <a:gd name="connsiteX1594" fmla="*/ 1570165 w 3211789"/>
                <a:gd name="connsiteY1594" fmla="*/ 2022094 h 6108771"/>
                <a:gd name="connsiteX1595" fmla="*/ 1583684 w 3211789"/>
                <a:gd name="connsiteY1595" fmla="*/ 1995056 h 6108771"/>
                <a:gd name="connsiteX1596" fmla="*/ 1606860 w 3211789"/>
                <a:gd name="connsiteY1596" fmla="*/ 2024025 h 6108771"/>
                <a:gd name="connsiteX1597" fmla="*/ 1805786 w 3211789"/>
                <a:gd name="connsiteY1597" fmla="*/ 2056858 h 6108771"/>
                <a:gd name="connsiteX1598" fmla="*/ 1774885 w 3211789"/>
                <a:gd name="connsiteY1598" fmla="*/ 2107072 h 6108771"/>
                <a:gd name="connsiteX1599" fmla="*/ 1757503 w 3211789"/>
                <a:gd name="connsiteY1599" fmla="*/ 2043339 h 6108771"/>
                <a:gd name="connsiteX1600" fmla="*/ 1759435 w 3211789"/>
                <a:gd name="connsiteY1600" fmla="*/ 1985399 h 6108771"/>
                <a:gd name="connsiteX1601" fmla="*/ 1805786 w 3211789"/>
                <a:gd name="connsiteY1601" fmla="*/ 2056858 h 6108771"/>
                <a:gd name="connsiteX1602" fmla="*/ 2172738 w 3211789"/>
                <a:gd name="connsiteY1602" fmla="*/ 2010506 h 6108771"/>
                <a:gd name="connsiteX1603" fmla="*/ 2151493 w 3211789"/>
                <a:gd name="connsiteY1603" fmla="*/ 2020163 h 6108771"/>
                <a:gd name="connsiteX1604" fmla="*/ 2137974 w 3211789"/>
                <a:gd name="connsiteY1604" fmla="*/ 2010506 h 6108771"/>
                <a:gd name="connsiteX1605" fmla="*/ 2143768 w 3211789"/>
                <a:gd name="connsiteY1605" fmla="*/ 1993124 h 6108771"/>
                <a:gd name="connsiteX1606" fmla="*/ 2145699 w 3211789"/>
                <a:gd name="connsiteY1606" fmla="*/ 1979605 h 6108771"/>
                <a:gd name="connsiteX1607" fmla="*/ 2172738 w 3211789"/>
                <a:gd name="connsiteY1607" fmla="*/ 2010506 h 6108771"/>
                <a:gd name="connsiteX1608" fmla="*/ 1906215 w 3211789"/>
                <a:gd name="connsiteY1608" fmla="*/ 1983468 h 6108771"/>
                <a:gd name="connsiteX1609" fmla="*/ 1838619 w 3211789"/>
                <a:gd name="connsiteY1609" fmla="*/ 2054927 h 6108771"/>
                <a:gd name="connsiteX1610" fmla="*/ 1821237 w 3211789"/>
                <a:gd name="connsiteY1610" fmla="*/ 2045270 h 6108771"/>
                <a:gd name="connsiteX1611" fmla="*/ 1811580 w 3211789"/>
                <a:gd name="connsiteY1611" fmla="*/ 2018231 h 6108771"/>
                <a:gd name="connsiteX1612" fmla="*/ 1794198 w 3211789"/>
                <a:gd name="connsiteY1612" fmla="*/ 1985399 h 6108771"/>
                <a:gd name="connsiteX1613" fmla="*/ 1894627 w 3211789"/>
                <a:gd name="connsiteY1613" fmla="*/ 1937116 h 6108771"/>
                <a:gd name="connsiteX1614" fmla="*/ 1906215 w 3211789"/>
                <a:gd name="connsiteY1614" fmla="*/ 1983468 h 6108771"/>
                <a:gd name="connsiteX1615" fmla="*/ 2132180 w 3211789"/>
                <a:gd name="connsiteY1615" fmla="*/ 1993124 h 6108771"/>
                <a:gd name="connsiteX1616" fmla="*/ 2072309 w 3211789"/>
                <a:gd name="connsiteY1616" fmla="*/ 2051064 h 6108771"/>
                <a:gd name="connsiteX1617" fmla="*/ 2054927 w 3211789"/>
                <a:gd name="connsiteY1617" fmla="*/ 2041407 h 6108771"/>
                <a:gd name="connsiteX1618" fmla="*/ 2062652 w 3211789"/>
                <a:gd name="connsiteY1618" fmla="*/ 2016300 h 6108771"/>
                <a:gd name="connsiteX1619" fmla="*/ 2047202 w 3211789"/>
                <a:gd name="connsiteY1619" fmla="*/ 1971880 h 6108771"/>
                <a:gd name="connsiteX1620" fmla="*/ 2093553 w 3211789"/>
                <a:gd name="connsiteY1620" fmla="*/ 1933253 h 6108771"/>
                <a:gd name="connsiteX1621" fmla="*/ 2132180 w 3211789"/>
                <a:gd name="connsiteY1621" fmla="*/ 1993124 h 6108771"/>
                <a:gd name="connsiteX1622" fmla="*/ 1048708 w 3211789"/>
                <a:gd name="connsiteY1622" fmla="*/ 2081965 h 6108771"/>
                <a:gd name="connsiteX1623" fmla="*/ 1050639 w 3211789"/>
                <a:gd name="connsiteY1623" fmla="*/ 2076171 h 6108771"/>
                <a:gd name="connsiteX1624" fmla="*/ 1039051 w 3211789"/>
                <a:gd name="connsiteY1624" fmla="*/ 2035613 h 6108771"/>
                <a:gd name="connsiteX1625" fmla="*/ 1048708 w 3211789"/>
                <a:gd name="connsiteY1625" fmla="*/ 2010506 h 6108771"/>
                <a:gd name="connsiteX1626" fmla="*/ 1110510 w 3211789"/>
                <a:gd name="connsiteY1626" fmla="*/ 2099347 h 6108771"/>
                <a:gd name="connsiteX1627" fmla="*/ 1110510 w 3211789"/>
                <a:gd name="connsiteY1627" fmla="*/ 2109004 h 6108771"/>
                <a:gd name="connsiteX1628" fmla="*/ 1069953 w 3211789"/>
                <a:gd name="connsiteY1628" fmla="*/ 2109004 h 6108771"/>
                <a:gd name="connsiteX1629" fmla="*/ 1035189 w 3211789"/>
                <a:gd name="connsiteY1629" fmla="*/ 2105141 h 6108771"/>
                <a:gd name="connsiteX1630" fmla="*/ 998494 w 3211789"/>
                <a:gd name="connsiteY1630" fmla="*/ 2091622 h 6108771"/>
                <a:gd name="connsiteX1631" fmla="*/ 915447 w 3211789"/>
                <a:gd name="connsiteY1631" fmla="*/ 1929391 h 6108771"/>
                <a:gd name="connsiteX1632" fmla="*/ 1048708 w 3211789"/>
                <a:gd name="connsiteY1632" fmla="*/ 2081965 h 6108771"/>
                <a:gd name="connsiteX1633" fmla="*/ 1572096 w 3211789"/>
                <a:gd name="connsiteY1633" fmla="*/ 1966086 h 6108771"/>
                <a:gd name="connsiteX1634" fmla="*/ 1541195 w 3211789"/>
                <a:gd name="connsiteY1634" fmla="*/ 2022094 h 6108771"/>
                <a:gd name="connsiteX1635" fmla="*/ 1531539 w 3211789"/>
                <a:gd name="connsiteY1635" fmla="*/ 2018231 h 6108771"/>
                <a:gd name="connsiteX1636" fmla="*/ 1510294 w 3211789"/>
                <a:gd name="connsiteY1636" fmla="*/ 1971880 h 6108771"/>
                <a:gd name="connsiteX1637" fmla="*/ 1502569 w 3211789"/>
                <a:gd name="connsiteY1637" fmla="*/ 1981536 h 6108771"/>
                <a:gd name="connsiteX1638" fmla="*/ 1508363 w 3211789"/>
                <a:gd name="connsiteY1638" fmla="*/ 1995056 h 6108771"/>
                <a:gd name="connsiteX1639" fmla="*/ 1508363 w 3211789"/>
                <a:gd name="connsiteY1639" fmla="*/ 2006643 h 6108771"/>
                <a:gd name="connsiteX1640" fmla="*/ 1502569 w 3211789"/>
                <a:gd name="connsiteY1640" fmla="*/ 2008575 h 6108771"/>
                <a:gd name="connsiteX1641" fmla="*/ 1465874 w 3211789"/>
                <a:gd name="connsiteY1641" fmla="*/ 1987330 h 6108771"/>
                <a:gd name="connsiteX1642" fmla="*/ 1473599 w 3211789"/>
                <a:gd name="connsiteY1642" fmla="*/ 1966086 h 6108771"/>
                <a:gd name="connsiteX1643" fmla="*/ 1504500 w 3211789"/>
                <a:gd name="connsiteY1643" fmla="*/ 1954498 h 6108771"/>
                <a:gd name="connsiteX1644" fmla="*/ 1546989 w 3211789"/>
                <a:gd name="connsiteY1644" fmla="*/ 1912009 h 6108771"/>
                <a:gd name="connsiteX1645" fmla="*/ 1572096 w 3211789"/>
                <a:gd name="connsiteY1645" fmla="*/ 1966086 h 6108771"/>
                <a:gd name="connsiteX1646" fmla="*/ 1243772 w 3211789"/>
                <a:gd name="connsiteY1646" fmla="*/ 1948704 h 6108771"/>
                <a:gd name="connsiteX1647" fmla="*/ 1220596 w 3211789"/>
                <a:gd name="connsiteY1647" fmla="*/ 1948704 h 6108771"/>
                <a:gd name="connsiteX1648" fmla="*/ 1193557 w 3211789"/>
                <a:gd name="connsiteY1648" fmla="*/ 1931322 h 6108771"/>
                <a:gd name="connsiteX1649" fmla="*/ 1205145 w 3211789"/>
                <a:gd name="connsiteY1649" fmla="*/ 1912009 h 6108771"/>
                <a:gd name="connsiteX1650" fmla="*/ 1243772 w 3211789"/>
                <a:gd name="connsiteY1650" fmla="*/ 1948704 h 6108771"/>
                <a:gd name="connsiteX1651" fmla="*/ 2222952 w 3211789"/>
                <a:gd name="connsiteY1651" fmla="*/ 1950635 h 6108771"/>
                <a:gd name="connsiteX1652" fmla="*/ 2277029 w 3211789"/>
                <a:gd name="connsiteY1652" fmla="*/ 2081965 h 6108771"/>
                <a:gd name="connsiteX1653" fmla="*/ 2236471 w 3211789"/>
                <a:gd name="connsiteY1653" fmla="*/ 2060720 h 6108771"/>
                <a:gd name="connsiteX1654" fmla="*/ 2151493 w 3211789"/>
                <a:gd name="connsiteY1654" fmla="*/ 1956429 h 6108771"/>
                <a:gd name="connsiteX1655" fmla="*/ 2136043 w 3211789"/>
                <a:gd name="connsiteY1655" fmla="*/ 1933253 h 6108771"/>
                <a:gd name="connsiteX1656" fmla="*/ 2180463 w 3211789"/>
                <a:gd name="connsiteY1656" fmla="*/ 1902352 h 6108771"/>
                <a:gd name="connsiteX1657" fmla="*/ 2222952 w 3211789"/>
                <a:gd name="connsiteY1657" fmla="*/ 1950635 h 6108771"/>
                <a:gd name="connsiteX1658" fmla="*/ 1734327 w 3211789"/>
                <a:gd name="connsiteY1658" fmla="*/ 1925528 h 6108771"/>
                <a:gd name="connsiteX1659" fmla="*/ 1689907 w 3211789"/>
                <a:gd name="connsiteY1659" fmla="*/ 1996987 h 6108771"/>
                <a:gd name="connsiteX1660" fmla="*/ 1668663 w 3211789"/>
                <a:gd name="connsiteY1660" fmla="*/ 1956429 h 6108771"/>
                <a:gd name="connsiteX1661" fmla="*/ 1726602 w 3211789"/>
                <a:gd name="connsiteY1661" fmla="*/ 1902352 h 6108771"/>
                <a:gd name="connsiteX1662" fmla="*/ 1734327 w 3211789"/>
                <a:gd name="connsiteY1662" fmla="*/ 1925528 h 6108771"/>
                <a:gd name="connsiteX1663" fmla="*/ 1342269 w 3211789"/>
                <a:gd name="connsiteY1663" fmla="*/ 1956429 h 6108771"/>
                <a:gd name="connsiteX1664" fmla="*/ 1330681 w 3211789"/>
                <a:gd name="connsiteY1664" fmla="*/ 1968017 h 6108771"/>
                <a:gd name="connsiteX1665" fmla="*/ 1263085 w 3211789"/>
                <a:gd name="connsiteY1665" fmla="*/ 1948704 h 6108771"/>
                <a:gd name="connsiteX1666" fmla="*/ 1228321 w 3211789"/>
                <a:gd name="connsiteY1666" fmla="*/ 1913940 h 6108771"/>
                <a:gd name="connsiteX1667" fmla="*/ 1290123 w 3211789"/>
                <a:gd name="connsiteY1667" fmla="*/ 1873382 h 6108771"/>
                <a:gd name="connsiteX1668" fmla="*/ 1342269 w 3211789"/>
                <a:gd name="connsiteY1668" fmla="*/ 1956429 h 6108771"/>
                <a:gd name="connsiteX1669" fmla="*/ 2174669 w 3211789"/>
                <a:gd name="connsiteY1669" fmla="*/ 1879176 h 6108771"/>
                <a:gd name="connsiteX1670" fmla="*/ 2120592 w 3211789"/>
                <a:gd name="connsiteY1670" fmla="*/ 1912009 h 6108771"/>
                <a:gd name="connsiteX1671" fmla="*/ 2110935 w 3211789"/>
                <a:gd name="connsiteY1671" fmla="*/ 1904283 h 6108771"/>
                <a:gd name="connsiteX1672" fmla="*/ 2159218 w 3211789"/>
                <a:gd name="connsiteY1672" fmla="*/ 1869520 h 6108771"/>
                <a:gd name="connsiteX1673" fmla="*/ 2174669 w 3211789"/>
                <a:gd name="connsiteY1673" fmla="*/ 1879176 h 6108771"/>
                <a:gd name="connsiteX1674" fmla="*/ 1637761 w 3211789"/>
                <a:gd name="connsiteY1674" fmla="*/ 1879176 h 6108771"/>
                <a:gd name="connsiteX1675" fmla="*/ 1639693 w 3211789"/>
                <a:gd name="connsiteY1675" fmla="*/ 1915871 h 6108771"/>
                <a:gd name="connsiteX1676" fmla="*/ 1630036 w 3211789"/>
                <a:gd name="connsiteY1676" fmla="*/ 1964154 h 6108771"/>
                <a:gd name="connsiteX1677" fmla="*/ 1647418 w 3211789"/>
                <a:gd name="connsiteY1677" fmla="*/ 1952566 h 6108771"/>
                <a:gd name="connsiteX1678" fmla="*/ 1662869 w 3211789"/>
                <a:gd name="connsiteY1678" fmla="*/ 1995056 h 6108771"/>
                <a:gd name="connsiteX1679" fmla="*/ 1626173 w 3211789"/>
                <a:gd name="connsiteY1679" fmla="*/ 2056858 h 6108771"/>
                <a:gd name="connsiteX1680" fmla="*/ 1622311 w 3211789"/>
                <a:gd name="connsiteY1680" fmla="*/ 2054927 h 6108771"/>
                <a:gd name="connsiteX1681" fmla="*/ 1610723 w 3211789"/>
                <a:gd name="connsiteY1681" fmla="*/ 1993124 h 6108771"/>
                <a:gd name="connsiteX1682" fmla="*/ 1628105 w 3211789"/>
                <a:gd name="connsiteY1682" fmla="*/ 1964154 h 6108771"/>
                <a:gd name="connsiteX1683" fmla="*/ 1622311 w 3211789"/>
                <a:gd name="connsiteY1683" fmla="*/ 1962223 h 6108771"/>
                <a:gd name="connsiteX1684" fmla="*/ 1597204 w 3211789"/>
                <a:gd name="connsiteY1684" fmla="*/ 1971880 h 6108771"/>
                <a:gd name="connsiteX1685" fmla="*/ 1574028 w 3211789"/>
                <a:gd name="connsiteY1685" fmla="*/ 1927459 h 6108771"/>
                <a:gd name="connsiteX1686" fmla="*/ 1566302 w 3211789"/>
                <a:gd name="connsiteY1686" fmla="*/ 1908146 h 6108771"/>
                <a:gd name="connsiteX1687" fmla="*/ 1630036 w 3211789"/>
                <a:gd name="connsiteY1687" fmla="*/ 1869520 h 6108771"/>
                <a:gd name="connsiteX1688" fmla="*/ 1637761 w 3211789"/>
                <a:gd name="connsiteY1688" fmla="*/ 1879176 h 6108771"/>
                <a:gd name="connsiteX1689" fmla="*/ 2016301 w 3211789"/>
                <a:gd name="connsiteY1689" fmla="*/ 1929391 h 6108771"/>
                <a:gd name="connsiteX1690" fmla="*/ 1996987 w 3211789"/>
                <a:gd name="connsiteY1690" fmla="*/ 1987330 h 6108771"/>
                <a:gd name="connsiteX1691" fmla="*/ 2000850 w 3211789"/>
                <a:gd name="connsiteY1691" fmla="*/ 1993124 h 6108771"/>
                <a:gd name="connsiteX1692" fmla="*/ 2006644 w 3211789"/>
                <a:gd name="connsiteY1692" fmla="*/ 1993124 h 6108771"/>
                <a:gd name="connsiteX1693" fmla="*/ 2025957 w 3211789"/>
                <a:gd name="connsiteY1693" fmla="*/ 1969948 h 6108771"/>
                <a:gd name="connsiteX1694" fmla="*/ 2043339 w 3211789"/>
                <a:gd name="connsiteY1694" fmla="*/ 2012437 h 6108771"/>
                <a:gd name="connsiteX1695" fmla="*/ 1966086 w 3211789"/>
                <a:gd name="connsiteY1695" fmla="*/ 2105141 h 6108771"/>
                <a:gd name="connsiteX1696" fmla="*/ 1935185 w 3211789"/>
                <a:gd name="connsiteY1696" fmla="*/ 2041407 h 6108771"/>
                <a:gd name="connsiteX1697" fmla="*/ 1993125 w 3211789"/>
                <a:gd name="connsiteY1697" fmla="*/ 2006643 h 6108771"/>
                <a:gd name="connsiteX1698" fmla="*/ 1993125 w 3211789"/>
                <a:gd name="connsiteY1698" fmla="*/ 1996987 h 6108771"/>
                <a:gd name="connsiteX1699" fmla="*/ 1939048 w 3211789"/>
                <a:gd name="connsiteY1699" fmla="*/ 2008575 h 6108771"/>
                <a:gd name="connsiteX1700" fmla="*/ 1912009 w 3211789"/>
                <a:gd name="connsiteY1700" fmla="*/ 1964154 h 6108771"/>
                <a:gd name="connsiteX1701" fmla="*/ 1912009 w 3211789"/>
                <a:gd name="connsiteY1701" fmla="*/ 1927459 h 6108771"/>
                <a:gd name="connsiteX1702" fmla="*/ 1946773 w 3211789"/>
                <a:gd name="connsiteY1702" fmla="*/ 1906215 h 6108771"/>
                <a:gd name="connsiteX1703" fmla="*/ 1983468 w 3211789"/>
                <a:gd name="connsiteY1703" fmla="*/ 1867588 h 6108771"/>
                <a:gd name="connsiteX1704" fmla="*/ 2016301 w 3211789"/>
                <a:gd name="connsiteY1704" fmla="*/ 1929391 h 6108771"/>
                <a:gd name="connsiteX1705" fmla="*/ 2008575 w 3211789"/>
                <a:gd name="connsiteY1705" fmla="*/ 1859863 h 6108771"/>
                <a:gd name="connsiteX1706" fmla="*/ 2093553 w 3211789"/>
                <a:gd name="connsiteY1706" fmla="*/ 1917803 h 6108771"/>
                <a:gd name="connsiteX1707" fmla="*/ 2091622 w 3211789"/>
                <a:gd name="connsiteY1707" fmla="*/ 1931322 h 6108771"/>
                <a:gd name="connsiteX1708" fmla="*/ 2043339 w 3211789"/>
                <a:gd name="connsiteY1708" fmla="*/ 1946772 h 6108771"/>
                <a:gd name="connsiteX1709" fmla="*/ 2033682 w 3211789"/>
                <a:gd name="connsiteY1709" fmla="*/ 1940979 h 6108771"/>
                <a:gd name="connsiteX1710" fmla="*/ 2024026 w 3211789"/>
                <a:gd name="connsiteY1710" fmla="*/ 1898489 h 6108771"/>
                <a:gd name="connsiteX1711" fmla="*/ 2004713 w 3211789"/>
                <a:gd name="connsiteY1711" fmla="*/ 1859863 h 6108771"/>
                <a:gd name="connsiteX1712" fmla="*/ 2008575 w 3211789"/>
                <a:gd name="connsiteY1712" fmla="*/ 1859863 h 6108771"/>
                <a:gd name="connsiteX1713" fmla="*/ 1964155 w 3211789"/>
                <a:gd name="connsiteY1713" fmla="*/ 1859863 h 6108771"/>
                <a:gd name="connsiteX1714" fmla="*/ 1912009 w 3211789"/>
                <a:gd name="connsiteY1714" fmla="*/ 1906215 h 6108771"/>
                <a:gd name="connsiteX1715" fmla="*/ 1900421 w 3211789"/>
                <a:gd name="connsiteY1715" fmla="*/ 1881108 h 6108771"/>
                <a:gd name="connsiteX1716" fmla="*/ 1900421 w 3211789"/>
                <a:gd name="connsiteY1716" fmla="*/ 1867588 h 6108771"/>
                <a:gd name="connsiteX1717" fmla="*/ 1910078 w 3211789"/>
                <a:gd name="connsiteY1717" fmla="*/ 1856000 h 6108771"/>
                <a:gd name="connsiteX1718" fmla="*/ 1929391 w 3211789"/>
                <a:gd name="connsiteY1718" fmla="*/ 1856000 h 6108771"/>
                <a:gd name="connsiteX1719" fmla="*/ 1950636 w 3211789"/>
                <a:gd name="connsiteY1719" fmla="*/ 1852138 h 6108771"/>
                <a:gd name="connsiteX1720" fmla="*/ 1964155 w 3211789"/>
                <a:gd name="connsiteY1720" fmla="*/ 1859863 h 6108771"/>
                <a:gd name="connsiteX1721" fmla="*/ 2383252 w 3211789"/>
                <a:gd name="connsiteY1721" fmla="*/ 1856000 h 6108771"/>
                <a:gd name="connsiteX1722" fmla="*/ 2387114 w 3211789"/>
                <a:gd name="connsiteY1722" fmla="*/ 1859863 h 6108771"/>
                <a:gd name="connsiteX1723" fmla="*/ 2392908 w 3211789"/>
                <a:gd name="connsiteY1723" fmla="*/ 1873382 h 6108771"/>
                <a:gd name="connsiteX1724" fmla="*/ 2387114 w 3211789"/>
                <a:gd name="connsiteY1724" fmla="*/ 1888833 h 6108771"/>
                <a:gd name="connsiteX1725" fmla="*/ 2373595 w 3211789"/>
                <a:gd name="connsiteY1725" fmla="*/ 1861794 h 6108771"/>
                <a:gd name="connsiteX1726" fmla="*/ 2373595 w 3211789"/>
                <a:gd name="connsiteY1726" fmla="*/ 1846344 h 6108771"/>
                <a:gd name="connsiteX1727" fmla="*/ 2383252 w 3211789"/>
                <a:gd name="connsiteY1727" fmla="*/ 1856000 h 6108771"/>
                <a:gd name="connsiteX1728" fmla="*/ 853644 w 3211789"/>
                <a:gd name="connsiteY1728" fmla="*/ 1890764 h 6108771"/>
                <a:gd name="connsiteX1729" fmla="*/ 880683 w 3211789"/>
                <a:gd name="connsiteY1729" fmla="*/ 1948704 h 6108771"/>
                <a:gd name="connsiteX1730" fmla="*/ 938623 w 3211789"/>
                <a:gd name="connsiteY1730" fmla="*/ 2081965 h 6108771"/>
                <a:gd name="connsiteX1731" fmla="*/ 1027463 w 3211789"/>
                <a:gd name="connsiteY1731" fmla="*/ 2126385 h 6108771"/>
                <a:gd name="connsiteX1732" fmla="*/ 1125961 w 3211789"/>
                <a:gd name="connsiteY1732" fmla="*/ 2134111 h 6108771"/>
                <a:gd name="connsiteX1733" fmla="*/ 1129824 w 3211789"/>
                <a:gd name="connsiteY1733" fmla="*/ 2155355 h 6108771"/>
                <a:gd name="connsiteX1734" fmla="*/ 988837 w 3211789"/>
                <a:gd name="connsiteY1734" fmla="*/ 2309861 h 6108771"/>
                <a:gd name="connsiteX1735" fmla="*/ 944417 w 3211789"/>
                <a:gd name="connsiteY1735" fmla="*/ 2319518 h 6108771"/>
                <a:gd name="connsiteX1736" fmla="*/ 855576 w 3211789"/>
                <a:gd name="connsiteY1736" fmla="*/ 2296342 h 6108771"/>
                <a:gd name="connsiteX1737" fmla="*/ 842057 w 3211789"/>
                <a:gd name="connsiteY1737" fmla="*/ 2302136 h 6108771"/>
                <a:gd name="connsiteX1738" fmla="*/ 849782 w 3211789"/>
                <a:gd name="connsiteY1738" fmla="*/ 2342694 h 6108771"/>
                <a:gd name="connsiteX1739" fmla="*/ 840125 w 3211789"/>
                <a:gd name="connsiteY1739" fmla="*/ 2383251 h 6108771"/>
                <a:gd name="connsiteX1740" fmla="*/ 631542 w 3211789"/>
                <a:gd name="connsiteY1740" fmla="*/ 2537757 h 6108771"/>
                <a:gd name="connsiteX1741" fmla="*/ 583259 w 3211789"/>
                <a:gd name="connsiteY1741" fmla="*/ 2531963 h 6108771"/>
                <a:gd name="connsiteX1742" fmla="*/ 538839 w 3211789"/>
                <a:gd name="connsiteY1742" fmla="*/ 2518444 h 6108771"/>
                <a:gd name="connsiteX1743" fmla="*/ 426822 w 3211789"/>
                <a:gd name="connsiteY1743" fmla="*/ 2412221 h 6108771"/>
                <a:gd name="connsiteX1744" fmla="*/ 407509 w 3211789"/>
                <a:gd name="connsiteY1744" fmla="*/ 2379389 h 6108771"/>
                <a:gd name="connsiteX1745" fmla="*/ 235621 w 3211789"/>
                <a:gd name="connsiteY1745" fmla="*/ 2437328 h 6108771"/>
                <a:gd name="connsiteX1746" fmla="*/ 25107 w 3211789"/>
                <a:gd name="connsiteY1746" fmla="*/ 2286685 h 6108771"/>
                <a:gd name="connsiteX1747" fmla="*/ 17382 w 3211789"/>
                <a:gd name="connsiteY1747" fmla="*/ 2238402 h 6108771"/>
                <a:gd name="connsiteX1748" fmla="*/ 88841 w 3211789"/>
                <a:gd name="connsiteY1748" fmla="*/ 2105141 h 6108771"/>
                <a:gd name="connsiteX1749" fmla="*/ 106223 w 3211789"/>
                <a:gd name="connsiteY1749" fmla="*/ 2095484 h 6108771"/>
                <a:gd name="connsiteX1750" fmla="*/ 179613 w 3211789"/>
                <a:gd name="connsiteY1750" fmla="*/ 2051064 h 6108771"/>
                <a:gd name="connsiteX1751" fmla="*/ 187338 w 3211789"/>
                <a:gd name="connsiteY1751" fmla="*/ 2004712 h 6108771"/>
                <a:gd name="connsiteX1752" fmla="*/ 196995 w 3211789"/>
                <a:gd name="connsiteY1752" fmla="*/ 1977674 h 6108771"/>
                <a:gd name="connsiteX1753" fmla="*/ 256866 w 3211789"/>
                <a:gd name="connsiteY1753" fmla="*/ 1910077 h 6108771"/>
                <a:gd name="connsiteX1754" fmla="*/ 390127 w 3211789"/>
                <a:gd name="connsiteY1754" fmla="*/ 1873382 h 6108771"/>
                <a:gd name="connsiteX1755" fmla="*/ 562015 w 3211789"/>
                <a:gd name="connsiteY1755" fmla="*/ 1985399 h 6108771"/>
                <a:gd name="connsiteX1756" fmla="*/ 571671 w 3211789"/>
                <a:gd name="connsiteY1756" fmla="*/ 2008575 h 6108771"/>
                <a:gd name="connsiteX1757" fmla="*/ 675963 w 3211789"/>
                <a:gd name="connsiteY1757" fmla="*/ 1983468 h 6108771"/>
                <a:gd name="connsiteX1758" fmla="*/ 726177 w 3211789"/>
                <a:gd name="connsiteY1758" fmla="*/ 1985399 h 6108771"/>
                <a:gd name="connsiteX1759" fmla="*/ 832400 w 3211789"/>
                <a:gd name="connsiteY1759" fmla="*/ 2124454 h 6108771"/>
                <a:gd name="connsiteX1760" fmla="*/ 768666 w 3211789"/>
                <a:gd name="connsiteY1760" fmla="*/ 2267372 h 6108771"/>
                <a:gd name="connsiteX1761" fmla="*/ 683688 w 3211789"/>
                <a:gd name="connsiteY1761" fmla="*/ 2292479 h 6108771"/>
                <a:gd name="connsiteX1762" fmla="*/ 585191 w 3211789"/>
                <a:gd name="connsiteY1762" fmla="*/ 2246127 h 6108771"/>
                <a:gd name="connsiteX1763" fmla="*/ 538839 w 3211789"/>
                <a:gd name="connsiteY1763" fmla="*/ 2290548 h 6108771"/>
                <a:gd name="connsiteX1764" fmla="*/ 428754 w 3211789"/>
                <a:gd name="connsiteY1764" fmla="*/ 2327243 h 6108771"/>
                <a:gd name="connsiteX1765" fmla="*/ 285836 w 3211789"/>
                <a:gd name="connsiteY1765" fmla="*/ 2180462 h 6108771"/>
                <a:gd name="connsiteX1766" fmla="*/ 426822 w 3211789"/>
                <a:gd name="connsiteY1766" fmla="*/ 2041407 h 6108771"/>
                <a:gd name="connsiteX1767" fmla="*/ 538839 w 3211789"/>
                <a:gd name="connsiteY1767" fmla="*/ 2145699 h 6108771"/>
                <a:gd name="connsiteX1768" fmla="*/ 451929 w 3211789"/>
                <a:gd name="connsiteY1768" fmla="*/ 2234540 h 6108771"/>
                <a:gd name="connsiteX1769" fmla="*/ 384333 w 3211789"/>
                <a:gd name="connsiteY1769" fmla="*/ 2170806 h 6108771"/>
                <a:gd name="connsiteX1770" fmla="*/ 434548 w 3211789"/>
                <a:gd name="connsiteY1770" fmla="*/ 2122523 h 6108771"/>
                <a:gd name="connsiteX1771" fmla="*/ 411372 w 3211789"/>
                <a:gd name="connsiteY1771" fmla="*/ 2114798 h 6108771"/>
                <a:gd name="connsiteX1772" fmla="*/ 359226 w 3211789"/>
                <a:gd name="connsiteY1772" fmla="*/ 2170806 h 6108771"/>
                <a:gd name="connsiteX1773" fmla="*/ 446135 w 3211789"/>
                <a:gd name="connsiteY1773" fmla="*/ 2251921 h 6108771"/>
                <a:gd name="connsiteX1774" fmla="*/ 560084 w 3211789"/>
                <a:gd name="connsiteY1774" fmla="*/ 2145699 h 6108771"/>
                <a:gd name="connsiteX1775" fmla="*/ 426822 w 3211789"/>
                <a:gd name="connsiteY1775" fmla="*/ 2022094 h 6108771"/>
                <a:gd name="connsiteX1776" fmla="*/ 268454 w 3211789"/>
                <a:gd name="connsiteY1776" fmla="*/ 2174669 h 6108771"/>
                <a:gd name="connsiteX1777" fmla="*/ 436479 w 3211789"/>
                <a:gd name="connsiteY1777" fmla="*/ 2344625 h 6108771"/>
                <a:gd name="connsiteX1778" fmla="*/ 594847 w 3211789"/>
                <a:gd name="connsiteY1778" fmla="*/ 2282823 h 6108771"/>
                <a:gd name="connsiteX1779" fmla="*/ 625748 w 3211789"/>
                <a:gd name="connsiteY1779" fmla="*/ 2294410 h 6108771"/>
                <a:gd name="connsiteX1780" fmla="*/ 691413 w 3211789"/>
                <a:gd name="connsiteY1780" fmla="*/ 2311792 h 6108771"/>
                <a:gd name="connsiteX1781" fmla="*/ 735834 w 3211789"/>
                <a:gd name="connsiteY1781" fmla="*/ 2302136 h 6108771"/>
                <a:gd name="connsiteX1782" fmla="*/ 857507 w 3211789"/>
                <a:gd name="connsiteY1782" fmla="*/ 2139905 h 6108771"/>
                <a:gd name="connsiteX1783" fmla="*/ 786048 w 3211789"/>
                <a:gd name="connsiteY1783" fmla="*/ 1966086 h 6108771"/>
                <a:gd name="connsiteX1784" fmla="*/ 789911 w 3211789"/>
                <a:gd name="connsiteY1784" fmla="*/ 1944841 h 6108771"/>
                <a:gd name="connsiteX1785" fmla="*/ 753216 w 3211789"/>
                <a:gd name="connsiteY1785" fmla="*/ 1867588 h 6108771"/>
                <a:gd name="connsiteX1786" fmla="*/ 787980 w 3211789"/>
                <a:gd name="connsiteY1786" fmla="*/ 1838618 h 6108771"/>
                <a:gd name="connsiteX1787" fmla="*/ 853644 w 3211789"/>
                <a:gd name="connsiteY1787" fmla="*/ 1890764 h 6108771"/>
                <a:gd name="connsiteX1788" fmla="*/ 567809 w 3211789"/>
                <a:gd name="connsiteY1788" fmla="*/ 1832824 h 6108771"/>
                <a:gd name="connsiteX1789" fmla="*/ 650856 w 3211789"/>
                <a:gd name="connsiteY1789" fmla="*/ 1873382 h 6108771"/>
                <a:gd name="connsiteX1790" fmla="*/ 766735 w 3211789"/>
                <a:gd name="connsiteY1790" fmla="*/ 1956429 h 6108771"/>
                <a:gd name="connsiteX1791" fmla="*/ 753216 w 3211789"/>
                <a:gd name="connsiteY1791" fmla="*/ 1971880 h 6108771"/>
                <a:gd name="connsiteX1792" fmla="*/ 731971 w 3211789"/>
                <a:gd name="connsiteY1792" fmla="*/ 1964154 h 6108771"/>
                <a:gd name="connsiteX1793" fmla="*/ 681757 w 3211789"/>
                <a:gd name="connsiteY1793" fmla="*/ 1964154 h 6108771"/>
                <a:gd name="connsiteX1794" fmla="*/ 633474 w 3211789"/>
                <a:gd name="connsiteY1794" fmla="*/ 1964154 h 6108771"/>
                <a:gd name="connsiteX1795" fmla="*/ 592916 w 3211789"/>
                <a:gd name="connsiteY1795" fmla="*/ 1975742 h 6108771"/>
                <a:gd name="connsiteX1796" fmla="*/ 579397 w 3211789"/>
                <a:gd name="connsiteY1796" fmla="*/ 1968017 h 6108771"/>
                <a:gd name="connsiteX1797" fmla="*/ 463517 w 3211789"/>
                <a:gd name="connsiteY1797" fmla="*/ 1863726 h 6108771"/>
                <a:gd name="connsiteX1798" fmla="*/ 488625 w 3211789"/>
                <a:gd name="connsiteY1798" fmla="*/ 1836687 h 6108771"/>
                <a:gd name="connsiteX1799" fmla="*/ 536908 w 3211789"/>
                <a:gd name="connsiteY1799" fmla="*/ 1807717 h 6108771"/>
                <a:gd name="connsiteX1800" fmla="*/ 567809 w 3211789"/>
                <a:gd name="connsiteY1800" fmla="*/ 1832824 h 6108771"/>
                <a:gd name="connsiteX1801" fmla="*/ 1730465 w 3211789"/>
                <a:gd name="connsiteY1801" fmla="*/ 1850206 h 6108771"/>
                <a:gd name="connsiteX1802" fmla="*/ 1662869 w 3211789"/>
                <a:gd name="connsiteY1802" fmla="*/ 1921665 h 6108771"/>
                <a:gd name="connsiteX1803" fmla="*/ 1659006 w 3211789"/>
                <a:gd name="connsiteY1803" fmla="*/ 1894627 h 6108771"/>
                <a:gd name="connsiteX1804" fmla="*/ 1718877 w 3211789"/>
                <a:gd name="connsiteY1804" fmla="*/ 1805786 h 6108771"/>
                <a:gd name="connsiteX1805" fmla="*/ 1730465 w 3211789"/>
                <a:gd name="connsiteY1805" fmla="*/ 1850206 h 6108771"/>
                <a:gd name="connsiteX1806" fmla="*/ 1985399 w 3211789"/>
                <a:gd name="connsiteY1806" fmla="*/ 1838618 h 6108771"/>
                <a:gd name="connsiteX1807" fmla="*/ 1937116 w 3211789"/>
                <a:gd name="connsiteY1807" fmla="*/ 1838618 h 6108771"/>
                <a:gd name="connsiteX1808" fmla="*/ 1912009 w 3211789"/>
                <a:gd name="connsiteY1808" fmla="*/ 1844412 h 6108771"/>
                <a:gd name="connsiteX1809" fmla="*/ 1906215 w 3211789"/>
                <a:gd name="connsiteY1809" fmla="*/ 1796129 h 6108771"/>
                <a:gd name="connsiteX1810" fmla="*/ 1985399 w 3211789"/>
                <a:gd name="connsiteY1810" fmla="*/ 1838618 h 6108771"/>
                <a:gd name="connsiteX1811" fmla="*/ 1898490 w 3211789"/>
                <a:gd name="connsiteY1811" fmla="*/ 1817374 h 6108771"/>
                <a:gd name="connsiteX1812" fmla="*/ 1854069 w 3211789"/>
                <a:gd name="connsiteY1812" fmla="*/ 1861794 h 6108771"/>
                <a:gd name="connsiteX1813" fmla="*/ 1842482 w 3211789"/>
                <a:gd name="connsiteY1813" fmla="*/ 1830893 h 6108771"/>
                <a:gd name="connsiteX1814" fmla="*/ 1894627 w 3211789"/>
                <a:gd name="connsiteY1814" fmla="*/ 1794198 h 6108771"/>
                <a:gd name="connsiteX1815" fmla="*/ 1898490 w 3211789"/>
                <a:gd name="connsiteY1815" fmla="*/ 1817374 h 6108771"/>
                <a:gd name="connsiteX1816" fmla="*/ 1624242 w 3211789"/>
                <a:gd name="connsiteY1816" fmla="*/ 1821237 h 6108771"/>
                <a:gd name="connsiteX1817" fmla="*/ 1568234 w 3211789"/>
                <a:gd name="connsiteY1817" fmla="*/ 1888833 h 6108771"/>
                <a:gd name="connsiteX1818" fmla="*/ 1543127 w 3211789"/>
                <a:gd name="connsiteY1818" fmla="*/ 1846344 h 6108771"/>
                <a:gd name="connsiteX1819" fmla="*/ 1539264 w 3211789"/>
                <a:gd name="connsiteY1819" fmla="*/ 1830893 h 6108771"/>
                <a:gd name="connsiteX1820" fmla="*/ 1546989 w 3211789"/>
                <a:gd name="connsiteY1820" fmla="*/ 1823168 h 6108771"/>
                <a:gd name="connsiteX1821" fmla="*/ 1606860 w 3211789"/>
                <a:gd name="connsiteY1821" fmla="*/ 1774885 h 6108771"/>
                <a:gd name="connsiteX1822" fmla="*/ 1624242 w 3211789"/>
                <a:gd name="connsiteY1822" fmla="*/ 1821237 h 6108771"/>
                <a:gd name="connsiteX1823" fmla="*/ 1292055 w 3211789"/>
                <a:gd name="connsiteY1823" fmla="*/ 1815443 h 6108771"/>
                <a:gd name="connsiteX1824" fmla="*/ 1247634 w 3211789"/>
                <a:gd name="connsiteY1824" fmla="*/ 1881108 h 6108771"/>
                <a:gd name="connsiteX1825" fmla="*/ 1222527 w 3211789"/>
                <a:gd name="connsiteY1825" fmla="*/ 1888833 h 6108771"/>
                <a:gd name="connsiteX1826" fmla="*/ 1193557 w 3211789"/>
                <a:gd name="connsiteY1826" fmla="*/ 1848275 h 6108771"/>
                <a:gd name="connsiteX1827" fmla="*/ 1201283 w 3211789"/>
                <a:gd name="connsiteY1827" fmla="*/ 1821237 h 6108771"/>
                <a:gd name="connsiteX1828" fmla="*/ 1232184 w 3211789"/>
                <a:gd name="connsiteY1828" fmla="*/ 1796129 h 6108771"/>
                <a:gd name="connsiteX1829" fmla="*/ 1247634 w 3211789"/>
                <a:gd name="connsiteY1829" fmla="*/ 1780679 h 6108771"/>
                <a:gd name="connsiteX1830" fmla="*/ 1266947 w 3211789"/>
                <a:gd name="connsiteY1830" fmla="*/ 1759434 h 6108771"/>
                <a:gd name="connsiteX1831" fmla="*/ 1292055 w 3211789"/>
                <a:gd name="connsiteY1831" fmla="*/ 1815443 h 6108771"/>
                <a:gd name="connsiteX1832" fmla="*/ 1828962 w 3211789"/>
                <a:gd name="connsiteY1832" fmla="*/ 1755572 h 6108771"/>
                <a:gd name="connsiteX1833" fmla="*/ 1877245 w 3211789"/>
                <a:gd name="connsiteY1833" fmla="*/ 1776816 h 6108771"/>
                <a:gd name="connsiteX1834" fmla="*/ 1844413 w 3211789"/>
                <a:gd name="connsiteY1834" fmla="*/ 1798061 h 6108771"/>
                <a:gd name="connsiteX1835" fmla="*/ 1825100 w 3211789"/>
                <a:gd name="connsiteY1835" fmla="*/ 1755572 h 6108771"/>
                <a:gd name="connsiteX1836" fmla="*/ 1828962 w 3211789"/>
                <a:gd name="connsiteY1836" fmla="*/ 1755572 h 6108771"/>
                <a:gd name="connsiteX1837" fmla="*/ 1815443 w 3211789"/>
                <a:gd name="connsiteY1837" fmla="*/ 1796129 h 6108771"/>
                <a:gd name="connsiteX1838" fmla="*/ 1801924 w 3211789"/>
                <a:gd name="connsiteY1838" fmla="*/ 1848275 h 6108771"/>
                <a:gd name="connsiteX1839" fmla="*/ 1805786 w 3211789"/>
                <a:gd name="connsiteY1839" fmla="*/ 1850206 h 6108771"/>
                <a:gd name="connsiteX1840" fmla="*/ 1827031 w 3211789"/>
                <a:gd name="connsiteY1840" fmla="*/ 1832824 h 6108771"/>
                <a:gd name="connsiteX1841" fmla="*/ 1836688 w 3211789"/>
                <a:gd name="connsiteY1841" fmla="*/ 1852138 h 6108771"/>
                <a:gd name="connsiteX1842" fmla="*/ 1805786 w 3211789"/>
                <a:gd name="connsiteY1842" fmla="*/ 1900421 h 6108771"/>
                <a:gd name="connsiteX1843" fmla="*/ 1809649 w 3211789"/>
                <a:gd name="connsiteY1843" fmla="*/ 1902352 h 6108771"/>
                <a:gd name="connsiteX1844" fmla="*/ 1873383 w 3211789"/>
                <a:gd name="connsiteY1844" fmla="*/ 1867588 h 6108771"/>
                <a:gd name="connsiteX1845" fmla="*/ 1890765 w 3211789"/>
                <a:gd name="connsiteY1845" fmla="*/ 1892695 h 6108771"/>
                <a:gd name="connsiteX1846" fmla="*/ 1801924 w 3211789"/>
                <a:gd name="connsiteY1846" fmla="*/ 1969948 h 6108771"/>
                <a:gd name="connsiteX1847" fmla="*/ 1765229 w 3211789"/>
                <a:gd name="connsiteY1847" fmla="*/ 1958360 h 6108771"/>
                <a:gd name="connsiteX1848" fmla="*/ 1784542 w 3211789"/>
                <a:gd name="connsiteY1848" fmla="*/ 1929391 h 6108771"/>
                <a:gd name="connsiteX1849" fmla="*/ 1784542 w 3211789"/>
                <a:gd name="connsiteY1849" fmla="*/ 1923597 h 6108771"/>
                <a:gd name="connsiteX1850" fmla="*/ 1778748 w 3211789"/>
                <a:gd name="connsiteY1850" fmla="*/ 1921665 h 6108771"/>
                <a:gd name="connsiteX1851" fmla="*/ 1749778 w 3211789"/>
                <a:gd name="connsiteY1851" fmla="*/ 1939047 h 6108771"/>
                <a:gd name="connsiteX1852" fmla="*/ 1747847 w 3211789"/>
                <a:gd name="connsiteY1852" fmla="*/ 1910077 h 6108771"/>
                <a:gd name="connsiteX1853" fmla="*/ 1769091 w 3211789"/>
                <a:gd name="connsiteY1853" fmla="*/ 1875314 h 6108771"/>
                <a:gd name="connsiteX1854" fmla="*/ 1753641 w 3211789"/>
                <a:gd name="connsiteY1854" fmla="*/ 1869520 h 6108771"/>
                <a:gd name="connsiteX1855" fmla="*/ 1736259 w 3211789"/>
                <a:gd name="connsiteY1855" fmla="*/ 1823168 h 6108771"/>
                <a:gd name="connsiteX1856" fmla="*/ 1740121 w 3211789"/>
                <a:gd name="connsiteY1856" fmla="*/ 1799992 h 6108771"/>
                <a:gd name="connsiteX1857" fmla="*/ 1798061 w 3211789"/>
                <a:gd name="connsiteY1857" fmla="*/ 1749778 h 6108771"/>
                <a:gd name="connsiteX1858" fmla="*/ 1815443 w 3211789"/>
                <a:gd name="connsiteY1858" fmla="*/ 1796129 h 6108771"/>
                <a:gd name="connsiteX1859" fmla="*/ 1716946 w 3211789"/>
                <a:gd name="connsiteY1859" fmla="*/ 1715014 h 6108771"/>
                <a:gd name="connsiteX1860" fmla="*/ 1771023 w 3211789"/>
                <a:gd name="connsiteY1860" fmla="*/ 1730464 h 6108771"/>
                <a:gd name="connsiteX1861" fmla="*/ 1776817 w 3211789"/>
                <a:gd name="connsiteY1861" fmla="*/ 1742052 h 6108771"/>
                <a:gd name="connsiteX1862" fmla="*/ 1734327 w 3211789"/>
                <a:gd name="connsiteY1862" fmla="*/ 1778747 h 6108771"/>
                <a:gd name="connsiteX1863" fmla="*/ 1728534 w 3211789"/>
                <a:gd name="connsiteY1863" fmla="*/ 1778747 h 6108771"/>
                <a:gd name="connsiteX1864" fmla="*/ 1711152 w 3211789"/>
                <a:gd name="connsiteY1864" fmla="*/ 1715014 h 6108771"/>
                <a:gd name="connsiteX1865" fmla="*/ 1716946 w 3211789"/>
                <a:gd name="connsiteY1865" fmla="*/ 1715014 h 6108771"/>
                <a:gd name="connsiteX1866" fmla="*/ 2265441 w 3211789"/>
                <a:gd name="connsiteY1866" fmla="*/ 1749778 h 6108771"/>
                <a:gd name="connsiteX1867" fmla="*/ 2277029 w 3211789"/>
                <a:gd name="connsiteY1867" fmla="*/ 1769091 h 6108771"/>
                <a:gd name="connsiteX1868" fmla="*/ 2253853 w 3211789"/>
                <a:gd name="connsiteY1868" fmla="*/ 1796129 h 6108771"/>
                <a:gd name="connsiteX1869" fmla="*/ 2242265 w 3211789"/>
                <a:gd name="connsiteY1869" fmla="*/ 1753640 h 6108771"/>
                <a:gd name="connsiteX1870" fmla="*/ 2255785 w 3211789"/>
                <a:gd name="connsiteY1870" fmla="*/ 1709220 h 6108771"/>
                <a:gd name="connsiteX1871" fmla="*/ 2265441 w 3211789"/>
                <a:gd name="connsiteY1871" fmla="*/ 1749778 h 6108771"/>
                <a:gd name="connsiteX1872" fmla="*/ 1388621 w 3211789"/>
                <a:gd name="connsiteY1872" fmla="*/ 1765228 h 6108771"/>
                <a:gd name="connsiteX1873" fmla="*/ 1380896 w 3211789"/>
                <a:gd name="connsiteY1873" fmla="*/ 1821237 h 6108771"/>
                <a:gd name="connsiteX1874" fmla="*/ 1400209 w 3211789"/>
                <a:gd name="connsiteY1874" fmla="*/ 1813511 h 6108771"/>
                <a:gd name="connsiteX1875" fmla="*/ 1421453 w 3211789"/>
                <a:gd name="connsiteY1875" fmla="*/ 1821237 h 6108771"/>
                <a:gd name="connsiteX1876" fmla="*/ 1423385 w 3211789"/>
                <a:gd name="connsiteY1876" fmla="*/ 1817374 h 6108771"/>
                <a:gd name="connsiteX1877" fmla="*/ 1419522 w 3211789"/>
                <a:gd name="connsiteY1877" fmla="*/ 1803855 h 6108771"/>
                <a:gd name="connsiteX1878" fmla="*/ 1442698 w 3211789"/>
                <a:gd name="connsiteY1878" fmla="*/ 1788404 h 6108771"/>
                <a:gd name="connsiteX1879" fmla="*/ 1487118 w 3211789"/>
                <a:gd name="connsiteY1879" fmla="*/ 1738190 h 6108771"/>
                <a:gd name="connsiteX1880" fmla="*/ 1506431 w 3211789"/>
                <a:gd name="connsiteY1880" fmla="*/ 1786473 h 6108771"/>
                <a:gd name="connsiteX1881" fmla="*/ 1490981 w 3211789"/>
                <a:gd name="connsiteY1881" fmla="*/ 1840550 h 6108771"/>
                <a:gd name="connsiteX1882" fmla="*/ 1496775 w 3211789"/>
                <a:gd name="connsiteY1882" fmla="*/ 1844412 h 6108771"/>
                <a:gd name="connsiteX1883" fmla="*/ 1512225 w 3211789"/>
                <a:gd name="connsiteY1883" fmla="*/ 1834756 h 6108771"/>
                <a:gd name="connsiteX1884" fmla="*/ 1537333 w 3211789"/>
                <a:gd name="connsiteY1884" fmla="*/ 1875314 h 6108771"/>
                <a:gd name="connsiteX1885" fmla="*/ 1533470 w 3211789"/>
                <a:gd name="connsiteY1885" fmla="*/ 1894627 h 6108771"/>
                <a:gd name="connsiteX1886" fmla="*/ 1481324 w 3211789"/>
                <a:gd name="connsiteY1886" fmla="*/ 1942910 h 6108771"/>
                <a:gd name="connsiteX1887" fmla="*/ 1475530 w 3211789"/>
                <a:gd name="connsiteY1887" fmla="*/ 1940979 h 6108771"/>
                <a:gd name="connsiteX1888" fmla="*/ 1456217 w 3211789"/>
                <a:gd name="connsiteY1888" fmla="*/ 1877245 h 6108771"/>
                <a:gd name="connsiteX1889" fmla="*/ 1460080 w 3211789"/>
                <a:gd name="connsiteY1889" fmla="*/ 1856000 h 6108771"/>
                <a:gd name="connsiteX1890" fmla="*/ 1446560 w 3211789"/>
                <a:gd name="connsiteY1890" fmla="*/ 1859863 h 6108771"/>
                <a:gd name="connsiteX1891" fmla="*/ 1431110 w 3211789"/>
                <a:gd name="connsiteY1891" fmla="*/ 1828962 h 6108771"/>
                <a:gd name="connsiteX1892" fmla="*/ 1425316 w 3211789"/>
                <a:gd name="connsiteY1892" fmla="*/ 1821237 h 6108771"/>
                <a:gd name="connsiteX1893" fmla="*/ 1419522 w 3211789"/>
                <a:gd name="connsiteY1893" fmla="*/ 1821237 h 6108771"/>
                <a:gd name="connsiteX1894" fmla="*/ 1421453 w 3211789"/>
                <a:gd name="connsiteY1894" fmla="*/ 1854069 h 6108771"/>
                <a:gd name="connsiteX1895" fmla="*/ 1417591 w 3211789"/>
                <a:gd name="connsiteY1895" fmla="*/ 1883039 h 6108771"/>
                <a:gd name="connsiteX1896" fmla="*/ 1400209 w 3211789"/>
                <a:gd name="connsiteY1896" fmla="*/ 1910077 h 6108771"/>
                <a:gd name="connsiteX1897" fmla="*/ 1363514 w 3211789"/>
                <a:gd name="connsiteY1897" fmla="*/ 1929391 h 6108771"/>
                <a:gd name="connsiteX1898" fmla="*/ 1351926 w 3211789"/>
                <a:gd name="connsiteY1898" fmla="*/ 1923597 h 6108771"/>
                <a:gd name="connsiteX1899" fmla="*/ 1319093 w 3211789"/>
                <a:gd name="connsiteY1899" fmla="*/ 1869520 h 6108771"/>
                <a:gd name="connsiteX1900" fmla="*/ 1378964 w 3211789"/>
                <a:gd name="connsiteY1900" fmla="*/ 1825099 h 6108771"/>
                <a:gd name="connsiteX1901" fmla="*/ 1375102 w 3211789"/>
                <a:gd name="connsiteY1901" fmla="*/ 1823168 h 6108771"/>
                <a:gd name="connsiteX1902" fmla="*/ 1321025 w 3211789"/>
                <a:gd name="connsiteY1902" fmla="*/ 1850206 h 6108771"/>
                <a:gd name="connsiteX1903" fmla="*/ 1303643 w 3211789"/>
                <a:gd name="connsiteY1903" fmla="*/ 1836687 h 6108771"/>
                <a:gd name="connsiteX1904" fmla="*/ 1307505 w 3211789"/>
                <a:gd name="connsiteY1904" fmla="*/ 1815443 h 6108771"/>
                <a:gd name="connsiteX1905" fmla="*/ 1282398 w 3211789"/>
                <a:gd name="connsiteY1905" fmla="*/ 1742052 h 6108771"/>
                <a:gd name="connsiteX1906" fmla="*/ 1315231 w 3211789"/>
                <a:gd name="connsiteY1906" fmla="*/ 1724670 h 6108771"/>
                <a:gd name="connsiteX1907" fmla="*/ 1348063 w 3211789"/>
                <a:gd name="connsiteY1907" fmla="*/ 1699563 h 6108771"/>
                <a:gd name="connsiteX1908" fmla="*/ 1388621 w 3211789"/>
                <a:gd name="connsiteY1908" fmla="*/ 1765228 h 6108771"/>
                <a:gd name="connsiteX1909" fmla="*/ 1635830 w 3211789"/>
                <a:gd name="connsiteY1909" fmla="*/ 1687975 h 6108771"/>
                <a:gd name="connsiteX1910" fmla="*/ 1666731 w 3211789"/>
                <a:gd name="connsiteY1910" fmla="*/ 1720808 h 6108771"/>
                <a:gd name="connsiteX1911" fmla="*/ 1684113 w 3211789"/>
                <a:gd name="connsiteY1911" fmla="*/ 1713083 h 6108771"/>
                <a:gd name="connsiteX1912" fmla="*/ 1709220 w 3211789"/>
                <a:gd name="connsiteY1912" fmla="*/ 1763297 h 6108771"/>
                <a:gd name="connsiteX1913" fmla="*/ 1641624 w 3211789"/>
                <a:gd name="connsiteY1913" fmla="*/ 1838618 h 6108771"/>
                <a:gd name="connsiteX1914" fmla="*/ 1631967 w 3211789"/>
                <a:gd name="connsiteY1914" fmla="*/ 1796129 h 6108771"/>
                <a:gd name="connsiteX1915" fmla="*/ 1622311 w 3211789"/>
                <a:gd name="connsiteY1915" fmla="*/ 1765228 h 6108771"/>
                <a:gd name="connsiteX1916" fmla="*/ 1643555 w 3211789"/>
                <a:gd name="connsiteY1916" fmla="*/ 1747846 h 6108771"/>
                <a:gd name="connsiteX1917" fmla="*/ 1616517 w 3211789"/>
                <a:gd name="connsiteY1917" fmla="*/ 1742052 h 6108771"/>
                <a:gd name="connsiteX1918" fmla="*/ 1595272 w 3211789"/>
                <a:gd name="connsiteY1918" fmla="*/ 1686044 h 6108771"/>
                <a:gd name="connsiteX1919" fmla="*/ 1635830 w 3211789"/>
                <a:gd name="connsiteY1919" fmla="*/ 1687975 h 6108771"/>
                <a:gd name="connsiteX1920" fmla="*/ 2072309 w 3211789"/>
                <a:gd name="connsiteY1920" fmla="*/ 1772954 h 6108771"/>
                <a:gd name="connsiteX1921" fmla="*/ 2149562 w 3211789"/>
                <a:gd name="connsiteY1921" fmla="*/ 1850206 h 6108771"/>
                <a:gd name="connsiteX1922" fmla="*/ 2097416 w 3211789"/>
                <a:gd name="connsiteY1922" fmla="*/ 1881108 h 6108771"/>
                <a:gd name="connsiteX1923" fmla="*/ 2049133 w 3211789"/>
                <a:gd name="connsiteY1923" fmla="*/ 1861794 h 6108771"/>
                <a:gd name="connsiteX1924" fmla="*/ 1975743 w 3211789"/>
                <a:gd name="connsiteY1924" fmla="*/ 1813511 h 6108771"/>
                <a:gd name="connsiteX1925" fmla="*/ 1892696 w 3211789"/>
                <a:gd name="connsiteY1925" fmla="*/ 1767160 h 6108771"/>
                <a:gd name="connsiteX1926" fmla="*/ 1857932 w 3211789"/>
                <a:gd name="connsiteY1926" fmla="*/ 1749778 h 6108771"/>
                <a:gd name="connsiteX1927" fmla="*/ 1854069 w 3211789"/>
                <a:gd name="connsiteY1927" fmla="*/ 1738190 h 6108771"/>
                <a:gd name="connsiteX1928" fmla="*/ 1912009 w 3211789"/>
                <a:gd name="connsiteY1928" fmla="*/ 1682181 h 6108771"/>
                <a:gd name="connsiteX1929" fmla="*/ 2072309 w 3211789"/>
                <a:gd name="connsiteY1929" fmla="*/ 1772954 h 6108771"/>
                <a:gd name="connsiteX1930" fmla="*/ 1595272 w 3211789"/>
                <a:gd name="connsiteY1930" fmla="*/ 1740121 h 6108771"/>
                <a:gd name="connsiteX1931" fmla="*/ 1529607 w 3211789"/>
                <a:gd name="connsiteY1931" fmla="*/ 1809649 h 6108771"/>
                <a:gd name="connsiteX1932" fmla="*/ 1512225 w 3211789"/>
                <a:gd name="connsiteY1932" fmla="*/ 1755572 h 6108771"/>
                <a:gd name="connsiteX1933" fmla="*/ 1560508 w 3211789"/>
                <a:gd name="connsiteY1933" fmla="*/ 1678319 h 6108771"/>
                <a:gd name="connsiteX1934" fmla="*/ 1595272 w 3211789"/>
                <a:gd name="connsiteY1934" fmla="*/ 1740121 h 6108771"/>
                <a:gd name="connsiteX1935" fmla="*/ 1251497 w 3211789"/>
                <a:gd name="connsiteY1935" fmla="*/ 1724670 h 6108771"/>
                <a:gd name="connsiteX1936" fmla="*/ 1245703 w 3211789"/>
                <a:gd name="connsiteY1936" fmla="*/ 1757503 h 6108771"/>
                <a:gd name="connsiteX1937" fmla="*/ 1185832 w 3211789"/>
                <a:gd name="connsiteY1937" fmla="*/ 1803855 h 6108771"/>
                <a:gd name="connsiteX1938" fmla="*/ 1170381 w 3211789"/>
                <a:gd name="connsiteY1938" fmla="*/ 1792267 h 6108771"/>
                <a:gd name="connsiteX1939" fmla="*/ 1178107 w 3211789"/>
                <a:gd name="connsiteY1939" fmla="*/ 1765228 h 6108771"/>
                <a:gd name="connsiteX1940" fmla="*/ 1166519 w 3211789"/>
                <a:gd name="connsiteY1940" fmla="*/ 1722739 h 6108771"/>
                <a:gd name="connsiteX1941" fmla="*/ 1170381 w 3211789"/>
                <a:gd name="connsiteY1941" fmla="*/ 1709220 h 6108771"/>
                <a:gd name="connsiteX1942" fmla="*/ 1197420 w 3211789"/>
                <a:gd name="connsiteY1942" fmla="*/ 1691838 h 6108771"/>
                <a:gd name="connsiteX1943" fmla="*/ 1220596 w 3211789"/>
                <a:gd name="connsiteY1943" fmla="*/ 1670593 h 6108771"/>
                <a:gd name="connsiteX1944" fmla="*/ 1251497 w 3211789"/>
                <a:gd name="connsiteY1944" fmla="*/ 1724670 h 6108771"/>
                <a:gd name="connsiteX1945" fmla="*/ 1490981 w 3211789"/>
                <a:gd name="connsiteY1945" fmla="*/ 1660937 h 6108771"/>
                <a:gd name="connsiteX1946" fmla="*/ 1539264 w 3211789"/>
                <a:gd name="connsiteY1946" fmla="*/ 1678319 h 6108771"/>
                <a:gd name="connsiteX1947" fmla="*/ 1492912 w 3211789"/>
                <a:gd name="connsiteY1947" fmla="*/ 1715014 h 6108771"/>
                <a:gd name="connsiteX1948" fmla="*/ 1463942 w 3211789"/>
                <a:gd name="connsiteY1948" fmla="*/ 1662868 h 6108771"/>
                <a:gd name="connsiteX1949" fmla="*/ 1473599 w 3211789"/>
                <a:gd name="connsiteY1949" fmla="*/ 1655143 h 6108771"/>
                <a:gd name="connsiteX1950" fmla="*/ 1490981 w 3211789"/>
                <a:gd name="connsiteY1950" fmla="*/ 1660937 h 6108771"/>
                <a:gd name="connsiteX1951" fmla="*/ 1884971 w 3211789"/>
                <a:gd name="connsiteY1951" fmla="*/ 1662868 h 6108771"/>
                <a:gd name="connsiteX1952" fmla="*/ 1850207 w 3211789"/>
                <a:gd name="connsiteY1952" fmla="*/ 1703426 h 6108771"/>
                <a:gd name="connsiteX1953" fmla="*/ 1834756 w 3211789"/>
                <a:gd name="connsiteY1953" fmla="*/ 1734327 h 6108771"/>
                <a:gd name="connsiteX1954" fmla="*/ 1827031 w 3211789"/>
                <a:gd name="connsiteY1954" fmla="*/ 1738190 h 6108771"/>
                <a:gd name="connsiteX1955" fmla="*/ 1813512 w 3211789"/>
                <a:gd name="connsiteY1955" fmla="*/ 1728533 h 6108771"/>
                <a:gd name="connsiteX1956" fmla="*/ 1865657 w 3211789"/>
                <a:gd name="connsiteY1956" fmla="*/ 1649349 h 6108771"/>
                <a:gd name="connsiteX1957" fmla="*/ 1884971 w 3211789"/>
                <a:gd name="connsiteY1957" fmla="*/ 1662868 h 6108771"/>
                <a:gd name="connsiteX1958" fmla="*/ 1054502 w 3211789"/>
                <a:gd name="connsiteY1958" fmla="*/ 1687975 h 6108771"/>
                <a:gd name="connsiteX1959" fmla="*/ 983043 w 3211789"/>
                <a:gd name="connsiteY1959" fmla="*/ 1759434 h 6108771"/>
                <a:gd name="connsiteX1960" fmla="*/ 917378 w 3211789"/>
                <a:gd name="connsiteY1960" fmla="*/ 1742052 h 6108771"/>
                <a:gd name="connsiteX1961" fmla="*/ 1037120 w 3211789"/>
                <a:gd name="connsiteY1961" fmla="*/ 1647418 h 6108771"/>
                <a:gd name="connsiteX1962" fmla="*/ 1054502 w 3211789"/>
                <a:gd name="connsiteY1962" fmla="*/ 1687975 h 6108771"/>
                <a:gd name="connsiteX1963" fmla="*/ 1409865 w 3211789"/>
                <a:gd name="connsiteY1963" fmla="*/ 1641624 h 6108771"/>
                <a:gd name="connsiteX1964" fmla="*/ 1421453 w 3211789"/>
                <a:gd name="connsiteY1964" fmla="*/ 1662868 h 6108771"/>
                <a:gd name="connsiteX1965" fmla="*/ 1442698 w 3211789"/>
                <a:gd name="connsiteY1965" fmla="*/ 1657074 h 6108771"/>
                <a:gd name="connsiteX1966" fmla="*/ 1469736 w 3211789"/>
                <a:gd name="connsiteY1966" fmla="*/ 1716945 h 6108771"/>
                <a:gd name="connsiteX1967" fmla="*/ 1406003 w 3211789"/>
                <a:gd name="connsiteY1967" fmla="*/ 1786473 h 6108771"/>
                <a:gd name="connsiteX1968" fmla="*/ 1371239 w 3211789"/>
                <a:gd name="connsiteY1968" fmla="*/ 1697632 h 6108771"/>
                <a:gd name="connsiteX1969" fmla="*/ 1421453 w 3211789"/>
                <a:gd name="connsiteY1969" fmla="*/ 1664799 h 6108771"/>
                <a:gd name="connsiteX1970" fmla="*/ 1415659 w 3211789"/>
                <a:gd name="connsiteY1970" fmla="*/ 1660937 h 6108771"/>
                <a:gd name="connsiteX1971" fmla="*/ 1375102 w 3211789"/>
                <a:gd name="connsiteY1971" fmla="*/ 1676387 h 6108771"/>
                <a:gd name="connsiteX1972" fmla="*/ 1359651 w 3211789"/>
                <a:gd name="connsiteY1972" fmla="*/ 1676387 h 6108771"/>
                <a:gd name="connsiteX1973" fmla="*/ 1361582 w 3211789"/>
                <a:gd name="connsiteY1973" fmla="*/ 1655143 h 6108771"/>
                <a:gd name="connsiteX1974" fmla="*/ 1388621 w 3211789"/>
                <a:gd name="connsiteY1974" fmla="*/ 1639692 h 6108771"/>
                <a:gd name="connsiteX1975" fmla="*/ 1409865 w 3211789"/>
                <a:gd name="connsiteY1975" fmla="*/ 1641624 h 6108771"/>
                <a:gd name="connsiteX1976" fmla="*/ 871026 w 3211789"/>
                <a:gd name="connsiteY1976" fmla="*/ 1657074 h 6108771"/>
                <a:gd name="connsiteX1977" fmla="*/ 919309 w 3211789"/>
                <a:gd name="connsiteY1977" fmla="*/ 1657074 h 6108771"/>
                <a:gd name="connsiteX1978" fmla="*/ 927035 w 3211789"/>
                <a:gd name="connsiteY1978" fmla="*/ 1678319 h 6108771"/>
                <a:gd name="connsiteX1979" fmla="*/ 834331 w 3211789"/>
                <a:gd name="connsiteY1979" fmla="*/ 1755572 h 6108771"/>
                <a:gd name="connsiteX1980" fmla="*/ 776392 w 3211789"/>
                <a:gd name="connsiteY1980" fmla="*/ 1730464 h 6108771"/>
                <a:gd name="connsiteX1981" fmla="*/ 797636 w 3211789"/>
                <a:gd name="connsiteY1981" fmla="*/ 1695701 h 6108771"/>
                <a:gd name="connsiteX1982" fmla="*/ 809224 w 3211789"/>
                <a:gd name="connsiteY1982" fmla="*/ 1657074 h 6108771"/>
                <a:gd name="connsiteX1983" fmla="*/ 809224 w 3211789"/>
                <a:gd name="connsiteY1983" fmla="*/ 1639692 h 6108771"/>
                <a:gd name="connsiteX1984" fmla="*/ 871026 w 3211789"/>
                <a:gd name="connsiteY1984" fmla="*/ 1657074 h 6108771"/>
                <a:gd name="connsiteX1985" fmla="*/ 2651706 w 3211789"/>
                <a:gd name="connsiteY1985" fmla="*/ 1641624 h 6108771"/>
                <a:gd name="connsiteX1986" fmla="*/ 2605354 w 3211789"/>
                <a:gd name="connsiteY1986" fmla="*/ 1666731 h 6108771"/>
                <a:gd name="connsiteX1987" fmla="*/ 2593766 w 3211789"/>
                <a:gd name="connsiteY1987" fmla="*/ 1651280 h 6108771"/>
                <a:gd name="connsiteX1988" fmla="*/ 2564796 w 3211789"/>
                <a:gd name="connsiteY1988" fmla="*/ 1664799 h 6108771"/>
                <a:gd name="connsiteX1989" fmla="*/ 2562865 w 3211789"/>
                <a:gd name="connsiteY1989" fmla="*/ 1657074 h 6108771"/>
                <a:gd name="connsiteX1990" fmla="*/ 2618873 w 3211789"/>
                <a:gd name="connsiteY1990" fmla="*/ 1635830 h 6108771"/>
                <a:gd name="connsiteX1991" fmla="*/ 2651706 w 3211789"/>
                <a:gd name="connsiteY1991" fmla="*/ 1641624 h 6108771"/>
                <a:gd name="connsiteX1992" fmla="*/ 1143343 w 3211789"/>
                <a:gd name="connsiteY1992" fmla="*/ 1672525 h 6108771"/>
                <a:gd name="connsiteX1993" fmla="*/ 1131755 w 3211789"/>
                <a:gd name="connsiteY1993" fmla="*/ 1718877 h 6108771"/>
                <a:gd name="connsiteX1994" fmla="*/ 1112442 w 3211789"/>
                <a:gd name="connsiteY1994" fmla="*/ 1736258 h 6108771"/>
                <a:gd name="connsiteX1995" fmla="*/ 1073815 w 3211789"/>
                <a:gd name="connsiteY1995" fmla="*/ 1751709 h 6108771"/>
                <a:gd name="connsiteX1996" fmla="*/ 1052571 w 3211789"/>
                <a:gd name="connsiteY1996" fmla="*/ 1738190 h 6108771"/>
                <a:gd name="connsiteX1997" fmla="*/ 1066090 w 3211789"/>
                <a:gd name="connsiteY1997" fmla="*/ 1701495 h 6108771"/>
                <a:gd name="connsiteX1998" fmla="*/ 1066090 w 3211789"/>
                <a:gd name="connsiteY1998" fmla="*/ 1693769 h 6108771"/>
                <a:gd name="connsiteX1999" fmla="*/ 1060296 w 3211789"/>
                <a:gd name="connsiteY1999" fmla="*/ 1653212 h 6108771"/>
                <a:gd name="connsiteX2000" fmla="*/ 1108579 w 3211789"/>
                <a:gd name="connsiteY2000" fmla="*/ 1626173 h 6108771"/>
                <a:gd name="connsiteX2001" fmla="*/ 1143343 w 3211789"/>
                <a:gd name="connsiteY2001" fmla="*/ 1672525 h 6108771"/>
                <a:gd name="connsiteX2002" fmla="*/ 2406428 w 3211789"/>
                <a:gd name="connsiteY2002" fmla="*/ 1664799 h 6108771"/>
                <a:gd name="connsiteX2003" fmla="*/ 2410290 w 3211789"/>
                <a:gd name="connsiteY2003" fmla="*/ 1701495 h 6108771"/>
                <a:gd name="connsiteX2004" fmla="*/ 2385183 w 3211789"/>
                <a:gd name="connsiteY2004" fmla="*/ 1711151 h 6108771"/>
                <a:gd name="connsiteX2005" fmla="*/ 2377458 w 3211789"/>
                <a:gd name="connsiteY2005" fmla="*/ 1707289 h 6108771"/>
                <a:gd name="connsiteX2006" fmla="*/ 2377458 w 3211789"/>
                <a:gd name="connsiteY2006" fmla="*/ 1672525 h 6108771"/>
                <a:gd name="connsiteX2007" fmla="*/ 2412222 w 3211789"/>
                <a:gd name="connsiteY2007" fmla="*/ 1622310 h 6108771"/>
                <a:gd name="connsiteX2008" fmla="*/ 2406428 w 3211789"/>
                <a:gd name="connsiteY2008" fmla="*/ 1664799 h 6108771"/>
                <a:gd name="connsiteX2009" fmla="*/ 1349994 w 3211789"/>
                <a:gd name="connsiteY2009" fmla="*/ 1647418 h 6108771"/>
                <a:gd name="connsiteX2010" fmla="*/ 1282398 w 3211789"/>
                <a:gd name="connsiteY2010" fmla="*/ 1726602 h 6108771"/>
                <a:gd name="connsiteX2011" fmla="*/ 1266947 w 3211789"/>
                <a:gd name="connsiteY2011" fmla="*/ 1718877 h 6108771"/>
                <a:gd name="connsiteX2012" fmla="*/ 1247634 w 3211789"/>
                <a:gd name="connsiteY2012" fmla="*/ 1666731 h 6108771"/>
                <a:gd name="connsiteX2013" fmla="*/ 1270810 w 3211789"/>
                <a:gd name="connsiteY2013" fmla="*/ 1651280 h 6108771"/>
                <a:gd name="connsiteX2014" fmla="*/ 1303643 w 3211789"/>
                <a:gd name="connsiteY2014" fmla="*/ 1622310 h 6108771"/>
                <a:gd name="connsiteX2015" fmla="*/ 1349994 w 3211789"/>
                <a:gd name="connsiteY2015" fmla="*/ 1647418 h 6108771"/>
                <a:gd name="connsiteX2016" fmla="*/ 1284329 w 3211789"/>
                <a:gd name="connsiteY2016" fmla="*/ 1616516 h 6108771"/>
                <a:gd name="connsiteX2017" fmla="*/ 1243772 w 3211789"/>
                <a:gd name="connsiteY2017" fmla="*/ 1649349 h 6108771"/>
                <a:gd name="connsiteX2018" fmla="*/ 1226390 w 3211789"/>
                <a:gd name="connsiteY2018" fmla="*/ 1630036 h 6108771"/>
                <a:gd name="connsiteX2019" fmla="*/ 1228321 w 3211789"/>
                <a:gd name="connsiteY2019" fmla="*/ 1595272 h 6108771"/>
                <a:gd name="connsiteX2020" fmla="*/ 1284329 w 3211789"/>
                <a:gd name="connsiteY2020" fmla="*/ 1616516 h 6108771"/>
                <a:gd name="connsiteX2021" fmla="*/ 1218664 w 3211789"/>
                <a:gd name="connsiteY2021" fmla="*/ 1626173 h 6108771"/>
                <a:gd name="connsiteX2022" fmla="*/ 1156862 w 3211789"/>
                <a:gd name="connsiteY2022" fmla="*/ 1693769 h 6108771"/>
                <a:gd name="connsiteX2023" fmla="*/ 1143343 w 3211789"/>
                <a:gd name="connsiteY2023" fmla="*/ 1616516 h 6108771"/>
                <a:gd name="connsiteX2024" fmla="*/ 1149137 w 3211789"/>
                <a:gd name="connsiteY2024" fmla="*/ 1602997 h 6108771"/>
                <a:gd name="connsiteX2025" fmla="*/ 1191626 w 3211789"/>
                <a:gd name="connsiteY2025" fmla="*/ 1579821 h 6108771"/>
                <a:gd name="connsiteX2026" fmla="*/ 1218664 w 3211789"/>
                <a:gd name="connsiteY2026" fmla="*/ 1626173 h 6108771"/>
                <a:gd name="connsiteX2027" fmla="*/ 1676388 w 3211789"/>
                <a:gd name="connsiteY2027" fmla="*/ 1579821 h 6108771"/>
                <a:gd name="connsiteX2028" fmla="*/ 1728534 w 3211789"/>
                <a:gd name="connsiteY2028" fmla="*/ 1597203 h 6108771"/>
                <a:gd name="connsiteX2029" fmla="*/ 1840550 w 3211789"/>
                <a:gd name="connsiteY2029" fmla="*/ 1641624 h 6108771"/>
                <a:gd name="connsiteX2030" fmla="*/ 1817374 w 3211789"/>
                <a:gd name="connsiteY2030" fmla="*/ 1676387 h 6108771"/>
                <a:gd name="connsiteX2031" fmla="*/ 1798061 w 3211789"/>
                <a:gd name="connsiteY2031" fmla="*/ 1715014 h 6108771"/>
                <a:gd name="connsiteX2032" fmla="*/ 1786473 w 3211789"/>
                <a:gd name="connsiteY2032" fmla="*/ 1722739 h 6108771"/>
                <a:gd name="connsiteX2033" fmla="*/ 1709220 w 3211789"/>
                <a:gd name="connsiteY2033" fmla="*/ 1695701 h 6108771"/>
                <a:gd name="connsiteX2034" fmla="*/ 1481324 w 3211789"/>
                <a:gd name="connsiteY2034" fmla="*/ 1641624 h 6108771"/>
                <a:gd name="connsiteX2035" fmla="*/ 1473599 w 3211789"/>
                <a:gd name="connsiteY2035" fmla="*/ 1631967 h 6108771"/>
                <a:gd name="connsiteX2036" fmla="*/ 1506431 w 3211789"/>
                <a:gd name="connsiteY2036" fmla="*/ 1560508 h 6108771"/>
                <a:gd name="connsiteX2037" fmla="*/ 1527676 w 3211789"/>
                <a:gd name="connsiteY2037" fmla="*/ 1556645 h 6108771"/>
                <a:gd name="connsiteX2038" fmla="*/ 1676388 w 3211789"/>
                <a:gd name="connsiteY2038" fmla="*/ 1579821 h 6108771"/>
                <a:gd name="connsiteX2039" fmla="*/ 556221 w 3211789"/>
                <a:gd name="connsiteY2039" fmla="*/ 1616516 h 6108771"/>
                <a:gd name="connsiteX2040" fmla="*/ 662444 w 3211789"/>
                <a:gd name="connsiteY2040" fmla="*/ 1823168 h 6108771"/>
                <a:gd name="connsiteX2041" fmla="*/ 677894 w 3211789"/>
                <a:gd name="connsiteY2041" fmla="*/ 1763297 h 6108771"/>
                <a:gd name="connsiteX2042" fmla="*/ 712658 w 3211789"/>
                <a:gd name="connsiteY2042" fmla="*/ 1852138 h 6108771"/>
                <a:gd name="connsiteX2043" fmla="*/ 540770 w 3211789"/>
                <a:gd name="connsiteY2043" fmla="*/ 1645486 h 6108771"/>
                <a:gd name="connsiteX2044" fmla="*/ 560084 w 3211789"/>
                <a:gd name="connsiteY2044" fmla="*/ 1554714 h 6108771"/>
                <a:gd name="connsiteX2045" fmla="*/ 556221 w 3211789"/>
                <a:gd name="connsiteY2045" fmla="*/ 1616516 h 6108771"/>
                <a:gd name="connsiteX2046" fmla="*/ 1487118 w 3211789"/>
                <a:gd name="connsiteY2046" fmla="*/ 1558577 h 6108771"/>
                <a:gd name="connsiteX2047" fmla="*/ 1473599 w 3211789"/>
                <a:gd name="connsiteY2047" fmla="*/ 1581753 h 6108771"/>
                <a:gd name="connsiteX2048" fmla="*/ 1454286 w 3211789"/>
                <a:gd name="connsiteY2048" fmla="*/ 1630036 h 6108771"/>
                <a:gd name="connsiteX2049" fmla="*/ 1442698 w 3211789"/>
                <a:gd name="connsiteY2049" fmla="*/ 1637761 h 6108771"/>
                <a:gd name="connsiteX2050" fmla="*/ 1431110 w 3211789"/>
                <a:gd name="connsiteY2050" fmla="*/ 1620379 h 6108771"/>
                <a:gd name="connsiteX2051" fmla="*/ 1473599 w 3211789"/>
                <a:gd name="connsiteY2051" fmla="*/ 1546989 h 6108771"/>
                <a:gd name="connsiteX2052" fmla="*/ 1487118 w 3211789"/>
                <a:gd name="connsiteY2052" fmla="*/ 1558577 h 6108771"/>
                <a:gd name="connsiteX2053" fmla="*/ 1133686 w 3211789"/>
                <a:gd name="connsiteY2053" fmla="*/ 1550852 h 6108771"/>
                <a:gd name="connsiteX2054" fmla="*/ 1077678 w 3211789"/>
                <a:gd name="connsiteY2054" fmla="*/ 1618448 h 6108771"/>
                <a:gd name="connsiteX2055" fmla="*/ 1060296 w 3211789"/>
                <a:gd name="connsiteY2055" fmla="*/ 1618448 h 6108771"/>
                <a:gd name="connsiteX2056" fmla="*/ 1058365 w 3211789"/>
                <a:gd name="connsiteY2056" fmla="*/ 1612654 h 6108771"/>
                <a:gd name="connsiteX2057" fmla="*/ 1062227 w 3211789"/>
                <a:gd name="connsiteY2057" fmla="*/ 1595272 h 6108771"/>
                <a:gd name="connsiteX2058" fmla="*/ 1058365 w 3211789"/>
                <a:gd name="connsiteY2058" fmla="*/ 1570165 h 6108771"/>
                <a:gd name="connsiteX2059" fmla="*/ 1095060 w 3211789"/>
                <a:gd name="connsiteY2059" fmla="*/ 1537332 h 6108771"/>
                <a:gd name="connsiteX2060" fmla="*/ 1102785 w 3211789"/>
                <a:gd name="connsiteY2060" fmla="*/ 1529607 h 6108771"/>
                <a:gd name="connsiteX2061" fmla="*/ 1133686 w 3211789"/>
                <a:gd name="connsiteY2061" fmla="*/ 1550852 h 6108771"/>
                <a:gd name="connsiteX2062" fmla="*/ 1100854 w 3211789"/>
                <a:gd name="connsiteY2062" fmla="*/ 1527676 h 6108771"/>
                <a:gd name="connsiteX2063" fmla="*/ 1071884 w 3211789"/>
                <a:gd name="connsiteY2063" fmla="*/ 1529607 h 6108771"/>
                <a:gd name="connsiteX2064" fmla="*/ 1085403 w 3211789"/>
                <a:gd name="connsiteY2064" fmla="*/ 1506431 h 6108771"/>
                <a:gd name="connsiteX2065" fmla="*/ 1100854 w 3211789"/>
                <a:gd name="connsiteY2065" fmla="*/ 1527676 h 6108771"/>
                <a:gd name="connsiteX2066" fmla="*/ 803430 w 3211789"/>
                <a:gd name="connsiteY2066" fmla="*/ 1525744 h 6108771"/>
                <a:gd name="connsiteX2067" fmla="*/ 853644 w 3211789"/>
                <a:gd name="connsiteY2067" fmla="*/ 1548920 h 6108771"/>
                <a:gd name="connsiteX2068" fmla="*/ 784117 w 3211789"/>
                <a:gd name="connsiteY2068" fmla="*/ 1610722 h 6108771"/>
                <a:gd name="connsiteX2069" fmla="*/ 708795 w 3211789"/>
                <a:gd name="connsiteY2069" fmla="*/ 1575959 h 6108771"/>
                <a:gd name="connsiteX2070" fmla="*/ 735834 w 3211789"/>
                <a:gd name="connsiteY2070" fmla="*/ 1545058 h 6108771"/>
                <a:gd name="connsiteX2071" fmla="*/ 762872 w 3211789"/>
                <a:gd name="connsiteY2071" fmla="*/ 1504500 h 6108771"/>
                <a:gd name="connsiteX2072" fmla="*/ 803430 w 3211789"/>
                <a:gd name="connsiteY2072" fmla="*/ 1525744 h 6108771"/>
                <a:gd name="connsiteX2073" fmla="*/ 1068021 w 3211789"/>
                <a:gd name="connsiteY2073" fmla="*/ 1496774 h 6108771"/>
                <a:gd name="connsiteX2074" fmla="*/ 1033257 w 3211789"/>
                <a:gd name="connsiteY2074" fmla="*/ 1545058 h 6108771"/>
                <a:gd name="connsiteX2075" fmla="*/ 1054502 w 3211789"/>
                <a:gd name="connsiteY2075" fmla="*/ 1575959 h 6108771"/>
                <a:gd name="connsiteX2076" fmla="*/ 1046777 w 3211789"/>
                <a:gd name="connsiteY2076" fmla="*/ 1601066 h 6108771"/>
                <a:gd name="connsiteX2077" fmla="*/ 977249 w 3211789"/>
                <a:gd name="connsiteY2077" fmla="*/ 1653212 h 6108771"/>
                <a:gd name="connsiteX2078" fmla="*/ 946348 w 3211789"/>
                <a:gd name="connsiteY2078" fmla="*/ 1649349 h 6108771"/>
                <a:gd name="connsiteX2079" fmla="*/ 1029395 w 3211789"/>
                <a:gd name="connsiteY2079" fmla="*/ 1546989 h 6108771"/>
                <a:gd name="connsiteX2080" fmla="*/ 1002356 w 3211789"/>
                <a:gd name="connsiteY2080" fmla="*/ 1543126 h 6108771"/>
                <a:gd name="connsiteX2081" fmla="*/ 1015876 w 3211789"/>
                <a:gd name="connsiteY2081" fmla="*/ 1502568 h 6108771"/>
                <a:gd name="connsiteX2082" fmla="*/ 1052571 w 3211789"/>
                <a:gd name="connsiteY2082" fmla="*/ 1485187 h 6108771"/>
                <a:gd name="connsiteX2083" fmla="*/ 1068021 w 3211789"/>
                <a:gd name="connsiteY2083" fmla="*/ 1496774 h 6108771"/>
                <a:gd name="connsiteX2084" fmla="*/ 1006219 w 3211789"/>
                <a:gd name="connsiteY2084" fmla="*/ 1500637 h 6108771"/>
                <a:gd name="connsiteX2085" fmla="*/ 954073 w 3211789"/>
                <a:gd name="connsiteY2085" fmla="*/ 1560508 h 6108771"/>
                <a:gd name="connsiteX2086" fmla="*/ 952142 w 3211789"/>
                <a:gd name="connsiteY2086" fmla="*/ 1564371 h 6108771"/>
                <a:gd name="connsiteX2087" fmla="*/ 973386 w 3211789"/>
                <a:gd name="connsiteY2087" fmla="*/ 1581753 h 6108771"/>
                <a:gd name="connsiteX2088" fmla="*/ 888408 w 3211789"/>
                <a:gd name="connsiteY2088" fmla="*/ 1645486 h 6108771"/>
                <a:gd name="connsiteX2089" fmla="*/ 816949 w 3211789"/>
                <a:gd name="connsiteY2089" fmla="*/ 1618448 h 6108771"/>
                <a:gd name="connsiteX2090" fmla="*/ 869095 w 3211789"/>
                <a:gd name="connsiteY2090" fmla="*/ 1554714 h 6108771"/>
                <a:gd name="connsiteX2091" fmla="*/ 915447 w 3211789"/>
                <a:gd name="connsiteY2091" fmla="*/ 1570165 h 6108771"/>
                <a:gd name="connsiteX2092" fmla="*/ 917378 w 3211789"/>
                <a:gd name="connsiteY2092" fmla="*/ 1566302 h 6108771"/>
                <a:gd name="connsiteX2093" fmla="*/ 878752 w 3211789"/>
                <a:gd name="connsiteY2093" fmla="*/ 1533470 h 6108771"/>
                <a:gd name="connsiteX2094" fmla="*/ 919309 w 3211789"/>
                <a:gd name="connsiteY2094" fmla="*/ 1508362 h 6108771"/>
                <a:gd name="connsiteX2095" fmla="*/ 967593 w 3211789"/>
                <a:gd name="connsiteY2095" fmla="*/ 1473599 h 6108771"/>
                <a:gd name="connsiteX2096" fmla="*/ 1006219 w 3211789"/>
                <a:gd name="connsiteY2096" fmla="*/ 1500637 h 6108771"/>
                <a:gd name="connsiteX2097" fmla="*/ 911584 w 3211789"/>
                <a:gd name="connsiteY2097" fmla="*/ 1469736 h 6108771"/>
                <a:gd name="connsiteX2098" fmla="*/ 927035 w 3211789"/>
                <a:gd name="connsiteY2098" fmla="*/ 1471667 h 6108771"/>
                <a:gd name="connsiteX2099" fmla="*/ 928966 w 3211789"/>
                <a:gd name="connsiteY2099" fmla="*/ 1475530 h 6108771"/>
                <a:gd name="connsiteX2100" fmla="*/ 892271 w 3211789"/>
                <a:gd name="connsiteY2100" fmla="*/ 1510294 h 6108771"/>
                <a:gd name="connsiteX2101" fmla="*/ 845919 w 3211789"/>
                <a:gd name="connsiteY2101" fmla="*/ 1519950 h 6108771"/>
                <a:gd name="connsiteX2102" fmla="*/ 778323 w 3211789"/>
                <a:gd name="connsiteY2102" fmla="*/ 1489049 h 6108771"/>
                <a:gd name="connsiteX2103" fmla="*/ 793774 w 3211789"/>
                <a:gd name="connsiteY2103" fmla="*/ 1477461 h 6108771"/>
                <a:gd name="connsiteX2104" fmla="*/ 847851 w 3211789"/>
                <a:gd name="connsiteY2104" fmla="*/ 1452354 h 6108771"/>
                <a:gd name="connsiteX2105" fmla="*/ 911584 w 3211789"/>
                <a:gd name="connsiteY2105" fmla="*/ 1469736 h 6108771"/>
                <a:gd name="connsiteX2106" fmla="*/ 703001 w 3211789"/>
                <a:gd name="connsiteY2106" fmla="*/ 1473599 h 6108771"/>
                <a:gd name="connsiteX2107" fmla="*/ 739696 w 3211789"/>
                <a:gd name="connsiteY2107" fmla="*/ 1487118 h 6108771"/>
                <a:gd name="connsiteX2108" fmla="*/ 747422 w 3211789"/>
                <a:gd name="connsiteY2108" fmla="*/ 1494843 h 6108771"/>
                <a:gd name="connsiteX2109" fmla="*/ 685619 w 3211789"/>
                <a:gd name="connsiteY2109" fmla="*/ 1566302 h 6108771"/>
                <a:gd name="connsiteX2110" fmla="*/ 662444 w 3211789"/>
                <a:gd name="connsiteY2110" fmla="*/ 1572096 h 6108771"/>
                <a:gd name="connsiteX2111" fmla="*/ 621886 w 3211789"/>
                <a:gd name="connsiteY2111" fmla="*/ 1483255 h 6108771"/>
                <a:gd name="connsiteX2112" fmla="*/ 623817 w 3211789"/>
                <a:gd name="connsiteY2112" fmla="*/ 1471667 h 6108771"/>
                <a:gd name="connsiteX2113" fmla="*/ 637336 w 3211789"/>
                <a:gd name="connsiteY2113" fmla="*/ 1460079 h 6108771"/>
                <a:gd name="connsiteX2114" fmla="*/ 652787 w 3211789"/>
                <a:gd name="connsiteY2114" fmla="*/ 1433041 h 6108771"/>
                <a:gd name="connsiteX2115" fmla="*/ 703001 w 3211789"/>
                <a:gd name="connsiteY2115" fmla="*/ 1473599 h 6108771"/>
                <a:gd name="connsiteX2116" fmla="*/ 639268 w 3211789"/>
                <a:gd name="connsiteY2116" fmla="*/ 1421453 h 6108771"/>
                <a:gd name="connsiteX2117" fmla="*/ 621886 w 3211789"/>
                <a:gd name="connsiteY2117" fmla="*/ 1469736 h 6108771"/>
                <a:gd name="connsiteX2118" fmla="*/ 602573 w 3211789"/>
                <a:gd name="connsiteY2118" fmla="*/ 1442697 h 6108771"/>
                <a:gd name="connsiteX2119" fmla="*/ 602573 w 3211789"/>
                <a:gd name="connsiteY2119" fmla="*/ 1404071 h 6108771"/>
                <a:gd name="connsiteX2120" fmla="*/ 608367 w 3211789"/>
                <a:gd name="connsiteY2120" fmla="*/ 1404071 h 6108771"/>
                <a:gd name="connsiteX2121" fmla="*/ 639268 w 3211789"/>
                <a:gd name="connsiteY2121" fmla="*/ 1421453 h 6108771"/>
                <a:gd name="connsiteX2122" fmla="*/ 768666 w 3211789"/>
                <a:gd name="connsiteY2122" fmla="*/ 1402140 h 6108771"/>
                <a:gd name="connsiteX2123" fmla="*/ 830469 w 3211789"/>
                <a:gd name="connsiteY2123" fmla="*/ 1431110 h 6108771"/>
                <a:gd name="connsiteX2124" fmla="*/ 753216 w 3211789"/>
                <a:gd name="connsiteY2124" fmla="*/ 1473599 h 6108771"/>
                <a:gd name="connsiteX2125" fmla="*/ 664375 w 3211789"/>
                <a:gd name="connsiteY2125" fmla="*/ 1413728 h 6108771"/>
                <a:gd name="connsiteX2126" fmla="*/ 668238 w 3211789"/>
                <a:gd name="connsiteY2126" fmla="*/ 1406002 h 6108771"/>
                <a:gd name="connsiteX2127" fmla="*/ 701070 w 3211789"/>
                <a:gd name="connsiteY2127" fmla="*/ 1394414 h 6108771"/>
                <a:gd name="connsiteX2128" fmla="*/ 735834 w 3211789"/>
                <a:gd name="connsiteY2128" fmla="*/ 1375101 h 6108771"/>
                <a:gd name="connsiteX2129" fmla="*/ 768666 w 3211789"/>
                <a:gd name="connsiteY2129" fmla="*/ 1402140 h 6108771"/>
                <a:gd name="connsiteX2130" fmla="*/ 2157287 w 3211789"/>
                <a:gd name="connsiteY2130" fmla="*/ 1369307 h 6108771"/>
                <a:gd name="connsiteX2131" fmla="*/ 2153424 w 3211789"/>
                <a:gd name="connsiteY2131" fmla="*/ 1384758 h 6108771"/>
                <a:gd name="connsiteX2132" fmla="*/ 2157287 w 3211789"/>
                <a:gd name="connsiteY2132" fmla="*/ 1394414 h 6108771"/>
                <a:gd name="connsiteX2133" fmla="*/ 2197845 w 3211789"/>
                <a:gd name="connsiteY2133" fmla="*/ 1377033 h 6108771"/>
                <a:gd name="connsiteX2134" fmla="*/ 2109004 w 3211789"/>
                <a:gd name="connsiteY2134" fmla="*/ 1433041 h 6108771"/>
                <a:gd name="connsiteX2135" fmla="*/ 2149562 w 3211789"/>
                <a:gd name="connsiteY2135" fmla="*/ 1361582 h 6108771"/>
                <a:gd name="connsiteX2136" fmla="*/ 2157287 w 3211789"/>
                <a:gd name="connsiteY2136" fmla="*/ 1369307 h 6108771"/>
                <a:gd name="connsiteX2137" fmla="*/ 865232 w 3211789"/>
                <a:gd name="connsiteY2137" fmla="*/ 1346131 h 6108771"/>
                <a:gd name="connsiteX2138" fmla="*/ 911584 w 3211789"/>
                <a:gd name="connsiteY2138" fmla="*/ 1380895 h 6108771"/>
                <a:gd name="connsiteX2139" fmla="*/ 840125 w 3211789"/>
                <a:gd name="connsiteY2139" fmla="*/ 1413728 h 6108771"/>
                <a:gd name="connsiteX2140" fmla="*/ 757078 w 3211789"/>
                <a:gd name="connsiteY2140" fmla="*/ 1367376 h 6108771"/>
                <a:gd name="connsiteX2141" fmla="*/ 849782 w 3211789"/>
                <a:gd name="connsiteY2141" fmla="*/ 1338406 h 6108771"/>
                <a:gd name="connsiteX2142" fmla="*/ 865232 w 3211789"/>
                <a:gd name="connsiteY2142" fmla="*/ 1346131 h 6108771"/>
                <a:gd name="connsiteX2143" fmla="*/ 1998919 w 3211789"/>
                <a:gd name="connsiteY2143" fmla="*/ 1336475 h 6108771"/>
                <a:gd name="connsiteX2144" fmla="*/ 1993125 w 3211789"/>
                <a:gd name="connsiteY2144" fmla="*/ 1363513 h 6108771"/>
                <a:gd name="connsiteX2145" fmla="*/ 1996987 w 3211789"/>
                <a:gd name="connsiteY2145" fmla="*/ 1365445 h 6108771"/>
                <a:gd name="connsiteX2146" fmla="*/ 2066515 w 3211789"/>
                <a:gd name="connsiteY2146" fmla="*/ 1349994 h 6108771"/>
                <a:gd name="connsiteX2147" fmla="*/ 1956430 w 3211789"/>
                <a:gd name="connsiteY2147" fmla="*/ 1398277 h 6108771"/>
                <a:gd name="connsiteX2148" fmla="*/ 1991193 w 3211789"/>
                <a:gd name="connsiteY2148" fmla="*/ 1313299 h 6108771"/>
                <a:gd name="connsiteX2149" fmla="*/ 1998919 w 3211789"/>
                <a:gd name="connsiteY2149" fmla="*/ 1336475 h 6108771"/>
                <a:gd name="connsiteX2150" fmla="*/ 1149137 w 3211789"/>
                <a:gd name="connsiteY2150" fmla="*/ 1311368 h 6108771"/>
                <a:gd name="connsiteX2151" fmla="*/ 1151068 w 3211789"/>
                <a:gd name="connsiteY2151" fmla="*/ 1319093 h 6108771"/>
                <a:gd name="connsiteX2152" fmla="*/ 1145274 w 3211789"/>
                <a:gd name="connsiteY2152" fmla="*/ 1332612 h 6108771"/>
                <a:gd name="connsiteX2153" fmla="*/ 1110510 w 3211789"/>
                <a:gd name="connsiteY2153" fmla="*/ 1334543 h 6108771"/>
                <a:gd name="connsiteX2154" fmla="*/ 1093128 w 3211789"/>
                <a:gd name="connsiteY2154" fmla="*/ 1340337 h 6108771"/>
                <a:gd name="connsiteX2155" fmla="*/ 1033257 w 3211789"/>
                <a:gd name="connsiteY2155" fmla="*/ 1367376 h 6108771"/>
                <a:gd name="connsiteX2156" fmla="*/ 1025532 w 3211789"/>
                <a:gd name="connsiteY2156" fmla="*/ 1344200 h 6108771"/>
                <a:gd name="connsiteX2157" fmla="*/ 1046777 w 3211789"/>
                <a:gd name="connsiteY2157" fmla="*/ 1324887 h 6108771"/>
                <a:gd name="connsiteX2158" fmla="*/ 1108579 w 3211789"/>
                <a:gd name="connsiteY2158" fmla="*/ 1303642 h 6108771"/>
                <a:gd name="connsiteX2159" fmla="*/ 1149137 w 3211789"/>
                <a:gd name="connsiteY2159" fmla="*/ 1311368 h 6108771"/>
                <a:gd name="connsiteX2160" fmla="*/ 1015876 w 3211789"/>
                <a:gd name="connsiteY2160" fmla="*/ 1303642 h 6108771"/>
                <a:gd name="connsiteX2161" fmla="*/ 973386 w 3211789"/>
                <a:gd name="connsiteY2161" fmla="*/ 1328749 h 6108771"/>
                <a:gd name="connsiteX2162" fmla="*/ 986906 w 3211789"/>
                <a:gd name="connsiteY2162" fmla="*/ 1349994 h 6108771"/>
                <a:gd name="connsiteX2163" fmla="*/ 984974 w 3211789"/>
                <a:gd name="connsiteY2163" fmla="*/ 1365445 h 6108771"/>
                <a:gd name="connsiteX2164" fmla="*/ 1000425 w 3211789"/>
                <a:gd name="connsiteY2164" fmla="*/ 1355788 h 6108771"/>
                <a:gd name="connsiteX2165" fmla="*/ 1015876 w 3211789"/>
                <a:gd name="connsiteY2165" fmla="*/ 1378964 h 6108771"/>
                <a:gd name="connsiteX2166" fmla="*/ 992700 w 3211789"/>
                <a:gd name="connsiteY2166" fmla="*/ 1404071 h 6108771"/>
                <a:gd name="connsiteX2167" fmla="*/ 1000425 w 3211789"/>
                <a:gd name="connsiteY2167" fmla="*/ 1415659 h 6108771"/>
                <a:gd name="connsiteX2168" fmla="*/ 981112 w 3211789"/>
                <a:gd name="connsiteY2168" fmla="*/ 1446560 h 6108771"/>
                <a:gd name="connsiteX2169" fmla="*/ 984974 w 3211789"/>
                <a:gd name="connsiteY2169" fmla="*/ 1448491 h 6108771"/>
                <a:gd name="connsiteX2170" fmla="*/ 1021670 w 3211789"/>
                <a:gd name="connsiteY2170" fmla="*/ 1413728 h 6108771"/>
                <a:gd name="connsiteX2171" fmla="*/ 1039051 w 3211789"/>
                <a:gd name="connsiteY2171" fmla="*/ 1440766 h 6108771"/>
                <a:gd name="connsiteX2172" fmla="*/ 990768 w 3211789"/>
                <a:gd name="connsiteY2172" fmla="*/ 1469736 h 6108771"/>
                <a:gd name="connsiteX2173" fmla="*/ 971455 w 3211789"/>
                <a:gd name="connsiteY2173" fmla="*/ 1465873 h 6108771"/>
                <a:gd name="connsiteX2174" fmla="*/ 971455 w 3211789"/>
                <a:gd name="connsiteY2174" fmla="*/ 1460079 h 6108771"/>
                <a:gd name="connsiteX2175" fmla="*/ 977249 w 3211789"/>
                <a:gd name="connsiteY2175" fmla="*/ 1454285 h 6108771"/>
                <a:gd name="connsiteX2176" fmla="*/ 907722 w 3211789"/>
                <a:gd name="connsiteY2176" fmla="*/ 1454285 h 6108771"/>
                <a:gd name="connsiteX2177" fmla="*/ 857507 w 3211789"/>
                <a:gd name="connsiteY2177" fmla="*/ 1429178 h 6108771"/>
                <a:gd name="connsiteX2178" fmla="*/ 890340 w 3211789"/>
                <a:gd name="connsiteY2178" fmla="*/ 1415659 h 6108771"/>
                <a:gd name="connsiteX2179" fmla="*/ 928966 w 3211789"/>
                <a:gd name="connsiteY2179" fmla="*/ 1394414 h 6108771"/>
                <a:gd name="connsiteX2180" fmla="*/ 971455 w 3211789"/>
                <a:gd name="connsiteY2180" fmla="*/ 1411796 h 6108771"/>
                <a:gd name="connsiteX2181" fmla="*/ 984974 w 3211789"/>
                <a:gd name="connsiteY2181" fmla="*/ 1404071 h 6108771"/>
                <a:gd name="connsiteX2182" fmla="*/ 948279 w 3211789"/>
                <a:gd name="connsiteY2182" fmla="*/ 1384758 h 6108771"/>
                <a:gd name="connsiteX2183" fmla="*/ 973386 w 3211789"/>
                <a:gd name="connsiteY2183" fmla="*/ 1369307 h 6108771"/>
                <a:gd name="connsiteX2184" fmla="*/ 867164 w 3211789"/>
                <a:gd name="connsiteY2184" fmla="*/ 1344200 h 6108771"/>
                <a:gd name="connsiteX2185" fmla="*/ 927035 w 3211789"/>
                <a:gd name="connsiteY2185" fmla="*/ 1303642 h 6108771"/>
                <a:gd name="connsiteX2186" fmla="*/ 956005 w 3211789"/>
                <a:gd name="connsiteY2186" fmla="*/ 1311368 h 6108771"/>
                <a:gd name="connsiteX2187" fmla="*/ 952142 w 3211789"/>
                <a:gd name="connsiteY2187" fmla="*/ 1301711 h 6108771"/>
                <a:gd name="connsiteX2188" fmla="*/ 954073 w 3211789"/>
                <a:gd name="connsiteY2188" fmla="*/ 1295917 h 6108771"/>
                <a:gd name="connsiteX2189" fmla="*/ 1013944 w 3211789"/>
                <a:gd name="connsiteY2189" fmla="*/ 1290123 h 6108771"/>
                <a:gd name="connsiteX2190" fmla="*/ 1015876 w 3211789"/>
                <a:gd name="connsiteY2190" fmla="*/ 1303642 h 6108771"/>
                <a:gd name="connsiteX2191" fmla="*/ 728109 w 3211789"/>
                <a:gd name="connsiteY2191" fmla="*/ 1357719 h 6108771"/>
                <a:gd name="connsiteX2192" fmla="*/ 643130 w 3211789"/>
                <a:gd name="connsiteY2192" fmla="*/ 1394414 h 6108771"/>
                <a:gd name="connsiteX2193" fmla="*/ 589053 w 3211789"/>
                <a:gd name="connsiteY2193" fmla="*/ 1369307 h 6108771"/>
                <a:gd name="connsiteX2194" fmla="*/ 589053 w 3211789"/>
                <a:gd name="connsiteY2194" fmla="*/ 1353857 h 6108771"/>
                <a:gd name="connsiteX2195" fmla="*/ 602573 w 3211789"/>
                <a:gd name="connsiteY2195" fmla="*/ 1317162 h 6108771"/>
                <a:gd name="connsiteX2196" fmla="*/ 668238 w 3211789"/>
                <a:gd name="connsiteY2196" fmla="*/ 1286260 h 6108771"/>
                <a:gd name="connsiteX2197" fmla="*/ 728109 w 3211789"/>
                <a:gd name="connsiteY2197" fmla="*/ 1357719 h 6108771"/>
                <a:gd name="connsiteX2198" fmla="*/ 1156862 w 3211789"/>
                <a:gd name="connsiteY2198" fmla="*/ 1270810 h 6108771"/>
                <a:gd name="connsiteX2199" fmla="*/ 1158793 w 3211789"/>
                <a:gd name="connsiteY2199" fmla="*/ 1276604 h 6108771"/>
                <a:gd name="connsiteX2200" fmla="*/ 1137549 w 3211789"/>
                <a:gd name="connsiteY2200" fmla="*/ 1293986 h 6108771"/>
                <a:gd name="connsiteX2201" fmla="*/ 1106648 w 3211789"/>
                <a:gd name="connsiteY2201" fmla="*/ 1284329 h 6108771"/>
                <a:gd name="connsiteX2202" fmla="*/ 1143343 w 3211789"/>
                <a:gd name="connsiteY2202" fmla="*/ 1268879 h 6108771"/>
                <a:gd name="connsiteX2203" fmla="*/ 1156862 w 3211789"/>
                <a:gd name="connsiteY2203" fmla="*/ 1270810 h 6108771"/>
                <a:gd name="connsiteX2204" fmla="*/ 886477 w 3211789"/>
                <a:gd name="connsiteY2204" fmla="*/ 1261153 h 6108771"/>
                <a:gd name="connsiteX2205" fmla="*/ 917378 w 3211789"/>
                <a:gd name="connsiteY2205" fmla="*/ 1284329 h 6108771"/>
                <a:gd name="connsiteX2206" fmla="*/ 923172 w 3211789"/>
                <a:gd name="connsiteY2206" fmla="*/ 1295917 h 6108771"/>
                <a:gd name="connsiteX2207" fmla="*/ 923172 w 3211789"/>
                <a:gd name="connsiteY2207" fmla="*/ 1301711 h 6108771"/>
                <a:gd name="connsiteX2208" fmla="*/ 857507 w 3211789"/>
                <a:gd name="connsiteY2208" fmla="*/ 1315230 h 6108771"/>
                <a:gd name="connsiteX2209" fmla="*/ 799567 w 3211789"/>
                <a:gd name="connsiteY2209" fmla="*/ 1299780 h 6108771"/>
                <a:gd name="connsiteX2210" fmla="*/ 797636 w 3211789"/>
                <a:gd name="connsiteY2210" fmla="*/ 1303642 h 6108771"/>
                <a:gd name="connsiteX2211" fmla="*/ 820812 w 3211789"/>
                <a:gd name="connsiteY2211" fmla="*/ 1322956 h 6108771"/>
                <a:gd name="connsiteX2212" fmla="*/ 834331 w 3211789"/>
                <a:gd name="connsiteY2212" fmla="*/ 1332612 h 6108771"/>
                <a:gd name="connsiteX2213" fmla="*/ 774460 w 3211789"/>
                <a:gd name="connsiteY2213" fmla="*/ 1349994 h 6108771"/>
                <a:gd name="connsiteX2214" fmla="*/ 693345 w 3211789"/>
                <a:gd name="connsiteY2214" fmla="*/ 1301711 h 6108771"/>
                <a:gd name="connsiteX2215" fmla="*/ 683688 w 3211789"/>
                <a:gd name="connsiteY2215" fmla="*/ 1272741 h 6108771"/>
                <a:gd name="connsiteX2216" fmla="*/ 687551 w 3211789"/>
                <a:gd name="connsiteY2216" fmla="*/ 1263085 h 6108771"/>
                <a:gd name="connsiteX2217" fmla="*/ 710727 w 3211789"/>
                <a:gd name="connsiteY2217" fmla="*/ 1259222 h 6108771"/>
                <a:gd name="connsiteX2218" fmla="*/ 741628 w 3211789"/>
                <a:gd name="connsiteY2218" fmla="*/ 1247634 h 6108771"/>
                <a:gd name="connsiteX2219" fmla="*/ 755147 w 3211789"/>
                <a:gd name="connsiteY2219" fmla="*/ 1247634 h 6108771"/>
                <a:gd name="connsiteX2220" fmla="*/ 786048 w 3211789"/>
                <a:gd name="connsiteY2220" fmla="*/ 1295917 h 6108771"/>
                <a:gd name="connsiteX2221" fmla="*/ 791842 w 3211789"/>
                <a:gd name="connsiteY2221" fmla="*/ 1295917 h 6108771"/>
                <a:gd name="connsiteX2222" fmla="*/ 793774 w 3211789"/>
                <a:gd name="connsiteY2222" fmla="*/ 1290123 h 6108771"/>
                <a:gd name="connsiteX2223" fmla="*/ 776392 w 3211789"/>
                <a:gd name="connsiteY2223" fmla="*/ 1255359 h 6108771"/>
                <a:gd name="connsiteX2224" fmla="*/ 828537 w 3211789"/>
                <a:gd name="connsiteY2224" fmla="*/ 1234115 h 6108771"/>
                <a:gd name="connsiteX2225" fmla="*/ 886477 w 3211789"/>
                <a:gd name="connsiteY2225" fmla="*/ 1261153 h 6108771"/>
                <a:gd name="connsiteX2226" fmla="*/ 1012013 w 3211789"/>
                <a:gd name="connsiteY2226" fmla="*/ 1268879 h 6108771"/>
                <a:gd name="connsiteX2227" fmla="*/ 969524 w 3211789"/>
                <a:gd name="connsiteY2227" fmla="*/ 1284329 h 6108771"/>
                <a:gd name="connsiteX2228" fmla="*/ 919309 w 3211789"/>
                <a:gd name="connsiteY2228" fmla="*/ 1272741 h 6108771"/>
                <a:gd name="connsiteX2229" fmla="*/ 880683 w 3211789"/>
                <a:gd name="connsiteY2229" fmla="*/ 1228321 h 6108771"/>
                <a:gd name="connsiteX2230" fmla="*/ 919309 w 3211789"/>
                <a:gd name="connsiteY2230" fmla="*/ 1228321 h 6108771"/>
                <a:gd name="connsiteX2231" fmla="*/ 957936 w 3211789"/>
                <a:gd name="connsiteY2231" fmla="*/ 1212870 h 6108771"/>
                <a:gd name="connsiteX2232" fmla="*/ 1012013 w 3211789"/>
                <a:gd name="connsiteY2232" fmla="*/ 1268879 h 6108771"/>
                <a:gd name="connsiteX2233" fmla="*/ 1037120 w 3211789"/>
                <a:gd name="connsiteY2233" fmla="*/ 1220595 h 6108771"/>
                <a:gd name="connsiteX2234" fmla="*/ 1037120 w 3211789"/>
                <a:gd name="connsiteY2234" fmla="*/ 1226389 h 6108771"/>
                <a:gd name="connsiteX2235" fmla="*/ 1017807 w 3211789"/>
                <a:gd name="connsiteY2235" fmla="*/ 1253428 h 6108771"/>
                <a:gd name="connsiteX2236" fmla="*/ 977249 w 3211789"/>
                <a:gd name="connsiteY2236" fmla="*/ 1207076 h 6108771"/>
                <a:gd name="connsiteX2237" fmla="*/ 1037120 w 3211789"/>
                <a:gd name="connsiteY2237" fmla="*/ 1220595 h 6108771"/>
                <a:gd name="connsiteX2238" fmla="*/ 2862220 w 3211789"/>
                <a:gd name="connsiteY2238" fmla="*/ 1338406 h 6108771"/>
                <a:gd name="connsiteX2239" fmla="*/ 2871876 w 3211789"/>
                <a:gd name="connsiteY2239" fmla="*/ 1380895 h 6108771"/>
                <a:gd name="connsiteX2240" fmla="*/ 2871876 w 3211789"/>
                <a:gd name="connsiteY2240" fmla="*/ 1425316 h 6108771"/>
                <a:gd name="connsiteX2241" fmla="*/ 3020588 w 3211789"/>
                <a:gd name="connsiteY2241" fmla="*/ 1606860 h 6108771"/>
                <a:gd name="connsiteX2242" fmla="*/ 3082391 w 3211789"/>
                <a:gd name="connsiteY2242" fmla="*/ 1602997 h 6108771"/>
                <a:gd name="connsiteX2243" fmla="*/ 3211789 w 3211789"/>
                <a:gd name="connsiteY2243" fmla="*/ 1682181 h 6108771"/>
                <a:gd name="connsiteX2244" fmla="*/ 3097841 w 3211789"/>
                <a:gd name="connsiteY2244" fmla="*/ 1614585 h 6108771"/>
                <a:gd name="connsiteX2245" fmla="*/ 3088184 w 3211789"/>
                <a:gd name="connsiteY2245" fmla="*/ 1612654 h 6108771"/>
                <a:gd name="connsiteX2246" fmla="*/ 2991618 w 3211789"/>
                <a:gd name="connsiteY2246" fmla="*/ 1622310 h 6108771"/>
                <a:gd name="connsiteX2247" fmla="*/ 2840975 w 3211789"/>
                <a:gd name="connsiteY2247" fmla="*/ 1433041 h 6108771"/>
                <a:gd name="connsiteX2248" fmla="*/ 2696126 w 3211789"/>
                <a:gd name="connsiteY2248" fmla="*/ 1249565 h 6108771"/>
                <a:gd name="connsiteX2249" fmla="*/ 2439260 w 3211789"/>
                <a:gd name="connsiteY2249" fmla="*/ 1384758 h 6108771"/>
                <a:gd name="connsiteX2250" fmla="*/ 2385183 w 3211789"/>
                <a:gd name="connsiteY2250" fmla="*/ 1394414 h 6108771"/>
                <a:gd name="connsiteX2251" fmla="*/ 2344625 w 3211789"/>
                <a:gd name="connsiteY2251" fmla="*/ 1386689 h 6108771"/>
                <a:gd name="connsiteX2252" fmla="*/ 2273166 w 3211789"/>
                <a:gd name="connsiteY2252" fmla="*/ 1324887 h 6108771"/>
                <a:gd name="connsiteX2253" fmla="*/ 2286686 w 3211789"/>
                <a:gd name="connsiteY2253" fmla="*/ 1293986 h 6108771"/>
                <a:gd name="connsiteX2254" fmla="*/ 2389046 w 3211789"/>
                <a:gd name="connsiteY2254" fmla="*/ 1321024 h 6108771"/>
                <a:gd name="connsiteX2255" fmla="*/ 2435398 w 3211789"/>
                <a:gd name="connsiteY2255" fmla="*/ 1311368 h 6108771"/>
                <a:gd name="connsiteX2256" fmla="*/ 2466299 w 3211789"/>
                <a:gd name="connsiteY2256" fmla="*/ 1301711 h 6108771"/>
                <a:gd name="connsiteX2257" fmla="*/ 2568659 w 3211789"/>
                <a:gd name="connsiteY2257" fmla="*/ 1236046 h 6108771"/>
                <a:gd name="connsiteX2258" fmla="*/ 2684538 w 3211789"/>
                <a:gd name="connsiteY2258" fmla="*/ 1199351 h 6108771"/>
                <a:gd name="connsiteX2259" fmla="*/ 2862220 w 3211789"/>
                <a:gd name="connsiteY2259" fmla="*/ 1338406 h 6108771"/>
                <a:gd name="connsiteX2260" fmla="*/ 2261579 w 3211789"/>
                <a:gd name="connsiteY2260" fmla="*/ 1276604 h 6108771"/>
                <a:gd name="connsiteX2261" fmla="*/ 2230677 w 3211789"/>
                <a:gd name="connsiteY2261" fmla="*/ 1303642 h 6108771"/>
                <a:gd name="connsiteX2262" fmla="*/ 2193982 w 3211789"/>
                <a:gd name="connsiteY2262" fmla="*/ 1301711 h 6108771"/>
                <a:gd name="connsiteX2263" fmla="*/ 2211364 w 3211789"/>
                <a:gd name="connsiteY2263" fmla="*/ 1236046 h 6108771"/>
                <a:gd name="connsiteX2264" fmla="*/ 2203639 w 3211789"/>
                <a:gd name="connsiteY2264" fmla="*/ 1191626 h 6108771"/>
                <a:gd name="connsiteX2265" fmla="*/ 2261579 w 3211789"/>
                <a:gd name="connsiteY2265" fmla="*/ 1276604 h 6108771"/>
                <a:gd name="connsiteX2266" fmla="*/ 1245703 w 3211789"/>
                <a:gd name="connsiteY2266" fmla="*/ 1224458 h 6108771"/>
                <a:gd name="connsiteX2267" fmla="*/ 1301711 w 3211789"/>
                <a:gd name="connsiteY2267" fmla="*/ 1224458 h 6108771"/>
                <a:gd name="connsiteX2268" fmla="*/ 1361582 w 3211789"/>
                <a:gd name="connsiteY2268" fmla="*/ 1210939 h 6108771"/>
                <a:gd name="connsiteX2269" fmla="*/ 1378964 w 3211789"/>
                <a:gd name="connsiteY2269" fmla="*/ 1203214 h 6108771"/>
                <a:gd name="connsiteX2270" fmla="*/ 1388621 w 3211789"/>
                <a:gd name="connsiteY2270" fmla="*/ 1203214 h 6108771"/>
                <a:gd name="connsiteX2271" fmla="*/ 1390552 w 3211789"/>
                <a:gd name="connsiteY2271" fmla="*/ 1207076 h 6108771"/>
                <a:gd name="connsiteX2272" fmla="*/ 1295917 w 3211789"/>
                <a:gd name="connsiteY2272" fmla="*/ 1241840 h 6108771"/>
                <a:gd name="connsiteX2273" fmla="*/ 1133686 w 3211789"/>
                <a:gd name="connsiteY2273" fmla="*/ 1245703 h 6108771"/>
                <a:gd name="connsiteX2274" fmla="*/ 1371239 w 3211789"/>
                <a:gd name="connsiteY2274" fmla="*/ 1141411 h 6108771"/>
                <a:gd name="connsiteX2275" fmla="*/ 1245703 w 3211789"/>
                <a:gd name="connsiteY2275" fmla="*/ 1224458 h 6108771"/>
                <a:gd name="connsiteX2276" fmla="*/ 956005 w 3211789"/>
                <a:gd name="connsiteY2276" fmla="*/ 1199351 h 6108771"/>
                <a:gd name="connsiteX2277" fmla="*/ 898065 w 3211789"/>
                <a:gd name="connsiteY2277" fmla="*/ 1216733 h 6108771"/>
                <a:gd name="connsiteX2278" fmla="*/ 818881 w 3211789"/>
                <a:gd name="connsiteY2278" fmla="*/ 1145274 h 6108771"/>
                <a:gd name="connsiteX2279" fmla="*/ 857507 w 3211789"/>
                <a:gd name="connsiteY2279" fmla="*/ 1141411 h 6108771"/>
                <a:gd name="connsiteX2280" fmla="*/ 956005 w 3211789"/>
                <a:gd name="connsiteY2280" fmla="*/ 1199351 h 6108771"/>
                <a:gd name="connsiteX2281" fmla="*/ 842057 w 3211789"/>
                <a:gd name="connsiteY2281" fmla="*/ 1218664 h 6108771"/>
                <a:gd name="connsiteX2282" fmla="*/ 797636 w 3211789"/>
                <a:gd name="connsiteY2282" fmla="*/ 1228321 h 6108771"/>
                <a:gd name="connsiteX2283" fmla="*/ 718452 w 3211789"/>
                <a:gd name="connsiteY2283" fmla="*/ 1151068 h 6108771"/>
                <a:gd name="connsiteX2284" fmla="*/ 741628 w 3211789"/>
                <a:gd name="connsiteY2284" fmla="*/ 1141411 h 6108771"/>
                <a:gd name="connsiteX2285" fmla="*/ 842057 w 3211789"/>
                <a:gd name="connsiteY2285" fmla="*/ 1218664 h 6108771"/>
                <a:gd name="connsiteX2286" fmla="*/ 1226390 w 3211789"/>
                <a:gd name="connsiteY2286" fmla="*/ 1151068 h 6108771"/>
                <a:gd name="connsiteX2287" fmla="*/ 1185832 w 3211789"/>
                <a:gd name="connsiteY2287" fmla="*/ 1197420 h 6108771"/>
                <a:gd name="connsiteX2288" fmla="*/ 1114373 w 3211789"/>
                <a:gd name="connsiteY2288" fmla="*/ 1224458 h 6108771"/>
                <a:gd name="connsiteX2289" fmla="*/ 1027463 w 3211789"/>
                <a:gd name="connsiteY2289" fmla="*/ 1303642 h 6108771"/>
                <a:gd name="connsiteX2290" fmla="*/ 1106648 w 3211789"/>
                <a:gd name="connsiteY2290" fmla="*/ 1151068 h 6108771"/>
                <a:gd name="connsiteX2291" fmla="*/ 1141412 w 3211789"/>
                <a:gd name="connsiteY2291" fmla="*/ 1139480 h 6108771"/>
                <a:gd name="connsiteX2292" fmla="*/ 1226390 w 3211789"/>
                <a:gd name="connsiteY2292" fmla="*/ 1151068 h 6108771"/>
                <a:gd name="connsiteX2293" fmla="*/ 1004288 w 3211789"/>
                <a:gd name="connsiteY2293" fmla="*/ 1137549 h 6108771"/>
                <a:gd name="connsiteX2294" fmla="*/ 1037120 w 3211789"/>
                <a:gd name="connsiteY2294" fmla="*/ 1183900 h 6108771"/>
                <a:gd name="connsiteX2295" fmla="*/ 1037120 w 3211789"/>
                <a:gd name="connsiteY2295" fmla="*/ 1203214 h 6108771"/>
                <a:gd name="connsiteX2296" fmla="*/ 1033257 w 3211789"/>
                <a:gd name="connsiteY2296" fmla="*/ 1201282 h 6108771"/>
                <a:gd name="connsiteX2297" fmla="*/ 1012013 w 3211789"/>
                <a:gd name="connsiteY2297" fmla="*/ 1205145 h 6108771"/>
                <a:gd name="connsiteX2298" fmla="*/ 936691 w 3211789"/>
                <a:gd name="connsiteY2298" fmla="*/ 1141411 h 6108771"/>
                <a:gd name="connsiteX2299" fmla="*/ 936691 w 3211789"/>
                <a:gd name="connsiteY2299" fmla="*/ 1131755 h 6108771"/>
                <a:gd name="connsiteX2300" fmla="*/ 963730 w 3211789"/>
                <a:gd name="connsiteY2300" fmla="*/ 1131755 h 6108771"/>
                <a:gd name="connsiteX2301" fmla="*/ 969524 w 3211789"/>
                <a:gd name="connsiteY2301" fmla="*/ 1131755 h 6108771"/>
                <a:gd name="connsiteX2302" fmla="*/ 1004288 w 3211789"/>
                <a:gd name="connsiteY2302" fmla="*/ 1137549 h 6108771"/>
                <a:gd name="connsiteX2303" fmla="*/ 1326818 w 3211789"/>
                <a:gd name="connsiteY2303" fmla="*/ 1125961 h 6108771"/>
                <a:gd name="connsiteX2304" fmla="*/ 1317162 w 3211789"/>
                <a:gd name="connsiteY2304" fmla="*/ 1147205 h 6108771"/>
                <a:gd name="connsiteX2305" fmla="*/ 1232184 w 3211789"/>
                <a:gd name="connsiteY2305" fmla="*/ 1187763 h 6108771"/>
                <a:gd name="connsiteX2306" fmla="*/ 1222527 w 3211789"/>
                <a:gd name="connsiteY2306" fmla="*/ 1187763 h 6108771"/>
                <a:gd name="connsiteX2307" fmla="*/ 1251497 w 3211789"/>
                <a:gd name="connsiteY2307" fmla="*/ 1154931 h 6108771"/>
                <a:gd name="connsiteX2308" fmla="*/ 1270810 w 3211789"/>
                <a:gd name="connsiteY2308" fmla="*/ 1137549 h 6108771"/>
                <a:gd name="connsiteX2309" fmla="*/ 1324887 w 3211789"/>
                <a:gd name="connsiteY2309" fmla="*/ 1118235 h 6108771"/>
                <a:gd name="connsiteX2310" fmla="*/ 1326818 w 3211789"/>
                <a:gd name="connsiteY2310" fmla="*/ 1125961 h 6108771"/>
                <a:gd name="connsiteX2311" fmla="*/ 451929 w 3211789"/>
                <a:gd name="connsiteY2311" fmla="*/ 1290123 h 6108771"/>
                <a:gd name="connsiteX2312" fmla="*/ 461586 w 3211789"/>
                <a:gd name="connsiteY2312" fmla="*/ 1353857 h 6108771"/>
                <a:gd name="connsiteX2313" fmla="*/ 502144 w 3211789"/>
                <a:gd name="connsiteY2313" fmla="*/ 1324887 h 6108771"/>
                <a:gd name="connsiteX2314" fmla="*/ 507938 w 3211789"/>
                <a:gd name="connsiteY2314" fmla="*/ 1324887 h 6108771"/>
                <a:gd name="connsiteX2315" fmla="*/ 471243 w 3211789"/>
                <a:gd name="connsiteY2315" fmla="*/ 1409865 h 6108771"/>
                <a:gd name="connsiteX2316" fmla="*/ 448067 w 3211789"/>
                <a:gd name="connsiteY2316" fmla="*/ 1373170 h 6108771"/>
                <a:gd name="connsiteX2317" fmla="*/ 430685 w 3211789"/>
                <a:gd name="connsiteY2317" fmla="*/ 1311368 h 6108771"/>
                <a:gd name="connsiteX2318" fmla="*/ 430685 w 3211789"/>
                <a:gd name="connsiteY2318" fmla="*/ 1259222 h 6108771"/>
                <a:gd name="connsiteX2319" fmla="*/ 523388 w 3211789"/>
                <a:gd name="connsiteY2319" fmla="*/ 1114373 h 6108771"/>
                <a:gd name="connsiteX2320" fmla="*/ 451929 w 3211789"/>
                <a:gd name="connsiteY2320" fmla="*/ 1290123 h 6108771"/>
                <a:gd name="connsiteX2321" fmla="*/ 1039051 w 3211789"/>
                <a:gd name="connsiteY2321" fmla="*/ 1095060 h 6108771"/>
                <a:gd name="connsiteX2322" fmla="*/ 1114373 w 3211789"/>
                <a:gd name="connsiteY2322" fmla="*/ 1125961 h 6108771"/>
                <a:gd name="connsiteX2323" fmla="*/ 1060296 w 3211789"/>
                <a:gd name="connsiteY2323" fmla="*/ 1141411 h 6108771"/>
                <a:gd name="connsiteX2324" fmla="*/ 1058365 w 3211789"/>
                <a:gd name="connsiteY2324" fmla="*/ 1145274 h 6108771"/>
                <a:gd name="connsiteX2325" fmla="*/ 1079609 w 3211789"/>
                <a:gd name="connsiteY2325" fmla="*/ 1158793 h 6108771"/>
                <a:gd name="connsiteX2326" fmla="*/ 1056433 w 3211789"/>
                <a:gd name="connsiteY2326" fmla="*/ 1187763 h 6108771"/>
                <a:gd name="connsiteX2327" fmla="*/ 1035189 w 3211789"/>
                <a:gd name="connsiteY2327" fmla="*/ 1154931 h 6108771"/>
                <a:gd name="connsiteX2328" fmla="*/ 1040983 w 3211789"/>
                <a:gd name="connsiteY2328" fmla="*/ 1139480 h 6108771"/>
                <a:gd name="connsiteX2329" fmla="*/ 1056433 w 3211789"/>
                <a:gd name="connsiteY2329" fmla="*/ 1145274 h 6108771"/>
                <a:gd name="connsiteX2330" fmla="*/ 1058365 w 3211789"/>
                <a:gd name="connsiteY2330" fmla="*/ 1139480 h 6108771"/>
                <a:gd name="connsiteX2331" fmla="*/ 1029395 w 3211789"/>
                <a:gd name="connsiteY2331" fmla="*/ 1100854 h 6108771"/>
                <a:gd name="connsiteX2332" fmla="*/ 1029395 w 3211789"/>
                <a:gd name="connsiteY2332" fmla="*/ 1095060 h 6108771"/>
                <a:gd name="connsiteX2333" fmla="*/ 1039051 w 3211789"/>
                <a:gd name="connsiteY2333" fmla="*/ 1095060 h 6108771"/>
                <a:gd name="connsiteX2334" fmla="*/ 2421878 w 3211789"/>
                <a:gd name="connsiteY2334" fmla="*/ 1077678 h 6108771"/>
                <a:gd name="connsiteX2335" fmla="*/ 2327244 w 3211789"/>
                <a:gd name="connsiteY2335" fmla="*/ 1170381 h 6108771"/>
                <a:gd name="connsiteX2336" fmla="*/ 2338831 w 3211789"/>
                <a:gd name="connsiteY2336" fmla="*/ 1127892 h 6108771"/>
                <a:gd name="connsiteX2337" fmla="*/ 2392908 w 3211789"/>
                <a:gd name="connsiteY2337" fmla="*/ 1077678 h 6108771"/>
                <a:gd name="connsiteX2338" fmla="*/ 2421878 w 3211789"/>
                <a:gd name="connsiteY2338" fmla="*/ 1077678 h 6108771"/>
                <a:gd name="connsiteX2339" fmla="*/ 983043 w 3211789"/>
                <a:gd name="connsiteY2339" fmla="*/ 1068021 h 6108771"/>
                <a:gd name="connsiteX2340" fmla="*/ 1015876 w 3211789"/>
                <a:gd name="connsiteY2340" fmla="*/ 1102785 h 6108771"/>
                <a:gd name="connsiteX2341" fmla="*/ 981112 w 3211789"/>
                <a:gd name="connsiteY2341" fmla="*/ 1124029 h 6108771"/>
                <a:gd name="connsiteX2342" fmla="*/ 894202 w 3211789"/>
                <a:gd name="connsiteY2342" fmla="*/ 1052570 h 6108771"/>
                <a:gd name="connsiteX2343" fmla="*/ 952142 w 3211789"/>
                <a:gd name="connsiteY2343" fmla="*/ 1068021 h 6108771"/>
                <a:gd name="connsiteX2344" fmla="*/ 983043 w 3211789"/>
                <a:gd name="connsiteY2344" fmla="*/ 1068021 h 6108771"/>
                <a:gd name="connsiteX2345" fmla="*/ 730040 w 3211789"/>
                <a:gd name="connsiteY2345" fmla="*/ 1056433 h 6108771"/>
                <a:gd name="connsiteX2346" fmla="*/ 770598 w 3211789"/>
                <a:gd name="connsiteY2346" fmla="*/ 1068021 h 6108771"/>
                <a:gd name="connsiteX2347" fmla="*/ 786048 w 3211789"/>
                <a:gd name="connsiteY2347" fmla="*/ 1093128 h 6108771"/>
                <a:gd name="connsiteX2348" fmla="*/ 787980 w 3211789"/>
                <a:gd name="connsiteY2348" fmla="*/ 1087334 h 6108771"/>
                <a:gd name="connsiteX2349" fmla="*/ 784117 w 3211789"/>
                <a:gd name="connsiteY2349" fmla="*/ 1071884 h 6108771"/>
                <a:gd name="connsiteX2350" fmla="*/ 803430 w 3211789"/>
                <a:gd name="connsiteY2350" fmla="*/ 1056433 h 6108771"/>
                <a:gd name="connsiteX2351" fmla="*/ 832400 w 3211789"/>
                <a:gd name="connsiteY2351" fmla="*/ 1060296 h 6108771"/>
                <a:gd name="connsiteX2352" fmla="*/ 878752 w 3211789"/>
                <a:gd name="connsiteY2352" fmla="*/ 1071884 h 6108771"/>
                <a:gd name="connsiteX2353" fmla="*/ 903859 w 3211789"/>
                <a:gd name="connsiteY2353" fmla="*/ 1118235 h 6108771"/>
                <a:gd name="connsiteX2354" fmla="*/ 853644 w 3211789"/>
                <a:gd name="connsiteY2354" fmla="*/ 1135617 h 6108771"/>
                <a:gd name="connsiteX2355" fmla="*/ 793774 w 3211789"/>
                <a:gd name="connsiteY2355" fmla="*/ 1110510 h 6108771"/>
                <a:gd name="connsiteX2356" fmla="*/ 762872 w 3211789"/>
                <a:gd name="connsiteY2356" fmla="*/ 1133686 h 6108771"/>
                <a:gd name="connsiteX2357" fmla="*/ 701070 w 3211789"/>
                <a:gd name="connsiteY2357" fmla="*/ 1116304 h 6108771"/>
                <a:gd name="connsiteX2358" fmla="*/ 691413 w 3211789"/>
                <a:gd name="connsiteY2358" fmla="*/ 1116304 h 6108771"/>
                <a:gd name="connsiteX2359" fmla="*/ 674032 w 3211789"/>
                <a:gd name="connsiteY2359" fmla="*/ 1156862 h 6108771"/>
                <a:gd name="connsiteX2360" fmla="*/ 691413 w 3211789"/>
                <a:gd name="connsiteY2360" fmla="*/ 1156862 h 6108771"/>
                <a:gd name="connsiteX2361" fmla="*/ 703001 w 3211789"/>
                <a:gd name="connsiteY2361" fmla="*/ 1162656 h 6108771"/>
                <a:gd name="connsiteX2362" fmla="*/ 714589 w 3211789"/>
                <a:gd name="connsiteY2362" fmla="*/ 1193557 h 6108771"/>
                <a:gd name="connsiteX2363" fmla="*/ 749353 w 3211789"/>
                <a:gd name="connsiteY2363" fmla="*/ 1226389 h 6108771"/>
                <a:gd name="connsiteX2364" fmla="*/ 685619 w 3211789"/>
                <a:gd name="connsiteY2364" fmla="*/ 1247634 h 6108771"/>
                <a:gd name="connsiteX2365" fmla="*/ 616092 w 3211789"/>
                <a:gd name="connsiteY2365" fmla="*/ 1226389 h 6108771"/>
                <a:gd name="connsiteX2366" fmla="*/ 614161 w 3211789"/>
                <a:gd name="connsiteY2366" fmla="*/ 1230252 h 6108771"/>
                <a:gd name="connsiteX2367" fmla="*/ 660512 w 3211789"/>
                <a:gd name="connsiteY2367" fmla="*/ 1263085 h 6108771"/>
                <a:gd name="connsiteX2368" fmla="*/ 660512 w 3211789"/>
                <a:gd name="connsiteY2368" fmla="*/ 1266947 h 6108771"/>
                <a:gd name="connsiteX2369" fmla="*/ 608367 w 3211789"/>
                <a:gd name="connsiteY2369" fmla="*/ 1303642 h 6108771"/>
                <a:gd name="connsiteX2370" fmla="*/ 592916 w 3211789"/>
                <a:gd name="connsiteY2370" fmla="*/ 1292054 h 6108771"/>
                <a:gd name="connsiteX2371" fmla="*/ 596779 w 3211789"/>
                <a:gd name="connsiteY2371" fmla="*/ 1276604 h 6108771"/>
                <a:gd name="connsiteX2372" fmla="*/ 594847 w 3211789"/>
                <a:gd name="connsiteY2372" fmla="*/ 1255359 h 6108771"/>
                <a:gd name="connsiteX2373" fmla="*/ 614161 w 3211789"/>
                <a:gd name="connsiteY2373" fmla="*/ 1224458 h 6108771"/>
                <a:gd name="connsiteX2374" fmla="*/ 606435 w 3211789"/>
                <a:gd name="connsiteY2374" fmla="*/ 1195488 h 6108771"/>
                <a:gd name="connsiteX2375" fmla="*/ 674032 w 3211789"/>
                <a:gd name="connsiteY2375" fmla="*/ 1162656 h 6108771"/>
                <a:gd name="connsiteX2376" fmla="*/ 666306 w 3211789"/>
                <a:gd name="connsiteY2376" fmla="*/ 1156862 h 6108771"/>
                <a:gd name="connsiteX2377" fmla="*/ 633474 w 3211789"/>
                <a:gd name="connsiteY2377" fmla="*/ 1164587 h 6108771"/>
                <a:gd name="connsiteX2378" fmla="*/ 618023 w 3211789"/>
                <a:gd name="connsiteY2378" fmla="*/ 1145274 h 6108771"/>
                <a:gd name="connsiteX2379" fmla="*/ 637336 w 3211789"/>
                <a:gd name="connsiteY2379" fmla="*/ 1098922 h 6108771"/>
                <a:gd name="connsiteX2380" fmla="*/ 641199 w 3211789"/>
                <a:gd name="connsiteY2380" fmla="*/ 1083472 h 6108771"/>
                <a:gd name="connsiteX2381" fmla="*/ 656650 w 3211789"/>
                <a:gd name="connsiteY2381" fmla="*/ 1068021 h 6108771"/>
                <a:gd name="connsiteX2382" fmla="*/ 662444 w 3211789"/>
                <a:gd name="connsiteY2382" fmla="*/ 1068021 h 6108771"/>
                <a:gd name="connsiteX2383" fmla="*/ 689482 w 3211789"/>
                <a:gd name="connsiteY2383" fmla="*/ 1116304 h 6108771"/>
                <a:gd name="connsiteX2384" fmla="*/ 691413 w 3211789"/>
                <a:gd name="connsiteY2384" fmla="*/ 1108579 h 6108771"/>
                <a:gd name="connsiteX2385" fmla="*/ 672100 w 3211789"/>
                <a:gd name="connsiteY2385" fmla="*/ 1048708 h 6108771"/>
                <a:gd name="connsiteX2386" fmla="*/ 679825 w 3211789"/>
                <a:gd name="connsiteY2386" fmla="*/ 1033257 h 6108771"/>
                <a:gd name="connsiteX2387" fmla="*/ 730040 w 3211789"/>
                <a:gd name="connsiteY2387" fmla="*/ 1056433 h 6108771"/>
                <a:gd name="connsiteX2388" fmla="*/ 948279 w 3211789"/>
                <a:gd name="connsiteY2388" fmla="*/ 1052570 h 6108771"/>
                <a:gd name="connsiteX2389" fmla="*/ 942485 w 3211789"/>
                <a:gd name="connsiteY2389" fmla="*/ 1054502 h 6108771"/>
                <a:gd name="connsiteX2390" fmla="*/ 899996 w 3211789"/>
                <a:gd name="connsiteY2390" fmla="*/ 1031326 h 6108771"/>
                <a:gd name="connsiteX2391" fmla="*/ 911584 w 3211789"/>
                <a:gd name="connsiteY2391" fmla="*/ 1031326 h 6108771"/>
                <a:gd name="connsiteX2392" fmla="*/ 948279 w 3211789"/>
                <a:gd name="connsiteY2392" fmla="*/ 1052570 h 6108771"/>
                <a:gd name="connsiteX2393" fmla="*/ 774460 w 3211789"/>
                <a:gd name="connsiteY2393" fmla="*/ 1033257 h 6108771"/>
                <a:gd name="connsiteX2394" fmla="*/ 743559 w 3211789"/>
                <a:gd name="connsiteY2394" fmla="*/ 1046776 h 6108771"/>
                <a:gd name="connsiteX2395" fmla="*/ 691413 w 3211789"/>
                <a:gd name="connsiteY2395" fmla="*/ 1019738 h 6108771"/>
                <a:gd name="connsiteX2396" fmla="*/ 741628 w 3211789"/>
                <a:gd name="connsiteY2396" fmla="*/ 1006219 h 6108771"/>
                <a:gd name="connsiteX2397" fmla="*/ 774460 w 3211789"/>
                <a:gd name="connsiteY2397" fmla="*/ 1033257 h 6108771"/>
                <a:gd name="connsiteX2398" fmla="*/ 815018 w 3211789"/>
                <a:gd name="connsiteY2398" fmla="*/ 1004287 h 6108771"/>
                <a:gd name="connsiteX2399" fmla="*/ 872958 w 3211789"/>
                <a:gd name="connsiteY2399" fmla="*/ 1019738 h 6108771"/>
                <a:gd name="connsiteX2400" fmla="*/ 878752 w 3211789"/>
                <a:gd name="connsiteY2400" fmla="*/ 1033257 h 6108771"/>
                <a:gd name="connsiteX2401" fmla="*/ 843988 w 3211789"/>
                <a:gd name="connsiteY2401" fmla="*/ 1048708 h 6108771"/>
                <a:gd name="connsiteX2402" fmla="*/ 774460 w 3211789"/>
                <a:gd name="connsiteY2402" fmla="*/ 1004287 h 6108771"/>
                <a:gd name="connsiteX2403" fmla="*/ 815018 w 3211789"/>
                <a:gd name="connsiteY2403" fmla="*/ 1004287 h 6108771"/>
                <a:gd name="connsiteX2404" fmla="*/ 973386 w 3211789"/>
                <a:gd name="connsiteY2404" fmla="*/ 981112 h 6108771"/>
                <a:gd name="connsiteX2405" fmla="*/ 1048708 w 3211789"/>
                <a:gd name="connsiteY2405" fmla="*/ 1000425 h 6108771"/>
                <a:gd name="connsiteX2406" fmla="*/ 1125961 w 3211789"/>
                <a:gd name="connsiteY2406" fmla="*/ 1002356 h 6108771"/>
                <a:gd name="connsiteX2407" fmla="*/ 1176175 w 3211789"/>
                <a:gd name="connsiteY2407" fmla="*/ 996562 h 6108771"/>
                <a:gd name="connsiteX2408" fmla="*/ 1191626 w 3211789"/>
                <a:gd name="connsiteY2408" fmla="*/ 992699 h 6108771"/>
                <a:gd name="connsiteX2409" fmla="*/ 1091197 w 3211789"/>
                <a:gd name="connsiteY2409" fmla="*/ 1017807 h 6108771"/>
                <a:gd name="connsiteX2410" fmla="*/ 984974 w 3211789"/>
                <a:gd name="connsiteY2410" fmla="*/ 1004287 h 6108771"/>
                <a:gd name="connsiteX2411" fmla="*/ 981112 w 3211789"/>
                <a:gd name="connsiteY2411" fmla="*/ 1006219 h 6108771"/>
                <a:gd name="connsiteX2412" fmla="*/ 1193557 w 3211789"/>
                <a:gd name="connsiteY2412" fmla="*/ 1095060 h 6108771"/>
                <a:gd name="connsiteX2413" fmla="*/ 1286261 w 3211789"/>
                <a:gd name="connsiteY2413" fmla="*/ 1095060 h 6108771"/>
                <a:gd name="connsiteX2414" fmla="*/ 1286261 w 3211789"/>
                <a:gd name="connsiteY2414" fmla="*/ 1100854 h 6108771"/>
                <a:gd name="connsiteX2415" fmla="*/ 1216733 w 3211789"/>
                <a:gd name="connsiteY2415" fmla="*/ 1110510 h 6108771"/>
                <a:gd name="connsiteX2416" fmla="*/ 1141412 w 3211789"/>
                <a:gd name="connsiteY2416" fmla="*/ 1095060 h 6108771"/>
                <a:gd name="connsiteX2417" fmla="*/ 979180 w 3211789"/>
                <a:gd name="connsiteY2417" fmla="*/ 1031326 h 6108771"/>
                <a:gd name="connsiteX2418" fmla="*/ 818881 w 3211789"/>
                <a:gd name="connsiteY2418" fmla="*/ 979180 h 6108771"/>
                <a:gd name="connsiteX2419" fmla="*/ 845919 w 3211789"/>
                <a:gd name="connsiteY2419" fmla="*/ 965661 h 6108771"/>
                <a:gd name="connsiteX2420" fmla="*/ 973386 w 3211789"/>
                <a:gd name="connsiteY2420" fmla="*/ 981112 h 6108771"/>
                <a:gd name="connsiteX2421" fmla="*/ 1732396 w 3211789"/>
                <a:gd name="connsiteY2421" fmla="*/ 954073 h 6108771"/>
                <a:gd name="connsiteX2422" fmla="*/ 1765229 w 3211789"/>
                <a:gd name="connsiteY2422" fmla="*/ 988837 h 6108771"/>
                <a:gd name="connsiteX2423" fmla="*/ 1798061 w 3211789"/>
                <a:gd name="connsiteY2423" fmla="*/ 1004287 h 6108771"/>
                <a:gd name="connsiteX2424" fmla="*/ 1809649 w 3211789"/>
                <a:gd name="connsiteY2424" fmla="*/ 1008150 h 6108771"/>
                <a:gd name="connsiteX2425" fmla="*/ 1871451 w 3211789"/>
                <a:gd name="connsiteY2425" fmla="*/ 1008150 h 6108771"/>
                <a:gd name="connsiteX2426" fmla="*/ 1888833 w 3211789"/>
                <a:gd name="connsiteY2426" fmla="*/ 1010081 h 6108771"/>
                <a:gd name="connsiteX2427" fmla="*/ 2074240 w 3211789"/>
                <a:gd name="connsiteY2427" fmla="*/ 1102785 h 6108771"/>
                <a:gd name="connsiteX2428" fmla="*/ 2145699 w 3211789"/>
                <a:gd name="connsiteY2428" fmla="*/ 1112441 h 6108771"/>
                <a:gd name="connsiteX2429" fmla="*/ 2081966 w 3211789"/>
                <a:gd name="connsiteY2429" fmla="*/ 1127892 h 6108771"/>
                <a:gd name="connsiteX2430" fmla="*/ 1871451 w 3211789"/>
                <a:gd name="connsiteY2430" fmla="*/ 1056433 h 6108771"/>
                <a:gd name="connsiteX2431" fmla="*/ 1786473 w 3211789"/>
                <a:gd name="connsiteY2431" fmla="*/ 1066090 h 6108771"/>
                <a:gd name="connsiteX2432" fmla="*/ 1687976 w 3211789"/>
                <a:gd name="connsiteY2432" fmla="*/ 1000425 h 6108771"/>
                <a:gd name="connsiteX2433" fmla="*/ 1722740 w 3211789"/>
                <a:gd name="connsiteY2433" fmla="*/ 950210 h 6108771"/>
                <a:gd name="connsiteX2434" fmla="*/ 1732396 w 3211789"/>
                <a:gd name="connsiteY2434" fmla="*/ 954073 h 6108771"/>
                <a:gd name="connsiteX2435" fmla="*/ 1193557 w 3211789"/>
                <a:gd name="connsiteY2435" fmla="*/ 950210 h 6108771"/>
                <a:gd name="connsiteX2436" fmla="*/ 1189695 w 3211789"/>
                <a:gd name="connsiteY2436" fmla="*/ 954073 h 6108771"/>
                <a:gd name="connsiteX2437" fmla="*/ 1145274 w 3211789"/>
                <a:gd name="connsiteY2437" fmla="*/ 969524 h 6108771"/>
                <a:gd name="connsiteX2438" fmla="*/ 1116304 w 3211789"/>
                <a:gd name="connsiteY2438" fmla="*/ 957936 h 6108771"/>
                <a:gd name="connsiteX2439" fmla="*/ 1149137 w 3211789"/>
                <a:gd name="connsiteY2439" fmla="*/ 950210 h 6108771"/>
                <a:gd name="connsiteX2440" fmla="*/ 1193557 w 3211789"/>
                <a:gd name="connsiteY2440" fmla="*/ 950210 h 6108771"/>
                <a:gd name="connsiteX2441" fmla="*/ 1081541 w 3211789"/>
                <a:gd name="connsiteY2441" fmla="*/ 957936 h 6108771"/>
                <a:gd name="connsiteX2442" fmla="*/ 1048708 w 3211789"/>
                <a:gd name="connsiteY2442" fmla="*/ 975318 h 6108771"/>
                <a:gd name="connsiteX2443" fmla="*/ 984974 w 3211789"/>
                <a:gd name="connsiteY2443" fmla="*/ 927035 h 6108771"/>
                <a:gd name="connsiteX2444" fmla="*/ 1081541 w 3211789"/>
                <a:gd name="connsiteY2444" fmla="*/ 957936 h 6108771"/>
                <a:gd name="connsiteX2445" fmla="*/ 813087 w 3211789"/>
                <a:gd name="connsiteY2445" fmla="*/ 934760 h 6108771"/>
                <a:gd name="connsiteX2446" fmla="*/ 782186 w 3211789"/>
                <a:gd name="connsiteY2446" fmla="*/ 948279 h 6108771"/>
                <a:gd name="connsiteX2447" fmla="*/ 770598 w 3211789"/>
                <a:gd name="connsiteY2447" fmla="*/ 948279 h 6108771"/>
                <a:gd name="connsiteX2448" fmla="*/ 768666 w 3211789"/>
                <a:gd name="connsiteY2448" fmla="*/ 940554 h 6108771"/>
                <a:gd name="connsiteX2449" fmla="*/ 782186 w 3211789"/>
                <a:gd name="connsiteY2449" fmla="*/ 927035 h 6108771"/>
                <a:gd name="connsiteX2450" fmla="*/ 813087 w 3211789"/>
                <a:gd name="connsiteY2450" fmla="*/ 934760 h 6108771"/>
                <a:gd name="connsiteX2451" fmla="*/ 2402565 w 3211789"/>
                <a:gd name="connsiteY2451" fmla="*/ 932828 h 6108771"/>
                <a:gd name="connsiteX2452" fmla="*/ 2360076 w 3211789"/>
                <a:gd name="connsiteY2452" fmla="*/ 981112 h 6108771"/>
                <a:gd name="connsiteX2453" fmla="*/ 2342694 w 3211789"/>
                <a:gd name="connsiteY2453" fmla="*/ 979180 h 6108771"/>
                <a:gd name="connsiteX2454" fmla="*/ 2350419 w 3211789"/>
                <a:gd name="connsiteY2454" fmla="*/ 963730 h 6108771"/>
                <a:gd name="connsiteX2455" fmla="*/ 2363939 w 3211789"/>
                <a:gd name="connsiteY2455" fmla="*/ 925103 h 6108771"/>
                <a:gd name="connsiteX2456" fmla="*/ 2350419 w 3211789"/>
                <a:gd name="connsiteY2456" fmla="*/ 880683 h 6108771"/>
                <a:gd name="connsiteX2457" fmla="*/ 2402565 w 3211789"/>
                <a:gd name="connsiteY2457" fmla="*/ 932828 h 6108771"/>
                <a:gd name="connsiteX2458" fmla="*/ 967593 w 3211789"/>
                <a:gd name="connsiteY2458" fmla="*/ 938622 h 6108771"/>
                <a:gd name="connsiteX2459" fmla="*/ 923172 w 3211789"/>
                <a:gd name="connsiteY2459" fmla="*/ 938622 h 6108771"/>
                <a:gd name="connsiteX2460" fmla="*/ 855576 w 3211789"/>
                <a:gd name="connsiteY2460" fmla="*/ 874889 h 6108771"/>
                <a:gd name="connsiteX2461" fmla="*/ 967593 w 3211789"/>
                <a:gd name="connsiteY2461" fmla="*/ 938622 h 6108771"/>
                <a:gd name="connsiteX2462" fmla="*/ 753216 w 3211789"/>
                <a:gd name="connsiteY2462" fmla="*/ 861370 h 6108771"/>
                <a:gd name="connsiteX2463" fmla="*/ 562015 w 3211789"/>
                <a:gd name="connsiteY2463" fmla="*/ 1317162 h 6108771"/>
                <a:gd name="connsiteX2464" fmla="*/ 753216 w 3211789"/>
                <a:gd name="connsiteY2464" fmla="*/ 1755572 h 6108771"/>
                <a:gd name="connsiteX2465" fmla="*/ 1307505 w 3211789"/>
                <a:gd name="connsiteY2465" fmla="*/ 2000849 h 6108771"/>
                <a:gd name="connsiteX2466" fmla="*/ 1614586 w 3211789"/>
                <a:gd name="connsiteY2466" fmla="*/ 2087759 h 6108771"/>
                <a:gd name="connsiteX2467" fmla="*/ 1672525 w 3211789"/>
                <a:gd name="connsiteY2467" fmla="*/ 2134111 h 6108771"/>
                <a:gd name="connsiteX2468" fmla="*/ 1672525 w 3211789"/>
                <a:gd name="connsiteY2468" fmla="*/ 2180462 h 6108771"/>
                <a:gd name="connsiteX2469" fmla="*/ 1660937 w 3211789"/>
                <a:gd name="connsiteY2469" fmla="*/ 2184325 h 6108771"/>
                <a:gd name="connsiteX2470" fmla="*/ 1597204 w 3211789"/>
                <a:gd name="connsiteY2470" fmla="*/ 2159218 h 6108771"/>
                <a:gd name="connsiteX2471" fmla="*/ 1558577 w 3211789"/>
                <a:gd name="connsiteY2471" fmla="*/ 2197844 h 6108771"/>
                <a:gd name="connsiteX2472" fmla="*/ 1583684 w 3211789"/>
                <a:gd name="connsiteY2472" fmla="*/ 2298273 h 6108771"/>
                <a:gd name="connsiteX2473" fmla="*/ 1550852 w 3211789"/>
                <a:gd name="connsiteY2473" fmla="*/ 2346556 h 6108771"/>
                <a:gd name="connsiteX2474" fmla="*/ 1556646 w 3211789"/>
                <a:gd name="connsiteY2474" fmla="*/ 2311792 h 6108771"/>
                <a:gd name="connsiteX2475" fmla="*/ 1469736 w 3211789"/>
                <a:gd name="connsiteY2475" fmla="*/ 2242265 h 6108771"/>
                <a:gd name="connsiteX2476" fmla="*/ 1382827 w 3211789"/>
                <a:gd name="connsiteY2476" fmla="*/ 2155355 h 6108771"/>
                <a:gd name="connsiteX2477" fmla="*/ 1257291 w 3211789"/>
                <a:gd name="connsiteY2477" fmla="*/ 2029819 h 6108771"/>
                <a:gd name="connsiteX2478" fmla="*/ 1183901 w 3211789"/>
                <a:gd name="connsiteY2478" fmla="*/ 2014369 h 6108771"/>
                <a:gd name="connsiteX2479" fmla="*/ 1110510 w 3211789"/>
                <a:gd name="connsiteY2479" fmla="*/ 2054927 h 6108771"/>
                <a:gd name="connsiteX2480" fmla="*/ 1199351 w 3211789"/>
                <a:gd name="connsiteY2480" fmla="*/ 2105141 h 6108771"/>
                <a:gd name="connsiteX2481" fmla="*/ 1251497 w 3211789"/>
                <a:gd name="connsiteY2481" fmla="*/ 2163081 h 6108771"/>
                <a:gd name="connsiteX2482" fmla="*/ 1251497 w 3211789"/>
                <a:gd name="connsiteY2482" fmla="*/ 2193982 h 6108771"/>
                <a:gd name="connsiteX2483" fmla="*/ 1178107 w 3211789"/>
                <a:gd name="connsiteY2483" fmla="*/ 2136042 h 6108771"/>
                <a:gd name="connsiteX2484" fmla="*/ 1141412 w 3211789"/>
                <a:gd name="connsiteY2484" fmla="*/ 2192050 h 6108771"/>
                <a:gd name="connsiteX2485" fmla="*/ 1125961 w 3211789"/>
                <a:gd name="connsiteY2485" fmla="*/ 2236471 h 6108771"/>
                <a:gd name="connsiteX2486" fmla="*/ 927035 w 3211789"/>
                <a:gd name="connsiteY2486" fmla="*/ 2336900 h 6108771"/>
                <a:gd name="connsiteX2487" fmla="*/ 871026 w 3211789"/>
                <a:gd name="connsiteY2487" fmla="*/ 2319518 h 6108771"/>
                <a:gd name="connsiteX2488" fmla="*/ 863301 w 3211789"/>
                <a:gd name="connsiteY2488" fmla="*/ 2352350 h 6108771"/>
                <a:gd name="connsiteX2489" fmla="*/ 637336 w 3211789"/>
                <a:gd name="connsiteY2489" fmla="*/ 2555139 h 6108771"/>
                <a:gd name="connsiteX2490" fmla="*/ 395921 w 3211789"/>
                <a:gd name="connsiteY2490" fmla="*/ 2408358 h 6108771"/>
                <a:gd name="connsiteX2491" fmla="*/ 366951 w 3211789"/>
                <a:gd name="connsiteY2491" fmla="*/ 2421878 h 6108771"/>
                <a:gd name="connsiteX2492" fmla="*/ 235621 w 3211789"/>
                <a:gd name="connsiteY2492" fmla="*/ 2454710 h 6108771"/>
                <a:gd name="connsiteX2493" fmla="*/ 0 w 3211789"/>
                <a:gd name="connsiteY2493" fmla="*/ 2242265 h 6108771"/>
                <a:gd name="connsiteX2494" fmla="*/ 94635 w 3211789"/>
                <a:gd name="connsiteY2494" fmla="*/ 2080034 h 6108771"/>
                <a:gd name="connsiteX2495" fmla="*/ 150643 w 3211789"/>
                <a:gd name="connsiteY2495" fmla="*/ 2060720 h 6108771"/>
                <a:gd name="connsiteX2496" fmla="*/ 162231 w 3211789"/>
                <a:gd name="connsiteY2496" fmla="*/ 2029819 h 6108771"/>
                <a:gd name="connsiteX2497" fmla="*/ 218239 w 3211789"/>
                <a:gd name="connsiteY2497" fmla="*/ 1915871 h 6108771"/>
                <a:gd name="connsiteX2498" fmla="*/ 419097 w 3211789"/>
                <a:gd name="connsiteY2498" fmla="*/ 1854069 h 6108771"/>
                <a:gd name="connsiteX2499" fmla="*/ 494419 w 3211789"/>
                <a:gd name="connsiteY2499" fmla="*/ 1807717 h 6108771"/>
                <a:gd name="connsiteX2500" fmla="*/ 523388 w 3211789"/>
                <a:gd name="connsiteY2500" fmla="*/ 1788404 h 6108771"/>
                <a:gd name="connsiteX2501" fmla="*/ 502144 w 3211789"/>
                <a:gd name="connsiteY2501" fmla="*/ 1716945 h 6108771"/>
                <a:gd name="connsiteX2502" fmla="*/ 502144 w 3211789"/>
                <a:gd name="connsiteY2502" fmla="*/ 1645486 h 6108771"/>
                <a:gd name="connsiteX2503" fmla="*/ 548496 w 3211789"/>
                <a:gd name="connsiteY2503" fmla="*/ 1452354 h 6108771"/>
                <a:gd name="connsiteX2504" fmla="*/ 548496 w 3211789"/>
                <a:gd name="connsiteY2504" fmla="*/ 1404071 h 6108771"/>
                <a:gd name="connsiteX2505" fmla="*/ 527251 w 3211789"/>
                <a:gd name="connsiteY2505" fmla="*/ 1392483 h 6108771"/>
                <a:gd name="connsiteX2506" fmla="*/ 469311 w 3211789"/>
                <a:gd name="connsiteY2506" fmla="*/ 1469736 h 6108771"/>
                <a:gd name="connsiteX2507" fmla="*/ 459655 w 3211789"/>
                <a:gd name="connsiteY2507" fmla="*/ 1496774 h 6108771"/>
                <a:gd name="connsiteX2508" fmla="*/ 399784 w 3211789"/>
                <a:gd name="connsiteY2508" fmla="*/ 1545058 h 6108771"/>
                <a:gd name="connsiteX2509" fmla="*/ 382402 w 3211789"/>
                <a:gd name="connsiteY2509" fmla="*/ 1543126 h 6108771"/>
                <a:gd name="connsiteX2510" fmla="*/ 430685 w 3211789"/>
                <a:gd name="connsiteY2510" fmla="*/ 1463942 h 6108771"/>
                <a:gd name="connsiteX2511" fmla="*/ 430685 w 3211789"/>
                <a:gd name="connsiteY2511" fmla="*/ 1419522 h 6108771"/>
                <a:gd name="connsiteX2512" fmla="*/ 419097 w 3211789"/>
                <a:gd name="connsiteY2512" fmla="*/ 1363513 h 6108771"/>
                <a:gd name="connsiteX2513" fmla="*/ 393990 w 3211789"/>
                <a:gd name="connsiteY2513" fmla="*/ 1266947 h 6108771"/>
                <a:gd name="connsiteX2514" fmla="*/ 393990 w 3211789"/>
                <a:gd name="connsiteY2514" fmla="*/ 1230252 h 6108771"/>
                <a:gd name="connsiteX2515" fmla="*/ 424891 w 3211789"/>
                <a:gd name="connsiteY2515" fmla="*/ 1139480 h 6108771"/>
                <a:gd name="connsiteX2516" fmla="*/ 552358 w 3211789"/>
                <a:gd name="connsiteY2516" fmla="*/ 1021669 h 6108771"/>
                <a:gd name="connsiteX2517" fmla="*/ 608367 w 3211789"/>
                <a:gd name="connsiteY2517" fmla="*/ 986905 h 6108771"/>
                <a:gd name="connsiteX2518" fmla="*/ 660512 w 3211789"/>
                <a:gd name="connsiteY2518" fmla="*/ 928966 h 6108771"/>
                <a:gd name="connsiteX2519" fmla="*/ 635405 w 3211789"/>
                <a:gd name="connsiteY2519" fmla="*/ 899996 h 6108771"/>
                <a:gd name="connsiteX2520" fmla="*/ 558152 w 3211789"/>
                <a:gd name="connsiteY2520" fmla="*/ 944416 h 6108771"/>
                <a:gd name="connsiteX2521" fmla="*/ 486693 w 3211789"/>
                <a:gd name="connsiteY2521" fmla="*/ 957936 h 6108771"/>
                <a:gd name="connsiteX2522" fmla="*/ 432616 w 3211789"/>
                <a:gd name="connsiteY2522" fmla="*/ 942485 h 6108771"/>
                <a:gd name="connsiteX2523" fmla="*/ 455792 w 3211789"/>
                <a:gd name="connsiteY2523" fmla="*/ 944416 h 6108771"/>
                <a:gd name="connsiteX2524" fmla="*/ 693345 w 3211789"/>
                <a:gd name="connsiteY2524" fmla="*/ 847850 h 6108771"/>
                <a:gd name="connsiteX2525" fmla="*/ 753216 w 3211789"/>
                <a:gd name="connsiteY2525" fmla="*/ 861370 h 6108771"/>
                <a:gd name="connsiteX2526" fmla="*/ 1087335 w 3211789"/>
                <a:gd name="connsiteY2526" fmla="*/ 803430 h 6108771"/>
                <a:gd name="connsiteX2527" fmla="*/ 1141412 w 3211789"/>
                <a:gd name="connsiteY2527" fmla="*/ 818880 h 6108771"/>
                <a:gd name="connsiteX2528" fmla="*/ 1110510 w 3211789"/>
                <a:gd name="connsiteY2528" fmla="*/ 822743 h 6108771"/>
                <a:gd name="connsiteX2529" fmla="*/ 1075747 w 3211789"/>
                <a:gd name="connsiteY2529" fmla="*/ 803430 h 6108771"/>
                <a:gd name="connsiteX2530" fmla="*/ 1087335 w 3211789"/>
                <a:gd name="connsiteY2530" fmla="*/ 803430 h 6108771"/>
                <a:gd name="connsiteX2531" fmla="*/ 784117 w 3211789"/>
                <a:gd name="connsiteY2531" fmla="*/ 801499 h 6108771"/>
                <a:gd name="connsiteX2532" fmla="*/ 1077678 w 3211789"/>
                <a:gd name="connsiteY2532" fmla="*/ 849782 h 6108771"/>
                <a:gd name="connsiteX2533" fmla="*/ 1185832 w 3211789"/>
                <a:gd name="connsiteY2533" fmla="*/ 834331 h 6108771"/>
                <a:gd name="connsiteX2534" fmla="*/ 1195489 w 3211789"/>
                <a:gd name="connsiteY2534" fmla="*/ 836262 h 6108771"/>
                <a:gd name="connsiteX2535" fmla="*/ 1174244 w 3211789"/>
                <a:gd name="connsiteY2535" fmla="*/ 847850 h 6108771"/>
                <a:gd name="connsiteX2536" fmla="*/ 1054502 w 3211789"/>
                <a:gd name="connsiteY2536" fmla="*/ 865232 h 6108771"/>
                <a:gd name="connsiteX2537" fmla="*/ 905790 w 3211789"/>
                <a:gd name="connsiteY2537" fmla="*/ 840125 h 6108771"/>
                <a:gd name="connsiteX2538" fmla="*/ 901928 w 3211789"/>
                <a:gd name="connsiteY2538" fmla="*/ 842056 h 6108771"/>
                <a:gd name="connsiteX2539" fmla="*/ 1091197 w 3211789"/>
                <a:gd name="connsiteY2539" fmla="*/ 909653 h 6108771"/>
                <a:gd name="connsiteX2540" fmla="*/ 1191626 w 3211789"/>
                <a:gd name="connsiteY2540" fmla="*/ 901927 h 6108771"/>
                <a:gd name="connsiteX2541" fmla="*/ 1183901 w 3211789"/>
                <a:gd name="connsiteY2541" fmla="*/ 911584 h 6108771"/>
                <a:gd name="connsiteX2542" fmla="*/ 1124030 w 3211789"/>
                <a:gd name="connsiteY2542" fmla="*/ 925103 h 6108771"/>
                <a:gd name="connsiteX2543" fmla="*/ 1079609 w 3211789"/>
                <a:gd name="connsiteY2543" fmla="*/ 923172 h 6108771"/>
                <a:gd name="connsiteX2544" fmla="*/ 720383 w 3211789"/>
                <a:gd name="connsiteY2544" fmla="*/ 813087 h 6108771"/>
                <a:gd name="connsiteX2545" fmla="*/ 720383 w 3211789"/>
                <a:gd name="connsiteY2545" fmla="*/ 807293 h 6108771"/>
                <a:gd name="connsiteX2546" fmla="*/ 741628 w 3211789"/>
                <a:gd name="connsiteY2546" fmla="*/ 799567 h 6108771"/>
                <a:gd name="connsiteX2547" fmla="*/ 784117 w 3211789"/>
                <a:gd name="connsiteY2547" fmla="*/ 801499 h 6108771"/>
                <a:gd name="connsiteX2548" fmla="*/ 940554 w 3211789"/>
                <a:gd name="connsiteY2548" fmla="*/ 784117 h 6108771"/>
                <a:gd name="connsiteX2549" fmla="*/ 925103 w 3211789"/>
                <a:gd name="connsiteY2549" fmla="*/ 797636 h 6108771"/>
                <a:gd name="connsiteX2550" fmla="*/ 880683 w 3211789"/>
                <a:gd name="connsiteY2550" fmla="*/ 786048 h 6108771"/>
                <a:gd name="connsiteX2551" fmla="*/ 927035 w 3211789"/>
                <a:gd name="connsiteY2551" fmla="*/ 745490 h 6108771"/>
                <a:gd name="connsiteX2552" fmla="*/ 940554 w 3211789"/>
                <a:gd name="connsiteY2552" fmla="*/ 784117 h 6108771"/>
                <a:gd name="connsiteX2553" fmla="*/ 1052571 w 3211789"/>
                <a:gd name="connsiteY2553" fmla="*/ 793773 h 6108771"/>
                <a:gd name="connsiteX2554" fmla="*/ 1010082 w 3211789"/>
                <a:gd name="connsiteY2554" fmla="*/ 816949 h 6108771"/>
                <a:gd name="connsiteX2555" fmla="*/ 944417 w 3211789"/>
                <a:gd name="connsiteY2555" fmla="*/ 743559 h 6108771"/>
                <a:gd name="connsiteX2556" fmla="*/ 944417 w 3211789"/>
                <a:gd name="connsiteY2556" fmla="*/ 737765 h 6108771"/>
                <a:gd name="connsiteX2557" fmla="*/ 1052571 w 3211789"/>
                <a:gd name="connsiteY2557" fmla="*/ 793773 h 6108771"/>
                <a:gd name="connsiteX2558" fmla="*/ 1805786 w 3211789"/>
                <a:gd name="connsiteY2558" fmla="*/ 791842 h 6108771"/>
                <a:gd name="connsiteX2559" fmla="*/ 1747847 w 3211789"/>
                <a:gd name="connsiteY2559" fmla="*/ 811155 h 6108771"/>
                <a:gd name="connsiteX2560" fmla="*/ 1662869 w 3211789"/>
                <a:gd name="connsiteY2560" fmla="*/ 710726 h 6108771"/>
                <a:gd name="connsiteX2561" fmla="*/ 1695701 w 3211789"/>
                <a:gd name="connsiteY2561" fmla="*/ 710726 h 6108771"/>
                <a:gd name="connsiteX2562" fmla="*/ 1805786 w 3211789"/>
                <a:gd name="connsiteY2562" fmla="*/ 791842 h 6108771"/>
                <a:gd name="connsiteX2563" fmla="*/ 882614 w 3211789"/>
                <a:gd name="connsiteY2563" fmla="*/ 706864 h 6108771"/>
                <a:gd name="connsiteX2564" fmla="*/ 907722 w 3211789"/>
                <a:gd name="connsiteY2564" fmla="*/ 726177 h 6108771"/>
                <a:gd name="connsiteX2565" fmla="*/ 847851 w 3211789"/>
                <a:gd name="connsiteY2565" fmla="*/ 762872 h 6108771"/>
                <a:gd name="connsiteX2566" fmla="*/ 789911 w 3211789"/>
                <a:gd name="connsiteY2566" fmla="*/ 755147 h 6108771"/>
                <a:gd name="connsiteX2567" fmla="*/ 710727 w 3211789"/>
                <a:gd name="connsiteY2567" fmla="*/ 755147 h 6108771"/>
                <a:gd name="connsiteX2568" fmla="*/ 747422 w 3211789"/>
                <a:gd name="connsiteY2568" fmla="*/ 718452 h 6108771"/>
                <a:gd name="connsiteX2569" fmla="*/ 832400 w 3211789"/>
                <a:gd name="connsiteY2569" fmla="*/ 674031 h 6108771"/>
                <a:gd name="connsiteX2570" fmla="*/ 882614 w 3211789"/>
                <a:gd name="connsiteY2570" fmla="*/ 706864 h 6108771"/>
                <a:gd name="connsiteX2571" fmla="*/ 1713083 w 3211789"/>
                <a:gd name="connsiteY2571" fmla="*/ 679825 h 6108771"/>
                <a:gd name="connsiteX2572" fmla="*/ 1776817 w 3211789"/>
                <a:gd name="connsiteY2572" fmla="*/ 708795 h 6108771"/>
                <a:gd name="connsiteX2573" fmla="*/ 1618448 w 3211789"/>
                <a:gd name="connsiteY2573" fmla="*/ 666306 h 6108771"/>
                <a:gd name="connsiteX2574" fmla="*/ 1614586 w 3211789"/>
                <a:gd name="connsiteY2574" fmla="*/ 685619 h 6108771"/>
                <a:gd name="connsiteX2575" fmla="*/ 1697632 w 3211789"/>
                <a:gd name="connsiteY2575" fmla="*/ 815018 h 6108771"/>
                <a:gd name="connsiteX2576" fmla="*/ 1726602 w 3211789"/>
                <a:gd name="connsiteY2576" fmla="*/ 822743 h 6108771"/>
                <a:gd name="connsiteX2577" fmla="*/ 1786473 w 3211789"/>
                <a:gd name="connsiteY2577" fmla="*/ 843988 h 6108771"/>
                <a:gd name="connsiteX2578" fmla="*/ 1886902 w 3211789"/>
                <a:gd name="connsiteY2578" fmla="*/ 899996 h 6108771"/>
                <a:gd name="connsiteX2579" fmla="*/ 1711152 w 3211789"/>
                <a:gd name="connsiteY2579" fmla="*/ 845919 h 6108771"/>
                <a:gd name="connsiteX2580" fmla="*/ 1587547 w 3211789"/>
                <a:gd name="connsiteY2580" fmla="*/ 859438 h 6108771"/>
                <a:gd name="connsiteX2581" fmla="*/ 1545058 w 3211789"/>
                <a:gd name="connsiteY2581" fmla="*/ 853644 h 6108771"/>
                <a:gd name="connsiteX2582" fmla="*/ 1494844 w 3211789"/>
                <a:gd name="connsiteY2582" fmla="*/ 842056 h 6108771"/>
                <a:gd name="connsiteX2583" fmla="*/ 1492912 w 3211789"/>
                <a:gd name="connsiteY2583" fmla="*/ 843988 h 6108771"/>
                <a:gd name="connsiteX2584" fmla="*/ 1574028 w 3211789"/>
                <a:gd name="connsiteY2584" fmla="*/ 898065 h 6108771"/>
                <a:gd name="connsiteX2585" fmla="*/ 1479393 w 3211789"/>
                <a:gd name="connsiteY2585" fmla="*/ 925103 h 6108771"/>
                <a:gd name="connsiteX2586" fmla="*/ 1380896 w 3211789"/>
                <a:gd name="connsiteY2586" fmla="*/ 907721 h 6108771"/>
                <a:gd name="connsiteX2587" fmla="*/ 1336475 w 3211789"/>
                <a:gd name="connsiteY2587" fmla="*/ 921241 h 6108771"/>
                <a:gd name="connsiteX2588" fmla="*/ 1344200 w 3211789"/>
                <a:gd name="connsiteY2588" fmla="*/ 923172 h 6108771"/>
                <a:gd name="connsiteX2589" fmla="*/ 1490981 w 3211789"/>
                <a:gd name="connsiteY2589" fmla="*/ 1039051 h 6108771"/>
                <a:gd name="connsiteX2590" fmla="*/ 1560508 w 3211789"/>
                <a:gd name="connsiteY2590" fmla="*/ 1069952 h 6108771"/>
                <a:gd name="connsiteX2591" fmla="*/ 1581753 w 3211789"/>
                <a:gd name="connsiteY2591" fmla="*/ 1071884 h 6108771"/>
                <a:gd name="connsiteX2592" fmla="*/ 1492912 w 3211789"/>
                <a:gd name="connsiteY2592" fmla="*/ 1120167 h 6108771"/>
                <a:gd name="connsiteX2593" fmla="*/ 1616517 w 3211789"/>
                <a:gd name="connsiteY2593" fmla="*/ 1152999 h 6108771"/>
                <a:gd name="connsiteX2594" fmla="*/ 1726602 w 3211789"/>
                <a:gd name="connsiteY2594" fmla="*/ 1135617 h 6108771"/>
                <a:gd name="connsiteX2595" fmla="*/ 1705358 w 3211789"/>
                <a:gd name="connsiteY2595" fmla="*/ 1131755 h 6108771"/>
                <a:gd name="connsiteX2596" fmla="*/ 1630036 w 3211789"/>
                <a:gd name="connsiteY2596" fmla="*/ 1106647 h 6108771"/>
                <a:gd name="connsiteX2597" fmla="*/ 1575959 w 3211789"/>
                <a:gd name="connsiteY2597" fmla="*/ 1019738 h 6108771"/>
                <a:gd name="connsiteX2598" fmla="*/ 1575959 w 3211789"/>
                <a:gd name="connsiteY2598" fmla="*/ 983043 h 6108771"/>
                <a:gd name="connsiteX2599" fmla="*/ 1736259 w 3211789"/>
                <a:gd name="connsiteY2599" fmla="*/ 872958 h 6108771"/>
                <a:gd name="connsiteX2600" fmla="*/ 1966086 w 3211789"/>
                <a:gd name="connsiteY2600" fmla="*/ 957936 h 6108771"/>
                <a:gd name="connsiteX2601" fmla="*/ 1995056 w 3211789"/>
                <a:gd name="connsiteY2601" fmla="*/ 967592 h 6108771"/>
                <a:gd name="connsiteX2602" fmla="*/ 2043339 w 3211789"/>
                <a:gd name="connsiteY2602" fmla="*/ 967592 h 6108771"/>
                <a:gd name="connsiteX2603" fmla="*/ 2099347 w 3211789"/>
                <a:gd name="connsiteY2603" fmla="*/ 979180 h 6108771"/>
                <a:gd name="connsiteX2604" fmla="*/ 2031751 w 3211789"/>
                <a:gd name="connsiteY2604" fmla="*/ 983043 h 6108771"/>
                <a:gd name="connsiteX2605" fmla="*/ 1981537 w 3211789"/>
                <a:gd name="connsiteY2605" fmla="*/ 973386 h 6108771"/>
                <a:gd name="connsiteX2606" fmla="*/ 1923597 w 3211789"/>
                <a:gd name="connsiteY2606" fmla="*/ 956004 h 6108771"/>
                <a:gd name="connsiteX2607" fmla="*/ 1745915 w 3211789"/>
                <a:gd name="connsiteY2607" fmla="*/ 890339 h 6108771"/>
                <a:gd name="connsiteX2608" fmla="*/ 1597204 w 3211789"/>
                <a:gd name="connsiteY2608" fmla="*/ 1004287 h 6108771"/>
                <a:gd name="connsiteX2609" fmla="*/ 1686044 w 3211789"/>
                <a:gd name="connsiteY2609" fmla="*/ 1108579 h 6108771"/>
                <a:gd name="connsiteX2610" fmla="*/ 1782611 w 3211789"/>
                <a:gd name="connsiteY2610" fmla="*/ 1116304 h 6108771"/>
                <a:gd name="connsiteX2611" fmla="*/ 1894627 w 3211789"/>
                <a:gd name="connsiteY2611" fmla="*/ 1116304 h 6108771"/>
                <a:gd name="connsiteX2612" fmla="*/ 1912009 w 3211789"/>
                <a:gd name="connsiteY2612" fmla="*/ 1118235 h 6108771"/>
                <a:gd name="connsiteX2613" fmla="*/ 2047202 w 3211789"/>
                <a:gd name="connsiteY2613" fmla="*/ 1280466 h 6108771"/>
                <a:gd name="connsiteX2614" fmla="*/ 1933254 w 3211789"/>
                <a:gd name="connsiteY2614" fmla="*/ 1141411 h 6108771"/>
                <a:gd name="connsiteX2615" fmla="*/ 1867589 w 3211789"/>
                <a:gd name="connsiteY2615" fmla="*/ 1129823 h 6108771"/>
                <a:gd name="connsiteX2616" fmla="*/ 1813512 w 3211789"/>
                <a:gd name="connsiteY2616" fmla="*/ 1131755 h 6108771"/>
                <a:gd name="connsiteX2617" fmla="*/ 1792267 w 3211789"/>
                <a:gd name="connsiteY2617" fmla="*/ 1135617 h 6108771"/>
                <a:gd name="connsiteX2618" fmla="*/ 1952567 w 3211789"/>
                <a:gd name="connsiteY2618" fmla="*/ 1230252 h 6108771"/>
                <a:gd name="connsiteX2619" fmla="*/ 1776817 w 3211789"/>
                <a:gd name="connsiteY2619" fmla="*/ 1156862 h 6108771"/>
                <a:gd name="connsiteX2620" fmla="*/ 1730465 w 3211789"/>
                <a:gd name="connsiteY2620" fmla="*/ 1156862 h 6108771"/>
                <a:gd name="connsiteX2621" fmla="*/ 1591410 w 3211789"/>
                <a:gd name="connsiteY2621" fmla="*/ 1176175 h 6108771"/>
                <a:gd name="connsiteX2622" fmla="*/ 1419522 w 3211789"/>
                <a:gd name="connsiteY2622" fmla="*/ 1087334 h 6108771"/>
                <a:gd name="connsiteX2623" fmla="*/ 1479393 w 3211789"/>
                <a:gd name="connsiteY2623" fmla="*/ 1093128 h 6108771"/>
                <a:gd name="connsiteX2624" fmla="*/ 1519951 w 3211789"/>
                <a:gd name="connsiteY2624" fmla="*/ 1089266 h 6108771"/>
                <a:gd name="connsiteX2625" fmla="*/ 1452354 w 3211789"/>
                <a:gd name="connsiteY2625" fmla="*/ 1039051 h 6108771"/>
                <a:gd name="connsiteX2626" fmla="*/ 1313299 w 3211789"/>
                <a:gd name="connsiteY2626" fmla="*/ 948279 h 6108771"/>
                <a:gd name="connsiteX2627" fmla="*/ 1263085 w 3211789"/>
                <a:gd name="connsiteY2627" fmla="*/ 961798 h 6108771"/>
                <a:gd name="connsiteX2628" fmla="*/ 1378964 w 3211789"/>
                <a:gd name="connsiteY2628" fmla="*/ 890339 h 6108771"/>
                <a:gd name="connsiteX2629" fmla="*/ 1427247 w 3211789"/>
                <a:gd name="connsiteY2629" fmla="*/ 892271 h 6108771"/>
                <a:gd name="connsiteX2630" fmla="*/ 1469736 w 3211789"/>
                <a:gd name="connsiteY2630" fmla="*/ 901927 h 6108771"/>
                <a:gd name="connsiteX2631" fmla="*/ 1487118 w 3211789"/>
                <a:gd name="connsiteY2631" fmla="*/ 888408 h 6108771"/>
                <a:gd name="connsiteX2632" fmla="*/ 1463942 w 3211789"/>
                <a:gd name="connsiteY2632" fmla="*/ 855576 h 6108771"/>
                <a:gd name="connsiteX2633" fmla="*/ 1444629 w 3211789"/>
                <a:gd name="connsiteY2633" fmla="*/ 789911 h 6108771"/>
                <a:gd name="connsiteX2634" fmla="*/ 1446560 w 3211789"/>
                <a:gd name="connsiteY2634" fmla="*/ 772529 h 6108771"/>
                <a:gd name="connsiteX2635" fmla="*/ 1616517 w 3211789"/>
                <a:gd name="connsiteY2635" fmla="*/ 836262 h 6108771"/>
                <a:gd name="connsiteX2636" fmla="*/ 1686044 w 3211789"/>
                <a:gd name="connsiteY2636" fmla="*/ 830468 h 6108771"/>
                <a:gd name="connsiteX2637" fmla="*/ 1695701 w 3211789"/>
                <a:gd name="connsiteY2637" fmla="*/ 826606 h 6108771"/>
                <a:gd name="connsiteX2638" fmla="*/ 1693770 w 3211789"/>
                <a:gd name="connsiteY2638" fmla="*/ 822743 h 6108771"/>
                <a:gd name="connsiteX2639" fmla="*/ 1593341 w 3211789"/>
                <a:gd name="connsiteY2639" fmla="*/ 685619 h 6108771"/>
                <a:gd name="connsiteX2640" fmla="*/ 1608792 w 3211789"/>
                <a:gd name="connsiteY2640" fmla="*/ 610298 h 6108771"/>
                <a:gd name="connsiteX2641" fmla="*/ 1713083 w 3211789"/>
                <a:gd name="connsiteY2641" fmla="*/ 679825 h 6108771"/>
                <a:gd name="connsiteX2642" fmla="*/ 1348063 w 3211789"/>
                <a:gd name="connsiteY2642" fmla="*/ 627680 h 6108771"/>
                <a:gd name="connsiteX2643" fmla="*/ 1413728 w 3211789"/>
                <a:gd name="connsiteY2643" fmla="*/ 645062 h 6108771"/>
                <a:gd name="connsiteX2644" fmla="*/ 1427247 w 3211789"/>
                <a:gd name="connsiteY2644" fmla="*/ 666306 h 6108771"/>
                <a:gd name="connsiteX2645" fmla="*/ 1243772 w 3211789"/>
                <a:gd name="connsiteY2645" fmla="*/ 631542 h 6108771"/>
                <a:gd name="connsiteX2646" fmla="*/ 1319093 w 3211789"/>
                <a:gd name="connsiteY2646" fmla="*/ 675963 h 6108771"/>
                <a:gd name="connsiteX2647" fmla="*/ 1313299 w 3211789"/>
                <a:gd name="connsiteY2647" fmla="*/ 677894 h 6108771"/>
                <a:gd name="connsiteX2648" fmla="*/ 1278535 w 3211789"/>
                <a:gd name="connsiteY2648" fmla="*/ 664375 h 6108771"/>
                <a:gd name="connsiteX2649" fmla="*/ 1214802 w 3211789"/>
                <a:gd name="connsiteY2649" fmla="*/ 639268 h 6108771"/>
                <a:gd name="connsiteX2650" fmla="*/ 1187763 w 3211789"/>
                <a:gd name="connsiteY2650" fmla="*/ 616092 h 6108771"/>
                <a:gd name="connsiteX2651" fmla="*/ 1166519 w 3211789"/>
                <a:gd name="connsiteY2651" fmla="*/ 573603 h 6108771"/>
                <a:gd name="connsiteX2652" fmla="*/ 1166519 w 3211789"/>
                <a:gd name="connsiteY2652" fmla="*/ 567809 h 6108771"/>
                <a:gd name="connsiteX2653" fmla="*/ 1348063 w 3211789"/>
                <a:gd name="connsiteY2653" fmla="*/ 627680 h 6108771"/>
                <a:gd name="connsiteX2654" fmla="*/ 795705 w 3211789"/>
                <a:gd name="connsiteY2654" fmla="*/ 544633 h 6108771"/>
                <a:gd name="connsiteX2655" fmla="*/ 1106648 w 3211789"/>
                <a:gd name="connsiteY2655" fmla="*/ 695276 h 6108771"/>
                <a:gd name="connsiteX2656" fmla="*/ 1143343 w 3211789"/>
                <a:gd name="connsiteY2656" fmla="*/ 704933 h 6108771"/>
                <a:gd name="connsiteX2657" fmla="*/ 1187763 w 3211789"/>
                <a:gd name="connsiteY2657" fmla="*/ 716520 h 6108771"/>
                <a:gd name="connsiteX2658" fmla="*/ 1243772 w 3211789"/>
                <a:gd name="connsiteY2658" fmla="*/ 716520 h 6108771"/>
                <a:gd name="connsiteX2659" fmla="*/ 1276604 w 3211789"/>
                <a:gd name="connsiteY2659" fmla="*/ 730040 h 6108771"/>
                <a:gd name="connsiteX2660" fmla="*/ 1222527 w 3211789"/>
                <a:gd name="connsiteY2660" fmla="*/ 731971 h 6108771"/>
                <a:gd name="connsiteX2661" fmla="*/ 1176175 w 3211789"/>
                <a:gd name="connsiteY2661" fmla="*/ 722314 h 6108771"/>
                <a:gd name="connsiteX2662" fmla="*/ 1143343 w 3211789"/>
                <a:gd name="connsiteY2662" fmla="*/ 718452 h 6108771"/>
                <a:gd name="connsiteX2663" fmla="*/ 1042914 w 3211789"/>
                <a:gd name="connsiteY2663" fmla="*/ 691413 h 6108771"/>
                <a:gd name="connsiteX2664" fmla="*/ 903859 w 3211789"/>
                <a:gd name="connsiteY2664" fmla="*/ 610298 h 6108771"/>
                <a:gd name="connsiteX2665" fmla="*/ 898065 w 3211789"/>
                <a:gd name="connsiteY2665" fmla="*/ 610298 h 6108771"/>
                <a:gd name="connsiteX2666" fmla="*/ 984974 w 3211789"/>
                <a:gd name="connsiteY2666" fmla="*/ 699139 h 6108771"/>
                <a:gd name="connsiteX2667" fmla="*/ 1129824 w 3211789"/>
                <a:gd name="connsiteY2667" fmla="*/ 766735 h 6108771"/>
                <a:gd name="connsiteX2668" fmla="*/ 1164587 w 3211789"/>
                <a:gd name="connsiteY2668" fmla="*/ 780254 h 6108771"/>
                <a:gd name="connsiteX2669" fmla="*/ 1135618 w 3211789"/>
                <a:gd name="connsiteY2669" fmla="*/ 780254 h 6108771"/>
                <a:gd name="connsiteX2670" fmla="*/ 1068021 w 3211789"/>
                <a:gd name="connsiteY2670" fmla="*/ 766735 h 6108771"/>
                <a:gd name="connsiteX2671" fmla="*/ 898065 w 3211789"/>
                <a:gd name="connsiteY2671" fmla="*/ 646993 h 6108771"/>
                <a:gd name="connsiteX2672" fmla="*/ 880683 w 3211789"/>
                <a:gd name="connsiteY2672" fmla="*/ 627680 h 6108771"/>
                <a:gd name="connsiteX2673" fmla="*/ 809224 w 3211789"/>
                <a:gd name="connsiteY2673" fmla="*/ 569740 h 6108771"/>
                <a:gd name="connsiteX2674" fmla="*/ 757078 w 3211789"/>
                <a:gd name="connsiteY2674" fmla="*/ 544633 h 6108771"/>
                <a:gd name="connsiteX2675" fmla="*/ 795705 w 3211789"/>
                <a:gd name="connsiteY2675" fmla="*/ 544633 h 6108771"/>
                <a:gd name="connsiteX2676" fmla="*/ 1527676 w 3211789"/>
                <a:gd name="connsiteY2676" fmla="*/ 592916 h 6108771"/>
                <a:gd name="connsiteX2677" fmla="*/ 1471668 w 3211789"/>
                <a:gd name="connsiteY2677" fmla="*/ 579397 h 6108771"/>
                <a:gd name="connsiteX2678" fmla="*/ 1469736 w 3211789"/>
                <a:gd name="connsiteY2678" fmla="*/ 583259 h 6108771"/>
                <a:gd name="connsiteX2679" fmla="*/ 1504500 w 3211789"/>
                <a:gd name="connsiteY2679" fmla="*/ 631542 h 6108771"/>
                <a:gd name="connsiteX2680" fmla="*/ 1409865 w 3211789"/>
                <a:gd name="connsiteY2680" fmla="*/ 492487 h 6108771"/>
                <a:gd name="connsiteX2681" fmla="*/ 1409865 w 3211789"/>
                <a:gd name="connsiteY2681" fmla="*/ 486693 h 6108771"/>
                <a:gd name="connsiteX2682" fmla="*/ 1527676 w 3211789"/>
                <a:gd name="connsiteY2682" fmla="*/ 592916 h 6108771"/>
                <a:gd name="connsiteX2683" fmla="*/ 1444629 w 3211789"/>
                <a:gd name="connsiteY2683" fmla="*/ 486693 h 6108771"/>
                <a:gd name="connsiteX2684" fmla="*/ 1591410 w 3211789"/>
                <a:gd name="connsiteY2684" fmla="*/ 575534 h 6108771"/>
                <a:gd name="connsiteX2685" fmla="*/ 1672525 w 3211789"/>
                <a:gd name="connsiteY2685" fmla="*/ 598710 h 6108771"/>
                <a:gd name="connsiteX2686" fmla="*/ 1774885 w 3211789"/>
                <a:gd name="connsiteY2686" fmla="*/ 650855 h 6108771"/>
                <a:gd name="connsiteX2687" fmla="*/ 1854069 w 3211789"/>
                <a:gd name="connsiteY2687" fmla="*/ 737765 h 6108771"/>
                <a:gd name="connsiteX2688" fmla="*/ 1931322 w 3211789"/>
                <a:gd name="connsiteY2688" fmla="*/ 840125 h 6108771"/>
                <a:gd name="connsiteX2689" fmla="*/ 2008575 w 3211789"/>
                <a:gd name="connsiteY2689" fmla="*/ 872958 h 6108771"/>
                <a:gd name="connsiteX2690" fmla="*/ 2027888 w 3211789"/>
                <a:gd name="connsiteY2690" fmla="*/ 896133 h 6108771"/>
                <a:gd name="connsiteX2691" fmla="*/ 2045270 w 3211789"/>
                <a:gd name="connsiteY2691" fmla="*/ 884545 h 6108771"/>
                <a:gd name="connsiteX2692" fmla="*/ 2072309 w 3211789"/>
                <a:gd name="connsiteY2692" fmla="*/ 876820 h 6108771"/>
                <a:gd name="connsiteX2693" fmla="*/ 2134111 w 3211789"/>
                <a:gd name="connsiteY2693" fmla="*/ 888408 h 6108771"/>
                <a:gd name="connsiteX2694" fmla="*/ 2153424 w 3211789"/>
                <a:gd name="connsiteY2694" fmla="*/ 923172 h 6108771"/>
                <a:gd name="connsiteX2695" fmla="*/ 2163081 w 3211789"/>
                <a:gd name="connsiteY2695" fmla="*/ 890339 h 6108771"/>
                <a:gd name="connsiteX2696" fmla="*/ 2221021 w 3211789"/>
                <a:gd name="connsiteY2696" fmla="*/ 890339 h 6108771"/>
                <a:gd name="connsiteX2697" fmla="*/ 2246128 w 3211789"/>
                <a:gd name="connsiteY2697" fmla="*/ 911584 h 6108771"/>
                <a:gd name="connsiteX2698" fmla="*/ 2271235 w 3211789"/>
                <a:gd name="connsiteY2698" fmla="*/ 874889 h 6108771"/>
                <a:gd name="connsiteX2699" fmla="*/ 2365870 w 3211789"/>
                <a:gd name="connsiteY2699" fmla="*/ 847850 h 6108771"/>
                <a:gd name="connsiteX2700" fmla="*/ 2487543 w 3211789"/>
                <a:gd name="connsiteY2700" fmla="*/ 963730 h 6108771"/>
                <a:gd name="connsiteX2701" fmla="*/ 2352351 w 3211789"/>
                <a:gd name="connsiteY2701" fmla="*/ 1066090 h 6108771"/>
                <a:gd name="connsiteX2702" fmla="*/ 2159218 w 3211789"/>
                <a:gd name="connsiteY2702" fmla="*/ 1019738 h 6108771"/>
                <a:gd name="connsiteX2703" fmla="*/ 2037545 w 3211789"/>
                <a:gd name="connsiteY2703" fmla="*/ 1019738 h 6108771"/>
                <a:gd name="connsiteX2704" fmla="*/ 1767160 w 3211789"/>
                <a:gd name="connsiteY2704" fmla="*/ 915447 h 6108771"/>
                <a:gd name="connsiteX2705" fmla="*/ 1662869 w 3211789"/>
                <a:gd name="connsiteY2705" fmla="*/ 1000425 h 6108771"/>
                <a:gd name="connsiteX2706" fmla="*/ 1786473 w 3211789"/>
                <a:gd name="connsiteY2706" fmla="*/ 1102785 h 6108771"/>
                <a:gd name="connsiteX2707" fmla="*/ 1879177 w 3211789"/>
                <a:gd name="connsiteY2707" fmla="*/ 1100854 h 6108771"/>
                <a:gd name="connsiteX2708" fmla="*/ 1927460 w 3211789"/>
                <a:gd name="connsiteY2708" fmla="*/ 1108579 h 6108771"/>
                <a:gd name="connsiteX2709" fmla="*/ 1989262 w 3211789"/>
                <a:gd name="connsiteY2709" fmla="*/ 1129823 h 6108771"/>
                <a:gd name="connsiteX2710" fmla="*/ 2078103 w 3211789"/>
                <a:gd name="connsiteY2710" fmla="*/ 1247634 h 6108771"/>
                <a:gd name="connsiteX2711" fmla="*/ 2195914 w 3211789"/>
                <a:gd name="connsiteY2711" fmla="*/ 1321024 h 6108771"/>
                <a:gd name="connsiteX2712" fmla="*/ 2251922 w 3211789"/>
                <a:gd name="connsiteY2712" fmla="*/ 1321024 h 6108771"/>
                <a:gd name="connsiteX2713" fmla="*/ 2261579 w 3211789"/>
                <a:gd name="connsiteY2713" fmla="*/ 1334543 h 6108771"/>
                <a:gd name="connsiteX2714" fmla="*/ 2246128 w 3211789"/>
                <a:gd name="connsiteY2714" fmla="*/ 1375101 h 6108771"/>
                <a:gd name="connsiteX2715" fmla="*/ 2116729 w 3211789"/>
                <a:gd name="connsiteY2715" fmla="*/ 1462011 h 6108771"/>
                <a:gd name="connsiteX2716" fmla="*/ 2097416 w 3211789"/>
                <a:gd name="connsiteY2716" fmla="*/ 1508362 h 6108771"/>
                <a:gd name="connsiteX2717" fmla="*/ 2083897 w 3211789"/>
                <a:gd name="connsiteY2717" fmla="*/ 1467805 h 6108771"/>
                <a:gd name="connsiteX2718" fmla="*/ 2122523 w 3211789"/>
                <a:gd name="connsiteY2718" fmla="*/ 1377033 h 6108771"/>
                <a:gd name="connsiteX2719" fmla="*/ 2112867 w 3211789"/>
                <a:gd name="connsiteY2719" fmla="*/ 1365445 h 6108771"/>
                <a:gd name="connsiteX2720" fmla="*/ 2076172 w 3211789"/>
                <a:gd name="connsiteY2720" fmla="*/ 1382827 h 6108771"/>
                <a:gd name="connsiteX2721" fmla="*/ 1981537 w 3211789"/>
                <a:gd name="connsiteY2721" fmla="*/ 1409865 h 6108771"/>
                <a:gd name="connsiteX2722" fmla="*/ 1940979 w 3211789"/>
                <a:gd name="connsiteY2722" fmla="*/ 1444629 h 6108771"/>
                <a:gd name="connsiteX2723" fmla="*/ 1929391 w 3211789"/>
                <a:gd name="connsiteY2723" fmla="*/ 1494843 h 6108771"/>
                <a:gd name="connsiteX2724" fmla="*/ 1908147 w 3211789"/>
                <a:gd name="connsiteY2724" fmla="*/ 1458148 h 6108771"/>
                <a:gd name="connsiteX2725" fmla="*/ 1954498 w 3211789"/>
                <a:gd name="connsiteY2725" fmla="*/ 1334543 h 6108771"/>
                <a:gd name="connsiteX2726" fmla="*/ 1827031 w 3211789"/>
                <a:gd name="connsiteY2726" fmla="*/ 1232183 h 6108771"/>
                <a:gd name="connsiteX2727" fmla="*/ 1759435 w 3211789"/>
                <a:gd name="connsiteY2727" fmla="*/ 1245703 h 6108771"/>
                <a:gd name="connsiteX2728" fmla="*/ 1602998 w 3211789"/>
                <a:gd name="connsiteY2728" fmla="*/ 1404071 h 6108771"/>
                <a:gd name="connsiteX2729" fmla="*/ 1545058 w 3211789"/>
                <a:gd name="connsiteY2729" fmla="*/ 1417590 h 6108771"/>
                <a:gd name="connsiteX2730" fmla="*/ 1483256 w 3211789"/>
                <a:gd name="connsiteY2730" fmla="*/ 1442697 h 6108771"/>
                <a:gd name="connsiteX2731" fmla="*/ 1550852 w 3211789"/>
                <a:gd name="connsiteY2731" fmla="*/ 1388620 h 6108771"/>
                <a:gd name="connsiteX2732" fmla="*/ 1572096 w 3211789"/>
                <a:gd name="connsiteY2732" fmla="*/ 1398277 h 6108771"/>
                <a:gd name="connsiteX2733" fmla="*/ 1655143 w 3211789"/>
                <a:gd name="connsiteY2733" fmla="*/ 1319093 h 6108771"/>
                <a:gd name="connsiteX2734" fmla="*/ 1703426 w 3211789"/>
                <a:gd name="connsiteY2734" fmla="*/ 1207076 h 6108771"/>
                <a:gd name="connsiteX2735" fmla="*/ 1701495 w 3211789"/>
                <a:gd name="connsiteY2735" fmla="*/ 1205145 h 6108771"/>
                <a:gd name="connsiteX2736" fmla="*/ 1624242 w 3211789"/>
                <a:gd name="connsiteY2736" fmla="*/ 1330681 h 6108771"/>
                <a:gd name="connsiteX2737" fmla="*/ 1624242 w 3211789"/>
                <a:gd name="connsiteY2737" fmla="*/ 1286260 h 6108771"/>
                <a:gd name="connsiteX2738" fmla="*/ 1606860 w 3211789"/>
                <a:gd name="connsiteY2738" fmla="*/ 1241840 h 6108771"/>
                <a:gd name="connsiteX2739" fmla="*/ 1554715 w 3211789"/>
                <a:gd name="connsiteY2739" fmla="*/ 1384758 h 6108771"/>
                <a:gd name="connsiteX2740" fmla="*/ 1579822 w 3211789"/>
                <a:gd name="connsiteY2740" fmla="*/ 1301711 h 6108771"/>
                <a:gd name="connsiteX2741" fmla="*/ 1568234 w 3211789"/>
                <a:gd name="connsiteY2741" fmla="*/ 1259222 h 6108771"/>
                <a:gd name="connsiteX2742" fmla="*/ 1334544 w 3211789"/>
                <a:gd name="connsiteY2742" fmla="*/ 1380895 h 6108771"/>
                <a:gd name="connsiteX2743" fmla="*/ 1251497 w 3211789"/>
                <a:gd name="connsiteY2743" fmla="*/ 1429178 h 6108771"/>
                <a:gd name="connsiteX2744" fmla="*/ 1346132 w 3211789"/>
                <a:gd name="connsiteY2744" fmla="*/ 1328749 h 6108771"/>
                <a:gd name="connsiteX2745" fmla="*/ 1351926 w 3211789"/>
                <a:gd name="connsiteY2745" fmla="*/ 1328749 h 6108771"/>
                <a:gd name="connsiteX2746" fmla="*/ 1328750 w 3211789"/>
                <a:gd name="connsiteY2746" fmla="*/ 1351925 h 6108771"/>
                <a:gd name="connsiteX2747" fmla="*/ 1328750 w 3211789"/>
                <a:gd name="connsiteY2747" fmla="*/ 1359651 h 6108771"/>
                <a:gd name="connsiteX2748" fmla="*/ 1516088 w 3211789"/>
                <a:gd name="connsiteY2748" fmla="*/ 1276604 h 6108771"/>
                <a:gd name="connsiteX2749" fmla="*/ 1421453 w 3211789"/>
                <a:gd name="connsiteY2749" fmla="*/ 1324887 h 6108771"/>
                <a:gd name="connsiteX2750" fmla="*/ 1415659 w 3211789"/>
                <a:gd name="connsiteY2750" fmla="*/ 1324887 h 6108771"/>
                <a:gd name="connsiteX2751" fmla="*/ 1467805 w 3211789"/>
                <a:gd name="connsiteY2751" fmla="*/ 1241840 h 6108771"/>
                <a:gd name="connsiteX2752" fmla="*/ 1460080 w 3211789"/>
                <a:gd name="connsiteY2752" fmla="*/ 1207076 h 6108771"/>
                <a:gd name="connsiteX2753" fmla="*/ 1411797 w 3211789"/>
                <a:gd name="connsiteY2753" fmla="*/ 1292054 h 6108771"/>
                <a:gd name="connsiteX2754" fmla="*/ 1438835 w 3211789"/>
                <a:gd name="connsiteY2754" fmla="*/ 1241840 h 6108771"/>
                <a:gd name="connsiteX2755" fmla="*/ 1438835 w 3211789"/>
                <a:gd name="connsiteY2755" fmla="*/ 1214802 h 6108771"/>
                <a:gd name="connsiteX2756" fmla="*/ 1434973 w 3211789"/>
                <a:gd name="connsiteY2756" fmla="*/ 1210939 h 6108771"/>
                <a:gd name="connsiteX2757" fmla="*/ 1328750 w 3211789"/>
                <a:gd name="connsiteY2757" fmla="*/ 1263085 h 6108771"/>
                <a:gd name="connsiteX2758" fmla="*/ 1180038 w 3211789"/>
                <a:gd name="connsiteY2758" fmla="*/ 1263085 h 6108771"/>
                <a:gd name="connsiteX2759" fmla="*/ 1168450 w 3211789"/>
                <a:gd name="connsiteY2759" fmla="*/ 1274672 h 6108771"/>
                <a:gd name="connsiteX2760" fmla="*/ 1166519 w 3211789"/>
                <a:gd name="connsiteY2760" fmla="*/ 1315230 h 6108771"/>
                <a:gd name="connsiteX2761" fmla="*/ 1174244 w 3211789"/>
                <a:gd name="connsiteY2761" fmla="*/ 1375101 h 6108771"/>
                <a:gd name="connsiteX2762" fmla="*/ 1183901 w 3211789"/>
                <a:gd name="connsiteY2762" fmla="*/ 1409865 h 6108771"/>
                <a:gd name="connsiteX2763" fmla="*/ 1210939 w 3211789"/>
                <a:gd name="connsiteY2763" fmla="*/ 1431110 h 6108771"/>
                <a:gd name="connsiteX2764" fmla="*/ 1328750 w 3211789"/>
                <a:gd name="connsiteY2764" fmla="*/ 1502568 h 6108771"/>
                <a:gd name="connsiteX2765" fmla="*/ 1185832 w 3211789"/>
                <a:gd name="connsiteY2765" fmla="*/ 1413728 h 6108771"/>
                <a:gd name="connsiteX2766" fmla="*/ 1176175 w 3211789"/>
                <a:gd name="connsiteY2766" fmla="*/ 1404071 h 6108771"/>
                <a:gd name="connsiteX2767" fmla="*/ 1129824 w 3211789"/>
                <a:gd name="connsiteY2767" fmla="*/ 1349994 h 6108771"/>
                <a:gd name="connsiteX2768" fmla="*/ 1031326 w 3211789"/>
                <a:gd name="connsiteY2768" fmla="*/ 1400208 h 6108771"/>
                <a:gd name="connsiteX2769" fmla="*/ 1058365 w 3211789"/>
                <a:gd name="connsiteY2769" fmla="*/ 1456217 h 6108771"/>
                <a:gd name="connsiteX2770" fmla="*/ 1096991 w 3211789"/>
                <a:gd name="connsiteY2770" fmla="*/ 1496774 h 6108771"/>
                <a:gd name="connsiteX2771" fmla="*/ 1158793 w 3211789"/>
                <a:gd name="connsiteY2771" fmla="*/ 1552783 h 6108771"/>
                <a:gd name="connsiteX2772" fmla="*/ 1131755 w 3211789"/>
                <a:gd name="connsiteY2772" fmla="*/ 1595272 h 6108771"/>
                <a:gd name="connsiteX2773" fmla="*/ 1135618 w 3211789"/>
                <a:gd name="connsiteY2773" fmla="*/ 1597203 h 6108771"/>
                <a:gd name="connsiteX2774" fmla="*/ 1170381 w 3211789"/>
                <a:gd name="connsiteY2774" fmla="*/ 1572096 h 6108771"/>
                <a:gd name="connsiteX2775" fmla="*/ 1162656 w 3211789"/>
                <a:gd name="connsiteY2775" fmla="*/ 1554714 h 6108771"/>
                <a:gd name="connsiteX2776" fmla="*/ 1380896 w 3211789"/>
                <a:gd name="connsiteY2776" fmla="*/ 1624242 h 6108771"/>
                <a:gd name="connsiteX2777" fmla="*/ 1402140 w 3211789"/>
                <a:gd name="connsiteY2777" fmla="*/ 1618448 h 6108771"/>
                <a:gd name="connsiteX2778" fmla="*/ 1440767 w 3211789"/>
                <a:gd name="connsiteY2778" fmla="*/ 1548920 h 6108771"/>
                <a:gd name="connsiteX2779" fmla="*/ 1434973 w 3211789"/>
                <a:gd name="connsiteY2779" fmla="*/ 1539264 h 6108771"/>
                <a:gd name="connsiteX2780" fmla="*/ 1388621 w 3211789"/>
                <a:gd name="connsiteY2780" fmla="*/ 1529607 h 6108771"/>
                <a:gd name="connsiteX2781" fmla="*/ 1340338 w 3211789"/>
                <a:gd name="connsiteY2781" fmla="*/ 1514156 h 6108771"/>
                <a:gd name="connsiteX2782" fmla="*/ 1373170 w 3211789"/>
                <a:gd name="connsiteY2782" fmla="*/ 1514156 h 6108771"/>
                <a:gd name="connsiteX2783" fmla="*/ 1469736 w 3211789"/>
                <a:gd name="connsiteY2783" fmla="*/ 1535401 h 6108771"/>
                <a:gd name="connsiteX2784" fmla="*/ 1631967 w 3211789"/>
                <a:gd name="connsiteY2784" fmla="*/ 1558577 h 6108771"/>
                <a:gd name="connsiteX2785" fmla="*/ 1774885 w 3211789"/>
                <a:gd name="connsiteY2785" fmla="*/ 1599135 h 6108771"/>
                <a:gd name="connsiteX2786" fmla="*/ 2201708 w 3211789"/>
                <a:gd name="connsiteY2786" fmla="*/ 1894627 h 6108771"/>
                <a:gd name="connsiteX2787" fmla="*/ 2282823 w 3211789"/>
                <a:gd name="connsiteY2787" fmla="*/ 2058789 h 6108771"/>
                <a:gd name="connsiteX2788" fmla="*/ 2292480 w 3211789"/>
                <a:gd name="connsiteY2788" fmla="*/ 2089690 h 6108771"/>
                <a:gd name="connsiteX2789" fmla="*/ 2321450 w 3211789"/>
                <a:gd name="connsiteY2789" fmla="*/ 2099347 h 6108771"/>
                <a:gd name="connsiteX2790" fmla="*/ 2400634 w 3211789"/>
                <a:gd name="connsiteY2790" fmla="*/ 2022094 h 6108771"/>
                <a:gd name="connsiteX2791" fmla="*/ 2373595 w 3211789"/>
                <a:gd name="connsiteY2791" fmla="*/ 1958360 h 6108771"/>
                <a:gd name="connsiteX2792" fmla="*/ 2319518 w 3211789"/>
                <a:gd name="connsiteY2792" fmla="*/ 1913940 h 6108771"/>
                <a:gd name="connsiteX2793" fmla="*/ 2267373 w 3211789"/>
                <a:gd name="connsiteY2793" fmla="*/ 1854069 h 6108771"/>
                <a:gd name="connsiteX2794" fmla="*/ 2228746 w 3211789"/>
                <a:gd name="connsiteY2794" fmla="*/ 1745915 h 6108771"/>
                <a:gd name="connsiteX2795" fmla="*/ 2305999 w 3211789"/>
                <a:gd name="connsiteY2795" fmla="*/ 1660937 h 6108771"/>
                <a:gd name="connsiteX2796" fmla="*/ 2275098 w 3211789"/>
                <a:gd name="connsiteY2796" fmla="*/ 1726602 h 6108771"/>
                <a:gd name="connsiteX2797" fmla="*/ 2288617 w 3211789"/>
                <a:gd name="connsiteY2797" fmla="*/ 1763297 h 6108771"/>
                <a:gd name="connsiteX2798" fmla="*/ 2321450 w 3211789"/>
                <a:gd name="connsiteY2798" fmla="*/ 1782610 h 6108771"/>
                <a:gd name="connsiteX2799" fmla="*/ 2362007 w 3211789"/>
                <a:gd name="connsiteY2799" fmla="*/ 1825099 h 6108771"/>
                <a:gd name="connsiteX2800" fmla="*/ 2373595 w 3211789"/>
                <a:gd name="connsiteY2800" fmla="*/ 1784541 h 6108771"/>
                <a:gd name="connsiteX2801" fmla="*/ 2367801 w 3211789"/>
                <a:gd name="connsiteY2801" fmla="*/ 1740121 h 6108771"/>
                <a:gd name="connsiteX2802" fmla="*/ 2365870 w 3211789"/>
                <a:gd name="connsiteY2802" fmla="*/ 1682181 h 6108771"/>
                <a:gd name="connsiteX2803" fmla="*/ 2427672 w 3211789"/>
                <a:gd name="connsiteY2803" fmla="*/ 1601066 h 6108771"/>
                <a:gd name="connsiteX2804" fmla="*/ 2437329 w 3211789"/>
                <a:gd name="connsiteY2804" fmla="*/ 1599135 h 6108771"/>
                <a:gd name="connsiteX2805" fmla="*/ 2454711 w 3211789"/>
                <a:gd name="connsiteY2805" fmla="*/ 1599135 h 6108771"/>
                <a:gd name="connsiteX2806" fmla="*/ 2418016 w 3211789"/>
                <a:gd name="connsiteY2806" fmla="*/ 1662868 h 6108771"/>
                <a:gd name="connsiteX2807" fmla="*/ 2468230 w 3211789"/>
                <a:gd name="connsiteY2807" fmla="*/ 1792267 h 6108771"/>
                <a:gd name="connsiteX2808" fmla="*/ 2468230 w 3211789"/>
                <a:gd name="connsiteY2808" fmla="*/ 1848275 h 6108771"/>
                <a:gd name="connsiteX2809" fmla="*/ 2479818 w 3211789"/>
                <a:gd name="connsiteY2809" fmla="*/ 1883039 h 6108771"/>
                <a:gd name="connsiteX2810" fmla="*/ 2497200 w 3211789"/>
                <a:gd name="connsiteY2810" fmla="*/ 1852138 h 6108771"/>
                <a:gd name="connsiteX2811" fmla="*/ 2545483 w 3211789"/>
                <a:gd name="connsiteY2811" fmla="*/ 1672525 h 6108771"/>
                <a:gd name="connsiteX2812" fmla="*/ 2551277 w 3211789"/>
                <a:gd name="connsiteY2812" fmla="*/ 1672525 h 6108771"/>
                <a:gd name="connsiteX2813" fmla="*/ 2553208 w 3211789"/>
                <a:gd name="connsiteY2813" fmla="*/ 1676387 h 6108771"/>
                <a:gd name="connsiteX2814" fmla="*/ 2537758 w 3211789"/>
                <a:gd name="connsiteY2814" fmla="*/ 1711151 h 6108771"/>
                <a:gd name="connsiteX2815" fmla="*/ 2557071 w 3211789"/>
                <a:gd name="connsiteY2815" fmla="*/ 1722739 h 6108771"/>
                <a:gd name="connsiteX2816" fmla="*/ 2593766 w 3211789"/>
                <a:gd name="connsiteY2816" fmla="*/ 1672525 h 6108771"/>
                <a:gd name="connsiteX2817" fmla="*/ 2599560 w 3211789"/>
                <a:gd name="connsiteY2817" fmla="*/ 1672525 h 6108771"/>
                <a:gd name="connsiteX2818" fmla="*/ 2586041 w 3211789"/>
                <a:gd name="connsiteY2818" fmla="*/ 1711151 h 6108771"/>
                <a:gd name="connsiteX2819" fmla="*/ 2605354 w 3211789"/>
                <a:gd name="connsiteY2819" fmla="*/ 1749778 h 6108771"/>
                <a:gd name="connsiteX2820" fmla="*/ 2589903 w 3211789"/>
                <a:gd name="connsiteY2820" fmla="*/ 1854069 h 6108771"/>
                <a:gd name="connsiteX2821" fmla="*/ 2564796 w 3211789"/>
                <a:gd name="connsiteY2821" fmla="*/ 1898489 h 6108771"/>
                <a:gd name="connsiteX2822" fmla="*/ 2555140 w 3211789"/>
                <a:gd name="connsiteY2822" fmla="*/ 1946772 h 6108771"/>
                <a:gd name="connsiteX2823" fmla="*/ 2518444 w 3211789"/>
                <a:gd name="connsiteY2823" fmla="*/ 1985399 h 6108771"/>
                <a:gd name="connsiteX2824" fmla="*/ 2518444 w 3211789"/>
                <a:gd name="connsiteY2824" fmla="*/ 1998918 h 6108771"/>
                <a:gd name="connsiteX2825" fmla="*/ 2539689 w 3211789"/>
                <a:gd name="connsiteY2825" fmla="*/ 2172737 h 6108771"/>
                <a:gd name="connsiteX2826" fmla="*/ 2572521 w 3211789"/>
                <a:gd name="connsiteY2826" fmla="*/ 2267372 h 6108771"/>
                <a:gd name="connsiteX2827" fmla="*/ 2564796 w 3211789"/>
                <a:gd name="connsiteY2827" fmla="*/ 2265441 h 6108771"/>
                <a:gd name="connsiteX2828" fmla="*/ 2522307 w 3211789"/>
                <a:gd name="connsiteY2828" fmla="*/ 2286685 h 6108771"/>
                <a:gd name="connsiteX2829" fmla="*/ 2564796 w 3211789"/>
                <a:gd name="connsiteY2829" fmla="*/ 2307930 h 6108771"/>
                <a:gd name="connsiteX2830" fmla="*/ 2630461 w 3211789"/>
                <a:gd name="connsiteY2830" fmla="*/ 2267372 h 6108771"/>
                <a:gd name="connsiteX2831" fmla="*/ 2665225 w 3211789"/>
                <a:gd name="connsiteY2831" fmla="*/ 2244196 h 6108771"/>
                <a:gd name="connsiteX2832" fmla="*/ 2564796 w 3211789"/>
                <a:gd name="connsiteY2832" fmla="*/ 2319518 h 6108771"/>
                <a:gd name="connsiteX2833" fmla="*/ 2512650 w 3211789"/>
                <a:gd name="connsiteY2833" fmla="*/ 2304067 h 6108771"/>
                <a:gd name="connsiteX2834" fmla="*/ 2460505 w 3211789"/>
                <a:gd name="connsiteY2834" fmla="*/ 2255784 h 6108771"/>
                <a:gd name="connsiteX2835" fmla="*/ 2452779 w 3211789"/>
                <a:gd name="connsiteY2835" fmla="*/ 2207501 h 6108771"/>
                <a:gd name="connsiteX2836" fmla="*/ 2385183 w 3211789"/>
                <a:gd name="connsiteY2836" fmla="*/ 2159218 h 6108771"/>
                <a:gd name="connsiteX2837" fmla="*/ 2277029 w 3211789"/>
                <a:gd name="connsiteY2837" fmla="*/ 2195913 h 6108771"/>
                <a:gd name="connsiteX2838" fmla="*/ 2261579 w 3211789"/>
                <a:gd name="connsiteY2838" fmla="*/ 2195913 h 6108771"/>
                <a:gd name="connsiteX2839" fmla="*/ 2278960 w 3211789"/>
                <a:gd name="connsiteY2839" fmla="*/ 2137973 h 6108771"/>
                <a:gd name="connsiteX2840" fmla="*/ 2244197 w 3211789"/>
                <a:gd name="connsiteY2840" fmla="*/ 2087759 h 6108771"/>
                <a:gd name="connsiteX2841" fmla="*/ 2192051 w 3211789"/>
                <a:gd name="connsiteY2841" fmla="*/ 2118660 h 6108771"/>
                <a:gd name="connsiteX2842" fmla="*/ 2201708 w 3211789"/>
                <a:gd name="connsiteY2842" fmla="*/ 2143767 h 6108771"/>
                <a:gd name="connsiteX2843" fmla="*/ 2209433 w 3211789"/>
                <a:gd name="connsiteY2843" fmla="*/ 2192050 h 6108771"/>
                <a:gd name="connsiteX2844" fmla="*/ 2222952 w 3211789"/>
                <a:gd name="connsiteY2844" fmla="*/ 2199776 h 6108771"/>
                <a:gd name="connsiteX2845" fmla="*/ 2265441 w 3211789"/>
                <a:gd name="connsiteY2845" fmla="*/ 2215226 h 6108771"/>
                <a:gd name="connsiteX2846" fmla="*/ 2296342 w 3211789"/>
                <a:gd name="connsiteY2846" fmla="*/ 2207501 h 6108771"/>
                <a:gd name="connsiteX2847" fmla="*/ 2305999 w 3211789"/>
                <a:gd name="connsiteY2847" fmla="*/ 2219089 h 6108771"/>
                <a:gd name="connsiteX2848" fmla="*/ 2302136 w 3211789"/>
                <a:gd name="connsiteY2848" fmla="*/ 2232608 h 6108771"/>
                <a:gd name="connsiteX2849" fmla="*/ 2296342 w 3211789"/>
                <a:gd name="connsiteY2849" fmla="*/ 2265441 h 6108771"/>
                <a:gd name="connsiteX2850" fmla="*/ 2267373 w 3211789"/>
                <a:gd name="connsiteY2850" fmla="*/ 2271235 h 6108771"/>
                <a:gd name="connsiteX2851" fmla="*/ 2190120 w 3211789"/>
                <a:gd name="connsiteY2851" fmla="*/ 2309861 h 6108771"/>
                <a:gd name="connsiteX2852" fmla="*/ 2182394 w 3211789"/>
                <a:gd name="connsiteY2852" fmla="*/ 2344625 h 6108771"/>
                <a:gd name="connsiteX2853" fmla="*/ 2242265 w 3211789"/>
                <a:gd name="connsiteY2853" fmla="*/ 2400633 h 6108771"/>
                <a:gd name="connsiteX2854" fmla="*/ 2284754 w 3211789"/>
                <a:gd name="connsiteY2854" fmla="*/ 2300204 h 6108771"/>
                <a:gd name="connsiteX2855" fmla="*/ 2292480 w 3211789"/>
                <a:gd name="connsiteY2855" fmla="*/ 2278960 h 6108771"/>
                <a:gd name="connsiteX2856" fmla="*/ 2294411 w 3211789"/>
                <a:gd name="connsiteY2856" fmla="*/ 2288617 h 6108771"/>
                <a:gd name="connsiteX2857" fmla="*/ 2400634 w 3211789"/>
                <a:gd name="connsiteY2857" fmla="*/ 2336900 h 6108771"/>
                <a:gd name="connsiteX2858" fmla="*/ 2495269 w 3211789"/>
                <a:gd name="connsiteY2858" fmla="*/ 2334968 h 6108771"/>
                <a:gd name="connsiteX2859" fmla="*/ 2541620 w 3211789"/>
                <a:gd name="connsiteY2859" fmla="*/ 2338831 h 6108771"/>
                <a:gd name="connsiteX2860" fmla="*/ 2674882 w 3211789"/>
                <a:gd name="connsiteY2860" fmla="*/ 2441191 h 6108771"/>
                <a:gd name="connsiteX2861" fmla="*/ 2694195 w 3211789"/>
                <a:gd name="connsiteY2861" fmla="*/ 2483680 h 6108771"/>
                <a:gd name="connsiteX2862" fmla="*/ 2750203 w 3211789"/>
                <a:gd name="connsiteY2862" fmla="*/ 2508787 h 6108771"/>
                <a:gd name="connsiteX2863" fmla="*/ 2875739 w 3211789"/>
                <a:gd name="connsiteY2863" fmla="*/ 2665224 h 6108771"/>
                <a:gd name="connsiteX2864" fmla="*/ 2860288 w 3211789"/>
                <a:gd name="connsiteY2864" fmla="*/ 2746340 h 6108771"/>
                <a:gd name="connsiteX2865" fmla="*/ 2645912 w 3211789"/>
                <a:gd name="connsiteY2865" fmla="*/ 2906640 h 6108771"/>
                <a:gd name="connsiteX2866" fmla="*/ 2526170 w 3211789"/>
                <a:gd name="connsiteY2866" fmla="*/ 2885395 h 6108771"/>
                <a:gd name="connsiteX2867" fmla="*/ 2501063 w 3211789"/>
                <a:gd name="connsiteY2867" fmla="*/ 2898914 h 6108771"/>
                <a:gd name="connsiteX2868" fmla="*/ 2460505 w 3211789"/>
                <a:gd name="connsiteY2868" fmla="*/ 2974236 h 6108771"/>
                <a:gd name="connsiteX2869" fmla="*/ 2317587 w 3211789"/>
                <a:gd name="connsiteY2869" fmla="*/ 3063077 h 6108771"/>
                <a:gd name="connsiteX2870" fmla="*/ 2267373 w 3211789"/>
                <a:gd name="connsiteY2870" fmla="*/ 3066939 h 6108771"/>
                <a:gd name="connsiteX2871" fmla="*/ 2228746 w 3211789"/>
                <a:gd name="connsiteY2871" fmla="*/ 3066939 h 6108771"/>
                <a:gd name="connsiteX2872" fmla="*/ 2051064 w 3211789"/>
                <a:gd name="connsiteY2872" fmla="*/ 2931747 h 6108771"/>
                <a:gd name="connsiteX2873" fmla="*/ 2043339 w 3211789"/>
                <a:gd name="connsiteY2873" fmla="*/ 2902777 h 6108771"/>
                <a:gd name="connsiteX2874" fmla="*/ 2033682 w 3211789"/>
                <a:gd name="connsiteY2874" fmla="*/ 2873807 h 6108771"/>
                <a:gd name="connsiteX2875" fmla="*/ 1987331 w 3211789"/>
                <a:gd name="connsiteY2875" fmla="*/ 2887326 h 6108771"/>
                <a:gd name="connsiteX2876" fmla="*/ 1919734 w 3211789"/>
                <a:gd name="connsiteY2876" fmla="*/ 2898914 h 6108771"/>
                <a:gd name="connsiteX2877" fmla="*/ 1844413 w 3211789"/>
                <a:gd name="connsiteY2877" fmla="*/ 2887326 h 6108771"/>
                <a:gd name="connsiteX2878" fmla="*/ 1745915 w 3211789"/>
                <a:gd name="connsiteY2878" fmla="*/ 2927884 h 6108771"/>
                <a:gd name="connsiteX2879" fmla="*/ 1738190 w 3211789"/>
                <a:gd name="connsiteY2879" fmla="*/ 2949129 h 6108771"/>
                <a:gd name="connsiteX2880" fmla="*/ 1747847 w 3211789"/>
                <a:gd name="connsiteY2880" fmla="*/ 2981961 h 6108771"/>
                <a:gd name="connsiteX2881" fmla="*/ 1747847 w 3211789"/>
                <a:gd name="connsiteY2881" fmla="*/ 3051489 h 6108771"/>
                <a:gd name="connsiteX2882" fmla="*/ 1809649 w 3211789"/>
                <a:gd name="connsiteY2882" fmla="*/ 2991618 h 6108771"/>
                <a:gd name="connsiteX2883" fmla="*/ 1838619 w 3211789"/>
                <a:gd name="connsiteY2883" fmla="*/ 2972304 h 6108771"/>
                <a:gd name="connsiteX2884" fmla="*/ 1857932 w 3211789"/>
                <a:gd name="connsiteY2884" fmla="*/ 2945266 h 6108771"/>
                <a:gd name="connsiteX2885" fmla="*/ 1888833 w 3211789"/>
                <a:gd name="connsiteY2885" fmla="*/ 2925953 h 6108771"/>
                <a:gd name="connsiteX2886" fmla="*/ 1935185 w 3211789"/>
                <a:gd name="connsiteY2886" fmla="*/ 2922090 h 6108771"/>
                <a:gd name="connsiteX2887" fmla="*/ 1995056 w 3211789"/>
                <a:gd name="connsiteY2887" fmla="*/ 2945266 h 6108771"/>
                <a:gd name="connsiteX2888" fmla="*/ 1890765 w 3211789"/>
                <a:gd name="connsiteY2888" fmla="*/ 3010931 h 6108771"/>
                <a:gd name="connsiteX2889" fmla="*/ 1892696 w 3211789"/>
                <a:gd name="connsiteY2889" fmla="*/ 3028313 h 6108771"/>
                <a:gd name="connsiteX2890" fmla="*/ 1859863 w 3211789"/>
                <a:gd name="connsiteY2890" fmla="*/ 3086252 h 6108771"/>
                <a:gd name="connsiteX2891" fmla="*/ 1844413 w 3211789"/>
                <a:gd name="connsiteY2891" fmla="*/ 3126810 h 6108771"/>
                <a:gd name="connsiteX2892" fmla="*/ 1823168 w 3211789"/>
                <a:gd name="connsiteY2892" fmla="*/ 3136467 h 6108771"/>
                <a:gd name="connsiteX2893" fmla="*/ 1794198 w 3211789"/>
                <a:gd name="connsiteY2893" fmla="*/ 3182819 h 6108771"/>
                <a:gd name="connsiteX2894" fmla="*/ 1794198 w 3211789"/>
                <a:gd name="connsiteY2894" fmla="*/ 3188612 h 6108771"/>
                <a:gd name="connsiteX2895" fmla="*/ 1811580 w 3211789"/>
                <a:gd name="connsiteY2895" fmla="*/ 3188612 h 6108771"/>
                <a:gd name="connsiteX2896" fmla="*/ 1850207 w 3211789"/>
                <a:gd name="connsiteY2896" fmla="*/ 3144192 h 6108771"/>
                <a:gd name="connsiteX2897" fmla="*/ 1877245 w 3211789"/>
                <a:gd name="connsiteY2897" fmla="*/ 3138398 h 6108771"/>
                <a:gd name="connsiteX2898" fmla="*/ 1906215 w 3211789"/>
                <a:gd name="connsiteY2898" fmla="*/ 3113291 h 6108771"/>
                <a:gd name="connsiteX2899" fmla="*/ 1973811 w 3211789"/>
                <a:gd name="connsiteY2899" fmla="*/ 3086252 h 6108771"/>
                <a:gd name="connsiteX2900" fmla="*/ 1998919 w 3211789"/>
                <a:gd name="connsiteY2900" fmla="*/ 3126810 h 6108771"/>
                <a:gd name="connsiteX2901" fmla="*/ 2014369 w 3211789"/>
                <a:gd name="connsiteY2901" fmla="*/ 3115222 h 6108771"/>
                <a:gd name="connsiteX2902" fmla="*/ 2072309 w 3211789"/>
                <a:gd name="connsiteY2902" fmla="*/ 3095909 h 6108771"/>
                <a:gd name="connsiteX2903" fmla="*/ 2041408 w 3211789"/>
                <a:gd name="connsiteY2903" fmla="*/ 3082390 h 6108771"/>
                <a:gd name="connsiteX2904" fmla="*/ 1983468 w 3211789"/>
                <a:gd name="connsiteY2904" fmla="*/ 3080458 h 6108771"/>
                <a:gd name="connsiteX2905" fmla="*/ 2031751 w 3211789"/>
                <a:gd name="connsiteY2905" fmla="*/ 3070802 h 6108771"/>
                <a:gd name="connsiteX2906" fmla="*/ 2107073 w 3211789"/>
                <a:gd name="connsiteY2906" fmla="*/ 3121016 h 6108771"/>
                <a:gd name="connsiteX2907" fmla="*/ 2060721 w 3211789"/>
                <a:gd name="connsiteY2907" fmla="*/ 3109428 h 6108771"/>
                <a:gd name="connsiteX2908" fmla="*/ 2002781 w 3211789"/>
                <a:gd name="connsiteY2908" fmla="*/ 3142261 h 6108771"/>
                <a:gd name="connsiteX2909" fmla="*/ 1987331 w 3211789"/>
                <a:gd name="connsiteY2909" fmla="*/ 3186681 h 6108771"/>
                <a:gd name="connsiteX2910" fmla="*/ 1898490 w 3211789"/>
                <a:gd name="connsiteY2910" fmla="*/ 3242690 h 6108771"/>
                <a:gd name="connsiteX2911" fmla="*/ 1792267 w 3211789"/>
                <a:gd name="connsiteY2911" fmla="*/ 3289041 h 6108771"/>
                <a:gd name="connsiteX2912" fmla="*/ 1761366 w 3211789"/>
                <a:gd name="connsiteY2912" fmla="*/ 3283247 h 6108771"/>
                <a:gd name="connsiteX2913" fmla="*/ 1743984 w 3211789"/>
                <a:gd name="connsiteY2913" fmla="*/ 3294835 h 6108771"/>
                <a:gd name="connsiteX2914" fmla="*/ 1633899 w 3211789"/>
                <a:gd name="connsiteY2914" fmla="*/ 3453204 h 6108771"/>
                <a:gd name="connsiteX2915" fmla="*/ 1618448 w 3211789"/>
                <a:gd name="connsiteY2915" fmla="*/ 3487967 h 6108771"/>
                <a:gd name="connsiteX2916" fmla="*/ 1595272 w 3211789"/>
                <a:gd name="connsiteY2916" fmla="*/ 3538182 h 6108771"/>
                <a:gd name="connsiteX2917" fmla="*/ 1558577 w 3211789"/>
                <a:gd name="connsiteY2917" fmla="*/ 3534319 h 6108771"/>
                <a:gd name="connsiteX2918" fmla="*/ 1531539 w 3211789"/>
                <a:gd name="connsiteY2918" fmla="*/ 3542044 h 6108771"/>
                <a:gd name="connsiteX2919" fmla="*/ 1612654 w 3211789"/>
                <a:gd name="connsiteY2919" fmla="*/ 3598053 h 6108771"/>
                <a:gd name="connsiteX2920" fmla="*/ 1631967 w 3211789"/>
                <a:gd name="connsiteY2920" fmla="*/ 3584533 h 6108771"/>
                <a:gd name="connsiteX2921" fmla="*/ 1701495 w 3211789"/>
                <a:gd name="connsiteY2921" fmla="*/ 3594190 h 6108771"/>
                <a:gd name="connsiteX2922" fmla="*/ 1664800 w 3211789"/>
                <a:gd name="connsiteY2922" fmla="*/ 3611572 h 6108771"/>
                <a:gd name="connsiteX2923" fmla="*/ 1630036 w 3211789"/>
                <a:gd name="connsiteY2923" fmla="*/ 3611572 h 6108771"/>
                <a:gd name="connsiteX2924" fmla="*/ 1525745 w 3211789"/>
                <a:gd name="connsiteY2924" fmla="*/ 3563289 h 6108771"/>
                <a:gd name="connsiteX2925" fmla="*/ 1510294 w 3211789"/>
                <a:gd name="connsiteY2925" fmla="*/ 3497624 h 6108771"/>
                <a:gd name="connsiteX2926" fmla="*/ 1510294 w 3211789"/>
                <a:gd name="connsiteY2926" fmla="*/ 3462860 h 6108771"/>
                <a:gd name="connsiteX2927" fmla="*/ 1541195 w 3211789"/>
                <a:gd name="connsiteY2927" fmla="*/ 3414577 h 6108771"/>
                <a:gd name="connsiteX2928" fmla="*/ 1541195 w 3211789"/>
                <a:gd name="connsiteY2928" fmla="*/ 3402989 h 6108771"/>
                <a:gd name="connsiteX2929" fmla="*/ 1562440 w 3211789"/>
                <a:gd name="connsiteY2929" fmla="*/ 3358569 h 6108771"/>
                <a:gd name="connsiteX2930" fmla="*/ 1448492 w 3211789"/>
                <a:gd name="connsiteY2930" fmla="*/ 3302560 h 6108771"/>
                <a:gd name="connsiteX2931" fmla="*/ 1444629 w 3211789"/>
                <a:gd name="connsiteY2931" fmla="*/ 3283247 h 6108771"/>
                <a:gd name="connsiteX2932" fmla="*/ 1394415 w 3211789"/>
                <a:gd name="connsiteY2932" fmla="*/ 3337324 h 6108771"/>
                <a:gd name="connsiteX2933" fmla="*/ 1413728 w 3211789"/>
                <a:gd name="connsiteY2933" fmla="*/ 3350844 h 6108771"/>
                <a:gd name="connsiteX2934" fmla="*/ 1471668 w 3211789"/>
                <a:gd name="connsiteY2934" fmla="*/ 3350844 h 6108771"/>
                <a:gd name="connsiteX2935" fmla="*/ 1481324 w 3211789"/>
                <a:gd name="connsiteY2935" fmla="*/ 3360500 h 6108771"/>
                <a:gd name="connsiteX2936" fmla="*/ 1479393 w 3211789"/>
                <a:gd name="connsiteY2936" fmla="*/ 3366294 h 6108771"/>
                <a:gd name="connsiteX2937" fmla="*/ 1328750 w 3211789"/>
                <a:gd name="connsiteY2937" fmla="*/ 3447410 h 6108771"/>
                <a:gd name="connsiteX2938" fmla="*/ 1380896 w 3211789"/>
                <a:gd name="connsiteY2938" fmla="*/ 3501487 h 6108771"/>
                <a:gd name="connsiteX2939" fmla="*/ 1342269 w 3211789"/>
                <a:gd name="connsiteY2939" fmla="*/ 3480242 h 6108771"/>
                <a:gd name="connsiteX2940" fmla="*/ 1328750 w 3211789"/>
                <a:gd name="connsiteY2940" fmla="*/ 3451272 h 6108771"/>
                <a:gd name="connsiteX2941" fmla="*/ 1326818 w 3211789"/>
                <a:gd name="connsiteY2941" fmla="*/ 3447410 h 6108771"/>
                <a:gd name="connsiteX2942" fmla="*/ 1266947 w 3211789"/>
                <a:gd name="connsiteY2942" fmla="*/ 3439684 h 6108771"/>
                <a:gd name="connsiteX2943" fmla="*/ 1245703 w 3211789"/>
                <a:gd name="connsiteY2943" fmla="*/ 3443547 h 6108771"/>
                <a:gd name="connsiteX2944" fmla="*/ 1392483 w 3211789"/>
                <a:gd name="connsiteY2944" fmla="*/ 3559426 h 6108771"/>
                <a:gd name="connsiteX2945" fmla="*/ 1409865 w 3211789"/>
                <a:gd name="connsiteY2945" fmla="*/ 3534319 h 6108771"/>
                <a:gd name="connsiteX2946" fmla="*/ 1411797 w 3211789"/>
                <a:gd name="connsiteY2946" fmla="*/ 3526594 h 6108771"/>
                <a:gd name="connsiteX2947" fmla="*/ 1533470 w 3211789"/>
                <a:gd name="connsiteY2947" fmla="*/ 3588396 h 6108771"/>
                <a:gd name="connsiteX2948" fmla="*/ 1546989 w 3211789"/>
                <a:gd name="connsiteY2948" fmla="*/ 3603847 h 6108771"/>
                <a:gd name="connsiteX2949" fmla="*/ 1539264 w 3211789"/>
                <a:gd name="connsiteY2949" fmla="*/ 3603847 h 6108771"/>
                <a:gd name="connsiteX2950" fmla="*/ 1456217 w 3211789"/>
                <a:gd name="connsiteY2950" fmla="*/ 3561358 h 6108771"/>
                <a:gd name="connsiteX2951" fmla="*/ 1440767 w 3211789"/>
                <a:gd name="connsiteY2951" fmla="*/ 3580671 h 6108771"/>
                <a:gd name="connsiteX2952" fmla="*/ 1498706 w 3211789"/>
                <a:gd name="connsiteY2952" fmla="*/ 3615435 h 6108771"/>
                <a:gd name="connsiteX2953" fmla="*/ 1728534 w 3211789"/>
                <a:gd name="connsiteY2953" fmla="*/ 3735177 h 6108771"/>
                <a:gd name="connsiteX2954" fmla="*/ 1745915 w 3211789"/>
                <a:gd name="connsiteY2954" fmla="*/ 3719726 h 6108771"/>
                <a:gd name="connsiteX2955" fmla="*/ 1738190 w 3211789"/>
                <a:gd name="connsiteY2955" fmla="*/ 3704275 h 6108771"/>
                <a:gd name="connsiteX2956" fmla="*/ 1614586 w 3211789"/>
                <a:gd name="connsiteY2956" fmla="*/ 3640542 h 6108771"/>
                <a:gd name="connsiteX2957" fmla="*/ 1616517 w 3211789"/>
                <a:gd name="connsiteY2957" fmla="*/ 3630885 h 6108771"/>
                <a:gd name="connsiteX2958" fmla="*/ 1742053 w 3211789"/>
                <a:gd name="connsiteY2958" fmla="*/ 3700413 h 6108771"/>
                <a:gd name="connsiteX2959" fmla="*/ 1763297 w 3211789"/>
                <a:gd name="connsiteY2959" fmla="*/ 3710069 h 6108771"/>
                <a:gd name="connsiteX2960" fmla="*/ 1782611 w 3211789"/>
                <a:gd name="connsiteY2960" fmla="*/ 3727451 h 6108771"/>
                <a:gd name="connsiteX2961" fmla="*/ 1811580 w 3211789"/>
                <a:gd name="connsiteY2961" fmla="*/ 3744833 h 6108771"/>
                <a:gd name="connsiteX2962" fmla="*/ 1877245 w 3211789"/>
                <a:gd name="connsiteY2962" fmla="*/ 3802773 h 6108771"/>
                <a:gd name="connsiteX2963" fmla="*/ 1929391 w 3211789"/>
                <a:gd name="connsiteY2963" fmla="*/ 3864575 h 6108771"/>
                <a:gd name="connsiteX2964" fmla="*/ 2041408 w 3211789"/>
                <a:gd name="connsiteY2964" fmla="*/ 4225732 h 6108771"/>
                <a:gd name="connsiteX2965" fmla="*/ 1991193 w 3211789"/>
                <a:gd name="connsiteY2965" fmla="*/ 4451697 h 6108771"/>
                <a:gd name="connsiteX2966" fmla="*/ 1985399 w 3211789"/>
                <a:gd name="connsiteY2966" fmla="*/ 4451697 h 6108771"/>
                <a:gd name="connsiteX2967" fmla="*/ 1969949 w 3211789"/>
                <a:gd name="connsiteY2967" fmla="*/ 4434315 h 6108771"/>
                <a:gd name="connsiteX2968" fmla="*/ 1952567 w 3211789"/>
                <a:gd name="connsiteY2968" fmla="*/ 4440109 h 6108771"/>
                <a:gd name="connsiteX2969" fmla="*/ 1935185 w 3211789"/>
                <a:gd name="connsiteY2969" fmla="*/ 4443972 h 6108771"/>
                <a:gd name="connsiteX2970" fmla="*/ 1964155 w 3211789"/>
                <a:gd name="connsiteY2970" fmla="*/ 4476804 h 6108771"/>
                <a:gd name="connsiteX2971" fmla="*/ 1983468 w 3211789"/>
                <a:gd name="connsiteY2971" fmla="*/ 4472942 h 6108771"/>
                <a:gd name="connsiteX2972" fmla="*/ 1749778 w 3211789"/>
                <a:gd name="connsiteY2972" fmla="*/ 4940322 h 6108771"/>
                <a:gd name="connsiteX2973" fmla="*/ 1728534 w 3211789"/>
                <a:gd name="connsiteY2973" fmla="*/ 5004055 h 6108771"/>
                <a:gd name="connsiteX2974" fmla="*/ 1684113 w 3211789"/>
                <a:gd name="connsiteY2974" fmla="*/ 5081308 h 6108771"/>
                <a:gd name="connsiteX2975" fmla="*/ 1649349 w 3211789"/>
                <a:gd name="connsiteY2975" fmla="*/ 5042682 h 6108771"/>
                <a:gd name="connsiteX2976" fmla="*/ 1649349 w 3211789"/>
                <a:gd name="connsiteY2976" fmla="*/ 5005986 h 6108771"/>
                <a:gd name="connsiteX2977" fmla="*/ 1664800 w 3211789"/>
                <a:gd name="connsiteY2977" fmla="*/ 4909420 h 6108771"/>
                <a:gd name="connsiteX2978" fmla="*/ 1747847 w 3211789"/>
                <a:gd name="connsiteY2978" fmla="*/ 4650623 h 6108771"/>
                <a:gd name="connsiteX2979" fmla="*/ 1784542 w 3211789"/>
                <a:gd name="connsiteY2979" fmla="*/ 4559851 h 6108771"/>
                <a:gd name="connsiteX2980" fmla="*/ 1827031 w 3211789"/>
                <a:gd name="connsiteY2980" fmla="*/ 4442040 h 6108771"/>
                <a:gd name="connsiteX2981" fmla="*/ 1821237 w 3211789"/>
                <a:gd name="connsiteY2981" fmla="*/ 4434315 h 6108771"/>
                <a:gd name="connsiteX2982" fmla="*/ 1755572 w 3211789"/>
                <a:gd name="connsiteY2982" fmla="*/ 4434315 h 6108771"/>
                <a:gd name="connsiteX2983" fmla="*/ 1703426 w 3211789"/>
                <a:gd name="connsiteY2983" fmla="*/ 4424659 h 6108771"/>
                <a:gd name="connsiteX2984" fmla="*/ 1689907 w 3211789"/>
                <a:gd name="connsiteY2984" fmla="*/ 4453628 h 6108771"/>
                <a:gd name="connsiteX2985" fmla="*/ 1664800 w 3211789"/>
                <a:gd name="connsiteY2985" fmla="*/ 4552126 h 6108771"/>
                <a:gd name="connsiteX2986" fmla="*/ 1678319 w 3211789"/>
                <a:gd name="connsiteY2986" fmla="*/ 4554057 h 6108771"/>
                <a:gd name="connsiteX2987" fmla="*/ 1774885 w 3211789"/>
                <a:gd name="connsiteY2987" fmla="*/ 4525087 h 6108771"/>
                <a:gd name="connsiteX2988" fmla="*/ 1743984 w 3211789"/>
                <a:gd name="connsiteY2988" fmla="*/ 4602340 h 6108771"/>
                <a:gd name="connsiteX2989" fmla="*/ 1620379 w 3211789"/>
                <a:gd name="connsiteY2989" fmla="*/ 5025300 h 6108771"/>
                <a:gd name="connsiteX2990" fmla="*/ 1682182 w 3211789"/>
                <a:gd name="connsiteY2990" fmla="*/ 5114140 h 6108771"/>
                <a:gd name="connsiteX2991" fmla="*/ 1759435 w 3211789"/>
                <a:gd name="connsiteY2991" fmla="*/ 4992467 h 6108771"/>
                <a:gd name="connsiteX2992" fmla="*/ 1788405 w 3211789"/>
                <a:gd name="connsiteY2992" fmla="*/ 4919077 h 6108771"/>
                <a:gd name="connsiteX2993" fmla="*/ 1815443 w 3211789"/>
                <a:gd name="connsiteY2993" fmla="*/ 4849549 h 6108771"/>
                <a:gd name="connsiteX2994" fmla="*/ 1954498 w 3211789"/>
                <a:gd name="connsiteY2994" fmla="*/ 4584958 h 6108771"/>
                <a:gd name="connsiteX2995" fmla="*/ 1983468 w 3211789"/>
                <a:gd name="connsiteY2995" fmla="*/ 4631310 h 6108771"/>
                <a:gd name="connsiteX2996" fmla="*/ 2022095 w 3211789"/>
                <a:gd name="connsiteY2996" fmla="*/ 4677662 h 6108771"/>
                <a:gd name="connsiteX2997" fmla="*/ 2132180 w 3211789"/>
                <a:gd name="connsiteY2997" fmla="*/ 4847618 h 6108771"/>
                <a:gd name="connsiteX2998" fmla="*/ 2122523 w 3211789"/>
                <a:gd name="connsiteY2998" fmla="*/ 4938390 h 6108771"/>
                <a:gd name="connsiteX2999" fmla="*/ 2134111 w 3211789"/>
                <a:gd name="connsiteY2999" fmla="*/ 5002124 h 6108771"/>
                <a:gd name="connsiteX3000" fmla="*/ 2155356 w 3211789"/>
                <a:gd name="connsiteY3000" fmla="*/ 5023368 h 6108771"/>
                <a:gd name="connsiteX3001" fmla="*/ 2217158 w 3211789"/>
                <a:gd name="connsiteY3001" fmla="*/ 5094827 h 6108771"/>
                <a:gd name="connsiteX3002" fmla="*/ 2224883 w 3211789"/>
                <a:gd name="connsiteY3002" fmla="*/ 5123797 h 6108771"/>
                <a:gd name="connsiteX3003" fmla="*/ 2224883 w 3211789"/>
                <a:gd name="connsiteY3003" fmla="*/ 5164355 h 6108771"/>
                <a:gd name="connsiteX3004" fmla="*/ 2068446 w 3211789"/>
                <a:gd name="connsiteY3004" fmla="*/ 5023368 h 6108771"/>
                <a:gd name="connsiteX3005" fmla="*/ 1981537 w 3211789"/>
                <a:gd name="connsiteY3005" fmla="*/ 4828305 h 6108771"/>
                <a:gd name="connsiteX3006" fmla="*/ 1919734 w 3211789"/>
                <a:gd name="connsiteY3006" fmla="*/ 4903626 h 6108771"/>
                <a:gd name="connsiteX3007" fmla="*/ 1925528 w 3211789"/>
                <a:gd name="connsiteY3007" fmla="*/ 4934528 h 6108771"/>
                <a:gd name="connsiteX3008" fmla="*/ 1983468 w 3211789"/>
                <a:gd name="connsiteY3008" fmla="*/ 5027231 h 6108771"/>
                <a:gd name="connsiteX3009" fmla="*/ 2025957 w 3211789"/>
                <a:gd name="connsiteY3009" fmla="*/ 5089033 h 6108771"/>
                <a:gd name="connsiteX3010" fmla="*/ 2068446 w 3211789"/>
                <a:gd name="connsiteY3010" fmla="*/ 5224226 h 6108771"/>
                <a:gd name="connsiteX3011" fmla="*/ 2070378 w 3211789"/>
                <a:gd name="connsiteY3011" fmla="*/ 5338174 h 6108771"/>
                <a:gd name="connsiteX3012" fmla="*/ 2192051 w 3211789"/>
                <a:gd name="connsiteY3012" fmla="*/ 5529375 h 6108771"/>
                <a:gd name="connsiteX3013" fmla="*/ 2141837 w 3211789"/>
                <a:gd name="connsiteY3013" fmla="*/ 5535169 h 6108771"/>
                <a:gd name="connsiteX3014" fmla="*/ 1964155 w 3211789"/>
                <a:gd name="connsiteY3014" fmla="*/ 5247402 h 6108771"/>
                <a:gd name="connsiteX3015" fmla="*/ 1942910 w 3211789"/>
                <a:gd name="connsiteY3015" fmla="*/ 5166286 h 6108771"/>
                <a:gd name="connsiteX3016" fmla="*/ 1883039 w 3211789"/>
                <a:gd name="connsiteY3016" fmla="*/ 5104484 h 6108771"/>
                <a:gd name="connsiteX3017" fmla="*/ 1830894 w 3211789"/>
                <a:gd name="connsiteY3017" fmla="*/ 5168218 h 6108771"/>
                <a:gd name="connsiteX3018" fmla="*/ 1873383 w 3211789"/>
                <a:gd name="connsiteY3018" fmla="*/ 5371006 h 6108771"/>
                <a:gd name="connsiteX3019" fmla="*/ 1788405 w 3211789"/>
                <a:gd name="connsiteY3019" fmla="*/ 5608559 h 6108771"/>
                <a:gd name="connsiteX3020" fmla="*/ 1925528 w 3211789"/>
                <a:gd name="connsiteY3020" fmla="*/ 5956197 h 6108771"/>
                <a:gd name="connsiteX3021" fmla="*/ 1902353 w 3211789"/>
                <a:gd name="connsiteY3021" fmla="*/ 6066282 h 6108771"/>
                <a:gd name="connsiteX3022" fmla="*/ 1890765 w 3211789"/>
                <a:gd name="connsiteY3022" fmla="*/ 6099115 h 6108771"/>
                <a:gd name="connsiteX3023" fmla="*/ 1873383 w 3211789"/>
                <a:gd name="connsiteY3023" fmla="*/ 6108771 h 6108771"/>
                <a:gd name="connsiteX3024" fmla="*/ 1873383 w 3211789"/>
                <a:gd name="connsiteY3024" fmla="*/ 6091389 h 6108771"/>
                <a:gd name="connsiteX3025" fmla="*/ 1886902 w 3211789"/>
                <a:gd name="connsiteY3025" fmla="*/ 6019930 h 6108771"/>
                <a:gd name="connsiteX3026" fmla="*/ 1649349 w 3211789"/>
                <a:gd name="connsiteY3026" fmla="*/ 5658773 h 6108771"/>
                <a:gd name="connsiteX3027" fmla="*/ 1631967 w 3211789"/>
                <a:gd name="connsiteY3027" fmla="*/ 5600834 h 6108771"/>
                <a:gd name="connsiteX3028" fmla="*/ 1631967 w 3211789"/>
                <a:gd name="connsiteY3028" fmla="*/ 5552551 h 6108771"/>
                <a:gd name="connsiteX3029" fmla="*/ 1645487 w 3211789"/>
                <a:gd name="connsiteY3029" fmla="*/ 5508130 h 6108771"/>
                <a:gd name="connsiteX3030" fmla="*/ 1670594 w 3211789"/>
                <a:gd name="connsiteY3030" fmla="*/ 5465641 h 6108771"/>
                <a:gd name="connsiteX3031" fmla="*/ 1695701 w 3211789"/>
                <a:gd name="connsiteY3031" fmla="*/ 5399976 h 6108771"/>
                <a:gd name="connsiteX3032" fmla="*/ 1628105 w 3211789"/>
                <a:gd name="connsiteY3032" fmla="*/ 5328517 h 6108771"/>
                <a:gd name="connsiteX3033" fmla="*/ 1564371 w 3211789"/>
                <a:gd name="connsiteY3033" fmla="*/ 5351693 h 6108771"/>
                <a:gd name="connsiteX3034" fmla="*/ 1419522 w 3211789"/>
                <a:gd name="connsiteY3034" fmla="*/ 5539031 h 6108771"/>
                <a:gd name="connsiteX3035" fmla="*/ 1448492 w 3211789"/>
                <a:gd name="connsiteY3035" fmla="*/ 5641391 h 6108771"/>
                <a:gd name="connsiteX3036" fmla="*/ 1479393 w 3211789"/>
                <a:gd name="connsiteY3036" fmla="*/ 5764996 h 6108771"/>
                <a:gd name="connsiteX3037" fmla="*/ 1400209 w 3211789"/>
                <a:gd name="connsiteY3037" fmla="*/ 5884738 h 6108771"/>
                <a:gd name="connsiteX3038" fmla="*/ 1423385 w 3211789"/>
                <a:gd name="connsiteY3038" fmla="*/ 5813279 h 6108771"/>
                <a:gd name="connsiteX3039" fmla="*/ 1361582 w 3211789"/>
                <a:gd name="connsiteY3039" fmla="*/ 5627872 h 6108771"/>
                <a:gd name="connsiteX3040" fmla="*/ 1319093 w 3211789"/>
                <a:gd name="connsiteY3040" fmla="*/ 5502336 h 6108771"/>
                <a:gd name="connsiteX3041" fmla="*/ 1313299 w 3211789"/>
                <a:gd name="connsiteY3041" fmla="*/ 5463710 h 6108771"/>
                <a:gd name="connsiteX3042" fmla="*/ 1313299 w 3211789"/>
                <a:gd name="connsiteY3042" fmla="*/ 5415427 h 6108771"/>
                <a:gd name="connsiteX3043" fmla="*/ 1321025 w 3211789"/>
                <a:gd name="connsiteY3043" fmla="*/ 5374869 h 6108771"/>
                <a:gd name="connsiteX3044" fmla="*/ 1548921 w 3211789"/>
                <a:gd name="connsiteY3044" fmla="*/ 5121866 h 6108771"/>
                <a:gd name="connsiteX3045" fmla="*/ 1566302 w 3211789"/>
                <a:gd name="connsiteY3045" fmla="*/ 5079377 h 6108771"/>
                <a:gd name="connsiteX3046" fmla="*/ 1531539 w 3211789"/>
                <a:gd name="connsiteY3046" fmla="*/ 5040750 h 6108771"/>
                <a:gd name="connsiteX3047" fmla="*/ 1489050 w 3211789"/>
                <a:gd name="connsiteY3047" fmla="*/ 5058132 h 6108771"/>
                <a:gd name="connsiteX3048" fmla="*/ 1434973 w 3211789"/>
                <a:gd name="connsiteY3048" fmla="*/ 5112209 h 6108771"/>
                <a:gd name="connsiteX3049" fmla="*/ 1367376 w 3211789"/>
                <a:gd name="connsiteY3049" fmla="*/ 5146973 h 6108771"/>
                <a:gd name="connsiteX3050" fmla="*/ 1338406 w 3211789"/>
                <a:gd name="connsiteY3050" fmla="*/ 5154698 h 6108771"/>
                <a:gd name="connsiteX3051" fmla="*/ 1301711 w 3211789"/>
                <a:gd name="connsiteY3051" fmla="*/ 5164355 h 6108771"/>
                <a:gd name="connsiteX3052" fmla="*/ 1180038 w 3211789"/>
                <a:gd name="connsiteY3052" fmla="*/ 5276372 h 6108771"/>
                <a:gd name="connsiteX3053" fmla="*/ 1158793 w 3211789"/>
                <a:gd name="connsiteY3053" fmla="*/ 5382594 h 6108771"/>
                <a:gd name="connsiteX3054" fmla="*/ 1120167 w 3211789"/>
                <a:gd name="connsiteY3054" fmla="*/ 5457916 h 6108771"/>
                <a:gd name="connsiteX3055" fmla="*/ 1137549 w 3211789"/>
                <a:gd name="connsiteY3055" fmla="*/ 5394182 h 6108771"/>
                <a:gd name="connsiteX3056" fmla="*/ 1141412 w 3211789"/>
                <a:gd name="connsiteY3056" fmla="*/ 5376800 h 6108771"/>
                <a:gd name="connsiteX3057" fmla="*/ 1141412 w 3211789"/>
                <a:gd name="connsiteY3057" fmla="*/ 5343968 h 6108771"/>
                <a:gd name="connsiteX3058" fmla="*/ 1131755 w 3211789"/>
                <a:gd name="connsiteY3058" fmla="*/ 5272509 h 6108771"/>
                <a:gd name="connsiteX3059" fmla="*/ 1131755 w 3211789"/>
                <a:gd name="connsiteY3059" fmla="*/ 5214569 h 6108771"/>
                <a:gd name="connsiteX3060" fmla="*/ 1228321 w 3211789"/>
                <a:gd name="connsiteY3060" fmla="*/ 5075514 h 6108771"/>
                <a:gd name="connsiteX3061" fmla="*/ 1340338 w 3211789"/>
                <a:gd name="connsiteY3061" fmla="*/ 5027231 h 6108771"/>
                <a:gd name="connsiteX3062" fmla="*/ 1402140 w 3211789"/>
                <a:gd name="connsiteY3062" fmla="*/ 4965429 h 6108771"/>
                <a:gd name="connsiteX3063" fmla="*/ 1490981 w 3211789"/>
                <a:gd name="connsiteY3063" fmla="*/ 4820580 h 6108771"/>
                <a:gd name="connsiteX3064" fmla="*/ 1429179 w 3211789"/>
                <a:gd name="connsiteY3064" fmla="*/ 4785816 h 6108771"/>
                <a:gd name="connsiteX3065" fmla="*/ 1118236 w 3211789"/>
                <a:gd name="connsiteY3065" fmla="*/ 5031094 h 6108771"/>
                <a:gd name="connsiteX3066" fmla="*/ 1083472 w 3211789"/>
                <a:gd name="connsiteY3066" fmla="*/ 5027231 h 6108771"/>
                <a:gd name="connsiteX3067" fmla="*/ 1365445 w 3211789"/>
                <a:gd name="connsiteY3067" fmla="*/ 4646761 h 6108771"/>
                <a:gd name="connsiteX3068" fmla="*/ 1239909 w 3211789"/>
                <a:gd name="connsiteY3068" fmla="*/ 4517362 h 6108771"/>
                <a:gd name="connsiteX3069" fmla="*/ 1232184 w 3211789"/>
                <a:gd name="connsiteY3069" fmla="*/ 4505774 h 6108771"/>
                <a:gd name="connsiteX3070" fmla="*/ 1064159 w 3211789"/>
                <a:gd name="connsiteY3070" fmla="*/ 4554057 h 6108771"/>
                <a:gd name="connsiteX3071" fmla="*/ 838194 w 3211789"/>
                <a:gd name="connsiteY3071" fmla="*/ 4395689 h 6108771"/>
                <a:gd name="connsiteX3072" fmla="*/ 832400 w 3211789"/>
                <a:gd name="connsiteY3072" fmla="*/ 4357062 h 6108771"/>
                <a:gd name="connsiteX3073" fmla="*/ 832400 w 3211789"/>
                <a:gd name="connsiteY3073" fmla="*/ 4320367 h 6108771"/>
                <a:gd name="connsiteX3074" fmla="*/ 882614 w 3211789"/>
                <a:gd name="connsiteY3074" fmla="*/ 4208351 h 6108771"/>
                <a:gd name="connsiteX3075" fmla="*/ 956005 w 3211789"/>
                <a:gd name="connsiteY3075" fmla="*/ 4167793 h 6108771"/>
                <a:gd name="connsiteX3076" fmla="*/ 990768 w 3211789"/>
                <a:gd name="connsiteY3076" fmla="*/ 4125304 h 6108771"/>
                <a:gd name="connsiteX3077" fmla="*/ 1004288 w 3211789"/>
                <a:gd name="connsiteY3077" fmla="*/ 4080883 h 6108771"/>
                <a:gd name="connsiteX3078" fmla="*/ 1197420 w 3211789"/>
                <a:gd name="connsiteY3078" fmla="*/ 3955347 h 6108771"/>
                <a:gd name="connsiteX3079" fmla="*/ 1257291 w 3211789"/>
                <a:gd name="connsiteY3079" fmla="*/ 3957279 h 6108771"/>
                <a:gd name="connsiteX3080" fmla="*/ 1268879 w 3211789"/>
                <a:gd name="connsiteY3080" fmla="*/ 3955347 h 6108771"/>
                <a:gd name="connsiteX3081" fmla="*/ 1309437 w 3211789"/>
                <a:gd name="connsiteY3081" fmla="*/ 3916721 h 6108771"/>
                <a:gd name="connsiteX3082" fmla="*/ 1216733 w 3211789"/>
                <a:gd name="connsiteY3082" fmla="*/ 3806635 h 6108771"/>
                <a:gd name="connsiteX3083" fmla="*/ 1249566 w 3211789"/>
                <a:gd name="connsiteY3083" fmla="*/ 3812429 h 6108771"/>
                <a:gd name="connsiteX3084" fmla="*/ 1489050 w 3211789"/>
                <a:gd name="connsiteY3084" fmla="*/ 3920583 h 6108771"/>
                <a:gd name="connsiteX3085" fmla="*/ 1709220 w 3211789"/>
                <a:gd name="connsiteY3085" fmla="*/ 4049982 h 6108771"/>
                <a:gd name="connsiteX3086" fmla="*/ 1697632 w 3211789"/>
                <a:gd name="connsiteY3086" fmla="*/ 4049982 h 6108771"/>
                <a:gd name="connsiteX3087" fmla="*/ 1682182 w 3211789"/>
                <a:gd name="connsiteY3087" fmla="*/ 4042257 h 6108771"/>
                <a:gd name="connsiteX3088" fmla="*/ 1672525 w 3211789"/>
                <a:gd name="connsiteY3088" fmla="*/ 4051913 h 6108771"/>
                <a:gd name="connsiteX3089" fmla="*/ 1697632 w 3211789"/>
                <a:gd name="connsiteY3089" fmla="*/ 4107922 h 6108771"/>
                <a:gd name="connsiteX3090" fmla="*/ 1691838 w 3211789"/>
                <a:gd name="connsiteY3090" fmla="*/ 4131098 h 6108771"/>
                <a:gd name="connsiteX3091" fmla="*/ 1631967 w 3211789"/>
                <a:gd name="connsiteY3091" fmla="*/ 4057707 h 6108771"/>
                <a:gd name="connsiteX3092" fmla="*/ 1649349 w 3211789"/>
                <a:gd name="connsiteY3092" fmla="*/ 4044188 h 6108771"/>
                <a:gd name="connsiteX3093" fmla="*/ 1633899 w 3211789"/>
                <a:gd name="connsiteY3093" fmla="*/ 4028737 h 6108771"/>
                <a:gd name="connsiteX3094" fmla="*/ 1402140 w 3211789"/>
                <a:gd name="connsiteY3094" fmla="*/ 3951485 h 6108771"/>
                <a:gd name="connsiteX3095" fmla="*/ 1346132 w 3211789"/>
                <a:gd name="connsiteY3095" fmla="*/ 3893545 h 6108771"/>
                <a:gd name="connsiteX3096" fmla="*/ 1344200 w 3211789"/>
                <a:gd name="connsiteY3096" fmla="*/ 3897408 h 6108771"/>
                <a:gd name="connsiteX3097" fmla="*/ 1349994 w 3211789"/>
                <a:gd name="connsiteY3097" fmla="*/ 3912858 h 6108771"/>
                <a:gd name="connsiteX3098" fmla="*/ 1475530 w 3211789"/>
                <a:gd name="connsiteY3098" fmla="*/ 4003630 h 6108771"/>
                <a:gd name="connsiteX3099" fmla="*/ 1628105 w 3211789"/>
                <a:gd name="connsiteY3099" fmla="*/ 4055776 h 6108771"/>
                <a:gd name="connsiteX3100" fmla="*/ 1527676 w 3211789"/>
                <a:gd name="connsiteY3100" fmla="*/ 4028737 h 6108771"/>
                <a:gd name="connsiteX3101" fmla="*/ 1483256 w 3211789"/>
                <a:gd name="connsiteY3101" fmla="*/ 4028737 h 6108771"/>
                <a:gd name="connsiteX3102" fmla="*/ 1433041 w 3211789"/>
                <a:gd name="connsiteY3102" fmla="*/ 4017150 h 6108771"/>
                <a:gd name="connsiteX3103" fmla="*/ 1332612 w 3211789"/>
                <a:gd name="connsiteY3103" fmla="*/ 3943759 h 6108771"/>
                <a:gd name="connsiteX3104" fmla="*/ 1319093 w 3211789"/>
                <a:gd name="connsiteY3104" fmla="*/ 3936034 h 6108771"/>
                <a:gd name="connsiteX3105" fmla="*/ 1295917 w 3211789"/>
                <a:gd name="connsiteY3105" fmla="*/ 3961141 h 6108771"/>
                <a:gd name="connsiteX3106" fmla="*/ 1305574 w 3211789"/>
                <a:gd name="connsiteY3106" fmla="*/ 3972729 h 6108771"/>
                <a:gd name="connsiteX3107" fmla="*/ 1375102 w 3211789"/>
                <a:gd name="connsiteY3107" fmla="*/ 4013287 h 6108771"/>
                <a:gd name="connsiteX3108" fmla="*/ 1402140 w 3211789"/>
                <a:gd name="connsiteY3108" fmla="*/ 4059639 h 6108771"/>
                <a:gd name="connsiteX3109" fmla="*/ 1429179 w 3211789"/>
                <a:gd name="connsiteY3109" fmla="*/ 4075089 h 6108771"/>
                <a:gd name="connsiteX3110" fmla="*/ 1473599 w 3211789"/>
                <a:gd name="connsiteY3110" fmla="*/ 4061570 h 6108771"/>
                <a:gd name="connsiteX3111" fmla="*/ 1496775 w 3211789"/>
                <a:gd name="connsiteY3111" fmla="*/ 4059639 h 6108771"/>
                <a:gd name="connsiteX3112" fmla="*/ 1504500 w 3211789"/>
                <a:gd name="connsiteY3112" fmla="*/ 4063501 h 6108771"/>
                <a:gd name="connsiteX3113" fmla="*/ 1510294 w 3211789"/>
                <a:gd name="connsiteY3113" fmla="*/ 4059639 h 6108771"/>
                <a:gd name="connsiteX3114" fmla="*/ 1550852 w 3211789"/>
                <a:gd name="connsiteY3114" fmla="*/ 4063501 h 6108771"/>
                <a:gd name="connsiteX3115" fmla="*/ 1678319 w 3211789"/>
                <a:gd name="connsiteY3115" fmla="*/ 4175518 h 6108771"/>
                <a:gd name="connsiteX3116" fmla="*/ 1684113 w 3211789"/>
                <a:gd name="connsiteY3116" fmla="*/ 4165861 h 6108771"/>
                <a:gd name="connsiteX3117" fmla="*/ 1695701 w 3211789"/>
                <a:gd name="connsiteY3117" fmla="*/ 4239252 h 6108771"/>
                <a:gd name="connsiteX3118" fmla="*/ 1564371 w 3211789"/>
                <a:gd name="connsiteY3118" fmla="*/ 4409208 h 6108771"/>
                <a:gd name="connsiteX3119" fmla="*/ 1521882 w 3211789"/>
                <a:gd name="connsiteY3119" fmla="*/ 4411139 h 6108771"/>
                <a:gd name="connsiteX3120" fmla="*/ 1481324 w 3211789"/>
                <a:gd name="connsiteY3120" fmla="*/ 4409208 h 6108771"/>
                <a:gd name="connsiteX3121" fmla="*/ 1436904 w 3211789"/>
                <a:gd name="connsiteY3121" fmla="*/ 4401483 h 6108771"/>
                <a:gd name="connsiteX3122" fmla="*/ 1268879 w 3211789"/>
                <a:gd name="connsiteY3122" fmla="*/ 4453628 h 6108771"/>
                <a:gd name="connsiteX3123" fmla="*/ 1102785 w 3211789"/>
                <a:gd name="connsiteY3123" fmla="*/ 4341612 h 6108771"/>
                <a:gd name="connsiteX3124" fmla="*/ 1093128 w 3211789"/>
                <a:gd name="connsiteY3124" fmla="*/ 4302985 h 6108771"/>
                <a:gd name="connsiteX3125" fmla="*/ 1093128 w 3211789"/>
                <a:gd name="connsiteY3125" fmla="*/ 4254702 h 6108771"/>
                <a:gd name="connsiteX3126" fmla="*/ 1257291 w 3211789"/>
                <a:gd name="connsiteY3126" fmla="*/ 4113716 h 6108771"/>
                <a:gd name="connsiteX3127" fmla="*/ 1396346 w 3211789"/>
                <a:gd name="connsiteY3127" fmla="*/ 4245046 h 6108771"/>
                <a:gd name="connsiteX3128" fmla="*/ 1278535 w 3211789"/>
                <a:gd name="connsiteY3128" fmla="*/ 4360925 h 6108771"/>
                <a:gd name="connsiteX3129" fmla="*/ 1191626 w 3211789"/>
                <a:gd name="connsiteY3129" fmla="*/ 4270153 h 6108771"/>
                <a:gd name="connsiteX3130" fmla="*/ 1245703 w 3211789"/>
                <a:gd name="connsiteY3130" fmla="*/ 4208351 h 6108771"/>
                <a:gd name="connsiteX3131" fmla="*/ 1268879 w 3211789"/>
                <a:gd name="connsiteY3131" fmla="*/ 4223801 h 6108771"/>
                <a:gd name="connsiteX3132" fmla="*/ 1230252 w 3211789"/>
                <a:gd name="connsiteY3132" fmla="*/ 4272084 h 6108771"/>
                <a:gd name="connsiteX3133" fmla="*/ 1276604 w 3211789"/>
                <a:gd name="connsiteY3133" fmla="*/ 4318436 h 6108771"/>
                <a:gd name="connsiteX3134" fmla="*/ 1359651 w 3211789"/>
                <a:gd name="connsiteY3134" fmla="*/ 4245046 h 6108771"/>
                <a:gd name="connsiteX3135" fmla="*/ 1255360 w 3211789"/>
                <a:gd name="connsiteY3135" fmla="*/ 4158136 h 6108771"/>
                <a:gd name="connsiteX3136" fmla="*/ 1129824 w 3211789"/>
                <a:gd name="connsiteY3136" fmla="*/ 4275947 h 6108771"/>
                <a:gd name="connsiteX3137" fmla="*/ 1270810 w 3211789"/>
                <a:gd name="connsiteY3137" fmla="*/ 4413071 h 6108771"/>
                <a:gd name="connsiteX3138" fmla="*/ 1415659 w 3211789"/>
                <a:gd name="connsiteY3138" fmla="*/ 4345474 h 6108771"/>
                <a:gd name="connsiteX3139" fmla="*/ 1523813 w 3211789"/>
                <a:gd name="connsiteY3139" fmla="*/ 4382170 h 6108771"/>
                <a:gd name="connsiteX3140" fmla="*/ 1655143 w 3211789"/>
                <a:gd name="connsiteY3140" fmla="*/ 4231526 h 6108771"/>
                <a:gd name="connsiteX3141" fmla="*/ 1510294 w 3211789"/>
                <a:gd name="connsiteY3141" fmla="*/ 4088608 h 6108771"/>
                <a:gd name="connsiteX3142" fmla="*/ 1413728 w 3211789"/>
                <a:gd name="connsiteY3142" fmla="*/ 4107922 h 6108771"/>
                <a:gd name="connsiteX3143" fmla="*/ 1361582 w 3211789"/>
                <a:gd name="connsiteY3143" fmla="*/ 4044188 h 6108771"/>
                <a:gd name="connsiteX3144" fmla="*/ 1218664 w 3211789"/>
                <a:gd name="connsiteY3144" fmla="*/ 3982386 h 6108771"/>
                <a:gd name="connsiteX3145" fmla="*/ 1021670 w 3211789"/>
                <a:gd name="connsiteY3145" fmla="*/ 4109853 h 6108771"/>
                <a:gd name="connsiteX3146" fmla="*/ 1015876 w 3211789"/>
                <a:gd name="connsiteY3146" fmla="*/ 4160067 h 6108771"/>
                <a:gd name="connsiteX3147" fmla="*/ 954073 w 3211789"/>
                <a:gd name="connsiteY3147" fmla="*/ 4198694 h 6108771"/>
                <a:gd name="connsiteX3148" fmla="*/ 859438 w 3211789"/>
                <a:gd name="connsiteY3148" fmla="*/ 4343543 h 6108771"/>
                <a:gd name="connsiteX3149" fmla="*/ 1066090 w 3211789"/>
                <a:gd name="connsiteY3149" fmla="*/ 4527019 h 6108771"/>
                <a:gd name="connsiteX3150" fmla="*/ 1236046 w 3211789"/>
                <a:gd name="connsiteY3150" fmla="*/ 4474873 h 6108771"/>
                <a:gd name="connsiteX3151" fmla="*/ 1282398 w 3211789"/>
                <a:gd name="connsiteY3151" fmla="*/ 4532813 h 6108771"/>
                <a:gd name="connsiteX3152" fmla="*/ 1396346 w 3211789"/>
                <a:gd name="connsiteY3152" fmla="*/ 4615859 h 6108771"/>
                <a:gd name="connsiteX3153" fmla="*/ 1502569 w 3211789"/>
                <a:gd name="connsiteY3153" fmla="*/ 4584958 h 6108771"/>
                <a:gd name="connsiteX3154" fmla="*/ 1535401 w 3211789"/>
                <a:gd name="connsiteY3154" fmla="*/ 4592684 h 6108771"/>
                <a:gd name="connsiteX3155" fmla="*/ 1566302 w 3211789"/>
                <a:gd name="connsiteY3155" fmla="*/ 4579164 h 6108771"/>
                <a:gd name="connsiteX3156" fmla="*/ 1641624 w 3211789"/>
                <a:gd name="connsiteY3156" fmla="*/ 4554057 h 6108771"/>
                <a:gd name="connsiteX3157" fmla="*/ 1653212 w 3211789"/>
                <a:gd name="connsiteY3157" fmla="*/ 4528950 h 6108771"/>
                <a:gd name="connsiteX3158" fmla="*/ 1670594 w 3211789"/>
                <a:gd name="connsiteY3158" fmla="*/ 4469079 h 6108771"/>
                <a:gd name="connsiteX3159" fmla="*/ 1674457 w 3211789"/>
                <a:gd name="connsiteY3159" fmla="*/ 4449766 h 6108771"/>
                <a:gd name="connsiteX3160" fmla="*/ 1672525 w 3211789"/>
                <a:gd name="connsiteY3160" fmla="*/ 4393757 h 6108771"/>
                <a:gd name="connsiteX3161" fmla="*/ 1776817 w 3211789"/>
                <a:gd name="connsiteY3161" fmla="*/ 4420796 h 6108771"/>
                <a:gd name="connsiteX3162" fmla="*/ 1840550 w 3211789"/>
                <a:gd name="connsiteY3162" fmla="*/ 4386032 h 6108771"/>
                <a:gd name="connsiteX3163" fmla="*/ 1842482 w 3211789"/>
                <a:gd name="connsiteY3163" fmla="*/ 4370582 h 6108771"/>
                <a:gd name="connsiteX3164" fmla="*/ 1842482 w 3211789"/>
                <a:gd name="connsiteY3164" fmla="*/ 4266290 h 6108771"/>
                <a:gd name="connsiteX3165" fmla="*/ 1763297 w 3211789"/>
                <a:gd name="connsiteY3165" fmla="*/ 4082815 h 6108771"/>
                <a:gd name="connsiteX3166" fmla="*/ 1747847 w 3211789"/>
                <a:gd name="connsiteY3166" fmla="*/ 4059639 h 6108771"/>
                <a:gd name="connsiteX3167" fmla="*/ 1711152 w 3211789"/>
                <a:gd name="connsiteY3167" fmla="*/ 4019081 h 6108771"/>
                <a:gd name="connsiteX3168" fmla="*/ 1633899 w 3211789"/>
                <a:gd name="connsiteY3168" fmla="*/ 3968867 h 6108771"/>
                <a:gd name="connsiteX3169" fmla="*/ 1587547 w 3211789"/>
                <a:gd name="connsiteY3169" fmla="*/ 3943759 h 6108771"/>
                <a:gd name="connsiteX3170" fmla="*/ 1537333 w 3211789"/>
                <a:gd name="connsiteY3170" fmla="*/ 3918652 h 6108771"/>
                <a:gd name="connsiteX3171" fmla="*/ 1375102 w 3211789"/>
                <a:gd name="connsiteY3171" fmla="*/ 3847193 h 6108771"/>
                <a:gd name="connsiteX3172" fmla="*/ 1268879 w 3211789"/>
                <a:gd name="connsiteY3172" fmla="*/ 3802773 h 6108771"/>
                <a:gd name="connsiteX3173" fmla="*/ 1183901 w 3211789"/>
                <a:gd name="connsiteY3173" fmla="*/ 3760284 h 6108771"/>
                <a:gd name="connsiteX3174" fmla="*/ 787980 w 3211789"/>
                <a:gd name="connsiteY3174" fmla="*/ 3240758 h 6108771"/>
                <a:gd name="connsiteX3175" fmla="*/ 784117 w 3211789"/>
                <a:gd name="connsiteY3175" fmla="*/ 3192475 h 6108771"/>
                <a:gd name="connsiteX3176" fmla="*/ 784117 w 3211789"/>
                <a:gd name="connsiteY3176" fmla="*/ 3155780 h 6108771"/>
                <a:gd name="connsiteX3177" fmla="*/ 1180038 w 3211789"/>
                <a:gd name="connsiteY3177" fmla="*/ 2723164 h 6108771"/>
                <a:gd name="connsiteX3178" fmla="*/ 1249566 w 3211789"/>
                <a:gd name="connsiteY3178" fmla="*/ 2728958 h 6108771"/>
                <a:gd name="connsiteX3179" fmla="*/ 1278535 w 3211789"/>
                <a:gd name="connsiteY3179" fmla="*/ 2736683 h 6108771"/>
                <a:gd name="connsiteX3180" fmla="*/ 1460080 w 3211789"/>
                <a:gd name="connsiteY3180" fmla="*/ 2922090 h 6108771"/>
                <a:gd name="connsiteX3181" fmla="*/ 1471668 w 3211789"/>
                <a:gd name="connsiteY3181" fmla="*/ 2983892 h 6108771"/>
                <a:gd name="connsiteX3182" fmla="*/ 1487118 w 3211789"/>
                <a:gd name="connsiteY3182" fmla="*/ 2991618 h 6108771"/>
                <a:gd name="connsiteX3183" fmla="*/ 1506431 w 3211789"/>
                <a:gd name="connsiteY3183" fmla="*/ 2976167 h 6108771"/>
                <a:gd name="connsiteX3184" fmla="*/ 1546989 w 3211789"/>
                <a:gd name="connsiteY3184" fmla="*/ 2943335 h 6108771"/>
                <a:gd name="connsiteX3185" fmla="*/ 1512225 w 3211789"/>
                <a:gd name="connsiteY3185" fmla="*/ 2906640 h 6108771"/>
                <a:gd name="connsiteX3186" fmla="*/ 1487118 w 3211789"/>
                <a:gd name="connsiteY3186" fmla="*/ 2918227 h 6108771"/>
                <a:gd name="connsiteX3187" fmla="*/ 1481324 w 3211789"/>
                <a:gd name="connsiteY3187" fmla="*/ 2918227 h 6108771"/>
                <a:gd name="connsiteX3188" fmla="*/ 1471668 w 3211789"/>
                <a:gd name="connsiteY3188" fmla="*/ 2887326 h 6108771"/>
                <a:gd name="connsiteX3189" fmla="*/ 1164587 w 3211789"/>
                <a:gd name="connsiteY3189" fmla="*/ 2701919 h 6108771"/>
                <a:gd name="connsiteX3190" fmla="*/ 1079609 w 3211789"/>
                <a:gd name="connsiteY3190" fmla="*/ 2711576 h 6108771"/>
                <a:gd name="connsiteX3191" fmla="*/ 789911 w 3211789"/>
                <a:gd name="connsiteY3191" fmla="*/ 3007068 h 6108771"/>
                <a:gd name="connsiteX3192" fmla="*/ 764804 w 3211789"/>
                <a:gd name="connsiteY3192" fmla="*/ 3194406 h 6108771"/>
                <a:gd name="connsiteX3193" fmla="*/ 772529 w 3211789"/>
                <a:gd name="connsiteY3193" fmla="*/ 3290973 h 6108771"/>
                <a:gd name="connsiteX3194" fmla="*/ 1176175 w 3211789"/>
                <a:gd name="connsiteY3194" fmla="*/ 3775734 h 6108771"/>
                <a:gd name="connsiteX3195" fmla="*/ 1209008 w 3211789"/>
                <a:gd name="connsiteY3195" fmla="*/ 3802773 h 6108771"/>
                <a:gd name="connsiteX3196" fmla="*/ 1185832 w 3211789"/>
                <a:gd name="connsiteY3196" fmla="*/ 3796979 h 6108771"/>
                <a:gd name="connsiteX3197" fmla="*/ 1160725 w 3211789"/>
                <a:gd name="connsiteY3197" fmla="*/ 3818223 h 6108771"/>
                <a:gd name="connsiteX3198" fmla="*/ 1162656 w 3211789"/>
                <a:gd name="connsiteY3198" fmla="*/ 3827880 h 6108771"/>
                <a:gd name="connsiteX3199" fmla="*/ 1201283 w 3211789"/>
                <a:gd name="connsiteY3199" fmla="*/ 3893545 h 6108771"/>
                <a:gd name="connsiteX3200" fmla="*/ 1197420 w 3211789"/>
                <a:gd name="connsiteY3200" fmla="*/ 3912858 h 6108771"/>
                <a:gd name="connsiteX3201" fmla="*/ 872958 w 3211789"/>
                <a:gd name="connsiteY3201" fmla="*/ 3686894 h 6108771"/>
                <a:gd name="connsiteX3202" fmla="*/ 857507 w 3211789"/>
                <a:gd name="connsiteY3202" fmla="*/ 3623160 h 6108771"/>
                <a:gd name="connsiteX3203" fmla="*/ 859438 w 3211789"/>
                <a:gd name="connsiteY3203" fmla="*/ 3524662 h 6108771"/>
                <a:gd name="connsiteX3204" fmla="*/ 815018 w 3211789"/>
                <a:gd name="connsiteY3204" fmla="*/ 3476379 h 6108771"/>
                <a:gd name="connsiteX3205" fmla="*/ 799567 w 3211789"/>
                <a:gd name="connsiteY3205" fmla="*/ 3482173 h 6108771"/>
                <a:gd name="connsiteX3206" fmla="*/ 799567 w 3211789"/>
                <a:gd name="connsiteY3206" fmla="*/ 3532388 h 6108771"/>
                <a:gd name="connsiteX3207" fmla="*/ 795705 w 3211789"/>
                <a:gd name="connsiteY3207" fmla="*/ 3559426 h 6108771"/>
                <a:gd name="connsiteX3208" fmla="*/ 776392 w 3211789"/>
                <a:gd name="connsiteY3208" fmla="*/ 3584533 h 6108771"/>
                <a:gd name="connsiteX3209" fmla="*/ 776392 w 3211789"/>
                <a:gd name="connsiteY3209" fmla="*/ 3547838 h 6108771"/>
                <a:gd name="connsiteX3210" fmla="*/ 706864 w 3211789"/>
                <a:gd name="connsiteY3210" fmla="*/ 3435822 h 6108771"/>
                <a:gd name="connsiteX3211" fmla="*/ 646993 w 3211789"/>
                <a:gd name="connsiteY3211" fmla="*/ 3298698 h 6108771"/>
                <a:gd name="connsiteX3212" fmla="*/ 646993 w 3211789"/>
                <a:gd name="connsiteY3212" fmla="*/ 3175093 h 6108771"/>
                <a:gd name="connsiteX3213" fmla="*/ 666306 w 3211789"/>
                <a:gd name="connsiteY3213" fmla="*/ 3128742 h 6108771"/>
                <a:gd name="connsiteX3214" fmla="*/ 724246 w 3211789"/>
                <a:gd name="connsiteY3214" fmla="*/ 3041832 h 6108771"/>
                <a:gd name="connsiteX3215" fmla="*/ 803430 w 3211789"/>
                <a:gd name="connsiteY3215" fmla="*/ 2931747 h 6108771"/>
                <a:gd name="connsiteX3216" fmla="*/ 776392 w 3211789"/>
                <a:gd name="connsiteY3216" fmla="*/ 2904708 h 6108771"/>
                <a:gd name="connsiteX3217" fmla="*/ 718452 w 3211789"/>
                <a:gd name="connsiteY3217" fmla="*/ 2958785 h 6108771"/>
                <a:gd name="connsiteX3218" fmla="*/ 681757 w 3211789"/>
                <a:gd name="connsiteY3218" fmla="*/ 2976167 h 6108771"/>
                <a:gd name="connsiteX3219" fmla="*/ 720383 w 3211789"/>
                <a:gd name="connsiteY3219" fmla="*/ 2896983 h 6108771"/>
                <a:gd name="connsiteX3220" fmla="*/ 751284 w 3211789"/>
                <a:gd name="connsiteY3220" fmla="*/ 2804279 h 6108771"/>
                <a:gd name="connsiteX3221" fmla="*/ 801499 w 3211789"/>
                <a:gd name="connsiteY3221" fmla="*/ 2728958 h 6108771"/>
                <a:gd name="connsiteX3222" fmla="*/ 971455 w 3211789"/>
                <a:gd name="connsiteY3222" fmla="*/ 2640117 h 6108771"/>
                <a:gd name="connsiteX3223" fmla="*/ 994631 w 3211789"/>
                <a:gd name="connsiteY3223" fmla="*/ 2636254 h 6108771"/>
                <a:gd name="connsiteX3224" fmla="*/ 1100854 w 3211789"/>
                <a:gd name="connsiteY3224" fmla="*/ 2636254 h 6108771"/>
                <a:gd name="connsiteX3225" fmla="*/ 1133686 w 3211789"/>
                <a:gd name="connsiteY3225" fmla="*/ 2640117 h 6108771"/>
                <a:gd name="connsiteX3226" fmla="*/ 1154931 w 3211789"/>
                <a:gd name="connsiteY3226" fmla="*/ 2647842 h 6108771"/>
                <a:gd name="connsiteX3227" fmla="*/ 1174244 w 3211789"/>
                <a:gd name="connsiteY3227" fmla="*/ 2638186 h 6108771"/>
                <a:gd name="connsiteX3228" fmla="*/ 1197420 w 3211789"/>
                <a:gd name="connsiteY3228" fmla="*/ 2653636 h 6108771"/>
                <a:gd name="connsiteX3229" fmla="*/ 1249566 w 3211789"/>
                <a:gd name="connsiteY3229" fmla="*/ 2669087 h 6108771"/>
                <a:gd name="connsiteX3230" fmla="*/ 1284329 w 3211789"/>
                <a:gd name="connsiteY3230" fmla="*/ 2659430 h 6108771"/>
                <a:gd name="connsiteX3231" fmla="*/ 1251497 w 3211789"/>
                <a:gd name="connsiteY3231" fmla="*/ 2603422 h 6108771"/>
                <a:gd name="connsiteX3232" fmla="*/ 1183901 w 3211789"/>
                <a:gd name="connsiteY3232" fmla="*/ 2634323 h 6108771"/>
                <a:gd name="connsiteX3233" fmla="*/ 1185832 w 3211789"/>
                <a:gd name="connsiteY3233" fmla="*/ 2624667 h 6108771"/>
                <a:gd name="connsiteX3234" fmla="*/ 1230252 w 3211789"/>
                <a:gd name="connsiteY3234" fmla="*/ 2599559 h 6108771"/>
                <a:gd name="connsiteX3235" fmla="*/ 1270810 w 3211789"/>
                <a:gd name="connsiteY3235" fmla="*/ 2531963 h 6108771"/>
                <a:gd name="connsiteX3236" fmla="*/ 1297849 w 3211789"/>
                <a:gd name="connsiteY3236" fmla="*/ 2566727 h 6108771"/>
                <a:gd name="connsiteX3237" fmla="*/ 1373170 w 3211789"/>
                <a:gd name="connsiteY3237" fmla="*/ 2533894 h 6108771"/>
                <a:gd name="connsiteX3238" fmla="*/ 1415659 w 3211789"/>
                <a:gd name="connsiteY3238" fmla="*/ 2518444 h 6108771"/>
                <a:gd name="connsiteX3239" fmla="*/ 1689907 w 3211789"/>
                <a:gd name="connsiteY3239" fmla="*/ 2383251 h 6108771"/>
                <a:gd name="connsiteX3240" fmla="*/ 1771023 w 3211789"/>
                <a:gd name="connsiteY3240" fmla="*/ 2462435 h 6108771"/>
                <a:gd name="connsiteX3241" fmla="*/ 1786473 w 3211789"/>
                <a:gd name="connsiteY3241" fmla="*/ 2446985 h 6108771"/>
                <a:gd name="connsiteX3242" fmla="*/ 1765229 w 3211789"/>
                <a:gd name="connsiteY3242" fmla="*/ 2408358 h 6108771"/>
                <a:gd name="connsiteX3243" fmla="*/ 1707289 w 3211789"/>
                <a:gd name="connsiteY3243" fmla="*/ 2389045 h 6108771"/>
                <a:gd name="connsiteX3244" fmla="*/ 1707289 w 3211789"/>
                <a:gd name="connsiteY3244" fmla="*/ 2383251 h 6108771"/>
                <a:gd name="connsiteX3245" fmla="*/ 1734327 w 3211789"/>
                <a:gd name="connsiteY3245" fmla="*/ 2394839 h 6108771"/>
                <a:gd name="connsiteX3246" fmla="*/ 1745915 w 3211789"/>
                <a:gd name="connsiteY3246" fmla="*/ 2396771 h 6108771"/>
                <a:gd name="connsiteX3247" fmla="*/ 1772954 w 3211789"/>
                <a:gd name="connsiteY3247" fmla="*/ 2390977 h 6108771"/>
                <a:gd name="connsiteX3248" fmla="*/ 1728534 w 3211789"/>
                <a:gd name="connsiteY3248" fmla="*/ 2356213 h 6108771"/>
                <a:gd name="connsiteX3249" fmla="*/ 1707289 w 3211789"/>
                <a:gd name="connsiteY3249" fmla="*/ 2373595 h 6108771"/>
                <a:gd name="connsiteX3250" fmla="*/ 1726602 w 3211789"/>
                <a:gd name="connsiteY3250" fmla="*/ 2331106 h 6108771"/>
                <a:gd name="connsiteX3251" fmla="*/ 1749778 w 3211789"/>
                <a:gd name="connsiteY3251" fmla="*/ 2317586 h 6108771"/>
                <a:gd name="connsiteX3252" fmla="*/ 1757503 w 3211789"/>
                <a:gd name="connsiteY3252" fmla="*/ 2309861 h 6108771"/>
                <a:gd name="connsiteX3253" fmla="*/ 1832825 w 3211789"/>
                <a:gd name="connsiteY3253" fmla="*/ 2280891 h 6108771"/>
                <a:gd name="connsiteX3254" fmla="*/ 1778748 w 3211789"/>
                <a:gd name="connsiteY3254" fmla="*/ 2234540 h 6108771"/>
                <a:gd name="connsiteX3255" fmla="*/ 1767160 w 3211789"/>
                <a:gd name="connsiteY3255" fmla="*/ 2240333 h 6108771"/>
                <a:gd name="connsiteX3256" fmla="*/ 1759435 w 3211789"/>
                <a:gd name="connsiteY3256" fmla="*/ 2275097 h 6108771"/>
                <a:gd name="connsiteX3257" fmla="*/ 1732396 w 3211789"/>
                <a:gd name="connsiteY3257" fmla="*/ 2240333 h 6108771"/>
                <a:gd name="connsiteX3258" fmla="*/ 1703426 w 3211789"/>
                <a:gd name="connsiteY3258" fmla="*/ 2244196 h 6108771"/>
                <a:gd name="connsiteX3259" fmla="*/ 1664800 w 3211789"/>
                <a:gd name="connsiteY3259" fmla="*/ 2222952 h 6108771"/>
                <a:gd name="connsiteX3260" fmla="*/ 1705358 w 3211789"/>
                <a:gd name="connsiteY3260" fmla="*/ 2176600 h 6108771"/>
                <a:gd name="connsiteX3261" fmla="*/ 1684113 w 3211789"/>
                <a:gd name="connsiteY3261" fmla="*/ 2107072 h 6108771"/>
                <a:gd name="connsiteX3262" fmla="*/ 1545058 w 3211789"/>
                <a:gd name="connsiteY3262" fmla="*/ 2035613 h 6108771"/>
                <a:gd name="connsiteX3263" fmla="*/ 1462011 w 3211789"/>
                <a:gd name="connsiteY3263" fmla="*/ 2010506 h 6108771"/>
                <a:gd name="connsiteX3264" fmla="*/ 1413728 w 3211789"/>
                <a:gd name="connsiteY3264" fmla="*/ 1996987 h 6108771"/>
                <a:gd name="connsiteX3265" fmla="*/ 1400209 w 3211789"/>
                <a:gd name="connsiteY3265" fmla="*/ 1989262 h 6108771"/>
                <a:gd name="connsiteX3266" fmla="*/ 1407934 w 3211789"/>
                <a:gd name="connsiteY3266" fmla="*/ 1987330 h 6108771"/>
                <a:gd name="connsiteX3267" fmla="*/ 1434973 w 3211789"/>
                <a:gd name="connsiteY3267" fmla="*/ 1993124 h 6108771"/>
                <a:gd name="connsiteX3268" fmla="*/ 1462011 w 3211789"/>
                <a:gd name="connsiteY3268" fmla="*/ 1944841 h 6108771"/>
                <a:gd name="connsiteX3269" fmla="*/ 1433041 w 3211789"/>
                <a:gd name="connsiteY3269" fmla="*/ 1883039 h 6108771"/>
                <a:gd name="connsiteX3270" fmla="*/ 1378964 w 3211789"/>
                <a:gd name="connsiteY3270" fmla="*/ 1954498 h 6108771"/>
                <a:gd name="connsiteX3271" fmla="*/ 1388621 w 3211789"/>
                <a:gd name="connsiteY3271" fmla="*/ 1983468 h 6108771"/>
                <a:gd name="connsiteX3272" fmla="*/ 1373170 w 3211789"/>
                <a:gd name="connsiteY3272" fmla="*/ 1989262 h 6108771"/>
                <a:gd name="connsiteX3273" fmla="*/ 1328750 w 3211789"/>
                <a:gd name="connsiteY3273" fmla="*/ 1979605 h 6108771"/>
                <a:gd name="connsiteX3274" fmla="*/ 1239909 w 3211789"/>
                <a:gd name="connsiteY3274" fmla="*/ 1962223 h 6108771"/>
                <a:gd name="connsiteX3275" fmla="*/ 1135618 w 3211789"/>
                <a:gd name="connsiteY3275" fmla="*/ 1935185 h 6108771"/>
                <a:gd name="connsiteX3276" fmla="*/ 1129824 w 3211789"/>
                <a:gd name="connsiteY3276" fmla="*/ 1925528 h 6108771"/>
                <a:gd name="connsiteX3277" fmla="*/ 1164587 w 3211789"/>
                <a:gd name="connsiteY3277" fmla="*/ 1933253 h 6108771"/>
                <a:gd name="connsiteX3278" fmla="*/ 1185832 w 3211789"/>
                <a:gd name="connsiteY3278" fmla="*/ 1890764 h 6108771"/>
                <a:gd name="connsiteX3279" fmla="*/ 1187763 w 3211789"/>
                <a:gd name="connsiteY3279" fmla="*/ 1871451 h 6108771"/>
                <a:gd name="connsiteX3280" fmla="*/ 1158793 w 3211789"/>
                <a:gd name="connsiteY3280" fmla="*/ 1823168 h 6108771"/>
                <a:gd name="connsiteX3281" fmla="*/ 1085403 w 3211789"/>
                <a:gd name="connsiteY3281" fmla="*/ 1844412 h 6108771"/>
                <a:gd name="connsiteX3282" fmla="*/ 1085403 w 3211789"/>
                <a:gd name="connsiteY3282" fmla="*/ 1848275 h 6108771"/>
                <a:gd name="connsiteX3283" fmla="*/ 1093128 w 3211789"/>
                <a:gd name="connsiteY3283" fmla="*/ 1861794 h 6108771"/>
                <a:gd name="connsiteX3284" fmla="*/ 1093128 w 3211789"/>
                <a:gd name="connsiteY3284" fmla="*/ 1871451 h 6108771"/>
                <a:gd name="connsiteX3285" fmla="*/ 1058365 w 3211789"/>
                <a:gd name="connsiteY3285" fmla="*/ 1850206 h 6108771"/>
                <a:gd name="connsiteX3286" fmla="*/ 1037120 w 3211789"/>
                <a:gd name="connsiteY3286" fmla="*/ 1861794 h 6108771"/>
                <a:gd name="connsiteX3287" fmla="*/ 1058365 w 3211789"/>
                <a:gd name="connsiteY3287" fmla="*/ 1819305 h 6108771"/>
                <a:gd name="connsiteX3288" fmla="*/ 1085403 w 3211789"/>
                <a:gd name="connsiteY3288" fmla="*/ 1834756 h 6108771"/>
                <a:gd name="connsiteX3289" fmla="*/ 1166519 w 3211789"/>
                <a:gd name="connsiteY3289" fmla="*/ 1769091 h 6108771"/>
                <a:gd name="connsiteX3290" fmla="*/ 1145274 w 3211789"/>
                <a:gd name="connsiteY3290" fmla="*/ 1720808 h 6108771"/>
                <a:gd name="connsiteX3291" fmla="*/ 1133686 w 3211789"/>
                <a:gd name="connsiteY3291" fmla="*/ 1720808 h 6108771"/>
                <a:gd name="connsiteX3292" fmla="*/ 1056433 w 3211789"/>
                <a:gd name="connsiteY3292" fmla="*/ 1788404 h 6108771"/>
                <a:gd name="connsiteX3293" fmla="*/ 1021670 w 3211789"/>
                <a:gd name="connsiteY3293" fmla="*/ 1761366 h 6108771"/>
                <a:gd name="connsiteX3294" fmla="*/ 981112 w 3211789"/>
                <a:gd name="connsiteY3294" fmla="*/ 1772954 h 6108771"/>
                <a:gd name="connsiteX3295" fmla="*/ 944417 w 3211789"/>
                <a:gd name="connsiteY3295" fmla="*/ 1765228 h 6108771"/>
                <a:gd name="connsiteX3296" fmla="*/ 932829 w 3211789"/>
                <a:gd name="connsiteY3296" fmla="*/ 1786473 h 6108771"/>
                <a:gd name="connsiteX3297" fmla="*/ 886477 w 3211789"/>
                <a:gd name="connsiteY3297" fmla="*/ 1759434 h 6108771"/>
                <a:gd name="connsiteX3298" fmla="*/ 818881 w 3211789"/>
                <a:gd name="connsiteY3298" fmla="*/ 1771022 h 6108771"/>
                <a:gd name="connsiteX3299" fmla="*/ 934760 w 3211789"/>
                <a:gd name="connsiteY3299" fmla="*/ 1842481 h 6108771"/>
                <a:gd name="connsiteX3300" fmla="*/ 934760 w 3211789"/>
                <a:gd name="connsiteY3300" fmla="*/ 1792267 h 6108771"/>
                <a:gd name="connsiteX3301" fmla="*/ 940554 w 3211789"/>
                <a:gd name="connsiteY3301" fmla="*/ 1794198 h 6108771"/>
                <a:gd name="connsiteX3302" fmla="*/ 952142 w 3211789"/>
                <a:gd name="connsiteY3302" fmla="*/ 1836687 h 6108771"/>
                <a:gd name="connsiteX3303" fmla="*/ 1000425 w 3211789"/>
                <a:gd name="connsiteY3303" fmla="*/ 1873382 h 6108771"/>
                <a:gd name="connsiteX3304" fmla="*/ 1035189 w 3211789"/>
                <a:gd name="connsiteY3304" fmla="*/ 1867588 h 6108771"/>
                <a:gd name="connsiteX3305" fmla="*/ 1025532 w 3211789"/>
                <a:gd name="connsiteY3305" fmla="*/ 1881108 h 6108771"/>
                <a:gd name="connsiteX3306" fmla="*/ 1077678 w 3211789"/>
                <a:gd name="connsiteY3306" fmla="*/ 1908146 h 6108771"/>
                <a:gd name="connsiteX3307" fmla="*/ 1093128 w 3211789"/>
                <a:gd name="connsiteY3307" fmla="*/ 1892695 h 6108771"/>
                <a:gd name="connsiteX3308" fmla="*/ 1093128 w 3211789"/>
                <a:gd name="connsiteY3308" fmla="*/ 1875314 h 6108771"/>
                <a:gd name="connsiteX3309" fmla="*/ 1116304 w 3211789"/>
                <a:gd name="connsiteY3309" fmla="*/ 1925528 h 6108771"/>
                <a:gd name="connsiteX3310" fmla="*/ 1106648 w 3211789"/>
                <a:gd name="connsiteY3310" fmla="*/ 1927459 h 6108771"/>
                <a:gd name="connsiteX3311" fmla="*/ 1039051 w 3211789"/>
                <a:gd name="connsiteY3311" fmla="*/ 1902352 h 6108771"/>
                <a:gd name="connsiteX3312" fmla="*/ 716521 w 3211789"/>
                <a:gd name="connsiteY3312" fmla="*/ 1682181 h 6108771"/>
                <a:gd name="connsiteX3313" fmla="*/ 760941 w 3211789"/>
                <a:gd name="connsiteY3313" fmla="*/ 1718877 h 6108771"/>
                <a:gd name="connsiteX3314" fmla="*/ 787980 w 3211789"/>
                <a:gd name="connsiteY3314" fmla="*/ 1687975 h 6108771"/>
                <a:gd name="connsiteX3315" fmla="*/ 799567 w 3211789"/>
                <a:gd name="connsiteY3315" fmla="*/ 1643555 h 6108771"/>
                <a:gd name="connsiteX3316" fmla="*/ 793774 w 3211789"/>
                <a:gd name="connsiteY3316" fmla="*/ 1626173 h 6108771"/>
                <a:gd name="connsiteX3317" fmla="*/ 757078 w 3211789"/>
                <a:gd name="connsiteY3317" fmla="*/ 1618448 h 6108771"/>
                <a:gd name="connsiteX3318" fmla="*/ 708795 w 3211789"/>
                <a:gd name="connsiteY3318" fmla="*/ 1597203 h 6108771"/>
                <a:gd name="connsiteX3319" fmla="*/ 685619 w 3211789"/>
                <a:gd name="connsiteY3319" fmla="*/ 1622310 h 6108771"/>
                <a:gd name="connsiteX3320" fmla="*/ 712658 w 3211789"/>
                <a:gd name="connsiteY3320" fmla="*/ 1672525 h 6108771"/>
                <a:gd name="connsiteX3321" fmla="*/ 712658 w 3211789"/>
                <a:gd name="connsiteY3321" fmla="*/ 1678319 h 6108771"/>
                <a:gd name="connsiteX3322" fmla="*/ 704933 w 3211789"/>
                <a:gd name="connsiteY3322" fmla="*/ 1674456 h 6108771"/>
                <a:gd name="connsiteX3323" fmla="*/ 583259 w 3211789"/>
                <a:gd name="connsiteY3323" fmla="*/ 1380895 h 6108771"/>
                <a:gd name="connsiteX3324" fmla="*/ 581328 w 3211789"/>
                <a:gd name="connsiteY3324" fmla="*/ 1361582 h 6108771"/>
                <a:gd name="connsiteX3325" fmla="*/ 581328 w 3211789"/>
                <a:gd name="connsiteY3325" fmla="*/ 1276604 h 6108771"/>
                <a:gd name="connsiteX3326" fmla="*/ 589053 w 3211789"/>
                <a:gd name="connsiteY3326" fmla="*/ 1214802 h 6108771"/>
                <a:gd name="connsiteX3327" fmla="*/ 683688 w 3211789"/>
                <a:gd name="connsiteY3327" fmla="*/ 990768 h 6108771"/>
                <a:gd name="connsiteX3328" fmla="*/ 710727 w 3211789"/>
                <a:gd name="connsiteY3328" fmla="*/ 965661 h 6108771"/>
                <a:gd name="connsiteX3329" fmla="*/ 722315 w 3211789"/>
                <a:gd name="connsiteY3329" fmla="*/ 973386 h 6108771"/>
                <a:gd name="connsiteX3330" fmla="*/ 753216 w 3211789"/>
                <a:gd name="connsiteY3330" fmla="*/ 952142 h 6108771"/>
                <a:gd name="connsiteX3331" fmla="*/ 757078 w 3211789"/>
                <a:gd name="connsiteY3331" fmla="*/ 942485 h 6108771"/>
                <a:gd name="connsiteX3332" fmla="*/ 747422 w 3211789"/>
                <a:gd name="connsiteY3332" fmla="*/ 930897 h 6108771"/>
                <a:gd name="connsiteX3333" fmla="*/ 731971 w 3211789"/>
                <a:gd name="connsiteY3333" fmla="*/ 936691 h 6108771"/>
                <a:gd name="connsiteX3334" fmla="*/ 772529 w 3211789"/>
                <a:gd name="connsiteY3334" fmla="*/ 882614 h 6108771"/>
                <a:gd name="connsiteX3335" fmla="*/ 822743 w 3211789"/>
                <a:gd name="connsiteY3335" fmla="*/ 925103 h 6108771"/>
                <a:gd name="connsiteX3336" fmla="*/ 857507 w 3211789"/>
                <a:gd name="connsiteY3336" fmla="*/ 915447 h 6108771"/>
                <a:gd name="connsiteX3337" fmla="*/ 820812 w 3211789"/>
                <a:gd name="connsiteY3337" fmla="*/ 857507 h 6108771"/>
                <a:gd name="connsiteX3338" fmla="*/ 774460 w 3211789"/>
                <a:gd name="connsiteY3338" fmla="*/ 878751 h 6108771"/>
                <a:gd name="connsiteX3339" fmla="*/ 789911 w 3211789"/>
                <a:gd name="connsiteY3339" fmla="*/ 847850 h 6108771"/>
                <a:gd name="connsiteX3340" fmla="*/ 685619 w 3211789"/>
                <a:gd name="connsiteY3340" fmla="*/ 828537 h 6108771"/>
                <a:gd name="connsiteX3341" fmla="*/ 637336 w 3211789"/>
                <a:gd name="connsiteY3341" fmla="*/ 832400 h 6108771"/>
                <a:gd name="connsiteX3342" fmla="*/ 581328 w 3211789"/>
                <a:gd name="connsiteY3342" fmla="*/ 853644 h 6108771"/>
                <a:gd name="connsiteX3343" fmla="*/ 554290 w 3211789"/>
                <a:gd name="connsiteY3343" fmla="*/ 872958 h 6108771"/>
                <a:gd name="connsiteX3344" fmla="*/ 548496 w 3211789"/>
                <a:gd name="connsiteY3344" fmla="*/ 871026 h 6108771"/>
                <a:gd name="connsiteX3345" fmla="*/ 546564 w 3211789"/>
                <a:gd name="connsiteY3345" fmla="*/ 865232 h 6108771"/>
                <a:gd name="connsiteX3346" fmla="*/ 562015 w 3211789"/>
                <a:gd name="connsiteY3346" fmla="*/ 845919 h 6108771"/>
                <a:gd name="connsiteX3347" fmla="*/ 641199 w 3211789"/>
                <a:gd name="connsiteY3347" fmla="*/ 793773 h 6108771"/>
                <a:gd name="connsiteX3348" fmla="*/ 679825 w 3211789"/>
                <a:gd name="connsiteY3348" fmla="*/ 780254 h 6108771"/>
                <a:gd name="connsiteX3349" fmla="*/ 710727 w 3211789"/>
                <a:gd name="connsiteY3349" fmla="*/ 772529 h 6108771"/>
                <a:gd name="connsiteX3350" fmla="*/ 749353 w 3211789"/>
                <a:gd name="connsiteY3350" fmla="*/ 772529 h 6108771"/>
                <a:gd name="connsiteX3351" fmla="*/ 834331 w 3211789"/>
                <a:gd name="connsiteY3351" fmla="*/ 782185 h 6108771"/>
                <a:gd name="connsiteX3352" fmla="*/ 932829 w 3211789"/>
                <a:gd name="connsiteY3352" fmla="*/ 724246 h 6108771"/>
                <a:gd name="connsiteX3353" fmla="*/ 849782 w 3211789"/>
                <a:gd name="connsiteY3353" fmla="*/ 650855 h 6108771"/>
                <a:gd name="connsiteX3354" fmla="*/ 643130 w 3211789"/>
                <a:gd name="connsiteY3354" fmla="*/ 536908 h 6108771"/>
                <a:gd name="connsiteX3355" fmla="*/ 563946 w 3211789"/>
                <a:gd name="connsiteY3355" fmla="*/ 554289 h 6108771"/>
                <a:gd name="connsiteX3356" fmla="*/ 710727 w 3211789"/>
                <a:gd name="connsiteY3356" fmla="*/ 494418 h 6108771"/>
                <a:gd name="connsiteX3357" fmla="*/ 984974 w 3211789"/>
                <a:gd name="connsiteY3357" fmla="*/ 604504 h 6108771"/>
                <a:gd name="connsiteX3358" fmla="*/ 1058365 w 3211789"/>
                <a:gd name="connsiteY3358" fmla="*/ 637336 h 6108771"/>
                <a:gd name="connsiteX3359" fmla="*/ 1203214 w 3211789"/>
                <a:gd name="connsiteY3359" fmla="*/ 681757 h 6108771"/>
                <a:gd name="connsiteX3360" fmla="*/ 1228321 w 3211789"/>
                <a:gd name="connsiteY3360" fmla="*/ 672100 h 6108771"/>
                <a:gd name="connsiteX3361" fmla="*/ 1124030 w 3211789"/>
                <a:gd name="connsiteY3361" fmla="*/ 536908 h 6108771"/>
                <a:gd name="connsiteX3362" fmla="*/ 1118236 w 3211789"/>
                <a:gd name="connsiteY3362" fmla="*/ 490556 h 6108771"/>
                <a:gd name="connsiteX3363" fmla="*/ 1122098 w 3211789"/>
                <a:gd name="connsiteY3363" fmla="*/ 463517 h 6108771"/>
                <a:gd name="connsiteX3364" fmla="*/ 1268879 w 3211789"/>
                <a:gd name="connsiteY3364" fmla="*/ 587122 h 6108771"/>
                <a:gd name="connsiteX3365" fmla="*/ 1359651 w 3211789"/>
                <a:gd name="connsiteY3365" fmla="*/ 600641 h 6108771"/>
                <a:gd name="connsiteX3366" fmla="*/ 1438835 w 3211789"/>
                <a:gd name="connsiteY3366" fmla="*/ 619954 h 6108771"/>
                <a:gd name="connsiteX3367" fmla="*/ 1444629 w 3211789"/>
                <a:gd name="connsiteY3367" fmla="*/ 619954 h 6108771"/>
                <a:gd name="connsiteX3368" fmla="*/ 1421453 w 3211789"/>
                <a:gd name="connsiteY3368" fmla="*/ 590985 h 6108771"/>
                <a:gd name="connsiteX3369" fmla="*/ 1378964 w 3211789"/>
                <a:gd name="connsiteY3369" fmla="*/ 461586 h 6108771"/>
                <a:gd name="connsiteX3370" fmla="*/ 1402140 w 3211789"/>
                <a:gd name="connsiteY3370" fmla="*/ 357295 h 6108771"/>
                <a:gd name="connsiteX3371" fmla="*/ 1444629 w 3211789"/>
                <a:gd name="connsiteY3371" fmla="*/ 486693 h 6108771"/>
                <a:gd name="connsiteX3372" fmla="*/ 1827031 w 3211789"/>
                <a:gd name="connsiteY3372" fmla="*/ 270385 h 6108771"/>
                <a:gd name="connsiteX3373" fmla="*/ 1915872 w 3211789"/>
                <a:gd name="connsiteY3373" fmla="*/ 324462 h 6108771"/>
                <a:gd name="connsiteX3374" fmla="*/ 1971880 w 3211789"/>
                <a:gd name="connsiteY3374" fmla="*/ 426822 h 6108771"/>
                <a:gd name="connsiteX3375" fmla="*/ 2060721 w 3211789"/>
                <a:gd name="connsiteY3375" fmla="*/ 639268 h 6108771"/>
                <a:gd name="connsiteX3376" fmla="*/ 2159218 w 3211789"/>
                <a:gd name="connsiteY3376" fmla="*/ 675963 h 6108771"/>
                <a:gd name="connsiteX3377" fmla="*/ 2228746 w 3211789"/>
                <a:gd name="connsiteY3377" fmla="*/ 664375 h 6108771"/>
                <a:gd name="connsiteX3378" fmla="*/ 2439260 w 3211789"/>
                <a:gd name="connsiteY3378" fmla="*/ 627680 h 6108771"/>
                <a:gd name="connsiteX3379" fmla="*/ 2680675 w 3211789"/>
                <a:gd name="connsiteY3379" fmla="*/ 842056 h 6108771"/>
                <a:gd name="connsiteX3380" fmla="*/ 2514582 w 3211789"/>
                <a:gd name="connsiteY3380" fmla="*/ 1008150 h 6108771"/>
                <a:gd name="connsiteX3381" fmla="*/ 2499131 w 3211789"/>
                <a:gd name="connsiteY3381" fmla="*/ 996562 h 6108771"/>
                <a:gd name="connsiteX3382" fmla="*/ 2508788 w 3211789"/>
                <a:gd name="connsiteY3382" fmla="*/ 950210 h 6108771"/>
                <a:gd name="connsiteX3383" fmla="*/ 2557071 w 3211789"/>
                <a:gd name="connsiteY3383" fmla="*/ 927035 h 6108771"/>
                <a:gd name="connsiteX3384" fmla="*/ 2616942 w 3211789"/>
                <a:gd name="connsiteY3384" fmla="*/ 871026 h 6108771"/>
                <a:gd name="connsiteX3385" fmla="*/ 2624667 w 3211789"/>
                <a:gd name="connsiteY3385" fmla="*/ 830468 h 6108771"/>
                <a:gd name="connsiteX3386" fmla="*/ 2470161 w 3211789"/>
                <a:gd name="connsiteY3386" fmla="*/ 677894 h 6108771"/>
                <a:gd name="connsiteX3387" fmla="*/ 2416084 w 3211789"/>
                <a:gd name="connsiteY3387" fmla="*/ 670169 h 6108771"/>
                <a:gd name="connsiteX3388" fmla="*/ 2168875 w 3211789"/>
                <a:gd name="connsiteY3388" fmla="*/ 706864 h 6108771"/>
                <a:gd name="connsiteX3389" fmla="*/ 1991193 w 3211789"/>
                <a:gd name="connsiteY3389" fmla="*/ 589053 h 6108771"/>
                <a:gd name="connsiteX3390" fmla="*/ 1964155 w 3211789"/>
                <a:gd name="connsiteY3390" fmla="*/ 482830 h 6108771"/>
                <a:gd name="connsiteX3391" fmla="*/ 1931322 w 3211789"/>
                <a:gd name="connsiteY3391" fmla="*/ 374676 h 6108771"/>
                <a:gd name="connsiteX3392" fmla="*/ 1825100 w 3211789"/>
                <a:gd name="connsiteY3392" fmla="*/ 280042 h 6108771"/>
                <a:gd name="connsiteX3393" fmla="*/ 1672525 w 3211789"/>
                <a:gd name="connsiteY3393" fmla="*/ 256866 h 6108771"/>
                <a:gd name="connsiteX3394" fmla="*/ 1670594 w 3211789"/>
                <a:gd name="connsiteY3394" fmla="*/ 254934 h 6108771"/>
                <a:gd name="connsiteX3395" fmla="*/ 1751709 w 3211789"/>
                <a:gd name="connsiteY3395" fmla="*/ 253003 h 6108771"/>
                <a:gd name="connsiteX3396" fmla="*/ 1827031 w 3211789"/>
                <a:gd name="connsiteY3396" fmla="*/ 270385 h 6108771"/>
                <a:gd name="connsiteX3397" fmla="*/ 950211 w 3211789"/>
                <a:gd name="connsiteY3397" fmla="*/ 204720 h 6108771"/>
                <a:gd name="connsiteX3398" fmla="*/ 905790 w 3211789"/>
                <a:gd name="connsiteY3398" fmla="*/ 258797 h 6108771"/>
                <a:gd name="connsiteX3399" fmla="*/ 896134 w 3211789"/>
                <a:gd name="connsiteY3399" fmla="*/ 266522 h 6108771"/>
                <a:gd name="connsiteX3400" fmla="*/ 959867 w 3211789"/>
                <a:gd name="connsiteY3400" fmla="*/ 336050 h 6108771"/>
                <a:gd name="connsiteX3401" fmla="*/ 956005 w 3211789"/>
                <a:gd name="connsiteY3401" fmla="*/ 359226 h 6108771"/>
                <a:gd name="connsiteX3402" fmla="*/ 988837 w 3211789"/>
                <a:gd name="connsiteY3402" fmla="*/ 372745 h 6108771"/>
                <a:gd name="connsiteX3403" fmla="*/ 1023601 w 3211789"/>
                <a:gd name="connsiteY3403" fmla="*/ 426822 h 6108771"/>
                <a:gd name="connsiteX3404" fmla="*/ 998494 w 3211789"/>
                <a:gd name="connsiteY3404" fmla="*/ 463517 h 6108771"/>
                <a:gd name="connsiteX3405" fmla="*/ 1000425 w 3211789"/>
                <a:gd name="connsiteY3405" fmla="*/ 478968 h 6108771"/>
                <a:gd name="connsiteX3406" fmla="*/ 1035189 w 3211789"/>
                <a:gd name="connsiteY3406" fmla="*/ 440341 h 6108771"/>
                <a:gd name="connsiteX3407" fmla="*/ 1089266 w 3211789"/>
                <a:gd name="connsiteY3407" fmla="*/ 488624 h 6108771"/>
                <a:gd name="connsiteX3408" fmla="*/ 1096991 w 3211789"/>
                <a:gd name="connsiteY3408" fmla="*/ 546564 h 6108771"/>
                <a:gd name="connsiteX3409" fmla="*/ 1156862 w 3211789"/>
                <a:gd name="connsiteY3409" fmla="*/ 646993 h 6108771"/>
                <a:gd name="connsiteX3410" fmla="*/ 1095060 w 3211789"/>
                <a:gd name="connsiteY3410" fmla="*/ 629611 h 6108771"/>
                <a:gd name="connsiteX3411" fmla="*/ 1056433 w 3211789"/>
                <a:gd name="connsiteY3411" fmla="*/ 612229 h 6108771"/>
                <a:gd name="connsiteX3412" fmla="*/ 928966 w 3211789"/>
                <a:gd name="connsiteY3412" fmla="*/ 496350 h 6108771"/>
                <a:gd name="connsiteX3413" fmla="*/ 869095 w 3211789"/>
                <a:gd name="connsiteY3413" fmla="*/ 384333 h 6108771"/>
                <a:gd name="connsiteX3414" fmla="*/ 828537 w 3211789"/>
                <a:gd name="connsiteY3414" fmla="*/ 237553 h 6108771"/>
                <a:gd name="connsiteX3415" fmla="*/ 898065 w 3211789"/>
                <a:gd name="connsiteY3415" fmla="*/ 150643 h 6108771"/>
                <a:gd name="connsiteX3416" fmla="*/ 950211 w 3211789"/>
                <a:gd name="connsiteY3416" fmla="*/ 204720 h 6108771"/>
                <a:gd name="connsiteX3417" fmla="*/ 1162656 w 3211789"/>
                <a:gd name="connsiteY3417" fmla="*/ 57940 h 6108771"/>
                <a:gd name="connsiteX3418" fmla="*/ 1077678 w 3211789"/>
                <a:gd name="connsiteY3418" fmla="*/ 121673 h 6108771"/>
                <a:gd name="connsiteX3419" fmla="*/ 1075747 w 3211789"/>
                <a:gd name="connsiteY3419" fmla="*/ 125536 h 6108771"/>
                <a:gd name="connsiteX3420" fmla="*/ 1120167 w 3211789"/>
                <a:gd name="connsiteY3420" fmla="*/ 148712 h 6108771"/>
                <a:gd name="connsiteX3421" fmla="*/ 1116304 w 3211789"/>
                <a:gd name="connsiteY3421" fmla="*/ 171888 h 6108771"/>
                <a:gd name="connsiteX3422" fmla="*/ 1120167 w 3211789"/>
                <a:gd name="connsiteY3422" fmla="*/ 206651 h 6108771"/>
                <a:gd name="connsiteX3423" fmla="*/ 1110510 w 3211789"/>
                <a:gd name="connsiteY3423" fmla="*/ 235621 h 6108771"/>
                <a:gd name="connsiteX3424" fmla="*/ 1114373 w 3211789"/>
                <a:gd name="connsiteY3424" fmla="*/ 241415 h 6108771"/>
                <a:gd name="connsiteX3425" fmla="*/ 1135618 w 3211789"/>
                <a:gd name="connsiteY3425" fmla="*/ 262660 h 6108771"/>
                <a:gd name="connsiteX3426" fmla="*/ 1160725 w 3211789"/>
                <a:gd name="connsiteY3426" fmla="*/ 316737 h 6108771"/>
                <a:gd name="connsiteX3427" fmla="*/ 1143343 w 3211789"/>
                <a:gd name="connsiteY3427" fmla="*/ 341844 h 6108771"/>
                <a:gd name="connsiteX3428" fmla="*/ 1205145 w 3211789"/>
                <a:gd name="connsiteY3428" fmla="*/ 376608 h 6108771"/>
                <a:gd name="connsiteX3429" fmla="*/ 1226390 w 3211789"/>
                <a:gd name="connsiteY3429" fmla="*/ 424891 h 6108771"/>
                <a:gd name="connsiteX3430" fmla="*/ 1251497 w 3211789"/>
                <a:gd name="connsiteY3430" fmla="*/ 440341 h 6108771"/>
                <a:gd name="connsiteX3431" fmla="*/ 1297849 w 3211789"/>
                <a:gd name="connsiteY3431" fmla="*/ 484762 h 6108771"/>
                <a:gd name="connsiteX3432" fmla="*/ 1378964 w 3211789"/>
                <a:gd name="connsiteY3432" fmla="*/ 569740 h 6108771"/>
                <a:gd name="connsiteX3433" fmla="*/ 1367376 w 3211789"/>
                <a:gd name="connsiteY3433" fmla="*/ 577465 h 6108771"/>
                <a:gd name="connsiteX3434" fmla="*/ 1293986 w 3211789"/>
                <a:gd name="connsiteY3434" fmla="*/ 563946 h 6108771"/>
                <a:gd name="connsiteX3435" fmla="*/ 1253428 w 3211789"/>
                <a:gd name="connsiteY3435" fmla="*/ 552358 h 6108771"/>
                <a:gd name="connsiteX3436" fmla="*/ 1209008 w 3211789"/>
                <a:gd name="connsiteY3436" fmla="*/ 531114 h 6108771"/>
                <a:gd name="connsiteX3437" fmla="*/ 1156862 w 3211789"/>
                <a:gd name="connsiteY3437" fmla="*/ 484762 h 6108771"/>
                <a:gd name="connsiteX3438" fmla="*/ 1135618 w 3211789"/>
                <a:gd name="connsiteY3438" fmla="*/ 448067 h 6108771"/>
                <a:gd name="connsiteX3439" fmla="*/ 1112442 w 3211789"/>
                <a:gd name="connsiteY3439" fmla="*/ 380470 h 6108771"/>
                <a:gd name="connsiteX3440" fmla="*/ 1095060 w 3211789"/>
                <a:gd name="connsiteY3440" fmla="*/ 417166 h 6108771"/>
                <a:gd name="connsiteX3441" fmla="*/ 1085403 w 3211789"/>
                <a:gd name="connsiteY3441" fmla="*/ 409440 h 6108771"/>
                <a:gd name="connsiteX3442" fmla="*/ 1010082 w 3211789"/>
                <a:gd name="connsiteY3442" fmla="*/ 173819 h 6108771"/>
                <a:gd name="connsiteX3443" fmla="*/ 1010082 w 3211789"/>
                <a:gd name="connsiteY3443" fmla="*/ 108154 h 6108771"/>
                <a:gd name="connsiteX3444" fmla="*/ 1096991 w 3211789"/>
                <a:gd name="connsiteY3444" fmla="*/ 0 h 6108771"/>
                <a:gd name="connsiteX3445" fmla="*/ 1162656 w 3211789"/>
                <a:gd name="connsiteY3445" fmla="*/ 57940 h 610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</a:cxnLst>
              <a:rect l="l" t="t" r="r" b="b"/>
              <a:pathLst>
                <a:path w="3211789" h="6108771">
                  <a:moveTo>
                    <a:pt x="1825100" y="5367144"/>
                  </a:moveTo>
                  <a:cubicBezTo>
                    <a:pt x="1825100" y="5452122"/>
                    <a:pt x="1751709" y="5511993"/>
                    <a:pt x="1751709" y="5598902"/>
                  </a:cubicBezTo>
                  <a:cubicBezTo>
                    <a:pt x="1751709" y="5691606"/>
                    <a:pt x="1873383" y="5819073"/>
                    <a:pt x="1873383" y="5861562"/>
                  </a:cubicBezTo>
                  <a:lnTo>
                    <a:pt x="1873383" y="5869287"/>
                  </a:lnTo>
                  <a:cubicBezTo>
                    <a:pt x="1767160" y="5747614"/>
                    <a:pt x="1674457" y="5697400"/>
                    <a:pt x="1674457" y="5591177"/>
                  </a:cubicBezTo>
                  <a:cubicBezTo>
                    <a:pt x="1674457" y="5585383"/>
                    <a:pt x="1676388" y="5573795"/>
                    <a:pt x="1676388" y="5566070"/>
                  </a:cubicBezTo>
                  <a:cubicBezTo>
                    <a:pt x="1680250" y="5550619"/>
                    <a:pt x="1682182" y="5533237"/>
                    <a:pt x="1687976" y="5519718"/>
                  </a:cubicBezTo>
                  <a:cubicBezTo>
                    <a:pt x="1695701" y="5498474"/>
                    <a:pt x="1720808" y="5481092"/>
                    <a:pt x="1716946" y="5461778"/>
                  </a:cubicBezTo>
                  <a:cubicBezTo>
                    <a:pt x="1718877" y="5423152"/>
                    <a:pt x="1720808" y="5384526"/>
                    <a:pt x="1724671" y="5345899"/>
                  </a:cubicBezTo>
                  <a:cubicBezTo>
                    <a:pt x="1724671" y="5347830"/>
                    <a:pt x="1728534" y="5351693"/>
                    <a:pt x="1728534" y="5351693"/>
                  </a:cubicBezTo>
                  <a:cubicBezTo>
                    <a:pt x="1732396" y="5361350"/>
                    <a:pt x="1738190" y="5372938"/>
                    <a:pt x="1738190" y="5380663"/>
                  </a:cubicBezTo>
                  <a:cubicBezTo>
                    <a:pt x="1738190" y="5392251"/>
                    <a:pt x="1738190" y="5403839"/>
                    <a:pt x="1736259" y="5415427"/>
                  </a:cubicBezTo>
                  <a:cubicBezTo>
                    <a:pt x="1736259" y="5417358"/>
                    <a:pt x="1736259" y="5421221"/>
                    <a:pt x="1732396" y="5427015"/>
                  </a:cubicBezTo>
                  <a:cubicBezTo>
                    <a:pt x="1734327" y="5430877"/>
                    <a:pt x="1734327" y="5436671"/>
                    <a:pt x="1734327" y="5440534"/>
                  </a:cubicBezTo>
                  <a:cubicBezTo>
                    <a:pt x="1734327" y="5438603"/>
                    <a:pt x="1734327" y="5434740"/>
                    <a:pt x="1732396" y="5430877"/>
                  </a:cubicBezTo>
                  <a:cubicBezTo>
                    <a:pt x="1730465" y="5434740"/>
                    <a:pt x="1728534" y="5436671"/>
                    <a:pt x="1728534" y="5442465"/>
                  </a:cubicBezTo>
                  <a:cubicBezTo>
                    <a:pt x="1728534" y="5446328"/>
                    <a:pt x="1732396" y="5438603"/>
                    <a:pt x="1732396" y="5444397"/>
                  </a:cubicBezTo>
                  <a:cubicBezTo>
                    <a:pt x="1732396" y="5448259"/>
                    <a:pt x="1726602" y="5454053"/>
                    <a:pt x="1726602" y="5457916"/>
                  </a:cubicBezTo>
                  <a:cubicBezTo>
                    <a:pt x="1726602" y="5463710"/>
                    <a:pt x="1730465" y="5461778"/>
                    <a:pt x="1730465" y="5465641"/>
                  </a:cubicBezTo>
                  <a:cubicBezTo>
                    <a:pt x="1730465" y="5490748"/>
                    <a:pt x="1695701" y="5537100"/>
                    <a:pt x="1695701" y="5591177"/>
                  </a:cubicBezTo>
                  <a:cubicBezTo>
                    <a:pt x="1695701" y="5633666"/>
                    <a:pt x="1713083" y="5662636"/>
                    <a:pt x="1753641" y="5708988"/>
                  </a:cubicBezTo>
                  <a:cubicBezTo>
                    <a:pt x="1755572" y="5707056"/>
                    <a:pt x="1757503" y="5705125"/>
                    <a:pt x="1757503" y="5701262"/>
                  </a:cubicBezTo>
                  <a:cubicBezTo>
                    <a:pt x="1757503" y="5695468"/>
                    <a:pt x="1749778" y="5681949"/>
                    <a:pt x="1745915" y="5674224"/>
                  </a:cubicBezTo>
                  <a:cubicBezTo>
                    <a:pt x="1738190" y="5652979"/>
                    <a:pt x="1732396" y="5624009"/>
                    <a:pt x="1732396" y="5600834"/>
                  </a:cubicBezTo>
                  <a:cubicBezTo>
                    <a:pt x="1732396" y="5498474"/>
                    <a:pt x="1809649" y="5469504"/>
                    <a:pt x="1809649" y="5349762"/>
                  </a:cubicBezTo>
                  <a:cubicBezTo>
                    <a:pt x="1809649" y="5345899"/>
                    <a:pt x="1809649" y="5326586"/>
                    <a:pt x="1805786" y="5316929"/>
                  </a:cubicBezTo>
                  <a:cubicBezTo>
                    <a:pt x="1799992" y="5297616"/>
                    <a:pt x="1786473" y="5280234"/>
                    <a:pt x="1780679" y="5262852"/>
                  </a:cubicBezTo>
                  <a:cubicBezTo>
                    <a:pt x="1776817" y="5251264"/>
                    <a:pt x="1772954" y="5230020"/>
                    <a:pt x="1772954" y="5226157"/>
                  </a:cubicBezTo>
                  <a:lnTo>
                    <a:pt x="1772954" y="5210707"/>
                  </a:lnTo>
                  <a:cubicBezTo>
                    <a:pt x="1790336" y="5264784"/>
                    <a:pt x="1825100" y="5316929"/>
                    <a:pt x="1825100" y="5367144"/>
                  </a:cubicBezTo>
                  <a:close/>
                  <a:moveTo>
                    <a:pt x="1388621" y="5345899"/>
                  </a:moveTo>
                  <a:cubicBezTo>
                    <a:pt x="1382827" y="5353624"/>
                    <a:pt x="1377033" y="5365212"/>
                    <a:pt x="1373170" y="5376800"/>
                  </a:cubicBezTo>
                  <a:cubicBezTo>
                    <a:pt x="1359651" y="5409633"/>
                    <a:pt x="1363514" y="5409633"/>
                    <a:pt x="1363514" y="5436671"/>
                  </a:cubicBezTo>
                  <a:cubicBezTo>
                    <a:pt x="1363514" y="5455984"/>
                    <a:pt x="1361582" y="5465641"/>
                    <a:pt x="1371239" y="5488817"/>
                  </a:cubicBezTo>
                  <a:cubicBezTo>
                    <a:pt x="1375102" y="5483023"/>
                    <a:pt x="1377033" y="5477229"/>
                    <a:pt x="1378964" y="5471435"/>
                  </a:cubicBezTo>
                  <a:cubicBezTo>
                    <a:pt x="1394415" y="5415427"/>
                    <a:pt x="1469736" y="5330449"/>
                    <a:pt x="1531539" y="5305341"/>
                  </a:cubicBezTo>
                  <a:cubicBezTo>
                    <a:pt x="1533470" y="5305341"/>
                    <a:pt x="1570165" y="5284097"/>
                    <a:pt x="1577890" y="5284097"/>
                  </a:cubicBezTo>
                  <a:lnTo>
                    <a:pt x="1585616" y="5284097"/>
                  </a:lnTo>
                  <a:cubicBezTo>
                    <a:pt x="1570165" y="5299547"/>
                    <a:pt x="1550852" y="5305341"/>
                    <a:pt x="1535401" y="5314998"/>
                  </a:cubicBezTo>
                  <a:cubicBezTo>
                    <a:pt x="1523813" y="5320792"/>
                    <a:pt x="1514157" y="5334311"/>
                    <a:pt x="1504500" y="5340105"/>
                  </a:cubicBezTo>
                  <a:cubicBezTo>
                    <a:pt x="1492912" y="5345899"/>
                    <a:pt x="1477462" y="5349762"/>
                    <a:pt x="1469736" y="5359418"/>
                  </a:cubicBezTo>
                  <a:cubicBezTo>
                    <a:pt x="1421453" y="5409633"/>
                    <a:pt x="1392483" y="5465641"/>
                    <a:pt x="1392483" y="5521649"/>
                  </a:cubicBezTo>
                  <a:lnTo>
                    <a:pt x="1392483" y="5600834"/>
                  </a:lnTo>
                  <a:cubicBezTo>
                    <a:pt x="1375102" y="5577658"/>
                    <a:pt x="1340338" y="5496542"/>
                    <a:pt x="1340338" y="5461778"/>
                  </a:cubicBezTo>
                  <a:lnTo>
                    <a:pt x="1340338" y="5423152"/>
                  </a:lnTo>
                  <a:cubicBezTo>
                    <a:pt x="1346132" y="5384526"/>
                    <a:pt x="1355788" y="5342036"/>
                    <a:pt x="1390552" y="5311135"/>
                  </a:cubicBezTo>
                  <a:cubicBezTo>
                    <a:pt x="1396346" y="5305341"/>
                    <a:pt x="1398277" y="5297616"/>
                    <a:pt x="1406003" y="5293753"/>
                  </a:cubicBezTo>
                  <a:cubicBezTo>
                    <a:pt x="1409865" y="5289891"/>
                    <a:pt x="1417591" y="5289891"/>
                    <a:pt x="1423385" y="5286028"/>
                  </a:cubicBezTo>
                  <a:cubicBezTo>
                    <a:pt x="1467805" y="5251264"/>
                    <a:pt x="1512225" y="5239676"/>
                    <a:pt x="1556646" y="5199119"/>
                  </a:cubicBezTo>
                  <a:cubicBezTo>
                    <a:pt x="1506431" y="5268646"/>
                    <a:pt x="1431110" y="5270578"/>
                    <a:pt x="1388621" y="5345899"/>
                  </a:cubicBezTo>
                  <a:close/>
                  <a:moveTo>
                    <a:pt x="1711152" y="5027231"/>
                  </a:moveTo>
                  <a:cubicBezTo>
                    <a:pt x="1711152" y="5033025"/>
                    <a:pt x="1697632" y="5052338"/>
                    <a:pt x="1691838" y="5063926"/>
                  </a:cubicBezTo>
                  <a:cubicBezTo>
                    <a:pt x="1691838" y="5065857"/>
                    <a:pt x="1689907" y="5067789"/>
                    <a:pt x="1684113" y="5067789"/>
                  </a:cubicBezTo>
                  <a:cubicBezTo>
                    <a:pt x="1664800" y="5067789"/>
                    <a:pt x="1664800" y="5040750"/>
                    <a:pt x="1664800" y="5036888"/>
                  </a:cubicBezTo>
                  <a:cubicBezTo>
                    <a:pt x="1664800" y="5011780"/>
                    <a:pt x="1684113" y="5031094"/>
                    <a:pt x="1699564" y="5015643"/>
                  </a:cubicBezTo>
                  <a:cubicBezTo>
                    <a:pt x="1705358" y="5017574"/>
                    <a:pt x="1711152" y="5025300"/>
                    <a:pt x="1711152" y="5027231"/>
                  </a:cubicBezTo>
                  <a:close/>
                  <a:moveTo>
                    <a:pt x="1485187" y="4940322"/>
                  </a:moveTo>
                  <a:cubicBezTo>
                    <a:pt x="1485187" y="4946115"/>
                    <a:pt x="1473599" y="4965429"/>
                    <a:pt x="1463942" y="4977017"/>
                  </a:cubicBezTo>
                  <a:cubicBezTo>
                    <a:pt x="1398277" y="5056201"/>
                    <a:pt x="1317162" y="5087102"/>
                    <a:pt x="1243772" y="5125728"/>
                  </a:cubicBezTo>
                  <a:cubicBezTo>
                    <a:pt x="1245703" y="5127660"/>
                    <a:pt x="1243772" y="5127660"/>
                    <a:pt x="1247634" y="5127660"/>
                  </a:cubicBezTo>
                  <a:cubicBezTo>
                    <a:pt x="1253428" y="5127660"/>
                    <a:pt x="1284329" y="5121866"/>
                    <a:pt x="1301711" y="5118003"/>
                  </a:cubicBezTo>
                  <a:cubicBezTo>
                    <a:pt x="1321025" y="5114140"/>
                    <a:pt x="1346132" y="5108347"/>
                    <a:pt x="1369308" y="5098690"/>
                  </a:cubicBezTo>
                  <a:cubicBezTo>
                    <a:pt x="1390552" y="5090965"/>
                    <a:pt x="1419522" y="5075514"/>
                    <a:pt x="1440767" y="5048476"/>
                  </a:cubicBezTo>
                  <a:cubicBezTo>
                    <a:pt x="1454286" y="5033025"/>
                    <a:pt x="1473599" y="5000193"/>
                    <a:pt x="1496775" y="4992467"/>
                  </a:cubicBezTo>
                  <a:cubicBezTo>
                    <a:pt x="1504500" y="4990536"/>
                    <a:pt x="1514157" y="4984742"/>
                    <a:pt x="1519951" y="4984742"/>
                  </a:cubicBezTo>
                  <a:lnTo>
                    <a:pt x="1529607" y="4984742"/>
                  </a:lnTo>
                  <a:lnTo>
                    <a:pt x="1529607" y="4990536"/>
                  </a:lnTo>
                  <a:cubicBezTo>
                    <a:pt x="1519951" y="5000193"/>
                    <a:pt x="1508363" y="4998261"/>
                    <a:pt x="1496775" y="5007918"/>
                  </a:cubicBezTo>
                  <a:cubicBezTo>
                    <a:pt x="1475530" y="5023368"/>
                    <a:pt x="1458148" y="5050407"/>
                    <a:pt x="1440767" y="5067789"/>
                  </a:cubicBezTo>
                  <a:cubicBezTo>
                    <a:pt x="1421453" y="5085171"/>
                    <a:pt x="1392483" y="5102553"/>
                    <a:pt x="1375102" y="5112209"/>
                  </a:cubicBezTo>
                  <a:cubicBezTo>
                    <a:pt x="1330681" y="5135385"/>
                    <a:pt x="1282398" y="5135385"/>
                    <a:pt x="1237978" y="5156630"/>
                  </a:cubicBezTo>
                  <a:cubicBezTo>
                    <a:pt x="1187763" y="5177874"/>
                    <a:pt x="1156862" y="5237745"/>
                    <a:pt x="1156862" y="5276372"/>
                  </a:cubicBezTo>
                  <a:cubicBezTo>
                    <a:pt x="1151068" y="5266715"/>
                    <a:pt x="1147206" y="5247402"/>
                    <a:pt x="1147206" y="5233882"/>
                  </a:cubicBezTo>
                  <a:cubicBezTo>
                    <a:pt x="1147206" y="5110278"/>
                    <a:pt x="1282398" y="5100621"/>
                    <a:pt x="1367376" y="5038819"/>
                  </a:cubicBezTo>
                  <a:cubicBezTo>
                    <a:pt x="1378964" y="5029162"/>
                    <a:pt x="1394415" y="5023368"/>
                    <a:pt x="1407934" y="5011780"/>
                  </a:cubicBezTo>
                  <a:cubicBezTo>
                    <a:pt x="1434973" y="4986673"/>
                    <a:pt x="1456217" y="4959635"/>
                    <a:pt x="1481324" y="4934528"/>
                  </a:cubicBezTo>
                  <a:cubicBezTo>
                    <a:pt x="1483256" y="4936459"/>
                    <a:pt x="1485187" y="4936459"/>
                    <a:pt x="1485187" y="4940322"/>
                  </a:cubicBezTo>
                  <a:close/>
                  <a:moveTo>
                    <a:pt x="1697632" y="5013712"/>
                  </a:moveTo>
                  <a:cubicBezTo>
                    <a:pt x="1666731" y="5015643"/>
                    <a:pt x="1664800" y="5004055"/>
                    <a:pt x="1664800" y="4984742"/>
                  </a:cubicBezTo>
                  <a:cubicBezTo>
                    <a:pt x="1664800" y="4980879"/>
                    <a:pt x="1662869" y="4971223"/>
                    <a:pt x="1666731" y="4967360"/>
                  </a:cubicBezTo>
                  <a:cubicBezTo>
                    <a:pt x="1672525" y="4959635"/>
                    <a:pt x="1682182" y="4959635"/>
                    <a:pt x="1689907" y="4953841"/>
                  </a:cubicBezTo>
                  <a:cubicBezTo>
                    <a:pt x="1703426" y="4944184"/>
                    <a:pt x="1722740" y="4930665"/>
                    <a:pt x="1740121" y="4924871"/>
                  </a:cubicBezTo>
                  <a:cubicBezTo>
                    <a:pt x="1734327" y="4949978"/>
                    <a:pt x="1711152" y="4986673"/>
                    <a:pt x="1697632" y="5013712"/>
                  </a:cubicBezTo>
                  <a:close/>
                  <a:moveTo>
                    <a:pt x="1906215" y="4922940"/>
                  </a:moveTo>
                  <a:cubicBezTo>
                    <a:pt x="1906215" y="4936459"/>
                    <a:pt x="1906215" y="4951909"/>
                    <a:pt x="1912009" y="4967360"/>
                  </a:cubicBezTo>
                  <a:cubicBezTo>
                    <a:pt x="1927460" y="5007918"/>
                    <a:pt x="1966086" y="5058132"/>
                    <a:pt x="1996987" y="5102553"/>
                  </a:cubicBezTo>
                  <a:cubicBezTo>
                    <a:pt x="2041408" y="5162424"/>
                    <a:pt x="2041408" y="5187531"/>
                    <a:pt x="2041408" y="5245470"/>
                  </a:cubicBezTo>
                  <a:lnTo>
                    <a:pt x="2041408" y="5343968"/>
                  </a:lnTo>
                  <a:cubicBezTo>
                    <a:pt x="2045270" y="5380663"/>
                    <a:pt x="2054927" y="5427015"/>
                    <a:pt x="2070378" y="5463710"/>
                  </a:cubicBezTo>
                  <a:cubicBezTo>
                    <a:pt x="1971880" y="5365212"/>
                    <a:pt x="2010507" y="5264784"/>
                    <a:pt x="1977674" y="5168218"/>
                  </a:cubicBezTo>
                  <a:cubicBezTo>
                    <a:pt x="1973811" y="5154698"/>
                    <a:pt x="1964155" y="5133454"/>
                    <a:pt x="1950636" y="5118003"/>
                  </a:cubicBezTo>
                  <a:cubicBezTo>
                    <a:pt x="1942910" y="5106415"/>
                    <a:pt x="1921666" y="5094827"/>
                    <a:pt x="1919734" y="5081308"/>
                  </a:cubicBezTo>
                  <a:cubicBezTo>
                    <a:pt x="1919734" y="5079377"/>
                    <a:pt x="1921666" y="5077445"/>
                    <a:pt x="1925528" y="5077445"/>
                  </a:cubicBezTo>
                  <a:cubicBezTo>
                    <a:pt x="1931322" y="5077445"/>
                    <a:pt x="1937116" y="5083239"/>
                    <a:pt x="1942910" y="5087102"/>
                  </a:cubicBezTo>
                  <a:cubicBezTo>
                    <a:pt x="1995056" y="5127660"/>
                    <a:pt x="2000850" y="5202981"/>
                    <a:pt x="2014369" y="5247402"/>
                  </a:cubicBezTo>
                  <a:cubicBezTo>
                    <a:pt x="2016301" y="5239676"/>
                    <a:pt x="2018232" y="5224226"/>
                    <a:pt x="2018232" y="5220363"/>
                  </a:cubicBezTo>
                  <a:cubicBezTo>
                    <a:pt x="2018232" y="5166286"/>
                    <a:pt x="1981537" y="5102553"/>
                    <a:pt x="1956430" y="5075514"/>
                  </a:cubicBezTo>
                  <a:cubicBezTo>
                    <a:pt x="1944842" y="5063926"/>
                    <a:pt x="1939048" y="5046544"/>
                    <a:pt x="1933254" y="5033025"/>
                  </a:cubicBezTo>
                  <a:cubicBezTo>
                    <a:pt x="1919734" y="5002124"/>
                    <a:pt x="1890765" y="4961566"/>
                    <a:pt x="1890765" y="4932596"/>
                  </a:cubicBezTo>
                  <a:cubicBezTo>
                    <a:pt x="1890765" y="4928734"/>
                    <a:pt x="1888833" y="4922940"/>
                    <a:pt x="1898490" y="4922940"/>
                  </a:cubicBezTo>
                  <a:lnTo>
                    <a:pt x="1906215" y="4922940"/>
                  </a:lnTo>
                  <a:close/>
                  <a:moveTo>
                    <a:pt x="1736259" y="4903626"/>
                  </a:moveTo>
                  <a:cubicBezTo>
                    <a:pt x="1736259" y="4919077"/>
                    <a:pt x="1713083" y="4919077"/>
                    <a:pt x="1709220" y="4919077"/>
                  </a:cubicBezTo>
                  <a:cubicBezTo>
                    <a:pt x="1689907" y="4919077"/>
                    <a:pt x="1684113" y="4915214"/>
                    <a:pt x="1684113" y="4899764"/>
                  </a:cubicBezTo>
                  <a:cubicBezTo>
                    <a:pt x="1684113" y="4884313"/>
                    <a:pt x="1689907" y="4865000"/>
                    <a:pt x="1715014" y="4857275"/>
                  </a:cubicBezTo>
                  <a:cubicBezTo>
                    <a:pt x="1724671" y="4874657"/>
                    <a:pt x="1736259" y="4890107"/>
                    <a:pt x="1736259" y="4903626"/>
                  </a:cubicBezTo>
                  <a:close/>
                  <a:moveTo>
                    <a:pt x="1772954" y="4841824"/>
                  </a:moveTo>
                  <a:cubicBezTo>
                    <a:pt x="1767160" y="4857275"/>
                    <a:pt x="1761366" y="4876588"/>
                    <a:pt x="1751709" y="4893970"/>
                  </a:cubicBezTo>
                  <a:cubicBezTo>
                    <a:pt x="1734327" y="4876588"/>
                    <a:pt x="1732396" y="4872725"/>
                    <a:pt x="1732396" y="4859206"/>
                  </a:cubicBezTo>
                  <a:cubicBezTo>
                    <a:pt x="1732396" y="4843755"/>
                    <a:pt x="1736259" y="4839893"/>
                    <a:pt x="1751709" y="4839893"/>
                  </a:cubicBezTo>
                  <a:cubicBezTo>
                    <a:pt x="1755572" y="4839893"/>
                    <a:pt x="1765229" y="4841824"/>
                    <a:pt x="1772954" y="4841824"/>
                  </a:cubicBezTo>
                  <a:close/>
                  <a:moveTo>
                    <a:pt x="1790336" y="4787747"/>
                  </a:moveTo>
                  <a:lnTo>
                    <a:pt x="1790336" y="4801266"/>
                  </a:lnTo>
                  <a:cubicBezTo>
                    <a:pt x="1792267" y="4822511"/>
                    <a:pt x="1757503" y="4830236"/>
                    <a:pt x="1745915" y="4830236"/>
                  </a:cubicBezTo>
                  <a:cubicBezTo>
                    <a:pt x="1738190" y="4830236"/>
                    <a:pt x="1709220" y="4824442"/>
                    <a:pt x="1709220" y="4810923"/>
                  </a:cubicBezTo>
                  <a:cubicBezTo>
                    <a:pt x="1709220" y="4789678"/>
                    <a:pt x="1734327" y="4737533"/>
                    <a:pt x="1765229" y="4751052"/>
                  </a:cubicBezTo>
                  <a:cubicBezTo>
                    <a:pt x="1772954" y="4758777"/>
                    <a:pt x="1769091" y="4785816"/>
                    <a:pt x="1790336" y="4787747"/>
                  </a:cubicBezTo>
                  <a:close/>
                  <a:moveTo>
                    <a:pt x="1827031" y="4739464"/>
                  </a:moveTo>
                  <a:cubicBezTo>
                    <a:pt x="1815443" y="4754915"/>
                    <a:pt x="1815443" y="4778090"/>
                    <a:pt x="1794198" y="4785816"/>
                  </a:cubicBezTo>
                  <a:cubicBezTo>
                    <a:pt x="1788405" y="4776159"/>
                    <a:pt x="1782611" y="4752983"/>
                    <a:pt x="1782611" y="4749121"/>
                  </a:cubicBezTo>
                  <a:cubicBezTo>
                    <a:pt x="1782611" y="4745258"/>
                    <a:pt x="1790336" y="4739464"/>
                    <a:pt x="1796130" y="4739464"/>
                  </a:cubicBezTo>
                  <a:lnTo>
                    <a:pt x="1827031" y="4739464"/>
                  </a:lnTo>
                  <a:close/>
                  <a:moveTo>
                    <a:pt x="2039476" y="4727876"/>
                  </a:moveTo>
                  <a:cubicBezTo>
                    <a:pt x="2056858" y="4739464"/>
                    <a:pt x="2081966" y="4766503"/>
                    <a:pt x="2089691" y="4783884"/>
                  </a:cubicBezTo>
                  <a:cubicBezTo>
                    <a:pt x="2101279" y="4805129"/>
                    <a:pt x="2099347" y="4822511"/>
                    <a:pt x="2114798" y="4841824"/>
                  </a:cubicBezTo>
                  <a:lnTo>
                    <a:pt x="2114798" y="4980879"/>
                  </a:lnTo>
                  <a:cubicBezTo>
                    <a:pt x="2120592" y="4998261"/>
                    <a:pt x="2126386" y="5013712"/>
                    <a:pt x="2134111" y="5029162"/>
                  </a:cubicBezTo>
                  <a:cubicBezTo>
                    <a:pt x="2141837" y="5040750"/>
                    <a:pt x="2155356" y="5054270"/>
                    <a:pt x="2165012" y="5067789"/>
                  </a:cubicBezTo>
                  <a:cubicBezTo>
                    <a:pt x="2161150" y="5065857"/>
                    <a:pt x="2153424" y="5063926"/>
                    <a:pt x="2149562" y="5061995"/>
                  </a:cubicBezTo>
                  <a:cubicBezTo>
                    <a:pt x="2091622" y="5044613"/>
                    <a:pt x="2078103" y="4975085"/>
                    <a:pt x="2074240" y="4936459"/>
                  </a:cubicBezTo>
                  <a:cubicBezTo>
                    <a:pt x="2070378" y="4901695"/>
                    <a:pt x="2062652" y="4868863"/>
                    <a:pt x="2052996" y="4837961"/>
                  </a:cubicBezTo>
                  <a:cubicBezTo>
                    <a:pt x="2047202" y="4812854"/>
                    <a:pt x="2012438" y="4791610"/>
                    <a:pt x="1993125" y="4783884"/>
                  </a:cubicBezTo>
                  <a:cubicBezTo>
                    <a:pt x="2002781" y="4783884"/>
                    <a:pt x="2018232" y="4785816"/>
                    <a:pt x="2031751" y="4793541"/>
                  </a:cubicBezTo>
                  <a:cubicBezTo>
                    <a:pt x="2068446" y="4814786"/>
                    <a:pt x="2074240" y="4855343"/>
                    <a:pt x="2085828" y="4884313"/>
                  </a:cubicBezTo>
                  <a:cubicBezTo>
                    <a:pt x="2089691" y="4872725"/>
                    <a:pt x="2093553" y="4849549"/>
                    <a:pt x="2093553" y="4845687"/>
                  </a:cubicBezTo>
                  <a:cubicBezTo>
                    <a:pt x="2093553" y="4803198"/>
                    <a:pt x="2051064" y="4751052"/>
                    <a:pt x="2008575" y="4710494"/>
                  </a:cubicBezTo>
                  <a:cubicBezTo>
                    <a:pt x="2018232" y="4714357"/>
                    <a:pt x="2029820" y="4720151"/>
                    <a:pt x="2039476" y="4727876"/>
                  </a:cubicBezTo>
                  <a:close/>
                  <a:moveTo>
                    <a:pt x="1886902" y="4631310"/>
                  </a:moveTo>
                  <a:cubicBezTo>
                    <a:pt x="1877245" y="4642898"/>
                    <a:pt x="1875314" y="4683456"/>
                    <a:pt x="1850207" y="4668005"/>
                  </a:cubicBezTo>
                  <a:cubicBezTo>
                    <a:pt x="1850207" y="4668005"/>
                    <a:pt x="1848276" y="4666074"/>
                    <a:pt x="1848276" y="4671868"/>
                  </a:cubicBezTo>
                  <a:cubicBezTo>
                    <a:pt x="1848276" y="4675730"/>
                    <a:pt x="1852138" y="4683456"/>
                    <a:pt x="1852138" y="4687318"/>
                  </a:cubicBezTo>
                  <a:cubicBezTo>
                    <a:pt x="1852138" y="4718220"/>
                    <a:pt x="1807718" y="4725945"/>
                    <a:pt x="1796130" y="4725945"/>
                  </a:cubicBezTo>
                  <a:cubicBezTo>
                    <a:pt x="1780679" y="4725945"/>
                    <a:pt x="1745915" y="4716288"/>
                    <a:pt x="1745915" y="4693112"/>
                  </a:cubicBezTo>
                  <a:cubicBezTo>
                    <a:pt x="1745915" y="4679593"/>
                    <a:pt x="1759435" y="4654486"/>
                    <a:pt x="1778748" y="4646761"/>
                  </a:cubicBezTo>
                  <a:cubicBezTo>
                    <a:pt x="1784542" y="4642898"/>
                    <a:pt x="1798061" y="4642898"/>
                    <a:pt x="1801924" y="4642898"/>
                  </a:cubicBezTo>
                  <a:cubicBezTo>
                    <a:pt x="1807718" y="4642898"/>
                    <a:pt x="1823168" y="4646761"/>
                    <a:pt x="1828962" y="4646761"/>
                  </a:cubicBezTo>
                  <a:cubicBezTo>
                    <a:pt x="1834756" y="4646761"/>
                    <a:pt x="1838619" y="4629379"/>
                    <a:pt x="1854069" y="4629379"/>
                  </a:cubicBezTo>
                  <a:cubicBezTo>
                    <a:pt x="1859863" y="4629379"/>
                    <a:pt x="1877245" y="4631310"/>
                    <a:pt x="1886902" y="4631310"/>
                  </a:cubicBezTo>
                  <a:close/>
                  <a:moveTo>
                    <a:pt x="1657075" y="4604272"/>
                  </a:moveTo>
                  <a:cubicBezTo>
                    <a:pt x="1651281" y="4608134"/>
                    <a:pt x="1643555" y="4611997"/>
                    <a:pt x="1635830" y="4613928"/>
                  </a:cubicBezTo>
                  <a:cubicBezTo>
                    <a:pt x="1620379" y="4619722"/>
                    <a:pt x="1601066" y="4617791"/>
                    <a:pt x="1585616" y="4623585"/>
                  </a:cubicBezTo>
                  <a:cubicBezTo>
                    <a:pt x="1498706" y="4646761"/>
                    <a:pt x="1413728" y="4652555"/>
                    <a:pt x="1330681" y="4743327"/>
                  </a:cubicBezTo>
                  <a:cubicBezTo>
                    <a:pt x="1324887" y="4749121"/>
                    <a:pt x="1317162" y="4760709"/>
                    <a:pt x="1311368" y="4768434"/>
                  </a:cubicBezTo>
                  <a:lnTo>
                    <a:pt x="1315231" y="4772297"/>
                  </a:lnTo>
                  <a:cubicBezTo>
                    <a:pt x="1361582" y="4743327"/>
                    <a:pt x="1404071" y="4727876"/>
                    <a:pt x="1450423" y="4727876"/>
                  </a:cubicBezTo>
                  <a:cubicBezTo>
                    <a:pt x="1454286" y="4727876"/>
                    <a:pt x="1475530" y="4729807"/>
                    <a:pt x="1489050" y="4731739"/>
                  </a:cubicBezTo>
                  <a:cubicBezTo>
                    <a:pt x="1471668" y="4733670"/>
                    <a:pt x="1450423" y="4735601"/>
                    <a:pt x="1434973" y="4741395"/>
                  </a:cubicBezTo>
                  <a:cubicBezTo>
                    <a:pt x="1388621" y="4752983"/>
                    <a:pt x="1338406" y="4768434"/>
                    <a:pt x="1292055" y="4824442"/>
                  </a:cubicBezTo>
                  <a:cubicBezTo>
                    <a:pt x="1286261" y="4830236"/>
                    <a:pt x="1278535" y="4839893"/>
                    <a:pt x="1272741" y="4851481"/>
                  </a:cubicBezTo>
                  <a:cubicBezTo>
                    <a:pt x="1263085" y="4865000"/>
                    <a:pt x="1259222" y="4892038"/>
                    <a:pt x="1236046" y="4903626"/>
                  </a:cubicBezTo>
                  <a:cubicBezTo>
                    <a:pt x="1239909" y="4884313"/>
                    <a:pt x="1245703" y="4861137"/>
                    <a:pt x="1249566" y="4843755"/>
                  </a:cubicBezTo>
                  <a:cubicBezTo>
                    <a:pt x="1259222" y="4803198"/>
                    <a:pt x="1278535" y="4758777"/>
                    <a:pt x="1315231" y="4722082"/>
                  </a:cubicBezTo>
                  <a:cubicBezTo>
                    <a:pt x="1413728" y="4619722"/>
                    <a:pt x="1527676" y="4629379"/>
                    <a:pt x="1630036" y="4602340"/>
                  </a:cubicBezTo>
                  <a:cubicBezTo>
                    <a:pt x="1653212" y="4602340"/>
                    <a:pt x="1655143" y="4604272"/>
                    <a:pt x="1657075" y="4604272"/>
                  </a:cubicBezTo>
                  <a:close/>
                  <a:moveTo>
                    <a:pt x="1813512" y="4613928"/>
                  </a:moveTo>
                  <a:lnTo>
                    <a:pt x="1813512" y="4621653"/>
                  </a:lnTo>
                  <a:cubicBezTo>
                    <a:pt x="1809649" y="4627447"/>
                    <a:pt x="1803855" y="4635173"/>
                    <a:pt x="1798061" y="4635173"/>
                  </a:cubicBezTo>
                  <a:lnTo>
                    <a:pt x="1776817" y="4635173"/>
                  </a:lnTo>
                  <a:cubicBezTo>
                    <a:pt x="1776817" y="4633241"/>
                    <a:pt x="1774885" y="4631310"/>
                    <a:pt x="1774885" y="4625516"/>
                  </a:cubicBezTo>
                  <a:cubicBezTo>
                    <a:pt x="1774885" y="4621653"/>
                    <a:pt x="1778748" y="4600409"/>
                    <a:pt x="1790336" y="4600409"/>
                  </a:cubicBezTo>
                  <a:cubicBezTo>
                    <a:pt x="1798061" y="4600409"/>
                    <a:pt x="1805786" y="4613928"/>
                    <a:pt x="1813512" y="4613928"/>
                  </a:cubicBezTo>
                  <a:close/>
                  <a:moveTo>
                    <a:pt x="1877245" y="4559851"/>
                  </a:moveTo>
                  <a:cubicBezTo>
                    <a:pt x="1881108" y="4563714"/>
                    <a:pt x="1879177" y="4569508"/>
                    <a:pt x="1881108" y="4573370"/>
                  </a:cubicBezTo>
                  <a:cubicBezTo>
                    <a:pt x="1884971" y="4581096"/>
                    <a:pt x="1898490" y="4592684"/>
                    <a:pt x="1898490" y="4598478"/>
                  </a:cubicBezTo>
                  <a:cubicBezTo>
                    <a:pt x="1898490" y="4615859"/>
                    <a:pt x="1863726" y="4619722"/>
                    <a:pt x="1861795" y="4619722"/>
                  </a:cubicBezTo>
                  <a:cubicBezTo>
                    <a:pt x="1856001" y="4619722"/>
                    <a:pt x="1828962" y="4615859"/>
                    <a:pt x="1815443" y="4608134"/>
                  </a:cubicBezTo>
                  <a:cubicBezTo>
                    <a:pt x="1805786" y="4602340"/>
                    <a:pt x="1801924" y="4590752"/>
                    <a:pt x="1796130" y="4581096"/>
                  </a:cubicBezTo>
                  <a:lnTo>
                    <a:pt x="1796130" y="4575302"/>
                  </a:lnTo>
                  <a:cubicBezTo>
                    <a:pt x="1796130" y="4569508"/>
                    <a:pt x="1798061" y="4567576"/>
                    <a:pt x="1799992" y="4563714"/>
                  </a:cubicBezTo>
                  <a:cubicBezTo>
                    <a:pt x="1821237" y="4565645"/>
                    <a:pt x="1838619" y="4557920"/>
                    <a:pt x="1859863" y="4557920"/>
                  </a:cubicBezTo>
                  <a:cubicBezTo>
                    <a:pt x="1863726" y="4557920"/>
                    <a:pt x="1871451" y="4557920"/>
                    <a:pt x="1877245" y="4559851"/>
                  </a:cubicBezTo>
                  <a:close/>
                  <a:moveTo>
                    <a:pt x="1929391" y="4554057"/>
                  </a:moveTo>
                  <a:cubicBezTo>
                    <a:pt x="1929391" y="4561782"/>
                    <a:pt x="1921666" y="4583027"/>
                    <a:pt x="1910078" y="4583027"/>
                  </a:cubicBezTo>
                  <a:cubicBezTo>
                    <a:pt x="1890765" y="4583027"/>
                    <a:pt x="1890765" y="4557920"/>
                    <a:pt x="1890765" y="4550195"/>
                  </a:cubicBezTo>
                  <a:cubicBezTo>
                    <a:pt x="1890765" y="4544401"/>
                    <a:pt x="1892696" y="4536675"/>
                    <a:pt x="1892696" y="4528950"/>
                  </a:cubicBezTo>
                  <a:cubicBezTo>
                    <a:pt x="1904284" y="4548263"/>
                    <a:pt x="1929391" y="4532813"/>
                    <a:pt x="1929391" y="4554057"/>
                  </a:cubicBezTo>
                  <a:close/>
                  <a:moveTo>
                    <a:pt x="1950636" y="4482598"/>
                  </a:moveTo>
                  <a:cubicBezTo>
                    <a:pt x="1952567" y="4484530"/>
                    <a:pt x="1956430" y="4482598"/>
                    <a:pt x="1956430" y="4486461"/>
                  </a:cubicBezTo>
                  <a:cubicBezTo>
                    <a:pt x="1956430" y="4496118"/>
                    <a:pt x="1942910" y="4527019"/>
                    <a:pt x="1937116" y="4528950"/>
                  </a:cubicBezTo>
                  <a:cubicBezTo>
                    <a:pt x="1933254" y="4530881"/>
                    <a:pt x="1931322" y="4530881"/>
                    <a:pt x="1925528" y="4530881"/>
                  </a:cubicBezTo>
                  <a:cubicBezTo>
                    <a:pt x="1910078" y="4530881"/>
                    <a:pt x="1892696" y="4521225"/>
                    <a:pt x="1873383" y="4515431"/>
                  </a:cubicBezTo>
                  <a:cubicBezTo>
                    <a:pt x="1871451" y="4521225"/>
                    <a:pt x="1869520" y="4528950"/>
                    <a:pt x="1865657" y="4532813"/>
                  </a:cubicBezTo>
                  <a:cubicBezTo>
                    <a:pt x="1857932" y="4540538"/>
                    <a:pt x="1840550" y="4548263"/>
                    <a:pt x="1828962" y="4548263"/>
                  </a:cubicBezTo>
                  <a:cubicBezTo>
                    <a:pt x="1823168" y="4548263"/>
                    <a:pt x="1815443" y="4546332"/>
                    <a:pt x="1809649" y="4542469"/>
                  </a:cubicBezTo>
                  <a:cubicBezTo>
                    <a:pt x="1815443" y="4525087"/>
                    <a:pt x="1823168" y="4505774"/>
                    <a:pt x="1830894" y="4486461"/>
                  </a:cubicBezTo>
                  <a:cubicBezTo>
                    <a:pt x="1838619" y="4490324"/>
                    <a:pt x="1846344" y="4496118"/>
                    <a:pt x="1854069" y="4503843"/>
                  </a:cubicBezTo>
                  <a:lnTo>
                    <a:pt x="1859863" y="4503843"/>
                  </a:lnTo>
                  <a:cubicBezTo>
                    <a:pt x="1861795" y="4499980"/>
                    <a:pt x="1859863" y="4494186"/>
                    <a:pt x="1859863" y="4488392"/>
                  </a:cubicBezTo>
                  <a:cubicBezTo>
                    <a:pt x="1890765" y="4474873"/>
                    <a:pt x="1892696" y="4465216"/>
                    <a:pt x="1915872" y="4465216"/>
                  </a:cubicBezTo>
                  <a:cubicBezTo>
                    <a:pt x="1929391" y="4465216"/>
                    <a:pt x="1931322" y="4467148"/>
                    <a:pt x="1950636" y="4482598"/>
                  </a:cubicBezTo>
                  <a:close/>
                  <a:moveTo>
                    <a:pt x="1996987" y="4382170"/>
                  </a:moveTo>
                  <a:cubicBezTo>
                    <a:pt x="1979605" y="4382170"/>
                    <a:pt x="1973811" y="4366719"/>
                    <a:pt x="1958361" y="4351268"/>
                  </a:cubicBezTo>
                  <a:cubicBezTo>
                    <a:pt x="1962224" y="4337749"/>
                    <a:pt x="1979605" y="4339680"/>
                    <a:pt x="1987331" y="4335818"/>
                  </a:cubicBezTo>
                  <a:cubicBezTo>
                    <a:pt x="1993125" y="4331955"/>
                    <a:pt x="2004713" y="4326161"/>
                    <a:pt x="2014369" y="4320367"/>
                  </a:cubicBezTo>
                  <a:cubicBezTo>
                    <a:pt x="2012438" y="4326161"/>
                    <a:pt x="2008575" y="4382170"/>
                    <a:pt x="1996987" y="4382170"/>
                  </a:cubicBezTo>
                  <a:close/>
                  <a:moveTo>
                    <a:pt x="1929391" y="4343543"/>
                  </a:moveTo>
                  <a:cubicBezTo>
                    <a:pt x="1929391" y="4349337"/>
                    <a:pt x="1925528" y="4358994"/>
                    <a:pt x="1921666" y="4364788"/>
                  </a:cubicBezTo>
                  <a:lnTo>
                    <a:pt x="1925528" y="4368650"/>
                  </a:lnTo>
                  <a:cubicBezTo>
                    <a:pt x="1929391" y="4364788"/>
                    <a:pt x="1935185" y="4362856"/>
                    <a:pt x="1939048" y="4362856"/>
                  </a:cubicBezTo>
                  <a:cubicBezTo>
                    <a:pt x="1958361" y="4362856"/>
                    <a:pt x="1981537" y="4393757"/>
                    <a:pt x="1981537" y="4403414"/>
                  </a:cubicBezTo>
                  <a:cubicBezTo>
                    <a:pt x="1981537" y="4426590"/>
                    <a:pt x="1956430" y="4426590"/>
                    <a:pt x="1946773" y="4426590"/>
                  </a:cubicBezTo>
                  <a:cubicBezTo>
                    <a:pt x="1940979" y="4426590"/>
                    <a:pt x="1915872" y="4422727"/>
                    <a:pt x="1898490" y="4420796"/>
                  </a:cubicBezTo>
                  <a:cubicBezTo>
                    <a:pt x="1902353" y="4426590"/>
                    <a:pt x="1910078" y="4436247"/>
                    <a:pt x="1910078" y="4440109"/>
                  </a:cubicBezTo>
                  <a:cubicBezTo>
                    <a:pt x="1910078" y="4451697"/>
                    <a:pt x="1884971" y="4467148"/>
                    <a:pt x="1875314" y="4467148"/>
                  </a:cubicBezTo>
                  <a:lnTo>
                    <a:pt x="1842482" y="4467148"/>
                  </a:lnTo>
                  <a:lnTo>
                    <a:pt x="1842482" y="4451697"/>
                  </a:lnTo>
                  <a:cubicBezTo>
                    <a:pt x="1842482" y="4432384"/>
                    <a:pt x="1852138" y="4413071"/>
                    <a:pt x="1869520" y="4413071"/>
                  </a:cubicBezTo>
                  <a:cubicBezTo>
                    <a:pt x="1875314" y="4413071"/>
                    <a:pt x="1883039" y="4415002"/>
                    <a:pt x="1892696" y="4416933"/>
                  </a:cubicBezTo>
                  <a:cubicBezTo>
                    <a:pt x="1892696" y="4407277"/>
                    <a:pt x="1892696" y="4393757"/>
                    <a:pt x="1902353" y="4384101"/>
                  </a:cubicBezTo>
                  <a:cubicBezTo>
                    <a:pt x="1898490" y="4382170"/>
                    <a:pt x="1894627" y="4380238"/>
                    <a:pt x="1890765" y="4380238"/>
                  </a:cubicBezTo>
                  <a:cubicBezTo>
                    <a:pt x="1884971" y="4380238"/>
                    <a:pt x="1871451" y="4386032"/>
                    <a:pt x="1867589" y="4386032"/>
                  </a:cubicBezTo>
                  <a:cubicBezTo>
                    <a:pt x="1854069" y="4386032"/>
                    <a:pt x="1850207" y="4374444"/>
                    <a:pt x="1850207" y="4368650"/>
                  </a:cubicBezTo>
                  <a:cubicBezTo>
                    <a:pt x="1850207" y="4364788"/>
                    <a:pt x="1856001" y="4341612"/>
                    <a:pt x="1865657" y="4333886"/>
                  </a:cubicBezTo>
                  <a:cubicBezTo>
                    <a:pt x="1873383" y="4326161"/>
                    <a:pt x="1898490" y="4316505"/>
                    <a:pt x="1902353" y="4316505"/>
                  </a:cubicBezTo>
                  <a:cubicBezTo>
                    <a:pt x="1917803" y="4316505"/>
                    <a:pt x="1929391" y="4337749"/>
                    <a:pt x="1929391" y="4343543"/>
                  </a:cubicBezTo>
                  <a:close/>
                  <a:moveTo>
                    <a:pt x="2014369" y="4287535"/>
                  </a:moveTo>
                  <a:lnTo>
                    <a:pt x="2014369" y="4291397"/>
                  </a:lnTo>
                  <a:cubicBezTo>
                    <a:pt x="2010507" y="4301054"/>
                    <a:pt x="2000850" y="4312642"/>
                    <a:pt x="1991193" y="4316505"/>
                  </a:cubicBezTo>
                  <a:cubicBezTo>
                    <a:pt x="1979605" y="4322299"/>
                    <a:pt x="1960292" y="4326161"/>
                    <a:pt x="1956430" y="4326161"/>
                  </a:cubicBezTo>
                  <a:cubicBezTo>
                    <a:pt x="1944842" y="4326161"/>
                    <a:pt x="1917803" y="4318436"/>
                    <a:pt x="1917803" y="4302985"/>
                  </a:cubicBezTo>
                  <a:cubicBezTo>
                    <a:pt x="1917803" y="4289466"/>
                    <a:pt x="1933254" y="4262428"/>
                    <a:pt x="1950636" y="4262428"/>
                  </a:cubicBezTo>
                  <a:cubicBezTo>
                    <a:pt x="1956430" y="4262428"/>
                    <a:pt x="1993125" y="4281741"/>
                    <a:pt x="2014369" y="4287535"/>
                  </a:cubicBezTo>
                  <a:close/>
                  <a:moveTo>
                    <a:pt x="1937116" y="4245046"/>
                  </a:moveTo>
                  <a:cubicBezTo>
                    <a:pt x="1937116" y="4275947"/>
                    <a:pt x="1894627" y="4291397"/>
                    <a:pt x="1879177" y="4291397"/>
                  </a:cubicBezTo>
                  <a:cubicBezTo>
                    <a:pt x="1857932" y="4291397"/>
                    <a:pt x="1854069" y="4270153"/>
                    <a:pt x="1854069" y="4260496"/>
                  </a:cubicBezTo>
                  <a:cubicBezTo>
                    <a:pt x="1854069" y="4235389"/>
                    <a:pt x="1875314" y="4243114"/>
                    <a:pt x="1875314" y="4218007"/>
                  </a:cubicBezTo>
                  <a:cubicBezTo>
                    <a:pt x="1881108" y="4219938"/>
                    <a:pt x="1937116" y="4233458"/>
                    <a:pt x="1937116" y="4245046"/>
                  </a:cubicBezTo>
                  <a:close/>
                  <a:moveTo>
                    <a:pt x="1873383" y="4214145"/>
                  </a:moveTo>
                  <a:cubicBezTo>
                    <a:pt x="1867589" y="4218007"/>
                    <a:pt x="1863726" y="4223801"/>
                    <a:pt x="1857932" y="4229595"/>
                  </a:cubicBezTo>
                  <a:cubicBezTo>
                    <a:pt x="1852138" y="4225732"/>
                    <a:pt x="1842482" y="4214145"/>
                    <a:pt x="1842482" y="4208351"/>
                  </a:cubicBezTo>
                  <a:cubicBezTo>
                    <a:pt x="1842482" y="4202557"/>
                    <a:pt x="1856001" y="4200625"/>
                    <a:pt x="1857932" y="4200625"/>
                  </a:cubicBezTo>
                  <a:cubicBezTo>
                    <a:pt x="1867589" y="4200625"/>
                    <a:pt x="1867589" y="4202557"/>
                    <a:pt x="1873383" y="4214145"/>
                  </a:cubicBezTo>
                  <a:close/>
                  <a:moveTo>
                    <a:pt x="1977674" y="4158136"/>
                  </a:moveTo>
                  <a:cubicBezTo>
                    <a:pt x="1989262" y="4160067"/>
                    <a:pt x="2002781" y="4158136"/>
                    <a:pt x="2014369" y="4160067"/>
                  </a:cubicBezTo>
                  <a:cubicBezTo>
                    <a:pt x="2014369" y="4161999"/>
                    <a:pt x="2016301" y="4161999"/>
                    <a:pt x="2016301" y="4167793"/>
                  </a:cubicBezTo>
                  <a:cubicBezTo>
                    <a:pt x="2016301" y="4173587"/>
                    <a:pt x="2008575" y="4185175"/>
                    <a:pt x="2000850" y="4194831"/>
                  </a:cubicBezTo>
                  <a:lnTo>
                    <a:pt x="2000850" y="4200625"/>
                  </a:lnTo>
                  <a:cubicBezTo>
                    <a:pt x="2002781" y="4202557"/>
                    <a:pt x="2000850" y="4202557"/>
                    <a:pt x="2004713" y="4202557"/>
                  </a:cubicBezTo>
                  <a:cubicBezTo>
                    <a:pt x="2010507" y="4202557"/>
                    <a:pt x="2014369" y="4200625"/>
                    <a:pt x="2022095" y="4198694"/>
                  </a:cubicBezTo>
                  <a:cubicBezTo>
                    <a:pt x="2025957" y="4210282"/>
                    <a:pt x="2027888" y="4227664"/>
                    <a:pt x="2027888" y="4231526"/>
                  </a:cubicBezTo>
                  <a:cubicBezTo>
                    <a:pt x="2027888" y="4243114"/>
                    <a:pt x="2020163" y="4266290"/>
                    <a:pt x="2016301" y="4272084"/>
                  </a:cubicBezTo>
                  <a:cubicBezTo>
                    <a:pt x="2012438" y="4272084"/>
                    <a:pt x="1962224" y="4270153"/>
                    <a:pt x="1962224" y="4245046"/>
                  </a:cubicBezTo>
                  <a:cubicBezTo>
                    <a:pt x="1962224" y="4241183"/>
                    <a:pt x="1981537" y="4229595"/>
                    <a:pt x="1991193" y="4219938"/>
                  </a:cubicBezTo>
                  <a:cubicBezTo>
                    <a:pt x="1989262" y="4218007"/>
                    <a:pt x="1989262" y="4218007"/>
                    <a:pt x="1985399" y="4218007"/>
                  </a:cubicBezTo>
                  <a:cubicBezTo>
                    <a:pt x="1979605" y="4218007"/>
                    <a:pt x="1946773" y="4225732"/>
                    <a:pt x="1940979" y="4225732"/>
                  </a:cubicBezTo>
                  <a:cubicBezTo>
                    <a:pt x="1931322" y="4225732"/>
                    <a:pt x="1892696" y="4216076"/>
                    <a:pt x="1892696" y="4200625"/>
                  </a:cubicBezTo>
                  <a:cubicBezTo>
                    <a:pt x="1892696" y="4196763"/>
                    <a:pt x="1892696" y="4192900"/>
                    <a:pt x="1896559" y="4190969"/>
                  </a:cubicBezTo>
                  <a:cubicBezTo>
                    <a:pt x="1898490" y="4187106"/>
                    <a:pt x="1906215" y="4187106"/>
                    <a:pt x="1910078" y="4183243"/>
                  </a:cubicBezTo>
                  <a:cubicBezTo>
                    <a:pt x="1917803" y="4175518"/>
                    <a:pt x="1923597" y="4161999"/>
                    <a:pt x="1933254" y="4154273"/>
                  </a:cubicBezTo>
                  <a:cubicBezTo>
                    <a:pt x="1935185" y="4150411"/>
                    <a:pt x="1942910" y="4148479"/>
                    <a:pt x="1946773" y="4148479"/>
                  </a:cubicBezTo>
                  <a:cubicBezTo>
                    <a:pt x="1952567" y="4148479"/>
                    <a:pt x="1968017" y="4158136"/>
                    <a:pt x="1977674" y="4158136"/>
                  </a:cubicBezTo>
                  <a:close/>
                  <a:moveTo>
                    <a:pt x="1856001" y="4129166"/>
                  </a:moveTo>
                  <a:cubicBezTo>
                    <a:pt x="1859863" y="4125304"/>
                    <a:pt x="1865657" y="4123372"/>
                    <a:pt x="1869520" y="4123372"/>
                  </a:cubicBezTo>
                  <a:cubicBezTo>
                    <a:pt x="1881108" y="4123372"/>
                    <a:pt x="1917803" y="4127235"/>
                    <a:pt x="1917803" y="4144617"/>
                  </a:cubicBezTo>
                  <a:cubicBezTo>
                    <a:pt x="1917803" y="4177449"/>
                    <a:pt x="1865657" y="4190969"/>
                    <a:pt x="1852138" y="4190969"/>
                  </a:cubicBezTo>
                  <a:cubicBezTo>
                    <a:pt x="1827031" y="4190969"/>
                    <a:pt x="1836688" y="4154273"/>
                    <a:pt x="1832825" y="4148479"/>
                  </a:cubicBezTo>
                  <a:cubicBezTo>
                    <a:pt x="1828962" y="4146548"/>
                    <a:pt x="1821237" y="4140754"/>
                    <a:pt x="1815443" y="4134960"/>
                  </a:cubicBezTo>
                  <a:lnTo>
                    <a:pt x="1815443" y="4129166"/>
                  </a:lnTo>
                  <a:cubicBezTo>
                    <a:pt x="1815443" y="4115647"/>
                    <a:pt x="1828962" y="4113716"/>
                    <a:pt x="1834756" y="4113716"/>
                  </a:cubicBezTo>
                  <a:cubicBezTo>
                    <a:pt x="1842482" y="4113716"/>
                    <a:pt x="1850207" y="4121441"/>
                    <a:pt x="1856001" y="4129166"/>
                  </a:cubicBezTo>
                  <a:close/>
                  <a:moveTo>
                    <a:pt x="2018232" y="4123372"/>
                  </a:moveTo>
                  <a:cubicBezTo>
                    <a:pt x="2018232" y="4142685"/>
                    <a:pt x="1996987" y="4148479"/>
                    <a:pt x="1989262" y="4148479"/>
                  </a:cubicBezTo>
                  <a:cubicBezTo>
                    <a:pt x="1977674" y="4148479"/>
                    <a:pt x="1950636" y="4138823"/>
                    <a:pt x="1950636" y="4131098"/>
                  </a:cubicBezTo>
                  <a:cubicBezTo>
                    <a:pt x="1950636" y="4113716"/>
                    <a:pt x="1964155" y="4115647"/>
                    <a:pt x="1977674" y="4100196"/>
                  </a:cubicBezTo>
                  <a:cubicBezTo>
                    <a:pt x="1981537" y="4094402"/>
                    <a:pt x="1985399" y="4080883"/>
                    <a:pt x="1995056" y="4073158"/>
                  </a:cubicBezTo>
                  <a:cubicBezTo>
                    <a:pt x="2000850" y="4077021"/>
                    <a:pt x="2018232" y="4113716"/>
                    <a:pt x="2018232" y="4123372"/>
                  </a:cubicBezTo>
                  <a:close/>
                  <a:moveTo>
                    <a:pt x="1506431" y="4059639"/>
                  </a:moveTo>
                  <a:lnTo>
                    <a:pt x="1500637" y="4059639"/>
                  </a:lnTo>
                  <a:lnTo>
                    <a:pt x="1506431" y="4059639"/>
                  </a:lnTo>
                  <a:close/>
                  <a:moveTo>
                    <a:pt x="1801924" y="4049982"/>
                  </a:moveTo>
                  <a:cubicBezTo>
                    <a:pt x="1801924" y="4065433"/>
                    <a:pt x="1790336" y="4069295"/>
                    <a:pt x="1782611" y="4069295"/>
                  </a:cubicBezTo>
                  <a:cubicBezTo>
                    <a:pt x="1763297" y="4069295"/>
                    <a:pt x="1763297" y="4051913"/>
                    <a:pt x="1757503" y="4040325"/>
                  </a:cubicBezTo>
                  <a:cubicBezTo>
                    <a:pt x="1765229" y="4036463"/>
                    <a:pt x="1778748" y="4032600"/>
                    <a:pt x="1784542" y="4032600"/>
                  </a:cubicBezTo>
                  <a:cubicBezTo>
                    <a:pt x="1794198" y="4032600"/>
                    <a:pt x="1801924" y="4036463"/>
                    <a:pt x="1801924" y="4049982"/>
                  </a:cubicBezTo>
                  <a:close/>
                  <a:moveTo>
                    <a:pt x="1239909" y="3980454"/>
                  </a:moveTo>
                  <a:cubicBezTo>
                    <a:pt x="1228321" y="3980454"/>
                    <a:pt x="1207077" y="3984317"/>
                    <a:pt x="1199351" y="3976592"/>
                  </a:cubicBezTo>
                  <a:cubicBezTo>
                    <a:pt x="1203214" y="3976592"/>
                    <a:pt x="1201283" y="3978523"/>
                    <a:pt x="1209008" y="3978523"/>
                  </a:cubicBezTo>
                  <a:lnTo>
                    <a:pt x="1205145" y="3974660"/>
                  </a:lnTo>
                  <a:cubicBezTo>
                    <a:pt x="1210939" y="3974660"/>
                    <a:pt x="1218664" y="3972729"/>
                    <a:pt x="1224458" y="3972729"/>
                  </a:cubicBezTo>
                  <a:cubicBezTo>
                    <a:pt x="1228321" y="3972729"/>
                    <a:pt x="1234115" y="3976592"/>
                    <a:pt x="1239909" y="3980454"/>
                  </a:cubicBezTo>
                  <a:close/>
                  <a:moveTo>
                    <a:pt x="1823168" y="3961141"/>
                  </a:moveTo>
                  <a:cubicBezTo>
                    <a:pt x="1823168" y="3997836"/>
                    <a:pt x="1799992" y="4022944"/>
                    <a:pt x="1767160" y="4022944"/>
                  </a:cubicBezTo>
                  <a:cubicBezTo>
                    <a:pt x="1747847" y="4022944"/>
                    <a:pt x="1757503" y="4007493"/>
                    <a:pt x="1753641" y="3999768"/>
                  </a:cubicBezTo>
                  <a:cubicBezTo>
                    <a:pt x="1745915" y="4003630"/>
                    <a:pt x="1730465" y="4009424"/>
                    <a:pt x="1726602" y="4009424"/>
                  </a:cubicBezTo>
                  <a:cubicBezTo>
                    <a:pt x="1715014" y="4009424"/>
                    <a:pt x="1701495" y="3999768"/>
                    <a:pt x="1693770" y="3986248"/>
                  </a:cubicBezTo>
                  <a:cubicBezTo>
                    <a:pt x="1699564" y="3980454"/>
                    <a:pt x="1726602" y="3965004"/>
                    <a:pt x="1736259" y="3965004"/>
                  </a:cubicBezTo>
                  <a:cubicBezTo>
                    <a:pt x="1753641" y="3965004"/>
                    <a:pt x="1747847" y="3978523"/>
                    <a:pt x="1757503" y="3993974"/>
                  </a:cubicBezTo>
                  <a:cubicBezTo>
                    <a:pt x="1767160" y="3961141"/>
                    <a:pt x="1780679" y="3947622"/>
                    <a:pt x="1803855" y="3947622"/>
                  </a:cubicBezTo>
                  <a:cubicBezTo>
                    <a:pt x="1821237" y="3947622"/>
                    <a:pt x="1823168" y="3947622"/>
                    <a:pt x="1823168" y="3961141"/>
                  </a:cubicBezTo>
                  <a:close/>
                  <a:moveTo>
                    <a:pt x="1973811" y="4022944"/>
                  </a:moveTo>
                  <a:cubicBezTo>
                    <a:pt x="1973811" y="4034531"/>
                    <a:pt x="1942910" y="4032600"/>
                    <a:pt x="1940979" y="4032600"/>
                  </a:cubicBezTo>
                  <a:cubicBezTo>
                    <a:pt x="1913940" y="4032600"/>
                    <a:pt x="1910078" y="4032600"/>
                    <a:pt x="1913940" y="3993974"/>
                  </a:cubicBezTo>
                  <a:cubicBezTo>
                    <a:pt x="1908147" y="3997836"/>
                    <a:pt x="1902353" y="4005562"/>
                    <a:pt x="1896559" y="4009424"/>
                  </a:cubicBezTo>
                  <a:cubicBezTo>
                    <a:pt x="1886902" y="4017150"/>
                    <a:pt x="1875314" y="4024875"/>
                    <a:pt x="1865657" y="4030669"/>
                  </a:cubicBezTo>
                  <a:cubicBezTo>
                    <a:pt x="1881108" y="4032600"/>
                    <a:pt x="1875314" y="4053845"/>
                    <a:pt x="1888833" y="4065433"/>
                  </a:cubicBezTo>
                  <a:cubicBezTo>
                    <a:pt x="1900421" y="4063501"/>
                    <a:pt x="1892696" y="4042257"/>
                    <a:pt x="1912009" y="4042257"/>
                  </a:cubicBezTo>
                  <a:cubicBezTo>
                    <a:pt x="1915872" y="4042257"/>
                    <a:pt x="1927460" y="4048051"/>
                    <a:pt x="1935185" y="4048051"/>
                  </a:cubicBezTo>
                  <a:cubicBezTo>
                    <a:pt x="1950636" y="4048051"/>
                    <a:pt x="1966086" y="4048051"/>
                    <a:pt x="1981537" y="4049982"/>
                  </a:cubicBezTo>
                  <a:cubicBezTo>
                    <a:pt x="1979605" y="4096334"/>
                    <a:pt x="1935185" y="4117578"/>
                    <a:pt x="1906215" y="4117578"/>
                  </a:cubicBezTo>
                  <a:cubicBezTo>
                    <a:pt x="1888833" y="4117578"/>
                    <a:pt x="1873383" y="4109853"/>
                    <a:pt x="1875314" y="4086677"/>
                  </a:cubicBezTo>
                  <a:cubicBezTo>
                    <a:pt x="1852138" y="4096334"/>
                    <a:pt x="1842482" y="4105990"/>
                    <a:pt x="1823168" y="4105990"/>
                  </a:cubicBezTo>
                  <a:cubicBezTo>
                    <a:pt x="1813512" y="4105990"/>
                    <a:pt x="1794198" y="4104059"/>
                    <a:pt x="1794198" y="4092471"/>
                  </a:cubicBezTo>
                  <a:cubicBezTo>
                    <a:pt x="1794198" y="4088608"/>
                    <a:pt x="1825100" y="4034531"/>
                    <a:pt x="1825100" y="4028737"/>
                  </a:cubicBezTo>
                  <a:cubicBezTo>
                    <a:pt x="1825100" y="4024875"/>
                    <a:pt x="1819306" y="4015218"/>
                    <a:pt x="1819306" y="4009424"/>
                  </a:cubicBezTo>
                  <a:cubicBezTo>
                    <a:pt x="1819306" y="4007493"/>
                    <a:pt x="1825100" y="3999768"/>
                    <a:pt x="1825100" y="3990111"/>
                  </a:cubicBezTo>
                  <a:cubicBezTo>
                    <a:pt x="1828962" y="3945691"/>
                    <a:pt x="1881108" y="3947622"/>
                    <a:pt x="1906215" y="3932171"/>
                  </a:cubicBezTo>
                  <a:lnTo>
                    <a:pt x="1913940" y="3932171"/>
                  </a:lnTo>
                  <a:cubicBezTo>
                    <a:pt x="1921666" y="3970798"/>
                    <a:pt x="1973811" y="3986248"/>
                    <a:pt x="1973811" y="4022944"/>
                  </a:cubicBezTo>
                  <a:close/>
                  <a:moveTo>
                    <a:pt x="1743984" y="3903202"/>
                  </a:moveTo>
                  <a:cubicBezTo>
                    <a:pt x="1743984" y="3934103"/>
                    <a:pt x="1713083" y="3972729"/>
                    <a:pt x="1682182" y="3972729"/>
                  </a:cubicBezTo>
                  <a:cubicBezTo>
                    <a:pt x="1670594" y="3972729"/>
                    <a:pt x="1670594" y="3965004"/>
                    <a:pt x="1670594" y="3961141"/>
                  </a:cubicBezTo>
                  <a:cubicBezTo>
                    <a:pt x="1670594" y="3957279"/>
                    <a:pt x="1678319" y="3930240"/>
                    <a:pt x="1678319" y="3924446"/>
                  </a:cubicBezTo>
                  <a:cubicBezTo>
                    <a:pt x="1678319" y="3910927"/>
                    <a:pt x="1668663" y="3901270"/>
                    <a:pt x="1668663" y="3895476"/>
                  </a:cubicBezTo>
                  <a:cubicBezTo>
                    <a:pt x="1668663" y="3878094"/>
                    <a:pt x="1713083" y="3866506"/>
                    <a:pt x="1716946" y="3866506"/>
                  </a:cubicBezTo>
                  <a:cubicBezTo>
                    <a:pt x="1742053" y="3866506"/>
                    <a:pt x="1743984" y="3893545"/>
                    <a:pt x="1743984" y="3903202"/>
                  </a:cubicBezTo>
                  <a:close/>
                  <a:moveTo>
                    <a:pt x="1902353" y="3910927"/>
                  </a:moveTo>
                  <a:cubicBezTo>
                    <a:pt x="1902353" y="3932171"/>
                    <a:pt x="1863726" y="3937965"/>
                    <a:pt x="1859863" y="3937965"/>
                  </a:cubicBezTo>
                  <a:cubicBezTo>
                    <a:pt x="1848276" y="3937965"/>
                    <a:pt x="1836688" y="3936034"/>
                    <a:pt x="1836688" y="3924446"/>
                  </a:cubicBezTo>
                  <a:cubicBezTo>
                    <a:pt x="1836688" y="3920583"/>
                    <a:pt x="1842482" y="3910927"/>
                    <a:pt x="1844413" y="3905133"/>
                  </a:cubicBezTo>
                  <a:cubicBezTo>
                    <a:pt x="1848276" y="3895476"/>
                    <a:pt x="1850207" y="3883888"/>
                    <a:pt x="1852138" y="3872300"/>
                  </a:cubicBezTo>
                  <a:cubicBezTo>
                    <a:pt x="1854069" y="3866506"/>
                    <a:pt x="1856001" y="3860712"/>
                    <a:pt x="1856001" y="3854919"/>
                  </a:cubicBezTo>
                  <a:cubicBezTo>
                    <a:pt x="1863726" y="3862644"/>
                    <a:pt x="1902353" y="3907064"/>
                    <a:pt x="1902353" y="3910927"/>
                  </a:cubicBezTo>
                  <a:close/>
                  <a:moveTo>
                    <a:pt x="1554715" y="3874232"/>
                  </a:moveTo>
                  <a:cubicBezTo>
                    <a:pt x="1554715" y="3893545"/>
                    <a:pt x="1556646" y="3901270"/>
                    <a:pt x="1537333" y="3901270"/>
                  </a:cubicBezTo>
                  <a:cubicBezTo>
                    <a:pt x="1519951" y="3901270"/>
                    <a:pt x="1498706" y="3893545"/>
                    <a:pt x="1489050" y="3874232"/>
                  </a:cubicBezTo>
                  <a:cubicBezTo>
                    <a:pt x="1502569" y="3866506"/>
                    <a:pt x="1529607" y="3845262"/>
                    <a:pt x="1533470" y="3845262"/>
                  </a:cubicBezTo>
                  <a:cubicBezTo>
                    <a:pt x="1556646" y="3845262"/>
                    <a:pt x="1554715" y="3866506"/>
                    <a:pt x="1554715" y="3874232"/>
                  </a:cubicBezTo>
                  <a:close/>
                  <a:moveTo>
                    <a:pt x="1637761" y="3851056"/>
                  </a:moveTo>
                  <a:cubicBezTo>
                    <a:pt x="1637761" y="3876163"/>
                    <a:pt x="1639693" y="3868438"/>
                    <a:pt x="1626173" y="3895476"/>
                  </a:cubicBezTo>
                  <a:cubicBezTo>
                    <a:pt x="1628105" y="3897408"/>
                    <a:pt x="1626173" y="3897408"/>
                    <a:pt x="1631967" y="3897408"/>
                  </a:cubicBezTo>
                  <a:cubicBezTo>
                    <a:pt x="1635830" y="3897408"/>
                    <a:pt x="1643555" y="3891614"/>
                    <a:pt x="1649349" y="3891614"/>
                  </a:cubicBezTo>
                  <a:cubicBezTo>
                    <a:pt x="1664800" y="3891614"/>
                    <a:pt x="1664800" y="3928309"/>
                    <a:pt x="1664800" y="3930240"/>
                  </a:cubicBezTo>
                  <a:cubicBezTo>
                    <a:pt x="1664800" y="3941828"/>
                    <a:pt x="1660937" y="3959210"/>
                    <a:pt x="1647418" y="3959210"/>
                  </a:cubicBezTo>
                  <a:cubicBezTo>
                    <a:pt x="1641624" y="3959210"/>
                    <a:pt x="1601066" y="3934103"/>
                    <a:pt x="1599135" y="3932171"/>
                  </a:cubicBezTo>
                  <a:cubicBezTo>
                    <a:pt x="1602998" y="3920583"/>
                    <a:pt x="1620379" y="3918652"/>
                    <a:pt x="1624242" y="3903202"/>
                  </a:cubicBezTo>
                  <a:cubicBezTo>
                    <a:pt x="1622311" y="3903202"/>
                    <a:pt x="1622311" y="3901270"/>
                    <a:pt x="1618448" y="3901270"/>
                  </a:cubicBezTo>
                  <a:cubicBezTo>
                    <a:pt x="1612654" y="3901270"/>
                    <a:pt x="1587547" y="3914790"/>
                    <a:pt x="1581753" y="3914790"/>
                  </a:cubicBezTo>
                  <a:cubicBezTo>
                    <a:pt x="1552783" y="3914790"/>
                    <a:pt x="1574028" y="3870369"/>
                    <a:pt x="1556646" y="3854919"/>
                  </a:cubicBezTo>
                  <a:cubicBezTo>
                    <a:pt x="1558577" y="3839468"/>
                    <a:pt x="1579822" y="3835605"/>
                    <a:pt x="1589478" y="3833674"/>
                  </a:cubicBezTo>
                  <a:cubicBezTo>
                    <a:pt x="1593341" y="3833674"/>
                    <a:pt x="1602998" y="3829811"/>
                    <a:pt x="1608792" y="3825949"/>
                  </a:cubicBezTo>
                  <a:cubicBezTo>
                    <a:pt x="1610723" y="3825949"/>
                    <a:pt x="1612654" y="3822086"/>
                    <a:pt x="1614586" y="3820155"/>
                  </a:cubicBezTo>
                  <a:cubicBezTo>
                    <a:pt x="1618448" y="3818223"/>
                    <a:pt x="1622311" y="3816292"/>
                    <a:pt x="1626173" y="3816292"/>
                  </a:cubicBezTo>
                  <a:cubicBezTo>
                    <a:pt x="1639693" y="3816292"/>
                    <a:pt x="1637761" y="3849125"/>
                    <a:pt x="1637761" y="3851056"/>
                  </a:cubicBezTo>
                  <a:close/>
                  <a:moveTo>
                    <a:pt x="1444629" y="3822086"/>
                  </a:moveTo>
                  <a:cubicBezTo>
                    <a:pt x="1444629" y="3827880"/>
                    <a:pt x="1442698" y="3843331"/>
                    <a:pt x="1442698" y="3854919"/>
                  </a:cubicBezTo>
                  <a:cubicBezTo>
                    <a:pt x="1438835" y="3854919"/>
                    <a:pt x="1434973" y="3856850"/>
                    <a:pt x="1431110" y="3856850"/>
                  </a:cubicBezTo>
                  <a:cubicBezTo>
                    <a:pt x="1425316" y="3856850"/>
                    <a:pt x="1392483" y="3843331"/>
                    <a:pt x="1375102" y="3833674"/>
                  </a:cubicBezTo>
                  <a:cubicBezTo>
                    <a:pt x="1369308" y="3831743"/>
                    <a:pt x="1363514" y="3820155"/>
                    <a:pt x="1363514" y="3814361"/>
                  </a:cubicBezTo>
                  <a:cubicBezTo>
                    <a:pt x="1406003" y="3814361"/>
                    <a:pt x="1415659" y="3783460"/>
                    <a:pt x="1425316" y="3783460"/>
                  </a:cubicBezTo>
                  <a:cubicBezTo>
                    <a:pt x="1444629" y="3783460"/>
                    <a:pt x="1444629" y="3820155"/>
                    <a:pt x="1444629" y="3822086"/>
                  </a:cubicBezTo>
                  <a:close/>
                  <a:moveTo>
                    <a:pt x="1815443" y="3833674"/>
                  </a:moveTo>
                  <a:cubicBezTo>
                    <a:pt x="1834756" y="3818223"/>
                    <a:pt x="1840550" y="3862644"/>
                    <a:pt x="1840550" y="3870369"/>
                  </a:cubicBezTo>
                  <a:cubicBezTo>
                    <a:pt x="1840550" y="3907064"/>
                    <a:pt x="1811580" y="3937965"/>
                    <a:pt x="1776817" y="3937965"/>
                  </a:cubicBezTo>
                  <a:cubicBezTo>
                    <a:pt x="1749778" y="3937965"/>
                    <a:pt x="1757503" y="3912858"/>
                    <a:pt x="1757503" y="3899339"/>
                  </a:cubicBezTo>
                  <a:cubicBezTo>
                    <a:pt x="1757503" y="3895476"/>
                    <a:pt x="1749778" y="3878094"/>
                    <a:pt x="1749778" y="3874232"/>
                  </a:cubicBezTo>
                  <a:cubicBezTo>
                    <a:pt x="1749778" y="3868438"/>
                    <a:pt x="1751709" y="3866506"/>
                    <a:pt x="1755572" y="3866506"/>
                  </a:cubicBezTo>
                  <a:cubicBezTo>
                    <a:pt x="1771023" y="3860712"/>
                    <a:pt x="1790336" y="3858781"/>
                    <a:pt x="1807718" y="3845262"/>
                  </a:cubicBezTo>
                  <a:lnTo>
                    <a:pt x="1807718" y="3837537"/>
                  </a:lnTo>
                  <a:cubicBezTo>
                    <a:pt x="1790336" y="3843331"/>
                    <a:pt x="1765229" y="3851056"/>
                    <a:pt x="1761366" y="3851056"/>
                  </a:cubicBezTo>
                  <a:cubicBezTo>
                    <a:pt x="1742053" y="3851056"/>
                    <a:pt x="1736259" y="3837537"/>
                    <a:pt x="1736259" y="3824017"/>
                  </a:cubicBezTo>
                  <a:cubicBezTo>
                    <a:pt x="1736259" y="3820155"/>
                    <a:pt x="1738190" y="3810498"/>
                    <a:pt x="1740121" y="3802773"/>
                  </a:cubicBezTo>
                  <a:lnTo>
                    <a:pt x="1740121" y="3762215"/>
                  </a:lnTo>
                  <a:cubicBezTo>
                    <a:pt x="1769091" y="3785391"/>
                    <a:pt x="1807718" y="3798910"/>
                    <a:pt x="1815443" y="3833674"/>
                  </a:cubicBezTo>
                  <a:close/>
                  <a:moveTo>
                    <a:pt x="1732396" y="3806635"/>
                  </a:moveTo>
                  <a:cubicBezTo>
                    <a:pt x="1732396" y="3810498"/>
                    <a:pt x="1728534" y="3816292"/>
                    <a:pt x="1728534" y="3820155"/>
                  </a:cubicBezTo>
                  <a:cubicBezTo>
                    <a:pt x="1728534" y="3825949"/>
                    <a:pt x="1718877" y="3843331"/>
                    <a:pt x="1711152" y="3849125"/>
                  </a:cubicBezTo>
                  <a:cubicBezTo>
                    <a:pt x="1697632" y="3858781"/>
                    <a:pt x="1674457" y="3868438"/>
                    <a:pt x="1668663" y="3868438"/>
                  </a:cubicBezTo>
                  <a:lnTo>
                    <a:pt x="1659006" y="3868438"/>
                  </a:lnTo>
                  <a:cubicBezTo>
                    <a:pt x="1657075" y="3852987"/>
                    <a:pt x="1651281" y="3824017"/>
                    <a:pt x="1651281" y="3820155"/>
                  </a:cubicBezTo>
                  <a:cubicBezTo>
                    <a:pt x="1651281" y="3814361"/>
                    <a:pt x="1653212" y="3806635"/>
                    <a:pt x="1655143" y="3800842"/>
                  </a:cubicBezTo>
                  <a:cubicBezTo>
                    <a:pt x="1660937" y="3796979"/>
                    <a:pt x="1668663" y="3795048"/>
                    <a:pt x="1676388" y="3791185"/>
                  </a:cubicBezTo>
                  <a:cubicBezTo>
                    <a:pt x="1689907" y="3783460"/>
                    <a:pt x="1705358" y="3769940"/>
                    <a:pt x="1718877" y="3760284"/>
                  </a:cubicBezTo>
                  <a:cubicBezTo>
                    <a:pt x="1724671" y="3775734"/>
                    <a:pt x="1732396" y="3791185"/>
                    <a:pt x="1732396" y="3806635"/>
                  </a:cubicBezTo>
                  <a:close/>
                  <a:moveTo>
                    <a:pt x="1537333" y="3775734"/>
                  </a:moveTo>
                  <a:cubicBezTo>
                    <a:pt x="1537333" y="3781528"/>
                    <a:pt x="1535401" y="3800842"/>
                    <a:pt x="1531539" y="3812429"/>
                  </a:cubicBezTo>
                  <a:cubicBezTo>
                    <a:pt x="1531539" y="3814361"/>
                    <a:pt x="1529607" y="3822086"/>
                    <a:pt x="1525745" y="3827880"/>
                  </a:cubicBezTo>
                  <a:cubicBezTo>
                    <a:pt x="1516088" y="3843331"/>
                    <a:pt x="1481324" y="3862644"/>
                    <a:pt x="1467805" y="3862644"/>
                  </a:cubicBezTo>
                  <a:cubicBezTo>
                    <a:pt x="1460080" y="3862644"/>
                    <a:pt x="1454286" y="3856850"/>
                    <a:pt x="1454286" y="3852987"/>
                  </a:cubicBezTo>
                  <a:cubicBezTo>
                    <a:pt x="1454286" y="3849125"/>
                    <a:pt x="1458148" y="3829811"/>
                    <a:pt x="1458148" y="3824017"/>
                  </a:cubicBezTo>
                  <a:cubicBezTo>
                    <a:pt x="1458148" y="3820155"/>
                    <a:pt x="1452354" y="3793116"/>
                    <a:pt x="1452354" y="3787322"/>
                  </a:cubicBezTo>
                  <a:cubicBezTo>
                    <a:pt x="1452354" y="3783460"/>
                    <a:pt x="1454286" y="3783460"/>
                    <a:pt x="1456217" y="3781528"/>
                  </a:cubicBezTo>
                  <a:cubicBezTo>
                    <a:pt x="1460080" y="3781528"/>
                    <a:pt x="1463942" y="3779597"/>
                    <a:pt x="1471668" y="3777666"/>
                  </a:cubicBezTo>
                  <a:cubicBezTo>
                    <a:pt x="1475530" y="3775734"/>
                    <a:pt x="1485187" y="3775734"/>
                    <a:pt x="1490981" y="3771872"/>
                  </a:cubicBezTo>
                  <a:cubicBezTo>
                    <a:pt x="1500637" y="3768009"/>
                    <a:pt x="1514157" y="3758352"/>
                    <a:pt x="1519951" y="3758352"/>
                  </a:cubicBezTo>
                  <a:cubicBezTo>
                    <a:pt x="1529607" y="3758352"/>
                    <a:pt x="1537333" y="3771872"/>
                    <a:pt x="1537333" y="3775734"/>
                  </a:cubicBezTo>
                  <a:close/>
                  <a:moveTo>
                    <a:pt x="1919734" y="3874232"/>
                  </a:moveTo>
                  <a:cubicBezTo>
                    <a:pt x="1946773" y="3910927"/>
                    <a:pt x="1968017" y="3943759"/>
                    <a:pt x="1981537" y="3988180"/>
                  </a:cubicBezTo>
                  <a:cubicBezTo>
                    <a:pt x="1960292" y="3961141"/>
                    <a:pt x="1940979" y="3932171"/>
                    <a:pt x="1919734" y="3907064"/>
                  </a:cubicBezTo>
                  <a:cubicBezTo>
                    <a:pt x="1888833" y="3862644"/>
                    <a:pt x="1827031" y="3804704"/>
                    <a:pt x="1786473" y="3777666"/>
                  </a:cubicBezTo>
                  <a:cubicBezTo>
                    <a:pt x="1782611" y="3775734"/>
                    <a:pt x="1780679" y="3773803"/>
                    <a:pt x="1780679" y="3768009"/>
                  </a:cubicBezTo>
                  <a:cubicBezTo>
                    <a:pt x="1780679" y="3756421"/>
                    <a:pt x="1788405" y="3752558"/>
                    <a:pt x="1794198" y="3752558"/>
                  </a:cubicBezTo>
                  <a:cubicBezTo>
                    <a:pt x="1823168" y="3752558"/>
                    <a:pt x="1919734" y="3872300"/>
                    <a:pt x="1919734" y="3874232"/>
                  </a:cubicBezTo>
                  <a:close/>
                  <a:moveTo>
                    <a:pt x="1759435" y="3754490"/>
                  </a:moveTo>
                  <a:cubicBezTo>
                    <a:pt x="1755572" y="3754490"/>
                    <a:pt x="1749778" y="3750627"/>
                    <a:pt x="1749778" y="3744833"/>
                  </a:cubicBezTo>
                  <a:cubicBezTo>
                    <a:pt x="1749778" y="3725520"/>
                    <a:pt x="1776817" y="3731314"/>
                    <a:pt x="1780679" y="3729383"/>
                  </a:cubicBezTo>
                  <a:cubicBezTo>
                    <a:pt x="1776817" y="3740971"/>
                    <a:pt x="1772954" y="3754490"/>
                    <a:pt x="1759435" y="3754490"/>
                  </a:cubicBezTo>
                  <a:close/>
                  <a:moveTo>
                    <a:pt x="1319093" y="3723589"/>
                  </a:moveTo>
                  <a:cubicBezTo>
                    <a:pt x="1319093" y="3727451"/>
                    <a:pt x="1321025" y="3731314"/>
                    <a:pt x="1321025" y="3737108"/>
                  </a:cubicBezTo>
                  <a:cubicBezTo>
                    <a:pt x="1321025" y="3750627"/>
                    <a:pt x="1307505" y="3787322"/>
                    <a:pt x="1303643" y="3795048"/>
                  </a:cubicBezTo>
                  <a:cubicBezTo>
                    <a:pt x="1276604" y="3791185"/>
                    <a:pt x="1228321" y="3781528"/>
                    <a:pt x="1228321" y="3742902"/>
                  </a:cubicBezTo>
                  <a:cubicBezTo>
                    <a:pt x="1228321" y="3725520"/>
                    <a:pt x="1295917" y="3723589"/>
                    <a:pt x="1303643" y="3723589"/>
                  </a:cubicBezTo>
                  <a:lnTo>
                    <a:pt x="1319093" y="3723589"/>
                  </a:lnTo>
                  <a:close/>
                  <a:moveTo>
                    <a:pt x="1216733" y="3737108"/>
                  </a:moveTo>
                  <a:lnTo>
                    <a:pt x="1216733" y="3756421"/>
                  </a:lnTo>
                  <a:cubicBezTo>
                    <a:pt x="1216733" y="3756421"/>
                    <a:pt x="1216733" y="3758352"/>
                    <a:pt x="1212870" y="3758352"/>
                  </a:cubicBezTo>
                  <a:cubicBezTo>
                    <a:pt x="1209008" y="3758352"/>
                    <a:pt x="1176175" y="3746765"/>
                    <a:pt x="1176175" y="3737108"/>
                  </a:cubicBezTo>
                  <a:cubicBezTo>
                    <a:pt x="1176175" y="3725520"/>
                    <a:pt x="1191626" y="3721657"/>
                    <a:pt x="1197420" y="3721657"/>
                  </a:cubicBezTo>
                  <a:cubicBezTo>
                    <a:pt x="1201283" y="3721657"/>
                    <a:pt x="1216733" y="3731314"/>
                    <a:pt x="1216733" y="3737108"/>
                  </a:cubicBezTo>
                  <a:close/>
                  <a:moveTo>
                    <a:pt x="1703426" y="3746765"/>
                  </a:moveTo>
                  <a:cubicBezTo>
                    <a:pt x="1703426" y="3769940"/>
                    <a:pt x="1659006" y="3781528"/>
                    <a:pt x="1649349" y="3785391"/>
                  </a:cubicBezTo>
                  <a:lnTo>
                    <a:pt x="1649349" y="3739039"/>
                  </a:lnTo>
                  <a:cubicBezTo>
                    <a:pt x="1647418" y="3729383"/>
                    <a:pt x="1643555" y="3717795"/>
                    <a:pt x="1641624" y="3706207"/>
                  </a:cubicBezTo>
                  <a:cubicBezTo>
                    <a:pt x="1651281" y="3713932"/>
                    <a:pt x="1703426" y="3723589"/>
                    <a:pt x="1703426" y="3746765"/>
                  </a:cubicBezTo>
                  <a:close/>
                  <a:moveTo>
                    <a:pt x="1633899" y="3750627"/>
                  </a:moveTo>
                  <a:cubicBezTo>
                    <a:pt x="1633899" y="3756421"/>
                    <a:pt x="1631967" y="3768009"/>
                    <a:pt x="1628105" y="3775734"/>
                  </a:cubicBezTo>
                  <a:cubicBezTo>
                    <a:pt x="1626173" y="3783460"/>
                    <a:pt x="1614586" y="3804704"/>
                    <a:pt x="1604929" y="3810498"/>
                  </a:cubicBezTo>
                  <a:cubicBezTo>
                    <a:pt x="1591410" y="3818223"/>
                    <a:pt x="1568234" y="3829811"/>
                    <a:pt x="1562440" y="3829811"/>
                  </a:cubicBezTo>
                  <a:cubicBezTo>
                    <a:pt x="1558577" y="3829811"/>
                    <a:pt x="1552783" y="3825949"/>
                    <a:pt x="1552783" y="3822086"/>
                  </a:cubicBezTo>
                  <a:cubicBezTo>
                    <a:pt x="1548921" y="3806635"/>
                    <a:pt x="1548921" y="3789254"/>
                    <a:pt x="1546989" y="3771872"/>
                  </a:cubicBezTo>
                  <a:cubicBezTo>
                    <a:pt x="1546989" y="3768009"/>
                    <a:pt x="1545058" y="3762215"/>
                    <a:pt x="1545058" y="3758352"/>
                  </a:cubicBezTo>
                  <a:cubicBezTo>
                    <a:pt x="1545058" y="3752558"/>
                    <a:pt x="1546989" y="3752558"/>
                    <a:pt x="1546989" y="3750627"/>
                  </a:cubicBezTo>
                  <a:cubicBezTo>
                    <a:pt x="1560508" y="3744833"/>
                    <a:pt x="1575959" y="3739039"/>
                    <a:pt x="1589478" y="3729383"/>
                  </a:cubicBezTo>
                  <a:cubicBezTo>
                    <a:pt x="1597204" y="3723589"/>
                    <a:pt x="1602998" y="3715863"/>
                    <a:pt x="1606860" y="3708138"/>
                  </a:cubicBezTo>
                  <a:cubicBezTo>
                    <a:pt x="1608792" y="3708138"/>
                    <a:pt x="1608792" y="3706207"/>
                    <a:pt x="1614586" y="3706207"/>
                  </a:cubicBezTo>
                  <a:cubicBezTo>
                    <a:pt x="1628105" y="3706207"/>
                    <a:pt x="1633899" y="3746765"/>
                    <a:pt x="1633899" y="3750627"/>
                  </a:cubicBezTo>
                  <a:close/>
                  <a:moveTo>
                    <a:pt x="1421453" y="3727451"/>
                  </a:moveTo>
                  <a:cubicBezTo>
                    <a:pt x="1421453" y="3733245"/>
                    <a:pt x="1419522" y="3754490"/>
                    <a:pt x="1417591" y="3766078"/>
                  </a:cubicBezTo>
                  <a:cubicBezTo>
                    <a:pt x="1415659" y="3785391"/>
                    <a:pt x="1363514" y="3812429"/>
                    <a:pt x="1348063" y="3812429"/>
                  </a:cubicBezTo>
                  <a:cubicBezTo>
                    <a:pt x="1344200" y="3812429"/>
                    <a:pt x="1334544" y="3810498"/>
                    <a:pt x="1328750" y="3808567"/>
                  </a:cubicBezTo>
                  <a:lnTo>
                    <a:pt x="1328750" y="3771872"/>
                  </a:lnTo>
                  <a:cubicBezTo>
                    <a:pt x="1330681" y="3756421"/>
                    <a:pt x="1338406" y="3735177"/>
                    <a:pt x="1355788" y="3721657"/>
                  </a:cubicBezTo>
                  <a:cubicBezTo>
                    <a:pt x="1369308" y="3710069"/>
                    <a:pt x="1400209" y="3702344"/>
                    <a:pt x="1404071" y="3702344"/>
                  </a:cubicBezTo>
                  <a:cubicBezTo>
                    <a:pt x="1419522" y="3702344"/>
                    <a:pt x="1421453" y="3723589"/>
                    <a:pt x="1421453" y="3727451"/>
                  </a:cubicBezTo>
                  <a:close/>
                  <a:moveTo>
                    <a:pt x="1562440" y="3661786"/>
                  </a:moveTo>
                  <a:cubicBezTo>
                    <a:pt x="1568234" y="3663718"/>
                    <a:pt x="1602998" y="3684962"/>
                    <a:pt x="1602998" y="3692687"/>
                  </a:cubicBezTo>
                  <a:cubicBezTo>
                    <a:pt x="1602998" y="3698481"/>
                    <a:pt x="1585616" y="3715863"/>
                    <a:pt x="1574028" y="3723589"/>
                  </a:cubicBezTo>
                  <a:cubicBezTo>
                    <a:pt x="1568234" y="3727451"/>
                    <a:pt x="1558577" y="3731314"/>
                    <a:pt x="1554715" y="3731314"/>
                  </a:cubicBezTo>
                  <a:cubicBezTo>
                    <a:pt x="1541195" y="3731314"/>
                    <a:pt x="1537333" y="3725520"/>
                    <a:pt x="1537333" y="3715863"/>
                  </a:cubicBezTo>
                  <a:cubicBezTo>
                    <a:pt x="1537333" y="3712001"/>
                    <a:pt x="1541195" y="3694619"/>
                    <a:pt x="1541195" y="3688825"/>
                  </a:cubicBezTo>
                  <a:cubicBezTo>
                    <a:pt x="1541195" y="3684962"/>
                    <a:pt x="1539264" y="3671443"/>
                    <a:pt x="1535401" y="3661786"/>
                  </a:cubicBezTo>
                  <a:cubicBezTo>
                    <a:pt x="1539264" y="3661786"/>
                    <a:pt x="1541195" y="3659855"/>
                    <a:pt x="1545058" y="3659855"/>
                  </a:cubicBezTo>
                  <a:cubicBezTo>
                    <a:pt x="1550852" y="3659855"/>
                    <a:pt x="1556646" y="3659855"/>
                    <a:pt x="1562440" y="3661786"/>
                  </a:cubicBezTo>
                  <a:close/>
                  <a:moveTo>
                    <a:pt x="1527676" y="3696550"/>
                  </a:moveTo>
                  <a:cubicBezTo>
                    <a:pt x="1527676" y="3735177"/>
                    <a:pt x="1492912" y="3764146"/>
                    <a:pt x="1460080" y="3764146"/>
                  </a:cubicBezTo>
                  <a:cubicBezTo>
                    <a:pt x="1446560" y="3764146"/>
                    <a:pt x="1436904" y="3764146"/>
                    <a:pt x="1438835" y="3744833"/>
                  </a:cubicBezTo>
                  <a:lnTo>
                    <a:pt x="1438835" y="3739039"/>
                  </a:lnTo>
                  <a:cubicBezTo>
                    <a:pt x="1444629" y="3729383"/>
                    <a:pt x="1429179" y="3713932"/>
                    <a:pt x="1429179" y="3706207"/>
                  </a:cubicBezTo>
                  <a:cubicBezTo>
                    <a:pt x="1429179" y="3702344"/>
                    <a:pt x="1433041" y="3696550"/>
                    <a:pt x="1436904" y="3696550"/>
                  </a:cubicBezTo>
                  <a:cubicBezTo>
                    <a:pt x="1448492" y="3692687"/>
                    <a:pt x="1462011" y="3688825"/>
                    <a:pt x="1473599" y="3683031"/>
                  </a:cubicBezTo>
                  <a:cubicBezTo>
                    <a:pt x="1479393" y="3679168"/>
                    <a:pt x="1483256" y="3669512"/>
                    <a:pt x="1487118" y="3665649"/>
                  </a:cubicBezTo>
                  <a:cubicBezTo>
                    <a:pt x="1492912" y="3659855"/>
                    <a:pt x="1506431" y="3648267"/>
                    <a:pt x="1510294" y="3648267"/>
                  </a:cubicBezTo>
                  <a:cubicBezTo>
                    <a:pt x="1521882" y="3648267"/>
                    <a:pt x="1527676" y="3692687"/>
                    <a:pt x="1527676" y="3696550"/>
                  </a:cubicBezTo>
                  <a:close/>
                  <a:moveTo>
                    <a:pt x="1214802" y="3655992"/>
                  </a:moveTo>
                  <a:cubicBezTo>
                    <a:pt x="1214802" y="3659855"/>
                    <a:pt x="1209008" y="3683031"/>
                    <a:pt x="1201283" y="3696550"/>
                  </a:cubicBezTo>
                  <a:cubicBezTo>
                    <a:pt x="1197420" y="3704275"/>
                    <a:pt x="1187763" y="3712001"/>
                    <a:pt x="1181969" y="3717795"/>
                  </a:cubicBezTo>
                  <a:cubicBezTo>
                    <a:pt x="1176175" y="3721657"/>
                    <a:pt x="1162656" y="3723589"/>
                    <a:pt x="1156862" y="3723589"/>
                  </a:cubicBezTo>
                  <a:cubicBezTo>
                    <a:pt x="1143343" y="3723589"/>
                    <a:pt x="1120167" y="3715863"/>
                    <a:pt x="1120167" y="3694619"/>
                  </a:cubicBezTo>
                  <a:lnTo>
                    <a:pt x="1120167" y="3659855"/>
                  </a:lnTo>
                  <a:cubicBezTo>
                    <a:pt x="1124030" y="3652130"/>
                    <a:pt x="1129824" y="3652130"/>
                    <a:pt x="1131755" y="3652130"/>
                  </a:cubicBezTo>
                  <a:cubicBezTo>
                    <a:pt x="1135618" y="3652130"/>
                    <a:pt x="1158793" y="3657924"/>
                    <a:pt x="1164587" y="3657924"/>
                  </a:cubicBezTo>
                  <a:cubicBezTo>
                    <a:pt x="1168450" y="3657924"/>
                    <a:pt x="1201283" y="3648267"/>
                    <a:pt x="1207077" y="3648267"/>
                  </a:cubicBezTo>
                  <a:cubicBezTo>
                    <a:pt x="1210939" y="3648267"/>
                    <a:pt x="1214802" y="3650198"/>
                    <a:pt x="1214802" y="3655992"/>
                  </a:cubicBezTo>
                  <a:close/>
                  <a:moveTo>
                    <a:pt x="1110510" y="3667580"/>
                  </a:moveTo>
                  <a:cubicBezTo>
                    <a:pt x="1110510" y="3679168"/>
                    <a:pt x="1106648" y="3684962"/>
                    <a:pt x="1096991" y="3684962"/>
                  </a:cubicBezTo>
                  <a:cubicBezTo>
                    <a:pt x="1077678" y="3684962"/>
                    <a:pt x="1079609" y="3669512"/>
                    <a:pt x="1058365" y="3654061"/>
                  </a:cubicBezTo>
                  <a:cubicBezTo>
                    <a:pt x="1068021" y="3652130"/>
                    <a:pt x="1085403" y="3642473"/>
                    <a:pt x="1091197" y="3642473"/>
                  </a:cubicBezTo>
                  <a:cubicBezTo>
                    <a:pt x="1106648" y="3642473"/>
                    <a:pt x="1110510" y="3657924"/>
                    <a:pt x="1110510" y="3667580"/>
                  </a:cubicBezTo>
                  <a:close/>
                  <a:moveTo>
                    <a:pt x="1338406" y="3654061"/>
                  </a:moveTo>
                  <a:cubicBezTo>
                    <a:pt x="1338406" y="3669512"/>
                    <a:pt x="1322956" y="3690756"/>
                    <a:pt x="1305574" y="3702344"/>
                  </a:cubicBezTo>
                  <a:cubicBezTo>
                    <a:pt x="1288192" y="3713932"/>
                    <a:pt x="1268879" y="3712001"/>
                    <a:pt x="1253428" y="3712001"/>
                  </a:cubicBezTo>
                  <a:cubicBezTo>
                    <a:pt x="1247634" y="3712001"/>
                    <a:pt x="1232184" y="3712001"/>
                    <a:pt x="1222527" y="3710069"/>
                  </a:cubicBezTo>
                  <a:lnTo>
                    <a:pt x="1222527" y="3684962"/>
                  </a:lnTo>
                  <a:cubicBezTo>
                    <a:pt x="1224458" y="3673374"/>
                    <a:pt x="1228321" y="3650198"/>
                    <a:pt x="1249566" y="3646336"/>
                  </a:cubicBezTo>
                  <a:cubicBezTo>
                    <a:pt x="1261154" y="3644404"/>
                    <a:pt x="1272741" y="3646336"/>
                    <a:pt x="1284329" y="3644404"/>
                  </a:cubicBezTo>
                  <a:cubicBezTo>
                    <a:pt x="1297849" y="3642473"/>
                    <a:pt x="1319093" y="3628954"/>
                    <a:pt x="1322956" y="3628954"/>
                  </a:cubicBezTo>
                  <a:cubicBezTo>
                    <a:pt x="1332612" y="3628954"/>
                    <a:pt x="1338406" y="3650198"/>
                    <a:pt x="1338406" y="3654061"/>
                  </a:cubicBezTo>
                  <a:close/>
                  <a:moveTo>
                    <a:pt x="915447" y="3663718"/>
                  </a:moveTo>
                  <a:cubicBezTo>
                    <a:pt x="934760" y="3704275"/>
                    <a:pt x="1000425" y="3756421"/>
                    <a:pt x="1039051" y="3771872"/>
                  </a:cubicBezTo>
                  <a:cubicBezTo>
                    <a:pt x="1069953" y="3785391"/>
                    <a:pt x="1108579" y="3802773"/>
                    <a:pt x="1139480" y="3831743"/>
                  </a:cubicBezTo>
                  <a:cubicBezTo>
                    <a:pt x="1060296" y="3812429"/>
                    <a:pt x="950211" y="3777666"/>
                    <a:pt x="903859" y="3673374"/>
                  </a:cubicBezTo>
                  <a:cubicBezTo>
                    <a:pt x="898065" y="3659855"/>
                    <a:pt x="892271" y="3634748"/>
                    <a:pt x="892271" y="3630885"/>
                  </a:cubicBezTo>
                  <a:lnTo>
                    <a:pt x="892271" y="3617366"/>
                  </a:lnTo>
                  <a:cubicBezTo>
                    <a:pt x="899996" y="3632817"/>
                    <a:pt x="907722" y="3646336"/>
                    <a:pt x="915447" y="3663718"/>
                  </a:cubicBezTo>
                  <a:close/>
                  <a:moveTo>
                    <a:pt x="1421453" y="3632817"/>
                  </a:moveTo>
                  <a:cubicBezTo>
                    <a:pt x="1421453" y="3654061"/>
                    <a:pt x="1406003" y="3688825"/>
                    <a:pt x="1378964" y="3698481"/>
                  </a:cubicBezTo>
                  <a:cubicBezTo>
                    <a:pt x="1375102" y="3698481"/>
                    <a:pt x="1367376" y="3704275"/>
                    <a:pt x="1361582" y="3704275"/>
                  </a:cubicBezTo>
                  <a:lnTo>
                    <a:pt x="1342269" y="3704275"/>
                  </a:lnTo>
                  <a:cubicBezTo>
                    <a:pt x="1344200" y="3696550"/>
                    <a:pt x="1342269" y="3683031"/>
                    <a:pt x="1342269" y="3679168"/>
                  </a:cubicBezTo>
                  <a:cubicBezTo>
                    <a:pt x="1342269" y="3673374"/>
                    <a:pt x="1344200" y="3667580"/>
                    <a:pt x="1344200" y="3661786"/>
                  </a:cubicBezTo>
                  <a:cubicBezTo>
                    <a:pt x="1342269" y="3632817"/>
                    <a:pt x="1380896" y="3599984"/>
                    <a:pt x="1407934" y="3599984"/>
                  </a:cubicBezTo>
                  <a:cubicBezTo>
                    <a:pt x="1419522" y="3599984"/>
                    <a:pt x="1421453" y="3625091"/>
                    <a:pt x="1421453" y="3632817"/>
                  </a:cubicBezTo>
                  <a:close/>
                  <a:moveTo>
                    <a:pt x="1490981" y="3640542"/>
                  </a:moveTo>
                  <a:cubicBezTo>
                    <a:pt x="1490981" y="3646336"/>
                    <a:pt x="1489050" y="3655992"/>
                    <a:pt x="1485187" y="3659855"/>
                  </a:cubicBezTo>
                  <a:cubicBezTo>
                    <a:pt x="1473599" y="3667580"/>
                    <a:pt x="1450423" y="3684962"/>
                    <a:pt x="1438835" y="3684962"/>
                  </a:cubicBezTo>
                  <a:cubicBezTo>
                    <a:pt x="1433041" y="3684962"/>
                    <a:pt x="1423385" y="3683031"/>
                    <a:pt x="1423385" y="3675306"/>
                  </a:cubicBezTo>
                  <a:cubicBezTo>
                    <a:pt x="1423385" y="3669512"/>
                    <a:pt x="1429179" y="3659855"/>
                    <a:pt x="1431110" y="3652130"/>
                  </a:cubicBezTo>
                  <a:cubicBezTo>
                    <a:pt x="1433041" y="3648267"/>
                    <a:pt x="1431110" y="3644404"/>
                    <a:pt x="1431110" y="3640542"/>
                  </a:cubicBezTo>
                  <a:lnTo>
                    <a:pt x="1431110" y="3596121"/>
                  </a:lnTo>
                  <a:cubicBezTo>
                    <a:pt x="1456217" y="3615435"/>
                    <a:pt x="1490981" y="3611572"/>
                    <a:pt x="1490981" y="3640542"/>
                  </a:cubicBezTo>
                  <a:close/>
                  <a:moveTo>
                    <a:pt x="1210939" y="3565220"/>
                  </a:moveTo>
                  <a:cubicBezTo>
                    <a:pt x="1226390" y="3565220"/>
                    <a:pt x="1226390" y="3584533"/>
                    <a:pt x="1226390" y="3594190"/>
                  </a:cubicBezTo>
                  <a:cubicBezTo>
                    <a:pt x="1226390" y="3609641"/>
                    <a:pt x="1207077" y="3628954"/>
                    <a:pt x="1185832" y="3644404"/>
                  </a:cubicBezTo>
                  <a:lnTo>
                    <a:pt x="1149137" y="3644404"/>
                  </a:lnTo>
                  <a:cubicBezTo>
                    <a:pt x="1125961" y="3640542"/>
                    <a:pt x="1127892" y="3636679"/>
                    <a:pt x="1127892" y="3625091"/>
                  </a:cubicBezTo>
                  <a:cubicBezTo>
                    <a:pt x="1127892" y="3607709"/>
                    <a:pt x="1139480" y="3563289"/>
                    <a:pt x="1170381" y="3565220"/>
                  </a:cubicBezTo>
                  <a:lnTo>
                    <a:pt x="1210939" y="3565220"/>
                  </a:lnTo>
                  <a:close/>
                  <a:moveTo>
                    <a:pt x="1091197" y="3553632"/>
                  </a:moveTo>
                  <a:cubicBezTo>
                    <a:pt x="1102785" y="3555564"/>
                    <a:pt x="1114373" y="3549770"/>
                    <a:pt x="1125961" y="3555564"/>
                  </a:cubicBezTo>
                  <a:cubicBezTo>
                    <a:pt x="1131755" y="3557495"/>
                    <a:pt x="1133686" y="3569083"/>
                    <a:pt x="1133686" y="3572946"/>
                  </a:cubicBezTo>
                  <a:cubicBezTo>
                    <a:pt x="1133686" y="3594190"/>
                    <a:pt x="1100854" y="3628954"/>
                    <a:pt x="1079609" y="3632817"/>
                  </a:cubicBezTo>
                  <a:cubicBezTo>
                    <a:pt x="1069953" y="3634748"/>
                    <a:pt x="1054502" y="3636679"/>
                    <a:pt x="1050639" y="3636679"/>
                  </a:cubicBezTo>
                  <a:cubicBezTo>
                    <a:pt x="1042914" y="3636679"/>
                    <a:pt x="1021670" y="3632817"/>
                    <a:pt x="1021670" y="3619297"/>
                  </a:cubicBezTo>
                  <a:cubicBezTo>
                    <a:pt x="1021670" y="3607709"/>
                    <a:pt x="1029395" y="3609641"/>
                    <a:pt x="1037120" y="3598053"/>
                  </a:cubicBezTo>
                  <a:cubicBezTo>
                    <a:pt x="1042914" y="3590327"/>
                    <a:pt x="1048708" y="3582602"/>
                    <a:pt x="1050639" y="3574877"/>
                  </a:cubicBezTo>
                  <a:cubicBezTo>
                    <a:pt x="1052571" y="3572946"/>
                    <a:pt x="1052571" y="3569083"/>
                    <a:pt x="1052571" y="3565220"/>
                  </a:cubicBezTo>
                  <a:cubicBezTo>
                    <a:pt x="1050639" y="3561358"/>
                    <a:pt x="1058365" y="3547838"/>
                    <a:pt x="1068021" y="3547838"/>
                  </a:cubicBezTo>
                  <a:cubicBezTo>
                    <a:pt x="1071884" y="3547838"/>
                    <a:pt x="1083472" y="3553632"/>
                    <a:pt x="1091197" y="3553632"/>
                  </a:cubicBezTo>
                  <a:close/>
                  <a:moveTo>
                    <a:pt x="1344200" y="3569083"/>
                  </a:moveTo>
                  <a:cubicBezTo>
                    <a:pt x="1349994" y="3569083"/>
                    <a:pt x="1359651" y="3561358"/>
                    <a:pt x="1365445" y="3561358"/>
                  </a:cubicBezTo>
                  <a:cubicBezTo>
                    <a:pt x="1377033" y="3561358"/>
                    <a:pt x="1394415" y="3576808"/>
                    <a:pt x="1394415" y="3586465"/>
                  </a:cubicBezTo>
                  <a:cubicBezTo>
                    <a:pt x="1394415" y="3599984"/>
                    <a:pt x="1359651" y="3611572"/>
                    <a:pt x="1355788" y="3611572"/>
                  </a:cubicBezTo>
                  <a:cubicBezTo>
                    <a:pt x="1334544" y="3611572"/>
                    <a:pt x="1351926" y="3588396"/>
                    <a:pt x="1342269" y="3588396"/>
                  </a:cubicBezTo>
                  <a:cubicBezTo>
                    <a:pt x="1330681" y="3588396"/>
                    <a:pt x="1332612" y="3617366"/>
                    <a:pt x="1295917" y="3627023"/>
                  </a:cubicBezTo>
                  <a:cubicBezTo>
                    <a:pt x="1282398" y="3630885"/>
                    <a:pt x="1259222" y="3634748"/>
                    <a:pt x="1255360" y="3634748"/>
                  </a:cubicBezTo>
                  <a:cubicBezTo>
                    <a:pt x="1234115" y="3634748"/>
                    <a:pt x="1236046" y="3603847"/>
                    <a:pt x="1236046" y="3599984"/>
                  </a:cubicBezTo>
                  <a:cubicBezTo>
                    <a:pt x="1236046" y="3586465"/>
                    <a:pt x="1232184" y="3584533"/>
                    <a:pt x="1243772" y="3571014"/>
                  </a:cubicBezTo>
                  <a:cubicBezTo>
                    <a:pt x="1251497" y="3557495"/>
                    <a:pt x="1274673" y="3563289"/>
                    <a:pt x="1286261" y="3559426"/>
                  </a:cubicBezTo>
                  <a:cubicBezTo>
                    <a:pt x="1297849" y="3555564"/>
                    <a:pt x="1313299" y="3538182"/>
                    <a:pt x="1317162" y="3538182"/>
                  </a:cubicBezTo>
                  <a:cubicBezTo>
                    <a:pt x="1336475" y="3538182"/>
                    <a:pt x="1330681" y="3569083"/>
                    <a:pt x="1344200" y="3569083"/>
                  </a:cubicBezTo>
                  <a:close/>
                  <a:moveTo>
                    <a:pt x="1042914" y="3553632"/>
                  </a:moveTo>
                  <a:cubicBezTo>
                    <a:pt x="1042914" y="3559426"/>
                    <a:pt x="1023601" y="3605778"/>
                    <a:pt x="1012013" y="3605778"/>
                  </a:cubicBezTo>
                  <a:cubicBezTo>
                    <a:pt x="1000425" y="3605778"/>
                    <a:pt x="965661" y="3572946"/>
                    <a:pt x="965661" y="3563289"/>
                  </a:cubicBezTo>
                  <a:cubicBezTo>
                    <a:pt x="965661" y="3559426"/>
                    <a:pt x="969524" y="3526594"/>
                    <a:pt x="971455" y="3507281"/>
                  </a:cubicBezTo>
                  <a:cubicBezTo>
                    <a:pt x="992700" y="3542044"/>
                    <a:pt x="1042914" y="3505349"/>
                    <a:pt x="1042914" y="3553632"/>
                  </a:cubicBezTo>
                  <a:close/>
                  <a:moveTo>
                    <a:pt x="952142" y="3499555"/>
                  </a:moveTo>
                  <a:cubicBezTo>
                    <a:pt x="954073" y="3509212"/>
                    <a:pt x="959867" y="3524662"/>
                    <a:pt x="959867" y="3528525"/>
                  </a:cubicBezTo>
                  <a:cubicBezTo>
                    <a:pt x="959867" y="3538182"/>
                    <a:pt x="948279" y="3543976"/>
                    <a:pt x="944417" y="3543976"/>
                  </a:cubicBezTo>
                  <a:cubicBezTo>
                    <a:pt x="938623" y="3543976"/>
                    <a:pt x="925103" y="3518869"/>
                    <a:pt x="919309" y="3507281"/>
                  </a:cubicBezTo>
                  <a:cubicBezTo>
                    <a:pt x="928966" y="3503418"/>
                    <a:pt x="942485" y="3497624"/>
                    <a:pt x="946348" y="3497624"/>
                  </a:cubicBezTo>
                  <a:cubicBezTo>
                    <a:pt x="952142" y="3497624"/>
                    <a:pt x="952142" y="3499555"/>
                    <a:pt x="952142" y="3499555"/>
                  </a:cubicBezTo>
                  <a:close/>
                  <a:moveTo>
                    <a:pt x="1174244" y="3487967"/>
                  </a:moveTo>
                  <a:cubicBezTo>
                    <a:pt x="1174244" y="3493761"/>
                    <a:pt x="1172313" y="3499555"/>
                    <a:pt x="1172313" y="3507281"/>
                  </a:cubicBezTo>
                  <a:cubicBezTo>
                    <a:pt x="1189695" y="3489899"/>
                    <a:pt x="1199351" y="3484105"/>
                    <a:pt x="1214802" y="3484105"/>
                  </a:cubicBezTo>
                  <a:cubicBezTo>
                    <a:pt x="1228321" y="3484105"/>
                    <a:pt x="1239909" y="3482173"/>
                    <a:pt x="1251497" y="3489899"/>
                  </a:cubicBezTo>
                  <a:cubicBezTo>
                    <a:pt x="1255360" y="3493761"/>
                    <a:pt x="1259222" y="3503418"/>
                    <a:pt x="1261154" y="3511143"/>
                  </a:cubicBezTo>
                  <a:cubicBezTo>
                    <a:pt x="1265016" y="3505349"/>
                    <a:pt x="1268879" y="3495693"/>
                    <a:pt x="1272741" y="3495693"/>
                  </a:cubicBezTo>
                  <a:cubicBezTo>
                    <a:pt x="1284329" y="3495693"/>
                    <a:pt x="1305574" y="3515006"/>
                    <a:pt x="1305574" y="3524662"/>
                  </a:cubicBezTo>
                  <a:cubicBezTo>
                    <a:pt x="1305574" y="3543976"/>
                    <a:pt x="1261154" y="3553632"/>
                    <a:pt x="1253428" y="3553632"/>
                  </a:cubicBezTo>
                  <a:cubicBezTo>
                    <a:pt x="1247634" y="3553632"/>
                    <a:pt x="1245703" y="3551701"/>
                    <a:pt x="1241840" y="3551701"/>
                  </a:cubicBezTo>
                  <a:cubicBezTo>
                    <a:pt x="1245703" y="3542044"/>
                    <a:pt x="1249566" y="3532388"/>
                    <a:pt x="1255360" y="3522731"/>
                  </a:cubicBezTo>
                  <a:cubicBezTo>
                    <a:pt x="1255360" y="3522731"/>
                    <a:pt x="1255360" y="3520800"/>
                    <a:pt x="1251497" y="3520800"/>
                  </a:cubicBezTo>
                  <a:cubicBezTo>
                    <a:pt x="1245703" y="3520800"/>
                    <a:pt x="1212870" y="3555564"/>
                    <a:pt x="1181969" y="3555564"/>
                  </a:cubicBezTo>
                  <a:cubicBezTo>
                    <a:pt x="1172313" y="3555564"/>
                    <a:pt x="1156862" y="3553632"/>
                    <a:pt x="1156862" y="3540113"/>
                  </a:cubicBezTo>
                  <a:cubicBezTo>
                    <a:pt x="1156862" y="3534319"/>
                    <a:pt x="1158793" y="3530456"/>
                    <a:pt x="1158793" y="3524662"/>
                  </a:cubicBezTo>
                  <a:cubicBezTo>
                    <a:pt x="1135618" y="3538182"/>
                    <a:pt x="1116304" y="3543976"/>
                    <a:pt x="1098922" y="3543976"/>
                  </a:cubicBezTo>
                  <a:cubicBezTo>
                    <a:pt x="1095060" y="3543976"/>
                    <a:pt x="1087335" y="3543976"/>
                    <a:pt x="1085403" y="3542044"/>
                  </a:cubicBezTo>
                  <a:cubicBezTo>
                    <a:pt x="1071884" y="3536250"/>
                    <a:pt x="1062227" y="3532388"/>
                    <a:pt x="1062227" y="3520800"/>
                  </a:cubicBezTo>
                  <a:cubicBezTo>
                    <a:pt x="1062227" y="3509212"/>
                    <a:pt x="1062227" y="3518869"/>
                    <a:pt x="1077678" y="3505349"/>
                  </a:cubicBezTo>
                  <a:cubicBezTo>
                    <a:pt x="1085403" y="3497624"/>
                    <a:pt x="1087335" y="3486036"/>
                    <a:pt x="1095060" y="3478311"/>
                  </a:cubicBezTo>
                  <a:cubicBezTo>
                    <a:pt x="1106648" y="3464792"/>
                    <a:pt x="1120167" y="3468654"/>
                    <a:pt x="1129824" y="3468654"/>
                  </a:cubicBezTo>
                  <a:cubicBezTo>
                    <a:pt x="1147206" y="3468654"/>
                    <a:pt x="1174244" y="3468654"/>
                    <a:pt x="1174244" y="3487967"/>
                  </a:cubicBezTo>
                  <a:close/>
                  <a:moveTo>
                    <a:pt x="1241840" y="3445478"/>
                  </a:moveTo>
                  <a:cubicBezTo>
                    <a:pt x="1245703" y="3451272"/>
                    <a:pt x="1249566" y="3460929"/>
                    <a:pt x="1249566" y="3466723"/>
                  </a:cubicBezTo>
                  <a:cubicBezTo>
                    <a:pt x="1249566" y="3476379"/>
                    <a:pt x="1234115" y="3476379"/>
                    <a:pt x="1232184" y="3476379"/>
                  </a:cubicBezTo>
                  <a:cubicBezTo>
                    <a:pt x="1228321" y="3476379"/>
                    <a:pt x="1209008" y="3468654"/>
                    <a:pt x="1197420" y="3464792"/>
                  </a:cubicBezTo>
                  <a:cubicBezTo>
                    <a:pt x="1207077" y="3453204"/>
                    <a:pt x="1218664" y="3437753"/>
                    <a:pt x="1230252" y="3437753"/>
                  </a:cubicBezTo>
                  <a:cubicBezTo>
                    <a:pt x="1234115" y="3437753"/>
                    <a:pt x="1237978" y="3445478"/>
                    <a:pt x="1241840" y="3445478"/>
                  </a:cubicBezTo>
                  <a:close/>
                  <a:moveTo>
                    <a:pt x="1033257" y="3443547"/>
                  </a:moveTo>
                  <a:cubicBezTo>
                    <a:pt x="1046777" y="3451272"/>
                    <a:pt x="1071884" y="3451272"/>
                    <a:pt x="1087335" y="3455135"/>
                  </a:cubicBezTo>
                  <a:lnTo>
                    <a:pt x="1087335" y="3458998"/>
                  </a:lnTo>
                  <a:cubicBezTo>
                    <a:pt x="1077678" y="3497624"/>
                    <a:pt x="1044845" y="3515006"/>
                    <a:pt x="1017807" y="3515006"/>
                  </a:cubicBezTo>
                  <a:cubicBezTo>
                    <a:pt x="1004288" y="3515006"/>
                    <a:pt x="981112" y="3507281"/>
                    <a:pt x="981112" y="3493761"/>
                  </a:cubicBezTo>
                  <a:lnTo>
                    <a:pt x="981112" y="3486036"/>
                  </a:lnTo>
                  <a:cubicBezTo>
                    <a:pt x="988837" y="3472517"/>
                    <a:pt x="996562" y="3457066"/>
                    <a:pt x="1002356" y="3443547"/>
                  </a:cubicBezTo>
                  <a:cubicBezTo>
                    <a:pt x="1004288" y="3439684"/>
                    <a:pt x="1008150" y="3431959"/>
                    <a:pt x="1013944" y="3431959"/>
                  </a:cubicBezTo>
                  <a:cubicBezTo>
                    <a:pt x="1017807" y="3431959"/>
                    <a:pt x="1027463" y="3441616"/>
                    <a:pt x="1033257" y="3443547"/>
                  </a:cubicBezTo>
                  <a:close/>
                  <a:moveTo>
                    <a:pt x="1216733" y="3426165"/>
                  </a:moveTo>
                  <a:cubicBezTo>
                    <a:pt x="1189695" y="3449341"/>
                    <a:pt x="1183901" y="3458998"/>
                    <a:pt x="1160725" y="3458998"/>
                  </a:cubicBezTo>
                  <a:cubicBezTo>
                    <a:pt x="1143343" y="3458998"/>
                    <a:pt x="1145274" y="3455135"/>
                    <a:pt x="1145274" y="3445478"/>
                  </a:cubicBezTo>
                  <a:cubicBezTo>
                    <a:pt x="1145274" y="3426165"/>
                    <a:pt x="1172313" y="3410715"/>
                    <a:pt x="1185832" y="3410715"/>
                  </a:cubicBezTo>
                  <a:cubicBezTo>
                    <a:pt x="1195489" y="3410715"/>
                    <a:pt x="1203214" y="3412646"/>
                    <a:pt x="1216733" y="3426165"/>
                  </a:cubicBezTo>
                  <a:close/>
                  <a:moveTo>
                    <a:pt x="1135618" y="3393333"/>
                  </a:moveTo>
                  <a:cubicBezTo>
                    <a:pt x="1135618" y="3397195"/>
                    <a:pt x="1129824" y="3406852"/>
                    <a:pt x="1124030" y="3414577"/>
                  </a:cubicBezTo>
                  <a:cubicBezTo>
                    <a:pt x="1114373" y="3428096"/>
                    <a:pt x="1083472" y="3439684"/>
                    <a:pt x="1068021" y="3439684"/>
                  </a:cubicBezTo>
                  <a:cubicBezTo>
                    <a:pt x="1050639" y="3439684"/>
                    <a:pt x="1037120" y="3430028"/>
                    <a:pt x="1021670" y="3424234"/>
                  </a:cubicBezTo>
                  <a:cubicBezTo>
                    <a:pt x="1025532" y="3401058"/>
                    <a:pt x="1064159" y="3389470"/>
                    <a:pt x="1069953" y="3368225"/>
                  </a:cubicBezTo>
                  <a:cubicBezTo>
                    <a:pt x="1087335" y="3374019"/>
                    <a:pt x="1135618" y="3377882"/>
                    <a:pt x="1135618" y="3393333"/>
                  </a:cubicBezTo>
                  <a:close/>
                  <a:moveTo>
                    <a:pt x="1234115" y="3345050"/>
                  </a:moveTo>
                  <a:cubicBezTo>
                    <a:pt x="1234115" y="3358569"/>
                    <a:pt x="1224458" y="3364363"/>
                    <a:pt x="1216733" y="3364363"/>
                  </a:cubicBezTo>
                  <a:cubicBezTo>
                    <a:pt x="1203214" y="3364363"/>
                    <a:pt x="1197420" y="3343118"/>
                    <a:pt x="1197420" y="3333462"/>
                  </a:cubicBezTo>
                  <a:cubicBezTo>
                    <a:pt x="1197420" y="3325736"/>
                    <a:pt x="1207077" y="3327668"/>
                    <a:pt x="1209008" y="3327668"/>
                  </a:cubicBezTo>
                  <a:cubicBezTo>
                    <a:pt x="1220596" y="3327668"/>
                    <a:pt x="1234115" y="3331530"/>
                    <a:pt x="1234115" y="3345050"/>
                  </a:cubicBezTo>
                  <a:close/>
                  <a:moveTo>
                    <a:pt x="1166519" y="3329599"/>
                  </a:moveTo>
                  <a:cubicBezTo>
                    <a:pt x="1168450" y="3331530"/>
                    <a:pt x="1170381" y="3333462"/>
                    <a:pt x="1170381" y="3337324"/>
                  </a:cubicBezTo>
                  <a:cubicBezTo>
                    <a:pt x="1170381" y="3360500"/>
                    <a:pt x="1133686" y="3368225"/>
                    <a:pt x="1125961" y="3368225"/>
                  </a:cubicBezTo>
                  <a:cubicBezTo>
                    <a:pt x="1112442" y="3368225"/>
                    <a:pt x="1089266" y="3362431"/>
                    <a:pt x="1079609" y="3345050"/>
                  </a:cubicBezTo>
                  <a:cubicBezTo>
                    <a:pt x="1085403" y="3335393"/>
                    <a:pt x="1096991" y="3333462"/>
                    <a:pt x="1106648" y="3329599"/>
                  </a:cubicBezTo>
                  <a:cubicBezTo>
                    <a:pt x="1108579" y="3327668"/>
                    <a:pt x="1116304" y="3321874"/>
                    <a:pt x="1122098" y="3321874"/>
                  </a:cubicBezTo>
                  <a:cubicBezTo>
                    <a:pt x="1125961" y="3321874"/>
                    <a:pt x="1152999" y="3327668"/>
                    <a:pt x="1166519" y="3329599"/>
                  </a:cubicBezTo>
                  <a:close/>
                  <a:moveTo>
                    <a:pt x="861370" y="3327668"/>
                  </a:moveTo>
                  <a:cubicBezTo>
                    <a:pt x="863301" y="3329599"/>
                    <a:pt x="863301" y="3337324"/>
                    <a:pt x="863301" y="3341187"/>
                  </a:cubicBezTo>
                  <a:cubicBezTo>
                    <a:pt x="874889" y="3341187"/>
                    <a:pt x="919309" y="3356637"/>
                    <a:pt x="919309" y="3381745"/>
                  </a:cubicBezTo>
                  <a:cubicBezTo>
                    <a:pt x="919309" y="3393333"/>
                    <a:pt x="890340" y="3424234"/>
                    <a:pt x="878752" y="3424234"/>
                  </a:cubicBezTo>
                  <a:cubicBezTo>
                    <a:pt x="853644" y="3424234"/>
                    <a:pt x="845919" y="3395264"/>
                    <a:pt x="845919" y="3383676"/>
                  </a:cubicBezTo>
                  <a:cubicBezTo>
                    <a:pt x="845919" y="3379813"/>
                    <a:pt x="847851" y="3366294"/>
                    <a:pt x="851713" y="3358569"/>
                  </a:cubicBezTo>
                  <a:cubicBezTo>
                    <a:pt x="845919" y="3358569"/>
                    <a:pt x="838194" y="3358569"/>
                    <a:pt x="832400" y="3354706"/>
                  </a:cubicBezTo>
                  <a:cubicBezTo>
                    <a:pt x="830469" y="3354706"/>
                    <a:pt x="828537" y="3352775"/>
                    <a:pt x="826606" y="3350844"/>
                  </a:cubicBezTo>
                  <a:cubicBezTo>
                    <a:pt x="826606" y="3341187"/>
                    <a:pt x="818881" y="3325736"/>
                    <a:pt x="818881" y="3319942"/>
                  </a:cubicBezTo>
                  <a:cubicBezTo>
                    <a:pt x="818881" y="3316080"/>
                    <a:pt x="818881" y="3312217"/>
                    <a:pt x="824675" y="3312217"/>
                  </a:cubicBezTo>
                  <a:cubicBezTo>
                    <a:pt x="828537" y="3312217"/>
                    <a:pt x="857507" y="3319942"/>
                    <a:pt x="861370" y="3327668"/>
                  </a:cubicBezTo>
                  <a:close/>
                  <a:moveTo>
                    <a:pt x="1033257" y="3279385"/>
                  </a:moveTo>
                  <a:cubicBezTo>
                    <a:pt x="1031326" y="3281316"/>
                    <a:pt x="1033257" y="3281316"/>
                    <a:pt x="1033257" y="3285179"/>
                  </a:cubicBezTo>
                  <a:cubicBezTo>
                    <a:pt x="1033257" y="3292904"/>
                    <a:pt x="1048708" y="3283247"/>
                    <a:pt x="1039051" y="3292904"/>
                  </a:cubicBezTo>
                  <a:cubicBezTo>
                    <a:pt x="1044845" y="3294835"/>
                    <a:pt x="1054502" y="3290973"/>
                    <a:pt x="1058365" y="3290973"/>
                  </a:cubicBezTo>
                  <a:cubicBezTo>
                    <a:pt x="1073815" y="3290973"/>
                    <a:pt x="1087335" y="3300629"/>
                    <a:pt x="1100854" y="3310286"/>
                  </a:cubicBezTo>
                  <a:cubicBezTo>
                    <a:pt x="1091197" y="3321874"/>
                    <a:pt x="1073815" y="3327668"/>
                    <a:pt x="1062227" y="3327668"/>
                  </a:cubicBezTo>
                  <a:cubicBezTo>
                    <a:pt x="1035189" y="3327668"/>
                    <a:pt x="1027463" y="3308354"/>
                    <a:pt x="1008150" y="3308354"/>
                  </a:cubicBezTo>
                  <a:cubicBezTo>
                    <a:pt x="996562" y="3308354"/>
                    <a:pt x="994631" y="3306423"/>
                    <a:pt x="988837" y="3325736"/>
                  </a:cubicBezTo>
                  <a:cubicBezTo>
                    <a:pt x="992700" y="3329599"/>
                    <a:pt x="994631" y="3333462"/>
                    <a:pt x="998494" y="3333462"/>
                  </a:cubicBezTo>
                  <a:cubicBezTo>
                    <a:pt x="1004288" y="3333462"/>
                    <a:pt x="1015876" y="3327668"/>
                    <a:pt x="1019738" y="3327668"/>
                  </a:cubicBezTo>
                  <a:cubicBezTo>
                    <a:pt x="1033257" y="3327668"/>
                    <a:pt x="1058365" y="3343118"/>
                    <a:pt x="1058365" y="3356637"/>
                  </a:cubicBezTo>
                  <a:cubicBezTo>
                    <a:pt x="1058365" y="3387539"/>
                    <a:pt x="1010082" y="3402989"/>
                    <a:pt x="996562" y="3402989"/>
                  </a:cubicBezTo>
                  <a:cubicBezTo>
                    <a:pt x="983043" y="3402989"/>
                    <a:pt x="969524" y="3393333"/>
                    <a:pt x="950211" y="3389470"/>
                  </a:cubicBezTo>
                  <a:cubicBezTo>
                    <a:pt x="948279" y="3391401"/>
                    <a:pt x="948279" y="3389470"/>
                    <a:pt x="948279" y="3393333"/>
                  </a:cubicBezTo>
                  <a:cubicBezTo>
                    <a:pt x="948279" y="3406852"/>
                    <a:pt x="988837" y="3414577"/>
                    <a:pt x="988837" y="3439684"/>
                  </a:cubicBezTo>
                  <a:cubicBezTo>
                    <a:pt x="988837" y="3468654"/>
                    <a:pt x="932829" y="3491830"/>
                    <a:pt x="923172" y="3491830"/>
                  </a:cubicBezTo>
                  <a:cubicBezTo>
                    <a:pt x="901928" y="3491830"/>
                    <a:pt x="884546" y="3462860"/>
                    <a:pt x="884546" y="3451272"/>
                  </a:cubicBezTo>
                  <a:cubicBezTo>
                    <a:pt x="884546" y="3445478"/>
                    <a:pt x="884546" y="3435822"/>
                    <a:pt x="890340" y="3431959"/>
                  </a:cubicBezTo>
                  <a:cubicBezTo>
                    <a:pt x="894202" y="3426165"/>
                    <a:pt x="903859" y="3426165"/>
                    <a:pt x="909653" y="3420371"/>
                  </a:cubicBezTo>
                  <a:cubicBezTo>
                    <a:pt x="917378" y="3412646"/>
                    <a:pt x="921241" y="3401058"/>
                    <a:pt x="930897" y="3393333"/>
                  </a:cubicBezTo>
                  <a:cubicBezTo>
                    <a:pt x="936691" y="3387539"/>
                    <a:pt x="954073" y="3389470"/>
                    <a:pt x="948279" y="3375951"/>
                  </a:cubicBezTo>
                  <a:cubicBezTo>
                    <a:pt x="948279" y="3362431"/>
                    <a:pt x="967593" y="3370157"/>
                    <a:pt x="977249" y="3356637"/>
                  </a:cubicBezTo>
                  <a:cubicBezTo>
                    <a:pt x="975318" y="3352775"/>
                    <a:pt x="971455" y="3348912"/>
                    <a:pt x="967593" y="3348912"/>
                  </a:cubicBezTo>
                  <a:cubicBezTo>
                    <a:pt x="961799" y="3348912"/>
                    <a:pt x="959867" y="3350844"/>
                    <a:pt x="956005" y="3352775"/>
                  </a:cubicBezTo>
                  <a:cubicBezTo>
                    <a:pt x="950211" y="3354706"/>
                    <a:pt x="938623" y="3356637"/>
                    <a:pt x="934760" y="3356637"/>
                  </a:cubicBezTo>
                  <a:cubicBezTo>
                    <a:pt x="915447" y="3356637"/>
                    <a:pt x="886477" y="3346981"/>
                    <a:pt x="886477" y="3319942"/>
                  </a:cubicBezTo>
                  <a:cubicBezTo>
                    <a:pt x="886477" y="3316080"/>
                    <a:pt x="886477" y="3312217"/>
                    <a:pt x="892271" y="3310286"/>
                  </a:cubicBezTo>
                  <a:cubicBezTo>
                    <a:pt x="898065" y="3304492"/>
                    <a:pt x="907722" y="3304492"/>
                    <a:pt x="915447" y="3300629"/>
                  </a:cubicBezTo>
                  <a:cubicBezTo>
                    <a:pt x="919309" y="3298698"/>
                    <a:pt x="921241" y="3292904"/>
                    <a:pt x="925103" y="3290973"/>
                  </a:cubicBezTo>
                  <a:cubicBezTo>
                    <a:pt x="927035" y="3289041"/>
                    <a:pt x="930897" y="3289041"/>
                    <a:pt x="934760" y="3289041"/>
                  </a:cubicBezTo>
                  <a:cubicBezTo>
                    <a:pt x="940554" y="3289041"/>
                    <a:pt x="956005" y="3298698"/>
                    <a:pt x="963730" y="3302560"/>
                  </a:cubicBezTo>
                  <a:cubicBezTo>
                    <a:pt x="965661" y="3308354"/>
                    <a:pt x="969524" y="3314148"/>
                    <a:pt x="973386" y="3319942"/>
                  </a:cubicBezTo>
                  <a:cubicBezTo>
                    <a:pt x="983043" y="3310286"/>
                    <a:pt x="998494" y="3310286"/>
                    <a:pt x="998494" y="3296767"/>
                  </a:cubicBezTo>
                  <a:cubicBezTo>
                    <a:pt x="1000425" y="3294835"/>
                    <a:pt x="1002356" y="3290973"/>
                    <a:pt x="1002356" y="3287110"/>
                  </a:cubicBezTo>
                  <a:cubicBezTo>
                    <a:pt x="1010082" y="3283247"/>
                    <a:pt x="1021670" y="3277453"/>
                    <a:pt x="1027463" y="3277453"/>
                  </a:cubicBezTo>
                  <a:cubicBezTo>
                    <a:pt x="1031326" y="3277453"/>
                    <a:pt x="1033257" y="3279385"/>
                    <a:pt x="1033257" y="3279385"/>
                  </a:cubicBezTo>
                  <a:close/>
                  <a:moveTo>
                    <a:pt x="1377033" y="3341187"/>
                  </a:moveTo>
                  <a:cubicBezTo>
                    <a:pt x="1338406" y="3335393"/>
                    <a:pt x="1313299" y="3310286"/>
                    <a:pt x="1313299" y="3279385"/>
                  </a:cubicBezTo>
                  <a:cubicBezTo>
                    <a:pt x="1313299" y="3258140"/>
                    <a:pt x="1319093" y="3258140"/>
                    <a:pt x="1344200" y="3258140"/>
                  </a:cubicBezTo>
                  <a:cubicBezTo>
                    <a:pt x="1361582" y="3281316"/>
                    <a:pt x="1346132" y="3316080"/>
                    <a:pt x="1377033" y="3341187"/>
                  </a:cubicBezTo>
                  <a:close/>
                  <a:moveTo>
                    <a:pt x="915447" y="3283247"/>
                  </a:moveTo>
                  <a:cubicBezTo>
                    <a:pt x="899996" y="3294835"/>
                    <a:pt x="871026" y="3306423"/>
                    <a:pt x="853644" y="3306423"/>
                  </a:cubicBezTo>
                  <a:cubicBezTo>
                    <a:pt x="840125" y="3306423"/>
                    <a:pt x="805361" y="3298698"/>
                    <a:pt x="805361" y="3275522"/>
                  </a:cubicBezTo>
                  <a:cubicBezTo>
                    <a:pt x="805361" y="3260071"/>
                    <a:pt x="826606" y="3258140"/>
                    <a:pt x="832400" y="3254277"/>
                  </a:cubicBezTo>
                  <a:cubicBezTo>
                    <a:pt x="843988" y="3248483"/>
                    <a:pt x="855576" y="3238827"/>
                    <a:pt x="867164" y="3234964"/>
                  </a:cubicBezTo>
                  <a:cubicBezTo>
                    <a:pt x="871026" y="3252346"/>
                    <a:pt x="901928" y="3260071"/>
                    <a:pt x="915447" y="3283247"/>
                  </a:cubicBezTo>
                  <a:close/>
                  <a:moveTo>
                    <a:pt x="1434973" y="3260071"/>
                  </a:moveTo>
                  <a:cubicBezTo>
                    <a:pt x="1434973" y="3263934"/>
                    <a:pt x="1434973" y="3265865"/>
                    <a:pt x="1433041" y="3267797"/>
                  </a:cubicBezTo>
                  <a:cubicBezTo>
                    <a:pt x="1425316" y="3275522"/>
                    <a:pt x="1413728" y="3279385"/>
                    <a:pt x="1406003" y="3287110"/>
                  </a:cubicBezTo>
                  <a:cubicBezTo>
                    <a:pt x="1392483" y="3298698"/>
                    <a:pt x="1386689" y="3314148"/>
                    <a:pt x="1378964" y="3327668"/>
                  </a:cubicBezTo>
                  <a:cubicBezTo>
                    <a:pt x="1375102" y="3314148"/>
                    <a:pt x="1369308" y="3287110"/>
                    <a:pt x="1369308" y="3283247"/>
                  </a:cubicBezTo>
                  <a:cubicBezTo>
                    <a:pt x="1369308" y="3277453"/>
                    <a:pt x="1369308" y="3271659"/>
                    <a:pt x="1371239" y="3267797"/>
                  </a:cubicBezTo>
                  <a:cubicBezTo>
                    <a:pt x="1373170" y="3260071"/>
                    <a:pt x="1377033" y="3248483"/>
                    <a:pt x="1390552" y="3240758"/>
                  </a:cubicBezTo>
                  <a:cubicBezTo>
                    <a:pt x="1396346" y="3234964"/>
                    <a:pt x="1409865" y="3227239"/>
                    <a:pt x="1415659" y="3227239"/>
                  </a:cubicBezTo>
                  <a:cubicBezTo>
                    <a:pt x="1425316" y="3227239"/>
                    <a:pt x="1434973" y="3256209"/>
                    <a:pt x="1434973" y="3260071"/>
                  </a:cubicBezTo>
                  <a:close/>
                  <a:moveTo>
                    <a:pt x="986906" y="3246552"/>
                  </a:moveTo>
                  <a:cubicBezTo>
                    <a:pt x="986906" y="3260071"/>
                    <a:pt x="944417" y="3262003"/>
                    <a:pt x="942485" y="3262003"/>
                  </a:cubicBezTo>
                  <a:cubicBezTo>
                    <a:pt x="923172" y="3262003"/>
                    <a:pt x="892271" y="3256209"/>
                    <a:pt x="886477" y="3221445"/>
                  </a:cubicBezTo>
                  <a:cubicBezTo>
                    <a:pt x="896134" y="3213720"/>
                    <a:pt x="915447" y="3215651"/>
                    <a:pt x="928966" y="3215651"/>
                  </a:cubicBezTo>
                  <a:cubicBezTo>
                    <a:pt x="944417" y="3215651"/>
                    <a:pt x="986906" y="3221445"/>
                    <a:pt x="986906" y="3246552"/>
                  </a:cubicBezTo>
                  <a:close/>
                  <a:moveTo>
                    <a:pt x="1477462" y="3240758"/>
                  </a:moveTo>
                  <a:cubicBezTo>
                    <a:pt x="1477462" y="3244621"/>
                    <a:pt x="1462011" y="3263934"/>
                    <a:pt x="1458148" y="3263934"/>
                  </a:cubicBezTo>
                  <a:cubicBezTo>
                    <a:pt x="1444629" y="3263934"/>
                    <a:pt x="1440767" y="3244621"/>
                    <a:pt x="1440767" y="3238827"/>
                  </a:cubicBezTo>
                  <a:cubicBezTo>
                    <a:pt x="1440767" y="3227239"/>
                    <a:pt x="1442698" y="3211788"/>
                    <a:pt x="1458148" y="3211788"/>
                  </a:cubicBezTo>
                  <a:cubicBezTo>
                    <a:pt x="1467805" y="3211788"/>
                    <a:pt x="1477462" y="3236896"/>
                    <a:pt x="1477462" y="3240758"/>
                  </a:cubicBezTo>
                  <a:close/>
                  <a:moveTo>
                    <a:pt x="1096991" y="3225308"/>
                  </a:moveTo>
                  <a:lnTo>
                    <a:pt x="1096991" y="3231102"/>
                  </a:lnTo>
                  <a:cubicBezTo>
                    <a:pt x="1093128" y="3231102"/>
                    <a:pt x="1087335" y="3233033"/>
                    <a:pt x="1083472" y="3233033"/>
                  </a:cubicBezTo>
                  <a:cubicBezTo>
                    <a:pt x="1077678" y="3233033"/>
                    <a:pt x="1048708" y="3221445"/>
                    <a:pt x="1042914" y="3221445"/>
                  </a:cubicBezTo>
                  <a:cubicBezTo>
                    <a:pt x="1031326" y="3221445"/>
                    <a:pt x="1039051" y="3240758"/>
                    <a:pt x="1021670" y="3240758"/>
                  </a:cubicBezTo>
                  <a:cubicBezTo>
                    <a:pt x="1017807" y="3240758"/>
                    <a:pt x="996562" y="3234964"/>
                    <a:pt x="986906" y="3229170"/>
                  </a:cubicBezTo>
                  <a:cubicBezTo>
                    <a:pt x="979180" y="3227239"/>
                    <a:pt x="975318" y="3219514"/>
                    <a:pt x="969524" y="3213720"/>
                  </a:cubicBezTo>
                  <a:cubicBezTo>
                    <a:pt x="977249" y="3211788"/>
                    <a:pt x="990768" y="3209857"/>
                    <a:pt x="994631" y="3209857"/>
                  </a:cubicBezTo>
                  <a:cubicBezTo>
                    <a:pt x="1012013" y="3209857"/>
                    <a:pt x="1017807" y="3215651"/>
                    <a:pt x="1040983" y="3219514"/>
                  </a:cubicBezTo>
                  <a:cubicBezTo>
                    <a:pt x="1046777" y="3194406"/>
                    <a:pt x="1066090" y="3221445"/>
                    <a:pt x="1075747" y="3202132"/>
                  </a:cubicBezTo>
                  <a:cubicBezTo>
                    <a:pt x="1079609" y="3204063"/>
                    <a:pt x="1093128" y="3217582"/>
                    <a:pt x="1096991" y="3225308"/>
                  </a:cubicBezTo>
                  <a:close/>
                  <a:moveTo>
                    <a:pt x="847851" y="3209857"/>
                  </a:moveTo>
                  <a:cubicBezTo>
                    <a:pt x="847851" y="3234964"/>
                    <a:pt x="832400" y="3240758"/>
                    <a:pt x="815018" y="3240758"/>
                  </a:cubicBezTo>
                  <a:cubicBezTo>
                    <a:pt x="811155" y="3240758"/>
                    <a:pt x="805361" y="3240758"/>
                    <a:pt x="801499" y="3238827"/>
                  </a:cubicBezTo>
                  <a:lnTo>
                    <a:pt x="801499" y="3180887"/>
                  </a:lnTo>
                  <a:cubicBezTo>
                    <a:pt x="816949" y="3190544"/>
                    <a:pt x="847851" y="3205994"/>
                    <a:pt x="847851" y="3209857"/>
                  </a:cubicBezTo>
                  <a:close/>
                  <a:moveTo>
                    <a:pt x="1456217" y="3171231"/>
                  </a:moveTo>
                  <a:cubicBezTo>
                    <a:pt x="1456217" y="3175093"/>
                    <a:pt x="1454286" y="3184750"/>
                    <a:pt x="1454286" y="3192475"/>
                  </a:cubicBezTo>
                  <a:lnTo>
                    <a:pt x="1442698" y="3192475"/>
                  </a:lnTo>
                  <a:cubicBezTo>
                    <a:pt x="1438835" y="3190544"/>
                    <a:pt x="1433041" y="3188612"/>
                    <a:pt x="1433041" y="3182819"/>
                  </a:cubicBezTo>
                  <a:cubicBezTo>
                    <a:pt x="1433041" y="3175093"/>
                    <a:pt x="1442698" y="3163505"/>
                    <a:pt x="1438835" y="3155780"/>
                  </a:cubicBezTo>
                  <a:cubicBezTo>
                    <a:pt x="1446560" y="3153849"/>
                    <a:pt x="1456217" y="3163505"/>
                    <a:pt x="1456217" y="3171231"/>
                  </a:cubicBezTo>
                  <a:close/>
                  <a:moveTo>
                    <a:pt x="1425316" y="3142261"/>
                  </a:moveTo>
                  <a:cubicBezTo>
                    <a:pt x="1425316" y="3144192"/>
                    <a:pt x="1427247" y="3142261"/>
                    <a:pt x="1427247" y="3146123"/>
                  </a:cubicBezTo>
                  <a:cubicBezTo>
                    <a:pt x="1427247" y="3151917"/>
                    <a:pt x="1419522" y="3163505"/>
                    <a:pt x="1419522" y="3169299"/>
                  </a:cubicBezTo>
                  <a:lnTo>
                    <a:pt x="1419522" y="3204063"/>
                  </a:lnTo>
                  <a:cubicBezTo>
                    <a:pt x="1417591" y="3207926"/>
                    <a:pt x="1417591" y="3211788"/>
                    <a:pt x="1415659" y="3211788"/>
                  </a:cubicBezTo>
                  <a:cubicBezTo>
                    <a:pt x="1402140" y="3217582"/>
                    <a:pt x="1384758" y="3229170"/>
                    <a:pt x="1369308" y="3236896"/>
                  </a:cubicBezTo>
                  <a:cubicBezTo>
                    <a:pt x="1361582" y="3231102"/>
                    <a:pt x="1363514" y="3215651"/>
                    <a:pt x="1363514" y="3211788"/>
                  </a:cubicBezTo>
                  <a:cubicBezTo>
                    <a:pt x="1363514" y="3207926"/>
                    <a:pt x="1367376" y="3182819"/>
                    <a:pt x="1369308" y="3167368"/>
                  </a:cubicBezTo>
                  <a:cubicBezTo>
                    <a:pt x="1348063" y="3177025"/>
                    <a:pt x="1344200" y="3192475"/>
                    <a:pt x="1344200" y="3205994"/>
                  </a:cubicBezTo>
                  <a:cubicBezTo>
                    <a:pt x="1344200" y="3209857"/>
                    <a:pt x="1349994" y="3227239"/>
                    <a:pt x="1349994" y="3231102"/>
                  </a:cubicBezTo>
                  <a:cubicBezTo>
                    <a:pt x="1349994" y="3236896"/>
                    <a:pt x="1346132" y="3244621"/>
                    <a:pt x="1344200" y="3250415"/>
                  </a:cubicBezTo>
                  <a:lnTo>
                    <a:pt x="1313299" y="3250415"/>
                  </a:lnTo>
                  <a:cubicBezTo>
                    <a:pt x="1295917" y="3240758"/>
                    <a:pt x="1290123" y="3221445"/>
                    <a:pt x="1290123" y="3207926"/>
                  </a:cubicBezTo>
                  <a:cubicBezTo>
                    <a:pt x="1290123" y="3184750"/>
                    <a:pt x="1322956" y="3151917"/>
                    <a:pt x="1346132" y="3151917"/>
                  </a:cubicBezTo>
                  <a:cubicBezTo>
                    <a:pt x="1349994" y="3151917"/>
                    <a:pt x="1357720" y="3151917"/>
                    <a:pt x="1363514" y="3153849"/>
                  </a:cubicBezTo>
                  <a:cubicBezTo>
                    <a:pt x="1365445" y="3157711"/>
                    <a:pt x="1365445" y="3167368"/>
                    <a:pt x="1369308" y="3167368"/>
                  </a:cubicBezTo>
                  <a:cubicBezTo>
                    <a:pt x="1375102" y="3167368"/>
                    <a:pt x="1398277" y="3149986"/>
                    <a:pt x="1411797" y="3142261"/>
                  </a:cubicBezTo>
                  <a:lnTo>
                    <a:pt x="1425316" y="3142261"/>
                  </a:lnTo>
                  <a:close/>
                  <a:moveTo>
                    <a:pt x="1075747" y="3198269"/>
                  </a:moveTo>
                  <a:lnTo>
                    <a:pt x="1042914" y="3198269"/>
                  </a:lnTo>
                  <a:cubicBezTo>
                    <a:pt x="1037120" y="3196338"/>
                    <a:pt x="1027463" y="3194406"/>
                    <a:pt x="1021670" y="3188612"/>
                  </a:cubicBezTo>
                  <a:cubicBezTo>
                    <a:pt x="1017807" y="3186681"/>
                    <a:pt x="1012013" y="3182819"/>
                    <a:pt x="1010082" y="3178956"/>
                  </a:cubicBezTo>
                  <a:cubicBezTo>
                    <a:pt x="1004288" y="3169299"/>
                    <a:pt x="998494" y="3153849"/>
                    <a:pt x="998494" y="3148055"/>
                  </a:cubicBezTo>
                  <a:cubicBezTo>
                    <a:pt x="998494" y="3144192"/>
                    <a:pt x="1000425" y="3142261"/>
                    <a:pt x="1002356" y="3142261"/>
                  </a:cubicBezTo>
                  <a:cubicBezTo>
                    <a:pt x="1023601" y="3146123"/>
                    <a:pt x="1075747" y="3157711"/>
                    <a:pt x="1075747" y="3198269"/>
                  </a:cubicBezTo>
                  <a:close/>
                  <a:moveTo>
                    <a:pt x="677894" y="3246552"/>
                  </a:moveTo>
                  <a:cubicBezTo>
                    <a:pt x="677894" y="3304492"/>
                    <a:pt x="714589" y="3381745"/>
                    <a:pt x="764804" y="3435822"/>
                  </a:cubicBezTo>
                  <a:cubicBezTo>
                    <a:pt x="768666" y="3433890"/>
                    <a:pt x="768666" y="3430028"/>
                    <a:pt x="770598" y="3430028"/>
                  </a:cubicBezTo>
                  <a:cubicBezTo>
                    <a:pt x="772529" y="3428096"/>
                    <a:pt x="770598" y="3426165"/>
                    <a:pt x="770598" y="3422302"/>
                  </a:cubicBezTo>
                  <a:lnTo>
                    <a:pt x="782186" y="3422302"/>
                  </a:lnTo>
                  <a:cubicBezTo>
                    <a:pt x="778323" y="3445478"/>
                    <a:pt x="776392" y="3470585"/>
                    <a:pt x="784117" y="3505349"/>
                  </a:cubicBezTo>
                  <a:cubicBezTo>
                    <a:pt x="770598" y="3503418"/>
                    <a:pt x="768666" y="3491830"/>
                    <a:pt x="764804" y="3486036"/>
                  </a:cubicBezTo>
                  <a:cubicBezTo>
                    <a:pt x="737765" y="3441616"/>
                    <a:pt x="708795" y="3395264"/>
                    <a:pt x="685619" y="3350844"/>
                  </a:cubicBezTo>
                  <a:cubicBezTo>
                    <a:pt x="677894" y="3335393"/>
                    <a:pt x="670169" y="3318011"/>
                    <a:pt x="666306" y="3300629"/>
                  </a:cubicBezTo>
                  <a:cubicBezTo>
                    <a:pt x="662444" y="3287110"/>
                    <a:pt x="660512" y="3260071"/>
                    <a:pt x="660512" y="3256209"/>
                  </a:cubicBezTo>
                  <a:cubicBezTo>
                    <a:pt x="660512" y="3250415"/>
                    <a:pt x="662444" y="3240758"/>
                    <a:pt x="662444" y="3233033"/>
                  </a:cubicBezTo>
                  <a:cubicBezTo>
                    <a:pt x="664375" y="3225308"/>
                    <a:pt x="666306" y="3215651"/>
                    <a:pt x="666306" y="3205994"/>
                  </a:cubicBezTo>
                  <a:cubicBezTo>
                    <a:pt x="670169" y="3196338"/>
                    <a:pt x="670169" y="3184750"/>
                    <a:pt x="674032" y="3177025"/>
                  </a:cubicBezTo>
                  <a:cubicBezTo>
                    <a:pt x="675963" y="3171231"/>
                    <a:pt x="683688" y="3169299"/>
                    <a:pt x="683688" y="3165437"/>
                  </a:cubicBezTo>
                  <a:cubicBezTo>
                    <a:pt x="691413" y="3142261"/>
                    <a:pt x="706864" y="3130673"/>
                    <a:pt x="722315" y="3122948"/>
                  </a:cubicBezTo>
                  <a:cubicBezTo>
                    <a:pt x="693345" y="3161574"/>
                    <a:pt x="677894" y="3205994"/>
                    <a:pt x="677894" y="3246552"/>
                  </a:cubicBezTo>
                  <a:close/>
                  <a:moveTo>
                    <a:pt x="986906" y="3149986"/>
                  </a:moveTo>
                  <a:lnTo>
                    <a:pt x="983043" y="3153849"/>
                  </a:lnTo>
                  <a:cubicBezTo>
                    <a:pt x="986906" y="3165437"/>
                    <a:pt x="992700" y="3180887"/>
                    <a:pt x="1000425" y="3196338"/>
                  </a:cubicBezTo>
                  <a:cubicBezTo>
                    <a:pt x="998494" y="3198269"/>
                    <a:pt x="994631" y="3198269"/>
                    <a:pt x="990768" y="3198269"/>
                  </a:cubicBezTo>
                  <a:cubicBezTo>
                    <a:pt x="936691" y="3198269"/>
                    <a:pt x="911584" y="3163505"/>
                    <a:pt x="911584" y="3115222"/>
                  </a:cubicBezTo>
                  <a:cubicBezTo>
                    <a:pt x="911584" y="3111360"/>
                    <a:pt x="913515" y="3099772"/>
                    <a:pt x="913515" y="3092046"/>
                  </a:cubicBezTo>
                  <a:cubicBezTo>
                    <a:pt x="928966" y="3122948"/>
                    <a:pt x="973386" y="3115222"/>
                    <a:pt x="986906" y="3149986"/>
                  </a:cubicBezTo>
                  <a:close/>
                  <a:moveTo>
                    <a:pt x="1307505" y="3084321"/>
                  </a:moveTo>
                  <a:cubicBezTo>
                    <a:pt x="1301711" y="3095909"/>
                    <a:pt x="1292055" y="3107497"/>
                    <a:pt x="1286261" y="3122948"/>
                  </a:cubicBezTo>
                  <a:cubicBezTo>
                    <a:pt x="1282398" y="3128742"/>
                    <a:pt x="1282398" y="3140329"/>
                    <a:pt x="1280467" y="3149986"/>
                  </a:cubicBezTo>
                  <a:cubicBezTo>
                    <a:pt x="1280467" y="3151917"/>
                    <a:pt x="1261154" y="3159643"/>
                    <a:pt x="1255360" y="3159643"/>
                  </a:cubicBezTo>
                  <a:cubicBezTo>
                    <a:pt x="1236046" y="3159643"/>
                    <a:pt x="1220596" y="3148055"/>
                    <a:pt x="1209008" y="3132604"/>
                  </a:cubicBezTo>
                  <a:cubicBezTo>
                    <a:pt x="1193557" y="3128742"/>
                    <a:pt x="1168450" y="3140329"/>
                    <a:pt x="1162656" y="3119085"/>
                  </a:cubicBezTo>
                  <a:cubicBezTo>
                    <a:pt x="1170381" y="3115222"/>
                    <a:pt x="1199351" y="3093978"/>
                    <a:pt x="1210939" y="3093978"/>
                  </a:cubicBezTo>
                  <a:cubicBezTo>
                    <a:pt x="1230252" y="3093978"/>
                    <a:pt x="1214802" y="3111360"/>
                    <a:pt x="1220596" y="3121016"/>
                  </a:cubicBezTo>
                  <a:cubicBezTo>
                    <a:pt x="1239909" y="3101703"/>
                    <a:pt x="1261154" y="3086252"/>
                    <a:pt x="1282398" y="3084321"/>
                  </a:cubicBezTo>
                  <a:lnTo>
                    <a:pt x="1307505" y="3084321"/>
                  </a:lnTo>
                  <a:close/>
                  <a:moveTo>
                    <a:pt x="1388621" y="3117154"/>
                  </a:moveTo>
                  <a:cubicBezTo>
                    <a:pt x="1392483" y="3113291"/>
                    <a:pt x="1425316" y="3084321"/>
                    <a:pt x="1434973" y="3084321"/>
                  </a:cubicBezTo>
                  <a:cubicBezTo>
                    <a:pt x="1446560" y="3084321"/>
                    <a:pt x="1444629" y="3097840"/>
                    <a:pt x="1444629" y="3103634"/>
                  </a:cubicBezTo>
                  <a:cubicBezTo>
                    <a:pt x="1444629" y="3107497"/>
                    <a:pt x="1444629" y="3113291"/>
                    <a:pt x="1442698" y="3119085"/>
                  </a:cubicBezTo>
                  <a:cubicBezTo>
                    <a:pt x="1433041" y="3122948"/>
                    <a:pt x="1419522" y="3124879"/>
                    <a:pt x="1406003" y="3128742"/>
                  </a:cubicBezTo>
                  <a:cubicBezTo>
                    <a:pt x="1398277" y="3130673"/>
                    <a:pt x="1386689" y="3128742"/>
                    <a:pt x="1380896" y="3130673"/>
                  </a:cubicBezTo>
                  <a:cubicBezTo>
                    <a:pt x="1375102" y="3132604"/>
                    <a:pt x="1371239" y="3138398"/>
                    <a:pt x="1365445" y="3138398"/>
                  </a:cubicBezTo>
                  <a:cubicBezTo>
                    <a:pt x="1357720" y="3138398"/>
                    <a:pt x="1340338" y="3134535"/>
                    <a:pt x="1334544" y="3146123"/>
                  </a:cubicBezTo>
                  <a:cubicBezTo>
                    <a:pt x="1321025" y="3149986"/>
                    <a:pt x="1309437" y="3153849"/>
                    <a:pt x="1299780" y="3159643"/>
                  </a:cubicBezTo>
                  <a:cubicBezTo>
                    <a:pt x="1299780" y="3155780"/>
                    <a:pt x="1297849" y="3151917"/>
                    <a:pt x="1297849" y="3148055"/>
                  </a:cubicBezTo>
                  <a:cubicBezTo>
                    <a:pt x="1297849" y="3111360"/>
                    <a:pt x="1321025" y="3082390"/>
                    <a:pt x="1361582" y="3082390"/>
                  </a:cubicBezTo>
                  <a:cubicBezTo>
                    <a:pt x="1382827" y="3082390"/>
                    <a:pt x="1388621" y="3090115"/>
                    <a:pt x="1388621" y="3117154"/>
                  </a:cubicBezTo>
                  <a:close/>
                  <a:moveTo>
                    <a:pt x="847851" y="3090115"/>
                  </a:moveTo>
                  <a:cubicBezTo>
                    <a:pt x="892271" y="3090115"/>
                    <a:pt x="896134" y="3095909"/>
                    <a:pt x="896134" y="3128742"/>
                  </a:cubicBezTo>
                  <a:cubicBezTo>
                    <a:pt x="896134" y="3153849"/>
                    <a:pt x="909653" y="3169299"/>
                    <a:pt x="932829" y="3198269"/>
                  </a:cubicBezTo>
                  <a:cubicBezTo>
                    <a:pt x="917378" y="3205994"/>
                    <a:pt x="907722" y="3205994"/>
                    <a:pt x="894202" y="3205994"/>
                  </a:cubicBezTo>
                  <a:cubicBezTo>
                    <a:pt x="849782" y="3205994"/>
                    <a:pt x="799567" y="3171231"/>
                    <a:pt x="799567" y="3124879"/>
                  </a:cubicBezTo>
                  <a:cubicBezTo>
                    <a:pt x="799567" y="3119085"/>
                    <a:pt x="801499" y="3082390"/>
                    <a:pt x="816949" y="3082390"/>
                  </a:cubicBezTo>
                  <a:cubicBezTo>
                    <a:pt x="822743" y="3082390"/>
                    <a:pt x="836263" y="3090115"/>
                    <a:pt x="847851" y="3090115"/>
                  </a:cubicBezTo>
                  <a:close/>
                  <a:moveTo>
                    <a:pt x="482831" y="3084321"/>
                  </a:moveTo>
                  <a:lnTo>
                    <a:pt x="480899" y="3095909"/>
                  </a:lnTo>
                  <a:cubicBezTo>
                    <a:pt x="477037" y="3092046"/>
                    <a:pt x="473174" y="3090115"/>
                    <a:pt x="473174" y="3086252"/>
                  </a:cubicBezTo>
                  <a:cubicBezTo>
                    <a:pt x="473174" y="3080458"/>
                    <a:pt x="469311" y="3082390"/>
                    <a:pt x="467380" y="3080458"/>
                  </a:cubicBezTo>
                  <a:lnTo>
                    <a:pt x="473174" y="3074665"/>
                  </a:lnTo>
                  <a:cubicBezTo>
                    <a:pt x="475105" y="3078527"/>
                    <a:pt x="478968" y="3082390"/>
                    <a:pt x="482831" y="3084321"/>
                  </a:cubicBezTo>
                  <a:close/>
                  <a:moveTo>
                    <a:pt x="871026" y="2964579"/>
                  </a:moveTo>
                  <a:cubicBezTo>
                    <a:pt x="878752" y="2968442"/>
                    <a:pt x="907722" y="2962648"/>
                    <a:pt x="907722" y="2981961"/>
                  </a:cubicBezTo>
                  <a:cubicBezTo>
                    <a:pt x="907722" y="2987755"/>
                    <a:pt x="896134" y="3005137"/>
                    <a:pt x="896134" y="3014794"/>
                  </a:cubicBezTo>
                  <a:cubicBezTo>
                    <a:pt x="894202" y="3049557"/>
                    <a:pt x="898065" y="3055351"/>
                    <a:pt x="898065" y="3061145"/>
                  </a:cubicBezTo>
                  <a:cubicBezTo>
                    <a:pt x="898065" y="3076596"/>
                    <a:pt x="876820" y="3080458"/>
                    <a:pt x="865232" y="3080458"/>
                  </a:cubicBezTo>
                  <a:cubicBezTo>
                    <a:pt x="851713" y="3080458"/>
                    <a:pt x="813087" y="3070802"/>
                    <a:pt x="813087" y="3053420"/>
                  </a:cubicBezTo>
                  <a:cubicBezTo>
                    <a:pt x="813087" y="3049557"/>
                    <a:pt x="826606" y="2999343"/>
                    <a:pt x="840125" y="2974236"/>
                  </a:cubicBezTo>
                  <a:cubicBezTo>
                    <a:pt x="843988" y="2964579"/>
                    <a:pt x="855576" y="2958785"/>
                    <a:pt x="863301" y="2958785"/>
                  </a:cubicBezTo>
                  <a:cubicBezTo>
                    <a:pt x="867164" y="2958785"/>
                    <a:pt x="865232" y="2962648"/>
                    <a:pt x="871026" y="2964579"/>
                  </a:cubicBezTo>
                  <a:close/>
                  <a:moveTo>
                    <a:pt x="1944842" y="2933678"/>
                  </a:moveTo>
                  <a:cubicBezTo>
                    <a:pt x="1929391" y="2943335"/>
                    <a:pt x="1912009" y="2952991"/>
                    <a:pt x="1898490" y="2968442"/>
                  </a:cubicBezTo>
                  <a:cubicBezTo>
                    <a:pt x="1892696" y="2972304"/>
                    <a:pt x="1890765" y="2981961"/>
                    <a:pt x="1886902" y="2987755"/>
                  </a:cubicBezTo>
                  <a:cubicBezTo>
                    <a:pt x="1886902" y="2989686"/>
                    <a:pt x="1884971" y="2991618"/>
                    <a:pt x="1881108" y="2991618"/>
                  </a:cubicBezTo>
                  <a:cubicBezTo>
                    <a:pt x="1875314" y="2991618"/>
                    <a:pt x="1861795" y="2981961"/>
                    <a:pt x="1852138" y="2974236"/>
                  </a:cubicBezTo>
                  <a:cubicBezTo>
                    <a:pt x="1881108" y="2937541"/>
                    <a:pt x="1894627" y="2931747"/>
                    <a:pt x="1921666" y="2931747"/>
                  </a:cubicBezTo>
                  <a:cubicBezTo>
                    <a:pt x="1927460" y="2931747"/>
                    <a:pt x="1937116" y="2933678"/>
                    <a:pt x="1944842" y="2933678"/>
                  </a:cubicBezTo>
                  <a:close/>
                  <a:moveTo>
                    <a:pt x="1456217" y="2962648"/>
                  </a:moveTo>
                  <a:cubicBezTo>
                    <a:pt x="1456217" y="2974236"/>
                    <a:pt x="1446560" y="2978098"/>
                    <a:pt x="1434973" y="2981961"/>
                  </a:cubicBezTo>
                  <a:cubicBezTo>
                    <a:pt x="1438835" y="2985824"/>
                    <a:pt x="1442698" y="2991618"/>
                    <a:pt x="1442698" y="2997412"/>
                  </a:cubicBezTo>
                  <a:cubicBezTo>
                    <a:pt x="1442698" y="3001274"/>
                    <a:pt x="1436904" y="3010931"/>
                    <a:pt x="1434973" y="3018656"/>
                  </a:cubicBezTo>
                  <a:cubicBezTo>
                    <a:pt x="1436904" y="3020587"/>
                    <a:pt x="1440767" y="3018656"/>
                    <a:pt x="1452354" y="3018656"/>
                  </a:cubicBezTo>
                  <a:cubicBezTo>
                    <a:pt x="1452354" y="3018656"/>
                    <a:pt x="1450423" y="3020587"/>
                    <a:pt x="1450423" y="3022519"/>
                  </a:cubicBezTo>
                  <a:cubicBezTo>
                    <a:pt x="1452354" y="3028313"/>
                    <a:pt x="1454286" y="3037969"/>
                    <a:pt x="1454286" y="3041832"/>
                  </a:cubicBezTo>
                  <a:cubicBezTo>
                    <a:pt x="1454286" y="3066939"/>
                    <a:pt x="1444629" y="3070802"/>
                    <a:pt x="1417591" y="3076596"/>
                  </a:cubicBezTo>
                  <a:cubicBezTo>
                    <a:pt x="1409865" y="3068871"/>
                    <a:pt x="1415659" y="3057283"/>
                    <a:pt x="1415659" y="3049557"/>
                  </a:cubicBezTo>
                  <a:cubicBezTo>
                    <a:pt x="1415659" y="3049557"/>
                    <a:pt x="1415659" y="3047626"/>
                    <a:pt x="1411797" y="3047626"/>
                  </a:cubicBezTo>
                  <a:cubicBezTo>
                    <a:pt x="1406003" y="3047626"/>
                    <a:pt x="1400209" y="3059214"/>
                    <a:pt x="1392483" y="3065008"/>
                  </a:cubicBezTo>
                  <a:cubicBezTo>
                    <a:pt x="1382827" y="3070802"/>
                    <a:pt x="1369308" y="3072733"/>
                    <a:pt x="1363514" y="3072733"/>
                  </a:cubicBezTo>
                  <a:cubicBezTo>
                    <a:pt x="1348063" y="3072733"/>
                    <a:pt x="1328750" y="3068871"/>
                    <a:pt x="1328750" y="3051489"/>
                  </a:cubicBezTo>
                  <a:cubicBezTo>
                    <a:pt x="1328750" y="3047626"/>
                    <a:pt x="1334544" y="3036038"/>
                    <a:pt x="1334544" y="3030244"/>
                  </a:cubicBezTo>
                  <a:cubicBezTo>
                    <a:pt x="1334544" y="3026381"/>
                    <a:pt x="1334544" y="3028313"/>
                    <a:pt x="1332612" y="3026381"/>
                  </a:cubicBezTo>
                  <a:cubicBezTo>
                    <a:pt x="1311368" y="3026381"/>
                    <a:pt x="1317162" y="3053420"/>
                    <a:pt x="1317162" y="3063077"/>
                  </a:cubicBezTo>
                  <a:lnTo>
                    <a:pt x="1243772" y="3070802"/>
                  </a:lnTo>
                  <a:cubicBezTo>
                    <a:pt x="1249566" y="3063077"/>
                    <a:pt x="1245703" y="3055351"/>
                    <a:pt x="1243772" y="3047626"/>
                  </a:cubicBezTo>
                  <a:cubicBezTo>
                    <a:pt x="1226390" y="3099772"/>
                    <a:pt x="1178107" y="3063077"/>
                    <a:pt x="1158793" y="3113291"/>
                  </a:cubicBezTo>
                  <a:cubicBezTo>
                    <a:pt x="1141412" y="3105566"/>
                    <a:pt x="1143343" y="3095909"/>
                    <a:pt x="1143343" y="3084321"/>
                  </a:cubicBezTo>
                  <a:cubicBezTo>
                    <a:pt x="1143343" y="3080458"/>
                    <a:pt x="1145274" y="3070802"/>
                    <a:pt x="1145274" y="3063077"/>
                  </a:cubicBezTo>
                  <a:lnTo>
                    <a:pt x="1145274" y="3055351"/>
                  </a:lnTo>
                  <a:cubicBezTo>
                    <a:pt x="1168450" y="3020587"/>
                    <a:pt x="1195489" y="3001274"/>
                    <a:pt x="1226390" y="3001274"/>
                  </a:cubicBezTo>
                  <a:cubicBezTo>
                    <a:pt x="1230252" y="3001274"/>
                    <a:pt x="1239909" y="3001274"/>
                    <a:pt x="1245703" y="3005137"/>
                  </a:cubicBezTo>
                  <a:cubicBezTo>
                    <a:pt x="1247634" y="3007068"/>
                    <a:pt x="1247634" y="3026381"/>
                    <a:pt x="1253428" y="3026381"/>
                  </a:cubicBezTo>
                  <a:cubicBezTo>
                    <a:pt x="1259222" y="3026381"/>
                    <a:pt x="1290123" y="2983892"/>
                    <a:pt x="1322956" y="2983892"/>
                  </a:cubicBezTo>
                  <a:cubicBezTo>
                    <a:pt x="1351926" y="2983892"/>
                    <a:pt x="1336475" y="3001274"/>
                    <a:pt x="1351926" y="3001274"/>
                  </a:cubicBezTo>
                  <a:cubicBezTo>
                    <a:pt x="1355788" y="3001274"/>
                    <a:pt x="1377033" y="2989686"/>
                    <a:pt x="1390552" y="2981961"/>
                  </a:cubicBezTo>
                  <a:cubicBezTo>
                    <a:pt x="1382827" y="2974236"/>
                    <a:pt x="1375102" y="2972304"/>
                    <a:pt x="1375102" y="2962648"/>
                  </a:cubicBezTo>
                  <a:cubicBezTo>
                    <a:pt x="1375102" y="2943335"/>
                    <a:pt x="1413728" y="2916296"/>
                    <a:pt x="1427247" y="2916296"/>
                  </a:cubicBezTo>
                  <a:cubicBezTo>
                    <a:pt x="1450423" y="2916296"/>
                    <a:pt x="1456217" y="2951060"/>
                    <a:pt x="1456217" y="2962648"/>
                  </a:cubicBezTo>
                  <a:close/>
                  <a:moveTo>
                    <a:pt x="1357720" y="2908571"/>
                  </a:moveTo>
                  <a:cubicBezTo>
                    <a:pt x="1363514" y="2910502"/>
                    <a:pt x="1371239" y="2918227"/>
                    <a:pt x="1375102" y="2922090"/>
                  </a:cubicBezTo>
                  <a:cubicBezTo>
                    <a:pt x="1375102" y="2922090"/>
                    <a:pt x="1377033" y="2920159"/>
                    <a:pt x="1377033" y="2925953"/>
                  </a:cubicBezTo>
                  <a:cubicBezTo>
                    <a:pt x="1377033" y="2929815"/>
                    <a:pt x="1367376" y="2956854"/>
                    <a:pt x="1357720" y="2966510"/>
                  </a:cubicBezTo>
                  <a:cubicBezTo>
                    <a:pt x="1349994" y="2974236"/>
                    <a:pt x="1328750" y="2970373"/>
                    <a:pt x="1321025" y="2972304"/>
                  </a:cubicBezTo>
                  <a:cubicBezTo>
                    <a:pt x="1305574" y="2974236"/>
                    <a:pt x="1286261" y="2980030"/>
                    <a:pt x="1270810" y="2987755"/>
                  </a:cubicBezTo>
                  <a:lnTo>
                    <a:pt x="1265016" y="2987755"/>
                  </a:lnTo>
                  <a:cubicBezTo>
                    <a:pt x="1265016" y="2981961"/>
                    <a:pt x="1263085" y="2972304"/>
                    <a:pt x="1263085" y="2966510"/>
                  </a:cubicBezTo>
                  <a:cubicBezTo>
                    <a:pt x="1263085" y="2924021"/>
                    <a:pt x="1299780" y="2906640"/>
                    <a:pt x="1334544" y="2906640"/>
                  </a:cubicBezTo>
                  <a:cubicBezTo>
                    <a:pt x="1338406" y="2906640"/>
                    <a:pt x="1351926" y="2906640"/>
                    <a:pt x="1357720" y="2908571"/>
                  </a:cubicBezTo>
                  <a:close/>
                  <a:moveTo>
                    <a:pt x="1265016" y="2918227"/>
                  </a:moveTo>
                  <a:cubicBezTo>
                    <a:pt x="1265016" y="2924021"/>
                    <a:pt x="1259222" y="2929815"/>
                    <a:pt x="1257291" y="2937541"/>
                  </a:cubicBezTo>
                  <a:cubicBezTo>
                    <a:pt x="1255360" y="2945266"/>
                    <a:pt x="1255360" y="2958785"/>
                    <a:pt x="1249566" y="2970373"/>
                  </a:cubicBezTo>
                  <a:cubicBezTo>
                    <a:pt x="1239909" y="2989686"/>
                    <a:pt x="1214802" y="2989686"/>
                    <a:pt x="1203214" y="2993549"/>
                  </a:cubicBezTo>
                  <a:cubicBezTo>
                    <a:pt x="1191626" y="2995480"/>
                    <a:pt x="1178107" y="3001274"/>
                    <a:pt x="1164587" y="3007068"/>
                  </a:cubicBezTo>
                  <a:cubicBezTo>
                    <a:pt x="1162656" y="2997412"/>
                    <a:pt x="1160725" y="2981961"/>
                    <a:pt x="1160725" y="2976167"/>
                  </a:cubicBezTo>
                  <a:cubicBezTo>
                    <a:pt x="1160725" y="2931747"/>
                    <a:pt x="1201283" y="2904708"/>
                    <a:pt x="1237978" y="2904708"/>
                  </a:cubicBezTo>
                  <a:cubicBezTo>
                    <a:pt x="1247634" y="2904708"/>
                    <a:pt x="1265016" y="2904708"/>
                    <a:pt x="1265016" y="2918227"/>
                  </a:cubicBezTo>
                  <a:close/>
                  <a:moveTo>
                    <a:pt x="1012013" y="2943335"/>
                  </a:moveTo>
                  <a:cubicBezTo>
                    <a:pt x="1013944" y="2958785"/>
                    <a:pt x="1017807" y="2985824"/>
                    <a:pt x="1017807" y="2991618"/>
                  </a:cubicBezTo>
                  <a:cubicBezTo>
                    <a:pt x="1017807" y="3003206"/>
                    <a:pt x="1004288" y="3007068"/>
                    <a:pt x="996562" y="3007068"/>
                  </a:cubicBezTo>
                  <a:cubicBezTo>
                    <a:pt x="981112" y="3007068"/>
                    <a:pt x="973386" y="2997412"/>
                    <a:pt x="952142" y="2985824"/>
                  </a:cubicBezTo>
                  <a:cubicBezTo>
                    <a:pt x="950211" y="2987755"/>
                    <a:pt x="950211" y="2985824"/>
                    <a:pt x="950211" y="2991618"/>
                  </a:cubicBezTo>
                  <a:cubicBezTo>
                    <a:pt x="950211" y="3016725"/>
                    <a:pt x="992700" y="3018656"/>
                    <a:pt x="998494" y="3026381"/>
                  </a:cubicBezTo>
                  <a:cubicBezTo>
                    <a:pt x="1000425" y="3030244"/>
                    <a:pt x="994631" y="3041832"/>
                    <a:pt x="1002356" y="3041832"/>
                  </a:cubicBezTo>
                  <a:cubicBezTo>
                    <a:pt x="1006219" y="3041832"/>
                    <a:pt x="1019738" y="3026381"/>
                    <a:pt x="1029395" y="3026381"/>
                  </a:cubicBezTo>
                  <a:cubicBezTo>
                    <a:pt x="1044845" y="3026381"/>
                    <a:pt x="1060296" y="3049557"/>
                    <a:pt x="1060296" y="3061145"/>
                  </a:cubicBezTo>
                  <a:cubicBezTo>
                    <a:pt x="1060296" y="3065008"/>
                    <a:pt x="1052571" y="3074665"/>
                    <a:pt x="1050639" y="3084321"/>
                  </a:cubicBezTo>
                  <a:cubicBezTo>
                    <a:pt x="1044845" y="3097840"/>
                    <a:pt x="1046777" y="3117154"/>
                    <a:pt x="1046777" y="3134535"/>
                  </a:cubicBezTo>
                  <a:cubicBezTo>
                    <a:pt x="1044845" y="3138398"/>
                    <a:pt x="1039051" y="3140329"/>
                    <a:pt x="1035189" y="3140329"/>
                  </a:cubicBezTo>
                  <a:cubicBezTo>
                    <a:pt x="1004288" y="3140329"/>
                    <a:pt x="992700" y="3105566"/>
                    <a:pt x="992700" y="3088184"/>
                  </a:cubicBezTo>
                  <a:cubicBezTo>
                    <a:pt x="992700" y="3082390"/>
                    <a:pt x="996562" y="3061145"/>
                    <a:pt x="998494" y="3041832"/>
                  </a:cubicBezTo>
                  <a:cubicBezTo>
                    <a:pt x="969524" y="3061145"/>
                    <a:pt x="979180" y="3092046"/>
                    <a:pt x="981112" y="3113291"/>
                  </a:cubicBezTo>
                  <a:lnTo>
                    <a:pt x="973386" y="3113291"/>
                  </a:lnTo>
                  <a:cubicBezTo>
                    <a:pt x="930897" y="3103634"/>
                    <a:pt x="905790" y="3066939"/>
                    <a:pt x="905790" y="3032175"/>
                  </a:cubicBezTo>
                  <a:cubicBezTo>
                    <a:pt x="905790" y="3014794"/>
                    <a:pt x="917378" y="2966510"/>
                    <a:pt x="944417" y="2983892"/>
                  </a:cubicBezTo>
                  <a:cubicBezTo>
                    <a:pt x="946348" y="2981961"/>
                    <a:pt x="946348" y="2980030"/>
                    <a:pt x="946348" y="2976167"/>
                  </a:cubicBezTo>
                  <a:cubicBezTo>
                    <a:pt x="946348" y="2970373"/>
                    <a:pt x="942485" y="2949129"/>
                    <a:pt x="942485" y="2945266"/>
                  </a:cubicBezTo>
                  <a:cubicBezTo>
                    <a:pt x="942485" y="2933678"/>
                    <a:pt x="944417" y="2902777"/>
                    <a:pt x="965661" y="2902777"/>
                  </a:cubicBezTo>
                  <a:cubicBezTo>
                    <a:pt x="981112" y="2902777"/>
                    <a:pt x="1010082" y="2924021"/>
                    <a:pt x="1012013" y="2943335"/>
                  </a:cubicBezTo>
                  <a:close/>
                  <a:moveTo>
                    <a:pt x="1577890" y="2924021"/>
                  </a:moveTo>
                  <a:cubicBezTo>
                    <a:pt x="1577890" y="2929815"/>
                    <a:pt x="1575959" y="2939472"/>
                    <a:pt x="1572096" y="2947197"/>
                  </a:cubicBezTo>
                  <a:cubicBezTo>
                    <a:pt x="1574028" y="2949129"/>
                    <a:pt x="1574028" y="2949129"/>
                    <a:pt x="1577890" y="2949129"/>
                  </a:cubicBezTo>
                  <a:cubicBezTo>
                    <a:pt x="1601066" y="2949129"/>
                    <a:pt x="1651281" y="2908571"/>
                    <a:pt x="1668663" y="2908571"/>
                  </a:cubicBezTo>
                  <a:lnTo>
                    <a:pt x="1680250" y="2908571"/>
                  </a:lnTo>
                  <a:lnTo>
                    <a:pt x="1680250" y="2918227"/>
                  </a:lnTo>
                  <a:cubicBezTo>
                    <a:pt x="1659006" y="2968442"/>
                    <a:pt x="1647418" y="3016725"/>
                    <a:pt x="1647418" y="3065008"/>
                  </a:cubicBezTo>
                  <a:cubicBezTo>
                    <a:pt x="1647418" y="3132604"/>
                    <a:pt x="1659006" y="3117154"/>
                    <a:pt x="1659006" y="3167368"/>
                  </a:cubicBezTo>
                  <a:cubicBezTo>
                    <a:pt x="1659006" y="3221445"/>
                    <a:pt x="1612654" y="3258140"/>
                    <a:pt x="1564371" y="3258140"/>
                  </a:cubicBezTo>
                  <a:cubicBezTo>
                    <a:pt x="1541195" y="3258140"/>
                    <a:pt x="1521882" y="3254277"/>
                    <a:pt x="1498706" y="3238827"/>
                  </a:cubicBezTo>
                  <a:cubicBezTo>
                    <a:pt x="1492912" y="3234964"/>
                    <a:pt x="1489050" y="3225308"/>
                    <a:pt x="1485187" y="3217582"/>
                  </a:cubicBezTo>
                  <a:cubicBezTo>
                    <a:pt x="1477462" y="3202132"/>
                    <a:pt x="1473599" y="3182819"/>
                    <a:pt x="1469736" y="3167368"/>
                  </a:cubicBezTo>
                  <a:cubicBezTo>
                    <a:pt x="1462011" y="3138398"/>
                    <a:pt x="1462011" y="3121016"/>
                    <a:pt x="1462011" y="3101703"/>
                  </a:cubicBezTo>
                  <a:cubicBezTo>
                    <a:pt x="1462011" y="3097840"/>
                    <a:pt x="1463942" y="3080458"/>
                    <a:pt x="1463942" y="3068871"/>
                  </a:cubicBezTo>
                  <a:cubicBezTo>
                    <a:pt x="1465874" y="3065008"/>
                    <a:pt x="1465874" y="3059214"/>
                    <a:pt x="1465874" y="3055351"/>
                  </a:cubicBezTo>
                  <a:cubicBezTo>
                    <a:pt x="1467805" y="3051489"/>
                    <a:pt x="1467805" y="3047626"/>
                    <a:pt x="1467805" y="3043763"/>
                  </a:cubicBezTo>
                  <a:cubicBezTo>
                    <a:pt x="1469736" y="3036038"/>
                    <a:pt x="1465874" y="3024450"/>
                    <a:pt x="1471668" y="3016725"/>
                  </a:cubicBezTo>
                  <a:cubicBezTo>
                    <a:pt x="1477462" y="3005137"/>
                    <a:pt x="1490981" y="3001274"/>
                    <a:pt x="1496775" y="2991618"/>
                  </a:cubicBezTo>
                  <a:cubicBezTo>
                    <a:pt x="1518019" y="2987755"/>
                    <a:pt x="1552783" y="2970373"/>
                    <a:pt x="1572096" y="2949129"/>
                  </a:cubicBezTo>
                  <a:cubicBezTo>
                    <a:pt x="1562440" y="2941403"/>
                    <a:pt x="1535401" y="2896983"/>
                    <a:pt x="1535401" y="2895052"/>
                  </a:cubicBezTo>
                  <a:cubicBezTo>
                    <a:pt x="1535401" y="2889258"/>
                    <a:pt x="1541195" y="2887326"/>
                    <a:pt x="1546989" y="2887326"/>
                  </a:cubicBezTo>
                  <a:cubicBezTo>
                    <a:pt x="1570165" y="2887326"/>
                    <a:pt x="1577890" y="2910502"/>
                    <a:pt x="1577890" y="2924021"/>
                  </a:cubicBezTo>
                  <a:close/>
                  <a:moveTo>
                    <a:pt x="393990" y="2937541"/>
                  </a:moveTo>
                  <a:cubicBezTo>
                    <a:pt x="399784" y="2949129"/>
                    <a:pt x="411372" y="2956854"/>
                    <a:pt x="415234" y="2966510"/>
                  </a:cubicBezTo>
                  <a:cubicBezTo>
                    <a:pt x="426822" y="2987755"/>
                    <a:pt x="440342" y="3022519"/>
                    <a:pt x="471243" y="3039901"/>
                  </a:cubicBezTo>
                  <a:lnTo>
                    <a:pt x="471243" y="3016725"/>
                  </a:lnTo>
                  <a:cubicBezTo>
                    <a:pt x="471243" y="2972304"/>
                    <a:pt x="498281" y="2964579"/>
                    <a:pt x="494419" y="2912433"/>
                  </a:cubicBezTo>
                  <a:cubicBezTo>
                    <a:pt x="507938" y="2914365"/>
                    <a:pt x="496350" y="2937541"/>
                    <a:pt x="507938" y="2947197"/>
                  </a:cubicBezTo>
                  <a:cubicBezTo>
                    <a:pt x="515663" y="2952991"/>
                    <a:pt x="533045" y="2954923"/>
                    <a:pt x="536908" y="2954923"/>
                  </a:cubicBezTo>
                  <a:cubicBezTo>
                    <a:pt x="548496" y="2954923"/>
                    <a:pt x="548496" y="2933678"/>
                    <a:pt x="548496" y="2933678"/>
                  </a:cubicBezTo>
                  <a:cubicBezTo>
                    <a:pt x="560084" y="2966510"/>
                    <a:pt x="565877" y="2991618"/>
                    <a:pt x="565877" y="3022519"/>
                  </a:cubicBezTo>
                  <a:cubicBezTo>
                    <a:pt x="565877" y="3086252"/>
                    <a:pt x="534976" y="3119085"/>
                    <a:pt x="534976" y="3167368"/>
                  </a:cubicBezTo>
                  <a:cubicBezTo>
                    <a:pt x="534976" y="3171231"/>
                    <a:pt x="534976" y="3184750"/>
                    <a:pt x="536908" y="3192475"/>
                  </a:cubicBezTo>
                  <a:cubicBezTo>
                    <a:pt x="538839" y="3204063"/>
                    <a:pt x="554290" y="3229170"/>
                    <a:pt x="571671" y="3236896"/>
                  </a:cubicBezTo>
                  <a:cubicBezTo>
                    <a:pt x="589053" y="3246552"/>
                    <a:pt x="614161" y="3236896"/>
                    <a:pt x="625748" y="3262003"/>
                  </a:cubicBezTo>
                  <a:cubicBezTo>
                    <a:pt x="631542" y="3271659"/>
                    <a:pt x="629611" y="3290973"/>
                    <a:pt x="629611" y="3296767"/>
                  </a:cubicBezTo>
                  <a:cubicBezTo>
                    <a:pt x="629611" y="3348912"/>
                    <a:pt x="602573" y="3356637"/>
                    <a:pt x="602573" y="3387539"/>
                  </a:cubicBezTo>
                  <a:cubicBezTo>
                    <a:pt x="602573" y="3420371"/>
                    <a:pt x="633474" y="3420371"/>
                    <a:pt x="633474" y="3462860"/>
                  </a:cubicBezTo>
                  <a:cubicBezTo>
                    <a:pt x="633474" y="3486036"/>
                    <a:pt x="623817" y="3499555"/>
                    <a:pt x="614161" y="3526594"/>
                  </a:cubicBezTo>
                  <a:cubicBezTo>
                    <a:pt x="606435" y="3507281"/>
                    <a:pt x="583259" y="3511143"/>
                    <a:pt x="573603" y="3511143"/>
                  </a:cubicBezTo>
                  <a:cubicBezTo>
                    <a:pt x="569740" y="3511143"/>
                    <a:pt x="562015" y="3507281"/>
                    <a:pt x="558152" y="3511143"/>
                  </a:cubicBezTo>
                  <a:cubicBezTo>
                    <a:pt x="540770" y="3522731"/>
                    <a:pt x="527251" y="3542044"/>
                    <a:pt x="509869" y="3555564"/>
                  </a:cubicBezTo>
                  <a:cubicBezTo>
                    <a:pt x="517594" y="3559426"/>
                    <a:pt x="529182" y="3561358"/>
                    <a:pt x="533045" y="3561358"/>
                  </a:cubicBezTo>
                  <a:cubicBezTo>
                    <a:pt x="546564" y="3561358"/>
                    <a:pt x="563946" y="3555564"/>
                    <a:pt x="579397" y="3543976"/>
                  </a:cubicBezTo>
                  <a:lnTo>
                    <a:pt x="587122" y="3543976"/>
                  </a:lnTo>
                  <a:cubicBezTo>
                    <a:pt x="587122" y="3545907"/>
                    <a:pt x="589053" y="3549770"/>
                    <a:pt x="589053" y="3553632"/>
                  </a:cubicBezTo>
                  <a:cubicBezTo>
                    <a:pt x="581328" y="3557495"/>
                    <a:pt x="573603" y="3561358"/>
                    <a:pt x="565877" y="3563289"/>
                  </a:cubicBezTo>
                  <a:cubicBezTo>
                    <a:pt x="550427" y="3569083"/>
                    <a:pt x="525320" y="3572946"/>
                    <a:pt x="519526" y="3572946"/>
                  </a:cubicBezTo>
                  <a:cubicBezTo>
                    <a:pt x="515663" y="3572946"/>
                    <a:pt x="477037" y="3567152"/>
                    <a:pt x="455792" y="3561358"/>
                  </a:cubicBezTo>
                  <a:cubicBezTo>
                    <a:pt x="461586" y="3545907"/>
                    <a:pt x="478968" y="3555564"/>
                    <a:pt x="492487" y="3549770"/>
                  </a:cubicBezTo>
                  <a:cubicBezTo>
                    <a:pt x="498281" y="3547838"/>
                    <a:pt x="546564" y="3515006"/>
                    <a:pt x="546564" y="3509212"/>
                  </a:cubicBezTo>
                  <a:cubicBezTo>
                    <a:pt x="546564" y="3505349"/>
                    <a:pt x="529182" y="3480242"/>
                    <a:pt x="525320" y="3466723"/>
                  </a:cubicBezTo>
                  <a:cubicBezTo>
                    <a:pt x="513732" y="3424234"/>
                    <a:pt x="498281" y="3372088"/>
                    <a:pt x="465449" y="3331530"/>
                  </a:cubicBezTo>
                  <a:cubicBezTo>
                    <a:pt x="446135" y="3306423"/>
                    <a:pt x="448067" y="3275522"/>
                    <a:pt x="428754" y="3252346"/>
                  </a:cubicBezTo>
                  <a:cubicBezTo>
                    <a:pt x="403646" y="3256209"/>
                    <a:pt x="378539" y="3240758"/>
                    <a:pt x="353432" y="3223376"/>
                  </a:cubicBezTo>
                  <a:cubicBezTo>
                    <a:pt x="339913" y="3213720"/>
                    <a:pt x="322531" y="3209857"/>
                    <a:pt x="310943" y="3200200"/>
                  </a:cubicBezTo>
                  <a:cubicBezTo>
                    <a:pt x="289698" y="3184750"/>
                    <a:pt x="272316" y="3161574"/>
                    <a:pt x="253003" y="3144192"/>
                  </a:cubicBezTo>
                  <a:cubicBezTo>
                    <a:pt x="245278" y="3136467"/>
                    <a:pt x="233690" y="3132604"/>
                    <a:pt x="227896" y="3128742"/>
                  </a:cubicBezTo>
                  <a:cubicBezTo>
                    <a:pt x="222102" y="3126810"/>
                    <a:pt x="220171" y="3122948"/>
                    <a:pt x="220171" y="3119085"/>
                  </a:cubicBezTo>
                  <a:lnTo>
                    <a:pt x="220171" y="3074665"/>
                  </a:lnTo>
                  <a:cubicBezTo>
                    <a:pt x="206651" y="3041832"/>
                    <a:pt x="169956" y="3047626"/>
                    <a:pt x="144849" y="3047626"/>
                  </a:cubicBezTo>
                  <a:lnTo>
                    <a:pt x="129399" y="3047626"/>
                  </a:lnTo>
                  <a:cubicBezTo>
                    <a:pt x="135193" y="3024450"/>
                    <a:pt x="173819" y="3012862"/>
                    <a:pt x="193132" y="3012862"/>
                  </a:cubicBezTo>
                  <a:cubicBezTo>
                    <a:pt x="196995" y="3012862"/>
                    <a:pt x="222102" y="3016725"/>
                    <a:pt x="237553" y="3022519"/>
                  </a:cubicBezTo>
                  <a:cubicBezTo>
                    <a:pt x="233690" y="3022519"/>
                    <a:pt x="227896" y="3024450"/>
                    <a:pt x="177682" y="3026381"/>
                  </a:cubicBezTo>
                  <a:cubicBezTo>
                    <a:pt x="179613" y="3028313"/>
                    <a:pt x="179613" y="3032175"/>
                    <a:pt x="185407" y="3034107"/>
                  </a:cubicBezTo>
                  <a:cubicBezTo>
                    <a:pt x="200858" y="3041832"/>
                    <a:pt x="233690" y="3065008"/>
                    <a:pt x="237553" y="3065008"/>
                  </a:cubicBezTo>
                  <a:cubicBezTo>
                    <a:pt x="249141" y="3065008"/>
                    <a:pt x="256866" y="3041832"/>
                    <a:pt x="258797" y="3039901"/>
                  </a:cubicBezTo>
                  <a:cubicBezTo>
                    <a:pt x="272316" y="3045695"/>
                    <a:pt x="287767" y="3053420"/>
                    <a:pt x="301286" y="3059214"/>
                  </a:cubicBezTo>
                  <a:cubicBezTo>
                    <a:pt x="316737" y="3065008"/>
                    <a:pt x="322531" y="3093978"/>
                    <a:pt x="330256" y="3095909"/>
                  </a:cubicBezTo>
                  <a:cubicBezTo>
                    <a:pt x="336050" y="3099772"/>
                    <a:pt x="347638" y="3097840"/>
                    <a:pt x="355363" y="3103634"/>
                  </a:cubicBezTo>
                  <a:cubicBezTo>
                    <a:pt x="368883" y="3115222"/>
                    <a:pt x="376608" y="3157711"/>
                    <a:pt x="401715" y="3157711"/>
                  </a:cubicBezTo>
                  <a:cubicBezTo>
                    <a:pt x="405578" y="3157711"/>
                    <a:pt x="409440" y="3155780"/>
                    <a:pt x="409440" y="3151917"/>
                  </a:cubicBezTo>
                  <a:cubicBezTo>
                    <a:pt x="409440" y="3148055"/>
                    <a:pt x="395921" y="3121016"/>
                    <a:pt x="386264" y="3109428"/>
                  </a:cubicBezTo>
                  <a:cubicBezTo>
                    <a:pt x="380471" y="3099772"/>
                    <a:pt x="366951" y="3093978"/>
                    <a:pt x="363089" y="3086252"/>
                  </a:cubicBezTo>
                  <a:cubicBezTo>
                    <a:pt x="357295" y="3076596"/>
                    <a:pt x="355363" y="3063077"/>
                    <a:pt x="351501" y="3055351"/>
                  </a:cubicBezTo>
                  <a:cubicBezTo>
                    <a:pt x="343775" y="3034107"/>
                    <a:pt x="337981" y="3010931"/>
                    <a:pt x="337981" y="2991618"/>
                  </a:cubicBezTo>
                  <a:cubicBezTo>
                    <a:pt x="337981" y="2987755"/>
                    <a:pt x="341844" y="2968442"/>
                    <a:pt x="345707" y="2956854"/>
                  </a:cubicBezTo>
                  <a:cubicBezTo>
                    <a:pt x="353432" y="2958785"/>
                    <a:pt x="365020" y="2962648"/>
                    <a:pt x="368883" y="2962648"/>
                  </a:cubicBezTo>
                  <a:cubicBezTo>
                    <a:pt x="378539" y="2962648"/>
                    <a:pt x="395921" y="2952991"/>
                    <a:pt x="395921" y="2941403"/>
                  </a:cubicBezTo>
                  <a:cubicBezTo>
                    <a:pt x="395921" y="2935609"/>
                    <a:pt x="382402" y="2929815"/>
                    <a:pt x="378539" y="2924021"/>
                  </a:cubicBezTo>
                  <a:cubicBezTo>
                    <a:pt x="357295" y="2908571"/>
                    <a:pt x="347638" y="2898914"/>
                    <a:pt x="328325" y="2898914"/>
                  </a:cubicBezTo>
                  <a:cubicBezTo>
                    <a:pt x="322531" y="2898914"/>
                    <a:pt x="320600" y="2898914"/>
                    <a:pt x="316737" y="2900846"/>
                  </a:cubicBezTo>
                  <a:cubicBezTo>
                    <a:pt x="320600" y="2908571"/>
                    <a:pt x="326393" y="2916296"/>
                    <a:pt x="330256" y="2924021"/>
                  </a:cubicBezTo>
                  <a:lnTo>
                    <a:pt x="330256" y="2929815"/>
                  </a:lnTo>
                  <a:cubicBezTo>
                    <a:pt x="309012" y="2916296"/>
                    <a:pt x="285836" y="2898914"/>
                    <a:pt x="266522" y="2904708"/>
                  </a:cubicBezTo>
                  <a:cubicBezTo>
                    <a:pt x="285836" y="2893120"/>
                    <a:pt x="303218" y="2887326"/>
                    <a:pt x="318668" y="2887326"/>
                  </a:cubicBezTo>
                  <a:cubicBezTo>
                    <a:pt x="345707" y="2887326"/>
                    <a:pt x="376608" y="2902777"/>
                    <a:pt x="393990" y="2937541"/>
                  </a:cubicBezTo>
                  <a:close/>
                  <a:moveTo>
                    <a:pt x="1759435" y="2887326"/>
                  </a:moveTo>
                  <a:cubicBezTo>
                    <a:pt x="1759435" y="2896983"/>
                    <a:pt x="1742053" y="2906640"/>
                    <a:pt x="1738190" y="2916296"/>
                  </a:cubicBezTo>
                  <a:cubicBezTo>
                    <a:pt x="1732396" y="2924021"/>
                    <a:pt x="1730465" y="2937541"/>
                    <a:pt x="1726602" y="2947197"/>
                  </a:cubicBezTo>
                  <a:cubicBezTo>
                    <a:pt x="1715014" y="2954923"/>
                    <a:pt x="1715014" y="2956854"/>
                    <a:pt x="1705358" y="2956854"/>
                  </a:cubicBezTo>
                  <a:cubicBezTo>
                    <a:pt x="1699564" y="2956854"/>
                    <a:pt x="1682182" y="2951060"/>
                    <a:pt x="1682182" y="2941403"/>
                  </a:cubicBezTo>
                  <a:cubicBezTo>
                    <a:pt x="1682182" y="2925953"/>
                    <a:pt x="1732396" y="2893120"/>
                    <a:pt x="1747847" y="2885395"/>
                  </a:cubicBezTo>
                  <a:cubicBezTo>
                    <a:pt x="1757503" y="2885395"/>
                    <a:pt x="1757503" y="2887326"/>
                    <a:pt x="1759435" y="2887326"/>
                  </a:cubicBezTo>
                  <a:close/>
                  <a:moveTo>
                    <a:pt x="942485" y="2900846"/>
                  </a:moveTo>
                  <a:cubicBezTo>
                    <a:pt x="942485" y="2912433"/>
                    <a:pt x="919309" y="2949129"/>
                    <a:pt x="913515" y="2956854"/>
                  </a:cubicBezTo>
                  <a:lnTo>
                    <a:pt x="867164" y="2956854"/>
                  </a:lnTo>
                  <a:lnTo>
                    <a:pt x="867164" y="2937541"/>
                  </a:lnTo>
                  <a:cubicBezTo>
                    <a:pt x="871026" y="2916296"/>
                    <a:pt x="884546" y="2883464"/>
                    <a:pt x="907722" y="2883464"/>
                  </a:cubicBezTo>
                  <a:cubicBezTo>
                    <a:pt x="917378" y="2883464"/>
                    <a:pt x="942485" y="2889258"/>
                    <a:pt x="942485" y="2900846"/>
                  </a:cubicBezTo>
                  <a:close/>
                  <a:moveTo>
                    <a:pt x="546564" y="2918227"/>
                  </a:moveTo>
                  <a:lnTo>
                    <a:pt x="546564" y="2929815"/>
                  </a:lnTo>
                  <a:cubicBezTo>
                    <a:pt x="531114" y="2912433"/>
                    <a:pt x="509869" y="2895052"/>
                    <a:pt x="507938" y="2877670"/>
                  </a:cubicBezTo>
                  <a:cubicBezTo>
                    <a:pt x="513732" y="2879601"/>
                    <a:pt x="546564" y="2900846"/>
                    <a:pt x="546564" y="2918227"/>
                  </a:cubicBezTo>
                  <a:close/>
                  <a:moveTo>
                    <a:pt x="486693" y="2871876"/>
                  </a:moveTo>
                  <a:cubicBezTo>
                    <a:pt x="482831" y="2875738"/>
                    <a:pt x="482831" y="2889258"/>
                    <a:pt x="473174" y="2889258"/>
                  </a:cubicBezTo>
                  <a:cubicBezTo>
                    <a:pt x="469311" y="2889258"/>
                    <a:pt x="444204" y="2873807"/>
                    <a:pt x="430685" y="2866082"/>
                  </a:cubicBezTo>
                  <a:cubicBezTo>
                    <a:pt x="440342" y="2866082"/>
                    <a:pt x="453861" y="2864150"/>
                    <a:pt x="457723" y="2864150"/>
                  </a:cubicBezTo>
                  <a:cubicBezTo>
                    <a:pt x="463517" y="2864150"/>
                    <a:pt x="478968" y="2866082"/>
                    <a:pt x="486693" y="2871876"/>
                  </a:cubicBezTo>
                  <a:close/>
                  <a:moveTo>
                    <a:pt x="1527676" y="2873807"/>
                  </a:moveTo>
                  <a:cubicBezTo>
                    <a:pt x="1519951" y="2885395"/>
                    <a:pt x="1502569" y="2895052"/>
                    <a:pt x="1490981" y="2896983"/>
                  </a:cubicBezTo>
                  <a:cubicBezTo>
                    <a:pt x="1492912" y="2881532"/>
                    <a:pt x="1496775" y="2869944"/>
                    <a:pt x="1498706" y="2858356"/>
                  </a:cubicBezTo>
                  <a:cubicBezTo>
                    <a:pt x="1508363" y="2862219"/>
                    <a:pt x="1518019" y="2866082"/>
                    <a:pt x="1527676" y="2873807"/>
                  </a:cubicBezTo>
                  <a:close/>
                  <a:moveTo>
                    <a:pt x="1160725" y="2840975"/>
                  </a:moveTo>
                  <a:cubicBezTo>
                    <a:pt x="1156862" y="2860288"/>
                    <a:pt x="1154931" y="2877670"/>
                    <a:pt x="1154931" y="2883464"/>
                  </a:cubicBezTo>
                  <a:cubicBezTo>
                    <a:pt x="1154931" y="2898914"/>
                    <a:pt x="1166519" y="2912433"/>
                    <a:pt x="1166519" y="2916296"/>
                  </a:cubicBezTo>
                  <a:cubicBezTo>
                    <a:pt x="1166519" y="2924021"/>
                    <a:pt x="1151068" y="2952991"/>
                    <a:pt x="1151068" y="2952991"/>
                  </a:cubicBezTo>
                  <a:cubicBezTo>
                    <a:pt x="1147206" y="2964579"/>
                    <a:pt x="1152999" y="2972304"/>
                    <a:pt x="1143343" y="2981961"/>
                  </a:cubicBezTo>
                  <a:cubicBezTo>
                    <a:pt x="1108579" y="2987755"/>
                    <a:pt x="1087335" y="2935609"/>
                    <a:pt x="1087335" y="2914365"/>
                  </a:cubicBezTo>
                  <a:cubicBezTo>
                    <a:pt x="1087335" y="2885395"/>
                    <a:pt x="1096991" y="2858356"/>
                    <a:pt x="1141412" y="2840975"/>
                  </a:cubicBezTo>
                  <a:lnTo>
                    <a:pt x="1160725" y="2840975"/>
                  </a:lnTo>
                  <a:close/>
                  <a:moveTo>
                    <a:pt x="1396346" y="2835181"/>
                  </a:moveTo>
                  <a:cubicBezTo>
                    <a:pt x="1407934" y="2846769"/>
                    <a:pt x="1434973" y="2877670"/>
                    <a:pt x="1434973" y="2896983"/>
                  </a:cubicBezTo>
                  <a:cubicBezTo>
                    <a:pt x="1434973" y="2900846"/>
                    <a:pt x="1411797" y="2908571"/>
                    <a:pt x="1409865" y="2908571"/>
                  </a:cubicBezTo>
                  <a:cubicBezTo>
                    <a:pt x="1390552" y="2908571"/>
                    <a:pt x="1380896" y="2891189"/>
                    <a:pt x="1380896" y="2877670"/>
                  </a:cubicBezTo>
                  <a:cubicBezTo>
                    <a:pt x="1380896" y="2873807"/>
                    <a:pt x="1384758" y="2848700"/>
                    <a:pt x="1390552" y="2835181"/>
                  </a:cubicBezTo>
                  <a:lnTo>
                    <a:pt x="1396346" y="2835181"/>
                  </a:lnTo>
                  <a:close/>
                  <a:moveTo>
                    <a:pt x="956005" y="2866082"/>
                  </a:moveTo>
                  <a:cubicBezTo>
                    <a:pt x="956005" y="2873807"/>
                    <a:pt x="948279" y="2881532"/>
                    <a:pt x="940554" y="2881532"/>
                  </a:cubicBezTo>
                  <a:cubicBezTo>
                    <a:pt x="936691" y="2881532"/>
                    <a:pt x="921241" y="2873807"/>
                    <a:pt x="911584" y="2866082"/>
                  </a:cubicBezTo>
                  <a:cubicBezTo>
                    <a:pt x="923172" y="2854494"/>
                    <a:pt x="934760" y="2842906"/>
                    <a:pt x="946348" y="2833249"/>
                  </a:cubicBezTo>
                  <a:cubicBezTo>
                    <a:pt x="948279" y="2842906"/>
                    <a:pt x="956005" y="2860288"/>
                    <a:pt x="956005" y="2866082"/>
                  </a:cubicBezTo>
                  <a:close/>
                  <a:moveTo>
                    <a:pt x="1278535" y="2817799"/>
                  </a:moveTo>
                  <a:cubicBezTo>
                    <a:pt x="1278535" y="2823593"/>
                    <a:pt x="1266947" y="2840975"/>
                    <a:pt x="1266947" y="2846769"/>
                  </a:cubicBezTo>
                  <a:lnTo>
                    <a:pt x="1266947" y="2895052"/>
                  </a:lnTo>
                  <a:lnTo>
                    <a:pt x="1170381" y="2902777"/>
                  </a:lnTo>
                  <a:cubicBezTo>
                    <a:pt x="1168450" y="2896983"/>
                    <a:pt x="1168450" y="2891189"/>
                    <a:pt x="1168450" y="2885395"/>
                  </a:cubicBezTo>
                  <a:cubicBezTo>
                    <a:pt x="1168450" y="2862219"/>
                    <a:pt x="1178107" y="2842906"/>
                    <a:pt x="1195489" y="2821661"/>
                  </a:cubicBezTo>
                  <a:cubicBezTo>
                    <a:pt x="1218664" y="2815867"/>
                    <a:pt x="1261154" y="2806211"/>
                    <a:pt x="1266947" y="2806211"/>
                  </a:cubicBezTo>
                  <a:cubicBezTo>
                    <a:pt x="1274673" y="2806211"/>
                    <a:pt x="1278535" y="2815867"/>
                    <a:pt x="1278535" y="2817799"/>
                  </a:cubicBezTo>
                  <a:close/>
                  <a:moveTo>
                    <a:pt x="1568234" y="2788829"/>
                  </a:moveTo>
                  <a:cubicBezTo>
                    <a:pt x="1572096" y="2804279"/>
                    <a:pt x="1601066" y="2823593"/>
                    <a:pt x="1618448" y="2833249"/>
                  </a:cubicBezTo>
                  <a:cubicBezTo>
                    <a:pt x="1599135" y="2842906"/>
                    <a:pt x="1564371" y="2858356"/>
                    <a:pt x="1560508" y="2858356"/>
                  </a:cubicBezTo>
                  <a:cubicBezTo>
                    <a:pt x="1546989" y="2858356"/>
                    <a:pt x="1546989" y="2812005"/>
                    <a:pt x="1546989" y="2810073"/>
                  </a:cubicBezTo>
                  <a:cubicBezTo>
                    <a:pt x="1546989" y="2806211"/>
                    <a:pt x="1554715" y="2796554"/>
                    <a:pt x="1556646" y="2788829"/>
                  </a:cubicBezTo>
                  <a:cubicBezTo>
                    <a:pt x="1558577" y="2786898"/>
                    <a:pt x="1556646" y="2786898"/>
                    <a:pt x="1562440" y="2786898"/>
                  </a:cubicBezTo>
                  <a:cubicBezTo>
                    <a:pt x="1566302" y="2786898"/>
                    <a:pt x="1568234" y="2788829"/>
                    <a:pt x="1568234" y="2788829"/>
                  </a:cubicBezTo>
                  <a:close/>
                  <a:moveTo>
                    <a:pt x="1027463" y="2840975"/>
                  </a:moveTo>
                  <a:cubicBezTo>
                    <a:pt x="1031326" y="2852562"/>
                    <a:pt x="1056433" y="2862219"/>
                    <a:pt x="1056433" y="2877670"/>
                  </a:cubicBezTo>
                  <a:cubicBezTo>
                    <a:pt x="1056433" y="2881532"/>
                    <a:pt x="1052571" y="2889258"/>
                    <a:pt x="1050639" y="2895052"/>
                  </a:cubicBezTo>
                  <a:cubicBezTo>
                    <a:pt x="1054502" y="2900846"/>
                    <a:pt x="1064159" y="2896983"/>
                    <a:pt x="1071884" y="2896983"/>
                  </a:cubicBezTo>
                  <a:cubicBezTo>
                    <a:pt x="1077678" y="2916296"/>
                    <a:pt x="1069953" y="2933678"/>
                    <a:pt x="1085403" y="2956854"/>
                  </a:cubicBezTo>
                  <a:cubicBezTo>
                    <a:pt x="1093128" y="2968442"/>
                    <a:pt x="1122098" y="2993549"/>
                    <a:pt x="1122098" y="2997412"/>
                  </a:cubicBezTo>
                  <a:cubicBezTo>
                    <a:pt x="1122098" y="3003206"/>
                    <a:pt x="1118236" y="3005137"/>
                    <a:pt x="1116304" y="3007068"/>
                  </a:cubicBezTo>
                  <a:cubicBezTo>
                    <a:pt x="1120167" y="3009000"/>
                    <a:pt x="1125961" y="3007068"/>
                    <a:pt x="1129824" y="3007068"/>
                  </a:cubicBezTo>
                  <a:cubicBezTo>
                    <a:pt x="1141412" y="3007068"/>
                    <a:pt x="1151068" y="3009000"/>
                    <a:pt x="1151068" y="3020587"/>
                  </a:cubicBezTo>
                  <a:cubicBezTo>
                    <a:pt x="1151068" y="3043763"/>
                    <a:pt x="1131755" y="3047626"/>
                    <a:pt x="1131755" y="3078527"/>
                  </a:cubicBezTo>
                  <a:cubicBezTo>
                    <a:pt x="1131755" y="3082390"/>
                    <a:pt x="1137549" y="3109428"/>
                    <a:pt x="1139480" y="3124879"/>
                  </a:cubicBezTo>
                  <a:cubicBezTo>
                    <a:pt x="1129824" y="3124879"/>
                    <a:pt x="1118236" y="3122948"/>
                    <a:pt x="1108579" y="3124879"/>
                  </a:cubicBezTo>
                  <a:cubicBezTo>
                    <a:pt x="1118236" y="3144192"/>
                    <a:pt x="1151068" y="3142261"/>
                    <a:pt x="1156862" y="3153849"/>
                  </a:cubicBezTo>
                  <a:cubicBezTo>
                    <a:pt x="1160725" y="3161574"/>
                    <a:pt x="1164587" y="3178956"/>
                    <a:pt x="1164587" y="3182819"/>
                  </a:cubicBezTo>
                  <a:cubicBezTo>
                    <a:pt x="1164587" y="3205994"/>
                    <a:pt x="1143343" y="3205994"/>
                    <a:pt x="1131755" y="3205994"/>
                  </a:cubicBezTo>
                  <a:cubicBezTo>
                    <a:pt x="1106648" y="3205994"/>
                    <a:pt x="1066090" y="3169299"/>
                    <a:pt x="1062227" y="3142261"/>
                  </a:cubicBezTo>
                  <a:cubicBezTo>
                    <a:pt x="1060296" y="3134535"/>
                    <a:pt x="1060296" y="3122948"/>
                    <a:pt x="1060296" y="3119085"/>
                  </a:cubicBezTo>
                  <a:cubicBezTo>
                    <a:pt x="1060296" y="3113291"/>
                    <a:pt x="1062227" y="3097840"/>
                    <a:pt x="1066090" y="3086252"/>
                  </a:cubicBezTo>
                  <a:cubicBezTo>
                    <a:pt x="1077678" y="3097840"/>
                    <a:pt x="1079609" y="3113291"/>
                    <a:pt x="1098922" y="3124879"/>
                  </a:cubicBezTo>
                  <a:lnTo>
                    <a:pt x="1108579" y="3122948"/>
                  </a:lnTo>
                  <a:cubicBezTo>
                    <a:pt x="1091197" y="3105566"/>
                    <a:pt x="1081541" y="3080458"/>
                    <a:pt x="1081541" y="3061145"/>
                  </a:cubicBezTo>
                  <a:cubicBezTo>
                    <a:pt x="1081541" y="3057283"/>
                    <a:pt x="1083472" y="3045695"/>
                    <a:pt x="1085403" y="3037969"/>
                  </a:cubicBezTo>
                  <a:cubicBezTo>
                    <a:pt x="1081541" y="3036038"/>
                    <a:pt x="1075747" y="3036038"/>
                    <a:pt x="1069953" y="3036038"/>
                  </a:cubicBezTo>
                  <a:cubicBezTo>
                    <a:pt x="1050639" y="3034107"/>
                    <a:pt x="1040983" y="3010931"/>
                    <a:pt x="1027463" y="2997412"/>
                  </a:cubicBezTo>
                  <a:lnTo>
                    <a:pt x="1027463" y="2945266"/>
                  </a:lnTo>
                  <a:cubicBezTo>
                    <a:pt x="1031326" y="2935609"/>
                    <a:pt x="1035189" y="2924021"/>
                    <a:pt x="1040983" y="2910502"/>
                  </a:cubicBezTo>
                  <a:cubicBezTo>
                    <a:pt x="1033257" y="2914365"/>
                    <a:pt x="1021670" y="2918227"/>
                    <a:pt x="1015876" y="2918227"/>
                  </a:cubicBezTo>
                  <a:cubicBezTo>
                    <a:pt x="984974" y="2918227"/>
                    <a:pt x="961799" y="2852562"/>
                    <a:pt x="961799" y="2837112"/>
                  </a:cubicBezTo>
                  <a:cubicBezTo>
                    <a:pt x="961799" y="2806211"/>
                    <a:pt x="986906" y="2798485"/>
                    <a:pt x="1019738" y="2784966"/>
                  </a:cubicBezTo>
                  <a:cubicBezTo>
                    <a:pt x="1021670" y="2802348"/>
                    <a:pt x="1021670" y="2821661"/>
                    <a:pt x="1027463" y="2840975"/>
                  </a:cubicBezTo>
                  <a:close/>
                  <a:moveTo>
                    <a:pt x="1539264" y="2792692"/>
                  </a:moveTo>
                  <a:cubicBezTo>
                    <a:pt x="1539264" y="2796554"/>
                    <a:pt x="1535401" y="2804279"/>
                    <a:pt x="1535401" y="2810073"/>
                  </a:cubicBezTo>
                  <a:lnTo>
                    <a:pt x="1535401" y="2858356"/>
                  </a:lnTo>
                  <a:cubicBezTo>
                    <a:pt x="1525745" y="2854494"/>
                    <a:pt x="1500637" y="2844837"/>
                    <a:pt x="1498706" y="2831318"/>
                  </a:cubicBezTo>
                  <a:cubicBezTo>
                    <a:pt x="1496775" y="2819730"/>
                    <a:pt x="1502569" y="2806211"/>
                    <a:pt x="1496775" y="2796554"/>
                  </a:cubicBezTo>
                  <a:cubicBezTo>
                    <a:pt x="1490981" y="2781104"/>
                    <a:pt x="1489050" y="2788829"/>
                    <a:pt x="1489050" y="2775310"/>
                  </a:cubicBezTo>
                  <a:cubicBezTo>
                    <a:pt x="1489050" y="2767584"/>
                    <a:pt x="1487118" y="2763722"/>
                    <a:pt x="1494844" y="2757928"/>
                  </a:cubicBezTo>
                  <a:cubicBezTo>
                    <a:pt x="1516088" y="2781104"/>
                    <a:pt x="1539264" y="2765653"/>
                    <a:pt x="1539264" y="2792692"/>
                  </a:cubicBezTo>
                  <a:close/>
                  <a:moveTo>
                    <a:pt x="1311368" y="2788829"/>
                  </a:moveTo>
                  <a:cubicBezTo>
                    <a:pt x="1340338" y="2784966"/>
                    <a:pt x="1377033" y="2794623"/>
                    <a:pt x="1377033" y="2833249"/>
                  </a:cubicBezTo>
                  <a:cubicBezTo>
                    <a:pt x="1377033" y="2837112"/>
                    <a:pt x="1369308" y="2842906"/>
                    <a:pt x="1369308" y="2848700"/>
                  </a:cubicBezTo>
                  <a:lnTo>
                    <a:pt x="1369308" y="2889258"/>
                  </a:lnTo>
                  <a:cubicBezTo>
                    <a:pt x="1367376" y="2893120"/>
                    <a:pt x="1367376" y="2896983"/>
                    <a:pt x="1365445" y="2900846"/>
                  </a:cubicBezTo>
                  <a:cubicBezTo>
                    <a:pt x="1361582" y="2900846"/>
                    <a:pt x="1355788" y="2895052"/>
                    <a:pt x="1351926" y="2895052"/>
                  </a:cubicBezTo>
                  <a:cubicBezTo>
                    <a:pt x="1340338" y="2893120"/>
                    <a:pt x="1322956" y="2893120"/>
                    <a:pt x="1317162" y="2893120"/>
                  </a:cubicBezTo>
                  <a:cubicBezTo>
                    <a:pt x="1313299" y="2893120"/>
                    <a:pt x="1301711" y="2898914"/>
                    <a:pt x="1297849" y="2898914"/>
                  </a:cubicBezTo>
                  <a:cubicBezTo>
                    <a:pt x="1292055" y="2898914"/>
                    <a:pt x="1286261" y="2895052"/>
                    <a:pt x="1286261" y="2891189"/>
                  </a:cubicBezTo>
                  <a:lnTo>
                    <a:pt x="1286261" y="2829387"/>
                  </a:lnTo>
                  <a:cubicBezTo>
                    <a:pt x="1293986" y="2817799"/>
                    <a:pt x="1303643" y="2804279"/>
                    <a:pt x="1311368" y="2790760"/>
                  </a:cubicBezTo>
                  <a:cubicBezTo>
                    <a:pt x="1301711" y="2790760"/>
                    <a:pt x="1290123" y="2790760"/>
                    <a:pt x="1282398" y="2784966"/>
                  </a:cubicBezTo>
                  <a:cubicBezTo>
                    <a:pt x="1266947" y="2777241"/>
                    <a:pt x="1261154" y="2754065"/>
                    <a:pt x="1261154" y="2744408"/>
                  </a:cubicBezTo>
                  <a:cubicBezTo>
                    <a:pt x="1276604" y="2757928"/>
                    <a:pt x="1322956" y="2750202"/>
                    <a:pt x="1311368" y="2788829"/>
                  </a:cubicBezTo>
                  <a:close/>
                  <a:moveTo>
                    <a:pt x="1243772" y="2744408"/>
                  </a:moveTo>
                  <a:cubicBezTo>
                    <a:pt x="1257291" y="2754065"/>
                    <a:pt x="1257291" y="2775310"/>
                    <a:pt x="1265016" y="2790760"/>
                  </a:cubicBezTo>
                  <a:cubicBezTo>
                    <a:pt x="1239909" y="2800417"/>
                    <a:pt x="1212870" y="2790760"/>
                    <a:pt x="1191626" y="2821661"/>
                  </a:cubicBezTo>
                  <a:cubicBezTo>
                    <a:pt x="1160725" y="2831318"/>
                    <a:pt x="1141412" y="2781104"/>
                    <a:pt x="1127892" y="2761790"/>
                  </a:cubicBezTo>
                  <a:cubicBezTo>
                    <a:pt x="1124030" y="2763722"/>
                    <a:pt x="1122098" y="2769516"/>
                    <a:pt x="1122098" y="2775310"/>
                  </a:cubicBezTo>
                  <a:cubicBezTo>
                    <a:pt x="1122098" y="2792692"/>
                    <a:pt x="1145274" y="2810073"/>
                    <a:pt x="1145274" y="2819730"/>
                  </a:cubicBezTo>
                  <a:cubicBezTo>
                    <a:pt x="1145274" y="2825524"/>
                    <a:pt x="1110510" y="2839043"/>
                    <a:pt x="1106648" y="2842906"/>
                  </a:cubicBezTo>
                  <a:cubicBezTo>
                    <a:pt x="1098922" y="2846769"/>
                    <a:pt x="1095060" y="2856425"/>
                    <a:pt x="1089266" y="2862219"/>
                  </a:cubicBezTo>
                  <a:cubicBezTo>
                    <a:pt x="1085403" y="2864150"/>
                    <a:pt x="1081541" y="2866082"/>
                    <a:pt x="1077678" y="2866082"/>
                  </a:cubicBezTo>
                  <a:cubicBezTo>
                    <a:pt x="1068021" y="2866082"/>
                    <a:pt x="1037120" y="2833249"/>
                    <a:pt x="1037120" y="2825524"/>
                  </a:cubicBezTo>
                  <a:lnTo>
                    <a:pt x="1037120" y="2784966"/>
                  </a:lnTo>
                  <a:cubicBezTo>
                    <a:pt x="1046777" y="2744408"/>
                    <a:pt x="1087335" y="2752134"/>
                    <a:pt x="1114373" y="2746340"/>
                  </a:cubicBezTo>
                  <a:cubicBezTo>
                    <a:pt x="1135618" y="2742477"/>
                    <a:pt x="1172313" y="2736683"/>
                    <a:pt x="1176175" y="2736683"/>
                  </a:cubicBezTo>
                  <a:cubicBezTo>
                    <a:pt x="1181969" y="2736683"/>
                    <a:pt x="1224458" y="2732821"/>
                    <a:pt x="1243772" y="2744408"/>
                  </a:cubicBezTo>
                  <a:close/>
                  <a:moveTo>
                    <a:pt x="1745915" y="2773378"/>
                  </a:moveTo>
                  <a:cubicBezTo>
                    <a:pt x="1728534" y="2779172"/>
                    <a:pt x="1711152" y="2798485"/>
                    <a:pt x="1693770" y="2798485"/>
                  </a:cubicBezTo>
                  <a:cubicBezTo>
                    <a:pt x="1678319" y="2798485"/>
                    <a:pt x="1670594" y="2784966"/>
                    <a:pt x="1670594" y="2773378"/>
                  </a:cubicBezTo>
                  <a:cubicBezTo>
                    <a:pt x="1670594" y="2757928"/>
                    <a:pt x="1678319" y="2738615"/>
                    <a:pt x="1687976" y="2723164"/>
                  </a:cubicBezTo>
                  <a:cubicBezTo>
                    <a:pt x="1697632" y="2740546"/>
                    <a:pt x="1726602" y="2757928"/>
                    <a:pt x="1745915" y="2773378"/>
                  </a:cubicBezTo>
                  <a:close/>
                  <a:moveTo>
                    <a:pt x="1908147" y="2748271"/>
                  </a:moveTo>
                  <a:cubicBezTo>
                    <a:pt x="1908147" y="2777241"/>
                    <a:pt x="1883039" y="2771447"/>
                    <a:pt x="1863726" y="2783035"/>
                  </a:cubicBezTo>
                  <a:cubicBezTo>
                    <a:pt x="1830894" y="2802348"/>
                    <a:pt x="1796130" y="2825524"/>
                    <a:pt x="1763297" y="2842906"/>
                  </a:cubicBezTo>
                  <a:lnTo>
                    <a:pt x="1763297" y="2848700"/>
                  </a:lnTo>
                  <a:cubicBezTo>
                    <a:pt x="1765229" y="2850631"/>
                    <a:pt x="1767160" y="2848700"/>
                    <a:pt x="1772954" y="2848700"/>
                  </a:cubicBezTo>
                  <a:cubicBezTo>
                    <a:pt x="1784542" y="2848700"/>
                    <a:pt x="1807718" y="2866082"/>
                    <a:pt x="1821237" y="2873807"/>
                  </a:cubicBezTo>
                  <a:cubicBezTo>
                    <a:pt x="1815443" y="2873807"/>
                    <a:pt x="1809649" y="2875738"/>
                    <a:pt x="1803855" y="2875738"/>
                  </a:cubicBezTo>
                  <a:cubicBezTo>
                    <a:pt x="1799992" y="2875738"/>
                    <a:pt x="1771023" y="2869944"/>
                    <a:pt x="1767160" y="2869944"/>
                  </a:cubicBezTo>
                  <a:cubicBezTo>
                    <a:pt x="1761366" y="2869944"/>
                    <a:pt x="1742053" y="2877670"/>
                    <a:pt x="1724671" y="2879601"/>
                  </a:cubicBezTo>
                  <a:cubicBezTo>
                    <a:pt x="1726602" y="2875738"/>
                    <a:pt x="1728534" y="2869944"/>
                    <a:pt x="1730465" y="2864150"/>
                  </a:cubicBezTo>
                  <a:lnTo>
                    <a:pt x="1713083" y="2864150"/>
                  </a:lnTo>
                  <a:cubicBezTo>
                    <a:pt x="1678319" y="2875738"/>
                    <a:pt x="1647418" y="2914365"/>
                    <a:pt x="1614586" y="2914365"/>
                  </a:cubicBezTo>
                  <a:cubicBezTo>
                    <a:pt x="1593341" y="2914365"/>
                    <a:pt x="1581753" y="2902777"/>
                    <a:pt x="1572096" y="2873807"/>
                  </a:cubicBezTo>
                  <a:lnTo>
                    <a:pt x="1877245" y="2719301"/>
                  </a:lnTo>
                  <a:cubicBezTo>
                    <a:pt x="1894627" y="2717370"/>
                    <a:pt x="1908147" y="2734752"/>
                    <a:pt x="1908147" y="2748271"/>
                  </a:cubicBezTo>
                  <a:close/>
                  <a:moveTo>
                    <a:pt x="1942910" y="2727027"/>
                  </a:moveTo>
                  <a:cubicBezTo>
                    <a:pt x="1942910" y="2734752"/>
                    <a:pt x="1931322" y="2740546"/>
                    <a:pt x="1929391" y="2740546"/>
                  </a:cubicBezTo>
                  <a:cubicBezTo>
                    <a:pt x="1925528" y="2740546"/>
                    <a:pt x="1906215" y="2715439"/>
                    <a:pt x="1896559" y="2699988"/>
                  </a:cubicBezTo>
                  <a:cubicBezTo>
                    <a:pt x="1900421" y="2699988"/>
                    <a:pt x="1904284" y="2698057"/>
                    <a:pt x="1908147" y="2698057"/>
                  </a:cubicBezTo>
                  <a:cubicBezTo>
                    <a:pt x="1917803" y="2698057"/>
                    <a:pt x="1942910" y="2719301"/>
                    <a:pt x="1942910" y="2727027"/>
                  </a:cubicBezTo>
                  <a:close/>
                  <a:moveTo>
                    <a:pt x="1612654" y="2707713"/>
                  </a:moveTo>
                  <a:cubicBezTo>
                    <a:pt x="1618448" y="2711576"/>
                    <a:pt x="1630036" y="2709645"/>
                    <a:pt x="1639693" y="2713507"/>
                  </a:cubicBezTo>
                  <a:cubicBezTo>
                    <a:pt x="1647418" y="2717370"/>
                    <a:pt x="1662869" y="2736683"/>
                    <a:pt x="1662869" y="2744408"/>
                  </a:cubicBezTo>
                  <a:lnTo>
                    <a:pt x="1662869" y="2792692"/>
                  </a:lnTo>
                  <a:cubicBezTo>
                    <a:pt x="1664800" y="2798485"/>
                    <a:pt x="1666731" y="2802348"/>
                    <a:pt x="1666731" y="2806211"/>
                  </a:cubicBezTo>
                  <a:cubicBezTo>
                    <a:pt x="1666731" y="2815867"/>
                    <a:pt x="1639693" y="2821661"/>
                    <a:pt x="1639693" y="2821661"/>
                  </a:cubicBezTo>
                  <a:cubicBezTo>
                    <a:pt x="1612654" y="2821661"/>
                    <a:pt x="1591410" y="2806211"/>
                    <a:pt x="1574028" y="2775310"/>
                  </a:cubicBezTo>
                  <a:cubicBezTo>
                    <a:pt x="1568234" y="2763722"/>
                    <a:pt x="1570165" y="2740546"/>
                    <a:pt x="1570165" y="2736683"/>
                  </a:cubicBezTo>
                  <a:cubicBezTo>
                    <a:pt x="1570165" y="2736683"/>
                    <a:pt x="1572096" y="2690331"/>
                    <a:pt x="1587547" y="2690331"/>
                  </a:cubicBezTo>
                  <a:cubicBezTo>
                    <a:pt x="1591410" y="2690331"/>
                    <a:pt x="1602998" y="2701919"/>
                    <a:pt x="1612654" y="2707713"/>
                  </a:cubicBezTo>
                  <a:close/>
                  <a:moveTo>
                    <a:pt x="1079609" y="2663293"/>
                  </a:moveTo>
                  <a:cubicBezTo>
                    <a:pt x="1062227" y="2674881"/>
                    <a:pt x="1029395" y="2671018"/>
                    <a:pt x="1010082" y="2674881"/>
                  </a:cubicBezTo>
                  <a:cubicBezTo>
                    <a:pt x="986906" y="2676812"/>
                    <a:pt x="965661" y="2686469"/>
                    <a:pt x="946348" y="2692263"/>
                  </a:cubicBezTo>
                  <a:cubicBezTo>
                    <a:pt x="890340" y="2707713"/>
                    <a:pt x="811155" y="2775310"/>
                    <a:pt x="782186" y="2839043"/>
                  </a:cubicBezTo>
                  <a:cubicBezTo>
                    <a:pt x="780254" y="2842906"/>
                    <a:pt x="776392" y="2879601"/>
                    <a:pt x="759010" y="2879601"/>
                  </a:cubicBezTo>
                  <a:lnTo>
                    <a:pt x="751284" y="2879601"/>
                  </a:lnTo>
                  <a:cubicBezTo>
                    <a:pt x="751284" y="2877670"/>
                    <a:pt x="749353" y="2875738"/>
                    <a:pt x="749353" y="2871876"/>
                  </a:cubicBezTo>
                  <a:cubicBezTo>
                    <a:pt x="749353" y="2854494"/>
                    <a:pt x="782186" y="2794623"/>
                    <a:pt x="787980" y="2788829"/>
                  </a:cubicBezTo>
                  <a:cubicBezTo>
                    <a:pt x="859438" y="2690331"/>
                    <a:pt x="954073" y="2661362"/>
                    <a:pt x="1037120" y="2661362"/>
                  </a:cubicBezTo>
                  <a:cubicBezTo>
                    <a:pt x="1040983" y="2661362"/>
                    <a:pt x="1066090" y="2663293"/>
                    <a:pt x="1079609" y="2663293"/>
                  </a:cubicBezTo>
                  <a:close/>
                  <a:moveTo>
                    <a:pt x="1444629" y="2719301"/>
                  </a:moveTo>
                  <a:cubicBezTo>
                    <a:pt x="1444629" y="2725095"/>
                    <a:pt x="1440767" y="2727027"/>
                    <a:pt x="1438835" y="2728958"/>
                  </a:cubicBezTo>
                  <a:cubicBezTo>
                    <a:pt x="1404071" y="2688400"/>
                    <a:pt x="1365445" y="2676812"/>
                    <a:pt x="1330681" y="2653636"/>
                  </a:cubicBezTo>
                  <a:lnTo>
                    <a:pt x="1322956" y="2653636"/>
                  </a:lnTo>
                  <a:cubicBezTo>
                    <a:pt x="1311368" y="2661362"/>
                    <a:pt x="1321025" y="2682606"/>
                    <a:pt x="1303643" y="2686469"/>
                  </a:cubicBezTo>
                  <a:cubicBezTo>
                    <a:pt x="1309437" y="2651705"/>
                    <a:pt x="1288192" y="2642048"/>
                    <a:pt x="1288192" y="2622735"/>
                  </a:cubicBezTo>
                  <a:lnTo>
                    <a:pt x="1288192" y="2601491"/>
                  </a:lnTo>
                  <a:cubicBezTo>
                    <a:pt x="1317162" y="2616941"/>
                    <a:pt x="1444629" y="2694194"/>
                    <a:pt x="1444629" y="2719301"/>
                  </a:cubicBezTo>
                  <a:close/>
                  <a:moveTo>
                    <a:pt x="1668663" y="2636254"/>
                  </a:moveTo>
                  <a:cubicBezTo>
                    <a:pt x="1682182" y="2636254"/>
                    <a:pt x="1687976" y="2636254"/>
                    <a:pt x="1687976" y="2647842"/>
                  </a:cubicBezTo>
                  <a:cubicBezTo>
                    <a:pt x="1687976" y="2653636"/>
                    <a:pt x="1686044" y="2659430"/>
                    <a:pt x="1686044" y="2694194"/>
                  </a:cubicBezTo>
                  <a:cubicBezTo>
                    <a:pt x="1686044" y="2709645"/>
                    <a:pt x="1680250" y="2711576"/>
                    <a:pt x="1668663" y="2711576"/>
                  </a:cubicBezTo>
                  <a:cubicBezTo>
                    <a:pt x="1653212" y="2711576"/>
                    <a:pt x="1616517" y="2701919"/>
                    <a:pt x="1606860" y="2690331"/>
                  </a:cubicBezTo>
                  <a:cubicBezTo>
                    <a:pt x="1595272" y="2678744"/>
                    <a:pt x="1587547" y="2651705"/>
                    <a:pt x="1587547" y="2638186"/>
                  </a:cubicBezTo>
                  <a:cubicBezTo>
                    <a:pt x="1587547" y="2624667"/>
                    <a:pt x="1595272" y="2601491"/>
                    <a:pt x="1604929" y="2589903"/>
                  </a:cubicBezTo>
                  <a:cubicBezTo>
                    <a:pt x="1620379" y="2601491"/>
                    <a:pt x="1647418" y="2636254"/>
                    <a:pt x="1668663" y="2636254"/>
                  </a:cubicBezTo>
                  <a:close/>
                  <a:moveTo>
                    <a:pt x="1332612" y="2580246"/>
                  </a:moveTo>
                  <a:cubicBezTo>
                    <a:pt x="1346132" y="2584109"/>
                    <a:pt x="1380896" y="2584109"/>
                    <a:pt x="1380896" y="2607285"/>
                  </a:cubicBezTo>
                  <a:cubicBezTo>
                    <a:pt x="1380896" y="2613079"/>
                    <a:pt x="1375102" y="2624667"/>
                    <a:pt x="1369308" y="2624667"/>
                  </a:cubicBezTo>
                  <a:cubicBezTo>
                    <a:pt x="1361582" y="2624667"/>
                    <a:pt x="1305574" y="2599559"/>
                    <a:pt x="1305574" y="2582177"/>
                  </a:cubicBezTo>
                  <a:cubicBezTo>
                    <a:pt x="1305574" y="2576383"/>
                    <a:pt x="1315231" y="2572521"/>
                    <a:pt x="1319093" y="2572521"/>
                  </a:cubicBezTo>
                  <a:cubicBezTo>
                    <a:pt x="1322956" y="2572521"/>
                    <a:pt x="1328750" y="2580246"/>
                    <a:pt x="1332612" y="2580246"/>
                  </a:cubicBezTo>
                  <a:close/>
                  <a:moveTo>
                    <a:pt x="1863726" y="2560933"/>
                  </a:moveTo>
                  <a:lnTo>
                    <a:pt x="1854069" y="2560933"/>
                  </a:lnTo>
                  <a:lnTo>
                    <a:pt x="1863726" y="2560933"/>
                  </a:lnTo>
                  <a:close/>
                  <a:moveTo>
                    <a:pt x="1394415" y="2576383"/>
                  </a:moveTo>
                  <a:cubicBezTo>
                    <a:pt x="1388621" y="2578315"/>
                    <a:pt x="1380896" y="2578315"/>
                    <a:pt x="1375102" y="2578315"/>
                  </a:cubicBezTo>
                  <a:cubicBezTo>
                    <a:pt x="1357720" y="2578315"/>
                    <a:pt x="1348063" y="2576383"/>
                    <a:pt x="1348063" y="2559002"/>
                  </a:cubicBezTo>
                  <a:cubicBezTo>
                    <a:pt x="1348063" y="2551276"/>
                    <a:pt x="1365445" y="2549345"/>
                    <a:pt x="1369308" y="2549345"/>
                  </a:cubicBezTo>
                  <a:cubicBezTo>
                    <a:pt x="1384758" y="2549345"/>
                    <a:pt x="1390552" y="2560933"/>
                    <a:pt x="1394415" y="2576383"/>
                  </a:cubicBezTo>
                  <a:close/>
                  <a:moveTo>
                    <a:pt x="1751709" y="2559002"/>
                  </a:moveTo>
                  <a:cubicBezTo>
                    <a:pt x="1759435" y="2562864"/>
                    <a:pt x="1776817" y="2553208"/>
                    <a:pt x="1790336" y="2562864"/>
                  </a:cubicBezTo>
                  <a:cubicBezTo>
                    <a:pt x="1796130" y="2566727"/>
                    <a:pt x="1801924" y="2574452"/>
                    <a:pt x="1803855" y="2582177"/>
                  </a:cubicBezTo>
                  <a:cubicBezTo>
                    <a:pt x="1809649" y="2595697"/>
                    <a:pt x="1817374" y="2624667"/>
                    <a:pt x="1817374" y="2628529"/>
                  </a:cubicBezTo>
                  <a:cubicBezTo>
                    <a:pt x="1817374" y="2640117"/>
                    <a:pt x="1803855" y="2651705"/>
                    <a:pt x="1803855" y="2655568"/>
                  </a:cubicBezTo>
                  <a:cubicBezTo>
                    <a:pt x="1803855" y="2661362"/>
                    <a:pt x="1803855" y="2688400"/>
                    <a:pt x="1815443" y="2688400"/>
                  </a:cubicBezTo>
                  <a:cubicBezTo>
                    <a:pt x="1827031" y="2688400"/>
                    <a:pt x="1825100" y="2663293"/>
                    <a:pt x="1832825" y="2655568"/>
                  </a:cubicBezTo>
                  <a:cubicBezTo>
                    <a:pt x="1850207" y="2667156"/>
                    <a:pt x="1867589" y="2678744"/>
                    <a:pt x="1884971" y="2688400"/>
                  </a:cubicBezTo>
                  <a:cubicBezTo>
                    <a:pt x="1871451" y="2690331"/>
                    <a:pt x="1854069" y="2719301"/>
                    <a:pt x="1840550" y="2719301"/>
                  </a:cubicBezTo>
                  <a:cubicBezTo>
                    <a:pt x="1830894" y="2719301"/>
                    <a:pt x="1817374" y="2705782"/>
                    <a:pt x="1815443" y="2696125"/>
                  </a:cubicBezTo>
                  <a:cubicBezTo>
                    <a:pt x="1809649" y="2699988"/>
                    <a:pt x="1807718" y="2705782"/>
                    <a:pt x="1807718" y="2707713"/>
                  </a:cubicBezTo>
                  <a:cubicBezTo>
                    <a:pt x="1807718" y="2713507"/>
                    <a:pt x="1811580" y="2723164"/>
                    <a:pt x="1811580" y="2727027"/>
                  </a:cubicBezTo>
                  <a:cubicBezTo>
                    <a:pt x="1811580" y="2750202"/>
                    <a:pt x="1765229" y="2755996"/>
                    <a:pt x="1761366" y="2755996"/>
                  </a:cubicBezTo>
                  <a:cubicBezTo>
                    <a:pt x="1722740" y="2755996"/>
                    <a:pt x="1697632" y="2721233"/>
                    <a:pt x="1697632" y="2688400"/>
                  </a:cubicBezTo>
                  <a:cubicBezTo>
                    <a:pt x="1697632" y="2682606"/>
                    <a:pt x="1699564" y="2642048"/>
                    <a:pt x="1713083" y="2642048"/>
                  </a:cubicBezTo>
                  <a:cubicBezTo>
                    <a:pt x="1716946" y="2642048"/>
                    <a:pt x="1724671" y="2645911"/>
                    <a:pt x="1730465" y="2647842"/>
                  </a:cubicBezTo>
                  <a:cubicBezTo>
                    <a:pt x="1732396" y="2645911"/>
                    <a:pt x="1732396" y="2647842"/>
                    <a:pt x="1732396" y="2642048"/>
                  </a:cubicBezTo>
                  <a:cubicBezTo>
                    <a:pt x="1732396" y="2638186"/>
                    <a:pt x="1699564" y="2601491"/>
                    <a:pt x="1699564" y="2597628"/>
                  </a:cubicBezTo>
                  <a:lnTo>
                    <a:pt x="1699564" y="2553208"/>
                  </a:lnTo>
                  <a:cubicBezTo>
                    <a:pt x="1699564" y="2549345"/>
                    <a:pt x="1707289" y="2535826"/>
                    <a:pt x="1715014" y="2535826"/>
                  </a:cubicBezTo>
                  <a:cubicBezTo>
                    <a:pt x="1718877" y="2535826"/>
                    <a:pt x="1738190" y="2553208"/>
                    <a:pt x="1751709" y="2559002"/>
                  </a:cubicBezTo>
                  <a:close/>
                  <a:moveTo>
                    <a:pt x="1460080" y="2543551"/>
                  </a:moveTo>
                  <a:cubicBezTo>
                    <a:pt x="1465874" y="2547414"/>
                    <a:pt x="1477462" y="2549345"/>
                    <a:pt x="1487118" y="2555139"/>
                  </a:cubicBezTo>
                  <a:lnTo>
                    <a:pt x="1487118" y="2587971"/>
                  </a:lnTo>
                  <a:cubicBezTo>
                    <a:pt x="1483256" y="2599559"/>
                    <a:pt x="1479393" y="2620804"/>
                    <a:pt x="1463942" y="2620804"/>
                  </a:cubicBezTo>
                  <a:cubicBezTo>
                    <a:pt x="1460080" y="2620804"/>
                    <a:pt x="1442698" y="2613079"/>
                    <a:pt x="1429179" y="2609216"/>
                  </a:cubicBezTo>
                  <a:cubicBezTo>
                    <a:pt x="1429179" y="2609216"/>
                    <a:pt x="1427247" y="2607285"/>
                    <a:pt x="1427247" y="2613079"/>
                  </a:cubicBezTo>
                  <a:cubicBezTo>
                    <a:pt x="1427247" y="2624667"/>
                    <a:pt x="1467805" y="2622735"/>
                    <a:pt x="1467805" y="2651705"/>
                  </a:cubicBezTo>
                  <a:cubicBezTo>
                    <a:pt x="1467805" y="2657499"/>
                    <a:pt x="1463942" y="2667156"/>
                    <a:pt x="1463942" y="2672950"/>
                  </a:cubicBezTo>
                  <a:cubicBezTo>
                    <a:pt x="1463942" y="2676812"/>
                    <a:pt x="1467805" y="2678744"/>
                    <a:pt x="1469736" y="2680675"/>
                  </a:cubicBezTo>
                  <a:cubicBezTo>
                    <a:pt x="1475530" y="2671018"/>
                    <a:pt x="1481324" y="2657499"/>
                    <a:pt x="1485187" y="2645911"/>
                  </a:cubicBezTo>
                  <a:cubicBezTo>
                    <a:pt x="1496775" y="2659430"/>
                    <a:pt x="1514157" y="2672950"/>
                    <a:pt x="1529607" y="2678744"/>
                  </a:cubicBezTo>
                  <a:cubicBezTo>
                    <a:pt x="1537333" y="2682606"/>
                    <a:pt x="1550852" y="2682606"/>
                    <a:pt x="1562440" y="2684537"/>
                  </a:cubicBezTo>
                  <a:cubicBezTo>
                    <a:pt x="1564371" y="2686469"/>
                    <a:pt x="1564371" y="2688400"/>
                    <a:pt x="1564371" y="2692263"/>
                  </a:cubicBezTo>
                  <a:cubicBezTo>
                    <a:pt x="1564371" y="2698057"/>
                    <a:pt x="1554715" y="2725095"/>
                    <a:pt x="1554715" y="2730889"/>
                  </a:cubicBezTo>
                  <a:cubicBezTo>
                    <a:pt x="1554715" y="2734752"/>
                    <a:pt x="1558577" y="2746340"/>
                    <a:pt x="1558577" y="2752134"/>
                  </a:cubicBezTo>
                  <a:cubicBezTo>
                    <a:pt x="1558577" y="2761790"/>
                    <a:pt x="1546989" y="2765653"/>
                    <a:pt x="1541195" y="2765653"/>
                  </a:cubicBezTo>
                  <a:cubicBezTo>
                    <a:pt x="1525745" y="2765653"/>
                    <a:pt x="1514157" y="2755996"/>
                    <a:pt x="1496775" y="2742477"/>
                  </a:cubicBezTo>
                  <a:cubicBezTo>
                    <a:pt x="1483256" y="2732821"/>
                    <a:pt x="1473599" y="2711576"/>
                    <a:pt x="1473599" y="2692263"/>
                  </a:cubicBezTo>
                  <a:cubicBezTo>
                    <a:pt x="1469736" y="2692263"/>
                    <a:pt x="1462011" y="2694194"/>
                    <a:pt x="1458148" y="2694194"/>
                  </a:cubicBezTo>
                  <a:cubicBezTo>
                    <a:pt x="1448492" y="2694194"/>
                    <a:pt x="1444629" y="2684537"/>
                    <a:pt x="1438835" y="2674881"/>
                  </a:cubicBezTo>
                  <a:cubicBezTo>
                    <a:pt x="1431110" y="2661362"/>
                    <a:pt x="1386689" y="2640117"/>
                    <a:pt x="1386689" y="2620804"/>
                  </a:cubicBezTo>
                  <a:cubicBezTo>
                    <a:pt x="1386689" y="2607285"/>
                    <a:pt x="1407934" y="2605353"/>
                    <a:pt x="1413728" y="2605353"/>
                  </a:cubicBezTo>
                  <a:cubicBezTo>
                    <a:pt x="1413728" y="2603422"/>
                    <a:pt x="1415659" y="2599559"/>
                    <a:pt x="1415659" y="2595697"/>
                  </a:cubicBezTo>
                  <a:cubicBezTo>
                    <a:pt x="1415659" y="2589903"/>
                    <a:pt x="1398277" y="2568658"/>
                    <a:pt x="1398277" y="2553208"/>
                  </a:cubicBezTo>
                  <a:cubicBezTo>
                    <a:pt x="1398277" y="2541620"/>
                    <a:pt x="1407934" y="2522306"/>
                    <a:pt x="1425316" y="2522306"/>
                  </a:cubicBezTo>
                  <a:cubicBezTo>
                    <a:pt x="1431110" y="2522306"/>
                    <a:pt x="1446560" y="2535826"/>
                    <a:pt x="1460080" y="2543551"/>
                  </a:cubicBezTo>
                  <a:close/>
                  <a:moveTo>
                    <a:pt x="1647418" y="2524238"/>
                  </a:moveTo>
                  <a:cubicBezTo>
                    <a:pt x="1657075" y="2528100"/>
                    <a:pt x="1676388" y="2520375"/>
                    <a:pt x="1684113" y="2537757"/>
                  </a:cubicBezTo>
                  <a:cubicBezTo>
                    <a:pt x="1689907" y="2549345"/>
                    <a:pt x="1686044" y="2574452"/>
                    <a:pt x="1686044" y="2580246"/>
                  </a:cubicBezTo>
                  <a:cubicBezTo>
                    <a:pt x="1686044" y="2589903"/>
                    <a:pt x="1695701" y="2615010"/>
                    <a:pt x="1695701" y="2616941"/>
                  </a:cubicBezTo>
                  <a:cubicBezTo>
                    <a:pt x="1695701" y="2624667"/>
                    <a:pt x="1684113" y="2626598"/>
                    <a:pt x="1680250" y="2626598"/>
                  </a:cubicBezTo>
                  <a:cubicBezTo>
                    <a:pt x="1659006" y="2626598"/>
                    <a:pt x="1618448" y="2591834"/>
                    <a:pt x="1618448" y="2572521"/>
                  </a:cubicBezTo>
                  <a:lnTo>
                    <a:pt x="1618448" y="2533894"/>
                  </a:lnTo>
                  <a:cubicBezTo>
                    <a:pt x="1620379" y="2528100"/>
                    <a:pt x="1624242" y="2520375"/>
                    <a:pt x="1630036" y="2512650"/>
                  </a:cubicBezTo>
                  <a:cubicBezTo>
                    <a:pt x="1635830" y="2516512"/>
                    <a:pt x="1639693" y="2522306"/>
                    <a:pt x="1647418" y="2524238"/>
                  </a:cubicBezTo>
                  <a:close/>
                  <a:moveTo>
                    <a:pt x="1502569" y="2518444"/>
                  </a:moveTo>
                  <a:cubicBezTo>
                    <a:pt x="1502569" y="2524238"/>
                    <a:pt x="1500637" y="2530032"/>
                    <a:pt x="1500637" y="2537757"/>
                  </a:cubicBezTo>
                  <a:cubicBezTo>
                    <a:pt x="1498706" y="2537757"/>
                    <a:pt x="1494844" y="2539688"/>
                    <a:pt x="1490981" y="2539688"/>
                  </a:cubicBezTo>
                  <a:cubicBezTo>
                    <a:pt x="1481324" y="2539688"/>
                    <a:pt x="1452354" y="2524238"/>
                    <a:pt x="1448492" y="2518444"/>
                  </a:cubicBezTo>
                  <a:cubicBezTo>
                    <a:pt x="1460080" y="2512650"/>
                    <a:pt x="1481324" y="2501062"/>
                    <a:pt x="1485187" y="2501062"/>
                  </a:cubicBezTo>
                  <a:cubicBezTo>
                    <a:pt x="1500637" y="2501062"/>
                    <a:pt x="1502569" y="2510719"/>
                    <a:pt x="1502569" y="2518444"/>
                  </a:cubicBezTo>
                  <a:close/>
                  <a:moveTo>
                    <a:pt x="1581753" y="2508787"/>
                  </a:moveTo>
                  <a:cubicBezTo>
                    <a:pt x="1587547" y="2510719"/>
                    <a:pt x="1599135" y="2512650"/>
                    <a:pt x="1606860" y="2514581"/>
                  </a:cubicBezTo>
                  <a:cubicBezTo>
                    <a:pt x="1608792" y="2516512"/>
                    <a:pt x="1610723" y="2514581"/>
                    <a:pt x="1610723" y="2520375"/>
                  </a:cubicBezTo>
                  <a:cubicBezTo>
                    <a:pt x="1610723" y="2524238"/>
                    <a:pt x="1599135" y="2560933"/>
                    <a:pt x="1587547" y="2566727"/>
                  </a:cubicBezTo>
                  <a:cubicBezTo>
                    <a:pt x="1585616" y="2568658"/>
                    <a:pt x="1583684" y="2568658"/>
                    <a:pt x="1577890" y="2568658"/>
                  </a:cubicBezTo>
                  <a:cubicBezTo>
                    <a:pt x="1574028" y="2568658"/>
                    <a:pt x="1546989" y="2559002"/>
                    <a:pt x="1531539" y="2553208"/>
                  </a:cubicBezTo>
                  <a:cubicBezTo>
                    <a:pt x="1529607" y="2555139"/>
                    <a:pt x="1529607" y="2553208"/>
                    <a:pt x="1529607" y="2557070"/>
                  </a:cubicBezTo>
                  <a:cubicBezTo>
                    <a:pt x="1529607" y="2562864"/>
                    <a:pt x="1554715" y="2582177"/>
                    <a:pt x="1562440" y="2597628"/>
                  </a:cubicBezTo>
                  <a:cubicBezTo>
                    <a:pt x="1570165" y="2611147"/>
                    <a:pt x="1572096" y="2638186"/>
                    <a:pt x="1572096" y="2642048"/>
                  </a:cubicBezTo>
                  <a:cubicBezTo>
                    <a:pt x="1572096" y="2659430"/>
                    <a:pt x="1568234" y="2671018"/>
                    <a:pt x="1550852" y="2671018"/>
                  </a:cubicBezTo>
                  <a:cubicBezTo>
                    <a:pt x="1531539" y="2671018"/>
                    <a:pt x="1494844" y="2649774"/>
                    <a:pt x="1494844" y="2626598"/>
                  </a:cubicBezTo>
                  <a:lnTo>
                    <a:pt x="1494844" y="2591834"/>
                  </a:lnTo>
                  <a:cubicBezTo>
                    <a:pt x="1492912" y="2574452"/>
                    <a:pt x="1510294" y="2551276"/>
                    <a:pt x="1529607" y="2551276"/>
                  </a:cubicBezTo>
                  <a:lnTo>
                    <a:pt x="1529607" y="2543551"/>
                  </a:lnTo>
                  <a:cubicBezTo>
                    <a:pt x="1519951" y="2531963"/>
                    <a:pt x="1510294" y="2516512"/>
                    <a:pt x="1510294" y="2504925"/>
                  </a:cubicBezTo>
                  <a:cubicBezTo>
                    <a:pt x="1510294" y="2491405"/>
                    <a:pt x="1521882" y="2479817"/>
                    <a:pt x="1535401" y="2479817"/>
                  </a:cubicBezTo>
                  <a:cubicBezTo>
                    <a:pt x="1556646" y="2479817"/>
                    <a:pt x="1552783" y="2501062"/>
                    <a:pt x="1581753" y="2508787"/>
                  </a:cubicBezTo>
                  <a:close/>
                  <a:moveTo>
                    <a:pt x="1799992" y="2520375"/>
                  </a:moveTo>
                  <a:lnTo>
                    <a:pt x="1799992" y="2541620"/>
                  </a:lnTo>
                  <a:cubicBezTo>
                    <a:pt x="1792267" y="2541620"/>
                    <a:pt x="1780679" y="2543551"/>
                    <a:pt x="1776817" y="2543551"/>
                  </a:cubicBezTo>
                  <a:cubicBezTo>
                    <a:pt x="1734327" y="2543551"/>
                    <a:pt x="1707289" y="2524238"/>
                    <a:pt x="1707289" y="2477886"/>
                  </a:cubicBezTo>
                  <a:cubicBezTo>
                    <a:pt x="1707289" y="2472092"/>
                    <a:pt x="1709220" y="2464367"/>
                    <a:pt x="1709220" y="2456642"/>
                  </a:cubicBezTo>
                  <a:cubicBezTo>
                    <a:pt x="1736259" y="2466298"/>
                    <a:pt x="1799992" y="2468229"/>
                    <a:pt x="1799992" y="2520375"/>
                  </a:cubicBezTo>
                  <a:close/>
                  <a:moveTo>
                    <a:pt x="1610723" y="2477886"/>
                  </a:moveTo>
                  <a:cubicBezTo>
                    <a:pt x="1610723" y="2481749"/>
                    <a:pt x="1618448" y="2483680"/>
                    <a:pt x="1618448" y="2489474"/>
                  </a:cubicBezTo>
                  <a:cubicBezTo>
                    <a:pt x="1618448" y="2501062"/>
                    <a:pt x="1599135" y="2499131"/>
                    <a:pt x="1599135" y="2499131"/>
                  </a:cubicBezTo>
                  <a:cubicBezTo>
                    <a:pt x="1591410" y="2499131"/>
                    <a:pt x="1562440" y="2489474"/>
                    <a:pt x="1562440" y="2475955"/>
                  </a:cubicBezTo>
                  <a:cubicBezTo>
                    <a:pt x="1562440" y="2454710"/>
                    <a:pt x="1597204" y="2456642"/>
                    <a:pt x="1604929" y="2454710"/>
                  </a:cubicBezTo>
                  <a:cubicBezTo>
                    <a:pt x="1612654" y="2462435"/>
                    <a:pt x="1608792" y="2470161"/>
                    <a:pt x="1610723" y="2477886"/>
                  </a:cubicBezTo>
                  <a:close/>
                  <a:moveTo>
                    <a:pt x="1689907" y="2470161"/>
                  </a:moveTo>
                  <a:cubicBezTo>
                    <a:pt x="1693770" y="2477886"/>
                    <a:pt x="1697632" y="2497199"/>
                    <a:pt x="1697632" y="2502993"/>
                  </a:cubicBezTo>
                  <a:cubicBezTo>
                    <a:pt x="1697632" y="2520375"/>
                    <a:pt x="1691838" y="2518444"/>
                    <a:pt x="1680250" y="2518444"/>
                  </a:cubicBezTo>
                  <a:cubicBezTo>
                    <a:pt x="1660937" y="2518444"/>
                    <a:pt x="1643555" y="2512650"/>
                    <a:pt x="1626173" y="2485611"/>
                  </a:cubicBezTo>
                  <a:cubicBezTo>
                    <a:pt x="1620379" y="2475955"/>
                    <a:pt x="1622311" y="2462435"/>
                    <a:pt x="1622311" y="2456642"/>
                  </a:cubicBezTo>
                  <a:cubicBezTo>
                    <a:pt x="1622311" y="2450848"/>
                    <a:pt x="1626173" y="2429603"/>
                    <a:pt x="1639693" y="2429603"/>
                  </a:cubicBezTo>
                  <a:cubicBezTo>
                    <a:pt x="1653212" y="2429603"/>
                    <a:pt x="1684113" y="2454710"/>
                    <a:pt x="1689907" y="2470161"/>
                  </a:cubicBezTo>
                  <a:close/>
                  <a:moveTo>
                    <a:pt x="2178532" y="2425740"/>
                  </a:moveTo>
                  <a:cubicBezTo>
                    <a:pt x="2188188" y="2433466"/>
                    <a:pt x="2197845" y="2445054"/>
                    <a:pt x="2207502" y="2456642"/>
                  </a:cubicBezTo>
                  <a:cubicBezTo>
                    <a:pt x="2211364" y="2458573"/>
                    <a:pt x="2211364" y="2462435"/>
                    <a:pt x="2211364" y="2466298"/>
                  </a:cubicBezTo>
                  <a:cubicBezTo>
                    <a:pt x="2211364" y="2485611"/>
                    <a:pt x="2186257" y="2508787"/>
                    <a:pt x="2170806" y="2530032"/>
                  </a:cubicBezTo>
                  <a:cubicBezTo>
                    <a:pt x="2124455" y="2589903"/>
                    <a:pt x="2056858" y="2651705"/>
                    <a:pt x="1998919" y="2698057"/>
                  </a:cubicBezTo>
                  <a:cubicBezTo>
                    <a:pt x="1983468" y="2709645"/>
                    <a:pt x="1973811" y="2713507"/>
                    <a:pt x="1962224" y="2713507"/>
                  </a:cubicBezTo>
                  <a:cubicBezTo>
                    <a:pt x="1948704" y="2713507"/>
                    <a:pt x="1929391" y="2698057"/>
                    <a:pt x="1929391" y="2682606"/>
                  </a:cubicBezTo>
                  <a:cubicBezTo>
                    <a:pt x="1929391" y="2672950"/>
                    <a:pt x="1979605" y="2647842"/>
                    <a:pt x="1993125" y="2620804"/>
                  </a:cubicBezTo>
                  <a:cubicBezTo>
                    <a:pt x="1993125" y="2620804"/>
                    <a:pt x="1993125" y="2618873"/>
                    <a:pt x="1989262" y="2618873"/>
                  </a:cubicBezTo>
                  <a:cubicBezTo>
                    <a:pt x="1983468" y="2618873"/>
                    <a:pt x="1971880" y="2626598"/>
                    <a:pt x="1962224" y="2632392"/>
                  </a:cubicBezTo>
                  <a:cubicBezTo>
                    <a:pt x="1958361" y="2636254"/>
                    <a:pt x="1952567" y="2636254"/>
                    <a:pt x="1948704" y="2636254"/>
                  </a:cubicBezTo>
                  <a:cubicBezTo>
                    <a:pt x="1923597" y="2661362"/>
                    <a:pt x="1917803" y="2671018"/>
                    <a:pt x="1894627" y="2671018"/>
                  </a:cubicBezTo>
                  <a:cubicBezTo>
                    <a:pt x="1863726" y="2671018"/>
                    <a:pt x="1834756" y="2634323"/>
                    <a:pt x="1815443" y="2603422"/>
                  </a:cubicBezTo>
                  <a:cubicBezTo>
                    <a:pt x="1817374" y="2601491"/>
                    <a:pt x="1817374" y="2597628"/>
                    <a:pt x="1817374" y="2593765"/>
                  </a:cubicBezTo>
                  <a:cubicBezTo>
                    <a:pt x="1817374" y="2587971"/>
                    <a:pt x="1813512" y="2578315"/>
                    <a:pt x="1813512" y="2572521"/>
                  </a:cubicBezTo>
                  <a:cubicBezTo>
                    <a:pt x="1813512" y="2562864"/>
                    <a:pt x="1819306" y="2557070"/>
                    <a:pt x="1834756" y="2555139"/>
                  </a:cubicBezTo>
                  <a:cubicBezTo>
                    <a:pt x="1836688" y="2557070"/>
                    <a:pt x="1836688" y="2560933"/>
                    <a:pt x="1838619" y="2562864"/>
                  </a:cubicBezTo>
                  <a:cubicBezTo>
                    <a:pt x="1842482" y="2564796"/>
                    <a:pt x="1844413" y="2560933"/>
                    <a:pt x="1848276" y="2560933"/>
                  </a:cubicBezTo>
                  <a:cubicBezTo>
                    <a:pt x="1850207" y="2560933"/>
                    <a:pt x="1850207" y="2562864"/>
                    <a:pt x="1850207" y="2564796"/>
                  </a:cubicBezTo>
                  <a:lnTo>
                    <a:pt x="1852138" y="2564796"/>
                  </a:lnTo>
                  <a:cubicBezTo>
                    <a:pt x="1865657" y="2560933"/>
                    <a:pt x="1867589" y="2568658"/>
                    <a:pt x="1869520" y="2568658"/>
                  </a:cubicBezTo>
                  <a:cubicBezTo>
                    <a:pt x="1875314" y="2568658"/>
                    <a:pt x="1883039" y="2564796"/>
                    <a:pt x="1888833" y="2564796"/>
                  </a:cubicBezTo>
                  <a:cubicBezTo>
                    <a:pt x="1884971" y="2562864"/>
                    <a:pt x="1883039" y="2559002"/>
                    <a:pt x="1879177" y="2559002"/>
                  </a:cubicBezTo>
                  <a:cubicBezTo>
                    <a:pt x="1881108" y="2559002"/>
                    <a:pt x="1883039" y="2559002"/>
                    <a:pt x="1884971" y="2557070"/>
                  </a:cubicBezTo>
                  <a:cubicBezTo>
                    <a:pt x="1883039" y="2555139"/>
                    <a:pt x="1881108" y="2555139"/>
                    <a:pt x="1879177" y="2553208"/>
                  </a:cubicBezTo>
                  <a:lnTo>
                    <a:pt x="1875314" y="2557070"/>
                  </a:lnTo>
                  <a:cubicBezTo>
                    <a:pt x="1873383" y="2555139"/>
                    <a:pt x="1869520" y="2553208"/>
                    <a:pt x="1865657" y="2553208"/>
                  </a:cubicBezTo>
                  <a:cubicBezTo>
                    <a:pt x="1859863" y="2553208"/>
                    <a:pt x="1857932" y="2557070"/>
                    <a:pt x="1854069" y="2557070"/>
                  </a:cubicBezTo>
                  <a:cubicBezTo>
                    <a:pt x="1854069" y="2555139"/>
                    <a:pt x="1856001" y="2555139"/>
                    <a:pt x="1857932" y="2553208"/>
                  </a:cubicBezTo>
                  <a:cubicBezTo>
                    <a:pt x="1850207" y="2549345"/>
                    <a:pt x="1848276" y="2549345"/>
                    <a:pt x="1848276" y="2547414"/>
                  </a:cubicBezTo>
                  <a:cubicBezTo>
                    <a:pt x="1846344" y="2549345"/>
                    <a:pt x="1846344" y="2551276"/>
                    <a:pt x="1846344" y="2553208"/>
                  </a:cubicBezTo>
                  <a:cubicBezTo>
                    <a:pt x="1846344" y="2551276"/>
                    <a:pt x="1842482" y="2549345"/>
                    <a:pt x="1840550" y="2551276"/>
                  </a:cubicBezTo>
                  <a:cubicBezTo>
                    <a:pt x="1840550" y="2551276"/>
                    <a:pt x="1840550" y="2549345"/>
                    <a:pt x="1842482" y="2547414"/>
                  </a:cubicBezTo>
                  <a:cubicBezTo>
                    <a:pt x="1815443" y="2528100"/>
                    <a:pt x="1803855" y="2514581"/>
                    <a:pt x="1803855" y="2497199"/>
                  </a:cubicBezTo>
                  <a:cubicBezTo>
                    <a:pt x="1803855" y="2493337"/>
                    <a:pt x="1807718" y="2481749"/>
                    <a:pt x="1811580" y="2474023"/>
                  </a:cubicBezTo>
                  <a:cubicBezTo>
                    <a:pt x="1828962" y="2485611"/>
                    <a:pt x="1838619" y="2491405"/>
                    <a:pt x="1854069" y="2491405"/>
                  </a:cubicBezTo>
                  <a:cubicBezTo>
                    <a:pt x="1859863" y="2491405"/>
                    <a:pt x="1896559" y="2481749"/>
                    <a:pt x="1900421" y="2481749"/>
                  </a:cubicBezTo>
                  <a:cubicBezTo>
                    <a:pt x="1904284" y="2481749"/>
                    <a:pt x="1913940" y="2479817"/>
                    <a:pt x="1915872" y="2489474"/>
                  </a:cubicBezTo>
                  <a:cubicBezTo>
                    <a:pt x="1921666" y="2504925"/>
                    <a:pt x="1931322" y="2535826"/>
                    <a:pt x="1931322" y="2539688"/>
                  </a:cubicBezTo>
                  <a:cubicBezTo>
                    <a:pt x="1931322" y="2551276"/>
                    <a:pt x="1908147" y="2549345"/>
                    <a:pt x="1902353" y="2553208"/>
                  </a:cubicBezTo>
                  <a:cubicBezTo>
                    <a:pt x="1896559" y="2555139"/>
                    <a:pt x="1894627" y="2559002"/>
                    <a:pt x="1888833" y="2560933"/>
                  </a:cubicBezTo>
                  <a:cubicBezTo>
                    <a:pt x="1892696" y="2562864"/>
                    <a:pt x="1896559" y="2562864"/>
                    <a:pt x="1900421" y="2560933"/>
                  </a:cubicBezTo>
                  <a:cubicBezTo>
                    <a:pt x="1900421" y="2562864"/>
                    <a:pt x="1898490" y="2564796"/>
                    <a:pt x="1896559" y="2566727"/>
                  </a:cubicBezTo>
                  <a:cubicBezTo>
                    <a:pt x="1896559" y="2566727"/>
                    <a:pt x="1894627" y="2568658"/>
                    <a:pt x="1900421" y="2568658"/>
                  </a:cubicBezTo>
                  <a:cubicBezTo>
                    <a:pt x="1904284" y="2568658"/>
                    <a:pt x="1912009" y="2562864"/>
                    <a:pt x="1915872" y="2562864"/>
                  </a:cubicBezTo>
                  <a:cubicBezTo>
                    <a:pt x="1921666" y="2562864"/>
                    <a:pt x="1921666" y="2568658"/>
                    <a:pt x="1921666" y="2570590"/>
                  </a:cubicBezTo>
                  <a:cubicBezTo>
                    <a:pt x="1921666" y="2587971"/>
                    <a:pt x="1921666" y="2616941"/>
                    <a:pt x="1948704" y="2636254"/>
                  </a:cubicBezTo>
                  <a:cubicBezTo>
                    <a:pt x="1950636" y="2634323"/>
                    <a:pt x="1950636" y="2636254"/>
                    <a:pt x="1950636" y="2630460"/>
                  </a:cubicBezTo>
                  <a:cubicBezTo>
                    <a:pt x="1950636" y="2626598"/>
                    <a:pt x="1942910" y="2586040"/>
                    <a:pt x="1942910" y="2580246"/>
                  </a:cubicBezTo>
                  <a:cubicBezTo>
                    <a:pt x="1942910" y="2576383"/>
                    <a:pt x="1942910" y="2566727"/>
                    <a:pt x="1944842" y="2559002"/>
                  </a:cubicBezTo>
                  <a:cubicBezTo>
                    <a:pt x="1964155" y="2566727"/>
                    <a:pt x="1989262" y="2584109"/>
                    <a:pt x="2012438" y="2584109"/>
                  </a:cubicBezTo>
                  <a:lnTo>
                    <a:pt x="2012438" y="2587971"/>
                  </a:lnTo>
                  <a:cubicBezTo>
                    <a:pt x="2008575" y="2595697"/>
                    <a:pt x="2000850" y="2603422"/>
                    <a:pt x="1993125" y="2611147"/>
                  </a:cubicBezTo>
                  <a:lnTo>
                    <a:pt x="1993125" y="2618873"/>
                  </a:lnTo>
                  <a:cubicBezTo>
                    <a:pt x="2020163" y="2607285"/>
                    <a:pt x="2058790" y="2576383"/>
                    <a:pt x="2056858" y="2551276"/>
                  </a:cubicBezTo>
                  <a:cubicBezTo>
                    <a:pt x="2041408" y="2560933"/>
                    <a:pt x="2025957" y="2570590"/>
                    <a:pt x="2010507" y="2570590"/>
                  </a:cubicBezTo>
                  <a:cubicBezTo>
                    <a:pt x="1962224" y="2570590"/>
                    <a:pt x="1927460" y="2516512"/>
                    <a:pt x="1927460" y="2481749"/>
                  </a:cubicBezTo>
                  <a:cubicBezTo>
                    <a:pt x="1927460" y="2477886"/>
                    <a:pt x="1927460" y="2475955"/>
                    <a:pt x="1931322" y="2472092"/>
                  </a:cubicBezTo>
                  <a:cubicBezTo>
                    <a:pt x="1948704" y="2472092"/>
                    <a:pt x="1966086" y="2474023"/>
                    <a:pt x="1983468" y="2472092"/>
                  </a:cubicBezTo>
                  <a:cubicBezTo>
                    <a:pt x="1993125" y="2472092"/>
                    <a:pt x="2004713" y="2466298"/>
                    <a:pt x="2022095" y="2462435"/>
                  </a:cubicBezTo>
                  <a:cubicBezTo>
                    <a:pt x="2025957" y="2474023"/>
                    <a:pt x="2033682" y="2495268"/>
                    <a:pt x="2045270" y="2512650"/>
                  </a:cubicBezTo>
                  <a:cubicBezTo>
                    <a:pt x="2052996" y="2522306"/>
                    <a:pt x="2056858" y="2535826"/>
                    <a:pt x="2064584" y="2547414"/>
                  </a:cubicBezTo>
                  <a:cubicBezTo>
                    <a:pt x="2076172" y="2547414"/>
                    <a:pt x="2093553" y="2522306"/>
                    <a:pt x="2095485" y="2512650"/>
                  </a:cubicBezTo>
                  <a:cubicBezTo>
                    <a:pt x="2093553" y="2510719"/>
                    <a:pt x="2093553" y="2508787"/>
                    <a:pt x="2089691" y="2508787"/>
                  </a:cubicBezTo>
                  <a:cubicBezTo>
                    <a:pt x="2083897" y="2508787"/>
                    <a:pt x="2078103" y="2518444"/>
                    <a:pt x="2072309" y="2518444"/>
                  </a:cubicBezTo>
                  <a:cubicBezTo>
                    <a:pt x="2047202" y="2518444"/>
                    <a:pt x="2041408" y="2468229"/>
                    <a:pt x="2041408" y="2462435"/>
                  </a:cubicBezTo>
                  <a:cubicBezTo>
                    <a:pt x="2041408" y="2458573"/>
                    <a:pt x="2043339" y="2448916"/>
                    <a:pt x="2043339" y="2441191"/>
                  </a:cubicBezTo>
                  <a:cubicBezTo>
                    <a:pt x="2062652" y="2454710"/>
                    <a:pt x="2093553" y="2450848"/>
                    <a:pt x="2114798" y="2456642"/>
                  </a:cubicBezTo>
                  <a:cubicBezTo>
                    <a:pt x="2112867" y="2464367"/>
                    <a:pt x="2109004" y="2475955"/>
                    <a:pt x="2109004" y="2481749"/>
                  </a:cubicBezTo>
                  <a:cubicBezTo>
                    <a:pt x="2109004" y="2485611"/>
                    <a:pt x="2109004" y="2487543"/>
                    <a:pt x="2110935" y="2489474"/>
                  </a:cubicBezTo>
                  <a:cubicBezTo>
                    <a:pt x="2128317" y="2474023"/>
                    <a:pt x="2136043" y="2446985"/>
                    <a:pt x="2147631" y="2429603"/>
                  </a:cubicBezTo>
                  <a:cubicBezTo>
                    <a:pt x="2151493" y="2423809"/>
                    <a:pt x="2159218" y="2421878"/>
                    <a:pt x="2165012" y="2421878"/>
                  </a:cubicBezTo>
                  <a:cubicBezTo>
                    <a:pt x="2168875" y="2421878"/>
                    <a:pt x="2174669" y="2421878"/>
                    <a:pt x="2178532" y="2425740"/>
                  </a:cubicBezTo>
                  <a:close/>
                  <a:moveTo>
                    <a:pt x="1436904" y="2445054"/>
                  </a:moveTo>
                  <a:cubicBezTo>
                    <a:pt x="1425316" y="2446985"/>
                    <a:pt x="1406003" y="2446985"/>
                    <a:pt x="1400209" y="2446985"/>
                  </a:cubicBezTo>
                  <a:lnTo>
                    <a:pt x="1268879" y="2435397"/>
                  </a:lnTo>
                  <a:cubicBezTo>
                    <a:pt x="1237978" y="2435397"/>
                    <a:pt x="1203214" y="2437328"/>
                    <a:pt x="1172313" y="2464367"/>
                  </a:cubicBezTo>
                  <a:cubicBezTo>
                    <a:pt x="1180038" y="2472092"/>
                    <a:pt x="1197420" y="2475955"/>
                    <a:pt x="1199351" y="2491405"/>
                  </a:cubicBezTo>
                  <a:cubicBezTo>
                    <a:pt x="1195489" y="2491405"/>
                    <a:pt x="1191626" y="2487543"/>
                    <a:pt x="1149137" y="2489474"/>
                  </a:cubicBezTo>
                  <a:cubicBezTo>
                    <a:pt x="1139480" y="2489474"/>
                    <a:pt x="1129824" y="2493337"/>
                    <a:pt x="1120167" y="2497199"/>
                  </a:cubicBezTo>
                  <a:cubicBezTo>
                    <a:pt x="1156862" y="2423809"/>
                    <a:pt x="1210939" y="2418015"/>
                    <a:pt x="1259222" y="2418015"/>
                  </a:cubicBezTo>
                  <a:cubicBezTo>
                    <a:pt x="1317162" y="2418015"/>
                    <a:pt x="1380896" y="2429603"/>
                    <a:pt x="1436904" y="2445054"/>
                  </a:cubicBezTo>
                  <a:close/>
                  <a:moveTo>
                    <a:pt x="1687976" y="2427672"/>
                  </a:moveTo>
                  <a:cubicBezTo>
                    <a:pt x="1687976" y="2433466"/>
                    <a:pt x="1684113" y="2435397"/>
                    <a:pt x="1680250" y="2435397"/>
                  </a:cubicBezTo>
                  <a:cubicBezTo>
                    <a:pt x="1668663" y="2435397"/>
                    <a:pt x="1660937" y="2429603"/>
                    <a:pt x="1660937" y="2419946"/>
                  </a:cubicBezTo>
                  <a:cubicBezTo>
                    <a:pt x="1660937" y="2412221"/>
                    <a:pt x="1666731" y="2410290"/>
                    <a:pt x="1670594" y="2410290"/>
                  </a:cubicBezTo>
                  <a:cubicBezTo>
                    <a:pt x="1678319" y="2410290"/>
                    <a:pt x="1687976" y="2423809"/>
                    <a:pt x="1687976" y="2427672"/>
                  </a:cubicBezTo>
                  <a:close/>
                  <a:moveTo>
                    <a:pt x="2234540" y="2429603"/>
                  </a:moveTo>
                  <a:cubicBezTo>
                    <a:pt x="2234540" y="2433466"/>
                    <a:pt x="2230677" y="2443122"/>
                    <a:pt x="2226815" y="2448916"/>
                  </a:cubicBezTo>
                  <a:cubicBezTo>
                    <a:pt x="2217158" y="2441191"/>
                    <a:pt x="2205570" y="2429603"/>
                    <a:pt x="2193982" y="2421878"/>
                  </a:cubicBezTo>
                  <a:cubicBezTo>
                    <a:pt x="2184326" y="2414152"/>
                    <a:pt x="2172738" y="2406427"/>
                    <a:pt x="2163081" y="2394839"/>
                  </a:cubicBezTo>
                  <a:cubicBezTo>
                    <a:pt x="2166944" y="2390977"/>
                    <a:pt x="2176600" y="2385183"/>
                    <a:pt x="2182394" y="2385183"/>
                  </a:cubicBezTo>
                  <a:cubicBezTo>
                    <a:pt x="2193982" y="2385183"/>
                    <a:pt x="2234540" y="2416084"/>
                    <a:pt x="2234540" y="2429603"/>
                  </a:cubicBezTo>
                  <a:close/>
                  <a:moveTo>
                    <a:pt x="1998919" y="2387114"/>
                  </a:moveTo>
                  <a:cubicBezTo>
                    <a:pt x="2000850" y="2389045"/>
                    <a:pt x="2027888" y="2423809"/>
                    <a:pt x="2027888" y="2431534"/>
                  </a:cubicBezTo>
                  <a:cubicBezTo>
                    <a:pt x="2027888" y="2452779"/>
                    <a:pt x="1969949" y="2460504"/>
                    <a:pt x="1968017" y="2460504"/>
                  </a:cubicBezTo>
                  <a:cubicBezTo>
                    <a:pt x="1942910" y="2460504"/>
                    <a:pt x="1939048" y="2450848"/>
                    <a:pt x="1906215" y="2441191"/>
                  </a:cubicBezTo>
                  <a:cubicBezTo>
                    <a:pt x="1910078" y="2472092"/>
                    <a:pt x="1877245" y="2475955"/>
                    <a:pt x="1859863" y="2475955"/>
                  </a:cubicBezTo>
                  <a:cubicBezTo>
                    <a:pt x="1819306" y="2475955"/>
                    <a:pt x="1794198" y="2452779"/>
                    <a:pt x="1784542" y="2404496"/>
                  </a:cubicBezTo>
                  <a:cubicBezTo>
                    <a:pt x="1798061" y="2406427"/>
                    <a:pt x="1813512" y="2404496"/>
                    <a:pt x="1861795" y="2404496"/>
                  </a:cubicBezTo>
                  <a:cubicBezTo>
                    <a:pt x="1867589" y="2404496"/>
                    <a:pt x="1875314" y="2408358"/>
                    <a:pt x="1883039" y="2410290"/>
                  </a:cubicBezTo>
                  <a:cubicBezTo>
                    <a:pt x="1879177" y="2392908"/>
                    <a:pt x="1886902" y="2394839"/>
                    <a:pt x="1896559" y="2394839"/>
                  </a:cubicBezTo>
                  <a:cubicBezTo>
                    <a:pt x="1902353" y="2394839"/>
                    <a:pt x="1933254" y="2400633"/>
                    <a:pt x="1937116" y="2400633"/>
                  </a:cubicBezTo>
                  <a:cubicBezTo>
                    <a:pt x="1962224" y="2400633"/>
                    <a:pt x="1971880" y="2385183"/>
                    <a:pt x="1987331" y="2385183"/>
                  </a:cubicBezTo>
                  <a:cubicBezTo>
                    <a:pt x="1993125" y="2385183"/>
                    <a:pt x="1995056" y="2385183"/>
                    <a:pt x="1998919" y="2387114"/>
                  </a:cubicBezTo>
                  <a:close/>
                  <a:moveTo>
                    <a:pt x="2112867" y="2387114"/>
                  </a:moveTo>
                  <a:cubicBezTo>
                    <a:pt x="2132180" y="2400633"/>
                    <a:pt x="2141837" y="2398702"/>
                    <a:pt x="2141837" y="2414152"/>
                  </a:cubicBezTo>
                  <a:cubicBezTo>
                    <a:pt x="2141837" y="2431534"/>
                    <a:pt x="2097416" y="2439260"/>
                    <a:pt x="2087759" y="2439260"/>
                  </a:cubicBezTo>
                  <a:cubicBezTo>
                    <a:pt x="2052996" y="2439260"/>
                    <a:pt x="2029820" y="2412221"/>
                    <a:pt x="2010507" y="2369732"/>
                  </a:cubicBezTo>
                  <a:cubicBezTo>
                    <a:pt x="2014369" y="2369732"/>
                    <a:pt x="2018232" y="2371663"/>
                    <a:pt x="2024026" y="2371663"/>
                  </a:cubicBezTo>
                  <a:cubicBezTo>
                    <a:pt x="2027888" y="2371663"/>
                    <a:pt x="2068446" y="2356213"/>
                    <a:pt x="2072309" y="2356213"/>
                  </a:cubicBezTo>
                  <a:cubicBezTo>
                    <a:pt x="2095485" y="2356213"/>
                    <a:pt x="2095485" y="2373595"/>
                    <a:pt x="2112867" y="2387114"/>
                  </a:cubicBezTo>
                  <a:close/>
                  <a:moveTo>
                    <a:pt x="2672950" y="2510719"/>
                  </a:moveTo>
                  <a:cubicBezTo>
                    <a:pt x="2672950" y="2514581"/>
                    <a:pt x="2676813" y="2520375"/>
                    <a:pt x="2682607" y="2520375"/>
                  </a:cubicBezTo>
                  <a:cubicBezTo>
                    <a:pt x="2690332" y="2524238"/>
                    <a:pt x="2703851" y="2520375"/>
                    <a:pt x="2713508" y="2520375"/>
                  </a:cubicBezTo>
                  <a:cubicBezTo>
                    <a:pt x="2752134" y="2524238"/>
                    <a:pt x="2806211" y="2543551"/>
                    <a:pt x="2837113" y="2593765"/>
                  </a:cubicBezTo>
                  <a:cubicBezTo>
                    <a:pt x="2854494" y="2620804"/>
                    <a:pt x="2860288" y="2651705"/>
                    <a:pt x="2860288" y="2680675"/>
                  </a:cubicBezTo>
                  <a:cubicBezTo>
                    <a:pt x="2860288" y="2802348"/>
                    <a:pt x="2754066" y="2889258"/>
                    <a:pt x="2642049" y="2889258"/>
                  </a:cubicBezTo>
                  <a:cubicBezTo>
                    <a:pt x="2595697" y="2889258"/>
                    <a:pt x="2537758" y="2866082"/>
                    <a:pt x="2491406" y="2852562"/>
                  </a:cubicBezTo>
                  <a:cubicBezTo>
                    <a:pt x="2475955" y="2985824"/>
                    <a:pt x="2358145" y="3051489"/>
                    <a:pt x="2263510" y="3051489"/>
                  </a:cubicBezTo>
                  <a:cubicBezTo>
                    <a:pt x="2153424" y="3051489"/>
                    <a:pt x="2064584" y="2991618"/>
                    <a:pt x="2049133" y="2840975"/>
                  </a:cubicBezTo>
                  <a:cubicBezTo>
                    <a:pt x="2033682" y="2846769"/>
                    <a:pt x="2016301" y="2856425"/>
                    <a:pt x="2000850" y="2864150"/>
                  </a:cubicBezTo>
                  <a:cubicBezTo>
                    <a:pt x="1991193" y="2868013"/>
                    <a:pt x="1979605" y="2868013"/>
                    <a:pt x="1971880" y="2871876"/>
                  </a:cubicBezTo>
                  <a:cubicBezTo>
                    <a:pt x="1956430" y="2875738"/>
                    <a:pt x="1937116" y="2881532"/>
                    <a:pt x="1921666" y="2881532"/>
                  </a:cubicBezTo>
                  <a:cubicBezTo>
                    <a:pt x="1917803" y="2881532"/>
                    <a:pt x="1902353" y="2879601"/>
                    <a:pt x="1894627" y="2877670"/>
                  </a:cubicBezTo>
                  <a:cubicBezTo>
                    <a:pt x="1883039" y="2875738"/>
                    <a:pt x="1867589" y="2871876"/>
                    <a:pt x="1856001" y="2868013"/>
                  </a:cubicBezTo>
                  <a:cubicBezTo>
                    <a:pt x="1850207" y="2868013"/>
                    <a:pt x="1807718" y="2846769"/>
                    <a:pt x="1807718" y="2840975"/>
                  </a:cubicBezTo>
                  <a:cubicBezTo>
                    <a:pt x="1807718" y="2835181"/>
                    <a:pt x="1807718" y="2831318"/>
                    <a:pt x="1813512" y="2829387"/>
                  </a:cubicBezTo>
                  <a:cubicBezTo>
                    <a:pt x="1830894" y="2817799"/>
                    <a:pt x="1854069" y="2806211"/>
                    <a:pt x="1875314" y="2794623"/>
                  </a:cubicBezTo>
                  <a:cubicBezTo>
                    <a:pt x="1883039" y="2790760"/>
                    <a:pt x="1890765" y="2779172"/>
                    <a:pt x="1900421" y="2773378"/>
                  </a:cubicBezTo>
                  <a:cubicBezTo>
                    <a:pt x="1910078" y="2765653"/>
                    <a:pt x="1925528" y="2763722"/>
                    <a:pt x="1939048" y="2755996"/>
                  </a:cubicBezTo>
                  <a:cubicBezTo>
                    <a:pt x="1962224" y="2740546"/>
                    <a:pt x="2006644" y="2705782"/>
                    <a:pt x="2012438" y="2705782"/>
                  </a:cubicBezTo>
                  <a:cubicBezTo>
                    <a:pt x="2016301" y="2705782"/>
                    <a:pt x="2020163" y="2707713"/>
                    <a:pt x="2022095" y="2713507"/>
                  </a:cubicBezTo>
                  <a:cubicBezTo>
                    <a:pt x="2051064" y="2800417"/>
                    <a:pt x="2118661" y="2833249"/>
                    <a:pt x="2180463" y="2833249"/>
                  </a:cubicBezTo>
                  <a:cubicBezTo>
                    <a:pt x="2253853" y="2833249"/>
                    <a:pt x="2288617" y="2784966"/>
                    <a:pt x="2305999" y="2784966"/>
                  </a:cubicBezTo>
                  <a:cubicBezTo>
                    <a:pt x="2309862" y="2784966"/>
                    <a:pt x="2342694" y="2808142"/>
                    <a:pt x="2363939" y="2813936"/>
                  </a:cubicBezTo>
                  <a:cubicBezTo>
                    <a:pt x="2410290" y="2831318"/>
                    <a:pt x="2394840" y="2827455"/>
                    <a:pt x="2429604" y="2827455"/>
                  </a:cubicBezTo>
                  <a:cubicBezTo>
                    <a:pt x="2495269" y="2827455"/>
                    <a:pt x="2582178" y="2788829"/>
                    <a:pt x="2593766" y="2699988"/>
                  </a:cubicBezTo>
                  <a:cubicBezTo>
                    <a:pt x="2593766" y="2692263"/>
                    <a:pt x="2597629" y="2682606"/>
                    <a:pt x="2599560" y="2672950"/>
                  </a:cubicBezTo>
                  <a:lnTo>
                    <a:pt x="2599560" y="2624667"/>
                  </a:lnTo>
                  <a:cubicBezTo>
                    <a:pt x="2576384" y="2539688"/>
                    <a:pt x="2510719" y="2502993"/>
                    <a:pt x="2446985" y="2502993"/>
                  </a:cubicBezTo>
                  <a:cubicBezTo>
                    <a:pt x="2371664" y="2502993"/>
                    <a:pt x="2309862" y="2557070"/>
                    <a:pt x="2309862" y="2634323"/>
                  </a:cubicBezTo>
                  <a:cubicBezTo>
                    <a:pt x="2309862" y="2696125"/>
                    <a:pt x="2358145" y="2734752"/>
                    <a:pt x="2410290" y="2734752"/>
                  </a:cubicBezTo>
                  <a:cubicBezTo>
                    <a:pt x="2462436" y="2734752"/>
                    <a:pt x="2508788" y="2715439"/>
                    <a:pt x="2508788" y="2651705"/>
                  </a:cubicBezTo>
                  <a:cubicBezTo>
                    <a:pt x="2508788" y="2620804"/>
                    <a:pt x="2483681" y="2593765"/>
                    <a:pt x="2454711" y="2593765"/>
                  </a:cubicBezTo>
                  <a:cubicBezTo>
                    <a:pt x="2443123" y="2593765"/>
                    <a:pt x="2445054" y="2591834"/>
                    <a:pt x="2431535" y="2599559"/>
                  </a:cubicBezTo>
                  <a:cubicBezTo>
                    <a:pt x="2431535" y="2599559"/>
                    <a:pt x="2433466" y="2611147"/>
                    <a:pt x="2441192" y="2613079"/>
                  </a:cubicBezTo>
                  <a:cubicBezTo>
                    <a:pt x="2450848" y="2613079"/>
                    <a:pt x="2462436" y="2613079"/>
                    <a:pt x="2472093" y="2618873"/>
                  </a:cubicBezTo>
                  <a:cubicBezTo>
                    <a:pt x="2483681" y="2624667"/>
                    <a:pt x="2487543" y="2649774"/>
                    <a:pt x="2487543" y="2657499"/>
                  </a:cubicBezTo>
                  <a:cubicBezTo>
                    <a:pt x="2487543" y="2696125"/>
                    <a:pt x="2439260" y="2719301"/>
                    <a:pt x="2412222" y="2719301"/>
                  </a:cubicBezTo>
                  <a:cubicBezTo>
                    <a:pt x="2394840" y="2719301"/>
                    <a:pt x="2390977" y="2713507"/>
                    <a:pt x="2371664" y="2701919"/>
                  </a:cubicBezTo>
                  <a:cubicBezTo>
                    <a:pt x="2334969" y="2680675"/>
                    <a:pt x="2329175" y="2657499"/>
                    <a:pt x="2329175" y="2632392"/>
                  </a:cubicBezTo>
                  <a:cubicBezTo>
                    <a:pt x="2329175" y="2555139"/>
                    <a:pt x="2396771" y="2526169"/>
                    <a:pt x="2450848" y="2526169"/>
                  </a:cubicBezTo>
                  <a:cubicBezTo>
                    <a:pt x="2531964" y="2526169"/>
                    <a:pt x="2582178" y="2584109"/>
                    <a:pt x="2582178" y="2659430"/>
                  </a:cubicBezTo>
                  <a:cubicBezTo>
                    <a:pt x="2582178" y="2750202"/>
                    <a:pt x="2508788" y="2806211"/>
                    <a:pt x="2429604" y="2806211"/>
                  </a:cubicBezTo>
                  <a:cubicBezTo>
                    <a:pt x="2385183" y="2806211"/>
                    <a:pt x="2344625" y="2790760"/>
                    <a:pt x="2302136" y="2746340"/>
                  </a:cubicBezTo>
                  <a:cubicBezTo>
                    <a:pt x="2292480" y="2755996"/>
                    <a:pt x="2267373" y="2786898"/>
                    <a:pt x="2253853" y="2792692"/>
                  </a:cubicBezTo>
                  <a:cubicBezTo>
                    <a:pt x="2244197" y="2796554"/>
                    <a:pt x="2230677" y="2800417"/>
                    <a:pt x="2221021" y="2804279"/>
                  </a:cubicBezTo>
                  <a:cubicBezTo>
                    <a:pt x="2190120" y="2813936"/>
                    <a:pt x="2197845" y="2813936"/>
                    <a:pt x="2176600" y="2813936"/>
                  </a:cubicBezTo>
                  <a:cubicBezTo>
                    <a:pt x="2120592" y="2813936"/>
                    <a:pt x="2039476" y="2755996"/>
                    <a:pt x="2039476" y="2692263"/>
                  </a:cubicBezTo>
                  <a:lnTo>
                    <a:pt x="2039476" y="2680675"/>
                  </a:lnTo>
                  <a:cubicBezTo>
                    <a:pt x="2078103" y="2649774"/>
                    <a:pt x="2128317" y="2603422"/>
                    <a:pt x="2165012" y="2560933"/>
                  </a:cubicBezTo>
                  <a:cubicBezTo>
                    <a:pt x="2190120" y="2531963"/>
                    <a:pt x="2193982" y="2501062"/>
                    <a:pt x="2221021" y="2501062"/>
                  </a:cubicBezTo>
                  <a:cubicBezTo>
                    <a:pt x="2226815" y="2501062"/>
                    <a:pt x="2257716" y="2510719"/>
                    <a:pt x="2261579" y="2510719"/>
                  </a:cubicBezTo>
                  <a:cubicBezTo>
                    <a:pt x="2280892" y="2510719"/>
                    <a:pt x="2292480" y="2450848"/>
                    <a:pt x="2294411" y="2446985"/>
                  </a:cubicBezTo>
                  <a:cubicBezTo>
                    <a:pt x="2298274" y="2437328"/>
                    <a:pt x="2304068" y="2425740"/>
                    <a:pt x="2313724" y="2418015"/>
                  </a:cubicBezTo>
                  <a:cubicBezTo>
                    <a:pt x="2362007" y="2363938"/>
                    <a:pt x="2429604" y="2350419"/>
                    <a:pt x="2479818" y="2350419"/>
                  </a:cubicBezTo>
                  <a:cubicBezTo>
                    <a:pt x="2568659" y="2350419"/>
                    <a:pt x="2653637" y="2390977"/>
                    <a:pt x="2672950" y="2510719"/>
                  </a:cubicBezTo>
                  <a:close/>
                  <a:moveTo>
                    <a:pt x="2149562" y="2392908"/>
                  </a:moveTo>
                  <a:cubicBezTo>
                    <a:pt x="2122523" y="2381320"/>
                    <a:pt x="2126386" y="2383251"/>
                    <a:pt x="2126386" y="2367801"/>
                  </a:cubicBezTo>
                  <a:lnTo>
                    <a:pt x="2126386" y="2358144"/>
                  </a:lnTo>
                  <a:cubicBezTo>
                    <a:pt x="2130249" y="2333037"/>
                    <a:pt x="2153424" y="2350419"/>
                    <a:pt x="2166944" y="2334968"/>
                  </a:cubicBezTo>
                  <a:cubicBezTo>
                    <a:pt x="2165012" y="2354281"/>
                    <a:pt x="2161150" y="2373595"/>
                    <a:pt x="2149562" y="2392908"/>
                  </a:cubicBezTo>
                  <a:close/>
                  <a:moveTo>
                    <a:pt x="1904284" y="2336900"/>
                  </a:moveTo>
                  <a:cubicBezTo>
                    <a:pt x="1925528" y="2342694"/>
                    <a:pt x="1952567" y="2344625"/>
                    <a:pt x="1977674" y="2350419"/>
                  </a:cubicBezTo>
                  <a:cubicBezTo>
                    <a:pt x="1983468" y="2352350"/>
                    <a:pt x="1987331" y="2360075"/>
                    <a:pt x="1987331" y="2363938"/>
                  </a:cubicBezTo>
                  <a:cubicBezTo>
                    <a:pt x="1987331" y="2381320"/>
                    <a:pt x="1933254" y="2385183"/>
                    <a:pt x="1931322" y="2385183"/>
                  </a:cubicBezTo>
                  <a:cubicBezTo>
                    <a:pt x="1927460" y="2385183"/>
                    <a:pt x="1910078" y="2383251"/>
                    <a:pt x="1902353" y="2379389"/>
                  </a:cubicBezTo>
                  <a:cubicBezTo>
                    <a:pt x="1886902" y="2373595"/>
                    <a:pt x="1859863" y="2346556"/>
                    <a:pt x="1859863" y="2333037"/>
                  </a:cubicBezTo>
                  <a:cubicBezTo>
                    <a:pt x="1859863" y="2327243"/>
                    <a:pt x="1865657" y="2327243"/>
                    <a:pt x="1871451" y="2327243"/>
                  </a:cubicBezTo>
                  <a:cubicBezTo>
                    <a:pt x="1875314" y="2327243"/>
                    <a:pt x="1890765" y="2334968"/>
                    <a:pt x="1904284" y="2336900"/>
                  </a:cubicBezTo>
                  <a:close/>
                  <a:moveTo>
                    <a:pt x="2363939" y="2352350"/>
                  </a:moveTo>
                  <a:cubicBezTo>
                    <a:pt x="2333037" y="2371663"/>
                    <a:pt x="2284754" y="2412221"/>
                    <a:pt x="2271235" y="2446985"/>
                  </a:cubicBezTo>
                  <a:cubicBezTo>
                    <a:pt x="2265441" y="2458573"/>
                    <a:pt x="2267373" y="2487543"/>
                    <a:pt x="2249991" y="2487543"/>
                  </a:cubicBezTo>
                  <a:cubicBezTo>
                    <a:pt x="2240334" y="2487543"/>
                    <a:pt x="2228746" y="2479817"/>
                    <a:pt x="2228746" y="2474023"/>
                  </a:cubicBezTo>
                  <a:cubicBezTo>
                    <a:pt x="2228746" y="2468229"/>
                    <a:pt x="2232609" y="2464367"/>
                    <a:pt x="2234540" y="2458573"/>
                  </a:cubicBezTo>
                  <a:cubicBezTo>
                    <a:pt x="2244197" y="2439260"/>
                    <a:pt x="2255785" y="2419946"/>
                    <a:pt x="2263510" y="2400633"/>
                  </a:cubicBezTo>
                  <a:cubicBezTo>
                    <a:pt x="2273166" y="2377457"/>
                    <a:pt x="2284754" y="2346556"/>
                    <a:pt x="2286686" y="2321449"/>
                  </a:cubicBezTo>
                  <a:cubicBezTo>
                    <a:pt x="2290548" y="2321449"/>
                    <a:pt x="2294411" y="2319518"/>
                    <a:pt x="2298274" y="2319518"/>
                  </a:cubicBezTo>
                  <a:cubicBezTo>
                    <a:pt x="2317587" y="2319518"/>
                    <a:pt x="2346557" y="2340762"/>
                    <a:pt x="2363939" y="2352350"/>
                  </a:cubicBezTo>
                  <a:close/>
                  <a:moveTo>
                    <a:pt x="1830894" y="2317586"/>
                  </a:moveTo>
                  <a:cubicBezTo>
                    <a:pt x="1827031" y="2327243"/>
                    <a:pt x="1825100" y="2333037"/>
                    <a:pt x="1823168" y="2338831"/>
                  </a:cubicBezTo>
                  <a:cubicBezTo>
                    <a:pt x="1823168" y="2338831"/>
                    <a:pt x="1821237" y="2340762"/>
                    <a:pt x="1827031" y="2340762"/>
                  </a:cubicBezTo>
                  <a:cubicBezTo>
                    <a:pt x="1830894" y="2340762"/>
                    <a:pt x="1834756" y="2336900"/>
                    <a:pt x="1838619" y="2336900"/>
                  </a:cubicBezTo>
                  <a:cubicBezTo>
                    <a:pt x="1844413" y="2336900"/>
                    <a:pt x="1844413" y="2338831"/>
                    <a:pt x="1844413" y="2338831"/>
                  </a:cubicBezTo>
                  <a:cubicBezTo>
                    <a:pt x="1850207" y="2350419"/>
                    <a:pt x="1869520" y="2369732"/>
                    <a:pt x="1869520" y="2375526"/>
                  </a:cubicBezTo>
                  <a:cubicBezTo>
                    <a:pt x="1869520" y="2392908"/>
                    <a:pt x="1827031" y="2394839"/>
                    <a:pt x="1827031" y="2394839"/>
                  </a:cubicBezTo>
                  <a:cubicBezTo>
                    <a:pt x="1807718" y="2394839"/>
                    <a:pt x="1747847" y="2373595"/>
                    <a:pt x="1747847" y="2340762"/>
                  </a:cubicBezTo>
                  <a:lnTo>
                    <a:pt x="1749778" y="2336900"/>
                  </a:lnTo>
                  <a:cubicBezTo>
                    <a:pt x="1755572" y="2336900"/>
                    <a:pt x="1765229" y="2336900"/>
                    <a:pt x="1786473" y="2338831"/>
                  </a:cubicBezTo>
                  <a:cubicBezTo>
                    <a:pt x="1786473" y="2319518"/>
                    <a:pt x="1780679" y="2315655"/>
                    <a:pt x="1799992" y="2315655"/>
                  </a:cubicBezTo>
                  <a:cubicBezTo>
                    <a:pt x="1803855" y="2315655"/>
                    <a:pt x="1819306" y="2317586"/>
                    <a:pt x="1830894" y="2317586"/>
                  </a:cubicBezTo>
                  <a:close/>
                  <a:moveTo>
                    <a:pt x="2068446" y="2319518"/>
                  </a:moveTo>
                  <a:cubicBezTo>
                    <a:pt x="2070378" y="2321449"/>
                    <a:pt x="2070378" y="2323380"/>
                    <a:pt x="2070378" y="2329174"/>
                  </a:cubicBezTo>
                  <a:cubicBezTo>
                    <a:pt x="2070378" y="2333037"/>
                    <a:pt x="2068446" y="2340762"/>
                    <a:pt x="2064584" y="2344625"/>
                  </a:cubicBezTo>
                  <a:cubicBezTo>
                    <a:pt x="2062652" y="2348487"/>
                    <a:pt x="2024026" y="2356213"/>
                    <a:pt x="2018232" y="2356213"/>
                  </a:cubicBezTo>
                  <a:cubicBezTo>
                    <a:pt x="2012438" y="2356213"/>
                    <a:pt x="1996987" y="2350419"/>
                    <a:pt x="1993125" y="2344625"/>
                  </a:cubicBezTo>
                  <a:cubicBezTo>
                    <a:pt x="1996987" y="2338831"/>
                    <a:pt x="2041408" y="2302136"/>
                    <a:pt x="2041408" y="2302136"/>
                  </a:cubicBezTo>
                  <a:cubicBezTo>
                    <a:pt x="2047202" y="2302136"/>
                    <a:pt x="2060721" y="2315655"/>
                    <a:pt x="2068446" y="2319518"/>
                  </a:cubicBezTo>
                  <a:close/>
                  <a:moveTo>
                    <a:pt x="1728534" y="2269303"/>
                  </a:moveTo>
                  <a:lnTo>
                    <a:pt x="1728534" y="2275097"/>
                  </a:lnTo>
                  <a:cubicBezTo>
                    <a:pt x="1724671" y="2290548"/>
                    <a:pt x="1718877" y="2305998"/>
                    <a:pt x="1707289" y="2321449"/>
                  </a:cubicBezTo>
                  <a:cubicBezTo>
                    <a:pt x="1608792" y="2450848"/>
                    <a:pt x="1429179" y="2481749"/>
                    <a:pt x="1332612" y="2531963"/>
                  </a:cubicBezTo>
                  <a:cubicBezTo>
                    <a:pt x="1324887" y="2535826"/>
                    <a:pt x="1315231" y="2535826"/>
                    <a:pt x="1305574" y="2535826"/>
                  </a:cubicBezTo>
                  <a:cubicBezTo>
                    <a:pt x="1299780" y="2528100"/>
                    <a:pt x="1293986" y="2518444"/>
                    <a:pt x="1292055" y="2510719"/>
                  </a:cubicBezTo>
                  <a:cubicBezTo>
                    <a:pt x="1290123" y="2506856"/>
                    <a:pt x="1290123" y="2466298"/>
                    <a:pt x="1276604" y="2466298"/>
                  </a:cubicBezTo>
                  <a:cubicBezTo>
                    <a:pt x="1263085" y="2466298"/>
                    <a:pt x="1239909" y="2520375"/>
                    <a:pt x="1237978" y="2531963"/>
                  </a:cubicBezTo>
                  <a:cubicBezTo>
                    <a:pt x="1234115" y="2543551"/>
                    <a:pt x="1236046" y="2560933"/>
                    <a:pt x="1230252" y="2574452"/>
                  </a:cubicBezTo>
                  <a:cubicBezTo>
                    <a:pt x="1226390" y="2584109"/>
                    <a:pt x="1209008" y="2587971"/>
                    <a:pt x="1201283" y="2591834"/>
                  </a:cubicBezTo>
                  <a:cubicBezTo>
                    <a:pt x="1170381" y="2607285"/>
                    <a:pt x="1143343" y="2620804"/>
                    <a:pt x="1118236" y="2620804"/>
                  </a:cubicBezTo>
                  <a:cubicBezTo>
                    <a:pt x="1114373" y="2620804"/>
                    <a:pt x="1106648" y="2618873"/>
                    <a:pt x="1100854" y="2618873"/>
                  </a:cubicBezTo>
                  <a:cubicBezTo>
                    <a:pt x="1100854" y="2618873"/>
                    <a:pt x="1098922" y="2618873"/>
                    <a:pt x="1098922" y="2615010"/>
                  </a:cubicBezTo>
                  <a:cubicBezTo>
                    <a:pt x="1098922" y="2611147"/>
                    <a:pt x="1176175" y="2572521"/>
                    <a:pt x="1176175" y="2543551"/>
                  </a:cubicBezTo>
                  <a:cubicBezTo>
                    <a:pt x="1176175" y="2522306"/>
                    <a:pt x="1151068" y="2512650"/>
                    <a:pt x="1141412" y="2512650"/>
                  </a:cubicBezTo>
                  <a:cubicBezTo>
                    <a:pt x="1118236" y="2512650"/>
                    <a:pt x="1042914" y="2578315"/>
                    <a:pt x="990768" y="2578315"/>
                  </a:cubicBezTo>
                  <a:cubicBezTo>
                    <a:pt x="979180" y="2578315"/>
                    <a:pt x="963730" y="2570590"/>
                    <a:pt x="952142" y="2564796"/>
                  </a:cubicBezTo>
                  <a:cubicBezTo>
                    <a:pt x="967593" y="2560933"/>
                    <a:pt x="984974" y="2551276"/>
                    <a:pt x="1002356" y="2543551"/>
                  </a:cubicBezTo>
                  <a:cubicBezTo>
                    <a:pt x="1058365" y="2516512"/>
                    <a:pt x="1104716" y="2427672"/>
                    <a:pt x="1164587" y="2406427"/>
                  </a:cubicBezTo>
                  <a:cubicBezTo>
                    <a:pt x="1193557" y="2394839"/>
                    <a:pt x="1230252" y="2387114"/>
                    <a:pt x="1259222" y="2387114"/>
                  </a:cubicBezTo>
                  <a:cubicBezTo>
                    <a:pt x="1278535" y="2387114"/>
                    <a:pt x="1336475" y="2396771"/>
                    <a:pt x="1336475" y="2396771"/>
                  </a:cubicBezTo>
                  <a:lnTo>
                    <a:pt x="1392483" y="2396771"/>
                  </a:lnTo>
                  <a:cubicBezTo>
                    <a:pt x="1413728" y="2400633"/>
                    <a:pt x="1446560" y="2404496"/>
                    <a:pt x="1450423" y="2404496"/>
                  </a:cubicBezTo>
                  <a:cubicBezTo>
                    <a:pt x="1456217" y="2404496"/>
                    <a:pt x="1481324" y="2402565"/>
                    <a:pt x="1496775" y="2398702"/>
                  </a:cubicBezTo>
                  <a:cubicBezTo>
                    <a:pt x="1498706" y="2398702"/>
                    <a:pt x="1506431" y="2394839"/>
                    <a:pt x="1510294" y="2394839"/>
                  </a:cubicBezTo>
                  <a:cubicBezTo>
                    <a:pt x="1539264" y="2387114"/>
                    <a:pt x="1579822" y="2379389"/>
                    <a:pt x="1610723" y="2350419"/>
                  </a:cubicBezTo>
                  <a:cubicBezTo>
                    <a:pt x="1643555" y="2319518"/>
                    <a:pt x="1649349" y="2284754"/>
                    <a:pt x="1657075" y="2253853"/>
                  </a:cubicBezTo>
                  <a:cubicBezTo>
                    <a:pt x="1676388" y="2261578"/>
                    <a:pt x="1707289" y="2273166"/>
                    <a:pt x="1728534" y="2269303"/>
                  </a:cubicBezTo>
                  <a:close/>
                  <a:moveTo>
                    <a:pt x="2159218" y="2261578"/>
                  </a:moveTo>
                  <a:cubicBezTo>
                    <a:pt x="2159218" y="2267372"/>
                    <a:pt x="2155356" y="2273166"/>
                    <a:pt x="2153424" y="2278960"/>
                  </a:cubicBezTo>
                  <a:cubicBezTo>
                    <a:pt x="2137974" y="2309861"/>
                    <a:pt x="2126386" y="2319518"/>
                    <a:pt x="2105141" y="2319518"/>
                  </a:cubicBezTo>
                  <a:cubicBezTo>
                    <a:pt x="2099347" y="2319518"/>
                    <a:pt x="2089691" y="2319518"/>
                    <a:pt x="2085828" y="2315655"/>
                  </a:cubicBezTo>
                  <a:cubicBezTo>
                    <a:pt x="2072309" y="2307930"/>
                    <a:pt x="2054927" y="2286685"/>
                    <a:pt x="2054927" y="2280891"/>
                  </a:cubicBezTo>
                  <a:cubicBezTo>
                    <a:pt x="2054927" y="2273166"/>
                    <a:pt x="2093553" y="2238402"/>
                    <a:pt x="2099347" y="2236471"/>
                  </a:cubicBezTo>
                  <a:cubicBezTo>
                    <a:pt x="2103210" y="2234540"/>
                    <a:pt x="2110935" y="2234540"/>
                    <a:pt x="2114798" y="2234540"/>
                  </a:cubicBezTo>
                  <a:cubicBezTo>
                    <a:pt x="2120592" y="2234540"/>
                    <a:pt x="2159218" y="2244196"/>
                    <a:pt x="2159218" y="2261578"/>
                  </a:cubicBezTo>
                  <a:close/>
                  <a:moveTo>
                    <a:pt x="1888833" y="2253853"/>
                  </a:moveTo>
                  <a:cubicBezTo>
                    <a:pt x="1888833" y="2263509"/>
                    <a:pt x="1883039" y="2277029"/>
                    <a:pt x="1871451" y="2277029"/>
                  </a:cubicBezTo>
                  <a:cubicBezTo>
                    <a:pt x="1850207" y="2277029"/>
                    <a:pt x="1807718" y="2251921"/>
                    <a:pt x="1798061" y="2232608"/>
                  </a:cubicBezTo>
                  <a:cubicBezTo>
                    <a:pt x="1805786" y="2224883"/>
                    <a:pt x="1825100" y="2219089"/>
                    <a:pt x="1840550" y="2219089"/>
                  </a:cubicBezTo>
                  <a:cubicBezTo>
                    <a:pt x="1857932" y="2219089"/>
                    <a:pt x="1888833" y="2230677"/>
                    <a:pt x="1888833" y="2253853"/>
                  </a:cubicBezTo>
                  <a:close/>
                  <a:moveTo>
                    <a:pt x="1989262" y="2168875"/>
                  </a:moveTo>
                  <a:lnTo>
                    <a:pt x="1989262" y="2190119"/>
                  </a:lnTo>
                  <a:lnTo>
                    <a:pt x="1898490" y="2190119"/>
                  </a:lnTo>
                  <a:lnTo>
                    <a:pt x="1898490" y="2182394"/>
                  </a:lnTo>
                  <a:cubicBezTo>
                    <a:pt x="1902353" y="2176600"/>
                    <a:pt x="1908147" y="2176600"/>
                    <a:pt x="1913940" y="2174669"/>
                  </a:cubicBezTo>
                  <a:cubicBezTo>
                    <a:pt x="1921666" y="2172737"/>
                    <a:pt x="1933254" y="2163081"/>
                    <a:pt x="1939048" y="2153424"/>
                  </a:cubicBezTo>
                  <a:cubicBezTo>
                    <a:pt x="1940979" y="2149561"/>
                    <a:pt x="1952567" y="2128317"/>
                    <a:pt x="1960292" y="2128317"/>
                  </a:cubicBezTo>
                  <a:cubicBezTo>
                    <a:pt x="1971880" y="2128317"/>
                    <a:pt x="1989262" y="2165012"/>
                    <a:pt x="1989262" y="2168875"/>
                  </a:cubicBezTo>
                  <a:close/>
                  <a:moveTo>
                    <a:pt x="2193982" y="2165012"/>
                  </a:moveTo>
                  <a:cubicBezTo>
                    <a:pt x="2193982" y="2168875"/>
                    <a:pt x="2192051" y="2174669"/>
                    <a:pt x="2192051" y="2180462"/>
                  </a:cubicBezTo>
                  <a:cubicBezTo>
                    <a:pt x="2178532" y="2172737"/>
                    <a:pt x="2151493" y="2170806"/>
                    <a:pt x="2151493" y="2151493"/>
                  </a:cubicBezTo>
                  <a:cubicBezTo>
                    <a:pt x="2151493" y="2141836"/>
                    <a:pt x="2159218" y="2128317"/>
                    <a:pt x="2168875" y="2118660"/>
                  </a:cubicBezTo>
                  <a:cubicBezTo>
                    <a:pt x="2182394" y="2128317"/>
                    <a:pt x="2193982" y="2151493"/>
                    <a:pt x="2193982" y="2165012"/>
                  </a:cubicBezTo>
                  <a:close/>
                  <a:moveTo>
                    <a:pt x="1850207" y="2141836"/>
                  </a:moveTo>
                  <a:cubicBezTo>
                    <a:pt x="1850207" y="2149561"/>
                    <a:pt x="1846344" y="2166943"/>
                    <a:pt x="1840550" y="2166943"/>
                  </a:cubicBezTo>
                  <a:cubicBezTo>
                    <a:pt x="1834756" y="2166943"/>
                    <a:pt x="1801924" y="2141836"/>
                    <a:pt x="1799992" y="2137973"/>
                  </a:cubicBezTo>
                  <a:cubicBezTo>
                    <a:pt x="1796130" y="2132179"/>
                    <a:pt x="1792267" y="2122523"/>
                    <a:pt x="1792267" y="2118660"/>
                  </a:cubicBezTo>
                  <a:cubicBezTo>
                    <a:pt x="1792267" y="2112866"/>
                    <a:pt x="1801924" y="2109004"/>
                    <a:pt x="1803855" y="2105141"/>
                  </a:cubicBezTo>
                  <a:cubicBezTo>
                    <a:pt x="1809649" y="2095484"/>
                    <a:pt x="1815443" y="2083896"/>
                    <a:pt x="1821237" y="2072308"/>
                  </a:cubicBezTo>
                  <a:cubicBezTo>
                    <a:pt x="1842482" y="2083896"/>
                    <a:pt x="1850207" y="2124454"/>
                    <a:pt x="1850207" y="2141836"/>
                  </a:cubicBezTo>
                  <a:close/>
                  <a:moveTo>
                    <a:pt x="2078103" y="2136042"/>
                  </a:moveTo>
                  <a:cubicBezTo>
                    <a:pt x="2078103" y="2139905"/>
                    <a:pt x="2078103" y="2153424"/>
                    <a:pt x="2074240" y="2161149"/>
                  </a:cubicBezTo>
                  <a:cubicBezTo>
                    <a:pt x="2070378" y="2168875"/>
                    <a:pt x="2031751" y="2182394"/>
                    <a:pt x="2022095" y="2182394"/>
                  </a:cubicBezTo>
                  <a:cubicBezTo>
                    <a:pt x="1998919" y="2182394"/>
                    <a:pt x="2000850" y="2161149"/>
                    <a:pt x="1993125" y="2143767"/>
                  </a:cubicBezTo>
                  <a:cubicBezTo>
                    <a:pt x="1991193" y="2134111"/>
                    <a:pt x="1983468" y="2126385"/>
                    <a:pt x="1977674" y="2118660"/>
                  </a:cubicBezTo>
                  <a:cubicBezTo>
                    <a:pt x="1993125" y="2105141"/>
                    <a:pt x="2027888" y="2097416"/>
                    <a:pt x="2045270" y="2068446"/>
                  </a:cubicBezTo>
                  <a:cubicBezTo>
                    <a:pt x="2070378" y="2087759"/>
                    <a:pt x="2078103" y="2112866"/>
                    <a:pt x="2078103" y="2136042"/>
                  </a:cubicBezTo>
                  <a:close/>
                  <a:moveTo>
                    <a:pt x="1394415" y="2080034"/>
                  </a:moveTo>
                  <a:cubicBezTo>
                    <a:pt x="1402140" y="2087759"/>
                    <a:pt x="1407934" y="2099347"/>
                    <a:pt x="1411797" y="2112866"/>
                  </a:cubicBezTo>
                  <a:cubicBezTo>
                    <a:pt x="1425316" y="2157287"/>
                    <a:pt x="1473599" y="2213295"/>
                    <a:pt x="1516088" y="2211364"/>
                  </a:cubicBezTo>
                  <a:cubicBezTo>
                    <a:pt x="1516088" y="2211364"/>
                    <a:pt x="1518019" y="2211364"/>
                    <a:pt x="1518019" y="2207501"/>
                  </a:cubicBezTo>
                  <a:cubicBezTo>
                    <a:pt x="1518019" y="2195913"/>
                    <a:pt x="1504500" y="2184325"/>
                    <a:pt x="1504500" y="2165012"/>
                  </a:cubicBezTo>
                  <a:cubicBezTo>
                    <a:pt x="1504500" y="2143767"/>
                    <a:pt x="1516088" y="2124454"/>
                    <a:pt x="1546989" y="2114798"/>
                  </a:cubicBezTo>
                  <a:cubicBezTo>
                    <a:pt x="1525745" y="2128317"/>
                    <a:pt x="1519951" y="2145699"/>
                    <a:pt x="1519951" y="2159218"/>
                  </a:cubicBezTo>
                  <a:cubicBezTo>
                    <a:pt x="1519951" y="2190119"/>
                    <a:pt x="1560508" y="2226814"/>
                    <a:pt x="1560508" y="2248059"/>
                  </a:cubicBezTo>
                  <a:lnTo>
                    <a:pt x="1560508" y="2257715"/>
                  </a:lnTo>
                  <a:lnTo>
                    <a:pt x="1552783" y="2257715"/>
                  </a:lnTo>
                  <a:cubicBezTo>
                    <a:pt x="1543127" y="2253853"/>
                    <a:pt x="1533470" y="2249990"/>
                    <a:pt x="1523813" y="2248059"/>
                  </a:cubicBezTo>
                  <a:cubicBezTo>
                    <a:pt x="1438835" y="2226814"/>
                    <a:pt x="1384758" y="2116729"/>
                    <a:pt x="1373170" y="2052995"/>
                  </a:cubicBezTo>
                  <a:cubicBezTo>
                    <a:pt x="1380896" y="2060720"/>
                    <a:pt x="1388621" y="2070377"/>
                    <a:pt x="1394415" y="2080034"/>
                  </a:cubicBezTo>
                  <a:close/>
                  <a:moveTo>
                    <a:pt x="2155356" y="2091622"/>
                  </a:moveTo>
                  <a:cubicBezTo>
                    <a:pt x="2155356" y="2126385"/>
                    <a:pt x="2126386" y="2155355"/>
                    <a:pt x="2099347" y="2163081"/>
                  </a:cubicBezTo>
                  <a:lnTo>
                    <a:pt x="2093553" y="2163081"/>
                  </a:lnTo>
                  <a:lnTo>
                    <a:pt x="2093553" y="2120592"/>
                  </a:lnTo>
                  <a:cubicBezTo>
                    <a:pt x="2089691" y="2107072"/>
                    <a:pt x="2076172" y="2076171"/>
                    <a:pt x="2076172" y="2072308"/>
                  </a:cubicBezTo>
                  <a:cubicBezTo>
                    <a:pt x="2076172" y="2066514"/>
                    <a:pt x="2074240" y="2064583"/>
                    <a:pt x="2080034" y="2062652"/>
                  </a:cubicBezTo>
                  <a:cubicBezTo>
                    <a:pt x="2081966" y="2060720"/>
                    <a:pt x="2089691" y="2062652"/>
                    <a:pt x="2095485" y="2058789"/>
                  </a:cubicBezTo>
                  <a:cubicBezTo>
                    <a:pt x="2114798" y="2047201"/>
                    <a:pt x="2112867" y="2039476"/>
                    <a:pt x="2124455" y="2039476"/>
                  </a:cubicBezTo>
                  <a:cubicBezTo>
                    <a:pt x="2149562" y="2039476"/>
                    <a:pt x="2155356" y="2087759"/>
                    <a:pt x="2155356" y="2091622"/>
                  </a:cubicBezTo>
                  <a:close/>
                  <a:moveTo>
                    <a:pt x="1929391" y="2041407"/>
                  </a:moveTo>
                  <a:cubicBezTo>
                    <a:pt x="1930028" y="2042045"/>
                    <a:pt x="1930241" y="2042257"/>
                    <a:pt x="1930241" y="2042489"/>
                  </a:cubicBezTo>
                  <a:cubicBezTo>
                    <a:pt x="1930241" y="2042914"/>
                    <a:pt x="1929391" y="2043339"/>
                    <a:pt x="1929391" y="2047201"/>
                  </a:cubicBezTo>
                  <a:cubicBezTo>
                    <a:pt x="1929391" y="2052995"/>
                    <a:pt x="1944842" y="2078102"/>
                    <a:pt x="1944842" y="2099347"/>
                  </a:cubicBezTo>
                  <a:cubicBezTo>
                    <a:pt x="1944842" y="2124454"/>
                    <a:pt x="1917803" y="2168875"/>
                    <a:pt x="1884971" y="2168875"/>
                  </a:cubicBezTo>
                  <a:cubicBezTo>
                    <a:pt x="1857932" y="2168875"/>
                    <a:pt x="1867589" y="2132179"/>
                    <a:pt x="1863726" y="2122523"/>
                  </a:cubicBezTo>
                  <a:cubicBezTo>
                    <a:pt x="1856001" y="2103210"/>
                    <a:pt x="1850207" y="2087759"/>
                    <a:pt x="1846344" y="2070377"/>
                  </a:cubicBezTo>
                  <a:cubicBezTo>
                    <a:pt x="1857932" y="2066514"/>
                    <a:pt x="1869520" y="2060720"/>
                    <a:pt x="1881108" y="2052995"/>
                  </a:cubicBezTo>
                  <a:cubicBezTo>
                    <a:pt x="1890765" y="2045270"/>
                    <a:pt x="1900421" y="2033682"/>
                    <a:pt x="1910078" y="2033682"/>
                  </a:cubicBezTo>
                  <a:cubicBezTo>
                    <a:pt x="1913940" y="2033682"/>
                    <a:pt x="1923597" y="2037545"/>
                    <a:pt x="1929391" y="2041407"/>
                  </a:cubicBezTo>
                  <a:close/>
                  <a:moveTo>
                    <a:pt x="2217158" y="2062652"/>
                  </a:moveTo>
                  <a:cubicBezTo>
                    <a:pt x="2221021" y="2064583"/>
                    <a:pt x="2222952" y="2068446"/>
                    <a:pt x="2222952" y="2074240"/>
                  </a:cubicBezTo>
                  <a:cubicBezTo>
                    <a:pt x="2222952" y="2087759"/>
                    <a:pt x="2193982" y="2097416"/>
                    <a:pt x="2186257" y="2097416"/>
                  </a:cubicBezTo>
                  <a:cubicBezTo>
                    <a:pt x="2180463" y="2097416"/>
                    <a:pt x="2174669" y="2095484"/>
                    <a:pt x="2172738" y="2093553"/>
                  </a:cubicBezTo>
                  <a:cubicBezTo>
                    <a:pt x="2166944" y="2083896"/>
                    <a:pt x="2166944" y="2070377"/>
                    <a:pt x="2163081" y="2062652"/>
                  </a:cubicBezTo>
                  <a:cubicBezTo>
                    <a:pt x="2161150" y="2054927"/>
                    <a:pt x="2153424" y="2047201"/>
                    <a:pt x="2153424" y="2041407"/>
                  </a:cubicBezTo>
                  <a:cubicBezTo>
                    <a:pt x="2153424" y="2035613"/>
                    <a:pt x="2174669" y="2025957"/>
                    <a:pt x="2178532" y="2025957"/>
                  </a:cubicBezTo>
                  <a:cubicBezTo>
                    <a:pt x="2188188" y="2025957"/>
                    <a:pt x="2209433" y="2052995"/>
                    <a:pt x="2217158" y="2062652"/>
                  </a:cubicBezTo>
                  <a:close/>
                  <a:moveTo>
                    <a:pt x="1678319" y="2045270"/>
                  </a:moveTo>
                  <a:cubicBezTo>
                    <a:pt x="1678319" y="2051064"/>
                    <a:pt x="1674457" y="2056858"/>
                    <a:pt x="1674457" y="2062652"/>
                  </a:cubicBezTo>
                  <a:cubicBezTo>
                    <a:pt x="1674457" y="2066514"/>
                    <a:pt x="1676388" y="2068446"/>
                    <a:pt x="1678319" y="2072308"/>
                  </a:cubicBezTo>
                  <a:cubicBezTo>
                    <a:pt x="1670594" y="2072308"/>
                    <a:pt x="1660937" y="2074240"/>
                    <a:pt x="1653212" y="2072308"/>
                  </a:cubicBezTo>
                  <a:lnTo>
                    <a:pt x="1653212" y="2060720"/>
                  </a:lnTo>
                  <a:cubicBezTo>
                    <a:pt x="1659006" y="2049133"/>
                    <a:pt x="1664800" y="2037545"/>
                    <a:pt x="1672525" y="2025957"/>
                  </a:cubicBezTo>
                  <a:cubicBezTo>
                    <a:pt x="1678319" y="2035613"/>
                    <a:pt x="1678319" y="2037545"/>
                    <a:pt x="1678319" y="2045270"/>
                  </a:cubicBezTo>
                  <a:close/>
                  <a:moveTo>
                    <a:pt x="1691838" y="2043339"/>
                  </a:moveTo>
                  <a:cubicBezTo>
                    <a:pt x="1691838" y="2035613"/>
                    <a:pt x="1691838" y="2025957"/>
                    <a:pt x="1689907" y="2000849"/>
                  </a:cubicBezTo>
                  <a:cubicBezTo>
                    <a:pt x="1695701" y="2000849"/>
                    <a:pt x="1703426" y="1998918"/>
                    <a:pt x="1711152" y="1995056"/>
                  </a:cubicBezTo>
                  <a:cubicBezTo>
                    <a:pt x="1705358" y="2006643"/>
                    <a:pt x="1705358" y="2029819"/>
                    <a:pt x="1691838" y="2043339"/>
                  </a:cubicBezTo>
                  <a:close/>
                  <a:moveTo>
                    <a:pt x="1606860" y="2024025"/>
                  </a:moveTo>
                  <a:cubicBezTo>
                    <a:pt x="1606860" y="2033682"/>
                    <a:pt x="1601066" y="2043339"/>
                    <a:pt x="1595272" y="2043339"/>
                  </a:cubicBezTo>
                  <a:cubicBezTo>
                    <a:pt x="1581753" y="2043339"/>
                    <a:pt x="1570165" y="2029819"/>
                    <a:pt x="1570165" y="2022094"/>
                  </a:cubicBezTo>
                  <a:cubicBezTo>
                    <a:pt x="1570165" y="2016300"/>
                    <a:pt x="1577890" y="2004712"/>
                    <a:pt x="1583684" y="1995056"/>
                  </a:cubicBezTo>
                  <a:cubicBezTo>
                    <a:pt x="1595272" y="1998918"/>
                    <a:pt x="1606860" y="2016300"/>
                    <a:pt x="1606860" y="2024025"/>
                  </a:cubicBezTo>
                  <a:close/>
                  <a:moveTo>
                    <a:pt x="1805786" y="2056858"/>
                  </a:moveTo>
                  <a:cubicBezTo>
                    <a:pt x="1805786" y="2074240"/>
                    <a:pt x="1801924" y="2105141"/>
                    <a:pt x="1774885" y="2107072"/>
                  </a:cubicBezTo>
                  <a:cubicBezTo>
                    <a:pt x="1763297" y="2085828"/>
                    <a:pt x="1761366" y="2064583"/>
                    <a:pt x="1757503" y="2043339"/>
                  </a:cubicBezTo>
                  <a:cubicBezTo>
                    <a:pt x="1757503" y="1991193"/>
                    <a:pt x="1759435" y="1987330"/>
                    <a:pt x="1759435" y="1985399"/>
                  </a:cubicBezTo>
                  <a:cubicBezTo>
                    <a:pt x="1798061" y="1995056"/>
                    <a:pt x="1805786" y="2031751"/>
                    <a:pt x="1805786" y="2056858"/>
                  </a:cubicBezTo>
                  <a:close/>
                  <a:moveTo>
                    <a:pt x="2172738" y="2010506"/>
                  </a:moveTo>
                  <a:cubicBezTo>
                    <a:pt x="2172738" y="2018231"/>
                    <a:pt x="2153424" y="2020163"/>
                    <a:pt x="2151493" y="2020163"/>
                  </a:cubicBezTo>
                  <a:cubicBezTo>
                    <a:pt x="2143768" y="2020163"/>
                    <a:pt x="2137974" y="2014369"/>
                    <a:pt x="2137974" y="2010506"/>
                  </a:cubicBezTo>
                  <a:cubicBezTo>
                    <a:pt x="2137974" y="2002781"/>
                    <a:pt x="2143768" y="2008575"/>
                    <a:pt x="2143768" y="1993124"/>
                  </a:cubicBezTo>
                  <a:cubicBezTo>
                    <a:pt x="2143768" y="1989262"/>
                    <a:pt x="2143768" y="1983468"/>
                    <a:pt x="2145699" y="1979605"/>
                  </a:cubicBezTo>
                  <a:cubicBezTo>
                    <a:pt x="2155356" y="1981536"/>
                    <a:pt x="2172738" y="2004712"/>
                    <a:pt x="2172738" y="2010506"/>
                  </a:cubicBezTo>
                  <a:close/>
                  <a:moveTo>
                    <a:pt x="1906215" y="1983468"/>
                  </a:moveTo>
                  <a:cubicBezTo>
                    <a:pt x="1906215" y="2025957"/>
                    <a:pt x="1871451" y="2054927"/>
                    <a:pt x="1838619" y="2054927"/>
                  </a:cubicBezTo>
                  <a:cubicBezTo>
                    <a:pt x="1834756" y="2054927"/>
                    <a:pt x="1825100" y="2051064"/>
                    <a:pt x="1821237" y="2045270"/>
                  </a:cubicBezTo>
                  <a:cubicBezTo>
                    <a:pt x="1817374" y="2037545"/>
                    <a:pt x="1815443" y="2025957"/>
                    <a:pt x="1811580" y="2018231"/>
                  </a:cubicBezTo>
                  <a:cubicBezTo>
                    <a:pt x="1807718" y="2006643"/>
                    <a:pt x="1799992" y="1996987"/>
                    <a:pt x="1794198" y="1985399"/>
                  </a:cubicBezTo>
                  <a:cubicBezTo>
                    <a:pt x="1823168" y="1983468"/>
                    <a:pt x="1863726" y="1975742"/>
                    <a:pt x="1894627" y="1937116"/>
                  </a:cubicBezTo>
                  <a:cubicBezTo>
                    <a:pt x="1898490" y="1942910"/>
                    <a:pt x="1906215" y="1975742"/>
                    <a:pt x="1906215" y="1983468"/>
                  </a:cubicBezTo>
                  <a:close/>
                  <a:moveTo>
                    <a:pt x="2132180" y="1993124"/>
                  </a:moveTo>
                  <a:cubicBezTo>
                    <a:pt x="2132180" y="2018231"/>
                    <a:pt x="2089691" y="2051064"/>
                    <a:pt x="2072309" y="2051064"/>
                  </a:cubicBezTo>
                  <a:cubicBezTo>
                    <a:pt x="2068446" y="2051064"/>
                    <a:pt x="2054927" y="2047201"/>
                    <a:pt x="2054927" y="2041407"/>
                  </a:cubicBezTo>
                  <a:cubicBezTo>
                    <a:pt x="2054927" y="2035613"/>
                    <a:pt x="2062652" y="2020163"/>
                    <a:pt x="2062652" y="2016300"/>
                  </a:cubicBezTo>
                  <a:cubicBezTo>
                    <a:pt x="2062652" y="2010506"/>
                    <a:pt x="2047202" y="1975742"/>
                    <a:pt x="2047202" y="1971880"/>
                  </a:cubicBezTo>
                  <a:cubicBezTo>
                    <a:pt x="2047202" y="1942910"/>
                    <a:pt x="2091622" y="1958360"/>
                    <a:pt x="2093553" y="1933253"/>
                  </a:cubicBezTo>
                  <a:cubicBezTo>
                    <a:pt x="2128317" y="1923597"/>
                    <a:pt x="2132180" y="1973811"/>
                    <a:pt x="2132180" y="1993124"/>
                  </a:cubicBezTo>
                  <a:close/>
                  <a:moveTo>
                    <a:pt x="1048708" y="2081965"/>
                  </a:moveTo>
                  <a:cubicBezTo>
                    <a:pt x="1050639" y="2080034"/>
                    <a:pt x="1050639" y="2081965"/>
                    <a:pt x="1050639" y="2076171"/>
                  </a:cubicBezTo>
                  <a:cubicBezTo>
                    <a:pt x="1050639" y="2072308"/>
                    <a:pt x="1039051" y="2039476"/>
                    <a:pt x="1039051" y="2035613"/>
                  </a:cubicBezTo>
                  <a:cubicBezTo>
                    <a:pt x="1039051" y="2025957"/>
                    <a:pt x="1039051" y="2020163"/>
                    <a:pt x="1048708" y="2010506"/>
                  </a:cubicBezTo>
                  <a:cubicBezTo>
                    <a:pt x="1040983" y="2052995"/>
                    <a:pt x="1087335" y="2081965"/>
                    <a:pt x="1110510" y="2099347"/>
                  </a:cubicBezTo>
                  <a:lnTo>
                    <a:pt x="1110510" y="2109004"/>
                  </a:lnTo>
                  <a:cubicBezTo>
                    <a:pt x="1073815" y="2107072"/>
                    <a:pt x="1071884" y="2109004"/>
                    <a:pt x="1069953" y="2109004"/>
                  </a:cubicBezTo>
                  <a:cubicBezTo>
                    <a:pt x="1058365" y="2107072"/>
                    <a:pt x="1044845" y="2107072"/>
                    <a:pt x="1035189" y="2105141"/>
                  </a:cubicBezTo>
                  <a:cubicBezTo>
                    <a:pt x="1023601" y="2103210"/>
                    <a:pt x="1008150" y="2097416"/>
                    <a:pt x="998494" y="2091622"/>
                  </a:cubicBezTo>
                  <a:cubicBezTo>
                    <a:pt x="932829" y="2051064"/>
                    <a:pt x="934760" y="1979605"/>
                    <a:pt x="915447" y="1929391"/>
                  </a:cubicBezTo>
                  <a:cubicBezTo>
                    <a:pt x="948279" y="1979605"/>
                    <a:pt x="969524" y="2080034"/>
                    <a:pt x="1048708" y="2081965"/>
                  </a:cubicBezTo>
                  <a:close/>
                  <a:moveTo>
                    <a:pt x="1572096" y="1966086"/>
                  </a:moveTo>
                  <a:cubicBezTo>
                    <a:pt x="1572096" y="1983468"/>
                    <a:pt x="1566302" y="2022094"/>
                    <a:pt x="1541195" y="2022094"/>
                  </a:cubicBezTo>
                  <a:cubicBezTo>
                    <a:pt x="1537333" y="2022094"/>
                    <a:pt x="1533470" y="2022094"/>
                    <a:pt x="1531539" y="2018231"/>
                  </a:cubicBezTo>
                  <a:cubicBezTo>
                    <a:pt x="1521882" y="2004712"/>
                    <a:pt x="1518019" y="1987330"/>
                    <a:pt x="1510294" y="1971880"/>
                  </a:cubicBezTo>
                  <a:cubicBezTo>
                    <a:pt x="1506431" y="1973811"/>
                    <a:pt x="1502569" y="1975742"/>
                    <a:pt x="1502569" y="1981536"/>
                  </a:cubicBezTo>
                  <a:cubicBezTo>
                    <a:pt x="1502569" y="1985399"/>
                    <a:pt x="1508363" y="1989262"/>
                    <a:pt x="1508363" y="1995056"/>
                  </a:cubicBezTo>
                  <a:lnTo>
                    <a:pt x="1508363" y="2006643"/>
                  </a:lnTo>
                  <a:cubicBezTo>
                    <a:pt x="1506431" y="2008575"/>
                    <a:pt x="1506431" y="2008575"/>
                    <a:pt x="1502569" y="2008575"/>
                  </a:cubicBezTo>
                  <a:cubicBezTo>
                    <a:pt x="1489050" y="2008575"/>
                    <a:pt x="1465874" y="2004712"/>
                    <a:pt x="1465874" y="1987330"/>
                  </a:cubicBezTo>
                  <a:cubicBezTo>
                    <a:pt x="1465874" y="1983468"/>
                    <a:pt x="1469736" y="1973811"/>
                    <a:pt x="1473599" y="1966086"/>
                  </a:cubicBezTo>
                  <a:cubicBezTo>
                    <a:pt x="1483256" y="1964154"/>
                    <a:pt x="1494844" y="1962223"/>
                    <a:pt x="1504500" y="1954498"/>
                  </a:cubicBezTo>
                  <a:cubicBezTo>
                    <a:pt x="1519951" y="1940979"/>
                    <a:pt x="1543127" y="1912009"/>
                    <a:pt x="1546989" y="1912009"/>
                  </a:cubicBezTo>
                  <a:cubicBezTo>
                    <a:pt x="1564371" y="1912009"/>
                    <a:pt x="1572096" y="1964154"/>
                    <a:pt x="1572096" y="1966086"/>
                  </a:cubicBezTo>
                  <a:close/>
                  <a:moveTo>
                    <a:pt x="1243772" y="1948704"/>
                  </a:moveTo>
                  <a:lnTo>
                    <a:pt x="1220596" y="1948704"/>
                  </a:lnTo>
                  <a:cubicBezTo>
                    <a:pt x="1214802" y="1944841"/>
                    <a:pt x="1193557" y="1940979"/>
                    <a:pt x="1193557" y="1931322"/>
                  </a:cubicBezTo>
                  <a:cubicBezTo>
                    <a:pt x="1193557" y="1925528"/>
                    <a:pt x="1197420" y="1912009"/>
                    <a:pt x="1205145" y="1912009"/>
                  </a:cubicBezTo>
                  <a:cubicBezTo>
                    <a:pt x="1228321" y="1912009"/>
                    <a:pt x="1236046" y="1927459"/>
                    <a:pt x="1243772" y="1948704"/>
                  </a:cubicBezTo>
                  <a:close/>
                  <a:moveTo>
                    <a:pt x="2222952" y="1950635"/>
                  </a:moveTo>
                  <a:cubicBezTo>
                    <a:pt x="2244197" y="1991193"/>
                    <a:pt x="2269304" y="2037545"/>
                    <a:pt x="2277029" y="2081965"/>
                  </a:cubicBezTo>
                  <a:cubicBezTo>
                    <a:pt x="2263510" y="2078102"/>
                    <a:pt x="2248059" y="2072308"/>
                    <a:pt x="2236471" y="2060720"/>
                  </a:cubicBezTo>
                  <a:cubicBezTo>
                    <a:pt x="2201708" y="2029819"/>
                    <a:pt x="2168875" y="1987330"/>
                    <a:pt x="2151493" y="1956429"/>
                  </a:cubicBezTo>
                  <a:cubicBezTo>
                    <a:pt x="2143768" y="1940979"/>
                    <a:pt x="2136043" y="1942910"/>
                    <a:pt x="2136043" y="1933253"/>
                  </a:cubicBezTo>
                  <a:cubicBezTo>
                    <a:pt x="2136043" y="1913940"/>
                    <a:pt x="2176600" y="1902352"/>
                    <a:pt x="2180463" y="1902352"/>
                  </a:cubicBezTo>
                  <a:cubicBezTo>
                    <a:pt x="2205570" y="1902352"/>
                    <a:pt x="2217158" y="1937116"/>
                    <a:pt x="2222952" y="1950635"/>
                  </a:cubicBezTo>
                  <a:close/>
                  <a:moveTo>
                    <a:pt x="1734327" y="1925528"/>
                  </a:moveTo>
                  <a:cubicBezTo>
                    <a:pt x="1734327" y="1950635"/>
                    <a:pt x="1709220" y="1971880"/>
                    <a:pt x="1689907" y="1996987"/>
                  </a:cubicBezTo>
                  <a:cubicBezTo>
                    <a:pt x="1674457" y="1983468"/>
                    <a:pt x="1668663" y="1968017"/>
                    <a:pt x="1668663" y="1956429"/>
                  </a:cubicBezTo>
                  <a:cubicBezTo>
                    <a:pt x="1668663" y="1931322"/>
                    <a:pt x="1711152" y="1917803"/>
                    <a:pt x="1726602" y="1902352"/>
                  </a:cubicBezTo>
                  <a:cubicBezTo>
                    <a:pt x="1728534" y="1904283"/>
                    <a:pt x="1734327" y="1921665"/>
                    <a:pt x="1734327" y="1925528"/>
                  </a:cubicBezTo>
                  <a:close/>
                  <a:moveTo>
                    <a:pt x="1342269" y="1956429"/>
                  </a:moveTo>
                  <a:cubicBezTo>
                    <a:pt x="1342269" y="1964154"/>
                    <a:pt x="1334544" y="1968017"/>
                    <a:pt x="1330681" y="1968017"/>
                  </a:cubicBezTo>
                  <a:cubicBezTo>
                    <a:pt x="1311368" y="1968017"/>
                    <a:pt x="1270810" y="1956429"/>
                    <a:pt x="1263085" y="1948704"/>
                  </a:cubicBezTo>
                  <a:cubicBezTo>
                    <a:pt x="1247634" y="1935185"/>
                    <a:pt x="1249566" y="1910077"/>
                    <a:pt x="1228321" y="1913940"/>
                  </a:cubicBezTo>
                  <a:cubicBezTo>
                    <a:pt x="1239909" y="1892695"/>
                    <a:pt x="1270810" y="1873382"/>
                    <a:pt x="1290123" y="1873382"/>
                  </a:cubicBezTo>
                  <a:cubicBezTo>
                    <a:pt x="1326818" y="1873382"/>
                    <a:pt x="1342269" y="1937116"/>
                    <a:pt x="1342269" y="1956429"/>
                  </a:cubicBezTo>
                  <a:close/>
                  <a:moveTo>
                    <a:pt x="2174669" y="1879176"/>
                  </a:moveTo>
                  <a:cubicBezTo>
                    <a:pt x="2170806" y="1883039"/>
                    <a:pt x="2130249" y="1912009"/>
                    <a:pt x="2120592" y="1912009"/>
                  </a:cubicBezTo>
                  <a:cubicBezTo>
                    <a:pt x="2114798" y="1912009"/>
                    <a:pt x="2110935" y="1910077"/>
                    <a:pt x="2110935" y="1904283"/>
                  </a:cubicBezTo>
                  <a:cubicBezTo>
                    <a:pt x="2110935" y="1888833"/>
                    <a:pt x="2149562" y="1869520"/>
                    <a:pt x="2159218" y="1869520"/>
                  </a:cubicBezTo>
                  <a:cubicBezTo>
                    <a:pt x="2165012" y="1869520"/>
                    <a:pt x="2170806" y="1873382"/>
                    <a:pt x="2174669" y="1879176"/>
                  </a:cubicBezTo>
                  <a:close/>
                  <a:moveTo>
                    <a:pt x="1637761" y="1879176"/>
                  </a:moveTo>
                  <a:cubicBezTo>
                    <a:pt x="1637761" y="1910077"/>
                    <a:pt x="1639693" y="1912009"/>
                    <a:pt x="1639693" y="1915871"/>
                  </a:cubicBezTo>
                  <a:cubicBezTo>
                    <a:pt x="1639693" y="1929391"/>
                    <a:pt x="1622311" y="1952566"/>
                    <a:pt x="1630036" y="1964154"/>
                  </a:cubicBezTo>
                  <a:cubicBezTo>
                    <a:pt x="1635830" y="1960292"/>
                    <a:pt x="1641624" y="1952566"/>
                    <a:pt x="1647418" y="1952566"/>
                  </a:cubicBezTo>
                  <a:cubicBezTo>
                    <a:pt x="1659006" y="1952566"/>
                    <a:pt x="1662869" y="1989262"/>
                    <a:pt x="1662869" y="1995056"/>
                  </a:cubicBezTo>
                  <a:cubicBezTo>
                    <a:pt x="1662869" y="2012437"/>
                    <a:pt x="1653212" y="2052995"/>
                    <a:pt x="1626173" y="2056858"/>
                  </a:cubicBezTo>
                  <a:lnTo>
                    <a:pt x="1622311" y="2054927"/>
                  </a:lnTo>
                  <a:cubicBezTo>
                    <a:pt x="1626173" y="2033682"/>
                    <a:pt x="1610723" y="2012437"/>
                    <a:pt x="1610723" y="1993124"/>
                  </a:cubicBezTo>
                  <a:cubicBezTo>
                    <a:pt x="1610723" y="1983468"/>
                    <a:pt x="1612654" y="1973811"/>
                    <a:pt x="1628105" y="1964154"/>
                  </a:cubicBezTo>
                  <a:cubicBezTo>
                    <a:pt x="1626173" y="1962223"/>
                    <a:pt x="1628105" y="1962223"/>
                    <a:pt x="1622311" y="1962223"/>
                  </a:cubicBezTo>
                  <a:cubicBezTo>
                    <a:pt x="1618448" y="1962223"/>
                    <a:pt x="1601066" y="1971880"/>
                    <a:pt x="1597204" y="1971880"/>
                  </a:cubicBezTo>
                  <a:cubicBezTo>
                    <a:pt x="1581753" y="1971880"/>
                    <a:pt x="1577890" y="1935185"/>
                    <a:pt x="1574028" y="1927459"/>
                  </a:cubicBezTo>
                  <a:cubicBezTo>
                    <a:pt x="1572096" y="1921665"/>
                    <a:pt x="1570165" y="1913940"/>
                    <a:pt x="1566302" y="1908146"/>
                  </a:cubicBezTo>
                  <a:cubicBezTo>
                    <a:pt x="1575959" y="1898489"/>
                    <a:pt x="1614586" y="1869520"/>
                    <a:pt x="1630036" y="1869520"/>
                  </a:cubicBezTo>
                  <a:cubicBezTo>
                    <a:pt x="1631967" y="1869520"/>
                    <a:pt x="1635830" y="1869520"/>
                    <a:pt x="1637761" y="1879176"/>
                  </a:cubicBezTo>
                  <a:close/>
                  <a:moveTo>
                    <a:pt x="2016301" y="1929391"/>
                  </a:moveTo>
                  <a:cubicBezTo>
                    <a:pt x="2016301" y="1948704"/>
                    <a:pt x="1996987" y="1985399"/>
                    <a:pt x="1996987" y="1987330"/>
                  </a:cubicBezTo>
                  <a:cubicBezTo>
                    <a:pt x="1996987" y="1991193"/>
                    <a:pt x="1998919" y="1991193"/>
                    <a:pt x="2000850" y="1993124"/>
                  </a:cubicBezTo>
                  <a:lnTo>
                    <a:pt x="2006644" y="1993124"/>
                  </a:lnTo>
                  <a:cubicBezTo>
                    <a:pt x="2012438" y="1985399"/>
                    <a:pt x="2020163" y="1969948"/>
                    <a:pt x="2025957" y="1969948"/>
                  </a:cubicBezTo>
                  <a:cubicBezTo>
                    <a:pt x="2045270" y="1969948"/>
                    <a:pt x="2043339" y="2010506"/>
                    <a:pt x="2043339" y="2012437"/>
                  </a:cubicBezTo>
                  <a:cubicBezTo>
                    <a:pt x="2043339" y="2056858"/>
                    <a:pt x="2025957" y="2080034"/>
                    <a:pt x="1966086" y="2105141"/>
                  </a:cubicBezTo>
                  <a:cubicBezTo>
                    <a:pt x="1950636" y="2085828"/>
                    <a:pt x="1964155" y="2056858"/>
                    <a:pt x="1935185" y="2041407"/>
                  </a:cubicBezTo>
                  <a:cubicBezTo>
                    <a:pt x="1944842" y="2014369"/>
                    <a:pt x="1973811" y="2024025"/>
                    <a:pt x="1993125" y="2006643"/>
                  </a:cubicBezTo>
                  <a:lnTo>
                    <a:pt x="1993125" y="1996987"/>
                  </a:lnTo>
                  <a:cubicBezTo>
                    <a:pt x="1973811" y="2002781"/>
                    <a:pt x="1942910" y="2008575"/>
                    <a:pt x="1939048" y="2008575"/>
                  </a:cubicBezTo>
                  <a:cubicBezTo>
                    <a:pt x="1913940" y="2008575"/>
                    <a:pt x="1912009" y="1981536"/>
                    <a:pt x="1912009" y="1964154"/>
                  </a:cubicBezTo>
                  <a:lnTo>
                    <a:pt x="1912009" y="1927459"/>
                  </a:lnTo>
                  <a:cubicBezTo>
                    <a:pt x="1917803" y="1915871"/>
                    <a:pt x="1937116" y="1912009"/>
                    <a:pt x="1946773" y="1906215"/>
                  </a:cubicBezTo>
                  <a:cubicBezTo>
                    <a:pt x="1960292" y="1896558"/>
                    <a:pt x="1979605" y="1867588"/>
                    <a:pt x="1983468" y="1867588"/>
                  </a:cubicBezTo>
                  <a:cubicBezTo>
                    <a:pt x="2008575" y="1867588"/>
                    <a:pt x="2016301" y="1929391"/>
                    <a:pt x="2016301" y="1929391"/>
                  </a:cubicBezTo>
                  <a:close/>
                  <a:moveTo>
                    <a:pt x="2008575" y="1859863"/>
                  </a:moveTo>
                  <a:cubicBezTo>
                    <a:pt x="2010507" y="1859863"/>
                    <a:pt x="2093553" y="1894627"/>
                    <a:pt x="2093553" y="1917803"/>
                  </a:cubicBezTo>
                  <a:cubicBezTo>
                    <a:pt x="2093553" y="1923597"/>
                    <a:pt x="2091622" y="1927459"/>
                    <a:pt x="2091622" y="1931322"/>
                  </a:cubicBezTo>
                  <a:cubicBezTo>
                    <a:pt x="2072309" y="1931322"/>
                    <a:pt x="2056858" y="1946772"/>
                    <a:pt x="2043339" y="1946772"/>
                  </a:cubicBezTo>
                  <a:cubicBezTo>
                    <a:pt x="2039476" y="1946772"/>
                    <a:pt x="2035614" y="1944841"/>
                    <a:pt x="2033682" y="1940979"/>
                  </a:cubicBezTo>
                  <a:cubicBezTo>
                    <a:pt x="2020163" y="1931322"/>
                    <a:pt x="2029820" y="1913940"/>
                    <a:pt x="2024026" y="1898489"/>
                  </a:cubicBezTo>
                  <a:cubicBezTo>
                    <a:pt x="2020163" y="1884970"/>
                    <a:pt x="2010507" y="1873382"/>
                    <a:pt x="2004713" y="1859863"/>
                  </a:cubicBezTo>
                  <a:lnTo>
                    <a:pt x="2008575" y="1859863"/>
                  </a:lnTo>
                  <a:close/>
                  <a:moveTo>
                    <a:pt x="1964155" y="1859863"/>
                  </a:moveTo>
                  <a:cubicBezTo>
                    <a:pt x="1964155" y="1884970"/>
                    <a:pt x="1929391" y="1906215"/>
                    <a:pt x="1912009" y="1906215"/>
                  </a:cubicBezTo>
                  <a:cubicBezTo>
                    <a:pt x="1896559" y="1906215"/>
                    <a:pt x="1900421" y="1883039"/>
                    <a:pt x="1900421" y="1881108"/>
                  </a:cubicBezTo>
                  <a:lnTo>
                    <a:pt x="1900421" y="1867588"/>
                  </a:lnTo>
                  <a:cubicBezTo>
                    <a:pt x="1902353" y="1863726"/>
                    <a:pt x="1904284" y="1856000"/>
                    <a:pt x="1910078" y="1856000"/>
                  </a:cubicBezTo>
                  <a:cubicBezTo>
                    <a:pt x="1915872" y="1854069"/>
                    <a:pt x="1923597" y="1856000"/>
                    <a:pt x="1929391" y="1856000"/>
                  </a:cubicBezTo>
                  <a:cubicBezTo>
                    <a:pt x="1937116" y="1856000"/>
                    <a:pt x="1944842" y="1852138"/>
                    <a:pt x="1950636" y="1852138"/>
                  </a:cubicBezTo>
                  <a:cubicBezTo>
                    <a:pt x="1958361" y="1852138"/>
                    <a:pt x="1964155" y="1850206"/>
                    <a:pt x="1964155" y="1859863"/>
                  </a:cubicBezTo>
                  <a:close/>
                  <a:moveTo>
                    <a:pt x="2383252" y="1856000"/>
                  </a:moveTo>
                  <a:cubicBezTo>
                    <a:pt x="2383252" y="1859863"/>
                    <a:pt x="2387114" y="1857932"/>
                    <a:pt x="2387114" y="1859863"/>
                  </a:cubicBezTo>
                  <a:cubicBezTo>
                    <a:pt x="2390977" y="1863726"/>
                    <a:pt x="2392908" y="1867588"/>
                    <a:pt x="2392908" y="1873382"/>
                  </a:cubicBezTo>
                  <a:cubicBezTo>
                    <a:pt x="2392908" y="1883039"/>
                    <a:pt x="2389046" y="1884970"/>
                    <a:pt x="2387114" y="1888833"/>
                  </a:cubicBezTo>
                  <a:cubicBezTo>
                    <a:pt x="2381321" y="1881108"/>
                    <a:pt x="2373595" y="1865657"/>
                    <a:pt x="2373595" y="1861794"/>
                  </a:cubicBezTo>
                  <a:lnTo>
                    <a:pt x="2373595" y="1846344"/>
                  </a:lnTo>
                  <a:cubicBezTo>
                    <a:pt x="2383252" y="1846344"/>
                    <a:pt x="2383252" y="1850206"/>
                    <a:pt x="2383252" y="1856000"/>
                  </a:cubicBezTo>
                  <a:close/>
                  <a:moveTo>
                    <a:pt x="853644" y="1890764"/>
                  </a:moveTo>
                  <a:cubicBezTo>
                    <a:pt x="867164" y="1908146"/>
                    <a:pt x="872958" y="1929391"/>
                    <a:pt x="880683" y="1948704"/>
                  </a:cubicBezTo>
                  <a:cubicBezTo>
                    <a:pt x="898065" y="1993124"/>
                    <a:pt x="901928" y="2037545"/>
                    <a:pt x="938623" y="2081965"/>
                  </a:cubicBezTo>
                  <a:cubicBezTo>
                    <a:pt x="963730" y="2112866"/>
                    <a:pt x="1000425" y="2122523"/>
                    <a:pt x="1027463" y="2126385"/>
                  </a:cubicBezTo>
                  <a:cubicBezTo>
                    <a:pt x="1056433" y="2130248"/>
                    <a:pt x="1096991" y="2118660"/>
                    <a:pt x="1125961" y="2134111"/>
                  </a:cubicBezTo>
                  <a:cubicBezTo>
                    <a:pt x="1129824" y="2141836"/>
                    <a:pt x="1129824" y="2151493"/>
                    <a:pt x="1129824" y="2155355"/>
                  </a:cubicBezTo>
                  <a:cubicBezTo>
                    <a:pt x="1129824" y="2224883"/>
                    <a:pt x="1079609" y="2288617"/>
                    <a:pt x="988837" y="2309861"/>
                  </a:cubicBezTo>
                  <a:cubicBezTo>
                    <a:pt x="973386" y="2313724"/>
                    <a:pt x="950211" y="2319518"/>
                    <a:pt x="944417" y="2319518"/>
                  </a:cubicBezTo>
                  <a:cubicBezTo>
                    <a:pt x="925103" y="2319518"/>
                    <a:pt x="855576" y="2296342"/>
                    <a:pt x="855576" y="2296342"/>
                  </a:cubicBezTo>
                  <a:cubicBezTo>
                    <a:pt x="847851" y="2296342"/>
                    <a:pt x="842057" y="2296342"/>
                    <a:pt x="842057" y="2302136"/>
                  </a:cubicBezTo>
                  <a:cubicBezTo>
                    <a:pt x="842057" y="2307930"/>
                    <a:pt x="849782" y="2338831"/>
                    <a:pt x="849782" y="2342694"/>
                  </a:cubicBezTo>
                  <a:cubicBezTo>
                    <a:pt x="849782" y="2348487"/>
                    <a:pt x="842057" y="2367801"/>
                    <a:pt x="840125" y="2383251"/>
                  </a:cubicBezTo>
                  <a:cubicBezTo>
                    <a:pt x="818881" y="2499131"/>
                    <a:pt x="710727" y="2537757"/>
                    <a:pt x="631542" y="2537757"/>
                  </a:cubicBezTo>
                  <a:cubicBezTo>
                    <a:pt x="625748" y="2537757"/>
                    <a:pt x="596779" y="2535826"/>
                    <a:pt x="583259" y="2531963"/>
                  </a:cubicBezTo>
                  <a:cubicBezTo>
                    <a:pt x="569740" y="2530032"/>
                    <a:pt x="554290" y="2524238"/>
                    <a:pt x="538839" y="2518444"/>
                  </a:cubicBezTo>
                  <a:cubicBezTo>
                    <a:pt x="500212" y="2504925"/>
                    <a:pt x="440342" y="2450848"/>
                    <a:pt x="426822" y="2412221"/>
                  </a:cubicBezTo>
                  <a:cubicBezTo>
                    <a:pt x="424891" y="2408358"/>
                    <a:pt x="419097" y="2379389"/>
                    <a:pt x="407509" y="2379389"/>
                  </a:cubicBezTo>
                  <a:cubicBezTo>
                    <a:pt x="390127" y="2379389"/>
                    <a:pt x="328325" y="2437328"/>
                    <a:pt x="235621" y="2437328"/>
                  </a:cubicBezTo>
                  <a:cubicBezTo>
                    <a:pt x="162231" y="2437328"/>
                    <a:pt x="52146" y="2394839"/>
                    <a:pt x="25107" y="2286685"/>
                  </a:cubicBezTo>
                  <a:cubicBezTo>
                    <a:pt x="21245" y="2269303"/>
                    <a:pt x="17382" y="2242265"/>
                    <a:pt x="17382" y="2238402"/>
                  </a:cubicBezTo>
                  <a:cubicBezTo>
                    <a:pt x="17382" y="2201707"/>
                    <a:pt x="44420" y="2130248"/>
                    <a:pt x="88841" y="2105141"/>
                  </a:cubicBezTo>
                  <a:cubicBezTo>
                    <a:pt x="92703" y="2103210"/>
                    <a:pt x="100429" y="2099347"/>
                    <a:pt x="106223" y="2095484"/>
                  </a:cubicBezTo>
                  <a:cubicBezTo>
                    <a:pt x="131330" y="2078102"/>
                    <a:pt x="181544" y="2089690"/>
                    <a:pt x="179613" y="2051064"/>
                  </a:cubicBezTo>
                  <a:cubicBezTo>
                    <a:pt x="181544" y="2035613"/>
                    <a:pt x="183476" y="2018231"/>
                    <a:pt x="187338" y="2004712"/>
                  </a:cubicBezTo>
                  <a:cubicBezTo>
                    <a:pt x="189270" y="1996987"/>
                    <a:pt x="193132" y="1987330"/>
                    <a:pt x="196995" y="1977674"/>
                  </a:cubicBezTo>
                  <a:cubicBezTo>
                    <a:pt x="204720" y="1958360"/>
                    <a:pt x="229827" y="1923597"/>
                    <a:pt x="256866" y="1910077"/>
                  </a:cubicBezTo>
                  <a:cubicBezTo>
                    <a:pt x="278110" y="1896558"/>
                    <a:pt x="353432" y="1873382"/>
                    <a:pt x="390127" y="1873382"/>
                  </a:cubicBezTo>
                  <a:cubicBezTo>
                    <a:pt x="440342" y="1873382"/>
                    <a:pt x="550427" y="1912009"/>
                    <a:pt x="562015" y="1985399"/>
                  </a:cubicBezTo>
                  <a:cubicBezTo>
                    <a:pt x="562015" y="1993124"/>
                    <a:pt x="567809" y="2000849"/>
                    <a:pt x="571671" y="2008575"/>
                  </a:cubicBezTo>
                  <a:cubicBezTo>
                    <a:pt x="619954" y="1977674"/>
                    <a:pt x="637336" y="1983468"/>
                    <a:pt x="675963" y="1983468"/>
                  </a:cubicBezTo>
                  <a:cubicBezTo>
                    <a:pt x="681757" y="1983468"/>
                    <a:pt x="710727" y="1981536"/>
                    <a:pt x="726177" y="1985399"/>
                  </a:cubicBezTo>
                  <a:cubicBezTo>
                    <a:pt x="803430" y="2002781"/>
                    <a:pt x="832400" y="2068446"/>
                    <a:pt x="832400" y="2124454"/>
                  </a:cubicBezTo>
                  <a:cubicBezTo>
                    <a:pt x="832400" y="2168875"/>
                    <a:pt x="824675" y="2236471"/>
                    <a:pt x="768666" y="2267372"/>
                  </a:cubicBezTo>
                  <a:cubicBezTo>
                    <a:pt x="743559" y="2280891"/>
                    <a:pt x="710727" y="2292479"/>
                    <a:pt x="683688" y="2292479"/>
                  </a:cubicBezTo>
                  <a:cubicBezTo>
                    <a:pt x="629611" y="2292479"/>
                    <a:pt x="596779" y="2246127"/>
                    <a:pt x="585191" y="2246127"/>
                  </a:cubicBezTo>
                  <a:cubicBezTo>
                    <a:pt x="579397" y="2246127"/>
                    <a:pt x="556221" y="2277029"/>
                    <a:pt x="538839" y="2290548"/>
                  </a:cubicBezTo>
                  <a:cubicBezTo>
                    <a:pt x="519526" y="2305998"/>
                    <a:pt x="455792" y="2327243"/>
                    <a:pt x="428754" y="2327243"/>
                  </a:cubicBezTo>
                  <a:cubicBezTo>
                    <a:pt x="361157" y="2327243"/>
                    <a:pt x="285836" y="2240333"/>
                    <a:pt x="285836" y="2180462"/>
                  </a:cubicBezTo>
                  <a:cubicBezTo>
                    <a:pt x="285836" y="2101278"/>
                    <a:pt x="357295" y="2041407"/>
                    <a:pt x="426822" y="2041407"/>
                  </a:cubicBezTo>
                  <a:cubicBezTo>
                    <a:pt x="482831" y="2041407"/>
                    <a:pt x="538839" y="2087759"/>
                    <a:pt x="538839" y="2145699"/>
                  </a:cubicBezTo>
                  <a:cubicBezTo>
                    <a:pt x="538839" y="2195913"/>
                    <a:pt x="494419" y="2234540"/>
                    <a:pt x="451929" y="2234540"/>
                  </a:cubicBezTo>
                  <a:cubicBezTo>
                    <a:pt x="417166" y="2234540"/>
                    <a:pt x="384333" y="2203638"/>
                    <a:pt x="384333" y="2170806"/>
                  </a:cubicBezTo>
                  <a:cubicBezTo>
                    <a:pt x="384333" y="2139905"/>
                    <a:pt x="401715" y="2143767"/>
                    <a:pt x="434548" y="2122523"/>
                  </a:cubicBezTo>
                  <a:cubicBezTo>
                    <a:pt x="421028" y="2112866"/>
                    <a:pt x="421028" y="2114798"/>
                    <a:pt x="411372" y="2114798"/>
                  </a:cubicBezTo>
                  <a:cubicBezTo>
                    <a:pt x="382402" y="2114798"/>
                    <a:pt x="359226" y="2147630"/>
                    <a:pt x="359226" y="2170806"/>
                  </a:cubicBezTo>
                  <a:cubicBezTo>
                    <a:pt x="359226" y="2211364"/>
                    <a:pt x="411372" y="2251921"/>
                    <a:pt x="446135" y="2251921"/>
                  </a:cubicBezTo>
                  <a:cubicBezTo>
                    <a:pt x="509869" y="2251921"/>
                    <a:pt x="560084" y="2209432"/>
                    <a:pt x="560084" y="2145699"/>
                  </a:cubicBezTo>
                  <a:cubicBezTo>
                    <a:pt x="560084" y="2068446"/>
                    <a:pt x="484762" y="2022094"/>
                    <a:pt x="426822" y="2022094"/>
                  </a:cubicBezTo>
                  <a:cubicBezTo>
                    <a:pt x="343775" y="2022094"/>
                    <a:pt x="268454" y="2087759"/>
                    <a:pt x="268454" y="2174669"/>
                  </a:cubicBezTo>
                  <a:cubicBezTo>
                    <a:pt x="268454" y="2271235"/>
                    <a:pt x="351501" y="2344625"/>
                    <a:pt x="436479" y="2344625"/>
                  </a:cubicBezTo>
                  <a:cubicBezTo>
                    <a:pt x="525320" y="2344625"/>
                    <a:pt x="558152" y="2282823"/>
                    <a:pt x="594847" y="2282823"/>
                  </a:cubicBezTo>
                  <a:cubicBezTo>
                    <a:pt x="606435" y="2282823"/>
                    <a:pt x="614161" y="2290548"/>
                    <a:pt x="625748" y="2294410"/>
                  </a:cubicBezTo>
                  <a:cubicBezTo>
                    <a:pt x="648924" y="2305998"/>
                    <a:pt x="668238" y="2311792"/>
                    <a:pt x="691413" y="2311792"/>
                  </a:cubicBezTo>
                  <a:cubicBezTo>
                    <a:pt x="710727" y="2311792"/>
                    <a:pt x="703001" y="2309861"/>
                    <a:pt x="735834" y="2302136"/>
                  </a:cubicBezTo>
                  <a:cubicBezTo>
                    <a:pt x="820812" y="2278960"/>
                    <a:pt x="857507" y="2201707"/>
                    <a:pt x="857507" y="2139905"/>
                  </a:cubicBezTo>
                  <a:cubicBezTo>
                    <a:pt x="857507" y="2029819"/>
                    <a:pt x="786048" y="2014369"/>
                    <a:pt x="786048" y="1966086"/>
                  </a:cubicBezTo>
                  <a:cubicBezTo>
                    <a:pt x="786048" y="1962223"/>
                    <a:pt x="789911" y="1950635"/>
                    <a:pt x="789911" y="1944841"/>
                  </a:cubicBezTo>
                  <a:cubicBezTo>
                    <a:pt x="789911" y="1929391"/>
                    <a:pt x="753216" y="1890764"/>
                    <a:pt x="753216" y="1867588"/>
                  </a:cubicBezTo>
                  <a:cubicBezTo>
                    <a:pt x="753216" y="1848275"/>
                    <a:pt x="776392" y="1838618"/>
                    <a:pt x="787980" y="1838618"/>
                  </a:cubicBezTo>
                  <a:cubicBezTo>
                    <a:pt x="811155" y="1838618"/>
                    <a:pt x="840125" y="1869520"/>
                    <a:pt x="853644" y="1890764"/>
                  </a:cubicBezTo>
                  <a:close/>
                  <a:moveTo>
                    <a:pt x="567809" y="1832824"/>
                  </a:moveTo>
                  <a:cubicBezTo>
                    <a:pt x="590985" y="1850206"/>
                    <a:pt x="625748" y="1865657"/>
                    <a:pt x="650856" y="1873382"/>
                  </a:cubicBezTo>
                  <a:cubicBezTo>
                    <a:pt x="672100" y="1881108"/>
                    <a:pt x="766735" y="1906215"/>
                    <a:pt x="766735" y="1956429"/>
                  </a:cubicBezTo>
                  <a:cubicBezTo>
                    <a:pt x="766735" y="1966086"/>
                    <a:pt x="759010" y="1971880"/>
                    <a:pt x="753216" y="1971880"/>
                  </a:cubicBezTo>
                  <a:cubicBezTo>
                    <a:pt x="747422" y="1971880"/>
                    <a:pt x="739696" y="1964154"/>
                    <a:pt x="731971" y="1964154"/>
                  </a:cubicBezTo>
                  <a:cubicBezTo>
                    <a:pt x="716521" y="1962223"/>
                    <a:pt x="687551" y="1964154"/>
                    <a:pt x="681757" y="1964154"/>
                  </a:cubicBezTo>
                  <a:cubicBezTo>
                    <a:pt x="677894" y="1964154"/>
                    <a:pt x="646993" y="1962223"/>
                    <a:pt x="633474" y="1964154"/>
                  </a:cubicBezTo>
                  <a:cubicBezTo>
                    <a:pt x="619954" y="1966086"/>
                    <a:pt x="596779" y="1975742"/>
                    <a:pt x="592916" y="1975742"/>
                  </a:cubicBezTo>
                  <a:cubicBezTo>
                    <a:pt x="587122" y="1975742"/>
                    <a:pt x="581328" y="1971880"/>
                    <a:pt x="579397" y="1968017"/>
                  </a:cubicBezTo>
                  <a:cubicBezTo>
                    <a:pt x="554290" y="1925528"/>
                    <a:pt x="506006" y="1875314"/>
                    <a:pt x="463517" y="1863726"/>
                  </a:cubicBezTo>
                  <a:cubicBezTo>
                    <a:pt x="471243" y="1854069"/>
                    <a:pt x="477037" y="1844412"/>
                    <a:pt x="488625" y="1836687"/>
                  </a:cubicBezTo>
                  <a:cubicBezTo>
                    <a:pt x="502144" y="1825099"/>
                    <a:pt x="533045" y="1807717"/>
                    <a:pt x="536908" y="1807717"/>
                  </a:cubicBezTo>
                  <a:cubicBezTo>
                    <a:pt x="542702" y="1807717"/>
                    <a:pt x="558152" y="1827031"/>
                    <a:pt x="567809" y="1832824"/>
                  </a:cubicBezTo>
                  <a:close/>
                  <a:moveTo>
                    <a:pt x="1730465" y="1850206"/>
                  </a:moveTo>
                  <a:cubicBezTo>
                    <a:pt x="1730465" y="1886902"/>
                    <a:pt x="1703426" y="1908146"/>
                    <a:pt x="1662869" y="1921665"/>
                  </a:cubicBezTo>
                  <a:cubicBezTo>
                    <a:pt x="1660937" y="1913940"/>
                    <a:pt x="1659006" y="1898489"/>
                    <a:pt x="1659006" y="1894627"/>
                  </a:cubicBezTo>
                  <a:cubicBezTo>
                    <a:pt x="1659006" y="1861794"/>
                    <a:pt x="1687976" y="1842481"/>
                    <a:pt x="1718877" y="1805786"/>
                  </a:cubicBezTo>
                  <a:cubicBezTo>
                    <a:pt x="1722740" y="1813511"/>
                    <a:pt x="1730465" y="1840550"/>
                    <a:pt x="1730465" y="1850206"/>
                  </a:cubicBezTo>
                  <a:close/>
                  <a:moveTo>
                    <a:pt x="1985399" y="1838618"/>
                  </a:moveTo>
                  <a:lnTo>
                    <a:pt x="1937116" y="1838618"/>
                  </a:lnTo>
                  <a:cubicBezTo>
                    <a:pt x="1931322" y="1840550"/>
                    <a:pt x="1923597" y="1842481"/>
                    <a:pt x="1912009" y="1844412"/>
                  </a:cubicBezTo>
                  <a:cubicBezTo>
                    <a:pt x="1908147" y="1828962"/>
                    <a:pt x="1919734" y="1807717"/>
                    <a:pt x="1906215" y="1796129"/>
                  </a:cubicBezTo>
                  <a:cubicBezTo>
                    <a:pt x="1929391" y="1799992"/>
                    <a:pt x="1958361" y="1817374"/>
                    <a:pt x="1985399" y="1838618"/>
                  </a:cubicBezTo>
                  <a:close/>
                  <a:moveTo>
                    <a:pt x="1898490" y="1817374"/>
                  </a:moveTo>
                  <a:cubicBezTo>
                    <a:pt x="1898490" y="1836687"/>
                    <a:pt x="1884971" y="1854069"/>
                    <a:pt x="1854069" y="1861794"/>
                  </a:cubicBezTo>
                  <a:cubicBezTo>
                    <a:pt x="1848276" y="1852138"/>
                    <a:pt x="1842482" y="1834756"/>
                    <a:pt x="1842482" y="1830893"/>
                  </a:cubicBezTo>
                  <a:cubicBezTo>
                    <a:pt x="1842482" y="1801923"/>
                    <a:pt x="1877245" y="1799992"/>
                    <a:pt x="1894627" y="1794198"/>
                  </a:cubicBezTo>
                  <a:cubicBezTo>
                    <a:pt x="1896559" y="1801923"/>
                    <a:pt x="1898490" y="1811580"/>
                    <a:pt x="1898490" y="1817374"/>
                  </a:cubicBezTo>
                  <a:close/>
                  <a:moveTo>
                    <a:pt x="1624242" y="1821237"/>
                  </a:moveTo>
                  <a:cubicBezTo>
                    <a:pt x="1624242" y="1838618"/>
                    <a:pt x="1601066" y="1888833"/>
                    <a:pt x="1568234" y="1888833"/>
                  </a:cubicBezTo>
                  <a:cubicBezTo>
                    <a:pt x="1545058" y="1888833"/>
                    <a:pt x="1546989" y="1859863"/>
                    <a:pt x="1543127" y="1846344"/>
                  </a:cubicBezTo>
                  <a:cubicBezTo>
                    <a:pt x="1543127" y="1842481"/>
                    <a:pt x="1539264" y="1836687"/>
                    <a:pt x="1539264" y="1830893"/>
                  </a:cubicBezTo>
                  <a:cubicBezTo>
                    <a:pt x="1539264" y="1827031"/>
                    <a:pt x="1545058" y="1825099"/>
                    <a:pt x="1546989" y="1823168"/>
                  </a:cubicBezTo>
                  <a:cubicBezTo>
                    <a:pt x="1566302" y="1819305"/>
                    <a:pt x="1591410" y="1796129"/>
                    <a:pt x="1606860" y="1774885"/>
                  </a:cubicBezTo>
                  <a:cubicBezTo>
                    <a:pt x="1610723" y="1778747"/>
                    <a:pt x="1624242" y="1811580"/>
                    <a:pt x="1624242" y="1821237"/>
                  </a:cubicBezTo>
                  <a:close/>
                  <a:moveTo>
                    <a:pt x="1292055" y="1815443"/>
                  </a:moveTo>
                  <a:cubicBezTo>
                    <a:pt x="1292055" y="1840550"/>
                    <a:pt x="1284329" y="1865657"/>
                    <a:pt x="1247634" y="1881108"/>
                  </a:cubicBezTo>
                  <a:cubicBezTo>
                    <a:pt x="1239909" y="1884970"/>
                    <a:pt x="1228321" y="1888833"/>
                    <a:pt x="1222527" y="1888833"/>
                  </a:cubicBezTo>
                  <a:cubicBezTo>
                    <a:pt x="1195489" y="1888833"/>
                    <a:pt x="1193557" y="1859863"/>
                    <a:pt x="1193557" y="1848275"/>
                  </a:cubicBezTo>
                  <a:cubicBezTo>
                    <a:pt x="1193557" y="1836687"/>
                    <a:pt x="1189695" y="1834756"/>
                    <a:pt x="1201283" y="1821237"/>
                  </a:cubicBezTo>
                  <a:cubicBezTo>
                    <a:pt x="1209008" y="1811580"/>
                    <a:pt x="1222527" y="1803855"/>
                    <a:pt x="1232184" y="1796129"/>
                  </a:cubicBezTo>
                  <a:cubicBezTo>
                    <a:pt x="1237978" y="1792267"/>
                    <a:pt x="1243772" y="1786473"/>
                    <a:pt x="1247634" y="1780679"/>
                  </a:cubicBezTo>
                  <a:cubicBezTo>
                    <a:pt x="1253428" y="1772954"/>
                    <a:pt x="1257291" y="1759434"/>
                    <a:pt x="1266947" y="1759434"/>
                  </a:cubicBezTo>
                  <a:cubicBezTo>
                    <a:pt x="1290123" y="1759434"/>
                    <a:pt x="1292055" y="1807717"/>
                    <a:pt x="1292055" y="1815443"/>
                  </a:cubicBezTo>
                  <a:close/>
                  <a:moveTo>
                    <a:pt x="1828962" y="1755572"/>
                  </a:moveTo>
                  <a:cubicBezTo>
                    <a:pt x="1846344" y="1761366"/>
                    <a:pt x="1861795" y="1769091"/>
                    <a:pt x="1877245" y="1776816"/>
                  </a:cubicBezTo>
                  <a:cubicBezTo>
                    <a:pt x="1875314" y="1780679"/>
                    <a:pt x="1852138" y="1798061"/>
                    <a:pt x="1844413" y="1798061"/>
                  </a:cubicBezTo>
                  <a:cubicBezTo>
                    <a:pt x="1827031" y="1798061"/>
                    <a:pt x="1825100" y="1757503"/>
                    <a:pt x="1825100" y="1755572"/>
                  </a:cubicBezTo>
                  <a:lnTo>
                    <a:pt x="1828962" y="1755572"/>
                  </a:lnTo>
                  <a:close/>
                  <a:moveTo>
                    <a:pt x="1815443" y="1796129"/>
                  </a:moveTo>
                  <a:cubicBezTo>
                    <a:pt x="1815443" y="1815443"/>
                    <a:pt x="1809649" y="1825099"/>
                    <a:pt x="1801924" y="1848275"/>
                  </a:cubicBezTo>
                  <a:cubicBezTo>
                    <a:pt x="1801924" y="1848275"/>
                    <a:pt x="1799992" y="1850206"/>
                    <a:pt x="1805786" y="1850206"/>
                  </a:cubicBezTo>
                  <a:cubicBezTo>
                    <a:pt x="1809649" y="1850206"/>
                    <a:pt x="1819306" y="1840550"/>
                    <a:pt x="1827031" y="1832824"/>
                  </a:cubicBezTo>
                  <a:cubicBezTo>
                    <a:pt x="1830894" y="1836687"/>
                    <a:pt x="1836688" y="1846344"/>
                    <a:pt x="1836688" y="1852138"/>
                  </a:cubicBezTo>
                  <a:cubicBezTo>
                    <a:pt x="1836688" y="1867588"/>
                    <a:pt x="1815443" y="1881108"/>
                    <a:pt x="1805786" y="1900421"/>
                  </a:cubicBezTo>
                  <a:cubicBezTo>
                    <a:pt x="1805786" y="1900421"/>
                    <a:pt x="1803855" y="1902352"/>
                    <a:pt x="1809649" y="1902352"/>
                  </a:cubicBezTo>
                  <a:cubicBezTo>
                    <a:pt x="1813512" y="1902352"/>
                    <a:pt x="1867589" y="1867588"/>
                    <a:pt x="1873383" y="1867588"/>
                  </a:cubicBezTo>
                  <a:cubicBezTo>
                    <a:pt x="1886902" y="1867588"/>
                    <a:pt x="1890765" y="1888833"/>
                    <a:pt x="1890765" y="1892695"/>
                  </a:cubicBezTo>
                  <a:cubicBezTo>
                    <a:pt x="1890765" y="1948704"/>
                    <a:pt x="1836688" y="1969948"/>
                    <a:pt x="1801924" y="1969948"/>
                  </a:cubicBezTo>
                  <a:cubicBezTo>
                    <a:pt x="1794198" y="1969948"/>
                    <a:pt x="1765229" y="1968017"/>
                    <a:pt x="1765229" y="1958360"/>
                  </a:cubicBezTo>
                  <a:cubicBezTo>
                    <a:pt x="1765229" y="1952566"/>
                    <a:pt x="1778748" y="1939047"/>
                    <a:pt x="1784542" y="1929391"/>
                  </a:cubicBezTo>
                  <a:lnTo>
                    <a:pt x="1784542" y="1923597"/>
                  </a:lnTo>
                  <a:cubicBezTo>
                    <a:pt x="1782611" y="1921665"/>
                    <a:pt x="1784542" y="1921665"/>
                    <a:pt x="1778748" y="1921665"/>
                  </a:cubicBezTo>
                  <a:cubicBezTo>
                    <a:pt x="1774885" y="1921665"/>
                    <a:pt x="1759435" y="1933253"/>
                    <a:pt x="1749778" y="1939047"/>
                  </a:cubicBezTo>
                  <a:cubicBezTo>
                    <a:pt x="1749778" y="1929391"/>
                    <a:pt x="1747847" y="1915871"/>
                    <a:pt x="1747847" y="1910077"/>
                  </a:cubicBezTo>
                  <a:cubicBezTo>
                    <a:pt x="1747847" y="1900421"/>
                    <a:pt x="1751709" y="1881108"/>
                    <a:pt x="1769091" y="1875314"/>
                  </a:cubicBezTo>
                  <a:cubicBezTo>
                    <a:pt x="1765229" y="1873382"/>
                    <a:pt x="1757503" y="1873382"/>
                    <a:pt x="1753641" y="1869520"/>
                  </a:cubicBezTo>
                  <a:cubicBezTo>
                    <a:pt x="1742053" y="1863726"/>
                    <a:pt x="1736259" y="1832824"/>
                    <a:pt x="1736259" y="1823168"/>
                  </a:cubicBezTo>
                  <a:cubicBezTo>
                    <a:pt x="1736259" y="1817374"/>
                    <a:pt x="1736259" y="1805786"/>
                    <a:pt x="1740121" y="1799992"/>
                  </a:cubicBezTo>
                  <a:cubicBezTo>
                    <a:pt x="1747847" y="1784541"/>
                    <a:pt x="1798061" y="1749778"/>
                    <a:pt x="1798061" y="1749778"/>
                  </a:cubicBezTo>
                  <a:cubicBezTo>
                    <a:pt x="1813512" y="1749778"/>
                    <a:pt x="1815443" y="1796129"/>
                    <a:pt x="1815443" y="1796129"/>
                  </a:cubicBezTo>
                  <a:close/>
                  <a:moveTo>
                    <a:pt x="1716946" y="1715014"/>
                  </a:moveTo>
                  <a:cubicBezTo>
                    <a:pt x="1736259" y="1720808"/>
                    <a:pt x="1753641" y="1722739"/>
                    <a:pt x="1771023" y="1730464"/>
                  </a:cubicBezTo>
                  <a:cubicBezTo>
                    <a:pt x="1774885" y="1732396"/>
                    <a:pt x="1776817" y="1738190"/>
                    <a:pt x="1776817" y="1742052"/>
                  </a:cubicBezTo>
                  <a:cubicBezTo>
                    <a:pt x="1776817" y="1765228"/>
                    <a:pt x="1747847" y="1774885"/>
                    <a:pt x="1734327" y="1778747"/>
                  </a:cubicBezTo>
                  <a:lnTo>
                    <a:pt x="1728534" y="1778747"/>
                  </a:lnTo>
                  <a:lnTo>
                    <a:pt x="1711152" y="1715014"/>
                  </a:lnTo>
                  <a:lnTo>
                    <a:pt x="1716946" y="1715014"/>
                  </a:lnTo>
                  <a:close/>
                  <a:moveTo>
                    <a:pt x="2265441" y="1749778"/>
                  </a:moveTo>
                  <a:cubicBezTo>
                    <a:pt x="2267373" y="1755572"/>
                    <a:pt x="2277029" y="1765228"/>
                    <a:pt x="2277029" y="1769091"/>
                  </a:cubicBezTo>
                  <a:cubicBezTo>
                    <a:pt x="2277029" y="1782610"/>
                    <a:pt x="2261579" y="1788404"/>
                    <a:pt x="2253853" y="1796129"/>
                  </a:cubicBezTo>
                  <a:cubicBezTo>
                    <a:pt x="2248059" y="1790335"/>
                    <a:pt x="2242265" y="1761366"/>
                    <a:pt x="2242265" y="1753640"/>
                  </a:cubicBezTo>
                  <a:cubicBezTo>
                    <a:pt x="2242265" y="1738190"/>
                    <a:pt x="2248059" y="1720808"/>
                    <a:pt x="2255785" y="1709220"/>
                  </a:cubicBezTo>
                  <a:cubicBezTo>
                    <a:pt x="2259647" y="1722739"/>
                    <a:pt x="2261579" y="1736258"/>
                    <a:pt x="2265441" y="1749778"/>
                  </a:cubicBezTo>
                  <a:close/>
                  <a:moveTo>
                    <a:pt x="1388621" y="1765228"/>
                  </a:moveTo>
                  <a:cubicBezTo>
                    <a:pt x="1388621" y="1771022"/>
                    <a:pt x="1382827" y="1801923"/>
                    <a:pt x="1380896" y="1821237"/>
                  </a:cubicBezTo>
                  <a:cubicBezTo>
                    <a:pt x="1386689" y="1817374"/>
                    <a:pt x="1396346" y="1813511"/>
                    <a:pt x="1400209" y="1813511"/>
                  </a:cubicBezTo>
                  <a:cubicBezTo>
                    <a:pt x="1406003" y="1813511"/>
                    <a:pt x="1415659" y="1819305"/>
                    <a:pt x="1421453" y="1821237"/>
                  </a:cubicBezTo>
                  <a:cubicBezTo>
                    <a:pt x="1421453" y="1821237"/>
                    <a:pt x="1423385" y="1821237"/>
                    <a:pt x="1423385" y="1817374"/>
                  </a:cubicBezTo>
                  <a:cubicBezTo>
                    <a:pt x="1423385" y="1811580"/>
                    <a:pt x="1419522" y="1809649"/>
                    <a:pt x="1419522" y="1803855"/>
                  </a:cubicBezTo>
                  <a:cubicBezTo>
                    <a:pt x="1419522" y="1796129"/>
                    <a:pt x="1440767" y="1790335"/>
                    <a:pt x="1442698" y="1788404"/>
                  </a:cubicBezTo>
                  <a:cubicBezTo>
                    <a:pt x="1460080" y="1778747"/>
                    <a:pt x="1477462" y="1751709"/>
                    <a:pt x="1487118" y="1738190"/>
                  </a:cubicBezTo>
                  <a:cubicBezTo>
                    <a:pt x="1494844" y="1742052"/>
                    <a:pt x="1506431" y="1772954"/>
                    <a:pt x="1506431" y="1786473"/>
                  </a:cubicBezTo>
                  <a:cubicBezTo>
                    <a:pt x="1506431" y="1805786"/>
                    <a:pt x="1496775" y="1821237"/>
                    <a:pt x="1490981" y="1840550"/>
                  </a:cubicBezTo>
                  <a:cubicBezTo>
                    <a:pt x="1492912" y="1842481"/>
                    <a:pt x="1494844" y="1842481"/>
                    <a:pt x="1496775" y="1844412"/>
                  </a:cubicBezTo>
                  <a:cubicBezTo>
                    <a:pt x="1502569" y="1836687"/>
                    <a:pt x="1506431" y="1834756"/>
                    <a:pt x="1512225" y="1834756"/>
                  </a:cubicBezTo>
                  <a:cubicBezTo>
                    <a:pt x="1533470" y="1834756"/>
                    <a:pt x="1537333" y="1867588"/>
                    <a:pt x="1537333" y="1875314"/>
                  </a:cubicBezTo>
                  <a:cubicBezTo>
                    <a:pt x="1537333" y="1879176"/>
                    <a:pt x="1533470" y="1888833"/>
                    <a:pt x="1533470" y="1894627"/>
                  </a:cubicBezTo>
                  <a:cubicBezTo>
                    <a:pt x="1531539" y="1912009"/>
                    <a:pt x="1498706" y="1942910"/>
                    <a:pt x="1481324" y="1942910"/>
                  </a:cubicBezTo>
                  <a:cubicBezTo>
                    <a:pt x="1475530" y="1942910"/>
                    <a:pt x="1477462" y="1940979"/>
                    <a:pt x="1475530" y="1940979"/>
                  </a:cubicBezTo>
                  <a:cubicBezTo>
                    <a:pt x="1471668" y="1919734"/>
                    <a:pt x="1456217" y="1883039"/>
                    <a:pt x="1456217" y="1877245"/>
                  </a:cubicBezTo>
                  <a:cubicBezTo>
                    <a:pt x="1456217" y="1873382"/>
                    <a:pt x="1460080" y="1863726"/>
                    <a:pt x="1460080" y="1856000"/>
                  </a:cubicBezTo>
                  <a:cubicBezTo>
                    <a:pt x="1456217" y="1857932"/>
                    <a:pt x="1452354" y="1859863"/>
                    <a:pt x="1446560" y="1859863"/>
                  </a:cubicBezTo>
                  <a:cubicBezTo>
                    <a:pt x="1429179" y="1859863"/>
                    <a:pt x="1431110" y="1830893"/>
                    <a:pt x="1431110" y="1828962"/>
                  </a:cubicBezTo>
                  <a:cubicBezTo>
                    <a:pt x="1431110" y="1827031"/>
                    <a:pt x="1427247" y="1823168"/>
                    <a:pt x="1425316" y="1821237"/>
                  </a:cubicBezTo>
                  <a:lnTo>
                    <a:pt x="1419522" y="1821237"/>
                  </a:lnTo>
                  <a:cubicBezTo>
                    <a:pt x="1419522" y="1832824"/>
                    <a:pt x="1421453" y="1850206"/>
                    <a:pt x="1421453" y="1854069"/>
                  </a:cubicBezTo>
                  <a:cubicBezTo>
                    <a:pt x="1421453" y="1859863"/>
                    <a:pt x="1421453" y="1873382"/>
                    <a:pt x="1417591" y="1883039"/>
                  </a:cubicBezTo>
                  <a:cubicBezTo>
                    <a:pt x="1413728" y="1892695"/>
                    <a:pt x="1407934" y="1902352"/>
                    <a:pt x="1400209" y="1910077"/>
                  </a:cubicBezTo>
                  <a:cubicBezTo>
                    <a:pt x="1388621" y="1919734"/>
                    <a:pt x="1367376" y="1929391"/>
                    <a:pt x="1363514" y="1929391"/>
                  </a:cubicBezTo>
                  <a:cubicBezTo>
                    <a:pt x="1357720" y="1929391"/>
                    <a:pt x="1353857" y="1927459"/>
                    <a:pt x="1351926" y="1923597"/>
                  </a:cubicBezTo>
                  <a:cubicBezTo>
                    <a:pt x="1340338" y="1908146"/>
                    <a:pt x="1332612" y="1888833"/>
                    <a:pt x="1319093" y="1869520"/>
                  </a:cubicBezTo>
                  <a:cubicBezTo>
                    <a:pt x="1334544" y="1854069"/>
                    <a:pt x="1369308" y="1854069"/>
                    <a:pt x="1378964" y="1825099"/>
                  </a:cubicBezTo>
                  <a:cubicBezTo>
                    <a:pt x="1378964" y="1825099"/>
                    <a:pt x="1378964" y="1823168"/>
                    <a:pt x="1375102" y="1823168"/>
                  </a:cubicBezTo>
                  <a:cubicBezTo>
                    <a:pt x="1365445" y="1823168"/>
                    <a:pt x="1340338" y="1850206"/>
                    <a:pt x="1321025" y="1850206"/>
                  </a:cubicBezTo>
                  <a:cubicBezTo>
                    <a:pt x="1311368" y="1850206"/>
                    <a:pt x="1303643" y="1846344"/>
                    <a:pt x="1303643" y="1836687"/>
                  </a:cubicBezTo>
                  <a:cubicBezTo>
                    <a:pt x="1303643" y="1832824"/>
                    <a:pt x="1307505" y="1821237"/>
                    <a:pt x="1307505" y="1815443"/>
                  </a:cubicBezTo>
                  <a:cubicBezTo>
                    <a:pt x="1307505" y="1786473"/>
                    <a:pt x="1293986" y="1776816"/>
                    <a:pt x="1282398" y="1742052"/>
                  </a:cubicBezTo>
                  <a:cubicBezTo>
                    <a:pt x="1292055" y="1738190"/>
                    <a:pt x="1303643" y="1732396"/>
                    <a:pt x="1315231" y="1724670"/>
                  </a:cubicBezTo>
                  <a:cubicBezTo>
                    <a:pt x="1326818" y="1716945"/>
                    <a:pt x="1344200" y="1699563"/>
                    <a:pt x="1348063" y="1699563"/>
                  </a:cubicBezTo>
                  <a:cubicBezTo>
                    <a:pt x="1378964" y="1699563"/>
                    <a:pt x="1388621" y="1759434"/>
                    <a:pt x="1388621" y="1765228"/>
                  </a:cubicBezTo>
                  <a:close/>
                  <a:moveTo>
                    <a:pt x="1635830" y="1687975"/>
                  </a:moveTo>
                  <a:cubicBezTo>
                    <a:pt x="1664800" y="1689907"/>
                    <a:pt x="1662869" y="1720808"/>
                    <a:pt x="1666731" y="1720808"/>
                  </a:cubicBezTo>
                  <a:cubicBezTo>
                    <a:pt x="1672525" y="1720808"/>
                    <a:pt x="1678319" y="1713083"/>
                    <a:pt x="1684113" y="1713083"/>
                  </a:cubicBezTo>
                  <a:cubicBezTo>
                    <a:pt x="1703426" y="1713083"/>
                    <a:pt x="1709220" y="1761366"/>
                    <a:pt x="1709220" y="1763297"/>
                  </a:cubicBezTo>
                  <a:cubicBezTo>
                    <a:pt x="1709220" y="1798061"/>
                    <a:pt x="1687976" y="1832824"/>
                    <a:pt x="1641624" y="1838618"/>
                  </a:cubicBezTo>
                  <a:cubicBezTo>
                    <a:pt x="1635830" y="1827031"/>
                    <a:pt x="1635830" y="1805786"/>
                    <a:pt x="1631967" y="1796129"/>
                  </a:cubicBezTo>
                  <a:cubicBezTo>
                    <a:pt x="1630036" y="1784541"/>
                    <a:pt x="1622311" y="1771022"/>
                    <a:pt x="1622311" y="1765228"/>
                  </a:cubicBezTo>
                  <a:cubicBezTo>
                    <a:pt x="1622311" y="1761366"/>
                    <a:pt x="1637761" y="1755572"/>
                    <a:pt x="1643555" y="1747846"/>
                  </a:cubicBezTo>
                  <a:cubicBezTo>
                    <a:pt x="1635830" y="1745915"/>
                    <a:pt x="1624242" y="1747846"/>
                    <a:pt x="1616517" y="1742052"/>
                  </a:cubicBezTo>
                  <a:cubicBezTo>
                    <a:pt x="1597204" y="1726602"/>
                    <a:pt x="1608792" y="1703426"/>
                    <a:pt x="1595272" y="1686044"/>
                  </a:cubicBezTo>
                  <a:cubicBezTo>
                    <a:pt x="1601066" y="1686044"/>
                    <a:pt x="1604929" y="1684113"/>
                    <a:pt x="1635830" y="1687975"/>
                  </a:cubicBezTo>
                  <a:close/>
                  <a:moveTo>
                    <a:pt x="2072309" y="1772954"/>
                  </a:moveTo>
                  <a:cubicBezTo>
                    <a:pt x="2097416" y="1792267"/>
                    <a:pt x="2128317" y="1823168"/>
                    <a:pt x="2149562" y="1850206"/>
                  </a:cubicBezTo>
                  <a:cubicBezTo>
                    <a:pt x="2137974" y="1867588"/>
                    <a:pt x="2110935" y="1881108"/>
                    <a:pt x="2097416" y="1881108"/>
                  </a:cubicBezTo>
                  <a:cubicBezTo>
                    <a:pt x="2089691" y="1881108"/>
                    <a:pt x="2052996" y="1865657"/>
                    <a:pt x="2049133" y="1861794"/>
                  </a:cubicBezTo>
                  <a:cubicBezTo>
                    <a:pt x="2025957" y="1848275"/>
                    <a:pt x="2000850" y="1828962"/>
                    <a:pt x="1975743" y="1813511"/>
                  </a:cubicBezTo>
                  <a:cubicBezTo>
                    <a:pt x="1948704" y="1796129"/>
                    <a:pt x="1917803" y="1780679"/>
                    <a:pt x="1892696" y="1767160"/>
                  </a:cubicBezTo>
                  <a:cubicBezTo>
                    <a:pt x="1881108" y="1761366"/>
                    <a:pt x="1867589" y="1757503"/>
                    <a:pt x="1857932" y="1749778"/>
                  </a:cubicBezTo>
                  <a:cubicBezTo>
                    <a:pt x="1854069" y="1747846"/>
                    <a:pt x="1854069" y="1742052"/>
                    <a:pt x="1854069" y="1738190"/>
                  </a:cubicBezTo>
                  <a:cubicBezTo>
                    <a:pt x="1854069" y="1703426"/>
                    <a:pt x="1884971" y="1682181"/>
                    <a:pt x="1912009" y="1682181"/>
                  </a:cubicBezTo>
                  <a:cubicBezTo>
                    <a:pt x="1948704" y="1682181"/>
                    <a:pt x="2051064" y="1755572"/>
                    <a:pt x="2072309" y="1772954"/>
                  </a:cubicBezTo>
                  <a:close/>
                  <a:moveTo>
                    <a:pt x="1595272" y="1740121"/>
                  </a:moveTo>
                  <a:cubicBezTo>
                    <a:pt x="1595272" y="1772954"/>
                    <a:pt x="1579822" y="1805786"/>
                    <a:pt x="1529607" y="1809649"/>
                  </a:cubicBezTo>
                  <a:cubicBezTo>
                    <a:pt x="1518019" y="1794198"/>
                    <a:pt x="1512225" y="1769091"/>
                    <a:pt x="1512225" y="1755572"/>
                  </a:cubicBezTo>
                  <a:cubicBezTo>
                    <a:pt x="1512225" y="1730464"/>
                    <a:pt x="1525745" y="1701495"/>
                    <a:pt x="1560508" y="1678319"/>
                  </a:cubicBezTo>
                  <a:cubicBezTo>
                    <a:pt x="1591410" y="1697632"/>
                    <a:pt x="1595272" y="1720808"/>
                    <a:pt x="1595272" y="1740121"/>
                  </a:cubicBezTo>
                  <a:close/>
                  <a:moveTo>
                    <a:pt x="1251497" y="1724670"/>
                  </a:moveTo>
                  <a:cubicBezTo>
                    <a:pt x="1251497" y="1730464"/>
                    <a:pt x="1249566" y="1747846"/>
                    <a:pt x="1245703" y="1757503"/>
                  </a:cubicBezTo>
                  <a:cubicBezTo>
                    <a:pt x="1239909" y="1771022"/>
                    <a:pt x="1201283" y="1803855"/>
                    <a:pt x="1185832" y="1803855"/>
                  </a:cubicBezTo>
                  <a:cubicBezTo>
                    <a:pt x="1180038" y="1803855"/>
                    <a:pt x="1170381" y="1799992"/>
                    <a:pt x="1170381" y="1792267"/>
                  </a:cubicBezTo>
                  <a:cubicBezTo>
                    <a:pt x="1170381" y="1790335"/>
                    <a:pt x="1178107" y="1771022"/>
                    <a:pt x="1178107" y="1765228"/>
                  </a:cubicBezTo>
                  <a:cubicBezTo>
                    <a:pt x="1178107" y="1749778"/>
                    <a:pt x="1166519" y="1730464"/>
                    <a:pt x="1166519" y="1722739"/>
                  </a:cubicBezTo>
                  <a:cubicBezTo>
                    <a:pt x="1166519" y="1716945"/>
                    <a:pt x="1166519" y="1711151"/>
                    <a:pt x="1170381" y="1709220"/>
                  </a:cubicBezTo>
                  <a:cubicBezTo>
                    <a:pt x="1176175" y="1699563"/>
                    <a:pt x="1187763" y="1697632"/>
                    <a:pt x="1197420" y="1691838"/>
                  </a:cubicBezTo>
                  <a:cubicBezTo>
                    <a:pt x="1210939" y="1684113"/>
                    <a:pt x="1209008" y="1670593"/>
                    <a:pt x="1220596" y="1670593"/>
                  </a:cubicBezTo>
                  <a:cubicBezTo>
                    <a:pt x="1247634" y="1670593"/>
                    <a:pt x="1251497" y="1718877"/>
                    <a:pt x="1251497" y="1724670"/>
                  </a:cubicBezTo>
                  <a:close/>
                  <a:moveTo>
                    <a:pt x="1490981" y="1660937"/>
                  </a:moveTo>
                  <a:cubicBezTo>
                    <a:pt x="1494844" y="1662868"/>
                    <a:pt x="1539264" y="1655143"/>
                    <a:pt x="1539264" y="1678319"/>
                  </a:cubicBezTo>
                  <a:cubicBezTo>
                    <a:pt x="1539264" y="1691838"/>
                    <a:pt x="1502569" y="1718877"/>
                    <a:pt x="1492912" y="1715014"/>
                  </a:cubicBezTo>
                  <a:cubicBezTo>
                    <a:pt x="1473599" y="1699563"/>
                    <a:pt x="1490981" y="1674456"/>
                    <a:pt x="1463942" y="1662868"/>
                  </a:cubicBezTo>
                  <a:cubicBezTo>
                    <a:pt x="1465874" y="1659006"/>
                    <a:pt x="1467805" y="1655143"/>
                    <a:pt x="1473599" y="1655143"/>
                  </a:cubicBezTo>
                  <a:cubicBezTo>
                    <a:pt x="1477462" y="1655143"/>
                    <a:pt x="1483256" y="1659006"/>
                    <a:pt x="1490981" y="1660937"/>
                  </a:cubicBezTo>
                  <a:close/>
                  <a:moveTo>
                    <a:pt x="1884971" y="1662868"/>
                  </a:moveTo>
                  <a:cubicBezTo>
                    <a:pt x="1884971" y="1666731"/>
                    <a:pt x="1857932" y="1687975"/>
                    <a:pt x="1850207" y="1703426"/>
                  </a:cubicBezTo>
                  <a:cubicBezTo>
                    <a:pt x="1844413" y="1711151"/>
                    <a:pt x="1840550" y="1724670"/>
                    <a:pt x="1834756" y="1734327"/>
                  </a:cubicBezTo>
                  <a:cubicBezTo>
                    <a:pt x="1834756" y="1736258"/>
                    <a:pt x="1830894" y="1738190"/>
                    <a:pt x="1827031" y="1738190"/>
                  </a:cubicBezTo>
                  <a:cubicBezTo>
                    <a:pt x="1823168" y="1738190"/>
                    <a:pt x="1813512" y="1734327"/>
                    <a:pt x="1813512" y="1728533"/>
                  </a:cubicBezTo>
                  <a:cubicBezTo>
                    <a:pt x="1813512" y="1724670"/>
                    <a:pt x="1840550" y="1649349"/>
                    <a:pt x="1865657" y="1649349"/>
                  </a:cubicBezTo>
                  <a:cubicBezTo>
                    <a:pt x="1869520" y="1649349"/>
                    <a:pt x="1884971" y="1657074"/>
                    <a:pt x="1884971" y="1662868"/>
                  </a:cubicBezTo>
                  <a:close/>
                  <a:moveTo>
                    <a:pt x="1054502" y="1687975"/>
                  </a:moveTo>
                  <a:cubicBezTo>
                    <a:pt x="1054502" y="1730464"/>
                    <a:pt x="1021670" y="1759434"/>
                    <a:pt x="983043" y="1759434"/>
                  </a:cubicBezTo>
                  <a:cubicBezTo>
                    <a:pt x="963730" y="1759434"/>
                    <a:pt x="934760" y="1753640"/>
                    <a:pt x="917378" y="1742052"/>
                  </a:cubicBezTo>
                  <a:cubicBezTo>
                    <a:pt x="930897" y="1720808"/>
                    <a:pt x="1015876" y="1647418"/>
                    <a:pt x="1037120" y="1647418"/>
                  </a:cubicBezTo>
                  <a:cubicBezTo>
                    <a:pt x="1050639" y="1647418"/>
                    <a:pt x="1054502" y="1687975"/>
                    <a:pt x="1054502" y="1687975"/>
                  </a:cubicBezTo>
                  <a:close/>
                  <a:moveTo>
                    <a:pt x="1409865" y="1641624"/>
                  </a:moveTo>
                  <a:cubicBezTo>
                    <a:pt x="1415659" y="1647418"/>
                    <a:pt x="1417591" y="1662868"/>
                    <a:pt x="1421453" y="1662868"/>
                  </a:cubicBezTo>
                  <a:cubicBezTo>
                    <a:pt x="1427247" y="1662868"/>
                    <a:pt x="1438835" y="1657074"/>
                    <a:pt x="1442698" y="1657074"/>
                  </a:cubicBezTo>
                  <a:cubicBezTo>
                    <a:pt x="1467805" y="1657074"/>
                    <a:pt x="1469736" y="1709220"/>
                    <a:pt x="1469736" y="1716945"/>
                  </a:cubicBezTo>
                  <a:cubicBezTo>
                    <a:pt x="1469736" y="1753640"/>
                    <a:pt x="1456217" y="1769091"/>
                    <a:pt x="1406003" y="1786473"/>
                  </a:cubicBezTo>
                  <a:cubicBezTo>
                    <a:pt x="1402140" y="1759434"/>
                    <a:pt x="1400209" y="1722739"/>
                    <a:pt x="1371239" y="1697632"/>
                  </a:cubicBezTo>
                  <a:cubicBezTo>
                    <a:pt x="1380896" y="1680250"/>
                    <a:pt x="1409865" y="1686044"/>
                    <a:pt x="1421453" y="1664799"/>
                  </a:cubicBezTo>
                  <a:cubicBezTo>
                    <a:pt x="1419522" y="1662868"/>
                    <a:pt x="1419522" y="1660937"/>
                    <a:pt x="1415659" y="1660937"/>
                  </a:cubicBezTo>
                  <a:cubicBezTo>
                    <a:pt x="1409865" y="1660937"/>
                    <a:pt x="1380896" y="1676387"/>
                    <a:pt x="1375102" y="1676387"/>
                  </a:cubicBezTo>
                  <a:lnTo>
                    <a:pt x="1359651" y="1676387"/>
                  </a:lnTo>
                  <a:cubicBezTo>
                    <a:pt x="1361582" y="1670593"/>
                    <a:pt x="1361582" y="1660937"/>
                    <a:pt x="1361582" y="1655143"/>
                  </a:cubicBezTo>
                  <a:cubicBezTo>
                    <a:pt x="1361582" y="1635830"/>
                    <a:pt x="1377033" y="1639692"/>
                    <a:pt x="1388621" y="1639692"/>
                  </a:cubicBezTo>
                  <a:cubicBezTo>
                    <a:pt x="1392483" y="1639692"/>
                    <a:pt x="1402140" y="1635830"/>
                    <a:pt x="1409865" y="1641624"/>
                  </a:cubicBezTo>
                  <a:close/>
                  <a:moveTo>
                    <a:pt x="871026" y="1657074"/>
                  </a:moveTo>
                  <a:lnTo>
                    <a:pt x="919309" y="1657074"/>
                  </a:lnTo>
                  <a:cubicBezTo>
                    <a:pt x="927035" y="1662868"/>
                    <a:pt x="927035" y="1672525"/>
                    <a:pt x="927035" y="1678319"/>
                  </a:cubicBezTo>
                  <a:cubicBezTo>
                    <a:pt x="927035" y="1736258"/>
                    <a:pt x="869095" y="1755572"/>
                    <a:pt x="834331" y="1755572"/>
                  </a:cubicBezTo>
                  <a:cubicBezTo>
                    <a:pt x="828537" y="1755572"/>
                    <a:pt x="776392" y="1749778"/>
                    <a:pt x="776392" y="1730464"/>
                  </a:cubicBezTo>
                  <a:cubicBezTo>
                    <a:pt x="776392" y="1726602"/>
                    <a:pt x="791842" y="1707289"/>
                    <a:pt x="797636" y="1695701"/>
                  </a:cubicBezTo>
                  <a:cubicBezTo>
                    <a:pt x="803430" y="1684113"/>
                    <a:pt x="807293" y="1670593"/>
                    <a:pt x="809224" y="1657074"/>
                  </a:cubicBezTo>
                  <a:lnTo>
                    <a:pt x="809224" y="1639692"/>
                  </a:lnTo>
                  <a:cubicBezTo>
                    <a:pt x="828537" y="1645486"/>
                    <a:pt x="865232" y="1657074"/>
                    <a:pt x="871026" y="1657074"/>
                  </a:cubicBezTo>
                  <a:close/>
                  <a:moveTo>
                    <a:pt x="2651706" y="1641624"/>
                  </a:moveTo>
                  <a:cubicBezTo>
                    <a:pt x="2636255" y="1649349"/>
                    <a:pt x="2620804" y="1657074"/>
                    <a:pt x="2605354" y="1666731"/>
                  </a:cubicBezTo>
                  <a:cubicBezTo>
                    <a:pt x="2603423" y="1659006"/>
                    <a:pt x="2599560" y="1651280"/>
                    <a:pt x="2593766" y="1651280"/>
                  </a:cubicBezTo>
                  <a:cubicBezTo>
                    <a:pt x="2587972" y="1651280"/>
                    <a:pt x="2576384" y="1659006"/>
                    <a:pt x="2564796" y="1664799"/>
                  </a:cubicBezTo>
                  <a:cubicBezTo>
                    <a:pt x="2564796" y="1662868"/>
                    <a:pt x="2562865" y="1662868"/>
                    <a:pt x="2562865" y="1657074"/>
                  </a:cubicBezTo>
                  <a:cubicBezTo>
                    <a:pt x="2562865" y="1643555"/>
                    <a:pt x="2615011" y="1635830"/>
                    <a:pt x="2618873" y="1635830"/>
                  </a:cubicBezTo>
                  <a:cubicBezTo>
                    <a:pt x="2624667" y="1635830"/>
                    <a:pt x="2642049" y="1637761"/>
                    <a:pt x="2651706" y="1641624"/>
                  </a:cubicBezTo>
                  <a:close/>
                  <a:moveTo>
                    <a:pt x="1143343" y="1672525"/>
                  </a:moveTo>
                  <a:cubicBezTo>
                    <a:pt x="1143343" y="1676387"/>
                    <a:pt x="1135618" y="1705357"/>
                    <a:pt x="1131755" y="1718877"/>
                  </a:cubicBezTo>
                  <a:cubicBezTo>
                    <a:pt x="1125961" y="1724670"/>
                    <a:pt x="1118236" y="1730464"/>
                    <a:pt x="1112442" y="1736258"/>
                  </a:cubicBezTo>
                  <a:cubicBezTo>
                    <a:pt x="1100854" y="1743984"/>
                    <a:pt x="1077678" y="1751709"/>
                    <a:pt x="1073815" y="1751709"/>
                  </a:cubicBezTo>
                  <a:cubicBezTo>
                    <a:pt x="1066090" y="1751709"/>
                    <a:pt x="1052571" y="1745915"/>
                    <a:pt x="1052571" y="1738190"/>
                  </a:cubicBezTo>
                  <a:cubicBezTo>
                    <a:pt x="1052571" y="1732396"/>
                    <a:pt x="1064159" y="1713083"/>
                    <a:pt x="1066090" y="1701495"/>
                  </a:cubicBezTo>
                  <a:lnTo>
                    <a:pt x="1066090" y="1693769"/>
                  </a:lnTo>
                  <a:cubicBezTo>
                    <a:pt x="1066090" y="1687975"/>
                    <a:pt x="1060296" y="1657074"/>
                    <a:pt x="1060296" y="1653212"/>
                  </a:cubicBezTo>
                  <a:cubicBezTo>
                    <a:pt x="1060296" y="1630036"/>
                    <a:pt x="1095060" y="1626173"/>
                    <a:pt x="1108579" y="1626173"/>
                  </a:cubicBezTo>
                  <a:cubicBezTo>
                    <a:pt x="1137549" y="1626173"/>
                    <a:pt x="1143343" y="1657074"/>
                    <a:pt x="1143343" y="1672525"/>
                  </a:cubicBezTo>
                  <a:close/>
                  <a:moveTo>
                    <a:pt x="2406428" y="1664799"/>
                  </a:moveTo>
                  <a:cubicBezTo>
                    <a:pt x="2406428" y="1670593"/>
                    <a:pt x="2408359" y="1687975"/>
                    <a:pt x="2410290" y="1701495"/>
                  </a:cubicBezTo>
                  <a:cubicBezTo>
                    <a:pt x="2402565" y="1703426"/>
                    <a:pt x="2389046" y="1711151"/>
                    <a:pt x="2385183" y="1711151"/>
                  </a:cubicBezTo>
                  <a:cubicBezTo>
                    <a:pt x="2379389" y="1711151"/>
                    <a:pt x="2379389" y="1709220"/>
                    <a:pt x="2377458" y="1707289"/>
                  </a:cubicBezTo>
                  <a:lnTo>
                    <a:pt x="2377458" y="1672525"/>
                  </a:lnTo>
                  <a:cubicBezTo>
                    <a:pt x="2377458" y="1657074"/>
                    <a:pt x="2396771" y="1630036"/>
                    <a:pt x="2412222" y="1622310"/>
                  </a:cubicBezTo>
                  <a:cubicBezTo>
                    <a:pt x="2410290" y="1635830"/>
                    <a:pt x="2406428" y="1660937"/>
                    <a:pt x="2406428" y="1664799"/>
                  </a:cubicBezTo>
                  <a:close/>
                  <a:moveTo>
                    <a:pt x="1349994" y="1647418"/>
                  </a:moveTo>
                  <a:cubicBezTo>
                    <a:pt x="1349994" y="1680250"/>
                    <a:pt x="1309437" y="1726602"/>
                    <a:pt x="1282398" y="1726602"/>
                  </a:cubicBezTo>
                  <a:cubicBezTo>
                    <a:pt x="1278535" y="1726602"/>
                    <a:pt x="1270810" y="1724670"/>
                    <a:pt x="1266947" y="1718877"/>
                  </a:cubicBezTo>
                  <a:cubicBezTo>
                    <a:pt x="1257291" y="1703426"/>
                    <a:pt x="1247634" y="1670593"/>
                    <a:pt x="1247634" y="1666731"/>
                  </a:cubicBezTo>
                  <a:cubicBezTo>
                    <a:pt x="1247634" y="1657074"/>
                    <a:pt x="1261154" y="1657074"/>
                    <a:pt x="1270810" y="1651280"/>
                  </a:cubicBezTo>
                  <a:cubicBezTo>
                    <a:pt x="1282398" y="1645486"/>
                    <a:pt x="1293986" y="1622310"/>
                    <a:pt x="1303643" y="1622310"/>
                  </a:cubicBezTo>
                  <a:cubicBezTo>
                    <a:pt x="1317162" y="1622310"/>
                    <a:pt x="1349994" y="1624242"/>
                    <a:pt x="1349994" y="1647418"/>
                  </a:cubicBezTo>
                  <a:close/>
                  <a:moveTo>
                    <a:pt x="1284329" y="1616516"/>
                  </a:moveTo>
                  <a:cubicBezTo>
                    <a:pt x="1278535" y="1635830"/>
                    <a:pt x="1255360" y="1649349"/>
                    <a:pt x="1243772" y="1649349"/>
                  </a:cubicBezTo>
                  <a:cubicBezTo>
                    <a:pt x="1230252" y="1649349"/>
                    <a:pt x="1226390" y="1639692"/>
                    <a:pt x="1226390" y="1630036"/>
                  </a:cubicBezTo>
                  <a:cubicBezTo>
                    <a:pt x="1226390" y="1626173"/>
                    <a:pt x="1228321" y="1612654"/>
                    <a:pt x="1228321" y="1595272"/>
                  </a:cubicBezTo>
                  <a:cubicBezTo>
                    <a:pt x="1245703" y="1602997"/>
                    <a:pt x="1265016" y="1608791"/>
                    <a:pt x="1284329" y="1616516"/>
                  </a:cubicBezTo>
                  <a:close/>
                  <a:moveTo>
                    <a:pt x="1218664" y="1626173"/>
                  </a:moveTo>
                  <a:cubicBezTo>
                    <a:pt x="1218664" y="1651280"/>
                    <a:pt x="1189695" y="1686044"/>
                    <a:pt x="1156862" y="1693769"/>
                  </a:cubicBezTo>
                  <a:cubicBezTo>
                    <a:pt x="1152999" y="1668662"/>
                    <a:pt x="1143343" y="1620379"/>
                    <a:pt x="1143343" y="1616516"/>
                  </a:cubicBezTo>
                  <a:cubicBezTo>
                    <a:pt x="1143343" y="1614585"/>
                    <a:pt x="1143343" y="1604929"/>
                    <a:pt x="1149137" y="1602997"/>
                  </a:cubicBezTo>
                  <a:cubicBezTo>
                    <a:pt x="1160725" y="1595272"/>
                    <a:pt x="1185832" y="1579821"/>
                    <a:pt x="1191626" y="1579821"/>
                  </a:cubicBezTo>
                  <a:cubicBezTo>
                    <a:pt x="1207077" y="1579821"/>
                    <a:pt x="1218664" y="1620379"/>
                    <a:pt x="1218664" y="1626173"/>
                  </a:cubicBezTo>
                  <a:close/>
                  <a:moveTo>
                    <a:pt x="1676388" y="1579821"/>
                  </a:moveTo>
                  <a:cubicBezTo>
                    <a:pt x="1693770" y="1583684"/>
                    <a:pt x="1711152" y="1593341"/>
                    <a:pt x="1728534" y="1597203"/>
                  </a:cubicBezTo>
                  <a:cubicBezTo>
                    <a:pt x="1761366" y="1606860"/>
                    <a:pt x="1805786" y="1620379"/>
                    <a:pt x="1840550" y="1641624"/>
                  </a:cubicBezTo>
                  <a:cubicBezTo>
                    <a:pt x="1834756" y="1653212"/>
                    <a:pt x="1825100" y="1662868"/>
                    <a:pt x="1817374" y="1676387"/>
                  </a:cubicBezTo>
                  <a:cubicBezTo>
                    <a:pt x="1809649" y="1686044"/>
                    <a:pt x="1803855" y="1701495"/>
                    <a:pt x="1798061" y="1715014"/>
                  </a:cubicBezTo>
                  <a:cubicBezTo>
                    <a:pt x="1796130" y="1718877"/>
                    <a:pt x="1790336" y="1722739"/>
                    <a:pt x="1786473" y="1722739"/>
                  </a:cubicBezTo>
                  <a:cubicBezTo>
                    <a:pt x="1780679" y="1722739"/>
                    <a:pt x="1734327" y="1703426"/>
                    <a:pt x="1709220" y="1695701"/>
                  </a:cubicBezTo>
                  <a:cubicBezTo>
                    <a:pt x="1635830" y="1670593"/>
                    <a:pt x="1552783" y="1657074"/>
                    <a:pt x="1481324" y="1641624"/>
                  </a:cubicBezTo>
                  <a:cubicBezTo>
                    <a:pt x="1471668" y="1639692"/>
                    <a:pt x="1473599" y="1631967"/>
                    <a:pt x="1473599" y="1631967"/>
                  </a:cubicBezTo>
                  <a:cubicBezTo>
                    <a:pt x="1473599" y="1624242"/>
                    <a:pt x="1490981" y="1568233"/>
                    <a:pt x="1506431" y="1560508"/>
                  </a:cubicBezTo>
                  <a:cubicBezTo>
                    <a:pt x="1510294" y="1556645"/>
                    <a:pt x="1521882" y="1556645"/>
                    <a:pt x="1527676" y="1556645"/>
                  </a:cubicBezTo>
                  <a:cubicBezTo>
                    <a:pt x="1531539" y="1556645"/>
                    <a:pt x="1626173" y="1568233"/>
                    <a:pt x="1676388" y="1579821"/>
                  </a:cubicBezTo>
                  <a:close/>
                  <a:moveTo>
                    <a:pt x="556221" y="1616516"/>
                  </a:moveTo>
                  <a:cubicBezTo>
                    <a:pt x="556221" y="1689907"/>
                    <a:pt x="571671" y="1753640"/>
                    <a:pt x="662444" y="1823168"/>
                  </a:cubicBezTo>
                  <a:cubicBezTo>
                    <a:pt x="668238" y="1805786"/>
                    <a:pt x="662444" y="1778747"/>
                    <a:pt x="677894" y="1763297"/>
                  </a:cubicBezTo>
                  <a:cubicBezTo>
                    <a:pt x="681757" y="1788404"/>
                    <a:pt x="679825" y="1825099"/>
                    <a:pt x="712658" y="1852138"/>
                  </a:cubicBezTo>
                  <a:cubicBezTo>
                    <a:pt x="594847" y="1842481"/>
                    <a:pt x="540770" y="1728533"/>
                    <a:pt x="540770" y="1645486"/>
                  </a:cubicBezTo>
                  <a:cubicBezTo>
                    <a:pt x="540770" y="1616516"/>
                    <a:pt x="544633" y="1583684"/>
                    <a:pt x="560084" y="1554714"/>
                  </a:cubicBezTo>
                  <a:cubicBezTo>
                    <a:pt x="558152" y="1575959"/>
                    <a:pt x="556221" y="1612654"/>
                    <a:pt x="556221" y="1616516"/>
                  </a:cubicBezTo>
                  <a:close/>
                  <a:moveTo>
                    <a:pt x="1487118" y="1558577"/>
                  </a:moveTo>
                  <a:cubicBezTo>
                    <a:pt x="1487118" y="1562439"/>
                    <a:pt x="1475530" y="1574027"/>
                    <a:pt x="1473599" y="1581753"/>
                  </a:cubicBezTo>
                  <a:cubicBezTo>
                    <a:pt x="1467805" y="1595272"/>
                    <a:pt x="1462011" y="1614585"/>
                    <a:pt x="1454286" y="1630036"/>
                  </a:cubicBezTo>
                  <a:cubicBezTo>
                    <a:pt x="1452354" y="1635830"/>
                    <a:pt x="1448492" y="1637761"/>
                    <a:pt x="1442698" y="1637761"/>
                  </a:cubicBezTo>
                  <a:cubicBezTo>
                    <a:pt x="1429179" y="1637761"/>
                    <a:pt x="1431110" y="1628104"/>
                    <a:pt x="1431110" y="1620379"/>
                  </a:cubicBezTo>
                  <a:cubicBezTo>
                    <a:pt x="1431110" y="1608791"/>
                    <a:pt x="1444629" y="1546989"/>
                    <a:pt x="1473599" y="1546989"/>
                  </a:cubicBezTo>
                  <a:cubicBezTo>
                    <a:pt x="1479393" y="1546989"/>
                    <a:pt x="1487118" y="1552783"/>
                    <a:pt x="1487118" y="1558577"/>
                  </a:cubicBezTo>
                  <a:close/>
                  <a:moveTo>
                    <a:pt x="1133686" y="1550852"/>
                  </a:moveTo>
                  <a:cubicBezTo>
                    <a:pt x="1133686" y="1568233"/>
                    <a:pt x="1104716" y="1618448"/>
                    <a:pt x="1077678" y="1618448"/>
                  </a:cubicBezTo>
                  <a:lnTo>
                    <a:pt x="1060296" y="1618448"/>
                  </a:lnTo>
                  <a:cubicBezTo>
                    <a:pt x="1060296" y="1616516"/>
                    <a:pt x="1058365" y="1616516"/>
                    <a:pt x="1058365" y="1612654"/>
                  </a:cubicBezTo>
                  <a:cubicBezTo>
                    <a:pt x="1058365" y="1606860"/>
                    <a:pt x="1062227" y="1601066"/>
                    <a:pt x="1062227" y="1595272"/>
                  </a:cubicBezTo>
                  <a:cubicBezTo>
                    <a:pt x="1062227" y="1591409"/>
                    <a:pt x="1058365" y="1574027"/>
                    <a:pt x="1058365" y="1570165"/>
                  </a:cubicBezTo>
                  <a:cubicBezTo>
                    <a:pt x="1058365" y="1545058"/>
                    <a:pt x="1077678" y="1546989"/>
                    <a:pt x="1095060" y="1537332"/>
                  </a:cubicBezTo>
                  <a:cubicBezTo>
                    <a:pt x="1098922" y="1535401"/>
                    <a:pt x="1098922" y="1529607"/>
                    <a:pt x="1102785" y="1529607"/>
                  </a:cubicBezTo>
                  <a:cubicBezTo>
                    <a:pt x="1116304" y="1529607"/>
                    <a:pt x="1133686" y="1539264"/>
                    <a:pt x="1133686" y="1550852"/>
                  </a:cubicBezTo>
                  <a:close/>
                  <a:moveTo>
                    <a:pt x="1100854" y="1527676"/>
                  </a:moveTo>
                  <a:cubicBezTo>
                    <a:pt x="1091197" y="1529607"/>
                    <a:pt x="1081541" y="1529607"/>
                    <a:pt x="1071884" y="1529607"/>
                  </a:cubicBezTo>
                  <a:cubicBezTo>
                    <a:pt x="1071884" y="1512225"/>
                    <a:pt x="1075747" y="1506431"/>
                    <a:pt x="1085403" y="1506431"/>
                  </a:cubicBezTo>
                  <a:cubicBezTo>
                    <a:pt x="1095060" y="1506431"/>
                    <a:pt x="1098922" y="1519950"/>
                    <a:pt x="1100854" y="1527676"/>
                  </a:cubicBezTo>
                  <a:close/>
                  <a:moveTo>
                    <a:pt x="803430" y="1525744"/>
                  </a:moveTo>
                  <a:cubicBezTo>
                    <a:pt x="818881" y="1533470"/>
                    <a:pt x="853644" y="1527676"/>
                    <a:pt x="853644" y="1548920"/>
                  </a:cubicBezTo>
                  <a:cubicBezTo>
                    <a:pt x="853644" y="1587547"/>
                    <a:pt x="809224" y="1610722"/>
                    <a:pt x="784117" y="1610722"/>
                  </a:cubicBezTo>
                  <a:cubicBezTo>
                    <a:pt x="760941" y="1610722"/>
                    <a:pt x="728109" y="1595272"/>
                    <a:pt x="708795" y="1575959"/>
                  </a:cubicBezTo>
                  <a:cubicBezTo>
                    <a:pt x="716521" y="1566302"/>
                    <a:pt x="728109" y="1554714"/>
                    <a:pt x="735834" y="1545058"/>
                  </a:cubicBezTo>
                  <a:cubicBezTo>
                    <a:pt x="747422" y="1531538"/>
                    <a:pt x="755147" y="1518019"/>
                    <a:pt x="762872" y="1504500"/>
                  </a:cubicBezTo>
                  <a:cubicBezTo>
                    <a:pt x="776392" y="1512225"/>
                    <a:pt x="787980" y="1519950"/>
                    <a:pt x="803430" y="1525744"/>
                  </a:cubicBezTo>
                  <a:close/>
                  <a:moveTo>
                    <a:pt x="1068021" y="1496774"/>
                  </a:moveTo>
                  <a:cubicBezTo>
                    <a:pt x="1068021" y="1516088"/>
                    <a:pt x="1033257" y="1531538"/>
                    <a:pt x="1033257" y="1545058"/>
                  </a:cubicBezTo>
                  <a:cubicBezTo>
                    <a:pt x="1033257" y="1545058"/>
                    <a:pt x="1054502" y="1562439"/>
                    <a:pt x="1054502" y="1575959"/>
                  </a:cubicBezTo>
                  <a:cubicBezTo>
                    <a:pt x="1054502" y="1579821"/>
                    <a:pt x="1048708" y="1593341"/>
                    <a:pt x="1046777" y="1601066"/>
                  </a:cubicBezTo>
                  <a:cubicBezTo>
                    <a:pt x="1033257" y="1639692"/>
                    <a:pt x="1002356" y="1653212"/>
                    <a:pt x="977249" y="1653212"/>
                  </a:cubicBezTo>
                  <a:cubicBezTo>
                    <a:pt x="971455" y="1653212"/>
                    <a:pt x="956005" y="1651280"/>
                    <a:pt x="946348" y="1649349"/>
                  </a:cubicBezTo>
                  <a:cubicBezTo>
                    <a:pt x="986906" y="1616516"/>
                    <a:pt x="977249" y="1562439"/>
                    <a:pt x="1029395" y="1546989"/>
                  </a:cubicBezTo>
                  <a:cubicBezTo>
                    <a:pt x="1021670" y="1545058"/>
                    <a:pt x="1012013" y="1545058"/>
                    <a:pt x="1002356" y="1543126"/>
                  </a:cubicBezTo>
                  <a:cubicBezTo>
                    <a:pt x="1013944" y="1529607"/>
                    <a:pt x="1012013" y="1516088"/>
                    <a:pt x="1015876" y="1502568"/>
                  </a:cubicBezTo>
                  <a:cubicBezTo>
                    <a:pt x="1019738" y="1490981"/>
                    <a:pt x="1044845" y="1485187"/>
                    <a:pt x="1052571" y="1485187"/>
                  </a:cubicBezTo>
                  <a:cubicBezTo>
                    <a:pt x="1062227" y="1485187"/>
                    <a:pt x="1068021" y="1490981"/>
                    <a:pt x="1068021" y="1496774"/>
                  </a:cubicBezTo>
                  <a:close/>
                  <a:moveTo>
                    <a:pt x="1006219" y="1500637"/>
                  </a:moveTo>
                  <a:cubicBezTo>
                    <a:pt x="1006219" y="1527676"/>
                    <a:pt x="961799" y="1554714"/>
                    <a:pt x="954073" y="1560508"/>
                  </a:cubicBezTo>
                  <a:lnTo>
                    <a:pt x="952142" y="1564371"/>
                  </a:lnTo>
                  <a:cubicBezTo>
                    <a:pt x="963730" y="1564371"/>
                    <a:pt x="973386" y="1570165"/>
                    <a:pt x="973386" y="1581753"/>
                  </a:cubicBezTo>
                  <a:cubicBezTo>
                    <a:pt x="973386" y="1628104"/>
                    <a:pt x="913515" y="1645486"/>
                    <a:pt x="888408" y="1645486"/>
                  </a:cubicBezTo>
                  <a:cubicBezTo>
                    <a:pt x="869095" y="1645486"/>
                    <a:pt x="832400" y="1637761"/>
                    <a:pt x="816949" y="1618448"/>
                  </a:cubicBezTo>
                  <a:cubicBezTo>
                    <a:pt x="840125" y="1608791"/>
                    <a:pt x="863301" y="1574027"/>
                    <a:pt x="869095" y="1554714"/>
                  </a:cubicBezTo>
                  <a:cubicBezTo>
                    <a:pt x="886477" y="1560508"/>
                    <a:pt x="901928" y="1566302"/>
                    <a:pt x="915447" y="1570165"/>
                  </a:cubicBezTo>
                  <a:cubicBezTo>
                    <a:pt x="915447" y="1570165"/>
                    <a:pt x="917378" y="1570165"/>
                    <a:pt x="917378" y="1566302"/>
                  </a:cubicBezTo>
                  <a:cubicBezTo>
                    <a:pt x="917378" y="1546989"/>
                    <a:pt x="884546" y="1548920"/>
                    <a:pt x="878752" y="1533470"/>
                  </a:cubicBezTo>
                  <a:cubicBezTo>
                    <a:pt x="892271" y="1525744"/>
                    <a:pt x="905790" y="1518019"/>
                    <a:pt x="919309" y="1508362"/>
                  </a:cubicBezTo>
                  <a:cubicBezTo>
                    <a:pt x="940554" y="1490981"/>
                    <a:pt x="944417" y="1473599"/>
                    <a:pt x="967593" y="1473599"/>
                  </a:cubicBezTo>
                  <a:cubicBezTo>
                    <a:pt x="977249" y="1473599"/>
                    <a:pt x="1006219" y="1483255"/>
                    <a:pt x="1006219" y="1500637"/>
                  </a:cubicBezTo>
                  <a:close/>
                  <a:moveTo>
                    <a:pt x="911584" y="1469736"/>
                  </a:moveTo>
                  <a:cubicBezTo>
                    <a:pt x="913515" y="1471667"/>
                    <a:pt x="921241" y="1471667"/>
                    <a:pt x="927035" y="1471667"/>
                  </a:cubicBezTo>
                  <a:cubicBezTo>
                    <a:pt x="927035" y="1471667"/>
                    <a:pt x="928966" y="1469736"/>
                    <a:pt x="928966" y="1475530"/>
                  </a:cubicBezTo>
                  <a:cubicBezTo>
                    <a:pt x="928966" y="1483255"/>
                    <a:pt x="899996" y="1506431"/>
                    <a:pt x="892271" y="1510294"/>
                  </a:cubicBezTo>
                  <a:cubicBezTo>
                    <a:pt x="871026" y="1519950"/>
                    <a:pt x="863301" y="1519950"/>
                    <a:pt x="845919" y="1519950"/>
                  </a:cubicBezTo>
                  <a:cubicBezTo>
                    <a:pt x="836263" y="1519950"/>
                    <a:pt x="778323" y="1514156"/>
                    <a:pt x="778323" y="1489049"/>
                  </a:cubicBezTo>
                  <a:cubicBezTo>
                    <a:pt x="778323" y="1481324"/>
                    <a:pt x="784117" y="1483255"/>
                    <a:pt x="793774" y="1477461"/>
                  </a:cubicBezTo>
                  <a:cubicBezTo>
                    <a:pt x="795705" y="1477461"/>
                    <a:pt x="834331" y="1452354"/>
                    <a:pt x="847851" y="1452354"/>
                  </a:cubicBezTo>
                  <a:cubicBezTo>
                    <a:pt x="869095" y="1452354"/>
                    <a:pt x="890340" y="1460079"/>
                    <a:pt x="911584" y="1469736"/>
                  </a:cubicBezTo>
                  <a:close/>
                  <a:moveTo>
                    <a:pt x="703001" y="1473599"/>
                  </a:moveTo>
                  <a:cubicBezTo>
                    <a:pt x="712658" y="1481324"/>
                    <a:pt x="728109" y="1483255"/>
                    <a:pt x="739696" y="1487118"/>
                  </a:cubicBezTo>
                  <a:cubicBezTo>
                    <a:pt x="743559" y="1487118"/>
                    <a:pt x="747422" y="1490981"/>
                    <a:pt x="747422" y="1494843"/>
                  </a:cubicBezTo>
                  <a:cubicBezTo>
                    <a:pt x="747422" y="1518019"/>
                    <a:pt x="701070" y="1562439"/>
                    <a:pt x="685619" y="1566302"/>
                  </a:cubicBezTo>
                  <a:cubicBezTo>
                    <a:pt x="677894" y="1568233"/>
                    <a:pt x="666306" y="1572096"/>
                    <a:pt x="662444" y="1572096"/>
                  </a:cubicBezTo>
                  <a:cubicBezTo>
                    <a:pt x="631542" y="1572096"/>
                    <a:pt x="621886" y="1492912"/>
                    <a:pt x="621886" y="1483255"/>
                  </a:cubicBezTo>
                  <a:cubicBezTo>
                    <a:pt x="621886" y="1479393"/>
                    <a:pt x="619954" y="1473599"/>
                    <a:pt x="623817" y="1471667"/>
                  </a:cubicBezTo>
                  <a:cubicBezTo>
                    <a:pt x="625748" y="1467805"/>
                    <a:pt x="633474" y="1465873"/>
                    <a:pt x="637336" y="1460079"/>
                  </a:cubicBezTo>
                  <a:cubicBezTo>
                    <a:pt x="643130" y="1452354"/>
                    <a:pt x="646993" y="1442697"/>
                    <a:pt x="652787" y="1433041"/>
                  </a:cubicBezTo>
                  <a:cubicBezTo>
                    <a:pt x="668238" y="1448491"/>
                    <a:pt x="685619" y="1463942"/>
                    <a:pt x="703001" y="1473599"/>
                  </a:cubicBezTo>
                  <a:close/>
                  <a:moveTo>
                    <a:pt x="639268" y="1421453"/>
                  </a:moveTo>
                  <a:cubicBezTo>
                    <a:pt x="639268" y="1436904"/>
                    <a:pt x="621886" y="1450423"/>
                    <a:pt x="621886" y="1469736"/>
                  </a:cubicBezTo>
                  <a:cubicBezTo>
                    <a:pt x="612229" y="1462011"/>
                    <a:pt x="602573" y="1448491"/>
                    <a:pt x="602573" y="1442697"/>
                  </a:cubicBezTo>
                  <a:lnTo>
                    <a:pt x="602573" y="1404071"/>
                  </a:lnTo>
                  <a:lnTo>
                    <a:pt x="608367" y="1404071"/>
                  </a:lnTo>
                  <a:cubicBezTo>
                    <a:pt x="621886" y="1404071"/>
                    <a:pt x="639268" y="1404071"/>
                    <a:pt x="639268" y="1421453"/>
                  </a:cubicBezTo>
                  <a:close/>
                  <a:moveTo>
                    <a:pt x="768666" y="1402140"/>
                  </a:moveTo>
                  <a:cubicBezTo>
                    <a:pt x="786048" y="1413728"/>
                    <a:pt x="809224" y="1423384"/>
                    <a:pt x="830469" y="1431110"/>
                  </a:cubicBezTo>
                  <a:cubicBezTo>
                    <a:pt x="824675" y="1456217"/>
                    <a:pt x="774460" y="1473599"/>
                    <a:pt x="753216" y="1473599"/>
                  </a:cubicBezTo>
                  <a:cubicBezTo>
                    <a:pt x="731971" y="1473599"/>
                    <a:pt x="664375" y="1452354"/>
                    <a:pt x="664375" y="1413728"/>
                  </a:cubicBezTo>
                  <a:cubicBezTo>
                    <a:pt x="664375" y="1407934"/>
                    <a:pt x="666306" y="1407934"/>
                    <a:pt x="668238" y="1406002"/>
                  </a:cubicBezTo>
                  <a:cubicBezTo>
                    <a:pt x="677894" y="1404071"/>
                    <a:pt x="689482" y="1400208"/>
                    <a:pt x="701070" y="1394414"/>
                  </a:cubicBezTo>
                  <a:cubicBezTo>
                    <a:pt x="712658" y="1390552"/>
                    <a:pt x="731971" y="1375101"/>
                    <a:pt x="735834" y="1375101"/>
                  </a:cubicBezTo>
                  <a:cubicBezTo>
                    <a:pt x="745490" y="1375101"/>
                    <a:pt x="755147" y="1394414"/>
                    <a:pt x="768666" y="1402140"/>
                  </a:cubicBezTo>
                  <a:close/>
                  <a:moveTo>
                    <a:pt x="2157287" y="1369307"/>
                  </a:moveTo>
                  <a:cubicBezTo>
                    <a:pt x="2157287" y="1375101"/>
                    <a:pt x="2153424" y="1380895"/>
                    <a:pt x="2153424" y="1384758"/>
                  </a:cubicBezTo>
                  <a:cubicBezTo>
                    <a:pt x="2153424" y="1390552"/>
                    <a:pt x="2155356" y="1392483"/>
                    <a:pt x="2157287" y="1394414"/>
                  </a:cubicBezTo>
                  <a:lnTo>
                    <a:pt x="2197845" y="1377033"/>
                  </a:lnTo>
                  <a:cubicBezTo>
                    <a:pt x="2170806" y="1409865"/>
                    <a:pt x="2134111" y="1419522"/>
                    <a:pt x="2109004" y="1433041"/>
                  </a:cubicBezTo>
                  <a:lnTo>
                    <a:pt x="2149562" y="1361582"/>
                  </a:lnTo>
                  <a:cubicBezTo>
                    <a:pt x="2153424" y="1363513"/>
                    <a:pt x="2157287" y="1365445"/>
                    <a:pt x="2157287" y="1369307"/>
                  </a:cubicBezTo>
                  <a:close/>
                  <a:moveTo>
                    <a:pt x="865232" y="1346131"/>
                  </a:moveTo>
                  <a:cubicBezTo>
                    <a:pt x="871026" y="1369307"/>
                    <a:pt x="896134" y="1369307"/>
                    <a:pt x="911584" y="1380895"/>
                  </a:cubicBezTo>
                  <a:cubicBezTo>
                    <a:pt x="892271" y="1404071"/>
                    <a:pt x="863301" y="1413728"/>
                    <a:pt x="840125" y="1413728"/>
                  </a:cubicBezTo>
                  <a:cubicBezTo>
                    <a:pt x="813087" y="1413728"/>
                    <a:pt x="782186" y="1400208"/>
                    <a:pt x="757078" y="1367376"/>
                  </a:cubicBezTo>
                  <a:cubicBezTo>
                    <a:pt x="784117" y="1361582"/>
                    <a:pt x="824675" y="1365445"/>
                    <a:pt x="849782" y="1338406"/>
                  </a:cubicBezTo>
                  <a:cubicBezTo>
                    <a:pt x="853644" y="1340337"/>
                    <a:pt x="859438" y="1346131"/>
                    <a:pt x="865232" y="1346131"/>
                  </a:cubicBezTo>
                  <a:close/>
                  <a:moveTo>
                    <a:pt x="1998919" y="1336475"/>
                  </a:moveTo>
                  <a:cubicBezTo>
                    <a:pt x="1998919" y="1340337"/>
                    <a:pt x="1996987" y="1353857"/>
                    <a:pt x="1993125" y="1363513"/>
                  </a:cubicBezTo>
                  <a:cubicBezTo>
                    <a:pt x="1995056" y="1365445"/>
                    <a:pt x="1993125" y="1365445"/>
                    <a:pt x="1996987" y="1365445"/>
                  </a:cubicBezTo>
                  <a:cubicBezTo>
                    <a:pt x="2016301" y="1365445"/>
                    <a:pt x="2060721" y="1351925"/>
                    <a:pt x="2066515" y="1349994"/>
                  </a:cubicBezTo>
                  <a:cubicBezTo>
                    <a:pt x="2035614" y="1388620"/>
                    <a:pt x="1991193" y="1380895"/>
                    <a:pt x="1956430" y="1398277"/>
                  </a:cubicBezTo>
                  <a:cubicBezTo>
                    <a:pt x="1966086" y="1371239"/>
                    <a:pt x="1985399" y="1340337"/>
                    <a:pt x="1991193" y="1313299"/>
                  </a:cubicBezTo>
                  <a:cubicBezTo>
                    <a:pt x="1995056" y="1321024"/>
                    <a:pt x="1998919" y="1330681"/>
                    <a:pt x="1998919" y="1336475"/>
                  </a:cubicBezTo>
                  <a:close/>
                  <a:moveTo>
                    <a:pt x="1149137" y="1311368"/>
                  </a:moveTo>
                  <a:cubicBezTo>
                    <a:pt x="1151068" y="1313299"/>
                    <a:pt x="1151068" y="1313299"/>
                    <a:pt x="1151068" y="1319093"/>
                  </a:cubicBezTo>
                  <a:cubicBezTo>
                    <a:pt x="1151068" y="1322956"/>
                    <a:pt x="1149137" y="1330681"/>
                    <a:pt x="1145274" y="1332612"/>
                  </a:cubicBezTo>
                  <a:cubicBezTo>
                    <a:pt x="1133686" y="1338406"/>
                    <a:pt x="1122098" y="1332612"/>
                    <a:pt x="1110510" y="1334543"/>
                  </a:cubicBezTo>
                  <a:cubicBezTo>
                    <a:pt x="1104716" y="1334543"/>
                    <a:pt x="1098922" y="1340337"/>
                    <a:pt x="1093128" y="1340337"/>
                  </a:cubicBezTo>
                  <a:cubicBezTo>
                    <a:pt x="1069953" y="1344200"/>
                    <a:pt x="1054502" y="1355788"/>
                    <a:pt x="1033257" y="1367376"/>
                  </a:cubicBezTo>
                  <a:cubicBezTo>
                    <a:pt x="1029395" y="1359651"/>
                    <a:pt x="1025532" y="1349994"/>
                    <a:pt x="1025532" y="1344200"/>
                  </a:cubicBezTo>
                  <a:cubicBezTo>
                    <a:pt x="1025532" y="1334543"/>
                    <a:pt x="1039051" y="1330681"/>
                    <a:pt x="1046777" y="1324887"/>
                  </a:cubicBezTo>
                  <a:cubicBezTo>
                    <a:pt x="1058365" y="1315230"/>
                    <a:pt x="1089266" y="1303642"/>
                    <a:pt x="1108579" y="1303642"/>
                  </a:cubicBezTo>
                  <a:cubicBezTo>
                    <a:pt x="1112442" y="1303642"/>
                    <a:pt x="1137549" y="1307505"/>
                    <a:pt x="1149137" y="1311368"/>
                  </a:cubicBezTo>
                  <a:close/>
                  <a:moveTo>
                    <a:pt x="1015876" y="1303642"/>
                  </a:moveTo>
                  <a:cubicBezTo>
                    <a:pt x="1015876" y="1330681"/>
                    <a:pt x="986906" y="1324887"/>
                    <a:pt x="973386" y="1328749"/>
                  </a:cubicBezTo>
                  <a:cubicBezTo>
                    <a:pt x="979180" y="1332612"/>
                    <a:pt x="986906" y="1342269"/>
                    <a:pt x="986906" y="1349994"/>
                  </a:cubicBezTo>
                  <a:cubicBezTo>
                    <a:pt x="986906" y="1351925"/>
                    <a:pt x="983043" y="1359651"/>
                    <a:pt x="984974" y="1365445"/>
                  </a:cubicBezTo>
                  <a:cubicBezTo>
                    <a:pt x="990768" y="1361582"/>
                    <a:pt x="996562" y="1355788"/>
                    <a:pt x="1000425" y="1355788"/>
                  </a:cubicBezTo>
                  <a:cubicBezTo>
                    <a:pt x="1012013" y="1355788"/>
                    <a:pt x="1015876" y="1378964"/>
                    <a:pt x="1015876" y="1378964"/>
                  </a:cubicBezTo>
                  <a:cubicBezTo>
                    <a:pt x="1015876" y="1388620"/>
                    <a:pt x="1004288" y="1392483"/>
                    <a:pt x="992700" y="1404071"/>
                  </a:cubicBezTo>
                  <a:cubicBezTo>
                    <a:pt x="996562" y="1407934"/>
                    <a:pt x="1000425" y="1411796"/>
                    <a:pt x="1000425" y="1415659"/>
                  </a:cubicBezTo>
                  <a:cubicBezTo>
                    <a:pt x="1000425" y="1421453"/>
                    <a:pt x="986906" y="1434972"/>
                    <a:pt x="981112" y="1446560"/>
                  </a:cubicBezTo>
                  <a:cubicBezTo>
                    <a:pt x="983043" y="1446560"/>
                    <a:pt x="981112" y="1448491"/>
                    <a:pt x="984974" y="1448491"/>
                  </a:cubicBezTo>
                  <a:cubicBezTo>
                    <a:pt x="996562" y="1448491"/>
                    <a:pt x="1013944" y="1419522"/>
                    <a:pt x="1021670" y="1413728"/>
                  </a:cubicBezTo>
                  <a:cubicBezTo>
                    <a:pt x="1029395" y="1421453"/>
                    <a:pt x="1039051" y="1433041"/>
                    <a:pt x="1039051" y="1440766"/>
                  </a:cubicBezTo>
                  <a:cubicBezTo>
                    <a:pt x="1039051" y="1463942"/>
                    <a:pt x="1002356" y="1469736"/>
                    <a:pt x="990768" y="1469736"/>
                  </a:cubicBezTo>
                  <a:cubicBezTo>
                    <a:pt x="984974" y="1469736"/>
                    <a:pt x="977249" y="1467805"/>
                    <a:pt x="971455" y="1465873"/>
                  </a:cubicBezTo>
                  <a:lnTo>
                    <a:pt x="971455" y="1460079"/>
                  </a:lnTo>
                  <a:lnTo>
                    <a:pt x="977249" y="1454285"/>
                  </a:lnTo>
                  <a:cubicBezTo>
                    <a:pt x="965661" y="1452354"/>
                    <a:pt x="952142" y="1454285"/>
                    <a:pt x="907722" y="1454285"/>
                  </a:cubicBezTo>
                  <a:cubicBezTo>
                    <a:pt x="892271" y="1452354"/>
                    <a:pt x="872958" y="1446560"/>
                    <a:pt x="857507" y="1429178"/>
                  </a:cubicBezTo>
                  <a:cubicBezTo>
                    <a:pt x="867164" y="1425316"/>
                    <a:pt x="878752" y="1421453"/>
                    <a:pt x="890340" y="1415659"/>
                  </a:cubicBezTo>
                  <a:cubicBezTo>
                    <a:pt x="901928" y="1411796"/>
                    <a:pt x="923172" y="1394414"/>
                    <a:pt x="928966" y="1394414"/>
                  </a:cubicBezTo>
                  <a:cubicBezTo>
                    <a:pt x="932829" y="1394414"/>
                    <a:pt x="965661" y="1411796"/>
                    <a:pt x="971455" y="1411796"/>
                  </a:cubicBezTo>
                  <a:cubicBezTo>
                    <a:pt x="975318" y="1411796"/>
                    <a:pt x="981112" y="1407934"/>
                    <a:pt x="984974" y="1404071"/>
                  </a:cubicBezTo>
                  <a:cubicBezTo>
                    <a:pt x="975318" y="1398277"/>
                    <a:pt x="961799" y="1394414"/>
                    <a:pt x="948279" y="1384758"/>
                  </a:cubicBezTo>
                  <a:cubicBezTo>
                    <a:pt x="956005" y="1378964"/>
                    <a:pt x="965661" y="1375101"/>
                    <a:pt x="973386" y="1369307"/>
                  </a:cubicBezTo>
                  <a:cubicBezTo>
                    <a:pt x="934760" y="1365445"/>
                    <a:pt x="903859" y="1369307"/>
                    <a:pt x="867164" y="1344200"/>
                  </a:cubicBezTo>
                  <a:cubicBezTo>
                    <a:pt x="876820" y="1317162"/>
                    <a:pt x="911584" y="1334543"/>
                    <a:pt x="927035" y="1303642"/>
                  </a:cubicBezTo>
                  <a:cubicBezTo>
                    <a:pt x="936691" y="1307505"/>
                    <a:pt x="946348" y="1311368"/>
                    <a:pt x="956005" y="1311368"/>
                  </a:cubicBezTo>
                  <a:cubicBezTo>
                    <a:pt x="954073" y="1309436"/>
                    <a:pt x="952142" y="1305574"/>
                    <a:pt x="952142" y="1301711"/>
                  </a:cubicBezTo>
                  <a:cubicBezTo>
                    <a:pt x="952142" y="1295917"/>
                    <a:pt x="952142" y="1299780"/>
                    <a:pt x="954073" y="1295917"/>
                  </a:cubicBezTo>
                  <a:cubicBezTo>
                    <a:pt x="969524" y="1293986"/>
                    <a:pt x="986906" y="1292054"/>
                    <a:pt x="1013944" y="1290123"/>
                  </a:cubicBezTo>
                  <a:cubicBezTo>
                    <a:pt x="1013944" y="1293986"/>
                    <a:pt x="1015876" y="1299780"/>
                    <a:pt x="1015876" y="1303642"/>
                  </a:cubicBezTo>
                  <a:close/>
                  <a:moveTo>
                    <a:pt x="728109" y="1357719"/>
                  </a:moveTo>
                  <a:cubicBezTo>
                    <a:pt x="701070" y="1384758"/>
                    <a:pt x="670169" y="1394414"/>
                    <a:pt x="643130" y="1394414"/>
                  </a:cubicBezTo>
                  <a:cubicBezTo>
                    <a:pt x="618023" y="1394414"/>
                    <a:pt x="602573" y="1390552"/>
                    <a:pt x="589053" y="1369307"/>
                  </a:cubicBezTo>
                  <a:cubicBezTo>
                    <a:pt x="587122" y="1365445"/>
                    <a:pt x="589053" y="1357719"/>
                    <a:pt x="589053" y="1353857"/>
                  </a:cubicBezTo>
                  <a:cubicBezTo>
                    <a:pt x="589053" y="1344200"/>
                    <a:pt x="585191" y="1324887"/>
                    <a:pt x="602573" y="1317162"/>
                  </a:cubicBezTo>
                  <a:cubicBezTo>
                    <a:pt x="619954" y="1309436"/>
                    <a:pt x="648924" y="1317162"/>
                    <a:pt x="668238" y="1286260"/>
                  </a:cubicBezTo>
                  <a:cubicBezTo>
                    <a:pt x="681757" y="1311368"/>
                    <a:pt x="703001" y="1338406"/>
                    <a:pt x="728109" y="1357719"/>
                  </a:cubicBezTo>
                  <a:close/>
                  <a:moveTo>
                    <a:pt x="1156862" y="1270810"/>
                  </a:moveTo>
                  <a:cubicBezTo>
                    <a:pt x="1156862" y="1272741"/>
                    <a:pt x="1158793" y="1270810"/>
                    <a:pt x="1158793" y="1276604"/>
                  </a:cubicBezTo>
                  <a:cubicBezTo>
                    <a:pt x="1158793" y="1286260"/>
                    <a:pt x="1139480" y="1293986"/>
                    <a:pt x="1137549" y="1293986"/>
                  </a:cubicBezTo>
                  <a:cubicBezTo>
                    <a:pt x="1131755" y="1293986"/>
                    <a:pt x="1116304" y="1288192"/>
                    <a:pt x="1106648" y="1284329"/>
                  </a:cubicBezTo>
                  <a:cubicBezTo>
                    <a:pt x="1118236" y="1278535"/>
                    <a:pt x="1139480" y="1268879"/>
                    <a:pt x="1143343" y="1268879"/>
                  </a:cubicBezTo>
                  <a:cubicBezTo>
                    <a:pt x="1149137" y="1268879"/>
                    <a:pt x="1151068" y="1270810"/>
                    <a:pt x="1156862" y="1270810"/>
                  </a:cubicBezTo>
                  <a:close/>
                  <a:moveTo>
                    <a:pt x="886477" y="1261153"/>
                  </a:moveTo>
                  <a:cubicBezTo>
                    <a:pt x="894202" y="1268879"/>
                    <a:pt x="907722" y="1274672"/>
                    <a:pt x="917378" y="1284329"/>
                  </a:cubicBezTo>
                  <a:cubicBezTo>
                    <a:pt x="921241" y="1286260"/>
                    <a:pt x="921241" y="1292054"/>
                    <a:pt x="923172" y="1295917"/>
                  </a:cubicBezTo>
                  <a:lnTo>
                    <a:pt x="923172" y="1301711"/>
                  </a:lnTo>
                  <a:cubicBezTo>
                    <a:pt x="886477" y="1313299"/>
                    <a:pt x="882614" y="1315230"/>
                    <a:pt x="857507" y="1315230"/>
                  </a:cubicBezTo>
                  <a:cubicBezTo>
                    <a:pt x="834331" y="1315230"/>
                    <a:pt x="824675" y="1313299"/>
                    <a:pt x="799567" y="1299780"/>
                  </a:cubicBezTo>
                  <a:cubicBezTo>
                    <a:pt x="797636" y="1301711"/>
                    <a:pt x="797636" y="1299780"/>
                    <a:pt x="797636" y="1303642"/>
                  </a:cubicBezTo>
                  <a:cubicBezTo>
                    <a:pt x="797636" y="1311368"/>
                    <a:pt x="811155" y="1319093"/>
                    <a:pt x="820812" y="1322956"/>
                  </a:cubicBezTo>
                  <a:cubicBezTo>
                    <a:pt x="824675" y="1324887"/>
                    <a:pt x="830469" y="1328749"/>
                    <a:pt x="834331" y="1332612"/>
                  </a:cubicBezTo>
                  <a:cubicBezTo>
                    <a:pt x="818881" y="1344200"/>
                    <a:pt x="793774" y="1349994"/>
                    <a:pt x="774460" y="1349994"/>
                  </a:cubicBezTo>
                  <a:cubicBezTo>
                    <a:pt x="743559" y="1349994"/>
                    <a:pt x="714589" y="1340337"/>
                    <a:pt x="693345" y="1301711"/>
                  </a:cubicBezTo>
                  <a:cubicBezTo>
                    <a:pt x="689482" y="1292054"/>
                    <a:pt x="683688" y="1276604"/>
                    <a:pt x="683688" y="1272741"/>
                  </a:cubicBezTo>
                  <a:cubicBezTo>
                    <a:pt x="683688" y="1266947"/>
                    <a:pt x="681757" y="1265016"/>
                    <a:pt x="687551" y="1263085"/>
                  </a:cubicBezTo>
                  <a:cubicBezTo>
                    <a:pt x="693345" y="1259222"/>
                    <a:pt x="703001" y="1261153"/>
                    <a:pt x="710727" y="1259222"/>
                  </a:cubicBezTo>
                  <a:cubicBezTo>
                    <a:pt x="720383" y="1257291"/>
                    <a:pt x="730040" y="1251497"/>
                    <a:pt x="741628" y="1247634"/>
                  </a:cubicBezTo>
                  <a:cubicBezTo>
                    <a:pt x="743559" y="1245703"/>
                    <a:pt x="751284" y="1247634"/>
                    <a:pt x="755147" y="1247634"/>
                  </a:cubicBezTo>
                  <a:cubicBezTo>
                    <a:pt x="768666" y="1259222"/>
                    <a:pt x="760941" y="1282398"/>
                    <a:pt x="786048" y="1295917"/>
                  </a:cubicBezTo>
                  <a:lnTo>
                    <a:pt x="791842" y="1295917"/>
                  </a:lnTo>
                  <a:cubicBezTo>
                    <a:pt x="793774" y="1293986"/>
                    <a:pt x="793774" y="1295917"/>
                    <a:pt x="793774" y="1290123"/>
                  </a:cubicBezTo>
                  <a:cubicBezTo>
                    <a:pt x="793774" y="1286260"/>
                    <a:pt x="776392" y="1261153"/>
                    <a:pt x="776392" y="1255359"/>
                  </a:cubicBezTo>
                  <a:cubicBezTo>
                    <a:pt x="776392" y="1241840"/>
                    <a:pt x="824675" y="1234115"/>
                    <a:pt x="828537" y="1234115"/>
                  </a:cubicBezTo>
                  <a:cubicBezTo>
                    <a:pt x="849782" y="1234115"/>
                    <a:pt x="859438" y="1239909"/>
                    <a:pt x="886477" y="1261153"/>
                  </a:cubicBezTo>
                  <a:close/>
                  <a:moveTo>
                    <a:pt x="1012013" y="1268879"/>
                  </a:moveTo>
                  <a:cubicBezTo>
                    <a:pt x="1000425" y="1276604"/>
                    <a:pt x="979180" y="1284329"/>
                    <a:pt x="969524" y="1284329"/>
                  </a:cubicBezTo>
                  <a:cubicBezTo>
                    <a:pt x="965661" y="1284329"/>
                    <a:pt x="934760" y="1280466"/>
                    <a:pt x="919309" y="1272741"/>
                  </a:cubicBezTo>
                  <a:cubicBezTo>
                    <a:pt x="907722" y="1268879"/>
                    <a:pt x="884546" y="1237977"/>
                    <a:pt x="880683" y="1228321"/>
                  </a:cubicBezTo>
                  <a:lnTo>
                    <a:pt x="919309" y="1228321"/>
                  </a:lnTo>
                  <a:cubicBezTo>
                    <a:pt x="928966" y="1222527"/>
                    <a:pt x="948279" y="1222527"/>
                    <a:pt x="957936" y="1212870"/>
                  </a:cubicBezTo>
                  <a:cubicBezTo>
                    <a:pt x="971455" y="1228321"/>
                    <a:pt x="986906" y="1257291"/>
                    <a:pt x="1012013" y="1268879"/>
                  </a:cubicBezTo>
                  <a:close/>
                  <a:moveTo>
                    <a:pt x="1037120" y="1220595"/>
                  </a:moveTo>
                  <a:lnTo>
                    <a:pt x="1037120" y="1226389"/>
                  </a:lnTo>
                  <a:cubicBezTo>
                    <a:pt x="1031326" y="1239909"/>
                    <a:pt x="1031326" y="1253428"/>
                    <a:pt x="1017807" y="1253428"/>
                  </a:cubicBezTo>
                  <a:cubicBezTo>
                    <a:pt x="994631" y="1253428"/>
                    <a:pt x="981112" y="1226389"/>
                    <a:pt x="977249" y="1207076"/>
                  </a:cubicBezTo>
                  <a:cubicBezTo>
                    <a:pt x="992700" y="1220595"/>
                    <a:pt x="1019738" y="1216733"/>
                    <a:pt x="1037120" y="1220595"/>
                  </a:cubicBezTo>
                  <a:close/>
                  <a:moveTo>
                    <a:pt x="2862220" y="1338406"/>
                  </a:moveTo>
                  <a:cubicBezTo>
                    <a:pt x="2866082" y="1349994"/>
                    <a:pt x="2871876" y="1375101"/>
                    <a:pt x="2871876" y="1380895"/>
                  </a:cubicBezTo>
                  <a:lnTo>
                    <a:pt x="2871876" y="1425316"/>
                  </a:lnTo>
                  <a:cubicBezTo>
                    <a:pt x="2889258" y="1543126"/>
                    <a:pt x="2914365" y="1606860"/>
                    <a:pt x="3020588" y="1606860"/>
                  </a:cubicBezTo>
                  <a:cubicBezTo>
                    <a:pt x="3024451" y="1606860"/>
                    <a:pt x="3076597" y="1602997"/>
                    <a:pt x="3082391" y="1602997"/>
                  </a:cubicBezTo>
                  <a:cubicBezTo>
                    <a:pt x="3115223" y="1602997"/>
                    <a:pt x="3200201" y="1631967"/>
                    <a:pt x="3211789" y="1682181"/>
                  </a:cubicBezTo>
                  <a:cubicBezTo>
                    <a:pt x="3175094" y="1641624"/>
                    <a:pt x="3134536" y="1624242"/>
                    <a:pt x="3097841" y="1614585"/>
                  </a:cubicBezTo>
                  <a:cubicBezTo>
                    <a:pt x="3095910" y="1614585"/>
                    <a:pt x="3092047" y="1612654"/>
                    <a:pt x="3088184" y="1612654"/>
                  </a:cubicBezTo>
                  <a:cubicBezTo>
                    <a:pt x="3082391" y="1612654"/>
                    <a:pt x="2997412" y="1622310"/>
                    <a:pt x="2991618" y="1622310"/>
                  </a:cubicBezTo>
                  <a:cubicBezTo>
                    <a:pt x="2885396" y="1622310"/>
                    <a:pt x="2856426" y="1543126"/>
                    <a:pt x="2840975" y="1433041"/>
                  </a:cubicBezTo>
                  <a:cubicBezTo>
                    <a:pt x="2827456" y="1328749"/>
                    <a:pt x="2781104" y="1249565"/>
                    <a:pt x="2696126" y="1249565"/>
                  </a:cubicBezTo>
                  <a:cubicBezTo>
                    <a:pt x="2587972" y="1249565"/>
                    <a:pt x="2524238" y="1377033"/>
                    <a:pt x="2439260" y="1384758"/>
                  </a:cubicBezTo>
                  <a:cubicBezTo>
                    <a:pt x="2421878" y="1384758"/>
                    <a:pt x="2390977" y="1394414"/>
                    <a:pt x="2385183" y="1394414"/>
                  </a:cubicBezTo>
                  <a:cubicBezTo>
                    <a:pt x="2381321" y="1394414"/>
                    <a:pt x="2358145" y="1386689"/>
                    <a:pt x="2344625" y="1386689"/>
                  </a:cubicBezTo>
                  <a:cubicBezTo>
                    <a:pt x="2300205" y="1382827"/>
                    <a:pt x="2273166" y="1361582"/>
                    <a:pt x="2273166" y="1324887"/>
                  </a:cubicBezTo>
                  <a:cubicBezTo>
                    <a:pt x="2273166" y="1319093"/>
                    <a:pt x="2275098" y="1293986"/>
                    <a:pt x="2286686" y="1293986"/>
                  </a:cubicBezTo>
                  <a:cubicBezTo>
                    <a:pt x="2305999" y="1293986"/>
                    <a:pt x="2342694" y="1321024"/>
                    <a:pt x="2389046" y="1321024"/>
                  </a:cubicBezTo>
                  <a:cubicBezTo>
                    <a:pt x="2408359" y="1321024"/>
                    <a:pt x="2408359" y="1321024"/>
                    <a:pt x="2435398" y="1311368"/>
                  </a:cubicBezTo>
                  <a:cubicBezTo>
                    <a:pt x="2443123" y="1307505"/>
                    <a:pt x="2456642" y="1305574"/>
                    <a:pt x="2466299" y="1301711"/>
                  </a:cubicBezTo>
                  <a:cubicBezTo>
                    <a:pt x="2497200" y="1290123"/>
                    <a:pt x="2531964" y="1257291"/>
                    <a:pt x="2568659" y="1236046"/>
                  </a:cubicBezTo>
                  <a:cubicBezTo>
                    <a:pt x="2611148" y="1209008"/>
                    <a:pt x="2642049" y="1199351"/>
                    <a:pt x="2684538" y="1199351"/>
                  </a:cubicBezTo>
                  <a:cubicBezTo>
                    <a:pt x="2754066" y="1199351"/>
                    <a:pt x="2833250" y="1237977"/>
                    <a:pt x="2862220" y="1338406"/>
                  </a:cubicBezTo>
                  <a:close/>
                  <a:moveTo>
                    <a:pt x="2261579" y="1276604"/>
                  </a:moveTo>
                  <a:cubicBezTo>
                    <a:pt x="2261579" y="1301711"/>
                    <a:pt x="2246128" y="1303642"/>
                    <a:pt x="2230677" y="1303642"/>
                  </a:cubicBezTo>
                  <a:cubicBezTo>
                    <a:pt x="2224883" y="1303642"/>
                    <a:pt x="2205570" y="1301711"/>
                    <a:pt x="2193982" y="1301711"/>
                  </a:cubicBezTo>
                  <a:cubicBezTo>
                    <a:pt x="2205570" y="1276604"/>
                    <a:pt x="2211364" y="1257291"/>
                    <a:pt x="2211364" y="1236046"/>
                  </a:cubicBezTo>
                  <a:cubicBezTo>
                    <a:pt x="2211364" y="1230252"/>
                    <a:pt x="2207502" y="1207076"/>
                    <a:pt x="2203639" y="1191626"/>
                  </a:cubicBezTo>
                  <a:cubicBezTo>
                    <a:pt x="2228746" y="1195488"/>
                    <a:pt x="2261579" y="1253428"/>
                    <a:pt x="2261579" y="1276604"/>
                  </a:cubicBezTo>
                  <a:close/>
                  <a:moveTo>
                    <a:pt x="1245703" y="1224458"/>
                  </a:moveTo>
                  <a:cubicBezTo>
                    <a:pt x="1253428" y="1226389"/>
                    <a:pt x="1263085" y="1228321"/>
                    <a:pt x="1301711" y="1224458"/>
                  </a:cubicBezTo>
                  <a:cubicBezTo>
                    <a:pt x="1317162" y="1222527"/>
                    <a:pt x="1344200" y="1218664"/>
                    <a:pt x="1361582" y="1210939"/>
                  </a:cubicBezTo>
                  <a:cubicBezTo>
                    <a:pt x="1367376" y="1209008"/>
                    <a:pt x="1373170" y="1203214"/>
                    <a:pt x="1378964" y="1203214"/>
                  </a:cubicBezTo>
                  <a:lnTo>
                    <a:pt x="1388621" y="1203214"/>
                  </a:lnTo>
                  <a:cubicBezTo>
                    <a:pt x="1388621" y="1203214"/>
                    <a:pt x="1390552" y="1201282"/>
                    <a:pt x="1390552" y="1207076"/>
                  </a:cubicBezTo>
                  <a:cubicBezTo>
                    <a:pt x="1390552" y="1224458"/>
                    <a:pt x="1315231" y="1237977"/>
                    <a:pt x="1295917" y="1241840"/>
                  </a:cubicBezTo>
                  <a:lnTo>
                    <a:pt x="1133686" y="1245703"/>
                  </a:lnTo>
                  <a:cubicBezTo>
                    <a:pt x="1212870" y="1183900"/>
                    <a:pt x="1292055" y="1218664"/>
                    <a:pt x="1371239" y="1141411"/>
                  </a:cubicBezTo>
                  <a:cubicBezTo>
                    <a:pt x="1348063" y="1191626"/>
                    <a:pt x="1286261" y="1197420"/>
                    <a:pt x="1245703" y="1224458"/>
                  </a:cubicBezTo>
                  <a:close/>
                  <a:moveTo>
                    <a:pt x="956005" y="1199351"/>
                  </a:moveTo>
                  <a:cubicBezTo>
                    <a:pt x="942485" y="1203214"/>
                    <a:pt x="913515" y="1216733"/>
                    <a:pt x="898065" y="1216733"/>
                  </a:cubicBezTo>
                  <a:cubicBezTo>
                    <a:pt x="861370" y="1216733"/>
                    <a:pt x="832400" y="1181969"/>
                    <a:pt x="818881" y="1145274"/>
                  </a:cubicBezTo>
                  <a:cubicBezTo>
                    <a:pt x="832400" y="1145274"/>
                    <a:pt x="853644" y="1141411"/>
                    <a:pt x="857507" y="1141411"/>
                  </a:cubicBezTo>
                  <a:cubicBezTo>
                    <a:pt x="888408" y="1141411"/>
                    <a:pt x="930897" y="1162656"/>
                    <a:pt x="956005" y="1199351"/>
                  </a:cubicBezTo>
                  <a:close/>
                  <a:moveTo>
                    <a:pt x="842057" y="1218664"/>
                  </a:moveTo>
                  <a:cubicBezTo>
                    <a:pt x="828537" y="1222527"/>
                    <a:pt x="803430" y="1228321"/>
                    <a:pt x="797636" y="1228321"/>
                  </a:cubicBezTo>
                  <a:cubicBezTo>
                    <a:pt x="753216" y="1228321"/>
                    <a:pt x="718452" y="1191626"/>
                    <a:pt x="718452" y="1151068"/>
                  </a:cubicBezTo>
                  <a:cubicBezTo>
                    <a:pt x="718452" y="1139480"/>
                    <a:pt x="730040" y="1141411"/>
                    <a:pt x="741628" y="1141411"/>
                  </a:cubicBezTo>
                  <a:cubicBezTo>
                    <a:pt x="784117" y="1141411"/>
                    <a:pt x="824675" y="1158793"/>
                    <a:pt x="842057" y="1218664"/>
                  </a:cubicBezTo>
                  <a:close/>
                  <a:moveTo>
                    <a:pt x="1226390" y="1151068"/>
                  </a:moveTo>
                  <a:cubicBezTo>
                    <a:pt x="1220596" y="1166518"/>
                    <a:pt x="1203214" y="1189694"/>
                    <a:pt x="1185832" y="1197420"/>
                  </a:cubicBezTo>
                  <a:cubicBezTo>
                    <a:pt x="1162656" y="1209008"/>
                    <a:pt x="1135618" y="1214802"/>
                    <a:pt x="1114373" y="1224458"/>
                  </a:cubicBezTo>
                  <a:cubicBezTo>
                    <a:pt x="1081541" y="1237977"/>
                    <a:pt x="1062227" y="1295917"/>
                    <a:pt x="1027463" y="1303642"/>
                  </a:cubicBezTo>
                  <a:cubicBezTo>
                    <a:pt x="1031326" y="1255359"/>
                    <a:pt x="1066090" y="1197420"/>
                    <a:pt x="1106648" y="1151068"/>
                  </a:cubicBezTo>
                  <a:cubicBezTo>
                    <a:pt x="1110510" y="1145274"/>
                    <a:pt x="1131755" y="1139480"/>
                    <a:pt x="1141412" y="1139480"/>
                  </a:cubicBezTo>
                  <a:cubicBezTo>
                    <a:pt x="1166519" y="1139480"/>
                    <a:pt x="1197420" y="1156862"/>
                    <a:pt x="1226390" y="1151068"/>
                  </a:cubicBezTo>
                  <a:close/>
                  <a:moveTo>
                    <a:pt x="1004288" y="1137549"/>
                  </a:moveTo>
                  <a:cubicBezTo>
                    <a:pt x="1017807" y="1139480"/>
                    <a:pt x="1037120" y="1174244"/>
                    <a:pt x="1037120" y="1183900"/>
                  </a:cubicBezTo>
                  <a:lnTo>
                    <a:pt x="1037120" y="1203214"/>
                  </a:lnTo>
                  <a:cubicBezTo>
                    <a:pt x="1037120" y="1203214"/>
                    <a:pt x="1035189" y="1201282"/>
                    <a:pt x="1033257" y="1201282"/>
                  </a:cubicBezTo>
                  <a:cubicBezTo>
                    <a:pt x="1027463" y="1203214"/>
                    <a:pt x="1015876" y="1205145"/>
                    <a:pt x="1012013" y="1205145"/>
                  </a:cubicBezTo>
                  <a:cubicBezTo>
                    <a:pt x="977249" y="1205145"/>
                    <a:pt x="952142" y="1181969"/>
                    <a:pt x="936691" y="1141411"/>
                  </a:cubicBezTo>
                  <a:lnTo>
                    <a:pt x="936691" y="1131755"/>
                  </a:lnTo>
                  <a:cubicBezTo>
                    <a:pt x="942485" y="1137549"/>
                    <a:pt x="954073" y="1131755"/>
                    <a:pt x="963730" y="1131755"/>
                  </a:cubicBezTo>
                  <a:lnTo>
                    <a:pt x="969524" y="1131755"/>
                  </a:lnTo>
                  <a:cubicBezTo>
                    <a:pt x="973386" y="1131755"/>
                    <a:pt x="992700" y="1135617"/>
                    <a:pt x="1004288" y="1137549"/>
                  </a:cubicBezTo>
                  <a:close/>
                  <a:moveTo>
                    <a:pt x="1326818" y="1125961"/>
                  </a:moveTo>
                  <a:cubicBezTo>
                    <a:pt x="1326818" y="1131755"/>
                    <a:pt x="1322956" y="1141411"/>
                    <a:pt x="1317162" y="1147205"/>
                  </a:cubicBezTo>
                  <a:cubicBezTo>
                    <a:pt x="1313299" y="1149137"/>
                    <a:pt x="1247634" y="1187763"/>
                    <a:pt x="1232184" y="1187763"/>
                  </a:cubicBezTo>
                  <a:lnTo>
                    <a:pt x="1222527" y="1187763"/>
                  </a:lnTo>
                  <a:cubicBezTo>
                    <a:pt x="1224458" y="1176175"/>
                    <a:pt x="1239909" y="1162656"/>
                    <a:pt x="1251497" y="1154931"/>
                  </a:cubicBezTo>
                  <a:cubicBezTo>
                    <a:pt x="1257291" y="1151068"/>
                    <a:pt x="1261154" y="1141411"/>
                    <a:pt x="1270810" y="1137549"/>
                  </a:cubicBezTo>
                  <a:cubicBezTo>
                    <a:pt x="1286261" y="1129823"/>
                    <a:pt x="1309437" y="1141411"/>
                    <a:pt x="1324887" y="1118235"/>
                  </a:cubicBezTo>
                  <a:cubicBezTo>
                    <a:pt x="1324887" y="1120167"/>
                    <a:pt x="1326818" y="1122098"/>
                    <a:pt x="1326818" y="1125961"/>
                  </a:cubicBezTo>
                  <a:close/>
                  <a:moveTo>
                    <a:pt x="451929" y="1290123"/>
                  </a:moveTo>
                  <a:cubicBezTo>
                    <a:pt x="451929" y="1305574"/>
                    <a:pt x="457723" y="1344200"/>
                    <a:pt x="461586" y="1353857"/>
                  </a:cubicBezTo>
                  <a:cubicBezTo>
                    <a:pt x="475105" y="1346131"/>
                    <a:pt x="488625" y="1334543"/>
                    <a:pt x="502144" y="1324887"/>
                  </a:cubicBezTo>
                  <a:lnTo>
                    <a:pt x="507938" y="1324887"/>
                  </a:lnTo>
                  <a:cubicBezTo>
                    <a:pt x="482831" y="1349994"/>
                    <a:pt x="473174" y="1380895"/>
                    <a:pt x="471243" y="1409865"/>
                  </a:cubicBezTo>
                  <a:cubicBezTo>
                    <a:pt x="463517" y="1400208"/>
                    <a:pt x="453861" y="1386689"/>
                    <a:pt x="448067" y="1373170"/>
                  </a:cubicBezTo>
                  <a:cubicBezTo>
                    <a:pt x="440342" y="1353857"/>
                    <a:pt x="430685" y="1315230"/>
                    <a:pt x="430685" y="1311368"/>
                  </a:cubicBezTo>
                  <a:lnTo>
                    <a:pt x="430685" y="1259222"/>
                  </a:lnTo>
                  <a:cubicBezTo>
                    <a:pt x="436479" y="1210939"/>
                    <a:pt x="465449" y="1152999"/>
                    <a:pt x="523388" y="1114373"/>
                  </a:cubicBezTo>
                  <a:cubicBezTo>
                    <a:pt x="473174" y="1176175"/>
                    <a:pt x="451929" y="1230252"/>
                    <a:pt x="451929" y="1290123"/>
                  </a:cubicBezTo>
                  <a:close/>
                  <a:moveTo>
                    <a:pt x="1039051" y="1095060"/>
                  </a:moveTo>
                  <a:cubicBezTo>
                    <a:pt x="1064159" y="1106647"/>
                    <a:pt x="1089266" y="1118235"/>
                    <a:pt x="1114373" y="1125961"/>
                  </a:cubicBezTo>
                  <a:cubicBezTo>
                    <a:pt x="1106648" y="1151068"/>
                    <a:pt x="1073815" y="1139480"/>
                    <a:pt x="1060296" y="1141411"/>
                  </a:cubicBezTo>
                  <a:cubicBezTo>
                    <a:pt x="1060296" y="1141411"/>
                    <a:pt x="1058365" y="1139480"/>
                    <a:pt x="1058365" y="1145274"/>
                  </a:cubicBezTo>
                  <a:cubicBezTo>
                    <a:pt x="1058365" y="1149137"/>
                    <a:pt x="1079609" y="1154931"/>
                    <a:pt x="1079609" y="1158793"/>
                  </a:cubicBezTo>
                  <a:cubicBezTo>
                    <a:pt x="1079609" y="1170381"/>
                    <a:pt x="1062227" y="1187763"/>
                    <a:pt x="1056433" y="1187763"/>
                  </a:cubicBezTo>
                  <a:cubicBezTo>
                    <a:pt x="1039051" y="1187763"/>
                    <a:pt x="1035189" y="1162656"/>
                    <a:pt x="1035189" y="1154931"/>
                  </a:cubicBezTo>
                  <a:cubicBezTo>
                    <a:pt x="1035189" y="1149137"/>
                    <a:pt x="1033257" y="1139480"/>
                    <a:pt x="1040983" y="1139480"/>
                  </a:cubicBezTo>
                  <a:cubicBezTo>
                    <a:pt x="1046777" y="1139480"/>
                    <a:pt x="1052571" y="1145274"/>
                    <a:pt x="1056433" y="1145274"/>
                  </a:cubicBezTo>
                  <a:cubicBezTo>
                    <a:pt x="1058365" y="1143343"/>
                    <a:pt x="1058365" y="1145274"/>
                    <a:pt x="1058365" y="1139480"/>
                  </a:cubicBezTo>
                  <a:cubicBezTo>
                    <a:pt x="1058365" y="1135617"/>
                    <a:pt x="1029395" y="1104716"/>
                    <a:pt x="1029395" y="1100854"/>
                  </a:cubicBezTo>
                  <a:lnTo>
                    <a:pt x="1029395" y="1095060"/>
                  </a:lnTo>
                  <a:lnTo>
                    <a:pt x="1039051" y="1095060"/>
                  </a:lnTo>
                  <a:close/>
                  <a:moveTo>
                    <a:pt x="2421878" y="1077678"/>
                  </a:moveTo>
                  <a:cubicBezTo>
                    <a:pt x="2416084" y="1110510"/>
                    <a:pt x="2360076" y="1158793"/>
                    <a:pt x="2327244" y="1170381"/>
                  </a:cubicBezTo>
                  <a:cubicBezTo>
                    <a:pt x="2331106" y="1152999"/>
                    <a:pt x="2340763" y="1143343"/>
                    <a:pt x="2338831" y="1127892"/>
                  </a:cubicBezTo>
                  <a:cubicBezTo>
                    <a:pt x="2331106" y="1096991"/>
                    <a:pt x="2369733" y="1073815"/>
                    <a:pt x="2392908" y="1077678"/>
                  </a:cubicBezTo>
                  <a:lnTo>
                    <a:pt x="2421878" y="1077678"/>
                  </a:lnTo>
                  <a:close/>
                  <a:moveTo>
                    <a:pt x="983043" y="1068021"/>
                  </a:moveTo>
                  <a:cubicBezTo>
                    <a:pt x="1008150" y="1069952"/>
                    <a:pt x="1015876" y="1089266"/>
                    <a:pt x="1015876" y="1102785"/>
                  </a:cubicBezTo>
                  <a:cubicBezTo>
                    <a:pt x="1015876" y="1124029"/>
                    <a:pt x="990768" y="1124029"/>
                    <a:pt x="981112" y="1124029"/>
                  </a:cubicBezTo>
                  <a:cubicBezTo>
                    <a:pt x="942485" y="1124029"/>
                    <a:pt x="905790" y="1110510"/>
                    <a:pt x="894202" y="1052570"/>
                  </a:cubicBezTo>
                  <a:cubicBezTo>
                    <a:pt x="913515" y="1058364"/>
                    <a:pt x="932829" y="1064158"/>
                    <a:pt x="952142" y="1068021"/>
                  </a:cubicBezTo>
                  <a:lnTo>
                    <a:pt x="983043" y="1068021"/>
                  </a:lnTo>
                  <a:close/>
                  <a:moveTo>
                    <a:pt x="730040" y="1056433"/>
                  </a:moveTo>
                  <a:cubicBezTo>
                    <a:pt x="739696" y="1060296"/>
                    <a:pt x="762872" y="1054502"/>
                    <a:pt x="770598" y="1068021"/>
                  </a:cubicBezTo>
                  <a:cubicBezTo>
                    <a:pt x="778323" y="1077678"/>
                    <a:pt x="764804" y="1089266"/>
                    <a:pt x="786048" y="1093128"/>
                  </a:cubicBezTo>
                  <a:cubicBezTo>
                    <a:pt x="786048" y="1091197"/>
                    <a:pt x="787980" y="1091197"/>
                    <a:pt x="787980" y="1087334"/>
                  </a:cubicBezTo>
                  <a:cubicBezTo>
                    <a:pt x="787980" y="1081540"/>
                    <a:pt x="784117" y="1075746"/>
                    <a:pt x="784117" y="1071884"/>
                  </a:cubicBezTo>
                  <a:cubicBezTo>
                    <a:pt x="784117" y="1056433"/>
                    <a:pt x="791842" y="1056433"/>
                    <a:pt x="803430" y="1056433"/>
                  </a:cubicBezTo>
                  <a:cubicBezTo>
                    <a:pt x="807293" y="1056433"/>
                    <a:pt x="820812" y="1058364"/>
                    <a:pt x="832400" y="1060296"/>
                  </a:cubicBezTo>
                  <a:cubicBezTo>
                    <a:pt x="847851" y="1064158"/>
                    <a:pt x="863301" y="1060296"/>
                    <a:pt x="878752" y="1071884"/>
                  </a:cubicBezTo>
                  <a:cubicBezTo>
                    <a:pt x="890340" y="1079609"/>
                    <a:pt x="903859" y="1104716"/>
                    <a:pt x="903859" y="1118235"/>
                  </a:cubicBezTo>
                  <a:cubicBezTo>
                    <a:pt x="903859" y="1131755"/>
                    <a:pt x="857507" y="1135617"/>
                    <a:pt x="853644" y="1135617"/>
                  </a:cubicBezTo>
                  <a:cubicBezTo>
                    <a:pt x="834331" y="1135617"/>
                    <a:pt x="811155" y="1118235"/>
                    <a:pt x="793774" y="1110510"/>
                  </a:cubicBezTo>
                  <a:cubicBezTo>
                    <a:pt x="795705" y="1135617"/>
                    <a:pt x="776392" y="1133686"/>
                    <a:pt x="762872" y="1133686"/>
                  </a:cubicBezTo>
                  <a:cubicBezTo>
                    <a:pt x="747422" y="1133686"/>
                    <a:pt x="704933" y="1116304"/>
                    <a:pt x="701070" y="1116304"/>
                  </a:cubicBezTo>
                  <a:lnTo>
                    <a:pt x="691413" y="1116304"/>
                  </a:lnTo>
                  <a:cubicBezTo>
                    <a:pt x="687551" y="1131755"/>
                    <a:pt x="677894" y="1145274"/>
                    <a:pt x="674032" y="1156862"/>
                  </a:cubicBezTo>
                  <a:cubicBezTo>
                    <a:pt x="679825" y="1158793"/>
                    <a:pt x="685619" y="1156862"/>
                    <a:pt x="691413" y="1156862"/>
                  </a:cubicBezTo>
                  <a:cubicBezTo>
                    <a:pt x="691413" y="1156862"/>
                    <a:pt x="701070" y="1156862"/>
                    <a:pt x="703001" y="1162656"/>
                  </a:cubicBezTo>
                  <a:cubicBezTo>
                    <a:pt x="706864" y="1170381"/>
                    <a:pt x="708795" y="1183900"/>
                    <a:pt x="714589" y="1193557"/>
                  </a:cubicBezTo>
                  <a:cubicBezTo>
                    <a:pt x="722315" y="1205145"/>
                    <a:pt x="737765" y="1218664"/>
                    <a:pt x="749353" y="1226389"/>
                  </a:cubicBezTo>
                  <a:cubicBezTo>
                    <a:pt x="733903" y="1241840"/>
                    <a:pt x="703001" y="1247634"/>
                    <a:pt x="685619" y="1247634"/>
                  </a:cubicBezTo>
                  <a:cubicBezTo>
                    <a:pt x="662444" y="1247634"/>
                    <a:pt x="639268" y="1241840"/>
                    <a:pt x="616092" y="1226389"/>
                  </a:cubicBezTo>
                  <a:cubicBezTo>
                    <a:pt x="616092" y="1226389"/>
                    <a:pt x="614161" y="1224458"/>
                    <a:pt x="614161" y="1230252"/>
                  </a:cubicBezTo>
                  <a:cubicBezTo>
                    <a:pt x="614161" y="1247634"/>
                    <a:pt x="656650" y="1261153"/>
                    <a:pt x="660512" y="1263085"/>
                  </a:cubicBezTo>
                  <a:lnTo>
                    <a:pt x="660512" y="1266947"/>
                  </a:lnTo>
                  <a:cubicBezTo>
                    <a:pt x="650856" y="1292054"/>
                    <a:pt x="625748" y="1303642"/>
                    <a:pt x="608367" y="1303642"/>
                  </a:cubicBezTo>
                  <a:cubicBezTo>
                    <a:pt x="602573" y="1303642"/>
                    <a:pt x="592916" y="1299780"/>
                    <a:pt x="592916" y="1292054"/>
                  </a:cubicBezTo>
                  <a:cubicBezTo>
                    <a:pt x="592916" y="1286260"/>
                    <a:pt x="596779" y="1282398"/>
                    <a:pt x="596779" y="1276604"/>
                  </a:cubicBezTo>
                  <a:cubicBezTo>
                    <a:pt x="596779" y="1270810"/>
                    <a:pt x="594847" y="1259222"/>
                    <a:pt x="594847" y="1255359"/>
                  </a:cubicBezTo>
                  <a:cubicBezTo>
                    <a:pt x="594847" y="1236046"/>
                    <a:pt x="614161" y="1228321"/>
                    <a:pt x="614161" y="1224458"/>
                  </a:cubicBezTo>
                  <a:cubicBezTo>
                    <a:pt x="614161" y="1218664"/>
                    <a:pt x="606435" y="1199351"/>
                    <a:pt x="606435" y="1195488"/>
                  </a:cubicBezTo>
                  <a:cubicBezTo>
                    <a:pt x="606435" y="1154931"/>
                    <a:pt x="664375" y="1193557"/>
                    <a:pt x="674032" y="1162656"/>
                  </a:cubicBezTo>
                  <a:cubicBezTo>
                    <a:pt x="674032" y="1160724"/>
                    <a:pt x="670169" y="1156862"/>
                    <a:pt x="666306" y="1156862"/>
                  </a:cubicBezTo>
                  <a:cubicBezTo>
                    <a:pt x="660512" y="1156862"/>
                    <a:pt x="639268" y="1164587"/>
                    <a:pt x="633474" y="1164587"/>
                  </a:cubicBezTo>
                  <a:cubicBezTo>
                    <a:pt x="618023" y="1164587"/>
                    <a:pt x="618023" y="1149137"/>
                    <a:pt x="618023" y="1145274"/>
                  </a:cubicBezTo>
                  <a:cubicBezTo>
                    <a:pt x="618023" y="1131755"/>
                    <a:pt x="633474" y="1108579"/>
                    <a:pt x="637336" y="1098922"/>
                  </a:cubicBezTo>
                  <a:cubicBezTo>
                    <a:pt x="639268" y="1095060"/>
                    <a:pt x="639268" y="1089266"/>
                    <a:pt x="641199" y="1083472"/>
                  </a:cubicBezTo>
                  <a:cubicBezTo>
                    <a:pt x="641199" y="1079609"/>
                    <a:pt x="652787" y="1069952"/>
                    <a:pt x="656650" y="1068021"/>
                  </a:cubicBezTo>
                  <a:lnTo>
                    <a:pt x="662444" y="1068021"/>
                  </a:lnTo>
                  <a:cubicBezTo>
                    <a:pt x="664375" y="1079609"/>
                    <a:pt x="670169" y="1102785"/>
                    <a:pt x="689482" y="1116304"/>
                  </a:cubicBezTo>
                  <a:cubicBezTo>
                    <a:pt x="691413" y="1114373"/>
                    <a:pt x="691413" y="1114373"/>
                    <a:pt x="691413" y="1108579"/>
                  </a:cubicBezTo>
                  <a:cubicBezTo>
                    <a:pt x="691413" y="1085403"/>
                    <a:pt x="672100" y="1085403"/>
                    <a:pt x="672100" y="1048708"/>
                  </a:cubicBezTo>
                  <a:cubicBezTo>
                    <a:pt x="672100" y="1046776"/>
                    <a:pt x="668238" y="1033257"/>
                    <a:pt x="679825" y="1033257"/>
                  </a:cubicBezTo>
                  <a:cubicBezTo>
                    <a:pt x="683688" y="1033257"/>
                    <a:pt x="710727" y="1050639"/>
                    <a:pt x="730040" y="1056433"/>
                  </a:cubicBezTo>
                  <a:close/>
                  <a:moveTo>
                    <a:pt x="948279" y="1052570"/>
                  </a:moveTo>
                  <a:cubicBezTo>
                    <a:pt x="946348" y="1054502"/>
                    <a:pt x="948279" y="1054502"/>
                    <a:pt x="942485" y="1054502"/>
                  </a:cubicBezTo>
                  <a:cubicBezTo>
                    <a:pt x="934760" y="1054502"/>
                    <a:pt x="903859" y="1039051"/>
                    <a:pt x="899996" y="1031326"/>
                  </a:cubicBezTo>
                  <a:lnTo>
                    <a:pt x="911584" y="1031326"/>
                  </a:lnTo>
                  <a:cubicBezTo>
                    <a:pt x="919309" y="1031326"/>
                    <a:pt x="944417" y="1048708"/>
                    <a:pt x="948279" y="1052570"/>
                  </a:cubicBezTo>
                  <a:close/>
                  <a:moveTo>
                    <a:pt x="774460" y="1033257"/>
                  </a:moveTo>
                  <a:cubicBezTo>
                    <a:pt x="774460" y="1044845"/>
                    <a:pt x="743559" y="1046776"/>
                    <a:pt x="743559" y="1046776"/>
                  </a:cubicBezTo>
                  <a:cubicBezTo>
                    <a:pt x="724246" y="1046776"/>
                    <a:pt x="708795" y="1035189"/>
                    <a:pt x="691413" y="1019738"/>
                  </a:cubicBezTo>
                  <a:cubicBezTo>
                    <a:pt x="706864" y="1015875"/>
                    <a:pt x="735834" y="1006219"/>
                    <a:pt x="741628" y="1006219"/>
                  </a:cubicBezTo>
                  <a:cubicBezTo>
                    <a:pt x="753216" y="1006219"/>
                    <a:pt x="774460" y="1021669"/>
                    <a:pt x="774460" y="1033257"/>
                  </a:cubicBezTo>
                  <a:close/>
                  <a:moveTo>
                    <a:pt x="815018" y="1004287"/>
                  </a:moveTo>
                  <a:cubicBezTo>
                    <a:pt x="834331" y="1008150"/>
                    <a:pt x="853644" y="1010081"/>
                    <a:pt x="872958" y="1019738"/>
                  </a:cubicBezTo>
                  <a:cubicBezTo>
                    <a:pt x="874889" y="1021669"/>
                    <a:pt x="878752" y="1027463"/>
                    <a:pt x="878752" y="1033257"/>
                  </a:cubicBezTo>
                  <a:cubicBezTo>
                    <a:pt x="878752" y="1050639"/>
                    <a:pt x="847851" y="1048708"/>
                    <a:pt x="843988" y="1048708"/>
                  </a:cubicBezTo>
                  <a:cubicBezTo>
                    <a:pt x="816949" y="1048708"/>
                    <a:pt x="793774" y="1042914"/>
                    <a:pt x="774460" y="1004287"/>
                  </a:cubicBezTo>
                  <a:lnTo>
                    <a:pt x="815018" y="1004287"/>
                  </a:lnTo>
                  <a:close/>
                  <a:moveTo>
                    <a:pt x="973386" y="981112"/>
                  </a:moveTo>
                  <a:cubicBezTo>
                    <a:pt x="998494" y="984974"/>
                    <a:pt x="1021670" y="996562"/>
                    <a:pt x="1048708" y="1000425"/>
                  </a:cubicBezTo>
                  <a:cubicBezTo>
                    <a:pt x="1110510" y="1006219"/>
                    <a:pt x="1122098" y="1002356"/>
                    <a:pt x="1125961" y="1002356"/>
                  </a:cubicBezTo>
                  <a:cubicBezTo>
                    <a:pt x="1131755" y="1002356"/>
                    <a:pt x="1160725" y="1000425"/>
                    <a:pt x="1176175" y="996562"/>
                  </a:cubicBezTo>
                  <a:cubicBezTo>
                    <a:pt x="1178107" y="996562"/>
                    <a:pt x="1185832" y="994631"/>
                    <a:pt x="1191626" y="992699"/>
                  </a:cubicBezTo>
                  <a:cubicBezTo>
                    <a:pt x="1197420" y="1019738"/>
                    <a:pt x="1114373" y="1017807"/>
                    <a:pt x="1091197" y="1017807"/>
                  </a:cubicBezTo>
                  <a:cubicBezTo>
                    <a:pt x="1062227" y="1017807"/>
                    <a:pt x="998494" y="1008150"/>
                    <a:pt x="984974" y="1004287"/>
                  </a:cubicBezTo>
                  <a:cubicBezTo>
                    <a:pt x="984974" y="1004287"/>
                    <a:pt x="983043" y="1004287"/>
                    <a:pt x="981112" y="1006219"/>
                  </a:cubicBezTo>
                  <a:cubicBezTo>
                    <a:pt x="994631" y="1012013"/>
                    <a:pt x="1147206" y="1095060"/>
                    <a:pt x="1193557" y="1095060"/>
                  </a:cubicBezTo>
                  <a:lnTo>
                    <a:pt x="1286261" y="1095060"/>
                  </a:lnTo>
                  <a:lnTo>
                    <a:pt x="1286261" y="1100854"/>
                  </a:lnTo>
                  <a:cubicBezTo>
                    <a:pt x="1263085" y="1104716"/>
                    <a:pt x="1220596" y="1110510"/>
                    <a:pt x="1216733" y="1110510"/>
                  </a:cubicBezTo>
                  <a:cubicBezTo>
                    <a:pt x="1185832" y="1110510"/>
                    <a:pt x="1176175" y="1104716"/>
                    <a:pt x="1141412" y="1095060"/>
                  </a:cubicBezTo>
                  <a:cubicBezTo>
                    <a:pt x="1085403" y="1081540"/>
                    <a:pt x="1033257" y="1054502"/>
                    <a:pt x="979180" y="1031326"/>
                  </a:cubicBezTo>
                  <a:cubicBezTo>
                    <a:pt x="927035" y="1008150"/>
                    <a:pt x="871026" y="992699"/>
                    <a:pt x="818881" y="979180"/>
                  </a:cubicBezTo>
                  <a:cubicBezTo>
                    <a:pt x="826606" y="961798"/>
                    <a:pt x="838194" y="965661"/>
                    <a:pt x="845919" y="965661"/>
                  </a:cubicBezTo>
                  <a:cubicBezTo>
                    <a:pt x="851713" y="965661"/>
                    <a:pt x="930897" y="973386"/>
                    <a:pt x="973386" y="981112"/>
                  </a:cubicBezTo>
                  <a:close/>
                  <a:moveTo>
                    <a:pt x="1732396" y="954073"/>
                  </a:moveTo>
                  <a:cubicBezTo>
                    <a:pt x="1742053" y="963730"/>
                    <a:pt x="1751709" y="979180"/>
                    <a:pt x="1765229" y="988837"/>
                  </a:cubicBezTo>
                  <a:cubicBezTo>
                    <a:pt x="1772954" y="996562"/>
                    <a:pt x="1786473" y="1000425"/>
                    <a:pt x="1798061" y="1004287"/>
                  </a:cubicBezTo>
                  <a:cubicBezTo>
                    <a:pt x="1801924" y="1004287"/>
                    <a:pt x="1803855" y="1008150"/>
                    <a:pt x="1809649" y="1008150"/>
                  </a:cubicBezTo>
                  <a:lnTo>
                    <a:pt x="1871451" y="1008150"/>
                  </a:lnTo>
                  <a:cubicBezTo>
                    <a:pt x="1877245" y="1010081"/>
                    <a:pt x="1883039" y="1010081"/>
                    <a:pt x="1888833" y="1010081"/>
                  </a:cubicBezTo>
                  <a:cubicBezTo>
                    <a:pt x="1962224" y="1012013"/>
                    <a:pt x="2022095" y="1081540"/>
                    <a:pt x="2074240" y="1102785"/>
                  </a:cubicBezTo>
                  <a:cubicBezTo>
                    <a:pt x="2093553" y="1112441"/>
                    <a:pt x="2124455" y="1112441"/>
                    <a:pt x="2145699" y="1112441"/>
                  </a:cubicBezTo>
                  <a:cubicBezTo>
                    <a:pt x="2124455" y="1120167"/>
                    <a:pt x="2101279" y="1127892"/>
                    <a:pt x="2081966" y="1127892"/>
                  </a:cubicBezTo>
                  <a:cubicBezTo>
                    <a:pt x="2004713" y="1127892"/>
                    <a:pt x="1991193" y="1056433"/>
                    <a:pt x="1871451" y="1056433"/>
                  </a:cubicBezTo>
                  <a:cubicBezTo>
                    <a:pt x="1865657" y="1056433"/>
                    <a:pt x="1792267" y="1066090"/>
                    <a:pt x="1786473" y="1066090"/>
                  </a:cubicBezTo>
                  <a:cubicBezTo>
                    <a:pt x="1763297" y="1066090"/>
                    <a:pt x="1687976" y="1042914"/>
                    <a:pt x="1687976" y="1000425"/>
                  </a:cubicBezTo>
                  <a:cubicBezTo>
                    <a:pt x="1687976" y="994631"/>
                    <a:pt x="1699564" y="950210"/>
                    <a:pt x="1722740" y="950210"/>
                  </a:cubicBezTo>
                  <a:cubicBezTo>
                    <a:pt x="1726602" y="950210"/>
                    <a:pt x="1728534" y="950210"/>
                    <a:pt x="1732396" y="954073"/>
                  </a:cubicBezTo>
                  <a:close/>
                  <a:moveTo>
                    <a:pt x="1193557" y="950210"/>
                  </a:moveTo>
                  <a:cubicBezTo>
                    <a:pt x="1191626" y="952142"/>
                    <a:pt x="1191626" y="954073"/>
                    <a:pt x="1189695" y="954073"/>
                  </a:cubicBezTo>
                  <a:cubicBezTo>
                    <a:pt x="1170381" y="961798"/>
                    <a:pt x="1162656" y="969524"/>
                    <a:pt x="1145274" y="969524"/>
                  </a:cubicBezTo>
                  <a:cubicBezTo>
                    <a:pt x="1131755" y="969524"/>
                    <a:pt x="1131755" y="967592"/>
                    <a:pt x="1116304" y="957936"/>
                  </a:cubicBezTo>
                  <a:cubicBezTo>
                    <a:pt x="1125961" y="954073"/>
                    <a:pt x="1137549" y="952142"/>
                    <a:pt x="1149137" y="950210"/>
                  </a:cubicBezTo>
                  <a:lnTo>
                    <a:pt x="1193557" y="950210"/>
                  </a:lnTo>
                  <a:close/>
                  <a:moveTo>
                    <a:pt x="1081541" y="957936"/>
                  </a:moveTo>
                  <a:cubicBezTo>
                    <a:pt x="1081541" y="967592"/>
                    <a:pt x="1050639" y="975318"/>
                    <a:pt x="1048708" y="975318"/>
                  </a:cubicBezTo>
                  <a:cubicBezTo>
                    <a:pt x="1023601" y="975318"/>
                    <a:pt x="1002356" y="954073"/>
                    <a:pt x="984974" y="927035"/>
                  </a:cubicBezTo>
                  <a:cubicBezTo>
                    <a:pt x="992700" y="927035"/>
                    <a:pt x="1081541" y="946348"/>
                    <a:pt x="1081541" y="957936"/>
                  </a:cubicBezTo>
                  <a:close/>
                  <a:moveTo>
                    <a:pt x="813087" y="934760"/>
                  </a:moveTo>
                  <a:cubicBezTo>
                    <a:pt x="805361" y="940554"/>
                    <a:pt x="787980" y="948279"/>
                    <a:pt x="782186" y="948279"/>
                  </a:cubicBezTo>
                  <a:lnTo>
                    <a:pt x="770598" y="948279"/>
                  </a:lnTo>
                  <a:cubicBezTo>
                    <a:pt x="770598" y="946348"/>
                    <a:pt x="768666" y="944416"/>
                    <a:pt x="768666" y="940554"/>
                  </a:cubicBezTo>
                  <a:cubicBezTo>
                    <a:pt x="768666" y="932828"/>
                    <a:pt x="774460" y="927035"/>
                    <a:pt x="782186" y="927035"/>
                  </a:cubicBezTo>
                  <a:cubicBezTo>
                    <a:pt x="786048" y="927035"/>
                    <a:pt x="803430" y="932828"/>
                    <a:pt x="813087" y="934760"/>
                  </a:cubicBezTo>
                  <a:close/>
                  <a:moveTo>
                    <a:pt x="2402565" y="932828"/>
                  </a:moveTo>
                  <a:cubicBezTo>
                    <a:pt x="2402565" y="959867"/>
                    <a:pt x="2389046" y="981112"/>
                    <a:pt x="2360076" y="981112"/>
                  </a:cubicBezTo>
                  <a:cubicBezTo>
                    <a:pt x="2354282" y="981112"/>
                    <a:pt x="2348488" y="979180"/>
                    <a:pt x="2342694" y="979180"/>
                  </a:cubicBezTo>
                  <a:cubicBezTo>
                    <a:pt x="2342694" y="975318"/>
                    <a:pt x="2348488" y="967592"/>
                    <a:pt x="2350419" y="963730"/>
                  </a:cubicBezTo>
                  <a:cubicBezTo>
                    <a:pt x="2356213" y="952142"/>
                    <a:pt x="2363939" y="936691"/>
                    <a:pt x="2363939" y="925103"/>
                  </a:cubicBezTo>
                  <a:cubicBezTo>
                    <a:pt x="2363939" y="911584"/>
                    <a:pt x="2356213" y="894202"/>
                    <a:pt x="2350419" y="880683"/>
                  </a:cubicBezTo>
                  <a:cubicBezTo>
                    <a:pt x="2385183" y="888408"/>
                    <a:pt x="2402565" y="905790"/>
                    <a:pt x="2402565" y="932828"/>
                  </a:cubicBezTo>
                  <a:close/>
                  <a:moveTo>
                    <a:pt x="967593" y="938622"/>
                  </a:moveTo>
                  <a:lnTo>
                    <a:pt x="923172" y="938622"/>
                  </a:lnTo>
                  <a:cubicBezTo>
                    <a:pt x="899996" y="938622"/>
                    <a:pt x="857507" y="898065"/>
                    <a:pt x="855576" y="874889"/>
                  </a:cubicBezTo>
                  <a:cubicBezTo>
                    <a:pt x="888408" y="882614"/>
                    <a:pt x="940554" y="890339"/>
                    <a:pt x="967593" y="938622"/>
                  </a:cubicBezTo>
                  <a:close/>
                  <a:moveTo>
                    <a:pt x="753216" y="861370"/>
                  </a:moveTo>
                  <a:cubicBezTo>
                    <a:pt x="618023" y="1010081"/>
                    <a:pt x="562015" y="1164587"/>
                    <a:pt x="562015" y="1317162"/>
                  </a:cubicBezTo>
                  <a:cubicBezTo>
                    <a:pt x="562015" y="1460079"/>
                    <a:pt x="598710" y="1616516"/>
                    <a:pt x="753216" y="1755572"/>
                  </a:cubicBezTo>
                  <a:cubicBezTo>
                    <a:pt x="932829" y="1917803"/>
                    <a:pt x="1122098" y="1964154"/>
                    <a:pt x="1307505" y="2000849"/>
                  </a:cubicBezTo>
                  <a:cubicBezTo>
                    <a:pt x="1409865" y="2020163"/>
                    <a:pt x="1512225" y="2037545"/>
                    <a:pt x="1614586" y="2087759"/>
                  </a:cubicBezTo>
                  <a:cubicBezTo>
                    <a:pt x="1620379" y="2091622"/>
                    <a:pt x="1672525" y="2109004"/>
                    <a:pt x="1672525" y="2134111"/>
                  </a:cubicBezTo>
                  <a:lnTo>
                    <a:pt x="1672525" y="2180462"/>
                  </a:lnTo>
                  <a:cubicBezTo>
                    <a:pt x="1670594" y="2184325"/>
                    <a:pt x="1664800" y="2184325"/>
                    <a:pt x="1660937" y="2184325"/>
                  </a:cubicBezTo>
                  <a:cubicBezTo>
                    <a:pt x="1635830" y="2184325"/>
                    <a:pt x="1622311" y="2159218"/>
                    <a:pt x="1597204" y="2159218"/>
                  </a:cubicBezTo>
                  <a:cubicBezTo>
                    <a:pt x="1572096" y="2159218"/>
                    <a:pt x="1558577" y="2180462"/>
                    <a:pt x="1558577" y="2197844"/>
                  </a:cubicBezTo>
                  <a:cubicBezTo>
                    <a:pt x="1558577" y="2219089"/>
                    <a:pt x="1583684" y="2275097"/>
                    <a:pt x="1583684" y="2298273"/>
                  </a:cubicBezTo>
                  <a:cubicBezTo>
                    <a:pt x="1583684" y="2317586"/>
                    <a:pt x="1575959" y="2333037"/>
                    <a:pt x="1550852" y="2346556"/>
                  </a:cubicBezTo>
                  <a:cubicBezTo>
                    <a:pt x="1552783" y="2334968"/>
                    <a:pt x="1556646" y="2315655"/>
                    <a:pt x="1556646" y="2311792"/>
                  </a:cubicBezTo>
                  <a:cubicBezTo>
                    <a:pt x="1556646" y="2261578"/>
                    <a:pt x="1510294" y="2253853"/>
                    <a:pt x="1469736" y="2242265"/>
                  </a:cubicBezTo>
                  <a:cubicBezTo>
                    <a:pt x="1436904" y="2234540"/>
                    <a:pt x="1388621" y="2184325"/>
                    <a:pt x="1382827" y="2155355"/>
                  </a:cubicBezTo>
                  <a:cubicBezTo>
                    <a:pt x="1373170" y="2110935"/>
                    <a:pt x="1303643" y="2039476"/>
                    <a:pt x="1257291" y="2029819"/>
                  </a:cubicBezTo>
                  <a:cubicBezTo>
                    <a:pt x="1234115" y="2024025"/>
                    <a:pt x="1207077" y="2014369"/>
                    <a:pt x="1183901" y="2014369"/>
                  </a:cubicBezTo>
                  <a:cubicBezTo>
                    <a:pt x="1168450" y="2014369"/>
                    <a:pt x="1110510" y="2020163"/>
                    <a:pt x="1110510" y="2054927"/>
                  </a:cubicBezTo>
                  <a:cubicBezTo>
                    <a:pt x="1110510" y="2091622"/>
                    <a:pt x="1187763" y="2101278"/>
                    <a:pt x="1199351" y="2105141"/>
                  </a:cubicBezTo>
                  <a:cubicBezTo>
                    <a:pt x="1210939" y="2109004"/>
                    <a:pt x="1251497" y="2143767"/>
                    <a:pt x="1251497" y="2163081"/>
                  </a:cubicBezTo>
                  <a:lnTo>
                    <a:pt x="1251497" y="2193982"/>
                  </a:lnTo>
                  <a:cubicBezTo>
                    <a:pt x="1236046" y="2172737"/>
                    <a:pt x="1203214" y="2136042"/>
                    <a:pt x="1178107" y="2136042"/>
                  </a:cubicBezTo>
                  <a:cubicBezTo>
                    <a:pt x="1147206" y="2136042"/>
                    <a:pt x="1145274" y="2178531"/>
                    <a:pt x="1141412" y="2192050"/>
                  </a:cubicBezTo>
                  <a:cubicBezTo>
                    <a:pt x="1137549" y="2203638"/>
                    <a:pt x="1133686" y="2221020"/>
                    <a:pt x="1125961" y="2236471"/>
                  </a:cubicBezTo>
                  <a:cubicBezTo>
                    <a:pt x="1079609" y="2319518"/>
                    <a:pt x="990768" y="2336900"/>
                    <a:pt x="927035" y="2336900"/>
                  </a:cubicBezTo>
                  <a:cubicBezTo>
                    <a:pt x="913515" y="2336900"/>
                    <a:pt x="882614" y="2331106"/>
                    <a:pt x="871026" y="2319518"/>
                  </a:cubicBezTo>
                  <a:cubicBezTo>
                    <a:pt x="867164" y="2329174"/>
                    <a:pt x="863301" y="2340762"/>
                    <a:pt x="863301" y="2352350"/>
                  </a:cubicBezTo>
                  <a:cubicBezTo>
                    <a:pt x="849782" y="2497199"/>
                    <a:pt x="739696" y="2555139"/>
                    <a:pt x="637336" y="2555139"/>
                  </a:cubicBezTo>
                  <a:cubicBezTo>
                    <a:pt x="448067" y="2555139"/>
                    <a:pt x="417166" y="2408358"/>
                    <a:pt x="395921" y="2408358"/>
                  </a:cubicBezTo>
                  <a:cubicBezTo>
                    <a:pt x="392058" y="2408358"/>
                    <a:pt x="376608" y="2418015"/>
                    <a:pt x="366951" y="2421878"/>
                  </a:cubicBezTo>
                  <a:cubicBezTo>
                    <a:pt x="324462" y="2443122"/>
                    <a:pt x="278110" y="2454710"/>
                    <a:pt x="235621" y="2454710"/>
                  </a:cubicBezTo>
                  <a:cubicBezTo>
                    <a:pt x="121673" y="2454710"/>
                    <a:pt x="0" y="2375526"/>
                    <a:pt x="0" y="2242265"/>
                  </a:cubicBezTo>
                  <a:cubicBezTo>
                    <a:pt x="0" y="2190119"/>
                    <a:pt x="23176" y="2109004"/>
                    <a:pt x="94635" y="2080034"/>
                  </a:cubicBezTo>
                  <a:cubicBezTo>
                    <a:pt x="110085" y="2072308"/>
                    <a:pt x="131330" y="2070377"/>
                    <a:pt x="150643" y="2060720"/>
                  </a:cubicBezTo>
                  <a:cubicBezTo>
                    <a:pt x="160300" y="2056858"/>
                    <a:pt x="160300" y="2039476"/>
                    <a:pt x="162231" y="2029819"/>
                  </a:cubicBezTo>
                  <a:cubicBezTo>
                    <a:pt x="168025" y="1993124"/>
                    <a:pt x="181544" y="1950635"/>
                    <a:pt x="218239" y="1915871"/>
                  </a:cubicBezTo>
                  <a:cubicBezTo>
                    <a:pt x="280042" y="1854069"/>
                    <a:pt x="351501" y="1863726"/>
                    <a:pt x="419097" y="1854069"/>
                  </a:cubicBezTo>
                  <a:cubicBezTo>
                    <a:pt x="440342" y="1852138"/>
                    <a:pt x="471243" y="1827031"/>
                    <a:pt x="494419" y="1807717"/>
                  </a:cubicBezTo>
                  <a:cubicBezTo>
                    <a:pt x="502144" y="1798061"/>
                    <a:pt x="523388" y="1801923"/>
                    <a:pt x="523388" y="1788404"/>
                  </a:cubicBezTo>
                  <a:cubicBezTo>
                    <a:pt x="523388" y="1769091"/>
                    <a:pt x="502144" y="1747846"/>
                    <a:pt x="502144" y="1716945"/>
                  </a:cubicBezTo>
                  <a:lnTo>
                    <a:pt x="502144" y="1645486"/>
                  </a:lnTo>
                  <a:lnTo>
                    <a:pt x="548496" y="1452354"/>
                  </a:lnTo>
                  <a:lnTo>
                    <a:pt x="548496" y="1404071"/>
                  </a:lnTo>
                  <a:cubicBezTo>
                    <a:pt x="542702" y="1400208"/>
                    <a:pt x="529182" y="1392483"/>
                    <a:pt x="527251" y="1392483"/>
                  </a:cubicBezTo>
                  <a:cubicBezTo>
                    <a:pt x="492487" y="1392483"/>
                    <a:pt x="473174" y="1458148"/>
                    <a:pt x="469311" y="1469736"/>
                  </a:cubicBezTo>
                  <a:cubicBezTo>
                    <a:pt x="467380" y="1477461"/>
                    <a:pt x="463517" y="1487118"/>
                    <a:pt x="459655" y="1496774"/>
                  </a:cubicBezTo>
                  <a:cubicBezTo>
                    <a:pt x="444204" y="1529607"/>
                    <a:pt x="428754" y="1545058"/>
                    <a:pt x="399784" y="1545058"/>
                  </a:cubicBezTo>
                  <a:cubicBezTo>
                    <a:pt x="393990" y="1545058"/>
                    <a:pt x="388196" y="1543126"/>
                    <a:pt x="382402" y="1543126"/>
                  </a:cubicBezTo>
                  <a:cubicBezTo>
                    <a:pt x="413303" y="1518019"/>
                    <a:pt x="426822" y="1489049"/>
                    <a:pt x="430685" y="1463942"/>
                  </a:cubicBezTo>
                  <a:lnTo>
                    <a:pt x="430685" y="1419522"/>
                  </a:lnTo>
                  <a:cubicBezTo>
                    <a:pt x="426822" y="1402140"/>
                    <a:pt x="424891" y="1380895"/>
                    <a:pt x="419097" y="1363513"/>
                  </a:cubicBezTo>
                  <a:cubicBezTo>
                    <a:pt x="413303" y="1340337"/>
                    <a:pt x="393990" y="1295917"/>
                    <a:pt x="393990" y="1266947"/>
                  </a:cubicBezTo>
                  <a:lnTo>
                    <a:pt x="393990" y="1230252"/>
                  </a:lnTo>
                  <a:cubicBezTo>
                    <a:pt x="397852" y="1201282"/>
                    <a:pt x="405578" y="1168450"/>
                    <a:pt x="424891" y="1139480"/>
                  </a:cubicBezTo>
                  <a:cubicBezTo>
                    <a:pt x="451929" y="1095060"/>
                    <a:pt x="511800" y="1044845"/>
                    <a:pt x="552358" y="1021669"/>
                  </a:cubicBezTo>
                  <a:cubicBezTo>
                    <a:pt x="569740" y="1012013"/>
                    <a:pt x="587122" y="996562"/>
                    <a:pt x="608367" y="986905"/>
                  </a:cubicBezTo>
                  <a:cubicBezTo>
                    <a:pt x="637336" y="969524"/>
                    <a:pt x="660512" y="952142"/>
                    <a:pt x="660512" y="928966"/>
                  </a:cubicBezTo>
                  <a:cubicBezTo>
                    <a:pt x="660512" y="915447"/>
                    <a:pt x="646993" y="899996"/>
                    <a:pt x="635405" y="899996"/>
                  </a:cubicBezTo>
                  <a:cubicBezTo>
                    <a:pt x="631542" y="899996"/>
                    <a:pt x="579397" y="936691"/>
                    <a:pt x="558152" y="944416"/>
                  </a:cubicBezTo>
                  <a:cubicBezTo>
                    <a:pt x="502144" y="961798"/>
                    <a:pt x="523388" y="957936"/>
                    <a:pt x="486693" y="957936"/>
                  </a:cubicBezTo>
                  <a:cubicBezTo>
                    <a:pt x="469311" y="957936"/>
                    <a:pt x="448067" y="959867"/>
                    <a:pt x="432616" y="942485"/>
                  </a:cubicBezTo>
                  <a:cubicBezTo>
                    <a:pt x="440342" y="944416"/>
                    <a:pt x="449998" y="944416"/>
                    <a:pt x="455792" y="944416"/>
                  </a:cubicBezTo>
                  <a:cubicBezTo>
                    <a:pt x="571671" y="944416"/>
                    <a:pt x="589053" y="847850"/>
                    <a:pt x="693345" y="847850"/>
                  </a:cubicBezTo>
                  <a:cubicBezTo>
                    <a:pt x="720383" y="847850"/>
                    <a:pt x="722315" y="847850"/>
                    <a:pt x="753216" y="861370"/>
                  </a:cubicBezTo>
                  <a:close/>
                  <a:moveTo>
                    <a:pt x="1087335" y="803430"/>
                  </a:moveTo>
                  <a:cubicBezTo>
                    <a:pt x="1102785" y="807293"/>
                    <a:pt x="1127892" y="807293"/>
                    <a:pt x="1141412" y="818880"/>
                  </a:cubicBezTo>
                  <a:cubicBezTo>
                    <a:pt x="1131755" y="820812"/>
                    <a:pt x="1116304" y="822743"/>
                    <a:pt x="1110510" y="822743"/>
                  </a:cubicBezTo>
                  <a:cubicBezTo>
                    <a:pt x="1095060" y="822743"/>
                    <a:pt x="1093128" y="824674"/>
                    <a:pt x="1075747" y="803430"/>
                  </a:cubicBezTo>
                  <a:lnTo>
                    <a:pt x="1087335" y="803430"/>
                  </a:lnTo>
                  <a:close/>
                  <a:moveTo>
                    <a:pt x="784117" y="801499"/>
                  </a:moveTo>
                  <a:cubicBezTo>
                    <a:pt x="927035" y="811155"/>
                    <a:pt x="957936" y="849782"/>
                    <a:pt x="1077678" y="849782"/>
                  </a:cubicBezTo>
                  <a:cubicBezTo>
                    <a:pt x="1083472" y="849782"/>
                    <a:pt x="1180038" y="834331"/>
                    <a:pt x="1185832" y="834331"/>
                  </a:cubicBezTo>
                  <a:cubicBezTo>
                    <a:pt x="1189695" y="834331"/>
                    <a:pt x="1191626" y="834331"/>
                    <a:pt x="1195489" y="836262"/>
                  </a:cubicBezTo>
                  <a:cubicBezTo>
                    <a:pt x="1189695" y="842056"/>
                    <a:pt x="1181969" y="845919"/>
                    <a:pt x="1174244" y="847850"/>
                  </a:cubicBezTo>
                  <a:cubicBezTo>
                    <a:pt x="1170381" y="849782"/>
                    <a:pt x="1071884" y="865232"/>
                    <a:pt x="1054502" y="865232"/>
                  </a:cubicBezTo>
                  <a:cubicBezTo>
                    <a:pt x="1006219" y="865232"/>
                    <a:pt x="954073" y="847850"/>
                    <a:pt x="905790" y="840125"/>
                  </a:cubicBezTo>
                  <a:cubicBezTo>
                    <a:pt x="905790" y="840125"/>
                    <a:pt x="903859" y="840125"/>
                    <a:pt x="901928" y="842056"/>
                  </a:cubicBezTo>
                  <a:cubicBezTo>
                    <a:pt x="946348" y="865232"/>
                    <a:pt x="1039051" y="909653"/>
                    <a:pt x="1091197" y="909653"/>
                  </a:cubicBezTo>
                  <a:cubicBezTo>
                    <a:pt x="1096991" y="909653"/>
                    <a:pt x="1166519" y="905790"/>
                    <a:pt x="1191626" y="901927"/>
                  </a:cubicBezTo>
                  <a:cubicBezTo>
                    <a:pt x="1189695" y="905790"/>
                    <a:pt x="1185832" y="911584"/>
                    <a:pt x="1183901" y="911584"/>
                  </a:cubicBezTo>
                  <a:cubicBezTo>
                    <a:pt x="1164587" y="919309"/>
                    <a:pt x="1129824" y="925103"/>
                    <a:pt x="1124030" y="925103"/>
                  </a:cubicBezTo>
                  <a:cubicBezTo>
                    <a:pt x="1120167" y="925103"/>
                    <a:pt x="1114373" y="925103"/>
                    <a:pt x="1079609" y="923172"/>
                  </a:cubicBezTo>
                  <a:cubicBezTo>
                    <a:pt x="957936" y="913515"/>
                    <a:pt x="840125" y="824674"/>
                    <a:pt x="720383" y="813087"/>
                  </a:cubicBezTo>
                  <a:lnTo>
                    <a:pt x="720383" y="807293"/>
                  </a:lnTo>
                  <a:cubicBezTo>
                    <a:pt x="726177" y="797636"/>
                    <a:pt x="735834" y="799567"/>
                    <a:pt x="741628" y="799567"/>
                  </a:cubicBezTo>
                  <a:cubicBezTo>
                    <a:pt x="747422" y="799567"/>
                    <a:pt x="770598" y="801499"/>
                    <a:pt x="784117" y="801499"/>
                  </a:cubicBezTo>
                  <a:close/>
                  <a:moveTo>
                    <a:pt x="940554" y="784117"/>
                  </a:moveTo>
                  <a:cubicBezTo>
                    <a:pt x="940554" y="793773"/>
                    <a:pt x="934760" y="797636"/>
                    <a:pt x="925103" y="797636"/>
                  </a:cubicBezTo>
                  <a:cubicBezTo>
                    <a:pt x="919309" y="797636"/>
                    <a:pt x="896134" y="789911"/>
                    <a:pt x="880683" y="786048"/>
                  </a:cubicBezTo>
                  <a:cubicBezTo>
                    <a:pt x="894202" y="774460"/>
                    <a:pt x="911584" y="759010"/>
                    <a:pt x="927035" y="745490"/>
                  </a:cubicBezTo>
                  <a:cubicBezTo>
                    <a:pt x="932829" y="757078"/>
                    <a:pt x="940554" y="778323"/>
                    <a:pt x="940554" y="784117"/>
                  </a:cubicBezTo>
                  <a:close/>
                  <a:moveTo>
                    <a:pt x="1052571" y="793773"/>
                  </a:moveTo>
                  <a:cubicBezTo>
                    <a:pt x="1042914" y="811155"/>
                    <a:pt x="1023601" y="816949"/>
                    <a:pt x="1010082" y="816949"/>
                  </a:cubicBezTo>
                  <a:cubicBezTo>
                    <a:pt x="952142" y="816949"/>
                    <a:pt x="944417" y="784117"/>
                    <a:pt x="944417" y="743559"/>
                  </a:cubicBezTo>
                  <a:lnTo>
                    <a:pt x="944417" y="737765"/>
                  </a:lnTo>
                  <a:lnTo>
                    <a:pt x="1052571" y="793773"/>
                  </a:lnTo>
                  <a:close/>
                  <a:moveTo>
                    <a:pt x="1805786" y="791842"/>
                  </a:moveTo>
                  <a:cubicBezTo>
                    <a:pt x="1786473" y="805361"/>
                    <a:pt x="1765229" y="811155"/>
                    <a:pt x="1747847" y="811155"/>
                  </a:cubicBezTo>
                  <a:cubicBezTo>
                    <a:pt x="1701495" y="811155"/>
                    <a:pt x="1670594" y="768666"/>
                    <a:pt x="1662869" y="710726"/>
                  </a:cubicBezTo>
                  <a:lnTo>
                    <a:pt x="1695701" y="710726"/>
                  </a:lnTo>
                  <a:cubicBezTo>
                    <a:pt x="1730465" y="710726"/>
                    <a:pt x="1794198" y="751284"/>
                    <a:pt x="1805786" y="791842"/>
                  </a:cubicBezTo>
                  <a:close/>
                  <a:moveTo>
                    <a:pt x="882614" y="706864"/>
                  </a:moveTo>
                  <a:cubicBezTo>
                    <a:pt x="888408" y="712658"/>
                    <a:pt x="899996" y="720383"/>
                    <a:pt x="907722" y="726177"/>
                  </a:cubicBezTo>
                  <a:cubicBezTo>
                    <a:pt x="878752" y="743559"/>
                    <a:pt x="869095" y="762872"/>
                    <a:pt x="847851" y="762872"/>
                  </a:cubicBezTo>
                  <a:cubicBezTo>
                    <a:pt x="843988" y="762872"/>
                    <a:pt x="795705" y="755147"/>
                    <a:pt x="789911" y="755147"/>
                  </a:cubicBezTo>
                  <a:lnTo>
                    <a:pt x="710727" y="755147"/>
                  </a:lnTo>
                  <a:cubicBezTo>
                    <a:pt x="716521" y="739696"/>
                    <a:pt x="733903" y="726177"/>
                    <a:pt x="747422" y="718452"/>
                  </a:cubicBezTo>
                  <a:cubicBezTo>
                    <a:pt x="774460" y="699139"/>
                    <a:pt x="828537" y="674031"/>
                    <a:pt x="832400" y="674031"/>
                  </a:cubicBezTo>
                  <a:cubicBezTo>
                    <a:pt x="847851" y="674031"/>
                    <a:pt x="869095" y="695276"/>
                    <a:pt x="882614" y="706864"/>
                  </a:cubicBezTo>
                  <a:close/>
                  <a:moveTo>
                    <a:pt x="1713083" y="679825"/>
                  </a:moveTo>
                  <a:cubicBezTo>
                    <a:pt x="1734327" y="683688"/>
                    <a:pt x="1755572" y="689482"/>
                    <a:pt x="1776817" y="708795"/>
                  </a:cubicBezTo>
                  <a:cubicBezTo>
                    <a:pt x="1726602" y="685619"/>
                    <a:pt x="1666731" y="697207"/>
                    <a:pt x="1618448" y="666306"/>
                  </a:cubicBezTo>
                  <a:cubicBezTo>
                    <a:pt x="1614586" y="672100"/>
                    <a:pt x="1614586" y="681757"/>
                    <a:pt x="1614586" y="685619"/>
                  </a:cubicBezTo>
                  <a:cubicBezTo>
                    <a:pt x="1614586" y="733902"/>
                    <a:pt x="1630036" y="784117"/>
                    <a:pt x="1697632" y="815018"/>
                  </a:cubicBezTo>
                  <a:cubicBezTo>
                    <a:pt x="1705358" y="818880"/>
                    <a:pt x="1716946" y="820812"/>
                    <a:pt x="1726602" y="822743"/>
                  </a:cubicBezTo>
                  <a:cubicBezTo>
                    <a:pt x="1743984" y="826606"/>
                    <a:pt x="1767160" y="834331"/>
                    <a:pt x="1786473" y="843988"/>
                  </a:cubicBezTo>
                  <a:cubicBezTo>
                    <a:pt x="1815443" y="857507"/>
                    <a:pt x="1856001" y="878751"/>
                    <a:pt x="1886902" y="899996"/>
                  </a:cubicBezTo>
                  <a:cubicBezTo>
                    <a:pt x="1825100" y="872958"/>
                    <a:pt x="1769091" y="845919"/>
                    <a:pt x="1711152" y="845919"/>
                  </a:cubicBezTo>
                  <a:lnTo>
                    <a:pt x="1587547" y="859438"/>
                  </a:lnTo>
                  <a:cubicBezTo>
                    <a:pt x="1574028" y="857507"/>
                    <a:pt x="1558577" y="857507"/>
                    <a:pt x="1545058" y="853644"/>
                  </a:cubicBezTo>
                  <a:cubicBezTo>
                    <a:pt x="1529607" y="851713"/>
                    <a:pt x="1512225" y="845919"/>
                    <a:pt x="1494844" y="842056"/>
                  </a:cubicBezTo>
                  <a:lnTo>
                    <a:pt x="1492912" y="843988"/>
                  </a:lnTo>
                  <a:cubicBezTo>
                    <a:pt x="1504500" y="886477"/>
                    <a:pt x="1548921" y="886477"/>
                    <a:pt x="1574028" y="898065"/>
                  </a:cubicBezTo>
                  <a:cubicBezTo>
                    <a:pt x="1545058" y="911584"/>
                    <a:pt x="1506431" y="925103"/>
                    <a:pt x="1479393" y="925103"/>
                  </a:cubicBezTo>
                  <a:cubicBezTo>
                    <a:pt x="1475530" y="925103"/>
                    <a:pt x="1386689" y="907721"/>
                    <a:pt x="1380896" y="907721"/>
                  </a:cubicBezTo>
                  <a:cubicBezTo>
                    <a:pt x="1371239" y="907721"/>
                    <a:pt x="1344200" y="913515"/>
                    <a:pt x="1336475" y="921241"/>
                  </a:cubicBezTo>
                  <a:cubicBezTo>
                    <a:pt x="1338406" y="923172"/>
                    <a:pt x="1342269" y="923172"/>
                    <a:pt x="1344200" y="923172"/>
                  </a:cubicBezTo>
                  <a:cubicBezTo>
                    <a:pt x="1392483" y="927035"/>
                    <a:pt x="1444629" y="996562"/>
                    <a:pt x="1490981" y="1039051"/>
                  </a:cubicBezTo>
                  <a:cubicBezTo>
                    <a:pt x="1510294" y="1058364"/>
                    <a:pt x="1537333" y="1068021"/>
                    <a:pt x="1560508" y="1069952"/>
                  </a:cubicBezTo>
                  <a:cubicBezTo>
                    <a:pt x="1566302" y="1069952"/>
                    <a:pt x="1574028" y="1071884"/>
                    <a:pt x="1581753" y="1071884"/>
                  </a:cubicBezTo>
                  <a:cubicBezTo>
                    <a:pt x="1556646" y="1108579"/>
                    <a:pt x="1521882" y="1110510"/>
                    <a:pt x="1492912" y="1120167"/>
                  </a:cubicBezTo>
                  <a:cubicBezTo>
                    <a:pt x="1525745" y="1149137"/>
                    <a:pt x="1579822" y="1152999"/>
                    <a:pt x="1616517" y="1152999"/>
                  </a:cubicBezTo>
                  <a:cubicBezTo>
                    <a:pt x="1655143" y="1152999"/>
                    <a:pt x="1684113" y="1151068"/>
                    <a:pt x="1726602" y="1135617"/>
                  </a:cubicBezTo>
                  <a:cubicBezTo>
                    <a:pt x="1720808" y="1133686"/>
                    <a:pt x="1711152" y="1131755"/>
                    <a:pt x="1705358" y="1131755"/>
                  </a:cubicBezTo>
                  <a:cubicBezTo>
                    <a:pt x="1680250" y="1127892"/>
                    <a:pt x="1655143" y="1122098"/>
                    <a:pt x="1630036" y="1106647"/>
                  </a:cubicBezTo>
                  <a:cubicBezTo>
                    <a:pt x="1610723" y="1096991"/>
                    <a:pt x="1575959" y="1037120"/>
                    <a:pt x="1575959" y="1019738"/>
                  </a:cubicBezTo>
                  <a:lnTo>
                    <a:pt x="1575959" y="983043"/>
                  </a:lnTo>
                  <a:cubicBezTo>
                    <a:pt x="1599135" y="890339"/>
                    <a:pt x="1672525" y="872958"/>
                    <a:pt x="1736259" y="872958"/>
                  </a:cubicBezTo>
                  <a:cubicBezTo>
                    <a:pt x="1828962" y="872958"/>
                    <a:pt x="1848276" y="907721"/>
                    <a:pt x="1966086" y="957936"/>
                  </a:cubicBezTo>
                  <a:cubicBezTo>
                    <a:pt x="1973811" y="961798"/>
                    <a:pt x="1989262" y="967592"/>
                    <a:pt x="1995056" y="967592"/>
                  </a:cubicBezTo>
                  <a:lnTo>
                    <a:pt x="2043339" y="967592"/>
                  </a:lnTo>
                  <a:cubicBezTo>
                    <a:pt x="2062652" y="971455"/>
                    <a:pt x="2081966" y="975318"/>
                    <a:pt x="2099347" y="979180"/>
                  </a:cubicBezTo>
                  <a:cubicBezTo>
                    <a:pt x="2078103" y="979180"/>
                    <a:pt x="2037545" y="983043"/>
                    <a:pt x="2031751" y="983043"/>
                  </a:cubicBezTo>
                  <a:cubicBezTo>
                    <a:pt x="2014369" y="983043"/>
                    <a:pt x="2004713" y="981112"/>
                    <a:pt x="1981537" y="973386"/>
                  </a:cubicBezTo>
                  <a:cubicBezTo>
                    <a:pt x="1962224" y="965661"/>
                    <a:pt x="1940979" y="965661"/>
                    <a:pt x="1923597" y="956004"/>
                  </a:cubicBezTo>
                  <a:cubicBezTo>
                    <a:pt x="1854069" y="925103"/>
                    <a:pt x="1809649" y="890339"/>
                    <a:pt x="1745915" y="890339"/>
                  </a:cubicBezTo>
                  <a:cubicBezTo>
                    <a:pt x="1691838" y="890339"/>
                    <a:pt x="1597204" y="923172"/>
                    <a:pt x="1597204" y="1004287"/>
                  </a:cubicBezTo>
                  <a:cubicBezTo>
                    <a:pt x="1597204" y="1048708"/>
                    <a:pt x="1628105" y="1089266"/>
                    <a:pt x="1686044" y="1108579"/>
                  </a:cubicBezTo>
                  <a:cubicBezTo>
                    <a:pt x="1720808" y="1122098"/>
                    <a:pt x="1745915" y="1116304"/>
                    <a:pt x="1782611" y="1116304"/>
                  </a:cubicBezTo>
                  <a:lnTo>
                    <a:pt x="1894627" y="1116304"/>
                  </a:lnTo>
                  <a:cubicBezTo>
                    <a:pt x="1900421" y="1118235"/>
                    <a:pt x="1906215" y="1118235"/>
                    <a:pt x="1912009" y="1118235"/>
                  </a:cubicBezTo>
                  <a:cubicBezTo>
                    <a:pt x="1987331" y="1122098"/>
                    <a:pt x="2022095" y="1228321"/>
                    <a:pt x="2047202" y="1280466"/>
                  </a:cubicBezTo>
                  <a:cubicBezTo>
                    <a:pt x="1998919" y="1239909"/>
                    <a:pt x="1998919" y="1164587"/>
                    <a:pt x="1933254" y="1141411"/>
                  </a:cubicBezTo>
                  <a:cubicBezTo>
                    <a:pt x="1913940" y="1133686"/>
                    <a:pt x="1884971" y="1129823"/>
                    <a:pt x="1867589" y="1129823"/>
                  </a:cubicBezTo>
                  <a:cubicBezTo>
                    <a:pt x="1863726" y="1129823"/>
                    <a:pt x="1854069" y="1127892"/>
                    <a:pt x="1813512" y="1131755"/>
                  </a:cubicBezTo>
                  <a:cubicBezTo>
                    <a:pt x="1805786" y="1131755"/>
                    <a:pt x="1799992" y="1133686"/>
                    <a:pt x="1792267" y="1135617"/>
                  </a:cubicBezTo>
                  <a:cubicBezTo>
                    <a:pt x="1842482" y="1160724"/>
                    <a:pt x="1923597" y="1141411"/>
                    <a:pt x="1952567" y="1230252"/>
                  </a:cubicBezTo>
                  <a:cubicBezTo>
                    <a:pt x="1886902" y="1152999"/>
                    <a:pt x="1840550" y="1156862"/>
                    <a:pt x="1776817" y="1156862"/>
                  </a:cubicBezTo>
                  <a:cubicBezTo>
                    <a:pt x="1772954" y="1156862"/>
                    <a:pt x="1745915" y="1154931"/>
                    <a:pt x="1730465" y="1156862"/>
                  </a:cubicBezTo>
                  <a:cubicBezTo>
                    <a:pt x="1687976" y="1160724"/>
                    <a:pt x="1633899" y="1176175"/>
                    <a:pt x="1591410" y="1176175"/>
                  </a:cubicBezTo>
                  <a:cubicBezTo>
                    <a:pt x="1535401" y="1176175"/>
                    <a:pt x="1458148" y="1160724"/>
                    <a:pt x="1419522" y="1087334"/>
                  </a:cubicBezTo>
                  <a:cubicBezTo>
                    <a:pt x="1438835" y="1089266"/>
                    <a:pt x="1475530" y="1093128"/>
                    <a:pt x="1479393" y="1093128"/>
                  </a:cubicBezTo>
                  <a:cubicBezTo>
                    <a:pt x="1485187" y="1093128"/>
                    <a:pt x="1506431" y="1091197"/>
                    <a:pt x="1519951" y="1089266"/>
                  </a:cubicBezTo>
                  <a:cubicBezTo>
                    <a:pt x="1498706" y="1075746"/>
                    <a:pt x="1473599" y="1060296"/>
                    <a:pt x="1452354" y="1039051"/>
                  </a:cubicBezTo>
                  <a:cubicBezTo>
                    <a:pt x="1400209" y="990768"/>
                    <a:pt x="1361582" y="948279"/>
                    <a:pt x="1313299" y="948279"/>
                  </a:cubicBezTo>
                  <a:cubicBezTo>
                    <a:pt x="1297849" y="948279"/>
                    <a:pt x="1278535" y="954073"/>
                    <a:pt x="1263085" y="961798"/>
                  </a:cubicBezTo>
                  <a:cubicBezTo>
                    <a:pt x="1290123" y="886477"/>
                    <a:pt x="1328750" y="890339"/>
                    <a:pt x="1378964" y="890339"/>
                  </a:cubicBezTo>
                  <a:cubicBezTo>
                    <a:pt x="1382827" y="890339"/>
                    <a:pt x="1411797" y="890339"/>
                    <a:pt x="1427247" y="892271"/>
                  </a:cubicBezTo>
                  <a:cubicBezTo>
                    <a:pt x="1440767" y="892271"/>
                    <a:pt x="1465874" y="901927"/>
                    <a:pt x="1469736" y="901927"/>
                  </a:cubicBezTo>
                  <a:cubicBezTo>
                    <a:pt x="1481324" y="901927"/>
                    <a:pt x="1487118" y="896133"/>
                    <a:pt x="1487118" y="888408"/>
                  </a:cubicBezTo>
                  <a:cubicBezTo>
                    <a:pt x="1487118" y="882614"/>
                    <a:pt x="1469736" y="867164"/>
                    <a:pt x="1463942" y="855576"/>
                  </a:cubicBezTo>
                  <a:cubicBezTo>
                    <a:pt x="1448492" y="824674"/>
                    <a:pt x="1444629" y="813087"/>
                    <a:pt x="1444629" y="789911"/>
                  </a:cubicBezTo>
                  <a:cubicBezTo>
                    <a:pt x="1444629" y="784117"/>
                    <a:pt x="1446560" y="778323"/>
                    <a:pt x="1446560" y="772529"/>
                  </a:cubicBezTo>
                  <a:cubicBezTo>
                    <a:pt x="1498706" y="828537"/>
                    <a:pt x="1562440" y="836262"/>
                    <a:pt x="1616517" y="836262"/>
                  </a:cubicBezTo>
                  <a:cubicBezTo>
                    <a:pt x="1620379" y="836262"/>
                    <a:pt x="1662869" y="832400"/>
                    <a:pt x="1686044" y="830468"/>
                  </a:cubicBezTo>
                  <a:cubicBezTo>
                    <a:pt x="1687976" y="830468"/>
                    <a:pt x="1691838" y="828537"/>
                    <a:pt x="1695701" y="826606"/>
                  </a:cubicBezTo>
                  <a:cubicBezTo>
                    <a:pt x="1695701" y="826606"/>
                    <a:pt x="1695701" y="824674"/>
                    <a:pt x="1693770" y="822743"/>
                  </a:cubicBezTo>
                  <a:cubicBezTo>
                    <a:pt x="1616517" y="801499"/>
                    <a:pt x="1593341" y="735834"/>
                    <a:pt x="1593341" y="685619"/>
                  </a:cubicBezTo>
                  <a:cubicBezTo>
                    <a:pt x="1593341" y="658581"/>
                    <a:pt x="1599135" y="635405"/>
                    <a:pt x="1608792" y="610298"/>
                  </a:cubicBezTo>
                  <a:cubicBezTo>
                    <a:pt x="1618448" y="652787"/>
                    <a:pt x="1678319" y="674031"/>
                    <a:pt x="1713083" y="679825"/>
                  </a:cubicBezTo>
                  <a:close/>
                  <a:moveTo>
                    <a:pt x="1348063" y="627680"/>
                  </a:moveTo>
                  <a:cubicBezTo>
                    <a:pt x="1365445" y="631542"/>
                    <a:pt x="1394415" y="633474"/>
                    <a:pt x="1413728" y="645062"/>
                  </a:cubicBezTo>
                  <a:cubicBezTo>
                    <a:pt x="1417591" y="646993"/>
                    <a:pt x="1425316" y="658581"/>
                    <a:pt x="1427247" y="666306"/>
                  </a:cubicBezTo>
                  <a:cubicBezTo>
                    <a:pt x="1367376" y="637336"/>
                    <a:pt x="1303643" y="637336"/>
                    <a:pt x="1243772" y="631542"/>
                  </a:cubicBezTo>
                  <a:cubicBezTo>
                    <a:pt x="1265016" y="650855"/>
                    <a:pt x="1299780" y="648924"/>
                    <a:pt x="1319093" y="675963"/>
                  </a:cubicBezTo>
                  <a:cubicBezTo>
                    <a:pt x="1317162" y="675963"/>
                    <a:pt x="1319093" y="677894"/>
                    <a:pt x="1313299" y="677894"/>
                  </a:cubicBezTo>
                  <a:cubicBezTo>
                    <a:pt x="1309437" y="677894"/>
                    <a:pt x="1290123" y="668237"/>
                    <a:pt x="1278535" y="664375"/>
                  </a:cubicBezTo>
                  <a:cubicBezTo>
                    <a:pt x="1257291" y="654718"/>
                    <a:pt x="1234115" y="652787"/>
                    <a:pt x="1214802" y="639268"/>
                  </a:cubicBezTo>
                  <a:cubicBezTo>
                    <a:pt x="1207077" y="635405"/>
                    <a:pt x="1195489" y="625748"/>
                    <a:pt x="1187763" y="616092"/>
                  </a:cubicBezTo>
                  <a:cubicBezTo>
                    <a:pt x="1178107" y="602572"/>
                    <a:pt x="1166519" y="577465"/>
                    <a:pt x="1166519" y="573603"/>
                  </a:cubicBezTo>
                  <a:lnTo>
                    <a:pt x="1166519" y="567809"/>
                  </a:lnTo>
                  <a:cubicBezTo>
                    <a:pt x="1222527" y="612229"/>
                    <a:pt x="1290123" y="616092"/>
                    <a:pt x="1348063" y="627680"/>
                  </a:cubicBezTo>
                  <a:close/>
                  <a:moveTo>
                    <a:pt x="795705" y="544633"/>
                  </a:moveTo>
                  <a:cubicBezTo>
                    <a:pt x="899996" y="556221"/>
                    <a:pt x="1002356" y="672100"/>
                    <a:pt x="1106648" y="695276"/>
                  </a:cubicBezTo>
                  <a:cubicBezTo>
                    <a:pt x="1118236" y="697207"/>
                    <a:pt x="1131755" y="701070"/>
                    <a:pt x="1143343" y="704933"/>
                  </a:cubicBezTo>
                  <a:cubicBezTo>
                    <a:pt x="1154931" y="706864"/>
                    <a:pt x="1181969" y="716520"/>
                    <a:pt x="1187763" y="716520"/>
                  </a:cubicBezTo>
                  <a:lnTo>
                    <a:pt x="1243772" y="716520"/>
                  </a:lnTo>
                  <a:cubicBezTo>
                    <a:pt x="1255360" y="720383"/>
                    <a:pt x="1266947" y="726177"/>
                    <a:pt x="1276604" y="730040"/>
                  </a:cubicBezTo>
                  <a:cubicBezTo>
                    <a:pt x="1259222" y="730040"/>
                    <a:pt x="1228321" y="731971"/>
                    <a:pt x="1222527" y="731971"/>
                  </a:cubicBezTo>
                  <a:cubicBezTo>
                    <a:pt x="1199351" y="731971"/>
                    <a:pt x="1203214" y="730040"/>
                    <a:pt x="1176175" y="722314"/>
                  </a:cubicBezTo>
                  <a:cubicBezTo>
                    <a:pt x="1166519" y="718452"/>
                    <a:pt x="1152999" y="720383"/>
                    <a:pt x="1143343" y="718452"/>
                  </a:cubicBezTo>
                  <a:cubicBezTo>
                    <a:pt x="1112442" y="714589"/>
                    <a:pt x="1071884" y="704933"/>
                    <a:pt x="1042914" y="691413"/>
                  </a:cubicBezTo>
                  <a:cubicBezTo>
                    <a:pt x="996562" y="672100"/>
                    <a:pt x="950211" y="645062"/>
                    <a:pt x="903859" y="610298"/>
                  </a:cubicBezTo>
                  <a:lnTo>
                    <a:pt x="898065" y="610298"/>
                  </a:lnTo>
                  <a:cubicBezTo>
                    <a:pt x="917378" y="637336"/>
                    <a:pt x="956005" y="679825"/>
                    <a:pt x="984974" y="699139"/>
                  </a:cubicBezTo>
                  <a:cubicBezTo>
                    <a:pt x="1033257" y="733902"/>
                    <a:pt x="1081541" y="753216"/>
                    <a:pt x="1129824" y="766735"/>
                  </a:cubicBezTo>
                  <a:cubicBezTo>
                    <a:pt x="1141412" y="770597"/>
                    <a:pt x="1156862" y="766735"/>
                    <a:pt x="1164587" y="780254"/>
                  </a:cubicBezTo>
                  <a:lnTo>
                    <a:pt x="1135618" y="780254"/>
                  </a:lnTo>
                  <a:cubicBezTo>
                    <a:pt x="1114373" y="776391"/>
                    <a:pt x="1089266" y="770597"/>
                    <a:pt x="1068021" y="766735"/>
                  </a:cubicBezTo>
                  <a:cubicBezTo>
                    <a:pt x="1013944" y="755147"/>
                    <a:pt x="942485" y="708795"/>
                    <a:pt x="898065" y="646993"/>
                  </a:cubicBezTo>
                  <a:cubicBezTo>
                    <a:pt x="894202" y="639268"/>
                    <a:pt x="886477" y="631542"/>
                    <a:pt x="880683" y="627680"/>
                  </a:cubicBezTo>
                  <a:cubicBezTo>
                    <a:pt x="861370" y="604504"/>
                    <a:pt x="832400" y="583259"/>
                    <a:pt x="809224" y="569740"/>
                  </a:cubicBezTo>
                  <a:cubicBezTo>
                    <a:pt x="791842" y="560083"/>
                    <a:pt x="772529" y="552358"/>
                    <a:pt x="757078" y="544633"/>
                  </a:cubicBezTo>
                  <a:lnTo>
                    <a:pt x="795705" y="544633"/>
                  </a:lnTo>
                  <a:close/>
                  <a:moveTo>
                    <a:pt x="1527676" y="592916"/>
                  </a:moveTo>
                  <a:cubicBezTo>
                    <a:pt x="1510294" y="596778"/>
                    <a:pt x="1489050" y="583259"/>
                    <a:pt x="1471668" y="579397"/>
                  </a:cubicBezTo>
                  <a:cubicBezTo>
                    <a:pt x="1471668" y="579397"/>
                    <a:pt x="1469736" y="577465"/>
                    <a:pt x="1469736" y="583259"/>
                  </a:cubicBezTo>
                  <a:cubicBezTo>
                    <a:pt x="1469736" y="594847"/>
                    <a:pt x="1494844" y="618023"/>
                    <a:pt x="1504500" y="631542"/>
                  </a:cubicBezTo>
                  <a:cubicBezTo>
                    <a:pt x="1460080" y="616092"/>
                    <a:pt x="1409865" y="525320"/>
                    <a:pt x="1409865" y="492487"/>
                  </a:cubicBezTo>
                  <a:lnTo>
                    <a:pt x="1409865" y="486693"/>
                  </a:lnTo>
                  <a:cubicBezTo>
                    <a:pt x="1429179" y="525320"/>
                    <a:pt x="1489050" y="577465"/>
                    <a:pt x="1527676" y="592916"/>
                  </a:cubicBezTo>
                  <a:close/>
                  <a:moveTo>
                    <a:pt x="1444629" y="486693"/>
                  </a:moveTo>
                  <a:cubicBezTo>
                    <a:pt x="1485187" y="538839"/>
                    <a:pt x="1541195" y="562015"/>
                    <a:pt x="1591410" y="575534"/>
                  </a:cubicBezTo>
                  <a:cubicBezTo>
                    <a:pt x="1616517" y="583259"/>
                    <a:pt x="1645487" y="589053"/>
                    <a:pt x="1672525" y="598710"/>
                  </a:cubicBezTo>
                  <a:cubicBezTo>
                    <a:pt x="1703426" y="608366"/>
                    <a:pt x="1740121" y="625748"/>
                    <a:pt x="1774885" y="650855"/>
                  </a:cubicBezTo>
                  <a:cubicBezTo>
                    <a:pt x="1799992" y="670169"/>
                    <a:pt x="1836688" y="708795"/>
                    <a:pt x="1854069" y="737765"/>
                  </a:cubicBezTo>
                  <a:cubicBezTo>
                    <a:pt x="1873383" y="768666"/>
                    <a:pt x="1892696" y="813087"/>
                    <a:pt x="1931322" y="840125"/>
                  </a:cubicBezTo>
                  <a:cubicBezTo>
                    <a:pt x="1952567" y="857507"/>
                    <a:pt x="1985399" y="867164"/>
                    <a:pt x="2008575" y="872958"/>
                  </a:cubicBezTo>
                  <a:cubicBezTo>
                    <a:pt x="2018232" y="874889"/>
                    <a:pt x="2025957" y="896133"/>
                    <a:pt x="2027888" y="896133"/>
                  </a:cubicBezTo>
                  <a:cubicBezTo>
                    <a:pt x="2033682" y="896133"/>
                    <a:pt x="2039476" y="886477"/>
                    <a:pt x="2045270" y="884545"/>
                  </a:cubicBezTo>
                  <a:cubicBezTo>
                    <a:pt x="2051064" y="880683"/>
                    <a:pt x="2066515" y="876820"/>
                    <a:pt x="2072309" y="876820"/>
                  </a:cubicBezTo>
                  <a:cubicBezTo>
                    <a:pt x="2078103" y="876820"/>
                    <a:pt x="2130249" y="886477"/>
                    <a:pt x="2134111" y="888408"/>
                  </a:cubicBezTo>
                  <a:cubicBezTo>
                    <a:pt x="2149562" y="898065"/>
                    <a:pt x="2147631" y="911584"/>
                    <a:pt x="2153424" y="923172"/>
                  </a:cubicBezTo>
                  <a:cubicBezTo>
                    <a:pt x="2165012" y="913515"/>
                    <a:pt x="2153424" y="899996"/>
                    <a:pt x="2163081" y="890339"/>
                  </a:cubicBezTo>
                  <a:lnTo>
                    <a:pt x="2221021" y="890339"/>
                  </a:lnTo>
                  <a:cubicBezTo>
                    <a:pt x="2228746" y="892271"/>
                    <a:pt x="2238403" y="899996"/>
                    <a:pt x="2246128" y="911584"/>
                  </a:cubicBezTo>
                  <a:cubicBezTo>
                    <a:pt x="2251922" y="901927"/>
                    <a:pt x="2257716" y="884545"/>
                    <a:pt x="2271235" y="874889"/>
                  </a:cubicBezTo>
                  <a:cubicBezTo>
                    <a:pt x="2282823" y="863301"/>
                    <a:pt x="2344625" y="847850"/>
                    <a:pt x="2365870" y="847850"/>
                  </a:cubicBezTo>
                  <a:cubicBezTo>
                    <a:pt x="2429604" y="847850"/>
                    <a:pt x="2487543" y="898065"/>
                    <a:pt x="2487543" y="963730"/>
                  </a:cubicBezTo>
                  <a:cubicBezTo>
                    <a:pt x="2487543" y="1035189"/>
                    <a:pt x="2396771" y="1066090"/>
                    <a:pt x="2352351" y="1066090"/>
                  </a:cubicBezTo>
                  <a:cubicBezTo>
                    <a:pt x="2309862" y="1066090"/>
                    <a:pt x="2213295" y="1019738"/>
                    <a:pt x="2159218" y="1019738"/>
                  </a:cubicBezTo>
                  <a:lnTo>
                    <a:pt x="2037545" y="1019738"/>
                  </a:lnTo>
                  <a:cubicBezTo>
                    <a:pt x="1931322" y="1015875"/>
                    <a:pt x="1863726" y="915447"/>
                    <a:pt x="1767160" y="915447"/>
                  </a:cubicBezTo>
                  <a:cubicBezTo>
                    <a:pt x="1724671" y="915447"/>
                    <a:pt x="1662869" y="942485"/>
                    <a:pt x="1662869" y="1000425"/>
                  </a:cubicBezTo>
                  <a:cubicBezTo>
                    <a:pt x="1662869" y="1056433"/>
                    <a:pt x="1736259" y="1102785"/>
                    <a:pt x="1786473" y="1102785"/>
                  </a:cubicBezTo>
                  <a:lnTo>
                    <a:pt x="1879177" y="1100854"/>
                  </a:lnTo>
                  <a:cubicBezTo>
                    <a:pt x="1894627" y="1102785"/>
                    <a:pt x="1910078" y="1106647"/>
                    <a:pt x="1927460" y="1108579"/>
                  </a:cubicBezTo>
                  <a:cubicBezTo>
                    <a:pt x="1944842" y="1110510"/>
                    <a:pt x="1968017" y="1116304"/>
                    <a:pt x="1989262" y="1129823"/>
                  </a:cubicBezTo>
                  <a:cubicBezTo>
                    <a:pt x="2037545" y="1160724"/>
                    <a:pt x="2052996" y="1207076"/>
                    <a:pt x="2078103" y="1247634"/>
                  </a:cubicBezTo>
                  <a:cubicBezTo>
                    <a:pt x="2099347" y="1282398"/>
                    <a:pt x="2161150" y="1321024"/>
                    <a:pt x="2195914" y="1321024"/>
                  </a:cubicBezTo>
                  <a:lnTo>
                    <a:pt x="2251922" y="1321024"/>
                  </a:lnTo>
                  <a:cubicBezTo>
                    <a:pt x="2261579" y="1322956"/>
                    <a:pt x="2261579" y="1330681"/>
                    <a:pt x="2261579" y="1334543"/>
                  </a:cubicBezTo>
                  <a:cubicBezTo>
                    <a:pt x="2261579" y="1346131"/>
                    <a:pt x="2253853" y="1361582"/>
                    <a:pt x="2246128" y="1375101"/>
                  </a:cubicBezTo>
                  <a:cubicBezTo>
                    <a:pt x="2213295" y="1429178"/>
                    <a:pt x="2155356" y="1417590"/>
                    <a:pt x="2116729" y="1462011"/>
                  </a:cubicBezTo>
                  <a:cubicBezTo>
                    <a:pt x="2101279" y="1477461"/>
                    <a:pt x="2097416" y="1492912"/>
                    <a:pt x="2097416" y="1508362"/>
                  </a:cubicBezTo>
                  <a:cubicBezTo>
                    <a:pt x="2085828" y="1489049"/>
                    <a:pt x="2083897" y="1483255"/>
                    <a:pt x="2083897" y="1467805"/>
                  </a:cubicBezTo>
                  <a:cubicBezTo>
                    <a:pt x="2083897" y="1431110"/>
                    <a:pt x="2122523" y="1398277"/>
                    <a:pt x="2122523" y="1377033"/>
                  </a:cubicBezTo>
                  <a:cubicBezTo>
                    <a:pt x="2122523" y="1371239"/>
                    <a:pt x="2118661" y="1365445"/>
                    <a:pt x="2112867" y="1365445"/>
                  </a:cubicBezTo>
                  <a:cubicBezTo>
                    <a:pt x="2107073" y="1365445"/>
                    <a:pt x="2087759" y="1378964"/>
                    <a:pt x="2076172" y="1382827"/>
                  </a:cubicBezTo>
                  <a:cubicBezTo>
                    <a:pt x="2045270" y="1392483"/>
                    <a:pt x="2010507" y="1398277"/>
                    <a:pt x="1981537" y="1409865"/>
                  </a:cubicBezTo>
                  <a:cubicBezTo>
                    <a:pt x="1969949" y="1413728"/>
                    <a:pt x="1946773" y="1427247"/>
                    <a:pt x="1940979" y="1444629"/>
                  </a:cubicBezTo>
                  <a:cubicBezTo>
                    <a:pt x="1935185" y="1460079"/>
                    <a:pt x="1933254" y="1477461"/>
                    <a:pt x="1929391" y="1494843"/>
                  </a:cubicBezTo>
                  <a:cubicBezTo>
                    <a:pt x="1910078" y="1481324"/>
                    <a:pt x="1908147" y="1471667"/>
                    <a:pt x="1908147" y="1458148"/>
                  </a:cubicBezTo>
                  <a:cubicBezTo>
                    <a:pt x="1908147" y="1425316"/>
                    <a:pt x="1954498" y="1386689"/>
                    <a:pt x="1954498" y="1334543"/>
                  </a:cubicBezTo>
                  <a:cubicBezTo>
                    <a:pt x="1954498" y="1255359"/>
                    <a:pt x="1877245" y="1232183"/>
                    <a:pt x="1827031" y="1232183"/>
                  </a:cubicBezTo>
                  <a:cubicBezTo>
                    <a:pt x="1811580" y="1232183"/>
                    <a:pt x="1771023" y="1239909"/>
                    <a:pt x="1759435" y="1245703"/>
                  </a:cubicBezTo>
                  <a:cubicBezTo>
                    <a:pt x="1676388" y="1284329"/>
                    <a:pt x="1686044" y="1375101"/>
                    <a:pt x="1602998" y="1404071"/>
                  </a:cubicBezTo>
                  <a:cubicBezTo>
                    <a:pt x="1583684" y="1411796"/>
                    <a:pt x="1562440" y="1413728"/>
                    <a:pt x="1545058" y="1417590"/>
                  </a:cubicBezTo>
                  <a:cubicBezTo>
                    <a:pt x="1525745" y="1419522"/>
                    <a:pt x="1502569" y="1429178"/>
                    <a:pt x="1483256" y="1442697"/>
                  </a:cubicBezTo>
                  <a:cubicBezTo>
                    <a:pt x="1489050" y="1433041"/>
                    <a:pt x="1533470" y="1388620"/>
                    <a:pt x="1550852" y="1388620"/>
                  </a:cubicBezTo>
                  <a:cubicBezTo>
                    <a:pt x="1556646" y="1388620"/>
                    <a:pt x="1566302" y="1398277"/>
                    <a:pt x="1572096" y="1398277"/>
                  </a:cubicBezTo>
                  <a:cubicBezTo>
                    <a:pt x="1604929" y="1398277"/>
                    <a:pt x="1645487" y="1349994"/>
                    <a:pt x="1655143" y="1319093"/>
                  </a:cubicBezTo>
                  <a:cubicBezTo>
                    <a:pt x="1668663" y="1280466"/>
                    <a:pt x="1674457" y="1245703"/>
                    <a:pt x="1703426" y="1207076"/>
                  </a:cubicBezTo>
                  <a:lnTo>
                    <a:pt x="1701495" y="1205145"/>
                  </a:lnTo>
                  <a:cubicBezTo>
                    <a:pt x="1649349" y="1237977"/>
                    <a:pt x="1651281" y="1288192"/>
                    <a:pt x="1624242" y="1330681"/>
                  </a:cubicBezTo>
                  <a:lnTo>
                    <a:pt x="1624242" y="1286260"/>
                  </a:lnTo>
                  <a:cubicBezTo>
                    <a:pt x="1618448" y="1272741"/>
                    <a:pt x="1620379" y="1255359"/>
                    <a:pt x="1606860" y="1241840"/>
                  </a:cubicBezTo>
                  <a:cubicBezTo>
                    <a:pt x="1595272" y="1286260"/>
                    <a:pt x="1618448" y="1344200"/>
                    <a:pt x="1554715" y="1384758"/>
                  </a:cubicBezTo>
                  <a:cubicBezTo>
                    <a:pt x="1568234" y="1348063"/>
                    <a:pt x="1579822" y="1330681"/>
                    <a:pt x="1579822" y="1301711"/>
                  </a:cubicBezTo>
                  <a:cubicBezTo>
                    <a:pt x="1579822" y="1280466"/>
                    <a:pt x="1581753" y="1288192"/>
                    <a:pt x="1568234" y="1259222"/>
                  </a:cubicBezTo>
                  <a:cubicBezTo>
                    <a:pt x="1518019" y="1365445"/>
                    <a:pt x="1407934" y="1371239"/>
                    <a:pt x="1334544" y="1380895"/>
                  </a:cubicBezTo>
                  <a:cubicBezTo>
                    <a:pt x="1309437" y="1382827"/>
                    <a:pt x="1274673" y="1404071"/>
                    <a:pt x="1251497" y="1429178"/>
                  </a:cubicBezTo>
                  <a:cubicBezTo>
                    <a:pt x="1245703" y="1382827"/>
                    <a:pt x="1303643" y="1336475"/>
                    <a:pt x="1346132" y="1328749"/>
                  </a:cubicBezTo>
                  <a:lnTo>
                    <a:pt x="1351926" y="1328749"/>
                  </a:lnTo>
                  <a:cubicBezTo>
                    <a:pt x="1346132" y="1336475"/>
                    <a:pt x="1336475" y="1342269"/>
                    <a:pt x="1328750" y="1351925"/>
                  </a:cubicBezTo>
                  <a:lnTo>
                    <a:pt x="1328750" y="1359651"/>
                  </a:lnTo>
                  <a:cubicBezTo>
                    <a:pt x="1396346" y="1346131"/>
                    <a:pt x="1498706" y="1346131"/>
                    <a:pt x="1516088" y="1276604"/>
                  </a:cubicBezTo>
                  <a:cubicBezTo>
                    <a:pt x="1502569" y="1290123"/>
                    <a:pt x="1444629" y="1324887"/>
                    <a:pt x="1421453" y="1324887"/>
                  </a:cubicBezTo>
                  <a:lnTo>
                    <a:pt x="1415659" y="1324887"/>
                  </a:lnTo>
                  <a:cubicBezTo>
                    <a:pt x="1450423" y="1295917"/>
                    <a:pt x="1467805" y="1270810"/>
                    <a:pt x="1467805" y="1241840"/>
                  </a:cubicBezTo>
                  <a:cubicBezTo>
                    <a:pt x="1467805" y="1237977"/>
                    <a:pt x="1463942" y="1218664"/>
                    <a:pt x="1460080" y="1207076"/>
                  </a:cubicBezTo>
                  <a:cubicBezTo>
                    <a:pt x="1448492" y="1232183"/>
                    <a:pt x="1452354" y="1280466"/>
                    <a:pt x="1411797" y="1292054"/>
                  </a:cubicBezTo>
                  <a:cubicBezTo>
                    <a:pt x="1421453" y="1276604"/>
                    <a:pt x="1433041" y="1257291"/>
                    <a:pt x="1438835" y="1241840"/>
                  </a:cubicBezTo>
                  <a:lnTo>
                    <a:pt x="1438835" y="1214802"/>
                  </a:lnTo>
                  <a:cubicBezTo>
                    <a:pt x="1436904" y="1214802"/>
                    <a:pt x="1436904" y="1212870"/>
                    <a:pt x="1434973" y="1210939"/>
                  </a:cubicBezTo>
                  <a:cubicBezTo>
                    <a:pt x="1406003" y="1237977"/>
                    <a:pt x="1361582" y="1263085"/>
                    <a:pt x="1328750" y="1263085"/>
                  </a:cubicBezTo>
                  <a:lnTo>
                    <a:pt x="1180038" y="1263085"/>
                  </a:lnTo>
                  <a:cubicBezTo>
                    <a:pt x="1176175" y="1265016"/>
                    <a:pt x="1168450" y="1270810"/>
                    <a:pt x="1168450" y="1274672"/>
                  </a:cubicBezTo>
                  <a:cubicBezTo>
                    <a:pt x="1164587" y="1286260"/>
                    <a:pt x="1166519" y="1309436"/>
                    <a:pt x="1166519" y="1315230"/>
                  </a:cubicBezTo>
                  <a:cubicBezTo>
                    <a:pt x="1166519" y="1336475"/>
                    <a:pt x="1164587" y="1346131"/>
                    <a:pt x="1174244" y="1375101"/>
                  </a:cubicBezTo>
                  <a:cubicBezTo>
                    <a:pt x="1178107" y="1384758"/>
                    <a:pt x="1178107" y="1398277"/>
                    <a:pt x="1183901" y="1409865"/>
                  </a:cubicBezTo>
                  <a:cubicBezTo>
                    <a:pt x="1187763" y="1417590"/>
                    <a:pt x="1201283" y="1425316"/>
                    <a:pt x="1210939" y="1431110"/>
                  </a:cubicBezTo>
                  <a:cubicBezTo>
                    <a:pt x="1245703" y="1456217"/>
                    <a:pt x="1292055" y="1487118"/>
                    <a:pt x="1328750" y="1502568"/>
                  </a:cubicBezTo>
                  <a:cubicBezTo>
                    <a:pt x="1280467" y="1500637"/>
                    <a:pt x="1220596" y="1465873"/>
                    <a:pt x="1185832" y="1413728"/>
                  </a:cubicBezTo>
                  <a:cubicBezTo>
                    <a:pt x="1183901" y="1409865"/>
                    <a:pt x="1178107" y="1407934"/>
                    <a:pt x="1176175" y="1404071"/>
                  </a:cubicBezTo>
                  <a:cubicBezTo>
                    <a:pt x="1154931" y="1375101"/>
                    <a:pt x="1168450" y="1349994"/>
                    <a:pt x="1129824" y="1349994"/>
                  </a:cubicBezTo>
                  <a:cubicBezTo>
                    <a:pt x="1110510" y="1349994"/>
                    <a:pt x="1031326" y="1361582"/>
                    <a:pt x="1031326" y="1400208"/>
                  </a:cubicBezTo>
                  <a:cubicBezTo>
                    <a:pt x="1031326" y="1417590"/>
                    <a:pt x="1050639" y="1440766"/>
                    <a:pt x="1058365" y="1456217"/>
                  </a:cubicBezTo>
                  <a:cubicBezTo>
                    <a:pt x="1066090" y="1469736"/>
                    <a:pt x="1083472" y="1485187"/>
                    <a:pt x="1096991" y="1496774"/>
                  </a:cubicBezTo>
                  <a:cubicBezTo>
                    <a:pt x="1116304" y="1512225"/>
                    <a:pt x="1137549" y="1533470"/>
                    <a:pt x="1158793" y="1552783"/>
                  </a:cubicBezTo>
                  <a:cubicBezTo>
                    <a:pt x="1135618" y="1554714"/>
                    <a:pt x="1135618" y="1583684"/>
                    <a:pt x="1131755" y="1595272"/>
                  </a:cubicBezTo>
                  <a:cubicBezTo>
                    <a:pt x="1131755" y="1595272"/>
                    <a:pt x="1129824" y="1597203"/>
                    <a:pt x="1135618" y="1597203"/>
                  </a:cubicBezTo>
                  <a:cubicBezTo>
                    <a:pt x="1145274" y="1597203"/>
                    <a:pt x="1170381" y="1585615"/>
                    <a:pt x="1170381" y="1572096"/>
                  </a:cubicBezTo>
                  <a:cubicBezTo>
                    <a:pt x="1170381" y="1568233"/>
                    <a:pt x="1166519" y="1560508"/>
                    <a:pt x="1162656" y="1554714"/>
                  </a:cubicBezTo>
                  <a:cubicBezTo>
                    <a:pt x="1216733" y="1574027"/>
                    <a:pt x="1319093" y="1624242"/>
                    <a:pt x="1380896" y="1624242"/>
                  </a:cubicBezTo>
                  <a:cubicBezTo>
                    <a:pt x="1386689" y="1624242"/>
                    <a:pt x="1396346" y="1622310"/>
                    <a:pt x="1402140" y="1618448"/>
                  </a:cubicBezTo>
                  <a:cubicBezTo>
                    <a:pt x="1407934" y="1614585"/>
                    <a:pt x="1440767" y="1558577"/>
                    <a:pt x="1440767" y="1548920"/>
                  </a:cubicBezTo>
                  <a:cubicBezTo>
                    <a:pt x="1440767" y="1545058"/>
                    <a:pt x="1438835" y="1541195"/>
                    <a:pt x="1434973" y="1539264"/>
                  </a:cubicBezTo>
                  <a:cubicBezTo>
                    <a:pt x="1419522" y="1533470"/>
                    <a:pt x="1402140" y="1533470"/>
                    <a:pt x="1388621" y="1529607"/>
                  </a:cubicBezTo>
                  <a:cubicBezTo>
                    <a:pt x="1373170" y="1527676"/>
                    <a:pt x="1355788" y="1521882"/>
                    <a:pt x="1340338" y="1514156"/>
                  </a:cubicBezTo>
                  <a:cubicBezTo>
                    <a:pt x="1349994" y="1514156"/>
                    <a:pt x="1361582" y="1512225"/>
                    <a:pt x="1373170" y="1514156"/>
                  </a:cubicBezTo>
                  <a:cubicBezTo>
                    <a:pt x="1404071" y="1518019"/>
                    <a:pt x="1434973" y="1531538"/>
                    <a:pt x="1469736" y="1535401"/>
                  </a:cubicBezTo>
                  <a:cubicBezTo>
                    <a:pt x="1521882" y="1543126"/>
                    <a:pt x="1577890" y="1548920"/>
                    <a:pt x="1631967" y="1558577"/>
                  </a:cubicBezTo>
                  <a:cubicBezTo>
                    <a:pt x="1678319" y="1566302"/>
                    <a:pt x="1726602" y="1583684"/>
                    <a:pt x="1774885" y="1599135"/>
                  </a:cubicBezTo>
                  <a:cubicBezTo>
                    <a:pt x="1913940" y="1645486"/>
                    <a:pt x="2089691" y="1726602"/>
                    <a:pt x="2201708" y="1894627"/>
                  </a:cubicBezTo>
                  <a:cubicBezTo>
                    <a:pt x="2238403" y="1946772"/>
                    <a:pt x="2269304" y="2006643"/>
                    <a:pt x="2282823" y="2058789"/>
                  </a:cubicBezTo>
                  <a:cubicBezTo>
                    <a:pt x="2286686" y="2066514"/>
                    <a:pt x="2288617" y="2080034"/>
                    <a:pt x="2292480" y="2089690"/>
                  </a:cubicBezTo>
                  <a:cubicBezTo>
                    <a:pt x="2294411" y="2093553"/>
                    <a:pt x="2317587" y="2099347"/>
                    <a:pt x="2321450" y="2099347"/>
                  </a:cubicBezTo>
                  <a:cubicBezTo>
                    <a:pt x="2354282" y="2099347"/>
                    <a:pt x="2400634" y="2051064"/>
                    <a:pt x="2400634" y="2022094"/>
                  </a:cubicBezTo>
                  <a:cubicBezTo>
                    <a:pt x="2400634" y="2002781"/>
                    <a:pt x="2385183" y="1973811"/>
                    <a:pt x="2373595" y="1958360"/>
                  </a:cubicBezTo>
                  <a:cubicBezTo>
                    <a:pt x="2358145" y="1937116"/>
                    <a:pt x="2336900" y="1927459"/>
                    <a:pt x="2319518" y="1913940"/>
                  </a:cubicBezTo>
                  <a:cubicBezTo>
                    <a:pt x="2298274" y="1898489"/>
                    <a:pt x="2278960" y="1873382"/>
                    <a:pt x="2267373" y="1854069"/>
                  </a:cubicBezTo>
                  <a:cubicBezTo>
                    <a:pt x="2251922" y="1827031"/>
                    <a:pt x="2228746" y="1776816"/>
                    <a:pt x="2228746" y="1745915"/>
                  </a:cubicBezTo>
                  <a:cubicBezTo>
                    <a:pt x="2228746" y="1707289"/>
                    <a:pt x="2261579" y="1676387"/>
                    <a:pt x="2305999" y="1660937"/>
                  </a:cubicBezTo>
                  <a:cubicBezTo>
                    <a:pt x="2280892" y="1689907"/>
                    <a:pt x="2275098" y="1701495"/>
                    <a:pt x="2275098" y="1726602"/>
                  </a:cubicBezTo>
                  <a:cubicBezTo>
                    <a:pt x="2275098" y="1738190"/>
                    <a:pt x="2269304" y="1747846"/>
                    <a:pt x="2288617" y="1763297"/>
                  </a:cubicBezTo>
                  <a:cubicBezTo>
                    <a:pt x="2296342" y="1771022"/>
                    <a:pt x="2309862" y="1772954"/>
                    <a:pt x="2321450" y="1782610"/>
                  </a:cubicBezTo>
                  <a:cubicBezTo>
                    <a:pt x="2334969" y="1794198"/>
                    <a:pt x="2348488" y="1811580"/>
                    <a:pt x="2362007" y="1825099"/>
                  </a:cubicBezTo>
                  <a:cubicBezTo>
                    <a:pt x="2365870" y="1823168"/>
                    <a:pt x="2373595" y="1790335"/>
                    <a:pt x="2373595" y="1784541"/>
                  </a:cubicBezTo>
                  <a:cubicBezTo>
                    <a:pt x="2373595" y="1780679"/>
                    <a:pt x="2367801" y="1755572"/>
                    <a:pt x="2367801" y="1740121"/>
                  </a:cubicBezTo>
                  <a:cubicBezTo>
                    <a:pt x="2365870" y="1697632"/>
                    <a:pt x="2365870" y="1686044"/>
                    <a:pt x="2365870" y="1682181"/>
                  </a:cubicBezTo>
                  <a:cubicBezTo>
                    <a:pt x="2365870" y="1651280"/>
                    <a:pt x="2377458" y="1614585"/>
                    <a:pt x="2427672" y="1601066"/>
                  </a:cubicBezTo>
                  <a:cubicBezTo>
                    <a:pt x="2429604" y="1601066"/>
                    <a:pt x="2431535" y="1599135"/>
                    <a:pt x="2437329" y="1599135"/>
                  </a:cubicBezTo>
                  <a:lnTo>
                    <a:pt x="2454711" y="1599135"/>
                  </a:lnTo>
                  <a:cubicBezTo>
                    <a:pt x="2431535" y="1614585"/>
                    <a:pt x="2418016" y="1643555"/>
                    <a:pt x="2418016" y="1662868"/>
                  </a:cubicBezTo>
                  <a:cubicBezTo>
                    <a:pt x="2418016" y="1716945"/>
                    <a:pt x="2468230" y="1713083"/>
                    <a:pt x="2468230" y="1792267"/>
                  </a:cubicBezTo>
                  <a:lnTo>
                    <a:pt x="2468230" y="1848275"/>
                  </a:lnTo>
                  <a:cubicBezTo>
                    <a:pt x="2470161" y="1856000"/>
                    <a:pt x="2460505" y="1883039"/>
                    <a:pt x="2479818" y="1883039"/>
                  </a:cubicBezTo>
                  <a:cubicBezTo>
                    <a:pt x="2493337" y="1883039"/>
                    <a:pt x="2499131" y="1867588"/>
                    <a:pt x="2497200" y="1852138"/>
                  </a:cubicBezTo>
                  <a:cubicBezTo>
                    <a:pt x="2497200" y="1792267"/>
                    <a:pt x="2520376" y="1732396"/>
                    <a:pt x="2545483" y="1672525"/>
                  </a:cubicBezTo>
                  <a:lnTo>
                    <a:pt x="2551277" y="1672525"/>
                  </a:lnTo>
                  <a:cubicBezTo>
                    <a:pt x="2551277" y="1674456"/>
                    <a:pt x="2553208" y="1672525"/>
                    <a:pt x="2553208" y="1676387"/>
                  </a:cubicBezTo>
                  <a:cubicBezTo>
                    <a:pt x="2553208" y="1682181"/>
                    <a:pt x="2537758" y="1705357"/>
                    <a:pt x="2537758" y="1711151"/>
                  </a:cubicBezTo>
                  <a:cubicBezTo>
                    <a:pt x="2537758" y="1718877"/>
                    <a:pt x="2555140" y="1722739"/>
                    <a:pt x="2557071" y="1722739"/>
                  </a:cubicBezTo>
                  <a:cubicBezTo>
                    <a:pt x="2589903" y="1722739"/>
                    <a:pt x="2570590" y="1678319"/>
                    <a:pt x="2593766" y="1672525"/>
                  </a:cubicBezTo>
                  <a:lnTo>
                    <a:pt x="2599560" y="1672525"/>
                  </a:lnTo>
                  <a:cubicBezTo>
                    <a:pt x="2593766" y="1686044"/>
                    <a:pt x="2586041" y="1707289"/>
                    <a:pt x="2586041" y="1711151"/>
                  </a:cubicBezTo>
                  <a:cubicBezTo>
                    <a:pt x="2586041" y="1734327"/>
                    <a:pt x="2605354" y="1732396"/>
                    <a:pt x="2605354" y="1749778"/>
                  </a:cubicBezTo>
                  <a:cubicBezTo>
                    <a:pt x="2605354" y="1755572"/>
                    <a:pt x="2595697" y="1819305"/>
                    <a:pt x="2589903" y="1854069"/>
                  </a:cubicBezTo>
                  <a:cubicBezTo>
                    <a:pt x="2587972" y="1865657"/>
                    <a:pt x="2576384" y="1881108"/>
                    <a:pt x="2564796" y="1898489"/>
                  </a:cubicBezTo>
                  <a:cubicBezTo>
                    <a:pt x="2557071" y="1910077"/>
                    <a:pt x="2564796" y="1933253"/>
                    <a:pt x="2555140" y="1946772"/>
                  </a:cubicBezTo>
                  <a:cubicBezTo>
                    <a:pt x="2547414" y="1956429"/>
                    <a:pt x="2520376" y="1968017"/>
                    <a:pt x="2518444" y="1985399"/>
                  </a:cubicBezTo>
                  <a:lnTo>
                    <a:pt x="2518444" y="1998918"/>
                  </a:lnTo>
                  <a:cubicBezTo>
                    <a:pt x="2518444" y="2004712"/>
                    <a:pt x="2528101" y="2114798"/>
                    <a:pt x="2539689" y="2172737"/>
                  </a:cubicBezTo>
                  <a:cubicBezTo>
                    <a:pt x="2545483" y="2203638"/>
                    <a:pt x="2560934" y="2236471"/>
                    <a:pt x="2572521" y="2267372"/>
                  </a:cubicBezTo>
                  <a:cubicBezTo>
                    <a:pt x="2570590" y="2265441"/>
                    <a:pt x="2568659" y="2265441"/>
                    <a:pt x="2564796" y="2265441"/>
                  </a:cubicBezTo>
                  <a:cubicBezTo>
                    <a:pt x="2559002" y="2265441"/>
                    <a:pt x="2535826" y="2280891"/>
                    <a:pt x="2522307" y="2286685"/>
                  </a:cubicBezTo>
                  <a:cubicBezTo>
                    <a:pt x="2533895" y="2302136"/>
                    <a:pt x="2551277" y="2307930"/>
                    <a:pt x="2564796" y="2307930"/>
                  </a:cubicBezTo>
                  <a:cubicBezTo>
                    <a:pt x="2582178" y="2307930"/>
                    <a:pt x="2628530" y="2290548"/>
                    <a:pt x="2630461" y="2267372"/>
                  </a:cubicBezTo>
                  <a:cubicBezTo>
                    <a:pt x="2632392" y="2255784"/>
                    <a:pt x="2653637" y="2249990"/>
                    <a:pt x="2665225" y="2244196"/>
                  </a:cubicBezTo>
                  <a:cubicBezTo>
                    <a:pt x="2651706" y="2290548"/>
                    <a:pt x="2601491" y="2319518"/>
                    <a:pt x="2564796" y="2319518"/>
                  </a:cubicBezTo>
                  <a:cubicBezTo>
                    <a:pt x="2545483" y="2319518"/>
                    <a:pt x="2530032" y="2311792"/>
                    <a:pt x="2512650" y="2304067"/>
                  </a:cubicBezTo>
                  <a:cubicBezTo>
                    <a:pt x="2495269" y="2296342"/>
                    <a:pt x="2466299" y="2277029"/>
                    <a:pt x="2460505" y="2255784"/>
                  </a:cubicBezTo>
                  <a:cubicBezTo>
                    <a:pt x="2454711" y="2240333"/>
                    <a:pt x="2456642" y="2221020"/>
                    <a:pt x="2452779" y="2207501"/>
                  </a:cubicBezTo>
                  <a:cubicBezTo>
                    <a:pt x="2445054" y="2166943"/>
                    <a:pt x="2410290" y="2159218"/>
                    <a:pt x="2385183" y="2159218"/>
                  </a:cubicBezTo>
                  <a:cubicBezTo>
                    <a:pt x="2344625" y="2159218"/>
                    <a:pt x="2305999" y="2195913"/>
                    <a:pt x="2277029" y="2195913"/>
                  </a:cubicBezTo>
                  <a:lnTo>
                    <a:pt x="2261579" y="2195913"/>
                  </a:lnTo>
                  <a:cubicBezTo>
                    <a:pt x="2261579" y="2186256"/>
                    <a:pt x="2278960" y="2151493"/>
                    <a:pt x="2278960" y="2137973"/>
                  </a:cubicBezTo>
                  <a:cubicBezTo>
                    <a:pt x="2278960" y="2122523"/>
                    <a:pt x="2265441" y="2087759"/>
                    <a:pt x="2244197" y="2087759"/>
                  </a:cubicBezTo>
                  <a:cubicBezTo>
                    <a:pt x="2236471" y="2087759"/>
                    <a:pt x="2192051" y="2105141"/>
                    <a:pt x="2192051" y="2118660"/>
                  </a:cubicBezTo>
                  <a:cubicBezTo>
                    <a:pt x="2192051" y="2124454"/>
                    <a:pt x="2199776" y="2136042"/>
                    <a:pt x="2201708" y="2143767"/>
                  </a:cubicBezTo>
                  <a:cubicBezTo>
                    <a:pt x="2207502" y="2157287"/>
                    <a:pt x="2205570" y="2176600"/>
                    <a:pt x="2209433" y="2192050"/>
                  </a:cubicBezTo>
                  <a:cubicBezTo>
                    <a:pt x="2211364" y="2195913"/>
                    <a:pt x="2219089" y="2197844"/>
                    <a:pt x="2222952" y="2199776"/>
                  </a:cubicBezTo>
                  <a:cubicBezTo>
                    <a:pt x="2234540" y="2205570"/>
                    <a:pt x="2253853" y="2215226"/>
                    <a:pt x="2265441" y="2215226"/>
                  </a:cubicBezTo>
                  <a:cubicBezTo>
                    <a:pt x="2269304" y="2215226"/>
                    <a:pt x="2290548" y="2207501"/>
                    <a:pt x="2296342" y="2207501"/>
                  </a:cubicBezTo>
                  <a:cubicBezTo>
                    <a:pt x="2304068" y="2207501"/>
                    <a:pt x="2305999" y="2213295"/>
                    <a:pt x="2305999" y="2219089"/>
                  </a:cubicBezTo>
                  <a:cubicBezTo>
                    <a:pt x="2305999" y="2224883"/>
                    <a:pt x="2302136" y="2228746"/>
                    <a:pt x="2302136" y="2232608"/>
                  </a:cubicBezTo>
                  <a:cubicBezTo>
                    <a:pt x="2300205" y="2242265"/>
                    <a:pt x="2307930" y="2257715"/>
                    <a:pt x="2296342" y="2265441"/>
                  </a:cubicBezTo>
                  <a:cubicBezTo>
                    <a:pt x="2286686" y="2271235"/>
                    <a:pt x="2275098" y="2267372"/>
                    <a:pt x="2267373" y="2271235"/>
                  </a:cubicBezTo>
                  <a:cubicBezTo>
                    <a:pt x="2240334" y="2280891"/>
                    <a:pt x="2211364" y="2292479"/>
                    <a:pt x="2190120" y="2309861"/>
                  </a:cubicBezTo>
                  <a:cubicBezTo>
                    <a:pt x="2180463" y="2317586"/>
                    <a:pt x="2182394" y="2338831"/>
                    <a:pt x="2182394" y="2344625"/>
                  </a:cubicBezTo>
                  <a:cubicBezTo>
                    <a:pt x="2182394" y="2371663"/>
                    <a:pt x="2222952" y="2400633"/>
                    <a:pt x="2242265" y="2400633"/>
                  </a:cubicBezTo>
                  <a:cubicBezTo>
                    <a:pt x="2257716" y="2400633"/>
                    <a:pt x="2278960" y="2321449"/>
                    <a:pt x="2284754" y="2300204"/>
                  </a:cubicBezTo>
                  <a:cubicBezTo>
                    <a:pt x="2284754" y="2292479"/>
                    <a:pt x="2280892" y="2282823"/>
                    <a:pt x="2292480" y="2278960"/>
                  </a:cubicBezTo>
                  <a:cubicBezTo>
                    <a:pt x="2292480" y="2280891"/>
                    <a:pt x="2292480" y="2284754"/>
                    <a:pt x="2294411" y="2288617"/>
                  </a:cubicBezTo>
                  <a:cubicBezTo>
                    <a:pt x="2323381" y="2325312"/>
                    <a:pt x="2367801" y="2331106"/>
                    <a:pt x="2400634" y="2336900"/>
                  </a:cubicBezTo>
                  <a:lnTo>
                    <a:pt x="2495269" y="2334968"/>
                  </a:lnTo>
                  <a:cubicBezTo>
                    <a:pt x="2510719" y="2336900"/>
                    <a:pt x="2526170" y="2336900"/>
                    <a:pt x="2541620" y="2338831"/>
                  </a:cubicBezTo>
                  <a:cubicBezTo>
                    <a:pt x="2586041" y="2344625"/>
                    <a:pt x="2655568" y="2383251"/>
                    <a:pt x="2674882" y="2441191"/>
                  </a:cubicBezTo>
                  <a:cubicBezTo>
                    <a:pt x="2680675" y="2452779"/>
                    <a:pt x="2684538" y="2470161"/>
                    <a:pt x="2694195" y="2483680"/>
                  </a:cubicBezTo>
                  <a:cubicBezTo>
                    <a:pt x="2707714" y="2501062"/>
                    <a:pt x="2730890" y="2504925"/>
                    <a:pt x="2750203" y="2508787"/>
                  </a:cubicBezTo>
                  <a:cubicBezTo>
                    <a:pt x="2840975" y="2530032"/>
                    <a:pt x="2875739" y="2599559"/>
                    <a:pt x="2875739" y="2665224"/>
                  </a:cubicBezTo>
                  <a:cubicBezTo>
                    <a:pt x="2875739" y="2690331"/>
                    <a:pt x="2868014" y="2719301"/>
                    <a:pt x="2860288" y="2746340"/>
                  </a:cubicBezTo>
                  <a:cubicBezTo>
                    <a:pt x="2825525" y="2862219"/>
                    <a:pt x="2727027" y="2906640"/>
                    <a:pt x="2645912" y="2906640"/>
                  </a:cubicBezTo>
                  <a:cubicBezTo>
                    <a:pt x="2584109" y="2906640"/>
                    <a:pt x="2551277" y="2885395"/>
                    <a:pt x="2526170" y="2885395"/>
                  </a:cubicBezTo>
                  <a:cubicBezTo>
                    <a:pt x="2518444" y="2885395"/>
                    <a:pt x="2504925" y="2891189"/>
                    <a:pt x="2501063" y="2898914"/>
                  </a:cubicBezTo>
                  <a:cubicBezTo>
                    <a:pt x="2487543" y="2922090"/>
                    <a:pt x="2477887" y="2949129"/>
                    <a:pt x="2460505" y="2974236"/>
                  </a:cubicBezTo>
                  <a:cubicBezTo>
                    <a:pt x="2419947" y="3030244"/>
                    <a:pt x="2362007" y="3053420"/>
                    <a:pt x="2317587" y="3063077"/>
                  </a:cubicBezTo>
                  <a:cubicBezTo>
                    <a:pt x="2302136" y="3066939"/>
                    <a:pt x="2273166" y="3066939"/>
                    <a:pt x="2267373" y="3066939"/>
                  </a:cubicBezTo>
                  <a:lnTo>
                    <a:pt x="2228746" y="3066939"/>
                  </a:lnTo>
                  <a:cubicBezTo>
                    <a:pt x="2170806" y="3065008"/>
                    <a:pt x="2066515" y="3009000"/>
                    <a:pt x="2051064" y="2931747"/>
                  </a:cubicBezTo>
                  <a:cubicBezTo>
                    <a:pt x="2049133" y="2920159"/>
                    <a:pt x="2045270" y="2912433"/>
                    <a:pt x="2043339" y="2902777"/>
                  </a:cubicBezTo>
                  <a:cubicBezTo>
                    <a:pt x="2041408" y="2893120"/>
                    <a:pt x="2041408" y="2883464"/>
                    <a:pt x="2033682" y="2873807"/>
                  </a:cubicBezTo>
                  <a:cubicBezTo>
                    <a:pt x="2018232" y="2877670"/>
                    <a:pt x="2002781" y="2883464"/>
                    <a:pt x="1987331" y="2887326"/>
                  </a:cubicBezTo>
                  <a:cubicBezTo>
                    <a:pt x="1973811" y="2891189"/>
                    <a:pt x="1937116" y="2898914"/>
                    <a:pt x="1919734" y="2898914"/>
                  </a:cubicBezTo>
                  <a:cubicBezTo>
                    <a:pt x="1915872" y="2898914"/>
                    <a:pt x="1850207" y="2887326"/>
                    <a:pt x="1844413" y="2887326"/>
                  </a:cubicBezTo>
                  <a:cubicBezTo>
                    <a:pt x="1819306" y="2887326"/>
                    <a:pt x="1759435" y="2889258"/>
                    <a:pt x="1745915" y="2927884"/>
                  </a:cubicBezTo>
                  <a:cubicBezTo>
                    <a:pt x="1743984" y="2933678"/>
                    <a:pt x="1738190" y="2943335"/>
                    <a:pt x="1738190" y="2949129"/>
                  </a:cubicBezTo>
                  <a:cubicBezTo>
                    <a:pt x="1738190" y="2952991"/>
                    <a:pt x="1747847" y="2976167"/>
                    <a:pt x="1747847" y="2981961"/>
                  </a:cubicBezTo>
                  <a:lnTo>
                    <a:pt x="1747847" y="3051489"/>
                  </a:lnTo>
                  <a:cubicBezTo>
                    <a:pt x="1776817" y="3051489"/>
                    <a:pt x="1798061" y="3007068"/>
                    <a:pt x="1809649" y="2991618"/>
                  </a:cubicBezTo>
                  <a:cubicBezTo>
                    <a:pt x="1817374" y="2978098"/>
                    <a:pt x="1828962" y="2980030"/>
                    <a:pt x="1838619" y="2972304"/>
                  </a:cubicBezTo>
                  <a:cubicBezTo>
                    <a:pt x="1846344" y="2966510"/>
                    <a:pt x="1848276" y="2952991"/>
                    <a:pt x="1857932" y="2945266"/>
                  </a:cubicBezTo>
                  <a:cubicBezTo>
                    <a:pt x="1865657" y="2935609"/>
                    <a:pt x="1877245" y="2927884"/>
                    <a:pt x="1888833" y="2925953"/>
                  </a:cubicBezTo>
                  <a:cubicBezTo>
                    <a:pt x="1902353" y="2922090"/>
                    <a:pt x="1929391" y="2922090"/>
                    <a:pt x="1935185" y="2922090"/>
                  </a:cubicBezTo>
                  <a:cubicBezTo>
                    <a:pt x="1950636" y="2922090"/>
                    <a:pt x="1977674" y="2925953"/>
                    <a:pt x="1995056" y="2945266"/>
                  </a:cubicBezTo>
                  <a:cubicBezTo>
                    <a:pt x="1962224" y="2933678"/>
                    <a:pt x="1898490" y="2962648"/>
                    <a:pt x="1890765" y="3010931"/>
                  </a:cubicBezTo>
                  <a:cubicBezTo>
                    <a:pt x="1888833" y="3014794"/>
                    <a:pt x="1892696" y="3022519"/>
                    <a:pt x="1892696" y="3028313"/>
                  </a:cubicBezTo>
                  <a:cubicBezTo>
                    <a:pt x="1892696" y="3049557"/>
                    <a:pt x="1884971" y="3057283"/>
                    <a:pt x="1859863" y="3086252"/>
                  </a:cubicBezTo>
                  <a:cubicBezTo>
                    <a:pt x="1850207" y="3095909"/>
                    <a:pt x="1854069" y="3113291"/>
                    <a:pt x="1844413" y="3126810"/>
                  </a:cubicBezTo>
                  <a:cubicBezTo>
                    <a:pt x="1840550" y="3132604"/>
                    <a:pt x="1828962" y="3130673"/>
                    <a:pt x="1823168" y="3136467"/>
                  </a:cubicBezTo>
                  <a:cubicBezTo>
                    <a:pt x="1803855" y="3149986"/>
                    <a:pt x="1803855" y="3167368"/>
                    <a:pt x="1794198" y="3182819"/>
                  </a:cubicBezTo>
                  <a:lnTo>
                    <a:pt x="1794198" y="3188612"/>
                  </a:lnTo>
                  <a:lnTo>
                    <a:pt x="1811580" y="3188612"/>
                  </a:lnTo>
                  <a:cubicBezTo>
                    <a:pt x="1828962" y="3180887"/>
                    <a:pt x="1834756" y="3153849"/>
                    <a:pt x="1850207" y="3144192"/>
                  </a:cubicBezTo>
                  <a:cubicBezTo>
                    <a:pt x="1856001" y="3138398"/>
                    <a:pt x="1867589" y="3144192"/>
                    <a:pt x="1877245" y="3138398"/>
                  </a:cubicBezTo>
                  <a:cubicBezTo>
                    <a:pt x="1886902" y="3132604"/>
                    <a:pt x="1894627" y="3119085"/>
                    <a:pt x="1906215" y="3113291"/>
                  </a:cubicBezTo>
                  <a:cubicBezTo>
                    <a:pt x="1925528" y="3101703"/>
                    <a:pt x="1950636" y="3095909"/>
                    <a:pt x="1973811" y="3086252"/>
                  </a:cubicBezTo>
                  <a:cubicBezTo>
                    <a:pt x="1973811" y="3095909"/>
                    <a:pt x="1985399" y="3126810"/>
                    <a:pt x="1998919" y="3126810"/>
                  </a:cubicBezTo>
                  <a:cubicBezTo>
                    <a:pt x="2004713" y="3126810"/>
                    <a:pt x="2008575" y="3117154"/>
                    <a:pt x="2014369" y="3115222"/>
                  </a:cubicBezTo>
                  <a:cubicBezTo>
                    <a:pt x="2031751" y="3101703"/>
                    <a:pt x="2052996" y="3099772"/>
                    <a:pt x="2072309" y="3095909"/>
                  </a:cubicBezTo>
                  <a:cubicBezTo>
                    <a:pt x="2066515" y="3088184"/>
                    <a:pt x="2051064" y="3082390"/>
                    <a:pt x="2041408" y="3082390"/>
                  </a:cubicBezTo>
                  <a:cubicBezTo>
                    <a:pt x="1977674" y="3082390"/>
                    <a:pt x="2002781" y="3080458"/>
                    <a:pt x="1983468" y="3080458"/>
                  </a:cubicBezTo>
                  <a:cubicBezTo>
                    <a:pt x="1998919" y="3076596"/>
                    <a:pt x="2027888" y="3070802"/>
                    <a:pt x="2031751" y="3070802"/>
                  </a:cubicBezTo>
                  <a:cubicBezTo>
                    <a:pt x="2058790" y="3070802"/>
                    <a:pt x="2093553" y="3084321"/>
                    <a:pt x="2107073" y="3121016"/>
                  </a:cubicBezTo>
                  <a:cubicBezTo>
                    <a:pt x="2091622" y="3117154"/>
                    <a:pt x="2066515" y="3109428"/>
                    <a:pt x="2060721" y="3109428"/>
                  </a:cubicBezTo>
                  <a:cubicBezTo>
                    <a:pt x="2043339" y="3109428"/>
                    <a:pt x="2016301" y="3122948"/>
                    <a:pt x="2002781" y="3142261"/>
                  </a:cubicBezTo>
                  <a:cubicBezTo>
                    <a:pt x="1993125" y="3153849"/>
                    <a:pt x="2004713" y="3173162"/>
                    <a:pt x="1987331" y="3186681"/>
                  </a:cubicBezTo>
                  <a:cubicBezTo>
                    <a:pt x="1964155" y="3204063"/>
                    <a:pt x="1925528" y="3227239"/>
                    <a:pt x="1898490" y="3242690"/>
                  </a:cubicBezTo>
                  <a:cubicBezTo>
                    <a:pt x="1857932" y="3263934"/>
                    <a:pt x="1827031" y="3289041"/>
                    <a:pt x="1792267" y="3289041"/>
                  </a:cubicBezTo>
                  <a:cubicBezTo>
                    <a:pt x="1786473" y="3289041"/>
                    <a:pt x="1765229" y="3283247"/>
                    <a:pt x="1761366" y="3283247"/>
                  </a:cubicBezTo>
                  <a:cubicBezTo>
                    <a:pt x="1755572" y="3283247"/>
                    <a:pt x="1745915" y="3287110"/>
                    <a:pt x="1743984" y="3294835"/>
                  </a:cubicBezTo>
                  <a:cubicBezTo>
                    <a:pt x="1720808" y="3343118"/>
                    <a:pt x="1664800" y="3402989"/>
                    <a:pt x="1633899" y="3453204"/>
                  </a:cubicBezTo>
                  <a:cubicBezTo>
                    <a:pt x="1626173" y="3462860"/>
                    <a:pt x="1622311" y="3476379"/>
                    <a:pt x="1618448" y="3487967"/>
                  </a:cubicBezTo>
                  <a:cubicBezTo>
                    <a:pt x="1610723" y="3501487"/>
                    <a:pt x="1608792" y="3538182"/>
                    <a:pt x="1595272" y="3538182"/>
                  </a:cubicBezTo>
                  <a:cubicBezTo>
                    <a:pt x="1591410" y="3538182"/>
                    <a:pt x="1564371" y="3534319"/>
                    <a:pt x="1558577" y="3534319"/>
                  </a:cubicBezTo>
                  <a:cubicBezTo>
                    <a:pt x="1545058" y="3534319"/>
                    <a:pt x="1537333" y="3534319"/>
                    <a:pt x="1531539" y="3542044"/>
                  </a:cubicBezTo>
                  <a:cubicBezTo>
                    <a:pt x="1548921" y="3569083"/>
                    <a:pt x="1585616" y="3598053"/>
                    <a:pt x="1612654" y="3598053"/>
                  </a:cubicBezTo>
                  <a:cubicBezTo>
                    <a:pt x="1614586" y="3598053"/>
                    <a:pt x="1628105" y="3584533"/>
                    <a:pt x="1631967" y="3584533"/>
                  </a:cubicBezTo>
                  <a:cubicBezTo>
                    <a:pt x="1651281" y="3584533"/>
                    <a:pt x="1666731" y="3599984"/>
                    <a:pt x="1701495" y="3594190"/>
                  </a:cubicBezTo>
                  <a:cubicBezTo>
                    <a:pt x="1689907" y="3601915"/>
                    <a:pt x="1676388" y="3603847"/>
                    <a:pt x="1664800" y="3611572"/>
                  </a:cubicBezTo>
                  <a:lnTo>
                    <a:pt x="1630036" y="3611572"/>
                  </a:lnTo>
                  <a:cubicBezTo>
                    <a:pt x="1593341" y="3611572"/>
                    <a:pt x="1552783" y="3601915"/>
                    <a:pt x="1525745" y="3563289"/>
                  </a:cubicBezTo>
                  <a:cubicBezTo>
                    <a:pt x="1512225" y="3543976"/>
                    <a:pt x="1510294" y="3501487"/>
                    <a:pt x="1510294" y="3497624"/>
                  </a:cubicBezTo>
                  <a:lnTo>
                    <a:pt x="1510294" y="3462860"/>
                  </a:lnTo>
                  <a:cubicBezTo>
                    <a:pt x="1512225" y="3443547"/>
                    <a:pt x="1531539" y="3424234"/>
                    <a:pt x="1541195" y="3414577"/>
                  </a:cubicBezTo>
                  <a:lnTo>
                    <a:pt x="1541195" y="3402989"/>
                  </a:lnTo>
                  <a:cubicBezTo>
                    <a:pt x="1539264" y="3389470"/>
                    <a:pt x="1554715" y="3372088"/>
                    <a:pt x="1562440" y="3358569"/>
                  </a:cubicBezTo>
                  <a:cubicBezTo>
                    <a:pt x="1523813" y="3327668"/>
                    <a:pt x="1465874" y="3358569"/>
                    <a:pt x="1448492" y="3302560"/>
                  </a:cubicBezTo>
                  <a:cubicBezTo>
                    <a:pt x="1446560" y="3296767"/>
                    <a:pt x="1446560" y="3289041"/>
                    <a:pt x="1444629" y="3283247"/>
                  </a:cubicBezTo>
                  <a:cubicBezTo>
                    <a:pt x="1413728" y="3283247"/>
                    <a:pt x="1394415" y="3314148"/>
                    <a:pt x="1394415" y="3337324"/>
                  </a:cubicBezTo>
                  <a:cubicBezTo>
                    <a:pt x="1394415" y="3346981"/>
                    <a:pt x="1407934" y="3350844"/>
                    <a:pt x="1413728" y="3350844"/>
                  </a:cubicBezTo>
                  <a:lnTo>
                    <a:pt x="1471668" y="3350844"/>
                  </a:lnTo>
                  <a:cubicBezTo>
                    <a:pt x="1479393" y="3350844"/>
                    <a:pt x="1481324" y="3352775"/>
                    <a:pt x="1481324" y="3360500"/>
                  </a:cubicBezTo>
                  <a:cubicBezTo>
                    <a:pt x="1481324" y="3364363"/>
                    <a:pt x="1481324" y="3364363"/>
                    <a:pt x="1479393" y="3366294"/>
                  </a:cubicBezTo>
                  <a:cubicBezTo>
                    <a:pt x="1431110" y="3393333"/>
                    <a:pt x="1378964" y="3420371"/>
                    <a:pt x="1328750" y="3447410"/>
                  </a:cubicBezTo>
                  <a:lnTo>
                    <a:pt x="1380896" y="3501487"/>
                  </a:lnTo>
                  <a:cubicBezTo>
                    <a:pt x="1369308" y="3497624"/>
                    <a:pt x="1353857" y="3493761"/>
                    <a:pt x="1342269" y="3480242"/>
                  </a:cubicBezTo>
                  <a:cubicBezTo>
                    <a:pt x="1334544" y="3470585"/>
                    <a:pt x="1332612" y="3460929"/>
                    <a:pt x="1328750" y="3451272"/>
                  </a:cubicBezTo>
                  <a:cubicBezTo>
                    <a:pt x="1328750" y="3451272"/>
                    <a:pt x="1328750" y="3449341"/>
                    <a:pt x="1326818" y="3447410"/>
                  </a:cubicBezTo>
                  <a:cubicBezTo>
                    <a:pt x="1307505" y="3445478"/>
                    <a:pt x="1272741" y="3439684"/>
                    <a:pt x="1266947" y="3439684"/>
                  </a:cubicBezTo>
                  <a:cubicBezTo>
                    <a:pt x="1263085" y="3439684"/>
                    <a:pt x="1253428" y="3441616"/>
                    <a:pt x="1245703" y="3443547"/>
                  </a:cubicBezTo>
                  <a:cubicBezTo>
                    <a:pt x="1259222" y="3455135"/>
                    <a:pt x="1363514" y="3559426"/>
                    <a:pt x="1392483" y="3559426"/>
                  </a:cubicBezTo>
                  <a:cubicBezTo>
                    <a:pt x="1400209" y="3559426"/>
                    <a:pt x="1409865" y="3538182"/>
                    <a:pt x="1409865" y="3534319"/>
                  </a:cubicBezTo>
                  <a:cubicBezTo>
                    <a:pt x="1409865" y="3532388"/>
                    <a:pt x="1409865" y="3528525"/>
                    <a:pt x="1411797" y="3526594"/>
                  </a:cubicBezTo>
                  <a:cubicBezTo>
                    <a:pt x="1452354" y="3536250"/>
                    <a:pt x="1492912" y="3574877"/>
                    <a:pt x="1533470" y="3588396"/>
                  </a:cubicBezTo>
                  <a:cubicBezTo>
                    <a:pt x="1537333" y="3590327"/>
                    <a:pt x="1543127" y="3598053"/>
                    <a:pt x="1546989" y="3603847"/>
                  </a:cubicBezTo>
                  <a:lnTo>
                    <a:pt x="1539264" y="3603847"/>
                  </a:lnTo>
                  <a:lnTo>
                    <a:pt x="1456217" y="3561358"/>
                  </a:lnTo>
                  <a:cubicBezTo>
                    <a:pt x="1442698" y="3567152"/>
                    <a:pt x="1440767" y="3571014"/>
                    <a:pt x="1440767" y="3580671"/>
                  </a:cubicBezTo>
                  <a:cubicBezTo>
                    <a:pt x="1440767" y="3594190"/>
                    <a:pt x="1489050" y="3611572"/>
                    <a:pt x="1498706" y="3615435"/>
                  </a:cubicBezTo>
                  <a:cubicBezTo>
                    <a:pt x="1572096" y="3652130"/>
                    <a:pt x="1722740" y="3735177"/>
                    <a:pt x="1728534" y="3735177"/>
                  </a:cubicBezTo>
                  <a:cubicBezTo>
                    <a:pt x="1736259" y="3735177"/>
                    <a:pt x="1745915" y="3729383"/>
                    <a:pt x="1745915" y="3719726"/>
                  </a:cubicBezTo>
                  <a:cubicBezTo>
                    <a:pt x="1745915" y="3715863"/>
                    <a:pt x="1742053" y="3708138"/>
                    <a:pt x="1738190" y="3704275"/>
                  </a:cubicBezTo>
                  <a:cubicBezTo>
                    <a:pt x="1697632" y="3681100"/>
                    <a:pt x="1655143" y="3661786"/>
                    <a:pt x="1614586" y="3640542"/>
                  </a:cubicBezTo>
                  <a:cubicBezTo>
                    <a:pt x="1614586" y="3634748"/>
                    <a:pt x="1616517" y="3632817"/>
                    <a:pt x="1616517" y="3630885"/>
                  </a:cubicBezTo>
                  <a:cubicBezTo>
                    <a:pt x="1655143" y="3652130"/>
                    <a:pt x="1697632" y="3667580"/>
                    <a:pt x="1742053" y="3700413"/>
                  </a:cubicBezTo>
                  <a:cubicBezTo>
                    <a:pt x="1745915" y="3704275"/>
                    <a:pt x="1755572" y="3704275"/>
                    <a:pt x="1763297" y="3710069"/>
                  </a:cubicBezTo>
                  <a:cubicBezTo>
                    <a:pt x="1769091" y="3713932"/>
                    <a:pt x="1774885" y="3721657"/>
                    <a:pt x="1782611" y="3727451"/>
                  </a:cubicBezTo>
                  <a:cubicBezTo>
                    <a:pt x="1790336" y="3733245"/>
                    <a:pt x="1801924" y="3737108"/>
                    <a:pt x="1811580" y="3744833"/>
                  </a:cubicBezTo>
                  <a:cubicBezTo>
                    <a:pt x="1832825" y="3764146"/>
                    <a:pt x="1856001" y="3781528"/>
                    <a:pt x="1877245" y="3802773"/>
                  </a:cubicBezTo>
                  <a:cubicBezTo>
                    <a:pt x="1896559" y="3820155"/>
                    <a:pt x="1913940" y="3841399"/>
                    <a:pt x="1929391" y="3864575"/>
                  </a:cubicBezTo>
                  <a:cubicBezTo>
                    <a:pt x="1998919" y="3957279"/>
                    <a:pt x="2041408" y="4117578"/>
                    <a:pt x="2041408" y="4225732"/>
                  </a:cubicBezTo>
                  <a:cubicBezTo>
                    <a:pt x="2041408" y="4285603"/>
                    <a:pt x="2022095" y="4405345"/>
                    <a:pt x="1991193" y="4451697"/>
                  </a:cubicBezTo>
                  <a:lnTo>
                    <a:pt x="1985399" y="4451697"/>
                  </a:lnTo>
                  <a:cubicBezTo>
                    <a:pt x="1983468" y="4447834"/>
                    <a:pt x="1977674" y="4434315"/>
                    <a:pt x="1969949" y="4434315"/>
                  </a:cubicBezTo>
                  <a:cubicBezTo>
                    <a:pt x="1964155" y="4434315"/>
                    <a:pt x="1958361" y="4438178"/>
                    <a:pt x="1952567" y="4440109"/>
                  </a:cubicBezTo>
                  <a:cubicBezTo>
                    <a:pt x="1946773" y="4443972"/>
                    <a:pt x="1940979" y="4443972"/>
                    <a:pt x="1935185" y="4443972"/>
                  </a:cubicBezTo>
                  <a:cubicBezTo>
                    <a:pt x="1939048" y="4457491"/>
                    <a:pt x="1946773" y="4476804"/>
                    <a:pt x="1964155" y="4476804"/>
                  </a:cubicBezTo>
                  <a:cubicBezTo>
                    <a:pt x="1969949" y="4476804"/>
                    <a:pt x="1977674" y="4474873"/>
                    <a:pt x="1983468" y="4472942"/>
                  </a:cubicBezTo>
                  <a:cubicBezTo>
                    <a:pt x="1921666" y="4625516"/>
                    <a:pt x="1805786" y="4783884"/>
                    <a:pt x="1749778" y="4940322"/>
                  </a:cubicBezTo>
                  <a:cubicBezTo>
                    <a:pt x="1742053" y="4959635"/>
                    <a:pt x="1736259" y="4982811"/>
                    <a:pt x="1728534" y="5004055"/>
                  </a:cubicBezTo>
                  <a:cubicBezTo>
                    <a:pt x="1722740" y="5015643"/>
                    <a:pt x="1722740" y="5081308"/>
                    <a:pt x="1684113" y="5081308"/>
                  </a:cubicBezTo>
                  <a:cubicBezTo>
                    <a:pt x="1660937" y="5081308"/>
                    <a:pt x="1649349" y="5061995"/>
                    <a:pt x="1649349" y="5042682"/>
                  </a:cubicBezTo>
                  <a:lnTo>
                    <a:pt x="1649349" y="5005986"/>
                  </a:lnTo>
                  <a:cubicBezTo>
                    <a:pt x="1653212" y="4975085"/>
                    <a:pt x="1657075" y="4940322"/>
                    <a:pt x="1664800" y="4909420"/>
                  </a:cubicBezTo>
                  <a:cubicBezTo>
                    <a:pt x="1686044" y="4824442"/>
                    <a:pt x="1715014" y="4735601"/>
                    <a:pt x="1747847" y="4650623"/>
                  </a:cubicBezTo>
                  <a:cubicBezTo>
                    <a:pt x="1757503" y="4621653"/>
                    <a:pt x="1771023" y="4588821"/>
                    <a:pt x="1784542" y="4559851"/>
                  </a:cubicBezTo>
                  <a:cubicBezTo>
                    <a:pt x="1801924" y="4517362"/>
                    <a:pt x="1827031" y="4478736"/>
                    <a:pt x="1827031" y="4442040"/>
                  </a:cubicBezTo>
                  <a:cubicBezTo>
                    <a:pt x="1827031" y="4438178"/>
                    <a:pt x="1825100" y="4436247"/>
                    <a:pt x="1821237" y="4434315"/>
                  </a:cubicBezTo>
                  <a:lnTo>
                    <a:pt x="1755572" y="4434315"/>
                  </a:lnTo>
                  <a:cubicBezTo>
                    <a:pt x="1738190" y="4432384"/>
                    <a:pt x="1707289" y="4424659"/>
                    <a:pt x="1703426" y="4424659"/>
                  </a:cubicBezTo>
                  <a:cubicBezTo>
                    <a:pt x="1680250" y="4424659"/>
                    <a:pt x="1689907" y="4445903"/>
                    <a:pt x="1689907" y="4453628"/>
                  </a:cubicBezTo>
                  <a:cubicBezTo>
                    <a:pt x="1689907" y="4484530"/>
                    <a:pt x="1672525" y="4519293"/>
                    <a:pt x="1664800" y="4552126"/>
                  </a:cubicBezTo>
                  <a:cubicBezTo>
                    <a:pt x="1668663" y="4554057"/>
                    <a:pt x="1672525" y="4554057"/>
                    <a:pt x="1678319" y="4554057"/>
                  </a:cubicBezTo>
                  <a:cubicBezTo>
                    <a:pt x="1707289" y="4554057"/>
                    <a:pt x="1742053" y="4532813"/>
                    <a:pt x="1774885" y="4525087"/>
                  </a:cubicBezTo>
                  <a:cubicBezTo>
                    <a:pt x="1765229" y="4550195"/>
                    <a:pt x="1751709" y="4575302"/>
                    <a:pt x="1743984" y="4602340"/>
                  </a:cubicBezTo>
                  <a:cubicBezTo>
                    <a:pt x="1711152" y="4706632"/>
                    <a:pt x="1620379" y="4901695"/>
                    <a:pt x="1620379" y="5025300"/>
                  </a:cubicBezTo>
                  <a:cubicBezTo>
                    <a:pt x="1620379" y="5056201"/>
                    <a:pt x="1628105" y="5114140"/>
                    <a:pt x="1682182" y="5114140"/>
                  </a:cubicBezTo>
                  <a:cubicBezTo>
                    <a:pt x="1736259" y="5114140"/>
                    <a:pt x="1755572" y="5004055"/>
                    <a:pt x="1759435" y="4992467"/>
                  </a:cubicBezTo>
                  <a:cubicBezTo>
                    <a:pt x="1767160" y="4971223"/>
                    <a:pt x="1774885" y="4944184"/>
                    <a:pt x="1788405" y="4919077"/>
                  </a:cubicBezTo>
                  <a:cubicBezTo>
                    <a:pt x="1799992" y="4895901"/>
                    <a:pt x="1803855" y="4870794"/>
                    <a:pt x="1815443" y="4849549"/>
                  </a:cubicBezTo>
                  <a:cubicBezTo>
                    <a:pt x="1856001" y="4764571"/>
                    <a:pt x="1915872" y="4671868"/>
                    <a:pt x="1954498" y="4584958"/>
                  </a:cubicBezTo>
                  <a:cubicBezTo>
                    <a:pt x="1966086" y="4600409"/>
                    <a:pt x="1971880" y="4615859"/>
                    <a:pt x="1983468" y="4631310"/>
                  </a:cubicBezTo>
                  <a:cubicBezTo>
                    <a:pt x="1995056" y="4646761"/>
                    <a:pt x="2006644" y="4664143"/>
                    <a:pt x="2022095" y="4677662"/>
                  </a:cubicBezTo>
                  <a:cubicBezTo>
                    <a:pt x="2118661" y="4768434"/>
                    <a:pt x="2132180" y="4766503"/>
                    <a:pt x="2132180" y="4847618"/>
                  </a:cubicBezTo>
                  <a:cubicBezTo>
                    <a:pt x="2132180" y="4897832"/>
                    <a:pt x="2122523" y="4911352"/>
                    <a:pt x="2122523" y="4938390"/>
                  </a:cubicBezTo>
                  <a:cubicBezTo>
                    <a:pt x="2122523" y="4944184"/>
                    <a:pt x="2126386" y="4980879"/>
                    <a:pt x="2134111" y="5002124"/>
                  </a:cubicBezTo>
                  <a:cubicBezTo>
                    <a:pt x="2137974" y="5011780"/>
                    <a:pt x="2149562" y="5015643"/>
                    <a:pt x="2155356" y="5023368"/>
                  </a:cubicBezTo>
                  <a:cubicBezTo>
                    <a:pt x="2170806" y="5038819"/>
                    <a:pt x="2211364" y="5069720"/>
                    <a:pt x="2217158" y="5094827"/>
                  </a:cubicBezTo>
                  <a:cubicBezTo>
                    <a:pt x="2219089" y="5104484"/>
                    <a:pt x="2224883" y="5118003"/>
                    <a:pt x="2224883" y="5123797"/>
                  </a:cubicBezTo>
                  <a:lnTo>
                    <a:pt x="2224883" y="5164355"/>
                  </a:lnTo>
                  <a:cubicBezTo>
                    <a:pt x="2190120" y="5081308"/>
                    <a:pt x="2095485" y="5106415"/>
                    <a:pt x="2068446" y="5023368"/>
                  </a:cubicBezTo>
                  <a:cubicBezTo>
                    <a:pt x="2052996" y="4977017"/>
                    <a:pt x="2064584" y="4828305"/>
                    <a:pt x="1981537" y="4828305"/>
                  </a:cubicBezTo>
                  <a:cubicBezTo>
                    <a:pt x="1929391" y="4828305"/>
                    <a:pt x="1919734" y="4868863"/>
                    <a:pt x="1919734" y="4903626"/>
                  </a:cubicBezTo>
                  <a:cubicBezTo>
                    <a:pt x="1919734" y="4907489"/>
                    <a:pt x="1923597" y="4924871"/>
                    <a:pt x="1925528" y="4934528"/>
                  </a:cubicBezTo>
                  <a:cubicBezTo>
                    <a:pt x="1935185" y="4963497"/>
                    <a:pt x="1954498" y="4994399"/>
                    <a:pt x="1983468" y="5027231"/>
                  </a:cubicBezTo>
                  <a:cubicBezTo>
                    <a:pt x="1998919" y="5044613"/>
                    <a:pt x="2014369" y="5067789"/>
                    <a:pt x="2025957" y="5089033"/>
                  </a:cubicBezTo>
                  <a:cubicBezTo>
                    <a:pt x="2051064" y="5129591"/>
                    <a:pt x="2062652" y="5181737"/>
                    <a:pt x="2068446" y="5224226"/>
                  </a:cubicBezTo>
                  <a:lnTo>
                    <a:pt x="2070378" y="5338174"/>
                  </a:lnTo>
                  <a:cubicBezTo>
                    <a:pt x="2072309" y="5401907"/>
                    <a:pt x="2095485" y="5508130"/>
                    <a:pt x="2192051" y="5529375"/>
                  </a:cubicBezTo>
                  <a:cubicBezTo>
                    <a:pt x="2176600" y="5533237"/>
                    <a:pt x="2147631" y="5535169"/>
                    <a:pt x="2141837" y="5535169"/>
                  </a:cubicBezTo>
                  <a:cubicBezTo>
                    <a:pt x="1989262" y="5535169"/>
                    <a:pt x="1971880" y="5330449"/>
                    <a:pt x="1964155" y="5247402"/>
                  </a:cubicBezTo>
                  <a:cubicBezTo>
                    <a:pt x="1962224" y="5220363"/>
                    <a:pt x="1950636" y="5193325"/>
                    <a:pt x="1942910" y="5166286"/>
                  </a:cubicBezTo>
                  <a:cubicBezTo>
                    <a:pt x="1931322" y="5129591"/>
                    <a:pt x="1915872" y="5104484"/>
                    <a:pt x="1883039" y="5104484"/>
                  </a:cubicBezTo>
                  <a:cubicBezTo>
                    <a:pt x="1836688" y="5104484"/>
                    <a:pt x="1830894" y="5139248"/>
                    <a:pt x="1830894" y="5168218"/>
                  </a:cubicBezTo>
                  <a:cubicBezTo>
                    <a:pt x="1830894" y="5249333"/>
                    <a:pt x="1873383" y="5264784"/>
                    <a:pt x="1873383" y="5371006"/>
                  </a:cubicBezTo>
                  <a:cubicBezTo>
                    <a:pt x="1873383" y="5486886"/>
                    <a:pt x="1788405" y="5531306"/>
                    <a:pt x="1788405" y="5608559"/>
                  </a:cubicBezTo>
                  <a:cubicBezTo>
                    <a:pt x="1788405" y="5736026"/>
                    <a:pt x="1925528" y="5799760"/>
                    <a:pt x="1925528" y="5956197"/>
                  </a:cubicBezTo>
                  <a:cubicBezTo>
                    <a:pt x="1925528" y="5992892"/>
                    <a:pt x="1919734" y="6027656"/>
                    <a:pt x="1902353" y="6066282"/>
                  </a:cubicBezTo>
                  <a:cubicBezTo>
                    <a:pt x="1898490" y="6074007"/>
                    <a:pt x="1896559" y="6087527"/>
                    <a:pt x="1890765" y="6099115"/>
                  </a:cubicBezTo>
                  <a:cubicBezTo>
                    <a:pt x="1888833" y="6102977"/>
                    <a:pt x="1879177" y="6106840"/>
                    <a:pt x="1873383" y="6108771"/>
                  </a:cubicBezTo>
                  <a:lnTo>
                    <a:pt x="1873383" y="6091389"/>
                  </a:lnTo>
                  <a:cubicBezTo>
                    <a:pt x="1879177" y="6070145"/>
                    <a:pt x="1886902" y="6039244"/>
                    <a:pt x="1886902" y="6019930"/>
                  </a:cubicBezTo>
                  <a:cubicBezTo>
                    <a:pt x="1886902" y="5840318"/>
                    <a:pt x="1709220" y="5801691"/>
                    <a:pt x="1649349" y="5658773"/>
                  </a:cubicBezTo>
                  <a:cubicBezTo>
                    <a:pt x="1641624" y="5637529"/>
                    <a:pt x="1631967" y="5604696"/>
                    <a:pt x="1631967" y="5600834"/>
                  </a:cubicBezTo>
                  <a:lnTo>
                    <a:pt x="1631967" y="5552551"/>
                  </a:lnTo>
                  <a:cubicBezTo>
                    <a:pt x="1635830" y="5539031"/>
                    <a:pt x="1637761" y="5521649"/>
                    <a:pt x="1645487" y="5508130"/>
                  </a:cubicBezTo>
                  <a:cubicBezTo>
                    <a:pt x="1651281" y="5492680"/>
                    <a:pt x="1662869" y="5479160"/>
                    <a:pt x="1670594" y="5465641"/>
                  </a:cubicBezTo>
                  <a:cubicBezTo>
                    <a:pt x="1680250" y="5444397"/>
                    <a:pt x="1695701" y="5405770"/>
                    <a:pt x="1695701" y="5399976"/>
                  </a:cubicBezTo>
                  <a:cubicBezTo>
                    <a:pt x="1695701" y="5359418"/>
                    <a:pt x="1664800" y="5328517"/>
                    <a:pt x="1628105" y="5328517"/>
                  </a:cubicBezTo>
                  <a:cubicBezTo>
                    <a:pt x="1608792" y="5328517"/>
                    <a:pt x="1579822" y="5342036"/>
                    <a:pt x="1564371" y="5351693"/>
                  </a:cubicBezTo>
                  <a:cubicBezTo>
                    <a:pt x="1481324" y="5403839"/>
                    <a:pt x="1419522" y="5465641"/>
                    <a:pt x="1419522" y="5539031"/>
                  </a:cubicBezTo>
                  <a:cubicBezTo>
                    <a:pt x="1419522" y="5569932"/>
                    <a:pt x="1434973" y="5606628"/>
                    <a:pt x="1448492" y="5641391"/>
                  </a:cubicBezTo>
                  <a:cubicBezTo>
                    <a:pt x="1454286" y="5654911"/>
                    <a:pt x="1479393" y="5737957"/>
                    <a:pt x="1479393" y="5764996"/>
                  </a:cubicBezTo>
                  <a:cubicBezTo>
                    <a:pt x="1479393" y="5801691"/>
                    <a:pt x="1450423" y="5861562"/>
                    <a:pt x="1400209" y="5884738"/>
                  </a:cubicBezTo>
                  <a:cubicBezTo>
                    <a:pt x="1417591" y="5857699"/>
                    <a:pt x="1423385" y="5836455"/>
                    <a:pt x="1423385" y="5813279"/>
                  </a:cubicBezTo>
                  <a:cubicBezTo>
                    <a:pt x="1423385" y="5764996"/>
                    <a:pt x="1377033" y="5660705"/>
                    <a:pt x="1361582" y="5627872"/>
                  </a:cubicBezTo>
                  <a:cubicBezTo>
                    <a:pt x="1342269" y="5589246"/>
                    <a:pt x="1328750" y="5542894"/>
                    <a:pt x="1319093" y="5502336"/>
                  </a:cubicBezTo>
                  <a:cubicBezTo>
                    <a:pt x="1317162" y="5490748"/>
                    <a:pt x="1313299" y="5467572"/>
                    <a:pt x="1313299" y="5463710"/>
                  </a:cubicBezTo>
                  <a:lnTo>
                    <a:pt x="1313299" y="5415427"/>
                  </a:lnTo>
                  <a:cubicBezTo>
                    <a:pt x="1315231" y="5401907"/>
                    <a:pt x="1317162" y="5386457"/>
                    <a:pt x="1321025" y="5374869"/>
                  </a:cubicBezTo>
                  <a:cubicBezTo>
                    <a:pt x="1346132" y="5274440"/>
                    <a:pt x="1485187" y="5214569"/>
                    <a:pt x="1548921" y="5121866"/>
                  </a:cubicBezTo>
                  <a:cubicBezTo>
                    <a:pt x="1560508" y="5104484"/>
                    <a:pt x="1566302" y="5092896"/>
                    <a:pt x="1566302" y="5079377"/>
                  </a:cubicBezTo>
                  <a:cubicBezTo>
                    <a:pt x="1566302" y="5058132"/>
                    <a:pt x="1550852" y="5040750"/>
                    <a:pt x="1531539" y="5040750"/>
                  </a:cubicBezTo>
                  <a:cubicBezTo>
                    <a:pt x="1527676" y="5040750"/>
                    <a:pt x="1500637" y="5048476"/>
                    <a:pt x="1489050" y="5058132"/>
                  </a:cubicBezTo>
                  <a:cubicBezTo>
                    <a:pt x="1469736" y="5071651"/>
                    <a:pt x="1452354" y="5094827"/>
                    <a:pt x="1434973" y="5112209"/>
                  </a:cubicBezTo>
                  <a:cubicBezTo>
                    <a:pt x="1415659" y="5129591"/>
                    <a:pt x="1388621" y="5141179"/>
                    <a:pt x="1367376" y="5146973"/>
                  </a:cubicBezTo>
                  <a:cubicBezTo>
                    <a:pt x="1357720" y="5150836"/>
                    <a:pt x="1346132" y="5152767"/>
                    <a:pt x="1338406" y="5154698"/>
                  </a:cubicBezTo>
                  <a:cubicBezTo>
                    <a:pt x="1326818" y="5156630"/>
                    <a:pt x="1313299" y="5162424"/>
                    <a:pt x="1301711" y="5164355"/>
                  </a:cubicBezTo>
                  <a:cubicBezTo>
                    <a:pt x="1259222" y="5170149"/>
                    <a:pt x="1191626" y="5230020"/>
                    <a:pt x="1180038" y="5276372"/>
                  </a:cubicBezTo>
                  <a:cubicBezTo>
                    <a:pt x="1170381" y="5309204"/>
                    <a:pt x="1164587" y="5349762"/>
                    <a:pt x="1158793" y="5382594"/>
                  </a:cubicBezTo>
                  <a:cubicBezTo>
                    <a:pt x="1154931" y="5407701"/>
                    <a:pt x="1145274" y="5432809"/>
                    <a:pt x="1120167" y="5457916"/>
                  </a:cubicBezTo>
                  <a:cubicBezTo>
                    <a:pt x="1125961" y="5436671"/>
                    <a:pt x="1133686" y="5415427"/>
                    <a:pt x="1137549" y="5394182"/>
                  </a:cubicBezTo>
                  <a:cubicBezTo>
                    <a:pt x="1137549" y="5388388"/>
                    <a:pt x="1139480" y="5382594"/>
                    <a:pt x="1141412" y="5376800"/>
                  </a:cubicBezTo>
                  <a:lnTo>
                    <a:pt x="1141412" y="5343968"/>
                  </a:lnTo>
                  <a:lnTo>
                    <a:pt x="1131755" y="5272509"/>
                  </a:lnTo>
                  <a:cubicBezTo>
                    <a:pt x="1133686" y="5218432"/>
                    <a:pt x="1131755" y="5216501"/>
                    <a:pt x="1131755" y="5214569"/>
                  </a:cubicBezTo>
                  <a:cubicBezTo>
                    <a:pt x="1131755" y="5170149"/>
                    <a:pt x="1170381" y="5108347"/>
                    <a:pt x="1228321" y="5075514"/>
                  </a:cubicBezTo>
                  <a:cubicBezTo>
                    <a:pt x="1263085" y="5054270"/>
                    <a:pt x="1307505" y="5046544"/>
                    <a:pt x="1340338" y="5027231"/>
                  </a:cubicBezTo>
                  <a:cubicBezTo>
                    <a:pt x="1363514" y="5013712"/>
                    <a:pt x="1382827" y="4988605"/>
                    <a:pt x="1402140" y="4965429"/>
                  </a:cubicBezTo>
                  <a:cubicBezTo>
                    <a:pt x="1409865" y="4955772"/>
                    <a:pt x="1490981" y="4837961"/>
                    <a:pt x="1490981" y="4820580"/>
                  </a:cubicBezTo>
                  <a:cubicBezTo>
                    <a:pt x="1490981" y="4785816"/>
                    <a:pt x="1442698" y="4785816"/>
                    <a:pt x="1429179" y="4785816"/>
                  </a:cubicBezTo>
                  <a:cubicBezTo>
                    <a:pt x="1284329" y="4785816"/>
                    <a:pt x="1282398" y="5031094"/>
                    <a:pt x="1118236" y="5031094"/>
                  </a:cubicBezTo>
                  <a:cubicBezTo>
                    <a:pt x="1114373" y="5031094"/>
                    <a:pt x="1095060" y="5029162"/>
                    <a:pt x="1083472" y="5027231"/>
                  </a:cubicBezTo>
                  <a:cubicBezTo>
                    <a:pt x="1274673" y="4951909"/>
                    <a:pt x="1191626" y="4752983"/>
                    <a:pt x="1365445" y="4646761"/>
                  </a:cubicBezTo>
                  <a:cubicBezTo>
                    <a:pt x="1324887" y="4621653"/>
                    <a:pt x="1257291" y="4565645"/>
                    <a:pt x="1239909" y="4517362"/>
                  </a:cubicBezTo>
                  <a:cubicBezTo>
                    <a:pt x="1237978" y="4511568"/>
                    <a:pt x="1236046" y="4509637"/>
                    <a:pt x="1232184" y="4505774"/>
                  </a:cubicBezTo>
                  <a:cubicBezTo>
                    <a:pt x="1178107" y="4530881"/>
                    <a:pt x="1118236" y="4554057"/>
                    <a:pt x="1064159" y="4554057"/>
                  </a:cubicBezTo>
                  <a:cubicBezTo>
                    <a:pt x="981112" y="4554057"/>
                    <a:pt x="871026" y="4509637"/>
                    <a:pt x="838194" y="4395689"/>
                  </a:cubicBezTo>
                  <a:cubicBezTo>
                    <a:pt x="836263" y="4384101"/>
                    <a:pt x="832400" y="4360925"/>
                    <a:pt x="832400" y="4357062"/>
                  </a:cubicBezTo>
                  <a:lnTo>
                    <a:pt x="832400" y="4320367"/>
                  </a:lnTo>
                  <a:cubicBezTo>
                    <a:pt x="836263" y="4285603"/>
                    <a:pt x="845919" y="4241183"/>
                    <a:pt x="882614" y="4208351"/>
                  </a:cubicBezTo>
                  <a:cubicBezTo>
                    <a:pt x="903859" y="4187106"/>
                    <a:pt x="930897" y="4181312"/>
                    <a:pt x="956005" y="4167793"/>
                  </a:cubicBezTo>
                  <a:cubicBezTo>
                    <a:pt x="971455" y="4158136"/>
                    <a:pt x="986906" y="4138823"/>
                    <a:pt x="990768" y="4125304"/>
                  </a:cubicBezTo>
                  <a:cubicBezTo>
                    <a:pt x="994631" y="4111784"/>
                    <a:pt x="998494" y="4094402"/>
                    <a:pt x="1004288" y="4080883"/>
                  </a:cubicBezTo>
                  <a:cubicBezTo>
                    <a:pt x="1035189" y="3986248"/>
                    <a:pt x="1131755" y="3963073"/>
                    <a:pt x="1197420" y="3955347"/>
                  </a:cubicBezTo>
                  <a:cubicBezTo>
                    <a:pt x="1241840" y="3947622"/>
                    <a:pt x="1251497" y="3957279"/>
                    <a:pt x="1257291" y="3957279"/>
                  </a:cubicBezTo>
                  <a:cubicBezTo>
                    <a:pt x="1261154" y="3957279"/>
                    <a:pt x="1265016" y="3957279"/>
                    <a:pt x="1268879" y="3955347"/>
                  </a:cubicBezTo>
                  <a:cubicBezTo>
                    <a:pt x="1282398" y="3945691"/>
                    <a:pt x="1309437" y="3922515"/>
                    <a:pt x="1309437" y="3916721"/>
                  </a:cubicBezTo>
                  <a:cubicBezTo>
                    <a:pt x="1309437" y="3887751"/>
                    <a:pt x="1237978" y="3816292"/>
                    <a:pt x="1216733" y="3806635"/>
                  </a:cubicBezTo>
                  <a:cubicBezTo>
                    <a:pt x="1224458" y="3804704"/>
                    <a:pt x="1237978" y="3806635"/>
                    <a:pt x="1249566" y="3812429"/>
                  </a:cubicBezTo>
                  <a:cubicBezTo>
                    <a:pt x="1326818" y="3849125"/>
                    <a:pt x="1411797" y="3883888"/>
                    <a:pt x="1489050" y="3920583"/>
                  </a:cubicBezTo>
                  <a:cubicBezTo>
                    <a:pt x="1558577" y="3955347"/>
                    <a:pt x="1641624" y="3974660"/>
                    <a:pt x="1709220" y="4049982"/>
                  </a:cubicBezTo>
                  <a:lnTo>
                    <a:pt x="1697632" y="4049982"/>
                  </a:lnTo>
                  <a:cubicBezTo>
                    <a:pt x="1693770" y="4048051"/>
                    <a:pt x="1686044" y="4042257"/>
                    <a:pt x="1682182" y="4042257"/>
                  </a:cubicBezTo>
                  <a:cubicBezTo>
                    <a:pt x="1674457" y="4042257"/>
                    <a:pt x="1672525" y="4048051"/>
                    <a:pt x="1672525" y="4051913"/>
                  </a:cubicBezTo>
                  <a:cubicBezTo>
                    <a:pt x="1672525" y="4065433"/>
                    <a:pt x="1697632" y="4088608"/>
                    <a:pt x="1697632" y="4107922"/>
                  </a:cubicBezTo>
                  <a:cubicBezTo>
                    <a:pt x="1697632" y="4111784"/>
                    <a:pt x="1695701" y="4123372"/>
                    <a:pt x="1691838" y="4131098"/>
                  </a:cubicBezTo>
                  <a:lnTo>
                    <a:pt x="1631967" y="4057707"/>
                  </a:lnTo>
                  <a:cubicBezTo>
                    <a:pt x="1633899" y="4055776"/>
                    <a:pt x="1649349" y="4051913"/>
                    <a:pt x="1649349" y="4044188"/>
                  </a:cubicBezTo>
                  <a:cubicBezTo>
                    <a:pt x="1649349" y="4040325"/>
                    <a:pt x="1637761" y="4032600"/>
                    <a:pt x="1633899" y="4028737"/>
                  </a:cubicBezTo>
                  <a:cubicBezTo>
                    <a:pt x="1554715" y="3974660"/>
                    <a:pt x="1475530" y="4011356"/>
                    <a:pt x="1402140" y="3951485"/>
                  </a:cubicBezTo>
                  <a:cubicBezTo>
                    <a:pt x="1382827" y="3936034"/>
                    <a:pt x="1365445" y="3912858"/>
                    <a:pt x="1346132" y="3893545"/>
                  </a:cubicBezTo>
                  <a:cubicBezTo>
                    <a:pt x="1346132" y="3893545"/>
                    <a:pt x="1344200" y="3891614"/>
                    <a:pt x="1344200" y="3897408"/>
                  </a:cubicBezTo>
                  <a:cubicBezTo>
                    <a:pt x="1344200" y="3901270"/>
                    <a:pt x="1348063" y="3907064"/>
                    <a:pt x="1349994" y="3912858"/>
                  </a:cubicBezTo>
                  <a:cubicBezTo>
                    <a:pt x="1369308" y="3957279"/>
                    <a:pt x="1433041" y="3993974"/>
                    <a:pt x="1475530" y="4003630"/>
                  </a:cubicBezTo>
                  <a:cubicBezTo>
                    <a:pt x="1527676" y="4015218"/>
                    <a:pt x="1593341" y="4015218"/>
                    <a:pt x="1628105" y="4055776"/>
                  </a:cubicBezTo>
                  <a:cubicBezTo>
                    <a:pt x="1606860" y="4049982"/>
                    <a:pt x="1556646" y="4028737"/>
                    <a:pt x="1527676" y="4028737"/>
                  </a:cubicBezTo>
                  <a:lnTo>
                    <a:pt x="1483256" y="4028737"/>
                  </a:lnTo>
                  <a:cubicBezTo>
                    <a:pt x="1467805" y="4026806"/>
                    <a:pt x="1448492" y="4022944"/>
                    <a:pt x="1433041" y="4017150"/>
                  </a:cubicBezTo>
                  <a:cubicBezTo>
                    <a:pt x="1398277" y="4007493"/>
                    <a:pt x="1359651" y="3982386"/>
                    <a:pt x="1332612" y="3943759"/>
                  </a:cubicBezTo>
                  <a:cubicBezTo>
                    <a:pt x="1328750" y="3937965"/>
                    <a:pt x="1324887" y="3936034"/>
                    <a:pt x="1319093" y="3936034"/>
                  </a:cubicBezTo>
                  <a:cubicBezTo>
                    <a:pt x="1309437" y="3936034"/>
                    <a:pt x="1295917" y="3953416"/>
                    <a:pt x="1295917" y="3961141"/>
                  </a:cubicBezTo>
                  <a:cubicBezTo>
                    <a:pt x="1295917" y="3965004"/>
                    <a:pt x="1299780" y="3970798"/>
                    <a:pt x="1305574" y="3972729"/>
                  </a:cubicBezTo>
                  <a:cubicBezTo>
                    <a:pt x="1324887" y="3984317"/>
                    <a:pt x="1355788" y="3990111"/>
                    <a:pt x="1375102" y="4013287"/>
                  </a:cubicBezTo>
                  <a:cubicBezTo>
                    <a:pt x="1390552" y="4028737"/>
                    <a:pt x="1392483" y="4042257"/>
                    <a:pt x="1402140" y="4059639"/>
                  </a:cubicBezTo>
                  <a:cubicBezTo>
                    <a:pt x="1409865" y="4073158"/>
                    <a:pt x="1421453" y="4075089"/>
                    <a:pt x="1429179" y="4075089"/>
                  </a:cubicBezTo>
                  <a:cubicBezTo>
                    <a:pt x="1434973" y="4075089"/>
                    <a:pt x="1458148" y="4063501"/>
                    <a:pt x="1473599" y="4061570"/>
                  </a:cubicBezTo>
                  <a:cubicBezTo>
                    <a:pt x="1481324" y="4061570"/>
                    <a:pt x="1490981" y="4059639"/>
                    <a:pt x="1496775" y="4059639"/>
                  </a:cubicBezTo>
                  <a:cubicBezTo>
                    <a:pt x="1500637" y="4059639"/>
                    <a:pt x="1498706" y="4063501"/>
                    <a:pt x="1504500" y="4063501"/>
                  </a:cubicBezTo>
                  <a:cubicBezTo>
                    <a:pt x="1512225" y="4063501"/>
                    <a:pt x="1510294" y="4061570"/>
                    <a:pt x="1510294" y="4059639"/>
                  </a:cubicBezTo>
                  <a:cubicBezTo>
                    <a:pt x="1510294" y="4063501"/>
                    <a:pt x="1537333" y="4063501"/>
                    <a:pt x="1550852" y="4063501"/>
                  </a:cubicBezTo>
                  <a:cubicBezTo>
                    <a:pt x="1597204" y="4063501"/>
                    <a:pt x="1660937" y="4127235"/>
                    <a:pt x="1678319" y="4175518"/>
                  </a:cubicBezTo>
                  <a:cubicBezTo>
                    <a:pt x="1682182" y="4173587"/>
                    <a:pt x="1682182" y="4169724"/>
                    <a:pt x="1684113" y="4165861"/>
                  </a:cubicBezTo>
                  <a:cubicBezTo>
                    <a:pt x="1687976" y="4187106"/>
                    <a:pt x="1695701" y="4214145"/>
                    <a:pt x="1695701" y="4239252"/>
                  </a:cubicBezTo>
                  <a:cubicBezTo>
                    <a:pt x="1695701" y="4322299"/>
                    <a:pt x="1643555" y="4401483"/>
                    <a:pt x="1564371" y="4409208"/>
                  </a:cubicBezTo>
                  <a:cubicBezTo>
                    <a:pt x="1550852" y="4411139"/>
                    <a:pt x="1527676" y="4411139"/>
                    <a:pt x="1521882" y="4411139"/>
                  </a:cubicBezTo>
                  <a:cubicBezTo>
                    <a:pt x="1518019" y="4411139"/>
                    <a:pt x="1492912" y="4413071"/>
                    <a:pt x="1481324" y="4409208"/>
                  </a:cubicBezTo>
                  <a:cubicBezTo>
                    <a:pt x="1467805" y="4407277"/>
                    <a:pt x="1450423" y="4401483"/>
                    <a:pt x="1436904" y="4401483"/>
                  </a:cubicBezTo>
                  <a:cubicBezTo>
                    <a:pt x="1367376" y="4401483"/>
                    <a:pt x="1355788" y="4453628"/>
                    <a:pt x="1268879" y="4453628"/>
                  </a:cubicBezTo>
                  <a:cubicBezTo>
                    <a:pt x="1207077" y="4453628"/>
                    <a:pt x="1137549" y="4422727"/>
                    <a:pt x="1102785" y="4341612"/>
                  </a:cubicBezTo>
                  <a:cubicBezTo>
                    <a:pt x="1098922" y="4330024"/>
                    <a:pt x="1093128" y="4306848"/>
                    <a:pt x="1093128" y="4302985"/>
                  </a:cubicBezTo>
                  <a:lnTo>
                    <a:pt x="1093128" y="4254702"/>
                  </a:lnTo>
                  <a:cubicBezTo>
                    <a:pt x="1108579" y="4156205"/>
                    <a:pt x="1187763" y="4113716"/>
                    <a:pt x="1257291" y="4113716"/>
                  </a:cubicBezTo>
                  <a:cubicBezTo>
                    <a:pt x="1334544" y="4113716"/>
                    <a:pt x="1396346" y="4163930"/>
                    <a:pt x="1396346" y="4245046"/>
                  </a:cubicBezTo>
                  <a:cubicBezTo>
                    <a:pt x="1396346" y="4310711"/>
                    <a:pt x="1342269" y="4360925"/>
                    <a:pt x="1278535" y="4360925"/>
                  </a:cubicBezTo>
                  <a:cubicBezTo>
                    <a:pt x="1222527" y="4360925"/>
                    <a:pt x="1191626" y="4318436"/>
                    <a:pt x="1191626" y="4270153"/>
                  </a:cubicBezTo>
                  <a:cubicBezTo>
                    <a:pt x="1191626" y="4233458"/>
                    <a:pt x="1209008" y="4208351"/>
                    <a:pt x="1245703" y="4208351"/>
                  </a:cubicBezTo>
                  <a:cubicBezTo>
                    <a:pt x="1257291" y="4208351"/>
                    <a:pt x="1268879" y="4214145"/>
                    <a:pt x="1268879" y="4223801"/>
                  </a:cubicBezTo>
                  <a:cubicBezTo>
                    <a:pt x="1268879" y="4239252"/>
                    <a:pt x="1230252" y="4243114"/>
                    <a:pt x="1230252" y="4272084"/>
                  </a:cubicBezTo>
                  <a:cubicBezTo>
                    <a:pt x="1230252" y="4301054"/>
                    <a:pt x="1255360" y="4318436"/>
                    <a:pt x="1276604" y="4318436"/>
                  </a:cubicBezTo>
                  <a:cubicBezTo>
                    <a:pt x="1315231" y="4318436"/>
                    <a:pt x="1359651" y="4289466"/>
                    <a:pt x="1359651" y="4245046"/>
                  </a:cubicBezTo>
                  <a:cubicBezTo>
                    <a:pt x="1359651" y="4179381"/>
                    <a:pt x="1299780" y="4158136"/>
                    <a:pt x="1255360" y="4158136"/>
                  </a:cubicBezTo>
                  <a:cubicBezTo>
                    <a:pt x="1183901" y="4158136"/>
                    <a:pt x="1129824" y="4200625"/>
                    <a:pt x="1129824" y="4275947"/>
                  </a:cubicBezTo>
                  <a:cubicBezTo>
                    <a:pt x="1129824" y="4360925"/>
                    <a:pt x="1199351" y="4413071"/>
                    <a:pt x="1270810" y="4413071"/>
                  </a:cubicBezTo>
                  <a:cubicBezTo>
                    <a:pt x="1355788" y="4413071"/>
                    <a:pt x="1386689" y="4345474"/>
                    <a:pt x="1415659" y="4345474"/>
                  </a:cubicBezTo>
                  <a:cubicBezTo>
                    <a:pt x="1448492" y="4345474"/>
                    <a:pt x="1467805" y="4382170"/>
                    <a:pt x="1523813" y="4382170"/>
                  </a:cubicBezTo>
                  <a:cubicBezTo>
                    <a:pt x="1614586" y="4382170"/>
                    <a:pt x="1655143" y="4297191"/>
                    <a:pt x="1655143" y="4231526"/>
                  </a:cubicBezTo>
                  <a:cubicBezTo>
                    <a:pt x="1655143" y="4142685"/>
                    <a:pt x="1589478" y="4088608"/>
                    <a:pt x="1510294" y="4088608"/>
                  </a:cubicBezTo>
                  <a:cubicBezTo>
                    <a:pt x="1456217" y="4088608"/>
                    <a:pt x="1448492" y="4107922"/>
                    <a:pt x="1413728" y="4107922"/>
                  </a:cubicBezTo>
                  <a:cubicBezTo>
                    <a:pt x="1377033" y="4107922"/>
                    <a:pt x="1388621" y="4071227"/>
                    <a:pt x="1361582" y="4044188"/>
                  </a:cubicBezTo>
                  <a:cubicBezTo>
                    <a:pt x="1317162" y="3997836"/>
                    <a:pt x="1265016" y="3982386"/>
                    <a:pt x="1218664" y="3982386"/>
                  </a:cubicBezTo>
                  <a:cubicBezTo>
                    <a:pt x="1156862" y="3982386"/>
                    <a:pt x="1046777" y="4021012"/>
                    <a:pt x="1021670" y="4109853"/>
                  </a:cubicBezTo>
                  <a:cubicBezTo>
                    <a:pt x="1017807" y="4123372"/>
                    <a:pt x="1019738" y="4142685"/>
                    <a:pt x="1015876" y="4160067"/>
                  </a:cubicBezTo>
                  <a:cubicBezTo>
                    <a:pt x="1012013" y="4189037"/>
                    <a:pt x="971455" y="4190969"/>
                    <a:pt x="954073" y="4198694"/>
                  </a:cubicBezTo>
                  <a:cubicBezTo>
                    <a:pt x="878752" y="4229595"/>
                    <a:pt x="859438" y="4293329"/>
                    <a:pt x="859438" y="4343543"/>
                  </a:cubicBezTo>
                  <a:cubicBezTo>
                    <a:pt x="859438" y="4457491"/>
                    <a:pt x="979180" y="4527019"/>
                    <a:pt x="1066090" y="4527019"/>
                  </a:cubicBezTo>
                  <a:cubicBezTo>
                    <a:pt x="1158793" y="4527019"/>
                    <a:pt x="1205145" y="4474873"/>
                    <a:pt x="1236046" y="4474873"/>
                  </a:cubicBezTo>
                  <a:cubicBezTo>
                    <a:pt x="1255360" y="4474873"/>
                    <a:pt x="1276604" y="4525087"/>
                    <a:pt x="1282398" y="4532813"/>
                  </a:cubicBezTo>
                  <a:cubicBezTo>
                    <a:pt x="1321025" y="4579164"/>
                    <a:pt x="1353857" y="4615859"/>
                    <a:pt x="1396346" y="4615859"/>
                  </a:cubicBezTo>
                  <a:cubicBezTo>
                    <a:pt x="1429179" y="4615859"/>
                    <a:pt x="1467805" y="4584958"/>
                    <a:pt x="1502569" y="4584958"/>
                  </a:cubicBezTo>
                  <a:cubicBezTo>
                    <a:pt x="1508363" y="4584958"/>
                    <a:pt x="1525745" y="4588821"/>
                    <a:pt x="1535401" y="4592684"/>
                  </a:cubicBezTo>
                  <a:cubicBezTo>
                    <a:pt x="1539264" y="4575302"/>
                    <a:pt x="1554715" y="4581096"/>
                    <a:pt x="1566302" y="4579164"/>
                  </a:cubicBezTo>
                  <a:cubicBezTo>
                    <a:pt x="1591410" y="4573370"/>
                    <a:pt x="1618448" y="4567576"/>
                    <a:pt x="1641624" y="4554057"/>
                  </a:cubicBezTo>
                  <a:cubicBezTo>
                    <a:pt x="1647418" y="4550195"/>
                    <a:pt x="1649349" y="4536675"/>
                    <a:pt x="1653212" y="4528950"/>
                  </a:cubicBezTo>
                  <a:cubicBezTo>
                    <a:pt x="1660937" y="4511568"/>
                    <a:pt x="1666731" y="4484530"/>
                    <a:pt x="1670594" y="4469079"/>
                  </a:cubicBezTo>
                  <a:cubicBezTo>
                    <a:pt x="1672525" y="4463285"/>
                    <a:pt x="1672525" y="4455560"/>
                    <a:pt x="1674457" y="4449766"/>
                  </a:cubicBezTo>
                  <a:cubicBezTo>
                    <a:pt x="1672525" y="4413071"/>
                    <a:pt x="1672525" y="4403414"/>
                    <a:pt x="1672525" y="4393757"/>
                  </a:cubicBezTo>
                  <a:cubicBezTo>
                    <a:pt x="1697632" y="4399551"/>
                    <a:pt x="1745915" y="4420796"/>
                    <a:pt x="1776817" y="4420796"/>
                  </a:cubicBezTo>
                  <a:cubicBezTo>
                    <a:pt x="1792267" y="4420796"/>
                    <a:pt x="1848276" y="4411139"/>
                    <a:pt x="1840550" y="4386032"/>
                  </a:cubicBezTo>
                  <a:cubicBezTo>
                    <a:pt x="1840550" y="4382170"/>
                    <a:pt x="1840550" y="4376376"/>
                    <a:pt x="1842482" y="4370582"/>
                  </a:cubicBezTo>
                  <a:lnTo>
                    <a:pt x="1842482" y="4266290"/>
                  </a:lnTo>
                  <a:cubicBezTo>
                    <a:pt x="1828962" y="4206419"/>
                    <a:pt x="1819306" y="4144617"/>
                    <a:pt x="1763297" y="4082815"/>
                  </a:cubicBezTo>
                  <a:cubicBezTo>
                    <a:pt x="1757503" y="4075089"/>
                    <a:pt x="1753641" y="4065433"/>
                    <a:pt x="1747847" y="4059639"/>
                  </a:cubicBezTo>
                  <a:cubicBezTo>
                    <a:pt x="1738190" y="4046119"/>
                    <a:pt x="1724671" y="4030669"/>
                    <a:pt x="1711152" y="4019081"/>
                  </a:cubicBezTo>
                  <a:cubicBezTo>
                    <a:pt x="1686044" y="3999768"/>
                    <a:pt x="1657075" y="3984317"/>
                    <a:pt x="1633899" y="3968867"/>
                  </a:cubicBezTo>
                  <a:cubicBezTo>
                    <a:pt x="1618448" y="3961141"/>
                    <a:pt x="1601066" y="3953416"/>
                    <a:pt x="1587547" y="3943759"/>
                  </a:cubicBezTo>
                  <a:cubicBezTo>
                    <a:pt x="1572096" y="3936034"/>
                    <a:pt x="1554715" y="3926377"/>
                    <a:pt x="1537333" y="3918652"/>
                  </a:cubicBezTo>
                  <a:cubicBezTo>
                    <a:pt x="1483256" y="3893545"/>
                    <a:pt x="1427247" y="3864575"/>
                    <a:pt x="1375102" y="3847193"/>
                  </a:cubicBezTo>
                  <a:cubicBezTo>
                    <a:pt x="1338406" y="3835605"/>
                    <a:pt x="1301711" y="3818223"/>
                    <a:pt x="1268879" y="3802773"/>
                  </a:cubicBezTo>
                  <a:cubicBezTo>
                    <a:pt x="1241840" y="3791185"/>
                    <a:pt x="1212870" y="3773803"/>
                    <a:pt x="1183901" y="3760284"/>
                  </a:cubicBezTo>
                  <a:cubicBezTo>
                    <a:pt x="986906" y="3661786"/>
                    <a:pt x="801499" y="3418440"/>
                    <a:pt x="787980" y="3240758"/>
                  </a:cubicBezTo>
                  <a:cubicBezTo>
                    <a:pt x="787980" y="3225308"/>
                    <a:pt x="784117" y="3196338"/>
                    <a:pt x="784117" y="3192475"/>
                  </a:cubicBezTo>
                  <a:lnTo>
                    <a:pt x="784117" y="3155780"/>
                  </a:lnTo>
                  <a:cubicBezTo>
                    <a:pt x="789911" y="2916296"/>
                    <a:pt x="971455" y="2723164"/>
                    <a:pt x="1180038" y="2723164"/>
                  </a:cubicBezTo>
                  <a:cubicBezTo>
                    <a:pt x="1183901" y="2723164"/>
                    <a:pt x="1226390" y="2723164"/>
                    <a:pt x="1249566" y="2728958"/>
                  </a:cubicBezTo>
                  <a:cubicBezTo>
                    <a:pt x="1259222" y="2730889"/>
                    <a:pt x="1266947" y="2734752"/>
                    <a:pt x="1278535" y="2736683"/>
                  </a:cubicBezTo>
                  <a:cubicBezTo>
                    <a:pt x="1344200" y="2748271"/>
                    <a:pt x="1448492" y="2854494"/>
                    <a:pt x="1460080" y="2922090"/>
                  </a:cubicBezTo>
                  <a:cubicBezTo>
                    <a:pt x="1463942" y="2941403"/>
                    <a:pt x="1465874" y="2962648"/>
                    <a:pt x="1471668" y="2983892"/>
                  </a:cubicBezTo>
                  <a:cubicBezTo>
                    <a:pt x="1473599" y="2991618"/>
                    <a:pt x="1483256" y="2991618"/>
                    <a:pt x="1487118" y="2991618"/>
                  </a:cubicBezTo>
                  <a:cubicBezTo>
                    <a:pt x="1498706" y="2991618"/>
                    <a:pt x="1490981" y="2985824"/>
                    <a:pt x="1506431" y="2976167"/>
                  </a:cubicBezTo>
                  <a:cubicBezTo>
                    <a:pt x="1516088" y="2968442"/>
                    <a:pt x="1546989" y="2958785"/>
                    <a:pt x="1546989" y="2943335"/>
                  </a:cubicBezTo>
                  <a:cubicBezTo>
                    <a:pt x="1546989" y="2929815"/>
                    <a:pt x="1525745" y="2906640"/>
                    <a:pt x="1512225" y="2906640"/>
                  </a:cubicBezTo>
                  <a:cubicBezTo>
                    <a:pt x="1506431" y="2906640"/>
                    <a:pt x="1494844" y="2914365"/>
                    <a:pt x="1487118" y="2918227"/>
                  </a:cubicBezTo>
                  <a:lnTo>
                    <a:pt x="1481324" y="2918227"/>
                  </a:lnTo>
                  <a:cubicBezTo>
                    <a:pt x="1477462" y="2908571"/>
                    <a:pt x="1475530" y="2895052"/>
                    <a:pt x="1471668" y="2887326"/>
                  </a:cubicBezTo>
                  <a:cubicBezTo>
                    <a:pt x="1407934" y="2744408"/>
                    <a:pt x="1268879" y="2701919"/>
                    <a:pt x="1164587" y="2701919"/>
                  </a:cubicBezTo>
                  <a:cubicBezTo>
                    <a:pt x="1125961" y="2701919"/>
                    <a:pt x="1129824" y="2696125"/>
                    <a:pt x="1079609" y="2711576"/>
                  </a:cubicBezTo>
                  <a:cubicBezTo>
                    <a:pt x="963730" y="2744408"/>
                    <a:pt x="822743" y="2893120"/>
                    <a:pt x="789911" y="3007068"/>
                  </a:cubicBezTo>
                  <a:cubicBezTo>
                    <a:pt x="770598" y="3072733"/>
                    <a:pt x="764804" y="3130673"/>
                    <a:pt x="764804" y="3194406"/>
                  </a:cubicBezTo>
                  <a:cubicBezTo>
                    <a:pt x="764804" y="3229170"/>
                    <a:pt x="764804" y="3246552"/>
                    <a:pt x="772529" y="3290973"/>
                  </a:cubicBezTo>
                  <a:cubicBezTo>
                    <a:pt x="797636" y="3449341"/>
                    <a:pt x="998494" y="3690756"/>
                    <a:pt x="1176175" y="3775734"/>
                  </a:cubicBezTo>
                  <a:cubicBezTo>
                    <a:pt x="1187763" y="3781528"/>
                    <a:pt x="1199351" y="3793116"/>
                    <a:pt x="1209008" y="3802773"/>
                  </a:cubicBezTo>
                  <a:cubicBezTo>
                    <a:pt x="1201283" y="3800842"/>
                    <a:pt x="1189695" y="3796979"/>
                    <a:pt x="1185832" y="3796979"/>
                  </a:cubicBezTo>
                  <a:cubicBezTo>
                    <a:pt x="1172313" y="3796979"/>
                    <a:pt x="1160725" y="3804704"/>
                    <a:pt x="1160725" y="3818223"/>
                  </a:cubicBezTo>
                  <a:cubicBezTo>
                    <a:pt x="1160725" y="3822086"/>
                    <a:pt x="1158793" y="3824017"/>
                    <a:pt x="1162656" y="3827880"/>
                  </a:cubicBezTo>
                  <a:cubicBezTo>
                    <a:pt x="1181969" y="3852987"/>
                    <a:pt x="1201283" y="3870369"/>
                    <a:pt x="1201283" y="3893545"/>
                  </a:cubicBezTo>
                  <a:cubicBezTo>
                    <a:pt x="1201283" y="3899339"/>
                    <a:pt x="1199351" y="3907064"/>
                    <a:pt x="1197420" y="3912858"/>
                  </a:cubicBezTo>
                  <a:cubicBezTo>
                    <a:pt x="1095060" y="3789254"/>
                    <a:pt x="940554" y="3849125"/>
                    <a:pt x="872958" y="3686894"/>
                  </a:cubicBezTo>
                  <a:cubicBezTo>
                    <a:pt x="865232" y="3665649"/>
                    <a:pt x="861370" y="3644404"/>
                    <a:pt x="857507" y="3623160"/>
                  </a:cubicBezTo>
                  <a:lnTo>
                    <a:pt x="859438" y="3524662"/>
                  </a:lnTo>
                  <a:cubicBezTo>
                    <a:pt x="861370" y="3495693"/>
                    <a:pt x="834331" y="3476379"/>
                    <a:pt x="815018" y="3476379"/>
                  </a:cubicBezTo>
                  <a:cubicBezTo>
                    <a:pt x="811155" y="3476379"/>
                    <a:pt x="805361" y="3478311"/>
                    <a:pt x="799567" y="3482173"/>
                  </a:cubicBezTo>
                  <a:lnTo>
                    <a:pt x="799567" y="3532388"/>
                  </a:lnTo>
                  <a:cubicBezTo>
                    <a:pt x="797636" y="3542044"/>
                    <a:pt x="797636" y="3551701"/>
                    <a:pt x="795705" y="3559426"/>
                  </a:cubicBezTo>
                  <a:cubicBezTo>
                    <a:pt x="786048" y="3565220"/>
                    <a:pt x="787980" y="3580671"/>
                    <a:pt x="776392" y="3584533"/>
                  </a:cubicBezTo>
                  <a:cubicBezTo>
                    <a:pt x="778323" y="3572946"/>
                    <a:pt x="778323" y="3557495"/>
                    <a:pt x="776392" y="3547838"/>
                  </a:cubicBezTo>
                  <a:cubicBezTo>
                    <a:pt x="772529" y="3513075"/>
                    <a:pt x="728109" y="3468654"/>
                    <a:pt x="706864" y="3435822"/>
                  </a:cubicBezTo>
                  <a:cubicBezTo>
                    <a:pt x="693345" y="3416508"/>
                    <a:pt x="646993" y="3331530"/>
                    <a:pt x="646993" y="3298698"/>
                  </a:cubicBezTo>
                  <a:lnTo>
                    <a:pt x="646993" y="3175093"/>
                  </a:lnTo>
                  <a:cubicBezTo>
                    <a:pt x="652787" y="3159643"/>
                    <a:pt x="656650" y="3142261"/>
                    <a:pt x="666306" y="3128742"/>
                  </a:cubicBezTo>
                  <a:cubicBezTo>
                    <a:pt x="681757" y="3099772"/>
                    <a:pt x="703001" y="3068871"/>
                    <a:pt x="724246" y="3041832"/>
                  </a:cubicBezTo>
                  <a:cubicBezTo>
                    <a:pt x="733903" y="3028313"/>
                    <a:pt x="803430" y="2956854"/>
                    <a:pt x="803430" y="2931747"/>
                  </a:cubicBezTo>
                  <a:cubicBezTo>
                    <a:pt x="803430" y="2916296"/>
                    <a:pt x="786048" y="2904708"/>
                    <a:pt x="776392" y="2904708"/>
                  </a:cubicBezTo>
                  <a:cubicBezTo>
                    <a:pt x="749353" y="2904708"/>
                    <a:pt x="743559" y="2937541"/>
                    <a:pt x="718452" y="2958785"/>
                  </a:cubicBezTo>
                  <a:cubicBezTo>
                    <a:pt x="706864" y="2966510"/>
                    <a:pt x="693345" y="2972304"/>
                    <a:pt x="681757" y="2976167"/>
                  </a:cubicBezTo>
                  <a:cubicBezTo>
                    <a:pt x="693345" y="2951060"/>
                    <a:pt x="710727" y="2924021"/>
                    <a:pt x="720383" y="2896983"/>
                  </a:cubicBezTo>
                  <a:cubicBezTo>
                    <a:pt x="731971" y="2866082"/>
                    <a:pt x="735834" y="2835181"/>
                    <a:pt x="751284" y="2804279"/>
                  </a:cubicBezTo>
                  <a:cubicBezTo>
                    <a:pt x="762872" y="2779172"/>
                    <a:pt x="778323" y="2752134"/>
                    <a:pt x="801499" y="2728958"/>
                  </a:cubicBezTo>
                  <a:cubicBezTo>
                    <a:pt x="853644" y="2672950"/>
                    <a:pt x="917378" y="2649774"/>
                    <a:pt x="971455" y="2640117"/>
                  </a:cubicBezTo>
                  <a:cubicBezTo>
                    <a:pt x="977249" y="2640117"/>
                    <a:pt x="988837" y="2636254"/>
                    <a:pt x="994631" y="2636254"/>
                  </a:cubicBezTo>
                  <a:lnTo>
                    <a:pt x="1100854" y="2636254"/>
                  </a:lnTo>
                  <a:cubicBezTo>
                    <a:pt x="1112442" y="2638186"/>
                    <a:pt x="1124030" y="2638186"/>
                    <a:pt x="1133686" y="2640117"/>
                  </a:cubicBezTo>
                  <a:cubicBezTo>
                    <a:pt x="1137549" y="2640117"/>
                    <a:pt x="1149137" y="2647842"/>
                    <a:pt x="1154931" y="2647842"/>
                  </a:cubicBezTo>
                  <a:cubicBezTo>
                    <a:pt x="1158793" y="2647842"/>
                    <a:pt x="1170381" y="2638186"/>
                    <a:pt x="1174244" y="2638186"/>
                  </a:cubicBezTo>
                  <a:cubicBezTo>
                    <a:pt x="1180038" y="2638186"/>
                    <a:pt x="1187763" y="2649774"/>
                    <a:pt x="1197420" y="2653636"/>
                  </a:cubicBezTo>
                  <a:cubicBezTo>
                    <a:pt x="1222527" y="2669087"/>
                    <a:pt x="1230252" y="2669087"/>
                    <a:pt x="1249566" y="2669087"/>
                  </a:cubicBezTo>
                  <a:cubicBezTo>
                    <a:pt x="1253428" y="2669087"/>
                    <a:pt x="1284329" y="2667156"/>
                    <a:pt x="1284329" y="2659430"/>
                  </a:cubicBezTo>
                  <a:cubicBezTo>
                    <a:pt x="1284329" y="2645911"/>
                    <a:pt x="1266947" y="2603422"/>
                    <a:pt x="1251497" y="2603422"/>
                  </a:cubicBezTo>
                  <a:cubicBezTo>
                    <a:pt x="1247634" y="2603422"/>
                    <a:pt x="1207077" y="2622735"/>
                    <a:pt x="1183901" y="2634323"/>
                  </a:cubicBezTo>
                  <a:cubicBezTo>
                    <a:pt x="1183901" y="2632392"/>
                    <a:pt x="1181969" y="2626598"/>
                    <a:pt x="1185832" y="2624667"/>
                  </a:cubicBezTo>
                  <a:cubicBezTo>
                    <a:pt x="1197420" y="2615010"/>
                    <a:pt x="1214802" y="2607285"/>
                    <a:pt x="1230252" y="2599559"/>
                  </a:cubicBezTo>
                  <a:cubicBezTo>
                    <a:pt x="1255360" y="2586040"/>
                    <a:pt x="1276604" y="2553208"/>
                    <a:pt x="1270810" y="2531963"/>
                  </a:cubicBezTo>
                  <a:cubicBezTo>
                    <a:pt x="1272741" y="2545482"/>
                    <a:pt x="1276604" y="2566727"/>
                    <a:pt x="1297849" y="2566727"/>
                  </a:cubicBezTo>
                  <a:cubicBezTo>
                    <a:pt x="1311368" y="2566727"/>
                    <a:pt x="1369308" y="2533894"/>
                    <a:pt x="1373170" y="2533894"/>
                  </a:cubicBezTo>
                  <a:cubicBezTo>
                    <a:pt x="1384758" y="2528100"/>
                    <a:pt x="1402140" y="2524238"/>
                    <a:pt x="1415659" y="2518444"/>
                  </a:cubicBezTo>
                  <a:cubicBezTo>
                    <a:pt x="1504500" y="2475955"/>
                    <a:pt x="1601066" y="2448916"/>
                    <a:pt x="1689907" y="2383251"/>
                  </a:cubicBezTo>
                  <a:cubicBezTo>
                    <a:pt x="1676388" y="2425740"/>
                    <a:pt x="1745915" y="2462435"/>
                    <a:pt x="1771023" y="2462435"/>
                  </a:cubicBezTo>
                  <a:cubicBezTo>
                    <a:pt x="1780679" y="2462435"/>
                    <a:pt x="1786473" y="2456642"/>
                    <a:pt x="1786473" y="2446985"/>
                  </a:cubicBezTo>
                  <a:cubicBezTo>
                    <a:pt x="1786473" y="2439260"/>
                    <a:pt x="1769091" y="2408358"/>
                    <a:pt x="1765229" y="2408358"/>
                  </a:cubicBezTo>
                  <a:cubicBezTo>
                    <a:pt x="1747847" y="2406427"/>
                    <a:pt x="1720808" y="2410290"/>
                    <a:pt x="1707289" y="2389045"/>
                  </a:cubicBezTo>
                  <a:lnTo>
                    <a:pt x="1707289" y="2383251"/>
                  </a:lnTo>
                  <a:cubicBezTo>
                    <a:pt x="1715014" y="2387114"/>
                    <a:pt x="1724671" y="2392908"/>
                    <a:pt x="1734327" y="2394839"/>
                  </a:cubicBezTo>
                  <a:cubicBezTo>
                    <a:pt x="1736259" y="2396771"/>
                    <a:pt x="1742053" y="2396771"/>
                    <a:pt x="1745915" y="2396771"/>
                  </a:cubicBezTo>
                  <a:cubicBezTo>
                    <a:pt x="1751709" y="2396771"/>
                    <a:pt x="1765229" y="2394839"/>
                    <a:pt x="1772954" y="2390977"/>
                  </a:cubicBezTo>
                  <a:cubicBezTo>
                    <a:pt x="1763297" y="2381320"/>
                    <a:pt x="1742053" y="2356213"/>
                    <a:pt x="1728534" y="2356213"/>
                  </a:cubicBezTo>
                  <a:cubicBezTo>
                    <a:pt x="1720808" y="2356213"/>
                    <a:pt x="1711152" y="2367801"/>
                    <a:pt x="1707289" y="2373595"/>
                  </a:cubicBezTo>
                  <a:cubicBezTo>
                    <a:pt x="1707289" y="2362007"/>
                    <a:pt x="1713083" y="2340762"/>
                    <a:pt x="1726602" y="2331106"/>
                  </a:cubicBezTo>
                  <a:cubicBezTo>
                    <a:pt x="1732396" y="2323380"/>
                    <a:pt x="1742053" y="2321449"/>
                    <a:pt x="1749778" y="2317586"/>
                  </a:cubicBezTo>
                  <a:cubicBezTo>
                    <a:pt x="1751709" y="2317586"/>
                    <a:pt x="1751709" y="2311792"/>
                    <a:pt x="1757503" y="2309861"/>
                  </a:cubicBezTo>
                  <a:cubicBezTo>
                    <a:pt x="1782611" y="2298273"/>
                    <a:pt x="1807718" y="2282823"/>
                    <a:pt x="1832825" y="2280891"/>
                  </a:cubicBezTo>
                  <a:cubicBezTo>
                    <a:pt x="1815443" y="2265441"/>
                    <a:pt x="1782611" y="2234540"/>
                    <a:pt x="1778748" y="2234540"/>
                  </a:cubicBezTo>
                  <a:cubicBezTo>
                    <a:pt x="1772954" y="2234540"/>
                    <a:pt x="1769091" y="2236471"/>
                    <a:pt x="1767160" y="2240333"/>
                  </a:cubicBezTo>
                  <a:cubicBezTo>
                    <a:pt x="1761366" y="2249990"/>
                    <a:pt x="1763297" y="2263509"/>
                    <a:pt x="1759435" y="2275097"/>
                  </a:cubicBezTo>
                  <a:cubicBezTo>
                    <a:pt x="1761366" y="2253853"/>
                    <a:pt x="1747847" y="2240333"/>
                    <a:pt x="1732396" y="2240333"/>
                  </a:cubicBezTo>
                  <a:cubicBezTo>
                    <a:pt x="1728534" y="2240333"/>
                    <a:pt x="1709220" y="2244196"/>
                    <a:pt x="1703426" y="2244196"/>
                  </a:cubicBezTo>
                  <a:cubicBezTo>
                    <a:pt x="1687976" y="2244196"/>
                    <a:pt x="1674457" y="2238402"/>
                    <a:pt x="1664800" y="2222952"/>
                  </a:cubicBezTo>
                  <a:cubicBezTo>
                    <a:pt x="1691838" y="2207501"/>
                    <a:pt x="1705358" y="2199776"/>
                    <a:pt x="1705358" y="2176600"/>
                  </a:cubicBezTo>
                  <a:cubicBezTo>
                    <a:pt x="1705358" y="2172737"/>
                    <a:pt x="1697632" y="2116729"/>
                    <a:pt x="1684113" y="2107072"/>
                  </a:cubicBezTo>
                  <a:cubicBezTo>
                    <a:pt x="1643555" y="2068446"/>
                    <a:pt x="1587547" y="2052995"/>
                    <a:pt x="1545058" y="2035613"/>
                  </a:cubicBezTo>
                  <a:cubicBezTo>
                    <a:pt x="1518019" y="2025957"/>
                    <a:pt x="1489050" y="2016300"/>
                    <a:pt x="1462011" y="2010506"/>
                  </a:cubicBezTo>
                  <a:cubicBezTo>
                    <a:pt x="1446560" y="2006643"/>
                    <a:pt x="1427247" y="2002781"/>
                    <a:pt x="1413728" y="1996987"/>
                  </a:cubicBezTo>
                  <a:cubicBezTo>
                    <a:pt x="1409865" y="1996987"/>
                    <a:pt x="1404071" y="1993124"/>
                    <a:pt x="1400209" y="1989262"/>
                  </a:cubicBezTo>
                  <a:cubicBezTo>
                    <a:pt x="1402140" y="1989262"/>
                    <a:pt x="1402140" y="1987330"/>
                    <a:pt x="1407934" y="1987330"/>
                  </a:cubicBezTo>
                  <a:cubicBezTo>
                    <a:pt x="1411797" y="1987330"/>
                    <a:pt x="1429179" y="1993124"/>
                    <a:pt x="1434973" y="1993124"/>
                  </a:cubicBezTo>
                  <a:cubicBezTo>
                    <a:pt x="1458148" y="1993124"/>
                    <a:pt x="1462011" y="1956429"/>
                    <a:pt x="1462011" y="1944841"/>
                  </a:cubicBezTo>
                  <a:cubicBezTo>
                    <a:pt x="1462011" y="1925528"/>
                    <a:pt x="1454286" y="1894627"/>
                    <a:pt x="1433041" y="1883039"/>
                  </a:cubicBezTo>
                  <a:cubicBezTo>
                    <a:pt x="1421453" y="1921665"/>
                    <a:pt x="1378964" y="1923597"/>
                    <a:pt x="1378964" y="1954498"/>
                  </a:cubicBezTo>
                  <a:cubicBezTo>
                    <a:pt x="1378964" y="1960292"/>
                    <a:pt x="1384758" y="1973811"/>
                    <a:pt x="1388621" y="1983468"/>
                  </a:cubicBezTo>
                  <a:cubicBezTo>
                    <a:pt x="1384758" y="1987330"/>
                    <a:pt x="1378964" y="1989262"/>
                    <a:pt x="1373170" y="1989262"/>
                  </a:cubicBezTo>
                  <a:cubicBezTo>
                    <a:pt x="1369308" y="1989262"/>
                    <a:pt x="1342269" y="1983468"/>
                    <a:pt x="1328750" y="1979605"/>
                  </a:cubicBezTo>
                  <a:cubicBezTo>
                    <a:pt x="1299780" y="1975742"/>
                    <a:pt x="1266947" y="1969948"/>
                    <a:pt x="1239909" y="1962223"/>
                  </a:cubicBezTo>
                  <a:cubicBezTo>
                    <a:pt x="1205145" y="1954498"/>
                    <a:pt x="1170381" y="1946772"/>
                    <a:pt x="1135618" y="1935185"/>
                  </a:cubicBezTo>
                  <a:cubicBezTo>
                    <a:pt x="1133686" y="1933253"/>
                    <a:pt x="1131755" y="1929391"/>
                    <a:pt x="1129824" y="1925528"/>
                  </a:cubicBezTo>
                  <a:cubicBezTo>
                    <a:pt x="1141412" y="1929391"/>
                    <a:pt x="1160725" y="1933253"/>
                    <a:pt x="1164587" y="1933253"/>
                  </a:cubicBezTo>
                  <a:cubicBezTo>
                    <a:pt x="1187763" y="1933253"/>
                    <a:pt x="1185832" y="1904283"/>
                    <a:pt x="1185832" y="1890764"/>
                  </a:cubicBezTo>
                  <a:cubicBezTo>
                    <a:pt x="1185832" y="1884970"/>
                    <a:pt x="1187763" y="1877245"/>
                    <a:pt x="1187763" y="1871451"/>
                  </a:cubicBezTo>
                  <a:cubicBezTo>
                    <a:pt x="1187763" y="1857932"/>
                    <a:pt x="1178107" y="1823168"/>
                    <a:pt x="1158793" y="1823168"/>
                  </a:cubicBezTo>
                  <a:cubicBezTo>
                    <a:pt x="1152999" y="1823168"/>
                    <a:pt x="1110510" y="1836687"/>
                    <a:pt x="1085403" y="1844412"/>
                  </a:cubicBezTo>
                  <a:lnTo>
                    <a:pt x="1085403" y="1848275"/>
                  </a:lnTo>
                  <a:cubicBezTo>
                    <a:pt x="1087335" y="1854069"/>
                    <a:pt x="1093128" y="1856000"/>
                    <a:pt x="1093128" y="1861794"/>
                  </a:cubicBezTo>
                  <a:lnTo>
                    <a:pt x="1093128" y="1871451"/>
                  </a:lnTo>
                  <a:cubicBezTo>
                    <a:pt x="1075747" y="1852138"/>
                    <a:pt x="1071884" y="1850206"/>
                    <a:pt x="1058365" y="1850206"/>
                  </a:cubicBezTo>
                  <a:cubicBezTo>
                    <a:pt x="1048708" y="1850206"/>
                    <a:pt x="1048708" y="1848275"/>
                    <a:pt x="1037120" y="1861794"/>
                  </a:cubicBezTo>
                  <a:cubicBezTo>
                    <a:pt x="1040983" y="1848275"/>
                    <a:pt x="1048708" y="1832824"/>
                    <a:pt x="1058365" y="1819305"/>
                  </a:cubicBezTo>
                  <a:cubicBezTo>
                    <a:pt x="1062227" y="1819305"/>
                    <a:pt x="1075747" y="1834756"/>
                    <a:pt x="1085403" y="1834756"/>
                  </a:cubicBezTo>
                  <a:cubicBezTo>
                    <a:pt x="1110510" y="1834756"/>
                    <a:pt x="1166519" y="1807717"/>
                    <a:pt x="1166519" y="1769091"/>
                  </a:cubicBezTo>
                  <a:cubicBezTo>
                    <a:pt x="1166519" y="1765228"/>
                    <a:pt x="1164587" y="1720808"/>
                    <a:pt x="1145274" y="1720808"/>
                  </a:cubicBezTo>
                  <a:lnTo>
                    <a:pt x="1133686" y="1720808"/>
                  </a:lnTo>
                  <a:cubicBezTo>
                    <a:pt x="1129824" y="1776816"/>
                    <a:pt x="1064159" y="1736258"/>
                    <a:pt x="1056433" y="1788404"/>
                  </a:cubicBezTo>
                  <a:cubicBezTo>
                    <a:pt x="1052571" y="1771022"/>
                    <a:pt x="1031326" y="1761366"/>
                    <a:pt x="1021670" y="1761366"/>
                  </a:cubicBezTo>
                  <a:cubicBezTo>
                    <a:pt x="1004288" y="1761366"/>
                    <a:pt x="1000425" y="1772954"/>
                    <a:pt x="981112" y="1772954"/>
                  </a:cubicBezTo>
                  <a:cubicBezTo>
                    <a:pt x="975318" y="1772954"/>
                    <a:pt x="948279" y="1765228"/>
                    <a:pt x="944417" y="1765228"/>
                  </a:cubicBezTo>
                  <a:cubicBezTo>
                    <a:pt x="934760" y="1765228"/>
                    <a:pt x="930897" y="1769091"/>
                    <a:pt x="932829" y="1786473"/>
                  </a:cubicBezTo>
                  <a:cubicBezTo>
                    <a:pt x="919309" y="1763297"/>
                    <a:pt x="903859" y="1759434"/>
                    <a:pt x="886477" y="1759434"/>
                  </a:cubicBezTo>
                  <a:cubicBezTo>
                    <a:pt x="880683" y="1759434"/>
                    <a:pt x="842057" y="1767160"/>
                    <a:pt x="818881" y="1771022"/>
                  </a:cubicBezTo>
                  <a:cubicBezTo>
                    <a:pt x="857507" y="1803855"/>
                    <a:pt x="894202" y="1825099"/>
                    <a:pt x="934760" y="1842481"/>
                  </a:cubicBezTo>
                  <a:lnTo>
                    <a:pt x="934760" y="1792267"/>
                  </a:lnTo>
                  <a:cubicBezTo>
                    <a:pt x="936691" y="1792267"/>
                    <a:pt x="940554" y="1794198"/>
                    <a:pt x="940554" y="1794198"/>
                  </a:cubicBezTo>
                  <a:cubicBezTo>
                    <a:pt x="944417" y="1807717"/>
                    <a:pt x="946348" y="1823168"/>
                    <a:pt x="952142" y="1836687"/>
                  </a:cubicBezTo>
                  <a:cubicBezTo>
                    <a:pt x="963730" y="1863726"/>
                    <a:pt x="977249" y="1873382"/>
                    <a:pt x="1000425" y="1873382"/>
                  </a:cubicBezTo>
                  <a:cubicBezTo>
                    <a:pt x="1004288" y="1873382"/>
                    <a:pt x="1021670" y="1871451"/>
                    <a:pt x="1035189" y="1867588"/>
                  </a:cubicBezTo>
                  <a:cubicBezTo>
                    <a:pt x="1033257" y="1871451"/>
                    <a:pt x="1025532" y="1877245"/>
                    <a:pt x="1025532" y="1881108"/>
                  </a:cubicBezTo>
                  <a:cubicBezTo>
                    <a:pt x="1025532" y="1892695"/>
                    <a:pt x="1073815" y="1908146"/>
                    <a:pt x="1077678" y="1908146"/>
                  </a:cubicBezTo>
                  <a:cubicBezTo>
                    <a:pt x="1093128" y="1908146"/>
                    <a:pt x="1093128" y="1902352"/>
                    <a:pt x="1093128" y="1892695"/>
                  </a:cubicBezTo>
                  <a:lnTo>
                    <a:pt x="1093128" y="1875314"/>
                  </a:lnTo>
                  <a:cubicBezTo>
                    <a:pt x="1110510" y="1884970"/>
                    <a:pt x="1091197" y="1913940"/>
                    <a:pt x="1116304" y="1925528"/>
                  </a:cubicBezTo>
                  <a:cubicBezTo>
                    <a:pt x="1114373" y="1925528"/>
                    <a:pt x="1110510" y="1927459"/>
                    <a:pt x="1106648" y="1927459"/>
                  </a:cubicBezTo>
                  <a:cubicBezTo>
                    <a:pt x="1100854" y="1927459"/>
                    <a:pt x="1060296" y="1912009"/>
                    <a:pt x="1039051" y="1902352"/>
                  </a:cubicBezTo>
                  <a:cubicBezTo>
                    <a:pt x="932829" y="1861794"/>
                    <a:pt x="801499" y="1799992"/>
                    <a:pt x="716521" y="1682181"/>
                  </a:cubicBezTo>
                  <a:cubicBezTo>
                    <a:pt x="731971" y="1682181"/>
                    <a:pt x="751284" y="1718877"/>
                    <a:pt x="760941" y="1718877"/>
                  </a:cubicBezTo>
                  <a:cubicBezTo>
                    <a:pt x="768666" y="1718877"/>
                    <a:pt x="787980" y="1687975"/>
                    <a:pt x="787980" y="1687975"/>
                  </a:cubicBezTo>
                  <a:cubicBezTo>
                    <a:pt x="793774" y="1674456"/>
                    <a:pt x="799567" y="1649349"/>
                    <a:pt x="799567" y="1643555"/>
                  </a:cubicBezTo>
                  <a:cubicBezTo>
                    <a:pt x="799567" y="1639692"/>
                    <a:pt x="797636" y="1630036"/>
                    <a:pt x="793774" y="1626173"/>
                  </a:cubicBezTo>
                  <a:cubicBezTo>
                    <a:pt x="786048" y="1614585"/>
                    <a:pt x="768666" y="1622310"/>
                    <a:pt x="757078" y="1618448"/>
                  </a:cubicBezTo>
                  <a:cubicBezTo>
                    <a:pt x="737765" y="1612654"/>
                    <a:pt x="724246" y="1597203"/>
                    <a:pt x="708795" y="1597203"/>
                  </a:cubicBezTo>
                  <a:cubicBezTo>
                    <a:pt x="693345" y="1597203"/>
                    <a:pt x="685619" y="1614585"/>
                    <a:pt x="685619" y="1622310"/>
                  </a:cubicBezTo>
                  <a:cubicBezTo>
                    <a:pt x="685619" y="1635830"/>
                    <a:pt x="703001" y="1655143"/>
                    <a:pt x="712658" y="1672525"/>
                  </a:cubicBezTo>
                  <a:lnTo>
                    <a:pt x="712658" y="1678319"/>
                  </a:lnTo>
                  <a:cubicBezTo>
                    <a:pt x="710727" y="1678319"/>
                    <a:pt x="706864" y="1676387"/>
                    <a:pt x="704933" y="1674456"/>
                  </a:cubicBezTo>
                  <a:cubicBezTo>
                    <a:pt x="623817" y="1577890"/>
                    <a:pt x="592916" y="1477461"/>
                    <a:pt x="583259" y="1380895"/>
                  </a:cubicBezTo>
                  <a:cubicBezTo>
                    <a:pt x="583259" y="1375101"/>
                    <a:pt x="581328" y="1365445"/>
                    <a:pt x="581328" y="1361582"/>
                  </a:cubicBezTo>
                  <a:lnTo>
                    <a:pt x="581328" y="1276604"/>
                  </a:lnTo>
                  <a:cubicBezTo>
                    <a:pt x="583259" y="1257291"/>
                    <a:pt x="587122" y="1236046"/>
                    <a:pt x="589053" y="1214802"/>
                  </a:cubicBezTo>
                  <a:cubicBezTo>
                    <a:pt x="600641" y="1141411"/>
                    <a:pt x="631542" y="1064158"/>
                    <a:pt x="683688" y="990768"/>
                  </a:cubicBezTo>
                  <a:cubicBezTo>
                    <a:pt x="691413" y="979180"/>
                    <a:pt x="701070" y="973386"/>
                    <a:pt x="710727" y="965661"/>
                  </a:cubicBezTo>
                  <a:cubicBezTo>
                    <a:pt x="712658" y="967592"/>
                    <a:pt x="716521" y="973386"/>
                    <a:pt x="722315" y="973386"/>
                  </a:cubicBezTo>
                  <a:cubicBezTo>
                    <a:pt x="726177" y="973386"/>
                    <a:pt x="743559" y="959867"/>
                    <a:pt x="753216" y="952142"/>
                  </a:cubicBezTo>
                  <a:cubicBezTo>
                    <a:pt x="755147" y="950210"/>
                    <a:pt x="757078" y="948279"/>
                    <a:pt x="757078" y="942485"/>
                  </a:cubicBezTo>
                  <a:cubicBezTo>
                    <a:pt x="757078" y="936691"/>
                    <a:pt x="753216" y="930897"/>
                    <a:pt x="747422" y="930897"/>
                  </a:cubicBezTo>
                  <a:cubicBezTo>
                    <a:pt x="741628" y="930897"/>
                    <a:pt x="737765" y="934760"/>
                    <a:pt x="731971" y="936691"/>
                  </a:cubicBezTo>
                  <a:cubicBezTo>
                    <a:pt x="731971" y="917378"/>
                    <a:pt x="751284" y="894202"/>
                    <a:pt x="772529" y="882614"/>
                  </a:cubicBezTo>
                  <a:cubicBezTo>
                    <a:pt x="770598" y="913515"/>
                    <a:pt x="799567" y="925103"/>
                    <a:pt x="822743" y="925103"/>
                  </a:cubicBezTo>
                  <a:cubicBezTo>
                    <a:pt x="826606" y="925103"/>
                    <a:pt x="857507" y="921241"/>
                    <a:pt x="857507" y="915447"/>
                  </a:cubicBezTo>
                  <a:cubicBezTo>
                    <a:pt x="857507" y="903859"/>
                    <a:pt x="834331" y="857507"/>
                    <a:pt x="820812" y="857507"/>
                  </a:cubicBezTo>
                  <a:cubicBezTo>
                    <a:pt x="807293" y="857507"/>
                    <a:pt x="784117" y="872958"/>
                    <a:pt x="774460" y="878751"/>
                  </a:cubicBezTo>
                  <a:cubicBezTo>
                    <a:pt x="778323" y="869095"/>
                    <a:pt x="789911" y="853644"/>
                    <a:pt x="789911" y="847850"/>
                  </a:cubicBezTo>
                  <a:cubicBezTo>
                    <a:pt x="789911" y="832400"/>
                    <a:pt x="689482" y="828537"/>
                    <a:pt x="685619" y="828537"/>
                  </a:cubicBezTo>
                  <a:cubicBezTo>
                    <a:pt x="681757" y="828537"/>
                    <a:pt x="650856" y="828537"/>
                    <a:pt x="637336" y="832400"/>
                  </a:cubicBezTo>
                  <a:cubicBezTo>
                    <a:pt x="618023" y="836262"/>
                    <a:pt x="598710" y="842056"/>
                    <a:pt x="581328" y="853644"/>
                  </a:cubicBezTo>
                  <a:cubicBezTo>
                    <a:pt x="571671" y="857507"/>
                    <a:pt x="558152" y="872958"/>
                    <a:pt x="554290" y="872958"/>
                  </a:cubicBezTo>
                  <a:cubicBezTo>
                    <a:pt x="548496" y="872958"/>
                    <a:pt x="552358" y="871026"/>
                    <a:pt x="548496" y="871026"/>
                  </a:cubicBezTo>
                  <a:cubicBezTo>
                    <a:pt x="548496" y="869095"/>
                    <a:pt x="546564" y="871026"/>
                    <a:pt x="546564" y="865232"/>
                  </a:cubicBezTo>
                  <a:cubicBezTo>
                    <a:pt x="546564" y="861370"/>
                    <a:pt x="556221" y="849782"/>
                    <a:pt x="562015" y="845919"/>
                  </a:cubicBezTo>
                  <a:cubicBezTo>
                    <a:pt x="583259" y="822743"/>
                    <a:pt x="614161" y="803430"/>
                    <a:pt x="641199" y="793773"/>
                  </a:cubicBezTo>
                  <a:cubicBezTo>
                    <a:pt x="650856" y="787979"/>
                    <a:pt x="664375" y="784117"/>
                    <a:pt x="679825" y="780254"/>
                  </a:cubicBezTo>
                  <a:cubicBezTo>
                    <a:pt x="687551" y="776391"/>
                    <a:pt x="699139" y="774460"/>
                    <a:pt x="710727" y="772529"/>
                  </a:cubicBezTo>
                  <a:cubicBezTo>
                    <a:pt x="722315" y="770597"/>
                    <a:pt x="745490" y="772529"/>
                    <a:pt x="749353" y="772529"/>
                  </a:cubicBezTo>
                  <a:cubicBezTo>
                    <a:pt x="807293" y="772529"/>
                    <a:pt x="805361" y="782185"/>
                    <a:pt x="834331" y="782185"/>
                  </a:cubicBezTo>
                  <a:cubicBezTo>
                    <a:pt x="867164" y="782185"/>
                    <a:pt x="899996" y="760941"/>
                    <a:pt x="932829" y="724246"/>
                  </a:cubicBezTo>
                  <a:cubicBezTo>
                    <a:pt x="907722" y="701070"/>
                    <a:pt x="874889" y="677894"/>
                    <a:pt x="849782" y="650855"/>
                  </a:cubicBezTo>
                  <a:cubicBezTo>
                    <a:pt x="786048" y="587122"/>
                    <a:pt x="706864" y="536908"/>
                    <a:pt x="643130" y="536908"/>
                  </a:cubicBezTo>
                  <a:cubicBezTo>
                    <a:pt x="618023" y="536908"/>
                    <a:pt x="589053" y="544633"/>
                    <a:pt x="563946" y="554289"/>
                  </a:cubicBezTo>
                  <a:cubicBezTo>
                    <a:pt x="600641" y="509869"/>
                    <a:pt x="664375" y="494418"/>
                    <a:pt x="710727" y="494418"/>
                  </a:cubicBezTo>
                  <a:cubicBezTo>
                    <a:pt x="807293" y="494418"/>
                    <a:pt x="882614" y="540770"/>
                    <a:pt x="984974" y="604504"/>
                  </a:cubicBezTo>
                  <a:cubicBezTo>
                    <a:pt x="1006219" y="618023"/>
                    <a:pt x="1033257" y="625748"/>
                    <a:pt x="1058365" y="637336"/>
                  </a:cubicBezTo>
                  <a:cubicBezTo>
                    <a:pt x="1083472" y="648924"/>
                    <a:pt x="1166519" y="681757"/>
                    <a:pt x="1203214" y="681757"/>
                  </a:cubicBezTo>
                  <a:cubicBezTo>
                    <a:pt x="1210939" y="681757"/>
                    <a:pt x="1216733" y="679825"/>
                    <a:pt x="1228321" y="672100"/>
                  </a:cubicBezTo>
                  <a:cubicBezTo>
                    <a:pt x="1183901" y="641199"/>
                    <a:pt x="1125961" y="581328"/>
                    <a:pt x="1124030" y="536908"/>
                  </a:cubicBezTo>
                  <a:cubicBezTo>
                    <a:pt x="1124030" y="519526"/>
                    <a:pt x="1118236" y="494418"/>
                    <a:pt x="1118236" y="490556"/>
                  </a:cubicBezTo>
                  <a:cubicBezTo>
                    <a:pt x="1118236" y="484762"/>
                    <a:pt x="1120167" y="473174"/>
                    <a:pt x="1122098" y="463517"/>
                  </a:cubicBezTo>
                  <a:cubicBezTo>
                    <a:pt x="1137549" y="517594"/>
                    <a:pt x="1218664" y="581328"/>
                    <a:pt x="1268879" y="587122"/>
                  </a:cubicBezTo>
                  <a:cubicBezTo>
                    <a:pt x="1297849" y="590985"/>
                    <a:pt x="1328750" y="594847"/>
                    <a:pt x="1359651" y="600641"/>
                  </a:cubicBezTo>
                  <a:cubicBezTo>
                    <a:pt x="1384758" y="604504"/>
                    <a:pt x="1411797" y="614160"/>
                    <a:pt x="1438835" y="619954"/>
                  </a:cubicBezTo>
                  <a:cubicBezTo>
                    <a:pt x="1438835" y="619954"/>
                    <a:pt x="1440767" y="621886"/>
                    <a:pt x="1444629" y="619954"/>
                  </a:cubicBezTo>
                  <a:cubicBezTo>
                    <a:pt x="1436904" y="610298"/>
                    <a:pt x="1429179" y="598710"/>
                    <a:pt x="1421453" y="590985"/>
                  </a:cubicBezTo>
                  <a:cubicBezTo>
                    <a:pt x="1390552" y="554289"/>
                    <a:pt x="1378964" y="498281"/>
                    <a:pt x="1378964" y="461586"/>
                  </a:cubicBezTo>
                  <a:cubicBezTo>
                    <a:pt x="1378964" y="434547"/>
                    <a:pt x="1392483" y="374676"/>
                    <a:pt x="1402140" y="357295"/>
                  </a:cubicBezTo>
                  <a:cubicBezTo>
                    <a:pt x="1402140" y="395921"/>
                    <a:pt x="1413728" y="446135"/>
                    <a:pt x="1444629" y="486693"/>
                  </a:cubicBezTo>
                  <a:close/>
                  <a:moveTo>
                    <a:pt x="1827031" y="270385"/>
                  </a:moveTo>
                  <a:cubicBezTo>
                    <a:pt x="1852138" y="280042"/>
                    <a:pt x="1888833" y="293561"/>
                    <a:pt x="1915872" y="324462"/>
                  </a:cubicBezTo>
                  <a:cubicBezTo>
                    <a:pt x="1944842" y="353432"/>
                    <a:pt x="1960292" y="392058"/>
                    <a:pt x="1971880" y="426822"/>
                  </a:cubicBezTo>
                  <a:cubicBezTo>
                    <a:pt x="1995056" y="496350"/>
                    <a:pt x="1991193" y="571671"/>
                    <a:pt x="2060721" y="639268"/>
                  </a:cubicBezTo>
                  <a:cubicBezTo>
                    <a:pt x="2085828" y="664375"/>
                    <a:pt x="2128317" y="675963"/>
                    <a:pt x="2159218" y="675963"/>
                  </a:cubicBezTo>
                  <a:cubicBezTo>
                    <a:pt x="2182394" y="675963"/>
                    <a:pt x="2205570" y="668237"/>
                    <a:pt x="2228746" y="664375"/>
                  </a:cubicBezTo>
                  <a:cubicBezTo>
                    <a:pt x="2271235" y="654718"/>
                    <a:pt x="2383252" y="627680"/>
                    <a:pt x="2439260" y="627680"/>
                  </a:cubicBezTo>
                  <a:cubicBezTo>
                    <a:pt x="2549346" y="627680"/>
                    <a:pt x="2680675" y="708795"/>
                    <a:pt x="2680675" y="842056"/>
                  </a:cubicBezTo>
                  <a:cubicBezTo>
                    <a:pt x="2680675" y="932828"/>
                    <a:pt x="2595697" y="1008150"/>
                    <a:pt x="2514582" y="1008150"/>
                  </a:cubicBezTo>
                  <a:cubicBezTo>
                    <a:pt x="2502994" y="1008150"/>
                    <a:pt x="2499131" y="1008150"/>
                    <a:pt x="2499131" y="996562"/>
                  </a:cubicBezTo>
                  <a:cubicBezTo>
                    <a:pt x="2499131" y="990768"/>
                    <a:pt x="2502994" y="963730"/>
                    <a:pt x="2508788" y="950210"/>
                  </a:cubicBezTo>
                  <a:cubicBezTo>
                    <a:pt x="2516513" y="930897"/>
                    <a:pt x="2539689" y="928966"/>
                    <a:pt x="2557071" y="927035"/>
                  </a:cubicBezTo>
                  <a:cubicBezTo>
                    <a:pt x="2580247" y="925103"/>
                    <a:pt x="2611148" y="894202"/>
                    <a:pt x="2616942" y="871026"/>
                  </a:cubicBezTo>
                  <a:cubicBezTo>
                    <a:pt x="2620804" y="855576"/>
                    <a:pt x="2624667" y="836262"/>
                    <a:pt x="2624667" y="830468"/>
                  </a:cubicBezTo>
                  <a:cubicBezTo>
                    <a:pt x="2624667" y="764803"/>
                    <a:pt x="2551277" y="683688"/>
                    <a:pt x="2470161" y="677894"/>
                  </a:cubicBezTo>
                  <a:cubicBezTo>
                    <a:pt x="2454711" y="677894"/>
                    <a:pt x="2429604" y="666306"/>
                    <a:pt x="2416084" y="670169"/>
                  </a:cubicBezTo>
                  <a:lnTo>
                    <a:pt x="2168875" y="706864"/>
                  </a:lnTo>
                  <a:cubicBezTo>
                    <a:pt x="2110935" y="712658"/>
                    <a:pt x="2016301" y="666306"/>
                    <a:pt x="1991193" y="589053"/>
                  </a:cubicBezTo>
                  <a:cubicBezTo>
                    <a:pt x="1979605" y="554289"/>
                    <a:pt x="1971880" y="513732"/>
                    <a:pt x="1964155" y="482830"/>
                  </a:cubicBezTo>
                  <a:cubicBezTo>
                    <a:pt x="1956430" y="448067"/>
                    <a:pt x="1950636" y="409440"/>
                    <a:pt x="1931322" y="374676"/>
                  </a:cubicBezTo>
                  <a:cubicBezTo>
                    <a:pt x="1912009" y="336050"/>
                    <a:pt x="1861795" y="291630"/>
                    <a:pt x="1825100" y="280042"/>
                  </a:cubicBezTo>
                  <a:cubicBezTo>
                    <a:pt x="1776817" y="264591"/>
                    <a:pt x="1718877" y="264591"/>
                    <a:pt x="1672525" y="256866"/>
                  </a:cubicBezTo>
                  <a:lnTo>
                    <a:pt x="1670594" y="254934"/>
                  </a:lnTo>
                  <a:lnTo>
                    <a:pt x="1751709" y="253003"/>
                  </a:lnTo>
                  <a:cubicBezTo>
                    <a:pt x="1776817" y="258797"/>
                    <a:pt x="1799992" y="262660"/>
                    <a:pt x="1827031" y="270385"/>
                  </a:cubicBezTo>
                  <a:close/>
                  <a:moveTo>
                    <a:pt x="950211" y="204720"/>
                  </a:moveTo>
                  <a:cubicBezTo>
                    <a:pt x="950211" y="227896"/>
                    <a:pt x="948279" y="251072"/>
                    <a:pt x="905790" y="258797"/>
                  </a:cubicBezTo>
                  <a:cubicBezTo>
                    <a:pt x="901928" y="258797"/>
                    <a:pt x="899996" y="262660"/>
                    <a:pt x="896134" y="266522"/>
                  </a:cubicBezTo>
                  <a:cubicBezTo>
                    <a:pt x="934760" y="274248"/>
                    <a:pt x="959867" y="305149"/>
                    <a:pt x="959867" y="336050"/>
                  </a:cubicBezTo>
                  <a:cubicBezTo>
                    <a:pt x="959867" y="341844"/>
                    <a:pt x="957936" y="351501"/>
                    <a:pt x="956005" y="359226"/>
                  </a:cubicBezTo>
                  <a:cubicBezTo>
                    <a:pt x="965661" y="363089"/>
                    <a:pt x="977249" y="365020"/>
                    <a:pt x="988837" y="372745"/>
                  </a:cubicBezTo>
                  <a:cubicBezTo>
                    <a:pt x="990768" y="374676"/>
                    <a:pt x="1023601" y="419097"/>
                    <a:pt x="1023601" y="426822"/>
                  </a:cubicBezTo>
                  <a:cubicBezTo>
                    <a:pt x="1023601" y="426822"/>
                    <a:pt x="1006219" y="442273"/>
                    <a:pt x="998494" y="463517"/>
                  </a:cubicBezTo>
                  <a:lnTo>
                    <a:pt x="1000425" y="478968"/>
                  </a:lnTo>
                  <a:cubicBezTo>
                    <a:pt x="1010082" y="467380"/>
                    <a:pt x="1023601" y="453861"/>
                    <a:pt x="1035189" y="440341"/>
                  </a:cubicBezTo>
                  <a:cubicBezTo>
                    <a:pt x="1052571" y="446135"/>
                    <a:pt x="1085403" y="465449"/>
                    <a:pt x="1089266" y="488624"/>
                  </a:cubicBezTo>
                  <a:cubicBezTo>
                    <a:pt x="1093128" y="506006"/>
                    <a:pt x="1089266" y="527251"/>
                    <a:pt x="1096991" y="546564"/>
                  </a:cubicBezTo>
                  <a:cubicBezTo>
                    <a:pt x="1106648" y="575534"/>
                    <a:pt x="1124030" y="616092"/>
                    <a:pt x="1156862" y="646993"/>
                  </a:cubicBezTo>
                  <a:cubicBezTo>
                    <a:pt x="1137549" y="643130"/>
                    <a:pt x="1114373" y="637336"/>
                    <a:pt x="1095060" y="629611"/>
                  </a:cubicBezTo>
                  <a:cubicBezTo>
                    <a:pt x="1083472" y="625748"/>
                    <a:pt x="1069953" y="618023"/>
                    <a:pt x="1056433" y="612229"/>
                  </a:cubicBezTo>
                  <a:cubicBezTo>
                    <a:pt x="1013944" y="592916"/>
                    <a:pt x="959867" y="540770"/>
                    <a:pt x="928966" y="496350"/>
                  </a:cubicBezTo>
                  <a:cubicBezTo>
                    <a:pt x="905790" y="461586"/>
                    <a:pt x="882614" y="417166"/>
                    <a:pt x="869095" y="384333"/>
                  </a:cubicBezTo>
                  <a:cubicBezTo>
                    <a:pt x="855576" y="349569"/>
                    <a:pt x="828537" y="276179"/>
                    <a:pt x="828537" y="237553"/>
                  </a:cubicBezTo>
                  <a:cubicBezTo>
                    <a:pt x="828537" y="202789"/>
                    <a:pt x="849782" y="150643"/>
                    <a:pt x="898065" y="150643"/>
                  </a:cubicBezTo>
                  <a:cubicBezTo>
                    <a:pt x="936691" y="150643"/>
                    <a:pt x="950211" y="173819"/>
                    <a:pt x="950211" y="204720"/>
                  </a:cubicBezTo>
                  <a:close/>
                  <a:moveTo>
                    <a:pt x="1162656" y="57940"/>
                  </a:moveTo>
                  <a:cubicBezTo>
                    <a:pt x="1162656" y="117811"/>
                    <a:pt x="1120167" y="106223"/>
                    <a:pt x="1077678" y="121673"/>
                  </a:cubicBezTo>
                  <a:lnTo>
                    <a:pt x="1075747" y="125536"/>
                  </a:lnTo>
                  <a:cubicBezTo>
                    <a:pt x="1091197" y="127467"/>
                    <a:pt x="1120167" y="125536"/>
                    <a:pt x="1120167" y="148712"/>
                  </a:cubicBezTo>
                  <a:cubicBezTo>
                    <a:pt x="1120167" y="152574"/>
                    <a:pt x="1116304" y="168025"/>
                    <a:pt x="1116304" y="171888"/>
                  </a:cubicBezTo>
                  <a:cubicBezTo>
                    <a:pt x="1116304" y="177682"/>
                    <a:pt x="1120167" y="202789"/>
                    <a:pt x="1120167" y="206651"/>
                  </a:cubicBezTo>
                  <a:cubicBezTo>
                    <a:pt x="1120167" y="220171"/>
                    <a:pt x="1110510" y="231759"/>
                    <a:pt x="1110510" y="235621"/>
                  </a:cubicBezTo>
                  <a:cubicBezTo>
                    <a:pt x="1110510" y="239484"/>
                    <a:pt x="1112442" y="239484"/>
                    <a:pt x="1114373" y="241415"/>
                  </a:cubicBezTo>
                  <a:cubicBezTo>
                    <a:pt x="1122098" y="245278"/>
                    <a:pt x="1131755" y="253003"/>
                    <a:pt x="1135618" y="262660"/>
                  </a:cubicBezTo>
                  <a:cubicBezTo>
                    <a:pt x="1143343" y="278110"/>
                    <a:pt x="1160725" y="312874"/>
                    <a:pt x="1160725" y="316737"/>
                  </a:cubicBezTo>
                  <a:cubicBezTo>
                    <a:pt x="1160725" y="326393"/>
                    <a:pt x="1143343" y="332187"/>
                    <a:pt x="1143343" y="341844"/>
                  </a:cubicBezTo>
                  <a:cubicBezTo>
                    <a:pt x="1160725" y="337981"/>
                    <a:pt x="1191626" y="349569"/>
                    <a:pt x="1205145" y="376608"/>
                  </a:cubicBezTo>
                  <a:cubicBezTo>
                    <a:pt x="1212870" y="390127"/>
                    <a:pt x="1218664" y="409440"/>
                    <a:pt x="1226390" y="424891"/>
                  </a:cubicBezTo>
                  <a:cubicBezTo>
                    <a:pt x="1230252" y="432616"/>
                    <a:pt x="1243772" y="434547"/>
                    <a:pt x="1251497" y="440341"/>
                  </a:cubicBezTo>
                  <a:cubicBezTo>
                    <a:pt x="1265016" y="453861"/>
                    <a:pt x="1282398" y="473174"/>
                    <a:pt x="1297849" y="484762"/>
                  </a:cubicBezTo>
                  <a:cubicBezTo>
                    <a:pt x="1299780" y="488624"/>
                    <a:pt x="1378964" y="552358"/>
                    <a:pt x="1378964" y="569740"/>
                  </a:cubicBezTo>
                  <a:cubicBezTo>
                    <a:pt x="1378964" y="579397"/>
                    <a:pt x="1367376" y="577465"/>
                    <a:pt x="1367376" y="577465"/>
                  </a:cubicBezTo>
                  <a:cubicBezTo>
                    <a:pt x="1363514" y="577465"/>
                    <a:pt x="1317162" y="569740"/>
                    <a:pt x="1293986" y="563946"/>
                  </a:cubicBezTo>
                  <a:cubicBezTo>
                    <a:pt x="1280467" y="562015"/>
                    <a:pt x="1266947" y="558152"/>
                    <a:pt x="1253428" y="552358"/>
                  </a:cubicBezTo>
                  <a:cubicBezTo>
                    <a:pt x="1239909" y="548495"/>
                    <a:pt x="1222527" y="540770"/>
                    <a:pt x="1209008" y="531114"/>
                  </a:cubicBezTo>
                  <a:cubicBezTo>
                    <a:pt x="1193557" y="523388"/>
                    <a:pt x="1168450" y="498281"/>
                    <a:pt x="1156862" y="484762"/>
                  </a:cubicBezTo>
                  <a:cubicBezTo>
                    <a:pt x="1147206" y="473174"/>
                    <a:pt x="1139480" y="459655"/>
                    <a:pt x="1135618" y="448067"/>
                  </a:cubicBezTo>
                  <a:cubicBezTo>
                    <a:pt x="1127892" y="432616"/>
                    <a:pt x="1118236" y="380470"/>
                    <a:pt x="1112442" y="380470"/>
                  </a:cubicBezTo>
                  <a:cubicBezTo>
                    <a:pt x="1095060" y="380470"/>
                    <a:pt x="1102785" y="401715"/>
                    <a:pt x="1095060" y="417166"/>
                  </a:cubicBezTo>
                  <a:cubicBezTo>
                    <a:pt x="1093128" y="417166"/>
                    <a:pt x="1087335" y="413303"/>
                    <a:pt x="1085403" y="409440"/>
                  </a:cubicBezTo>
                  <a:cubicBezTo>
                    <a:pt x="1048708" y="365020"/>
                    <a:pt x="1010082" y="231759"/>
                    <a:pt x="1010082" y="173819"/>
                  </a:cubicBezTo>
                  <a:lnTo>
                    <a:pt x="1010082" y="108154"/>
                  </a:lnTo>
                  <a:cubicBezTo>
                    <a:pt x="1015876" y="44420"/>
                    <a:pt x="1042914" y="0"/>
                    <a:pt x="1096991" y="0"/>
                  </a:cubicBezTo>
                  <a:cubicBezTo>
                    <a:pt x="1131755" y="0"/>
                    <a:pt x="1162656" y="21245"/>
                    <a:pt x="1162656" y="57940"/>
                  </a:cubicBezTo>
                  <a:close/>
                </a:path>
              </a:pathLst>
            </a:custGeom>
            <a:gradFill flip="none" rotWithShape="1">
              <a:gsLst>
                <a:gs pos="6000">
                  <a:srgbClr val="CE0000"/>
                </a:gs>
                <a:gs pos="48000">
                  <a:srgbClr val="CE0000">
                    <a:alpha val="0"/>
                  </a:srgbClr>
                </a:gs>
              </a:gsLst>
              <a:lin ang="5400000" scaled="1"/>
              <a:tileRect/>
            </a:gradFill>
            <a:ln w="19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223" name="图形 218">
              <a:extLst>
                <a:ext uri="{FF2B5EF4-FFF2-40B4-BE49-F238E27FC236}">
                  <a16:creationId xmlns:a16="http://schemas.microsoft.com/office/drawing/2014/main" id="{44C4F2B4-7125-799E-DF20-D4497B1EAD8B}"/>
                </a:ext>
              </a:extLst>
            </p:cNvPr>
            <p:cNvSpPr/>
            <p:nvPr/>
          </p:nvSpPr>
          <p:spPr>
            <a:xfrm>
              <a:off x="7718638" y="593604"/>
              <a:ext cx="1973941" cy="3660891"/>
            </a:xfrm>
            <a:custGeom>
              <a:avLst/>
              <a:gdLst>
                <a:gd name="connsiteX0" fmla="*/ 1825100 w 3211789"/>
                <a:gd name="connsiteY0" fmla="*/ 5367144 h 6108771"/>
                <a:gd name="connsiteX1" fmla="*/ 1751709 w 3211789"/>
                <a:gd name="connsiteY1" fmla="*/ 5598902 h 6108771"/>
                <a:gd name="connsiteX2" fmla="*/ 1873383 w 3211789"/>
                <a:gd name="connsiteY2" fmla="*/ 5861562 h 6108771"/>
                <a:gd name="connsiteX3" fmla="*/ 1873383 w 3211789"/>
                <a:gd name="connsiteY3" fmla="*/ 5869287 h 6108771"/>
                <a:gd name="connsiteX4" fmla="*/ 1674457 w 3211789"/>
                <a:gd name="connsiteY4" fmla="*/ 5591177 h 6108771"/>
                <a:gd name="connsiteX5" fmla="*/ 1676388 w 3211789"/>
                <a:gd name="connsiteY5" fmla="*/ 5566070 h 6108771"/>
                <a:gd name="connsiteX6" fmla="*/ 1687976 w 3211789"/>
                <a:gd name="connsiteY6" fmla="*/ 5519718 h 6108771"/>
                <a:gd name="connsiteX7" fmla="*/ 1716946 w 3211789"/>
                <a:gd name="connsiteY7" fmla="*/ 5461778 h 6108771"/>
                <a:gd name="connsiteX8" fmla="*/ 1724671 w 3211789"/>
                <a:gd name="connsiteY8" fmla="*/ 5345899 h 6108771"/>
                <a:gd name="connsiteX9" fmla="*/ 1728534 w 3211789"/>
                <a:gd name="connsiteY9" fmla="*/ 5351693 h 6108771"/>
                <a:gd name="connsiteX10" fmla="*/ 1738190 w 3211789"/>
                <a:gd name="connsiteY10" fmla="*/ 5380663 h 6108771"/>
                <a:gd name="connsiteX11" fmla="*/ 1736259 w 3211789"/>
                <a:gd name="connsiteY11" fmla="*/ 5415427 h 6108771"/>
                <a:gd name="connsiteX12" fmla="*/ 1732396 w 3211789"/>
                <a:gd name="connsiteY12" fmla="*/ 5427015 h 6108771"/>
                <a:gd name="connsiteX13" fmla="*/ 1734327 w 3211789"/>
                <a:gd name="connsiteY13" fmla="*/ 5440534 h 6108771"/>
                <a:gd name="connsiteX14" fmla="*/ 1732396 w 3211789"/>
                <a:gd name="connsiteY14" fmla="*/ 5430877 h 6108771"/>
                <a:gd name="connsiteX15" fmla="*/ 1728534 w 3211789"/>
                <a:gd name="connsiteY15" fmla="*/ 5442465 h 6108771"/>
                <a:gd name="connsiteX16" fmla="*/ 1732396 w 3211789"/>
                <a:gd name="connsiteY16" fmla="*/ 5444397 h 6108771"/>
                <a:gd name="connsiteX17" fmla="*/ 1726602 w 3211789"/>
                <a:gd name="connsiteY17" fmla="*/ 5457916 h 6108771"/>
                <a:gd name="connsiteX18" fmla="*/ 1730465 w 3211789"/>
                <a:gd name="connsiteY18" fmla="*/ 5465641 h 6108771"/>
                <a:gd name="connsiteX19" fmla="*/ 1695701 w 3211789"/>
                <a:gd name="connsiteY19" fmla="*/ 5591177 h 6108771"/>
                <a:gd name="connsiteX20" fmla="*/ 1753641 w 3211789"/>
                <a:gd name="connsiteY20" fmla="*/ 5708988 h 6108771"/>
                <a:gd name="connsiteX21" fmla="*/ 1757503 w 3211789"/>
                <a:gd name="connsiteY21" fmla="*/ 5701262 h 6108771"/>
                <a:gd name="connsiteX22" fmla="*/ 1745915 w 3211789"/>
                <a:gd name="connsiteY22" fmla="*/ 5674224 h 6108771"/>
                <a:gd name="connsiteX23" fmla="*/ 1732396 w 3211789"/>
                <a:gd name="connsiteY23" fmla="*/ 5600834 h 6108771"/>
                <a:gd name="connsiteX24" fmla="*/ 1809649 w 3211789"/>
                <a:gd name="connsiteY24" fmla="*/ 5349762 h 6108771"/>
                <a:gd name="connsiteX25" fmla="*/ 1805786 w 3211789"/>
                <a:gd name="connsiteY25" fmla="*/ 5316929 h 6108771"/>
                <a:gd name="connsiteX26" fmla="*/ 1780679 w 3211789"/>
                <a:gd name="connsiteY26" fmla="*/ 5262852 h 6108771"/>
                <a:gd name="connsiteX27" fmla="*/ 1772954 w 3211789"/>
                <a:gd name="connsiteY27" fmla="*/ 5226157 h 6108771"/>
                <a:gd name="connsiteX28" fmla="*/ 1772954 w 3211789"/>
                <a:gd name="connsiteY28" fmla="*/ 5210707 h 6108771"/>
                <a:gd name="connsiteX29" fmla="*/ 1825100 w 3211789"/>
                <a:gd name="connsiteY29" fmla="*/ 5367144 h 6108771"/>
                <a:gd name="connsiteX30" fmla="*/ 1388621 w 3211789"/>
                <a:gd name="connsiteY30" fmla="*/ 5345899 h 6108771"/>
                <a:gd name="connsiteX31" fmla="*/ 1373170 w 3211789"/>
                <a:gd name="connsiteY31" fmla="*/ 5376800 h 6108771"/>
                <a:gd name="connsiteX32" fmla="*/ 1363514 w 3211789"/>
                <a:gd name="connsiteY32" fmla="*/ 5436671 h 6108771"/>
                <a:gd name="connsiteX33" fmla="*/ 1371239 w 3211789"/>
                <a:gd name="connsiteY33" fmla="*/ 5488817 h 6108771"/>
                <a:gd name="connsiteX34" fmla="*/ 1378964 w 3211789"/>
                <a:gd name="connsiteY34" fmla="*/ 5471435 h 6108771"/>
                <a:gd name="connsiteX35" fmla="*/ 1531539 w 3211789"/>
                <a:gd name="connsiteY35" fmla="*/ 5305341 h 6108771"/>
                <a:gd name="connsiteX36" fmla="*/ 1577890 w 3211789"/>
                <a:gd name="connsiteY36" fmla="*/ 5284097 h 6108771"/>
                <a:gd name="connsiteX37" fmla="*/ 1585616 w 3211789"/>
                <a:gd name="connsiteY37" fmla="*/ 5284097 h 6108771"/>
                <a:gd name="connsiteX38" fmla="*/ 1535401 w 3211789"/>
                <a:gd name="connsiteY38" fmla="*/ 5314998 h 6108771"/>
                <a:gd name="connsiteX39" fmla="*/ 1504500 w 3211789"/>
                <a:gd name="connsiteY39" fmla="*/ 5340105 h 6108771"/>
                <a:gd name="connsiteX40" fmla="*/ 1469736 w 3211789"/>
                <a:gd name="connsiteY40" fmla="*/ 5359418 h 6108771"/>
                <a:gd name="connsiteX41" fmla="*/ 1392483 w 3211789"/>
                <a:gd name="connsiteY41" fmla="*/ 5521649 h 6108771"/>
                <a:gd name="connsiteX42" fmla="*/ 1392483 w 3211789"/>
                <a:gd name="connsiteY42" fmla="*/ 5600834 h 6108771"/>
                <a:gd name="connsiteX43" fmla="*/ 1340338 w 3211789"/>
                <a:gd name="connsiteY43" fmla="*/ 5461778 h 6108771"/>
                <a:gd name="connsiteX44" fmla="*/ 1340338 w 3211789"/>
                <a:gd name="connsiteY44" fmla="*/ 5423152 h 6108771"/>
                <a:gd name="connsiteX45" fmla="*/ 1390552 w 3211789"/>
                <a:gd name="connsiteY45" fmla="*/ 5311135 h 6108771"/>
                <a:gd name="connsiteX46" fmla="*/ 1406003 w 3211789"/>
                <a:gd name="connsiteY46" fmla="*/ 5293753 h 6108771"/>
                <a:gd name="connsiteX47" fmla="*/ 1423385 w 3211789"/>
                <a:gd name="connsiteY47" fmla="*/ 5286028 h 6108771"/>
                <a:gd name="connsiteX48" fmla="*/ 1556646 w 3211789"/>
                <a:gd name="connsiteY48" fmla="*/ 5199119 h 6108771"/>
                <a:gd name="connsiteX49" fmla="*/ 1388621 w 3211789"/>
                <a:gd name="connsiteY49" fmla="*/ 5345899 h 6108771"/>
                <a:gd name="connsiteX50" fmla="*/ 1711152 w 3211789"/>
                <a:gd name="connsiteY50" fmla="*/ 5027231 h 6108771"/>
                <a:gd name="connsiteX51" fmla="*/ 1691838 w 3211789"/>
                <a:gd name="connsiteY51" fmla="*/ 5063926 h 6108771"/>
                <a:gd name="connsiteX52" fmla="*/ 1684113 w 3211789"/>
                <a:gd name="connsiteY52" fmla="*/ 5067789 h 6108771"/>
                <a:gd name="connsiteX53" fmla="*/ 1664800 w 3211789"/>
                <a:gd name="connsiteY53" fmla="*/ 5036888 h 6108771"/>
                <a:gd name="connsiteX54" fmla="*/ 1699564 w 3211789"/>
                <a:gd name="connsiteY54" fmla="*/ 5015643 h 6108771"/>
                <a:gd name="connsiteX55" fmla="*/ 1711152 w 3211789"/>
                <a:gd name="connsiteY55" fmla="*/ 5027231 h 6108771"/>
                <a:gd name="connsiteX56" fmla="*/ 1485187 w 3211789"/>
                <a:gd name="connsiteY56" fmla="*/ 4940322 h 6108771"/>
                <a:gd name="connsiteX57" fmla="*/ 1463942 w 3211789"/>
                <a:gd name="connsiteY57" fmla="*/ 4977017 h 6108771"/>
                <a:gd name="connsiteX58" fmla="*/ 1243772 w 3211789"/>
                <a:gd name="connsiteY58" fmla="*/ 5125728 h 6108771"/>
                <a:gd name="connsiteX59" fmla="*/ 1247634 w 3211789"/>
                <a:gd name="connsiteY59" fmla="*/ 5127660 h 6108771"/>
                <a:gd name="connsiteX60" fmla="*/ 1301711 w 3211789"/>
                <a:gd name="connsiteY60" fmla="*/ 5118003 h 6108771"/>
                <a:gd name="connsiteX61" fmla="*/ 1369308 w 3211789"/>
                <a:gd name="connsiteY61" fmla="*/ 5098690 h 6108771"/>
                <a:gd name="connsiteX62" fmla="*/ 1440767 w 3211789"/>
                <a:gd name="connsiteY62" fmla="*/ 5048476 h 6108771"/>
                <a:gd name="connsiteX63" fmla="*/ 1496775 w 3211789"/>
                <a:gd name="connsiteY63" fmla="*/ 4992467 h 6108771"/>
                <a:gd name="connsiteX64" fmla="*/ 1519951 w 3211789"/>
                <a:gd name="connsiteY64" fmla="*/ 4984742 h 6108771"/>
                <a:gd name="connsiteX65" fmla="*/ 1529607 w 3211789"/>
                <a:gd name="connsiteY65" fmla="*/ 4984742 h 6108771"/>
                <a:gd name="connsiteX66" fmla="*/ 1529607 w 3211789"/>
                <a:gd name="connsiteY66" fmla="*/ 4990536 h 6108771"/>
                <a:gd name="connsiteX67" fmla="*/ 1496775 w 3211789"/>
                <a:gd name="connsiteY67" fmla="*/ 5007918 h 6108771"/>
                <a:gd name="connsiteX68" fmla="*/ 1440767 w 3211789"/>
                <a:gd name="connsiteY68" fmla="*/ 5067789 h 6108771"/>
                <a:gd name="connsiteX69" fmla="*/ 1375102 w 3211789"/>
                <a:gd name="connsiteY69" fmla="*/ 5112209 h 6108771"/>
                <a:gd name="connsiteX70" fmla="*/ 1237978 w 3211789"/>
                <a:gd name="connsiteY70" fmla="*/ 5156630 h 6108771"/>
                <a:gd name="connsiteX71" fmla="*/ 1156862 w 3211789"/>
                <a:gd name="connsiteY71" fmla="*/ 5276372 h 6108771"/>
                <a:gd name="connsiteX72" fmla="*/ 1147206 w 3211789"/>
                <a:gd name="connsiteY72" fmla="*/ 5233882 h 6108771"/>
                <a:gd name="connsiteX73" fmla="*/ 1367376 w 3211789"/>
                <a:gd name="connsiteY73" fmla="*/ 5038819 h 6108771"/>
                <a:gd name="connsiteX74" fmla="*/ 1407934 w 3211789"/>
                <a:gd name="connsiteY74" fmla="*/ 5011780 h 6108771"/>
                <a:gd name="connsiteX75" fmla="*/ 1481324 w 3211789"/>
                <a:gd name="connsiteY75" fmla="*/ 4934528 h 6108771"/>
                <a:gd name="connsiteX76" fmla="*/ 1485187 w 3211789"/>
                <a:gd name="connsiteY76" fmla="*/ 4940322 h 6108771"/>
                <a:gd name="connsiteX77" fmla="*/ 1697632 w 3211789"/>
                <a:gd name="connsiteY77" fmla="*/ 5013712 h 6108771"/>
                <a:gd name="connsiteX78" fmla="*/ 1664800 w 3211789"/>
                <a:gd name="connsiteY78" fmla="*/ 4984742 h 6108771"/>
                <a:gd name="connsiteX79" fmla="*/ 1666731 w 3211789"/>
                <a:gd name="connsiteY79" fmla="*/ 4967360 h 6108771"/>
                <a:gd name="connsiteX80" fmla="*/ 1689907 w 3211789"/>
                <a:gd name="connsiteY80" fmla="*/ 4953841 h 6108771"/>
                <a:gd name="connsiteX81" fmla="*/ 1740121 w 3211789"/>
                <a:gd name="connsiteY81" fmla="*/ 4924871 h 6108771"/>
                <a:gd name="connsiteX82" fmla="*/ 1697632 w 3211789"/>
                <a:gd name="connsiteY82" fmla="*/ 5013712 h 6108771"/>
                <a:gd name="connsiteX83" fmla="*/ 1906215 w 3211789"/>
                <a:gd name="connsiteY83" fmla="*/ 4922940 h 6108771"/>
                <a:gd name="connsiteX84" fmla="*/ 1912009 w 3211789"/>
                <a:gd name="connsiteY84" fmla="*/ 4967360 h 6108771"/>
                <a:gd name="connsiteX85" fmla="*/ 1996987 w 3211789"/>
                <a:gd name="connsiteY85" fmla="*/ 5102553 h 6108771"/>
                <a:gd name="connsiteX86" fmla="*/ 2041408 w 3211789"/>
                <a:gd name="connsiteY86" fmla="*/ 5245470 h 6108771"/>
                <a:gd name="connsiteX87" fmla="*/ 2041408 w 3211789"/>
                <a:gd name="connsiteY87" fmla="*/ 5343968 h 6108771"/>
                <a:gd name="connsiteX88" fmla="*/ 2070378 w 3211789"/>
                <a:gd name="connsiteY88" fmla="*/ 5463710 h 6108771"/>
                <a:gd name="connsiteX89" fmla="*/ 1977674 w 3211789"/>
                <a:gd name="connsiteY89" fmla="*/ 5168218 h 6108771"/>
                <a:gd name="connsiteX90" fmla="*/ 1950636 w 3211789"/>
                <a:gd name="connsiteY90" fmla="*/ 5118003 h 6108771"/>
                <a:gd name="connsiteX91" fmla="*/ 1919734 w 3211789"/>
                <a:gd name="connsiteY91" fmla="*/ 5081308 h 6108771"/>
                <a:gd name="connsiteX92" fmla="*/ 1925528 w 3211789"/>
                <a:gd name="connsiteY92" fmla="*/ 5077445 h 6108771"/>
                <a:gd name="connsiteX93" fmla="*/ 1942910 w 3211789"/>
                <a:gd name="connsiteY93" fmla="*/ 5087102 h 6108771"/>
                <a:gd name="connsiteX94" fmla="*/ 2014369 w 3211789"/>
                <a:gd name="connsiteY94" fmla="*/ 5247402 h 6108771"/>
                <a:gd name="connsiteX95" fmla="*/ 2018232 w 3211789"/>
                <a:gd name="connsiteY95" fmla="*/ 5220363 h 6108771"/>
                <a:gd name="connsiteX96" fmla="*/ 1956430 w 3211789"/>
                <a:gd name="connsiteY96" fmla="*/ 5075514 h 6108771"/>
                <a:gd name="connsiteX97" fmla="*/ 1933254 w 3211789"/>
                <a:gd name="connsiteY97" fmla="*/ 5033025 h 6108771"/>
                <a:gd name="connsiteX98" fmla="*/ 1890765 w 3211789"/>
                <a:gd name="connsiteY98" fmla="*/ 4932596 h 6108771"/>
                <a:gd name="connsiteX99" fmla="*/ 1898490 w 3211789"/>
                <a:gd name="connsiteY99" fmla="*/ 4922940 h 6108771"/>
                <a:gd name="connsiteX100" fmla="*/ 1906215 w 3211789"/>
                <a:gd name="connsiteY100" fmla="*/ 4922940 h 6108771"/>
                <a:gd name="connsiteX101" fmla="*/ 1736259 w 3211789"/>
                <a:gd name="connsiteY101" fmla="*/ 4903626 h 6108771"/>
                <a:gd name="connsiteX102" fmla="*/ 1709220 w 3211789"/>
                <a:gd name="connsiteY102" fmla="*/ 4919077 h 6108771"/>
                <a:gd name="connsiteX103" fmla="*/ 1684113 w 3211789"/>
                <a:gd name="connsiteY103" fmla="*/ 4899764 h 6108771"/>
                <a:gd name="connsiteX104" fmla="*/ 1715014 w 3211789"/>
                <a:gd name="connsiteY104" fmla="*/ 4857275 h 6108771"/>
                <a:gd name="connsiteX105" fmla="*/ 1736259 w 3211789"/>
                <a:gd name="connsiteY105" fmla="*/ 4903626 h 6108771"/>
                <a:gd name="connsiteX106" fmla="*/ 1772954 w 3211789"/>
                <a:gd name="connsiteY106" fmla="*/ 4841824 h 6108771"/>
                <a:gd name="connsiteX107" fmla="*/ 1751709 w 3211789"/>
                <a:gd name="connsiteY107" fmla="*/ 4893970 h 6108771"/>
                <a:gd name="connsiteX108" fmla="*/ 1732396 w 3211789"/>
                <a:gd name="connsiteY108" fmla="*/ 4859206 h 6108771"/>
                <a:gd name="connsiteX109" fmla="*/ 1751709 w 3211789"/>
                <a:gd name="connsiteY109" fmla="*/ 4839893 h 6108771"/>
                <a:gd name="connsiteX110" fmla="*/ 1772954 w 3211789"/>
                <a:gd name="connsiteY110" fmla="*/ 4841824 h 6108771"/>
                <a:gd name="connsiteX111" fmla="*/ 1790336 w 3211789"/>
                <a:gd name="connsiteY111" fmla="*/ 4787747 h 6108771"/>
                <a:gd name="connsiteX112" fmla="*/ 1790336 w 3211789"/>
                <a:gd name="connsiteY112" fmla="*/ 4801266 h 6108771"/>
                <a:gd name="connsiteX113" fmla="*/ 1745915 w 3211789"/>
                <a:gd name="connsiteY113" fmla="*/ 4830236 h 6108771"/>
                <a:gd name="connsiteX114" fmla="*/ 1709220 w 3211789"/>
                <a:gd name="connsiteY114" fmla="*/ 4810923 h 6108771"/>
                <a:gd name="connsiteX115" fmla="*/ 1765229 w 3211789"/>
                <a:gd name="connsiteY115" fmla="*/ 4751052 h 6108771"/>
                <a:gd name="connsiteX116" fmla="*/ 1790336 w 3211789"/>
                <a:gd name="connsiteY116" fmla="*/ 4787747 h 6108771"/>
                <a:gd name="connsiteX117" fmla="*/ 1827031 w 3211789"/>
                <a:gd name="connsiteY117" fmla="*/ 4739464 h 6108771"/>
                <a:gd name="connsiteX118" fmla="*/ 1794198 w 3211789"/>
                <a:gd name="connsiteY118" fmla="*/ 4785816 h 6108771"/>
                <a:gd name="connsiteX119" fmla="*/ 1782611 w 3211789"/>
                <a:gd name="connsiteY119" fmla="*/ 4749121 h 6108771"/>
                <a:gd name="connsiteX120" fmla="*/ 1796130 w 3211789"/>
                <a:gd name="connsiteY120" fmla="*/ 4739464 h 6108771"/>
                <a:gd name="connsiteX121" fmla="*/ 1827031 w 3211789"/>
                <a:gd name="connsiteY121" fmla="*/ 4739464 h 6108771"/>
                <a:gd name="connsiteX122" fmla="*/ 2039476 w 3211789"/>
                <a:gd name="connsiteY122" fmla="*/ 4727876 h 6108771"/>
                <a:gd name="connsiteX123" fmla="*/ 2089691 w 3211789"/>
                <a:gd name="connsiteY123" fmla="*/ 4783884 h 6108771"/>
                <a:gd name="connsiteX124" fmla="*/ 2114798 w 3211789"/>
                <a:gd name="connsiteY124" fmla="*/ 4841824 h 6108771"/>
                <a:gd name="connsiteX125" fmla="*/ 2114798 w 3211789"/>
                <a:gd name="connsiteY125" fmla="*/ 4980879 h 6108771"/>
                <a:gd name="connsiteX126" fmla="*/ 2134111 w 3211789"/>
                <a:gd name="connsiteY126" fmla="*/ 5029162 h 6108771"/>
                <a:gd name="connsiteX127" fmla="*/ 2165012 w 3211789"/>
                <a:gd name="connsiteY127" fmla="*/ 5067789 h 6108771"/>
                <a:gd name="connsiteX128" fmla="*/ 2149562 w 3211789"/>
                <a:gd name="connsiteY128" fmla="*/ 5061995 h 6108771"/>
                <a:gd name="connsiteX129" fmla="*/ 2074240 w 3211789"/>
                <a:gd name="connsiteY129" fmla="*/ 4936459 h 6108771"/>
                <a:gd name="connsiteX130" fmla="*/ 2052996 w 3211789"/>
                <a:gd name="connsiteY130" fmla="*/ 4837961 h 6108771"/>
                <a:gd name="connsiteX131" fmla="*/ 1993125 w 3211789"/>
                <a:gd name="connsiteY131" fmla="*/ 4783884 h 6108771"/>
                <a:gd name="connsiteX132" fmla="*/ 2031751 w 3211789"/>
                <a:gd name="connsiteY132" fmla="*/ 4793541 h 6108771"/>
                <a:gd name="connsiteX133" fmla="*/ 2085828 w 3211789"/>
                <a:gd name="connsiteY133" fmla="*/ 4884313 h 6108771"/>
                <a:gd name="connsiteX134" fmla="*/ 2093553 w 3211789"/>
                <a:gd name="connsiteY134" fmla="*/ 4845687 h 6108771"/>
                <a:gd name="connsiteX135" fmla="*/ 2008575 w 3211789"/>
                <a:gd name="connsiteY135" fmla="*/ 4710494 h 6108771"/>
                <a:gd name="connsiteX136" fmla="*/ 2039476 w 3211789"/>
                <a:gd name="connsiteY136" fmla="*/ 4727876 h 6108771"/>
                <a:gd name="connsiteX137" fmla="*/ 1886902 w 3211789"/>
                <a:gd name="connsiteY137" fmla="*/ 4631310 h 6108771"/>
                <a:gd name="connsiteX138" fmla="*/ 1850207 w 3211789"/>
                <a:gd name="connsiteY138" fmla="*/ 4668005 h 6108771"/>
                <a:gd name="connsiteX139" fmla="*/ 1848276 w 3211789"/>
                <a:gd name="connsiteY139" fmla="*/ 4671868 h 6108771"/>
                <a:gd name="connsiteX140" fmla="*/ 1852138 w 3211789"/>
                <a:gd name="connsiteY140" fmla="*/ 4687318 h 6108771"/>
                <a:gd name="connsiteX141" fmla="*/ 1796130 w 3211789"/>
                <a:gd name="connsiteY141" fmla="*/ 4725945 h 6108771"/>
                <a:gd name="connsiteX142" fmla="*/ 1745915 w 3211789"/>
                <a:gd name="connsiteY142" fmla="*/ 4693112 h 6108771"/>
                <a:gd name="connsiteX143" fmla="*/ 1778748 w 3211789"/>
                <a:gd name="connsiteY143" fmla="*/ 4646761 h 6108771"/>
                <a:gd name="connsiteX144" fmla="*/ 1801924 w 3211789"/>
                <a:gd name="connsiteY144" fmla="*/ 4642898 h 6108771"/>
                <a:gd name="connsiteX145" fmla="*/ 1828962 w 3211789"/>
                <a:gd name="connsiteY145" fmla="*/ 4646761 h 6108771"/>
                <a:gd name="connsiteX146" fmla="*/ 1854069 w 3211789"/>
                <a:gd name="connsiteY146" fmla="*/ 4629379 h 6108771"/>
                <a:gd name="connsiteX147" fmla="*/ 1886902 w 3211789"/>
                <a:gd name="connsiteY147" fmla="*/ 4631310 h 6108771"/>
                <a:gd name="connsiteX148" fmla="*/ 1657075 w 3211789"/>
                <a:gd name="connsiteY148" fmla="*/ 4604272 h 6108771"/>
                <a:gd name="connsiteX149" fmla="*/ 1635830 w 3211789"/>
                <a:gd name="connsiteY149" fmla="*/ 4613928 h 6108771"/>
                <a:gd name="connsiteX150" fmla="*/ 1585616 w 3211789"/>
                <a:gd name="connsiteY150" fmla="*/ 4623585 h 6108771"/>
                <a:gd name="connsiteX151" fmla="*/ 1330681 w 3211789"/>
                <a:gd name="connsiteY151" fmla="*/ 4743327 h 6108771"/>
                <a:gd name="connsiteX152" fmla="*/ 1311368 w 3211789"/>
                <a:gd name="connsiteY152" fmla="*/ 4768434 h 6108771"/>
                <a:gd name="connsiteX153" fmla="*/ 1315231 w 3211789"/>
                <a:gd name="connsiteY153" fmla="*/ 4772297 h 6108771"/>
                <a:gd name="connsiteX154" fmla="*/ 1450423 w 3211789"/>
                <a:gd name="connsiteY154" fmla="*/ 4727876 h 6108771"/>
                <a:gd name="connsiteX155" fmla="*/ 1489050 w 3211789"/>
                <a:gd name="connsiteY155" fmla="*/ 4731739 h 6108771"/>
                <a:gd name="connsiteX156" fmla="*/ 1434973 w 3211789"/>
                <a:gd name="connsiteY156" fmla="*/ 4741395 h 6108771"/>
                <a:gd name="connsiteX157" fmla="*/ 1292055 w 3211789"/>
                <a:gd name="connsiteY157" fmla="*/ 4824442 h 6108771"/>
                <a:gd name="connsiteX158" fmla="*/ 1272741 w 3211789"/>
                <a:gd name="connsiteY158" fmla="*/ 4851481 h 6108771"/>
                <a:gd name="connsiteX159" fmla="*/ 1236046 w 3211789"/>
                <a:gd name="connsiteY159" fmla="*/ 4903626 h 6108771"/>
                <a:gd name="connsiteX160" fmla="*/ 1249566 w 3211789"/>
                <a:gd name="connsiteY160" fmla="*/ 4843755 h 6108771"/>
                <a:gd name="connsiteX161" fmla="*/ 1315231 w 3211789"/>
                <a:gd name="connsiteY161" fmla="*/ 4722082 h 6108771"/>
                <a:gd name="connsiteX162" fmla="*/ 1630036 w 3211789"/>
                <a:gd name="connsiteY162" fmla="*/ 4602340 h 6108771"/>
                <a:gd name="connsiteX163" fmla="*/ 1657075 w 3211789"/>
                <a:gd name="connsiteY163" fmla="*/ 4604272 h 6108771"/>
                <a:gd name="connsiteX164" fmla="*/ 1813512 w 3211789"/>
                <a:gd name="connsiteY164" fmla="*/ 4613928 h 6108771"/>
                <a:gd name="connsiteX165" fmla="*/ 1813512 w 3211789"/>
                <a:gd name="connsiteY165" fmla="*/ 4621653 h 6108771"/>
                <a:gd name="connsiteX166" fmla="*/ 1798061 w 3211789"/>
                <a:gd name="connsiteY166" fmla="*/ 4635173 h 6108771"/>
                <a:gd name="connsiteX167" fmla="*/ 1776817 w 3211789"/>
                <a:gd name="connsiteY167" fmla="*/ 4635173 h 6108771"/>
                <a:gd name="connsiteX168" fmla="*/ 1774885 w 3211789"/>
                <a:gd name="connsiteY168" fmla="*/ 4625516 h 6108771"/>
                <a:gd name="connsiteX169" fmla="*/ 1790336 w 3211789"/>
                <a:gd name="connsiteY169" fmla="*/ 4600409 h 6108771"/>
                <a:gd name="connsiteX170" fmla="*/ 1813512 w 3211789"/>
                <a:gd name="connsiteY170" fmla="*/ 4613928 h 6108771"/>
                <a:gd name="connsiteX171" fmla="*/ 1877245 w 3211789"/>
                <a:gd name="connsiteY171" fmla="*/ 4559851 h 6108771"/>
                <a:gd name="connsiteX172" fmla="*/ 1881108 w 3211789"/>
                <a:gd name="connsiteY172" fmla="*/ 4573370 h 6108771"/>
                <a:gd name="connsiteX173" fmla="*/ 1898490 w 3211789"/>
                <a:gd name="connsiteY173" fmla="*/ 4598478 h 6108771"/>
                <a:gd name="connsiteX174" fmla="*/ 1861795 w 3211789"/>
                <a:gd name="connsiteY174" fmla="*/ 4619722 h 6108771"/>
                <a:gd name="connsiteX175" fmla="*/ 1815443 w 3211789"/>
                <a:gd name="connsiteY175" fmla="*/ 4608134 h 6108771"/>
                <a:gd name="connsiteX176" fmla="*/ 1796130 w 3211789"/>
                <a:gd name="connsiteY176" fmla="*/ 4581096 h 6108771"/>
                <a:gd name="connsiteX177" fmla="*/ 1796130 w 3211789"/>
                <a:gd name="connsiteY177" fmla="*/ 4575302 h 6108771"/>
                <a:gd name="connsiteX178" fmla="*/ 1799992 w 3211789"/>
                <a:gd name="connsiteY178" fmla="*/ 4563714 h 6108771"/>
                <a:gd name="connsiteX179" fmla="*/ 1859863 w 3211789"/>
                <a:gd name="connsiteY179" fmla="*/ 4557920 h 6108771"/>
                <a:gd name="connsiteX180" fmla="*/ 1877245 w 3211789"/>
                <a:gd name="connsiteY180" fmla="*/ 4559851 h 6108771"/>
                <a:gd name="connsiteX181" fmla="*/ 1929391 w 3211789"/>
                <a:gd name="connsiteY181" fmla="*/ 4554057 h 6108771"/>
                <a:gd name="connsiteX182" fmla="*/ 1910078 w 3211789"/>
                <a:gd name="connsiteY182" fmla="*/ 4583027 h 6108771"/>
                <a:gd name="connsiteX183" fmla="*/ 1890765 w 3211789"/>
                <a:gd name="connsiteY183" fmla="*/ 4550195 h 6108771"/>
                <a:gd name="connsiteX184" fmla="*/ 1892696 w 3211789"/>
                <a:gd name="connsiteY184" fmla="*/ 4528950 h 6108771"/>
                <a:gd name="connsiteX185" fmla="*/ 1929391 w 3211789"/>
                <a:gd name="connsiteY185" fmla="*/ 4554057 h 6108771"/>
                <a:gd name="connsiteX186" fmla="*/ 1950636 w 3211789"/>
                <a:gd name="connsiteY186" fmla="*/ 4482598 h 6108771"/>
                <a:gd name="connsiteX187" fmla="*/ 1956430 w 3211789"/>
                <a:gd name="connsiteY187" fmla="*/ 4486461 h 6108771"/>
                <a:gd name="connsiteX188" fmla="*/ 1937116 w 3211789"/>
                <a:gd name="connsiteY188" fmla="*/ 4528950 h 6108771"/>
                <a:gd name="connsiteX189" fmla="*/ 1925528 w 3211789"/>
                <a:gd name="connsiteY189" fmla="*/ 4530881 h 6108771"/>
                <a:gd name="connsiteX190" fmla="*/ 1873383 w 3211789"/>
                <a:gd name="connsiteY190" fmla="*/ 4515431 h 6108771"/>
                <a:gd name="connsiteX191" fmla="*/ 1865657 w 3211789"/>
                <a:gd name="connsiteY191" fmla="*/ 4532813 h 6108771"/>
                <a:gd name="connsiteX192" fmla="*/ 1828962 w 3211789"/>
                <a:gd name="connsiteY192" fmla="*/ 4548263 h 6108771"/>
                <a:gd name="connsiteX193" fmla="*/ 1809649 w 3211789"/>
                <a:gd name="connsiteY193" fmla="*/ 4542469 h 6108771"/>
                <a:gd name="connsiteX194" fmla="*/ 1830894 w 3211789"/>
                <a:gd name="connsiteY194" fmla="*/ 4486461 h 6108771"/>
                <a:gd name="connsiteX195" fmla="*/ 1854069 w 3211789"/>
                <a:gd name="connsiteY195" fmla="*/ 4503843 h 6108771"/>
                <a:gd name="connsiteX196" fmla="*/ 1859863 w 3211789"/>
                <a:gd name="connsiteY196" fmla="*/ 4503843 h 6108771"/>
                <a:gd name="connsiteX197" fmla="*/ 1859863 w 3211789"/>
                <a:gd name="connsiteY197" fmla="*/ 4488392 h 6108771"/>
                <a:gd name="connsiteX198" fmla="*/ 1915872 w 3211789"/>
                <a:gd name="connsiteY198" fmla="*/ 4465216 h 6108771"/>
                <a:gd name="connsiteX199" fmla="*/ 1950636 w 3211789"/>
                <a:gd name="connsiteY199" fmla="*/ 4482598 h 6108771"/>
                <a:gd name="connsiteX200" fmla="*/ 1996987 w 3211789"/>
                <a:gd name="connsiteY200" fmla="*/ 4382170 h 6108771"/>
                <a:gd name="connsiteX201" fmla="*/ 1958361 w 3211789"/>
                <a:gd name="connsiteY201" fmla="*/ 4351268 h 6108771"/>
                <a:gd name="connsiteX202" fmla="*/ 1987331 w 3211789"/>
                <a:gd name="connsiteY202" fmla="*/ 4335818 h 6108771"/>
                <a:gd name="connsiteX203" fmla="*/ 2014369 w 3211789"/>
                <a:gd name="connsiteY203" fmla="*/ 4320367 h 6108771"/>
                <a:gd name="connsiteX204" fmla="*/ 1996987 w 3211789"/>
                <a:gd name="connsiteY204" fmla="*/ 4382170 h 6108771"/>
                <a:gd name="connsiteX205" fmla="*/ 1929391 w 3211789"/>
                <a:gd name="connsiteY205" fmla="*/ 4343543 h 6108771"/>
                <a:gd name="connsiteX206" fmla="*/ 1921666 w 3211789"/>
                <a:gd name="connsiteY206" fmla="*/ 4364788 h 6108771"/>
                <a:gd name="connsiteX207" fmla="*/ 1925528 w 3211789"/>
                <a:gd name="connsiteY207" fmla="*/ 4368650 h 6108771"/>
                <a:gd name="connsiteX208" fmla="*/ 1939048 w 3211789"/>
                <a:gd name="connsiteY208" fmla="*/ 4362856 h 6108771"/>
                <a:gd name="connsiteX209" fmla="*/ 1981537 w 3211789"/>
                <a:gd name="connsiteY209" fmla="*/ 4403414 h 6108771"/>
                <a:gd name="connsiteX210" fmla="*/ 1946773 w 3211789"/>
                <a:gd name="connsiteY210" fmla="*/ 4426590 h 6108771"/>
                <a:gd name="connsiteX211" fmla="*/ 1898490 w 3211789"/>
                <a:gd name="connsiteY211" fmla="*/ 4420796 h 6108771"/>
                <a:gd name="connsiteX212" fmla="*/ 1910078 w 3211789"/>
                <a:gd name="connsiteY212" fmla="*/ 4440109 h 6108771"/>
                <a:gd name="connsiteX213" fmla="*/ 1875314 w 3211789"/>
                <a:gd name="connsiteY213" fmla="*/ 4467148 h 6108771"/>
                <a:gd name="connsiteX214" fmla="*/ 1842482 w 3211789"/>
                <a:gd name="connsiteY214" fmla="*/ 4467148 h 6108771"/>
                <a:gd name="connsiteX215" fmla="*/ 1842482 w 3211789"/>
                <a:gd name="connsiteY215" fmla="*/ 4451697 h 6108771"/>
                <a:gd name="connsiteX216" fmla="*/ 1869520 w 3211789"/>
                <a:gd name="connsiteY216" fmla="*/ 4413071 h 6108771"/>
                <a:gd name="connsiteX217" fmla="*/ 1892696 w 3211789"/>
                <a:gd name="connsiteY217" fmla="*/ 4416933 h 6108771"/>
                <a:gd name="connsiteX218" fmla="*/ 1902353 w 3211789"/>
                <a:gd name="connsiteY218" fmla="*/ 4384101 h 6108771"/>
                <a:gd name="connsiteX219" fmla="*/ 1890765 w 3211789"/>
                <a:gd name="connsiteY219" fmla="*/ 4380238 h 6108771"/>
                <a:gd name="connsiteX220" fmla="*/ 1867589 w 3211789"/>
                <a:gd name="connsiteY220" fmla="*/ 4386032 h 6108771"/>
                <a:gd name="connsiteX221" fmla="*/ 1850207 w 3211789"/>
                <a:gd name="connsiteY221" fmla="*/ 4368650 h 6108771"/>
                <a:gd name="connsiteX222" fmla="*/ 1865657 w 3211789"/>
                <a:gd name="connsiteY222" fmla="*/ 4333886 h 6108771"/>
                <a:gd name="connsiteX223" fmla="*/ 1902353 w 3211789"/>
                <a:gd name="connsiteY223" fmla="*/ 4316505 h 6108771"/>
                <a:gd name="connsiteX224" fmla="*/ 1929391 w 3211789"/>
                <a:gd name="connsiteY224" fmla="*/ 4343543 h 6108771"/>
                <a:gd name="connsiteX225" fmla="*/ 2014369 w 3211789"/>
                <a:gd name="connsiteY225" fmla="*/ 4287535 h 6108771"/>
                <a:gd name="connsiteX226" fmla="*/ 2014369 w 3211789"/>
                <a:gd name="connsiteY226" fmla="*/ 4291397 h 6108771"/>
                <a:gd name="connsiteX227" fmla="*/ 1991193 w 3211789"/>
                <a:gd name="connsiteY227" fmla="*/ 4316505 h 6108771"/>
                <a:gd name="connsiteX228" fmla="*/ 1956430 w 3211789"/>
                <a:gd name="connsiteY228" fmla="*/ 4326161 h 6108771"/>
                <a:gd name="connsiteX229" fmla="*/ 1917803 w 3211789"/>
                <a:gd name="connsiteY229" fmla="*/ 4302985 h 6108771"/>
                <a:gd name="connsiteX230" fmla="*/ 1950636 w 3211789"/>
                <a:gd name="connsiteY230" fmla="*/ 4262428 h 6108771"/>
                <a:gd name="connsiteX231" fmla="*/ 2014369 w 3211789"/>
                <a:gd name="connsiteY231" fmla="*/ 4287535 h 6108771"/>
                <a:gd name="connsiteX232" fmla="*/ 1937116 w 3211789"/>
                <a:gd name="connsiteY232" fmla="*/ 4245046 h 6108771"/>
                <a:gd name="connsiteX233" fmla="*/ 1879177 w 3211789"/>
                <a:gd name="connsiteY233" fmla="*/ 4291397 h 6108771"/>
                <a:gd name="connsiteX234" fmla="*/ 1854069 w 3211789"/>
                <a:gd name="connsiteY234" fmla="*/ 4260496 h 6108771"/>
                <a:gd name="connsiteX235" fmla="*/ 1875314 w 3211789"/>
                <a:gd name="connsiteY235" fmla="*/ 4218007 h 6108771"/>
                <a:gd name="connsiteX236" fmla="*/ 1937116 w 3211789"/>
                <a:gd name="connsiteY236" fmla="*/ 4245046 h 6108771"/>
                <a:gd name="connsiteX237" fmla="*/ 1873383 w 3211789"/>
                <a:gd name="connsiteY237" fmla="*/ 4214145 h 6108771"/>
                <a:gd name="connsiteX238" fmla="*/ 1857932 w 3211789"/>
                <a:gd name="connsiteY238" fmla="*/ 4229595 h 6108771"/>
                <a:gd name="connsiteX239" fmla="*/ 1842482 w 3211789"/>
                <a:gd name="connsiteY239" fmla="*/ 4208351 h 6108771"/>
                <a:gd name="connsiteX240" fmla="*/ 1857932 w 3211789"/>
                <a:gd name="connsiteY240" fmla="*/ 4200625 h 6108771"/>
                <a:gd name="connsiteX241" fmla="*/ 1873383 w 3211789"/>
                <a:gd name="connsiteY241" fmla="*/ 4214145 h 6108771"/>
                <a:gd name="connsiteX242" fmla="*/ 1977674 w 3211789"/>
                <a:gd name="connsiteY242" fmla="*/ 4158136 h 6108771"/>
                <a:gd name="connsiteX243" fmla="*/ 2014369 w 3211789"/>
                <a:gd name="connsiteY243" fmla="*/ 4160067 h 6108771"/>
                <a:gd name="connsiteX244" fmla="*/ 2016301 w 3211789"/>
                <a:gd name="connsiteY244" fmla="*/ 4167793 h 6108771"/>
                <a:gd name="connsiteX245" fmla="*/ 2000850 w 3211789"/>
                <a:gd name="connsiteY245" fmla="*/ 4194831 h 6108771"/>
                <a:gd name="connsiteX246" fmla="*/ 2000850 w 3211789"/>
                <a:gd name="connsiteY246" fmla="*/ 4200625 h 6108771"/>
                <a:gd name="connsiteX247" fmla="*/ 2004713 w 3211789"/>
                <a:gd name="connsiteY247" fmla="*/ 4202557 h 6108771"/>
                <a:gd name="connsiteX248" fmla="*/ 2022095 w 3211789"/>
                <a:gd name="connsiteY248" fmla="*/ 4198694 h 6108771"/>
                <a:gd name="connsiteX249" fmla="*/ 2027888 w 3211789"/>
                <a:gd name="connsiteY249" fmla="*/ 4231526 h 6108771"/>
                <a:gd name="connsiteX250" fmla="*/ 2016301 w 3211789"/>
                <a:gd name="connsiteY250" fmla="*/ 4272084 h 6108771"/>
                <a:gd name="connsiteX251" fmla="*/ 1962224 w 3211789"/>
                <a:gd name="connsiteY251" fmla="*/ 4245046 h 6108771"/>
                <a:gd name="connsiteX252" fmla="*/ 1991193 w 3211789"/>
                <a:gd name="connsiteY252" fmla="*/ 4219938 h 6108771"/>
                <a:gd name="connsiteX253" fmla="*/ 1985399 w 3211789"/>
                <a:gd name="connsiteY253" fmla="*/ 4218007 h 6108771"/>
                <a:gd name="connsiteX254" fmla="*/ 1940979 w 3211789"/>
                <a:gd name="connsiteY254" fmla="*/ 4225732 h 6108771"/>
                <a:gd name="connsiteX255" fmla="*/ 1892696 w 3211789"/>
                <a:gd name="connsiteY255" fmla="*/ 4200625 h 6108771"/>
                <a:gd name="connsiteX256" fmla="*/ 1896559 w 3211789"/>
                <a:gd name="connsiteY256" fmla="*/ 4190969 h 6108771"/>
                <a:gd name="connsiteX257" fmla="*/ 1910078 w 3211789"/>
                <a:gd name="connsiteY257" fmla="*/ 4183243 h 6108771"/>
                <a:gd name="connsiteX258" fmla="*/ 1933254 w 3211789"/>
                <a:gd name="connsiteY258" fmla="*/ 4154273 h 6108771"/>
                <a:gd name="connsiteX259" fmla="*/ 1946773 w 3211789"/>
                <a:gd name="connsiteY259" fmla="*/ 4148479 h 6108771"/>
                <a:gd name="connsiteX260" fmla="*/ 1977674 w 3211789"/>
                <a:gd name="connsiteY260" fmla="*/ 4158136 h 6108771"/>
                <a:gd name="connsiteX261" fmla="*/ 1856001 w 3211789"/>
                <a:gd name="connsiteY261" fmla="*/ 4129166 h 6108771"/>
                <a:gd name="connsiteX262" fmla="*/ 1869520 w 3211789"/>
                <a:gd name="connsiteY262" fmla="*/ 4123372 h 6108771"/>
                <a:gd name="connsiteX263" fmla="*/ 1917803 w 3211789"/>
                <a:gd name="connsiteY263" fmla="*/ 4144617 h 6108771"/>
                <a:gd name="connsiteX264" fmla="*/ 1852138 w 3211789"/>
                <a:gd name="connsiteY264" fmla="*/ 4190969 h 6108771"/>
                <a:gd name="connsiteX265" fmla="*/ 1832825 w 3211789"/>
                <a:gd name="connsiteY265" fmla="*/ 4148479 h 6108771"/>
                <a:gd name="connsiteX266" fmla="*/ 1815443 w 3211789"/>
                <a:gd name="connsiteY266" fmla="*/ 4134960 h 6108771"/>
                <a:gd name="connsiteX267" fmla="*/ 1815443 w 3211789"/>
                <a:gd name="connsiteY267" fmla="*/ 4129166 h 6108771"/>
                <a:gd name="connsiteX268" fmla="*/ 1834756 w 3211789"/>
                <a:gd name="connsiteY268" fmla="*/ 4113716 h 6108771"/>
                <a:gd name="connsiteX269" fmla="*/ 1856001 w 3211789"/>
                <a:gd name="connsiteY269" fmla="*/ 4129166 h 6108771"/>
                <a:gd name="connsiteX270" fmla="*/ 2018232 w 3211789"/>
                <a:gd name="connsiteY270" fmla="*/ 4123372 h 6108771"/>
                <a:gd name="connsiteX271" fmla="*/ 1989262 w 3211789"/>
                <a:gd name="connsiteY271" fmla="*/ 4148479 h 6108771"/>
                <a:gd name="connsiteX272" fmla="*/ 1950636 w 3211789"/>
                <a:gd name="connsiteY272" fmla="*/ 4131098 h 6108771"/>
                <a:gd name="connsiteX273" fmla="*/ 1977674 w 3211789"/>
                <a:gd name="connsiteY273" fmla="*/ 4100196 h 6108771"/>
                <a:gd name="connsiteX274" fmla="*/ 1995056 w 3211789"/>
                <a:gd name="connsiteY274" fmla="*/ 4073158 h 6108771"/>
                <a:gd name="connsiteX275" fmla="*/ 2018232 w 3211789"/>
                <a:gd name="connsiteY275" fmla="*/ 4123372 h 6108771"/>
                <a:gd name="connsiteX276" fmla="*/ 1506431 w 3211789"/>
                <a:gd name="connsiteY276" fmla="*/ 4059639 h 6108771"/>
                <a:gd name="connsiteX277" fmla="*/ 1500637 w 3211789"/>
                <a:gd name="connsiteY277" fmla="*/ 4059639 h 6108771"/>
                <a:gd name="connsiteX278" fmla="*/ 1506431 w 3211789"/>
                <a:gd name="connsiteY278" fmla="*/ 4059639 h 6108771"/>
                <a:gd name="connsiteX279" fmla="*/ 1801924 w 3211789"/>
                <a:gd name="connsiteY279" fmla="*/ 4049982 h 6108771"/>
                <a:gd name="connsiteX280" fmla="*/ 1782611 w 3211789"/>
                <a:gd name="connsiteY280" fmla="*/ 4069295 h 6108771"/>
                <a:gd name="connsiteX281" fmla="*/ 1757503 w 3211789"/>
                <a:gd name="connsiteY281" fmla="*/ 4040325 h 6108771"/>
                <a:gd name="connsiteX282" fmla="*/ 1784542 w 3211789"/>
                <a:gd name="connsiteY282" fmla="*/ 4032600 h 6108771"/>
                <a:gd name="connsiteX283" fmla="*/ 1801924 w 3211789"/>
                <a:gd name="connsiteY283" fmla="*/ 4049982 h 6108771"/>
                <a:gd name="connsiteX284" fmla="*/ 1239909 w 3211789"/>
                <a:gd name="connsiteY284" fmla="*/ 3980454 h 6108771"/>
                <a:gd name="connsiteX285" fmla="*/ 1199351 w 3211789"/>
                <a:gd name="connsiteY285" fmla="*/ 3976592 h 6108771"/>
                <a:gd name="connsiteX286" fmla="*/ 1209008 w 3211789"/>
                <a:gd name="connsiteY286" fmla="*/ 3978523 h 6108771"/>
                <a:gd name="connsiteX287" fmla="*/ 1205145 w 3211789"/>
                <a:gd name="connsiteY287" fmla="*/ 3974660 h 6108771"/>
                <a:gd name="connsiteX288" fmla="*/ 1224458 w 3211789"/>
                <a:gd name="connsiteY288" fmla="*/ 3972729 h 6108771"/>
                <a:gd name="connsiteX289" fmla="*/ 1239909 w 3211789"/>
                <a:gd name="connsiteY289" fmla="*/ 3980454 h 6108771"/>
                <a:gd name="connsiteX290" fmla="*/ 1823168 w 3211789"/>
                <a:gd name="connsiteY290" fmla="*/ 3961141 h 6108771"/>
                <a:gd name="connsiteX291" fmla="*/ 1767160 w 3211789"/>
                <a:gd name="connsiteY291" fmla="*/ 4022944 h 6108771"/>
                <a:gd name="connsiteX292" fmla="*/ 1753641 w 3211789"/>
                <a:gd name="connsiteY292" fmla="*/ 3999768 h 6108771"/>
                <a:gd name="connsiteX293" fmla="*/ 1726602 w 3211789"/>
                <a:gd name="connsiteY293" fmla="*/ 4009424 h 6108771"/>
                <a:gd name="connsiteX294" fmla="*/ 1693770 w 3211789"/>
                <a:gd name="connsiteY294" fmla="*/ 3986248 h 6108771"/>
                <a:gd name="connsiteX295" fmla="*/ 1736259 w 3211789"/>
                <a:gd name="connsiteY295" fmla="*/ 3965004 h 6108771"/>
                <a:gd name="connsiteX296" fmla="*/ 1757503 w 3211789"/>
                <a:gd name="connsiteY296" fmla="*/ 3993974 h 6108771"/>
                <a:gd name="connsiteX297" fmla="*/ 1803855 w 3211789"/>
                <a:gd name="connsiteY297" fmla="*/ 3947622 h 6108771"/>
                <a:gd name="connsiteX298" fmla="*/ 1823168 w 3211789"/>
                <a:gd name="connsiteY298" fmla="*/ 3961141 h 6108771"/>
                <a:gd name="connsiteX299" fmla="*/ 1973811 w 3211789"/>
                <a:gd name="connsiteY299" fmla="*/ 4022944 h 6108771"/>
                <a:gd name="connsiteX300" fmla="*/ 1940979 w 3211789"/>
                <a:gd name="connsiteY300" fmla="*/ 4032600 h 6108771"/>
                <a:gd name="connsiteX301" fmla="*/ 1913940 w 3211789"/>
                <a:gd name="connsiteY301" fmla="*/ 3993974 h 6108771"/>
                <a:gd name="connsiteX302" fmla="*/ 1896559 w 3211789"/>
                <a:gd name="connsiteY302" fmla="*/ 4009424 h 6108771"/>
                <a:gd name="connsiteX303" fmla="*/ 1865657 w 3211789"/>
                <a:gd name="connsiteY303" fmla="*/ 4030669 h 6108771"/>
                <a:gd name="connsiteX304" fmla="*/ 1888833 w 3211789"/>
                <a:gd name="connsiteY304" fmla="*/ 4065433 h 6108771"/>
                <a:gd name="connsiteX305" fmla="*/ 1912009 w 3211789"/>
                <a:gd name="connsiteY305" fmla="*/ 4042257 h 6108771"/>
                <a:gd name="connsiteX306" fmla="*/ 1935185 w 3211789"/>
                <a:gd name="connsiteY306" fmla="*/ 4048051 h 6108771"/>
                <a:gd name="connsiteX307" fmla="*/ 1981537 w 3211789"/>
                <a:gd name="connsiteY307" fmla="*/ 4049982 h 6108771"/>
                <a:gd name="connsiteX308" fmla="*/ 1906215 w 3211789"/>
                <a:gd name="connsiteY308" fmla="*/ 4117578 h 6108771"/>
                <a:gd name="connsiteX309" fmla="*/ 1875314 w 3211789"/>
                <a:gd name="connsiteY309" fmla="*/ 4086677 h 6108771"/>
                <a:gd name="connsiteX310" fmla="*/ 1823168 w 3211789"/>
                <a:gd name="connsiteY310" fmla="*/ 4105990 h 6108771"/>
                <a:gd name="connsiteX311" fmla="*/ 1794198 w 3211789"/>
                <a:gd name="connsiteY311" fmla="*/ 4092471 h 6108771"/>
                <a:gd name="connsiteX312" fmla="*/ 1825100 w 3211789"/>
                <a:gd name="connsiteY312" fmla="*/ 4028737 h 6108771"/>
                <a:gd name="connsiteX313" fmla="*/ 1819306 w 3211789"/>
                <a:gd name="connsiteY313" fmla="*/ 4009424 h 6108771"/>
                <a:gd name="connsiteX314" fmla="*/ 1825100 w 3211789"/>
                <a:gd name="connsiteY314" fmla="*/ 3990111 h 6108771"/>
                <a:gd name="connsiteX315" fmla="*/ 1906215 w 3211789"/>
                <a:gd name="connsiteY315" fmla="*/ 3932171 h 6108771"/>
                <a:gd name="connsiteX316" fmla="*/ 1913940 w 3211789"/>
                <a:gd name="connsiteY316" fmla="*/ 3932171 h 6108771"/>
                <a:gd name="connsiteX317" fmla="*/ 1973811 w 3211789"/>
                <a:gd name="connsiteY317" fmla="*/ 4022944 h 6108771"/>
                <a:gd name="connsiteX318" fmla="*/ 1743984 w 3211789"/>
                <a:gd name="connsiteY318" fmla="*/ 3903202 h 6108771"/>
                <a:gd name="connsiteX319" fmla="*/ 1682182 w 3211789"/>
                <a:gd name="connsiteY319" fmla="*/ 3972729 h 6108771"/>
                <a:gd name="connsiteX320" fmla="*/ 1670594 w 3211789"/>
                <a:gd name="connsiteY320" fmla="*/ 3961141 h 6108771"/>
                <a:gd name="connsiteX321" fmla="*/ 1678319 w 3211789"/>
                <a:gd name="connsiteY321" fmla="*/ 3924446 h 6108771"/>
                <a:gd name="connsiteX322" fmla="*/ 1668663 w 3211789"/>
                <a:gd name="connsiteY322" fmla="*/ 3895476 h 6108771"/>
                <a:gd name="connsiteX323" fmla="*/ 1716946 w 3211789"/>
                <a:gd name="connsiteY323" fmla="*/ 3866506 h 6108771"/>
                <a:gd name="connsiteX324" fmla="*/ 1743984 w 3211789"/>
                <a:gd name="connsiteY324" fmla="*/ 3903202 h 6108771"/>
                <a:gd name="connsiteX325" fmla="*/ 1902353 w 3211789"/>
                <a:gd name="connsiteY325" fmla="*/ 3910927 h 6108771"/>
                <a:gd name="connsiteX326" fmla="*/ 1859863 w 3211789"/>
                <a:gd name="connsiteY326" fmla="*/ 3937965 h 6108771"/>
                <a:gd name="connsiteX327" fmla="*/ 1836688 w 3211789"/>
                <a:gd name="connsiteY327" fmla="*/ 3924446 h 6108771"/>
                <a:gd name="connsiteX328" fmla="*/ 1844413 w 3211789"/>
                <a:gd name="connsiteY328" fmla="*/ 3905133 h 6108771"/>
                <a:gd name="connsiteX329" fmla="*/ 1852138 w 3211789"/>
                <a:gd name="connsiteY329" fmla="*/ 3872300 h 6108771"/>
                <a:gd name="connsiteX330" fmla="*/ 1856001 w 3211789"/>
                <a:gd name="connsiteY330" fmla="*/ 3854919 h 6108771"/>
                <a:gd name="connsiteX331" fmla="*/ 1902353 w 3211789"/>
                <a:gd name="connsiteY331" fmla="*/ 3910927 h 6108771"/>
                <a:gd name="connsiteX332" fmla="*/ 1554715 w 3211789"/>
                <a:gd name="connsiteY332" fmla="*/ 3874232 h 6108771"/>
                <a:gd name="connsiteX333" fmla="*/ 1537333 w 3211789"/>
                <a:gd name="connsiteY333" fmla="*/ 3901270 h 6108771"/>
                <a:gd name="connsiteX334" fmla="*/ 1489050 w 3211789"/>
                <a:gd name="connsiteY334" fmla="*/ 3874232 h 6108771"/>
                <a:gd name="connsiteX335" fmla="*/ 1533470 w 3211789"/>
                <a:gd name="connsiteY335" fmla="*/ 3845262 h 6108771"/>
                <a:gd name="connsiteX336" fmla="*/ 1554715 w 3211789"/>
                <a:gd name="connsiteY336" fmla="*/ 3874232 h 6108771"/>
                <a:gd name="connsiteX337" fmla="*/ 1637761 w 3211789"/>
                <a:gd name="connsiteY337" fmla="*/ 3851056 h 6108771"/>
                <a:gd name="connsiteX338" fmla="*/ 1626173 w 3211789"/>
                <a:gd name="connsiteY338" fmla="*/ 3895476 h 6108771"/>
                <a:gd name="connsiteX339" fmla="*/ 1631967 w 3211789"/>
                <a:gd name="connsiteY339" fmla="*/ 3897408 h 6108771"/>
                <a:gd name="connsiteX340" fmla="*/ 1649349 w 3211789"/>
                <a:gd name="connsiteY340" fmla="*/ 3891614 h 6108771"/>
                <a:gd name="connsiteX341" fmla="*/ 1664800 w 3211789"/>
                <a:gd name="connsiteY341" fmla="*/ 3930240 h 6108771"/>
                <a:gd name="connsiteX342" fmla="*/ 1647418 w 3211789"/>
                <a:gd name="connsiteY342" fmla="*/ 3959210 h 6108771"/>
                <a:gd name="connsiteX343" fmla="*/ 1599135 w 3211789"/>
                <a:gd name="connsiteY343" fmla="*/ 3932171 h 6108771"/>
                <a:gd name="connsiteX344" fmla="*/ 1624242 w 3211789"/>
                <a:gd name="connsiteY344" fmla="*/ 3903202 h 6108771"/>
                <a:gd name="connsiteX345" fmla="*/ 1618448 w 3211789"/>
                <a:gd name="connsiteY345" fmla="*/ 3901270 h 6108771"/>
                <a:gd name="connsiteX346" fmla="*/ 1581753 w 3211789"/>
                <a:gd name="connsiteY346" fmla="*/ 3914790 h 6108771"/>
                <a:gd name="connsiteX347" fmla="*/ 1556646 w 3211789"/>
                <a:gd name="connsiteY347" fmla="*/ 3854919 h 6108771"/>
                <a:gd name="connsiteX348" fmla="*/ 1589478 w 3211789"/>
                <a:gd name="connsiteY348" fmla="*/ 3833674 h 6108771"/>
                <a:gd name="connsiteX349" fmla="*/ 1608792 w 3211789"/>
                <a:gd name="connsiteY349" fmla="*/ 3825949 h 6108771"/>
                <a:gd name="connsiteX350" fmla="*/ 1614586 w 3211789"/>
                <a:gd name="connsiteY350" fmla="*/ 3820155 h 6108771"/>
                <a:gd name="connsiteX351" fmla="*/ 1626173 w 3211789"/>
                <a:gd name="connsiteY351" fmla="*/ 3816292 h 6108771"/>
                <a:gd name="connsiteX352" fmla="*/ 1637761 w 3211789"/>
                <a:gd name="connsiteY352" fmla="*/ 3851056 h 6108771"/>
                <a:gd name="connsiteX353" fmla="*/ 1444629 w 3211789"/>
                <a:gd name="connsiteY353" fmla="*/ 3822086 h 6108771"/>
                <a:gd name="connsiteX354" fmla="*/ 1442698 w 3211789"/>
                <a:gd name="connsiteY354" fmla="*/ 3854919 h 6108771"/>
                <a:gd name="connsiteX355" fmla="*/ 1431110 w 3211789"/>
                <a:gd name="connsiteY355" fmla="*/ 3856850 h 6108771"/>
                <a:gd name="connsiteX356" fmla="*/ 1375102 w 3211789"/>
                <a:gd name="connsiteY356" fmla="*/ 3833674 h 6108771"/>
                <a:gd name="connsiteX357" fmla="*/ 1363514 w 3211789"/>
                <a:gd name="connsiteY357" fmla="*/ 3814361 h 6108771"/>
                <a:gd name="connsiteX358" fmla="*/ 1425316 w 3211789"/>
                <a:gd name="connsiteY358" fmla="*/ 3783460 h 6108771"/>
                <a:gd name="connsiteX359" fmla="*/ 1444629 w 3211789"/>
                <a:gd name="connsiteY359" fmla="*/ 3822086 h 6108771"/>
                <a:gd name="connsiteX360" fmla="*/ 1815443 w 3211789"/>
                <a:gd name="connsiteY360" fmla="*/ 3833674 h 6108771"/>
                <a:gd name="connsiteX361" fmla="*/ 1840550 w 3211789"/>
                <a:gd name="connsiteY361" fmla="*/ 3870369 h 6108771"/>
                <a:gd name="connsiteX362" fmla="*/ 1776817 w 3211789"/>
                <a:gd name="connsiteY362" fmla="*/ 3937965 h 6108771"/>
                <a:gd name="connsiteX363" fmla="*/ 1757503 w 3211789"/>
                <a:gd name="connsiteY363" fmla="*/ 3899339 h 6108771"/>
                <a:gd name="connsiteX364" fmla="*/ 1749778 w 3211789"/>
                <a:gd name="connsiteY364" fmla="*/ 3874232 h 6108771"/>
                <a:gd name="connsiteX365" fmla="*/ 1755572 w 3211789"/>
                <a:gd name="connsiteY365" fmla="*/ 3866506 h 6108771"/>
                <a:gd name="connsiteX366" fmla="*/ 1807718 w 3211789"/>
                <a:gd name="connsiteY366" fmla="*/ 3845262 h 6108771"/>
                <a:gd name="connsiteX367" fmla="*/ 1807718 w 3211789"/>
                <a:gd name="connsiteY367" fmla="*/ 3837537 h 6108771"/>
                <a:gd name="connsiteX368" fmla="*/ 1761366 w 3211789"/>
                <a:gd name="connsiteY368" fmla="*/ 3851056 h 6108771"/>
                <a:gd name="connsiteX369" fmla="*/ 1736259 w 3211789"/>
                <a:gd name="connsiteY369" fmla="*/ 3824017 h 6108771"/>
                <a:gd name="connsiteX370" fmla="*/ 1740121 w 3211789"/>
                <a:gd name="connsiteY370" fmla="*/ 3802773 h 6108771"/>
                <a:gd name="connsiteX371" fmla="*/ 1740121 w 3211789"/>
                <a:gd name="connsiteY371" fmla="*/ 3762215 h 6108771"/>
                <a:gd name="connsiteX372" fmla="*/ 1815443 w 3211789"/>
                <a:gd name="connsiteY372" fmla="*/ 3833674 h 6108771"/>
                <a:gd name="connsiteX373" fmla="*/ 1732396 w 3211789"/>
                <a:gd name="connsiteY373" fmla="*/ 3806635 h 6108771"/>
                <a:gd name="connsiteX374" fmla="*/ 1728534 w 3211789"/>
                <a:gd name="connsiteY374" fmla="*/ 3820155 h 6108771"/>
                <a:gd name="connsiteX375" fmla="*/ 1711152 w 3211789"/>
                <a:gd name="connsiteY375" fmla="*/ 3849125 h 6108771"/>
                <a:gd name="connsiteX376" fmla="*/ 1668663 w 3211789"/>
                <a:gd name="connsiteY376" fmla="*/ 3868438 h 6108771"/>
                <a:gd name="connsiteX377" fmla="*/ 1659006 w 3211789"/>
                <a:gd name="connsiteY377" fmla="*/ 3868438 h 6108771"/>
                <a:gd name="connsiteX378" fmla="*/ 1651281 w 3211789"/>
                <a:gd name="connsiteY378" fmla="*/ 3820155 h 6108771"/>
                <a:gd name="connsiteX379" fmla="*/ 1655143 w 3211789"/>
                <a:gd name="connsiteY379" fmla="*/ 3800842 h 6108771"/>
                <a:gd name="connsiteX380" fmla="*/ 1676388 w 3211789"/>
                <a:gd name="connsiteY380" fmla="*/ 3791185 h 6108771"/>
                <a:gd name="connsiteX381" fmla="*/ 1718877 w 3211789"/>
                <a:gd name="connsiteY381" fmla="*/ 3760284 h 6108771"/>
                <a:gd name="connsiteX382" fmla="*/ 1732396 w 3211789"/>
                <a:gd name="connsiteY382" fmla="*/ 3806635 h 6108771"/>
                <a:gd name="connsiteX383" fmla="*/ 1537333 w 3211789"/>
                <a:gd name="connsiteY383" fmla="*/ 3775734 h 6108771"/>
                <a:gd name="connsiteX384" fmla="*/ 1531539 w 3211789"/>
                <a:gd name="connsiteY384" fmla="*/ 3812429 h 6108771"/>
                <a:gd name="connsiteX385" fmla="*/ 1525745 w 3211789"/>
                <a:gd name="connsiteY385" fmla="*/ 3827880 h 6108771"/>
                <a:gd name="connsiteX386" fmla="*/ 1467805 w 3211789"/>
                <a:gd name="connsiteY386" fmla="*/ 3862644 h 6108771"/>
                <a:gd name="connsiteX387" fmla="*/ 1454286 w 3211789"/>
                <a:gd name="connsiteY387" fmla="*/ 3852987 h 6108771"/>
                <a:gd name="connsiteX388" fmla="*/ 1458148 w 3211789"/>
                <a:gd name="connsiteY388" fmla="*/ 3824017 h 6108771"/>
                <a:gd name="connsiteX389" fmla="*/ 1452354 w 3211789"/>
                <a:gd name="connsiteY389" fmla="*/ 3787322 h 6108771"/>
                <a:gd name="connsiteX390" fmla="*/ 1456217 w 3211789"/>
                <a:gd name="connsiteY390" fmla="*/ 3781528 h 6108771"/>
                <a:gd name="connsiteX391" fmla="*/ 1471668 w 3211789"/>
                <a:gd name="connsiteY391" fmla="*/ 3777666 h 6108771"/>
                <a:gd name="connsiteX392" fmla="*/ 1490981 w 3211789"/>
                <a:gd name="connsiteY392" fmla="*/ 3771872 h 6108771"/>
                <a:gd name="connsiteX393" fmla="*/ 1519951 w 3211789"/>
                <a:gd name="connsiteY393" fmla="*/ 3758352 h 6108771"/>
                <a:gd name="connsiteX394" fmla="*/ 1537333 w 3211789"/>
                <a:gd name="connsiteY394" fmla="*/ 3775734 h 6108771"/>
                <a:gd name="connsiteX395" fmla="*/ 1919734 w 3211789"/>
                <a:gd name="connsiteY395" fmla="*/ 3874232 h 6108771"/>
                <a:gd name="connsiteX396" fmla="*/ 1981537 w 3211789"/>
                <a:gd name="connsiteY396" fmla="*/ 3988180 h 6108771"/>
                <a:gd name="connsiteX397" fmla="*/ 1919734 w 3211789"/>
                <a:gd name="connsiteY397" fmla="*/ 3907064 h 6108771"/>
                <a:gd name="connsiteX398" fmla="*/ 1786473 w 3211789"/>
                <a:gd name="connsiteY398" fmla="*/ 3777666 h 6108771"/>
                <a:gd name="connsiteX399" fmla="*/ 1780679 w 3211789"/>
                <a:gd name="connsiteY399" fmla="*/ 3768009 h 6108771"/>
                <a:gd name="connsiteX400" fmla="*/ 1794198 w 3211789"/>
                <a:gd name="connsiteY400" fmla="*/ 3752558 h 6108771"/>
                <a:gd name="connsiteX401" fmla="*/ 1919734 w 3211789"/>
                <a:gd name="connsiteY401" fmla="*/ 3874232 h 6108771"/>
                <a:gd name="connsiteX402" fmla="*/ 1759435 w 3211789"/>
                <a:gd name="connsiteY402" fmla="*/ 3754490 h 6108771"/>
                <a:gd name="connsiteX403" fmla="*/ 1749778 w 3211789"/>
                <a:gd name="connsiteY403" fmla="*/ 3744833 h 6108771"/>
                <a:gd name="connsiteX404" fmla="*/ 1780679 w 3211789"/>
                <a:gd name="connsiteY404" fmla="*/ 3729383 h 6108771"/>
                <a:gd name="connsiteX405" fmla="*/ 1759435 w 3211789"/>
                <a:gd name="connsiteY405" fmla="*/ 3754490 h 6108771"/>
                <a:gd name="connsiteX406" fmla="*/ 1319093 w 3211789"/>
                <a:gd name="connsiteY406" fmla="*/ 3723589 h 6108771"/>
                <a:gd name="connsiteX407" fmla="*/ 1321025 w 3211789"/>
                <a:gd name="connsiteY407" fmla="*/ 3737108 h 6108771"/>
                <a:gd name="connsiteX408" fmla="*/ 1303643 w 3211789"/>
                <a:gd name="connsiteY408" fmla="*/ 3795048 h 6108771"/>
                <a:gd name="connsiteX409" fmla="*/ 1228321 w 3211789"/>
                <a:gd name="connsiteY409" fmla="*/ 3742902 h 6108771"/>
                <a:gd name="connsiteX410" fmla="*/ 1303643 w 3211789"/>
                <a:gd name="connsiteY410" fmla="*/ 3723589 h 6108771"/>
                <a:gd name="connsiteX411" fmla="*/ 1319093 w 3211789"/>
                <a:gd name="connsiteY411" fmla="*/ 3723589 h 6108771"/>
                <a:gd name="connsiteX412" fmla="*/ 1216733 w 3211789"/>
                <a:gd name="connsiteY412" fmla="*/ 3737108 h 6108771"/>
                <a:gd name="connsiteX413" fmla="*/ 1216733 w 3211789"/>
                <a:gd name="connsiteY413" fmla="*/ 3756421 h 6108771"/>
                <a:gd name="connsiteX414" fmla="*/ 1212870 w 3211789"/>
                <a:gd name="connsiteY414" fmla="*/ 3758352 h 6108771"/>
                <a:gd name="connsiteX415" fmla="*/ 1176175 w 3211789"/>
                <a:gd name="connsiteY415" fmla="*/ 3737108 h 6108771"/>
                <a:gd name="connsiteX416" fmla="*/ 1197420 w 3211789"/>
                <a:gd name="connsiteY416" fmla="*/ 3721657 h 6108771"/>
                <a:gd name="connsiteX417" fmla="*/ 1216733 w 3211789"/>
                <a:gd name="connsiteY417" fmla="*/ 3737108 h 6108771"/>
                <a:gd name="connsiteX418" fmla="*/ 1703426 w 3211789"/>
                <a:gd name="connsiteY418" fmla="*/ 3746765 h 6108771"/>
                <a:gd name="connsiteX419" fmla="*/ 1649349 w 3211789"/>
                <a:gd name="connsiteY419" fmla="*/ 3785391 h 6108771"/>
                <a:gd name="connsiteX420" fmla="*/ 1649349 w 3211789"/>
                <a:gd name="connsiteY420" fmla="*/ 3739039 h 6108771"/>
                <a:gd name="connsiteX421" fmla="*/ 1641624 w 3211789"/>
                <a:gd name="connsiteY421" fmla="*/ 3706207 h 6108771"/>
                <a:gd name="connsiteX422" fmla="*/ 1703426 w 3211789"/>
                <a:gd name="connsiteY422" fmla="*/ 3746765 h 6108771"/>
                <a:gd name="connsiteX423" fmla="*/ 1633899 w 3211789"/>
                <a:gd name="connsiteY423" fmla="*/ 3750627 h 6108771"/>
                <a:gd name="connsiteX424" fmla="*/ 1628105 w 3211789"/>
                <a:gd name="connsiteY424" fmla="*/ 3775734 h 6108771"/>
                <a:gd name="connsiteX425" fmla="*/ 1604929 w 3211789"/>
                <a:gd name="connsiteY425" fmla="*/ 3810498 h 6108771"/>
                <a:gd name="connsiteX426" fmla="*/ 1562440 w 3211789"/>
                <a:gd name="connsiteY426" fmla="*/ 3829811 h 6108771"/>
                <a:gd name="connsiteX427" fmla="*/ 1552783 w 3211789"/>
                <a:gd name="connsiteY427" fmla="*/ 3822086 h 6108771"/>
                <a:gd name="connsiteX428" fmla="*/ 1546989 w 3211789"/>
                <a:gd name="connsiteY428" fmla="*/ 3771872 h 6108771"/>
                <a:gd name="connsiteX429" fmla="*/ 1545058 w 3211789"/>
                <a:gd name="connsiteY429" fmla="*/ 3758352 h 6108771"/>
                <a:gd name="connsiteX430" fmla="*/ 1546989 w 3211789"/>
                <a:gd name="connsiteY430" fmla="*/ 3750627 h 6108771"/>
                <a:gd name="connsiteX431" fmla="*/ 1589478 w 3211789"/>
                <a:gd name="connsiteY431" fmla="*/ 3729383 h 6108771"/>
                <a:gd name="connsiteX432" fmla="*/ 1606860 w 3211789"/>
                <a:gd name="connsiteY432" fmla="*/ 3708138 h 6108771"/>
                <a:gd name="connsiteX433" fmla="*/ 1614586 w 3211789"/>
                <a:gd name="connsiteY433" fmla="*/ 3706207 h 6108771"/>
                <a:gd name="connsiteX434" fmla="*/ 1633899 w 3211789"/>
                <a:gd name="connsiteY434" fmla="*/ 3750627 h 6108771"/>
                <a:gd name="connsiteX435" fmla="*/ 1421453 w 3211789"/>
                <a:gd name="connsiteY435" fmla="*/ 3727451 h 6108771"/>
                <a:gd name="connsiteX436" fmla="*/ 1417591 w 3211789"/>
                <a:gd name="connsiteY436" fmla="*/ 3766078 h 6108771"/>
                <a:gd name="connsiteX437" fmla="*/ 1348063 w 3211789"/>
                <a:gd name="connsiteY437" fmla="*/ 3812429 h 6108771"/>
                <a:gd name="connsiteX438" fmla="*/ 1328750 w 3211789"/>
                <a:gd name="connsiteY438" fmla="*/ 3808567 h 6108771"/>
                <a:gd name="connsiteX439" fmla="*/ 1328750 w 3211789"/>
                <a:gd name="connsiteY439" fmla="*/ 3771872 h 6108771"/>
                <a:gd name="connsiteX440" fmla="*/ 1355788 w 3211789"/>
                <a:gd name="connsiteY440" fmla="*/ 3721657 h 6108771"/>
                <a:gd name="connsiteX441" fmla="*/ 1404071 w 3211789"/>
                <a:gd name="connsiteY441" fmla="*/ 3702344 h 6108771"/>
                <a:gd name="connsiteX442" fmla="*/ 1421453 w 3211789"/>
                <a:gd name="connsiteY442" fmla="*/ 3727451 h 6108771"/>
                <a:gd name="connsiteX443" fmla="*/ 1562440 w 3211789"/>
                <a:gd name="connsiteY443" fmla="*/ 3661786 h 6108771"/>
                <a:gd name="connsiteX444" fmla="*/ 1602998 w 3211789"/>
                <a:gd name="connsiteY444" fmla="*/ 3692687 h 6108771"/>
                <a:gd name="connsiteX445" fmla="*/ 1574028 w 3211789"/>
                <a:gd name="connsiteY445" fmla="*/ 3723589 h 6108771"/>
                <a:gd name="connsiteX446" fmla="*/ 1554715 w 3211789"/>
                <a:gd name="connsiteY446" fmla="*/ 3731314 h 6108771"/>
                <a:gd name="connsiteX447" fmla="*/ 1537333 w 3211789"/>
                <a:gd name="connsiteY447" fmla="*/ 3715863 h 6108771"/>
                <a:gd name="connsiteX448" fmla="*/ 1541195 w 3211789"/>
                <a:gd name="connsiteY448" fmla="*/ 3688825 h 6108771"/>
                <a:gd name="connsiteX449" fmla="*/ 1535401 w 3211789"/>
                <a:gd name="connsiteY449" fmla="*/ 3661786 h 6108771"/>
                <a:gd name="connsiteX450" fmla="*/ 1545058 w 3211789"/>
                <a:gd name="connsiteY450" fmla="*/ 3659855 h 6108771"/>
                <a:gd name="connsiteX451" fmla="*/ 1562440 w 3211789"/>
                <a:gd name="connsiteY451" fmla="*/ 3661786 h 6108771"/>
                <a:gd name="connsiteX452" fmla="*/ 1527676 w 3211789"/>
                <a:gd name="connsiteY452" fmla="*/ 3696550 h 6108771"/>
                <a:gd name="connsiteX453" fmla="*/ 1460080 w 3211789"/>
                <a:gd name="connsiteY453" fmla="*/ 3764146 h 6108771"/>
                <a:gd name="connsiteX454" fmla="*/ 1438835 w 3211789"/>
                <a:gd name="connsiteY454" fmla="*/ 3744833 h 6108771"/>
                <a:gd name="connsiteX455" fmla="*/ 1438835 w 3211789"/>
                <a:gd name="connsiteY455" fmla="*/ 3739039 h 6108771"/>
                <a:gd name="connsiteX456" fmla="*/ 1429179 w 3211789"/>
                <a:gd name="connsiteY456" fmla="*/ 3706207 h 6108771"/>
                <a:gd name="connsiteX457" fmla="*/ 1436904 w 3211789"/>
                <a:gd name="connsiteY457" fmla="*/ 3696550 h 6108771"/>
                <a:gd name="connsiteX458" fmla="*/ 1473599 w 3211789"/>
                <a:gd name="connsiteY458" fmla="*/ 3683031 h 6108771"/>
                <a:gd name="connsiteX459" fmla="*/ 1487118 w 3211789"/>
                <a:gd name="connsiteY459" fmla="*/ 3665649 h 6108771"/>
                <a:gd name="connsiteX460" fmla="*/ 1510294 w 3211789"/>
                <a:gd name="connsiteY460" fmla="*/ 3648267 h 6108771"/>
                <a:gd name="connsiteX461" fmla="*/ 1527676 w 3211789"/>
                <a:gd name="connsiteY461" fmla="*/ 3696550 h 6108771"/>
                <a:gd name="connsiteX462" fmla="*/ 1214802 w 3211789"/>
                <a:gd name="connsiteY462" fmla="*/ 3655992 h 6108771"/>
                <a:gd name="connsiteX463" fmla="*/ 1201283 w 3211789"/>
                <a:gd name="connsiteY463" fmla="*/ 3696550 h 6108771"/>
                <a:gd name="connsiteX464" fmla="*/ 1181969 w 3211789"/>
                <a:gd name="connsiteY464" fmla="*/ 3717795 h 6108771"/>
                <a:gd name="connsiteX465" fmla="*/ 1156862 w 3211789"/>
                <a:gd name="connsiteY465" fmla="*/ 3723589 h 6108771"/>
                <a:gd name="connsiteX466" fmla="*/ 1120167 w 3211789"/>
                <a:gd name="connsiteY466" fmla="*/ 3694619 h 6108771"/>
                <a:gd name="connsiteX467" fmla="*/ 1120167 w 3211789"/>
                <a:gd name="connsiteY467" fmla="*/ 3659855 h 6108771"/>
                <a:gd name="connsiteX468" fmla="*/ 1131755 w 3211789"/>
                <a:gd name="connsiteY468" fmla="*/ 3652130 h 6108771"/>
                <a:gd name="connsiteX469" fmla="*/ 1164587 w 3211789"/>
                <a:gd name="connsiteY469" fmla="*/ 3657924 h 6108771"/>
                <a:gd name="connsiteX470" fmla="*/ 1207077 w 3211789"/>
                <a:gd name="connsiteY470" fmla="*/ 3648267 h 6108771"/>
                <a:gd name="connsiteX471" fmla="*/ 1214802 w 3211789"/>
                <a:gd name="connsiteY471" fmla="*/ 3655992 h 6108771"/>
                <a:gd name="connsiteX472" fmla="*/ 1110510 w 3211789"/>
                <a:gd name="connsiteY472" fmla="*/ 3667580 h 6108771"/>
                <a:gd name="connsiteX473" fmla="*/ 1096991 w 3211789"/>
                <a:gd name="connsiteY473" fmla="*/ 3684962 h 6108771"/>
                <a:gd name="connsiteX474" fmla="*/ 1058365 w 3211789"/>
                <a:gd name="connsiteY474" fmla="*/ 3654061 h 6108771"/>
                <a:gd name="connsiteX475" fmla="*/ 1091197 w 3211789"/>
                <a:gd name="connsiteY475" fmla="*/ 3642473 h 6108771"/>
                <a:gd name="connsiteX476" fmla="*/ 1110510 w 3211789"/>
                <a:gd name="connsiteY476" fmla="*/ 3667580 h 6108771"/>
                <a:gd name="connsiteX477" fmla="*/ 1338406 w 3211789"/>
                <a:gd name="connsiteY477" fmla="*/ 3654061 h 6108771"/>
                <a:gd name="connsiteX478" fmla="*/ 1305574 w 3211789"/>
                <a:gd name="connsiteY478" fmla="*/ 3702344 h 6108771"/>
                <a:gd name="connsiteX479" fmla="*/ 1253428 w 3211789"/>
                <a:gd name="connsiteY479" fmla="*/ 3712001 h 6108771"/>
                <a:gd name="connsiteX480" fmla="*/ 1222527 w 3211789"/>
                <a:gd name="connsiteY480" fmla="*/ 3710069 h 6108771"/>
                <a:gd name="connsiteX481" fmla="*/ 1222527 w 3211789"/>
                <a:gd name="connsiteY481" fmla="*/ 3684962 h 6108771"/>
                <a:gd name="connsiteX482" fmla="*/ 1249566 w 3211789"/>
                <a:gd name="connsiteY482" fmla="*/ 3646336 h 6108771"/>
                <a:gd name="connsiteX483" fmla="*/ 1284329 w 3211789"/>
                <a:gd name="connsiteY483" fmla="*/ 3644404 h 6108771"/>
                <a:gd name="connsiteX484" fmla="*/ 1322956 w 3211789"/>
                <a:gd name="connsiteY484" fmla="*/ 3628954 h 6108771"/>
                <a:gd name="connsiteX485" fmla="*/ 1338406 w 3211789"/>
                <a:gd name="connsiteY485" fmla="*/ 3654061 h 6108771"/>
                <a:gd name="connsiteX486" fmla="*/ 915447 w 3211789"/>
                <a:gd name="connsiteY486" fmla="*/ 3663718 h 6108771"/>
                <a:gd name="connsiteX487" fmla="*/ 1039051 w 3211789"/>
                <a:gd name="connsiteY487" fmla="*/ 3771872 h 6108771"/>
                <a:gd name="connsiteX488" fmla="*/ 1139480 w 3211789"/>
                <a:gd name="connsiteY488" fmla="*/ 3831743 h 6108771"/>
                <a:gd name="connsiteX489" fmla="*/ 903859 w 3211789"/>
                <a:gd name="connsiteY489" fmla="*/ 3673374 h 6108771"/>
                <a:gd name="connsiteX490" fmla="*/ 892271 w 3211789"/>
                <a:gd name="connsiteY490" fmla="*/ 3630885 h 6108771"/>
                <a:gd name="connsiteX491" fmla="*/ 892271 w 3211789"/>
                <a:gd name="connsiteY491" fmla="*/ 3617366 h 6108771"/>
                <a:gd name="connsiteX492" fmla="*/ 915447 w 3211789"/>
                <a:gd name="connsiteY492" fmla="*/ 3663718 h 6108771"/>
                <a:gd name="connsiteX493" fmla="*/ 1421453 w 3211789"/>
                <a:gd name="connsiteY493" fmla="*/ 3632817 h 6108771"/>
                <a:gd name="connsiteX494" fmla="*/ 1378964 w 3211789"/>
                <a:gd name="connsiteY494" fmla="*/ 3698481 h 6108771"/>
                <a:gd name="connsiteX495" fmla="*/ 1361582 w 3211789"/>
                <a:gd name="connsiteY495" fmla="*/ 3704275 h 6108771"/>
                <a:gd name="connsiteX496" fmla="*/ 1342269 w 3211789"/>
                <a:gd name="connsiteY496" fmla="*/ 3704275 h 6108771"/>
                <a:gd name="connsiteX497" fmla="*/ 1342269 w 3211789"/>
                <a:gd name="connsiteY497" fmla="*/ 3679168 h 6108771"/>
                <a:gd name="connsiteX498" fmla="*/ 1344200 w 3211789"/>
                <a:gd name="connsiteY498" fmla="*/ 3661786 h 6108771"/>
                <a:gd name="connsiteX499" fmla="*/ 1407934 w 3211789"/>
                <a:gd name="connsiteY499" fmla="*/ 3599984 h 6108771"/>
                <a:gd name="connsiteX500" fmla="*/ 1421453 w 3211789"/>
                <a:gd name="connsiteY500" fmla="*/ 3632817 h 6108771"/>
                <a:gd name="connsiteX501" fmla="*/ 1490981 w 3211789"/>
                <a:gd name="connsiteY501" fmla="*/ 3640542 h 6108771"/>
                <a:gd name="connsiteX502" fmla="*/ 1485187 w 3211789"/>
                <a:gd name="connsiteY502" fmla="*/ 3659855 h 6108771"/>
                <a:gd name="connsiteX503" fmla="*/ 1438835 w 3211789"/>
                <a:gd name="connsiteY503" fmla="*/ 3684962 h 6108771"/>
                <a:gd name="connsiteX504" fmla="*/ 1423385 w 3211789"/>
                <a:gd name="connsiteY504" fmla="*/ 3675306 h 6108771"/>
                <a:gd name="connsiteX505" fmla="*/ 1431110 w 3211789"/>
                <a:gd name="connsiteY505" fmla="*/ 3652130 h 6108771"/>
                <a:gd name="connsiteX506" fmla="*/ 1431110 w 3211789"/>
                <a:gd name="connsiteY506" fmla="*/ 3640542 h 6108771"/>
                <a:gd name="connsiteX507" fmla="*/ 1431110 w 3211789"/>
                <a:gd name="connsiteY507" fmla="*/ 3596121 h 6108771"/>
                <a:gd name="connsiteX508" fmla="*/ 1490981 w 3211789"/>
                <a:gd name="connsiteY508" fmla="*/ 3640542 h 6108771"/>
                <a:gd name="connsiteX509" fmla="*/ 1210939 w 3211789"/>
                <a:gd name="connsiteY509" fmla="*/ 3565220 h 6108771"/>
                <a:gd name="connsiteX510" fmla="*/ 1226390 w 3211789"/>
                <a:gd name="connsiteY510" fmla="*/ 3594190 h 6108771"/>
                <a:gd name="connsiteX511" fmla="*/ 1185832 w 3211789"/>
                <a:gd name="connsiteY511" fmla="*/ 3644404 h 6108771"/>
                <a:gd name="connsiteX512" fmla="*/ 1149137 w 3211789"/>
                <a:gd name="connsiteY512" fmla="*/ 3644404 h 6108771"/>
                <a:gd name="connsiteX513" fmla="*/ 1127892 w 3211789"/>
                <a:gd name="connsiteY513" fmla="*/ 3625091 h 6108771"/>
                <a:gd name="connsiteX514" fmla="*/ 1170381 w 3211789"/>
                <a:gd name="connsiteY514" fmla="*/ 3565220 h 6108771"/>
                <a:gd name="connsiteX515" fmla="*/ 1210939 w 3211789"/>
                <a:gd name="connsiteY515" fmla="*/ 3565220 h 6108771"/>
                <a:gd name="connsiteX516" fmla="*/ 1091197 w 3211789"/>
                <a:gd name="connsiteY516" fmla="*/ 3553632 h 6108771"/>
                <a:gd name="connsiteX517" fmla="*/ 1125961 w 3211789"/>
                <a:gd name="connsiteY517" fmla="*/ 3555564 h 6108771"/>
                <a:gd name="connsiteX518" fmla="*/ 1133686 w 3211789"/>
                <a:gd name="connsiteY518" fmla="*/ 3572946 h 6108771"/>
                <a:gd name="connsiteX519" fmla="*/ 1079609 w 3211789"/>
                <a:gd name="connsiteY519" fmla="*/ 3632817 h 6108771"/>
                <a:gd name="connsiteX520" fmla="*/ 1050639 w 3211789"/>
                <a:gd name="connsiteY520" fmla="*/ 3636679 h 6108771"/>
                <a:gd name="connsiteX521" fmla="*/ 1021670 w 3211789"/>
                <a:gd name="connsiteY521" fmla="*/ 3619297 h 6108771"/>
                <a:gd name="connsiteX522" fmla="*/ 1037120 w 3211789"/>
                <a:gd name="connsiteY522" fmla="*/ 3598053 h 6108771"/>
                <a:gd name="connsiteX523" fmla="*/ 1050639 w 3211789"/>
                <a:gd name="connsiteY523" fmla="*/ 3574877 h 6108771"/>
                <a:gd name="connsiteX524" fmla="*/ 1052571 w 3211789"/>
                <a:gd name="connsiteY524" fmla="*/ 3565220 h 6108771"/>
                <a:gd name="connsiteX525" fmla="*/ 1068021 w 3211789"/>
                <a:gd name="connsiteY525" fmla="*/ 3547838 h 6108771"/>
                <a:gd name="connsiteX526" fmla="*/ 1091197 w 3211789"/>
                <a:gd name="connsiteY526" fmla="*/ 3553632 h 6108771"/>
                <a:gd name="connsiteX527" fmla="*/ 1344200 w 3211789"/>
                <a:gd name="connsiteY527" fmla="*/ 3569083 h 6108771"/>
                <a:gd name="connsiteX528" fmla="*/ 1365445 w 3211789"/>
                <a:gd name="connsiteY528" fmla="*/ 3561358 h 6108771"/>
                <a:gd name="connsiteX529" fmla="*/ 1394415 w 3211789"/>
                <a:gd name="connsiteY529" fmla="*/ 3586465 h 6108771"/>
                <a:gd name="connsiteX530" fmla="*/ 1355788 w 3211789"/>
                <a:gd name="connsiteY530" fmla="*/ 3611572 h 6108771"/>
                <a:gd name="connsiteX531" fmla="*/ 1342269 w 3211789"/>
                <a:gd name="connsiteY531" fmla="*/ 3588396 h 6108771"/>
                <a:gd name="connsiteX532" fmla="*/ 1295917 w 3211789"/>
                <a:gd name="connsiteY532" fmla="*/ 3627023 h 6108771"/>
                <a:gd name="connsiteX533" fmla="*/ 1255360 w 3211789"/>
                <a:gd name="connsiteY533" fmla="*/ 3634748 h 6108771"/>
                <a:gd name="connsiteX534" fmla="*/ 1236046 w 3211789"/>
                <a:gd name="connsiteY534" fmla="*/ 3599984 h 6108771"/>
                <a:gd name="connsiteX535" fmla="*/ 1243772 w 3211789"/>
                <a:gd name="connsiteY535" fmla="*/ 3571014 h 6108771"/>
                <a:gd name="connsiteX536" fmla="*/ 1286261 w 3211789"/>
                <a:gd name="connsiteY536" fmla="*/ 3559426 h 6108771"/>
                <a:gd name="connsiteX537" fmla="*/ 1317162 w 3211789"/>
                <a:gd name="connsiteY537" fmla="*/ 3538182 h 6108771"/>
                <a:gd name="connsiteX538" fmla="*/ 1344200 w 3211789"/>
                <a:gd name="connsiteY538" fmla="*/ 3569083 h 6108771"/>
                <a:gd name="connsiteX539" fmla="*/ 1042914 w 3211789"/>
                <a:gd name="connsiteY539" fmla="*/ 3553632 h 6108771"/>
                <a:gd name="connsiteX540" fmla="*/ 1012013 w 3211789"/>
                <a:gd name="connsiteY540" fmla="*/ 3605778 h 6108771"/>
                <a:gd name="connsiteX541" fmla="*/ 965661 w 3211789"/>
                <a:gd name="connsiteY541" fmla="*/ 3563289 h 6108771"/>
                <a:gd name="connsiteX542" fmla="*/ 971455 w 3211789"/>
                <a:gd name="connsiteY542" fmla="*/ 3507281 h 6108771"/>
                <a:gd name="connsiteX543" fmla="*/ 1042914 w 3211789"/>
                <a:gd name="connsiteY543" fmla="*/ 3553632 h 6108771"/>
                <a:gd name="connsiteX544" fmla="*/ 952142 w 3211789"/>
                <a:gd name="connsiteY544" fmla="*/ 3499555 h 6108771"/>
                <a:gd name="connsiteX545" fmla="*/ 959867 w 3211789"/>
                <a:gd name="connsiteY545" fmla="*/ 3528525 h 6108771"/>
                <a:gd name="connsiteX546" fmla="*/ 944417 w 3211789"/>
                <a:gd name="connsiteY546" fmla="*/ 3543976 h 6108771"/>
                <a:gd name="connsiteX547" fmla="*/ 919309 w 3211789"/>
                <a:gd name="connsiteY547" fmla="*/ 3507281 h 6108771"/>
                <a:gd name="connsiteX548" fmla="*/ 946348 w 3211789"/>
                <a:gd name="connsiteY548" fmla="*/ 3497624 h 6108771"/>
                <a:gd name="connsiteX549" fmla="*/ 952142 w 3211789"/>
                <a:gd name="connsiteY549" fmla="*/ 3499555 h 6108771"/>
                <a:gd name="connsiteX550" fmla="*/ 1174244 w 3211789"/>
                <a:gd name="connsiteY550" fmla="*/ 3487967 h 6108771"/>
                <a:gd name="connsiteX551" fmla="*/ 1172313 w 3211789"/>
                <a:gd name="connsiteY551" fmla="*/ 3507281 h 6108771"/>
                <a:gd name="connsiteX552" fmla="*/ 1214802 w 3211789"/>
                <a:gd name="connsiteY552" fmla="*/ 3484105 h 6108771"/>
                <a:gd name="connsiteX553" fmla="*/ 1251497 w 3211789"/>
                <a:gd name="connsiteY553" fmla="*/ 3489899 h 6108771"/>
                <a:gd name="connsiteX554" fmla="*/ 1261154 w 3211789"/>
                <a:gd name="connsiteY554" fmla="*/ 3511143 h 6108771"/>
                <a:gd name="connsiteX555" fmla="*/ 1272741 w 3211789"/>
                <a:gd name="connsiteY555" fmla="*/ 3495693 h 6108771"/>
                <a:gd name="connsiteX556" fmla="*/ 1305574 w 3211789"/>
                <a:gd name="connsiteY556" fmla="*/ 3524662 h 6108771"/>
                <a:gd name="connsiteX557" fmla="*/ 1253428 w 3211789"/>
                <a:gd name="connsiteY557" fmla="*/ 3553632 h 6108771"/>
                <a:gd name="connsiteX558" fmla="*/ 1241840 w 3211789"/>
                <a:gd name="connsiteY558" fmla="*/ 3551701 h 6108771"/>
                <a:gd name="connsiteX559" fmla="*/ 1255360 w 3211789"/>
                <a:gd name="connsiteY559" fmla="*/ 3522731 h 6108771"/>
                <a:gd name="connsiteX560" fmla="*/ 1251497 w 3211789"/>
                <a:gd name="connsiteY560" fmla="*/ 3520800 h 6108771"/>
                <a:gd name="connsiteX561" fmla="*/ 1181969 w 3211789"/>
                <a:gd name="connsiteY561" fmla="*/ 3555564 h 6108771"/>
                <a:gd name="connsiteX562" fmla="*/ 1156862 w 3211789"/>
                <a:gd name="connsiteY562" fmla="*/ 3540113 h 6108771"/>
                <a:gd name="connsiteX563" fmla="*/ 1158793 w 3211789"/>
                <a:gd name="connsiteY563" fmla="*/ 3524662 h 6108771"/>
                <a:gd name="connsiteX564" fmla="*/ 1098922 w 3211789"/>
                <a:gd name="connsiteY564" fmla="*/ 3543976 h 6108771"/>
                <a:gd name="connsiteX565" fmla="*/ 1085403 w 3211789"/>
                <a:gd name="connsiteY565" fmla="*/ 3542044 h 6108771"/>
                <a:gd name="connsiteX566" fmla="*/ 1062227 w 3211789"/>
                <a:gd name="connsiteY566" fmla="*/ 3520800 h 6108771"/>
                <a:gd name="connsiteX567" fmla="*/ 1077678 w 3211789"/>
                <a:gd name="connsiteY567" fmla="*/ 3505349 h 6108771"/>
                <a:gd name="connsiteX568" fmla="*/ 1095060 w 3211789"/>
                <a:gd name="connsiteY568" fmla="*/ 3478311 h 6108771"/>
                <a:gd name="connsiteX569" fmla="*/ 1129824 w 3211789"/>
                <a:gd name="connsiteY569" fmla="*/ 3468654 h 6108771"/>
                <a:gd name="connsiteX570" fmla="*/ 1174244 w 3211789"/>
                <a:gd name="connsiteY570" fmla="*/ 3487967 h 6108771"/>
                <a:gd name="connsiteX571" fmla="*/ 1241840 w 3211789"/>
                <a:gd name="connsiteY571" fmla="*/ 3445478 h 6108771"/>
                <a:gd name="connsiteX572" fmla="*/ 1249566 w 3211789"/>
                <a:gd name="connsiteY572" fmla="*/ 3466723 h 6108771"/>
                <a:gd name="connsiteX573" fmla="*/ 1232184 w 3211789"/>
                <a:gd name="connsiteY573" fmla="*/ 3476379 h 6108771"/>
                <a:gd name="connsiteX574" fmla="*/ 1197420 w 3211789"/>
                <a:gd name="connsiteY574" fmla="*/ 3464792 h 6108771"/>
                <a:gd name="connsiteX575" fmla="*/ 1230252 w 3211789"/>
                <a:gd name="connsiteY575" fmla="*/ 3437753 h 6108771"/>
                <a:gd name="connsiteX576" fmla="*/ 1241840 w 3211789"/>
                <a:gd name="connsiteY576" fmla="*/ 3445478 h 6108771"/>
                <a:gd name="connsiteX577" fmla="*/ 1033257 w 3211789"/>
                <a:gd name="connsiteY577" fmla="*/ 3443547 h 6108771"/>
                <a:gd name="connsiteX578" fmla="*/ 1087335 w 3211789"/>
                <a:gd name="connsiteY578" fmla="*/ 3455135 h 6108771"/>
                <a:gd name="connsiteX579" fmla="*/ 1087335 w 3211789"/>
                <a:gd name="connsiteY579" fmla="*/ 3458998 h 6108771"/>
                <a:gd name="connsiteX580" fmla="*/ 1017807 w 3211789"/>
                <a:gd name="connsiteY580" fmla="*/ 3515006 h 6108771"/>
                <a:gd name="connsiteX581" fmla="*/ 981112 w 3211789"/>
                <a:gd name="connsiteY581" fmla="*/ 3493761 h 6108771"/>
                <a:gd name="connsiteX582" fmla="*/ 981112 w 3211789"/>
                <a:gd name="connsiteY582" fmla="*/ 3486036 h 6108771"/>
                <a:gd name="connsiteX583" fmla="*/ 1002356 w 3211789"/>
                <a:gd name="connsiteY583" fmla="*/ 3443547 h 6108771"/>
                <a:gd name="connsiteX584" fmla="*/ 1013944 w 3211789"/>
                <a:gd name="connsiteY584" fmla="*/ 3431959 h 6108771"/>
                <a:gd name="connsiteX585" fmla="*/ 1033257 w 3211789"/>
                <a:gd name="connsiteY585" fmla="*/ 3443547 h 6108771"/>
                <a:gd name="connsiteX586" fmla="*/ 1216733 w 3211789"/>
                <a:gd name="connsiteY586" fmla="*/ 3426165 h 6108771"/>
                <a:gd name="connsiteX587" fmla="*/ 1160725 w 3211789"/>
                <a:gd name="connsiteY587" fmla="*/ 3458998 h 6108771"/>
                <a:gd name="connsiteX588" fmla="*/ 1145274 w 3211789"/>
                <a:gd name="connsiteY588" fmla="*/ 3445478 h 6108771"/>
                <a:gd name="connsiteX589" fmla="*/ 1185832 w 3211789"/>
                <a:gd name="connsiteY589" fmla="*/ 3410715 h 6108771"/>
                <a:gd name="connsiteX590" fmla="*/ 1216733 w 3211789"/>
                <a:gd name="connsiteY590" fmla="*/ 3426165 h 6108771"/>
                <a:gd name="connsiteX591" fmla="*/ 1135618 w 3211789"/>
                <a:gd name="connsiteY591" fmla="*/ 3393333 h 6108771"/>
                <a:gd name="connsiteX592" fmla="*/ 1124030 w 3211789"/>
                <a:gd name="connsiteY592" fmla="*/ 3414577 h 6108771"/>
                <a:gd name="connsiteX593" fmla="*/ 1068021 w 3211789"/>
                <a:gd name="connsiteY593" fmla="*/ 3439684 h 6108771"/>
                <a:gd name="connsiteX594" fmla="*/ 1021670 w 3211789"/>
                <a:gd name="connsiteY594" fmla="*/ 3424234 h 6108771"/>
                <a:gd name="connsiteX595" fmla="*/ 1069953 w 3211789"/>
                <a:gd name="connsiteY595" fmla="*/ 3368225 h 6108771"/>
                <a:gd name="connsiteX596" fmla="*/ 1135618 w 3211789"/>
                <a:gd name="connsiteY596" fmla="*/ 3393333 h 6108771"/>
                <a:gd name="connsiteX597" fmla="*/ 1234115 w 3211789"/>
                <a:gd name="connsiteY597" fmla="*/ 3345050 h 6108771"/>
                <a:gd name="connsiteX598" fmla="*/ 1216733 w 3211789"/>
                <a:gd name="connsiteY598" fmla="*/ 3364363 h 6108771"/>
                <a:gd name="connsiteX599" fmla="*/ 1197420 w 3211789"/>
                <a:gd name="connsiteY599" fmla="*/ 3333462 h 6108771"/>
                <a:gd name="connsiteX600" fmla="*/ 1209008 w 3211789"/>
                <a:gd name="connsiteY600" fmla="*/ 3327668 h 6108771"/>
                <a:gd name="connsiteX601" fmla="*/ 1234115 w 3211789"/>
                <a:gd name="connsiteY601" fmla="*/ 3345050 h 6108771"/>
                <a:gd name="connsiteX602" fmla="*/ 1166519 w 3211789"/>
                <a:gd name="connsiteY602" fmla="*/ 3329599 h 6108771"/>
                <a:gd name="connsiteX603" fmla="*/ 1170381 w 3211789"/>
                <a:gd name="connsiteY603" fmla="*/ 3337324 h 6108771"/>
                <a:gd name="connsiteX604" fmla="*/ 1125961 w 3211789"/>
                <a:gd name="connsiteY604" fmla="*/ 3368225 h 6108771"/>
                <a:gd name="connsiteX605" fmla="*/ 1079609 w 3211789"/>
                <a:gd name="connsiteY605" fmla="*/ 3345050 h 6108771"/>
                <a:gd name="connsiteX606" fmla="*/ 1106648 w 3211789"/>
                <a:gd name="connsiteY606" fmla="*/ 3329599 h 6108771"/>
                <a:gd name="connsiteX607" fmla="*/ 1122098 w 3211789"/>
                <a:gd name="connsiteY607" fmla="*/ 3321874 h 6108771"/>
                <a:gd name="connsiteX608" fmla="*/ 1166519 w 3211789"/>
                <a:gd name="connsiteY608" fmla="*/ 3329599 h 6108771"/>
                <a:gd name="connsiteX609" fmla="*/ 861370 w 3211789"/>
                <a:gd name="connsiteY609" fmla="*/ 3327668 h 6108771"/>
                <a:gd name="connsiteX610" fmla="*/ 863301 w 3211789"/>
                <a:gd name="connsiteY610" fmla="*/ 3341187 h 6108771"/>
                <a:gd name="connsiteX611" fmla="*/ 919309 w 3211789"/>
                <a:gd name="connsiteY611" fmla="*/ 3381745 h 6108771"/>
                <a:gd name="connsiteX612" fmla="*/ 878752 w 3211789"/>
                <a:gd name="connsiteY612" fmla="*/ 3424234 h 6108771"/>
                <a:gd name="connsiteX613" fmla="*/ 845919 w 3211789"/>
                <a:gd name="connsiteY613" fmla="*/ 3383676 h 6108771"/>
                <a:gd name="connsiteX614" fmla="*/ 851713 w 3211789"/>
                <a:gd name="connsiteY614" fmla="*/ 3358569 h 6108771"/>
                <a:gd name="connsiteX615" fmla="*/ 832400 w 3211789"/>
                <a:gd name="connsiteY615" fmla="*/ 3354706 h 6108771"/>
                <a:gd name="connsiteX616" fmla="*/ 826606 w 3211789"/>
                <a:gd name="connsiteY616" fmla="*/ 3350844 h 6108771"/>
                <a:gd name="connsiteX617" fmla="*/ 818881 w 3211789"/>
                <a:gd name="connsiteY617" fmla="*/ 3319942 h 6108771"/>
                <a:gd name="connsiteX618" fmla="*/ 824675 w 3211789"/>
                <a:gd name="connsiteY618" fmla="*/ 3312217 h 6108771"/>
                <a:gd name="connsiteX619" fmla="*/ 861370 w 3211789"/>
                <a:gd name="connsiteY619" fmla="*/ 3327668 h 6108771"/>
                <a:gd name="connsiteX620" fmla="*/ 1033257 w 3211789"/>
                <a:gd name="connsiteY620" fmla="*/ 3279385 h 6108771"/>
                <a:gd name="connsiteX621" fmla="*/ 1033257 w 3211789"/>
                <a:gd name="connsiteY621" fmla="*/ 3285179 h 6108771"/>
                <a:gd name="connsiteX622" fmla="*/ 1039051 w 3211789"/>
                <a:gd name="connsiteY622" fmla="*/ 3292904 h 6108771"/>
                <a:gd name="connsiteX623" fmla="*/ 1058365 w 3211789"/>
                <a:gd name="connsiteY623" fmla="*/ 3290973 h 6108771"/>
                <a:gd name="connsiteX624" fmla="*/ 1100854 w 3211789"/>
                <a:gd name="connsiteY624" fmla="*/ 3310286 h 6108771"/>
                <a:gd name="connsiteX625" fmla="*/ 1062227 w 3211789"/>
                <a:gd name="connsiteY625" fmla="*/ 3327668 h 6108771"/>
                <a:gd name="connsiteX626" fmla="*/ 1008150 w 3211789"/>
                <a:gd name="connsiteY626" fmla="*/ 3308354 h 6108771"/>
                <a:gd name="connsiteX627" fmla="*/ 988837 w 3211789"/>
                <a:gd name="connsiteY627" fmla="*/ 3325736 h 6108771"/>
                <a:gd name="connsiteX628" fmla="*/ 998494 w 3211789"/>
                <a:gd name="connsiteY628" fmla="*/ 3333462 h 6108771"/>
                <a:gd name="connsiteX629" fmla="*/ 1019738 w 3211789"/>
                <a:gd name="connsiteY629" fmla="*/ 3327668 h 6108771"/>
                <a:gd name="connsiteX630" fmla="*/ 1058365 w 3211789"/>
                <a:gd name="connsiteY630" fmla="*/ 3356637 h 6108771"/>
                <a:gd name="connsiteX631" fmla="*/ 996562 w 3211789"/>
                <a:gd name="connsiteY631" fmla="*/ 3402989 h 6108771"/>
                <a:gd name="connsiteX632" fmla="*/ 950211 w 3211789"/>
                <a:gd name="connsiteY632" fmla="*/ 3389470 h 6108771"/>
                <a:gd name="connsiteX633" fmla="*/ 948279 w 3211789"/>
                <a:gd name="connsiteY633" fmla="*/ 3393333 h 6108771"/>
                <a:gd name="connsiteX634" fmla="*/ 988837 w 3211789"/>
                <a:gd name="connsiteY634" fmla="*/ 3439684 h 6108771"/>
                <a:gd name="connsiteX635" fmla="*/ 923172 w 3211789"/>
                <a:gd name="connsiteY635" fmla="*/ 3491830 h 6108771"/>
                <a:gd name="connsiteX636" fmla="*/ 884546 w 3211789"/>
                <a:gd name="connsiteY636" fmla="*/ 3451272 h 6108771"/>
                <a:gd name="connsiteX637" fmla="*/ 890340 w 3211789"/>
                <a:gd name="connsiteY637" fmla="*/ 3431959 h 6108771"/>
                <a:gd name="connsiteX638" fmla="*/ 909653 w 3211789"/>
                <a:gd name="connsiteY638" fmla="*/ 3420371 h 6108771"/>
                <a:gd name="connsiteX639" fmla="*/ 930897 w 3211789"/>
                <a:gd name="connsiteY639" fmla="*/ 3393333 h 6108771"/>
                <a:gd name="connsiteX640" fmla="*/ 948279 w 3211789"/>
                <a:gd name="connsiteY640" fmla="*/ 3375951 h 6108771"/>
                <a:gd name="connsiteX641" fmla="*/ 977249 w 3211789"/>
                <a:gd name="connsiteY641" fmla="*/ 3356637 h 6108771"/>
                <a:gd name="connsiteX642" fmla="*/ 967593 w 3211789"/>
                <a:gd name="connsiteY642" fmla="*/ 3348912 h 6108771"/>
                <a:gd name="connsiteX643" fmla="*/ 956005 w 3211789"/>
                <a:gd name="connsiteY643" fmla="*/ 3352775 h 6108771"/>
                <a:gd name="connsiteX644" fmla="*/ 934760 w 3211789"/>
                <a:gd name="connsiteY644" fmla="*/ 3356637 h 6108771"/>
                <a:gd name="connsiteX645" fmla="*/ 886477 w 3211789"/>
                <a:gd name="connsiteY645" fmla="*/ 3319942 h 6108771"/>
                <a:gd name="connsiteX646" fmla="*/ 892271 w 3211789"/>
                <a:gd name="connsiteY646" fmla="*/ 3310286 h 6108771"/>
                <a:gd name="connsiteX647" fmla="*/ 915447 w 3211789"/>
                <a:gd name="connsiteY647" fmla="*/ 3300629 h 6108771"/>
                <a:gd name="connsiteX648" fmla="*/ 925103 w 3211789"/>
                <a:gd name="connsiteY648" fmla="*/ 3290973 h 6108771"/>
                <a:gd name="connsiteX649" fmla="*/ 934760 w 3211789"/>
                <a:gd name="connsiteY649" fmla="*/ 3289041 h 6108771"/>
                <a:gd name="connsiteX650" fmla="*/ 963730 w 3211789"/>
                <a:gd name="connsiteY650" fmla="*/ 3302560 h 6108771"/>
                <a:gd name="connsiteX651" fmla="*/ 973386 w 3211789"/>
                <a:gd name="connsiteY651" fmla="*/ 3319942 h 6108771"/>
                <a:gd name="connsiteX652" fmla="*/ 998494 w 3211789"/>
                <a:gd name="connsiteY652" fmla="*/ 3296767 h 6108771"/>
                <a:gd name="connsiteX653" fmla="*/ 1002356 w 3211789"/>
                <a:gd name="connsiteY653" fmla="*/ 3287110 h 6108771"/>
                <a:gd name="connsiteX654" fmla="*/ 1027463 w 3211789"/>
                <a:gd name="connsiteY654" fmla="*/ 3277453 h 6108771"/>
                <a:gd name="connsiteX655" fmla="*/ 1033257 w 3211789"/>
                <a:gd name="connsiteY655" fmla="*/ 3279385 h 6108771"/>
                <a:gd name="connsiteX656" fmla="*/ 1377033 w 3211789"/>
                <a:gd name="connsiteY656" fmla="*/ 3341187 h 6108771"/>
                <a:gd name="connsiteX657" fmla="*/ 1313299 w 3211789"/>
                <a:gd name="connsiteY657" fmla="*/ 3279385 h 6108771"/>
                <a:gd name="connsiteX658" fmla="*/ 1344200 w 3211789"/>
                <a:gd name="connsiteY658" fmla="*/ 3258140 h 6108771"/>
                <a:gd name="connsiteX659" fmla="*/ 1377033 w 3211789"/>
                <a:gd name="connsiteY659" fmla="*/ 3341187 h 6108771"/>
                <a:gd name="connsiteX660" fmla="*/ 915447 w 3211789"/>
                <a:gd name="connsiteY660" fmla="*/ 3283247 h 6108771"/>
                <a:gd name="connsiteX661" fmla="*/ 853644 w 3211789"/>
                <a:gd name="connsiteY661" fmla="*/ 3306423 h 6108771"/>
                <a:gd name="connsiteX662" fmla="*/ 805361 w 3211789"/>
                <a:gd name="connsiteY662" fmla="*/ 3275522 h 6108771"/>
                <a:gd name="connsiteX663" fmla="*/ 832400 w 3211789"/>
                <a:gd name="connsiteY663" fmla="*/ 3254277 h 6108771"/>
                <a:gd name="connsiteX664" fmla="*/ 867164 w 3211789"/>
                <a:gd name="connsiteY664" fmla="*/ 3234964 h 6108771"/>
                <a:gd name="connsiteX665" fmla="*/ 915447 w 3211789"/>
                <a:gd name="connsiteY665" fmla="*/ 3283247 h 6108771"/>
                <a:gd name="connsiteX666" fmla="*/ 1434973 w 3211789"/>
                <a:gd name="connsiteY666" fmla="*/ 3260071 h 6108771"/>
                <a:gd name="connsiteX667" fmla="*/ 1433041 w 3211789"/>
                <a:gd name="connsiteY667" fmla="*/ 3267797 h 6108771"/>
                <a:gd name="connsiteX668" fmla="*/ 1406003 w 3211789"/>
                <a:gd name="connsiteY668" fmla="*/ 3287110 h 6108771"/>
                <a:gd name="connsiteX669" fmla="*/ 1378964 w 3211789"/>
                <a:gd name="connsiteY669" fmla="*/ 3327668 h 6108771"/>
                <a:gd name="connsiteX670" fmla="*/ 1369308 w 3211789"/>
                <a:gd name="connsiteY670" fmla="*/ 3283247 h 6108771"/>
                <a:gd name="connsiteX671" fmla="*/ 1371239 w 3211789"/>
                <a:gd name="connsiteY671" fmla="*/ 3267797 h 6108771"/>
                <a:gd name="connsiteX672" fmla="*/ 1390552 w 3211789"/>
                <a:gd name="connsiteY672" fmla="*/ 3240758 h 6108771"/>
                <a:gd name="connsiteX673" fmla="*/ 1415659 w 3211789"/>
                <a:gd name="connsiteY673" fmla="*/ 3227239 h 6108771"/>
                <a:gd name="connsiteX674" fmla="*/ 1434973 w 3211789"/>
                <a:gd name="connsiteY674" fmla="*/ 3260071 h 6108771"/>
                <a:gd name="connsiteX675" fmla="*/ 986906 w 3211789"/>
                <a:gd name="connsiteY675" fmla="*/ 3246552 h 6108771"/>
                <a:gd name="connsiteX676" fmla="*/ 942485 w 3211789"/>
                <a:gd name="connsiteY676" fmla="*/ 3262003 h 6108771"/>
                <a:gd name="connsiteX677" fmla="*/ 886477 w 3211789"/>
                <a:gd name="connsiteY677" fmla="*/ 3221445 h 6108771"/>
                <a:gd name="connsiteX678" fmla="*/ 928966 w 3211789"/>
                <a:gd name="connsiteY678" fmla="*/ 3215651 h 6108771"/>
                <a:gd name="connsiteX679" fmla="*/ 986906 w 3211789"/>
                <a:gd name="connsiteY679" fmla="*/ 3246552 h 6108771"/>
                <a:gd name="connsiteX680" fmla="*/ 1477462 w 3211789"/>
                <a:gd name="connsiteY680" fmla="*/ 3240758 h 6108771"/>
                <a:gd name="connsiteX681" fmla="*/ 1458148 w 3211789"/>
                <a:gd name="connsiteY681" fmla="*/ 3263934 h 6108771"/>
                <a:gd name="connsiteX682" fmla="*/ 1440767 w 3211789"/>
                <a:gd name="connsiteY682" fmla="*/ 3238827 h 6108771"/>
                <a:gd name="connsiteX683" fmla="*/ 1458148 w 3211789"/>
                <a:gd name="connsiteY683" fmla="*/ 3211788 h 6108771"/>
                <a:gd name="connsiteX684" fmla="*/ 1477462 w 3211789"/>
                <a:gd name="connsiteY684" fmla="*/ 3240758 h 6108771"/>
                <a:gd name="connsiteX685" fmla="*/ 1096991 w 3211789"/>
                <a:gd name="connsiteY685" fmla="*/ 3225308 h 6108771"/>
                <a:gd name="connsiteX686" fmla="*/ 1096991 w 3211789"/>
                <a:gd name="connsiteY686" fmla="*/ 3231102 h 6108771"/>
                <a:gd name="connsiteX687" fmla="*/ 1083472 w 3211789"/>
                <a:gd name="connsiteY687" fmla="*/ 3233033 h 6108771"/>
                <a:gd name="connsiteX688" fmla="*/ 1042914 w 3211789"/>
                <a:gd name="connsiteY688" fmla="*/ 3221445 h 6108771"/>
                <a:gd name="connsiteX689" fmla="*/ 1021670 w 3211789"/>
                <a:gd name="connsiteY689" fmla="*/ 3240758 h 6108771"/>
                <a:gd name="connsiteX690" fmla="*/ 986906 w 3211789"/>
                <a:gd name="connsiteY690" fmla="*/ 3229170 h 6108771"/>
                <a:gd name="connsiteX691" fmla="*/ 969524 w 3211789"/>
                <a:gd name="connsiteY691" fmla="*/ 3213720 h 6108771"/>
                <a:gd name="connsiteX692" fmla="*/ 994631 w 3211789"/>
                <a:gd name="connsiteY692" fmla="*/ 3209857 h 6108771"/>
                <a:gd name="connsiteX693" fmla="*/ 1040983 w 3211789"/>
                <a:gd name="connsiteY693" fmla="*/ 3219514 h 6108771"/>
                <a:gd name="connsiteX694" fmla="*/ 1075747 w 3211789"/>
                <a:gd name="connsiteY694" fmla="*/ 3202132 h 6108771"/>
                <a:gd name="connsiteX695" fmla="*/ 1096991 w 3211789"/>
                <a:gd name="connsiteY695" fmla="*/ 3225308 h 6108771"/>
                <a:gd name="connsiteX696" fmla="*/ 847851 w 3211789"/>
                <a:gd name="connsiteY696" fmla="*/ 3209857 h 6108771"/>
                <a:gd name="connsiteX697" fmla="*/ 815018 w 3211789"/>
                <a:gd name="connsiteY697" fmla="*/ 3240758 h 6108771"/>
                <a:gd name="connsiteX698" fmla="*/ 801499 w 3211789"/>
                <a:gd name="connsiteY698" fmla="*/ 3238827 h 6108771"/>
                <a:gd name="connsiteX699" fmla="*/ 801499 w 3211789"/>
                <a:gd name="connsiteY699" fmla="*/ 3180887 h 6108771"/>
                <a:gd name="connsiteX700" fmla="*/ 847851 w 3211789"/>
                <a:gd name="connsiteY700" fmla="*/ 3209857 h 6108771"/>
                <a:gd name="connsiteX701" fmla="*/ 1456217 w 3211789"/>
                <a:gd name="connsiteY701" fmla="*/ 3171231 h 6108771"/>
                <a:gd name="connsiteX702" fmla="*/ 1454286 w 3211789"/>
                <a:gd name="connsiteY702" fmla="*/ 3192475 h 6108771"/>
                <a:gd name="connsiteX703" fmla="*/ 1442698 w 3211789"/>
                <a:gd name="connsiteY703" fmla="*/ 3192475 h 6108771"/>
                <a:gd name="connsiteX704" fmla="*/ 1433041 w 3211789"/>
                <a:gd name="connsiteY704" fmla="*/ 3182819 h 6108771"/>
                <a:gd name="connsiteX705" fmla="*/ 1438835 w 3211789"/>
                <a:gd name="connsiteY705" fmla="*/ 3155780 h 6108771"/>
                <a:gd name="connsiteX706" fmla="*/ 1456217 w 3211789"/>
                <a:gd name="connsiteY706" fmla="*/ 3171231 h 6108771"/>
                <a:gd name="connsiteX707" fmla="*/ 1425316 w 3211789"/>
                <a:gd name="connsiteY707" fmla="*/ 3142261 h 6108771"/>
                <a:gd name="connsiteX708" fmla="*/ 1427247 w 3211789"/>
                <a:gd name="connsiteY708" fmla="*/ 3146123 h 6108771"/>
                <a:gd name="connsiteX709" fmla="*/ 1419522 w 3211789"/>
                <a:gd name="connsiteY709" fmla="*/ 3169299 h 6108771"/>
                <a:gd name="connsiteX710" fmla="*/ 1419522 w 3211789"/>
                <a:gd name="connsiteY710" fmla="*/ 3204063 h 6108771"/>
                <a:gd name="connsiteX711" fmla="*/ 1415659 w 3211789"/>
                <a:gd name="connsiteY711" fmla="*/ 3211788 h 6108771"/>
                <a:gd name="connsiteX712" fmla="*/ 1369308 w 3211789"/>
                <a:gd name="connsiteY712" fmla="*/ 3236896 h 6108771"/>
                <a:gd name="connsiteX713" fmla="*/ 1363514 w 3211789"/>
                <a:gd name="connsiteY713" fmla="*/ 3211788 h 6108771"/>
                <a:gd name="connsiteX714" fmla="*/ 1369308 w 3211789"/>
                <a:gd name="connsiteY714" fmla="*/ 3167368 h 6108771"/>
                <a:gd name="connsiteX715" fmla="*/ 1344200 w 3211789"/>
                <a:gd name="connsiteY715" fmla="*/ 3205994 h 6108771"/>
                <a:gd name="connsiteX716" fmla="*/ 1349994 w 3211789"/>
                <a:gd name="connsiteY716" fmla="*/ 3231102 h 6108771"/>
                <a:gd name="connsiteX717" fmla="*/ 1344200 w 3211789"/>
                <a:gd name="connsiteY717" fmla="*/ 3250415 h 6108771"/>
                <a:gd name="connsiteX718" fmla="*/ 1313299 w 3211789"/>
                <a:gd name="connsiteY718" fmla="*/ 3250415 h 6108771"/>
                <a:gd name="connsiteX719" fmla="*/ 1290123 w 3211789"/>
                <a:gd name="connsiteY719" fmla="*/ 3207926 h 6108771"/>
                <a:gd name="connsiteX720" fmla="*/ 1346132 w 3211789"/>
                <a:gd name="connsiteY720" fmla="*/ 3151917 h 6108771"/>
                <a:gd name="connsiteX721" fmla="*/ 1363514 w 3211789"/>
                <a:gd name="connsiteY721" fmla="*/ 3153849 h 6108771"/>
                <a:gd name="connsiteX722" fmla="*/ 1369308 w 3211789"/>
                <a:gd name="connsiteY722" fmla="*/ 3167368 h 6108771"/>
                <a:gd name="connsiteX723" fmla="*/ 1411797 w 3211789"/>
                <a:gd name="connsiteY723" fmla="*/ 3142261 h 6108771"/>
                <a:gd name="connsiteX724" fmla="*/ 1425316 w 3211789"/>
                <a:gd name="connsiteY724" fmla="*/ 3142261 h 6108771"/>
                <a:gd name="connsiteX725" fmla="*/ 1075747 w 3211789"/>
                <a:gd name="connsiteY725" fmla="*/ 3198269 h 6108771"/>
                <a:gd name="connsiteX726" fmla="*/ 1042914 w 3211789"/>
                <a:gd name="connsiteY726" fmla="*/ 3198269 h 6108771"/>
                <a:gd name="connsiteX727" fmla="*/ 1021670 w 3211789"/>
                <a:gd name="connsiteY727" fmla="*/ 3188612 h 6108771"/>
                <a:gd name="connsiteX728" fmla="*/ 1010082 w 3211789"/>
                <a:gd name="connsiteY728" fmla="*/ 3178956 h 6108771"/>
                <a:gd name="connsiteX729" fmla="*/ 998494 w 3211789"/>
                <a:gd name="connsiteY729" fmla="*/ 3148055 h 6108771"/>
                <a:gd name="connsiteX730" fmla="*/ 1002356 w 3211789"/>
                <a:gd name="connsiteY730" fmla="*/ 3142261 h 6108771"/>
                <a:gd name="connsiteX731" fmla="*/ 1075747 w 3211789"/>
                <a:gd name="connsiteY731" fmla="*/ 3198269 h 6108771"/>
                <a:gd name="connsiteX732" fmla="*/ 677894 w 3211789"/>
                <a:gd name="connsiteY732" fmla="*/ 3246552 h 6108771"/>
                <a:gd name="connsiteX733" fmla="*/ 764804 w 3211789"/>
                <a:gd name="connsiteY733" fmla="*/ 3435822 h 6108771"/>
                <a:gd name="connsiteX734" fmla="*/ 770598 w 3211789"/>
                <a:gd name="connsiteY734" fmla="*/ 3430028 h 6108771"/>
                <a:gd name="connsiteX735" fmla="*/ 770598 w 3211789"/>
                <a:gd name="connsiteY735" fmla="*/ 3422302 h 6108771"/>
                <a:gd name="connsiteX736" fmla="*/ 782186 w 3211789"/>
                <a:gd name="connsiteY736" fmla="*/ 3422302 h 6108771"/>
                <a:gd name="connsiteX737" fmla="*/ 784117 w 3211789"/>
                <a:gd name="connsiteY737" fmla="*/ 3505349 h 6108771"/>
                <a:gd name="connsiteX738" fmla="*/ 764804 w 3211789"/>
                <a:gd name="connsiteY738" fmla="*/ 3486036 h 6108771"/>
                <a:gd name="connsiteX739" fmla="*/ 685619 w 3211789"/>
                <a:gd name="connsiteY739" fmla="*/ 3350844 h 6108771"/>
                <a:gd name="connsiteX740" fmla="*/ 666306 w 3211789"/>
                <a:gd name="connsiteY740" fmla="*/ 3300629 h 6108771"/>
                <a:gd name="connsiteX741" fmla="*/ 660512 w 3211789"/>
                <a:gd name="connsiteY741" fmla="*/ 3256209 h 6108771"/>
                <a:gd name="connsiteX742" fmla="*/ 662444 w 3211789"/>
                <a:gd name="connsiteY742" fmla="*/ 3233033 h 6108771"/>
                <a:gd name="connsiteX743" fmla="*/ 666306 w 3211789"/>
                <a:gd name="connsiteY743" fmla="*/ 3205994 h 6108771"/>
                <a:gd name="connsiteX744" fmla="*/ 674032 w 3211789"/>
                <a:gd name="connsiteY744" fmla="*/ 3177025 h 6108771"/>
                <a:gd name="connsiteX745" fmla="*/ 683688 w 3211789"/>
                <a:gd name="connsiteY745" fmla="*/ 3165437 h 6108771"/>
                <a:gd name="connsiteX746" fmla="*/ 722315 w 3211789"/>
                <a:gd name="connsiteY746" fmla="*/ 3122948 h 6108771"/>
                <a:gd name="connsiteX747" fmla="*/ 677894 w 3211789"/>
                <a:gd name="connsiteY747" fmla="*/ 3246552 h 6108771"/>
                <a:gd name="connsiteX748" fmla="*/ 986906 w 3211789"/>
                <a:gd name="connsiteY748" fmla="*/ 3149986 h 6108771"/>
                <a:gd name="connsiteX749" fmla="*/ 983043 w 3211789"/>
                <a:gd name="connsiteY749" fmla="*/ 3153849 h 6108771"/>
                <a:gd name="connsiteX750" fmla="*/ 1000425 w 3211789"/>
                <a:gd name="connsiteY750" fmla="*/ 3196338 h 6108771"/>
                <a:gd name="connsiteX751" fmla="*/ 990768 w 3211789"/>
                <a:gd name="connsiteY751" fmla="*/ 3198269 h 6108771"/>
                <a:gd name="connsiteX752" fmla="*/ 911584 w 3211789"/>
                <a:gd name="connsiteY752" fmla="*/ 3115222 h 6108771"/>
                <a:gd name="connsiteX753" fmla="*/ 913515 w 3211789"/>
                <a:gd name="connsiteY753" fmla="*/ 3092046 h 6108771"/>
                <a:gd name="connsiteX754" fmla="*/ 986906 w 3211789"/>
                <a:gd name="connsiteY754" fmla="*/ 3149986 h 6108771"/>
                <a:gd name="connsiteX755" fmla="*/ 1307505 w 3211789"/>
                <a:gd name="connsiteY755" fmla="*/ 3084321 h 6108771"/>
                <a:gd name="connsiteX756" fmla="*/ 1286261 w 3211789"/>
                <a:gd name="connsiteY756" fmla="*/ 3122948 h 6108771"/>
                <a:gd name="connsiteX757" fmla="*/ 1280467 w 3211789"/>
                <a:gd name="connsiteY757" fmla="*/ 3149986 h 6108771"/>
                <a:gd name="connsiteX758" fmla="*/ 1255360 w 3211789"/>
                <a:gd name="connsiteY758" fmla="*/ 3159643 h 6108771"/>
                <a:gd name="connsiteX759" fmla="*/ 1209008 w 3211789"/>
                <a:gd name="connsiteY759" fmla="*/ 3132604 h 6108771"/>
                <a:gd name="connsiteX760" fmla="*/ 1162656 w 3211789"/>
                <a:gd name="connsiteY760" fmla="*/ 3119085 h 6108771"/>
                <a:gd name="connsiteX761" fmla="*/ 1210939 w 3211789"/>
                <a:gd name="connsiteY761" fmla="*/ 3093978 h 6108771"/>
                <a:gd name="connsiteX762" fmla="*/ 1220596 w 3211789"/>
                <a:gd name="connsiteY762" fmla="*/ 3121016 h 6108771"/>
                <a:gd name="connsiteX763" fmla="*/ 1282398 w 3211789"/>
                <a:gd name="connsiteY763" fmla="*/ 3084321 h 6108771"/>
                <a:gd name="connsiteX764" fmla="*/ 1307505 w 3211789"/>
                <a:gd name="connsiteY764" fmla="*/ 3084321 h 6108771"/>
                <a:gd name="connsiteX765" fmla="*/ 1388621 w 3211789"/>
                <a:gd name="connsiteY765" fmla="*/ 3117154 h 6108771"/>
                <a:gd name="connsiteX766" fmla="*/ 1434973 w 3211789"/>
                <a:gd name="connsiteY766" fmla="*/ 3084321 h 6108771"/>
                <a:gd name="connsiteX767" fmla="*/ 1444629 w 3211789"/>
                <a:gd name="connsiteY767" fmla="*/ 3103634 h 6108771"/>
                <a:gd name="connsiteX768" fmla="*/ 1442698 w 3211789"/>
                <a:gd name="connsiteY768" fmla="*/ 3119085 h 6108771"/>
                <a:gd name="connsiteX769" fmla="*/ 1406003 w 3211789"/>
                <a:gd name="connsiteY769" fmla="*/ 3128742 h 6108771"/>
                <a:gd name="connsiteX770" fmla="*/ 1380896 w 3211789"/>
                <a:gd name="connsiteY770" fmla="*/ 3130673 h 6108771"/>
                <a:gd name="connsiteX771" fmla="*/ 1365445 w 3211789"/>
                <a:gd name="connsiteY771" fmla="*/ 3138398 h 6108771"/>
                <a:gd name="connsiteX772" fmla="*/ 1334544 w 3211789"/>
                <a:gd name="connsiteY772" fmla="*/ 3146123 h 6108771"/>
                <a:gd name="connsiteX773" fmla="*/ 1299780 w 3211789"/>
                <a:gd name="connsiteY773" fmla="*/ 3159643 h 6108771"/>
                <a:gd name="connsiteX774" fmla="*/ 1297849 w 3211789"/>
                <a:gd name="connsiteY774" fmla="*/ 3148055 h 6108771"/>
                <a:gd name="connsiteX775" fmla="*/ 1361582 w 3211789"/>
                <a:gd name="connsiteY775" fmla="*/ 3082390 h 6108771"/>
                <a:gd name="connsiteX776" fmla="*/ 1388621 w 3211789"/>
                <a:gd name="connsiteY776" fmla="*/ 3117154 h 6108771"/>
                <a:gd name="connsiteX777" fmla="*/ 847851 w 3211789"/>
                <a:gd name="connsiteY777" fmla="*/ 3090115 h 6108771"/>
                <a:gd name="connsiteX778" fmla="*/ 896134 w 3211789"/>
                <a:gd name="connsiteY778" fmla="*/ 3128742 h 6108771"/>
                <a:gd name="connsiteX779" fmla="*/ 932829 w 3211789"/>
                <a:gd name="connsiteY779" fmla="*/ 3198269 h 6108771"/>
                <a:gd name="connsiteX780" fmla="*/ 894202 w 3211789"/>
                <a:gd name="connsiteY780" fmla="*/ 3205994 h 6108771"/>
                <a:gd name="connsiteX781" fmla="*/ 799567 w 3211789"/>
                <a:gd name="connsiteY781" fmla="*/ 3124879 h 6108771"/>
                <a:gd name="connsiteX782" fmla="*/ 816949 w 3211789"/>
                <a:gd name="connsiteY782" fmla="*/ 3082390 h 6108771"/>
                <a:gd name="connsiteX783" fmla="*/ 847851 w 3211789"/>
                <a:gd name="connsiteY783" fmla="*/ 3090115 h 6108771"/>
                <a:gd name="connsiteX784" fmla="*/ 482831 w 3211789"/>
                <a:gd name="connsiteY784" fmla="*/ 3084321 h 6108771"/>
                <a:gd name="connsiteX785" fmla="*/ 480899 w 3211789"/>
                <a:gd name="connsiteY785" fmla="*/ 3095909 h 6108771"/>
                <a:gd name="connsiteX786" fmla="*/ 473174 w 3211789"/>
                <a:gd name="connsiteY786" fmla="*/ 3086252 h 6108771"/>
                <a:gd name="connsiteX787" fmla="*/ 467380 w 3211789"/>
                <a:gd name="connsiteY787" fmla="*/ 3080458 h 6108771"/>
                <a:gd name="connsiteX788" fmla="*/ 473174 w 3211789"/>
                <a:gd name="connsiteY788" fmla="*/ 3074665 h 6108771"/>
                <a:gd name="connsiteX789" fmla="*/ 482831 w 3211789"/>
                <a:gd name="connsiteY789" fmla="*/ 3084321 h 6108771"/>
                <a:gd name="connsiteX790" fmla="*/ 871026 w 3211789"/>
                <a:gd name="connsiteY790" fmla="*/ 2964579 h 6108771"/>
                <a:gd name="connsiteX791" fmla="*/ 907722 w 3211789"/>
                <a:gd name="connsiteY791" fmla="*/ 2981961 h 6108771"/>
                <a:gd name="connsiteX792" fmla="*/ 896134 w 3211789"/>
                <a:gd name="connsiteY792" fmla="*/ 3014794 h 6108771"/>
                <a:gd name="connsiteX793" fmla="*/ 898065 w 3211789"/>
                <a:gd name="connsiteY793" fmla="*/ 3061145 h 6108771"/>
                <a:gd name="connsiteX794" fmla="*/ 865232 w 3211789"/>
                <a:gd name="connsiteY794" fmla="*/ 3080458 h 6108771"/>
                <a:gd name="connsiteX795" fmla="*/ 813087 w 3211789"/>
                <a:gd name="connsiteY795" fmla="*/ 3053420 h 6108771"/>
                <a:gd name="connsiteX796" fmla="*/ 840125 w 3211789"/>
                <a:gd name="connsiteY796" fmla="*/ 2974236 h 6108771"/>
                <a:gd name="connsiteX797" fmla="*/ 863301 w 3211789"/>
                <a:gd name="connsiteY797" fmla="*/ 2958785 h 6108771"/>
                <a:gd name="connsiteX798" fmla="*/ 871026 w 3211789"/>
                <a:gd name="connsiteY798" fmla="*/ 2964579 h 6108771"/>
                <a:gd name="connsiteX799" fmla="*/ 1944842 w 3211789"/>
                <a:gd name="connsiteY799" fmla="*/ 2933678 h 6108771"/>
                <a:gd name="connsiteX800" fmla="*/ 1898490 w 3211789"/>
                <a:gd name="connsiteY800" fmla="*/ 2968442 h 6108771"/>
                <a:gd name="connsiteX801" fmla="*/ 1886902 w 3211789"/>
                <a:gd name="connsiteY801" fmla="*/ 2987755 h 6108771"/>
                <a:gd name="connsiteX802" fmla="*/ 1881108 w 3211789"/>
                <a:gd name="connsiteY802" fmla="*/ 2991618 h 6108771"/>
                <a:gd name="connsiteX803" fmla="*/ 1852138 w 3211789"/>
                <a:gd name="connsiteY803" fmla="*/ 2974236 h 6108771"/>
                <a:gd name="connsiteX804" fmla="*/ 1921666 w 3211789"/>
                <a:gd name="connsiteY804" fmla="*/ 2931747 h 6108771"/>
                <a:gd name="connsiteX805" fmla="*/ 1944842 w 3211789"/>
                <a:gd name="connsiteY805" fmla="*/ 2933678 h 6108771"/>
                <a:gd name="connsiteX806" fmla="*/ 1456217 w 3211789"/>
                <a:gd name="connsiteY806" fmla="*/ 2962648 h 6108771"/>
                <a:gd name="connsiteX807" fmla="*/ 1434973 w 3211789"/>
                <a:gd name="connsiteY807" fmla="*/ 2981961 h 6108771"/>
                <a:gd name="connsiteX808" fmla="*/ 1442698 w 3211789"/>
                <a:gd name="connsiteY808" fmla="*/ 2997412 h 6108771"/>
                <a:gd name="connsiteX809" fmla="*/ 1434973 w 3211789"/>
                <a:gd name="connsiteY809" fmla="*/ 3018656 h 6108771"/>
                <a:gd name="connsiteX810" fmla="*/ 1452354 w 3211789"/>
                <a:gd name="connsiteY810" fmla="*/ 3018656 h 6108771"/>
                <a:gd name="connsiteX811" fmla="*/ 1450423 w 3211789"/>
                <a:gd name="connsiteY811" fmla="*/ 3022519 h 6108771"/>
                <a:gd name="connsiteX812" fmla="*/ 1454286 w 3211789"/>
                <a:gd name="connsiteY812" fmla="*/ 3041832 h 6108771"/>
                <a:gd name="connsiteX813" fmla="*/ 1417591 w 3211789"/>
                <a:gd name="connsiteY813" fmla="*/ 3076596 h 6108771"/>
                <a:gd name="connsiteX814" fmla="*/ 1415659 w 3211789"/>
                <a:gd name="connsiteY814" fmla="*/ 3049557 h 6108771"/>
                <a:gd name="connsiteX815" fmla="*/ 1411797 w 3211789"/>
                <a:gd name="connsiteY815" fmla="*/ 3047626 h 6108771"/>
                <a:gd name="connsiteX816" fmla="*/ 1392483 w 3211789"/>
                <a:gd name="connsiteY816" fmla="*/ 3065008 h 6108771"/>
                <a:gd name="connsiteX817" fmla="*/ 1363514 w 3211789"/>
                <a:gd name="connsiteY817" fmla="*/ 3072733 h 6108771"/>
                <a:gd name="connsiteX818" fmla="*/ 1328750 w 3211789"/>
                <a:gd name="connsiteY818" fmla="*/ 3051489 h 6108771"/>
                <a:gd name="connsiteX819" fmla="*/ 1334544 w 3211789"/>
                <a:gd name="connsiteY819" fmla="*/ 3030244 h 6108771"/>
                <a:gd name="connsiteX820" fmla="*/ 1332612 w 3211789"/>
                <a:gd name="connsiteY820" fmla="*/ 3026381 h 6108771"/>
                <a:gd name="connsiteX821" fmla="*/ 1317162 w 3211789"/>
                <a:gd name="connsiteY821" fmla="*/ 3063077 h 6108771"/>
                <a:gd name="connsiteX822" fmla="*/ 1243772 w 3211789"/>
                <a:gd name="connsiteY822" fmla="*/ 3070802 h 6108771"/>
                <a:gd name="connsiteX823" fmla="*/ 1243772 w 3211789"/>
                <a:gd name="connsiteY823" fmla="*/ 3047626 h 6108771"/>
                <a:gd name="connsiteX824" fmla="*/ 1158793 w 3211789"/>
                <a:gd name="connsiteY824" fmla="*/ 3113291 h 6108771"/>
                <a:gd name="connsiteX825" fmla="*/ 1143343 w 3211789"/>
                <a:gd name="connsiteY825" fmla="*/ 3084321 h 6108771"/>
                <a:gd name="connsiteX826" fmla="*/ 1145274 w 3211789"/>
                <a:gd name="connsiteY826" fmla="*/ 3063077 h 6108771"/>
                <a:gd name="connsiteX827" fmla="*/ 1145274 w 3211789"/>
                <a:gd name="connsiteY827" fmla="*/ 3055351 h 6108771"/>
                <a:gd name="connsiteX828" fmla="*/ 1226390 w 3211789"/>
                <a:gd name="connsiteY828" fmla="*/ 3001274 h 6108771"/>
                <a:gd name="connsiteX829" fmla="*/ 1245703 w 3211789"/>
                <a:gd name="connsiteY829" fmla="*/ 3005137 h 6108771"/>
                <a:gd name="connsiteX830" fmla="*/ 1253428 w 3211789"/>
                <a:gd name="connsiteY830" fmla="*/ 3026381 h 6108771"/>
                <a:gd name="connsiteX831" fmla="*/ 1322956 w 3211789"/>
                <a:gd name="connsiteY831" fmla="*/ 2983892 h 6108771"/>
                <a:gd name="connsiteX832" fmla="*/ 1351926 w 3211789"/>
                <a:gd name="connsiteY832" fmla="*/ 3001274 h 6108771"/>
                <a:gd name="connsiteX833" fmla="*/ 1390552 w 3211789"/>
                <a:gd name="connsiteY833" fmla="*/ 2981961 h 6108771"/>
                <a:gd name="connsiteX834" fmla="*/ 1375102 w 3211789"/>
                <a:gd name="connsiteY834" fmla="*/ 2962648 h 6108771"/>
                <a:gd name="connsiteX835" fmla="*/ 1427247 w 3211789"/>
                <a:gd name="connsiteY835" fmla="*/ 2916296 h 6108771"/>
                <a:gd name="connsiteX836" fmla="*/ 1456217 w 3211789"/>
                <a:gd name="connsiteY836" fmla="*/ 2962648 h 6108771"/>
                <a:gd name="connsiteX837" fmla="*/ 1357720 w 3211789"/>
                <a:gd name="connsiteY837" fmla="*/ 2908571 h 6108771"/>
                <a:gd name="connsiteX838" fmla="*/ 1375102 w 3211789"/>
                <a:gd name="connsiteY838" fmla="*/ 2922090 h 6108771"/>
                <a:gd name="connsiteX839" fmla="*/ 1377033 w 3211789"/>
                <a:gd name="connsiteY839" fmla="*/ 2925953 h 6108771"/>
                <a:gd name="connsiteX840" fmla="*/ 1357720 w 3211789"/>
                <a:gd name="connsiteY840" fmla="*/ 2966510 h 6108771"/>
                <a:gd name="connsiteX841" fmla="*/ 1321025 w 3211789"/>
                <a:gd name="connsiteY841" fmla="*/ 2972304 h 6108771"/>
                <a:gd name="connsiteX842" fmla="*/ 1270810 w 3211789"/>
                <a:gd name="connsiteY842" fmla="*/ 2987755 h 6108771"/>
                <a:gd name="connsiteX843" fmla="*/ 1265016 w 3211789"/>
                <a:gd name="connsiteY843" fmla="*/ 2987755 h 6108771"/>
                <a:gd name="connsiteX844" fmla="*/ 1263085 w 3211789"/>
                <a:gd name="connsiteY844" fmla="*/ 2966510 h 6108771"/>
                <a:gd name="connsiteX845" fmla="*/ 1334544 w 3211789"/>
                <a:gd name="connsiteY845" fmla="*/ 2906640 h 6108771"/>
                <a:gd name="connsiteX846" fmla="*/ 1357720 w 3211789"/>
                <a:gd name="connsiteY846" fmla="*/ 2908571 h 6108771"/>
                <a:gd name="connsiteX847" fmla="*/ 1265016 w 3211789"/>
                <a:gd name="connsiteY847" fmla="*/ 2918227 h 6108771"/>
                <a:gd name="connsiteX848" fmla="*/ 1257291 w 3211789"/>
                <a:gd name="connsiteY848" fmla="*/ 2937541 h 6108771"/>
                <a:gd name="connsiteX849" fmla="*/ 1249566 w 3211789"/>
                <a:gd name="connsiteY849" fmla="*/ 2970373 h 6108771"/>
                <a:gd name="connsiteX850" fmla="*/ 1203214 w 3211789"/>
                <a:gd name="connsiteY850" fmla="*/ 2993549 h 6108771"/>
                <a:gd name="connsiteX851" fmla="*/ 1164587 w 3211789"/>
                <a:gd name="connsiteY851" fmla="*/ 3007068 h 6108771"/>
                <a:gd name="connsiteX852" fmla="*/ 1160725 w 3211789"/>
                <a:gd name="connsiteY852" fmla="*/ 2976167 h 6108771"/>
                <a:gd name="connsiteX853" fmla="*/ 1237978 w 3211789"/>
                <a:gd name="connsiteY853" fmla="*/ 2904708 h 6108771"/>
                <a:gd name="connsiteX854" fmla="*/ 1265016 w 3211789"/>
                <a:gd name="connsiteY854" fmla="*/ 2918227 h 6108771"/>
                <a:gd name="connsiteX855" fmla="*/ 1012013 w 3211789"/>
                <a:gd name="connsiteY855" fmla="*/ 2943335 h 6108771"/>
                <a:gd name="connsiteX856" fmla="*/ 1017807 w 3211789"/>
                <a:gd name="connsiteY856" fmla="*/ 2991618 h 6108771"/>
                <a:gd name="connsiteX857" fmla="*/ 996562 w 3211789"/>
                <a:gd name="connsiteY857" fmla="*/ 3007068 h 6108771"/>
                <a:gd name="connsiteX858" fmla="*/ 952142 w 3211789"/>
                <a:gd name="connsiteY858" fmla="*/ 2985824 h 6108771"/>
                <a:gd name="connsiteX859" fmla="*/ 950211 w 3211789"/>
                <a:gd name="connsiteY859" fmla="*/ 2991618 h 6108771"/>
                <a:gd name="connsiteX860" fmla="*/ 998494 w 3211789"/>
                <a:gd name="connsiteY860" fmla="*/ 3026381 h 6108771"/>
                <a:gd name="connsiteX861" fmla="*/ 1002356 w 3211789"/>
                <a:gd name="connsiteY861" fmla="*/ 3041832 h 6108771"/>
                <a:gd name="connsiteX862" fmla="*/ 1029395 w 3211789"/>
                <a:gd name="connsiteY862" fmla="*/ 3026381 h 6108771"/>
                <a:gd name="connsiteX863" fmla="*/ 1060296 w 3211789"/>
                <a:gd name="connsiteY863" fmla="*/ 3061145 h 6108771"/>
                <a:gd name="connsiteX864" fmla="*/ 1050639 w 3211789"/>
                <a:gd name="connsiteY864" fmla="*/ 3084321 h 6108771"/>
                <a:gd name="connsiteX865" fmla="*/ 1046777 w 3211789"/>
                <a:gd name="connsiteY865" fmla="*/ 3134535 h 6108771"/>
                <a:gd name="connsiteX866" fmla="*/ 1035189 w 3211789"/>
                <a:gd name="connsiteY866" fmla="*/ 3140329 h 6108771"/>
                <a:gd name="connsiteX867" fmla="*/ 992700 w 3211789"/>
                <a:gd name="connsiteY867" fmla="*/ 3088184 h 6108771"/>
                <a:gd name="connsiteX868" fmla="*/ 998494 w 3211789"/>
                <a:gd name="connsiteY868" fmla="*/ 3041832 h 6108771"/>
                <a:gd name="connsiteX869" fmla="*/ 981112 w 3211789"/>
                <a:gd name="connsiteY869" fmla="*/ 3113291 h 6108771"/>
                <a:gd name="connsiteX870" fmla="*/ 973386 w 3211789"/>
                <a:gd name="connsiteY870" fmla="*/ 3113291 h 6108771"/>
                <a:gd name="connsiteX871" fmla="*/ 905790 w 3211789"/>
                <a:gd name="connsiteY871" fmla="*/ 3032175 h 6108771"/>
                <a:gd name="connsiteX872" fmla="*/ 944417 w 3211789"/>
                <a:gd name="connsiteY872" fmla="*/ 2983892 h 6108771"/>
                <a:gd name="connsiteX873" fmla="*/ 946348 w 3211789"/>
                <a:gd name="connsiteY873" fmla="*/ 2976167 h 6108771"/>
                <a:gd name="connsiteX874" fmla="*/ 942485 w 3211789"/>
                <a:gd name="connsiteY874" fmla="*/ 2945266 h 6108771"/>
                <a:gd name="connsiteX875" fmla="*/ 965661 w 3211789"/>
                <a:gd name="connsiteY875" fmla="*/ 2902777 h 6108771"/>
                <a:gd name="connsiteX876" fmla="*/ 1012013 w 3211789"/>
                <a:gd name="connsiteY876" fmla="*/ 2943335 h 6108771"/>
                <a:gd name="connsiteX877" fmla="*/ 1577890 w 3211789"/>
                <a:gd name="connsiteY877" fmla="*/ 2924021 h 6108771"/>
                <a:gd name="connsiteX878" fmla="*/ 1572096 w 3211789"/>
                <a:gd name="connsiteY878" fmla="*/ 2947197 h 6108771"/>
                <a:gd name="connsiteX879" fmla="*/ 1577890 w 3211789"/>
                <a:gd name="connsiteY879" fmla="*/ 2949129 h 6108771"/>
                <a:gd name="connsiteX880" fmla="*/ 1668663 w 3211789"/>
                <a:gd name="connsiteY880" fmla="*/ 2908571 h 6108771"/>
                <a:gd name="connsiteX881" fmla="*/ 1680250 w 3211789"/>
                <a:gd name="connsiteY881" fmla="*/ 2908571 h 6108771"/>
                <a:gd name="connsiteX882" fmla="*/ 1680250 w 3211789"/>
                <a:gd name="connsiteY882" fmla="*/ 2918227 h 6108771"/>
                <a:gd name="connsiteX883" fmla="*/ 1647418 w 3211789"/>
                <a:gd name="connsiteY883" fmla="*/ 3065008 h 6108771"/>
                <a:gd name="connsiteX884" fmla="*/ 1659006 w 3211789"/>
                <a:gd name="connsiteY884" fmla="*/ 3167368 h 6108771"/>
                <a:gd name="connsiteX885" fmla="*/ 1564371 w 3211789"/>
                <a:gd name="connsiteY885" fmla="*/ 3258140 h 6108771"/>
                <a:gd name="connsiteX886" fmla="*/ 1498706 w 3211789"/>
                <a:gd name="connsiteY886" fmla="*/ 3238827 h 6108771"/>
                <a:gd name="connsiteX887" fmla="*/ 1485187 w 3211789"/>
                <a:gd name="connsiteY887" fmla="*/ 3217582 h 6108771"/>
                <a:gd name="connsiteX888" fmla="*/ 1469736 w 3211789"/>
                <a:gd name="connsiteY888" fmla="*/ 3167368 h 6108771"/>
                <a:gd name="connsiteX889" fmla="*/ 1462011 w 3211789"/>
                <a:gd name="connsiteY889" fmla="*/ 3101703 h 6108771"/>
                <a:gd name="connsiteX890" fmla="*/ 1463942 w 3211789"/>
                <a:gd name="connsiteY890" fmla="*/ 3068871 h 6108771"/>
                <a:gd name="connsiteX891" fmla="*/ 1465874 w 3211789"/>
                <a:gd name="connsiteY891" fmla="*/ 3055351 h 6108771"/>
                <a:gd name="connsiteX892" fmla="*/ 1467805 w 3211789"/>
                <a:gd name="connsiteY892" fmla="*/ 3043763 h 6108771"/>
                <a:gd name="connsiteX893" fmla="*/ 1471668 w 3211789"/>
                <a:gd name="connsiteY893" fmla="*/ 3016725 h 6108771"/>
                <a:gd name="connsiteX894" fmla="*/ 1496775 w 3211789"/>
                <a:gd name="connsiteY894" fmla="*/ 2991618 h 6108771"/>
                <a:gd name="connsiteX895" fmla="*/ 1572096 w 3211789"/>
                <a:gd name="connsiteY895" fmla="*/ 2949129 h 6108771"/>
                <a:gd name="connsiteX896" fmla="*/ 1535401 w 3211789"/>
                <a:gd name="connsiteY896" fmla="*/ 2895052 h 6108771"/>
                <a:gd name="connsiteX897" fmla="*/ 1546989 w 3211789"/>
                <a:gd name="connsiteY897" fmla="*/ 2887326 h 6108771"/>
                <a:gd name="connsiteX898" fmla="*/ 1577890 w 3211789"/>
                <a:gd name="connsiteY898" fmla="*/ 2924021 h 6108771"/>
                <a:gd name="connsiteX899" fmla="*/ 393990 w 3211789"/>
                <a:gd name="connsiteY899" fmla="*/ 2937541 h 6108771"/>
                <a:gd name="connsiteX900" fmla="*/ 415234 w 3211789"/>
                <a:gd name="connsiteY900" fmla="*/ 2966510 h 6108771"/>
                <a:gd name="connsiteX901" fmla="*/ 471243 w 3211789"/>
                <a:gd name="connsiteY901" fmla="*/ 3039901 h 6108771"/>
                <a:gd name="connsiteX902" fmla="*/ 471243 w 3211789"/>
                <a:gd name="connsiteY902" fmla="*/ 3016725 h 6108771"/>
                <a:gd name="connsiteX903" fmla="*/ 494419 w 3211789"/>
                <a:gd name="connsiteY903" fmla="*/ 2912433 h 6108771"/>
                <a:gd name="connsiteX904" fmla="*/ 507938 w 3211789"/>
                <a:gd name="connsiteY904" fmla="*/ 2947197 h 6108771"/>
                <a:gd name="connsiteX905" fmla="*/ 536908 w 3211789"/>
                <a:gd name="connsiteY905" fmla="*/ 2954923 h 6108771"/>
                <a:gd name="connsiteX906" fmla="*/ 548496 w 3211789"/>
                <a:gd name="connsiteY906" fmla="*/ 2933678 h 6108771"/>
                <a:gd name="connsiteX907" fmla="*/ 565877 w 3211789"/>
                <a:gd name="connsiteY907" fmla="*/ 3022519 h 6108771"/>
                <a:gd name="connsiteX908" fmla="*/ 534976 w 3211789"/>
                <a:gd name="connsiteY908" fmla="*/ 3167368 h 6108771"/>
                <a:gd name="connsiteX909" fmla="*/ 536908 w 3211789"/>
                <a:gd name="connsiteY909" fmla="*/ 3192475 h 6108771"/>
                <a:gd name="connsiteX910" fmla="*/ 571671 w 3211789"/>
                <a:gd name="connsiteY910" fmla="*/ 3236896 h 6108771"/>
                <a:gd name="connsiteX911" fmla="*/ 625748 w 3211789"/>
                <a:gd name="connsiteY911" fmla="*/ 3262003 h 6108771"/>
                <a:gd name="connsiteX912" fmla="*/ 629611 w 3211789"/>
                <a:gd name="connsiteY912" fmla="*/ 3296767 h 6108771"/>
                <a:gd name="connsiteX913" fmla="*/ 602573 w 3211789"/>
                <a:gd name="connsiteY913" fmla="*/ 3387539 h 6108771"/>
                <a:gd name="connsiteX914" fmla="*/ 633474 w 3211789"/>
                <a:gd name="connsiteY914" fmla="*/ 3462860 h 6108771"/>
                <a:gd name="connsiteX915" fmla="*/ 614161 w 3211789"/>
                <a:gd name="connsiteY915" fmla="*/ 3526594 h 6108771"/>
                <a:gd name="connsiteX916" fmla="*/ 573603 w 3211789"/>
                <a:gd name="connsiteY916" fmla="*/ 3511143 h 6108771"/>
                <a:gd name="connsiteX917" fmla="*/ 558152 w 3211789"/>
                <a:gd name="connsiteY917" fmla="*/ 3511143 h 6108771"/>
                <a:gd name="connsiteX918" fmla="*/ 509869 w 3211789"/>
                <a:gd name="connsiteY918" fmla="*/ 3555564 h 6108771"/>
                <a:gd name="connsiteX919" fmla="*/ 533045 w 3211789"/>
                <a:gd name="connsiteY919" fmla="*/ 3561358 h 6108771"/>
                <a:gd name="connsiteX920" fmla="*/ 579397 w 3211789"/>
                <a:gd name="connsiteY920" fmla="*/ 3543976 h 6108771"/>
                <a:gd name="connsiteX921" fmla="*/ 587122 w 3211789"/>
                <a:gd name="connsiteY921" fmla="*/ 3543976 h 6108771"/>
                <a:gd name="connsiteX922" fmla="*/ 589053 w 3211789"/>
                <a:gd name="connsiteY922" fmla="*/ 3553632 h 6108771"/>
                <a:gd name="connsiteX923" fmla="*/ 565877 w 3211789"/>
                <a:gd name="connsiteY923" fmla="*/ 3563289 h 6108771"/>
                <a:gd name="connsiteX924" fmla="*/ 519526 w 3211789"/>
                <a:gd name="connsiteY924" fmla="*/ 3572946 h 6108771"/>
                <a:gd name="connsiteX925" fmla="*/ 455792 w 3211789"/>
                <a:gd name="connsiteY925" fmla="*/ 3561358 h 6108771"/>
                <a:gd name="connsiteX926" fmla="*/ 492487 w 3211789"/>
                <a:gd name="connsiteY926" fmla="*/ 3549770 h 6108771"/>
                <a:gd name="connsiteX927" fmla="*/ 546564 w 3211789"/>
                <a:gd name="connsiteY927" fmla="*/ 3509212 h 6108771"/>
                <a:gd name="connsiteX928" fmla="*/ 525320 w 3211789"/>
                <a:gd name="connsiteY928" fmla="*/ 3466723 h 6108771"/>
                <a:gd name="connsiteX929" fmla="*/ 465449 w 3211789"/>
                <a:gd name="connsiteY929" fmla="*/ 3331530 h 6108771"/>
                <a:gd name="connsiteX930" fmla="*/ 428754 w 3211789"/>
                <a:gd name="connsiteY930" fmla="*/ 3252346 h 6108771"/>
                <a:gd name="connsiteX931" fmla="*/ 353432 w 3211789"/>
                <a:gd name="connsiteY931" fmla="*/ 3223376 h 6108771"/>
                <a:gd name="connsiteX932" fmla="*/ 310943 w 3211789"/>
                <a:gd name="connsiteY932" fmla="*/ 3200200 h 6108771"/>
                <a:gd name="connsiteX933" fmla="*/ 253003 w 3211789"/>
                <a:gd name="connsiteY933" fmla="*/ 3144192 h 6108771"/>
                <a:gd name="connsiteX934" fmla="*/ 227896 w 3211789"/>
                <a:gd name="connsiteY934" fmla="*/ 3128742 h 6108771"/>
                <a:gd name="connsiteX935" fmla="*/ 220171 w 3211789"/>
                <a:gd name="connsiteY935" fmla="*/ 3119085 h 6108771"/>
                <a:gd name="connsiteX936" fmla="*/ 220171 w 3211789"/>
                <a:gd name="connsiteY936" fmla="*/ 3074665 h 6108771"/>
                <a:gd name="connsiteX937" fmla="*/ 144849 w 3211789"/>
                <a:gd name="connsiteY937" fmla="*/ 3047626 h 6108771"/>
                <a:gd name="connsiteX938" fmla="*/ 129399 w 3211789"/>
                <a:gd name="connsiteY938" fmla="*/ 3047626 h 6108771"/>
                <a:gd name="connsiteX939" fmla="*/ 193132 w 3211789"/>
                <a:gd name="connsiteY939" fmla="*/ 3012862 h 6108771"/>
                <a:gd name="connsiteX940" fmla="*/ 237553 w 3211789"/>
                <a:gd name="connsiteY940" fmla="*/ 3022519 h 6108771"/>
                <a:gd name="connsiteX941" fmla="*/ 177682 w 3211789"/>
                <a:gd name="connsiteY941" fmla="*/ 3026381 h 6108771"/>
                <a:gd name="connsiteX942" fmla="*/ 185407 w 3211789"/>
                <a:gd name="connsiteY942" fmla="*/ 3034107 h 6108771"/>
                <a:gd name="connsiteX943" fmla="*/ 237553 w 3211789"/>
                <a:gd name="connsiteY943" fmla="*/ 3065008 h 6108771"/>
                <a:gd name="connsiteX944" fmla="*/ 258797 w 3211789"/>
                <a:gd name="connsiteY944" fmla="*/ 3039901 h 6108771"/>
                <a:gd name="connsiteX945" fmla="*/ 301286 w 3211789"/>
                <a:gd name="connsiteY945" fmla="*/ 3059214 h 6108771"/>
                <a:gd name="connsiteX946" fmla="*/ 330256 w 3211789"/>
                <a:gd name="connsiteY946" fmla="*/ 3095909 h 6108771"/>
                <a:gd name="connsiteX947" fmla="*/ 355363 w 3211789"/>
                <a:gd name="connsiteY947" fmla="*/ 3103634 h 6108771"/>
                <a:gd name="connsiteX948" fmla="*/ 401715 w 3211789"/>
                <a:gd name="connsiteY948" fmla="*/ 3157711 h 6108771"/>
                <a:gd name="connsiteX949" fmla="*/ 409440 w 3211789"/>
                <a:gd name="connsiteY949" fmla="*/ 3151917 h 6108771"/>
                <a:gd name="connsiteX950" fmla="*/ 386264 w 3211789"/>
                <a:gd name="connsiteY950" fmla="*/ 3109428 h 6108771"/>
                <a:gd name="connsiteX951" fmla="*/ 363089 w 3211789"/>
                <a:gd name="connsiteY951" fmla="*/ 3086252 h 6108771"/>
                <a:gd name="connsiteX952" fmla="*/ 351501 w 3211789"/>
                <a:gd name="connsiteY952" fmla="*/ 3055351 h 6108771"/>
                <a:gd name="connsiteX953" fmla="*/ 337981 w 3211789"/>
                <a:gd name="connsiteY953" fmla="*/ 2991618 h 6108771"/>
                <a:gd name="connsiteX954" fmla="*/ 345707 w 3211789"/>
                <a:gd name="connsiteY954" fmla="*/ 2956854 h 6108771"/>
                <a:gd name="connsiteX955" fmla="*/ 368883 w 3211789"/>
                <a:gd name="connsiteY955" fmla="*/ 2962648 h 6108771"/>
                <a:gd name="connsiteX956" fmla="*/ 395921 w 3211789"/>
                <a:gd name="connsiteY956" fmla="*/ 2941403 h 6108771"/>
                <a:gd name="connsiteX957" fmla="*/ 378539 w 3211789"/>
                <a:gd name="connsiteY957" fmla="*/ 2924021 h 6108771"/>
                <a:gd name="connsiteX958" fmla="*/ 328325 w 3211789"/>
                <a:gd name="connsiteY958" fmla="*/ 2898914 h 6108771"/>
                <a:gd name="connsiteX959" fmla="*/ 316737 w 3211789"/>
                <a:gd name="connsiteY959" fmla="*/ 2900846 h 6108771"/>
                <a:gd name="connsiteX960" fmla="*/ 330256 w 3211789"/>
                <a:gd name="connsiteY960" fmla="*/ 2924021 h 6108771"/>
                <a:gd name="connsiteX961" fmla="*/ 330256 w 3211789"/>
                <a:gd name="connsiteY961" fmla="*/ 2929815 h 6108771"/>
                <a:gd name="connsiteX962" fmla="*/ 266522 w 3211789"/>
                <a:gd name="connsiteY962" fmla="*/ 2904708 h 6108771"/>
                <a:gd name="connsiteX963" fmla="*/ 318668 w 3211789"/>
                <a:gd name="connsiteY963" fmla="*/ 2887326 h 6108771"/>
                <a:gd name="connsiteX964" fmla="*/ 393990 w 3211789"/>
                <a:gd name="connsiteY964" fmla="*/ 2937541 h 6108771"/>
                <a:gd name="connsiteX965" fmla="*/ 1759435 w 3211789"/>
                <a:gd name="connsiteY965" fmla="*/ 2887326 h 6108771"/>
                <a:gd name="connsiteX966" fmla="*/ 1738190 w 3211789"/>
                <a:gd name="connsiteY966" fmla="*/ 2916296 h 6108771"/>
                <a:gd name="connsiteX967" fmla="*/ 1726602 w 3211789"/>
                <a:gd name="connsiteY967" fmla="*/ 2947197 h 6108771"/>
                <a:gd name="connsiteX968" fmla="*/ 1705358 w 3211789"/>
                <a:gd name="connsiteY968" fmla="*/ 2956854 h 6108771"/>
                <a:gd name="connsiteX969" fmla="*/ 1682182 w 3211789"/>
                <a:gd name="connsiteY969" fmla="*/ 2941403 h 6108771"/>
                <a:gd name="connsiteX970" fmla="*/ 1747847 w 3211789"/>
                <a:gd name="connsiteY970" fmla="*/ 2885395 h 6108771"/>
                <a:gd name="connsiteX971" fmla="*/ 1759435 w 3211789"/>
                <a:gd name="connsiteY971" fmla="*/ 2887326 h 6108771"/>
                <a:gd name="connsiteX972" fmla="*/ 942485 w 3211789"/>
                <a:gd name="connsiteY972" fmla="*/ 2900846 h 6108771"/>
                <a:gd name="connsiteX973" fmla="*/ 913515 w 3211789"/>
                <a:gd name="connsiteY973" fmla="*/ 2956854 h 6108771"/>
                <a:gd name="connsiteX974" fmla="*/ 867164 w 3211789"/>
                <a:gd name="connsiteY974" fmla="*/ 2956854 h 6108771"/>
                <a:gd name="connsiteX975" fmla="*/ 867164 w 3211789"/>
                <a:gd name="connsiteY975" fmla="*/ 2937541 h 6108771"/>
                <a:gd name="connsiteX976" fmla="*/ 907722 w 3211789"/>
                <a:gd name="connsiteY976" fmla="*/ 2883464 h 6108771"/>
                <a:gd name="connsiteX977" fmla="*/ 942485 w 3211789"/>
                <a:gd name="connsiteY977" fmla="*/ 2900846 h 6108771"/>
                <a:gd name="connsiteX978" fmla="*/ 546564 w 3211789"/>
                <a:gd name="connsiteY978" fmla="*/ 2918227 h 6108771"/>
                <a:gd name="connsiteX979" fmla="*/ 546564 w 3211789"/>
                <a:gd name="connsiteY979" fmla="*/ 2929815 h 6108771"/>
                <a:gd name="connsiteX980" fmla="*/ 507938 w 3211789"/>
                <a:gd name="connsiteY980" fmla="*/ 2877670 h 6108771"/>
                <a:gd name="connsiteX981" fmla="*/ 546564 w 3211789"/>
                <a:gd name="connsiteY981" fmla="*/ 2918227 h 6108771"/>
                <a:gd name="connsiteX982" fmla="*/ 486693 w 3211789"/>
                <a:gd name="connsiteY982" fmla="*/ 2871876 h 6108771"/>
                <a:gd name="connsiteX983" fmla="*/ 473174 w 3211789"/>
                <a:gd name="connsiteY983" fmla="*/ 2889258 h 6108771"/>
                <a:gd name="connsiteX984" fmla="*/ 430685 w 3211789"/>
                <a:gd name="connsiteY984" fmla="*/ 2866082 h 6108771"/>
                <a:gd name="connsiteX985" fmla="*/ 457723 w 3211789"/>
                <a:gd name="connsiteY985" fmla="*/ 2864150 h 6108771"/>
                <a:gd name="connsiteX986" fmla="*/ 486693 w 3211789"/>
                <a:gd name="connsiteY986" fmla="*/ 2871876 h 6108771"/>
                <a:gd name="connsiteX987" fmla="*/ 1527676 w 3211789"/>
                <a:gd name="connsiteY987" fmla="*/ 2873807 h 6108771"/>
                <a:gd name="connsiteX988" fmla="*/ 1490981 w 3211789"/>
                <a:gd name="connsiteY988" fmla="*/ 2896983 h 6108771"/>
                <a:gd name="connsiteX989" fmla="*/ 1498706 w 3211789"/>
                <a:gd name="connsiteY989" fmla="*/ 2858356 h 6108771"/>
                <a:gd name="connsiteX990" fmla="*/ 1527676 w 3211789"/>
                <a:gd name="connsiteY990" fmla="*/ 2873807 h 6108771"/>
                <a:gd name="connsiteX991" fmla="*/ 1160725 w 3211789"/>
                <a:gd name="connsiteY991" fmla="*/ 2840975 h 6108771"/>
                <a:gd name="connsiteX992" fmla="*/ 1154931 w 3211789"/>
                <a:gd name="connsiteY992" fmla="*/ 2883464 h 6108771"/>
                <a:gd name="connsiteX993" fmla="*/ 1166519 w 3211789"/>
                <a:gd name="connsiteY993" fmla="*/ 2916296 h 6108771"/>
                <a:gd name="connsiteX994" fmla="*/ 1151068 w 3211789"/>
                <a:gd name="connsiteY994" fmla="*/ 2952991 h 6108771"/>
                <a:gd name="connsiteX995" fmla="*/ 1143343 w 3211789"/>
                <a:gd name="connsiteY995" fmla="*/ 2981961 h 6108771"/>
                <a:gd name="connsiteX996" fmla="*/ 1087335 w 3211789"/>
                <a:gd name="connsiteY996" fmla="*/ 2914365 h 6108771"/>
                <a:gd name="connsiteX997" fmla="*/ 1141412 w 3211789"/>
                <a:gd name="connsiteY997" fmla="*/ 2840975 h 6108771"/>
                <a:gd name="connsiteX998" fmla="*/ 1160725 w 3211789"/>
                <a:gd name="connsiteY998" fmla="*/ 2840975 h 6108771"/>
                <a:gd name="connsiteX999" fmla="*/ 1396346 w 3211789"/>
                <a:gd name="connsiteY999" fmla="*/ 2835181 h 6108771"/>
                <a:gd name="connsiteX1000" fmla="*/ 1434973 w 3211789"/>
                <a:gd name="connsiteY1000" fmla="*/ 2896983 h 6108771"/>
                <a:gd name="connsiteX1001" fmla="*/ 1409865 w 3211789"/>
                <a:gd name="connsiteY1001" fmla="*/ 2908571 h 6108771"/>
                <a:gd name="connsiteX1002" fmla="*/ 1380896 w 3211789"/>
                <a:gd name="connsiteY1002" fmla="*/ 2877670 h 6108771"/>
                <a:gd name="connsiteX1003" fmla="*/ 1390552 w 3211789"/>
                <a:gd name="connsiteY1003" fmla="*/ 2835181 h 6108771"/>
                <a:gd name="connsiteX1004" fmla="*/ 1396346 w 3211789"/>
                <a:gd name="connsiteY1004" fmla="*/ 2835181 h 6108771"/>
                <a:gd name="connsiteX1005" fmla="*/ 956005 w 3211789"/>
                <a:gd name="connsiteY1005" fmla="*/ 2866082 h 6108771"/>
                <a:gd name="connsiteX1006" fmla="*/ 940554 w 3211789"/>
                <a:gd name="connsiteY1006" fmla="*/ 2881532 h 6108771"/>
                <a:gd name="connsiteX1007" fmla="*/ 911584 w 3211789"/>
                <a:gd name="connsiteY1007" fmla="*/ 2866082 h 6108771"/>
                <a:gd name="connsiteX1008" fmla="*/ 946348 w 3211789"/>
                <a:gd name="connsiteY1008" fmla="*/ 2833249 h 6108771"/>
                <a:gd name="connsiteX1009" fmla="*/ 956005 w 3211789"/>
                <a:gd name="connsiteY1009" fmla="*/ 2866082 h 6108771"/>
                <a:gd name="connsiteX1010" fmla="*/ 1278535 w 3211789"/>
                <a:gd name="connsiteY1010" fmla="*/ 2817799 h 6108771"/>
                <a:gd name="connsiteX1011" fmla="*/ 1266947 w 3211789"/>
                <a:gd name="connsiteY1011" fmla="*/ 2846769 h 6108771"/>
                <a:gd name="connsiteX1012" fmla="*/ 1266947 w 3211789"/>
                <a:gd name="connsiteY1012" fmla="*/ 2895052 h 6108771"/>
                <a:gd name="connsiteX1013" fmla="*/ 1170381 w 3211789"/>
                <a:gd name="connsiteY1013" fmla="*/ 2902777 h 6108771"/>
                <a:gd name="connsiteX1014" fmla="*/ 1168450 w 3211789"/>
                <a:gd name="connsiteY1014" fmla="*/ 2885395 h 6108771"/>
                <a:gd name="connsiteX1015" fmla="*/ 1195489 w 3211789"/>
                <a:gd name="connsiteY1015" fmla="*/ 2821661 h 6108771"/>
                <a:gd name="connsiteX1016" fmla="*/ 1266947 w 3211789"/>
                <a:gd name="connsiteY1016" fmla="*/ 2806211 h 6108771"/>
                <a:gd name="connsiteX1017" fmla="*/ 1278535 w 3211789"/>
                <a:gd name="connsiteY1017" fmla="*/ 2817799 h 6108771"/>
                <a:gd name="connsiteX1018" fmla="*/ 1568234 w 3211789"/>
                <a:gd name="connsiteY1018" fmla="*/ 2788829 h 6108771"/>
                <a:gd name="connsiteX1019" fmla="*/ 1618448 w 3211789"/>
                <a:gd name="connsiteY1019" fmla="*/ 2833249 h 6108771"/>
                <a:gd name="connsiteX1020" fmla="*/ 1560508 w 3211789"/>
                <a:gd name="connsiteY1020" fmla="*/ 2858356 h 6108771"/>
                <a:gd name="connsiteX1021" fmla="*/ 1546989 w 3211789"/>
                <a:gd name="connsiteY1021" fmla="*/ 2810073 h 6108771"/>
                <a:gd name="connsiteX1022" fmla="*/ 1556646 w 3211789"/>
                <a:gd name="connsiteY1022" fmla="*/ 2788829 h 6108771"/>
                <a:gd name="connsiteX1023" fmla="*/ 1562440 w 3211789"/>
                <a:gd name="connsiteY1023" fmla="*/ 2786898 h 6108771"/>
                <a:gd name="connsiteX1024" fmla="*/ 1568234 w 3211789"/>
                <a:gd name="connsiteY1024" fmla="*/ 2788829 h 6108771"/>
                <a:gd name="connsiteX1025" fmla="*/ 1027463 w 3211789"/>
                <a:gd name="connsiteY1025" fmla="*/ 2840975 h 6108771"/>
                <a:gd name="connsiteX1026" fmla="*/ 1056433 w 3211789"/>
                <a:gd name="connsiteY1026" fmla="*/ 2877670 h 6108771"/>
                <a:gd name="connsiteX1027" fmla="*/ 1050639 w 3211789"/>
                <a:gd name="connsiteY1027" fmla="*/ 2895052 h 6108771"/>
                <a:gd name="connsiteX1028" fmla="*/ 1071884 w 3211789"/>
                <a:gd name="connsiteY1028" fmla="*/ 2896983 h 6108771"/>
                <a:gd name="connsiteX1029" fmla="*/ 1085403 w 3211789"/>
                <a:gd name="connsiteY1029" fmla="*/ 2956854 h 6108771"/>
                <a:gd name="connsiteX1030" fmla="*/ 1122098 w 3211789"/>
                <a:gd name="connsiteY1030" fmla="*/ 2997412 h 6108771"/>
                <a:gd name="connsiteX1031" fmla="*/ 1116304 w 3211789"/>
                <a:gd name="connsiteY1031" fmla="*/ 3007068 h 6108771"/>
                <a:gd name="connsiteX1032" fmla="*/ 1129824 w 3211789"/>
                <a:gd name="connsiteY1032" fmla="*/ 3007068 h 6108771"/>
                <a:gd name="connsiteX1033" fmla="*/ 1151068 w 3211789"/>
                <a:gd name="connsiteY1033" fmla="*/ 3020587 h 6108771"/>
                <a:gd name="connsiteX1034" fmla="*/ 1131755 w 3211789"/>
                <a:gd name="connsiteY1034" fmla="*/ 3078527 h 6108771"/>
                <a:gd name="connsiteX1035" fmla="*/ 1139480 w 3211789"/>
                <a:gd name="connsiteY1035" fmla="*/ 3124879 h 6108771"/>
                <a:gd name="connsiteX1036" fmla="*/ 1108579 w 3211789"/>
                <a:gd name="connsiteY1036" fmla="*/ 3124879 h 6108771"/>
                <a:gd name="connsiteX1037" fmla="*/ 1156862 w 3211789"/>
                <a:gd name="connsiteY1037" fmla="*/ 3153849 h 6108771"/>
                <a:gd name="connsiteX1038" fmla="*/ 1164587 w 3211789"/>
                <a:gd name="connsiteY1038" fmla="*/ 3182819 h 6108771"/>
                <a:gd name="connsiteX1039" fmla="*/ 1131755 w 3211789"/>
                <a:gd name="connsiteY1039" fmla="*/ 3205994 h 6108771"/>
                <a:gd name="connsiteX1040" fmla="*/ 1062227 w 3211789"/>
                <a:gd name="connsiteY1040" fmla="*/ 3142261 h 6108771"/>
                <a:gd name="connsiteX1041" fmla="*/ 1060296 w 3211789"/>
                <a:gd name="connsiteY1041" fmla="*/ 3119085 h 6108771"/>
                <a:gd name="connsiteX1042" fmla="*/ 1066090 w 3211789"/>
                <a:gd name="connsiteY1042" fmla="*/ 3086252 h 6108771"/>
                <a:gd name="connsiteX1043" fmla="*/ 1098922 w 3211789"/>
                <a:gd name="connsiteY1043" fmla="*/ 3124879 h 6108771"/>
                <a:gd name="connsiteX1044" fmla="*/ 1108579 w 3211789"/>
                <a:gd name="connsiteY1044" fmla="*/ 3122948 h 6108771"/>
                <a:gd name="connsiteX1045" fmla="*/ 1081541 w 3211789"/>
                <a:gd name="connsiteY1045" fmla="*/ 3061145 h 6108771"/>
                <a:gd name="connsiteX1046" fmla="*/ 1085403 w 3211789"/>
                <a:gd name="connsiteY1046" fmla="*/ 3037969 h 6108771"/>
                <a:gd name="connsiteX1047" fmla="*/ 1069953 w 3211789"/>
                <a:gd name="connsiteY1047" fmla="*/ 3036038 h 6108771"/>
                <a:gd name="connsiteX1048" fmla="*/ 1027463 w 3211789"/>
                <a:gd name="connsiteY1048" fmla="*/ 2997412 h 6108771"/>
                <a:gd name="connsiteX1049" fmla="*/ 1027463 w 3211789"/>
                <a:gd name="connsiteY1049" fmla="*/ 2945266 h 6108771"/>
                <a:gd name="connsiteX1050" fmla="*/ 1040983 w 3211789"/>
                <a:gd name="connsiteY1050" fmla="*/ 2910502 h 6108771"/>
                <a:gd name="connsiteX1051" fmla="*/ 1015876 w 3211789"/>
                <a:gd name="connsiteY1051" fmla="*/ 2918227 h 6108771"/>
                <a:gd name="connsiteX1052" fmla="*/ 961799 w 3211789"/>
                <a:gd name="connsiteY1052" fmla="*/ 2837112 h 6108771"/>
                <a:gd name="connsiteX1053" fmla="*/ 1019738 w 3211789"/>
                <a:gd name="connsiteY1053" fmla="*/ 2784966 h 6108771"/>
                <a:gd name="connsiteX1054" fmla="*/ 1027463 w 3211789"/>
                <a:gd name="connsiteY1054" fmla="*/ 2840975 h 6108771"/>
                <a:gd name="connsiteX1055" fmla="*/ 1539264 w 3211789"/>
                <a:gd name="connsiteY1055" fmla="*/ 2792692 h 6108771"/>
                <a:gd name="connsiteX1056" fmla="*/ 1535401 w 3211789"/>
                <a:gd name="connsiteY1056" fmla="*/ 2810073 h 6108771"/>
                <a:gd name="connsiteX1057" fmla="*/ 1535401 w 3211789"/>
                <a:gd name="connsiteY1057" fmla="*/ 2858356 h 6108771"/>
                <a:gd name="connsiteX1058" fmla="*/ 1498706 w 3211789"/>
                <a:gd name="connsiteY1058" fmla="*/ 2831318 h 6108771"/>
                <a:gd name="connsiteX1059" fmla="*/ 1496775 w 3211789"/>
                <a:gd name="connsiteY1059" fmla="*/ 2796554 h 6108771"/>
                <a:gd name="connsiteX1060" fmla="*/ 1489050 w 3211789"/>
                <a:gd name="connsiteY1060" fmla="*/ 2775310 h 6108771"/>
                <a:gd name="connsiteX1061" fmla="*/ 1494844 w 3211789"/>
                <a:gd name="connsiteY1061" fmla="*/ 2757928 h 6108771"/>
                <a:gd name="connsiteX1062" fmla="*/ 1539264 w 3211789"/>
                <a:gd name="connsiteY1062" fmla="*/ 2792692 h 6108771"/>
                <a:gd name="connsiteX1063" fmla="*/ 1311368 w 3211789"/>
                <a:gd name="connsiteY1063" fmla="*/ 2788829 h 6108771"/>
                <a:gd name="connsiteX1064" fmla="*/ 1377033 w 3211789"/>
                <a:gd name="connsiteY1064" fmla="*/ 2833249 h 6108771"/>
                <a:gd name="connsiteX1065" fmla="*/ 1369308 w 3211789"/>
                <a:gd name="connsiteY1065" fmla="*/ 2848700 h 6108771"/>
                <a:gd name="connsiteX1066" fmla="*/ 1369308 w 3211789"/>
                <a:gd name="connsiteY1066" fmla="*/ 2889258 h 6108771"/>
                <a:gd name="connsiteX1067" fmla="*/ 1365445 w 3211789"/>
                <a:gd name="connsiteY1067" fmla="*/ 2900846 h 6108771"/>
                <a:gd name="connsiteX1068" fmla="*/ 1351926 w 3211789"/>
                <a:gd name="connsiteY1068" fmla="*/ 2895052 h 6108771"/>
                <a:gd name="connsiteX1069" fmla="*/ 1317162 w 3211789"/>
                <a:gd name="connsiteY1069" fmla="*/ 2893120 h 6108771"/>
                <a:gd name="connsiteX1070" fmla="*/ 1297849 w 3211789"/>
                <a:gd name="connsiteY1070" fmla="*/ 2898914 h 6108771"/>
                <a:gd name="connsiteX1071" fmla="*/ 1286261 w 3211789"/>
                <a:gd name="connsiteY1071" fmla="*/ 2891189 h 6108771"/>
                <a:gd name="connsiteX1072" fmla="*/ 1286261 w 3211789"/>
                <a:gd name="connsiteY1072" fmla="*/ 2829387 h 6108771"/>
                <a:gd name="connsiteX1073" fmla="*/ 1311368 w 3211789"/>
                <a:gd name="connsiteY1073" fmla="*/ 2790760 h 6108771"/>
                <a:gd name="connsiteX1074" fmla="*/ 1282398 w 3211789"/>
                <a:gd name="connsiteY1074" fmla="*/ 2784966 h 6108771"/>
                <a:gd name="connsiteX1075" fmla="*/ 1261154 w 3211789"/>
                <a:gd name="connsiteY1075" fmla="*/ 2744408 h 6108771"/>
                <a:gd name="connsiteX1076" fmla="*/ 1311368 w 3211789"/>
                <a:gd name="connsiteY1076" fmla="*/ 2788829 h 6108771"/>
                <a:gd name="connsiteX1077" fmla="*/ 1243772 w 3211789"/>
                <a:gd name="connsiteY1077" fmla="*/ 2744408 h 6108771"/>
                <a:gd name="connsiteX1078" fmla="*/ 1265016 w 3211789"/>
                <a:gd name="connsiteY1078" fmla="*/ 2790760 h 6108771"/>
                <a:gd name="connsiteX1079" fmla="*/ 1191626 w 3211789"/>
                <a:gd name="connsiteY1079" fmla="*/ 2821661 h 6108771"/>
                <a:gd name="connsiteX1080" fmla="*/ 1127892 w 3211789"/>
                <a:gd name="connsiteY1080" fmla="*/ 2761790 h 6108771"/>
                <a:gd name="connsiteX1081" fmla="*/ 1122098 w 3211789"/>
                <a:gd name="connsiteY1081" fmla="*/ 2775310 h 6108771"/>
                <a:gd name="connsiteX1082" fmla="*/ 1145274 w 3211789"/>
                <a:gd name="connsiteY1082" fmla="*/ 2819730 h 6108771"/>
                <a:gd name="connsiteX1083" fmla="*/ 1106648 w 3211789"/>
                <a:gd name="connsiteY1083" fmla="*/ 2842906 h 6108771"/>
                <a:gd name="connsiteX1084" fmla="*/ 1089266 w 3211789"/>
                <a:gd name="connsiteY1084" fmla="*/ 2862219 h 6108771"/>
                <a:gd name="connsiteX1085" fmla="*/ 1077678 w 3211789"/>
                <a:gd name="connsiteY1085" fmla="*/ 2866082 h 6108771"/>
                <a:gd name="connsiteX1086" fmla="*/ 1037120 w 3211789"/>
                <a:gd name="connsiteY1086" fmla="*/ 2825524 h 6108771"/>
                <a:gd name="connsiteX1087" fmla="*/ 1037120 w 3211789"/>
                <a:gd name="connsiteY1087" fmla="*/ 2784966 h 6108771"/>
                <a:gd name="connsiteX1088" fmla="*/ 1114373 w 3211789"/>
                <a:gd name="connsiteY1088" fmla="*/ 2746340 h 6108771"/>
                <a:gd name="connsiteX1089" fmla="*/ 1176175 w 3211789"/>
                <a:gd name="connsiteY1089" fmla="*/ 2736683 h 6108771"/>
                <a:gd name="connsiteX1090" fmla="*/ 1243772 w 3211789"/>
                <a:gd name="connsiteY1090" fmla="*/ 2744408 h 6108771"/>
                <a:gd name="connsiteX1091" fmla="*/ 1745915 w 3211789"/>
                <a:gd name="connsiteY1091" fmla="*/ 2773378 h 6108771"/>
                <a:gd name="connsiteX1092" fmla="*/ 1693770 w 3211789"/>
                <a:gd name="connsiteY1092" fmla="*/ 2798485 h 6108771"/>
                <a:gd name="connsiteX1093" fmla="*/ 1670594 w 3211789"/>
                <a:gd name="connsiteY1093" fmla="*/ 2773378 h 6108771"/>
                <a:gd name="connsiteX1094" fmla="*/ 1687976 w 3211789"/>
                <a:gd name="connsiteY1094" fmla="*/ 2723164 h 6108771"/>
                <a:gd name="connsiteX1095" fmla="*/ 1745915 w 3211789"/>
                <a:gd name="connsiteY1095" fmla="*/ 2773378 h 6108771"/>
                <a:gd name="connsiteX1096" fmla="*/ 1908147 w 3211789"/>
                <a:gd name="connsiteY1096" fmla="*/ 2748271 h 6108771"/>
                <a:gd name="connsiteX1097" fmla="*/ 1863726 w 3211789"/>
                <a:gd name="connsiteY1097" fmla="*/ 2783035 h 6108771"/>
                <a:gd name="connsiteX1098" fmla="*/ 1763297 w 3211789"/>
                <a:gd name="connsiteY1098" fmla="*/ 2842906 h 6108771"/>
                <a:gd name="connsiteX1099" fmla="*/ 1763297 w 3211789"/>
                <a:gd name="connsiteY1099" fmla="*/ 2848700 h 6108771"/>
                <a:gd name="connsiteX1100" fmla="*/ 1772954 w 3211789"/>
                <a:gd name="connsiteY1100" fmla="*/ 2848700 h 6108771"/>
                <a:gd name="connsiteX1101" fmla="*/ 1821237 w 3211789"/>
                <a:gd name="connsiteY1101" fmla="*/ 2873807 h 6108771"/>
                <a:gd name="connsiteX1102" fmla="*/ 1803855 w 3211789"/>
                <a:gd name="connsiteY1102" fmla="*/ 2875738 h 6108771"/>
                <a:gd name="connsiteX1103" fmla="*/ 1767160 w 3211789"/>
                <a:gd name="connsiteY1103" fmla="*/ 2869944 h 6108771"/>
                <a:gd name="connsiteX1104" fmla="*/ 1724671 w 3211789"/>
                <a:gd name="connsiteY1104" fmla="*/ 2879601 h 6108771"/>
                <a:gd name="connsiteX1105" fmla="*/ 1730465 w 3211789"/>
                <a:gd name="connsiteY1105" fmla="*/ 2864150 h 6108771"/>
                <a:gd name="connsiteX1106" fmla="*/ 1713083 w 3211789"/>
                <a:gd name="connsiteY1106" fmla="*/ 2864150 h 6108771"/>
                <a:gd name="connsiteX1107" fmla="*/ 1614586 w 3211789"/>
                <a:gd name="connsiteY1107" fmla="*/ 2914365 h 6108771"/>
                <a:gd name="connsiteX1108" fmla="*/ 1572096 w 3211789"/>
                <a:gd name="connsiteY1108" fmla="*/ 2873807 h 6108771"/>
                <a:gd name="connsiteX1109" fmla="*/ 1877245 w 3211789"/>
                <a:gd name="connsiteY1109" fmla="*/ 2719301 h 6108771"/>
                <a:gd name="connsiteX1110" fmla="*/ 1908147 w 3211789"/>
                <a:gd name="connsiteY1110" fmla="*/ 2748271 h 6108771"/>
                <a:gd name="connsiteX1111" fmla="*/ 1942910 w 3211789"/>
                <a:gd name="connsiteY1111" fmla="*/ 2727027 h 6108771"/>
                <a:gd name="connsiteX1112" fmla="*/ 1929391 w 3211789"/>
                <a:gd name="connsiteY1112" fmla="*/ 2740546 h 6108771"/>
                <a:gd name="connsiteX1113" fmla="*/ 1896559 w 3211789"/>
                <a:gd name="connsiteY1113" fmla="*/ 2699988 h 6108771"/>
                <a:gd name="connsiteX1114" fmla="*/ 1908147 w 3211789"/>
                <a:gd name="connsiteY1114" fmla="*/ 2698057 h 6108771"/>
                <a:gd name="connsiteX1115" fmla="*/ 1942910 w 3211789"/>
                <a:gd name="connsiteY1115" fmla="*/ 2727027 h 6108771"/>
                <a:gd name="connsiteX1116" fmla="*/ 1612654 w 3211789"/>
                <a:gd name="connsiteY1116" fmla="*/ 2707713 h 6108771"/>
                <a:gd name="connsiteX1117" fmla="*/ 1639693 w 3211789"/>
                <a:gd name="connsiteY1117" fmla="*/ 2713507 h 6108771"/>
                <a:gd name="connsiteX1118" fmla="*/ 1662869 w 3211789"/>
                <a:gd name="connsiteY1118" fmla="*/ 2744408 h 6108771"/>
                <a:gd name="connsiteX1119" fmla="*/ 1662869 w 3211789"/>
                <a:gd name="connsiteY1119" fmla="*/ 2792692 h 6108771"/>
                <a:gd name="connsiteX1120" fmla="*/ 1666731 w 3211789"/>
                <a:gd name="connsiteY1120" fmla="*/ 2806211 h 6108771"/>
                <a:gd name="connsiteX1121" fmla="*/ 1639693 w 3211789"/>
                <a:gd name="connsiteY1121" fmla="*/ 2821661 h 6108771"/>
                <a:gd name="connsiteX1122" fmla="*/ 1574028 w 3211789"/>
                <a:gd name="connsiteY1122" fmla="*/ 2775310 h 6108771"/>
                <a:gd name="connsiteX1123" fmla="*/ 1570165 w 3211789"/>
                <a:gd name="connsiteY1123" fmla="*/ 2736683 h 6108771"/>
                <a:gd name="connsiteX1124" fmla="*/ 1587547 w 3211789"/>
                <a:gd name="connsiteY1124" fmla="*/ 2690331 h 6108771"/>
                <a:gd name="connsiteX1125" fmla="*/ 1612654 w 3211789"/>
                <a:gd name="connsiteY1125" fmla="*/ 2707713 h 6108771"/>
                <a:gd name="connsiteX1126" fmla="*/ 1079609 w 3211789"/>
                <a:gd name="connsiteY1126" fmla="*/ 2663293 h 6108771"/>
                <a:gd name="connsiteX1127" fmla="*/ 1010082 w 3211789"/>
                <a:gd name="connsiteY1127" fmla="*/ 2674881 h 6108771"/>
                <a:gd name="connsiteX1128" fmla="*/ 946348 w 3211789"/>
                <a:gd name="connsiteY1128" fmla="*/ 2692263 h 6108771"/>
                <a:gd name="connsiteX1129" fmla="*/ 782186 w 3211789"/>
                <a:gd name="connsiteY1129" fmla="*/ 2839043 h 6108771"/>
                <a:gd name="connsiteX1130" fmla="*/ 759010 w 3211789"/>
                <a:gd name="connsiteY1130" fmla="*/ 2879601 h 6108771"/>
                <a:gd name="connsiteX1131" fmla="*/ 751284 w 3211789"/>
                <a:gd name="connsiteY1131" fmla="*/ 2879601 h 6108771"/>
                <a:gd name="connsiteX1132" fmla="*/ 749353 w 3211789"/>
                <a:gd name="connsiteY1132" fmla="*/ 2871876 h 6108771"/>
                <a:gd name="connsiteX1133" fmla="*/ 787980 w 3211789"/>
                <a:gd name="connsiteY1133" fmla="*/ 2788829 h 6108771"/>
                <a:gd name="connsiteX1134" fmla="*/ 1037120 w 3211789"/>
                <a:gd name="connsiteY1134" fmla="*/ 2661362 h 6108771"/>
                <a:gd name="connsiteX1135" fmla="*/ 1079609 w 3211789"/>
                <a:gd name="connsiteY1135" fmla="*/ 2663293 h 6108771"/>
                <a:gd name="connsiteX1136" fmla="*/ 1444629 w 3211789"/>
                <a:gd name="connsiteY1136" fmla="*/ 2719301 h 6108771"/>
                <a:gd name="connsiteX1137" fmla="*/ 1438835 w 3211789"/>
                <a:gd name="connsiteY1137" fmla="*/ 2728958 h 6108771"/>
                <a:gd name="connsiteX1138" fmla="*/ 1330681 w 3211789"/>
                <a:gd name="connsiteY1138" fmla="*/ 2653636 h 6108771"/>
                <a:gd name="connsiteX1139" fmla="*/ 1322956 w 3211789"/>
                <a:gd name="connsiteY1139" fmla="*/ 2653636 h 6108771"/>
                <a:gd name="connsiteX1140" fmla="*/ 1303643 w 3211789"/>
                <a:gd name="connsiteY1140" fmla="*/ 2686469 h 6108771"/>
                <a:gd name="connsiteX1141" fmla="*/ 1288192 w 3211789"/>
                <a:gd name="connsiteY1141" fmla="*/ 2622735 h 6108771"/>
                <a:gd name="connsiteX1142" fmla="*/ 1288192 w 3211789"/>
                <a:gd name="connsiteY1142" fmla="*/ 2601491 h 6108771"/>
                <a:gd name="connsiteX1143" fmla="*/ 1444629 w 3211789"/>
                <a:gd name="connsiteY1143" fmla="*/ 2719301 h 6108771"/>
                <a:gd name="connsiteX1144" fmla="*/ 1668663 w 3211789"/>
                <a:gd name="connsiteY1144" fmla="*/ 2636254 h 6108771"/>
                <a:gd name="connsiteX1145" fmla="*/ 1687976 w 3211789"/>
                <a:gd name="connsiteY1145" fmla="*/ 2647842 h 6108771"/>
                <a:gd name="connsiteX1146" fmla="*/ 1686044 w 3211789"/>
                <a:gd name="connsiteY1146" fmla="*/ 2694194 h 6108771"/>
                <a:gd name="connsiteX1147" fmla="*/ 1668663 w 3211789"/>
                <a:gd name="connsiteY1147" fmla="*/ 2711576 h 6108771"/>
                <a:gd name="connsiteX1148" fmla="*/ 1606860 w 3211789"/>
                <a:gd name="connsiteY1148" fmla="*/ 2690331 h 6108771"/>
                <a:gd name="connsiteX1149" fmla="*/ 1587547 w 3211789"/>
                <a:gd name="connsiteY1149" fmla="*/ 2638186 h 6108771"/>
                <a:gd name="connsiteX1150" fmla="*/ 1604929 w 3211789"/>
                <a:gd name="connsiteY1150" fmla="*/ 2589903 h 6108771"/>
                <a:gd name="connsiteX1151" fmla="*/ 1668663 w 3211789"/>
                <a:gd name="connsiteY1151" fmla="*/ 2636254 h 6108771"/>
                <a:gd name="connsiteX1152" fmla="*/ 1332612 w 3211789"/>
                <a:gd name="connsiteY1152" fmla="*/ 2580246 h 6108771"/>
                <a:gd name="connsiteX1153" fmla="*/ 1380896 w 3211789"/>
                <a:gd name="connsiteY1153" fmla="*/ 2607285 h 6108771"/>
                <a:gd name="connsiteX1154" fmla="*/ 1369308 w 3211789"/>
                <a:gd name="connsiteY1154" fmla="*/ 2624667 h 6108771"/>
                <a:gd name="connsiteX1155" fmla="*/ 1305574 w 3211789"/>
                <a:gd name="connsiteY1155" fmla="*/ 2582177 h 6108771"/>
                <a:gd name="connsiteX1156" fmla="*/ 1319093 w 3211789"/>
                <a:gd name="connsiteY1156" fmla="*/ 2572521 h 6108771"/>
                <a:gd name="connsiteX1157" fmla="*/ 1332612 w 3211789"/>
                <a:gd name="connsiteY1157" fmla="*/ 2580246 h 6108771"/>
                <a:gd name="connsiteX1158" fmla="*/ 1863726 w 3211789"/>
                <a:gd name="connsiteY1158" fmla="*/ 2560933 h 6108771"/>
                <a:gd name="connsiteX1159" fmla="*/ 1854069 w 3211789"/>
                <a:gd name="connsiteY1159" fmla="*/ 2560933 h 6108771"/>
                <a:gd name="connsiteX1160" fmla="*/ 1863726 w 3211789"/>
                <a:gd name="connsiteY1160" fmla="*/ 2560933 h 6108771"/>
                <a:gd name="connsiteX1161" fmla="*/ 1394415 w 3211789"/>
                <a:gd name="connsiteY1161" fmla="*/ 2576383 h 6108771"/>
                <a:gd name="connsiteX1162" fmla="*/ 1375102 w 3211789"/>
                <a:gd name="connsiteY1162" fmla="*/ 2578315 h 6108771"/>
                <a:gd name="connsiteX1163" fmla="*/ 1348063 w 3211789"/>
                <a:gd name="connsiteY1163" fmla="*/ 2559002 h 6108771"/>
                <a:gd name="connsiteX1164" fmla="*/ 1369308 w 3211789"/>
                <a:gd name="connsiteY1164" fmla="*/ 2549345 h 6108771"/>
                <a:gd name="connsiteX1165" fmla="*/ 1394415 w 3211789"/>
                <a:gd name="connsiteY1165" fmla="*/ 2576383 h 6108771"/>
                <a:gd name="connsiteX1166" fmla="*/ 1751709 w 3211789"/>
                <a:gd name="connsiteY1166" fmla="*/ 2559002 h 6108771"/>
                <a:gd name="connsiteX1167" fmla="*/ 1790336 w 3211789"/>
                <a:gd name="connsiteY1167" fmla="*/ 2562864 h 6108771"/>
                <a:gd name="connsiteX1168" fmla="*/ 1803855 w 3211789"/>
                <a:gd name="connsiteY1168" fmla="*/ 2582177 h 6108771"/>
                <a:gd name="connsiteX1169" fmla="*/ 1817374 w 3211789"/>
                <a:gd name="connsiteY1169" fmla="*/ 2628529 h 6108771"/>
                <a:gd name="connsiteX1170" fmla="*/ 1803855 w 3211789"/>
                <a:gd name="connsiteY1170" fmla="*/ 2655568 h 6108771"/>
                <a:gd name="connsiteX1171" fmla="*/ 1815443 w 3211789"/>
                <a:gd name="connsiteY1171" fmla="*/ 2688400 h 6108771"/>
                <a:gd name="connsiteX1172" fmla="*/ 1832825 w 3211789"/>
                <a:gd name="connsiteY1172" fmla="*/ 2655568 h 6108771"/>
                <a:gd name="connsiteX1173" fmla="*/ 1884971 w 3211789"/>
                <a:gd name="connsiteY1173" fmla="*/ 2688400 h 6108771"/>
                <a:gd name="connsiteX1174" fmla="*/ 1840550 w 3211789"/>
                <a:gd name="connsiteY1174" fmla="*/ 2719301 h 6108771"/>
                <a:gd name="connsiteX1175" fmla="*/ 1815443 w 3211789"/>
                <a:gd name="connsiteY1175" fmla="*/ 2696125 h 6108771"/>
                <a:gd name="connsiteX1176" fmla="*/ 1807718 w 3211789"/>
                <a:gd name="connsiteY1176" fmla="*/ 2707713 h 6108771"/>
                <a:gd name="connsiteX1177" fmla="*/ 1811580 w 3211789"/>
                <a:gd name="connsiteY1177" fmla="*/ 2727027 h 6108771"/>
                <a:gd name="connsiteX1178" fmla="*/ 1761366 w 3211789"/>
                <a:gd name="connsiteY1178" fmla="*/ 2755996 h 6108771"/>
                <a:gd name="connsiteX1179" fmla="*/ 1697632 w 3211789"/>
                <a:gd name="connsiteY1179" fmla="*/ 2688400 h 6108771"/>
                <a:gd name="connsiteX1180" fmla="*/ 1713083 w 3211789"/>
                <a:gd name="connsiteY1180" fmla="*/ 2642048 h 6108771"/>
                <a:gd name="connsiteX1181" fmla="*/ 1730465 w 3211789"/>
                <a:gd name="connsiteY1181" fmla="*/ 2647842 h 6108771"/>
                <a:gd name="connsiteX1182" fmla="*/ 1732396 w 3211789"/>
                <a:gd name="connsiteY1182" fmla="*/ 2642048 h 6108771"/>
                <a:gd name="connsiteX1183" fmla="*/ 1699564 w 3211789"/>
                <a:gd name="connsiteY1183" fmla="*/ 2597628 h 6108771"/>
                <a:gd name="connsiteX1184" fmla="*/ 1699564 w 3211789"/>
                <a:gd name="connsiteY1184" fmla="*/ 2553208 h 6108771"/>
                <a:gd name="connsiteX1185" fmla="*/ 1715014 w 3211789"/>
                <a:gd name="connsiteY1185" fmla="*/ 2535826 h 6108771"/>
                <a:gd name="connsiteX1186" fmla="*/ 1751709 w 3211789"/>
                <a:gd name="connsiteY1186" fmla="*/ 2559002 h 6108771"/>
                <a:gd name="connsiteX1187" fmla="*/ 1460080 w 3211789"/>
                <a:gd name="connsiteY1187" fmla="*/ 2543551 h 6108771"/>
                <a:gd name="connsiteX1188" fmla="*/ 1487118 w 3211789"/>
                <a:gd name="connsiteY1188" fmla="*/ 2555139 h 6108771"/>
                <a:gd name="connsiteX1189" fmla="*/ 1487118 w 3211789"/>
                <a:gd name="connsiteY1189" fmla="*/ 2587971 h 6108771"/>
                <a:gd name="connsiteX1190" fmla="*/ 1463942 w 3211789"/>
                <a:gd name="connsiteY1190" fmla="*/ 2620804 h 6108771"/>
                <a:gd name="connsiteX1191" fmla="*/ 1429179 w 3211789"/>
                <a:gd name="connsiteY1191" fmla="*/ 2609216 h 6108771"/>
                <a:gd name="connsiteX1192" fmla="*/ 1427247 w 3211789"/>
                <a:gd name="connsiteY1192" fmla="*/ 2613079 h 6108771"/>
                <a:gd name="connsiteX1193" fmla="*/ 1467805 w 3211789"/>
                <a:gd name="connsiteY1193" fmla="*/ 2651705 h 6108771"/>
                <a:gd name="connsiteX1194" fmla="*/ 1463942 w 3211789"/>
                <a:gd name="connsiteY1194" fmla="*/ 2672950 h 6108771"/>
                <a:gd name="connsiteX1195" fmla="*/ 1469736 w 3211789"/>
                <a:gd name="connsiteY1195" fmla="*/ 2680675 h 6108771"/>
                <a:gd name="connsiteX1196" fmla="*/ 1485187 w 3211789"/>
                <a:gd name="connsiteY1196" fmla="*/ 2645911 h 6108771"/>
                <a:gd name="connsiteX1197" fmla="*/ 1529607 w 3211789"/>
                <a:gd name="connsiteY1197" fmla="*/ 2678744 h 6108771"/>
                <a:gd name="connsiteX1198" fmla="*/ 1562440 w 3211789"/>
                <a:gd name="connsiteY1198" fmla="*/ 2684537 h 6108771"/>
                <a:gd name="connsiteX1199" fmla="*/ 1564371 w 3211789"/>
                <a:gd name="connsiteY1199" fmla="*/ 2692263 h 6108771"/>
                <a:gd name="connsiteX1200" fmla="*/ 1554715 w 3211789"/>
                <a:gd name="connsiteY1200" fmla="*/ 2730889 h 6108771"/>
                <a:gd name="connsiteX1201" fmla="*/ 1558577 w 3211789"/>
                <a:gd name="connsiteY1201" fmla="*/ 2752134 h 6108771"/>
                <a:gd name="connsiteX1202" fmla="*/ 1541195 w 3211789"/>
                <a:gd name="connsiteY1202" fmla="*/ 2765653 h 6108771"/>
                <a:gd name="connsiteX1203" fmla="*/ 1496775 w 3211789"/>
                <a:gd name="connsiteY1203" fmla="*/ 2742477 h 6108771"/>
                <a:gd name="connsiteX1204" fmla="*/ 1473599 w 3211789"/>
                <a:gd name="connsiteY1204" fmla="*/ 2692263 h 6108771"/>
                <a:gd name="connsiteX1205" fmla="*/ 1458148 w 3211789"/>
                <a:gd name="connsiteY1205" fmla="*/ 2694194 h 6108771"/>
                <a:gd name="connsiteX1206" fmla="*/ 1438835 w 3211789"/>
                <a:gd name="connsiteY1206" fmla="*/ 2674881 h 6108771"/>
                <a:gd name="connsiteX1207" fmla="*/ 1386689 w 3211789"/>
                <a:gd name="connsiteY1207" fmla="*/ 2620804 h 6108771"/>
                <a:gd name="connsiteX1208" fmla="*/ 1413728 w 3211789"/>
                <a:gd name="connsiteY1208" fmla="*/ 2605353 h 6108771"/>
                <a:gd name="connsiteX1209" fmla="*/ 1415659 w 3211789"/>
                <a:gd name="connsiteY1209" fmla="*/ 2595697 h 6108771"/>
                <a:gd name="connsiteX1210" fmla="*/ 1398277 w 3211789"/>
                <a:gd name="connsiteY1210" fmla="*/ 2553208 h 6108771"/>
                <a:gd name="connsiteX1211" fmla="*/ 1425316 w 3211789"/>
                <a:gd name="connsiteY1211" fmla="*/ 2522306 h 6108771"/>
                <a:gd name="connsiteX1212" fmla="*/ 1460080 w 3211789"/>
                <a:gd name="connsiteY1212" fmla="*/ 2543551 h 6108771"/>
                <a:gd name="connsiteX1213" fmla="*/ 1647418 w 3211789"/>
                <a:gd name="connsiteY1213" fmla="*/ 2524238 h 6108771"/>
                <a:gd name="connsiteX1214" fmla="*/ 1684113 w 3211789"/>
                <a:gd name="connsiteY1214" fmla="*/ 2537757 h 6108771"/>
                <a:gd name="connsiteX1215" fmla="*/ 1686044 w 3211789"/>
                <a:gd name="connsiteY1215" fmla="*/ 2580246 h 6108771"/>
                <a:gd name="connsiteX1216" fmla="*/ 1695701 w 3211789"/>
                <a:gd name="connsiteY1216" fmla="*/ 2616941 h 6108771"/>
                <a:gd name="connsiteX1217" fmla="*/ 1680250 w 3211789"/>
                <a:gd name="connsiteY1217" fmla="*/ 2626598 h 6108771"/>
                <a:gd name="connsiteX1218" fmla="*/ 1618448 w 3211789"/>
                <a:gd name="connsiteY1218" fmla="*/ 2572521 h 6108771"/>
                <a:gd name="connsiteX1219" fmla="*/ 1618448 w 3211789"/>
                <a:gd name="connsiteY1219" fmla="*/ 2533894 h 6108771"/>
                <a:gd name="connsiteX1220" fmla="*/ 1630036 w 3211789"/>
                <a:gd name="connsiteY1220" fmla="*/ 2512650 h 6108771"/>
                <a:gd name="connsiteX1221" fmla="*/ 1647418 w 3211789"/>
                <a:gd name="connsiteY1221" fmla="*/ 2524238 h 6108771"/>
                <a:gd name="connsiteX1222" fmla="*/ 1502569 w 3211789"/>
                <a:gd name="connsiteY1222" fmla="*/ 2518444 h 6108771"/>
                <a:gd name="connsiteX1223" fmla="*/ 1500637 w 3211789"/>
                <a:gd name="connsiteY1223" fmla="*/ 2537757 h 6108771"/>
                <a:gd name="connsiteX1224" fmla="*/ 1490981 w 3211789"/>
                <a:gd name="connsiteY1224" fmla="*/ 2539688 h 6108771"/>
                <a:gd name="connsiteX1225" fmla="*/ 1448492 w 3211789"/>
                <a:gd name="connsiteY1225" fmla="*/ 2518444 h 6108771"/>
                <a:gd name="connsiteX1226" fmla="*/ 1485187 w 3211789"/>
                <a:gd name="connsiteY1226" fmla="*/ 2501062 h 6108771"/>
                <a:gd name="connsiteX1227" fmla="*/ 1502569 w 3211789"/>
                <a:gd name="connsiteY1227" fmla="*/ 2518444 h 6108771"/>
                <a:gd name="connsiteX1228" fmla="*/ 1581753 w 3211789"/>
                <a:gd name="connsiteY1228" fmla="*/ 2508787 h 6108771"/>
                <a:gd name="connsiteX1229" fmla="*/ 1606860 w 3211789"/>
                <a:gd name="connsiteY1229" fmla="*/ 2514581 h 6108771"/>
                <a:gd name="connsiteX1230" fmla="*/ 1610723 w 3211789"/>
                <a:gd name="connsiteY1230" fmla="*/ 2520375 h 6108771"/>
                <a:gd name="connsiteX1231" fmla="*/ 1587547 w 3211789"/>
                <a:gd name="connsiteY1231" fmla="*/ 2566727 h 6108771"/>
                <a:gd name="connsiteX1232" fmla="*/ 1577890 w 3211789"/>
                <a:gd name="connsiteY1232" fmla="*/ 2568658 h 6108771"/>
                <a:gd name="connsiteX1233" fmla="*/ 1531539 w 3211789"/>
                <a:gd name="connsiteY1233" fmla="*/ 2553208 h 6108771"/>
                <a:gd name="connsiteX1234" fmla="*/ 1529607 w 3211789"/>
                <a:gd name="connsiteY1234" fmla="*/ 2557070 h 6108771"/>
                <a:gd name="connsiteX1235" fmla="*/ 1562440 w 3211789"/>
                <a:gd name="connsiteY1235" fmla="*/ 2597628 h 6108771"/>
                <a:gd name="connsiteX1236" fmla="*/ 1572096 w 3211789"/>
                <a:gd name="connsiteY1236" fmla="*/ 2642048 h 6108771"/>
                <a:gd name="connsiteX1237" fmla="*/ 1550852 w 3211789"/>
                <a:gd name="connsiteY1237" fmla="*/ 2671018 h 6108771"/>
                <a:gd name="connsiteX1238" fmla="*/ 1494844 w 3211789"/>
                <a:gd name="connsiteY1238" fmla="*/ 2626598 h 6108771"/>
                <a:gd name="connsiteX1239" fmla="*/ 1494844 w 3211789"/>
                <a:gd name="connsiteY1239" fmla="*/ 2591834 h 6108771"/>
                <a:gd name="connsiteX1240" fmla="*/ 1529607 w 3211789"/>
                <a:gd name="connsiteY1240" fmla="*/ 2551276 h 6108771"/>
                <a:gd name="connsiteX1241" fmla="*/ 1529607 w 3211789"/>
                <a:gd name="connsiteY1241" fmla="*/ 2543551 h 6108771"/>
                <a:gd name="connsiteX1242" fmla="*/ 1510294 w 3211789"/>
                <a:gd name="connsiteY1242" fmla="*/ 2504925 h 6108771"/>
                <a:gd name="connsiteX1243" fmla="*/ 1535401 w 3211789"/>
                <a:gd name="connsiteY1243" fmla="*/ 2479817 h 6108771"/>
                <a:gd name="connsiteX1244" fmla="*/ 1581753 w 3211789"/>
                <a:gd name="connsiteY1244" fmla="*/ 2508787 h 6108771"/>
                <a:gd name="connsiteX1245" fmla="*/ 1799992 w 3211789"/>
                <a:gd name="connsiteY1245" fmla="*/ 2520375 h 6108771"/>
                <a:gd name="connsiteX1246" fmla="*/ 1799992 w 3211789"/>
                <a:gd name="connsiteY1246" fmla="*/ 2541620 h 6108771"/>
                <a:gd name="connsiteX1247" fmla="*/ 1776817 w 3211789"/>
                <a:gd name="connsiteY1247" fmla="*/ 2543551 h 6108771"/>
                <a:gd name="connsiteX1248" fmla="*/ 1707289 w 3211789"/>
                <a:gd name="connsiteY1248" fmla="*/ 2477886 h 6108771"/>
                <a:gd name="connsiteX1249" fmla="*/ 1709220 w 3211789"/>
                <a:gd name="connsiteY1249" fmla="*/ 2456642 h 6108771"/>
                <a:gd name="connsiteX1250" fmla="*/ 1799992 w 3211789"/>
                <a:gd name="connsiteY1250" fmla="*/ 2520375 h 6108771"/>
                <a:gd name="connsiteX1251" fmla="*/ 1610723 w 3211789"/>
                <a:gd name="connsiteY1251" fmla="*/ 2477886 h 6108771"/>
                <a:gd name="connsiteX1252" fmla="*/ 1618448 w 3211789"/>
                <a:gd name="connsiteY1252" fmla="*/ 2489474 h 6108771"/>
                <a:gd name="connsiteX1253" fmla="*/ 1599135 w 3211789"/>
                <a:gd name="connsiteY1253" fmla="*/ 2499131 h 6108771"/>
                <a:gd name="connsiteX1254" fmla="*/ 1562440 w 3211789"/>
                <a:gd name="connsiteY1254" fmla="*/ 2475955 h 6108771"/>
                <a:gd name="connsiteX1255" fmla="*/ 1604929 w 3211789"/>
                <a:gd name="connsiteY1255" fmla="*/ 2454710 h 6108771"/>
                <a:gd name="connsiteX1256" fmla="*/ 1610723 w 3211789"/>
                <a:gd name="connsiteY1256" fmla="*/ 2477886 h 6108771"/>
                <a:gd name="connsiteX1257" fmla="*/ 1689907 w 3211789"/>
                <a:gd name="connsiteY1257" fmla="*/ 2470161 h 6108771"/>
                <a:gd name="connsiteX1258" fmla="*/ 1697632 w 3211789"/>
                <a:gd name="connsiteY1258" fmla="*/ 2502993 h 6108771"/>
                <a:gd name="connsiteX1259" fmla="*/ 1680250 w 3211789"/>
                <a:gd name="connsiteY1259" fmla="*/ 2518444 h 6108771"/>
                <a:gd name="connsiteX1260" fmla="*/ 1626173 w 3211789"/>
                <a:gd name="connsiteY1260" fmla="*/ 2485611 h 6108771"/>
                <a:gd name="connsiteX1261" fmla="*/ 1622311 w 3211789"/>
                <a:gd name="connsiteY1261" fmla="*/ 2456642 h 6108771"/>
                <a:gd name="connsiteX1262" fmla="*/ 1639693 w 3211789"/>
                <a:gd name="connsiteY1262" fmla="*/ 2429603 h 6108771"/>
                <a:gd name="connsiteX1263" fmla="*/ 1689907 w 3211789"/>
                <a:gd name="connsiteY1263" fmla="*/ 2470161 h 6108771"/>
                <a:gd name="connsiteX1264" fmla="*/ 2178532 w 3211789"/>
                <a:gd name="connsiteY1264" fmla="*/ 2425740 h 6108771"/>
                <a:gd name="connsiteX1265" fmla="*/ 2207502 w 3211789"/>
                <a:gd name="connsiteY1265" fmla="*/ 2456642 h 6108771"/>
                <a:gd name="connsiteX1266" fmla="*/ 2211364 w 3211789"/>
                <a:gd name="connsiteY1266" fmla="*/ 2466298 h 6108771"/>
                <a:gd name="connsiteX1267" fmla="*/ 2170806 w 3211789"/>
                <a:gd name="connsiteY1267" fmla="*/ 2530032 h 6108771"/>
                <a:gd name="connsiteX1268" fmla="*/ 1998919 w 3211789"/>
                <a:gd name="connsiteY1268" fmla="*/ 2698057 h 6108771"/>
                <a:gd name="connsiteX1269" fmla="*/ 1962224 w 3211789"/>
                <a:gd name="connsiteY1269" fmla="*/ 2713507 h 6108771"/>
                <a:gd name="connsiteX1270" fmla="*/ 1929391 w 3211789"/>
                <a:gd name="connsiteY1270" fmla="*/ 2682606 h 6108771"/>
                <a:gd name="connsiteX1271" fmla="*/ 1993125 w 3211789"/>
                <a:gd name="connsiteY1271" fmla="*/ 2620804 h 6108771"/>
                <a:gd name="connsiteX1272" fmla="*/ 1989262 w 3211789"/>
                <a:gd name="connsiteY1272" fmla="*/ 2618873 h 6108771"/>
                <a:gd name="connsiteX1273" fmla="*/ 1962224 w 3211789"/>
                <a:gd name="connsiteY1273" fmla="*/ 2632392 h 6108771"/>
                <a:gd name="connsiteX1274" fmla="*/ 1948704 w 3211789"/>
                <a:gd name="connsiteY1274" fmla="*/ 2636254 h 6108771"/>
                <a:gd name="connsiteX1275" fmla="*/ 1894627 w 3211789"/>
                <a:gd name="connsiteY1275" fmla="*/ 2671018 h 6108771"/>
                <a:gd name="connsiteX1276" fmla="*/ 1815443 w 3211789"/>
                <a:gd name="connsiteY1276" fmla="*/ 2603422 h 6108771"/>
                <a:gd name="connsiteX1277" fmla="*/ 1817374 w 3211789"/>
                <a:gd name="connsiteY1277" fmla="*/ 2593765 h 6108771"/>
                <a:gd name="connsiteX1278" fmla="*/ 1813512 w 3211789"/>
                <a:gd name="connsiteY1278" fmla="*/ 2572521 h 6108771"/>
                <a:gd name="connsiteX1279" fmla="*/ 1834756 w 3211789"/>
                <a:gd name="connsiteY1279" fmla="*/ 2555139 h 6108771"/>
                <a:gd name="connsiteX1280" fmla="*/ 1838619 w 3211789"/>
                <a:gd name="connsiteY1280" fmla="*/ 2562864 h 6108771"/>
                <a:gd name="connsiteX1281" fmla="*/ 1848276 w 3211789"/>
                <a:gd name="connsiteY1281" fmla="*/ 2560933 h 6108771"/>
                <a:gd name="connsiteX1282" fmla="*/ 1850207 w 3211789"/>
                <a:gd name="connsiteY1282" fmla="*/ 2564796 h 6108771"/>
                <a:gd name="connsiteX1283" fmla="*/ 1852138 w 3211789"/>
                <a:gd name="connsiteY1283" fmla="*/ 2564796 h 6108771"/>
                <a:gd name="connsiteX1284" fmla="*/ 1869520 w 3211789"/>
                <a:gd name="connsiteY1284" fmla="*/ 2568658 h 6108771"/>
                <a:gd name="connsiteX1285" fmla="*/ 1888833 w 3211789"/>
                <a:gd name="connsiteY1285" fmla="*/ 2564796 h 6108771"/>
                <a:gd name="connsiteX1286" fmla="*/ 1879177 w 3211789"/>
                <a:gd name="connsiteY1286" fmla="*/ 2559002 h 6108771"/>
                <a:gd name="connsiteX1287" fmla="*/ 1884971 w 3211789"/>
                <a:gd name="connsiteY1287" fmla="*/ 2557070 h 6108771"/>
                <a:gd name="connsiteX1288" fmla="*/ 1879177 w 3211789"/>
                <a:gd name="connsiteY1288" fmla="*/ 2553208 h 6108771"/>
                <a:gd name="connsiteX1289" fmla="*/ 1875314 w 3211789"/>
                <a:gd name="connsiteY1289" fmla="*/ 2557070 h 6108771"/>
                <a:gd name="connsiteX1290" fmla="*/ 1865657 w 3211789"/>
                <a:gd name="connsiteY1290" fmla="*/ 2553208 h 6108771"/>
                <a:gd name="connsiteX1291" fmla="*/ 1854069 w 3211789"/>
                <a:gd name="connsiteY1291" fmla="*/ 2557070 h 6108771"/>
                <a:gd name="connsiteX1292" fmla="*/ 1857932 w 3211789"/>
                <a:gd name="connsiteY1292" fmla="*/ 2553208 h 6108771"/>
                <a:gd name="connsiteX1293" fmla="*/ 1848276 w 3211789"/>
                <a:gd name="connsiteY1293" fmla="*/ 2547414 h 6108771"/>
                <a:gd name="connsiteX1294" fmla="*/ 1846344 w 3211789"/>
                <a:gd name="connsiteY1294" fmla="*/ 2553208 h 6108771"/>
                <a:gd name="connsiteX1295" fmla="*/ 1840550 w 3211789"/>
                <a:gd name="connsiteY1295" fmla="*/ 2551276 h 6108771"/>
                <a:gd name="connsiteX1296" fmla="*/ 1842482 w 3211789"/>
                <a:gd name="connsiteY1296" fmla="*/ 2547414 h 6108771"/>
                <a:gd name="connsiteX1297" fmla="*/ 1803855 w 3211789"/>
                <a:gd name="connsiteY1297" fmla="*/ 2497199 h 6108771"/>
                <a:gd name="connsiteX1298" fmla="*/ 1811580 w 3211789"/>
                <a:gd name="connsiteY1298" fmla="*/ 2474023 h 6108771"/>
                <a:gd name="connsiteX1299" fmla="*/ 1854069 w 3211789"/>
                <a:gd name="connsiteY1299" fmla="*/ 2491405 h 6108771"/>
                <a:gd name="connsiteX1300" fmla="*/ 1900421 w 3211789"/>
                <a:gd name="connsiteY1300" fmla="*/ 2481749 h 6108771"/>
                <a:gd name="connsiteX1301" fmla="*/ 1915872 w 3211789"/>
                <a:gd name="connsiteY1301" fmla="*/ 2489474 h 6108771"/>
                <a:gd name="connsiteX1302" fmla="*/ 1931322 w 3211789"/>
                <a:gd name="connsiteY1302" fmla="*/ 2539688 h 6108771"/>
                <a:gd name="connsiteX1303" fmla="*/ 1902353 w 3211789"/>
                <a:gd name="connsiteY1303" fmla="*/ 2553208 h 6108771"/>
                <a:gd name="connsiteX1304" fmla="*/ 1888833 w 3211789"/>
                <a:gd name="connsiteY1304" fmla="*/ 2560933 h 6108771"/>
                <a:gd name="connsiteX1305" fmla="*/ 1900421 w 3211789"/>
                <a:gd name="connsiteY1305" fmla="*/ 2560933 h 6108771"/>
                <a:gd name="connsiteX1306" fmla="*/ 1896559 w 3211789"/>
                <a:gd name="connsiteY1306" fmla="*/ 2566727 h 6108771"/>
                <a:gd name="connsiteX1307" fmla="*/ 1900421 w 3211789"/>
                <a:gd name="connsiteY1307" fmla="*/ 2568658 h 6108771"/>
                <a:gd name="connsiteX1308" fmla="*/ 1915872 w 3211789"/>
                <a:gd name="connsiteY1308" fmla="*/ 2562864 h 6108771"/>
                <a:gd name="connsiteX1309" fmla="*/ 1921666 w 3211789"/>
                <a:gd name="connsiteY1309" fmla="*/ 2570590 h 6108771"/>
                <a:gd name="connsiteX1310" fmla="*/ 1948704 w 3211789"/>
                <a:gd name="connsiteY1310" fmla="*/ 2636254 h 6108771"/>
                <a:gd name="connsiteX1311" fmla="*/ 1950636 w 3211789"/>
                <a:gd name="connsiteY1311" fmla="*/ 2630460 h 6108771"/>
                <a:gd name="connsiteX1312" fmla="*/ 1942910 w 3211789"/>
                <a:gd name="connsiteY1312" fmla="*/ 2580246 h 6108771"/>
                <a:gd name="connsiteX1313" fmla="*/ 1944842 w 3211789"/>
                <a:gd name="connsiteY1313" fmla="*/ 2559002 h 6108771"/>
                <a:gd name="connsiteX1314" fmla="*/ 2012438 w 3211789"/>
                <a:gd name="connsiteY1314" fmla="*/ 2584109 h 6108771"/>
                <a:gd name="connsiteX1315" fmla="*/ 2012438 w 3211789"/>
                <a:gd name="connsiteY1315" fmla="*/ 2587971 h 6108771"/>
                <a:gd name="connsiteX1316" fmla="*/ 1993125 w 3211789"/>
                <a:gd name="connsiteY1316" fmla="*/ 2611147 h 6108771"/>
                <a:gd name="connsiteX1317" fmla="*/ 1993125 w 3211789"/>
                <a:gd name="connsiteY1317" fmla="*/ 2618873 h 6108771"/>
                <a:gd name="connsiteX1318" fmla="*/ 2056858 w 3211789"/>
                <a:gd name="connsiteY1318" fmla="*/ 2551276 h 6108771"/>
                <a:gd name="connsiteX1319" fmla="*/ 2010507 w 3211789"/>
                <a:gd name="connsiteY1319" fmla="*/ 2570590 h 6108771"/>
                <a:gd name="connsiteX1320" fmla="*/ 1927460 w 3211789"/>
                <a:gd name="connsiteY1320" fmla="*/ 2481749 h 6108771"/>
                <a:gd name="connsiteX1321" fmla="*/ 1931322 w 3211789"/>
                <a:gd name="connsiteY1321" fmla="*/ 2472092 h 6108771"/>
                <a:gd name="connsiteX1322" fmla="*/ 1983468 w 3211789"/>
                <a:gd name="connsiteY1322" fmla="*/ 2472092 h 6108771"/>
                <a:gd name="connsiteX1323" fmla="*/ 2022095 w 3211789"/>
                <a:gd name="connsiteY1323" fmla="*/ 2462435 h 6108771"/>
                <a:gd name="connsiteX1324" fmla="*/ 2045270 w 3211789"/>
                <a:gd name="connsiteY1324" fmla="*/ 2512650 h 6108771"/>
                <a:gd name="connsiteX1325" fmla="*/ 2064584 w 3211789"/>
                <a:gd name="connsiteY1325" fmla="*/ 2547414 h 6108771"/>
                <a:gd name="connsiteX1326" fmla="*/ 2095485 w 3211789"/>
                <a:gd name="connsiteY1326" fmla="*/ 2512650 h 6108771"/>
                <a:gd name="connsiteX1327" fmla="*/ 2089691 w 3211789"/>
                <a:gd name="connsiteY1327" fmla="*/ 2508787 h 6108771"/>
                <a:gd name="connsiteX1328" fmla="*/ 2072309 w 3211789"/>
                <a:gd name="connsiteY1328" fmla="*/ 2518444 h 6108771"/>
                <a:gd name="connsiteX1329" fmla="*/ 2041408 w 3211789"/>
                <a:gd name="connsiteY1329" fmla="*/ 2462435 h 6108771"/>
                <a:gd name="connsiteX1330" fmla="*/ 2043339 w 3211789"/>
                <a:gd name="connsiteY1330" fmla="*/ 2441191 h 6108771"/>
                <a:gd name="connsiteX1331" fmla="*/ 2114798 w 3211789"/>
                <a:gd name="connsiteY1331" fmla="*/ 2456642 h 6108771"/>
                <a:gd name="connsiteX1332" fmla="*/ 2109004 w 3211789"/>
                <a:gd name="connsiteY1332" fmla="*/ 2481749 h 6108771"/>
                <a:gd name="connsiteX1333" fmla="*/ 2110935 w 3211789"/>
                <a:gd name="connsiteY1333" fmla="*/ 2489474 h 6108771"/>
                <a:gd name="connsiteX1334" fmla="*/ 2147631 w 3211789"/>
                <a:gd name="connsiteY1334" fmla="*/ 2429603 h 6108771"/>
                <a:gd name="connsiteX1335" fmla="*/ 2165012 w 3211789"/>
                <a:gd name="connsiteY1335" fmla="*/ 2421878 h 6108771"/>
                <a:gd name="connsiteX1336" fmla="*/ 2178532 w 3211789"/>
                <a:gd name="connsiteY1336" fmla="*/ 2425740 h 6108771"/>
                <a:gd name="connsiteX1337" fmla="*/ 1436904 w 3211789"/>
                <a:gd name="connsiteY1337" fmla="*/ 2445054 h 6108771"/>
                <a:gd name="connsiteX1338" fmla="*/ 1400209 w 3211789"/>
                <a:gd name="connsiteY1338" fmla="*/ 2446985 h 6108771"/>
                <a:gd name="connsiteX1339" fmla="*/ 1268879 w 3211789"/>
                <a:gd name="connsiteY1339" fmla="*/ 2435397 h 6108771"/>
                <a:gd name="connsiteX1340" fmla="*/ 1172313 w 3211789"/>
                <a:gd name="connsiteY1340" fmla="*/ 2464367 h 6108771"/>
                <a:gd name="connsiteX1341" fmla="*/ 1199351 w 3211789"/>
                <a:gd name="connsiteY1341" fmla="*/ 2491405 h 6108771"/>
                <a:gd name="connsiteX1342" fmla="*/ 1149137 w 3211789"/>
                <a:gd name="connsiteY1342" fmla="*/ 2489474 h 6108771"/>
                <a:gd name="connsiteX1343" fmla="*/ 1120167 w 3211789"/>
                <a:gd name="connsiteY1343" fmla="*/ 2497199 h 6108771"/>
                <a:gd name="connsiteX1344" fmla="*/ 1259222 w 3211789"/>
                <a:gd name="connsiteY1344" fmla="*/ 2418015 h 6108771"/>
                <a:gd name="connsiteX1345" fmla="*/ 1436904 w 3211789"/>
                <a:gd name="connsiteY1345" fmla="*/ 2445054 h 6108771"/>
                <a:gd name="connsiteX1346" fmla="*/ 1687976 w 3211789"/>
                <a:gd name="connsiteY1346" fmla="*/ 2427672 h 6108771"/>
                <a:gd name="connsiteX1347" fmla="*/ 1680250 w 3211789"/>
                <a:gd name="connsiteY1347" fmla="*/ 2435397 h 6108771"/>
                <a:gd name="connsiteX1348" fmla="*/ 1660937 w 3211789"/>
                <a:gd name="connsiteY1348" fmla="*/ 2419946 h 6108771"/>
                <a:gd name="connsiteX1349" fmla="*/ 1670594 w 3211789"/>
                <a:gd name="connsiteY1349" fmla="*/ 2410290 h 6108771"/>
                <a:gd name="connsiteX1350" fmla="*/ 1687976 w 3211789"/>
                <a:gd name="connsiteY1350" fmla="*/ 2427672 h 6108771"/>
                <a:gd name="connsiteX1351" fmla="*/ 2234540 w 3211789"/>
                <a:gd name="connsiteY1351" fmla="*/ 2429603 h 6108771"/>
                <a:gd name="connsiteX1352" fmla="*/ 2226815 w 3211789"/>
                <a:gd name="connsiteY1352" fmla="*/ 2448916 h 6108771"/>
                <a:gd name="connsiteX1353" fmla="*/ 2193982 w 3211789"/>
                <a:gd name="connsiteY1353" fmla="*/ 2421878 h 6108771"/>
                <a:gd name="connsiteX1354" fmla="*/ 2163081 w 3211789"/>
                <a:gd name="connsiteY1354" fmla="*/ 2394839 h 6108771"/>
                <a:gd name="connsiteX1355" fmla="*/ 2182394 w 3211789"/>
                <a:gd name="connsiteY1355" fmla="*/ 2385183 h 6108771"/>
                <a:gd name="connsiteX1356" fmla="*/ 2234540 w 3211789"/>
                <a:gd name="connsiteY1356" fmla="*/ 2429603 h 6108771"/>
                <a:gd name="connsiteX1357" fmla="*/ 1998919 w 3211789"/>
                <a:gd name="connsiteY1357" fmla="*/ 2387114 h 6108771"/>
                <a:gd name="connsiteX1358" fmla="*/ 2027888 w 3211789"/>
                <a:gd name="connsiteY1358" fmla="*/ 2431534 h 6108771"/>
                <a:gd name="connsiteX1359" fmla="*/ 1968017 w 3211789"/>
                <a:gd name="connsiteY1359" fmla="*/ 2460504 h 6108771"/>
                <a:gd name="connsiteX1360" fmla="*/ 1906215 w 3211789"/>
                <a:gd name="connsiteY1360" fmla="*/ 2441191 h 6108771"/>
                <a:gd name="connsiteX1361" fmla="*/ 1859863 w 3211789"/>
                <a:gd name="connsiteY1361" fmla="*/ 2475955 h 6108771"/>
                <a:gd name="connsiteX1362" fmla="*/ 1784542 w 3211789"/>
                <a:gd name="connsiteY1362" fmla="*/ 2404496 h 6108771"/>
                <a:gd name="connsiteX1363" fmla="*/ 1861795 w 3211789"/>
                <a:gd name="connsiteY1363" fmla="*/ 2404496 h 6108771"/>
                <a:gd name="connsiteX1364" fmla="*/ 1883039 w 3211789"/>
                <a:gd name="connsiteY1364" fmla="*/ 2410290 h 6108771"/>
                <a:gd name="connsiteX1365" fmla="*/ 1896559 w 3211789"/>
                <a:gd name="connsiteY1365" fmla="*/ 2394839 h 6108771"/>
                <a:gd name="connsiteX1366" fmla="*/ 1937116 w 3211789"/>
                <a:gd name="connsiteY1366" fmla="*/ 2400633 h 6108771"/>
                <a:gd name="connsiteX1367" fmla="*/ 1987331 w 3211789"/>
                <a:gd name="connsiteY1367" fmla="*/ 2385183 h 6108771"/>
                <a:gd name="connsiteX1368" fmla="*/ 1998919 w 3211789"/>
                <a:gd name="connsiteY1368" fmla="*/ 2387114 h 6108771"/>
                <a:gd name="connsiteX1369" fmla="*/ 2112867 w 3211789"/>
                <a:gd name="connsiteY1369" fmla="*/ 2387114 h 6108771"/>
                <a:gd name="connsiteX1370" fmla="*/ 2141837 w 3211789"/>
                <a:gd name="connsiteY1370" fmla="*/ 2414152 h 6108771"/>
                <a:gd name="connsiteX1371" fmla="*/ 2087759 w 3211789"/>
                <a:gd name="connsiteY1371" fmla="*/ 2439260 h 6108771"/>
                <a:gd name="connsiteX1372" fmla="*/ 2010507 w 3211789"/>
                <a:gd name="connsiteY1372" fmla="*/ 2369732 h 6108771"/>
                <a:gd name="connsiteX1373" fmla="*/ 2024026 w 3211789"/>
                <a:gd name="connsiteY1373" fmla="*/ 2371663 h 6108771"/>
                <a:gd name="connsiteX1374" fmla="*/ 2072309 w 3211789"/>
                <a:gd name="connsiteY1374" fmla="*/ 2356213 h 6108771"/>
                <a:gd name="connsiteX1375" fmla="*/ 2112867 w 3211789"/>
                <a:gd name="connsiteY1375" fmla="*/ 2387114 h 6108771"/>
                <a:gd name="connsiteX1376" fmla="*/ 2672950 w 3211789"/>
                <a:gd name="connsiteY1376" fmla="*/ 2510719 h 6108771"/>
                <a:gd name="connsiteX1377" fmla="*/ 2682607 w 3211789"/>
                <a:gd name="connsiteY1377" fmla="*/ 2520375 h 6108771"/>
                <a:gd name="connsiteX1378" fmla="*/ 2713508 w 3211789"/>
                <a:gd name="connsiteY1378" fmla="*/ 2520375 h 6108771"/>
                <a:gd name="connsiteX1379" fmla="*/ 2837113 w 3211789"/>
                <a:gd name="connsiteY1379" fmla="*/ 2593765 h 6108771"/>
                <a:gd name="connsiteX1380" fmla="*/ 2860288 w 3211789"/>
                <a:gd name="connsiteY1380" fmla="*/ 2680675 h 6108771"/>
                <a:gd name="connsiteX1381" fmla="*/ 2642049 w 3211789"/>
                <a:gd name="connsiteY1381" fmla="*/ 2889258 h 6108771"/>
                <a:gd name="connsiteX1382" fmla="*/ 2491406 w 3211789"/>
                <a:gd name="connsiteY1382" fmla="*/ 2852562 h 6108771"/>
                <a:gd name="connsiteX1383" fmla="*/ 2263510 w 3211789"/>
                <a:gd name="connsiteY1383" fmla="*/ 3051489 h 6108771"/>
                <a:gd name="connsiteX1384" fmla="*/ 2049133 w 3211789"/>
                <a:gd name="connsiteY1384" fmla="*/ 2840975 h 6108771"/>
                <a:gd name="connsiteX1385" fmla="*/ 2000850 w 3211789"/>
                <a:gd name="connsiteY1385" fmla="*/ 2864150 h 6108771"/>
                <a:gd name="connsiteX1386" fmla="*/ 1971880 w 3211789"/>
                <a:gd name="connsiteY1386" fmla="*/ 2871876 h 6108771"/>
                <a:gd name="connsiteX1387" fmla="*/ 1921666 w 3211789"/>
                <a:gd name="connsiteY1387" fmla="*/ 2881532 h 6108771"/>
                <a:gd name="connsiteX1388" fmla="*/ 1894627 w 3211789"/>
                <a:gd name="connsiteY1388" fmla="*/ 2877670 h 6108771"/>
                <a:gd name="connsiteX1389" fmla="*/ 1856001 w 3211789"/>
                <a:gd name="connsiteY1389" fmla="*/ 2868013 h 6108771"/>
                <a:gd name="connsiteX1390" fmla="*/ 1807718 w 3211789"/>
                <a:gd name="connsiteY1390" fmla="*/ 2840975 h 6108771"/>
                <a:gd name="connsiteX1391" fmla="*/ 1813512 w 3211789"/>
                <a:gd name="connsiteY1391" fmla="*/ 2829387 h 6108771"/>
                <a:gd name="connsiteX1392" fmla="*/ 1875314 w 3211789"/>
                <a:gd name="connsiteY1392" fmla="*/ 2794623 h 6108771"/>
                <a:gd name="connsiteX1393" fmla="*/ 1900421 w 3211789"/>
                <a:gd name="connsiteY1393" fmla="*/ 2773378 h 6108771"/>
                <a:gd name="connsiteX1394" fmla="*/ 1939048 w 3211789"/>
                <a:gd name="connsiteY1394" fmla="*/ 2755996 h 6108771"/>
                <a:gd name="connsiteX1395" fmla="*/ 2012438 w 3211789"/>
                <a:gd name="connsiteY1395" fmla="*/ 2705782 h 6108771"/>
                <a:gd name="connsiteX1396" fmla="*/ 2022095 w 3211789"/>
                <a:gd name="connsiteY1396" fmla="*/ 2713507 h 6108771"/>
                <a:gd name="connsiteX1397" fmla="*/ 2180463 w 3211789"/>
                <a:gd name="connsiteY1397" fmla="*/ 2833249 h 6108771"/>
                <a:gd name="connsiteX1398" fmla="*/ 2305999 w 3211789"/>
                <a:gd name="connsiteY1398" fmla="*/ 2784966 h 6108771"/>
                <a:gd name="connsiteX1399" fmla="*/ 2363939 w 3211789"/>
                <a:gd name="connsiteY1399" fmla="*/ 2813936 h 6108771"/>
                <a:gd name="connsiteX1400" fmla="*/ 2429604 w 3211789"/>
                <a:gd name="connsiteY1400" fmla="*/ 2827455 h 6108771"/>
                <a:gd name="connsiteX1401" fmla="*/ 2593766 w 3211789"/>
                <a:gd name="connsiteY1401" fmla="*/ 2699988 h 6108771"/>
                <a:gd name="connsiteX1402" fmla="*/ 2599560 w 3211789"/>
                <a:gd name="connsiteY1402" fmla="*/ 2672950 h 6108771"/>
                <a:gd name="connsiteX1403" fmla="*/ 2599560 w 3211789"/>
                <a:gd name="connsiteY1403" fmla="*/ 2624667 h 6108771"/>
                <a:gd name="connsiteX1404" fmla="*/ 2446985 w 3211789"/>
                <a:gd name="connsiteY1404" fmla="*/ 2502993 h 6108771"/>
                <a:gd name="connsiteX1405" fmla="*/ 2309862 w 3211789"/>
                <a:gd name="connsiteY1405" fmla="*/ 2634323 h 6108771"/>
                <a:gd name="connsiteX1406" fmla="*/ 2410290 w 3211789"/>
                <a:gd name="connsiteY1406" fmla="*/ 2734752 h 6108771"/>
                <a:gd name="connsiteX1407" fmla="*/ 2508788 w 3211789"/>
                <a:gd name="connsiteY1407" fmla="*/ 2651705 h 6108771"/>
                <a:gd name="connsiteX1408" fmla="*/ 2454711 w 3211789"/>
                <a:gd name="connsiteY1408" fmla="*/ 2593765 h 6108771"/>
                <a:gd name="connsiteX1409" fmla="*/ 2431535 w 3211789"/>
                <a:gd name="connsiteY1409" fmla="*/ 2599559 h 6108771"/>
                <a:gd name="connsiteX1410" fmla="*/ 2441192 w 3211789"/>
                <a:gd name="connsiteY1410" fmla="*/ 2613079 h 6108771"/>
                <a:gd name="connsiteX1411" fmla="*/ 2472093 w 3211789"/>
                <a:gd name="connsiteY1411" fmla="*/ 2618873 h 6108771"/>
                <a:gd name="connsiteX1412" fmla="*/ 2487543 w 3211789"/>
                <a:gd name="connsiteY1412" fmla="*/ 2657499 h 6108771"/>
                <a:gd name="connsiteX1413" fmla="*/ 2412222 w 3211789"/>
                <a:gd name="connsiteY1413" fmla="*/ 2719301 h 6108771"/>
                <a:gd name="connsiteX1414" fmla="*/ 2371664 w 3211789"/>
                <a:gd name="connsiteY1414" fmla="*/ 2701919 h 6108771"/>
                <a:gd name="connsiteX1415" fmla="*/ 2329175 w 3211789"/>
                <a:gd name="connsiteY1415" fmla="*/ 2632392 h 6108771"/>
                <a:gd name="connsiteX1416" fmla="*/ 2450848 w 3211789"/>
                <a:gd name="connsiteY1416" fmla="*/ 2526169 h 6108771"/>
                <a:gd name="connsiteX1417" fmla="*/ 2582178 w 3211789"/>
                <a:gd name="connsiteY1417" fmla="*/ 2659430 h 6108771"/>
                <a:gd name="connsiteX1418" fmla="*/ 2429604 w 3211789"/>
                <a:gd name="connsiteY1418" fmla="*/ 2806211 h 6108771"/>
                <a:gd name="connsiteX1419" fmla="*/ 2302136 w 3211789"/>
                <a:gd name="connsiteY1419" fmla="*/ 2746340 h 6108771"/>
                <a:gd name="connsiteX1420" fmla="*/ 2253853 w 3211789"/>
                <a:gd name="connsiteY1420" fmla="*/ 2792692 h 6108771"/>
                <a:gd name="connsiteX1421" fmla="*/ 2221021 w 3211789"/>
                <a:gd name="connsiteY1421" fmla="*/ 2804279 h 6108771"/>
                <a:gd name="connsiteX1422" fmla="*/ 2176600 w 3211789"/>
                <a:gd name="connsiteY1422" fmla="*/ 2813936 h 6108771"/>
                <a:gd name="connsiteX1423" fmla="*/ 2039476 w 3211789"/>
                <a:gd name="connsiteY1423" fmla="*/ 2692263 h 6108771"/>
                <a:gd name="connsiteX1424" fmla="*/ 2039476 w 3211789"/>
                <a:gd name="connsiteY1424" fmla="*/ 2680675 h 6108771"/>
                <a:gd name="connsiteX1425" fmla="*/ 2165012 w 3211789"/>
                <a:gd name="connsiteY1425" fmla="*/ 2560933 h 6108771"/>
                <a:gd name="connsiteX1426" fmla="*/ 2221021 w 3211789"/>
                <a:gd name="connsiteY1426" fmla="*/ 2501062 h 6108771"/>
                <a:gd name="connsiteX1427" fmla="*/ 2261579 w 3211789"/>
                <a:gd name="connsiteY1427" fmla="*/ 2510719 h 6108771"/>
                <a:gd name="connsiteX1428" fmla="*/ 2294411 w 3211789"/>
                <a:gd name="connsiteY1428" fmla="*/ 2446985 h 6108771"/>
                <a:gd name="connsiteX1429" fmla="*/ 2313724 w 3211789"/>
                <a:gd name="connsiteY1429" fmla="*/ 2418015 h 6108771"/>
                <a:gd name="connsiteX1430" fmla="*/ 2479818 w 3211789"/>
                <a:gd name="connsiteY1430" fmla="*/ 2350419 h 6108771"/>
                <a:gd name="connsiteX1431" fmla="*/ 2672950 w 3211789"/>
                <a:gd name="connsiteY1431" fmla="*/ 2510719 h 6108771"/>
                <a:gd name="connsiteX1432" fmla="*/ 2149562 w 3211789"/>
                <a:gd name="connsiteY1432" fmla="*/ 2392908 h 6108771"/>
                <a:gd name="connsiteX1433" fmla="*/ 2126386 w 3211789"/>
                <a:gd name="connsiteY1433" fmla="*/ 2367801 h 6108771"/>
                <a:gd name="connsiteX1434" fmla="*/ 2126386 w 3211789"/>
                <a:gd name="connsiteY1434" fmla="*/ 2358144 h 6108771"/>
                <a:gd name="connsiteX1435" fmla="*/ 2166944 w 3211789"/>
                <a:gd name="connsiteY1435" fmla="*/ 2334968 h 6108771"/>
                <a:gd name="connsiteX1436" fmla="*/ 2149562 w 3211789"/>
                <a:gd name="connsiteY1436" fmla="*/ 2392908 h 6108771"/>
                <a:gd name="connsiteX1437" fmla="*/ 1904284 w 3211789"/>
                <a:gd name="connsiteY1437" fmla="*/ 2336900 h 6108771"/>
                <a:gd name="connsiteX1438" fmla="*/ 1977674 w 3211789"/>
                <a:gd name="connsiteY1438" fmla="*/ 2350419 h 6108771"/>
                <a:gd name="connsiteX1439" fmla="*/ 1987331 w 3211789"/>
                <a:gd name="connsiteY1439" fmla="*/ 2363938 h 6108771"/>
                <a:gd name="connsiteX1440" fmla="*/ 1931322 w 3211789"/>
                <a:gd name="connsiteY1440" fmla="*/ 2385183 h 6108771"/>
                <a:gd name="connsiteX1441" fmla="*/ 1902353 w 3211789"/>
                <a:gd name="connsiteY1441" fmla="*/ 2379389 h 6108771"/>
                <a:gd name="connsiteX1442" fmla="*/ 1859863 w 3211789"/>
                <a:gd name="connsiteY1442" fmla="*/ 2333037 h 6108771"/>
                <a:gd name="connsiteX1443" fmla="*/ 1871451 w 3211789"/>
                <a:gd name="connsiteY1443" fmla="*/ 2327243 h 6108771"/>
                <a:gd name="connsiteX1444" fmla="*/ 1904284 w 3211789"/>
                <a:gd name="connsiteY1444" fmla="*/ 2336900 h 6108771"/>
                <a:gd name="connsiteX1445" fmla="*/ 2363939 w 3211789"/>
                <a:gd name="connsiteY1445" fmla="*/ 2352350 h 6108771"/>
                <a:gd name="connsiteX1446" fmla="*/ 2271235 w 3211789"/>
                <a:gd name="connsiteY1446" fmla="*/ 2446985 h 6108771"/>
                <a:gd name="connsiteX1447" fmla="*/ 2249991 w 3211789"/>
                <a:gd name="connsiteY1447" fmla="*/ 2487543 h 6108771"/>
                <a:gd name="connsiteX1448" fmla="*/ 2228746 w 3211789"/>
                <a:gd name="connsiteY1448" fmla="*/ 2474023 h 6108771"/>
                <a:gd name="connsiteX1449" fmla="*/ 2234540 w 3211789"/>
                <a:gd name="connsiteY1449" fmla="*/ 2458573 h 6108771"/>
                <a:gd name="connsiteX1450" fmla="*/ 2263510 w 3211789"/>
                <a:gd name="connsiteY1450" fmla="*/ 2400633 h 6108771"/>
                <a:gd name="connsiteX1451" fmla="*/ 2286686 w 3211789"/>
                <a:gd name="connsiteY1451" fmla="*/ 2321449 h 6108771"/>
                <a:gd name="connsiteX1452" fmla="*/ 2298274 w 3211789"/>
                <a:gd name="connsiteY1452" fmla="*/ 2319518 h 6108771"/>
                <a:gd name="connsiteX1453" fmla="*/ 2363939 w 3211789"/>
                <a:gd name="connsiteY1453" fmla="*/ 2352350 h 6108771"/>
                <a:gd name="connsiteX1454" fmla="*/ 1830894 w 3211789"/>
                <a:gd name="connsiteY1454" fmla="*/ 2317586 h 6108771"/>
                <a:gd name="connsiteX1455" fmla="*/ 1823168 w 3211789"/>
                <a:gd name="connsiteY1455" fmla="*/ 2338831 h 6108771"/>
                <a:gd name="connsiteX1456" fmla="*/ 1827031 w 3211789"/>
                <a:gd name="connsiteY1456" fmla="*/ 2340762 h 6108771"/>
                <a:gd name="connsiteX1457" fmla="*/ 1838619 w 3211789"/>
                <a:gd name="connsiteY1457" fmla="*/ 2336900 h 6108771"/>
                <a:gd name="connsiteX1458" fmla="*/ 1844413 w 3211789"/>
                <a:gd name="connsiteY1458" fmla="*/ 2338831 h 6108771"/>
                <a:gd name="connsiteX1459" fmla="*/ 1869520 w 3211789"/>
                <a:gd name="connsiteY1459" fmla="*/ 2375526 h 6108771"/>
                <a:gd name="connsiteX1460" fmla="*/ 1827031 w 3211789"/>
                <a:gd name="connsiteY1460" fmla="*/ 2394839 h 6108771"/>
                <a:gd name="connsiteX1461" fmla="*/ 1747847 w 3211789"/>
                <a:gd name="connsiteY1461" fmla="*/ 2340762 h 6108771"/>
                <a:gd name="connsiteX1462" fmla="*/ 1749778 w 3211789"/>
                <a:gd name="connsiteY1462" fmla="*/ 2336900 h 6108771"/>
                <a:gd name="connsiteX1463" fmla="*/ 1786473 w 3211789"/>
                <a:gd name="connsiteY1463" fmla="*/ 2338831 h 6108771"/>
                <a:gd name="connsiteX1464" fmla="*/ 1799992 w 3211789"/>
                <a:gd name="connsiteY1464" fmla="*/ 2315655 h 6108771"/>
                <a:gd name="connsiteX1465" fmla="*/ 1830894 w 3211789"/>
                <a:gd name="connsiteY1465" fmla="*/ 2317586 h 6108771"/>
                <a:gd name="connsiteX1466" fmla="*/ 2068446 w 3211789"/>
                <a:gd name="connsiteY1466" fmla="*/ 2319518 h 6108771"/>
                <a:gd name="connsiteX1467" fmla="*/ 2070378 w 3211789"/>
                <a:gd name="connsiteY1467" fmla="*/ 2329174 h 6108771"/>
                <a:gd name="connsiteX1468" fmla="*/ 2064584 w 3211789"/>
                <a:gd name="connsiteY1468" fmla="*/ 2344625 h 6108771"/>
                <a:gd name="connsiteX1469" fmla="*/ 2018232 w 3211789"/>
                <a:gd name="connsiteY1469" fmla="*/ 2356213 h 6108771"/>
                <a:gd name="connsiteX1470" fmla="*/ 1993125 w 3211789"/>
                <a:gd name="connsiteY1470" fmla="*/ 2344625 h 6108771"/>
                <a:gd name="connsiteX1471" fmla="*/ 2041408 w 3211789"/>
                <a:gd name="connsiteY1471" fmla="*/ 2302136 h 6108771"/>
                <a:gd name="connsiteX1472" fmla="*/ 2068446 w 3211789"/>
                <a:gd name="connsiteY1472" fmla="*/ 2319518 h 6108771"/>
                <a:gd name="connsiteX1473" fmla="*/ 1728534 w 3211789"/>
                <a:gd name="connsiteY1473" fmla="*/ 2269303 h 6108771"/>
                <a:gd name="connsiteX1474" fmla="*/ 1728534 w 3211789"/>
                <a:gd name="connsiteY1474" fmla="*/ 2275097 h 6108771"/>
                <a:gd name="connsiteX1475" fmla="*/ 1707289 w 3211789"/>
                <a:gd name="connsiteY1475" fmla="*/ 2321449 h 6108771"/>
                <a:gd name="connsiteX1476" fmla="*/ 1332612 w 3211789"/>
                <a:gd name="connsiteY1476" fmla="*/ 2531963 h 6108771"/>
                <a:gd name="connsiteX1477" fmla="*/ 1305574 w 3211789"/>
                <a:gd name="connsiteY1477" fmla="*/ 2535826 h 6108771"/>
                <a:gd name="connsiteX1478" fmla="*/ 1292055 w 3211789"/>
                <a:gd name="connsiteY1478" fmla="*/ 2510719 h 6108771"/>
                <a:gd name="connsiteX1479" fmla="*/ 1276604 w 3211789"/>
                <a:gd name="connsiteY1479" fmla="*/ 2466298 h 6108771"/>
                <a:gd name="connsiteX1480" fmla="*/ 1237978 w 3211789"/>
                <a:gd name="connsiteY1480" fmla="*/ 2531963 h 6108771"/>
                <a:gd name="connsiteX1481" fmla="*/ 1230252 w 3211789"/>
                <a:gd name="connsiteY1481" fmla="*/ 2574452 h 6108771"/>
                <a:gd name="connsiteX1482" fmla="*/ 1201283 w 3211789"/>
                <a:gd name="connsiteY1482" fmla="*/ 2591834 h 6108771"/>
                <a:gd name="connsiteX1483" fmla="*/ 1118236 w 3211789"/>
                <a:gd name="connsiteY1483" fmla="*/ 2620804 h 6108771"/>
                <a:gd name="connsiteX1484" fmla="*/ 1100854 w 3211789"/>
                <a:gd name="connsiteY1484" fmla="*/ 2618873 h 6108771"/>
                <a:gd name="connsiteX1485" fmla="*/ 1098922 w 3211789"/>
                <a:gd name="connsiteY1485" fmla="*/ 2615010 h 6108771"/>
                <a:gd name="connsiteX1486" fmla="*/ 1176175 w 3211789"/>
                <a:gd name="connsiteY1486" fmla="*/ 2543551 h 6108771"/>
                <a:gd name="connsiteX1487" fmla="*/ 1141412 w 3211789"/>
                <a:gd name="connsiteY1487" fmla="*/ 2512650 h 6108771"/>
                <a:gd name="connsiteX1488" fmla="*/ 990768 w 3211789"/>
                <a:gd name="connsiteY1488" fmla="*/ 2578315 h 6108771"/>
                <a:gd name="connsiteX1489" fmla="*/ 952142 w 3211789"/>
                <a:gd name="connsiteY1489" fmla="*/ 2564796 h 6108771"/>
                <a:gd name="connsiteX1490" fmla="*/ 1002356 w 3211789"/>
                <a:gd name="connsiteY1490" fmla="*/ 2543551 h 6108771"/>
                <a:gd name="connsiteX1491" fmla="*/ 1164587 w 3211789"/>
                <a:gd name="connsiteY1491" fmla="*/ 2406427 h 6108771"/>
                <a:gd name="connsiteX1492" fmla="*/ 1259222 w 3211789"/>
                <a:gd name="connsiteY1492" fmla="*/ 2387114 h 6108771"/>
                <a:gd name="connsiteX1493" fmla="*/ 1336475 w 3211789"/>
                <a:gd name="connsiteY1493" fmla="*/ 2396771 h 6108771"/>
                <a:gd name="connsiteX1494" fmla="*/ 1392483 w 3211789"/>
                <a:gd name="connsiteY1494" fmla="*/ 2396771 h 6108771"/>
                <a:gd name="connsiteX1495" fmla="*/ 1450423 w 3211789"/>
                <a:gd name="connsiteY1495" fmla="*/ 2404496 h 6108771"/>
                <a:gd name="connsiteX1496" fmla="*/ 1496775 w 3211789"/>
                <a:gd name="connsiteY1496" fmla="*/ 2398702 h 6108771"/>
                <a:gd name="connsiteX1497" fmla="*/ 1510294 w 3211789"/>
                <a:gd name="connsiteY1497" fmla="*/ 2394839 h 6108771"/>
                <a:gd name="connsiteX1498" fmla="*/ 1610723 w 3211789"/>
                <a:gd name="connsiteY1498" fmla="*/ 2350419 h 6108771"/>
                <a:gd name="connsiteX1499" fmla="*/ 1657075 w 3211789"/>
                <a:gd name="connsiteY1499" fmla="*/ 2253853 h 6108771"/>
                <a:gd name="connsiteX1500" fmla="*/ 1728534 w 3211789"/>
                <a:gd name="connsiteY1500" fmla="*/ 2269303 h 6108771"/>
                <a:gd name="connsiteX1501" fmla="*/ 2159218 w 3211789"/>
                <a:gd name="connsiteY1501" fmla="*/ 2261578 h 6108771"/>
                <a:gd name="connsiteX1502" fmla="*/ 2153424 w 3211789"/>
                <a:gd name="connsiteY1502" fmla="*/ 2278960 h 6108771"/>
                <a:gd name="connsiteX1503" fmla="*/ 2105141 w 3211789"/>
                <a:gd name="connsiteY1503" fmla="*/ 2319518 h 6108771"/>
                <a:gd name="connsiteX1504" fmla="*/ 2085828 w 3211789"/>
                <a:gd name="connsiteY1504" fmla="*/ 2315655 h 6108771"/>
                <a:gd name="connsiteX1505" fmla="*/ 2054927 w 3211789"/>
                <a:gd name="connsiteY1505" fmla="*/ 2280891 h 6108771"/>
                <a:gd name="connsiteX1506" fmla="*/ 2099347 w 3211789"/>
                <a:gd name="connsiteY1506" fmla="*/ 2236471 h 6108771"/>
                <a:gd name="connsiteX1507" fmla="*/ 2114798 w 3211789"/>
                <a:gd name="connsiteY1507" fmla="*/ 2234540 h 6108771"/>
                <a:gd name="connsiteX1508" fmla="*/ 2159218 w 3211789"/>
                <a:gd name="connsiteY1508" fmla="*/ 2261578 h 6108771"/>
                <a:gd name="connsiteX1509" fmla="*/ 1888833 w 3211789"/>
                <a:gd name="connsiteY1509" fmla="*/ 2253853 h 6108771"/>
                <a:gd name="connsiteX1510" fmla="*/ 1871451 w 3211789"/>
                <a:gd name="connsiteY1510" fmla="*/ 2277029 h 6108771"/>
                <a:gd name="connsiteX1511" fmla="*/ 1798061 w 3211789"/>
                <a:gd name="connsiteY1511" fmla="*/ 2232608 h 6108771"/>
                <a:gd name="connsiteX1512" fmla="*/ 1840550 w 3211789"/>
                <a:gd name="connsiteY1512" fmla="*/ 2219089 h 6108771"/>
                <a:gd name="connsiteX1513" fmla="*/ 1888833 w 3211789"/>
                <a:gd name="connsiteY1513" fmla="*/ 2253853 h 6108771"/>
                <a:gd name="connsiteX1514" fmla="*/ 1989262 w 3211789"/>
                <a:gd name="connsiteY1514" fmla="*/ 2168875 h 6108771"/>
                <a:gd name="connsiteX1515" fmla="*/ 1989262 w 3211789"/>
                <a:gd name="connsiteY1515" fmla="*/ 2190119 h 6108771"/>
                <a:gd name="connsiteX1516" fmla="*/ 1898490 w 3211789"/>
                <a:gd name="connsiteY1516" fmla="*/ 2190119 h 6108771"/>
                <a:gd name="connsiteX1517" fmla="*/ 1898490 w 3211789"/>
                <a:gd name="connsiteY1517" fmla="*/ 2182394 h 6108771"/>
                <a:gd name="connsiteX1518" fmla="*/ 1913940 w 3211789"/>
                <a:gd name="connsiteY1518" fmla="*/ 2174669 h 6108771"/>
                <a:gd name="connsiteX1519" fmla="*/ 1939048 w 3211789"/>
                <a:gd name="connsiteY1519" fmla="*/ 2153424 h 6108771"/>
                <a:gd name="connsiteX1520" fmla="*/ 1960292 w 3211789"/>
                <a:gd name="connsiteY1520" fmla="*/ 2128317 h 6108771"/>
                <a:gd name="connsiteX1521" fmla="*/ 1989262 w 3211789"/>
                <a:gd name="connsiteY1521" fmla="*/ 2168875 h 6108771"/>
                <a:gd name="connsiteX1522" fmla="*/ 2193982 w 3211789"/>
                <a:gd name="connsiteY1522" fmla="*/ 2165012 h 6108771"/>
                <a:gd name="connsiteX1523" fmla="*/ 2192051 w 3211789"/>
                <a:gd name="connsiteY1523" fmla="*/ 2180462 h 6108771"/>
                <a:gd name="connsiteX1524" fmla="*/ 2151493 w 3211789"/>
                <a:gd name="connsiteY1524" fmla="*/ 2151493 h 6108771"/>
                <a:gd name="connsiteX1525" fmla="*/ 2168875 w 3211789"/>
                <a:gd name="connsiteY1525" fmla="*/ 2118660 h 6108771"/>
                <a:gd name="connsiteX1526" fmla="*/ 2193982 w 3211789"/>
                <a:gd name="connsiteY1526" fmla="*/ 2165012 h 6108771"/>
                <a:gd name="connsiteX1527" fmla="*/ 1850207 w 3211789"/>
                <a:gd name="connsiteY1527" fmla="*/ 2141836 h 6108771"/>
                <a:gd name="connsiteX1528" fmla="*/ 1840550 w 3211789"/>
                <a:gd name="connsiteY1528" fmla="*/ 2166943 h 6108771"/>
                <a:gd name="connsiteX1529" fmla="*/ 1799992 w 3211789"/>
                <a:gd name="connsiteY1529" fmla="*/ 2137973 h 6108771"/>
                <a:gd name="connsiteX1530" fmla="*/ 1792267 w 3211789"/>
                <a:gd name="connsiteY1530" fmla="*/ 2118660 h 6108771"/>
                <a:gd name="connsiteX1531" fmla="*/ 1803855 w 3211789"/>
                <a:gd name="connsiteY1531" fmla="*/ 2105141 h 6108771"/>
                <a:gd name="connsiteX1532" fmla="*/ 1821237 w 3211789"/>
                <a:gd name="connsiteY1532" fmla="*/ 2072308 h 6108771"/>
                <a:gd name="connsiteX1533" fmla="*/ 1850207 w 3211789"/>
                <a:gd name="connsiteY1533" fmla="*/ 2141836 h 6108771"/>
                <a:gd name="connsiteX1534" fmla="*/ 2078103 w 3211789"/>
                <a:gd name="connsiteY1534" fmla="*/ 2136042 h 6108771"/>
                <a:gd name="connsiteX1535" fmla="*/ 2074240 w 3211789"/>
                <a:gd name="connsiteY1535" fmla="*/ 2161149 h 6108771"/>
                <a:gd name="connsiteX1536" fmla="*/ 2022095 w 3211789"/>
                <a:gd name="connsiteY1536" fmla="*/ 2182394 h 6108771"/>
                <a:gd name="connsiteX1537" fmla="*/ 1993125 w 3211789"/>
                <a:gd name="connsiteY1537" fmla="*/ 2143767 h 6108771"/>
                <a:gd name="connsiteX1538" fmla="*/ 1977674 w 3211789"/>
                <a:gd name="connsiteY1538" fmla="*/ 2118660 h 6108771"/>
                <a:gd name="connsiteX1539" fmla="*/ 2045270 w 3211789"/>
                <a:gd name="connsiteY1539" fmla="*/ 2068446 h 6108771"/>
                <a:gd name="connsiteX1540" fmla="*/ 2078103 w 3211789"/>
                <a:gd name="connsiteY1540" fmla="*/ 2136042 h 6108771"/>
                <a:gd name="connsiteX1541" fmla="*/ 1394415 w 3211789"/>
                <a:gd name="connsiteY1541" fmla="*/ 2080034 h 6108771"/>
                <a:gd name="connsiteX1542" fmla="*/ 1411797 w 3211789"/>
                <a:gd name="connsiteY1542" fmla="*/ 2112866 h 6108771"/>
                <a:gd name="connsiteX1543" fmla="*/ 1516088 w 3211789"/>
                <a:gd name="connsiteY1543" fmla="*/ 2211364 h 6108771"/>
                <a:gd name="connsiteX1544" fmla="*/ 1518019 w 3211789"/>
                <a:gd name="connsiteY1544" fmla="*/ 2207501 h 6108771"/>
                <a:gd name="connsiteX1545" fmla="*/ 1504500 w 3211789"/>
                <a:gd name="connsiteY1545" fmla="*/ 2165012 h 6108771"/>
                <a:gd name="connsiteX1546" fmla="*/ 1546989 w 3211789"/>
                <a:gd name="connsiteY1546" fmla="*/ 2114798 h 6108771"/>
                <a:gd name="connsiteX1547" fmla="*/ 1519951 w 3211789"/>
                <a:gd name="connsiteY1547" fmla="*/ 2159218 h 6108771"/>
                <a:gd name="connsiteX1548" fmla="*/ 1560508 w 3211789"/>
                <a:gd name="connsiteY1548" fmla="*/ 2248059 h 6108771"/>
                <a:gd name="connsiteX1549" fmla="*/ 1560508 w 3211789"/>
                <a:gd name="connsiteY1549" fmla="*/ 2257715 h 6108771"/>
                <a:gd name="connsiteX1550" fmla="*/ 1552783 w 3211789"/>
                <a:gd name="connsiteY1550" fmla="*/ 2257715 h 6108771"/>
                <a:gd name="connsiteX1551" fmla="*/ 1523813 w 3211789"/>
                <a:gd name="connsiteY1551" fmla="*/ 2248059 h 6108771"/>
                <a:gd name="connsiteX1552" fmla="*/ 1373170 w 3211789"/>
                <a:gd name="connsiteY1552" fmla="*/ 2052995 h 6108771"/>
                <a:gd name="connsiteX1553" fmla="*/ 1394415 w 3211789"/>
                <a:gd name="connsiteY1553" fmla="*/ 2080034 h 6108771"/>
                <a:gd name="connsiteX1554" fmla="*/ 2155356 w 3211789"/>
                <a:gd name="connsiteY1554" fmla="*/ 2091622 h 6108771"/>
                <a:gd name="connsiteX1555" fmla="*/ 2099347 w 3211789"/>
                <a:gd name="connsiteY1555" fmla="*/ 2163081 h 6108771"/>
                <a:gd name="connsiteX1556" fmla="*/ 2093553 w 3211789"/>
                <a:gd name="connsiteY1556" fmla="*/ 2163081 h 6108771"/>
                <a:gd name="connsiteX1557" fmla="*/ 2093553 w 3211789"/>
                <a:gd name="connsiteY1557" fmla="*/ 2120592 h 6108771"/>
                <a:gd name="connsiteX1558" fmla="*/ 2076172 w 3211789"/>
                <a:gd name="connsiteY1558" fmla="*/ 2072308 h 6108771"/>
                <a:gd name="connsiteX1559" fmla="*/ 2080034 w 3211789"/>
                <a:gd name="connsiteY1559" fmla="*/ 2062652 h 6108771"/>
                <a:gd name="connsiteX1560" fmla="*/ 2095485 w 3211789"/>
                <a:gd name="connsiteY1560" fmla="*/ 2058789 h 6108771"/>
                <a:gd name="connsiteX1561" fmla="*/ 2124455 w 3211789"/>
                <a:gd name="connsiteY1561" fmla="*/ 2039476 h 6108771"/>
                <a:gd name="connsiteX1562" fmla="*/ 2155356 w 3211789"/>
                <a:gd name="connsiteY1562" fmla="*/ 2091622 h 6108771"/>
                <a:gd name="connsiteX1563" fmla="*/ 1929391 w 3211789"/>
                <a:gd name="connsiteY1563" fmla="*/ 2041407 h 6108771"/>
                <a:gd name="connsiteX1564" fmla="*/ 1930241 w 3211789"/>
                <a:gd name="connsiteY1564" fmla="*/ 2042489 h 6108771"/>
                <a:gd name="connsiteX1565" fmla="*/ 1929391 w 3211789"/>
                <a:gd name="connsiteY1565" fmla="*/ 2047201 h 6108771"/>
                <a:gd name="connsiteX1566" fmla="*/ 1944842 w 3211789"/>
                <a:gd name="connsiteY1566" fmla="*/ 2099347 h 6108771"/>
                <a:gd name="connsiteX1567" fmla="*/ 1884971 w 3211789"/>
                <a:gd name="connsiteY1567" fmla="*/ 2168875 h 6108771"/>
                <a:gd name="connsiteX1568" fmla="*/ 1863726 w 3211789"/>
                <a:gd name="connsiteY1568" fmla="*/ 2122523 h 6108771"/>
                <a:gd name="connsiteX1569" fmla="*/ 1846344 w 3211789"/>
                <a:gd name="connsiteY1569" fmla="*/ 2070377 h 6108771"/>
                <a:gd name="connsiteX1570" fmla="*/ 1881108 w 3211789"/>
                <a:gd name="connsiteY1570" fmla="*/ 2052995 h 6108771"/>
                <a:gd name="connsiteX1571" fmla="*/ 1910078 w 3211789"/>
                <a:gd name="connsiteY1571" fmla="*/ 2033682 h 6108771"/>
                <a:gd name="connsiteX1572" fmla="*/ 1929391 w 3211789"/>
                <a:gd name="connsiteY1572" fmla="*/ 2041407 h 6108771"/>
                <a:gd name="connsiteX1573" fmla="*/ 2217158 w 3211789"/>
                <a:gd name="connsiteY1573" fmla="*/ 2062652 h 6108771"/>
                <a:gd name="connsiteX1574" fmla="*/ 2222952 w 3211789"/>
                <a:gd name="connsiteY1574" fmla="*/ 2074240 h 6108771"/>
                <a:gd name="connsiteX1575" fmla="*/ 2186257 w 3211789"/>
                <a:gd name="connsiteY1575" fmla="*/ 2097416 h 6108771"/>
                <a:gd name="connsiteX1576" fmla="*/ 2172738 w 3211789"/>
                <a:gd name="connsiteY1576" fmla="*/ 2093553 h 6108771"/>
                <a:gd name="connsiteX1577" fmla="*/ 2163081 w 3211789"/>
                <a:gd name="connsiteY1577" fmla="*/ 2062652 h 6108771"/>
                <a:gd name="connsiteX1578" fmla="*/ 2153424 w 3211789"/>
                <a:gd name="connsiteY1578" fmla="*/ 2041407 h 6108771"/>
                <a:gd name="connsiteX1579" fmla="*/ 2178532 w 3211789"/>
                <a:gd name="connsiteY1579" fmla="*/ 2025957 h 6108771"/>
                <a:gd name="connsiteX1580" fmla="*/ 2217158 w 3211789"/>
                <a:gd name="connsiteY1580" fmla="*/ 2062652 h 6108771"/>
                <a:gd name="connsiteX1581" fmla="*/ 1678319 w 3211789"/>
                <a:gd name="connsiteY1581" fmla="*/ 2045270 h 6108771"/>
                <a:gd name="connsiteX1582" fmla="*/ 1674457 w 3211789"/>
                <a:gd name="connsiteY1582" fmla="*/ 2062652 h 6108771"/>
                <a:gd name="connsiteX1583" fmla="*/ 1678319 w 3211789"/>
                <a:gd name="connsiteY1583" fmla="*/ 2072308 h 6108771"/>
                <a:gd name="connsiteX1584" fmla="*/ 1653212 w 3211789"/>
                <a:gd name="connsiteY1584" fmla="*/ 2072308 h 6108771"/>
                <a:gd name="connsiteX1585" fmla="*/ 1653212 w 3211789"/>
                <a:gd name="connsiteY1585" fmla="*/ 2060720 h 6108771"/>
                <a:gd name="connsiteX1586" fmla="*/ 1672525 w 3211789"/>
                <a:gd name="connsiteY1586" fmla="*/ 2025957 h 6108771"/>
                <a:gd name="connsiteX1587" fmla="*/ 1678319 w 3211789"/>
                <a:gd name="connsiteY1587" fmla="*/ 2045270 h 6108771"/>
                <a:gd name="connsiteX1588" fmla="*/ 1691838 w 3211789"/>
                <a:gd name="connsiteY1588" fmla="*/ 2043339 h 6108771"/>
                <a:gd name="connsiteX1589" fmla="*/ 1689907 w 3211789"/>
                <a:gd name="connsiteY1589" fmla="*/ 2000849 h 6108771"/>
                <a:gd name="connsiteX1590" fmla="*/ 1711152 w 3211789"/>
                <a:gd name="connsiteY1590" fmla="*/ 1995056 h 6108771"/>
                <a:gd name="connsiteX1591" fmla="*/ 1691838 w 3211789"/>
                <a:gd name="connsiteY1591" fmla="*/ 2043339 h 6108771"/>
                <a:gd name="connsiteX1592" fmla="*/ 1606860 w 3211789"/>
                <a:gd name="connsiteY1592" fmla="*/ 2024025 h 6108771"/>
                <a:gd name="connsiteX1593" fmla="*/ 1595272 w 3211789"/>
                <a:gd name="connsiteY1593" fmla="*/ 2043339 h 6108771"/>
                <a:gd name="connsiteX1594" fmla="*/ 1570165 w 3211789"/>
                <a:gd name="connsiteY1594" fmla="*/ 2022094 h 6108771"/>
                <a:gd name="connsiteX1595" fmla="*/ 1583684 w 3211789"/>
                <a:gd name="connsiteY1595" fmla="*/ 1995056 h 6108771"/>
                <a:gd name="connsiteX1596" fmla="*/ 1606860 w 3211789"/>
                <a:gd name="connsiteY1596" fmla="*/ 2024025 h 6108771"/>
                <a:gd name="connsiteX1597" fmla="*/ 1805786 w 3211789"/>
                <a:gd name="connsiteY1597" fmla="*/ 2056858 h 6108771"/>
                <a:gd name="connsiteX1598" fmla="*/ 1774885 w 3211789"/>
                <a:gd name="connsiteY1598" fmla="*/ 2107072 h 6108771"/>
                <a:gd name="connsiteX1599" fmla="*/ 1757503 w 3211789"/>
                <a:gd name="connsiteY1599" fmla="*/ 2043339 h 6108771"/>
                <a:gd name="connsiteX1600" fmla="*/ 1759435 w 3211789"/>
                <a:gd name="connsiteY1600" fmla="*/ 1985399 h 6108771"/>
                <a:gd name="connsiteX1601" fmla="*/ 1805786 w 3211789"/>
                <a:gd name="connsiteY1601" fmla="*/ 2056858 h 6108771"/>
                <a:gd name="connsiteX1602" fmla="*/ 2172738 w 3211789"/>
                <a:gd name="connsiteY1602" fmla="*/ 2010506 h 6108771"/>
                <a:gd name="connsiteX1603" fmla="*/ 2151493 w 3211789"/>
                <a:gd name="connsiteY1603" fmla="*/ 2020163 h 6108771"/>
                <a:gd name="connsiteX1604" fmla="*/ 2137974 w 3211789"/>
                <a:gd name="connsiteY1604" fmla="*/ 2010506 h 6108771"/>
                <a:gd name="connsiteX1605" fmla="*/ 2143768 w 3211789"/>
                <a:gd name="connsiteY1605" fmla="*/ 1993124 h 6108771"/>
                <a:gd name="connsiteX1606" fmla="*/ 2145699 w 3211789"/>
                <a:gd name="connsiteY1606" fmla="*/ 1979605 h 6108771"/>
                <a:gd name="connsiteX1607" fmla="*/ 2172738 w 3211789"/>
                <a:gd name="connsiteY1607" fmla="*/ 2010506 h 6108771"/>
                <a:gd name="connsiteX1608" fmla="*/ 1906215 w 3211789"/>
                <a:gd name="connsiteY1608" fmla="*/ 1983468 h 6108771"/>
                <a:gd name="connsiteX1609" fmla="*/ 1838619 w 3211789"/>
                <a:gd name="connsiteY1609" fmla="*/ 2054927 h 6108771"/>
                <a:gd name="connsiteX1610" fmla="*/ 1821237 w 3211789"/>
                <a:gd name="connsiteY1610" fmla="*/ 2045270 h 6108771"/>
                <a:gd name="connsiteX1611" fmla="*/ 1811580 w 3211789"/>
                <a:gd name="connsiteY1611" fmla="*/ 2018231 h 6108771"/>
                <a:gd name="connsiteX1612" fmla="*/ 1794198 w 3211789"/>
                <a:gd name="connsiteY1612" fmla="*/ 1985399 h 6108771"/>
                <a:gd name="connsiteX1613" fmla="*/ 1894627 w 3211789"/>
                <a:gd name="connsiteY1613" fmla="*/ 1937116 h 6108771"/>
                <a:gd name="connsiteX1614" fmla="*/ 1906215 w 3211789"/>
                <a:gd name="connsiteY1614" fmla="*/ 1983468 h 6108771"/>
                <a:gd name="connsiteX1615" fmla="*/ 2132180 w 3211789"/>
                <a:gd name="connsiteY1615" fmla="*/ 1993124 h 6108771"/>
                <a:gd name="connsiteX1616" fmla="*/ 2072309 w 3211789"/>
                <a:gd name="connsiteY1616" fmla="*/ 2051064 h 6108771"/>
                <a:gd name="connsiteX1617" fmla="*/ 2054927 w 3211789"/>
                <a:gd name="connsiteY1617" fmla="*/ 2041407 h 6108771"/>
                <a:gd name="connsiteX1618" fmla="*/ 2062652 w 3211789"/>
                <a:gd name="connsiteY1618" fmla="*/ 2016300 h 6108771"/>
                <a:gd name="connsiteX1619" fmla="*/ 2047202 w 3211789"/>
                <a:gd name="connsiteY1619" fmla="*/ 1971880 h 6108771"/>
                <a:gd name="connsiteX1620" fmla="*/ 2093553 w 3211789"/>
                <a:gd name="connsiteY1620" fmla="*/ 1933253 h 6108771"/>
                <a:gd name="connsiteX1621" fmla="*/ 2132180 w 3211789"/>
                <a:gd name="connsiteY1621" fmla="*/ 1993124 h 6108771"/>
                <a:gd name="connsiteX1622" fmla="*/ 1048708 w 3211789"/>
                <a:gd name="connsiteY1622" fmla="*/ 2081965 h 6108771"/>
                <a:gd name="connsiteX1623" fmla="*/ 1050639 w 3211789"/>
                <a:gd name="connsiteY1623" fmla="*/ 2076171 h 6108771"/>
                <a:gd name="connsiteX1624" fmla="*/ 1039051 w 3211789"/>
                <a:gd name="connsiteY1624" fmla="*/ 2035613 h 6108771"/>
                <a:gd name="connsiteX1625" fmla="*/ 1048708 w 3211789"/>
                <a:gd name="connsiteY1625" fmla="*/ 2010506 h 6108771"/>
                <a:gd name="connsiteX1626" fmla="*/ 1110510 w 3211789"/>
                <a:gd name="connsiteY1626" fmla="*/ 2099347 h 6108771"/>
                <a:gd name="connsiteX1627" fmla="*/ 1110510 w 3211789"/>
                <a:gd name="connsiteY1627" fmla="*/ 2109004 h 6108771"/>
                <a:gd name="connsiteX1628" fmla="*/ 1069953 w 3211789"/>
                <a:gd name="connsiteY1628" fmla="*/ 2109004 h 6108771"/>
                <a:gd name="connsiteX1629" fmla="*/ 1035189 w 3211789"/>
                <a:gd name="connsiteY1629" fmla="*/ 2105141 h 6108771"/>
                <a:gd name="connsiteX1630" fmla="*/ 998494 w 3211789"/>
                <a:gd name="connsiteY1630" fmla="*/ 2091622 h 6108771"/>
                <a:gd name="connsiteX1631" fmla="*/ 915447 w 3211789"/>
                <a:gd name="connsiteY1631" fmla="*/ 1929391 h 6108771"/>
                <a:gd name="connsiteX1632" fmla="*/ 1048708 w 3211789"/>
                <a:gd name="connsiteY1632" fmla="*/ 2081965 h 6108771"/>
                <a:gd name="connsiteX1633" fmla="*/ 1572096 w 3211789"/>
                <a:gd name="connsiteY1633" fmla="*/ 1966086 h 6108771"/>
                <a:gd name="connsiteX1634" fmla="*/ 1541195 w 3211789"/>
                <a:gd name="connsiteY1634" fmla="*/ 2022094 h 6108771"/>
                <a:gd name="connsiteX1635" fmla="*/ 1531539 w 3211789"/>
                <a:gd name="connsiteY1635" fmla="*/ 2018231 h 6108771"/>
                <a:gd name="connsiteX1636" fmla="*/ 1510294 w 3211789"/>
                <a:gd name="connsiteY1636" fmla="*/ 1971880 h 6108771"/>
                <a:gd name="connsiteX1637" fmla="*/ 1502569 w 3211789"/>
                <a:gd name="connsiteY1637" fmla="*/ 1981536 h 6108771"/>
                <a:gd name="connsiteX1638" fmla="*/ 1508363 w 3211789"/>
                <a:gd name="connsiteY1638" fmla="*/ 1995056 h 6108771"/>
                <a:gd name="connsiteX1639" fmla="*/ 1508363 w 3211789"/>
                <a:gd name="connsiteY1639" fmla="*/ 2006643 h 6108771"/>
                <a:gd name="connsiteX1640" fmla="*/ 1502569 w 3211789"/>
                <a:gd name="connsiteY1640" fmla="*/ 2008575 h 6108771"/>
                <a:gd name="connsiteX1641" fmla="*/ 1465874 w 3211789"/>
                <a:gd name="connsiteY1641" fmla="*/ 1987330 h 6108771"/>
                <a:gd name="connsiteX1642" fmla="*/ 1473599 w 3211789"/>
                <a:gd name="connsiteY1642" fmla="*/ 1966086 h 6108771"/>
                <a:gd name="connsiteX1643" fmla="*/ 1504500 w 3211789"/>
                <a:gd name="connsiteY1643" fmla="*/ 1954498 h 6108771"/>
                <a:gd name="connsiteX1644" fmla="*/ 1546989 w 3211789"/>
                <a:gd name="connsiteY1644" fmla="*/ 1912009 h 6108771"/>
                <a:gd name="connsiteX1645" fmla="*/ 1572096 w 3211789"/>
                <a:gd name="connsiteY1645" fmla="*/ 1966086 h 6108771"/>
                <a:gd name="connsiteX1646" fmla="*/ 1243772 w 3211789"/>
                <a:gd name="connsiteY1646" fmla="*/ 1948704 h 6108771"/>
                <a:gd name="connsiteX1647" fmla="*/ 1220596 w 3211789"/>
                <a:gd name="connsiteY1647" fmla="*/ 1948704 h 6108771"/>
                <a:gd name="connsiteX1648" fmla="*/ 1193557 w 3211789"/>
                <a:gd name="connsiteY1648" fmla="*/ 1931322 h 6108771"/>
                <a:gd name="connsiteX1649" fmla="*/ 1205145 w 3211789"/>
                <a:gd name="connsiteY1649" fmla="*/ 1912009 h 6108771"/>
                <a:gd name="connsiteX1650" fmla="*/ 1243772 w 3211789"/>
                <a:gd name="connsiteY1650" fmla="*/ 1948704 h 6108771"/>
                <a:gd name="connsiteX1651" fmla="*/ 2222952 w 3211789"/>
                <a:gd name="connsiteY1651" fmla="*/ 1950635 h 6108771"/>
                <a:gd name="connsiteX1652" fmla="*/ 2277029 w 3211789"/>
                <a:gd name="connsiteY1652" fmla="*/ 2081965 h 6108771"/>
                <a:gd name="connsiteX1653" fmla="*/ 2236471 w 3211789"/>
                <a:gd name="connsiteY1653" fmla="*/ 2060720 h 6108771"/>
                <a:gd name="connsiteX1654" fmla="*/ 2151493 w 3211789"/>
                <a:gd name="connsiteY1654" fmla="*/ 1956429 h 6108771"/>
                <a:gd name="connsiteX1655" fmla="*/ 2136043 w 3211789"/>
                <a:gd name="connsiteY1655" fmla="*/ 1933253 h 6108771"/>
                <a:gd name="connsiteX1656" fmla="*/ 2180463 w 3211789"/>
                <a:gd name="connsiteY1656" fmla="*/ 1902352 h 6108771"/>
                <a:gd name="connsiteX1657" fmla="*/ 2222952 w 3211789"/>
                <a:gd name="connsiteY1657" fmla="*/ 1950635 h 6108771"/>
                <a:gd name="connsiteX1658" fmla="*/ 1734327 w 3211789"/>
                <a:gd name="connsiteY1658" fmla="*/ 1925528 h 6108771"/>
                <a:gd name="connsiteX1659" fmla="*/ 1689907 w 3211789"/>
                <a:gd name="connsiteY1659" fmla="*/ 1996987 h 6108771"/>
                <a:gd name="connsiteX1660" fmla="*/ 1668663 w 3211789"/>
                <a:gd name="connsiteY1660" fmla="*/ 1956429 h 6108771"/>
                <a:gd name="connsiteX1661" fmla="*/ 1726602 w 3211789"/>
                <a:gd name="connsiteY1661" fmla="*/ 1902352 h 6108771"/>
                <a:gd name="connsiteX1662" fmla="*/ 1734327 w 3211789"/>
                <a:gd name="connsiteY1662" fmla="*/ 1925528 h 6108771"/>
                <a:gd name="connsiteX1663" fmla="*/ 1342269 w 3211789"/>
                <a:gd name="connsiteY1663" fmla="*/ 1956429 h 6108771"/>
                <a:gd name="connsiteX1664" fmla="*/ 1330681 w 3211789"/>
                <a:gd name="connsiteY1664" fmla="*/ 1968017 h 6108771"/>
                <a:gd name="connsiteX1665" fmla="*/ 1263085 w 3211789"/>
                <a:gd name="connsiteY1665" fmla="*/ 1948704 h 6108771"/>
                <a:gd name="connsiteX1666" fmla="*/ 1228321 w 3211789"/>
                <a:gd name="connsiteY1666" fmla="*/ 1913940 h 6108771"/>
                <a:gd name="connsiteX1667" fmla="*/ 1290123 w 3211789"/>
                <a:gd name="connsiteY1667" fmla="*/ 1873382 h 6108771"/>
                <a:gd name="connsiteX1668" fmla="*/ 1342269 w 3211789"/>
                <a:gd name="connsiteY1668" fmla="*/ 1956429 h 6108771"/>
                <a:gd name="connsiteX1669" fmla="*/ 2174669 w 3211789"/>
                <a:gd name="connsiteY1669" fmla="*/ 1879176 h 6108771"/>
                <a:gd name="connsiteX1670" fmla="*/ 2120592 w 3211789"/>
                <a:gd name="connsiteY1670" fmla="*/ 1912009 h 6108771"/>
                <a:gd name="connsiteX1671" fmla="*/ 2110935 w 3211789"/>
                <a:gd name="connsiteY1671" fmla="*/ 1904283 h 6108771"/>
                <a:gd name="connsiteX1672" fmla="*/ 2159218 w 3211789"/>
                <a:gd name="connsiteY1672" fmla="*/ 1869520 h 6108771"/>
                <a:gd name="connsiteX1673" fmla="*/ 2174669 w 3211789"/>
                <a:gd name="connsiteY1673" fmla="*/ 1879176 h 6108771"/>
                <a:gd name="connsiteX1674" fmla="*/ 1637761 w 3211789"/>
                <a:gd name="connsiteY1674" fmla="*/ 1879176 h 6108771"/>
                <a:gd name="connsiteX1675" fmla="*/ 1639693 w 3211789"/>
                <a:gd name="connsiteY1675" fmla="*/ 1915871 h 6108771"/>
                <a:gd name="connsiteX1676" fmla="*/ 1630036 w 3211789"/>
                <a:gd name="connsiteY1676" fmla="*/ 1964154 h 6108771"/>
                <a:gd name="connsiteX1677" fmla="*/ 1647418 w 3211789"/>
                <a:gd name="connsiteY1677" fmla="*/ 1952566 h 6108771"/>
                <a:gd name="connsiteX1678" fmla="*/ 1662869 w 3211789"/>
                <a:gd name="connsiteY1678" fmla="*/ 1995056 h 6108771"/>
                <a:gd name="connsiteX1679" fmla="*/ 1626173 w 3211789"/>
                <a:gd name="connsiteY1679" fmla="*/ 2056858 h 6108771"/>
                <a:gd name="connsiteX1680" fmla="*/ 1622311 w 3211789"/>
                <a:gd name="connsiteY1680" fmla="*/ 2054927 h 6108771"/>
                <a:gd name="connsiteX1681" fmla="*/ 1610723 w 3211789"/>
                <a:gd name="connsiteY1681" fmla="*/ 1993124 h 6108771"/>
                <a:gd name="connsiteX1682" fmla="*/ 1628105 w 3211789"/>
                <a:gd name="connsiteY1682" fmla="*/ 1964154 h 6108771"/>
                <a:gd name="connsiteX1683" fmla="*/ 1622311 w 3211789"/>
                <a:gd name="connsiteY1683" fmla="*/ 1962223 h 6108771"/>
                <a:gd name="connsiteX1684" fmla="*/ 1597204 w 3211789"/>
                <a:gd name="connsiteY1684" fmla="*/ 1971880 h 6108771"/>
                <a:gd name="connsiteX1685" fmla="*/ 1574028 w 3211789"/>
                <a:gd name="connsiteY1685" fmla="*/ 1927459 h 6108771"/>
                <a:gd name="connsiteX1686" fmla="*/ 1566302 w 3211789"/>
                <a:gd name="connsiteY1686" fmla="*/ 1908146 h 6108771"/>
                <a:gd name="connsiteX1687" fmla="*/ 1630036 w 3211789"/>
                <a:gd name="connsiteY1687" fmla="*/ 1869520 h 6108771"/>
                <a:gd name="connsiteX1688" fmla="*/ 1637761 w 3211789"/>
                <a:gd name="connsiteY1688" fmla="*/ 1879176 h 6108771"/>
                <a:gd name="connsiteX1689" fmla="*/ 2016301 w 3211789"/>
                <a:gd name="connsiteY1689" fmla="*/ 1929391 h 6108771"/>
                <a:gd name="connsiteX1690" fmla="*/ 1996987 w 3211789"/>
                <a:gd name="connsiteY1690" fmla="*/ 1987330 h 6108771"/>
                <a:gd name="connsiteX1691" fmla="*/ 2000850 w 3211789"/>
                <a:gd name="connsiteY1691" fmla="*/ 1993124 h 6108771"/>
                <a:gd name="connsiteX1692" fmla="*/ 2006644 w 3211789"/>
                <a:gd name="connsiteY1692" fmla="*/ 1993124 h 6108771"/>
                <a:gd name="connsiteX1693" fmla="*/ 2025957 w 3211789"/>
                <a:gd name="connsiteY1693" fmla="*/ 1969948 h 6108771"/>
                <a:gd name="connsiteX1694" fmla="*/ 2043339 w 3211789"/>
                <a:gd name="connsiteY1694" fmla="*/ 2012437 h 6108771"/>
                <a:gd name="connsiteX1695" fmla="*/ 1966086 w 3211789"/>
                <a:gd name="connsiteY1695" fmla="*/ 2105141 h 6108771"/>
                <a:gd name="connsiteX1696" fmla="*/ 1935185 w 3211789"/>
                <a:gd name="connsiteY1696" fmla="*/ 2041407 h 6108771"/>
                <a:gd name="connsiteX1697" fmla="*/ 1993125 w 3211789"/>
                <a:gd name="connsiteY1697" fmla="*/ 2006643 h 6108771"/>
                <a:gd name="connsiteX1698" fmla="*/ 1993125 w 3211789"/>
                <a:gd name="connsiteY1698" fmla="*/ 1996987 h 6108771"/>
                <a:gd name="connsiteX1699" fmla="*/ 1939048 w 3211789"/>
                <a:gd name="connsiteY1699" fmla="*/ 2008575 h 6108771"/>
                <a:gd name="connsiteX1700" fmla="*/ 1912009 w 3211789"/>
                <a:gd name="connsiteY1700" fmla="*/ 1964154 h 6108771"/>
                <a:gd name="connsiteX1701" fmla="*/ 1912009 w 3211789"/>
                <a:gd name="connsiteY1701" fmla="*/ 1927459 h 6108771"/>
                <a:gd name="connsiteX1702" fmla="*/ 1946773 w 3211789"/>
                <a:gd name="connsiteY1702" fmla="*/ 1906215 h 6108771"/>
                <a:gd name="connsiteX1703" fmla="*/ 1983468 w 3211789"/>
                <a:gd name="connsiteY1703" fmla="*/ 1867588 h 6108771"/>
                <a:gd name="connsiteX1704" fmla="*/ 2016301 w 3211789"/>
                <a:gd name="connsiteY1704" fmla="*/ 1929391 h 6108771"/>
                <a:gd name="connsiteX1705" fmla="*/ 2008575 w 3211789"/>
                <a:gd name="connsiteY1705" fmla="*/ 1859863 h 6108771"/>
                <a:gd name="connsiteX1706" fmla="*/ 2093553 w 3211789"/>
                <a:gd name="connsiteY1706" fmla="*/ 1917803 h 6108771"/>
                <a:gd name="connsiteX1707" fmla="*/ 2091622 w 3211789"/>
                <a:gd name="connsiteY1707" fmla="*/ 1931322 h 6108771"/>
                <a:gd name="connsiteX1708" fmla="*/ 2043339 w 3211789"/>
                <a:gd name="connsiteY1708" fmla="*/ 1946772 h 6108771"/>
                <a:gd name="connsiteX1709" fmla="*/ 2033682 w 3211789"/>
                <a:gd name="connsiteY1709" fmla="*/ 1940979 h 6108771"/>
                <a:gd name="connsiteX1710" fmla="*/ 2024026 w 3211789"/>
                <a:gd name="connsiteY1710" fmla="*/ 1898489 h 6108771"/>
                <a:gd name="connsiteX1711" fmla="*/ 2004713 w 3211789"/>
                <a:gd name="connsiteY1711" fmla="*/ 1859863 h 6108771"/>
                <a:gd name="connsiteX1712" fmla="*/ 2008575 w 3211789"/>
                <a:gd name="connsiteY1712" fmla="*/ 1859863 h 6108771"/>
                <a:gd name="connsiteX1713" fmla="*/ 1964155 w 3211789"/>
                <a:gd name="connsiteY1713" fmla="*/ 1859863 h 6108771"/>
                <a:gd name="connsiteX1714" fmla="*/ 1912009 w 3211789"/>
                <a:gd name="connsiteY1714" fmla="*/ 1906215 h 6108771"/>
                <a:gd name="connsiteX1715" fmla="*/ 1900421 w 3211789"/>
                <a:gd name="connsiteY1715" fmla="*/ 1881108 h 6108771"/>
                <a:gd name="connsiteX1716" fmla="*/ 1900421 w 3211789"/>
                <a:gd name="connsiteY1716" fmla="*/ 1867588 h 6108771"/>
                <a:gd name="connsiteX1717" fmla="*/ 1910078 w 3211789"/>
                <a:gd name="connsiteY1717" fmla="*/ 1856000 h 6108771"/>
                <a:gd name="connsiteX1718" fmla="*/ 1929391 w 3211789"/>
                <a:gd name="connsiteY1718" fmla="*/ 1856000 h 6108771"/>
                <a:gd name="connsiteX1719" fmla="*/ 1950636 w 3211789"/>
                <a:gd name="connsiteY1719" fmla="*/ 1852138 h 6108771"/>
                <a:gd name="connsiteX1720" fmla="*/ 1964155 w 3211789"/>
                <a:gd name="connsiteY1720" fmla="*/ 1859863 h 6108771"/>
                <a:gd name="connsiteX1721" fmla="*/ 2383252 w 3211789"/>
                <a:gd name="connsiteY1721" fmla="*/ 1856000 h 6108771"/>
                <a:gd name="connsiteX1722" fmla="*/ 2387114 w 3211789"/>
                <a:gd name="connsiteY1722" fmla="*/ 1859863 h 6108771"/>
                <a:gd name="connsiteX1723" fmla="*/ 2392908 w 3211789"/>
                <a:gd name="connsiteY1723" fmla="*/ 1873382 h 6108771"/>
                <a:gd name="connsiteX1724" fmla="*/ 2387114 w 3211789"/>
                <a:gd name="connsiteY1724" fmla="*/ 1888833 h 6108771"/>
                <a:gd name="connsiteX1725" fmla="*/ 2373595 w 3211789"/>
                <a:gd name="connsiteY1725" fmla="*/ 1861794 h 6108771"/>
                <a:gd name="connsiteX1726" fmla="*/ 2373595 w 3211789"/>
                <a:gd name="connsiteY1726" fmla="*/ 1846344 h 6108771"/>
                <a:gd name="connsiteX1727" fmla="*/ 2383252 w 3211789"/>
                <a:gd name="connsiteY1727" fmla="*/ 1856000 h 6108771"/>
                <a:gd name="connsiteX1728" fmla="*/ 853644 w 3211789"/>
                <a:gd name="connsiteY1728" fmla="*/ 1890764 h 6108771"/>
                <a:gd name="connsiteX1729" fmla="*/ 880683 w 3211789"/>
                <a:gd name="connsiteY1729" fmla="*/ 1948704 h 6108771"/>
                <a:gd name="connsiteX1730" fmla="*/ 938623 w 3211789"/>
                <a:gd name="connsiteY1730" fmla="*/ 2081965 h 6108771"/>
                <a:gd name="connsiteX1731" fmla="*/ 1027463 w 3211789"/>
                <a:gd name="connsiteY1731" fmla="*/ 2126385 h 6108771"/>
                <a:gd name="connsiteX1732" fmla="*/ 1125961 w 3211789"/>
                <a:gd name="connsiteY1732" fmla="*/ 2134111 h 6108771"/>
                <a:gd name="connsiteX1733" fmla="*/ 1129824 w 3211789"/>
                <a:gd name="connsiteY1733" fmla="*/ 2155355 h 6108771"/>
                <a:gd name="connsiteX1734" fmla="*/ 988837 w 3211789"/>
                <a:gd name="connsiteY1734" fmla="*/ 2309861 h 6108771"/>
                <a:gd name="connsiteX1735" fmla="*/ 944417 w 3211789"/>
                <a:gd name="connsiteY1735" fmla="*/ 2319518 h 6108771"/>
                <a:gd name="connsiteX1736" fmla="*/ 855576 w 3211789"/>
                <a:gd name="connsiteY1736" fmla="*/ 2296342 h 6108771"/>
                <a:gd name="connsiteX1737" fmla="*/ 842057 w 3211789"/>
                <a:gd name="connsiteY1737" fmla="*/ 2302136 h 6108771"/>
                <a:gd name="connsiteX1738" fmla="*/ 849782 w 3211789"/>
                <a:gd name="connsiteY1738" fmla="*/ 2342694 h 6108771"/>
                <a:gd name="connsiteX1739" fmla="*/ 840125 w 3211789"/>
                <a:gd name="connsiteY1739" fmla="*/ 2383251 h 6108771"/>
                <a:gd name="connsiteX1740" fmla="*/ 631542 w 3211789"/>
                <a:gd name="connsiteY1740" fmla="*/ 2537757 h 6108771"/>
                <a:gd name="connsiteX1741" fmla="*/ 583259 w 3211789"/>
                <a:gd name="connsiteY1741" fmla="*/ 2531963 h 6108771"/>
                <a:gd name="connsiteX1742" fmla="*/ 538839 w 3211789"/>
                <a:gd name="connsiteY1742" fmla="*/ 2518444 h 6108771"/>
                <a:gd name="connsiteX1743" fmla="*/ 426822 w 3211789"/>
                <a:gd name="connsiteY1743" fmla="*/ 2412221 h 6108771"/>
                <a:gd name="connsiteX1744" fmla="*/ 407509 w 3211789"/>
                <a:gd name="connsiteY1744" fmla="*/ 2379389 h 6108771"/>
                <a:gd name="connsiteX1745" fmla="*/ 235621 w 3211789"/>
                <a:gd name="connsiteY1745" fmla="*/ 2437328 h 6108771"/>
                <a:gd name="connsiteX1746" fmla="*/ 25107 w 3211789"/>
                <a:gd name="connsiteY1746" fmla="*/ 2286685 h 6108771"/>
                <a:gd name="connsiteX1747" fmla="*/ 17382 w 3211789"/>
                <a:gd name="connsiteY1747" fmla="*/ 2238402 h 6108771"/>
                <a:gd name="connsiteX1748" fmla="*/ 88841 w 3211789"/>
                <a:gd name="connsiteY1748" fmla="*/ 2105141 h 6108771"/>
                <a:gd name="connsiteX1749" fmla="*/ 106223 w 3211789"/>
                <a:gd name="connsiteY1749" fmla="*/ 2095484 h 6108771"/>
                <a:gd name="connsiteX1750" fmla="*/ 179613 w 3211789"/>
                <a:gd name="connsiteY1750" fmla="*/ 2051064 h 6108771"/>
                <a:gd name="connsiteX1751" fmla="*/ 187338 w 3211789"/>
                <a:gd name="connsiteY1751" fmla="*/ 2004712 h 6108771"/>
                <a:gd name="connsiteX1752" fmla="*/ 196995 w 3211789"/>
                <a:gd name="connsiteY1752" fmla="*/ 1977674 h 6108771"/>
                <a:gd name="connsiteX1753" fmla="*/ 256866 w 3211789"/>
                <a:gd name="connsiteY1753" fmla="*/ 1910077 h 6108771"/>
                <a:gd name="connsiteX1754" fmla="*/ 390127 w 3211789"/>
                <a:gd name="connsiteY1754" fmla="*/ 1873382 h 6108771"/>
                <a:gd name="connsiteX1755" fmla="*/ 562015 w 3211789"/>
                <a:gd name="connsiteY1755" fmla="*/ 1985399 h 6108771"/>
                <a:gd name="connsiteX1756" fmla="*/ 571671 w 3211789"/>
                <a:gd name="connsiteY1756" fmla="*/ 2008575 h 6108771"/>
                <a:gd name="connsiteX1757" fmla="*/ 675963 w 3211789"/>
                <a:gd name="connsiteY1757" fmla="*/ 1983468 h 6108771"/>
                <a:gd name="connsiteX1758" fmla="*/ 726177 w 3211789"/>
                <a:gd name="connsiteY1758" fmla="*/ 1985399 h 6108771"/>
                <a:gd name="connsiteX1759" fmla="*/ 832400 w 3211789"/>
                <a:gd name="connsiteY1759" fmla="*/ 2124454 h 6108771"/>
                <a:gd name="connsiteX1760" fmla="*/ 768666 w 3211789"/>
                <a:gd name="connsiteY1760" fmla="*/ 2267372 h 6108771"/>
                <a:gd name="connsiteX1761" fmla="*/ 683688 w 3211789"/>
                <a:gd name="connsiteY1761" fmla="*/ 2292479 h 6108771"/>
                <a:gd name="connsiteX1762" fmla="*/ 585191 w 3211789"/>
                <a:gd name="connsiteY1762" fmla="*/ 2246127 h 6108771"/>
                <a:gd name="connsiteX1763" fmla="*/ 538839 w 3211789"/>
                <a:gd name="connsiteY1763" fmla="*/ 2290548 h 6108771"/>
                <a:gd name="connsiteX1764" fmla="*/ 428754 w 3211789"/>
                <a:gd name="connsiteY1764" fmla="*/ 2327243 h 6108771"/>
                <a:gd name="connsiteX1765" fmla="*/ 285836 w 3211789"/>
                <a:gd name="connsiteY1765" fmla="*/ 2180462 h 6108771"/>
                <a:gd name="connsiteX1766" fmla="*/ 426822 w 3211789"/>
                <a:gd name="connsiteY1766" fmla="*/ 2041407 h 6108771"/>
                <a:gd name="connsiteX1767" fmla="*/ 538839 w 3211789"/>
                <a:gd name="connsiteY1767" fmla="*/ 2145699 h 6108771"/>
                <a:gd name="connsiteX1768" fmla="*/ 451929 w 3211789"/>
                <a:gd name="connsiteY1768" fmla="*/ 2234540 h 6108771"/>
                <a:gd name="connsiteX1769" fmla="*/ 384333 w 3211789"/>
                <a:gd name="connsiteY1769" fmla="*/ 2170806 h 6108771"/>
                <a:gd name="connsiteX1770" fmla="*/ 434548 w 3211789"/>
                <a:gd name="connsiteY1770" fmla="*/ 2122523 h 6108771"/>
                <a:gd name="connsiteX1771" fmla="*/ 411372 w 3211789"/>
                <a:gd name="connsiteY1771" fmla="*/ 2114798 h 6108771"/>
                <a:gd name="connsiteX1772" fmla="*/ 359226 w 3211789"/>
                <a:gd name="connsiteY1772" fmla="*/ 2170806 h 6108771"/>
                <a:gd name="connsiteX1773" fmla="*/ 446135 w 3211789"/>
                <a:gd name="connsiteY1773" fmla="*/ 2251921 h 6108771"/>
                <a:gd name="connsiteX1774" fmla="*/ 560084 w 3211789"/>
                <a:gd name="connsiteY1774" fmla="*/ 2145699 h 6108771"/>
                <a:gd name="connsiteX1775" fmla="*/ 426822 w 3211789"/>
                <a:gd name="connsiteY1775" fmla="*/ 2022094 h 6108771"/>
                <a:gd name="connsiteX1776" fmla="*/ 268454 w 3211789"/>
                <a:gd name="connsiteY1776" fmla="*/ 2174669 h 6108771"/>
                <a:gd name="connsiteX1777" fmla="*/ 436479 w 3211789"/>
                <a:gd name="connsiteY1777" fmla="*/ 2344625 h 6108771"/>
                <a:gd name="connsiteX1778" fmla="*/ 594847 w 3211789"/>
                <a:gd name="connsiteY1778" fmla="*/ 2282823 h 6108771"/>
                <a:gd name="connsiteX1779" fmla="*/ 625748 w 3211789"/>
                <a:gd name="connsiteY1779" fmla="*/ 2294410 h 6108771"/>
                <a:gd name="connsiteX1780" fmla="*/ 691413 w 3211789"/>
                <a:gd name="connsiteY1780" fmla="*/ 2311792 h 6108771"/>
                <a:gd name="connsiteX1781" fmla="*/ 735834 w 3211789"/>
                <a:gd name="connsiteY1781" fmla="*/ 2302136 h 6108771"/>
                <a:gd name="connsiteX1782" fmla="*/ 857507 w 3211789"/>
                <a:gd name="connsiteY1782" fmla="*/ 2139905 h 6108771"/>
                <a:gd name="connsiteX1783" fmla="*/ 786048 w 3211789"/>
                <a:gd name="connsiteY1783" fmla="*/ 1966086 h 6108771"/>
                <a:gd name="connsiteX1784" fmla="*/ 789911 w 3211789"/>
                <a:gd name="connsiteY1784" fmla="*/ 1944841 h 6108771"/>
                <a:gd name="connsiteX1785" fmla="*/ 753216 w 3211789"/>
                <a:gd name="connsiteY1785" fmla="*/ 1867588 h 6108771"/>
                <a:gd name="connsiteX1786" fmla="*/ 787980 w 3211789"/>
                <a:gd name="connsiteY1786" fmla="*/ 1838618 h 6108771"/>
                <a:gd name="connsiteX1787" fmla="*/ 853644 w 3211789"/>
                <a:gd name="connsiteY1787" fmla="*/ 1890764 h 6108771"/>
                <a:gd name="connsiteX1788" fmla="*/ 567809 w 3211789"/>
                <a:gd name="connsiteY1788" fmla="*/ 1832824 h 6108771"/>
                <a:gd name="connsiteX1789" fmla="*/ 650856 w 3211789"/>
                <a:gd name="connsiteY1789" fmla="*/ 1873382 h 6108771"/>
                <a:gd name="connsiteX1790" fmla="*/ 766735 w 3211789"/>
                <a:gd name="connsiteY1790" fmla="*/ 1956429 h 6108771"/>
                <a:gd name="connsiteX1791" fmla="*/ 753216 w 3211789"/>
                <a:gd name="connsiteY1791" fmla="*/ 1971880 h 6108771"/>
                <a:gd name="connsiteX1792" fmla="*/ 731971 w 3211789"/>
                <a:gd name="connsiteY1792" fmla="*/ 1964154 h 6108771"/>
                <a:gd name="connsiteX1793" fmla="*/ 681757 w 3211789"/>
                <a:gd name="connsiteY1793" fmla="*/ 1964154 h 6108771"/>
                <a:gd name="connsiteX1794" fmla="*/ 633474 w 3211789"/>
                <a:gd name="connsiteY1794" fmla="*/ 1964154 h 6108771"/>
                <a:gd name="connsiteX1795" fmla="*/ 592916 w 3211789"/>
                <a:gd name="connsiteY1795" fmla="*/ 1975742 h 6108771"/>
                <a:gd name="connsiteX1796" fmla="*/ 579397 w 3211789"/>
                <a:gd name="connsiteY1796" fmla="*/ 1968017 h 6108771"/>
                <a:gd name="connsiteX1797" fmla="*/ 463517 w 3211789"/>
                <a:gd name="connsiteY1797" fmla="*/ 1863726 h 6108771"/>
                <a:gd name="connsiteX1798" fmla="*/ 488625 w 3211789"/>
                <a:gd name="connsiteY1798" fmla="*/ 1836687 h 6108771"/>
                <a:gd name="connsiteX1799" fmla="*/ 536908 w 3211789"/>
                <a:gd name="connsiteY1799" fmla="*/ 1807717 h 6108771"/>
                <a:gd name="connsiteX1800" fmla="*/ 567809 w 3211789"/>
                <a:gd name="connsiteY1800" fmla="*/ 1832824 h 6108771"/>
                <a:gd name="connsiteX1801" fmla="*/ 1730465 w 3211789"/>
                <a:gd name="connsiteY1801" fmla="*/ 1850206 h 6108771"/>
                <a:gd name="connsiteX1802" fmla="*/ 1662869 w 3211789"/>
                <a:gd name="connsiteY1802" fmla="*/ 1921665 h 6108771"/>
                <a:gd name="connsiteX1803" fmla="*/ 1659006 w 3211789"/>
                <a:gd name="connsiteY1803" fmla="*/ 1894627 h 6108771"/>
                <a:gd name="connsiteX1804" fmla="*/ 1718877 w 3211789"/>
                <a:gd name="connsiteY1804" fmla="*/ 1805786 h 6108771"/>
                <a:gd name="connsiteX1805" fmla="*/ 1730465 w 3211789"/>
                <a:gd name="connsiteY1805" fmla="*/ 1850206 h 6108771"/>
                <a:gd name="connsiteX1806" fmla="*/ 1985399 w 3211789"/>
                <a:gd name="connsiteY1806" fmla="*/ 1838618 h 6108771"/>
                <a:gd name="connsiteX1807" fmla="*/ 1937116 w 3211789"/>
                <a:gd name="connsiteY1807" fmla="*/ 1838618 h 6108771"/>
                <a:gd name="connsiteX1808" fmla="*/ 1912009 w 3211789"/>
                <a:gd name="connsiteY1808" fmla="*/ 1844412 h 6108771"/>
                <a:gd name="connsiteX1809" fmla="*/ 1906215 w 3211789"/>
                <a:gd name="connsiteY1809" fmla="*/ 1796129 h 6108771"/>
                <a:gd name="connsiteX1810" fmla="*/ 1985399 w 3211789"/>
                <a:gd name="connsiteY1810" fmla="*/ 1838618 h 6108771"/>
                <a:gd name="connsiteX1811" fmla="*/ 1898490 w 3211789"/>
                <a:gd name="connsiteY1811" fmla="*/ 1817374 h 6108771"/>
                <a:gd name="connsiteX1812" fmla="*/ 1854069 w 3211789"/>
                <a:gd name="connsiteY1812" fmla="*/ 1861794 h 6108771"/>
                <a:gd name="connsiteX1813" fmla="*/ 1842482 w 3211789"/>
                <a:gd name="connsiteY1813" fmla="*/ 1830893 h 6108771"/>
                <a:gd name="connsiteX1814" fmla="*/ 1894627 w 3211789"/>
                <a:gd name="connsiteY1814" fmla="*/ 1794198 h 6108771"/>
                <a:gd name="connsiteX1815" fmla="*/ 1898490 w 3211789"/>
                <a:gd name="connsiteY1815" fmla="*/ 1817374 h 6108771"/>
                <a:gd name="connsiteX1816" fmla="*/ 1624242 w 3211789"/>
                <a:gd name="connsiteY1816" fmla="*/ 1821237 h 6108771"/>
                <a:gd name="connsiteX1817" fmla="*/ 1568234 w 3211789"/>
                <a:gd name="connsiteY1817" fmla="*/ 1888833 h 6108771"/>
                <a:gd name="connsiteX1818" fmla="*/ 1543127 w 3211789"/>
                <a:gd name="connsiteY1818" fmla="*/ 1846344 h 6108771"/>
                <a:gd name="connsiteX1819" fmla="*/ 1539264 w 3211789"/>
                <a:gd name="connsiteY1819" fmla="*/ 1830893 h 6108771"/>
                <a:gd name="connsiteX1820" fmla="*/ 1546989 w 3211789"/>
                <a:gd name="connsiteY1820" fmla="*/ 1823168 h 6108771"/>
                <a:gd name="connsiteX1821" fmla="*/ 1606860 w 3211789"/>
                <a:gd name="connsiteY1821" fmla="*/ 1774885 h 6108771"/>
                <a:gd name="connsiteX1822" fmla="*/ 1624242 w 3211789"/>
                <a:gd name="connsiteY1822" fmla="*/ 1821237 h 6108771"/>
                <a:gd name="connsiteX1823" fmla="*/ 1292055 w 3211789"/>
                <a:gd name="connsiteY1823" fmla="*/ 1815443 h 6108771"/>
                <a:gd name="connsiteX1824" fmla="*/ 1247634 w 3211789"/>
                <a:gd name="connsiteY1824" fmla="*/ 1881108 h 6108771"/>
                <a:gd name="connsiteX1825" fmla="*/ 1222527 w 3211789"/>
                <a:gd name="connsiteY1825" fmla="*/ 1888833 h 6108771"/>
                <a:gd name="connsiteX1826" fmla="*/ 1193557 w 3211789"/>
                <a:gd name="connsiteY1826" fmla="*/ 1848275 h 6108771"/>
                <a:gd name="connsiteX1827" fmla="*/ 1201283 w 3211789"/>
                <a:gd name="connsiteY1827" fmla="*/ 1821237 h 6108771"/>
                <a:gd name="connsiteX1828" fmla="*/ 1232184 w 3211789"/>
                <a:gd name="connsiteY1828" fmla="*/ 1796129 h 6108771"/>
                <a:gd name="connsiteX1829" fmla="*/ 1247634 w 3211789"/>
                <a:gd name="connsiteY1829" fmla="*/ 1780679 h 6108771"/>
                <a:gd name="connsiteX1830" fmla="*/ 1266947 w 3211789"/>
                <a:gd name="connsiteY1830" fmla="*/ 1759434 h 6108771"/>
                <a:gd name="connsiteX1831" fmla="*/ 1292055 w 3211789"/>
                <a:gd name="connsiteY1831" fmla="*/ 1815443 h 6108771"/>
                <a:gd name="connsiteX1832" fmla="*/ 1828962 w 3211789"/>
                <a:gd name="connsiteY1832" fmla="*/ 1755572 h 6108771"/>
                <a:gd name="connsiteX1833" fmla="*/ 1877245 w 3211789"/>
                <a:gd name="connsiteY1833" fmla="*/ 1776816 h 6108771"/>
                <a:gd name="connsiteX1834" fmla="*/ 1844413 w 3211789"/>
                <a:gd name="connsiteY1834" fmla="*/ 1798061 h 6108771"/>
                <a:gd name="connsiteX1835" fmla="*/ 1825100 w 3211789"/>
                <a:gd name="connsiteY1835" fmla="*/ 1755572 h 6108771"/>
                <a:gd name="connsiteX1836" fmla="*/ 1828962 w 3211789"/>
                <a:gd name="connsiteY1836" fmla="*/ 1755572 h 6108771"/>
                <a:gd name="connsiteX1837" fmla="*/ 1815443 w 3211789"/>
                <a:gd name="connsiteY1837" fmla="*/ 1796129 h 6108771"/>
                <a:gd name="connsiteX1838" fmla="*/ 1801924 w 3211789"/>
                <a:gd name="connsiteY1838" fmla="*/ 1848275 h 6108771"/>
                <a:gd name="connsiteX1839" fmla="*/ 1805786 w 3211789"/>
                <a:gd name="connsiteY1839" fmla="*/ 1850206 h 6108771"/>
                <a:gd name="connsiteX1840" fmla="*/ 1827031 w 3211789"/>
                <a:gd name="connsiteY1840" fmla="*/ 1832824 h 6108771"/>
                <a:gd name="connsiteX1841" fmla="*/ 1836688 w 3211789"/>
                <a:gd name="connsiteY1841" fmla="*/ 1852138 h 6108771"/>
                <a:gd name="connsiteX1842" fmla="*/ 1805786 w 3211789"/>
                <a:gd name="connsiteY1842" fmla="*/ 1900421 h 6108771"/>
                <a:gd name="connsiteX1843" fmla="*/ 1809649 w 3211789"/>
                <a:gd name="connsiteY1843" fmla="*/ 1902352 h 6108771"/>
                <a:gd name="connsiteX1844" fmla="*/ 1873383 w 3211789"/>
                <a:gd name="connsiteY1844" fmla="*/ 1867588 h 6108771"/>
                <a:gd name="connsiteX1845" fmla="*/ 1890765 w 3211789"/>
                <a:gd name="connsiteY1845" fmla="*/ 1892695 h 6108771"/>
                <a:gd name="connsiteX1846" fmla="*/ 1801924 w 3211789"/>
                <a:gd name="connsiteY1846" fmla="*/ 1969948 h 6108771"/>
                <a:gd name="connsiteX1847" fmla="*/ 1765229 w 3211789"/>
                <a:gd name="connsiteY1847" fmla="*/ 1958360 h 6108771"/>
                <a:gd name="connsiteX1848" fmla="*/ 1784542 w 3211789"/>
                <a:gd name="connsiteY1848" fmla="*/ 1929391 h 6108771"/>
                <a:gd name="connsiteX1849" fmla="*/ 1784542 w 3211789"/>
                <a:gd name="connsiteY1849" fmla="*/ 1923597 h 6108771"/>
                <a:gd name="connsiteX1850" fmla="*/ 1778748 w 3211789"/>
                <a:gd name="connsiteY1850" fmla="*/ 1921665 h 6108771"/>
                <a:gd name="connsiteX1851" fmla="*/ 1749778 w 3211789"/>
                <a:gd name="connsiteY1851" fmla="*/ 1939047 h 6108771"/>
                <a:gd name="connsiteX1852" fmla="*/ 1747847 w 3211789"/>
                <a:gd name="connsiteY1852" fmla="*/ 1910077 h 6108771"/>
                <a:gd name="connsiteX1853" fmla="*/ 1769091 w 3211789"/>
                <a:gd name="connsiteY1853" fmla="*/ 1875314 h 6108771"/>
                <a:gd name="connsiteX1854" fmla="*/ 1753641 w 3211789"/>
                <a:gd name="connsiteY1854" fmla="*/ 1869520 h 6108771"/>
                <a:gd name="connsiteX1855" fmla="*/ 1736259 w 3211789"/>
                <a:gd name="connsiteY1855" fmla="*/ 1823168 h 6108771"/>
                <a:gd name="connsiteX1856" fmla="*/ 1740121 w 3211789"/>
                <a:gd name="connsiteY1856" fmla="*/ 1799992 h 6108771"/>
                <a:gd name="connsiteX1857" fmla="*/ 1798061 w 3211789"/>
                <a:gd name="connsiteY1857" fmla="*/ 1749778 h 6108771"/>
                <a:gd name="connsiteX1858" fmla="*/ 1815443 w 3211789"/>
                <a:gd name="connsiteY1858" fmla="*/ 1796129 h 6108771"/>
                <a:gd name="connsiteX1859" fmla="*/ 1716946 w 3211789"/>
                <a:gd name="connsiteY1859" fmla="*/ 1715014 h 6108771"/>
                <a:gd name="connsiteX1860" fmla="*/ 1771023 w 3211789"/>
                <a:gd name="connsiteY1860" fmla="*/ 1730464 h 6108771"/>
                <a:gd name="connsiteX1861" fmla="*/ 1776817 w 3211789"/>
                <a:gd name="connsiteY1861" fmla="*/ 1742052 h 6108771"/>
                <a:gd name="connsiteX1862" fmla="*/ 1734327 w 3211789"/>
                <a:gd name="connsiteY1862" fmla="*/ 1778747 h 6108771"/>
                <a:gd name="connsiteX1863" fmla="*/ 1728534 w 3211789"/>
                <a:gd name="connsiteY1863" fmla="*/ 1778747 h 6108771"/>
                <a:gd name="connsiteX1864" fmla="*/ 1711152 w 3211789"/>
                <a:gd name="connsiteY1864" fmla="*/ 1715014 h 6108771"/>
                <a:gd name="connsiteX1865" fmla="*/ 1716946 w 3211789"/>
                <a:gd name="connsiteY1865" fmla="*/ 1715014 h 6108771"/>
                <a:gd name="connsiteX1866" fmla="*/ 2265441 w 3211789"/>
                <a:gd name="connsiteY1866" fmla="*/ 1749778 h 6108771"/>
                <a:gd name="connsiteX1867" fmla="*/ 2277029 w 3211789"/>
                <a:gd name="connsiteY1867" fmla="*/ 1769091 h 6108771"/>
                <a:gd name="connsiteX1868" fmla="*/ 2253853 w 3211789"/>
                <a:gd name="connsiteY1868" fmla="*/ 1796129 h 6108771"/>
                <a:gd name="connsiteX1869" fmla="*/ 2242265 w 3211789"/>
                <a:gd name="connsiteY1869" fmla="*/ 1753640 h 6108771"/>
                <a:gd name="connsiteX1870" fmla="*/ 2255785 w 3211789"/>
                <a:gd name="connsiteY1870" fmla="*/ 1709220 h 6108771"/>
                <a:gd name="connsiteX1871" fmla="*/ 2265441 w 3211789"/>
                <a:gd name="connsiteY1871" fmla="*/ 1749778 h 6108771"/>
                <a:gd name="connsiteX1872" fmla="*/ 1388621 w 3211789"/>
                <a:gd name="connsiteY1872" fmla="*/ 1765228 h 6108771"/>
                <a:gd name="connsiteX1873" fmla="*/ 1380896 w 3211789"/>
                <a:gd name="connsiteY1873" fmla="*/ 1821237 h 6108771"/>
                <a:gd name="connsiteX1874" fmla="*/ 1400209 w 3211789"/>
                <a:gd name="connsiteY1874" fmla="*/ 1813511 h 6108771"/>
                <a:gd name="connsiteX1875" fmla="*/ 1421453 w 3211789"/>
                <a:gd name="connsiteY1875" fmla="*/ 1821237 h 6108771"/>
                <a:gd name="connsiteX1876" fmla="*/ 1423385 w 3211789"/>
                <a:gd name="connsiteY1876" fmla="*/ 1817374 h 6108771"/>
                <a:gd name="connsiteX1877" fmla="*/ 1419522 w 3211789"/>
                <a:gd name="connsiteY1877" fmla="*/ 1803855 h 6108771"/>
                <a:gd name="connsiteX1878" fmla="*/ 1442698 w 3211789"/>
                <a:gd name="connsiteY1878" fmla="*/ 1788404 h 6108771"/>
                <a:gd name="connsiteX1879" fmla="*/ 1487118 w 3211789"/>
                <a:gd name="connsiteY1879" fmla="*/ 1738190 h 6108771"/>
                <a:gd name="connsiteX1880" fmla="*/ 1506431 w 3211789"/>
                <a:gd name="connsiteY1880" fmla="*/ 1786473 h 6108771"/>
                <a:gd name="connsiteX1881" fmla="*/ 1490981 w 3211789"/>
                <a:gd name="connsiteY1881" fmla="*/ 1840550 h 6108771"/>
                <a:gd name="connsiteX1882" fmla="*/ 1496775 w 3211789"/>
                <a:gd name="connsiteY1882" fmla="*/ 1844412 h 6108771"/>
                <a:gd name="connsiteX1883" fmla="*/ 1512225 w 3211789"/>
                <a:gd name="connsiteY1883" fmla="*/ 1834756 h 6108771"/>
                <a:gd name="connsiteX1884" fmla="*/ 1537333 w 3211789"/>
                <a:gd name="connsiteY1884" fmla="*/ 1875314 h 6108771"/>
                <a:gd name="connsiteX1885" fmla="*/ 1533470 w 3211789"/>
                <a:gd name="connsiteY1885" fmla="*/ 1894627 h 6108771"/>
                <a:gd name="connsiteX1886" fmla="*/ 1481324 w 3211789"/>
                <a:gd name="connsiteY1886" fmla="*/ 1942910 h 6108771"/>
                <a:gd name="connsiteX1887" fmla="*/ 1475530 w 3211789"/>
                <a:gd name="connsiteY1887" fmla="*/ 1940979 h 6108771"/>
                <a:gd name="connsiteX1888" fmla="*/ 1456217 w 3211789"/>
                <a:gd name="connsiteY1888" fmla="*/ 1877245 h 6108771"/>
                <a:gd name="connsiteX1889" fmla="*/ 1460080 w 3211789"/>
                <a:gd name="connsiteY1889" fmla="*/ 1856000 h 6108771"/>
                <a:gd name="connsiteX1890" fmla="*/ 1446560 w 3211789"/>
                <a:gd name="connsiteY1890" fmla="*/ 1859863 h 6108771"/>
                <a:gd name="connsiteX1891" fmla="*/ 1431110 w 3211789"/>
                <a:gd name="connsiteY1891" fmla="*/ 1828962 h 6108771"/>
                <a:gd name="connsiteX1892" fmla="*/ 1425316 w 3211789"/>
                <a:gd name="connsiteY1892" fmla="*/ 1821237 h 6108771"/>
                <a:gd name="connsiteX1893" fmla="*/ 1419522 w 3211789"/>
                <a:gd name="connsiteY1893" fmla="*/ 1821237 h 6108771"/>
                <a:gd name="connsiteX1894" fmla="*/ 1421453 w 3211789"/>
                <a:gd name="connsiteY1894" fmla="*/ 1854069 h 6108771"/>
                <a:gd name="connsiteX1895" fmla="*/ 1417591 w 3211789"/>
                <a:gd name="connsiteY1895" fmla="*/ 1883039 h 6108771"/>
                <a:gd name="connsiteX1896" fmla="*/ 1400209 w 3211789"/>
                <a:gd name="connsiteY1896" fmla="*/ 1910077 h 6108771"/>
                <a:gd name="connsiteX1897" fmla="*/ 1363514 w 3211789"/>
                <a:gd name="connsiteY1897" fmla="*/ 1929391 h 6108771"/>
                <a:gd name="connsiteX1898" fmla="*/ 1351926 w 3211789"/>
                <a:gd name="connsiteY1898" fmla="*/ 1923597 h 6108771"/>
                <a:gd name="connsiteX1899" fmla="*/ 1319093 w 3211789"/>
                <a:gd name="connsiteY1899" fmla="*/ 1869520 h 6108771"/>
                <a:gd name="connsiteX1900" fmla="*/ 1378964 w 3211789"/>
                <a:gd name="connsiteY1900" fmla="*/ 1825099 h 6108771"/>
                <a:gd name="connsiteX1901" fmla="*/ 1375102 w 3211789"/>
                <a:gd name="connsiteY1901" fmla="*/ 1823168 h 6108771"/>
                <a:gd name="connsiteX1902" fmla="*/ 1321025 w 3211789"/>
                <a:gd name="connsiteY1902" fmla="*/ 1850206 h 6108771"/>
                <a:gd name="connsiteX1903" fmla="*/ 1303643 w 3211789"/>
                <a:gd name="connsiteY1903" fmla="*/ 1836687 h 6108771"/>
                <a:gd name="connsiteX1904" fmla="*/ 1307505 w 3211789"/>
                <a:gd name="connsiteY1904" fmla="*/ 1815443 h 6108771"/>
                <a:gd name="connsiteX1905" fmla="*/ 1282398 w 3211789"/>
                <a:gd name="connsiteY1905" fmla="*/ 1742052 h 6108771"/>
                <a:gd name="connsiteX1906" fmla="*/ 1315231 w 3211789"/>
                <a:gd name="connsiteY1906" fmla="*/ 1724670 h 6108771"/>
                <a:gd name="connsiteX1907" fmla="*/ 1348063 w 3211789"/>
                <a:gd name="connsiteY1907" fmla="*/ 1699563 h 6108771"/>
                <a:gd name="connsiteX1908" fmla="*/ 1388621 w 3211789"/>
                <a:gd name="connsiteY1908" fmla="*/ 1765228 h 6108771"/>
                <a:gd name="connsiteX1909" fmla="*/ 1635830 w 3211789"/>
                <a:gd name="connsiteY1909" fmla="*/ 1687975 h 6108771"/>
                <a:gd name="connsiteX1910" fmla="*/ 1666731 w 3211789"/>
                <a:gd name="connsiteY1910" fmla="*/ 1720808 h 6108771"/>
                <a:gd name="connsiteX1911" fmla="*/ 1684113 w 3211789"/>
                <a:gd name="connsiteY1911" fmla="*/ 1713083 h 6108771"/>
                <a:gd name="connsiteX1912" fmla="*/ 1709220 w 3211789"/>
                <a:gd name="connsiteY1912" fmla="*/ 1763297 h 6108771"/>
                <a:gd name="connsiteX1913" fmla="*/ 1641624 w 3211789"/>
                <a:gd name="connsiteY1913" fmla="*/ 1838618 h 6108771"/>
                <a:gd name="connsiteX1914" fmla="*/ 1631967 w 3211789"/>
                <a:gd name="connsiteY1914" fmla="*/ 1796129 h 6108771"/>
                <a:gd name="connsiteX1915" fmla="*/ 1622311 w 3211789"/>
                <a:gd name="connsiteY1915" fmla="*/ 1765228 h 6108771"/>
                <a:gd name="connsiteX1916" fmla="*/ 1643555 w 3211789"/>
                <a:gd name="connsiteY1916" fmla="*/ 1747846 h 6108771"/>
                <a:gd name="connsiteX1917" fmla="*/ 1616517 w 3211789"/>
                <a:gd name="connsiteY1917" fmla="*/ 1742052 h 6108771"/>
                <a:gd name="connsiteX1918" fmla="*/ 1595272 w 3211789"/>
                <a:gd name="connsiteY1918" fmla="*/ 1686044 h 6108771"/>
                <a:gd name="connsiteX1919" fmla="*/ 1635830 w 3211789"/>
                <a:gd name="connsiteY1919" fmla="*/ 1687975 h 6108771"/>
                <a:gd name="connsiteX1920" fmla="*/ 2072309 w 3211789"/>
                <a:gd name="connsiteY1920" fmla="*/ 1772954 h 6108771"/>
                <a:gd name="connsiteX1921" fmla="*/ 2149562 w 3211789"/>
                <a:gd name="connsiteY1921" fmla="*/ 1850206 h 6108771"/>
                <a:gd name="connsiteX1922" fmla="*/ 2097416 w 3211789"/>
                <a:gd name="connsiteY1922" fmla="*/ 1881108 h 6108771"/>
                <a:gd name="connsiteX1923" fmla="*/ 2049133 w 3211789"/>
                <a:gd name="connsiteY1923" fmla="*/ 1861794 h 6108771"/>
                <a:gd name="connsiteX1924" fmla="*/ 1975743 w 3211789"/>
                <a:gd name="connsiteY1924" fmla="*/ 1813511 h 6108771"/>
                <a:gd name="connsiteX1925" fmla="*/ 1892696 w 3211789"/>
                <a:gd name="connsiteY1925" fmla="*/ 1767160 h 6108771"/>
                <a:gd name="connsiteX1926" fmla="*/ 1857932 w 3211789"/>
                <a:gd name="connsiteY1926" fmla="*/ 1749778 h 6108771"/>
                <a:gd name="connsiteX1927" fmla="*/ 1854069 w 3211789"/>
                <a:gd name="connsiteY1927" fmla="*/ 1738190 h 6108771"/>
                <a:gd name="connsiteX1928" fmla="*/ 1912009 w 3211789"/>
                <a:gd name="connsiteY1928" fmla="*/ 1682181 h 6108771"/>
                <a:gd name="connsiteX1929" fmla="*/ 2072309 w 3211789"/>
                <a:gd name="connsiteY1929" fmla="*/ 1772954 h 6108771"/>
                <a:gd name="connsiteX1930" fmla="*/ 1595272 w 3211789"/>
                <a:gd name="connsiteY1930" fmla="*/ 1740121 h 6108771"/>
                <a:gd name="connsiteX1931" fmla="*/ 1529607 w 3211789"/>
                <a:gd name="connsiteY1931" fmla="*/ 1809649 h 6108771"/>
                <a:gd name="connsiteX1932" fmla="*/ 1512225 w 3211789"/>
                <a:gd name="connsiteY1932" fmla="*/ 1755572 h 6108771"/>
                <a:gd name="connsiteX1933" fmla="*/ 1560508 w 3211789"/>
                <a:gd name="connsiteY1933" fmla="*/ 1678319 h 6108771"/>
                <a:gd name="connsiteX1934" fmla="*/ 1595272 w 3211789"/>
                <a:gd name="connsiteY1934" fmla="*/ 1740121 h 6108771"/>
                <a:gd name="connsiteX1935" fmla="*/ 1251497 w 3211789"/>
                <a:gd name="connsiteY1935" fmla="*/ 1724670 h 6108771"/>
                <a:gd name="connsiteX1936" fmla="*/ 1245703 w 3211789"/>
                <a:gd name="connsiteY1936" fmla="*/ 1757503 h 6108771"/>
                <a:gd name="connsiteX1937" fmla="*/ 1185832 w 3211789"/>
                <a:gd name="connsiteY1937" fmla="*/ 1803855 h 6108771"/>
                <a:gd name="connsiteX1938" fmla="*/ 1170381 w 3211789"/>
                <a:gd name="connsiteY1938" fmla="*/ 1792267 h 6108771"/>
                <a:gd name="connsiteX1939" fmla="*/ 1178107 w 3211789"/>
                <a:gd name="connsiteY1939" fmla="*/ 1765228 h 6108771"/>
                <a:gd name="connsiteX1940" fmla="*/ 1166519 w 3211789"/>
                <a:gd name="connsiteY1940" fmla="*/ 1722739 h 6108771"/>
                <a:gd name="connsiteX1941" fmla="*/ 1170381 w 3211789"/>
                <a:gd name="connsiteY1941" fmla="*/ 1709220 h 6108771"/>
                <a:gd name="connsiteX1942" fmla="*/ 1197420 w 3211789"/>
                <a:gd name="connsiteY1942" fmla="*/ 1691838 h 6108771"/>
                <a:gd name="connsiteX1943" fmla="*/ 1220596 w 3211789"/>
                <a:gd name="connsiteY1943" fmla="*/ 1670593 h 6108771"/>
                <a:gd name="connsiteX1944" fmla="*/ 1251497 w 3211789"/>
                <a:gd name="connsiteY1944" fmla="*/ 1724670 h 6108771"/>
                <a:gd name="connsiteX1945" fmla="*/ 1490981 w 3211789"/>
                <a:gd name="connsiteY1945" fmla="*/ 1660937 h 6108771"/>
                <a:gd name="connsiteX1946" fmla="*/ 1539264 w 3211789"/>
                <a:gd name="connsiteY1946" fmla="*/ 1678319 h 6108771"/>
                <a:gd name="connsiteX1947" fmla="*/ 1492912 w 3211789"/>
                <a:gd name="connsiteY1947" fmla="*/ 1715014 h 6108771"/>
                <a:gd name="connsiteX1948" fmla="*/ 1463942 w 3211789"/>
                <a:gd name="connsiteY1948" fmla="*/ 1662868 h 6108771"/>
                <a:gd name="connsiteX1949" fmla="*/ 1473599 w 3211789"/>
                <a:gd name="connsiteY1949" fmla="*/ 1655143 h 6108771"/>
                <a:gd name="connsiteX1950" fmla="*/ 1490981 w 3211789"/>
                <a:gd name="connsiteY1950" fmla="*/ 1660937 h 6108771"/>
                <a:gd name="connsiteX1951" fmla="*/ 1884971 w 3211789"/>
                <a:gd name="connsiteY1951" fmla="*/ 1662868 h 6108771"/>
                <a:gd name="connsiteX1952" fmla="*/ 1850207 w 3211789"/>
                <a:gd name="connsiteY1952" fmla="*/ 1703426 h 6108771"/>
                <a:gd name="connsiteX1953" fmla="*/ 1834756 w 3211789"/>
                <a:gd name="connsiteY1953" fmla="*/ 1734327 h 6108771"/>
                <a:gd name="connsiteX1954" fmla="*/ 1827031 w 3211789"/>
                <a:gd name="connsiteY1954" fmla="*/ 1738190 h 6108771"/>
                <a:gd name="connsiteX1955" fmla="*/ 1813512 w 3211789"/>
                <a:gd name="connsiteY1955" fmla="*/ 1728533 h 6108771"/>
                <a:gd name="connsiteX1956" fmla="*/ 1865657 w 3211789"/>
                <a:gd name="connsiteY1956" fmla="*/ 1649349 h 6108771"/>
                <a:gd name="connsiteX1957" fmla="*/ 1884971 w 3211789"/>
                <a:gd name="connsiteY1957" fmla="*/ 1662868 h 6108771"/>
                <a:gd name="connsiteX1958" fmla="*/ 1054502 w 3211789"/>
                <a:gd name="connsiteY1958" fmla="*/ 1687975 h 6108771"/>
                <a:gd name="connsiteX1959" fmla="*/ 983043 w 3211789"/>
                <a:gd name="connsiteY1959" fmla="*/ 1759434 h 6108771"/>
                <a:gd name="connsiteX1960" fmla="*/ 917378 w 3211789"/>
                <a:gd name="connsiteY1960" fmla="*/ 1742052 h 6108771"/>
                <a:gd name="connsiteX1961" fmla="*/ 1037120 w 3211789"/>
                <a:gd name="connsiteY1961" fmla="*/ 1647418 h 6108771"/>
                <a:gd name="connsiteX1962" fmla="*/ 1054502 w 3211789"/>
                <a:gd name="connsiteY1962" fmla="*/ 1687975 h 6108771"/>
                <a:gd name="connsiteX1963" fmla="*/ 1409865 w 3211789"/>
                <a:gd name="connsiteY1963" fmla="*/ 1641624 h 6108771"/>
                <a:gd name="connsiteX1964" fmla="*/ 1421453 w 3211789"/>
                <a:gd name="connsiteY1964" fmla="*/ 1662868 h 6108771"/>
                <a:gd name="connsiteX1965" fmla="*/ 1442698 w 3211789"/>
                <a:gd name="connsiteY1965" fmla="*/ 1657074 h 6108771"/>
                <a:gd name="connsiteX1966" fmla="*/ 1469736 w 3211789"/>
                <a:gd name="connsiteY1966" fmla="*/ 1716945 h 6108771"/>
                <a:gd name="connsiteX1967" fmla="*/ 1406003 w 3211789"/>
                <a:gd name="connsiteY1967" fmla="*/ 1786473 h 6108771"/>
                <a:gd name="connsiteX1968" fmla="*/ 1371239 w 3211789"/>
                <a:gd name="connsiteY1968" fmla="*/ 1697632 h 6108771"/>
                <a:gd name="connsiteX1969" fmla="*/ 1421453 w 3211789"/>
                <a:gd name="connsiteY1969" fmla="*/ 1664799 h 6108771"/>
                <a:gd name="connsiteX1970" fmla="*/ 1415659 w 3211789"/>
                <a:gd name="connsiteY1970" fmla="*/ 1660937 h 6108771"/>
                <a:gd name="connsiteX1971" fmla="*/ 1375102 w 3211789"/>
                <a:gd name="connsiteY1971" fmla="*/ 1676387 h 6108771"/>
                <a:gd name="connsiteX1972" fmla="*/ 1359651 w 3211789"/>
                <a:gd name="connsiteY1972" fmla="*/ 1676387 h 6108771"/>
                <a:gd name="connsiteX1973" fmla="*/ 1361582 w 3211789"/>
                <a:gd name="connsiteY1973" fmla="*/ 1655143 h 6108771"/>
                <a:gd name="connsiteX1974" fmla="*/ 1388621 w 3211789"/>
                <a:gd name="connsiteY1974" fmla="*/ 1639692 h 6108771"/>
                <a:gd name="connsiteX1975" fmla="*/ 1409865 w 3211789"/>
                <a:gd name="connsiteY1975" fmla="*/ 1641624 h 6108771"/>
                <a:gd name="connsiteX1976" fmla="*/ 871026 w 3211789"/>
                <a:gd name="connsiteY1976" fmla="*/ 1657074 h 6108771"/>
                <a:gd name="connsiteX1977" fmla="*/ 919309 w 3211789"/>
                <a:gd name="connsiteY1977" fmla="*/ 1657074 h 6108771"/>
                <a:gd name="connsiteX1978" fmla="*/ 927035 w 3211789"/>
                <a:gd name="connsiteY1978" fmla="*/ 1678319 h 6108771"/>
                <a:gd name="connsiteX1979" fmla="*/ 834331 w 3211789"/>
                <a:gd name="connsiteY1979" fmla="*/ 1755572 h 6108771"/>
                <a:gd name="connsiteX1980" fmla="*/ 776392 w 3211789"/>
                <a:gd name="connsiteY1980" fmla="*/ 1730464 h 6108771"/>
                <a:gd name="connsiteX1981" fmla="*/ 797636 w 3211789"/>
                <a:gd name="connsiteY1981" fmla="*/ 1695701 h 6108771"/>
                <a:gd name="connsiteX1982" fmla="*/ 809224 w 3211789"/>
                <a:gd name="connsiteY1982" fmla="*/ 1657074 h 6108771"/>
                <a:gd name="connsiteX1983" fmla="*/ 809224 w 3211789"/>
                <a:gd name="connsiteY1983" fmla="*/ 1639692 h 6108771"/>
                <a:gd name="connsiteX1984" fmla="*/ 871026 w 3211789"/>
                <a:gd name="connsiteY1984" fmla="*/ 1657074 h 6108771"/>
                <a:gd name="connsiteX1985" fmla="*/ 2651706 w 3211789"/>
                <a:gd name="connsiteY1985" fmla="*/ 1641624 h 6108771"/>
                <a:gd name="connsiteX1986" fmla="*/ 2605354 w 3211789"/>
                <a:gd name="connsiteY1986" fmla="*/ 1666731 h 6108771"/>
                <a:gd name="connsiteX1987" fmla="*/ 2593766 w 3211789"/>
                <a:gd name="connsiteY1987" fmla="*/ 1651280 h 6108771"/>
                <a:gd name="connsiteX1988" fmla="*/ 2564796 w 3211789"/>
                <a:gd name="connsiteY1988" fmla="*/ 1664799 h 6108771"/>
                <a:gd name="connsiteX1989" fmla="*/ 2562865 w 3211789"/>
                <a:gd name="connsiteY1989" fmla="*/ 1657074 h 6108771"/>
                <a:gd name="connsiteX1990" fmla="*/ 2618873 w 3211789"/>
                <a:gd name="connsiteY1990" fmla="*/ 1635830 h 6108771"/>
                <a:gd name="connsiteX1991" fmla="*/ 2651706 w 3211789"/>
                <a:gd name="connsiteY1991" fmla="*/ 1641624 h 6108771"/>
                <a:gd name="connsiteX1992" fmla="*/ 1143343 w 3211789"/>
                <a:gd name="connsiteY1992" fmla="*/ 1672525 h 6108771"/>
                <a:gd name="connsiteX1993" fmla="*/ 1131755 w 3211789"/>
                <a:gd name="connsiteY1993" fmla="*/ 1718877 h 6108771"/>
                <a:gd name="connsiteX1994" fmla="*/ 1112442 w 3211789"/>
                <a:gd name="connsiteY1994" fmla="*/ 1736258 h 6108771"/>
                <a:gd name="connsiteX1995" fmla="*/ 1073815 w 3211789"/>
                <a:gd name="connsiteY1995" fmla="*/ 1751709 h 6108771"/>
                <a:gd name="connsiteX1996" fmla="*/ 1052571 w 3211789"/>
                <a:gd name="connsiteY1996" fmla="*/ 1738190 h 6108771"/>
                <a:gd name="connsiteX1997" fmla="*/ 1066090 w 3211789"/>
                <a:gd name="connsiteY1997" fmla="*/ 1701495 h 6108771"/>
                <a:gd name="connsiteX1998" fmla="*/ 1066090 w 3211789"/>
                <a:gd name="connsiteY1998" fmla="*/ 1693769 h 6108771"/>
                <a:gd name="connsiteX1999" fmla="*/ 1060296 w 3211789"/>
                <a:gd name="connsiteY1999" fmla="*/ 1653212 h 6108771"/>
                <a:gd name="connsiteX2000" fmla="*/ 1108579 w 3211789"/>
                <a:gd name="connsiteY2000" fmla="*/ 1626173 h 6108771"/>
                <a:gd name="connsiteX2001" fmla="*/ 1143343 w 3211789"/>
                <a:gd name="connsiteY2001" fmla="*/ 1672525 h 6108771"/>
                <a:gd name="connsiteX2002" fmla="*/ 2406428 w 3211789"/>
                <a:gd name="connsiteY2002" fmla="*/ 1664799 h 6108771"/>
                <a:gd name="connsiteX2003" fmla="*/ 2410290 w 3211789"/>
                <a:gd name="connsiteY2003" fmla="*/ 1701495 h 6108771"/>
                <a:gd name="connsiteX2004" fmla="*/ 2385183 w 3211789"/>
                <a:gd name="connsiteY2004" fmla="*/ 1711151 h 6108771"/>
                <a:gd name="connsiteX2005" fmla="*/ 2377458 w 3211789"/>
                <a:gd name="connsiteY2005" fmla="*/ 1707289 h 6108771"/>
                <a:gd name="connsiteX2006" fmla="*/ 2377458 w 3211789"/>
                <a:gd name="connsiteY2006" fmla="*/ 1672525 h 6108771"/>
                <a:gd name="connsiteX2007" fmla="*/ 2412222 w 3211789"/>
                <a:gd name="connsiteY2007" fmla="*/ 1622310 h 6108771"/>
                <a:gd name="connsiteX2008" fmla="*/ 2406428 w 3211789"/>
                <a:gd name="connsiteY2008" fmla="*/ 1664799 h 6108771"/>
                <a:gd name="connsiteX2009" fmla="*/ 1349994 w 3211789"/>
                <a:gd name="connsiteY2009" fmla="*/ 1647418 h 6108771"/>
                <a:gd name="connsiteX2010" fmla="*/ 1282398 w 3211789"/>
                <a:gd name="connsiteY2010" fmla="*/ 1726602 h 6108771"/>
                <a:gd name="connsiteX2011" fmla="*/ 1266947 w 3211789"/>
                <a:gd name="connsiteY2011" fmla="*/ 1718877 h 6108771"/>
                <a:gd name="connsiteX2012" fmla="*/ 1247634 w 3211789"/>
                <a:gd name="connsiteY2012" fmla="*/ 1666731 h 6108771"/>
                <a:gd name="connsiteX2013" fmla="*/ 1270810 w 3211789"/>
                <a:gd name="connsiteY2013" fmla="*/ 1651280 h 6108771"/>
                <a:gd name="connsiteX2014" fmla="*/ 1303643 w 3211789"/>
                <a:gd name="connsiteY2014" fmla="*/ 1622310 h 6108771"/>
                <a:gd name="connsiteX2015" fmla="*/ 1349994 w 3211789"/>
                <a:gd name="connsiteY2015" fmla="*/ 1647418 h 6108771"/>
                <a:gd name="connsiteX2016" fmla="*/ 1284329 w 3211789"/>
                <a:gd name="connsiteY2016" fmla="*/ 1616516 h 6108771"/>
                <a:gd name="connsiteX2017" fmla="*/ 1243772 w 3211789"/>
                <a:gd name="connsiteY2017" fmla="*/ 1649349 h 6108771"/>
                <a:gd name="connsiteX2018" fmla="*/ 1226390 w 3211789"/>
                <a:gd name="connsiteY2018" fmla="*/ 1630036 h 6108771"/>
                <a:gd name="connsiteX2019" fmla="*/ 1228321 w 3211789"/>
                <a:gd name="connsiteY2019" fmla="*/ 1595272 h 6108771"/>
                <a:gd name="connsiteX2020" fmla="*/ 1284329 w 3211789"/>
                <a:gd name="connsiteY2020" fmla="*/ 1616516 h 6108771"/>
                <a:gd name="connsiteX2021" fmla="*/ 1218664 w 3211789"/>
                <a:gd name="connsiteY2021" fmla="*/ 1626173 h 6108771"/>
                <a:gd name="connsiteX2022" fmla="*/ 1156862 w 3211789"/>
                <a:gd name="connsiteY2022" fmla="*/ 1693769 h 6108771"/>
                <a:gd name="connsiteX2023" fmla="*/ 1143343 w 3211789"/>
                <a:gd name="connsiteY2023" fmla="*/ 1616516 h 6108771"/>
                <a:gd name="connsiteX2024" fmla="*/ 1149137 w 3211789"/>
                <a:gd name="connsiteY2024" fmla="*/ 1602997 h 6108771"/>
                <a:gd name="connsiteX2025" fmla="*/ 1191626 w 3211789"/>
                <a:gd name="connsiteY2025" fmla="*/ 1579821 h 6108771"/>
                <a:gd name="connsiteX2026" fmla="*/ 1218664 w 3211789"/>
                <a:gd name="connsiteY2026" fmla="*/ 1626173 h 6108771"/>
                <a:gd name="connsiteX2027" fmla="*/ 1676388 w 3211789"/>
                <a:gd name="connsiteY2027" fmla="*/ 1579821 h 6108771"/>
                <a:gd name="connsiteX2028" fmla="*/ 1728534 w 3211789"/>
                <a:gd name="connsiteY2028" fmla="*/ 1597203 h 6108771"/>
                <a:gd name="connsiteX2029" fmla="*/ 1840550 w 3211789"/>
                <a:gd name="connsiteY2029" fmla="*/ 1641624 h 6108771"/>
                <a:gd name="connsiteX2030" fmla="*/ 1817374 w 3211789"/>
                <a:gd name="connsiteY2030" fmla="*/ 1676387 h 6108771"/>
                <a:gd name="connsiteX2031" fmla="*/ 1798061 w 3211789"/>
                <a:gd name="connsiteY2031" fmla="*/ 1715014 h 6108771"/>
                <a:gd name="connsiteX2032" fmla="*/ 1786473 w 3211789"/>
                <a:gd name="connsiteY2032" fmla="*/ 1722739 h 6108771"/>
                <a:gd name="connsiteX2033" fmla="*/ 1709220 w 3211789"/>
                <a:gd name="connsiteY2033" fmla="*/ 1695701 h 6108771"/>
                <a:gd name="connsiteX2034" fmla="*/ 1481324 w 3211789"/>
                <a:gd name="connsiteY2034" fmla="*/ 1641624 h 6108771"/>
                <a:gd name="connsiteX2035" fmla="*/ 1473599 w 3211789"/>
                <a:gd name="connsiteY2035" fmla="*/ 1631967 h 6108771"/>
                <a:gd name="connsiteX2036" fmla="*/ 1506431 w 3211789"/>
                <a:gd name="connsiteY2036" fmla="*/ 1560508 h 6108771"/>
                <a:gd name="connsiteX2037" fmla="*/ 1527676 w 3211789"/>
                <a:gd name="connsiteY2037" fmla="*/ 1556645 h 6108771"/>
                <a:gd name="connsiteX2038" fmla="*/ 1676388 w 3211789"/>
                <a:gd name="connsiteY2038" fmla="*/ 1579821 h 6108771"/>
                <a:gd name="connsiteX2039" fmla="*/ 556221 w 3211789"/>
                <a:gd name="connsiteY2039" fmla="*/ 1616516 h 6108771"/>
                <a:gd name="connsiteX2040" fmla="*/ 662444 w 3211789"/>
                <a:gd name="connsiteY2040" fmla="*/ 1823168 h 6108771"/>
                <a:gd name="connsiteX2041" fmla="*/ 677894 w 3211789"/>
                <a:gd name="connsiteY2041" fmla="*/ 1763297 h 6108771"/>
                <a:gd name="connsiteX2042" fmla="*/ 712658 w 3211789"/>
                <a:gd name="connsiteY2042" fmla="*/ 1852138 h 6108771"/>
                <a:gd name="connsiteX2043" fmla="*/ 540770 w 3211789"/>
                <a:gd name="connsiteY2043" fmla="*/ 1645486 h 6108771"/>
                <a:gd name="connsiteX2044" fmla="*/ 560084 w 3211789"/>
                <a:gd name="connsiteY2044" fmla="*/ 1554714 h 6108771"/>
                <a:gd name="connsiteX2045" fmla="*/ 556221 w 3211789"/>
                <a:gd name="connsiteY2045" fmla="*/ 1616516 h 6108771"/>
                <a:gd name="connsiteX2046" fmla="*/ 1487118 w 3211789"/>
                <a:gd name="connsiteY2046" fmla="*/ 1558577 h 6108771"/>
                <a:gd name="connsiteX2047" fmla="*/ 1473599 w 3211789"/>
                <a:gd name="connsiteY2047" fmla="*/ 1581753 h 6108771"/>
                <a:gd name="connsiteX2048" fmla="*/ 1454286 w 3211789"/>
                <a:gd name="connsiteY2048" fmla="*/ 1630036 h 6108771"/>
                <a:gd name="connsiteX2049" fmla="*/ 1442698 w 3211789"/>
                <a:gd name="connsiteY2049" fmla="*/ 1637761 h 6108771"/>
                <a:gd name="connsiteX2050" fmla="*/ 1431110 w 3211789"/>
                <a:gd name="connsiteY2050" fmla="*/ 1620379 h 6108771"/>
                <a:gd name="connsiteX2051" fmla="*/ 1473599 w 3211789"/>
                <a:gd name="connsiteY2051" fmla="*/ 1546989 h 6108771"/>
                <a:gd name="connsiteX2052" fmla="*/ 1487118 w 3211789"/>
                <a:gd name="connsiteY2052" fmla="*/ 1558577 h 6108771"/>
                <a:gd name="connsiteX2053" fmla="*/ 1133686 w 3211789"/>
                <a:gd name="connsiteY2053" fmla="*/ 1550852 h 6108771"/>
                <a:gd name="connsiteX2054" fmla="*/ 1077678 w 3211789"/>
                <a:gd name="connsiteY2054" fmla="*/ 1618448 h 6108771"/>
                <a:gd name="connsiteX2055" fmla="*/ 1060296 w 3211789"/>
                <a:gd name="connsiteY2055" fmla="*/ 1618448 h 6108771"/>
                <a:gd name="connsiteX2056" fmla="*/ 1058365 w 3211789"/>
                <a:gd name="connsiteY2056" fmla="*/ 1612654 h 6108771"/>
                <a:gd name="connsiteX2057" fmla="*/ 1062227 w 3211789"/>
                <a:gd name="connsiteY2057" fmla="*/ 1595272 h 6108771"/>
                <a:gd name="connsiteX2058" fmla="*/ 1058365 w 3211789"/>
                <a:gd name="connsiteY2058" fmla="*/ 1570165 h 6108771"/>
                <a:gd name="connsiteX2059" fmla="*/ 1095060 w 3211789"/>
                <a:gd name="connsiteY2059" fmla="*/ 1537332 h 6108771"/>
                <a:gd name="connsiteX2060" fmla="*/ 1102785 w 3211789"/>
                <a:gd name="connsiteY2060" fmla="*/ 1529607 h 6108771"/>
                <a:gd name="connsiteX2061" fmla="*/ 1133686 w 3211789"/>
                <a:gd name="connsiteY2061" fmla="*/ 1550852 h 6108771"/>
                <a:gd name="connsiteX2062" fmla="*/ 1100854 w 3211789"/>
                <a:gd name="connsiteY2062" fmla="*/ 1527676 h 6108771"/>
                <a:gd name="connsiteX2063" fmla="*/ 1071884 w 3211789"/>
                <a:gd name="connsiteY2063" fmla="*/ 1529607 h 6108771"/>
                <a:gd name="connsiteX2064" fmla="*/ 1085403 w 3211789"/>
                <a:gd name="connsiteY2064" fmla="*/ 1506431 h 6108771"/>
                <a:gd name="connsiteX2065" fmla="*/ 1100854 w 3211789"/>
                <a:gd name="connsiteY2065" fmla="*/ 1527676 h 6108771"/>
                <a:gd name="connsiteX2066" fmla="*/ 803430 w 3211789"/>
                <a:gd name="connsiteY2066" fmla="*/ 1525744 h 6108771"/>
                <a:gd name="connsiteX2067" fmla="*/ 853644 w 3211789"/>
                <a:gd name="connsiteY2067" fmla="*/ 1548920 h 6108771"/>
                <a:gd name="connsiteX2068" fmla="*/ 784117 w 3211789"/>
                <a:gd name="connsiteY2068" fmla="*/ 1610722 h 6108771"/>
                <a:gd name="connsiteX2069" fmla="*/ 708795 w 3211789"/>
                <a:gd name="connsiteY2069" fmla="*/ 1575959 h 6108771"/>
                <a:gd name="connsiteX2070" fmla="*/ 735834 w 3211789"/>
                <a:gd name="connsiteY2070" fmla="*/ 1545058 h 6108771"/>
                <a:gd name="connsiteX2071" fmla="*/ 762872 w 3211789"/>
                <a:gd name="connsiteY2071" fmla="*/ 1504500 h 6108771"/>
                <a:gd name="connsiteX2072" fmla="*/ 803430 w 3211789"/>
                <a:gd name="connsiteY2072" fmla="*/ 1525744 h 6108771"/>
                <a:gd name="connsiteX2073" fmla="*/ 1068021 w 3211789"/>
                <a:gd name="connsiteY2073" fmla="*/ 1496774 h 6108771"/>
                <a:gd name="connsiteX2074" fmla="*/ 1033257 w 3211789"/>
                <a:gd name="connsiteY2074" fmla="*/ 1545058 h 6108771"/>
                <a:gd name="connsiteX2075" fmla="*/ 1054502 w 3211789"/>
                <a:gd name="connsiteY2075" fmla="*/ 1575959 h 6108771"/>
                <a:gd name="connsiteX2076" fmla="*/ 1046777 w 3211789"/>
                <a:gd name="connsiteY2076" fmla="*/ 1601066 h 6108771"/>
                <a:gd name="connsiteX2077" fmla="*/ 977249 w 3211789"/>
                <a:gd name="connsiteY2077" fmla="*/ 1653212 h 6108771"/>
                <a:gd name="connsiteX2078" fmla="*/ 946348 w 3211789"/>
                <a:gd name="connsiteY2078" fmla="*/ 1649349 h 6108771"/>
                <a:gd name="connsiteX2079" fmla="*/ 1029395 w 3211789"/>
                <a:gd name="connsiteY2079" fmla="*/ 1546989 h 6108771"/>
                <a:gd name="connsiteX2080" fmla="*/ 1002356 w 3211789"/>
                <a:gd name="connsiteY2080" fmla="*/ 1543126 h 6108771"/>
                <a:gd name="connsiteX2081" fmla="*/ 1015876 w 3211789"/>
                <a:gd name="connsiteY2081" fmla="*/ 1502568 h 6108771"/>
                <a:gd name="connsiteX2082" fmla="*/ 1052571 w 3211789"/>
                <a:gd name="connsiteY2082" fmla="*/ 1485187 h 6108771"/>
                <a:gd name="connsiteX2083" fmla="*/ 1068021 w 3211789"/>
                <a:gd name="connsiteY2083" fmla="*/ 1496774 h 6108771"/>
                <a:gd name="connsiteX2084" fmla="*/ 1006219 w 3211789"/>
                <a:gd name="connsiteY2084" fmla="*/ 1500637 h 6108771"/>
                <a:gd name="connsiteX2085" fmla="*/ 954073 w 3211789"/>
                <a:gd name="connsiteY2085" fmla="*/ 1560508 h 6108771"/>
                <a:gd name="connsiteX2086" fmla="*/ 952142 w 3211789"/>
                <a:gd name="connsiteY2086" fmla="*/ 1564371 h 6108771"/>
                <a:gd name="connsiteX2087" fmla="*/ 973386 w 3211789"/>
                <a:gd name="connsiteY2087" fmla="*/ 1581753 h 6108771"/>
                <a:gd name="connsiteX2088" fmla="*/ 888408 w 3211789"/>
                <a:gd name="connsiteY2088" fmla="*/ 1645486 h 6108771"/>
                <a:gd name="connsiteX2089" fmla="*/ 816949 w 3211789"/>
                <a:gd name="connsiteY2089" fmla="*/ 1618448 h 6108771"/>
                <a:gd name="connsiteX2090" fmla="*/ 869095 w 3211789"/>
                <a:gd name="connsiteY2090" fmla="*/ 1554714 h 6108771"/>
                <a:gd name="connsiteX2091" fmla="*/ 915447 w 3211789"/>
                <a:gd name="connsiteY2091" fmla="*/ 1570165 h 6108771"/>
                <a:gd name="connsiteX2092" fmla="*/ 917378 w 3211789"/>
                <a:gd name="connsiteY2092" fmla="*/ 1566302 h 6108771"/>
                <a:gd name="connsiteX2093" fmla="*/ 878752 w 3211789"/>
                <a:gd name="connsiteY2093" fmla="*/ 1533470 h 6108771"/>
                <a:gd name="connsiteX2094" fmla="*/ 919309 w 3211789"/>
                <a:gd name="connsiteY2094" fmla="*/ 1508362 h 6108771"/>
                <a:gd name="connsiteX2095" fmla="*/ 967593 w 3211789"/>
                <a:gd name="connsiteY2095" fmla="*/ 1473599 h 6108771"/>
                <a:gd name="connsiteX2096" fmla="*/ 1006219 w 3211789"/>
                <a:gd name="connsiteY2096" fmla="*/ 1500637 h 6108771"/>
                <a:gd name="connsiteX2097" fmla="*/ 911584 w 3211789"/>
                <a:gd name="connsiteY2097" fmla="*/ 1469736 h 6108771"/>
                <a:gd name="connsiteX2098" fmla="*/ 927035 w 3211789"/>
                <a:gd name="connsiteY2098" fmla="*/ 1471667 h 6108771"/>
                <a:gd name="connsiteX2099" fmla="*/ 928966 w 3211789"/>
                <a:gd name="connsiteY2099" fmla="*/ 1475530 h 6108771"/>
                <a:gd name="connsiteX2100" fmla="*/ 892271 w 3211789"/>
                <a:gd name="connsiteY2100" fmla="*/ 1510294 h 6108771"/>
                <a:gd name="connsiteX2101" fmla="*/ 845919 w 3211789"/>
                <a:gd name="connsiteY2101" fmla="*/ 1519950 h 6108771"/>
                <a:gd name="connsiteX2102" fmla="*/ 778323 w 3211789"/>
                <a:gd name="connsiteY2102" fmla="*/ 1489049 h 6108771"/>
                <a:gd name="connsiteX2103" fmla="*/ 793774 w 3211789"/>
                <a:gd name="connsiteY2103" fmla="*/ 1477461 h 6108771"/>
                <a:gd name="connsiteX2104" fmla="*/ 847851 w 3211789"/>
                <a:gd name="connsiteY2104" fmla="*/ 1452354 h 6108771"/>
                <a:gd name="connsiteX2105" fmla="*/ 911584 w 3211789"/>
                <a:gd name="connsiteY2105" fmla="*/ 1469736 h 6108771"/>
                <a:gd name="connsiteX2106" fmla="*/ 703001 w 3211789"/>
                <a:gd name="connsiteY2106" fmla="*/ 1473599 h 6108771"/>
                <a:gd name="connsiteX2107" fmla="*/ 739696 w 3211789"/>
                <a:gd name="connsiteY2107" fmla="*/ 1487118 h 6108771"/>
                <a:gd name="connsiteX2108" fmla="*/ 747422 w 3211789"/>
                <a:gd name="connsiteY2108" fmla="*/ 1494843 h 6108771"/>
                <a:gd name="connsiteX2109" fmla="*/ 685619 w 3211789"/>
                <a:gd name="connsiteY2109" fmla="*/ 1566302 h 6108771"/>
                <a:gd name="connsiteX2110" fmla="*/ 662444 w 3211789"/>
                <a:gd name="connsiteY2110" fmla="*/ 1572096 h 6108771"/>
                <a:gd name="connsiteX2111" fmla="*/ 621886 w 3211789"/>
                <a:gd name="connsiteY2111" fmla="*/ 1483255 h 6108771"/>
                <a:gd name="connsiteX2112" fmla="*/ 623817 w 3211789"/>
                <a:gd name="connsiteY2112" fmla="*/ 1471667 h 6108771"/>
                <a:gd name="connsiteX2113" fmla="*/ 637336 w 3211789"/>
                <a:gd name="connsiteY2113" fmla="*/ 1460079 h 6108771"/>
                <a:gd name="connsiteX2114" fmla="*/ 652787 w 3211789"/>
                <a:gd name="connsiteY2114" fmla="*/ 1433041 h 6108771"/>
                <a:gd name="connsiteX2115" fmla="*/ 703001 w 3211789"/>
                <a:gd name="connsiteY2115" fmla="*/ 1473599 h 6108771"/>
                <a:gd name="connsiteX2116" fmla="*/ 639268 w 3211789"/>
                <a:gd name="connsiteY2116" fmla="*/ 1421453 h 6108771"/>
                <a:gd name="connsiteX2117" fmla="*/ 621886 w 3211789"/>
                <a:gd name="connsiteY2117" fmla="*/ 1469736 h 6108771"/>
                <a:gd name="connsiteX2118" fmla="*/ 602573 w 3211789"/>
                <a:gd name="connsiteY2118" fmla="*/ 1442697 h 6108771"/>
                <a:gd name="connsiteX2119" fmla="*/ 602573 w 3211789"/>
                <a:gd name="connsiteY2119" fmla="*/ 1404071 h 6108771"/>
                <a:gd name="connsiteX2120" fmla="*/ 608367 w 3211789"/>
                <a:gd name="connsiteY2120" fmla="*/ 1404071 h 6108771"/>
                <a:gd name="connsiteX2121" fmla="*/ 639268 w 3211789"/>
                <a:gd name="connsiteY2121" fmla="*/ 1421453 h 6108771"/>
                <a:gd name="connsiteX2122" fmla="*/ 768666 w 3211789"/>
                <a:gd name="connsiteY2122" fmla="*/ 1402140 h 6108771"/>
                <a:gd name="connsiteX2123" fmla="*/ 830469 w 3211789"/>
                <a:gd name="connsiteY2123" fmla="*/ 1431110 h 6108771"/>
                <a:gd name="connsiteX2124" fmla="*/ 753216 w 3211789"/>
                <a:gd name="connsiteY2124" fmla="*/ 1473599 h 6108771"/>
                <a:gd name="connsiteX2125" fmla="*/ 664375 w 3211789"/>
                <a:gd name="connsiteY2125" fmla="*/ 1413728 h 6108771"/>
                <a:gd name="connsiteX2126" fmla="*/ 668238 w 3211789"/>
                <a:gd name="connsiteY2126" fmla="*/ 1406002 h 6108771"/>
                <a:gd name="connsiteX2127" fmla="*/ 701070 w 3211789"/>
                <a:gd name="connsiteY2127" fmla="*/ 1394414 h 6108771"/>
                <a:gd name="connsiteX2128" fmla="*/ 735834 w 3211789"/>
                <a:gd name="connsiteY2128" fmla="*/ 1375101 h 6108771"/>
                <a:gd name="connsiteX2129" fmla="*/ 768666 w 3211789"/>
                <a:gd name="connsiteY2129" fmla="*/ 1402140 h 6108771"/>
                <a:gd name="connsiteX2130" fmla="*/ 2157287 w 3211789"/>
                <a:gd name="connsiteY2130" fmla="*/ 1369307 h 6108771"/>
                <a:gd name="connsiteX2131" fmla="*/ 2153424 w 3211789"/>
                <a:gd name="connsiteY2131" fmla="*/ 1384758 h 6108771"/>
                <a:gd name="connsiteX2132" fmla="*/ 2157287 w 3211789"/>
                <a:gd name="connsiteY2132" fmla="*/ 1394414 h 6108771"/>
                <a:gd name="connsiteX2133" fmla="*/ 2197845 w 3211789"/>
                <a:gd name="connsiteY2133" fmla="*/ 1377033 h 6108771"/>
                <a:gd name="connsiteX2134" fmla="*/ 2109004 w 3211789"/>
                <a:gd name="connsiteY2134" fmla="*/ 1433041 h 6108771"/>
                <a:gd name="connsiteX2135" fmla="*/ 2149562 w 3211789"/>
                <a:gd name="connsiteY2135" fmla="*/ 1361582 h 6108771"/>
                <a:gd name="connsiteX2136" fmla="*/ 2157287 w 3211789"/>
                <a:gd name="connsiteY2136" fmla="*/ 1369307 h 6108771"/>
                <a:gd name="connsiteX2137" fmla="*/ 865232 w 3211789"/>
                <a:gd name="connsiteY2137" fmla="*/ 1346131 h 6108771"/>
                <a:gd name="connsiteX2138" fmla="*/ 911584 w 3211789"/>
                <a:gd name="connsiteY2138" fmla="*/ 1380895 h 6108771"/>
                <a:gd name="connsiteX2139" fmla="*/ 840125 w 3211789"/>
                <a:gd name="connsiteY2139" fmla="*/ 1413728 h 6108771"/>
                <a:gd name="connsiteX2140" fmla="*/ 757078 w 3211789"/>
                <a:gd name="connsiteY2140" fmla="*/ 1367376 h 6108771"/>
                <a:gd name="connsiteX2141" fmla="*/ 849782 w 3211789"/>
                <a:gd name="connsiteY2141" fmla="*/ 1338406 h 6108771"/>
                <a:gd name="connsiteX2142" fmla="*/ 865232 w 3211789"/>
                <a:gd name="connsiteY2142" fmla="*/ 1346131 h 6108771"/>
                <a:gd name="connsiteX2143" fmla="*/ 1998919 w 3211789"/>
                <a:gd name="connsiteY2143" fmla="*/ 1336475 h 6108771"/>
                <a:gd name="connsiteX2144" fmla="*/ 1993125 w 3211789"/>
                <a:gd name="connsiteY2144" fmla="*/ 1363513 h 6108771"/>
                <a:gd name="connsiteX2145" fmla="*/ 1996987 w 3211789"/>
                <a:gd name="connsiteY2145" fmla="*/ 1365445 h 6108771"/>
                <a:gd name="connsiteX2146" fmla="*/ 2066515 w 3211789"/>
                <a:gd name="connsiteY2146" fmla="*/ 1349994 h 6108771"/>
                <a:gd name="connsiteX2147" fmla="*/ 1956430 w 3211789"/>
                <a:gd name="connsiteY2147" fmla="*/ 1398277 h 6108771"/>
                <a:gd name="connsiteX2148" fmla="*/ 1991193 w 3211789"/>
                <a:gd name="connsiteY2148" fmla="*/ 1313299 h 6108771"/>
                <a:gd name="connsiteX2149" fmla="*/ 1998919 w 3211789"/>
                <a:gd name="connsiteY2149" fmla="*/ 1336475 h 6108771"/>
                <a:gd name="connsiteX2150" fmla="*/ 1149137 w 3211789"/>
                <a:gd name="connsiteY2150" fmla="*/ 1311368 h 6108771"/>
                <a:gd name="connsiteX2151" fmla="*/ 1151068 w 3211789"/>
                <a:gd name="connsiteY2151" fmla="*/ 1319093 h 6108771"/>
                <a:gd name="connsiteX2152" fmla="*/ 1145274 w 3211789"/>
                <a:gd name="connsiteY2152" fmla="*/ 1332612 h 6108771"/>
                <a:gd name="connsiteX2153" fmla="*/ 1110510 w 3211789"/>
                <a:gd name="connsiteY2153" fmla="*/ 1334543 h 6108771"/>
                <a:gd name="connsiteX2154" fmla="*/ 1093128 w 3211789"/>
                <a:gd name="connsiteY2154" fmla="*/ 1340337 h 6108771"/>
                <a:gd name="connsiteX2155" fmla="*/ 1033257 w 3211789"/>
                <a:gd name="connsiteY2155" fmla="*/ 1367376 h 6108771"/>
                <a:gd name="connsiteX2156" fmla="*/ 1025532 w 3211789"/>
                <a:gd name="connsiteY2156" fmla="*/ 1344200 h 6108771"/>
                <a:gd name="connsiteX2157" fmla="*/ 1046777 w 3211789"/>
                <a:gd name="connsiteY2157" fmla="*/ 1324887 h 6108771"/>
                <a:gd name="connsiteX2158" fmla="*/ 1108579 w 3211789"/>
                <a:gd name="connsiteY2158" fmla="*/ 1303642 h 6108771"/>
                <a:gd name="connsiteX2159" fmla="*/ 1149137 w 3211789"/>
                <a:gd name="connsiteY2159" fmla="*/ 1311368 h 6108771"/>
                <a:gd name="connsiteX2160" fmla="*/ 1015876 w 3211789"/>
                <a:gd name="connsiteY2160" fmla="*/ 1303642 h 6108771"/>
                <a:gd name="connsiteX2161" fmla="*/ 973386 w 3211789"/>
                <a:gd name="connsiteY2161" fmla="*/ 1328749 h 6108771"/>
                <a:gd name="connsiteX2162" fmla="*/ 986906 w 3211789"/>
                <a:gd name="connsiteY2162" fmla="*/ 1349994 h 6108771"/>
                <a:gd name="connsiteX2163" fmla="*/ 984974 w 3211789"/>
                <a:gd name="connsiteY2163" fmla="*/ 1365445 h 6108771"/>
                <a:gd name="connsiteX2164" fmla="*/ 1000425 w 3211789"/>
                <a:gd name="connsiteY2164" fmla="*/ 1355788 h 6108771"/>
                <a:gd name="connsiteX2165" fmla="*/ 1015876 w 3211789"/>
                <a:gd name="connsiteY2165" fmla="*/ 1378964 h 6108771"/>
                <a:gd name="connsiteX2166" fmla="*/ 992700 w 3211789"/>
                <a:gd name="connsiteY2166" fmla="*/ 1404071 h 6108771"/>
                <a:gd name="connsiteX2167" fmla="*/ 1000425 w 3211789"/>
                <a:gd name="connsiteY2167" fmla="*/ 1415659 h 6108771"/>
                <a:gd name="connsiteX2168" fmla="*/ 981112 w 3211789"/>
                <a:gd name="connsiteY2168" fmla="*/ 1446560 h 6108771"/>
                <a:gd name="connsiteX2169" fmla="*/ 984974 w 3211789"/>
                <a:gd name="connsiteY2169" fmla="*/ 1448491 h 6108771"/>
                <a:gd name="connsiteX2170" fmla="*/ 1021670 w 3211789"/>
                <a:gd name="connsiteY2170" fmla="*/ 1413728 h 6108771"/>
                <a:gd name="connsiteX2171" fmla="*/ 1039051 w 3211789"/>
                <a:gd name="connsiteY2171" fmla="*/ 1440766 h 6108771"/>
                <a:gd name="connsiteX2172" fmla="*/ 990768 w 3211789"/>
                <a:gd name="connsiteY2172" fmla="*/ 1469736 h 6108771"/>
                <a:gd name="connsiteX2173" fmla="*/ 971455 w 3211789"/>
                <a:gd name="connsiteY2173" fmla="*/ 1465873 h 6108771"/>
                <a:gd name="connsiteX2174" fmla="*/ 971455 w 3211789"/>
                <a:gd name="connsiteY2174" fmla="*/ 1460079 h 6108771"/>
                <a:gd name="connsiteX2175" fmla="*/ 977249 w 3211789"/>
                <a:gd name="connsiteY2175" fmla="*/ 1454285 h 6108771"/>
                <a:gd name="connsiteX2176" fmla="*/ 907722 w 3211789"/>
                <a:gd name="connsiteY2176" fmla="*/ 1454285 h 6108771"/>
                <a:gd name="connsiteX2177" fmla="*/ 857507 w 3211789"/>
                <a:gd name="connsiteY2177" fmla="*/ 1429178 h 6108771"/>
                <a:gd name="connsiteX2178" fmla="*/ 890340 w 3211789"/>
                <a:gd name="connsiteY2178" fmla="*/ 1415659 h 6108771"/>
                <a:gd name="connsiteX2179" fmla="*/ 928966 w 3211789"/>
                <a:gd name="connsiteY2179" fmla="*/ 1394414 h 6108771"/>
                <a:gd name="connsiteX2180" fmla="*/ 971455 w 3211789"/>
                <a:gd name="connsiteY2180" fmla="*/ 1411796 h 6108771"/>
                <a:gd name="connsiteX2181" fmla="*/ 984974 w 3211789"/>
                <a:gd name="connsiteY2181" fmla="*/ 1404071 h 6108771"/>
                <a:gd name="connsiteX2182" fmla="*/ 948279 w 3211789"/>
                <a:gd name="connsiteY2182" fmla="*/ 1384758 h 6108771"/>
                <a:gd name="connsiteX2183" fmla="*/ 973386 w 3211789"/>
                <a:gd name="connsiteY2183" fmla="*/ 1369307 h 6108771"/>
                <a:gd name="connsiteX2184" fmla="*/ 867164 w 3211789"/>
                <a:gd name="connsiteY2184" fmla="*/ 1344200 h 6108771"/>
                <a:gd name="connsiteX2185" fmla="*/ 927035 w 3211789"/>
                <a:gd name="connsiteY2185" fmla="*/ 1303642 h 6108771"/>
                <a:gd name="connsiteX2186" fmla="*/ 956005 w 3211789"/>
                <a:gd name="connsiteY2186" fmla="*/ 1311368 h 6108771"/>
                <a:gd name="connsiteX2187" fmla="*/ 952142 w 3211789"/>
                <a:gd name="connsiteY2187" fmla="*/ 1301711 h 6108771"/>
                <a:gd name="connsiteX2188" fmla="*/ 954073 w 3211789"/>
                <a:gd name="connsiteY2188" fmla="*/ 1295917 h 6108771"/>
                <a:gd name="connsiteX2189" fmla="*/ 1013944 w 3211789"/>
                <a:gd name="connsiteY2189" fmla="*/ 1290123 h 6108771"/>
                <a:gd name="connsiteX2190" fmla="*/ 1015876 w 3211789"/>
                <a:gd name="connsiteY2190" fmla="*/ 1303642 h 6108771"/>
                <a:gd name="connsiteX2191" fmla="*/ 728109 w 3211789"/>
                <a:gd name="connsiteY2191" fmla="*/ 1357719 h 6108771"/>
                <a:gd name="connsiteX2192" fmla="*/ 643130 w 3211789"/>
                <a:gd name="connsiteY2192" fmla="*/ 1394414 h 6108771"/>
                <a:gd name="connsiteX2193" fmla="*/ 589053 w 3211789"/>
                <a:gd name="connsiteY2193" fmla="*/ 1369307 h 6108771"/>
                <a:gd name="connsiteX2194" fmla="*/ 589053 w 3211789"/>
                <a:gd name="connsiteY2194" fmla="*/ 1353857 h 6108771"/>
                <a:gd name="connsiteX2195" fmla="*/ 602573 w 3211789"/>
                <a:gd name="connsiteY2195" fmla="*/ 1317162 h 6108771"/>
                <a:gd name="connsiteX2196" fmla="*/ 668238 w 3211789"/>
                <a:gd name="connsiteY2196" fmla="*/ 1286260 h 6108771"/>
                <a:gd name="connsiteX2197" fmla="*/ 728109 w 3211789"/>
                <a:gd name="connsiteY2197" fmla="*/ 1357719 h 6108771"/>
                <a:gd name="connsiteX2198" fmla="*/ 1156862 w 3211789"/>
                <a:gd name="connsiteY2198" fmla="*/ 1270810 h 6108771"/>
                <a:gd name="connsiteX2199" fmla="*/ 1158793 w 3211789"/>
                <a:gd name="connsiteY2199" fmla="*/ 1276604 h 6108771"/>
                <a:gd name="connsiteX2200" fmla="*/ 1137549 w 3211789"/>
                <a:gd name="connsiteY2200" fmla="*/ 1293986 h 6108771"/>
                <a:gd name="connsiteX2201" fmla="*/ 1106648 w 3211789"/>
                <a:gd name="connsiteY2201" fmla="*/ 1284329 h 6108771"/>
                <a:gd name="connsiteX2202" fmla="*/ 1143343 w 3211789"/>
                <a:gd name="connsiteY2202" fmla="*/ 1268879 h 6108771"/>
                <a:gd name="connsiteX2203" fmla="*/ 1156862 w 3211789"/>
                <a:gd name="connsiteY2203" fmla="*/ 1270810 h 6108771"/>
                <a:gd name="connsiteX2204" fmla="*/ 886477 w 3211789"/>
                <a:gd name="connsiteY2204" fmla="*/ 1261153 h 6108771"/>
                <a:gd name="connsiteX2205" fmla="*/ 917378 w 3211789"/>
                <a:gd name="connsiteY2205" fmla="*/ 1284329 h 6108771"/>
                <a:gd name="connsiteX2206" fmla="*/ 923172 w 3211789"/>
                <a:gd name="connsiteY2206" fmla="*/ 1295917 h 6108771"/>
                <a:gd name="connsiteX2207" fmla="*/ 923172 w 3211789"/>
                <a:gd name="connsiteY2207" fmla="*/ 1301711 h 6108771"/>
                <a:gd name="connsiteX2208" fmla="*/ 857507 w 3211789"/>
                <a:gd name="connsiteY2208" fmla="*/ 1315230 h 6108771"/>
                <a:gd name="connsiteX2209" fmla="*/ 799567 w 3211789"/>
                <a:gd name="connsiteY2209" fmla="*/ 1299780 h 6108771"/>
                <a:gd name="connsiteX2210" fmla="*/ 797636 w 3211789"/>
                <a:gd name="connsiteY2210" fmla="*/ 1303642 h 6108771"/>
                <a:gd name="connsiteX2211" fmla="*/ 820812 w 3211789"/>
                <a:gd name="connsiteY2211" fmla="*/ 1322956 h 6108771"/>
                <a:gd name="connsiteX2212" fmla="*/ 834331 w 3211789"/>
                <a:gd name="connsiteY2212" fmla="*/ 1332612 h 6108771"/>
                <a:gd name="connsiteX2213" fmla="*/ 774460 w 3211789"/>
                <a:gd name="connsiteY2213" fmla="*/ 1349994 h 6108771"/>
                <a:gd name="connsiteX2214" fmla="*/ 693345 w 3211789"/>
                <a:gd name="connsiteY2214" fmla="*/ 1301711 h 6108771"/>
                <a:gd name="connsiteX2215" fmla="*/ 683688 w 3211789"/>
                <a:gd name="connsiteY2215" fmla="*/ 1272741 h 6108771"/>
                <a:gd name="connsiteX2216" fmla="*/ 687551 w 3211789"/>
                <a:gd name="connsiteY2216" fmla="*/ 1263085 h 6108771"/>
                <a:gd name="connsiteX2217" fmla="*/ 710727 w 3211789"/>
                <a:gd name="connsiteY2217" fmla="*/ 1259222 h 6108771"/>
                <a:gd name="connsiteX2218" fmla="*/ 741628 w 3211789"/>
                <a:gd name="connsiteY2218" fmla="*/ 1247634 h 6108771"/>
                <a:gd name="connsiteX2219" fmla="*/ 755147 w 3211789"/>
                <a:gd name="connsiteY2219" fmla="*/ 1247634 h 6108771"/>
                <a:gd name="connsiteX2220" fmla="*/ 786048 w 3211789"/>
                <a:gd name="connsiteY2220" fmla="*/ 1295917 h 6108771"/>
                <a:gd name="connsiteX2221" fmla="*/ 791842 w 3211789"/>
                <a:gd name="connsiteY2221" fmla="*/ 1295917 h 6108771"/>
                <a:gd name="connsiteX2222" fmla="*/ 793774 w 3211789"/>
                <a:gd name="connsiteY2222" fmla="*/ 1290123 h 6108771"/>
                <a:gd name="connsiteX2223" fmla="*/ 776392 w 3211789"/>
                <a:gd name="connsiteY2223" fmla="*/ 1255359 h 6108771"/>
                <a:gd name="connsiteX2224" fmla="*/ 828537 w 3211789"/>
                <a:gd name="connsiteY2224" fmla="*/ 1234115 h 6108771"/>
                <a:gd name="connsiteX2225" fmla="*/ 886477 w 3211789"/>
                <a:gd name="connsiteY2225" fmla="*/ 1261153 h 6108771"/>
                <a:gd name="connsiteX2226" fmla="*/ 1012013 w 3211789"/>
                <a:gd name="connsiteY2226" fmla="*/ 1268879 h 6108771"/>
                <a:gd name="connsiteX2227" fmla="*/ 969524 w 3211789"/>
                <a:gd name="connsiteY2227" fmla="*/ 1284329 h 6108771"/>
                <a:gd name="connsiteX2228" fmla="*/ 919309 w 3211789"/>
                <a:gd name="connsiteY2228" fmla="*/ 1272741 h 6108771"/>
                <a:gd name="connsiteX2229" fmla="*/ 880683 w 3211789"/>
                <a:gd name="connsiteY2229" fmla="*/ 1228321 h 6108771"/>
                <a:gd name="connsiteX2230" fmla="*/ 919309 w 3211789"/>
                <a:gd name="connsiteY2230" fmla="*/ 1228321 h 6108771"/>
                <a:gd name="connsiteX2231" fmla="*/ 957936 w 3211789"/>
                <a:gd name="connsiteY2231" fmla="*/ 1212870 h 6108771"/>
                <a:gd name="connsiteX2232" fmla="*/ 1012013 w 3211789"/>
                <a:gd name="connsiteY2232" fmla="*/ 1268879 h 6108771"/>
                <a:gd name="connsiteX2233" fmla="*/ 1037120 w 3211789"/>
                <a:gd name="connsiteY2233" fmla="*/ 1220595 h 6108771"/>
                <a:gd name="connsiteX2234" fmla="*/ 1037120 w 3211789"/>
                <a:gd name="connsiteY2234" fmla="*/ 1226389 h 6108771"/>
                <a:gd name="connsiteX2235" fmla="*/ 1017807 w 3211789"/>
                <a:gd name="connsiteY2235" fmla="*/ 1253428 h 6108771"/>
                <a:gd name="connsiteX2236" fmla="*/ 977249 w 3211789"/>
                <a:gd name="connsiteY2236" fmla="*/ 1207076 h 6108771"/>
                <a:gd name="connsiteX2237" fmla="*/ 1037120 w 3211789"/>
                <a:gd name="connsiteY2237" fmla="*/ 1220595 h 6108771"/>
                <a:gd name="connsiteX2238" fmla="*/ 2862220 w 3211789"/>
                <a:gd name="connsiteY2238" fmla="*/ 1338406 h 6108771"/>
                <a:gd name="connsiteX2239" fmla="*/ 2871876 w 3211789"/>
                <a:gd name="connsiteY2239" fmla="*/ 1380895 h 6108771"/>
                <a:gd name="connsiteX2240" fmla="*/ 2871876 w 3211789"/>
                <a:gd name="connsiteY2240" fmla="*/ 1425316 h 6108771"/>
                <a:gd name="connsiteX2241" fmla="*/ 3020588 w 3211789"/>
                <a:gd name="connsiteY2241" fmla="*/ 1606860 h 6108771"/>
                <a:gd name="connsiteX2242" fmla="*/ 3082391 w 3211789"/>
                <a:gd name="connsiteY2242" fmla="*/ 1602997 h 6108771"/>
                <a:gd name="connsiteX2243" fmla="*/ 3211789 w 3211789"/>
                <a:gd name="connsiteY2243" fmla="*/ 1682181 h 6108771"/>
                <a:gd name="connsiteX2244" fmla="*/ 3097841 w 3211789"/>
                <a:gd name="connsiteY2244" fmla="*/ 1614585 h 6108771"/>
                <a:gd name="connsiteX2245" fmla="*/ 3088184 w 3211789"/>
                <a:gd name="connsiteY2245" fmla="*/ 1612654 h 6108771"/>
                <a:gd name="connsiteX2246" fmla="*/ 2991618 w 3211789"/>
                <a:gd name="connsiteY2246" fmla="*/ 1622310 h 6108771"/>
                <a:gd name="connsiteX2247" fmla="*/ 2840975 w 3211789"/>
                <a:gd name="connsiteY2247" fmla="*/ 1433041 h 6108771"/>
                <a:gd name="connsiteX2248" fmla="*/ 2696126 w 3211789"/>
                <a:gd name="connsiteY2248" fmla="*/ 1249565 h 6108771"/>
                <a:gd name="connsiteX2249" fmla="*/ 2439260 w 3211789"/>
                <a:gd name="connsiteY2249" fmla="*/ 1384758 h 6108771"/>
                <a:gd name="connsiteX2250" fmla="*/ 2385183 w 3211789"/>
                <a:gd name="connsiteY2250" fmla="*/ 1394414 h 6108771"/>
                <a:gd name="connsiteX2251" fmla="*/ 2344625 w 3211789"/>
                <a:gd name="connsiteY2251" fmla="*/ 1386689 h 6108771"/>
                <a:gd name="connsiteX2252" fmla="*/ 2273166 w 3211789"/>
                <a:gd name="connsiteY2252" fmla="*/ 1324887 h 6108771"/>
                <a:gd name="connsiteX2253" fmla="*/ 2286686 w 3211789"/>
                <a:gd name="connsiteY2253" fmla="*/ 1293986 h 6108771"/>
                <a:gd name="connsiteX2254" fmla="*/ 2389046 w 3211789"/>
                <a:gd name="connsiteY2254" fmla="*/ 1321024 h 6108771"/>
                <a:gd name="connsiteX2255" fmla="*/ 2435398 w 3211789"/>
                <a:gd name="connsiteY2255" fmla="*/ 1311368 h 6108771"/>
                <a:gd name="connsiteX2256" fmla="*/ 2466299 w 3211789"/>
                <a:gd name="connsiteY2256" fmla="*/ 1301711 h 6108771"/>
                <a:gd name="connsiteX2257" fmla="*/ 2568659 w 3211789"/>
                <a:gd name="connsiteY2257" fmla="*/ 1236046 h 6108771"/>
                <a:gd name="connsiteX2258" fmla="*/ 2684538 w 3211789"/>
                <a:gd name="connsiteY2258" fmla="*/ 1199351 h 6108771"/>
                <a:gd name="connsiteX2259" fmla="*/ 2862220 w 3211789"/>
                <a:gd name="connsiteY2259" fmla="*/ 1338406 h 6108771"/>
                <a:gd name="connsiteX2260" fmla="*/ 2261579 w 3211789"/>
                <a:gd name="connsiteY2260" fmla="*/ 1276604 h 6108771"/>
                <a:gd name="connsiteX2261" fmla="*/ 2230677 w 3211789"/>
                <a:gd name="connsiteY2261" fmla="*/ 1303642 h 6108771"/>
                <a:gd name="connsiteX2262" fmla="*/ 2193982 w 3211789"/>
                <a:gd name="connsiteY2262" fmla="*/ 1301711 h 6108771"/>
                <a:gd name="connsiteX2263" fmla="*/ 2211364 w 3211789"/>
                <a:gd name="connsiteY2263" fmla="*/ 1236046 h 6108771"/>
                <a:gd name="connsiteX2264" fmla="*/ 2203639 w 3211789"/>
                <a:gd name="connsiteY2264" fmla="*/ 1191626 h 6108771"/>
                <a:gd name="connsiteX2265" fmla="*/ 2261579 w 3211789"/>
                <a:gd name="connsiteY2265" fmla="*/ 1276604 h 6108771"/>
                <a:gd name="connsiteX2266" fmla="*/ 1245703 w 3211789"/>
                <a:gd name="connsiteY2266" fmla="*/ 1224458 h 6108771"/>
                <a:gd name="connsiteX2267" fmla="*/ 1301711 w 3211789"/>
                <a:gd name="connsiteY2267" fmla="*/ 1224458 h 6108771"/>
                <a:gd name="connsiteX2268" fmla="*/ 1361582 w 3211789"/>
                <a:gd name="connsiteY2268" fmla="*/ 1210939 h 6108771"/>
                <a:gd name="connsiteX2269" fmla="*/ 1378964 w 3211789"/>
                <a:gd name="connsiteY2269" fmla="*/ 1203214 h 6108771"/>
                <a:gd name="connsiteX2270" fmla="*/ 1388621 w 3211789"/>
                <a:gd name="connsiteY2270" fmla="*/ 1203214 h 6108771"/>
                <a:gd name="connsiteX2271" fmla="*/ 1390552 w 3211789"/>
                <a:gd name="connsiteY2271" fmla="*/ 1207076 h 6108771"/>
                <a:gd name="connsiteX2272" fmla="*/ 1295917 w 3211789"/>
                <a:gd name="connsiteY2272" fmla="*/ 1241840 h 6108771"/>
                <a:gd name="connsiteX2273" fmla="*/ 1133686 w 3211789"/>
                <a:gd name="connsiteY2273" fmla="*/ 1245703 h 6108771"/>
                <a:gd name="connsiteX2274" fmla="*/ 1371239 w 3211789"/>
                <a:gd name="connsiteY2274" fmla="*/ 1141411 h 6108771"/>
                <a:gd name="connsiteX2275" fmla="*/ 1245703 w 3211789"/>
                <a:gd name="connsiteY2275" fmla="*/ 1224458 h 6108771"/>
                <a:gd name="connsiteX2276" fmla="*/ 956005 w 3211789"/>
                <a:gd name="connsiteY2276" fmla="*/ 1199351 h 6108771"/>
                <a:gd name="connsiteX2277" fmla="*/ 898065 w 3211789"/>
                <a:gd name="connsiteY2277" fmla="*/ 1216733 h 6108771"/>
                <a:gd name="connsiteX2278" fmla="*/ 818881 w 3211789"/>
                <a:gd name="connsiteY2278" fmla="*/ 1145274 h 6108771"/>
                <a:gd name="connsiteX2279" fmla="*/ 857507 w 3211789"/>
                <a:gd name="connsiteY2279" fmla="*/ 1141411 h 6108771"/>
                <a:gd name="connsiteX2280" fmla="*/ 956005 w 3211789"/>
                <a:gd name="connsiteY2280" fmla="*/ 1199351 h 6108771"/>
                <a:gd name="connsiteX2281" fmla="*/ 842057 w 3211789"/>
                <a:gd name="connsiteY2281" fmla="*/ 1218664 h 6108771"/>
                <a:gd name="connsiteX2282" fmla="*/ 797636 w 3211789"/>
                <a:gd name="connsiteY2282" fmla="*/ 1228321 h 6108771"/>
                <a:gd name="connsiteX2283" fmla="*/ 718452 w 3211789"/>
                <a:gd name="connsiteY2283" fmla="*/ 1151068 h 6108771"/>
                <a:gd name="connsiteX2284" fmla="*/ 741628 w 3211789"/>
                <a:gd name="connsiteY2284" fmla="*/ 1141411 h 6108771"/>
                <a:gd name="connsiteX2285" fmla="*/ 842057 w 3211789"/>
                <a:gd name="connsiteY2285" fmla="*/ 1218664 h 6108771"/>
                <a:gd name="connsiteX2286" fmla="*/ 1226390 w 3211789"/>
                <a:gd name="connsiteY2286" fmla="*/ 1151068 h 6108771"/>
                <a:gd name="connsiteX2287" fmla="*/ 1185832 w 3211789"/>
                <a:gd name="connsiteY2287" fmla="*/ 1197420 h 6108771"/>
                <a:gd name="connsiteX2288" fmla="*/ 1114373 w 3211789"/>
                <a:gd name="connsiteY2288" fmla="*/ 1224458 h 6108771"/>
                <a:gd name="connsiteX2289" fmla="*/ 1027463 w 3211789"/>
                <a:gd name="connsiteY2289" fmla="*/ 1303642 h 6108771"/>
                <a:gd name="connsiteX2290" fmla="*/ 1106648 w 3211789"/>
                <a:gd name="connsiteY2290" fmla="*/ 1151068 h 6108771"/>
                <a:gd name="connsiteX2291" fmla="*/ 1141412 w 3211789"/>
                <a:gd name="connsiteY2291" fmla="*/ 1139480 h 6108771"/>
                <a:gd name="connsiteX2292" fmla="*/ 1226390 w 3211789"/>
                <a:gd name="connsiteY2292" fmla="*/ 1151068 h 6108771"/>
                <a:gd name="connsiteX2293" fmla="*/ 1004288 w 3211789"/>
                <a:gd name="connsiteY2293" fmla="*/ 1137549 h 6108771"/>
                <a:gd name="connsiteX2294" fmla="*/ 1037120 w 3211789"/>
                <a:gd name="connsiteY2294" fmla="*/ 1183900 h 6108771"/>
                <a:gd name="connsiteX2295" fmla="*/ 1037120 w 3211789"/>
                <a:gd name="connsiteY2295" fmla="*/ 1203214 h 6108771"/>
                <a:gd name="connsiteX2296" fmla="*/ 1033257 w 3211789"/>
                <a:gd name="connsiteY2296" fmla="*/ 1201282 h 6108771"/>
                <a:gd name="connsiteX2297" fmla="*/ 1012013 w 3211789"/>
                <a:gd name="connsiteY2297" fmla="*/ 1205145 h 6108771"/>
                <a:gd name="connsiteX2298" fmla="*/ 936691 w 3211789"/>
                <a:gd name="connsiteY2298" fmla="*/ 1141411 h 6108771"/>
                <a:gd name="connsiteX2299" fmla="*/ 936691 w 3211789"/>
                <a:gd name="connsiteY2299" fmla="*/ 1131755 h 6108771"/>
                <a:gd name="connsiteX2300" fmla="*/ 963730 w 3211789"/>
                <a:gd name="connsiteY2300" fmla="*/ 1131755 h 6108771"/>
                <a:gd name="connsiteX2301" fmla="*/ 969524 w 3211789"/>
                <a:gd name="connsiteY2301" fmla="*/ 1131755 h 6108771"/>
                <a:gd name="connsiteX2302" fmla="*/ 1004288 w 3211789"/>
                <a:gd name="connsiteY2302" fmla="*/ 1137549 h 6108771"/>
                <a:gd name="connsiteX2303" fmla="*/ 1326818 w 3211789"/>
                <a:gd name="connsiteY2303" fmla="*/ 1125961 h 6108771"/>
                <a:gd name="connsiteX2304" fmla="*/ 1317162 w 3211789"/>
                <a:gd name="connsiteY2304" fmla="*/ 1147205 h 6108771"/>
                <a:gd name="connsiteX2305" fmla="*/ 1232184 w 3211789"/>
                <a:gd name="connsiteY2305" fmla="*/ 1187763 h 6108771"/>
                <a:gd name="connsiteX2306" fmla="*/ 1222527 w 3211789"/>
                <a:gd name="connsiteY2306" fmla="*/ 1187763 h 6108771"/>
                <a:gd name="connsiteX2307" fmla="*/ 1251497 w 3211789"/>
                <a:gd name="connsiteY2307" fmla="*/ 1154931 h 6108771"/>
                <a:gd name="connsiteX2308" fmla="*/ 1270810 w 3211789"/>
                <a:gd name="connsiteY2308" fmla="*/ 1137549 h 6108771"/>
                <a:gd name="connsiteX2309" fmla="*/ 1324887 w 3211789"/>
                <a:gd name="connsiteY2309" fmla="*/ 1118235 h 6108771"/>
                <a:gd name="connsiteX2310" fmla="*/ 1326818 w 3211789"/>
                <a:gd name="connsiteY2310" fmla="*/ 1125961 h 6108771"/>
                <a:gd name="connsiteX2311" fmla="*/ 451929 w 3211789"/>
                <a:gd name="connsiteY2311" fmla="*/ 1290123 h 6108771"/>
                <a:gd name="connsiteX2312" fmla="*/ 461586 w 3211789"/>
                <a:gd name="connsiteY2312" fmla="*/ 1353857 h 6108771"/>
                <a:gd name="connsiteX2313" fmla="*/ 502144 w 3211789"/>
                <a:gd name="connsiteY2313" fmla="*/ 1324887 h 6108771"/>
                <a:gd name="connsiteX2314" fmla="*/ 507938 w 3211789"/>
                <a:gd name="connsiteY2314" fmla="*/ 1324887 h 6108771"/>
                <a:gd name="connsiteX2315" fmla="*/ 471243 w 3211789"/>
                <a:gd name="connsiteY2315" fmla="*/ 1409865 h 6108771"/>
                <a:gd name="connsiteX2316" fmla="*/ 448067 w 3211789"/>
                <a:gd name="connsiteY2316" fmla="*/ 1373170 h 6108771"/>
                <a:gd name="connsiteX2317" fmla="*/ 430685 w 3211789"/>
                <a:gd name="connsiteY2317" fmla="*/ 1311368 h 6108771"/>
                <a:gd name="connsiteX2318" fmla="*/ 430685 w 3211789"/>
                <a:gd name="connsiteY2318" fmla="*/ 1259222 h 6108771"/>
                <a:gd name="connsiteX2319" fmla="*/ 523388 w 3211789"/>
                <a:gd name="connsiteY2319" fmla="*/ 1114373 h 6108771"/>
                <a:gd name="connsiteX2320" fmla="*/ 451929 w 3211789"/>
                <a:gd name="connsiteY2320" fmla="*/ 1290123 h 6108771"/>
                <a:gd name="connsiteX2321" fmla="*/ 1039051 w 3211789"/>
                <a:gd name="connsiteY2321" fmla="*/ 1095060 h 6108771"/>
                <a:gd name="connsiteX2322" fmla="*/ 1114373 w 3211789"/>
                <a:gd name="connsiteY2322" fmla="*/ 1125961 h 6108771"/>
                <a:gd name="connsiteX2323" fmla="*/ 1060296 w 3211789"/>
                <a:gd name="connsiteY2323" fmla="*/ 1141411 h 6108771"/>
                <a:gd name="connsiteX2324" fmla="*/ 1058365 w 3211789"/>
                <a:gd name="connsiteY2324" fmla="*/ 1145274 h 6108771"/>
                <a:gd name="connsiteX2325" fmla="*/ 1079609 w 3211789"/>
                <a:gd name="connsiteY2325" fmla="*/ 1158793 h 6108771"/>
                <a:gd name="connsiteX2326" fmla="*/ 1056433 w 3211789"/>
                <a:gd name="connsiteY2326" fmla="*/ 1187763 h 6108771"/>
                <a:gd name="connsiteX2327" fmla="*/ 1035189 w 3211789"/>
                <a:gd name="connsiteY2327" fmla="*/ 1154931 h 6108771"/>
                <a:gd name="connsiteX2328" fmla="*/ 1040983 w 3211789"/>
                <a:gd name="connsiteY2328" fmla="*/ 1139480 h 6108771"/>
                <a:gd name="connsiteX2329" fmla="*/ 1056433 w 3211789"/>
                <a:gd name="connsiteY2329" fmla="*/ 1145274 h 6108771"/>
                <a:gd name="connsiteX2330" fmla="*/ 1058365 w 3211789"/>
                <a:gd name="connsiteY2330" fmla="*/ 1139480 h 6108771"/>
                <a:gd name="connsiteX2331" fmla="*/ 1029395 w 3211789"/>
                <a:gd name="connsiteY2331" fmla="*/ 1100854 h 6108771"/>
                <a:gd name="connsiteX2332" fmla="*/ 1029395 w 3211789"/>
                <a:gd name="connsiteY2332" fmla="*/ 1095060 h 6108771"/>
                <a:gd name="connsiteX2333" fmla="*/ 1039051 w 3211789"/>
                <a:gd name="connsiteY2333" fmla="*/ 1095060 h 6108771"/>
                <a:gd name="connsiteX2334" fmla="*/ 2421878 w 3211789"/>
                <a:gd name="connsiteY2334" fmla="*/ 1077678 h 6108771"/>
                <a:gd name="connsiteX2335" fmla="*/ 2327244 w 3211789"/>
                <a:gd name="connsiteY2335" fmla="*/ 1170381 h 6108771"/>
                <a:gd name="connsiteX2336" fmla="*/ 2338831 w 3211789"/>
                <a:gd name="connsiteY2336" fmla="*/ 1127892 h 6108771"/>
                <a:gd name="connsiteX2337" fmla="*/ 2392908 w 3211789"/>
                <a:gd name="connsiteY2337" fmla="*/ 1077678 h 6108771"/>
                <a:gd name="connsiteX2338" fmla="*/ 2421878 w 3211789"/>
                <a:gd name="connsiteY2338" fmla="*/ 1077678 h 6108771"/>
                <a:gd name="connsiteX2339" fmla="*/ 983043 w 3211789"/>
                <a:gd name="connsiteY2339" fmla="*/ 1068021 h 6108771"/>
                <a:gd name="connsiteX2340" fmla="*/ 1015876 w 3211789"/>
                <a:gd name="connsiteY2340" fmla="*/ 1102785 h 6108771"/>
                <a:gd name="connsiteX2341" fmla="*/ 981112 w 3211789"/>
                <a:gd name="connsiteY2341" fmla="*/ 1124029 h 6108771"/>
                <a:gd name="connsiteX2342" fmla="*/ 894202 w 3211789"/>
                <a:gd name="connsiteY2342" fmla="*/ 1052570 h 6108771"/>
                <a:gd name="connsiteX2343" fmla="*/ 952142 w 3211789"/>
                <a:gd name="connsiteY2343" fmla="*/ 1068021 h 6108771"/>
                <a:gd name="connsiteX2344" fmla="*/ 983043 w 3211789"/>
                <a:gd name="connsiteY2344" fmla="*/ 1068021 h 6108771"/>
                <a:gd name="connsiteX2345" fmla="*/ 730040 w 3211789"/>
                <a:gd name="connsiteY2345" fmla="*/ 1056433 h 6108771"/>
                <a:gd name="connsiteX2346" fmla="*/ 770598 w 3211789"/>
                <a:gd name="connsiteY2346" fmla="*/ 1068021 h 6108771"/>
                <a:gd name="connsiteX2347" fmla="*/ 786048 w 3211789"/>
                <a:gd name="connsiteY2347" fmla="*/ 1093128 h 6108771"/>
                <a:gd name="connsiteX2348" fmla="*/ 787980 w 3211789"/>
                <a:gd name="connsiteY2348" fmla="*/ 1087334 h 6108771"/>
                <a:gd name="connsiteX2349" fmla="*/ 784117 w 3211789"/>
                <a:gd name="connsiteY2349" fmla="*/ 1071884 h 6108771"/>
                <a:gd name="connsiteX2350" fmla="*/ 803430 w 3211789"/>
                <a:gd name="connsiteY2350" fmla="*/ 1056433 h 6108771"/>
                <a:gd name="connsiteX2351" fmla="*/ 832400 w 3211789"/>
                <a:gd name="connsiteY2351" fmla="*/ 1060296 h 6108771"/>
                <a:gd name="connsiteX2352" fmla="*/ 878752 w 3211789"/>
                <a:gd name="connsiteY2352" fmla="*/ 1071884 h 6108771"/>
                <a:gd name="connsiteX2353" fmla="*/ 903859 w 3211789"/>
                <a:gd name="connsiteY2353" fmla="*/ 1118235 h 6108771"/>
                <a:gd name="connsiteX2354" fmla="*/ 853644 w 3211789"/>
                <a:gd name="connsiteY2354" fmla="*/ 1135617 h 6108771"/>
                <a:gd name="connsiteX2355" fmla="*/ 793774 w 3211789"/>
                <a:gd name="connsiteY2355" fmla="*/ 1110510 h 6108771"/>
                <a:gd name="connsiteX2356" fmla="*/ 762872 w 3211789"/>
                <a:gd name="connsiteY2356" fmla="*/ 1133686 h 6108771"/>
                <a:gd name="connsiteX2357" fmla="*/ 701070 w 3211789"/>
                <a:gd name="connsiteY2357" fmla="*/ 1116304 h 6108771"/>
                <a:gd name="connsiteX2358" fmla="*/ 691413 w 3211789"/>
                <a:gd name="connsiteY2358" fmla="*/ 1116304 h 6108771"/>
                <a:gd name="connsiteX2359" fmla="*/ 674032 w 3211789"/>
                <a:gd name="connsiteY2359" fmla="*/ 1156862 h 6108771"/>
                <a:gd name="connsiteX2360" fmla="*/ 691413 w 3211789"/>
                <a:gd name="connsiteY2360" fmla="*/ 1156862 h 6108771"/>
                <a:gd name="connsiteX2361" fmla="*/ 703001 w 3211789"/>
                <a:gd name="connsiteY2361" fmla="*/ 1162656 h 6108771"/>
                <a:gd name="connsiteX2362" fmla="*/ 714589 w 3211789"/>
                <a:gd name="connsiteY2362" fmla="*/ 1193557 h 6108771"/>
                <a:gd name="connsiteX2363" fmla="*/ 749353 w 3211789"/>
                <a:gd name="connsiteY2363" fmla="*/ 1226389 h 6108771"/>
                <a:gd name="connsiteX2364" fmla="*/ 685619 w 3211789"/>
                <a:gd name="connsiteY2364" fmla="*/ 1247634 h 6108771"/>
                <a:gd name="connsiteX2365" fmla="*/ 616092 w 3211789"/>
                <a:gd name="connsiteY2365" fmla="*/ 1226389 h 6108771"/>
                <a:gd name="connsiteX2366" fmla="*/ 614161 w 3211789"/>
                <a:gd name="connsiteY2366" fmla="*/ 1230252 h 6108771"/>
                <a:gd name="connsiteX2367" fmla="*/ 660512 w 3211789"/>
                <a:gd name="connsiteY2367" fmla="*/ 1263085 h 6108771"/>
                <a:gd name="connsiteX2368" fmla="*/ 660512 w 3211789"/>
                <a:gd name="connsiteY2368" fmla="*/ 1266947 h 6108771"/>
                <a:gd name="connsiteX2369" fmla="*/ 608367 w 3211789"/>
                <a:gd name="connsiteY2369" fmla="*/ 1303642 h 6108771"/>
                <a:gd name="connsiteX2370" fmla="*/ 592916 w 3211789"/>
                <a:gd name="connsiteY2370" fmla="*/ 1292054 h 6108771"/>
                <a:gd name="connsiteX2371" fmla="*/ 596779 w 3211789"/>
                <a:gd name="connsiteY2371" fmla="*/ 1276604 h 6108771"/>
                <a:gd name="connsiteX2372" fmla="*/ 594847 w 3211789"/>
                <a:gd name="connsiteY2372" fmla="*/ 1255359 h 6108771"/>
                <a:gd name="connsiteX2373" fmla="*/ 614161 w 3211789"/>
                <a:gd name="connsiteY2373" fmla="*/ 1224458 h 6108771"/>
                <a:gd name="connsiteX2374" fmla="*/ 606435 w 3211789"/>
                <a:gd name="connsiteY2374" fmla="*/ 1195488 h 6108771"/>
                <a:gd name="connsiteX2375" fmla="*/ 674032 w 3211789"/>
                <a:gd name="connsiteY2375" fmla="*/ 1162656 h 6108771"/>
                <a:gd name="connsiteX2376" fmla="*/ 666306 w 3211789"/>
                <a:gd name="connsiteY2376" fmla="*/ 1156862 h 6108771"/>
                <a:gd name="connsiteX2377" fmla="*/ 633474 w 3211789"/>
                <a:gd name="connsiteY2377" fmla="*/ 1164587 h 6108771"/>
                <a:gd name="connsiteX2378" fmla="*/ 618023 w 3211789"/>
                <a:gd name="connsiteY2378" fmla="*/ 1145274 h 6108771"/>
                <a:gd name="connsiteX2379" fmla="*/ 637336 w 3211789"/>
                <a:gd name="connsiteY2379" fmla="*/ 1098922 h 6108771"/>
                <a:gd name="connsiteX2380" fmla="*/ 641199 w 3211789"/>
                <a:gd name="connsiteY2380" fmla="*/ 1083472 h 6108771"/>
                <a:gd name="connsiteX2381" fmla="*/ 656650 w 3211789"/>
                <a:gd name="connsiteY2381" fmla="*/ 1068021 h 6108771"/>
                <a:gd name="connsiteX2382" fmla="*/ 662444 w 3211789"/>
                <a:gd name="connsiteY2382" fmla="*/ 1068021 h 6108771"/>
                <a:gd name="connsiteX2383" fmla="*/ 689482 w 3211789"/>
                <a:gd name="connsiteY2383" fmla="*/ 1116304 h 6108771"/>
                <a:gd name="connsiteX2384" fmla="*/ 691413 w 3211789"/>
                <a:gd name="connsiteY2384" fmla="*/ 1108579 h 6108771"/>
                <a:gd name="connsiteX2385" fmla="*/ 672100 w 3211789"/>
                <a:gd name="connsiteY2385" fmla="*/ 1048708 h 6108771"/>
                <a:gd name="connsiteX2386" fmla="*/ 679825 w 3211789"/>
                <a:gd name="connsiteY2386" fmla="*/ 1033257 h 6108771"/>
                <a:gd name="connsiteX2387" fmla="*/ 730040 w 3211789"/>
                <a:gd name="connsiteY2387" fmla="*/ 1056433 h 6108771"/>
                <a:gd name="connsiteX2388" fmla="*/ 948279 w 3211789"/>
                <a:gd name="connsiteY2388" fmla="*/ 1052570 h 6108771"/>
                <a:gd name="connsiteX2389" fmla="*/ 942485 w 3211789"/>
                <a:gd name="connsiteY2389" fmla="*/ 1054502 h 6108771"/>
                <a:gd name="connsiteX2390" fmla="*/ 899996 w 3211789"/>
                <a:gd name="connsiteY2390" fmla="*/ 1031326 h 6108771"/>
                <a:gd name="connsiteX2391" fmla="*/ 911584 w 3211789"/>
                <a:gd name="connsiteY2391" fmla="*/ 1031326 h 6108771"/>
                <a:gd name="connsiteX2392" fmla="*/ 948279 w 3211789"/>
                <a:gd name="connsiteY2392" fmla="*/ 1052570 h 6108771"/>
                <a:gd name="connsiteX2393" fmla="*/ 774460 w 3211789"/>
                <a:gd name="connsiteY2393" fmla="*/ 1033257 h 6108771"/>
                <a:gd name="connsiteX2394" fmla="*/ 743559 w 3211789"/>
                <a:gd name="connsiteY2394" fmla="*/ 1046776 h 6108771"/>
                <a:gd name="connsiteX2395" fmla="*/ 691413 w 3211789"/>
                <a:gd name="connsiteY2395" fmla="*/ 1019738 h 6108771"/>
                <a:gd name="connsiteX2396" fmla="*/ 741628 w 3211789"/>
                <a:gd name="connsiteY2396" fmla="*/ 1006219 h 6108771"/>
                <a:gd name="connsiteX2397" fmla="*/ 774460 w 3211789"/>
                <a:gd name="connsiteY2397" fmla="*/ 1033257 h 6108771"/>
                <a:gd name="connsiteX2398" fmla="*/ 815018 w 3211789"/>
                <a:gd name="connsiteY2398" fmla="*/ 1004287 h 6108771"/>
                <a:gd name="connsiteX2399" fmla="*/ 872958 w 3211789"/>
                <a:gd name="connsiteY2399" fmla="*/ 1019738 h 6108771"/>
                <a:gd name="connsiteX2400" fmla="*/ 878752 w 3211789"/>
                <a:gd name="connsiteY2400" fmla="*/ 1033257 h 6108771"/>
                <a:gd name="connsiteX2401" fmla="*/ 843988 w 3211789"/>
                <a:gd name="connsiteY2401" fmla="*/ 1048708 h 6108771"/>
                <a:gd name="connsiteX2402" fmla="*/ 774460 w 3211789"/>
                <a:gd name="connsiteY2402" fmla="*/ 1004287 h 6108771"/>
                <a:gd name="connsiteX2403" fmla="*/ 815018 w 3211789"/>
                <a:gd name="connsiteY2403" fmla="*/ 1004287 h 6108771"/>
                <a:gd name="connsiteX2404" fmla="*/ 973386 w 3211789"/>
                <a:gd name="connsiteY2404" fmla="*/ 981112 h 6108771"/>
                <a:gd name="connsiteX2405" fmla="*/ 1048708 w 3211789"/>
                <a:gd name="connsiteY2405" fmla="*/ 1000425 h 6108771"/>
                <a:gd name="connsiteX2406" fmla="*/ 1125961 w 3211789"/>
                <a:gd name="connsiteY2406" fmla="*/ 1002356 h 6108771"/>
                <a:gd name="connsiteX2407" fmla="*/ 1176175 w 3211789"/>
                <a:gd name="connsiteY2407" fmla="*/ 996562 h 6108771"/>
                <a:gd name="connsiteX2408" fmla="*/ 1191626 w 3211789"/>
                <a:gd name="connsiteY2408" fmla="*/ 992699 h 6108771"/>
                <a:gd name="connsiteX2409" fmla="*/ 1091197 w 3211789"/>
                <a:gd name="connsiteY2409" fmla="*/ 1017807 h 6108771"/>
                <a:gd name="connsiteX2410" fmla="*/ 984974 w 3211789"/>
                <a:gd name="connsiteY2410" fmla="*/ 1004287 h 6108771"/>
                <a:gd name="connsiteX2411" fmla="*/ 981112 w 3211789"/>
                <a:gd name="connsiteY2411" fmla="*/ 1006219 h 6108771"/>
                <a:gd name="connsiteX2412" fmla="*/ 1193557 w 3211789"/>
                <a:gd name="connsiteY2412" fmla="*/ 1095060 h 6108771"/>
                <a:gd name="connsiteX2413" fmla="*/ 1286261 w 3211789"/>
                <a:gd name="connsiteY2413" fmla="*/ 1095060 h 6108771"/>
                <a:gd name="connsiteX2414" fmla="*/ 1286261 w 3211789"/>
                <a:gd name="connsiteY2414" fmla="*/ 1100854 h 6108771"/>
                <a:gd name="connsiteX2415" fmla="*/ 1216733 w 3211789"/>
                <a:gd name="connsiteY2415" fmla="*/ 1110510 h 6108771"/>
                <a:gd name="connsiteX2416" fmla="*/ 1141412 w 3211789"/>
                <a:gd name="connsiteY2416" fmla="*/ 1095060 h 6108771"/>
                <a:gd name="connsiteX2417" fmla="*/ 979180 w 3211789"/>
                <a:gd name="connsiteY2417" fmla="*/ 1031326 h 6108771"/>
                <a:gd name="connsiteX2418" fmla="*/ 818881 w 3211789"/>
                <a:gd name="connsiteY2418" fmla="*/ 979180 h 6108771"/>
                <a:gd name="connsiteX2419" fmla="*/ 845919 w 3211789"/>
                <a:gd name="connsiteY2419" fmla="*/ 965661 h 6108771"/>
                <a:gd name="connsiteX2420" fmla="*/ 973386 w 3211789"/>
                <a:gd name="connsiteY2420" fmla="*/ 981112 h 6108771"/>
                <a:gd name="connsiteX2421" fmla="*/ 1732396 w 3211789"/>
                <a:gd name="connsiteY2421" fmla="*/ 954073 h 6108771"/>
                <a:gd name="connsiteX2422" fmla="*/ 1765229 w 3211789"/>
                <a:gd name="connsiteY2422" fmla="*/ 988837 h 6108771"/>
                <a:gd name="connsiteX2423" fmla="*/ 1798061 w 3211789"/>
                <a:gd name="connsiteY2423" fmla="*/ 1004287 h 6108771"/>
                <a:gd name="connsiteX2424" fmla="*/ 1809649 w 3211789"/>
                <a:gd name="connsiteY2424" fmla="*/ 1008150 h 6108771"/>
                <a:gd name="connsiteX2425" fmla="*/ 1871451 w 3211789"/>
                <a:gd name="connsiteY2425" fmla="*/ 1008150 h 6108771"/>
                <a:gd name="connsiteX2426" fmla="*/ 1888833 w 3211789"/>
                <a:gd name="connsiteY2426" fmla="*/ 1010081 h 6108771"/>
                <a:gd name="connsiteX2427" fmla="*/ 2074240 w 3211789"/>
                <a:gd name="connsiteY2427" fmla="*/ 1102785 h 6108771"/>
                <a:gd name="connsiteX2428" fmla="*/ 2145699 w 3211789"/>
                <a:gd name="connsiteY2428" fmla="*/ 1112441 h 6108771"/>
                <a:gd name="connsiteX2429" fmla="*/ 2081966 w 3211789"/>
                <a:gd name="connsiteY2429" fmla="*/ 1127892 h 6108771"/>
                <a:gd name="connsiteX2430" fmla="*/ 1871451 w 3211789"/>
                <a:gd name="connsiteY2430" fmla="*/ 1056433 h 6108771"/>
                <a:gd name="connsiteX2431" fmla="*/ 1786473 w 3211789"/>
                <a:gd name="connsiteY2431" fmla="*/ 1066090 h 6108771"/>
                <a:gd name="connsiteX2432" fmla="*/ 1687976 w 3211789"/>
                <a:gd name="connsiteY2432" fmla="*/ 1000425 h 6108771"/>
                <a:gd name="connsiteX2433" fmla="*/ 1722740 w 3211789"/>
                <a:gd name="connsiteY2433" fmla="*/ 950210 h 6108771"/>
                <a:gd name="connsiteX2434" fmla="*/ 1732396 w 3211789"/>
                <a:gd name="connsiteY2434" fmla="*/ 954073 h 6108771"/>
                <a:gd name="connsiteX2435" fmla="*/ 1193557 w 3211789"/>
                <a:gd name="connsiteY2435" fmla="*/ 950210 h 6108771"/>
                <a:gd name="connsiteX2436" fmla="*/ 1189695 w 3211789"/>
                <a:gd name="connsiteY2436" fmla="*/ 954073 h 6108771"/>
                <a:gd name="connsiteX2437" fmla="*/ 1145274 w 3211789"/>
                <a:gd name="connsiteY2437" fmla="*/ 969524 h 6108771"/>
                <a:gd name="connsiteX2438" fmla="*/ 1116304 w 3211789"/>
                <a:gd name="connsiteY2438" fmla="*/ 957936 h 6108771"/>
                <a:gd name="connsiteX2439" fmla="*/ 1149137 w 3211789"/>
                <a:gd name="connsiteY2439" fmla="*/ 950210 h 6108771"/>
                <a:gd name="connsiteX2440" fmla="*/ 1193557 w 3211789"/>
                <a:gd name="connsiteY2440" fmla="*/ 950210 h 6108771"/>
                <a:gd name="connsiteX2441" fmla="*/ 1081541 w 3211789"/>
                <a:gd name="connsiteY2441" fmla="*/ 957936 h 6108771"/>
                <a:gd name="connsiteX2442" fmla="*/ 1048708 w 3211789"/>
                <a:gd name="connsiteY2442" fmla="*/ 975318 h 6108771"/>
                <a:gd name="connsiteX2443" fmla="*/ 984974 w 3211789"/>
                <a:gd name="connsiteY2443" fmla="*/ 927035 h 6108771"/>
                <a:gd name="connsiteX2444" fmla="*/ 1081541 w 3211789"/>
                <a:gd name="connsiteY2444" fmla="*/ 957936 h 6108771"/>
                <a:gd name="connsiteX2445" fmla="*/ 813087 w 3211789"/>
                <a:gd name="connsiteY2445" fmla="*/ 934760 h 6108771"/>
                <a:gd name="connsiteX2446" fmla="*/ 782186 w 3211789"/>
                <a:gd name="connsiteY2446" fmla="*/ 948279 h 6108771"/>
                <a:gd name="connsiteX2447" fmla="*/ 770598 w 3211789"/>
                <a:gd name="connsiteY2447" fmla="*/ 948279 h 6108771"/>
                <a:gd name="connsiteX2448" fmla="*/ 768666 w 3211789"/>
                <a:gd name="connsiteY2448" fmla="*/ 940554 h 6108771"/>
                <a:gd name="connsiteX2449" fmla="*/ 782186 w 3211789"/>
                <a:gd name="connsiteY2449" fmla="*/ 927035 h 6108771"/>
                <a:gd name="connsiteX2450" fmla="*/ 813087 w 3211789"/>
                <a:gd name="connsiteY2450" fmla="*/ 934760 h 6108771"/>
                <a:gd name="connsiteX2451" fmla="*/ 2402565 w 3211789"/>
                <a:gd name="connsiteY2451" fmla="*/ 932828 h 6108771"/>
                <a:gd name="connsiteX2452" fmla="*/ 2360076 w 3211789"/>
                <a:gd name="connsiteY2452" fmla="*/ 981112 h 6108771"/>
                <a:gd name="connsiteX2453" fmla="*/ 2342694 w 3211789"/>
                <a:gd name="connsiteY2453" fmla="*/ 979180 h 6108771"/>
                <a:gd name="connsiteX2454" fmla="*/ 2350419 w 3211789"/>
                <a:gd name="connsiteY2454" fmla="*/ 963730 h 6108771"/>
                <a:gd name="connsiteX2455" fmla="*/ 2363939 w 3211789"/>
                <a:gd name="connsiteY2455" fmla="*/ 925103 h 6108771"/>
                <a:gd name="connsiteX2456" fmla="*/ 2350419 w 3211789"/>
                <a:gd name="connsiteY2456" fmla="*/ 880683 h 6108771"/>
                <a:gd name="connsiteX2457" fmla="*/ 2402565 w 3211789"/>
                <a:gd name="connsiteY2457" fmla="*/ 932828 h 6108771"/>
                <a:gd name="connsiteX2458" fmla="*/ 967593 w 3211789"/>
                <a:gd name="connsiteY2458" fmla="*/ 938622 h 6108771"/>
                <a:gd name="connsiteX2459" fmla="*/ 923172 w 3211789"/>
                <a:gd name="connsiteY2459" fmla="*/ 938622 h 6108771"/>
                <a:gd name="connsiteX2460" fmla="*/ 855576 w 3211789"/>
                <a:gd name="connsiteY2460" fmla="*/ 874889 h 6108771"/>
                <a:gd name="connsiteX2461" fmla="*/ 967593 w 3211789"/>
                <a:gd name="connsiteY2461" fmla="*/ 938622 h 6108771"/>
                <a:gd name="connsiteX2462" fmla="*/ 753216 w 3211789"/>
                <a:gd name="connsiteY2462" fmla="*/ 861370 h 6108771"/>
                <a:gd name="connsiteX2463" fmla="*/ 562015 w 3211789"/>
                <a:gd name="connsiteY2463" fmla="*/ 1317162 h 6108771"/>
                <a:gd name="connsiteX2464" fmla="*/ 753216 w 3211789"/>
                <a:gd name="connsiteY2464" fmla="*/ 1755572 h 6108771"/>
                <a:gd name="connsiteX2465" fmla="*/ 1307505 w 3211789"/>
                <a:gd name="connsiteY2465" fmla="*/ 2000849 h 6108771"/>
                <a:gd name="connsiteX2466" fmla="*/ 1614586 w 3211789"/>
                <a:gd name="connsiteY2466" fmla="*/ 2087759 h 6108771"/>
                <a:gd name="connsiteX2467" fmla="*/ 1672525 w 3211789"/>
                <a:gd name="connsiteY2467" fmla="*/ 2134111 h 6108771"/>
                <a:gd name="connsiteX2468" fmla="*/ 1672525 w 3211789"/>
                <a:gd name="connsiteY2468" fmla="*/ 2180462 h 6108771"/>
                <a:gd name="connsiteX2469" fmla="*/ 1660937 w 3211789"/>
                <a:gd name="connsiteY2469" fmla="*/ 2184325 h 6108771"/>
                <a:gd name="connsiteX2470" fmla="*/ 1597204 w 3211789"/>
                <a:gd name="connsiteY2470" fmla="*/ 2159218 h 6108771"/>
                <a:gd name="connsiteX2471" fmla="*/ 1558577 w 3211789"/>
                <a:gd name="connsiteY2471" fmla="*/ 2197844 h 6108771"/>
                <a:gd name="connsiteX2472" fmla="*/ 1583684 w 3211789"/>
                <a:gd name="connsiteY2472" fmla="*/ 2298273 h 6108771"/>
                <a:gd name="connsiteX2473" fmla="*/ 1550852 w 3211789"/>
                <a:gd name="connsiteY2473" fmla="*/ 2346556 h 6108771"/>
                <a:gd name="connsiteX2474" fmla="*/ 1556646 w 3211789"/>
                <a:gd name="connsiteY2474" fmla="*/ 2311792 h 6108771"/>
                <a:gd name="connsiteX2475" fmla="*/ 1469736 w 3211789"/>
                <a:gd name="connsiteY2475" fmla="*/ 2242265 h 6108771"/>
                <a:gd name="connsiteX2476" fmla="*/ 1382827 w 3211789"/>
                <a:gd name="connsiteY2476" fmla="*/ 2155355 h 6108771"/>
                <a:gd name="connsiteX2477" fmla="*/ 1257291 w 3211789"/>
                <a:gd name="connsiteY2477" fmla="*/ 2029819 h 6108771"/>
                <a:gd name="connsiteX2478" fmla="*/ 1183901 w 3211789"/>
                <a:gd name="connsiteY2478" fmla="*/ 2014369 h 6108771"/>
                <a:gd name="connsiteX2479" fmla="*/ 1110510 w 3211789"/>
                <a:gd name="connsiteY2479" fmla="*/ 2054927 h 6108771"/>
                <a:gd name="connsiteX2480" fmla="*/ 1199351 w 3211789"/>
                <a:gd name="connsiteY2480" fmla="*/ 2105141 h 6108771"/>
                <a:gd name="connsiteX2481" fmla="*/ 1251497 w 3211789"/>
                <a:gd name="connsiteY2481" fmla="*/ 2163081 h 6108771"/>
                <a:gd name="connsiteX2482" fmla="*/ 1251497 w 3211789"/>
                <a:gd name="connsiteY2482" fmla="*/ 2193982 h 6108771"/>
                <a:gd name="connsiteX2483" fmla="*/ 1178107 w 3211789"/>
                <a:gd name="connsiteY2483" fmla="*/ 2136042 h 6108771"/>
                <a:gd name="connsiteX2484" fmla="*/ 1141412 w 3211789"/>
                <a:gd name="connsiteY2484" fmla="*/ 2192050 h 6108771"/>
                <a:gd name="connsiteX2485" fmla="*/ 1125961 w 3211789"/>
                <a:gd name="connsiteY2485" fmla="*/ 2236471 h 6108771"/>
                <a:gd name="connsiteX2486" fmla="*/ 927035 w 3211789"/>
                <a:gd name="connsiteY2486" fmla="*/ 2336900 h 6108771"/>
                <a:gd name="connsiteX2487" fmla="*/ 871026 w 3211789"/>
                <a:gd name="connsiteY2487" fmla="*/ 2319518 h 6108771"/>
                <a:gd name="connsiteX2488" fmla="*/ 863301 w 3211789"/>
                <a:gd name="connsiteY2488" fmla="*/ 2352350 h 6108771"/>
                <a:gd name="connsiteX2489" fmla="*/ 637336 w 3211789"/>
                <a:gd name="connsiteY2489" fmla="*/ 2555139 h 6108771"/>
                <a:gd name="connsiteX2490" fmla="*/ 395921 w 3211789"/>
                <a:gd name="connsiteY2490" fmla="*/ 2408358 h 6108771"/>
                <a:gd name="connsiteX2491" fmla="*/ 366951 w 3211789"/>
                <a:gd name="connsiteY2491" fmla="*/ 2421878 h 6108771"/>
                <a:gd name="connsiteX2492" fmla="*/ 235621 w 3211789"/>
                <a:gd name="connsiteY2492" fmla="*/ 2454710 h 6108771"/>
                <a:gd name="connsiteX2493" fmla="*/ 0 w 3211789"/>
                <a:gd name="connsiteY2493" fmla="*/ 2242265 h 6108771"/>
                <a:gd name="connsiteX2494" fmla="*/ 94635 w 3211789"/>
                <a:gd name="connsiteY2494" fmla="*/ 2080034 h 6108771"/>
                <a:gd name="connsiteX2495" fmla="*/ 150643 w 3211789"/>
                <a:gd name="connsiteY2495" fmla="*/ 2060720 h 6108771"/>
                <a:gd name="connsiteX2496" fmla="*/ 162231 w 3211789"/>
                <a:gd name="connsiteY2496" fmla="*/ 2029819 h 6108771"/>
                <a:gd name="connsiteX2497" fmla="*/ 218239 w 3211789"/>
                <a:gd name="connsiteY2497" fmla="*/ 1915871 h 6108771"/>
                <a:gd name="connsiteX2498" fmla="*/ 419097 w 3211789"/>
                <a:gd name="connsiteY2498" fmla="*/ 1854069 h 6108771"/>
                <a:gd name="connsiteX2499" fmla="*/ 494419 w 3211789"/>
                <a:gd name="connsiteY2499" fmla="*/ 1807717 h 6108771"/>
                <a:gd name="connsiteX2500" fmla="*/ 523388 w 3211789"/>
                <a:gd name="connsiteY2500" fmla="*/ 1788404 h 6108771"/>
                <a:gd name="connsiteX2501" fmla="*/ 502144 w 3211789"/>
                <a:gd name="connsiteY2501" fmla="*/ 1716945 h 6108771"/>
                <a:gd name="connsiteX2502" fmla="*/ 502144 w 3211789"/>
                <a:gd name="connsiteY2502" fmla="*/ 1645486 h 6108771"/>
                <a:gd name="connsiteX2503" fmla="*/ 548496 w 3211789"/>
                <a:gd name="connsiteY2503" fmla="*/ 1452354 h 6108771"/>
                <a:gd name="connsiteX2504" fmla="*/ 548496 w 3211789"/>
                <a:gd name="connsiteY2504" fmla="*/ 1404071 h 6108771"/>
                <a:gd name="connsiteX2505" fmla="*/ 527251 w 3211789"/>
                <a:gd name="connsiteY2505" fmla="*/ 1392483 h 6108771"/>
                <a:gd name="connsiteX2506" fmla="*/ 469311 w 3211789"/>
                <a:gd name="connsiteY2506" fmla="*/ 1469736 h 6108771"/>
                <a:gd name="connsiteX2507" fmla="*/ 459655 w 3211789"/>
                <a:gd name="connsiteY2507" fmla="*/ 1496774 h 6108771"/>
                <a:gd name="connsiteX2508" fmla="*/ 399784 w 3211789"/>
                <a:gd name="connsiteY2508" fmla="*/ 1545058 h 6108771"/>
                <a:gd name="connsiteX2509" fmla="*/ 382402 w 3211789"/>
                <a:gd name="connsiteY2509" fmla="*/ 1543126 h 6108771"/>
                <a:gd name="connsiteX2510" fmla="*/ 430685 w 3211789"/>
                <a:gd name="connsiteY2510" fmla="*/ 1463942 h 6108771"/>
                <a:gd name="connsiteX2511" fmla="*/ 430685 w 3211789"/>
                <a:gd name="connsiteY2511" fmla="*/ 1419522 h 6108771"/>
                <a:gd name="connsiteX2512" fmla="*/ 419097 w 3211789"/>
                <a:gd name="connsiteY2512" fmla="*/ 1363513 h 6108771"/>
                <a:gd name="connsiteX2513" fmla="*/ 393990 w 3211789"/>
                <a:gd name="connsiteY2513" fmla="*/ 1266947 h 6108771"/>
                <a:gd name="connsiteX2514" fmla="*/ 393990 w 3211789"/>
                <a:gd name="connsiteY2514" fmla="*/ 1230252 h 6108771"/>
                <a:gd name="connsiteX2515" fmla="*/ 424891 w 3211789"/>
                <a:gd name="connsiteY2515" fmla="*/ 1139480 h 6108771"/>
                <a:gd name="connsiteX2516" fmla="*/ 552358 w 3211789"/>
                <a:gd name="connsiteY2516" fmla="*/ 1021669 h 6108771"/>
                <a:gd name="connsiteX2517" fmla="*/ 608367 w 3211789"/>
                <a:gd name="connsiteY2517" fmla="*/ 986905 h 6108771"/>
                <a:gd name="connsiteX2518" fmla="*/ 660512 w 3211789"/>
                <a:gd name="connsiteY2518" fmla="*/ 928966 h 6108771"/>
                <a:gd name="connsiteX2519" fmla="*/ 635405 w 3211789"/>
                <a:gd name="connsiteY2519" fmla="*/ 899996 h 6108771"/>
                <a:gd name="connsiteX2520" fmla="*/ 558152 w 3211789"/>
                <a:gd name="connsiteY2520" fmla="*/ 944416 h 6108771"/>
                <a:gd name="connsiteX2521" fmla="*/ 486693 w 3211789"/>
                <a:gd name="connsiteY2521" fmla="*/ 957936 h 6108771"/>
                <a:gd name="connsiteX2522" fmla="*/ 432616 w 3211789"/>
                <a:gd name="connsiteY2522" fmla="*/ 942485 h 6108771"/>
                <a:gd name="connsiteX2523" fmla="*/ 455792 w 3211789"/>
                <a:gd name="connsiteY2523" fmla="*/ 944416 h 6108771"/>
                <a:gd name="connsiteX2524" fmla="*/ 693345 w 3211789"/>
                <a:gd name="connsiteY2524" fmla="*/ 847850 h 6108771"/>
                <a:gd name="connsiteX2525" fmla="*/ 753216 w 3211789"/>
                <a:gd name="connsiteY2525" fmla="*/ 861370 h 6108771"/>
                <a:gd name="connsiteX2526" fmla="*/ 1087335 w 3211789"/>
                <a:gd name="connsiteY2526" fmla="*/ 803430 h 6108771"/>
                <a:gd name="connsiteX2527" fmla="*/ 1141412 w 3211789"/>
                <a:gd name="connsiteY2527" fmla="*/ 818880 h 6108771"/>
                <a:gd name="connsiteX2528" fmla="*/ 1110510 w 3211789"/>
                <a:gd name="connsiteY2528" fmla="*/ 822743 h 6108771"/>
                <a:gd name="connsiteX2529" fmla="*/ 1075747 w 3211789"/>
                <a:gd name="connsiteY2529" fmla="*/ 803430 h 6108771"/>
                <a:gd name="connsiteX2530" fmla="*/ 1087335 w 3211789"/>
                <a:gd name="connsiteY2530" fmla="*/ 803430 h 6108771"/>
                <a:gd name="connsiteX2531" fmla="*/ 784117 w 3211789"/>
                <a:gd name="connsiteY2531" fmla="*/ 801499 h 6108771"/>
                <a:gd name="connsiteX2532" fmla="*/ 1077678 w 3211789"/>
                <a:gd name="connsiteY2532" fmla="*/ 849782 h 6108771"/>
                <a:gd name="connsiteX2533" fmla="*/ 1185832 w 3211789"/>
                <a:gd name="connsiteY2533" fmla="*/ 834331 h 6108771"/>
                <a:gd name="connsiteX2534" fmla="*/ 1195489 w 3211789"/>
                <a:gd name="connsiteY2534" fmla="*/ 836262 h 6108771"/>
                <a:gd name="connsiteX2535" fmla="*/ 1174244 w 3211789"/>
                <a:gd name="connsiteY2535" fmla="*/ 847850 h 6108771"/>
                <a:gd name="connsiteX2536" fmla="*/ 1054502 w 3211789"/>
                <a:gd name="connsiteY2536" fmla="*/ 865232 h 6108771"/>
                <a:gd name="connsiteX2537" fmla="*/ 905790 w 3211789"/>
                <a:gd name="connsiteY2537" fmla="*/ 840125 h 6108771"/>
                <a:gd name="connsiteX2538" fmla="*/ 901928 w 3211789"/>
                <a:gd name="connsiteY2538" fmla="*/ 842056 h 6108771"/>
                <a:gd name="connsiteX2539" fmla="*/ 1091197 w 3211789"/>
                <a:gd name="connsiteY2539" fmla="*/ 909653 h 6108771"/>
                <a:gd name="connsiteX2540" fmla="*/ 1191626 w 3211789"/>
                <a:gd name="connsiteY2540" fmla="*/ 901927 h 6108771"/>
                <a:gd name="connsiteX2541" fmla="*/ 1183901 w 3211789"/>
                <a:gd name="connsiteY2541" fmla="*/ 911584 h 6108771"/>
                <a:gd name="connsiteX2542" fmla="*/ 1124030 w 3211789"/>
                <a:gd name="connsiteY2542" fmla="*/ 925103 h 6108771"/>
                <a:gd name="connsiteX2543" fmla="*/ 1079609 w 3211789"/>
                <a:gd name="connsiteY2543" fmla="*/ 923172 h 6108771"/>
                <a:gd name="connsiteX2544" fmla="*/ 720383 w 3211789"/>
                <a:gd name="connsiteY2544" fmla="*/ 813087 h 6108771"/>
                <a:gd name="connsiteX2545" fmla="*/ 720383 w 3211789"/>
                <a:gd name="connsiteY2545" fmla="*/ 807293 h 6108771"/>
                <a:gd name="connsiteX2546" fmla="*/ 741628 w 3211789"/>
                <a:gd name="connsiteY2546" fmla="*/ 799567 h 6108771"/>
                <a:gd name="connsiteX2547" fmla="*/ 784117 w 3211789"/>
                <a:gd name="connsiteY2547" fmla="*/ 801499 h 6108771"/>
                <a:gd name="connsiteX2548" fmla="*/ 940554 w 3211789"/>
                <a:gd name="connsiteY2548" fmla="*/ 784117 h 6108771"/>
                <a:gd name="connsiteX2549" fmla="*/ 925103 w 3211789"/>
                <a:gd name="connsiteY2549" fmla="*/ 797636 h 6108771"/>
                <a:gd name="connsiteX2550" fmla="*/ 880683 w 3211789"/>
                <a:gd name="connsiteY2550" fmla="*/ 786048 h 6108771"/>
                <a:gd name="connsiteX2551" fmla="*/ 927035 w 3211789"/>
                <a:gd name="connsiteY2551" fmla="*/ 745490 h 6108771"/>
                <a:gd name="connsiteX2552" fmla="*/ 940554 w 3211789"/>
                <a:gd name="connsiteY2552" fmla="*/ 784117 h 6108771"/>
                <a:gd name="connsiteX2553" fmla="*/ 1052571 w 3211789"/>
                <a:gd name="connsiteY2553" fmla="*/ 793773 h 6108771"/>
                <a:gd name="connsiteX2554" fmla="*/ 1010082 w 3211789"/>
                <a:gd name="connsiteY2554" fmla="*/ 816949 h 6108771"/>
                <a:gd name="connsiteX2555" fmla="*/ 944417 w 3211789"/>
                <a:gd name="connsiteY2555" fmla="*/ 743559 h 6108771"/>
                <a:gd name="connsiteX2556" fmla="*/ 944417 w 3211789"/>
                <a:gd name="connsiteY2556" fmla="*/ 737765 h 6108771"/>
                <a:gd name="connsiteX2557" fmla="*/ 1052571 w 3211789"/>
                <a:gd name="connsiteY2557" fmla="*/ 793773 h 6108771"/>
                <a:gd name="connsiteX2558" fmla="*/ 1805786 w 3211789"/>
                <a:gd name="connsiteY2558" fmla="*/ 791842 h 6108771"/>
                <a:gd name="connsiteX2559" fmla="*/ 1747847 w 3211789"/>
                <a:gd name="connsiteY2559" fmla="*/ 811155 h 6108771"/>
                <a:gd name="connsiteX2560" fmla="*/ 1662869 w 3211789"/>
                <a:gd name="connsiteY2560" fmla="*/ 710726 h 6108771"/>
                <a:gd name="connsiteX2561" fmla="*/ 1695701 w 3211789"/>
                <a:gd name="connsiteY2561" fmla="*/ 710726 h 6108771"/>
                <a:gd name="connsiteX2562" fmla="*/ 1805786 w 3211789"/>
                <a:gd name="connsiteY2562" fmla="*/ 791842 h 6108771"/>
                <a:gd name="connsiteX2563" fmla="*/ 882614 w 3211789"/>
                <a:gd name="connsiteY2563" fmla="*/ 706864 h 6108771"/>
                <a:gd name="connsiteX2564" fmla="*/ 907722 w 3211789"/>
                <a:gd name="connsiteY2564" fmla="*/ 726177 h 6108771"/>
                <a:gd name="connsiteX2565" fmla="*/ 847851 w 3211789"/>
                <a:gd name="connsiteY2565" fmla="*/ 762872 h 6108771"/>
                <a:gd name="connsiteX2566" fmla="*/ 789911 w 3211789"/>
                <a:gd name="connsiteY2566" fmla="*/ 755147 h 6108771"/>
                <a:gd name="connsiteX2567" fmla="*/ 710727 w 3211789"/>
                <a:gd name="connsiteY2567" fmla="*/ 755147 h 6108771"/>
                <a:gd name="connsiteX2568" fmla="*/ 747422 w 3211789"/>
                <a:gd name="connsiteY2568" fmla="*/ 718452 h 6108771"/>
                <a:gd name="connsiteX2569" fmla="*/ 832400 w 3211789"/>
                <a:gd name="connsiteY2569" fmla="*/ 674031 h 6108771"/>
                <a:gd name="connsiteX2570" fmla="*/ 882614 w 3211789"/>
                <a:gd name="connsiteY2570" fmla="*/ 706864 h 6108771"/>
                <a:gd name="connsiteX2571" fmla="*/ 1713083 w 3211789"/>
                <a:gd name="connsiteY2571" fmla="*/ 679825 h 6108771"/>
                <a:gd name="connsiteX2572" fmla="*/ 1776817 w 3211789"/>
                <a:gd name="connsiteY2572" fmla="*/ 708795 h 6108771"/>
                <a:gd name="connsiteX2573" fmla="*/ 1618448 w 3211789"/>
                <a:gd name="connsiteY2573" fmla="*/ 666306 h 6108771"/>
                <a:gd name="connsiteX2574" fmla="*/ 1614586 w 3211789"/>
                <a:gd name="connsiteY2574" fmla="*/ 685619 h 6108771"/>
                <a:gd name="connsiteX2575" fmla="*/ 1697632 w 3211789"/>
                <a:gd name="connsiteY2575" fmla="*/ 815018 h 6108771"/>
                <a:gd name="connsiteX2576" fmla="*/ 1726602 w 3211789"/>
                <a:gd name="connsiteY2576" fmla="*/ 822743 h 6108771"/>
                <a:gd name="connsiteX2577" fmla="*/ 1786473 w 3211789"/>
                <a:gd name="connsiteY2577" fmla="*/ 843988 h 6108771"/>
                <a:gd name="connsiteX2578" fmla="*/ 1886902 w 3211789"/>
                <a:gd name="connsiteY2578" fmla="*/ 899996 h 6108771"/>
                <a:gd name="connsiteX2579" fmla="*/ 1711152 w 3211789"/>
                <a:gd name="connsiteY2579" fmla="*/ 845919 h 6108771"/>
                <a:gd name="connsiteX2580" fmla="*/ 1587547 w 3211789"/>
                <a:gd name="connsiteY2580" fmla="*/ 859438 h 6108771"/>
                <a:gd name="connsiteX2581" fmla="*/ 1545058 w 3211789"/>
                <a:gd name="connsiteY2581" fmla="*/ 853644 h 6108771"/>
                <a:gd name="connsiteX2582" fmla="*/ 1494844 w 3211789"/>
                <a:gd name="connsiteY2582" fmla="*/ 842056 h 6108771"/>
                <a:gd name="connsiteX2583" fmla="*/ 1492912 w 3211789"/>
                <a:gd name="connsiteY2583" fmla="*/ 843988 h 6108771"/>
                <a:gd name="connsiteX2584" fmla="*/ 1574028 w 3211789"/>
                <a:gd name="connsiteY2584" fmla="*/ 898065 h 6108771"/>
                <a:gd name="connsiteX2585" fmla="*/ 1479393 w 3211789"/>
                <a:gd name="connsiteY2585" fmla="*/ 925103 h 6108771"/>
                <a:gd name="connsiteX2586" fmla="*/ 1380896 w 3211789"/>
                <a:gd name="connsiteY2586" fmla="*/ 907721 h 6108771"/>
                <a:gd name="connsiteX2587" fmla="*/ 1336475 w 3211789"/>
                <a:gd name="connsiteY2587" fmla="*/ 921241 h 6108771"/>
                <a:gd name="connsiteX2588" fmla="*/ 1344200 w 3211789"/>
                <a:gd name="connsiteY2588" fmla="*/ 923172 h 6108771"/>
                <a:gd name="connsiteX2589" fmla="*/ 1490981 w 3211789"/>
                <a:gd name="connsiteY2589" fmla="*/ 1039051 h 6108771"/>
                <a:gd name="connsiteX2590" fmla="*/ 1560508 w 3211789"/>
                <a:gd name="connsiteY2590" fmla="*/ 1069952 h 6108771"/>
                <a:gd name="connsiteX2591" fmla="*/ 1581753 w 3211789"/>
                <a:gd name="connsiteY2591" fmla="*/ 1071884 h 6108771"/>
                <a:gd name="connsiteX2592" fmla="*/ 1492912 w 3211789"/>
                <a:gd name="connsiteY2592" fmla="*/ 1120167 h 6108771"/>
                <a:gd name="connsiteX2593" fmla="*/ 1616517 w 3211789"/>
                <a:gd name="connsiteY2593" fmla="*/ 1152999 h 6108771"/>
                <a:gd name="connsiteX2594" fmla="*/ 1726602 w 3211789"/>
                <a:gd name="connsiteY2594" fmla="*/ 1135617 h 6108771"/>
                <a:gd name="connsiteX2595" fmla="*/ 1705358 w 3211789"/>
                <a:gd name="connsiteY2595" fmla="*/ 1131755 h 6108771"/>
                <a:gd name="connsiteX2596" fmla="*/ 1630036 w 3211789"/>
                <a:gd name="connsiteY2596" fmla="*/ 1106647 h 6108771"/>
                <a:gd name="connsiteX2597" fmla="*/ 1575959 w 3211789"/>
                <a:gd name="connsiteY2597" fmla="*/ 1019738 h 6108771"/>
                <a:gd name="connsiteX2598" fmla="*/ 1575959 w 3211789"/>
                <a:gd name="connsiteY2598" fmla="*/ 983043 h 6108771"/>
                <a:gd name="connsiteX2599" fmla="*/ 1736259 w 3211789"/>
                <a:gd name="connsiteY2599" fmla="*/ 872958 h 6108771"/>
                <a:gd name="connsiteX2600" fmla="*/ 1966086 w 3211789"/>
                <a:gd name="connsiteY2600" fmla="*/ 957936 h 6108771"/>
                <a:gd name="connsiteX2601" fmla="*/ 1995056 w 3211789"/>
                <a:gd name="connsiteY2601" fmla="*/ 967592 h 6108771"/>
                <a:gd name="connsiteX2602" fmla="*/ 2043339 w 3211789"/>
                <a:gd name="connsiteY2602" fmla="*/ 967592 h 6108771"/>
                <a:gd name="connsiteX2603" fmla="*/ 2099347 w 3211789"/>
                <a:gd name="connsiteY2603" fmla="*/ 979180 h 6108771"/>
                <a:gd name="connsiteX2604" fmla="*/ 2031751 w 3211789"/>
                <a:gd name="connsiteY2604" fmla="*/ 983043 h 6108771"/>
                <a:gd name="connsiteX2605" fmla="*/ 1981537 w 3211789"/>
                <a:gd name="connsiteY2605" fmla="*/ 973386 h 6108771"/>
                <a:gd name="connsiteX2606" fmla="*/ 1923597 w 3211789"/>
                <a:gd name="connsiteY2606" fmla="*/ 956004 h 6108771"/>
                <a:gd name="connsiteX2607" fmla="*/ 1745915 w 3211789"/>
                <a:gd name="connsiteY2607" fmla="*/ 890339 h 6108771"/>
                <a:gd name="connsiteX2608" fmla="*/ 1597204 w 3211789"/>
                <a:gd name="connsiteY2608" fmla="*/ 1004287 h 6108771"/>
                <a:gd name="connsiteX2609" fmla="*/ 1686044 w 3211789"/>
                <a:gd name="connsiteY2609" fmla="*/ 1108579 h 6108771"/>
                <a:gd name="connsiteX2610" fmla="*/ 1782611 w 3211789"/>
                <a:gd name="connsiteY2610" fmla="*/ 1116304 h 6108771"/>
                <a:gd name="connsiteX2611" fmla="*/ 1894627 w 3211789"/>
                <a:gd name="connsiteY2611" fmla="*/ 1116304 h 6108771"/>
                <a:gd name="connsiteX2612" fmla="*/ 1912009 w 3211789"/>
                <a:gd name="connsiteY2612" fmla="*/ 1118235 h 6108771"/>
                <a:gd name="connsiteX2613" fmla="*/ 2047202 w 3211789"/>
                <a:gd name="connsiteY2613" fmla="*/ 1280466 h 6108771"/>
                <a:gd name="connsiteX2614" fmla="*/ 1933254 w 3211789"/>
                <a:gd name="connsiteY2614" fmla="*/ 1141411 h 6108771"/>
                <a:gd name="connsiteX2615" fmla="*/ 1867589 w 3211789"/>
                <a:gd name="connsiteY2615" fmla="*/ 1129823 h 6108771"/>
                <a:gd name="connsiteX2616" fmla="*/ 1813512 w 3211789"/>
                <a:gd name="connsiteY2616" fmla="*/ 1131755 h 6108771"/>
                <a:gd name="connsiteX2617" fmla="*/ 1792267 w 3211789"/>
                <a:gd name="connsiteY2617" fmla="*/ 1135617 h 6108771"/>
                <a:gd name="connsiteX2618" fmla="*/ 1952567 w 3211789"/>
                <a:gd name="connsiteY2618" fmla="*/ 1230252 h 6108771"/>
                <a:gd name="connsiteX2619" fmla="*/ 1776817 w 3211789"/>
                <a:gd name="connsiteY2619" fmla="*/ 1156862 h 6108771"/>
                <a:gd name="connsiteX2620" fmla="*/ 1730465 w 3211789"/>
                <a:gd name="connsiteY2620" fmla="*/ 1156862 h 6108771"/>
                <a:gd name="connsiteX2621" fmla="*/ 1591410 w 3211789"/>
                <a:gd name="connsiteY2621" fmla="*/ 1176175 h 6108771"/>
                <a:gd name="connsiteX2622" fmla="*/ 1419522 w 3211789"/>
                <a:gd name="connsiteY2622" fmla="*/ 1087334 h 6108771"/>
                <a:gd name="connsiteX2623" fmla="*/ 1479393 w 3211789"/>
                <a:gd name="connsiteY2623" fmla="*/ 1093128 h 6108771"/>
                <a:gd name="connsiteX2624" fmla="*/ 1519951 w 3211789"/>
                <a:gd name="connsiteY2624" fmla="*/ 1089266 h 6108771"/>
                <a:gd name="connsiteX2625" fmla="*/ 1452354 w 3211789"/>
                <a:gd name="connsiteY2625" fmla="*/ 1039051 h 6108771"/>
                <a:gd name="connsiteX2626" fmla="*/ 1313299 w 3211789"/>
                <a:gd name="connsiteY2626" fmla="*/ 948279 h 6108771"/>
                <a:gd name="connsiteX2627" fmla="*/ 1263085 w 3211789"/>
                <a:gd name="connsiteY2627" fmla="*/ 961798 h 6108771"/>
                <a:gd name="connsiteX2628" fmla="*/ 1378964 w 3211789"/>
                <a:gd name="connsiteY2628" fmla="*/ 890339 h 6108771"/>
                <a:gd name="connsiteX2629" fmla="*/ 1427247 w 3211789"/>
                <a:gd name="connsiteY2629" fmla="*/ 892271 h 6108771"/>
                <a:gd name="connsiteX2630" fmla="*/ 1469736 w 3211789"/>
                <a:gd name="connsiteY2630" fmla="*/ 901927 h 6108771"/>
                <a:gd name="connsiteX2631" fmla="*/ 1487118 w 3211789"/>
                <a:gd name="connsiteY2631" fmla="*/ 888408 h 6108771"/>
                <a:gd name="connsiteX2632" fmla="*/ 1463942 w 3211789"/>
                <a:gd name="connsiteY2632" fmla="*/ 855576 h 6108771"/>
                <a:gd name="connsiteX2633" fmla="*/ 1444629 w 3211789"/>
                <a:gd name="connsiteY2633" fmla="*/ 789911 h 6108771"/>
                <a:gd name="connsiteX2634" fmla="*/ 1446560 w 3211789"/>
                <a:gd name="connsiteY2634" fmla="*/ 772529 h 6108771"/>
                <a:gd name="connsiteX2635" fmla="*/ 1616517 w 3211789"/>
                <a:gd name="connsiteY2635" fmla="*/ 836262 h 6108771"/>
                <a:gd name="connsiteX2636" fmla="*/ 1686044 w 3211789"/>
                <a:gd name="connsiteY2636" fmla="*/ 830468 h 6108771"/>
                <a:gd name="connsiteX2637" fmla="*/ 1695701 w 3211789"/>
                <a:gd name="connsiteY2637" fmla="*/ 826606 h 6108771"/>
                <a:gd name="connsiteX2638" fmla="*/ 1693770 w 3211789"/>
                <a:gd name="connsiteY2638" fmla="*/ 822743 h 6108771"/>
                <a:gd name="connsiteX2639" fmla="*/ 1593341 w 3211789"/>
                <a:gd name="connsiteY2639" fmla="*/ 685619 h 6108771"/>
                <a:gd name="connsiteX2640" fmla="*/ 1608792 w 3211789"/>
                <a:gd name="connsiteY2640" fmla="*/ 610298 h 6108771"/>
                <a:gd name="connsiteX2641" fmla="*/ 1713083 w 3211789"/>
                <a:gd name="connsiteY2641" fmla="*/ 679825 h 6108771"/>
                <a:gd name="connsiteX2642" fmla="*/ 1348063 w 3211789"/>
                <a:gd name="connsiteY2642" fmla="*/ 627680 h 6108771"/>
                <a:gd name="connsiteX2643" fmla="*/ 1413728 w 3211789"/>
                <a:gd name="connsiteY2643" fmla="*/ 645062 h 6108771"/>
                <a:gd name="connsiteX2644" fmla="*/ 1427247 w 3211789"/>
                <a:gd name="connsiteY2644" fmla="*/ 666306 h 6108771"/>
                <a:gd name="connsiteX2645" fmla="*/ 1243772 w 3211789"/>
                <a:gd name="connsiteY2645" fmla="*/ 631542 h 6108771"/>
                <a:gd name="connsiteX2646" fmla="*/ 1319093 w 3211789"/>
                <a:gd name="connsiteY2646" fmla="*/ 675963 h 6108771"/>
                <a:gd name="connsiteX2647" fmla="*/ 1313299 w 3211789"/>
                <a:gd name="connsiteY2647" fmla="*/ 677894 h 6108771"/>
                <a:gd name="connsiteX2648" fmla="*/ 1278535 w 3211789"/>
                <a:gd name="connsiteY2648" fmla="*/ 664375 h 6108771"/>
                <a:gd name="connsiteX2649" fmla="*/ 1214802 w 3211789"/>
                <a:gd name="connsiteY2649" fmla="*/ 639268 h 6108771"/>
                <a:gd name="connsiteX2650" fmla="*/ 1187763 w 3211789"/>
                <a:gd name="connsiteY2650" fmla="*/ 616092 h 6108771"/>
                <a:gd name="connsiteX2651" fmla="*/ 1166519 w 3211789"/>
                <a:gd name="connsiteY2651" fmla="*/ 573603 h 6108771"/>
                <a:gd name="connsiteX2652" fmla="*/ 1166519 w 3211789"/>
                <a:gd name="connsiteY2652" fmla="*/ 567809 h 6108771"/>
                <a:gd name="connsiteX2653" fmla="*/ 1348063 w 3211789"/>
                <a:gd name="connsiteY2653" fmla="*/ 627680 h 6108771"/>
                <a:gd name="connsiteX2654" fmla="*/ 795705 w 3211789"/>
                <a:gd name="connsiteY2654" fmla="*/ 544633 h 6108771"/>
                <a:gd name="connsiteX2655" fmla="*/ 1106648 w 3211789"/>
                <a:gd name="connsiteY2655" fmla="*/ 695276 h 6108771"/>
                <a:gd name="connsiteX2656" fmla="*/ 1143343 w 3211789"/>
                <a:gd name="connsiteY2656" fmla="*/ 704933 h 6108771"/>
                <a:gd name="connsiteX2657" fmla="*/ 1187763 w 3211789"/>
                <a:gd name="connsiteY2657" fmla="*/ 716520 h 6108771"/>
                <a:gd name="connsiteX2658" fmla="*/ 1243772 w 3211789"/>
                <a:gd name="connsiteY2658" fmla="*/ 716520 h 6108771"/>
                <a:gd name="connsiteX2659" fmla="*/ 1276604 w 3211789"/>
                <a:gd name="connsiteY2659" fmla="*/ 730040 h 6108771"/>
                <a:gd name="connsiteX2660" fmla="*/ 1222527 w 3211789"/>
                <a:gd name="connsiteY2660" fmla="*/ 731971 h 6108771"/>
                <a:gd name="connsiteX2661" fmla="*/ 1176175 w 3211789"/>
                <a:gd name="connsiteY2661" fmla="*/ 722314 h 6108771"/>
                <a:gd name="connsiteX2662" fmla="*/ 1143343 w 3211789"/>
                <a:gd name="connsiteY2662" fmla="*/ 718452 h 6108771"/>
                <a:gd name="connsiteX2663" fmla="*/ 1042914 w 3211789"/>
                <a:gd name="connsiteY2663" fmla="*/ 691413 h 6108771"/>
                <a:gd name="connsiteX2664" fmla="*/ 903859 w 3211789"/>
                <a:gd name="connsiteY2664" fmla="*/ 610298 h 6108771"/>
                <a:gd name="connsiteX2665" fmla="*/ 898065 w 3211789"/>
                <a:gd name="connsiteY2665" fmla="*/ 610298 h 6108771"/>
                <a:gd name="connsiteX2666" fmla="*/ 984974 w 3211789"/>
                <a:gd name="connsiteY2666" fmla="*/ 699139 h 6108771"/>
                <a:gd name="connsiteX2667" fmla="*/ 1129824 w 3211789"/>
                <a:gd name="connsiteY2667" fmla="*/ 766735 h 6108771"/>
                <a:gd name="connsiteX2668" fmla="*/ 1164587 w 3211789"/>
                <a:gd name="connsiteY2668" fmla="*/ 780254 h 6108771"/>
                <a:gd name="connsiteX2669" fmla="*/ 1135618 w 3211789"/>
                <a:gd name="connsiteY2669" fmla="*/ 780254 h 6108771"/>
                <a:gd name="connsiteX2670" fmla="*/ 1068021 w 3211789"/>
                <a:gd name="connsiteY2670" fmla="*/ 766735 h 6108771"/>
                <a:gd name="connsiteX2671" fmla="*/ 898065 w 3211789"/>
                <a:gd name="connsiteY2671" fmla="*/ 646993 h 6108771"/>
                <a:gd name="connsiteX2672" fmla="*/ 880683 w 3211789"/>
                <a:gd name="connsiteY2672" fmla="*/ 627680 h 6108771"/>
                <a:gd name="connsiteX2673" fmla="*/ 809224 w 3211789"/>
                <a:gd name="connsiteY2673" fmla="*/ 569740 h 6108771"/>
                <a:gd name="connsiteX2674" fmla="*/ 757078 w 3211789"/>
                <a:gd name="connsiteY2674" fmla="*/ 544633 h 6108771"/>
                <a:gd name="connsiteX2675" fmla="*/ 795705 w 3211789"/>
                <a:gd name="connsiteY2675" fmla="*/ 544633 h 6108771"/>
                <a:gd name="connsiteX2676" fmla="*/ 1527676 w 3211789"/>
                <a:gd name="connsiteY2676" fmla="*/ 592916 h 6108771"/>
                <a:gd name="connsiteX2677" fmla="*/ 1471668 w 3211789"/>
                <a:gd name="connsiteY2677" fmla="*/ 579397 h 6108771"/>
                <a:gd name="connsiteX2678" fmla="*/ 1469736 w 3211789"/>
                <a:gd name="connsiteY2678" fmla="*/ 583259 h 6108771"/>
                <a:gd name="connsiteX2679" fmla="*/ 1504500 w 3211789"/>
                <a:gd name="connsiteY2679" fmla="*/ 631542 h 6108771"/>
                <a:gd name="connsiteX2680" fmla="*/ 1409865 w 3211789"/>
                <a:gd name="connsiteY2680" fmla="*/ 492487 h 6108771"/>
                <a:gd name="connsiteX2681" fmla="*/ 1409865 w 3211789"/>
                <a:gd name="connsiteY2681" fmla="*/ 486693 h 6108771"/>
                <a:gd name="connsiteX2682" fmla="*/ 1527676 w 3211789"/>
                <a:gd name="connsiteY2682" fmla="*/ 592916 h 6108771"/>
                <a:gd name="connsiteX2683" fmla="*/ 1444629 w 3211789"/>
                <a:gd name="connsiteY2683" fmla="*/ 486693 h 6108771"/>
                <a:gd name="connsiteX2684" fmla="*/ 1591410 w 3211789"/>
                <a:gd name="connsiteY2684" fmla="*/ 575534 h 6108771"/>
                <a:gd name="connsiteX2685" fmla="*/ 1672525 w 3211789"/>
                <a:gd name="connsiteY2685" fmla="*/ 598710 h 6108771"/>
                <a:gd name="connsiteX2686" fmla="*/ 1774885 w 3211789"/>
                <a:gd name="connsiteY2686" fmla="*/ 650855 h 6108771"/>
                <a:gd name="connsiteX2687" fmla="*/ 1854069 w 3211789"/>
                <a:gd name="connsiteY2687" fmla="*/ 737765 h 6108771"/>
                <a:gd name="connsiteX2688" fmla="*/ 1931322 w 3211789"/>
                <a:gd name="connsiteY2688" fmla="*/ 840125 h 6108771"/>
                <a:gd name="connsiteX2689" fmla="*/ 2008575 w 3211789"/>
                <a:gd name="connsiteY2689" fmla="*/ 872958 h 6108771"/>
                <a:gd name="connsiteX2690" fmla="*/ 2027888 w 3211789"/>
                <a:gd name="connsiteY2690" fmla="*/ 896133 h 6108771"/>
                <a:gd name="connsiteX2691" fmla="*/ 2045270 w 3211789"/>
                <a:gd name="connsiteY2691" fmla="*/ 884545 h 6108771"/>
                <a:gd name="connsiteX2692" fmla="*/ 2072309 w 3211789"/>
                <a:gd name="connsiteY2692" fmla="*/ 876820 h 6108771"/>
                <a:gd name="connsiteX2693" fmla="*/ 2134111 w 3211789"/>
                <a:gd name="connsiteY2693" fmla="*/ 888408 h 6108771"/>
                <a:gd name="connsiteX2694" fmla="*/ 2153424 w 3211789"/>
                <a:gd name="connsiteY2694" fmla="*/ 923172 h 6108771"/>
                <a:gd name="connsiteX2695" fmla="*/ 2163081 w 3211789"/>
                <a:gd name="connsiteY2695" fmla="*/ 890339 h 6108771"/>
                <a:gd name="connsiteX2696" fmla="*/ 2221021 w 3211789"/>
                <a:gd name="connsiteY2696" fmla="*/ 890339 h 6108771"/>
                <a:gd name="connsiteX2697" fmla="*/ 2246128 w 3211789"/>
                <a:gd name="connsiteY2697" fmla="*/ 911584 h 6108771"/>
                <a:gd name="connsiteX2698" fmla="*/ 2271235 w 3211789"/>
                <a:gd name="connsiteY2698" fmla="*/ 874889 h 6108771"/>
                <a:gd name="connsiteX2699" fmla="*/ 2365870 w 3211789"/>
                <a:gd name="connsiteY2699" fmla="*/ 847850 h 6108771"/>
                <a:gd name="connsiteX2700" fmla="*/ 2487543 w 3211789"/>
                <a:gd name="connsiteY2700" fmla="*/ 963730 h 6108771"/>
                <a:gd name="connsiteX2701" fmla="*/ 2352351 w 3211789"/>
                <a:gd name="connsiteY2701" fmla="*/ 1066090 h 6108771"/>
                <a:gd name="connsiteX2702" fmla="*/ 2159218 w 3211789"/>
                <a:gd name="connsiteY2702" fmla="*/ 1019738 h 6108771"/>
                <a:gd name="connsiteX2703" fmla="*/ 2037545 w 3211789"/>
                <a:gd name="connsiteY2703" fmla="*/ 1019738 h 6108771"/>
                <a:gd name="connsiteX2704" fmla="*/ 1767160 w 3211789"/>
                <a:gd name="connsiteY2704" fmla="*/ 915447 h 6108771"/>
                <a:gd name="connsiteX2705" fmla="*/ 1662869 w 3211789"/>
                <a:gd name="connsiteY2705" fmla="*/ 1000425 h 6108771"/>
                <a:gd name="connsiteX2706" fmla="*/ 1786473 w 3211789"/>
                <a:gd name="connsiteY2706" fmla="*/ 1102785 h 6108771"/>
                <a:gd name="connsiteX2707" fmla="*/ 1879177 w 3211789"/>
                <a:gd name="connsiteY2707" fmla="*/ 1100854 h 6108771"/>
                <a:gd name="connsiteX2708" fmla="*/ 1927460 w 3211789"/>
                <a:gd name="connsiteY2708" fmla="*/ 1108579 h 6108771"/>
                <a:gd name="connsiteX2709" fmla="*/ 1989262 w 3211789"/>
                <a:gd name="connsiteY2709" fmla="*/ 1129823 h 6108771"/>
                <a:gd name="connsiteX2710" fmla="*/ 2078103 w 3211789"/>
                <a:gd name="connsiteY2710" fmla="*/ 1247634 h 6108771"/>
                <a:gd name="connsiteX2711" fmla="*/ 2195914 w 3211789"/>
                <a:gd name="connsiteY2711" fmla="*/ 1321024 h 6108771"/>
                <a:gd name="connsiteX2712" fmla="*/ 2251922 w 3211789"/>
                <a:gd name="connsiteY2712" fmla="*/ 1321024 h 6108771"/>
                <a:gd name="connsiteX2713" fmla="*/ 2261579 w 3211789"/>
                <a:gd name="connsiteY2713" fmla="*/ 1334543 h 6108771"/>
                <a:gd name="connsiteX2714" fmla="*/ 2246128 w 3211789"/>
                <a:gd name="connsiteY2714" fmla="*/ 1375101 h 6108771"/>
                <a:gd name="connsiteX2715" fmla="*/ 2116729 w 3211789"/>
                <a:gd name="connsiteY2715" fmla="*/ 1462011 h 6108771"/>
                <a:gd name="connsiteX2716" fmla="*/ 2097416 w 3211789"/>
                <a:gd name="connsiteY2716" fmla="*/ 1508362 h 6108771"/>
                <a:gd name="connsiteX2717" fmla="*/ 2083897 w 3211789"/>
                <a:gd name="connsiteY2717" fmla="*/ 1467805 h 6108771"/>
                <a:gd name="connsiteX2718" fmla="*/ 2122523 w 3211789"/>
                <a:gd name="connsiteY2718" fmla="*/ 1377033 h 6108771"/>
                <a:gd name="connsiteX2719" fmla="*/ 2112867 w 3211789"/>
                <a:gd name="connsiteY2719" fmla="*/ 1365445 h 6108771"/>
                <a:gd name="connsiteX2720" fmla="*/ 2076172 w 3211789"/>
                <a:gd name="connsiteY2720" fmla="*/ 1382827 h 6108771"/>
                <a:gd name="connsiteX2721" fmla="*/ 1981537 w 3211789"/>
                <a:gd name="connsiteY2721" fmla="*/ 1409865 h 6108771"/>
                <a:gd name="connsiteX2722" fmla="*/ 1940979 w 3211789"/>
                <a:gd name="connsiteY2722" fmla="*/ 1444629 h 6108771"/>
                <a:gd name="connsiteX2723" fmla="*/ 1929391 w 3211789"/>
                <a:gd name="connsiteY2723" fmla="*/ 1494843 h 6108771"/>
                <a:gd name="connsiteX2724" fmla="*/ 1908147 w 3211789"/>
                <a:gd name="connsiteY2724" fmla="*/ 1458148 h 6108771"/>
                <a:gd name="connsiteX2725" fmla="*/ 1954498 w 3211789"/>
                <a:gd name="connsiteY2725" fmla="*/ 1334543 h 6108771"/>
                <a:gd name="connsiteX2726" fmla="*/ 1827031 w 3211789"/>
                <a:gd name="connsiteY2726" fmla="*/ 1232183 h 6108771"/>
                <a:gd name="connsiteX2727" fmla="*/ 1759435 w 3211789"/>
                <a:gd name="connsiteY2727" fmla="*/ 1245703 h 6108771"/>
                <a:gd name="connsiteX2728" fmla="*/ 1602998 w 3211789"/>
                <a:gd name="connsiteY2728" fmla="*/ 1404071 h 6108771"/>
                <a:gd name="connsiteX2729" fmla="*/ 1545058 w 3211789"/>
                <a:gd name="connsiteY2729" fmla="*/ 1417590 h 6108771"/>
                <a:gd name="connsiteX2730" fmla="*/ 1483256 w 3211789"/>
                <a:gd name="connsiteY2730" fmla="*/ 1442697 h 6108771"/>
                <a:gd name="connsiteX2731" fmla="*/ 1550852 w 3211789"/>
                <a:gd name="connsiteY2731" fmla="*/ 1388620 h 6108771"/>
                <a:gd name="connsiteX2732" fmla="*/ 1572096 w 3211789"/>
                <a:gd name="connsiteY2732" fmla="*/ 1398277 h 6108771"/>
                <a:gd name="connsiteX2733" fmla="*/ 1655143 w 3211789"/>
                <a:gd name="connsiteY2733" fmla="*/ 1319093 h 6108771"/>
                <a:gd name="connsiteX2734" fmla="*/ 1703426 w 3211789"/>
                <a:gd name="connsiteY2734" fmla="*/ 1207076 h 6108771"/>
                <a:gd name="connsiteX2735" fmla="*/ 1701495 w 3211789"/>
                <a:gd name="connsiteY2735" fmla="*/ 1205145 h 6108771"/>
                <a:gd name="connsiteX2736" fmla="*/ 1624242 w 3211789"/>
                <a:gd name="connsiteY2736" fmla="*/ 1330681 h 6108771"/>
                <a:gd name="connsiteX2737" fmla="*/ 1624242 w 3211789"/>
                <a:gd name="connsiteY2737" fmla="*/ 1286260 h 6108771"/>
                <a:gd name="connsiteX2738" fmla="*/ 1606860 w 3211789"/>
                <a:gd name="connsiteY2738" fmla="*/ 1241840 h 6108771"/>
                <a:gd name="connsiteX2739" fmla="*/ 1554715 w 3211789"/>
                <a:gd name="connsiteY2739" fmla="*/ 1384758 h 6108771"/>
                <a:gd name="connsiteX2740" fmla="*/ 1579822 w 3211789"/>
                <a:gd name="connsiteY2740" fmla="*/ 1301711 h 6108771"/>
                <a:gd name="connsiteX2741" fmla="*/ 1568234 w 3211789"/>
                <a:gd name="connsiteY2741" fmla="*/ 1259222 h 6108771"/>
                <a:gd name="connsiteX2742" fmla="*/ 1334544 w 3211789"/>
                <a:gd name="connsiteY2742" fmla="*/ 1380895 h 6108771"/>
                <a:gd name="connsiteX2743" fmla="*/ 1251497 w 3211789"/>
                <a:gd name="connsiteY2743" fmla="*/ 1429178 h 6108771"/>
                <a:gd name="connsiteX2744" fmla="*/ 1346132 w 3211789"/>
                <a:gd name="connsiteY2744" fmla="*/ 1328749 h 6108771"/>
                <a:gd name="connsiteX2745" fmla="*/ 1351926 w 3211789"/>
                <a:gd name="connsiteY2745" fmla="*/ 1328749 h 6108771"/>
                <a:gd name="connsiteX2746" fmla="*/ 1328750 w 3211789"/>
                <a:gd name="connsiteY2746" fmla="*/ 1351925 h 6108771"/>
                <a:gd name="connsiteX2747" fmla="*/ 1328750 w 3211789"/>
                <a:gd name="connsiteY2747" fmla="*/ 1359651 h 6108771"/>
                <a:gd name="connsiteX2748" fmla="*/ 1516088 w 3211789"/>
                <a:gd name="connsiteY2748" fmla="*/ 1276604 h 6108771"/>
                <a:gd name="connsiteX2749" fmla="*/ 1421453 w 3211789"/>
                <a:gd name="connsiteY2749" fmla="*/ 1324887 h 6108771"/>
                <a:gd name="connsiteX2750" fmla="*/ 1415659 w 3211789"/>
                <a:gd name="connsiteY2750" fmla="*/ 1324887 h 6108771"/>
                <a:gd name="connsiteX2751" fmla="*/ 1467805 w 3211789"/>
                <a:gd name="connsiteY2751" fmla="*/ 1241840 h 6108771"/>
                <a:gd name="connsiteX2752" fmla="*/ 1460080 w 3211789"/>
                <a:gd name="connsiteY2752" fmla="*/ 1207076 h 6108771"/>
                <a:gd name="connsiteX2753" fmla="*/ 1411797 w 3211789"/>
                <a:gd name="connsiteY2753" fmla="*/ 1292054 h 6108771"/>
                <a:gd name="connsiteX2754" fmla="*/ 1438835 w 3211789"/>
                <a:gd name="connsiteY2754" fmla="*/ 1241840 h 6108771"/>
                <a:gd name="connsiteX2755" fmla="*/ 1438835 w 3211789"/>
                <a:gd name="connsiteY2755" fmla="*/ 1214802 h 6108771"/>
                <a:gd name="connsiteX2756" fmla="*/ 1434973 w 3211789"/>
                <a:gd name="connsiteY2756" fmla="*/ 1210939 h 6108771"/>
                <a:gd name="connsiteX2757" fmla="*/ 1328750 w 3211789"/>
                <a:gd name="connsiteY2757" fmla="*/ 1263085 h 6108771"/>
                <a:gd name="connsiteX2758" fmla="*/ 1180038 w 3211789"/>
                <a:gd name="connsiteY2758" fmla="*/ 1263085 h 6108771"/>
                <a:gd name="connsiteX2759" fmla="*/ 1168450 w 3211789"/>
                <a:gd name="connsiteY2759" fmla="*/ 1274672 h 6108771"/>
                <a:gd name="connsiteX2760" fmla="*/ 1166519 w 3211789"/>
                <a:gd name="connsiteY2760" fmla="*/ 1315230 h 6108771"/>
                <a:gd name="connsiteX2761" fmla="*/ 1174244 w 3211789"/>
                <a:gd name="connsiteY2761" fmla="*/ 1375101 h 6108771"/>
                <a:gd name="connsiteX2762" fmla="*/ 1183901 w 3211789"/>
                <a:gd name="connsiteY2762" fmla="*/ 1409865 h 6108771"/>
                <a:gd name="connsiteX2763" fmla="*/ 1210939 w 3211789"/>
                <a:gd name="connsiteY2763" fmla="*/ 1431110 h 6108771"/>
                <a:gd name="connsiteX2764" fmla="*/ 1328750 w 3211789"/>
                <a:gd name="connsiteY2764" fmla="*/ 1502568 h 6108771"/>
                <a:gd name="connsiteX2765" fmla="*/ 1185832 w 3211789"/>
                <a:gd name="connsiteY2765" fmla="*/ 1413728 h 6108771"/>
                <a:gd name="connsiteX2766" fmla="*/ 1176175 w 3211789"/>
                <a:gd name="connsiteY2766" fmla="*/ 1404071 h 6108771"/>
                <a:gd name="connsiteX2767" fmla="*/ 1129824 w 3211789"/>
                <a:gd name="connsiteY2767" fmla="*/ 1349994 h 6108771"/>
                <a:gd name="connsiteX2768" fmla="*/ 1031326 w 3211789"/>
                <a:gd name="connsiteY2768" fmla="*/ 1400208 h 6108771"/>
                <a:gd name="connsiteX2769" fmla="*/ 1058365 w 3211789"/>
                <a:gd name="connsiteY2769" fmla="*/ 1456217 h 6108771"/>
                <a:gd name="connsiteX2770" fmla="*/ 1096991 w 3211789"/>
                <a:gd name="connsiteY2770" fmla="*/ 1496774 h 6108771"/>
                <a:gd name="connsiteX2771" fmla="*/ 1158793 w 3211789"/>
                <a:gd name="connsiteY2771" fmla="*/ 1552783 h 6108771"/>
                <a:gd name="connsiteX2772" fmla="*/ 1131755 w 3211789"/>
                <a:gd name="connsiteY2772" fmla="*/ 1595272 h 6108771"/>
                <a:gd name="connsiteX2773" fmla="*/ 1135618 w 3211789"/>
                <a:gd name="connsiteY2773" fmla="*/ 1597203 h 6108771"/>
                <a:gd name="connsiteX2774" fmla="*/ 1170381 w 3211789"/>
                <a:gd name="connsiteY2774" fmla="*/ 1572096 h 6108771"/>
                <a:gd name="connsiteX2775" fmla="*/ 1162656 w 3211789"/>
                <a:gd name="connsiteY2775" fmla="*/ 1554714 h 6108771"/>
                <a:gd name="connsiteX2776" fmla="*/ 1380896 w 3211789"/>
                <a:gd name="connsiteY2776" fmla="*/ 1624242 h 6108771"/>
                <a:gd name="connsiteX2777" fmla="*/ 1402140 w 3211789"/>
                <a:gd name="connsiteY2777" fmla="*/ 1618448 h 6108771"/>
                <a:gd name="connsiteX2778" fmla="*/ 1440767 w 3211789"/>
                <a:gd name="connsiteY2778" fmla="*/ 1548920 h 6108771"/>
                <a:gd name="connsiteX2779" fmla="*/ 1434973 w 3211789"/>
                <a:gd name="connsiteY2779" fmla="*/ 1539264 h 6108771"/>
                <a:gd name="connsiteX2780" fmla="*/ 1388621 w 3211789"/>
                <a:gd name="connsiteY2780" fmla="*/ 1529607 h 6108771"/>
                <a:gd name="connsiteX2781" fmla="*/ 1340338 w 3211789"/>
                <a:gd name="connsiteY2781" fmla="*/ 1514156 h 6108771"/>
                <a:gd name="connsiteX2782" fmla="*/ 1373170 w 3211789"/>
                <a:gd name="connsiteY2782" fmla="*/ 1514156 h 6108771"/>
                <a:gd name="connsiteX2783" fmla="*/ 1469736 w 3211789"/>
                <a:gd name="connsiteY2783" fmla="*/ 1535401 h 6108771"/>
                <a:gd name="connsiteX2784" fmla="*/ 1631967 w 3211789"/>
                <a:gd name="connsiteY2784" fmla="*/ 1558577 h 6108771"/>
                <a:gd name="connsiteX2785" fmla="*/ 1774885 w 3211789"/>
                <a:gd name="connsiteY2785" fmla="*/ 1599135 h 6108771"/>
                <a:gd name="connsiteX2786" fmla="*/ 2201708 w 3211789"/>
                <a:gd name="connsiteY2786" fmla="*/ 1894627 h 6108771"/>
                <a:gd name="connsiteX2787" fmla="*/ 2282823 w 3211789"/>
                <a:gd name="connsiteY2787" fmla="*/ 2058789 h 6108771"/>
                <a:gd name="connsiteX2788" fmla="*/ 2292480 w 3211789"/>
                <a:gd name="connsiteY2788" fmla="*/ 2089690 h 6108771"/>
                <a:gd name="connsiteX2789" fmla="*/ 2321450 w 3211789"/>
                <a:gd name="connsiteY2789" fmla="*/ 2099347 h 6108771"/>
                <a:gd name="connsiteX2790" fmla="*/ 2400634 w 3211789"/>
                <a:gd name="connsiteY2790" fmla="*/ 2022094 h 6108771"/>
                <a:gd name="connsiteX2791" fmla="*/ 2373595 w 3211789"/>
                <a:gd name="connsiteY2791" fmla="*/ 1958360 h 6108771"/>
                <a:gd name="connsiteX2792" fmla="*/ 2319518 w 3211789"/>
                <a:gd name="connsiteY2792" fmla="*/ 1913940 h 6108771"/>
                <a:gd name="connsiteX2793" fmla="*/ 2267373 w 3211789"/>
                <a:gd name="connsiteY2793" fmla="*/ 1854069 h 6108771"/>
                <a:gd name="connsiteX2794" fmla="*/ 2228746 w 3211789"/>
                <a:gd name="connsiteY2794" fmla="*/ 1745915 h 6108771"/>
                <a:gd name="connsiteX2795" fmla="*/ 2305999 w 3211789"/>
                <a:gd name="connsiteY2795" fmla="*/ 1660937 h 6108771"/>
                <a:gd name="connsiteX2796" fmla="*/ 2275098 w 3211789"/>
                <a:gd name="connsiteY2796" fmla="*/ 1726602 h 6108771"/>
                <a:gd name="connsiteX2797" fmla="*/ 2288617 w 3211789"/>
                <a:gd name="connsiteY2797" fmla="*/ 1763297 h 6108771"/>
                <a:gd name="connsiteX2798" fmla="*/ 2321450 w 3211789"/>
                <a:gd name="connsiteY2798" fmla="*/ 1782610 h 6108771"/>
                <a:gd name="connsiteX2799" fmla="*/ 2362007 w 3211789"/>
                <a:gd name="connsiteY2799" fmla="*/ 1825099 h 6108771"/>
                <a:gd name="connsiteX2800" fmla="*/ 2373595 w 3211789"/>
                <a:gd name="connsiteY2800" fmla="*/ 1784541 h 6108771"/>
                <a:gd name="connsiteX2801" fmla="*/ 2367801 w 3211789"/>
                <a:gd name="connsiteY2801" fmla="*/ 1740121 h 6108771"/>
                <a:gd name="connsiteX2802" fmla="*/ 2365870 w 3211789"/>
                <a:gd name="connsiteY2802" fmla="*/ 1682181 h 6108771"/>
                <a:gd name="connsiteX2803" fmla="*/ 2427672 w 3211789"/>
                <a:gd name="connsiteY2803" fmla="*/ 1601066 h 6108771"/>
                <a:gd name="connsiteX2804" fmla="*/ 2437329 w 3211789"/>
                <a:gd name="connsiteY2804" fmla="*/ 1599135 h 6108771"/>
                <a:gd name="connsiteX2805" fmla="*/ 2454711 w 3211789"/>
                <a:gd name="connsiteY2805" fmla="*/ 1599135 h 6108771"/>
                <a:gd name="connsiteX2806" fmla="*/ 2418016 w 3211789"/>
                <a:gd name="connsiteY2806" fmla="*/ 1662868 h 6108771"/>
                <a:gd name="connsiteX2807" fmla="*/ 2468230 w 3211789"/>
                <a:gd name="connsiteY2807" fmla="*/ 1792267 h 6108771"/>
                <a:gd name="connsiteX2808" fmla="*/ 2468230 w 3211789"/>
                <a:gd name="connsiteY2808" fmla="*/ 1848275 h 6108771"/>
                <a:gd name="connsiteX2809" fmla="*/ 2479818 w 3211789"/>
                <a:gd name="connsiteY2809" fmla="*/ 1883039 h 6108771"/>
                <a:gd name="connsiteX2810" fmla="*/ 2497200 w 3211789"/>
                <a:gd name="connsiteY2810" fmla="*/ 1852138 h 6108771"/>
                <a:gd name="connsiteX2811" fmla="*/ 2545483 w 3211789"/>
                <a:gd name="connsiteY2811" fmla="*/ 1672525 h 6108771"/>
                <a:gd name="connsiteX2812" fmla="*/ 2551277 w 3211789"/>
                <a:gd name="connsiteY2812" fmla="*/ 1672525 h 6108771"/>
                <a:gd name="connsiteX2813" fmla="*/ 2553208 w 3211789"/>
                <a:gd name="connsiteY2813" fmla="*/ 1676387 h 6108771"/>
                <a:gd name="connsiteX2814" fmla="*/ 2537758 w 3211789"/>
                <a:gd name="connsiteY2814" fmla="*/ 1711151 h 6108771"/>
                <a:gd name="connsiteX2815" fmla="*/ 2557071 w 3211789"/>
                <a:gd name="connsiteY2815" fmla="*/ 1722739 h 6108771"/>
                <a:gd name="connsiteX2816" fmla="*/ 2593766 w 3211789"/>
                <a:gd name="connsiteY2816" fmla="*/ 1672525 h 6108771"/>
                <a:gd name="connsiteX2817" fmla="*/ 2599560 w 3211789"/>
                <a:gd name="connsiteY2817" fmla="*/ 1672525 h 6108771"/>
                <a:gd name="connsiteX2818" fmla="*/ 2586041 w 3211789"/>
                <a:gd name="connsiteY2818" fmla="*/ 1711151 h 6108771"/>
                <a:gd name="connsiteX2819" fmla="*/ 2605354 w 3211789"/>
                <a:gd name="connsiteY2819" fmla="*/ 1749778 h 6108771"/>
                <a:gd name="connsiteX2820" fmla="*/ 2589903 w 3211789"/>
                <a:gd name="connsiteY2820" fmla="*/ 1854069 h 6108771"/>
                <a:gd name="connsiteX2821" fmla="*/ 2564796 w 3211789"/>
                <a:gd name="connsiteY2821" fmla="*/ 1898489 h 6108771"/>
                <a:gd name="connsiteX2822" fmla="*/ 2555140 w 3211789"/>
                <a:gd name="connsiteY2822" fmla="*/ 1946772 h 6108771"/>
                <a:gd name="connsiteX2823" fmla="*/ 2518444 w 3211789"/>
                <a:gd name="connsiteY2823" fmla="*/ 1985399 h 6108771"/>
                <a:gd name="connsiteX2824" fmla="*/ 2518444 w 3211789"/>
                <a:gd name="connsiteY2824" fmla="*/ 1998918 h 6108771"/>
                <a:gd name="connsiteX2825" fmla="*/ 2539689 w 3211789"/>
                <a:gd name="connsiteY2825" fmla="*/ 2172737 h 6108771"/>
                <a:gd name="connsiteX2826" fmla="*/ 2572521 w 3211789"/>
                <a:gd name="connsiteY2826" fmla="*/ 2267372 h 6108771"/>
                <a:gd name="connsiteX2827" fmla="*/ 2564796 w 3211789"/>
                <a:gd name="connsiteY2827" fmla="*/ 2265441 h 6108771"/>
                <a:gd name="connsiteX2828" fmla="*/ 2522307 w 3211789"/>
                <a:gd name="connsiteY2828" fmla="*/ 2286685 h 6108771"/>
                <a:gd name="connsiteX2829" fmla="*/ 2564796 w 3211789"/>
                <a:gd name="connsiteY2829" fmla="*/ 2307930 h 6108771"/>
                <a:gd name="connsiteX2830" fmla="*/ 2630461 w 3211789"/>
                <a:gd name="connsiteY2830" fmla="*/ 2267372 h 6108771"/>
                <a:gd name="connsiteX2831" fmla="*/ 2665225 w 3211789"/>
                <a:gd name="connsiteY2831" fmla="*/ 2244196 h 6108771"/>
                <a:gd name="connsiteX2832" fmla="*/ 2564796 w 3211789"/>
                <a:gd name="connsiteY2832" fmla="*/ 2319518 h 6108771"/>
                <a:gd name="connsiteX2833" fmla="*/ 2512650 w 3211789"/>
                <a:gd name="connsiteY2833" fmla="*/ 2304067 h 6108771"/>
                <a:gd name="connsiteX2834" fmla="*/ 2460505 w 3211789"/>
                <a:gd name="connsiteY2834" fmla="*/ 2255784 h 6108771"/>
                <a:gd name="connsiteX2835" fmla="*/ 2452779 w 3211789"/>
                <a:gd name="connsiteY2835" fmla="*/ 2207501 h 6108771"/>
                <a:gd name="connsiteX2836" fmla="*/ 2385183 w 3211789"/>
                <a:gd name="connsiteY2836" fmla="*/ 2159218 h 6108771"/>
                <a:gd name="connsiteX2837" fmla="*/ 2277029 w 3211789"/>
                <a:gd name="connsiteY2837" fmla="*/ 2195913 h 6108771"/>
                <a:gd name="connsiteX2838" fmla="*/ 2261579 w 3211789"/>
                <a:gd name="connsiteY2838" fmla="*/ 2195913 h 6108771"/>
                <a:gd name="connsiteX2839" fmla="*/ 2278960 w 3211789"/>
                <a:gd name="connsiteY2839" fmla="*/ 2137973 h 6108771"/>
                <a:gd name="connsiteX2840" fmla="*/ 2244197 w 3211789"/>
                <a:gd name="connsiteY2840" fmla="*/ 2087759 h 6108771"/>
                <a:gd name="connsiteX2841" fmla="*/ 2192051 w 3211789"/>
                <a:gd name="connsiteY2841" fmla="*/ 2118660 h 6108771"/>
                <a:gd name="connsiteX2842" fmla="*/ 2201708 w 3211789"/>
                <a:gd name="connsiteY2842" fmla="*/ 2143767 h 6108771"/>
                <a:gd name="connsiteX2843" fmla="*/ 2209433 w 3211789"/>
                <a:gd name="connsiteY2843" fmla="*/ 2192050 h 6108771"/>
                <a:gd name="connsiteX2844" fmla="*/ 2222952 w 3211789"/>
                <a:gd name="connsiteY2844" fmla="*/ 2199776 h 6108771"/>
                <a:gd name="connsiteX2845" fmla="*/ 2265441 w 3211789"/>
                <a:gd name="connsiteY2845" fmla="*/ 2215226 h 6108771"/>
                <a:gd name="connsiteX2846" fmla="*/ 2296342 w 3211789"/>
                <a:gd name="connsiteY2846" fmla="*/ 2207501 h 6108771"/>
                <a:gd name="connsiteX2847" fmla="*/ 2305999 w 3211789"/>
                <a:gd name="connsiteY2847" fmla="*/ 2219089 h 6108771"/>
                <a:gd name="connsiteX2848" fmla="*/ 2302136 w 3211789"/>
                <a:gd name="connsiteY2848" fmla="*/ 2232608 h 6108771"/>
                <a:gd name="connsiteX2849" fmla="*/ 2296342 w 3211789"/>
                <a:gd name="connsiteY2849" fmla="*/ 2265441 h 6108771"/>
                <a:gd name="connsiteX2850" fmla="*/ 2267373 w 3211789"/>
                <a:gd name="connsiteY2850" fmla="*/ 2271235 h 6108771"/>
                <a:gd name="connsiteX2851" fmla="*/ 2190120 w 3211789"/>
                <a:gd name="connsiteY2851" fmla="*/ 2309861 h 6108771"/>
                <a:gd name="connsiteX2852" fmla="*/ 2182394 w 3211789"/>
                <a:gd name="connsiteY2852" fmla="*/ 2344625 h 6108771"/>
                <a:gd name="connsiteX2853" fmla="*/ 2242265 w 3211789"/>
                <a:gd name="connsiteY2853" fmla="*/ 2400633 h 6108771"/>
                <a:gd name="connsiteX2854" fmla="*/ 2284754 w 3211789"/>
                <a:gd name="connsiteY2854" fmla="*/ 2300204 h 6108771"/>
                <a:gd name="connsiteX2855" fmla="*/ 2292480 w 3211789"/>
                <a:gd name="connsiteY2855" fmla="*/ 2278960 h 6108771"/>
                <a:gd name="connsiteX2856" fmla="*/ 2294411 w 3211789"/>
                <a:gd name="connsiteY2856" fmla="*/ 2288617 h 6108771"/>
                <a:gd name="connsiteX2857" fmla="*/ 2400634 w 3211789"/>
                <a:gd name="connsiteY2857" fmla="*/ 2336900 h 6108771"/>
                <a:gd name="connsiteX2858" fmla="*/ 2495269 w 3211789"/>
                <a:gd name="connsiteY2858" fmla="*/ 2334968 h 6108771"/>
                <a:gd name="connsiteX2859" fmla="*/ 2541620 w 3211789"/>
                <a:gd name="connsiteY2859" fmla="*/ 2338831 h 6108771"/>
                <a:gd name="connsiteX2860" fmla="*/ 2674882 w 3211789"/>
                <a:gd name="connsiteY2860" fmla="*/ 2441191 h 6108771"/>
                <a:gd name="connsiteX2861" fmla="*/ 2694195 w 3211789"/>
                <a:gd name="connsiteY2861" fmla="*/ 2483680 h 6108771"/>
                <a:gd name="connsiteX2862" fmla="*/ 2750203 w 3211789"/>
                <a:gd name="connsiteY2862" fmla="*/ 2508787 h 6108771"/>
                <a:gd name="connsiteX2863" fmla="*/ 2875739 w 3211789"/>
                <a:gd name="connsiteY2863" fmla="*/ 2665224 h 6108771"/>
                <a:gd name="connsiteX2864" fmla="*/ 2860288 w 3211789"/>
                <a:gd name="connsiteY2864" fmla="*/ 2746340 h 6108771"/>
                <a:gd name="connsiteX2865" fmla="*/ 2645912 w 3211789"/>
                <a:gd name="connsiteY2865" fmla="*/ 2906640 h 6108771"/>
                <a:gd name="connsiteX2866" fmla="*/ 2526170 w 3211789"/>
                <a:gd name="connsiteY2866" fmla="*/ 2885395 h 6108771"/>
                <a:gd name="connsiteX2867" fmla="*/ 2501063 w 3211789"/>
                <a:gd name="connsiteY2867" fmla="*/ 2898914 h 6108771"/>
                <a:gd name="connsiteX2868" fmla="*/ 2460505 w 3211789"/>
                <a:gd name="connsiteY2868" fmla="*/ 2974236 h 6108771"/>
                <a:gd name="connsiteX2869" fmla="*/ 2317587 w 3211789"/>
                <a:gd name="connsiteY2869" fmla="*/ 3063077 h 6108771"/>
                <a:gd name="connsiteX2870" fmla="*/ 2267373 w 3211789"/>
                <a:gd name="connsiteY2870" fmla="*/ 3066939 h 6108771"/>
                <a:gd name="connsiteX2871" fmla="*/ 2228746 w 3211789"/>
                <a:gd name="connsiteY2871" fmla="*/ 3066939 h 6108771"/>
                <a:gd name="connsiteX2872" fmla="*/ 2051064 w 3211789"/>
                <a:gd name="connsiteY2872" fmla="*/ 2931747 h 6108771"/>
                <a:gd name="connsiteX2873" fmla="*/ 2043339 w 3211789"/>
                <a:gd name="connsiteY2873" fmla="*/ 2902777 h 6108771"/>
                <a:gd name="connsiteX2874" fmla="*/ 2033682 w 3211789"/>
                <a:gd name="connsiteY2874" fmla="*/ 2873807 h 6108771"/>
                <a:gd name="connsiteX2875" fmla="*/ 1987331 w 3211789"/>
                <a:gd name="connsiteY2875" fmla="*/ 2887326 h 6108771"/>
                <a:gd name="connsiteX2876" fmla="*/ 1919734 w 3211789"/>
                <a:gd name="connsiteY2876" fmla="*/ 2898914 h 6108771"/>
                <a:gd name="connsiteX2877" fmla="*/ 1844413 w 3211789"/>
                <a:gd name="connsiteY2877" fmla="*/ 2887326 h 6108771"/>
                <a:gd name="connsiteX2878" fmla="*/ 1745915 w 3211789"/>
                <a:gd name="connsiteY2878" fmla="*/ 2927884 h 6108771"/>
                <a:gd name="connsiteX2879" fmla="*/ 1738190 w 3211789"/>
                <a:gd name="connsiteY2879" fmla="*/ 2949129 h 6108771"/>
                <a:gd name="connsiteX2880" fmla="*/ 1747847 w 3211789"/>
                <a:gd name="connsiteY2880" fmla="*/ 2981961 h 6108771"/>
                <a:gd name="connsiteX2881" fmla="*/ 1747847 w 3211789"/>
                <a:gd name="connsiteY2881" fmla="*/ 3051489 h 6108771"/>
                <a:gd name="connsiteX2882" fmla="*/ 1809649 w 3211789"/>
                <a:gd name="connsiteY2882" fmla="*/ 2991618 h 6108771"/>
                <a:gd name="connsiteX2883" fmla="*/ 1838619 w 3211789"/>
                <a:gd name="connsiteY2883" fmla="*/ 2972304 h 6108771"/>
                <a:gd name="connsiteX2884" fmla="*/ 1857932 w 3211789"/>
                <a:gd name="connsiteY2884" fmla="*/ 2945266 h 6108771"/>
                <a:gd name="connsiteX2885" fmla="*/ 1888833 w 3211789"/>
                <a:gd name="connsiteY2885" fmla="*/ 2925953 h 6108771"/>
                <a:gd name="connsiteX2886" fmla="*/ 1935185 w 3211789"/>
                <a:gd name="connsiteY2886" fmla="*/ 2922090 h 6108771"/>
                <a:gd name="connsiteX2887" fmla="*/ 1995056 w 3211789"/>
                <a:gd name="connsiteY2887" fmla="*/ 2945266 h 6108771"/>
                <a:gd name="connsiteX2888" fmla="*/ 1890765 w 3211789"/>
                <a:gd name="connsiteY2888" fmla="*/ 3010931 h 6108771"/>
                <a:gd name="connsiteX2889" fmla="*/ 1892696 w 3211789"/>
                <a:gd name="connsiteY2889" fmla="*/ 3028313 h 6108771"/>
                <a:gd name="connsiteX2890" fmla="*/ 1859863 w 3211789"/>
                <a:gd name="connsiteY2890" fmla="*/ 3086252 h 6108771"/>
                <a:gd name="connsiteX2891" fmla="*/ 1844413 w 3211789"/>
                <a:gd name="connsiteY2891" fmla="*/ 3126810 h 6108771"/>
                <a:gd name="connsiteX2892" fmla="*/ 1823168 w 3211789"/>
                <a:gd name="connsiteY2892" fmla="*/ 3136467 h 6108771"/>
                <a:gd name="connsiteX2893" fmla="*/ 1794198 w 3211789"/>
                <a:gd name="connsiteY2893" fmla="*/ 3182819 h 6108771"/>
                <a:gd name="connsiteX2894" fmla="*/ 1794198 w 3211789"/>
                <a:gd name="connsiteY2894" fmla="*/ 3188612 h 6108771"/>
                <a:gd name="connsiteX2895" fmla="*/ 1811580 w 3211789"/>
                <a:gd name="connsiteY2895" fmla="*/ 3188612 h 6108771"/>
                <a:gd name="connsiteX2896" fmla="*/ 1850207 w 3211789"/>
                <a:gd name="connsiteY2896" fmla="*/ 3144192 h 6108771"/>
                <a:gd name="connsiteX2897" fmla="*/ 1877245 w 3211789"/>
                <a:gd name="connsiteY2897" fmla="*/ 3138398 h 6108771"/>
                <a:gd name="connsiteX2898" fmla="*/ 1906215 w 3211789"/>
                <a:gd name="connsiteY2898" fmla="*/ 3113291 h 6108771"/>
                <a:gd name="connsiteX2899" fmla="*/ 1973811 w 3211789"/>
                <a:gd name="connsiteY2899" fmla="*/ 3086252 h 6108771"/>
                <a:gd name="connsiteX2900" fmla="*/ 1998919 w 3211789"/>
                <a:gd name="connsiteY2900" fmla="*/ 3126810 h 6108771"/>
                <a:gd name="connsiteX2901" fmla="*/ 2014369 w 3211789"/>
                <a:gd name="connsiteY2901" fmla="*/ 3115222 h 6108771"/>
                <a:gd name="connsiteX2902" fmla="*/ 2072309 w 3211789"/>
                <a:gd name="connsiteY2902" fmla="*/ 3095909 h 6108771"/>
                <a:gd name="connsiteX2903" fmla="*/ 2041408 w 3211789"/>
                <a:gd name="connsiteY2903" fmla="*/ 3082390 h 6108771"/>
                <a:gd name="connsiteX2904" fmla="*/ 1983468 w 3211789"/>
                <a:gd name="connsiteY2904" fmla="*/ 3080458 h 6108771"/>
                <a:gd name="connsiteX2905" fmla="*/ 2031751 w 3211789"/>
                <a:gd name="connsiteY2905" fmla="*/ 3070802 h 6108771"/>
                <a:gd name="connsiteX2906" fmla="*/ 2107073 w 3211789"/>
                <a:gd name="connsiteY2906" fmla="*/ 3121016 h 6108771"/>
                <a:gd name="connsiteX2907" fmla="*/ 2060721 w 3211789"/>
                <a:gd name="connsiteY2907" fmla="*/ 3109428 h 6108771"/>
                <a:gd name="connsiteX2908" fmla="*/ 2002781 w 3211789"/>
                <a:gd name="connsiteY2908" fmla="*/ 3142261 h 6108771"/>
                <a:gd name="connsiteX2909" fmla="*/ 1987331 w 3211789"/>
                <a:gd name="connsiteY2909" fmla="*/ 3186681 h 6108771"/>
                <a:gd name="connsiteX2910" fmla="*/ 1898490 w 3211789"/>
                <a:gd name="connsiteY2910" fmla="*/ 3242690 h 6108771"/>
                <a:gd name="connsiteX2911" fmla="*/ 1792267 w 3211789"/>
                <a:gd name="connsiteY2911" fmla="*/ 3289041 h 6108771"/>
                <a:gd name="connsiteX2912" fmla="*/ 1761366 w 3211789"/>
                <a:gd name="connsiteY2912" fmla="*/ 3283247 h 6108771"/>
                <a:gd name="connsiteX2913" fmla="*/ 1743984 w 3211789"/>
                <a:gd name="connsiteY2913" fmla="*/ 3294835 h 6108771"/>
                <a:gd name="connsiteX2914" fmla="*/ 1633899 w 3211789"/>
                <a:gd name="connsiteY2914" fmla="*/ 3453204 h 6108771"/>
                <a:gd name="connsiteX2915" fmla="*/ 1618448 w 3211789"/>
                <a:gd name="connsiteY2915" fmla="*/ 3487967 h 6108771"/>
                <a:gd name="connsiteX2916" fmla="*/ 1595272 w 3211789"/>
                <a:gd name="connsiteY2916" fmla="*/ 3538182 h 6108771"/>
                <a:gd name="connsiteX2917" fmla="*/ 1558577 w 3211789"/>
                <a:gd name="connsiteY2917" fmla="*/ 3534319 h 6108771"/>
                <a:gd name="connsiteX2918" fmla="*/ 1531539 w 3211789"/>
                <a:gd name="connsiteY2918" fmla="*/ 3542044 h 6108771"/>
                <a:gd name="connsiteX2919" fmla="*/ 1612654 w 3211789"/>
                <a:gd name="connsiteY2919" fmla="*/ 3598053 h 6108771"/>
                <a:gd name="connsiteX2920" fmla="*/ 1631967 w 3211789"/>
                <a:gd name="connsiteY2920" fmla="*/ 3584533 h 6108771"/>
                <a:gd name="connsiteX2921" fmla="*/ 1701495 w 3211789"/>
                <a:gd name="connsiteY2921" fmla="*/ 3594190 h 6108771"/>
                <a:gd name="connsiteX2922" fmla="*/ 1664800 w 3211789"/>
                <a:gd name="connsiteY2922" fmla="*/ 3611572 h 6108771"/>
                <a:gd name="connsiteX2923" fmla="*/ 1630036 w 3211789"/>
                <a:gd name="connsiteY2923" fmla="*/ 3611572 h 6108771"/>
                <a:gd name="connsiteX2924" fmla="*/ 1525745 w 3211789"/>
                <a:gd name="connsiteY2924" fmla="*/ 3563289 h 6108771"/>
                <a:gd name="connsiteX2925" fmla="*/ 1510294 w 3211789"/>
                <a:gd name="connsiteY2925" fmla="*/ 3497624 h 6108771"/>
                <a:gd name="connsiteX2926" fmla="*/ 1510294 w 3211789"/>
                <a:gd name="connsiteY2926" fmla="*/ 3462860 h 6108771"/>
                <a:gd name="connsiteX2927" fmla="*/ 1541195 w 3211789"/>
                <a:gd name="connsiteY2927" fmla="*/ 3414577 h 6108771"/>
                <a:gd name="connsiteX2928" fmla="*/ 1541195 w 3211789"/>
                <a:gd name="connsiteY2928" fmla="*/ 3402989 h 6108771"/>
                <a:gd name="connsiteX2929" fmla="*/ 1562440 w 3211789"/>
                <a:gd name="connsiteY2929" fmla="*/ 3358569 h 6108771"/>
                <a:gd name="connsiteX2930" fmla="*/ 1448492 w 3211789"/>
                <a:gd name="connsiteY2930" fmla="*/ 3302560 h 6108771"/>
                <a:gd name="connsiteX2931" fmla="*/ 1444629 w 3211789"/>
                <a:gd name="connsiteY2931" fmla="*/ 3283247 h 6108771"/>
                <a:gd name="connsiteX2932" fmla="*/ 1394415 w 3211789"/>
                <a:gd name="connsiteY2932" fmla="*/ 3337324 h 6108771"/>
                <a:gd name="connsiteX2933" fmla="*/ 1413728 w 3211789"/>
                <a:gd name="connsiteY2933" fmla="*/ 3350844 h 6108771"/>
                <a:gd name="connsiteX2934" fmla="*/ 1471668 w 3211789"/>
                <a:gd name="connsiteY2934" fmla="*/ 3350844 h 6108771"/>
                <a:gd name="connsiteX2935" fmla="*/ 1481324 w 3211789"/>
                <a:gd name="connsiteY2935" fmla="*/ 3360500 h 6108771"/>
                <a:gd name="connsiteX2936" fmla="*/ 1479393 w 3211789"/>
                <a:gd name="connsiteY2936" fmla="*/ 3366294 h 6108771"/>
                <a:gd name="connsiteX2937" fmla="*/ 1328750 w 3211789"/>
                <a:gd name="connsiteY2937" fmla="*/ 3447410 h 6108771"/>
                <a:gd name="connsiteX2938" fmla="*/ 1380896 w 3211789"/>
                <a:gd name="connsiteY2938" fmla="*/ 3501487 h 6108771"/>
                <a:gd name="connsiteX2939" fmla="*/ 1342269 w 3211789"/>
                <a:gd name="connsiteY2939" fmla="*/ 3480242 h 6108771"/>
                <a:gd name="connsiteX2940" fmla="*/ 1328750 w 3211789"/>
                <a:gd name="connsiteY2940" fmla="*/ 3451272 h 6108771"/>
                <a:gd name="connsiteX2941" fmla="*/ 1326818 w 3211789"/>
                <a:gd name="connsiteY2941" fmla="*/ 3447410 h 6108771"/>
                <a:gd name="connsiteX2942" fmla="*/ 1266947 w 3211789"/>
                <a:gd name="connsiteY2942" fmla="*/ 3439684 h 6108771"/>
                <a:gd name="connsiteX2943" fmla="*/ 1245703 w 3211789"/>
                <a:gd name="connsiteY2943" fmla="*/ 3443547 h 6108771"/>
                <a:gd name="connsiteX2944" fmla="*/ 1392483 w 3211789"/>
                <a:gd name="connsiteY2944" fmla="*/ 3559426 h 6108771"/>
                <a:gd name="connsiteX2945" fmla="*/ 1409865 w 3211789"/>
                <a:gd name="connsiteY2945" fmla="*/ 3534319 h 6108771"/>
                <a:gd name="connsiteX2946" fmla="*/ 1411797 w 3211789"/>
                <a:gd name="connsiteY2946" fmla="*/ 3526594 h 6108771"/>
                <a:gd name="connsiteX2947" fmla="*/ 1533470 w 3211789"/>
                <a:gd name="connsiteY2947" fmla="*/ 3588396 h 6108771"/>
                <a:gd name="connsiteX2948" fmla="*/ 1546989 w 3211789"/>
                <a:gd name="connsiteY2948" fmla="*/ 3603847 h 6108771"/>
                <a:gd name="connsiteX2949" fmla="*/ 1539264 w 3211789"/>
                <a:gd name="connsiteY2949" fmla="*/ 3603847 h 6108771"/>
                <a:gd name="connsiteX2950" fmla="*/ 1456217 w 3211789"/>
                <a:gd name="connsiteY2950" fmla="*/ 3561358 h 6108771"/>
                <a:gd name="connsiteX2951" fmla="*/ 1440767 w 3211789"/>
                <a:gd name="connsiteY2951" fmla="*/ 3580671 h 6108771"/>
                <a:gd name="connsiteX2952" fmla="*/ 1498706 w 3211789"/>
                <a:gd name="connsiteY2952" fmla="*/ 3615435 h 6108771"/>
                <a:gd name="connsiteX2953" fmla="*/ 1728534 w 3211789"/>
                <a:gd name="connsiteY2953" fmla="*/ 3735177 h 6108771"/>
                <a:gd name="connsiteX2954" fmla="*/ 1745915 w 3211789"/>
                <a:gd name="connsiteY2954" fmla="*/ 3719726 h 6108771"/>
                <a:gd name="connsiteX2955" fmla="*/ 1738190 w 3211789"/>
                <a:gd name="connsiteY2955" fmla="*/ 3704275 h 6108771"/>
                <a:gd name="connsiteX2956" fmla="*/ 1614586 w 3211789"/>
                <a:gd name="connsiteY2956" fmla="*/ 3640542 h 6108771"/>
                <a:gd name="connsiteX2957" fmla="*/ 1616517 w 3211789"/>
                <a:gd name="connsiteY2957" fmla="*/ 3630885 h 6108771"/>
                <a:gd name="connsiteX2958" fmla="*/ 1742053 w 3211789"/>
                <a:gd name="connsiteY2958" fmla="*/ 3700413 h 6108771"/>
                <a:gd name="connsiteX2959" fmla="*/ 1763297 w 3211789"/>
                <a:gd name="connsiteY2959" fmla="*/ 3710069 h 6108771"/>
                <a:gd name="connsiteX2960" fmla="*/ 1782611 w 3211789"/>
                <a:gd name="connsiteY2960" fmla="*/ 3727451 h 6108771"/>
                <a:gd name="connsiteX2961" fmla="*/ 1811580 w 3211789"/>
                <a:gd name="connsiteY2961" fmla="*/ 3744833 h 6108771"/>
                <a:gd name="connsiteX2962" fmla="*/ 1877245 w 3211789"/>
                <a:gd name="connsiteY2962" fmla="*/ 3802773 h 6108771"/>
                <a:gd name="connsiteX2963" fmla="*/ 1929391 w 3211789"/>
                <a:gd name="connsiteY2963" fmla="*/ 3864575 h 6108771"/>
                <a:gd name="connsiteX2964" fmla="*/ 2041408 w 3211789"/>
                <a:gd name="connsiteY2964" fmla="*/ 4225732 h 6108771"/>
                <a:gd name="connsiteX2965" fmla="*/ 1991193 w 3211789"/>
                <a:gd name="connsiteY2965" fmla="*/ 4451697 h 6108771"/>
                <a:gd name="connsiteX2966" fmla="*/ 1985399 w 3211789"/>
                <a:gd name="connsiteY2966" fmla="*/ 4451697 h 6108771"/>
                <a:gd name="connsiteX2967" fmla="*/ 1969949 w 3211789"/>
                <a:gd name="connsiteY2967" fmla="*/ 4434315 h 6108771"/>
                <a:gd name="connsiteX2968" fmla="*/ 1952567 w 3211789"/>
                <a:gd name="connsiteY2968" fmla="*/ 4440109 h 6108771"/>
                <a:gd name="connsiteX2969" fmla="*/ 1935185 w 3211789"/>
                <a:gd name="connsiteY2969" fmla="*/ 4443972 h 6108771"/>
                <a:gd name="connsiteX2970" fmla="*/ 1964155 w 3211789"/>
                <a:gd name="connsiteY2970" fmla="*/ 4476804 h 6108771"/>
                <a:gd name="connsiteX2971" fmla="*/ 1983468 w 3211789"/>
                <a:gd name="connsiteY2971" fmla="*/ 4472942 h 6108771"/>
                <a:gd name="connsiteX2972" fmla="*/ 1749778 w 3211789"/>
                <a:gd name="connsiteY2972" fmla="*/ 4940322 h 6108771"/>
                <a:gd name="connsiteX2973" fmla="*/ 1728534 w 3211789"/>
                <a:gd name="connsiteY2973" fmla="*/ 5004055 h 6108771"/>
                <a:gd name="connsiteX2974" fmla="*/ 1684113 w 3211789"/>
                <a:gd name="connsiteY2974" fmla="*/ 5081308 h 6108771"/>
                <a:gd name="connsiteX2975" fmla="*/ 1649349 w 3211789"/>
                <a:gd name="connsiteY2975" fmla="*/ 5042682 h 6108771"/>
                <a:gd name="connsiteX2976" fmla="*/ 1649349 w 3211789"/>
                <a:gd name="connsiteY2976" fmla="*/ 5005986 h 6108771"/>
                <a:gd name="connsiteX2977" fmla="*/ 1664800 w 3211789"/>
                <a:gd name="connsiteY2977" fmla="*/ 4909420 h 6108771"/>
                <a:gd name="connsiteX2978" fmla="*/ 1747847 w 3211789"/>
                <a:gd name="connsiteY2978" fmla="*/ 4650623 h 6108771"/>
                <a:gd name="connsiteX2979" fmla="*/ 1784542 w 3211789"/>
                <a:gd name="connsiteY2979" fmla="*/ 4559851 h 6108771"/>
                <a:gd name="connsiteX2980" fmla="*/ 1827031 w 3211789"/>
                <a:gd name="connsiteY2980" fmla="*/ 4442040 h 6108771"/>
                <a:gd name="connsiteX2981" fmla="*/ 1821237 w 3211789"/>
                <a:gd name="connsiteY2981" fmla="*/ 4434315 h 6108771"/>
                <a:gd name="connsiteX2982" fmla="*/ 1755572 w 3211789"/>
                <a:gd name="connsiteY2982" fmla="*/ 4434315 h 6108771"/>
                <a:gd name="connsiteX2983" fmla="*/ 1703426 w 3211789"/>
                <a:gd name="connsiteY2983" fmla="*/ 4424659 h 6108771"/>
                <a:gd name="connsiteX2984" fmla="*/ 1689907 w 3211789"/>
                <a:gd name="connsiteY2984" fmla="*/ 4453628 h 6108771"/>
                <a:gd name="connsiteX2985" fmla="*/ 1664800 w 3211789"/>
                <a:gd name="connsiteY2985" fmla="*/ 4552126 h 6108771"/>
                <a:gd name="connsiteX2986" fmla="*/ 1678319 w 3211789"/>
                <a:gd name="connsiteY2986" fmla="*/ 4554057 h 6108771"/>
                <a:gd name="connsiteX2987" fmla="*/ 1774885 w 3211789"/>
                <a:gd name="connsiteY2987" fmla="*/ 4525087 h 6108771"/>
                <a:gd name="connsiteX2988" fmla="*/ 1743984 w 3211789"/>
                <a:gd name="connsiteY2988" fmla="*/ 4602340 h 6108771"/>
                <a:gd name="connsiteX2989" fmla="*/ 1620379 w 3211789"/>
                <a:gd name="connsiteY2989" fmla="*/ 5025300 h 6108771"/>
                <a:gd name="connsiteX2990" fmla="*/ 1682182 w 3211789"/>
                <a:gd name="connsiteY2990" fmla="*/ 5114140 h 6108771"/>
                <a:gd name="connsiteX2991" fmla="*/ 1759435 w 3211789"/>
                <a:gd name="connsiteY2991" fmla="*/ 4992467 h 6108771"/>
                <a:gd name="connsiteX2992" fmla="*/ 1788405 w 3211789"/>
                <a:gd name="connsiteY2992" fmla="*/ 4919077 h 6108771"/>
                <a:gd name="connsiteX2993" fmla="*/ 1815443 w 3211789"/>
                <a:gd name="connsiteY2993" fmla="*/ 4849549 h 6108771"/>
                <a:gd name="connsiteX2994" fmla="*/ 1954498 w 3211789"/>
                <a:gd name="connsiteY2994" fmla="*/ 4584958 h 6108771"/>
                <a:gd name="connsiteX2995" fmla="*/ 1983468 w 3211789"/>
                <a:gd name="connsiteY2995" fmla="*/ 4631310 h 6108771"/>
                <a:gd name="connsiteX2996" fmla="*/ 2022095 w 3211789"/>
                <a:gd name="connsiteY2996" fmla="*/ 4677662 h 6108771"/>
                <a:gd name="connsiteX2997" fmla="*/ 2132180 w 3211789"/>
                <a:gd name="connsiteY2997" fmla="*/ 4847618 h 6108771"/>
                <a:gd name="connsiteX2998" fmla="*/ 2122523 w 3211789"/>
                <a:gd name="connsiteY2998" fmla="*/ 4938390 h 6108771"/>
                <a:gd name="connsiteX2999" fmla="*/ 2134111 w 3211789"/>
                <a:gd name="connsiteY2999" fmla="*/ 5002124 h 6108771"/>
                <a:gd name="connsiteX3000" fmla="*/ 2155356 w 3211789"/>
                <a:gd name="connsiteY3000" fmla="*/ 5023368 h 6108771"/>
                <a:gd name="connsiteX3001" fmla="*/ 2217158 w 3211789"/>
                <a:gd name="connsiteY3001" fmla="*/ 5094827 h 6108771"/>
                <a:gd name="connsiteX3002" fmla="*/ 2224883 w 3211789"/>
                <a:gd name="connsiteY3002" fmla="*/ 5123797 h 6108771"/>
                <a:gd name="connsiteX3003" fmla="*/ 2224883 w 3211789"/>
                <a:gd name="connsiteY3003" fmla="*/ 5164355 h 6108771"/>
                <a:gd name="connsiteX3004" fmla="*/ 2068446 w 3211789"/>
                <a:gd name="connsiteY3004" fmla="*/ 5023368 h 6108771"/>
                <a:gd name="connsiteX3005" fmla="*/ 1981537 w 3211789"/>
                <a:gd name="connsiteY3005" fmla="*/ 4828305 h 6108771"/>
                <a:gd name="connsiteX3006" fmla="*/ 1919734 w 3211789"/>
                <a:gd name="connsiteY3006" fmla="*/ 4903626 h 6108771"/>
                <a:gd name="connsiteX3007" fmla="*/ 1925528 w 3211789"/>
                <a:gd name="connsiteY3007" fmla="*/ 4934528 h 6108771"/>
                <a:gd name="connsiteX3008" fmla="*/ 1983468 w 3211789"/>
                <a:gd name="connsiteY3008" fmla="*/ 5027231 h 6108771"/>
                <a:gd name="connsiteX3009" fmla="*/ 2025957 w 3211789"/>
                <a:gd name="connsiteY3009" fmla="*/ 5089033 h 6108771"/>
                <a:gd name="connsiteX3010" fmla="*/ 2068446 w 3211789"/>
                <a:gd name="connsiteY3010" fmla="*/ 5224226 h 6108771"/>
                <a:gd name="connsiteX3011" fmla="*/ 2070378 w 3211789"/>
                <a:gd name="connsiteY3011" fmla="*/ 5338174 h 6108771"/>
                <a:gd name="connsiteX3012" fmla="*/ 2192051 w 3211789"/>
                <a:gd name="connsiteY3012" fmla="*/ 5529375 h 6108771"/>
                <a:gd name="connsiteX3013" fmla="*/ 2141837 w 3211789"/>
                <a:gd name="connsiteY3013" fmla="*/ 5535169 h 6108771"/>
                <a:gd name="connsiteX3014" fmla="*/ 1964155 w 3211789"/>
                <a:gd name="connsiteY3014" fmla="*/ 5247402 h 6108771"/>
                <a:gd name="connsiteX3015" fmla="*/ 1942910 w 3211789"/>
                <a:gd name="connsiteY3015" fmla="*/ 5166286 h 6108771"/>
                <a:gd name="connsiteX3016" fmla="*/ 1883039 w 3211789"/>
                <a:gd name="connsiteY3016" fmla="*/ 5104484 h 6108771"/>
                <a:gd name="connsiteX3017" fmla="*/ 1830894 w 3211789"/>
                <a:gd name="connsiteY3017" fmla="*/ 5168218 h 6108771"/>
                <a:gd name="connsiteX3018" fmla="*/ 1873383 w 3211789"/>
                <a:gd name="connsiteY3018" fmla="*/ 5371006 h 6108771"/>
                <a:gd name="connsiteX3019" fmla="*/ 1788405 w 3211789"/>
                <a:gd name="connsiteY3019" fmla="*/ 5608559 h 6108771"/>
                <a:gd name="connsiteX3020" fmla="*/ 1925528 w 3211789"/>
                <a:gd name="connsiteY3020" fmla="*/ 5956197 h 6108771"/>
                <a:gd name="connsiteX3021" fmla="*/ 1902353 w 3211789"/>
                <a:gd name="connsiteY3021" fmla="*/ 6066282 h 6108771"/>
                <a:gd name="connsiteX3022" fmla="*/ 1890765 w 3211789"/>
                <a:gd name="connsiteY3022" fmla="*/ 6099115 h 6108771"/>
                <a:gd name="connsiteX3023" fmla="*/ 1873383 w 3211789"/>
                <a:gd name="connsiteY3023" fmla="*/ 6108771 h 6108771"/>
                <a:gd name="connsiteX3024" fmla="*/ 1873383 w 3211789"/>
                <a:gd name="connsiteY3024" fmla="*/ 6091389 h 6108771"/>
                <a:gd name="connsiteX3025" fmla="*/ 1886902 w 3211789"/>
                <a:gd name="connsiteY3025" fmla="*/ 6019930 h 6108771"/>
                <a:gd name="connsiteX3026" fmla="*/ 1649349 w 3211789"/>
                <a:gd name="connsiteY3026" fmla="*/ 5658773 h 6108771"/>
                <a:gd name="connsiteX3027" fmla="*/ 1631967 w 3211789"/>
                <a:gd name="connsiteY3027" fmla="*/ 5600834 h 6108771"/>
                <a:gd name="connsiteX3028" fmla="*/ 1631967 w 3211789"/>
                <a:gd name="connsiteY3028" fmla="*/ 5552551 h 6108771"/>
                <a:gd name="connsiteX3029" fmla="*/ 1645487 w 3211789"/>
                <a:gd name="connsiteY3029" fmla="*/ 5508130 h 6108771"/>
                <a:gd name="connsiteX3030" fmla="*/ 1670594 w 3211789"/>
                <a:gd name="connsiteY3030" fmla="*/ 5465641 h 6108771"/>
                <a:gd name="connsiteX3031" fmla="*/ 1695701 w 3211789"/>
                <a:gd name="connsiteY3031" fmla="*/ 5399976 h 6108771"/>
                <a:gd name="connsiteX3032" fmla="*/ 1628105 w 3211789"/>
                <a:gd name="connsiteY3032" fmla="*/ 5328517 h 6108771"/>
                <a:gd name="connsiteX3033" fmla="*/ 1564371 w 3211789"/>
                <a:gd name="connsiteY3033" fmla="*/ 5351693 h 6108771"/>
                <a:gd name="connsiteX3034" fmla="*/ 1419522 w 3211789"/>
                <a:gd name="connsiteY3034" fmla="*/ 5539031 h 6108771"/>
                <a:gd name="connsiteX3035" fmla="*/ 1448492 w 3211789"/>
                <a:gd name="connsiteY3035" fmla="*/ 5641391 h 6108771"/>
                <a:gd name="connsiteX3036" fmla="*/ 1479393 w 3211789"/>
                <a:gd name="connsiteY3036" fmla="*/ 5764996 h 6108771"/>
                <a:gd name="connsiteX3037" fmla="*/ 1400209 w 3211789"/>
                <a:gd name="connsiteY3037" fmla="*/ 5884738 h 6108771"/>
                <a:gd name="connsiteX3038" fmla="*/ 1423385 w 3211789"/>
                <a:gd name="connsiteY3038" fmla="*/ 5813279 h 6108771"/>
                <a:gd name="connsiteX3039" fmla="*/ 1361582 w 3211789"/>
                <a:gd name="connsiteY3039" fmla="*/ 5627872 h 6108771"/>
                <a:gd name="connsiteX3040" fmla="*/ 1319093 w 3211789"/>
                <a:gd name="connsiteY3040" fmla="*/ 5502336 h 6108771"/>
                <a:gd name="connsiteX3041" fmla="*/ 1313299 w 3211789"/>
                <a:gd name="connsiteY3041" fmla="*/ 5463710 h 6108771"/>
                <a:gd name="connsiteX3042" fmla="*/ 1313299 w 3211789"/>
                <a:gd name="connsiteY3042" fmla="*/ 5415427 h 6108771"/>
                <a:gd name="connsiteX3043" fmla="*/ 1321025 w 3211789"/>
                <a:gd name="connsiteY3043" fmla="*/ 5374869 h 6108771"/>
                <a:gd name="connsiteX3044" fmla="*/ 1548921 w 3211789"/>
                <a:gd name="connsiteY3044" fmla="*/ 5121866 h 6108771"/>
                <a:gd name="connsiteX3045" fmla="*/ 1566302 w 3211789"/>
                <a:gd name="connsiteY3045" fmla="*/ 5079377 h 6108771"/>
                <a:gd name="connsiteX3046" fmla="*/ 1531539 w 3211789"/>
                <a:gd name="connsiteY3046" fmla="*/ 5040750 h 6108771"/>
                <a:gd name="connsiteX3047" fmla="*/ 1489050 w 3211789"/>
                <a:gd name="connsiteY3047" fmla="*/ 5058132 h 6108771"/>
                <a:gd name="connsiteX3048" fmla="*/ 1434973 w 3211789"/>
                <a:gd name="connsiteY3048" fmla="*/ 5112209 h 6108771"/>
                <a:gd name="connsiteX3049" fmla="*/ 1367376 w 3211789"/>
                <a:gd name="connsiteY3049" fmla="*/ 5146973 h 6108771"/>
                <a:gd name="connsiteX3050" fmla="*/ 1338406 w 3211789"/>
                <a:gd name="connsiteY3050" fmla="*/ 5154698 h 6108771"/>
                <a:gd name="connsiteX3051" fmla="*/ 1301711 w 3211789"/>
                <a:gd name="connsiteY3051" fmla="*/ 5164355 h 6108771"/>
                <a:gd name="connsiteX3052" fmla="*/ 1180038 w 3211789"/>
                <a:gd name="connsiteY3052" fmla="*/ 5276372 h 6108771"/>
                <a:gd name="connsiteX3053" fmla="*/ 1158793 w 3211789"/>
                <a:gd name="connsiteY3053" fmla="*/ 5382594 h 6108771"/>
                <a:gd name="connsiteX3054" fmla="*/ 1120167 w 3211789"/>
                <a:gd name="connsiteY3054" fmla="*/ 5457916 h 6108771"/>
                <a:gd name="connsiteX3055" fmla="*/ 1137549 w 3211789"/>
                <a:gd name="connsiteY3055" fmla="*/ 5394182 h 6108771"/>
                <a:gd name="connsiteX3056" fmla="*/ 1141412 w 3211789"/>
                <a:gd name="connsiteY3056" fmla="*/ 5376800 h 6108771"/>
                <a:gd name="connsiteX3057" fmla="*/ 1141412 w 3211789"/>
                <a:gd name="connsiteY3057" fmla="*/ 5343968 h 6108771"/>
                <a:gd name="connsiteX3058" fmla="*/ 1131755 w 3211789"/>
                <a:gd name="connsiteY3058" fmla="*/ 5272509 h 6108771"/>
                <a:gd name="connsiteX3059" fmla="*/ 1131755 w 3211789"/>
                <a:gd name="connsiteY3059" fmla="*/ 5214569 h 6108771"/>
                <a:gd name="connsiteX3060" fmla="*/ 1228321 w 3211789"/>
                <a:gd name="connsiteY3060" fmla="*/ 5075514 h 6108771"/>
                <a:gd name="connsiteX3061" fmla="*/ 1340338 w 3211789"/>
                <a:gd name="connsiteY3061" fmla="*/ 5027231 h 6108771"/>
                <a:gd name="connsiteX3062" fmla="*/ 1402140 w 3211789"/>
                <a:gd name="connsiteY3062" fmla="*/ 4965429 h 6108771"/>
                <a:gd name="connsiteX3063" fmla="*/ 1490981 w 3211789"/>
                <a:gd name="connsiteY3063" fmla="*/ 4820580 h 6108771"/>
                <a:gd name="connsiteX3064" fmla="*/ 1429179 w 3211789"/>
                <a:gd name="connsiteY3064" fmla="*/ 4785816 h 6108771"/>
                <a:gd name="connsiteX3065" fmla="*/ 1118236 w 3211789"/>
                <a:gd name="connsiteY3065" fmla="*/ 5031094 h 6108771"/>
                <a:gd name="connsiteX3066" fmla="*/ 1083472 w 3211789"/>
                <a:gd name="connsiteY3066" fmla="*/ 5027231 h 6108771"/>
                <a:gd name="connsiteX3067" fmla="*/ 1365445 w 3211789"/>
                <a:gd name="connsiteY3067" fmla="*/ 4646761 h 6108771"/>
                <a:gd name="connsiteX3068" fmla="*/ 1239909 w 3211789"/>
                <a:gd name="connsiteY3068" fmla="*/ 4517362 h 6108771"/>
                <a:gd name="connsiteX3069" fmla="*/ 1232184 w 3211789"/>
                <a:gd name="connsiteY3069" fmla="*/ 4505774 h 6108771"/>
                <a:gd name="connsiteX3070" fmla="*/ 1064159 w 3211789"/>
                <a:gd name="connsiteY3070" fmla="*/ 4554057 h 6108771"/>
                <a:gd name="connsiteX3071" fmla="*/ 838194 w 3211789"/>
                <a:gd name="connsiteY3071" fmla="*/ 4395689 h 6108771"/>
                <a:gd name="connsiteX3072" fmla="*/ 832400 w 3211789"/>
                <a:gd name="connsiteY3072" fmla="*/ 4357062 h 6108771"/>
                <a:gd name="connsiteX3073" fmla="*/ 832400 w 3211789"/>
                <a:gd name="connsiteY3073" fmla="*/ 4320367 h 6108771"/>
                <a:gd name="connsiteX3074" fmla="*/ 882614 w 3211789"/>
                <a:gd name="connsiteY3074" fmla="*/ 4208351 h 6108771"/>
                <a:gd name="connsiteX3075" fmla="*/ 956005 w 3211789"/>
                <a:gd name="connsiteY3075" fmla="*/ 4167793 h 6108771"/>
                <a:gd name="connsiteX3076" fmla="*/ 990768 w 3211789"/>
                <a:gd name="connsiteY3076" fmla="*/ 4125304 h 6108771"/>
                <a:gd name="connsiteX3077" fmla="*/ 1004288 w 3211789"/>
                <a:gd name="connsiteY3077" fmla="*/ 4080883 h 6108771"/>
                <a:gd name="connsiteX3078" fmla="*/ 1197420 w 3211789"/>
                <a:gd name="connsiteY3078" fmla="*/ 3955347 h 6108771"/>
                <a:gd name="connsiteX3079" fmla="*/ 1257291 w 3211789"/>
                <a:gd name="connsiteY3079" fmla="*/ 3957279 h 6108771"/>
                <a:gd name="connsiteX3080" fmla="*/ 1268879 w 3211789"/>
                <a:gd name="connsiteY3080" fmla="*/ 3955347 h 6108771"/>
                <a:gd name="connsiteX3081" fmla="*/ 1309437 w 3211789"/>
                <a:gd name="connsiteY3081" fmla="*/ 3916721 h 6108771"/>
                <a:gd name="connsiteX3082" fmla="*/ 1216733 w 3211789"/>
                <a:gd name="connsiteY3082" fmla="*/ 3806635 h 6108771"/>
                <a:gd name="connsiteX3083" fmla="*/ 1249566 w 3211789"/>
                <a:gd name="connsiteY3083" fmla="*/ 3812429 h 6108771"/>
                <a:gd name="connsiteX3084" fmla="*/ 1489050 w 3211789"/>
                <a:gd name="connsiteY3084" fmla="*/ 3920583 h 6108771"/>
                <a:gd name="connsiteX3085" fmla="*/ 1709220 w 3211789"/>
                <a:gd name="connsiteY3085" fmla="*/ 4049982 h 6108771"/>
                <a:gd name="connsiteX3086" fmla="*/ 1697632 w 3211789"/>
                <a:gd name="connsiteY3086" fmla="*/ 4049982 h 6108771"/>
                <a:gd name="connsiteX3087" fmla="*/ 1682182 w 3211789"/>
                <a:gd name="connsiteY3087" fmla="*/ 4042257 h 6108771"/>
                <a:gd name="connsiteX3088" fmla="*/ 1672525 w 3211789"/>
                <a:gd name="connsiteY3088" fmla="*/ 4051913 h 6108771"/>
                <a:gd name="connsiteX3089" fmla="*/ 1697632 w 3211789"/>
                <a:gd name="connsiteY3089" fmla="*/ 4107922 h 6108771"/>
                <a:gd name="connsiteX3090" fmla="*/ 1691838 w 3211789"/>
                <a:gd name="connsiteY3090" fmla="*/ 4131098 h 6108771"/>
                <a:gd name="connsiteX3091" fmla="*/ 1631967 w 3211789"/>
                <a:gd name="connsiteY3091" fmla="*/ 4057707 h 6108771"/>
                <a:gd name="connsiteX3092" fmla="*/ 1649349 w 3211789"/>
                <a:gd name="connsiteY3092" fmla="*/ 4044188 h 6108771"/>
                <a:gd name="connsiteX3093" fmla="*/ 1633899 w 3211789"/>
                <a:gd name="connsiteY3093" fmla="*/ 4028737 h 6108771"/>
                <a:gd name="connsiteX3094" fmla="*/ 1402140 w 3211789"/>
                <a:gd name="connsiteY3094" fmla="*/ 3951485 h 6108771"/>
                <a:gd name="connsiteX3095" fmla="*/ 1346132 w 3211789"/>
                <a:gd name="connsiteY3095" fmla="*/ 3893545 h 6108771"/>
                <a:gd name="connsiteX3096" fmla="*/ 1344200 w 3211789"/>
                <a:gd name="connsiteY3096" fmla="*/ 3897408 h 6108771"/>
                <a:gd name="connsiteX3097" fmla="*/ 1349994 w 3211789"/>
                <a:gd name="connsiteY3097" fmla="*/ 3912858 h 6108771"/>
                <a:gd name="connsiteX3098" fmla="*/ 1475530 w 3211789"/>
                <a:gd name="connsiteY3098" fmla="*/ 4003630 h 6108771"/>
                <a:gd name="connsiteX3099" fmla="*/ 1628105 w 3211789"/>
                <a:gd name="connsiteY3099" fmla="*/ 4055776 h 6108771"/>
                <a:gd name="connsiteX3100" fmla="*/ 1527676 w 3211789"/>
                <a:gd name="connsiteY3100" fmla="*/ 4028737 h 6108771"/>
                <a:gd name="connsiteX3101" fmla="*/ 1483256 w 3211789"/>
                <a:gd name="connsiteY3101" fmla="*/ 4028737 h 6108771"/>
                <a:gd name="connsiteX3102" fmla="*/ 1433041 w 3211789"/>
                <a:gd name="connsiteY3102" fmla="*/ 4017150 h 6108771"/>
                <a:gd name="connsiteX3103" fmla="*/ 1332612 w 3211789"/>
                <a:gd name="connsiteY3103" fmla="*/ 3943759 h 6108771"/>
                <a:gd name="connsiteX3104" fmla="*/ 1319093 w 3211789"/>
                <a:gd name="connsiteY3104" fmla="*/ 3936034 h 6108771"/>
                <a:gd name="connsiteX3105" fmla="*/ 1295917 w 3211789"/>
                <a:gd name="connsiteY3105" fmla="*/ 3961141 h 6108771"/>
                <a:gd name="connsiteX3106" fmla="*/ 1305574 w 3211789"/>
                <a:gd name="connsiteY3106" fmla="*/ 3972729 h 6108771"/>
                <a:gd name="connsiteX3107" fmla="*/ 1375102 w 3211789"/>
                <a:gd name="connsiteY3107" fmla="*/ 4013287 h 6108771"/>
                <a:gd name="connsiteX3108" fmla="*/ 1402140 w 3211789"/>
                <a:gd name="connsiteY3108" fmla="*/ 4059639 h 6108771"/>
                <a:gd name="connsiteX3109" fmla="*/ 1429179 w 3211789"/>
                <a:gd name="connsiteY3109" fmla="*/ 4075089 h 6108771"/>
                <a:gd name="connsiteX3110" fmla="*/ 1473599 w 3211789"/>
                <a:gd name="connsiteY3110" fmla="*/ 4061570 h 6108771"/>
                <a:gd name="connsiteX3111" fmla="*/ 1496775 w 3211789"/>
                <a:gd name="connsiteY3111" fmla="*/ 4059639 h 6108771"/>
                <a:gd name="connsiteX3112" fmla="*/ 1504500 w 3211789"/>
                <a:gd name="connsiteY3112" fmla="*/ 4063501 h 6108771"/>
                <a:gd name="connsiteX3113" fmla="*/ 1510294 w 3211789"/>
                <a:gd name="connsiteY3113" fmla="*/ 4059639 h 6108771"/>
                <a:gd name="connsiteX3114" fmla="*/ 1550852 w 3211789"/>
                <a:gd name="connsiteY3114" fmla="*/ 4063501 h 6108771"/>
                <a:gd name="connsiteX3115" fmla="*/ 1678319 w 3211789"/>
                <a:gd name="connsiteY3115" fmla="*/ 4175518 h 6108771"/>
                <a:gd name="connsiteX3116" fmla="*/ 1684113 w 3211789"/>
                <a:gd name="connsiteY3116" fmla="*/ 4165861 h 6108771"/>
                <a:gd name="connsiteX3117" fmla="*/ 1695701 w 3211789"/>
                <a:gd name="connsiteY3117" fmla="*/ 4239252 h 6108771"/>
                <a:gd name="connsiteX3118" fmla="*/ 1564371 w 3211789"/>
                <a:gd name="connsiteY3118" fmla="*/ 4409208 h 6108771"/>
                <a:gd name="connsiteX3119" fmla="*/ 1521882 w 3211789"/>
                <a:gd name="connsiteY3119" fmla="*/ 4411139 h 6108771"/>
                <a:gd name="connsiteX3120" fmla="*/ 1481324 w 3211789"/>
                <a:gd name="connsiteY3120" fmla="*/ 4409208 h 6108771"/>
                <a:gd name="connsiteX3121" fmla="*/ 1436904 w 3211789"/>
                <a:gd name="connsiteY3121" fmla="*/ 4401483 h 6108771"/>
                <a:gd name="connsiteX3122" fmla="*/ 1268879 w 3211789"/>
                <a:gd name="connsiteY3122" fmla="*/ 4453628 h 6108771"/>
                <a:gd name="connsiteX3123" fmla="*/ 1102785 w 3211789"/>
                <a:gd name="connsiteY3123" fmla="*/ 4341612 h 6108771"/>
                <a:gd name="connsiteX3124" fmla="*/ 1093128 w 3211789"/>
                <a:gd name="connsiteY3124" fmla="*/ 4302985 h 6108771"/>
                <a:gd name="connsiteX3125" fmla="*/ 1093128 w 3211789"/>
                <a:gd name="connsiteY3125" fmla="*/ 4254702 h 6108771"/>
                <a:gd name="connsiteX3126" fmla="*/ 1257291 w 3211789"/>
                <a:gd name="connsiteY3126" fmla="*/ 4113716 h 6108771"/>
                <a:gd name="connsiteX3127" fmla="*/ 1396346 w 3211789"/>
                <a:gd name="connsiteY3127" fmla="*/ 4245046 h 6108771"/>
                <a:gd name="connsiteX3128" fmla="*/ 1278535 w 3211789"/>
                <a:gd name="connsiteY3128" fmla="*/ 4360925 h 6108771"/>
                <a:gd name="connsiteX3129" fmla="*/ 1191626 w 3211789"/>
                <a:gd name="connsiteY3129" fmla="*/ 4270153 h 6108771"/>
                <a:gd name="connsiteX3130" fmla="*/ 1245703 w 3211789"/>
                <a:gd name="connsiteY3130" fmla="*/ 4208351 h 6108771"/>
                <a:gd name="connsiteX3131" fmla="*/ 1268879 w 3211789"/>
                <a:gd name="connsiteY3131" fmla="*/ 4223801 h 6108771"/>
                <a:gd name="connsiteX3132" fmla="*/ 1230252 w 3211789"/>
                <a:gd name="connsiteY3132" fmla="*/ 4272084 h 6108771"/>
                <a:gd name="connsiteX3133" fmla="*/ 1276604 w 3211789"/>
                <a:gd name="connsiteY3133" fmla="*/ 4318436 h 6108771"/>
                <a:gd name="connsiteX3134" fmla="*/ 1359651 w 3211789"/>
                <a:gd name="connsiteY3134" fmla="*/ 4245046 h 6108771"/>
                <a:gd name="connsiteX3135" fmla="*/ 1255360 w 3211789"/>
                <a:gd name="connsiteY3135" fmla="*/ 4158136 h 6108771"/>
                <a:gd name="connsiteX3136" fmla="*/ 1129824 w 3211789"/>
                <a:gd name="connsiteY3136" fmla="*/ 4275947 h 6108771"/>
                <a:gd name="connsiteX3137" fmla="*/ 1270810 w 3211789"/>
                <a:gd name="connsiteY3137" fmla="*/ 4413071 h 6108771"/>
                <a:gd name="connsiteX3138" fmla="*/ 1415659 w 3211789"/>
                <a:gd name="connsiteY3138" fmla="*/ 4345474 h 6108771"/>
                <a:gd name="connsiteX3139" fmla="*/ 1523813 w 3211789"/>
                <a:gd name="connsiteY3139" fmla="*/ 4382170 h 6108771"/>
                <a:gd name="connsiteX3140" fmla="*/ 1655143 w 3211789"/>
                <a:gd name="connsiteY3140" fmla="*/ 4231526 h 6108771"/>
                <a:gd name="connsiteX3141" fmla="*/ 1510294 w 3211789"/>
                <a:gd name="connsiteY3141" fmla="*/ 4088608 h 6108771"/>
                <a:gd name="connsiteX3142" fmla="*/ 1413728 w 3211789"/>
                <a:gd name="connsiteY3142" fmla="*/ 4107922 h 6108771"/>
                <a:gd name="connsiteX3143" fmla="*/ 1361582 w 3211789"/>
                <a:gd name="connsiteY3143" fmla="*/ 4044188 h 6108771"/>
                <a:gd name="connsiteX3144" fmla="*/ 1218664 w 3211789"/>
                <a:gd name="connsiteY3144" fmla="*/ 3982386 h 6108771"/>
                <a:gd name="connsiteX3145" fmla="*/ 1021670 w 3211789"/>
                <a:gd name="connsiteY3145" fmla="*/ 4109853 h 6108771"/>
                <a:gd name="connsiteX3146" fmla="*/ 1015876 w 3211789"/>
                <a:gd name="connsiteY3146" fmla="*/ 4160067 h 6108771"/>
                <a:gd name="connsiteX3147" fmla="*/ 954073 w 3211789"/>
                <a:gd name="connsiteY3147" fmla="*/ 4198694 h 6108771"/>
                <a:gd name="connsiteX3148" fmla="*/ 859438 w 3211789"/>
                <a:gd name="connsiteY3148" fmla="*/ 4343543 h 6108771"/>
                <a:gd name="connsiteX3149" fmla="*/ 1066090 w 3211789"/>
                <a:gd name="connsiteY3149" fmla="*/ 4527019 h 6108771"/>
                <a:gd name="connsiteX3150" fmla="*/ 1236046 w 3211789"/>
                <a:gd name="connsiteY3150" fmla="*/ 4474873 h 6108771"/>
                <a:gd name="connsiteX3151" fmla="*/ 1282398 w 3211789"/>
                <a:gd name="connsiteY3151" fmla="*/ 4532813 h 6108771"/>
                <a:gd name="connsiteX3152" fmla="*/ 1396346 w 3211789"/>
                <a:gd name="connsiteY3152" fmla="*/ 4615859 h 6108771"/>
                <a:gd name="connsiteX3153" fmla="*/ 1502569 w 3211789"/>
                <a:gd name="connsiteY3153" fmla="*/ 4584958 h 6108771"/>
                <a:gd name="connsiteX3154" fmla="*/ 1535401 w 3211789"/>
                <a:gd name="connsiteY3154" fmla="*/ 4592684 h 6108771"/>
                <a:gd name="connsiteX3155" fmla="*/ 1566302 w 3211789"/>
                <a:gd name="connsiteY3155" fmla="*/ 4579164 h 6108771"/>
                <a:gd name="connsiteX3156" fmla="*/ 1641624 w 3211789"/>
                <a:gd name="connsiteY3156" fmla="*/ 4554057 h 6108771"/>
                <a:gd name="connsiteX3157" fmla="*/ 1653212 w 3211789"/>
                <a:gd name="connsiteY3157" fmla="*/ 4528950 h 6108771"/>
                <a:gd name="connsiteX3158" fmla="*/ 1670594 w 3211789"/>
                <a:gd name="connsiteY3158" fmla="*/ 4469079 h 6108771"/>
                <a:gd name="connsiteX3159" fmla="*/ 1674457 w 3211789"/>
                <a:gd name="connsiteY3159" fmla="*/ 4449766 h 6108771"/>
                <a:gd name="connsiteX3160" fmla="*/ 1672525 w 3211789"/>
                <a:gd name="connsiteY3160" fmla="*/ 4393757 h 6108771"/>
                <a:gd name="connsiteX3161" fmla="*/ 1776817 w 3211789"/>
                <a:gd name="connsiteY3161" fmla="*/ 4420796 h 6108771"/>
                <a:gd name="connsiteX3162" fmla="*/ 1840550 w 3211789"/>
                <a:gd name="connsiteY3162" fmla="*/ 4386032 h 6108771"/>
                <a:gd name="connsiteX3163" fmla="*/ 1842482 w 3211789"/>
                <a:gd name="connsiteY3163" fmla="*/ 4370582 h 6108771"/>
                <a:gd name="connsiteX3164" fmla="*/ 1842482 w 3211789"/>
                <a:gd name="connsiteY3164" fmla="*/ 4266290 h 6108771"/>
                <a:gd name="connsiteX3165" fmla="*/ 1763297 w 3211789"/>
                <a:gd name="connsiteY3165" fmla="*/ 4082815 h 6108771"/>
                <a:gd name="connsiteX3166" fmla="*/ 1747847 w 3211789"/>
                <a:gd name="connsiteY3166" fmla="*/ 4059639 h 6108771"/>
                <a:gd name="connsiteX3167" fmla="*/ 1711152 w 3211789"/>
                <a:gd name="connsiteY3167" fmla="*/ 4019081 h 6108771"/>
                <a:gd name="connsiteX3168" fmla="*/ 1633899 w 3211789"/>
                <a:gd name="connsiteY3168" fmla="*/ 3968867 h 6108771"/>
                <a:gd name="connsiteX3169" fmla="*/ 1587547 w 3211789"/>
                <a:gd name="connsiteY3169" fmla="*/ 3943759 h 6108771"/>
                <a:gd name="connsiteX3170" fmla="*/ 1537333 w 3211789"/>
                <a:gd name="connsiteY3170" fmla="*/ 3918652 h 6108771"/>
                <a:gd name="connsiteX3171" fmla="*/ 1375102 w 3211789"/>
                <a:gd name="connsiteY3171" fmla="*/ 3847193 h 6108771"/>
                <a:gd name="connsiteX3172" fmla="*/ 1268879 w 3211789"/>
                <a:gd name="connsiteY3172" fmla="*/ 3802773 h 6108771"/>
                <a:gd name="connsiteX3173" fmla="*/ 1183901 w 3211789"/>
                <a:gd name="connsiteY3173" fmla="*/ 3760284 h 6108771"/>
                <a:gd name="connsiteX3174" fmla="*/ 787980 w 3211789"/>
                <a:gd name="connsiteY3174" fmla="*/ 3240758 h 6108771"/>
                <a:gd name="connsiteX3175" fmla="*/ 784117 w 3211789"/>
                <a:gd name="connsiteY3175" fmla="*/ 3192475 h 6108771"/>
                <a:gd name="connsiteX3176" fmla="*/ 784117 w 3211789"/>
                <a:gd name="connsiteY3176" fmla="*/ 3155780 h 6108771"/>
                <a:gd name="connsiteX3177" fmla="*/ 1180038 w 3211789"/>
                <a:gd name="connsiteY3177" fmla="*/ 2723164 h 6108771"/>
                <a:gd name="connsiteX3178" fmla="*/ 1249566 w 3211789"/>
                <a:gd name="connsiteY3178" fmla="*/ 2728958 h 6108771"/>
                <a:gd name="connsiteX3179" fmla="*/ 1278535 w 3211789"/>
                <a:gd name="connsiteY3179" fmla="*/ 2736683 h 6108771"/>
                <a:gd name="connsiteX3180" fmla="*/ 1460080 w 3211789"/>
                <a:gd name="connsiteY3180" fmla="*/ 2922090 h 6108771"/>
                <a:gd name="connsiteX3181" fmla="*/ 1471668 w 3211789"/>
                <a:gd name="connsiteY3181" fmla="*/ 2983892 h 6108771"/>
                <a:gd name="connsiteX3182" fmla="*/ 1487118 w 3211789"/>
                <a:gd name="connsiteY3182" fmla="*/ 2991618 h 6108771"/>
                <a:gd name="connsiteX3183" fmla="*/ 1506431 w 3211789"/>
                <a:gd name="connsiteY3183" fmla="*/ 2976167 h 6108771"/>
                <a:gd name="connsiteX3184" fmla="*/ 1546989 w 3211789"/>
                <a:gd name="connsiteY3184" fmla="*/ 2943335 h 6108771"/>
                <a:gd name="connsiteX3185" fmla="*/ 1512225 w 3211789"/>
                <a:gd name="connsiteY3185" fmla="*/ 2906640 h 6108771"/>
                <a:gd name="connsiteX3186" fmla="*/ 1487118 w 3211789"/>
                <a:gd name="connsiteY3186" fmla="*/ 2918227 h 6108771"/>
                <a:gd name="connsiteX3187" fmla="*/ 1481324 w 3211789"/>
                <a:gd name="connsiteY3187" fmla="*/ 2918227 h 6108771"/>
                <a:gd name="connsiteX3188" fmla="*/ 1471668 w 3211789"/>
                <a:gd name="connsiteY3188" fmla="*/ 2887326 h 6108771"/>
                <a:gd name="connsiteX3189" fmla="*/ 1164587 w 3211789"/>
                <a:gd name="connsiteY3189" fmla="*/ 2701919 h 6108771"/>
                <a:gd name="connsiteX3190" fmla="*/ 1079609 w 3211789"/>
                <a:gd name="connsiteY3190" fmla="*/ 2711576 h 6108771"/>
                <a:gd name="connsiteX3191" fmla="*/ 789911 w 3211789"/>
                <a:gd name="connsiteY3191" fmla="*/ 3007068 h 6108771"/>
                <a:gd name="connsiteX3192" fmla="*/ 764804 w 3211789"/>
                <a:gd name="connsiteY3192" fmla="*/ 3194406 h 6108771"/>
                <a:gd name="connsiteX3193" fmla="*/ 772529 w 3211789"/>
                <a:gd name="connsiteY3193" fmla="*/ 3290973 h 6108771"/>
                <a:gd name="connsiteX3194" fmla="*/ 1176175 w 3211789"/>
                <a:gd name="connsiteY3194" fmla="*/ 3775734 h 6108771"/>
                <a:gd name="connsiteX3195" fmla="*/ 1209008 w 3211789"/>
                <a:gd name="connsiteY3195" fmla="*/ 3802773 h 6108771"/>
                <a:gd name="connsiteX3196" fmla="*/ 1185832 w 3211789"/>
                <a:gd name="connsiteY3196" fmla="*/ 3796979 h 6108771"/>
                <a:gd name="connsiteX3197" fmla="*/ 1160725 w 3211789"/>
                <a:gd name="connsiteY3197" fmla="*/ 3818223 h 6108771"/>
                <a:gd name="connsiteX3198" fmla="*/ 1162656 w 3211789"/>
                <a:gd name="connsiteY3198" fmla="*/ 3827880 h 6108771"/>
                <a:gd name="connsiteX3199" fmla="*/ 1201283 w 3211789"/>
                <a:gd name="connsiteY3199" fmla="*/ 3893545 h 6108771"/>
                <a:gd name="connsiteX3200" fmla="*/ 1197420 w 3211789"/>
                <a:gd name="connsiteY3200" fmla="*/ 3912858 h 6108771"/>
                <a:gd name="connsiteX3201" fmla="*/ 872958 w 3211789"/>
                <a:gd name="connsiteY3201" fmla="*/ 3686894 h 6108771"/>
                <a:gd name="connsiteX3202" fmla="*/ 857507 w 3211789"/>
                <a:gd name="connsiteY3202" fmla="*/ 3623160 h 6108771"/>
                <a:gd name="connsiteX3203" fmla="*/ 859438 w 3211789"/>
                <a:gd name="connsiteY3203" fmla="*/ 3524662 h 6108771"/>
                <a:gd name="connsiteX3204" fmla="*/ 815018 w 3211789"/>
                <a:gd name="connsiteY3204" fmla="*/ 3476379 h 6108771"/>
                <a:gd name="connsiteX3205" fmla="*/ 799567 w 3211789"/>
                <a:gd name="connsiteY3205" fmla="*/ 3482173 h 6108771"/>
                <a:gd name="connsiteX3206" fmla="*/ 799567 w 3211789"/>
                <a:gd name="connsiteY3206" fmla="*/ 3532388 h 6108771"/>
                <a:gd name="connsiteX3207" fmla="*/ 795705 w 3211789"/>
                <a:gd name="connsiteY3207" fmla="*/ 3559426 h 6108771"/>
                <a:gd name="connsiteX3208" fmla="*/ 776392 w 3211789"/>
                <a:gd name="connsiteY3208" fmla="*/ 3584533 h 6108771"/>
                <a:gd name="connsiteX3209" fmla="*/ 776392 w 3211789"/>
                <a:gd name="connsiteY3209" fmla="*/ 3547838 h 6108771"/>
                <a:gd name="connsiteX3210" fmla="*/ 706864 w 3211789"/>
                <a:gd name="connsiteY3210" fmla="*/ 3435822 h 6108771"/>
                <a:gd name="connsiteX3211" fmla="*/ 646993 w 3211789"/>
                <a:gd name="connsiteY3211" fmla="*/ 3298698 h 6108771"/>
                <a:gd name="connsiteX3212" fmla="*/ 646993 w 3211789"/>
                <a:gd name="connsiteY3212" fmla="*/ 3175093 h 6108771"/>
                <a:gd name="connsiteX3213" fmla="*/ 666306 w 3211789"/>
                <a:gd name="connsiteY3213" fmla="*/ 3128742 h 6108771"/>
                <a:gd name="connsiteX3214" fmla="*/ 724246 w 3211789"/>
                <a:gd name="connsiteY3214" fmla="*/ 3041832 h 6108771"/>
                <a:gd name="connsiteX3215" fmla="*/ 803430 w 3211789"/>
                <a:gd name="connsiteY3215" fmla="*/ 2931747 h 6108771"/>
                <a:gd name="connsiteX3216" fmla="*/ 776392 w 3211789"/>
                <a:gd name="connsiteY3216" fmla="*/ 2904708 h 6108771"/>
                <a:gd name="connsiteX3217" fmla="*/ 718452 w 3211789"/>
                <a:gd name="connsiteY3217" fmla="*/ 2958785 h 6108771"/>
                <a:gd name="connsiteX3218" fmla="*/ 681757 w 3211789"/>
                <a:gd name="connsiteY3218" fmla="*/ 2976167 h 6108771"/>
                <a:gd name="connsiteX3219" fmla="*/ 720383 w 3211789"/>
                <a:gd name="connsiteY3219" fmla="*/ 2896983 h 6108771"/>
                <a:gd name="connsiteX3220" fmla="*/ 751284 w 3211789"/>
                <a:gd name="connsiteY3220" fmla="*/ 2804279 h 6108771"/>
                <a:gd name="connsiteX3221" fmla="*/ 801499 w 3211789"/>
                <a:gd name="connsiteY3221" fmla="*/ 2728958 h 6108771"/>
                <a:gd name="connsiteX3222" fmla="*/ 971455 w 3211789"/>
                <a:gd name="connsiteY3222" fmla="*/ 2640117 h 6108771"/>
                <a:gd name="connsiteX3223" fmla="*/ 994631 w 3211789"/>
                <a:gd name="connsiteY3223" fmla="*/ 2636254 h 6108771"/>
                <a:gd name="connsiteX3224" fmla="*/ 1100854 w 3211789"/>
                <a:gd name="connsiteY3224" fmla="*/ 2636254 h 6108771"/>
                <a:gd name="connsiteX3225" fmla="*/ 1133686 w 3211789"/>
                <a:gd name="connsiteY3225" fmla="*/ 2640117 h 6108771"/>
                <a:gd name="connsiteX3226" fmla="*/ 1154931 w 3211789"/>
                <a:gd name="connsiteY3226" fmla="*/ 2647842 h 6108771"/>
                <a:gd name="connsiteX3227" fmla="*/ 1174244 w 3211789"/>
                <a:gd name="connsiteY3227" fmla="*/ 2638186 h 6108771"/>
                <a:gd name="connsiteX3228" fmla="*/ 1197420 w 3211789"/>
                <a:gd name="connsiteY3228" fmla="*/ 2653636 h 6108771"/>
                <a:gd name="connsiteX3229" fmla="*/ 1249566 w 3211789"/>
                <a:gd name="connsiteY3229" fmla="*/ 2669087 h 6108771"/>
                <a:gd name="connsiteX3230" fmla="*/ 1284329 w 3211789"/>
                <a:gd name="connsiteY3230" fmla="*/ 2659430 h 6108771"/>
                <a:gd name="connsiteX3231" fmla="*/ 1251497 w 3211789"/>
                <a:gd name="connsiteY3231" fmla="*/ 2603422 h 6108771"/>
                <a:gd name="connsiteX3232" fmla="*/ 1183901 w 3211789"/>
                <a:gd name="connsiteY3232" fmla="*/ 2634323 h 6108771"/>
                <a:gd name="connsiteX3233" fmla="*/ 1185832 w 3211789"/>
                <a:gd name="connsiteY3233" fmla="*/ 2624667 h 6108771"/>
                <a:gd name="connsiteX3234" fmla="*/ 1230252 w 3211789"/>
                <a:gd name="connsiteY3234" fmla="*/ 2599559 h 6108771"/>
                <a:gd name="connsiteX3235" fmla="*/ 1270810 w 3211789"/>
                <a:gd name="connsiteY3235" fmla="*/ 2531963 h 6108771"/>
                <a:gd name="connsiteX3236" fmla="*/ 1297849 w 3211789"/>
                <a:gd name="connsiteY3236" fmla="*/ 2566727 h 6108771"/>
                <a:gd name="connsiteX3237" fmla="*/ 1373170 w 3211789"/>
                <a:gd name="connsiteY3237" fmla="*/ 2533894 h 6108771"/>
                <a:gd name="connsiteX3238" fmla="*/ 1415659 w 3211789"/>
                <a:gd name="connsiteY3238" fmla="*/ 2518444 h 6108771"/>
                <a:gd name="connsiteX3239" fmla="*/ 1689907 w 3211789"/>
                <a:gd name="connsiteY3239" fmla="*/ 2383251 h 6108771"/>
                <a:gd name="connsiteX3240" fmla="*/ 1771023 w 3211789"/>
                <a:gd name="connsiteY3240" fmla="*/ 2462435 h 6108771"/>
                <a:gd name="connsiteX3241" fmla="*/ 1786473 w 3211789"/>
                <a:gd name="connsiteY3241" fmla="*/ 2446985 h 6108771"/>
                <a:gd name="connsiteX3242" fmla="*/ 1765229 w 3211789"/>
                <a:gd name="connsiteY3242" fmla="*/ 2408358 h 6108771"/>
                <a:gd name="connsiteX3243" fmla="*/ 1707289 w 3211789"/>
                <a:gd name="connsiteY3243" fmla="*/ 2389045 h 6108771"/>
                <a:gd name="connsiteX3244" fmla="*/ 1707289 w 3211789"/>
                <a:gd name="connsiteY3244" fmla="*/ 2383251 h 6108771"/>
                <a:gd name="connsiteX3245" fmla="*/ 1734327 w 3211789"/>
                <a:gd name="connsiteY3245" fmla="*/ 2394839 h 6108771"/>
                <a:gd name="connsiteX3246" fmla="*/ 1745915 w 3211789"/>
                <a:gd name="connsiteY3246" fmla="*/ 2396771 h 6108771"/>
                <a:gd name="connsiteX3247" fmla="*/ 1772954 w 3211789"/>
                <a:gd name="connsiteY3247" fmla="*/ 2390977 h 6108771"/>
                <a:gd name="connsiteX3248" fmla="*/ 1728534 w 3211789"/>
                <a:gd name="connsiteY3248" fmla="*/ 2356213 h 6108771"/>
                <a:gd name="connsiteX3249" fmla="*/ 1707289 w 3211789"/>
                <a:gd name="connsiteY3249" fmla="*/ 2373595 h 6108771"/>
                <a:gd name="connsiteX3250" fmla="*/ 1726602 w 3211789"/>
                <a:gd name="connsiteY3250" fmla="*/ 2331106 h 6108771"/>
                <a:gd name="connsiteX3251" fmla="*/ 1749778 w 3211789"/>
                <a:gd name="connsiteY3251" fmla="*/ 2317586 h 6108771"/>
                <a:gd name="connsiteX3252" fmla="*/ 1757503 w 3211789"/>
                <a:gd name="connsiteY3252" fmla="*/ 2309861 h 6108771"/>
                <a:gd name="connsiteX3253" fmla="*/ 1832825 w 3211789"/>
                <a:gd name="connsiteY3253" fmla="*/ 2280891 h 6108771"/>
                <a:gd name="connsiteX3254" fmla="*/ 1778748 w 3211789"/>
                <a:gd name="connsiteY3254" fmla="*/ 2234540 h 6108771"/>
                <a:gd name="connsiteX3255" fmla="*/ 1767160 w 3211789"/>
                <a:gd name="connsiteY3255" fmla="*/ 2240333 h 6108771"/>
                <a:gd name="connsiteX3256" fmla="*/ 1759435 w 3211789"/>
                <a:gd name="connsiteY3256" fmla="*/ 2275097 h 6108771"/>
                <a:gd name="connsiteX3257" fmla="*/ 1732396 w 3211789"/>
                <a:gd name="connsiteY3257" fmla="*/ 2240333 h 6108771"/>
                <a:gd name="connsiteX3258" fmla="*/ 1703426 w 3211789"/>
                <a:gd name="connsiteY3258" fmla="*/ 2244196 h 6108771"/>
                <a:gd name="connsiteX3259" fmla="*/ 1664800 w 3211789"/>
                <a:gd name="connsiteY3259" fmla="*/ 2222952 h 6108771"/>
                <a:gd name="connsiteX3260" fmla="*/ 1705358 w 3211789"/>
                <a:gd name="connsiteY3260" fmla="*/ 2176600 h 6108771"/>
                <a:gd name="connsiteX3261" fmla="*/ 1684113 w 3211789"/>
                <a:gd name="connsiteY3261" fmla="*/ 2107072 h 6108771"/>
                <a:gd name="connsiteX3262" fmla="*/ 1545058 w 3211789"/>
                <a:gd name="connsiteY3262" fmla="*/ 2035613 h 6108771"/>
                <a:gd name="connsiteX3263" fmla="*/ 1462011 w 3211789"/>
                <a:gd name="connsiteY3263" fmla="*/ 2010506 h 6108771"/>
                <a:gd name="connsiteX3264" fmla="*/ 1413728 w 3211789"/>
                <a:gd name="connsiteY3264" fmla="*/ 1996987 h 6108771"/>
                <a:gd name="connsiteX3265" fmla="*/ 1400209 w 3211789"/>
                <a:gd name="connsiteY3265" fmla="*/ 1989262 h 6108771"/>
                <a:gd name="connsiteX3266" fmla="*/ 1407934 w 3211789"/>
                <a:gd name="connsiteY3266" fmla="*/ 1987330 h 6108771"/>
                <a:gd name="connsiteX3267" fmla="*/ 1434973 w 3211789"/>
                <a:gd name="connsiteY3267" fmla="*/ 1993124 h 6108771"/>
                <a:gd name="connsiteX3268" fmla="*/ 1462011 w 3211789"/>
                <a:gd name="connsiteY3268" fmla="*/ 1944841 h 6108771"/>
                <a:gd name="connsiteX3269" fmla="*/ 1433041 w 3211789"/>
                <a:gd name="connsiteY3269" fmla="*/ 1883039 h 6108771"/>
                <a:gd name="connsiteX3270" fmla="*/ 1378964 w 3211789"/>
                <a:gd name="connsiteY3270" fmla="*/ 1954498 h 6108771"/>
                <a:gd name="connsiteX3271" fmla="*/ 1388621 w 3211789"/>
                <a:gd name="connsiteY3271" fmla="*/ 1983468 h 6108771"/>
                <a:gd name="connsiteX3272" fmla="*/ 1373170 w 3211789"/>
                <a:gd name="connsiteY3272" fmla="*/ 1989262 h 6108771"/>
                <a:gd name="connsiteX3273" fmla="*/ 1328750 w 3211789"/>
                <a:gd name="connsiteY3273" fmla="*/ 1979605 h 6108771"/>
                <a:gd name="connsiteX3274" fmla="*/ 1239909 w 3211789"/>
                <a:gd name="connsiteY3274" fmla="*/ 1962223 h 6108771"/>
                <a:gd name="connsiteX3275" fmla="*/ 1135618 w 3211789"/>
                <a:gd name="connsiteY3275" fmla="*/ 1935185 h 6108771"/>
                <a:gd name="connsiteX3276" fmla="*/ 1129824 w 3211789"/>
                <a:gd name="connsiteY3276" fmla="*/ 1925528 h 6108771"/>
                <a:gd name="connsiteX3277" fmla="*/ 1164587 w 3211789"/>
                <a:gd name="connsiteY3277" fmla="*/ 1933253 h 6108771"/>
                <a:gd name="connsiteX3278" fmla="*/ 1185832 w 3211789"/>
                <a:gd name="connsiteY3278" fmla="*/ 1890764 h 6108771"/>
                <a:gd name="connsiteX3279" fmla="*/ 1187763 w 3211789"/>
                <a:gd name="connsiteY3279" fmla="*/ 1871451 h 6108771"/>
                <a:gd name="connsiteX3280" fmla="*/ 1158793 w 3211789"/>
                <a:gd name="connsiteY3280" fmla="*/ 1823168 h 6108771"/>
                <a:gd name="connsiteX3281" fmla="*/ 1085403 w 3211789"/>
                <a:gd name="connsiteY3281" fmla="*/ 1844412 h 6108771"/>
                <a:gd name="connsiteX3282" fmla="*/ 1085403 w 3211789"/>
                <a:gd name="connsiteY3282" fmla="*/ 1848275 h 6108771"/>
                <a:gd name="connsiteX3283" fmla="*/ 1093128 w 3211789"/>
                <a:gd name="connsiteY3283" fmla="*/ 1861794 h 6108771"/>
                <a:gd name="connsiteX3284" fmla="*/ 1093128 w 3211789"/>
                <a:gd name="connsiteY3284" fmla="*/ 1871451 h 6108771"/>
                <a:gd name="connsiteX3285" fmla="*/ 1058365 w 3211789"/>
                <a:gd name="connsiteY3285" fmla="*/ 1850206 h 6108771"/>
                <a:gd name="connsiteX3286" fmla="*/ 1037120 w 3211789"/>
                <a:gd name="connsiteY3286" fmla="*/ 1861794 h 6108771"/>
                <a:gd name="connsiteX3287" fmla="*/ 1058365 w 3211789"/>
                <a:gd name="connsiteY3287" fmla="*/ 1819305 h 6108771"/>
                <a:gd name="connsiteX3288" fmla="*/ 1085403 w 3211789"/>
                <a:gd name="connsiteY3288" fmla="*/ 1834756 h 6108771"/>
                <a:gd name="connsiteX3289" fmla="*/ 1166519 w 3211789"/>
                <a:gd name="connsiteY3289" fmla="*/ 1769091 h 6108771"/>
                <a:gd name="connsiteX3290" fmla="*/ 1145274 w 3211789"/>
                <a:gd name="connsiteY3290" fmla="*/ 1720808 h 6108771"/>
                <a:gd name="connsiteX3291" fmla="*/ 1133686 w 3211789"/>
                <a:gd name="connsiteY3291" fmla="*/ 1720808 h 6108771"/>
                <a:gd name="connsiteX3292" fmla="*/ 1056433 w 3211789"/>
                <a:gd name="connsiteY3292" fmla="*/ 1788404 h 6108771"/>
                <a:gd name="connsiteX3293" fmla="*/ 1021670 w 3211789"/>
                <a:gd name="connsiteY3293" fmla="*/ 1761366 h 6108771"/>
                <a:gd name="connsiteX3294" fmla="*/ 981112 w 3211789"/>
                <a:gd name="connsiteY3294" fmla="*/ 1772954 h 6108771"/>
                <a:gd name="connsiteX3295" fmla="*/ 944417 w 3211789"/>
                <a:gd name="connsiteY3295" fmla="*/ 1765228 h 6108771"/>
                <a:gd name="connsiteX3296" fmla="*/ 932829 w 3211789"/>
                <a:gd name="connsiteY3296" fmla="*/ 1786473 h 6108771"/>
                <a:gd name="connsiteX3297" fmla="*/ 886477 w 3211789"/>
                <a:gd name="connsiteY3297" fmla="*/ 1759434 h 6108771"/>
                <a:gd name="connsiteX3298" fmla="*/ 818881 w 3211789"/>
                <a:gd name="connsiteY3298" fmla="*/ 1771022 h 6108771"/>
                <a:gd name="connsiteX3299" fmla="*/ 934760 w 3211789"/>
                <a:gd name="connsiteY3299" fmla="*/ 1842481 h 6108771"/>
                <a:gd name="connsiteX3300" fmla="*/ 934760 w 3211789"/>
                <a:gd name="connsiteY3300" fmla="*/ 1792267 h 6108771"/>
                <a:gd name="connsiteX3301" fmla="*/ 940554 w 3211789"/>
                <a:gd name="connsiteY3301" fmla="*/ 1794198 h 6108771"/>
                <a:gd name="connsiteX3302" fmla="*/ 952142 w 3211789"/>
                <a:gd name="connsiteY3302" fmla="*/ 1836687 h 6108771"/>
                <a:gd name="connsiteX3303" fmla="*/ 1000425 w 3211789"/>
                <a:gd name="connsiteY3303" fmla="*/ 1873382 h 6108771"/>
                <a:gd name="connsiteX3304" fmla="*/ 1035189 w 3211789"/>
                <a:gd name="connsiteY3304" fmla="*/ 1867588 h 6108771"/>
                <a:gd name="connsiteX3305" fmla="*/ 1025532 w 3211789"/>
                <a:gd name="connsiteY3305" fmla="*/ 1881108 h 6108771"/>
                <a:gd name="connsiteX3306" fmla="*/ 1077678 w 3211789"/>
                <a:gd name="connsiteY3306" fmla="*/ 1908146 h 6108771"/>
                <a:gd name="connsiteX3307" fmla="*/ 1093128 w 3211789"/>
                <a:gd name="connsiteY3307" fmla="*/ 1892695 h 6108771"/>
                <a:gd name="connsiteX3308" fmla="*/ 1093128 w 3211789"/>
                <a:gd name="connsiteY3308" fmla="*/ 1875314 h 6108771"/>
                <a:gd name="connsiteX3309" fmla="*/ 1116304 w 3211789"/>
                <a:gd name="connsiteY3309" fmla="*/ 1925528 h 6108771"/>
                <a:gd name="connsiteX3310" fmla="*/ 1106648 w 3211789"/>
                <a:gd name="connsiteY3310" fmla="*/ 1927459 h 6108771"/>
                <a:gd name="connsiteX3311" fmla="*/ 1039051 w 3211789"/>
                <a:gd name="connsiteY3311" fmla="*/ 1902352 h 6108771"/>
                <a:gd name="connsiteX3312" fmla="*/ 716521 w 3211789"/>
                <a:gd name="connsiteY3312" fmla="*/ 1682181 h 6108771"/>
                <a:gd name="connsiteX3313" fmla="*/ 760941 w 3211789"/>
                <a:gd name="connsiteY3313" fmla="*/ 1718877 h 6108771"/>
                <a:gd name="connsiteX3314" fmla="*/ 787980 w 3211789"/>
                <a:gd name="connsiteY3314" fmla="*/ 1687975 h 6108771"/>
                <a:gd name="connsiteX3315" fmla="*/ 799567 w 3211789"/>
                <a:gd name="connsiteY3315" fmla="*/ 1643555 h 6108771"/>
                <a:gd name="connsiteX3316" fmla="*/ 793774 w 3211789"/>
                <a:gd name="connsiteY3316" fmla="*/ 1626173 h 6108771"/>
                <a:gd name="connsiteX3317" fmla="*/ 757078 w 3211789"/>
                <a:gd name="connsiteY3317" fmla="*/ 1618448 h 6108771"/>
                <a:gd name="connsiteX3318" fmla="*/ 708795 w 3211789"/>
                <a:gd name="connsiteY3318" fmla="*/ 1597203 h 6108771"/>
                <a:gd name="connsiteX3319" fmla="*/ 685619 w 3211789"/>
                <a:gd name="connsiteY3319" fmla="*/ 1622310 h 6108771"/>
                <a:gd name="connsiteX3320" fmla="*/ 712658 w 3211789"/>
                <a:gd name="connsiteY3320" fmla="*/ 1672525 h 6108771"/>
                <a:gd name="connsiteX3321" fmla="*/ 712658 w 3211789"/>
                <a:gd name="connsiteY3321" fmla="*/ 1678319 h 6108771"/>
                <a:gd name="connsiteX3322" fmla="*/ 704933 w 3211789"/>
                <a:gd name="connsiteY3322" fmla="*/ 1674456 h 6108771"/>
                <a:gd name="connsiteX3323" fmla="*/ 583259 w 3211789"/>
                <a:gd name="connsiteY3323" fmla="*/ 1380895 h 6108771"/>
                <a:gd name="connsiteX3324" fmla="*/ 581328 w 3211789"/>
                <a:gd name="connsiteY3324" fmla="*/ 1361582 h 6108771"/>
                <a:gd name="connsiteX3325" fmla="*/ 581328 w 3211789"/>
                <a:gd name="connsiteY3325" fmla="*/ 1276604 h 6108771"/>
                <a:gd name="connsiteX3326" fmla="*/ 589053 w 3211789"/>
                <a:gd name="connsiteY3326" fmla="*/ 1214802 h 6108771"/>
                <a:gd name="connsiteX3327" fmla="*/ 683688 w 3211789"/>
                <a:gd name="connsiteY3327" fmla="*/ 990768 h 6108771"/>
                <a:gd name="connsiteX3328" fmla="*/ 710727 w 3211789"/>
                <a:gd name="connsiteY3328" fmla="*/ 965661 h 6108771"/>
                <a:gd name="connsiteX3329" fmla="*/ 722315 w 3211789"/>
                <a:gd name="connsiteY3329" fmla="*/ 973386 h 6108771"/>
                <a:gd name="connsiteX3330" fmla="*/ 753216 w 3211789"/>
                <a:gd name="connsiteY3330" fmla="*/ 952142 h 6108771"/>
                <a:gd name="connsiteX3331" fmla="*/ 757078 w 3211789"/>
                <a:gd name="connsiteY3331" fmla="*/ 942485 h 6108771"/>
                <a:gd name="connsiteX3332" fmla="*/ 747422 w 3211789"/>
                <a:gd name="connsiteY3332" fmla="*/ 930897 h 6108771"/>
                <a:gd name="connsiteX3333" fmla="*/ 731971 w 3211789"/>
                <a:gd name="connsiteY3333" fmla="*/ 936691 h 6108771"/>
                <a:gd name="connsiteX3334" fmla="*/ 772529 w 3211789"/>
                <a:gd name="connsiteY3334" fmla="*/ 882614 h 6108771"/>
                <a:gd name="connsiteX3335" fmla="*/ 822743 w 3211789"/>
                <a:gd name="connsiteY3335" fmla="*/ 925103 h 6108771"/>
                <a:gd name="connsiteX3336" fmla="*/ 857507 w 3211789"/>
                <a:gd name="connsiteY3336" fmla="*/ 915447 h 6108771"/>
                <a:gd name="connsiteX3337" fmla="*/ 820812 w 3211789"/>
                <a:gd name="connsiteY3337" fmla="*/ 857507 h 6108771"/>
                <a:gd name="connsiteX3338" fmla="*/ 774460 w 3211789"/>
                <a:gd name="connsiteY3338" fmla="*/ 878751 h 6108771"/>
                <a:gd name="connsiteX3339" fmla="*/ 789911 w 3211789"/>
                <a:gd name="connsiteY3339" fmla="*/ 847850 h 6108771"/>
                <a:gd name="connsiteX3340" fmla="*/ 685619 w 3211789"/>
                <a:gd name="connsiteY3340" fmla="*/ 828537 h 6108771"/>
                <a:gd name="connsiteX3341" fmla="*/ 637336 w 3211789"/>
                <a:gd name="connsiteY3341" fmla="*/ 832400 h 6108771"/>
                <a:gd name="connsiteX3342" fmla="*/ 581328 w 3211789"/>
                <a:gd name="connsiteY3342" fmla="*/ 853644 h 6108771"/>
                <a:gd name="connsiteX3343" fmla="*/ 554290 w 3211789"/>
                <a:gd name="connsiteY3343" fmla="*/ 872958 h 6108771"/>
                <a:gd name="connsiteX3344" fmla="*/ 548496 w 3211789"/>
                <a:gd name="connsiteY3344" fmla="*/ 871026 h 6108771"/>
                <a:gd name="connsiteX3345" fmla="*/ 546564 w 3211789"/>
                <a:gd name="connsiteY3345" fmla="*/ 865232 h 6108771"/>
                <a:gd name="connsiteX3346" fmla="*/ 562015 w 3211789"/>
                <a:gd name="connsiteY3346" fmla="*/ 845919 h 6108771"/>
                <a:gd name="connsiteX3347" fmla="*/ 641199 w 3211789"/>
                <a:gd name="connsiteY3347" fmla="*/ 793773 h 6108771"/>
                <a:gd name="connsiteX3348" fmla="*/ 679825 w 3211789"/>
                <a:gd name="connsiteY3348" fmla="*/ 780254 h 6108771"/>
                <a:gd name="connsiteX3349" fmla="*/ 710727 w 3211789"/>
                <a:gd name="connsiteY3349" fmla="*/ 772529 h 6108771"/>
                <a:gd name="connsiteX3350" fmla="*/ 749353 w 3211789"/>
                <a:gd name="connsiteY3350" fmla="*/ 772529 h 6108771"/>
                <a:gd name="connsiteX3351" fmla="*/ 834331 w 3211789"/>
                <a:gd name="connsiteY3351" fmla="*/ 782185 h 6108771"/>
                <a:gd name="connsiteX3352" fmla="*/ 932829 w 3211789"/>
                <a:gd name="connsiteY3352" fmla="*/ 724246 h 6108771"/>
                <a:gd name="connsiteX3353" fmla="*/ 849782 w 3211789"/>
                <a:gd name="connsiteY3353" fmla="*/ 650855 h 6108771"/>
                <a:gd name="connsiteX3354" fmla="*/ 643130 w 3211789"/>
                <a:gd name="connsiteY3354" fmla="*/ 536908 h 6108771"/>
                <a:gd name="connsiteX3355" fmla="*/ 563946 w 3211789"/>
                <a:gd name="connsiteY3355" fmla="*/ 554289 h 6108771"/>
                <a:gd name="connsiteX3356" fmla="*/ 710727 w 3211789"/>
                <a:gd name="connsiteY3356" fmla="*/ 494418 h 6108771"/>
                <a:gd name="connsiteX3357" fmla="*/ 984974 w 3211789"/>
                <a:gd name="connsiteY3357" fmla="*/ 604504 h 6108771"/>
                <a:gd name="connsiteX3358" fmla="*/ 1058365 w 3211789"/>
                <a:gd name="connsiteY3358" fmla="*/ 637336 h 6108771"/>
                <a:gd name="connsiteX3359" fmla="*/ 1203214 w 3211789"/>
                <a:gd name="connsiteY3359" fmla="*/ 681757 h 6108771"/>
                <a:gd name="connsiteX3360" fmla="*/ 1228321 w 3211789"/>
                <a:gd name="connsiteY3360" fmla="*/ 672100 h 6108771"/>
                <a:gd name="connsiteX3361" fmla="*/ 1124030 w 3211789"/>
                <a:gd name="connsiteY3361" fmla="*/ 536908 h 6108771"/>
                <a:gd name="connsiteX3362" fmla="*/ 1118236 w 3211789"/>
                <a:gd name="connsiteY3362" fmla="*/ 490556 h 6108771"/>
                <a:gd name="connsiteX3363" fmla="*/ 1122098 w 3211789"/>
                <a:gd name="connsiteY3363" fmla="*/ 463517 h 6108771"/>
                <a:gd name="connsiteX3364" fmla="*/ 1268879 w 3211789"/>
                <a:gd name="connsiteY3364" fmla="*/ 587122 h 6108771"/>
                <a:gd name="connsiteX3365" fmla="*/ 1359651 w 3211789"/>
                <a:gd name="connsiteY3365" fmla="*/ 600641 h 6108771"/>
                <a:gd name="connsiteX3366" fmla="*/ 1438835 w 3211789"/>
                <a:gd name="connsiteY3366" fmla="*/ 619954 h 6108771"/>
                <a:gd name="connsiteX3367" fmla="*/ 1444629 w 3211789"/>
                <a:gd name="connsiteY3367" fmla="*/ 619954 h 6108771"/>
                <a:gd name="connsiteX3368" fmla="*/ 1421453 w 3211789"/>
                <a:gd name="connsiteY3368" fmla="*/ 590985 h 6108771"/>
                <a:gd name="connsiteX3369" fmla="*/ 1378964 w 3211789"/>
                <a:gd name="connsiteY3369" fmla="*/ 461586 h 6108771"/>
                <a:gd name="connsiteX3370" fmla="*/ 1402140 w 3211789"/>
                <a:gd name="connsiteY3370" fmla="*/ 357295 h 6108771"/>
                <a:gd name="connsiteX3371" fmla="*/ 1444629 w 3211789"/>
                <a:gd name="connsiteY3371" fmla="*/ 486693 h 6108771"/>
                <a:gd name="connsiteX3372" fmla="*/ 1827031 w 3211789"/>
                <a:gd name="connsiteY3372" fmla="*/ 270385 h 6108771"/>
                <a:gd name="connsiteX3373" fmla="*/ 1915872 w 3211789"/>
                <a:gd name="connsiteY3373" fmla="*/ 324462 h 6108771"/>
                <a:gd name="connsiteX3374" fmla="*/ 1971880 w 3211789"/>
                <a:gd name="connsiteY3374" fmla="*/ 426822 h 6108771"/>
                <a:gd name="connsiteX3375" fmla="*/ 2060721 w 3211789"/>
                <a:gd name="connsiteY3375" fmla="*/ 639268 h 6108771"/>
                <a:gd name="connsiteX3376" fmla="*/ 2159218 w 3211789"/>
                <a:gd name="connsiteY3376" fmla="*/ 675963 h 6108771"/>
                <a:gd name="connsiteX3377" fmla="*/ 2228746 w 3211789"/>
                <a:gd name="connsiteY3377" fmla="*/ 664375 h 6108771"/>
                <a:gd name="connsiteX3378" fmla="*/ 2439260 w 3211789"/>
                <a:gd name="connsiteY3378" fmla="*/ 627680 h 6108771"/>
                <a:gd name="connsiteX3379" fmla="*/ 2680675 w 3211789"/>
                <a:gd name="connsiteY3379" fmla="*/ 842056 h 6108771"/>
                <a:gd name="connsiteX3380" fmla="*/ 2514582 w 3211789"/>
                <a:gd name="connsiteY3380" fmla="*/ 1008150 h 6108771"/>
                <a:gd name="connsiteX3381" fmla="*/ 2499131 w 3211789"/>
                <a:gd name="connsiteY3381" fmla="*/ 996562 h 6108771"/>
                <a:gd name="connsiteX3382" fmla="*/ 2508788 w 3211789"/>
                <a:gd name="connsiteY3382" fmla="*/ 950210 h 6108771"/>
                <a:gd name="connsiteX3383" fmla="*/ 2557071 w 3211789"/>
                <a:gd name="connsiteY3383" fmla="*/ 927035 h 6108771"/>
                <a:gd name="connsiteX3384" fmla="*/ 2616942 w 3211789"/>
                <a:gd name="connsiteY3384" fmla="*/ 871026 h 6108771"/>
                <a:gd name="connsiteX3385" fmla="*/ 2624667 w 3211789"/>
                <a:gd name="connsiteY3385" fmla="*/ 830468 h 6108771"/>
                <a:gd name="connsiteX3386" fmla="*/ 2470161 w 3211789"/>
                <a:gd name="connsiteY3386" fmla="*/ 677894 h 6108771"/>
                <a:gd name="connsiteX3387" fmla="*/ 2416084 w 3211789"/>
                <a:gd name="connsiteY3387" fmla="*/ 670169 h 6108771"/>
                <a:gd name="connsiteX3388" fmla="*/ 2168875 w 3211789"/>
                <a:gd name="connsiteY3388" fmla="*/ 706864 h 6108771"/>
                <a:gd name="connsiteX3389" fmla="*/ 1991193 w 3211789"/>
                <a:gd name="connsiteY3389" fmla="*/ 589053 h 6108771"/>
                <a:gd name="connsiteX3390" fmla="*/ 1964155 w 3211789"/>
                <a:gd name="connsiteY3390" fmla="*/ 482830 h 6108771"/>
                <a:gd name="connsiteX3391" fmla="*/ 1931322 w 3211789"/>
                <a:gd name="connsiteY3391" fmla="*/ 374676 h 6108771"/>
                <a:gd name="connsiteX3392" fmla="*/ 1825100 w 3211789"/>
                <a:gd name="connsiteY3392" fmla="*/ 280042 h 6108771"/>
                <a:gd name="connsiteX3393" fmla="*/ 1672525 w 3211789"/>
                <a:gd name="connsiteY3393" fmla="*/ 256866 h 6108771"/>
                <a:gd name="connsiteX3394" fmla="*/ 1670594 w 3211789"/>
                <a:gd name="connsiteY3394" fmla="*/ 254934 h 6108771"/>
                <a:gd name="connsiteX3395" fmla="*/ 1751709 w 3211789"/>
                <a:gd name="connsiteY3395" fmla="*/ 253003 h 6108771"/>
                <a:gd name="connsiteX3396" fmla="*/ 1827031 w 3211789"/>
                <a:gd name="connsiteY3396" fmla="*/ 270385 h 6108771"/>
                <a:gd name="connsiteX3397" fmla="*/ 950211 w 3211789"/>
                <a:gd name="connsiteY3397" fmla="*/ 204720 h 6108771"/>
                <a:gd name="connsiteX3398" fmla="*/ 905790 w 3211789"/>
                <a:gd name="connsiteY3398" fmla="*/ 258797 h 6108771"/>
                <a:gd name="connsiteX3399" fmla="*/ 896134 w 3211789"/>
                <a:gd name="connsiteY3399" fmla="*/ 266522 h 6108771"/>
                <a:gd name="connsiteX3400" fmla="*/ 959867 w 3211789"/>
                <a:gd name="connsiteY3400" fmla="*/ 336050 h 6108771"/>
                <a:gd name="connsiteX3401" fmla="*/ 956005 w 3211789"/>
                <a:gd name="connsiteY3401" fmla="*/ 359226 h 6108771"/>
                <a:gd name="connsiteX3402" fmla="*/ 988837 w 3211789"/>
                <a:gd name="connsiteY3402" fmla="*/ 372745 h 6108771"/>
                <a:gd name="connsiteX3403" fmla="*/ 1023601 w 3211789"/>
                <a:gd name="connsiteY3403" fmla="*/ 426822 h 6108771"/>
                <a:gd name="connsiteX3404" fmla="*/ 998494 w 3211789"/>
                <a:gd name="connsiteY3404" fmla="*/ 463517 h 6108771"/>
                <a:gd name="connsiteX3405" fmla="*/ 1000425 w 3211789"/>
                <a:gd name="connsiteY3405" fmla="*/ 478968 h 6108771"/>
                <a:gd name="connsiteX3406" fmla="*/ 1035189 w 3211789"/>
                <a:gd name="connsiteY3406" fmla="*/ 440341 h 6108771"/>
                <a:gd name="connsiteX3407" fmla="*/ 1089266 w 3211789"/>
                <a:gd name="connsiteY3407" fmla="*/ 488624 h 6108771"/>
                <a:gd name="connsiteX3408" fmla="*/ 1096991 w 3211789"/>
                <a:gd name="connsiteY3408" fmla="*/ 546564 h 6108771"/>
                <a:gd name="connsiteX3409" fmla="*/ 1156862 w 3211789"/>
                <a:gd name="connsiteY3409" fmla="*/ 646993 h 6108771"/>
                <a:gd name="connsiteX3410" fmla="*/ 1095060 w 3211789"/>
                <a:gd name="connsiteY3410" fmla="*/ 629611 h 6108771"/>
                <a:gd name="connsiteX3411" fmla="*/ 1056433 w 3211789"/>
                <a:gd name="connsiteY3411" fmla="*/ 612229 h 6108771"/>
                <a:gd name="connsiteX3412" fmla="*/ 928966 w 3211789"/>
                <a:gd name="connsiteY3412" fmla="*/ 496350 h 6108771"/>
                <a:gd name="connsiteX3413" fmla="*/ 869095 w 3211789"/>
                <a:gd name="connsiteY3413" fmla="*/ 384333 h 6108771"/>
                <a:gd name="connsiteX3414" fmla="*/ 828537 w 3211789"/>
                <a:gd name="connsiteY3414" fmla="*/ 237553 h 6108771"/>
                <a:gd name="connsiteX3415" fmla="*/ 898065 w 3211789"/>
                <a:gd name="connsiteY3415" fmla="*/ 150643 h 6108771"/>
                <a:gd name="connsiteX3416" fmla="*/ 950211 w 3211789"/>
                <a:gd name="connsiteY3416" fmla="*/ 204720 h 6108771"/>
                <a:gd name="connsiteX3417" fmla="*/ 1162656 w 3211789"/>
                <a:gd name="connsiteY3417" fmla="*/ 57940 h 6108771"/>
                <a:gd name="connsiteX3418" fmla="*/ 1077678 w 3211789"/>
                <a:gd name="connsiteY3418" fmla="*/ 121673 h 6108771"/>
                <a:gd name="connsiteX3419" fmla="*/ 1075747 w 3211789"/>
                <a:gd name="connsiteY3419" fmla="*/ 125536 h 6108771"/>
                <a:gd name="connsiteX3420" fmla="*/ 1120167 w 3211789"/>
                <a:gd name="connsiteY3420" fmla="*/ 148712 h 6108771"/>
                <a:gd name="connsiteX3421" fmla="*/ 1116304 w 3211789"/>
                <a:gd name="connsiteY3421" fmla="*/ 171888 h 6108771"/>
                <a:gd name="connsiteX3422" fmla="*/ 1120167 w 3211789"/>
                <a:gd name="connsiteY3422" fmla="*/ 206651 h 6108771"/>
                <a:gd name="connsiteX3423" fmla="*/ 1110510 w 3211789"/>
                <a:gd name="connsiteY3423" fmla="*/ 235621 h 6108771"/>
                <a:gd name="connsiteX3424" fmla="*/ 1114373 w 3211789"/>
                <a:gd name="connsiteY3424" fmla="*/ 241415 h 6108771"/>
                <a:gd name="connsiteX3425" fmla="*/ 1135618 w 3211789"/>
                <a:gd name="connsiteY3425" fmla="*/ 262660 h 6108771"/>
                <a:gd name="connsiteX3426" fmla="*/ 1160725 w 3211789"/>
                <a:gd name="connsiteY3426" fmla="*/ 316737 h 6108771"/>
                <a:gd name="connsiteX3427" fmla="*/ 1143343 w 3211789"/>
                <a:gd name="connsiteY3427" fmla="*/ 341844 h 6108771"/>
                <a:gd name="connsiteX3428" fmla="*/ 1205145 w 3211789"/>
                <a:gd name="connsiteY3428" fmla="*/ 376608 h 6108771"/>
                <a:gd name="connsiteX3429" fmla="*/ 1226390 w 3211789"/>
                <a:gd name="connsiteY3429" fmla="*/ 424891 h 6108771"/>
                <a:gd name="connsiteX3430" fmla="*/ 1251497 w 3211789"/>
                <a:gd name="connsiteY3430" fmla="*/ 440341 h 6108771"/>
                <a:gd name="connsiteX3431" fmla="*/ 1297849 w 3211789"/>
                <a:gd name="connsiteY3431" fmla="*/ 484762 h 6108771"/>
                <a:gd name="connsiteX3432" fmla="*/ 1378964 w 3211789"/>
                <a:gd name="connsiteY3432" fmla="*/ 569740 h 6108771"/>
                <a:gd name="connsiteX3433" fmla="*/ 1367376 w 3211789"/>
                <a:gd name="connsiteY3433" fmla="*/ 577465 h 6108771"/>
                <a:gd name="connsiteX3434" fmla="*/ 1293986 w 3211789"/>
                <a:gd name="connsiteY3434" fmla="*/ 563946 h 6108771"/>
                <a:gd name="connsiteX3435" fmla="*/ 1253428 w 3211789"/>
                <a:gd name="connsiteY3435" fmla="*/ 552358 h 6108771"/>
                <a:gd name="connsiteX3436" fmla="*/ 1209008 w 3211789"/>
                <a:gd name="connsiteY3436" fmla="*/ 531114 h 6108771"/>
                <a:gd name="connsiteX3437" fmla="*/ 1156862 w 3211789"/>
                <a:gd name="connsiteY3437" fmla="*/ 484762 h 6108771"/>
                <a:gd name="connsiteX3438" fmla="*/ 1135618 w 3211789"/>
                <a:gd name="connsiteY3438" fmla="*/ 448067 h 6108771"/>
                <a:gd name="connsiteX3439" fmla="*/ 1112442 w 3211789"/>
                <a:gd name="connsiteY3439" fmla="*/ 380470 h 6108771"/>
                <a:gd name="connsiteX3440" fmla="*/ 1095060 w 3211789"/>
                <a:gd name="connsiteY3440" fmla="*/ 417166 h 6108771"/>
                <a:gd name="connsiteX3441" fmla="*/ 1085403 w 3211789"/>
                <a:gd name="connsiteY3441" fmla="*/ 409440 h 6108771"/>
                <a:gd name="connsiteX3442" fmla="*/ 1010082 w 3211789"/>
                <a:gd name="connsiteY3442" fmla="*/ 173819 h 6108771"/>
                <a:gd name="connsiteX3443" fmla="*/ 1010082 w 3211789"/>
                <a:gd name="connsiteY3443" fmla="*/ 108154 h 6108771"/>
                <a:gd name="connsiteX3444" fmla="*/ 1096991 w 3211789"/>
                <a:gd name="connsiteY3444" fmla="*/ 0 h 6108771"/>
                <a:gd name="connsiteX3445" fmla="*/ 1162656 w 3211789"/>
                <a:gd name="connsiteY3445" fmla="*/ 57940 h 610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</a:cxnLst>
              <a:rect l="l" t="t" r="r" b="b"/>
              <a:pathLst>
                <a:path w="3211789" h="6108771">
                  <a:moveTo>
                    <a:pt x="1825100" y="5367144"/>
                  </a:moveTo>
                  <a:cubicBezTo>
                    <a:pt x="1825100" y="5452122"/>
                    <a:pt x="1751709" y="5511993"/>
                    <a:pt x="1751709" y="5598902"/>
                  </a:cubicBezTo>
                  <a:cubicBezTo>
                    <a:pt x="1751709" y="5691606"/>
                    <a:pt x="1873383" y="5819073"/>
                    <a:pt x="1873383" y="5861562"/>
                  </a:cubicBezTo>
                  <a:lnTo>
                    <a:pt x="1873383" y="5869287"/>
                  </a:lnTo>
                  <a:cubicBezTo>
                    <a:pt x="1767160" y="5747614"/>
                    <a:pt x="1674457" y="5697400"/>
                    <a:pt x="1674457" y="5591177"/>
                  </a:cubicBezTo>
                  <a:cubicBezTo>
                    <a:pt x="1674457" y="5585383"/>
                    <a:pt x="1676388" y="5573795"/>
                    <a:pt x="1676388" y="5566070"/>
                  </a:cubicBezTo>
                  <a:cubicBezTo>
                    <a:pt x="1680250" y="5550619"/>
                    <a:pt x="1682182" y="5533237"/>
                    <a:pt x="1687976" y="5519718"/>
                  </a:cubicBezTo>
                  <a:cubicBezTo>
                    <a:pt x="1695701" y="5498474"/>
                    <a:pt x="1720808" y="5481092"/>
                    <a:pt x="1716946" y="5461778"/>
                  </a:cubicBezTo>
                  <a:cubicBezTo>
                    <a:pt x="1718877" y="5423152"/>
                    <a:pt x="1720808" y="5384526"/>
                    <a:pt x="1724671" y="5345899"/>
                  </a:cubicBezTo>
                  <a:cubicBezTo>
                    <a:pt x="1724671" y="5347830"/>
                    <a:pt x="1728534" y="5351693"/>
                    <a:pt x="1728534" y="5351693"/>
                  </a:cubicBezTo>
                  <a:cubicBezTo>
                    <a:pt x="1732396" y="5361350"/>
                    <a:pt x="1738190" y="5372938"/>
                    <a:pt x="1738190" y="5380663"/>
                  </a:cubicBezTo>
                  <a:cubicBezTo>
                    <a:pt x="1738190" y="5392251"/>
                    <a:pt x="1738190" y="5403839"/>
                    <a:pt x="1736259" y="5415427"/>
                  </a:cubicBezTo>
                  <a:cubicBezTo>
                    <a:pt x="1736259" y="5417358"/>
                    <a:pt x="1736259" y="5421221"/>
                    <a:pt x="1732396" y="5427015"/>
                  </a:cubicBezTo>
                  <a:cubicBezTo>
                    <a:pt x="1734327" y="5430877"/>
                    <a:pt x="1734327" y="5436671"/>
                    <a:pt x="1734327" y="5440534"/>
                  </a:cubicBezTo>
                  <a:cubicBezTo>
                    <a:pt x="1734327" y="5438603"/>
                    <a:pt x="1734327" y="5434740"/>
                    <a:pt x="1732396" y="5430877"/>
                  </a:cubicBezTo>
                  <a:cubicBezTo>
                    <a:pt x="1730465" y="5434740"/>
                    <a:pt x="1728534" y="5436671"/>
                    <a:pt x="1728534" y="5442465"/>
                  </a:cubicBezTo>
                  <a:cubicBezTo>
                    <a:pt x="1728534" y="5446328"/>
                    <a:pt x="1732396" y="5438603"/>
                    <a:pt x="1732396" y="5444397"/>
                  </a:cubicBezTo>
                  <a:cubicBezTo>
                    <a:pt x="1732396" y="5448259"/>
                    <a:pt x="1726602" y="5454053"/>
                    <a:pt x="1726602" y="5457916"/>
                  </a:cubicBezTo>
                  <a:cubicBezTo>
                    <a:pt x="1726602" y="5463710"/>
                    <a:pt x="1730465" y="5461778"/>
                    <a:pt x="1730465" y="5465641"/>
                  </a:cubicBezTo>
                  <a:cubicBezTo>
                    <a:pt x="1730465" y="5490748"/>
                    <a:pt x="1695701" y="5537100"/>
                    <a:pt x="1695701" y="5591177"/>
                  </a:cubicBezTo>
                  <a:cubicBezTo>
                    <a:pt x="1695701" y="5633666"/>
                    <a:pt x="1713083" y="5662636"/>
                    <a:pt x="1753641" y="5708988"/>
                  </a:cubicBezTo>
                  <a:cubicBezTo>
                    <a:pt x="1755572" y="5707056"/>
                    <a:pt x="1757503" y="5705125"/>
                    <a:pt x="1757503" y="5701262"/>
                  </a:cubicBezTo>
                  <a:cubicBezTo>
                    <a:pt x="1757503" y="5695468"/>
                    <a:pt x="1749778" y="5681949"/>
                    <a:pt x="1745915" y="5674224"/>
                  </a:cubicBezTo>
                  <a:cubicBezTo>
                    <a:pt x="1738190" y="5652979"/>
                    <a:pt x="1732396" y="5624009"/>
                    <a:pt x="1732396" y="5600834"/>
                  </a:cubicBezTo>
                  <a:cubicBezTo>
                    <a:pt x="1732396" y="5498474"/>
                    <a:pt x="1809649" y="5469504"/>
                    <a:pt x="1809649" y="5349762"/>
                  </a:cubicBezTo>
                  <a:cubicBezTo>
                    <a:pt x="1809649" y="5345899"/>
                    <a:pt x="1809649" y="5326586"/>
                    <a:pt x="1805786" y="5316929"/>
                  </a:cubicBezTo>
                  <a:cubicBezTo>
                    <a:pt x="1799992" y="5297616"/>
                    <a:pt x="1786473" y="5280234"/>
                    <a:pt x="1780679" y="5262852"/>
                  </a:cubicBezTo>
                  <a:cubicBezTo>
                    <a:pt x="1776817" y="5251264"/>
                    <a:pt x="1772954" y="5230020"/>
                    <a:pt x="1772954" y="5226157"/>
                  </a:cubicBezTo>
                  <a:lnTo>
                    <a:pt x="1772954" y="5210707"/>
                  </a:lnTo>
                  <a:cubicBezTo>
                    <a:pt x="1790336" y="5264784"/>
                    <a:pt x="1825100" y="5316929"/>
                    <a:pt x="1825100" y="5367144"/>
                  </a:cubicBezTo>
                  <a:close/>
                  <a:moveTo>
                    <a:pt x="1388621" y="5345899"/>
                  </a:moveTo>
                  <a:cubicBezTo>
                    <a:pt x="1382827" y="5353624"/>
                    <a:pt x="1377033" y="5365212"/>
                    <a:pt x="1373170" y="5376800"/>
                  </a:cubicBezTo>
                  <a:cubicBezTo>
                    <a:pt x="1359651" y="5409633"/>
                    <a:pt x="1363514" y="5409633"/>
                    <a:pt x="1363514" y="5436671"/>
                  </a:cubicBezTo>
                  <a:cubicBezTo>
                    <a:pt x="1363514" y="5455984"/>
                    <a:pt x="1361582" y="5465641"/>
                    <a:pt x="1371239" y="5488817"/>
                  </a:cubicBezTo>
                  <a:cubicBezTo>
                    <a:pt x="1375102" y="5483023"/>
                    <a:pt x="1377033" y="5477229"/>
                    <a:pt x="1378964" y="5471435"/>
                  </a:cubicBezTo>
                  <a:cubicBezTo>
                    <a:pt x="1394415" y="5415427"/>
                    <a:pt x="1469736" y="5330449"/>
                    <a:pt x="1531539" y="5305341"/>
                  </a:cubicBezTo>
                  <a:cubicBezTo>
                    <a:pt x="1533470" y="5305341"/>
                    <a:pt x="1570165" y="5284097"/>
                    <a:pt x="1577890" y="5284097"/>
                  </a:cubicBezTo>
                  <a:lnTo>
                    <a:pt x="1585616" y="5284097"/>
                  </a:lnTo>
                  <a:cubicBezTo>
                    <a:pt x="1570165" y="5299547"/>
                    <a:pt x="1550852" y="5305341"/>
                    <a:pt x="1535401" y="5314998"/>
                  </a:cubicBezTo>
                  <a:cubicBezTo>
                    <a:pt x="1523813" y="5320792"/>
                    <a:pt x="1514157" y="5334311"/>
                    <a:pt x="1504500" y="5340105"/>
                  </a:cubicBezTo>
                  <a:cubicBezTo>
                    <a:pt x="1492912" y="5345899"/>
                    <a:pt x="1477462" y="5349762"/>
                    <a:pt x="1469736" y="5359418"/>
                  </a:cubicBezTo>
                  <a:cubicBezTo>
                    <a:pt x="1421453" y="5409633"/>
                    <a:pt x="1392483" y="5465641"/>
                    <a:pt x="1392483" y="5521649"/>
                  </a:cubicBezTo>
                  <a:lnTo>
                    <a:pt x="1392483" y="5600834"/>
                  </a:lnTo>
                  <a:cubicBezTo>
                    <a:pt x="1375102" y="5577658"/>
                    <a:pt x="1340338" y="5496542"/>
                    <a:pt x="1340338" y="5461778"/>
                  </a:cubicBezTo>
                  <a:lnTo>
                    <a:pt x="1340338" y="5423152"/>
                  </a:lnTo>
                  <a:cubicBezTo>
                    <a:pt x="1346132" y="5384526"/>
                    <a:pt x="1355788" y="5342036"/>
                    <a:pt x="1390552" y="5311135"/>
                  </a:cubicBezTo>
                  <a:cubicBezTo>
                    <a:pt x="1396346" y="5305341"/>
                    <a:pt x="1398277" y="5297616"/>
                    <a:pt x="1406003" y="5293753"/>
                  </a:cubicBezTo>
                  <a:cubicBezTo>
                    <a:pt x="1409865" y="5289891"/>
                    <a:pt x="1417591" y="5289891"/>
                    <a:pt x="1423385" y="5286028"/>
                  </a:cubicBezTo>
                  <a:cubicBezTo>
                    <a:pt x="1467805" y="5251264"/>
                    <a:pt x="1512225" y="5239676"/>
                    <a:pt x="1556646" y="5199119"/>
                  </a:cubicBezTo>
                  <a:cubicBezTo>
                    <a:pt x="1506431" y="5268646"/>
                    <a:pt x="1431110" y="5270578"/>
                    <a:pt x="1388621" y="5345899"/>
                  </a:cubicBezTo>
                  <a:close/>
                  <a:moveTo>
                    <a:pt x="1711152" y="5027231"/>
                  </a:moveTo>
                  <a:cubicBezTo>
                    <a:pt x="1711152" y="5033025"/>
                    <a:pt x="1697632" y="5052338"/>
                    <a:pt x="1691838" y="5063926"/>
                  </a:cubicBezTo>
                  <a:cubicBezTo>
                    <a:pt x="1691838" y="5065857"/>
                    <a:pt x="1689907" y="5067789"/>
                    <a:pt x="1684113" y="5067789"/>
                  </a:cubicBezTo>
                  <a:cubicBezTo>
                    <a:pt x="1664800" y="5067789"/>
                    <a:pt x="1664800" y="5040750"/>
                    <a:pt x="1664800" y="5036888"/>
                  </a:cubicBezTo>
                  <a:cubicBezTo>
                    <a:pt x="1664800" y="5011780"/>
                    <a:pt x="1684113" y="5031094"/>
                    <a:pt x="1699564" y="5015643"/>
                  </a:cubicBezTo>
                  <a:cubicBezTo>
                    <a:pt x="1705358" y="5017574"/>
                    <a:pt x="1711152" y="5025300"/>
                    <a:pt x="1711152" y="5027231"/>
                  </a:cubicBezTo>
                  <a:close/>
                  <a:moveTo>
                    <a:pt x="1485187" y="4940322"/>
                  </a:moveTo>
                  <a:cubicBezTo>
                    <a:pt x="1485187" y="4946115"/>
                    <a:pt x="1473599" y="4965429"/>
                    <a:pt x="1463942" y="4977017"/>
                  </a:cubicBezTo>
                  <a:cubicBezTo>
                    <a:pt x="1398277" y="5056201"/>
                    <a:pt x="1317162" y="5087102"/>
                    <a:pt x="1243772" y="5125728"/>
                  </a:cubicBezTo>
                  <a:cubicBezTo>
                    <a:pt x="1245703" y="5127660"/>
                    <a:pt x="1243772" y="5127660"/>
                    <a:pt x="1247634" y="5127660"/>
                  </a:cubicBezTo>
                  <a:cubicBezTo>
                    <a:pt x="1253428" y="5127660"/>
                    <a:pt x="1284329" y="5121866"/>
                    <a:pt x="1301711" y="5118003"/>
                  </a:cubicBezTo>
                  <a:cubicBezTo>
                    <a:pt x="1321025" y="5114140"/>
                    <a:pt x="1346132" y="5108347"/>
                    <a:pt x="1369308" y="5098690"/>
                  </a:cubicBezTo>
                  <a:cubicBezTo>
                    <a:pt x="1390552" y="5090965"/>
                    <a:pt x="1419522" y="5075514"/>
                    <a:pt x="1440767" y="5048476"/>
                  </a:cubicBezTo>
                  <a:cubicBezTo>
                    <a:pt x="1454286" y="5033025"/>
                    <a:pt x="1473599" y="5000193"/>
                    <a:pt x="1496775" y="4992467"/>
                  </a:cubicBezTo>
                  <a:cubicBezTo>
                    <a:pt x="1504500" y="4990536"/>
                    <a:pt x="1514157" y="4984742"/>
                    <a:pt x="1519951" y="4984742"/>
                  </a:cubicBezTo>
                  <a:lnTo>
                    <a:pt x="1529607" y="4984742"/>
                  </a:lnTo>
                  <a:lnTo>
                    <a:pt x="1529607" y="4990536"/>
                  </a:lnTo>
                  <a:cubicBezTo>
                    <a:pt x="1519951" y="5000193"/>
                    <a:pt x="1508363" y="4998261"/>
                    <a:pt x="1496775" y="5007918"/>
                  </a:cubicBezTo>
                  <a:cubicBezTo>
                    <a:pt x="1475530" y="5023368"/>
                    <a:pt x="1458148" y="5050407"/>
                    <a:pt x="1440767" y="5067789"/>
                  </a:cubicBezTo>
                  <a:cubicBezTo>
                    <a:pt x="1421453" y="5085171"/>
                    <a:pt x="1392483" y="5102553"/>
                    <a:pt x="1375102" y="5112209"/>
                  </a:cubicBezTo>
                  <a:cubicBezTo>
                    <a:pt x="1330681" y="5135385"/>
                    <a:pt x="1282398" y="5135385"/>
                    <a:pt x="1237978" y="5156630"/>
                  </a:cubicBezTo>
                  <a:cubicBezTo>
                    <a:pt x="1187763" y="5177874"/>
                    <a:pt x="1156862" y="5237745"/>
                    <a:pt x="1156862" y="5276372"/>
                  </a:cubicBezTo>
                  <a:cubicBezTo>
                    <a:pt x="1151068" y="5266715"/>
                    <a:pt x="1147206" y="5247402"/>
                    <a:pt x="1147206" y="5233882"/>
                  </a:cubicBezTo>
                  <a:cubicBezTo>
                    <a:pt x="1147206" y="5110278"/>
                    <a:pt x="1282398" y="5100621"/>
                    <a:pt x="1367376" y="5038819"/>
                  </a:cubicBezTo>
                  <a:cubicBezTo>
                    <a:pt x="1378964" y="5029162"/>
                    <a:pt x="1394415" y="5023368"/>
                    <a:pt x="1407934" y="5011780"/>
                  </a:cubicBezTo>
                  <a:cubicBezTo>
                    <a:pt x="1434973" y="4986673"/>
                    <a:pt x="1456217" y="4959635"/>
                    <a:pt x="1481324" y="4934528"/>
                  </a:cubicBezTo>
                  <a:cubicBezTo>
                    <a:pt x="1483256" y="4936459"/>
                    <a:pt x="1485187" y="4936459"/>
                    <a:pt x="1485187" y="4940322"/>
                  </a:cubicBezTo>
                  <a:close/>
                  <a:moveTo>
                    <a:pt x="1697632" y="5013712"/>
                  </a:moveTo>
                  <a:cubicBezTo>
                    <a:pt x="1666731" y="5015643"/>
                    <a:pt x="1664800" y="5004055"/>
                    <a:pt x="1664800" y="4984742"/>
                  </a:cubicBezTo>
                  <a:cubicBezTo>
                    <a:pt x="1664800" y="4980879"/>
                    <a:pt x="1662869" y="4971223"/>
                    <a:pt x="1666731" y="4967360"/>
                  </a:cubicBezTo>
                  <a:cubicBezTo>
                    <a:pt x="1672525" y="4959635"/>
                    <a:pt x="1682182" y="4959635"/>
                    <a:pt x="1689907" y="4953841"/>
                  </a:cubicBezTo>
                  <a:cubicBezTo>
                    <a:pt x="1703426" y="4944184"/>
                    <a:pt x="1722740" y="4930665"/>
                    <a:pt x="1740121" y="4924871"/>
                  </a:cubicBezTo>
                  <a:cubicBezTo>
                    <a:pt x="1734327" y="4949978"/>
                    <a:pt x="1711152" y="4986673"/>
                    <a:pt x="1697632" y="5013712"/>
                  </a:cubicBezTo>
                  <a:close/>
                  <a:moveTo>
                    <a:pt x="1906215" y="4922940"/>
                  </a:moveTo>
                  <a:cubicBezTo>
                    <a:pt x="1906215" y="4936459"/>
                    <a:pt x="1906215" y="4951909"/>
                    <a:pt x="1912009" y="4967360"/>
                  </a:cubicBezTo>
                  <a:cubicBezTo>
                    <a:pt x="1927460" y="5007918"/>
                    <a:pt x="1966086" y="5058132"/>
                    <a:pt x="1996987" y="5102553"/>
                  </a:cubicBezTo>
                  <a:cubicBezTo>
                    <a:pt x="2041408" y="5162424"/>
                    <a:pt x="2041408" y="5187531"/>
                    <a:pt x="2041408" y="5245470"/>
                  </a:cubicBezTo>
                  <a:lnTo>
                    <a:pt x="2041408" y="5343968"/>
                  </a:lnTo>
                  <a:cubicBezTo>
                    <a:pt x="2045270" y="5380663"/>
                    <a:pt x="2054927" y="5427015"/>
                    <a:pt x="2070378" y="5463710"/>
                  </a:cubicBezTo>
                  <a:cubicBezTo>
                    <a:pt x="1971880" y="5365212"/>
                    <a:pt x="2010507" y="5264784"/>
                    <a:pt x="1977674" y="5168218"/>
                  </a:cubicBezTo>
                  <a:cubicBezTo>
                    <a:pt x="1973811" y="5154698"/>
                    <a:pt x="1964155" y="5133454"/>
                    <a:pt x="1950636" y="5118003"/>
                  </a:cubicBezTo>
                  <a:cubicBezTo>
                    <a:pt x="1942910" y="5106415"/>
                    <a:pt x="1921666" y="5094827"/>
                    <a:pt x="1919734" y="5081308"/>
                  </a:cubicBezTo>
                  <a:cubicBezTo>
                    <a:pt x="1919734" y="5079377"/>
                    <a:pt x="1921666" y="5077445"/>
                    <a:pt x="1925528" y="5077445"/>
                  </a:cubicBezTo>
                  <a:cubicBezTo>
                    <a:pt x="1931322" y="5077445"/>
                    <a:pt x="1937116" y="5083239"/>
                    <a:pt x="1942910" y="5087102"/>
                  </a:cubicBezTo>
                  <a:cubicBezTo>
                    <a:pt x="1995056" y="5127660"/>
                    <a:pt x="2000850" y="5202981"/>
                    <a:pt x="2014369" y="5247402"/>
                  </a:cubicBezTo>
                  <a:cubicBezTo>
                    <a:pt x="2016301" y="5239676"/>
                    <a:pt x="2018232" y="5224226"/>
                    <a:pt x="2018232" y="5220363"/>
                  </a:cubicBezTo>
                  <a:cubicBezTo>
                    <a:pt x="2018232" y="5166286"/>
                    <a:pt x="1981537" y="5102553"/>
                    <a:pt x="1956430" y="5075514"/>
                  </a:cubicBezTo>
                  <a:cubicBezTo>
                    <a:pt x="1944842" y="5063926"/>
                    <a:pt x="1939048" y="5046544"/>
                    <a:pt x="1933254" y="5033025"/>
                  </a:cubicBezTo>
                  <a:cubicBezTo>
                    <a:pt x="1919734" y="5002124"/>
                    <a:pt x="1890765" y="4961566"/>
                    <a:pt x="1890765" y="4932596"/>
                  </a:cubicBezTo>
                  <a:cubicBezTo>
                    <a:pt x="1890765" y="4928734"/>
                    <a:pt x="1888833" y="4922940"/>
                    <a:pt x="1898490" y="4922940"/>
                  </a:cubicBezTo>
                  <a:lnTo>
                    <a:pt x="1906215" y="4922940"/>
                  </a:lnTo>
                  <a:close/>
                  <a:moveTo>
                    <a:pt x="1736259" y="4903626"/>
                  </a:moveTo>
                  <a:cubicBezTo>
                    <a:pt x="1736259" y="4919077"/>
                    <a:pt x="1713083" y="4919077"/>
                    <a:pt x="1709220" y="4919077"/>
                  </a:cubicBezTo>
                  <a:cubicBezTo>
                    <a:pt x="1689907" y="4919077"/>
                    <a:pt x="1684113" y="4915214"/>
                    <a:pt x="1684113" y="4899764"/>
                  </a:cubicBezTo>
                  <a:cubicBezTo>
                    <a:pt x="1684113" y="4884313"/>
                    <a:pt x="1689907" y="4865000"/>
                    <a:pt x="1715014" y="4857275"/>
                  </a:cubicBezTo>
                  <a:cubicBezTo>
                    <a:pt x="1724671" y="4874657"/>
                    <a:pt x="1736259" y="4890107"/>
                    <a:pt x="1736259" y="4903626"/>
                  </a:cubicBezTo>
                  <a:close/>
                  <a:moveTo>
                    <a:pt x="1772954" y="4841824"/>
                  </a:moveTo>
                  <a:cubicBezTo>
                    <a:pt x="1767160" y="4857275"/>
                    <a:pt x="1761366" y="4876588"/>
                    <a:pt x="1751709" y="4893970"/>
                  </a:cubicBezTo>
                  <a:cubicBezTo>
                    <a:pt x="1734327" y="4876588"/>
                    <a:pt x="1732396" y="4872725"/>
                    <a:pt x="1732396" y="4859206"/>
                  </a:cubicBezTo>
                  <a:cubicBezTo>
                    <a:pt x="1732396" y="4843755"/>
                    <a:pt x="1736259" y="4839893"/>
                    <a:pt x="1751709" y="4839893"/>
                  </a:cubicBezTo>
                  <a:cubicBezTo>
                    <a:pt x="1755572" y="4839893"/>
                    <a:pt x="1765229" y="4841824"/>
                    <a:pt x="1772954" y="4841824"/>
                  </a:cubicBezTo>
                  <a:close/>
                  <a:moveTo>
                    <a:pt x="1790336" y="4787747"/>
                  </a:moveTo>
                  <a:lnTo>
                    <a:pt x="1790336" y="4801266"/>
                  </a:lnTo>
                  <a:cubicBezTo>
                    <a:pt x="1792267" y="4822511"/>
                    <a:pt x="1757503" y="4830236"/>
                    <a:pt x="1745915" y="4830236"/>
                  </a:cubicBezTo>
                  <a:cubicBezTo>
                    <a:pt x="1738190" y="4830236"/>
                    <a:pt x="1709220" y="4824442"/>
                    <a:pt x="1709220" y="4810923"/>
                  </a:cubicBezTo>
                  <a:cubicBezTo>
                    <a:pt x="1709220" y="4789678"/>
                    <a:pt x="1734327" y="4737533"/>
                    <a:pt x="1765229" y="4751052"/>
                  </a:cubicBezTo>
                  <a:cubicBezTo>
                    <a:pt x="1772954" y="4758777"/>
                    <a:pt x="1769091" y="4785816"/>
                    <a:pt x="1790336" y="4787747"/>
                  </a:cubicBezTo>
                  <a:close/>
                  <a:moveTo>
                    <a:pt x="1827031" y="4739464"/>
                  </a:moveTo>
                  <a:cubicBezTo>
                    <a:pt x="1815443" y="4754915"/>
                    <a:pt x="1815443" y="4778090"/>
                    <a:pt x="1794198" y="4785816"/>
                  </a:cubicBezTo>
                  <a:cubicBezTo>
                    <a:pt x="1788405" y="4776159"/>
                    <a:pt x="1782611" y="4752983"/>
                    <a:pt x="1782611" y="4749121"/>
                  </a:cubicBezTo>
                  <a:cubicBezTo>
                    <a:pt x="1782611" y="4745258"/>
                    <a:pt x="1790336" y="4739464"/>
                    <a:pt x="1796130" y="4739464"/>
                  </a:cubicBezTo>
                  <a:lnTo>
                    <a:pt x="1827031" y="4739464"/>
                  </a:lnTo>
                  <a:close/>
                  <a:moveTo>
                    <a:pt x="2039476" y="4727876"/>
                  </a:moveTo>
                  <a:cubicBezTo>
                    <a:pt x="2056858" y="4739464"/>
                    <a:pt x="2081966" y="4766503"/>
                    <a:pt x="2089691" y="4783884"/>
                  </a:cubicBezTo>
                  <a:cubicBezTo>
                    <a:pt x="2101279" y="4805129"/>
                    <a:pt x="2099347" y="4822511"/>
                    <a:pt x="2114798" y="4841824"/>
                  </a:cubicBezTo>
                  <a:lnTo>
                    <a:pt x="2114798" y="4980879"/>
                  </a:lnTo>
                  <a:cubicBezTo>
                    <a:pt x="2120592" y="4998261"/>
                    <a:pt x="2126386" y="5013712"/>
                    <a:pt x="2134111" y="5029162"/>
                  </a:cubicBezTo>
                  <a:cubicBezTo>
                    <a:pt x="2141837" y="5040750"/>
                    <a:pt x="2155356" y="5054270"/>
                    <a:pt x="2165012" y="5067789"/>
                  </a:cubicBezTo>
                  <a:cubicBezTo>
                    <a:pt x="2161150" y="5065857"/>
                    <a:pt x="2153424" y="5063926"/>
                    <a:pt x="2149562" y="5061995"/>
                  </a:cubicBezTo>
                  <a:cubicBezTo>
                    <a:pt x="2091622" y="5044613"/>
                    <a:pt x="2078103" y="4975085"/>
                    <a:pt x="2074240" y="4936459"/>
                  </a:cubicBezTo>
                  <a:cubicBezTo>
                    <a:pt x="2070378" y="4901695"/>
                    <a:pt x="2062652" y="4868863"/>
                    <a:pt x="2052996" y="4837961"/>
                  </a:cubicBezTo>
                  <a:cubicBezTo>
                    <a:pt x="2047202" y="4812854"/>
                    <a:pt x="2012438" y="4791610"/>
                    <a:pt x="1993125" y="4783884"/>
                  </a:cubicBezTo>
                  <a:cubicBezTo>
                    <a:pt x="2002781" y="4783884"/>
                    <a:pt x="2018232" y="4785816"/>
                    <a:pt x="2031751" y="4793541"/>
                  </a:cubicBezTo>
                  <a:cubicBezTo>
                    <a:pt x="2068446" y="4814786"/>
                    <a:pt x="2074240" y="4855343"/>
                    <a:pt x="2085828" y="4884313"/>
                  </a:cubicBezTo>
                  <a:cubicBezTo>
                    <a:pt x="2089691" y="4872725"/>
                    <a:pt x="2093553" y="4849549"/>
                    <a:pt x="2093553" y="4845687"/>
                  </a:cubicBezTo>
                  <a:cubicBezTo>
                    <a:pt x="2093553" y="4803198"/>
                    <a:pt x="2051064" y="4751052"/>
                    <a:pt x="2008575" y="4710494"/>
                  </a:cubicBezTo>
                  <a:cubicBezTo>
                    <a:pt x="2018232" y="4714357"/>
                    <a:pt x="2029820" y="4720151"/>
                    <a:pt x="2039476" y="4727876"/>
                  </a:cubicBezTo>
                  <a:close/>
                  <a:moveTo>
                    <a:pt x="1886902" y="4631310"/>
                  </a:moveTo>
                  <a:cubicBezTo>
                    <a:pt x="1877245" y="4642898"/>
                    <a:pt x="1875314" y="4683456"/>
                    <a:pt x="1850207" y="4668005"/>
                  </a:cubicBezTo>
                  <a:cubicBezTo>
                    <a:pt x="1850207" y="4668005"/>
                    <a:pt x="1848276" y="4666074"/>
                    <a:pt x="1848276" y="4671868"/>
                  </a:cubicBezTo>
                  <a:cubicBezTo>
                    <a:pt x="1848276" y="4675730"/>
                    <a:pt x="1852138" y="4683456"/>
                    <a:pt x="1852138" y="4687318"/>
                  </a:cubicBezTo>
                  <a:cubicBezTo>
                    <a:pt x="1852138" y="4718220"/>
                    <a:pt x="1807718" y="4725945"/>
                    <a:pt x="1796130" y="4725945"/>
                  </a:cubicBezTo>
                  <a:cubicBezTo>
                    <a:pt x="1780679" y="4725945"/>
                    <a:pt x="1745915" y="4716288"/>
                    <a:pt x="1745915" y="4693112"/>
                  </a:cubicBezTo>
                  <a:cubicBezTo>
                    <a:pt x="1745915" y="4679593"/>
                    <a:pt x="1759435" y="4654486"/>
                    <a:pt x="1778748" y="4646761"/>
                  </a:cubicBezTo>
                  <a:cubicBezTo>
                    <a:pt x="1784542" y="4642898"/>
                    <a:pt x="1798061" y="4642898"/>
                    <a:pt x="1801924" y="4642898"/>
                  </a:cubicBezTo>
                  <a:cubicBezTo>
                    <a:pt x="1807718" y="4642898"/>
                    <a:pt x="1823168" y="4646761"/>
                    <a:pt x="1828962" y="4646761"/>
                  </a:cubicBezTo>
                  <a:cubicBezTo>
                    <a:pt x="1834756" y="4646761"/>
                    <a:pt x="1838619" y="4629379"/>
                    <a:pt x="1854069" y="4629379"/>
                  </a:cubicBezTo>
                  <a:cubicBezTo>
                    <a:pt x="1859863" y="4629379"/>
                    <a:pt x="1877245" y="4631310"/>
                    <a:pt x="1886902" y="4631310"/>
                  </a:cubicBezTo>
                  <a:close/>
                  <a:moveTo>
                    <a:pt x="1657075" y="4604272"/>
                  </a:moveTo>
                  <a:cubicBezTo>
                    <a:pt x="1651281" y="4608134"/>
                    <a:pt x="1643555" y="4611997"/>
                    <a:pt x="1635830" y="4613928"/>
                  </a:cubicBezTo>
                  <a:cubicBezTo>
                    <a:pt x="1620379" y="4619722"/>
                    <a:pt x="1601066" y="4617791"/>
                    <a:pt x="1585616" y="4623585"/>
                  </a:cubicBezTo>
                  <a:cubicBezTo>
                    <a:pt x="1498706" y="4646761"/>
                    <a:pt x="1413728" y="4652555"/>
                    <a:pt x="1330681" y="4743327"/>
                  </a:cubicBezTo>
                  <a:cubicBezTo>
                    <a:pt x="1324887" y="4749121"/>
                    <a:pt x="1317162" y="4760709"/>
                    <a:pt x="1311368" y="4768434"/>
                  </a:cubicBezTo>
                  <a:lnTo>
                    <a:pt x="1315231" y="4772297"/>
                  </a:lnTo>
                  <a:cubicBezTo>
                    <a:pt x="1361582" y="4743327"/>
                    <a:pt x="1404071" y="4727876"/>
                    <a:pt x="1450423" y="4727876"/>
                  </a:cubicBezTo>
                  <a:cubicBezTo>
                    <a:pt x="1454286" y="4727876"/>
                    <a:pt x="1475530" y="4729807"/>
                    <a:pt x="1489050" y="4731739"/>
                  </a:cubicBezTo>
                  <a:cubicBezTo>
                    <a:pt x="1471668" y="4733670"/>
                    <a:pt x="1450423" y="4735601"/>
                    <a:pt x="1434973" y="4741395"/>
                  </a:cubicBezTo>
                  <a:cubicBezTo>
                    <a:pt x="1388621" y="4752983"/>
                    <a:pt x="1338406" y="4768434"/>
                    <a:pt x="1292055" y="4824442"/>
                  </a:cubicBezTo>
                  <a:cubicBezTo>
                    <a:pt x="1286261" y="4830236"/>
                    <a:pt x="1278535" y="4839893"/>
                    <a:pt x="1272741" y="4851481"/>
                  </a:cubicBezTo>
                  <a:cubicBezTo>
                    <a:pt x="1263085" y="4865000"/>
                    <a:pt x="1259222" y="4892038"/>
                    <a:pt x="1236046" y="4903626"/>
                  </a:cubicBezTo>
                  <a:cubicBezTo>
                    <a:pt x="1239909" y="4884313"/>
                    <a:pt x="1245703" y="4861137"/>
                    <a:pt x="1249566" y="4843755"/>
                  </a:cubicBezTo>
                  <a:cubicBezTo>
                    <a:pt x="1259222" y="4803198"/>
                    <a:pt x="1278535" y="4758777"/>
                    <a:pt x="1315231" y="4722082"/>
                  </a:cubicBezTo>
                  <a:cubicBezTo>
                    <a:pt x="1413728" y="4619722"/>
                    <a:pt x="1527676" y="4629379"/>
                    <a:pt x="1630036" y="4602340"/>
                  </a:cubicBezTo>
                  <a:cubicBezTo>
                    <a:pt x="1653212" y="4602340"/>
                    <a:pt x="1655143" y="4604272"/>
                    <a:pt x="1657075" y="4604272"/>
                  </a:cubicBezTo>
                  <a:close/>
                  <a:moveTo>
                    <a:pt x="1813512" y="4613928"/>
                  </a:moveTo>
                  <a:lnTo>
                    <a:pt x="1813512" y="4621653"/>
                  </a:lnTo>
                  <a:cubicBezTo>
                    <a:pt x="1809649" y="4627447"/>
                    <a:pt x="1803855" y="4635173"/>
                    <a:pt x="1798061" y="4635173"/>
                  </a:cubicBezTo>
                  <a:lnTo>
                    <a:pt x="1776817" y="4635173"/>
                  </a:lnTo>
                  <a:cubicBezTo>
                    <a:pt x="1776817" y="4633241"/>
                    <a:pt x="1774885" y="4631310"/>
                    <a:pt x="1774885" y="4625516"/>
                  </a:cubicBezTo>
                  <a:cubicBezTo>
                    <a:pt x="1774885" y="4621653"/>
                    <a:pt x="1778748" y="4600409"/>
                    <a:pt x="1790336" y="4600409"/>
                  </a:cubicBezTo>
                  <a:cubicBezTo>
                    <a:pt x="1798061" y="4600409"/>
                    <a:pt x="1805786" y="4613928"/>
                    <a:pt x="1813512" y="4613928"/>
                  </a:cubicBezTo>
                  <a:close/>
                  <a:moveTo>
                    <a:pt x="1877245" y="4559851"/>
                  </a:moveTo>
                  <a:cubicBezTo>
                    <a:pt x="1881108" y="4563714"/>
                    <a:pt x="1879177" y="4569508"/>
                    <a:pt x="1881108" y="4573370"/>
                  </a:cubicBezTo>
                  <a:cubicBezTo>
                    <a:pt x="1884971" y="4581096"/>
                    <a:pt x="1898490" y="4592684"/>
                    <a:pt x="1898490" y="4598478"/>
                  </a:cubicBezTo>
                  <a:cubicBezTo>
                    <a:pt x="1898490" y="4615859"/>
                    <a:pt x="1863726" y="4619722"/>
                    <a:pt x="1861795" y="4619722"/>
                  </a:cubicBezTo>
                  <a:cubicBezTo>
                    <a:pt x="1856001" y="4619722"/>
                    <a:pt x="1828962" y="4615859"/>
                    <a:pt x="1815443" y="4608134"/>
                  </a:cubicBezTo>
                  <a:cubicBezTo>
                    <a:pt x="1805786" y="4602340"/>
                    <a:pt x="1801924" y="4590752"/>
                    <a:pt x="1796130" y="4581096"/>
                  </a:cubicBezTo>
                  <a:lnTo>
                    <a:pt x="1796130" y="4575302"/>
                  </a:lnTo>
                  <a:cubicBezTo>
                    <a:pt x="1796130" y="4569508"/>
                    <a:pt x="1798061" y="4567576"/>
                    <a:pt x="1799992" y="4563714"/>
                  </a:cubicBezTo>
                  <a:cubicBezTo>
                    <a:pt x="1821237" y="4565645"/>
                    <a:pt x="1838619" y="4557920"/>
                    <a:pt x="1859863" y="4557920"/>
                  </a:cubicBezTo>
                  <a:cubicBezTo>
                    <a:pt x="1863726" y="4557920"/>
                    <a:pt x="1871451" y="4557920"/>
                    <a:pt x="1877245" y="4559851"/>
                  </a:cubicBezTo>
                  <a:close/>
                  <a:moveTo>
                    <a:pt x="1929391" y="4554057"/>
                  </a:moveTo>
                  <a:cubicBezTo>
                    <a:pt x="1929391" y="4561782"/>
                    <a:pt x="1921666" y="4583027"/>
                    <a:pt x="1910078" y="4583027"/>
                  </a:cubicBezTo>
                  <a:cubicBezTo>
                    <a:pt x="1890765" y="4583027"/>
                    <a:pt x="1890765" y="4557920"/>
                    <a:pt x="1890765" y="4550195"/>
                  </a:cubicBezTo>
                  <a:cubicBezTo>
                    <a:pt x="1890765" y="4544401"/>
                    <a:pt x="1892696" y="4536675"/>
                    <a:pt x="1892696" y="4528950"/>
                  </a:cubicBezTo>
                  <a:cubicBezTo>
                    <a:pt x="1904284" y="4548263"/>
                    <a:pt x="1929391" y="4532813"/>
                    <a:pt x="1929391" y="4554057"/>
                  </a:cubicBezTo>
                  <a:close/>
                  <a:moveTo>
                    <a:pt x="1950636" y="4482598"/>
                  </a:moveTo>
                  <a:cubicBezTo>
                    <a:pt x="1952567" y="4484530"/>
                    <a:pt x="1956430" y="4482598"/>
                    <a:pt x="1956430" y="4486461"/>
                  </a:cubicBezTo>
                  <a:cubicBezTo>
                    <a:pt x="1956430" y="4496118"/>
                    <a:pt x="1942910" y="4527019"/>
                    <a:pt x="1937116" y="4528950"/>
                  </a:cubicBezTo>
                  <a:cubicBezTo>
                    <a:pt x="1933254" y="4530881"/>
                    <a:pt x="1931322" y="4530881"/>
                    <a:pt x="1925528" y="4530881"/>
                  </a:cubicBezTo>
                  <a:cubicBezTo>
                    <a:pt x="1910078" y="4530881"/>
                    <a:pt x="1892696" y="4521225"/>
                    <a:pt x="1873383" y="4515431"/>
                  </a:cubicBezTo>
                  <a:cubicBezTo>
                    <a:pt x="1871451" y="4521225"/>
                    <a:pt x="1869520" y="4528950"/>
                    <a:pt x="1865657" y="4532813"/>
                  </a:cubicBezTo>
                  <a:cubicBezTo>
                    <a:pt x="1857932" y="4540538"/>
                    <a:pt x="1840550" y="4548263"/>
                    <a:pt x="1828962" y="4548263"/>
                  </a:cubicBezTo>
                  <a:cubicBezTo>
                    <a:pt x="1823168" y="4548263"/>
                    <a:pt x="1815443" y="4546332"/>
                    <a:pt x="1809649" y="4542469"/>
                  </a:cubicBezTo>
                  <a:cubicBezTo>
                    <a:pt x="1815443" y="4525087"/>
                    <a:pt x="1823168" y="4505774"/>
                    <a:pt x="1830894" y="4486461"/>
                  </a:cubicBezTo>
                  <a:cubicBezTo>
                    <a:pt x="1838619" y="4490324"/>
                    <a:pt x="1846344" y="4496118"/>
                    <a:pt x="1854069" y="4503843"/>
                  </a:cubicBezTo>
                  <a:lnTo>
                    <a:pt x="1859863" y="4503843"/>
                  </a:lnTo>
                  <a:cubicBezTo>
                    <a:pt x="1861795" y="4499980"/>
                    <a:pt x="1859863" y="4494186"/>
                    <a:pt x="1859863" y="4488392"/>
                  </a:cubicBezTo>
                  <a:cubicBezTo>
                    <a:pt x="1890765" y="4474873"/>
                    <a:pt x="1892696" y="4465216"/>
                    <a:pt x="1915872" y="4465216"/>
                  </a:cubicBezTo>
                  <a:cubicBezTo>
                    <a:pt x="1929391" y="4465216"/>
                    <a:pt x="1931322" y="4467148"/>
                    <a:pt x="1950636" y="4482598"/>
                  </a:cubicBezTo>
                  <a:close/>
                  <a:moveTo>
                    <a:pt x="1996987" y="4382170"/>
                  </a:moveTo>
                  <a:cubicBezTo>
                    <a:pt x="1979605" y="4382170"/>
                    <a:pt x="1973811" y="4366719"/>
                    <a:pt x="1958361" y="4351268"/>
                  </a:cubicBezTo>
                  <a:cubicBezTo>
                    <a:pt x="1962224" y="4337749"/>
                    <a:pt x="1979605" y="4339680"/>
                    <a:pt x="1987331" y="4335818"/>
                  </a:cubicBezTo>
                  <a:cubicBezTo>
                    <a:pt x="1993125" y="4331955"/>
                    <a:pt x="2004713" y="4326161"/>
                    <a:pt x="2014369" y="4320367"/>
                  </a:cubicBezTo>
                  <a:cubicBezTo>
                    <a:pt x="2012438" y="4326161"/>
                    <a:pt x="2008575" y="4382170"/>
                    <a:pt x="1996987" y="4382170"/>
                  </a:cubicBezTo>
                  <a:close/>
                  <a:moveTo>
                    <a:pt x="1929391" y="4343543"/>
                  </a:moveTo>
                  <a:cubicBezTo>
                    <a:pt x="1929391" y="4349337"/>
                    <a:pt x="1925528" y="4358994"/>
                    <a:pt x="1921666" y="4364788"/>
                  </a:cubicBezTo>
                  <a:lnTo>
                    <a:pt x="1925528" y="4368650"/>
                  </a:lnTo>
                  <a:cubicBezTo>
                    <a:pt x="1929391" y="4364788"/>
                    <a:pt x="1935185" y="4362856"/>
                    <a:pt x="1939048" y="4362856"/>
                  </a:cubicBezTo>
                  <a:cubicBezTo>
                    <a:pt x="1958361" y="4362856"/>
                    <a:pt x="1981537" y="4393757"/>
                    <a:pt x="1981537" y="4403414"/>
                  </a:cubicBezTo>
                  <a:cubicBezTo>
                    <a:pt x="1981537" y="4426590"/>
                    <a:pt x="1956430" y="4426590"/>
                    <a:pt x="1946773" y="4426590"/>
                  </a:cubicBezTo>
                  <a:cubicBezTo>
                    <a:pt x="1940979" y="4426590"/>
                    <a:pt x="1915872" y="4422727"/>
                    <a:pt x="1898490" y="4420796"/>
                  </a:cubicBezTo>
                  <a:cubicBezTo>
                    <a:pt x="1902353" y="4426590"/>
                    <a:pt x="1910078" y="4436247"/>
                    <a:pt x="1910078" y="4440109"/>
                  </a:cubicBezTo>
                  <a:cubicBezTo>
                    <a:pt x="1910078" y="4451697"/>
                    <a:pt x="1884971" y="4467148"/>
                    <a:pt x="1875314" y="4467148"/>
                  </a:cubicBezTo>
                  <a:lnTo>
                    <a:pt x="1842482" y="4467148"/>
                  </a:lnTo>
                  <a:lnTo>
                    <a:pt x="1842482" y="4451697"/>
                  </a:lnTo>
                  <a:cubicBezTo>
                    <a:pt x="1842482" y="4432384"/>
                    <a:pt x="1852138" y="4413071"/>
                    <a:pt x="1869520" y="4413071"/>
                  </a:cubicBezTo>
                  <a:cubicBezTo>
                    <a:pt x="1875314" y="4413071"/>
                    <a:pt x="1883039" y="4415002"/>
                    <a:pt x="1892696" y="4416933"/>
                  </a:cubicBezTo>
                  <a:cubicBezTo>
                    <a:pt x="1892696" y="4407277"/>
                    <a:pt x="1892696" y="4393757"/>
                    <a:pt x="1902353" y="4384101"/>
                  </a:cubicBezTo>
                  <a:cubicBezTo>
                    <a:pt x="1898490" y="4382170"/>
                    <a:pt x="1894627" y="4380238"/>
                    <a:pt x="1890765" y="4380238"/>
                  </a:cubicBezTo>
                  <a:cubicBezTo>
                    <a:pt x="1884971" y="4380238"/>
                    <a:pt x="1871451" y="4386032"/>
                    <a:pt x="1867589" y="4386032"/>
                  </a:cubicBezTo>
                  <a:cubicBezTo>
                    <a:pt x="1854069" y="4386032"/>
                    <a:pt x="1850207" y="4374444"/>
                    <a:pt x="1850207" y="4368650"/>
                  </a:cubicBezTo>
                  <a:cubicBezTo>
                    <a:pt x="1850207" y="4364788"/>
                    <a:pt x="1856001" y="4341612"/>
                    <a:pt x="1865657" y="4333886"/>
                  </a:cubicBezTo>
                  <a:cubicBezTo>
                    <a:pt x="1873383" y="4326161"/>
                    <a:pt x="1898490" y="4316505"/>
                    <a:pt x="1902353" y="4316505"/>
                  </a:cubicBezTo>
                  <a:cubicBezTo>
                    <a:pt x="1917803" y="4316505"/>
                    <a:pt x="1929391" y="4337749"/>
                    <a:pt x="1929391" y="4343543"/>
                  </a:cubicBezTo>
                  <a:close/>
                  <a:moveTo>
                    <a:pt x="2014369" y="4287535"/>
                  </a:moveTo>
                  <a:lnTo>
                    <a:pt x="2014369" y="4291397"/>
                  </a:lnTo>
                  <a:cubicBezTo>
                    <a:pt x="2010507" y="4301054"/>
                    <a:pt x="2000850" y="4312642"/>
                    <a:pt x="1991193" y="4316505"/>
                  </a:cubicBezTo>
                  <a:cubicBezTo>
                    <a:pt x="1979605" y="4322299"/>
                    <a:pt x="1960292" y="4326161"/>
                    <a:pt x="1956430" y="4326161"/>
                  </a:cubicBezTo>
                  <a:cubicBezTo>
                    <a:pt x="1944842" y="4326161"/>
                    <a:pt x="1917803" y="4318436"/>
                    <a:pt x="1917803" y="4302985"/>
                  </a:cubicBezTo>
                  <a:cubicBezTo>
                    <a:pt x="1917803" y="4289466"/>
                    <a:pt x="1933254" y="4262428"/>
                    <a:pt x="1950636" y="4262428"/>
                  </a:cubicBezTo>
                  <a:cubicBezTo>
                    <a:pt x="1956430" y="4262428"/>
                    <a:pt x="1993125" y="4281741"/>
                    <a:pt x="2014369" y="4287535"/>
                  </a:cubicBezTo>
                  <a:close/>
                  <a:moveTo>
                    <a:pt x="1937116" y="4245046"/>
                  </a:moveTo>
                  <a:cubicBezTo>
                    <a:pt x="1937116" y="4275947"/>
                    <a:pt x="1894627" y="4291397"/>
                    <a:pt x="1879177" y="4291397"/>
                  </a:cubicBezTo>
                  <a:cubicBezTo>
                    <a:pt x="1857932" y="4291397"/>
                    <a:pt x="1854069" y="4270153"/>
                    <a:pt x="1854069" y="4260496"/>
                  </a:cubicBezTo>
                  <a:cubicBezTo>
                    <a:pt x="1854069" y="4235389"/>
                    <a:pt x="1875314" y="4243114"/>
                    <a:pt x="1875314" y="4218007"/>
                  </a:cubicBezTo>
                  <a:cubicBezTo>
                    <a:pt x="1881108" y="4219938"/>
                    <a:pt x="1937116" y="4233458"/>
                    <a:pt x="1937116" y="4245046"/>
                  </a:cubicBezTo>
                  <a:close/>
                  <a:moveTo>
                    <a:pt x="1873383" y="4214145"/>
                  </a:moveTo>
                  <a:cubicBezTo>
                    <a:pt x="1867589" y="4218007"/>
                    <a:pt x="1863726" y="4223801"/>
                    <a:pt x="1857932" y="4229595"/>
                  </a:cubicBezTo>
                  <a:cubicBezTo>
                    <a:pt x="1852138" y="4225732"/>
                    <a:pt x="1842482" y="4214145"/>
                    <a:pt x="1842482" y="4208351"/>
                  </a:cubicBezTo>
                  <a:cubicBezTo>
                    <a:pt x="1842482" y="4202557"/>
                    <a:pt x="1856001" y="4200625"/>
                    <a:pt x="1857932" y="4200625"/>
                  </a:cubicBezTo>
                  <a:cubicBezTo>
                    <a:pt x="1867589" y="4200625"/>
                    <a:pt x="1867589" y="4202557"/>
                    <a:pt x="1873383" y="4214145"/>
                  </a:cubicBezTo>
                  <a:close/>
                  <a:moveTo>
                    <a:pt x="1977674" y="4158136"/>
                  </a:moveTo>
                  <a:cubicBezTo>
                    <a:pt x="1989262" y="4160067"/>
                    <a:pt x="2002781" y="4158136"/>
                    <a:pt x="2014369" y="4160067"/>
                  </a:cubicBezTo>
                  <a:cubicBezTo>
                    <a:pt x="2014369" y="4161999"/>
                    <a:pt x="2016301" y="4161999"/>
                    <a:pt x="2016301" y="4167793"/>
                  </a:cubicBezTo>
                  <a:cubicBezTo>
                    <a:pt x="2016301" y="4173587"/>
                    <a:pt x="2008575" y="4185175"/>
                    <a:pt x="2000850" y="4194831"/>
                  </a:cubicBezTo>
                  <a:lnTo>
                    <a:pt x="2000850" y="4200625"/>
                  </a:lnTo>
                  <a:cubicBezTo>
                    <a:pt x="2002781" y="4202557"/>
                    <a:pt x="2000850" y="4202557"/>
                    <a:pt x="2004713" y="4202557"/>
                  </a:cubicBezTo>
                  <a:cubicBezTo>
                    <a:pt x="2010507" y="4202557"/>
                    <a:pt x="2014369" y="4200625"/>
                    <a:pt x="2022095" y="4198694"/>
                  </a:cubicBezTo>
                  <a:cubicBezTo>
                    <a:pt x="2025957" y="4210282"/>
                    <a:pt x="2027888" y="4227664"/>
                    <a:pt x="2027888" y="4231526"/>
                  </a:cubicBezTo>
                  <a:cubicBezTo>
                    <a:pt x="2027888" y="4243114"/>
                    <a:pt x="2020163" y="4266290"/>
                    <a:pt x="2016301" y="4272084"/>
                  </a:cubicBezTo>
                  <a:cubicBezTo>
                    <a:pt x="2012438" y="4272084"/>
                    <a:pt x="1962224" y="4270153"/>
                    <a:pt x="1962224" y="4245046"/>
                  </a:cubicBezTo>
                  <a:cubicBezTo>
                    <a:pt x="1962224" y="4241183"/>
                    <a:pt x="1981537" y="4229595"/>
                    <a:pt x="1991193" y="4219938"/>
                  </a:cubicBezTo>
                  <a:cubicBezTo>
                    <a:pt x="1989262" y="4218007"/>
                    <a:pt x="1989262" y="4218007"/>
                    <a:pt x="1985399" y="4218007"/>
                  </a:cubicBezTo>
                  <a:cubicBezTo>
                    <a:pt x="1979605" y="4218007"/>
                    <a:pt x="1946773" y="4225732"/>
                    <a:pt x="1940979" y="4225732"/>
                  </a:cubicBezTo>
                  <a:cubicBezTo>
                    <a:pt x="1931322" y="4225732"/>
                    <a:pt x="1892696" y="4216076"/>
                    <a:pt x="1892696" y="4200625"/>
                  </a:cubicBezTo>
                  <a:cubicBezTo>
                    <a:pt x="1892696" y="4196763"/>
                    <a:pt x="1892696" y="4192900"/>
                    <a:pt x="1896559" y="4190969"/>
                  </a:cubicBezTo>
                  <a:cubicBezTo>
                    <a:pt x="1898490" y="4187106"/>
                    <a:pt x="1906215" y="4187106"/>
                    <a:pt x="1910078" y="4183243"/>
                  </a:cubicBezTo>
                  <a:cubicBezTo>
                    <a:pt x="1917803" y="4175518"/>
                    <a:pt x="1923597" y="4161999"/>
                    <a:pt x="1933254" y="4154273"/>
                  </a:cubicBezTo>
                  <a:cubicBezTo>
                    <a:pt x="1935185" y="4150411"/>
                    <a:pt x="1942910" y="4148479"/>
                    <a:pt x="1946773" y="4148479"/>
                  </a:cubicBezTo>
                  <a:cubicBezTo>
                    <a:pt x="1952567" y="4148479"/>
                    <a:pt x="1968017" y="4158136"/>
                    <a:pt x="1977674" y="4158136"/>
                  </a:cubicBezTo>
                  <a:close/>
                  <a:moveTo>
                    <a:pt x="1856001" y="4129166"/>
                  </a:moveTo>
                  <a:cubicBezTo>
                    <a:pt x="1859863" y="4125304"/>
                    <a:pt x="1865657" y="4123372"/>
                    <a:pt x="1869520" y="4123372"/>
                  </a:cubicBezTo>
                  <a:cubicBezTo>
                    <a:pt x="1881108" y="4123372"/>
                    <a:pt x="1917803" y="4127235"/>
                    <a:pt x="1917803" y="4144617"/>
                  </a:cubicBezTo>
                  <a:cubicBezTo>
                    <a:pt x="1917803" y="4177449"/>
                    <a:pt x="1865657" y="4190969"/>
                    <a:pt x="1852138" y="4190969"/>
                  </a:cubicBezTo>
                  <a:cubicBezTo>
                    <a:pt x="1827031" y="4190969"/>
                    <a:pt x="1836688" y="4154273"/>
                    <a:pt x="1832825" y="4148479"/>
                  </a:cubicBezTo>
                  <a:cubicBezTo>
                    <a:pt x="1828962" y="4146548"/>
                    <a:pt x="1821237" y="4140754"/>
                    <a:pt x="1815443" y="4134960"/>
                  </a:cubicBezTo>
                  <a:lnTo>
                    <a:pt x="1815443" y="4129166"/>
                  </a:lnTo>
                  <a:cubicBezTo>
                    <a:pt x="1815443" y="4115647"/>
                    <a:pt x="1828962" y="4113716"/>
                    <a:pt x="1834756" y="4113716"/>
                  </a:cubicBezTo>
                  <a:cubicBezTo>
                    <a:pt x="1842482" y="4113716"/>
                    <a:pt x="1850207" y="4121441"/>
                    <a:pt x="1856001" y="4129166"/>
                  </a:cubicBezTo>
                  <a:close/>
                  <a:moveTo>
                    <a:pt x="2018232" y="4123372"/>
                  </a:moveTo>
                  <a:cubicBezTo>
                    <a:pt x="2018232" y="4142685"/>
                    <a:pt x="1996987" y="4148479"/>
                    <a:pt x="1989262" y="4148479"/>
                  </a:cubicBezTo>
                  <a:cubicBezTo>
                    <a:pt x="1977674" y="4148479"/>
                    <a:pt x="1950636" y="4138823"/>
                    <a:pt x="1950636" y="4131098"/>
                  </a:cubicBezTo>
                  <a:cubicBezTo>
                    <a:pt x="1950636" y="4113716"/>
                    <a:pt x="1964155" y="4115647"/>
                    <a:pt x="1977674" y="4100196"/>
                  </a:cubicBezTo>
                  <a:cubicBezTo>
                    <a:pt x="1981537" y="4094402"/>
                    <a:pt x="1985399" y="4080883"/>
                    <a:pt x="1995056" y="4073158"/>
                  </a:cubicBezTo>
                  <a:cubicBezTo>
                    <a:pt x="2000850" y="4077021"/>
                    <a:pt x="2018232" y="4113716"/>
                    <a:pt x="2018232" y="4123372"/>
                  </a:cubicBezTo>
                  <a:close/>
                  <a:moveTo>
                    <a:pt x="1506431" y="4059639"/>
                  </a:moveTo>
                  <a:lnTo>
                    <a:pt x="1500637" y="4059639"/>
                  </a:lnTo>
                  <a:lnTo>
                    <a:pt x="1506431" y="4059639"/>
                  </a:lnTo>
                  <a:close/>
                  <a:moveTo>
                    <a:pt x="1801924" y="4049982"/>
                  </a:moveTo>
                  <a:cubicBezTo>
                    <a:pt x="1801924" y="4065433"/>
                    <a:pt x="1790336" y="4069295"/>
                    <a:pt x="1782611" y="4069295"/>
                  </a:cubicBezTo>
                  <a:cubicBezTo>
                    <a:pt x="1763297" y="4069295"/>
                    <a:pt x="1763297" y="4051913"/>
                    <a:pt x="1757503" y="4040325"/>
                  </a:cubicBezTo>
                  <a:cubicBezTo>
                    <a:pt x="1765229" y="4036463"/>
                    <a:pt x="1778748" y="4032600"/>
                    <a:pt x="1784542" y="4032600"/>
                  </a:cubicBezTo>
                  <a:cubicBezTo>
                    <a:pt x="1794198" y="4032600"/>
                    <a:pt x="1801924" y="4036463"/>
                    <a:pt x="1801924" y="4049982"/>
                  </a:cubicBezTo>
                  <a:close/>
                  <a:moveTo>
                    <a:pt x="1239909" y="3980454"/>
                  </a:moveTo>
                  <a:cubicBezTo>
                    <a:pt x="1228321" y="3980454"/>
                    <a:pt x="1207077" y="3984317"/>
                    <a:pt x="1199351" y="3976592"/>
                  </a:cubicBezTo>
                  <a:cubicBezTo>
                    <a:pt x="1203214" y="3976592"/>
                    <a:pt x="1201283" y="3978523"/>
                    <a:pt x="1209008" y="3978523"/>
                  </a:cubicBezTo>
                  <a:lnTo>
                    <a:pt x="1205145" y="3974660"/>
                  </a:lnTo>
                  <a:cubicBezTo>
                    <a:pt x="1210939" y="3974660"/>
                    <a:pt x="1218664" y="3972729"/>
                    <a:pt x="1224458" y="3972729"/>
                  </a:cubicBezTo>
                  <a:cubicBezTo>
                    <a:pt x="1228321" y="3972729"/>
                    <a:pt x="1234115" y="3976592"/>
                    <a:pt x="1239909" y="3980454"/>
                  </a:cubicBezTo>
                  <a:close/>
                  <a:moveTo>
                    <a:pt x="1823168" y="3961141"/>
                  </a:moveTo>
                  <a:cubicBezTo>
                    <a:pt x="1823168" y="3997836"/>
                    <a:pt x="1799992" y="4022944"/>
                    <a:pt x="1767160" y="4022944"/>
                  </a:cubicBezTo>
                  <a:cubicBezTo>
                    <a:pt x="1747847" y="4022944"/>
                    <a:pt x="1757503" y="4007493"/>
                    <a:pt x="1753641" y="3999768"/>
                  </a:cubicBezTo>
                  <a:cubicBezTo>
                    <a:pt x="1745915" y="4003630"/>
                    <a:pt x="1730465" y="4009424"/>
                    <a:pt x="1726602" y="4009424"/>
                  </a:cubicBezTo>
                  <a:cubicBezTo>
                    <a:pt x="1715014" y="4009424"/>
                    <a:pt x="1701495" y="3999768"/>
                    <a:pt x="1693770" y="3986248"/>
                  </a:cubicBezTo>
                  <a:cubicBezTo>
                    <a:pt x="1699564" y="3980454"/>
                    <a:pt x="1726602" y="3965004"/>
                    <a:pt x="1736259" y="3965004"/>
                  </a:cubicBezTo>
                  <a:cubicBezTo>
                    <a:pt x="1753641" y="3965004"/>
                    <a:pt x="1747847" y="3978523"/>
                    <a:pt x="1757503" y="3993974"/>
                  </a:cubicBezTo>
                  <a:cubicBezTo>
                    <a:pt x="1767160" y="3961141"/>
                    <a:pt x="1780679" y="3947622"/>
                    <a:pt x="1803855" y="3947622"/>
                  </a:cubicBezTo>
                  <a:cubicBezTo>
                    <a:pt x="1821237" y="3947622"/>
                    <a:pt x="1823168" y="3947622"/>
                    <a:pt x="1823168" y="3961141"/>
                  </a:cubicBezTo>
                  <a:close/>
                  <a:moveTo>
                    <a:pt x="1973811" y="4022944"/>
                  </a:moveTo>
                  <a:cubicBezTo>
                    <a:pt x="1973811" y="4034531"/>
                    <a:pt x="1942910" y="4032600"/>
                    <a:pt x="1940979" y="4032600"/>
                  </a:cubicBezTo>
                  <a:cubicBezTo>
                    <a:pt x="1913940" y="4032600"/>
                    <a:pt x="1910078" y="4032600"/>
                    <a:pt x="1913940" y="3993974"/>
                  </a:cubicBezTo>
                  <a:cubicBezTo>
                    <a:pt x="1908147" y="3997836"/>
                    <a:pt x="1902353" y="4005562"/>
                    <a:pt x="1896559" y="4009424"/>
                  </a:cubicBezTo>
                  <a:cubicBezTo>
                    <a:pt x="1886902" y="4017150"/>
                    <a:pt x="1875314" y="4024875"/>
                    <a:pt x="1865657" y="4030669"/>
                  </a:cubicBezTo>
                  <a:cubicBezTo>
                    <a:pt x="1881108" y="4032600"/>
                    <a:pt x="1875314" y="4053845"/>
                    <a:pt x="1888833" y="4065433"/>
                  </a:cubicBezTo>
                  <a:cubicBezTo>
                    <a:pt x="1900421" y="4063501"/>
                    <a:pt x="1892696" y="4042257"/>
                    <a:pt x="1912009" y="4042257"/>
                  </a:cubicBezTo>
                  <a:cubicBezTo>
                    <a:pt x="1915872" y="4042257"/>
                    <a:pt x="1927460" y="4048051"/>
                    <a:pt x="1935185" y="4048051"/>
                  </a:cubicBezTo>
                  <a:cubicBezTo>
                    <a:pt x="1950636" y="4048051"/>
                    <a:pt x="1966086" y="4048051"/>
                    <a:pt x="1981537" y="4049982"/>
                  </a:cubicBezTo>
                  <a:cubicBezTo>
                    <a:pt x="1979605" y="4096334"/>
                    <a:pt x="1935185" y="4117578"/>
                    <a:pt x="1906215" y="4117578"/>
                  </a:cubicBezTo>
                  <a:cubicBezTo>
                    <a:pt x="1888833" y="4117578"/>
                    <a:pt x="1873383" y="4109853"/>
                    <a:pt x="1875314" y="4086677"/>
                  </a:cubicBezTo>
                  <a:cubicBezTo>
                    <a:pt x="1852138" y="4096334"/>
                    <a:pt x="1842482" y="4105990"/>
                    <a:pt x="1823168" y="4105990"/>
                  </a:cubicBezTo>
                  <a:cubicBezTo>
                    <a:pt x="1813512" y="4105990"/>
                    <a:pt x="1794198" y="4104059"/>
                    <a:pt x="1794198" y="4092471"/>
                  </a:cubicBezTo>
                  <a:cubicBezTo>
                    <a:pt x="1794198" y="4088608"/>
                    <a:pt x="1825100" y="4034531"/>
                    <a:pt x="1825100" y="4028737"/>
                  </a:cubicBezTo>
                  <a:cubicBezTo>
                    <a:pt x="1825100" y="4024875"/>
                    <a:pt x="1819306" y="4015218"/>
                    <a:pt x="1819306" y="4009424"/>
                  </a:cubicBezTo>
                  <a:cubicBezTo>
                    <a:pt x="1819306" y="4007493"/>
                    <a:pt x="1825100" y="3999768"/>
                    <a:pt x="1825100" y="3990111"/>
                  </a:cubicBezTo>
                  <a:cubicBezTo>
                    <a:pt x="1828962" y="3945691"/>
                    <a:pt x="1881108" y="3947622"/>
                    <a:pt x="1906215" y="3932171"/>
                  </a:cubicBezTo>
                  <a:lnTo>
                    <a:pt x="1913940" y="3932171"/>
                  </a:lnTo>
                  <a:cubicBezTo>
                    <a:pt x="1921666" y="3970798"/>
                    <a:pt x="1973811" y="3986248"/>
                    <a:pt x="1973811" y="4022944"/>
                  </a:cubicBezTo>
                  <a:close/>
                  <a:moveTo>
                    <a:pt x="1743984" y="3903202"/>
                  </a:moveTo>
                  <a:cubicBezTo>
                    <a:pt x="1743984" y="3934103"/>
                    <a:pt x="1713083" y="3972729"/>
                    <a:pt x="1682182" y="3972729"/>
                  </a:cubicBezTo>
                  <a:cubicBezTo>
                    <a:pt x="1670594" y="3972729"/>
                    <a:pt x="1670594" y="3965004"/>
                    <a:pt x="1670594" y="3961141"/>
                  </a:cubicBezTo>
                  <a:cubicBezTo>
                    <a:pt x="1670594" y="3957279"/>
                    <a:pt x="1678319" y="3930240"/>
                    <a:pt x="1678319" y="3924446"/>
                  </a:cubicBezTo>
                  <a:cubicBezTo>
                    <a:pt x="1678319" y="3910927"/>
                    <a:pt x="1668663" y="3901270"/>
                    <a:pt x="1668663" y="3895476"/>
                  </a:cubicBezTo>
                  <a:cubicBezTo>
                    <a:pt x="1668663" y="3878094"/>
                    <a:pt x="1713083" y="3866506"/>
                    <a:pt x="1716946" y="3866506"/>
                  </a:cubicBezTo>
                  <a:cubicBezTo>
                    <a:pt x="1742053" y="3866506"/>
                    <a:pt x="1743984" y="3893545"/>
                    <a:pt x="1743984" y="3903202"/>
                  </a:cubicBezTo>
                  <a:close/>
                  <a:moveTo>
                    <a:pt x="1902353" y="3910927"/>
                  </a:moveTo>
                  <a:cubicBezTo>
                    <a:pt x="1902353" y="3932171"/>
                    <a:pt x="1863726" y="3937965"/>
                    <a:pt x="1859863" y="3937965"/>
                  </a:cubicBezTo>
                  <a:cubicBezTo>
                    <a:pt x="1848276" y="3937965"/>
                    <a:pt x="1836688" y="3936034"/>
                    <a:pt x="1836688" y="3924446"/>
                  </a:cubicBezTo>
                  <a:cubicBezTo>
                    <a:pt x="1836688" y="3920583"/>
                    <a:pt x="1842482" y="3910927"/>
                    <a:pt x="1844413" y="3905133"/>
                  </a:cubicBezTo>
                  <a:cubicBezTo>
                    <a:pt x="1848276" y="3895476"/>
                    <a:pt x="1850207" y="3883888"/>
                    <a:pt x="1852138" y="3872300"/>
                  </a:cubicBezTo>
                  <a:cubicBezTo>
                    <a:pt x="1854069" y="3866506"/>
                    <a:pt x="1856001" y="3860712"/>
                    <a:pt x="1856001" y="3854919"/>
                  </a:cubicBezTo>
                  <a:cubicBezTo>
                    <a:pt x="1863726" y="3862644"/>
                    <a:pt x="1902353" y="3907064"/>
                    <a:pt x="1902353" y="3910927"/>
                  </a:cubicBezTo>
                  <a:close/>
                  <a:moveTo>
                    <a:pt x="1554715" y="3874232"/>
                  </a:moveTo>
                  <a:cubicBezTo>
                    <a:pt x="1554715" y="3893545"/>
                    <a:pt x="1556646" y="3901270"/>
                    <a:pt x="1537333" y="3901270"/>
                  </a:cubicBezTo>
                  <a:cubicBezTo>
                    <a:pt x="1519951" y="3901270"/>
                    <a:pt x="1498706" y="3893545"/>
                    <a:pt x="1489050" y="3874232"/>
                  </a:cubicBezTo>
                  <a:cubicBezTo>
                    <a:pt x="1502569" y="3866506"/>
                    <a:pt x="1529607" y="3845262"/>
                    <a:pt x="1533470" y="3845262"/>
                  </a:cubicBezTo>
                  <a:cubicBezTo>
                    <a:pt x="1556646" y="3845262"/>
                    <a:pt x="1554715" y="3866506"/>
                    <a:pt x="1554715" y="3874232"/>
                  </a:cubicBezTo>
                  <a:close/>
                  <a:moveTo>
                    <a:pt x="1637761" y="3851056"/>
                  </a:moveTo>
                  <a:cubicBezTo>
                    <a:pt x="1637761" y="3876163"/>
                    <a:pt x="1639693" y="3868438"/>
                    <a:pt x="1626173" y="3895476"/>
                  </a:cubicBezTo>
                  <a:cubicBezTo>
                    <a:pt x="1628105" y="3897408"/>
                    <a:pt x="1626173" y="3897408"/>
                    <a:pt x="1631967" y="3897408"/>
                  </a:cubicBezTo>
                  <a:cubicBezTo>
                    <a:pt x="1635830" y="3897408"/>
                    <a:pt x="1643555" y="3891614"/>
                    <a:pt x="1649349" y="3891614"/>
                  </a:cubicBezTo>
                  <a:cubicBezTo>
                    <a:pt x="1664800" y="3891614"/>
                    <a:pt x="1664800" y="3928309"/>
                    <a:pt x="1664800" y="3930240"/>
                  </a:cubicBezTo>
                  <a:cubicBezTo>
                    <a:pt x="1664800" y="3941828"/>
                    <a:pt x="1660937" y="3959210"/>
                    <a:pt x="1647418" y="3959210"/>
                  </a:cubicBezTo>
                  <a:cubicBezTo>
                    <a:pt x="1641624" y="3959210"/>
                    <a:pt x="1601066" y="3934103"/>
                    <a:pt x="1599135" y="3932171"/>
                  </a:cubicBezTo>
                  <a:cubicBezTo>
                    <a:pt x="1602998" y="3920583"/>
                    <a:pt x="1620379" y="3918652"/>
                    <a:pt x="1624242" y="3903202"/>
                  </a:cubicBezTo>
                  <a:cubicBezTo>
                    <a:pt x="1622311" y="3903202"/>
                    <a:pt x="1622311" y="3901270"/>
                    <a:pt x="1618448" y="3901270"/>
                  </a:cubicBezTo>
                  <a:cubicBezTo>
                    <a:pt x="1612654" y="3901270"/>
                    <a:pt x="1587547" y="3914790"/>
                    <a:pt x="1581753" y="3914790"/>
                  </a:cubicBezTo>
                  <a:cubicBezTo>
                    <a:pt x="1552783" y="3914790"/>
                    <a:pt x="1574028" y="3870369"/>
                    <a:pt x="1556646" y="3854919"/>
                  </a:cubicBezTo>
                  <a:cubicBezTo>
                    <a:pt x="1558577" y="3839468"/>
                    <a:pt x="1579822" y="3835605"/>
                    <a:pt x="1589478" y="3833674"/>
                  </a:cubicBezTo>
                  <a:cubicBezTo>
                    <a:pt x="1593341" y="3833674"/>
                    <a:pt x="1602998" y="3829811"/>
                    <a:pt x="1608792" y="3825949"/>
                  </a:cubicBezTo>
                  <a:cubicBezTo>
                    <a:pt x="1610723" y="3825949"/>
                    <a:pt x="1612654" y="3822086"/>
                    <a:pt x="1614586" y="3820155"/>
                  </a:cubicBezTo>
                  <a:cubicBezTo>
                    <a:pt x="1618448" y="3818223"/>
                    <a:pt x="1622311" y="3816292"/>
                    <a:pt x="1626173" y="3816292"/>
                  </a:cubicBezTo>
                  <a:cubicBezTo>
                    <a:pt x="1639693" y="3816292"/>
                    <a:pt x="1637761" y="3849125"/>
                    <a:pt x="1637761" y="3851056"/>
                  </a:cubicBezTo>
                  <a:close/>
                  <a:moveTo>
                    <a:pt x="1444629" y="3822086"/>
                  </a:moveTo>
                  <a:cubicBezTo>
                    <a:pt x="1444629" y="3827880"/>
                    <a:pt x="1442698" y="3843331"/>
                    <a:pt x="1442698" y="3854919"/>
                  </a:cubicBezTo>
                  <a:cubicBezTo>
                    <a:pt x="1438835" y="3854919"/>
                    <a:pt x="1434973" y="3856850"/>
                    <a:pt x="1431110" y="3856850"/>
                  </a:cubicBezTo>
                  <a:cubicBezTo>
                    <a:pt x="1425316" y="3856850"/>
                    <a:pt x="1392483" y="3843331"/>
                    <a:pt x="1375102" y="3833674"/>
                  </a:cubicBezTo>
                  <a:cubicBezTo>
                    <a:pt x="1369308" y="3831743"/>
                    <a:pt x="1363514" y="3820155"/>
                    <a:pt x="1363514" y="3814361"/>
                  </a:cubicBezTo>
                  <a:cubicBezTo>
                    <a:pt x="1406003" y="3814361"/>
                    <a:pt x="1415659" y="3783460"/>
                    <a:pt x="1425316" y="3783460"/>
                  </a:cubicBezTo>
                  <a:cubicBezTo>
                    <a:pt x="1444629" y="3783460"/>
                    <a:pt x="1444629" y="3820155"/>
                    <a:pt x="1444629" y="3822086"/>
                  </a:cubicBezTo>
                  <a:close/>
                  <a:moveTo>
                    <a:pt x="1815443" y="3833674"/>
                  </a:moveTo>
                  <a:cubicBezTo>
                    <a:pt x="1834756" y="3818223"/>
                    <a:pt x="1840550" y="3862644"/>
                    <a:pt x="1840550" y="3870369"/>
                  </a:cubicBezTo>
                  <a:cubicBezTo>
                    <a:pt x="1840550" y="3907064"/>
                    <a:pt x="1811580" y="3937965"/>
                    <a:pt x="1776817" y="3937965"/>
                  </a:cubicBezTo>
                  <a:cubicBezTo>
                    <a:pt x="1749778" y="3937965"/>
                    <a:pt x="1757503" y="3912858"/>
                    <a:pt x="1757503" y="3899339"/>
                  </a:cubicBezTo>
                  <a:cubicBezTo>
                    <a:pt x="1757503" y="3895476"/>
                    <a:pt x="1749778" y="3878094"/>
                    <a:pt x="1749778" y="3874232"/>
                  </a:cubicBezTo>
                  <a:cubicBezTo>
                    <a:pt x="1749778" y="3868438"/>
                    <a:pt x="1751709" y="3866506"/>
                    <a:pt x="1755572" y="3866506"/>
                  </a:cubicBezTo>
                  <a:cubicBezTo>
                    <a:pt x="1771023" y="3860712"/>
                    <a:pt x="1790336" y="3858781"/>
                    <a:pt x="1807718" y="3845262"/>
                  </a:cubicBezTo>
                  <a:lnTo>
                    <a:pt x="1807718" y="3837537"/>
                  </a:lnTo>
                  <a:cubicBezTo>
                    <a:pt x="1790336" y="3843331"/>
                    <a:pt x="1765229" y="3851056"/>
                    <a:pt x="1761366" y="3851056"/>
                  </a:cubicBezTo>
                  <a:cubicBezTo>
                    <a:pt x="1742053" y="3851056"/>
                    <a:pt x="1736259" y="3837537"/>
                    <a:pt x="1736259" y="3824017"/>
                  </a:cubicBezTo>
                  <a:cubicBezTo>
                    <a:pt x="1736259" y="3820155"/>
                    <a:pt x="1738190" y="3810498"/>
                    <a:pt x="1740121" y="3802773"/>
                  </a:cubicBezTo>
                  <a:lnTo>
                    <a:pt x="1740121" y="3762215"/>
                  </a:lnTo>
                  <a:cubicBezTo>
                    <a:pt x="1769091" y="3785391"/>
                    <a:pt x="1807718" y="3798910"/>
                    <a:pt x="1815443" y="3833674"/>
                  </a:cubicBezTo>
                  <a:close/>
                  <a:moveTo>
                    <a:pt x="1732396" y="3806635"/>
                  </a:moveTo>
                  <a:cubicBezTo>
                    <a:pt x="1732396" y="3810498"/>
                    <a:pt x="1728534" y="3816292"/>
                    <a:pt x="1728534" y="3820155"/>
                  </a:cubicBezTo>
                  <a:cubicBezTo>
                    <a:pt x="1728534" y="3825949"/>
                    <a:pt x="1718877" y="3843331"/>
                    <a:pt x="1711152" y="3849125"/>
                  </a:cubicBezTo>
                  <a:cubicBezTo>
                    <a:pt x="1697632" y="3858781"/>
                    <a:pt x="1674457" y="3868438"/>
                    <a:pt x="1668663" y="3868438"/>
                  </a:cubicBezTo>
                  <a:lnTo>
                    <a:pt x="1659006" y="3868438"/>
                  </a:lnTo>
                  <a:cubicBezTo>
                    <a:pt x="1657075" y="3852987"/>
                    <a:pt x="1651281" y="3824017"/>
                    <a:pt x="1651281" y="3820155"/>
                  </a:cubicBezTo>
                  <a:cubicBezTo>
                    <a:pt x="1651281" y="3814361"/>
                    <a:pt x="1653212" y="3806635"/>
                    <a:pt x="1655143" y="3800842"/>
                  </a:cubicBezTo>
                  <a:cubicBezTo>
                    <a:pt x="1660937" y="3796979"/>
                    <a:pt x="1668663" y="3795048"/>
                    <a:pt x="1676388" y="3791185"/>
                  </a:cubicBezTo>
                  <a:cubicBezTo>
                    <a:pt x="1689907" y="3783460"/>
                    <a:pt x="1705358" y="3769940"/>
                    <a:pt x="1718877" y="3760284"/>
                  </a:cubicBezTo>
                  <a:cubicBezTo>
                    <a:pt x="1724671" y="3775734"/>
                    <a:pt x="1732396" y="3791185"/>
                    <a:pt x="1732396" y="3806635"/>
                  </a:cubicBezTo>
                  <a:close/>
                  <a:moveTo>
                    <a:pt x="1537333" y="3775734"/>
                  </a:moveTo>
                  <a:cubicBezTo>
                    <a:pt x="1537333" y="3781528"/>
                    <a:pt x="1535401" y="3800842"/>
                    <a:pt x="1531539" y="3812429"/>
                  </a:cubicBezTo>
                  <a:cubicBezTo>
                    <a:pt x="1531539" y="3814361"/>
                    <a:pt x="1529607" y="3822086"/>
                    <a:pt x="1525745" y="3827880"/>
                  </a:cubicBezTo>
                  <a:cubicBezTo>
                    <a:pt x="1516088" y="3843331"/>
                    <a:pt x="1481324" y="3862644"/>
                    <a:pt x="1467805" y="3862644"/>
                  </a:cubicBezTo>
                  <a:cubicBezTo>
                    <a:pt x="1460080" y="3862644"/>
                    <a:pt x="1454286" y="3856850"/>
                    <a:pt x="1454286" y="3852987"/>
                  </a:cubicBezTo>
                  <a:cubicBezTo>
                    <a:pt x="1454286" y="3849125"/>
                    <a:pt x="1458148" y="3829811"/>
                    <a:pt x="1458148" y="3824017"/>
                  </a:cubicBezTo>
                  <a:cubicBezTo>
                    <a:pt x="1458148" y="3820155"/>
                    <a:pt x="1452354" y="3793116"/>
                    <a:pt x="1452354" y="3787322"/>
                  </a:cubicBezTo>
                  <a:cubicBezTo>
                    <a:pt x="1452354" y="3783460"/>
                    <a:pt x="1454286" y="3783460"/>
                    <a:pt x="1456217" y="3781528"/>
                  </a:cubicBezTo>
                  <a:cubicBezTo>
                    <a:pt x="1460080" y="3781528"/>
                    <a:pt x="1463942" y="3779597"/>
                    <a:pt x="1471668" y="3777666"/>
                  </a:cubicBezTo>
                  <a:cubicBezTo>
                    <a:pt x="1475530" y="3775734"/>
                    <a:pt x="1485187" y="3775734"/>
                    <a:pt x="1490981" y="3771872"/>
                  </a:cubicBezTo>
                  <a:cubicBezTo>
                    <a:pt x="1500637" y="3768009"/>
                    <a:pt x="1514157" y="3758352"/>
                    <a:pt x="1519951" y="3758352"/>
                  </a:cubicBezTo>
                  <a:cubicBezTo>
                    <a:pt x="1529607" y="3758352"/>
                    <a:pt x="1537333" y="3771872"/>
                    <a:pt x="1537333" y="3775734"/>
                  </a:cubicBezTo>
                  <a:close/>
                  <a:moveTo>
                    <a:pt x="1919734" y="3874232"/>
                  </a:moveTo>
                  <a:cubicBezTo>
                    <a:pt x="1946773" y="3910927"/>
                    <a:pt x="1968017" y="3943759"/>
                    <a:pt x="1981537" y="3988180"/>
                  </a:cubicBezTo>
                  <a:cubicBezTo>
                    <a:pt x="1960292" y="3961141"/>
                    <a:pt x="1940979" y="3932171"/>
                    <a:pt x="1919734" y="3907064"/>
                  </a:cubicBezTo>
                  <a:cubicBezTo>
                    <a:pt x="1888833" y="3862644"/>
                    <a:pt x="1827031" y="3804704"/>
                    <a:pt x="1786473" y="3777666"/>
                  </a:cubicBezTo>
                  <a:cubicBezTo>
                    <a:pt x="1782611" y="3775734"/>
                    <a:pt x="1780679" y="3773803"/>
                    <a:pt x="1780679" y="3768009"/>
                  </a:cubicBezTo>
                  <a:cubicBezTo>
                    <a:pt x="1780679" y="3756421"/>
                    <a:pt x="1788405" y="3752558"/>
                    <a:pt x="1794198" y="3752558"/>
                  </a:cubicBezTo>
                  <a:cubicBezTo>
                    <a:pt x="1823168" y="3752558"/>
                    <a:pt x="1919734" y="3872300"/>
                    <a:pt x="1919734" y="3874232"/>
                  </a:cubicBezTo>
                  <a:close/>
                  <a:moveTo>
                    <a:pt x="1759435" y="3754490"/>
                  </a:moveTo>
                  <a:cubicBezTo>
                    <a:pt x="1755572" y="3754490"/>
                    <a:pt x="1749778" y="3750627"/>
                    <a:pt x="1749778" y="3744833"/>
                  </a:cubicBezTo>
                  <a:cubicBezTo>
                    <a:pt x="1749778" y="3725520"/>
                    <a:pt x="1776817" y="3731314"/>
                    <a:pt x="1780679" y="3729383"/>
                  </a:cubicBezTo>
                  <a:cubicBezTo>
                    <a:pt x="1776817" y="3740971"/>
                    <a:pt x="1772954" y="3754490"/>
                    <a:pt x="1759435" y="3754490"/>
                  </a:cubicBezTo>
                  <a:close/>
                  <a:moveTo>
                    <a:pt x="1319093" y="3723589"/>
                  </a:moveTo>
                  <a:cubicBezTo>
                    <a:pt x="1319093" y="3727451"/>
                    <a:pt x="1321025" y="3731314"/>
                    <a:pt x="1321025" y="3737108"/>
                  </a:cubicBezTo>
                  <a:cubicBezTo>
                    <a:pt x="1321025" y="3750627"/>
                    <a:pt x="1307505" y="3787322"/>
                    <a:pt x="1303643" y="3795048"/>
                  </a:cubicBezTo>
                  <a:cubicBezTo>
                    <a:pt x="1276604" y="3791185"/>
                    <a:pt x="1228321" y="3781528"/>
                    <a:pt x="1228321" y="3742902"/>
                  </a:cubicBezTo>
                  <a:cubicBezTo>
                    <a:pt x="1228321" y="3725520"/>
                    <a:pt x="1295917" y="3723589"/>
                    <a:pt x="1303643" y="3723589"/>
                  </a:cubicBezTo>
                  <a:lnTo>
                    <a:pt x="1319093" y="3723589"/>
                  </a:lnTo>
                  <a:close/>
                  <a:moveTo>
                    <a:pt x="1216733" y="3737108"/>
                  </a:moveTo>
                  <a:lnTo>
                    <a:pt x="1216733" y="3756421"/>
                  </a:lnTo>
                  <a:cubicBezTo>
                    <a:pt x="1216733" y="3756421"/>
                    <a:pt x="1216733" y="3758352"/>
                    <a:pt x="1212870" y="3758352"/>
                  </a:cubicBezTo>
                  <a:cubicBezTo>
                    <a:pt x="1209008" y="3758352"/>
                    <a:pt x="1176175" y="3746765"/>
                    <a:pt x="1176175" y="3737108"/>
                  </a:cubicBezTo>
                  <a:cubicBezTo>
                    <a:pt x="1176175" y="3725520"/>
                    <a:pt x="1191626" y="3721657"/>
                    <a:pt x="1197420" y="3721657"/>
                  </a:cubicBezTo>
                  <a:cubicBezTo>
                    <a:pt x="1201283" y="3721657"/>
                    <a:pt x="1216733" y="3731314"/>
                    <a:pt x="1216733" y="3737108"/>
                  </a:cubicBezTo>
                  <a:close/>
                  <a:moveTo>
                    <a:pt x="1703426" y="3746765"/>
                  </a:moveTo>
                  <a:cubicBezTo>
                    <a:pt x="1703426" y="3769940"/>
                    <a:pt x="1659006" y="3781528"/>
                    <a:pt x="1649349" y="3785391"/>
                  </a:cubicBezTo>
                  <a:lnTo>
                    <a:pt x="1649349" y="3739039"/>
                  </a:lnTo>
                  <a:cubicBezTo>
                    <a:pt x="1647418" y="3729383"/>
                    <a:pt x="1643555" y="3717795"/>
                    <a:pt x="1641624" y="3706207"/>
                  </a:cubicBezTo>
                  <a:cubicBezTo>
                    <a:pt x="1651281" y="3713932"/>
                    <a:pt x="1703426" y="3723589"/>
                    <a:pt x="1703426" y="3746765"/>
                  </a:cubicBezTo>
                  <a:close/>
                  <a:moveTo>
                    <a:pt x="1633899" y="3750627"/>
                  </a:moveTo>
                  <a:cubicBezTo>
                    <a:pt x="1633899" y="3756421"/>
                    <a:pt x="1631967" y="3768009"/>
                    <a:pt x="1628105" y="3775734"/>
                  </a:cubicBezTo>
                  <a:cubicBezTo>
                    <a:pt x="1626173" y="3783460"/>
                    <a:pt x="1614586" y="3804704"/>
                    <a:pt x="1604929" y="3810498"/>
                  </a:cubicBezTo>
                  <a:cubicBezTo>
                    <a:pt x="1591410" y="3818223"/>
                    <a:pt x="1568234" y="3829811"/>
                    <a:pt x="1562440" y="3829811"/>
                  </a:cubicBezTo>
                  <a:cubicBezTo>
                    <a:pt x="1558577" y="3829811"/>
                    <a:pt x="1552783" y="3825949"/>
                    <a:pt x="1552783" y="3822086"/>
                  </a:cubicBezTo>
                  <a:cubicBezTo>
                    <a:pt x="1548921" y="3806635"/>
                    <a:pt x="1548921" y="3789254"/>
                    <a:pt x="1546989" y="3771872"/>
                  </a:cubicBezTo>
                  <a:cubicBezTo>
                    <a:pt x="1546989" y="3768009"/>
                    <a:pt x="1545058" y="3762215"/>
                    <a:pt x="1545058" y="3758352"/>
                  </a:cubicBezTo>
                  <a:cubicBezTo>
                    <a:pt x="1545058" y="3752558"/>
                    <a:pt x="1546989" y="3752558"/>
                    <a:pt x="1546989" y="3750627"/>
                  </a:cubicBezTo>
                  <a:cubicBezTo>
                    <a:pt x="1560508" y="3744833"/>
                    <a:pt x="1575959" y="3739039"/>
                    <a:pt x="1589478" y="3729383"/>
                  </a:cubicBezTo>
                  <a:cubicBezTo>
                    <a:pt x="1597204" y="3723589"/>
                    <a:pt x="1602998" y="3715863"/>
                    <a:pt x="1606860" y="3708138"/>
                  </a:cubicBezTo>
                  <a:cubicBezTo>
                    <a:pt x="1608792" y="3708138"/>
                    <a:pt x="1608792" y="3706207"/>
                    <a:pt x="1614586" y="3706207"/>
                  </a:cubicBezTo>
                  <a:cubicBezTo>
                    <a:pt x="1628105" y="3706207"/>
                    <a:pt x="1633899" y="3746765"/>
                    <a:pt x="1633899" y="3750627"/>
                  </a:cubicBezTo>
                  <a:close/>
                  <a:moveTo>
                    <a:pt x="1421453" y="3727451"/>
                  </a:moveTo>
                  <a:cubicBezTo>
                    <a:pt x="1421453" y="3733245"/>
                    <a:pt x="1419522" y="3754490"/>
                    <a:pt x="1417591" y="3766078"/>
                  </a:cubicBezTo>
                  <a:cubicBezTo>
                    <a:pt x="1415659" y="3785391"/>
                    <a:pt x="1363514" y="3812429"/>
                    <a:pt x="1348063" y="3812429"/>
                  </a:cubicBezTo>
                  <a:cubicBezTo>
                    <a:pt x="1344200" y="3812429"/>
                    <a:pt x="1334544" y="3810498"/>
                    <a:pt x="1328750" y="3808567"/>
                  </a:cubicBezTo>
                  <a:lnTo>
                    <a:pt x="1328750" y="3771872"/>
                  </a:lnTo>
                  <a:cubicBezTo>
                    <a:pt x="1330681" y="3756421"/>
                    <a:pt x="1338406" y="3735177"/>
                    <a:pt x="1355788" y="3721657"/>
                  </a:cubicBezTo>
                  <a:cubicBezTo>
                    <a:pt x="1369308" y="3710069"/>
                    <a:pt x="1400209" y="3702344"/>
                    <a:pt x="1404071" y="3702344"/>
                  </a:cubicBezTo>
                  <a:cubicBezTo>
                    <a:pt x="1419522" y="3702344"/>
                    <a:pt x="1421453" y="3723589"/>
                    <a:pt x="1421453" y="3727451"/>
                  </a:cubicBezTo>
                  <a:close/>
                  <a:moveTo>
                    <a:pt x="1562440" y="3661786"/>
                  </a:moveTo>
                  <a:cubicBezTo>
                    <a:pt x="1568234" y="3663718"/>
                    <a:pt x="1602998" y="3684962"/>
                    <a:pt x="1602998" y="3692687"/>
                  </a:cubicBezTo>
                  <a:cubicBezTo>
                    <a:pt x="1602998" y="3698481"/>
                    <a:pt x="1585616" y="3715863"/>
                    <a:pt x="1574028" y="3723589"/>
                  </a:cubicBezTo>
                  <a:cubicBezTo>
                    <a:pt x="1568234" y="3727451"/>
                    <a:pt x="1558577" y="3731314"/>
                    <a:pt x="1554715" y="3731314"/>
                  </a:cubicBezTo>
                  <a:cubicBezTo>
                    <a:pt x="1541195" y="3731314"/>
                    <a:pt x="1537333" y="3725520"/>
                    <a:pt x="1537333" y="3715863"/>
                  </a:cubicBezTo>
                  <a:cubicBezTo>
                    <a:pt x="1537333" y="3712001"/>
                    <a:pt x="1541195" y="3694619"/>
                    <a:pt x="1541195" y="3688825"/>
                  </a:cubicBezTo>
                  <a:cubicBezTo>
                    <a:pt x="1541195" y="3684962"/>
                    <a:pt x="1539264" y="3671443"/>
                    <a:pt x="1535401" y="3661786"/>
                  </a:cubicBezTo>
                  <a:cubicBezTo>
                    <a:pt x="1539264" y="3661786"/>
                    <a:pt x="1541195" y="3659855"/>
                    <a:pt x="1545058" y="3659855"/>
                  </a:cubicBezTo>
                  <a:cubicBezTo>
                    <a:pt x="1550852" y="3659855"/>
                    <a:pt x="1556646" y="3659855"/>
                    <a:pt x="1562440" y="3661786"/>
                  </a:cubicBezTo>
                  <a:close/>
                  <a:moveTo>
                    <a:pt x="1527676" y="3696550"/>
                  </a:moveTo>
                  <a:cubicBezTo>
                    <a:pt x="1527676" y="3735177"/>
                    <a:pt x="1492912" y="3764146"/>
                    <a:pt x="1460080" y="3764146"/>
                  </a:cubicBezTo>
                  <a:cubicBezTo>
                    <a:pt x="1446560" y="3764146"/>
                    <a:pt x="1436904" y="3764146"/>
                    <a:pt x="1438835" y="3744833"/>
                  </a:cubicBezTo>
                  <a:lnTo>
                    <a:pt x="1438835" y="3739039"/>
                  </a:lnTo>
                  <a:cubicBezTo>
                    <a:pt x="1444629" y="3729383"/>
                    <a:pt x="1429179" y="3713932"/>
                    <a:pt x="1429179" y="3706207"/>
                  </a:cubicBezTo>
                  <a:cubicBezTo>
                    <a:pt x="1429179" y="3702344"/>
                    <a:pt x="1433041" y="3696550"/>
                    <a:pt x="1436904" y="3696550"/>
                  </a:cubicBezTo>
                  <a:cubicBezTo>
                    <a:pt x="1448492" y="3692687"/>
                    <a:pt x="1462011" y="3688825"/>
                    <a:pt x="1473599" y="3683031"/>
                  </a:cubicBezTo>
                  <a:cubicBezTo>
                    <a:pt x="1479393" y="3679168"/>
                    <a:pt x="1483256" y="3669512"/>
                    <a:pt x="1487118" y="3665649"/>
                  </a:cubicBezTo>
                  <a:cubicBezTo>
                    <a:pt x="1492912" y="3659855"/>
                    <a:pt x="1506431" y="3648267"/>
                    <a:pt x="1510294" y="3648267"/>
                  </a:cubicBezTo>
                  <a:cubicBezTo>
                    <a:pt x="1521882" y="3648267"/>
                    <a:pt x="1527676" y="3692687"/>
                    <a:pt x="1527676" y="3696550"/>
                  </a:cubicBezTo>
                  <a:close/>
                  <a:moveTo>
                    <a:pt x="1214802" y="3655992"/>
                  </a:moveTo>
                  <a:cubicBezTo>
                    <a:pt x="1214802" y="3659855"/>
                    <a:pt x="1209008" y="3683031"/>
                    <a:pt x="1201283" y="3696550"/>
                  </a:cubicBezTo>
                  <a:cubicBezTo>
                    <a:pt x="1197420" y="3704275"/>
                    <a:pt x="1187763" y="3712001"/>
                    <a:pt x="1181969" y="3717795"/>
                  </a:cubicBezTo>
                  <a:cubicBezTo>
                    <a:pt x="1176175" y="3721657"/>
                    <a:pt x="1162656" y="3723589"/>
                    <a:pt x="1156862" y="3723589"/>
                  </a:cubicBezTo>
                  <a:cubicBezTo>
                    <a:pt x="1143343" y="3723589"/>
                    <a:pt x="1120167" y="3715863"/>
                    <a:pt x="1120167" y="3694619"/>
                  </a:cubicBezTo>
                  <a:lnTo>
                    <a:pt x="1120167" y="3659855"/>
                  </a:lnTo>
                  <a:cubicBezTo>
                    <a:pt x="1124030" y="3652130"/>
                    <a:pt x="1129824" y="3652130"/>
                    <a:pt x="1131755" y="3652130"/>
                  </a:cubicBezTo>
                  <a:cubicBezTo>
                    <a:pt x="1135618" y="3652130"/>
                    <a:pt x="1158793" y="3657924"/>
                    <a:pt x="1164587" y="3657924"/>
                  </a:cubicBezTo>
                  <a:cubicBezTo>
                    <a:pt x="1168450" y="3657924"/>
                    <a:pt x="1201283" y="3648267"/>
                    <a:pt x="1207077" y="3648267"/>
                  </a:cubicBezTo>
                  <a:cubicBezTo>
                    <a:pt x="1210939" y="3648267"/>
                    <a:pt x="1214802" y="3650198"/>
                    <a:pt x="1214802" y="3655992"/>
                  </a:cubicBezTo>
                  <a:close/>
                  <a:moveTo>
                    <a:pt x="1110510" y="3667580"/>
                  </a:moveTo>
                  <a:cubicBezTo>
                    <a:pt x="1110510" y="3679168"/>
                    <a:pt x="1106648" y="3684962"/>
                    <a:pt x="1096991" y="3684962"/>
                  </a:cubicBezTo>
                  <a:cubicBezTo>
                    <a:pt x="1077678" y="3684962"/>
                    <a:pt x="1079609" y="3669512"/>
                    <a:pt x="1058365" y="3654061"/>
                  </a:cubicBezTo>
                  <a:cubicBezTo>
                    <a:pt x="1068021" y="3652130"/>
                    <a:pt x="1085403" y="3642473"/>
                    <a:pt x="1091197" y="3642473"/>
                  </a:cubicBezTo>
                  <a:cubicBezTo>
                    <a:pt x="1106648" y="3642473"/>
                    <a:pt x="1110510" y="3657924"/>
                    <a:pt x="1110510" y="3667580"/>
                  </a:cubicBezTo>
                  <a:close/>
                  <a:moveTo>
                    <a:pt x="1338406" y="3654061"/>
                  </a:moveTo>
                  <a:cubicBezTo>
                    <a:pt x="1338406" y="3669512"/>
                    <a:pt x="1322956" y="3690756"/>
                    <a:pt x="1305574" y="3702344"/>
                  </a:cubicBezTo>
                  <a:cubicBezTo>
                    <a:pt x="1288192" y="3713932"/>
                    <a:pt x="1268879" y="3712001"/>
                    <a:pt x="1253428" y="3712001"/>
                  </a:cubicBezTo>
                  <a:cubicBezTo>
                    <a:pt x="1247634" y="3712001"/>
                    <a:pt x="1232184" y="3712001"/>
                    <a:pt x="1222527" y="3710069"/>
                  </a:cubicBezTo>
                  <a:lnTo>
                    <a:pt x="1222527" y="3684962"/>
                  </a:lnTo>
                  <a:cubicBezTo>
                    <a:pt x="1224458" y="3673374"/>
                    <a:pt x="1228321" y="3650198"/>
                    <a:pt x="1249566" y="3646336"/>
                  </a:cubicBezTo>
                  <a:cubicBezTo>
                    <a:pt x="1261154" y="3644404"/>
                    <a:pt x="1272741" y="3646336"/>
                    <a:pt x="1284329" y="3644404"/>
                  </a:cubicBezTo>
                  <a:cubicBezTo>
                    <a:pt x="1297849" y="3642473"/>
                    <a:pt x="1319093" y="3628954"/>
                    <a:pt x="1322956" y="3628954"/>
                  </a:cubicBezTo>
                  <a:cubicBezTo>
                    <a:pt x="1332612" y="3628954"/>
                    <a:pt x="1338406" y="3650198"/>
                    <a:pt x="1338406" y="3654061"/>
                  </a:cubicBezTo>
                  <a:close/>
                  <a:moveTo>
                    <a:pt x="915447" y="3663718"/>
                  </a:moveTo>
                  <a:cubicBezTo>
                    <a:pt x="934760" y="3704275"/>
                    <a:pt x="1000425" y="3756421"/>
                    <a:pt x="1039051" y="3771872"/>
                  </a:cubicBezTo>
                  <a:cubicBezTo>
                    <a:pt x="1069953" y="3785391"/>
                    <a:pt x="1108579" y="3802773"/>
                    <a:pt x="1139480" y="3831743"/>
                  </a:cubicBezTo>
                  <a:cubicBezTo>
                    <a:pt x="1060296" y="3812429"/>
                    <a:pt x="950211" y="3777666"/>
                    <a:pt x="903859" y="3673374"/>
                  </a:cubicBezTo>
                  <a:cubicBezTo>
                    <a:pt x="898065" y="3659855"/>
                    <a:pt x="892271" y="3634748"/>
                    <a:pt x="892271" y="3630885"/>
                  </a:cubicBezTo>
                  <a:lnTo>
                    <a:pt x="892271" y="3617366"/>
                  </a:lnTo>
                  <a:cubicBezTo>
                    <a:pt x="899996" y="3632817"/>
                    <a:pt x="907722" y="3646336"/>
                    <a:pt x="915447" y="3663718"/>
                  </a:cubicBezTo>
                  <a:close/>
                  <a:moveTo>
                    <a:pt x="1421453" y="3632817"/>
                  </a:moveTo>
                  <a:cubicBezTo>
                    <a:pt x="1421453" y="3654061"/>
                    <a:pt x="1406003" y="3688825"/>
                    <a:pt x="1378964" y="3698481"/>
                  </a:cubicBezTo>
                  <a:cubicBezTo>
                    <a:pt x="1375102" y="3698481"/>
                    <a:pt x="1367376" y="3704275"/>
                    <a:pt x="1361582" y="3704275"/>
                  </a:cubicBezTo>
                  <a:lnTo>
                    <a:pt x="1342269" y="3704275"/>
                  </a:lnTo>
                  <a:cubicBezTo>
                    <a:pt x="1344200" y="3696550"/>
                    <a:pt x="1342269" y="3683031"/>
                    <a:pt x="1342269" y="3679168"/>
                  </a:cubicBezTo>
                  <a:cubicBezTo>
                    <a:pt x="1342269" y="3673374"/>
                    <a:pt x="1344200" y="3667580"/>
                    <a:pt x="1344200" y="3661786"/>
                  </a:cubicBezTo>
                  <a:cubicBezTo>
                    <a:pt x="1342269" y="3632817"/>
                    <a:pt x="1380896" y="3599984"/>
                    <a:pt x="1407934" y="3599984"/>
                  </a:cubicBezTo>
                  <a:cubicBezTo>
                    <a:pt x="1419522" y="3599984"/>
                    <a:pt x="1421453" y="3625091"/>
                    <a:pt x="1421453" y="3632817"/>
                  </a:cubicBezTo>
                  <a:close/>
                  <a:moveTo>
                    <a:pt x="1490981" y="3640542"/>
                  </a:moveTo>
                  <a:cubicBezTo>
                    <a:pt x="1490981" y="3646336"/>
                    <a:pt x="1489050" y="3655992"/>
                    <a:pt x="1485187" y="3659855"/>
                  </a:cubicBezTo>
                  <a:cubicBezTo>
                    <a:pt x="1473599" y="3667580"/>
                    <a:pt x="1450423" y="3684962"/>
                    <a:pt x="1438835" y="3684962"/>
                  </a:cubicBezTo>
                  <a:cubicBezTo>
                    <a:pt x="1433041" y="3684962"/>
                    <a:pt x="1423385" y="3683031"/>
                    <a:pt x="1423385" y="3675306"/>
                  </a:cubicBezTo>
                  <a:cubicBezTo>
                    <a:pt x="1423385" y="3669512"/>
                    <a:pt x="1429179" y="3659855"/>
                    <a:pt x="1431110" y="3652130"/>
                  </a:cubicBezTo>
                  <a:cubicBezTo>
                    <a:pt x="1433041" y="3648267"/>
                    <a:pt x="1431110" y="3644404"/>
                    <a:pt x="1431110" y="3640542"/>
                  </a:cubicBezTo>
                  <a:lnTo>
                    <a:pt x="1431110" y="3596121"/>
                  </a:lnTo>
                  <a:cubicBezTo>
                    <a:pt x="1456217" y="3615435"/>
                    <a:pt x="1490981" y="3611572"/>
                    <a:pt x="1490981" y="3640542"/>
                  </a:cubicBezTo>
                  <a:close/>
                  <a:moveTo>
                    <a:pt x="1210939" y="3565220"/>
                  </a:moveTo>
                  <a:cubicBezTo>
                    <a:pt x="1226390" y="3565220"/>
                    <a:pt x="1226390" y="3584533"/>
                    <a:pt x="1226390" y="3594190"/>
                  </a:cubicBezTo>
                  <a:cubicBezTo>
                    <a:pt x="1226390" y="3609641"/>
                    <a:pt x="1207077" y="3628954"/>
                    <a:pt x="1185832" y="3644404"/>
                  </a:cubicBezTo>
                  <a:lnTo>
                    <a:pt x="1149137" y="3644404"/>
                  </a:lnTo>
                  <a:cubicBezTo>
                    <a:pt x="1125961" y="3640542"/>
                    <a:pt x="1127892" y="3636679"/>
                    <a:pt x="1127892" y="3625091"/>
                  </a:cubicBezTo>
                  <a:cubicBezTo>
                    <a:pt x="1127892" y="3607709"/>
                    <a:pt x="1139480" y="3563289"/>
                    <a:pt x="1170381" y="3565220"/>
                  </a:cubicBezTo>
                  <a:lnTo>
                    <a:pt x="1210939" y="3565220"/>
                  </a:lnTo>
                  <a:close/>
                  <a:moveTo>
                    <a:pt x="1091197" y="3553632"/>
                  </a:moveTo>
                  <a:cubicBezTo>
                    <a:pt x="1102785" y="3555564"/>
                    <a:pt x="1114373" y="3549770"/>
                    <a:pt x="1125961" y="3555564"/>
                  </a:cubicBezTo>
                  <a:cubicBezTo>
                    <a:pt x="1131755" y="3557495"/>
                    <a:pt x="1133686" y="3569083"/>
                    <a:pt x="1133686" y="3572946"/>
                  </a:cubicBezTo>
                  <a:cubicBezTo>
                    <a:pt x="1133686" y="3594190"/>
                    <a:pt x="1100854" y="3628954"/>
                    <a:pt x="1079609" y="3632817"/>
                  </a:cubicBezTo>
                  <a:cubicBezTo>
                    <a:pt x="1069953" y="3634748"/>
                    <a:pt x="1054502" y="3636679"/>
                    <a:pt x="1050639" y="3636679"/>
                  </a:cubicBezTo>
                  <a:cubicBezTo>
                    <a:pt x="1042914" y="3636679"/>
                    <a:pt x="1021670" y="3632817"/>
                    <a:pt x="1021670" y="3619297"/>
                  </a:cubicBezTo>
                  <a:cubicBezTo>
                    <a:pt x="1021670" y="3607709"/>
                    <a:pt x="1029395" y="3609641"/>
                    <a:pt x="1037120" y="3598053"/>
                  </a:cubicBezTo>
                  <a:cubicBezTo>
                    <a:pt x="1042914" y="3590327"/>
                    <a:pt x="1048708" y="3582602"/>
                    <a:pt x="1050639" y="3574877"/>
                  </a:cubicBezTo>
                  <a:cubicBezTo>
                    <a:pt x="1052571" y="3572946"/>
                    <a:pt x="1052571" y="3569083"/>
                    <a:pt x="1052571" y="3565220"/>
                  </a:cubicBezTo>
                  <a:cubicBezTo>
                    <a:pt x="1050639" y="3561358"/>
                    <a:pt x="1058365" y="3547838"/>
                    <a:pt x="1068021" y="3547838"/>
                  </a:cubicBezTo>
                  <a:cubicBezTo>
                    <a:pt x="1071884" y="3547838"/>
                    <a:pt x="1083472" y="3553632"/>
                    <a:pt x="1091197" y="3553632"/>
                  </a:cubicBezTo>
                  <a:close/>
                  <a:moveTo>
                    <a:pt x="1344200" y="3569083"/>
                  </a:moveTo>
                  <a:cubicBezTo>
                    <a:pt x="1349994" y="3569083"/>
                    <a:pt x="1359651" y="3561358"/>
                    <a:pt x="1365445" y="3561358"/>
                  </a:cubicBezTo>
                  <a:cubicBezTo>
                    <a:pt x="1377033" y="3561358"/>
                    <a:pt x="1394415" y="3576808"/>
                    <a:pt x="1394415" y="3586465"/>
                  </a:cubicBezTo>
                  <a:cubicBezTo>
                    <a:pt x="1394415" y="3599984"/>
                    <a:pt x="1359651" y="3611572"/>
                    <a:pt x="1355788" y="3611572"/>
                  </a:cubicBezTo>
                  <a:cubicBezTo>
                    <a:pt x="1334544" y="3611572"/>
                    <a:pt x="1351926" y="3588396"/>
                    <a:pt x="1342269" y="3588396"/>
                  </a:cubicBezTo>
                  <a:cubicBezTo>
                    <a:pt x="1330681" y="3588396"/>
                    <a:pt x="1332612" y="3617366"/>
                    <a:pt x="1295917" y="3627023"/>
                  </a:cubicBezTo>
                  <a:cubicBezTo>
                    <a:pt x="1282398" y="3630885"/>
                    <a:pt x="1259222" y="3634748"/>
                    <a:pt x="1255360" y="3634748"/>
                  </a:cubicBezTo>
                  <a:cubicBezTo>
                    <a:pt x="1234115" y="3634748"/>
                    <a:pt x="1236046" y="3603847"/>
                    <a:pt x="1236046" y="3599984"/>
                  </a:cubicBezTo>
                  <a:cubicBezTo>
                    <a:pt x="1236046" y="3586465"/>
                    <a:pt x="1232184" y="3584533"/>
                    <a:pt x="1243772" y="3571014"/>
                  </a:cubicBezTo>
                  <a:cubicBezTo>
                    <a:pt x="1251497" y="3557495"/>
                    <a:pt x="1274673" y="3563289"/>
                    <a:pt x="1286261" y="3559426"/>
                  </a:cubicBezTo>
                  <a:cubicBezTo>
                    <a:pt x="1297849" y="3555564"/>
                    <a:pt x="1313299" y="3538182"/>
                    <a:pt x="1317162" y="3538182"/>
                  </a:cubicBezTo>
                  <a:cubicBezTo>
                    <a:pt x="1336475" y="3538182"/>
                    <a:pt x="1330681" y="3569083"/>
                    <a:pt x="1344200" y="3569083"/>
                  </a:cubicBezTo>
                  <a:close/>
                  <a:moveTo>
                    <a:pt x="1042914" y="3553632"/>
                  </a:moveTo>
                  <a:cubicBezTo>
                    <a:pt x="1042914" y="3559426"/>
                    <a:pt x="1023601" y="3605778"/>
                    <a:pt x="1012013" y="3605778"/>
                  </a:cubicBezTo>
                  <a:cubicBezTo>
                    <a:pt x="1000425" y="3605778"/>
                    <a:pt x="965661" y="3572946"/>
                    <a:pt x="965661" y="3563289"/>
                  </a:cubicBezTo>
                  <a:cubicBezTo>
                    <a:pt x="965661" y="3559426"/>
                    <a:pt x="969524" y="3526594"/>
                    <a:pt x="971455" y="3507281"/>
                  </a:cubicBezTo>
                  <a:cubicBezTo>
                    <a:pt x="992700" y="3542044"/>
                    <a:pt x="1042914" y="3505349"/>
                    <a:pt x="1042914" y="3553632"/>
                  </a:cubicBezTo>
                  <a:close/>
                  <a:moveTo>
                    <a:pt x="952142" y="3499555"/>
                  </a:moveTo>
                  <a:cubicBezTo>
                    <a:pt x="954073" y="3509212"/>
                    <a:pt x="959867" y="3524662"/>
                    <a:pt x="959867" y="3528525"/>
                  </a:cubicBezTo>
                  <a:cubicBezTo>
                    <a:pt x="959867" y="3538182"/>
                    <a:pt x="948279" y="3543976"/>
                    <a:pt x="944417" y="3543976"/>
                  </a:cubicBezTo>
                  <a:cubicBezTo>
                    <a:pt x="938623" y="3543976"/>
                    <a:pt x="925103" y="3518869"/>
                    <a:pt x="919309" y="3507281"/>
                  </a:cubicBezTo>
                  <a:cubicBezTo>
                    <a:pt x="928966" y="3503418"/>
                    <a:pt x="942485" y="3497624"/>
                    <a:pt x="946348" y="3497624"/>
                  </a:cubicBezTo>
                  <a:cubicBezTo>
                    <a:pt x="952142" y="3497624"/>
                    <a:pt x="952142" y="3499555"/>
                    <a:pt x="952142" y="3499555"/>
                  </a:cubicBezTo>
                  <a:close/>
                  <a:moveTo>
                    <a:pt x="1174244" y="3487967"/>
                  </a:moveTo>
                  <a:cubicBezTo>
                    <a:pt x="1174244" y="3493761"/>
                    <a:pt x="1172313" y="3499555"/>
                    <a:pt x="1172313" y="3507281"/>
                  </a:cubicBezTo>
                  <a:cubicBezTo>
                    <a:pt x="1189695" y="3489899"/>
                    <a:pt x="1199351" y="3484105"/>
                    <a:pt x="1214802" y="3484105"/>
                  </a:cubicBezTo>
                  <a:cubicBezTo>
                    <a:pt x="1228321" y="3484105"/>
                    <a:pt x="1239909" y="3482173"/>
                    <a:pt x="1251497" y="3489899"/>
                  </a:cubicBezTo>
                  <a:cubicBezTo>
                    <a:pt x="1255360" y="3493761"/>
                    <a:pt x="1259222" y="3503418"/>
                    <a:pt x="1261154" y="3511143"/>
                  </a:cubicBezTo>
                  <a:cubicBezTo>
                    <a:pt x="1265016" y="3505349"/>
                    <a:pt x="1268879" y="3495693"/>
                    <a:pt x="1272741" y="3495693"/>
                  </a:cubicBezTo>
                  <a:cubicBezTo>
                    <a:pt x="1284329" y="3495693"/>
                    <a:pt x="1305574" y="3515006"/>
                    <a:pt x="1305574" y="3524662"/>
                  </a:cubicBezTo>
                  <a:cubicBezTo>
                    <a:pt x="1305574" y="3543976"/>
                    <a:pt x="1261154" y="3553632"/>
                    <a:pt x="1253428" y="3553632"/>
                  </a:cubicBezTo>
                  <a:cubicBezTo>
                    <a:pt x="1247634" y="3553632"/>
                    <a:pt x="1245703" y="3551701"/>
                    <a:pt x="1241840" y="3551701"/>
                  </a:cubicBezTo>
                  <a:cubicBezTo>
                    <a:pt x="1245703" y="3542044"/>
                    <a:pt x="1249566" y="3532388"/>
                    <a:pt x="1255360" y="3522731"/>
                  </a:cubicBezTo>
                  <a:cubicBezTo>
                    <a:pt x="1255360" y="3522731"/>
                    <a:pt x="1255360" y="3520800"/>
                    <a:pt x="1251497" y="3520800"/>
                  </a:cubicBezTo>
                  <a:cubicBezTo>
                    <a:pt x="1245703" y="3520800"/>
                    <a:pt x="1212870" y="3555564"/>
                    <a:pt x="1181969" y="3555564"/>
                  </a:cubicBezTo>
                  <a:cubicBezTo>
                    <a:pt x="1172313" y="3555564"/>
                    <a:pt x="1156862" y="3553632"/>
                    <a:pt x="1156862" y="3540113"/>
                  </a:cubicBezTo>
                  <a:cubicBezTo>
                    <a:pt x="1156862" y="3534319"/>
                    <a:pt x="1158793" y="3530456"/>
                    <a:pt x="1158793" y="3524662"/>
                  </a:cubicBezTo>
                  <a:cubicBezTo>
                    <a:pt x="1135618" y="3538182"/>
                    <a:pt x="1116304" y="3543976"/>
                    <a:pt x="1098922" y="3543976"/>
                  </a:cubicBezTo>
                  <a:cubicBezTo>
                    <a:pt x="1095060" y="3543976"/>
                    <a:pt x="1087335" y="3543976"/>
                    <a:pt x="1085403" y="3542044"/>
                  </a:cubicBezTo>
                  <a:cubicBezTo>
                    <a:pt x="1071884" y="3536250"/>
                    <a:pt x="1062227" y="3532388"/>
                    <a:pt x="1062227" y="3520800"/>
                  </a:cubicBezTo>
                  <a:cubicBezTo>
                    <a:pt x="1062227" y="3509212"/>
                    <a:pt x="1062227" y="3518869"/>
                    <a:pt x="1077678" y="3505349"/>
                  </a:cubicBezTo>
                  <a:cubicBezTo>
                    <a:pt x="1085403" y="3497624"/>
                    <a:pt x="1087335" y="3486036"/>
                    <a:pt x="1095060" y="3478311"/>
                  </a:cubicBezTo>
                  <a:cubicBezTo>
                    <a:pt x="1106648" y="3464792"/>
                    <a:pt x="1120167" y="3468654"/>
                    <a:pt x="1129824" y="3468654"/>
                  </a:cubicBezTo>
                  <a:cubicBezTo>
                    <a:pt x="1147206" y="3468654"/>
                    <a:pt x="1174244" y="3468654"/>
                    <a:pt x="1174244" y="3487967"/>
                  </a:cubicBezTo>
                  <a:close/>
                  <a:moveTo>
                    <a:pt x="1241840" y="3445478"/>
                  </a:moveTo>
                  <a:cubicBezTo>
                    <a:pt x="1245703" y="3451272"/>
                    <a:pt x="1249566" y="3460929"/>
                    <a:pt x="1249566" y="3466723"/>
                  </a:cubicBezTo>
                  <a:cubicBezTo>
                    <a:pt x="1249566" y="3476379"/>
                    <a:pt x="1234115" y="3476379"/>
                    <a:pt x="1232184" y="3476379"/>
                  </a:cubicBezTo>
                  <a:cubicBezTo>
                    <a:pt x="1228321" y="3476379"/>
                    <a:pt x="1209008" y="3468654"/>
                    <a:pt x="1197420" y="3464792"/>
                  </a:cubicBezTo>
                  <a:cubicBezTo>
                    <a:pt x="1207077" y="3453204"/>
                    <a:pt x="1218664" y="3437753"/>
                    <a:pt x="1230252" y="3437753"/>
                  </a:cubicBezTo>
                  <a:cubicBezTo>
                    <a:pt x="1234115" y="3437753"/>
                    <a:pt x="1237978" y="3445478"/>
                    <a:pt x="1241840" y="3445478"/>
                  </a:cubicBezTo>
                  <a:close/>
                  <a:moveTo>
                    <a:pt x="1033257" y="3443547"/>
                  </a:moveTo>
                  <a:cubicBezTo>
                    <a:pt x="1046777" y="3451272"/>
                    <a:pt x="1071884" y="3451272"/>
                    <a:pt x="1087335" y="3455135"/>
                  </a:cubicBezTo>
                  <a:lnTo>
                    <a:pt x="1087335" y="3458998"/>
                  </a:lnTo>
                  <a:cubicBezTo>
                    <a:pt x="1077678" y="3497624"/>
                    <a:pt x="1044845" y="3515006"/>
                    <a:pt x="1017807" y="3515006"/>
                  </a:cubicBezTo>
                  <a:cubicBezTo>
                    <a:pt x="1004288" y="3515006"/>
                    <a:pt x="981112" y="3507281"/>
                    <a:pt x="981112" y="3493761"/>
                  </a:cubicBezTo>
                  <a:lnTo>
                    <a:pt x="981112" y="3486036"/>
                  </a:lnTo>
                  <a:cubicBezTo>
                    <a:pt x="988837" y="3472517"/>
                    <a:pt x="996562" y="3457066"/>
                    <a:pt x="1002356" y="3443547"/>
                  </a:cubicBezTo>
                  <a:cubicBezTo>
                    <a:pt x="1004288" y="3439684"/>
                    <a:pt x="1008150" y="3431959"/>
                    <a:pt x="1013944" y="3431959"/>
                  </a:cubicBezTo>
                  <a:cubicBezTo>
                    <a:pt x="1017807" y="3431959"/>
                    <a:pt x="1027463" y="3441616"/>
                    <a:pt x="1033257" y="3443547"/>
                  </a:cubicBezTo>
                  <a:close/>
                  <a:moveTo>
                    <a:pt x="1216733" y="3426165"/>
                  </a:moveTo>
                  <a:cubicBezTo>
                    <a:pt x="1189695" y="3449341"/>
                    <a:pt x="1183901" y="3458998"/>
                    <a:pt x="1160725" y="3458998"/>
                  </a:cubicBezTo>
                  <a:cubicBezTo>
                    <a:pt x="1143343" y="3458998"/>
                    <a:pt x="1145274" y="3455135"/>
                    <a:pt x="1145274" y="3445478"/>
                  </a:cubicBezTo>
                  <a:cubicBezTo>
                    <a:pt x="1145274" y="3426165"/>
                    <a:pt x="1172313" y="3410715"/>
                    <a:pt x="1185832" y="3410715"/>
                  </a:cubicBezTo>
                  <a:cubicBezTo>
                    <a:pt x="1195489" y="3410715"/>
                    <a:pt x="1203214" y="3412646"/>
                    <a:pt x="1216733" y="3426165"/>
                  </a:cubicBezTo>
                  <a:close/>
                  <a:moveTo>
                    <a:pt x="1135618" y="3393333"/>
                  </a:moveTo>
                  <a:cubicBezTo>
                    <a:pt x="1135618" y="3397195"/>
                    <a:pt x="1129824" y="3406852"/>
                    <a:pt x="1124030" y="3414577"/>
                  </a:cubicBezTo>
                  <a:cubicBezTo>
                    <a:pt x="1114373" y="3428096"/>
                    <a:pt x="1083472" y="3439684"/>
                    <a:pt x="1068021" y="3439684"/>
                  </a:cubicBezTo>
                  <a:cubicBezTo>
                    <a:pt x="1050639" y="3439684"/>
                    <a:pt x="1037120" y="3430028"/>
                    <a:pt x="1021670" y="3424234"/>
                  </a:cubicBezTo>
                  <a:cubicBezTo>
                    <a:pt x="1025532" y="3401058"/>
                    <a:pt x="1064159" y="3389470"/>
                    <a:pt x="1069953" y="3368225"/>
                  </a:cubicBezTo>
                  <a:cubicBezTo>
                    <a:pt x="1087335" y="3374019"/>
                    <a:pt x="1135618" y="3377882"/>
                    <a:pt x="1135618" y="3393333"/>
                  </a:cubicBezTo>
                  <a:close/>
                  <a:moveTo>
                    <a:pt x="1234115" y="3345050"/>
                  </a:moveTo>
                  <a:cubicBezTo>
                    <a:pt x="1234115" y="3358569"/>
                    <a:pt x="1224458" y="3364363"/>
                    <a:pt x="1216733" y="3364363"/>
                  </a:cubicBezTo>
                  <a:cubicBezTo>
                    <a:pt x="1203214" y="3364363"/>
                    <a:pt x="1197420" y="3343118"/>
                    <a:pt x="1197420" y="3333462"/>
                  </a:cubicBezTo>
                  <a:cubicBezTo>
                    <a:pt x="1197420" y="3325736"/>
                    <a:pt x="1207077" y="3327668"/>
                    <a:pt x="1209008" y="3327668"/>
                  </a:cubicBezTo>
                  <a:cubicBezTo>
                    <a:pt x="1220596" y="3327668"/>
                    <a:pt x="1234115" y="3331530"/>
                    <a:pt x="1234115" y="3345050"/>
                  </a:cubicBezTo>
                  <a:close/>
                  <a:moveTo>
                    <a:pt x="1166519" y="3329599"/>
                  </a:moveTo>
                  <a:cubicBezTo>
                    <a:pt x="1168450" y="3331530"/>
                    <a:pt x="1170381" y="3333462"/>
                    <a:pt x="1170381" y="3337324"/>
                  </a:cubicBezTo>
                  <a:cubicBezTo>
                    <a:pt x="1170381" y="3360500"/>
                    <a:pt x="1133686" y="3368225"/>
                    <a:pt x="1125961" y="3368225"/>
                  </a:cubicBezTo>
                  <a:cubicBezTo>
                    <a:pt x="1112442" y="3368225"/>
                    <a:pt x="1089266" y="3362431"/>
                    <a:pt x="1079609" y="3345050"/>
                  </a:cubicBezTo>
                  <a:cubicBezTo>
                    <a:pt x="1085403" y="3335393"/>
                    <a:pt x="1096991" y="3333462"/>
                    <a:pt x="1106648" y="3329599"/>
                  </a:cubicBezTo>
                  <a:cubicBezTo>
                    <a:pt x="1108579" y="3327668"/>
                    <a:pt x="1116304" y="3321874"/>
                    <a:pt x="1122098" y="3321874"/>
                  </a:cubicBezTo>
                  <a:cubicBezTo>
                    <a:pt x="1125961" y="3321874"/>
                    <a:pt x="1152999" y="3327668"/>
                    <a:pt x="1166519" y="3329599"/>
                  </a:cubicBezTo>
                  <a:close/>
                  <a:moveTo>
                    <a:pt x="861370" y="3327668"/>
                  </a:moveTo>
                  <a:cubicBezTo>
                    <a:pt x="863301" y="3329599"/>
                    <a:pt x="863301" y="3337324"/>
                    <a:pt x="863301" y="3341187"/>
                  </a:cubicBezTo>
                  <a:cubicBezTo>
                    <a:pt x="874889" y="3341187"/>
                    <a:pt x="919309" y="3356637"/>
                    <a:pt x="919309" y="3381745"/>
                  </a:cubicBezTo>
                  <a:cubicBezTo>
                    <a:pt x="919309" y="3393333"/>
                    <a:pt x="890340" y="3424234"/>
                    <a:pt x="878752" y="3424234"/>
                  </a:cubicBezTo>
                  <a:cubicBezTo>
                    <a:pt x="853644" y="3424234"/>
                    <a:pt x="845919" y="3395264"/>
                    <a:pt x="845919" y="3383676"/>
                  </a:cubicBezTo>
                  <a:cubicBezTo>
                    <a:pt x="845919" y="3379813"/>
                    <a:pt x="847851" y="3366294"/>
                    <a:pt x="851713" y="3358569"/>
                  </a:cubicBezTo>
                  <a:cubicBezTo>
                    <a:pt x="845919" y="3358569"/>
                    <a:pt x="838194" y="3358569"/>
                    <a:pt x="832400" y="3354706"/>
                  </a:cubicBezTo>
                  <a:cubicBezTo>
                    <a:pt x="830469" y="3354706"/>
                    <a:pt x="828537" y="3352775"/>
                    <a:pt x="826606" y="3350844"/>
                  </a:cubicBezTo>
                  <a:cubicBezTo>
                    <a:pt x="826606" y="3341187"/>
                    <a:pt x="818881" y="3325736"/>
                    <a:pt x="818881" y="3319942"/>
                  </a:cubicBezTo>
                  <a:cubicBezTo>
                    <a:pt x="818881" y="3316080"/>
                    <a:pt x="818881" y="3312217"/>
                    <a:pt x="824675" y="3312217"/>
                  </a:cubicBezTo>
                  <a:cubicBezTo>
                    <a:pt x="828537" y="3312217"/>
                    <a:pt x="857507" y="3319942"/>
                    <a:pt x="861370" y="3327668"/>
                  </a:cubicBezTo>
                  <a:close/>
                  <a:moveTo>
                    <a:pt x="1033257" y="3279385"/>
                  </a:moveTo>
                  <a:cubicBezTo>
                    <a:pt x="1031326" y="3281316"/>
                    <a:pt x="1033257" y="3281316"/>
                    <a:pt x="1033257" y="3285179"/>
                  </a:cubicBezTo>
                  <a:cubicBezTo>
                    <a:pt x="1033257" y="3292904"/>
                    <a:pt x="1048708" y="3283247"/>
                    <a:pt x="1039051" y="3292904"/>
                  </a:cubicBezTo>
                  <a:cubicBezTo>
                    <a:pt x="1044845" y="3294835"/>
                    <a:pt x="1054502" y="3290973"/>
                    <a:pt x="1058365" y="3290973"/>
                  </a:cubicBezTo>
                  <a:cubicBezTo>
                    <a:pt x="1073815" y="3290973"/>
                    <a:pt x="1087335" y="3300629"/>
                    <a:pt x="1100854" y="3310286"/>
                  </a:cubicBezTo>
                  <a:cubicBezTo>
                    <a:pt x="1091197" y="3321874"/>
                    <a:pt x="1073815" y="3327668"/>
                    <a:pt x="1062227" y="3327668"/>
                  </a:cubicBezTo>
                  <a:cubicBezTo>
                    <a:pt x="1035189" y="3327668"/>
                    <a:pt x="1027463" y="3308354"/>
                    <a:pt x="1008150" y="3308354"/>
                  </a:cubicBezTo>
                  <a:cubicBezTo>
                    <a:pt x="996562" y="3308354"/>
                    <a:pt x="994631" y="3306423"/>
                    <a:pt x="988837" y="3325736"/>
                  </a:cubicBezTo>
                  <a:cubicBezTo>
                    <a:pt x="992700" y="3329599"/>
                    <a:pt x="994631" y="3333462"/>
                    <a:pt x="998494" y="3333462"/>
                  </a:cubicBezTo>
                  <a:cubicBezTo>
                    <a:pt x="1004288" y="3333462"/>
                    <a:pt x="1015876" y="3327668"/>
                    <a:pt x="1019738" y="3327668"/>
                  </a:cubicBezTo>
                  <a:cubicBezTo>
                    <a:pt x="1033257" y="3327668"/>
                    <a:pt x="1058365" y="3343118"/>
                    <a:pt x="1058365" y="3356637"/>
                  </a:cubicBezTo>
                  <a:cubicBezTo>
                    <a:pt x="1058365" y="3387539"/>
                    <a:pt x="1010082" y="3402989"/>
                    <a:pt x="996562" y="3402989"/>
                  </a:cubicBezTo>
                  <a:cubicBezTo>
                    <a:pt x="983043" y="3402989"/>
                    <a:pt x="969524" y="3393333"/>
                    <a:pt x="950211" y="3389470"/>
                  </a:cubicBezTo>
                  <a:cubicBezTo>
                    <a:pt x="948279" y="3391401"/>
                    <a:pt x="948279" y="3389470"/>
                    <a:pt x="948279" y="3393333"/>
                  </a:cubicBezTo>
                  <a:cubicBezTo>
                    <a:pt x="948279" y="3406852"/>
                    <a:pt x="988837" y="3414577"/>
                    <a:pt x="988837" y="3439684"/>
                  </a:cubicBezTo>
                  <a:cubicBezTo>
                    <a:pt x="988837" y="3468654"/>
                    <a:pt x="932829" y="3491830"/>
                    <a:pt x="923172" y="3491830"/>
                  </a:cubicBezTo>
                  <a:cubicBezTo>
                    <a:pt x="901928" y="3491830"/>
                    <a:pt x="884546" y="3462860"/>
                    <a:pt x="884546" y="3451272"/>
                  </a:cubicBezTo>
                  <a:cubicBezTo>
                    <a:pt x="884546" y="3445478"/>
                    <a:pt x="884546" y="3435822"/>
                    <a:pt x="890340" y="3431959"/>
                  </a:cubicBezTo>
                  <a:cubicBezTo>
                    <a:pt x="894202" y="3426165"/>
                    <a:pt x="903859" y="3426165"/>
                    <a:pt x="909653" y="3420371"/>
                  </a:cubicBezTo>
                  <a:cubicBezTo>
                    <a:pt x="917378" y="3412646"/>
                    <a:pt x="921241" y="3401058"/>
                    <a:pt x="930897" y="3393333"/>
                  </a:cubicBezTo>
                  <a:cubicBezTo>
                    <a:pt x="936691" y="3387539"/>
                    <a:pt x="954073" y="3389470"/>
                    <a:pt x="948279" y="3375951"/>
                  </a:cubicBezTo>
                  <a:cubicBezTo>
                    <a:pt x="948279" y="3362431"/>
                    <a:pt x="967593" y="3370157"/>
                    <a:pt x="977249" y="3356637"/>
                  </a:cubicBezTo>
                  <a:cubicBezTo>
                    <a:pt x="975318" y="3352775"/>
                    <a:pt x="971455" y="3348912"/>
                    <a:pt x="967593" y="3348912"/>
                  </a:cubicBezTo>
                  <a:cubicBezTo>
                    <a:pt x="961799" y="3348912"/>
                    <a:pt x="959867" y="3350844"/>
                    <a:pt x="956005" y="3352775"/>
                  </a:cubicBezTo>
                  <a:cubicBezTo>
                    <a:pt x="950211" y="3354706"/>
                    <a:pt x="938623" y="3356637"/>
                    <a:pt x="934760" y="3356637"/>
                  </a:cubicBezTo>
                  <a:cubicBezTo>
                    <a:pt x="915447" y="3356637"/>
                    <a:pt x="886477" y="3346981"/>
                    <a:pt x="886477" y="3319942"/>
                  </a:cubicBezTo>
                  <a:cubicBezTo>
                    <a:pt x="886477" y="3316080"/>
                    <a:pt x="886477" y="3312217"/>
                    <a:pt x="892271" y="3310286"/>
                  </a:cubicBezTo>
                  <a:cubicBezTo>
                    <a:pt x="898065" y="3304492"/>
                    <a:pt x="907722" y="3304492"/>
                    <a:pt x="915447" y="3300629"/>
                  </a:cubicBezTo>
                  <a:cubicBezTo>
                    <a:pt x="919309" y="3298698"/>
                    <a:pt x="921241" y="3292904"/>
                    <a:pt x="925103" y="3290973"/>
                  </a:cubicBezTo>
                  <a:cubicBezTo>
                    <a:pt x="927035" y="3289041"/>
                    <a:pt x="930897" y="3289041"/>
                    <a:pt x="934760" y="3289041"/>
                  </a:cubicBezTo>
                  <a:cubicBezTo>
                    <a:pt x="940554" y="3289041"/>
                    <a:pt x="956005" y="3298698"/>
                    <a:pt x="963730" y="3302560"/>
                  </a:cubicBezTo>
                  <a:cubicBezTo>
                    <a:pt x="965661" y="3308354"/>
                    <a:pt x="969524" y="3314148"/>
                    <a:pt x="973386" y="3319942"/>
                  </a:cubicBezTo>
                  <a:cubicBezTo>
                    <a:pt x="983043" y="3310286"/>
                    <a:pt x="998494" y="3310286"/>
                    <a:pt x="998494" y="3296767"/>
                  </a:cubicBezTo>
                  <a:cubicBezTo>
                    <a:pt x="1000425" y="3294835"/>
                    <a:pt x="1002356" y="3290973"/>
                    <a:pt x="1002356" y="3287110"/>
                  </a:cubicBezTo>
                  <a:cubicBezTo>
                    <a:pt x="1010082" y="3283247"/>
                    <a:pt x="1021670" y="3277453"/>
                    <a:pt x="1027463" y="3277453"/>
                  </a:cubicBezTo>
                  <a:cubicBezTo>
                    <a:pt x="1031326" y="3277453"/>
                    <a:pt x="1033257" y="3279385"/>
                    <a:pt x="1033257" y="3279385"/>
                  </a:cubicBezTo>
                  <a:close/>
                  <a:moveTo>
                    <a:pt x="1377033" y="3341187"/>
                  </a:moveTo>
                  <a:cubicBezTo>
                    <a:pt x="1338406" y="3335393"/>
                    <a:pt x="1313299" y="3310286"/>
                    <a:pt x="1313299" y="3279385"/>
                  </a:cubicBezTo>
                  <a:cubicBezTo>
                    <a:pt x="1313299" y="3258140"/>
                    <a:pt x="1319093" y="3258140"/>
                    <a:pt x="1344200" y="3258140"/>
                  </a:cubicBezTo>
                  <a:cubicBezTo>
                    <a:pt x="1361582" y="3281316"/>
                    <a:pt x="1346132" y="3316080"/>
                    <a:pt x="1377033" y="3341187"/>
                  </a:cubicBezTo>
                  <a:close/>
                  <a:moveTo>
                    <a:pt x="915447" y="3283247"/>
                  </a:moveTo>
                  <a:cubicBezTo>
                    <a:pt x="899996" y="3294835"/>
                    <a:pt x="871026" y="3306423"/>
                    <a:pt x="853644" y="3306423"/>
                  </a:cubicBezTo>
                  <a:cubicBezTo>
                    <a:pt x="840125" y="3306423"/>
                    <a:pt x="805361" y="3298698"/>
                    <a:pt x="805361" y="3275522"/>
                  </a:cubicBezTo>
                  <a:cubicBezTo>
                    <a:pt x="805361" y="3260071"/>
                    <a:pt x="826606" y="3258140"/>
                    <a:pt x="832400" y="3254277"/>
                  </a:cubicBezTo>
                  <a:cubicBezTo>
                    <a:pt x="843988" y="3248483"/>
                    <a:pt x="855576" y="3238827"/>
                    <a:pt x="867164" y="3234964"/>
                  </a:cubicBezTo>
                  <a:cubicBezTo>
                    <a:pt x="871026" y="3252346"/>
                    <a:pt x="901928" y="3260071"/>
                    <a:pt x="915447" y="3283247"/>
                  </a:cubicBezTo>
                  <a:close/>
                  <a:moveTo>
                    <a:pt x="1434973" y="3260071"/>
                  </a:moveTo>
                  <a:cubicBezTo>
                    <a:pt x="1434973" y="3263934"/>
                    <a:pt x="1434973" y="3265865"/>
                    <a:pt x="1433041" y="3267797"/>
                  </a:cubicBezTo>
                  <a:cubicBezTo>
                    <a:pt x="1425316" y="3275522"/>
                    <a:pt x="1413728" y="3279385"/>
                    <a:pt x="1406003" y="3287110"/>
                  </a:cubicBezTo>
                  <a:cubicBezTo>
                    <a:pt x="1392483" y="3298698"/>
                    <a:pt x="1386689" y="3314148"/>
                    <a:pt x="1378964" y="3327668"/>
                  </a:cubicBezTo>
                  <a:cubicBezTo>
                    <a:pt x="1375102" y="3314148"/>
                    <a:pt x="1369308" y="3287110"/>
                    <a:pt x="1369308" y="3283247"/>
                  </a:cubicBezTo>
                  <a:cubicBezTo>
                    <a:pt x="1369308" y="3277453"/>
                    <a:pt x="1369308" y="3271659"/>
                    <a:pt x="1371239" y="3267797"/>
                  </a:cubicBezTo>
                  <a:cubicBezTo>
                    <a:pt x="1373170" y="3260071"/>
                    <a:pt x="1377033" y="3248483"/>
                    <a:pt x="1390552" y="3240758"/>
                  </a:cubicBezTo>
                  <a:cubicBezTo>
                    <a:pt x="1396346" y="3234964"/>
                    <a:pt x="1409865" y="3227239"/>
                    <a:pt x="1415659" y="3227239"/>
                  </a:cubicBezTo>
                  <a:cubicBezTo>
                    <a:pt x="1425316" y="3227239"/>
                    <a:pt x="1434973" y="3256209"/>
                    <a:pt x="1434973" y="3260071"/>
                  </a:cubicBezTo>
                  <a:close/>
                  <a:moveTo>
                    <a:pt x="986906" y="3246552"/>
                  </a:moveTo>
                  <a:cubicBezTo>
                    <a:pt x="986906" y="3260071"/>
                    <a:pt x="944417" y="3262003"/>
                    <a:pt x="942485" y="3262003"/>
                  </a:cubicBezTo>
                  <a:cubicBezTo>
                    <a:pt x="923172" y="3262003"/>
                    <a:pt x="892271" y="3256209"/>
                    <a:pt x="886477" y="3221445"/>
                  </a:cubicBezTo>
                  <a:cubicBezTo>
                    <a:pt x="896134" y="3213720"/>
                    <a:pt x="915447" y="3215651"/>
                    <a:pt x="928966" y="3215651"/>
                  </a:cubicBezTo>
                  <a:cubicBezTo>
                    <a:pt x="944417" y="3215651"/>
                    <a:pt x="986906" y="3221445"/>
                    <a:pt x="986906" y="3246552"/>
                  </a:cubicBezTo>
                  <a:close/>
                  <a:moveTo>
                    <a:pt x="1477462" y="3240758"/>
                  </a:moveTo>
                  <a:cubicBezTo>
                    <a:pt x="1477462" y="3244621"/>
                    <a:pt x="1462011" y="3263934"/>
                    <a:pt x="1458148" y="3263934"/>
                  </a:cubicBezTo>
                  <a:cubicBezTo>
                    <a:pt x="1444629" y="3263934"/>
                    <a:pt x="1440767" y="3244621"/>
                    <a:pt x="1440767" y="3238827"/>
                  </a:cubicBezTo>
                  <a:cubicBezTo>
                    <a:pt x="1440767" y="3227239"/>
                    <a:pt x="1442698" y="3211788"/>
                    <a:pt x="1458148" y="3211788"/>
                  </a:cubicBezTo>
                  <a:cubicBezTo>
                    <a:pt x="1467805" y="3211788"/>
                    <a:pt x="1477462" y="3236896"/>
                    <a:pt x="1477462" y="3240758"/>
                  </a:cubicBezTo>
                  <a:close/>
                  <a:moveTo>
                    <a:pt x="1096991" y="3225308"/>
                  </a:moveTo>
                  <a:lnTo>
                    <a:pt x="1096991" y="3231102"/>
                  </a:lnTo>
                  <a:cubicBezTo>
                    <a:pt x="1093128" y="3231102"/>
                    <a:pt x="1087335" y="3233033"/>
                    <a:pt x="1083472" y="3233033"/>
                  </a:cubicBezTo>
                  <a:cubicBezTo>
                    <a:pt x="1077678" y="3233033"/>
                    <a:pt x="1048708" y="3221445"/>
                    <a:pt x="1042914" y="3221445"/>
                  </a:cubicBezTo>
                  <a:cubicBezTo>
                    <a:pt x="1031326" y="3221445"/>
                    <a:pt x="1039051" y="3240758"/>
                    <a:pt x="1021670" y="3240758"/>
                  </a:cubicBezTo>
                  <a:cubicBezTo>
                    <a:pt x="1017807" y="3240758"/>
                    <a:pt x="996562" y="3234964"/>
                    <a:pt x="986906" y="3229170"/>
                  </a:cubicBezTo>
                  <a:cubicBezTo>
                    <a:pt x="979180" y="3227239"/>
                    <a:pt x="975318" y="3219514"/>
                    <a:pt x="969524" y="3213720"/>
                  </a:cubicBezTo>
                  <a:cubicBezTo>
                    <a:pt x="977249" y="3211788"/>
                    <a:pt x="990768" y="3209857"/>
                    <a:pt x="994631" y="3209857"/>
                  </a:cubicBezTo>
                  <a:cubicBezTo>
                    <a:pt x="1012013" y="3209857"/>
                    <a:pt x="1017807" y="3215651"/>
                    <a:pt x="1040983" y="3219514"/>
                  </a:cubicBezTo>
                  <a:cubicBezTo>
                    <a:pt x="1046777" y="3194406"/>
                    <a:pt x="1066090" y="3221445"/>
                    <a:pt x="1075747" y="3202132"/>
                  </a:cubicBezTo>
                  <a:cubicBezTo>
                    <a:pt x="1079609" y="3204063"/>
                    <a:pt x="1093128" y="3217582"/>
                    <a:pt x="1096991" y="3225308"/>
                  </a:cubicBezTo>
                  <a:close/>
                  <a:moveTo>
                    <a:pt x="847851" y="3209857"/>
                  </a:moveTo>
                  <a:cubicBezTo>
                    <a:pt x="847851" y="3234964"/>
                    <a:pt x="832400" y="3240758"/>
                    <a:pt x="815018" y="3240758"/>
                  </a:cubicBezTo>
                  <a:cubicBezTo>
                    <a:pt x="811155" y="3240758"/>
                    <a:pt x="805361" y="3240758"/>
                    <a:pt x="801499" y="3238827"/>
                  </a:cubicBezTo>
                  <a:lnTo>
                    <a:pt x="801499" y="3180887"/>
                  </a:lnTo>
                  <a:cubicBezTo>
                    <a:pt x="816949" y="3190544"/>
                    <a:pt x="847851" y="3205994"/>
                    <a:pt x="847851" y="3209857"/>
                  </a:cubicBezTo>
                  <a:close/>
                  <a:moveTo>
                    <a:pt x="1456217" y="3171231"/>
                  </a:moveTo>
                  <a:cubicBezTo>
                    <a:pt x="1456217" y="3175093"/>
                    <a:pt x="1454286" y="3184750"/>
                    <a:pt x="1454286" y="3192475"/>
                  </a:cubicBezTo>
                  <a:lnTo>
                    <a:pt x="1442698" y="3192475"/>
                  </a:lnTo>
                  <a:cubicBezTo>
                    <a:pt x="1438835" y="3190544"/>
                    <a:pt x="1433041" y="3188612"/>
                    <a:pt x="1433041" y="3182819"/>
                  </a:cubicBezTo>
                  <a:cubicBezTo>
                    <a:pt x="1433041" y="3175093"/>
                    <a:pt x="1442698" y="3163505"/>
                    <a:pt x="1438835" y="3155780"/>
                  </a:cubicBezTo>
                  <a:cubicBezTo>
                    <a:pt x="1446560" y="3153849"/>
                    <a:pt x="1456217" y="3163505"/>
                    <a:pt x="1456217" y="3171231"/>
                  </a:cubicBezTo>
                  <a:close/>
                  <a:moveTo>
                    <a:pt x="1425316" y="3142261"/>
                  </a:moveTo>
                  <a:cubicBezTo>
                    <a:pt x="1425316" y="3144192"/>
                    <a:pt x="1427247" y="3142261"/>
                    <a:pt x="1427247" y="3146123"/>
                  </a:cubicBezTo>
                  <a:cubicBezTo>
                    <a:pt x="1427247" y="3151917"/>
                    <a:pt x="1419522" y="3163505"/>
                    <a:pt x="1419522" y="3169299"/>
                  </a:cubicBezTo>
                  <a:lnTo>
                    <a:pt x="1419522" y="3204063"/>
                  </a:lnTo>
                  <a:cubicBezTo>
                    <a:pt x="1417591" y="3207926"/>
                    <a:pt x="1417591" y="3211788"/>
                    <a:pt x="1415659" y="3211788"/>
                  </a:cubicBezTo>
                  <a:cubicBezTo>
                    <a:pt x="1402140" y="3217582"/>
                    <a:pt x="1384758" y="3229170"/>
                    <a:pt x="1369308" y="3236896"/>
                  </a:cubicBezTo>
                  <a:cubicBezTo>
                    <a:pt x="1361582" y="3231102"/>
                    <a:pt x="1363514" y="3215651"/>
                    <a:pt x="1363514" y="3211788"/>
                  </a:cubicBezTo>
                  <a:cubicBezTo>
                    <a:pt x="1363514" y="3207926"/>
                    <a:pt x="1367376" y="3182819"/>
                    <a:pt x="1369308" y="3167368"/>
                  </a:cubicBezTo>
                  <a:cubicBezTo>
                    <a:pt x="1348063" y="3177025"/>
                    <a:pt x="1344200" y="3192475"/>
                    <a:pt x="1344200" y="3205994"/>
                  </a:cubicBezTo>
                  <a:cubicBezTo>
                    <a:pt x="1344200" y="3209857"/>
                    <a:pt x="1349994" y="3227239"/>
                    <a:pt x="1349994" y="3231102"/>
                  </a:cubicBezTo>
                  <a:cubicBezTo>
                    <a:pt x="1349994" y="3236896"/>
                    <a:pt x="1346132" y="3244621"/>
                    <a:pt x="1344200" y="3250415"/>
                  </a:cubicBezTo>
                  <a:lnTo>
                    <a:pt x="1313299" y="3250415"/>
                  </a:lnTo>
                  <a:cubicBezTo>
                    <a:pt x="1295917" y="3240758"/>
                    <a:pt x="1290123" y="3221445"/>
                    <a:pt x="1290123" y="3207926"/>
                  </a:cubicBezTo>
                  <a:cubicBezTo>
                    <a:pt x="1290123" y="3184750"/>
                    <a:pt x="1322956" y="3151917"/>
                    <a:pt x="1346132" y="3151917"/>
                  </a:cubicBezTo>
                  <a:cubicBezTo>
                    <a:pt x="1349994" y="3151917"/>
                    <a:pt x="1357720" y="3151917"/>
                    <a:pt x="1363514" y="3153849"/>
                  </a:cubicBezTo>
                  <a:cubicBezTo>
                    <a:pt x="1365445" y="3157711"/>
                    <a:pt x="1365445" y="3167368"/>
                    <a:pt x="1369308" y="3167368"/>
                  </a:cubicBezTo>
                  <a:cubicBezTo>
                    <a:pt x="1375102" y="3167368"/>
                    <a:pt x="1398277" y="3149986"/>
                    <a:pt x="1411797" y="3142261"/>
                  </a:cubicBezTo>
                  <a:lnTo>
                    <a:pt x="1425316" y="3142261"/>
                  </a:lnTo>
                  <a:close/>
                  <a:moveTo>
                    <a:pt x="1075747" y="3198269"/>
                  </a:moveTo>
                  <a:lnTo>
                    <a:pt x="1042914" y="3198269"/>
                  </a:lnTo>
                  <a:cubicBezTo>
                    <a:pt x="1037120" y="3196338"/>
                    <a:pt x="1027463" y="3194406"/>
                    <a:pt x="1021670" y="3188612"/>
                  </a:cubicBezTo>
                  <a:cubicBezTo>
                    <a:pt x="1017807" y="3186681"/>
                    <a:pt x="1012013" y="3182819"/>
                    <a:pt x="1010082" y="3178956"/>
                  </a:cubicBezTo>
                  <a:cubicBezTo>
                    <a:pt x="1004288" y="3169299"/>
                    <a:pt x="998494" y="3153849"/>
                    <a:pt x="998494" y="3148055"/>
                  </a:cubicBezTo>
                  <a:cubicBezTo>
                    <a:pt x="998494" y="3144192"/>
                    <a:pt x="1000425" y="3142261"/>
                    <a:pt x="1002356" y="3142261"/>
                  </a:cubicBezTo>
                  <a:cubicBezTo>
                    <a:pt x="1023601" y="3146123"/>
                    <a:pt x="1075747" y="3157711"/>
                    <a:pt x="1075747" y="3198269"/>
                  </a:cubicBezTo>
                  <a:close/>
                  <a:moveTo>
                    <a:pt x="677894" y="3246552"/>
                  </a:moveTo>
                  <a:cubicBezTo>
                    <a:pt x="677894" y="3304492"/>
                    <a:pt x="714589" y="3381745"/>
                    <a:pt x="764804" y="3435822"/>
                  </a:cubicBezTo>
                  <a:cubicBezTo>
                    <a:pt x="768666" y="3433890"/>
                    <a:pt x="768666" y="3430028"/>
                    <a:pt x="770598" y="3430028"/>
                  </a:cubicBezTo>
                  <a:cubicBezTo>
                    <a:pt x="772529" y="3428096"/>
                    <a:pt x="770598" y="3426165"/>
                    <a:pt x="770598" y="3422302"/>
                  </a:cubicBezTo>
                  <a:lnTo>
                    <a:pt x="782186" y="3422302"/>
                  </a:lnTo>
                  <a:cubicBezTo>
                    <a:pt x="778323" y="3445478"/>
                    <a:pt x="776392" y="3470585"/>
                    <a:pt x="784117" y="3505349"/>
                  </a:cubicBezTo>
                  <a:cubicBezTo>
                    <a:pt x="770598" y="3503418"/>
                    <a:pt x="768666" y="3491830"/>
                    <a:pt x="764804" y="3486036"/>
                  </a:cubicBezTo>
                  <a:cubicBezTo>
                    <a:pt x="737765" y="3441616"/>
                    <a:pt x="708795" y="3395264"/>
                    <a:pt x="685619" y="3350844"/>
                  </a:cubicBezTo>
                  <a:cubicBezTo>
                    <a:pt x="677894" y="3335393"/>
                    <a:pt x="670169" y="3318011"/>
                    <a:pt x="666306" y="3300629"/>
                  </a:cubicBezTo>
                  <a:cubicBezTo>
                    <a:pt x="662444" y="3287110"/>
                    <a:pt x="660512" y="3260071"/>
                    <a:pt x="660512" y="3256209"/>
                  </a:cubicBezTo>
                  <a:cubicBezTo>
                    <a:pt x="660512" y="3250415"/>
                    <a:pt x="662444" y="3240758"/>
                    <a:pt x="662444" y="3233033"/>
                  </a:cubicBezTo>
                  <a:cubicBezTo>
                    <a:pt x="664375" y="3225308"/>
                    <a:pt x="666306" y="3215651"/>
                    <a:pt x="666306" y="3205994"/>
                  </a:cubicBezTo>
                  <a:cubicBezTo>
                    <a:pt x="670169" y="3196338"/>
                    <a:pt x="670169" y="3184750"/>
                    <a:pt x="674032" y="3177025"/>
                  </a:cubicBezTo>
                  <a:cubicBezTo>
                    <a:pt x="675963" y="3171231"/>
                    <a:pt x="683688" y="3169299"/>
                    <a:pt x="683688" y="3165437"/>
                  </a:cubicBezTo>
                  <a:cubicBezTo>
                    <a:pt x="691413" y="3142261"/>
                    <a:pt x="706864" y="3130673"/>
                    <a:pt x="722315" y="3122948"/>
                  </a:cubicBezTo>
                  <a:cubicBezTo>
                    <a:pt x="693345" y="3161574"/>
                    <a:pt x="677894" y="3205994"/>
                    <a:pt x="677894" y="3246552"/>
                  </a:cubicBezTo>
                  <a:close/>
                  <a:moveTo>
                    <a:pt x="986906" y="3149986"/>
                  </a:moveTo>
                  <a:lnTo>
                    <a:pt x="983043" y="3153849"/>
                  </a:lnTo>
                  <a:cubicBezTo>
                    <a:pt x="986906" y="3165437"/>
                    <a:pt x="992700" y="3180887"/>
                    <a:pt x="1000425" y="3196338"/>
                  </a:cubicBezTo>
                  <a:cubicBezTo>
                    <a:pt x="998494" y="3198269"/>
                    <a:pt x="994631" y="3198269"/>
                    <a:pt x="990768" y="3198269"/>
                  </a:cubicBezTo>
                  <a:cubicBezTo>
                    <a:pt x="936691" y="3198269"/>
                    <a:pt x="911584" y="3163505"/>
                    <a:pt x="911584" y="3115222"/>
                  </a:cubicBezTo>
                  <a:cubicBezTo>
                    <a:pt x="911584" y="3111360"/>
                    <a:pt x="913515" y="3099772"/>
                    <a:pt x="913515" y="3092046"/>
                  </a:cubicBezTo>
                  <a:cubicBezTo>
                    <a:pt x="928966" y="3122948"/>
                    <a:pt x="973386" y="3115222"/>
                    <a:pt x="986906" y="3149986"/>
                  </a:cubicBezTo>
                  <a:close/>
                  <a:moveTo>
                    <a:pt x="1307505" y="3084321"/>
                  </a:moveTo>
                  <a:cubicBezTo>
                    <a:pt x="1301711" y="3095909"/>
                    <a:pt x="1292055" y="3107497"/>
                    <a:pt x="1286261" y="3122948"/>
                  </a:cubicBezTo>
                  <a:cubicBezTo>
                    <a:pt x="1282398" y="3128742"/>
                    <a:pt x="1282398" y="3140329"/>
                    <a:pt x="1280467" y="3149986"/>
                  </a:cubicBezTo>
                  <a:cubicBezTo>
                    <a:pt x="1280467" y="3151917"/>
                    <a:pt x="1261154" y="3159643"/>
                    <a:pt x="1255360" y="3159643"/>
                  </a:cubicBezTo>
                  <a:cubicBezTo>
                    <a:pt x="1236046" y="3159643"/>
                    <a:pt x="1220596" y="3148055"/>
                    <a:pt x="1209008" y="3132604"/>
                  </a:cubicBezTo>
                  <a:cubicBezTo>
                    <a:pt x="1193557" y="3128742"/>
                    <a:pt x="1168450" y="3140329"/>
                    <a:pt x="1162656" y="3119085"/>
                  </a:cubicBezTo>
                  <a:cubicBezTo>
                    <a:pt x="1170381" y="3115222"/>
                    <a:pt x="1199351" y="3093978"/>
                    <a:pt x="1210939" y="3093978"/>
                  </a:cubicBezTo>
                  <a:cubicBezTo>
                    <a:pt x="1230252" y="3093978"/>
                    <a:pt x="1214802" y="3111360"/>
                    <a:pt x="1220596" y="3121016"/>
                  </a:cubicBezTo>
                  <a:cubicBezTo>
                    <a:pt x="1239909" y="3101703"/>
                    <a:pt x="1261154" y="3086252"/>
                    <a:pt x="1282398" y="3084321"/>
                  </a:cubicBezTo>
                  <a:lnTo>
                    <a:pt x="1307505" y="3084321"/>
                  </a:lnTo>
                  <a:close/>
                  <a:moveTo>
                    <a:pt x="1388621" y="3117154"/>
                  </a:moveTo>
                  <a:cubicBezTo>
                    <a:pt x="1392483" y="3113291"/>
                    <a:pt x="1425316" y="3084321"/>
                    <a:pt x="1434973" y="3084321"/>
                  </a:cubicBezTo>
                  <a:cubicBezTo>
                    <a:pt x="1446560" y="3084321"/>
                    <a:pt x="1444629" y="3097840"/>
                    <a:pt x="1444629" y="3103634"/>
                  </a:cubicBezTo>
                  <a:cubicBezTo>
                    <a:pt x="1444629" y="3107497"/>
                    <a:pt x="1444629" y="3113291"/>
                    <a:pt x="1442698" y="3119085"/>
                  </a:cubicBezTo>
                  <a:cubicBezTo>
                    <a:pt x="1433041" y="3122948"/>
                    <a:pt x="1419522" y="3124879"/>
                    <a:pt x="1406003" y="3128742"/>
                  </a:cubicBezTo>
                  <a:cubicBezTo>
                    <a:pt x="1398277" y="3130673"/>
                    <a:pt x="1386689" y="3128742"/>
                    <a:pt x="1380896" y="3130673"/>
                  </a:cubicBezTo>
                  <a:cubicBezTo>
                    <a:pt x="1375102" y="3132604"/>
                    <a:pt x="1371239" y="3138398"/>
                    <a:pt x="1365445" y="3138398"/>
                  </a:cubicBezTo>
                  <a:cubicBezTo>
                    <a:pt x="1357720" y="3138398"/>
                    <a:pt x="1340338" y="3134535"/>
                    <a:pt x="1334544" y="3146123"/>
                  </a:cubicBezTo>
                  <a:cubicBezTo>
                    <a:pt x="1321025" y="3149986"/>
                    <a:pt x="1309437" y="3153849"/>
                    <a:pt x="1299780" y="3159643"/>
                  </a:cubicBezTo>
                  <a:cubicBezTo>
                    <a:pt x="1299780" y="3155780"/>
                    <a:pt x="1297849" y="3151917"/>
                    <a:pt x="1297849" y="3148055"/>
                  </a:cubicBezTo>
                  <a:cubicBezTo>
                    <a:pt x="1297849" y="3111360"/>
                    <a:pt x="1321025" y="3082390"/>
                    <a:pt x="1361582" y="3082390"/>
                  </a:cubicBezTo>
                  <a:cubicBezTo>
                    <a:pt x="1382827" y="3082390"/>
                    <a:pt x="1388621" y="3090115"/>
                    <a:pt x="1388621" y="3117154"/>
                  </a:cubicBezTo>
                  <a:close/>
                  <a:moveTo>
                    <a:pt x="847851" y="3090115"/>
                  </a:moveTo>
                  <a:cubicBezTo>
                    <a:pt x="892271" y="3090115"/>
                    <a:pt x="896134" y="3095909"/>
                    <a:pt x="896134" y="3128742"/>
                  </a:cubicBezTo>
                  <a:cubicBezTo>
                    <a:pt x="896134" y="3153849"/>
                    <a:pt x="909653" y="3169299"/>
                    <a:pt x="932829" y="3198269"/>
                  </a:cubicBezTo>
                  <a:cubicBezTo>
                    <a:pt x="917378" y="3205994"/>
                    <a:pt x="907722" y="3205994"/>
                    <a:pt x="894202" y="3205994"/>
                  </a:cubicBezTo>
                  <a:cubicBezTo>
                    <a:pt x="849782" y="3205994"/>
                    <a:pt x="799567" y="3171231"/>
                    <a:pt x="799567" y="3124879"/>
                  </a:cubicBezTo>
                  <a:cubicBezTo>
                    <a:pt x="799567" y="3119085"/>
                    <a:pt x="801499" y="3082390"/>
                    <a:pt x="816949" y="3082390"/>
                  </a:cubicBezTo>
                  <a:cubicBezTo>
                    <a:pt x="822743" y="3082390"/>
                    <a:pt x="836263" y="3090115"/>
                    <a:pt x="847851" y="3090115"/>
                  </a:cubicBezTo>
                  <a:close/>
                  <a:moveTo>
                    <a:pt x="482831" y="3084321"/>
                  </a:moveTo>
                  <a:lnTo>
                    <a:pt x="480899" y="3095909"/>
                  </a:lnTo>
                  <a:cubicBezTo>
                    <a:pt x="477037" y="3092046"/>
                    <a:pt x="473174" y="3090115"/>
                    <a:pt x="473174" y="3086252"/>
                  </a:cubicBezTo>
                  <a:cubicBezTo>
                    <a:pt x="473174" y="3080458"/>
                    <a:pt x="469311" y="3082390"/>
                    <a:pt x="467380" y="3080458"/>
                  </a:cubicBezTo>
                  <a:lnTo>
                    <a:pt x="473174" y="3074665"/>
                  </a:lnTo>
                  <a:cubicBezTo>
                    <a:pt x="475105" y="3078527"/>
                    <a:pt x="478968" y="3082390"/>
                    <a:pt x="482831" y="3084321"/>
                  </a:cubicBezTo>
                  <a:close/>
                  <a:moveTo>
                    <a:pt x="871026" y="2964579"/>
                  </a:moveTo>
                  <a:cubicBezTo>
                    <a:pt x="878752" y="2968442"/>
                    <a:pt x="907722" y="2962648"/>
                    <a:pt x="907722" y="2981961"/>
                  </a:cubicBezTo>
                  <a:cubicBezTo>
                    <a:pt x="907722" y="2987755"/>
                    <a:pt x="896134" y="3005137"/>
                    <a:pt x="896134" y="3014794"/>
                  </a:cubicBezTo>
                  <a:cubicBezTo>
                    <a:pt x="894202" y="3049557"/>
                    <a:pt x="898065" y="3055351"/>
                    <a:pt x="898065" y="3061145"/>
                  </a:cubicBezTo>
                  <a:cubicBezTo>
                    <a:pt x="898065" y="3076596"/>
                    <a:pt x="876820" y="3080458"/>
                    <a:pt x="865232" y="3080458"/>
                  </a:cubicBezTo>
                  <a:cubicBezTo>
                    <a:pt x="851713" y="3080458"/>
                    <a:pt x="813087" y="3070802"/>
                    <a:pt x="813087" y="3053420"/>
                  </a:cubicBezTo>
                  <a:cubicBezTo>
                    <a:pt x="813087" y="3049557"/>
                    <a:pt x="826606" y="2999343"/>
                    <a:pt x="840125" y="2974236"/>
                  </a:cubicBezTo>
                  <a:cubicBezTo>
                    <a:pt x="843988" y="2964579"/>
                    <a:pt x="855576" y="2958785"/>
                    <a:pt x="863301" y="2958785"/>
                  </a:cubicBezTo>
                  <a:cubicBezTo>
                    <a:pt x="867164" y="2958785"/>
                    <a:pt x="865232" y="2962648"/>
                    <a:pt x="871026" y="2964579"/>
                  </a:cubicBezTo>
                  <a:close/>
                  <a:moveTo>
                    <a:pt x="1944842" y="2933678"/>
                  </a:moveTo>
                  <a:cubicBezTo>
                    <a:pt x="1929391" y="2943335"/>
                    <a:pt x="1912009" y="2952991"/>
                    <a:pt x="1898490" y="2968442"/>
                  </a:cubicBezTo>
                  <a:cubicBezTo>
                    <a:pt x="1892696" y="2972304"/>
                    <a:pt x="1890765" y="2981961"/>
                    <a:pt x="1886902" y="2987755"/>
                  </a:cubicBezTo>
                  <a:cubicBezTo>
                    <a:pt x="1886902" y="2989686"/>
                    <a:pt x="1884971" y="2991618"/>
                    <a:pt x="1881108" y="2991618"/>
                  </a:cubicBezTo>
                  <a:cubicBezTo>
                    <a:pt x="1875314" y="2991618"/>
                    <a:pt x="1861795" y="2981961"/>
                    <a:pt x="1852138" y="2974236"/>
                  </a:cubicBezTo>
                  <a:cubicBezTo>
                    <a:pt x="1881108" y="2937541"/>
                    <a:pt x="1894627" y="2931747"/>
                    <a:pt x="1921666" y="2931747"/>
                  </a:cubicBezTo>
                  <a:cubicBezTo>
                    <a:pt x="1927460" y="2931747"/>
                    <a:pt x="1937116" y="2933678"/>
                    <a:pt x="1944842" y="2933678"/>
                  </a:cubicBezTo>
                  <a:close/>
                  <a:moveTo>
                    <a:pt x="1456217" y="2962648"/>
                  </a:moveTo>
                  <a:cubicBezTo>
                    <a:pt x="1456217" y="2974236"/>
                    <a:pt x="1446560" y="2978098"/>
                    <a:pt x="1434973" y="2981961"/>
                  </a:cubicBezTo>
                  <a:cubicBezTo>
                    <a:pt x="1438835" y="2985824"/>
                    <a:pt x="1442698" y="2991618"/>
                    <a:pt x="1442698" y="2997412"/>
                  </a:cubicBezTo>
                  <a:cubicBezTo>
                    <a:pt x="1442698" y="3001274"/>
                    <a:pt x="1436904" y="3010931"/>
                    <a:pt x="1434973" y="3018656"/>
                  </a:cubicBezTo>
                  <a:cubicBezTo>
                    <a:pt x="1436904" y="3020587"/>
                    <a:pt x="1440767" y="3018656"/>
                    <a:pt x="1452354" y="3018656"/>
                  </a:cubicBezTo>
                  <a:cubicBezTo>
                    <a:pt x="1452354" y="3018656"/>
                    <a:pt x="1450423" y="3020587"/>
                    <a:pt x="1450423" y="3022519"/>
                  </a:cubicBezTo>
                  <a:cubicBezTo>
                    <a:pt x="1452354" y="3028313"/>
                    <a:pt x="1454286" y="3037969"/>
                    <a:pt x="1454286" y="3041832"/>
                  </a:cubicBezTo>
                  <a:cubicBezTo>
                    <a:pt x="1454286" y="3066939"/>
                    <a:pt x="1444629" y="3070802"/>
                    <a:pt x="1417591" y="3076596"/>
                  </a:cubicBezTo>
                  <a:cubicBezTo>
                    <a:pt x="1409865" y="3068871"/>
                    <a:pt x="1415659" y="3057283"/>
                    <a:pt x="1415659" y="3049557"/>
                  </a:cubicBezTo>
                  <a:cubicBezTo>
                    <a:pt x="1415659" y="3049557"/>
                    <a:pt x="1415659" y="3047626"/>
                    <a:pt x="1411797" y="3047626"/>
                  </a:cubicBezTo>
                  <a:cubicBezTo>
                    <a:pt x="1406003" y="3047626"/>
                    <a:pt x="1400209" y="3059214"/>
                    <a:pt x="1392483" y="3065008"/>
                  </a:cubicBezTo>
                  <a:cubicBezTo>
                    <a:pt x="1382827" y="3070802"/>
                    <a:pt x="1369308" y="3072733"/>
                    <a:pt x="1363514" y="3072733"/>
                  </a:cubicBezTo>
                  <a:cubicBezTo>
                    <a:pt x="1348063" y="3072733"/>
                    <a:pt x="1328750" y="3068871"/>
                    <a:pt x="1328750" y="3051489"/>
                  </a:cubicBezTo>
                  <a:cubicBezTo>
                    <a:pt x="1328750" y="3047626"/>
                    <a:pt x="1334544" y="3036038"/>
                    <a:pt x="1334544" y="3030244"/>
                  </a:cubicBezTo>
                  <a:cubicBezTo>
                    <a:pt x="1334544" y="3026381"/>
                    <a:pt x="1334544" y="3028313"/>
                    <a:pt x="1332612" y="3026381"/>
                  </a:cubicBezTo>
                  <a:cubicBezTo>
                    <a:pt x="1311368" y="3026381"/>
                    <a:pt x="1317162" y="3053420"/>
                    <a:pt x="1317162" y="3063077"/>
                  </a:cubicBezTo>
                  <a:lnTo>
                    <a:pt x="1243772" y="3070802"/>
                  </a:lnTo>
                  <a:cubicBezTo>
                    <a:pt x="1249566" y="3063077"/>
                    <a:pt x="1245703" y="3055351"/>
                    <a:pt x="1243772" y="3047626"/>
                  </a:cubicBezTo>
                  <a:cubicBezTo>
                    <a:pt x="1226390" y="3099772"/>
                    <a:pt x="1178107" y="3063077"/>
                    <a:pt x="1158793" y="3113291"/>
                  </a:cubicBezTo>
                  <a:cubicBezTo>
                    <a:pt x="1141412" y="3105566"/>
                    <a:pt x="1143343" y="3095909"/>
                    <a:pt x="1143343" y="3084321"/>
                  </a:cubicBezTo>
                  <a:cubicBezTo>
                    <a:pt x="1143343" y="3080458"/>
                    <a:pt x="1145274" y="3070802"/>
                    <a:pt x="1145274" y="3063077"/>
                  </a:cubicBezTo>
                  <a:lnTo>
                    <a:pt x="1145274" y="3055351"/>
                  </a:lnTo>
                  <a:cubicBezTo>
                    <a:pt x="1168450" y="3020587"/>
                    <a:pt x="1195489" y="3001274"/>
                    <a:pt x="1226390" y="3001274"/>
                  </a:cubicBezTo>
                  <a:cubicBezTo>
                    <a:pt x="1230252" y="3001274"/>
                    <a:pt x="1239909" y="3001274"/>
                    <a:pt x="1245703" y="3005137"/>
                  </a:cubicBezTo>
                  <a:cubicBezTo>
                    <a:pt x="1247634" y="3007068"/>
                    <a:pt x="1247634" y="3026381"/>
                    <a:pt x="1253428" y="3026381"/>
                  </a:cubicBezTo>
                  <a:cubicBezTo>
                    <a:pt x="1259222" y="3026381"/>
                    <a:pt x="1290123" y="2983892"/>
                    <a:pt x="1322956" y="2983892"/>
                  </a:cubicBezTo>
                  <a:cubicBezTo>
                    <a:pt x="1351926" y="2983892"/>
                    <a:pt x="1336475" y="3001274"/>
                    <a:pt x="1351926" y="3001274"/>
                  </a:cubicBezTo>
                  <a:cubicBezTo>
                    <a:pt x="1355788" y="3001274"/>
                    <a:pt x="1377033" y="2989686"/>
                    <a:pt x="1390552" y="2981961"/>
                  </a:cubicBezTo>
                  <a:cubicBezTo>
                    <a:pt x="1382827" y="2974236"/>
                    <a:pt x="1375102" y="2972304"/>
                    <a:pt x="1375102" y="2962648"/>
                  </a:cubicBezTo>
                  <a:cubicBezTo>
                    <a:pt x="1375102" y="2943335"/>
                    <a:pt x="1413728" y="2916296"/>
                    <a:pt x="1427247" y="2916296"/>
                  </a:cubicBezTo>
                  <a:cubicBezTo>
                    <a:pt x="1450423" y="2916296"/>
                    <a:pt x="1456217" y="2951060"/>
                    <a:pt x="1456217" y="2962648"/>
                  </a:cubicBezTo>
                  <a:close/>
                  <a:moveTo>
                    <a:pt x="1357720" y="2908571"/>
                  </a:moveTo>
                  <a:cubicBezTo>
                    <a:pt x="1363514" y="2910502"/>
                    <a:pt x="1371239" y="2918227"/>
                    <a:pt x="1375102" y="2922090"/>
                  </a:cubicBezTo>
                  <a:cubicBezTo>
                    <a:pt x="1375102" y="2922090"/>
                    <a:pt x="1377033" y="2920159"/>
                    <a:pt x="1377033" y="2925953"/>
                  </a:cubicBezTo>
                  <a:cubicBezTo>
                    <a:pt x="1377033" y="2929815"/>
                    <a:pt x="1367376" y="2956854"/>
                    <a:pt x="1357720" y="2966510"/>
                  </a:cubicBezTo>
                  <a:cubicBezTo>
                    <a:pt x="1349994" y="2974236"/>
                    <a:pt x="1328750" y="2970373"/>
                    <a:pt x="1321025" y="2972304"/>
                  </a:cubicBezTo>
                  <a:cubicBezTo>
                    <a:pt x="1305574" y="2974236"/>
                    <a:pt x="1286261" y="2980030"/>
                    <a:pt x="1270810" y="2987755"/>
                  </a:cubicBezTo>
                  <a:lnTo>
                    <a:pt x="1265016" y="2987755"/>
                  </a:lnTo>
                  <a:cubicBezTo>
                    <a:pt x="1265016" y="2981961"/>
                    <a:pt x="1263085" y="2972304"/>
                    <a:pt x="1263085" y="2966510"/>
                  </a:cubicBezTo>
                  <a:cubicBezTo>
                    <a:pt x="1263085" y="2924021"/>
                    <a:pt x="1299780" y="2906640"/>
                    <a:pt x="1334544" y="2906640"/>
                  </a:cubicBezTo>
                  <a:cubicBezTo>
                    <a:pt x="1338406" y="2906640"/>
                    <a:pt x="1351926" y="2906640"/>
                    <a:pt x="1357720" y="2908571"/>
                  </a:cubicBezTo>
                  <a:close/>
                  <a:moveTo>
                    <a:pt x="1265016" y="2918227"/>
                  </a:moveTo>
                  <a:cubicBezTo>
                    <a:pt x="1265016" y="2924021"/>
                    <a:pt x="1259222" y="2929815"/>
                    <a:pt x="1257291" y="2937541"/>
                  </a:cubicBezTo>
                  <a:cubicBezTo>
                    <a:pt x="1255360" y="2945266"/>
                    <a:pt x="1255360" y="2958785"/>
                    <a:pt x="1249566" y="2970373"/>
                  </a:cubicBezTo>
                  <a:cubicBezTo>
                    <a:pt x="1239909" y="2989686"/>
                    <a:pt x="1214802" y="2989686"/>
                    <a:pt x="1203214" y="2993549"/>
                  </a:cubicBezTo>
                  <a:cubicBezTo>
                    <a:pt x="1191626" y="2995480"/>
                    <a:pt x="1178107" y="3001274"/>
                    <a:pt x="1164587" y="3007068"/>
                  </a:cubicBezTo>
                  <a:cubicBezTo>
                    <a:pt x="1162656" y="2997412"/>
                    <a:pt x="1160725" y="2981961"/>
                    <a:pt x="1160725" y="2976167"/>
                  </a:cubicBezTo>
                  <a:cubicBezTo>
                    <a:pt x="1160725" y="2931747"/>
                    <a:pt x="1201283" y="2904708"/>
                    <a:pt x="1237978" y="2904708"/>
                  </a:cubicBezTo>
                  <a:cubicBezTo>
                    <a:pt x="1247634" y="2904708"/>
                    <a:pt x="1265016" y="2904708"/>
                    <a:pt x="1265016" y="2918227"/>
                  </a:cubicBezTo>
                  <a:close/>
                  <a:moveTo>
                    <a:pt x="1012013" y="2943335"/>
                  </a:moveTo>
                  <a:cubicBezTo>
                    <a:pt x="1013944" y="2958785"/>
                    <a:pt x="1017807" y="2985824"/>
                    <a:pt x="1017807" y="2991618"/>
                  </a:cubicBezTo>
                  <a:cubicBezTo>
                    <a:pt x="1017807" y="3003206"/>
                    <a:pt x="1004288" y="3007068"/>
                    <a:pt x="996562" y="3007068"/>
                  </a:cubicBezTo>
                  <a:cubicBezTo>
                    <a:pt x="981112" y="3007068"/>
                    <a:pt x="973386" y="2997412"/>
                    <a:pt x="952142" y="2985824"/>
                  </a:cubicBezTo>
                  <a:cubicBezTo>
                    <a:pt x="950211" y="2987755"/>
                    <a:pt x="950211" y="2985824"/>
                    <a:pt x="950211" y="2991618"/>
                  </a:cubicBezTo>
                  <a:cubicBezTo>
                    <a:pt x="950211" y="3016725"/>
                    <a:pt x="992700" y="3018656"/>
                    <a:pt x="998494" y="3026381"/>
                  </a:cubicBezTo>
                  <a:cubicBezTo>
                    <a:pt x="1000425" y="3030244"/>
                    <a:pt x="994631" y="3041832"/>
                    <a:pt x="1002356" y="3041832"/>
                  </a:cubicBezTo>
                  <a:cubicBezTo>
                    <a:pt x="1006219" y="3041832"/>
                    <a:pt x="1019738" y="3026381"/>
                    <a:pt x="1029395" y="3026381"/>
                  </a:cubicBezTo>
                  <a:cubicBezTo>
                    <a:pt x="1044845" y="3026381"/>
                    <a:pt x="1060296" y="3049557"/>
                    <a:pt x="1060296" y="3061145"/>
                  </a:cubicBezTo>
                  <a:cubicBezTo>
                    <a:pt x="1060296" y="3065008"/>
                    <a:pt x="1052571" y="3074665"/>
                    <a:pt x="1050639" y="3084321"/>
                  </a:cubicBezTo>
                  <a:cubicBezTo>
                    <a:pt x="1044845" y="3097840"/>
                    <a:pt x="1046777" y="3117154"/>
                    <a:pt x="1046777" y="3134535"/>
                  </a:cubicBezTo>
                  <a:cubicBezTo>
                    <a:pt x="1044845" y="3138398"/>
                    <a:pt x="1039051" y="3140329"/>
                    <a:pt x="1035189" y="3140329"/>
                  </a:cubicBezTo>
                  <a:cubicBezTo>
                    <a:pt x="1004288" y="3140329"/>
                    <a:pt x="992700" y="3105566"/>
                    <a:pt x="992700" y="3088184"/>
                  </a:cubicBezTo>
                  <a:cubicBezTo>
                    <a:pt x="992700" y="3082390"/>
                    <a:pt x="996562" y="3061145"/>
                    <a:pt x="998494" y="3041832"/>
                  </a:cubicBezTo>
                  <a:cubicBezTo>
                    <a:pt x="969524" y="3061145"/>
                    <a:pt x="979180" y="3092046"/>
                    <a:pt x="981112" y="3113291"/>
                  </a:cubicBezTo>
                  <a:lnTo>
                    <a:pt x="973386" y="3113291"/>
                  </a:lnTo>
                  <a:cubicBezTo>
                    <a:pt x="930897" y="3103634"/>
                    <a:pt x="905790" y="3066939"/>
                    <a:pt x="905790" y="3032175"/>
                  </a:cubicBezTo>
                  <a:cubicBezTo>
                    <a:pt x="905790" y="3014794"/>
                    <a:pt x="917378" y="2966510"/>
                    <a:pt x="944417" y="2983892"/>
                  </a:cubicBezTo>
                  <a:cubicBezTo>
                    <a:pt x="946348" y="2981961"/>
                    <a:pt x="946348" y="2980030"/>
                    <a:pt x="946348" y="2976167"/>
                  </a:cubicBezTo>
                  <a:cubicBezTo>
                    <a:pt x="946348" y="2970373"/>
                    <a:pt x="942485" y="2949129"/>
                    <a:pt x="942485" y="2945266"/>
                  </a:cubicBezTo>
                  <a:cubicBezTo>
                    <a:pt x="942485" y="2933678"/>
                    <a:pt x="944417" y="2902777"/>
                    <a:pt x="965661" y="2902777"/>
                  </a:cubicBezTo>
                  <a:cubicBezTo>
                    <a:pt x="981112" y="2902777"/>
                    <a:pt x="1010082" y="2924021"/>
                    <a:pt x="1012013" y="2943335"/>
                  </a:cubicBezTo>
                  <a:close/>
                  <a:moveTo>
                    <a:pt x="1577890" y="2924021"/>
                  </a:moveTo>
                  <a:cubicBezTo>
                    <a:pt x="1577890" y="2929815"/>
                    <a:pt x="1575959" y="2939472"/>
                    <a:pt x="1572096" y="2947197"/>
                  </a:cubicBezTo>
                  <a:cubicBezTo>
                    <a:pt x="1574028" y="2949129"/>
                    <a:pt x="1574028" y="2949129"/>
                    <a:pt x="1577890" y="2949129"/>
                  </a:cubicBezTo>
                  <a:cubicBezTo>
                    <a:pt x="1601066" y="2949129"/>
                    <a:pt x="1651281" y="2908571"/>
                    <a:pt x="1668663" y="2908571"/>
                  </a:cubicBezTo>
                  <a:lnTo>
                    <a:pt x="1680250" y="2908571"/>
                  </a:lnTo>
                  <a:lnTo>
                    <a:pt x="1680250" y="2918227"/>
                  </a:lnTo>
                  <a:cubicBezTo>
                    <a:pt x="1659006" y="2968442"/>
                    <a:pt x="1647418" y="3016725"/>
                    <a:pt x="1647418" y="3065008"/>
                  </a:cubicBezTo>
                  <a:cubicBezTo>
                    <a:pt x="1647418" y="3132604"/>
                    <a:pt x="1659006" y="3117154"/>
                    <a:pt x="1659006" y="3167368"/>
                  </a:cubicBezTo>
                  <a:cubicBezTo>
                    <a:pt x="1659006" y="3221445"/>
                    <a:pt x="1612654" y="3258140"/>
                    <a:pt x="1564371" y="3258140"/>
                  </a:cubicBezTo>
                  <a:cubicBezTo>
                    <a:pt x="1541195" y="3258140"/>
                    <a:pt x="1521882" y="3254277"/>
                    <a:pt x="1498706" y="3238827"/>
                  </a:cubicBezTo>
                  <a:cubicBezTo>
                    <a:pt x="1492912" y="3234964"/>
                    <a:pt x="1489050" y="3225308"/>
                    <a:pt x="1485187" y="3217582"/>
                  </a:cubicBezTo>
                  <a:cubicBezTo>
                    <a:pt x="1477462" y="3202132"/>
                    <a:pt x="1473599" y="3182819"/>
                    <a:pt x="1469736" y="3167368"/>
                  </a:cubicBezTo>
                  <a:cubicBezTo>
                    <a:pt x="1462011" y="3138398"/>
                    <a:pt x="1462011" y="3121016"/>
                    <a:pt x="1462011" y="3101703"/>
                  </a:cubicBezTo>
                  <a:cubicBezTo>
                    <a:pt x="1462011" y="3097840"/>
                    <a:pt x="1463942" y="3080458"/>
                    <a:pt x="1463942" y="3068871"/>
                  </a:cubicBezTo>
                  <a:cubicBezTo>
                    <a:pt x="1465874" y="3065008"/>
                    <a:pt x="1465874" y="3059214"/>
                    <a:pt x="1465874" y="3055351"/>
                  </a:cubicBezTo>
                  <a:cubicBezTo>
                    <a:pt x="1467805" y="3051489"/>
                    <a:pt x="1467805" y="3047626"/>
                    <a:pt x="1467805" y="3043763"/>
                  </a:cubicBezTo>
                  <a:cubicBezTo>
                    <a:pt x="1469736" y="3036038"/>
                    <a:pt x="1465874" y="3024450"/>
                    <a:pt x="1471668" y="3016725"/>
                  </a:cubicBezTo>
                  <a:cubicBezTo>
                    <a:pt x="1477462" y="3005137"/>
                    <a:pt x="1490981" y="3001274"/>
                    <a:pt x="1496775" y="2991618"/>
                  </a:cubicBezTo>
                  <a:cubicBezTo>
                    <a:pt x="1518019" y="2987755"/>
                    <a:pt x="1552783" y="2970373"/>
                    <a:pt x="1572096" y="2949129"/>
                  </a:cubicBezTo>
                  <a:cubicBezTo>
                    <a:pt x="1562440" y="2941403"/>
                    <a:pt x="1535401" y="2896983"/>
                    <a:pt x="1535401" y="2895052"/>
                  </a:cubicBezTo>
                  <a:cubicBezTo>
                    <a:pt x="1535401" y="2889258"/>
                    <a:pt x="1541195" y="2887326"/>
                    <a:pt x="1546989" y="2887326"/>
                  </a:cubicBezTo>
                  <a:cubicBezTo>
                    <a:pt x="1570165" y="2887326"/>
                    <a:pt x="1577890" y="2910502"/>
                    <a:pt x="1577890" y="2924021"/>
                  </a:cubicBezTo>
                  <a:close/>
                  <a:moveTo>
                    <a:pt x="393990" y="2937541"/>
                  </a:moveTo>
                  <a:cubicBezTo>
                    <a:pt x="399784" y="2949129"/>
                    <a:pt x="411372" y="2956854"/>
                    <a:pt x="415234" y="2966510"/>
                  </a:cubicBezTo>
                  <a:cubicBezTo>
                    <a:pt x="426822" y="2987755"/>
                    <a:pt x="440342" y="3022519"/>
                    <a:pt x="471243" y="3039901"/>
                  </a:cubicBezTo>
                  <a:lnTo>
                    <a:pt x="471243" y="3016725"/>
                  </a:lnTo>
                  <a:cubicBezTo>
                    <a:pt x="471243" y="2972304"/>
                    <a:pt x="498281" y="2964579"/>
                    <a:pt x="494419" y="2912433"/>
                  </a:cubicBezTo>
                  <a:cubicBezTo>
                    <a:pt x="507938" y="2914365"/>
                    <a:pt x="496350" y="2937541"/>
                    <a:pt x="507938" y="2947197"/>
                  </a:cubicBezTo>
                  <a:cubicBezTo>
                    <a:pt x="515663" y="2952991"/>
                    <a:pt x="533045" y="2954923"/>
                    <a:pt x="536908" y="2954923"/>
                  </a:cubicBezTo>
                  <a:cubicBezTo>
                    <a:pt x="548496" y="2954923"/>
                    <a:pt x="548496" y="2933678"/>
                    <a:pt x="548496" y="2933678"/>
                  </a:cubicBezTo>
                  <a:cubicBezTo>
                    <a:pt x="560084" y="2966510"/>
                    <a:pt x="565877" y="2991618"/>
                    <a:pt x="565877" y="3022519"/>
                  </a:cubicBezTo>
                  <a:cubicBezTo>
                    <a:pt x="565877" y="3086252"/>
                    <a:pt x="534976" y="3119085"/>
                    <a:pt x="534976" y="3167368"/>
                  </a:cubicBezTo>
                  <a:cubicBezTo>
                    <a:pt x="534976" y="3171231"/>
                    <a:pt x="534976" y="3184750"/>
                    <a:pt x="536908" y="3192475"/>
                  </a:cubicBezTo>
                  <a:cubicBezTo>
                    <a:pt x="538839" y="3204063"/>
                    <a:pt x="554290" y="3229170"/>
                    <a:pt x="571671" y="3236896"/>
                  </a:cubicBezTo>
                  <a:cubicBezTo>
                    <a:pt x="589053" y="3246552"/>
                    <a:pt x="614161" y="3236896"/>
                    <a:pt x="625748" y="3262003"/>
                  </a:cubicBezTo>
                  <a:cubicBezTo>
                    <a:pt x="631542" y="3271659"/>
                    <a:pt x="629611" y="3290973"/>
                    <a:pt x="629611" y="3296767"/>
                  </a:cubicBezTo>
                  <a:cubicBezTo>
                    <a:pt x="629611" y="3348912"/>
                    <a:pt x="602573" y="3356637"/>
                    <a:pt x="602573" y="3387539"/>
                  </a:cubicBezTo>
                  <a:cubicBezTo>
                    <a:pt x="602573" y="3420371"/>
                    <a:pt x="633474" y="3420371"/>
                    <a:pt x="633474" y="3462860"/>
                  </a:cubicBezTo>
                  <a:cubicBezTo>
                    <a:pt x="633474" y="3486036"/>
                    <a:pt x="623817" y="3499555"/>
                    <a:pt x="614161" y="3526594"/>
                  </a:cubicBezTo>
                  <a:cubicBezTo>
                    <a:pt x="606435" y="3507281"/>
                    <a:pt x="583259" y="3511143"/>
                    <a:pt x="573603" y="3511143"/>
                  </a:cubicBezTo>
                  <a:cubicBezTo>
                    <a:pt x="569740" y="3511143"/>
                    <a:pt x="562015" y="3507281"/>
                    <a:pt x="558152" y="3511143"/>
                  </a:cubicBezTo>
                  <a:cubicBezTo>
                    <a:pt x="540770" y="3522731"/>
                    <a:pt x="527251" y="3542044"/>
                    <a:pt x="509869" y="3555564"/>
                  </a:cubicBezTo>
                  <a:cubicBezTo>
                    <a:pt x="517594" y="3559426"/>
                    <a:pt x="529182" y="3561358"/>
                    <a:pt x="533045" y="3561358"/>
                  </a:cubicBezTo>
                  <a:cubicBezTo>
                    <a:pt x="546564" y="3561358"/>
                    <a:pt x="563946" y="3555564"/>
                    <a:pt x="579397" y="3543976"/>
                  </a:cubicBezTo>
                  <a:lnTo>
                    <a:pt x="587122" y="3543976"/>
                  </a:lnTo>
                  <a:cubicBezTo>
                    <a:pt x="587122" y="3545907"/>
                    <a:pt x="589053" y="3549770"/>
                    <a:pt x="589053" y="3553632"/>
                  </a:cubicBezTo>
                  <a:cubicBezTo>
                    <a:pt x="581328" y="3557495"/>
                    <a:pt x="573603" y="3561358"/>
                    <a:pt x="565877" y="3563289"/>
                  </a:cubicBezTo>
                  <a:cubicBezTo>
                    <a:pt x="550427" y="3569083"/>
                    <a:pt x="525320" y="3572946"/>
                    <a:pt x="519526" y="3572946"/>
                  </a:cubicBezTo>
                  <a:cubicBezTo>
                    <a:pt x="515663" y="3572946"/>
                    <a:pt x="477037" y="3567152"/>
                    <a:pt x="455792" y="3561358"/>
                  </a:cubicBezTo>
                  <a:cubicBezTo>
                    <a:pt x="461586" y="3545907"/>
                    <a:pt x="478968" y="3555564"/>
                    <a:pt x="492487" y="3549770"/>
                  </a:cubicBezTo>
                  <a:cubicBezTo>
                    <a:pt x="498281" y="3547838"/>
                    <a:pt x="546564" y="3515006"/>
                    <a:pt x="546564" y="3509212"/>
                  </a:cubicBezTo>
                  <a:cubicBezTo>
                    <a:pt x="546564" y="3505349"/>
                    <a:pt x="529182" y="3480242"/>
                    <a:pt x="525320" y="3466723"/>
                  </a:cubicBezTo>
                  <a:cubicBezTo>
                    <a:pt x="513732" y="3424234"/>
                    <a:pt x="498281" y="3372088"/>
                    <a:pt x="465449" y="3331530"/>
                  </a:cubicBezTo>
                  <a:cubicBezTo>
                    <a:pt x="446135" y="3306423"/>
                    <a:pt x="448067" y="3275522"/>
                    <a:pt x="428754" y="3252346"/>
                  </a:cubicBezTo>
                  <a:cubicBezTo>
                    <a:pt x="403646" y="3256209"/>
                    <a:pt x="378539" y="3240758"/>
                    <a:pt x="353432" y="3223376"/>
                  </a:cubicBezTo>
                  <a:cubicBezTo>
                    <a:pt x="339913" y="3213720"/>
                    <a:pt x="322531" y="3209857"/>
                    <a:pt x="310943" y="3200200"/>
                  </a:cubicBezTo>
                  <a:cubicBezTo>
                    <a:pt x="289698" y="3184750"/>
                    <a:pt x="272316" y="3161574"/>
                    <a:pt x="253003" y="3144192"/>
                  </a:cubicBezTo>
                  <a:cubicBezTo>
                    <a:pt x="245278" y="3136467"/>
                    <a:pt x="233690" y="3132604"/>
                    <a:pt x="227896" y="3128742"/>
                  </a:cubicBezTo>
                  <a:cubicBezTo>
                    <a:pt x="222102" y="3126810"/>
                    <a:pt x="220171" y="3122948"/>
                    <a:pt x="220171" y="3119085"/>
                  </a:cubicBezTo>
                  <a:lnTo>
                    <a:pt x="220171" y="3074665"/>
                  </a:lnTo>
                  <a:cubicBezTo>
                    <a:pt x="206651" y="3041832"/>
                    <a:pt x="169956" y="3047626"/>
                    <a:pt x="144849" y="3047626"/>
                  </a:cubicBezTo>
                  <a:lnTo>
                    <a:pt x="129399" y="3047626"/>
                  </a:lnTo>
                  <a:cubicBezTo>
                    <a:pt x="135193" y="3024450"/>
                    <a:pt x="173819" y="3012862"/>
                    <a:pt x="193132" y="3012862"/>
                  </a:cubicBezTo>
                  <a:cubicBezTo>
                    <a:pt x="196995" y="3012862"/>
                    <a:pt x="222102" y="3016725"/>
                    <a:pt x="237553" y="3022519"/>
                  </a:cubicBezTo>
                  <a:cubicBezTo>
                    <a:pt x="233690" y="3022519"/>
                    <a:pt x="227896" y="3024450"/>
                    <a:pt x="177682" y="3026381"/>
                  </a:cubicBezTo>
                  <a:cubicBezTo>
                    <a:pt x="179613" y="3028313"/>
                    <a:pt x="179613" y="3032175"/>
                    <a:pt x="185407" y="3034107"/>
                  </a:cubicBezTo>
                  <a:cubicBezTo>
                    <a:pt x="200858" y="3041832"/>
                    <a:pt x="233690" y="3065008"/>
                    <a:pt x="237553" y="3065008"/>
                  </a:cubicBezTo>
                  <a:cubicBezTo>
                    <a:pt x="249141" y="3065008"/>
                    <a:pt x="256866" y="3041832"/>
                    <a:pt x="258797" y="3039901"/>
                  </a:cubicBezTo>
                  <a:cubicBezTo>
                    <a:pt x="272316" y="3045695"/>
                    <a:pt x="287767" y="3053420"/>
                    <a:pt x="301286" y="3059214"/>
                  </a:cubicBezTo>
                  <a:cubicBezTo>
                    <a:pt x="316737" y="3065008"/>
                    <a:pt x="322531" y="3093978"/>
                    <a:pt x="330256" y="3095909"/>
                  </a:cubicBezTo>
                  <a:cubicBezTo>
                    <a:pt x="336050" y="3099772"/>
                    <a:pt x="347638" y="3097840"/>
                    <a:pt x="355363" y="3103634"/>
                  </a:cubicBezTo>
                  <a:cubicBezTo>
                    <a:pt x="368883" y="3115222"/>
                    <a:pt x="376608" y="3157711"/>
                    <a:pt x="401715" y="3157711"/>
                  </a:cubicBezTo>
                  <a:cubicBezTo>
                    <a:pt x="405578" y="3157711"/>
                    <a:pt x="409440" y="3155780"/>
                    <a:pt x="409440" y="3151917"/>
                  </a:cubicBezTo>
                  <a:cubicBezTo>
                    <a:pt x="409440" y="3148055"/>
                    <a:pt x="395921" y="3121016"/>
                    <a:pt x="386264" y="3109428"/>
                  </a:cubicBezTo>
                  <a:cubicBezTo>
                    <a:pt x="380471" y="3099772"/>
                    <a:pt x="366951" y="3093978"/>
                    <a:pt x="363089" y="3086252"/>
                  </a:cubicBezTo>
                  <a:cubicBezTo>
                    <a:pt x="357295" y="3076596"/>
                    <a:pt x="355363" y="3063077"/>
                    <a:pt x="351501" y="3055351"/>
                  </a:cubicBezTo>
                  <a:cubicBezTo>
                    <a:pt x="343775" y="3034107"/>
                    <a:pt x="337981" y="3010931"/>
                    <a:pt x="337981" y="2991618"/>
                  </a:cubicBezTo>
                  <a:cubicBezTo>
                    <a:pt x="337981" y="2987755"/>
                    <a:pt x="341844" y="2968442"/>
                    <a:pt x="345707" y="2956854"/>
                  </a:cubicBezTo>
                  <a:cubicBezTo>
                    <a:pt x="353432" y="2958785"/>
                    <a:pt x="365020" y="2962648"/>
                    <a:pt x="368883" y="2962648"/>
                  </a:cubicBezTo>
                  <a:cubicBezTo>
                    <a:pt x="378539" y="2962648"/>
                    <a:pt x="395921" y="2952991"/>
                    <a:pt x="395921" y="2941403"/>
                  </a:cubicBezTo>
                  <a:cubicBezTo>
                    <a:pt x="395921" y="2935609"/>
                    <a:pt x="382402" y="2929815"/>
                    <a:pt x="378539" y="2924021"/>
                  </a:cubicBezTo>
                  <a:cubicBezTo>
                    <a:pt x="357295" y="2908571"/>
                    <a:pt x="347638" y="2898914"/>
                    <a:pt x="328325" y="2898914"/>
                  </a:cubicBezTo>
                  <a:cubicBezTo>
                    <a:pt x="322531" y="2898914"/>
                    <a:pt x="320600" y="2898914"/>
                    <a:pt x="316737" y="2900846"/>
                  </a:cubicBezTo>
                  <a:cubicBezTo>
                    <a:pt x="320600" y="2908571"/>
                    <a:pt x="326393" y="2916296"/>
                    <a:pt x="330256" y="2924021"/>
                  </a:cubicBezTo>
                  <a:lnTo>
                    <a:pt x="330256" y="2929815"/>
                  </a:lnTo>
                  <a:cubicBezTo>
                    <a:pt x="309012" y="2916296"/>
                    <a:pt x="285836" y="2898914"/>
                    <a:pt x="266522" y="2904708"/>
                  </a:cubicBezTo>
                  <a:cubicBezTo>
                    <a:pt x="285836" y="2893120"/>
                    <a:pt x="303218" y="2887326"/>
                    <a:pt x="318668" y="2887326"/>
                  </a:cubicBezTo>
                  <a:cubicBezTo>
                    <a:pt x="345707" y="2887326"/>
                    <a:pt x="376608" y="2902777"/>
                    <a:pt x="393990" y="2937541"/>
                  </a:cubicBezTo>
                  <a:close/>
                  <a:moveTo>
                    <a:pt x="1759435" y="2887326"/>
                  </a:moveTo>
                  <a:cubicBezTo>
                    <a:pt x="1759435" y="2896983"/>
                    <a:pt x="1742053" y="2906640"/>
                    <a:pt x="1738190" y="2916296"/>
                  </a:cubicBezTo>
                  <a:cubicBezTo>
                    <a:pt x="1732396" y="2924021"/>
                    <a:pt x="1730465" y="2937541"/>
                    <a:pt x="1726602" y="2947197"/>
                  </a:cubicBezTo>
                  <a:cubicBezTo>
                    <a:pt x="1715014" y="2954923"/>
                    <a:pt x="1715014" y="2956854"/>
                    <a:pt x="1705358" y="2956854"/>
                  </a:cubicBezTo>
                  <a:cubicBezTo>
                    <a:pt x="1699564" y="2956854"/>
                    <a:pt x="1682182" y="2951060"/>
                    <a:pt x="1682182" y="2941403"/>
                  </a:cubicBezTo>
                  <a:cubicBezTo>
                    <a:pt x="1682182" y="2925953"/>
                    <a:pt x="1732396" y="2893120"/>
                    <a:pt x="1747847" y="2885395"/>
                  </a:cubicBezTo>
                  <a:cubicBezTo>
                    <a:pt x="1757503" y="2885395"/>
                    <a:pt x="1757503" y="2887326"/>
                    <a:pt x="1759435" y="2887326"/>
                  </a:cubicBezTo>
                  <a:close/>
                  <a:moveTo>
                    <a:pt x="942485" y="2900846"/>
                  </a:moveTo>
                  <a:cubicBezTo>
                    <a:pt x="942485" y="2912433"/>
                    <a:pt x="919309" y="2949129"/>
                    <a:pt x="913515" y="2956854"/>
                  </a:cubicBezTo>
                  <a:lnTo>
                    <a:pt x="867164" y="2956854"/>
                  </a:lnTo>
                  <a:lnTo>
                    <a:pt x="867164" y="2937541"/>
                  </a:lnTo>
                  <a:cubicBezTo>
                    <a:pt x="871026" y="2916296"/>
                    <a:pt x="884546" y="2883464"/>
                    <a:pt x="907722" y="2883464"/>
                  </a:cubicBezTo>
                  <a:cubicBezTo>
                    <a:pt x="917378" y="2883464"/>
                    <a:pt x="942485" y="2889258"/>
                    <a:pt x="942485" y="2900846"/>
                  </a:cubicBezTo>
                  <a:close/>
                  <a:moveTo>
                    <a:pt x="546564" y="2918227"/>
                  </a:moveTo>
                  <a:lnTo>
                    <a:pt x="546564" y="2929815"/>
                  </a:lnTo>
                  <a:cubicBezTo>
                    <a:pt x="531114" y="2912433"/>
                    <a:pt x="509869" y="2895052"/>
                    <a:pt x="507938" y="2877670"/>
                  </a:cubicBezTo>
                  <a:cubicBezTo>
                    <a:pt x="513732" y="2879601"/>
                    <a:pt x="546564" y="2900846"/>
                    <a:pt x="546564" y="2918227"/>
                  </a:cubicBezTo>
                  <a:close/>
                  <a:moveTo>
                    <a:pt x="486693" y="2871876"/>
                  </a:moveTo>
                  <a:cubicBezTo>
                    <a:pt x="482831" y="2875738"/>
                    <a:pt x="482831" y="2889258"/>
                    <a:pt x="473174" y="2889258"/>
                  </a:cubicBezTo>
                  <a:cubicBezTo>
                    <a:pt x="469311" y="2889258"/>
                    <a:pt x="444204" y="2873807"/>
                    <a:pt x="430685" y="2866082"/>
                  </a:cubicBezTo>
                  <a:cubicBezTo>
                    <a:pt x="440342" y="2866082"/>
                    <a:pt x="453861" y="2864150"/>
                    <a:pt x="457723" y="2864150"/>
                  </a:cubicBezTo>
                  <a:cubicBezTo>
                    <a:pt x="463517" y="2864150"/>
                    <a:pt x="478968" y="2866082"/>
                    <a:pt x="486693" y="2871876"/>
                  </a:cubicBezTo>
                  <a:close/>
                  <a:moveTo>
                    <a:pt x="1527676" y="2873807"/>
                  </a:moveTo>
                  <a:cubicBezTo>
                    <a:pt x="1519951" y="2885395"/>
                    <a:pt x="1502569" y="2895052"/>
                    <a:pt x="1490981" y="2896983"/>
                  </a:cubicBezTo>
                  <a:cubicBezTo>
                    <a:pt x="1492912" y="2881532"/>
                    <a:pt x="1496775" y="2869944"/>
                    <a:pt x="1498706" y="2858356"/>
                  </a:cubicBezTo>
                  <a:cubicBezTo>
                    <a:pt x="1508363" y="2862219"/>
                    <a:pt x="1518019" y="2866082"/>
                    <a:pt x="1527676" y="2873807"/>
                  </a:cubicBezTo>
                  <a:close/>
                  <a:moveTo>
                    <a:pt x="1160725" y="2840975"/>
                  </a:moveTo>
                  <a:cubicBezTo>
                    <a:pt x="1156862" y="2860288"/>
                    <a:pt x="1154931" y="2877670"/>
                    <a:pt x="1154931" y="2883464"/>
                  </a:cubicBezTo>
                  <a:cubicBezTo>
                    <a:pt x="1154931" y="2898914"/>
                    <a:pt x="1166519" y="2912433"/>
                    <a:pt x="1166519" y="2916296"/>
                  </a:cubicBezTo>
                  <a:cubicBezTo>
                    <a:pt x="1166519" y="2924021"/>
                    <a:pt x="1151068" y="2952991"/>
                    <a:pt x="1151068" y="2952991"/>
                  </a:cubicBezTo>
                  <a:cubicBezTo>
                    <a:pt x="1147206" y="2964579"/>
                    <a:pt x="1152999" y="2972304"/>
                    <a:pt x="1143343" y="2981961"/>
                  </a:cubicBezTo>
                  <a:cubicBezTo>
                    <a:pt x="1108579" y="2987755"/>
                    <a:pt x="1087335" y="2935609"/>
                    <a:pt x="1087335" y="2914365"/>
                  </a:cubicBezTo>
                  <a:cubicBezTo>
                    <a:pt x="1087335" y="2885395"/>
                    <a:pt x="1096991" y="2858356"/>
                    <a:pt x="1141412" y="2840975"/>
                  </a:cubicBezTo>
                  <a:lnTo>
                    <a:pt x="1160725" y="2840975"/>
                  </a:lnTo>
                  <a:close/>
                  <a:moveTo>
                    <a:pt x="1396346" y="2835181"/>
                  </a:moveTo>
                  <a:cubicBezTo>
                    <a:pt x="1407934" y="2846769"/>
                    <a:pt x="1434973" y="2877670"/>
                    <a:pt x="1434973" y="2896983"/>
                  </a:cubicBezTo>
                  <a:cubicBezTo>
                    <a:pt x="1434973" y="2900846"/>
                    <a:pt x="1411797" y="2908571"/>
                    <a:pt x="1409865" y="2908571"/>
                  </a:cubicBezTo>
                  <a:cubicBezTo>
                    <a:pt x="1390552" y="2908571"/>
                    <a:pt x="1380896" y="2891189"/>
                    <a:pt x="1380896" y="2877670"/>
                  </a:cubicBezTo>
                  <a:cubicBezTo>
                    <a:pt x="1380896" y="2873807"/>
                    <a:pt x="1384758" y="2848700"/>
                    <a:pt x="1390552" y="2835181"/>
                  </a:cubicBezTo>
                  <a:lnTo>
                    <a:pt x="1396346" y="2835181"/>
                  </a:lnTo>
                  <a:close/>
                  <a:moveTo>
                    <a:pt x="956005" y="2866082"/>
                  </a:moveTo>
                  <a:cubicBezTo>
                    <a:pt x="956005" y="2873807"/>
                    <a:pt x="948279" y="2881532"/>
                    <a:pt x="940554" y="2881532"/>
                  </a:cubicBezTo>
                  <a:cubicBezTo>
                    <a:pt x="936691" y="2881532"/>
                    <a:pt x="921241" y="2873807"/>
                    <a:pt x="911584" y="2866082"/>
                  </a:cubicBezTo>
                  <a:cubicBezTo>
                    <a:pt x="923172" y="2854494"/>
                    <a:pt x="934760" y="2842906"/>
                    <a:pt x="946348" y="2833249"/>
                  </a:cubicBezTo>
                  <a:cubicBezTo>
                    <a:pt x="948279" y="2842906"/>
                    <a:pt x="956005" y="2860288"/>
                    <a:pt x="956005" y="2866082"/>
                  </a:cubicBezTo>
                  <a:close/>
                  <a:moveTo>
                    <a:pt x="1278535" y="2817799"/>
                  </a:moveTo>
                  <a:cubicBezTo>
                    <a:pt x="1278535" y="2823593"/>
                    <a:pt x="1266947" y="2840975"/>
                    <a:pt x="1266947" y="2846769"/>
                  </a:cubicBezTo>
                  <a:lnTo>
                    <a:pt x="1266947" y="2895052"/>
                  </a:lnTo>
                  <a:lnTo>
                    <a:pt x="1170381" y="2902777"/>
                  </a:lnTo>
                  <a:cubicBezTo>
                    <a:pt x="1168450" y="2896983"/>
                    <a:pt x="1168450" y="2891189"/>
                    <a:pt x="1168450" y="2885395"/>
                  </a:cubicBezTo>
                  <a:cubicBezTo>
                    <a:pt x="1168450" y="2862219"/>
                    <a:pt x="1178107" y="2842906"/>
                    <a:pt x="1195489" y="2821661"/>
                  </a:cubicBezTo>
                  <a:cubicBezTo>
                    <a:pt x="1218664" y="2815867"/>
                    <a:pt x="1261154" y="2806211"/>
                    <a:pt x="1266947" y="2806211"/>
                  </a:cubicBezTo>
                  <a:cubicBezTo>
                    <a:pt x="1274673" y="2806211"/>
                    <a:pt x="1278535" y="2815867"/>
                    <a:pt x="1278535" y="2817799"/>
                  </a:cubicBezTo>
                  <a:close/>
                  <a:moveTo>
                    <a:pt x="1568234" y="2788829"/>
                  </a:moveTo>
                  <a:cubicBezTo>
                    <a:pt x="1572096" y="2804279"/>
                    <a:pt x="1601066" y="2823593"/>
                    <a:pt x="1618448" y="2833249"/>
                  </a:cubicBezTo>
                  <a:cubicBezTo>
                    <a:pt x="1599135" y="2842906"/>
                    <a:pt x="1564371" y="2858356"/>
                    <a:pt x="1560508" y="2858356"/>
                  </a:cubicBezTo>
                  <a:cubicBezTo>
                    <a:pt x="1546989" y="2858356"/>
                    <a:pt x="1546989" y="2812005"/>
                    <a:pt x="1546989" y="2810073"/>
                  </a:cubicBezTo>
                  <a:cubicBezTo>
                    <a:pt x="1546989" y="2806211"/>
                    <a:pt x="1554715" y="2796554"/>
                    <a:pt x="1556646" y="2788829"/>
                  </a:cubicBezTo>
                  <a:cubicBezTo>
                    <a:pt x="1558577" y="2786898"/>
                    <a:pt x="1556646" y="2786898"/>
                    <a:pt x="1562440" y="2786898"/>
                  </a:cubicBezTo>
                  <a:cubicBezTo>
                    <a:pt x="1566302" y="2786898"/>
                    <a:pt x="1568234" y="2788829"/>
                    <a:pt x="1568234" y="2788829"/>
                  </a:cubicBezTo>
                  <a:close/>
                  <a:moveTo>
                    <a:pt x="1027463" y="2840975"/>
                  </a:moveTo>
                  <a:cubicBezTo>
                    <a:pt x="1031326" y="2852562"/>
                    <a:pt x="1056433" y="2862219"/>
                    <a:pt x="1056433" y="2877670"/>
                  </a:cubicBezTo>
                  <a:cubicBezTo>
                    <a:pt x="1056433" y="2881532"/>
                    <a:pt x="1052571" y="2889258"/>
                    <a:pt x="1050639" y="2895052"/>
                  </a:cubicBezTo>
                  <a:cubicBezTo>
                    <a:pt x="1054502" y="2900846"/>
                    <a:pt x="1064159" y="2896983"/>
                    <a:pt x="1071884" y="2896983"/>
                  </a:cubicBezTo>
                  <a:cubicBezTo>
                    <a:pt x="1077678" y="2916296"/>
                    <a:pt x="1069953" y="2933678"/>
                    <a:pt x="1085403" y="2956854"/>
                  </a:cubicBezTo>
                  <a:cubicBezTo>
                    <a:pt x="1093128" y="2968442"/>
                    <a:pt x="1122098" y="2993549"/>
                    <a:pt x="1122098" y="2997412"/>
                  </a:cubicBezTo>
                  <a:cubicBezTo>
                    <a:pt x="1122098" y="3003206"/>
                    <a:pt x="1118236" y="3005137"/>
                    <a:pt x="1116304" y="3007068"/>
                  </a:cubicBezTo>
                  <a:cubicBezTo>
                    <a:pt x="1120167" y="3009000"/>
                    <a:pt x="1125961" y="3007068"/>
                    <a:pt x="1129824" y="3007068"/>
                  </a:cubicBezTo>
                  <a:cubicBezTo>
                    <a:pt x="1141412" y="3007068"/>
                    <a:pt x="1151068" y="3009000"/>
                    <a:pt x="1151068" y="3020587"/>
                  </a:cubicBezTo>
                  <a:cubicBezTo>
                    <a:pt x="1151068" y="3043763"/>
                    <a:pt x="1131755" y="3047626"/>
                    <a:pt x="1131755" y="3078527"/>
                  </a:cubicBezTo>
                  <a:cubicBezTo>
                    <a:pt x="1131755" y="3082390"/>
                    <a:pt x="1137549" y="3109428"/>
                    <a:pt x="1139480" y="3124879"/>
                  </a:cubicBezTo>
                  <a:cubicBezTo>
                    <a:pt x="1129824" y="3124879"/>
                    <a:pt x="1118236" y="3122948"/>
                    <a:pt x="1108579" y="3124879"/>
                  </a:cubicBezTo>
                  <a:cubicBezTo>
                    <a:pt x="1118236" y="3144192"/>
                    <a:pt x="1151068" y="3142261"/>
                    <a:pt x="1156862" y="3153849"/>
                  </a:cubicBezTo>
                  <a:cubicBezTo>
                    <a:pt x="1160725" y="3161574"/>
                    <a:pt x="1164587" y="3178956"/>
                    <a:pt x="1164587" y="3182819"/>
                  </a:cubicBezTo>
                  <a:cubicBezTo>
                    <a:pt x="1164587" y="3205994"/>
                    <a:pt x="1143343" y="3205994"/>
                    <a:pt x="1131755" y="3205994"/>
                  </a:cubicBezTo>
                  <a:cubicBezTo>
                    <a:pt x="1106648" y="3205994"/>
                    <a:pt x="1066090" y="3169299"/>
                    <a:pt x="1062227" y="3142261"/>
                  </a:cubicBezTo>
                  <a:cubicBezTo>
                    <a:pt x="1060296" y="3134535"/>
                    <a:pt x="1060296" y="3122948"/>
                    <a:pt x="1060296" y="3119085"/>
                  </a:cubicBezTo>
                  <a:cubicBezTo>
                    <a:pt x="1060296" y="3113291"/>
                    <a:pt x="1062227" y="3097840"/>
                    <a:pt x="1066090" y="3086252"/>
                  </a:cubicBezTo>
                  <a:cubicBezTo>
                    <a:pt x="1077678" y="3097840"/>
                    <a:pt x="1079609" y="3113291"/>
                    <a:pt x="1098922" y="3124879"/>
                  </a:cubicBezTo>
                  <a:lnTo>
                    <a:pt x="1108579" y="3122948"/>
                  </a:lnTo>
                  <a:cubicBezTo>
                    <a:pt x="1091197" y="3105566"/>
                    <a:pt x="1081541" y="3080458"/>
                    <a:pt x="1081541" y="3061145"/>
                  </a:cubicBezTo>
                  <a:cubicBezTo>
                    <a:pt x="1081541" y="3057283"/>
                    <a:pt x="1083472" y="3045695"/>
                    <a:pt x="1085403" y="3037969"/>
                  </a:cubicBezTo>
                  <a:cubicBezTo>
                    <a:pt x="1081541" y="3036038"/>
                    <a:pt x="1075747" y="3036038"/>
                    <a:pt x="1069953" y="3036038"/>
                  </a:cubicBezTo>
                  <a:cubicBezTo>
                    <a:pt x="1050639" y="3034107"/>
                    <a:pt x="1040983" y="3010931"/>
                    <a:pt x="1027463" y="2997412"/>
                  </a:cubicBezTo>
                  <a:lnTo>
                    <a:pt x="1027463" y="2945266"/>
                  </a:lnTo>
                  <a:cubicBezTo>
                    <a:pt x="1031326" y="2935609"/>
                    <a:pt x="1035189" y="2924021"/>
                    <a:pt x="1040983" y="2910502"/>
                  </a:cubicBezTo>
                  <a:cubicBezTo>
                    <a:pt x="1033257" y="2914365"/>
                    <a:pt x="1021670" y="2918227"/>
                    <a:pt x="1015876" y="2918227"/>
                  </a:cubicBezTo>
                  <a:cubicBezTo>
                    <a:pt x="984974" y="2918227"/>
                    <a:pt x="961799" y="2852562"/>
                    <a:pt x="961799" y="2837112"/>
                  </a:cubicBezTo>
                  <a:cubicBezTo>
                    <a:pt x="961799" y="2806211"/>
                    <a:pt x="986906" y="2798485"/>
                    <a:pt x="1019738" y="2784966"/>
                  </a:cubicBezTo>
                  <a:cubicBezTo>
                    <a:pt x="1021670" y="2802348"/>
                    <a:pt x="1021670" y="2821661"/>
                    <a:pt x="1027463" y="2840975"/>
                  </a:cubicBezTo>
                  <a:close/>
                  <a:moveTo>
                    <a:pt x="1539264" y="2792692"/>
                  </a:moveTo>
                  <a:cubicBezTo>
                    <a:pt x="1539264" y="2796554"/>
                    <a:pt x="1535401" y="2804279"/>
                    <a:pt x="1535401" y="2810073"/>
                  </a:cubicBezTo>
                  <a:lnTo>
                    <a:pt x="1535401" y="2858356"/>
                  </a:lnTo>
                  <a:cubicBezTo>
                    <a:pt x="1525745" y="2854494"/>
                    <a:pt x="1500637" y="2844837"/>
                    <a:pt x="1498706" y="2831318"/>
                  </a:cubicBezTo>
                  <a:cubicBezTo>
                    <a:pt x="1496775" y="2819730"/>
                    <a:pt x="1502569" y="2806211"/>
                    <a:pt x="1496775" y="2796554"/>
                  </a:cubicBezTo>
                  <a:cubicBezTo>
                    <a:pt x="1490981" y="2781104"/>
                    <a:pt x="1489050" y="2788829"/>
                    <a:pt x="1489050" y="2775310"/>
                  </a:cubicBezTo>
                  <a:cubicBezTo>
                    <a:pt x="1489050" y="2767584"/>
                    <a:pt x="1487118" y="2763722"/>
                    <a:pt x="1494844" y="2757928"/>
                  </a:cubicBezTo>
                  <a:cubicBezTo>
                    <a:pt x="1516088" y="2781104"/>
                    <a:pt x="1539264" y="2765653"/>
                    <a:pt x="1539264" y="2792692"/>
                  </a:cubicBezTo>
                  <a:close/>
                  <a:moveTo>
                    <a:pt x="1311368" y="2788829"/>
                  </a:moveTo>
                  <a:cubicBezTo>
                    <a:pt x="1340338" y="2784966"/>
                    <a:pt x="1377033" y="2794623"/>
                    <a:pt x="1377033" y="2833249"/>
                  </a:cubicBezTo>
                  <a:cubicBezTo>
                    <a:pt x="1377033" y="2837112"/>
                    <a:pt x="1369308" y="2842906"/>
                    <a:pt x="1369308" y="2848700"/>
                  </a:cubicBezTo>
                  <a:lnTo>
                    <a:pt x="1369308" y="2889258"/>
                  </a:lnTo>
                  <a:cubicBezTo>
                    <a:pt x="1367376" y="2893120"/>
                    <a:pt x="1367376" y="2896983"/>
                    <a:pt x="1365445" y="2900846"/>
                  </a:cubicBezTo>
                  <a:cubicBezTo>
                    <a:pt x="1361582" y="2900846"/>
                    <a:pt x="1355788" y="2895052"/>
                    <a:pt x="1351926" y="2895052"/>
                  </a:cubicBezTo>
                  <a:cubicBezTo>
                    <a:pt x="1340338" y="2893120"/>
                    <a:pt x="1322956" y="2893120"/>
                    <a:pt x="1317162" y="2893120"/>
                  </a:cubicBezTo>
                  <a:cubicBezTo>
                    <a:pt x="1313299" y="2893120"/>
                    <a:pt x="1301711" y="2898914"/>
                    <a:pt x="1297849" y="2898914"/>
                  </a:cubicBezTo>
                  <a:cubicBezTo>
                    <a:pt x="1292055" y="2898914"/>
                    <a:pt x="1286261" y="2895052"/>
                    <a:pt x="1286261" y="2891189"/>
                  </a:cubicBezTo>
                  <a:lnTo>
                    <a:pt x="1286261" y="2829387"/>
                  </a:lnTo>
                  <a:cubicBezTo>
                    <a:pt x="1293986" y="2817799"/>
                    <a:pt x="1303643" y="2804279"/>
                    <a:pt x="1311368" y="2790760"/>
                  </a:cubicBezTo>
                  <a:cubicBezTo>
                    <a:pt x="1301711" y="2790760"/>
                    <a:pt x="1290123" y="2790760"/>
                    <a:pt x="1282398" y="2784966"/>
                  </a:cubicBezTo>
                  <a:cubicBezTo>
                    <a:pt x="1266947" y="2777241"/>
                    <a:pt x="1261154" y="2754065"/>
                    <a:pt x="1261154" y="2744408"/>
                  </a:cubicBezTo>
                  <a:cubicBezTo>
                    <a:pt x="1276604" y="2757928"/>
                    <a:pt x="1322956" y="2750202"/>
                    <a:pt x="1311368" y="2788829"/>
                  </a:cubicBezTo>
                  <a:close/>
                  <a:moveTo>
                    <a:pt x="1243772" y="2744408"/>
                  </a:moveTo>
                  <a:cubicBezTo>
                    <a:pt x="1257291" y="2754065"/>
                    <a:pt x="1257291" y="2775310"/>
                    <a:pt x="1265016" y="2790760"/>
                  </a:cubicBezTo>
                  <a:cubicBezTo>
                    <a:pt x="1239909" y="2800417"/>
                    <a:pt x="1212870" y="2790760"/>
                    <a:pt x="1191626" y="2821661"/>
                  </a:cubicBezTo>
                  <a:cubicBezTo>
                    <a:pt x="1160725" y="2831318"/>
                    <a:pt x="1141412" y="2781104"/>
                    <a:pt x="1127892" y="2761790"/>
                  </a:cubicBezTo>
                  <a:cubicBezTo>
                    <a:pt x="1124030" y="2763722"/>
                    <a:pt x="1122098" y="2769516"/>
                    <a:pt x="1122098" y="2775310"/>
                  </a:cubicBezTo>
                  <a:cubicBezTo>
                    <a:pt x="1122098" y="2792692"/>
                    <a:pt x="1145274" y="2810073"/>
                    <a:pt x="1145274" y="2819730"/>
                  </a:cubicBezTo>
                  <a:cubicBezTo>
                    <a:pt x="1145274" y="2825524"/>
                    <a:pt x="1110510" y="2839043"/>
                    <a:pt x="1106648" y="2842906"/>
                  </a:cubicBezTo>
                  <a:cubicBezTo>
                    <a:pt x="1098922" y="2846769"/>
                    <a:pt x="1095060" y="2856425"/>
                    <a:pt x="1089266" y="2862219"/>
                  </a:cubicBezTo>
                  <a:cubicBezTo>
                    <a:pt x="1085403" y="2864150"/>
                    <a:pt x="1081541" y="2866082"/>
                    <a:pt x="1077678" y="2866082"/>
                  </a:cubicBezTo>
                  <a:cubicBezTo>
                    <a:pt x="1068021" y="2866082"/>
                    <a:pt x="1037120" y="2833249"/>
                    <a:pt x="1037120" y="2825524"/>
                  </a:cubicBezTo>
                  <a:lnTo>
                    <a:pt x="1037120" y="2784966"/>
                  </a:lnTo>
                  <a:cubicBezTo>
                    <a:pt x="1046777" y="2744408"/>
                    <a:pt x="1087335" y="2752134"/>
                    <a:pt x="1114373" y="2746340"/>
                  </a:cubicBezTo>
                  <a:cubicBezTo>
                    <a:pt x="1135618" y="2742477"/>
                    <a:pt x="1172313" y="2736683"/>
                    <a:pt x="1176175" y="2736683"/>
                  </a:cubicBezTo>
                  <a:cubicBezTo>
                    <a:pt x="1181969" y="2736683"/>
                    <a:pt x="1224458" y="2732821"/>
                    <a:pt x="1243772" y="2744408"/>
                  </a:cubicBezTo>
                  <a:close/>
                  <a:moveTo>
                    <a:pt x="1745915" y="2773378"/>
                  </a:moveTo>
                  <a:cubicBezTo>
                    <a:pt x="1728534" y="2779172"/>
                    <a:pt x="1711152" y="2798485"/>
                    <a:pt x="1693770" y="2798485"/>
                  </a:cubicBezTo>
                  <a:cubicBezTo>
                    <a:pt x="1678319" y="2798485"/>
                    <a:pt x="1670594" y="2784966"/>
                    <a:pt x="1670594" y="2773378"/>
                  </a:cubicBezTo>
                  <a:cubicBezTo>
                    <a:pt x="1670594" y="2757928"/>
                    <a:pt x="1678319" y="2738615"/>
                    <a:pt x="1687976" y="2723164"/>
                  </a:cubicBezTo>
                  <a:cubicBezTo>
                    <a:pt x="1697632" y="2740546"/>
                    <a:pt x="1726602" y="2757928"/>
                    <a:pt x="1745915" y="2773378"/>
                  </a:cubicBezTo>
                  <a:close/>
                  <a:moveTo>
                    <a:pt x="1908147" y="2748271"/>
                  </a:moveTo>
                  <a:cubicBezTo>
                    <a:pt x="1908147" y="2777241"/>
                    <a:pt x="1883039" y="2771447"/>
                    <a:pt x="1863726" y="2783035"/>
                  </a:cubicBezTo>
                  <a:cubicBezTo>
                    <a:pt x="1830894" y="2802348"/>
                    <a:pt x="1796130" y="2825524"/>
                    <a:pt x="1763297" y="2842906"/>
                  </a:cubicBezTo>
                  <a:lnTo>
                    <a:pt x="1763297" y="2848700"/>
                  </a:lnTo>
                  <a:cubicBezTo>
                    <a:pt x="1765229" y="2850631"/>
                    <a:pt x="1767160" y="2848700"/>
                    <a:pt x="1772954" y="2848700"/>
                  </a:cubicBezTo>
                  <a:cubicBezTo>
                    <a:pt x="1784542" y="2848700"/>
                    <a:pt x="1807718" y="2866082"/>
                    <a:pt x="1821237" y="2873807"/>
                  </a:cubicBezTo>
                  <a:cubicBezTo>
                    <a:pt x="1815443" y="2873807"/>
                    <a:pt x="1809649" y="2875738"/>
                    <a:pt x="1803855" y="2875738"/>
                  </a:cubicBezTo>
                  <a:cubicBezTo>
                    <a:pt x="1799992" y="2875738"/>
                    <a:pt x="1771023" y="2869944"/>
                    <a:pt x="1767160" y="2869944"/>
                  </a:cubicBezTo>
                  <a:cubicBezTo>
                    <a:pt x="1761366" y="2869944"/>
                    <a:pt x="1742053" y="2877670"/>
                    <a:pt x="1724671" y="2879601"/>
                  </a:cubicBezTo>
                  <a:cubicBezTo>
                    <a:pt x="1726602" y="2875738"/>
                    <a:pt x="1728534" y="2869944"/>
                    <a:pt x="1730465" y="2864150"/>
                  </a:cubicBezTo>
                  <a:lnTo>
                    <a:pt x="1713083" y="2864150"/>
                  </a:lnTo>
                  <a:cubicBezTo>
                    <a:pt x="1678319" y="2875738"/>
                    <a:pt x="1647418" y="2914365"/>
                    <a:pt x="1614586" y="2914365"/>
                  </a:cubicBezTo>
                  <a:cubicBezTo>
                    <a:pt x="1593341" y="2914365"/>
                    <a:pt x="1581753" y="2902777"/>
                    <a:pt x="1572096" y="2873807"/>
                  </a:cubicBezTo>
                  <a:lnTo>
                    <a:pt x="1877245" y="2719301"/>
                  </a:lnTo>
                  <a:cubicBezTo>
                    <a:pt x="1894627" y="2717370"/>
                    <a:pt x="1908147" y="2734752"/>
                    <a:pt x="1908147" y="2748271"/>
                  </a:cubicBezTo>
                  <a:close/>
                  <a:moveTo>
                    <a:pt x="1942910" y="2727027"/>
                  </a:moveTo>
                  <a:cubicBezTo>
                    <a:pt x="1942910" y="2734752"/>
                    <a:pt x="1931322" y="2740546"/>
                    <a:pt x="1929391" y="2740546"/>
                  </a:cubicBezTo>
                  <a:cubicBezTo>
                    <a:pt x="1925528" y="2740546"/>
                    <a:pt x="1906215" y="2715439"/>
                    <a:pt x="1896559" y="2699988"/>
                  </a:cubicBezTo>
                  <a:cubicBezTo>
                    <a:pt x="1900421" y="2699988"/>
                    <a:pt x="1904284" y="2698057"/>
                    <a:pt x="1908147" y="2698057"/>
                  </a:cubicBezTo>
                  <a:cubicBezTo>
                    <a:pt x="1917803" y="2698057"/>
                    <a:pt x="1942910" y="2719301"/>
                    <a:pt x="1942910" y="2727027"/>
                  </a:cubicBezTo>
                  <a:close/>
                  <a:moveTo>
                    <a:pt x="1612654" y="2707713"/>
                  </a:moveTo>
                  <a:cubicBezTo>
                    <a:pt x="1618448" y="2711576"/>
                    <a:pt x="1630036" y="2709645"/>
                    <a:pt x="1639693" y="2713507"/>
                  </a:cubicBezTo>
                  <a:cubicBezTo>
                    <a:pt x="1647418" y="2717370"/>
                    <a:pt x="1662869" y="2736683"/>
                    <a:pt x="1662869" y="2744408"/>
                  </a:cubicBezTo>
                  <a:lnTo>
                    <a:pt x="1662869" y="2792692"/>
                  </a:lnTo>
                  <a:cubicBezTo>
                    <a:pt x="1664800" y="2798485"/>
                    <a:pt x="1666731" y="2802348"/>
                    <a:pt x="1666731" y="2806211"/>
                  </a:cubicBezTo>
                  <a:cubicBezTo>
                    <a:pt x="1666731" y="2815867"/>
                    <a:pt x="1639693" y="2821661"/>
                    <a:pt x="1639693" y="2821661"/>
                  </a:cubicBezTo>
                  <a:cubicBezTo>
                    <a:pt x="1612654" y="2821661"/>
                    <a:pt x="1591410" y="2806211"/>
                    <a:pt x="1574028" y="2775310"/>
                  </a:cubicBezTo>
                  <a:cubicBezTo>
                    <a:pt x="1568234" y="2763722"/>
                    <a:pt x="1570165" y="2740546"/>
                    <a:pt x="1570165" y="2736683"/>
                  </a:cubicBezTo>
                  <a:cubicBezTo>
                    <a:pt x="1570165" y="2736683"/>
                    <a:pt x="1572096" y="2690331"/>
                    <a:pt x="1587547" y="2690331"/>
                  </a:cubicBezTo>
                  <a:cubicBezTo>
                    <a:pt x="1591410" y="2690331"/>
                    <a:pt x="1602998" y="2701919"/>
                    <a:pt x="1612654" y="2707713"/>
                  </a:cubicBezTo>
                  <a:close/>
                  <a:moveTo>
                    <a:pt x="1079609" y="2663293"/>
                  </a:moveTo>
                  <a:cubicBezTo>
                    <a:pt x="1062227" y="2674881"/>
                    <a:pt x="1029395" y="2671018"/>
                    <a:pt x="1010082" y="2674881"/>
                  </a:cubicBezTo>
                  <a:cubicBezTo>
                    <a:pt x="986906" y="2676812"/>
                    <a:pt x="965661" y="2686469"/>
                    <a:pt x="946348" y="2692263"/>
                  </a:cubicBezTo>
                  <a:cubicBezTo>
                    <a:pt x="890340" y="2707713"/>
                    <a:pt x="811155" y="2775310"/>
                    <a:pt x="782186" y="2839043"/>
                  </a:cubicBezTo>
                  <a:cubicBezTo>
                    <a:pt x="780254" y="2842906"/>
                    <a:pt x="776392" y="2879601"/>
                    <a:pt x="759010" y="2879601"/>
                  </a:cubicBezTo>
                  <a:lnTo>
                    <a:pt x="751284" y="2879601"/>
                  </a:lnTo>
                  <a:cubicBezTo>
                    <a:pt x="751284" y="2877670"/>
                    <a:pt x="749353" y="2875738"/>
                    <a:pt x="749353" y="2871876"/>
                  </a:cubicBezTo>
                  <a:cubicBezTo>
                    <a:pt x="749353" y="2854494"/>
                    <a:pt x="782186" y="2794623"/>
                    <a:pt x="787980" y="2788829"/>
                  </a:cubicBezTo>
                  <a:cubicBezTo>
                    <a:pt x="859438" y="2690331"/>
                    <a:pt x="954073" y="2661362"/>
                    <a:pt x="1037120" y="2661362"/>
                  </a:cubicBezTo>
                  <a:cubicBezTo>
                    <a:pt x="1040983" y="2661362"/>
                    <a:pt x="1066090" y="2663293"/>
                    <a:pt x="1079609" y="2663293"/>
                  </a:cubicBezTo>
                  <a:close/>
                  <a:moveTo>
                    <a:pt x="1444629" y="2719301"/>
                  </a:moveTo>
                  <a:cubicBezTo>
                    <a:pt x="1444629" y="2725095"/>
                    <a:pt x="1440767" y="2727027"/>
                    <a:pt x="1438835" y="2728958"/>
                  </a:cubicBezTo>
                  <a:cubicBezTo>
                    <a:pt x="1404071" y="2688400"/>
                    <a:pt x="1365445" y="2676812"/>
                    <a:pt x="1330681" y="2653636"/>
                  </a:cubicBezTo>
                  <a:lnTo>
                    <a:pt x="1322956" y="2653636"/>
                  </a:lnTo>
                  <a:cubicBezTo>
                    <a:pt x="1311368" y="2661362"/>
                    <a:pt x="1321025" y="2682606"/>
                    <a:pt x="1303643" y="2686469"/>
                  </a:cubicBezTo>
                  <a:cubicBezTo>
                    <a:pt x="1309437" y="2651705"/>
                    <a:pt x="1288192" y="2642048"/>
                    <a:pt x="1288192" y="2622735"/>
                  </a:cubicBezTo>
                  <a:lnTo>
                    <a:pt x="1288192" y="2601491"/>
                  </a:lnTo>
                  <a:cubicBezTo>
                    <a:pt x="1317162" y="2616941"/>
                    <a:pt x="1444629" y="2694194"/>
                    <a:pt x="1444629" y="2719301"/>
                  </a:cubicBezTo>
                  <a:close/>
                  <a:moveTo>
                    <a:pt x="1668663" y="2636254"/>
                  </a:moveTo>
                  <a:cubicBezTo>
                    <a:pt x="1682182" y="2636254"/>
                    <a:pt x="1687976" y="2636254"/>
                    <a:pt x="1687976" y="2647842"/>
                  </a:cubicBezTo>
                  <a:cubicBezTo>
                    <a:pt x="1687976" y="2653636"/>
                    <a:pt x="1686044" y="2659430"/>
                    <a:pt x="1686044" y="2694194"/>
                  </a:cubicBezTo>
                  <a:cubicBezTo>
                    <a:pt x="1686044" y="2709645"/>
                    <a:pt x="1680250" y="2711576"/>
                    <a:pt x="1668663" y="2711576"/>
                  </a:cubicBezTo>
                  <a:cubicBezTo>
                    <a:pt x="1653212" y="2711576"/>
                    <a:pt x="1616517" y="2701919"/>
                    <a:pt x="1606860" y="2690331"/>
                  </a:cubicBezTo>
                  <a:cubicBezTo>
                    <a:pt x="1595272" y="2678744"/>
                    <a:pt x="1587547" y="2651705"/>
                    <a:pt x="1587547" y="2638186"/>
                  </a:cubicBezTo>
                  <a:cubicBezTo>
                    <a:pt x="1587547" y="2624667"/>
                    <a:pt x="1595272" y="2601491"/>
                    <a:pt x="1604929" y="2589903"/>
                  </a:cubicBezTo>
                  <a:cubicBezTo>
                    <a:pt x="1620379" y="2601491"/>
                    <a:pt x="1647418" y="2636254"/>
                    <a:pt x="1668663" y="2636254"/>
                  </a:cubicBezTo>
                  <a:close/>
                  <a:moveTo>
                    <a:pt x="1332612" y="2580246"/>
                  </a:moveTo>
                  <a:cubicBezTo>
                    <a:pt x="1346132" y="2584109"/>
                    <a:pt x="1380896" y="2584109"/>
                    <a:pt x="1380896" y="2607285"/>
                  </a:cubicBezTo>
                  <a:cubicBezTo>
                    <a:pt x="1380896" y="2613079"/>
                    <a:pt x="1375102" y="2624667"/>
                    <a:pt x="1369308" y="2624667"/>
                  </a:cubicBezTo>
                  <a:cubicBezTo>
                    <a:pt x="1361582" y="2624667"/>
                    <a:pt x="1305574" y="2599559"/>
                    <a:pt x="1305574" y="2582177"/>
                  </a:cubicBezTo>
                  <a:cubicBezTo>
                    <a:pt x="1305574" y="2576383"/>
                    <a:pt x="1315231" y="2572521"/>
                    <a:pt x="1319093" y="2572521"/>
                  </a:cubicBezTo>
                  <a:cubicBezTo>
                    <a:pt x="1322956" y="2572521"/>
                    <a:pt x="1328750" y="2580246"/>
                    <a:pt x="1332612" y="2580246"/>
                  </a:cubicBezTo>
                  <a:close/>
                  <a:moveTo>
                    <a:pt x="1863726" y="2560933"/>
                  </a:moveTo>
                  <a:lnTo>
                    <a:pt x="1854069" y="2560933"/>
                  </a:lnTo>
                  <a:lnTo>
                    <a:pt x="1863726" y="2560933"/>
                  </a:lnTo>
                  <a:close/>
                  <a:moveTo>
                    <a:pt x="1394415" y="2576383"/>
                  </a:moveTo>
                  <a:cubicBezTo>
                    <a:pt x="1388621" y="2578315"/>
                    <a:pt x="1380896" y="2578315"/>
                    <a:pt x="1375102" y="2578315"/>
                  </a:cubicBezTo>
                  <a:cubicBezTo>
                    <a:pt x="1357720" y="2578315"/>
                    <a:pt x="1348063" y="2576383"/>
                    <a:pt x="1348063" y="2559002"/>
                  </a:cubicBezTo>
                  <a:cubicBezTo>
                    <a:pt x="1348063" y="2551276"/>
                    <a:pt x="1365445" y="2549345"/>
                    <a:pt x="1369308" y="2549345"/>
                  </a:cubicBezTo>
                  <a:cubicBezTo>
                    <a:pt x="1384758" y="2549345"/>
                    <a:pt x="1390552" y="2560933"/>
                    <a:pt x="1394415" y="2576383"/>
                  </a:cubicBezTo>
                  <a:close/>
                  <a:moveTo>
                    <a:pt x="1751709" y="2559002"/>
                  </a:moveTo>
                  <a:cubicBezTo>
                    <a:pt x="1759435" y="2562864"/>
                    <a:pt x="1776817" y="2553208"/>
                    <a:pt x="1790336" y="2562864"/>
                  </a:cubicBezTo>
                  <a:cubicBezTo>
                    <a:pt x="1796130" y="2566727"/>
                    <a:pt x="1801924" y="2574452"/>
                    <a:pt x="1803855" y="2582177"/>
                  </a:cubicBezTo>
                  <a:cubicBezTo>
                    <a:pt x="1809649" y="2595697"/>
                    <a:pt x="1817374" y="2624667"/>
                    <a:pt x="1817374" y="2628529"/>
                  </a:cubicBezTo>
                  <a:cubicBezTo>
                    <a:pt x="1817374" y="2640117"/>
                    <a:pt x="1803855" y="2651705"/>
                    <a:pt x="1803855" y="2655568"/>
                  </a:cubicBezTo>
                  <a:cubicBezTo>
                    <a:pt x="1803855" y="2661362"/>
                    <a:pt x="1803855" y="2688400"/>
                    <a:pt x="1815443" y="2688400"/>
                  </a:cubicBezTo>
                  <a:cubicBezTo>
                    <a:pt x="1827031" y="2688400"/>
                    <a:pt x="1825100" y="2663293"/>
                    <a:pt x="1832825" y="2655568"/>
                  </a:cubicBezTo>
                  <a:cubicBezTo>
                    <a:pt x="1850207" y="2667156"/>
                    <a:pt x="1867589" y="2678744"/>
                    <a:pt x="1884971" y="2688400"/>
                  </a:cubicBezTo>
                  <a:cubicBezTo>
                    <a:pt x="1871451" y="2690331"/>
                    <a:pt x="1854069" y="2719301"/>
                    <a:pt x="1840550" y="2719301"/>
                  </a:cubicBezTo>
                  <a:cubicBezTo>
                    <a:pt x="1830894" y="2719301"/>
                    <a:pt x="1817374" y="2705782"/>
                    <a:pt x="1815443" y="2696125"/>
                  </a:cubicBezTo>
                  <a:cubicBezTo>
                    <a:pt x="1809649" y="2699988"/>
                    <a:pt x="1807718" y="2705782"/>
                    <a:pt x="1807718" y="2707713"/>
                  </a:cubicBezTo>
                  <a:cubicBezTo>
                    <a:pt x="1807718" y="2713507"/>
                    <a:pt x="1811580" y="2723164"/>
                    <a:pt x="1811580" y="2727027"/>
                  </a:cubicBezTo>
                  <a:cubicBezTo>
                    <a:pt x="1811580" y="2750202"/>
                    <a:pt x="1765229" y="2755996"/>
                    <a:pt x="1761366" y="2755996"/>
                  </a:cubicBezTo>
                  <a:cubicBezTo>
                    <a:pt x="1722740" y="2755996"/>
                    <a:pt x="1697632" y="2721233"/>
                    <a:pt x="1697632" y="2688400"/>
                  </a:cubicBezTo>
                  <a:cubicBezTo>
                    <a:pt x="1697632" y="2682606"/>
                    <a:pt x="1699564" y="2642048"/>
                    <a:pt x="1713083" y="2642048"/>
                  </a:cubicBezTo>
                  <a:cubicBezTo>
                    <a:pt x="1716946" y="2642048"/>
                    <a:pt x="1724671" y="2645911"/>
                    <a:pt x="1730465" y="2647842"/>
                  </a:cubicBezTo>
                  <a:cubicBezTo>
                    <a:pt x="1732396" y="2645911"/>
                    <a:pt x="1732396" y="2647842"/>
                    <a:pt x="1732396" y="2642048"/>
                  </a:cubicBezTo>
                  <a:cubicBezTo>
                    <a:pt x="1732396" y="2638186"/>
                    <a:pt x="1699564" y="2601491"/>
                    <a:pt x="1699564" y="2597628"/>
                  </a:cubicBezTo>
                  <a:lnTo>
                    <a:pt x="1699564" y="2553208"/>
                  </a:lnTo>
                  <a:cubicBezTo>
                    <a:pt x="1699564" y="2549345"/>
                    <a:pt x="1707289" y="2535826"/>
                    <a:pt x="1715014" y="2535826"/>
                  </a:cubicBezTo>
                  <a:cubicBezTo>
                    <a:pt x="1718877" y="2535826"/>
                    <a:pt x="1738190" y="2553208"/>
                    <a:pt x="1751709" y="2559002"/>
                  </a:cubicBezTo>
                  <a:close/>
                  <a:moveTo>
                    <a:pt x="1460080" y="2543551"/>
                  </a:moveTo>
                  <a:cubicBezTo>
                    <a:pt x="1465874" y="2547414"/>
                    <a:pt x="1477462" y="2549345"/>
                    <a:pt x="1487118" y="2555139"/>
                  </a:cubicBezTo>
                  <a:lnTo>
                    <a:pt x="1487118" y="2587971"/>
                  </a:lnTo>
                  <a:cubicBezTo>
                    <a:pt x="1483256" y="2599559"/>
                    <a:pt x="1479393" y="2620804"/>
                    <a:pt x="1463942" y="2620804"/>
                  </a:cubicBezTo>
                  <a:cubicBezTo>
                    <a:pt x="1460080" y="2620804"/>
                    <a:pt x="1442698" y="2613079"/>
                    <a:pt x="1429179" y="2609216"/>
                  </a:cubicBezTo>
                  <a:cubicBezTo>
                    <a:pt x="1429179" y="2609216"/>
                    <a:pt x="1427247" y="2607285"/>
                    <a:pt x="1427247" y="2613079"/>
                  </a:cubicBezTo>
                  <a:cubicBezTo>
                    <a:pt x="1427247" y="2624667"/>
                    <a:pt x="1467805" y="2622735"/>
                    <a:pt x="1467805" y="2651705"/>
                  </a:cubicBezTo>
                  <a:cubicBezTo>
                    <a:pt x="1467805" y="2657499"/>
                    <a:pt x="1463942" y="2667156"/>
                    <a:pt x="1463942" y="2672950"/>
                  </a:cubicBezTo>
                  <a:cubicBezTo>
                    <a:pt x="1463942" y="2676812"/>
                    <a:pt x="1467805" y="2678744"/>
                    <a:pt x="1469736" y="2680675"/>
                  </a:cubicBezTo>
                  <a:cubicBezTo>
                    <a:pt x="1475530" y="2671018"/>
                    <a:pt x="1481324" y="2657499"/>
                    <a:pt x="1485187" y="2645911"/>
                  </a:cubicBezTo>
                  <a:cubicBezTo>
                    <a:pt x="1496775" y="2659430"/>
                    <a:pt x="1514157" y="2672950"/>
                    <a:pt x="1529607" y="2678744"/>
                  </a:cubicBezTo>
                  <a:cubicBezTo>
                    <a:pt x="1537333" y="2682606"/>
                    <a:pt x="1550852" y="2682606"/>
                    <a:pt x="1562440" y="2684537"/>
                  </a:cubicBezTo>
                  <a:cubicBezTo>
                    <a:pt x="1564371" y="2686469"/>
                    <a:pt x="1564371" y="2688400"/>
                    <a:pt x="1564371" y="2692263"/>
                  </a:cubicBezTo>
                  <a:cubicBezTo>
                    <a:pt x="1564371" y="2698057"/>
                    <a:pt x="1554715" y="2725095"/>
                    <a:pt x="1554715" y="2730889"/>
                  </a:cubicBezTo>
                  <a:cubicBezTo>
                    <a:pt x="1554715" y="2734752"/>
                    <a:pt x="1558577" y="2746340"/>
                    <a:pt x="1558577" y="2752134"/>
                  </a:cubicBezTo>
                  <a:cubicBezTo>
                    <a:pt x="1558577" y="2761790"/>
                    <a:pt x="1546989" y="2765653"/>
                    <a:pt x="1541195" y="2765653"/>
                  </a:cubicBezTo>
                  <a:cubicBezTo>
                    <a:pt x="1525745" y="2765653"/>
                    <a:pt x="1514157" y="2755996"/>
                    <a:pt x="1496775" y="2742477"/>
                  </a:cubicBezTo>
                  <a:cubicBezTo>
                    <a:pt x="1483256" y="2732821"/>
                    <a:pt x="1473599" y="2711576"/>
                    <a:pt x="1473599" y="2692263"/>
                  </a:cubicBezTo>
                  <a:cubicBezTo>
                    <a:pt x="1469736" y="2692263"/>
                    <a:pt x="1462011" y="2694194"/>
                    <a:pt x="1458148" y="2694194"/>
                  </a:cubicBezTo>
                  <a:cubicBezTo>
                    <a:pt x="1448492" y="2694194"/>
                    <a:pt x="1444629" y="2684537"/>
                    <a:pt x="1438835" y="2674881"/>
                  </a:cubicBezTo>
                  <a:cubicBezTo>
                    <a:pt x="1431110" y="2661362"/>
                    <a:pt x="1386689" y="2640117"/>
                    <a:pt x="1386689" y="2620804"/>
                  </a:cubicBezTo>
                  <a:cubicBezTo>
                    <a:pt x="1386689" y="2607285"/>
                    <a:pt x="1407934" y="2605353"/>
                    <a:pt x="1413728" y="2605353"/>
                  </a:cubicBezTo>
                  <a:cubicBezTo>
                    <a:pt x="1413728" y="2603422"/>
                    <a:pt x="1415659" y="2599559"/>
                    <a:pt x="1415659" y="2595697"/>
                  </a:cubicBezTo>
                  <a:cubicBezTo>
                    <a:pt x="1415659" y="2589903"/>
                    <a:pt x="1398277" y="2568658"/>
                    <a:pt x="1398277" y="2553208"/>
                  </a:cubicBezTo>
                  <a:cubicBezTo>
                    <a:pt x="1398277" y="2541620"/>
                    <a:pt x="1407934" y="2522306"/>
                    <a:pt x="1425316" y="2522306"/>
                  </a:cubicBezTo>
                  <a:cubicBezTo>
                    <a:pt x="1431110" y="2522306"/>
                    <a:pt x="1446560" y="2535826"/>
                    <a:pt x="1460080" y="2543551"/>
                  </a:cubicBezTo>
                  <a:close/>
                  <a:moveTo>
                    <a:pt x="1647418" y="2524238"/>
                  </a:moveTo>
                  <a:cubicBezTo>
                    <a:pt x="1657075" y="2528100"/>
                    <a:pt x="1676388" y="2520375"/>
                    <a:pt x="1684113" y="2537757"/>
                  </a:cubicBezTo>
                  <a:cubicBezTo>
                    <a:pt x="1689907" y="2549345"/>
                    <a:pt x="1686044" y="2574452"/>
                    <a:pt x="1686044" y="2580246"/>
                  </a:cubicBezTo>
                  <a:cubicBezTo>
                    <a:pt x="1686044" y="2589903"/>
                    <a:pt x="1695701" y="2615010"/>
                    <a:pt x="1695701" y="2616941"/>
                  </a:cubicBezTo>
                  <a:cubicBezTo>
                    <a:pt x="1695701" y="2624667"/>
                    <a:pt x="1684113" y="2626598"/>
                    <a:pt x="1680250" y="2626598"/>
                  </a:cubicBezTo>
                  <a:cubicBezTo>
                    <a:pt x="1659006" y="2626598"/>
                    <a:pt x="1618448" y="2591834"/>
                    <a:pt x="1618448" y="2572521"/>
                  </a:cubicBezTo>
                  <a:lnTo>
                    <a:pt x="1618448" y="2533894"/>
                  </a:lnTo>
                  <a:cubicBezTo>
                    <a:pt x="1620379" y="2528100"/>
                    <a:pt x="1624242" y="2520375"/>
                    <a:pt x="1630036" y="2512650"/>
                  </a:cubicBezTo>
                  <a:cubicBezTo>
                    <a:pt x="1635830" y="2516512"/>
                    <a:pt x="1639693" y="2522306"/>
                    <a:pt x="1647418" y="2524238"/>
                  </a:cubicBezTo>
                  <a:close/>
                  <a:moveTo>
                    <a:pt x="1502569" y="2518444"/>
                  </a:moveTo>
                  <a:cubicBezTo>
                    <a:pt x="1502569" y="2524238"/>
                    <a:pt x="1500637" y="2530032"/>
                    <a:pt x="1500637" y="2537757"/>
                  </a:cubicBezTo>
                  <a:cubicBezTo>
                    <a:pt x="1498706" y="2537757"/>
                    <a:pt x="1494844" y="2539688"/>
                    <a:pt x="1490981" y="2539688"/>
                  </a:cubicBezTo>
                  <a:cubicBezTo>
                    <a:pt x="1481324" y="2539688"/>
                    <a:pt x="1452354" y="2524238"/>
                    <a:pt x="1448492" y="2518444"/>
                  </a:cubicBezTo>
                  <a:cubicBezTo>
                    <a:pt x="1460080" y="2512650"/>
                    <a:pt x="1481324" y="2501062"/>
                    <a:pt x="1485187" y="2501062"/>
                  </a:cubicBezTo>
                  <a:cubicBezTo>
                    <a:pt x="1500637" y="2501062"/>
                    <a:pt x="1502569" y="2510719"/>
                    <a:pt x="1502569" y="2518444"/>
                  </a:cubicBezTo>
                  <a:close/>
                  <a:moveTo>
                    <a:pt x="1581753" y="2508787"/>
                  </a:moveTo>
                  <a:cubicBezTo>
                    <a:pt x="1587547" y="2510719"/>
                    <a:pt x="1599135" y="2512650"/>
                    <a:pt x="1606860" y="2514581"/>
                  </a:cubicBezTo>
                  <a:cubicBezTo>
                    <a:pt x="1608792" y="2516512"/>
                    <a:pt x="1610723" y="2514581"/>
                    <a:pt x="1610723" y="2520375"/>
                  </a:cubicBezTo>
                  <a:cubicBezTo>
                    <a:pt x="1610723" y="2524238"/>
                    <a:pt x="1599135" y="2560933"/>
                    <a:pt x="1587547" y="2566727"/>
                  </a:cubicBezTo>
                  <a:cubicBezTo>
                    <a:pt x="1585616" y="2568658"/>
                    <a:pt x="1583684" y="2568658"/>
                    <a:pt x="1577890" y="2568658"/>
                  </a:cubicBezTo>
                  <a:cubicBezTo>
                    <a:pt x="1574028" y="2568658"/>
                    <a:pt x="1546989" y="2559002"/>
                    <a:pt x="1531539" y="2553208"/>
                  </a:cubicBezTo>
                  <a:cubicBezTo>
                    <a:pt x="1529607" y="2555139"/>
                    <a:pt x="1529607" y="2553208"/>
                    <a:pt x="1529607" y="2557070"/>
                  </a:cubicBezTo>
                  <a:cubicBezTo>
                    <a:pt x="1529607" y="2562864"/>
                    <a:pt x="1554715" y="2582177"/>
                    <a:pt x="1562440" y="2597628"/>
                  </a:cubicBezTo>
                  <a:cubicBezTo>
                    <a:pt x="1570165" y="2611147"/>
                    <a:pt x="1572096" y="2638186"/>
                    <a:pt x="1572096" y="2642048"/>
                  </a:cubicBezTo>
                  <a:cubicBezTo>
                    <a:pt x="1572096" y="2659430"/>
                    <a:pt x="1568234" y="2671018"/>
                    <a:pt x="1550852" y="2671018"/>
                  </a:cubicBezTo>
                  <a:cubicBezTo>
                    <a:pt x="1531539" y="2671018"/>
                    <a:pt x="1494844" y="2649774"/>
                    <a:pt x="1494844" y="2626598"/>
                  </a:cubicBezTo>
                  <a:lnTo>
                    <a:pt x="1494844" y="2591834"/>
                  </a:lnTo>
                  <a:cubicBezTo>
                    <a:pt x="1492912" y="2574452"/>
                    <a:pt x="1510294" y="2551276"/>
                    <a:pt x="1529607" y="2551276"/>
                  </a:cubicBezTo>
                  <a:lnTo>
                    <a:pt x="1529607" y="2543551"/>
                  </a:lnTo>
                  <a:cubicBezTo>
                    <a:pt x="1519951" y="2531963"/>
                    <a:pt x="1510294" y="2516512"/>
                    <a:pt x="1510294" y="2504925"/>
                  </a:cubicBezTo>
                  <a:cubicBezTo>
                    <a:pt x="1510294" y="2491405"/>
                    <a:pt x="1521882" y="2479817"/>
                    <a:pt x="1535401" y="2479817"/>
                  </a:cubicBezTo>
                  <a:cubicBezTo>
                    <a:pt x="1556646" y="2479817"/>
                    <a:pt x="1552783" y="2501062"/>
                    <a:pt x="1581753" y="2508787"/>
                  </a:cubicBezTo>
                  <a:close/>
                  <a:moveTo>
                    <a:pt x="1799992" y="2520375"/>
                  </a:moveTo>
                  <a:lnTo>
                    <a:pt x="1799992" y="2541620"/>
                  </a:lnTo>
                  <a:cubicBezTo>
                    <a:pt x="1792267" y="2541620"/>
                    <a:pt x="1780679" y="2543551"/>
                    <a:pt x="1776817" y="2543551"/>
                  </a:cubicBezTo>
                  <a:cubicBezTo>
                    <a:pt x="1734327" y="2543551"/>
                    <a:pt x="1707289" y="2524238"/>
                    <a:pt x="1707289" y="2477886"/>
                  </a:cubicBezTo>
                  <a:cubicBezTo>
                    <a:pt x="1707289" y="2472092"/>
                    <a:pt x="1709220" y="2464367"/>
                    <a:pt x="1709220" y="2456642"/>
                  </a:cubicBezTo>
                  <a:cubicBezTo>
                    <a:pt x="1736259" y="2466298"/>
                    <a:pt x="1799992" y="2468229"/>
                    <a:pt x="1799992" y="2520375"/>
                  </a:cubicBezTo>
                  <a:close/>
                  <a:moveTo>
                    <a:pt x="1610723" y="2477886"/>
                  </a:moveTo>
                  <a:cubicBezTo>
                    <a:pt x="1610723" y="2481749"/>
                    <a:pt x="1618448" y="2483680"/>
                    <a:pt x="1618448" y="2489474"/>
                  </a:cubicBezTo>
                  <a:cubicBezTo>
                    <a:pt x="1618448" y="2501062"/>
                    <a:pt x="1599135" y="2499131"/>
                    <a:pt x="1599135" y="2499131"/>
                  </a:cubicBezTo>
                  <a:cubicBezTo>
                    <a:pt x="1591410" y="2499131"/>
                    <a:pt x="1562440" y="2489474"/>
                    <a:pt x="1562440" y="2475955"/>
                  </a:cubicBezTo>
                  <a:cubicBezTo>
                    <a:pt x="1562440" y="2454710"/>
                    <a:pt x="1597204" y="2456642"/>
                    <a:pt x="1604929" y="2454710"/>
                  </a:cubicBezTo>
                  <a:cubicBezTo>
                    <a:pt x="1612654" y="2462435"/>
                    <a:pt x="1608792" y="2470161"/>
                    <a:pt x="1610723" y="2477886"/>
                  </a:cubicBezTo>
                  <a:close/>
                  <a:moveTo>
                    <a:pt x="1689907" y="2470161"/>
                  </a:moveTo>
                  <a:cubicBezTo>
                    <a:pt x="1693770" y="2477886"/>
                    <a:pt x="1697632" y="2497199"/>
                    <a:pt x="1697632" y="2502993"/>
                  </a:cubicBezTo>
                  <a:cubicBezTo>
                    <a:pt x="1697632" y="2520375"/>
                    <a:pt x="1691838" y="2518444"/>
                    <a:pt x="1680250" y="2518444"/>
                  </a:cubicBezTo>
                  <a:cubicBezTo>
                    <a:pt x="1660937" y="2518444"/>
                    <a:pt x="1643555" y="2512650"/>
                    <a:pt x="1626173" y="2485611"/>
                  </a:cubicBezTo>
                  <a:cubicBezTo>
                    <a:pt x="1620379" y="2475955"/>
                    <a:pt x="1622311" y="2462435"/>
                    <a:pt x="1622311" y="2456642"/>
                  </a:cubicBezTo>
                  <a:cubicBezTo>
                    <a:pt x="1622311" y="2450848"/>
                    <a:pt x="1626173" y="2429603"/>
                    <a:pt x="1639693" y="2429603"/>
                  </a:cubicBezTo>
                  <a:cubicBezTo>
                    <a:pt x="1653212" y="2429603"/>
                    <a:pt x="1684113" y="2454710"/>
                    <a:pt x="1689907" y="2470161"/>
                  </a:cubicBezTo>
                  <a:close/>
                  <a:moveTo>
                    <a:pt x="2178532" y="2425740"/>
                  </a:moveTo>
                  <a:cubicBezTo>
                    <a:pt x="2188188" y="2433466"/>
                    <a:pt x="2197845" y="2445054"/>
                    <a:pt x="2207502" y="2456642"/>
                  </a:cubicBezTo>
                  <a:cubicBezTo>
                    <a:pt x="2211364" y="2458573"/>
                    <a:pt x="2211364" y="2462435"/>
                    <a:pt x="2211364" y="2466298"/>
                  </a:cubicBezTo>
                  <a:cubicBezTo>
                    <a:pt x="2211364" y="2485611"/>
                    <a:pt x="2186257" y="2508787"/>
                    <a:pt x="2170806" y="2530032"/>
                  </a:cubicBezTo>
                  <a:cubicBezTo>
                    <a:pt x="2124455" y="2589903"/>
                    <a:pt x="2056858" y="2651705"/>
                    <a:pt x="1998919" y="2698057"/>
                  </a:cubicBezTo>
                  <a:cubicBezTo>
                    <a:pt x="1983468" y="2709645"/>
                    <a:pt x="1973811" y="2713507"/>
                    <a:pt x="1962224" y="2713507"/>
                  </a:cubicBezTo>
                  <a:cubicBezTo>
                    <a:pt x="1948704" y="2713507"/>
                    <a:pt x="1929391" y="2698057"/>
                    <a:pt x="1929391" y="2682606"/>
                  </a:cubicBezTo>
                  <a:cubicBezTo>
                    <a:pt x="1929391" y="2672950"/>
                    <a:pt x="1979605" y="2647842"/>
                    <a:pt x="1993125" y="2620804"/>
                  </a:cubicBezTo>
                  <a:cubicBezTo>
                    <a:pt x="1993125" y="2620804"/>
                    <a:pt x="1993125" y="2618873"/>
                    <a:pt x="1989262" y="2618873"/>
                  </a:cubicBezTo>
                  <a:cubicBezTo>
                    <a:pt x="1983468" y="2618873"/>
                    <a:pt x="1971880" y="2626598"/>
                    <a:pt x="1962224" y="2632392"/>
                  </a:cubicBezTo>
                  <a:cubicBezTo>
                    <a:pt x="1958361" y="2636254"/>
                    <a:pt x="1952567" y="2636254"/>
                    <a:pt x="1948704" y="2636254"/>
                  </a:cubicBezTo>
                  <a:cubicBezTo>
                    <a:pt x="1923597" y="2661362"/>
                    <a:pt x="1917803" y="2671018"/>
                    <a:pt x="1894627" y="2671018"/>
                  </a:cubicBezTo>
                  <a:cubicBezTo>
                    <a:pt x="1863726" y="2671018"/>
                    <a:pt x="1834756" y="2634323"/>
                    <a:pt x="1815443" y="2603422"/>
                  </a:cubicBezTo>
                  <a:cubicBezTo>
                    <a:pt x="1817374" y="2601491"/>
                    <a:pt x="1817374" y="2597628"/>
                    <a:pt x="1817374" y="2593765"/>
                  </a:cubicBezTo>
                  <a:cubicBezTo>
                    <a:pt x="1817374" y="2587971"/>
                    <a:pt x="1813512" y="2578315"/>
                    <a:pt x="1813512" y="2572521"/>
                  </a:cubicBezTo>
                  <a:cubicBezTo>
                    <a:pt x="1813512" y="2562864"/>
                    <a:pt x="1819306" y="2557070"/>
                    <a:pt x="1834756" y="2555139"/>
                  </a:cubicBezTo>
                  <a:cubicBezTo>
                    <a:pt x="1836688" y="2557070"/>
                    <a:pt x="1836688" y="2560933"/>
                    <a:pt x="1838619" y="2562864"/>
                  </a:cubicBezTo>
                  <a:cubicBezTo>
                    <a:pt x="1842482" y="2564796"/>
                    <a:pt x="1844413" y="2560933"/>
                    <a:pt x="1848276" y="2560933"/>
                  </a:cubicBezTo>
                  <a:cubicBezTo>
                    <a:pt x="1850207" y="2560933"/>
                    <a:pt x="1850207" y="2562864"/>
                    <a:pt x="1850207" y="2564796"/>
                  </a:cubicBezTo>
                  <a:lnTo>
                    <a:pt x="1852138" y="2564796"/>
                  </a:lnTo>
                  <a:cubicBezTo>
                    <a:pt x="1865657" y="2560933"/>
                    <a:pt x="1867589" y="2568658"/>
                    <a:pt x="1869520" y="2568658"/>
                  </a:cubicBezTo>
                  <a:cubicBezTo>
                    <a:pt x="1875314" y="2568658"/>
                    <a:pt x="1883039" y="2564796"/>
                    <a:pt x="1888833" y="2564796"/>
                  </a:cubicBezTo>
                  <a:cubicBezTo>
                    <a:pt x="1884971" y="2562864"/>
                    <a:pt x="1883039" y="2559002"/>
                    <a:pt x="1879177" y="2559002"/>
                  </a:cubicBezTo>
                  <a:cubicBezTo>
                    <a:pt x="1881108" y="2559002"/>
                    <a:pt x="1883039" y="2559002"/>
                    <a:pt x="1884971" y="2557070"/>
                  </a:cubicBezTo>
                  <a:cubicBezTo>
                    <a:pt x="1883039" y="2555139"/>
                    <a:pt x="1881108" y="2555139"/>
                    <a:pt x="1879177" y="2553208"/>
                  </a:cubicBezTo>
                  <a:lnTo>
                    <a:pt x="1875314" y="2557070"/>
                  </a:lnTo>
                  <a:cubicBezTo>
                    <a:pt x="1873383" y="2555139"/>
                    <a:pt x="1869520" y="2553208"/>
                    <a:pt x="1865657" y="2553208"/>
                  </a:cubicBezTo>
                  <a:cubicBezTo>
                    <a:pt x="1859863" y="2553208"/>
                    <a:pt x="1857932" y="2557070"/>
                    <a:pt x="1854069" y="2557070"/>
                  </a:cubicBezTo>
                  <a:cubicBezTo>
                    <a:pt x="1854069" y="2555139"/>
                    <a:pt x="1856001" y="2555139"/>
                    <a:pt x="1857932" y="2553208"/>
                  </a:cubicBezTo>
                  <a:cubicBezTo>
                    <a:pt x="1850207" y="2549345"/>
                    <a:pt x="1848276" y="2549345"/>
                    <a:pt x="1848276" y="2547414"/>
                  </a:cubicBezTo>
                  <a:cubicBezTo>
                    <a:pt x="1846344" y="2549345"/>
                    <a:pt x="1846344" y="2551276"/>
                    <a:pt x="1846344" y="2553208"/>
                  </a:cubicBezTo>
                  <a:cubicBezTo>
                    <a:pt x="1846344" y="2551276"/>
                    <a:pt x="1842482" y="2549345"/>
                    <a:pt x="1840550" y="2551276"/>
                  </a:cubicBezTo>
                  <a:cubicBezTo>
                    <a:pt x="1840550" y="2551276"/>
                    <a:pt x="1840550" y="2549345"/>
                    <a:pt x="1842482" y="2547414"/>
                  </a:cubicBezTo>
                  <a:cubicBezTo>
                    <a:pt x="1815443" y="2528100"/>
                    <a:pt x="1803855" y="2514581"/>
                    <a:pt x="1803855" y="2497199"/>
                  </a:cubicBezTo>
                  <a:cubicBezTo>
                    <a:pt x="1803855" y="2493337"/>
                    <a:pt x="1807718" y="2481749"/>
                    <a:pt x="1811580" y="2474023"/>
                  </a:cubicBezTo>
                  <a:cubicBezTo>
                    <a:pt x="1828962" y="2485611"/>
                    <a:pt x="1838619" y="2491405"/>
                    <a:pt x="1854069" y="2491405"/>
                  </a:cubicBezTo>
                  <a:cubicBezTo>
                    <a:pt x="1859863" y="2491405"/>
                    <a:pt x="1896559" y="2481749"/>
                    <a:pt x="1900421" y="2481749"/>
                  </a:cubicBezTo>
                  <a:cubicBezTo>
                    <a:pt x="1904284" y="2481749"/>
                    <a:pt x="1913940" y="2479817"/>
                    <a:pt x="1915872" y="2489474"/>
                  </a:cubicBezTo>
                  <a:cubicBezTo>
                    <a:pt x="1921666" y="2504925"/>
                    <a:pt x="1931322" y="2535826"/>
                    <a:pt x="1931322" y="2539688"/>
                  </a:cubicBezTo>
                  <a:cubicBezTo>
                    <a:pt x="1931322" y="2551276"/>
                    <a:pt x="1908147" y="2549345"/>
                    <a:pt x="1902353" y="2553208"/>
                  </a:cubicBezTo>
                  <a:cubicBezTo>
                    <a:pt x="1896559" y="2555139"/>
                    <a:pt x="1894627" y="2559002"/>
                    <a:pt x="1888833" y="2560933"/>
                  </a:cubicBezTo>
                  <a:cubicBezTo>
                    <a:pt x="1892696" y="2562864"/>
                    <a:pt x="1896559" y="2562864"/>
                    <a:pt x="1900421" y="2560933"/>
                  </a:cubicBezTo>
                  <a:cubicBezTo>
                    <a:pt x="1900421" y="2562864"/>
                    <a:pt x="1898490" y="2564796"/>
                    <a:pt x="1896559" y="2566727"/>
                  </a:cubicBezTo>
                  <a:cubicBezTo>
                    <a:pt x="1896559" y="2566727"/>
                    <a:pt x="1894627" y="2568658"/>
                    <a:pt x="1900421" y="2568658"/>
                  </a:cubicBezTo>
                  <a:cubicBezTo>
                    <a:pt x="1904284" y="2568658"/>
                    <a:pt x="1912009" y="2562864"/>
                    <a:pt x="1915872" y="2562864"/>
                  </a:cubicBezTo>
                  <a:cubicBezTo>
                    <a:pt x="1921666" y="2562864"/>
                    <a:pt x="1921666" y="2568658"/>
                    <a:pt x="1921666" y="2570590"/>
                  </a:cubicBezTo>
                  <a:cubicBezTo>
                    <a:pt x="1921666" y="2587971"/>
                    <a:pt x="1921666" y="2616941"/>
                    <a:pt x="1948704" y="2636254"/>
                  </a:cubicBezTo>
                  <a:cubicBezTo>
                    <a:pt x="1950636" y="2634323"/>
                    <a:pt x="1950636" y="2636254"/>
                    <a:pt x="1950636" y="2630460"/>
                  </a:cubicBezTo>
                  <a:cubicBezTo>
                    <a:pt x="1950636" y="2626598"/>
                    <a:pt x="1942910" y="2586040"/>
                    <a:pt x="1942910" y="2580246"/>
                  </a:cubicBezTo>
                  <a:cubicBezTo>
                    <a:pt x="1942910" y="2576383"/>
                    <a:pt x="1942910" y="2566727"/>
                    <a:pt x="1944842" y="2559002"/>
                  </a:cubicBezTo>
                  <a:cubicBezTo>
                    <a:pt x="1964155" y="2566727"/>
                    <a:pt x="1989262" y="2584109"/>
                    <a:pt x="2012438" y="2584109"/>
                  </a:cubicBezTo>
                  <a:lnTo>
                    <a:pt x="2012438" y="2587971"/>
                  </a:lnTo>
                  <a:cubicBezTo>
                    <a:pt x="2008575" y="2595697"/>
                    <a:pt x="2000850" y="2603422"/>
                    <a:pt x="1993125" y="2611147"/>
                  </a:cubicBezTo>
                  <a:lnTo>
                    <a:pt x="1993125" y="2618873"/>
                  </a:lnTo>
                  <a:cubicBezTo>
                    <a:pt x="2020163" y="2607285"/>
                    <a:pt x="2058790" y="2576383"/>
                    <a:pt x="2056858" y="2551276"/>
                  </a:cubicBezTo>
                  <a:cubicBezTo>
                    <a:pt x="2041408" y="2560933"/>
                    <a:pt x="2025957" y="2570590"/>
                    <a:pt x="2010507" y="2570590"/>
                  </a:cubicBezTo>
                  <a:cubicBezTo>
                    <a:pt x="1962224" y="2570590"/>
                    <a:pt x="1927460" y="2516512"/>
                    <a:pt x="1927460" y="2481749"/>
                  </a:cubicBezTo>
                  <a:cubicBezTo>
                    <a:pt x="1927460" y="2477886"/>
                    <a:pt x="1927460" y="2475955"/>
                    <a:pt x="1931322" y="2472092"/>
                  </a:cubicBezTo>
                  <a:cubicBezTo>
                    <a:pt x="1948704" y="2472092"/>
                    <a:pt x="1966086" y="2474023"/>
                    <a:pt x="1983468" y="2472092"/>
                  </a:cubicBezTo>
                  <a:cubicBezTo>
                    <a:pt x="1993125" y="2472092"/>
                    <a:pt x="2004713" y="2466298"/>
                    <a:pt x="2022095" y="2462435"/>
                  </a:cubicBezTo>
                  <a:cubicBezTo>
                    <a:pt x="2025957" y="2474023"/>
                    <a:pt x="2033682" y="2495268"/>
                    <a:pt x="2045270" y="2512650"/>
                  </a:cubicBezTo>
                  <a:cubicBezTo>
                    <a:pt x="2052996" y="2522306"/>
                    <a:pt x="2056858" y="2535826"/>
                    <a:pt x="2064584" y="2547414"/>
                  </a:cubicBezTo>
                  <a:cubicBezTo>
                    <a:pt x="2076172" y="2547414"/>
                    <a:pt x="2093553" y="2522306"/>
                    <a:pt x="2095485" y="2512650"/>
                  </a:cubicBezTo>
                  <a:cubicBezTo>
                    <a:pt x="2093553" y="2510719"/>
                    <a:pt x="2093553" y="2508787"/>
                    <a:pt x="2089691" y="2508787"/>
                  </a:cubicBezTo>
                  <a:cubicBezTo>
                    <a:pt x="2083897" y="2508787"/>
                    <a:pt x="2078103" y="2518444"/>
                    <a:pt x="2072309" y="2518444"/>
                  </a:cubicBezTo>
                  <a:cubicBezTo>
                    <a:pt x="2047202" y="2518444"/>
                    <a:pt x="2041408" y="2468229"/>
                    <a:pt x="2041408" y="2462435"/>
                  </a:cubicBezTo>
                  <a:cubicBezTo>
                    <a:pt x="2041408" y="2458573"/>
                    <a:pt x="2043339" y="2448916"/>
                    <a:pt x="2043339" y="2441191"/>
                  </a:cubicBezTo>
                  <a:cubicBezTo>
                    <a:pt x="2062652" y="2454710"/>
                    <a:pt x="2093553" y="2450848"/>
                    <a:pt x="2114798" y="2456642"/>
                  </a:cubicBezTo>
                  <a:cubicBezTo>
                    <a:pt x="2112867" y="2464367"/>
                    <a:pt x="2109004" y="2475955"/>
                    <a:pt x="2109004" y="2481749"/>
                  </a:cubicBezTo>
                  <a:cubicBezTo>
                    <a:pt x="2109004" y="2485611"/>
                    <a:pt x="2109004" y="2487543"/>
                    <a:pt x="2110935" y="2489474"/>
                  </a:cubicBezTo>
                  <a:cubicBezTo>
                    <a:pt x="2128317" y="2474023"/>
                    <a:pt x="2136043" y="2446985"/>
                    <a:pt x="2147631" y="2429603"/>
                  </a:cubicBezTo>
                  <a:cubicBezTo>
                    <a:pt x="2151493" y="2423809"/>
                    <a:pt x="2159218" y="2421878"/>
                    <a:pt x="2165012" y="2421878"/>
                  </a:cubicBezTo>
                  <a:cubicBezTo>
                    <a:pt x="2168875" y="2421878"/>
                    <a:pt x="2174669" y="2421878"/>
                    <a:pt x="2178532" y="2425740"/>
                  </a:cubicBezTo>
                  <a:close/>
                  <a:moveTo>
                    <a:pt x="1436904" y="2445054"/>
                  </a:moveTo>
                  <a:cubicBezTo>
                    <a:pt x="1425316" y="2446985"/>
                    <a:pt x="1406003" y="2446985"/>
                    <a:pt x="1400209" y="2446985"/>
                  </a:cubicBezTo>
                  <a:lnTo>
                    <a:pt x="1268879" y="2435397"/>
                  </a:lnTo>
                  <a:cubicBezTo>
                    <a:pt x="1237978" y="2435397"/>
                    <a:pt x="1203214" y="2437328"/>
                    <a:pt x="1172313" y="2464367"/>
                  </a:cubicBezTo>
                  <a:cubicBezTo>
                    <a:pt x="1180038" y="2472092"/>
                    <a:pt x="1197420" y="2475955"/>
                    <a:pt x="1199351" y="2491405"/>
                  </a:cubicBezTo>
                  <a:cubicBezTo>
                    <a:pt x="1195489" y="2491405"/>
                    <a:pt x="1191626" y="2487543"/>
                    <a:pt x="1149137" y="2489474"/>
                  </a:cubicBezTo>
                  <a:cubicBezTo>
                    <a:pt x="1139480" y="2489474"/>
                    <a:pt x="1129824" y="2493337"/>
                    <a:pt x="1120167" y="2497199"/>
                  </a:cubicBezTo>
                  <a:cubicBezTo>
                    <a:pt x="1156862" y="2423809"/>
                    <a:pt x="1210939" y="2418015"/>
                    <a:pt x="1259222" y="2418015"/>
                  </a:cubicBezTo>
                  <a:cubicBezTo>
                    <a:pt x="1317162" y="2418015"/>
                    <a:pt x="1380896" y="2429603"/>
                    <a:pt x="1436904" y="2445054"/>
                  </a:cubicBezTo>
                  <a:close/>
                  <a:moveTo>
                    <a:pt x="1687976" y="2427672"/>
                  </a:moveTo>
                  <a:cubicBezTo>
                    <a:pt x="1687976" y="2433466"/>
                    <a:pt x="1684113" y="2435397"/>
                    <a:pt x="1680250" y="2435397"/>
                  </a:cubicBezTo>
                  <a:cubicBezTo>
                    <a:pt x="1668663" y="2435397"/>
                    <a:pt x="1660937" y="2429603"/>
                    <a:pt x="1660937" y="2419946"/>
                  </a:cubicBezTo>
                  <a:cubicBezTo>
                    <a:pt x="1660937" y="2412221"/>
                    <a:pt x="1666731" y="2410290"/>
                    <a:pt x="1670594" y="2410290"/>
                  </a:cubicBezTo>
                  <a:cubicBezTo>
                    <a:pt x="1678319" y="2410290"/>
                    <a:pt x="1687976" y="2423809"/>
                    <a:pt x="1687976" y="2427672"/>
                  </a:cubicBezTo>
                  <a:close/>
                  <a:moveTo>
                    <a:pt x="2234540" y="2429603"/>
                  </a:moveTo>
                  <a:cubicBezTo>
                    <a:pt x="2234540" y="2433466"/>
                    <a:pt x="2230677" y="2443122"/>
                    <a:pt x="2226815" y="2448916"/>
                  </a:cubicBezTo>
                  <a:cubicBezTo>
                    <a:pt x="2217158" y="2441191"/>
                    <a:pt x="2205570" y="2429603"/>
                    <a:pt x="2193982" y="2421878"/>
                  </a:cubicBezTo>
                  <a:cubicBezTo>
                    <a:pt x="2184326" y="2414152"/>
                    <a:pt x="2172738" y="2406427"/>
                    <a:pt x="2163081" y="2394839"/>
                  </a:cubicBezTo>
                  <a:cubicBezTo>
                    <a:pt x="2166944" y="2390977"/>
                    <a:pt x="2176600" y="2385183"/>
                    <a:pt x="2182394" y="2385183"/>
                  </a:cubicBezTo>
                  <a:cubicBezTo>
                    <a:pt x="2193982" y="2385183"/>
                    <a:pt x="2234540" y="2416084"/>
                    <a:pt x="2234540" y="2429603"/>
                  </a:cubicBezTo>
                  <a:close/>
                  <a:moveTo>
                    <a:pt x="1998919" y="2387114"/>
                  </a:moveTo>
                  <a:cubicBezTo>
                    <a:pt x="2000850" y="2389045"/>
                    <a:pt x="2027888" y="2423809"/>
                    <a:pt x="2027888" y="2431534"/>
                  </a:cubicBezTo>
                  <a:cubicBezTo>
                    <a:pt x="2027888" y="2452779"/>
                    <a:pt x="1969949" y="2460504"/>
                    <a:pt x="1968017" y="2460504"/>
                  </a:cubicBezTo>
                  <a:cubicBezTo>
                    <a:pt x="1942910" y="2460504"/>
                    <a:pt x="1939048" y="2450848"/>
                    <a:pt x="1906215" y="2441191"/>
                  </a:cubicBezTo>
                  <a:cubicBezTo>
                    <a:pt x="1910078" y="2472092"/>
                    <a:pt x="1877245" y="2475955"/>
                    <a:pt x="1859863" y="2475955"/>
                  </a:cubicBezTo>
                  <a:cubicBezTo>
                    <a:pt x="1819306" y="2475955"/>
                    <a:pt x="1794198" y="2452779"/>
                    <a:pt x="1784542" y="2404496"/>
                  </a:cubicBezTo>
                  <a:cubicBezTo>
                    <a:pt x="1798061" y="2406427"/>
                    <a:pt x="1813512" y="2404496"/>
                    <a:pt x="1861795" y="2404496"/>
                  </a:cubicBezTo>
                  <a:cubicBezTo>
                    <a:pt x="1867589" y="2404496"/>
                    <a:pt x="1875314" y="2408358"/>
                    <a:pt x="1883039" y="2410290"/>
                  </a:cubicBezTo>
                  <a:cubicBezTo>
                    <a:pt x="1879177" y="2392908"/>
                    <a:pt x="1886902" y="2394839"/>
                    <a:pt x="1896559" y="2394839"/>
                  </a:cubicBezTo>
                  <a:cubicBezTo>
                    <a:pt x="1902353" y="2394839"/>
                    <a:pt x="1933254" y="2400633"/>
                    <a:pt x="1937116" y="2400633"/>
                  </a:cubicBezTo>
                  <a:cubicBezTo>
                    <a:pt x="1962224" y="2400633"/>
                    <a:pt x="1971880" y="2385183"/>
                    <a:pt x="1987331" y="2385183"/>
                  </a:cubicBezTo>
                  <a:cubicBezTo>
                    <a:pt x="1993125" y="2385183"/>
                    <a:pt x="1995056" y="2385183"/>
                    <a:pt x="1998919" y="2387114"/>
                  </a:cubicBezTo>
                  <a:close/>
                  <a:moveTo>
                    <a:pt x="2112867" y="2387114"/>
                  </a:moveTo>
                  <a:cubicBezTo>
                    <a:pt x="2132180" y="2400633"/>
                    <a:pt x="2141837" y="2398702"/>
                    <a:pt x="2141837" y="2414152"/>
                  </a:cubicBezTo>
                  <a:cubicBezTo>
                    <a:pt x="2141837" y="2431534"/>
                    <a:pt x="2097416" y="2439260"/>
                    <a:pt x="2087759" y="2439260"/>
                  </a:cubicBezTo>
                  <a:cubicBezTo>
                    <a:pt x="2052996" y="2439260"/>
                    <a:pt x="2029820" y="2412221"/>
                    <a:pt x="2010507" y="2369732"/>
                  </a:cubicBezTo>
                  <a:cubicBezTo>
                    <a:pt x="2014369" y="2369732"/>
                    <a:pt x="2018232" y="2371663"/>
                    <a:pt x="2024026" y="2371663"/>
                  </a:cubicBezTo>
                  <a:cubicBezTo>
                    <a:pt x="2027888" y="2371663"/>
                    <a:pt x="2068446" y="2356213"/>
                    <a:pt x="2072309" y="2356213"/>
                  </a:cubicBezTo>
                  <a:cubicBezTo>
                    <a:pt x="2095485" y="2356213"/>
                    <a:pt x="2095485" y="2373595"/>
                    <a:pt x="2112867" y="2387114"/>
                  </a:cubicBezTo>
                  <a:close/>
                  <a:moveTo>
                    <a:pt x="2672950" y="2510719"/>
                  </a:moveTo>
                  <a:cubicBezTo>
                    <a:pt x="2672950" y="2514581"/>
                    <a:pt x="2676813" y="2520375"/>
                    <a:pt x="2682607" y="2520375"/>
                  </a:cubicBezTo>
                  <a:cubicBezTo>
                    <a:pt x="2690332" y="2524238"/>
                    <a:pt x="2703851" y="2520375"/>
                    <a:pt x="2713508" y="2520375"/>
                  </a:cubicBezTo>
                  <a:cubicBezTo>
                    <a:pt x="2752134" y="2524238"/>
                    <a:pt x="2806211" y="2543551"/>
                    <a:pt x="2837113" y="2593765"/>
                  </a:cubicBezTo>
                  <a:cubicBezTo>
                    <a:pt x="2854494" y="2620804"/>
                    <a:pt x="2860288" y="2651705"/>
                    <a:pt x="2860288" y="2680675"/>
                  </a:cubicBezTo>
                  <a:cubicBezTo>
                    <a:pt x="2860288" y="2802348"/>
                    <a:pt x="2754066" y="2889258"/>
                    <a:pt x="2642049" y="2889258"/>
                  </a:cubicBezTo>
                  <a:cubicBezTo>
                    <a:pt x="2595697" y="2889258"/>
                    <a:pt x="2537758" y="2866082"/>
                    <a:pt x="2491406" y="2852562"/>
                  </a:cubicBezTo>
                  <a:cubicBezTo>
                    <a:pt x="2475955" y="2985824"/>
                    <a:pt x="2358145" y="3051489"/>
                    <a:pt x="2263510" y="3051489"/>
                  </a:cubicBezTo>
                  <a:cubicBezTo>
                    <a:pt x="2153424" y="3051489"/>
                    <a:pt x="2064584" y="2991618"/>
                    <a:pt x="2049133" y="2840975"/>
                  </a:cubicBezTo>
                  <a:cubicBezTo>
                    <a:pt x="2033682" y="2846769"/>
                    <a:pt x="2016301" y="2856425"/>
                    <a:pt x="2000850" y="2864150"/>
                  </a:cubicBezTo>
                  <a:cubicBezTo>
                    <a:pt x="1991193" y="2868013"/>
                    <a:pt x="1979605" y="2868013"/>
                    <a:pt x="1971880" y="2871876"/>
                  </a:cubicBezTo>
                  <a:cubicBezTo>
                    <a:pt x="1956430" y="2875738"/>
                    <a:pt x="1937116" y="2881532"/>
                    <a:pt x="1921666" y="2881532"/>
                  </a:cubicBezTo>
                  <a:cubicBezTo>
                    <a:pt x="1917803" y="2881532"/>
                    <a:pt x="1902353" y="2879601"/>
                    <a:pt x="1894627" y="2877670"/>
                  </a:cubicBezTo>
                  <a:cubicBezTo>
                    <a:pt x="1883039" y="2875738"/>
                    <a:pt x="1867589" y="2871876"/>
                    <a:pt x="1856001" y="2868013"/>
                  </a:cubicBezTo>
                  <a:cubicBezTo>
                    <a:pt x="1850207" y="2868013"/>
                    <a:pt x="1807718" y="2846769"/>
                    <a:pt x="1807718" y="2840975"/>
                  </a:cubicBezTo>
                  <a:cubicBezTo>
                    <a:pt x="1807718" y="2835181"/>
                    <a:pt x="1807718" y="2831318"/>
                    <a:pt x="1813512" y="2829387"/>
                  </a:cubicBezTo>
                  <a:cubicBezTo>
                    <a:pt x="1830894" y="2817799"/>
                    <a:pt x="1854069" y="2806211"/>
                    <a:pt x="1875314" y="2794623"/>
                  </a:cubicBezTo>
                  <a:cubicBezTo>
                    <a:pt x="1883039" y="2790760"/>
                    <a:pt x="1890765" y="2779172"/>
                    <a:pt x="1900421" y="2773378"/>
                  </a:cubicBezTo>
                  <a:cubicBezTo>
                    <a:pt x="1910078" y="2765653"/>
                    <a:pt x="1925528" y="2763722"/>
                    <a:pt x="1939048" y="2755996"/>
                  </a:cubicBezTo>
                  <a:cubicBezTo>
                    <a:pt x="1962224" y="2740546"/>
                    <a:pt x="2006644" y="2705782"/>
                    <a:pt x="2012438" y="2705782"/>
                  </a:cubicBezTo>
                  <a:cubicBezTo>
                    <a:pt x="2016301" y="2705782"/>
                    <a:pt x="2020163" y="2707713"/>
                    <a:pt x="2022095" y="2713507"/>
                  </a:cubicBezTo>
                  <a:cubicBezTo>
                    <a:pt x="2051064" y="2800417"/>
                    <a:pt x="2118661" y="2833249"/>
                    <a:pt x="2180463" y="2833249"/>
                  </a:cubicBezTo>
                  <a:cubicBezTo>
                    <a:pt x="2253853" y="2833249"/>
                    <a:pt x="2288617" y="2784966"/>
                    <a:pt x="2305999" y="2784966"/>
                  </a:cubicBezTo>
                  <a:cubicBezTo>
                    <a:pt x="2309862" y="2784966"/>
                    <a:pt x="2342694" y="2808142"/>
                    <a:pt x="2363939" y="2813936"/>
                  </a:cubicBezTo>
                  <a:cubicBezTo>
                    <a:pt x="2410290" y="2831318"/>
                    <a:pt x="2394840" y="2827455"/>
                    <a:pt x="2429604" y="2827455"/>
                  </a:cubicBezTo>
                  <a:cubicBezTo>
                    <a:pt x="2495269" y="2827455"/>
                    <a:pt x="2582178" y="2788829"/>
                    <a:pt x="2593766" y="2699988"/>
                  </a:cubicBezTo>
                  <a:cubicBezTo>
                    <a:pt x="2593766" y="2692263"/>
                    <a:pt x="2597629" y="2682606"/>
                    <a:pt x="2599560" y="2672950"/>
                  </a:cubicBezTo>
                  <a:lnTo>
                    <a:pt x="2599560" y="2624667"/>
                  </a:lnTo>
                  <a:cubicBezTo>
                    <a:pt x="2576384" y="2539688"/>
                    <a:pt x="2510719" y="2502993"/>
                    <a:pt x="2446985" y="2502993"/>
                  </a:cubicBezTo>
                  <a:cubicBezTo>
                    <a:pt x="2371664" y="2502993"/>
                    <a:pt x="2309862" y="2557070"/>
                    <a:pt x="2309862" y="2634323"/>
                  </a:cubicBezTo>
                  <a:cubicBezTo>
                    <a:pt x="2309862" y="2696125"/>
                    <a:pt x="2358145" y="2734752"/>
                    <a:pt x="2410290" y="2734752"/>
                  </a:cubicBezTo>
                  <a:cubicBezTo>
                    <a:pt x="2462436" y="2734752"/>
                    <a:pt x="2508788" y="2715439"/>
                    <a:pt x="2508788" y="2651705"/>
                  </a:cubicBezTo>
                  <a:cubicBezTo>
                    <a:pt x="2508788" y="2620804"/>
                    <a:pt x="2483681" y="2593765"/>
                    <a:pt x="2454711" y="2593765"/>
                  </a:cubicBezTo>
                  <a:cubicBezTo>
                    <a:pt x="2443123" y="2593765"/>
                    <a:pt x="2445054" y="2591834"/>
                    <a:pt x="2431535" y="2599559"/>
                  </a:cubicBezTo>
                  <a:cubicBezTo>
                    <a:pt x="2431535" y="2599559"/>
                    <a:pt x="2433466" y="2611147"/>
                    <a:pt x="2441192" y="2613079"/>
                  </a:cubicBezTo>
                  <a:cubicBezTo>
                    <a:pt x="2450848" y="2613079"/>
                    <a:pt x="2462436" y="2613079"/>
                    <a:pt x="2472093" y="2618873"/>
                  </a:cubicBezTo>
                  <a:cubicBezTo>
                    <a:pt x="2483681" y="2624667"/>
                    <a:pt x="2487543" y="2649774"/>
                    <a:pt x="2487543" y="2657499"/>
                  </a:cubicBezTo>
                  <a:cubicBezTo>
                    <a:pt x="2487543" y="2696125"/>
                    <a:pt x="2439260" y="2719301"/>
                    <a:pt x="2412222" y="2719301"/>
                  </a:cubicBezTo>
                  <a:cubicBezTo>
                    <a:pt x="2394840" y="2719301"/>
                    <a:pt x="2390977" y="2713507"/>
                    <a:pt x="2371664" y="2701919"/>
                  </a:cubicBezTo>
                  <a:cubicBezTo>
                    <a:pt x="2334969" y="2680675"/>
                    <a:pt x="2329175" y="2657499"/>
                    <a:pt x="2329175" y="2632392"/>
                  </a:cubicBezTo>
                  <a:cubicBezTo>
                    <a:pt x="2329175" y="2555139"/>
                    <a:pt x="2396771" y="2526169"/>
                    <a:pt x="2450848" y="2526169"/>
                  </a:cubicBezTo>
                  <a:cubicBezTo>
                    <a:pt x="2531964" y="2526169"/>
                    <a:pt x="2582178" y="2584109"/>
                    <a:pt x="2582178" y="2659430"/>
                  </a:cubicBezTo>
                  <a:cubicBezTo>
                    <a:pt x="2582178" y="2750202"/>
                    <a:pt x="2508788" y="2806211"/>
                    <a:pt x="2429604" y="2806211"/>
                  </a:cubicBezTo>
                  <a:cubicBezTo>
                    <a:pt x="2385183" y="2806211"/>
                    <a:pt x="2344625" y="2790760"/>
                    <a:pt x="2302136" y="2746340"/>
                  </a:cubicBezTo>
                  <a:cubicBezTo>
                    <a:pt x="2292480" y="2755996"/>
                    <a:pt x="2267373" y="2786898"/>
                    <a:pt x="2253853" y="2792692"/>
                  </a:cubicBezTo>
                  <a:cubicBezTo>
                    <a:pt x="2244197" y="2796554"/>
                    <a:pt x="2230677" y="2800417"/>
                    <a:pt x="2221021" y="2804279"/>
                  </a:cubicBezTo>
                  <a:cubicBezTo>
                    <a:pt x="2190120" y="2813936"/>
                    <a:pt x="2197845" y="2813936"/>
                    <a:pt x="2176600" y="2813936"/>
                  </a:cubicBezTo>
                  <a:cubicBezTo>
                    <a:pt x="2120592" y="2813936"/>
                    <a:pt x="2039476" y="2755996"/>
                    <a:pt x="2039476" y="2692263"/>
                  </a:cubicBezTo>
                  <a:lnTo>
                    <a:pt x="2039476" y="2680675"/>
                  </a:lnTo>
                  <a:cubicBezTo>
                    <a:pt x="2078103" y="2649774"/>
                    <a:pt x="2128317" y="2603422"/>
                    <a:pt x="2165012" y="2560933"/>
                  </a:cubicBezTo>
                  <a:cubicBezTo>
                    <a:pt x="2190120" y="2531963"/>
                    <a:pt x="2193982" y="2501062"/>
                    <a:pt x="2221021" y="2501062"/>
                  </a:cubicBezTo>
                  <a:cubicBezTo>
                    <a:pt x="2226815" y="2501062"/>
                    <a:pt x="2257716" y="2510719"/>
                    <a:pt x="2261579" y="2510719"/>
                  </a:cubicBezTo>
                  <a:cubicBezTo>
                    <a:pt x="2280892" y="2510719"/>
                    <a:pt x="2292480" y="2450848"/>
                    <a:pt x="2294411" y="2446985"/>
                  </a:cubicBezTo>
                  <a:cubicBezTo>
                    <a:pt x="2298274" y="2437328"/>
                    <a:pt x="2304068" y="2425740"/>
                    <a:pt x="2313724" y="2418015"/>
                  </a:cubicBezTo>
                  <a:cubicBezTo>
                    <a:pt x="2362007" y="2363938"/>
                    <a:pt x="2429604" y="2350419"/>
                    <a:pt x="2479818" y="2350419"/>
                  </a:cubicBezTo>
                  <a:cubicBezTo>
                    <a:pt x="2568659" y="2350419"/>
                    <a:pt x="2653637" y="2390977"/>
                    <a:pt x="2672950" y="2510719"/>
                  </a:cubicBezTo>
                  <a:close/>
                  <a:moveTo>
                    <a:pt x="2149562" y="2392908"/>
                  </a:moveTo>
                  <a:cubicBezTo>
                    <a:pt x="2122523" y="2381320"/>
                    <a:pt x="2126386" y="2383251"/>
                    <a:pt x="2126386" y="2367801"/>
                  </a:cubicBezTo>
                  <a:lnTo>
                    <a:pt x="2126386" y="2358144"/>
                  </a:lnTo>
                  <a:cubicBezTo>
                    <a:pt x="2130249" y="2333037"/>
                    <a:pt x="2153424" y="2350419"/>
                    <a:pt x="2166944" y="2334968"/>
                  </a:cubicBezTo>
                  <a:cubicBezTo>
                    <a:pt x="2165012" y="2354281"/>
                    <a:pt x="2161150" y="2373595"/>
                    <a:pt x="2149562" y="2392908"/>
                  </a:cubicBezTo>
                  <a:close/>
                  <a:moveTo>
                    <a:pt x="1904284" y="2336900"/>
                  </a:moveTo>
                  <a:cubicBezTo>
                    <a:pt x="1925528" y="2342694"/>
                    <a:pt x="1952567" y="2344625"/>
                    <a:pt x="1977674" y="2350419"/>
                  </a:cubicBezTo>
                  <a:cubicBezTo>
                    <a:pt x="1983468" y="2352350"/>
                    <a:pt x="1987331" y="2360075"/>
                    <a:pt x="1987331" y="2363938"/>
                  </a:cubicBezTo>
                  <a:cubicBezTo>
                    <a:pt x="1987331" y="2381320"/>
                    <a:pt x="1933254" y="2385183"/>
                    <a:pt x="1931322" y="2385183"/>
                  </a:cubicBezTo>
                  <a:cubicBezTo>
                    <a:pt x="1927460" y="2385183"/>
                    <a:pt x="1910078" y="2383251"/>
                    <a:pt x="1902353" y="2379389"/>
                  </a:cubicBezTo>
                  <a:cubicBezTo>
                    <a:pt x="1886902" y="2373595"/>
                    <a:pt x="1859863" y="2346556"/>
                    <a:pt x="1859863" y="2333037"/>
                  </a:cubicBezTo>
                  <a:cubicBezTo>
                    <a:pt x="1859863" y="2327243"/>
                    <a:pt x="1865657" y="2327243"/>
                    <a:pt x="1871451" y="2327243"/>
                  </a:cubicBezTo>
                  <a:cubicBezTo>
                    <a:pt x="1875314" y="2327243"/>
                    <a:pt x="1890765" y="2334968"/>
                    <a:pt x="1904284" y="2336900"/>
                  </a:cubicBezTo>
                  <a:close/>
                  <a:moveTo>
                    <a:pt x="2363939" y="2352350"/>
                  </a:moveTo>
                  <a:cubicBezTo>
                    <a:pt x="2333037" y="2371663"/>
                    <a:pt x="2284754" y="2412221"/>
                    <a:pt x="2271235" y="2446985"/>
                  </a:cubicBezTo>
                  <a:cubicBezTo>
                    <a:pt x="2265441" y="2458573"/>
                    <a:pt x="2267373" y="2487543"/>
                    <a:pt x="2249991" y="2487543"/>
                  </a:cubicBezTo>
                  <a:cubicBezTo>
                    <a:pt x="2240334" y="2487543"/>
                    <a:pt x="2228746" y="2479817"/>
                    <a:pt x="2228746" y="2474023"/>
                  </a:cubicBezTo>
                  <a:cubicBezTo>
                    <a:pt x="2228746" y="2468229"/>
                    <a:pt x="2232609" y="2464367"/>
                    <a:pt x="2234540" y="2458573"/>
                  </a:cubicBezTo>
                  <a:cubicBezTo>
                    <a:pt x="2244197" y="2439260"/>
                    <a:pt x="2255785" y="2419946"/>
                    <a:pt x="2263510" y="2400633"/>
                  </a:cubicBezTo>
                  <a:cubicBezTo>
                    <a:pt x="2273166" y="2377457"/>
                    <a:pt x="2284754" y="2346556"/>
                    <a:pt x="2286686" y="2321449"/>
                  </a:cubicBezTo>
                  <a:cubicBezTo>
                    <a:pt x="2290548" y="2321449"/>
                    <a:pt x="2294411" y="2319518"/>
                    <a:pt x="2298274" y="2319518"/>
                  </a:cubicBezTo>
                  <a:cubicBezTo>
                    <a:pt x="2317587" y="2319518"/>
                    <a:pt x="2346557" y="2340762"/>
                    <a:pt x="2363939" y="2352350"/>
                  </a:cubicBezTo>
                  <a:close/>
                  <a:moveTo>
                    <a:pt x="1830894" y="2317586"/>
                  </a:moveTo>
                  <a:cubicBezTo>
                    <a:pt x="1827031" y="2327243"/>
                    <a:pt x="1825100" y="2333037"/>
                    <a:pt x="1823168" y="2338831"/>
                  </a:cubicBezTo>
                  <a:cubicBezTo>
                    <a:pt x="1823168" y="2338831"/>
                    <a:pt x="1821237" y="2340762"/>
                    <a:pt x="1827031" y="2340762"/>
                  </a:cubicBezTo>
                  <a:cubicBezTo>
                    <a:pt x="1830894" y="2340762"/>
                    <a:pt x="1834756" y="2336900"/>
                    <a:pt x="1838619" y="2336900"/>
                  </a:cubicBezTo>
                  <a:cubicBezTo>
                    <a:pt x="1844413" y="2336900"/>
                    <a:pt x="1844413" y="2338831"/>
                    <a:pt x="1844413" y="2338831"/>
                  </a:cubicBezTo>
                  <a:cubicBezTo>
                    <a:pt x="1850207" y="2350419"/>
                    <a:pt x="1869520" y="2369732"/>
                    <a:pt x="1869520" y="2375526"/>
                  </a:cubicBezTo>
                  <a:cubicBezTo>
                    <a:pt x="1869520" y="2392908"/>
                    <a:pt x="1827031" y="2394839"/>
                    <a:pt x="1827031" y="2394839"/>
                  </a:cubicBezTo>
                  <a:cubicBezTo>
                    <a:pt x="1807718" y="2394839"/>
                    <a:pt x="1747847" y="2373595"/>
                    <a:pt x="1747847" y="2340762"/>
                  </a:cubicBezTo>
                  <a:lnTo>
                    <a:pt x="1749778" y="2336900"/>
                  </a:lnTo>
                  <a:cubicBezTo>
                    <a:pt x="1755572" y="2336900"/>
                    <a:pt x="1765229" y="2336900"/>
                    <a:pt x="1786473" y="2338831"/>
                  </a:cubicBezTo>
                  <a:cubicBezTo>
                    <a:pt x="1786473" y="2319518"/>
                    <a:pt x="1780679" y="2315655"/>
                    <a:pt x="1799992" y="2315655"/>
                  </a:cubicBezTo>
                  <a:cubicBezTo>
                    <a:pt x="1803855" y="2315655"/>
                    <a:pt x="1819306" y="2317586"/>
                    <a:pt x="1830894" y="2317586"/>
                  </a:cubicBezTo>
                  <a:close/>
                  <a:moveTo>
                    <a:pt x="2068446" y="2319518"/>
                  </a:moveTo>
                  <a:cubicBezTo>
                    <a:pt x="2070378" y="2321449"/>
                    <a:pt x="2070378" y="2323380"/>
                    <a:pt x="2070378" y="2329174"/>
                  </a:cubicBezTo>
                  <a:cubicBezTo>
                    <a:pt x="2070378" y="2333037"/>
                    <a:pt x="2068446" y="2340762"/>
                    <a:pt x="2064584" y="2344625"/>
                  </a:cubicBezTo>
                  <a:cubicBezTo>
                    <a:pt x="2062652" y="2348487"/>
                    <a:pt x="2024026" y="2356213"/>
                    <a:pt x="2018232" y="2356213"/>
                  </a:cubicBezTo>
                  <a:cubicBezTo>
                    <a:pt x="2012438" y="2356213"/>
                    <a:pt x="1996987" y="2350419"/>
                    <a:pt x="1993125" y="2344625"/>
                  </a:cubicBezTo>
                  <a:cubicBezTo>
                    <a:pt x="1996987" y="2338831"/>
                    <a:pt x="2041408" y="2302136"/>
                    <a:pt x="2041408" y="2302136"/>
                  </a:cubicBezTo>
                  <a:cubicBezTo>
                    <a:pt x="2047202" y="2302136"/>
                    <a:pt x="2060721" y="2315655"/>
                    <a:pt x="2068446" y="2319518"/>
                  </a:cubicBezTo>
                  <a:close/>
                  <a:moveTo>
                    <a:pt x="1728534" y="2269303"/>
                  </a:moveTo>
                  <a:lnTo>
                    <a:pt x="1728534" y="2275097"/>
                  </a:lnTo>
                  <a:cubicBezTo>
                    <a:pt x="1724671" y="2290548"/>
                    <a:pt x="1718877" y="2305998"/>
                    <a:pt x="1707289" y="2321449"/>
                  </a:cubicBezTo>
                  <a:cubicBezTo>
                    <a:pt x="1608792" y="2450848"/>
                    <a:pt x="1429179" y="2481749"/>
                    <a:pt x="1332612" y="2531963"/>
                  </a:cubicBezTo>
                  <a:cubicBezTo>
                    <a:pt x="1324887" y="2535826"/>
                    <a:pt x="1315231" y="2535826"/>
                    <a:pt x="1305574" y="2535826"/>
                  </a:cubicBezTo>
                  <a:cubicBezTo>
                    <a:pt x="1299780" y="2528100"/>
                    <a:pt x="1293986" y="2518444"/>
                    <a:pt x="1292055" y="2510719"/>
                  </a:cubicBezTo>
                  <a:cubicBezTo>
                    <a:pt x="1290123" y="2506856"/>
                    <a:pt x="1290123" y="2466298"/>
                    <a:pt x="1276604" y="2466298"/>
                  </a:cubicBezTo>
                  <a:cubicBezTo>
                    <a:pt x="1263085" y="2466298"/>
                    <a:pt x="1239909" y="2520375"/>
                    <a:pt x="1237978" y="2531963"/>
                  </a:cubicBezTo>
                  <a:cubicBezTo>
                    <a:pt x="1234115" y="2543551"/>
                    <a:pt x="1236046" y="2560933"/>
                    <a:pt x="1230252" y="2574452"/>
                  </a:cubicBezTo>
                  <a:cubicBezTo>
                    <a:pt x="1226390" y="2584109"/>
                    <a:pt x="1209008" y="2587971"/>
                    <a:pt x="1201283" y="2591834"/>
                  </a:cubicBezTo>
                  <a:cubicBezTo>
                    <a:pt x="1170381" y="2607285"/>
                    <a:pt x="1143343" y="2620804"/>
                    <a:pt x="1118236" y="2620804"/>
                  </a:cubicBezTo>
                  <a:cubicBezTo>
                    <a:pt x="1114373" y="2620804"/>
                    <a:pt x="1106648" y="2618873"/>
                    <a:pt x="1100854" y="2618873"/>
                  </a:cubicBezTo>
                  <a:cubicBezTo>
                    <a:pt x="1100854" y="2618873"/>
                    <a:pt x="1098922" y="2618873"/>
                    <a:pt x="1098922" y="2615010"/>
                  </a:cubicBezTo>
                  <a:cubicBezTo>
                    <a:pt x="1098922" y="2611147"/>
                    <a:pt x="1176175" y="2572521"/>
                    <a:pt x="1176175" y="2543551"/>
                  </a:cubicBezTo>
                  <a:cubicBezTo>
                    <a:pt x="1176175" y="2522306"/>
                    <a:pt x="1151068" y="2512650"/>
                    <a:pt x="1141412" y="2512650"/>
                  </a:cubicBezTo>
                  <a:cubicBezTo>
                    <a:pt x="1118236" y="2512650"/>
                    <a:pt x="1042914" y="2578315"/>
                    <a:pt x="990768" y="2578315"/>
                  </a:cubicBezTo>
                  <a:cubicBezTo>
                    <a:pt x="979180" y="2578315"/>
                    <a:pt x="963730" y="2570590"/>
                    <a:pt x="952142" y="2564796"/>
                  </a:cubicBezTo>
                  <a:cubicBezTo>
                    <a:pt x="967593" y="2560933"/>
                    <a:pt x="984974" y="2551276"/>
                    <a:pt x="1002356" y="2543551"/>
                  </a:cubicBezTo>
                  <a:cubicBezTo>
                    <a:pt x="1058365" y="2516512"/>
                    <a:pt x="1104716" y="2427672"/>
                    <a:pt x="1164587" y="2406427"/>
                  </a:cubicBezTo>
                  <a:cubicBezTo>
                    <a:pt x="1193557" y="2394839"/>
                    <a:pt x="1230252" y="2387114"/>
                    <a:pt x="1259222" y="2387114"/>
                  </a:cubicBezTo>
                  <a:cubicBezTo>
                    <a:pt x="1278535" y="2387114"/>
                    <a:pt x="1336475" y="2396771"/>
                    <a:pt x="1336475" y="2396771"/>
                  </a:cubicBezTo>
                  <a:lnTo>
                    <a:pt x="1392483" y="2396771"/>
                  </a:lnTo>
                  <a:cubicBezTo>
                    <a:pt x="1413728" y="2400633"/>
                    <a:pt x="1446560" y="2404496"/>
                    <a:pt x="1450423" y="2404496"/>
                  </a:cubicBezTo>
                  <a:cubicBezTo>
                    <a:pt x="1456217" y="2404496"/>
                    <a:pt x="1481324" y="2402565"/>
                    <a:pt x="1496775" y="2398702"/>
                  </a:cubicBezTo>
                  <a:cubicBezTo>
                    <a:pt x="1498706" y="2398702"/>
                    <a:pt x="1506431" y="2394839"/>
                    <a:pt x="1510294" y="2394839"/>
                  </a:cubicBezTo>
                  <a:cubicBezTo>
                    <a:pt x="1539264" y="2387114"/>
                    <a:pt x="1579822" y="2379389"/>
                    <a:pt x="1610723" y="2350419"/>
                  </a:cubicBezTo>
                  <a:cubicBezTo>
                    <a:pt x="1643555" y="2319518"/>
                    <a:pt x="1649349" y="2284754"/>
                    <a:pt x="1657075" y="2253853"/>
                  </a:cubicBezTo>
                  <a:cubicBezTo>
                    <a:pt x="1676388" y="2261578"/>
                    <a:pt x="1707289" y="2273166"/>
                    <a:pt x="1728534" y="2269303"/>
                  </a:cubicBezTo>
                  <a:close/>
                  <a:moveTo>
                    <a:pt x="2159218" y="2261578"/>
                  </a:moveTo>
                  <a:cubicBezTo>
                    <a:pt x="2159218" y="2267372"/>
                    <a:pt x="2155356" y="2273166"/>
                    <a:pt x="2153424" y="2278960"/>
                  </a:cubicBezTo>
                  <a:cubicBezTo>
                    <a:pt x="2137974" y="2309861"/>
                    <a:pt x="2126386" y="2319518"/>
                    <a:pt x="2105141" y="2319518"/>
                  </a:cubicBezTo>
                  <a:cubicBezTo>
                    <a:pt x="2099347" y="2319518"/>
                    <a:pt x="2089691" y="2319518"/>
                    <a:pt x="2085828" y="2315655"/>
                  </a:cubicBezTo>
                  <a:cubicBezTo>
                    <a:pt x="2072309" y="2307930"/>
                    <a:pt x="2054927" y="2286685"/>
                    <a:pt x="2054927" y="2280891"/>
                  </a:cubicBezTo>
                  <a:cubicBezTo>
                    <a:pt x="2054927" y="2273166"/>
                    <a:pt x="2093553" y="2238402"/>
                    <a:pt x="2099347" y="2236471"/>
                  </a:cubicBezTo>
                  <a:cubicBezTo>
                    <a:pt x="2103210" y="2234540"/>
                    <a:pt x="2110935" y="2234540"/>
                    <a:pt x="2114798" y="2234540"/>
                  </a:cubicBezTo>
                  <a:cubicBezTo>
                    <a:pt x="2120592" y="2234540"/>
                    <a:pt x="2159218" y="2244196"/>
                    <a:pt x="2159218" y="2261578"/>
                  </a:cubicBezTo>
                  <a:close/>
                  <a:moveTo>
                    <a:pt x="1888833" y="2253853"/>
                  </a:moveTo>
                  <a:cubicBezTo>
                    <a:pt x="1888833" y="2263509"/>
                    <a:pt x="1883039" y="2277029"/>
                    <a:pt x="1871451" y="2277029"/>
                  </a:cubicBezTo>
                  <a:cubicBezTo>
                    <a:pt x="1850207" y="2277029"/>
                    <a:pt x="1807718" y="2251921"/>
                    <a:pt x="1798061" y="2232608"/>
                  </a:cubicBezTo>
                  <a:cubicBezTo>
                    <a:pt x="1805786" y="2224883"/>
                    <a:pt x="1825100" y="2219089"/>
                    <a:pt x="1840550" y="2219089"/>
                  </a:cubicBezTo>
                  <a:cubicBezTo>
                    <a:pt x="1857932" y="2219089"/>
                    <a:pt x="1888833" y="2230677"/>
                    <a:pt x="1888833" y="2253853"/>
                  </a:cubicBezTo>
                  <a:close/>
                  <a:moveTo>
                    <a:pt x="1989262" y="2168875"/>
                  </a:moveTo>
                  <a:lnTo>
                    <a:pt x="1989262" y="2190119"/>
                  </a:lnTo>
                  <a:lnTo>
                    <a:pt x="1898490" y="2190119"/>
                  </a:lnTo>
                  <a:lnTo>
                    <a:pt x="1898490" y="2182394"/>
                  </a:lnTo>
                  <a:cubicBezTo>
                    <a:pt x="1902353" y="2176600"/>
                    <a:pt x="1908147" y="2176600"/>
                    <a:pt x="1913940" y="2174669"/>
                  </a:cubicBezTo>
                  <a:cubicBezTo>
                    <a:pt x="1921666" y="2172737"/>
                    <a:pt x="1933254" y="2163081"/>
                    <a:pt x="1939048" y="2153424"/>
                  </a:cubicBezTo>
                  <a:cubicBezTo>
                    <a:pt x="1940979" y="2149561"/>
                    <a:pt x="1952567" y="2128317"/>
                    <a:pt x="1960292" y="2128317"/>
                  </a:cubicBezTo>
                  <a:cubicBezTo>
                    <a:pt x="1971880" y="2128317"/>
                    <a:pt x="1989262" y="2165012"/>
                    <a:pt x="1989262" y="2168875"/>
                  </a:cubicBezTo>
                  <a:close/>
                  <a:moveTo>
                    <a:pt x="2193982" y="2165012"/>
                  </a:moveTo>
                  <a:cubicBezTo>
                    <a:pt x="2193982" y="2168875"/>
                    <a:pt x="2192051" y="2174669"/>
                    <a:pt x="2192051" y="2180462"/>
                  </a:cubicBezTo>
                  <a:cubicBezTo>
                    <a:pt x="2178532" y="2172737"/>
                    <a:pt x="2151493" y="2170806"/>
                    <a:pt x="2151493" y="2151493"/>
                  </a:cubicBezTo>
                  <a:cubicBezTo>
                    <a:pt x="2151493" y="2141836"/>
                    <a:pt x="2159218" y="2128317"/>
                    <a:pt x="2168875" y="2118660"/>
                  </a:cubicBezTo>
                  <a:cubicBezTo>
                    <a:pt x="2182394" y="2128317"/>
                    <a:pt x="2193982" y="2151493"/>
                    <a:pt x="2193982" y="2165012"/>
                  </a:cubicBezTo>
                  <a:close/>
                  <a:moveTo>
                    <a:pt x="1850207" y="2141836"/>
                  </a:moveTo>
                  <a:cubicBezTo>
                    <a:pt x="1850207" y="2149561"/>
                    <a:pt x="1846344" y="2166943"/>
                    <a:pt x="1840550" y="2166943"/>
                  </a:cubicBezTo>
                  <a:cubicBezTo>
                    <a:pt x="1834756" y="2166943"/>
                    <a:pt x="1801924" y="2141836"/>
                    <a:pt x="1799992" y="2137973"/>
                  </a:cubicBezTo>
                  <a:cubicBezTo>
                    <a:pt x="1796130" y="2132179"/>
                    <a:pt x="1792267" y="2122523"/>
                    <a:pt x="1792267" y="2118660"/>
                  </a:cubicBezTo>
                  <a:cubicBezTo>
                    <a:pt x="1792267" y="2112866"/>
                    <a:pt x="1801924" y="2109004"/>
                    <a:pt x="1803855" y="2105141"/>
                  </a:cubicBezTo>
                  <a:cubicBezTo>
                    <a:pt x="1809649" y="2095484"/>
                    <a:pt x="1815443" y="2083896"/>
                    <a:pt x="1821237" y="2072308"/>
                  </a:cubicBezTo>
                  <a:cubicBezTo>
                    <a:pt x="1842482" y="2083896"/>
                    <a:pt x="1850207" y="2124454"/>
                    <a:pt x="1850207" y="2141836"/>
                  </a:cubicBezTo>
                  <a:close/>
                  <a:moveTo>
                    <a:pt x="2078103" y="2136042"/>
                  </a:moveTo>
                  <a:cubicBezTo>
                    <a:pt x="2078103" y="2139905"/>
                    <a:pt x="2078103" y="2153424"/>
                    <a:pt x="2074240" y="2161149"/>
                  </a:cubicBezTo>
                  <a:cubicBezTo>
                    <a:pt x="2070378" y="2168875"/>
                    <a:pt x="2031751" y="2182394"/>
                    <a:pt x="2022095" y="2182394"/>
                  </a:cubicBezTo>
                  <a:cubicBezTo>
                    <a:pt x="1998919" y="2182394"/>
                    <a:pt x="2000850" y="2161149"/>
                    <a:pt x="1993125" y="2143767"/>
                  </a:cubicBezTo>
                  <a:cubicBezTo>
                    <a:pt x="1991193" y="2134111"/>
                    <a:pt x="1983468" y="2126385"/>
                    <a:pt x="1977674" y="2118660"/>
                  </a:cubicBezTo>
                  <a:cubicBezTo>
                    <a:pt x="1993125" y="2105141"/>
                    <a:pt x="2027888" y="2097416"/>
                    <a:pt x="2045270" y="2068446"/>
                  </a:cubicBezTo>
                  <a:cubicBezTo>
                    <a:pt x="2070378" y="2087759"/>
                    <a:pt x="2078103" y="2112866"/>
                    <a:pt x="2078103" y="2136042"/>
                  </a:cubicBezTo>
                  <a:close/>
                  <a:moveTo>
                    <a:pt x="1394415" y="2080034"/>
                  </a:moveTo>
                  <a:cubicBezTo>
                    <a:pt x="1402140" y="2087759"/>
                    <a:pt x="1407934" y="2099347"/>
                    <a:pt x="1411797" y="2112866"/>
                  </a:cubicBezTo>
                  <a:cubicBezTo>
                    <a:pt x="1425316" y="2157287"/>
                    <a:pt x="1473599" y="2213295"/>
                    <a:pt x="1516088" y="2211364"/>
                  </a:cubicBezTo>
                  <a:cubicBezTo>
                    <a:pt x="1516088" y="2211364"/>
                    <a:pt x="1518019" y="2211364"/>
                    <a:pt x="1518019" y="2207501"/>
                  </a:cubicBezTo>
                  <a:cubicBezTo>
                    <a:pt x="1518019" y="2195913"/>
                    <a:pt x="1504500" y="2184325"/>
                    <a:pt x="1504500" y="2165012"/>
                  </a:cubicBezTo>
                  <a:cubicBezTo>
                    <a:pt x="1504500" y="2143767"/>
                    <a:pt x="1516088" y="2124454"/>
                    <a:pt x="1546989" y="2114798"/>
                  </a:cubicBezTo>
                  <a:cubicBezTo>
                    <a:pt x="1525745" y="2128317"/>
                    <a:pt x="1519951" y="2145699"/>
                    <a:pt x="1519951" y="2159218"/>
                  </a:cubicBezTo>
                  <a:cubicBezTo>
                    <a:pt x="1519951" y="2190119"/>
                    <a:pt x="1560508" y="2226814"/>
                    <a:pt x="1560508" y="2248059"/>
                  </a:cubicBezTo>
                  <a:lnTo>
                    <a:pt x="1560508" y="2257715"/>
                  </a:lnTo>
                  <a:lnTo>
                    <a:pt x="1552783" y="2257715"/>
                  </a:lnTo>
                  <a:cubicBezTo>
                    <a:pt x="1543127" y="2253853"/>
                    <a:pt x="1533470" y="2249990"/>
                    <a:pt x="1523813" y="2248059"/>
                  </a:cubicBezTo>
                  <a:cubicBezTo>
                    <a:pt x="1438835" y="2226814"/>
                    <a:pt x="1384758" y="2116729"/>
                    <a:pt x="1373170" y="2052995"/>
                  </a:cubicBezTo>
                  <a:cubicBezTo>
                    <a:pt x="1380896" y="2060720"/>
                    <a:pt x="1388621" y="2070377"/>
                    <a:pt x="1394415" y="2080034"/>
                  </a:cubicBezTo>
                  <a:close/>
                  <a:moveTo>
                    <a:pt x="2155356" y="2091622"/>
                  </a:moveTo>
                  <a:cubicBezTo>
                    <a:pt x="2155356" y="2126385"/>
                    <a:pt x="2126386" y="2155355"/>
                    <a:pt x="2099347" y="2163081"/>
                  </a:cubicBezTo>
                  <a:lnTo>
                    <a:pt x="2093553" y="2163081"/>
                  </a:lnTo>
                  <a:lnTo>
                    <a:pt x="2093553" y="2120592"/>
                  </a:lnTo>
                  <a:cubicBezTo>
                    <a:pt x="2089691" y="2107072"/>
                    <a:pt x="2076172" y="2076171"/>
                    <a:pt x="2076172" y="2072308"/>
                  </a:cubicBezTo>
                  <a:cubicBezTo>
                    <a:pt x="2076172" y="2066514"/>
                    <a:pt x="2074240" y="2064583"/>
                    <a:pt x="2080034" y="2062652"/>
                  </a:cubicBezTo>
                  <a:cubicBezTo>
                    <a:pt x="2081966" y="2060720"/>
                    <a:pt x="2089691" y="2062652"/>
                    <a:pt x="2095485" y="2058789"/>
                  </a:cubicBezTo>
                  <a:cubicBezTo>
                    <a:pt x="2114798" y="2047201"/>
                    <a:pt x="2112867" y="2039476"/>
                    <a:pt x="2124455" y="2039476"/>
                  </a:cubicBezTo>
                  <a:cubicBezTo>
                    <a:pt x="2149562" y="2039476"/>
                    <a:pt x="2155356" y="2087759"/>
                    <a:pt x="2155356" y="2091622"/>
                  </a:cubicBezTo>
                  <a:close/>
                  <a:moveTo>
                    <a:pt x="1929391" y="2041407"/>
                  </a:moveTo>
                  <a:cubicBezTo>
                    <a:pt x="1930028" y="2042045"/>
                    <a:pt x="1930241" y="2042257"/>
                    <a:pt x="1930241" y="2042489"/>
                  </a:cubicBezTo>
                  <a:cubicBezTo>
                    <a:pt x="1930241" y="2042914"/>
                    <a:pt x="1929391" y="2043339"/>
                    <a:pt x="1929391" y="2047201"/>
                  </a:cubicBezTo>
                  <a:cubicBezTo>
                    <a:pt x="1929391" y="2052995"/>
                    <a:pt x="1944842" y="2078102"/>
                    <a:pt x="1944842" y="2099347"/>
                  </a:cubicBezTo>
                  <a:cubicBezTo>
                    <a:pt x="1944842" y="2124454"/>
                    <a:pt x="1917803" y="2168875"/>
                    <a:pt x="1884971" y="2168875"/>
                  </a:cubicBezTo>
                  <a:cubicBezTo>
                    <a:pt x="1857932" y="2168875"/>
                    <a:pt x="1867589" y="2132179"/>
                    <a:pt x="1863726" y="2122523"/>
                  </a:cubicBezTo>
                  <a:cubicBezTo>
                    <a:pt x="1856001" y="2103210"/>
                    <a:pt x="1850207" y="2087759"/>
                    <a:pt x="1846344" y="2070377"/>
                  </a:cubicBezTo>
                  <a:cubicBezTo>
                    <a:pt x="1857932" y="2066514"/>
                    <a:pt x="1869520" y="2060720"/>
                    <a:pt x="1881108" y="2052995"/>
                  </a:cubicBezTo>
                  <a:cubicBezTo>
                    <a:pt x="1890765" y="2045270"/>
                    <a:pt x="1900421" y="2033682"/>
                    <a:pt x="1910078" y="2033682"/>
                  </a:cubicBezTo>
                  <a:cubicBezTo>
                    <a:pt x="1913940" y="2033682"/>
                    <a:pt x="1923597" y="2037545"/>
                    <a:pt x="1929391" y="2041407"/>
                  </a:cubicBezTo>
                  <a:close/>
                  <a:moveTo>
                    <a:pt x="2217158" y="2062652"/>
                  </a:moveTo>
                  <a:cubicBezTo>
                    <a:pt x="2221021" y="2064583"/>
                    <a:pt x="2222952" y="2068446"/>
                    <a:pt x="2222952" y="2074240"/>
                  </a:cubicBezTo>
                  <a:cubicBezTo>
                    <a:pt x="2222952" y="2087759"/>
                    <a:pt x="2193982" y="2097416"/>
                    <a:pt x="2186257" y="2097416"/>
                  </a:cubicBezTo>
                  <a:cubicBezTo>
                    <a:pt x="2180463" y="2097416"/>
                    <a:pt x="2174669" y="2095484"/>
                    <a:pt x="2172738" y="2093553"/>
                  </a:cubicBezTo>
                  <a:cubicBezTo>
                    <a:pt x="2166944" y="2083896"/>
                    <a:pt x="2166944" y="2070377"/>
                    <a:pt x="2163081" y="2062652"/>
                  </a:cubicBezTo>
                  <a:cubicBezTo>
                    <a:pt x="2161150" y="2054927"/>
                    <a:pt x="2153424" y="2047201"/>
                    <a:pt x="2153424" y="2041407"/>
                  </a:cubicBezTo>
                  <a:cubicBezTo>
                    <a:pt x="2153424" y="2035613"/>
                    <a:pt x="2174669" y="2025957"/>
                    <a:pt x="2178532" y="2025957"/>
                  </a:cubicBezTo>
                  <a:cubicBezTo>
                    <a:pt x="2188188" y="2025957"/>
                    <a:pt x="2209433" y="2052995"/>
                    <a:pt x="2217158" y="2062652"/>
                  </a:cubicBezTo>
                  <a:close/>
                  <a:moveTo>
                    <a:pt x="1678319" y="2045270"/>
                  </a:moveTo>
                  <a:cubicBezTo>
                    <a:pt x="1678319" y="2051064"/>
                    <a:pt x="1674457" y="2056858"/>
                    <a:pt x="1674457" y="2062652"/>
                  </a:cubicBezTo>
                  <a:cubicBezTo>
                    <a:pt x="1674457" y="2066514"/>
                    <a:pt x="1676388" y="2068446"/>
                    <a:pt x="1678319" y="2072308"/>
                  </a:cubicBezTo>
                  <a:cubicBezTo>
                    <a:pt x="1670594" y="2072308"/>
                    <a:pt x="1660937" y="2074240"/>
                    <a:pt x="1653212" y="2072308"/>
                  </a:cubicBezTo>
                  <a:lnTo>
                    <a:pt x="1653212" y="2060720"/>
                  </a:lnTo>
                  <a:cubicBezTo>
                    <a:pt x="1659006" y="2049133"/>
                    <a:pt x="1664800" y="2037545"/>
                    <a:pt x="1672525" y="2025957"/>
                  </a:cubicBezTo>
                  <a:cubicBezTo>
                    <a:pt x="1678319" y="2035613"/>
                    <a:pt x="1678319" y="2037545"/>
                    <a:pt x="1678319" y="2045270"/>
                  </a:cubicBezTo>
                  <a:close/>
                  <a:moveTo>
                    <a:pt x="1691838" y="2043339"/>
                  </a:moveTo>
                  <a:cubicBezTo>
                    <a:pt x="1691838" y="2035613"/>
                    <a:pt x="1691838" y="2025957"/>
                    <a:pt x="1689907" y="2000849"/>
                  </a:cubicBezTo>
                  <a:cubicBezTo>
                    <a:pt x="1695701" y="2000849"/>
                    <a:pt x="1703426" y="1998918"/>
                    <a:pt x="1711152" y="1995056"/>
                  </a:cubicBezTo>
                  <a:cubicBezTo>
                    <a:pt x="1705358" y="2006643"/>
                    <a:pt x="1705358" y="2029819"/>
                    <a:pt x="1691838" y="2043339"/>
                  </a:cubicBezTo>
                  <a:close/>
                  <a:moveTo>
                    <a:pt x="1606860" y="2024025"/>
                  </a:moveTo>
                  <a:cubicBezTo>
                    <a:pt x="1606860" y="2033682"/>
                    <a:pt x="1601066" y="2043339"/>
                    <a:pt x="1595272" y="2043339"/>
                  </a:cubicBezTo>
                  <a:cubicBezTo>
                    <a:pt x="1581753" y="2043339"/>
                    <a:pt x="1570165" y="2029819"/>
                    <a:pt x="1570165" y="2022094"/>
                  </a:cubicBezTo>
                  <a:cubicBezTo>
                    <a:pt x="1570165" y="2016300"/>
                    <a:pt x="1577890" y="2004712"/>
                    <a:pt x="1583684" y="1995056"/>
                  </a:cubicBezTo>
                  <a:cubicBezTo>
                    <a:pt x="1595272" y="1998918"/>
                    <a:pt x="1606860" y="2016300"/>
                    <a:pt x="1606860" y="2024025"/>
                  </a:cubicBezTo>
                  <a:close/>
                  <a:moveTo>
                    <a:pt x="1805786" y="2056858"/>
                  </a:moveTo>
                  <a:cubicBezTo>
                    <a:pt x="1805786" y="2074240"/>
                    <a:pt x="1801924" y="2105141"/>
                    <a:pt x="1774885" y="2107072"/>
                  </a:cubicBezTo>
                  <a:cubicBezTo>
                    <a:pt x="1763297" y="2085828"/>
                    <a:pt x="1761366" y="2064583"/>
                    <a:pt x="1757503" y="2043339"/>
                  </a:cubicBezTo>
                  <a:cubicBezTo>
                    <a:pt x="1757503" y="1991193"/>
                    <a:pt x="1759435" y="1987330"/>
                    <a:pt x="1759435" y="1985399"/>
                  </a:cubicBezTo>
                  <a:cubicBezTo>
                    <a:pt x="1798061" y="1995056"/>
                    <a:pt x="1805786" y="2031751"/>
                    <a:pt x="1805786" y="2056858"/>
                  </a:cubicBezTo>
                  <a:close/>
                  <a:moveTo>
                    <a:pt x="2172738" y="2010506"/>
                  </a:moveTo>
                  <a:cubicBezTo>
                    <a:pt x="2172738" y="2018231"/>
                    <a:pt x="2153424" y="2020163"/>
                    <a:pt x="2151493" y="2020163"/>
                  </a:cubicBezTo>
                  <a:cubicBezTo>
                    <a:pt x="2143768" y="2020163"/>
                    <a:pt x="2137974" y="2014369"/>
                    <a:pt x="2137974" y="2010506"/>
                  </a:cubicBezTo>
                  <a:cubicBezTo>
                    <a:pt x="2137974" y="2002781"/>
                    <a:pt x="2143768" y="2008575"/>
                    <a:pt x="2143768" y="1993124"/>
                  </a:cubicBezTo>
                  <a:cubicBezTo>
                    <a:pt x="2143768" y="1989262"/>
                    <a:pt x="2143768" y="1983468"/>
                    <a:pt x="2145699" y="1979605"/>
                  </a:cubicBezTo>
                  <a:cubicBezTo>
                    <a:pt x="2155356" y="1981536"/>
                    <a:pt x="2172738" y="2004712"/>
                    <a:pt x="2172738" y="2010506"/>
                  </a:cubicBezTo>
                  <a:close/>
                  <a:moveTo>
                    <a:pt x="1906215" y="1983468"/>
                  </a:moveTo>
                  <a:cubicBezTo>
                    <a:pt x="1906215" y="2025957"/>
                    <a:pt x="1871451" y="2054927"/>
                    <a:pt x="1838619" y="2054927"/>
                  </a:cubicBezTo>
                  <a:cubicBezTo>
                    <a:pt x="1834756" y="2054927"/>
                    <a:pt x="1825100" y="2051064"/>
                    <a:pt x="1821237" y="2045270"/>
                  </a:cubicBezTo>
                  <a:cubicBezTo>
                    <a:pt x="1817374" y="2037545"/>
                    <a:pt x="1815443" y="2025957"/>
                    <a:pt x="1811580" y="2018231"/>
                  </a:cubicBezTo>
                  <a:cubicBezTo>
                    <a:pt x="1807718" y="2006643"/>
                    <a:pt x="1799992" y="1996987"/>
                    <a:pt x="1794198" y="1985399"/>
                  </a:cubicBezTo>
                  <a:cubicBezTo>
                    <a:pt x="1823168" y="1983468"/>
                    <a:pt x="1863726" y="1975742"/>
                    <a:pt x="1894627" y="1937116"/>
                  </a:cubicBezTo>
                  <a:cubicBezTo>
                    <a:pt x="1898490" y="1942910"/>
                    <a:pt x="1906215" y="1975742"/>
                    <a:pt x="1906215" y="1983468"/>
                  </a:cubicBezTo>
                  <a:close/>
                  <a:moveTo>
                    <a:pt x="2132180" y="1993124"/>
                  </a:moveTo>
                  <a:cubicBezTo>
                    <a:pt x="2132180" y="2018231"/>
                    <a:pt x="2089691" y="2051064"/>
                    <a:pt x="2072309" y="2051064"/>
                  </a:cubicBezTo>
                  <a:cubicBezTo>
                    <a:pt x="2068446" y="2051064"/>
                    <a:pt x="2054927" y="2047201"/>
                    <a:pt x="2054927" y="2041407"/>
                  </a:cubicBezTo>
                  <a:cubicBezTo>
                    <a:pt x="2054927" y="2035613"/>
                    <a:pt x="2062652" y="2020163"/>
                    <a:pt x="2062652" y="2016300"/>
                  </a:cubicBezTo>
                  <a:cubicBezTo>
                    <a:pt x="2062652" y="2010506"/>
                    <a:pt x="2047202" y="1975742"/>
                    <a:pt x="2047202" y="1971880"/>
                  </a:cubicBezTo>
                  <a:cubicBezTo>
                    <a:pt x="2047202" y="1942910"/>
                    <a:pt x="2091622" y="1958360"/>
                    <a:pt x="2093553" y="1933253"/>
                  </a:cubicBezTo>
                  <a:cubicBezTo>
                    <a:pt x="2128317" y="1923597"/>
                    <a:pt x="2132180" y="1973811"/>
                    <a:pt x="2132180" y="1993124"/>
                  </a:cubicBezTo>
                  <a:close/>
                  <a:moveTo>
                    <a:pt x="1048708" y="2081965"/>
                  </a:moveTo>
                  <a:cubicBezTo>
                    <a:pt x="1050639" y="2080034"/>
                    <a:pt x="1050639" y="2081965"/>
                    <a:pt x="1050639" y="2076171"/>
                  </a:cubicBezTo>
                  <a:cubicBezTo>
                    <a:pt x="1050639" y="2072308"/>
                    <a:pt x="1039051" y="2039476"/>
                    <a:pt x="1039051" y="2035613"/>
                  </a:cubicBezTo>
                  <a:cubicBezTo>
                    <a:pt x="1039051" y="2025957"/>
                    <a:pt x="1039051" y="2020163"/>
                    <a:pt x="1048708" y="2010506"/>
                  </a:cubicBezTo>
                  <a:cubicBezTo>
                    <a:pt x="1040983" y="2052995"/>
                    <a:pt x="1087335" y="2081965"/>
                    <a:pt x="1110510" y="2099347"/>
                  </a:cubicBezTo>
                  <a:lnTo>
                    <a:pt x="1110510" y="2109004"/>
                  </a:lnTo>
                  <a:cubicBezTo>
                    <a:pt x="1073815" y="2107072"/>
                    <a:pt x="1071884" y="2109004"/>
                    <a:pt x="1069953" y="2109004"/>
                  </a:cubicBezTo>
                  <a:cubicBezTo>
                    <a:pt x="1058365" y="2107072"/>
                    <a:pt x="1044845" y="2107072"/>
                    <a:pt x="1035189" y="2105141"/>
                  </a:cubicBezTo>
                  <a:cubicBezTo>
                    <a:pt x="1023601" y="2103210"/>
                    <a:pt x="1008150" y="2097416"/>
                    <a:pt x="998494" y="2091622"/>
                  </a:cubicBezTo>
                  <a:cubicBezTo>
                    <a:pt x="932829" y="2051064"/>
                    <a:pt x="934760" y="1979605"/>
                    <a:pt x="915447" y="1929391"/>
                  </a:cubicBezTo>
                  <a:cubicBezTo>
                    <a:pt x="948279" y="1979605"/>
                    <a:pt x="969524" y="2080034"/>
                    <a:pt x="1048708" y="2081965"/>
                  </a:cubicBezTo>
                  <a:close/>
                  <a:moveTo>
                    <a:pt x="1572096" y="1966086"/>
                  </a:moveTo>
                  <a:cubicBezTo>
                    <a:pt x="1572096" y="1983468"/>
                    <a:pt x="1566302" y="2022094"/>
                    <a:pt x="1541195" y="2022094"/>
                  </a:cubicBezTo>
                  <a:cubicBezTo>
                    <a:pt x="1537333" y="2022094"/>
                    <a:pt x="1533470" y="2022094"/>
                    <a:pt x="1531539" y="2018231"/>
                  </a:cubicBezTo>
                  <a:cubicBezTo>
                    <a:pt x="1521882" y="2004712"/>
                    <a:pt x="1518019" y="1987330"/>
                    <a:pt x="1510294" y="1971880"/>
                  </a:cubicBezTo>
                  <a:cubicBezTo>
                    <a:pt x="1506431" y="1973811"/>
                    <a:pt x="1502569" y="1975742"/>
                    <a:pt x="1502569" y="1981536"/>
                  </a:cubicBezTo>
                  <a:cubicBezTo>
                    <a:pt x="1502569" y="1985399"/>
                    <a:pt x="1508363" y="1989262"/>
                    <a:pt x="1508363" y="1995056"/>
                  </a:cubicBezTo>
                  <a:lnTo>
                    <a:pt x="1508363" y="2006643"/>
                  </a:lnTo>
                  <a:cubicBezTo>
                    <a:pt x="1506431" y="2008575"/>
                    <a:pt x="1506431" y="2008575"/>
                    <a:pt x="1502569" y="2008575"/>
                  </a:cubicBezTo>
                  <a:cubicBezTo>
                    <a:pt x="1489050" y="2008575"/>
                    <a:pt x="1465874" y="2004712"/>
                    <a:pt x="1465874" y="1987330"/>
                  </a:cubicBezTo>
                  <a:cubicBezTo>
                    <a:pt x="1465874" y="1983468"/>
                    <a:pt x="1469736" y="1973811"/>
                    <a:pt x="1473599" y="1966086"/>
                  </a:cubicBezTo>
                  <a:cubicBezTo>
                    <a:pt x="1483256" y="1964154"/>
                    <a:pt x="1494844" y="1962223"/>
                    <a:pt x="1504500" y="1954498"/>
                  </a:cubicBezTo>
                  <a:cubicBezTo>
                    <a:pt x="1519951" y="1940979"/>
                    <a:pt x="1543127" y="1912009"/>
                    <a:pt x="1546989" y="1912009"/>
                  </a:cubicBezTo>
                  <a:cubicBezTo>
                    <a:pt x="1564371" y="1912009"/>
                    <a:pt x="1572096" y="1964154"/>
                    <a:pt x="1572096" y="1966086"/>
                  </a:cubicBezTo>
                  <a:close/>
                  <a:moveTo>
                    <a:pt x="1243772" y="1948704"/>
                  </a:moveTo>
                  <a:lnTo>
                    <a:pt x="1220596" y="1948704"/>
                  </a:lnTo>
                  <a:cubicBezTo>
                    <a:pt x="1214802" y="1944841"/>
                    <a:pt x="1193557" y="1940979"/>
                    <a:pt x="1193557" y="1931322"/>
                  </a:cubicBezTo>
                  <a:cubicBezTo>
                    <a:pt x="1193557" y="1925528"/>
                    <a:pt x="1197420" y="1912009"/>
                    <a:pt x="1205145" y="1912009"/>
                  </a:cubicBezTo>
                  <a:cubicBezTo>
                    <a:pt x="1228321" y="1912009"/>
                    <a:pt x="1236046" y="1927459"/>
                    <a:pt x="1243772" y="1948704"/>
                  </a:cubicBezTo>
                  <a:close/>
                  <a:moveTo>
                    <a:pt x="2222952" y="1950635"/>
                  </a:moveTo>
                  <a:cubicBezTo>
                    <a:pt x="2244197" y="1991193"/>
                    <a:pt x="2269304" y="2037545"/>
                    <a:pt x="2277029" y="2081965"/>
                  </a:cubicBezTo>
                  <a:cubicBezTo>
                    <a:pt x="2263510" y="2078102"/>
                    <a:pt x="2248059" y="2072308"/>
                    <a:pt x="2236471" y="2060720"/>
                  </a:cubicBezTo>
                  <a:cubicBezTo>
                    <a:pt x="2201708" y="2029819"/>
                    <a:pt x="2168875" y="1987330"/>
                    <a:pt x="2151493" y="1956429"/>
                  </a:cubicBezTo>
                  <a:cubicBezTo>
                    <a:pt x="2143768" y="1940979"/>
                    <a:pt x="2136043" y="1942910"/>
                    <a:pt x="2136043" y="1933253"/>
                  </a:cubicBezTo>
                  <a:cubicBezTo>
                    <a:pt x="2136043" y="1913940"/>
                    <a:pt x="2176600" y="1902352"/>
                    <a:pt x="2180463" y="1902352"/>
                  </a:cubicBezTo>
                  <a:cubicBezTo>
                    <a:pt x="2205570" y="1902352"/>
                    <a:pt x="2217158" y="1937116"/>
                    <a:pt x="2222952" y="1950635"/>
                  </a:cubicBezTo>
                  <a:close/>
                  <a:moveTo>
                    <a:pt x="1734327" y="1925528"/>
                  </a:moveTo>
                  <a:cubicBezTo>
                    <a:pt x="1734327" y="1950635"/>
                    <a:pt x="1709220" y="1971880"/>
                    <a:pt x="1689907" y="1996987"/>
                  </a:cubicBezTo>
                  <a:cubicBezTo>
                    <a:pt x="1674457" y="1983468"/>
                    <a:pt x="1668663" y="1968017"/>
                    <a:pt x="1668663" y="1956429"/>
                  </a:cubicBezTo>
                  <a:cubicBezTo>
                    <a:pt x="1668663" y="1931322"/>
                    <a:pt x="1711152" y="1917803"/>
                    <a:pt x="1726602" y="1902352"/>
                  </a:cubicBezTo>
                  <a:cubicBezTo>
                    <a:pt x="1728534" y="1904283"/>
                    <a:pt x="1734327" y="1921665"/>
                    <a:pt x="1734327" y="1925528"/>
                  </a:cubicBezTo>
                  <a:close/>
                  <a:moveTo>
                    <a:pt x="1342269" y="1956429"/>
                  </a:moveTo>
                  <a:cubicBezTo>
                    <a:pt x="1342269" y="1964154"/>
                    <a:pt x="1334544" y="1968017"/>
                    <a:pt x="1330681" y="1968017"/>
                  </a:cubicBezTo>
                  <a:cubicBezTo>
                    <a:pt x="1311368" y="1968017"/>
                    <a:pt x="1270810" y="1956429"/>
                    <a:pt x="1263085" y="1948704"/>
                  </a:cubicBezTo>
                  <a:cubicBezTo>
                    <a:pt x="1247634" y="1935185"/>
                    <a:pt x="1249566" y="1910077"/>
                    <a:pt x="1228321" y="1913940"/>
                  </a:cubicBezTo>
                  <a:cubicBezTo>
                    <a:pt x="1239909" y="1892695"/>
                    <a:pt x="1270810" y="1873382"/>
                    <a:pt x="1290123" y="1873382"/>
                  </a:cubicBezTo>
                  <a:cubicBezTo>
                    <a:pt x="1326818" y="1873382"/>
                    <a:pt x="1342269" y="1937116"/>
                    <a:pt x="1342269" y="1956429"/>
                  </a:cubicBezTo>
                  <a:close/>
                  <a:moveTo>
                    <a:pt x="2174669" y="1879176"/>
                  </a:moveTo>
                  <a:cubicBezTo>
                    <a:pt x="2170806" y="1883039"/>
                    <a:pt x="2130249" y="1912009"/>
                    <a:pt x="2120592" y="1912009"/>
                  </a:cubicBezTo>
                  <a:cubicBezTo>
                    <a:pt x="2114798" y="1912009"/>
                    <a:pt x="2110935" y="1910077"/>
                    <a:pt x="2110935" y="1904283"/>
                  </a:cubicBezTo>
                  <a:cubicBezTo>
                    <a:pt x="2110935" y="1888833"/>
                    <a:pt x="2149562" y="1869520"/>
                    <a:pt x="2159218" y="1869520"/>
                  </a:cubicBezTo>
                  <a:cubicBezTo>
                    <a:pt x="2165012" y="1869520"/>
                    <a:pt x="2170806" y="1873382"/>
                    <a:pt x="2174669" y="1879176"/>
                  </a:cubicBezTo>
                  <a:close/>
                  <a:moveTo>
                    <a:pt x="1637761" y="1879176"/>
                  </a:moveTo>
                  <a:cubicBezTo>
                    <a:pt x="1637761" y="1910077"/>
                    <a:pt x="1639693" y="1912009"/>
                    <a:pt x="1639693" y="1915871"/>
                  </a:cubicBezTo>
                  <a:cubicBezTo>
                    <a:pt x="1639693" y="1929391"/>
                    <a:pt x="1622311" y="1952566"/>
                    <a:pt x="1630036" y="1964154"/>
                  </a:cubicBezTo>
                  <a:cubicBezTo>
                    <a:pt x="1635830" y="1960292"/>
                    <a:pt x="1641624" y="1952566"/>
                    <a:pt x="1647418" y="1952566"/>
                  </a:cubicBezTo>
                  <a:cubicBezTo>
                    <a:pt x="1659006" y="1952566"/>
                    <a:pt x="1662869" y="1989262"/>
                    <a:pt x="1662869" y="1995056"/>
                  </a:cubicBezTo>
                  <a:cubicBezTo>
                    <a:pt x="1662869" y="2012437"/>
                    <a:pt x="1653212" y="2052995"/>
                    <a:pt x="1626173" y="2056858"/>
                  </a:cubicBezTo>
                  <a:lnTo>
                    <a:pt x="1622311" y="2054927"/>
                  </a:lnTo>
                  <a:cubicBezTo>
                    <a:pt x="1626173" y="2033682"/>
                    <a:pt x="1610723" y="2012437"/>
                    <a:pt x="1610723" y="1993124"/>
                  </a:cubicBezTo>
                  <a:cubicBezTo>
                    <a:pt x="1610723" y="1983468"/>
                    <a:pt x="1612654" y="1973811"/>
                    <a:pt x="1628105" y="1964154"/>
                  </a:cubicBezTo>
                  <a:cubicBezTo>
                    <a:pt x="1626173" y="1962223"/>
                    <a:pt x="1628105" y="1962223"/>
                    <a:pt x="1622311" y="1962223"/>
                  </a:cubicBezTo>
                  <a:cubicBezTo>
                    <a:pt x="1618448" y="1962223"/>
                    <a:pt x="1601066" y="1971880"/>
                    <a:pt x="1597204" y="1971880"/>
                  </a:cubicBezTo>
                  <a:cubicBezTo>
                    <a:pt x="1581753" y="1971880"/>
                    <a:pt x="1577890" y="1935185"/>
                    <a:pt x="1574028" y="1927459"/>
                  </a:cubicBezTo>
                  <a:cubicBezTo>
                    <a:pt x="1572096" y="1921665"/>
                    <a:pt x="1570165" y="1913940"/>
                    <a:pt x="1566302" y="1908146"/>
                  </a:cubicBezTo>
                  <a:cubicBezTo>
                    <a:pt x="1575959" y="1898489"/>
                    <a:pt x="1614586" y="1869520"/>
                    <a:pt x="1630036" y="1869520"/>
                  </a:cubicBezTo>
                  <a:cubicBezTo>
                    <a:pt x="1631967" y="1869520"/>
                    <a:pt x="1635830" y="1869520"/>
                    <a:pt x="1637761" y="1879176"/>
                  </a:cubicBezTo>
                  <a:close/>
                  <a:moveTo>
                    <a:pt x="2016301" y="1929391"/>
                  </a:moveTo>
                  <a:cubicBezTo>
                    <a:pt x="2016301" y="1948704"/>
                    <a:pt x="1996987" y="1985399"/>
                    <a:pt x="1996987" y="1987330"/>
                  </a:cubicBezTo>
                  <a:cubicBezTo>
                    <a:pt x="1996987" y="1991193"/>
                    <a:pt x="1998919" y="1991193"/>
                    <a:pt x="2000850" y="1993124"/>
                  </a:cubicBezTo>
                  <a:lnTo>
                    <a:pt x="2006644" y="1993124"/>
                  </a:lnTo>
                  <a:cubicBezTo>
                    <a:pt x="2012438" y="1985399"/>
                    <a:pt x="2020163" y="1969948"/>
                    <a:pt x="2025957" y="1969948"/>
                  </a:cubicBezTo>
                  <a:cubicBezTo>
                    <a:pt x="2045270" y="1969948"/>
                    <a:pt x="2043339" y="2010506"/>
                    <a:pt x="2043339" y="2012437"/>
                  </a:cubicBezTo>
                  <a:cubicBezTo>
                    <a:pt x="2043339" y="2056858"/>
                    <a:pt x="2025957" y="2080034"/>
                    <a:pt x="1966086" y="2105141"/>
                  </a:cubicBezTo>
                  <a:cubicBezTo>
                    <a:pt x="1950636" y="2085828"/>
                    <a:pt x="1964155" y="2056858"/>
                    <a:pt x="1935185" y="2041407"/>
                  </a:cubicBezTo>
                  <a:cubicBezTo>
                    <a:pt x="1944842" y="2014369"/>
                    <a:pt x="1973811" y="2024025"/>
                    <a:pt x="1993125" y="2006643"/>
                  </a:cubicBezTo>
                  <a:lnTo>
                    <a:pt x="1993125" y="1996987"/>
                  </a:lnTo>
                  <a:cubicBezTo>
                    <a:pt x="1973811" y="2002781"/>
                    <a:pt x="1942910" y="2008575"/>
                    <a:pt x="1939048" y="2008575"/>
                  </a:cubicBezTo>
                  <a:cubicBezTo>
                    <a:pt x="1913940" y="2008575"/>
                    <a:pt x="1912009" y="1981536"/>
                    <a:pt x="1912009" y="1964154"/>
                  </a:cubicBezTo>
                  <a:lnTo>
                    <a:pt x="1912009" y="1927459"/>
                  </a:lnTo>
                  <a:cubicBezTo>
                    <a:pt x="1917803" y="1915871"/>
                    <a:pt x="1937116" y="1912009"/>
                    <a:pt x="1946773" y="1906215"/>
                  </a:cubicBezTo>
                  <a:cubicBezTo>
                    <a:pt x="1960292" y="1896558"/>
                    <a:pt x="1979605" y="1867588"/>
                    <a:pt x="1983468" y="1867588"/>
                  </a:cubicBezTo>
                  <a:cubicBezTo>
                    <a:pt x="2008575" y="1867588"/>
                    <a:pt x="2016301" y="1929391"/>
                    <a:pt x="2016301" y="1929391"/>
                  </a:cubicBezTo>
                  <a:close/>
                  <a:moveTo>
                    <a:pt x="2008575" y="1859863"/>
                  </a:moveTo>
                  <a:cubicBezTo>
                    <a:pt x="2010507" y="1859863"/>
                    <a:pt x="2093553" y="1894627"/>
                    <a:pt x="2093553" y="1917803"/>
                  </a:cubicBezTo>
                  <a:cubicBezTo>
                    <a:pt x="2093553" y="1923597"/>
                    <a:pt x="2091622" y="1927459"/>
                    <a:pt x="2091622" y="1931322"/>
                  </a:cubicBezTo>
                  <a:cubicBezTo>
                    <a:pt x="2072309" y="1931322"/>
                    <a:pt x="2056858" y="1946772"/>
                    <a:pt x="2043339" y="1946772"/>
                  </a:cubicBezTo>
                  <a:cubicBezTo>
                    <a:pt x="2039476" y="1946772"/>
                    <a:pt x="2035614" y="1944841"/>
                    <a:pt x="2033682" y="1940979"/>
                  </a:cubicBezTo>
                  <a:cubicBezTo>
                    <a:pt x="2020163" y="1931322"/>
                    <a:pt x="2029820" y="1913940"/>
                    <a:pt x="2024026" y="1898489"/>
                  </a:cubicBezTo>
                  <a:cubicBezTo>
                    <a:pt x="2020163" y="1884970"/>
                    <a:pt x="2010507" y="1873382"/>
                    <a:pt x="2004713" y="1859863"/>
                  </a:cubicBezTo>
                  <a:lnTo>
                    <a:pt x="2008575" y="1859863"/>
                  </a:lnTo>
                  <a:close/>
                  <a:moveTo>
                    <a:pt x="1964155" y="1859863"/>
                  </a:moveTo>
                  <a:cubicBezTo>
                    <a:pt x="1964155" y="1884970"/>
                    <a:pt x="1929391" y="1906215"/>
                    <a:pt x="1912009" y="1906215"/>
                  </a:cubicBezTo>
                  <a:cubicBezTo>
                    <a:pt x="1896559" y="1906215"/>
                    <a:pt x="1900421" y="1883039"/>
                    <a:pt x="1900421" y="1881108"/>
                  </a:cubicBezTo>
                  <a:lnTo>
                    <a:pt x="1900421" y="1867588"/>
                  </a:lnTo>
                  <a:cubicBezTo>
                    <a:pt x="1902353" y="1863726"/>
                    <a:pt x="1904284" y="1856000"/>
                    <a:pt x="1910078" y="1856000"/>
                  </a:cubicBezTo>
                  <a:cubicBezTo>
                    <a:pt x="1915872" y="1854069"/>
                    <a:pt x="1923597" y="1856000"/>
                    <a:pt x="1929391" y="1856000"/>
                  </a:cubicBezTo>
                  <a:cubicBezTo>
                    <a:pt x="1937116" y="1856000"/>
                    <a:pt x="1944842" y="1852138"/>
                    <a:pt x="1950636" y="1852138"/>
                  </a:cubicBezTo>
                  <a:cubicBezTo>
                    <a:pt x="1958361" y="1852138"/>
                    <a:pt x="1964155" y="1850206"/>
                    <a:pt x="1964155" y="1859863"/>
                  </a:cubicBezTo>
                  <a:close/>
                  <a:moveTo>
                    <a:pt x="2383252" y="1856000"/>
                  </a:moveTo>
                  <a:cubicBezTo>
                    <a:pt x="2383252" y="1859863"/>
                    <a:pt x="2387114" y="1857932"/>
                    <a:pt x="2387114" y="1859863"/>
                  </a:cubicBezTo>
                  <a:cubicBezTo>
                    <a:pt x="2390977" y="1863726"/>
                    <a:pt x="2392908" y="1867588"/>
                    <a:pt x="2392908" y="1873382"/>
                  </a:cubicBezTo>
                  <a:cubicBezTo>
                    <a:pt x="2392908" y="1883039"/>
                    <a:pt x="2389046" y="1884970"/>
                    <a:pt x="2387114" y="1888833"/>
                  </a:cubicBezTo>
                  <a:cubicBezTo>
                    <a:pt x="2381321" y="1881108"/>
                    <a:pt x="2373595" y="1865657"/>
                    <a:pt x="2373595" y="1861794"/>
                  </a:cubicBezTo>
                  <a:lnTo>
                    <a:pt x="2373595" y="1846344"/>
                  </a:lnTo>
                  <a:cubicBezTo>
                    <a:pt x="2383252" y="1846344"/>
                    <a:pt x="2383252" y="1850206"/>
                    <a:pt x="2383252" y="1856000"/>
                  </a:cubicBezTo>
                  <a:close/>
                  <a:moveTo>
                    <a:pt x="853644" y="1890764"/>
                  </a:moveTo>
                  <a:cubicBezTo>
                    <a:pt x="867164" y="1908146"/>
                    <a:pt x="872958" y="1929391"/>
                    <a:pt x="880683" y="1948704"/>
                  </a:cubicBezTo>
                  <a:cubicBezTo>
                    <a:pt x="898065" y="1993124"/>
                    <a:pt x="901928" y="2037545"/>
                    <a:pt x="938623" y="2081965"/>
                  </a:cubicBezTo>
                  <a:cubicBezTo>
                    <a:pt x="963730" y="2112866"/>
                    <a:pt x="1000425" y="2122523"/>
                    <a:pt x="1027463" y="2126385"/>
                  </a:cubicBezTo>
                  <a:cubicBezTo>
                    <a:pt x="1056433" y="2130248"/>
                    <a:pt x="1096991" y="2118660"/>
                    <a:pt x="1125961" y="2134111"/>
                  </a:cubicBezTo>
                  <a:cubicBezTo>
                    <a:pt x="1129824" y="2141836"/>
                    <a:pt x="1129824" y="2151493"/>
                    <a:pt x="1129824" y="2155355"/>
                  </a:cubicBezTo>
                  <a:cubicBezTo>
                    <a:pt x="1129824" y="2224883"/>
                    <a:pt x="1079609" y="2288617"/>
                    <a:pt x="988837" y="2309861"/>
                  </a:cubicBezTo>
                  <a:cubicBezTo>
                    <a:pt x="973386" y="2313724"/>
                    <a:pt x="950211" y="2319518"/>
                    <a:pt x="944417" y="2319518"/>
                  </a:cubicBezTo>
                  <a:cubicBezTo>
                    <a:pt x="925103" y="2319518"/>
                    <a:pt x="855576" y="2296342"/>
                    <a:pt x="855576" y="2296342"/>
                  </a:cubicBezTo>
                  <a:cubicBezTo>
                    <a:pt x="847851" y="2296342"/>
                    <a:pt x="842057" y="2296342"/>
                    <a:pt x="842057" y="2302136"/>
                  </a:cubicBezTo>
                  <a:cubicBezTo>
                    <a:pt x="842057" y="2307930"/>
                    <a:pt x="849782" y="2338831"/>
                    <a:pt x="849782" y="2342694"/>
                  </a:cubicBezTo>
                  <a:cubicBezTo>
                    <a:pt x="849782" y="2348487"/>
                    <a:pt x="842057" y="2367801"/>
                    <a:pt x="840125" y="2383251"/>
                  </a:cubicBezTo>
                  <a:cubicBezTo>
                    <a:pt x="818881" y="2499131"/>
                    <a:pt x="710727" y="2537757"/>
                    <a:pt x="631542" y="2537757"/>
                  </a:cubicBezTo>
                  <a:cubicBezTo>
                    <a:pt x="625748" y="2537757"/>
                    <a:pt x="596779" y="2535826"/>
                    <a:pt x="583259" y="2531963"/>
                  </a:cubicBezTo>
                  <a:cubicBezTo>
                    <a:pt x="569740" y="2530032"/>
                    <a:pt x="554290" y="2524238"/>
                    <a:pt x="538839" y="2518444"/>
                  </a:cubicBezTo>
                  <a:cubicBezTo>
                    <a:pt x="500212" y="2504925"/>
                    <a:pt x="440342" y="2450848"/>
                    <a:pt x="426822" y="2412221"/>
                  </a:cubicBezTo>
                  <a:cubicBezTo>
                    <a:pt x="424891" y="2408358"/>
                    <a:pt x="419097" y="2379389"/>
                    <a:pt x="407509" y="2379389"/>
                  </a:cubicBezTo>
                  <a:cubicBezTo>
                    <a:pt x="390127" y="2379389"/>
                    <a:pt x="328325" y="2437328"/>
                    <a:pt x="235621" y="2437328"/>
                  </a:cubicBezTo>
                  <a:cubicBezTo>
                    <a:pt x="162231" y="2437328"/>
                    <a:pt x="52146" y="2394839"/>
                    <a:pt x="25107" y="2286685"/>
                  </a:cubicBezTo>
                  <a:cubicBezTo>
                    <a:pt x="21245" y="2269303"/>
                    <a:pt x="17382" y="2242265"/>
                    <a:pt x="17382" y="2238402"/>
                  </a:cubicBezTo>
                  <a:cubicBezTo>
                    <a:pt x="17382" y="2201707"/>
                    <a:pt x="44420" y="2130248"/>
                    <a:pt x="88841" y="2105141"/>
                  </a:cubicBezTo>
                  <a:cubicBezTo>
                    <a:pt x="92703" y="2103210"/>
                    <a:pt x="100429" y="2099347"/>
                    <a:pt x="106223" y="2095484"/>
                  </a:cubicBezTo>
                  <a:cubicBezTo>
                    <a:pt x="131330" y="2078102"/>
                    <a:pt x="181544" y="2089690"/>
                    <a:pt x="179613" y="2051064"/>
                  </a:cubicBezTo>
                  <a:cubicBezTo>
                    <a:pt x="181544" y="2035613"/>
                    <a:pt x="183476" y="2018231"/>
                    <a:pt x="187338" y="2004712"/>
                  </a:cubicBezTo>
                  <a:cubicBezTo>
                    <a:pt x="189270" y="1996987"/>
                    <a:pt x="193132" y="1987330"/>
                    <a:pt x="196995" y="1977674"/>
                  </a:cubicBezTo>
                  <a:cubicBezTo>
                    <a:pt x="204720" y="1958360"/>
                    <a:pt x="229827" y="1923597"/>
                    <a:pt x="256866" y="1910077"/>
                  </a:cubicBezTo>
                  <a:cubicBezTo>
                    <a:pt x="278110" y="1896558"/>
                    <a:pt x="353432" y="1873382"/>
                    <a:pt x="390127" y="1873382"/>
                  </a:cubicBezTo>
                  <a:cubicBezTo>
                    <a:pt x="440342" y="1873382"/>
                    <a:pt x="550427" y="1912009"/>
                    <a:pt x="562015" y="1985399"/>
                  </a:cubicBezTo>
                  <a:cubicBezTo>
                    <a:pt x="562015" y="1993124"/>
                    <a:pt x="567809" y="2000849"/>
                    <a:pt x="571671" y="2008575"/>
                  </a:cubicBezTo>
                  <a:cubicBezTo>
                    <a:pt x="619954" y="1977674"/>
                    <a:pt x="637336" y="1983468"/>
                    <a:pt x="675963" y="1983468"/>
                  </a:cubicBezTo>
                  <a:cubicBezTo>
                    <a:pt x="681757" y="1983468"/>
                    <a:pt x="710727" y="1981536"/>
                    <a:pt x="726177" y="1985399"/>
                  </a:cubicBezTo>
                  <a:cubicBezTo>
                    <a:pt x="803430" y="2002781"/>
                    <a:pt x="832400" y="2068446"/>
                    <a:pt x="832400" y="2124454"/>
                  </a:cubicBezTo>
                  <a:cubicBezTo>
                    <a:pt x="832400" y="2168875"/>
                    <a:pt x="824675" y="2236471"/>
                    <a:pt x="768666" y="2267372"/>
                  </a:cubicBezTo>
                  <a:cubicBezTo>
                    <a:pt x="743559" y="2280891"/>
                    <a:pt x="710727" y="2292479"/>
                    <a:pt x="683688" y="2292479"/>
                  </a:cubicBezTo>
                  <a:cubicBezTo>
                    <a:pt x="629611" y="2292479"/>
                    <a:pt x="596779" y="2246127"/>
                    <a:pt x="585191" y="2246127"/>
                  </a:cubicBezTo>
                  <a:cubicBezTo>
                    <a:pt x="579397" y="2246127"/>
                    <a:pt x="556221" y="2277029"/>
                    <a:pt x="538839" y="2290548"/>
                  </a:cubicBezTo>
                  <a:cubicBezTo>
                    <a:pt x="519526" y="2305998"/>
                    <a:pt x="455792" y="2327243"/>
                    <a:pt x="428754" y="2327243"/>
                  </a:cubicBezTo>
                  <a:cubicBezTo>
                    <a:pt x="361157" y="2327243"/>
                    <a:pt x="285836" y="2240333"/>
                    <a:pt x="285836" y="2180462"/>
                  </a:cubicBezTo>
                  <a:cubicBezTo>
                    <a:pt x="285836" y="2101278"/>
                    <a:pt x="357295" y="2041407"/>
                    <a:pt x="426822" y="2041407"/>
                  </a:cubicBezTo>
                  <a:cubicBezTo>
                    <a:pt x="482831" y="2041407"/>
                    <a:pt x="538839" y="2087759"/>
                    <a:pt x="538839" y="2145699"/>
                  </a:cubicBezTo>
                  <a:cubicBezTo>
                    <a:pt x="538839" y="2195913"/>
                    <a:pt x="494419" y="2234540"/>
                    <a:pt x="451929" y="2234540"/>
                  </a:cubicBezTo>
                  <a:cubicBezTo>
                    <a:pt x="417166" y="2234540"/>
                    <a:pt x="384333" y="2203638"/>
                    <a:pt x="384333" y="2170806"/>
                  </a:cubicBezTo>
                  <a:cubicBezTo>
                    <a:pt x="384333" y="2139905"/>
                    <a:pt x="401715" y="2143767"/>
                    <a:pt x="434548" y="2122523"/>
                  </a:cubicBezTo>
                  <a:cubicBezTo>
                    <a:pt x="421028" y="2112866"/>
                    <a:pt x="421028" y="2114798"/>
                    <a:pt x="411372" y="2114798"/>
                  </a:cubicBezTo>
                  <a:cubicBezTo>
                    <a:pt x="382402" y="2114798"/>
                    <a:pt x="359226" y="2147630"/>
                    <a:pt x="359226" y="2170806"/>
                  </a:cubicBezTo>
                  <a:cubicBezTo>
                    <a:pt x="359226" y="2211364"/>
                    <a:pt x="411372" y="2251921"/>
                    <a:pt x="446135" y="2251921"/>
                  </a:cubicBezTo>
                  <a:cubicBezTo>
                    <a:pt x="509869" y="2251921"/>
                    <a:pt x="560084" y="2209432"/>
                    <a:pt x="560084" y="2145699"/>
                  </a:cubicBezTo>
                  <a:cubicBezTo>
                    <a:pt x="560084" y="2068446"/>
                    <a:pt x="484762" y="2022094"/>
                    <a:pt x="426822" y="2022094"/>
                  </a:cubicBezTo>
                  <a:cubicBezTo>
                    <a:pt x="343775" y="2022094"/>
                    <a:pt x="268454" y="2087759"/>
                    <a:pt x="268454" y="2174669"/>
                  </a:cubicBezTo>
                  <a:cubicBezTo>
                    <a:pt x="268454" y="2271235"/>
                    <a:pt x="351501" y="2344625"/>
                    <a:pt x="436479" y="2344625"/>
                  </a:cubicBezTo>
                  <a:cubicBezTo>
                    <a:pt x="525320" y="2344625"/>
                    <a:pt x="558152" y="2282823"/>
                    <a:pt x="594847" y="2282823"/>
                  </a:cubicBezTo>
                  <a:cubicBezTo>
                    <a:pt x="606435" y="2282823"/>
                    <a:pt x="614161" y="2290548"/>
                    <a:pt x="625748" y="2294410"/>
                  </a:cubicBezTo>
                  <a:cubicBezTo>
                    <a:pt x="648924" y="2305998"/>
                    <a:pt x="668238" y="2311792"/>
                    <a:pt x="691413" y="2311792"/>
                  </a:cubicBezTo>
                  <a:cubicBezTo>
                    <a:pt x="710727" y="2311792"/>
                    <a:pt x="703001" y="2309861"/>
                    <a:pt x="735834" y="2302136"/>
                  </a:cubicBezTo>
                  <a:cubicBezTo>
                    <a:pt x="820812" y="2278960"/>
                    <a:pt x="857507" y="2201707"/>
                    <a:pt x="857507" y="2139905"/>
                  </a:cubicBezTo>
                  <a:cubicBezTo>
                    <a:pt x="857507" y="2029819"/>
                    <a:pt x="786048" y="2014369"/>
                    <a:pt x="786048" y="1966086"/>
                  </a:cubicBezTo>
                  <a:cubicBezTo>
                    <a:pt x="786048" y="1962223"/>
                    <a:pt x="789911" y="1950635"/>
                    <a:pt x="789911" y="1944841"/>
                  </a:cubicBezTo>
                  <a:cubicBezTo>
                    <a:pt x="789911" y="1929391"/>
                    <a:pt x="753216" y="1890764"/>
                    <a:pt x="753216" y="1867588"/>
                  </a:cubicBezTo>
                  <a:cubicBezTo>
                    <a:pt x="753216" y="1848275"/>
                    <a:pt x="776392" y="1838618"/>
                    <a:pt x="787980" y="1838618"/>
                  </a:cubicBezTo>
                  <a:cubicBezTo>
                    <a:pt x="811155" y="1838618"/>
                    <a:pt x="840125" y="1869520"/>
                    <a:pt x="853644" y="1890764"/>
                  </a:cubicBezTo>
                  <a:close/>
                  <a:moveTo>
                    <a:pt x="567809" y="1832824"/>
                  </a:moveTo>
                  <a:cubicBezTo>
                    <a:pt x="590985" y="1850206"/>
                    <a:pt x="625748" y="1865657"/>
                    <a:pt x="650856" y="1873382"/>
                  </a:cubicBezTo>
                  <a:cubicBezTo>
                    <a:pt x="672100" y="1881108"/>
                    <a:pt x="766735" y="1906215"/>
                    <a:pt x="766735" y="1956429"/>
                  </a:cubicBezTo>
                  <a:cubicBezTo>
                    <a:pt x="766735" y="1966086"/>
                    <a:pt x="759010" y="1971880"/>
                    <a:pt x="753216" y="1971880"/>
                  </a:cubicBezTo>
                  <a:cubicBezTo>
                    <a:pt x="747422" y="1971880"/>
                    <a:pt x="739696" y="1964154"/>
                    <a:pt x="731971" y="1964154"/>
                  </a:cubicBezTo>
                  <a:cubicBezTo>
                    <a:pt x="716521" y="1962223"/>
                    <a:pt x="687551" y="1964154"/>
                    <a:pt x="681757" y="1964154"/>
                  </a:cubicBezTo>
                  <a:cubicBezTo>
                    <a:pt x="677894" y="1964154"/>
                    <a:pt x="646993" y="1962223"/>
                    <a:pt x="633474" y="1964154"/>
                  </a:cubicBezTo>
                  <a:cubicBezTo>
                    <a:pt x="619954" y="1966086"/>
                    <a:pt x="596779" y="1975742"/>
                    <a:pt x="592916" y="1975742"/>
                  </a:cubicBezTo>
                  <a:cubicBezTo>
                    <a:pt x="587122" y="1975742"/>
                    <a:pt x="581328" y="1971880"/>
                    <a:pt x="579397" y="1968017"/>
                  </a:cubicBezTo>
                  <a:cubicBezTo>
                    <a:pt x="554290" y="1925528"/>
                    <a:pt x="506006" y="1875314"/>
                    <a:pt x="463517" y="1863726"/>
                  </a:cubicBezTo>
                  <a:cubicBezTo>
                    <a:pt x="471243" y="1854069"/>
                    <a:pt x="477037" y="1844412"/>
                    <a:pt x="488625" y="1836687"/>
                  </a:cubicBezTo>
                  <a:cubicBezTo>
                    <a:pt x="502144" y="1825099"/>
                    <a:pt x="533045" y="1807717"/>
                    <a:pt x="536908" y="1807717"/>
                  </a:cubicBezTo>
                  <a:cubicBezTo>
                    <a:pt x="542702" y="1807717"/>
                    <a:pt x="558152" y="1827031"/>
                    <a:pt x="567809" y="1832824"/>
                  </a:cubicBezTo>
                  <a:close/>
                  <a:moveTo>
                    <a:pt x="1730465" y="1850206"/>
                  </a:moveTo>
                  <a:cubicBezTo>
                    <a:pt x="1730465" y="1886902"/>
                    <a:pt x="1703426" y="1908146"/>
                    <a:pt x="1662869" y="1921665"/>
                  </a:cubicBezTo>
                  <a:cubicBezTo>
                    <a:pt x="1660937" y="1913940"/>
                    <a:pt x="1659006" y="1898489"/>
                    <a:pt x="1659006" y="1894627"/>
                  </a:cubicBezTo>
                  <a:cubicBezTo>
                    <a:pt x="1659006" y="1861794"/>
                    <a:pt x="1687976" y="1842481"/>
                    <a:pt x="1718877" y="1805786"/>
                  </a:cubicBezTo>
                  <a:cubicBezTo>
                    <a:pt x="1722740" y="1813511"/>
                    <a:pt x="1730465" y="1840550"/>
                    <a:pt x="1730465" y="1850206"/>
                  </a:cubicBezTo>
                  <a:close/>
                  <a:moveTo>
                    <a:pt x="1985399" y="1838618"/>
                  </a:moveTo>
                  <a:lnTo>
                    <a:pt x="1937116" y="1838618"/>
                  </a:lnTo>
                  <a:cubicBezTo>
                    <a:pt x="1931322" y="1840550"/>
                    <a:pt x="1923597" y="1842481"/>
                    <a:pt x="1912009" y="1844412"/>
                  </a:cubicBezTo>
                  <a:cubicBezTo>
                    <a:pt x="1908147" y="1828962"/>
                    <a:pt x="1919734" y="1807717"/>
                    <a:pt x="1906215" y="1796129"/>
                  </a:cubicBezTo>
                  <a:cubicBezTo>
                    <a:pt x="1929391" y="1799992"/>
                    <a:pt x="1958361" y="1817374"/>
                    <a:pt x="1985399" y="1838618"/>
                  </a:cubicBezTo>
                  <a:close/>
                  <a:moveTo>
                    <a:pt x="1898490" y="1817374"/>
                  </a:moveTo>
                  <a:cubicBezTo>
                    <a:pt x="1898490" y="1836687"/>
                    <a:pt x="1884971" y="1854069"/>
                    <a:pt x="1854069" y="1861794"/>
                  </a:cubicBezTo>
                  <a:cubicBezTo>
                    <a:pt x="1848276" y="1852138"/>
                    <a:pt x="1842482" y="1834756"/>
                    <a:pt x="1842482" y="1830893"/>
                  </a:cubicBezTo>
                  <a:cubicBezTo>
                    <a:pt x="1842482" y="1801923"/>
                    <a:pt x="1877245" y="1799992"/>
                    <a:pt x="1894627" y="1794198"/>
                  </a:cubicBezTo>
                  <a:cubicBezTo>
                    <a:pt x="1896559" y="1801923"/>
                    <a:pt x="1898490" y="1811580"/>
                    <a:pt x="1898490" y="1817374"/>
                  </a:cubicBezTo>
                  <a:close/>
                  <a:moveTo>
                    <a:pt x="1624242" y="1821237"/>
                  </a:moveTo>
                  <a:cubicBezTo>
                    <a:pt x="1624242" y="1838618"/>
                    <a:pt x="1601066" y="1888833"/>
                    <a:pt x="1568234" y="1888833"/>
                  </a:cubicBezTo>
                  <a:cubicBezTo>
                    <a:pt x="1545058" y="1888833"/>
                    <a:pt x="1546989" y="1859863"/>
                    <a:pt x="1543127" y="1846344"/>
                  </a:cubicBezTo>
                  <a:cubicBezTo>
                    <a:pt x="1543127" y="1842481"/>
                    <a:pt x="1539264" y="1836687"/>
                    <a:pt x="1539264" y="1830893"/>
                  </a:cubicBezTo>
                  <a:cubicBezTo>
                    <a:pt x="1539264" y="1827031"/>
                    <a:pt x="1545058" y="1825099"/>
                    <a:pt x="1546989" y="1823168"/>
                  </a:cubicBezTo>
                  <a:cubicBezTo>
                    <a:pt x="1566302" y="1819305"/>
                    <a:pt x="1591410" y="1796129"/>
                    <a:pt x="1606860" y="1774885"/>
                  </a:cubicBezTo>
                  <a:cubicBezTo>
                    <a:pt x="1610723" y="1778747"/>
                    <a:pt x="1624242" y="1811580"/>
                    <a:pt x="1624242" y="1821237"/>
                  </a:cubicBezTo>
                  <a:close/>
                  <a:moveTo>
                    <a:pt x="1292055" y="1815443"/>
                  </a:moveTo>
                  <a:cubicBezTo>
                    <a:pt x="1292055" y="1840550"/>
                    <a:pt x="1284329" y="1865657"/>
                    <a:pt x="1247634" y="1881108"/>
                  </a:cubicBezTo>
                  <a:cubicBezTo>
                    <a:pt x="1239909" y="1884970"/>
                    <a:pt x="1228321" y="1888833"/>
                    <a:pt x="1222527" y="1888833"/>
                  </a:cubicBezTo>
                  <a:cubicBezTo>
                    <a:pt x="1195489" y="1888833"/>
                    <a:pt x="1193557" y="1859863"/>
                    <a:pt x="1193557" y="1848275"/>
                  </a:cubicBezTo>
                  <a:cubicBezTo>
                    <a:pt x="1193557" y="1836687"/>
                    <a:pt x="1189695" y="1834756"/>
                    <a:pt x="1201283" y="1821237"/>
                  </a:cubicBezTo>
                  <a:cubicBezTo>
                    <a:pt x="1209008" y="1811580"/>
                    <a:pt x="1222527" y="1803855"/>
                    <a:pt x="1232184" y="1796129"/>
                  </a:cubicBezTo>
                  <a:cubicBezTo>
                    <a:pt x="1237978" y="1792267"/>
                    <a:pt x="1243772" y="1786473"/>
                    <a:pt x="1247634" y="1780679"/>
                  </a:cubicBezTo>
                  <a:cubicBezTo>
                    <a:pt x="1253428" y="1772954"/>
                    <a:pt x="1257291" y="1759434"/>
                    <a:pt x="1266947" y="1759434"/>
                  </a:cubicBezTo>
                  <a:cubicBezTo>
                    <a:pt x="1290123" y="1759434"/>
                    <a:pt x="1292055" y="1807717"/>
                    <a:pt x="1292055" y="1815443"/>
                  </a:cubicBezTo>
                  <a:close/>
                  <a:moveTo>
                    <a:pt x="1828962" y="1755572"/>
                  </a:moveTo>
                  <a:cubicBezTo>
                    <a:pt x="1846344" y="1761366"/>
                    <a:pt x="1861795" y="1769091"/>
                    <a:pt x="1877245" y="1776816"/>
                  </a:cubicBezTo>
                  <a:cubicBezTo>
                    <a:pt x="1875314" y="1780679"/>
                    <a:pt x="1852138" y="1798061"/>
                    <a:pt x="1844413" y="1798061"/>
                  </a:cubicBezTo>
                  <a:cubicBezTo>
                    <a:pt x="1827031" y="1798061"/>
                    <a:pt x="1825100" y="1757503"/>
                    <a:pt x="1825100" y="1755572"/>
                  </a:cubicBezTo>
                  <a:lnTo>
                    <a:pt x="1828962" y="1755572"/>
                  </a:lnTo>
                  <a:close/>
                  <a:moveTo>
                    <a:pt x="1815443" y="1796129"/>
                  </a:moveTo>
                  <a:cubicBezTo>
                    <a:pt x="1815443" y="1815443"/>
                    <a:pt x="1809649" y="1825099"/>
                    <a:pt x="1801924" y="1848275"/>
                  </a:cubicBezTo>
                  <a:cubicBezTo>
                    <a:pt x="1801924" y="1848275"/>
                    <a:pt x="1799992" y="1850206"/>
                    <a:pt x="1805786" y="1850206"/>
                  </a:cubicBezTo>
                  <a:cubicBezTo>
                    <a:pt x="1809649" y="1850206"/>
                    <a:pt x="1819306" y="1840550"/>
                    <a:pt x="1827031" y="1832824"/>
                  </a:cubicBezTo>
                  <a:cubicBezTo>
                    <a:pt x="1830894" y="1836687"/>
                    <a:pt x="1836688" y="1846344"/>
                    <a:pt x="1836688" y="1852138"/>
                  </a:cubicBezTo>
                  <a:cubicBezTo>
                    <a:pt x="1836688" y="1867588"/>
                    <a:pt x="1815443" y="1881108"/>
                    <a:pt x="1805786" y="1900421"/>
                  </a:cubicBezTo>
                  <a:cubicBezTo>
                    <a:pt x="1805786" y="1900421"/>
                    <a:pt x="1803855" y="1902352"/>
                    <a:pt x="1809649" y="1902352"/>
                  </a:cubicBezTo>
                  <a:cubicBezTo>
                    <a:pt x="1813512" y="1902352"/>
                    <a:pt x="1867589" y="1867588"/>
                    <a:pt x="1873383" y="1867588"/>
                  </a:cubicBezTo>
                  <a:cubicBezTo>
                    <a:pt x="1886902" y="1867588"/>
                    <a:pt x="1890765" y="1888833"/>
                    <a:pt x="1890765" y="1892695"/>
                  </a:cubicBezTo>
                  <a:cubicBezTo>
                    <a:pt x="1890765" y="1948704"/>
                    <a:pt x="1836688" y="1969948"/>
                    <a:pt x="1801924" y="1969948"/>
                  </a:cubicBezTo>
                  <a:cubicBezTo>
                    <a:pt x="1794198" y="1969948"/>
                    <a:pt x="1765229" y="1968017"/>
                    <a:pt x="1765229" y="1958360"/>
                  </a:cubicBezTo>
                  <a:cubicBezTo>
                    <a:pt x="1765229" y="1952566"/>
                    <a:pt x="1778748" y="1939047"/>
                    <a:pt x="1784542" y="1929391"/>
                  </a:cubicBezTo>
                  <a:lnTo>
                    <a:pt x="1784542" y="1923597"/>
                  </a:lnTo>
                  <a:cubicBezTo>
                    <a:pt x="1782611" y="1921665"/>
                    <a:pt x="1784542" y="1921665"/>
                    <a:pt x="1778748" y="1921665"/>
                  </a:cubicBezTo>
                  <a:cubicBezTo>
                    <a:pt x="1774885" y="1921665"/>
                    <a:pt x="1759435" y="1933253"/>
                    <a:pt x="1749778" y="1939047"/>
                  </a:cubicBezTo>
                  <a:cubicBezTo>
                    <a:pt x="1749778" y="1929391"/>
                    <a:pt x="1747847" y="1915871"/>
                    <a:pt x="1747847" y="1910077"/>
                  </a:cubicBezTo>
                  <a:cubicBezTo>
                    <a:pt x="1747847" y="1900421"/>
                    <a:pt x="1751709" y="1881108"/>
                    <a:pt x="1769091" y="1875314"/>
                  </a:cubicBezTo>
                  <a:cubicBezTo>
                    <a:pt x="1765229" y="1873382"/>
                    <a:pt x="1757503" y="1873382"/>
                    <a:pt x="1753641" y="1869520"/>
                  </a:cubicBezTo>
                  <a:cubicBezTo>
                    <a:pt x="1742053" y="1863726"/>
                    <a:pt x="1736259" y="1832824"/>
                    <a:pt x="1736259" y="1823168"/>
                  </a:cubicBezTo>
                  <a:cubicBezTo>
                    <a:pt x="1736259" y="1817374"/>
                    <a:pt x="1736259" y="1805786"/>
                    <a:pt x="1740121" y="1799992"/>
                  </a:cubicBezTo>
                  <a:cubicBezTo>
                    <a:pt x="1747847" y="1784541"/>
                    <a:pt x="1798061" y="1749778"/>
                    <a:pt x="1798061" y="1749778"/>
                  </a:cubicBezTo>
                  <a:cubicBezTo>
                    <a:pt x="1813512" y="1749778"/>
                    <a:pt x="1815443" y="1796129"/>
                    <a:pt x="1815443" y="1796129"/>
                  </a:cubicBezTo>
                  <a:close/>
                  <a:moveTo>
                    <a:pt x="1716946" y="1715014"/>
                  </a:moveTo>
                  <a:cubicBezTo>
                    <a:pt x="1736259" y="1720808"/>
                    <a:pt x="1753641" y="1722739"/>
                    <a:pt x="1771023" y="1730464"/>
                  </a:cubicBezTo>
                  <a:cubicBezTo>
                    <a:pt x="1774885" y="1732396"/>
                    <a:pt x="1776817" y="1738190"/>
                    <a:pt x="1776817" y="1742052"/>
                  </a:cubicBezTo>
                  <a:cubicBezTo>
                    <a:pt x="1776817" y="1765228"/>
                    <a:pt x="1747847" y="1774885"/>
                    <a:pt x="1734327" y="1778747"/>
                  </a:cubicBezTo>
                  <a:lnTo>
                    <a:pt x="1728534" y="1778747"/>
                  </a:lnTo>
                  <a:lnTo>
                    <a:pt x="1711152" y="1715014"/>
                  </a:lnTo>
                  <a:lnTo>
                    <a:pt x="1716946" y="1715014"/>
                  </a:lnTo>
                  <a:close/>
                  <a:moveTo>
                    <a:pt x="2265441" y="1749778"/>
                  </a:moveTo>
                  <a:cubicBezTo>
                    <a:pt x="2267373" y="1755572"/>
                    <a:pt x="2277029" y="1765228"/>
                    <a:pt x="2277029" y="1769091"/>
                  </a:cubicBezTo>
                  <a:cubicBezTo>
                    <a:pt x="2277029" y="1782610"/>
                    <a:pt x="2261579" y="1788404"/>
                    <a:pt x="2253853" y="1796129"/>
                  </a:cubicBezTo>
                  <a:cubicBezTo>
                    <a:pt x="2248059" y="1790335"/>
                    <a:pt x="2242265" y="1761366"/>
                    <a:pt x="2242265" y="1753640"/>
                  </a:cubicBezTo>
                  <a:cubicBezTo>
                    <a:pt x="2242265" y="1738190"/>
                    <a:pt x="2248059" y="1720808"/>
                    <a:pt x="2255785" y="1709220"/>
                  </a:cubicBezTo>
                  <a:cubicBezTo>
                    <a:pt x="2259647" y="1722739"/>
                    <a:pt x="2261579" y="1736258"/>
                    <a:pt x="2265441" y="1749778"/>
                  </a:cubicBezTo>
                  <a:close/>
                  <a:moveTo>
                    <a:pt x="1388621" y="1765228"/>
                  </a:moveTo>
                  <a:cubicBezTo>
                    <a:pt x="1388621" y="1771022"/>
                    <a:pt x="1382827" y="1801923"/>
                    <a:pt x="1380896" y="1821237"/>
                  </a:cubicBezTo>
                  <a:cubicBezTo>
                    <a:pt x="1386689" y="1817374"/>
                    <a:pt x="1396346" y="1813511"/>
                    <a:pt x="1400209" y="1813511"/>
                  </a:cubicBezTo>
                  <a:cubicBezTo>
                    <a:pt x="1406003" y="1813511"/>
                    <a:pt x="1415659" y="1819305"/>
                    <a:pt x="1421453" y="1821237"/>
                  </a:cubicBezTo>
                  <a:cubicBezTo>
                    <a:pt x="1421453" y="1821237"/>
                    <a:pt x="1423385" y="1821237"/>
                    <a:pt x="1423385" y="1817374"/>
                  </a:cubicBezTo>
                  <a:cubicBezTo>
                    <a:pt x="1423385" y="1811580"/>
                    <a:pt x="1419522" y="1809649"/>
                    <a:pt x="1419522" y="1803855"/>
                  </a:cubicBezTo>
                  <a:cubicBezTo>
                    <a:pt x="1419522" y="1796129"/>
                    <a:pt x="1440767" y="1790335"/>
                    <a:pt x="1442698" y="1788404"/>
                  </a:cubicBezTo>
                  <a:cubicBezTo>
                    <a:pt x="1460080" y="1778747"/>
                    <a:pt x="1477462" y="1751709"/>
                    <a:pt x="1487118" y="1738190"/>
                  </a:cubicBezTo>
                  <a:cubicBezTo>
                    <a:pt x="1494844" y="1742052"/>
                    <a:pt x="1506431" y="1772954"/>
                    <a:pt x="1506431" y="1786473"/>
                  </a:cubicBezTo>
                  <a:cubicBezTo>
                    <a:pt x="1506431" y="1805786"/>
                    <a:pt x="1496775" y="1821237"/>
                    <a:pt x="1490981" y="1840550"/>
                  </a:cubicBezTo>
                  <a:cubicBezTo>
                    <a:pt x="1492912" y="1842481"/>
                    <a:pt x="1494844" y="1842481"/>
                    <a:pt x="1496775" y="1844412"/>
                  </a:cubicBezTo>
                  <a:cubicBezTo>
                    <a:pt x="1502569" y="1836687"/>
                    <a:pt x="1506431" y="1834756"/>
                    <a:pt x="1512225" y="1834756"/>
                  </a:cubicBezTo>
                  <a:cubicBezTo>
                    <a:pt x="1533470" y="1834756"/>
                    <a:pt x="1537333" y="1867588"/>
                    <a:pt x="1537333" y="1875314"/>
                  </a:cubicBezTo>
                  <a:cubicBezTo>
                    <a:pt x="1537333" y="1879176"/>
                    <a:pt x="1533470" y="1888833"/>
                    <a:pt x="1533470" y="1894627"/>
                  </a:cubicBezTo>
                  <a:cubicBezTo>
                    <a:pt x="1531539" y="1912009"/>
                    <a:pt x="1498706" y="1942910"/>
                    <a:pt x="1481324" y="1942910"/>
                  </a:cubicBezTo>
                  <a:cubicBezTo>
                    <a:pt x="1475530" y="1942910"/>
                    <a:pt x="1477462" y="1940979"/>
                    <a:pt x="1475530" y="1940979"/>
                  </a:cubicBezTo>
                  <a:cubicBezTo>
                    <a:pt x="1471668" y="1919734"/>
                    <a:pt x="1456217" y="1883039"/>
                    <a:pt x="1456217" y="1877245"/>
                  </a:cubicBezTo>
                  <a:cubicBezTo>
                    <a:pt x="1456217" y="1873382"/>
                    <a:pt x="1460080" y="1863726"/>
                    <a:pt x="1460080" y="1856000"/>
                  </a:cubicBezTo>
                  <a:cubicBezTo>
                    <a:pt x="1456217" y="1857932"/>
                    <a:pt x="1452354" y="1859863"/>
                    <a:pt x="1446560" y="1859863"/>
                  </a:cubicBezTo>
                  <a:cubicBezTo>
                    <a:pt x="1429179" y="1859863"/>
                    <a:pt x="1431110" y="1830893"/>
                    <a:pt x="1431110" y="1828962"/>
                  </a:cubicBezTo>
                  <a:cubicBezTo>
                    <a:pt x="1431110" y="1827031"/>
                    <a:pt x="1427247" y="1823168"/>
                    <a:pt x="1425316" y="1821237"/>
                  </a:cubicBezTo>
                  <a:lnTo>
                    <a:pt x="1419522" y="1821237"/>
                  </a:lnTo>
                  <a:cubicBezTo>
                    <a:pt x="1419522" y="1832824"/>
                    <a:pt x="1421453" y="1850206"/>
                    <a:pt x="1421453" y="1854069"/>
                  </a:cubicBezTo>
                  <a:cubicBezTo>
                    <a:pt x="1421453" y="1859863"/>
                    <a:pt x="1421453" y="1873382"/>
                    <a:pt x="1417591" y="1883039"/>
                  </a:cubicBezTo>
                  <a:cubicBezTo>
                    <a:pt x="1413728" y="1892695"/>
                    <a:pt x="1407934" y="1902352"/>
                    <a:pt x="1400209" y="1910077"/>
                  </a:cubicBezTo>
                  <a:cubicBezTo>
                    <a:pt x="1388621" y="1919734"/>
                    <a:pt x="1367376" y="1929391"/>
                    <a:pt x="1363514" y="1929391"/>
                  </a:cubicBezTo>
                  <a:cubicBezTo>
                    <a:pt x="1357720" y="1929391"/>
                    <a:pt x="1353857" y="1927459"/>
                    <a:pt x="1351926" y="1923597"/>
                  </a:cubicBezTo>
                  <a:cubicBezTo>
                    <a:pt x="1340338" y="1908146"/>
                    <a:pt x="1332612" y="1888833"/>
                    <a:pt x="1319093" y="1869520"/>
                  </a:cubicBezTo>
                  <a:cubicBezTo>
                    <a:pt x="1334544" y="1854069"/>
                    <a:pt x="1369308" y="1854069"/>
                    <a:pt x="1378964" y="1825099"/>
                  </a:cubicBezTo>
                  <a:cubicBezTo>
                    <a:pt x="1378964" y="1825099"/>
                    <a:pt x="1378964" y="1823168"/>
                    <a:pt x="1375102" y="1823168"/>
                  </a:cubicBezTo>
                  <a:cubicBezTo>
                    <a:pt x="1365445" y="1823168"/>
                    <a:pt x="1340338" y="1850206"/>
                    <a:pt x="1321025" y="1850206"/>
                  </a:cubicBezTo>
                  <a:cubicBezTo>
                    <a:pt x="1311368" y="1850206"/>
                    <a:pt x="1303643" y="1846344"/>
                    <a:pt x="1303643" y="1836687"/>
                  </a:cubicBezTo>
                  <a:cubicBezTo>
                    <a:pt x="1303643" y="1832824"/>
                    <a:pt x="1307505" y="1821237"/>
                    <a:pt x="1307505" y="1815443"/>
                  </a:cubicBezTo>
                  <a:cubicBezTo>
                    <a:pt x="1307505" y="1786473"/>
                    <a:pt x="1293986" y="1776816"/>
                    <a:pt x="1282398" y="1742052"/>
                  </a:cubicBezTo>
                  <a:cubicBezTo>
                    <a:pt x="1292055" y="1738190"/>
                    <a:pt x="1303643" y="1732396"/>
                    <a:pt x="1315231" y="1724670"/>
                  </a:cubicBezTo>
                  <a:cubicBezTo>
                    <a:pt x="1326818" y="1716945"/>
                    <a:pt x="1344200" y="1699563"/>
                    <a:pt x="1348063" y="1699563"/>
                  </a:cubicBezTo>
                  <a:cubicBezTo>
                    <a:pt x="1378964" y="1699563"/>
                    <a:pt x="1388621" y="1759434"/>
                    <a:pt x="1388621" y="1765228"/>
                  </a:cubicBezTo>
                  <a:close/>
                  <a:moveTo>
                    <a:pt x="1635830" y="1687975"/>
                  </a:moveTo>
                  <a:cubicBezTo>
                    <a:pt x="1664800" y="1689907"/>
                    <a:pt x="1662869" y="1720808"/>
                    <a:pt x="1666731" y="1720808"/>
                  </a:cubicBezTo>
                  <a:cubicBezTo>
                    <a:pt x="1672525" y="1720808"/>
                    <a:pt x="1678319" y="1713083"/>
                    <a:pt x="1684113" y="1713083"/>
                  </a:cubicBezTo>
                  <a:cubicBezTo>
                    <a:pt x="1703426" y="1713083"/>
                    <a:pt x="1709220" y="1761366"/>
                    <a:pt x="1709220" y="1763297"/>
                  </a:cubicBezTo>
                  <a:cubicBezTo>
                    <a:pt x="1709220" y="1798061"/>
                    <a:pt x="1687976" y="1832824"/>
                    <a:pt x="1641624" y="1838618"/>
                  </a:cubicBezTo>
                  <a:cubicBezTo>
                    <a:pt x="1635830" y="1827031"/>
                    <a:pt x="1635830" y="1805786"/>
                    <a:pt x="1631967" y="1796129"/>
                  </a:cubicBezTo>
                  <a:cubicBezTo>
                    <a:pt x="1630036" y="1784541"/>
                    <a:pt x="1622311" y="1771022"/>
                    <a:pt x="1622311" y="1765228"/>
                  </a:cubicBezTo>
                  <a:cubicBezTo>
                    <a:pt x="1622311" y="1761366"/>
                    <a:pt x="1637761" y="1755572"/>
                    <a:pt x="1643555" y="1747846"/>
                  </a:cubicBezTo>
                  <a:cubicBezTo>
                    <a:pt x="1635830" y="1745915"/>
                    <a:pt x="1624242" y="1747846"/>
                    <a:pt x="1616517" y="1742052"/>
                  </a:cubicBezTo>
                  <a:cubicBezTo>
                    <a:pt x="1597204" y="1726602"/>
                    <a:pt x="1608792" y="1703426"/>
                    <a:pt x="1595272" y="1686044"/>
                  </a:cubicBezTo>
                  <a:cubicBezTo>
                    <a:pt x="1601066" y="1686044"/>
                    <a:pt x="1604929" y="1684113"/>
                    <a:pt x="1635830" y="1687975"/>
                  </a:cubicBezTo>
                  <a:close/>
                  <a:moveTo>
                    <a:pt x="2072309" y="1772954"/>
                  </a:moveTo>
                  <a:cubicBezTo>
                    <a:pt x="2097416" y="1792267"/>
                    <a:pt x="2128317" y="1823168"/>
                    <a:pt x="2149562" y="1850206"/>
                  </a:cubicBezTo>
                  <a:cubicBezTo>
                    <a:pt x="2137974" y="1867588"/>
                    <a:pt x="2110935" y="1881108"/>
                    <a:pt x="2097416" y="1881108"/>
                  </a:cubicBezTo>
                  <a:cubicBezTo>
                    <a:pt x="2089691" y="1881108"/>
                    <a:pt x="2052996" y="1865657"/>
                    <a:pt x="2049133" y="1861794"/>
                  </a:cubicBezTo>
                  <a:cubicBezTo>
                    <a:pt x="2025957" y="1848275"/>
                    <a:pt x="2000850" y="1828962"/>
                    <a:pt x="1975743" y="1813511"/>
                  </a:cubicBezTo>
                  <a:cubicBezTo>
                    <a:pt x="1948704" y="1796129"/>
                    <a:pt x="1917803" y="1780679"/>
                    <a:pt x="1892696" y="1767160"/>
                  </a:cubicBezTo>
                  <a:cubicBezTo>
                    <a:pt x="1881108" y="1761366"/>
                    <a:pt x="1867589" y="1757503"/>
                    <a:pt x="1857932" y="1749778"/>
                  </a:cubicBezTo>
                  <a:cubicBezTo>
                    <a:pt x="1854069" y="1747846"/>
                    <a:pt x="1854069" y="1742052"/>
                    <a:pt x="1854069" y="1738190"/>
                  </a:cubicBezTo>
                  <a:cubicBezTo>
                    <a:pt x="1854069" y="1703426"/>
                    <a:pt x="1884971" y="1682181"/>
                    <a:pt x="1912009" y="1682181"/>
                  </a:cubicBezTo>
                  <a:cubicBezTo>
                    <a:pt x="1948704" y="1682181"/>
                    <a:pt x="2051064" y="1755572"/>
                    <a:pt x="2072309" y="1772954"/>
                  </a:cubicBezTo>
                  <a:close/>
                  <a:moveTo>
                    <a:pt x="1595272" y="1740121"/>
                  </a:moveTo>
                  <a:cubicBezTo>
                    <a:pt x="1595272" y="1772954"/>
                    <a:pt x="1579822" y="1805786"/>
                    <a:pt x="1529607" y="1809649"/>
                  </a:cubicBezTo>
                  <a:cubicBezTo>
                    <a:pt x="1518019" y="1794198"/>
                    <a:pt x="1512225" y="1769091"/>
                    <a:pt x="1512225" y="1755572"/>
                  </a:cubicBezTo>
                  <a:cubicBezTo>
                    <a:pt x="1512225" y="1730464"/>
                    <a:pt x="1525745" y="1701495"/>
                    <a:pt x="1560508" y="1678319"/>
                  </a:cubicBezTo>
                  <a:cubicBezTo>
                    <a:pt x="1591410" y="1697632"/>
                    <a:pt x="1595272" y="1720808"/>
                    <a:pt x="1595272" y="1740121"/>
                  </a:cubicBezTo>
                  <a:close/>
                  <a:moveTo>
                    <a:pt x="1251497" y="1724670"/>
                  </a:moveTo>
                  <a:cubicBezTo>
                    <a:pt x="1251497" y="1730464"/>
                    <a:pt x="1249566" y="1747846"/>
                    <a:pt x="1245703" y="1757503"/>
                  </a:cubicBezTo>
                  <a:cubicBezTo>
                    <a:pt x="1239909" y="1771022"/>
                    <a:pt x="1201283" y="1803855"/>
                    <a:pt x="1185832" y="1803855"/>
                  </a:cubicBezTo>
                  <a:cubicBezTo>
                    <a:pt x="1180038" y="1803855"/>
                    <a:pt x="1170381" y="1799992"/>
                    <a:pt x="1170381" y="1792267"/>
                  </a:cubicBezTo>
                  <a:cubicBezTo>
                    <a:pt x="1170381" y="1790335"/>
                    <a:pt x="1178107" y="1771022"/>
                    <a:pt x="1178107" y="1765228"/>
                  </a:cubicBezTo>
                  <a:cubicBezTo>
                    <a:pt x="1178107" y="1749778"/>
                    <a:pt x="1166519" y="1730464"/>
                    <a:pt x="1166519" y="1722739"/>
                  </a:cubicBezTo>
                  <a:cubicBezTo>
                    <a:pt x="1166519" y="1716945"/>
                    <a:pt x="1166519" y="1711151"/>
                    <a:pt x="1170381" y="1709220"/>
                  </a:cubicBezTo>
                  <a:cubicBezTo>
                    <a:pt x="1176175" y="1699563"/>
                    <a:pt x="1187763" y="1697632"/>
                    <a:pt x="1197420" y="1691838"/>
                  </a:cubicBezTo>
                  <a:cubicBezTo>
                    <a:pt x="1210939" y="1684113"/>
                    <a:pt x="1209008" y="1670593"/>
                    <a:pt x="1220596" y="1670593"/>
                  </a:cubicBezTo>
                  <a:cubicBezTo>
                    <a:pt x="1247634" y="1670593"/>
                    <a:pt x="1251497" y="1718877"/>
                    <a:pt x="1251497" y="1724670"/>
                  </a:cubicBezTo>
                  <a:close/>
                  <a:moveTo>
                    <a:pt x="1490981" y="1660937"/>
                  </a:moveTo>
                  <a:cubicBezTo>
                    <a:pt x="1494844" y="1662868"/>
                    <a:pt x="1539264" y="1655143"/>
                    <a:pt x="1539264" y="1678319"/>
                  </a:cubicBezTo>
                  <a:cubicBezTo>
                    <a:pt x="1539264" y="1691838"/>
                    <a:pt x="1502569" y="1718877"/>
                    <a:pt x="1492912" y="1715014"/>
                  </a:cubicBezTo>
                  <a:cubicBezTo>
                    <a:pt x="1473599" y="1699563"/>
                    <a:pt x="1490981" y="1674456"/>
                    <a:pt x="1463942" y="1662868"/>
                  </a:cubicBezTo>
                  <a:cubicBezTo>
                    <a:pt x="1465874" y="1659006"/>
                    <a:pt x="1467805" y="1655143"/>
                    <a:pt x="1473599" y="1655143"/>
                  </a:cubicBezTo>
                  <a:cubicBezTo>
                    <a:pt x="1477462" y="1655143"/>
                    <a:pt x="1483256" y="1659006"/>
                    <a:pt x="1490981" y="1660937"/>
                  </a:cubicBezTo>
                  <a:close/>
                  <a:moveTo>
                    <a:pt x="1884971" y="1662868"/>
                  </a:moveTo>
                  <a:cubicBezTo>
                    <a:pt x="1884971" y="1666731"/>
                    <a:pt x="1857932" y="1687975"/>
                    <a:pt x="1850207" y="1703426"/>
                  </a:cubicBezTo>
                  <a:cubicBezTo>
                    <a:pt x="1844413" y="1711151"/>
                    <a:pt x="1840550" y="1724670"/>
                    <a:pt x="1834756" y="1734327"/>
                  </a:cubicBezTo>
                  <a:cubicBezTo>
                    <a:pt x="1834756" y="1736258"/>
                    <a:pt x="1830894" y="1738190"/>
                    <a:pt x="1827031" y="1738190"/>
                  </a:cubicBezTo>
                  <a:cubicBezTo>
                    <a:pt x="1823168" y="1738190"/>
                    <a:pt x="1813512" y="1734327"/>
                    <a:pt x="1813512" y="1728533"/>
                  </a:cubicBezTo>
                  <a:cubicBezTo>
                    <a:pt x="1813512" y="1724670"/>
                    <a:pt x="1840550" y="1649349"/>
                    <a:pt x="1865657" y="1649349"/>
                  </a:cubicBezTo>
                  <a:cubicBezTo>
                    <a:pt x="1869520" y="1649349"/>
                    <a:pt x="1884971" y="1657074"/>
                    <a:pt x="1884971" y="1662868"/>
                  </a:cubicBezTo>
                  <a:close/>
                  <a:moveTo>
                    <a:pt x="1054502" y="1687975"/>
                  </a:moveTo>
                  <a:cubicBezTo>
                    <a:pt x="1054502" y="1730464"/>
                    <a:pt x="1021670" y="1759434"/>
                    <a:pt x="983043" y="1759434"/>
                  </a:cubicBezTo>
                  <a:cubicBezTo>
                    <a:pt x="963730" y="1759434"/>
                    <a:pt x="934760" y="1753640"/>
                    <a:pt x="917378" y="1742052"/>
                  </a:cubicBezTo>
                  <a:cubicBezTo>
                    <a:pt x="930897" y="1720808"/>
                    <a:pt x="1015876" y="1647418"/>
                    <a:pt x="1037120" y="1647418"/>
                  </a:cubicBezTo>
                  <a:cubicBezTo>
                    <a:pt x="1050639" y="1647418"/>
                    <a:pt x="1054502" y="1687975"/>
                    <a:pt x="1054502" y="1687975"/>
                  </a:cubicBezTo>
                  <a:close/>
                  <a:moveTo>
                    <a:pt x="1409865" y="1641624"/>
                  </a:moveTo>
                  <a:cubicBezTo>
                    <a:pt x="1415659" y="1647418"/>
                    <a:pt x="1417591" y="1662868"/>
                    <a:pt x="1421453" y="1662868"/>
                  </a:cubicBezTo>
                  <a:cubicBezTo>
                    <a:pt x="1427247" y="1662868"/>
                    <a:pt x="1438835" y="1657074"/>
                    <a:pt x="1442698" y="1657074"/>
                  </a:cubicBezTo>
                  <a:cubicBezTo>
                    <a:pt x="1467805" y="1657074"/>
                    <a:pt x="1469736" y="1709220"/>
                    <a:pt x="1469736" y="1716945"/>
                  </a:cubicBezTo>
                  <a:cubicBezTo>
                    <a:pt x="1469736" y="1753640"/>
                    <a:pt x="1456217" y="1769091"/>
                    <a:pt x="1406003" y="1786473"/>
                  </a:cubicBezTo>
                  <a:cubicBezTo>
                    <a:pt x="1402140" y="1759434"/>
                    <a:pt x="1400209" y="1722739"/>
                    <a:pt x="1371239" y="1697632"/>
                  </a:cubicBezTo>
                  <a:cubicBezTo>
                    <a:pt x="1380896" y="1680250"/>
                    <a:pt x="1409865" y="1686044"/>
                    <a:pt x="1421453" y="1664799"/>
                  </a:cubicBezTo>
                  <a:cubicBezTo>
                    <a:pt x="1419522" y="1662868"/>
                    <a:pt x="1419522" y="1660937"/>
                    <a:pt x="1415659" y="1660937"/>
                  </a:cubicBezTo>
                  <a:cubicBezTo>
                    <a:pt x="1409865" y="1660937"/>
                    <a:pt x="1380896" y="1676387"/>
                    <a:pt x="1375102" y="1676387"/>
                  </a:cubicBezTo>
                  <a:lnTo>
                    <a:pt x="1359651" y="1676387"/>
                  </a:lnTo>
                  <a:cubicBezTo>
                    <a:pt x="1361582" y="1670593"/>
                    <a:pt x="1361582" y="1660937"/>
                    <a:pt x="1361582" y="1655143"/>
                  </a:cubicBezTo>
                  <a:cubicBezTo>
                    <a:pt x="1361582" y="1635830"/>
                    <a:pt x="1377033" y="1639692"/>
                    <a:pt x="1388621" y="1639692"/>
                  </a:cubicBezTo>
                  <a:cubicBezTo>
                    <a:pt x="1392483" y="1639692"/>
                    <a:pt x="1402140" y="1635830"/>
                    <a:pt x="1409865" y="1641624"/>
                  </a:cubicBezTo>
                  <a:close/>
                  <a:moveTo>
                    <a:pt x="871026" y="1657074"/>
                  </a:moveTo>
                  <a:lnTo>
                    <a:pt x="919309" y="1657074"/>
                  </a:lnTo>
                  <a:cubicBezTo>
                    <a:pt x="927035" y="1662868"/>
                    <a:pt x="927035" y="1672525"/>
                    <a:pt x="927035" y="1678319"/>
                  </a:cubicBezTo>
                  <a:cubicBezTo>
                    <a:pt x="927035" y="1736258"/>
                    <a:pt x="869095" y="1755572"/>
                    <a:pt x="834331" y="1755572"/>
                  </a:cubicBezTo>
                  <a:cubicBezTo>
                    <a:pt x="828537" y="1755572"/>
                    <a:pt x="776392" y="1749778"/>
                    <a:pt x="776392" y="1730464"/>
                  </a:cubicBezTo>
                  <a:cubicBezTo>
                    <a:pt x="776392" y="1726602"/>
                    <a:pt x="791842" y="1707289"/>
                    <a:pt x="797636" y="1695701"/>
                  </a:cubicBezTo>
                  <a:cubicBezTo>
                    <a:pt x="803430" y="1684113"/>
                    <a:pt x="807293" y="1670593"/>
                    <a:pt x="809224" y="1657074"/>
                  </a:cubicBezTo>
                  <a:lnTo>
                    <a:pt x="809224" y="1639692"/>
                  </a:lnTo>
                  <a:cubicBezTo>
                    <a:pt x="828537" y="1645486"/>
                    <a:pt x="865232" y="1657074"/>
                    <a:pt x="871026" y="1657074"/>
                  </a:cubicBezTo>
                  <a:close/>
                  <a:moveTo>
                    <a:pt x="2651706" y="1641624"/>
                  </a:moveTo>
                  <a:cubicBezTo>
                    <a:pt x="2636255" y="1649349"/>
                    <a:pt x="2620804" y="1657074"/>
                    <a:pt x="2605354" y="1666731"/>
                  </a:cubicBezTo>
                  <a:cubicBezTo>
                    <a:pt x="2603423" y="1659006"/>
                    <a:pt x="2599560" y="1651280"/>
                    <a:pt x="2593766" y="1651280"/>
                  </a:cubicBezTo>
                  <a:cubicBezTo>
                    <a:pt x="2587972" y="1651280"/>
                    <a:pt x="2576384" y="1659006"/>
                    <a:pt x="2564796" y="1664799"/>
                  </a:cubicBezTo>
                  <a:cubicBezTo>
                    <a:pt x="2564796" y="1662868"/>
                    <a:pt x="2562865" y="1662868"/>
                    <a:pt x="2562865" y="1657074"/>
                  </a:cubicBezTo>
                  <a:cubicBezTo>
                    <a:pt x="2562865" y="1643555"/>
                    <a:pt x="2615011" y="1635830"/>
                    <a:pt x="2618873" y="1635830"/>
                  </a:cubicBezTo>
                  <a:cubicBezTo>
                    <a:pt x="2624667" y="1635830"/>
                    <a:pt x="2642049" y="1637761"/>
                    <a:pt x="2651706" y="1641624"/>
                  </a:cubicBezTo>
                  <a:close/>
                  <a:moveTo>
                    <a:pt x="1143343" y="1672525"/>
                  </a:moveTo>
                  <a:cubicBezTo>
                    <a:pt x="1143343" y="1676387"/>
                    <a:pt x="1135618" y="1705357"/>
                    <a:pt x="1131755" y="1718877"/>
                  </a:cubicBezTo>
                  <a:cubicBezTo>
                    <a:pt x="1125961" y="1724670"/>
                    <a:pt x="1118236" y="1730464"/>
                    <a:pt x="1112442" y="1736258"/>
                  </a:cubicBezTo>
                  <a:cubicBezTo>
                    <a:pt x="1100854" y="1743984"/>
                    <a:pt x="1077678" y="1751709"/>
                    <a:pt x="1073815" y="1751709"/>
                  </a:cubicBezTo>
                  <a:cubicBezTo>
                    <a:pt x="1066090" y="1751709"/>
                    <a:pt x="1052571" y="1745915"/>
                    <a:pt x="1052571" y="1738190"/>
                  </a:cubicBezTo>
                  <a:cubicBezTo>
                    <a:pt x="1052571" y="1732396"/>
                    <a:pt x="1064159" y="1713083"/>
                    <a:pt x="1066090" y="1701495"/>
                  </a:cubicBezTo>
                  <a:lnTo>
                    <a:pt x="1066090" y="1693769"/>
                  </a:lnTo>
                  <a:cubicBezTo>
                    <a:pt x="1066090" y="1687975"/>
                    <a:pt x="1060296" y="1657074"/>
                    <a:pt x="1060296" y="1653212"/>
                  </a:cubicBezTo>
                  <a:cubicBezTo>
                    <a:pt x="1060296" y="1630036"/>
                    <a:pt x="1095060" y="1626173"/>
                    <a:pt x="1108579" y="1626173"/>
                  </a:cubicBezTo>
                  <a:cubicBezTo>
                    <a:pt x="1137549" y="1626173"/>
                    <a:pt x="1143343" y="1657074"/>
                    <a:pt x="1143343" y="1672525"/>
                  </a:cubicBezTo>
                  <a:close/>
                  <a:moveTo>
                    <a:pt x="2406428" y="1664799"/>
                  </a:moveTo>
                  <a:cubicBezTo>
                    <a:pt x="2406428" y="1670593"/>
                    <a:pt x="2408359" y="1687975"/>
                    <a:pt x="2410290" y="1701495"/>
                  </a:cubicBezTo>
                  <a:cubicBezTo>
                    <a:pt x="2402565" y="1703426"/>
                    <a:pt x="2389046" y="1711151"/>
                    <a:pt x="2385183" y="1711151"/>
                  </a:cubicBezTo>
                  <a:cubicBezTo>
                    <a:pt x="2379389" y="1711151"/>
                    <a:pt x="2379389" y="1709220"/>
                    <a:pt x="2377458" y="1707289"/>
                  </a:cubicBezTo>
                  <a:lnTo>
                    <a:pt x="2377458" y="1672525"/>
                  </a:lnTo>
                  <a:cubicBezTo>
                    <a:pt x="2377458" y="1657074"/>
                    <a:pt x="2396771" y="1630036"/>
                    <a:pt x="2412222" y="1622310"/>
                  </a:cubicBezTo>
                  <a:cubicBezTo>
                    <a:pt x="2410290" y="1635830"/>
                    <a:pt x="2406428" y="1660937"/>
                    <a:pt x="2406428" y="1664799"/>
                  </a:cubicBezTo>
                  <a:close/>
                  <a:moveTo>
                    <a:pt x="1349994" y="1647418"/>
                  </a:moveTo>
                  <a:cubicBezTo>
                    <a:pt x="1349994" y="1680250"/>
                    <a:pt x="1309437" y="1726602"/>
                    <a:pt x="1282398" y="1726602"/>
                  </a:cubicBezTo>
                  <a:cubicBezTo>
                    <a:pt x="1278535" y="1726602"/>
                    <a:pt x="1270810" y="1724670"/>
                    <a:pt x="1266947" y="1718877"/>
                  </a:cubicBezTo>
                  <a:cubicBezTo>
                    <a:pt x="1257291" y="1703426"/>
                    <a:pt x="1247634" y="1670593"/>
                    <a:pt x="1247634" y="1666731"/>
                  </a:cubicBezTo>
                  <a:cubicBezTo>
                    <a:pt x="1247634" y="1657074"/>
                    <a:pt x="1261154" y="1657074"/>
                    <a:pt x="1270810" y="1651280"/>
                  </a:cubicBezTo>
                  <a:cubicBezTo>
                    <a:pt x="1282398" y="1645486"/>
                    <a:pt x="1293986" y="1622310"/>
                    <a:pt x="1303643" y="1622310"/>
                  </a:cubicBezTo>
                  <a:cubicBezTo>
                    <a:pt x="1317162" y="1622310"/>
                    <a:pt x="1349994" y="1624242"/>
                    <a:pt x="1349994" y="1647418"/>
                  </a:cubicBezTo>
                  <a:close/>
                  <a:moveTo>
                    <a:pt x="1284329" y="1616516"/>
                  </a:moveTo>
                  <a:cubicBezTo>
                    <a:pt x="1278535" y="1635830"/>
                    <a:pt x="1255360" y="1649349"/>
                    <a:pt x="1243772" y="1649349"/>
                  </a:cubicBezTo>
                  <a:cubicBezTo>
                    <a:pt x="1230252" y="1649349"/>
                    <a:pt x="1226390" y="1639692"/>
                    <a:pt x="1226390" y="1630036"/>
                  </a:cubicBezTo>
                  <a:cubicBezTo>
                    <a:pt x="1226390" y="1626173"/>
                    <a:pt x="1228321" y="1612654"/>
                    <a:pt x="1228321" y="1595272"/>
                  </a:cubicBezTo>
                  <a:cubicBezTo>
                    <a:pt x="1245703" y="1602997"/>
                    <a:pt x="1265016" y="1608791"/>
                    <a:pt x="1284329" y="1616516"/>
                  </a:cubicBezTo>
                  <a:close/>
                  <a:moveTo>
                    <a:pt x="1218664" y="1626173"/>
                  </a:moveTo>
                  <a:cubicBezTo>
                    <a:pt x="1218664" y="1651280"/>
                    <a:pt x="1189695" y="1686044"/>
                    <a:pt x="1156862" y="1693769"/>
                  </a:cubicBezTo>
                  <a:cubicBezTo>
                    <a:pt x="1152999" y="1668662"/>
                    <a:pt x="1143343" y="1620379"/>
                    <a:pt x="1143343" y="1616516"/>
                  </a:cubicBezTo>
                  <a:cubicBezTo>
                    <a:pt x="1143343" y="1614585"/>
                    <a:pt x="1143343" y="1604929"/>
                    <a:pt x="1149137" y="1602997"/>
                  </a:cubicBezTo>
                  <a:cubicBezTo>
                    <a:pt x="1160725" y="1595272"/>
                    <a:pt x="1185832" y="1579821"/>
                    <a:pt x="1191626" y="1579821"/>
                  </a:cubicBezTo>
                  <a:cubicBezTo>
                    <a:pt x="1207077" y="1579821"/>
                    <a:pt x="1218664" y="1620379"/>
                    <a:pt x="1218664" y="1626173"/>
                  </a:cubicBezTo>
                  <a:close/>
                  <a:moveTo>
                    <a:pt x="1676388" y="1579821"/>
                  </a:moveTo>
                  <a:cubicBezTo>
                    <a:pt x="1693770" y="1583684"/>
                    <a:pt x="1711152" y="1593341"/>
                    <a:pt x="1728534" y="1597203"/>
                  </a:cubicBezTo>
                  <a:cubicBezTo>
                    <a:pt x="1761366" y="1606860"/>
                    <a:pt x="1805786" y="1620379"/>
                    <a:pt x="1840550" y="1641624"/>
                  </a:cubicBezTo>
                  <a:cubicBezTo>
                    <a:pt x="1834756" y="1653212"/>
                    <a:pt x="1825100" y="1662868"/>
                    <a:pt x="1817374" y="1676387"/>
                  </a:cubicBezTo>
                  <a:cubicBezTo>
                    <a:pt x="1809649" y="1686044"/>
                    <a:pt x="1803855" y="1701495"/>
                    <a:pt x="1798061" y="1715014"/>
                  </a:cubicBezTo>
                  <a:cubicBezTo>
                    <a:pt x="1796130" y="1718877"/>
                    <a:pt x="1790336" y="1722739"/>
                    <a:pt x="1786473" y="1722739"/>
                  </a:cubicBezTo>
                  <a:cubicBezTo>
                    <a:pt x="1780679" y="1722739"/>
                    <a:pt x="1734327" y="1703426"/>
                    <a:pt x="1709220" y="1695701"/>
                  </a:cubicBezTo>
                  <a:cubicBezTo>
                    <a:pt x="1635830" y="1670593"/>
                    <a:pt x="1552783" y="1657074"/>
                    <a:pt x="1481324" y="1641624"/>
                  </a:cubicBezTo>
                  <a:cubicBezTo>
                    <a:pt x="1471668" y="1639692"/>
                    <a:pt x="1473599" y="1631967"/>
                    <a:pt x="1473599" y="1631967"/>
                  </a:cubicBezTo>
                  <a:cubicBezTo>
                    <a:pt x="1473599" y="1624242"/>
                    <a:pt x="1490981" y="1568233"/>
                    <a:pt x="1506431" y="1560508"/>
                  </a:cubicBezTo>
                  <a:cubicBezTo>
                    <a:pt x="1510294" y="1556645"/>
                    <a:pt x="1521882" y="1556645"/>
                    <a:pt x="1527676" y="1556645"/>
                  </a:cubicBezTo>
                  <a:cubicBezTo>
                    <a:pt x="1531539" y="1556645"/>
                    <a:pt x="1626173" y="1568233"/>
                    <a:pt x="1676388" y="1579821"/>
                  </a:cubicBezTo>
                  <a:close/>
                  <a:moveTo>
                    <a:pt x="556221" y="1616516"/>
                  </a:moveTo>
                  <a:cubicBezTo>
                    <a:pt x="556221" y="1689907"/>
                    <a:pt x="571671" y="1753640"/>
                    <a:pt x="662444" y="1823168"/>
                  </a:cubicBezTo>
                  <a:cubicBezTo>
                    <a:pt x="668238" y="1805786"/>
                    <a:pt x="662444" y="1778747"/>
                    <a:pt x="677894" y="1763297"/>
                  </a:cubicBezTo>
                  <a:cubicBezTo>
                    <a:pt x="681757" y="1788404"/>
                    <a:pt x="679825" y="1825099"/>
                    <a:pt x="712658" y="1852138"/>
                  </a:cubicBezTo>
                  <a:cubicBezTo>
                    <a:pt x="594847" y="1842481"/>
                    <a:pt x="540770" y="1728533"/>
                    <a:pt x="540770" y="1645486"/>
                  </a:cubicBezTo>
                  <a:cubicBezTo>
                    <a:pt x="540770" y="1616516"/>
                    <a:pt x="544633" y="1583684"/>
                    <a:pt x="560084" y="1554714"/>
                  </a:cubicBezTo>
                  <a:cubicBezTo>
                    <a:pt x="558152" y="1575959"/>
                    <a:pt x="556221" y="1612654"/>
                    <a:pt x="556221" y="1616516"/>
                  </a:cubicBezTo>
                  <a:close/>
                  <a:moveTo>
                    <a:pt x="1487118" y="1558577"/>
                  </a:moveTo>
                  <a:cubicBezTo>
                    <a:pt x="1487118" y="1562439"/>
                    <a:pt x="1475530" y="1574027"/>
                    <a:pt x="1473599" y="1581753"/>
                  </a:cubicBezTo>
                  <a:cubicBezTo>
                    <a:pt x="1467805" y="1595272"/>
                    <a:pt x="1462011" y="1614585"/>
                    <a:pt x="1454286" y="1630036"/>
                  </a:cubicBezTo>
                  <a:cubicBezTo>
                    <a:pt x="1452354" y="1635830"/>
                    <a:pt x="1448492" y="1637761"/>
                    <a:pt x="1442698" y="1637761"/>
                  </a:cubicBezTo>
                  <a:cubicBezTo>
                    <a:pt x="1429179" y="1637761"/>
                    <a:pt x="1431110" y="1628104"/>
                    <a:pt x="1431110" y="1620379"/>
                  </a:cubicBezTo>
                  <a:cubicBezTo>
                    <a:pt x="1431110" y="1608791"/>
                    <a:pt x="1444629" y="1546989"/>
                    <a:pt x="1473599" y="1546989"/>
                  </a:cubicBezTo>
                  <a:cubicBezTo>
                    <a:pt x="1479393" y="1546989"/>
                    <a:pt x="1487118" y="1552783"/>
                    <a:pt x="1487118" y="1558577"/>
                  </a:cubicBezTo>
                  <a:close/>
                  <a:moveTo>
                    <a:pt x="1133686" y="1550852"/>
                  </a:moveTo>
                  <a:cubicBezTo>
                    <a:pt x="1133686" y="1568233"/>
                    <a:pt x="1104716" y="1618448"/>
                    <a:pt x="1077678" y="1618448"/>
                  </a:cubicBezTo>
                  <a:lnTo>
                    <a:pt x="1060296" y="1618448"/>
                  </a:lnTo>
                  <a:cubicBezTo>
                    <a:pt x="1060296" y="1616516"/>
                    <a:pt x="1058365" y="1616516"/>
                    <a:pt x="1058365" y="1612654"/>
                  </a:cubicBezTo>
                  <a:cubicBezTo>
                    <a:pt x="1058365" y="1606860"/>
                    <a:pt x="1062227" y="1601066"/>
                    <a:pt x="1062227" y="1595272"/>
                  </a:cubicBezTo>
                  <a:cubicBezTo>
                    <a:pt x="1062227" y="1591409"/>
                    <a:pt x="1058365" y="1574027"/>
                    <a:pt x="1058365" y="1570165"/>
                  </a:cubicBezTo>
                  <a:cubicBezTo>
                    <a:pt x="1058365" y="1545058"/>
                    <a:pt x="1077678" y="1546989"/>
                    <a:pt x="1095060" y="1537332"/>
                  </a:cubicBezTo>
                  <a:cubicBezTo>
                    <a:pt x="1098922" y="1535401"/>
                    <a:pt x="1098922" y="1529607"/>
                    <a:pt x="1102785" y="1529607"/>
                  </a:cubicBezTo>
                  <a:cubicBezTo>
                    <a:pt x="1116304" y="1529607"/>
                    <a:pt x="1133686" y="1539264"/>
                    <a:pt x="1133686" y="1550852"/>
                  </a:cubicBezTo>
                  <a:close/>
                  <a:moveTo>
                    <a:pt x="1100854" y="1527676"/>
                  </a:moveTo>
                  <a:cubicBezTo>
                    <a:pt x="1091197" y="1529607"/>
                    <a:pt x="1081541" y="1529607"/>
                    <a:pt x="1071884" y="1529607"/>
                  </a:cubicBezTo>
                  <a:cubicBezTo>
                    <a:pt x="1071884" y="1512225"/>
                    <a:pt x="1075747" y="1506431"/>
                    <a:pt x="1085403" y="1506431"/>
                  </a:cubicBezTo>
                  <a:cubicBezTo>
                    <a:pt x="1095060" y="1506431"/>
                    <a:pt x="1098922" y="1519950"/>
                    <a:pt x="1100854" y="1527676"/>
                  </a:cubicBezTo>
                  <a:close/>
                  <a:moveTo>
                    <a:pt x="803430" y="1525744"/>
                  </a:moveTo>
                  <a:cubicBezTo>
                    <a:pt x="818881" y="1533470"/>
                    <a:pt x="853644" y="1527676"/>
                    <a:pt x="853644" y="1548920"/>
                  </a:cubicBezTo>
                  <a:cubicBezTo>
                    <a:pt x="853644" y="1587547"/>
                    <a:pt x="809224" y="1610722"/>
                    <a:pt x="784117" y="1610722"/>
                  </a:cubicBezTo>
                  <a:cubicBezTo>
                    <a:pt x="760941" y="1610722"/>
                    <a:pt x="728109" y="1595272"/>
                    <a:pt x="708795" y="1575959"/>
                  </a:cubicBezTo>
                  <a:cubicBezTo>
                    <a:pt x="716521" y="1566302"/>
                    <a:pt x="728109" y="1554714"/>
                    <a:pt x="735834" y="1545058"/>
                  </a:cubicBezTo>
                  <a:cubicBezTo>
                    <a:pt x="747422" y="1531538"/>
                    <a:pt x="755147" y="1518019"/>
                    <a:pt x="762872" y="1504500"/>
                  </a:cubicBezTo>
                  <a:cubicBezTo>
                    <a:pt x="776392" y="1512225"/>
                    <a:pt x="787980" y="1519950"/>
                    <a:pt x="803430" y="1525744"/>
                  </a:cubicBezTo>
                  <a:close/>
                  <a:moveTo>
                    <a:pt x="1068021" y="1496774"/>
                  </a:moveTo>
                  <a:cubicBezTo>
                    <a:pt x="1068021" y="1516088"/>
                    <a:pt x="1033257" y="1531538"/>
                    <a:pt x="1033257" y="1545058"/>
                  </a:cubicBezTo>
                  <a:cubicBezTo>
                    <a:pt x="1033257" y="1545058"/>
                    <a:pt x="1054502" y="1562439"/>
                    <a:pt x="1054502" y="1575959"/>
                  </a:cubicBezTo>
                  <a:cubicBezTo>
                    <a:pt x="1054502" y="1579821"/>
                    <a:pt x="1048708" y="1593341"/>
                    <a:pt x="1046777" y="1601066"/>
                  </a:cubicBezTo>
                  <a:cubicBezTo>
                    <a:pt x="1033257" y="1639692"/>
                    <a:pt x="1002356" y="1653212"/>
                    <a:pt x="977249" y="1653212"/>
                  </a:cubicBezTo>
                  <a:cubicBezTo>
                    <a:pt x="971455" y="1653212"/>
                    <a:pt x="956005" y="1651280"/>
                    <a:pt x="946348" y="1649349"/>
                  </a:cubicBezTo>
                  <a:cubicBezTo>
                    <a:pt x="986906" y="1616516"/>
                    <a:pt x="977249" y="1562439"/>
                    <a:pt x="1029395" y="1546989"/>
                  </a:cubicBezTo>
                  <a:cubicBezTo>
                    <a:pt x="1021670" y="1545058"/>
                    <a:pt x="1012013" y="1545058"/>
                    <a:pt x="1002356" y="1543126"/>
                  </a:cubicBezTo>
                  <a:cubicBezTo>
                    <a:pt x="1013944" y="1529607"/>
                    <a:pt x="1012013" y="1516088"/>
                    <a:pt x="1015876" y="1502568"/>
                  </a:cubicBezTo>
                  <a:cubicBezTo>
                    <a:pt x="1019738" y="1490981"/>
                    <a:pt x="1044845" y="1485187"/>
                    <a:pt x="1052571" y="1485187"/>
                  </a:cubicBezTo>
                  <a:cubicBezTo>
                    <a:pt x="1062227" y="1485187"/>
                    <a:pt x="1068021" y="1490981"/>
                    <a:pt x="1068021" y="1496774"/>
                  </a:cubicBezTo>
                  <a:close/>
                  <a:moveTo>
                    <a:pt x="1006219" y="1500637"/>
                  </a:moveTo>
                  <a:cubicBezTo>
                    <a:pt x="1006219" y="1527676"/>
                    <a:pt x="961799" y="1554714"/>
                    <a:pt x="954073" y="1560508"/>
                  </a:cubicBezTo>
                  <a:lnTo>
                    <a:pt x="952142" y="1564371"/>
                  </a:lnTo>
                  <a:cubicBezTo>
                    <a:pt x="963730" y="1564371"/>
                    <a:pt x="973386" y="1570165"/>
                    <a:pt x="973386" y="1581753"/>
                  </a:cubicBezTo>
                  <a:cubicBezTo>
                    <a:pt x="973386" y="1628104"/>
                    <a:pt x="913515" y="1645486"/>
                    <a:pt x="888408" y="1645486"/>
                  </a:cubicBezTo>
                  <a:cubicBezTo>
                    <a:pt x="869095" y="1645486"/>
                    <a:pt x="832400" y="1637761"/>
                    <a:pt x="816949" y="1618448"/>
                  </a:cubicBezTo>
                  <a:cubicBezTo>
                    <a:pt x="840125" y="1608791"/>
                    <a:pt x="863301" y="1574027"/>
                    <a:pt x="869095" y="1554714"/>
                  </a:cubicBezTo>
                  <a:cubicBezTo>
                    <a:pt x="886477" y="1560508"/>
                    <a:pt x="901928" y="1566302"/>
                    <a:pt x="915447" y="1570165"/>
                  </a:cubicBezTo>
                  <a:cubicBezTo>
                    <a:pt x="915447" y="1570165"/>
                    <a:pt x="917378" y="1570165"/>
                    <a:pt x="917378" y="1566302"/>
                  </a:cubicBezTo>
                  <a:cubicBezTo>
                    <a:pt x="917378" y="1546989"/>
                    <a:pt x="884546" y="1548920"/>
                    <a:pt x="878752" y="1533470"/>
                  </a:cubicBezTo>
                  <a:cubicBezTo>
                    <a:pt x="892271" y="1525744"/>
                    <a:pt x="905790" y="1518019"/>
                    <a:pt x="919309" y="1508362"/>
                  </a:cubicBezTo>
                  <a:cubicBezTo>
                    <a:pt x="940554" y="1490981"/>
                    <a:pt x="944417" y="1473599"/>
                    <a:pt x="967593" y="1473599"/>
                  </a:cubicBezTo>
                  <a:cubicBezTo>
                    <a:pt x="977249" y="1473599"/>
                    <a:pt x="1006219" y="1483255"/>
                    <a:pt x="1006219" y="1500637"/>
                  </a:cubicBezTo>
                  <a:close/>
                  <a:moveTo>
                    <a:pt x="911584" y="1469736"/>
                  </a:moveTo>
                  <a:cubicBezTo>
                    <a:pt x="913515" y="1471667"/>
                    <a:pt x="921241" y="1471667"/>
                    <a:pt x="927035" y="1471667"/>
                  </a:cubicBezTo>
                  <a:cubicBezTo>
                    <a:pt x="927035" y="1471667"/>
                    <a:pt x="928966" y="1469736"/>
                    <a:pt x="928966" y="1475530"/>
                  </a:cubicBezTo>
                  <a:cubicBezTo>
                    <a:pt x="928966" y="1483255"/>
                    <a:pt x="899996" y="1506431"/>
                    <a:pt x="892271" y="1510294"/>
                  </a:cubicBezTo>
                  <a:cubicBezTo>
                    <a:pt x="871026" y="1519950"/>
                    <a:pt x="863301" y="1519950"/>
                    <a:pt x="845919" y="1519950"/>
                  </a:cubicBezTo>
                  <a:cubicBezTo>
                    <a:pt x="836263" y="1519950"/>
                    <a:pt x="778323" y="1514156"/>
                    <a:pt x="778323" y="1489049"/>
                  </a:cubicBezTo>
                  <a:cubicBezTo>
                    <a:pt x="778323" y="1481324"/>
                    <a:pt x="784117" y="1483255"/>
                    <a:pt x="793774" y="1477461"/>
                  </a:cubicBezTo>
                  <a:cubicBezTo>
                    <a:pt x="795705" y="1477461"/>
                    <a:pt x="834331" y="1452354"/>
                    <a:pt x="847851" y="1452354"/>
                  </a:cubicBezTo>
                  <a:cubicBezTo>
                    <a:pt x="869095" y="1452354"/>
                    <a:pt x="890340" y="1460079"/>
                    <a:pt x="911584" y="1469736"/>
                  </a:cubicBezTo>
                  <a:close/>
                  <a:moveTo>
                    <a:pt x="703001" y="1473599"/>
                  </a:moveTo>
                  <a:cubicBezTo>
                    <a:pt x="712658" y="1481324"/>
                    <a:pt x="728109" y="1483255"/>
                    <a:pt x="739696" y="1487118"/>
                  </a:cubicBezTo>
                  <a:cubicBezTo>
                    <a:pt x="743559" y="1487118"/>
                    <a:pt x="747422" y="1490981"/>
                    <a:pt x="747422" y="1494843"/>
                  </a:cubicBezTo>
                  <a:cubicBezTo>
                    <a:pt x="747422" y="1518019"/>
                    <a:pt x="701070" y="1562439"/>
                    <a:pt x="685619" y="1566302"/>
                  </a:cubicBezTo>
                  <a:cubicBezTo>
                    <a:pt x="677894" y="1568233"/>
                    <a:pt x="666306" y="1572096"/>
                    <a:pt x="662444" y="1572096"/>
                  </a:cubicBezTo>
                  <a:cubicBezTo>
                    <a:pt x="631542" y="1572096"/>
                    <a:pt x="621886" y="1492912"/>
                    <a:pt x="621886" y="1483255"/>
                  </a:cubicBezTo>
                  <a:cubicBezTo>
                    <a:pt x="621886" y="1479393"/>
                    <a:pt x="619954" y="1473599"/>
                    <a:pt x="623817" y="1471667"/>
                  </a:cubicBezTo>
                  <a:cubicBezTo>
                    <a:pt x="625748" y="1467805"/>
                    <a:pt x="633474" y="1465873"/>
                    <a:pt x="637336" y="1460079"/>
                  </a:cubicBezTo>
                  <a:cubicBezTo>
                    <a:pt x="643130" y="1452354"/>
                    <a:pt x="646993" y="1442697"/>
                    <a:pt x="652787" y="1433041"/>
                  </a:cubicBezTo>
                  <a:cubicBezTo>
                    <a:pt x="668238" y="1448491"/>
                    <a:pt x="685619" y="1463942"/>
                    <a:pt x="703001" y="1473599"/>
                  </a:cubicBezTo>
                  <a:close/>
                  <a:moveTo>
                    <a:pt x="639268" y="1421453"/>
                  </a:moveTo>
                  <a:cubicBezTo>
                    <a:pt x="639268" y="1436904"/>
                    <a:pt x="621886" y="1450423"/>
                    <a:pt x="621886" y="1469736"/>
                  </a:cubicBezTo>
                  <a:cubicBezTo>
                    <a:pt x="612229" y="1462011"/>
                    <a:pt x="602573" y="1448491"/>
                    <a:pt x="602573" y="1442697"/>
                  </a:cubicBezTo>
                  <a:lnTo>
                    <a:pt x="602573" y="1404071"/>
                  </a:lnTo>
                  <a:lnTo>
                    <a:pt x="608367" y="1404071"/>
                  </a:lnTo>
                  <a:cubicBezTo>
                    <a:pt x="621886" y="1404071"/>
                    <a:pt x="639268" y="1404071"/>
                    <a:pt x="639268" y="1421453"/>
                  </a:cubicBezTo>
                  <a:close/>
                  <a:moveTo>
                    <a:pt x="768666" y="1402140"/>
                  </a:moveTo>
                  <a:cubicBezTo>
                    <a:pt x="786048" y="1413728"/>
                    <a:pt x="809224" y="1423384"/>
                    <a:pt x="830469" y="1431110"/>
                  </a:cubicBezTo>
                  <a:cubicBezTo>
                    <a:pt x="824675" y="1456217"/>
                    <a:pt x="774460" y="1473599"/>
                    <a:pt x="753216" y="1473599"/>
                  </a:cubicBezTo>
                  <a:cubicBezTo>
                    <a:pt x="731971" y="1473599"/>
                    <a:pt x="664375" y="1452354"/>
                    <a:pt x="664375" y="1413728"/>
                  </a:cubicBezTo>
                  <a:cubicBezTo>
                    <a:pt x="664375" y="1407934"/>
                    <a:pt x="666306" y="1407934"/>
                    <a:pt x="668238" y="1406002"/>
                  </a:cubicBezTo>
                  <a:cubicBezTo>
                    <a:pt x="677894" y="1404071"/>
                    <a:pt x="689482" y="1400208"/>
                    <a:pt x="701070" y="1394414"/>
                  </a:cubicBezTo>
                  <a:cubicBezTo>
                    <a:pt x="712658" y="1390552"/>
                    <a:pt x="731971" y="1375101"/>
                    <a:pt x="735834" y="1375101"/>
                  </a:cubicBezTo>
                  <a:cubicBezTo>
                    <a:pt x="745490" y="1375101"/>
                    <a:pt x="755147" y="1394414"/>
                    <a:pt x="768666" y="1402140"/>
                  </a:cubicBezTo>
                  <a:close/>
                  <a:moveTo>
                    <a:pt x="2157287" y="1369307"/>
                  </a:moveTo>
                  <a:cubicBezTo>
                    <a:pt x="2157287" y="1375101"/>
                    <a:pt x="2153424" y="1380895"/>
                    <a:pt x="2153424" y="1384758"/>
                  </a:cubicBezTo>
                  <a:cubicBezTo>
                    <a:pt x="2153424" y="1390552"/>
                    <a:pt x="2155356" y="1392483"/>
                    <a:pt x="2157287" y="1394414"/>
                  </a:cubicBezTo>
                  <a:lnTo>
                    <a:pt x="2197845" y="1377033"/>
                  </a:lnTo>
                  <a:cubicBezTo>
                    <a:pt x="2170806" y="1409865"/>
                    <a:pt x="2134111" y="1419522"/>
                    <a:pt x="2109004" y="1433041"/>
                  </a:cubicBezTo>
                  <a:lnTo>
                    <a:pt x="2149562" y="1361582"/>
                  </a:lnTo>
                  <a:cubicBezTo>
                    <a:pt x="2153424" y="1363513"/>
                    <a:pt x="2157287" y="1365445"/>
                    <a:pt x="2157287" y="1369307"/>
                  </a:cubicBezTo>
                  <a:close/>
                  <a:moveTo>
                    <a:pt x="865232" y="1346131"/>
                  </a:moveTo>
                  <a:cubicBezTo>
                    <a:pt x="871026" y="1369307"/>
                    <a:pt x="896134" y="1369307"/>
                    <a:pt x="911584" y="1380895"/>
                  </a:cubicBezTo>
                  <a:cubicBezTo>
                    <a:pt x="892271" y="1404071"/>
                    <a:pt x="863301" y="1413728"/>
                    <a:pt x="840125" y="1413728"/>
                  </a:cubicBezTo>
                  <a:cubicBezTo>
                    <a:pt x="813087" y="1413728"/>
                    <a:pt x="782186" y="1400208"/>
                    <a:pt x="757078" y="1367376"/>
                  </a:cubicBezTo>
                  <a:cubicBezTo>
                    <a:pt x="784117" y="1361582"/>
                    <a:pt x="824675" y="1365445"/>
                    <a:pt x="849782" y="1338406"/>
                  </a:cubicBezTo>
                  <a:cubicBezTo>
                    <a:pt x="853644" y="1340337"/>
                    <a:pt x="859438" y="1346131"/>
                    <a:pt x="865232" y="1346131"/>
                  </a:cubicBezTo>
                  <a:close/>
                  <a:moveTo>
                    <a:pt x="1998919" y="1336475"/>
                  </a:moveTo>
                  <a:cubicBezTo>
                    <a:pt x="1998919" y="1340337"/>
                    <a:pt x="1996987" y="1353857"/>
                    <a:pt x="1993125" y="1363513"/>
                  </a:cubicBezTo>
                  <a:cubicBezTo>
                    <a:pt x="1995056" y="1365445"/>
                    <a:pt x="1993125" y="1365445"/>
                    <a:pt x="1996987" y="1365445"/>
                  </a:cubicBezTo>
                  <a:cubicBezTo>
                    <a:pt x="2016301" y="1365445"/>
                    <a:pt x="2060721" y="1351925"/>
                    <a:pt x="2066515" y="1349994"/>
                  </a:cubicBezTo>
                  <a:cubicBezTo>
                    <a:pt x="2035614" y="1388620"/>
                    <a:pt x="1991193" y="1380895"/>
                    <a:pt x="1956430" y="1398277"/>
                  </a:cubicBezTo>
                  <a:cubicBezTo>
                    <a:pt x="1966086" y="1371239"/>
                    <a:pt x="1985399" y="1340337"/>
                    <a:pt x="1991193" y="1313299"/>
                  </a:cubicBezTo>
                  <a:cubicBezTo>
                    <a:pt x="1995056" y="1321024"/>
                    <a:pt x="1998919" y="1330681"/>
                    <a:pt x="1998919" y="1336475"/>
                  </a:cubicBezTo>
                  <a:close/>
                  <a:moveTo>
                    <a:pt x="1149137" y="1311368"/>
                  </a:moveTo>
                  <a:cubicBezTo>
                    <a:pt x="1151068" y="1313299"/>
                    <a:pt x="1151068" y="1313299"/>
                    <a:pt x="1151068" y="1319093"/>
                  </a:cubicBezTo>
                  <a:cubicBezTo>
                    <a:pt x="1151068" y="1322956"/>
                    <a:pt x="1149137" y="1330681"/>
                    <a:pt x="1145274" y="1332612"/>
                  </a:cubicBezTo>
                  <a:cubicBezTo>
                    <a:pt x="1133686" y="1338406"/>
                    <a:pt x="1122098" y="1332612"/>
                    <a:pt x="1110510" y="1334543"/>
                  </a:cubicBezTo>
                  <a:cubicBezTo>
                    <a:pt x="1104716" y="1334543"/>
                    <a:pt x="1098922" y="1340337"/>
                    <a:pt x="1093128" y="1340337"/>
                  </a:cubicBezTo>
                  <a:cubicBezTo>
                    <a:pt x="1069953" y="1344200"/>
                    <a:pt x="1054502" y="1355788"/>
                    <a:pt x="1033257" y="1367376"/>
                  </a:cubicBezTo>
                  <a:cubicBezTo>
                    <a:pt x="1029395" y="1359651"/>
                    <a:pt x="1025532" y="1349994"/>
                    <a:pt x="1025532" y="1344200"/>
                  </a:cubicBezTo>
                  <a:cubicBezTo>
                    <a:pt x="1025532" y="1334543"/>
                    <a:pt x="1039051" y="1330681"/>
                    <a:pt x="1046777" y="1324887"/>
                  </a:cubicBezTo>
                  <a:cubicBezTo>
                    <a:pt x="1058365" y="1315230"/>
                    <a:pt x="1089266" y="1303642"/>
                    <a:pt x="1108579" y="1303642"/>
                  </a:cubicBezTo>
                  <a:cubicBezTo>
                    <a:pt x="1112442" y="1303642"/>
                    <a:pt x="1137549" y="1307505"/>
                    <a:pt x="1149137" y="1311368"/>
                  </a:cubicBezTo>
                  <a:close/>
                  <a:moveTo>
                    <a:pt x="1015876" y="1303642"/>
                  </a:moveTo>
                  <a:cubicBezTo>
                    <a:pt x="1015876" y="1330681"/>
                    <a:pt x="986906" y="1324887"/>
                    <a:pt x="973386" y="1328749"/>
                  </a:cubicBezTo>
                  <a:cubicBezTo>
                    <a:pt x="979180" y="1332612"/>
                    <a:pt x="986906" y="1342269"/>
                    <a:pt x="986906" y="1349994"/>
                  </a:cubicBezTo>
                  <a:cubicBezTo>
                    <a:pt x="986906" y="1351925"/>
                    <a:pt x="983043" y="1359651"/>
                    <a:pt x="984974" y="1365445"/>
                  </a:cubicBezTo>
                  <a:cubicBezTo>
                    <a:pt x="990768" y="1361582"/>
                    <a:pt x="996562" y="1355788"/>
                    <a:pt x="1000425" y="1355788"/>
                  </a:cubicBezTo>
                  <a:cubicBezTo>
                    <a:pt x="1012013" y="1355788"/>
                    <a:pt x="1015876" y="1378964"/>
                    <a:pt x="1015876" y="1378964"/>
                  </a:cubicBezTo>
                  <a:cubicBezTo>
                    <a:pt x="1015876" y="1388620"/>
                    <a:pt x="1004288" y="1392483"/>
                    <a:pt x="992700" y="1404071"/>
                  </a:cubicBezTo>
                  <a:cubicBezTo>
                    <a:pt x="996562" y="1407934"/>
                    <a:pt x="1000425" y="1411796"/>
                    <a:pt x="1000425" y="1415659"/>
                  </a:cubicBezTo>
                  <a:cubicBezTo>
                    <a:pt x="1000425" y="1421453"/>
                    <a:pt x="986906" y="1434972"/>
                    <a:pt x="981112" y="1446560"/>
                  </a:cubicBezTo>
                  <a:cubicBezTo>
                    <a:pt x="983043" y="1446560"/>
                    <a:pt x="981112" y="1448491"/>
                    <a:pt x="984974" y="1448491"/>
                  </a:cubicBezTo>
                  <a:cubicBezTo>
                    <a:pt x="996562" y="1448491"/>
                    <a:pt x="1013944" y="1419522"/>
                    <a:pt x="1021670" y="1413728"/>
                  </a:cubicBezTo>
                  <a:cubicBezTo>
                    <a:pt x="1029395" y="1421453"/>
                    <a:pt x="1039051" y="1433041"/>
                    <a:pt x="1039051" y="1440766"/>
                  </a:cubicBezTo>
                  <a:cubicBezTo>
                    <a:pt x="1039051" y="1463942"/>
                    <a:pt x="1002356" y="1469736"/>
                    <a:pt x="990768" y="1469736"/>
                  </a:cubicBezTo>
                  <a:cubicBezTo>
                    <a:pt x="984974" y="1469736"/>
                    <a:pt x="977249" y="1467805"/>
                    <a:pt x="971455" y="1465873"/>
                  </a:cubicBezTo>
                  <a:lnTo>
                    <a:pt x="971455" y="1460079"/>
                  </a:lnTo>
                  <a:lnTo>
                    <a:pt x="977249" y="1454285"/>
                  </a:lnTo>
                  <a:cubicBezTo>
                    <a:pt x="965661" y="1452354"/>
                    <a:pt x="952142" y="1454285"/>
                    <a:pt x="907722" y="1454285"/>
                  </a:cubicBezTo>
                  <a:cubicBezTo>
                    <a:pt x="892271" y="1452354"/>
                    <a:pt x="872958" y="1446560"/>
                    <a:pt x="857507" y="1429178"/>
                  </a:cubicBezTo>
                  <a:cubicBezTo>
                    <a:pt x="867164" y="1425316"/>
                    <a:pt x="878752" y="1421453"/>
                    <a:pt x="890340" y="1415659"/>
                  </a:cubicBezTo>
                  <a:cubicBezTo>
                    <a:pt x="901928" y="1411796"/>
                    <a:pt x="923172" y="1394414"/>
                    <a:pt x="928966" y="1394414"/>
                  </a:cubicBezTo>
                  <a:cubicBezTo>
                    <a:pt x="932829" y="1394414"/>
                    <a:pt x="965661" y="1411796"/>
                    <a:pt x="971455" y="1411796"/>
                  </a:cubicBezTo>
                  <a:cubicBezTo>
                    <a:pt x="975318" y="1411796"/>
                    <a:pt x="981112" y="1407934"/>
                    <a:pt x="984974" y="1404071"/>
                  </a:cubicBezTo>
                  <a:cubicBezTo>
                    <a:pt x="975318" y="1398277"/>
                    <a:pt x="961799" y="1394414"/>
                    <a:pt x="948279" y="1384758"/>
                  </a:cubicBezTo>
                  <a:cubicBezTo>
                    <a:pt x="956005" y="1378964"/>
                    <a:pt x="965661" y="1375101"/>
                    <a:pt x="973386" y="1369307"/>
                  </a:cubicBezTo>
                  <a:cubicBezTo>
                    <a:pt x="934760" y="1365445"/>
                    <a:pt x="903859" y="1369307"/>
                    <a:pt x="867164" y="1344200"/>
                  </a:cubicBezTo>
                  <a:cubicBezTo>
                    <a:pt x="876820" y="1317162"/>
                    <a:pt x="911584" y="1334543"/>
                    <a:pt x="927035" y="1303642"/>
                  </a:cubicBezTo>
                  <a:cubicBezTo>
                    <a:pt x="936691" y="1307505"/>
                    <a:pt x="946348" y="1311368"/>
                    <a:pt x="956005" y="1311368"/>
                  </a:cubicBezTo>
                  <a:cubicBezTo>
                    <a:pt x="954073" y="1309436"/>
                    <a:pt x="952142" y="1305574"/>
                    <a:pt x="952142" y="1301711"/>
                  </a:cubicBezTo>
                  <a:cubicBezTo>
                    <a:pt x="952142" y="1295917"/>
                    <a:pt x="952142" y="1299780"/>
                    <a:pt x="954073" y="1295917"/>
                  </a:cubicBezTo>
                  <a:cubicBezTo>
                    <a:pt x="969524" y="1293986"/>
                    <a:pt x="986906" y="1292054"/>
                    <a:pt x="1013944" y="1290123"/>
                  </a:cubicBezTo>
                  <a:cubicBezTo>
                    <a:pt x="1013944" y="1293986"/>
                    <a:pt x="1015876" y="1299780"/>
                    <a:pt x="1015876" y="1303642"/>
                  </a:cubicBezTo>
                  <a:close/>
                  <a:moveTo>
                    <a:pt x="728109" y="1357719"/>
                  </a:moveTo>
                  <a:cubicBezTo>
                    <a:pt x="701070" y="1384758"/>
                    <a:pt x="670169" y="1394414"/>
                    <a:pt x="643130" y="1394414"/>
                  </a:cubicBezTo>
                  <a:cubicBezTo>
                    <a:pt x="618023" y="1394414"/>
                    <a:pt x="602573" y="1390552"/>
                    <a:pt x="589053" y="1369307"/>
                  </a:cubicBezTo>
                  <a:cubicBezTo>
                    <a:pt x="587122" y="1365445"/>
                    <a:pt x="589053" y="1357719"/>
                    <a:pt x="589053" y="1353857"/>
                  </a:cubicBezTo>
                  <a:cubicBezTo>
                    <a:pt x="589053" y="1344200"/>
                    <a:pt x="585191" y="1324887"/>
                    <a:pt x="602573" y="1317162"/>
                  </a:cubicBezTo>
                  <a:cubicBezTo>
                    <a:pt x="619954" y="1309436"/>
                    <a:pt x="648924" y="1317162"/>
                    <a:pt x="668238" y="1286260"/>
                  </a:cubicBezTo>
                  <a:cubicBezTo>
                    <a:pt x="681757" y="1311368"/>
                    <a:pt x="703001" y="1338406"/>
                    <a:pt x="728109" y="1357719"/>
                  </a:cubicBezTo>
                  <a:close/>
                  <a:moveTo>
                    <a:pt x="1156862" y="1270810"/>
                  </a:moveTo>
                  <a:cubicBezTo>
                    <a:pt x="1156862" y="1272741"/>
                    <a:pt x="1158793" y="1270810"/>
                    <a:pt x="1158793" y="1276604"/>
                  </a:cubicBezTo>
                  <a:cubicBezTo>
                    <a:pt x="1158793" y="1286260"/>
                    <a:pt x="1139480" y="1293986"/>
                    <a:pt x="1137549" y="1293986"/>
                  </a:cubicBezTo>
                  <a:cubicBezTo>
                    <a:pt x="1131755" y="1293986"/>
                    <a:pt x="1116304" y="1288192"/>
                    <a:pt x="1106648" y="1284329"/>
                  </a:cubicBezTo>
                  <a:cubicBezTo>
                    <a:pt x="1118236" y="1278535"/>
                    <a:pt x="1139480" y="1268879"/>
                    <a:pt x="1143343" y="1268879"/>
                  </a:cubicBezTo>
                  <a:cubicBezTo>
                    <a:pt x="1149137" y="1268879"/>
                    <a:pt x="1151068" y="1270810"/>
                    <a:pt x="1156862" y="1270810"/>
                  </a:cubicBezTo>
                  <a:close/>
                  <a:moveTo>
                    <a:pt x="886477" y="1261153"/>
                  </a:moveTo>
                  <a:cubicBezTo>
                    <a:pt x="894202" y="1268879"/>
                    <a:pt x="907722" y="1274672"/>
                    <a:pt x="917378" y="1284329"/>
                  </a:cubicBezTo>
                  <a:cubicBezTo>
                    <a:pt x="921241" y="1286260"/>
                    <a:pt x="921241" y="1292054"/>
                    <a:pt x="923172" y="1295917"/>
                  </a:cubicBezTo>
                  <a:lnTo>
                    <a:pt x="923172" y="1301711"/>
                  </a:lnTo>
                  <a:cubicBezTo>
                    <a:pt x="886477" y="1313299"/>
                    <a:pt x="882614" y="1315230"/>
                    <a:pt x="857507" y="1315230"/>
                  </a:cubicBezTo>
                  <a:cubicBezTo>
                    <a:pt x="834331" y="1315230"/>
                    <a:pt x="824675" y="1313299"/>
                    <a:pt x="799567" y="1299780"/>
                  </a:cubicBezTo>
                  <a:cubicBezTo>
                    <a:pt x="797636" y="1301711"/>
                    <a:pt x="797636" y="1299780"/>
                    <a:pt x="797636" y="1303642"/>
                  </a:cubicBezTo>
                  <a:cubicBezTo>
                    <a:pt x="797636" y="1311368"/>
                    <a:pt x="811155" y="1319093"/>
                    <a:pt x="820812" y="1322956"/>
                  </a:cubicBezTo>
                  <a:cubicBezTo>
                    <a:pt x="824675" y="1324887"/>
                    <a:pt x="830469" y="1328749"/>
                    <a:pt x="834331" y="1332612"/>
                  </a:cubicBezTo>
                  <a:cubicBezTo>
                    <a:pt x="818881" y="1344200"/>
                    <a:pt x="793774" y="1349994"/>
                    <a:pt x="774460" y="1349994"/>
                  </a:cubicBezTo>
                  <a:cubicBezTo>
                    <a:pt x="743559" y="1349994"/>
                    <a:pt x="714589" y="1340337"/>
                    <a:pt x="693345" y="1301711"/>
                  </a:cubicBezTo>
                  <a:cubicBezTo>
                    <a:pt x="689482" y="1292054"/>
                    <a:pt x="683688" y="1276604"/>
                    <a:pt x="683688" y="1272741"/>
                  </a:cubicBezTo>
                  <a:cubicBezTo>
                    <a:pt x="683688" y="1266947"/>
                    <a:pt x="681757" y="1265016"/>
                    <a:pt x="687551" y="1263085"/>
                  </a:cubicBezTo>
                  <a:cubicBezTo>
                    <a:pt x="693345" y="1259222"/>
                    <a:pt x="703001" y="1261153"/>
                    <a:pt x="710727" y="1259222"/>
                  </a:cubicBezTo>
                  <a:cubicBezTo>
                    <a:pt x="720383" y="1257291"/>
                    <a:pt x="730040" y="1251497"/>
                    <a:pt x="741628" y="1247634"/>
                  </a:cubicBezTo>
                  <a:cubicBezTo>
                    <a:pt x="743559" y="1245703"/>
                    <a:pt x="751284" y="1247634"/>
                    <a:pt x="755147" y="1247634"/>
                  </a:cubicBezTo>
                  <a:cubicBezTo>
                    <a:pt x="768666" y="1259222"/>
                    <a:pt x="760941" y="1282398"/>
                    <a:pt x="786048" y="1295917"/>
                  </a:cubicBezTo>
                  <a:lnTo>
                    <a:pt x="791842" y="1295917"/>
                  </a:lnTo>
                  <a:cubicBezTo>
                    <a:pt x="793774" y="1293986"/>
                    <a:pt x="793774" y="1295917"/>
                    <a:pt x="793774" y="1290123"/>
                  </a:cubicBezTo>
                  <a:cubicBezTo>
                    <a:pt x="793774" y="1286260"/>
                    <a:pt x="776392" y="1261153"/>
                    <a:pt x="776392" y="1255359"/>
                  </a:cubicBezTo>
                  <a:cubicBezTo>
                    <a:pt x="776392" y="1241840"/>
                    <a:pt x="824675" y="1234115"/>
                    <a:pt x="828537" y="1234115"/>
                  </a:cubicBezTo>
                  <a:cubicBezTo>
                    <a:pt x="849782" y="1234115"/>
                    <a:pt x="859438" y="1239909"/>
                    <a:pt x="886477" y="1261153"/>
                  </a:cubicBezTo>
                  <a:close/>
                  <a:moveTo>
                    <a:pt x="1012013" y="1268879"/>
                  </a:moveTo>
                  <a:cubicBezTo>
                    <a:pt x="1000425" y="1276604"/>
                    <a:pt x="979180" y="1284329"/>
                    <a:pt x="969524" y="1284329"/>
                  </a:cubicBezTo>
                  <a:cubicBezTo>
                    <a:pt x="965661" y="1284329"/>
                    <a:pt x="934760" y="1280466"/>
                    <a:pt x="919309" y="1272741"/>
                  </a:cubicBezTo>
                  <a:cubicBezTo>
                    <a:pt x="907722" y="1268879"/>
                    <a:pt x="884546" y="1237977"/>
                    <a:pt x="880683" y="1228321"/>
                  </a:cubicBezTo>
                  <a:lnTo>
                    <a:pt x="919309" y="1228321"/>
                  </a:lnTo>
                  <a:cubicBezTo>
                    <a:pt x="928966" y="1222527"/>
                    <a:pt x="948279" y="1222527"/>
                    <a:pt x="957936" y="1212870"/>
                  </a:cubicBezTo>
                  <a:cubicBezTo>
                    <a:pt x="971455" y="1228321"/>
                    <a:pt x="986906" y="1257291"/>
                    <a:pt x="1012013" y="1268879"/>
                  </a:cubicBezTo>
                  <a:close/>
                  <a:moveTo>
                    <a:pt x="1037120" y="1220595"/>
                  </a:moveTo>
                  <a:lnTo>
                    <a:pt x="1037120" y="1226389"/>
                  </a:lnTo>
                  <a:cubicBezTo>
                    <a:pt x="1031326" y="1239909"/>
                    <a:pt x="1031326" y="1253428"/>
                    <a:pt x="1017807" y="1253428"/>
                  </a:cubicBezTo>
                  <a:cubicBezTo>
                    <a:pt x="994631" y="1253428"/>
                    <a:pt x="981112" y="1226389"/>
                    <a:pt x="977249" y="1207076"/>
                  </a:cubicBezTo>
                  <a:cubicBezTo>
                    <a:pt x="992700" y="1220595"/>
                    <a:pt x="1019738" y="1216733"/>
                    <a:pt x="1037120" y="1220595"/>
                  </a:cubicBezTo>
                  <a:close/>
                  <a:moveTo>
                    <a:pt x="2862220" y="1338406"/>
                  </a:moveTo>
                  <a:cubicBezTo>
                    <a:pt x="2866082" y="1349994"/>
                    <a:pt x="2871876" y="1375101"/>
                    <a:pt x="2871876" y="1380895"/>
                  </a:cubicBezTo>
                  <a:lnTo>
                    <a:pt x="2871876" y="1425316"/>
                  </a:lnTo>
                  <a:cubicBezTo>
                    <a:pt x="2889258" y="1543126"/>
                    <a:pt x="2914365" y="1606860"/>
                    <a:pt x="3020588" y="1606860"/>
                  </a:cubicBezTo>
                  <a:cubicBezTo>
                    <a:pt x="3024451" y="1606860"/>
                    <a:pt x="3076597" y="1602997"/>
                    <a:pt x="3082391" y="1602997"/>
                  </a:cubicBezTo>
                  <a:cubicBezTo>
                    <a:pt x="3115223" y="1602997"/>
                    <a:pt x="3200201" y="1631967"/>
                    <a:pt x="3211789" y="1682181"/>
                  </a:cubicBezTo>
                  <a:cubicBezTo>
                    <a:pt x="3175094" y="1641624"/>
                    <a:pt x="3134536" y="1624242"/>
                    <a:pt x="3097841" y="1614585"/>
                  </a:cubicBezTo>
                  <a:cubicBezTo>
                    <a:pt x="3095910" y="1614585"/>
                    <a:pt x="3092047" y="1612654"/>
                    <a:pt x="3088184" y="1612654"/>
                  </a:cubicBezTo>
                  <a:cubicBezTo>
                    <a:pt x="3082391" y="1612654"/>
                    <a:pt x="2997412" y="1622310"/>
                    <a:pt x="2991618" y="1622310"/>
                  </a:cubicBezTo>
                  <a:cubicBezTo>
                    <a:pt x="2885396" y="1622310"/>
                    <a:pt x="2856426" y="1543126"/>
                    <a:pt x="2840975" y="1433041"/>
                  </a:cubicBezTo>
                  <a:cubicBezTo>
                    <a:pt x="2827456" y="1328749"/>
                    <a:pt x="2781104" y="1249565"/>
                    <a:pt x="2696126" y="1249565"/>
                  </a:cubicBezTo>
                  <a:cubicBezTo>
                    <a:pt x="2587972" y="1249565"/>
                    <a:pt x="2524238" y="1377033"/>
                    <a:pt x="2439260" y="1384758"/>
                  </a:cubicBezTo>
                  <a:cubicBezTo>
                    <a:pt x="2421878" y="1384758"/>
                    <a:pt x="2390977" y="1394414"/>
                    <a:pt x="2385183" y="1394414"/>
                  </a:cubicBezTo>
                  <a:cubicBezTo>
                    <a:pt x="2381321" y="1394414"/>
                    <a:pt x="2358145" y="1386689"/>
                    <a:pt x="2344625" y="1386689"/>
                  </a:cubicBezTo>
                  <a:cubicBezTo>
                    <a:pt x="2300205" y="1382827"/>
                    <a:pt x="2273166" y="1361582"/>
                    <a:pt x="2273166" y="1324887"/>
                  </a:cubicBezTo>
                  <a:cubicBezTo>
                    <a:pt x="2273166" y="1319093"/>
                    <a:pt x="2275098" y="1293986"/>
                    <a:pt x="2286686" y="1293986"/>
                  </a:cubicBezTo>
                  <a:cubicBezTo>
                    <a:pt x="2305999" y="1293986"/>
                    <a:pt x="2342694" y="1321024"/>
                    <a:pt x="2389046" y="1321024"/>
                  </a:cubicBezTo>
                  <a:cubicBezTo>
                    <a:pt x="2408359" y="1321024"/>
                    <a:pt x="2408359" y="1321024"/>
                    <a:pt x="2435398" y="1311368"/>
                  </a:cubicBezTo>
                  <a:cubicBezTo>
                    <a:pt x="2443123" y="1307505"/>
                    <a:pt x="2456642" y="1305574"/>
                    <a:pt x="2466299" y="1301711"/>
                  </a:cubicBezTo>
                  <a:cubicBezTo>
                    <a:pt x="2497200" y="1290123"/>
                    <a:pt x="2531964" y="1257291"/>
                    <a:pt x="2568659" y="1236046"/>
                  </a:cubicBezTo>
                  <a:cubicBezTo>
                    <a:pt x="2611148" y="1209008"/>
                    <a:pt x="2642049" y="1199351"/>
                    <a:pt x="2684538" y="1199351"/>
                  </a:cubicBezTo>
                  <a:cubicBezTo>
                    <a:pt x="2754066" y="1199351"/>
                    <a:pt x="2833250" y="1237977"/>
                    <a:pt x="2862220" y="1338406"/>
                  </a:cubicBezTo>
                  <a:close/>
                  <a:moveTo>
                    <a:pt x="2261579" y="1276604"/>
                  </a:moveTo>
                  <a:cubicBezTo>
                    <a:pt x="2261579" y="1301711"/>
                    <a:pt x="2246128" y="1303642"/>
                    <a:pt x="2230677" y="1303642"/>
                  </a:cubicBezTo>
                  <a:cubicBezTo>
                    <a:pt x="2224883" y="1303642"/>
                    <a:pt x="2205570" y="1301711"/>
                    <a:pt x="2193982" y="1301711"/>
                  </a:cubicBezTo>
                  <a:cubicBezTo>
                    <a:pt x="2205570" y="1276604"/>
                    <a:pt x="2211364" y="1257291"/>
                    <a:pt x="2211364" y="1236046"/>
                  </a:cubicBezTo>
                  <a:cubicBezTo>
                    <a:pt x="2211364" y="1230252"/>
                    <a:pt x="2207502" y="1207076"/>
                    <a:pt x="2203639" y="1191626"/>
                  </a:cubicBezTo>
                  <a:cubicBezTo>
                    <a:pt x="2228746" y="1195488"/>
                    <a:pt x="2261579" y="1253428"/>
                    <a:pt x="2261579" y="1276604"/>
                  </a:cubicBezTo>
                  <a:close/>
                  <a:moveTo>
                    <a:pt x="1245703" y="1224458"/>
                  </a:moveTo>
                  <a:cubicBezTo>
                    <a:pt x="1253428" y="1226389"/>
                    <a:pt x="1263085" y="1228321"/>
                    <a:pt x="1301711" y="1224458"/>
                  </a:cubicBezTo>
                  <a:cubicBezTo>
                    <a:pt x="1317162" y="1222527"/>
                    <a:pt x="1344200" y="1218664"/>
                    <a:pt x="1361582" y="1210939"/>
                  </a:cubicBezTo>
                  <a:cubicBezTo>
                    <a:pt x="1367376" y="1209008"/>
                    <a:pt x="1373170" y="1203214"/>
                    <a:pt x="1378964" y="1203214"/>
                  </a:cubicBezTo>
                  <a:lnTo>
                    <a:pt x="1388621" y="1203214"/>
                  </a:lnTo>
                  <a:cubicBezTo>
                    <a:pt x="1388621" y="1203214"/>
                    <a:pt x="1390552" y="1201282"/>
                    <a:pt x="1390552" y="1207076"/>
                  </a:cubicBezTo>
                  <a:cubicBezTo>
                    <a:pt x="1390552" y="1224458"/>
                    <a:pt x="1315231" y="1237977"/>
                    <a:pt x="1295917" y="1241840"/>
                  </a:cubicBezTo>
                  <a:lnTo>
                    <a:pt x="1133686" y="1245703"/>
                  </a:lnTo>
                  <a:cubicBezTo>
                    <a:pt x="1212870" y="1183900"/>
                    <a:pt x="1292055" y="1218664"/>
                    <a:pt x="1371239" y="1141411"/>
                  </a:cubicBezTo>
                  <a:cubicBezTo>
                    <a:pt x="1348063" y="1191626"/>
                    <a:pt x="1286261" y="1197420"/>
                    <a:pt x="1245703" y="1224458"/>
                  </a:cubicBezTo>
                  <a:close/>
                  <a:moveTo>
                    <a:pt x="956005" y="1199351"/>
                  </a:moveTo>
                  <a:cubicBezTo>
                    <a:pt x="942485" y="1203214"/>
                    <a:pt x="913515" y="1216733"/>
                    <a:pt x="898065" y="1216733"/>
                  </a:cubicBezTo>
                  <a:cubicBezTo>
                    <a:pt x="861370" y="1216733"/>
                    <a:pt x="832400" y="1181969"/>
                    <a:pt x="818881" y="1145274"/>
                  </a:cubicBezTo>
                  <a:cubicBezTo>
                    <a:pt x="832400" y="1145274"/>
                    <a:pt x="853644" y="1141411"/>
                    <a:pt x="857507" y="1141411"/>
                  </a:cubicBezTo>
                  <a:cubicBezTo>
                    <a:pt x="888408" y="1141411"/>
                    <a:pt x="930897" y="1162656"/>
                    <a:pt x="956005" y="1199351"/>
                  </a:cubicBezTo>
                  <a:close/>
                  <a:moveTo>
                    <a:pt x="842057" y="1218664"/>
                  </a:moveTo>
                  <a:cubicBezTo>
                    <a:pt x="828537" y="1222527"/>
                    <a:pt x="803430" y="1228321"/>
                    <a:pt x="797636" y="1228321"/>
                  </a:cubicBezTo>
                  <a:cubicBezTo>
                    <a:pt x="753216" y="1228321"/>
                    <a:pt x="718452" y="1191626"/>
                    <a:pt x="718452" y="1151068"/>
                  </a:cubicBezTo>
                  <a:cubicBezTo>
                    <a:pt x="718452" y="1139480"/>
                    <a:pt x="730040" y="1141411"/>
                    <a:pt x="741628" y="1141411"/>
                  </a:cubicBezTo>
                  <a:cubicBezTo>
                    <a:pt x="784117" y="1141411"/>
                    <a:pt x="824675" y="1158793"/>
                    <a:pt x="842057" y="1218664"/>
                  </a:cubicBezTo>
                  <a:close/>
                  <a:moveTo>
                    <a:pt x="1226390" y="1151068"/>
                  </a:moveTo>
                  <a:cubicBezTo>
                    <a:pt x="1220596" y="1166518"/>
                    <a:pt x="1203214" y="1189694"/>
                    <a:pt x="1185832" y="1197420"/>
                  </a:cubicBezTo>
                  <a:cubicBezTo>
                    <a:pt x="1162656" y="1209008"/>
                    <a:pt x="1135618" y="1214802"/>
                    <a:pt x="1114373" y="1224458"/>
                  </a:cubicBezTo>
                  <a:cubicBezTo>
                    <a:pt x="1081541" y="1237977"/>
                    <a:pt x="1062227" y="1295917"/>
                    <a:pt x="1027463" y="1303642"/>
                  </a:cubicBezTo>
                  <a:cubicBezTo>
                    <a:pt x="1031326" y="1255359"/>
                    <a:pt x="1066090" y="1197420"/>
                    <a:pt x="1106648" y="1151068"/>
                  </a:cubicBezTo>
                  <a:cubicBezTo>
                    <a:pt x="1110510" y="1145274"/>
                    <a:pt x="1131755" y="1139480"/>
                    <a:pt x="1141412" y="1139480"/>
                  </a:cubicBezTo>
                  <a:cubicBezTo>
                    <a:pt x="1166519" y="1139480"/>
                    <a:pt x="1197420" y="1156862"/>
                    <a:pt x="1226390" y="1151068"/>
                  </a:cubicBezTo>
                  <a:close/>
                  <a:moveTo>
                    <a:pt x="1004288" y="1137549"/>
                  </a:moveTo>
                  <a:cubicBezTo>
                    <a:pt x="1017807" y="1139480"/>
                    <a:pt x="1037120" y="1174244"/>
                    <a:pt x="1037120" y="1183900"/>
                  </a:cubicBezTo>
                  <a:lnTo>
                    <a:pt x="1037120" y="1203214"/>
                  </a:lnTo>
                  <a:cubicBezTo>
                    <a:pt x="1037120" y="1203214"/>
                    <a:pt x="1035189" y="1201282"/>
                    <a:pt x="1033257" y="1201282"/>
                  </a:cubicBezTo>
                  <a:cubicBezTo>
                    <a:pt x="1027463" y="1203214"/>
                    <a:pt x="1015876" y="1205145"/>
                    <a:pt x="1012013" y="1205145"/>
                  </a:cubicBezTo>
                  <a:cubicBezTo>
                    <a:pt x="977249" y="1205145"/>
                    <a:pt x="952142" y="1181969"/>
                    <a:pt x="936691" y="1141411"/>
                  </a:cubicBezTo>
                  <a:lnTo>
                    <a:pt x="936691" y="1131755"/>
                  </a:lnTo>
                  <a:cubicBezTo>
                    <a:pt x="942485" y="1137549"/>
                    <a:pt x="954073" y="1131755"/>
                    <a:pt x="963730" y="1131755"/>
                  </a:cubicBezTo>
                  <a:lnTo>
                    <a:pt x="969524" y="1131755"/>
                  </a:lnTo>
                  <a:cubicBezTo>
                    <a:pt x="973386" y="1131755"/>
                    <a:pt x="992700" y="1135617"/>
                    <a:pt x="1004288" y="1137549"/>
                  </a:cubicBezTo>
                  <a:close/>
                  <a:moveTo>
                    <a:pt x="1326818" y="1125961"/>
                  </a:moveTo>
                  <a:cubicBezTo>
                    <a:pt x="1326818" y="1131755"/>
                    <a:pt x="1322956" y="1141411"/>
                    <a:pt x="1317162" y="1147205"/>
                  </a:cubicBezTo>
                  <a:cubicBezTo>
                    <a:pt x="1313299" y="1149137"/>
                    <a:pt x="1247634" y="1187763"/>
                    <a:pt x="1232184" y="1187763"/>
                  </a:cubicBezTo>
                  <a:lnTo>
                    <a:pt x="1222527" y="1187763"/>
                  </a:lnTo>
                  <a:cubicBezTo>
                    <a:pt x="1224458" y="1176175"/>
                    <a:pt x="1239909" y="1162656"/>
                    <a:pt x="1251497" y="1154931"/>
                  </a:cubicBezTo>
                  <a:cubicBezTo>
                    <a:pt x="1257291" y="1151068"/>
                    <a:pt x="1261154" y="1141411"/>
                    <a:pt x="1270810" y="1137549"/>
                  </a:cubicBezTo>
                  <a:cubicBezTo>
                    <a:pt x="1286261" y="1129823"/>
                    <a:pt x="1309437" y="1141411"/>
                    <a:pt x="1324887" y="1118235"/>
                  </a:cubicBezTo>
                  <a:cubicBezTo>
                    <a:pt x="1324887" y="1120167"/>
                    <a:pt x="1326818" y="1122098"/>
                    <a:pt x="1326818" y="1125961"/>
                  </a:cubicBezTo>
                  <a:close/>
                  <a:moveTo>
                    <a:pt x="451929" y="1290123"/>
                  </a:moveTo>
                  <a:cubicBezTo>
                    <a:pt x="451929" y="1305574"/>
                    <a:pt x="457723" y="1344200"/>
                    <a:pt x="461586" y="1353857"/>
                  </a:cubicBezTo>
                  <a:cubicBezTo>
                    <a:pt x="475105" y="1346131"/>
                    <a:pt x="488625" y="1334543"/>
                    <a:pt x="502144" y="1324887"/>
                  </a:cubicBezTo>
                  <a:lnTo>
                    <a:pt x="507938" y="1324887"/>
                  </a:lnTo>
                  <a:cubicBezTo>
                    <a:pt x="482831" y="1349994"/>
                    <a:pt x="473174" y="1380895"/>
                    <a:pt x="471243" y="1409865"/>
                  </a:cubicBezTo>
                  <a:cubicBezTo>
                    <a:pt x="463517" y="1400208"/>
                    <a:pt x="453861" y="1386689"/>
                    <a:pt x="448067" y="1373170"/>
                  </a:cubicBezTo>
                  <a:cubicBezTo>
                    <a:pt x="440342" y="1353857"/>
                    <a:pt x="430685" y="1315230"/>
                    <a:pt x="430685" y="1311368"/>
                  </a:cubicBezTo>
                  <a:lnTo>
                    <a:pt x="430685" y="1259222"/>
                  </a:lnTo>
                  <a:cubicBezTo>
                    <a:pt x="436479" y="1210939"/>
                    <a:pt x="465449" y="1152999"/>
                    <a:pt x="523388" y="1114373"/>
                  </a:cubicBezTo>
                  <a:cubicBezTo>
                    <a:pt x="473174" y="1176175"/>
                    <a:pt x="451929" y="1230252"/>
                    <a:pt x="451929" y="1290123"/>
                  </a:cubicBezTo>
                  <a:close/>
                  <a:moveTo>
                    <a:pt x="1039051" y="1095060"/>
                  </a:moveTo>
                  <a:cubicBezTo>
                    <a:pt x="1064159" y="1106647"/>
                    <a:pt x="1089266" y="1118235"/>
                    <a:pt x="1114373" y="1125961"/>
                  </a:cubicBezTo>
                  <a:cubicBezTo>
                    <a:pt x="1106648" y="1151068"/>
                    <a:pt x="1073815" y="1139480"/>
                    <a:pt x="1060296" y="1141411"/>
                  </a:cubicBezTo>
                  <a:cubicBezTo>
                    <a:pt x="1060296" y="1141411"/>
                    <a:pt x="1058365" y="1139480"/>
                    <a:pt x="1058365" y="1145274"/>
                  </a:cubicBezTo>
                  <a:cubicBezTo>
                    <a:pt x="1058365" y="1149137"/>
                    <a:pt x="1079609" y="1154931"/>
                    <a:pt x="1079609" y="1158793"/>
                  </a:cubicBezTo>
                  <a:cubicBezTo>
                    <a:pt x="1079609" y="1170381"/>
                    <a:pt x="1062227" y="1187763"/>
                    <a:pt x="1056433" y="1187763"/>
                  </a:cubicBezTo>
                  <a:cubicBezTo>
                    <a:pt x="1039051" y="1187763"/>
                    <a:pt x="1035189" y="1162656"/>
                    <a:pt x="1035189" y="1154931"/>
                  </a:cubicBezTo>
                  <a:cubicBezTo>
                    <a:pt x="1035189" y="1149137"/>
                    <a:pt x="1033257" y="1139480"/>
                    <a:pt x="1040983" y="1139480"/>
                  </a:cubicBezTo>
                  <a:cubicBezTo>
                    <a:pt x="1046777" y="1139480"/>
                    <a:pt x="1052571" y="1145274"/>
                    <a:pt x="1056433" y="1145274"/>
                  </a:cubicBezTo>
                  <a:cubicBezTo>
                    <a:pt x="1058365" y="1143343"/>
                    <a:pt x="1058365" y="1145274"/>
                    <a:pt x="1058365" y="1139480"/>
                  </a:cubicBezTo>
                  <a:cubicBezTo>
                    <a:pt x="1058365" y="1135617"/>
                    <a:pt x="1029395" y="1104716"/>
                    <a:pt x="1029395" y="1100854"/>
                  </a:cubicBezTo>
                  <a:lnTo>
                    <a:pt x="1029395" y="1095060"/>
                  </a:lnTo>
                  <a:lnTo>
                    <a:pt x="1039051" y="1095060"/>
                  </a:lnTo>
                  <a:close/>
                  <a:moveTo>
                    <a:pt x="2421878" y="1077678"/>
                  </a:moveTo>
                  <a:cubicBezTo>
                    <a:pt x="2416084" y="1110510"/>
                    <a:pt x="2360076" y="1158793"/>
                    <a:pt x="2327244" y="1170381"/>
                  </a:cubicBezTo>
                  <a:cubicBezTo>
                    <a:pt x="2331106" y="1152999"/>
                    <a:pt x="2340763" y="1143343"/>
                    <a:pt x="2338831" y="1127892"/>
                  </a:cubicBezTo>
                  <a:cubicBezTo>
                    <a:pt x="2331106" y="1096991"/>
                    <a:pt x="2369733" y="1073815"/>
                    <a:pt x="2392908" y="1077678"/>
                  </a:cubicBezTo>
                  <a:lnTo>
                    <a:pt x="2421878" y="1077678"/>
                  </a:lnTo>
                  <a:close/>
                  <a:moveTo>
                    <a:pt x="983043" y="1068021"/>
                  </a:moveTo>
                  <a:cubicBezTo>
                    <a:pt x="1008150" y="1069952"/>
                    <a:pt x="1015876" y="1089266"/>
                    <a:pt x="1015876" y="1102785"/>
                  </a:cubicBezTo>
                  <a:cubicBezTo>
                    <a:pt x="1015876" y="1124029"/>
                    <a:pt x="990768" y="1124029"/>
                    <a:pt x="981112" y="1124029"/>
                  </a:cubicBezTo>
                  <a:cubicBezTo>
                    <a:pt x="942485" y="1124029"/>
                    <a:pt x="905790" y="1110510"/>
                    <a:pt x="894202" y="1052570"/>
                  </a:cubicBezTo>
                  <a:cubicBezTo>
                    <a:pt x="913515" y="1058364"/>
                    <a:pt x="932829" y="1064158"/>
                    <a:pt x="952142" y="1068021"/>
                  </a:cubicBezTo>
                  <a:lnTo>
                    <a:pt x="983043" y="1068021"/>
                  </a:lnTo>
                  <a:close/>
                  <a:moveTo>
                    <a:pt x="730040" y="1056433"/>
                  </a:moveTo>
                  <a:cubicBezTo>
                    <a:pt x="739696" y="1060296"/>
                    <a:pt x="762872" y="1054502"/>
                    <a:pt x="770598" y="1068021"/>
                  </a:cubicBezTo>
                  <a:cubicBezTo>
                    <a:pt x="778323" y="1077678"/>
                    <a:pt x="764804" y="1089266"/>
                    <a:pt x="786048" y="1093128"/>
                  </a:cubicBezTo>
                  <a:cubicBezTo>
                    <a:pt x="786048" y="1091197"/>
                    <a:pt x="787980" y="1091197"/>
                    <a:pt x="787980" y="1087334"/>
                  </a:cubicBezTo>
                  <a:cubicBezTo>
                    <a:pt x="787980" y="1081540"/>
                    <a:pt x="784117" y="1075746"/>
                    <a:pt x="784117" y="1071884"/>
                  </a:cubicBezTo>
                  <a:cubicBezTo>
                    <a:pt x="784117" y="1056433"/>
                    <a:pt x="791842" y="1056433"/>
                    <a:pt x="803430" y="1056433"/>
                  </a:cubicBezTo>
                  <a:cubicBezTo>
                    <a:pt x="807293" y="1056433"/>
                    <a:pt x="820812" y="1058364"/>
                    <a:pt x="832400" y="1060296"/>
                  </a:cubicBezTo>
                  <a:cubicBezTo>
                    <a:pt x="847851" y="1064158"/>
                    <a:pt x="863301" y="1060296"/>
                    <a:pt x="878752" y="1071884"/>
                  </a:cubicBezTo>
                  <a:cubicBezTo>
                    <a:pt x="890340" y="1079609"/>
                    <a:pt x="903859" y="1104716"/>
                    <a:pt x="903859" y="1118235"/>
                  </a:cubicBezTo>
                  <a:cubicBezTo>
                    <a:pt x="903859" y="1131755"/>
                    <a:pt x="857507" y="1135617"/>
                    <a:pt x="853644" y="1135617"/>
                  </a:cubicBezTo>
                  <a:cubicBezTo>
                    <a:pt x="834331" y="1135617"/>
                    <a:pt x="811155" y="1118235"/>
                    <a:pt x="793774" y="1110510"/>
                  </a:cubicBezTo>
                  <a:cubicBezTo>
                    <a:pt x="795705" y="1135617"/>
                    <a:pt x="776392" y="1133686"/>
                    <a:pt x="762872" y="1133686"/>
                  </a:cubicBezTo>
                  <a:cubicBezTo>
                    <a:pt x="747422" y="1133686"/>
                    <a:pt x="704933" y="1116304"/>
                    <a:pt x="701070" y="1116304"/>
                  </a:cubicBezTo>
                  <a:lnTo>
                    <a:pt x="691413" y="1116304"/>
                  </a:lnTo>
                  <a:cubicBezTo>
                    <a:pt x="687551" y="1131755"/>
                    <a:pt x="677894" y="1145274"/>
                    <a:pt x="674032" y="1156862"/>
                  </a:cubicBezTo>
                  <a:cubicBezTo>
                    <a:pt x="679825" y="1158793"/>
                    <a:pt x="685619" y="1156862"/>
                    <a:pt x="691413" y="1156862"/>
                  </a:cubicBezTo>
                  <a:cubicBezTo>
                    <a:pt x="691413" y="1156862"/>
                    <a:pt x="701070" y="1156862"/>
                    <a:pt x="703001" y="1162656"/>
                  </a:cubicBezTo>
                  <a:cubicBezTo>
                    <a:pt x="706864" y="1170381"/>
                    <a:pt x="708795" y="1183900"/>
                    <a:pt x="714589" y="1193557"/>
                  </a:cubicBezTo>
                  <a:cubicBezTo>
                    <a:pt x="722315" y="1205145"/>
                    <a:pt x="737765" y="1218664"/>
                    <a:pt x="749353" y="1226389"/>
                  </a:cubicBezTo>
                  <a:cubicBezTo>
                    <a:pt x="733903" y="1241840"/>
                    <a:pt x="703001" y="1247634"/>
                    <a:pt x="685619" y="1247634"/>
                  </a:cubicBezTo>
                  <a:cubicBezTo>
                    <a:pt x="662444" y="1247634"/>
                    <a:pt x="639268" y="1241840"/>
                    <a:pt x="616092" y="1226389"/>
                  </a:cubicBezTo>
                  <a:cubicBezTo>
                    <a:pt x="616092" y="1226389"/>
                    <a:pt x="614161" y="1224458"/>
                    <a:pt x="614161" y="1230252"/>
                  </a:cubicBezTo>
                  <a:cubicBezTo>
                    <a:pt x="614161" y="1247634"/>
                    <a:pt x="656650" y="1261153"/>
                    <a:pt x="660512" y="1263085"/>
                  </a:cubicBezTo>
                  <a:lnTo>
                    <a:pt x="660512" y="1266947"/>
                  </a:lnTo>
                  <a:cubicBezTo>
                    <a:pt x="650856" y="1292054"/>
                    <a:pt x="625748" y="1303642"/>
                    <a:pt x="608367" y="1303642"/>
                  </a:cubicBezTo>
                  <a:cubicBezTo>
                    <a:pt x="602573" y="1303642"/>
                    <a:pt x="592916" y="1299780"/>
                    <a:pt x="592916" y="1292054"/>
                  </a:cubicBezTo>
                  <a:cubicBezTo>
                    <a:pt x="592916" y="1286260"/>
                    <a:pt x="596779" y="1282398"/>
                    <a:pt x="596779" y="1276604"/>
                  </a:cubicBezTo>
                  <a:cubicBezTo>
                    <a:pt x="596779" y="1270810"/>
                    <a:pt x="594847" y="1259222"/>
                    <a:pt x="594847" y="1255359"/>
                  </a:cubicBezTo>
                  <a:cubicBezTo>
                    <a:pt x="594847" y="1236046"/>
                    <a:pt x="614161" y="1228321"/>
                    <a:pt x="614161" y="1224458"/>
                  </a:cubicBezTo>
                  <a:cubicBezTo>
                    <a:pt x="614161" y="1218664"/>
                    <a:pt x="606435" y="1199351"/>
                    <a:pt x="606435" y="1195488"/>
                  </a:cubicBezTo>
                  <a:cubicBezTo>
                    <a:pt x="606435" y="1154931"/>
                    <a:pt x="664375" y="1193557"/>
                    <a:pt x="674032" y="1162656"/>
                  </a:cubicBezTo>
                  <a:cubicBezTo>
                    <a:pt x="674032" y="1160724"/>
                    <a:pt x="670169" y="1156862"/>
                    <a:pt x="666306" y="1156862"/>
                  </a:cubicBezTo>
                  <a:cubicBezTo>
                    <a:pt x="660512" y="1156862"/>
                    <a:pt x="639268" y="1164587"/>
                    <a:pt x="633474" y="1164587"/>
                  </a:cubicBezTo>
                  <a:cubicBezTo>
                    <a:pt x="618023" y="1164587"/>
                    <a:pt x="618023" y="1149137"/>
                    <a:pt x="618023" y="1145274"/>
                  </a:cubicBezTo>
                  <a:cubicBezTo>
                    <a:pt x="618023" y="1131755"/>
                    <a:pt x="633474" y="1108579"/>
                    <a:pt x="637336" y="1098922"/>
                  </a:cubicBezTo>
                  <a:cubicBezTo>
                    <a:pt x="639268" y="1095060"/>
                    <a:pt x="639268" y="1089266"/>
                    <a:pt x="641199" y="1083472"/>
                  </a:cubicBezTo>
                  <a:cubicBezTo>
                    <a:pt x="641199" y="1079609"/>
                    <a:pt x="652787" y="1069952"/>
                    <a:pt x="656650" y="1068021"/>
                  </a:cubicBezTo>
                  <a:lnTo>
                    <a:pt x="662444" y="1068021"/>
                  </a:lnTo>
                  <a:cubicBezTo>
                    <a:pt x="664375" y="1079609"/>
                    <a:pt x="670169" y="1102785"/>
                    <a:pt x="689482" y="1116304"/>
                  </a:cubicBezTo>
                  <a:cubicBezTo>
                    <a:pt x="691413" y="1114373"/>
                    <a:pt x="691413" y="1114373"/>
                    <a:pt x="691413" y="1108579"/>
                  </a:cubicBezTo>
                  <a:cubicBezTo>
                    <a:pt x="691413" y="1085403"/>
                    <a:pt x="672100" y="1085403"/>
                    <a:pt x="672100" y="1048708"/>
                  </a:cubicBezTo>
                  <a:cubicBezTo>
                    <a:pt x="672100" y="1046776"/>
                    <a:pt x="668238" y="1033257"/>
                    <a:pt x="679825" y="1033257"/>
                  </a:cubicBezTo>
                  <a:cubicBezTo>
                    <a:pt x="683688" y="1033257"/>
                    <a:pt x="710727" y="1050639"/>
                    <a:pt x="730040" y="1056433"/>
                  </a:cubicBezTo>
                  <a:close/>
                  <a:moveTo>
                    <a:pt x="948279" y="1052570"/>
                  </a:moveTo>
                  <a:cubicBezTo>
                    <a:pt x="946348" y="1054502"/>
                    <a:pt x="948279" y="1054502"/>
                    <a:pt x="942485" y="1054502"/>
                  </a:cubicBezTo>
                  <a:cubicBezTo>
                    <a:pt x="934760" y="1054502"/>
                    <a:pt x="903859" y="1039051"/>
                    <a:pt x="899996" y="1031326"/>
                  </a:cubicBezTo>
                  <a:lnTo>
                    <a:pt x="911584" y="1031326"/>
                  </a:lnTo>
                  <a:cubicBezTo>
                    <a:pt x="919309" y="1031326"/>
                    <a:pt x="944417" y="1048708"/>
                    <a:pt x="948279" y="1052570"/>
                  </a:cubicBezTo>
                  <a:close/>
                  <a:moveTo>
                    <a:pt x="774460" y="1033257"/>
                  </a:moveTo>
                  <a:cubicBezTo>
                    <a:pt x="774460" y="1044845"/>
                    <a:pt x="743559" y="1046776"/>
                    <a:pt x="743559" y="1046776"/>
                  </a:cubicBezTo>
                  <a:cubicBezTo>
                    <a:pt x="724246" y="1046776"/>
                    <a:pt x="708795" y="1035189"/>
                    <a:pt x="691413" y="1019738"/>
                  </a:cubicBezTo>
                  <a:cubicBezTo>
                    <a:pt x="706864" y="1015875"/>
                    <a:pt x="735834" y="1006219"/>
                    <a:pt x="741628" y="1006219"/>
                  </a:cubicBezTo>
                  <a:cubicBezTo>
                    <a:pt x="753216" y="1006219"/>
                    <a:pt x="774460" y="1021669"/>
                    <a:pt x="774460" y="1033257"/>
                  </a:cubicBezTo>
                  <a:close/>
                  <a:moveTo>
                    <a:pt x="815018" y="1004287"/>
                  </a:moveTo>
                  <a:cubicBezTo>
                    <a:pt x="834331" y="1008150"/>
                    <a:pt x="853644" y="1010081"/>
                    <a:pt x="872958" y="1019738"/>
                  </a:cubicBezTo>
                  <a:cubicBezTo>
                    <a:pt x="874889" y="1021669"/>
                    <a:pt x="878752" y="1027463"/>
                    <a:pt x="878752" y="1033257"/>
                  </a:cubicBezTo>
                  <a:cubicBezTo>
                    <a:pt x="878752" y="1050639"/>
                    <a:pt x="847851" y="1048708"/>
                    <a:pt x="843988" y="1048708"/>
                  </a:cubicBezTo>
                  <a:cubicBezTo>
                    <a:pt x="816949" y="1048708"/>
                    <a:pt x="793774" y="1042914"/>
                    <a:pt x="774460" y="1004287"/>
                  </a:cubicBezTo>
                  <a:lnTo>
                    <a:pt x="815018" y="1004287"/>
                  </a:lnTo>
                  <a:close/>
                  <a:moveTo>
                    <a:pt x="973386" y="981112"/>
                  </a:moveTo>
                  <a:cubicBezTo>
                    <a:pt x="998494" y="984974"/>
                    <a:pt x="1021670" y="996562"/>
                    <a:pt x="1048708" y="1000425"/>
                  </a:cubicBezTo>
                  <a:cubicBezTo>
                    <a:pt x="1110510" y="1006219"/>
                    <a:pt x="1122098" y="1002356"/>
                    <a:pt x="1125961" y="1002356"/>
                  </a:cubicBezTo>
                  <a:cubicBezTo>
                    <a:pt x="1131755" y="1002356"/>
                    <a:pt x="1160725" y="1000425"/>
                    <a:pt x="1176175" y="996562"/>
                  </a:cubicBezTo>
                  <a:cubicBezTo>
                    <a:pt x="1178107" y="996562"/>
                    <a:pt x="1185832" y="994631"/>
                    <a:pt x="1191626" y="992699"/>
                  </a:cubicBezTo>
                  <a:cubicBezTo>
                    <a:pt x="1197420" y="1019738"/>
                    <a:pt x="1114373" y="1017807"/>
                    <a:pt x="1091197" y="1017807"/>
                  </a:cubicBezTo>
                  <a:cubicBezTo>
                    <a:pt x="1062227" y="1017807"/>
                    <a:pt x="998494" y="1008150"/>
                    <a:pt x="984974" y="1004287"/>
                  </a:cubicBezTo>
                  <a:cubicBezTo>
                    <a:pt x="984974" y="1004287"/>
                    <a:pt x="983043" y="1004287"/>
                    <a:pt x="981112" y="1006219"/>
                  </a:cubicBezTo>
                  <a:cubicBezTo>
                    <a:pt x="994631" y="1012013"/>
                    <a:pt x="1147206" y="1095060"/>
                    <a:pt x="1193557" y="1095060"/>
                  </a:cubicBezTo>
                  <a:lnTo>
                    <a:pt x="1286261" y="1095060"/>
                  </a:lnTo>
                  <a:lnTo>
                    <a:pt x="1286261" y="1100854"/>
                  </a:lnTo>
                  <a:cubicBezTo>
                    <a:pt x="1263085" y="1104716"/>
                    <a:pt x="1220596" y="1110510"/>
                    <a:pt x="1216733" y="1110510"/>
                  </a:cubicBezTo>
                  <a:cubicBezTo>
                    <a:pt x="1185832" y="1110510"/>
                    <a:pt x="1176175" y="1104716"/>
                    <a:pt x="1141412" y="1095060"/>
                  </a:cubicBezTo>
                  <a:cubicBezTo>
                    <a:pt x="1085403" y="1081540"/>
                    <a:pt x="1033257" y="1054502"/>
                    <a:pt x="979180" y="1031326"/>
                  </a:cubicBezTo>
                  <a:cubicBezTo>
                    <a:pt x="927035" y="1008150"/>
                    <a:pt x="871026" y="992699"/>
                    <a:pt x="818881" y="979180"/>
                  </a:cubicBezTo>
                  <a:cubicBezTo>
                    <a:pt x="826606" y="961798"/>
                    <a:pt x="838194" y="965661"/>
                    <a:pt x="845919" y="965661"/>
                  </a:cubicBezTo>
                  <a:cubicBezTo>
                    <a:pt x="851713" y="965661"/>
                    <a:pt x="930897" y="973386"/>
                    <a:pt x="973386" y="981112"/>
                  </a:cubicBezTo>
                  <a:close/>
                  <a:moveTo>
                    <a:pt x="1732396" y="954073"/>
                  </a:moveTo>
                  <a:cubicBezTo>
                    <a:pt x="1742053" y="963730"/>
                    <a:pt x="1751709" y="979180"/>
                    <a:pt x="1765229" y="988837"/>
                  </a:cubicBezTo>
                  <a:cubicBezTo>
                    <a:pt x="1772954" y="996562"/>
                    <a:pt x="1786473" y="1000425"/>
                    <a:pt x="1798061" y="1004287"/>
                  </a:cubicBezTo>
                  <a:cubicBezTo>
                    <a:pt x="1801924" y="1004287"/>
                    <a:pt x="1803855" y="1008150"/>
                    <a:pt x="1809649" y="1008150"/>
                  </a:cubicBezTo>
                  <a:lnTo>
                    <a:pt x="1871451" y="1008150"/>
                  </a:lnTo>
                  <a:cubicBezTo>
                    <a:pt x="1877245" y="1010081"/>
                    <a:pt x="1883039" y="1010081"/>
                    <a:pt x="1888833" y="1010081"/>
                  </a:cubicBezTo>
                  <a:cubicBezTo>
                    <a:pt x="1962224" y="1012013"/>
                    <a:pt x="2022095" y="1081540"/>
                    <a:pt x="2074240" y="1102785"/>
                  </a:cubicBezTo>
                  <a:cubicBezTo>
                    <a:pt x="2093553" y="1112441"/>
                    <a:pt x="2124455" y="1112441"/>
                    <a:pt x="2145699" y="1112441"/>
                  </a:cubicBezTo>
                  <a:cubicBezTo>
                    <a:pt x="2124455" y="1120167"/>
                    <a:pt x="2101279" y="1127892"/>
                    <a:pt x="2081966" y="1127892"/>
                  </a:cubicBezTo>
                  <a:cubicBezTo>
                    <a:pt x="2004713" y="1127892"/>
                    <a:pt x="1991193" y="1056433"/>
                    <a:pt x="1871451" y="1056433"/>
                  </a:cubicBezTo>
                  <a:cubicBezTo>
                    <a:pt x="1865657" y="1056433"/>
                    <a:pt x="1792267" y="1066090"/>
                    <a:pt x="1786473" y="1066090"/>
                  </a:cubicBezTo>
                  <a:cubicBezTo>
                    <a:pt x="1763297" y="1066090"/>
                    <a:pt x="1687976" y="1042914"/>
                    <a:pt x="1687976" y="1000425"/>
                  </a:cubicBezTo>
                  <a:cubicBezTo>
                    <a:pt x="1687976" y="994631"/>
                    <a:pt x="1699564" y="950210"/>
                    <a:pt x="1722740" y="950210"/>
                  </a:cubicBezTo>
                  <a:cubicBezTo>
                    <a:pt x="1726602" y="950210"/>
                    <a:pt x="1728534" y="950210"/>
                    <a:pt x="1732396" y="954073"/>
                  </a:cubicBezTo>
                  <a:close/>
                  <a:moveTo>
                    <a:pt x="1193557" y="950210"/>
                  </a:moveTo>
                  <a:cubicBezTo>
                    <a:pt x="1191626" y="952142"/>
                    <a:pt x="1191626" y="954073"/>
                    <a:pt x="1189695" y="954073"/>
                  </a:cubicBezTo>
                  <a:cubicBezTo>
                    <a:pt x="1170381" y="961798"/>
                    <a:pt x="1162656" y="969524"/>
                    <a:pt x="1145274" y="969524"/>
                  </a:cubicBezTo>
                  <a:cubicBezTo>
                    <a:pt x="1131755" y="969524"/>
                    <a:pt x="1131755" y="967592"/>
                    <a:pt x="1116304" y="957936"/>
                  </a:cubicBezTo>
                  <a:cubicBezTo>
                    <a:pt x="1125961" y="954073"/>
                    <a:pt x="1137549" y="952142"/>
                    <a:pt x="1149137" y="950210"/>
                  </a:cubicBezTo>
                  <a:lnTo>
                    <a:pt x="1193557" y="950210"/>
                  </a:lnTo>
                  <a:close/>
                  <a:moveTo>
                    <a:pt x="1081541" y="957936"/>
                  </a:moveTo>
                  <a:cubicBezTo>
                    <a:pt x="1081541" y="967592"/>
                    <a:pt x="1050639" y="975318"/>
                    <a:pt x="1048708" y="975318"/>
                  </a:cubicBezTo>
                  <a:cubicBezTo>
                    <a:pt x="1023601" y="975318"/>
                    <a:pt x="1002356" y="954073"/>
                    <a:pt x="984974" y="927035"/>
                  </a:cubicBezTo>
                  <a:cubicBezTo>
                    <a:pt x="992700" y="927035"/>
                    <a:pt x="1081541" y="946348"/>
                    <a:pt x="1081541" y="957936"/>
                  </a:cubicBezTo>
                  <a:close/>
                  <a:moveTo>
                    <a:pt x="813087" y="934760"/>
                  </a:moveTo>
                  <a:cubicBezTo>
                    <a:pt x="805361" y="940554"/>
                    <a:pt x="787980" y="948279"/>
                    <a:pt x="782186" y="948279"/>
                  </a:cubicBezTo>
                  <a:lnTo>
                    <a:pt x="770598" y="948279"/>
                  </a:lnTo>
                  <a:cubicBezTo>
                    <a:pt x="770598" y="946348"/>
                    <a:pt x="768666" y="944416"/>
                    <a:pt x="768666" y="940554"/>
                  </a:cubicBezTo>
                  <a:cubicBezTo>
                    <a:pt x="768666" y="932828"/>
                    <a:pt x="774460" y="927035"/>
                    <a:pt x="782186" y="927035"/>
                  </a:cubicBezTo>
                  <a:cubicBezTo>
                    <a:pt x="786048" y="927035"/>
                    <a:pt x="803430" y="932828"/>
                    <a:pt x="813087" y="934760"/>
                  </a:cubicBezTo>
                  <a:close/>
                  <a:moveTo>
                    <a:pt x="2402565" y="932828"/>
                  </a:moveTo>
                  <a:cubicBezTo>
                    <a:pt x="2402565" y="959867"/>
                    <a:pt x="2389046" y="981112"/>
                    <a:pt x="2360076" y="981112"/>
                  </a:cubicBezTo>
                  <a:cubicBezTo>
                    <a:pt x="2354282" y="981112"/>
                    <a:pt x="2348488" y="979180"/>
                    <a:pt x="2342694" y="979180"/>
                  </a:cubicBezTo>
                  <a:cubicBezTo>
                    <a:pt x="2342694" y="975318"/>
                    <a:pt x="2348488" y="967592"/>
                    <a:pt x="2350419" y="963730"/>
                  </a:cubicBezTo>
                  <a:cubicBezTo>
                    <a:pt x="2356213" y="952142"/>
                    <a:pt x="2363939" y="936691"/>
                    <a:pt x="2363939" y="925103"/>
                  </a:cubicBezTo>
                  <a:cubicBezTo>
                    <a:pt x="2363939" y="911584"/>
                    <a:pt x="2356213" y="894202"/>
                    <a:pt x="2350419" y="880683"/>
                  </a:cubicBezTo>
                  <a:cubicBezTo>
                    <a:pt x="2385183" y="888408"/>
                    <a:pt x="2402565" y="905790"/>
                    <a:pt x="2402565" y="932828"/>
                  </a:cubicBezTo>
                  <a:close/>
                  <a:moveTo>
                    <a:pt x="967593" y="938622"/>
                  </a:moveTo>
                  <a:lnTo>
                    <a:pt x="923172" y="938622"/>
                  </a:lnTo>
                  <a:cubicBezTo>
                    <a:pt x="899996" y="938622"/>
                    <a:pt x="857507" y="898065"/>
                    <a:pt x="855576" y="874889"/>
                  </a:cubicBezTo>
                  <a:cubicBezTo>
                    <a:pt x="888408" y="882614"/>
                    <a:pt x="940554" y="890339"/>
                    <a:pt x="967593" y="938622"/>
                  </a:cubicBezTo>
                  <a:close/>
                  <a:moveTo>
                    <a:pt x="753216" y="861370"/>
                  </a:moveTo>
                  <a:cubicBezTo>
                    <a:pt x="618023" y="1010081"/>
                    <a:pt x="562015" y="1164587"/>
                    <a:pt x="562015" y="1317162"/>
                  </a:cubicBezTo>
                  <a:cubicBezTo>
                    <a:pt x="562015" y="1460079"/>
                    <a:pt x="598710" y="1616516"/>
                    <a:pt x="753216" y="1755572"/>
                  </a:cubicBezTo>
                  <a:cubicBezTo>
                    <a:pt x="932829" y="1917803"/>
                    <a:pt x="1122098" y="1964154"/>
                    <a:pt x="1307505" y="2000849"/>
                  </a:cubicBezTo>
                  <a:cubicBezTo>
                    <a:pt x="1409865" y="2020163"/>
                    <a:pt x="1512225" y="2037545"/>
                    <a:pt x="1614586" y="2087759"/>
                  </a:cubicBezTo>
                  <a:cubicBezTo>
                    <a:pt x="1620379" y="2091622"/>
                    <a:pt x="1672525" y="2109004"/>
                    <a:pt x="1672525" y="2134111"/>
                  </a:cubicBezTo>
                  <a:lnTo>
                    <a:pt x="1672525" y="2180462"/>
                  </a:lnTo>
                  <a:cubicBezTo>
                    <a:pt x="1670594" y="2184325"/>
                    <a:pt x="1664800" y="2184325"/>
                    <a:pt x="1660937" y="2184325"/>
                  </a:cubicBezTo>
                  <a:cubicBezTo>
                    <a:pt x="1635830" y="2184325"/>
                    <a:pt x="1622311" y="2159218"/>
                    <a:pt x="1597204" y="2159218"/>
                  </a:cubicBezTo>
                  <a:cubicBezTo>
                    <a:pt x="1572096" y="2159218"/>
                    <a:pt x="1558577" y="2180462"/>
                    <a:pt x="1558577" y="2197844"/>
                  </a:cubicBezTo>
                  <a:cubicBezTo>
                    <a:pt x="1558577" y="2219089"/>
                    <a:pt x="1583684" y="2275097"/>
                    <a:pt x="1583684" y="2298273"/>
                  </a:cubicBezTo>
                  <a:cubicBezTo>
                    <a:pt x="1583684" y="2317586"/>
                    <a:pt x="1575959" y="2333037"/>
                    <a:pt x="1550852" y="2346556"/>
                  </a:cubicBezTo>
                  <a:cubicBezTo>
                    <a:pt x="1552783" y="2334968"/>
                    <a:pt x="1556646" y="2315655"/>
                    <a:pt x="1556646" y="2311792"/>
                  </a:cubicBezTo>
                  <a:cubicBezTo>
                    <a:pt x="1556646" y="2261578"/>
                    <a:pt x="1510294" y="2253853"/>
                    <a:pt x="1469736" y="2242265"/>
                  </a:cubicBezTo>
                  <a:cubicBezTo>
                    <a:pt x="1436904" y="2234540"/>
                    <a:pt x="1388621" y="2184325"/>
                    <a:pt x="1382827" y="2155355"/>
                  </a:cubicBezTo>
                  <a:cubicBezTo>
                    <a:pt x="1373170" y="2110935"/>
                    <a:pt x="1303643" y="2039476"/>
                    <a:pt x="1257291" y="2029819"/>
                  </a:cubicBezTo>
                  <a:cubicBezTo>
                    <a:pt x="1234115" y="2024025"/>
                    <a:pt x="1207077" y="2014369"/>
                    <a:pt x="1183901" y="2014369"/>
                  </a:cubicBezTo>
                  <a:cubicBezTo>
                    <a:pt x="1168450" y="2014369"/>
                    <a:pt x="1110510" y="2020163"/>
                    <a:pt x="1110510" y="2054927"/>
                  </a:cubicBezTo>
                  <a:cubicBezTo>
                    <a:pt x="1110510" y="2091622"/>
                    <a:pt x="1187763" y="2101278"/>
                    <a:pt x="1199351" y="2105141"/>
                  </a:cubicBezTo>
                  <a:cubicBezTo>
                    <a:pt x="1210939" y="2109004"/>
                    <a:pt x="1251497" y="2143767"/>
                    <a:pt x="1251497" y="2163081"/>
                  </a:cubicBezTo>
                  <a:lnTo>
                    <a:pt x="1251497" y="2193982"/>
                  </a:lnTo>
                  <a:cubicBezTo>
                    <a:pt x="1236046" y="2172737"/>
                    <a:pt x="1203214" y="2136042"/>
                    <a:pt x="1178107" y="2136042"/>
                  </a:cubicBezTo>
                  <a:cubicBezTo>
                    <a:pt x="1147206" y="2136042"/>
                    <a:pt x="1145274" y="2178531"/>
                    <a:pt x="1141412" y="2192050"/>
                  </a:cubicBezTo>
                  <a:cubicBezTo>
                    <a:pt x="1137549" y="2203638"/>
                    <a:pt x="1133686" y="2221020"/>
                    <a:pt x="1125961" y="2236471"/>
                  </a:cubicBezTo>
                  <a:cubicBezTo>
                    <a:pt x="1079609" y="2319518"/>
                    <a:pt x="990768" y="2336900"/>
                    <a:pt x="927035" y="2336900"/>
                  </a:cubicBezTo>
                  <a:cubicBezTo>
                    <a:pt x="913515" y="2336900"/>
                    <a:pt x="882614" y="2331106"/>
                    <a:pt x="871026" y="2319518"/>
                  </a:cubicBezTo>
                  <a:cubicBezTo>
                    <a:pt x="867164" y="2329174"/>
                    <a:pt x="863301" y="2340762"/>
                    <a:pt x="863301" y="2352350"/>
                  </a:cubicBezTo>
                  <a:cubicBezTo>
                    <a:pt x="849782" y="2497199"/>
                    <a:pt x="739696" y="2555139"/>
                    <a:pt x="637336" y="2555139"/>
                  </a:cubicBezTo>
                  <a:cubicBezTo>
                    <a:pt x="448067" y="2555139"/>
                    <a:pt x="417166" y="2408358"/>
                    <a:pt x="395921" y="2408358"/>
                  </a:cubicBezTo>
                  <a:cubicBezTo>
                    <a:pt x="392058" y="2408358"/>
                    <a:pt x="376608" y="2418015"/>
                    <a:pt x="366951" y="2421878"/>
                  </a:cubicBezTo>
                  <a:cubicBezTo>
                    <a:pt x="324462" y="2443122"/>
                    <a:pt x="278110" y="2454710"/>
                    <a:pt x="235621" y="2454710"/>
                  </a:cubicBezTo>
                  <a:cubicBezTo>
                    <a:pt x="121673" y="2454710"/>
                    <a:pt x="0" y="2375526"/>
                    <a:pt x="0" y="2242265"/>
                  </a:cubicBezTo>
                  <a:cubicBezTo>
                    <a:pt x="0" y="2190119"/>
                    <a:pt x="23176" y="2109004"/>
                    <a:pt x="94635" y="2080034"/>
                  </a:cubicBezTo>
                  <a:cubicBezTo>
                    <a:pt x="110085" y="2072308"/>
                    <a:pt x="131330" y="2070377"/>
                    <a:pt x="150643" y="2060720"/>
                  </a:cubicBezTo>
                  <a:cubicBezTo>
                    <a:pt x="160300" y="2056858"/>
                    <a:pt x="160300" y="2039476"/>
                    <a:pt x="162231" y="2029819"/>
                  </a:cubicBezTo>
                  <a:cubicBezTo>
                    <a:pt x="168025" y="1993124"/>
                    <a:pt x="181544" y="1950635"/>
                    <a:pt x="218239" y="1915871"/>
                  </a:cubicBezTo>
                  <a:cubicBezTo>
                    <a:pt x="280042" y="1854069"/>
                    <a:pt x="351501" y="1863726"/>
                    <a:pt x="419097" y="1854069"/>
                  </a:cubicBezTo>
                  <a:cubicBezTo>
                    <a:pt x="440342" y="1852138"/>
                    <a:pt x="471243" y="1827031"/>
                    <a:pt x="494419" y="1807717"/>
                  </a:cubicBezTo>
                  <a:cubicBezTo>
                    <a:pt x="502144" y="1798061"/>
                    <a:pt x="523388" y="1801923"/>
                    <a:pt x="523388" y="1788404"/>
                  </a:cubicBezTo>
                  <a:cubicBezTo>
                    <a:pt x="523388" y="1769091"/>
                    <a:pt x="502144" y="1747846"/>
                    <a:pt x="502144" y="1716945"/>
                  </a:cubicBezTo>
                  <a:lnTo>
                    <a:pt x="502144" y="1645486"/>
                  </a:lnTo>
                  <a:lnTo>
                    <a:pt x="548496" y="1452354"/>
                  </a:lnTo>
                  <a:lnTo>
                    <a:pt x="548496" y="1404071"/>
                  </a:lnTo>
                  <a:cubicBezTo>
                    <a:pt x="542702" y="1400208"/>
                    <a:pt x="529182" y="1392483"/>
                    <a:pt x="527251" y="1392483"/>
                  </a:cubicBezTo>
                  <a:cubicBezTo>
                    <a:pt x="492487" y="1392483"/>
                    <a:pt x="473174" y="1458148"/>
                    <a:pt x="469311" y="1469736"/>
                  </a:cubicBezTo>
                  <a:cubicBezTo>
                    <a:pt x="467380" y="1477461"/>
                    <a:pt x="463517" y="1487118"/>
                    <a:pt x="459655" y="1496774"/>
                  </a:cubicBezTo>
                  <a:cubicBezTo>
                    <a:pt x="444204" y="1529607"/>
                    <a:pt x="428754" y="1545058"/>
                    <a:pt x="399784" y="1545058"/>
                  </a:cubicBezTo>
                  <a:cubicBezTo>
                    <a:pt x="393990" y="1545058"/>
                    <a:pt x="388196" y="1543126"/>
                    <a:pt x="382402" y="1543126"/>
                  </a:cubicBezTo>
                  <a:cubicBezTo>
                    <a:pt x="413303" y="1518019"/>
                    <a:pt x="426822" y="1489049"/>
                    <a:pt x="430685" y="1463942"/>
                  </a:cubicBezTo>
                  <a:lnTo>
                    <a:pt x="430685" y="1419522"/>
                  </a:lnTo>
                  <a:cubicBezTo>
                    <a:pt x="426822" y="1402140"/>
                    <a:pt x="424891" y="1380895"/>
                    <a:pt x="419097" y="1363513"/>
                  </a:cubicBezTo>
                  <a:cubicBezTo>
                    <a:pt x="413303" y="1340337"/>
                    <a:pt x="393990" y="1295917"/>
                    <a:pt x="393990" y="1266947"/>
                  </a:cubicBezTo>
                  <a:lnTo>
                    <a:pt x="393990" y="1230252"/>
                  </a:lnTo>
                  <a:cubicBezTo>
                    <a:pt x="397852" y="1201282"/>
                    <a:pt x="405578" y="1168450"/>
                    <a:pt x="424891" y="1139480"/>
                  </a:cubicBezTo>
                  <a:cubicBezTo>
                    <a:pt x="451929" y="1095060"/>
                    <a:pt x="511800" y="1044845"/>
                    <a:pt x="552358" y="1021669"/>
                  </a:cubicBezTo>
                  <a:cubicBezTo>
                    <a:pt x="569740" y="1012013"/>
                    <a:pt x="587122" y="996562"/>
                    <a:pt x="608367" y="986905"/>
                  </a:cubicBezTo>
                  <a:cubicBezTo>
                    <a:pt x="637336" y="969524"/>
                    <a:pt x="660512" y="952142"/>
                    <a:pt x="660512" y="928966"/>
                  </a:cubicBezTo>
                  <a:cubicBezTo>
                    <a:pt x="660512" y="915447"/>
                    <a:pt x="646993" y="899996"/>
                    <a:pt x="635405" y="899996"/>
                  </a:cubicBezTo>
                  <a:cubicBezTo>
                    <a:pt x="631542" y="899996"/>
                    <a:pt x="579397" y="936691"/>
                    <a:pt x="558152" y="944416"/>
                  </a:cubicBezTo>
                  <a:cubicBezTo>
                    <a:pt x="502144" y="961798"/>
                    <a:pt x="523388" y="957936"/>
                    <a:pt x="486693" y="957936"/>
                  </a:cubicBezTo>
                  <a:cubicBezTo>
                    <a:pt x="469311" y="957936"/>
                    <a:pt x="448067" y="959867"/>
                    <a:pt x="432616" y="942485"/>
                  </a:cubicBezTo>
                  <a:cubicBezTo>
                    <a:pt x="440342" y="944416"/>
                    <a:pt x="449998" y="944416"/>
                    <a:pt x="455792" y="944416"/>
                  </a:cubicBezTo>
                  <a:cubicBezTo>
                    <a:pt x="571671" y="944416"/>
                    <a:pt x="589053" y="847850"/>
                    <a:pt x="693345" y="847850"/>
                  </a:cubicBezTo>
                  <a:cubicBezTo>
                    <a:pt x="720383" y="847850"/>
                    <a:pt x="722315" y="847850"/>
                    <a:pt x="753216" y="861370"/>
                  </a:cubicBezTo>
                  <a:close/>
                  <a:moveTo>
                    <a:pt x="1087335" y="803430"/>
                  </a:moveTo>
                  <a:cubicBezTo>
                    <a:pt x="1102785" y="807293"/>
                    <a:pt x="1127892" y="807293"/>
                    <a:pt x="1141412" y="818880"/>
                  </a:cubicBezTo>
                  <a:cubicBezTo>
                    <a:pt x="1131755" y="820812"/>
                    <a:pt x="1116304" y="822743"/>
                    <a:pt x="1110510" y="822743"/>
                  </a:cubicBezTo>
                  <a:cubicBezTo>
                    <a:pt x="1095060" y="822743"/>
                    <a:pt x="1093128" y="824674"/>
                    <a:pt x="1075747" y="803430"/>
                  </a:cubicBezTo>
                  <a:lnTo>
                    <a:pt x="1087335" y="803430"/>
                  </a:lnTo>
                  <a:close/>
                  <a:moveTo>
                    <a:pt x="784117" y="801499"/>
                  </a:moveTo>
                  <a:cubicBezTo>
                    <a:pt x="927035" y="811155"/>
                    <a:pt x="957936" y="849782"/>
                    <a:pt x="1077678" y="849782"/>
                  </a:cubicBezTo>
                  <a:cubicBezTo>
                    <a:pt x="1083472" y="849782"/>
                    <a:pt x="1180038" y="834331"/>
                    <a:pt x="1185832" y="834331"/>
                  </a:cubicBezTo>
                  <a:cubicBezTo>
                    <a:pt x="1189695" y="834331"/>
                    <a:pt x="1191626" y="834331"/>
                    <a:pt x="1195489" y="836262"/>
                  </a:cubicBezTo>
                  <a:cubicBezTo>
                    <a:pt x="1189695" y="842056"/>
                    <a:pt x="1181969" y="845919"/>
                    <a:pt x="1174244" y="847850"/>
                  </a:cubicBezTo>
                  <a:cubicBezTo>
                    <a:pt x="1170381" y="849782"/>
                    <a:pt x="1071884" y="865232"/>
                    <a:pt x="1054502" y="865232"/>
                  </a:cubicBezTo>
                  <a:cubicBezTo>
                    <a:pt x="1006219" y="865232"/>
                    <a:pt x="954073" y="847850"/>
                    <a:pt x="905790" y="840125"/>
                  </a:cubicBezTo>
                  <a:cubicBezTo>
                    <a:pt x="905790" y="840125"/>
                    <a:pt x="903859" y="840125"/>
                    <a:pt x="901928" y="842056"/>
                  </a:cubicBezTo>
                  <a:cubicBezTo>
                    <a:pt x="946348" y="865232"/>
                    <a:pt x="1039051" y="909653"/>
                    <a:pt x="1091197" y="909653"/>
                  </a:cubicBezTo>
                  <a:cubicBezTo>
                    <a:pt x="1096991" y="909653"/>
                    <a:pt x="1166519" y="905790"/>
                    <a:pt x="1191626" y="901927"/>
                  </a:cubicBezTo>
                  <a:cubicBezTo>
                    <a:pt x="1189695" y="905790"/>
                    <a:pt x="1185832" y="911584"/>
                    <a:pt x="1183901" y="911584"/>
                  </a:cubicBezTo>
                  <a:cubicBezTo>
                    <a:pt x="1164587" y="919309"/>
                    <a:pt x="1129824" y="925103"/>
                    <a:pt x="1124030" y="925103"/>
                  </a:cubicBezTo>
                  <a:cubicBezTo>
                    <a:pt x="1120167" y="925103"/>
                    <a:pt x="1114373" y="925103"/>
                    <a:pt x="1079609" y="923172"/>
                  </a:cubicBezTo>
                  <a:cubicBezTo>
                    <a:pt x="957936" y="913515"/>
                    <a:pt x="840125" y="824674"/>
                    <a:pt x="720383" y="813087"/>
                  </a:cubicBezTo>
                  <a:lnTo>
                    <a:pt x="720383" y="807293"/>
                  </a:lnTo>
                  <a:cubicBezTo>
                    <a:pt x="726177" y="797636"/>
                    <a:pt x="735834" y="799567"/>
                    <a:pt x="741628" y="799567"/>
                  </a:cubicBezTo>
                  <a:cubicBezTo>
                    <a:pt x="747422" y="799567"/>
                    <a:pt x="770598" y="801499"/>
                    <a:pt x="784117" y="801499"/>
                  </a:cubicBezTo>
                  <a:close/>
                  <a:moveTo>
                    <a:pt x="940554" y="784117"/>
                  </a:moveTo>
                  <a:cubicBezTo>
                    <a:pt x="940554" y="793773"/>
                    <a:pt x="934760" y="797636"/>
                    <a:pt x="925103" y="797636"/>
                  </a:cubicBezTo>
                  <a:cubicBezTo>
                    <a:pt x="919309" y="797636"/>
                    <a:pt x="896134" y="789911"/>
                    <a:pt x="880683" y="786048"/>
                  </a:cubicBezTo>
                  <a:cubicBezTo>
                    <a:pt x="894202" y="774460"/>
                    <a:pt x="911584" y="759010"/>
                    <a:pt x="927035" y="745490"/>
                  </a:cubicBezTo>
                  <a:cubicBezTo>
                    <a:pt x="932829" y="757078"/>
                    <a:pt x="940554" y="778323"/>
                    <a:pt x="940554" y="784117"/>
                  </a:cubicBezTo>
                  <a:close/>
                  <a:moveTo>
                    <a:pt x="1052571" y="793773"/>
                  </a:moveTo>
                  <a:cubicBezTo>
                    <a:pt x="1042914" y="811155"/>
                    <a:pt x="1023601" y="816949"/>
                    <a:pt x="1010082" y="816949"/>
                  </a:cubicBezTo>
                  <a:cubicBezTo>
                    <a:pt x="952142" y="816949"/>
                    <a:pt x="944417" y="784117"/>
                    <a:pt x="944417" y="743559"/>
                  </a:cubicBezTo>
                  <a:lnTo>
                    <a:pt x="944417" y="737765"/>
                  </a:lnTo>
                  <a:lnTo>
                    <a:pt x="1052571" y="793773"/>
                  </a:lnTo>
                  <a:close/>
                  <a:moveTo>
                    <a:pt x="1805786" y="791842"/>
                  </a:moveTo>
                  <a:cubicBezTo>
                    <a:pt x="1786473" y="805361"/>
                    <a:pt x="1765229" y="811155"/>
                    <a:pt x="1747847" y="811155"/>
                  </a:cubicBezTo>
                  <a:cubicBezTo>
                    <a:pt x="1701495" y="811155"/>
                    <a:pt x="1670594" y="768666"/>
                    <a:pt x="1662869" y="710726"/>
                  </a:cubicBezTo>
                  <a:lnTo>
                    <a:pt x="1695701" y="710726"/>
                  </a:lnTo>
                  <a:cubicBezTo>
                    <a:pt x="1730465" y="710726"/>
                    <a:pt x="1794198" y="751284"/>
                    <a:pt x="1805786" y="791842"/>
                  </a:cubicBezTo>
                  <a:close/>
                  <a:moveTo>
                    <a:pt x="882614" y="706864"/>
                  </a:moveTo>
                  <a:cubicBezTo>
                    <a:pt x="888408" y="712658"/>
                    <a:pt x="899996" y="720383"/>
                    <a:pt x="907722" y="726177"/>
                  </a:cubicBezTo>
                  <a:cubicBezTo>
                    <a:pt x="878752" y="743559"/>
                    <a:pt x="869095" y="762872"/>
                    <a:pt x="847851" y="762872"/>
                  </a:cubicBezTo>
                  <a:cubicBezTo>
                    <a:pt x="843988" y="762872"/>
                    <a:pt x="795705" y="755147"/>
                    <a:pt x="789911" y="755147"/>
                  </a:cubicBezTo>
                  <a:lnTo>
                    <a:pt x="710727" y="755147"/>
                  </a:lnTo>
                  <a:cubicBezTo>
                    <a:pt x="716521" y="739696"/>
                    <a:pt x="733903" y="726177"/>
                    <a:pt x="747422" y="718452"/>
                  </a:cubicBezTo>
                  <a:cubicBezTo>
                    <a:pt x="774460" y="699139"/>
                    <a:pt x="828537" y="674031"/>
                    <a:pt x="832400" y="674031"/>
                  </a:cubicBezTo>
                  <a:cubicBezTo>
                    <a:pt x="847851" y="674031"/>
                    <a:pt x="869095" y="695276"/>
                    <a:pt x="882614" y="706864"/>
                  </a:cubicBezTo>
                  <a:close/>
                  <a:moveTo>
                    <a:pt x="1713083" y="679825"/>
                  </a:moveTo>
                  <a:cubicBezTo>
                    <a:pt x="1734327" y="683688"/>
                    <a:pt x="1755572" y="689482"/>
                    <a:pt x="1776817" y="708795"/>
                  </a:cubicBezTo>
                  <a:cubicBezTo>
                    <a:pt x="1726602" y="685619"/>
                    <a:pt x="1666731" y="697207"/>
                    <a:pt x="1618448" y="666306"/>
                  </a:cubicBezTo>
                  <a:cubicBezTo>
                    <a:pt x="1614586" y="672100"/>
                    <a:pt x="1614586" y="681757"/>
                    <a:pt x="1614586" y="685619"/>
                  </a:cubicBezTo>
                  <a:cubicBezTo>
                    <a:pt x="1614586" y="733902"/>
                    <a:pt x="1630036" y="784117"/>
                    <a:pt x="1697632" y="815018"/>
                  </a:cubicBezTo>
                  <a:cubicBezTo>
                    <a:pt x="1705358" y="818880"/>
                    <a:pt x="1716946" y="820812"/>
                    <a:pt x="1726602" y="822743"/>
                  </a:cubicBezTo>
                  <a:cubicBezTo>
                    <a:pt x="1743984" y="826606"/>
                    <a:pt x="1767160" y="834331"/>
                    <a:pt x="1786473" y="843988"/>
                  </a:cubicBezTo>
                  <a:cubicBezTo>
                    <a:pt x="1815443" y="857507"/>
                    <a:pt x="1856001" y="878751"/>
                    <a:pt x="1886902" y="899996"/>
                  </a:cubicBezTo>
                  <a:cubicBezTo>
                    <a:pt x="1825100" y="872958"/>
                    <a:pt x="1769091" y="845919"/>
                    <a:pt x="1711152" y="845919"/>
                  </a:cubicBezTo>
                  <a:lnTo>
                    <a:pt x="1587547" y="859438"/>
                  </a:lnTo>
                  <a:cubicBezTo>
                    <a:pt x="1574028" y="857507"/>
                    <a:pt x="1558577" y="857507"/>
                    <a:pt x="1545058" y="853644"/>
                  </a:cubicBezTo>
                  <a:cubicBezTo>
                    <a:pt x="1529607" y="851713"/>
                    <a:pt x="1512225" y="845919"/>
                    <a:pt x="1494844" y="842056"/>
                  </a:cubicBezTo>
                  <a:lnTo>
                    <a:pt x="1492912" y="843988"/>
                  </a:lnTo>
                  <a:cubicBezTo>
                    <a:pt x="1504500" y="886477"/>
                    <a:pt x="1548921" y="886477"/>
                    <a:pt x="1574028" y="898065"/>
                  </a:cubicBezTo>
                  <a:cubicBezTo>
                    <a:pt x="1545058" y="911584"/>
                    <a:pt x="1506431" y="925103"/>
                    <a:pt x="1479393" y="925103"/>
                  </a:cubicBezTo>
                  <a:cubicBezTo>
                    <a:pt x="1475530" y="925103"/>
                    <a:pt x="1386689" y="907721"/>
                    <a:pt x="1380896" y="907721"/>
                  </a:cubicBezTo>
                  <a:cubicBezTo>
                    <a:pt x="1371239" y="907721"/>
                    <a:pt x="1344200" y="913515"/>
                    <a:pt x="1336475" y="921241"/>
                  </a:cubicBezTo>
                  <a:cubicBezTo>
                    <a:pt x="1338406" y="923172"/>
                    <a:pt x="1342269" y="923172"/>
                    <a:pt x="1344200" y="923172"/>
                  </a:cubicBezTo>
                  <a:cubicBezTo>
                    <a:pt x="1392483" y="927035"/>
                    <a:pt x="1444629" y="996562"/>
                    <a:pt x="1490981" y="1039051"/>
                  </a:cubicBezTo>
                  <a:cubicBezTo>
                    <a:pt x="1510294" y="1058364"/>
                    <a:pt x="1537333" y="1068021"/>
                    <a:pt x="1560508" y="1069952"/>
                  </a:cubicBezTo>
                  <a:cubicBezTo>
                    <a:pt x="1566302" y="1069952"/>
                    <a:pt x="1574028" y="1071884"/>
                    <a:pt x="1581753" y="1071884"/>
                  </a:cubicBezTo>
                  <a:cubicBezTo>
                    <a:pt x="1556646" y="1108579"/>
                    <a:pt x="1521882" y="1110510"/>
                    <a:pt x="1492912" y="1120167"/>
                  </a:cubicBezTo>
                  <a:cubicBezTo>
                    <a:pt x="1525745" y="1149137"/>
                    <a:pt x="1579822" y="1152999"/>
                    <a:pt x="1616517" y="1152999"/>
                  </a:cubicBezTo>
                  <a:cubicBezTo>
                    <a:pt x="1655143" y="1152999"/>
                    <a:pt x="1684113" y="1151068"/>
                    <a:pt x="1726602" y="1135617"/>
                  </a:cubicBezTo>
                  <a:cubicBezTo>
                    <a:pt x="1720808" y="1133686"/>
                    <a:pt x="1711152" y="1131755"/>
                    <a:pt x="1705358" y="1131755"/>
                  </a:cubicBezTo>
                  <a:cubicBezTo>
                    <a:pt x="1680250" y="1127892"/>
                    <a:pt x="1655143" y="1122098"/>
                    <a:pt x="1630036" y="1106647"/>
                  </a:cubicBezTo>
                  <a:cubicBezTo>
                    <a:pt x="1610723" y="1096991"/>
                    <a:pt x="1575959" y="1037120"/>
                    <a:pt x="1575959" y="1019738"/>
                  </a:cubicBezTo>
                  <a:lnTo>
                    <a:pt x="1575959" y="983043"/>
                  </a:lnTo>
                  <a:cubicBezTo>
                    <a:pt x="1599135" y="890339"/>
                    <a:pt x="1672525" y="872958"/>
                    <a:pt x="1736259" y="872958"/>
                  </a:cubicBezTo>
                  <a:cubicBezTo>
                    <a:pt x="1828962" y="872958"/>
                    <a:pt x="1848276" y="907721"/>
                    <a:pt x="1966086" y="957936"/>
                  </a:cubicBezTo>
                  <a:cubicBezTo>
                    <a:pt x="1973811" y="961798"/>
                    <a:pt x="1989262" y="967592"/>
                    <a:pt x="1995056" y="967592"/>
                  </a:cubicBezTo>
                  <a:lnTo>
                    <a:pt x="2043339" y="967592"/>
                  </a:lnTo>
                  <a:cubicBezTo>
                    <a:pt x="2062652" y="971455"/>
                    <a:pt x="2081966" y="975318"/>
                    <a:pt x="2099347" y="979180"/>
                  </a:cubicBezTo>
                  <a:cubicBezTo>
                    <a:pt x="2078103" y="979180"/>
                    <a:pt x="2037545" y="983043"/>
                    <a:pt x="2031751" y="983043"/>
                  </a:cubicBezTo>
                  <a:cubicBezTo>
                    <a:pt x="2014369" y="983043"/>
                    <a:pt x="2004713" y="981112"/>
                    <a:pt x="1981537" y="973386"/>
                  </a:cubicBezTo>
                  <a:cubicBezTo>
                    <a:pt x="1962224" y="965661"/>
                    <a:pt x="1940979" y="965661"/>
                    <a:pt x="1923597" y="956004"/>
                  </a:cubicBezTo>
                  <a:cubicBezTo>
                    <a:pt x="1854069" y="925103"/>
                    <a:pt x="1809649" y="890339"/>
                    <a:pt x="1745915" y="890339"/>
                  </a:cubicBezTo>
                  <a:cubicBezTo>
                    <a:pt x="1691838" y="890339"/>
                    <a:pt x="1597204" y="923172"/>
                    <a:pt x="1597204" y="1004287"/>
                  </a:cubicBezTo>
                  <a:cubicBezTo>
                    <a:pt x="1597204" y="1048708"/>
                    <a:pt x="1628105" y="1089266"/>
                    <a:pt x="1686044" y="1108579"/>
                  </a:cubicBezTo>
                  <a:cubicBezTo>
                    <a:pt x="1720808" y="1122098"/>
                    <a:pt x="1745915" y="1116304"/>
                    <a:pt x="1782611" y="1116304"/>
                  </a:cubicBezTo>
                  <a:lnTo>
                    <a:pt x="1894627" y="1116304"/>
                  </a:lnTo>
                  <a:cubicBezTo>
                    <a:pt x="1900421" y="1118235"/>
                    <a:pt x="1906215" y="1118235"/>
                    <a:pt x="1912009" y="1118235"/>
                  </a:cubicBezTo>
                  <a:cubicBezTo>
                    <a:pt x="1987331" y="1122098"/>
                    <a:pt x="2022095" y="1228321"/>
                    <a:pt x="2047202" y="1280466"/>
                  </a:cubicBezTo>
                  <a:cubicBezTo>
                    <a:pt x="1998919" y="1239909"/>
                    <a:pt x="1998919" y="1164587"/>
                    <a:pt x="1933254" y="1141411"/>
                  </a:cubicBezTo>
                  <a:cubicBezTo>
                    <a:pt x="1913940" y="1133686"/>
                    <a:pt x="1884971" y="1129823"/>
                    <a:pt x="1867589" y="1129823"/>
                  </a:cubicBezTo>
                  <a:cubicBezTo>
                    <a:pt x="1863726" y="1129823"/>
                    <a:pt x="1854069" y="1127892"/>
                    <a:pt x="1813512" y="1131755"/>
                  </a:cubicBezTo>
                  <a:cubicBezTo>
                    <a:pt x="1805786" y="1131755"/>
                    <a:pt x="1799992" y="1133686"/>
                    <a:pt x="1792267" y="1135617"/>
                  </a:cubicBezTo>
                  <a:cubicBezTo>
                    <a:pt x="1842482" y="1160724"/>
                    <a:pt x="1923597" y="1141411"/>
                    <a:pt x="1952567" y="1230252"/>
                  </a:cubicBezTo>
                  <a:cubicBezTo>
                    <a:pt x="1886902" y="1152999"/>
                    <a:pt x="1840550" y="1156862"/>
                    <a:pt x="1776817" y="1156862"/>
                  </a:cubicBezTo>
                  <a:cubicBezTo>
                    <a:pt x="1772954" y="1156862"/>
                    <a:pt x="1745915" y="1154931"/>
                    <a:pt x="1730465" y="1156862"/>
                  </a:cubicBezTo>
                  <a:cubicBezTo>
                    <a:pt x="1687976" y="1160724"/>
                    <a:pt x="1633899" y="1176175"/>
                    <a:pt x="1591410" y="1176175"/>
                  </a:cubicBezTo>
                  <a:cubicBezTo>
                    <a:pt x="1535401" y="1176175"/>
                    <a:pt x="1458148" y="1160724"/>
                    <a:pt x="1419522" y="1087334"/>
                  </a:cubicBezTo>
                  <a:cubicBezTo>
                    <a:pt x="1438835" y="1089266"/>
                    <a:pt x="1475530" y="1093128"/>
                    <a:pt x="1479393" y="1093128"/>
                  </a:cubicBezTo>
                  <a:cubicBezTo>
                    <a:pt x="1485187" y="1093128"/>
                    <a:pt x="1506431" y="1091197"/>
                    <a:pt x="1519951" y="1089266"/>
                  </a:cubicBezTo>
                  <a:cubicBezTo>
                    <a:pt x="1498706" y="1075746"/>
                    <a:pt x="1473599" y="1060296"/>
                    <a:pt x="1452354" y="1039051"/>
                  </a:cubicBezTo>
                  <a:cubicBezTo>
                    <a:pt x="1400209" y="990768"/>
                    <a:pt x="1361582" y="948279"/>
                    <a:pt x="1313299" y="948279"/>
                  </a:cubicBezTo>
                  <a:cubicBezTo>
                    <a:pt x="1297849" y="948279"/>
                    <a:pt x="1278535" y="954073"/>
                    <a:pt x="1263085" y="961798"/>
                  </a:cubicBezTo>
                  <a:cubicBezTo>
                    <a:pt x="1290123" y="886477"/>
                    <a:pt x="1328750" y="890339"/>
                    <a:pt x="1378964" y="890339"/>
                  </a:cubicBezTo>
                  <a:cubicBezTo>
                    <a:pt x="1382827" y="890339"/>
                    <a:pt x="1411797" y="890339"/>
                    <a:pt x="1427247" y="892271"/>
                  </a:cubicBezTo>
                  <a:cubicBezTo>
                    <a:pt x="1440767" y="892271"/>
                    <a:pt x="1465874" y="901927"/>
                    <a:pt x="1469736" y="901927"/>
                  </a:cubicBezTo>
                  <a:cubicBezTo>
                    <a:pt x="1481324" y="901927"/>
                    <a:pt x="1487118" y="896133"/>
                    <a:pt x="1487118" y="888408"/>
                  </a:cubicBezTo>
                  <a:cubicBezTo>
                    <a:pt x="1487118" y="882614"/>
                    <a:pt x="1469736" y="867164"/>
                    <a:pt x="1463942" y="855576"/>
                  </a:cubicBezTo>
                  <a:cubicBezTo>
                    <a:pt x="1448492" y="824674"/>
                    <a:pt x="1444629" y="813087"/>
                    <a:pt x="1444629" y="789911"/>
                  </a:cubicBezTo>
                  <a:cubicBezTo>
                    <a:pt x="1444629" y="784117"/>
                    <a:pt x="1446560" y="778323"/>
                    <a:pt x="1446560" y="772529"/>
                  </a:cubicBezTo>
                  <a:cubicBezTo>
                    <a:pt x="1498706" y="828537"/>
                    <a:pt x="1562440" y="836262"/>
                    <a:pt x="1616517" y="836262"/>
                  </a:cubicBezTo>
                  <a:cubicBezTo>
                    <a:pt x="1620379" y="836262"/>
                    <a:pt x="1662869" y="832400"/>
                    <a:pt x="1686044" y="830468"/>
                  </a:cubicBezTo>
                  <a:cubicBezTo>
                    <a:pt x="1687976" y="830468"/>
                    <a:pt x="1691838" y="828537"/>
                    <a:pt x="1695701" y="826606"/>
                  </a:cubicBezTo>
                  <a:cubicBezTo>
                    <a:pt x="1695701" y="826606"/>
                    <a:pt x="1695701" y="824674"/>
                    <a:pt x="1693770" y="822743"/>
                  </a:cubicBezTo>
                  <a:cubicBezTo>
                    <a:pt x="1616517" y="801499"/>
                    <a:pt x="1593341" y="735834"/>
                    <a:pt x="1593341" y="685619"/>
                  </a:cubicBezTo>
                  <a:cubicBezTo>
                    <a:pt x="1593341" y="658581"/>
                    <a:pt x="1599135" y="635405"/>
                    <a:pt x="1608792" y="610298"/>
                  </a:cubicBezTo>
                  <a:cubicBezTo>
                    <a:pt x="1618448" y="652787"/>
                    <a:pt x="1678319" y="674031"/>
                    <a:pt x="1713083" y="679825"/>
                  </a:cubicBezTo>
                  <a:close/>
                  <a:moveTo>
                    <a:pt x="1348063" y="627680"/>
                  </a:moveTo>
                  <a:cubicBezTo>
                    <a:pt x="1365445" y="631542"/>
                    <a:pt x="1394415" y="633474"/>
                    <a:pt x="1413728" y="645062"/>
                  </a:cubicBezTo>
                  <a:cubicBezTo>
                    <a:pt x="1417591" y="646993"/>
                    <a:pt x="1425316" y="658581"/>
                    <a:pt x="1427247" y="666306"/>
                  </a:cubicBezTo>
                  <a:cubicBezTo>
                    <a:pt x="1367376" y="637336"/>
                    <a:pt x="1303643" y="637336"/>
                    <a:pt x="1243772" y="631542"/>
                  </a:cubicBezTo>
                  <a:cubicBezTo>
                    <a:pt x="1265016" y="650855"/>
                    <a:pt x="1299780" y="648924"/>
                    <a:pt x="1319093" y="675963"/>
                  </a:cubicBezTo>
                  <a:cubicBezTo>
                    <a:pt x="1317162" y="675963"/>
                    <a:pt x="1319093" y="677894"/>
                    <a:pt x="1313299" y="677894"/>
                  </a:cubicBezTo>
                  <a:cubicBezTo>
                    <a:pt x="1309437" y="677894"/>
                    <a:pt x="1290123" y="668237"/>
                    <a:pt x="1278535" y="664375"/>
                  </a:cubicBezTo>
                  <a:cubicBezTo>
                    <a:pt x="1257291" y="654718"/>
                    <a:pt x="1234115" y="652787"/>
                    <a:pt x="1214802" y="639268"/>
                  </a:cubicBezTo>
                  <a:cubicBezTo>
                    <a:pt x="1207077" y="635405"/>
                    <a:pt x="1195489" y="625748"/>
                    <a:pt x="1187763" y="616092"/>
                  </a:cubicBezTo>
                  <a:cubicBezTo>
                    <a:pt x="1178107" y="602572"/>
                    <a:pt x="1166519" y="577465"/>
                    <a:pt x="1166519" y="573603"/>
                  </a:cubicBezTo>
                  <a:lnTo>
                    <a:pt x="1166519" y="567809"/>
                  </a:lnTo>
                  <a:cubicBezTo>
                    <a:pt x="1222527" y="612229"/>
                    <a:pt x="1290123" y="616092"/>
                    <a:pt x="1348063" y="627680"/>
                  </a:cubicBezTo>
                  <a:close/>
                  <a:moveTo>
                    <a:pt x="795705" y="544633"/>
                  </a:moveTo>
                  <a:cubicBezTo>
                    <a:pt x="899996" y="556221"/>
                    <a:pt x="1002356" y="672100"/>
                    <a:pt x="1106648" y="695276"/>
                  </a:cubicBezTo>
                  <a:cubicBezTo>
                    <a:pt x="1118236" y="697207"/>
                    <a:pt x="1131755" y="701070"/>
                    <a:pt x="1143343" y="704933"/>
                  </a:cubicBezTo>
                  <a:cubicBezTo>
                    <a:pt x="1154931" y="706864"/>
                    <a:pt x="1181969" y="716520"/>
                    <a:pt x="1187763" y="716520"/>
                  </a:cubicBezTo>
                  <a:lnTo>
                    <a:pt x="1243772" y="716520"/>
                  </a:lnTo>
                  <a:cubicBezTo>
                    <a:pt x="1255360" y="720383"/>
                    <a:pt x="1266947" y="726177"/>
                    <a:pt x="1276604" y="730040"/>
                  </a:cubicBezTo>
                  <a:cubicBezTo>
                    <a:pt x="1259222" y="730040"/>
                    <a:pt x="1228321" y="731971"/>
                    <a:pt x="1222527" y="731971"/>
                  </a:cubicBezTo>
                  <a:cubicBezTo>
                    <a:pt x="1199351" y="731971"/>
                    <a:pt x="1203214" y="730040"/>
                    <a:pt x="1176175" y="722314"/>
                  </a:cubicBezTo>
                  <a:cubicBezTo>
                    <a:pt x="1166519" y="718452"/>
                    <a:pt x="1152999" y="720383"/>
                    <a:pt x="1143343" y="718452"/>
                  </a:cubicBezTo>
                  <a:cubicBezTo>
                    <a:pt x="1112442" y="714589"/>
                    <a:pt x="1071884" y="704933"/>
                    <a:pt x="1042914" y="691413"/>
                  </a:cubicBezTo>
                  <a:cubicBezTo>
                    <a:pt x="996562" y="672100"/>
                    <a:pt x="950211" y="645062"/>
                    <a:pt x="903859" y="610298"/>
                  </a:cubicBezTo>
                  <a:lnTo>
                    <a:pt x="898065" y="610298"/>
                  </a:lnTo>
                  <a:cubicBezTo>
                    <a:pt x="917378" y="637336"/>
                    <a:pt x="956005" y="679825"/>
                    <a:pt x="984974" y="699139"/>
                  </a:cubicBezTo>
                  <a:cubicBezTo>
                    <a:pt x="1033257" y="733902"/>
                    <a:pt x="1081541" y="753216"/>
                    <a:pt x="1129824" y="766735"/>
                  </a:cubicBezTo>
                  <a:cubicBezTo>
                    <a:pt x="1141412" y="770597"/>
                    <a:pt x="1156862" y="766735"/>
                    <a:pt x="1164587" y="780254"/>
                  </a:cubicBezTo>
                  <a:lnTo>
                    <a:pt x="1135618" y="780254"/>
                  </a:lnTo>
                  <a:cubicBezTo>
                    <a:pt x="1114373" y="776391"/>
                    <a:pt x="1089266" y="770597"/>
                    <a:pt x="1068021" y="766735"/>
                  </a:cubicBezTo>
                  <a:cubicBezTo>
                    <a:pt x="1013944" y="755147"/>
                    <a:pt x="942485" y="708795"/>
                    <a:pt x="898065" y="646993"/>
                  </a:cubicBezTo>
                  <a:cubicBezTo>
                    <a:pt x="894202" y="639268"/>
                    <a:pt x="886477" y="631542"/>
                    <a:pt x="880683" y="627680"/>
                  </a:cubicBezTo>
                  <a:cubicBezTo>
                    <a:pt x="861370" y="604504"/>
                    <a:pt x="832400" y="583259"/>
                    <a:pt x="809224" y="569740"/>
                  </a:cubicBezTo>
                  <a:cubicBezTo>
                    <a:pt x="791842" y="560083"/>
                    <a:pt x="772529" y="552358"/>
                    <a:pt x="757078" y="544633"/>
                  </a:cubicBezTo>
                  <a:lnTo>
                    <a:pt x="795705" y="544633"/>
                  </a:lnTo>
                  <a:close/>
                  <a:moveTo>
                    <a:pt x="1527676" y="592916"/>
                  </a:moveTo>
                  <a:cubicBezTo>
                    <a:pt x="1510294" y="596778"/>
                    <a:pt x="1489050" y="583259"/>
                    <a:pt x="1471668" y="579397"/>
                  </a:cubicBezTo>
                  <a:cubicBezTo>
                    <a:pt x="1471668" y="579397"/>
                    <a:pt x="1469736" y="577465"/>
                    <a:pt x="1469736" y="583259"/>
                  </a:cubicBezTo>
                  <a:cubicBezTo>
                    <a:pt x="1469736" y="594847"/>
                    <a:pt x="1494844" y="618023"/>
                    <a:pt x="1504500" y="631542"/>
                  </a:cubicBezTo>
                  <a:cubicBezTo>
                    <a:pt x="1460080" y="616092"/>
                    <a:pt x="1409865" y="525320"/>
                    <a:pt x="1409865" y="492487"/>
                  </a:cubicBezTo>
                  <a:lnTo>
                    <a:pt x="1409865" y="486693"/>
                  </a:lnTo>
                  <a:cubicBezTo>
                    <a:pt x="1429179" y="525320"/>
                    <a:pt x="1489050" y="577465"/>
                    <a:pt x="1527676" y="592916"/>
                  </a:cubicBezTo>
                  <a:close/>
                  <a:moveTo>
                    <a:pt x="1444629" y="486693"/>
                  </a:moveTo>
                  <a:cubicBezTo>
                    <a:pt x="1485187" y="538839"/>
                    <a:pt x="1541195" y="562015"/>
                    <a:pt x="1591410" y="575534"/>
                  </a:cubicBezTo>
                  <a:cubicBezTo>
                    <a:pt x="1616517" y="583259"/>
                    <a:pt x="1645487" y="589053"/>
                    <a:pt x="1672525" y="598710"/>
                  </a:cubicBezTo>
                  <a:cubicBezTo>
                    <a:pt x="1703426" y="608366"/>
                    <a:pt x="1740121" y="625748"/>
                    <a:pt x="1774885" y="650855"/>
                  </a:cubicBezTo>
                  <a:cubicBezTo>
                    <a:pt x="1799992" y="670169"/>
                    <a:pt x="1836688" y="708795"/>
                    <a:pt x="1854069" y="737765"/>
                  </a:cubicBezTo>
                  <a:cubicBezTo>
                    <a:pt x="1873383" y="768666"/>
                    <a:pt x="1892696" y="813087"/>
                    <a:pt x="1931322" y="840125"/>
                  </a:cubicBezTo>
                  <a:cubicBezTo>
                    <a:pt x="1952567" y="857507"/>
                    <a:pt x="1985399" y="867164"/>
                    <a:pt x="2008575" y="872958"/>
                  </a:cubicBezTo>
                  <a:cubicBezTo>
                    <a:pt x="2018232" y="874889"/>
                    <a:pt x="2025957" y="896133"/>
                    <a:pt x="2027888" y="896133"/>
                  </a:cubicBezTo>
                  <a:cubicBezTo>
                    <a:pt x="2033682" y="896133"/>
                    <a:pt x="2039476" y="886477"/>
                    <a:pt x="2045270" y="884545"/>
                  </a:cubicBezTo>
                  <a:cubicBezTo>
                    <a:pt x="2051064" y="880683"/>
                    <a:pt x="2066515" y="876820"/>
                    <a:pt x="2072309" y="876820"/>
                  </a:cubicBezTo>
                  <a:cubicBezTo>
                    <a:pt x="2078103" y="876820"/>
                    <a:pt x="2130249" y="886477"/>
                    <a:pt x="2134111" y="888408"/>
                  </a:cubicBezTo>
                  <a:cubicBezTo>
                    <a:pt x="2149562" y="898065"/>
                    <a:pt x="2147631" y="911584"/>
                    <a:pt x="2153424" y="923172"/>
                  </a:cubicBezTo>
                  <a:cubicBezTo>
                    <a:pt x="2165012" y="913515"/>
                    <a:pt x="2153424" y="899996"/>
                    <a:pt x="2163081" y="890339"/>
                  </a:cubicBezTo>
                  <a:lnTo>
                    <a:pt x="2221021" y="890339"/>
                  </a:lnTo>
                  <a:cubicBezTo>
                    <a:pt x="2228746" y="892271"/>
                    <a:pt x="2238403" y="899996"/>
                    <a:pt x="2246128" y="911584"/>
                  </a:cubicBezTo>
                  <a:cubicBezTo>
                    <a:pt x="2251922" y="901927"/>
                    <a:pt x="2257716" y="884545"/>
                    <a:pt x="2271235" y="874889"/>
                  </a:cubicBezTo>
                  <a:cubicBezTo>
                    <a:pt x="2282823" y="863301"/>
                    <a:pt x="2344625" y="847850"/>
                    <a:pt x="2365870" y="847850"/>
                  </a:cubicBezTo>
                  <a:cubicBezTo>
                    <a:pt x="2429604" y="847850"/>
                    <a:pt x="2487543" y="898065"/>
                    <a:pt x="2487543" y="963730"/>
                  </a:cubicBezTo>
                  <a:cubicBezTo>
                    <a:pt x="2487543" y="1035189"/>
                    <a:pt x="2396771" y="1066090"/>
                    <a:pt x="2352351" y="1066090"/>
                  </a:cubicBezTo>
                  <a:cubicBezTo>
                    <a:pt x="2309862" y="1066090"/>
                    <a:pt x="2213295" y="1019738"/>
                    <a:pt x="2159218" y="1019738"/>
                  </a:cubicBezTo>
                  <a:lnTo>
                    <a:pt x="2037545" y="1019738"/>
                  </a:lnTo>
                  <a:cubicBezTo>
                    <a:pt x="1931322" y="1015875"/>
                    <a:pt x="1863726" y="915447"/>
                    <a:pt x="1767160" y="915447"/>
                  </a:cubicBezTo>
                  <a:cubicBezTo>
                    <a:pt x="1724671" y="915447"/>
                    <a:pt x="1662869" y="942485"/>
                    <a:pt x="1662869" y="1000425"/>
                  </a:cubicBezTo>
                  <a:cubicBezTo>
                    <a:pt x="1662869" y="1056433"/>
                    <a:pt x="1736259" y="1102785"/>
                    <a:pt x="1786473" y="1102785"/>
                  </a:cubicBezTo>
                  <a:lnTo>
                    <a:pt x="1879177" y="1100854"/>
                  </a:lnTo>
                  <a:cubicBezTo>
                    <a:pt x="1894627" y="1102785"/>
                    <a:pt x="1910078" y="1106647"/>
                    <a:pt x="1927460" y="1108579"/>
                  </a:cubicBezTo>
                  <a:cubicBezTo>
                    <a:pt x="1944842" y="1110510"/>
                    <a:pt x="1968017" y="1116304"/>
                    <a:pt x="1989262" y="1129823"/>
                  </a:cubicBezTo>
                  <a:cubicBezTo>
                    <a:pt x="2037545" y="1160724"/>
                    <a:pt x="2052996" y="1207076"/>
                    <a:pt x="2078103" y="1247634"/>
                  </a:cubicBezTo>
                  <a:cubicBezTo>
                    <a:pt x="2099347" y="1282398"/>
                    <a:pt x="2161150" y="1321024"/>
                    <a:pt x="2195914" y="1321024"/>
                  </a:cubicBezTo>
                  <a:lnTo>
                    <a:pt x="2251922" y="1321024"/>
                  </a:lnTo>
                  <a:cubicBezTo>
                    <a:pt x="2261579" y="1322956"/>
                    <a:pt x="2261579" y="1330681"/>
                    <a:pt x="2261579" y="1334543"/>
                  </a:cubicBezTo>
                  <a:cubicBezTo>
                    <a:pt x="2261579" y="1346131"/>
                    <a:pt x="2253853" y="1361582"/>
                    <a:pt x="2246128" y="1375101"/>
                  </a:cubicBezTo>
                  <a:cubicBezTo>
                    <a:pt x="2213295" y="1429178"/>
                    <a:pt x="2155356" y="1417590"/>
                    <a:pt x="2116729" y="1462011"/>
                  </a:cubicBezTo>
                  <a:cubicBezTo>
                    <a:pt x="2101279" y="1477461"/>
                    <a:pt x="2097416" y="1492912"/>
                    <a:pt x="2097416" y="1508362"/>
                  </a:cubicBezTo>
                  <a:cubicBezTo>
                    <a:pt x="2085828" y="1489049"/>
                    <a:pt x="2083897" y="1483255"/>
                    <a:pt x="2083897" y="1467805"/>
                  </a:cubicBezTo>
                  <a:cubicBezTo>
                    <a:pt x="2083897" y="1431110"/>
                    <a:pt x="2122523" y="1398277"/>
                    <a:pt x="2122523" y="1377033"/>
                  </a:cubicBezTo>
                  <a:cubicBezTo>
                    <a:pt x="2122523" y="1371239"/>
                    <a:pt x="2118661" y="1365445"/>
                    <a:pt x="2112867" y="1365445"/>
                  </a:cubicBezTo>
                  <a:cubicBezTo>
                    <a:pt x="2107073" y="1365445"/>
                    <a:pt x="2087759" y="1378964"/>
                    <a:pt x="2076172" y="1382827"/>
                  </a:cubicBezTo>
                  <a:cubicBezTo>
                    <a:pt x="2045270" y="1392483"/>
                    <a:pt x="2010507" y="1398277"/>
                    <a:pt x="1981537" y="1409865"/>
                  </a:cubicBezTo>
                  <a:cubicBezTo>
                    <a:pt x="1969949" y="1413728"/>
                    <a:pt x="1946773" y="1427247"/>
                    <a:pt x="1940979" y="1444629"/>
                  </a:cubicBezTo>
                  <a:cubicBezTo>
                    <a:pt x="1935185" y="1460079"/>
                    <a:pt x="1933254" y="1477461"/>
                    <a:pt x="1929391" y="1494843"/>
                  </a:cubicBezTo>
                  <a:cubicBezTo>
                    <a:pt x="1910078" y="1481324"/>
                    <a:pt x="1908147" y="1471667"/>
                    <a:pt x="1908147" y="1458148"/>
                  </a:cubicBezTo>
                  <a:cubicBezTo>
                    <a:pt x="1908147" y="1425316"/>
                    <a:pt x="1954498" y="1386689"/>
                    <a:pt x="1954498" y="1334543"/>
                  </a:cubicBezTo>
                  <a:cubicBezTo>
                    <a:pt x="1954498" y="1255359"/>
                    <a:pt x="1877245" y="1232183"/>
                    <a:pt x="1827031" y="1232183"/>
                  </a:cubicBezTo>
                  <a:cubicBezTo>
                    <a:pt x="1811580" y="1232183"/>
                    <a:pt x="1771023" y="1239909"/>
                    <a:pt x="1759435" y="1245703"/>
                  </a:cubicBezTo>
                  <a:cubicBezTo>
                    <a:pt x="1676388" y="1284329"/>
                    <a:pt x="1686044" y="1375101"/>
                    <a:pt x="1602998" y="1404071"/>
                  </a:cubicBezTo>
                  <a:cubicBezTo>
                    <a:pt x="1583684" y="1411796"/>
                    <a:pt x="1562440" y="1413728"/>
                    <a:pt x="1545058" y="1417590"/>
                  </a:cubicBezTo>
                  <a:cubicBezTo>
                    <a:pt x="1525745" y="1419522"/>
                    <a:pt x="1502569" y="1429178"/>
                    <a:pt x="1483256" y="1442697"/>
                  </a:cubicBezTo>
                  <a:cubicBezTo>
                    <a:pt x="1489050" y="1433041"/>
                    <a:pt x="1533470" y="1388620"/>
                    <a:pt x="1550852" y="1388620"/>
                  </a:cubicBezTo>
                  <a:cubicBezTo>
                    <a:pt x="1556646" y="1388620"/>
                    <a:pt x="1566302" y="1398277"/>
                    <a:pt x="1572096" y="1398277"/>
                  </a:cubicBezTo>
                  <a:cubicBezTo>
                    <a:pt x="1604929" y="1398277"/>
                    <a:pt x="1645487" y="1349994"/>
                    <a:pt x="1655143" y="1319093"/>
                  </a:cubicBezTo>
                  <a:cubicBezTo>
                    <a:pt x="1668663" y="1280466"/>
                    <a:pt x="1674457" y="1245703"/>
                    <a:pt x="1703426" y="1207076"/>
                  </a:cubicBezTo>
                  <a:lnTo>
                    <a:pt x="1701495" y="1205145"/>
                  </a:lnTo>
                  <a:cubicBezTo>
                    <a:pt x="1649349" y="1237977"/>
                    <a:pt x="1651281" y="1288192"/>
                    <a:pt x="1624242" y="1330681"/>
                  </a:cubicBezTo>
                  <a:lnTo>
                    <a:pt x="1624242" y="1286260"/>
                  </a:lnTo>
                  <a:cubicBezTo>
                    <a:pt x="1618448" y="1272741"/>
                    <a:pt x="1620379" y="1255359"/>
                    <a:pt x="1606860" y="1241840"/>
                  </a:cubicBezTo>
                  <a:cubicBezTo>
                    <a:pt x="1595272" y="1286260"/>
                    <a:pt x="1618448" y="1344200"/>
                    <a:pt x="1554715" y="1384758"/>
                  </a:cubicBezTo>
                  <a:cubicBezTo>
                    <a:pt x="1568234" y="1348063"/>
                    <a:pt x="1579822" y="1330681"/>
                    <a:pt x="1579822" y="1301711"/>
                  </a:cubicBezTo>
                  <a:cubicBezTo>
                    <a:pt x="1579822" y="1280466"/>
                    <a:pt x="1581753" y="1288192"/>
                    <a:pt x="1568234" y="1259222"/>
                  </a:cubicBezTo>
                  <a:cubicBezTo>
                    <a:pt x="1518019" y="1365445"/>
                    <a:pt x="1407934" y="1371239"/>
                    <a:pt x="1334544" y="1380895"/>
                  </a:cubicBezTo>
                  <a:cubicBezTo>
                    <a:pt x="1309437" y="1382827"/>
                    <a:pt x="1274673" y="1404071"/>
                    <a:pt x="1251497" y="1429178"/>
                  </a:cubicBezTo>
                  <a:cubicBezTo>
                    <a:pt x="1245703" y="1382827"/>
                    <a:pt x="1303643" y="1336475"/>
                    <a:pt x="1346132" y="1328749"/>
                  </a:cubicBezTo>
                  <a:lnTo>
                    <a:pt x="1351926" y="1328749"/>
                  </a:lnTo>
                  <a:cubicBezTo>
                    <a:pt x="1346132" y="1336475"/>
                    <a:pt x="1336475" y="1342269"/>
                    <a:pt x="1328750" y="1351925"/>
                  </a:cubicBezTo>
                  <a:lnTo>
                    <a:pt x="1328750" y="1359651"/>
                  </a:lnTo>
                  <a:cubicBezTo>
                    <a:pt x="1396346" y="1346131"/>
                    <a:pt x="1498706" y="1346131"/>
                    <a:pt x="1516088" y="1276604"/>
                  </a:cubicBezTo>
                  <a:cubicBezTo>
                    <a:pt x="1502569" y="1290123"/>
                    <a:pt x="1444629" y="1324887"/>
                    <a:pt x="1421453" y="1324887"/>
                  </a:cubicBezTo>
                  <a:lnTo>
                    <a:pt x="1415659" y="1324887"/>
                  </a:lnTo>
                  <a:cubicBezTo>
                    <a:pt x="1450423" y="1295917"/>
                    <a:pt x="1467805" y="1270810"/>
                    <a:pt x="1467805" y="1241840"/>
                  </a:cubicBezTo>
                  <a:cubicBezTo>
                    <a:pt x="1467805" y="1237977"/>
                    <a:pt x="1463942" y="1218664"/>
                    <a:pt x="1460080" y="1207076"/>
                  </a:cubicBezTo>
                  <a:cubicBezTo>
                    <a:pt x="1448492" y="1232183"/>
                    <a:pt x="1452354" y="1280466"/>
                    <a:pt x="1411797" y="1292054"/>
                  </a:cubicBezTo>
                  <a:cubicBezTo>
                    <a:pt x="1421453" y="1276604"/>
                    <a:pt x="1433041" y="1257291"/>
                    <a:pt x="1438835" y="1241840"/>
                  </a:cubicBezTo>
                  <a:lnTo>
                    <a:pt x="1438835" y="1214802"/>
                  </a:lnTo>
                  <a:cubicBezTo>
                    <a:pt x="1436904" y="1214802"/>
                    <a:pt x="1436904" y="1212870"/>
                    <a:pt x="1434973" y="1210939"/>
                  </a:cubicBezTo>
                  <a:cubicBezTo>
                    <a:pt x="1406003" y="1237977"/>
                    <a:pt x="1361582" y="1263085"/>
                    <a:pt x="1328750" y="1263085"/>
                  </a:cubicBezTo>
                  <a:lnTo>
                    <a:pt x="1180038" y="1263085"/>
                  </a:lnTo>
                  <a:cubicBezTo>
                    <a:pt x="1176175" y="1265016"/>
                    <a:pt x="1168450" y="1270810"/>
                    <a:pt x="1168450" y="1274672"/>
                  </a:cubicBezTo>
                  <a:cubicBezTo>
                    <a:pt x="1164587" y="1286260"/>
                    <a:pt x="1166519" y="1309436"/>
                    <a:pt x="1166519" y="1315230"/>
                  </a:cubicBezTo>
                  <a:cubicBezTo>
                    <a:pt x="1166519" y="1336475"/>
                    <a:pt x="1164587" y="1346131"/>
                    <a:pt x="1174244" y="1375101"/>
                  </a:cubicBezTo>
                  <a:cubicBezTo>
                    <a:pt x="1178107" y="1384758"/>
                    <a:pt x="1178107" y="1398277"/>
                    <a:pt x="1183901" y="1409865"/>
                  </a:cubicBezTo>
                  <a:cubicBezTo>
                    <a:pt x="1187763" y="1417590"/>
                    <a:pt x="1201283" y="1425316"/>
                    <a:pt x="1210939" y="1431110"/>
                  </a:cubicBezTo>
                  <a:cubicBezTo>
                    <a:pt x="1245703" y="1456217"/>
                    <a:pt x="1292055" y="1487118"/>
                    <a:pt x="1328750" y="1502568"/>
                  </a:cubicBezTo>
                  <a:cubicBezTo>
                    <a:pt x="1280467" y="1500637"/>
                    <a:pt x="1220596" y="1465873"/>
                    <a:pt x="1185832" y="1413728"/>
                  </a:cubicBezTo>
                  <a:cubicBezTo>
                    <a:pt x="1183901" y="1409865"/>
                    <a:pt x="1178107" y="1407934"/>
                    <a:pt x="1176175" y="1404071"/>
                  </a:cubicBezTo>
                  <a:cubicBezTo>
                    <a:pt x="1154931" y="1375101"/>
                    <a:pt x="1168450" y="1349994"/>
                    <a:pt x="1129824" y="1349994"/>
                  </a:cubicBezTo>
                  <a:cubicBezTo>
                    <a:pt x="1110510" y="1349994"/>
                    <a:pt x="1031326" y="1361582"/>
                    <a:pt x="1031326" y="1400208"/>
                  </a:cubicBezTo>
                  <a:cubicBezTo>
                    <a:pt x="1031326" y="1417590"/>
                    <a:pt x="1050639" y="1440766"/>
                    <a:pt x="1058365" y="1456217"/>
                  </a:cubicBezTo>
                  <a:cubicBezTo>
                    <a:pt x="1066090" y="1469736"/>
                    <a:pt x="1083472" y="1485187"/>
                    <a:pt x="1096991" y="1496774"/>
                  </a:cubicBezTo>
                  <a:cubicBezTo>
                    <a:pt x="1116304" y="1512225"/>
                    <a:pt x="1137549" y="1533470"/>
                    <a:pt x="1158793" y="1552783"/>
                  </a:cubicBezTo>
                  <a:cubicBezTo>
                    <a:pt x="1135618" y="1554714"/>
                    <a:pt x="1135618" y="1583684"/>
                    <a:pt x="1131755" y="1595272"/>
                  </a:cubicBezTo>
                  <a:cubicBezTo>
                    <a:pt x="1131755" y="1595272"/>
                    <a:pt x="1129824" y="1597203"/>
                    <a:pt x="1135618" y="1597203"/>
                  </a:cubicBezTo>
                  <a:cubicBezTo>
                    <a:pt x="1145274" y="1597203"/>
                    <a:pt x="1170381" y="1585615"/>
                    <a:pt x="1170381" y="1572096"/>
                  </a:cubicBezTo>
                  <a:cubicBezTo>
                    <a:pt x="1170381" y="1568233"/>
                    <a:pt x="1166519" y="1560508"/>
                    <a:pt x="1162656" y="1554714"/>
                  </a:cubicBezTo>
                  <a:cubicBezTo>
                    <a:pt x="1216733" y="1574027"/>
                    <a:pt x="1319093" y="1624242"/>
                    <a:pt x="1380896" y="1624242"/>
                  </a:cubicBezTo>
                  <a:cubicBezTo>
                    <a:pt x="1386689" y="1624242"/>
                    <a:pt x="1396346" y="1622310"/>
                    <a:pt x="1402140" y="1618448"/>
                  </a:cubicBezTo>
                  <a:cubicBezTo>
                    <a:pt x="1407934" y="1614585"/>
                    <a:pt x="1440767" y="1558577"/>
                    <a:pt x="1440767" y="1548920"/>
                  </a:cubicBezTo>
                  <a:cubicBezTo>
                    <a:pt x="1440767" y="1545058"/>
                    <a:pt x="1438835" y="1541195"/>
                    <a:pt x="1434973" y="1539264"/>
                  </a:cubicBezTo>
                  <a:cubicBezTo>
                    <a:pt x="1419522" y="1533470"/>
                    <a:pt x="1402140" y="1533470"/>
                    <a:pt x="1388621" y="1529607"/>
                  </a:cubicBezTo>
                  <a:cubicBezTo>
                    <a:pt x="1373170" y="1527676"/>
                    <a:pt x="1355788" y="1521882"/>
                    <a:pt x="1340338" y="1514156"/>
                  </a:cubicBezTo>
                  <a:cubicBezTo>
                    <a:pt x="1349994" y="1514156"/>
                    <a:pt x="1361582" y="1512225"/>
                    <a:pt x="1373170" y="1514156"/>
                  </a:cubicBezTo>
                  <a:cubicBezTo>
                    <a:pt x="1404071" y="1518019"/>
                    <a:pt x="1434973" y="1531538"/>
                    <a:pt x="1469736" y="1535401"/>
                  </a:cubicBezTo>
                  <a:cubicBezTo>
                    <a:pt x="1521882" y="1543126"/>
                    <a:pt x="1577890" y="1548920"/>
                    <a:pt x="1631967" y="1558577"/>
                  </a:cubicBezTo>
                  <a:cubicBezTo>
                    <a:pt x="1678319" y="1566302"/>
                    <a:pt x="1726602" y="1583684"/>
                    <a:pt x="1774885" y="1599135"/>
                  </a:cubicBezTo>
                  <a:cubicBezTo>
                    <a:pt x="1913940" y="1645486"/>
                    <a:pt x="2089691" y="1726602"/>
                    <a:pt x="2201708" y="1894627"/>
                  </a:cubicBezTo>
                  <a:cubicBezTo>
                    <a:pt x="2238403" y="1946772"/>
                    <a:pt x="2269304" y="2006643"/>
                    <a:pt x="2282823" y="2058789"/>
                  </a:cubicBezTo>
                  <a:cubicBezTo>
                    <a:pt x="2286686" y="2066514"/>
                    <a:pt x="2288617" y="2080034"/>
                    <a:pt x="2292480" y="2089690"/>
                  </a:cubicBezTo>
                  <a:cubicBezTo>
                    <a:pt x="2294411" y="2093553"/>
                    <a:pt x="2317587" y="2099347"/>
                    <a:pt x="2321450" y="2099347"/>
                  </a:cubicBezTo>
                  <a:cubicBezTo>
                    <a:pt x="2354282" y="2099347"/>
                    <a:pt x="2400634" y="2051064"/>
                    <a:pt x="2400634" y="2022094"/>
                  </a:cubicBezTo>
                  <a:cubicBezTo>
                    <a:pt x="2400634" y="2002781"/>
                    <a:pt x="2385183" y="1973811"/>
                    <a:pt x="2373595" y="1958360"/>
                  </a:cubicBezTo>
                  <a:cubicBezTo>
                    <a:pt x="2358145" y="1937116"/>
                    <a:pt x="2336900" y="1927459"/>
                    <a:pt x="2319518" y="1913940"/>
                  </a:cubicBezTo>
                  <a:cubicBezTo>
                    <a:pt x="2298274" y="1898489"/>
                    <a:pt x="2278960" y="1873382"/>
                    <a:pt x="2267373" y="1854069"/>
                  </a:cubicBezTo>
                  <a:cubicBezTo>
                    <a:pt x="2251922" y="1827031"/>
                    <a:pt x="2228746" y="1776816"/>
                    <a:pt x="2228746" y="1745915"/>
                  </a:cubicBezTo>
                  <a:cubicBezTo>
                    <a:pt x="2228746" y="1707289"/>
                    <a:pt x="2261579" y="1676387"/>
                    <a:pt x="2305999" y="1660937"/>
                  </a:cubicBezTo>
                  <a:cubicBezTo>
                    <a:pt x="2280892" y="1689907"/>
                    <a:pt x="2275098" y="1701495"/>
                    <a:pt x="2275098" y="1726602"/>
                  </a:cubicBezTo>
                  <a:cubicBezTo>
                    <a:pt x="2275098" y="1738190"/>
                    <a:pt x="2269304" y="1747846"/>
                    <a:pt x="2288617" y="1763297"/>
                  </a:cubicBezTo>
                  <a:cubicBezTo>
                    <a:pt x="2296342" y="1771022"/>
                    <a:pt x="2309862" y="1772954"/>
                    <a:pt x="2321450" y="1782610"/>
                  </a:cubicBezTo>
                  <a:cubicBezTo>
                    <a:pt x="2334969" y="1794198"/>
                    <a:pt x="2348488" y="1811580"/>
                    <a:pt x="2362007" y="1825099"/>
                  </a:cubicBezTo>
                  <a:cubicBezTo>
                    <a:pt x="2365870" y="1823168"/>
                    <a:pt x="2373595" y="1790335"/>
                    <a:pt x="2373595" y="1784541"/>
                  </a:cubicBezTo>
                  <a:cubicBezTo>
                    <a:pt x="2373595" y="1780679"/>
                    <a:pt x="2367801" y="1755572"/>
                    <a:pt x="2367801" y="1740121"/>
                  </a:cubicBezTo>
                  <a:cubicBezTo>
                    <a:pt x="2365870" y="1697632"/>
                    <a:pt x="2365870" y="1686044"/>
                    <a:pt x="2365870" y="1682181"/>
                  </a:cubicBezTo>
                  <a:cubicBezTo>
                    <a:pt x="2365870" y="1651280"/>
                    <a:pt x="2377458" y="1614585"/>
                    <a:pt x="2427672" y="1601066"/>
                  </a:cubicBezTo>
                  <a:cubicBezTo>
                    <a:pt x="2429604" y="1601066"/>
                    <a:pt x="2431535" y="1599135"/>
                    <a:pt x="2437329" y="1599135"/>
                  </a:cubicBezTo>
                  <a:lnTo>
                    <a:pt x="2454711" y="1599135"/>
                  </a:lnTo>
                  <a:cubicBezTo>
                    <a:pt x="2431535" y="1614585"/>
                    <a:pt x="2418016" y="1643555"/>
                    <a:pt x="2418016" y="1662868"/>
                  </a:cubicBezTo>
                  <a:cubicBezTo>
                    <a:pt x="2418016" y="1716945"/>
                    <a:pt x="2468230" y="1713083"/>
                    <a:pt x="2468230" y="1792267"/>
                  </a:cubicBezTo>
                  <a:lnTo>
                    <a:pt x="2468230" y="1848275"/>
                  </a:lnTo>
                  <a:cubicBezTo>
                    <a:pt x="2470161" y="1856000"/>
                    <a:pt x="2460505" y="1883039"/>
                    <a:pt x="2479818" y="1883039"/>
                  </a:cubicBezTo>
                  <a:cubicBezTo>
                    <a:pt x="2493337" y="1883039"/>
                    <a:pt x="2499131" y="1867588"/>
                    <a:pt x="2497200" y="1852138"/>
                  </a:cubicBezTo>
                  <a:cubicBezTo>
                    <a:pt x="2497200" y="1792267"/>
                    <a:pt x="2520376" y="1732396"/>
                    <a:pt x="2545483" y="1672525"/>
                  </a:cubicBezTo>
                  <a:lnTo>
                    <a:pt x="2551277" y="1672525"/>
                  </a:lnTo>
                  <a:cubicBezTo>
                    <a:pt x="2551277" y="1674456"/>
                    <a:pt x="2553208" y="1672525"/>
                    <a:pt x="2553208" y="1676387"/>
                  </a:cubicBezTo>
                  <a:cubicBezTo>
                    <a:pt x="2553208" y="1682181"/>
                    <a:pt x="2537758" y="1705357"/>
                    <a:pt x="2537758" y="1711151"/>
                  </a:cubicBezTo>
                  <a:cubicBezTo>
                    <a:pt x="2537758" y="1718877"/>
                    <a:pt x="2555140" y="1722739"/>
                    <a:pt x="2557071" y="1722739"/>
                  </a:cubicBezTo>
                  <a:cubicBezTo>
                    <a:pt x="2589903" y="1722739"/>
                    <a:pt x="2570590" y="1678319"/>
                    <a:pt x="2593766" y="1672525"/>
                  </a:cubicBezTo>
                  <a:lnTo>
                    <a:pt x="2599560" y="1672525"/>
                  </a:lnTo>
                  <a:cubicBezTo>
                    <a:pt x="2593766" y="1686044"/>
                    <a:pt x="2586041" y="1707289"/>
                    <a:pt x="2586041" y="1711151"/>
                  </a:cubicBezTo>
                  <a:cubicBezTo>
                    <a:pt x="2586041" y="1734327"/>
                    <a:pt x="2605354" y="1732396"/>
                    <a:pt x="2605354" y="1749778"/>
                  </a:cubicBezTo>
                  <a:cubicBezTo>
                    <a:pt x="2605354" y="1755572"/>
                    <a:pt x="2595697" y="1819305"/>
                    <a:pt x="2589903" y="1854069"/>
                  </a:cubicBezTo>
                  <a:cubicBezTo>
                    <a:pt x="2587972" y="1865657"/>
                    <a:pt x="2576384" y="1881108"/>
                    <a:pt x="2564796" y="1898489"/>
                  </a:cubicBezTo>
                  <a:cubicBezTo>
                    <a:pt x="2557071" y="1910077"/>
                    <a:pt x="2564796" y="1933253"/>
                    <a:pt x="2555140" y="1946772"/>
                  </a:cubicBezTo>
                  <a:cubicBezTo>
                    <a:pt x="2547414" y="1956429"/>
                    <a:pt x="2520376" y="1968017"/>
                    <a:pt x="2518444" y="1985399"/>
                  </a:cubicBezTo>
                  <a:lnTo>
                    <a:pt x="2518444" y="1998918"/>
                  </a:lnTo>
                  <a:cubicBezTo>
                    <a:pt x="2518444" y="2004712"/>
                    <a:pt x="2528101" y="2114798"/>
                    <a:pt x="2539689" y="2172737"/>
                  </a:cubicBezTo>
                  <a:cubicBezTo>
                    <a:pt x="2545483" y="2203638"/>
                    <a:pt x="2560934" y="2236471"/>
                    <a:pt x="2572521" y="2267372"/>
                  </a:cubicBezTo>
                  <a:cubicBezTo>
                    <a:pt x="2570590" y="2265441"/>
                    <a:pt x="2568659" y="2265441"/>
                    <a:pt x="2564796" y="2265441"/>
                  </a:cubicBezTo>
                  <a:cubicBezTo>
                    <a:pt x="2559002" y="2265441"/>
                    <a:pt x="2535826" y="2280891"/>
                    <a:pt x="2522307" y="2286685"/>
                  </a:cubicBezTo>
                  <a:cubicBezTo>
                    <a:pt x="2533895" y="2302136"/>
                    <a:pt x="2551277" y="2307930"/>
                    <a:pt x="2564796" y="2307930"/>
                  </a:cubicBezTo>
                  <a:cubicBezTo>
                    <a:pt x="2582178" y="2307930"/>
                    <a:pt x="2628530" y="2290548"/>
                    <a:pt x="2630461" y="2267372"/>
                  </a:cubicBezTo>
                  <a:cubicBezTo>
                    <a:pt x="2632392" y="2255784"/>
                    <a:pt x="2653637" y="2249990"/>
                    <a:pt x="2665225" y="2244196"/>
                  </a:cubicBezTo>
                  <a:cubicBezTo>
                    <a:pt x="2651706" y="2290548"/>
                    <a:pt x="2601491" y="2319518"/>
                    <a:pt x="2564796" y="2319518"/>
                  </a:cubicBezTo>
                  <a:cubicBezTo>
                    <a:pt x="2545483" y="2319518"/>
                    <a:pt x="2530032" y="2311792"/>
                    <a:pt x="2512650" y="2304067"/>
                  </a:cubicBezTo>
                  <a:cubicBezTo>
                    <a:pt x="2495269" y="2296342"/>
                    <a:pt x="2466299" y="2277029"/>
                    <a:pt x="2460505" y="2255784"/>
                  </a:cubicBezTo>
                  <a:cubicBezTo>
                    <a:pt x="2454711" y="2240333"/>
                    <a:pt x="2456642" y="2221020"/>
                    <a:pt x="2452779" y="2207501"/>
                  </a:cubicBezTo>
                  <a:cubicBezTo>
                    <a:pt x="2445054" y="2166943"/>
                    <a:pt x="2410290" y="2159218"/>
                    <a:pt x="2385183" y="2159218"/>
                  </a:cubicBezTo>
                  <a:cubicBezTo>
                    <a:pt x="2344625" y="2159218"/>
                    <a:pt x="2305999" y="2195913"/>
                    <a:pt x="2277029" y="2195913"/>
                  </a:cubicBezTo>
                  <a:lnTo>
                    <a:pt x="2261579" y="2195913"/>
                  </a:lnTo>
                  <a:cubicBezTo>
                    <a:pt x="2261579" y="2186256"/>
                    <a:pt x="2278960" y="2151493"/>
                    <a:pt x="2278960" y="2137973"/>
                  </a:cubicBezTo>
                  <a:cubicBezTo>
                    <a:pt x="2278960" y="2122523"/>
                    <a:pt x="2265441" y="2087759"/>
                    <a:pt x="2244197" y="2087759"/>
                  </a:cubicBezTo>
                  <a:cubicBezTo>
                    <a:pt x="2236471" y="2087759"/>
                    <a:pt x="2192051" y="2105141"/>
                    <a:pt x="2192051" y="2118660"/>
                  </a:cubicBezTo>
                  <a:cubicBezTo>
                    <a:pt x="2192051" y="2124454"/>
                    <a:pt x="2199776" y="2136042"/>
                    <a:pt x="2201708" y="2143767"/>
                  </a:cubicBezTo>
                  <a:cubicBezTo>
                    <a:pt x="2207502" y="2157287"/>
                    <a:pt x="2205570" y="2176600"/>
                    <a:pt x="2209433" y="2192050"/>
                  </a:cubicBezTo>
                  <a:cubicBezTo>
                    <a:pt x="2211364" y="2195913"/>
                    <a:pt x="2219089" y="2197844"/>
                    <a:pt x="2222952" y="2199776"/>
                  </a:cubicBezTo>
                  <a:cubicBezTo>
                    <a:pt x="2234540" y="2205570"/>
                    <a:pt x="2253853" y="2215226"/>
                    <a:pt x="2265441" y="2215226"/>
                  </a:cubicBezTo>
                  <a:cubicBezTo>
                    <a:pt x="2269304" y="2215226"/>
                    <a:pt x="2290548" y="2207501"/>
                    <a:pt x="2296342" y="2207501"/>
                  </a:cubicBezTo>
                  <a:cubicBezTo>
                    <a:pt x="2304068" y="2207501"/>
                    <a:pt x="2305999" y="2213295"/>
                    <a:pt x="2305999" y="2219089"/>
                  </a:cubicBezTo>
                  <a:cubicBezTo>
                    <a:pt x="2305999" y="2224883"/>
                    <a:pt x="2302136" y="2228746"/>
                    <a:pt x="2302136" y="2232608"/>
                  </a:cubicBezTo>
                  <a:cubicBezTo>
                    <a:pt x="2300205" y="2242265"/>
                    <a:pt x="2307930" y="2257715"/>
                    <a:pt x="2296342" y="2265441"/>
                  </a:cubicBezTo>
                  <a:cubicBezTo>
                    <a:pt x="2286686" y="2271235"/>
                    <a:pt x="2275098" y="2267372"/>
                    <a:pt x="2267373" y="2271235"/>
                  </a:cubicBezTo>
                  <a:cubicBezTo>
                    <a:pt x="2240334" y="2280891"/>
                    <a:pt x="2211364" y="2292479"/>
                    <a:pt x="2190120" y="2309861"/>
                  </a:cubicBezTo>
                  <a:cubicBezTo>
                    <a:pt x="2180463" y="2317586"/>
                    <a:pt x="2182394" y="2338831"/>
                    <a:pt x="2182394" y="2344625"/>
                  </a:cubicBezTo>
                  <a:cubicBezTo>
                    <a:pt x="2182394" y="2371663"/>
                    <a:pt x="2222952" y="2400633"/>
                    <a:pt x="2242265" y="2400633"/>
                  </a:cubicBezTo>
                  <a:cubicBezTo>
                    <a:pt x="2257716" y="2400633"/>
                    <a:pt x="2278960" y="2321449"/>
                    <a:pt x="2284754" y="2300204"/>
                  </a:cubicBezTo>
                  <a:cubicBezTo>
                    <a:pt x="2284754" y="2292479"/>
                    <a:pt x="2280892" y="2282823"/>
                    <a:pt x="2292480" y="2278960"/>
                  </a:cubicBezTo>
                  <a:cubicBezTo>
                    <a:pt x="2292480" y="2280891"/>
                    <a:pt x="2292480" y="2284754"/>
                    <a:pt x="2294411" y="2288617"/>
                  </a:cubicBezTo>
                  <a:cubicBezTo>
                    <a:pt x="2323381" y="2325312"/>
                    <a:pt x="2367801" y="2331106"/>
                    <a:pt x="2400634" y="2336900"/>
                  </a:cubicBezTo>
                  <a:lnTo>
                    <a:pt x="2495269" y="2334968"/>
                  </a:lnTo>
                  <a:cubicBezTo>
                    <a:pt x="2510719" y="2336900"/>
                    <a:pt x="2526170" y="2336900"/>
                    <a:pt x="2541620" y="2338831"/>
                  </a:cubicBezTo>
                  <a:cubicBezTo>
                    <a:pt x="2586041" y="2344625"/>
                    <a:pt x="2655568" y="2383251"/>
                    <a:pt x="2674882" y="2441191"/>
                  </a:cubicBezTo>
                  <a:cubicBezTo>
                    <a:pt x="2680675" y="2452779"/>
                    <a:pt x="2684538" y="2470161"/>
                    <a:pt x="2694195" y="2483680"/>
                  </a:cubicBezTo>
                  <a:cubicBezTo>
                    <a:pt x="2707714" y="2501062"/>
                    <a:pt x="2730890" y="2504925"/>
                    <a:pt x="2750203" y="2508787"/>
                  </a:cubicBezTo>
                  <a:cubicBezTo>
                    <a:pt x="2840975" y="2530032"/>
                    <a:pt x="2875739" y="2599559"/>
                    <a:pt x="2875739" y="2665224"/>
                  </a:cubicBezTo>
                  <a:cubicBezTo>
                    <a:pt x="2875739" y="2690331"/>
                    <a:pt x="2868014" y="2719301"/>
                    <a:pt x="2860288" y="2746340"/>
                  </a:cubicBezTo>
                  <a:cubicBezTo>
                    <a:pt x="2825525" y="2862219"/>
                    <a:pt x="2727027" y="2906640"/>
                    <a:pt x="2645912" y="2906640"/>
                  </a:cubicBezTo>
                  <a:cubicBezTo>
                    <a:pt x="2584109" y="2906640"/>
                    <a:pt x="2551277" y="2885395"/>
                    <a:pt x="2526170" y="2885395"/>
                  </a:cubicBezTo>
                  <a:cubicBezTo>
                    <a:pt x="2518444" y="2885395"/>
                    <a:pt x="2504925" y="2891189"/>
                    <a:pt x="2501063" y="2898914"/>
                  </a:cubicBezTo>
                  <a:cubicBezTo>
                    <a:pt x="2487543" y="2922090"/>
                    <a:pt x="2477887" y="2949129"/>
                    <a:pt x="2460505" y="2974236"/>
                  </a:cubicBezTo>
                  <a:cubicBezTo>
                    <a:pt x="2419947" y="3030244"/>
                    <a:pt x="2362007" y="3053420"/>
                    <a:pt x="2317587" y="3063077"/>
                  </a:cubicBezTo>
                  <a:cubicBezTo>
                    <a:pt x="2302136" y="3066939"/>
                    <a:pt x="2273166" y="3066939"/>
                    <a:pt x="2267373" y="3066939"/>
                  </a:cubicBezTo>
                  <a:lnTo>
                    <a:pt x="2228746" y="3066939"/>
                  </a:lnTo>
                  <a:cubicBezTo>
                    <a:pt x="2170806" y="3065008"/>
                    <a:pt x="2066515" y="3009000"/>
                    <a:pt x="2051064" y="2931747"/>
                  </a:cubicBezTo>
                  <a:cubicBezTo>
                    <a:pt x="2049133" y="2920159"/>
                    <a:pt x="2045270" y="2912433"/>
                    <a:pt x="2043339" y="2902777"/>
                  </a:cubicBezTo>
                  <a:cubicBezTo>
                    <a:pt x="2041408" y="2893120"/>
                    <a:pt x="2041408" y="2883464"/>
                    <a:pt x="2033682" y="2873807"/>
                  </a:cubicBezTo>
                  <a:cubicBezTo>
                    <a:pt x="2018232" y="2877670"/>
                    <a:pt x="2002781" y="2883464"/>
                    <a:pt x="1987331" y="2887326"/>
                  </a:cubicBezTo>
                  <a:cubicBezTo>
                    <a:pt x="1973811" y="2891189"/>
                    <a:pt x="1937116" y="2898914"/>
                    <a:pt x="1919734" y="2898914"/>
                  </a:cubicBezTo>
                  <a:cubicBezTo>
                    <a:pt x="1915872" y="2898914"/>
                    <a:pt x="1850207" y="2887326"/>
                    <a:pt x="1844413" y="2887326"/>
                  </a:cubicBezTo>
                  <a:cubicBezTo>
                    <a:pt x="1819306" y="2887326"/>
                    <a:pt x="1759435" y="2889258"/>
                    <a:pt x="1745915" y="2927884"/>
                  </a:cubicBezTo>
                  <a:cubicBezTo>
                    <a:pt x="1743984" y="2933678"/>
                    <a:pt x="1738190" y="2943335"/>
                    <a:pt x="1738190" y="2949129"/>
                  </a:cubicBezTo>
                  <a:cubicBezTo>
                    <a:pt x="1738190" y="2952991"/>
                    <a:pt x="1747847" y="2976167"/>
                    <a:pt x="1747847" y="2981961"/>
                  </a:cubicBezTo>
                  <a:lnTo>
                    <a:pt x="1747847" y="3051489"/>
                  </a:lnTo>
                  <a:cubicBezTo>
                    <a:pt x="1776817" y="3051489"/>
                    <a:pt x="1798061" y="3007068"/>
                    <a:pt x="1809649" y="2991618"/>
                  </a:cubicBezTo>
                  <a:cubicBezTo>
                    <a:pt x="1817374" y="2978098"/>
                    <a:pt x="1828962" y="2980030"/>
                    <a:pt x="1838619" y="2972304"/>
                  </a:cubicBezTo>
                  <a:cubicBezTo>
                    <a:pt x="1846344" y="2966510"/>
                    <a:pt x="1848276" y="2952991"/>
                    <a:pt x="1857932" y="2945266"/>
                  </a:cubicBezTo>
                  <a:cubicBezTo>
                    <a:pt x="1865657" y="2935609"/>
                    <a:pt x="1877245" y="2927884"/>
                    <a:pt x="1888833" y="2925953"/>
                  </a:cubicBezTo>
                  <a:cubicBezTo>
                    <a:pt x="1902353" y="2922090"/>
                    <a:pt x="1929391" y="2922090"/>
                    <a:pt x="1935185" y="2922090"/>
                  </a:cubicBezTo>
                  <a:cubicBezTo>
                    <a:pt x="1950636" y="2922090"/>
                    <a:pt x="1977674" y="2925953"/>
                    <a:pt x="1995056" y="2945266"/>
                  </a:cubicBezTo>
                  <a:cubicBezTo>
                    <a:pt x="1962224" y="2933678"/>
                    <a:pt x="1898490" y="2962648"/>
                    <a:pt x="1890765" y="3010931"/>
                  </a:cubicBezTo>
                  <a:cubicBezTo>
                    <a:pt x="1888833" y="3014794"/>
                    <a:pt x="1892696" y="3022519"/>
                    <a:pt x="1892696" y="3028313"/>
                  </a:cubicBezTo>
                  <a:cubicBezTo>
                    <a:pt x="1892696" y="3049557"/>
                    <a:pt x="1884971" y="3057283"/>
                    <a:pt x="1859863" y="3086252"/>
                  </a:cubicBezTo>
                  <a:cubicBezTo>
                    <a:pt x="1850207" y="3095909"/>
                    <a:pt x="1854069" y="3113291"/>
                    <a:pt x="1844413" y="3126810"/>
                  </a:cubicBezTo>
                  <a:cubicBezTo>
                    <a:pt x="1840550" y="3132604"/>
                    <a:pt x="1828962" y="3130673"/>
                    <a:pt x="1823168" y="3136467"/>
                  </a:cubicBezTo>
                  <a:cubicBezTo>
                    <a:pt x="1803855" y="3149986"/>
                    <a:pt x="1803855" y="3167368"/>
                    <a:pt x="1794198" y="3182819"/>
                  </a:cubicBezTo>
                  <a:lnTo>
                    <a:pt x="1794198" y="3188612"/>
                  </a:lnTo>
                  <a:lnTo>
                    <a:pt x="1811580" y="3188612"/>
                  </a:lnTo>
                  <a:cubicBezTo>
                    <a:pt x="1828962" y="3180887"/>
                    <a:pt x="1834756" y="3153849"/>
                    <a:pt x="1850207" y="3144192"/>
                  </a:cubicBezTo>
                  <a:cubicBezTo>
                    <a:pt x="1856001" y="3138398"/>
                    <a:pt x="1867589" y="3144192"/>
                    <a:pt x="1877245" y="3138398"/>
                  </a:cubicBezTo>
                  <a:cubicBezTo>
                    <a:pt x="1886902" y="3132604"/>
                    <a:pt x="1894627" y="3119085"/>
                    <a:pt x="1906215" y="3113291"/>
                  </a:cubicBezTo>
                  <a:cubicBezTo>
                    <a:pt x="1925528" y="3101703"/>
                    <a:pt x="1950636" y="3095909"/>
                    <a:pt x="1973811" y="3086252"/>
                  </a:cubicBezTo>
                  <a:cubicBezTo>
                    <a:pt x="1973811" y="3095909"/>
                    <a:pt x="1985399" y="3126810"/>
                    <a:pt x="1998919" y="3126810"/>
                  </a:cubicBezTo>
                  <a:cubicBezTo>
                    <a:pt x="2004713" y="3126810"/>
                    <a:pt x="2008575" y="3117154"/>
                    <a:pt x="2014369" y="3115222"/>
                  </a:cubicBezTo>
                  <a:cubicBezTo>
                    <a:pt x="2031751" y="3101703"/>
                    <a:pt x="2052996" y="3099772"/>
                    <a:pt x="2072309" y="3095909"/>
                  </a:cubicBezTo>
                  <a:cubicBezTo>
                    <a:pt x="2066515" y="3088184"/>
                    <a:pt x="2051064" y="3082390"/>
                    <a:pt x="2041408" y="3082390"/>
                  </a:cubicBezTo>
                  <a:cubicBezTo>
                    <a:pt x="1977674" y="3082390"/>
                    <a:pt x="2002781" y="3080458"/>
                    <a:pt x="1983468" y="3080458"/>
                  </a:cubicBezTo>
                  <a:cubicBezTo>
                    <a:pt x="1998919" y="3076596"/>
                    <a:pt x="2027888" y="3070802"/>
                    <a:pt x="2031751" y="3070802"/>
                  </a:cubicBezTo>
                  <a:cubicBezTo>
                    <a:pt x="2058790" y="3070802"/>
                    <a:pt x="2093553" y="3084321"/>
                    <a:pt x="2107073" y="3121016"/>
                  </a:cubicBezTo>
                  <a:cubicBezTo>
                    <a:pt x="2091622" y="3117154"/>
                    <a:pt x="2066515" y="3109428"/>
                    <a:pt x="2060721" y="3109428"/>
                  </a:cubicBezTo>
                  <a:cubicBezTo>
                    <a:pt x="2043339" y="3109428"/>
                    <a:pt x="2016301" y="3122948"/>
                    <a:pt x="2002781" y="3142261"/>
                  </a:cubicBezTo>
                  <a:cubicBezTo>
                    <a:pt x="1993125" y="3153849"/>
                    <a:pt x="2004713" y="3173162"/>
                    <a:pt x="1987331" y="3186681"/>
                  </a:cubicBezTo>
                  <a:cubicBezTo>
                    <a:pt x="1964155" y="3204063"/>
                    <a:pt x="1925528" y="3227239"/>
                    <a:pt x="1898490" y="3242690"/>
                  </a:cubicBezTo>
                  <a:cubicBezTo>
                    <a:pt x="1857932" y="3263934"/>
                    <a:pt x="1827031" y="3289041"/>
                    <a:pt x="1792267" y="3289041"/>
                  </a:cubicBezTo>
                  <a:cubicBezTo>
                    <a:pt x="1786473" y="3289041"/>
                    <a:pt x="1765229" y="3283247"/>
                    <a:pt x="1761366" y="3283247"/>
                  </a:cubicBezTo>
                  <a:cubicBezTo>
                    <a:pt x="1755572" y="3283247"/>
                    <a:pt x="1745915" y="3287110"/>
                    <a:pt x="1743984" y="3294835"/>
                  </a:cubicBezTo>
                  <a:cubicBezTo>
                    <a:pt x="1720808" y="3343118"/>
                    <a:pt x="1664800" y="3402989"/>
                    <a:pt x="1633899" y="3453204"/>
                  </a:cubicBezTo>
                  <a:cubicBezTo>
                    <a:pt x="1626173" y="3462860"/>
                    <a:pt x="1622311" y="3476379"/>
                    <a:pt x="1618448" y="3487967"/>
                  </a:cubicBezTo>
                  <a:cubicBezTo>
                    <a:pt x="1610723" y="3501487"/>
                    <a:pt x="1608792" y="3538182"/>
                    <a:pt x="1595272" y="3538182"/>
                  </a:cubicBezTo>
                  <a:cubicBezTo>
                    <a:pt x="1591410" y="3538182"/>
                    <a:pt x="1564371" y="3534319"/>
                    <a:pt x="1558577" y="3534319"/>
                  </a:cubicBezTo>
                  <a:cubicBezTo>
                    <a:pt x="1545058" y="3534319"/>
                    <a:pt x="1537333" y="3534319"/>
                    <a:pt x="1531539" y="3542044"/>
                  </a:cubicBezTo>
                  <a:cubicBezTo>
                    <a:pt x="1548921" y="3569083"/>
                    <a:pt x="1585616" y="3598053"/>
                    <a:pt x="1612654" y="3598053"/>
                  </a:cubicBezTo>
                  <a:cubicBezTo>
                    <a:pt x="1614586" y="3598053"/>
                    <a:pt x="1628105" y="3584533"/>
                    <a:pt x="1631967" y="3584533"/>
                  </a:cubicBezTo>
                  <a:cubicBezTo>
                    <a:pt x="1651281" y="3584533"/>
                    <a:pt x="1666731" y="3599984"/>
                    <a:pt x="1701495" y="3594190"/>
                  </a:cubicBezTo>
                  <a:cubicBezTo>
                    <a:pt x="1689907" y="3601915"/>
                    <a:pt x="1676388" y="3603847"/>
                    <a:pt x="1664800" y="3611572"/>
                  </a:cubicBezTo>
                  <a:lnTo>
                    <a:pt x="1630036" y="3611572"/>
                  </a:lnTo>
                  <a:cubicBezTo>
                    <a:pt x="1593341" y="3611572"/>
                    <a:pt x="1552783" y="3601915"/>
                    <a:pt x="1525745" y="3563289"/>
                  </a:cubicBezTo>
                  <a:cubicBezTo>
                    <a:pt x="1512225" y="3543976"/>
                    <a:pt x="1510294" y="3501487"/>
                    <a:pt x="1510294" y="3497624"/>
                  </a:cubicBezTo>
                  <a:lnTo>
                    <a:pt x="1510294" y="3462860"/>
                  </a:lnTo>
                  <a:cubicBezTo>
                    <a:pt x="1512225" y="3443547"/>
                    <a:pt x="1531539" y="3424234"/>
                    <a:pt x="1541195" y="3414577"/>
                  </a:cubicBezTo>
                  <a:lnTo>
                    <a:pt x="1541195" y="3402989"/>
                  </a:lnTo>
                  <a:cubicBezTo>
                    <a:pt x="1539264" y="3389470"/>
                    <a:pt x="1554715" y="3372088"/>
                    <a:pt x="1562440" y="3358569"/>
                  </a:cubicBezTo>
                  <a:cubicBezTo>
                    <a:pt x="1523813" y="3327668"/>
                    <a:pt x="1465874" y="3358569"/>
                    <a:pt x="1448492" y="3302560"/>
                  </a:cubicBezTo>
                  <a:cubicBezTo>
                    <a:pt x="1446560" y="3296767"/>
                    <a:pt x="1446560" y="3289041"/>
                    <a:pt x="1444629" y="3283247"/>
                  </a:cubicBezTo>
                  <a:cubicBezTo>
                    <a:pt x="1413728" y="3283247"/>
                    <a:pt x="1394415" y="3314148"/>
                    <a:pt x="1394415" y="3337324"/>
                  </a:cubicBezTo>
                  <a:cubicBezTo>
                    <a:pt x="1394415" y="3346981"/>
                    <a:pt x="1407934" y="3350844"/>
                    <a:pt x="1413728" y="3350844"/>
                  </a:cubicBezTo>
                  <a:lnTo>
                    <a:pt x="1471668" y="3350844"/>
                  </a:lnTo>
                  <a:cubicBezTo>
                    <a:pt x="1479393" y="3350844"/>
                    <a:pt x="1481324" y="3352775"/>
                    <a:pt x="1481324" y="3360500"/>
                  </a:cubicBezTo>
                  <a:cubicBezTo>
                    <a:pt x="1481324" y="3364363"/>
                    <a:pt x="1481324" y="3364363"/>
                    <a:pt x="1479393" y="3366294"/>
                  </a:cubicBezTo>
                  <a:cubicBezTo>
                    <a:pt x="1431110" y="3393333"/>
                    <a:pt x="1378964" y="3420371"/>
                    <a:pt x="1328750" y="3447410"/>
                  </a:cubicBezTo>
                  <a:lnTo>
                    <a:pt x="1380896" y="3501487"/>
                  </a:lnTo>
                  <a:cubicBezTo>
                    <a:pt x="1369308" y="3497624"/>
                    <a:pt x="1353857" y="3493761"/>
                    <a:pt x="1342269" y="3480242"/>
                  </a:cubicBezTo>
                  <a:cubicBezTo>
                    <a:pt x="1334544" y="3470585"/>
                    <a:pt x="1332612" y="3460929"/>
                    <a:pt x="1328750" y="3451272"/>
                  </a:cubicBezTo>
                  <a:cubicBezTo>
                    <a:pt x="1328750" y="3451272"/>
                    <a:pt x="1328750" y="3449341"/>
                    <a:pt x="1326818" y="3447410"/>
                  </a:cubicBezTo>
                  <a:cubicBezTo>
                    <a:pt x="1307505" y="3445478"/>
                    <a:pt x="1272741" y="3439684"/>
                    <a:pt x="1266947" y="3439684"/>
                  </a:cubicBezTo>
                  <a:cubicBezTo>
                    <a:pt x="1263085" y="3439684"/>
                    <a:pt x="1253428" y="3441616"/>
                    <a:pt x="1245703" y="3443547"/>
                  </a:cubicBezTo>
                  <a:cubicBezTo>
                    <a:pt x="1259222" y="3455135"/>
                    <a:pt x="1363514" y="3559426"/>
                    <a:pt x="1392483" y="3559426"/>
                  </a:cubicBezTo>
                  <a:cubicBezTo>
                    <a:pt x="1400209" y="3559426"/>
                    <a:pt x="1409865" y="3538182"/>
                    <a:pt x="1409865" y="3534319"/>
                  </a:cubicBezTo>
                  <a:cubicBezTo>
                    <a:pt x="1409865" y="3532388"/>
                    <a:pt x="1409865" y="3528525"/>
                    <a:pt x="1411797" y="3526594"/>
                  </a:cubicBezTo>
                  <a:cubicBezTo>
                    <a:pt x="1452354" y="3536250"/>
                    <a:pt x="1492912" y="3574877"/>
                    <a:pt x="1533470" y="3588396"/>
                  </a:cubicBezTo>
                  <a:cubicBezTo>
                    <a:pt x="1537333" y="3590327"/>
                    <a:pt x="1543127" y="3598053"/>
                    <a:pt x="1546989" y="3603847"/>
                  </a:cubicBezTo>
                  <a:lnTo>
                    <a:pt x="1539264" y="3603847"/>
                  </a:lnTo>
                  <a:lnTo>
                    <a:pt x="1456217" y="3561358"/>
                  </a:lnTo>
                  <a:cubicBezTo>
                    <a:pt x="1442698" y="3567152"/>
                    <a:pt x="1440767" y="3571014"/>
                    <a:pt x="1440767" y="3580671"/>
                  </a:cubicBezTo>
                  <a:cubicBezTo>
                    <a:pt x="1440767" y="3594190"/>
                    <a:pt x="1489050" y="3611572"/>
                    <a:pt x="1498706" y="3615435"/>
                  </a:cubicBezTo>
                  <a:cubicBezTo>
                    <a:pt x="1572096" y="3652130"/>
                    <a:pt x="1722740" y="3735177"/>
                    <a:pt x="1728534" y="3735177"/>
                  </a:cubicBezTo>
                  <a:cubicBezTo>
                    <a:pt x="1736259" y="3735177"/>
                    <a:pt x="1745915" y="3729383"/>
                    <a:pt x="1745915" y="3719726"/>
                  </a:cubicBezTo>
                  <a:cubicBezTo>
                    <a:pt x="1745915" y="3715863"/>
                    <a:pt x="1742053" y="3708138"/>
                    <a:pt x="1738190" y="3704275"/>
                  </a:cubicBezTo>
                  <a:cubicBezTo>
                    <a:pt x="1697632" y="3681100"/>
                    <a:pt x="1655143" y="3661786"/>
                    <a:pt x="1614586" y="3640542"/>
                  </a:cubicBezTo>
                  <a:cubicBezTo>
                    <a:pt x="1614586" y="3634748"/>
                    <a:pt x="1616517" y="3632817"/>
                    <a:pt x="1616517" y="3630885"/>
                  </a:cubicBezTo>
                  <a:cubicBezTo>
                    <a:pt x="1655143" y="3652130"/>
                    <a:pt x="1697632" y="3667580"/>
                    <a:pt x="1742053" y="3700413"/>
                  </a:cubicBezTo>
                  <a:cubicBezTo>
                    <a:pt x="1745915" y="3704275"/>
                    <a:pt x="1755572" y="3704275"/>
                    <a:pt x="1763297" y="3710069"/>
                  </a:cubicBezTo>
                  <a:cubicBezTo>
                    <a:pt x="1769091" y="3713932"/>
                    <a:pt x="1774885" y="3721657"/>
                    <a:pt x="1782611" y="3727451"/>
                  </a:cubicBezTo>
                  <a:cubicBezTo>
                    <a:pt x="1790336" y="3733245"/>
                    <a:pt x="1801924" y="3737108"/>
                    <a:pt x="1811580" y="3744833"/>
                  </a:cubicBezTo>
                  <a:cubicBezTo>
                    <a:pt x="1832825" y="3764146"/>
                    <a:pt x="1856001" y="3781528"/>
                    <a:pt x="1877245" y="3802773"/>
                  </a:cubicBezTo>
                  <a:cubicBezTo>
                    <a:pt x="1896559" y="3820155"/>
                    <a:pt x="1913940" y="3841399"/>
                    <a:pt x="1929391" y="3864575"/>
                  </a:cubicBezTo>
                  <a:cubicBezTo>
                    <a:pt x="1998919" y="3957279"/>
                    <a:pt x="2041408" y="4117578"/>
                    <a:pt x="2041408" y="4225732"/>
                  </a:cubicBezTo>
                  <a:cubicBezTo>
                    <a:pt x="2041408" y="4285603"/>
                    <a:pt x="2022095" y="4405345"/>
                    <a:pt x="1991193" y="4451697"/>
                  </a:cubicBezTo>
                  <a:lnTo>
                    <a:pt x="1985399" y="4451697"/>
                  </a:lnTo>
                  <a:cubicBezTo>
                    <a:pt x="1983468" y="4447834"/>
                    <a:pt x="1977674" y="4434315"/>
                    <a:pt x="1969949" y="4434315"/>
                  </a:cubicBezTo>
                  <a:cubicBezTo>
                    <a:pt x="1964155" y="4434315"/>
                    <a:pt x="1958361" y="4438178"/>
                    <a:pt x="1952567" y="4440109"/>
                  </a:cubicBezTo>
                  <a:cubicBezTo>
                    <a:pt x="1946773" y="4443972"/>
                    <a:pt x="1940979" y="4443972"/>
                    <a:pt x="1935185" y="4443972"/>
                  </a:cubicBezTo>
                  <a:cubicBezTo>
                    <a:pt x="1939048" y="4457491"/>
                    <a:pt x="1946773" y="4476804"/>
                    <a:pt x="1964155" y="4476804"/>
                  </a:cubicBezTo>
                  <a:cubicBezTo>
                    <a:pt x="1969949" y="4476804"/>
                    <a:pt x="1977674" y="4474873"/>
                    <a:pt x="1983468" y="4472942"/>
                  </a:cubicBezTo>
                  <a:cubicBezTo>
                    <a:pt x="1921666" y="4625516"/>
                    <a:pt x="1805786" y="4783884"/>
                    <a:pt x="1749778" y="4940322"/>
                  </a:cubicBezTo>
                  <a:cubicBezTo>
                    <a:pt x="1742053" y="4959635"/>
                    <a:pt x="1736259" y="4982811"/>
                    <a:pt x="1728534" y="5004055"/>
                  </a:cubicBezTo>
                  <a:cubicBezTo>
                    <a:pt x="1722740" y="5015643"/>
                    <a:pt x="1722740" y="5081308"/>
                    <a:pt x="1684113" y="5081308"/>
                  </a:cubicBezTo>
                  <a:cubicBezTo>
                    <a:pt x="1660937" y="5081308"/>
                    <a:pt x="1649349" y="5061995"/>
                    <a:pt x="1649349" y="5042682"/>
                  </a:cubicBezTo>
                  <a:lnTo>
                    <a:pt x="1649349" y="5005986"/>
                  </a:lnTo>
                  <a:cubicBezTo>
                    <a:pt x="1653212" y="4975085"/>
                    <a:pt x="1657075" y="4940322"/>
                    <a:pt x="1664800" y="4909420"/>
                  </a:cubicBezTo>
                  <a:cubicBezTo>
                    <a:pt x="1686044" y="4824442"/>
                    <a:pt x="1715014" y="4735601"/>
                    <a:pt x="1747847" y="4650623"/>
                  </a:cubicBezTo>
                  <a:cubicBezTo>
                    <a:pt x="1757503" y="4621653"/>
                    <a:pt x="1771023" y="4588821"/>
                    <a:pt x="1784542" y="4559851"/>
                  </a:cubicBezTo>
                  <a:cubicBezTo>
                    <a:pt x="1801924" y="4517362"/>
                    <a:pt x="1827031" y="4478736"/>
                    <a:pt x="1827031" y="4442040"/>
                  </a:cubicBezTo>
                  <a:cubicBezTo>
                    <a:pt x="1827031" y="4438178"/>
                    <a:pt x="1825100" y="4436247"/>
                    <a:pt x="1821237" y="4434315"/>
                  </a:cubicBezTo>
                  <a:lnTo>
                    <a:pt x="1755572" y="4434315"/>
                  </a:lnTo>
                  <a:cubicBezTo>
                    <a:pt x="1738190" y="4432384"/>
                    <a:pt x="1707289" y="4424659"/>
                    <a:pt x="1703426" y="4424659"/>
                  </a:cubicBezTo>
                  <a:cubicBezTo>
                    <a:pt x="1680250" y="4424659"/>
                    <a:pt x="1689907" y="4445903"/>
                    <a:pt x="1689907" y="4453628"/>
                  </a:cubicBezTo>
                  <a:cubicBezTo>
                    <a:pt x="1689907" y="4484530"/>
                    <a:pt x="1672525" y="4519293"/>
                    <a:pt x="1664800" y="4552126"/>
                  </a:cubicBezTo>
                  <a:cubicBezTo>
                    <a:pt x="1668663" y="4554057"/>
                    <a:pt x="1672525" y="4554057"/>
                    <a:pt x="1678319" y="4554057"/>
                  </a:cubicBezTo>
                  <a:cubicBezTo>
                    <a:pt x="1707289" y="4554057"/>
                    <a:pt x="1742053" y="4532813"/>
                    <a:pt x="1774885" y="4525087"/>
                  </a:cubicBezTo>
                  <a:cubicBezTo>
                    <a:pt x="1765229" y="4550195"/>
                    <a:pt x="1751709" y="4575302"/>
                    <a:pt x="1743984" y="4602340"/>
                  </a:cubicBezTo>
                  <a:cubicBezTo>
                    <a:pt x="1711152" y="4706632"/>
                    <a:pt x="1620379" y="4901695"/>
                    <a:pt x="1620379" y="5025300"/>
                  </a:cubicBezTo>
                  <a:cubicBezTo>
                    <a:pt x="1620379" y="5056201"/>
                    <a:pt x="1628105" y="5114140"/>
                    <a:pt x="1682182" y="5114140"/>
                  </a:cubicBezTo>
                  <a:cubicBezTo>
                    <a:pt x="1736259" y="5114140"/>
                    <a:pt x="1755572" y="5004055"/>
                    <a:pt x="1759435" y="4992467"/>
                  </a:cubicBezTo>
                  <a:cubicBezTo>
                    <a:pt x="1767160" y="4971223"/>
                    <a:pt x="1774885" y="4944184"/>
                    <a:pt x="1788405" y="4919077"/>
                  </a:cubicBezTo>
                  <a:cubicBezTo>
                    <a:pt x="1799992" y="4895901"/>
                    <a:pt x="1803855" y="4870794"/>
                    <a:pt x="1815443" y="4849549"/>
                  </a:cubicBezTo>
                  <a:cubicBezTo>
                    <a:pt x="1856001" y="4764571"/>
                    <a:pt x="1915872" y="4671868"/>
                    <a:pt x="1954498" y="4584958"/>
                  </a:cubicBezTo>
                  <a:cubicBezTo>
                    <a:pt x="1966086" y="4600409"/>
                    <a:pt x="1971880" y="4615859"/>
                    <a:pt x="1983468" y="4631310"/>
                  </a:cubicBezTo>
                  <a:cubicBezTo>
                    <a:pt x="1995056" y="4646761"/>
                    <a:pt x="2006644" y="4664143"/>
                    <a:pt x="2022095" y="4677662"/>
                  </a:cubicBezTo>
                  <a:cubicBezTo>
                    <a:pt x="2118661" y="4768434"/>
                    <a:pt x="2132180" y="4766503"/>
                    <a:pt x="2132180" y="4847618"/>
                  </a:cubicBezTo>
                  <a:cubicBezTo>
                    <a:pt x="2132180" y="4897832"/>
                    <a:pt x="2122523" y="4911352"/>
                    <a:pt x="2122523" y="4938390"/>
                  </a:cubicBezTo>
                  <a:cubicBezTo>
                    <a:pt x="2122523" y="4944184"/>
                    <a:pt x="2126386" y="4980879"/>
                    <a:pt x="2134111" y="5002124"/>
                  </a:cubicBezTo>
                  <a:cubicBezTo>
                    <a:pt x="2137974" y="5011780"/>
                    <a:pt x="2149562" y="5015643"/>
                    <a:pt x="2155356" y="5023368"/>
                  </a:cubicBezTo>
                  <a:cubicBezTo>
                    <a:pt x="2170806" y="5038819"/>
                    <a:pt x="2211364" y="5069720"/>
                    <a:pt x="2217158" y="5094827"/>
                  </a:cubicBezTo>
                  <a:cubicBezTo>
                    <a:pt x="2219089" y="5104484"/>
                    <a:pt x="2224883" y="5118003"/>
                    <a:pt x="2224883" y="5123797"/>
                  </a:cubicBezTo>
                  <a:lnTo>
                    <a:pt x="2224883" y="5164355"/>
                  </a:lnTo>
                  <a:cubicBezTo>
                    <a:pt x="2190120" y="5081308"/>
                    <a:pt x="2095485" y="5106415"/>
                    <a:pt x="2068446" y="5023368"/>
                  </a:cubicBezTo>
                  <a:cubicBezTo>
                    <a:pt x="2052996" y="4977017"/>
                    <a:pt x="2064584" y="4828305"/>
                    <a:pt x="1981537" y="4828305"/>
                  </a:cubicBezTo>
                  <a:cubicBezTo>
                    <a:pt x="1929391" y="4828305"/>
                    <a:pt x="1919734" y="4868863"/>
                    <a:pt x="1919734" y="4903626"/>
                  </a:cubicBezTo>
                  <a:cubicBezTo>
                    <a:pt x="1919734" y="4907489"/>
                    <a:pt x="1923597" y="4924871"/>
                    <a:pt x="1925528" y="4934528"/>
                  </a:cubicBezTo>
                  <a:cubicBezTo>
                    <a:pt x="1935185" y="4963497"/>
                    <a:pt x="1954498" y="4994399"/>
                    <a:pt x="1983468" y="5027231"/>
                  </a:cubicBezTo>
                  <a:cubicBezTo>
                    <a:pt x="1998919" y="5044613"/>
                    <a:pt x="2014369" y="5067789"/>
                    <a:pt x="2025957" y="5089033"/>
                  </a:cubicBezTo>
                  <a:cubicBezTo>
                    <a:pt x="2051064" y="5129591"/>
                    <a:pt x="2062652" y="5181737"/>
                    <a:pt x="2068446" y="5224226"/>
                  </a:cubicBezTo>
                  <a:lnTo>
                    <a:pt x="2070378" y="5338174"/>
                  </a:lnTo>
                  <a:cubicBezTo>
                    <a:pt x="2072309" y="5401907"/>
                    <a:pt x="2095485" y="5508130"/>
                    <a:pt x="2192051" y="5529375"/>
                  </a:cubicBezTo>
                  <a:cubicBezTo>
                    <a:pt x="2176600" y="5533237"/>
                    <a:pt x="2147631" y="5535169"/>
                    <a:pt x="2141837" y="5535169"/>
                  </a:cubicBezTo>
                  <a:cubicBezTo>
                    <a:pt x="1989262" y="5535169"/>
                    <a:pt x="1971880" y="5330449"/>
                    <a:pt x="1964155" y="5247402"/>
                  </a:cubicBezTo>
                  <a:cubicBezTo>
                    <a:pt x="1962224" y="5220363"/>
                    <a:pt x="1950636" y="5193325"/>
                    <a:pt x="1942910" y="5166286"/>
                  </a:cubicBezTo>
                  <a:cubicBezTo>
                    <a:pt x="1931322" y="5129591"/>
                    <a:pt x="1915872" y="5104484"/>
                    <a:pt x="1883039" y="5104484"/>
                  </a:cubicBezTo>
                  <a:cubicBezTo>
                    <a:pt x="1836688" y="5104484"/>
                    <a:pt x="1830894" y="5139248"/>
                    <a:pt x="1830894" y="5168218"/>
                  </a:cubicBezTo>
                  <a:cubicBezTo>
                    <a:pt x="1830894" y="5249333"/>
                    <a:pt x="1873383" y="5264784"/>
                    <a:pt x="1873383" y="5371006"/>
                  </a:cubicBezTo>
                  <a:cubicBezTo>
                    <a:pt x="1873383" y="5486886"/>
                    <a:pt x="1788405" y="5531306"/>
                    <a:pt x="1788405" y="5608559"/>
                  </a:cubicBezTo>
                  <a:cubicBezTo>
                    <a:pt x="1788405" y="5736026"/>
                    <a:pt x="1925528" y="5799760"/>
                    <a:pt x="1925528" y="5956197"/>
                  </a:cubicBezTo>
                  <a:cubicBezTo>
                    <a:pt x="1925528" y="5992892"/>
                    <a:pt x="1919734" y="6027656"/>
                    <a:pt x="1902353" y="6066282"/>
                  </a:cubicBezTo>
                  <a:cubicBezTo>
                    <a:pt x="1898490" y="6074007"/>
                    <a:pt x="1896559" y="6087527"/>
                    <a:pt x="1890765" y="6099115"/>
                  </a:cubicBezTo>
                  <a:cubicBezTo>
                    <a:pt x="1888833" y="6102977"/>
                    <a:pt x="1879177" y="6106840"/>
                    <a:pt x="1873383" y="6108771"/>
                  </a:cubicBezTo>
                  <a:lnTo>
                    <a:pt x="1873383" y="6091389"/>
                  </a:lnTo>
                  <a:cubicBezTo>
                    <a:pt x="1879177" y="6070145"/>
                    <a:pt x="1886902" y="6039244"/>
                    <a:pt x="1886902" y="6019930"/>
                  </a:cubicBezTo>
                  <a:cubicBezTo>
                    <a:pt x="1886902" y="5840318"/>
                    <a:pt x="1709220" y="5801691"/>
                    <a:pt x="1649349" y="5658773"/>
                  </a:cubicBezTo>
                  <a:cubicBezTo>
                    <a:pt x="1641624" y="5637529"/>
                    <a:pt x="1631967" y="5604696"/>
                    <a:pt x="1631967" y="5600834"/>
                  </a:cubicBezTo>
                  <a:lnTo>
                    <a:pt x="1631967" y="5552551"/>
                  </a:lnTo>
                  <a:cubicBezTo>
                    <a:pt x="1635830" y="5539031"/>
                    <a:pt x="1637761" y="5521649"/>
                    <a:pt x="1645487" y="5508130"/>
                  </a:cubicBezTo>
                  <a:cubicBezTo>
                    <a:pt x="1651281" y="5492680"/>
                    <a:pt x="1662869" y="5479160"/>
                    <a:pt x="1670594" y="5465641"/>
                  </a:cubicBezTo>
                  <a:cubicBezTo>
                    <a:pt x="1680250" y="5444397"/>
                    <a:pt x="1695701" y="5405770"/>
                    <a:pt x="1695701" y="5399976"/>
                  </a:cubicBezTo>
                  <a:cubicBezTo>
                    <a:pt x="1695701" y="5359418"/>
                    <a:pt x="1664800" y="5328517"/>
                    <a:pt x="1628105" y="5328517"/>
                  </a:cubicBezTo>
                  <a:cubicBezTo>
                    <a:pt x="1608792" y="5328517"/>
                    <a:pt x="1579822" y="5342036"/>
                    <a:pt x="1564371" y="5351693"/>
                  </a:cubicBezTo>
                  <a:cubicBezTo>
                    <a:pt x="1481324" y="5403839"/>
                    <a:pt x="1419522" y="5465641"/>
                    <a:pt x="1419522" y="5539031"/>
                  </a:cubicBezTo>
                  <a:cubicBezTo>
                    <a:pt x="1419522" y="5569932"/>
                    <a:pt x="1434973" y="5606628"/>
                    <a:pt x="1448492" y="5641391"/>
                  </a:cubicBezTo>
                  <a:cubicBezTo>
                    <a:pt x="1454286" y="5654911"/>
                    <a:pt x="1479393" y="5737957"/>
                    <a:pt x="1479393" y="5764996"/>
                  </a:cubicBezTo>
                  <a:cubicBezTo>
                    <a:pt x="1479393" y="5801691"/>
                    <a:pt x="1450423" y="5861562"/>
                    <a:pt x="1400209" y="5884738"/>
                  </a:cubicBezTo>
                  <a:cubicBezTo>
                    <a:pt x="1417591" y="5857699"/>
                    <a:pt x="1423385" y="5836455"/>
                    <a:pt x="1423385" y="5813279"/>
                  </a:cubicBezTo>
                  <a:cubicBezTo>
                    <a:pt x="1423385" y="5764996"/>
                    <a:pt x="1377033" y="5660705"/>
                    <a:pt x="1361582" y="5627872"/>
                  </a:cubicBezTo>
                  <a:cubicBezTo>
                    <a:pt x="1342269" y="5589246"/>
                    <a:pt x="1328750" y="5542894"/>
                    <a:pt x="1319093" y="5502336"/>
                  </a:cubicBezTo>
                  <a:cubicBezTo>
                    <a:pt x="1317162" y="5490748"/>
                    <a:pt x="1313299" y="5467572"/>
                    <a:pt x="1313299" y="5463710"/>
                  </a:cubicBezTo>
                  <a:lnTo>
                    <a:pt x="1313299" y="5415427"/>
                  </a:lnTo>
                  <a:cubicBezTo>
                    <a:pt x="1315231" y="5401907"/>
                    <a:pt x="1317162" y="5386457"/>
                    <a:pt x="1321025" y="5374869"/>
                  </a:cubicBezTo>
                  <a:cubicBezTo>
                    <a:pt x="1346132" y="5274440"/>
                    <a:pt x="1485187" y="5214569"/>
                    <a:pt x="1548921" y="5121866"/>
                  </a:cubicBezTo>
                  <a:cubicBezTo>
                    <a:pt x="1560508" y="5104484"/>
                    <a:pt x="1566302" y="5092896"/>
                    <a:pt x="1566302" y="5079377"/>
                  </a:cubicBezTo>
                  <a:cubicBezTo>
                    <a:pt x="1566302" y="5058132"/>
                    <a:pt x="1550852" y="5040750"/>
                    <a:pt x="1531539" y="5040750"/>
                  </a:cubicBezTo>
                  <a:cubicBezTo>
                    <a:pt x="1527676" y="5040750"/>
                    <a:pt x="1500637" y="5048476"/>
                    <a:pt x="1489050" y="5058132"/>
                  </a:cubicBezTo>
                  <a:cubicBezTo>
                    <a:pt x="1469736" y="5071651"/>
                    <a:pt x="1452354" y="5094827"/>
                    <a:pt x="1434973" y="5112209"/>
                  </a:cubicBezTo>
                  <a:cubicBezTo>
                    <a:pt x="1415659" y="5129591"/>
                    <a:pt x="1388621" y="5141179"/>
                    <a:pt x="1367376" y="5146973"/>
                  </a:cubicBezTo>
                  <a:cubicBezTo>
                    <a:pt x="1357720" y="5150836"/>
                    <a:pt x="1346132" y="5152767"/>
                    <a:pt x="1338406" y="5154698"/>
                  </a:cubicBezTo>
                  <a:cubicBezTo>
                    <a:pt x="1326818" y="5156630"/>
                    <a:pt x="1313299" y="5162424"/>
                    <a:pt x="1301711" y="5164355"/>
                  </a:cubicBezTo>
                  <a:cubicBezTo>
                    <a:pt x="1259222" y="5170149"/>
                    <a:pt x="1191626" y="5230020"/>
                    <a:pt x="1180038" y="5276372"/>
                  </a:cubicBezTo>
                  <a:cubicBezTo>
                    <a:pt x="1170381" y="5309204"/>
                    <a:pt x="1164587" y="5349762"/>
                    <a:pt x="1158793" y="5382594"/>
                  </a:cubicBezTo>
                  <a:cubicBezTo>
                    <a:pt x="1154931" y="5407701"/>
                    <a:pt x="1145274" y="5432809"/>
                    <a:pt x="1120167" y="5457916"/>
                  </a:cubicBezTo>
                  <a:cubicBezTo>
                    <a:pt x="1125961" y="5436671"/>
                    <a:pt x="1133686" y="5415427"/>
                    <a:pt x="1137549" y="5394182"/>
                  </a:cubicBezTo>
                  <a:cubicBezTo>
                    <a:pt x="1137549" y="5388388"/>
                    <a:pt x="1139480" y="5382594"/>
                    <a:pt x="1141412" y="5376800"/>
                  </a:cubicBezTo>
                  <a:lnTo>
                    <a:pt x="1141412" y="5343968"/>
                  </a:lnTo>
                  <a:lnTo>
                    <a:pt x="1131755" y="5272509"/>
                  </a:lnTo>
                  <a:cubicBezTo>
                    <a:pt x="1133686" y="5218432"/>
                    <a:pt x="1131755" y="5216501"/>
                    <a:pt x="1131755" y="5214569"/>
                  </a:cubicBezTo>
                  <a:cubicBezTo>
                    <a:pt x="1131755" y="5170149"/>
                    <a:pt x="1170381" y="5108347"/>
                    <a:pt x="1228321" y="5075514"/>
                  </a:cubicBezTo>
                  <a:cubicBezTo>
                    <a:pt x="1263085" y="5054270"/>
                    <a:pt x="1307505" y="5046544"/>
                    <a:pt x="1340338" y="5027231"/>
                  </a:cubicBezTo>
                  <a:cubicBezTo>
                    <a:pt x="1363514" y="5013712"/>
                    <a:pt x="1382827" y="4988605"/>
                    <a:pt x="1402140" y="4965429"/>
                  </a:cubicBezTo>
                  <a:cubicBezTo>
                    <a:pt x="1409865" y="4955772"/>
                    <a:pt x="1490981" y="4837961"/>
                    <a:pt x="1490981" y="4820580"/>
                  </a:cubicBezTo>
                  <a:cubicBezTo>
                    <a:pt x="1490981" y="4785816"/>
                    <a:pt x="1442698" y="4785816"/>
                    <a:pt x="1429179" y="4785816"/>
                  </a:cubicBezTo>
                  <a:cubicBezTo>
                    <a:pt x="1284329" y="4785816"/>
                    <a:pt x="1282398" y="5031094"/>
                    <a:pt x="1118236" y="5031094"/>
                  </a:cubicBezTo>
                  <a:cubicBezTo>
                    <a:pt x="1114373" y="5031094"/>
                    <a:pt x="1095060" y="5029162"/>
                    <a:pt x="1083472" y="5027231"/>
                  </a:cubicBezTo>
                  <a:cubicBezTo>
                    <a:pt x="1274673" y="4951909"/>
                    <a:pt x="1191626" y="4752983"/>
                    <a:pt x="1365445" y="4646761"/>
                  </a:cubicBezTo>
                  <a:cubicBezTo>
                    <a:pt x="1324887" y="4621653"/>
                    <a:pt x="1257291" y="4565645"/>
                    <a:pt x="1239909" y="4517362"/>
                  </a:cubicBezTo>
                  <a:cubicBezTo>
                    <a:pt x="1237978" y="4511568"/>
                    <a:pt x="1236046" y="4509637"/>
                    <a:pt x="1232184" y="4505774"/>
                  </a:cubicBezTo>
                  <a:cubicBezTo>
                    <a:pt x="1178107" y="4530881"/>
                    <a:pt x="1118236" y="4554057"/>
                    <a:pt x="1064159" y="4554057"/>
                  </a:cubicBezTo>
                  <a:cubicBezTo>
                    <a:pt x="981112" y="4554057"/>
                    <a:pt x="871026" y="4509637"/>
                    <a:pt x="838194" y="4395689"/>
                  </a:cubicBezTo>
                  <a:cubicBezTo>
                    <a:pt x="836263" y="4384101"/>
                    <a:pt x="832400" y="4360925"/>
                    <a:pt x="832400" y="4357062"/>
                  </a:cubicBezTo>
                  <a:lnTo>
                    <a:pt x="832400" y="4320367"/>
                  </a:lnTo>
                  <a:cubicBezTo>
                    <a:pt x="836263" y="4285603"/>
                    <a:pt x="845919" y="4241183"/>
                    <a:pt x="882614" y="4208351"/>
                  </a:cubicBezTo>
                  <a:cubicBezTo>
                    <a:pt x="903859" y="4187106"/>
                    <a:pt x="930897" y="4181312"/>
                    <a:pt x="956005" y="4167793"/>
                  </a:cubicBezTo>
                  <a:cubicBezTo>
                    <a:pt x="971455" y="4158136"/>
                    <a:pt x="986906" y="4138823"/>
                    <a:pt x="990768" y="4125304"/>
                  </a:cubicBezTo>
                  <a:cubicBezTo>
                    <a:pt x="994631" y="4111784"/>
                    <a:pt x="998494" y="4094402"/>
                    <a:pt x="1004288" y="4080883"/>
                  </a:cubicBezTo>
                  <a:cubicBezTo>
                    <a:pt x="1035189" y="3986248"/>
                    <a:pt x="1131755" y="3963073"/>
                    <a:pt x="1197420" y="3955347"/>
                  </a:cubicBezTo>
                  <a:cubicBezTo>
                    <a:pt x="1241840" y="3947622"/>
                    <a:pt x="1251497" y="3957279"/>
                    <a:pt x="1257291" y="3957279"/>
                  </a:cubicBezTo>
                  <a:cubicBezTo>
                    <a:pt x="1261154" y="3957279"/>
                    <a:pt x="1265016" y="3957279"/>
                    <a:pt x="1268879" y="3955347"/>
                  </a:cubicBezTo>
                  <a:cubicBezTo>
                    <a:pt x="1282398" y="3945691"/>
                    <a:pt x="1309437" y="3922515"/>
                    <a:pt x="1309437" y="3916721"/>
                  </a:cubicBezTo>
                  <a:cubicBezTo>
                    <a:pt x="1309437" y="3887751"/>
                    <a:pt x="1237978" y="3816292"/>
                    <a:pt x="1216733" y="3806635"/>
                  </a:cubicBezTo>
                  <a:cubicBezTo>
                    <a:pt x="1224458" y="3804704"/>
                    <a:pt x="1237978" y="3806635"/>
                    <a:pt x="1249566" y="3812429"/>
                  </a:cubicBezTo>
                  <a:cubicBezTo>
                    <a:pt x="1326818" y="3849125"/>
                    <a:pt x="1411797" y="3883888"/>
                    <a:pt x="1489050" y="3920583"/>
                  </a:cubicBezTo>
                  <a:cubicBezTo>
                    <a:pt x="1558577" y="3955347"/>
                    <a:pt x="1641624" y="3974660"/>
                    <a:pt x="1709220" y="4049982"/>
                  </a:cubicBezTo>
                  <a:lnTo>
                    <a:pt x="1697632" y="4049982"/>
                  </a:lnTo>
                  <a:cubicBezTo>
                    <a:pt x="1693770" y="4048051"/>
                    <a:pt x="1686044" y="4042257"/>
                    <a:pt x="1682182" y="4042257"/>
                  </a:cubicBezTo>
                  <a:cubicBezTo>
                    <a:pt x="1674457" y="4042257"/>
                    <a:pt x="1672525" y="4048051"/>
                    <a:pt x="1672525" y="4051913"/>
                  </a:cubicBezTo>
                  <a:cubicBezTo>
                    <a:pt x="1672525" y="4065433"/>
                    <a:pt x="1697632" y="4088608"/>
                    <a:pt x="1697632" y="4107922"/>
                  </a:cubicBezTo>
                  <a:cubicBezTo>
                    <a:pt x="1697632" y="4111784"/>
                    <a:pt x="1695701" y="4123372"/>
                    <a:pt x="1691838" y="4131098"/>
                  </a:cubicBezTo>
                  <a:lnTo>
                    <a:pt x="1631967" y="4057707"/>
                  </a:lnTo>
                  <a:cubicBezTo>
                    <a:pt x="1633899" y="4055776"/>
                    <a:pt x="1649349" y="4051913"/>
                    <a:pt x="1649349" y="4044188"/>
                  </a:cubicBezTo>
                  <a:cubicBezTo>
                    <a:pt x="1649349" y="4040325"/>
                    <a:pt x="1637761" y="4032600"/>
                    <a:pt x="1633899" y="4028737"/>
                  </a:cubicBezTo>
                  <a:cubicBezTo>
                    <a:pt x="1554715" y="3974660"/>
                    <a:pt x="1475530" y="4011356"/>
                    <a:pt x="1402140" y="3951485"/>
                  </a:cubicBezTo>
                  <a:cubicBezTo>
                    <a:pt x="1382827" y="3936034"/>
                    <a:pt x="1365445" y="3912858"/>
                    <a:pt x="1346132" y="3893545"/>
                  </a:cubicBezTo>
                  <a:cubicBezTo>
                    <a:pt x="1346132" y="3893545"/>
                    <a:pt x="1344200" y="3891614"/>
                    <a:pt x="1344200" y="3897408"/>
                  </a:cubicBezTo>
                  <a:cubicBezTo>
                    <a:pt x="1344200" y="3901270"/>
                    <a:pt x="1348063" y="3907064"/>
                    <a:pt x="1349994" y="3912858"/>
                  </a:cubicBezTo>
                  <a:cubicBezTo>
                    <a:pt x="1369308" y="3957279"/>
                    <a:pt x="1433041" y="3993974"/>
                    <a:pt x="1475530" y="4003630"/>
                  </a:cubicBezTo>
                  <a:cubicBezTo>
                    <a:pt x="1527676" y="4015218"/>
                    <a:pt x="1593341" y="4015218"/>
                    <a:pt x="1628105" y="4055776"/>
                  </a:cubicBezTo>
                  <a:cubicBezTo>
                    <a:pt x="1606860" y="4049982"/>
                    <a:pt x="1556646" y="4028737"/>
                    <a:pt x="1527676" y="4028737"/>
                  </a:cubicBezTo>
                  <a:lnTo>
                    <a:pt x="1483256" y="4028737"/>
                  </a:lnTo>
                  <a:cubicBezTo>
                    <a:pt x="1467805" y="4026806"/>
                    <a:pt x="1448492" y="4022944"/>
                    <a:pt x="1433041" y="4017150"/>
                  </a:cubicBezTo>
                  <a:cubicBezTo>
                    <a:pt x="1398277" y="4007493"/>
                    <a:pt x="1359651" y="3982386"/>
                    <a:pt x="1332612" y="3943759"/>
                  </a:cubicBezTo>
                  <a:cubicBezTo>
                    <a:pt x="1328750" y="3937965"/>
                    <a:pt x="1324887" y="3936034"/>
                    <a:pt x="1319093" y="3936034"/>
                  </a:cubicBezTo>
                  <a:cubicBezTo>
                    <a:pt x="1309437" y="3936034"/>
                    <a:pt x="1295917" y="3953416"/>
                    <a:pt x="1295917" y="3961141"/>
                  </a:cubicBezTo>
                  <a:cubicBezTo>
                    <a:pt x="1295917" y="3965004"/>
                    <a:pt x="1299780" y="3970798"/>
                    <a:pt x="1305574" y="3972729"/>
                  </a:cubicBezTo>
                  <a:cubicBezTo>
                    <a:pt x="1324887" y="3984317"/>
                    <a:pt x="1355788" y="3990111"/>
                    <a:pt x="1375102" y="4013287"/>
                  </a:cubicBezTo>
                  <a:cubicBezTo>
                    <a:pt x="1390552" y="4028737"/>
                    <a:pt x="1392483" y="4042257"/>
                    <a:pt x="1402140" y="4059639"/>
                  </a:cubicBezTo>
                  <a:cubicBezTo>
                    <a:pt x="1409865" y="4073158"/>
                    <a:pt x="1421453" y="4075089"/>
                    <a:pt x="1429179" y="4075089"/>
                  </a:cubicBezTo>
                  <a:cubicBezTo>
                    <a:pt x="1434973" y="4075089"/>
                    <a:pt x="1458148" y="4063501"/>
                    <a:pt x="1473599" y="4061570"/>
                  </a:cubicBezTo>
                  <a:cubicBezTo>
                    <a:pt x="1481324" y="4061570"/>
                    <a:pt x="1490981" y="4059639"/>
                    <a:pt x="1496775" y="4059639"/>
                  </a:cubicBezTo>
                  <a:cubicBezTo>
                    <a:pt x="1500637" y="4059639"/>
                    <a:pt x="1498706" y="4063501"/>
                    <a:pt x="1504500" y="4063501"/>
                  </a:cubicBezTo>
                  <a:cubicBezTo>
                    <a:pt x="1512225" y="4063501"/>
                    <a:pt x="1510294" y="4061570"/>
                    <a:pt x="1510294" y="4059639"/>
                  </a:cubicBezTo>
                  <a:cubicBezTo>
                    <a:pt x="1510294" y="4063501"/>
                    <a:pt x="1537333" y="4063501"/>
                    <a:pt x="1550852" y="4063501"/>
                  </a:cubicBezTo>
                  <a:cubicBezTo>
                    <a:pt x="1597204" y="4063501"/>
                    <a:pt x="1660937" y="4127235"/>
                    <a:pt x="1678319" y="4175518"/>
                  </a:cubicBezTo>
                  <a:cubicBezTo>
                    <a:pt x="1682182" y="4173587"/>
                    <a:pt x="1682182" y="4169724"/>
                    <a:pt x="1684113" y="4165861"/>
                  </a:cubicBezTo>
                  <a:cubicBezTo>
                    <a:pt x="1687976" y="4187106"/>
                    <a:pt x="1695701" y="4214145"/>
                    <a:pt x="1695701" y="4239252"/>
                  </a:cubicBezTo>
                  <a:cubicBezTo>
                    <a:pt x="1695701" y="4322299"/>
                    <a:pt x="1643555" y="4401483"/>
                    <a:pt x="1564371" y="4409208"/>
                  </a:cubicBezTo>
                  <a:cubicBezTo>
                    <a:pt x="1550852" y="4411139"/>
                    <a:pt x="1527676" y="4411139"/>
                    <a:pt x="1521882" y="4411139"/>
                  </a:cubicBezTo>
                  <a:cubicBezTo>
                    <a:pt x="1518019" y="4411139"/>
                    <a:pt x="1492912" y="4413071"/>
                    <a:pt x="1481324" y="4409208"/>
                  </a:cubicBezTo>
                  <a:cubicBezTo>
                    <a:pt x="1467805" y="4407277"/>
                    <a:pt x="1450423" y="4401483"/>
                    <a:pt x="1436904" y="4401483"/>
                  </a:cubicBezTo>
                  <a:cubicBezTo>
                    <a:pt x="1367376" y="4401483"/>
                    <a:pt x="1355788" y="4453628"/>
                    <a:pt x="1268879" y="4453628"/>
                  </a:cubicBezTo>
                  <a:cubicBezTo>
                    <a:pt x="1207077" y="4453628"/>
                    <a:pt x="1137549" y="4422727"/>
                    <a:pt x="1102785" y="4341612"/>
                  </a:cubicBezTo>
                  <a:cubicBezTo>
                    <a:pt x="1098922" y="4330024"/>
                    <a:pt x="1093128" y="4306848"/>
                    <a:pt x="1093128" y="4302985"/>
                  </a:cubicBezTo>
                  <a:lnTo>
                    <a:pt x="1093128" y="4254702"/>
                  </a:lnTo>
                  <a:cubicBezTo>
                    <a:pt x="1108579" y="4156205"/>
                    <a:pt x="1187763" y="4113716"/>
                    <a:pt x="1257291" y="4113716"/>
                  </a:cubicBezTo>
                  <a:cubicBezTo>
                    <a:pt x="1334544" y="4113716"/>
                    <a:pt x="1396346" y="4163930"/>
                    <a:pt x="1396346" y="4245046"/>
                  </a:cubicBezTo>
                  <a:cubicBezTo>
                    <a:pt x="1396346" y="4310711"/>
                    <a:pt x="1342269" y="4360925"/>
                    <a:pt x="1278535" y="4360925"/>
                  </a:cubicBezTo>
                  <a:cubicBezTo>
                    <a:pt x="1222527" y="4360925"/>
                    <a:pt x="1191626" y="4318436"/>
                    <a:pt x="1191626" y="4270153"/>
                  </a:cubicBezTo>
                  <a:cubicBezTo>
                    <a:pt x="1191626" y="4233458"/>
                    <a:pt x="1209008" y="4208351"/>
                    <a:pt x="1245703" y="4208351"/>
                  </a:cubicBezTo>
                  <a:cubicBezTo>
                    <a:pt x="1257291" y="4208351"/>
                    <a:pt x="1268879" y="4214145"/>
                    <a:pt x="1268879" y="4223801"/>
                  </a:cubicBezTo>
                  <a:cubicBezTo>
                    <a:pt x="1268879" y="4239252"/>
                    <a:pt x="1230252" y="4243114"/>
                    <a:pt x="1230252" y="4272084"/>
                  </a:cubicBezTo>
                  <a:cubicBezTo>
                    <a:pt x="1230252" y="4301054"/>
                    <a:pt x="1255360" y="4318436"/>
                    <a:pt x="1276604" y="4318436"/>
                  </a:cubicBezTo>
                  <a:cubicBezTo>
                    <a:pt x="1315231" y="4318436"/>
                    <a:pt x="1359651" y="4289466"/>
                    <a:pt x="1359651" y="4245046"/>
                  </a:cubicBezTo>
                  <a:cubicBezTo>
                    <a:pt x="1359651" y="4179381"/>
                    <a:pt x="1299780" y="4158136"/>
                    <a:pt x="1255360" y="4158136"/>
                  </a:cubicBezTo>
                  <a:cubicBezTo>
                    <a:pt x="1183901" y="4158136"/>
                    <a:pt x="1129824" y="4200625"/>
                    <a:pt x="1129824" y="4275947"/>
                  </a:cubicBezTo>
                  <a:cubicBezTo>
                    <a:pt x="1129824" y="4360925"/>
                    <a:pt x="1199351" y="4413071"/>
                    <a:pt x="1270810" y="4413071"/>
                  </a:cubicBezTo>
                  <a:cubicBezTo>
                    <a:pt x="1355788" y="4413071"/>
                    <a:pt x="1386689" y="4345474"/>
                    <a:pt x="1415659" y="4345474"/>
                  </a:cubicBezTo>
                  <a:cubicBezTo>
                    <a:pt x="1448492" y="4345474"/>
                    <a:pt x="1467805" y="4382170"/>
                    <a:pt x="1523813" y="4382170"/>
                  </a:cubicBezTo>
                  <a:cubicBezTo>
                    <a:pt x="1614586" y="4382170"/>
                    <a:pt x="1655143" y="4297191"/>
                    <a:pt x="1655143" y="4231526"/>
                  </a:cubicBezTo>
                  <a:cubicBezTo>
                    <a:pt x="1655143" y="4142685"/>
                    <a:pt x="1589478" y="4088608"/>
                    <a:pt x="1510294" y="4088608"/>
                  </a:cubicBezTo>
                  <a:cubicBezTo>
                    <a:pt x="1456217" y="4088608"/>
                    <a:pt x="1448492" y="4107922"/>
                    <a:pt x="1413728" y="4107922"/>
                  </a:cubicBezTo>
                  <a:cubicBezTo>
                    <a:pt x="1377033" y="4107922"/>
                    <a:pt x="1388621" y="4071227"/>
                    <a:pt x="1361582" y="4044188"/>
                  </a:cubicBezTo>
                  <a:cubicBezTo>
                    <a:pt x="1317162" y="3997836"/>
                    <a:pt x="1265016" y="3982386"/>
                    <a:pt x="1218664" y="3982386"/>
                  </a:cubicBezTo>
                  <a:cubicBezTo>
                    <a:pt x="1156862" y="3982386"/>
                    <a:pt x="1046777" y="4021012"/>
                    <a:pt x="1021670" y="4109853"/>
                  </a:cubicBezTo>
                  <a:cubicBezTo>
                    <a:pt x="1017807" y="4123372"/>
                    <a:pt x="1019738" y="4142685"/>
                    <a:pt x="1015876" y="4160067"/>
                  </a:cubicBezTo>
                  <a:cubicBezTo>
                    <a:pt x="1012013" y="4189037"/>
                    <a:pt x="971455" y="4190969"/>
                    <a:pt x="954073" y="4198694"/>
                  </a:cubicBezTo>
                  <a:cubicBezTo>
                    <a:pt x="878752" y="4229595"/>
                    <a:pt x="859438" y="4293329"/>
                    <a:pt x="859438" y="4343543"/>
                  </a:cubicBezTo>
                  <a:cubicBezTo>
                    <a:pt x="859438" y="4457491"/>
                    <a:pt x="979180" y="4527019"/>
                    <a:pt x="1066090" y="4527019"/>
                  </a:cubicBezTo>
                  <a:cubicBezTo>
                    <a:pt x="1158793" y="4527019"/>
                    <a:pt x="1205145" y="4474873"/>
                    <a:pt x="1236046" y="4474873"/>
                  </a:cubicBezTo>
                  <a:cubicBezTo>
                    <a:pt x="1255360" y="4474873"/>
                    <a:pt x="1276604" y="4525087"/>
                    <a:pt x="1282398" y="4532813"/>
                  </a:cubicBezTo>
                  <a:cubicBezTo>
                    <a:pt x="1321025" y="4579164"/>
                    <a:pt x="1353857" y="4615859"/>
                    <a:pt x="1396346" y="4615859"/>
                  </a:cubicBezTo>
                  <a:cubicBezTo>
                    <a:pt x="1429179" y="4615859"/>
                    <a:pt x="1467805" y="4584958"/>
                    <a:pt x="1502569" y="4584958"/>
                  </a:cubicBezTo>
                  <a:cubicBezTo>
                    <a:pt x="1508363" y="4584958"/>
                    <a:pt x="1525745" y="4588821"/>
                    <a:pt x="1535401" y="4592684"/>
                  </a:cubicBezTo>
                  <a:cubicBezTo>
                    <a:pt x="1539264" y="4575302"/>
                    <a:pt x="1554715" y="4581096"/>
                    <a:pt x="1566302" y="4579164"/>
                  </a:cubicBezTo>
                  <a:cubicBezTo>
                    <a:pt x="1591410" y="4573370"/>
                    <a:pt x="1618448" y="4567576"/>
                    <a:pt x="1641624" y="4554057"/>
                  </a:cubicBezTo>
                  <a:cubicBezTo>
                    <a:pt x="1647418" y="4550195"/>
                    <a:pt x="1649349" y="4536675"/>
                    <a:pt x="1653212" y="4528950"/>
                  </a:cubicBezTo>
                  <a:cubicBezTo>
                    <a:pt x="1660937" y="4511568"/>
                    <a:pt x="1666731" y="4484530"/>
                    <a:pt x="1670594" y="4469079"/>
                  </a:cubicBezTo>
                  <a:cubicBezTo>
                    <a:pt x="1672525" y="4463285"/>
                    <a:pt x="1672525" y="4455560"/>
                    <a:pt x="1674457" y="4449766"/>
                  </a:cubicBezTo>
                  <a:cubicBezTo>
                    <a:pt x="1672525" y="4413071"/>
                    <a:pt x="1672525" y="4403414"/>
                    <a:pt x="1672525" y="4393757"/>
                  </a:cubicBezTo>
                  <a:cubicBezTo>
                    <a:pt x="1697632" y="4399551"/>
                    <a:pt x="1745915" y="4420796"/>
                    <a:pt x="1776817" y="4420796"/>
                  </a:cubicBezTo>
                  <a:cubicBezTo>
                    <a:pt x="1792267" y="4420796"/>
                    <a:pt x="1848276" y="4411139"/>
                    <a:pt x="1840550" y="4386032"/>
                  </a:cubicBezTo>
                  <a:cubicBezTo>
                    <a:pt x="1840550" y="4382170"/>
                    <a:pt x="1840550" y="4376376"/>
                    <a:pt x="1842482" y="4370582"/>
                  </a:cubicBezTo>
                  <a:lnTo>
                    <a:pt x="1842482" y="4266290"/>
                  </a:lnTo>
                  <a:cubicBezTo>
                    <a:pt x="1828962" y="4206419"/>
                    <a:pt x="1819306" y="4144617"/>
                    <a:pt x="1763297" y="4082815"/>
                  </a:cubicBezTo>
                  <a:cubicBezTo>
                    <a:pt x="1757503" y="4075089"/>
                    <a:pt x="1753641" y="4065433"/>
                    <a:pt x="1747847" y="4059639"/>
                  </a:cubicBezTo>
                  <a:cubicBezTo>
                    <a:pt x="1738190" y="4046119"/>
                    <a:pt x="1724671" y="4030669"/>
                    <a:pt x="1711152" y="4019081"/>
                  </a:cubicBezTo>
                  <a:cubicBezTo>
                    <a:pt x="1686044" y="3999768"/>
                    <a:pt x="1657075" y="3984317"/>
                    <a:pt x="1633899" y="3968867"/>
                  </a:cubicBezTo>
                  <a:cubicBezTo>
                    <a:pt x="1618448" y="3961141"/>
                    <a:pt x="1601066" y="3953416"/>
                    <a:pt x="1587547" y="3943759"/>
                  </a:cubicBezTo>
                  <a:cubicBezTo>
                    <a:pt x="1572096" y="3936034"/>
                    <a:pt x="1554715" y="3926377"/>
                    <a:pt x="1537333" y="3918652"/>
                  </a:cubicBezTo>
                  <a:cubicBezTo>
                    <a:pt x="1483256" y="3893545"/>
                    <a:pt x="1427247" y="3864575"/>
                    <a:pt x="1375102" y="3847193"/>
                  </a:cubicBezTo>
                  <a:cubicBezTo>
                    <a:pt x="1338406" y="3835605"/>
                    <a:pt x="1301711" y="3818223"/>
                    <a:pt x="1268879" y="3802773"/>
                  </a:cubicBezTo>
                  <a:cubicBezTo>
                    <a:pt x="1241840" y="3791185"/>
                    <a:pt x="1212870" y="3773803"/>
                    <a:pt x="1183901" y="3760284"/>
                  </a:cubicBezTo>
                  <a:cubicBezTo>
                    <a:pt x="986906" y="3661786"/>
                    <a:pt x="801499" y="3418440"/>
                    <a:pt x="787980" y="3240758"/>
                  </a:cubicBezTo>
                  <a:cubicBezTo>
                    <a:pt x="787980" y="3225308"/>
                    <a:pt x="784117" y="3196338"/>
                    <a:pt x="784117" y="3192475"/>
                  </a:cubicBezTo>
                  <a:lnTo>
                    <a:pt x="784117" y="3155780"/>
                  </a:lnTo>
                  <a:cubicBezTo>
                    <a:pt x="789911" y="2916296"/>
                    <a:pt x="971455" y="2723164"/>
                    <a:pt x="1180038" y="2723164"/>
                  </a:cubicBezTo>
                  <a:cubicBezTo>
                    <a:pt x="1183901" y="2723164"/>
                    <a:pt x="1226390" y="2723164"/>
                    <a:pt x="1249566" y="2728958"/>
                  </a:cubicBezTo>
                  <a:cubicBezTo>
                    <a:pt x="1259222" y="2730889"/>
                    <a:pt x="1266947" y="2734752"/>
                    <a:pt x="1278535" y="2736683"/>
                  </a:cubicBezTo>
                  <a:cubicBezTo>
                    <a:pt x="1344200" y="2748271"/>
                    <a:pt x="1448492" y="2854494"/>
                    <a:pt x="1460080" y="2922090"/>
                  </a:cubicBezTo>
                  <a:cubicBezTo>
                    <a:pt x="1463942" y="2941403"/>
                    <a:pt x="1465874" y="2962648"/>
                    <a:pt x="1471668" y="2983892"/>
                  </a:cubicBezTo>
                  <a:cubicBezTo>
                    <a:pt x="1473599" y="2991618"/>
                    <a:pt x="1483256" y="2991618"/>
                    <a:pt x="1487118" y="2991618"/>
                  </a:cubicBezTo>
                  <a:cubicBezTo>
                    <a:pt x="1498706" y="2991618"/>
                    <a:pt x="1490981" y="2985824"/>
                    <a:pt x="1506431" y="2976167"/>
                  </a:cubicBezTo>
                  <a:cubicBezTo>
                    <a:pt x="1516088" y="2968442"/>
                    <a:pt x="1546989" y="2958785"/>
                    <a:pt x="1546989" y="2943335"/>
                  </a:cubicBezTo>
                  <a:cubicBezTo>
                    <a:pt x="1546989" y="2929815"/>
                    <a:pt x="1525745" y="2906640"/>
                    <a:pt x="1512225" y="2906640"/>
                  </a:cubicBezTo>
                  <a:cubicBezTo>
                    <a:pt x="1506431" y="2906640"/>
                    <a:pt x="1494844" y="2914365"/>
                    <a:pt x="1487118" y="2918227"/>
                  </a:cubicBezTo>
                  <a:lnTo>
                    <a:pt x="1481324" y="2918227"/>
                  </a:lnTo>
                  <a:cubicBezTo>
                    <a:pt x="1477462" y="2908571"/>
                    <a:pt x="1475530" y="2895052"/>
                    <a:pt x="1471668" y="2887326"/>
                  </a:cubicBezTo>
                  <a:cubicBezTo>
                    <a:pt x="1407934" y="2744408"/>
                    <a:pt x="1268879" y="2701919"/>
                    <a:pt x="1164587" y="2701919"/>
                  </a:cubicBezTo>
                  <a:cubicBezTo>
                    <a:pt x="1125961" y="2701919"/>
                    <a:pt x="1129824" y="2696125"/>
                    <a:pt x="1079609" y="2711576"/>
                  </a:cubicBezTo>
                  <a:cubicBezTo>
                    <a:pt x="963730" y="2744408"/>
                    <a:pt x="822743" y="2893120"/>
                    <a:pt x="789911" y="3007068"/>
                  </a:cubicBezTo>
                  <a:cubicBezTo>
                    <a:pt x="770598" y="3072733"/>
                    <a:pt x="764804" y="3130673"/>
                    <a:pt x="764804" y="3194406"/>
                  </a:cubicBezTo>
                  <a:cubicBezTo>
                    <a:pt x="764804" y="3229170"/>
                    <a:pt x="764804" y="3246552"/>
                    <a:pt x="772529" y="3290973"/>
                  </a:cubicBezTo>
                  <a:cubicBezTo>
                    <a:pt x="797636" y="3449341"/>
                    <a:pt x="998494" y="3690756"/>
                    <a:pt x="1176175" y="3775734"/>
                  </a:cubicBezTo>
                  <a:cubicBezTo>
                    <a:pt x="1187763" y="3781528"/>
                    <a:pt x="1199351" y="3793116"/>
                    <a:pt x="1209008" y="3802773"/>
                  </a:cubicBezTo>
                  <a:cubicBezTo>
                    <a:pt x="1201283" y="3800842"/>
                    <a:pt x="1189695" y="3796979"/>
                    <a:pt x="1185832" y="3796979"/>
                  </a:cubicBezTo>
                  <a:cubicBezTo>
                    <a:pt x="1172313" y="3796979"/>
                    <a:pt x="1160725" y="3804704"/>
                    <a:pt x="1160725" y="3818223"/>
                  </a:cubicBezTo>
                  <a:cubicBezTo>
                    <a:pt x="1160725" y="3822086"/>
                    <a:pt x="1158793" y="3824017"/>
                    <a:pt x="1162656" y="3827880"/>
                  </a:cubicBezTo>
                  <a:cubicBezTo>
                    <a:pt x="1181969" y="3852987"/>
                    <a:pt x="1201283" y="3870369"/>
                    <a:pt x="1201283" y="3893545"/>
                  </a:cubicBezTo>
                  <a:cubicBezTo>
                    <a:pt x="1201283" y="3899339"/>
                    <a:pt x="1199351" y="3907064"/>
                    <a:pt x="1197420" y="3912858"/>
                  </a:cubicBezTo>
                  <a:cubicBezTo>
                    <a:pt x="1095060" y="3789254"/>
                    <a:pt x="940554" y="3849125"/>
                    <a:pt x="872958" y="3686894"/>
                  </a:cubicBezTo>
                  <a:cubicBezTo>
                    <a:pt x="865232" y="3665649"/>
                    <a:pt x="861370" y="3644404"/>
                    <a:pt x="857507" y="3623160"/>
                  </a:cubicBezTo>
                  <a:lnTo>
                    <a:pt x="859438" y="3524662"/>
                  </a:lnTo>
                  <a:cubicBezTo>
                    <a:pt x="861370" y="3495693"/>
                    <a:pt x="834331" y="3476379"/>
                    <a:pt x="815018" y="3476379"/>
                  </a:cubicBezTo>
                  <a:cubicBezTo>
                    <a:pt x="811155" y="3476379"/>
                    <a:pt x="805361" y="3478311"/>
                    <a:pt x="799567" y="3482173"/>
                  </a:cubicBezTo>
                  <a:lnTo>
                    <a:pt x="799567" y="3532388"/>
                  </a:lnTo>
                  <a:cubicBezTo>
                    <a:pt x="797636" y="3542044"/>
                    <a:pt x="797636" y="3551701"/>
                    <a:pt x="795705" y="3559426"/>
                  </a:cubicBezTo>
                  <a:cubicBezTo>
                    <a:pt x="786048" y="3565220"/>
                    <a:pt x="787980" y="3580671"/>
                    <a:pt x="776392" y="3584533"/>
                  </a:cubicBezTo>
                  <a:cubicBezTo>
                    <a:pt x="778323" y="3572946"/>
                    <a:pt x="778323" y="3557495"/>
                    <a:pt x="776392" y="3547838"/>
                  </a:cubicBezTo>
                  <a:cubicBezTo>
                    <a:pt x="772529" y="3513075"/>
                    <a:pt x="728109" y="3468654"/>
                    <a:pt x="706864" y="3435822"/>
                  </a:cubicBezTo>
                  <a:cubicBezTo>
                    <a:pt x="693345" y="3416508"/>
                    <a:pt x="646993" y="3331530"/>
                    <a:pt x="646993" y="3298698"/>
                  </a:cubicBezTo>
                  <a:lnTo>
                    <a:pt x="646993" y="3175093"/>
                  </a:lnTo>
                  <a:cubicBezTo>
                    <a:pt x="652787" y="3159643"/>
                    <a:pt x="656650" y="3142261"/>
                    <a:pt x="666306" y="3128742"/>
                  </a:cubicBezTo>
                  <a:cubicBezTo>
                    <a:pt x="681757" y="3099772"/>
                    <a:pt x="703001" y="3068871"/>
                    <a:pt x="724246" y="3041832"/>
                  </a:cubicBezTo>
                  <a:cubicBezTo>
                    <a:pt x="733903" y="3028313"/>
                    <a:pt x="803430" y="2956854"/>
                    <a:pt x="803430" y="2931747"/>
                  </a:cubicBezTo>
                  <a:cubicBezTo>
                    <a:pt x="803430" y="2916296"/>
                    <a:pt x="786048" y="2904708"/>
                    <a:pt x="776392" y="2904708"/>
                  </a:cubicBezTo>
                  <a:cubicBezTo>
                    <a:pt x="749353" y="2904708"/>
                    <a:pt x="743559" y="2937541"/>
                    <a:pt x="718452" y="2958785"/>
                  </a:cubicBezTo>
                  <a:cubicBezTo>
                    <a:pt x="706864" y="2966510"/>
                    <a:pt x="693345" y="2972304"/>
                    <a:pt x="681757" y="2976167"/>
                  </a:cubicBezTo>
                  <a:cubicBezTo>
                    <a:pt x="693345" y="2951060"/>
                    <a:pt x="710727" y="2924021"/>
                    <a:pt x="720383" y="2896983"/>
                  </a:cubicBezTo>
                  <a:cubicBezTo>
                    <a:pt x="731971" y="2866082"/>
                    <a:pt x="735834" y="2835181"/>
                    <a:pt x="751284" y="2804279"/>
                  </a:cubicBezTo>
                  <a:cubicBezTo>
                    <a:pt x="762872" y="2779172"/>
                    <a:pt x="778323" y="2752134"/>
                    <a:pt x="801499" y="2728958"/>
                  </a:cubicBezTo>
                  <a:cubicBezTo>
                    <a:pt x="853644" y="2672950"/>
                    <a:pt x="917378" y="2649774"/>
                    <a:pt x="971455" y="2640117"/>
                  </a:cubicBezTo>
                  <a:cubicBezTo>
                    <a:pt x="977249" y="2640117"/>
                    <a:pt x="988837" y="2636254"/>
                    <a:pt x="994631" y="2636254"/>
                  </a:cubicBezTo>
                  <a:lnTo>
                    <a:pt x="1100854" y="2636254"/>
                  </a:lnTo>
                  <a:cubicBezTo>
                    <a:pt x="1112442" y="2638186"/>
                    <a:pt x="1124030" y="2638186"/>
                    <a:pt x="1133686" y="2640117"/>
                  </a:cubicBezTo>
                  <a:cubicBezTo>
                    <a:pt x="1137549" y="2640117"/>
                    <a:pt x="1149137" y="2647842"/>
                    <a:pt x="1154931" y="2647842"/>
                  </a:cubicBezTo>
                  <a:cubicBezTo>
                    <a:pt x="1158793" y="2647842"/>
                    <a:pt x="1170381" y="2638186"/>
                    <a:pt x="1174244" y="2638186"/>
                  </a:cubicBezTo>
                  <a:cubicBezTo>
                    <a:pt x="1180038" y="2638186"/>
                    <a:pt x="1187763" y="2649774"/>
                    <a:pt x="1197420" y="2653636"/>
                  </a:cubicBezTo>
                  <a:cubicBezTo>
                    <a:pt x="1222527" y="2669087"/>
                    <a:pt x="1230252" y="2669087"/>
                    <a:pt x="1249566" y="2669087"/>
                  </a:cubicBezTo>
                  <a:cubicBezTo>
                    <a:pt x="1253428" y="2669087"/>
                    <a:pt x="1284329" y="2667156"/>
                    <a:pt x="1284329" y="2659430"/>
                  </a:cubicBezTo>
                  <a:cubicBezTo>
                    <a:pt x="1284329" y="2645911"/>
                    <a:pt x="1266947" y="2603422"/>
                    <a:pt x="1251497" y="2603422"/>
                  </a:cubicBezTo>
                  <a:cubicBezTo>
                    <a:pt x="1247634" y="2603422"/>
                    <a:pt x="1207077" y="2622735"/>
                    <a:pt x="1183901" y="2634323"/>
                  </a:cubicBezTo>
                  <a:cubicBezTo>
                    <a:pt x="1183901" y="2632392"/>
                    <a:pt x="1181969" y="2626598"/>
                    <a:pt x="1185832" y="2624667"/>
                  </a:cubicBezTo>
                  <a:cubicBezTo>
                    <a:pt x="1197420" y="2615010"/>
                    <a:pt x="1214802" y="2607285"/>
                    <a:pt x="1230252" y="2599559"/>
                  </a:cubicBezTo>
                  <a:cubicBezTo>
                    <a:pt x="1255360" y="2586040"/>
                    <a:pt x="1276604" y="2553208"/>
                    <a:pt x="1270810" y="2531963"/>
                  </a:cubicBezTo>
                  <a:cubicBezTo>
                    <a:pt x="1272741" y="2545482"/>
                    <a:pt x="1276604" y="2566727"/>
                    <a:pt x="1297849" y="2566727"/>
                  </a:cubicBezTo>
                  <a:cubicBezTo>
                    <a:pt x="1311368" y="2566727"/>
                    <a:pt x="1369308" y="2533894"/>
                    <a:pt x="1373170" y="2533894"/>
                  </a:cubicBezTo>
                  <a:cubicBezTo>
                    <a:pt x="1384758" y="2528100"/>
                    <a:pt x="1402140" y="2524238"/>
                    <a:pt x="1415659" y="2518444"/>
                  </a:cubicBezTo>
                  <a:cubicBezTo>
                    <a:pt x="1504500" y="2475955"/>
                    <a:pt x="1601066" y="2448916"/>
                    <a:pt x="1689907" y="2383251"/>
                  </a:cubicBezTo>
                  <a:cubicBezTo>
                    <a:pt x="1676388" y="2425740"/>
                    <a:pt x="1745915" y="2462435"/>
                    <a:pt x="1771023" y="2462435"/>
                  </a:cubicBezTo>
                  <a:cubicBezTo>
                    <a:pt x="1780679" y="2462435"/>
                    <a:pt x="1786473" y="2456642"/>
                    <a:pt x="1786473" y="2446985"/>
                  </a:cubicBezTo>
                  <a:cubicBezTo>
                    <a:pt x="1786473" y="2439260"/>
                    <a:pt x="1769091" y="2408358"/>
                    <a:pt x="1765229" y="2408358"/>
                  </a:cubicBezTo>
                  <a:cubicBezTo>
                    <a:pt x="1747847" y="2406427"/>
                    <a:pt x="1720808" y="2410290"/>
                    <a:pt x="1707289" y="2389045"/>
                  </a:cubicBezTo>
                  <a:lnTo>
                    <a:pt x="1707289" y="2383251"/>
                  </a:lnTo>
                  <a:cubicBezTo>
                    <a:pt x="1715014" y="2387114"/>
                    <a:pt x="1724671" y="2392908"/>
                    <a:pt x="1734327" y="2394839"/>
                  </a:cubicBezTo>
                  <a:cubicBezTo>
                    <a:pt x="1736259" y="2396771"/>
                    <a:pt x="1742053" y="2396771"/>
                    <a:pt x="1745915" y="2396771"/>
                  </a:cubicBezTo>
                  <a:cubicBezTo>
                    <a:pt x="1751709" y="2396771"/>
                    <a:pt x="1765229" y="2394839"/>
                    <a:pt x="1772954" y="2390977"/>
                  </a:cubicBezTo>
                  <a:cubicBezTo>
                    <a:pt x="1763297" y="2381320"/>
                    <a:pt x="1742053" y="2356213"/>
                    <a:pt x="1728534" y="2356213"/>
                  </a:cubicBezTo>
                  <a:cubicBezTo>
                    <a:pt x="1720808" y="2356213"/>
                    <a:pt x="1711152" y="2367801"/>
                    <a:pt x="1707289" y="2373595"/>
                  </a:cubicBezTo>
                  <a:cubicBezTo>
                    <a:pt x="1707289" y="2362007"/>
                    <a:pt x="1713083" y="2340762"/>
                    <a:pt x="1726602" y="2331106"/>
                  </a:cubicBezTo>
                  <a:cubicBezTo>
                    <a:pt x="1732396" y="2323380"/>
                    <a:pt x="1742053" y="2321449"/>
                    <a:pt x="1749778" y="2317586"/>
                  </a:cubicBezTo>
                  <a:cubicBezTo>
                    <a:pt x="1751709" y="2317586"/>
                    <a:pt x="1751709" y="2311792"/>
                    <a:pt x="1757503" y="2309861"/>
                  </a:cubicBezTo>
                  <a:cubicBezTo>
                    <a:pt x="1782611" y="2298273"/>
                    <a:pt x="1807718" y="2282823"/>
                    <a:pt x="1832825" y="2280891"/>
                  </a:cubicBezTo>
                  <a:cubicBezTo>
                    <a:pt x="1815443" y="2265441"/>
                    <a:pt x="1782611" y="2234540"/>
                    <a:pt x="1778748" y="2234540"/>
                  </a:cubicBezTo>
                  <a:cubicBezTo>
                    <a:pt x="1772954" y="2234540"/>
                    <a:pt x="1769091" y="2236471"/>
                    <a:pt x="1767160" y="2240333"/>
                  </a:cubicBezTo>
                  <a:cubicBezTo>
                    <a:pt x="1761366" y="2249990"/>
                    <a:pt x="1763297" y="2263509"/>
                    <a:pt x="1759435" y="2275097"/>
                  </a:cubicBezTo>
                  <a:cubicBezTo>
                    <a:pt x="1761366" y="2253853"/>
                    <a:pt x="1747847" y="2240333"/>
                    <a:pt x="1732396" y="2240333"/>
                  </a:cubicBezTo>
                  <a:cubicBezTo>
                    <a:pt x="1728534" y="2240333"/>
                    <a:pt x="1709220" y="2244196"/>
                    <a:pt x="1703426" y="2244196"/>
                  </a:cubicBezTo>
                  <a:cubicBezTo>
                    <a:pt x="1687976" y="2244196"/>
                    <a:pt x="1674457" y="2238402"/>
                    <a:pt x="1664800" y="2222952"/>
                  </a:cubicBezTo>
                  <a:cubicBezTo>
                    <a:pt x="1691838" y="2207501"/>
                    <a:pt x="1705358" y="2199776"/>
                    <a:pt x="1705358" y="2176600"/>
                  </a:cubicBezTo>
                  <a:cubicBezTo>
                    <a:pt x="1705358" y="2172737"/>
                    <a:pt x="1697632" y="2116729"/>
                    <a:pt x="1684113" y="2107072"/>
                  </a:cubicBezTo>
                  <a:cubicBezTo>
                    <a:pt x="1643555" y="2068446"/>
                    <a:pt x="1587547" y="2052995"/>
                    <a:pt x="1545058" y="2035613"/>
                  </a:cubicBezTo>
                  <a:cubicBezTo>
                    <a:pt x="1518019" y="2025957"/>
                    <a:pt x="1489050" y="2016300"/>
                    <a:pt x="1462011" y="2010506"/>
                  </a:cubicBezTo>
                  <a:cubicBezTo>
                    <a:pt x="1446560" y="2006643"/>
                    <a:pt x="1427247" y="2002781"/>
                    <a:pt x="1413728" y="1996987"/>
                  </a:cubicBezTo>
                  <a:cubicBezTo>
                    <a:pt x="1409865" y="1996987"/>
                    <a:pt x="1404071" y="1993124"/>
                    <a:pt x="1400209" y="1989262"/>
                  </a:cubicBezTo>
                  <a:cubicBezTo>
                    <a:pt x="1402140" y="1989262"/>
                    <a:pt x="1402140" y="1987330"/>
                    <a:pt x="1407934" y="1987330"/>
                  </a:cubicBezTo>
                  <a:cubicBezTo>
                    <a:pt x="1411797" y="1987330"/>
                    <a:pt x="1429179" y="1993124"/>
                    <a:pt x="1434973" y="1993124"/>
                  </a:cubicBezTo>
                  <a:cubicBezTo>
                    <a:pt x="1458148" y="1993124"/>
                    <a:pt x="1462011" y="1956429"/>
                    <a:pt x="1462011" y="1944841"/>
                  </a:cubicBezTo>
                  <a:cubicBezTo>
                    <a:pt x="1462011" y="1925528"/>
                    <a:pt x="1454286" y="1894627"/>
                    <a:pt x="1433041" y="1883039"/>
                  </a:cubicBezTo>
                  <a:cubicBezTo>
                    <a:pt x="1421453" y="1921665"/>
                    <a:pt x="1378964" y="1923597"/>
                    <a:pt x="1378964" y="1954498"/>
                  </a:cubicBezTo>
                  <a:cubicBezTo>
                    <a:pt x="1378964" y="1960292"/>
                    <a:pt x="1384758" y="1973811"/>
                    <a:pt x="1388621" y="1983468"/>
                  </a:cubicBezTo>
                  <a:cubicBezTo>
                    <a:pt x="1384758" y="1987330"/>
                    <a:pt x="1378964" y="1989262"/>
                    <a:pt x="1373170" y="1989262"/>
                  </a:cubicBezTo>
                  <a:cubicBezTo>
                    <a:pt x="1369308" y="1989262"/>
                    <a:pt x="1342269" y="1983468"/>
                    <a:pt x="1328750" y="1979605"/>
                  </a:cubicBezTo>
                  <a:cubicBezTo>
                    <a:pt x="1299780" y="1975742"/>
                    <a:pt x="1266947" y="1969948"/>
                    <a:pt x="1239909" y="1962223"/>
                  </a:cubicBezTo>
                  <a:cubicBezTo>
                    <a:pt x="1205145" y="1954498"/>
                    <a:pt x="1170381" y="1946772"/>
                    <a:pt x="1135618" y="1935185"/>
                  </a:cubicBezTo>
                  <a:cubicBezTo>
                    <a:pt x="1133686" y="1933253"/>
                    <a:pt x="1131755" y="1929391"/>
                    <a:pt x="1129824" y="1925528"/>
                  </a:cubicBezTo>
                  <a:cubicBezTo>
                    <a:pt x="1141412" y="1929391"/>
                    <a:pt x="1160725" y="1933253"/>
                    <a:pt x="1164587" y="1933253"/>
                  </a:cubicBezTo>
                  <a:cubicBezTo>
                    <a:pt x="1187763" y="1933253"/>
                    <a:pt x="1185832" y="1904283"/>
                    <a:pt x="1185832" y="1890764"/>
                  </a:cubicBezTo>
                  <a:cubicBezTo>
                    <a:pt x="1185832" y="1884970"/>
                    <a:pt x="1187763" y="1877245"/>
                    <a:pt x="1187763" y="1871451"/>
                  </a:cubicBezTo>
                  <a:cubicBezTo>
                    <a:pt x="1187763" y="1857932"/>
                    <a:pt x="1178107" y="1823168"/>
                    <a:pt x="1158793" y="1823168"/>
                  </a:cubicBezTo>
                  <a:cubicBezTo>
                    <a:pt x="1152999" y="1823168"/>
                    <a:pt x="1110510" y="1836687"/>
                    <a:pt x="1085403" y="1844412"/>
                  </a:cubicBezTo>
                  <a:lnTo>
                    <a:pt x="1085403" y="1848275"/>
                  </a:lnTo>
                  <a:cubicBezTo>
                    <a:pt x="1087335" y="1854069"/>
                    <a:pt x="1093128" y="1856000"/>
                    <a:pt x="1093128" y="1861794"/>
                  </a:cubicBezTo>
                  <a:lnTo>
                    <a:pt x="1093128" y="1871451"/>
                  </a:lnTo>
                  <a:cubicBezTo>
                    <a:pt x="1075747" y="1852138"/>
                    <a:pt x="1071884" y="1850206"/>
                    <a:pt x="1058365" y="1850206"/>
                  </a:cubicBezTo>
                  <a:cubicBezTo>
                    <a:pt x="1048708" y="1850206"/>
                    <a:pt x="1048708" y="1848275"/>
                    <a:pt x="1037120" y="1861794"/>
                  </a:cubicBezTo>
                  <a:cubicBezTo>
                    <a:pt x="1040983" y="1848275"/>
                    <a:pt x="1048708" y="1832824"/>
                    <a:pt x="1058365" y="1819305"/>
                  </a:cubicBezTo>
                  <a:cubicBezTo>
                    <a:pt x="1062227" y="1819305"/>
                    <a:pt x="1075747" y="1834756"/>
                    <a:pt x="1085403" y="1834756"/>
                  </a:cubicBezTo>
                  <a:cubicBezTo>
                    <a:pt x="1110510" y="1834756"/>
                    <a:pt x="1166519" y="1807717"/>
                    <a:pt x="1166519" y="1769091"/>
                  </a:cubicBezTo>
                  <a:cubicBezTo>
                    <a:pt x="1166519" y="1765228"/>
                    <a:pt x="1164587" y="1720808"/>
                    <a:pt x="1145274" y="1720808"/>
                  </a:cubicBezTo>
                  <a:lnTo>
                    <a:pt x="1133686" y="1720808"/>
                  </a:lnTo>
                  <a:cubicBezTo>
                    <a:pt x="1129824" y="1776816"/>
                    <a:pt x="1064159" y="1736258"/>
                    <a:pt x="1056433" y="1788404"/>
                  </a:cubicBezTo>
                  <a:cubicBezTo>
                    <a:pt x="1052571" y="1771022"/>
                    <a:pt x="1031326" y="1761366"/>
                    <a:pt x="1021670" y="1761366"/>
                  </a:cubicBezTo>
                  <a:cubicBezTo>
                    <a:pt x="1004288" y="1761366"/>
                    <a:pt x="1000425" y="1772954"/>
                    <a:pt x="981112" y="1772954"/>
                  </a:cubicBezTo>
                  <a:cubicBezTo>
                    <a:pt x="975318" y="1772954"/>
                    <a:pt x="948279" y="1765228"/>
                    <a:pt x="944417" y="1765228"/>
                  </a:cubicBezTo>
                  <a:cubicBezTo>
                    <a:pt x="934760" y="1765228"/>
                    <a:pt x="930897" y="1769091"/>
                    <a:pt x="932829" y="1786473"/>
                  </a:cubicBezTo>
                  <a:cubicBezTo>
                    <a:pt x="919309" y="1763297"/>
                    <a:pt x="903859" y="1759434"/>
                    <a:pt x="886477" y="1759434"/>
                  </a:cubicBezTo>
                  <a:cubicBezTo>
                    <a:pt x="880683" y="1759434"/>
                    <a:pt x="842057" y="1767160"/>
                    <a:pt x="818881" y="1771022"/>
                  </a:cubicBezTo>
                  <a:cubicBezTo>
                    <a:pt x="857507" y="1803855"/>
                    <a:pt x="894202" y="1825099"/>
                    <a:pt x="934760" y="1842481"/>
                  </a:cubicBezTo>
                  <a:lnTo>
                    <a:pt x="934760" y="1792267"/>
                  </a:lnTo>
                  <a:cubicBezTo>
                    <a:pt x="936691" y="1792267"/>
                    <a:pt x="940554" y="1794198"/>
                    <a:pt x="940554" y="1794198"/>
                  </a:cubicBezTo>
                  <a:cubicBezTo>
                    <a:pt x="944417" y="1807717"/>
                    <a:pt x="946348" y="1823168"/>
                    <a:pt x="952142" y="1836687"/>
                  </a:cubicBezTo>
                  <a:cubicBezTo>
                    <a:pt x="963730" y="1863726"/>
                    <a:pt x="977249" y="1873382"/>
                    <a:pt x="1000425" y="1873382"/>
                  </a:cubicBezTo>
                  <a:cubicBezTo>
                    <a:pt x="1004288" y="1873382"/>
                    <a:pt x="1021670" y="1871451"/>
                    <a:pt x="1035189" y="1867588"/>
                  </a:cubicBezTo>
                  <a:cubicBezTo>
                    <a:pt x="1033257" y="1871451"/>
                    <a:pt x="1025532" y="1877245"/>
                    <a:pt x="1025532" y="1881108"/>
                  </a:cubicBezTo>
                  <a:cubicBezTo>
                    <a:pt x="1025532" y="1892695"/>
                    <a:pt x="1073815" y="1908146"/>
                    <a:pt x="1077678" y="1908146"/>
                  </a:cubicBezTo>
                  <a:cubicBezTo>
                    <a:pt x="1093128" y="1908146"/>
                    <a:pt x="1093128" y="1902352"/>
                    <a:pt x="1093128" y="1892695"/>
                  </a:cubicBezTo>
                  <a:lnTo>
                    <a:pt x="1093128" y="1875314"/>
                  </a:lnTo>
                  <a:cubicBezTo>
                    <a:pt x="1110510" y="1884970"/>
                    <a:pt x="1091197" y="1913940"/>
                    <a:pt x="1116304" y="1925528"/>
                  </a:cubicBezTo>
                  <a:cubicBezTo>
                    <a:pt x="1114373" y="1925528"/>
                    <a:pt x="1110510" y="1927459"/>
                    <a:pt x="1106648" y="1927459"/>
                  </a:cubicBezTo>
                  <a:cubicBezTo>
                    <a:pt x="1100854" y="1927459"/>
                    <a:pt x="1060296" y="1912009"/>
                    <a:pt x="1039051" y="1902352"/>
                  </a:cubicBezTo>
                  <a:cubicBezTo>
                    <a:pt x="932829" y="1861794"/>
                    <a:pt x="801499" y="1799992"/>
                    <a:pt x="716521" y="1682181"/>
                  </a:cubicBezTo>
                  <a:cubicBezTo>
                    <a:pt x="731971" y="1682181"/>
                    <a:pt x="751284" y="1718877"/>
                    <a:pt x="760941" y="1718877"/>
                  </a:cubicBezTo>
                  <a:cubicBezTo>
                    <a:pt x="768666" y="1718877"/>
                    <a:pt x="787980" y="1687975"/>
                    <a:pt x="787980" y="1687975"/>
                  </a:cubicBezTo>
                  <a:cubicBezTo>
                    <a:pt x="793774" y="1674456"/>
                    <a:pt x="799567" y="1649349"/>
                    <a:pt x="799567" y="1643555"/>
                  </a:cubicBezTo>
                  <a:cubicBezTo>
                    <a:pt x="799567" y="1639692"/>
                    <a:pt x="797636" y="1630036"/>
                    <a:pt x="793774" y="1626173"/>
                  </a:cubicBezTo>
                  <a:cubicBezTo>
                    <a:pt x="786048" y="1614585"/>
                    <a:pt x="768666" y="1622310"/>
                    <a:pt x="757078" y="1618448"/>
                  </a:cubicBezTo>
                  <a:cubicBezTo>
                    <a:pt x="737765" y="1612654"/>
                    <a:pt x="724246" y="1597203"/>
                    <a:pt x="708795" y="1597203"/>
                  </a:cubicBezTo>
                  <a:cubicBezTo>
                    <a:pt x="693345" y="1597203"/>
                    <a:pt x="685619" y="1614585"/>
                    <a:pt x="685619" y="1622310"/>
                  </a:cubicBezTo>
                  <a:cubicBezTo>
                    <a:pt x="685619" y="1635830"/>
                    <a:pt x="703001" y="1655143"/>
                    <a:pt x="712658" y="1672525"/>
                  </a:cubicBezTo>
                  <a:lnTo>
                    <a:pt x="712658" y="1678319"/>
                  </a:lnTo>
                  <a:cubicBezTo>
                    <a:pt x="710727" y="1678319"/>
                    <a:pt x="706864" y="1676387"/>
                    <a:pt x="704933" y="1674456"/>
                  </a:cubicBezTo>
                  <a:cubicBezTo>
                    <a:pt x="623817" y="1577890"/>
                    <a:pt x="592916" y="1477461"/>
                    <a:pt x="583259" y="1380895"/>
                  </a:cubicBezTo>
                  <a:cubicBezTo>
                    <a:pt x="583259" y="1375101"/>
                    <a:pt x="581328" y="1365445"/>
                    <a:pt x="581328" y="1361582"/>
                  </a:cubicBezTo>
                  <a:lnTo>
                    <a:pt x="581328" y="1276604"/>
                  </a:lnTo>
                  <a:cubicBezTo>
                    <a:pt x="583259" y="1257291"/>
                    <a:pt x="587122" y="1236046"/>
                    <a:pt x="589053" y="1214802"/>
                  </a:cubicBezTo>
                  <a:cubicBezTo>
                    <a:pt x="600641" y="1141411"/>
                    <a:pt x="631542" y="1064158"/>
                    <a:pt x="683688" y="990768"/>
                  </a:cubicBezTo>
                  <a:cubicBezTo>
                    <a:pt x="691413" y="979180"/>
                    <a:pt x="701070" y="973386"/>
                    <a:pt x="710727" y="965661"/>
                  </a:cubicBezTo>
                  <a:cubicBezTo>
                    <a:pt x="712658" y="967592"/>
                    <a:pt x="716521" y="973386"/>
                    <a:pt x="722315" y="973386"/>
                  </a:cubicBezTo>
                  <a:cubicBezTo>
                    <a:pt x="726177" y="973386"/>
                    <a:pt x="743559" y="959867"/>
                    <a:pt x="753216" y="952142"/>
                  </a:cubicBezTo>
                  <a:cubicBezTo>
                    <a:pt x="755147" y="950210"/>
                    <a:pt x="757078" y="948279"/>
                    <a:pt x="757078" y="942485"/>
                  </a:cubicBezTo>
                  <a:cubicBezTo>
                    <a:pt x="757078" y="936691"/>
                    <a:pt x="753216" y="930897"/>
                    <a:pt x="747422" y="930897"/>
                  </a:cubicBezTo>
                  <a:cubicBezTo>
                    <a:pt x="741628" y="930897"/>
                    <a:pt x="737765" y="934760"/>
                    <a:pt x="731971" y="936691"/>
                  </a:cubicBezTo>
                  <a:cubicBezTo>
                    <a:pt x="731971" y="917378"/>
                    <a:pt x="751284" y="894202"/>
                    <a:pt x="772529" y="882614"/>
                  </a:cubicBezTo>
                  <a:cubicBezTo>
                    <a:pt x="770598" y="913515"/>
                    <a:pt x="799567" y="925103"/>
                    <a:pt x="822743" y="925103"/>
                  </a:cubicBezTo>
                  <a:cubicBezTo>
                    <a:pt x="826606" y="925103"/>
                    <a:pt x="857507" y="921241"/>
                    <a:pt x="857507" y="915447"/>
                  </a:cubicBezTo>
                  <a:cubicBezTo>
                    <a:pt x="857507" y="903859"/>
                    <a:pt x="834331" y="857507"/>
                    <a:pt x="820812" y="857507"/>
                  </a:cubicBezTo>
                  <a:cubicBezTo>
                    <a:pt x="807293" y="857507"/>
                    <a:pt x="784117" y="872958"/>
                    <a:pt x="774460" y="878751"/>
                  </a:cubicBezTo>
                  <a:cubicBezTo>
                    <a:pt x="778323" y="869095"/>
                    <a:pt x="789911" y="853644"/>
                    <a:pt x="789911" y="847850"/>
                  </a:cubicBezTo>
                  <a:cubicBezTo>
                    <a:pt x="789911" y="832400"/>
                    <a:pt x="689482" y="828537"/>
                    <a:pt x="685619" y="828537"/>
                  </a:cubicBezTo>
                  <a:cubicBezTo>
                    <a:pt x="681757" y="828537"/>
                    <a:pt x="650856" y="828537"/>
                    <a:pt x="637336" y="832400"/>
                  </a:cubicBezTo>
                  <a:cubicBezTo>
                    <a:pt x="618023" y="836262"/>
                    <a:pt x="598710" y="842056"/>
                    <a:pt x="581328" y="853644"/>
                  </a:cubicBezTo>
                  <a:cubicBezTo>
                    <a:pt x="571671" y="857507"/>
                    <a:pt x="558152" y="872958"/>
                    <a:pt x="554290" y="872958"/>
                  </a:cubicBezTo>
                  <a:cubicBezTo>
                    <a:pt x="548496" y="872958"/>
                    <a:pt x="552358" y="871026"/>
                    <a:pt x="548496" y="871026"/>
                  </a:cubicBezTo>
                  <a:cubicBezTo>
                    <a:pt x="548496" y="869095"/>
                    <a:pt x="546564" y="871026"/>
                    <a:pt x="546564" y="865232"/>
                  </a:cubicBezTo>
                  <a:cubicBezTo>
                    <a:pt x="546564" y="861370"/>
                    <a:pt x="556221" y="849782"/>
                    <a:pt x="562015" y="845919"/>
                  </a:cubicBezTo>
                  <a:cubicBezTo>
                    <a:pt x="583259" y="822743"/>
                    <a:pt x="614161" y="803430"/>
                    <a:pt x="641199" y="793773"/>
                  </a:cubicBezTo>
                  <a:cubicBezTo>
                    <a:pt x="650856" y="787979"/>
                    <a:pt x="664375" y="784117"/>
                    <a:pt x="679825" y="780254"/>
                  </a:cubicBezTo>
                  <a:cubicBezTo>
                    <a:pt x="687551" y="776391"/>
                    <a:pt x="699139" y="774460"/>
                    <a:pt x="710727" y="772529"/>
                  </a:cubicBezTo>
                  <a:cubicBezTo>
                    <a:pt x="722315" y="770597"/>
                    <a:pt x="745490" y="772529"/>
                    <a:pt x="749353" y="772529"/>
                  </a:cubicBezTo>
                  <a:cubicBezTo>
                    <a:pt x="807293" y="772529"/>
                    <a:pt x="805361" y="782185"/>
                    <a:pt x="834331" y="782185"/>
                  </a:cubicBezTo>
                  <a:cubicBezTo>
                    <a:pt x="867164" y="782185"/>
                    <a:pt x="899996" y="760941"/>
                    <a:pt x="932829" y="724246"/>
                  </a:cubicBezTo>
                  <a:cubicBezTo>
                    <a:pt x="907722" y="701070"/>
                    <a:pt x="874889" y="677894"/>
                    <a:pt x="849782" y="650855"/>
                  </a:cubicBezTo>
                  <a:cubicBezTo>
                    <a:pt x="786048" y="587122"/>
                    <a:pt x="706864" y="536908"/>
                    <a:pt x="643130" y="536908"/>
                  </a:cubicBezTo>
                  <a:cubicBezTo>
                    <a:pt x="618023" y="536908"/>
                    <a:pt x="589053" y="544633"/>
                    <a:pt x="563946" y="554289"/>
                  </a:cubicBezTo>
                  <a:cubicBezTo>
                    <a:pt x="600641" y="509869"/>
                    <a:pt x="664375" y="494418"/>
                    <a:pt x="710727" y="494418"/>
                  </a:cubicBezTo>
                  <a:cubicBezTo>
                    <a:pt x="807293" y="494418"/>
                    <a:pt x="882614" y="540770"/>
                    <a:pt x="984974" y="604504"/>
                  </a:cubicBezTo>
                  <a:cubicBezTo>
                    <a:pt x="1006219" y="618023"/>
                    <a:pt x="1033257" y="625748"/>
                    <a:pt x="1058365" y="637336"/>
                  </a:cubicBezTo>
                  <a:cubicBezTo>
                    <a:pt x="1083472" y="648924"/>
                    <a:pt x="1166519" y="681757"/>
                    <a:pt x="1203214" y="681757"/>
                  </a:cubicBezTo>
                  <a:cubicBezTo>
                    <a:pt x="1210939" y="681757"/>
                    <a:pt x="1216733" y="679825"/>
                    <a:pt x="1228321" y="672100"/>
                  </a:cubicBezTo>
                  <a:cubicBezTo>
                    <a:pt x="1183901" y="641199"/>
                    <a:pt x="1125961" y="581328"/>
                    <a:pt x="1124030" y="536908"/>
                  </a:cubicBezTo>
                  <a:cubicBezTo>
                    <a:pt x="1124030" y="519526"/>
                    <a:pt x="1118236" y="494418"/>
                    <a:pt x="1118236" y="490556"/>
                  </a:cubicBezTo>
                  <a:cubicBezTo>
                    <a:pt x="1118236" y="484762"/>
                    <a:pt x="1120167" y="473174"/>
                    <a:pt x="1122098" y="463517"/>
                  </a:cubicBezTo>
                  <a:cubicBezTo>
                    <a:pt x="1137549" y="517594"/>
                    <a:pt x="1218664" y="581328"/>
                    <a:pt x="1268879" y="587122"/>
                  </a:cubicBezTo>
                  <a:cubicBezTo>
                    <a:pt x="1297849" y="590985"/>
                    <a:pt x="1328750" y="594847"/>
                    <a:pt x="1359651" y="600641"/>
                  </a:cubicBezTo>
                  <a:cubicBezTo>
                    <a:pt x="1384758" y="604504"/>
                    <a:pt x="1411797" y="614160"/>
                    <a:pt x="1438835" y="619954"/>
                  </a:cubicBezTo>
                  <a:cubicBezTo>
                    <a:pt x="1438835" y="619954"/>
                    <a:pt x="1440767" y="621886"/>
                    <a:pt x="1444629" y="619954"/>
                  </a:cubicBezTo>
                  <a:cubicBezTo>
                    <a:pt x="1436904" y="610298"/>
                    <a:pt x="1429179" y="598710"/>
                    <a:pt x="1421453" y="590985"/>
                  </a:cubicBezTo>
                  <a:cubicBezTo>
                    <a:pt x="1390552" y="554289"/>
                    <a:pt x="1378964" y="498281"/>
                    <a:pt x="1378964" y="461586"/>
                  </a:cubicBezTo>
                  <a:cubicBezTo>
                    <a:pt x="1378964" y="434547"/>
                    <a:pt x="1392483" y="374676"/>
                    <a:pt x="1402140" y="357295"/>
                  </a:cubicBezTo>
                  <a:cubicBezTo>
                    <a:pt x="1402140" y="395921"/>
                    <a:pt x="1413728" y="446135"/>
                    <a:pt x="1444629" y="486693"/>
                  </a:cubicBezTo>
                  <a:close/>
                  <a:moveTo>
                    <a:pt x="1827031" y="270385"/>
                  </a:moveTo>
                  <a:cubicBezTo>
                    <a:pt x="1852138" y="280042"/>
                    <a:pt x="1888833" y="293561"/>
                    <a:pt x="1915872" y="324462"/>
                  </a:cubicBezTo>
                  <a:cubicBezTo>
                    <a:pt x="1944842" y="353432"/>
                    <a:pt x="1960292" y="392058"/>
                    <a:pt x="1971880" y="426822"/>
                  </a:cubicBezTo>
                  <a:cubicBezTo>
                    <a:pt x="1995056" y="496350"/>
                    <a:pt x="1991193" y="571671"/>
                    <a:pt x="2060721" y="639268"/>
                  </a:cubicBezTo>
                  <a:cubicBezTo>
                    <a:pt x="2085828" y="664375"/>
                    <a:pt x="2128317" y="675963"/>
                    <a:pt x="2159218" y="675963"/>
                  </a:cubicBezTo>
                  <a:cubicBezTo>
                    <a:pt x="2182394" y="675963"/>
                    <a:pt x="2205570" y="668237"/>
                    <a:pt x="2228746" y="664375"/>
                  </a:cubicBezTo>
                  <a:cubicBezTo>
                    <a:pt x="2271235" y="654718"/>
                    <a:pt x="2383252" y="627680"/>
                    <a:pt x="2439260" y="627680"/>
                  </a:cubicBezTo>
                  <a:cubicBezTo>
                    <a:pt x="2549346" y="627680"/>
                    <a:pt x="2680675" y="708795"/>
                    <a:pt x="2680675" y="842056"/>
                  </a:cubicBezTo>
                  <a:cubicBezTo>
                    <a:pt x="2680675" y="932828"/>
                    <a:pt x="2595697" y="1008150"/>
                    <a:pt x="2514582" y="1008150"/>
                  </a:cubicBezTo>
                  <a:cubicBezTo>
                    <a:pt x="2502994" y="1008150"/>
                    <a:pt x="2499131" y="1008150"/>
                    <a:pt x="2499131" y="996562"/>
                  </a:cubicBezTo>
                  <a:cubicBezTo>
                    <a:pt x="2499131" y="990768"/>
                    <a:pt x="2502994" y="963730"/>
                    <a:pt x="2508788" y="950210"/>
                  </a:cubicBezTo>
                  <a:cubicBezTo>
                    <a:pt x="2516513" y="930897"/>
                    <a:pt x="2539689" y="928966"/>
                    <a:pt x="2557071" y="927035"/>
                  </a:cubicBezTo>
                  <a:cubicBezTo>
                    <a:pt x="2580247" y="925103"/>
                    <a:pt x="2611148" y="894202"/>
                    <a:pt x="2616942" y="871026"/>
                  </a:cubicBezTo>
                  <a:cubicBezTo>
                    <a:pt x="2620804" y="855576"/>
                    <a:pt x="2624667" y="836262"/>
                    <a:pt x="2624667" y="830468"/>
                  </a:cubicBezTo>
                  <a:cubicBezTo>
                    <a:pt x="2624667" y="764803"/>
                    <a:pt x="2551277" y="683688"/>
                    <a:pt x="2470161" y="677894"/>
                  </a:cubicBezTo>
                  <a:cubicBezTo>
                    <a:pt x="2454711" y="677894"/>
                    <a:pt x="2429604" y="666306"/>
                    <a:pt x="2416084" y="670169"/>
                  </a:cubicBezTo>
                  <a:lnTo>
                    <a:pt x="2168875" y="706864"/>
                  </a:lnTo>
                  <a:cubicBezTo>
                    <a:pt x="2110935" y="712658"/>
                    <a:pt x="2016301" y="666306"/>
                    <a:pt x="1991193" y="589053"/>
                  </a:cubicBezTo>
                  <a:cubicBezTo>
                    <a:pt x="1979605" y="554289"/>
                    <a:pt x="1971880" y="513732"/>
                    <a:pt x="1964155" y="482830"/>
                  </a:cubicBezTo>
                  <a:cubicBezTo>
                    <a:pt x="1956430" y="448067"/>
                    <a:pt x="1950636" y="409440"/>
                    <a:pt x="1931322" y="374676"/>
                  </a:cubicBezTo>
                  <a:cubicBezTo>
                    <a:pt x="1912009" y="336050"/>
                    <a:pt x="1861795" y="291630"/>
                    <a:pt x="1825100" y="280042"/>
                  </a:cubicBezTo>
                  <a:cubicBezTo>
                    <a:pt x="1776817" y="264591"/>
                    <a:pt x="1718877" y="264591"/>
                    <a:pt x="1672525" y="256866"/>
                  </a:cubicBezTo>
                  <a:lnTo>
                    <a:pt x="1670594" y="254934"/>
                  </a:lnTo>
                  <a:lnTo>
                    <a:pt x="1751709" y="253003"/>
                  </a:lnTo>
                  <a:cubicBezTo>
                    <a:pt x="1776817" y="258797"/>
                    <a:pt x="1799992" y="262660"/>
                    <a:pt x="1827031" y="270385"/>
                  </a:cubicBezTo>
                  <a:close/>
                  <a:moveTo>
                    <a:pt x="950211" y="204720"/>
                  </a:moveTo>
                  <a:cubicBezTo>
                    <a:pt x="950211" y="227896"/>
                    <a:pt x="948279" y="251072"/>
                    <a:pt x="905790" y="258797"/>
                  </a:cubicBezTo>
                  <a:cubicBezTo>
                    <a:pt x="901928" y="258797"/>
                    <a:pt x="899996" y="262660"/>
                    <a:pt x="896134" y="266522"/>
                  </a:cubicBezTo>
                  <a:cubicBezTo>
                    <a:pt x="934760" y="274248"/>
                    <a:pt x="959867" y="305149"/>
                    <a:pt x="959867" y="336050"/>
                  </a:cubicBezTo>
                  <a:cubicBezTo>
                    <a:pt x="959867" y="341844"/>
                    <a:pt x="957936" y="351501"/>
                    <a:pt x="956005" y="359226"/>
                  </a:cubicBezTo>
                  <a:cubicBezTo>
                    <a:pt x="965661" y="363089"/>
                    <a:pt x="977249" y="365020"/>
                    <a:pt x="988837" y="372745"/>
                  </a:cubicBezTo>
                  <a:cubicBezTo>
                    <a:pt x="990768" y="374676"/>
                    <a:pt x="1023601" y="419097"/>
                    <a:pt x="1023601" y="426822"/>
                  </a:cubicBezTo>
                  <a:cubicBezTo>
                    <a:pt x="1023601" y="426822"/>
                    <a:pt x="1006219" y="442273"/>
                    <a:pt x="998494" y="463517"/>
                  </a:cubicBezTo>
                  <a:lnTo>
                    <a:pt x="1000425" y="478968"/>
                  </a:lnTo>
                  <a:cubicBezTo>
                    <a:pt x="1010082" y="467380"/>
                    <a:pt x="1023601" y="453861"/>
                    <a:pt x="1035189" y="440341"/>
                  </a:cubicBezTo>
                  <a:cubicBezTo>
                    <a:pt x="1052571" y="446135"/>
                    <a:pt x="1085403" y="465449"/>
                    <a:pt x="1089266" y="488624"/>
                  </a:cubicBezTo>
                  <a:cubicBezTo>
                    <a:pt x="1093128" y="506006"/>
                    <a:pt x="1089266" y="527251"/>
                    <a:pt x="1096991" y="546564"/>
                  </a:cubicBezTo>
                  <a:cubicBezTo>
                    <a:pt x="1106648" y="575534"/>
                    <a:pt x="1124030" y="616092"/>
                    <a:pt x="1156862" y="646993"/>
                  </a:cubicBezTo>
                  <a:cubicBezTo>
                    <a:pt x="1137549" y="643130"/>
                    <a:pt x="1114373" y="637336"/>
                    <a:pt x="1095060" y="629611"/>
                  </a:cubicBezTo>
                  <a:cubicBezTo>
                    <a:pt x="1083472" y="625748"/>
                    <a:pt x="1069953" y="618023"/>
                    <a:pt x="1056433" y="612229"/>
                  </a:cubicBezTo>
                  <a:cubicBezTo>
                    <a:pt x="1013944" y="592916"/>
                    <a:pt x="959867" y="540770"/>
                    <a:pt x="928966" y="496350"/>
                  </a:cubicBezTo>
                  <a:cubicBezTo>
                    <a:pt x="905790" y="461586"/>
                    <a:pt x="882614" y="417166"/>
                    <a:pt x="869095" y="384333"/>
                  </a:cubicBezTo>
                  <a:cubicBezTo>
                    <a:pt x="855576" y="349569"/>
                    <a:pt x="828537" y="276179"/>
                    <a:pt x="828537" y="237553"/>
                  </a:cubicBezTo>
                  <a:cubicBezTo>
                    <a:pt x="828537" y="202789"/>
                    <a:pt x="849782" y="150643"/>
                    <a:pt x="898065" y="150643"/>
                  </a:cubicBezTo>
                  <a:cubicBezTo>
                    <a:pt x="936691" y="150643"/>
                    <a:pt x="950211" y="173819"/>
                    <a:pt x="950211" y="204720"/>
                  </a:cubicBezTo>
                  <a:close/>
                  <a:moveTo>
                    <a:pt x="1162656" y="57940"/>
                  </a:moveTo>
                  <a:cubicBezTo>
                    <a:pt x="1162656" y="117811"/>
                    <a:pt x="1120167" y="106223"/>
                    <a:pt x="1077678" y="121673"/>
                  </a:cubicBezTo>
                  <a:lnTo>
                    <a:pt x="1075747" y="125536"/>
                  </a:lnTo>
                  <a:cubicBezTo>
                    <a:pt x="1091197" y="127467"/>
                    <a:pt x="1120167" y="125536"/>
                    <a:pt x="1120167" y="148712"/>
                  </a:cubicBezTo>
                  <a:cubicBezTo>
                    <a:pt x="1120167" y="152574"/>
                    <a:pt x="1116304" y="168025"/>
                    <a:pt x="1116304" y="171888"/>
                  </a:cubicBezTo>
                  <a:cubicBezTo>
                    <a:pt x="1116304" y="177682"/>
                    <a:pt x="1120167" y="202789"/>
                    <a:pt x="1120167" y="206651"/>
                  </a:cubicBezTo>
                  <a:cubicBezTo>
                    <a:pt x="1120167" y="220171"/>
                    <a:pt x="1110510" y="231759"/>
                    <a:pt x="1110510" y="235621"/>
                  </a:cubicBezTo>
                  <a:cubicBezTo>
                    <a:pt x="1110510" y="239484"/>
                    <a:pt x="1112442" y="239484"/>
                    <a:pt x="1114373" y="241415"/>
                  </a:cubicBezTo>
                  <a:cubicBezTo>
                    <a:pt x="1122098" y="245278"/>
                    <a:pt x="1131755" y="253003"/>
                    <a:pt x="1135618" y="262660"/>
                  </a:cubicBezTo>
                  <a:cubicBezTo>
                    <a:pt x="1143343" y="278110"/>
                    <a:pt x="1160725" y="312874"/>
                    <a:pt x="1160725" y="316737"/>
                  </a:cubicBezTo>
                  <a:cubicBezTo>
                    <a:pt x="1160725" y="326393"/>
                    <a:pt x="1143343" y="332187"/>
                    <a:pt x="1143343" y="341844"/>
                  </a:cubicBezTo>
                  <a:cubicBezTo>
                    <a:pt x="1160725" y="337981"/>
                    <a:pt x="1191626" y="349569"/>
                    <a:pt x="1205145" y="376608"/>
                  </a:cubicBezTo>
                  <a:cubicBezTo>
                    <a:pt x="1212870" y="390127"/>
                    <a:pt x="1218664" y="409440"/>
                    <a:pt x="1226390" y="424891"/>
                  </a:cubicBezTo>
                  <a:cubicBezTo>
                    <a:pt x="1230252" y="432616"/>
                    <a:pt x="1243772" y="434547"/>
                    <a:pt x="1251497" y="440341"/>
                  </a:cubicBezTo>
                  <a:cubicBezTo>
                    <a:pt x="1265016" y="453861"/>
                    <a:pt x="1282398" y="473174"/>
                    <a:pt x="1297849" y="484762"/>
                  </a:cubicBezTo>
                  <a:cubicBezTo>
                    <a:pt x="1299780" y="488624"/>
                    <a:pt x="1378964" y="552358"/>
                    <a:pt x="1378964" y="569740"/>
                  </a:cubicBezTo>
                  <a:cubicBezTo>
                    <a:pt x="1378964" y="579397"/>
                    <a:pt x="1367376" y="577465"/>
                    <a:pt x="1367376" y="577465"/>
                  </a:cubicBezTo>
                  <a:cubicBezTo>
                    <a:pt x="1363514" y="577465"/>
                    <a:pt x="1317162" y="569740"/>
                    <a:pt x="1293986" y="563946"/>
                  </a:cubicBezTo>
                  <a:cubicBezTo>
                    <a:pt x="1280467" y="562015"/>
                    <a:pt x="1266947" y="558152"/>
                    <a:pt x="1253428" y="552358"/>
                  </a:cubicBezTo>
                  <a:cubicBezTo>
                    <a:pt x="1239909" y="548495"/>
                    <a:pt x="1222527" y="540770"/>
                    <a:pt x="1209008" y="531114"/>
                  </a:cubicBezTo>
                  <a:cubicBezTo>
                    <a:pt x="1193557" y="523388"/>
                    <a:pt x="1168450" y="498281"/>
                    <a:pt x="1156862" y="484762"/>
                  </a:cubicBezTo>
                  <a:cubicBezTo>
                    <a:pt x="1147206" y="473174"/>
                    <a:pt x="1139480" y="459655"/>
                    <a:pt x="1135618" y="448067"/>
                  </a:cubicBezTo>
                  <a:cubicBezTo>
                    <a:pt x="1127892" y="432616"/>
                    <a:pt x="1118236" y="380470"/>
                    <a:pt x="1112442" y="380470"/>
                  </a:cubicBezTo>
                  <a:cubicBezTo>
                    <a:pt x="1095060" y="380470"/>
                    <a:pt x="1102785" y="401715"/>
                    <a:pt x="1095060" y="417166"/>
                  </a:cubicBezTo>
                  <a:cubicBezTo>
                    <a:pt x="1093128" y="417166"/>
                    <a:pt x="1087335" y="413303"/>
                    <a:pt x="1085403" y="409440"/>
                  </a:cubicBezTo>
                  <a:cubicBezTo>
                    <a:pt x="1048708" y="365020"/>
                    <a:pt x="1010082" y="231759"/>
                    <a:pt x="1010082" y="173819"/>
                  </a:cubicBezTo>
                  <a:lnTo>
                    <a:pt x="1010082" y="108154"/>
                  </a:lnTo>
                  <a:cubicBezTo>
                    <a:pt x="1015876" y="44420"/>
                    <a:pt x="1042914" y="0"/>
                    <a:pt x="1096991" y="0"/>
                  </a:cubicBezTo>
                  <a:cubicBezTo>
                    <a:pt x="1131755" y="0"/>
                    <a:pt x="1162656" y="21245"/>
                    <a:pt x="1162656" y="57940"/>
                  </a:cubicBezTo>
                  <a:close/>
                </a:path>
              </a:pathLst>
            </a:custGeom>
            <a:gradFill flip="none" rotWithShape="1">
              <a:gsLst>
                <a:gs pos="6000">
                  <a:srgbClr val="CE0000"/>
                </a:gs>
                <a:gs pos="48000">
                  <a:srgbClr val="CE0000">
                    <a:alpha val="0"/>
                  </a:srgbClr>
                </a:gs>
              </a:gsLst>
              <a:lin ang="5400000" scaled="1"/>
              <a:tileRect/>
            </a:gradFill>
            <a:ln w="19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32" name="任意多边形: 形状 231">
            <a:extLst>
              <a:ext uri="{FF2B5EF4-FFF2-40B4-BE49-F238E27FC236}">
                <a16:creationId xmlns:a16="http://schemas.microsoft.com/office/drawing/2014/main" id="{7D2F5664-2EF0-E8FE-A661-CE7DFEB61BC5}"/>
              </a:ext>
            </a:extLst>
          </p:cNvPr>
          <p:cNvSpPr/>
          <p:nvPr/>
        </p:nvSpPr>
        <p:spPr>
          <a:xfrm rot="10800000" flipV="1">
            <a:off x="1338392" y="2192150"/>
            <a:ext cx="9515214" cy="1517226"/>
          </a:xfrm>
          <a:custGeom>
            <a:avLst/>
            <a:gdLst>
              <a:gd name="connsiteX0" fmla="*/ 5975822 w 8804621"/>
              <a:gd name="connsiteY0" fmla="*/ 0 h 1403920"/>
              <a:gd name="connsiteX1" fmla="*/ 5184436 w 8804621"/>
              <a:gd name="connsiteY1" fmla="*/ 0 h 1403920"/>
              <a:gd name="connsiteX2" fmla="*/ 1846085 w 8804621"/>
              <a:gd name="connsiteY2" fmla="*/ 0 h 1403920"/>
              <a:gd name="connsiteX3" fmla="*/ 1329304 w 8804621"/>
              <a:gd name="connsiteY3" fmla="*/ 0 h 1403920"/>
              <a:gd name="connsiteX4" fmla="*/ 1280754 w 8804621"/>
              <a:gd name="connsiteY4" fmla="*/ 0 h 1403920"/>
              <a:gd name="connsiteX5" fmla="*/ 1054699 w 8804621"/>
              <a:gd name="connsiteY5" fmla="*/ 0 h 1403920"/>
              <a:gd name="connsiteX6" fmla="*/ 537918 w 8804621"/>
              <a:gd name="connsiteY6" fmla="*/ 0 h 1403920"/>
              <a:gd name="connsiteX7" fmla="*/ 489368 w 8804621"/>
              <a:gd name="connsiteY7" fmla="*/ 0 h 1403920"/>
              <a:gd name="connsiteX8" fmla="*/ 460790 w 8804621"/>
              <a:gd name="connsiteY8" fmla="*/ 19466 h 1403920"/>
              <a:gd name="connsiteX9" fmla="*/ 370985 w 8804621"/>
              <a:gd name="connsiteY9" fmla="*/ 90426 h 1403920"/>
              <a:gd name="connsiteX10" fmla="*/ 349622 w 8804621"/>
              <a:gd name="connsiteY10" fmla="*/ 208295 h 1403920"/>
              <a:gd name="connsiteX11" fmla="*/ 157359 w 8804621"/>
              <a:gd name="connsiteY11" fmla="*/ 321037 h 1403920"/>
              <a:gd name="connsiteX12" fmla="*/ 135994 w 8804621"/>
              <a:gd name="connsiteY12" fmla="*/ 515778 h 1403920"/>
              <a:gd name="connsiteX13" fmla="*/ 19836 w 8804621"/>
              <a:gd name="connsiteY13" fmla="*/ 688736 h 1403920"/>
              <a:gd name="connsiteX14" fmla="*/ 0 w 8804621"/>
              <a:gd name="connsiteY14" fmla="*/ 701398 h 1403920"/>
              <a:gd name="connsiteX15" fmla="*/ 19836 w 8804621"/>
              <a:gd name="connsiteY15" fmla="*/ 714059 h 1403920"/>
              <a:gd name="connsiteX16" fmla="*/ 135994 w 8804621"/>
              <a:gd name="connsiteY16" fmla="*/ 887017 h 1403920"/>
              <a:gd name="connsiteX17" fmla="*/ 157359 w 8804621"/>
              <a:gd name="connsiteY17" fmla="*/ 1081758 h 1403920"/>
              <a:gd name="connsiteX18" fmla="*/ 349622 w 8804621"/>
              <a:gd name="connsiteY18" fmla="*/ 1194502 h 1403920"/>
              <a:gd name="connsiteX19" fmla="*/ 370985 w 8804621"/>
              <a:gd name="connsiteY19" fmla="*/ 1312371 h 1403920"/>
              <a:gd name="connsiteX20" fmla="*/ 460790 w 8804621"/>
              <a:gd name="connsiteY20" fmla="*/ 1383329 h 1403920"/>
              <a:gd name="connsiteX21" fmla="*/ 489368 w 8804621"/>
              <a:gd name="connsiteY21" fmla="*/ 1402795 h 1403920"/>
              <a:gd name="connsiteX22" fmla="*/ 537918 w 8804621"/>
              <a:gd name="connsiteY22" fmla="*/ 1402795 h 1403920"/>
              <a:gd name="connsiteX23" fmla="*/ 1054699 w 8804621"/>
              <a:gd name="connsiteY23" fmla="*/ 1402795 h 1403920"/>
              <a:gd name="connsiteX24" fmla="*/ 1280754 w 8804621"/>
              <a:gd name="connsiteY24" fmla="*/ 1402795 h 1403920"/>
              <a:gd name="connsiteX25" fmla="*/ 1329304 w 8804621"/>
              <a:gd name="connsiteY25" fmla="*/ 1402795 h 1403920"/>
              <a:gd name="connsiteX26" fmla="*/ 1846085 w 8804621"/>
              <a:gd name="connsiteY26" fmla="*/ 1402795 h 1403920"/>
              <a:gd name="connsiteX27" fmla="*/ 2828799 w 8804621"/>
              <a:gd name="connsiteY27" fmla="*/ 1402795 h 1403920"/>
              <a:gd name="connsiteX28" fmla="*/ 2828799 w 8804621"/>
              <a:gd name="connsiteY28" fmla="*/ 1403920 h 1403920"/>
              <a:gd name="connsiteX29" fmla="*/ 3620185 w 8804621"/>
              <a:gd name="connsiteY29" fmla="*/ 1403920 h 1403920"/>
              <a:gd name="connsiteX30" fmla="*/ 6958535 w 8804621"/>
              <a:gd name="connsiteY30" fmla="*/ 1403920 h 1403920"/>
              <a:gd name="connsiteX31" fmla="*/ 7475317 w 8804621"/>
              <a:gd name="connsiteY31" fmla="*/ 1403920 h 1403920"/>
              <a:gd name="connsiteX32" fmla="*/ 7523867 w 8804621"/>
              <a:gd name="connsiteY32" fmla="*/ 1403920 h 1403920"/>
              <a:gd name="connsiteX33" fmla="*/ 7749922 w 8804621"/>
              <a:gd name="connsiteY33" fmla="*/ 1403920 h 1403920"/>
              <a:gd name="connsiteX34" fmla="*/ 8266703 w 8804621"/>
              <a:gd name="connsiteY34" fmla="*/ 1403920 h 1403920"/>
              <a:gd name="connsiteX35" fmla="*/ 8315253 w 8804621"/>
              <a:gd name="connsiteY35" fmla="*/ 1403920 h 1403920"/>
              <a:gd name="connsiteX36" fmla="*/ 8343832 w 8804621"/>
              <a:gd name="connsiteY36" fmla="*/ 1384454 h 1403920"/>
              <a:gd name="connsiteX37" fmla="*/ 8433636 w 8804621"/>
              <a:gd name="connsiteY37" fmla="*/ 1313494 h 1403920"/>
              <a:gd name="connsiteX38" fmla="*/ 8455000 w 8804621"/>
              <a:gd name="connsiteY38" fmla="*/ 1195625 h 1403920"/>
              <a:gd name="connsiteX39" fmla="*/ 8647264 w 8804621"/>
              <a:gd name="connsiteY39" fmla="*/ 1082883 h 1403920"/>
              <a:gd name="connsiteX40" fmla="*/ 8668627 w 8804621"/>
              <a:gd name="connsiteY40" fmla="*/ 888142 h 1403920"/>
              <a:gd name="connsiteX41" fmla="*/ 8784785 w 8804621"/>
              <a:gd name="connsiteY41" fmla="*/ 715184 h 1403920"/>
              <a:gd name="connsiteX42" fmla="*/ 8804621 w 8804621"/>
              <a:gd name="connsiteY42" fmla="*/ 702522 h 1403920"/>
              <a:gd name="connsiteX43" fmla="*/ 8784785 w 8804621"/>
              <a:gd name="connsiteY43" fmla="*/ 689861 h 1403920"/>
              <a:gd name="connsiteX44" fmla="*/ 8668627 w 8804621"/>
              <a:gd name="connsiteY44" fmla="*/ 516903 h 1403920"/>
              <a:gd name="connsiteX45" fmla="*/ 8647264 w 8804621"/>
              <a:gd name="connsiteY45" fmla="*/ 322162 h 1403920"/>
              <a:gd name="connsiteX46" fmla="*/ 8455000 w 8804621"/>
              <a:gd name="connsiteY46" fmla="*/ 209420 h 1403920"/>
              <a:gd name="connsiteX47" fmla="*/ 8433636 w 8804621"/>
              <a:gd name="connsiteY47" fmla="*/ 91549 h 1403920"/>
              <a:gd name="connsiteX48" fmla="*/ 8343832 w 8804621"/>
              <a:gd name="connsiteY48" fmla="*/ 20591 h 1403920"/>
              <a:gd name="connsiteX49" fmla="*/ 8315253 w 8804621"/>
              <a:gd name="connsiteY49" fmla="*/ 1125 h 1403920"/>
              <a:gd name="connsiteX50" fmla="*/ 8266703 w 8804621"/>
              <a:gd name="connsiteY50" fmla="*/ 1125 h 1403920"/>
              <a:gd name="connsiteX51" fmla="*/ 7749922 w 8804621"/>
              <a:gd name="connsiteY51" fmla="*/ 1125 h 1403920"/>
              <a:gd name="connsiteX52" fmla="*/ 7523867 w 8804621"/>
              <a:gd name="connsiteY52" fmla="*/ 1125 h 1403920"/>
              <a:gd name="connsiteX53" fmla="*/ 7475317 w 8804621"/>
              <a:gd name="connsiteY53" fmla="*/ 1125 h 1403920"/>
              <a:gd name="connsiteX54" fmla="*/ 6958535 w 8804621"/>
              <a:gd name="connsiteY54" fmla="*/ 1125 h 1403920"/>
              <a:gd name="connsiteX55" fmla="*/ 5975822 w 8804621"/>
              <a:gd name="connsiteY55" fmla="*/ 1125 h 140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804621" h="1403920">
                <a:moveTo>
                  <a:pt x="5975822" y="0"/>
                </a:moveTo>
                <a:lnTo>
                  <a:pt x="5184436" y="0"/>
                </a:lnTo>
                <a:lnTo>
                  <a:pt x="1846085" y="0"/>
                </a:lnTo>
                <a:lnTo>
                  <a:pt x="1329304" y="0"/>
                </a:lnTo>
                <a:lnTo>
                  <a:pt x="1280754" y="0"/>
                </a:lnTo>
                <a:lnTo>
                  <a:pt x="1054699" y="0"/>
                </a:lnTo>
                <a:lnTo>
                  <a:pt x="537918" y="0"/>
                </a:lnTo>
                <a:lnTo>
                  <a:pt x="489368" y="0"/>
                </a:lnTo>
                <a:lnTo>
                  <a:pt x="460790" y="19466"/>
                </a:lnTo>
                <a:cubicBezTo>
                  <a:pt x="428880" y="39570"/>
                  <a:pt x="395986" y="57897"/>
                  <a:pt x="370985" y="90426"/>
                </a:cubicBezTo>
                <a:cubicBezTo>
                  <a:pt x="342813" y="127190"/>
                  <a:pt x="356743" y="169005"/>
                  <a:pt x="349622" y="208295"/>
                </a:cubicBezTo>
                <a:cubicBezTo>
                  <a:pt x="285533" y="245874"/>
                  <a:pt x="217938" y="245584"/>
                  <a:pt x="157359" y="321037"/>
                </a:cubicBezTo>
                <a:cubicBezTo>
                  <a:pt x="122170" y="388476"/>
                  <a:pt x="143117" y="450864"/>
                  <a:pt x="135994" y="515778"/>
                </a:cubicBezTo>
                <a:cubicBezTo>
                  <a:pt x="126518" y="574746"/>
                  <a:pt x="76034" y="647642"/>
                  <a:pt x="19836" y="688736"/>
                </a:cubicBezTo>
                <a:lnTo>
                  <a:pt x="0" y="701398"/>
                </a:lnTo>
                <a:lnTo>
                  <a:pt x="19836" y="714059"/>
                </a:lnTo>
                <a:cubicBezTo>
                  <a:pt x="76034" y="755153"/>
                  <a:pt x="126518" y="828049"/>
                  <a:pt x="135994" y="887017"/>
                </a:cubicBezTo>
                <a:cubicBezTo>
                  <a:pt x="143117" y="951931"/>
                  <a:pt x="122170" y="1014319"/>
                  <a:pt x="157359" y="1081758"/>
                </a:cubicBezTo>
                <a:cubicBezTo>
                  <a:pt x="217938" y="1157211"/>
                  <a:pt x="285533" y="1156921"/>
                  <a:pt x="349622" y="1194502"/>
                </a:cubicBezTo>
                <a:cubicBezTo>
                  <a:pt x="356743" y="1233790"/>
                  <a:pt x="342813" y="1275605"/>
                  <a:pt x="370985" y="1312371"/>
                </a:cubicBezTo>
                <a:cubicBezTo>
                  <a:pt x="395986" y="1344900"/>
                  <a:pt x="428880" y="1363227"/>
                  <a:pt x="460790" y="1383329"/>
                </a:cubicBezTo>
                <a:lnTo>
                  <a:pt x="489368" y="1402795"/>
                </a:lnTo>
                <a:lnTo>
                  <a:pt x="537918" y="1402795"/>
                </a:lnTo>
                <a:lnTo>
                  <a:pt x="1054699" y="1402795"/>
                </a:lnTo>
                <a:lnTo>
                  <a:pt x="1280754" y="1402795"/>
                </a:lnTo>
                <a:lnTo>
                  <a:pt x="1329304" y="1402795"/>
                </a:lnTo>
                <a:lnTo>
                  <a:pt x="1846085" y="1402795"/>
                </a:lnTo>
                <a:lnTo>
                  <a:pt x="2828799" y="1402795"/>
                </a:lnTo>
                <a:lnTo>
                  <a:pt x="2828799" y="1403920"/>
                </a:lnTo>
                <a:lnTo>
                  <a:pt x="3620185" y="1403920"/>
                </a:lnTo>
                <a:lnTo>
                  <a:pt x="6958535" y="1403920"/>
                </a:lnTo>
                <a:lnTo>
                  <a:pt x="7475317" y="1403920"/>
                </a:lnTo>
                <a:lnTo>
                  <a:pt x="7523867" y="1403920"/>
                </a:lnTo>
                <a:lnTo>
                  <a:pt x="7749922" y="1403920"/>
                </a:lnTo>
                <a:lnTo>
                  <a:pt x="8266703" y="1403920"/>
                </a:lnTo>
                <a:lnTo>
                  <a:pt x="8315253" y="1403920"/>
                </a:lnTo>
                <a:lnTo>
                  <a:pt x="8343832" y="1384454"/>
                </a:lnTo>
                <a:cubicBezTo>
                  <a:pt x="8375739" y="1364350"/>
                  <a:pt x="8408635" y="1346023"/>
                  <a:pt x="8433636" y="1313494"/>
                </a:cubicBezTo>
                <a:cubicBezTo>
                  <a:pt x="8461807" y="1276730"/>
                  <a:pt x="8447879" y="1234916"/>
                  <a:pt x="8455000" y="1195625"/>
                </a:cubicBezTo>
                <a:cubicBezTo>
                  <a:pt x="8519088" y="1158044"/>
                  <a:pt x="8586683" y="1158337"/>
                  <a:pt x="8647264" y="1082883"/>
                </a:cubicBezTo>
                <a:cubicBezTo>
                  <a:pt x="8682451" y="1015444"/>
                  <a:pt x="8661506" y="953056"/>
                  <a:pt x="8668627" y="888142"/>
                </a:cubicBezTo>
                <a:cubicBezTo>
                  <a:pt x="8678103" y="829174"/>
                  <a:pt x="8728587" y="756278"/>
                  <a:pt x="8784785" y="715184"/>
                </a:cubicBezTo>
                <a:lnTo>
                  <a:pt x="8804621" y="702522"/>
                </a:lnTo>
                <a:lnTo>
                  <a:pt x="8784785" y="689861"/>
                </a:lnTo>
                <a:cubicBezTo>
                  <a:pt x="8728587" y="648767"/>
                  <a:pt x="8678103" y="575871"/>
                  <a:pt x="8668627" y="516903"/>
                </a:cubicBezTo>
                <a:cubicBezTo>
                  <a:pt x="8661506" y="451989"/>
                  <a:pt x="8682451" y="389601"/>
                  <a:pt x="8647264" y="322162"/>
                </a:cubicBezTo>
                <a:cubicBezTo>
                  <a:pt x="8586683" y="246709"/>
                  <a:pt x="8519088" y="246999"/>
                  <a:pt x="8455000" y="209420"/>
                </a:cubicBezTo>
                <a:cubicBezTo>
                  <a:pt x="8447879" y="170130"/>
                  <a:pt x="8461807" y="128315"/>
                  <a:pt x="8433636" y="91549"/>
                </a:cubicBezTo>
                <a:cubicBezTo>
                  <a:pt x="8408635" y="59022"/>
                  <a:pt x="8375739" y="40693"/>
                  <a:pt x="8343832" y="20591"/>
                </a:cubicBezTo>
                <a:lnTo>
                  <a:pt x="8315253" y="1125"/>
                </a:lnTo>
                <a:lnTo>
                  <a:pt x="8266703" y="1125"/>
                </a:lnTo>
                <a:lnTo>
                  <a:pt x="7749922" y="1125"/>
                </a:lnTo>
                <a:lnTo>
                  <a:pt x="7523867" y="1125"/>
                </a:lnTo>
                <a:lnTo>
                  <a:pt x="7475317" y="1125"/>
                </a:lnTo>
                <a:lnTo>
                  <a:pt x="6958535" y="1125"/>
                </a:lnTo>
                <a:lnTo>
                  <a:pt x="5975822" y="1125"/>
                </a:lnTo>
                <a:close/>
              </a:path>
            </a:pathLst>
          </a:custGeom>
          <a:blipFill dpi="0" rotWithShape="1">
            <a:blip r:embed="rId4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0" name="文本框 229">
            <a:extLst>
              <a:ext uri="{FF2B5EF4-FFF2-40B4-BE49-F238E27FC236}">
                <a16:creationId xmlns:a16="http://schemas.microsoft.com/office/drawing/2014/main" id="{3134F163-0E19-02B8-A85C-DD1AB112C56E}"/>
              </a:ext>
            </a:extLst>
          </p:cNvPr>
          <p:cNvSpPr txBox="1"/>
          <p:nvPr/>
        </p:nvSpPr>
        <p:spPr>
          <a:xfrm>
            <a:off x="2237654" y="2354053"/>
            <a:ext cx="7696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7200" b="0" i="0" dirty="0">
                <a:solidFill>
                  <a:srgbClr val="FFEFCB"/>
                </a:solidFill>
                <a:effectLst/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新年年终总结汇报</a:t>
            </a:r>
            <a:endParaRPr lang="zh-CN" altLang="en-US" sz="7200" dirty="0">
              <a:solidFill>
                <a:srgbClr val="FFEFCB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96DE16D2-A817-170F-5D2D-92F243EC847D}"/>
              </a:ext>
            </a:extLst>
          </p:cNvPr>
          <p:cNvGrpSpPr/>
          <p:nvPr/>
        </p:nvGrpSpPr>
        <p:grpSpPr>
          <a:xfrm>
            <a:off x="255588" y="217487"/>
            <a:ext cx="11680824" cy="6442076"/>
            <a:chOff x="255588" y="217487"/>
            <a:chExt cx="11680824" cy="6442076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673F1BF1-B064-AB7F-8882-8941F965CD42}"/>
                </a:ext>
              </a:extLst>
            </p:cNvPr>
            <p:cNvGrpSpPr/>
            <p:nvPr/>
          </p:nvGrpSpPr>
          <p:grpSpPr>
            <a:xfrm>
              <a:off x="255588" y="217488"/>
              <a:ext cx="1260205" cy="5721765"/>
              <a:chOff x="1380514" y="723211"/>
              <a:chExt cx="1957046" cy="8885663"/>
            </a:xfrm>
          </p:grpSpPr>
          <p:cxnSp>
            <p:nvCxnSpPr>
              <p:cNvPr id="5" name="直接连接符 4">
                <a:extLst>
                  <a:ext uri="{FF2B5EF4-FFF2-40B4-BE49-F238E27FC236}">
                    <a16:creationId xmlns:a16="http://schemas.microsoft.com/office/drawing/2014/main" id="{0D7DD506-B58F-6076-8B6A-3A01CA8CE1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9570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>
                <a:extLst>
                  <a:ext uri="{FF2B5EF4-FFF2-40B4-BE49-F238E27FC236}">
                    <a16:creationId xmlns:a16="http://schemas.microsoft.com/office/drawing/2014/main" id="{6BAF71B7-1134-F572-8ACB-B09AF3F15D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0514" y="723211"/>
                <a:ext cx="0" cy="8885663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>
                <a:extLst>
                  <a:ext uri="{FF2B5EF4-FFF2-40B4-BE49-F238E27FC236}">
                    <a16:creationId xmlns:a16="http://schemas.microsoft.com/office/drawing/2014/main" id="{029D639E-AAEE-E8FA-4032-7A2750017E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855A5AFE-623B-C3B7-2D9F-2498823DB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376C9013-3D77-DDA9-A1A7-452A477DC8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76C0A9CD-2B82-8B56-A67F-EA48F7DA3E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0ABFB2F8-F9F4-D74F-B42D-791C2B2457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08C4C89A-E4C8-05AB-BB35-47B107BCC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21E0C8D7-39C9-B4FA-6EDD-533865C2D2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FA94F9BE-296A-3C9B-C96A-C7B0758FFC2D}"/>
                </a:ext>
              </a:extLst>
            </p:cNvPr>
            <p:cNvGrpSpPr/>
            <p:nvPr/>
          </p:nvGrpSpPr>
          <p:grpSpPr>
            <a:xfrm flipH="1">
              <a:off x="1515793" y="217487"/>
              <a:ext cx="10420619" cy="5721766"/>
              <a:chOff x="1380514" y="723211"/>
              <a:chExt cx="16182775" cy="8885665"/>
            </a:xfrm>
          </p:grpSpPr>
          <p:cxnSp>
            <p:nvCxnSpPr>
              <p:cNvPr id="27" name="直接连接符 26">
                <a:extLst>
                  <a:ext uri="{FF2B5EF4-FFF2-40B4-BE49-F238E27FC236}">
                    <a16:creationId xmlns:a16="http://schemas.microsoft.com/office/drawing/2014/main" id="{B2E10B43-CBB8-6160-B7A6-6612DEA6F9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6182775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28E83C5E-B8D4-96A5-FE6D-F2467C0AB2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380514" y="723211"/>
                <a:ext cx="0" cy="8885665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BD31D94D-E64E-0F9B-70CB-41FFBBDA10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连接符 29">
                <a:extLst>
                  <a:ext uri="{FF2B5EF4-FFF2-40B4-BE49-F238E27FC236}">
                    <a16:creationId xmlns:a16="http://schemas.microsoft.com/office/drawing/2014/main" id="{2DB2839F-9E26-BE9A-C42A-A27C0BFA3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1EFC6572-5B3C-01D7-2256-652BBD6ABD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连接符 31">
                <a:extLst>
                  <a:ext uri="{FF2B5EF4-FFF2-40B4-BE49-F238E27FC236}">
                    <a16:creationId xmlns:a16="http://schemas.microsoft.com/office/drawing/2014/main" id="{52C7A0BE-2889-BEC7-CDDB-722414030A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D948ECF0-47FD-B2A2-F08D-1514BBAC6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>
                <a:extLst>
                  <a:ext uri="{FF2B5EF4-FFF2-40B4-BE49-F238E27FC236}">
                    <a16:creationId xmlns:a16="http://schemas.microsoft.com/office/drawing/2014/main" id="{09234AD3-47A5-DC58-1F3B-CD8BB13D35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直接连接符 34">
                <a:extLst>
                  <a:ext uri="{FF2B5EF4-FFF2-40B4-BE49-F238E27FC236}">
                    <a16:creationId xmlns:a16="http://schemas.microsoft.com/office/drawing/2014/main" id="{0D789881-8EFD-1F9E-34D6-0678F9F5D8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EB1A0B0E-47BA-56FC-1F4C-156534C201B6}"/>
                </a:ext>
              </a:extLst>
            </p:cNvPr>
            <p:cNvGrpSpPr/>
            <p:nvPr/>
          </p:nvGrpSpPr>
          <p:grpSpPr>
            <a:xfrm flipV="1">
              <a:off x="255588" y="5939253"/>
              <a:ext cx="11680824" cy="720310"/>
              <a:chOff x="255588" y="5618163"/>
              <a:chExt cx="11680824" cy="1011238"/>
            </a:xfrm>
          </p:grpSpPr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2A7E47CB-7293-C13D-D1A0-16FC4EDC3F95}"/>
                  </a:ext>
                </a:extLst>
              </p:cNvPr>
              <p:cNvGrpSpPr/>
              <p:nvPr/>
            </p:nvGrpSpPr>
            <p:grpSpPr>
              <a:xfrm>
                <a:off x="255588" y="5618164"/>
                <a:ext cx="1260205" cy="1011237"/>
                <a:chOff x="1380514" y="723211"/>
                <a:chExt cx="1957046" cy="1570409"/>
              </a:xfrm>
            </p:grpSpPr>
            <p:cxnSp>
              <p:nvCxnSpPr>
                <p:cNvPr id="48" name="直接连接符 47">
                  <a:extLst>
                    <a:ext uri="{FF2B5EF4-FFF2-40B4-BE49-F238E27FC236}">
                      <a16:creationId xmlns:a16="http://schemas.microsoft.com/office/drawing/2014/main" id="{E9610B16-6CC0-FD07-EFEB-3ECD98450F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9570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>
                  <a:extLst>
                    <a:ext uri="{FF2B5EF4-FFF2-40B4-BE49-F238E27FC236}">
                      <a16:creationId xmlns:a16="http://schemas.microsoft.com/office/drawing/2014/main" id="{0AF08396-2B78-C8F3-50C3-CD087AF293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>
                  <a:extLst>
                    <a:ext uri="{FF2B5EF4-FFF2-40B4-BE49-F238E27FC236}">
                      <a16:creationId xmlns:a16="http://schemas.microsoft.com/office/drawing/2014/main" id="{076E017D-716B-737E-00EC-EC216481E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>
                  <a:extLst>
                    <a:ext uri="{FF2B5EF4-FFF2-40B4-BE49-F238E27FC236}">
                      <a16:creationId xmlns:a16="http://schemas.microsoft.com/office/drawing/2014/main" id="{A95D01EE-78EF-3610-46F0-5964873E57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>
                  <a:extLst>
                    <a:ext uri="{FF2B5EF4-FFF2-40B4-BE49-F238E27FC236}">
                      <a16:creationId xmlns:a16="http://schemas.microsoft.com/office/drawing/2014/main" id="{0124270D-0390-C741-C5FA-C1FADD3350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>
                  <a:extLst>
                    <a:ext uri="{FF2B5EF4-FFF2-40B4-BE49-F238E27FC236}">
                      <a16:creationId xmlns:a16="http://schemas.microsoft.com/office/drawing/2014/main" id="{E5FDCD7D-E151-8F2F-EC17-FB30DAB839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>
                  <a:extLst>
                    <a:ext uri="{FF2B5EF4-FFF2-40B4-BE49-F238E27FC236}">
                      <a16:creationId xmlns:a16="http://schemas.microsoft.com/office/drawing/2014/main" id="{3AE95083-8E00-1A40-2636-2A347B2CEC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>
                  <a:extLst>
                    <a:ext uri="{FF2B5EF4-FFF2-40B4-BE49-F238E27FC236}">
                      <a16:creationId xmlns:a16="http://schemas.microsoft.com/office/drawing/2014/main" id="{419DD1B0-4FD3-3477-18EA-4B4230AB7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>
                  <a:extLst>
                    <a:ext uri="{FF2B5EF4-FFF2-40B4-BE49-F238E27FC236}">
                      <a16:creationId xmlns:a16="http://schemas.microsoft.com/office/drawing/2014/main" id="{A58EDDF8-9F04-EF78-F096-96B50DED6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77B02F88-E0E4-B546-18AD-6EA28AA65BFB}"/>
                  </a:ext>
                </a:extLst>
              </p:cNvPr>
              <p:cNvGrpSpPr/>
              <p:nvPr/>
            </p:nvGrpSpPr>
            <p:grpSpPr>
              <a:xfrm flipH="1">
                <a:off x="1515793" y="5618163"/>
                <a:ext cx="10420619" cy="1011237"/>
                <a:chOff x="1380514" y="723211"/>
                <a:chExt cx="16182775" cy="1570409"/>
              </a:xfrm>
            </p:grpSpPr>
            <p:cxnSp>
              <p:nvCxnSpPr>
                <p:cNvPr id="39" name="直接连接符 38">
                  <a:extLst>
                    <a:ext uri="{FF2B5EF4-FFF2-40B4-BE49-F238E27FC236}">
                      <a16:creationId xmlns:a16="http://schemas.microsoft.com/office/drawing/2014/main" id="{063B84A4-F80C-5FED-0045-B696FAD998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6182775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接连接符 39">
                  <a:extLst>
                    <a:ext uri="{FF2B5EF4-FFF2-40B4-BE49-F238E27FC236}">
                      <a16:creationId xmlns:a16="http://schemas.microsoft.com/office/drawing/2014/main" id="{D7A1C38E-BA49-7DB6-9ECB-040DF67D39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>
                  <a:extLst>
                    <a:ext uri="{FF2B5EF4-FFF2-40B4-BE49-F238E27FC236}">
                      <a16:creationId xmlns:a16="http://schemas.microsoft.com/office/drawing/2014/main" id="{458F1C9B-BD26-2F60-05A6-0848CCBE08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接连接符 41">
                  <a:extLst>
                    <a:ext uri="{FF2B5EF4-FFF2-40B4-BE49-F238E27FC236}">
                      <a16:creationId xmlns:a16="http://schemas.microsoft.com/office/drawing/2014/main" id="{5F814AF7-8EC4-D104-14C5-5B6212600F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接连接符 42">
                  <a:extLst>
                    <a:ext uri="{FF2B5EF4-FFF2-40B4-BE49-F238E27FC236}">
                      <a16:creationId xmlns:a16="http://schemas.microsoft.com/office/drawing/2014/main" id="{4BC48E27-7DC7-474B-7682-4D86A20291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id="{7B527FA2-518C-BF74-AF5C-16324B351C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接连接符 44">
                  <a:extLst>
                    <a:ext uri="{FF2B5EF4-FFF2-40B4-BE49-F238E27FC236}">
                      <a16:creationId xmlns:a16="http://schemas.microsoft.com/office/drawing/2014/main" id="{DF25AB9A-372A-79C4-30E7-66CB0C93C2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>
                  <a:extLst>
                    <a:ext uri="{FF2B5EF4-FFF2-40B4-BE49-F238E27FC236}">
                      <a16:creationId xmlns:a16="http://schemas.microsoft.com/office/drawing/2014/main" id="{B6CD54A1-619D-C83A-FB60-189E4205B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>
                  <a:extLst>
                    <a:ext uri="{FF2B5EF4-FFF2-40B4-BE49-F238E27FC236}">
                      <a16:creationId xmlns:a16="http://schemas.microsoft.com/office/drawing/2014/main" id="{5318D208-F91D-6C3D-1376-909E51719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448" name="椭圆 447">
            <a:extLst>
              <a:ext uri="{FF2B5EF4-FFF2-40B4-BE49-F238E27FC236}">
                <a16:creationId xmlns:a16="http://schemas.microsoft.com/office/drawing/2014/main" id="{DC65ACDC-CEDB-8B6E-C037-A377C83E223A}"/>
              </a:ext>
            </a:extLst>
          </p:cNvPr>
          <p:cNvSpPr/>
          <p:nvPr/>
        </p:nvSpPr>
        <p:spPr>
          <a:xfrm>
            <a:off x="0" y="-438150"/>
            <a:ext cx="209683" cy="209683"/>
          </a:xfrm>
          <a:prstGeom prst="ellipse">
            <a:avLst/>
          </a:prstGeom>
          <a:solidFill>
            <a:srgbClr val="FF070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9" name="椭圆 448">
            <a:extLst>
              <a:ext uri="{FF2B5EF4-FFF2-40B4-BE49-F238E27FC236}">
                <a16:creationId xmlns:a16="http://schemas.microsoft.com/office/drawing/2014/main" id="{F9B84B95-FC49-2750-F424-97E3B8F8D286}"/>
              </a:ext>
            </a:extLst>
          </p:cNvPr>
          <p:cNvSpPr/>
          <p:nvPr/>
        </p:nvSpPr>
        <p:spPr>
          <a:xfrm>
            <a:off x="299391" y="-438150"/>
            <a:ext cx="209683" cy="209683"/>
          </a:xfrm>
          <a:prstGeom prst="ellipse">
            <a:avLst/>
          </a:prstGeom>
          <a:solidFill>
            <a:srgbClr val="D0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0" name="椭圆 449">
            <a:extLst>
              <a:ext uri="{FF2B5EF4-FFF2-40B4-BE49-F238E27FC236}">
                <a16:creationId xmlns:a16="http://schemas.microsoft.com/office/drawing/2014/main" id="{1E9378F0-22D0-0728-25D6-8DC5F365B717}"/>
              </a:ext>
            </a:extLst>
          </p:cNvPr>
          <p:cNvSpPr/>
          <p:nvPr/>
        </p:nvSpPr>
        <p:spPr>
          <a:xfrm>
            <a:off x="598782" y="-438150"/>
            <a:ext cx="209683" cy="209683"/>
          </a:xfrm>
          <a:prstGeom prst="ellipse">
            <a:avLst/>
          </a:prstGeom>
          <a:solidFill>
            <a:srgbClr val="FFEFC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61" name="组合 560">
            <a:extLst>
              <a:ext uri="{FF2B5EF4-FFF2-40B4-BE49-F238E27FC236}">
                <a16:creationId xmlns:a16="http://schemas.microsoft.com/office/drawing/2014/main" id="{9B2D5C64-58D1-3909-D89B-A5B2573A1037}"/>
              </a:ext>
            </a:extLst>
          </p:cNvPr>
          <p:cNvGrpSpPr/>
          <p:nvPr/>
        </p:nvGrpSpPr>
        <p:grpSpPr>
          <a:xfrm>
            <a:off x="4597400" y="561942"/>
            <a:ext cx="2997200" cy="1539526"/>
            <a:chOff x="4597400" y="561942"/>
            <a:chExt cx="2997200" cy="1539526"/>
          </a:xfrm>
        </p:grpSpPr>
        <p:grpSp>
          <p:nvGrpSpPr>
            <p:cNvPr id="228" name="组合 227">
              <a:extLst>
                <a:ext uri="{FF2B5EF4-FFF2-40B4-BE49-F238E27FC236}">
                  <a16:creationId xmlns:a16="http://schemas.microsoft.com/office/drawing/2014/main" id="{15E05311-C688-C5F5-C4F9-CD95755498C8}"/>
                </a:ext>
              </a:extLst>
            </p:cNvPr>
            <p:cNvGrpSpPr/>
            <p:nvPr/>
          </p:nvGrpSpPr>
          <p:grpSpPr>
            <a:xfrm>
              <a:off x="4597400" y="732563"/>
              <a:ext cx="2997200" cy="1368905"/>
              <a:chOff x="2157546" y="1610640"/>
              <a:chExt cx="7751416" cy="3540288"/>
            </a:xfrm>
            <a:gradFill>
              <a:gsLst>
                <a:gs pos="100000">
                  <a:srgbClr val="D00000"/>
                </a:gs>
                <a:gs pos="0">
                  <a:srgbClr val="CE0000"/>
                </a:gs>
              </a:gsLst>
              <a:lin ang="5400000" scaled="1"/>
            </a:gradFill>
          </p:grpSpPr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C60F3713-2BEB-0E87-3885-0EC31EF49095}"/>
                  </a:ext>
                </a:extLst>
              </p:cNvPr>
              <p:cNvSpPr/>
              <p:nvPr/>
            </p:nvSpPr>
            <p:spPr>
              <a:xfrm flipV="1">
                <a:off x="2157546" y="1654103"/>
                <a:ext cx="3304943" cy="2713739"/>
              </a:xfrm>
              <a:custGeom>
                <a:avLst/>
                <a:gdLst>
                  <a:gd name="connsiteX0" fmla="*/ 293937 w 1151000"/>
                  <a:gd name="connsiteY0" fmla="*/ 976203 h 993611"/>
                  <a:gd name="connsiteX1" fmla="*/ 310945 w 1151000"/>
                  <a:gd name="connsiteY1" fmla="*/ 903072 h 993611"/>
                  <a:gd name="connsiteX2" fmla="*/ 331353 w 1151000"/>
                  <a:gd name="connsiteY2" fmla="*/ 833342 h 993611"/>
                  <a:gd name="connsiteX3" fmla="*/ 344959 w 1151000"/>
                  <a:gd name="connsiteY3" fmla="*/ 812933 h 993611"/>
                  <a:gd name="connsiteX4" fmla="*/ 202949 w 1151000"/>
                  <a:gd name="connsiteY4" fmla="*/ 719394 h 993611"/>
                  <a:gd name="connsiteX5" fmla="*/ 214854 w 1151000"/>
                  <a:gd name="connsiteY5" fmla="*/ 645412 h 993611"/>
                  <a:gd name="connsiteX6" fmla="*/ 299040 w 1151000"/>
                  <a:gd name="connsiteY6" fmla="*/ 718543 h 993611"/>
                  <a:gd name="connsiteX7" fmla="*/ 378973 w 1151000"/>
                  <a:gd name="connsiteY7" fmla="*/ 785722 h 993611"/>
                  <a:gd name="connsiteX8" fmla="*/ 309244 w 1151000"/>
                  <a:gd name="connsiteY8" fmla="*/ 692182 h 993611"/>
                  <a:gd name="connsiteX9" fmla="*/ 268427 w 1151000"/>
                  <a:gd name="connsiteY9" fmla="*/ 588438 h 993611"/>
                  <a:gd name="connsiteX10" fmla="*/ 162131 w 1151000"/>
                  <a:gd name="connsiteY10" fmla="*/ 496599 h 993611"/>
                  <a:gd name="connsiteX11" fmla="*/ 64340 w 1151000"/>
                  <a:gd name="connsiteY11" fmla="*/ 419216 h 993611"/>
                  <a:gd name="connsiteX12" fmla="*/ 37128 w 1151000"/>
                  <a:gd name="connsiteY12" fmla="*/ 397957 h 993611"/>
                  <a:gd name="connsiteX13" fmla="*/ 23522 w 1151000"/>
                  <a:gd name="connsiteY13" fmla="*/ 328227 h 993611"/>
                  <a:gd name="connsiteX14" fmla="*/ 164682 w 1151000"/>
                  <a:gd name="connsiteY14" fmla="*/ 289111 h 993611"/>
                  <a:gd name="connsiteX15" fmla="*/ 238664 w 1151000"/>
                  <a:gd name="connsiteY15" fmla="*/ 364793 h 993611"/>
                  <a:gd name="connsiteX16" fmla="*/ 247167 w 1151000"/>
                  <a:gd name="connsiteY16" fmla="*/ 381800 h 993611"/>
                  <a:gd name="connsiteX17" fmla="*/ 243766 w 1151000"/>
                  <a:gd name="connsiteY17" fmla="*/ 295063 h 993611"/>
                  <a:gd name="connsiteX18" fmla="*/ 217405 w 1151000"/>
                  <a:gd name="connsiteY18" fmla="*/ 152203 h 993611"/>
                  <a:gd name="connsiteX19" fmla="*/ 199547 w 1151000"/>
                  <a:gd name="connsiteY19" fmla="*/ 74820 h 993611"/>
                  <a:gd name="connsiteX20" fmla="*/ 211452 w 1151000"/>
                  <a:gd name="connsiteY20" fmla="*/ 47608 h 993611"/>
                  <a:gd name="connsiteX21" fmla="*/ 250569 w 1151000"/>
                  <a:gd name="connsiteY21" fmla="*/ 16995 h 993611"/>
                  <a:gd name="connsiteX22" fmla="*/ 317747 w 1151000"/>
                  <a:gd name="connsiteY22" fmla="*/ 6791 h 993611"/>
                  <a:gd name="connsiteX23" fmla="*/ 327101 w 1151000"/>
                  <a:gd name="connsiteY23" fmla="*/ 21247 h 993611"/>
                  <a:gd name="connsiteX24" fmla="*/ 344959 w 1151000"/>
                  <a:gd name="connsiteY24" fmla="*/ 198973 h 993611"/>
                  <a:gd name="connsiteX25" fmla="*/ 361966 w 1151000"/>
                  <a:gd name="connsiteY25" fmla="*/ 190469 h 993611"/>
                  <a:gd name="connsiteX26" fmla="*/ 382375 w 1151000"/>
                  <a:gd name="connsiteY26" fmla="*/ 177714 h 993611"/>
                  <a:gd name="connsiteX27" fmla="*/ 419791 w 1151000"/>
                  <a:gd name="connsiteY27" fmla="*/ 147951 h 993611"/>
                  <a:gd name="connsiteX28" fmla="*/ 476765 w 1151000"/>
                  <a:gd name="connsiteY28" fmla="*/ 141998 h 993611"/>
                  <a:gd name="connsiteX29" fmla="*/ 494623 w 1151000"/>
                  <a:gd name="connsiteY29" fmla="*/ 415815 h 993611"/>
                  <a:gd name="connsiteX30" fmla="*/ 562652 w 1151000"/>
                  <a:gd name="connsiteY30" fmla="*/ 616500 h 993611"/>
                  <a:gd name="connsiteX31" fmla="*/ 587312 w 1151000"/>
                  <a:gd name="connsiteY31" fmla="*/ 664120 h 993611"/>
                  <a:gd name="connsiteX32" fmla="*/ 619626 w 1151000"/>
                  <a:gd name="connsiteY32" fmla="*/ 710890 h 993611"/>
                  <a:gd name="connsiteX33" fmla="*/ 638334 w 1151000"/>
                  <a:gd name="connsiteY33" fmla="*/ 650514 h 993611"/>
                  <a:gd name="connsiteX34" fmla="*/ 576257 w 1151000"/>
                  <a:gd name="connsiteY34" fmla="*/ 269553 h 993611"/>
                  <a:gd name="connsiteX35" fmla="*/ 719968 w 1151000"/>
                  <a:gd name="connsiteY35" fmla="*/ 28900 h 993611"/>
                  <a:gd name="connsiteX36" fmla="*/ 744629 w 1151000"/>
                  <a:gd name="connsiteY36" fmla="*/ 22948 h 993611"/>
                  <a:gd name="connsiteX37" fmla="*/ 755684 w 1151000"/>
                  <a:gd name="connsiteY37" fmla="*/ 22097 h 993611"/>
                  <a:gd name="connsiteX38" fmla="*/ 848373 w 1151000"/>
                  <a:gd name="connsiteY38" fmla="*/ 45057 h 993611"/>
                  <a:gd name="connsiteX39" fmla="*/ 855176 w 1151000"/>
                  <a:gd name="connsiteY39" fmla="*/ 50159 h 993611"/>
                  <a:gd name="connsiteX40" fmla="*/ 865380 w 1151000"/>
                  <a:gd name="connsiteY40" fmla="*/ 56962 h 993611"/>
                  <a:gd name="connsiteX41" fmla="*/ 890041 w 1151000"/>
                  <a:gd name="connsiteY41" fmla="*/ 68017 h 993611"/>
                  <a:gd name="connsiteX42" fmla="*/ 920654 w 1151000"/>
                  <a:gd name="connsiteY42" fmla="*/ 80772 h 993611"/>
                  <a:gd name="connsiteX43" fmla="*/ 940212 w 1151000"/>
                  <a:gd name="connsiteY43" fmla="*/ 83323 h 993611"/>
                  <a:gd name="connsiteX44" fmla="*/ 971675 w 1151000"/>
                  <a:gd name="connsiteY44" fmla="*/ 102882 h 993611"/>
                  <a:gd name="connsiteX45" fmla="*/ 1003139 w 1151000"/>
                  <a:gd name="connsiteY45" fmla="*/ 107134 h 993611"/>
                  <a:gd name="connsiteX46" fmla="*/ 1007391 w 1151000"/>
                  <a:gd name="connsiteY46" fmla="*/ 107134 h 993611"/>
                  <a:gd name="connsiteX47" fmla="*/ 1055011 w 1151000"/>
                  <a:gd name="connsiteY47" fmla="*/ 130944 h 993611"/>
                  <a:gd name="connsiteX48" fmla="*/ 1101781 w 1151000"/>
                  <a:gd name="connsiteY48" fmla="*/ 152203 h 993611"/>
                  <a:gd name="connsiteX49" fmla="*/ 1118788 w 1151000"/>
                  <a:gd name="connsiteY49" fmla="*/ 164958 h 993611"/>
                  <a:gd name="connsiteX50" fmla="*/ 1135795 w 1151000"/>
                  <a:gd name="connsiteY50" fmla="*/ 271253 h 993611"/>
                  <a:gd name="connsiteX51" fmla="*/ 1104332 w 1151000"/>
                  <a:gd name="connsiteY51" fmla="*/ 282308 h 993611"/>
                  <a:gd name="connsiteX52" fmla="*/ 1015894 w 1151000"/>
                  <a:gd name="connsiteY52" fmla="*/ 318023 h 993611"/>
                  <a:gd name="connsiteX53" fmla="*/ 981029 w 1151000"/>
                  <a:gd name="connsiteY53" fmla="*/ 322275 h 993611"/>
                  <a:gd name="connsiteX54" fmla="*/ 982730 w 1151000"/>
                  <a:gd name="connsiteY54" fmla="*/ 316322 h 993611"/>
                  <a:gd name="connsiteX55" fmla="*/ 1038004 w 1151000"/>
                  <a:gd name="connsiteY55" fmla="*/ 269553 h 993611"/>
                  <a:gd name="connsiteX56" fmla="*/ 1072018 w 1151000"/>
                  <a:gd name="connsiteY56" fmla="*/ 238940 h 993611"/>
                  <a:gd name="connsiteX57" fmla="*/ 1020996 w 1151000"/>
                  <a:gd name="connsiteY57" fmla="*/ 215980 h 993611"/>
                  <a:gd name="connsiteX58" fmla="*/ 702961 w 1151000"/>
                  <a:gd name="connsiteY58" fmla="*/ 108834 h 993611"/>
                  <a:gd name="connsiteX59" fmla="*/ 771840 w 1151000"/>
                  <a:gd name="connsiteY59" fmla="*/ 160706 h 993611"/>
                  <a:gd name="connsiteX60" fmla="*/ 793100 w 1151000"/>
                  <a:gd name="connsiteY60" fmla="*/ 173462 h 993611"/>
                  <a:gd name="connsiteX61" fmla="*/ 813508 w 1151000"/>
                  <a:gd name="connsiteY61" fmla="*/ 181965 h 993611"/>
                  <a:gd name="connsiteX62" fmla="*/ 821161 w 1151000"/>
                  <a:gd name="connsiteY62" fmla="*/ 185367 h 993611"/>
                  <a:gd name="connsiteX63" fmla="*/ 867931 w 1151000"/>
                  <a:gd name="connsiteY63" fmla="*/ 207476 h 993611"/>
                  <a:gd name="connsiteX64" fmla="*/ 915552 w 1151000"/>
                  <a:gd name="connsiteY64" fmla="*/ 231286 h 993611"/>
                  <a:gd name="connsiteX65" fmla="*/ 902796 w 1151000"/>
                  <a:gd name="connsiteY65" fmla="*/ 286560 h 993611"/>
                  <a:gd name="connsiteX66" fmla="*/ 791399 w 1151000"/>
                  <a:gd name="connsiteY66" fmla="*/ 293363 h 993611"/>
                  <a:gd name="connsiteX67" fmla="*/ 807556 w 1151000"/>
                  <a:gd name="connsiteY67" fmla="*/ 323125 h 993611"/>
                  <a:gd name="connsiteX68" fmla="*/ 861128 w 1151000"/>
                  <a:gd name="connsiteY68" fmla="*/ 364793 h 993611"/>
                  <a:gd name="connsiteX69" fmla="*/ 850074 w 1151000"/>
                  <a:gd name="connsiteY69" fmla="*/ 392855 h 993611"/>
                  <a:gd name="connsiteX70" fmla="*/ 789698 w 1151000"/>
                  <a:gd name="connsiteY70" fmla="*/ 416665 h 993611"/>
                  <a:gd name="connsiteX71" fmla="*/ 852625 w 1151000"/>
                  <a:gd name="connsiteY71" fmla="*/ 490647 h 993611"/>
                  <a:gd name="connsiteX72" fmla="*/ 797351 w 1151000"/>
                  <a:gd name="connsiteY72" fmla="*/ 557825 h 993611"/>
                  <a:gd name="connsiteX73" fmla="*/ 722520 w 1151000"/>
                  <a:gd name="connsiteY73" fmla="*/ 454081 h 993611"/>
                  <a:gd name="connsiteX74" fmla="*/ 726771 w 1151000"/>
                  <a:gd name="connsiteY74" fmla="*/ 428570 h 993611"/>
                  <a:gd name="connsiteX75" fmla="*/ 742928 w 1151000"/>
                  <a:gd name="connsiteY75" fmla="*/ 359691 h 993611"/>
                  <a:gd name="connsiteX76" fmla="*/ 743779 w 1151000"/>
                  <a:gd name="connsiteY76" fmla="*/ 325676 h 993611"/>
                  <a:gd name="connsiteX77" fmla="*/ 740377 w 1151000"/>
                  <a:gd name="connsiteY77" fmla="*/ 228735 h 993611"/>
                  <a:gd name="connsiteX78" fmla="*/ 714866 w 1151000"/>
                  <a:gd name="connsiteY78" fmla="*/ 180265 h 993611"/>
                  <a:gd name="connsiteX79" fmla="*/ 685104 w 1151000"/>
                  <a:gd name="connsiteY79" fmla="*/ 130944 h 993611"/>
                  <a:gd name="connsiteX80" fmla="*/ 688505 w 1151000"/>
                  <a:gd name="connsiteY80" fmla="*/ 123290 h 993611"/>
                  <a:gd name="connsiteX81" fmla="*/ 676600 w 1151000"/>
                  <a:gd name="connsiteY81" fmla="*/ 109685 h 993611"/>
                  <a:gd name="connsiteX82" fmla="*/ 655341 w 1151000"/>
                  <a:gd name="connsiteY82" fmla="*/ 168360 h 993611"/>
                  <a:gd name="connsiteX83" fmla="*/ 653640 w 1151000"/>
                  <a:gd name="connsiteY83" fmla="*/ 177714 h 993611"/>
                  <a:gd name="connsiteX84" fmla="*/ 645137 w 1151000"/>
                  <a:gd name="connsiteY84" fmla="*/ 205775 h 993611"/>
                  <a:gd name="connsiteX85" fmla="*/ 651940 w 1151000"/>
                  <a:gd name="connsiteY85" fmla="*/ 215980 h 993611"/>
                  <a:gd name="connsiteX86" fmla="*/ 655341 w 1151000"/>
                  <a:gd name="connsiteY86" fmla="*/ 231286 h 993611"/>
                  <a:gd name="connsiteX87" fmla="*/ 657892 w 1151000"/>
                  <a:gd name="connsiteY87" fmla="*/ 273804 h 993611"/>
                  <a:gd name="connsiteX88" fmla="*/ 671498 w 1151000"/>
                  <a:gd name="connsiteY88" fmla="*/ 343534 h 993611"/>
                  <a:gd name="connsiteX89" fmla="*/ 697859 w 1151000"/>
                  <a:gd name="connsiteY89" fmla="*/ 524661 h 993611"/>
                  <a:gd name="connsiteX90" fmla="*/ 777793 w 1151000"/>
                  <a:gd name="connsiteY90" fmla="*/ 583336 h 993611"/>
                  <a:gd name="connsiteX91" fmla="*/ 857727 w 1151000"/>
                  <a:gd name="connsiteY91" fmla="*/ 645412 h 993611"/>
                  <a:gd name="connsiteX92" fmla="*/ 853475 w 1151000"/>
                  <a:gd name="connsiteY92" fmla="*/ 662420 h 993611"/>
                  <a:gd name="connsiteX93" fmla="*/ 853475 w 1151000"/>
                  <a:gd name="connsiteY93" fmla="*/ 673474 h 993611"/>
                  <a:gd name="connsiteX94" fmla="*/ 811807 w 1151000"/>
                  <a:gd name="connsiteY94" fmla="*/ 700686 h 993611"/>
                  <a:gd name="connsiteX95" fmla="*/ 906198 w 1151000"/>
                  <a:gd name="connsiteY95" fmla="*/ 842696 h 993611"/>
                  <a:gd name="connsiteX96" fmla="*/ 909599 w 1151000"/>
                  <a:gd name="connsiteY96" fmla="*/ 916678 h 993611"/>
                  <a:gd name="connsiteX97" fmla="*/ 822012 w 1151000"/>
                  <a:gd name="connsiteY97" fmla="*/ 937086 h 993611"/>
                  <a:gd name="connsiteX98" fmla="*/ 765888 w 1151000"/>
                  <a:gd name="connsiteY98" fmla="*/ 896269 h 993611"/>
                  <a:gd name="connsiteX99" fmla="*/ 624728 w 1151000"/>
                  <a:gd name="connsiteY99" fmla="*/ 771266 h 993611"/>
                  <a:gd name="connsiteX100" fmla="*/ 521834 w 1151000"/>
                  <a:gd name="connsiteY100" fmla="*/ 679427 h 993611"/>
                  <a:gd name="connsiteX101" fmla="*/ 499725 w 1151000"/>
                  <a:gd name="connsiteY101" fmla="*/ 669222 h 993611"/>
                  <a:gd name="connsiteX102" fmla="*/ 489520 w 1151000"/>
                  <a:gd name="connsiteY102" fmla="*/ 672624 h 993611"/>
                  <a:gd name="connsiteX103" fmla="*/ 501426 w 1151000"/>
                  <a:gd name="connsiteY103" fmla="*/ 695584 h 993611"/>
                  <a:gd name="connsiteX104" fmla="*/ 519283 w 1151000"/>
                  <a:gd name="connsiteY104" fmla="*/ 728748 h 993611"/>
                  <a:gd name="connsiteX105" fmla="*/ 502276 w 1151000"/>
                  <a:gd name="connsiteY105" fmla="*/ 769565 h 993611"/>
                  <a:gd name="connsiteX106" fmla="*/ 493772 w 1151000"/>
                  <a:gd name="connsiteY106" fmla="*/ 814634 h 993611"/>
                  <a:gd name="connsiteX107" fmla="*/ 475064 w 1151000"/>
                  <a:gd name="connsiteY107" fmla="*/ 881813 h 993611"/>
                  <a:gd name="connsiteX108" fmla="*/ 425743 w 1151000"/>
                  <a:gd name="connsiteY108" fmla="*/ 937086 h 993611"/>
                  <a:gd name="connsiteX109" fmla="*/ 311795 w 1151000"/>
                  <a:gd name="connsiteY109" fmla="*/ 989809 h 993611"/>
                  <a:gd name="connsiteX110" fmla="*/ 293937 w 1151000"/>
                  <a:gd name="connsiteY110" fmla="*/ 976203 h 993611"/>
                  <a:gd name="connsiteX111" fmla="*/ 804154 w 1151000"/>
                  <a:gd name="connsiteY111" fmla="*/ 837594 h 993611"/>
                  <a:gd name="connsiteX112" fmla="*/ 775242 w 1151000"/>
                  <a:gd name="connsiteY112" fmla="*/ 771266 h 993611"/>
                  <a:gd name="connsiteX113" fmla="*/ 753983 w 1151000"/>
                  <a:gd name="connsiteY113" fmla="*/ 722795 h 993611"/>
                  <a:gd name="connsiteX114" fmla="*/ 725921 w 1151000"/>
                  <a:gd name="connsiteY114" fmla="*/ 733850 h 993611"/>
                  <a:gd name="connsiteX115" fmla="*/ 681702 w 1151000"/>
                  <a:gd name="connsiteY115" fmla="*/ 750857 h 993611"/>
                  <a:gd name="connsiteX116" fmla="*/ 677450 w 1151000"/>
                  <a:gd name="connsiteY116" fmla="*/ 770415 h 993611"/>
                  <a:gd name="connsiteX117" fmla="*/ 798202 w 1151000"/>
                  <a:gd name="connsiteY117" fmla="*/ 855452 h 993611"/>
                  <a:gd name="connsiteX118" fmla="*/ 804154 w 1151000"/>
                  <a:gd name="connsiteY118" fmla="*/ 837594 h 993611"/>
                  <a:gd name="connsiteX119" fmla="*/ 370470 w 1151000"/>
                  <a:gd name="connsiteY119" fmla="*/ 646263 h 993611"/>
                  <a:gd name="connsiteX120" fmla="*/ 336455 w 1151000"/>
                  <a:gd name="connsiteY120" fmla="*/ 615650 h 993611"/>
                  <a:gd name="connsiteX121" fmla="*/ 385776 w 1151000"/>
                  <a:gd name="connsiteY121" fmla="*/ 679427 h 993611"/>
                  <a:gd name="connsiteX122" fmla="*/ 370470 w 1151000"/>
                  <a:gd name="connsiteY122" fmla="*/ 646263 h 993611"/>
                  <a:gd name="connsiteX123" fmla="*/ 419791 w 1151000"/>
                  <a:gd name="connsiteY123" fmla="*/ 471088 h 993611"/>
                  <a:gd name="connsiteX124" fmla="*/ 394280 w 1151000"/>
                  <a:gd name="connsiteY124" fmla="*/ 472789 h 993611"/>
                  <a:gd name="connsiteX125" fmla="*/ 394280 w 1151000"/>
                  <a:gd name="connsiteY125" fmla="*/ 516157 h 993611"/>
                  <a:gd name="connsiteX126" fmla="*/ 417240 w 1151000"/>
                  <a:gd name="connsiteY126" fmla="*/ 534015 h 993611"/>
                  <a:gd name="connsiteX127" fmla="*/ 419791 w 1151000"/>
                  <a:gd name="connsiteY127" fmla="*/ 503402 h 993611"/>
                  <a:gd name="connsiteX128" fmla="*/ 419791 w 1151000"/>
                  <a:gd name="connsiteY128" fmla="*/ 471088 h 993611"/>
                  <a:gd name="connsiteX129" fmla="*/ 759935 w 1151000"/>
                  <a:gd name="connsiteY129" fmla="*/ 479592 h 993611"/>
                  <a:gd name="connsiteX130" fmla="*/ 738676 w 1151000"/>
                  <a:gd name="connsiteY130" fmla="*/ 468537 h 993611"/>
                  <a:gd name="connsiteX131" fmla="*/ 746330 w 1151000"/>
                  <a:gd name="connsiteY131" fmla="*/ 488946 h 993611"/>
                  <a:gd name="connsiteX132" fmla="*/ 767589 w 1151000"/>
                  <a:gd name="connsiteY132" fmla="*/ 500851 h 993611"/>
                  <a:gd name="connsiteX133" fmla="*/ 759935 w 1151000"/>
                  <a:gd name="connsiteY133" fmla="*/ 479592 h 993611"/>
                  <a:gd name="connsiteX0" fmla="*/ 314461 w 1150999"/>
                  <a:gd name="connsiteY0" fmla="*/ 935262 h 990336"/>
                  <a:gd name="connsiteX1" fmla="*/ 311565 w 1150999"/>
                  <a:gd name="connsiteY1" fmla="*/ 903596 h 990336"/>
                  <a:gd name="connsiteX2" fmla="*/ 331973 w 1150999"/>
                  <a:gd name="connsiteY2" fmla="*/ 833866 h 990336"/>
                  <a:gd name="connsiteX3" fmla="*/ 345579 w 1150999"/>
                  <a:gd name="connsiteY3" fmla="*/ 813457 h 990336"/>
                  <a:gd name="connsiteX4" fmla="*/ 203569 w 1150999"/>
                  <a:gd name="connsiteY4" fmla="*/ 719918 h 990336"/>
                  <a:gd name="connsiteX5" fmla="*/ 215474 w 1150999"/>
                  <a:gd name="connsiteY5" fmla="*/ 645936 h 990336"/>
                  <a:gd name="connsiteX6" fmla="*/ 299660 w 1150999"/>
                  <a:gd name="connsiteY6" fmla="*/ 719067 h 990336"/>
                  <a:gd name="connsiteX7" fmla="*/ 379593 w 1150999"/>
                  <a:gd name="connsiteY7" fmla="*/ 786246 h 990336"/>
                  <a:gd name="connsiteX8" fmla="*/ 309864 w 1150999"/>
                  <a:gd name="connsiteY8" fmla="*/ 692706 h 990336"/>
                  <a:gd name="connsiteX9" fmla="*/ 269047 w 1150999"/>
                  <a:gd name="connsiteY9" fmla="*/ 588962 h 990336"/>
                  <a:gd name="connsiteX10" fmla="*/ 162751 w 1150999"/>
                  <a:gd name="connsiteY10" fmla="*/ 497123 h 990336"/>
                  <a:gd name="connsiteX11" fmla="*/ 64960 w 1150999"/>
                  <a:gd name="connsiteY11" fmla="*/ 419740 h 990336"/>
                  <a:gd name="connsiteX12" fmla="*/ 37748 w 1150999"/>
                  <a:gd name="connsiteY12" fmla="*/ 398481 h 990336"/>
                  <a:gd name="connsiteX13" fmla="*/ 24142 w 1150999"/>
                  <a:gd name="connsiteY13" fmla="*/ 328751 h 990336"/>
                  <a:gd name="connsiteX14" fmla="*/ 165302 w 1150999"/>
                  <a:gd name="connsiteY14" fmla="*/ 289635 h 990336"/>
                  <a:gd name="connsiteX15" fmla="*/ 239284 w 1150999"/>
                  <a:gd name="connsiteY15" fmla="*/ 365317 h 990336"/>
                  <a:gd name="connsiteX16" fmla="*/ 247787 w 1150999"/>
                  <a:gd name="connsiteY16" fmla="*/ 382324 h 990336"/>
                  <a:gd name="connsiteX17" fmla="*/ 244386 w 1150999"/>
                  <a:gd name="connsiteY17" fmla="*/ 295587 h 990336"/>
                  <a:gd name="connsiteX18" fmla="*/ 218025 w 1150999"/>
                  <a:gd name="connsiteY18" fmla="*/ 152727 h 990336"/>
                  <a:gd name="connsiteX19" fmla="*/ 200167 w 1150999"/>
                  <a:gd name="connsiteY19" fmla="*/ 75344 h 990336"/>
                  <a:gd name="connsiteX20" fmla="*/ 212072 w 1150999"/>
                  <a:gd name="connsiteY20" fmla="*/ 48132 h 990336"/>
                  <a:gd name="connsiteX21" fmla="*/ 251189 w 1150999"/>
                  <a:gd name="connsiteY21" fmla="*/ 17519 h 990336"/>
                  <a:gd name="connsiteX22" fmla="*/ 318367 w 1150999"/>
                  <a:gd name="connsiteY22" fmla="*/ 7315 h 990336"/>
                  <a:gd name="connsiteX23" fmla="*/ 327721 w 1150999"/>
                  <a:gd name="connsiteY23" fmla="*/ 21771 h 990336"/>
                  <a:gd name="connsiteX24" fmla="*/ 345579 w 1150999"/>
                  <a:gd name="connsiteY24" fmla="*/ 199497 h 990336"/>
                  <a:gd name="connsiteX25" fmla="*/ 362586 w 1150999"/>
                  <a:gd name="connsiteY25" fmla="*/ 190993 h 990336"/>
                  <a:gd name="connsiteX26" fmla="*/ 382995 w 1150999"/>
                  <a:gd name="connsiteY26" fmla="*/ 178238 h 990336"/>
                  <a:gd name="connsiteX27" fmla="*/ 420411 w 1150999"/>
                  <a:gd name="connsiteY27" fmla="*/ 148475 h 990336"/>
                  <a:gd name="connsiteX28" fmla="*/ 477385 w 1150999"/>
                  <a:gd name="connsiteY28" fmla="*/ 142522 h 990336"/>
                  <a:gd name="connsiteX29" fmla="*/ 495243 w 1150999"/>
                  <a:gd name="connsiteY29" fmla="*/ 416339 h 990336"/>
                  <a:gd name="connsiteX30" fmla="*/ 563272 w 1150999"/>
                  <a:gd name="connsiteY30" fmla="*/ 617024 h 990336"/>
                  <a:gd name="connsiteX31" fmla="*/ 587932 w 1150999"/>
                  <a:gd name="connsiteY31" fmla="*/ 664644 h 990336"/>
                  <a:gd name="connsiteX32" fmla="*/ 620246 w 1150999"/>
                  <a:gd name="connsiteY32" fmla="*/ 711414 h 990336"/>
                  <a:gd name="connsiteX33" fmla="*/ 638954 w 1150999"/>
                  <a:gd name="connsiteY33" fmla="*/ 651038 h 990336"/>
                  <a:gd name="connsiteX34" fmla="*/ 576877 w 1150999"/>
                  <a:gd name="connsiteY34" fmla="*/ 270077 h 990336"/>
                  <a:gd name="connsiteX35" fmla="*/ 720588 w 1150999"/>
                  <a:gd name="connsiteY35" fmla="*/ 29424 h 990336"/>
                  <a:gd name="connsiteX36" fmla="*/ 745249 w 1150999"/>
                  <a:gd name="connsiteY36" fmla="*/ 23472 h 990336"/>
                  <a:gd name="connsiteX37" fmla="*/ 756304 w 1150999"/>
                  <a:gd name="connsiteY37" fmla="*/ 22621 h 990336"/>
                  <a:gd name="connsiteX38" fmla="*/ 848993 w 1150999"/>
                  <a:gd name="connsiteY38" fmla="*/ 45581 h 990336"/>
                  <a:gd name="connsiteX39" fmla="*/ 855796 w 1150999"/>
                  <a:gd name="connsiteY39" fmla="*/ 50683 h 990336"/>
                  <a:gd name="connsiteX40" fmla="*/ 866000 w 1150999"/>
                  <a:gd name="connsiteY40" fmla="*/ 57486 h 990336"/>
                  <a:gd name="connsiteX41" fmla="*/ 890661 w 1150999"/>
                  <a:gd name="connsiteY41" fmla="*/ 68541 h 990336"/>
                  <a:gd name="connsiteX42" fmla="*/ 921274 w 1150999"/>
                  <a:gd name="connsiteY42" fmla="*/ 81296 h 990336"/>
                  <a:gd name="connsiteX43" fmla="*/ 940832 w 1150999"/>
                  <a:gd name="connsiteY43" fmla="*/ 83847 h 990336"/>
                  <a:gd name="connsiteX44" fmla="*/ 972295 w 1150999"/>
                  <a:gd name="connsiteY44" fmla="*/ 103406 h 990336"/>
                  <a:gd name="connsiteX45" fmla="*/ 1003759 w 1150999"/>
                  <a:gd name="connsiteY45" fmla="*/ 107658 h 990336"/>
                  <a:gd name="connsiteX46" fmla="*/ 1008011 w 1150999"/>
                  <a:gd name="connsiteY46" fmla="*/ 107658 h 990336"/>
                  <a:gd name="connsiteX47" fmla="*/ 1055631 w 1150999"/>
                  <a:gd name="connsiteY47" fmla="*/ 131468 h 990336"/>
                  <a:gd name="connsiteX48" fmla="*/ 1102401 w 1150999"/>
                  <a:gd name="connsiteY48" fmla="*/ 152727 h 990336"/>
                  <a:gd name="connsiteX49" fmla="*/ 1119408 w 1150999"/>
                  <a:gd name="connsiteY49" fmla="*/ 165482 h 990336"/>
                  <a:gd name="connsiteX50" fmla="*/ 1136415 w 1150999"/>
                  <a:gd name="connsiteY50" fmla="*/ 271777 h 990336"/>
                  <a:gd name="connsiteX51" fmla="*/ 1104952 w 1150999"/>
                  <a:gd name="connsiteY51" fmla="*/ 282832 h 990336"/>
                  <a:gd name="connsiteX52" fmla="*/ 1016514 w 1150999"/>
                  <a:gd name="connsiteY52" fmla="*/ 318547 h 990336"/>
                  <a:gd name="connsiteX53" fmla="*/ 981649 w 1150999"/>
                  <a:gd name="connsiteY53" fmla="*/ 322799 h 990336"/>
                  <a:gd name="connsiteX54" fmla="*/ 983350 w 1150999"/>
                  <a:gd name="connsiteY54" fmla="*/ 316846 h 990336"/>
                  <a:gd name="connsiteX55" fmla="*/ 1038624 w 1150999"/>
                  <a:gd name="connsiteY55" fmla="*/ 270077 h 990336"/>
                  <a:gd name="connsiteX56" fmla="*/ 1072638 w 1150999"/>
                  <a:gd name="connsiteY56" fmla="*/ 239464 h 990336"/>
                  <a:gd name="connsiteX57" fmla="*/ 1021616 w 1150999"/>
                  <a:gd name="connsiteY57" fmla="*/ 216504 h 990336"/>
                  <a:gd name="connsiteX58" fmla="*/ 703581 w 1150999"/>
                  <a:gd name="connsiteY58" fmla="*/ 109358 h 990336"/>
                  <a:gd name="connsiteX59" fmla="*/ 772460 w 1150999"/>
                  <a:gd name="connsiteY59" fmla="*/ 161230 h 990336"/>
                  <a:gd name="connsiteX60" fmla="*/ 793720 w 1150999"/>
                  <a:gd name="connsiteY60" fmla="*/ 173986 h 990336"/>
                  <a:gd name="connsiteX61" fmla="*/ 814128 w 1150999"/>
                  <a:gd name="connsiteY61" fmla="*/ 182489 h 990336"/>
                  <a:gd name="connsiteX62" fmla="*/ 821781 w 1150999"/>
                  <a:gd name="connsiteY62" fmla="*/ 185891 h 990336"/>
                  <a:gd name="connsiteX63" fmla="*/ 868551 w 1150999"/>
                  <a:gd name="connsiteY63" fmla="*/ 208000 h 990336"/>
                  <a:gd name="connsiteX64" fmla="*/ 916172 w 1150999"/>
                  <a:gd name="connsiteY64" fmla="*/ 231810 h 990336"/>
                  <a:gd name="connsiteX65" fmla="*/ 903416 w 1150999"/>
                  <a:gd name="connsiteY65" fmla="*/ 287084 h 990336"/>
                  <a:gd name="connsiteX66" fmla="*/ 792019 w 1150999"/>
                  <a:gd name="connsiteY66" fmla="*/ 293887 h 990336"/>
                  <a:gd name="connsiteX67" fmla="*/ 808176 w 1150999"/>
                  <a:gd name="connsiteY67" fmla="*/ 323649 h 990336"/>
                  <a:gd name="connsiteX68" fmla="*/ 861748 w 1150999"/>
                  <a:gd name="connsiteY68" fmla="*/ 365317 h 990336"/>
                  <a:gd name="connsiteX69" fmla="*/ 850694 w 1150999"/>
                  <a:gd name="connsiteY69" fmla="*/ 393379 h 990336"/>
                  <a:gd name="connsiteX70" fmla="*/ 790318 w 1150999"/>
                  <a:gd name="connsiteY70" fmla="*/ 417189 h 990336"/>
                  <a:gd name="connsiteX71" fmla="*/ 853245 w 1150999"/>
                  <a:gd name="connsiteY71" fmla="*/ 491171 h 990336"/>
                  <a:gd name="connsiteX72" fmla="*/ 797971 w 1150999"/>
                  <a:gd name="connsiteY72" fmla="*/ 558349 h 990336"/>
                  <a:gd name="connsiteX73" fmla="*/ 723140 w 1150999"/>
                  <a:gd name="connsiteY73" fmla="*/ 454605 h 990336"/>
                  <a:gd name="connsiteX74" fmla="*/ 727391 w 1150999"/>
                  <a:gd name="connsiteY74" fmla="*/ 429094 h 990336"/>
                  <a:gd name="connsiteX75" fmla="*/ 743548 w 1150999"/>
                  <a:gd name="connsiteY75" fmla="*/ 360215 h 990336"/>
                  <a:gd name="connsiteX76" fmla="*/ 744399 w 1150999"/>
                  <a:gd name="connsiteY76" fmla="*/ 326200 h 990336"/>
                  <a:gd name="connsiteX77" fmla="*/ 740997 w 1150999"/>
                  <a:gd name="connsiteY77" fmla="*/ 229259 h 990336"/>
                  <a:gd name="connsiteX78" fmla="*/ 715486 w 1150999"/>
                  <a:gd name="connsiteY78" fmla="*/ 180789 h 990336"/>
                  <a:gd name="connsiteX79" fmla="*/ 685724 w 1150999"/>
                  <a:gd name="connsiteY79" fmla="*/ 131468 h 990336"/>
                  <a:gd name="connsiteX80" fmla="*/ 689125 w 1150999"/>
                  <a:gd name="connsiteY80" fmla="*/ 123814 h 990336"/>
                  <a:gd name="connsiteX81" fmla="*/ 677220 w 1150999"/>
                  <a:gd name="connsiteY81" fmla="*/ 110209 h 990336"/>
                  <a:gd name="connsiteX82" fmla="*/ 655961 w 1150999"/>
                  <a:gd name="connsiteY82" fmla="*/ 168884 h 990336"/>
                  <a:gd name="connsiteX83" fmla="*/ 654260 w 1150999"/>
                  <a:gd name="connsiteY83" fmla="*/ 178238 h 990336"/>
                  <a:gd name="connsiteX84" fmla="*/ 645757 w 1150999"/>
                  <a:gd name="connsiteY84" fmla="*/ 206299 h 990336"/>
                  <a:gd name="connsiteX85" fmla="*/ 652560 w 1150999"/>
                  <a:gd name="connsiteY85" fmla="*/ 216504 h 990336"/>
                  <a:gd name="connsiteX86" fmla="*/ 655961 w 1150999"/>
                  <a:gd name="connsiteY86" fmla="*/ 231810 h 990336"/>
                  <a:gd name="connsiteX87" fmla="*/ 658512 w 1150999"/>
                  <a:gd name="connsiteY87" fmla="*/ 274328 h 990336"/>
                  <a:gd name="connsiteX88" fmla="*/ 672118 w 1150999"/>
                  <a:gd name="connsiteY88" fmla="*/ 344058 h 990336"/>
                  <a:gd name="connsiteX89" fmla="*/ 698479 w 1150999"/>
                  <a:gd name="connsiteY89" fmla="*/ 525185 h 990336"/>
                  <a:gd name="connsiteX90" fmla="*/ 778413 w 1150999"/>
                  <a:gd name="connsiteY90" fmla="*/ 583860 h 990336"/>
                  <a:gd name="connsiteX91" fmla="*/ 858347 w 1150999"/>
                  <a:gd name="connsiteY91" fmla="*/ 645936 h 990336"/>
                  <a:gd name="connsiteX92" fmla="*/ 854095 w 1150999"/>
                  <a:gd name="connsiteY92" fmla="*/ 662944 h 990336"/>
                  <a:gd name="connsiteX93" fmla="*/ 854095 w 1150999"/>
                  <a:gd name="connsiteY93" fmla="*/ 673998 h 990336"/>
                  <a:gd name="connsiteX94" fmla="*/ 812427 w 1150999"/>
                  <a:gd name="connsiteY94" fmla="*/ 701210 h 990336"/>
                  <a:gd name="connsiteX95" fmla="*/ 906818 w 1150999"/>
                  <a:gd name="connsiteY95" fmla="*/ 843220 h 990336"/>
                  <a:gd name="connsiteX96" fmla="*/ 910219 w 1150999"/>
                  <a:gd name="connsiteY96" fmla="*/ 917202 h 990336"/>
                  <a:gd name="connsiteX97" fmla="*/ 822632 w 1150999"/>
                  <a:gd name="connsiteY97" fmla="*/ 937610 h 990336"/>
                  <a:gd name="connsiteX98" fmla="*/ 766508 w 1150999"/>
                  <a:gd name="connsiteY98" fmla="*/ 896793 h 990336"/>
                  <a:gd name="connsiteX99" fmla="*/ 625348 w 1150999"/>
                  <a:gd name="connsiteY99" fmla="*/ 771790 h 990336"/>
                  <a:gd name="connsiteX100" fmla="*/ 522454 w 1150999"/>
                  <a:gd name="connsiteY100" fmla="*/ 679951 h 990336"/>
                  <a:gd name="connsiteX101" fmla="*/ 500345 w 1150999"/>
                  <a:gd name="connsiteY101" fmla="*/ 669746 h 990336"/>
                  <a:gd name="connsiteX102" fmla="*/ 490140 w 1150999"/>
                  <a:gd name="connsiteY102" fmla="*/ 673148 h 990336"/>
                  <a:gd name="connsiteX103" fmla="*/ 502046 w 1150999"/>
                  <a:gd name="connsiteY103" fmla="*/ 696108 h 990336"/>
                  <a:gd name="connsiteX104" fmla="*/ 519903 w 1150999"/>
                  <a:gd name="connsiteY104" fmla="*/ 729272 h 990336"/>
                  <a:gd name="connsiteX105" fmla="*/ 502896 w 1150999"/>
                  <a:gd name="connsiteY105" fmla="*/ 770089 h 990336"/>
                  <a:gd name="connsiteX106" fmla="*/ 494392 w 1150999"/>
                  <a:gd name="connsiteY106" fmla="*/ 815158 h 990336"/>
                  <a:gd name="connsiteX107" fmla="*/ 475684 w 1150999"/>
                  <a:gd name="connsiteY107" fmla="*/ 882337 h 990336"/>
                  <a:gd name="connsiteX108" fmla="*/ 426363 w 1150999"/>
                  <a:gd name="connsiteY108" fmla="*/ 937610 h 990336"/>
                  <a:gd name="connsiteX109" fmla="*/ 312415 w 1150999"/>
                  <a:gd name="connsiteY109" fmla="*/ 990333 h 990336"/>
                  <a:gd name="connsiteX110" fmla="*/ 314461 w 1150999"/>
                  <a:gd name="connsiteY110" fmla="*/ 935262 h 990336"/>
                  <a:gd name="connsiteX111" fmla="*/ 804774 w 1150999"/>
                  <a:gd name="connsiteY111" fmla="*/ 838118 h 990336"/>
                  <a:gd name="connsiteX112" fmla="*/ 775862 w 1150999"/>
                  <a:gd name="connsiteY112" fmla="*/ 771790 h 990336"/>
                  <a:gd name="connsiteX113" fmla="*/ 754603 w 1150999"/>
                  <a:gd name="connsiteY113" fmla="*/ 723319 h 990336"/>
                  <a:gd name="connsiteX114" fmla="*/ 726541 w 1150999"/>
                  <a:gd name="connsiteY114" fmla="*/ 734374 h 990336"/>
                  <a:gd name="connsiteX115" fmla="*/ 682322 w 1150999"/>
                  <a:gd name="connsiteY115" fmla="*/ 751381 h 990336"/>
                  <a:gd name="connsiteX116" fmla="*/ 678070 w 1150999"/>
                  <a:gd name="connsiteY116" fmla="*/ 770939 h 990336"/>
                  <a:gd name="connsiteX117" fmla="*/ 798822 w 1150999"/>
                  <a:gd name="connsiteY117" fmla="*/ 855976 h 990336"/>
                  <a:gd name="connsiteX118" fmla="*/ 804774 w 1150999"/>
                  <a:gd name="connsiteY118" fmla="*/ 838118 h 990336"/>
                  <a:gd name="connsiteX119" fmla="*/ 371090 w 1150999"/>
                  <a:gd name="connsiteY119" fmla="*/ 646787 h 990336"/>
                  <a:gd name="connsiteX120" fmla="*/ 337075 w 1150999"/>
                  <a:gd name="connsiteY120" fmla="*/ 616174 h 990336"/>
                  <a:gd name="connsiteX121" fmla="*/ 386396 w 1150999"/>
                  <a:gd name="connsiteY121" fmla="*/ 679951 h 990336"/>
                  <a:gd name="connsiteX122" fmla="*/ 371090 w 1150999"/>
                  <a:gd name="connsiteY122" fmla="*/ 646787 h 990336"/>
                  <a:gd name="connsiteX123" fmla="*/ 420411 w 1150999"/>
                  <a:gd name="connsiteY123" fmla="*/ 471612 h 990336"/>
                  <a:gd name="connsiteX124" fmla="*/ 394900 w 1150999"/>
                  <a:gd name="connsiteY124" fmla="*/ 473313 h 990336"/>
                  <a:gd name="connsiteX125" fmla="*/ 394900 w 1150999"/>
                  <a:gd name="connsiteY125" fmla="*/ 516681 h 990336"/>
                  <a:gd name="connsiteX126" fmla="*/ 417860 w 1150999"/>
                  <a:gd name="connsiteY126" fmla="*/ 534539 h 990336"/>
                  <a:gd name="connsiteX127" fmla="*/ 420411 w 1150999"/>
                  <a:gd name="connsiteY127" fmla="*/ 503926 h 990336"/>
                  <a:gd name="connsiteX128" fmla="*/ 420411 w 1150999"/>
                  <a:gd name="connsiteY128" fmla="*/ 471612 h 990336"/>
                  <a:gd name="connsiteX129" fmla="*/ 760555 w 1150999"/>
                  <a:gd name="connsiteY129" fmla="*/ 480116 h 990336"/>
                  <a:gd name="connsiteX130" fmla="*/ 739296 w 1150999"/>
                  <a:gd name="connsiteY130" fmla="*/ 469061 h 990336"/>
                  <a:gd name="connsiteX131" fmla="*/ 746950 w 1150999"/>
                  <a:gd name="connsiteY131" fmla="*/ 489470 h 990336"/>
                  <a:gd name="connsiteX132" fmla="*/ 768209 w 1150999"/>
                  <a:gd name="connsiteY132" fmla="*/ 501375 h 990336"/>
                  <a:gd name="connsiteX133" fmla="*/ 760555 w 1150999"/>
                  <a:gd name="connsiteY133" fmla="*/ 480116 h 990336"/>
                  <a:gd name="connsiteX0" fmla="*/ 314461 w 1150999"/>
                  <a:gd name="connsiteY0" fmla="*/ 935262 h 945103"/>
                  <a:gd name="connsiteX1" fmla="*/ 311565 w 1150999"/>
                  <a:gd name="connsiteY1" fmla="*/ 903596 h 945103"/>
                  <a:gd name="connsiteX2" fmla="*/ 331973 w 1150999"/>
                  <a:gd name="connsiteY2" fmla="*/ 833866 h 945103"/>
                  <a:gd name="connsiteX3" fmla="*/ 345579 w 1150999"/>
                  <a:gd name="connsiteY3" fmla="*/ 813457 h 945103"/>
                  <a:gd name="connsiteX4" fmla="*/ 203569 w 1150999"/>
                  <a:gd name="connsiteY4" fmla="*/ 719918 h 945103"/>
                  <a:gd name="connsiteX5" fmla="*/ 215474 w 1150999"/>
                  <a:gd name="connsiteY5" fmla="*/ 645936 h 945103"/>
                  <a:gd name="connsiteX6" fmla="*/ 299660 w 1150999"/>
                  <a:gd name="connsiteY6" fmla="*/ 719067 h 945103"/>
                  <a:gd name="connsiteX7" fmla="*/ 379593 w 1150999"/>
                  <a:gd name="connsiteY7" fmla="*/ 786246 h 945103"/>
                  <a:gd name="connsiteX8" fmla="*/ 309864 w 1150999"/>
                  <a:gd name="connsiteY8" fmla="*/ 692706 h 945103"/>
                  <a:gd name="connsiteX9" fmla="*/ 269047 w 1150999"/>
                  <a:gd name="connsiteY9" fmla="*/ 588962 h 945103"/>
                  <a:gd name="connsiteX10" fmla="*/ 162751 w 1150999"/>
                  <a:gd name="connsiteY10" fmla="*/ 497123 h 945103"/>
                  <a:gd name="connsiteX11" fmla="*/ 64960 w 1150999"/>
                  <a:gd name="connsiteY11" fmla="*/ 419740 h 945103"/>
                  <a:gd name="connsiteX12" fmla="*/ 37748 w 1150999"/>
                  <a:gd name="connsiteY12" fmla="*/ 398481 h 945103"/>
                  <a:gd name="connsiteX13" fmla="*/ 24142 w 1150999"/>
                  <a:gd name="connsiteY13" fmla="*/ 328751 h 945103"/>
                  <a:gd name="connsiteX14" fmla="*/ 165302 w 1150999"/>
                  <a:gd name="connsiteY14" fmla="*/ 289635 h 945103"/>
                  <a:gd name="connsiteX15" fmla="*/ 239284 w 1150999"/>
                  <a:gd name="connsiteY15" fmla="*/ 365317 h 945103"/>
                  <a:gd name="connsiteX16" fmla="*/ 247787 w 1150999"/>
                  <a:gd name="connsiteY16" fmla="*/ 382324 h 945103"/>
                  <a:gd name="connsiteX17" fmla="*/ 244386 w 1150999"/>
                  <a:gd name="connsiteY17" fmla="*/ 295587 h 945103"/>
                  <a:gd name="connsiteX18" fmla="*/ 218025 w 1150999"/>
                  <a:gd name="connsiteY18" fmla="*/ 152727 h 945103"/>
                  <a:gd name="connsiteX19" fmla="*/ 200167 w 1150999"/>
                  <a:gd name="connsiteY19" fmla="*/ 75344 h 945103"/>
                  <a:gd name="connsiteX20" fmla="*/ 212072 w 1150999"/>
                  <a:gd name="connsiteY20" fmla="*/ 48132 h 945103"/>
                  <a:gd name="connsiteX21" fmla="*/ 251189 w 1150999"/>
                  <a:gd name="connsiteY21" fmla="*/ 17519 h 945103"/>
                  <a:gd name="connsiteX22" fmla="*/ 318367 w 1150999"/>
                  <a:gd name="connsiteY22" fmla="*/ 7315 h 945103"/>
                  <a:gd name="connsiteX23" fmla="*/ 327721 w 1150999"/>
                  <a:gd name="connsiteY23" fmla="*/ 21771 h 945103"/>
                  <a:gd name="connsiteX24" fmla="*/ 345579 w 1150999"/>
                  <a:gd name="connsiteY24" fmla="*/ 199497 h 945103"/>
                  <a:gd name="connsiteX25" fmla="*/ 362586 w 1150999"/>
                  <a:gd name="connsiteY25" fmla="*/ 190993 h 945103"/>
                  <a:gd name="connsiteX26" fmla="*/ 382995 w 1150999"/>
                  <a:gd name="connsiteY26" fmla="*/ 178238 h 945103"/>
                  <a:gd name="connsiteX27" fmla="*/ 420411 w 1150999"/>
                  <a:gd name="connsiteY27" fmla="*/ 148475 h 945103"/>
                  <a:gd name="connsiteX28" fmla="*/ 477385 w 1150999"/>
                  <a:gd name="connsiteY28" fmla="*/ 142522 h 945103"/>
                  <a:gd name="connsiteX29" fmla="*/ 495243 w 1150999"/>
                  <a:gd name="connsiteY29" fmla="*/ 416339 h 945103"/>
                  <a:gd name="connsiteX30" fmla="*/ 563272 w 1150999"/>
                  <a:gd name="connsiteY30" fmla="*/ 617024 h 945103"/>
                  <a:gd name="connsiteX31" fmla="*/ 587932 w 1150999"/>
                  <a:gd name="connsiteY31" fmla="*/ 664644 h 945103"/>
                  <a:gd name="connsiteX32" fmla="*/ 620246 w 1150999"/>
                  <a:gd name="connsiteY32" fmla="*/ 711414 h 945103"/>
                  <a:gd name="connsiteX33" fmla="*/ 638954 w 1150999"/>
                  <a:gd name="connsiteY33" fmla="*/ 651038 h 945103"/>
                  <a:gd name="connsiteX34" fmla="*/ 576877 w 1150999"/>
                  <a:gd name="connsiteY34" fmla="*/ 270077 h 945103"/>
                  <a:gd name="connsiteX35" fmla="*/ 720588 w 1150999"/>
                  <a:gd name="connsiteY35" fmla="*/ 29424 h 945103"/>
                  <a:gd name="connsiteX36" fmla="*/ 745249 w 1150999"/>
                  <a:gd name="connsiteY36" fmla="*/ 23472 h 945103"/>
                  <a:gd name="connsiteX37" fmla="*/ 756304 w 1150999"/>
                  <a:gd name="connsiteY37" fmla="*/ 22621 h 945103"/>
                  <a:gd name="connsiteX38" fmla="*/ 848993 w 1150999"/>
                  <a:gd name="connsiteY38" fmla="*/ 45581 h 945103"/>
                  <a:gd name="connsiteX39" fmla="*/ 855796 w 1150999"/>
                  <a:gd name="connsiteY39" fmla="*/ 50683 h 945103"/>
                  <a:gd name="connsiteX40" fmla="*/ 866000 w 1150999"/>
                  <a:gd name="connsiteY40" fmla="*/ 57486 h 945103"/>
                  <a:gd name="connsiteX41" fmla="*/ 890661 w 1150999"/>
                  <a:gd name="connsiteY41" fmla="*/ 68541 h 945103"/>
                  <a:gd name="connsiteX42" fmla="*/ 921274 w 1150999"/>
                  <a:gd name="connsiteY42" fmla="*/ 81296 h 945103"/>
                  <a:gd name="connsiteX43" fmla="*/ 940832 w 1150999"/>
                  <a:gd name="connsiteY43" fmla="*/ 83847 h 945103"/>
                  <a:gd name="connsiteX44" fmla="*/ 972295 w 1150999"/>
                  <a:gd name="connsiteY44" fmla="*/ 103406 h 945103"/>
                  <a:gd name="connsiteX45" fmla="*/ 1003759 w 1150999"/>
                  <a:gd name="connsiteY45" fmla="*/ 107658 h 945103"/>
                  <a:gd name="connsiteX46" fmla="*/ 1008011 w 1150999"/>
                  <a:gd name="connsiteY46" fmla="*/ 107658 h 945103"/>
                  <a:gd name="connsiteX47" fmla="*/ 1055631 w 1150999"/>
                  <a:gd name="connsiteY47" fmla="*/ 131468 h 945103"/>
                  <a:gd name="connsiteX48" fmla="*/ 1102401 w 1150999"/>
                  <a:gd name="connsiteY48" fmla="*/ 152727 h 945103"/>
                  <a:gd name="connsiteX49" fmla="*/ 1119408 w 1150999"/>
                  <a:gd name="connsiteY49" fmla="*/ 165482 h 945103"/>
                  <a:gd name="connsiteX50" fmla="*/ 1136415 w 1150999"/>
                  <a:gd name="connsiteY50" fmla="*/ 271777 h 945103"/>
                  <a:gd name="connsiteX51" fmla="*/ 1104952 w 1150999"/>
                  <a:gd name="connsiteY51" fmla="*/ 282832 h 945103"/>
                  <a:gd name="connsiteX52" fmla="*/ 1016514 w 1150999"/>
                  <a:gd name="connsiteY52" fmla="*/ 318547 h 945103"/>
                  <a:gd name="connsiteX53" fmla="*/ 981649 w 1150999"/>
                  <a:gd name="connsiteY53" fmla="*/ 322799 h 945103"/>
                  <a:gd name="connsiteX54" fmla="*/ 983350 w 1150999"/>
                  <a:gd name="connsiteY54" fmla="*/ 316846 h 945103"/>
                  <a:gd name="connsiteX55" fmla="*/ 1038624 w 1150999"/>
                  <a:gd name="connsiteY55" fmla="*/ 270077 h 945103"/>
                  <a:gd name="connsiteX56" fmla="*/ 1072638 w 1150999"/>
                  <a:gd name="connsiteY56" fmla="*/ 239464 h 945103"/>
                  <a:gd name="connsiteX57" fmla="*/ 1021616 w 1150999"/>
                  <a:gd name="connsiteY57" fmla="*/ 216504 h 945103"/>
                  <a:gd name="connsiteX58" fmla="*/ 703581 w 1150999"/>
                  <a:gd name="connsiteY58" fmla="*/ 109358 h 945103"/>
                  <a:gd name="connsiteX59" fmla="*/ 772460 w 1150999"/>
                  <a:gd name="connsiteY59" fmla="*/ 161230 h 945103"/>
                  <a:gd name="connsiteX60" fmla="*/ 793720 w 1150999"/>
                  <a:gd name="connsiteY60" fmla="*/ 173986 h 945103"/>
                  <a:gd name="connsiteX61" fmla="*/ 814128 w 1150999"/>
                  <a:gd name="connsiteY61" fmla="*/ 182489 h 945103"/>
                  <a:gd name="connsiteX62" fmla="*/ 821781 w 1150999"/>
                  <a:gd name="connsiteY62" fmla="*/ 185891 h 945103"/>
                  <a:gd name="connsiteX63" fmla="*/ 868551 w 1150999"/>
                  <a:gd name="connsiteY63" fmla="*/ 208000 h 945103"/>
                  <a:gd name="connsiteX64" fmla="*/ 916172 w 1150999"/>
                  <a:gd name="connsiteY64" fmla="*/ 231810 h 945103"/>
                  <a:gd name="connsiteX65" fmla="*/ 903416 w 1150999"/>
                  <a:gd name="connsiteY65" fmla="*/ 287084 h 945103"/>
                  <a:gd name="connsiteX66" fmla="*/ 792019 w 1150999"/>
                  <a:gd name="connsiteY66" fmla="*/ 293887 h 945103"/>
                  <a:gd name="connsiteX67" fmla="*/ 808176 w 1150999"/>
                  <a:gd name="connsiteY67" fmla="*/ 323649 h 945103"/>
                  <a:gd name="connsiteX68" fmla="*/ 861748 w 1150999"/>
                  <a:gd name="connsiteY68" fmla="*/ 365317 h 945103"/>
                  <a:gd name="connsiteX69" fmla="*/ 850694 w 1150999"/>
                  <a:gd name="connsiteY69" fmla="*/ 393379 h 945103"/>
                  <a:gd name="connsiteX70" fmla="*/ 790318 w 1150999"/>
                  <a:gd name="connsiteY70" fmla="*/ 417189 h 945103"/>
                  <a:gd name="connsiteX71" fmla="*/ 853245 w 1150999"/>
                  <a:gd name="connsiteY71" fmla="*/ 491171 h 945103"/>
                  <a:gd name="connsiteX72" fmla="*/ 797971 w 1150999"/>
                  <a:gd name="connsiteY72" fmla="*/ 558349 h 945103"/>
                  <a:gd name="connsiteX73" fmla="*/ 723140 w 1150999"/>
                  <a:gd name="connsiteY73" fmla="*/ 454605 h 945103"/>
                  <a:gd name="connsiteX74" fmla="*/ 727391 w 1150999"/>
                  <a:gd name="connsiteY74" fmla="*/ 429094 h 945103"/>
                  <a:gd name="connsiteX75" fmla="*/ 743548 w 1150999"/>
                  <a:gd name="connsiteY75" fmla="*/ 360215 h 945103"/>
                  <a:gd name="connsiteX76" fmla="*/ 744399 w 1150999"/>
                  <a:gd name="connsiteY76" fmla="*/ 326200 h 945103"/>
                  <a:gd name="connsiteX77" fmla="*/ 740997 w 1150999"/>
                  <a:gd name="connsiteY77" fmla="*/ 229259 h 945103"/>
                  <a:gd name="connsiteX78" fmla="*/ 715486 w 1150999"/>
                  <a:gd name="connsiteY78" fmla="*/ 180789 h 945103"/>
                  <a:gd name="connsiteX79" fmla="*/ 685724 w 1150999"/>
                  <a:gd name="connsiteY79" fmla="*/ 131468 h 945103"/>
                  <a:gd name="connsiteX80" fmla="*/ 689125 w 1150999"/>
                  <a:gd name="connsiteY80" fmla="*/ 123814 h 945103"/>
                  <a:gd name="connsiteX81" fmla="*/ 677220 w 1150999"/>
                  <a:gd name="connsiteY81" fmla="*/ 110209 h 945103"/>
                  <a:gd name="connsiteX82" fmla="*/ 655961 w 1150999"/>
                  <a:gd name="connsiteY82" fmla="*/ 168884 h 945103"/>
                  <a:gd name="connsiteX83" fmla="*/ 654260 w 1150999"/>
                  <a:gd name="connsiteY83" fmla="*/ 178238 h 945103"/>
                  <a:gd name="connsiteX84" fmla="*/ 645757 w 1150999"/>
                  <a:gd name="connsiteY84" fmla="*/ 206299 h 945103"/>
                  <a:gd name="connsiteX85" fmla="*/ 652560 w 1150999"/>
                  <a:gd name="connsiteY85" fmla="*/ 216504 h 945103"/>
                  <a:gd name="connsiteX86" fmla="*/ 655961 w 1150999"/>
                  <a:gd name="connsiteY86" fmla="*/ 231810 h 945103"/>
                  <a:gd name="connsiteX87" fmla="*/ 658512 w 1150999"/>
                  <a:gd name="connsiteY87" fmla="*/ 274328 h 945103"/>
                  <a:gd name="connsiteX88" fmla="*/ 672118 w 1150999"/>
                  <a:gd name="connsiteY88" fmla="*/ 344058 h 945103"/>
                  <a:gd name="connsiteX89" fmla="*/ 698479 w 1150999"/>
                  <a:gd name="connsiteY89" fmla="*/ 525185 h 945103"/>
                  <a:gd name="connsiteX90" fmla="*/ 778413 w 1150999"/>
                  <a:gd name="connsiteY90" fmla="*/ 583860 h 945103"/>
                  <a:gd name="connsiteX91" fmla="*/ 858347 w 1150999"/>
                  <a:gd name="connsiteY91" fmla="*/ 645936 h 945103"/>
                  <a:gd name="connsiteX92" fmla="*/ 854095 w 1150999"/>
                  <a:gd name="connsiteY92" fmla="*/ 662944 h 945103"/>
                  <a:gd name="connsiteX93" fmla="*/ 854095 w 1150999"/>
                  <a:gd name="connsiteY93" fmla="*/ 673998 h 945103"/>
                  <a:gd name="connsiteX94" fmla="*/ 812427 w 1150999"/>
                  <a:gd name="connsiteY94" fmla="*/ 701210 h 945103"/>
                  <a:gd name="connsiteX95" fmla="*/ 906818 w 1150999"/>
                  <a:gd name="connsiteY95" fmla="*/ 843220 h 945103"/>
                  <a:gd name="connsiteX96" fmla="*/ 910219 w 1150999"/>
                  <a:gd name="connsiteY96" fmla="*/ 917202 h 945103"/>
                  <a:gd name="connsiteX97" fmla="*/ 822632 w 1150999"/>
                  <a:gd name="connsiteY97" fmla="*/ 937610 h 945103"/>
                  <a:gd name="connsiteX98" fmla="*/ 766508 w 1150999"/>
                  <a:gd name="connsiteY98" fmla="*/ 896793 h 945103"/>
                  <a:gd name="connsiteX99" fmla="*/ 625348 w 1150999"/>
                  <a:gd name="connsiteY99" fmla="*/ 771790 h 945103"/>
                  <a:gd name="connsiteX100" fmla="*/ 522454 w 1150999"/>
                  <a:gd name="connsiteY100" fmla="*/ 679951 h 945103"/>
                  <a:gd name="connsiteX101" fmla="*/ 500345 w 1150999"/>
                  <a:gd name="connsiteY101" fmla="*/ 669746 h 945103"/>
                  <a:gd name="connsiteX102" fmla="*/ 490140 w 1150999"/>
                  <a:gd name="connsiteY102" fmla="*/ 673148 h 945103"/>
                  <a:gd name="connsiteX103" fmla="*/ 502046 w 1150999"/>
                  <a:gd name="connsiteY103" fmla="*/ 696108 h 945103"/>
                  <a:gd name="connsiteX104" fmla="*/ 519903 w 1150999"/>
                  <a:gd name="connsiteY104" fmla="*/ 729272 h 945103"/>
                  <a:gd name="connsiteX105" fmla="*/ 502896 w 1150999"/>
                  <a:gd name="connsiteY105" fmla="*/ 770089 h 945103"/>
                  <a:gd name="connsiteX106" fmla="*/ 494392 w 1150999"/>
                  <a:gd name="connsiteY106" fmla="*/ 815158 h 945103"/>
                  <a:gd name="connsiteX107" fmla="*/ 475684 w 1150999"/>
                  <a:gd name="connsiteY107" fmla="*/ 882337 h 945103"/>
                  <a:gd name="connsiteX108" fmla="*/ 426363 w 1150999"/>
                  <a:gd name="connsiteY108" fmla="*/ 937610 h 945103"/>
                  <a:gd name="connsiteX109" fmla="*/ 358856 w 1150999"/>
                  <a:gd name="connsiteY109" fmla="*/ 940575 h 945103"/>
                  <a:gd name="connsiteX110" fmla="*/ 314461 w 1150999"/>
                  <a:gd name="connsiteY110" fmla="*/ 935262 h 945103"/>
                  <a:gd name="connsiteX111" fmla="*/ 804774 w 1150999"/>
                  <a:gd name="connsiteY111" fmla="*/ 838118 h 945103"/>
                  <a:gd name="connsiteX112" fmla="*/ 775862 w 1150999"/>
                  <a:gd name="connsiteY112" fmla="*/ 771790 h 945103"/>
                  <a:gd name="connsiteX113" fmla="*/ 754603 w 1150999"/>
                  <a:gd name="connsiteY113" fmla="*/ 723319 h 945103"/>
                  <a:gd name="connsiteX114" fmla="*/ 726541 w 1150999"/>
                  <a:gd name="connsiteY114" fmla="*/ 734374 h 945103"/>
                  <a:gd name="connsiteX115" fmla="*/ 682322 w 1150999"/>
                  <a:gd name="connsiteY115" fmla="*/ 751381 h 945103"/>
                  <a:gd name="connsiteX116" fmla="*/ 678070 w 1150999"/>
                  <a:gd name="connsiteY116" fmla="*/ 770939 h 945103"/>
                  <a:gd name="connsiteX117" fmla="*/ 798822 w 1150999"/>
                  <a:gd name="connsiteY117" fmla="*/ 855976 h 945103"/>
                  <a:gd name="connsiteX118" fmla="*/ 804774 w 1150999"/>
                  <a:gd name="connsiteY118" fmla="*/ 838118 h 945103"/>
                  <a:gd name="connsiteX119" fmla="*/ 371090 w 1150999"/>
                  <a:gd name="connsiteY119" fmla="*/ 646787 h 945103"/>
                  <a:gd name="connsiteX120" fmla="*/ 337075 w 1150999"/>
                  <a:gd name="connsiteY120" fmla="*/ 616174 h 945103"/>
                  <a:gd name="connsiteX121" fmla="*/ 386396 w 1150999"/>
                  <a:gd name="connsiteY121" fmla="*/ 679951 h 945103"/>
                  <a:gd name="connsiteX122" fmla="*/ 371090 w 1150999"/>
                  <a:gd name="connsiteY122" fmla="*/ 646787 h 945103"/>
                  <a:gd name="connsiteX123" fmla="*/ 420411 w 1150999"/>
                  <a:gd name="connsiteY123" fmla="*/ 471612 h 945103"/>
                  <a:gd name="connsiteX124" fmla="*/ 394900 w 1150999"/>
                  <a:gd name="connsiteY124" fmla="*/ 473313 h 945103"/>
                  <a:gd name="connsiteX125" fmla="*/ 394900 w 1150999"/>
                  <a:gd name="connsiteY125" fmla="*/ 516681 h 945103"/>
                  <a:gd name="connsiteX126" fmla="*/ 417860 w 1150999"/>
                  <a:gd name="connsiteY126" fmla="*/ 534539 h 945103"/>
                  <a:gd name="connsiteX127" fmla="*/ 420411 w 1150999"/>
                  <a:gd name="connsiteY127" fmla="*/ 503926 h 945103"/>
                  <a:gd name="connsiteX128" fmla="*/ 420411 w 1150999"/>
                  <a:gd name="connsiteY128" fmla="*/ 471612 h 945103"/>
                  <a:gd name="connsiteX129" fmla="*/ 760555 w 1150999"/>
                  <a:gd name="connsiteY129" fmla="*/ 480116 h 945103"/>
                  <a:gd name="connsiteX130" fmla="*/ 739296 w 1150999"/>
                  <a:gd name="connsiteY130" fmla="*/ 469061 h 945103"/>
                  <a:gd name="connsiteX131" fmla="*/ 746950 w 1150999"/>
                  <a:gd name="connsiteY131" fmla="*/ 489470 h 945103"/>
                  <a:gd name="connsiteX132" fmla="*/ 768209 w 1150999"/>
                  <a:gd name="connsiteY132" fmla="*/ 501375 h 945103"/>
                  <a:gd name="connsiteX133" fmla="*/ 760555 w 1150999"/>
                  <a:gd name="connsiteY133" fmla="*/ 480116 h 9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1150999" h="945103">
                    <a:moveTo>
                      <a:pt x="314461" y="935262"/>
                    </a:moveTo>
                    <a:cubicBezTo>
                      <a:pt x="320414" y="925058"/>
                      <a:pt x="308163" y="933358"/>
                      <a:pt x="311565" y="903596"/>
                    </a:cubicBezTo>
                    <a:cubicBezTo>
                      <a:pt x="315816" y="872983"/>
                      <a:pt x="324320" y="842370"/>
                      <a:pt x="331973" y="833866"/>
                    </a:cubicBezTo>
                    <a:cubicBezTo>
                      <a:pt x="339627" y="825363"/>
                      <a:pt x="345579" y="816859"/>
                      <a:pt x="345579" y="813457"/>
                    </a:cubicBezTo>
                    <a:cubicBezTo>
                      <a:pt x="345579" y="807505"/>
                      <a:pt x="233331" y="733524"/>
                      <a:pt x="203569" y="719918"/>
                    </a:cubicBezTo>
                    <a:cubicBezTo>
                      <a:pt x="173806" y="706312"/>
                      <a:pt x="183160" y="645936"/>
                      <a:pt x="215474" y="645936"/>
                    </a:cubicBezTo>
                    <a:cubicBezTo>
                      <a:pt x="223127" y="645936"/>
                      <a:pt x="261393" y="679100"/>
                      <a:pt x="299660" y="719067"/>
                    </a:cubicBezTo>
                    <a:cubicBezTo>
                      <a:pt x="338776" y="759034"/>
                      <a:pt x="375342" y="788797"/>
                      <a:pt x="379593" y="786246"/>
                    </a:cubicBezTo>
                    <a:cubicBezTo>
                      <a:pt x="388947" y="780293"/>
                      <a:pt x="345579" y="722469"/>
                      <a:pt x="309864" y="692706"/>
                    </a:cubicBezTo>
                    <a:cubicBezTo>
                      <a:pt x="290306" y="676549"/>
                      <a:pt x="269047" y="622977"/>
                      <a:pt x="269047" y="588962"/>
                    </a:cubicBezTo>
                    <a:cubicBezTo>
                      <a:pt x="269047" y="571955"/>
                      <a:pt x="249488" y="554948"/>
                      <a:pt x="162751" y="497123"/>
                    </a:cubicBezTo>
                    <a:cubicBezTo>
                      <a:pt x="96423" y="452904"/>
                      <a:pt x="64960" y="428244"/>
                      <a:pt x="64960" y="419740"/>
                    </a:cubicBezTo>
                    <a:cubicBezTo>
                      <a:pt x="64960" y="415488"/>
                      <a:pt x="52204" y="406134"/>
                      <a:pt x="37748" y="398481"/>
                    </a:cubicBezTo>
                    <a:cubicBezTo>
                      <a:pt x="-8171" y="376372"/>
                      <a:pt x="-11573" y="361065"/>
                      <a:pt x="24142" y="328751"/>
                    </a:cubicBezTo>
                    <a:cubicBezTo>
                      <a:pt x="58157" y="297288"/>
                      <a:pt x="132138" y="276879"/>
                      <a:pt x="165302" y="289635"/>
                    </a:cubicBezTo>
                    <a:cubicBezTo>
                      <a:pt x="189113" y="298989"/>
                      <a:pt x="245236" y="355963"/>
                      <a:pt x="239284" y="365317"/>
                    </a:cubicBezTo>
                    <a:cubicBezTo>
                      <a:pt x="236733" y="368718"/>
                      <a:pt x="240985" y="376372"/>
                      <a:pt x="247787" y="382324"/>
                    </a:cubicBezTo>
                    <a:cubicBezTo>
                      <a:pt x="263944" y="395930"/>
                      <a:pt x="263944" y="391678"/>
                      <a:pt x="244386" y="295587"/>
                    </a:cubicBezTo>
                    <a:cubicBezTo>
                      <a:pt x="235032" y="252219"/>
                      <a:pt x="223127" y="187591"/>
                      <a:pt x="218025" y="152727"/>
                    </a:cubicBezTo>
                    <a:cubicBezTo>
                      <a:pt x="212072" y="117862"/>
                      <a:pt x="204419" y="82997"/>
                      <a:pt x="200167" y="75344"/>
                    </a:cubicBezTo>
                    <a:cubicBezTo>
                      <a:pt x="195065" y="65139"/>
                      <a:pt x="197616" y="57486"/>
                      <a:pt x="212072" y="48132"/>
                    </a:cubicBezTo>
                    <a:cubicBezTo>
                      <a:pt x="222277" y="41329"/>
                      <a:pt x="240134" y="27724"/>
                      <a:pt x="251189" y="17519"/>
                    </a:cubicBezTo>
                    <a:cubicBezTo>
                      <a:pt x="272448" y="-1189"/>
                      <a:pt x="298809" y="-5441"/>
                      <a:pt x="318367" y="7315"/>
                    </a:cubicBezTo>
                    <a:cubicBezTo>
                      <a:pt x="324320" y="10716"/>
                      <a:pt x="328572" y="17519"/>
                      <a:pt x="327721" y="21771"/>
                    </a:cubicBezTo>
                    <a:cubicBezTo>
                      <a:pt x="322619" y="37928"/>
                      <a:pt x="338776" y="195245"/>
                      <a:pt x="345579" y="199497"/>
                    </a:cubicBezTo>
                    <a:cubicBezTo>
                      <a:pt x="348980" y="202048"/>
                      <a:pt x="356634" y="197796"/>
                      <a:pt x="362586" y="190993"/>
                    </a:cubicBezTo>
                    <a:cubicBezTo>
                      <a:pt x="368539" y="184190"/>
                      <a:pt x="377893" y="178238"/>
                      <a:pt x="382995" y="178238"/>
                    </a:cubicBezTo>
                    <a:cubicBezTo>
                      <a:pt x="388097" y="178238"/>
                      <a:pt x="405104" y="164632"/>
                      <a:pt x="420411" y="148475"/>
                    </a:cubicBezTo>
                    <a:cubicBezTo>
                      <a:pt x="448473" y="118712"/>
                      <a:pt x="467181" y="117011"/>
                      <a:pt x="477385" y="142522"/>
                    </a:cubicBezTo>
                    <a:cubicBezTo>
                      <a:pt x="484188" y="158679"/>
                      <a:pt x="488440" y="218205"/>
                      <a:pt x="495243" y="416339"/>
                    </a:cubicBezTo>
                    <a:cubicBezTo>
                      <a:pt x="502046" y="574506"/>
                      <a:pt x="508848" y="596615"/>
                      <a:pt x="563272" y="617024"/>
                    </a:cubicBezTo>
                    <a:cubicBezTo>
                      <a:pt x="599837" y="630630"/>
                      <a:pt x="609191" y="649338"/>
                      <a:pt x="587932" y="664644"/>
                    </a:cubicBezTo>
                    <a:cubicBezTo>
                      <a:pt x="582830" y="668046"/>
                      <a:pt x="596436" y="687604"/>
                      <a:pt x="620246" y="711414"/>
                    </a:cubicBezTo>
                    <a:cubicBezTo>
                      <a:pt x="667866" y="759885"/>
                      <a:pt x="669567" y="753082"/>
                      <a:pt x="638954" y="651038"/>
                    </a:cubicBezTo>
                    <a:cubicBezTo>
                      <a:pt x="607490" y="546444"/>
                      <a:pt x="587082" y="419740"/>
                      <a:pt x="576877" y="270077"/>
                    </a:cubicBezTo>
                    <a:cubicBezTo>
                      <a:pt x="564972" y="110209"/>
                      <a:pt x="621096" y="16669"/>
                      <a:pt x="720588" y="29424"/>
                    </a:cubicBezTo>
                    <a:cubicBezTo>
                      <a:pt x="734194" y="31125"/>
                      <a:pt x="745249" y="28574"/>
                      <a:pt x="745249" y="23472"/>
                    </a:cubicBezTo>
                    <a:cubicBezTo>
                      <a:pt x="745249" y="17519"/>
                      <a:pt x="748650" y="17519"/>
                      <a:pt x="756304" y="22621"/>
                    </a:cubicBezTo>
                    <a:cubicBezTo>
                      <a:pt x="769909" y="33676"/>
                      <a:pt x="840489" y="50683"/>
                      <a:pt x="848993" y="45581"/>
                    </a:cubicBezTo>
                    <a:cubicBezTo>
                      <a:pt x="852394" y="43030"/>
                      <a:pt x="855796" y="45581"/>
                      <a:pt x="855796" y="50683"/>
                    </a:cubicBezTo>
                    <a:cubicBezTo>
                      <a:pt x="855796" y="56636"/>
                      <a:pt x="860048" y="59187"/>
                      <a:pt x="866000" y="57486"/>
                    </a:cubicBezTo>
                    <a:cubicBezTo>
                      <a:pt x="871102" y="55785"/>
                      <a:pt x="883007" y="60888"/>
                      <a:pt x="890661" y="68541"/>
                    </a:cubicBezTo>
                    <a:cubicBezTo>
                      <a:pt x="899164" y="77045"/>
                      <a:pt x="912770" y="82147"/>
                      <a:pt x="921274" y="81296"/>
                    </a:cubicBezTo>
                    <a:cubicBezTo>
                      <a:pt x="929777" y="79596"/>
                      <a:pt x="938281" y="81296"/>
                      <a:pt x="940832" y="83847"/>
                    </a:cubicBezTo>
                    <a:cubicBezTo>
                      <a:pt x="943383" y="86398"/>
                      <a:pt x="956989" y="95752"/>
                      <a:pt x="972295" y="103406"/>
                    </a:cubicBezTo>
                    <a:cubicBezTo>
                      <a:pt x="991854" y="113610"/>
                      <a:pt x="1000357" y="114460"/>
                      <a:pt x="1003759" y="107658"/>
                    </a:cubicBezTo>
                    <a:cubicBezTo>
                      <a:pt x="1006310" y="100004"/>
                      <a:pt x="1008011" y="100004"/>
                      <a:pt x="1008011" y="107658"/>
                    </a:cubicBezTo>
                    <a:cubicBezTo>
                      <a:pt x="1008861" y="113610"/>
                      <a:pt x="1030120" y="124665"/>
                      <a:pt x="1055631" y="131468"/>
                    </a:cubicBezTo>
                    <a:cubicBezTo>
                      <a:pt x="1081142" y="139121"/>
                      <a:pt x="1102401" y="148475"/>
                      <a:pt x="1102401" y="152727"/>
                    </a:cubicBezTo>
                    <a:cubicBezTo>
                      <a:pt x="1102401" y="156978"/>
                      <a:pt x="1110054" y="162081"/>
                      <a:pt x="1119408" y="165482"/>
                    </a:cubicBezTo>
                    <a:cubicBezTo>
                      <a:pt x="1148320" y="174836"/>
                      <a:pt x="1164477" y="271777"/>
                      <a:pt x="1136415" y="271777"/>
                    </a:cubicBezTo>
                    <a:cubicBezTo>
                      <a:pt x="1129612" y="271777"/>
                      <a:pt x="1115156" y="276879"/>
                      <a:pt x="1104952" y="282832"/>
                    </a:cubicBezTo>
                    <a:cubicBezTo>
                      <a:pt x="1047127" y="315146"/>
                      <a:pt x="1030120" y="322799"/>
                      <a:pt x="1016514" y="318547"/>
                    </a:cubicBezTo>
                    <a:cubicBezTo>
                      <a:pt x="1008011" y="315146"/>
                      <a:pt x="991854" y="317697"/>
                      <a:pt x="981649" y="322799"/>
                    </a:cubicBezTo>
                    <a:cubicBezTo>
                      <a:pt x="964642" y="330452"/>
                      <a:pt x="964642" y="330452"/>
                      <a:pt x="983350" y="316846"/>
                    </a:cubicBezTo>
                    <a:cubicBezTo>
                      <a:pt x="995255" y="308343"/>
                      <a:pt x="1019916" y="287934"/>
                      <a:pt x="1038624" y="270077"/>
                    </a:cubicBezTo>
                    <a:lnTo>
                      <a:pt x="1072638" y="239464"/>
                    </a:lnTo>
                    <a:lnTo>
                      <a:pt x="1021616" y="216504"/>
                    </a:lnTo>
                    <a:cubicBezTo>
                      <a:pt x="848143" y="139971"/>
                      <a:pt x="723140" y="97453"/>
                      <a:pt x="703581" y="109358"/>
                    </a:cubicBezTo>
                    <a:cubicBezTo>
                      <a:pt x="694227" y="115311"/>
                      <a:pt x="755453" y="161230"/>
                      <a:pt x="772460" y="161230"/>
                    </a:cubicBezTo>
                    <a:cubicBezTo>
                      <a:pt x="776712" y="161230"/>
                      <a:pt x="786066" y="167183"/>
                      <a:pt x="793720" y="173986"/>
                    </a:cubicBezTo>
                    <a:cubicBezTo>
                      <a:pt x="800522" y="180789"/>
                      <a:pt x="809876" y="185040"/>
                      <a:pt x="814128" y="182489"/>
                    </a:cubicBezTo>
                    <a:cubicBezTo>
                      <a:pt x="818380" y="179088"/>
                      <a:pt x="821781" y="180789"/>
                      <a:pt x="821781" y="185891"/>
                    </a:cubicBezTo>
                    <a:cubicBezTo>
                      <a:pt x="821781" y="190993"/>
                      <a:pt x="843040" y="201197"/>
                      <a:pt x="868551" y="208000"/>
                    </a:cubicBezTo>
                    <a:cubicBezTo>
                      <a:pt x="894062" y="215653"/>
                      <a:pt x="916172" y="226708"/>
                      <a:pt x="916172" y="231810"/>
                    </a:cubicBezTo>
                    <a:cubicBezTo>
                      <a:pt x="918723" y="254770"/>
                      <a:pt x="913620" y="276879"/>
                      <a:pt x="903416" y="287084"/>
                    </a:cubicBezTo>
                    <a:cubicBezTo>
                      <a:pt x="890661" y="299839"/>
                      <a:pt x="827734" y="304091"/>
                      <a:pt x="792019" y="293887"/>
                    </a:cubicBezTo>
                    <a:cubicBezTo>
                      <a:pt x="768209" y="287084"/>
                      <a:pt x="769059" y="288785"/>
                      <a:pt x="808176" y="323649"/>
                    </a:cubicBezTo>
                    <a:cubicBezTo>
                      <a:pt x="831135" y="344058"/>
                      <a:pt x="855796" y="362766"/>
                      <a:pt x="861748" y="365317"/>
                    </a:cubicBezTo>
                    <a:cubicBezTo>
                      <a:pt x="871102" y="369569"/>
                      <a:pt x="868551" y="375521"/>
                      <a:pt x="850694" y="393379"/>
                    </a:cubicBezTo>
                    <a:cubicBezTo>
                      <a:pt x="829435" y="414638"/>
                      <a:pt x="815829" y="420591"/>
                      <a:pt x="790318" y="417189"/>
                    </a:cubicBezTo>
                    <a:cubicBezTo>
                      <a:pt x="763106" y="413788"/>
                      <a:pt x="795420" y="452054"/>
                      <a:pt x="853245" y="491171"/>
                    </a:cubicBezTo>
                    <a:cubicBezTo>
                      <a:pt x="901715" y="525185"/>
                      <a:pt x="868551" y="566853"/>
                      <a:pt x="797971" y="558349"/>
                    </a:cubicBezTo>
                    <a:cubicBezTo>
                      <a:pt x="728242" y="550696"/>
                      <a:pt x="692526" y="501375"/>
                      <a:pt x="723140" y="454605"/>
                    </a:cubicBezTo>
                    <a:cubicBezTo>
                      <a:pt x="731643" y="440999"/>
                      <a:pt x="733344" y="432496"/>
                      <a:pt x="727391" y="429094"/>
                    </a:cubicBezTo>
                    <a:cubicBezTo>
                      <a:pt x="712085" y="419740"/>
                      <a:pt x="723140" y="370419"/>
                      <a:pt x="743548" y="360215"/>
                    </a:cubicBezTo>
                    <a:cubicBezTo>
                      <a:pt x="761406" y="351711"/>
                      <a:pt x="761406" y="351711"/>
                      <a:pt x="744399" y="326200"/>
                    </a:cubicBezTo>
                    <a:cubicBezTo>
                      <a:pt x="725691" y="297288"/>
                      <a:pt x="723140" y="243715"/>
                      <a:pt x="740997" y="229259"/>
                    </a:cubicBezTo>
                    <a:cubicBezTo>
                      <a:pt x="751201" y="220756"/>
                      <a:pt x="747800" y="213102"/>
                      <a:pt x="715486" y="180789"/>
                    </a:cubicBezTo>
                    <a:cubicBezTo>
                      <a:pt x="681472" y="146774"/>
                      <a:pt x="663614" y="117862"/>
                      <a:pt x="685724" y="131468"/>
                    </a:cubicBezTo>
                    <a:cubicBezTo>
                      <a:pt x="690826" y="134019"/>
                      <a:pt x="691676" y="130617"/>
                      <a:pt x="689125" y="123814"/>
                    </a:cubicBezTo>
                    <a:cubicBezTo>
                      <a:pt x="686574" y="116161"/>
                      <a:pt x="680621" y="110209"/>
                      <a:pt x="677220" y="110209"/>
                    </a:cubicBezTo>
                    <a:cubicBezTo>
                      <a:pt x="667016" y="110209"/>
                      <a:pt x="649158" y="158679"/>
                      <a:pt x="655961" y="168884"/>
                    </a:cubicBezTo>
                    <a:cubicBezTo>
                      <a:pt x="658512" y="173986"/>
                      <a:pt x="657662" y="178238"/>
                      <a:pt x="654260" y="178238"/>
                    </a:cubicBezTo>
                    <a:cubicBezTo>
                      <a:pt x="650008" y="178238"/>
                      <a:pt x="646607" y="190993"/>
                      <a:pt x="645757" y="206299"/>
                    </a:cubicBezTo>
                    <a:cubicBezTo>
                      <a:pt x="644056" y="229259"/>
                      <a:pt x="645757" y="230960"/>
                      <a:pt x="652560" y="216504"/>
                    </a:cubicBezTo>
                    <a:cubicBezTo>
                      <a:pt x="658512" y="203748"/>
                      <a:pt x="659362" y="208000"/>
                      <a:pt x="655961" y="231810"/>
                    </a:cubicBezTo>
                    <a:cubicBezTo>
                      <a:pt x="652560" y="249668"/>
                      <a:pt x="654260" y="269226"/>
                      <a:pt x="658512" y="274328"/>
                    </a:cubicBezTo>
                    <a:cubicBezTo>
                      <a:pt x="663614" y="280281"/>
                      <a:pt x="669567" y="311744"/>
                      <a:pt x="672118" y="344058"/>
                    </a:cubicBezTo>
                    <a:cubicBezTo>
                      <a:pt x="683173" y="460558"/>
                      <a:pt x="688275" y="494572"/>
                      <a:pt x="698479" y="525185"/>
                    </a:cubicBezTo>
                    <a:cubicBezTo>
                      <a:pt x="701030" y="532838"/>
                      <a:pt x="736745" y="559199"/>
                      <a:pt x="778413" y="583860"/>
                    </a:cubicBezTo>
                    <a:cubicBezTo>
                      <a:pt x="823482" y="611071"/>
                      <a:pt x="855796" y="634882"/>
                      <a:pt x="858347" y="645936"/>
                    </a:cubicBezTo>
                    <a:cubicBezTo>
                      <a:pt x="860898" y="655290"/>
                      <a:pt x="858347" y="662944"/>
                      <a:pt x="854095" y="662944"/>
                    </a:cubicBezTo>
                    <a:cubicBezTo>
                      <a:pt x="848143" y="662944"/>
                      <a:pt x="848143" y="666345"/>
                      <a:pt x="854095" y="673998"/>
                    </a:cubicBezTo>
                    <a:cubicBezTo>
                      <a:pt x="866851" y="688454"/>
                      <a:pt x="835387" y="708013"/>
                      <a:pt x="812427" y="701210"/>
                    </a:cubicBezTo>
                    <a:cubicBezTo>
                      <a:pt x="787767" y="693557"/>
                      <a:pt x="874504" y="822811"/>
                      <a:pt x="906818" y="843220"/>
                    </a:cubicBezTo>
                    <a:cubicBezTo>
                      <a:pt x="939131" y="862778"/>
                      <a:pt x="940832" y="893391"/>
                      <a:pt x="910219" y="917202"/>
                    </a:cubicBezTo>
                    <a:cubicBezTo>
                      <a:pt x="884708" y="937610"/>
                      <a:pt x="831135" y="949515"/>
                      <a:pt x="822632" y="937610"/>
                    </a:cubicBezTo>
                    <a:cubicBezTo>
                      <a:pt x="820081" y="932508"/>
                      <a:pt x="794570" y="914650"/>
                      <a:pt x="766508" y="896793"/>
                    </a:cubicBezTo>
                    <a:cubicBezTo>
                      <a:pt x="738446" y="878935"/>
                      <a:pt x="674669" y="822811"/>
                      <a:pt x="625348" y="771790"/>
                    </a:cubicBezTo>
                    <a:cubicBezTo>
                      <a:pt x="575177" y="721618"/>
                      <a:pt x="529257" y="679951"/>
                      <a:pt x="522454" y="679951"/>
                    </a:cubicBezTo>
                    <a:cubicBezTo>
                      <a:pt x="515651" y="679951"/>
                      <a:pt x="506297" y="675699"/>
                      <a:pt x="500345" y="669746"/>
                    </a:cubicBezTo>
                    <a:cubicBezTo>
                      <a:pt x="492692" y="662093"/>
                      <a:pt x="490140" y="662944"/>
                      <a:pt x="490140" y="673148"/>
                    </a:cubicBezTo>
                    <a:cubicBezTo>
                      <a:pt x="490140" y="679951"/>
                      <a:pt x="495243" y="691005"/>
                      <a:pt x="502046" y="696108"/>
                    </a:cubicBezTo>
                    <a:cubicBezTo>
                      <a:pt x="508848" y="702060"/>
                      <a:pt x="516502" y="716516"/>
                      <a:pt x="519903" y="729272"/>
                    </a:cubicBezTo>
                    <a:cubicBezTo>
                      <a:pt x="524155" y="747129"/>
                      <a:pt x="520753" y="755633"/>
                      <a:pt x="502896" y="770089"/>
                    </a:cubicBezTo>
                    <a:cubicBezTo>
                      <a:pt x="480786" y="787947"/>
                      <a:pt x="479936" y="788797"/>
                      <a:pt x="494392" y="815158"/>
                    </a:cubicBezTo>
                    <a:cubicBezTo>
                      <a:pt x="507998" y="842370"/>
                      <a:pt x="507998" y="842370"/>
                      <a:pt x="475684" y="882337"/>
                    </a:cubicBezTo>
                    <a:cubicBezTo>
                      <a:pt x="457827" y="904446"/>
                      <a:pt x="445834" y="927904"/>
                      <a:pt x="426363" y="937610"/>
                    </a:cubicBezTo>
                    <a:cubicBezTo>
                      <a:pt x="406892" y="947316"/>
                      <a:pt x="377506" y="940966"/>
                      <a:pt x="358856" y="940575"/>
                    </a:cubicBezTo>
                    <a:cubicBezTo>
                      <a:pt x="340206" y="940184"/>
                      <a:pt x="305107" y="953970"/>
                      <a:pt x="314461" y="935262"/>
                    </a:cubicBezTo>
                    <a:close/>
                    <a:moveTo>
                      <a:pt x="804774" y="838118"/>
                    </a:moveTo>
                    <a:cubicBezTo>
                      <a:pt x="800522" y="827914"/>
                      <a:pt x="787767" y="798151"/>
                      <a:pt x="775862" y="771790"/>
                    </a:cubicBezTo>
                    <a:lnTo>
                      <a:pt x="754603" y="723319"/>
                    </a:lnTo>
                    <a:lnTo>
                      <a:pt x="726541" y="734374"/>
                    </a:lnTo>
                    <a:lnTo>
                      <a:pt x="682322" y="751381"/>
                    </a:lnTo>
                    <a:cubicBezTo>
                      <a:pt x="668716" y="755633"/>
                      <a:pt x="668716" y="759034"/>
                      <a:pt x="678070" y="770939"/>
                    </a:cubicBezTo>
                    <a:cubicBezTo>
                      <a:pt x="697629" y="793899"/>
                      <a:pt x="785216" y="855976"/>
                      <a:pt x="798822" y="855976"/>
                    </a:cubicBezTo>
                    <a:cubicBezTo>
                      <a:pt x="808176" y="855976"/>
                      <a:pt x="809876" y="850873"/>
                      <a:pt x="804774" y="838118"/>
                    </a:cubicBezTo>
                    <a:close/>
                    <a:moveTo>
                      <a:pt x="371090" y="646787"/>
                    </a:moveTo>
                    <a:cubicBezTo>
                      <a:pt x="352382" y="608520"/>
                      <a:pt x="337075" y="595765"/>
                      <a:pt x="337075" y="616174"/>
                    </a:cubicBezTo>
                    <a:cubicBezTo>
                      <a:pt x="337075" y="628079"/>
                      <a:pt x="377042" y="679951"/>
                      <a:pt x="386396" y="679951"/>
                    </a:cubicBezTo>
                    <a:cubicBezTo>
                      <a:pt x="387247" y="679951"/>
                      <a:pt x="380444" y="664644"/>
                      <a:pt x="371090" y="646787"/>
                    </a:cubicBezTo>
                    <a:close/>
                    <a:moveTo>
                      <a:pt x="420411" y="471612"/>
                    </a:moveTo>
                    <a:cubicBezTo>
                      <a:pt x="418710" y="469911"/>
                      <a:pt x="407655" y="470762"/>
                      <a:pt x="394900" y="473313"/>
                    </a:cubicBezTo>
                    <a:cubicBezTo>
                      <a:pt x="364287" y="479265"/>
                      <a:pt x="364287" y="495422"/>
                      <a:pt x="394900" y="516681"/>
                    </a:cubicBezTo>
                    <a:lnTo>
                      <a:pt x="417860" y="534539"/>
                    </a:lnTo>
                    <a:lnTo>
                      <a:pt x="420411" y="503926"/>
                    </a:lnTo>
                    <a:cubicBezTo>
                      <a:pt x="422112" y="487769"/>
                      <a:pt x="422112" y="473313"/>
                      <a:pt x="420411" y="471612"/>
                    </a:cubicBezTo>
                    <a:close/>
                    <a:moveTo>
                      <a:pt x="760555" y="480116"/>
                    </a:moveTo>
                    <a:cubicBezTo>
                      <a:pt x="752902" y="463109"/>
                      <a:pt x="748650" y="460558"/>
                      <a:pt x="739296" y="469061"/>
                    </a:cubicBezTo>
                    <a:cubicBezTo>
                      <a:pt x="729092" y="477565"/>
                      <a:pt x="729942" y="480966"/>
                      <a:pt x="746950" y="489470"/>
                    </a:cubicBezTo>
                    <a:cubicBezTo>
                      <a:pt x="758004" y="496273"/>
                      <a:pt x="767358" y="500524"/>
                      <a:pt x="768209" y="501375"/>
                    </a:cubicBezTo>
                    <a:cubicBezTo>
                      <a:pt x="769909" y="501375"/>
                      <a:pt x="765658" y="492021"/>
                      <a:pt x="760555" y="480116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" name="图形 2">
                <a:extLst>
                  <a:ext uri="{FF2B5EF4-FFF2-40B4-BE49-F238E27FC236}">
                    <a16:creationId xmlns:a16="http://schemas.microsoft.com/office/drawing/2014/main" id="{19E62080-C85B-85AC-BF49-537D62956F7C}"/>
                  </a:ext>
                </a:extLst>
              </p:cNvPr>
              <p:cNvGrpSpPr/>
              <p:nvPr/>
            </p:nvGrpSpPr>
            <p:grpSpPr>
              <a:xfrm>
                <a:off x="5364904" y="2232895"/>
                <a:ext cx="1520320" cy="2918033"/>
                <a:chOff x="5041448" y="2850678"/>
                <a:chExt cx="590799" cy="1133953"/>
              </a:xfrm>
              <a:grpFill/>
            </p:grpSpPr>
            <p:sp>
              <p:nvSpPr>
                <p:cNvPr id="10" name="任意多边形: 形状 9">
                  <a:extLst>
                    <a:ext uri="{FF2B5EF4-FFF2-40B4-BE49-F238E27FC236}">
                      <a16:creationId xmlns:a16="http://schemas.microsoft.com/office/drawing/2014/main" id="{8585CE3D-F872-F2A3-2546-927887F4EEDE}"/>
                    </a:ext>
                  </a:extLst>
                </p:cNvPr>
                <p:cNvSpPr/>
                <p:nvPr/>
              </p:nvSpPr>
              <p:spPr>
                <a:xfrm flipV="1">
                  <a:off x="5041448" y="2850678"/>
                  <a:ext cx="590799" cy="1133953"/>
                </a:xfrm>
                <a:custGeom>
                  <a:avLst/>
                  <a:gdLst>
                    <a:gd name="connsiteX0" fmla="*/ 210555 w 590799"/>
                    <a:gd name="connsiteY0" fmla="*/ 1097604 h 1133953"/>
                    <a:gd name="connsiteX1" fmla="*/ 152730 w 590799"/>
                    <a:gd name="connsiteY1" fmla="*/ 1033827 h 1133953"/>
                    <a:gd name="connsiteX2" fmla="*/ 128920 w 590799"/>
                    <a:gd name="connsiteY2" fmla="*/ 1007466 h 1133953"/>
                    <a:gd name="connsiteX3" fmla="*/ 151030 w 590799"/>
                    <a:gd name="connsiteY3" fmla="*/ 959846 h 1133953"/>
                    <a:gd name="connsiteX4" fmla="*/ 173139 w 590799"/>
                    <a:gd name="connsiteY4" fmla="*/ 900320 h 1133953"/>
                    <a:gd name="connsiteX5" fmla="*/ 190997 w 590799"/>
                    <a:gd name="connsiteY5" fmla="*/ 886715 h 1133953"/>
                    <a:gd name="connsiteX6" fmla="*/ 58340 w 590799"/>
                    <a:gd name="connsiteY6" fmla="*/ 782970 h 1133953"/>
                    <a:gd name="connsiteX7" fmla="*/ 516 w 590799"/>
                    <a:gd name="connsiteY7" fmla="*/ 744704 h 1133953"/>
                    <a:gd name="connsiteX8" fmla="*/ 20924 w 590799"/>
                    <a:gd name="connsiteY8" fmla="*/ 705588 h 1133953"/>
                    <a:gd name="connsiteX9" fmla="*/ 74497 w 590799"/>
                    <a:gd name="connsiteY9" fmla="*/ 648613 h 1133953"/>
                    <a:gd name="connsiteX10" fmla="*/ 134873 w 590799"/>
                    <a:gd name="connsiteY10" fmla="*/ 683478 h 1133953"/>
                    <a:gd name="connsiteX11" fmla="*/ 134022 w 590799"/>
                    <a:gd name="connsiteY11" fmla="*/ 691131 h 1133953"/>
                    <a:gd name="connsiteX12" fmla="*/ 147628 w 590799"/>
                    <a:gd name="connsiteY12" fmla="*/ 673274 h 1133953"/>
                    <a:gd name="connsiteX13" fmla="*/ 135723 w 590799"/>
                    <a:gd name="connsiteY13" fmla="*/ 600993 h 1133953"/>
                    <a:gd name="connsiteX14" fmla="*/ 117866 w 590799"/>
                    <a:gd name="connsiteY14" fmla="*/ 537216 h 1133953"/>
                    <a:gd name="connsiteX15" fmla="*/ 111063 w 590799"/>
                    <a:gd name="connsiteY15" fmla="*/ 534665 h 1133953"/>
                    <a:gd name="connsiteX16" fmla="*/ 87253 w 590799"/>
                    <a:gd name="connsiteY16" fmla="*/ 493848 h 1133953"/>
                    <a:gd name="connsiteX17" fmla="*/ 75348 w 590799"/>
                    <a:gd name="connsiteY17" fmla="*/ 478541 h 1133953"/>
                    <a:gd name="connsiteX18" fmla="*/ 89804 w 590799"/>
                    <a:gd name="connsiteY18" fmla="*/ 418165 h 1133953"/>
                    <a:gd name="connsiteX19" fmla="*/ 156132 w 590799"/>
                    <a:gd name="connsiteY19" fmla="*/ 389253 h 1133953"/>
                    <a:gd name="connsiteX20" fmla="*/ 298142 w 590799"/>
                    <a:gd name="connsiteY20" fmla="*/ 454731 h 1133953"/>
                    <a:gd name="connsiteX21" fmla="*/ 321102 w 590799"/>
                    <a:gd name="connsiteY21" fmla="*/ 409662 h 1133953"/>
                    <a:gd name="connsiteX22" fmla="*/ 329606 w 590799"/>
                    <a:gd name="connsiteY22" fmla="*/ 352688 h 1133953"/>
                    <a:gd name="connsiteX23" fmla="*/ 350014 w 590799"/>
                    <a:gd name="connsiteY23" fmla="*/ 329728 h 1133953"/>
                    <a:gd name="connsiteX24" fmla="*/ 350014 w 590799"/>
                    <a:gd name="connsiteY24" fmla="*/ 316972 h 1133953"/>
                    <a:gd name="connsiteX25" fmla="*/ 354266 w 590799"/>
                    <a:gd name="connsiteY25" fmla="*/ 307618 h 1133953"/>
                    <a:gd name="connsiteX26" fmla="*/ 368722 w 590799"/>
                    <a:gd name="connsiteY26" fmla="*/ 289761 h 1133953"/>
                    <a:gd name="connsiteX27" fmla="*/ 357668 w 590799"/>
                    <a:gd name="connsiteY27" fmla="*/ 289761 h 1133953"/>
                    <a:gd name="connsiteX28" fmla="*/ 344912 w 590799"/>
                    <a:gd name="connsiteY28" fmla="*/ 271903 h 1133953"/>
                    <a:gd name="connsiteX29" fmla="*/ 352565 w 590799"/>
                    <a:gd name="connsiteY29" fmla="*/ 260849 h 1133953"/>
                    <a:gd name="connsiteX30" fmla="*/ 368722 w 590799"/>
                    <a:gd name="connsiteY30" fmla="*/ 265951 h 1133953"/>
                    <a:gd name="connsiteX31" fmla="*/ 346613 w 590799"/>
                    <a:gd name="connsiteY31" fmla="*/ 235338 h 1133953"/>
                    <a:gd name="connsiteX32" fmla="*/ 330456 w 590799"/>
                    <a:gd name="connsiteY32" fmla="*/ 231086 h 1133953"/>
                    <a:gd name="connsiteX33" fmla="*/ 343211 w 590799"/>
                    <a:gd name="connsiteY33" fmla="*/ 227684 h 1133953"/>
                    <a:gd name="connsiteX34" fmla="*/ 355967 w 590799"/>
                    <a:gd name="connsiteY34" fmla="*/ 223433 h 1133953"/>
                    <a:gd name="connsiteX35" fmla="*/ 345762 w 590799"/>
                    <a:gd name="connsiteY35" fmla="*/ 214079 h 1133953"/>
                    <a:gd name="connsiteX36" fmla="*/ 341511 w 590799"/>
                    <a:gd name="connsiteY36" fmla="*/ 208976 h 1133953"/>
                    <a:gd name="connsiteX37" fmla="*/ 364470 w 590799"/>
                    <a:gd name="connsiteY37" fmla="*/ 214929 h 1133953"/>
                    <a:gd name="connsiteX38" fmla="*/ 389981 w 590799"/>
                    <a:gd name="connsiteY38" fmla="*/ 85674 h 1133953"/>
                    <a:gd name="connsiteX39" fmla="*/ 402737 w 590799"/>
                    <a:gd name="connsiteY39" fmla="*/ 638 h 1133953"/>
                    <a:gd name="connsiteX40" fmla="*/ 405288 w 590799"/>
                    <a:gd name="connsiteY40" fmla="*/ 242141 h 1133953"/>
                    <a:gd name="connsiteX41" fmla="*/ 401036 w 590799"/>
                    <a:gd name="connsiteY41" fmla="*/ 503202 h 1133953"/>
                    <a:gd name="connsiteX42" fmla="*/ 433350 w 590799"/>
                    <a:gd name="connsiteY42" fmla="*/ 511705 h 1133953"/>
                    <a:gd name="connsiteX43" fmla="*/ 510733 w 590799"/>
                    <a:gd name="connsiteY43" fmla="*/ 526161 h 1133953"/>
                    <a:gd name="connsiteX44" fmla="*/ 572809 w 590799"/>
                    <a:gd name="connsiteY44" fmla="*/ 548271 h 1133953"/>
                    <a:gd name="connsiteX45" fmla="*/ 590667 w 590799"/>
                    <a:gd name="connsiteY45" fmla="*/ 565278 h 1133953"/>
                    <a:gd name="connsiteX46" fmla="*/ 571959 w 590799"/>
                    <a:gd name="connsiteY46" fmla="*/ 585687 h 1133953"/>
                    <a:gd name="connsiteX47" fmla="*/ 543046 w 590799"/>
                    <a:gd name="connsiteY47" fmla="*/ 606095 h 1133953"/>
                    <a:gd name="connsiteX48" fmla="*/ 483521 w 590799"/>
                    <a:gd name="connsiteY48" fmla="*/ 631606 h 1133953"/>
                    <a:gd name="connsiteX49" fmla="*/ 429948 w 590799"/>
                    <a:gd name="connsiteY49" fmla="*/ 652865 h 1133953"/>
                    <a:gd name="connsiteX50" fmla="*/ 443554 w 590799"/>
                    <a:gd name="connsiteY50" fmla="*/ 618851 h 1133953"/>
                    <a:gd name="connsiteX51" fmla="*/ 445255 w 590799"/>
                    <a:gd name="connsiteY51" fmla="*/ 589088 h 1133953"/>
                    <a:gd name="connsiteX52" fmla="*/ 428248 w 590799"/>
                    <a:gd name="connsiteY52" fmla="*/ 581435 h 1133953"/>
                    <a:gd name="connsiteX53" fmla="*/ 412091 w 590799"/>
                    <a:gd name="connsiteY53" fmla="*/ 578033 h 1133953"/>
                    <a:gd name="connsiteX54" fmla="*/ 399335 w 590799"/>
                    <a:gd name="connsiteY54" fmla="*/ 692832 h 1133953"/>
                    <a:gd name="connsiteX55" fmla="*/ 412091 w 590799"/>
                    <a:gd name="connsiteY55" fmla="*/ 819536 h 1133953"/>
                    <a:gd name="connsiteX56" fmla="*/ 455459 w 590799"/>
                    <a:gd name="connsiteY56" fmla="*/ 832291 h 1133953"/>
                    <a:gd name="connsiteX57" fmla="*/ 531992 w 590799"/>
                    <a:gd name="connsiteY57" fmla="*/ 856952 h 1133953"/>
                    <a:gd name="connsiteX58" fmla="*/ 544747 w 590799"/>
                    <a:gd name="connsiteY58" fmla="*/ 861204 h 1133953"/>
                    <a:gd name="connsiteX59" fmla="*/ 554101 w 590799"/>
                    <a:gd name="connsiteY59" fmla="*/ 874809 h 1133953"/>
                    <a:gd name="connsiteX60" fmla="*/ 531141 w 590799"/>
                    <a:gd name="connsiteY60" fmla="*/ 902021 h 1133953"/>
                    <a:gd name="connsiteX61" fmla="*/ 504780 w 590799"/>
                    <a:gd name="connsiteY61" fmla="*/ 923280 h 1133953"/>
                    <a:gd name="connsiteX62" fmla="*/ 415492 w 590799"/>
                    <a:gd name="connsiteY62" fmla="*/ 941138 h 1133953"/>
                    <a:gd name="connsiteX63" fmla="*/ 419744 w 590799"/>
                    <a:gd name="connsiteY63" fmla="*/ 975152 h 1133953"/>
                    <a:gd name="connsiteX64" fmla="*/ 453758 w 590799"/>
                    <a:gd name="connsiteY64" fmla="*/ 1009167 h 1133953"/>
                    <a:gd name="connsiteX65" fmla="*/ 463963 w 590799"/>
                    <a:gd name="connsiteY65" fmla="*/ 1024473 h 1133953"/>
                    <a:gd name="connsiteX66" fmla="*/ 433350 w 590799"/>
                    <a:gd name="connsiteY66" fmla="*/ 1061039 h 1133953"/>
                    <a:gd name="connsiteX67" fmla="*/ 296441 w 590799"/>
                    <a:gd name="connsiteY67" fmla="*/ 1044031 h 1133953"/>
                    <a:gd name="connsiteX68" fmla="*/ 281985 w 590799"/>
                    <a:gd name="connsiteY68" fmla="*/ 1073794 h 1133953"/>
                    <a:gd name="connsiteX69" fmla="*/ 254774 w 590799"/>
                    <a:gd name="connsiteY69" fmla="*/ 1133319 h 1133953"/>
                    <a:gd name="connsiteX70" fmla="*/ 210555 w 590799"/>
                    <a:gd name="connsiteY70" fmla="*/ 1097604 h 1133953"/>
                    <a:gd name="connsiteX71" fmla="*/ 308347 w 590799"/>
                    <a:gd name="connsiteY71" fmla="*/ 680927 h 1133953"/>
                    <a:gd name="connsiteX72" fmla="*/ 316850 w 590799"/>
                    <a:gd name="connsiteY72" fmla="*/ 595041 h 1133953"/>
                    <a:gd name="connsiteX73" fmla="*/ 253923 w 590799"/>
                    <a:gd name="connsiteY73" fmla="*/ 529563 h 1133953"/>
                    <a:gd name="connsiteX74" fmla="*/ 139125 w 590799"/>
                    <a:gd name="connsiteY74" fmla="*/ 492147 h 1133953"/>
                    <a:gd name="connsiteX75" fmla="*/ 151030 w 590799"/>
                    <a:gd name="connsiteY75" fmla="*/ 524461 h 1133953"/>
                    <a:gd name="connsiteX76" fmla="*/ 223310 w 590799"/>
                    <a:gd name="connsiteY76" fmla="*/ 589088 h 1133953"/>
                    <a:gd name="connsiteX77" fmla="*/ 258175 w 590799"/>
                    <a:gd name="connsiteY77" fmla="*/ 646913 h 1133953"/>
                    <a:gd name="connsiteX78" fmla="*/ 232664 w 590799"/>
                    <a:gd name="connsiteY78" fmla="*/ 689431 h 1133953"/>
                    <a:gd name="connsiteX79" fmla="*/ 258175 w 590799"/>
                    <a:gd name="connsiteY79" fmla="*/ 737901 h 1133953"/>
                    <a:gd name="connsiteX80" fmla="*/ 270931 w 590799"/>
                    <a:gd name="connsiteY80" fmla="*/ 750657 h 1133953"/>
                    <a:gd name="connsiteX81" fmla="*/ 284536 w 590799"/>
                    <a:gd name="connsiteY81" fmla="*/ 763412 h 1133953"/>
                    <a:gd name="connsiteX82" fmla="*/ 293040 w 590799"/>
                    <a:gd name="connsiteY82" fmla="*/ 769365 h 1133953"/>
                    <a:gd name="connsiteX83" fmla="*/ 300693 w 590799"/>
                    <a:gd name="connsiteY83" fmla="*/ 763412 h 1133953"/>
                    <a:gd name="connsiteX84" fmla="*/ 308347 w 590799"/>
                    <a:gd name="connsiteY84" fmla="*/ 680927 h 113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590799" h="1133953">
                      <a:moveTo>
                        <a:pt x="210555" y="1097604"/>
                      </a:moveTo>
                      <a:cubicBezTo>
                        <a:pt x="192697" y="1077196"/>
                        <a:pt x="166336" y="1049134"/>
                        <a:pt x="152730" y="1033827"/>
                      </a:cubicBezTo>
                      <a:lnTo>
                        <a:pt x="128920" y="1007466"/>
                      </a:lnTo>
                      <a:lnTo>
                        <a:pt x="151030" y="959846"/>
                      </a:lnTo>
                      <a:cubicBezTo>
                        <a:pt x="162935" y="934335"/>
                        <a:pt x="173139" y="907123"/>
                        <a:pt x="173139" y="900320"/>
                      </a:cubicBezTo>
                      <a:cubicBezTo>
                        <a:pt x="173139" y="891817"/>
                        <a:pt x="180792" y="886715"/>
                        <a:pt x="190997" y="886715"/>
                      </a:cubicBezTo>
                      <a:cubicBezTo>
                        <a:pt x="219059" y="886715"/>
                        <a:pt x="139125" y="823788"/>
                        <a:pt x="58340" y="782970"/>
                      </a:cubicBezTo>
                      <a:cubicBezTo>
                        <a:pt x="20924" y="763412"/>
                        <a:pt x="-4586" y="746405"/>
                        <a:pt x="516" y="744704"/>
                      </a:cubicBezTo>
                      <a:cubicBezTo>
                        <a:pt x="6468" y="742153"/>
                        <a:pt x="15822" y="725146"/>
                        <a:pt x="20924" y="705588"/>
                      </a:cubicBezTo>
                      <a:cubicBezTo>
                        <a:pt x="33680" y="657967"/>
                        <a:pt x="42183" y="648613"/>
                        <a:pt x="74497" y="648613"/>
                      </a:cubicBezTo>
                      <a:cubicBezTo>
                        <a:pt x="104260" y="648613"/>
                        <a:pt x="142526" y="670723"/>
                        <a:pt x="134873" y="683478"/>
                      </a:cubicBezTo>
                      <a:cubicBezTo>
                        <a:pt x="131471" y="687730"/>
                        <a:pt x="131471" y="691131"/>
                        <a:pt x="134022" y="691131"/>
                      </a:cubicBezTo>
                      <a:cubicBezTo>
                        <a:pt x="136574" y="691131"/>
                        <a:pt x="142526" y="683478"/>
                        <a:pt x="147628" y="673274"/>
                      </a:cubicBezTo>
                      <a:cubicBezTo>
                        <a:pt x="155281" y="659668"/>
                        <a:pt x="152730" y="645212"/>
                        <a:pt x="135723" y="600993"/>
                      </a:cubicBezTo>
                      <a:cubicBezTo>
                        <a:pt x="122968" y="570380"/>
                        <a:pt x="115315" y="542318"/>
                        <a:pt x="117866" y="537216"/>
                      </a:cubicBezTo>
                      <a:cubicBezTo>
                        <a:pt x="120417" y="532964"/>
                        <a:pt x="117866" y="532114"/>
                        <a:pt x="111063" y="534665"/>
                      </a:cubicBezTo>
                      <a:cubicBezTo>
                        <a:pt x="100008" y="538066"/>
                        <a:pt x="84701" y="512556"/>
                        <a:pt x="87253" y="493848"/>
                      </a:cubicBezTo>
                      <a:cubicBezTo>
                        <a:pt x="87253" y="491296"/>
                        <a:pt x="82150" y="483643"/>
                        <a:pt x="75348" y="478541"/>
                      </a:cubicBezTo>
                      <a:cubicBezTo>
                        <a:pt x="57490" y="463235"/>
                        <a:pt x="59191" y="456432"/>
                        <a:pt x="89804" y="418165"/>
                      </a:cubicBezTo>
                      <a:cubicBezTo>
                        <a:pt x="117015" y="385001"/>
                        <a:pt x="118716" y="384151"/>
                        <a:pt x="156132" y="389253"/>
                      </a:cubicBezTo>
                      <a:cubicBezTo>
                        <a:pt x="190146" y="394355"/>
                        <a:pt x="269230" y="430921"/>
                        <a:pt x="298142" y="454731"/>
                      </a:cubicBezTo>
                      <a:cubicBezTo>
                        <a:pt x="316000" y="469187"/>
                        <a:pt x="321952" y="456432"/>
                        <a:pt x="321102" y="409662"/>
                      </a:cubicBezTo>
                      <a:cubicBezTo>
                        <a:pt x="321102" y="385001"/>
                        <a:pt x="324503" y="359490"/>
                        <a:pt x="329606" y="352688"/>
                      </a:cubicBezTo>
                      <a:cubicBezTo>
                        <a:pt x="334708" y="346735"/>
                        <a:pt x="344062" y="336531"/>
                        <a:pt x="350014" y="329728"/>
                      </a:cubicBezTo>
                      <a:cubicBezTo>
                        <a:pt x="359368" y="319523"/>
                        <a:pt x="359368" y="316972"/>
                        <a:pt x="350014" y="316972"/>
                      </a:cubicBezTo>
                      <a:cubicBezTo>
                        <a:pt x="343211" y="316972"/>
                        <a:pt x="344062" y="313571"/>
                        <a:pt x="354266" y="307618"/>
                      </a:cubicBezTo>
                      <a:cubicBezTo>
                        <a:pt x="361919" y="303367"/>
                        <a:pt x="368722" y="294863"/>
                        <a:pt x="368722" y="289761"/>
                      </a:cubicBezTo>
                      <a:cubicBezTo>
                        <a:pt x="368722" y="283808"/>
                        <a:pt x="365321" y="283808"/>
                        <a:pt x="357668" y="289761"/>
                      </a:cubicBezTo>
                      <a:cubicBezTo>
                        <a:pt x="349164" y="297414"/>
                        <a:pt x="346613" y="293162"/>
                        <a:pt x="344912" y="271903"/>
                      </a:cubicBezTo>
                      <a:cubicBezTo>
                        <a:pt x="343211" y="248093"/>
                        <a:pt x="344912" y="247243"/>
                        <a:pt x="352565" y="260849"/>
                      </a:cubicBezTo>
                      <a:cubicBezTo>
                        <a:pt x="360219" y="272754"/>
                        <a:pt x="363620" y="273604"/>
                        <a:pt x="368722" y="265951"/>
                      </a:cubicBezTo>
                      <a:cubicBezTo>
                        <a:pt x="380627" y="247243"/>
                        <a:pt x="368722" y="231936"/>
                        <a:pt x="346613" y="235338"/>
                      </a:cubicBezTo>
                      <a:cubicBezTo>
                        <a:pt x="334708" y="237889"/>
                        <a:pt x="327905" y="236188"/>
                        <a:pt x="330456" y="231086"/>
                      </a:cubicBezTo>
                      <a:cubicBezTo>
                        <a:pt x="333857" y="226834"/>
                        <a:pt x="338960" y="225133"/>
                        <a:pt x="343211" y="227684"/>
                      </a:cubicBezTo>
                      <a:cubicBezTo>
                        <a:pt x="347463" y="230236"/>
                        <a:pt x="352565" y="228535"/>
                        <a:pt x="355967" y="223433"/>
                      </a:cubicBezTo>
                      <a:cubicBezTo>
                        <a:pt x="358518" y="219181"/>
                        <a:pt x="354266" y="214929"/>
                        <a:pt x="345762" y="214079"/>
                      </a:cubicBezTo>
                      <a:cubicBezTo>
                        <a:pt x="336408" y="214079"/>
                        <a:pt x="334708" y="211528"/>
                        <a:pt x="341511" y="208976"/>
                      </a:cubicBezTo>
                      <a:cubicBezTo>
                        <a:pt x="347463" y="206425"/>
                        <a:pt x="357668" y="208976"/>
                        <a:pt x="364470" y="214929"/>
                      </a:cubicBezTo>
                      <a:cubicBezTo>
                        <a:pt x="377226" y="225984"/>
                        <a:pt x="381478" y="205575"/>
                        <a:pt x="389981" y="85674"/>
                      </a:cubicBezTo>
                      <a:cubicBezTo>
                        <a:pt x="392532" y="49959"/>
                        <a:pt x="397634" y="11693"/>
                        <a:pt x="402737" y="638"/>
                      </a:cubicBezTo>
                      <a:cubicBezTo>
                        <a:pt x="407839" y="-12117"/>
                        <a:pt x="408689" y="71218"/>
                        <a:pt x="405288" y="242141"/>
                      </a:cubicBezTo>
                      <a:lnTo>
                        <a:pt x="401036" y="503202"/>
                      </a:lnTo>
                      <a:lnTo>
                        <a:pt x="433350" y="511705"/>
                      </a:lnTo>
                      <a:cubicBezTo>
                        <a:pt x="452058" y="515957"/>
                        <a:pt x="486072" y="522760"/>
                        <a:pt x="510733" y="526161"/>
                      </a:cubicBezTo>
                      <a:cubicBezTo>
                        <a:pt x="536243" y="529563"/>
                        <a:pt x="562605" y="538917"/>
                        <a:pt x="572809" y="548271"/>
                      </a:cubicBezTo>
                      <a:lnTo>
                        <a:pt x="590667" y="565278"/>
                      </a:lnTo>
                      <a:lnTo>
                        <a:pt x="571959" y="585687"/>
                      </a:lnTo>
                      <a:cubicBezTo>
                        <a:pt x="561754" y="596741"/>
                        <a:pt x="548148" y="606095"/>
                        <a:pt x="543046" y="606095"/>
                      </a:cubicBezTo>
                      <a:cubicBezTo>
                        <a:pt x="537944" y="606095"/>
                        <a:pt x="510733" y="617150"/>
                        <a:pt x="483521" y="631606"/>
                      </a:cubicBezTo>
                      <a:cubicBezTo>
                        <a:pt x="456309" y="645212"/>
                        <a:pt x="432499" y="655416"/>
                        <a:pt x="429948" y="652865"/>
                      </a:cubicBezTo>
                      <a:cubicBezTo>
                        <a:pt x="428248" y="651164"/>
                        <a:pt x="434200" y="635858"/>
                        <a:pt x="443554" y="618851"/>
                      </a:cubicBezTo>
                      <a:cubicBezTo>
                        <a:pt x="461412" y="589938"/>
                        <a:pt x="461412" y="589088"/>
                        <a:pt x="445255" y="589088"/>
                      </a:cubicBezTo>
                      <a:cubicBezTo>
                        <a:pt x="435901" y="589088"/>
                        <a:pt x="428248" y="585687"/>
                        <a:pt x="428248" y="581435"/>
                      </a:cubicBezTo>
                      <a:cubicBezTo>
                        <a:pt x="428248" y="577183"/>
                        <a:pt x="420594" y="575482"/>
                        <a:pt x="412091" y="578033"/>
                      </a:cubicBezTo>
                      <a:cubicBezTo>
                        <a:pt x="395934" y="582285"/>
                        <a:pt x="395934" y="589088"/>
                        <a:pt x="399335" y="692832"/>
                      </a:cubicBezTo>
                      <a:cubicBezTo>
                        <a:pt x="401886" y="754058"/>
                        <a:pt x="406988" y="811032"/>
                        <a:pt x="412091" y="819536"/>
                      </a:cubicBezTo>
                      <a:cubicBezTo>
                        <a:pt x="418043" y="832291"/>
                        <a:pt x="427397" y="834843"/>
                        <a:pt x="455459" y="832291"/>
                      </a:cubicBezTo>
                      <a:cubicBezTo>
                        <a:pt x="488623" y="828890"/>
                        <a:pt x="519236" y="838244"/>
                        <a:pt x="531992" y="856952"/>
                      </a:cubicBezTo>
                      <a:cubicBezTo>
                        <a:pt x="535393" y="862054"/>
                        <a:pt x="541346" y="863755"/>
                        <a:pt x="544747" y="861204"/>
                      </a:cubicBezTo>
                      <a:cubicBezTo>
                        <a:pt x="548148" y="858653"/>
                        <a:pt x="552400" y="865456"/>
                        <a:pt x="554101" y="874809"/>
                      </a:cubicBezTo>
                      <a:cubicBezTo>
                        <a:pt x="555802" y="888415"/>
                        <a:pt x="550700" y="895218"/>
                        <a:pt x="531141" y="902021"/>
                      </a:cubicBezTo>
                      <a:cubicBezTo>
                        <a:pt x="516685" y="907123"/>
                        <a:pt x="504780" y="916477"/>
                        <a:pt x="504780" y="923280"/>
                      </a:cubicBezTo>
                      <a:cubicBezTo>
                        <a:pt x="504780" y="939437"/>
                        <a:pt x="455459" y="948791"/>
                        <a:pt x="415492" y="941138"/>
                      </a:cubicBezTo>
                      <a:cubicBezTo>
                        <a:pt x="375525" y="934335"/>
                        <a:pt x="377226" y="947090"/>
                        <a:pt x="419744" y="975152"/>
                      </a:cubicBezTo>
                      <a:cubicBezTo>
                        <a:pt x="438452" y="987057"/>
                        <a:pt x="453758" y="1003214"/>
                        <a:pt x="453758" y="1009167"/>
                      </a:cubicBezTo>
                      <a:cubicBezTo>
                        <a:pt x="453758" y="1015969"/>
                        <a:pt x="458010" y="1022772"/>
                        <a:pt x="463963" y="1024473"/>
                      </a:cubicBezTo>
                      <a:cubicBezTo>
                        <a:pt x="478419" y="1029575"/>
                        <a:pt x="464813" y="1046582"/>
                        <a:pt x="433350" y="1061039"/>
                      </a:cubicBezTo>
                      <a:cubicBezTo>
                        <a:pt x="403587" y="1075495"/>
                        <a:pt x="392532" y="1073794"/>
                        <a:pt x="296441" y="1044031"/>
                      </a:cubicBezTo>
                      <a:cubicBezTo>
                        <a:pt x="280285" y="1038929"/>
                        <a:pt x="279434" y="1041480"/>
                        <a:pt x="281985" y="1073794"/>
                      </a:cubicBezTo>
                      <a:cubicBezTo>
                        <a:pt x="285387" y="1107809"/>
                        <a:pt x="273482" y="1133319"/>
                        <a:pt x="254774" y="1133319"/>
                      </a:cubicBezTo>
                      <a:cubicBezTo>
                        <a:pt x="248821" y="1133319"/>
                        <a:pt x="229263" y="1117163"/>
                        <a:pt x="210555" y="1097604"/>
                      </a:cubicBezTo>
                      <a:close/>
                      <a:moveTo>
                        <a:pt x="308347" y="680927"/>
                      </a:moveTo>
                      <a:cubicBezTo>
                        <a:pt x="309197" y="645212"/>
                        <a:pt x="312598" y="606095"/>
                        <a:pt x="316850" y="595041"/>
                      </a:cubicBezTo>
                      <a:cubicBezTo>
                        <a:pt x="327055" y="568679"/>
                        <a:pt x="314299" y="555074"/>
                        <a:pt x="253923" y="529563"/>
                      </a:cubicBezTo>
                      <a:cubicBezTo>
                        <a:pt x="205453" y="508304"/>
                        <a:pt x="139125" y="487045"/>
                        <a:pt x="139125" y="492147"/>
                      </a:cubicBezTo>
                      <a:cubicBezTo>
                        <a:pt x="139125" y="494698"/>
                        <a:pt x="144227" y="509154"/>
                        <a:pt x="151030" y="524461"/>
                      </a:cubicBezTo>
                      <a:cubicBezTo>
                        <a:pt x="166336" y="561876"/>
                        <a:pt x="196949" y="589088"/>
                        <a:pt x="223310" y="589088"/>
                      </a:cubicBezTo>
                      <a:cubicBezTo>
                        <a:pt x="287088" y="589938"/>
                        <a:pt x="299843" y="610347"/>
                        <a:pt x="258175" y="646913"/>
                      </a:cubicBezTo>
                      <a:cubicBezTo>
                        <a:pt x="243719" y="659668"/>
                        <a:pt x="232664" y="677526"/>
                        <a:pt x="232664" y="689431"/>
                      </a:cubicBezTo>
                      <a:cubicBezTo>
                        <a:pt x="232664" y="714091"/>
                        <a:pt x="247971" y="743854"/>
                        <a:pt x="258175" y="737901"/>
                      </a:cubicBezTo>
                      <a:cubicBezTo>
                        <a:pt x="262427" y="735350"/>
                        <a:pt x="267529" y="741303"/>
                        <a:pt x="270931" y="750657"/>
                      </a:cubicBezTo>
                      <a:cubicBezTo>
                        <a:pt x="274332" y="760011"/>
                        <a:pt x="280285" y="765963"/>
                        <a:pt x="284536" y="763412"/>
                      </a:cubicBezTo>
                      <a:cubicBezTo>
                        <a:pt x="288788" y="760011"/>
                        <a:pt x="292190" y="763412"/>
                        <a:pt x="293040" y="769365"/>
                      </a:cubicBezTo>
                      <a:cubicBezTo>
                        <a:pt x="293040" y="775317"/>
                        <a:pt x="296441" y="772766"/>
                        <a:pt x="300693" y="763412"/>
                      </a:cubicBezTo>
                      <a:cubicBezTo>
                        <a:pt x="304945" y="754058"/>
                        <a:pt x="308347" y="716642"/>
                        <a:pt x="308347" y="680927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" name="任意多边形: 形状 10">
                  <a:extLst>
                    <a:ext uri="{FF2B5EF4-FFF2-40B4-BE49-F238E27FC236}">
                      <a16:creationId xmlns:a16="http://schemas.microsoft.com/office/drawing/2014/main" id="{35CDB8D3-8DAE-9F4B-B341-9C89DDBD3AB3}"/>
                    </a:ext>
                  </a:extLst>
                </p:cNvPr>
                <p:cNvSpPr/>
                <p:nvPr/>
              </p:nvSpPr>
              <p:spPr>
                <a:xfrm flipV="1">
                  <a:off x="5364692" y="3646416"/>
                  <a:ext cx="10534" cy="33321"/>
                </a:xfrm>
                <a:custGeom>
                  <a:avLst/>
                  <a:gdLst>
                    <a:gd name="connsiteX0" fmla="*/ 1224 w 10534"/>
                    <a:gd name="connsiteY0" fmla="*/ 14944 h 33321"/>
                    <a:gd name="connsiteX1" fmla="*/ 9728 w 10534"/>
                    <a:gd name="connsiteY1" fmla="*/ 7291 h 33321"/>
                    <a:gd name="connsiteX2" fmla="*/ 4626 w 10534"/>
                    <a:gd name="connsiteY2" fmla="*/ 31101 h 33321"/>
                    <a:gd name="connsiteX3" fmla="*/ 1224 w 10534"/>
                    <a:gd name="connsiteY3" fmla="*/ 14944 h 3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4" h="33321">
                      <a:moveTo>
                        <a:pt x="1224" y="14944"/>
                      </a:moveTo>
                      <a:cubicBezTo>
                        <a:pt x="5476" y="-2913"/>
                        <a:pt x="7177" y="-4614"/>
                        <a:pt x="9728" y="7291"/>
                      </a:cubicBezTo>
                      <a:cubicBezTo>
                        <a:pt x="11429" y="15795"/>
                        <a:pt x="9728" y="25999"/>
                        <a:pt x="4626" y="31101"/>
                      </a:cubicBezTo>
                      <a:cubicBezTo>
                        <a:pt x="-476" y="36203"/>
                        <a:pt x="-1327" y="31101"/>
                        <a:pt x="1224" y="1494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240E8F7F-F314-69D8-F151-32B5857D9060}"/>
                    </a:ext>
                  </a:extLst>
                </p:cNvPr>
                <p:cNvSpPr/>
                <p:nvPr/>
              </p:nvSpPr>
              <p:spPr>
                <a:xfrm flipV="1">
                  <a:off x="5376604" y="3790209"/>
                  <a:ext cx="39538" cy="104447"/>
                </a:xfrm>
                <a:custGeom>
                  <a:avLst/>
                  <a:gdLst>
                    <a:gd name="connsiteX0" fmla="*/ 17346 w 39538"/>
                    <a:gd name="connsiteY0" fmla="*/ 101688 h 104447"/>
                    <a:gd name="connsiteX1" fmla="*/ 6291 w 39538"/>
                    <a:gd name="connsiteY1" fmla="*/ 62572 h 104447"/>
                    <a:gd name="connsiteX2" fmla="*/ 5441 w 39538"/>
                    <a:gd name="connsiteY2" fmla="*/ 55769 h 104447"/>
                    <a:gd name="connsiteX3" fmla="*/ 10543 w 39538"/>
                    <a:gd name="connsiteY3" fmla="*/ 37911 h 104447"/>
                    <a:gd name="connsiteX4" fmla="*/ 15645 w 39538"/>
                    <a:gd name="connsiteY4" fmla="*/ 31959 h 104447"/>
                    <a:gd name="connsiteX5" fmla="*/ 19897 w 39538"/>
                    <a:gd name="connsiteY5" fmla="*/ 13251 h 104447"/>
                    <a:gd name="connsiteX6" fmla="*/ 26700 w 39538"/>
                    <a:gd name="connsiteY6" fmla="*/ 7298 h 104447"/>
                    <a:gd name="connsiteX7" fmla="*/ 31802 w 39538"/>
                    <a:gd name="connsiteY7" fmla="*/ 48966 h 104447"/>
                    <a:gd name="connsiteX8" fmla="*/ 35203 w 39538"/>
                    <a:gd name="connsiteY8" fmla="*/ 93185 h 104447"/>
                    <a:gd name="connsiteX9" fmla="*/ 30952 w 39538"/>
                    <a:gd name="connsiteY9" fmla="*/ 102539 h 104447"/>
                    <a:gd name="connsiteX10" fmla="*/ 17346 w 39538"/>
                    <a:gd name="connsiteY10" fmla="*/ 101688 h 104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538" h="104447">
                      <a:moveTo>
                        <a:pt x="17346" y="101688"/>
                      </a:moveTo>
                      <a:cubicBezTo>
                        <a:pt x="21598" y="77028"/>
                        <a:pt x="15645" y="57469"/>
                        <a:pt x="6291" y="62572"/>
                      </a:cubicBezTo>
                      <a:cubicBezTo>
                        <a:pt x="-2212" y="67674"/>
                        <a:pt x="-2212" y="66823"/>
                        <a:pt x="5441" y="55769"/>
                      </a:cubicBezTo>
                      <a:cubicBezTo>
                        <a:pt x="11393" y="48966"/>
                        <a:pt x="13944" y="40462"/>
                        <a:pt x="10543" y="37911"/>
                      </a:cubicBezTo>
                      <a:cubicBezTo>
                        <a:pt x="7992" y="34510"/>
                        <a:pt x="9693" y="31959"/>
                        <a:pt x="15645" y="31959"/>
                      </a:cubicBezTo>
                      <a:cubicBezTo>
                        <a:pt x="22448" y="31959"/>
                        <a:pt x="24149" y="26006"/>
                        <a:pt x="19897" y="13251"/>
                      </a:cubicBezTo>
                      <a:cubicBezTo>
                        <a:pt x="14795" y="-2906"/>
                        <a:pt x="15645" y="-3757"/>
                        <a:pt x="26700" y="7298"/>
                      </a:cubicBezTo>
                      <a:cubicBezTo>
                        <a:pt x="40306" y="20053"/>
                        <a:pt x="43707" y="48966"/>
                        <a:pt x="31802" y="48966"/>
                      </a:cubicBezTo>
                      <a:cubicBezTo>
                        <a:pt x="20747" y="48966"/>
                        <a:pt x="24149" y="89783"/>
                        <a:pt x="35203" y="93185"/>
                      </a:cubicBezTo>
                      <a:cubicBezTo>
                        <a:pt x="42006" y="95736"/>
                        <a:pt x="40306" y="99137"/>
                        <a:pt x="30952" y="102539"/>
                      </a:cubicBezTo>
                      <a:cubicBezTo>
                        <a:pt x="23298" y="105090"/>
                        <a:pt x="17346" y="105090"/>
                        <a:pt x="17346" y="101688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E25B73FD-F372-4007-E4D3-661AE63F64F8}"/>
                    </a:ext>
                  </a:extLst>
                </p:cNvPr>
                <p:cNvSpPr/>
                <p:nvPr/>
              </p:nvSpPr>
              <p:spPr>
                <a:xfrm flipV="1">
                  <a:off x="5403745" y="3891635"/>
                  <a:ext cx="14346" cy="20996"/>
                </a:xfrm>
                <a:custGeom>
                  <a:avLst/>
                  <a:gdLst>
                    <a:gd name="connsiteX0" fmla="*/ 2944 w 14346"/>
                    <a:gd name="connsiteY0" fmla="*/ 10043 h 20996"/>
                    <a:gd name="connsiteX1" fmla="*/ 7196 w 14346"/>
                    <a:gd name="connsiteY1" fmla="*/ 4940 h 20996"/>
                    <a:gd name="connsiteX2" fmla="*/ 13149 w 14346"/>
                    <a:gd name="connsiteY2" fmla="*/ 20247 h 20996"/>
                    <a:gd name="connsiteX3" fmla="*/ 2944 w 14346"/>
                    <a:gd name="connsiteY3" fmla="*/ 10043 h 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46" h="20996">
                      <a:moveTo>
                        <a:pt x="2944" y="10043"/>
                      </a:moveTo>
                      <a:cubicBezTo>
                        <a:pt x="-2158" y="-1862"/>
                        <a:pt x="-1307" y="-2713"/>
                        <a:pt x="7196" y="4940"/>
                      </a:cubicBezTo>
                      <a:cubicBezTo>
                        <a:pt x="13149" y="10893"/>
                        <a:pt x="15700" y="17696"/>
                        <a:pt x="13149" y="20247"/>
                      </a:cubicBezTo>
                      <a:cubicBezTo>
                        <a:pt x="10598" y="22798"/>
                        <a:pt x="5496" y="18546"/>
                        <a:pt x="2944" y="1004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" name="任意多边形: 形状 14">
                  <a:extLst>
                    <a:ext uri="{FF2B5EF4-FFF2-40B4-BE49-F238E27FC236}">
                      <a16:creationId xmlns:a16="http://schemas.microsoft.com/office/drawing/2014/main" id="{68DA6FAD-B636-E15F-8252-5C95259DEE27}"/>
                    </a:ext>
                  </a:extLst>
                </p:cNvPr>
                <p:cNvSpPr/>
                <p:nvPr/>
              </p:nvSpPr>
              <p:spPr>
                <a:xfrm flipV="1">
                  <a:off x="5384793" y="3905338"/>
                  <a:ext cx="25734" cy="33892"/>
                </a:xfrm>
                <a:custGeom>
                  <a:avLst/>
                  <a:gdLst>
                    <a:gd name="connsiteX0" fmla="*/ -198 w 25734"/>
                    <a:gd name="connsiteY0" fmla="*/ 28164 h 33892"/>
                    <a:gd name="connsiteX1" fmla="*/ 15108 w 25734"/>
                    <a:gd name="connsiteY1" fmla="*/ 7755 h 33892"/>
                    <a:gd name="connsiteX2" fmla="*/ 16809 w 25734"/>
                    <a:gd name="connsiteY2" fmla="*/ 12858 h 33892"/>
                    <a:gd name="connsiteX3" fmla="*/ 2353 w 25734"/>
                    <a:gd name="connsiteY3" fmla="*/ 33266 h 33892"/>
                    <a:gd name="connsiteX4" fmla="*/ -198 w 25734"/>
                    <a:gd name="connsiteY4" fmla="*/ 28164 h 33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34" h="33892">
                      <a:moveTo>
                        <a:pt x="-198" y="28164"/>
                      </a:moveTo>
                      <a:cubicBezTo>
                        <a:pt x="-198" y="23062"/>
                        <a:pt x="6604" y="13708"/>
                        <a:pt x="15108" y="7755"/>
                      </a:cubicBezTo>
                      <a:cubicBezTo>
                        <a:pt x="28714" y="-3299"/>
                        <a:pt x="28714" y="-3299"/>
                        <a:pt x="16809" y="12858"/>
                      </a:cubicBezTo>
                      <a:cubicBezTo>
                        <a:pt x="10006" y="22212"/>
                        <a:pt x="3203" y="31566"/>
                        <a:pt x="2353" y="33266"/>
                      </a:cubicBezTo>
                      <a:cubicBezTo>
                        <a:pt x="652" y="34967"/>
                        <a:pt x="-198" y="33266"/>
                        <a:pt x="-198" y="2816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4EAFF453-DD9B-8641-9B15-787A2E7F3B96}"/>
                  </a:ext>
                </a:extLst>
              </p:cNvPr>
              <p:cNvSpPr/>
              <p:nvPr/>
            </p:nvSpPr>
            <p:spPr>
              <a:xfrm flipV="1">
                <a:off x="6677025" y="2467371"/>
                <a:ext cx="1468649" cy="1727460"/>
              </a:xfrm>
              <a:custGeom>
                <a:avLst/>
                <a:gdLst>
                  <a:gd name="connsiteX0" fmla="*/ 430686 w 1008462"/>
                  <a:gd name="connsiteY0" fmla="*/ 1173937 h 1186177"/>
                  <a:gd name="connsiteX1" fmla="*/ 428494 w 1008462"/>
                  <a:gd name="connsiteY1" fmla="*/ 1167363 h 1186177"/>
                  <a:gd name="connsiteX2" fmla="*/ 417539 w 1008462"/>
                  <a:gd name="connsiteY2" fmla="*/ 1164442 h 1186177"/>
                  <a:gd name="connsiteX3" fmla="*/ 419000 w 1008462"/>
                  <a:gd name="connsiteY3" fmla="*/ 1153486 h 1186177"/>
                  <a:gd name="connsiteX4" fmla="*/ 419000 w 1008462"/>
                  <a:gd name="connsiteY4" fmla="*/ 1103821 h 1186177"/>
                  <a:gd name="connsiteX5" fmla="*/ 401471 w 1008462"/>
                  <a:gd name="connsiteY5" fmla="*/ 942409 h 1186177"/>
                  <a:gd name="connsiteX6" fmla="*/ 397088 w 1008462"/>
                  <a:gd name="connsiteY6" fmla="*/ 878136 h 1186177"/>
                  <a:gd name="connsiteX7" fmla="*/ 368604 w 1008462"/>
                  <a:gd name="connsiteY7" fmla="*/ 859877 h 1186177"/>
                  <a:gd name="connsiteX8" fmla="*/ 326242 w 1008462"/>
                  <a:gd name="connsiteY8" fmla="*/ 840157 h 1186177"/>
                  <a:gd name="connsiteX9" fmla="*/ 302140 w 1008462"/>
                  <a:gd name="connsiteY9" fmla="*/ 830662 h 1186177"/>
                  <a:gd name="connsiteX10" fmla="*/ 183090 w 1008462"/>
                  <a:gd name="connsiteY10" fmla="*/ 772962 h 1186177"/>
                  <a:gd name="connsiteX11" fmla="*/ 38476 w 1008462"/>
                  <a:gd name="connsiteY11" fmla="*/ 745208 h 1186177"/>
                  <a:gd name="connsiteX12" fmla="*/ 1227 w 1008462"/>
                  <a:gd name="connsiteY12" fmla="*/ 729871 h 1186177"/>
                  <a:gd name="connsiteX13" fmla="*/ 23138 w 1008462"/>
                  <a:gd name="connsiteY13" fmla="*/ 698465 h 1186177"/>
                  <a:gd name="connsiteX14" fmla="*/ 42858 w 1008462"/>
                  <a:gd name="connsiteY14" fmla="*/ 667789 h 1186177"/>
                  <a:gd name="connsiteX15" fmla="*/ 93984 w 1008462"/>
                  <a:gd name="connsiteY15" fmla="*/ 604977 h 1186177"/>
                  <a:gd name="connsiteX16" fmla="*/ 144380 w 1008462"/>
                  <a:gd name="connsiteY16" fmla="*/ 572841 h 1186177"/>
                  <a:gd name="connsiteX17" fmla="*/ 194045 w 1008462"/>
                  <a:gd name="connsiteY17" fmla="*/ 559694 h 1186177"/>
                  <a:gd name="connsiteX18" fmla="*/ 234216 w 1008462"/>
                  <a:gd name="connsiteY18" fmla="*/ 542165 h 1186177"/>
                  <a:gd name="connsiteX19" fmla="*/ 268543 w 1008462"/>
                  <a:gd name="connsiteY19" fmla="*/ 539243 h 1186177"/>
                  <a:gd name="connsiteX20" fmla="*/ 286072 w 1008462"/>
                  <a:gd name="connsiteY20" fmla="*/ 543626 h 1186177"/>
                  <a:gd name="connsiteX21" fmla="*/ 297028 w 1008462"/>
                  <a:gd name="connsiteY21" fmla="*/ 550199 h 1186177"/>
                  <a:gd name="connsiteX22" fmla="*/ 299949 w 1008462"/>
                  <a:gd name="connsiteY22" fmla="*/ 543626 h 1186177"/>
                  <a:gd name="connsiteX23" fmla="*/ 304331 w 1008462"/>
                  <a:gd name="connsiteY23" fmla="*/ 531209 h 1186177"/>
                  <a:gd name="connsiteX24" fmla="*/ 307983 w 1008462"/>
                  <a:gd name="connsiteY24" fmla="*/ 534131 h 1186177"/>
                  <a:gd name="connsiteX25" fmla="*/ 310905 w 1008462"/>
                  <a:gd name="connsiteY25" fmla="*/ 546547 h 1186177"/>
                  <a:gd name="connsiteX26" fmla="*/ 319669 w 1008462"/>
                  <a:gd name="connsiteY26" fmla="*/ 516602 h 1186177"/>
                  <a:gd name="connsiteX27" fmla="*/ 244441 w 1008462"/>
                  <a:gd name="connsiteY27" fmla="*/ 264624 h 1186177"/>
                  <a:gd name="connsiteX28" fmla="*/ 121008 w 1008462"/>
                  <a:gd name="connsiteY28" fmla="*/ 115628 h 1186177"/>
                  <a:gd name="connsiteX29" fmla="*/ 110783 w 1008462"/>
                  <a:gd name="connsiteY29" fmla="*/ 97369 h 1186177"/>
                  <a:gd name="connsiteX30" fmla="*/ 117356 w 1008462"/>
                  <a:gd name="connsiteY30" fmla="*/ 90065 h 1186177"/>
                  <a:gd name="connsiteX31" fmla="*/ 275847 w 1008462"/>
                  <a:gd name="connsiteY31" fmla="*/ 81300 h 1186177"/>
                  <a:gd name="connsiteX32" fmla="*/ 298488 w 1008462"/>
                  <a:gd name="connsiteY32" fmla="*/ 72536 h 1186177"/>
                  <a:gd name="connsiteX33" fmla="*/ 326242 w 1008462"/>
                  <a:gd name="connsiteY33" fmla="*/ 92986 h 1186177"/>
                  <a:gd name="connsiteX34" fmla="*/ 364952 w 1008462"/>
                  <a:gd name="connsiteY34" fmla="*/ 141191 h 1186177"/>
                  <a:gd name="connsiteX35" fmla="*/ 370065 w 1008462"/>
                  <a:gd name="connsiteY35" fmla="*/ 154338 h 1186177"/>
                  <a:gd name="connsiteX36" fmla="*/ 407314 w 1008462"/>
                  <a:gd name="connsiteY36" fmla="*/ 253668 h 1186177"/>
                  <a:gd name="connsiteX37" fmla="*/ 435068 w 1008462"/>
                  <a:gd name="connsiteY37" fmla="*/ 322323 h 1186177"/>
                  <a:gd name="connsiteX38" fmla="*/ 483272 w 1008462"/>
                  <a:gd name="connsiteY38" fmla="*/ 281422 h 1186177"/>
                  <a:gd name="connsiteX39" fmla="*/ 549006 w 1008462"/>
                  <a:gd name="connsiteY39" fmla="*/ 228835 h 1186177"/>
                  <a:gd name="connsiteX40" fmla="*/ 693619 w 1008462"/>
                  <a:gd name="connsiteY40" fmla="*/ 112706 h 1186177"/>
                  <a:gd name="connsiteX41" fmla="*/ 716261 w 1008462"/>
                  <a:gd name="connsiteY41" fmla="*/ 97369 h 1186177"/>
                  <a:gd name="connsiteX42" fmla="*/ 729408 w 1008462"/>
                  <a:gd name="connsiteY42" fmla="*/ 87143 h 1186177"/>
                  <a:gd name="connsiteX43" fmla="*/ 766657 w 1008462"/>
                  <a:gd name="connsiteY43" fmla="*/ 60850 h 1186177"/>
                  <a:gd name="connsiteX44" fmla="*/ 804636 w 1008462"/>
                  <a:gd name="connsiteY44" fmla="*/ 37478 h 1186177"/>
                  <a:gd name="connsiteX45" fmla="*/ 887898 w 1008462"/>
                  <a:gd name="connsiteY45" fmla="*/ 1690 h 1186177"/>
                  <a:gd name="connsiteX46" fmla="*/ 947058 w 1008462"/>
                  <a:gd name="connsiteY46" fmla="*/ 6802 h 1186177"/>
                  <a:gd name="connsiteX47" fmla="*/ 969700 w 1008462"/>
                  <a:gd name="connsiteY47" fmla="*/ 61580 h 1186177"/>
                  <a:gd name="connsiteX48" fmla="*/ 959475 w 1008462"/>
                  <a:gd name="connsiteY48" fmla="*/ 71806 h 1186177"/>
                  <a:gd name="connsiteX49" fmla="*/ 968239 w 1008462"/>
                  <a:gd name="connsiteY49" fmla="*/ 74727 h 1186177"/>
                  <a:gd name="connsiteX50" fmla="*/ 990150 w 1008462"/>
                  <a:gd name="connsiteY50" fmla="*/ 82761 h 1186177"/>
                  <a:gd name="connsiteX51" fmla="*/ 1000376 w 1008462"/>
                  <a:gd name="connsiteY51" fmla="*/ 101020 h 1186177"/>
                  <a:gd name="connsiteX52" fmla="*/ 993802 w 1008462"/>
                  <a:gd name="connsiteY52" fmla="*/ 147764 h 1186177"/>
                  <a:gd name="connsiteX53" fmla="*/ 990881 w 1008462"/>
                  <a:gd name="connsiteY53" fmla="*/ 189395 h 1186177"/>
                  <a:gd name="connsiteX54" fmla="*/ 968970 w 1008462"/>
                  <a:gd name="connsiteY54" fmla="*/ 236139 h 1186177"/>
                  <a:gd name="connsiteX55" fmla="*/ 896663 w 1008462"/>
                  <a:gd name="connsiteY55" fmla="*/ 323784 h 1186177"/>
                  <a:gd name="connsiteX56" fmla="*/ 890089 w 1008462"/>
                  <a:gd name="connsiteY56" fmla="*/ 332548 h 1186177"/>
                  <a:gd name="connsiteX57" fmla="*/ 875482 w 1008462"/>
                  <a:gd name="connsiteY57" fmla="*/ 348616 h 1186177"/>
                  <a:gd name="connsiteX58" fmla="*/ 855032 w 1008462"/>
                  <a:gd name="connsiteY58" fmla="*/ 366145 h 1186177"/>
                  <a:gd name="connsiteX59" fmla="*/ 860874 w 1008462"/>
                  <a:gd name="connsiteY59" fmla="*/ 370528 h 1186177"/>
                  <a:gd name="connsiteX60" fmla="*/ 860874 w 1008462"/>
                  <a:gd name="connsiteY60" fmla="*/ 374910 h 1186177"/>
                  <a:gd name="connsiteX61" fmla="*/ 838963 w 1008462"/>
                  <a:gd name="connsiteY61" fmla="*/ 385865 h 1186177"/>
                  <a:gd name="connsiteX62" fmla="*/ 816322 w 1008462"/>
                  <a:gd name="connsiteY62" fmla="*/ 392439 h 1186177"/>
                  <a:gd name="connsiteX63" fmla="*/ 807557 w 1008462"/>
                  <a:gd name="connsiteY63" fmla="*/ 381483 h 1186177"/>
                  <a:gd name="connsiteX64" fmla="*/ 800254 w 1008462"/>
                  <a:gd name="connsiteY64" fmla="*/ 379292 h 1186177"/>
                  <a:gd name="connsiteX65" fmla="*/ 777612 w 1008462"/>
                  <a:gd name="connsiteY65" fmla="*/ 390978 h 1186177"/>
                  <a:gd name="connsiteX66" fmla="*/ 759353 w 1008462"/>
                  <a:gd name="connsiteY66" fmla="*/ 400473 h 1186177"/>
                  <a:gd name="connsiteX67" fmla="*/ 745476 w 1008462"/>
                  <a:gd name="connsiteY67" fmla="*/ 404125 h 1186177"/>
                  <a:gd name="connsiteX68" fmla="*/ 723565 w 1008462"/>
                  <a:gd name="connsiteY68" fmla="*/ 407777 h 1186177"/>
                  <a:gd name="connsiteX69" fmla="*/ 668787 w 1008462"/>
                  <a:gd name="connsiteY69" fmla="*/ 418002 h 1186177"/>
                  <a:gd name="connsiteX70" fmla="*/ 501532 w 1008462"/>
                  <a:gd name="connsiteY70" fmla="*/ 443565 h 1186177"/>
                  <a:gd name="connsiteX71" fmla="*/ 456979 w 1008462"/>
                  <a:gd name="connsiteY71" fmla="*/ 480083 h 1186177"/>
                  <a:gd name="connsiteX72" fmla="*/ 474508 w 1008462"/>
                  <a:gd name="connsiteY72" fmla="*/ 537052 h 1186177"/>
                  <a:gd name="connsiteX73" fmla="*/ 500801 w 1008462"/>
                  <a:gd name="connsiteY73" fmla="*/ 583066 h 1186177"/>
                  <a:gd name="connsiteX74" fmla="*/ 519061 w 1008462"/>
                  <a:gd name="connsiteY74" fmla="*/ 602055 h 1186177"/>
                  <a:gd name="connsiteX75" fmla="*/ 535129 w 1008462"/>
                  <a:gd name="connsiteY75" fmla="*/ 615933 h 1186177"/>
                  <a:gd name="connsiteX76" fmla="*/ 536589 w 1008462"/>
                  <a:gd name="connsiteY76" fmla="*/ 603516 h 1186177"/>
                  <a:gd name="connsiteX77" fmla="*/ 545354 w 1008462"/>
                  <a:gd name="connsiteY77" fmla="*/ 604977 h 1186177"/>
                  <a:gd name="connsiteX78" fmla="*/ 560692 w 1008462"/>
                  <a:gd name="connsiteY78" fmla="*/ 626158 h 1186177"/>
                  <a:gd name="connsiteX79" fmla="*/ 568726 w 1008462"/>
                  <a:gd name="connsiteY79" fmla="*/ 628349 h 1186177"/>
                  <a:gd name="connsiteX80" fmla="*/ 597210 w 1008462"/>
                  <a:gd name="connsiteY80" fmla="*/ 639304 h 1186177"/>
                  <a:gd name="connsiteX81" fmla="*/ 676821 w 1008462"/>
                  <a:gd name="connsiteY81" fmla="*/ 673632 h 1186177"/>
                  <a:gd name="connsiteX82" fmla="*/ 685585 w 1008462"/>
                  <a:gd name="connsiteY82" fmla="*/ 689700 h 1186177"/>
                  <a:gd name="connsiteX83" fmla="*/ 697271 w 1008462"/>
                  <a:gd name="connsiteY83" fmla="*/ 700656 h 1186177"/>
                  <a:gd name="connsiteX84" fmla="*/ 709688 w 1008462"/>
                  <a:gd name="connsiteY84" fmla="*/ 704307 h 1186177"/>
                  <a:gd name="connsiteX85" fmla="*/ 737442 w 1008462"/>
                  <a:gd name="connsiteY85" fmla="*/ 723297 h 1186177"/>
                  <a:gd name="connsiteX86" fmla="*/ 835311 w 1008462"/>
                  <a:gd name="connsiteY86" fmla="*/ 802177 h 1186177"/>
                  <a:gd name="connsiteX87" fmla="*/ 831660 w 1008462"/>
                  <a:gd name="connsiteY87" fmla="*/ 884709 h 1186177"/>
                  <a:gd name="connsiteX88" fmla="*/ 825086 w 1008462"/>
                  <a:gd name="connsiteY88" fmla="*/ 949712 h 1186177"/>
                  <a:gd name="connsiteX89" fmla="*/ 829469 w 1008462"/>
                  <a:gd name="connsiteY89" fmla="*/ 989883 h 1186177"/>
                  <a:gd name="connsiteX90" fmla="*/ 806097 w 1008462"/>
                  <a:gd name="connsiteY90" fmla="*/ 985501 h 1186177"/>
                  <a:gd name="connsiteX91" fmla="*/ 756431 w 1008462"/>
                  <a:gd name="connsiteY91" fmla="*/ 976736 h 1186177"/>
                  <a:gd name="connsiteX92" fmla="*/ 560692 w 1008462"/>
                  <a:gd name="connsiteY92" fmla="*/ 933644 h 1186177"/>
                  <a:gd name="connsiteX93" fmla="*/ 533668 w 1008462"/>
                  <a:gd name="connsiteY93" fmla="*/ 943139 h 1186177"/>
                  <a:gd name="connsiteX94" fmla="*/ 538050 w 1008462"/>
                  <a:gd name="connsiteY94" fmla="*/ 1016907 h 1186177"/>
                  <a:gd name="connsiteX95" fmla="*/ 517600 w 1008462"/>
                  <a:gd name="connsiteY95" fmla="*/ 1106742 h 1186177"/>
                  <a:gd name="connsiteX96" fmla="*/ 478890 w 1008462"/>
                  <a:gd name="connsiteY96" fmla="*/ 1152756 h 1186177"/>
                  <a:gd name="connsiteX97" fmla="*/ 450406 w 1008462"/>
                  <a:gd name="connsiteY97" fmla="*/ 1173937 h 1186177"/>
                  <a:gd name="connsiteX98" fmla="*/ 430686 w 1008462"/>
                  <a:gd name="connsiteY98" fmla="*/ 1173937 h 118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08462" h="1186177">
                    <a:moveTo>
                      <a:pt x="430686" y="1173937"/>
                    </a:moveTo>
                    <a:cubicBezTo>
                      <a:pt x="432877" y="1168094"/>
                      <a:pt x="432146" y="1165172"/>
                      <a:pt x="428494" y="1167363"/>
                    </a:cubicBezTo>
                    <a:cubicBezTo>
                      <a:pt x="424843" y="1169554"/>
                      <a:pt x="419730" y="1168094"/>
                      <a:pt x="417539" y="1164442"/>
                    </a:cubicBezTo>
                    <a:cubicBezTo>
                      <a:pt x="414617" y="1160790"/>
                      <a:pt x="416078" y="1155677"/>
                      <a:pt x="419000" y="1153486"/>
                    </a:cubicBezTo>
                    <a:cubicBezTo>
                      <a:pt x="422651" y="1151295"/>
                      <a:pt x="422651" y="1129384"/>
                      <a:pt x="419000" y="1103821"/>
                    </a:cubicBezTo>
                    <a:cubicBezTo>
                      <a:pt x="408044" y="1020558"/>
                      <a:pt x="406583" y="1007412"/>
                      <a:pt x="401471" y="942409"/>
                    </a:cubicBezTo>
                    <a:lnTo>
                      <a:pt x="397088" y="878136"/>
                    </a:lnTo>
                    <a:lnTo>
                      <a:pt x="368604" y="859877"/>
                    </a:lnTo>
                    <a:cubicBezTo>
                      <a:pt x="353266" y="850382"/>
                      <a:pt x="334276" y="841617"/>
                      <a:pt x="326242" y="840157"/>
                    </a:cubicBezTo>
                    <a:cubicBezTo>
                      <a:pt x="318939" y="838696"/>
                      <a:pt x="307983" y="834314"/>
                      <a:pt x="302140" y="830662"/>
                    </a:cubicBezTo>
                    <a:cubicBezTo>
                      <a:pt x="291915" y="822628"/>
                      <a:pt x="229103" y="791952"/>
                      <a:pt x="183090" y="772962"/>
                    </a:cubicBezTo>
                    <a:cubicBezTo>
                      <a:pt x="143649" y="756894"/>
                      <a:pt x="89602" y="745939"/>
                      <a:pt x="38476" y="745208"/>
                    </a:cubicBezTo>
                    <a:cubicBezTo>
                      <a:pt x="-234" y="745208"/>
                      <a:pt x="-3155" y="743748"/>
                      <a:pt x="1227" y="729871"/>
                    </a:cubicBezTo>
                    <a:cubicBezTo>
                      <a:pt x="3418" y="721106"/>
                      <a:pt x="12913" y="707229"/>
                      <a:pt x="23138" y="698465"/>
                    </a:cubicBezTo>
                    <a:cubicBezTo>
                      <a:pt x="32633" y="689700"/>
                      <a:pt x="41397" y="675823"/>
                      <a:pt x="42858" y="667789"/>
                    </a:cubicBezTo>
                    <a:cubicBezTo>
                      <a:pt x="44319" y="659755"/>
                      <a:pt x="66960" y="631270"/>
                      <a:pt x="93984" y="604977"/>
                    </a:cubicBezTo>
                    <a:cubicBezTo>
                      <a:pt x="137806" y="561885"/>
                      <a:pt x="145841" y="556772"/>
                      <a:pt x="144380" y="572841"/>
                    </a:cubicBezTo>
                    <a:cubicBezTo>
                      <a:pt x="142919" y="583796"/>
                      <a:pt x="177247" y="574301"/>
                      <a:pt x="194045" y="559694"/>
                    </a:cubicBezTo>
                    <a:cubicBezTo>
                      <a:pt x="204270" y="550199"/>
                      <a:pt x="221799" y="542895"/>
                      <a:pt x="234216" y="542165"/>
                    </a:cubicBezTo>
                    <a:cubicBezTo>
                      <a:pt x="245901" y="542165"/>
                      <a:pt x="261970" y="540704"/>
                      <a:pt x="268543" y="539243"/>
                    </a:cubicBezTo>
                    <a:cubicBezTo>
                      <a:pt x="275847" y="537783"/>
                      <a:pt x="283150" y="539974"/>
                      <a:pt x="286072" y="543626"/>
                    </a:cubicBezTo>
                    <a:cubicBezTo>
                      <a:pt x="288263" y="547278"/>
                      <a:pt x="293376" y="550199"/>
                      <a:pt x="297028" y="550199"/>
                    </a:cubicBezTo>
                    <a:cubicBezTo>
                      <a:pt x="301410" y="550199"/>
                      <a:pt x="302870" y="547278"/>
                      <a:pt x="299949" y="543626"/>
                    </a:cubicBezTo>
                    <a:cubicBezTo>
                      <a:pt x="297758" y="539974"/>
                      <a:pt x="299949" y="534131"/>
                      <a:pt x="304331" y="531209"/>
                    </a:cubicBezTo>
                    <a:cubicBezTo>
                      <a:pt x="309444" y="528288"/>
                      <a:pt x="310905" y="529018"/>
                      <a:pt x="307983" y="534131"/>
                    </a:cubicBezTo>
                    <a:cubicBezTo>
                      <a:pt x="305792" y="538513"/>
                      <a:pt x="306522" y="543626"/>
                      <a:pt x="310905" y="546547"/>
                    </a:cubicBezTo>
                    <a:cubicBezTo>
                      <a:pt x="318208" y="550929"/>
                      <a:pt x="320399" y="543626"/>
                      <a:pt x="319669" y="516602"/>
                    </a:cubicBezTo>
                    <a:cubicBezTo>
                      <a:pt x="318939" y="495421"/>
                      <a:pt x="269273" y="329627"/>
                      <a:pt x="244441" y="264624"/>
                    </a:cubicBezTo>
                    <a:cubicBezTo>
                      <a:pt x="218878" y="198890"/>
                      <a:pt x="156796" y="123662"/>
                      <a:pt x="121008" y="115628"/>
                    </a:cubicBezTo>
                    <a:cubicBezTo>
                      <a:pt x="98366" y="110515"/>
                      <a:pt x="90332" y="97369"/>
                      <a:pt x="110783" y="97369"/>
                    </a:cubicBezTo>
                    <a:cubicBezTo>
                      <a:pt x="116626" y="97369"/>
                      <a:pt x="119547" y="94447"/>
                      <a:pt x="117356" y="90065"/>
                    </a:cubicBezTo>
                    <a:cubicBezTo>
                      <a:pt x="113704" y="84222"/>
                      <a:pt x="158987" y="81300"/>
                      <a:pt x="275847" y="81300"/>
                    </a:cubicBezTo>
                    <a:cubicBezTo>
                      <a:pt x="294836" y="81300"/>
                      <a:pt x="302140" y="78379"/>
                      <a:pt x="298488" y="72536"/>
                    </a:cubicBezTo>
                    <a:cubicBezTo>
                      <a:pt x="295567" y="68154"/>
                      <a:pt x="307983" y="77649"/>
                      <a:pt x="326242" y="92986"/>
                    </a:cubicBezTo>
                    <a:cubicBezTo>
                      <a:pt x="359109" y="122201"/>
                      <a:pt x="374447" y="141191"/>
                      <a:pt x="364952" y="141191"/>
                    </a:cubicBezTo>
                    <a:cubicBezTo>
                      <a:pt x="362031" y="141191"/>
                      <a:pt x="364222" y="147034"/>
                      <a:pt x="370065" y="154338"/>
                    </a:cubicBezTo>
                    <a:cubicBezTo>
                      <a:pt x="391976" y="180631"/>
                      <a:pt x="411696" y="235409"/>
                      <a:pt x="407314" y="253668"/>
                    </a:cubicBezTo>
                    <a:cubicBezTo>
                      <a:pt x="404392" y="263893"/>
                      <a:pt x="429225" y="324514"/>
                      <a:pt x="435068" y="322323"/>
                    </a:cubicBezTo>
                    <a:cubicBezTo>
                      <a:pt x="437989" y="320862"/>
                      <a:pt x="459900" y="302603"/>
                      <a:pt x="483272" y="281422"/>
                    </a:cubicBezTo>
                    <a:cubicBezTo>
                      <a:pt x="536589" y="233948"/>
                      <a:pt x="543163" y="228835"/>
                      <a:pt x="549006" y="228835"/>
                    </a:cubicBezTo>
                    <a:cubicBezTo>
                      <a:pt x="555579" y="228835"/>
                      <a:pt x="676821" y="131696"/>
                      <a:pt x="693619" y="112706"/>
                    </a:cubicBezTo>
                    <a:cubicBezTo>
                      <a:pt x="701653" y="103942"/>
                      <a:pt x="711879" y="97369"/>
                      <a:pt x="716261" y="97369"/>
                    </a:cubicBezTo>
                    <a:cubicBezTo>
                      <a:pt x="721373" y="97369"/>
                      <a:pt x="727216" y="92986"/>
                      <a:pt x="729408" y="87143"/>
                    </a:cubicBezTo>
                    <a:cubicBezTo>
                      <a:pt x="731599" y="82031"/>
                      <a:pt x="748397" y="70345"/>
                      <a:pt x="766657" y="60850"/>
                    </a:cubicBezTo>
                    <a:cubicBezTo>
                      <a:pt x="784916" y="52086"/>
                      <a:pt x="802445" y="41860"/>
                      <a:pt x="804636" y="37478"/>
                    </a:cubicBezTo>
                    <a:cubicBezTo>
                      <a:pt x="810479" y="28714"/>
                      <a:pt x="853571" y="9724"/>
                      <a:pt x="887898" y="1690"/>
                    </a:cubicBezTo>
                    <a:cubicBezTo>
                      <a:pt x="905427" y="-2692"/>
                      <a:pt x="923686" y="-1232"/>
                      <a:pt x="947058" y="6802"/>
                    </a:cubicBezTo>
                    <a:cubicBezTo>
                      <a:pt x="989420" y="20680"/>
                      <a:pt x="997454" y="39669"/>
                      <a:pt x="969700" y="61580"/>
                    </a:cubicBezTo>
                    <a:cubicBezTo>
                      <a:pt x="958744" y="69614"/>
                      <a:pt x="954362" y="74727"/>
                      <a:pt x="959475" y="71806"/>
                    </a:cubicBezTo>
                    <a:cubicBezTo>
                      <a:pt x="963857" y="69614"/>
                      <a:pt x="968239" y="71075"/>
                      <a:pt x="968239" y="74727"/>
                    </a:cubicBezTo>
                    <a:cubicBezTo>
                      <a:pt x="968239" y="79109"/>
                      <a:pt x="978464" y="82761"/>
                      <a:pt x="990150" y="82761"/>
                    </a:cubicBezTo>
                    <a:cubicBezTo>
                      <a:pt x="1012061" y="82761"/>
                      <a:pt x="1012061" y="82761"/>
                      <a:pt x="1000376" y="101020"/>
                    </a:cubicBezTo>
                    <a:cubicBezTo>
                      <a:pt x="992341" y="113437"/>
                      <a:pt x="990150" y="126583"/>
                      <a:pt x="993802" y="147764"/>
                    </a:cubicBezTo>
                    <a:cubicBezTo>
                      <a:pt x="995993" y="163102"/>
                      <a:pt x="995263" y="182092"/>
                      <a:pt x="990881" y="189395"/>
                    </a:cubicBezTo>
                    <a:cubicBezTo>
                      <a:pt x="987229" y="197429"/>
                      <a:pt x="977004" y="217880"/>
                      <a:pt x="968970" y="236139"/>
                    </a:cubicBezTo>
                    <a:cubicBezTo>
                      <a:pt x="951441" y="273388"/>
                      <a:pt x="909809" y="323784"/>
                      <a:pt x="896663" y="323784"/>
                    </a:cubicBezTo>
                    <a:cubicBezTo>
                      <a:pt x="891550" y="323784"/>
                      <a:pt x="888629" y="327436"/>
                      <a:pt x="890089" y="332548"/>
                    </a:cubicBezTo>
                    <a:cubicBezTo>
                      <a:pt x="890820" y="337661"/>
                      <a:pt x="884246" y="344965"/>
                      <a:pt x="875482" y="348616"/>
                    </a:cubicBezTo>
                    <a:cubicBezTo>
                      <a:pt x="865987" y="352999"/>
                      <a:pt x="857223" y="361033"/>
                      <a:pt x="855032" y="366145"/>
                    </a:cubicBezTo>
                    <a:cubicBezTo>
                      <a:pt x="852840" y="371988"/>
                      <a:pt x="855032" y="373449"/>
                      <a:pt x="860874" y="370528"/>
                    </a:cubicBezTo>
                    <a:cubicBezTo>
                      <a:pt x="867448" y="366876"/>
                      <a:pt x="867448" y="367606"/>
                      <a:pt x="860874" y="374910"/>
                    </a:cubicBezTo>
                    <a:cubicBezTo>
                      <a:pt x="855762" y="380022"/>
                      <a:pt x="846267" y="385135"/>
                      <a:pt x="838963" y="385865"/>
                    </a:cubicBezTo>
                    <a:cubicBezTo>
                      <a:pt x="831660" y="385865"/>
                      <a:pt x="821434" y="389517"/>
                      <a:pt x="816322" y="392439"/>
                    </a:cubicBezTo>
                    <a:cubicBezTo>
                      <a:pt x="802445" y="400473"/>
                      <a:pt x="794411" y="390248"/>
                      <a:pt x="807557" y="381483"/>
                    </a:cubicBezTo>
                    <a:cubicBezTo>
                      <a:pt x="815591" y="375640"/>
                      <a:pt x="813400" y="375640"/>
                      <a:pt x="800254" y="379292"/>
                    </a:cubicBezTo>
                    <a:cubicBezTo>
                      <a:pt x="790028" y="382214"/>
                      <a:pt x="779803" y="387326"/>
                      <a:pt x="777612" y="390978"/>
                    </a:cubicBezTo>
                    <a:cubicBezTo>
                      <a:pt x="775421" y="394630"/>
                      <a:pt x="766657" y="399012"/>
                      <a:pt x="759353" y="400473"/>
                    </a:cubicBezTo>
                    <a:cubicBezTo>
                      <a:pt x="752049" y="401934"/>
                      <a:pt x="745476" y="403394"/>
                      <a:pt x="745476" y="404125"/>
                    </a:cubicBezTo>
                    <a:cubicBezTo>
                      <a:pt x="745476" y="404855"/>
                      <a:pt x="735981" y="406316"/>
                      <a:pt x="723565" y="407777"/>
                    </a:cubicBezTo>
                    <a:cubicBezTo>
                      <a:pt x="711879" y="409237"/>
                      <a:pt x="687046" y="414350"/>
                      <a:pt x="668787" y="418002"/>
                    </a:cubicBezTo>
                    <a:cubicBezTo>
                      <a:pt x="603784" y="433340"/>
                      <a:pt x="567265" y="438452"/>
                      <a:pt x="501532" y="443565"/>
                    </a:cubicBezTo>
                    <a:cubicBezTo>
                      <a:pt x="459170" y="446486"/>
                      <a:pt x="447484" y="455981"/>
                      <a:pt x="456979" y="480083"/>
                    </a:cubicBezTo>
                    <a:cubicBezTo>
                      <a:pt x="459900" y="488848"/>
                      <a:pt x="467934" y="514411"/>
                      <a:pt x="474508" y="537052"/>
                    </a:cubicBezTo>
                    <a:cubicBezTo>
                      <a:pt x="482542" y="564806"/>
                      <a:pt x="491306" y="580144"/>
                      <a:pt x="500801" y="583066"/>
                    </a:cubicBezTo>
                    <a:cubicBezTo>
                      <a:pt x="508105" y="585257"/>
                      <a:pt x="516869" y="594021"/>
                      <a:pt x="519061" y="602055"/>
                    </a:cubicBezTo>
                    <a:cubicBezTo>
                      <a:pt x="521982" y="609359"/>
                      <a:pt x="528555" y="615933"/>
                      <a:pt x="535129" y="615933"/>
                    </a:cubicBezTo>
                    <a:cubicBezTo>
                      <a:pt x="544624" y="615933"/>
                      <a:pt x="545354" y="614472"/>
                      <a:pt x="536589" y="603516"/>
                    </a:cubicBezTo>
                    <a:cubicBezTo>
                      <a:pt x="528555" y="594021"/>
                      <a:pt x="530746" y="594021"/>
                      <a:pt x="545354" y="604977"/>
                    </a:cubicBezTo>
                    <a:cubicBezTo>
                      <a:pt x="556309" y="613011"/>
                      <a:pt x="562883" y="622506"/>
                      <a:pt x="560692" y="626158"/>
                    </a:cubicBezTo>
                    <a:cubicBezTo>
                      <a:pt x="558501" y="629810"/>
                      <a:pt x="562152" y="631270"/>
                      <a:pt x="568726" y="628349"/>
                    </a:cubicBezTo>
                    <a:cubicBezTo>
                      <a:pt x="575299" y="626158"/>
                      <a:pt x="586985" y="630540"/>
                      <a:pt x="597210" y="639304"/>
                    </a:cubicBezTo>
                    <a:cubicBezTo>
                      <a:pt x="616930" y="656833"/>
                      <a:pt x="649067" y="670710"/>
                      <a:pt x="676821" y="673632"/>
                    </a:cubicBezTo>
                    <a:cubicBezTo>
                      <a:pt x="679742" y="674362"/>
                      <a:pt x="683394" y="680936"/>
                      <a:pt x="685585" y="689700"/>
                    </a:cubicBezTo>
                    <a:cubicBezTo>
                      <a:pt x="687776" y="698465"/>
                      <a:pt x="692889" y="702847"/>
                      <a:pt x="697271" y="700656"/>
                    </a:cubicBezTo>
                    <a:cubicBezTo>
                      <a:pt x="700923" y="697734"/>
                      <a:pt x="706766" y="699925"/>
                      <a:pt x="709688" y="704307"/>
                    </a:cubicBezTo>
                    <a:cubicBezTo>
                      <a:pt x="711879" y="708690"/>
                      <a:pt x="725025" y="717454"/>
                      <a:pt x="737442" y="723297"/>
                    </a:cubicBezTo>
                    <a:cubicBezTo>
                      <a:pt x="792950" y="748860"/>
                      <a:pt x="817783" y="768580"/>
                      <a:pt x="835311" y="802177"/>
                    </a:cubicBezTo>
                    <a:cubicBezTo>
                      <a:pt x="848458" y="827010"/>
                      <a:pt x="847728" y="850382"/>
                      <a:pt x="831660" y="884709"/>
                    </a:cubicBezTo>
                    <a:cubicBezTo>
                      <a:pt x="823626" y="902238"/>
                      <a:pt x="821434" y="919767"/>
                      <a:pt x="825086" y="949712"/>
                    </a:cubicBezTo>
                    <a:lnTo>
                      <a:pt x="829469" y="989883"/>
                    </a:lnTo>
                    <a:lnTo>
                      <a:pt x="806097" y="985501"/>
                    </a:lnTo>
                    <a:cubicBezTo>
                      <a:pt x="792950" y="983310"/>
                      <a:pt x="770308" y="978927"/>
                      <a:pt x="756431" y="976736"/>
                    </a:cubicBezTo>
                    <a:cubicBezTo>
                      <a:pt x="684125" y="965050"/>
                      <a:pt x="583333" y="942409"/>
                      <a:pt x="560692" y="933644"/>
                    </a:cubicBezTo>
                    <a:cubicBezTo>
                      <a:pt x="527825" y="919037"/>
                      <a:pt x="527825" y="919767"/>
                      <a:pt x="533668" y="943139"/>
                    </a:cubicBezTo>
                    <a:cubicBezTo>
                      <a:pt x="536589" y="954095"/>
                      <a:pt x="538050" y="986961"/>
                      <a:pt x="538050" y="1016907"/>
                    </a:cubicBezTo>
                    <a:cubicBezTo>
                      <a:pt x="537320" y="1060729"/>
                      <a:pt x="533668" y="1077527"/>
                      <a:pt x="517600" y="1106742"/>
                    </a:cubicBezTo>
                    <a:cubicBezTo>
                      <a:pt x="506644" y="1126462"/>
                      <a:pt x="489115" y="1147643"/>
                      <a:pt x="478890" y="1152756"/>
                    </a:cubicBezTo>
                    <a:cubicBezTo>
                      <a:pt x="467934" y="1158599"/>
                      <a:pt x="455518" y="1168094"/>
                      <a:pt x="450406" y="1173937"/>
                    </a:cubicBezTo>
                    <a:cubicBezTo>
                      <a:pt x="437989" y="1189274"/>
                      <a:pt x="424843" y="1189274"/>
                      <a:pt x="430686" y="1173937"/>
                    </a:cubicBezTo>
                    <a:close/>
                  </a:path>
                </a:pathLst>
              </a:custGeom>
              <a:grpFill/>
              <a:ln w="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" name="图形 2">
                <a:extLst>
                  <a:ext uri="{FF2B5EF4-FFF2-40B4-BE49-F238E27FC236}">
                    <a16:creationId xmlns:a16="http://schemas.microsoft.com/office/drawing/2014/main" id="{B6B3E117-1119-4FF2-85EB-4462E402E6AD}"/>
                  </a:ext>
                </a:extLst>
              </p:cNvPr>
              <p:cNvGrpSpPr/>
              <p:nvPr/>
            </p:nvGrpSpPr>
            <p:grpSpPr>
              <a:xfrm>
                <a:off x="7816459" y="1702014"/>
                <a:ext cx="2092503" cy="2869308"/>
                <a:chOff x="7972558" y="2869117"/>
                <a:chExt cx="819949" cy="1124341"/>
              </a:xfrm>
              <a:grpFill/>
            </p:grpSpPr>
            <p:sp>
              <p:nvSpPr>
                <p:cNvPr id="18" name="任意多边形: 形状 17">
                  <a:extLst>
                    <a:ext uri="{FF2B5EF4-FFF2-40B4-BE49-F238E27FC236}">
                      <a16:creationId xmlns:a16="http://schemas.microsoft.com/office/drawing/2014/main" id="{50A173C4-BD67-2D11-FCB7-0376D325756B}"/>
                    </a:ext>
                  </a:extLst>
                </p:cNvPr>
                <p:cNvSpPr/>
                <p:nvPr/>
              </p:nvSpPr>
              <p:spPr>
                <a:xfrm flipV="1">
                  <a:off x="7972558" y="2869117"/>
                  <a:ext cx="677112" cy="635256"/>
                </a:xfrm>
                <a:custGeom>
                  <a:avLst/>
                  <a:gdLst>
                    <a:gd name="connsiteX0" fmla="*/ 245754 w 677112"/>
                    <a:gd name="connsiteY0" fmla="*/ 630656 h 635256"/>
                    <a:gd name="connsiteX1" fmla="*/ 246605 w 677112"/>
                    <a:gd name="connsiteY1" fmla="*/ 615350 h 635256"/>
                    <a:gd name="connsiteX2" fmla="*/ 272966 w 677112"/>
                    <a:gd name="connsiteY2" fmla="*/ 495449 h 635256"/>
                    <a:gd name="connsiteX3" fmla="*/ 62076 w 677112"/>
                    <a:gd name="connsiteY3" fmla="*/ 403610 h 635256"/>
                    <a:gd name="connsiteX4" fmla="*/ 3401 w 677112"/>
                    <a:gd name="connsiteY4" fmla="*/ 367895 h 635256"/>
                    <a:gd name="connsiteX5" fmla="*/ 29762 w 677112"/>
                    <a:gd name="connsiteY5" fmla="*/ 336431 h 635256"/>
                    <a:gd name="connsiteX6" fmla="*/ 219393 w 677112"/>
                    <a:gd name="connsiteY6" fmla="*/ 264150 h 635256"/>
                    <a:gd name="connsiteX7" fmla="*/ 264462 w 677112"/>
                    <a:gd name="connsiteY7" fmla="*/ 245442 h 635256"/>
                    <a:gd name="connsiteX8" fmla="*/ 211740 w 677112"/>
                    <a:gd name="connsiteY8" fmla="*/ 153603 h 635256"/>
                    <a:gd name="connsiteX9" fmla="*/ 199835 w 677112"/>
                    <a:gd name="connsiteY9" fmla="*/ 120439 h 635256"/>
                    <a:gd name="connsiteX10" fmla="*/ 190481 w 677112"/>
                    <a:gd name="connsiteY10" fmla="*/ 111936 h 635256"/>
                    <a:gd name="connsiteX11" fmla="*/ 192181 w 677112"/>
                    <a:gd name="connsiteY11" fmla="*/ 102582 h 635256"/>
                    <a:gd name="connsiteX12" fmla="*/ 233849 w 677112"/>
                    <a:gd name="connsiteY12" fmla="*/ 29451 h 635256"/>
                    <a:gd name="connsiteX13" fmla="*/ 261061 w 677112"/>
                    <a:gd name="connsiteY13" fmla="*/ 4790 h 635256"/>
                    <a:gd name="connsiteX14" fmla="*/ 305279 w 677112"/>
                    <a:gd name="connsiteY14" fmla="*/ 8192 h 635256"/>
                    <a:gd name="connsiteX15" fmla="*/ 525523 w 677112"/>
                    <a:gd name="connsiteY15" fmla="*/ 114487 h 635256"/>
                    <a:gd name="connsiteX16" fmla="*/ 594402 w 677112"/>
                    <a:gd name="connsiteY16" fmla="*/ 139998 h 635256"/>
                    <a:gd name="connsiteX17" fmla="*/ 613961 w 677112"/>
                    <a:gd name="connsiteY17" fmla="*/ 151052 h 635256"/>
                    <a:gd name="connsiteX18" fmla="*/ 617362 w 677112"/>
                    <a:gd name="connsiteY18" fmla="*/ 159556 h 635256"/>
                    <a:gd name="connsiteX19" fmla="*/ 619913 w 677112"/>
                    <a:gd name="connsiteY19" fmla="*/ 168060 h 635256"/>
                    <a:gd name="connsiteX20" fmla="*/ 619913 w 677112"/>
                    <a:gd name="connsiteY20" fmla="*/ 210578 h 635256"/>
                    <a:gd name="connsiteX21" fmla="*/ 616512 w 677112"/>
                    <a:gd name="connsiteY21" fmla="*/ 238640 h 635256"/>
                    <a:gd name="connsiteX22" fmla="*/ 623315 w 677112"/>
                    <a:gd name="connsiteY22" fmla="*/ 256497 h 635256"/>
                    <a:gd name="connsiteX23" fmla="*/ 454093 w 677112"/>
                    <a:gd name="connsiteY23" fmla="*/ 241191 h 635256"/>
                    <a:gd name="connsiteX24" fmla="*/ 417527 w 677112"/>
                    <a:gd name="connsiteY24" fmla="*/ 248844 h 635256"/>
                    <a:gd name="connsiteX25" fmla="*/ 448991 w 677112"/>
                    <a:gd name="connsiteY25" fmla="*/ 329628 h 635256"/>
                    <a:gd name="connsiteX26" fmla="*/ 483855 w 677112"/>
                    <a:gd name="connsiteY26" fmla="*/ 355989 h 635256"/>
                    <a:gd name="connsiteX27" fmla="*/ 511067 w 677112"/>
                    <a:gd name="connsiteY27" fmla="*/ 376398 h 635256"/>
                    <a:gd name="connsiteX28" fmla="*/ 536578 w 677112"/>
                    <a:gd name="connsiteY28" fmla="*/ 384902 h 635256"/>
                    <a:gd name="connsiteX29" fmla="*/ 562089 w 677112"/>
                    <a:gd name="connsiteY29" fmla="*/ 402759 h 635256"/>
                    <a:gd name="connsiteX30" fmla="*/ 551884 w 677112"/>
                    <a:gd name="connsiteY30" fmla="*/ 401059 h 635256"/>
                    <a:gd name="connsiteX31" fmla="*/ 548483 w 677112"/>
                    <a:gd name="connsiteY31" fmla="*/ 404460 h 635256"/>
                    <a:gd name="connsiteX32" fmla="*/ 564640 w 677112"/>
                    <a:gd name="connsiteY32" fmla="*/ 409562 h 635256"/>
                    <a:gd name="connsiteX33" fmla="*/ 583348 w 677112"/>
                    <a:gd name="connsiteY33" fmla="*/ 424869 h 635256"/>
                    <a:gd name="connsiteX34" fmla="*/ 600355 w 677112"/>
                    <a:gd name="connsiteY34" fmla="*/ 443577 h 635256"/>
                    <a:gd name="connsiteX35" fmla="*/ 621614 w 677112"/>
                    <a:gd name="connsiteY35" fmla="*/ 457182 h 635256"/>
                    <a:gd name="connsiteX36" fmla="*/ 626716 w 677112"/>
                    <a:gd name="connsiteY36" fmla="*/ 459734 h 635256"/>
                    <a:gd name="connsiteX37" fmla="*/ 628417 w 677112"/>
                    <a:gd name="connsiteY37" fmla="*/ 448679 h 635256"/>
                    <a:gd name="connsiteX38" fmla="*/ 642873 w 677112"/>
                    <a:gd name="connsiteY38" fmla="*/ 457182 h 635256"/>
                    <a:gd name="connsiteX39" fmla="*/ 656479 w 677112"/>
                    <a:gd name="connsiteY39" fmla="*/ 461434 h 635256"/>
                    <a:gd name="connsiteX40" fmla="*/ 664132 w 677112"/>
                    <a:gd name="connsiteY40" fmla="*/ 464836 h 635256"/>
                    <a:gd name="connsiteX41" fmla="*/ 653928 w 677112"/>
                    <a:gd name="connsiteY41" fmla="*/ 474190 h 635256"/>
                    <a:gd name="connsiteX42" fmla="*/ 664132 w 677112"/>
                    <a:gd name="connsiteY42" fmla="*/ 495449 h 635256"/>
                    <a:gd name="connsiteX43" fmla="*/ 673486 w 677112"/>
                    <a:gd name="connsiteY43" fmla="*/ 516708 h 635256"/>
                    <a:gd name="connsiteX44" fmla="*/ 672636 w 677112"/>
                    <a:gd name="connsiteY44" fmla="*/ 533715 h 635256"/>
                    <a:gd name="connsiteX45" fmla="*/ 675187 w 677112"/>
                    <a:gd name="connsiteY45" fmla="*/ 549872 h 635256"/>
                    <a:gd name="connsiteX46" fmla="*/ 647125 w 677112"/>
                    <a:gd name="connsiteY46" fmla="*/ 550722 h 635256"/>
                    <a:gd name="connsiteX47" fmla="*/ 640322 w 677112"/>
                    <a:gd name="connsiteY47" fmla="*/ 556675 h 635256"/>
                    <a:gd name="connsiteX48" fmla="*/ 634369 w 677112"/>
                    <a:gd name="connsiteY48" fmla="*/ 587288 h 635256"/>
                    <a:gd name="connsiteX49" fmla="*/ 632669 w 677112"/>
                    <a:gd name="connsiteY49" fmla="*/ 595791 h 635256"/>
                    <a:gd name="connsiteX50" fmla="*/ 620764 w 677112"/>
                    <a:gd name="connsiteY50" fmla="*/ 613649 h 635256"/>
                    <a:gd name="connsiteX51" fmla="*/ 485556 w 677112"/>
                    <a:gd name="connsiteY51" fmla="*/ 592390 h 635256"/>
                    <a:gd name="connsiteX52" fmla="*/ 423480 w 677112"/>
                    <a:gd name="connsiteY52" fmla="*/ 578784 h 635256"/>
                    <a:gd name="connsiteX53" fmla="*/ 245754 w 677112"/>
                    <a:gd name="connsiteY53" fmla="*/ 630656 h 63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677112" h="635256">
                      <a:moveTo>
                        <a:pt x="245754" y="630656"/>
                      </a:moveTo>
                      <a:cubicBezTo>
                        <a:pt x="241502" y="627255"/>
                        <a:pt x="242353" y="620452"/>
                        <a:pt x="246605" y="615350"/>
                      </a:cubicBezTo>
                      <a:cubicBezTo>
                        <a:pt x="253407" y="606846"/>
                        <a:pt x="272966" y="518408"/>
                        <a:pt x="272966" y="495449"/>
                      </a:cubicBezTo>
                      <a:cubicBezTo>
                        <a:pt x="272966" y="482693"/>
                        <a:pt x="149663" y="429121"/>
                        <a:pt x="62076" y="403610"/>
                      </a:cubicBezTo>
                      <a:cubicBezTo>
                        <a:pt x="-851" y="385752"/>
                        <a:pt x="-5102" y="383201"/>
                        <a:pt x="3401" y="367895"/>
                      </a:cubicBezTo>
                      <a:cubicBezTo>
                        <a:pt x="8503" y="358541"/>
                        <a:pt x="20408" y="344935"/>
                        <a:pt x="29762" y="336431"/>
                      </a:cubicBezTo>
                      <a:cubicBezTo>
                        <a:pt x="60375" y="311771"/>
                        <a:pt x="171773" y="268402"/>
                        <a:pt x="219393" y="264150"/>
                      </a:cubicBezTo>
                      <a:cubicBezTo>
                        <a:pt x="253407" y="260749"/>
                        <a:pt x="264462" y="255647"/>
                        <a:pt x="264462" y="245442"/>
                      </a:cubicBezTo>
                      <a:cubicBezTo>
                        <a:pt x="264462" y="229286"/>
                        <a:pt x="236400" y="180815"/>
                        <a:pt x="211740" y="153603"/>
                      </a:cubicBezTo>
                      <a:cubicBezTo>
                        <a:pt x="201535" y="142549"/>
                        <a:pt x="196433" y="128943"/>
                        <a:pt x="199835" y="120439"/>
                      </a:cubicBezTo>
                      <a:cubicBezTo>
                        <a:pt x="204086" y="110235"/>
                        <a:pt x="201535" y="107684"/>
                        <a:pt x="190481" y="111936"/>
                      </a:cubicBezTo>
                      <a:cubicBezTo>
                        <a:pt x="177725" y="116188"/>
                        <a:pt x="178576" y="114487"/>
                        <a:pt x="192181" y="102582"/>
                      </a:cubicBezTo>
                      <a:cubicBezTo>
                        <a:pt x="209189" y="88126"/>
                        <a:pt x="222794" y="63465"/>
                        <a:pt x="233849" y="29451"/>
                      </a:cubicBezTo>
                      <a:cubicBezTo>
                        <a:pt x="236400" y="21797"/>
                        <a:pt x="248305" y="9892"/>
                        <a:pt x="261061" y="4790"/>
                      </a:cubicBezTo>
                      <a:cubicBezTo>
                        <a:pt x="278918" y="-3713"/>
                        <a:pt x="287422" y="-2863"/>
                        <a:pt x="305279" y="8192"/>
                      </a:cubicBezTo>
                      <a:cubicBezTo>
                        <a:pt x="397119" y="64316"/>
                        <a:pt x="476202" y="102582"/>
                        <a:pt x="525523" y="114487"/>
                      </a:cubicBezTo>
                      <a:cubicBezTo>
                        <a:pt x="556986" y="122140"/>
                        <a:pt x="588450" y="134045"/>
                        <a:pt x="594402" y="139998"/>
                      </a:cubicBezTo>
                      <a:cubicBezTo>
                        <a:pt x="600355" y="145950"/>
                        <a:pt x="609709" y="151052"/>
                        <a:pt x="613961" y="151052"/>
                      </a:cubicBezTo>
                      <a:cubicBezTo>
                        <a:pt x="619063" y="151052"/>
                        <a:pt x="619913" y="155304"/>
                        <a:pt x="617362" y="159556"/>
                      </a:cubicBezTo>
                      <a:cubicBezTo>
                        <a:pt x="614811" y="164658"/>
                        <a:pt x="615661" y="168060"/>
                        <a:pt x="619913" y="168060"/>
                      </a:cubicBezTo>
                      <a:cubicBezTo>
                        <a:pt x="638621" y="168060"/>
                        <a:pt x="637771" y="195271"/>
                        <a:pt x="619913" y="210578"/>
                      </a:cubicBezTo>
                      <a:cubicBezTo>
                        <a:pt x="601205" y="225884"/>
                        <a:pt x="600355" y="226735"/>
                        <a:pt x="616512" y="238640"/>
                      </a:cubicBezTo>
                      <a:cubicBezTo>
                        <a:pt x="626716" y="246293"/>
                        <a:pt x="629267" y="252245"/>
                        <a:pt x="623315" y="256497"/>
                      </a:cubicBezTo>
                      <a:cubicBezTo>
                        <a:pt x="606307" y="266702"/>
                        <a:pt x="481304" y="255647"/>
                        <a:pt x="454093" y="241191"/>
                      </a:cubicBezTo>
                      <a:cubicBezTo>
                        <a:pt x="419228" y="223333"/>
                        <a:pt x="417527" y="223333"/>
                        <a:pt x="417527" y="248844"/>
                      </a:cubicBezTo>
                      <a:cubicBezTo>
                        <a:pt x="417527" y="274355"/>
                        <a:pt x="438786" y="329628"/>
                        <a:pt x="448991" y="329628"/>
                      </a:cubicBezTo>
                      <a:cubicBezTo>
                        <a:pt x="452392" y="329628"/>
                        <a:pt x="468549" y="341533"/>
                        <a:pt x="483855" y="355989"/>
                      </a:cubicBezTo>
                      <a:cubicBezTo>
                        <a:pt x="498312" y="369595"/>
                        <a:pt x="511067" y="378949"/>
                        <a:pt x="511067" y="376398"/>
                      </a:cubicBezTo>
                      <a:cubicBezTo>
                        <a:pt x="511067" y="373847"/>
                        <a:pt x="522972" y="377249"/>
                        <a:pt x="536578" y="384902"/>
                      </a:cubicBezTo>
                      <a:cubicBezTo>
                        <a:pt x="551034" y="392555"/>
                        <a:pt x="562089" y="400208"/>
                        <a:pt x="562089" y="402759"/>
                      </a:cubicBezTo>
                      <a:cubicBezTo>
                        <a:pt x="562089" y="405310"/>
                        <a:pt x="557837" y="404460"/>
                        <a:pt x="551884" y="401059"/>
                      </a:cubicBezTo>
                      <a:cubicBezTo>
                        <a:pt x="545932" y="397657"/>
                        <a:pt x="545081" y="398508"/>
                        <a:pt x="548483" y="404460"/>
                      </a:cubicBezTo>
                      <a:cubicBezTo>
                        <a:pt x="551884" y="409562"/>
                        <a:pt x="558687" y="412113"/>
                        <a:pt x="564640" y="409562"/>
                      </a:cubicBezTo>
                      <a:cubicBezTo>
                        <a:pt x="570592" y="407862"/>
                        <a:pt x="579096" y="414664"/>
                        <a:pt x="583348" y="424869"/>
                      </a:cubicBezTo>
                      <a:cubicBezTo>
                        <a:pt x="588450" y="435923"/>
                        <a:pt x="596103" y="444427"/>
                        <a:pt x="600355" y="443577"/>
                      </a:cubicBezTo>
                      <a:cubicBezTo>
                        <a:pt x="605457" y="443577"/>
                        <a:pt x="614811" y="449529"/>
                        <a:pt x="621614" y="457182"/>
                      </a:cubicBezTo>
                      <a:cubicBezTo>
                        <a:pt x="628417" y="464836"/>
                        <a:pt x="630968" y="465686"/>
                        <a:pt x="626716" y="459734"/>
                      </a:cubicBezTo>
                      <a:cubicBezTo>
                        <a:pt x="622464" y="452931"/>
                        <a:pt x="623315" y="448679"/>
                        <a:pt x="628417" y="448679"/>
                      </a:cubicBezTo>
                      <a:cubicBezTo>
                        <a:pt x="633519" y="448679"/>
                        <a:pt x="640322" y="452931"/>
                        <a:pt x="642873" y="457182"/>
                      </a:cubicBezTo>
                      <a:cubicBezTo>
                        <a:pt x="646274" y="462285"/>
                        <a:pt x="652227" y="463985"/>
                        <a:pt x="656479" y="461434"/>
                      </a:cubicBezTo>
                      <a:cubicBezTo>
                        <a:pt x="660731" y="458033"/>
                        <a:pt x="664132" y="460584"/>
                        <a:pt x="664132" y="464836"/>
                      </a:cubicBezTo>
                      <a:cubicBezTo>
                        <a:pt x="664132" y="469938"/>
                        <a:pt x="659880" y="474190"/>
                        <a:pt x="653928" y="474190"/>
                      </a:cubicBezTo>
                      <a:cubicBezTo>
                        <a:pt x="648825" y="474190"/>
                        <a:pt x="653077" y="483544"/>
                        <a:pt x="664132" y="495449"/>
                      </a:cubicBezTo>
                      <a:cubicBezTo>
                        <a:pt x="675187" y="507354"/>
                        <a:pt x="679439" y="516708"/>
                        <a:pt x="673486" y="516708"/>
                      </a:cubicBezTo>
                      <a:cubicBezTo>
                        <a:pt x="665833" y="516708"/>
                        <a:pt x="665833" y="520960"/>
                        <a:pt x="672636" y="533715"/>
                      </a:cubicBezTo>
                      <a:cubicBezTo>
                        <a:pt x="677738" y="543069"/>
                        <a:pt x="678588" y="550722"/>
                        <a:pt x="675187" y="549872"/>
                      </a:cubicBezTo>
                      <a:cubicBezTo>
                        <a:pt x="671785" y="549022"/>
                        <a:pt x="659030" y="549872"/>
                        <a:pt x="647125" y="550722"/>
                      </a:cubicBezTo>
                      <a:cubicBezTo>
                        <a:pt x="632669" y="552423"/>
                        <a:pt x="630968" y="554124"/>
                        <a:pt x="640322" y="556675"/>
                      </a:cubicBezTo>
                      <a:cubicBezTo>
                        <a:pt x="661581" y="561777"/>
                        <a:pt x="656479" y="591540"/>
                        <a:pt x="634369" y="587288"/>
                      </a:cubicBezTo>
                      <a:cubicBezTo>
                        <a:pt x="618212" y="583886"/>
                        <a:pt x="618212" y="583886"/>
                        <a:pt x="632669" y="595791"/>
                      </a:cubicBezTo>
                      <a:cubicBezTo>
                        <a:pt x="646274" y="606846"/>
                        <a:pt x="645424" y="608547"/>
                        <a:pt x="620764" y="613649"/>
                      </a:cubicBezTo>
                      <a:cubicBezTo>
                        <a:pt x="569742" y="623853"/>
                        <a:pt x="537428" y="618751"/>
                        <a:pt x="485556" y="592390"/>
                      </a:cubicBezTo>
                      <a:cubicBezTo>
                        <a:pt x="439637" y="568580"/>
                        <a:pt x="432834" y="566879"/>
                        <a:pt x="423480" y="578784"/>
                      </a:cubicBezTo>
                      <a:cubicBezTo>
                        <a:pt x="403071" y="605996"/>
                        <a:pt x="261911" y="646813"/>
                        <a:pt x="245754" y="630656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105C338D-2A47-63C5-3DC5-A85081E20774}"/>
                    </a:ext>
                  </a:extLst>
                </p:cNvPr>
                <p:cNvSpPr/>
                <p:nvPr/>
              </p:nvSpPr>
              <p:spPr>
                <a:xfrm flipV="1">
                  <a:off x="8636575" y="3014797"/>
                  <a:ext cx="21255" cy="10487"/>
                </a:xfrm>
                <a:custGeom>
                  <a:avLst/>
                  <a:gdLst>
                    <a:gd name="connsiteX0" fmla="*/ -245 w 21255"/>
                    <a:gd name="connsiteY0" fmla="*/ 6793 h 10487"/>
                    <a:gd name="connsiteX1" fmla="*/ 20164 w 21255"/>
                    <a:gd name="connsiteY1" fmla="*/ 1691 h 10487"/>
                    <a:gd name="connsiteX2" fmla="*/ 12511 w 21255"/>
                    <a:gd name="connsiteY2" fmla="*/ 9344 h 10487"/>
                    <a:gd name="connsiteX3" fmla="*/ -245 w 21255"/>
                    <a:gd name="connsiteY3" fmla="*/ 6793 h 1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55" h="10487">
                      <a:moveTo>
                        <a:pt x="-245" y="6793"/>
                      </a:moveTo>
                      <a:cubicBezTo>
                        <a:pt x="-245" y="-10"/>
                        <a:pt x="15912" y="-4262"/>
                        <a:pt x="20164" y="1691"/>
                      </a:cubicBezTo>
                      <a:cubicBezTo>
                        <a:pt x="22715" y="5943"/>
                        <a:pt x="19314" y="9344"/>
                        <a:pt x="12511" y="9344"/>
                      </a:cubicBezTo>
                      <a:cubicBezTo>
                        <a:pt x="5708" y="9344"/>
                        <a:pt x="-245" y="7643"/>
                        <a:pt x="-245" y="679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7109ACEA-71A3-A618-E1F3-C4B2745FA649}"/>
                    </a:ext>
                  </a:extLst>
                </p:cNvPr>
                <p:cNvSpPr/>
                <p:nvPr/>
              </p:nvSpPr>
              <p:spPr>
                <a:xfrm flipV="1">
                  <a:off x="8093909" y="3456486"/>
                  <a:ext cx="698598" cy="536972"/>
                </a:xfrm>
                <a:custGeom>
                  <a:avLst/>
                  <a:gdLst>
                    <a:gd name="connsiteX0" fmla="*/ 457603 w 698598"/>
                    <a:gd name="connsiteY0" fmla="*/ 529430 h 536972"/>
                    <a:gd name="connsiteX1" fmla="*/ 193141 w 698598"/>
                    <a:gd name="connsiteY1" fmla="*/ 392522 h 536972"/>
                    <a:gd name="connsiteX2" fmla="*/ 253516 w 698598"/>
                    <a:gd name="connsiteY2" fmla="*/ 339799 h 536972"/>
                    <a:gd name="connsiteX3" fmla="*/ 300286 w 698598"/>
                    <a:gd name="connsiteY3" fmla="*/ 326194 h 536972"/>
                    <a:gd name="connsiteX4" fmla="*/ 375118 w 698598"/>
                    <a:gd name="connsiteY4" fmla="*/ 364460 h 536972"/>
                    <a:gd name="connsiteX5" fmla="*/ 449099 w 698598"/>
                    <a:gd name="connsiteY5" fmla="*/ 397624 h 536972"/>
                    <a:gd name="connsiteX6" fmla="*/ 367465 w 698598"/>
                    <a:gd name="connsiteY6" fmla="*/ 272621 h 536972"/>
                    <a:gd name="connsiteX7" fmla="*/ 338553 w 698598"/>
                    <a:gd name="connsiteY7" fmla="*/ 233504 h 536972"/>
                    <a:gd name="connsiteX8" fmla="*/ 311341 w 698598"/>
                    <a:gd name="connsiteY8" fmla="*/ 219898 h 536972"/>
                    <a:gd name="connsiteX9" fmla="*/ 235659 w 698598"/>
                    <a:gd name="connsiteY9" fmla="*/ 230953 h 536972"/>
                    <a:gd name="connsiteX10" fmla="*/ 120010 w 698598"/>
                    <a:gd name="connsiteY10" fmla="*/ 361058 h 536972"/>
                    <a:gd name="connsiteX11" fmla="*/ 109 w 698598"/>
                    <a:gd name="connsiteY11" fmla="*/ 381467 h 536972"/>
                    <a:gd name="connsiteX12" fmla="*/ 70689 w 698598"/>
                    <a:gd name="connsiteY12" fmla="*/ 219898 h 536972"/>
                    <a:gd name="connsiteX13" fmla="*/ 85995 w 698598"/>
                    <a:gd name="connsiteY13" fmla="*/ 179931 h 536972"/>
                    <a:gd name="connsiteX14" fmla="*/ 90247 w 698598"/>
                    <a:gd name="connsiteY14" fmla="*/ 173129 h 536972"/>
                    <a:gd name="connsiteX15" fmla="*/ 103853 w 698598"/>
                    <a:gd name="connsiteY15" fmla="*/ 147618 h 536972"/>
                    <a:gd name="connsiteX16" fmla="*/ 121710 w 698598"/>
                    <a:gd name="connsiteY16" fmla="*/ 122107 h 536972"/>
                    <a:gd name="connsiteX17" fmla="*/ 134466 w 698598"/>
                    <a:gd name="connsiteY17" fmla="*/ 109351 h 536972"/>
                    <a:gd name="connsiteX18" fmla="*/ 142969 w 698598"/>
                    <a:gd name="connsiteY18" fmla="*/ 96596 h 536972"/>
                    <a:gd name="connsiteX19" fmla="*/ 149772 w 698598"/>
                    <a:gd name="connsiteY19" fmla="*/ 85541 h 536972"/>
                    <a:gd name="connsiteX20" fmla="*/ 210998 w 698598"/>
                    <a:gd name="connsiteY20" fmla="*/ 13261 h 536972"/>
                    <a:gd name="connsiteX21" fmla="*/ 262870 w 698598"/>
                    <a:gd name="connsiteY21" fmla="*/ 12410 h 536972"/>
                    <a:gd name="connsiteX22" fmla="*/ 285830 w 698598"/>
                    <a:gd name="connsiteY22" fmla="*/ 54078 h 536972"/>
                    <a:gd name="connsiteX23" fmla="*/ 289232 w 698598"/>
                    <a:gd name="connsiteY23" fmla="*/ 83841 h 536972"/>
                    <a:gd name="connsiteX24" fmla="*/ 453351 w 698598"/>
                    <a:gd name="connsiteY24" fmla="*/ 105950 h 536972"/>
                    <a:gd name="connsiteX25" fmla="*/ 517128 w 698598"/>
                    <a:gd name="connsiteY25" fmla="*/ 114454 h 536972"/>
                    <a:gd name="connsiteX26" fmla="*/ 535836 w 698598"/>
                    <a:gd name="connsiteY26" fmla="*/ 127209 h 536972"/>
                    <a:gd name="connsiteX27" fmla="*/ 563048 w 698598"/>
                    <a:gd name="connsiteY27" fmla="*/ 179931 h 536972"/>
                    <a:gd name="connsiteX28" fmla="*/ 565599 w 698598"/>
                    <a:gd name="connsiteY28" fmla="*/ 213946 h 536972"/>
                    <a:gd name="connsiteX29" fmla="*/ 554544 w 698598"/>
                    <a:gd name="connsiteY29" fmla="*/ 241158 h 536972"/>
                    <a:gd name="connsiteX30" fmla="*/ 574103 w 698598"/>
                    <a:gd name="connsiteY30" fmla="*/ 272621 h 536972"/>
                    <a:gd name="connsiteX31" fmla="*/ 669343 w 698598"/>
                    <a:gd name="connsiteY31" fmla="*/ 351704 h 536972"/>
                    <a:gd name="connsiteX32" fmla="*/ 698255 w 698598"/>
                    <a:gd name="connsiteY32" fmla="*/ 432489 h 536972"/>
                    <a:gd name="connsiteX33" fmla="*/ 601314 w 698598"/>
                    <a:gd name="connsiteY33" fmla="*/ 513273 h 536972"/>
                    <a:gd name="connsiteX34" fmla="*/ 457603 w 698598"/>
                    <a:gd name="connsiteY34" fmla="*/ 529430 h 53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8598" h="536972">
                      <a:moveTo>
                        <a:pt x="457603" y="529430"/>
                      </a:moveTo>
                      <a:cubicBezTo>
                        <a:pt x="380220" y="516675"/>
                        <a:pt x="212699" y="429938"/>
                        <a:pt x="193141" y="392522"/>
                      </a:cubicBezTo>
                      <a:cubicBezTo>
                        <a:pt x="180385" y="369562"/>
                        <a:pt x="194841" y="356807"/>
                        <a:pt x="253516" y="339799"/>
                      </a:cubicBezTo>
                      <a:lnTo>
                        <a:pt x="300286" y="326194"/>
                      </a:lnTo>
                      <a:lnTo>
                        <a:pt x="375118" y="364460"/>
                      </a:lnTo>
                      <a:cubicBezTo>
                        <a:pt x="415935" y="385719"/>
                        <a:pt x="449099" y="400175"/>
                        <a:pt x="449099" y="397624"/>
                      </a:cubicBezTo>
                      <a:cubicBezTo>
                        <a:pt x="449099" y="385719"/>
                        <a:pt x="394676" y="304084"/>
                        <a:pt x="367465" y="272621"/>
                      </a:cubicBezTo>
                      <a:cubicBezTo>
                        <a:pt x="351308" y="255614"/>
                        <a:pt x="338553" y="237756"/>
                        <a:pt x="338553" y="233504"/>
                      </a:cubicBezTo>
                      <a:cubicBezTo>
                        <a:pt x="338553" y="229252"/>
                        <a:pt x="325797" y="223300"/>
                        <a:pt x="311341" y="219898"/>
                      </a:cubicBezTo>
                      <a:cubicBezTo>
                        <a:pt x="252666" y="205442"/>
                        <a:pt x="245013" y="207143"/>
                        <a:pt x="235659" y="230953"/>
                      </a:cubicBezTo>
                      <a:cubicBezTo>
                        <a:pt x="199093" y="322792"/>
                        <a:pt x="198243" y="323643"/>
                        <a:pt x="120010" y="361058"/>
                      </a:cubicBezTo>
                      <a:cubicBezTo>
                        <a:pt x="32422" y="401876"/>
                        <a:pt x="3510" y="406128"/>
                        <a:pt x="109" y="381467"/>
                      </a:cubicBezTo>
                      <a:cubicBezTo>
                        <a:pt x="-2442" y="363610"/>
                        <a:pt x="31572" y="287077"/>
                        <a:pt x="70689" y="219898"/>
                      </a:cubicBezTo>
                      <a:cubicBezTo>
                        <a:pt x="81743" y="201191"/>
                        <a:pt x="88546" y="183333"/>
                        <a:pt x="85995" y="179931"/>
                      </a:cubicBezTo>
                      <a:cubicBezTo>
                        <a:pt x="84294" y="175680"/>
                        <a:pt x="85995" y="173129"/>
                        <a:pt x="90247" y="173129"/>
                      </a:cubicBezTo>
                      <a:cubicBezTo>
                        <a:pt x="94499" y="173129"/>
                        <a:pt x="100451" y="162074"/>
                        <a:pt x="103853" y="147618"/>
                      </a:cubicBezTo>
                      <a:cubicBezTo>
                        <a:pt x="106404" y="132311"/>
                        <a:pt x="114057" y="122107"/>
                        <a:pt x="121710" y="122107"/>
                      </a:cubicBezTo>
                      <a:cubicBezTo>
                        <a:pt x="128513" y="122107"/>
                        <a:pt x="134466" y="116154"/>
                        <a:pt x="134466" y="109351"/>
                      </a:cubicBezTo>
                      <a:cubicBezTo>
                        <a:pt x="134466" y="102549"/>
                        <a:pt x="138718" y="96596"/>
                        <a:pt x="142969" y="96596"/>
                      </a:cubicBezTo>
                      <a:cubicBezTo>
                        <a:pt x="148072" y="96596"/>
                        <a:pt x="151473" y="91494"/>
                        <a:pt x="149772" y="85541"/>
                      </a:cubicBezTo>
                      <a:cubicBezTo>
                        <a:pt x="146371" y="70235"/>
                        <a:pt x="176984" y="33669"/>
                        <a:pt x="210998" y="13261"/>
                      </a:cubicBezTo>
                      <a:cubicBezTo>
                        <a:pt x="239060" y="-4597"/>
                        <a:pt x="239911" y="-4597"/>
                        <a:pt x="262870" y="12410"/>
                      </a:cubicBezTo>
                      <a:cubicBezTo>
                        <a:pt x="279878" y="24315"/>
                        <a:pt x="285830" y="35370"/>
                        <a:pt x="285830" y="54078"/>
                      </a:cubicBezTo>
                      <a:cubicBezTo>
                        <a:pt x="284980" y="68534"/>
                        <a:pt x="286680" y="82140"/>
                        <a:pt x="289232" y="83841"/>
                      </a:cubicBezTo>
                      <a:cubicBezTo>
                        <a:pt x="296885" y="92344"/>
                        <a:pt x="388724" y="104249"/>
                        <a:pt x="453351" y="105950"/>
                      </a:cubicBezTo>
                      <a:cubicBezTo>
                        <a:pt x="488216" y="106800"/>
                        <a:pt x="517128" y="110202"/>
                        <a:pt x="517128" y="114454"/>
                      </a:cubicBezTo>
                      <a:cubicBezTo>
                        <a:pt x="517128" y="117855"/>
                        <a:pt x="525632" y="123808"/>
                        <a:pt x="535836" y="127209"/>
                      </a:cubicBezTo>
                      <a:cubicBezTo>
                        <a:pt x="569851" y="137413"/>
                        <a:pt x="575803" y="150169"/>
                        <a:pt x="563048" y="179931"/>
                      </a:cubicBezTo>
                      <a:cubicBezTo>
                        <a:pt x="553694" y="203742"/>
                        <a:pt x="553694" y="207993"/>
                        <a:pt x="565599" y="213946"/>
                      </a:cubicBezTo>
                      <a:cubicBezTo>
                        <a:pt x="580906" y="223300"/>
                        <a:pt x="573252" y="241158"/>
                        <a:pt x="554544" y="241158"/>
                      </a:cubicBezTo>
                      <a:cubicBezTo>
                        <a:pt x="546891" y="241158"/>
                        <a:pt x="554544" y="253913"/>
                        <a:pt x="574103" y="272621"/>
                      </a:cubicBezTo>
                      <a:cubicBezTo>
                        <a:pt x="621723" y="319391"/>
                        <a:pt x="660839" y="351704"/>
                        <a:pt x="669343" y="351704"/>
                      </a:cubicBezTo>
                      <a:cubicBezTo>
                        <a:pt x="680398" y="351704"/>
                        <a:pt x="696555" y="396774"/>
                        <a:pt x="698255" y="432489"/>
                      </a:cubicBezTo>
                      <a:cubicBezTo>
                        <a:pt x="699956" y="467354"/>
                        <a:pt x="698255" y="469054"/>
                        <a:pt x="601314" y="513273"/>
                      </a:cubicBezTo>
                      <a:cubicBezTo>
                        <a:pt x="541789" y="540485"/>
                        <a:pt x="532435" y="541335"/>
                        <a:pt x="457603" y="529430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0" name="Freeform 1810">
                <a:extLst>
                  <a:ext uri="{FF2B5EF4-FFF2-40B4-BE49-F238E27FC236}">
                    <a16:creationId xmlns:a16="http://schemas.microsoft.com/office/drawing/2014/main" id="{891E4291-847B-52D6-92B4-58EBC1F358E5}"/>
                  </a:ext>
                </a:extLst>
              </p:cNvPr>
              <p:cNvSpPr>
                <a:spLocks/>
              </p:cNvSpPr>
              <p:nvPr/>
            </p:nvSpPr>
            <p:spPr bwMode="auto">
              <a:xfrm rot="8767317" flipH="1">
                <a:off x="4083032" y="1800152"/>
                <a:ext cx="943550" cy="865485"/>
              </a:xfrm>
              <a:custGeom>
                <a:avLst/>
                <a:gdLst>
                  <a:gd name="T0" fmla="*/ 75 w 245"/>
                  <a:gd name="T1" fmla="*/ 14 h 276"/>
                  <a:gd name="T2" fmla="*/ 88 w 245"/>
                  <a:gd name="T3" fmla="*/ 28 h 276"/>
                  <a:gd name="T4" fmla="*/ 93 w 245"/>
                  <a:gd name="T5" fmla="*/ 30 h 276"/>
                  <a:gd name="T6" fmla="*/ 127 w 245"/>
                  <a:gd name="T7" fmla="*/ 60 h 276"/>
                  <a:gd name="T8" fmla="*/ 131 w 245"/>
                  <a:gd name="T9" fmla="*/ 65 h 276"/>
                  <a:gd name="T10" fmla="*/ 108 w 245"/>
                  <a:gd name="T11" fmla="*/ 50 h 276"/>
                  <a:gd name="T12" fmla="*/ 98 w 245"/>
                  <a:gd name="T13" fmla="*/ 47 h 276"/>
                  <a:gd name="T14" fmla="*/ 107 w 245"/>
                  <a:gd name="T15" fmla="*/ 57 h 276"/>
                  <a:gd name="T16" fmla="*/ 115 w 245"/>
                  <a:gd name="T17" fmla="*/ 65 h 276"/>
                  <a:gd name="T18" fmla="*/ 112 w 245"/>
                  <a:gd name="T19" fmla="*/ 64 h 276"/>
                  <a:gd name="T20" fmla="*/ 114 w 245"/>
                  <a:gd name="T21" fmla="*/ 75 h 276"/>
                  <a:gd name="T22" fmla="*/ 118 w 245"/>
                  <a:gd name="T23" fmla="*/ 77 h 276"/>
                  <a:gd name="T24" fmla="*/ 112 w 245"/>
                  <a:gd name="T25" fmla="*/ 85 h 276"/>
                  <a:gd name="T26" fmla="*/ 124 w 245"/>
                  <a:gd name="T27" fmla="*/ 88 h 276"/>
                  <a:gd name="T28" fmla="*/ 132 w 245"/>
                  <a:gd name="T29" fmla="*/ 81 h 276"/>
                  <a:gd name="T30" fmla="*/ 147 w 245"/>
                  <a:gd name="T31" fmla="*/ 90 h 276"/>
                  <a:gd name="T32" fmla="*/ 161 w 245"/>
                  <a:gd name="T33" fmla="*/ 95 h 276"/>
                  <a:gd name="T34" fmla="*/ 161 w 245"/>
                  <a:gd name="T35" fmla="*/ 92 h 276"/>
                  <a:gd name="T36" fmla="*/ 184 w 245"/>
                  <a:gd name="T37" fmla="*/ 107 h 276"/>
                  <a:gd name="T38" fmla="*/ 204 w 245"/>
                  <a:gd name="T39" fmla="*/ 125 h 276"/>
                  <a:gd name="T40" fmla="*/ 221 w 245"/>
                  <a:gd name="T41" fmla="*/ 141 h 276"/>
                  <a:gd name="T42" fmla="*/ 236 w 245"/>
                  <a:gd name="T43" fmla="*/ 161 h 276"/>
                  <a:gd name="T44" fmla="*/ 241 w 245"/>
                  <a:gd name="T45" fmla="*/ 176 h 276"/>
                  <a:gd name="T46" fmla="*/ 244 w 245"/>
                  <a:gd name="T47" fmla="*/ 195 h 276"/>
                  <a:gd name="T48" fmla="*/ 241 w 245"/>
                  <a:gd name="T49" fmla="*/ 218 h 276"/>
                  <a:gd name="T50" fmla="*/ 228 w 245"/>
                  <a:gd name="T51" fmla="*/ 248 h 276"/>
                  <a:gd name="T52" fmla="*/ 198 w 245"/>
                  <a:gd name="T53" fmla="*/ 270 h 276"/>
                  <a:gd name="T54" fmla="*/ 182 w 245"/>
                  <a:gd name="T55" fmla="*/ 276 h 276"/>
                  <a:gd name="T56" fmla="*/ 171 w 245"/>
                  <a:gd name="T57" fmla="*/ 260 h 276"/>
                  <a:gd name="T58" fmla="*/ 168 w 245"/>
                  <a:gd name="T59" fmla="*/ 236 h 276"/>
                  <a:gd name="T60" fmla="*/ 151 w 245"/>
                  <a:gd name="T61" fmla="*/ 203 h 276"/>
                  <a:gd name="T62" fmla="*/ 135 w 245"/>
                  <a:gd name="T63" fmla="*/ 178 h 276"/>
                  <a:gd name="T64" fmla="*/ 124 w 245"/>
                  <a:gd name="T65" fmla="*/ 166 h 276"/>
                  <a:gd name="T66" fmla="*/ 108 w 245"/>
                  <a:gd name="T67" fmla="*/ 145 h 276"/>
                  <a:gd name="T68" fmla="*/ 67 w 245"/>
                  <a:gd name="T69" fmla="*/ 100 h 276"/>
                  <a:gd name="T70" fmla="*/ 60 w 245"/>
                  <a:gd name="T71" fmla="*/ 91 h 276"/>
                  <a:gd name="T72" fmla="*/ 45 w 245"/>
                  <a:gd name="T73" fmla="*/ 75 h 276"/>
                  <a:gd name="T74" fmla="*/ 30 w 245"/>
                  <a:gd name="T75" fmla="*/ 60 h 276"/>
                  <a:gd name="T76" fmla="*/ 17 w 245"/>
                  <a:gd name="T77" fmla="*/ 44 h 276"/>
                  <a:gd name="T78" fmla="*/ 17 w 245"/>
                  <a:gd name="T79" fmla="*/ 37 h 276"/>
                  <a:gd name="T80" fmla="*/ 30 w 245"/>
                  <a:gd name="T81" fmla="*/ 47 h 276"/>
                  <a:gd name="T82" fmla="*/ 38 w 245"/>
                  <a:gd name="T83" fmla="*/ 53 h 276"/>
                  <a:gd name="T84" fmla="*/ 40 w 245"/>
                  <a:gd name="T85" fmla="*/ 50 h 276"/>
                  <a:gd name="T86" fmla="*/ 37 w 245"/>
                  <a:gd name="T87" fmla="*/ 44 h 276"/>
                  <a:gd name="T88" fmla="*/ 20 w 245"/>
                  <a:gd name="T89" fmla="*/ 21 h 276"/>
                  <a:gd name="T90" fmla="*/ 17 w 245"/>
                  <a:gd name="T91" fmla="*/ 17 h 276"/>
                  <a:gd name="T92" fmla="*/ 11 w 245"/>
                  <a:gd name="T93" fmla="*/ 13 h 276"/>
                  <a:gd name="T94" fmla="*/ 10 w 245"/>
                  <a:gd name="T95" fmla="*/ 6 h 276"/>
                  <a:gd name="T96" fmla="*/ 10 w 245"/>
                  <a:gd name="T97" fmla="*/ 8 h 276"/>
                  <a:gd name="T98" fmla="*/ 21 w 245"/>
                  <a:gd name="T99" fmla="*/ 14 h 276"/>
                  <a:gd name="T100" fmla="*/ 26 w 245"/>
                  <a:gd name="T101" fmla="*/ 14 h 276"/>
                  <a:gd name="T102" fmla="*/ 33 w 245"/>
                  <a:gd name="T103" fmla="*/ 17 h 276"/>
                  <a:gd name="T104" fmla="*/ 38 w 245"/>
                  <a:gd name="T105" fmla="*/ 25 h 276"/>
                  <a:gd name="T106" fmla="*/ 45 w 245"/>
                  <a:gd name="T107" fmla="*/ 27 h 276"/>
                  <a:gd name="T108" fmla="*/ 57 w 245"/>
                  <a:gd name="T109" fmla="*/ 33 h 276"/>
                  <a:gd name="T110" fmla="*/ 80 w 245"/>
                  <a:gd name="T111" fmla="*/ 47 h 276"/>
                  <a:gd name="T112" fmla="*/ 105 w 245"/>
                  <a:gd name="T113" fmla="*/ 62 h 276"/>
                  <a:gd name="T114" fmla="*/ 101 w 245"/>
                  <a:gd name="T115" fmla="*/ 55 h 276"/>
                  <a:gd name="T116" fmla="*/ 94 w 245"/>
                  <a:gd name="T117" fmla="*/ 48 h 276"/>
                  <a:gd name="T118" fmla="*/ 90 w 245"/>
                  <a:gd name="T119" fmla="*/ 43 h 276"/>
                  <a:gd name="T120" fmla="*/ 90 w 245"/>
                  <a:gd name="T121" fmla="*/ 34 h 276"/>
                  <a:gd name="T122" fmla="*/ 77 w 245"/>
                  <a:gd name="T123" fmla="*/ 2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5" h="276">
                    <a:moveTo>
                      <a:pt x="54" y="0"/>
                    </a:moveTo>
                    <a:lnTo>
                      <a:pt x="54" y="0"/>
                    </a:lnTo>
                    <a:lnTo>
                      <a:pt x="60" y="4"/>
                    </a:lnTo>
                    <a:lnTo>
                      <a:pt x="64" y="7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8" y="10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70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4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1" y="20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4" y="23"/>
                    </a:lnTo>
                    <a:lnTo>
                      <a:pt x="85" y="23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7" y="30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3"/>
                    </a:lnTo>
                    <a:lnTo>
                      <a:pt x="90" y="33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7" y="34"/>
                    </a:lnTo>
                    <a:lnTo>
                      <a:pt x="100" y="35"/>
                    </a:lnTo>
                    <a:lnTo>
                      <a:pt x="101" y="35"/>
                    </a:lnTo>
                    <a:lnTo>
                      <a:pt x="101" y="37"/>
                    </a:lnTo>
                    <a:lnTo>
                      <a:pt x="101" y="37"/>
                    </a:lnTo>
                    <a:lnTo>
                      <a:pt x="105" y="40"/>
                    </a:lnTo>
                    <a:lnTo>
                      <a:pt x="108" y="43"/>
                    </a:lnTo>
                    <a:lnTo>
                      <a:pt x="112" y="44"/>
                    </a:lnTo>
                    <a:lnTo>
                      <a:pt x="115" y="45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5" y="47"/>
                    </a:lnTo>
                    <a:lnTo>
                      <a:pt x="115" y="48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4"/>
                    </a:lnTo>
                    <a:lnTo>
                      <a:pt x="122" y="54"/>
                    </a:lnTo>
                    <a:lnTo>
                      <a:pt x="122" y="57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2" y="58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1" y="60"/>
                    </a:lnTo>
                    <a:lnTo>
                      <a:pt x="131" y="61"/>
                    </a:lnTo>
                    <a:lnTo>
                      <a:pt x="130" y="61"/>
                    </a:lnTo>
                    <a:lnTo>
                      <a:pt x="130" y="61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1" y="62"/>
                    </a:lnTo>
                    <a:lnTo>
                      <a:pt x="131" y="64"/>
                    </a:lnTo>
                    <a:lnTo>
                      <a:pt x="132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2" y="68"/>
                    </a:lnTo>
                    <a:lnTo>
                      <a:pt x="131" y="67"/>
                    </a:lnTo>
                    <a:lnTo>
                      <a:pt x="131" y="65"/>
                    </a:lnTo>
                    <a:lnTo>
                      <a:pt x="130" y="65"/>
                    </a:lnTo>
                    <a:lnTo>
                      <a:pt x="130" y="65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8" y="60"/>
                    </a:lnTo>
                    <a:lnTo>
                      <a:pt x="117" y="60"/>
                    </a:lnTo>
                    <a:lnTo>
                      <a:pt x="115" y="60"/>
                    </a:lnTo>
                    <a:lnTo>
                      <a:pt x="115" y="58"/>
                    </a:lnTo>
                    <a:lnTo>
                      <a:pt x="115" y="57"/>
                    </a:lnTo>
                    <a:lnTo>
                      <a:pt x="115" y="57"/>
                    </a:lnTo>
                    <a:lnTo>
                      <a:pt x="114" y="54"/>
                    </a:lnTo>
                    <a:lnTo>
                      <a:pt x="112" y="53"/>
                    </a:lnTo>
                    <a:lnTo>
                      <a:pt x="111" y="51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7" y="50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7" y="51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98" y="41"/>
                    </a:lnTo>
                    <a:lnTo>
                      <a:pt x="98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48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7"/>
                    </a:lnTo>
                    <a:lnTo>
                      <a:pt x="108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1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1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7" y="65"/>
                    </a:lnTo>
                    <a:lnTo>
                      <a:pt x="118" y="67"/>
                    </a:lnTo>
                    <a:lnTo>
                      <a:pt x="118" y="67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4" y="72"/>
                    </a:lnTo>
                    <a:lnTo>
                      <a:pt x="122" y="72"/>
                    </a:lnTo>
                    <a:lnTo>
                      <a:pt x="121" y="72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18" y="70"/>
                    </a:lnTo>
                    <a:lnTo>
                      <a:pt x="117" y="67"/>
                    </a:lnTo>
                    <a:lnTo>
                      <a:pt x="115" y="65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1" y="62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8" y="65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1" y="67"/>
                    </a:lnTo>
                    <a:lnTo>
                      <a:pt x="111" y="68"/>
                    </a:lnTo>
                    <a:lnTo>
                      <a:pt x="111" y="68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2"/>
                    </a:lnTo>
                    <a:lnTo>
                      <a:pt x="111" y="74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7" y="75"/>
                    </a:lnTo>
                    <a:lnTo>
                      <a:pt x="117" y="75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4" y="78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7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8" y="77"/>
                    </a:lnTo>
                    <a:lnTo>
                      <a:pt x="118" y="77"/>
                    </a:lnTo>
                    <a:lnTo>
                      <a:pt x="120" y="77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8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0" y="81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18" y="84"/>
                    </a:lnTo>
                    <a:lnTo>
                      <a:pt x="117" y="84"/>
                    </a:lnTo>
                    <a:lnTo>
                      <a:pt x="117" y="84"/>
                    </a:lnTo>
                    <a:lnTo>
                      <a:pt x="115" y="82"/>
                    </a:lnTo>
                    <a:lnTo>
                      <a:pt x="114" y="82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2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2" y="85"/>
                    </a:lnTo>
                    <a:lnTo>
                      <a:pt x="114" y="85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7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8" y="90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1" y="91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88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1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7"/>
                    </a:lnTo>
                    <a:lnTo>
                      <a:pt x="124" y="88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4" y="90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2" y="88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4" y="87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0" y="81"/>
                    </a:lnTo>
                    <a:lnTo>
                      <a:pt x="130" y="81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7" y="85"/>
                    </a:lnTo>
                    <a:lnTo>
                      <a:pt x="138" y="87"/>
                    </a:lnTo>
                    <a:lnTo>
                      <a:pt x="140" y="88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7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51" y="98"/>
                    </a:lnTo>
                    <a:lnTo>
                      <a:pt x="151" y="98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8" y="92"/>
                    </a:lnTo>
                    <a:lnTo>
                      <a:pt x="148" y="91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90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51" y="92"/>
                    </a:lnTo>
                    <a:lnTo>
                      <a:pt x="154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5" y="95"/>
                    </a:lnTo>
                    <a:lnTo>
                      <a:pt x="157" y="97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8" y="100"/>
                    </a:lnTo>
                    <a:lnTo>
                      <a:pt x="159" y="100"/>
                    </a:lnTo>
                    <a:lnTo>
                      <a:pt x="161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0"/>
                    </a:lnTo>
                    <a:lnTo>
                      <a:pt x="162" y="100"/>
                    </a:lnTo>
                    <a:lnTo>
                      <a:pt x="161" y="98"/>
                    </a:lnTo>
                    <a:lnTo>
                      <a:pt x="159" y="98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61" y="95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59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8" y="91"/>
                    </a:lnTo>
                    <a:lnTo>
                      <a:pt x="158" y="91"/>
                    </a:lnTo>
                    <a:lnTo>
                      <a:pt x="158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57" y="87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7" y="87"/>
                    </a:lnTo>
                    <a:lnTo>
                      <a:pt x="157" y="88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9" y="92"/>
                    </a:lnTo>
                    <a:lnTo>
                      <a:pt x="159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1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69" y="95"/>
                    </a:lnTo>
                    <a:lnTo>
                      <a:pt x="171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8" y="100"/>
                    </a:lnTo>
                    <a:lnTo>
                      <a:pt x="178" y="101"/>
                    </a:lnTo>
                    <a:lnTo>
                      <a:pt x="179" y="101"/>
                    </a:lnTo>
                    <a:lnTo>
                      <a:pt x="181" y="101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2" y="104"/>
                    </a:lnTo>
                    <a:lnTo>
                      <a:pt x="184" y="104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185" y="107"/>
                    </a:lnTo>
                    <a:lnTo>
                      <a:pt x="187" y="108"/>
                    </a:lnTo>
                    <a:lnTo>
                      <a:pt x="188" y="109"/>
                    </a:lnTo>
                    <a:lnTo>
                      <a:pt x="189" y="111"/>
                    </a:lnTo>
                    <a:lnTo>
                      <a:pt x="189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4" y="115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5" y="117"/>
                    </a:lnTo>
                    <a:lnTo>
                      <a:pt x="195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8" y="119"/>
                    </a:lnTo>
                    <a:lnTo>
                      <a:pt x="199" y="121"/>
                    </a:lnTo>
                    <a:lnTo>
                      <a:pt x="199" y="124"/>
                    </a:lnTo>
                    <a:lnTo>
                      <a:pt x="201" y="124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5"/>
                    </a:lnTo>
                    <a:lnTo>
                      <a:pt x="204" y="125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8"/>
                    </a:lnTo>
                    <a:lnTo>
                      <a:pt x="205" y="129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9" y="134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1" y="135"/>
                    </a:lnTo>
                    <a:lnTo>
                      <a:pt x="214" y="134"/>
                    </a:lnTo>
                    <a:lnTo>
                      <a:pt x="215" y="134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7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6" y="138"/>
                    </a:lnTo>
                    <a:lnTo>
                      <a:pt x="218" y="138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9" y="141"/>
                    </a:lnTo>
                    <a:lnTo>
                      <a:pt x="219" y="141"/>
                    </a:lnTo>
                    <a:lnTo>
                      <a:pt x="221" y="141"/>
                    </a:lnTo>
                    <a:lnTo>
                      <a:pt x="221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2" y="142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5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4" y="147"/>
                    </a:lnTo>
                    <a:lnTo>
                      <a:pt x="224" y="147"/>
                    </a:lnTo>
                    <a:lnTo>
                      <a:pt x="225" y="148"/>
                    </a:lnTo>
                    <a:lnTo>
                      <a:pt x="226" y="148"/>
                    </a:lnTo>
                    <a:lnTo>
                      <a:pt x="226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51"/>
                    </a:lnTo>
                    <a:lnTo>
                      <a:pt x="228" y="151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31" y="154"/>
                    </a:lnTo>
                    <a:lnTo>
                      <a:pt x="232" y="154"/>
                    </a:lnTo>
                    <a:lnTo>
                      <a:pt x="232" y="154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2" y="155"/>
                    </a:lnTo>
                    <a:lnTo>
                      <a:pt x="235" y="158"/>
                    </a:lnTo>
                    <a:lnTo>
                      <a:pt x="236" y="161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38" y="161"/>
                    </a:lnTo>
                    <a:lnTo>
                      <a:pt x="238" y="164"/>
                    </a:lnTo>
                    <a:lnTo>
                      <a:pt x="239" y="165"/>
                    </a:lnTo>
                    <a:lnTo>
                      <a:pt x="239" y="166"/>
                    </a:lnTo>
                    <a:lnTo>
                      <a:pt x="239" y="166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9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71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2" y="174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4" y="178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2" y="179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4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8"/>
                    </a:lnTo>
                    <a:lnTo>
                      <a:pt x="244" y="189"/>
                    </a:lnTo>
                    <a:lnTo>
                      <a:pt x="244" y="191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4"/>
                    </a:lnTo>
                    <a:lnTo>
                      <a:pt x="244" y="195"/>
                    </a:lnTo>
                    <a:lnTo>
                      <a:pt x="244" y="195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44" y="199"/>
                    </a:lnTo>
                    <a:lnTo>
                      <a:pt x="244" y="201"/>
                    </a:lnTo>
                    <a:lnTo>
                      <a:pt x="244" y="202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4" y="203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6"/>
                    </a:lnTo>
                    <a:lnTo>
                      <a:pt x="241" y="206"/>
                    </a:lnTo>
                    <a:lnTo>
                      <a:pt x="241" y="206"/>
                    </a:lnTo>
                    <a:lnTo>
                      <a:pt x="241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9"/>
                    </a:lnTo>
                    <a:lnTo>
                      <a:pt x="241" y="212"/>
                    </a:lnTo>
                    <a:lnTo>
                      <a:pt x="241" y="212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1" y="216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9"/>
                    </a:lnTo>
                    <a:lnTo>
                      <a:pt x="239" y="219"/>
                    </a:lnTo>
                    <a:lnTo>
                      <a:pt x="239" y="219"/>
                    </a:lnTo>
                    <a:lnTo>
                      <a:pt x="239" y="221"/>
                    </a:lnTo>
                    <a:lnTo>
                      <a:pt x="238" y="221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39" y="223"/>
                    </a:lnTo>
                    <a:lnTo>
                      <a:pt x="239" y="223"/>
                    </a:lnTo>
                    <a:lnTo>
                      <a:pt x="239" y="225"/>
                    </a:lnTo>
                    <a:lnTo>
                      <a:pt x="239" y="225"/>
                    </a:lnTo>
                    <a:lnTo>
                      <a:pt x="238" y="226"/>
                    </a:lnTo>
                    <a:lnTo>
                      <a:pt x="238" y="228"/>
                    </a:lnTo>
                    <a:lnTo>
                      <a:pt x="238" y="228"/>
                    </a:lnTo>
                    <a:lnTo>
                      <a:pt x="236" y="228"/>
                    </a:lnTo>
                    <a:lnTo>
                      <a:pt x="236" y="229"/>
                    </a:lnTo>
                    <a:lnTo>
                      <a:pt x="236" y="229"/>
                    </a:lnTo>
                    <a:lnTo>
                      <a:pt x="236" y="231"/>
                    </a:lnTo>
                    <a:lnTo>
                      <a:pt x="236" y="232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2" y="241"/>
                    </a:lnTo>
                    <a:lnTo>
                      <a:pt x="232" y="242"/>
                    </a:lnTo>
                    <a:lnTo>
                      <a:pt x="231" y="245"/>
                    </a:lnTo>
                    <a:lnTo>
                      <a:pt x="229" y="245"/>
                    </a:lnTo>
                    <a:lnTo>
                      <a:pt x="228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8" y="248"/>
                    </a:lnTo>
                    <a:lnTo>
                      <a:pt x="226" y="249"/>
                    </a:lnTo>
                    <a:lnTo>
                      <a:pt x="226" y="249"/>
                    </a:lnTo>
                    <a:lnTo>
                      <a:pt x="225" y="250"/>
                    </a:lnTo>
                    <a:lnTo>
                      <a:pt x="225" y="250"/>
                    </a:lnTo>
                    <a:lnTo>
                      <a:pt x="224" y="253"/>
                    </a:lnTo>
                    <a:lnTo>
                      <a:pt x="224" y="255"/>
                    </a:lnTo>
                    <a:lnTo>
                      <a:pt x="221" y="259"/>
                    </a:lnTo>
                    <a:lnTo>
                      <a:pt x="221" y="259"/>
                    </a:lnTo>
                    <a:lnTo>
                      <a:pt x="219" y="259"/>
                    </a:lnTo>
                    <a:lnTo>
                      <a:pt x="218" y="259"/>
                    </a:lnTo>
                    <a:lnTo>
                      <a:pt x="216" y="260"/>
                    </a:lnTo>
                    <a:lnTo>
                      <a:pt x="215" y="260"/>
                    </a:lnTo>
                    <a:lnTo>
                      <a:pt x="215" y="262"/>
                    </a:lnTo>
                    <a:lnTo>
                      <a:pt x="214" y="262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9" y="262"/>
                    </a:lnTo>
                    <a:lnTo>
                      <a:pt x="209" y="263"/>
                    </a:lnTo>
                    <a:lnTo>
                      <a:pt x="209" y="263"/>
                    </a:lnTo>
                    <a:lnTo>
                      <a:pt x="209" y="265"/>
                    </a:lnTo>
                    <a:lnTo>
                      <a:pt x="208" y="265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5" y="266"/>
                    </a:lnTo>
                    <a:lnTo>
                      <a:pt x="205" y="265"/>
                    </a:lnTo>
                    <a:lnTo>
                      <a:pt x="204" y="265"/>
                    </a:lnTo>
                    <a:lnTo>
                      <a:pt x="204" y="265"/>
                    </a:lnTo>
                    <a:lnTo>
                      <a:pt x="201" y="268"/>
                    </a:lnTo>
                    <a:lnTo>
                      <a:pt x="199" y="269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4" y="273"/>
                    </a:lnTo>
                    <a:lnTo>
                      <a:pt x="192" y="273"/>
                    </a:lnTo>
                    <a:lnTo>
                      <a:pt x="189" y="276"/>
                    </a:lnTo>
                    <a:lnTo>
                      <a:pt x="189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9" y="276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3"/>
                    </a:lnTo>
                    <a:lnTo>
                      <a:pt x="188" y="273"/>
                    </a:lnTo>
                    <a:lnTo>
                      <a:pt x="188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6"/>
                    </a:lnTo>
                    <a:lnTo>
                      <a:pt x="187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4" y="276"/>
                    </a:lnTo>
                    <a:lnTo>
                      <a:pt x="184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5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2" y="270"/>
                    </a:lnTo>
                    <a:lnTo>
                      <a:pt x="172" y="270"/>
                    </a:lnTo>
                    <a:lnTo>
                      <a:pt x="171" y="270"/>
                    </a:lnTo>
                    <a:lnTo>
                      <a:pt x="171" y="270"/>
                    </a:lnTo>
                    <a:lnTo>
                      <a:pt x="172" y="269"/>
                    </a:lnTo>
                    <a:lnTo>
                      <a:pt x="172" y="268"/>
                    </a:lnTo>
                    <a:lnTo>
                      <a:pt x="172" y="266"/>
                    </a:lnTo>
                    <a:lnTo>
                      <a:pt x="172" y="266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4" y="263"/>
                    </a:lnTo>
                    <a:lnTo>
                      <a:pt x="174" y="263"/>
                    </a:lnTo>
                    <a:lnTo>
                      <a:pt x="172" y="263"/>
                    </a:lnTo>
                    <a:lnTo>
                      <a:pt x="172" y="262"/>
                    </a:lnTo>
                    <a:lnTo>
                      <a:pt x="172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2"/>
                    </a:lnTo>
                    <a:lnTo>
                      <a:pt x="169" y="262"/>
                    </a:lnTo>
                    <a:lnTo>
                      <a:pt x="169" y="262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59"/>
                    </a:lnTo>
                    <a:lnTo>
                      <a:pt x="172" y="259"/>
                    </a:lnTo>
                    <a:lnTo>
                      <a:pt x="172" y="258"/>
                    </a:lnTo>
                    <a:lnTo>
                      <a:pt x="171" y="258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69" y="256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8" y="253"/>
                    </a:lnTo>
                    <a:lnTo>
                      <a:pt x="169" y="252"/>
                    </a:lnTo>
                    <a:lnTo>
                      <a:pt x="168" y="249"/>
                    </a:lnTo>
                    <a:lnTo>
                      <a:pt x="168" y="246"/>
                    </a:lnTo>
                    <a:lnTo>
                      <a:pt x="168" y="243"/>
                    </a:lnTo>
                    <a:lnTo>
                      <a:pt x="168" y="243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1"/>
                    </a:lnTo>
                    <a:lnTo>
                      <a:pt x="167" y="241"/>
                    </a:lnTo>
                    <a:lnTo>
                      <a:pt x="167" y="239"/>
                    </a:lnTo>
                    <a:lnTo>
                      <a:pt x="167" y="239"/>
                    </a:lnTo>
                    <a:lnTo>
                      <a:pt x="165" y="238"/>
                    </a:lnTo>
                    <a:lnTo>
                      <a:pt x="165" y="238"/>
                    </a:lnTo>
                    <a:lnTo>
                      <a:pt x="167" y="238"/>
                    </a:lnTo>
                    <a:lnTo>
                      <a:pt x="167" y="238"/>
                    </a:lnTo>
                    <a:lnTo>
                      <a:pt x="167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5"/>
                    </a:lnTo>
                    <a:lnTo>
                      <a:pt x="168" y="235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5" y="233"/>
                    </a:lnTo>
                    <a:lnTo>
                      <a:pt x="165" y="233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1"/>
                    </a:lnTo>
                    <a:lnTo>
                      <a:pt x="164" y="231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4" y="226"/>
                    </a:lnTo>
                    <a:lnTo>
                      <a:pt x="164" y="225"/>
                    </a:lnTo>
                    <a:lnTo>
                      <a:pt x="162" y="223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58" y="216"/>
                    </a:lnTo>
                    <a:lnTo>
                      <a:pt x="157" y="213"/>
                    </a:lnTo>
                    <a:lnTo>
                      <a:pt x="155" y="211"/>
                    </a:lnTo>
                    <a:lnTo>
                      <a:pt x="155" y="211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2" y="205"/>
                    </a:lnTo>
                    <a:lnTo>
                      <a:pt x="152" y="205"/>
                    </a:lnTo>
                    <a:lnTo>
                      <a:pt x="151" y="203"/>
                    </a:lnTo>
                    <a:lnTo>
                      <a:pt x="151" y="203"/>
                    </a:lnTo>
                    <a:lnTo>
                      <a:pt x="151" y="202"/>
                    </a:lnTo>
                    <a:lnTo>
                      <a:pt x="149" y="202"/>
                    </a:lnTo>
                    <a:lnTo>
                      <a:pt x="149" y="201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7" y="196"/>
                    </a:lnTo>
                    <a:lnTo>
                      <a:pt x="144" y="192"/>
                    </a:lnTo>
                    <a:lnTo>
                      <a:pt x="144" y="192"/>
                    </a:lnTo>
                    <a:lnTo>
                      <a:pt x="144" y="191"/>
                    </a:lnTo>
                    <a:lnTo>
                      <a:pt x="142" y="191"/>
                    </a:lnTo>
                    <a:lnTo>
                      <a:pt x="141" y="189"/>
                    </a:lnTo>
                    <a:lnTo>
                      <a:pt x="140" y="188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5"/>
                    </a:lnTo>
                    <a:lnTo>
                      <a:pt x="138" y="184"/>
                    </a:lnTo>
                    <a:lnTo>
                      <a:pt x="137" y="184"/>
                    </a:lnTo>
                    <a:lnTo>
                      <a:pt x="137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4" y="178"/>
                    </a:lnTo>
                    <a:lnTo>
                      <a:pt x="134" y="176"/>
                    </a:lnTo>
                    <a:lnTo>
                      <a:pt x="132" y="175"/>
                    </a:lnTo>
                    <a:lnTo>
                      <a:pt x="132" y="174"/>
                    </a:lnTo>
                    <a:lnTo>
                      <a:pt x="131" y="174"/>
                    </a:lnTo>
                    <a:lnTo>
                      <a:pt x="131" y="174"/>
                    </a:lnTo>
                    <a:lnTo>
                      <a:pt x="130" y="174"/>
                    </a:lnTo>
                    <a:lnTo>
                      <a:pt x="130" y="174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7" y="171"/>
                    </a:lnTo>
                    <a:lnTo>
                      <a:pt x="127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28" y="169"/>
                    </a:lnTo>
                    <a:lnTo>
                      <a:pt x="127" y="168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6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2" y="166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4" y="164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1" y="159"/>
                    </a:lnTo>
                    <a:lnTo>
                      <a:pt x="120" y="159"/>
                    </a:lnTo>
                    <a:lnTo>
                      <a:pt x="120" y="159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7" y="155"/>
                    </a:lnTo>
                    <a:lnTo>
                      <a:pt x="108" y="145"/>
                    </a:lnTo>
                    <a:lnTo>
                      <a:pt x="101" y="137"/>
                    </a:lnTo>
                    <a:lnTo>
                      <a:pt x="93" y="127"/>
                    </a:lnTo>
                    <a:lnTo>
                      <a:pt x="85" y="118"/>
                    </a:lnTo>
                    <a:lnTo>
                      <a:pt x="85" y="118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1" y="95"/>
                    </a:lnTo>
                    <a:lnTo>
                      <a:pt x="61" y="95"/>
                    </a:lnTo>
                    <a:lnTo>
                      <a:pt x="63" y="95"/>
                    </a:lnTo>
                    <a:lnTo>
                      <a:pt x="63" y="95"/>
                    </a:lnTo>
                    <a:lnTo>
                      <a:pt x="63" y="94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4" y="95"/>
                    </a:lnTo>
                    <a:lnTo>
                      <a:pt x="64" y="94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61" y="91"/>
                    </a:lnTo>
                    <a:lnTo>
                      <a:pt x="61" y="9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0"/>
                    </a:lnTo>
                    <a:lnTo>
                      <a:pt x="51" y="81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78"/>
                    </a:lnTo>
                    <a:lnTo>
                      <a:pt x="50" y="78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7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4" y="75"/>
                    </a:lnTo>
                    <a:lnTo>
                      <a:pt x="44" y="75"/>
                    </a:lnTo>
                    <a:lnTo>
                      <a:pt x="43" y="74"/>
                    </a:lnTo>
                    <a:lnTo>
                      <a:pt x="43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3" y="51"/>
                    </a:lnTo>
                    <a:lnTo>
                      <a:pt x="21" y="50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4" y="51"/>
                    </a:lnTo>
                    <a:lnTo>
                      <a:pt x="36" y="51"/>
                    </a:lnTo>
                    <a:lnTo>
                      <a:pt x="36" y="53"/>
                    </a:lnTo>
                    <a:lnTo>
                      <a:pt x="37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8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4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3" y="51"/>
                    </a:lnTo>
                    <a:lnTo>
                      <a:pt x="41" y="50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8" y="33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1" y="25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7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1" y="27"/>
                    </a:lnTo>
                    <a:lnTo>
                      <a:pt x="43" y="27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60" y="34"/>
                    </a:lnTo>
                    <a:lnTo>
                      <a:pt x="61" y="35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5" y="38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3" y="41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5"/>
                    </a:lnTo>
                    <a:lnTo>
                      <a:pt x="81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8" y="51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3" y="54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7" y="55"/>
                    </a:lnTo>
                    <a:lnTo>
                      <a:pt x="98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7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5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1" y="53"/>
                    </a:lnTo>
                    <a:lnTo>
                      <a:pt x="100" y="53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98" y="54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5" y="51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3" y="47"/>
                    </a:lnTo>
                    <a:lnTo>
                      <a:pt x="91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1" y="50"/>
                    </a:lnTo>
                    <a:lnTo>
                      <a:pt x="93" y="50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1" y="51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8" y="47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43"/>
                    </a:lnTo>
                    <a:lnTo>
                      <a:pt x="85" y="41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8" y="41"/>
                    </a:lnTo>
                    <a:lnTo>
                      <a:pt x="90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91" y="41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88" y="34"/>
                    </a:lnTo>
                    <a:lnTo>
                      <a:pt x="87" y="31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1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1" y="28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0" y="23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5" y="20"/>
                    </a:lnTo>
                    <a:lnTo>
                      <a:pt x="74" y="18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8" y="13"/>
                    </a:lnTo>
                    <a:lnTo>
                      <a:pt x="67" y="11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845FEDBB-08BA-66AB-19DC-ADBDCA20C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923" y="1610640"/>
                <a:ext cx="566456" cy="457172"/>
              </a:xfrm>
              <a:custGeom>
                <a:avLst/>
                <a:gdLst>
                  <a:gd name="connsiteX0" fmla="*/ 104775 w 493713"/>
                  <a:gd name="connsiteY0" fmla="*/ 371475 h 398463"/>
                  <a:gd name="connsiteX1" fmla="*/ 106363 w 493713"/>
                  <a:gd name="connsiteY1" fmla="*/ 371475 h 398463"/>
                  <a:gd name="connsiteX2" fmla="*/ 106363 w 493713"/>
                  <a:gd name="connsiteY2" fmla="*/ 373063 h 398463"/>
                  <a:gd name="connsiteX3" fmla="*/ 187325 w 493713"/>
                  <a:gd name="connsiteY3" fmla="*/ 361950 h 398463"/>
                  <a:gd name="connsiteX4" fmla="*/ 190500 w 493713"/>
                  <a:gd name="connsiteY4" fmla="*/ 361950 h 398463"/>
                  <a:gd name="connsiteX5" fmla="*/ 187325 w 493713"/>
                  <a:gd name="connsiteY5" fmla="*/ 365125 h 398463"/>
                  <a:gd name="connsiteX6" fmla="*/ 185737 w 493713"/>
                  <a:gd name="connsiteY6" fmla="*/ 365125 h 398463"/>
                  <a:gd name="connsiteX7" fmla="*/ 195262 w 493713"/>
                  <a:gd name="connsiteY7" fmla="*/ 346075 h 398463"/>
                  <a:gd name="connsiteX8" fmla="*/ 195262 w 493713"/>
                  <a:gd name="connsiteY8" fmla="*/ 349250 h 398463"/>
                  <a:gd name="connsiteX9" fmla="*/ 195262 w 493713"/>
                  <a:gd name="connsiteY9" fmla="*/ 350838 h 398463"/>
                  <a:gd name="connsiteX10" fmla="*/ 192087 w 493713"/>
                  <a:gd name="connsiteY10" fmla="*/ 350838 h 398463"/>
                  <a:gd name="connsiteX11" fmla="*/ 192087 w 493713"/>
                  <a:gd name="connsiteY11" fmla="*/ 349250 h 398463"/>
                  <a:gd name="connsiteX12" fmla="*/ 200025 w 493713"/>
                  <a:gd name="connsiteY12" fmla="*/ 334963 h 398463"/>
                  <a:gd name="connsiteX13" fmla="*/ 200025 w 493713"/>
                  <a:gd name="connsiteY13" fmla="*/ 338138 h 398463"/>
                  <a:gd name="connsiteX14" fmla="*/ 196850 w 493713"/>
                  <a:gd name="connsiteY14" fmla="*/ 338138 h 398463"/>
                  <a:gd name="connsiteX15" fmla="*/ 371475 w 493713"/>
                  <a:gd name="connsiteY15" fmla="*/ 322263 h 398463"/>
                  <a:gd name="connsiteX16" fmla="*/ 373063 w 493713"/>
                  <a:gd name="connsiteY16" fmla="*/ 322263 h 398463"/>
                  <a:gd name="connsiteX17" fmla="*/ 373063 w 493713"/>
                  <a:gd name="connsiteY17" fmla="*/ 325438 h 398463"/>
                  <a:gd name="connsiteX18" fmla="*/ 371475 w 493713"/>
                  <a:gd name="connsiteY18" fmla="*/ 323850 h 398463"/>
                  <a:gd name="connsiteX19" fmla="*/ 190500 w 493713"/>
                  <a:gd name="connsiteY19" fmla="*/ 319088 h 398463"/>
                  <a:gd name="connsiteX20" fmla="*/ 190500 w 493713"/>
                  <a:gd name="connsiteY20" fmla="*/ 322263 h 398463"/>
                  <a:gd name="connsiteX21" fmla="*/ 187325 w 493713"/>
                  <a:gd name="connsiteY21" fmla="*/ 322263 h 398463"/>
                  <a:gd name="connsiteX22" fmla="*/ 206375 w 493713"/>
                  <a:gd name="connsiteY22" fmla="*/ 319088 h 398463"/>
                  <a:gd name="connsiteX23" fmla="*/ 207963 w 493713"/>
                  <a:gd name="connsiteY23" fmla="*/ 319088 h 398463"/>
                  <a:gd name="connsiteX24" fmla="*/ 207963 w 493713"/>
                  <a:gd name="connsiteY24" fmla="*/ 322263 h 398463"/>
                  <a:gd name="connsiteX25" fmla="*/ 206375 w 493713"/>
                  <a:gd name="connsiteY25" fmla="*/ 322263 h 398463"/>
                  <a:gd name="connsiteX26" fmla="*/ 384175 w 493713"/>
                  <a:gd name="connsiteY26" fmla="*/ 317500 h 398463"/>
                  <a:gd name="connsiteX27" fmla="*/ 387350 w 493713"/>
                  <a:gd name="connsiteY27" fmla="*/ 317500 h 398463"/>
                  <a:gd name="connsiteX28" fmla="*/ 387350 w 493713"/>
                  <a:gd name="connsiteY28" fmla="*/ 319088 h 398463"/>
                  <a:gd name="connsiteX29" fmla="*/ 384175 w 493713"/>
                  <a:gd name="connsiteY29" fmla="*/ 319088 h 398463"/>
                  <a:gd name="connsiteX30" fmla="*/ 400050 w 493713"/>
                  <a:gd name="connsiteY30" fmla="*/ 309563 h 398463"/>
                  <a:gd name="connsiteX31" fmla="*/ 403225 w 493713"/>
                  <a:gd name="connsiteY31" fmla="*/ 309563 h 398463"/>
                  <a:gd name="connsiteX32" fmla="*/ 400050 w 493713"/>
                  <a:gd name="connsiteY32" fmla="*/ 312738 h 398463"/>
                  <a:gd name="connsiteX33" fmla="*/ 398462 w 493713"/>
                  <a:gd name="connsiteY33" fmla="*/ 312738 h 398463"/>
                  <a:gd name="connsiteX34" fmla="*/ 61913 w 493713"/>
                  <a:gd name="connsiteY34" fmla="*/ 301625 h 398463"/>
                  <a:gd name="connsiteX35" fmla="*/ 63500 w 493713"/>
                  <a:gd name="connsiteY35" fmla="*/ 301625 h 398463"/>
                  <a:gd name="connsiteX36" fmla="*/ 63500 w 493713"/>
                  <a:gd name="connsiteY36" fmla="*/ 306388 h 398463"/>
                  <a:gd name="connsiteX37" fmla="*/ 61913 w 493713"/>
                  <a:gd name="connsiteY37" fmla="*/ 303213 h 398463"/>
                  <a:gd name="connsiteX38" fmla="*/ 57150 w 493713"/>
                  <a:gd name="connsiteY38" fmla="*/ 296863 h 398463"/>
                  <a:gd name="connsiteX39" fmla="*/ 58738 w 493713"/>
                  <a:gd name="connsiteY39" fmla="*/ 296863 h 398463"/>
                  <a:gd name="connsiteX40" fmla="*/ 61913 w 493713"/>
                  <a:gd name="connsiteY40" fmla="*/ 296863 h 398463"/>
                  <a:gd name="connsiteX41" fmla="*/ 61913 w 493713"/>
                  <a:gd name="connsiteY41" fmla="*/ 298451 h 398463"/>
                  <a:gd name="connsiteX42" fmla="*/ 58738 w 493713"/>
                  <a:gd name="connsiteY42" fmla="*/ 301626 h 398463"/>
                  <a:gd name="connsiteX43" fmla="*/ 57150 w 493713"/>
                  <a:gd name="connsiteY43" fmla="*/ 301626 h 398463"/>
                  <a:gd name="connsiteX44" fmla="*/ 57150 w 493713"/>
                  <a:gd name="connsiteY44" fmla="*/ 298451 h 398463"/>
                  <a:gd name="connsiteX45" fmla="*/ 414337 w 493713"/>
                  <a:gd name="connsiteY45" fmla="*/ 285750 h 398463"/>
                  <a:gd name="connsiteX46" fmla="*/ 414337 w 493713"/>
                  <a:gd name="connsiteY46" fmla="*/ 287338 h 398463"/>
                  <a:gd name="connsiteX47" fmla="*/ 411162 w 493713"/>
                  <a:gd name="connsiteY47" fmla="*/ 287338 h 398463"/>
                  <a:gd name="connsiteX48" fmla="*/ 57150 w 493713"/>
                  <a:gd name="connsiteY48" fmla="*/ 285750 h 398463"/>
                  <a:gd name="connsiteX49" fmla="*/ 58738 w 493713"/>
                  <a:gd name="connsiteY49" fmla="*/ 285750 h 398463"/>
                  <a:gd name="connsiteX50" fmla="*/ 58738 w 493713"/>
                  <a:gd name="connsiteY50" fmla="*/ 287337 h 398463"/>
                  <a:gd name="connsiteX51" fmla="*/ 58738 w 493713"/>
                  <a:gd name="connsiteY51" fmla="*/ 290512 h 398463"/>
                  <a:gd name="connsiteX52" fmla="*/ 57150 w 493713"/>
                  <a:gd name="connsiteY52" fmla="*/ 290512 h 398463"/>
                  <a:gd name="connsiteX53" fmla="*/ 53975 w 493713"/>
                  <a:gd name="connsiteY53" fmla="*/ 292100 h 398463"/>
                  <a:gd name="connsiteX54" fmla="*/ 53975 w 493713"/>
                  <a:gd name="connsiteY54" fmla="*/ 290512 h 398463"/>
                  <a:gd name="connsiteX55" fmla="*/ 57150 w 493713"/>
                  <a:gd name="connsiteY55" fmla="*/ 287337 h 398463"/>
                  <a:gd name="connsiteX56" fmla="*/ 65088 w 493713"/>
                  <a:gd name="connsiteY56" fmla="*/ 280988 h 398463"/>
                  <a:gd name="connsiteX57" fmla="*/ 65088 w 493713"/>
                  <a:gd name="connsiteY57" fmla="*/ 282576 h 398463"/>
                  <a:gd name="connsiteX58" fmla="*/ 63500 w 493713"/>
                  <a:gd name="connsiteY58" fmla="*/ 282576 h 398463"/>
                  <a:gd name="connsiteX59" fmla="*/ 65088 w 493713"/>
                  <a:gd name="connsiteY59" fmla="*/ 279400 h 398463"/>
                  <a:gd name="connsiteX60" fmla="*/ 68263 w 493713"/>
                  <a:gd name="connsiteY60" fmla="*/ 279400 h 398463"/>
                  <a:gd name="connsiteX61" fmla="*/ 68263 w 493713"/>
                  <a:gd name="connsiteY61" fmla="*/ 280988 h 398463"/>
                  <a:gd name="connsiteX62" fmla="*/ 65088 w 493713"/>
                  <a:gd name="connsiteY62" fmla="*/ 280988 h 398463"/>
                  <a:gd name="connsiteX63" fmla="*/ 53975 w 493713"/>
                  <a:gd name="connsiteY63" fmla="*/ 276225 h 398463"/>
                  <a:gd name="connsiteX64" fmla="*/ 57150 w 493713"/>
                  <a:gd name="connsiteY64" fmla="*/ 276225 h 398463"/>
                  <a:gd name="connsiteX65" fmla="*/ 57150 w 493713"/>
                  <a:gd name="connsiteY65" fmla="*/ 279400 h 398463"/>
                  <a:gd name="connsiteX66" fmla="*/ 57150 w 493713"/>
                  <a:gd name="connsiteY66" fmla="*/ 280987 h 398463"/>
                  <a:gd name="connsiteX67" fmla="*/ 57150 w 493713"/>
                  <a:gd name="connsiteY67" fmla="*/ 282575 h 398463"/>
                  <a:gd name="connsiteX68" fmla="*/ 53975 w 493713"/>
                  <a:gd name="connsiteY68" fmla="*/ 280987 h 398463"/>
                  <a:gd name="connsiteX69" fmla="*/ 53975 w 493713"/>
                  <a:gd name="connsiteY69" fmla="*/ 279400 h 398463"/>
                  <a:gd name="connsiteX70" fmla="*/ 415925 w 493713"/>
                  <a:gd name="connsiteY70" fmla="*/ 247650 h 398463"/>
                  <a:gd name="connsiteX71" fmla="*/ 419100 w 493713"/>
                  <a:gd name="connsiteY71" fmla="*/ 247650 h 398463"/>
                  <a:gd name="connsiteX72" fmla="*/ 415925 w 493713"/>
                  <a:gd name="connsiteY72" fmla="*/ 249238 h 398463"/>
                  <a:gd name="connsiteX73" fmla="*/ 63500 w 493713"/>
                  <a:gd name="connsiteY73" fmla="*/ 215900 h 398463"/>
                  <a:gd name="connsiteX74" fmla="*/ 63500 w 493713"/>
                  <a:gd name="connsiteY74" fmla="*/ 217488 h 398463"/>
                  <a:gd name="connsiteX75" fmla="*/ 61913 w 493713"/>
                  <a:gd name="connsiteY75" fmla="*/ 217488 h 398463"/>
                  <a:gd name="connsiteX76" fmla="*/ 42863 w 493713"/>
                  <a:gd name="connsiteY76" fmla="*/ 195263 h 398463"/>
                  <a:gd name="connsiteX77" fmla="*/ 46038 w 493713"/>
                  <a:gd name="connsiteY77" fmla="*/ 195263 h 398463"/>
                  <a:gd name="connsiteX78" fmla="*/ 42863 w 493713"/>
                  <a:gd name="connsiteY78" fmla="*/ 196850 h 398463"/>
                  <a:gd name="connsiteX79" fmla="*/ 38100 w 493713"/>
                  <a:gd name="connsiteY79" fmla="*/ 201613 h 398463"/>
                  <a:gd name="connsiteX80" fmla="*/ 38100 w 493713"/>
                  <a:gd name="connsiteY80" fmla="*/ 200025 h 398463"/>
                  <a:gd name="connsiteX81" fmla="*/ 41275 w 493713"/>
                  <a:gd name="connsiteY81" fmla="*/ 196850 h 398463"/>
                  <a:gd name="connsiteX82" fmla="*/ 22225 w 493713"/>
                  <a:gd name="connsiteY82" fmla="*/ 173038 h 398463"/>
                  <a:gd name="connsiteX83" fmla="*/ 25400 w 493713"/>
                  <a:gd name="connsiteY83" fmla="*/ 173038 h 398463"/>
                  <a:gd name="connsiteX84" fmla="*/ 26988 w 493713"/>
                  <a:gd name="connsiteY84" fmla="*/ 173038 h 398463"/>
                  <a:gd name="connsiteX85" fmla="*/ 25400 w 493713"/>
                  <a:gd name="connsiteY85" fmla="*/ 174625 h 398463"/>
                  <a:gd name="connsiteX86" fmla="*/ 25400 w 493713"/>
                  <a:gd name="connsiteY86" fmla="*/ 176213 h 398463"/>
                  <a:gd name="connsiteX87" fmla="*/ 25400 w 493713"/>
                  <a:gd name="connsiteY87" fmla="*/ 179388 h 398463"/>
                  <a:gd name="connsiteX88" fmla="*/ 22225 w 493713"/>
                  <a:gd name="connsiteY88" fmla="*/ 179388 h 398463"/>
                  <a:gd name="connsiteX89" fmla="*/ 22225 w 493713"/>
                  <a:gd name="connsiteY89" fmla="*/ 176213 h 398463"/>
                  <a:gd name="connsiteX90" fmla="*/ 22225 w 493713"/>
                  <a:gd name="connsiteY90" fmla="*/ 174625 h 398463"/>
                  <a:gd name="connsiteX91" fmla="*/ 31750 w 493713"/>
                  <a:gd name="connsiteY91" fmla="*/ 168275 h 398463"/>
                  <a:gd name="connsiteX92" fmla="*/ 34925 w 493713"/>
                  <a:gd name="connsiteY92" fmla="*/ 168275 h 398463"/>
                  <a:gd name="connsiteX93" fmla="*/ 34925 w 493713"/>
                  <a:gd name="connsiteY93" fmla="*/ 169863 h 398463"/>
                  <a:gd name="connsiteX94" fmla="*/ 31750 w 493713"/>
                  <a:gd name="connsiteY94" fmla="*/ 169863 h 398463"/>
                  <a:gd name="connsiteX95" fmla="*/ 25400 w 493713"/>
                  <a:gd name="connsiteY95" fmla="*/ 168275 h 398463"/>
                  <a:gd name="connsiteX96" fmla="*/ 26988 w 493713"/>
                  <a:gd name="connsiteY96" fmla="*/ 168275 h 398463"/>
                  <a:gd name="connsiteX97" fmla="*/ 30163 w 493713"/>
                  <a:gd name="connsiteY97" fmla="*/ 168275 h 398463"/>
                  <a:gd name="connsiteX98" fmla="*/ 26988 w 493713"/>
                  <a:gd name="connsiteY98" fmla="*/ 169863 h 398463"/>
                  <a:gd name="connsiteX99" fmla="*/ 30163 w 493713"/>
                  <a:gd name="connsiteY99" fmla="*/ 169863 h 398463"/>
                  <a:gd name="connsiteX100" fmla="*/ 30163 w 493713"/>
                  <a:gd name="connsiteY100" fmla="*/ 173038 h 398463"/>
                  <a:gd name="connsiteX101" fmla="*/ 26988 w 493713"/>
                  <a:gd name="connsiteY101" fmla="*/ 173038 h 398463"/>
                  <a:gd name="connsiteX102" fmla="*/ 25400 w 493713"/>
                  <a:gd name="connsiteY102" fmla="*/ 169863 h 398463"/>
                  <a:gd name="connsiteX103" fmla="*/ 22224 w 493713"/>
                  <a:gd name="connsiteY103" fmla="*/ 163513 h 398463"/>
                  <a:gd name="connsiteX104" fmla="*/ 25400 w 493713"/>
                  <a:gd name="connsiteY104" fmla="*/ 163513 h 398463"/>
                  <a:gd name="connsiteX105" fmla="*/ 25400 w 493713"/>
                  <a:gd name="connsiteY105" fmla="*/ 165100 h 398463"/>
                  <a:gd name="connsiteX106" fmla="*/ 22224 w 493713"/>
                  <a:gd name="connsiteY106" fmla="*/ 168275 h 398463"/>
                  <a:gd name="connsiteX107" fmla="*/ 20637 w 493713"/>
                  <a:gd name="connsiteY107" fmla="*/ 173038 h 398463"/>
                  <a:gd name="connsiteX108" fmla="*/ 19050 w 493713"/>
                  <a:gd name="connsiteY108" fmla="*/ 174625 h 398463"/>
                  <a:gd name="connsiteX109" fmla="*/ 15874 w 493713"/>
                  <a:gd name="connsiteY109" fmla="*/ 174625 h 398463"/>
                  <a:gd name="connsiteX110" fmla="*/ 15874 w 493713"/>
                  <a:gd name="connsiteY110" fmla="*/ 176213 h 398463"/>
                  <a:gd name="connsiteX111" fmla="*/ 14287 w 493713"/>
                  <a:gd name="connsiteY111" fmla="*/ 179388 h 398463"/>
                  <a:gd name="connsiteX112" fmla="*/ 14287 w 493713"/>
                  <a:gd name="connsiteY112" fmla="*/ 176213 h 398463"/>
                  <a:gd name="connsiteX113" fmla="*/ 14287 w 493713"/>
                  <a:gd name="connsiteY113" fmla="*/ 174625 h 398463"/>
                  <a:gd name="connsiteX114" fmla="*/ 14287 w 493713"/>
                  <a:gd name="connsiteY114" fmla="*/ 173038 h 398463"/>
                  <a:gd name="connsiteX115" fmla="*/ 15874 w 493713"/>
                  <a:gd name="connsiteY115" fmla="*/ 173038 h 398463"/>
                  <a:gd name="connsiteX116" fmla="*/ 19050 w 493713"/>
                  <a:gd name="connsiteY116" fmla="*/ 173038 h 398463"/>
                  <a:gd name="connsiteX117" fmla="*/ 19050 w 493713"/>
                  <a:gd name="connsiteY117" fmla="*/ 169863 h 398463"/>
                  <a:gd name="connsiteX118" fmla="*/ 19050 w 493713"/>
                  <a:gd name="connsiteY118" fmla="*/ 168275 h 398463"/>
                  <a:gd name="connsiteX119" fmla="*/ 20637 w 493713"/>
                  <a:gd name="connsiteY119" fmla="*/ 168275 h 398463"/>
                  <a:gd name="connsiteX120" fmla="*/ 20637 w 493713"/>
                  <a:gd name="connsiteY120" fmla="*/ 165100 h 398463"/>
                  <a:gd name="connsiteX121" fmla="*/ 38100 w 493713"/>
                  <a:gd name="connsiteY121" fmla="*/ 157163 h 398463"/>
                  <a:gd name="connsiteX122" fmla="*/ 38100 w 493713"/>
                  <a:gd name="connsiteY122" fmla="*/ 158751 h 398463"/>
                  <a:gd name="connsiteX123" fmla="*/ 41275 w 493713"/>
                  <a:gd name="connsiteY123" fmla="*/ 158751 h 398463"/>
                  <a:gd name="connsiteX124" fmla="*/ 41275 w 493713"/>
                  <a:gd name="connsiteY124" fmla="*/ 160338 h 398463"/>
                  <a:gd name="connsiteX125" fmla="*/ 46038 w 493713"/>
                  <a:gd name="connsiteY125" fmla="*/ 160338 h 398463"/>
                  <a:gd name="connsiteX126" fmla="*/ 47625 w 493713"/>
                  <a:gd name="connsiteY126" fmla="*/ 160338 h 398463"/>
                  <a:gd name="connsiteX127" fmla="*/ 47625 w 493713"/>
                  <a:gd name="connsiteY127" fmla="*/ 163513 h 398463"/>
                  <a:gd name="connsiteX128" fmla="*/ 46038 w 493713"/>
                  <a:gd name="connsiteY128" fmla="*/ 163513 h 398463"/>
                  <a:gd name="connsiteX129" fmla="*/ 42862 w 493713"/>
                  <a:gd name="connsiteY129" fmla="*/ 163513 h 398463"/>
                  <a:gd name="connsiteX130" fmla="*/ 41275 w 493713"/>
                  <a:gd name="connsiteY130" fmla="*/ 163513 h 398463"/>
                  <a:gd name="connsiteX131" fmla="*/ 38100 w 493713"/>
                  <a:gd name="connsiteY131" fmla="*/ 165101 h 398463"/>
                  <a:gd name="connsiteX132" fmla="*/ 38100 w 493713"/>
                  <a:gd name="connsiteY132" fmla="*/ 163513 h 398463"/>
                  <a:gd name="connsiteX133" fmla="*/ 36512 w 493713"/>
                  <a:gd name="connsiteY133" fmla="*/ 163513 h 398463"/>
                  <a:gd name="connsiteX134" fmla="*/ 34925 w 493713"/>
                  <a:gd name="connsiteY134" fmla="*/ 160338 h 398463"/>
                  <a:gd name="connsiteX135" fmla="*/ 9525 w 493713"/>
                  <a:gd name="connsiteY135" fmla="*/ 153988 h 398463"/>
                  <a:gd name="connsiteX136" fmla="*/ 9525 w 493713"/>
                  <a:gd name="connsiteY136" fmla="*/ 158751 h 398463"/>
                  <a:gd name="connsiteX137" fmla="*/ 6350 w 493713"/>
                  <a:gd name="connsiteY137" fmla="*/ 158751 h 398463"/>
                  <a:gd name="connsiteX138" fmla="*/ 6350 w 493713"/>
                  <a:gd name="connsiteY138" fmla="*/ 157163 h 398463"/>
                  <a:gd name="connsiteX139" fmla="*/ 36512 w 493713"/>
                  <a:gd name="connsiteY139" fmla="*/ 147638 h 398463"/>
                  <a:gd name="connsiteX140" fmla="*/ 38100 w 493713"/>
                  <a:gd name="connsiteY140" fmla="*/ 147638 h 398463"/>
                  <a:gd name="connsiteX141" fmla="*/ 38100 w 493713"/>
                  <a:gd name="connsiteY141" fmla="*/ 149225 h 398463"/>
                  <a:gd name="connsiteX142" fmla="*/ 36512 w 493713"/>
                  <a:gd name="connsiteY142" fmla="*/ 152400 h 398463"/>
                  <a:gd name="connsiteX143" fmla="*/ 34924 w 493713"/>
                  <a:gd name="connsiteY143" fmla="*/ 153988 h 398463"/>
                  <a:gd name="connsiteX144" fmla="*/ 31750 w 493713"/>
                  <a:gd name="connsiteY144" fmla="*/ 158750 h 398463"/>
                  <a:gd name="connsiteX145" fmla="*/ 30162 w 493713"/>
                  <a:gd name="connsiteY145" fmla="*/ 160338 h 398463"/>
                  <a:gd name="connsiteX146" fmla="*/ 26987 w 493713"/>
                  <a:gd name="connsiteY146" fmla="*/ 163513 h 398463"/>
                  <a:gd name="connsiteX147" fmla="*/ 25400 w 493713"/>
                  <a:gd name="connsiteY147" fmla="*/ 163513 h 398463"/>
                  <a:gd name="connsiteX148" fmla="*/ 25400 w 493713"/>
                  <a:gd name="connsiteY148" fmla="*/ 160338 h 398463"/>
                  <a:gd name="connsiteX149" fmla="*/ 25400 w 493713"/>
                  <a:gd name="connsiteY149" fmla="*/ 158750 h 398463"/>
                  <a:gd name="connsiteX150" fmla="*/ 26987 w 493713"/>
                  <a:gd name="connsiteY150" fmla="*/ 157163 h 398463"/>
                  <a:gd name="connsiteX151" fmla="*/ 30162 w 493713"/>
                  <a:gd name="connsiteY151" fmla="*/ 153988 h 398463"/>
                  <a:gd name="connsiteX152" fmla="*/ 31750 w 493713"/>
                  <a:gd name="connsiteY152" fmla="*/ 153988 h 398463"/>
                  <a:gd name="connsiteX153" fmla="*/ 34924 w 493713"/>
                  <a:gd name="connsiteY153" fmla="*/ 152400 h 398463"/>
                  <a:gd name="connsiteX154" fmla="*/ 34924 w 493713"/>
                  <a:gd name="connsiteY154" fmla="*/ 149225 h 398463"/>
                  <a:gd name="connsiteX155" fmla="*/ 36512 w 493713"/>
                  <a:gd name="connsiteY155" fmla="*/ 149225 h 398463"/>
                  <a:gd name="connsiteX156" fmla="*/ 450850 w 493713"/>
                  <a:gd name="connsiteY156" fmla="*/ 144463 h 398463"/>
                  <a:gd name="connsiteX157" fmla="*/ 450850 w 493713"/>
                  <a:gd name="connsiteY157" fmla="*/ 147638 h 398463"/>
                  <a:gd name="connsiteX158" fmla="*/ 450850 w 493713"/>
                  <a:gd name="connsiteY158" fmla="*/ 149226 h 398463"/>
                  <a:gd name="connsiteX159" fmla="*/ 447675 w 493713"/>
                  <a:gd name="connsiteY159" fmla="*/ 149226 h 398463"/>
                  <a:gd name="connsiteX160" fmla="*/ 447675 w 493713"/>
                  <a:gd name="connsiteY160" fmla="*/ 147638 h 398463"/>
                  <a:gd name="connsiteX161" fmla="*/ 53974 w 493713"/>
                  <a:gd name="connsiteY161" fmla="*/ 144463 h 398463"/>
                  <a:gd name="connsiteX162" fmla="*/ 57150 w 493713"/>
                  <a:gd name="connsiteY162" fmla="*/ 144463 h 398463"/>
                  <a:gd name="connsiteX163" fmla="*/ 58737 w 493713"/>
                  <a:gd name="connsiteY163" fmla="*/ 144463 h 398463"/>
                  <a:gd name="connsiteX164" fmla="*/ 58737 w 493713"/>
                  <a:gd name="connsiteY164" fmla="*/ 147638 h 398463"/>
                  <a:gd name="connsiteX165" fmla="*/ 57150 w 493713"/>
                  <a:gd name="connsiteY165" fmla="*/ 147638 h 398463"/>
                  <a:gd name="connsiteX166" fmla="*/ 57150 w 493713"/>
                  <a:gd name="connsiteY166" fmla="*/ 149226 h 398463"/>
                  <a:gd name="connsiteX167" fmla="*/ 53974 w 493713"/>
                  <a:gd name="connsiteY167" fmla="*/ 149226 h 398463"/>
                  <a:gd name="connsiteX168" fmla="*/ 53974 w 493713"/>
                  <a:gd name="connsiteY168" fmla="*/ 152401 h 398463"/>
                  <a:gd name="connsiteX169" fmla="*/ 53974 w 493713"/>
                  <a:gd name="connsiteY169" fmla="*/ 153988 h 398463"/>
                  <a:gd name="connsiteX170" fmla="*/ 52387 w 493713"/>
                  <a:gd name="connsiteY170" fmla="*/ 157163 h 398463"/>
                  <a:gd name="connsiteX171" fmla="*/ 50800 w 493713"/>
                  <a:gd name="connsiteY171" fmla="*/ 157163 h 398463"/>
                  <a:gd name="connsiteX172" fmla="*/ 50800 w 493713"/>
                  <a:gd name="connsiteY172" fmla="*/ 158751 h 398463"/>
                  <a:gd name="connsiteX173" fmla="*/ 47624 w 493713"/>
                  <a:gd name="connsiteY173" fmla="*/ 158751 h 398463"/>
                  <a:gd name="connsiteX174" fmla="*/ 46037 w 493713"/>
                  <a:gd name="connsiteY174" fmla="*/ 158751 h 398463"/>
                  <a:gd name="connsiteX175" fmla="*/ 46037 w 493713"/>
                  <a:gd name="connsiteY175" fmla="*/ 157163 h 398463"/>
                  <a:gd name="connsiteX176" fmla="*/ 46037 w 493713"/>
                  <a:gd name="connsiteY176" fmla="*/ 153988 h 398463"/>
                  <a:gd name="connsiteX177" fmla="*/ 47624 w 493713"/>
                  <a:gd name="connsiteY177" fmla="*/ 152401 h 398463"/>
                  <a:gd name="connsiteX178" fmla="*/ 50800 w 493713"/>
                  <a:gd name="connsiteY178" fmla="*/ 152401 h 398463"/>
                  <a:gd name="connsiteX179" fmla="*/ 50800 w 493713"/>
                  <a:gd name="connsiteY179" fmla="*/ 149226 h 398463"/>
                  <a:gd name="connsiteX180" fmla="*/ 52387 w 493713"/>
                  <a:gd name="connsiteY180" fmla="*/ 147638 h 398463"/>
                  <a:gd name="connsiteX181" fmla="*/ 14287 w 493713"/>
                  <a:gd name="connsiteY181" fmla="*/ 144463 h 398463"/>
                  <a:gd name="connsiteX182" fmla="*/ 15875 w 493713"/>
                  <a:gd name="connsiteY182" fmla="*/ 144463 h 398463"/>
                  <a:gd name="connsiteX183" fmla="*/ 15875 w 493713"/>
                  <a:gd name="connsiteY183" fmla="*/ 147638 h 398463"/>
                  <a:gd name="connsiteX184" fmla="*/ 14287 w 493713"/>
                  <a:gd name="connsiteY184" fmla="*/ 147638 h 398463"/>
                  <a:gd name="connsiteX185" fmla="*/ 450850 w 493713"/>
                  <a:gd name="connsiteY185" fmla="*/ 142875 h 398463"/>
                  <a:gd name="connsiteX186" fmla="*/ 452438 w 493713"/>
                  <a:gd name="connsiteY186" fmla="*/ 142875 h 398463"/>
                  <a:gd name="connsiteX187" fmla="*/ 452438 w 493713"/>
                  <a:gd name="connsiteY187" fmla="*/ 144463 h 398463"/>
                  <a:gd name="connsiteX188" fmla="*/ 450850 w 493713"/>
                  <a:gd name="connsiteY188" fmla="*/ 144463 h 398463"/>
                  <a:gd name="connsiteX189" fmla="*/ 423862 w 493713"/>
                  <a:gd name="connsiteY189" fmla="*/ 142875 h 398463"/>
                  <a:gd name="connsiteX190" fmla="*/ 425450 w 493713"/>
                  <a:gd name="connsiteY190" fmla="*/ 144463 h 398463"/>
                  <a:gd name="connsiteX191" fmla="*/ 425450 w 493713"/>
                  <a:gd name="connsiteY191" fmla="*/ 147638 h 398463"/>
                  <a:gd name="connsiteX192" fmla="*/ 423862 w 493713"/>
                  <a:gd name="connsiteY192" fmla="*/ 147638 h 398463"/>
                  <a:gd name="connsiteX193" fmla="*/ 420688 w 493713"/>
                  <a:gd name="connsiteY193" fmla="*/ 147638 h 398463"/>
                  <a:gd name="connsiteX194" fmla="*/ 419100 w 493713"/>
                  <a:gd name="connsiteY194" fmla="*/ 144463 h 398463"/>
                  <a:gd name="connsiteX195" fmla="*/ 420688 w 493713"/>
                  <a:gd name="connsiteY195" fmla="*/ 144463 h 398463"/>
                  <a:gd name="connsiteX196" fmla="*/ 423862 w 493713"/>
                  <a:gd name="connsiteY196" fmla="*/ 144463 h 398463"/>
                  <a:gd name="connsiteX197" fmla="*/ 52387 w 493713"/>
                  <a:gd name="connsiteY197" fmla="*/ 141288 h 398463"/>
                  <a:gd name="connsiteX198" fmla="*/ 53975 w 493713"/>
                  <a:gd name="connsiteY198" fmla="*/ 141288 h 398463"/>
                  <a:gd name="connsiteX199" fmla="*/ 57150 w 493713"/>
                  <a:gd name="connsiteY199" fmla="*/ 141288 h 398463"/>
                  <a:gd name="connsiteX200" fmla="*/ 57150 w 493713"/>
                  <a:gd name="connsiteY200" fmla="*/ 142876 h 398463"/>
                  <a:gd name="connsiteX201" fmla="*/ 53975 w 493713"/>
                  <a:gd name="connsiteY201" fmla="*/ 142876 h 398463"/>
                  <a:gd name="connsiteX202" fmla="*/ 52387 w 493713"/>
                  <a:gd name="connsiteY202" fmla="*/ 142876 h 398463"/>
                  <a:gd name="connsiteX203" fmla="*/ 50800 w 493713"/>
                  <a:gd name="connsiteY203" fmla="*/ 136525 h 398463"/>
                  <a:gd name="connsiteX204" fmla="*/ 50800 w 493713"/>
                  <a:gd name="connsiteY204" fmla="*/ 138112 h 398463"/>
                  <a:gd name="connsiteX205" fmla="*/ 42862 w 493713"/>
                  <a:gd name="connsiteY205" fmla="*/ 142875 h 398463"/>
                  <a:gd name="connsiteX206" fmla="*/ 38100 w 493713"/>
                  <a:gd name="connsiteY206" fmla="*/ 147638 h 398463"/>
                  <a:gd name="connsiteX207" fmla="*/ 38100 w 493713"/>
                  <a:gd name="connsiteY207" fmla="*/ 144463 h 398463"/>
                  <a:gd name="connsiteX208" fmla="*/ 38100 w 493713"/>
                  <a:gd name="connsiteY208" fmla="*/ 142875 h 398463"/>
                  <a:gd name="connsiteX209" fmla="*/ 41274 w 493713"/>
                  <a:gd name="connsiteY209" fmla="*/ 142875 h 398463"/>
                  <a:gd name="connsiteX210" fmla="*/ 41274 w 493713"/>
                  <a:gd name="connsiteY210" fmla="*/ 141288 h 398463"/>
                  <a:gd name="connsiteX211" fmla="*/ 42862 w 493713"/>
                  <a:gd name="connsiteY211" fmla="*/ 141288 h 398463"/>
                  <a:gd name="connsiteX212" fmla="*/ 42862 w 493713"/>
                  <a:gd name="connsiteY212" fmla="*/ 138112 h 398463"/>
                  <a:gd name="connsiteX213" fmla="*/ 46037 w 493713"/>
                  <a:gd name="connsiteY213" fmla="*/ 138112 h 398463"/>
                  <a:gd name="connsiteX214" fmla="*/ 47624 w 493713"/>
                  <a:gd name="connsiteY214" fmla="*/ 138112 h 398463"/>
                  <a:gd name="connsiteX215" fmla="*/ 53975 w 493713"/>
                  <a:gd name="connsiteY215" fmla="*/ 131763 h 398463"/>
                  <a:gd name="connsiteX216" fmla="*/ 57150 w 493713"/>
                  <a:gd name="connsiteY216" fmla="*/ 131763 h 398463"/>
                  <a:gd name="connsiteX217" fmla="*/ 57150 w 493713"/>
                  <a:gd name="connsiteY217" fmla="*/ 133351 h 398463"/>
                  <a:gd name="connsiteX218" fmla="*/ 57150 w 493713"/>
                  <a:gd name="connsiteY218" fmla="*/ 136526 h 398463"/>
                  <a:gd name="connsiteX219" fmla="*/ 53975 w 493713"/>
                  <a:gd name="connsiteY219" fmla="*/ 136526 h 398463"/>
                  <a:gd name="connsiteX220" fmla="*/ 53975 w 493713"/>
                  <a:gd name="connsiteY220" fmla="*/ 133351 h 398463"/>
                  <a:gd name="connsiteX221" fmla="*/ 52387 w 493713"/>
                  <a:gd name="connsiteY221" fmla="*/ 133351 h 398463"/>
                  <a:gd name="connsiteX222" fmla="*/ 452437 w 493713"/>
                  <a:gd name="connsiteY222" fmla="*/ 131762 h 398463"/>
                  <a:gd name="connsiteX223" fmla="*/ 455612 w 493713"/>
                  <a:gd name="connsiteY223" fmla="*/ 131762 h 398463"/>
                  <a:gd name="connsiteX224" fmla="*/ 455612 w 493713"/>
                  <a:gd name="connsiteY224" fmla="*/ 133350 h 398463"/>
                  <a:gd name="connsiteX225" fmla="*/ 455612 w 493713"/>
                  <a:gd name="connsiteY225" fmla="*/ 136525 h 398463"/>
                  <a:gd name="connsiteX226" fmla="*/ 452437 w 493713"/>
                  <a:gd name="connsiteY226" fmla="*/ 136525 h 398463"/>
                  <a:gd name="connsiteX227" fmla="*/ 452437 w 493713"/>
                  <a:gd name="connsiteY227" fmla="*/ 133350 h 398463"/>
                  <a:gd name="connsiteX228" fmla="*/ 415925 w 493713"/>
                  <a:gd name="connsiteY228" fmla="*/ 127000 h 398463"/>
                  <a:gd name="connsiteX229" fmla="*/ 419100 w 493713"/>
                  <a:gd name="connsiteY229" fmla="*/ 127000 h 398463"/>
                  <a:gd name="connsiteX230" fmla="*/ 419100 w 493713"/>
                  <a:gd name="connsiteY230" fmla="*/ 130175 h 398463"/>
                  <a:gd name="connsiteX231" fmla="*/ 415925 w 493713"/>
                  <a:gd name="connsiteY231" fmla="*/ 130175 h 398463"/>
                  <a:gd name="connsiteX232" fmla="*/ 31750 w 493713"/>
                  <a:gd name="connsiteY232" fmla="*/ 125413 h 398463"/>
                  <a:gd name="connsiteX233" fmla="*/ 34925 w 493713"/>
                  <a:gd name="connsiteY233" fmla="*/ 125413 h 398463"/>
                  <a:gd name="connsiteX234" fmla="*/ 34925 w 493713"/>
                  <a:gd name="connsiteY234" fmla="*/ 127000 h 398463"/>
                  <a:gd name="connsiteX235" fmla="*/ 31750 w 493713"/>
                  <a:gd name="connsiteY235" fmla="*/ 127000 h 398463"/>
                  <a:gd name="connsiteX236" fmla="*/ 63500 w 493713"/>
                  <a:gd name="connsiteY236" fmla="*/ 122238 h 398463"/>
                  <a:gd name="connsiteX237" fmla="*/ 65087 w 493713"/>
                  <a:gd name="connsiteY237" fmla="*/ 122238 h 398463"/>
                  <a:gd name="connsiteX238" fmla="*/ 63500 w 493713"/>
                  <a:gd name="connsiteY238" fmla="*/ 125413 h 398463"/>
                  <a:gd name="connsiteX239" fmla="*/ 61912 w 493713"/>
                  <a:gd name="connsiteY239" fmla="*/ 127001 h 398463"/>
                  <a:gd name="connsiteX240" fmla="*/ 61912 w 493713"/>
                  <a:gd name="connsiteY240" fmla="*/ 125413 h 398463"/>
                  <a:gd name="connsiteX241" fmla="*/ 420688 w 493713"/>
                  <a:gd name="connsiteY241" fmla="*/ 122238 h 398463"/>
                  <a:gd name="connsiteX242" fmla="*/ 423863 w 493713"/>
                  <a:gd name="connsiteY242" fmla="*/ 122238 h 398463"/>
                  <a:gd name="connsiteX243" fmla="*/ 425450 w 493713"/>
                  <a:gd name="connsiteY243" fmla="*/ 122238 h 398463"/>
                  <a:gd name="connsiteX244" fmla="*/ 425450 w 493713"/>
                  <a:gd name="connsiteY244" fmla="*/ 125413 h 398463"/>
                  <a:gd name="connsiteX245" fmla="*/ 423863 w 493713"/>
                  <a:gd name="connsiteY245" fmla="*/ 127000 h 398463"/>
                  <a:gd name="connsiteX246" fmla="*/ 420688 w 493713"/>
                  <a:gd name="connsiteY246" fmla="*/ 127000 h 398463"/>
                  <a:gd name="connsiteX247" fmla="*/ 419100 w 493713"/>
                  <a:gd name="connsiteY247" fmla="*/ 125413 h 398463"/>
                  <a:gd name="connsiteX248" fmla="*/ 420688 w 493713"/>
                  <a:gd name="connsiteY248" fmla="*/ 125413 h 398463"/>
                  <a:gd name="connsiteX249" fmla="*/ 473074 w 493713"/>
                  <a:gd name="connsiteY249" fmla="*/ 120650 h 398463"/>
                  <a:gd name="connsiteX250" fmla="*/ 473074 w 493713"/>
                  <a:gd name="connsiteY250" fmla="*/ 122237 h 398463"/>
                  <a:gd name="connsiteX251" fmla="*/ 474662 w 493713"/>
                  <a:gd name="connsiteY251" fmla="*/ 122237 h 398463"/>
                  <a:gd name="connsiteX252" fmla="*/ 474662 w 493713"/>
                  <a:gd name="connsiteY252" fmla="*/ 120650 h 398463"/>
                  <a:gd name="connsiteX253" fmla="*/ 479424 w 493713"/>
                  <a:gd name="connsiteY253" fmla="*/ 120650 h 398463"/>
                  <a:gd name="connsiteX254" fmla="*/ 482600 w 493713"/>
                  <a:gd name="connsiteY254" fmla="*/ 120650 h 398463"/>
                  <a:gd name="connsiteX255" fmla="*/ 482600 w 493713"/>
                  <a:gd name="connsiteY255" fmla="*/ 122237 h 398463"/>
                  <a:gd name="connsiteX256" fmla="*/ 479424 w 493713"/>
                  <a:gd name="connsiteY256" fmla="*/ 125412 h 398463"/>
                  <a:gd name="connsiteX257" fmla="*/ 479424 w 493713"/>
                  <a:gd name="connsiteY257" fmla="*/ 130175 h 398463"/>
                  <a:gd name="connsiteX258" fmla="*/ 477837 w 493713"/>
                  <a:gd name="connsiteY258" fmla="*/ 131762 h 398463"/>
                  <a:gd name="connsiteX259" fmla="*/ 482600 w 493713"/>
                  <a:gd name="connsiteY259" fmla="*/ 133350 h 398463"/>
                  <a:gd name="connsiteX260" fmla="*/ 484187 w 493713"/>
                  <a:gd name="connsiteY260" fmla="*/ 136525 h 398463"/>
                  <a:gd name="connsiteX261" fmla="*/ 482600 w 493713"/>
                  <a:gd name="connsiteY261" fmla="*/ 136525 h 398463"/>
                  <a:gd name="connsiteX262" fmla="*/ 479424 w 493713"/>
                  <a:gd name="connsiteY262" fmla="*/ 136525 h 398463"/>
                  <a:gd name="connsiteX263" fmla="*/ 477837 w 493713"/>
                  <a:gd name="connsiteY263" fmla="*/ 136525 h 398463"/>
                  <a:gd name="connsiteX264" fmla="*/ 474662 w 493713"/>
                  <a:gd name="connsiteY264" fmla="*/ 136525 h 398463"/>
                  <a:gd name="connsiteX265" fmla="*/ 473074 w 493713"/>
                  <a:gd name="connsiteY265" fmla="*/ 133350 h 398463"/>
                  <a:gd name="connsiteX266" fmla="*/ 471487 w 493713"/>
                  <a:gd name="connsiteY266" fmla="*/ 133350 h 398463"/>
                  <a:gd name="connsiteX267" fmla="*/ 468312 w 493713"/>
                  <a:gd name="connsiteY267" fmla="*/ 133350 h 398463"/>
                  <a:gd name="connsiteX268" fmla="*/ 471487 w 493713"/>
                  <a:gd name="connsiteY268" fmla="*/ 131762 h 398463"/>
                  <a:gd name="connsiteX269" fmla="*/ 471487 w 493713"/>
                  <a:gd name="connsiteY269" fmla="*/ 130175 h 398463"/>
                  <a:gd name="connsiteX270" fmla="*/ 471487 w 493713"/>
                  <a:gd name="connsiteY270" fmla="*/ 127000 h 398463"/>
                  <a:gd name="connsiteX271" fmla="*/ 471487 w 493713"/>
                  <a:gd name="connsiteY271" fmla="*/ 125412 h 398463"/>
                  <a:gd name="connsiteX272" fmla="*/ 471487 w 493713"/>
                  <a:gd name="connsiteY272" fmla="*/ 122237 h 398463"/>
                  <a:gd name="connsiteX273" fmla="*/ 85725 w 493713"/>
                  <a:gd name="connsiteY273" fmla="*/ 111125 h 398463"/>
                  <a:gd name="connsiteX274" fmla="*/ 85725 w 493713"/>
                  <a:gd name="connsiteY274" fmla="*/ 114300 h 398463"/>
                  <a:gd name="connsiteX275" fmla="*/ 84138 w 493713"/>
                  <a:gd name="connsiteY275" fmla="*/ 114300 h 398463"/>
                  <a:gd name="connsiteX276" fmla="*/ 409575 w 493713"/>
                  <a:gd name="connsiteY276" fmla="*/ 109538 h 398463"/>
                  <a:gd name="connsiteX277" fmla="*/ 411163 w 493713"/>
                  <a:gd name="connsiteY277" fmla="*/ 109538 h 398463"/>
                  <a:gd name="connsiteX278" fmla="*/ 411163 w 493713"/>
                  <a:gd name="connsiteY278" fmla="*/ 111126 h 398463"/>
                  <a:gd name="connsiteX279" fmla="*/ 106363 w 493713"/>
                  <a:gd name="connsiteY279" fmla="*/ 109538 h 398463"/>
                  <a:gd name="connsiteX280" fmla="*/ 109538 w 493713"/>
                  <a:gd name="connsiteY280" fmla="*/ 109538 h 398463"/>
                  <a:gd name="connsiteX281" fmla="*/ 109538 w 493713"/>
                  <a:gd name="connsiteY281" fmla="*/ 111126 h 398463"/>
                  <a:gd name="connsiteX282" fmla="*/ 106363 w 493713"/>
                  <a:gd name="connsiteY282" fmla="*/ 111126 h 398463"/>
                  <a:gd name="connsiteX283" fmla="*/ 407987 w 493713"/>
                  <a:gd name="connsiteY283" fmla="*/ 106363 h 398463"/>
                  <a:gd name="connsiteX284" fmla="*/ 409575 w 493713"/>
                  <a:gd name="connsiteY284" fmla="*/ 106363 h 398463"/>
                  <a:gd name="connsiteX285" fmla="*/ 409575 w 493713"/>
                  <a:gd name="connsiteY285" fmla="*/ 109538 h 398463"/>
                  <a:gd name="connsiteX286" fmla="*/ 407987 w 493713"/>
                  <a:gd name="connsiteY286" fmla="*/ 109538 h 398463"/>
                  <a:gd name="connsiteX287" fmla="*/ 57150 w 493713"/>
                  <a:gd name="connsiteY287" fmla="*/ 106363 h 398463"/>
                  <a:gd name="connsiteX288" fmla="*/ 58738 w 493713"/>
                  <a:gd name="connsiteY288" fmla="*/ 106363 h 398463"/>
                  <a:gd name="connsiteX289" fmla="*/ 58738 w 493713"/>
                  <a:gd name="connsiteY289" fmla="*/ 109538 h 398463"/>
                  <a:gd name="connsiteX290" fmla="*/ 57150 w 493713"/>
                  <a:gd name="connsiteY290" fmla="*/ 109538 h 398463"/>
                  <a:gd name="connsiteX291" fmla="*/ 112713 w 493713"/>
                  <a:gd name="connsiteY291" fmla="*/ 104775 h 398463"/>
                  <a:gd name="connsiteX292" fmla="*/ 115888 w 493713"/>
                  <a:gd name="connsiteY292" fmla="*/ 106363 h 398463"/>
                  <a:gd name="connsiteX293" fmla="*/ 112713 w 493713"/>
                  <a:gd name="connsiteY293" fmla="*/ 106363 h 398463"/>
                  <a:gd name="connsiteX294" fmla="*/ 111125 w 493713"/>
                  <a:gd name="connsiteY294" fmla="*/ 106363 h 398463"/>
                  <a:gd name="connsiteX295" fmla="*/ 112713 w 493713"/>
                  <a:gd name="connsiteY295" fmla="*/ 101600 h 398463"/>
                  <a:gd name="connsiteX296" fmla="*/ 115888 w 493713"/>
                  <a:gd name="connsiteY296" fmla="*/ 101600 h 398463"/>
                  <a:gd name="connsiteX297" fmla="*/ 115888 w 493713"/>
                  <a:gd name="connsiteY297" fmla="*/ 104775 h 398463"/>
                  <a:gd name="connsiteX298" fmla="*/ 112713 w 493713"/>
                  <a:gd name="connsiteY298" fmla="*/ 104775 h 398463"/>
                  <a:gd name="connsiteX299" fmla="*/ 111125 w 493713"/>
                  <a:gd name="connsiteY299" fmla="*/ 93663 h 398463"/>
                  <a:gd name="connsiteX300" fmla="*/ 112712 w 493713"/>
                  <a:gd name="connsiteY300" fmla="*/ 95250 h 398463"/>
                  <a:gd name="connsiteX301" fmla="*/ 111125 w 493713"/>
                  <a:gd name="connsiteY301" fmla="*/ 98425 h 398463"/>
                  <a:gd name="connsiteX302" fmla="*/ 111125 w 493713"/>
                  <a:gd name="connsiteY302" fmla="*/ 95250 h 398463"/>
                  <a:gd name="connsiteX303" fmla="*/ 106362 w 493713"/>
                  <a:gd name="connsiteY303" fmla="*/ 93663 h 398463"/>
                  <a:gd name="connsiteX304" fmla="*/ 109537 w 493713"/>
                  <a:gd name="connsiteY304" fmla="*/ 93663 h 398463"/>
                  <a:gd name="connsiteX305" fmla="*/ 106362 w 493713"/>
                  <a:gd name="connsiteY305" fmla="*/ 95251 h 398463"/>
                  <a:gd name="connsiteX306" fmla="*/ 104774 w 493713"/>
                  <a:gd name="connsiteY306" fmla="*/ 88900 h 398463"/>
                  <a:gd name="connsiteX307" fmla="*/ 106362 w 493713"/>
                  <a:gd name="connsiteY307" fmla="*/ 88900 h 398463"/>
                  <a:gd name="connsiteX308" fmla="*/ 104774 w 493713"/>
                  <a:gd name="connsiteY308" fmla="*/ 90488 h 398463"/>
                  <a:gd name="connsiteX309" fmla="*/ 104774 w 493713"/>
                  <a:gd name="connsiteY309" fmla="*/ 93663 h 398463"/>
                  <a:gd name="connsiteX310" fmla="*/ 101600 w 493713"/>
                  <a:gd name="connsiteY310" fmla="*/ 93663 h 398463"/>
                  <a:gd name="connsiteX311" fmla="*/ 100012 w 493713"/>
                  <a:gd name="connsiteY311" fmla="*/ 93663 h 398463"/>
                  <a:gd name="connsiteX312" fmla="*/ 100012 w 493713"/>
                  <a:gd name="connsiteY312" fmla="*/ 90488 h 398463"/>
                  <a:gd name="connsiteX313" fmla="*/ 101600 w 493713"/>
                  <a:gd name="connsiteY313" fmla="*/ 90488 h 398463"/>
                  <a:gd name="connsiteX314" fmla="*/ 100012 w 493713"/>
                  <a:gd name="connsiteY314" fmla="*/ 88900 h 398463"/>
                  <a:gd name="connsiteX315" fmla="*/ 100012 w 493713"/>
                  <a:gd name="connsiteY315" fmla="*/ 90488 h 398463"/>
                  <a:gd name="connsiteX316" fmla="*/ 96837 w 493713"/>
                  <a:gd name="connsiteY316" fmla="*/ 90488 h 398463"/>
                  <a:gd name="connsiteX317" fmla="*/ 112712 w 493713"/>
                  <a:gd name="connsiteY317" fmla="*/ 85725 h 398463"/>
                  <a:gd name="connsiteX318" fmla="*/ 115887 w 493713"/>
                  <a:gd name="connsiteY318" fmla="*/ 88900 h 398463"/>
                  <a:gd name="connsiteX319" fmla="*/ 115887 w 493713"/>
                  <a:gd name="connsiteY319" fmla="*/ 90488 h 398463"/>
                  <a:gd name="connsiteX320" fmla="*/ 112712 w 493713"/>
                  <a:gd name="connsiteY320" fmla="*/ 90488 h 398463"/>
                  <a:gd name="connsiteX321" fmla="*/ 112712 w 493713"/>
                  <a:gd name="connsiteY321" fmla="*/ 88900 h 398463"/>
                  <a:gd name="connsiteX322" fmla="*/ 95250 w 493713"/>
                  <a:gd name="connsiteY322" fmla="*/ 85725 h 398463"/>
                  <a:gd name="connsiteX323" fmla="*/ 96837 w 493713"/>
                  <a:gd name="connsiteY323" fmla="*/ 85725 h 398463"/>
                  <a:gd name="connsiteX324" fmla="*/ 96837 w 493713"/>
                  <a:gd name="connsiteY324" fmla="*/ 88900 h 398463"/>
                  <a:gd name="connsiteX325" fmla="*/ 95250 w 493713"/>
                  <a:gd name="connsiteY325" fmla="*/ 90488 h 398463"/>
                  <a:gd name="connsiteX326" fmla="*/ 95250 w 493713"/>
                  <a:gd name="connsiteY326" fmla="*/ 93663 h 398463"/>
                  <a:gd name="connsiteX327" fmla="*/ 93662 w 493713"/>
                  <a:gd name="connsiteY327" fmla="*/ 93663 h 398463"/>
                  <a:gd name="connsiteX328" fmla="*/ 93662 w 493713"/>
                  <a:gd name="connsiteY328" fmla="*/ 90488 h 398463"/>
                  <a:gd name="connsiteX329" fmla="*/ 93662 w 493713"/>
                  <a:gd name="connsiteY329" fmla="*/ 88900 h 398463"/>
                  <a:gd name="connsiteX330" fmla="*/ 120650 w 493713"/>
                  <a:gd name="connsiteY330" fmla="*/ 84138 h 398463"/>
                  <a:gd name="connsiteX331" fmla="*/ 122237 w 493713"/>
                  <a:gd name="connsiteY331" fmla="*/ 84138 h 398463"/>
                  <a:gd name="connsiteX332" fmla="*/ 125412 w 493713"/>
                  <a:gd name="connsiteY332" fmla="*/ 84138 h 398463"/>
                  <a:gd name="connsiteX333" fmla="*/ 125412 w 493713"/>
                  <a:gd name="connsiteY333" fmla="*/ 88900 h 398463"/>
                  <a:gd name="connsiteX334" fmla="*/ 125412 w 493713"/>
                  <a:gd name="connsiteY334" fmla="*/ 90488 h 398463"/>
                  <a:gd name="connsiteX335" fmla="*/ 127000 w 493713"/>
                  <a:gd name="connsiteY335" fmla="*/ 88900 h 398463"/>
                  <a:gd name="connsiteX336" fmla="*/ 128587 w 493713"/>
                  <a:gd name="connsiteY336" fmla="*/ 88900 h 398463"/>
                  <a:gd name="connsiteX337" fmla="*/ 131762 w 493713"/>
                  <a:gd name="connsiteY337" fmla="*/ 88900 h 398463"/>
                  <a:gd name="connsiteX338" fmla="*/ 133350 w 493713"/>
                  <a:gd name="connsiteY338" fmla="*/ 88900 h 398463"/>
                  <a:gd name="connsiteX339" fmla="*/ 133350 w 493713"/>
                  <a:gd name="connsiteY339" fmla="*/ 90488 h 398463"/>
                  <a:gd name="connsiteX340" fmla="*/ 133350 w 493713"/>
                  <a:gd name="connsiteY340" fmla="*/ 93663 h 398463"/>
                  <a:gd name="connsiteX341" fmla="*/ 131762 w 493713"/>
                  <a:gd name="connsiteY341" fmla="*/ 93663 h 398463"/>
                  <a:gd name="connsiteX342" fmla="*/ 131762 w 493713"/>
                  <a:gd name="connsiteY342" fmla="*/ 95250 h 398463"/>
                  <a:gd name="connsiteX343" fmla="*/ 128587 w 493713"/>
                  <a:gd name="connsiteY343" fmla="*/ 95250 h 398463"/>
                  <a:gd name="connsiteX344" fmla="*/ 128587 w 493713"/>
                  <a:gd name="connsiteY344" fmla="*/ 93663 h 398463"/>
                  <a:gd name="connsiteX345" fmla="*/ 127000 w 493713"/>
                  <a:gd name="connsiteY345" fmla="*/ 93663 h 398463"/>
                  <a:gd name="connsiteX346" fmla="*/ 128587 w 493713"/>
                  <a:gd name="connsiteY346" fmla="*/ 95250 h 398463"/>
                  <a:gd name="connsiteX347" fmla="*/ 131762 w 493713"/>
                  <a:gd name="connsiteY347" fmla="*/ 98425 h 398463"/>
                  <a:gd name="connsiteX348" fmla="*/ 131762 w 493713"/>
                  <a:gd name="connsiteY348" fmla="*/ 100013 h 398463"/>
                  <a:gd name="connsiteX349" fmla="*/ 128587 w 493713"/>
                  <a:gd name="connsiteY349" fmla="*/ 98425 h 398463"/>
                  <a:gd name="connsiteX350" fmla="*/ 127000 w 493713"/>
                  <a:gd name="connsiteY350" fmla="*/ 98425 h 398463"/>
                  <a:gd name="connsiteX351" fmla="*/ 127000 w 493713"/>
                  <a:gd name="connsiteY351" fmla="*/ 95250 h 398463"/>
                  <a:gd name="connsiteX352" fmla="*/ 125412 w 493713"/>
                  <a:gd name="connsiteY352" fmla="*/ 95250 h 398463"/>
                  <a:gd name="connsiteX353" fmla="*/ 122238 w 493713"/>
                  <a:gd name="connsiteY353" fmla="*/ 98425 h 398463"/>
                  <a:gd name="connsiteX354" fmla="*/ 122238 w 493713"/>
                  <a:gd name="connsiteY354" fmla="*/ 100012 h 398463"/>
                  <a:gd name="connsiteX355" fmla="*/ 122238 w 493713"/>
                  <a:gd name="connsiteY355" fmla="*/ 100013 h 398463"/>
                  <a:gd name="connsiteX356" fmla="*/ 122238 w 493713"/>
                  <a:gd name="connsiteY356" fmla="*/ 101600 h 398463"/>
                  <a:gd name="connsiteX357" fmla="*/ 120650 w 493713"/>
                  <a:gd name="connsiteY357" fmla="*/ 101600 h 398463"/>
                  <a:gd name="connsiteX358" fmla="*/ 120650 w 493713"/>
                  <a:gd name="connsiteY358" fmla="*/ 100013 h 398463"/>
                  <a:gd name="connsiteX359" fmla="*/ 120650 w 493713"/>
                  <a:gd name="connsiteY359" fmla="*/ 100012 h 398463"/>
                  <a:gd name="connsiteX360" fmla="*/ 120650 w 493713"/>
                  <a:gd name="connsiteY360" fmla="*/ 98425 h 398463"/>
                  <a:gd name="connsiteX361" fmla="*/ 122237 w 493713"/>
                  <a:gd name="connsiteY361" fmla="*/ 98425 h 398463"/>
                  <a:gd name="connsiteX362" fmla="*/ 122237 w 493713"/>
                  <a:gd name="connsiteY362" fmla="*/ 95250 h 398463"/>
                  <a:gd name="connsiteX363" fmla="*/ 120650 w 493713"/>
                  <a:gd name="connsiteY363" fmla="*/ 95250 h 398463"/>
                  <a:gd name="connsiteX364" fmla="*/ 120650 w 493713"/>
                  <a:gd name="connsiteY364" fmla="*/ 93663 h 398463"/>
                  <a:gd name="connsiteX365" fmla="*/ 117475 w 493713"/>
                  <a:gd name="connsiteY365" fmla="*/ 93663 h 398463"/>
                  <a:gd name="connsiteX366" fmla="*/ 120650 w 493713"/>
                  <a:gd name="connsiteY366" fmla="*/ 90488 h 398463"/>
                  <a:gd name="connsiteX367" fmla="*/ 117475 w 493713"/>
                  <a:gd name="connsiteY367" fmla="*/ 90488 h 398463"/>
                  <a:gd name="connsiteX368" fmla="*/ 117475 w 493713"/>
                  <a:gd name="connsiteY368" fmla="*/ 88900 h 398463"/>
                  <a:gd name="connsiteX369" fmla="*/ 117475 w 493713"/>
                  <a:gd name="connsiteY369" fmla="*/ 85725 h 398463"/>
                  <a:gd name="connsiteX370" fmla="*/ 120650 w 493713"/>
                  <a:gd name="connsiteY370" fmla="*/ 88900 h 398463"/>
                  <a:gd name="connsiteX371" fmla="*/ 120650 w 493713"/>
                  <a:gd name="connsiteY371" fmla="*/ 88900 h 398463"/>
                  <a:gd name="connsiteX372" fmla="*/ 120650 w 493713"/>
                  <a:gd name="connsiteY372" fmla="*/ 85725 h 398463"/>
                  <a:gd name="connsiteX373" fmla="*/ 131762 w 493713"/>
                  <a:gd name="connsiteY373" fmla="*/ 79375 h 398463"/>
                  <a:gd name="connsiteX374" fmla="*/ 133350 w 493713"/>
                  <a:gd name="connsiteY374" fmla="*/ 79375 h 398463"/>
                  <a:gd name="connsiteX375" fmla="*/ 133350 w 493713"/>
                  <a:gd name="connsiteY375" fmla="*/ 82550 h 398463"/>
                  <a:gd name="connsiteX376" fmla="*/ 131762 w 493713"/>
                  <a:gd name="connsiteY376" fmla="*/ 82550 h 398463"/>
                  <a:gd name="connsiteX377" fmla="*/ 125412 w 493713"/>
                  <a:gd name="connsiteY377" fmla="*/ 77788 h 398463"/>
                  <a:gd name="connsiteX378" fmla="*/ 127000 w 493713"/>
                  <a:gd name="connsiteY378" fmla="*/ 77788 h 398463"/>
                  <a:gd name="connsiteX379" fmla="*/ 125413 w 493713"/>
                  <a:gd name="connsiteY379" fmla="*/ 79375 h 398463"/>
                  <a:gd name="connsiteX380" fmla="*/ 127000 w 493713"/>
                  <a:gd name="connsiteY380" fmla="*/ 79375 h 398463"/>
                  <a:gd name="connsiteX381" fmla="*/ 125412 w 493713"/>
                  <a:gd name="connsiteY381" fmla="*/ 82550 h 398463"/>
                  <a:gd name="connsiteX382" fmla="*/ 125412 w 493713"/>
                  <a:gd name="connsiteY382" fmla="*/ 79376 h 398463"/>
                  <a:gd name="connsiteX383" fmla="*/ 125412 w 493713"/>
                  <a:gd name="connsiteY383" fmla="*/ 79375 h 398463"/>
                  <a:gd name="connsiteX384" fmla="*/ 14288 w 493713"/>
                  <a:gd name="connsiteY384" fmla="*/ 63500 h 398463"/>
                  <a:gd name="connsiteX385" fmla="*/ 15875 w 493713"/>
                  <a:gd name="connsiteY385" fmla="*/ 63500 h 398463"/>
                  <a:gd name="connsiteX386" fmla="*/ 15875 w 493713"/>
                  <a:gd name="connsiteY386" fmla="*/ 66675 h 398463"/>
                  <a:gd name="connsiteX387" fmla="*/ 14288 w 493713"/>
                  <a:gd name="connsiteY387" fmla="*/ 66675 h 398463"/>
                  <a:gd name="connsiteX388" fmla="*/ 20638 w 493713"/>
                  <a:gd name="connsiteY388" fmla="*/ 55563 h 398463"/>
                  <a:gd name="connsiteX389" fmla="*/ 20638 w 493713"/>
                  <a:gd name="connsiteY389" fmla="*/ 57150 h 398463"/>
                  <a:gd name="connsiteX390" fmla="*/ 20638 w 493713"/>
                  <a:gd name="connsiteY390" fmla="*/ 58738 h 398463"/>
                  <a:gd name="connsiteX391" fmla="*/ 19050 w 493713"/>
                  <a:gd name="connsiteY391" fmla="*/ 58738 h 398463"/>
                  <a:gd name="connsiteX392" fmla="*/ 19050 w 493713"/>
                  <a:gd name="connsiteY392" fmla="*/ 57150 h 398463"/>
                  <a:gd name="connsiteX393" fmla="*/ 20638 w 493713"/>
                  <a:gd name="connsiteY393" fmla="*/ 52388 h 398463"/>
                  <a:gd name="connsiteX394" fmla="*/ 22225 w 493713"/>
                  <a:gd name="connsiteY394" fmla="*/ 52388 h 398463"/>
                  <a:gd name="connsiteX395" fmla="*/ 22225 w 493713"/>
                  <a:gd name="connsiteY395" fmla="*/ 55563 h 398463"/>
                  <a:gd name="connsiteX396" fmla="*/ 20638 w 493713"/>
                  <a:gd name="connsiteY396" fmla="*/ 55563 h 398463"/>
                  <a:gd name="connsiteX397" fmla="*/ 22225 w 493713"/>
                  <a:gd name="connsiteY397" fmla="*/ 46037 h 398463"/>
                  <a:gd name="connsiteX398" fmla="*/ 25400 w 493713"/>
                  <a:gd name="connsiteY398" fmla="*/ 46037 h 398463"/>
                  <a:gd name="connsiteX399" fmla="*/ 25400 w 493713"/>
                  <a:gd name="connsiteY399" fmla="*/ 47625 h 398463"/>
                  <a:gd name="connsiteX400" fmla="*/ 26988 w 493713"/>
                  <a:gd name="connsiteY400" fmla="*/ 47625 h 398463"/>
                  <a:gd name="connsiteX401" fmla="*/ 25400 w 493713"/>
                  <a:gd name="connsiteY401" fmla="*/ 50800 h 398463"/>
                  <a:gd name="connsiteX402" fmla="*/ 22225 w 493713"/>
                  <a:gd name="connsiteY402" fmla="*/ 50800 h 398463"/>
                  <a:gd name="connsiteX403" fmla="*/ 20638 w 493713"/>
                  <a:gd name="connsiteY403" fmla="*/ 52388 h 398463"/>
                  <a:gd name="connsiteX404" fmla="*/ 20638 w 493713"/>
                  <a:gd name="connsiteY404" fmla="*/ 50800 h 398463"/>
                  <a:gd name="connsiteX405" fmla="*/ 22225 w 493713"/>
                  <a:gd name="connsiteY405" fmla="*/ 47625 h 398463"/>
                  <a:gd name="connsiteX406" fmla="*/ 271462 w 493713"/>
                  <a:gd name="connsiteY406" fmla="*/ 39688 h 398463"/>
                  <a:gd name="connsiteX407" fmla="*/ 273050 w 493713"/>
                  <a:gd name="connsiteY407" fmla="*/ 39688 h 398463"/>
                  <a:gd name="connsiteX408" fmla="*/ 273050 w 493713"/>
                  <a:gd name="connsiteY408" fmla="*/ 41275 h 398463"/>
                  <a:gd name="connsiteX409" fmla="*/ 274637 w 493713"/>
                  <a:gd name="connsiteY409" fmla="*/ 41275 h 398463"/>
                  <a:gd name="connsiteX410" fmla="*/ 276225 w 493713"/>
                  <a:gd name="connsiteY410" fmla="*/ 42863 h 398463"/>
                  <a:gd name="connsiteX411" fmla="*/ 274637 w 493713"/>
                  <a:gd name="connsiteY411" fmla="*/ 42863 h 398463"/>
                  <a:gd name="connsiteX412" fmla="*/ 274637 w 493713"/>
                  <a:gd name="connsiteY412" fmla="*/ 46038 h 398463"/>
                  <a:gd name="connsiteX413" fmla="*/ 271462 w 493713"/>
                  <a:gd name="connsiteY413" fmla="*/ 46038 h 398463"/>
                  <a:gd name="connsiteX414" fmla="*/ 271462 w 493713"/>
                  <a:gd name="connsiteY414" fmla="*/ 42863 h 398463"/>
                  <a:gd name="connsiteX415" fmla="*/ 271462 w 493713"/>
                  <a:gd name="connsiteY415" fmla="*/ 41276 h 398463"/>
                  <a:gd name="connsiteX416" fmla="*/ 271462 w 493713"/>
                  <a:gd name="connsiteY416" fmla="*/ 41275 h 398463"/>
                  <a:gd name="connsiteX417" fmla="*/ 265112 w 493713"/>
                  <a:gd name="connsiteY417" fmla="*/ 34925 h 398463"/>
                  <a:gd name="connsiteX418" fmla="*/ 266700 w 493713"/>
                  <a:gd name="connsiteY418" fmla="*/ 34925 h 398463"/>
                  <a:gd name="connsiteX419" fmla="*/ 266700 w 493713"/>
                  <a:gd name="connsiteY419" fmla="*/ 36513 h 398463"/>
                  <a:gd name="connsiteX420" fmla="*/ 31750 w 493713"/>
                  <a:gd name="connsiteY420" fmla="*/ 34925 h 398463"/>
                  <a:gd name="connsiteX421" fmla="*/ 31750 w 493713"/>
                  <a:gd name="connsiteY421" fmla="*/ 36512 h 398463"/>
                  <a:gd name="connsiteX422" fmla="*/ 30163 w 493713"/>
                  <a:gd name="connsiteY422" fmla="*/ 36512 h 398463"/>
                  <a:gd name="connsiteX423" fmla="*/ 111125 w 493713"/>
                  <a:gd name="connsiteY423" fmla="*/ 0 h 398463"/>
                  <a:gd name="connsiteX424" fmla="*/ 112713 w 493713"/>
                  <a:gd name="connsiteY424" fmla="*/ 0 h 398463"/>
                  <a:gd name="connsiteX425" fmla="*/ 115888 w 493713"/>
                  <a:gd name="connsiteY425" fmla="*/ 0 h 398463"/>
                  <a:gd name="connsiteX426" fmla="*/ 115888 w 493713"/>
                  <a:gd name="connsiteY426" fmla="*/ 3175 h 398463"/>
                  <a:gd name="connsiteX427" fmla="*/ 120650 w 493713"/>
                  <a:gd name="connsiteY427" fmla="*/ 0 h 398463"/>
                  <a:gd name="connsiteX428" fmla="*/ 122238 w 493713"/>
                  <a:gd name="connsiteY428" fmla="*/ 0 h 398463"/>
                  <a:gd name="connsiteX429" fmla="*/ 125413 w 493713"/>
                  <a:gd name="connsiteY429" fmla="*/ 0 h 398463"/>
                  <a:gd name="connsiteX430" fmla="*/ 127000 w 493713"/>
                  <a:gd name="connsiteY430" fmla="*/ 0 h 398463"/>
                  <a:gd name="connsiteX431" fmla="*/ 128588 w 493713"/>
                  <a:gd name="connsiteY431" fmla="*/ 0 h 398463"/>
                  <a:gd name="connsiteX432" fmla="*/ 128588 w 493713"/>
                  <a:gd name="connsiteY432" fmla="*/ 3175 h 398463"/>
                  <a:gd name="connsiteX433" fmla="*/ 131763 w 493713"/>
                  <a:gd name="connsiteY433" fmla="*/ 4762 h 398463"/>
                  <a:gd name="connsiteX434" fmla="*/ 133350 w 493713"/>
                  <a:gd name="connsiteY434" fmla="*/ 4762 h 398463"/>
                  <a:gd name="connsiteX435" fmla="*/ 138113 w 493713"/>
                  <a:gd name="connsiteY435" fmla="*/ 3175 h 398463"/>
                  <a:gd name="connsiteX436" fmla="*/ 141288 w 493713"/>
                  <a:gd name="connsiteY436" fmla="*/ 3175 h 398463"/>
                  <a:gd name="connsiteX437" fmla="*/ 144463 w 493713"/>
                  <a:gd name="connsiteY437" fmla="*/ 3175 h 398463"/>
                  <a:gd name="connsiteX438" fmla="*/ 142875 w 493713"/>
                  <a:gd name="connsiteY438" fmla="*/ 4762 h 398463"/>
                  <a:gd name="connsiteX439" fmla="*/ 144463 w 493713"/>
                  <a:gd name="connsiteY439" fmla="*/ 4762 h 398463"/>
                  <a:gd name="connsiteX440" fmla="*/ 147638 w 493713"/>
                  <a:gd name="connsiteY440" fmla="*/ 4762 h 398463"/>
                  <a:gd name="connsiteX441" fmla="*/ 149225 w 493713"/>
                  <a:gd name="connsiteY441" fmla="*/ 3175 h 398463"/>
                  <a:gd name="connsiteX442" fmla="*/ 152400 w 493713"/>
                  <a:gd name="connsiteY442" fmla="*/ 3175 h 398463"/>
                  <a:gd name="connsiteX443" fmla="*/ 153988 w 493713"/>
                  <a:gd name="connsiteY443" fmla="*/ 4762 h 398463"/>
                  <a:gd name="connsiteX444" fmla="*/ 153988 w 493713"/>
                  <a:gd name="connsiteY444" fmla="*/ 7937 h 398463"/>
                  <a:gd name="connsiteX445" fmla="*/ 155575 w 493713"/>
                  <a:gd name="connsiteY445" fmla="*/ 7937 h 398463"/>
                  <a:gd name="connsiteX446" fmla="*/ 158750 w 493713"/>
                  <a:gd name="connsiteY446" fmla="*/ 7937 h 398463"/>
                  <a:gd name="connsiteX447" fmla="*/ 158750 w 493713"/>
                  <a:gd name="connsiteY447" fmla="*/ 4762 h 398463"/>
                  <a:gd name="connsiteX448" fmla="*/ 160338 w 493713"/>
                  <a:gd name="connsiteY448" fmla="*/ 4762 h 398463"/>
                  <a:gd name="connsiteX449" fmla="*/ 163513 w 493713"/>
                  <a:gd name="connsiteY449" fmla="*/ 4762 h 398463"/>
                  <a:gd name="connsiteX450" fmla="*/ 163513 w 493713"/>
                  <a:gd name="connsiteY450" fmla="*/ 7937 h 398463"/>
                  <a:gd name="connsiteX451" fmla="*/ 165100 w 493713"/>
                  <a:gd name="connsiteY451" fmla="*/ 7937 h 398463"/>
                  <a:gd name="connsiteX452" fmla="*/ 168275 w 493713"/>
                  <a:gd name="connsiteY452" fmla="*/ 7937 h 398463"/>
                  <a:gd name="connsiteX453" fmla="*/ 169863 w 493713"/>
                  <a:gd name="connsiteY453" fmla="*/ 7937 h 398463"/>
                  <a:gd name="connsiteX454" fmla="*/ 171450 w 493713"/>
                  <a:gd name="connsiteY454" fmla="*/ 7937 h 398463"/>
                  <a:gd name="connsiteX455" fmla="*/ 176213 w 493713"/>
                  <a:gd name="connsiteY455" fmla="*/ 9525 h 398463"/>
                  <a:gd name="connsiteX456" fmla="*/ 179388 w 493713"/>
                  <a:gd name="connsiteY456" fmla="*/ 11112 h 398463"/>
                  <a:gd name="connsiteX457" fmla="*/ 180975 w 493713"/>
                  <a:gd name="connsiteY457" fmla="*/ 11112 h 398463"/>
                  <a:gd name="connsiteX458" fmla="*/ 184150 w 493713"/>
                  <a:gd name="connsiteY458" fmla="*/ 11112 h 398463"/>
                  <a:gd name="connsiteX459" fmla="*/ 185738 w 493713"/>
                  <a:gd name="connsiteY459" fmla="*/ 11112 h 398463"/>
                  <a:gd name="connsiteX460" fmla="*/ 187325 w 493713"/>
                  <a:gd name="connsiteY460" fmla="*/ 11112 h 398463"/>
                  <a:gd name="connsiteX461" fmla="*/ 190500 w 493713"/>
                  <a:gd name="connsiteY461" fmla="*/ 11112 h 398463"/>
                  <a:gd name="connsiteX462" fmla="*/ 192088 w 493713"/>
                  <a:gd name="connsiteY462" fmla="*/ 11112 h 398463"/>
                  <a:gd name="connsiteX463" fmla="*/ 192088 w 493713"/>
                  <a:gd name="connsiteY463" fmla="*/ 14287 h 398463"/>
                  <a:gd name="connsiteX464" fmla="*/ 195263 w 493713"/>
                  <a:gd name="connsiteY464" fmla="*/ 14287 h 398463"/>
                  <a:gd name="connsiteX465" fmla="*/ 195263 w 493713"/>
                  <a:gd name="connsiteY465" fmla="*/ 11112 h 398463"/>
                  <a:gd name="connsiteX466" fmla="*/ 196850 w 493713"/>
                  <a:gd name="connsiteY466" fmla="*/ 11112 h 398463"/>
                  <a:gd name="connsiteX467" fmla="*/ 196850 w 493713"/>
                  <a:gd name="connsiteY467" fmla="*/ 14287 h 398463"/>
                  <a:gd name="connsiteX468" fmla="*/ 200025 w 493713"/>
                  <a:gd name="connsiteY468" fmla="*/ 14287 h 398463"/>
                  <a:gd name="connsiteX469" fmla="*/ 201613 w 493713"/>
                  <a:gd name="connsiteY469" fmla="*/ 14287 h 398463"/>
                  <a:gd name="connsiteX470" fmla="*/ 203200 w 493713"/>
                  <a:gd name="connsiteY470" fmla="*/ 14287 h 398463"/>
                  <a:gd name="connsiteX471" fmla="*/ 206375 w 493713"/>
                  <a:gd name="connsiteY471" fmla="*/ 14287 h 398463"/>
                  <a:gd name="connsiteX472" fmla="*/ 207963 w 493713"/>
                  <a:gd name="connsiteY472" fmla="*/ 14287 h 398463"/>
                  <a:gd name="connsiteX473" fmla="*/ 207963 w 493713"/>
                  <a:gd name="connsiteY473" fmla="*/ 15875 h 398463"/>
                  <a:gd name="connsiteX474" fmla="*/ 211138 w 493713"/>
                  <a:gd name="connsiteY474" fmla="*/ 15875 h 398463"/>
                  <a:gd name="connsiteX475" fmla="*/ 212725 w 493713"/>
                  <a:gd name="connsiteY475" fmla="*/ 19050 h 398463"/>
                  <a:gd name="connsiteX476" fmla="*/ 215900 w 493713"/>
                  <a:gd name="connsiteY476" fmla="*/ 19050 h 398463"/>
                  <a:gd name="connsiteX477" fmla="*/ 215900 w 493713"/>
                  <a:gd name="connsiteY477" fmla="*/ 20637 h 398463"/>
                  <a:gd name="connsiteX478" fmla="*/ 217488 w 493713"/>
                  <a:gd name="connsiteY478" fmla="*/ 19050 h 398463"/>
                  <a:gd name="connsiteX479" fmla="*/ 219075 w 493713"/>
                  <a:gd name="connsiteY479" fmla="*/ 19050 h 398463"/>
                  <a:gd name="connsiteX480" fmla="*/ 222250 w 493713"/>
                  <a:gd name="connsiteY480" fmla="*/ 19050 h 398463"/>
                  <a:gd name="connsiteX481" fmla="*/ 223838 w 493713"/>
                  <a:gd name="connsiteY481" fmla="*/ 19050 h 398463"/>
                  <a:gd name="connsiteX482" fmla="*/ 227013 w 493713"/>
                  <a:gd name="connsiteY482" fmla="*/ 19050 h 398463"/>
                  <a:gd name="connsiteX483" fmla="*/ 228600 w 493713"/>
                  <a:gd name="connsiteY483" fmla="*/ 19050 h 398463"/>
                  <a:gd name="connsiteX484" fmla="*/ 230188 w 493713"/>
                  <a:gd name="connsiteY484" fmla="*/ 19050 h 398463"/>
                  <a:gd name="connsiteX485" fmla="*/ 230188 w 493713"/>
                  <a:gd name="connsiteY485" fmla="*/ 20637 h 398463"/>
                  <a:gd name="connsiteX486" fmla="*/ 230188 w 493713"/>
                  <a:gd name="connsiteY486" fmla="*/ 23812 h 398463"/>
                  <a:gd name="connsiteX487" fmla="*/ 233363 w 493713"/>
                  <a:gd name="connsiteY487" fmla="*/ 25400 h 398463"/>
                  <a:gd name="connsiteX488" fmla="*/ 234950 w 493713"/>
                  <a:gd name="connsiteY488" fmla="*/ 25400 h 398463"/>
                  <a:gd name="connsiteX489" fmla="*/ 234950 w 493713"/>
                  <a:gd name="connsiteY489" fmla="*/ 26987 h 398463"/>
                  <a:gd name="connsiteX490" fmla="*/ 239713 w 493713"/>
                  <a:gd name="connsiteY490" fmla="*/ 26987 h 398463"/>
                  <a:gd name="connsiteX491" fmla="*/ 239713 w 493713"/>
                  <a:gd name="connsiteY491" fmla="*/ 30162 h 398463"/>
                  <a:gd name="connsiteX492" fmla="*/ 242888 w 493713"/>
                  <a:gd name="connsiteY492" fmla="*/ 30162 h 398463"/>
                  <a:gd name="connsiteX493" fmla="*/ 242888 w 493713"/>
                  <a:gd name="connsiteY493" fmla="*/ 31750 h 398463"/>
                  <a:gd name="connsiteX494" fmla="*/ 244475 w 493713"/>
                  <a:gd name="connsiteY494" fmla="*/ 31750 h 398463"/>
                  <a:gd name="connsiteX495" fmla="*/ 246063 w 493713"/>
                  <a:gd name="connsiteY495" fmla="*/ 31750 h 398463"/>
                  <a:gd name="connsiteX496" fmla="*/ 249238 w 493713"/>
                  <a:gd name="connsiteY496" fmla="*/ 30162 h 398463"/>
                  <a:gd name="connsiteX497" fmla="*/ 250825 w 493713"/>
                  <a:gd name="connsiteY497" fmla="*/ 30162 h 398463"/>
                  <a:gd name="connsiteX498" fmla="*/ 250825 w 493713"/>
                  <a:gd name="connsiteY498" fmla="*/ 31750 h 398463"/>
                  <a:gd name="connsiteX499" fmla="*/ 254000 w 493713"/>
                  <a:gd name="connsiteY499" fmla="*/ 31750 h 398463"/>
                  <a:gd name="connsiteX500" fmla="*/ 255588 w 493713"/>
                  <a:gd name="connsiteY500" fmla="*/ 31750 h 398463"/>
                  <a:gd name="connsiteX501" fmla="*/ 255588 w 493713"/>
                  <a:gd name="connsiteY501" fmla="*/ 34925 h 398463"/>
                  <a:gd name="connsiteX502" fmla="*/ 258763 w 493713"/>
                  <a:gd name="connsiteY502" fmla="*/ 36512 h 398463"/>
                  <a:gd name="connsiteX503" fmla="*/ 260350 w 493713"/>
                  <a:gd name="connsiteY503" fmla="*/ 39687 h 398463"/>
                  <a:gd name="connsiteX504" fmla="*/ 261938 w 493713"/>
                  <a:gd name="connsiteY504" fmla="*/ 39687 h 398463"/>
                  <a:gd name="connsiteX505" fmla="*/ 265113 w 493713"/>
                  <a:gd name="connsiteY505" fmla="*/ 39687 h 398463"/>
                  <a:gd name="connsiteX506" fmla="*/ 266700 w 493713"/>
                  <a:gd name="connsiteY506" fmla="*/ 41275 h 398463"/>
                  <a:gd name="connsiteX507" fmla="*/ 266700 w 493713"/>
                  <a:gd name="connsiteY507" fmla="*/ 42862 h 398463"/>
                  <a:gd name="connsiteX508" fmla="*/ 269875 w 493713"/>
                  <a:gd name="connsiteY508" fmla="*/ 47625 h 398463"/>
                  <a:gd name="connsiteX509" fmla="*/ 271463 w 493713"/>
                  <a:gd name="connsiteY509" fmla="*/ 47625 h 398463"/>
                  <a:gd name="connsiteX510" fmla="*/ 271463 w 493713"/>
                  <a:gd name="connsiteY510" fmla="*/ 50800 h 398463"/>
                  <a:gd name="connsiteX511" fmla="*/ 274638 w 493713"/>
                  <a:gd name="connsiteY511" fmla="*/ 50800 h 398463"/>
                  <a:gd name="connsiteX512" fmla="*/ 274638 w 493713"/>
                  <a:gd name="connsiteY512" fmla="*/ 47625 h 398463"/>
                  <a:gd name="connsiteX513" fmla="*/ 276225 w 493713"/>
                  <a:gd name="connsiteY513" fmla="*/ 47625 h 398463"/>
                  <a:gd name="connsiteX514" fmla="*/ 276225 w 493713"/>
                  <a:gd name="connsiteY514" fmla="*/ 50800 h 398463"/>
                  <a:gd name="connsiteX515" fmla="*/ 276225 w 493713"/>
                  <a:gd name="connsiteY515" fmla="*/ 52388 h 398463"/>
                  <a:gd name="connsiteX516" fmla="*/ 277813 w 493713"/>
                  <a:gd name="connsiteY516" fmla="*/ 52388 h 398463"/>
                  <a:gd name="connsiteX517" fmla="*/ 280988 w 493713"/>
                  <a:gd name="connsiteY517" fmla="*/ 52388 h 398463"/>
                  <a:gd name="connsiteX518" fmla="*/ 280988 w 493713"/>
                  <a:gd name="connsiteY518" fmla="*/ 55563 h 398463"/>
                  <a:gd name="connsiteX519" fmla="*/ 277813 w 493713"/>
                  <a:gd name="connsiteY519" fmla="*/ 57150 h 398463"/>
                  <a:gd name="connsiteX520" fmla="*/ 280988 w 493713"/>
                  <a:gd name="connsiteY520" fmla="*/ 57150 h 398463"/>
                  <a:gd name="connsiteX521" fmla="*/ 280988 w 493713"/>
                  <a:gd name="connsiteY521" fmla="*/ 58738 h 398463"/>
                  <a:gd name="connsiteX522" fmla="*/ 282575 w 493713"/>
                  <a:gd name="connsiteY522" fmla="*/ 58738 h 398463"/>
                  <a:gd name="connsiteX523" fmla="*/ 282575 w 493713"/>
                  <a:gd name="connsiteY523" fmla="*/ 57150 h 398463"/>
                  <a:gd name="connsiteX524" fmla="*/ 285750 w 493713"/>
                  <a:gd name="connsiteY524" fmla="*/ 58738 h 398463"/>
                  <a:gd name="connsiteX525" fmla="*/ 287338 w 493713"/>
                  <a:gd name="connsiteY525" fmla="*/ 58738 h 398463"/>
                  <a:gd name="connsiteX526" fmla="*/ 287338 w 493713"/>
                  <a:gd name="connsiteY526" fmla="*/ 61913 h 398463"/>
                  <a:gd name="connsiteX527" fmla="*/ 285750 w 493713"/>
                  <a:gd name="connsiteY527" fmla="*/ 61913 h 398463"/>
                  <a:gd name="connsiteX528" fmla="*/ 282575 w 493713"/>
                  <a:gd name="connsiteY528" fmla="*/ 61913 h 398463"/>
                  <a:gd name="connsiteX529" fmla="*/ 280988 w 493713"/>
                  <a:gd name="connsiteY529" fmla="*/ 61913 h 398463"/>
                  <a:gd name="connsiteX530" fmla="*/ 280988 w 493713"/>
                  <a:gd name="connsiteY530" fmla="*/ 63500 h 398463"/>
                  <a:gd name="connsiteX531" fmla="*/ 282575 w 493713"/>
                  <a:gd name="connsiteY531" fmla="*/ 63500 h 398463"/>
                  <a:gd name="connsiteX532" fmla="*/ 285750 w 493713"/>
                  <a:gd name="connsiteY532" fmla="*/ 66675 h 398463"/>
                  <a:gd name="connsiteX533" fmla="*/ 285750 w 493713"/>
                  <a:gd name="connsiteY533" fmla="*/ 63500 h 398463"/>
                  <a:gd name="connsiteX534" fmla="*/ 287338 w 493713"/>
                  <a:gd name="connsiteY534" fmla="*/ 66675 h 398463"/>
                  <a:gd name="connsiteX535" fmla="*/ 287338 w 493713"/>
                  <a:gd name="connsiteY535" fmla="*/ 63500 h 398463"/>
                  <a:gd name="connsiteX536" fmla="*/ 290513 w 493713"/>
                  <a:gd name="connsiteY536" fmla="*/ 63500 h 398463"/>
                  <a:gd name="connsiteX537" fmla="*/ 290513 w 493713"/>
                  <a:gd name="connsiteY537" fmla="*/ 66675 h 398463"/>
                  <a:gd name="connsiteX538" fmla="*/ 293688 w 493713"/>
                  <a:gd name="connsiteY538" fmla="*/ 66675 h 398463"/>
                  <a:gd name="connsiteX539" fmla="*/ 287338 w 493713"/>
                  <a:gd name="connsiteY539" fmla="*/ 68263 h 398463"/>
                  <a:gd name="connsiteX540" fmla="*/ 287338 w 493713"/>
                  <a:gd name="connsiteY540" fmla="*/ 69850 h 398463"/>
                  <a:gd name="connsiteX541" fmla="*/ 287338 w 493713"/>
                  <a:gd name="connsiteY541" fmla="*/ 73025 h 398463"/>
                  <a:gd name="connsiteX542" fmla="*/ 287338 w 493713"/>
                  <a:gd name="connsiteY542" fmla="*/ 74613 h 398463"/>
                  <a:gd name="connsiteX543" fmla="*/ 290513 w 493713"/>
                  <a:gd name="connsiteY543" fmla="*/ 74613 h 398463"/>
                  <a:gd name="connsiteX544" fmla="*/ 292100 w 493713"/>
                  <a:gd name="connsiteY544" fmla="*/ 73025 h 398463"/>
                  <a:gd name="connsiteX545" fmla="*/ 293688 w 493713"/>
                  <a:gd name="connsiteY545" fmla="*/ 73025 h 398463"/>
                  <a:gd name="connsiteX546" fmla="*/ 293688 w 493713"/>
                  <a:gd name="connsiteY546" fmla="*/ 69850 h 398463"/>
                  <a:gd name="connsiteX547" fmla="*/ 296863 w 493713"/>
                  <a:gd name="connsiteY547" fmla="*/ 69850 h 398463"/>
                  <a:gd name="connsiteX548" fmla="*/ 298450 w 493713"/>
                  <a:gd name="connsiteY548" fmla="*/ 69850 h 398463"/>
                  <a:gd name="connsiteX549" fmla="*/ 298450 w 493713"/>
                  <a:gd name="connsiteY549" fmla="*/ 68263 h 398463"/>
                  <a:gd name="connsiteX550" fmla="*/ 301625 w 493713"/>
                  <a:gd name="connsiteY550" fmla="*/ 68263 h 398463"/>
                  <a:gd name="connsiteX551" fmla="*/ 303213 w 493713"/>
                  <a:gd name="connsiteY551" fmla="*/ 68263 h 398463"/>
                  <a:gd name="connsiteX552" fmla="*/ 303213 w 493713"/>
                  <a:gd name="connsiteY552" fmla="*/ 69850 h 398463"/>
                  <a:gd name="connsiteX553" fmla="*/ 306388 w 493713"/>
                  <a:gd name="connsiteY553" fmla="*/ 69850 h 398463"/>
                  <a:gd name="connsiteX554" fmla="*/ 307975 w 493713"/>
                  <a:gd name="connsiteY554" fmla="*/ 68263 h 398463"/>
                  <a:gd name="connsiteX555" fmla="*/ 307975 w 493713"/>
                  <a:gd name="connsiteY555" fmla="*/ 69850 h 398463"/>
                  <a:gd name="connsiteX556" fmla="*/ 307975 w 493713"/>
                  <a:gd name="connsiteY556" fmla="*/ 73025 h 398463"/>
                  <a:gd name="connsiteX557" fmla="*/ 309563 w 493713"/>
                  <a:gd name="connsiteY557" fmla="*/ 73025 h 398463"/>
                  <a:gd name="connsiteX558" fmla="*/ 314325 w 493713"/>
                  <a:gd name="connsiteY558" fmla="*/ 73025 h 398463"/>
                  <a:gd name="connsiteX559" fmla="*/ 314325 w 493713"/>
                  <a:gd name="connsiteY559" fmla="*/ 69850 h 398463"/>
                  <a:gd name="connsiteX560" fmla="*/ 317500 w 493713"/>
                  <a:gd name="connsiteY560" fmla="*/ 69850 h 398463"/>
                  <a:gd name="connsiteX561" fmla="*/ 319088 w 493713"/>
                  <a:gd name="connsiteY561" fmla="*/ 69850 h 398463"/>
                  <a:gd name="connsiteX562" fmla="*/ 320675 w 493713"/>
                  <a:gd name="connsiteY562" fmla="*/ 73025 h 398463"/>
                  <a:gd name="connsiteX563" fmla="*/ 323850 w 493713"/>
                  <a:gd name="connsiteY563" fmla="*/ 73025 h 398463"/>
                  <a:gd name="connsiteX564" fmla="*/ 325438 w 493713"/>
                  <a:gd name="connsiteY564" fmla="*/ 73025 h 398463"/>
                  <a:gd name="connsiteX565" fmla="*/ 328613 w 493713"/>
                  <a:gd name="connsiteY565" fmla="*/ 73025 h 398463"/>
                  <a:gd name="connsiteX566" fmla="*/ 330200 w 493713"/>
                  <a:gd name="connsiteY566" fmla="*/ 74613 h 398463"/>
                  <a:gd name="connsiteX567" fmla="*/ 333375 w 493713"/>
                  <a:gd name="connsiteY567" fmla="*/ 74613 h 398463"/>
                  <a:gd name="connsiteX568" fmla="*/ 333375 w 493713"/>
                  <a:gd name="connsiteY568" fmla="*/ 77788 h 398463"/>
                  <a:gd name="connsiteX569" fmla="*/ 334963 w 493713"/>
                  <a:gd name="connsiteY569" fmla="*/ 77788 h 398463"/>
                  <a:gd name="connsiteX570" fmla="*/ 339725 w 493713"/>
                  <a:gd name="connsiteY570" fmla="*/ 79375 h 398463"/>
                  <a:gd name="connsiteX571" fmla="*/ 341313 w 493713"/>
                  <a:gd name="connsiteY571" fmla="*/ 79375 h 398463"/>
                  <a:gd name="connsiteX572" fmla="*/ 341313 w 493713"/>
                  <a:gd name="connsiteY572" fmla="*/ 82550 h 398463"/>
                  <a:gd name="connsiteX573" fmla="*/ 344488 w 493713"/>
                  <a:gd name="connsiteY573" fmla="*/ 82550 h 398463"/>
                  <a:gd name="connsiteX574" fmla="*/ 344488 w 493713"/>
                  <a:gd name="connsiteY574" fmla="*/ 84138 h 398463"/>
                  <a:gd name="connsiteX575" fmla="*/ 346075 w 493713"/>
                  <a:gd name="connsiteY575" fmla="*/ 84138 h 398463"/>
                  <a:gd name="connsiteX576" fmla="*/ 349250 w 493713"/>
                  <a:gd name="connsiteY576" fmla="*/ 84138 h 398463"/>
                  <a:gd name="connsiteX577" fmla="*/ 350838 w 493713"/>
                  <a:gd name="connsiteY577" fmla="*/ 85725 h 398463"/>
                  <a:gd name="connsiteX578" fmla="*/ 352425 w 493713"/>
                  <a:gd name="connsiteY578" fmla="*/ 85725 h 398463"/>
                  <a:gd name="connsiteX579" fmla="*/ 355600 w 493713"/>
                  <a:gd name="connsiteY579" fmla="*/ 84138 h 398463"/>
                  <a:gd name="connsiteX580" fmla="*/ 357188 w 493713"/>
                  <a:gd name="connsiteY580" fmla="*/ 85725 h 398463"/>
                  <a:gd name="connsiteX581" fmla="*/ 360363 w 493713"/>
                  <a:gd name="connsiteY581" fmla="*/ 88900 h 398463"/>
                  <a:gd name="connsiteX582" fmla="*/ 361950 w 493713"/>
                  <a:gd name="connsiteY582" fmla="*/ 90488 h 398463"/>
                  <a:gd name="connsiteX583" fmla="*/ 365125 w 493713"/>
                  <a:gd name="connsiteY583" fmla="*/ 90488 h 398463"/>
                  <a:gd name="connsiteX584" fmla="*/ 365125 w 493713"/>
                  <a:gd name="connsiteY584" fmla="*/ 93663 h 398463"/>
                  <a:gd name="connsiteX585" fmla="*/ 366713 w 493713"/>
                  <a:gd name="connsiteY585" fmla="*/ 93663 h 398463"/>
                  <a:gd name="connsiteX586" fmla="*/ 366713 w 493713"/>
                  <a:gd name="connsiteY586" fmla="*/ 95250 h 398463"/>
                  <a:gd name="connsiteX587" fmla="*/ 368300 w 493713"/>
                  <a:gd name="connsiteY587" fmla="*/ 98425 h 398463"/>
                  <a:gd name="connsiteX588" fmla="*/ 371475 w 493713"/>
                  <a:gd name="connsiteY588" fmla="*/ 98425 h 398463"/>
                  <a:gd name="connsiteX589" fmla="*/ 371475 w 493713"/>
                  <a:gd name="connsiteY589" fmla="*/ 95250 h 398463"/>
                  <a:gd name="connsiteX590" fmla="*/ 373063 w 493713"/>
                  <a:gd name="connsiteY590" fmla="*/ 95250 h 398463"/>
                  <a:gd name="connsiteX591" fmla="*/ 373063 w 493713"/>
                  <a:gd name="connsiteY591" fmla="*/ 98425 h 398463"/>
                  <a:gd name="connsiteX592" fmla="*/ 373063 w 493713"/>
                  <a:gd name="connsiteY592" fmla="*/ 100013 h 398463"/>
                  <a:gd name="connsiteX593" fmla="*/ 376238 w 493713"/>
                  <a:gd name="connsiteY593" fmla="*/ 100013 h 398463"/>
                  <a:gd name="connsiteX594" fmla="*/ 376238 w 493713"/>
                  <a:gd name="connsiteY594" fmla="*/ 101600 h 398463"/>
                  <a:gd name="connsiteX595" fmla="*/ 377825 w 493713"/>
                  <a:gd name="connsiteY595" fmla="*/ 101600 h 398463"/>
                  <a:gd name="connsiteX596" fmla="*/ 381000 w 493713"/>
                  <a:gd name="connsiteY596" fmla="*/ 100013 h 398463"/>
                  <a:gd name="connsiteX597" fmla="*/ 382588 w 493713"/>
                  <a:gd name="connsiteY597" fmla="*/ 100013 h 398463"/>
                  <a:gd name="connsiteX598" fmla="*/ 384175 w 493713"/>
                  <a:gd name="connsiteY598" fmla="*/ 101600 h 398463"/>
                  <a:gd name="connsiteX599" fmla="*/ 387350 w 493713"/>
                  <a:gd name="connsiteY599" fmla="*/ 101600 h 398463"/>
                  <a:gd name="connsiteX600" fmla="*/ 387350 w 493713"/>
                  <a:gd name="connsiteY600" fmla="*/ 100013 h 398463"/>
                  <a:gd name="connsiteX601" fmla="*/ 392113 w 493713"/>
                  <a:gd name="connsiteY601" fmla="*/ 101600 h 398463"/>
                  <a:gd name="connsiteX602" fmla="*/ 393700 w 493713"/>
                  <a:gd name="connsiteY602" fmla="*/ 101600 h 398463"/>
                  <a:gd name="connsiteX603" fmla="*/ 395288 w 493713"/>
                  <a:gd name="connsiteY603" fmla="*/ 101600 h 398463"/>
                  <a:gd name="connsiteX604" fmla="*/ 398463 w 493713"/>
                  <a:gd name="connsiteY604" fmla="*/ 101600 h 398463"/>
                  <a:gd name="connsiteX605" fmla="*/ 398463 w 493713"/>
                  <a:gd name="connsiteY605" fmla="*/ 104775 h 398463"/>
                  <a:gd name="connsiteX606" fmla="*/ 398463 w 493713"/>
                  <a:gd name="connsiteY606" fmla="*/ 106363 h 398463"/>
                  <a:gd name="connsiteX607" fmla="*/ 395288 w 493713"/>
                  <a:gd name="connsiteY607" fmla="*/ 106363 h 398463"/>
                  <a:gd name="connsiteX608" fmla="*/ 395288 w 493713"/>
                  <a:gd name="connsiteY608" fmla="*/ 109538 h 398463"/>
                  <a:gd name="connsiteX609" fmla="*/ 398463 w 493713"/>
                  <a:gd name="connsiteY609" fmla="*/ 109538 h 398463"/>
                  <a:gd name="connsiteX610" fmla="*/ 395288 w 493713"/>
                  <a:gd name="connsiteY610" fmla="*/ 111125 h 398463"/>
                  <a:gd name="connsiteX611" fmla="*/ 395288 w 493713"/>
                  <a:gd name="connsiteY611" fmla="*/ 114300 h 398463"/>
                  <a:gd name="connsiteX612" fmla="*/ 393700 w 493713"/>
                  <a:gd name="connsiteY612" fmla="*/ 114300 h 398463"/>
                  <a:gd name="connsiteX613" fmla="*/ 393700 w 493713"/>
                  <a:gd name="connsiteY613" fmla="*/ 115888 h 398463"/>
                  <a:gd name="connsiteX614" fmla="*/ 393700 w 493713"/>
                  <a:gd name="connsiteY614" fmla="*/ 117475 h 398463"/>
                  <a:gd name="connsiteX615" fmla="*/ 395288 w 493713"/>
                  <a:gd name="connsiteY615" fmla="*/ 120650 h 398463"/>
                  <a:gd name="connsiteX616" fmla="*/ 395288 w 493713"/>
                  <a:gd name="connsiteY616" fmla="*/ 122238 h 398463"/>
                  <a:gd name="connsiteX617" fmla="*/ 398463 w 493713"/>
                  <a:gd name="connsiteY617" fmla="*/ 122238 h 398463"/>
                  <a:gd name="connsiteX618" fmla="*/ 400050 w 493713"/>
                  <a:gd name="connsiteY618" fmla="*/ 122238 h 398463"/>
                  <a:gd name="connsiteX619" fmla="*/ 400050 w 493713"/>
                  <a:gd name="connsiteY619" fmla="*/ 120650 h 398463"/>
                  <a:gd name="connsiteX620" fmla="*/ 400050 w 493713"/>
                  <a:gd name="connsiteY620" fmla="*/ 117475 h 398463"/>
                  <a:gd name="connsiteX621" fmla="*/ 400050 w 493713"/>
                  <a:gd name="connsiteY621" fmla="*/ 115888 h 398463"/>
                  <a:gd name="connsiteX622" fmla="*/ 400050 w 493713"/>
                  <a:gd name="connsiteY622" fmla="*/ 114300 h 398463"/>
                  <a:gd name="connsiteX623" fmla="*/ 400050 w 493713"/>
                  <a:gd name="connsiteY623" fmla="*/ 111125 h 398463"/>
                  <a:gd name="connsiteX624" fmla="*/ 400050 w 493713"/>
                  <a:gd name="connsiteY624" fmla="*/ 109538 h 398463"/>
                  <a:gd name="connsiteX625" fmla="*/ 403225 w 493713"/>
                  <a:gd name="connsiteY625" fmla="*/ 109538 h 398463"/>
                  <a:gd name="connsiteX626" fmla="*/ 403225 w 493713"/>
                  <a:gd name="connsiteY626" fmla="*/ 106363 h 398463"/>
                  <a:gd name="connsiteX627" fmla="*/ 404813 w 493713"/>
                  <a:gd name="connsiteY627" fmla="*/ 109538 h 398463"/>
                  <a:gd name="connsiteX628" fmla="*/ 404813 w 493713"/>
                  <a:gd name="connsiteY628" fmla="*/ 111125 h 398463"/>
                  <a:gd name="connsiteX629" fmla="*/ 404813 w 493713"/>
                  <a:gd name="connsiteY629" fmla="*/ 114300 h 398463"/>
                  <a:gd name="connsiteX630" fmla="*/ 407988 w 493713"/>
                  <a:gd name="connsiteY630" fmla="*/ 114300 h 398463"/>
                  <a:gd name="connsiteX631" fmla="*/ 409575 w 493713"/>
                  <a:gd name="connsiteY631" fmla="*/ 114300 h 398463"/>
                  <a:gd name="connsiteX632" fmla="*/ 411163 w 493713"/>
                  <a:gd name="connsiteY632" fmla="*/ 114300 h 398463"/>
                  <a:gd name="connsiteX633" fmla="*/ 414338 w 493713"/>
                  <a:gd name="connsiteY633" fmla="*/ 114300 h 398463"/>
                  <a:gd name="connsiteX634" fmla="*/ 414338 w 493713"/>
                  <a:gd name="connsiteY634" fmla="*/ 115888 h 398463"/>
                  <a:gd name="connsiteX635" fmla="*/ 415925 w 493713"/>
                  <a:gd name="connsiteY635" fmla="*/ 115888 h 398463"/>
                  <a:gd name="connsiteX636" fmla="*/ 415925 w 493713"/>
                  <a:gd name="connsiteY636" fmla="*/ 117475 h 398463"/>
                  <a:gd name="connsiteX637" fmla="*/ 415925 w 493713"/>
                  <a:gd name="connsiteY637" fmla="*/ 120650 h 398463"/>
                  <a:gd name="connsiteX638" fmla="*/ 415925 w 493713"/>
                  <a:gd name="connsiteY638" fmla="*/ 122238 h 398463"/>
                  <a:gd name="connsiteX639" fmla="*/ 419100 w 493713"/>
                  <a:gd name="connsiteY639" fmla="*/ 122238 h 398463"/>
                  <a:gd name="connsiteX640" fmla="*/ 419100 w 493713"/>
                  <a:gd name="connsiteY640" fmla="*/ 125413 h 398463"/>
                  <a:gd name="connsiteX641" fmla="*/ 415925 w 493713"/>
                  <a:gd name="connsiteY641" fmla="*/ 125413 h 398463"/>
                  <a:gd name="connsiteX642" fmla="*/ 414338 w 493713"/>
                  <a:gd name="connsiteY642" fmla="*/ 127000 h 398463"/>
                  <a:gd name="connsiteX643" fmla="*/ 415925 w 493713"/>
                  <a:gd name="connsiteY643" fmla="*/ 130175 h 398463"/>
                  <a:gd name="connsiteX644" fmla="*/ 414338 w 493713"/>
                  <a:gd name="connsiteY644" fmla="*/ 130175 h 398463"/>
                  <a:gd name="connsiteX645" fmla="*/ 411163 w 493713"/>
                  <a:gd name="connsiteY645" fmla="*/ 130175 h 398463"/>
                  <a:gd name="connsiteX646" fmla="*/ 411163 w 493713"/>
                  <a:gd name="connsiteY646" fmla="*/ 131763 h 398463"/>
                  <a:gd name="connsiteX647" fmla="*/ 409575 w 493713"/>
                  <a:gd name="connsiteY647" fmla="*/ 131763 h 398463"/>
                  <a:gd name="connsiteX648" fmla="*/ 411163 w 493713"/>
                  <a:gd name="connsiteY648" fmla="*/ 133350 h 398463"/>
                  <a:gd name="connsiteX649" fmla="*/ 414338 w 493713"/>
                  <a:gd name="connsiteY649" fmla="*/ 133350 h 398463"/>
                  <a:gd name="connsiteX650" fmla="*/ 415925 w 493713"/>
                  <a:gd name="connsiteY650" fmla="*/ 133350 h 398463"/>
                  <a:gd name="connsiteX651" fmla="*/ 419100 w 493713"/>
                  <a:gd name="connsiteY651" fmla="*/ 133350 h 398463"/>
                  <a:gd name="connsiteX652" fmla="*/ 415925 w 493713"/>
                  <a:gd name="connsiteY652" fmla="*/ 136525 h 398463"/>
                  <a:gd name="connsiteX653" fmla="*/ 414338 w 493713"/>
                  <a:gd name="connsiteY653" fmla="*/ 136525 h 398463"/>
                  <a:gd name="connsiteX654" fmla="*/ 411163 w 493713"/>
                  <a:gd name="connsiteY654" fmla="*/ 136525 h 398463"/>
                  <a:gd name="connsiteX655" fmla="*/ 409575 w 493713"/>
                  <a:gd name="connsiteY655" fmla="*/ 133350 h 398463"/>
                  <a:gd name="connsiteX656" fmla="*/ 407988 w 493713"/>
                  <a:gd name="connsiteY656" fmla="*/ 133350 h 398463"/>
                  <a:gd name="connsiteX657" fmla="*/ 404813 w 493713"/>
                  <a:gd name="connsiteY657" fmla="*/ 133350 h 398463"/>
                  <a:gd name="connsiteX658" fmla="*/ 404813 w 493713"/>
                  <a:gd name="connsiteY658" fmla="*/ 136525 h 398463"/>
                  <a:gd name="connsiteX659" fmla="*/ 403225 w 493713"/>
                  <a:gd name="connsiteY659" fmla="*/ 136525 h 398463"/>
                  <a:gd name="connsiteX660" fmla="*/ 400050 w 493713"/>
                  <a:gd name="connsiteY660" fmla="*/ 138113 h 398463"/>
                  <a:gd name="connsiteX661" fmla="*/ 403225 w 493713"/>
                  <a:gd name="connsiteY661" fmla="*/ 138113 h 398463"/>
                  <a:gd name="connsiteX662" fmla="*/ 403225 w 493713"/>
                  <a:gd name="connsiteY662" fmla="*/ 141288 h 398463"/>
                  <a:gd name="connsiteX663" fmla="*/ 400050 w 493713"/>
                  <a:gd name="connsiteY663" fmla="*/ 142875 h 398463"/>
                  <a:gd name="connsiteX664" fmla="*/ 403225 w 493713"/>
                  <a:gd name="connsiteY664" fmla="*/ 142875 h 398463"/>
                  <a:gd name="connsiteX665" fmla="*/ 404813 w 493713"/>
                  <a:gd name="connsiteY665" fmla="*/ 142875 h 398463"/>
                  <a:gd name="connsiteX666" fmla="*/ 407988 w 493713"/>
                  <a:gd name="connsiteY666" fmla="*/ 142875 h 398463"/>
                  <a:gd name="connsiteX667" fmla="*/ 409575 w 493713"/>
                  <a:gd name="connsiteY667" fmla="*/ 142875 h 398463"/>
                  <a:gd name="connsiteX668" fmla="*/ 411163 w 493713"/>
                  <a:gd name="connsiteY668" fmla="*/ 141288 h 398463"/>
                  <a:gd name="connsiteX669" fmla="*/ 411163 w 493713"/>
                  <a:gd name="connsiteY669" fmla="*/ 138113 h 398463"/>
                  <a:gd name="connsiteX670" fmla="*/ 414338 w 493713"/>
                  <a:gd name="connsiteY670" fmla="*/ 138113 h 398463"/>
                  <a:gd name="connsiteX671" fmla="*/ 414338 w 493713"/>
                  <a:gd name="connsiteY671" fmla="*/ 141288 h 398463"/>
                  <a:gd name="connsiteX672" fmla="*/ 415925 w 493713"/>
                  <a:gd name="connsiteY672" fmla="*/ 142875 h 398463"/>
                  <a:gd name="connsiteX673" fmla="*/ 415925 w 493713"/>
                  <a:gd name="connsiteY673" fmla="*/ 144463 h 398463"/>
                  <a:gd name="connsiteX674" fmla="*/ 414338 w 493713"/>
                  <a:gd name="connsiteY674" fmla="*/ 144463 h 398463"/>
                  <a:gd name="connsiteX675" fmla="*/ 414338 w 493713"/>
                  <a:gd name="connsiteY675" fmla="*/ 147638 h 398463"/>
                  <a:gd name="connsiteX676" fmla="*/ 411163 w 493713"/>
                  <a:gd name="connsiteY676" fmla="*/ 147638 h 398463"/>
                  <a:gd name="connsiteX677" fmla="*/ 409575 w 493713"/>
                  <a:gd name="connsiteY677" fmla="*/ 147638 h 398463"/>
                  <a:gd name="connsiteX678" fmla="*/ 409575 w 493713"/>
                  <a:gd name="connsiteY678" fmla="*/ 149225 h 398463"/>
                  <a:gd name="connsiteX679" fmla="*/ 407988 w 493713"/>
                  <a:gd name="connsiteY679" fmla="*/ 149225 h 398463"/>
                  <a:gd name="connsiteX680" fmla="*/ 404813 w 493713"/>
                  <a:gd name="connsiteY680" fmla="*/ 149225 h 398463"/>
                  <a:gd name="connsiteX681" fmla="*/ 404813 w 493713"/>
                  <a:gd name="connsiteY681" fmla="*/ 152400 h 398463"/>
                  <a:gd name="connsiteX682" fmla="*/ 404813 w 493713"/>
                  <a:gd name="connsiteY682" fmla="*/ 153988 h 398463"/>
                  <a:gd name="connsiteX683" fmla="*/ 407988 w 493713"/>
                  <a:gd name="connsiteY683" fmla="*/ 153988 h 398463"/>
                  <a:gd name="connsiteX684" fmla="*/ 407988 w 493713"/>
                  <a:gd name="connsiteY684" fmla="*/ 157163 h 398463"/>
                  <a:gd name="connsiteX685" fmla="*/ 409575 w 493713"/>
                  <a:gd name="connsiteY685" fmla="*/ 158750 h 398463"/>
                  <a:gd name="connsiteX686" fmla="*/ 414338 w 493713"/>
                  <a:gd name="connsiteY686" fmla="*/ 160338 h 398463"/>
                  <a:gd name="connsiteX687" fmla="*/ 415925 w 493713"/>
                  <a:gd name="connsiteY687" fmla="*/ 163513 h 398463"/>
                  <a:gd name="connsiteX688" fmla="*/ 419100 w 493713"/>
                  <a:gd name="connsiteY688" fmla="*/ 165100 h 398463"/>
                  <a:gd name="connsiteX689" fmla="*/ 423863 w 493713"/>
                  <a:gd name="connsiteY689" fmla="*/ 165100 h 398463"/>
                  <a:gd name="connsiteX690" fmla="*/ 425450 w 493713"/>
                  <a:gd name="connsiteY690" fmla="*/ 165100 h 398463"/>
                  <a:gd name="connsiteX691" fmla="*/ 427038 w 493713"/>
                  <a:gd name="connsiteY691" fmla="*/ 165100 h 398463"/>
                  <a:gd name="connsiteX692" fmla="*/ 430213 w 493713"/>
                  <a:gd name="connsiteY692" fmla="*/ 163513 h 398463"/>
                  <a:gd name="connsiteX693" fmla="*/ 431800 w 493713"/>
                  <a:gd name="connsiteY693" fmla="*/ 165100 h 398463"/>
                  <a:gd name="connsiteX694" fmla="*/ 434975 w 493713"/>
                  <a:gd name="connsiteY694" fmla="*/ 165100 h 398463"/>
                  <a:gd name="connsiteX695" fmla="*/ 436563 w 493713"/>
                  <a:gd name="connsiteY695" fmla="*/ 168275 h 398463"/>
                  <a:gd name="connsiteX696" fmla="*/ 439738 w 493713"/>
                  <a:gd name="connsiteY696" fmla="*/ 168275 h 398463"/>
                  <a:gd name="connsiteX697" fmla="*/ 436563 w 493713"/>
                  <a:gd name="connsiteY697" fmla="*/ 169863 h 398463"/>
                  <a:gd name="connsiteX698" fmla="*/ 439738 w 493713"/>
                  <a:gd name="connsiteY698" fmla="*/ 169863 h 398463"/>
                  <a:gd name="connsiteX699" fmla="*/ 441325 w 493713"/>
                  <a:gd name="connsiteY699" fmla="*/ 169863 h 398463"/>
                  <a:gd name="connsiteX700" fmla="*/ 442913 w 493713"/>
                  <a:gd name="connsiteY700" fmla="*/ 169863 h 398463"/>
                  <a:gd name="connsiteX701" fmla="*/ 442913 w 493713"/>
                  <a:gd name="connsiteY701" fmla="*/ 168275 h 398463"/>
                  <a:gd name="connsiteX702" fmla="*/ 442913 w 493713"/>
                  <a:gd name="connsiteY702" fmla="*/ 163513 h 398463"/>
                  <a:gd name="connsiteX703" fmla="*/ 446088 w 493713"/>
                  <a:gd name="connsiteY703" fmla="*/ 163513 h 398463"/>
                  <a:gd name="connsiteX704" fmla="*/ 446088 w 493713"/>
                  <a:gd name="connsiteY704" fmla="*/ 160338 h 398463"/>
                  <a:gd name="connsiteX705" fmla="*/ 447675 w 493713"/>
                  <a:gd name="connsiteY705" fmla="*/ 158750 h 398463"/>
                  <a:gd name="connsiteX706" fmla="*/ 450850 w 493713"/>
                  <a:gd name="connsiteY706" fmla="*/ 158750 h 398463"/>
                  <a:gd name="connsiteX707" fmla="*/ 452438 w 493713"/>
                  <a:gd name="connsiteY707" fmla="*/ 158750 h 398463"/>
                  <a:gd name="connsiteX708" fmla="*/ 452438 w 493713"/>
                  <a:gd name="connsiteY708" fmla="*/ 157163 h 398463"/>
                  <a:gd name="connsiteX709" fmla="*/ 455613 w 493713"/>
                  <a:gd name="connsiteY709" fmla="*/ 157163 h 398463"/>
                  <a:gd name="connsiteX710" fmla="*/ 457200 w 493713"/>
                  <a:gd name="connsiteY710" fmla="*/ 157163 h 398463"/>
                  <a:gd name="connsiteX711" fmla="*/ 457200 w 493713"/>
                  <a:gd name="connsiteY711" fmla="*/ 153988 h 398463"/>
                  <a:gd name="connsiteX712" fmla="*/ 458788 w 493713"/>
                  <a:gd name="connsiteY712" fmla="*/ 153988 h 398463"/>
                  <a:gd name="connsiteX713" fmla="*/ 458788 w 493713"/>
                  <a:gd name="connsiteY713" fmla="*/ 152400 h 398463"/>
                  <a:gd name="connsiteX714" fmla="*/ 461963 w 493713"/>
                  <a:gd name="connsiteY714" fmla="*/ 153988 h 398463"/>
                  <a:gd name="connsiteX715" fmla="*/ 463550 w 493713"/>
                  <a:gd name="connsiteY715" fmla="*/ 157163 h 398463"/>
                  <a:gd name="connsiteX716" fmla="*/ 466725 w 493713"/>
                  <a:gd name="connsiteY716" fmla="*/ 158750 h 398463"/>
                  <a:gd name="connsiteX717" fmla="*/ 468313 w 493713"/>
                  <a:gd name="connsiteY717" fmla="*/ 158750 h 398463"/>
                  <a:gd name="connsiteX718" fmla="*/ 471488 w 493713"/>
                  <a:gd name="connsiteY718" fmla="*/ 158750 h 398463"/>
                  <a:gd name="connsiteX719" fmla="*/ 473075 w 493713"/>
                  <a:gd name="connsiteY719" fmla="*/ 158750 h 398463"/>
                  <a:gd name="connsiteX720" fmla="*/ 474663 w 493713"/>
                  <a:gd name="connsiteY720" fmla="*/ 158750 h 398463"/>
                  <a:gd name="connsiteX721" fmla="*/ 473075 w 493713"/>
                  <a:gd name="connsiteY721" fmla="*/ 157163 h 398463"/>
                  <a:gd name="connsiteX722" fmla="*/ 474663 w 493713"/>
                  <a:gd name="connsiteY722" fmla="*/ 157163 h 398463"/>
                  <a:gd name="connsiteX723" fmla="*/ 477838 w 493713"/>
                  <a:gd name="connsiteY723" fmla="*/ 157163 h 398463"/>
                  <a:gd name="connsiteX724" fmla="*/ 479426 w 493713"/>
                  <a:gd name="connsiteY724" fmla="*/ 157163 h 398463"/>
                  <a:gd name="connsiteX725" fmla="*/ 479426 w 493713"/>
                  <a:gd name="connsiteY725" fmla="*/ 153988 h 398463"/>
                  <a:gd name="connsiteX726" fmla="*/ 482600 w 493713"/>
                  <a:gd name="connsiteY726" fmla="*/ 153988 h 398463"/>
                  <a:gd name="connsiteX727" fmla="*/ 484188 w 493713"/>
                  <a:gd name="connsiteY727" fmla="*/ 153988 h 398463"/>
                  <a:gd name="connsiteX728" fmla="*/ 484188 w 493713"/>
                  <a:gd name="connsiteY728" fmla="*/ 152400 h 398463"/>
                  <a:gd name="connsiteX729" fmla="*/ 485776 w 493713"/>
                  <a:gd name="connsiteY729" fmla="*/ 152400 h 398463"/>
                  <a:gd name="connsiteX730" fmla="*/ 488950 w 493713"/>
                  <a:gd name="connsiteY730" fmla="*/ 152400 h 398463"/>
                  <a:gd name="connsiteX731" fmla="*/ 488950 w 493713"/>
                  <a:gd name="connsiteY731" fmla="*/ 149225 h 398463"/>
                  <a:gd name="connsiteX732" fmla="*/ 490538 w 493713"/>
                  <a:gd name="connsiteY732" fmla="*/ 149225 h 398463"/>
                  <a:gd name="connsiteX733" fmla="*/ 493713 w 493713"/>
                  <a:gd name="connsiteY733" fmla="*/ 153988 h 398463"/>
                  <a:gd name="connsiteX734" fmla="*/ 493713 w 493713"/>
                  <a:gd name="connsiteY734" fmla="*/ 157163 h 398463"/>
                  <a:gd name="connsiteX735" fmla="*/ 490538 w 493713"/>
                  <a:gd name="connsiteY735" fmla="*/ 158750 h 398463"/>
                  <a:gd name="connsiteX736" fmla="*/ 488950 w 493713"/>
                  <a:gd name="connsiteY736" fmla="*/ 160338 h 398463"/>
                  <a:gd name="connsiteX737" fmla="*/ 490538 w 493713"/>
                  <a:gd name="connsiteY737" fmla="*/ 163513 h 398463"/>
                  <a:gd name="connsiteX738" fmla="*/ 488950 w 493713"/>
                  <a:gd name="connsiteY738" fmla="*/ 163513 h 398463"/>
                  <a:gd name="connsiteX739" fmla="*/ 488950 w 493713"/>
                  <a:gd name="connsiteY739" fmla="*/ 165100 h 398463"/>
                  <a:gd name="connsiteX740" fmla="*/ 485776 w 493713"/>
                  <a:gd name="connsiteY740" fmla="*/ 168275 h 398463"/>
                  <a:gd name="connsiteX741" fmla="*/ 484188 w 493713"/>
                  <a:gd name="connsiteY741" fmla="*/ 168275 h 398463"/>
                  <a:gd name="connsiteX742" fmla="*/ 484188 w 493713"/>
                  <a:gd name="connsiteY742" fmla="*/ 169863 h 398463"/>
                  <a:gd name="connsiteX743" fmla="*/ 482600 w 493713"/>
                  <a:gd name="connsiteY743" fmla="*/ 168275 h 398463"/>
                  <a:gd name="connsiteX744" fmla="*/ 479426 w 493713"/>
                  <a:gd name="connsiteY744" fmla="*/ 165100 h 398463"/>
                  <a:gd name="connsiteX745" fmla="*/ 479426 w 493713"/>
                  <a:gd name="connsiteY745" fmla="*/ 163513 h 398463"/>
                  <a:gd name="connsiteX746" fmla="*/ 477838 w 493713"/>
                  <a:gd name="connsiteY746" fmla="*/ 165100 h 398463"/>
                  <a:gd name="connsiteX747" fmla="*/ 477838 w 493713"/>
                  <a:gd name="connsiteY747" fmla="*/ 168275 h 398463"/>
                  <a:gd name="connsiteX748" fmla="*/ 477838 w 493713"/>
                  <a:gd name="connsiteY748" fmla="*/ 169863 h 398463"/>
                  <a:gd name="connsiteX749" fmla="*/ 474663 w 493713"/>
                  <a:gd name="connsiteY749" fmla="*/ 173038 h 398463"/>
                  <a:gd name="connsiteX750" fmla="*/ 477838 w 493713"/>
                  <a:gd name="connsiteY750" fmla="*/ 173038 h 398463"/>
                  <a:gd name="connsiteX751" fmla="*/ 477838 w 493713"/>
                  <a:gd name="connsiteY751" fmla="*/ 174625 h 398463"/>
                  <a:gd name="connsiteX752" fmla="*/ 479426 w 493713"/>
                  <a:gd name="connsiteY752" fmla="*/ 174625 h 398463"/>
                  <a:gd name="connsiteX753" fmla="*/ 479426 w 493713"/>
                  <a:gd name="connsiteY753" fmla="*/ 176213 h 398463"/>
                  <a:gd name="connsiteX754" fmla="*/ 479426 w 493713"/>
                  <a:gd name="connsiteY754" fmla="*/ 179388 h 398463"/>
                  <a:gd name="connsiteX755" fmla="*/ 477838 w 493713"/>
                  <a:gd name="connsiteY755" fmla="*/ 179388 h 398463"/>
                  <a:gd name="connsiteX756" fmla="*/ 477838 w 493713"/>
                  <a:gd name="connsiteY756" fmla="*/ 180975 h 398463"/>
                  <a:gd name="connsiteX757" fmla="*/ 474663 w 493713"/>
                  <a:gd name="connsiteY757" fmla="*/ 184150 h 398463"/>
                  <a:gd name="connsiteX758" fmla="*/ 473075 w 493713"/>
                  <a:gd name="connsiteY758" fmla="*/ 184150 h 398463"/>
                  <a:gd name="connsiteX759" fmla="*/ 468313 w 493713"/>
                  <a:gd name="connsiteY759" fmla="*/ 184150 h 398463"/>
                  <a:gd name="connsiteX760" fmla="*/ 466725 w 493713"/>
                  <a:gd name="connsiteY760" fmla="*/ 184150 h 398463"/>
                  <a:gd name="connsiteX761" fmla="*/ 463550 w 493713"/>
                  <a:gd name="connsiteY761" fmla="*/ 184150 h 398463"/>
                  <a:gd name="connsiteX762" fmla="*/ 463550 w 493713"/>
                  <a:gd name="connsiteY762" fmla="*/ 185738 h 398463"/>
                  <a:gd name="connsiteX763" fmla="*/ 461963 w 493713"/>
                  <a:gd name="connsiteY763" fmla="*/ 185738 h 398463"/>
                  <a:gd name="connsiteX764" fmla="*/ 458788 w 493713"/>
                  <a:gd name="connsiteY764" fmla="*/ 185738 h 398463"/>
                  <a:gd name="connsiteX765" fmla="*/ 457200 w 493713"/>
                  <a:gd name="connsiteY765" fmla="*/ 185738 h 398463"/>
                  <a:gd name="connsiteX766" fmla="*/ 455613 w 493713"/>
                  <a:gd name="connsiteY766" fmla="*/ 185738 h 398463"/>
                  <a:gd name="connsiteX767" fmla="*/ 455613 w 493713"/>
                  <a:gd name="connsiteY767" fmla="*/ 188913 h 398463"/>
                  <a:gd name="connsiteX768" fmla="*/ 452438 w 493713"/>
                  <a:gd name="connsiteY768" fmla="*/ 188913 h 398463"/>
                  <a:gd name="connsiteX769" fmla="*/ 452438 w 493713"/>
                  <a:gd name="connsiteY769" fmla="*/ 190500 h 398463"/>
                  <a:gd name="connsiteX770" fmla="*/ 450850 w 493713"/>
                  <a:gd name="connsiteY770" fmla="*/ 190500 h 398463"/>
                  <a:gd name="connsiteX771" fmla="*/ 447675 w 493713"/>
                  <a:gd name="connsiteY771" fmla="*/ 190500 h 398463"/>
                  <a:gd name="connsiteX772" fmla="*/ 446088 w 493713"/>
                  <a:gd name="connsiteY772" fmla="*/ 192088 h 398463"/>
                  <a:gd name="connsiteX773" fmla="*/ 447675 w 493713"/>
                  <a:gd name="connsiteY773" fmla="*/ 192088 h 398463"/>
                  <a:gd name="connsiteX774" fmla="*/ 447675 w 493713"/>
                  <a:gd name="connsiteY774" fmla="*/ 195263 h 398463"/>
                  <a:gd name="connsiteX775" fmla="*/ 450850 w 493713"/>
                  <a:gd name="connsiteY775" fmla="*/ 195263 h 398463"/>
                  <a:gd name="connsiteX776" fmla="*/ 452438 w 493713"/>
                  <a:gd name="connsiteY776" fmla="*/ 192088 h 398463"/>
                  <a:gd name="connsiteX777" fmla="*/ 455613 w 493713"/>
                  <a:gd name="connsiteY777" fmla="*/ 192088 h 398463"/>
                  <a:gd name="connsiteX778" fmla="*/ 457200 w 493713"/>
                  <a:gd name="connsiteY778" fmla="*/ 195263 h 398463"/>
                  <a:gd name="connsiteX779" fmla="*/ 458788 w 493713"/>
                  <a:gd name="connsiteY779" fmla="*/ 192088 h 398463"/>
                  <a:gd name="connsiteX780" fmla="*/ 461963 w 493713"/>
                  <a:gd name="connsiteY780" fmla="*/ 192088 h 398463"/>
                  <a:gd name="connsiteX781" fmla="*/ 461963 w 493713"/>
                  <a:gd name="connsiteY781" fmla="*/ 195263 h 398463"/>
                  <a:gd name="connsiteX782" fmla="*/ 458788 w 493713"/>
                  <a:gd name="connsiteY782" fmla="*/ 195263 h 398463"/>
                  <a:gd name="connsiteX783" fmla="*/ 458788 w 493713"/>
                  <a:gd name="connsiteY783" fmla="*/ 196850 h 398463"/>
                  <a:gd name="connsiteX784" fmla="*/ 457200 w 493713"/>
                  <a:gd name="connsiteY784" fmla="*/ 200025 h 398463"/>
                  <a:gd name="connsiteX785" fmla="*/ 455613 w 493713"/>
                  <a:gd name="connsiteY785" fmla="*/ 200025 h 398463"/>
                  <a:gd name="connsiteX786" fmla="*/ 450850 w 493713"/>
                  <a:gd name="connsiteY786" fmla="*/ 201613 h 398463"/>
                  <a:gd name="connsiteX787" fmla="*/ 447675 w 493713"/>
                  <a:gd name="connsiteY787" fmla="*/ 201613 h 398463"/>
                  <a:gd name="connsiteX788" fmla="*/ 441325 w 493713"/>
                  <a:gd name="connsiteY788" fmla="*/ 201613 h 398463"/>
                  <a:gd name="connsiteX789" fmla="*/ 436563 w 493713"/>
                  <a:gd name="connsiteY789" fmla="*/ 200025 h 398463"/>
                  <a:gd name="connsiteX790" fmla="*/ 434975 w 493713"/>
                  <a:gd name="connsiteY790" fmla="*/ 200025 h 398463"/>
                  <a:gd name="connsiteX791" fmla="*/ 431800 w 493713"/>
                  <a:gd name="connsiteY791" fmla="*/ 200025 h 398463"/>
                  <a:gd name="connsiteX792" fmla="*/ 430213 w 493713"/>
                  <a:gd name="connsiteY792" fmla="*/ 196850 h 398463"/>
                  <a:gd name="connsiteX793" fmla="*/ 427038 w 493713"/>
                  <a:gd name="connsiteY793" fmla="*/ 201613 h 398463"/>
                  <a:gd name="connsiteX794" fmla="*/ 427038 w 493713"/>
                  <a:gd name="connsiteY794" fmla="*/ 204788 h 398463"/>
                  <a:gd name="connsiteX795" fmla="*/ 425450 w 493713"/>
                  <a:gd name="connsiteY795" fmla="*/ 207963 h 398463"/>
                  <a:gd name="connsiteX796" fmla="*/ 425450 w 493713"/>
                  <a:gd name="connsiteY796" fmla="*/ 211138 h 398463"/>
                  <a:gd name="connsiteX797" fmla="*/ 420688 w 493713"/>
                  <a:gd name="connsiteY797" fmla="*/ 228600 h 398463"/>
                  <a:gd name="connsiteX798" fmla="*/ 415925 w 493713"/>
                  <a:gd name="connsiteY798" fmla="*/ 238125 h 398463"/>
                  <a:gd name="connsiteX799" fmla="*/ 414338 w 493713"/>
                  <a:gd name="connsiteY799" fmla="*/ 242888 h 398463"/>
                  <a:gd name="connsiteX800" fmla="*/ 411163 w 493713"/>
                  <a:gd name="connsiteY800" fmla="*/ 244475 h 398463"/>
                  <a:gd name="connsiteX801" fmla="*/ 411163 w 493713"/>
                  <a:gd name="connsiteY801" fmla="*/ 247650 h 398463"/>
                  <a:gd name="connsiteX802" fmla="*/ 409575 w 493713"/>
                  <a:gd name="connsiteY802" fmla="*/ 249238 h 398463"/>
                  <a:gd name="connsiteX803" fmla="*/ 409575 w 493713"/>
                  <a:gd name="connsiteY803" fmla="*/ 250825 h 398463"/>
                  <a:gd name="connsiteX804" fmla="*/ 409575 w 493713"/>
                  <a:gd name="connsiteY804" fmla="*/ 254000 h 398463"/>
                  <a:gd name="connsiteX805" fmla="*/ 409575 w 493713"/>
                  <a:gd name="connsiteY805" fmla="*/ 255588 h 398463"/>
                  <a:gd name="connsiteX806" fmla="*/ 411163 w 493713"/>
                  <a:gd name="connsiteY806" fmla="*/ 255588 h 398463"/>
                  <a:gd name="connsiteX807" fmla="*/ 414338 w 493713"/>
                  <a:gd name="connsiteY807" fmla="*/ 255588 h 398463"/>
                  <a:gd name="connsiteX808" fmla="*/ 411163 w 493713"/>
                  <a:gd name="connsiteY808" fmla="*/ 260350 h 398463"/>
                  <a:gd name="connsiteX809" fmla="*/ 411163 w 493713"/>
                  <a:gd name="connsiteY809" fmla="*/ 265113 h 398463"/>
                  <a:gd name="connsiteX810" fmla="*/ 411163 w 493713"/>
                  <a:gd name="connsiteY810" fmla="*/ 266700 h 398463"/>
                  <a:gd name="connsiteX811" fmla="*/ 411163 w 493713"/>
                  <a:gd name="connsiteY811" fmla="*/ 269875 h 398463"/>
                  <a:gd name="connsiteX812" fmla="*/ 411163 w 493713"/>
                  <a:gd name="connsiteY812" fmla="*/ 271463 h 398463"/>
                  <a:gd name="connsiteX813" fmla="*/ 409575 w 493713"/>
                  <a:gd name="connsiteY813" fmla="*/ 274638 h 398463"/>
                  <a:gd name="connsiteX814" fmla="*/ 409575 w 493713"/>
                  <a:gd name="connsiteY814" fmla="*/ 276225 h 398463"/>
                  <a:gd name="connsiteX815" fmla="*/ 409575 w 493713"/>
                  <a:gd name="connsiteY815" fmla="*/ 279400 h 398463"/>
                  <a:gd name="connsiteX816" fmla="*/ 409575 w 493713"/>
                  <a:gd name="connsiteY816" fmla="*/ 280988 h 398463"/>
                  <a:gd name="connsiteX817" fmla="*/ 407988 w 493713"/>
                  <a:gd name="connsiteY817" fmla="*/ 280988 h 398463"/>
                  <a:gd name="connsiteX818" fmla="*/ 407988 w 493713"/>
                  <a:gd name="connsiteY818" fmla="*/ 282575 h 398463"/>
                  <a:gd name="connsiteX819" fmla="*/ 404813 w 493713"/>
                  <a:gd name="connsiteY819" fmla="*/ 282575 h 398463"/>
                  <a:gd name="connsiteX820" fmla="*/ 404813 w 493713"/>
                  <a:gd name="connsiteY820" fmla="*/ 285750 h 398463"/>
                  <a:gd name="connsiteX821" fmla="*/ 404813 w 493713"/>
                  <a:gd name="connsiteY821" fmla="*/ 287338 h 398463"/>
                  <a:gd name="connsiteX822" fmla="*/ 403225 w 493713"/>
                  <a:gd name="connsiteY822" fmla="*/ 287338 h 398463"/>
                  <a:gd name="connsiteX823" fmla="*/ 403225 w 493713"/>
                  <a:gd name="connsiteY823" fmla="*/ 290513 h 398463"/>
                  <a:gd name="connsiteX824" fmla="*/ 403225 w 493713"/>
                  <a:gd name="connsiteY824" fmla="*/ 292100 h 398463"/>
                  <a:gd name="connsiteX825" fmla="*/ 400050 w 493713"/>
                  <a:gd name="connsiteY825" fmla="*/ 292100 h 398463"/>
                  <a:gd name="connsiteX826" fmla="*/ 398463 w 493713"/>
                  <a:gd name="connsiteY826" fmla="*/ 293688 h 398463"/>
                  <a:gd name="connsiteX827" fmla="*/ 398463 w 493713"/>
                  <a:gd name="connsiteY827" fmla="*/ 296863 h 398463"/>
                  <a:gd name="connsiteX828" fmla="*/ 400050 w 493713"/>
                  <a:gd name="connsiteY828" fmla="*/ 298450 h 398463"/>
                  <a:gd name="connsiteX829" fmla="*/ 403225 w 493713"/>
                  <a:gd name="connsiteY829" fmla="*/ 296863 h 398463"/>
                  <a:gd name="connsiteX830" fmla="*/ 404813 w 493713"/>
                  <a:gd name="connsiteY830" fmla="*/ 293688 h 398463"/>
                  <a:gd name="connsiteX831" fmla="*/ 407988 w 493713"/>
                  <a:gd name="connsiteY831" fmla="*/ 293688 h 398463"/>
                  <a:gd name="connsiteX832" fmla="*/ 409575 w 493713"/>
                  <a:gd name="connsiteY832" fmla="*/ 293688 h 398463"/>
                  <a:gd name="connsiteX833" fmla="*/ 409575 w 493713"/>
                  <a:gd name="connsiteY833" fmla="*/ 296863 h 398463"/>
                  <a:gd name="connsiteX834" fmla="*/ 409575 w 493713"/>
                  <a:gd name="connsiteY834" fmla="*/ 298450 h 398463"/>
                  <a:gd name="connsiteX835" fmla="*/ 407988 w 493713"/>
                  <a:gd name="connsiteY835" fmla="*/ 301625 h 398463"/>
                  <a:gd name="connsiteX836" fmla="*/ 404813 w 493713"/>
                  <a:gd name="connsiteY836" fmla="*/ 303213 h 398463"/>
                  <a:gd name="connsiteX837" fmla="*/ 403225 w 493713"/>
                  <a:gd name="connsiteY837" fmla="*/ 303213 h 398463"/>
                  <a:gd name="connsiteX838" fmla="*/ 403225 w 493713"/>
                  <a:gd name="connsiteY838" fmla="*/ 306388 h 398463"/>
                  <a:gd name="connsiteX839" fmla="*/ 404813 w 493713"/>
                  <a:gd name="connsiteY839" fmla="*/ 306388 h 398463"/>
                  <a:gd name="connsiteX840" fmla="*/ 403225 w 493713"/>
                  <a:gd name="connsiteY840" fmla="*/ 307975 h 398463"/>
                  <a:gd name="connsiteX841" fmla="*/ 400050 w 493713"/>
                  <a:gd name="connsiteY841" fmla="*/ 307975 h 398463"/>
                  <a:gd name="connsiteX842" fmla="*/ 398463 w 493713"/>
                  <a:gd name="connsiteY842" fmla="*/ 307975 h 398463"/>
                  <a:gd name="connsiteX843" fmla="*/ 395288 w 493713"/>
                  <a:gd name="connsiteY843" fmla="*/ 309563 h 398463"/>
                  <a:gd name="connsiteX844" fmla="*/ 393700 w 493713"/>
                  <a:gd name="connsiteY844" fmla="*/ 312738 h 398463"/>
                  <a:gd name="connsiteX845" fmla="*/ 395288 w 493713"/>
                  <a:gd name="connsiteY845" fmla="*/ 312738 h 398463"/>
                  <a:gd name="connsiteX846" fmla="*/ 398463 w 493713"/>
                  <a:gd name="connsiteY846" fmla="*/ 314325 h 398463"/>
                  <a:gd name="connsiteX847" fmla="*/ 395288 w 493713"/>
                  <a:gd name="connsiteY847" fmla="*/ 314325 h 398463"/>
                  <a:gd name="connsiteX848" fmla="*/ 393700 w 493713"/>
                  <a:gd name="connsiteY848" fmla="*/ 314325 h 398463"/>
                  <a:gd name="connsiteX849" fmla="*/ 393700 w 493713"/>
                  <a:gd name="connsiteY849" fmla="*/ 317500 h 398463"/>
                  <a:gd name="connsiteX850" fmla="*/ 392113 w 493713"/>
                  <a:gd name="connsiteY850" fmla="*/ 314325 h 398463"/>
                  <a:gd name="connsiteX851" fmla="*/ 392113 w 493713"/>
                  <a:gd name="connsiteY851" fmla="*/ 312738 h 398463"/>
                  <a:gd name="connsiteX852" fmla="*/ 393700 w 493713"/>
                  <a:gd name="connsiteY852" fmla="*/ 309563 h 398463"/>
                  <a:gd name="connsiteX853" fmla="*/ 392113 w 493713"/>
                  <a:gd name="connsiteY853" fmla="*/ 309563 h 398463"/>
                  <a:gd name="connsiteX854" fmla="*/ 392113 w 493713"/>
                  <a:gd name="connsiteY854" fmla="*/ 307975 h 398463"/>
                  <a:gd name="connsiteX855" fmla="*/ 388938 w 493713"/>
                  <a:gd name="connsiteY855" fmla="*/ 306388 h 398463"/>
                  <a:gd name="connsiteX856" fmla="*/ 387350 w 493713"/>
                  <a:gd name="connsiteY856" fmla="*/ 307975 h 398463"/>
                  <a:gd name="connsiteX857" fmla="*/ 388938 w 493713"/>
                  <a:gd name="connsiteY857" fmla="*/ 307975 h 398463"/>
                  <a:gd name="connsiteX858" fmla="*/ 387350 w 493713"/>
                  <a:gd name="connsiteY858" fmla="*/ 309563 h 398463"/>
                  <a:gd name="connsiteX859" fmla="*/ 384175 w 493713"/>
                  <a:gd name="connsiteY859" fmla="*/ 309563 h 398463"/>
                  <a:gd name="connsiteX860" fmla="*/ 382588 w 493713"/>
                  <a:gd name="connsiteY860" fmla="*/ 312738 h 398463"/>
                  <a:gd name="connsiteX861" fmla="*/ 381000 w 493713"/>
                  <a:gd name="connsiteY861" fmla="*/ 312738 h 398463"/>
                  <a:gd name="connsiteX862" fmla="*/ 382588 w 493713"/>
                  <a:gd name="connsiteY862" fmla="*/ 314325 h 398463"/>
                  <a:gd name="connsiteX863" fmla="*/ 384175 w 493713"/>
                  <a:gd name="connsiteY863" fmla="*/ 314325 h 398463"/>
                  <a:gd name="connsiteX864" fmla="*/ 382588 w 493713"/>
                  <a:gd name="connsiteY864" fmla="*/ 317500 h 398463"/>
                  <a:gd name="connsiteX865" fmla="*/ 381000 w 493713"/>
                  <a:gd name="connsiteY865" fmla="*/ 319088 h 398463"/>
                  <a:gd name="connsiteX866" fmla="*/ 382588 w 493713"/>
                  <a:gd name="connsiteY866" fmla="*/ 322263 h 398463"/>
                  <a:gd name="connsiteX867" fmla="*/ 381000 w 493713"/>
                  <a:gd name="connsiteY867" fmla="*/ 322263 h 398463"/>
                  <a:gd name="connsiteX868" fmla="*/ 381000 w 493713"/>
                  <a:gd name="connsiteY868" fmla="*/ 323850 h 398463"/>
                  <a:gd name="connsiteX869" fmla="*/ 382588 w 493713"/>
                  <a:gd name="connsiteY869" fmla="*/ 323850 h 398463"/>
                  <a:gd name="connsiteX870" fmla="*/ 382588 w 493713"/>
                  <a:gd name="connsiteY870" fmla="*/ 325438 h 398463"/>
                  <a:gd name="connsiteX871" fmla="*/ 381000 w 493713"/>
                  <a:gd name="connsiteY871" fmla="*/ 325438 h 398463"/>
                  <a:gd name="connsiteX872" fmla="*/ 377825 w 493713"/>
                  <a:gd name="connsiteY872" fmla="*/ 325438 h 398463"/>
                  <a:gd name="connsiteX873" fmla="*/ 377825 w 493713"/>
                  <a:gd name="connsiteY873" fmla="*/ 328613 h 398463"/>
                  <a:gd name="connsiteX874" fmla="*/ 376238 w 493713"/>
                  <a:gd name="connsiteY874" fmla="*/ 330200 h 398463"/>
                  <a:gd name="connsiteX875" fmla="*/ 373063 w 493713"/>
                  <a:gd name="connsiteY875" fmla="*/ 333375 h 398463"/>
                  <a:gd name="connsiteX876" fmla="*/ 373063 w 493713"/>
                  <a:gd name="connsiteY876" fmla="*/ 330200 h 398463"/>
                  <a:gd name="connsiteX877" fmla="*/ 373063 w 493713"/>
                  <a:gd name="connsiteY877" fmla="*/ 328613 h 398463"/>
                  <a:gd name="connsiteX878" fmla="*/ 376238 w 493713"/>
                  <a:gd name="connsiteY878" fmla="*/ 325438 h 398463"/>
                  <a:gd name="connsiteX879" fmla="*/ 377825 w 493713"/>
                  <a:gd name="connsiteY879" fmla="*/ 323850 h 398463"/>
                  <a:gd name="connsiteX880" fmla="*/ 377825 w 493713"/>
                  <a:gd name="connsiteY880" fmla="*/ 322263 h 398463"/>
                  <a:gd name="connsiteX881" fmla="*/ 376238 w 493713"/>
                  <a:gd name="connsiteY881" fmla="*/ 322263 h 398463"/>
                  <a:gd name="connsiteX882" fmla="*/ 373063 w 493713"/>
                  <a:gd name="connsiteY882" fmla="*/ 322263 h 398463"/>
                  <a:gd name="connsiteX883" fmla="*/ 373063 w 493713"/>
                  <a:gd name="connsiteY883" fmla="*/ 319088 h 398463"/>
                  <a:gd name="connsiteX884" fmla="*/ 376238 w 493713"/>
                  <a:gd name="connsiteY884" fmla="*/ 319088 h 398463"/>
                  <a:gd name="connsiteX885" fmla="*/ 376238 w 493713"/>
                  <a:gd name="connsiteY885" fmla="*/ 317500 h 398463"/>
                  <a:gd name="connsiteX886" fmla="*/ 373063 w 493713"/>
                  <a:gd name="connsiteY886" fmla="*/ 317500 h 398463"/>
                  <a:gd name="connsiteX887" fmla="*/ 371475 w 493713"/>
                  <a:gd name="connsiteY887" fmla="*/ 319088 h 398463"/>
                  <a:gd name="connsiteX888" fmla="*/ 371475 w 493713"/>
                  <a:gd name="connsiteY888" fmla="*/ 322263 h 398463"/>
                  <a:gd name="connsiteX889" fmla="*/ 368300 w 493713"/>
                  <a:gd name="connsiteY889" fmla="*/ 322263 h 398463"/>
                  <a:gd name="connsiteX890" fmla="*/ 366713 w 493713"/>
                  <a:gd name="connsiteY890" fmla="*/ 323850 h 398463"/>
                  <a:gd name="connsiteX891" fmla="*/ 366713 w 493713"/>
                  <a:gd name="connsiteY891" fmla="*/ 322263 h 398463"/>
                  <a:gd name="connsiteX892" fmla="*/ 366713 w 493713"/>
                  <a:gd name="connsiteY892" fmla="*/ 319088 h 398463"/>
                  <a:gd name="connsiteX893" fmla="*/ 368300 w 493713"/>
                  <a:gd name="connsiteY893" fmla="*/ 319088 h 398463"/>
                  <a:gd name="connsiteX894" fmla="*/ 368300 w 493713"/>
                  <a:gd name="connsiteY894" fmla="*/ 317500 h 398463"/>
                  <a:gd name="connsiteX895" fmla="*/ 366713 w 493713"/>
                  <a:gd name="connsiteY895" fmla="*/ 317500 h 398463"/>
                  <a:gd name="connsiteX896" fmla="*/ 365125 w 493713"/>
                  <a:gd name="connsiteY896" fmla="*/ 317500 h 398463"/>
                  <a:gd name="connsiteX897" fmla="*/ 366713 w 493713"/>
                  <a:gd name="connsiteY897" fmla="*/ 314325 h 398463"/>
                  <a:gd name="connsiteX898" fmla="*/ 366713 w 493713"/>
                  <a:gd name="connsiteY898" fmla="*/ 312738 h 398463"/>
                  <a:gd name="connsiteX899" fmla="*/ 366713 w 493713"/>
                  <a:gd name="connsiteY899" fmla="*/ 309563 h 398463"/>
                  <a:gd name="connsiteX900" fmla="*/ 366713 w 493713"/>
                  <a:gd name="connsiteY900" fmla="*/ 307975 h 398463"/>
                  <a:gd name="connsiteX901" fmla="*/ 366713 w 493713"/>
                  <a:gd name="connsiteY901" fmla="*/ 306388 h 398463"/>
                  <a:gd name="connsiteX902" fmla="*/ 366713 w 493713"/>
                  <a:gd name="connsiteY902" fmla="*/ 303213 h 398463"/>
                  <a:gd name="connsiteX903" fmla="*/ 365125 w 493713"/>
                  <a:gd name="connsiteY903" fmla="*/ 303213 h 398463"/>
                  <a:gd name="connsiteX904" fmla="*/ 361950 w 493713"/>
                  <a:gd name="connsiteY904" fmla="*/ 306388 h 398463"/>
                  <a:gd name="connsiteX905" fmla="*/ 360363 w 493713"/>
                  <a:gd name="connsiteY905" fmla="*/ 306388 h 398463"/>
                  <a:gd name="connsiteX906" fmla="*/ 357188 w 493713"/>
                  <a:gd name="connsiteY906" fmla="*/ 306388 h 398463"/>
                  <a:gd name="connsiteX907" fmla="*/ 355600 w 493713"/>
                  <a:gd name="connsiteY907" fmla="*/ 307975 h 398463"/>
                  <a:gd name="connsiteX908" fmla="*/ 352425 w 493713"/>
                  <a:gd name="connsiteY908" fmla="*/ 307975 h 398463"/>
                  <a:gd name="connsiteX909" fmla="*/ 352425 w 493713"/>
                  <a:gd name="connsiteY909" fmla="*/ 309563 h 398463"/>
                  <a:gd name="connsiteX910" fmla="*/ 350838 w 493713"/>
                  <a:gd name="connsiteY910" fmla="*/ 309563 h 398463"/>
                  <a:gd name="connsiteX911" fmla="*/ 349250 w 493713"/>
                  <a:gd name="connsiteY911" fmla="*/ 312738 h 398463"/>
                  <a:gd name="connsiteX912" fmla="*/ 349250 w 493713"/>
                  <a:gd name="connsiteY912" fmla="*/ 314325 h 398463"/>
                  <a:gd name="connsiteX913" fmla="*/ 346075 w 493713"/>
                  <a:gd name="connsiteY913" fmla="*/ 314325 h 398463"/>
                  <a:gd name="connsiteX914" fmla="*/ 344488 w 493713"/>
                  <a:gd name="connsiteY914" fmla="*/ 314325 h 398463"/>
                  <a:gd name="connsiteX915" fmla="*/ 341313 w 493713"/>
                  <a:gd name="connsiteY915" fmla="*/ 317500 h 398463"/>
                  <a:gd name="connsiteX916" fmla="*/ 341313 w 493713"/>
                  <a:gd name="connsiteY916" fmla="*/ 314325 h 398463"/>
                  <a:gd name="connsiteX917" fmla="*/ 341313 w 493713"/>
                  <a:gd name="connsiteY917" fmla="*/ 312738 h 398463"/>
                  <a:gd name="connsiteX918" fmla="*/ 341313 w 493713"/>
                  <a:gd name="connsiteY918" fmla="*/ 309563 h 398463"/>
                  <a:gd name="connsiteX919" fmla="*/ 341313 w 493713"/>
                  <a:gd name="connsiteY919" fmla="*/ 307975 h 398463"/>
                  <a:gd name="connsiteX920" fmla="*/ 344488 w 493713"/>
                  <a:gd name="connsiteY920" fmla="*/ 307975 h 398463"/>
                  <a:gd name="connsiteX921" fmla="*/ 344488 w 493713"/>
                  <a:gd name="connsiteY921" fmla="*/ 306388 h 398463"/>
                  <a:gd name="connsiteX922" fmla="*/ 341313 w 493713"/>
                  <a:gd name="connsiteY922" fmla="*/ 306388 h 398463"/>
                  <a:gd name="connsiteX923" fmla="*/ 336550 w 493713"/>
                  <a:gd name="connsiteY923" fmla="*/ 306388 h 398463"/>
                  <a:gd name="connsiteX924" fmla="*/ 339725 w 493713"/>
                  <a:gd name="connsiteY924" fmla="*/ 307975 h 398463"/>
                  <a:gd name="connsiteX925" fmla="*/ 336550 w 493713"/>
                  <a:gd name="connsiteY925" fmla="*/ 307975 h 398463"/>
                  <a:gd name="connsiteX926" fmla="*/ 336550 w 493713"/>
                  <a:gd name="connsiteY926" fmla="*/ 309563 h 398463"/>
                  <a:gd name="connsiteX927" fmla="*/ 334963 w 493713"/>
                  <a:gd name="connsiteY927" fmla="*/ 309563 h 398463"/>
                  <a:gd name="connsiteX928" fmla="*/ 333375 w 493713"/>
                  <a:gd name="connsiteY928" fmla="*/ 309563 h 398463"/>
                  <a:gd name="connsiteX929" fmla="*/ 330200 w 493713"/>
                  <a:gd name="connsiteY929" fmla="*/ 309563 h 398463"/>
                  <a:gd name="connsiteX930" fmla="*/ 328613 w 493713"/>
                  <a:gd name="connsiteY930" fmla="*/ 309563 h 398463"/>
                  <a:gd name="connsiteX931" fmla="*/ 325438 w 493713"/>
                  <a:gd name="connsiteY931" fmla="*/ 309563 h 398463"/>
                  <a:gd name="connsiteX932" fmla="*/ 325438 w 493713"/>
                  <a:gd name="connsiteY932" fmla="*/ 312738 h 398463"/>
                  <a:gd name="connsiteX933" fmla="*/ 323850 w 493713"/>
                  <a:gd name="connsiteY933" fmla="*/ 312738 h 398463"/>
                  <a:gd name="connsiteX934" fmla="*/ 320675 w 493713"/>
                  <a:gd name="connsiteY934" fmla="*/ 312738 h 398463"/>
                  <a:gd name="connsiteX935" fmla="*/ 317500 w 493713"/>
                  <a:gd name="connsiteY935" fmla="*/ 314325 h 398463"/>
                  <a:gd name="connsiteX936" fmla="*/ 314325 w 493713"/>
                  <a:gd name="connsiteY936" fmla="*/ 317500 h 398463"/>
                  <a:gd name="connsiteX937" fmla="*/ 312738 w 493713"/>
                  <a:gd name="connsiteY937" fmla="*/ 317500 h 398463"/>
                  <a:gd name="connsiteX938" fmla="*/ 309563 w 493713"/>
                  <a:gd name="connsiteY938" fmla="*/ 319088 h 398463"/>
                  <a:gd name="connsiteX939" fmla="*/ 307975 w 493713"/>
                  <a:gd name="connsiteY939" fmla="*/ 319088 h 398463"/>
                  <a:gd name="connsiteX940" fmla="*/ 307975 w 493713"/>
                  <a:gd name="connsiteY940" fmla="*/ 317500 h 398463"/>
                  <a:gd name="connsiteX941" fmla="*/ 306388 w 493713"/>
                  <a:gd name="connsiteY941" fmla="*/ 317500 h 398463"/>
                  <a:gd name="connsiteX942" fmla="*/ 306388 w 493713"/>
                  <a:gd name="connsiteY942" fmla="*/ 319088 h 398463"/>
                  <a:gd name="connsiteX943" fmla="*/ 303213 w 493713"/>
                  <a:gd name="connsiteY943" fmla="*/ 319088 h 398463"/>
                  <a:gd name="connsiteX944" fmla="*/ 303213 w 493713"/>
                  <a:gd name="connsiteY944" fmla="*/ 317500 h 398463"/>
                  <a:gd name="connsiteX945" fmla="*/ 301625 w 493713"/>
                  <a:gd name="connsiteY945" fmla="*/ 317500 h 398463"/>
                  <a:gd name="connsiteX946" fmla="*/ 301625 w 493713"/>
                  <a:gd name="connsiteY946" fmla="*/ 319088 h 398463"/>
                  <a:gd name="connsiteX947" fmla="*/ 298450 w 493713"/>
                  <a:gd name="connsiteY947" fmla="*/ 322263 h 398463"/>
                  <a:gd name="connsiteX948" fmla="*/ 296863 w 493713"/>
                  <a:gd name="connsiteY948" fmla="*/ 322263 h 398463"/>
                  <a:gd name="connsiteX949" fmla="*/ 293688 w 493713"/>
                  <a:gd name="connsiteY949" fmla="*/ 322263 h 398463"/>
                  <a:gd name="connsiteX950" fmla="*/ 292100 w 493713"/>
                  <a:gd name="connsiteY950" fmla="*/ 322263 h 398463"/>
                  <a:gd name="connsiteX951" fmla="*/ 290513 w 493713"/>
                  <a:gd name="connsiteY951" fmla="*/ 322263 h 398463"/>
                  <a:gd name="connsiteX952" fmla="*/ 287338 w 493713"/>
                  <a:gd name="connsiteY952" fmla="*/ 319088 h 398463"/>
                  <a:gd name="connsiteX953" fmla="*/ 285750 w 493713"/>
                  <a:gd name="connsiteY953" fmla="*/ 319088 h 398463"/>
                  <a:gd name="connsiteX954" fmla="*/ 282575 w 493713"/>
                  <a:gd name="connsiteY954" fmla="*/ 319088 h 398463"/>
                  <a:gd name="connsiteX955" fmla="*/ 280988 w 493713"/>
                  <a:gd name="connsiteY955" fmla="*/ 317500 h 398463"/>
                  <a:gd name="connsiteX956" fmla="*/ 277813 w 493713"/>
                  <a:gd name="connsiteY956" fmla="*/ 317500 h 398463"/>
                  <a:gd name="connsiteX957" fmla="*/ 276225 w 493713"/>
                  <a:gd name="connsiteY957" fmla="*/ 314325 h 398463"/>
                  <a:gd name="connsiteX958" fmla="*/ 274638 w 493713"/>
                  <a:gd name="connsiteY958" fmla="*/ 314325 h 398463"/>
                  <a:gd name="connsiteX959" fmla="*/ 271463 w 493713"/>
                  <a:gd name="connsiteY959" fmla="*/ 314325 h 398463"/>
                  <a:gd name="connsiteX960" fmla="*/ 269875 w 493713"/>
                  <a:gd name="connsiteY960" fmla="*/ 314325 h 398463"/>
                  <a:gd name="connsiteX961" fmla="*/ 269875 w 493713"/>
                  <a:gd name="connsiteY961" fmla="*/ 317500 h 398463"/>
                  <a:gd name="connsiteX962" fmla="*/ 269875 w 493713"/>
                  <a:gd name="connsiteY962" fmla="*/ 319088 h 398463"/>
                  <a:gd name="connsiteX963" fmla="*/ 269875 w 493713"/>
                  <a:gd name="connsiteY963" fmla="*/ 322263 h 398463"/>
                  <a:gd name="connsiteX964" fmla="*/ 269875 w 493713"/>
                  <a:gd name="connsiteY964" fmla="*/ 323850 h 398463"/>
                  <a:gd name="connsiteX965" fmla="*/ 271463 w 493713"/>
                  <a:gd name="connsiteY965" fmla="*/ 325438 h 398463"/>
                  <a:gd name="connsiteX966" fmla="*/ 274638 w 493713"/>
                  <a:gd name="connsiteY966" fmla="*/ 325438 h 398463"/>
                  <a:gd name="connsiteX967" fmla="*/ 274638 w 493713"/>
                  <a:gd name="connsiteY967" fmla="*/ 328613 h 398463"/>
                  <a:gd name="connsiteX968" fmla="*/ 271463 w 493713"/>
                  <a:gd name="connsiteY968" fmla="*/ 328613 h 398463"/>
                  <a:gd name="connsiteX969" fmla="*/ 269875 w 493713"/>
                  <a:gd name="connsiteY969" fmla="*/ 328613 h 398463"/>
                  <a:gd name="connsiteX970" fmla="*/ 269875 w 493713"/>
                  <a:gd name="connsiteY970" fmla="*/ 325438 h 398463"/>
                  <a:gd name="connsiteX971" fmla="*/ 266700 w 493713"/>
                  <a:gd name="connsiteY971" fmla="*/ 325438 h 398463"/>
                  <a:gd name="connsiteX972" fmla="*/ 266700 w 493713"/>
                  <a:gd name="connsiteY972" fmla="*/ 323850 h 398463"/>
                  <a:gd name="connsiteX973" fmla="*/ 265113 w 493713"/>
                  <a:gd name="connsiteY973" fmla="*/ 323850 h 398463"/>
                  <a:gd name="connsiteX974" fmla="*/ 261938 w 493713"/>
                  <a:gd name="connsiteY974" fmla="*/ 322263 h 398463"/>
                  <a:gd name="connsiteX975" fmla="*/ 260350 w 493713"/>
                  <a:gd name="connsiteY975" fmla="*/ 322263 h 398463"/>
                  <a:gd name="connsiteX976" fmla="*/ 258763 w 493713"/>
                  <a:gd name="connsiteY976" fmla="*/ 322263 h 398463"/>
                  <a:gd name="connsiteX977" fmla="*/ 255588 w 493713"/>
                  <a:gd name="connsiteY977" fmla="*/ 322263 h 398463"/>
                  <a:gd name="connsiteX978" fmla="*/ 254000 w 493713"/>
                  <a:gd name="connsiteY978" fmla="*/ 322263 h 398463"/>
                  <a:gd name="connsiteX979" fmla="*/ 250825 w 493713"/>
                  <a:gd name="connsiteY979" fmla="*/ 319088 h 398463"/>
                  <a:gd name="connsiteX980" fmla="*/ 250825 w 493713"/>
                  <a:gd name="connsiteY980" fmla="*/ 317500 h 398463"/>
                  <a:gd name="connsiteX981" fmla="*/ 249238 w 493713"/>
                  <a:gd name="connsiteY981" fmla="*/ 317500 h 398463"/>
                  <a:gd name="connsiteX982" fmla="*/ 246063 w 493713"/>
                  <a:gd name="connsiteY982" fmla="*/ 314325 h 398463"/>
                  <a:gd name="connsiteX983" fmla="*/ 244475 w 493713"/>
                  <a:gd name="connsiteY983" fmla="*/ 314325 h 398463"/>
                  <a:gd name="connsiteX984" fmla="*/ 239713 w 493713"/>
                  <a:gd name="connsiteY984" fmla="*/ 309563 h 398463"/>
                  <a:gd name="connsiteX985" fmla="*/ 238125 w 493713"/>
                  <a:gd name="connsiteY985" fmla="*/ 312738 h 398463"/>
                  <a:gd name="connsiteX986" fmla="*/ 238125 w 493713"/>
                  <a:gd name="connsiteY986" fmla="*/ 314325 h 398463"/>
                  <a:gd name="connsiteX987" fmla="*/ 234950 w 493713"/>
                  <a:gd name="connsiteY987" fmla="*/ 317500 h 398463"/>
                  <a:gd name="connsiteX988" fmla="*/ 233363 w 493713"/>
                  <a:gd name="connsiteY988" fmla="*/ 317500 h 398463"/>
                  <a:gd name="connsiteX989" fmla="*/ 230188 w 493713"/>
                  <a:gd name="connsiteY989" fmla="*/ 314325 h 398463"/>
                  <a:gd name="connsiteX990" fmla="*/ 228600 w 493713"/>
                  <a:gd name="connsiteY990" fmla="*/ 314325 h 398463"/>
                  <a:gd name="connsiteX991" fmla="*/ 228600 w 493713"/>
                  <a:gd name="connsiteY991" fmla="*/ 312738 h 398463"/>
                  <a:gd name="connsiteX992" fmla="*/ 227013 w 493713"/>
                  <a:gd name="connsiteY992" fmla="*/ 312738 h 398463"/>
                  <a:gd name="connsiteX993" fmla="*/ 223838 w 493713"/>
                  <a:gd name="connsiteY993" fmla="*/ 312738 h 398463"/>
                  <a:gd name="connsiteX994" fmla="*/ 223838 w 493713"/>
                  <a:gd name="connsiteY994" fmla="*/ 314325 h 398463"/>
                  <a:gd name="connsiteX995" fmla="*/ 227013 w 493713"/>
                  <a:gd name="connsiteY995" fmla="*/ 314325 h 398463"/>
                  <a:gd name="connsiteX996" fmla="*/ 227013 w 493713"/>
                  <a:gd name="connsiteY996" fmla="*/ 317500 h 398463"/>
                  <a:gd name="connsiteX997" fmla="*/ 223838 w 493713"/>
                  <a:gd name="connsiteY997" fmla="*/ 319088 h 398463"/>
                  <a:gd name="connsiteX998" fmla="*/ 227013 w 493713"/>
                  <a:gd name="connsiteY998" fmla="*/ 322263 h 398463"/>
                  <a:gd name="connsiteX999" fmla="*/ 227013 w 493713"/>
                  <a:gd name="connsiteY999" fmla="*/ 323850 h 398463"/>
                  <a:gd name="connsiteX1000" fmla="*/ 223838 w 493713"/>
                  <a:gd name="connsiteY1000" fmla="*/ 322263 h 398463"/>
                  <a:gd name="connsiteX1001" fmla="*/ 222250 w 493713"/>
                  <a:gd name="connsiteY1001" fmla="*/ 322263 h 398463"/>
                  <a:gd name="connsiteX1002" fmla="*/ 222250 w 493713"/>
                  <a:gd name="connsiteY1002" fmla="*/ 319088 h 398463"/>
                  <a:gd name="connsiteX1003" fmla="*/ 222250 w 493713"/>
                  <a:gd name="connsiteY1003" fmla="*/ 317500 h 398463"/>
                  <a:gd name="connsiteX1004" fmla="*/ 219075 w 493713"/>
                  <a:gd name="connsiteY1004" fmla="*/ 317500 h 398463"/>
                  <a:gd name="connsiteX1005" fmla="*/ 219075 w 493713"/>
                  <a:gd name="connsiteY1005" fmla="*/ 314325 h 398463"/>
                  <a:gd name="connsiteX1006" fmla="*/ 217488 w 493713"/>
                  <a:gd name="connsiteY1006" fmla="*/ 312738 h 398463"/>
                  <a:gd name="connsiteX1007" fmla="*/ 217488 w 493713"/>
                  <a:gd name="connsiteY1007" fmla="*/ 309563 h 398463"/>
                  <a:gd name="connsiteX1008" fmla="*/ 215900 w 493713"/>
                  <a:gd name="connsiteY1008" fmla="*/ 309563 h 398463"/>
                  <a:gd name="connsiteX1009" fmla="*/ 212725 w 493713"/>
                  <a:gd name="connsiteY1009" fmla="*/ 307975 h 398463"/>
                  <a:gd name="connsiteX1010" fmla="*/ 211138 w 493713"/>
                  <a:gd name="connsiteY1010" fmla="*/ 306388 h 398463"/>
                  <a:gd name="connsiteX1011" fmla="*/ 207963 w 493713"/>
                  <a:gd name="connsiteY1011" fmla="*/ 306388 h 398463"/>
                  <a:gd name="connsiteX1012" fmla="*/ 206375 w 493713"/>
                  <a:gd name="connsiteY1012" fmla="*/ 306388 h 398463"/>
                  <a:gd name="connsiteX1013" fmla="*/ 206375 w 493713"/>
                  <a:gd name="connsiteY1013" fmla="*/ 309563 h 398463"/>
                  <a:gd name="connsiteX1014" fmla="*/ 206375 w 493713"/>
                  <a:gd name="connsiteY1014" fmla="*/ 312738 h 398463"/>
                  <a:gd name="connsiteX1015" fmla="*/ 203200 w 493713"/>
                  <a:gd name="connsiteY1015" fmla="*/ 314325 h 398463"/>
                  <a:gd name="connsiteX1016" fmla="*/ 206375 w 493713"/>
                  <a:gd name="connsiteY1016" fmla="*/ 314325 h 398463"/>
                  <a:gd name="connsiteX1017" fmla="*/ 206375 w 493713"/>
                  <a:gd name="connsiteY1017" fmla="*/ 317500 h 398463"/>
                  <a:gd name="connsiteX1018" fmla="*/ 206375 w 493713"/>
                  <a:gd name="connsiteY1018" fmla="*/ 319088 h 398463"/>
                  <a:gd name="connsiteX1019" fmla="*/ 203200 w 493713"/>
                  <a:gd name="connsiteY1019" fmla="*/ 322263 h 398463"/>
                  <a:gd name="connsiteX1020" fmla="*/ 203200 w 493713"/>
                  <a:gd name="connsiteY1020" fmla="*/ 323850 h 398463"/>
                  <a:gd name="connsiteX1021" fmla="*/ 203200 w 493713"/>
                  <a:gd name="connsiteY1021" fmla="*/ 325438 h 398463"/>
                  <a:gd name="connsiteX1022" fmla="*/ 201613 w 493713"/>
                  <a:gd name="connsiteY1022" fmla="*/ 323850 h 398463"/>
                  <a:gd name="connsiteX1023" fmla="*/ 200025 w 493713"/>
                  <a:gd name="connsiteY1023" fmla="*/ 322263 h 398463"/>
                  <a:gd name="connsiteX1024" fmla="*/ 196850 w 493713"/>
                  <a:gd name="connsiteY1024" fmla="*/ 322263 h 398463"/>
                  <a:gd name="connsiteX1025" fmla="*/ 196850 w 493713"/>
                  <a:gd name="connsiteY1025" fmla="*/ 319088 h 398463"/>
                  <a:gd name="connsiteX1026" fmla="*/ 196850 w 493713"/>
                  <a:gd name="connsiteY1026" fmla="*/ 317500 h 398463"/>
                  <a:gd name="connsiteX1027" fmla="*/ 196850 w 493713"/>
                  <a:gd name="connsiteY1027" fmla="*/ 314325 h 398463"/>
                  <a:gd name="connsiteX1028" fmla="*/ 195263 w 493713"/>
                  <a:gd name="connsiteY1028" fmla="*/ 314325 h 398463"/>
                  <a:gd name="connsiteX1029" fmla="*/ 195263 w 493713"/>
                  <a:gd name="connsiteY1029" fmla="*/ 317500 h 398463"/>
                  <a:gd name="connsiteX1030" fmla="*/ 192088 w 493713"/>
                  <a:gd name="connsiteY1030" fmla="*/ 319088 h 398463"/>
                  <a:gd name="connsiteX1031" fmla="*/ 192088 w 493713"/>
                  <a:gd name="connsiteY1031" fmla="*/ 317500 h 398463"/>
                  <a:gd name="connsiteX1032" fmla="*/ 192088 w 493713"/>
                  <a:gd name="connsiteY1032" fmla="*/ 314325 h 398463"/>
                  <a:gd name="connsiteX1033" fmla="*/ 192088 w 493713"/>
                  <a:gd name="connsiteY1033" fmla="*/ 312738 h 398463"/>
                  <a:gd name="connsiteX1034" fmla="*/ 190500 w 493713"/>
                  <a:gd name="connsiteY1034" fmla="*/ 312738 h 398463"/>
                  <a:gd name="connsiteX1035" fmla="*/ 190500 w 493713"/>
                  <a:gd name="connsiteY1035" fmla="*/ 309563 h 398463"/>
                  <a:gd name="connsiteX1036" fmla="*/ 187325 w 493713"/>
                  <a:gd name="connsiteY1036" fmla="*/ 309563 h 398463"/>
                  <a:gd name="connsiteX1037" fmla="*/ 187325 w 493713"/>
                  <a:gd name="connsiteY1037" fmla="*/ 312738 h 398463"/>
                  <a:gd name="connsiteX1038" fmla="*/ 185738 w 493713"/>
                  <a:gd name="connsiteY1038" fmla="*/ 314325 h 398463"/>
                  <a:gd name="connsiteX1039" fmla="*/ 184150 w 493713"/>
                  <a:gd name="connsiteY1039" fmla="*/ 314325 h 398463"/>
                  <a:gd name="connsiteX1040" fmla="*/ 185738 w 493713"/>
                  <a:gd name="connsiteY1040" fmla="*/ 317500 h 398463"/>
                  <a:gd name="connsiteX1041" fmla="*/ 184150 w 493713"/>
                  <a:gd name="connsiteY1041" fmla="*/ 317500 h 398463"/>
                  <a:gd name="connsiteX1042" fmla="*/ 184150 w 493713"/>
                  <a:gd name="connsiteY1042" fmla="*/ 319088 h 398463"/>
                  <a:gd name="connsiteX1043" fmla="*/ 184150 w 493713"/>
                  <a:gd name="connsiteY1043" fmla="*/ 322263 h 398463"/>
                  <a:gd name="connsiteX1044" fmla="*/ 184150 w 493713"/>
                  <a:gd name="connsiteY1044" fmla="*/ 323850 h 398463"/>
                  <a:gd name="connsiteX1045" fmla="*/ 185738 w 493713"/>
                  <a:gd name="connsiteY1045" fmla="*/ 322263 h 398463"/>
                  <a:gd name="connsiteX1046" fmla="*/ 185738 w 493713"/>
                  <a:gd name="connsiteY1046" fmla="*/ 323850 h 398463"/>
                  <a:gd name="connsiteX1047" fmla="*/ 185738 w 493713"/>
                  <a:gd name="connsiteY1047" fmla="*/ 325438 h 398463"/>
                  <a:gd name="connsiteX1048" fmla="*/ 184150 w 493713"/>
                  <a:gd name="connsiteY1048" fmla="*/ 325438 h 398463"/>
                  <a:gd name="connsiteX1049" fmla="*/ 180975 w 493713"/>
                  <a:gd name="connsiteY1049" fmla="*/ 325438 h 398463"/>
                  <a:gd name="connsiteX1050" fmla="*/ 180975 w 493713"/>
                  <a:gd name="connsiteY1050" fmla="*/ 328613 h 398463"/>
                  <a:gd name="connsiteX1051" fmla="*/ 180975 w 493713"/>
                  <a:gd name="connsiteY1051" fmla="*/ 330200 h 398463"/>
                  <a:gd name="connsiteX1052" fmla="*/ 180975 w 493713"/>
                  <a:gd name="connsiteY1052" fmla="*/ 333375 h 398463"/>
                  <a:gd name="connsiteX1053" fmla="*/ 180975 w 493713"/>
                  <a:gd name="connsiteY1053" fmla="*/ 334963 h 398463"/>
                  <a:gd name="connsiteX1054" fmla="*/ 184150 w 493713"/>
                  <a:gd name="connsiteY1054" fmla="*/ 333375 h 398463"/>
                  <a:gd name="connsiteX1055" fmla="*/ 185738 w 493713"/>
                  <a:gd name="connsiteY1055" fmla="*/ 333375 h 398463"/>
                  <a:gd name="connsiteX1056" fmla="*/ 185738 w 493713"/>
                  <a:gd name="connsiteY1056" fmla="*/ 330200 h 398463"/>
                  <a:gd name="connsiteX1057" fmla="*/ 187325 w 493713"/>
                  <a:gd name="connsiteY1057" fmla="*/ 330200 h 398463"/>
                  <a:gd name="connsiteX1058" fmla="*/ 187325 w 493713"/>
                  <a:gd name="connsiteY1058" fmla="*/ 328613 h 398463"/>
                  <a:gd name="connsiteX1059" fmla="*/ 187325 w 493713"/>
                  <a:gd name="connsiteY1059" fmla="*/ 325438 h 398463"/>
                  <a:gd name="connsiteX1060" fmla="*/ 190500 w 493713"/>
                  <a:gd name="connsiteY1060" fmla="*/ 325438 h 398463"/>
                  <a:gd name="connsiteX1061" fmla="*/ 192088 w 493713"/>
                  <a:gd name="connsiteY1061" fmla="*/ 323850 h 398463"/>
                  <a:gd name="connsiteX1062" fmla="*/ 192088 w 493713"/>
                  <a:gd name="connsiteY1062" fmla="*/ 325438 h 398463"/>
                  <a:gd name="connsiteX1063" fmla="*/ 195263 w 493713"/>
                  <a:gd name="connsiteY1063" fmla="*/ 325438 h 398463"/>
                  <a:gd name="connsiteX1064" fmla="*/ 195263 w 493713"/>
                  <a:gd name="connsiteY1064" fmla="*/ 328613 h 398463"/>
                  <a:gd name="connsiteX1065" fmla="*/ 195263 w 493713"/>
                  <a:gd name="connsiteY1065" fmla="*/ 330200 h 398463"/>
                  <a:gd name="connsiteX1066" fmla="*/ 192088 w 493713"/>
                  <a:gd name="connsiteY1066" fmla="*/ 328613 h 398463"/>
                  <a:gd name="connsiteX1067" fmla="*/ 190500 w 493713"/>
                  <a:gd name="connsiteY1067" fmla="*/ 330200 h 398463"/>
                  <a:gd name="connsiteX1068" fmla="*/ 190500 w 493713"/>
                  <a:gd name="connsiteY1068" fmla="*/ 333375 h 398463"/>
                  <a:gd name="connsiteX1069" fmla="*/ 192088 w 493713"/>
                  <a:gd name="connsiteY1069" fmla="*/ 334963 h 398463"/>
                  <a:gd name="connsiteX1070" fmla="*/ 192088 w 493713"/>
                  <a:gd name="connsiteY1070" fmla="*/ 338138 h 398463"/>
                  <a:gd name="connsiteX1071" fmla="*/ 195263 w 493713"/>
                  <a:gd name="connsiteY1071" fmla="*/ 339725 h 398463"/>
                  <a:gd name="connsiteX1072" fmla="*/ 195263 w 493713"/>
                  <a:gd name="connsiteY1072" fmla="*/ 341313 h 398463"/>
                  <a:gd name="connsiteX1073" fmla="*/ 192088 w 493713"/>
                  <a:gd name="connsiteY1073" fmla="*/ 341313 h 398463"/>
                  <a:gd name="connsiteX1074" fmla="*/ 190500 w 493713"/>
                  <a:gd name="connsiteY1074" fmla="*/ 341313 h 398463"/>
                  <a:gd name="connsiteX1075" fmla="*/ 190500 w 493713"/>
                  <a:gd name="connsiteY1075" fmla="*/ 344488 h 398463"/>
                  <a:gd name="connsiteX1076" fmla="*/ 187325 w 493713"/>
                  <a:gd name="connsiteY1076" fmla="*/ 346075 h 398463"/>
                  <a:gd name="connsiteX1077" fmla="*/ 187325 w 493713"/>
                  <a:gd name="connsiteY1077" fmla="*/ 349250 h 398463"/>
                  <a:gd name="connsiteX1078" fmla="*/ 185738 w 493713"/>
                  <a:gd name="connsiteY1078" fmla="*/ 350838 h 398463"/>
                  <a:gd name="connsiteX1079" fmla="*/ 184150 w 493713"/>
                  <a:gd name="connsiteY1079" fmla="*/ 350838 h 398463"/>
                  <a:gd name="connsiteX1080" fmla="*/ 180975 w 493713"/>
                  <a:gd name="connsiteY1080" fmla="*/ 350838 h 398463"/>
                  <a:gd name="connsiteX1081" fmla="*/ 184150 w 493713"/>
                  <a:gd name="connsiteY1081" fmla="*/ 354013 h 398463"/>
                  <a:gd name="connsiteX1082" fmla="*/ 184150 w 493713"/>
                  <a:gd name="connsiteY1082" fmla="*/ 355600 h 398463"/>
                  <a:gd name="connsiteX1083" fmla="*/ 184150 w 493713"/>
                  <a:gd name="connsiteY1083" fmla="*/ 357188 h 398463"/>
                  <a:gd name="connsiteX1084" fmla="*/ 180975 w 493713"/>
                  <a:gd name="connsiteY1084" fmla="*/ 360363 h 398463"/>
                  <a:gd name="connsiteX1085" fmla="*/ 184150 w 493713"/>
                  <a:gd name="connsiteY1085" fmla="*/ 361950 h 398463"/>
                  <a:gd name="connsiteX1086" fmla="*/ 184150 w 493713"/>
                  <a:gd name="connsiteY1086" fmla="*/ 365125 h 398463"/>
                  <a:gd name="connsiteX1087" fmla="*/ 180975 w 493713"/>
                  <a:gd name="connsiteY1087" fmla="*/ 365125 h 398463"/>
                  <a:gd name="connsiteX1088" fmla="*/ 180975 w 493713"/>
                  <a:gd name="connsiteY1088" fmla="*/ 366713 h 398463"/>
                  <a:gd name="connsiteX1089" fmla="*/ 180975 w 493713"/>
                  <a:gd name="connsiteY1089" fmla="*/ 368300 h 398463"/>
                  <a:gd name="connsiteX1090" fmla="*/ 184150 w 493713"/>
                  <a:gd name="connsiteY1090" fmla="*/ 368300 h 398463"/>
                  <a:gd name="connsiteX1091" fmla="*/ 184150 w 493713"/>
                  <a:gd name="connsiteY1091" fmla="*/ 371476 h 398463"/>
                  <a:gd name="connsiteX1092" fmla="*/ 180975 w 493713"/>
                  <a:gd name="connsiteY1092" fmla="*/ 373063 h 398463"/>
                  <a:gd name="connsiteX1093" fmla="*/ 179388 w 493713"/>
                  <a:gd name="connsiteY1093" fmla="*/ 376238 h 398463"/>
                  <a:gd name="connsiteX1094" fmla="*/ 179388 w 493713"/>
                  <a:gd name="connsiteY1094" fmla="*/ 377826 h 398463"/>
                  <a:gd name="connsiteX1095" fmla="*/ 176213 w 493713"/>
                  <a:gd name="connsiteY1095" fmla="*/ 381001 h 398463"/>
                  <a:gd name="connsiteX1096" fmla="*/ 174625 w 493713"/>
                  <a:gd name="connsiteY1096" fmla="*/ 382588 h 398463"/>
                  <a:gd name="connsiteX1097" fmla="*/ 171450 w 493713"/>
                  <a:gd name="connsiteY1097" fmla="*/ 387351 h 398463"/>
                  <a:gd name="connsiteX1098" fmla="*/ 169863 w 493713"/>
                  <a:gd name="connsiteY1098" fmla="*/ 388938 h 398463"/>
                  <a:gd name="connsiteX1099" fmla="*/ 168275 w 493713"/>
                  <a:gd name="connsiteY1099" fmla="*/ 388938 h 398463"/>
                  <a:gd name="connsiteX1100" fmla="*/ 165100 w 493713"/>
                  <a:gd name="connsiteY1100" fmla="*/ 392113 h 398463"/>
                  <a:gd name="connsiteX1101" fmla="*/ 163513 w 493713"/>
                  <a:gd name="connsiteY1101" fmla="*/ 392113 h 398463"/>
                  <a:gd name="connsiteX1102" fmla="*/ 160338 w 493713"/>
                  <a:gd name="connsiteY1102" fmla="*/ 392113 h 398463"/>
                  <a:gd name="connsiteX1103" fmla="*/ 160338 w 493713"/>
                  <a:gd name="connsiteY1103" fmla="*/ 393701 h 398463"/>
                  <a:gd name="connsiteX1104" fmla="*/ 158750 w 493713"/>
                  <a:gd name="connsiteY1104" fmla="*/ 396876 h 398463"/>
                  <a:gd name="connsiteX1105" fmla="*/ 155575 w 493713"/>
                  <a:gd name="connsiteY1105" fmla="*/ 396876 h 398463"/>
                  <a:gd name="connsiteX1106" fmla="*/ 153988 w 493713"/>
                  <a:gd name="connsiteY1106" fmla="*/ 396876 h 398463"/>
                  <a:gd name="connsiteX1107" fmla="*/ 149225 w 493713"/>
                  <a:gd name="connsiteY1107" fmla="*/ 398463 h 398463"/>
                  <a:gd name="connsiteX1108" fmla="*/ 147638 w 493713"/>
                  <a:gd name="connsiteY1108" fmla="*/ 398463 h 398463"/>
                  <a:gd name="connsiteX1109" fmla="*/ 142875 w 493713"/>
                  <a:gd name="connsiteY1109" fmla="*/ 398463 h 398463"/>
                  <a:gd name="connsiteX1110" fmla="*/ 141288 w 493713"/>
                  <a:gd name="connsiteY1110" fmla="*/ 398463 h 398463"/>
                  <a:gd name="connsiteX1111" fmla="*/ 138113 w 493713"/>
                  <a:gd name="connsiteY1111" fmla="*/ 398463 h 398463"/>
                  <a:gd name="connsiteX1112" fmla="*/ 136525 w 493713"/>
                  <a:gd name="connsiteY1112" fmla="*/ 398463 h 398463"/>
                  <a:gd name="connsiteX1113" fmla="*/ 136525 w 493713"/>
                  <a:gd name="connsiteY1113" fmla="*/ 396876 h 398463"/>
                  <a:gd name="connsiteX1114" fmla="*/ 136525 w 493713"/>
                  <a:gd name="connsiteY1114" fmla="*/ 393701 h 398463"/>
                  <a:gd name="connsiteX1115" fmla="*/ 133350 w 493713"/>
                  <a:gd name="connsiteY1115" fmla="*/ 393701 h 398463"/>
                  <a:gd name="connsiteX1116" fmla="*/ 128588 w 493713"/>
                  <a:gd name="connsiteY1116" fmla="*/ 393701 h 398463"/>
                  <a:gd name="connsiteX1117" fmla="*/ 127000 w 493713"/>
                  <a:gd name="connsiteY1117" fmla="*/ 393701 h 398463"/>
                  <a:gd name="connsiteX1118" fmla="*/ 125413 w 493713"/>
                  <a:gd name="connsiteY1118" fmla="*/ 393701 h 398463"/>
                  <a:gd name="connsiteX1119" fmla="*/ 125413 w 493713"/>
                  <a:gd name="connsiteY1119" fmla="*/ 392113 h 398463"/>
                  <a:gd name="connsiteX1120" fmla="*/ 122238 w 493713"/>
                  <a:gd name="connsiteY1120" fmla="*/ 392113 h 398463"/>
                  <a:gd name="connsiteX1121" fmla="*/ 122238 w 493713"/>
                  <a:gd name="connsiteY1121" fmla="*/ 388938 h 398463"/>
                  <a:gd name="connsiteX1122" fmla="*/ 120650 w 493713"/>
                  <a:gd name="connsiteY1122" fmla="*/ 387351 h 398463"/>
                  <a:gd name="connsiteX1123" fmla="*/ 117475 w 493713"/>
                  <a:gd name="connsiteY1123" fmla="*/ 387351 h 398463"/>
                  <a:gd name="connsiteX1124" fmla="*/ 117475 w 493713"/>
                  <a:gd name="connsiteY1124" fmla="*/ 384176 h 398463"/>
                  <a:gd name="connsiteX1125" fmla="*/ 115888 w 493713"/>
                  <a:gd name="connsiteY1125" fmla="*/ 384176 h 398463"/>
                  <a:gd name="connsiteX1126" fmla="*/ 112713 w 493713"/>
                  <a:gd name="connsiteY1126" fmla="*/ 382588 h 398463"/>
                  <a:gd name="connsiteX1127" fmla="*/ 112713 w 493713"/>
                  <a:gd name="connsiteY1127" fmla="*/ 381001 h 398463"/>
                  <a:gd name="connsiteX1128" fmla="*/ 111125 w 493713"/>
                  <a:gd name="connsiteY1128" fmla="*/ 377826 h 398463"/>
                  <a:gd name="connsiteX1129" fmla="*/ 109538 w 493713"/>
                  <a:gd name="connsiteY1129" fmla="*/ 376238 h 398463"/>
                  <a:gd name="connsiteX1130" fmla="*/ 111125 w 493713"/>
                  <a:gd name="connsiteY1130" fmla="*/ 376238 h 398463"/>
                  <a:gd name="connsiteX1131" fmla="*/ 111125 w 493713"/>
                  <a:gd name="connsiteY1131" fmla="*/ 373063 h 398463"/>
                  <a:gd name="connsiteX1132" fmla="*/ 109538 w 493713"/>
                  <a:gd name="connsiteY1132" fmla="*/ 371476 h 398463"/>
                  <a:gd name="connsiteX1133" fmla="*/ 109538 w 493713"/>
                  <a:gd name="connsiteY1133" fmla="*/ 371475 h 398463"/>
                  <a:gd name="connsiteX1134" fmla="*/ 109538 w 493713"/>
                  <a:gd name="connsiteY1134" fmla="*/ 368300 h 398463"/>
                  <a:gd name="connsiteX1135" fmla="*/ 111125 w 493713"/>
                  <a:gd name="connsiteY1135" fmla="*/ 366713 h 398463"/>
                  <a:gd name="connsiteX1136" fmla="*/ 109538 w 493713"/>
                  <a:gd name="connsiteY1136" fmla="*/ 366713 h 398463"/>
                  <a:gd name="connsiteX1137" fmla="*/ 109538 w 493713"/>
                  <a:gd name="connsiteY1137" fmla="*/ 368300 h 398463"/>
                  <a:gd name="connsiteX1138" fmla="*/ 106363 w 493713"/>
                  <a:gd name="connsiteY1138" fmla="*/ 366713 h 398463"/>
                  <a:gd name="connsiteX1139" fmla="*/ 104775 w 493713"/>
                  <a:gd name="connsiteY1139" fmla="*/ 366713 h 398463"/>
                  <a:gd name="connsiteX1140" fmla="*/ 106363 w 493713"/>
                  <a:gd name="connsiteY1140" fmla="*/ 365125 h 398463"/>
                  <a:gd name="connsiteX1141" fmla="*/ 104775 w 493713"/>
                  <a:gd name="connsiteY1141" fmla="*/ 361950 h 398463"/>
                  <a:gd name="connsiteX1142" fmla="*/ 101600 w 493713"/>
                  <a:gd name="connsiteY1142" fmla="*/ 361950 h 398463"/>
                  <a:gd name="connsiteX1143" fmla="*/ 101600 w 493713"/>
                  <a:gd name="connsiteY1143" fmla="*/ 360363 h 398463"/>
                  <a:gd name="connsiteX1144" fmla="*/ 101600 w 493713"/>
                  <a:gd name="connsiteY1144" fmla="*/ 357188 h 398463"/>
                  <a:gd name="connsiteX1145" fmla="*/ 100013 w 493713"/>
                  <a:gd name="connsiteY1145" fmla="*/ 355600 h 398463"/>
                  <a:gd name="connsiteX1146" fmla="*/ 96838 w 493713"/>
                  <a:gd name="connsiteY1146" fmla="*/ 355600 h 398463"/>
                  <a:gd name="connsiteX1147" fmla="*/ 96838 w 493713"/>
                  <a:gd name="connsiteY1147" fmla="*/ 354013 h 398463"/>
                  <a:gd name="connsiteX1148" fmla="*/ 95250 w 493713"/>
                  <a:gd name="connsiteY1148" fmla="*/ 354013 h 398463"/>
                  <a:gd name="connsiteX1149" fmla="*/ 95250 w 493713"/>
                  <a:gd name="connsiteY1149" fmla="*/ 350838 h 398463"/>
                  <a:gd name="connsiteX1150" fmla="*/ 93663 w 493713"/>
                  <a:gd name="connsiteY1150" fmla="*/ 350838 h 398463"/>
                  <a:gd name="connsiteX1151" fmla="*/ 90488 w 493713"/>
                  <a:gd name="connsiteY1151" fmla="*/ 350838 h 398463"/>
                  <a:gd name="connsiteX1152" fmla="*/ 90488 w 493713"/>
                  <a:gd name="connsiteY1152" fmla="*/ 349250 h 398463"/>
                  <a:gd name="connsiteX1153" fmla="*/ 90488 w 493713"/>
                  <a:gd name="connsiteY1153" fmla="*/ 346075 h 398463"/>
                  <a:gd name="connsiteX1154" fmla="*/ 88900 w 493713"/>
                  <a:gd name="connsiteY1154" fmla="*/ 346075 h 398463"/>
                  <a:gd name="connsiteX1155" fmla="*/ 88900 w 493713"/>
                  <a:gd name="connsiteY1155" fmla="*/ 344488 h 398463"/>
                  <a:gd name="connsiteX1156" fmla="*/ 85725 w 493713"/>
                  <a:gd name="connsiteY1156" fmla="*/ 341313 h 398463"/>
                  <a:gd name="connsiteX1157" fmla="*/ 84138 w 493713"/>
                  <a:gd name="connsiteY1157" fmla="*/ 341313 h 398463"/>
                  <a:gd name="connsiteX1158" fmla="*/ 80963 w 493713"/>
                  <a:gd name="connsiteY1158" fmla="*/ 339725 h 398463"/>
                  <a:gd name="connsiteX1159" fmla="*/ 79375 w 493713"/>
                  <a:gd name="connsiteY1159" fmla="*/ 339725 h 398463"/>
                  <a:gd name="connsiteX1160" fmla="*/ 79375 w 493713"/>
                  <a:gd name="connsiteY1160" fmla="*/ 338138 h 398463"/>
                  <a:gd name="connsiteX1161" fmla="*/ 77788 w 493713"/>
                  <a:gd name="connsiteY1161" fmla="*/ 334963 h 398463"/>
                  <a:gd name="connsiteX1162" fmla="*/ 74613 w 493713"/>
                  <a:gd name="connsiteY1162" fmla="*/ 333375 h 398463"/>
                  <a:gd name="connsiteX1163" fmla="*/ 74613 w 493713"/>
                  <a:gd name="connsiteY1163" fmla="*/ 328613 h 398463"/>
                  <a:gd name="connsiteX1164" fmla="*/ 73025 w 493713"/>
                  <a:gd name="connsiteY1164" fmla="*/ 328613 h 398463"/>
                  <a:gd name="connsiteX1165" fmla="*/ 73025 w 493713"/>
                  <a:gd name="connsiteY1165" fmla="*/ 325438 h 398463"/>
                  <a:gd name="connsiteX1166" fmla="*/ 69850 w 493713"/>
                  <a:gd name="connsiteY1166" fmla="*/ 323850 h 398463"/>
                  <a:gd name="connsiteX1167" fmla="*/ 69850 w 493713"/>
                  <a:gd name="connsiteY1167" fmla="*/ 322263 h 398463"/>
                  <a:gd name="connsiteX1168" fmla="*/ 69850 w 493713"/>
                  <a:gd name="connsiteY1168" fmla="*/ 319088 h 398463"/>
                  <a:gd name="connsiteX1169" fmla="*/ 69850 w 493713"/>
                  <a:gd name="connsiteY1169" fmla="*/ 317500 h 398463"/>
                  <a:gd name="connsiteX1170" fmla="*/ 68263 w 493713"/>
                  <a:gd name="connsiteY1170" fmla="*/ 317500 h 398463"/>
                  <a:gd name="connsiteX1171" fmla="*/ 68263 w 493713"/>
                  <a:gd name="connsiteY1171" fmla="*/ 314325 h 398463"/>
                  <a:gd name="connsiteX1172" fmla="*/ 68263 w 493713"/>
                  <a:gd name="connsiteY1172" fmla="*/ 312738 h 398463"/>
                  <a:gd name="connsiteX1173" fmla="*/ 65088 w 493713"/>
                  <a:gd name="connsiteY1173" fmla="*/ 309563 h 398463"/>
                  <a:gd name="connsiteX1174" fmla="*/ 68263 w 493713"/>
                  <a:gd name="connsiteY1174" fmla="*/ 309563 h 398463"/>
                  <a:gd name="connsiteX1175" fmla="*/ 65088 w 493713"/>
                  <a:gd name="connsiteY1175" fmla="*/ 307975 h 398463"/>
                  <a:gd name="connsiteX1176" fmla="*/ 68263 w 493713"/>
                  <a:gd name="connsiteY1176" fmla="*/ 306388 h 398463"/>
                  <a:gd name="connsiteX1177" fmla="*/ 65088 w 493713"/>
                  <a:gd name="connsiteY1177" fmla="*/ 306388 h 398463"/>
                  <a:gd name="connsiteX1178" fmla="*/ 68263 w 493713"/>
                  <a:gd name="connsiteY1178" fmla="*/ 303213 h 398463"/>
                  <a:gd name="connsiteX1179" fmla="*/ 69850 w 493713"/>
                  <a:gd name="connsiteY1179" fmla="*/ 301625 h 398463"/>
                  <a:gd name="connsiteX1180" fmla="*/ 65088 w 493713"/>
                  <a:gd name="connsiteY1180" fmla="*/ 301625 h 398463"/>
                  <a:gd name="connsiteX1181" fmla="*/ 63500 w 493713"/>
                  <a:gd name="connsiteY1181" fmla="*/ 301625 h 398463"/>
                  <a:gd name="connsiteX1182" fmla="*/ 63500 w 493713"/>
                  <a:gd name="connsiteY1182" fmla="*/ 298450 h 398463"/>
                  <a:gd name="connsiteX1183" fmla="*/ 65088 w 493713"/>
                  <a:gd name="connsiteY1183" fmla="*/ 296863 h 398463"/>
                  <a:gd name="connsiteX1184" fmla="*/ 65088 w 493713"/>
                  <a:gd name="connsiteY1184" fmla="*/ 292100 h 398463"/>
                  <a:gd name="connsiteX1185" fmla="*/ 68263 w 493713"/>
                  <a:gd name="connsiteY1185" fmla="*/ 290513 h 398463"/>
                  <a:gd name="connsiteX1186" fmla="*/ 69850 w 493713"/>
                  <a:gd name="connsiteY1186" fmla="*/ 287338 h 398463"/>
                  <a:gd name="connsiteX1187" fmla="*/ 69850 w 493713"/>
                  <a:gd name="connsiteY1187" fmla="*/ 285750 h 398463"/>
                  <a:gd name="connsiteX1188" fmla="*/ 69850 w 493713"/>
                  <a:gd name="connsiteY1188" fmla="*/ 282575 h 398463"/>
                  <a:gd name="connsiteX1189" fmla="*/ 69850 w 493713"/>
                  <a:gd name="connsiteY1189" fmla="*/ 280988 h 398463"/>
                  <a:gd name="connsiteX1190" fmla="*/ 69850 w 493713"/>
                  <a:gd name="connsiteY1190" fmla="*/ 279400 h 398463"/>
                  <a:gd name="connsiteX1191" fmla="*/ 68263 w 493713"/>
                  <a:gd name="connsiteY1191" fmla="*/ 279400 h 398463"/>
                  <a:gd name="connsiteX1192" fmla="*/ 68263 w 493713"/>
                  <a:gd name="connsiteY1192" fmla="*/ 276225 h 398463"/>
                  <a:gd name="connsiteX1193" fmla="*/ 65088 w 493713"/>
                  <a:gd name="connsiteY1193" fmla="*/ 276225 h 398463"/>
                  <a:gd name="connsiteX1194" fmla="*/ 63500 w 493713"/>
                  <a:gd name="connsiteY1194" fmla="*/ 276225 h 398463"/>
                  <a:gd name="connsiteX1195" fmla="*/ 61913 w 493713"/>
                  <a:gd name="connsiteY1195" fmla="*/ 274638 h 398463"/>
                  <a:gd name="connsiteX1196" fmla="*/ 61913 w 493713"/>
                  <a:gd name="connsiteY1196" fmla="*/ 271463 h 398463"/>
                  <a:gd name="connsiteX1197" fmla="*/ 63500 w 493713"/>
                  <a:gd name="connsiteY1197" fmla="*/ 271463 h 398463"/>
                  <a:gd name="connsiteX1198" fmla="*/ 61913 w 493713"/>
                  <a:gd name="connsiteY1198" fmla="*/ 269875 h 398463"/>
                  <a:gd name="connsiteX1199" fmla="*/ 63500 w 493713"/>
                  <a:gd name="connsiteY1199" fmla="*/ 266700 h 398463"/>
                  <a:gd name="connsiteX1200" fmla="*/ 63500 w 493713"/>
                  <a:gd name="connsiteY1200" fmla="*/ 265113 h 398463"/>
                  <a:gd name="connsiteX1201" fmla="*/ 61913 w 493713"/>
                  <a:gd name="connsiteY1201" fmla="*/ 265113 h 398463"/>
                  <a:gd name="connsiteX1202" fmla="*/ 61913 w 493713"/>
                  <a:gd name="connsiteY1202" fmla="*/ 263525 h 398463"/>
                  <a:gd name="connsiteX1203" fmla="*/ 58738 w 493713"/>
                  <a:gd name="connsiteY1203" fmla="*/ 263525 h 398463"/>
                  <a:gd name="connsiteX1204" fmla="*/ 58738 w 493713"/>
                  <a:gd name="connsiteY1204" fmla="*/ 265113 h 398463"/>
                  <a:gd name="connsiteX1205" fmla="*/ 58738 w 493713"/>
                  <a:gd name="connsiteY1205" fmla="*/ 266700 h 398463"/>
                  <a:gd name="connsiteX1206" fmla="*/ 58738 w 493713"/>
                  <a:gd name="connsiteY1206" fmla="*/ 271463 h 398463"/>
                  <a:gd name="connsiteX1207" fmla="*/ 57150 w 493713"/>
                  <a:gd name="connsiteY1207" fmla="*/ 271463 h 398463"/>
                  <a:gd name="connsiteX1208" fmla="*/ 53975 w 493713"/>
                  <a:gd name="connsiteY1208" fmla="*/ 271463 h 398463"/>
                  <a:gd name="connsiteX1209" fmla="*/ 53975 w 493713"/>
                  <a:gd name="connsiteY1209" fmla="*/ 269875 h 398463"/>
                  <a:gd name="connsiteX1210" fmla="*/ 52388 w 493713"/>
                  <a:gd name="connsiteY1210" fmla="*/ 266700 h 398463"/>
                  <a:gd name="connsiteX1211" fmla="*/ 52388 w 493713"/>
                  <a:gd name="connsiteY1211" fmla="*/ 265113 h 398463"/>
                  <a:gd name="connsiteX1212" fmla="*/ 52388 w 493713"/>
                  <a:gd name="connsiteY1212" fmla="*/ 263525 h 398463"/>
                  <a:gd name="connsiteX1213" fmla="*/ 52388 w 493713"/>
                  <a:gd name="connsiteY1213" fmla="*/ 258763 h 398463"/>
                  <a:gd name="connsiteX1214" fmla="*/ 50800 w 493713"/>
                  <a:gd name="connsiteY1214" fmla="*/ 258763 h 398463"/>
                  <a:gd name="connsiteX1215" fmla="*/ 50800 w 493713"/>
                  <a:gd name="connsiteY1215" fmla="*/ 255588 h 398463"/>
                  <a:gd name="connsiteX1216" fmla="*/ 50800 w 493713"/>
                  <a:gd name="connsiteY1216" fmla="*/ 254000 h 398463"/>
                  <a:gd name="connsiteX1217" fmla="*/ 50800 w 493713"/>
                  <a:gd name="connsiteY1217" fmla="*/ 250825 h 398463"/>
                  <a:gd name="connsiteX1218" fmla="*/ 52388 w 493713"/>
                  <a:gd name="connsiteY1218" fmla="*/ 249238 h 398463"/>
                  <a:gd name="connsiteX1219" fmla="*/ 50800 w 493713"/>
                  <a:gd name="connsiteY1219" fmla="*/ 249238 h 398463"/>
                  <a:gd name="connsiteX1220" fmla="*/ 50800 w 493713"/>
                  <a:gd name="connsiteY1220" fmla="*/ 247650 h 398463"/>
                  <a:gd name="connsiteX1221" fmla="*/ 52388 w 493713"/>
                  <a:gd name="connsiteY1221" fmla="*/ 244475 h 398463"/>
                  <a:gd name="connsiteX1222" fmla="*/ 52388 w 493713"/>
                  <a:gd name="connsiteY1222" fmla="*/ 247650 h 398463"/>
                  <a:gd name="connsiteX1223" fmla="*/ 53975 w 493713"/>
                  <a:gd name="connsiteY1223" fmla="*/ 247650 h 398463"/>
                  <a:gd name="connsiteX1224" fmla="*/ 53975 w 493713"/>
                  <a:gd name="connsiteY1224" fmla="*/ 244475 h 398463"/>
                  <a:gd name="connsiteX1225" fmla="*/ 57150 w 493713"/>
                  <a:gd name="connsiteY1225" fmla="*/ 242888 h 398463"/>
                  <a:gd name="connsiteX1226" fmla="*/ 57150 w 493713"/>
                  <a:gd name="connsiteY1226" fmla="*/ 239713 h 398463"/>
                  <a:gd name="connsiteX1227" fmla="*/ 57150 w 493713"/>
                  <a:gd name="connsiteY1227" fmla="*/ 238125 h 398463"/>
                  <a:gd name="connsiteX1228" fmla="*/ 57150 w 493713"/>
                  <a:gd name="connsiteY1228" fmla="*/ 234950 h 398463"/>
                  <a:gd name="connsiteX1229" fmla="*/ 58738 w 493713"/>
                  <a:gd name="connsiteY1229" fmla="*/ 234950 h 398463"/>
                  <a:gd name="connsiteX1230" fmla="*/ 58738 w 493713"/>
                  <a:gd name="connsiteY1230" fmla="*/ 238125 h 398463"/>
                  <a:gd name="connsiteX1231" fmla="*/ 58738 w 493713"/>
                  <a:gd name="connsiteY1231" fmla="*/ 239713 h 398463"/>
                  <a:gd name="connsiteX1232" fmla="*/ 61913 w 493713"/>
                  <a:gd name="connsiteY1232" fmla="*/ 239713 h 398463"/>
                  <a:gd name="connsiteX1233" fmla="*/ 61913 w 493713"/>
                  <a:gd name="connsiteY1233" fmla="*/ 238125 h 398463"/>
                  <a:gd name="connsiteX1234" fmla="*/ 61913 w 493713"/>
                  <a:gd name="connsiteY1234" fmla="*/ 234950 h 398463"/>
                  <a:gd name="connsiteX1235" fmla="*/ 63500 w 493713"/>
                  <a:gd name="connsiteY1235" fmla="*/ 233363 h 398463"/>
                  <a:gd name="connsiteX1236" fmla="*/ 63500 w 493713"/>
                  <a:gd name="connsiteY1236" fmla="*/ 231775 h 398463"/>
                  <a:gd name="connsiteX1237" fmla="*/ 65088 w 493713"/>
                  <a:gd name="connsiteY1237" fmla="*/ 231775 h 398463"/>
                  <a:gd name="connsiteX1238" fmla="*/ 65088 w 493713"/>
                  <a:gd name="connsiteY1238" fmla="*/ 228600 h 398463"/>
                  <a:gd name="connsiteX1239" fmla="*/ 65088 w 493713"/>
                  <a:gd name="connsiteY1239" fmla="*/ 227013 h 398463"/>
                  <a:gd name="connsiteX1240" fmla="*/ 65088 w 493713"/>
                  <a:gd name="connsiteY1240" fmla="*/ 223838 h 398463"/>
                  <a:gd name="connsiteX1241" fmla="*/ 65088 w 493713"/>
                  <a:gd name="connsiteY1241" fmla="*/ 222250 h 398463"/>
                  <a:gd name="connsiteX1242" fmla="*/ 65088 w 493713"/>
                  <a:gd name="connsiteY1242" fmla="*/ 219075 h 398463"/>
                  <a:gd name="connsiteX1243" fmla="*/ 63500 w 493713"/>
                  <a:gd name="connsiteY1243" fmla="*/ 219075 h 398463"/>
                  <a:gd name="connsiteX1244" fmla="*/ 63500 w 493713"/>
                  <a:gd name="connsiteY1244" fmla="*/ 217488 h 398463"/>
                  <a:gd name="connsiteX1245" fmla="*/ 65088 w 493713"/>
                  <a:gd name="connsiteY1245" fmla="*/ 215900 h 398463"/>
                  <a:gd name="connsiteX1246" fmla="*/ 65088 w 493713"/>
                  <a:gd name="connsiteY1246" fmla="*/ 212725 h 398463"/>
                  <a:gd name="connsiteX1247" fmla="*/ 68263 w 493713"/>
                  <a:gd name="connsiteY1247" fmla="*/ 211138 h 398463"/>
                  <a:gd name="connsiteX1248" fmla="*/ 68263 w 493713"/>
                  <a:gd name="connsiteY1248" fmla="*/ 207963 h 398463"/>
                  <a:gd name="connsiteX1249" fmla="*/ 68263 w 493713"/>
                  <a:gd name="connsiteY1249" fmla="*/ 206375 h 398463"/>
                  <a:gd name="connsiteX1250" fmla="*/ 65088 w 493713"/>
                  <a:gd name="connsiteY1250" fmla="*/ 206375 h 398463"/>
                  <a:gd name="connsiteX1251" fmla="*/ 63500 w 493713"/>
                  <a:gd name="connsiteY1251" fmla="*/ 206375 h 398463"/>
                  <a:gd name="connsiteX1252" fmla="*/ 61913 w 493713"/>
                  <a:gd name="connsiteY1252" fmla="*/ 207963 h 398463"/>
                  <a:gd name="connsiteX1253" fmla="*/ 58738 w 493713"/>
                  <a:gd name="connsiteY1253" fmla="*/ 211138 h 398463"/>
                  <a:gd name="connsiteX1254" fmla="*/ 58738 w 493713"/>
                  <a:gd name="connsiteY1254" fmla="*/ 212725 h 398463"/>
                  <a:gd name="connsiteX1255" fmla="*/ 57150 w 493713"/>
                  <a:gd name="connsiteY1255" fmla="*/ 215900 h 398463"/>
                  <a:gd name="connsiteX1256" fmla="*/ 53975 w 493713"/>
                  <a:gd name="connsiteY1256" fmla="*/ 217488 h 398463"/>
                  <a:gd name="connsiteX1257" fmla="*/ 52388 w 493713"/>
                  <a:gd name="connsiteY1257" fmla="*/ 219075 h 398463"/>
                  <a:gd name="connsiteX1258" fmla="*/ 50800 w 493713"/>
                  <a:gd name="connsiteY1258" fmla="*/ 222250 h 398463"/>
                  <a:gd name="connsiteX1259" fmla="*/ 47625 w 493713"/>
                  <a:gd name="connsiteY1259" fmla="*/ 222250 h 398463"/>
                  <a:gd name="connsiteX1260" fmla="*/ 47625 w 493713"/>
                  <a:gd name="connsiteY1260" fmla="*/ 223838 h 398463"/>
                  <a:gd name="connsiteX1261" fmla="*/ 46038 w 493713"/>
                  <a:gd name="connsiteY1261" fmla="*/ 223838 h 398463"/>
                  <a:gd name="connsiteX1262" fmla="*/ 46038 w 493713"/>
                  <a:gd name="connsiteY1262" fmla="*/ 222250 h 398463"/>
                  <a:gd name="connsiteX1263" fmla="*/ 46038 w 493713"/>
                  <a:gd name="connsiteY1263" fmla="*/ 219075 h 398463"/>
                  <a:gd name="connsiteX1264" fmla="*/ 46038 w 493713"/>
                  <a:gd name="connsiteY1264" fmla="*/ 217488 h 398463"/>
                  <a:gd name="connsiteX1265" fmla="*/ 46038 w 493713"/>
                  <a:gd name="connsiteY1265" fmla="*/ 215900 h 398463"/>
                  <a:gd name="connsiteX1266" fmla="*/ 47625 w 493713"/>
                  <a:gd name="connsiteY1266" fmla="*/ 212725 h 398463"/>
                  <a:gd name="connsiteX1267" fmla="*/ 47625 w 493713"/>
                  <a:gd name="connsiteY1267" fmla="*/ 211138 h 398463"/>
                  <a:gd name="connsiteX1268" fmla="*/ 47625 w 493713"/>
                  <a:gd name="connsiteY1268" fmla="*/ 207963 h 398463"/>
                  <a:gd name="connsiteX1269" fmla="*/ 47625 w 493713"/>
                  <a:gd name="connsiteY1269" fmla="*/ 206375 h 398463"/>
                  <a:gd name="connsiteX1270" fmla="*/ 47625 w 493713"/>
                  <a:gd name="connsiteY1270" fmla="*/ 204788 h 398463"/>
                  <a:gd name="connsiteX1271" fmla="*/ 50800 w 493713"/>
                  <a:gd name="connsiteY1271" fmla="*/ 204788 h 398463"/>
                  <a:gd name="connsiteX1272" fmla="*/ 50800 w 493713"/>
                  <a:gd name="connsiteY1272" fmla="*/ 201613 h 398463"/>
                  <a:gd name="connsiteX1273" fmla="*/ 52388 w 493713"/>
                  <a:gd name="connsiteY1273" fmla="*/ 200025 h 398463"/>
                  <a:gd name="connsiteX1274" fmla="*/ 50800 w 493713"/>
                  <a:gd name="connsiteY1274" fmla="*/ 196850 h 398463"/>
                  <a:gd name="connsiteX1275" fmla="*/ 52388 w 493713"/>
                  <a:gd name="connsiteY1275" fmla="*/ 196850 h 398463"/>
                  <a:gd name="connsiteX1276" fmla="*/ 53975 w 493713"/>
                  <a:gd name="connsiteY1276" fmla="*/ 195263 h 398463"/>
                  <a:gd name="connsiteX1277" fmla="*/ 53975 w 493713"/>
                  <a:gd name="connsiteY1277" fmla="*/ 192088 h 398463"/>
                  <a:gd name="connsiteX1278" fmla="*/ 53975 w 493713"/>
                  <a:gd name="connsiteY1278" fmla="*/ 190500 h 398463"/>
                  <a:gd name="connsiteX1279" fmla="*/ 53975 w 493713"/>
                  <a:gd name="connsiteY1279" fmla="*/ 188913 h 398463"/>
                  <a:gd name="connsiteX1280" fmla="*/ 53975 w 493713"/>
                  <a:gd name="connsiteY1280" fmla="*/ 188913 h 398463"/>
                  <a:gd name="connsiteX1281" fmla="*/ 52388 w 493713"/>
                  <a:gd name="connsiteY1281" fmla="*/ 188913 h 398463"/>
                  <a:gd name="connsiteX1282" fmla="*/ 52388 w 493713"/>
                  <a:gd name="connsiteY1282" fmla="*/ 190500 h 398463"/>
                  <a:gd name="connsiteX1283" fmla="*/ 50800 w 493713"/>
                  <a:gd name="connsiteY1283" fmla="*/ 192088 h 398463"/>
                  <a:gd name="connsiteX1284" fmla="*/ 47625 w 493713"/>
                  <a:gd name="connsiteY1284" fmla="*/ 192088 h 398463"/>
                  <a:gd name="connsiteX1285" fmla="*/ 46038 w 493713"/>
                  <a:gd name="connsiteY1285" fmla="*/ 195263 h 398463"/>
                  <a:gd name="connsiteX1286" fmla="*/ 46038 w 493713"/>
                  <a:gd name="connsiteY1286" fmla="*/ 192088 h 398463"/>
                  <a:gd name="connsiteX1287" fmla="*/ 42863 w 493713"/>
                  <a:gd name="connsiteY1287" fmla="*/ 190500 h 398463"/>
                  <a:gd name="connsiteX1288" fmla="*/ 46038 w 493713"/>
                  <a:gd name="connsiteY1288" fmla="*/ 190500 h 398463"/>
                  <a:gd name="connsiteX1289" fmla="*/ 47625 w 493713"/>
                  <a:gd name="connsiteY1289" fmla="*/ 188913 h 398463"/>
                  <a:gd name="connsiteX1290" fmla="*/ 50800 w 493713"/>
                  <a:gd name="connsiteY1290" fmla="*/ 188913 h 398463"/>
                  <a:gd name="connsiteX1291" fmla="*/ 50800 w 493713"/>
                  <a:gd name="connsiteY1291" fmla="*/ 185738 h 398463"/>
                  <a:gd name="connsiteX1292" fmla="*/ 50800 w 493713"/>
                  <a:gd name="connsiteY1292" fmla="*/ 184150 h 398463"/>
                  <a:gd name="connsiteX1293" fmla="*/ 50800 w 493713"/>
                  <a:gd name="connsiteY1293" fmla="*/ 180975 h 398463"/>
                  <a:gd name="connsiteX1294" fmla="*/ 52388 w 493713"/>
                  <a:gd name="connsiteY1294" fmla="*/ 180975 h 398463"/>
                  <a:gd name="connsiteX1295" fmla="*/ 53975 w 493713"/>
                  <a:gd name="connsiteY1295" fmla="*/ 179388 h 398463"/>
                  <a:gd name="connsiteX1296" fmla="*/ 57150 w 493713"/>
                  <a:gd name="connsiteY1296" fmla="*/ 176213 h 398463"/>
                  <a:gd name="connsiteX1297" fmla="*/ 53975 w 493713"/>
                  <a:gd name="connsiteY1297" fmla="*/ 174625 h 398463"/>
                  <a:gd name="connsiteX1298" fmla="*/ 53975 w 493713"/>
                  <a:gd name="connsiteY1298" fmla="*/ 176213 h 398463"/>
                  <a:gd name="connsiteX1299" fmla="*/ 52388 w 493713"/>
                  <a:gd name="connsiteY1299" fmla="*/ 176213 h 398463"/>
                  <a:gd name="connsiteX1300" fmla="*/ 50800 w 493713"/>
                  <a:gd name="connsiteY1300" fmla="*/ 176213 h 398463"/>
                  <a:gd name="connsiteX1301" fmla="*/ 50800 w 493713"/>
                  <a:gd name="connsiteY1301" fmla="*/ 174625 h 398463"/>
                  <a:gd name="connsiteX1302" fmla="*/ 52388 w 493713"/>
                  <a:gd name="connsiteY1302" fmla="*/ 174625 h 398463"/>
                  <a:gd name="connsiteX1303" fmla="*/ 50800 w 493713"/>
                  <a:gd name="connsiteY1303" fmla="*/ 173038 h 398463"/>
                  <a:gd name="connsiteX1304" fmla="*/ 50800 w 493713"/>
                  <a:gd name="connsiteY1304" fmla="*/ 169863 h 398463"/>
                  <a:gd name="connsiteX1305" fmla="*/ 52388 w 493713"/>
                  <a:gd name="connsiteY1305" fmla="*/ 169863 h 398463"/>
                  <a:gd name="connsiteX1306" fmla="*/ 52388 w 493713"/>
                  <a:gd name="connsiteY1306" fmla="*/ 168275 h 398463"/>
                  <a:gd name="connsiteX1307" fmla="*/ 53975 w 493713"/>
                  <a:gd name="connsiteY1307" fmla="*/ 165100 h 398463"/>
                  <a:gd name="connsiteX1308" fmla="*/ 53975 w 493713"/>
                  <a:gd name="connsiteY1308" fmla="*/ 163513 h 398463"/>
                  <a:gd name="connsiteX1309" fmla="*/ 53975 w 493713"/>
                  <a:gd name="connsiteY1309" fmla="*/ 160338 h 398463"/>
                  <a:gd name="connsiteX1310" fmla="*/ 57150 w 493713"/>
                  <a:gd name="connsiteY1310" fmla="*/ 160338 h 398463"/>
                  <a:gd name="connsiteX1311" fmla="*/ 57150 w 493713"/>
                  <a:gd name="connsiteY1311" fmla="*/ 158750 h 398463"/>
                  <a:gd name="connsiteX1312" fmla="*/ 58738 w 493713"/>
                  <a:gd name="connsiteY1312" fmla="*/ 157163 h 398463"/>
                  <a:gd name="connsiteX1313" fmla="*/ 61913 w 493713"/>
                  <a:gd name="connsiteY1313" fmla="*/ 157163 h 398463"/>
                  <a:gd name="connsiteX1314" fmla="*/ 61913 w 493713"/>
                  <a:gd name="connsiteY1314" fmla="*/ 153988 h 398463"/>
                  <a:gd name="connsiteX1315" fmla="*/ 61913 w 493713"/>
                  <a:gd name="connsiteY1315" fmla="*/ 152400 h 398463"/>
                  <a:gd name="connsiteX1316" fmla="*/ 63500 w 493713"/>
                  <a:gd name="connsiteY1316" fmla="*/ 149225 h 398463"/>
                  <a:gd name="connsiteX1317" fmla="*/ 65088 w 493713"/>
                  <a:gd name="connsiteY1317" fmla="*/ 149225 h 398463"/>
                  <a:gd name="connsiteX1318" fmla="*/ 68263 w 493713"/>
                  <a:gd name="connsiteY1318" fmla="*/ 147638 h 398463"/>
                  <a:gd name="connsiteX1319" fmla="*/ 68263 w 493713"/>
                  <a:gd name="connsiteY1319" fmla="*/ 144463 h 398463"/>
                  <a:gd name="connsiteX1320" fmla="*/ 68263 w 493713"/>
                  <a:gd name="connsiteY1320" fmla="*/ 142875 h 398463"/>
                  <a:gd name="connsiteX1321" fmla="*/ 68263 w 493713"/>
                  <a:gd name="connsiteY1321" fmla="*/ 141288 h 398463"/>
                  <a:gd name="connsiteX1322" fmla="*/ 68263 w 493713"/>
                  <a:gd name="connsiteY1322" fmla="*/ 138113 h 398463"/>
                  <a:gd name="connsiteX1323" fmla="*/ 69850 w 493713"/>
                  <a:gd name="connsiteY1323" fmla="*/ 136525 h 398463"/>
                  <a:gd name="connsiteX1324" fmla="*/ 73025 w 493713"/>
                  <a:gd name="connsiteY1324" fmla="*/ 133350 h 398463"/>
                  <a:gd name="connsiteX1325" fmla="*/ 73025 w 493713"/>
                  <a:gd name="connsiteY1325" fmla="*/ 131763 h 398463"/>
                  <a:gd name="connsiteX1326" fmla="*/ 74613 w 493713"/>
                  <a:gd name="connsiteY1326" fmla="*/ 131763 h 398463"/>
                  <a:gd name="connsiteX1327" fmla="*/ 77788 w 493713"/>
                  <a:gd name="connsiteY1327" fmla="*/ 131763 h 398463"/>
                  <a:gd name="connsiteX1328" fmla="*/ 79375 w 493713"/>
                  <a:gd name="connsiteY1328" fmla="*/ 130175 h 398463"/>
                  <a:gd name="connsiteX1329" fmla="*/ 80963 w 493713"/>
                  <a:gd name="connsiteY1329" fmla="*/ 127000 h 398463"/>
                  <a:gd name="connsiteX1330" fmla="*/ 80963 w 493713"/>
                  <a:gd name="connsiteY1330" fmla="*/ 130175 h 398463"/>
                  <a:gd name="connsiteX1331" fmla="*/ 84138 w 493713"/>
                  <a:gd name="connsiteY1331" fmla="*/ 130175 h 398463"/>
                  <a:gd name="connsiteX1332" fmla="*/ 85725 w 493713"/>
                  <a:gd name="connsiteY1332" fmla="*/ 127000 h 398463"/>
                  <a:gd name="connsiteX1333" fmla="*/ 88900 w 493713"/>
                  <a:gd name="connsiteY1333" fmla="*/ 125413 h 398463"/>
                  <a:gd name="connsiteX1334" fmla="*/ 90488 w 493713"/>
                  <a:gd name="connsiteY1334" fmla="*/ 125413 h 398463"/>
                  <a:gd name="connsiteX1335" fmla="*/ 90488 w 493713"/>
                  <a:gd name="connsiteY1335" fmla="*/ 122238 h 398463"/>
                  <a:gd name="connsiteX1336" fmla="*/ 93663 w 493713"/>
                  <a:gd name="connsiteY1336" fmla="*/ 122238 h 398463"/>
                  <a:gd name="connsiteX1337" fmla="*/ 95250 w 493713"/>
                  <a:gd name="connsiteY1337" fmla="*/ 122238 h 398463"/>
                  <a:gd name="connsiteX1338" fmla="*/ 93663 w 493713"/>
                  <a:gd name="connsiteY1338" fmla="*/ 120650 h 398463"/>
                  <a:gd name="connsiteX1339" fmla="*/ 90488 w 493713"/>
                  <a:gd name="connsiteY1339" fmla="*/ 120650 h 398463"/>
                  <a:gd name="connsiteX1340" fmla="*/ 90488 w 493713"/>
                  <a:gd name="connsiteY1340" fmla="*/ 117475 h 398463"/>
                  <a:gd name="connsiteX1341" fmla="*/ 90488 w 493713"/>
                  <a:gd name="connsiteY1341" fmla="*/ 115888 h 398463"/>
                  <a:gd name="connsiteX1342" fmla="*/ 88900 w 493713"/>
                  <a:gd name="connsiteY1342" fmla="*/ 115888 h 398463"/>
                  <a:gd name="connsiteX1343" fmla="*/ 88900 w 493713"/>
                  <a:gd name="connsiteY1343" fmla="*/ 114300 h 398463"/>
                  <a:gd name="connsiteX1344" fmla="*/ 85725 w 493713"/>
                  <a:gd name="connsiteY1344" fmla="*/ 111125 h 398463"/>
                  <a:gd name="connsiteX1345" fmla="*/ 85725 w 493713"/>
                  <a:gd name="connsiteY1345" fmla="*/ 109538 h 398463"/>
                  <a:gd name="connsiteX1346" fmla="*/ 85725 w 493713"/>
                  <a:gd name="connsiteY1346" fmla="*/ 106363 h 398463"/>
                  <a:gd name="connsiteX1347" fmla="*/ 88900 w 493713"/>
                  <a:gd name="connsiteY1347" fmla="*/ 106363 h 398463"/>
                  <a:gd name="connsiteX1348" fmla="*/ 88900 w 493713"/>
                  <a:gd name="connsiteY1348" fmla="*/ 109538 h 398463"/>
                  <a:gd name="connsiteX1349" fmla="*/ 90488 w 493713"/>
                  <a:gd name="connsiteY1349" fmla="*/ 109538 h 398463"/>
                  <a:gd name="connsiteX1350" fmla="*/ 90488 w 493713"/>
                  <a:gd name="connsiteY1350" fmla="*/ 106363 h 398463"/>
                  <a:gd name="connsiteX1351" fmla="*/ 90488 w 493713"/>
                  <a:gd name="connsiteY1351" fmla="*/ 104775 h 398463"/>
                  <a:gd name="connsiteX1352" fmla="*/ 93663 w 493713"/>
                  <a:gd name="connsiteY1352" fmla="*/ 104775 h 398463"/>
                  <a:gd name="connsiteX1353" fmla="*/ 93663 w 493713"/>
                  <a:gd name="connsiteY1353" fmla="*/ 101600 h 398463"/>
                  <a:gd name="connsiteX1354" fmla="*/ 95250 w 493713"/>
                  <a:gd name="connsiteY1354" fmla="*/ 101600 h 398463"/>
                  <a:gd name="connsiteX1355" fmla="*/ 95250 w 493713"/>
                  <a:gd name="connsiteY1355" fmla="*/ 100013 h 398463"/>
                  <a:gd name="connsiteX1356" fmla="*/ 96838 w 493713"/>
                  <a:gd name="connsiteY1356" fmla="*/ 100013 h 398463"/>
                  <a:gd name="connsiteX1357" fmla="*/ 100013 w 493713"/>
                  <a:gd name="connsiteY1357" fmla="*/ 100013 h 398463"/>
                  <a:gd name="connsiteX1358" fmla="*/ 96838 w 493713"/>
                  <a:gd name="connsiteY1358" fmla="*/ 101600 h 398463"/>
                  <a:gd name="connsiteX1359" fmla="*/ 100012 w 493713"/>
                  <a:gd name="connsiteY1359" fmla="*/ 101600 h 398463"/>
                  <a:gd name="connsiteX1360" fmla="*/ 100012 w 493713"/>
                  <a:gd name="connsiteY1360" fmla="*/ 101600 h 398463"/>
                  <a:gd name="connsiteX1361" fmla="*/ 101600 w 493713"/>
                  <a:gd name="connsiteY1361" fmla="*/ 101600 h 398463"/>
                  <a:gd name="connsiteX1362" fmla="*/ 101600 w 493713"/>
                  <a:gd name="connsiteY1362" fmla="*/ 104775 h 398463"/>
                  <a:gd name="connsiteX1363" fmla="*/ 100013 w 493713"/>
                  <a:gd name="connsiteY1363" fmla="*/ 101602 h 398463"/>
                  <a:gd name="connsiteX1364" fmla="*/ 100013 w 493713"/>
                  <a:gd name="connsiteY1364" fmla="*/ 104775 h 398463"/>
                  <a:gd name="connsiteX1365" fmla="*/ 100013 w 493713"/>
                  <a:gd name="connsiteY1365" fmla="*/ 106363 h 398463"/>
                  <a:gd name="connsiteX1366" fmla="*/ 100013 w 493713"/>
                  <a:gd name="connsiteY1366" fmla="*/ 109538 h 398463"/>
                  <a:gd name="connsiteX1367" fmla="*/ 101600 w 493713"/>
                  <a:gd name="connsiteY1367" fmla="*/ 109538 h 398463"/>
                  <a:gd name="connsiteX1368" fmla="*/ 101600 w 493713"/>
                  <a:gd name="connsiteY1368" fmla="*/ 111125 h 398463"/>
                  <a:gd name="connsiteX1369" fmla="*/ 101600 w 493713"/>
                  <a:gd name="connsiteY1369" fmla="*/ 114300 h 398463"/>
                  <a:gd name="connsiteX1370" fmla="*/ 104775 w 493713"/>
                  <a:gd name="connsiteY1370" fmla="*/ 114300 h 398463"/>
                  <a:gd name="connsiteX1371" fmla="*/ 106363 w 493713"/>
                  <a:gd name="connsiteY1371" fmla="*/ 114300 h 398463"/>
                  <a:gd name="connsiteX1372" fmla="*/ 109538 w 493713"/>
                  <a:gd name="connsiteY1372" fmla="*/ 114300 h 398463"/>
                  <a:gd name="connsiteX1373" fmla="*/ 111125 w 493713"/>
                  <a:gd name="connsiteY1373" fmla="*/ 114300 h 398463"/>
                  <a:gd name="connsiteX1374" fmla="*/ 112713 w 493713"/>
                  <a:gd name="connsiteY1374" fmla="*/ 114300 h 398463"/>
                  <a:gd name="connsiteX1375" fmla="*/ 112713 w 493713"/>
                  <a:gd name="connsiteY1375" fmla="*/ 111125 h 398463"/>
                  <a:gd name="connsiteX1376" fmla="*/ 112713 w 493713"/>
                  <a:gd name="connsiteY1376" fmla="*/ 109538 h 398463"/>
                  <a:gd name="connsiteX1377" fmla="*/ 115888 w 493713"/>
                  <a:gd name="connsiteY1377" fmla="*/ 111125 h 398463"/>
                  <a:gd name="connsiteX1378" fmla="*/ 117475 w 493713"/>
                  <a:gd name="connsiteY1378" fmla="*/ 111125 h 398463"/>
                  <a:gd name="connsiteX1379" fmla="*/ 117475 w 493713"/>
                  <a:gd name="connsiteY1379" fmla="*/ 109538 h 398463"/>
                  <a:gd name="connsiteX1380" fmla="*/ 120650 w 493713"/>
                  <a:gd name="connsiteY1380" fmla="*/ 106363 h 398463"/>
                  <a:gd name="connsiteX1381" fmla="*/ 122238 w 493713"/>
                  <a:gd name="connsiteY1381" fmla="*/ 106363 h 398463"/>
                  <a:gd name="connsiteX1382" fmla="*/ 122238 w 493713"/>
                  <a:gd name="connsiteY1382" fmla="*/ 104775 h 398463"/>
                  <a:gd name="connsiteX1383" fmla="*/ 125413 w 493713"/>
                  <a:gd name="connsiteY1383" fmla="*/ 104775 h 398463"/>
                  <a:gd name="connsiteX1384" fmla="*/ 127000 w 493713"/>
                  <a:gd name="connsiteY1384" fmla="*/ 104775 h 398463"/>
                  <a:gd name="connsiteX1385" fmla="*/ 127000 w 493713"/>
                  <a:gd name="connsiteY1385" fmla="*/ 106363 h 398463"/>
                  <a:gd name="connsiteX1386" fmla="*/ 128588 w 493713"/>
                  <a:gd name="connsiteY1386" fmla="*/ 106363 h 398463"/>
                  <a:gd name="connsiteX1387" fmla="*/ 128588 w 493713"/>
                  <a:gd name="connsiteY1387" fmla="*/ 104775 h 398463"/>
                  <a:gd name="connsiteX1388" fmla="*/ 131763 w 493713"/>
                  <a:gd name="connsiteY1388" fmla="*/ 104775 h 398463"/>
                  <a:gd name="connsiteX1389" fmla="*/ 133350 w 493713"/>
                  <a:gd name="connsiteY1389" fmla="*/ 104775 h 398463"/>
                  <a:gd name="connsiteX1390" fmla="*/ 136525 w 493713"/>
                  <a:gd name="connsiteY1390" fmla="*/ 101600 h 398463"/>
                  <a:gd name="connsiteX1391" fmla="*/ 138113 w 493713"/>
                  <a:gd name="connsiteY1391" fmla="*/ 100013 h 398463"/>
                  <a:gd name="connsiteX1392" fmla="*/ 141288 w 493713"/>
                  <a:gd name="connsiteY1392" fmla="*/ 98425 h 398463"/>
                  <a:gd name="connsiteX1393" fmla="*/ 141288 w 493713"/>
                  <a:gd name="connsiteY1393" fmla="*/ 95250 h 398463"/>
                  <a:gd name="connsiteX1394" fmla="*/ 141288 w 493713"/>
                  <a:gd name="connsiteY1394" fmla="*/ 93663 h 398463"/>
                  <a:gd name="connsiteX1395" fmla="*/ 142875 w 493713"/>
                  <a:gd name="connsiteY1395" fmla="*/ 90488 h 398463"/>
                  <a:gd name="connsiteX1396" fmla="*/ 144463 w 493713"/>
                  <a:gd name="connsiteY1396" fmla="*/ 88900 h 398463"/>
                  <a:gd name="connsiteX1397" fmla="*/ 142875 w 493713"/>
                  <a:gd name="connsiteY1397" fmla="*/ 88900 h 398463"/>
                  <a:gd name="connsiteX1398" fmla="*/ 141288 w 493713"/>
                  <a:gd name="connsiteY1398" fmla="*/ 88900 h 398463"/>
                  <a:gd name="connsiteX1399" fmla="*/ 138113 w 493713"/>
                  <a:gd name="connsiteY1399" fmla="*/ 88900 h 398463"/>
                  <a:gd name="connsiteX1400" fmla="*/ 138113 w 493713"/>
                  <a:gd name="connsiteY1400" fmla="*/ 85725 h 398463"/>
                  <a:gd name="connsiteX1401" fmla="*/ 136525 w 493713"/>
                  <a:gd name="connsiteY1401" fmla="*/ 85725 h 398463"/>
                  <a:gd name="connsiteX1402" fmla="*/ 133350 w 493713"/>
                  <a:gd name="connsiteY1402" fmla="*/ 84138 h 398463"/>
                  <a:gd name="connsiteX1403" fmla="*/ 136525 w 493713"/>
                  <a:gd name="connsiteY1403" fmla="*/ 79375 h 398463"/>
                  <a:gd name="connsiteX1404" fmla="*/ 138113 w 493713"/>
                  <a:gd name="connsiteY1404" fmla="*/ 77788 h 398463"/>
                  <a:gd name="connsiteX1405" fmla="*/ 138113 w 493713"/>
                  <a:gd name="connsiteY1405" fmla="*/ 77788 h 398463"/>
                  <a:gd name="connsiteX1406" fmla="*/ 136525 w 493713"/>
                  <a:gd name="connsiteY1406" fmla="*/ 77788 h 398463"/>
                  <a:gd name="connsiteX1407" fmla="*/ 133350 w 493713"/>
                  <a:gd name="connsiteY1407" fmla="*/ 77788 h 398463"/>
                  <a:gd name="connsiteX1408" fmla="*/ 131763 w 493713"/>
                  <a:gd name="connsiteY1408" fmla="*/ 74613 h 398463"/>
                  <a:gd name="connsiteX1409" fmla="*/ 128588 w 493713"/>
                  <a:gd name="connsiteY1409" fmla="*/ 74613 h 398463"/>
                  <a:gd name="connsiteX1410" fmla="*/ 128588 w 493713"/>
                  <a:gd name="connsiteY1410" fmla="*/ 77788 h 398463"/>
                  <a:gd name="connsiteX1411" fmla="*/ 127000 w 493713"/>
                  <a:gd name="connsiteY1411" fmla="*/ 74613 h 398463"/>
                  <a:gd name="connsiteX1412" fmla="*/ 125413 w 493713"/>
                  <a:gd name="connsiteY1412" fmla="*/ 74613 h 398463"/>
                  <a:gd name="connsiteX1413" fmla="*/ 120650 w 493713"/>
                  <a:gd name="connsiteY1413" fmla="*/ 74613 h 398463"/>
                  <a:gd name="connsiteX1414" fmla="*/ 117475 w 493713"/>
                  <a:gd name="connsiteY1414" fmla="*/ 74613 h 398463"/>
                  <a:gd name="connsiteX1415" fmla="*/ 117475 w 493713"/>
                  <a:gd name="connsiteY1415" fmla="*/ 77788 h 398463"/>
                  <a:gd name="connsiteX1416" fmla="*/ 117475 w 493713"/>
                  <a:gd name="connsiteY1416" fmla="*/ 79375 h 398463"/>
                  <a:gd name="connsiteX1417" fmla="*/ 115888 w 493713"/>
                  <a:gd name="connsiteY1417" fmla="*/ 82550 h 398463"/>
                  <a:gd name="connsiteX1418" fmla="*/ 115888 w 493713"/>
                  <a:gd name="connsiteY1418" fmla="*/ 79375 h 398463"/>
                  <a:gd name="connsiteX1419" fmla="*/ 112713 w 493713"/>
                  <a:gd name="connsiteY1419" fmla="*/ 79375 h 398463"/>
                  <a:gd name="connsiteX1420" fmla="*/ 111125 w 493713"/>
                  <a:gd name="connsiteY1420" fmla="*/ 79375 h 398463"/>
                  <a:gd name="connsiteX1421" fmla="*/ 109538 w 493713"/>
                  <a:gd name="connsiteY1421" fmla="*/ 79375 h 398463"/>
                  <a:gd name="connsiteX1422" fmla="*/ 109538 w 493713"/>
                  <a:gd name="connsiteY1422" fmla="*/ 77788 h 398463"/>
                  <a:gd name="connsiteX1423" fmla="*/ 111125 w 493713"/>
                  <a:gd name="connsiteY1423" fmla="*/ 77788 h 398463"/>
                  <a:gd name="connsiteX1424" fmla="*/ 111125 w 493713"/>
                  <a:gd name="connsiteY1424" fmla="*/ 74613 h 398463"/>
                  <a:gd name="connsiteX1425" fmla="*/ 109538 w 493713"/>
                  <a:gd name="connsiteY1425" fmla="*/ 74613 h 398463"/>
                  <a:gd name="connsiteX1426" fmla="*/ 109538 w 493713"/>
                  <a:gd name="connsiteY1426" fmla="*/ 77788 h 398463"/>
                  <a:gd name="connsiteX1427" fmla="*/ 101600 w 493713"/>
                  <a:gd name="connsiteY1427" fmla="*/ 77788 h 398463"/>
                  <a:gd name="connsiteX1428" fmla="*/ 101600 w 493713"/>
                  <a:gd name="connsiteY1428" fmla="*/ 79375 h 398463"/>
                  <a:gd name="connsiteX1429" fmla="*/ 100013 w 493713"/>
                  <a:gd name="connsiteY1429" fmla="*/ 79375 h 398463"/>
                  <a:gd name="connsiteX1430" fmla="*/ 100013 w 493713"/>
                  <a:gd name="connsiteY1430" fmla="*/ 82550 h 398463"/>
                  <a:gd name="connsiteX1431" fmla="*/ 96838 w 493713"/>
                  <a:gd name="connsiteY1431" fmla="*/ 82550 h 398463"/>
                  <a:gd name="connsiteX1432" fmla="*/ 95250 w 493713"/>
                  <a:gd name="connsiteY1432" fmla="*/ 84138 h 398463"/>
                  <a:gd name="connsiteX1433" fmla="*/ 93663 w 493713"/>
                  <a:gd name="connsiteY1433" fmla="*/ 84138 h 398463"/>
                  <a:gd name="connsiteX1434" fmla="*/ 90488 w 493713"/>
                  <a:gd name="connsiteY1434" fmla="*/ 85725 h 398463"/>
                  <a:gd name="connsiteX1435" fmla="*/ 90488 w 493713"/>
                  <a:gd name="connsiteY1435" fmla="*/ 88900 h 398463"/>
                  <a:gd name="connsiteX1436" fmla="*/ 90488 w 493713"/>
                  <a:gd name="connsiteY1436" fmla="*/ 90488 h 398463"/>
                  <a:gd name="connsiteX1437" fmla="*/ 88900 w 493713"/>
                  <a:gd name="connsiteY1437" fmla="*/ 90488 h 398463"/>
                  <a:gd name="connsiteX1438" fmla="*/ 88900 w 493713"/>
                  <a:gd name="connsiteY1438" fmla="*/ 93663 h 398463"/>
                  <a:gd name="connsiteX1439" fmla="*/ 88900 w 493713"/>
                  <a:gd name="connsiteY1439" fmla="*/ 95250 h 398463"/>
                  <a:gd name="connsiteX1440" fmla="*/ 85725 w 493713"/>
                  <a:gd name="connsiteY1440" fmla="*/ 95250 h 398463"/>
                  <a:gd name="connsiteX1441" fmla="*/ 84138 w 493713"/>
                  <a:gd name="connsiteY1441" fmla="*/ 95250 h 398463"/>
                  <a:gd name="connsiteX1442" fmla="*/ 79375 w 493713"/>
                  <a:gd name="connsiteY1442" fmla="*/ 95250 h 398463"/>
                  <a:gd name="connsiteX1443" fmla="*/ 77788 w 493713"/>
                  <a:gd name="connsiteY1443" fmla="*/ 95250 h 398463"/>
                  <a:gd name="connsiteX1444" fmla="*/ 74613 w 493713"/>
                  <a:gd name="connsiteY1444" fmla="*/ 95250 h 398463"/>
                  <a:gd name="connsiteX1445" fmla="*/ 73025 w 493713"/>
                  <a:gd name="connsiteY1445" fmla="*/ 95250 h 398463"/>
                  <a:gd name="connsiteX1446" fmla="*/ 73025 w 493713"/>
                  <a:gd name="connsiteY1446" fmla="*/ 98425 h 398463"/>
                  <a:gd name="connsiteX1447" fmla="*/ 73025 w 493713"/>
                  <a:gd name="connsiteY1447" fmla="*/ 100013 h 398463"/>
                  <a:gd name="connsiteX1448" fmla="*/ 69850 w 493713"/>
                  <a:gd name="connsiteY1448" fmla="*/ 100013 h 398463"/>
                  <a:gd name="connsiteX1449" fmla="*/ 68263 w 493713"/>
                  <a:gd name="connsiteY1449" fmla="*/ 100013 h 398463"/>
                  <a:gd name="connsiteX1450" fmla="*/ 65088 w 493713"/>
                  <a:gd name="connsiteY1450" fmla="*/ 100013 h 398463"/>
                  <a:gd name="connsiteX1451" fmla="*/ 63500 w 493713"/>
                  <a:gd name="connsiteY1451" fmla="*/ 101600 h 398463"/>
                  <a:gd name="connsiteX1452" fmla="*/ 61913 w 493713"/>
                  <a:gd name="connsiteY1452" fmla="*/ 101600 h 398463"/>
                  <a:gd name="connsiteX1453" fmla="*/ 58738 w 493713"/>
                  <a:gd name="connsiteY1453" fmla="*/ 101600 h 398463"/>
                  <a:gd name="connsiteX1454" fmla="*/ 53975 w 493713"/>
                  <a:gd name="connsiteY1454" fmla="*/ 101600 h 398463"/>
                  <a:gd name="connsiteX1455" fmla="*/ 53975 w 493713"/>
                  <a:gd name="connsiteY1455" fmla="*/ 104775 h 398463"/>
                  <a:gd name="connsiteX1456" fmla="*/ 52388 w 493713"/>
                  <a:gd name="connsiteY1456" fmla="*/ 104775 h 398463"/>
                  <a:gd name="connsiteX1457" fmla="*/ 52388 w 493713"/>
                  <a:gd name="connsiteY1457" fmla="*/ 106363 h 398463"/>
                  <a:gd name="connsiteX1458" fmla="*/ 50800 w 493713"/>
                  <a:gd name="connsiteY1458" fmla="*/ 106363 h 398463"/>
                  <a:gd name="connsiteX1459" fmla="*/ 50800 w 493713"/>
                  <a:gd name="connsiteY1459" fmla="*/ 109538 h 398463"/>
                  <a:gd name="connsiteX1460" fmla="*/ 47625 w 493713"/>
                  <a:gd name="connsiteY1460" fmla="*/ 109538 h 398463"/>
                  <a:gd name="connsiteX1461" fmla="*/ 47625 w 493713"/>
                  <a:gd name="connsiteY1461" fmla="*/ 111125 h 398463"/>
                  <a:gd name="connsiteX1462" fmla="*/ 46038 w 493713"/>
                  <a:gd name="connsiteY1462" fmla="*/ 111125 h 398463"/>
                  <a:gd name="connsiteX1463" fmla="*/ 46038 w 493713"/>
                  <a:gd name="connsiteY1463" fmla="*/ 114300 h 398463"/>
                  <a:gd name="connsiteX1464" fmla="*/ 46038 w 493713"/>
                  <a:gd name="connsiteY1464" fmla="*/ 115888 h 398463"/>
                  <a:gd name="connsiteX1465" fmla="*/ 42863 w 493713"/>
                  <a:gd name="connsiteY1465" fmla="*/ 117475 h 398463"/>
                  <a:gd name="connsiteX1466" fmla="*/ 42863 w 493713"/>
                  <a:gd name="connsiteY1466" fmla="*/ 120650 h 398463"/>
                  <a:gd name="connsiteX1467" fmla="*/ 41275 w 493713"/>
                  <a:gd name="connsiteY1467" fmla="*/ 120650 h 398463"/>
                  <a:gd name="connsiteX1468" fmla="*/ 38100 w 493713"/>
                  <a:gd name="connsiteY1468" fmla="*/ 120650 h 398463"/>
                  <a:gd name="connsiteX1469" fmla="*/ 36513 w 493713"/>
                  <a:gd name="connsiteY1469" fmla="*/ 120650 h 398463"/>
                  <a:gd name="connsiteX1470" fmla="*/ 36513 w 493713"/>
                  <a:gd name="connsiteY1470" fmla="*/ 122238 h 398463"/>
                  <a:gd name="connsiteX1471" fmla="*/ 34925 w 493713"/>
                  <a:gd name="connsiteY1471" fmla="*/ 122238 h 398463"/>
                  <a:gd name="connsiteX1472" fmla="*/ 31750 w 493713"/>
                  <a:gd name="connsiteY1472" fmla="*/ 122238 h 398463"/>
                  <a:gd name="connsiteX1473" fmla="*/ 31750 w 493713"/>
                  <a:gd name="connsiteY1473" fmla="*/ 125413 h 398463"/>
                  <a:gd name="connsiteX1474" fmla="*/ 30163 w 493713"/>
                  <a:gd name="connsiteY1474" fmla="*/ 127000 h 398463"/>
                  <a:gd name="connsiteX1475" fmla="*/ 30163 w 493713"/>
                  <a:gd name="connsiteY1475" fmla="*/ 130175 h 398463"/>
                  <a:gd name="connsiteX1476" fmla="*/ 30163 w 493713"/>
                  <a:gd name="connsiteY1476" fmla="*/ 131763 h 398463"/>
                  <a:gd name="connsiteX1477" fmla="*/ 26988 w 493713"/>
                  <a:gd name="connsiteY1477" fmla="*/ 131763 h 398463"/>
                  <a:gd name="connsiteX1478" fmla="*/ 25400 w 493713"/>
                  <a:gd name="connsiteY1478" fmla="*/ 133350 h 398463"/>
                  <a:gd name="connsiteX1479" fmla="*/ 22225 w 493713"/>
                  <a:gd name="connsiteY1479" fmla="*/ 136525 h 398463"/>
                  <a:gd name="connsiteX1480" fmla="*/ 25400 w 493713"/>
                  <a:gd name="connsiteY1480" fmla="*/ 138113 h 398463"/>
                  <a:gd name="connsiteX1481" fmla="*/ 22225 w 493713"/>
                  <a:gd name="connsiteY1481" fmla="*/ 138113 h 398463"/>
                  <a:gd name="connsiteX1482" fmla="*/ 20638 w 493713"/>
                  <a:gd name="connsiteY1482" fmla="*/ 138113 h 398463"/>
                  <a:gd name="connsiteX1483" fmla="*/ 20638 w 493713"/>
                  <a:gd name="connsiteY1483" fmla="*/ 141288 h 398463"/>
                  <a:gd name="connsiteX1484" fmla="*/ 20638 w 493713"/>
                  <a:gd name="connsiteY1484" fmla="*/ 142875 h 398463"/>
                  <a:gd name="connsiteX1485" fmla="*/ 19050 w 493713"/>
                  <a:gd name="connsiteY1485" fmla="*/ 142875 h 398463"/>
                  <a:gd name="connsiteX1486" fmla="*/ 15875 w 493713"/>
                  <a:gd name="connsiteY1486" fmla="*/ 142875 h 398463"/>
                  <a:gd name="connsiteX1487" fmla="*/ 14288 w 493713"/>
                  <a:gd name="connsiteY1487" fmla="*/ 142875 h 398463"/>
                  <a:gd name="connsiteX1488" fmla="*/ 11113 w 493713"/>
                  <a:gd name="connsiteY1488" fmla="*/ 144463 h 398463"/>
                  <a:gd name="connsiteX1489" fmla="*/ 11113 w 493713"/>
                  <a:gd name="connsiteY1489" fmla="*/ 142875 h 398463"/>
                  <a:gd name="connsiteX1490" fmla="*/ 11113 w 493713"/>
                  <a:gd name="connsiteY1490" fmla="*/ 141288 h 398463"/>
                  <a:gd name="connsiteX1491" fmla="*/ 11113 w 493713"/>
                  <a:gd name="connsiteY1491" fmla="*/ 138113 h 398463"/>
                  <a:gd name="connsiteX1492" fmla="*/ 9525 w 493713"/>
                  <a:gd name="connsiteY1492" fmla="*/ 138113 h 398463"/>
                  <a:gd name="connsiteX1493" fmla="*/ 6350 w 493713"/>
                  <a:gd name="connsiteY1493" fmla="*/ 138113 h 398463"/>
                  <a:gd name="connsiteX1494" fmla="*/ 6350 w 493713"/>
                  <a:gd name="connsiteY1494" fmla="*/ 136525 h 398463"/>
                  <a:gd name="connsiteX1495" fmla="*/ 4763 w 493713"/>
                  <a:gd name="connsiteY1495" fmla="*/ 133350 h 398463"/>
                  <a:gd name="connsiteX1496" fmla="*/ 4763 w 493713"/>
                  <a:gd name="connsiteY1496" fmla="*/ 131763 h 398463"/>
                  <a:gd name="connsiteX1497" fmla="*/ 4763 w 493713"/>
                  <a:gd name="connsiteY1497" fmla="*/ 130175 h 398463"/>
                  <a:gd name="connsiteX1498" fmla="*/ 4763 w 493713"/>
                  <a:gd name="connsiteY1498" fmla="*/ 127000 h 398463"/>
                  <a:gd name="connsiteX1499" fmla="*/ 4763 w 493713"/>
                  <a:gd name="connsiteY1499" fmla="*/ 125413 h 398463"/>
                  <a:gd name="connsiteX1500" fmla="*/ 6350 w 493713"/>
                  <a:gd name="connsiteY1500" fmla="*/ 125413 h 398463"/>
                  <a:gd name="connsiteX1501" fmla="*/ 6350 w 493713"/>
                  <a:gd name="connsiteY1501" fmla="*/ 122238 h 398463"/>
                  <a:gd name="connsiteX1502" fmla="*/ 6350 w 493713"/>
                  <a:gd name="connsiteY1502" fmla="*/ 120650 h 398463"/>
                  <a:gd name="connsiteX1503" fmla="*/ 9525 w 493713"/>
                  <a:gd name="connsiteY1503" fmla="*/ 117475 h 398463"/>
                  <a:gd name="connsiteX1504" fmla="*/ 11113 w 493713"/>
                  <a:gd name="connsiteY1504" fmla="*/ 115888 h 398463"/>
                  <a:gd name="connsiteX1505" fmla="*/ 14288 w 493713"/>
                  <a:gd name="connsiteY1505" fmla="*/ 115888 h 398463"/>
                  <a:gd name="connsiteX1506" fmla="*/ 11113 w 493713"/>
                  <a:gd name="connsiteY1506" fmla="*/ 114300 h 398463"/>
                  <a:gd name="connsiteX1507" fmla="*/ 14288 w 493713"/>
                  <a:gd name="connsiteY1507" fmla="*/ 111125 h 398463"/>
                  <a:gd name="connsiteX1508" fmla="*/ 14288 w 493713"/>
                  <a:gd name="connsiteY1508" fmla="*/ 109538 h 398463"/>
                  <a:gd name="connsiteX1509" fmla="*/ 11113 w 493713"/>
                  <a:gd name="connsiteY1509" fmla="*/ 109538 h 398463"/>
                  <a:gd name="connsiteX1510" fmla="*/ 9525 w 493713"/>
                  <a:gd name="connsiteY1510" fmla="*/ 109538 h 398463"/>
                  <a:gd name="connsiteX1511" fmla="*/ 6350 w 493713"/>
                  <a:gd name="connsiteY1511" fmla="*/ 109538 h 398463"/>
                  <a:gd name="connsiteX1512" fmla="*/ 4763 w 493713"/>
                  <a:gd name="connsiteY1512" fmla="*/ 111125 h 398463"/>
                  <a:gd name="connsiteX1513" fmla="*/ 4763 w 493713"/>
                  <a:gd name="connsiteY1513" fmla="*/ 109538 h 398463"/>
                  <a:gd name="connsiteX1514" fmla="*/ 6350 w 493713"/>
                  <a:gd name="connsiteY1514" fmla="*/ 106363 h 398463"/>
                  <a:gd name="connsiteX1515" fmla="*/ 4763 w 493713"/>
                  <a:gd name="connsiteY1515" fmla="*/ 106363 h 398463"/>
                  <a:gd name="connsiteX1516" fmla="*/ 3175 w 493713"/>
                  <a:gd name="connsiteY1516" fmla="*/ 109538 h 398463"/>
                  <a:gd name="connsiteX1517" fmla="*/ 3175 w 493713"/>
                  <a:gd name="connsiteY1517" fmla="*/ 106363 h 398463"/>
                  <a:gd name="connsiteX1518" fmla="*/ 0 w 493713"/>
                  <a:gd name="connsiteY1518" fmla="*/ 106363 h 398463"/>
                  <a:gd name="connsiteX1519" fmla="*/ 0 w 493713"/>
                  <a:gd name="connsiteY1519" fmla="*/ 104775 h 398463"/>
                  <a:gd name="connsiteX1520" fmla="*/ 3175 w 493713"/>
                  <a:gd name="connsiteY1520" fmla="*/ 104775 h 398463"/>
                  <a:gd name="connsiteX1521" fmla="*/ 3175 w 493713"/>
                  <a:gd name="connsiteY1521" fmla="*/ 101600 h 398463"/>
                  <a:gd name="connsiteX1522" fmla="*/ 4763 w 493713"/>
                  <a:gd name="connsiteY1522" fmla="*/ 100013 h 398463"/>
                  <a:gd name="connsiteX1523" fmla="*/ 6350 w 493713"/>
                  <a:gd name="connsiteY1523" fmla="*/ 98425 h 398463"/>
                  <a:gd name="connsiteX1524" fmla="*/ 6350 w 493713"/>
                  <a:gd name="connsiteY1524" fmla="*/ 95250 h 398463"/>
                  <a:gd name="connsiteX1525" fmla="*/ 6350 w 493713"/>
                  <a:gd name="connsiteY1525" fmla="*/ 93663 h 398463"/>
                  <a:gd name="connsiteX1526" fmla="*/ 6350 w 493713"/>
                  <a:gd name="connsiteY1526" fmla="*/ 90488 h 398463"/>
                  <a:gd name="connsiteX1527" fmla="*/ 9525 w 493713"/>
                  <a:gd name="connsiteY1527" fmla="*/ 93663 h 398463"/>
                  <a:gd name="connsiteX1528" fmla="*/ 11113 w 493713"/>
                  <a:gd name="connsiteY1528" fmla="*/ 93663 h 398463"/>
                  <a:gd name="connsiteX1529" fmla="*/ 14288 w 493713"/>
                  <a:gd name="connsiteY1529" fmla="*/ 90488 h 398463"/>
                  <a:gd name="connsiteX1530" fmla="*/ 14288 w 493713"/>
                  <a:gd name="connsiteY1530" fmla="*/ 88900 h 398463"/>
                  <a:gd name="connsiteX1531" fmla="*/ 14288 w 493713"/>
                  <a:gd name="connsiteY1531" fmla="*/ 85725 h 398463"/>
                  <a:gd name="connsiteX1532" fmla="*/ 14288 w 493713"/>
                  <a:gd name="connsiteY1532" fmla="*/ 84138 h 398463"/>
                  <a:gd name="connsiteX1533" fmla="*/ 11113 w 493713"/>
                  <a:gd name="connsiteY1533" fmla="*/ 84138 h 398463"/>
                  <a:gd name="connsiteX1534" fmla="*/ 11113 w 493713"/>
                  <a:gd name="connsiteY1534" fmla="*/ 82550 h 398463"/>
                  <a:gd name="connsiteX1535" fmla="*/ 11113 w 493713"/>
                  <a:gd name="connsiteY1535" fmla="*/ 79375 h 398463"/>
                  <a:gd name="connsiteX1536" fmla="*/ 11113 w 493713"/>
                  <a:gd name="connsiteY1536" fmla="*/ 77788 h 398463"/>
                  <a:gd name="connsiteX1537" fmla="*/ 14288 w 493713"/>
                  <a:gd name="connsiteY1537" fmla="*/ 77788 h 398463"/>
                  <a:gd name="connsiteX1538" fmla="*/ 14288 w 493713"/>
                  <a:gd name="connsiteY1538" fmla="*/ 74613 h 398463"/>
                  <a:gd name="connsiteX1539" fmla="*/ 14288 w 493713"/>
                  <a:gd name="connsiteY1539" fmla="*/ 73025 h 398463"/>
                  <a:gd name="connsiteX1540" fmla="*/ 11113 w 493713"/>
                  <a:gd name="connsiteY1540" fmla="*/ 73025 h 398463"/>
                  <a:gd name="connsiteX1541" fmla="*/ 11113 w 493713"/>
                  <a:gd name="connsiteY1541" fmla="*/ 69850 h 398463"/>
                  <a:gd name="connsiteX1542" fmla="*/ 14288 w 493713"/>
                  <a:gd name="connsiteY1542" fmla="*/ 69850 h 398463"/>
                  <a:gd name="connsiteX1543" fmla="*/ 15875 w 493713"/>
                  <a:gd name="connsiteY1543" fmla="*/ 68263 h 398463"/>
                  <a:gd name="connsiteX1544" fmla="*/ 19050 w 493713"/>
                  <a:gd name="connsiteY1544" fmla="*/ 66675 h 398463"/>
                  <a:gd name="connsiteX1545" fmla="*/ 20638 w 493713"/>
                  <a:gd name="connsiteY1545" fmla="*/ 66675 h 398463"/>
                  <a:gd name="connsiteX1546" fmla="*/ 20638 w 493713"/>
                  <a:gd name="connsiteY1546" fmla="*/ 63500 h 398463"/>
                  <a:gd name="connsiteX1547" fmla="*/ 20638 w 493713"/>
                  <a:gd name="connsiteY1547" fmla="*/ 61913 h 398463"/>
                  <a:gd name="connsiteX1548" fmla="*/ 20638 w 493713"/>
                  <a:gd name="connsiteY1548" fmla="*/ 58738 h 398463"/>
                  <a:gd name="connsiteX1549" fmla="*/ 22225 w 493713"/>
                  <a:gd name="connsiteY1549" fmla="*/ 58738 h 398463"/>
                  <a:gd name="connsiteX1550" fmla="*/ 25400 w 493713"/>
                  <a:gd name="connsiteY1550" fmla="*/ 58738 h 398463"/>
                  <a:gd name="connsiteX1551" fmla="*/ 22225 w 493713"/>
                  <a:gd name="connsiteY1551" fmla="*/ 61913 h 398463"/>
                  <a:gd name="connsiteX1552" fmla="*/ 22225 w 493713"/>
                  <a:gd name="connsiteY1552" fmla="*/ 63500 h 398463"/>
                  <a:gd name="connsiteX1553" fmla="*/ 22225 w 493713"/>
                  <a:gd name="connsiteY1553" fmla="*/ 66675 h 398463"/>
                  <a:gd name="connsiteX1554" fmla="*/ 25400 w 493713"/>
                  <a:gd name="connsiteY1554" fmla="*/ 63500 h 398463"/>
                  <a:gd name="connsiteX1555" fmla="*/ 25400 w 493713"/>
                  <a:gd name="connsiteY1555" fmla="*/ 61913 h 398463"/>
                  <a:gd name="connsiteX1556" fmla="*/ 26988 w 493713"/>
                  <a:gd name="connsiteY1556" fmla="*/ 61913 h 398463"/>
                  <a:gd name="connsiteX1557" fmla="*/ 26988 w 493713"/>
                  <a:gd name="connsiteY1557" fmla="*/ 58738 h 398463"/>
                  <a:gd name="connsiteX1558" fmla="*/ 25400 w 493713"/>
                  <a:gd name="connsiteY1558" fmla="*/ 58738 h 398463"/>
                  <a:gd name="connsiteX1559" fmla="*/ 25400 w 493713"/>
                  <a:gd name="connsiteY1559" fmla="*/ 57150 h 398463"/>
                  <a:gd name="connsiteX1560" fmla="*/ 26988 w 493713"/>
                  <a:gd name="connsiteY1560" fmla="*/ 57150 h 398463"/>
                  <a:gd name="connsiteX1561" fmla="*/ 26988 w 493713"/>
                  <a:gd name="connsiteY1561" fmla="*/ 55563 h 398463"/>
                  <a:gd name="connsiteX1562" fmla="*/ 30163 w 493713"/>
                  <a:gd name="connsiteY1562" fmla="*/ 52388 h 398463"/>
                  <a:gd name="connsiteX1563" fmla="*/ 30163 w 493713"/>
                  <a:gd name="connsiteY1563" fmla="*/ 50800 h 398463"/>
                  <a:gd name="connsiteX1564" fmla="*/ 31750 w 493713"/>
                  <a:gd name="connsiteY1564" fmla="*/ 50800 h 398463"/>
                  <a:gd name="connsiteX1565" fmla="*/ 30163 w 493713"/>
                  <a:gd name="connsiteY1565" fmla="*/ 47625 h 398463"/>
                  <a:gd name="connsiteX1566" fmla="*/ 30163 w 493713"/>
                  <a:gd name="connsiteY1566" fmla="*/ 46037 h 398463"/>
                  <a:gd name="connsiteX1567" fmla="*/ 30163 w 493713"/>
                  <a:gd name="connsiteY1567" fmla="*/ 42862 h 398463"/>
                  <a:gd name="connsiteX1568" fmla="*/ 31750 w 493713"/>
                  <a:gd name="connsiteY1568" fmla="*/ 41275 h 398463"/>
                  <a:gd name="connsiteX1569" fmla="*/ 30163 w 493713"/>
                  <a:gd name="connsiteY1569" fmla="*/ 41275 h 398463"/>
                  <a:gd name="connsiteX1570" fmla="*/ 30163 w 493713"/>
                  <a:gd name="connsiteY1570" fmla="*/ 39687 h 398463"/>
                  <a:gd name="connsiteX1571" fmla="*/ 31750 w 493713"/>
                  <a:gd name="connsiteY1571" fmla="*/ 39687 h 398463"/>
                  <a:gd name="connsiteX1572" fmla="*/ 34925 w 493713"/>
                  <a:gd name="connsiteY1572" fmla="*/ 39687 h 398463"/>
                  <a:gd name="connsiteX1573" fmla="*/ 31750 w 493713"/>
                  <a:gd name="connsiteY1573" fmla="*/ 36512 h 398463"/>
                  <a:gd name="connsiteX1574" fmla="*/ 34925 w 493713"/>
                  <a:gd name="connsiteY1574" fmla="*/ 36512 h 398463"/>
                  <a:gd name="connsiteX1575" fmla="*/ 36513 w 493713"/>
                  <a:gd name="connsiteY1575" fmla="*/ 34925 h 398463"/>
                  <a:gd name="connsiteX1576" fmla="*/ 36513 w 493713"/>
                  <a:gd name="connsiteY1576" fmla="*/ 31750 h 398463"/>
                  <a:gd name="connsiteX1577" fmla="*/ 38100 w 493713"/>
                  <a:gd name="connsiteY1577" fmla="*/ 31750 h 398463"/>
                  <a:gd name="connsiteX1578" fmla="*/ 38100 w 493713"/>
                  <a:gd name="connsiteY1578" fmla="*/ 34925 h 398463"/>
                  <a:gd name="connsiteX1579" fmla="*/ 41275 w 493713"/>
                  <a:gd name="connsiteY1579" fmla="*/ 34925 h 398463"/>
                  <a:gd name="connsiteX1580" fmla="*/ 41275 w 493713"/>
                  <a:gd name="connsiteY1580" fmla="*/ 31750 h 398463"/>
                  <a:gd name="connsiteX1581" fmla="*/ 42863 w 493713"/>
                  <a:gd name="connsiteY1581" fmla="*/ 31750 h 398463"/>
                  <a:gd name="connsiteX1582" fmla="*/ 42863 w 493713"/>
                  <a:gd name="connsiteY1582" fmla="*/ 30162 h 398463"/>
                  <a:gd name="connsiteX1583" fmla="*/ 42863 w 493713"/>
                  <a:gd name="connsiteY1583" fmla="*/ 26987 h 398463"/>
                  <a:gd name="connsiteX1584" fmla="*/ 46038 w 493713"/>
                  <a:gd name="connsiteY1584" fmla="*/ 26987 h 398463"/>
                  <a:gd name="connsiteX1585" fmla="*/ 47625 w 493713"/>
                  <a:gd name="connsiteY1585" fmla="*/ 26987 h 398463"/>
                  <a:gd name="connsiteX1586" fmla="*/ 50800 w 493713"/>
                  <a:gd name="connsiteY1586" fmla="*/ 30162 h 398463"/>
                  <a:gd name="connsiteX1587" fmla="*/ 50800 w 493713"/>
                  <a:gd name="connsiteY1587" fmla="*/ 26987 h 398463"/>
                  <a:gd name="connsiteX1588" fmla="*/ 52388 w 493713"/>
                  <a:gd name="connsiteY1588" fmla="*/ 25400 h 398463"/>
                  <a:gd name="connsiteX1589" fmla="*/ 53975 w 493713"/>
                  <a:gd name="connsiteY1589" fmla="*/ 25400 h 398463"/>
                  <a:gd name="connsiteX1590" fmla="*/ 57150 w 493713"/>
                  <a:gd name="connsiteY1590" fmla="*/ 23812 h 398463"/>
                  <a:gd name="connsiteX1591" fmla="*/ 57150 w 493713"/>
                  <a:gd name="connsiteY1591" fmla="*/ 20637 h 398463"/>
                  <a:gd name="connsiteX1592" fmla="*/ 58738 w 493713"/>
                  <a:gd name="connsiteY1592" fmla="*/ 20637 h 398463"/>
                  <a:gd name="connsiteX1593" fmla="*/ 58738 w 493713"/>
                  <a:gd name="connsiteY1593" fmla="*/ 23812 h 398463"/>
                  <a:gd name="connsiteX1594" fmla="*/ 58738 w 493713"/>
                  <a:gd name="connsiteY1594" fmla="*/ 25400 h 398463"/>
                  <a:gd name="connsiteX1595" fmla="*/ 61913 w 493713"/>
                  <a:gd name="connsiteY1595" fmla="*/ 25400 h 398463"/>
                  <a:gd name="connsiteX1596" fmla="*/ 63500 w 493713"/>
                  <a:gd name="connsiteY1596" fmla="*/ 23812 h 398463"/>
                  <a:gd name="connsiteX1597" fmla="*/ 61913 w 493713"/>
                  <a:gd name="connsiteY1597" fmla="*/ 20637 h 398463"/>
                  <a:gd name="connsiteX1598" fmla="*/ 63500 w 493713"/>
                  <a:gd name="connsiteY1598" fmla="*/ 19050 h 398463"/>
                  <a:gd name="connsiteX1599" fmla="*/ 65088 w 493713"/>
                  <a:gd name="connsiteY1599" fmla="*/ 19050 h 398463"/>
                  <a:gd name="connsiteX1600" fmla="*/ 68263 w 493713"/>
                  <a:gd name="connsiteY1600" fmla="*/ 19050 h 398463"/>
                  <a:gd name="connsiteX1601" fmla="*/ 68263 w 493713"/>
                  <a:gd name="connsiteY1601" fmla="*/ 20637 h 398463"/>
                  <a:gd name="connsiteX1602" fmla="*/ 69850 w 493713"/>
                  <a:gd name="connsiteY1602" fmla="*/ 20637 h 398463"/>
                  <a:gd name="connsiteX1603" fmla="*/ 69850 w 493713"/>
                  <a:gd name="connsiteY1603" fmla="*/ 19050 h 398463"/>
                  <a:gd name="connsiteX1604" fmla="*/ 69850 w 493713"/>
                  <a:gd name="connsiteY1604" fmla="*/ 15875 h 398463"/>
                  <a:gd name="connsiteX1605" fmla="*/ 73025 w 493713"/>
                  <a:gd name="connsiteY1605" fmla="*/ 14287 h 398463"/>
                  <a:gd name="connsiteX1606" fmla="*/ 73025 w 493713"/>
                  <a:gd name="connsiteY1606" fmla="*/ 15875 h 398463"/>
                  <a:gd name="connsiteX1607" fmla="*/ 73025 w 493713"/>
                  <a:gd name="connsiteY1607" fmla="*/ 19050 h 398463"/>
                  <a:gd name="connsiteX1608" fmla="*/ 74613 w 493713"/>
                  <a:gd name="connsiteY1608" fmla="*/ 19050 h 398463"/>
                  <a:gd name="connsiteX1609" fmla="*/ 74613 w 493713"/>
                  <a:gd name="connsiteY1609" fmla="*/ 15875 h 398463"/>
                  <a:gd name="connsiteX1610" fmla="*/ 77788 w 493713"/>
                  <a:gd name="connsiteY1610" fmla="*/ 15875 h 398463"/>
                  <a:gd name="connsiteX1611" fmla="*/ 79375 w 493713"/>
                  <a:gd name="connsiteY1611" fmla="*/ 14287 h 398463"/>
                  <a:gd name="connsiteX1612" fmla="*/ 79375 w 493713"/>
                  <a:gd name="connsiteY1612" fmla="*/ 11112 h 398463"/>
                  <a:gd name="connsiteX1613" fmla="*/ 80963 w 493713"/>
                  <a:gd name="connsiteY1613" fmla="*/ 9525 h 398463"/>
                  <a:gd name="connsiteX1614" fmla="*/ 84138 w 493713"/>
                  <a:gd name="connsiteY1614" fmla="*/ 9525 h 398463"/>
                  <a:gd name="connsiteX1615" fmla="*/ 85725 w 493713"/>
                  <a:gd name="connsiteY1615" fmla="*/ 9525 h 398463"/>
                  <a:gd name="connsiteX1616" fmla="*/ 88900 w 493713"/>
                  <a:gd name="connsiteY1616" fmla="*/ 9525 h 398463"/>
                  <a:gd name="connsiteX1617" fmla="*/ 90488 w 493713"/>
                  <a:gd name="connsiteY1617" fmla="*/ 9525 h 398463"/>
                  <a:gd name="connsiteX1618" fmla="*/ 90488 w 493713"/>
                  <a:gd name="connsiteY1618" fmla="*/ 11112 h 398463"/>
                  <a:gd name="connsiteX1619" fmla="*/ 93663 w 493713"/>
                  <a:gd name="connsiteY1619" fmla="*/ 9525 h 398463"/>
                  <a:gd name="connsiteX1620" fmla="*/ 95250 w 493713"/>
                  <a:gd name="connsiteY1620" fmla="*/ 9525 h 398463"/>
                  <a:gd name="connsiteX1621" fmla="*/ 96838 w 493713"/>
                  <a:gd name="connsiteY1621" fmla="*/ 9525 h 398463"/>
                  <a:gd name="connsiteX1622" fmla="*/ 100013 w 493713"/>
                  <a:gd name="connsiteY1622" fmla="*/ 9525 h 398463"/>
                  <a:gd name="connsiteX1623" fmla="*/ 100013 w 493713"/>
                  <a:gd name="connsiteY1623" fmla="*/ 7937 h 398463"/>
                  <a:gd name="connsiteX1624" fmla="*/ 101600 w 493713"/>
                  <a:gd name="connsiteY1624" fmla="*/ 4762 h 398463"/>
                  <a:gd name="connsiteX1625" fmla="*/ 104775 w 493713"/>
                  <a:gd name="connsiteY1625" fmla="*/ 3175 h 398463"/>
                  <a:gd name="connsiteX1626" fmla="*/ 106363 w 493713"/>
                  <a:gd name="connsiteY1626" fmla="*/ 3175 h 398463"/>
                  <a:gd name="connsiteX1627" fmla="*/ 109538 w 493713"/>
                  <a:gd name="connsiteY1627" fmla="*/ 3175 h 39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</a:cxnLst>
                <a:rect l="l" t="t" r="r" b="b"/>
                <a:pathLst>
                  <a:path w="493713" h="398463">
                    <a:moveTo>
                      <a:pt x="104775" y="371475"/>
                    </a:moveTo>
                    <a:lnTo>
                      <a:pt x="106363" y="371475"/>
                    </a:lnTo>
                    <a:lnTo>
                      <a:pt x="106363" y="373063"/>
                    </a:lnTo>
                    <a:close/>
                    <a:moveTo>
                      <a:pt x="187325" y="361950"/>
                    </a:moveTo>
                    <a:lnTo>
                      <a:pt x="190500" y="361950"/>
                    </a:lnTo>
                    <a:lnTo>
                      <a:pt x="187325" y="365125"/>
                    </a:lnTo>
                    <a:lnTo>
                      <a:pt x="185737" y="365125"/>
                    </a:lnTo>
                    <a:close/>
                    <a:moveTo>
                      <a:pt x="195262" y="346075"/>
                    </a:moveTo>
                    <a:lnTo>
                      <a:pt x="195262" y="349250"/>
                    </a:lnTo>
                    <a:lnTo>
                      <a:pt x="195262" y="350838"/>
                    </a:lnTo>
                    <a:lnTo>
                      <a:pt x="192087" y="350838"/>
                    </a:lnTo>
                    <a:lnTo>
                      <a:pt x="192087" y="349250"/>
                    </a:lnTo>
                    <a:close/>
                    <a:moveTo>
                      <a:pt x="200025" y="334963"/>
                    </a:moveTo>
                    <a:lnTo>
                      <a:pt x="200025" y="338138"/>
                    </a:lnTo>
                    <a:lnTo>
                      <a:pt x="196850" y="338138"/>
                    </a:lnTo>
                    <a:close/>
                    <a:moveTo>
                      <a:pt x="371475" y="322263"/>
                    </a:moveTo>
                    <a:lnTo>
                      <a:pt x="373063" y="322263"/>
                    </a:lnTo>
                    <a:lnTo>
                      <a:pt x="373063" y="325438"/>
                    </a:lnTo>
                    <a:lnTo>
                      <a:pt x="371475" y="323850"/>
                    </a:lnTo>
                    <a:close/>
                    <a:moveTo>
                      <a:pt x="190500" y="319088"/>
                    </a:moveTo>
                    <a:lnTo>
                      <a:pt x="190500" y="322263"/>
                    </a:lnTo>
                    <a:lnTo>
                      <a:pt x="187325" y="322263"/>
                    </a:lnTo>
                    <a:close/>
                    <a:moveTo>
                      <a:pt x="206375" y="319088"/>
                    </a:moveTo>
                    <a:lnTo>
                      <a:pt x="207963" y="319088"/>
                    </a:lnTo>
                    <a:lnTo>
                      <a:pt x="207963" y="322263"/>
                    </a:lnTo>
                    <a:lnTo>
                      <a:pt x="206375" y="322263"/>
                    </a:lnTo>
                    <a:close/>
                    <a:moveTo>
                      <a:pt x="384175" y="317500"/>
                    </a:moveTo>
                    <a:lnTo>
                      <a:pt x="387350" y="317500"/>
                    </a:lnTo>
                    <a:lnTo>
                      <a:pt x="387350" y="319088"/>
                    </a:lnTo>
                    <a:lnTo>
                      <a:pt x="384175" y="319088"/>
                    </a:lnTo>
                    <a:close/>
                    <a:moveTo>
                      <a:pt x="400050" y="309563"/>
                    </a:moveTo>
                    <a:lnTo>
                      <a:pt x="403225" y="309563"/>
                    </a:lnTo>
                    <a:lnTo>
                      <a:pt x="400050" y="312738"/>
                    </a:lnTo>
                    <a:lnTo>
                      <a:pt x="398462" y="312738"/>
                    </a:lnTo>
                    <a:close/>
                    <a:moveTo>
                      <a:pt x="61913" y="301625"/>
                    </a:moveTo>
                    <a:lnTo>
                      <a:pt x="63500" y="301625"/>
                    </a:lnTo>
                    <a:lnTo>
                      <a:pt x="63500" y="306388"/>
                    </a:lnTo>
                    <a:lnTo>
                      <a:pt x="61913" y="303213"/>
                    </a:lnTo>
                    <a:close/>
                    <a:moveTo>
                      <a:pt x="57150" y="296863"/>
                    </a:moveTo>
                    <a:lnTo>
                      <a:pt x="58738" y="296863"/>
                    </a:lnTo>
                    <a:lnTo>
                      <a:pt x="61913" y="296863"/>
                    </a:lnTo>
                    <a:lnTo>
                      <a:pt x="61913" y="298451"/>
                    </a:lnTo>
                    <a:lnTo>
                      <a:pt x="58738" y="301626"/>
                    </a:lnTo>
                    <a:lnTo>
                      <a:pt x="57150" y="301626"/>
                    </a:lnTo>
                    <a:lnTo>
                      <a:pt x="57150" y="298451"/>
                    </a:lnTo>
                    <a:close/>
                    <a:moveTo>
                      <a:pt x="414337" y="285750"/>
                    </a:moveTo>
                    <a:lnTo>
                      <a:pt x="414337" y="287338"/>
                    </a:lnTo>
                    <a:lnTo>
                      <a:pt x="411162" y="287338"/>
                    </a:lnTo>
                    <a:close/>
                    <a:moveTo>
                      <a:pt x="57150" y="285750"/>
                    </a:moveTo>
                    <a:lnTo>
                      <a:pt x="58738" y="285750"/>
                    </a:lnTo>
                    <a:lnTo>
                      <a:pt x="58738" y="287337"/>
                    </a:lnTo>
                    <a:lnTo>
                      <a:pt x="58738" y="290512"/>
                    </a:lnTo>
                    <a:lnTo>
                      <a:pt x="57150" y="290512"/>
                    </a:lnTo>
                    <a:lnTo>
                      <a:pt x="53975" y="292100"/>
                    </a:lnTo>
                    <a:lnTo>
                      <a:pt x="53975" y="290512"/>
                    </a:lnTo>
                    <a:lnTo>
                      <a:pt x="57150" y="287337"/>
                    </a:lnTo>
                    <a:close/>
                    <a:moveTo>
                      <a:pt x="65088" y="280988"/>
                    </a:moveTo>
                    <a:lnTo>
                      <a:pt x="65088" y="282576"/>
                    </a:lnTo>
                    <a:lnTo>
                      <a:pt x="63500" y="282576"/>
                    </a:lnTo>
                    <a:close/>
                    <a:moveTo>
                      <a:pt x="65088" y="279400"/>
                    </a:moveTo>
                    <a:lnTo>
                      <a:pt x="68263" y="279400"/>
                    </a:lnTo>
                    <a:lnTo>
                      <a:pt x="68263" y="280988"/>
                    </a:lnTo>
                    <a:lnTo>
                      <a:pt x="65088" y="280988"/>
                    </a:lnTo>
                    <a:close/>
                    <a:moveTo>
                      <a:pt x="53975" y="276225"/>
                    </a:moveTo>
                    <a:lnTo>
                      <a:pt x="57150" y="276225"/>
                    </a:lnTo>
                    <a:lnTo>
                      <a:pt x="57150" y="279400"/>
                    </a:lnTo>
                    <a:lnTo>
                      <a:pt x="57150" y="280987"/>
                    </a:lnTo>
                    <a:lnTo>
                      <a:pt x="57150" y="282575"/>
                    </a:lnTo>
                    <a:lnTo>
                      <a:pt x="53975" y="280987"/>
                    </a:lnTo>
                    <a:lnTo>
                      <a:pt x="53975" y="279400"/>
                    </a:lnTo>
                    <a:close/>
                    <a:moveTo>
                      <a:pt x="415925" y="247650"/>
                    </a:moveTo>
                    <a:lnTo>
                      <a:pt x="419100" y="247650"/>
                    </a:lnTo>
                    <a:lnTo>
                      <a:pt x="415925" y="249238"/>
                    </a:lnTo>
                    <a:close/>
                    <a:moveTo>
                      <a:pt x="63500" y="215900"/>
                    </a:moveTo>
                    <a:lnTo>
                      <a:pt x="63500" y="217488"/>
                    </a:lnTo>
                    <a:lnTo>
                      <a:pt x="61913" y="217488"/>
                    </a:lnTo>
                    <a:close/>
                    <a:moveTo>
                      <a:pt x="42863" y="195263"/>
                    </a:moveTo>
                    <a:lnTo>
                      <a:pt x="46038" y="195263"/>
                    </a:lnTo>
                    <a:lnTo>
                      <a:pt x="42863" y="196850"/>
                    </a:lnTo>
                    <a:lnTo>
                      <a:pt x="38100" y="201613"/>
                    </a:lnTo>
                    <a:lnTo>
                      <a:pt x="38100" y="200025"/>
                    </a:lnTo>
                    <a:lnTo>
                      <a:pt x="41275" y="196850"/>
                    </a:lnTo>
                    <a:close/>
                    <a:moveTo>
                      <a:pt x="22225" y="173038"/>
                    </a:moveTo>
                    <a:lnTo>
                      <a:pt x="25400" y="173038"/>
                    </a:lnTo>
                    <a:lnTo>
                      <a:pt x="26988" y="173038"/>
                    </a:lnTo>
                    <a:lnTo>
                      <a:pt x="25400" y="174625"/>
                    </a:lnTo>
                    <a:lnTo>
                      <a:pt x="25400" y="176213"/>
                    </a:lnTo>
                    <a:lnTo>
                      <a:pt x="25400" y="179388"/>
                    </a:lnTo>
                    <a:lnTo>
                      <a:pt x="22225" y="179388"/>
                    </a:lnTo>
                    <a:lnTo>
                      <a:pt x="22225" y="176213"/>
                    </a:lnTo>
                    <a:lnTo>
                      <a:pt x="22225" y="174625"/>
                    </a:lnTo>
                    <a:close/>
                    <a:moveTo>
                      <a:pt x="31750" y="168275"/>
                    </a:moveTo>
                    <a:lnTo>
                      <a:pt x="34925" y="168275"/>
                    </a:lnTo>
                    <a:lnTo>
                      <a:pt x="34925" y="169863"/>
                    </a:lnTo>
                    <a:lnTo>
                      <a:pt x="31750" y="169863"/>
                    </a:lnTo>
                    <a:close/>
                    <a:moveTo>
                      <a:pt x="25400" y="168275"/>
                    </a:moveTo>
                    <a:lnTo>
                      <a:pt x="26988" y="168275"/>
                    </a:lnTo>
                    <a:lnTo>
                      <a:pt x="30163" y="168275"/>
                    </a:lnTo>
                    <a:lnTo>
                      <a:pt x="26988" y="169863"/>
                    </a:lnTo>
                    <a:lnTo>
                      <a:pt x="30163" y="169863"/>
                    </a:lnTo>
                    <a:lnTo>
                      <a:pt x="30163" y="173038"/>
                    </a:lnTo>
                    <a:lnTo>
                      <a:pt x="26988" y="173038"/>
                    </a:lnTo>
                    <a:lnTo>
                      <a:pt x="25400" y="169863"/>
                    </a:lnTo>
                    <a:close/>
                    <a:moveTo>
                      <a:pt x="22224" y="163513"/>
                    </a:moveTo>
                    <a:lnTo>
                      <a:pt x="25400" y="163513"/>
                    </a:lnTo>
                    <a:lnTo>
                      <a:pt x="25400" y="165100"/>
                    </a:lnTo>
                    <a:lnTo>
                      <a:pt x="22224" y="168275"/>
                    </a:lnTo>
                    <a:lnTo>
                      <a:pt x="20637" y="173038"/>
                    </a:lnTo>
                    <a:lnTo>
                      <a:pt x="19050" y="174625"/>
                    </a:lnTo>
                    <a:lnTo>
                      <a:pt x="15874" y="174625"/>
                    </a:lnTo>
                    <a:lnTo>
                      <a:pt x="15874" y="176213"/>
                    </a:lnTo>
                    <a:lnTo>
                      <a:pt x="14287" y="179388"/>
                    </a:lnTo>
                    <a:lnTo>
                      <a:pt x="14287" y="176213"/>
                    </a:lnTo>
                    <a:lnTo>
                      <a:pt x="14287" y="174625"/>
                    </a:lnTo>
                    <a:lnTo>
                      <a:pt x="14287" y="173038"/>
                    </a:lnTo>
                    <a:lnTo>
                      <a:pt x="15874" y="173038"/>
                    </a:lnTo>
                    <a:lnTo>
                      <a:pt x="19050" y="173038"/>
                    </a:lnTo>
                    <a:lnTo>
                      <a:pt x="19050" y="169863"/>
                    </a:lnTo>
                    <a:lnTo>
                      <a:pt x="19050" y="168275"/>
                    </a:lnTo>
                    <a:lnTo>
                      <a:pt x="20637" y="168275"/>
                    </a:lnTo>
                    <a:lnTo>
                      <a:pt x="20637" y="165100"/>
                    </a:lnTo>
                    <a:close/>
                    <a:moveTo>
                      <a:pt x="38100" y="157163"/>
                    </a:moveTo>
                    <a:lnTo>
                      <a:pt x="38100" y="158751"/>
                    </a:lnTo>
                    <a:lnTo>
                      <a:pt x="41275" y="158751"/>
                    </a:lnTo>
                    <a:lnTo>
                      <a:pt x="41275" y="160338"/>
                    </a:lnTo>
                    <a:lnTo>
                      <a:pt x="46038" y="160338"/>
                    </a:lnTo>
                    <a:lnTo>
                      <a:pt x="47625" y="160338"/>
                    </a:lnTo>
                    <a:lnTo>
                      <a:pt x="47625" y="163513"/>
                    </a:lnTo>
                    <a:lnTo>
                      <a:pt x="46038" y="163513"/>
                    </a:lnTo>
                    <a:lnTo>
                      <a:pt x="42862" y="163513"/>
                    </a:lnTo>
                    <a:lnTo>
                      <a:pt x="41275" y="163513"/>
                    </a:lnTo>
                    <a:lnTo>
                      <a:pt x="38100" y="165101"/>
                    </a:lnTo>
                    <a:lnTo>
                      <a:pt x="38100" y="163513"/>
                    </a:lnTo>
                    <a:lnTo>
                      <a:pt x="36512" y="163513"/>
                    </a:lnTo>
                    <a:lnTo>
                      <a:pt x="34925" y="160338"/>
                    </a:lnTo>
                    <a:close/>
                    <a:moveTo>
                      <a:pt x="9525" y="153988"/>
                    </a:moveTo>
                    <a:lnTo>
                      <a:pt x="9525" y="158751"/>
                    </a:lnTo>
                    <a:lnTo>
                      <a:pt x="6350" y="158751"/>
                    </a:lnTo>
                    <a:lnTo>
                      <a:pt x="6350" y="157163"/>
                    </a:lnTo>
                    <a:close/>
                    <a:moveTo>
                      <a:pt x="36512" y="147638"/>
                    </a:moveTo>
                    <a:lnTo>
                      <a:pt x="38100" y="147638"/>
                    </a:lnTo>
                    <a:lnTo>
                      <a:pt x="38100" y="149225"/>
                    </a:lnTo>
                    <a:lnTo>
                      <a:pt x="36512" y="152400"/>
                    </a:lnTo>
                    <a:lnTo>
                      <a:pt x="34924" y="153988"/>
                    </a:lnTo>
                    <a:lnTo>
                      <a:pt x="31750" y="158750"/>
                    </a:lnTo>
                    <a:lnTo>
                      <a:pt x="30162" y="160338"/>
                    </a:lnTo>
                    <a:lnTo>
                      <a:pt x="26987" y="163513"/>
                    </a:lnTo>
                    <a:lnTo>
                      <a:pt x="25400" y="163513"/>
                    </a:lnTo>
                    <a:lnTo>
                      <a:pt x="25400" y="160338"/>
                    </a:lnTo>
                    <a:lnTo>
                      <a:pt x="25400" y="158750"/>
                    </a:lnTo>
                    <a:lnTo>
                      <a:pt x="26987" y="157163"/>
                    </a:lnTo>
                    <a:lnTo>
                      <a:pt x="30162" y="153988"/>
                    </a:lnTo>
                    <a:lnTo>
                      <a:pt x="31750" y="153988"/>
                    </a:lnTo>
                    <a:lnTo>
                      <a:pt x="34924" y="152400"/>
                    </a:lnTo>
                    <a:lnTo>
                      <a:pt x="34924" y="149225"/>
                    </a:lnTo>
                    <a:lnTo>
                      <a:pt x="36512" y="149225"/>
                    </a:lnTo>
                    <a:close/>
                    <a:moveTo>
                      <a:pt x="450850" y="144463"/>
                    </a:moveTo>
                    <a:lnTo>
                      <a:pt x="450850" y="147638"/>
                    </a:lnTo>
                    <a:lnTo>
                      <a:pt x="450850" y="149226"/>
                    </a:lnTo>
                    <a:lnTo>
                      <a:pt x="447675" y="149226"/>
                    </a:lnTo>
                    <a:lnTo>
                      <a:pt x="447675" y="147638"/>
                    </a:lnTo>
                    <a:close/>
                    <a:moveTo>
                      <a:pt x="53974" y="144463"/>
                    </a:moveTo>
                    <a:lnTo>
                      <a:pt x="57150" y="144463"/>
                    </a:lnTo>
                    <a:lnTo>
                      <a:pt x="58737" y="144463"/>
                    </a:lnTo>
                    <a:lnTo>
                      <a:pt x="58737" y="147638"/>
                    </a:lnTo>
                    <a:lnTo>
                      <a:pt x="57150" y="147638"/>
                    </a:lnTo>
                    <a:lnTo>
                      <a:pt x="57150" y="149226"/>
                    </a:lnTo>
                    <a:lnTo>
                      <a:pt x="53974" y="149226"/>
                    </a:lnTo>
                    <a:lnTo>
                      <a:pt x="53974" y="152401"/>
                    </a:lnTo>
                    <a:lnTo>
                      <a:pt x="53974" y="153988"/>
                    </a:lnTo>
                    <a:lnTo>
                      <a:pt x="52387" y="157163"/>
                    </a:lnTo>
                    <a:lnTo>
                      <a:pt x="50800" y="157163"/>
                    </a:lnTo>
                    <a:lnTo>
                      <a:pt x="50800" y="158751"/>
                    </a:lnTo>
                    <a:lnTo>
                      <a:pt x="47624" y="158751"/>
                    </a:lnTo>
                    <a:lnTo>
                      <a:pt x="46037" y="158751"/>
                    </a:lnTo>
                    <a:lnTo>
                      <a:pt x="46037" y="157163"/>
                    </a:lnTo>
                    <a:lnTo>
                      <a:pt x="46037" y="153988"/>
                    </a:lnTo>
                    <a:lnTo>
                      <a:pt x="47624" y="152401"/>
                    </a:lnTo>
                    <a:lnTo>
                      <a:pt x="50800" y="152401"/>
                    </a:lnTo>
                    <a:lnTo>
                      <a:pt x="50800" y="149226"/>
                    </a:lnTo>
                    <a:lnTo>
                      <a:pt x="52387" y="147638"/>
                    </a:lnTo>
                    <a:close/>
                    <a:moveTo>
                      <a:pt x="14287" y="144463"/>
                    </a:moveTo>
                    <a:lnTo>
                      <a:pt x="15875" y="144463"/>
                    </a:lnTo>
                    <a:lnTo>
                      <a:pt x="15875" y="147638"/>
                    </a:lnTo>
                    <a:lnTo>
                      <a:pt x="14287" y="147638"/>
                    </a:lnTo>
                    <a:close/>
                    <a:moveTo>
                      <a:pt x="450850" y="142875"/>
                    </a:moveTo>
                    <a:lnTo>
                      <a:pt x="452438" y="142875"/>
                    </a:lnTo>
                    <a:lnTo>
                      <a:pt x="452438" y="144463"/>
                    </a:lnTo>
                    <a:lnTo>
                      <a:pt x="450850" y="144463"/>
                    </a:lnTo>
                    <a:close/>
                    <a:moveTo>
                      <a:pt x="423862" y="142875"/>
                    </a:moveTo>
                    <a:lnTo>
                      <a:pt x="425450" y="144463"/>
                    </a:lnTo>
                    <a:lnTo>
                      <a:pt x="425450" y="147638"/>
                    </a:lnTo>
                    <a:lnTo>
                      <a:pt x="423862" y="147638"/>
                    </a:lnTo>
                    <a:lnTo>
                      <a:pt x="420688" y="147638"/>
                    </a:lnTo>
                    <a:lnTo>
                      <a:pt x="419100" y="144463"/>
                    </a:lnTo>
                    <a:lnTo>
                      <a:pt x="420688" y="144463"/>
                    </a:lnTo>
                    <a:lnTo>
                      <a:pt x="423862" y="144463"/>
                    </a:lnTo>
                    <a:close/>
                    <a:moveTo>
                      <a:pt x="52387" y="141288"/>
                    </a:moveTo>
                    <a:lnTo>
                      <a:pt x="53975" y="141288"/>
                    </a:lnTo>
                    <a:lnTo>
                      <a:pt x="57150" y="141288"/>
                    </a:lnTo>
                    <a:lnTo>
                      <a:pt x="57150" y="142876"/>
                    </a:lnTo>
                    <a:lnTo>
                      <a:pt x="53975" y="142876"/>
                    </a:lnTo>
                    <a:lnTo>
                      <a:pt x="52387" y="142876"/>
                    </a:lnTo>
                    <a:close/>
                    <a:moveTo>
                      <a:pt x="50800" y="136525"/>
                    </a:moveTo>
                    <a:lnTo>
                      <a:pt x="50800" y="138112"/>
                    </a:lnTo>
                    <a:lnTo>
                      <a:pt x="42862" y="142875"/>
                    </a:lnTo>
                    <a:lnTo>
                      <a:pt x="38100" y="147638"/>
                    </a:lnTo>
                    <a:lnTo>
                      <a:pt x="38100" y="144463"/>
                    </a:lnTo>
                    <a:lnTo>
                      <a:pt x="38100" y="142875"/>
                    </a:lnTo>
                    <a:lnTo>
                      <a:pt x="41274" y="142875"/>
                    </a:lnTo>
                    <a:lnTo>
                      <a:pt x="41274" y="141288"/>
                    </a:lnTo>
                    <a:lnTo>
                      <a:pt x="42862" y="141288"/>
                    </a:lnTo>
                    <a:lnTo>
                      <a:pt x="42862" y="138112"/>
                    </a:lnTo>
                    <a:lnTo>
                      <a:pt x="46037" y="138112"/>
                    </a:lnTo>
                    <a:lnTo>
                      <a:pt x="47624" y="138112"/>
                    </a:lnTo>
                    <a:close/>
                    <a:moveTo>
                      <a:pt x="53975" y="131763"/>
                    </a:moveTo>
                    <a:lnTo>
                      <a:pt x="57150" y="131763"/>
                    </a:lnTo>
                    <a:lnTo>
                      <a:pt x="57150" y="133351"/>
                    </a:lnTo>
                    <a:lnTo>
                      <a:pt x="57150" y="136526"/>
                    </a:lnTo>
                    <a:lnTo>
                      <a:pt x="53975" y="136526"/>
                    </a:lnTo>
                    <a:lnTo>
                      <a:pt x="53975" y="133351"/>
                    </a:lnTo>
                    <a:lnTo>
                      <a:pt x="52387" y="133351"/>
                    </a:lnTo>
                    <a:close/>
                    <a:moveTo>
                      <a:pt x="452437" y="131762"/>
                    </a:moveTo>
                    <a:lnTo>
                      <a:pt x="455612" y="131762"/>
                    </a:lnTo>
                    <a:lnTo>
                      <a:pt x="455612" y="133350"/>
                    </a:lnTo>
                    <a:lnTo>
                      <a:pt x="455612" y="136525"/>
                    </a:lnTo>
                    <a:lnTo>
                      <a:pt x="452437" y="136525"/>
                    </a:lnTo>
                    <a:lnTo>
                      <a:pt x="452437" y="133350"/>
                    </a:lnTo>
                    <a:close/>
                    <a:moveTo>
                      <a:pt x="415925" y="127000"/>
                    </a:moveTo>
                    <a:lnTo>
                      <a:pt x="419100" y="127000"/>
                    </a:lnTo>
                    <a:lnTo>
                      <a:pt x="419100" y="130175"/>
                    </a:lnTo>
                    <a:lnTo>
                      <a:pt x="415925" y="130175"/>
                    </a:lnTo>
                    <a:close/>
                    <a:moveTo>
                      <a:pt x="31750" y="125413"/>
                    </a:moveTo>
                    <a:lnTo>
                      <a:pt x="34925" y="125413"/>
                    </a:lnTo>
                    <a:lnTo>
                      <a:pt x="34925" y="127000"/>
                    </a:lnTo>
                    <a:lnTo>
                      <a:pt x="31750" y="127000"/>
                    </a:lnTo>
                    <a:close/>
                    <a:moveTo>
                      <a:pt x="63500" y="122238"/>
                    </a:moveTo>
                    <a:lnTo>
                      <a:pt x="65087" y="122238"/>
                    </a:lnTo>
                    <a:lnTo>
                      <a:pt x="63500" y="125413"/>
                    </a:lnTo>
                    <a:lnTo>
                      <a:pt x="61912" y="127001"/>
                    </a:lnTo>
                    <a:lnTo>
                      <a:pt x="61912" y="125413"/>
                    </a:lnTo>
                    <a:close/>
                    <a:moveTo>
                      <a:pt x="420688" y="122238"/>
                    </a:moveTo>
                    <a:lnTo>
                      <a:pt x="423863" y="122238"/>
                    </a:lnTo>
                    <a:lnTo>
                      <a:pt x="425450" y="122238"/>
                    </a:lnTo>
                    <a:lnTo>
                      <a:pt x="425450" y="125413"/>
                    </a:lnTo>
                    <a:lnTo>
                      <a:pt x="423863" y="127000"/>
                    </a:lnTo>
                    <a:lnTo>
                      <a:pt x="420688" y="127000"/>
                    </a:lnTo>
                    <a:lnTo>
                      <a:pt x="419100" y="125413"/>
                    </a:lnTo>
                    <a:lnTo>
                      <a:pt x="420688" y="125413"/>
                    </a:lnTo>
                    <a:close/>
                    <a:moveTo>
                      <a:pt x="473074" y="120650"/>
                    </a:moveTo>
                    <a:lnTo>
                      <a:pt x="473074" y="122237"/>
                    </a:lnTo>
                    <a:lnTo>
                      <a:pt x="474662" y="122237"/>
                    </a:lnTo>
                    <a:lnTo>
                      <a:pt x="474662" y="120650"/>
                    </a:lnTo>
                    <a:lnTo>
                      <a:pt x="479424" y="120650"/>
                    </a:lnTo>
                    <a:lnTo>
                      <a:pt x="482600" y="120650"/>
                    </a:lnTo>
                    <a:lnTo>
                      <a:pt x="482600" y="122237"/>
                    </a:lnTo>
                    <a:lnTo>
                      <a:pt x="479424" y="125412"/>
                    </a:lnTo>
                    <a:lnTo>
                      <a:pt x="479424" y="130175"/>
                    </a:lnTo>
                    <a:lnTo>
                      <a:pt x="477837" y="131762"/>
                    </a:lnTo>
                    <a:lnTo>
                      <a:pt x="482600" y="133350"/>
                    </a:lnTo>
                    <a:lnTo>
                      <a:pt x="484187" y="136525"/>
                    </a:lnTo>
                    <a:lnTo>
                      <a:pt x="482600" y="136525"/>
                    </a:lnTo>
                    <a:lnTo>
                      <a:pt x="479424" y="136525"/>
                    </a:lnTo>
                    <a:lnTo>
                      <a:pt x="477837" y="136525"/>
                    </a:lnTo>
                    <a:lnTo>
                      <a:pt x="474662" y="136525"/>
                    </a:lnTo>
                    <a:lnTo>
                      <a:pt x="473074" y="133350"/>
                    </a:lnTo>
                    <a:lnTo>
                      <a:pt x="471487" y="133350"/>
                    </a:lnTo>
                    <a:lnTo>
                      <a:pt x="468312" y="133350"/>
                    </a:lnTo>
                    <a:lnTo>
                      <a:pt x="471487" y="131762"/>
                    </a:lnTo>
                    <a:lnTo>
                      <a:pt x="471487" y="130175"/>
                    </a:lnTo>
                    <a:lnTo>
                      <a:pt x="471487" y="127000"/>
                    </a:lnTo>
                    <a:lnTo>
                      <a:pt x="471487" y="125412"/>
                    </a:lnTo>
                    <a:lnTo>
                      <a:pt x="471487" y="122237"/>
                    </a:lnTo>
                    <a:close/>
                    <a:moveTo>
                      <a:pt x="85725" y="111125"/>
                    </a:moveTo>
                    <a:lnTo>
                      <a:pt x="85725" y="114300"/>
                    </a:lnTo>
                    <a:lnTo>
                      <a:pt x="84138" y="114300"/>
                    </a:lnTo>
                    <a:close/>
                    <a:moveTo>
                      <a:pt x="409575" y="109538"/>
                    </a:moveTo>
                    <a:lnTo>
                      <a:pt x="411163" y="109538"/>
                    </a:lnTo>
                    <a:lnTo>
                      <a:pt x="411163" y="111126"/>
                    </a:lnTo>
                    <a:close/>
                    <a:moveTo>
                      <a:pt x="106363" y="109538"/>
                    </a:moveTo>
                    <a:lnTo>
                      <a:pt x="109538" y="109538"/>
                    </a:lnTo>
                    <a:lnTo>
                      <a:pt x="109538" y="111126"/>
                    </a:lnTo>
                    <a:lnTo>
                      <a:pt x="106363" y="111126"/>
                    </a:lnTo>
                    <a:close/>
                    <a:moveTo>
                      <a:pt x="407987" y="106363"/>
                    </a:moveTo>
                    <a:lnTo>
                      <a:pt x="409575" y="106363"/>
                    </a:lnTo>
                    <a:lnTo>
                      <a:pt x="409575" y="109538"/>
                    </a:lnTo>
                    <a:lnTo>
                      <a:pt x="407987" y="109538"/>
                    </a:lnTo>
                    <a:close/>
                    <a:moveTo>
                      <a:pt x="57150" y="106363"/>
                    </a:moveTo>
                    <a:lnTo>
                      <a:pt x="58738" y="106363"/>
                    </a:lnTo>
                    <a:lnTo>
                      <a:pt x="58738" y="109538"/>
                    </a:lnTo>
                    <a:lnTo>
                      <a:pt x="57150" y="109538"/>
                    </a:lnTo>
                    <a:close/>
                    <a:moveTo>
                      <a:pt x="112713" y="104775"/>
                    </a:moveTo>
                    <a:lnTo>
                      <a:pt x="115888" y="106363"/>
                    </a:lnTo>
                    <a:lnTo>
                      <a:pt x="112713" y="106363"/>
                    </a:lnTo>
                    <a:lnTo>
                      <a:pt x="111125" y="106363"/>
                    </a:lnTo>
                    <a:close/>
                    <a:moveTo>
                      <a:pt x="112713" y="101600"/>
                    </a:moveTo>
                    <a:lnTo>
                      <a:pt x="115888" y="101600"/>
                    </a:lnTo>
                    <a:lnTo>
                      <a:pt x="115888" y="104775"/>
                    </a:lnTo>
                    <a:lnTo>
                      <a:pt x="112713" y="104775"/>
                    </a:lnTo>
                    <a:close/>
                    <a:moveTo>
                      <a:pt x="111125" y="93663"/>
                    </a:moveTo>
                    <a:lnTo>
                      <a:pt x="112712" y="95250"/>
                    </a:lnTo>
                    <a:lnTo>
                      <a:pt x="111125" y="98425"/>
                    </a:lnTo>
                    <a:lnTo>
                      <a:pt x="111125" y="95250"/>
                    </a:lnTo>
                    <a:close/>
                    <a:moveTo>
                      <a:pt x="106362" y="93663"/>
                    </a:moveTo>
                    <a:lnTo>
                      <a:pt x="109537" y="93663"/>
                    </a:lnTo>
                    <a:lnTo>
                      <a:pt x="106362" y="95251"/>
                    </a:lnTo>
                    <a:close/>
                    <a:moveTo>
                      <a:pt x="104774" y="88900"/>
                    </a:moveTo>
                    <a:lnTo>
                      <a:pt x="106362" y="88900"/>
                    </a:lnTo>
                    <a:lnTo>
                      <a:pt x="104774" y="90488"/>
                    </a:lnTo>
                    <a:lnTo>
                      <a:pt x="104774" y="93663"/>
                    </a:lnTo>
                    <a:lnTo>
                      <a:pt x="101600" y="93663"/>
                    </a:lnTo>
                    <a:lnTo>
                      <a:pt x="100012" y="93663"/>
                    </a:lnTo>
                    <a:lnTo>
                      <a:pt x="100012" y="90488"/>
                    </a:lnTo>
                    <a:lnTo>
                      <a:pt x="101600" y="90488"/>
                    </a:lnTo>
                    <a:close/>
                    <a:moveTo>
                      <a:pt x="100012" y="88900"/>
                    </a:moveTo>
                    <a:lnTo>
                      <a:pt x="100012" y="90488"/>
                    </a:lnTo>
                    <a:lnTo>
                      <a:pt x="96837" y="90488"/>
                    </a:lnTo>
                    <a:close/>
                    <a:moveTo>
                      <a:pt x="112712" y="85725"/>
                    </a:moveTo>
                    <a:lnTo>
                      <a:pt x="115887" y="88900"/>
                    </a:lnTo>
                    <a:lnTo>
                      <a:pt x="115887" y="90488"/>
                    </a:lnTo>
                    <a:lnTo>
                      <a:pt x="112712" y="90488"/>
                    </a:lnTo>
                    <a:lnTo>
                      <a:pt x="112712" y="88900"/>
                    </a:lnTo>
                    <a:close/>
                    <a:moveTo>
                      <a:pt x="95250" y="85725"/>
                    </a:moveTo>
                    <a:lnTo>
                      <a:pt x="96837" y="85725"/>
                    </a:lnTo>
                    <a:lnTo>
                      <a:pt x="96837" y="88900"/>
                    </a:lnTo>
                    <a:lnTo>
                      <a:pt x="95250" y="90488"/>
                    </a:lnTo>
                    <a:lnTo>
                      <a:pt x="95250" y="93663"/>
                    </a:lnTo>
                    <a:lnTo>
                      <a:pt x="93662" y="93663"/>
                    </a:lnTo>
                    <a:lnTo>
                      <a:pt x="93662" y="90488"/>
                    </a:lnTo>
                    <a:lnTo>
                      <a:pt x="93662" y="88900"/>
                    </a:lnTo>
                    <a:close/>
                    <a:moveTo>
                      <a:pt x="120650" y="84138"/>
                    </a:moveTo>
                    <a:lnTo>
                      <a:pt x="122237" y="84138"/>
                    </a:lnTo>
                    <a:lnTo>
                      <a:pt x="125412" y="84138"/>
                    </a:lnTo>
                    <a:lnTo>
                      <a:pt x="125412" y="88900"/>
                    </a:lnTo>
                    <a:lnTo>
                      <a:pt x="125412" y="90488"/>
                    </a:lnTo>
                    <a:lnTo>
                      <a:pt x="127000" y="88900"/>
                    </a:lnTo>
                    <a:lnTo>
                      <a:pt x="128587" y="88900"/>
                    </a:lnTo>
                    <a:lnTo>
                      <a:pt x="131762" y="88900"/>
                    </a:lnTo>
                    <a:lnTo>
                      <a:pt x="133350" y="88900"/>
                    </a:lnTo>
                    <a:lnTo>
                      <a:pt x="133350" y="90488"/>
                    </a:lnTo>
                    <a:lnTo>
                      <a:pt x="133350" y="93663"/>
                    </a:lnTo>
                    <a:lnTo>
                      <a:pt x="131762" y="93663"/>
                    </a:lnTo>
                    <a:lnTo>
                      <a:pt x="131762" y="95250"/>
                    </a:lnTo>
                    <a:lnTo>
                      <a:pt x="128587" y="95250"/>
                    </a:lnTo>
                    <a:lnTo>
                      <a:pt x="128587" y="93663"/>
                    </a:lnTo>
                    <a:lnTo>
                      <a:pt x="127000" y="93663"/>
                    </a:lnTo>
                    <a:lnTo>
                      <a:pt x="128587" y="95250"/>
                    </a:lnTo>
                    <a:lnTo>
                      <a:pt x="131762" y="98425"/>
                    </a:lnTo>
                    <a:lnTo>
                      <a:pt x="131762" y="100013"/>
                    </a:lnTo>
                    <a:lnTo>
                      <a:pt x="128587" y="98425"/>
                    </a:lnTo>
                    <a:lnTo>
                      <a:pt x="127000" y="98425"/>
                    </a:lnTo>
                    <a:lnTo>
                      <a:pt x="127000" y="95250"/>
                    </a:lnTo>
                    <a:lnTo>
                      <a:pt x="125412" y="95250"/>
                    </a:lnTo>
                    <a:lnTo>
                      <a:pt x="122238" y="98425"/>
                    </a:lnTo>
                    <a:lnTo>
                      <a:pt x="122238" y="100012"/>
                    </a:lnTo>
                    <a:lnTo>
                      <a:pt x="122238" y="100013"/>
                    </a:lnTo>
                    <a:lnTo>
                      <a:pt x="122238" y="101600"/>
                    </a:lnTo>
                    <a:lnTo>
                      <a:pt x="120650" y="101600"/>
                    </a:lnTo>
                    <a:lnTo>
                      <a:pt x="120650" y="100013"/>
                    </a:lnTo>
                    <a:lnTo>
                      <a:pt x="120650" y="100012"/>
                    </a:lnTo>
                    <a:lnTo>
                      <a:pt x="120650" y="98425"/>
                    </a:lnTo>
                    <a:lnTo>
                      <a:pt x="122237" y="98425"/>
                    </a:lnTo>
                    <a:lnTo>
                      <a:pt x="122237" y="95250"/>
                    </a:lnTo>
                    <a:lnTo>
                      <a:pt x="120650" y="95250"/>
                    </a:lnTo>
                    <a:lnTo>
                      <a:pt x="120650" y="93663"/>
                    </a:lnTo>
                    <a:lnTo>
                      <a:pt x="117475" y="93663"/>
                    </a:lnTo>
                    <a:lnTo>
                      <a:pt x="120650" y="90488"/>
                    </a:lnTo>
                    <a:lnTo>
                      <a:pt x="117475" y="90488"/>
                    </a:lnTo>
                    <a:lnTo>
                      <a:pt x="117475" y="88900"/>
                    </a:lnTo>
                    <a:lnTo>
                      <a:pt x="117475" y="85725"/>
                    </a:lnTo>
                    <a:lnTo>
                      <a:pt x="120650" y="88900"/>
                    </a:lnTo>
                    <a:lnTo>
                      <a:pt x="120650" y="88900"/>
                    </a:lnTo>
                    <a:lnTo>
                      <a:pt x="120650" y="85725"/>
                    </a:lnTo>
                    <a:close/>
                    <a:moveTo>
                      <a:pt x="131762" y="79375"/>
                    </a:moveTo>
                    <a:lnTo>
                      <a:pt x="133350" y="79375"/>
                    </a:lnTo>
                    <a:lnTo>
                      <a:pt x="133350" y="82550"/>
                    </a:lnTo>
                    <a:lnTo>
                      <a:pt x="131762" y="82550"/>
                    </a:lnTo>
                    <a:close/>
                    <a:moveTo>
                      <a:pt x="125412" y="77788"/>
                    </a:moveTo>
                    <a:lnTo>
                      <a:pt x="127000" y="77788"/>
                    </a:lnTo>
                    <a:lnTo>
                      <a:pt x="125413" y="79375"/>
                    </a:lnTo>
                    <a:lnTo>
                      <a:pt x="127000" y="79375"/>
                    </a:lnTo>
                    <a:lnTo>
                      <a:pt x="125412" y="82550"/>
                    </a:lnTo>
                    <a:lnTo>
                      <a:pt x="125412" y="79376"/>
                    </a:lnTo>
                    <a:lnTo>
                      <a:pt x="125412" y="79375"/>
                    </a:lnTo>
                    <a:close/>
                    <a:moveTo>
                      <a:pt x="14288" y="63500"/>
                    </a:moveTo>
                    <a:lnTo>
                      <a:pt x="15875" y="63500"/>
                    </a:lnTo>
                    <a:lnTo>
                      <a:pt x="15875" y="66675"/>
                    </a:lnTo>
                    <a:lnTo>
                      <a:pt x="14288" y="66675"/>
                    </a:lnTo>
                    <a:close/>
                    <a:moveTo>
                      <a:pt x="20638" y="55563"/>
                    </a:moveTo>
                    <a:lnTo>
                      <a:pt x="20638" y="57150"/>
                    </a:lnTo>
                    <a:lnTo>
                      <a:pt x="20638" y="58738"/>
                    </a:lnTo>
                    <a:lnTo>
                      <a:pt x="19050" y="58738"/>
                    </a:lnTo>
                    <a:lnTo>
                      <a:pt x="19050" y="57150"/>
                    </a:lnTo>
                    <a:close/>
                    <a:moveTo>
                      <a:pt x="20638" y="52388"/>
                    </a:moveTo>
                    <a:lnTo>
                      <a:pt x="22225" y="52388"/>
                    </a:lnTo>
                    <a:lnTo>
                      <a:pt x="22225" y="55563"/>
                    </a:lnTo>
                    <a:lnTo>
                      <a:pt x="20638" y="55563"/>
                    </a:lnTo>
                    <a:close/>
                    <a:moveTo>
                      <a:pt x="22225" y="46037"/>
                    </a:moveTo>
                    <a:lnTo>
                      <a:pt x="25400" y="46037"/>
                    </a:lnTo>
                    <a:lnTo>
                      <a:pt x="25400" y="47625"/>
                    </a:lnTo>
                    <a:lnTo>
                      <a:pt x="26988" y="47625"/>
                    </a:lnTo>
                    <a:lnTo>
                      <a:pt x="25400" y="50800"/>
                    </a:lnTo>
                    <a:lnTo>
                      <a:pt x="22225" y="50800"/>
                    </a:lnTo>
                    <a:lnTo>
                      <a:pt x="20638" y="52388"/>
                    </a:lnTo>
                    <a:lnTo>
                      <a:pt x="20638" y="50800"/>
                    </a:lnTo>
                    <a:lnTo>
                      <a:pt x="22225" y="47625"/>
                    </a:lnTo>
                    <a:close/>
                    <a:moveTo>
                      <a:pt x="271462" y="39688"/>
                    </a:moveTo>
                    <a:lnTo>
                      <a:pt x="273050" y="39688"/>
                    </a:lnTo>
                    <a:lnTo>
                      <a:pt x="273050" y="41275"/>
                    </a:lnTo>
                    <a:lnTo>
                      <a:pt x="274637" y="41275"/>
                    </a:lnTo>
                    <a:lnTo>
                      <a:pt x="276225" y="42863"/>
                    </a:lnTo>
                    <a:lnTo>
                      <a:pt x="274637" y="42863"/>
                    </a:lnTo>
                    <a:lnTo>
                      <a:pt x="274637" y="46038"/>
                    </a:lnTo>
                    <a:lnTo>
                      <a:pt x="271462" y="46038"/>
                    </a:lnTo>
                    <a:lnTo>
                      <a:pt x="271462" y="42863"/>
                    </a:lnTo>
                    <a:lnTo>
                      <a:pt x="271462" y="41276"/>
                    </a:lnTo>
                    <a:lnTo>
                      <a:pt x="271462" y="41275"/>
                    </a:lnTo>
                    <a:close/>
                    <a:moveTo>
                      <a:pt x="265112" y="34925"/>
                    </a:moveTo>
                    <a:lnTo>
                      <a:pt x="266700" y="34925"/>
                    </a:lnTo>
                    <a:lnTo>
                      <a:pt x="266700" y="36513"/>
                    </a:lnTo>
                    <a:close/>
                    <a:moveTo>
                      <a:pt x="31750" y="34925"/>
                    </a:moveTo>
                    <a:lnTo>
                      <a:pt x="31750" y="36512"/>
                    </a:lnTo>
                    <a:lnTo>
                      <a:pt x="30163" y="36512"/>
                    </a:lnTo>
                    <a:close/>
                    <a:moveTo>
                      <a:pt x="111125" y="0"/>
                    </a:moveTo>
                    <a:lnTo>
                      <a:pt x="112713" y="0"/>
                    </a:lnTo>
                    <a:lnTo>
                      <a:pt x="115888" y="0"/>
                    </a:lnTo>
                    <a:lnTo>
                      <a:pt x="115888" y="3175"/>
                    </a:lnTo>
                    <a:lnTo>
                      <a:pt x="120650" y="0"/>
                    </a:lnTo>
                    <a:lnTo>
                      <a:pt x="122238" y="0"/>
                    </a:lnTo>
                    <a:lnTo>
                      <a:pt x="125413" y="0"/>
                    </a:lnTo>
                    <a:lnTo>
                      <a:pt x="127000" y="0"/>
                    </a:lnTo>
                    <a:lnTo>
                      <a:pt x="128588" y="0"/>
                    </a:lnTo>
                    <a:lnTo>
                      <a:pt x="128588" y="3175"/>
                    </a:lnTo>
                    <a:lnTo>
                      <a:pt x="131763" y="4762"/>
                    </a:lnTo>
                    <a:lnTo>
                      <a:pt x="133350" y="4762"/>
                    </a:lnTo>
                    <a:lnTo>
                      <a:pt x="138113" y="3175"/>
                    </a:lnTo>
                    <a:lnTo>
                      <a:pt x="141288" y="3175"/>
                    </a:lnTo>
                    <a:lnTo>
                      <a:pt x="144463" y="3175"/>
                    </a:lnTo>
                    <a:lnTo>
                      <a:pt x="142875" y="4762"/>
                    </a:lnTo>
                    <a:lnTo>
                      <a:pt x="144463" y="4762"/>
                    </a:lnTo>
                    <a:lnTo>
                      <a:pt x="147638" y="4762"/>
                    </a:lnTo>
                    <a:lnTo>
                      <a:pt x="149225" y="3175"/>
                    </a:lnTo>
                    <a:lnTo>
                      <a:pt x="152400" y="3175"/>
                    </a:lnTo>
                    <a:lnTo>
                      <a:pt x="153988" y="4762"/>
                    </a:lnTo>
                    <a:lnTo>
                      <a:pt x="153988" y="7937"/>
                    </a:lnTo>
                    <a:lnTo>
                      <a:pt x="155575" y="7937"/>
                    </a:lnTo>
                    <a:lnTo>
                      <a:pt x="158750" y="7937"/>
                    </a:lnTo>
                    <a:lnTo>
                      <a:pt x="158750" y="4762"/>
                    </a:lnTo>
                    <a:lnTo>
                      <a:pt x="160338" y="4762"/>
                    </a:lnTo>
                    <a:lnTo>
                      <a:pt x="163513" y="4762"/>
                    </a:lnTo>
                    <a:lnTo>
                      <a:pt x="163513" y="7937"/>
                    </a:lnTo>
                    <a:lnTo>
                      <a:pt x="165100" y="7937"/>
                    </a:lnTo>
                    <a:lnTo>
                      <a:pt x="168275" y="7937"/>
                    </a:lnTo>
                    <a:lnTo>
                      <a:pt x="169863" y="7937"/>
                    </a:lnTo>
                    <a:lnTo>
                      <a:pt x="171450" y="7937"/>
                    </a:lnTo>
                    <a:lnTo>
                      <a:pt x="176213" y="9525"/>
                    </a:lnTo>
                    <a:lnTo>
                      <a:pt x="179388" y="11112"/>
                    </a:lnTo>
                    <a:lnTo>
                      <a:pt x="180975" y="11112"/>
                    </a:lnTo>
                    <a:lnTo>
                      <a:pt x="184150" y="11112"/>
                    </a:lnTo>
                    <a:lnTo>
                      <a:pt x="185738" y="11112"/>
                    </a:lnTo>
                    <a:lnTo>
                      <a:pt x="187325" y="11112"/>
                    </a:lnTo>
                    <a:lnTo>
                      <a:pt x="190500" y="11112"/>
                    </a:lnTo>
                    <a:lnTo>
                      <a:pt x="192088" y="11112"/>
                    </a:lnTo>
                    <a:lnTo>
                      <a:pt x="192088" y="14287"/>
                    </a:lnTo>
                    <a:lnTo>
                      <a:pt x="195263" y="14287"/>
                    </a:lnTo>
                    <a:lnTo>
                      <a:pt x="195263" y="11112"/>
                    </a:lnTo>
                    <a:lnTo>
                      <a:pt x="196850" y="11112"/>
                    </a:lnTo>
                    <a:lnTo>
                      <a:pt x="196850" y="14287"/>
                    </a:lnTo>
                    <a:lnTo>
                      <a:pt x="200025" y="14287"/>
                    </a:lnTo>
                    <a:lnTo>
                      <a:pt x="201613" y="14287"/>
                    </a:lnTo>
                    <a:lnTo>
                      <a:pt x="203200" y="14287"/>
                    </a:lnTo>
                    <a:lnTo>
                      <a:pt x="206375" y="14287"/>
                    </a:lnTo>
                    <a:lnTo>
                      <a:pt x="207963" y="14287"/>
                    </a:lnTo>
                    <a:lnTo>
                      <a:pt x="207963" y="15875"/>
                    </a:lnTo>
                    <a:lnTo>
                      <a:pt x="211138" y="15875"/>
                    </a:lnTo>
                    <a:lnTo>
                      <a:pt x="212725" y="19050"/>
                    </a:lnTo>
                    <a:lnTo>
                      <a:pt x="215900" y="19050"/>
                    </a:lnTo>
                    <a:lnTo>
                      <a:pt x="215900" y="20637"/>
                    </a:lnTo>
                    <a:lnTo>
                      <a:pt x="217488" y="19050"/>
                    </a:lnTo>
                    <a:lnTo>
                      <a:pt x="219075" y="19050"/>
                    </a:lnTo>
                    <a:lnTo>
                      <a:pt x="222250" y="19050"/>
                    </a:lnTo>
                    <a:lnTo>
                      <a:pt x="223838" y="19050"/>
                    </a:lnTo>
                    <a:lnTo>
                      <a:pt x="227013" y="19050"/>
                    </a:lnTo>
                    <a:lnTo>
                      <a:pt x="228600" y="19050"/>
                    </a:lnTo>
                    <a:lnTo>
                      <a:pt x="230188" y="19050"/>
                    </a:lnTo>
                    <a:lnTo>
                      <a:pt x="230188" y="20637"/>
                    </a:lnTo>
                    <a:lnTo>
                      <a:pt x="230188" y="23812"/>
                    </a:lnTo>
                    <a:lnTo>
                      <a:pt x="233363" y="25400"/>
                    </a:lnTo>
                    <a:lnTo>
                      <a:pt x="234950" y="25400"/>
                    </a:lnTo>
                    <a:lnTo>
                      <a:pt x="234950" y="26987"/>
                    </a:lnTo>
                    <a:lnTo>
                      <a:pt x="239713" y="26987"/>
                    </a:lnTo>
                    <a:lnTo>
                      <a:pt x="239713" y="30162"/>
                    </a:lnTo>
                    <a:lnTo>
                      <a:pt x="242888" y="30162"/>
                    </a:lnTo>
                    <a:lnTo>
                      <a:pt x="242888" y="31750"/>
                    </a:lnTo>
                    <a:lnTo>
                      <a:pt x="244475" y="31750"/>
                    </a:lnTo>
                    <a:lnTo>
                      <a:pt x="246063" y="31750"/>
                    </a:lnTo>
                    <a:lnTo>
                      <a:pt x="249238" y="30162"/>
                    </a:lnTo>
                    <a:lnTo>
                      <a:pt x="250825" y="30162"/>
                    </a:lnTo>
                    <a:lnTo>
                      <a:pt x="250825" y="31750"/>
                    </a:lnTo>
                    <a:lnTo>
                      <a:pt x="254000" y="31750"/>
                    </a:lnTo>
                    <a:lnTo>
                      <a:pt x="255588" y="31750"/>
                    </a:lnTo>
                    <a:lnTo>
                      <a:pt x="255588" y="34925"/>
                    </a:lnTo>
                    <a:lnTo>
                      <a:pt x="258763" y="36512"/>
                    </a:lnTo>
                    <a:lnTo>
                      <a:pt x="260350" y="39687"/>
                    </a:lnTo>
                    <a:lnTo>
                      <a:pt x="261938" y="39687"/>
                    </a:lnTo>
                    <a:lnTo>
                      <a:pt x="265113" y="39687"/>
                    </a:lnTo>
                    <a:lnTo>
                      <a:pt x="266700" y="41275"/>
                    </a:lnTo>
                    <a:lnTo>
                      <a:pt x="266700" y="42862"/>
                    </a:lnTo>
                    <a:lnTo>
                      <a:pt x="269875" y="47625"/>
                    </a:lnTo>
                    <a:lnTo>
                      <a:pt x="271463" y="47625"/>
                    </a:lnTo>
                    <a:lnTo>
                      <a:pt x="271463" y="50800"/>
                    </a:lnTo>
                    <a:lnTo>
                      <a:pt x="274638" y="50800"/>
                    </a:lnTo>
                    <a:lnTo>
                      <a:pt x="274638" y="47625"/>
                    </a:lnTo>
                    <a:lnTo>
                      <a:pt x="276225" y="47625"/>
                    </a:lnTo>
                    <a:lnTo>
                      <a:pt x="276225" y="50800"/>
                    </a:lnTo>
                    <a:lnTo>
                      <a:pt x="276225" y="52388"/>
                    </a:lnTo>
                    <a:lnTo>
                      <a:pt x="277813" y="52388"/>
                    </a:lnTo>
                    <a:lnTo>
                      <a:pt x="280988" y="52388"/>
                    </a:lnTo>
                    <a:lnTo>
                      <a:pt x="280988" y="55563"/>
                    </a:lnTo>
                    <a:lnTo>
                      <a:pt x="277813" y="57150"/>
                    </a:lnTo>
                    <a:lnTo>
                      <a:pt x="280988" y="57150"/>
                    </a:lnTo>
                    <a:lnTo>
                      <a:pt x="280988" y="58738"/>
                    </a:lnTo>
                    <a:lnTo>
                      <a:pt x="282575" y="58738"/>
                    </a:lnTo>
                    <a:lnTo>
                      <a:pt x="282575" y="57150"/>
                    </a:lnTo>
                    <a:lnTo>
                      <a:pt x="285750" y="58738"/>
                    </a:lnTo>
                    <a:lnTo>
                      <a:pt x="287338" y="58738"/>
                    </a:lnTo>
                    <a:lnTo>
                      <a:pt x="287338" y="61913"/>
                    </a:lnTo>
                    <a:lnTo>
                      <a:pt x="285750" y="61913"/>
                    </a:lnTo>
                    <a:lnTo>
                      <a:pt x="282575" y="61913"/>
                    </a:lnTo>
                    <a:lnTo>
                      <a:pt x="280988" y="61913"/>
                    </a:lnTo>
                    <a:lnTo>
                      <a:pt x="280988" y="63500"/>
                    </a:lnTo>
                    <a:lnTo>
                      <a:pt x="282575" y="63500"/>
                    </a:lnTo>
                    <a:lnTo>
                      <a:pt x="285750" y="66675"/>
                    </a:lnTo>
                    <a:lnTo>
                      <a:pt x="285750" y="63500"/>
                    </a:lnTo>
                    <a:lnTo>
                      <a:pt x="287338" y="66675"/>
                    </a:lnTo>
                    <a:lnTo>
                      <a:pt x="287338" y="63500"/>
                    </a:lnTo>
                    <a:lnTo>
                      <a:pt x="290513" y="63500"/>
                    </a:lnTo>
                    <a:lnTo>
                      <a:pt x="290513" y="66675"/>
                    </a:lnTo>
                    <a:lnTo>
                      <a:pt x="293688" y="66675"/>
                    </a:lnTo>
                    <a:lnTo>
                      <a:pt x="287338" y="68263"/>
                    </a:lnTo>
                    <a:lnTo>
                      <a:pt x="287338" y="69850"/>
                    </a:lnTo>
                    <a:lnTo>
                      <a:pt x="287338" y="73025"/>
                    </a:lnTo>
                    <a:lnTo>
                      <a:pt x="287338" y="74613"/>
                    </a:lnTo>
                    <a:lnTo>
                      <a:pt x="290513" y="74613"/>
                    </a:lnTo>
                    <a:lnTo>
                      <a:pt x="292100" y="73025"/>
                    </a:lnTo>
                    <a:lnTo>
                      <a:pt x="293688" y="73025"/>
                    </a:lnTo>
                    <a:lnTo>
                      <a:pt x="293688" y="69850"/>
                    </a:lnTo>
                    <a:lnTo>
                      <a:pt x="296863" y="69850"/>
                    </a:lnTo>
                    <a:lnTo>
                      <a:pt x="298450" y="69850"/>
                    </a:lnTo>
                    <a:lnTo>
                      <a:pt x="298450" y="68263"/>
                    </a:lnTo>
                    <a:lnTo>
                      <a:pt x="301625" y="68263"/>
                    </a:lnTo>
                    <a:lnTo>
                      <a:pt x="303213" y="68263"/>
                    </a:lnTo>
                    <a:lnTo>
                      <a:pt x="303213" y="69850"/>
                    </a:lnTo>
                    <a:lnTo>
                      <a:pt x="306388" y="69850"/>
                    </a:lnTo>
                    <a:lnTo>
                      <a:pt x="307975" y="68263"/>
                    </a:lnTo>
                    <a:lnTo>
                      <a:pt x="307975" y="69850"/>
                    </a:lnTo>
                    <a:lnTo>
                      <a:pt x="307975" y="73025"/>
                    </a:lnTo>
                    <a:lnTo>
                      <a:pt x="309563" y="73025"/>
                    </a:lnTo>
                    <a:lnTo>
                      <a:pt x="314325" y="73025"/>
                    </a:lnTo>
                    <a:lnTo>
                      <a:pt x="314325" y="69850"/>
                    </a:lnTo>
                    <a:lnTo>
                      <a:pt x="317500" y="69850"/>
                    </a:lnTo>
                    <a:lnTo>
                      <a:pt x="319088" y="69850"/>
                    </a:lnTo>
                    <a:lnTo>
                      <a:pt x="320675" y="73025"/>
                    </a:lnTo>
                    <a:lnTo>
                      <a:pt x="323850" y="73025"/>
                    </a:lnTo>
                    <a:lnTo>
                      <a:pt x="325438" y="73025"/>
                    </a:lnTo>
                    <a:lnTo>
                      <a:pt x="328613" y="73025"/>
                    </a:lnTo>
                    <a:lnTo>
                      <a:pt x="330200" y="74613"/>
                    </a:lnTo>
                    <a:lnTo>
                      <a:pt x="333375" y="74613"/>
                    </a:lnTo>
                    <a:lnTo>
                      <a:pt x="333375" y="77788"/>
                    </a:lnTo>
                    <a:lnTo>
                      <a:pt x="334963" y="77788"/>
                    </a:lnTo>
                    <a:lnTo>
                      <a:pt x="339725" y="79375"/>
                    </a:lnTo>
                    <a:lnTo>
                      <a:pt x="341313" y="79375"/>
                    </a:lnTo>
                    <a:lnTo>
                      <a:pt x="341313" y="82550"/>
                    </a:lnTo>
                    <a:lnTo>
                      <a:pt x="344488" y="82550"/>
                    </a:lnTo>
                    <a:lnTo>
                      <a:pt x="344488" y="84138"/>
                    </a:lnTo>
                    <a:lnTo>
                      <a:pt x="346075" y="84138"/>
                    </a:lnTo>
                    <a:lnTo>
                      <a:pt x="349250" y="84138"/>
                    </a:lnTo>
                    <a:lnTo>
                      <a:pt x="350838" y="85725"/>
                    </a:lnTo>
                    <a:lnTo>
                      <a:pt x="352425" y="85725"/>
                    </a:lnTo>
                    <a:lnTo>
                      <a:pt x="355600" y="84138"/>
                    </a:lnTo>
                    <a:lnTo>
                      <a:pt x="357188" y="85725"/>
                    </a:lnTo>
                    <a:lnTo>
                      <a:pt x="360363" y="88900"/>
                    </a:lnTo>
                    <a:lnTo>
                      <a:pt x="361950" y="90488"/>
                    </a:lnTo>
                    <a:lnTo>
                      <a:pt x="365125" y="90488"/>
                    </a:lnTo>
                    <a:lnTo>
                      <a:pt x="365125" y="93663"/>
                    </a:lnTo>
                    <a:lnTo>
                      <a:pt x="366713" y="93663"/>
                    </a:lnTo>
                    <a:lnTo>
                      <a:pt x="366713" y="95250"/>
                    </a:lnTo>
                    <a:lnTo>
                      <a:pt x="368300" y="98425"/>
                    </a:lnTo>
                    <a:lnTo>
                      <a:pt x="371475" y="98425"/>
                    </a:lnTo>
                    <a:lnTo>
                      <a:pt x="371475" y="95250"/>
                    </a:lnTo>
                    <a:lnTo>
                      <a:pt x="373063" y="95250"/>
                    </a:lnTo>
                    <a:lnTo>
                      <a:pt x="373063" y="98425"/>
                    </a:lnTo>
                    <a:lnTo>
                      <a:pt x="373063" y="100013"/>
                    </a:lnTo>
                    <a:lnTo>
                      <a:pt x="376238" y="100013"/>
                    </a:lnTo>
                    <a:lnTo>
                      <a:pt x="376238" y="101600"/>
                    </a:lnTo>
                    <a:lnTo>
                      <a:pt x="377825" y="101600"/>
                    </a:lnTo>
                    <a:lnTo>
                      <a:pt x="381000" y="100013"/>
                    </a:lnTo>
                    <a:lnTo>
                      <a:pt x="382588" y="100013"/>
                    </a:lnTo>
                    <a:lnTo>
                      <a:pt x="384175" y="101600"/>
                    </a:lnTo>
                    <a:lnTo>
                      <a:pt x="387350" y="101600"/>
                    </a:lnTo>
                    <a:lnTo>
                      <a:pt x="387350" y="100013"/>
                    </a:lnTo>
                    <a:lnTo>
                      <a:pt x="392113" y="101600"/>
                    </a:lnTo>
                    <a:lnTo>
                      <a:pt x="393700" y="101600"/>
                    </a:lnTo>
                    <a:lnTo>
                      <a:pt x="395288" y="101600"/>
                    </a:lnTo>
                    <a:lnTo>
                      <a:pt x="398463" y="101600"/>
                    </a:lnTo>
                    <a:lnTo>
                      <a:pt x="398463" y="104775"/>
                    </a:lnTo>
                    <a:lnTo>
                      <a:pt x="398463" y="106363"/>
                    </a:lnTo>
                    <a:lnTo>
                      <a:pt x="395288" y="106363"/>
                    </a:lnTo>
                    <a:lnTo>
                      <a:pt x="395288" y="109538"/>
                    </a:lnTo>
                    <a:lnTo>
                      <a:pt x="398463" y="109538"/>
                    </a:lnTo>
                    <a:lnTo>
                      <a:pt x="395288" y="111125"/>
                    </a:lnTo>
                    <a:lnTo>
                      <a:pt x="395288" y="114300"/>
                    </a:lnTo>
                    <a:lnTo>
                      <a:pt x="393700" y="114300"/>
                    </a:lnTo>
                    <a:lnTo>
                      <a:pt x="393700" y="115888"/>
                    </a:lnTo>
                    <a:lnTo>
                      <a:pt x="393700" y="117475"/>
                    </a:lnTo>
                    <a:lnTo>
                      <a:pt x="395288" y="120650"/>
                    </a:lnTo>
                    <a:lnTo>
                      <a:pt x="395288" y="122238"/>
                    </a:lnTo>
                    <a:lnTo>
                      <a:pt x="398463" y="122238"/>
                    </a:lnTo>
                    <a:lnTo>
                      <a:pt x="400050" y="122238"/>
                    </a:lnTo>
                    <a:lnTo>
                      <a:pt x="400050" y="120650"/>
                    </a:lnTo>
                    <a:lnTo>
                      <a:pt x="400050" y="117475"/>
                    </a:lnTo>
                    <a:lnTo>
                      <a:pt x="400050" y="115888"/>
                    </a:lnTo>
                    <a:lnTo>
                      <a:pt x="400050" y="114300"/>
                    </a:lnTo>
                    <a:lnTo>
                      <a:pt x="400050" y="111125"/>
                    </a:lnTo>
                    <a:lnTo>
                      <a:pt x="400050" y="109538"/>
                    </a:lnTo>
                    <a:lnTo>
                      <a:pt x="403225" y="109538"/>
                    </a:lnTo>
                    <a:lnTo>
                      <a:pt x="403225" y="106363"/>
                    </a:lnTo>
                    <a:lnTo>
                      <a:pt x="404813" y="109538"/>
                    </a:lnTo>
                    <a:lnTo>
                      <a:pt x="404813" y="111125"/>
                    </a:lnTo>
                    <a:lnTo>
                      <a:pt x="404813" y="114300"/>
                    </a:lnTo>
                    <a:lnTo>
                      <a:pt x="407988" y="114300"/>
                    </a:lnTo>
                    <a:lnTo>
                      <a:pt x="409575" y="114300"/>
                    </a:lnTo>
                    <a:lnTo>
                      <a:pt x="411163" y="114300"/>
                    </a:lnTo>
                    <a:lnTo>
                      <a:pt x="414338" y="114300"/>
                    </a:lnTo>
                    <a:lnTo>
                      <a:pt x="414338" y="115888"/>
                    </a:lnTo>
                    <a:lnTo>
                      <a:pt x="415925" y="115888"/>
                    </a:lnTo>
                    <a:lnTo>
                      <a:pt x="415925" y="117475"/>
                    </a:lnTo>
                    <a:lnTo>
                      <a:pt x="415925" y="120650"/>
                    </a:lnTo>
                    <a:lnTo>
                      <a:pt x="415925" y="122238"/>
                    </a:lnTo>
                    <a:lnTo>
                      <a:pt x="419100" y="122238"/>
                    </a:lnTo>
                    <a:lnTo>
                      <a:pt x="419100" y="125413"/>
                    </a:lnTo>
                    <a:lnTo>
                      <a:pt x="415925" y="125413"/>
                    </a:lnTo>
                    <a:lnTo>
                      <a:pt x="414338" y="127000"/>
                    </a:lnTo>
                    <a:lnTo>
                      <a:pt x="415925" y="130175"/>
                    </a:lnTo>
                    <a:lnTo>
                      <a:pt x="414338" y="130175"/>
                    </a:lnTo>
                    <a:lnTo>
                      <a:pt x="411163" y="130175"/>
                    </a:lnTo>
                    <a:lnTo>
                      <a:pt x="411163" y="131763"/>
                    </a:lnTo>
                    <a:lnTo>
                      <a:pt x="409575" y="131763"/>
                    </a:lnTo>
                    <a:lnTo>
                      <a:pt x="411163" y="133350"/>
                    </a:lnTo>
                    <a:lnTo>
                      <a:pt x="414338" y="133350"/>
                    </a:lnTo>
                    <a:lnTo>
                      <a:pt x="415925" y="133350"/>
                    </a:lnTo>
                    <a:lnTo>
                      <a:pt x="419100" y="133350"/>
                    </a:lnTo>
                    <a:lnTo>
                      <a:pt x="415925" y="136525"/>
                    </a:lnTo>
                    <a:lnTo>
                      <a:pt x="414338" y="136525"/>
                    </a:lnTo>
                    <a:lnTo>
                      <a:pt x="411163" y="136525"/>
                    </a:lnTo>
                    <a:lnTo>
                      <a:pt x="409575" y="133350"/>
                    </a:lnTo>
                    <a:lnTo>
                      <a:pt x="407988" y="133350"/>
                    </a:lnTo>
                    <a:lnTo>
                      <a:pt x="404813" y="133350"/>
                    </a:lnTo>
                    <a:lnTo>
                      <a:pt x="404813" y="136525"/>
                    </a:lnTo>
                    <a:lnTo>
                      <a:pt x="403225" y="136525"/>
                    </a:lnTo>
                    <a:lnTo>
                      <a:pt x="400050" y="138113"/>
                    </a:lnTo>
                    <a:lnTo>
                      <a:pt x="403225" y="138113"/>
                    </a:lnTo>
                    <a:lnTo>
                      <a:pt x="403225" y="141288"/>
                    </a:lnTo>
                    <a:lnTo>
                      <a:pt x="400050" y="142875"/>
                    </a:lnTo>
                    <a:lnTo>
                      <a:pt x="403225" y="142875"/>
                    </a:lnTo>
                    <a:lnTo>
                      <a:pt x="404813" y="142875"/>
                    </a:lnTo>
                    <a:lnTo>
                      <a:pt x="407988" y="142875"/>
                    </a:lnTo>
                    <a:lnTo>
                      <a:pt x="409575" y="142875"/>
                    </a:lnTo>
                    <a:lnTo>
                      <a:pt x="411163" y="141288"/>
                    </a:lnTo>
                    <a:lnTo>
                      <a:pt x="411163" y="138113"/>
                    </a:lnTo>
                    <a:lnTo>
                      <a:pt x="414338" y="138113"/>
                    </a:lnTo>
                    <a:lnTo>
                      <a:pt x="414338" y="141288"/>
                    </a:lnTo>
                    <a:lnTo>
                      <a:pt x="415925" y="142875"/>
                    </a:lnTo>
                    <a:lnTo>
                      <a:pt x="415925" y="144463"/>
                    </a:lnTo>
                    <a:lnTo>
                      <a:pt x="414338" y="144463"/>
                    </a:lnTo>
                    <a:lnTo>
                      <a:pt x="414338" y="147638"/>
                    </a:lnTo>
                    <a:lnTo>
                      <a:pt x="411163" y="147638"/>
                    </a:lnTo>
                    <a:lnTo>
                      <a:pt x="409575" y="147638"/>
                    </a:lnTo>
                    <a:lnTo>
                      <a:pt x="409575" y="149225"/>
                    </a:lnTo>
                    <a:lnTo>
                      <a:pt x="407988" y="149225"/>
                    </a:lnTo>
                    <a:lnTo>
                      <a:pt x="404813" y="149225"/>
                    </a:lnTo>
                    <a:lnTo>
                      <a:pt x="404813" y="152400"/>
                    </a:lnTo>
                    <a:lnTo>
                      <a:pt x="404813" y="153988"/>
                    </a:lnTo>
                    <a:lnTo>
                      <a:pt x="407988" y="153988"/>
                    </a:lnTo>
                    <a:lnTo>
                      <a:pt x="407988" y="157163"/>
                    </a:lnTo>
                    <a:lnTo>
                      <a:pt x="409575" y="158750"/>
                    </a:lnTo>
                    <a:lnTo>
                      <a:pt x="414338" y="160338"/>
                    </a:lnTo>
                    <a:lnTo>
                      <a:pt x="415925" y="163513"/>
                    </a:lnTo>
                    <a:lnTo>
                      <a:pt x="419100" y="165100"/>
                    </a:lnTo>
                    <a:lnTo>
                      <a:pt x="423863" y="165100"/>
                    </a:lnTo>
                    <a:lnTo>
                      <a:pt x="425450" y="165100"/>
                    </a:lnTo>
                    <a:lnTo>
                      <a:pt x="427038" y="165100"/>
                    </a:lnTo>
                    <a:lnTo>
                      <a:pt x="430213" y="163513"/>
                    </a:lnTo>
                    <a:lnTo>
                      <a:pt x="431800" y="165100"/>
                    </a:lnTo>
                    <a:lnTo>
                      <a:pt x="434975" y="165100"/>
                    </a:lnTo>
                    <a:lnTo>
                      <a:pt x="436563" y="168275"/>
                    </a:lnTo>
                    <a:lnTo>
                      <a:pt x="439738" y="168275"/>
                    </a:lnTo>
                    <a:lnTo>
                      <a:pt x="436563" y="169863"/>
                    </a:lnTo>
                    <a:lnTo>
                      <a:pt x="439738" y="169863"/>
                    </a:lnTo>
                    <a:lnTo>
                      <a:pt x="441325" y="169863"/>
                    </a:lnTo>
                    <a:lnTo>
                      <a:pt x="442913" y="169863"/>
                    </a:lnTo>
                    <a:lnTo>
                      <a:pt x="442913" y="168275"/>
                    </a:lnTo>
                    <a:lnTo>
                      <a:pt x="442913" y="163513"/>
                    </a:lnTo>
                    <a:lnTo>
                      <a:pt x="446088" y="163513"/>
                    </a:lnTo>
                    <a:lnTo>
                      <a:pt x="446088" y="160338"/>
                    </a:lnTo>
                    <a:lnTo>
                      <a:pt x="447675" y="158750"/>
                    </a:lnTo>
                    <a:lnTo>
                      <a:pt x="450850" y="158750"/>
                    </a:lnTo>
                    <a:lnTo>
                      <a:pt x="452438" y="158750"/>
                    </a:lnTo>
                    <a:lnTo>
                      <a:pt x="452438" y="157163"/>
                    </a:lnTo>
                    <a:lnTo>
                      <a:pt x="455613" y="157163"/>
                    </a:lnTo>
                    <a:lnTo>
                      <a:pt x="457200" y="157163"/>
                    </a:lnTo>
                    <a:lnTo>
                      <a:pt x="457200" y="153988"/>
                    </a:lnTo>
                    <a:lnTo>
                      <a:pt x="458788" y="153988"/>
                    </a:lnTo>
                    <a:lnTo>
                      <a:pt x="458788" y="152400"/>
                    </a:lnTo>
                    <a:lnTo>
                      <a:pt x="461963" y="153988"/>
                    </a:lnTo>
                    <a:lnTo>
                      <a:pt x="463550" y="157163"/>
                    </a:lnTo>
                    <a:lnTo>
                      <a:pt x="466725" y="158750"/>
                    </a:lnTo>
                    <a:lnTo>
                      <a:pt x="468313" y="158750"/>
                    </a:lnTo>
                    <a:lnTo>
                      <a:pt x="471488" y="158750"/>
                    </a:lnTo>
                    <a:lnTo>
                      <a:pt x="473075" y="158750"/>
                    </a:lnTo>
                    <a:lnTo>
                      <a:pt x="474663" y="158750"/>
                    </a:lnTo>
                    <a:lnTo>
                      <a:pt x="473075" y="157163"/>
                    </a:lnTo>
                    <a:lnTo>
                      <a:pt x="474663" y="157163"/>
                    </a:lnTo>
                    <a:lnTo>
                      <a:pt x="477838" y="157163"/>
                    </a:lnTo>
                    <a:lnTo>
                      <a:pt x="479426" y="157163"/>
                    </a:lnTo>
                    <a:lnTo>
                      <a:pt x="479426" y="153988"/>
                    </a:lnTo>
                    <a:lnTo>
                      <a:pt x="482600" y="153988"/>
                    </a:lnTo>
                    <a:lnTo>
                      <a:pt x="484188" y="153988"/>
                    </a:lnTo>
                    <a:lnTo>
                      <a:pt x="484188" y="152400"/>
                    </a:lnTo>
                    <a:lnTo>
                      <a:pt x="485776" y="152400"/>
                    </a:lnTo>
                    <a:lnTo>
                      <a:pt x="488950" y="152400"/>
                    </a:lnTo>
                    <a:lnTo>
                      <a:pt x="488950" y="149225"/>
                    </a:lnTo>
                    <a:lnTo>
                      <a:pt x="490538" y="149225"/>
                    </a:lnTo>
                    <a:lnTo>
                      <a:pt x="493713" y="153988"/>
                    </a:lnTo>
                    <a:lnTo>
                      <a:pt x="493713" y="157163"/>
                    </a:lnTo>
                    <a:lnTo>
                      <a:pt x="490538" y="158750"/>
                    </a:lnTo>
                    <a:lnTo>
                      <a:pt x="488950" y="160338"/>
                    </a:lnTo>
                    <a:lnTo>
                      <a:pt x="490538" y="163513"/>
                    </a:lnTo>
                    <a:lnTo>
                      <a:pt x="488950" y="163513"/>
                    </a:lnTo>
                    <a:lnTo>
                      <a:pt x="488950" y="165100"/>
                    </a:lnTo>
                    <a:lnTo>
                      <a:pt x="485776" y="168275"/>
                    </a:lnTo>
                    <a:lnTo>
                      <a:pt x="484188" y="168275"/>
                    </a:lnTo>
                    <a:lnTo>
                      <a:pt x="484188" y="169863"/>
                    </a:lnTo>
                    <a:lnTo>
                      <a:pt x="482600" y="168275"/>
                    </a:lnTo>
                    <a:lnTo>
                      <a:pt x="479426" y="165100"/>
                    </a:lnTo>
                    <a:lnTo>
                      <a:pt x="479426" y="163513"/>
                    </a:lnTo>
                    <a:lnTo>
                      <a:pt x="477838" y="165100"/>
                    </a:lnTo>
                    <a:lnTo>
                      <a:pt x="477838" y="168275"/>
                    </a:lnTo>
                    <a:lnTo>
                      <a:pt x="477838" y="169863"/>
                    </a:lnTo>
                    <a:lnTo>
                      <a:pt x="474663" y="173038"/>
                    </a:lnTo>
                    <a:lnTo>
                      <a:pt x="477838" y="173038"/>
                    </a:lnTo>
                    <a:lnTo>
                      <a:pt x="477838" y="174625"/>
                    </a:lnTo>
                    <a:lnTo>
                      <a:pt x="479426" y="174625"/>
                    </a:lnTo>
                    <a:lnTo>
                      <a:pt x="479426" y="176213"/>
                    </a:lnTo>
                    <a:lnTo>
                      <a:pt x="479426" y="179388"/>
                    </a:lnTo>
                    <a:lnTo>
                      <a:pt x="477838" y="179388"/>
                    </a:lnTo>
                    <a:lnTo>
                      <a:pt x="477838" y="180975"/>
                    </a:lnTo>
                    <a:lnTo>
                      <a:pt x="474663" y="184150"/>
                    </a:lnTo>
                    <a:lnTo>
                      <a:pt x="473075" y="184150"/>
                    </a:lnTo>
                    <a:lnTo>
                      <a:pt x="468313" y="184150"/>
                    </a:lnTo>
                    <a:lnTo>
                      <a:pt x="466725" y="184150"/>
                    </a:lnTo>
                    <a:lnTo>
                      <a:pt x="463550" y="184150"/>
                    </a:lnTo>
                    <a:lnTo>
                      <a:pt x="463550" y="185738"/>
                    </a:lnTo>
                    <a:lnTo>
                      <a:pt x="461963" y="185738"/>
                    </a:lnTo>
                    <a:lnTo>
                      <a:pt x="458788" y="185738"/>
                    </a:lnTo>
                    <a:lnTo>
                      <a:pt x="457200" y="185738"/>
                    </a:lnTo>
                    <a:lnTo>
                      <a:pt x="455613" y="185738"/>
                    </a:lnTo>
                    <a:lnTo>
                      <a:pt x="455613" y="188913"/>
                    </a:lnTo>
                    <a:lnTo>
                      <a:pt x="452438" y="188913"/>
                    </a:lnTo>
                    <a:lnTo>
                      <a:pt x="452438" y="190500"/>
                    </a:lnTo>
                    <a:lnTo>
                      <a:pt x="450850" y="190500"/>
                    </a:lnTo>
                    <a:lnTo>
                      <a:pt x="447675" y="190500"/>
                    </a:lnTo>
                    <a:lnTo>
                      <a:pt x="446088" y="192088"/>
                    </a:lnTo>
                    <a:lnTo>
                      <a:pt x="447675" y="192088"/>
                    </a:lnTo>
                    <a:lnTo>
                      <a:pt x="447675" y="195263"/>
                    </a:lnTo>
                    <a:lnTo>
                      <a:pt x="450850" y="195263"/>
                    </a:lnTo>
                    <a:lnTo>
                      <a:pt x="452438" y="192088"/>
                    </a:lnTo>
                    <a:lnTo>
                      <a:pt x="455613" y="192088"/>
                    </a:lnTo>
                    <a:lnTo>
                      <a:pt x="457200" y="195263"/>
                    </a:lnTo>
                    <a:lnTo>
                      <a:pt x="458788" y="192088"/>
                    </a:lnTo>
                    <a:lnTo>
                      <a:pt x="461963" y="192088"/>
                    </a:lnTo>
                    <a:lnTo>
                      <a:pt x="461963" y="195263"/>
                    </a:lnTo>
                    <a:lnTo>
                      <a:pt x="458788" y="195263"/>
                    </a:lnTo>
                    <a:lnTo>
                      <a:pt x="458788" y="196850"/>
                    </a:lnTo>
                    <a:lnTo>
                      <a:pt x="457200" y="200025"/>
                    </a:lnTo>
                    <a:lnTo>
                      <a:pt x="455613" y="200025"/>
                    </a:lnTo>
                    <a:lnTo>
                      <a:pt x="450850" y="201613"/>
                    </a:lnTo>
                    <a:lnTo>
                      <a:pt x="447675" y="201613"/>
                    </a:lnTo>
                    <a:lnTo>
                      <a:pt x="441325" y="201613"/>
                    </a:lnTo>
                    <a:lnTo>
                      <a:pt x="436563" y="200025"/>
                    </a:lnTo>
                    <a:lnTo>
                      <a:pt x="434975" y="200025"/>
                    </a:lnTo>
                    <a:lnTo>
                      <a:pt x="431800" y="200025"/>
                    </a:lnTo>
                    <a:lnTo>
                      <a:pt x="430213" y="196850"/>
                    </a:lnTo>
                    <a:lnTo>
                      <a:pt x="427038" y="201613"/>
                    </a:lnTo>
                    <a:lnTo>
                      <a:pt x="427038" y="204788"/>
                    </a:lnTo>
                    <a:lnTo>
                      <a:pt x="425450" y="207963"/>
                    </a:lnTo>
                    <a:lnTo>
                      <a:pt x="425450" y="211138"/>
                    </a:lnTo>
                    <a:lnTo>
                      <a:pt x="420688" y="228600"/>
                    </a:lnTo>
                    <a:lnTo>
                      <a:pt x="415925" y="238125"/>
                    </a:lnTo>
                    <a:lnTo>
                      <a:pt x="414338" y="242888"/>
                    </a:lnTo>
                    <a:lnTo>
                      <a:pt x="411163" y="244475"/>
                    </a:lnTo>
                    <a:lnTo>
                      <a:pt x="411163" y="247650"/>
                    </a:lnTo>
                    <a:lnTo>
                      <a:pt x="409575" y="249238"/>
                    </a:lnTo>
                    <a:lnTo>
                      <a:pt x="409575" y="250825"/>
                    </a:lnTo>
                    <a:lnTo>
                      <a:pt x="409575" y="254000"/>
                    </a:lnTo>
                    <a:lnTo>
                      <a:pt x="409575" y="255588"/>
                    </a:lnTo>
                    <a:lnTo>
                      <a:pt x="411163" y="255588"/>
                    </a:lnTo>
                    <a:lnTo>
                      <a:pt x="414338" y="255588"/>
                    </a:lnTo>
                    <a:lnTo>
                      <a:pt x="411163" y="260350"/>
                    </a:lnTo>
                    <a:lnTo>
                      <a:pt x="411163" y="265113"/>
                    </a:lnTo>
                    <a:lnTo>
                      <a:pt x="411163" y="266700"/>
                    </a:lnTo>
                    <a:lnTo>
                      <a:pt x="411163" y="269875"/>
                    </a:lnTo>
                    <a:lnTo>
                      <a:pt x="411163" y="271463"/>
                    </a:lnTo>
                    <a:lnTo>
                      <a:pt x="409575" y="274638"/>
                    </a:lnTo>
                    <a:lnTo>
                      <a:pt x="409575" y="276225"/>
                    </a:lnTo>
                    <a:lnTo>
                      <a:pt x="409575" y="279400"/>
                    </a:lnTo>
                    <a:lnTo>
                      <a:pt x="409575" y="280988"/>
                    </a:lnTo>
                    <a:lnTo>
                      <a:pt x="407988" y="280988"/>
                    </a:lnTo>
                    <a:lnTo>
                      <a:pt x="407988" y="282575"/>
                    </a:lnTo>
                    <a:lnTo>
                      <a:pt x="404813" y="282575"/>
                    </a:lnTo>
                    <a:lnTo>
                      <a:pt x="404813" y="285750"/>
                    </a:lnTo>
                    <a:lnTo>
                      <a:pt x="404813" y="287338"/>
                    </a:lnTo>
                    <a:lnTo>
                      <a:pt x="403225" y="287338"/>
                    </a:lnTo>
                    <a:lnTo>
                      <a:pt x="403225" y="290513"/>
                    </a:lnTo>
                    <a:lnTo>
                      <a:pt x="403225" y="292100"/>
                    </a:lnTo>
                    <a:lnTo>
                      <a:pt x="400050" y="292100"/>
                    </a:lnTo>
                    <a:lnTo>
                      <a:pt x="398463" y="293688"/>
                    </a:lnTo>
                    <a:lnTo>
                      <a:pt x="398463" y="296863"/>
                    </a:lnTo>
                    <a:lnTo>
                      <a:pt x="400050" y="298450"/>
                    </a:lnTo>
                    <a:lnTo>
                      <a:pt x="403225" y="296863"/>
                    </a:lnTo>
                    <a:lnTo>
                      <a:pt x="404813" y="293688"/>
                    </a:lnTo>
                    <a:lnTo>
                      <a:pt x="407988" y="293688"/>
                    </a:lnTo>
                    <a:lnTo>
                      <a:pt x="409575" y="293688"/>
                    </a:lnTo>
                    <a:lnTo>
                      <a:pt x="409575" y="296863"/>
                    </a:lnTo>
                    <a:lnTo>
                      <a:pt x="409575" y="298450"/>
                    </a:lnTo>
                    <a:lnTo>
                      <a:pt x="407988" y="301625"/>
                    </a:lnTo>
                    <a:lnTo>
                      <a:pt x="404813" y="303213"/>
                    </a:lnTo>
                    <a:lnTo>
                      <a:pt x="403225" y="303213"/>
                    </a:lnTo>
                    <a:lnTo>
                      <a:pt x="403225" y="306388"/>
                    </a:lnTo>
                    <a:lnTo>
                      <a:pt x="404813" y="306388"/>
                    </a:lnTo>
                    <a:lnTo>
                      <a:pt x="403225" y="307975"/>
                    </a:lnTo>
                    <a:lnTo>
                      <a:pt x="400050" y="307975"/>
                    </a:lnTo>
                    <a:lnTo>
                      <a:pt x="398463" y="307975"/>
                    </a:lnTo>
                    <a:lnTo>
                      <a:pt x="395288" y="309563"/>
                    </a:lnTo>
                    <a:lnTo>
                      <a:pt x="393700" y="312738"/>
                    </a:lnTo>
                    <a:lnTo>
                      <a:pt x="395288" y="312738"/>
                    </a:lnTo>
                    <a:lnTo>
                      <a:pt x="398463" y="314325"/>
                    </a:lnTo>
                    <a:lnTo>
                      <a:pt x="395288" y="314325"/>
                    </a:lnTo>
                    <a:lnTo>
                      <a:pt x="393700" y="314325"/>
                    </a:lnTo>
                    <a:lnTo>
                      <a:pt x="393700" y="317500"/>
                    </a:lnTo>
                    <a:lnTo>
                      <a:pt x="392113" y="314325"/>
                    </a:lnTo>
                    <a:lnTo>
                      <a:pt x="392113" y="312738"/>
                    </a:lnTo>
                    <a:lnTo>
                      <a:pt x="393700" y="309563"/>
                    </a:lnTo>
                    <a:lnTo>
                      <a:pt x="392113" y="309563"/>
                    </a:lnTo>
                    <a:lnTo>
                      <a:pt x="392113" y="307975"/>
                    </a:lnTo>
                    <a:lnTo>
                      <a:pt x="388938" y="306388"/>
                    </a:lnTo>
                    <a:lnTo>
                      <a:pt x="387350" y="307975"/>
                    </a:lnTo>
                    <a:lnTo>
                      <a:pt x="388938" y="307975"/>
                    </a:lnTo>
                    <a:lnTo>
                      <a:pt x="387350" y="309563"/>
                    </a:lnTo>
                    <a:lnTo>
                      <a:pt x="384175" y="309563"/>
                    </a:lnTo>
                    <a:lnTo>
                      <a:pt x="382588" y="312738"/>
                    </a:lnTo>
                    <a:lnTo>
                      <a:pt x="381000" y="312738"/>
                    </a:lnTo>
                    <a:lnTo>
                      <a:pt x="382588" y="314325"/>
                    </a:lnTo>
                    <a:lnTo>
                      <a:pt x="384175" y="314325"/>
                    </a:lnTo>
                    <a:lnTo>
                      <a:pt x="382588" y="317500"/>
                    </a:lnTo>
                    <a:lnTo>
                      <a:pt x="381000" y="319088"/>
                    </a:lnTo>
                    <a:lnTo>
                      <a:pt x="382588" y="322263"/>
                    </a:lnTo>
                    <a:lnTo>
                      <a:pt x="381000" y="322263"/>
                    </a:lnTo>
                    <a:lnTo>
                      <a:pt x="381000" y="323850"/>
                    </a:lnTo>
                    <a:lnTo>
                      <a:pt x="382588" y="323850"/>
                    </a:lnTo>
                    <a:lnTo>
                      <a:pt x="382588" y="325438"/>
                    </a:lnTo>
                    <a:lnTo>
                      <a:pt x="381000" y="325438"/>
                    </a:lnTo>
                    <a:lnTo>
                      <a:pt x="377825" y="325438"/>
                    </a:lnTo>
                    <a:lnTo>
                      <a:pt x="377825" y="328613"/>
                    </a:lnTo>
                    <a:lnTo>
                      <a:pt x="376238" y="330200"/>
                    </a:lnTo>
                    <a:lnTo>
                      <a:pt x="373063" y="333375"/>
                    </a:lnTo>
                    <a:lnTo>
                      <a:pt x="373063" y="330200"/>
                    </a:lnTo>
                    <a:lnTo>
                      <a:pt x="373063" y="328613"/>
                    </a:lnTo>
                    <a:lnTo>
                      <a:pt x="376238" y="325438"/>
                    </a:lnTo>
                    <a:lnTo>
                      <a:pt x="377825" y="323850"/>
                    </a:lnTo>
                    <a:lnTo>
                      <a:pt x="377825" y="322263"/>
                    </a:lnTo>
                    <a:lnTo>
                      <a:pt x="376238" y="322263"/>
                    </a:lnTo>
                    <a:lnTo>
                      <a:pt x="373063" y="322263"/>
                    </a:lnTo>
                    <a:lnTo>
                      <a:pt x="373063" y="319088"/>
                    </a:lnTo>
                    <a:lnTo>
                      <a:pt x="376238" y="319088"/>
                    </a:lnTo>
                    <a:lnTo>
                      <a:pt x="376238" y="317500"/>
                    </a:lnTo>
                    <a:lnTo>
                      <a:pt x="373063" y="317500"/>
                    </a:lnTo>
                    <a:lnTo>
                      <a:pt x="371475" y="319088"/>
                    </a:lnTo>
                    <a:lnTo>
                      <a:pt x="371475" y="322263"/>
                    </a:lnTo>
                    <a:lnTo>
                      <a:pt x="368300" y="322263"/>
                    </a:lnTo>
                    <a:lnTo>
                      <a:pt x="366713" y="323850"/>
                    </a:lnTo>
                    <a:lnTo>
                      <a:pt x="366713" y="322263"/>
                    </a:lnTo>
                    <a:lnTo>
                      <a:pt x="366713" y="319088"/>
                    </a:lnTo>
                    <a:lnTo>
                      <a:pt x="368300" y="319088"/>
                    </a:lnTo>
                    <a:lnTo>
                      <a:pt x="368300" y="317500"/>
                    </a:lnTo>
                    <a:lnTo>
                      <a:pt x="366713" y="317500"/>
                    </a:lnTo>
                    <a:lnTo>
                      <a:pt x="365125" y="317500"/>
                    </a:lnTo>
                    <a:lnTo>
                      <a:pt x="366713" y="314325"/>
                    </a:lnTo>
                    <a:lnTo>
                      <a:pt x="366713" y="312738"/>
                    </a:lnTo>
                    <a:lnTo>
                      <a:pt x="366713" y="309563"/>
                    </a:lnTo>
                    <a:lnTo>
                      <a:pt x="366713" y="307975"/>
                    </a:lnTo>
                    <a:lnTo>
                      <a:pt x="366713" y="306388"/>
                    </a:lnTo>
                    <a:lnTo>
                      <a:pt x="366713" y="303213"/>
                    </a:lnTo>
                    <a:lnTo>
                      <a:pt x="365125" y="303213"/>
                    </a:lnTo>
                    <a:lnTo>
                      <a:pt x="361950" y="306388"/>
                    </a:lnTo>
                    <a:lnTo>
                      <a:pt x="360363" y="306388"/>
                    </a:lnTo>
                    <a:lnTo>
                      <a:pt x="357188" y="306388"/>
                    </a:lnTo>
                    <a:lnTo>
                      <a:pt x="355600" y="307975"/>
                    </a:lnTo>
                    <a:lnTo>
                      <a:pt x="352425" y="307975"/>
                    </a:lnTo>
                    <a:lnTo>
                      <a:pt x="352425" y="309563"/>
                    </a:lnTo>
                    <a:lnTo>
                      <a:pt x="350838" y="309563"/>
                    </a:lnTo>
                    <a:lnTo>
                      <a:pt x="349250" y="312738"/>
                    </a:lnTo>
                    <a:lnTo>
                      <a:pt x="349250" y="314325"/>
                    </a:lnTo>
                    <a:lnTo>
                      <a:pt x="346075" y="314325"/>
                    </a:lnTo>
                    <a:lnTo>
                      <a:pt x="344488" y="314325"/>
                    </a:lnTo>
                    <a:lnTo>
                      <a:pt x="341313" y="317500"/>
                    </a:lnTo>
                    <a:lnTo>
                      <a:pt x="341313" y="314325"/>
                    </a:lnTo>
                    <a:lnTo>
                      <a:pt x="341313" y="312738"/>
                    </a:lnTo>
                    <a:lnTo>
                      <a:pt x="341313" y="309563"/>
                    </a:lnTo>
                    <a:lnTo>
                      <a:pt x="341313" y="307975"/>
                    </a:lnTo>
                    <a:lnTo>
                      <a:pt x="344488" y="307975"/>
                    </a:lnTo>
                    <a:lnTo>
                      <a:pt x="344488" y="306388"/>
                    </a:lnTo>
                    <a:lnTo>
                      <a:pt x="341313" y="306388"/>
                    </a:lnTo>
                    <a:lnTo>
                      <a:pt x="336550" y="306388"/>
                    </a:lnTo>
                    <a:lnTo>
                      <a:pt x="339725" y="307975"/>
                    </a:lnTo>
                    <a:lnTo>
                      <a:pt x="336550" y="307975"/>
                    </a:lnTo>
                    <a:lnTo>
                      <a:pt x="336550" y="309563"/>
                    </a:lnTo>
                    <a:lnTo>
                      <a:pt x="334963" y="309563"/>
                    </a:lnTo>
                    <a:lnTo>
                      <a:pt x="333375" y="309563"/>
                    </a:lnTo>
                    <a:lnTo>
                      <a:pt x="330200" y="309563"/>
                    </a:lnTo>
                    <a:lnTo>
                      <a:pt x="328613" y="309563"/>
                    </a:lnTo>
                    <a:lnTo>
                      <a:pt x="325438" y="309563"/>
                    </a:lnTo>
                    <a:lnTo>
                      <a:pt x="325438" y="312738"/>
                    </a:lnTo>
                    <a:lnTo>
                      <a:pt x="323850" y="312738"/>
                    </a:lnTo>
                    <a:lnTo>
                      <a:pt x="320675" y="312738"/>
                    </a:lnTo>
                    <a:lnTo>
                      <a:pt x="317500" y="314325"/>
                    </a:lnTo>
                    <a:lnTo>
                      <a:pt x="314325" y="317500"/>
                    </a:lnTo>
                    <a:lnTo>
                      <a:pt x="312738" y="317500"/>
                    </a:lnTo>
                    <a:lnTo>
                      <a:pt x="309563" y="319088"/>
                    </a:lnTo>
                    <a:lnTo>
                      <a:pt x="307975" y="319088"/>
                    </a:lnTo>
                    <a:lnTo>
                      <a:pt x="307975" y="317500"/>
                    </a:lnTo>
                    <a:lnTo>
                      <a:pt x="306388" y="317500"/>
                    </a:lnTo>
                    <a:lnTo>
                      <a:pt x="306388" y="319088"/>
                    </a:lnTo>
                    <a:lnTo>
                      <a:pt x="303213" y="319088"/>
                    </a:lnTo>
                    <a:lnTo>
                      <a:pt x="303213" y="317500"/>
                    </a:lnTo>
                    <a:lnTo>
                      <a:pt x="301625" y="317500"/>
                    </a:lnTo>
                    <a:lnTo>
                      <a:pt x="301625" y="319088"/>
                    </a:lnTo>
                    <a:lnTo>
                      <a:pt x="298450" y="322263"/>
                    </a:lnTo>
                    <a:lnTo>
                      <a:pt x="296863" y="322263"/>
                    </a:lnTo>
                    <a:lnTo>
                      <a:pt x="293688" y="322263"/>
                    </a:lnTo>
                    <a:lnTo>
                      <a:pt x="292100" y="322263"/>
                    </a:lnTo>
                    <a:lnTo>
                      <a:pt x="290513" y="322263"/>
                    </a:lnTo>
                    <a:lnTo>
                      <a:pt x="287338" y="319088"/>
                    </a:lnTo>
                    <a:lnTo>
                      <a:pt x="285750" y="319088"/>
                    </a:lnTo>
                    <a:lnTo>
                      <a:pt x="282575" y="319088"/>
                    </a:lnTo>
                    <a:lnTo>
                      <a:pt x="280988" y="317500"/>
                    </a:lnTo>
                    <a:lnTo>
                      <a:pt x="277813" y="317500"/>
                    </a:lnTo>
                    <a:lnTo>
                      <a:pt x="276225" y="314325"/>
                    </a:lnTo>
                    <a:lnTo>
                      <a:pt x="274638" y="314325"/>
                    </a:lnTo>
                    <a:lnTo>
                      <a:pt x="271463" y="314325"/>
                    </a:lnTo>
                    <a:lnTo>
                      <a:pt x="269875" y="314325"/>
                    </a:lnTo>
                    <a:lnTo>
                      <a:pt x="269875" y="317500"/>
                    </a:lnTo>
                    <a:lnTo>
                      <a:pt x="269875" y="319088"/>
                    </a:lnTo>
                    <a:lnTo>
                      <a:pt x="269875" y="322263"/>
                    </a:lnTo>
                    <a:lnTo>
                      <a:pt x="269875" y="323850"/>
                    </a:lnTo>
                    <a:lnTo>
                      <a:pt x="271463" y="325438"/>
                    </a:lnTo>
                    <a:lnTo>
                      <a:pt x="274638" y="325438"/>
                    </a:lnTo>
                    <a:lnTo>
                      <a:pt x="274638" y="328613"/>
                    </a:lnTo>
                    <a:lnTo>
                      <a:pt x="271463" y="328613"/>
                    </a:lnTo>
                    <a:lnTo>
                      <a:pt x="269875" y="328613"/>
                    </a:lnTo>
                    <a:lnTo>
                      <a:pt x="269875" y="325438"/>
                    </a:lnTo>
                    <a:lnTo>
                      <a:pt x="266700" y="325438"/>
                    </a:lnTo>
                    <a:lnTo>
                      <a:pt x="266700" y="323850"/>
                    </a:lnTo>
                    <a:lnTo>
                      <a:pt x="265113" y="323850"/>
                    </a:lnTo>
                    <a:lnTo>
                      <a:pt x="261938" y="322263"/>
                    </a:lnTo>
                    <a:lnTo>
                      <a:pt x="260350" y="322263"/>
                    </a:lnTo>
                    <a:lnTo>
                      <a:pt x="258763" y="322263"/>
                    </a:lnTo>
                    <a:lnTo>
                      <a:pt x="255588" y="322263"/>
                    </a:lnTo>
                    <a:lnTo>
                      <a:pt x="254000" y="322263"/>
                    </a:lnTo>
                    <a:lnTo>
                      <a:pt x="250825" y="319088"/>
                    </a:lnTo>
                    <a:lnTo>
                      <a:pt x="250825" y="317500"/>
                    </a:lnTo>
                    <a:lnTo>
                      <a:pt x="249238" y="317500"/>
                    </a:lnTo>
                    <a:lnTo>
                      <a:pt x="246063" y="314325"/>
                    </a:lnTo>
                    <a:lnTo>
                      <a:pt x="244475" y="314325"/>
                    </a:lnTo>
                    <a:lnTo>
                      <a:pt x="239713" y="309563"/>
                    </a:lnTo>
                    <a:lnTo>
                      <a:pt x="238125" y="312738"/>
                    </a:lnTo>
                    <a:lnTo>
                      <a:pt x="238125" y="314325"/>
                    </a:lnTo>
                    <a:lnTo>
                      <a:pt x="234950" y="317500"/>
                    </a:lnTo>
                    <a:lnTo>
                      <a:pt x="233363" y="317500"/>
                    </a:lnTo>
                    <a:lnTo>
                      <a:pt x="230188" y="314325"/>
                    </a:lnTo>
                    <a:lnTo>
                      <a:pt x="228600" y="314325"/>
                    </a:lnTo>
                    <a:lnTo>
                      <a:pt x="228600" y="312738"/>
                    </a:lnTo>
                    <a:lnTo>
                      <a:pt x="227013" y="312738"/>
                    </a:lnTo>
                    <a:lnTo>
                      <a:pt x="223838" y="312738"/>
                    </a:lnTo>
                    <a:lnTo>
                      <a:pt x="223838" y="314325"/>
                    </a:lnTo>
                    <a:lnTo>
                      <a:pt x="227013" y="314325"/>
                    </a:lnTo>
                    <a:lnTo>
                      <a:pt x="227013" y="317500"/>
                    </a:lnTo>
                    <a:lnTo>
                      <a:pt x="223838" y="319088"/>
                    </a:lnTo>
                    <a:lnTo>
                      <a:pt x="227013" y="322263"/>
                    </a:lnTo>
                    <a:lnTo>
                      <a:pt x="227013" y="323850"/>
                    </a:lnTo>
                    <a:lnTo>
                      <a:pt x="223838" y="322263"/>
                    </a:lnTo>
                    <a:lnTo>
                      <a:pt x="222250" y="322263"/>
                    </a:lnTo>
                    <a:lnTo>
                      <a:pt x="222250" y="319088"/>
                    </a:lnTo>
                    <a:lnTo>
                      <a:pt x="222250" y="317500"/>
                    </a:lnTo>
                    <a:lnTo>
                      <a:pt x="219075" y="317500"/>
                    </a:lnTo>
                    <a:lnTo>
                      <a:pt x="219075" y="314325"/>
                    </a:lnTo>
                    <a:lnTo>
                      <a:pt x="217488" y="312738"/>
                    </a:lnTo>
                    <a:lnTo>
                      <a:pt x="217488" y="309563"/>
                    </a:lnTo>
                    <a:lnTo>
                      <a:pt x="215900" y="309563"/>
                    </a:lnTo>
                    <a:lnTo>
                      <a:pt x="212725" y="307975"/>
                    </a:lnTo>
                    <a:lnTo>
                      <a:pt x="211138" y="306388"/>
                    </a:lnTo>
                    <a:lnTo>
                      <a:pt x="207963" y="306388"/>
                    </a:lnTo>
                    <a:lnTo>
                      <a:pt x="206375" y="306388"/>
                    </a:lnTo>
                    <a:lnTo>
                      <a:pt x="206375" y="309563"/>
                    </a:lnTo>
                    <a:lnTo>
                      <a:pt x="206375" y="312738"/>
                    </a:lnTo>
                    <a:lnTo>
                      <a:pt x="203200" y="314325"/>
                    </a:lnTo>
                    <a:lnTo>
                      <a:pt x="206375" y="314325"/>
                    </a:lnTo>
                    <a:lnTo>
                      <a:pt x="206375" y="317500"/>
                    </a:lnTo>
                    <a:lnTo>
                      <a:pt x="206375" y="319088"/>
                    </a:lnTo>
                    <a:lnTo>
                      <a:pt x="203200" y="322263"/>
                    </a:lnTo>
                    <a:lnTo>
                      <a:pt x="203200" y="323850"/>
                    </a:lnTo>
                    <a:lnTo>
                      <a:pt x="203200" y="325438"/>
                    </a:lnTo>
                    <a:lnTo>
                      <a:pt x="201613" y="323850"/>
                    </a:lnTo>
                    <a:lnTo>
                      <a:pt x="200025" y="322263"/>
                    </a:lnTo>
                    <a:lnTo>
                      <a:pt x="196850" y="322263"/>
                    </a:lnTo>
                    <a:lnTo>
                      <a:pt x="196850" y="319088"/>
                    </a:lnTo>
                    <a:lnTo>
                      <a:pt x="196850" y="317500"/>
                    </a:lnTo>
                    <a:lnTo>
                      <a:pt x="196850" y="314325"/>
                    </a:lnTo>
                    <a:lnTo>
                      <a:pt x="195263" y="314325"/>
                    </a:lnTo>
                    <a:lnTo>
                      <a:pt x="195263" y="317500"/>
                    </a:lnTo>
                    <a:lnTo>
                      <a:pt x="192088" y="319088"/>
                    </a:lnTo>
                    <a:lnTo>
                      <a:pt x="192088" y="317500"/>
                    </a:lnTo>
                    <a:lnTo>
                      <a:pt x="192088" y="314325"/>
                    </a:lnTo>
                    <a:lnTo>
                      <a:pt x="192088" y="312738"/>
                    </a:lnTo>
                    <a:lnTo>
                      <a:pt x="190500" y="312738"/>
                    </a:lnTo>
                    <a:lnTo>
                      <a:pt x="190500" y="309563"/>
                    </a:lnTo>
                    <a:lnTo>
                      <a:pt x="187325" y="309563"/>
                    </a:lnTo>
                    <a:lnTo>
                      <a:pt x="187325" y="312738"/>
                    </a:lnTo>
                    <a:lnTo>
                      <a:pt x="185738" y="314325"/>
                    </a:lnTo>
                    <a:lnTo>
                      <a:pt x="184150" y="314325"/>
                    </a:lnTo>
                    <a:lnTo>
                      <a:pt x="185738" y="317500"/>
                    </a:lnTo>
                    <a:lnTo>
                      <a:pt x="184150" y="317500"/>
                    </a:lnTo>
                    <a:lnTo>
                      <a:pt x="184150" y="319088"/>
                    </a:lnTo>
                    <a:lnTo>
                      <a:pt x="184150" y="322263"/>
                    </a:lnTo>
                    <a:lnTo>
                      <a:pt x="184150" y="323850"/>
                    </a:lnTo>
                    <a:lnTo>
                      <a:pt x="185738" y="322263"/>
                    </a:lnTo>
                    <a:lnTo>
                      <a:pt x="185738" y="323850"/>
                    </a:lnTo>
                    <a:lnTo>
                      <a:pt x="185738" y="325438"/>
                    </a:lnTo>
                    <a:lnTo>
                      <a:pt x="184150" y="325438"/>
                    </a:lnTo>
                    <a:lnTo>
                      <a:pt x="180975" y="325438"/>
                    </a:lnTo>
                    <a:lnTo>
                      <a:pt x="180975" y="328613"/>
                    </a:lnTo>
                    <a:lnTo>
                      <a:pt x="180975" y="330200"/>
                    </a:lnTo>
                    <a:lnTo>
                      <a:pt x="180975" y="333375"/>
                    </a:lnTo>
                    <a:lnTo>
                      <a:pt x="180975" y="334963"/>
                    </a:lnTo>
                    <a:lnTo>
                      <a:pt x="184150" y="333375"/>
                    </a:lnTo>
                    <a:lnTo>
                      <a:pt x="185738" y="333375"/>
                    </a:lnTo>
                    <a:lnTo>
                      <a:pt x="185738" y="330200"/>
                    </a:lnTo>
                    <a:lnTo>
                      <a:pt x="187325" y="330200"/>
                    </a:lnTo>
                    <a:lnTo>
                      <a:pt x="187325" y="328613"/>
                    </a:lnTo>
                    <a:lnTo>
                      <a:pt x="187325" y="325438"/>
                    </a:lnTo>
                    <a:lnTo>
                      <a:pt x="190500" y="325438"/>
                    </a:lnTo>
                    <a:lnTo>
                      <a:pt x="192088" y="323850"/>
                    </a:lnTo>
                    <a:lnTo>
                      <a:pt x="192088" y="325438"/>
                    </a:lnTo>
                    <a:lnTo>
                      <a:pt x="195263" y="325438"/>
                    </a:lnTo>
                    <a:lnTo>
                      <a:pt x="195263" y="328613"/>
                    </a:lnTo>
                    <a:lnTo>
                      <a:pt x="195263" y="330200"/>
                    </a:lnTo>
                    <a:lnTo>
                      <a:pt x="192088" y="328613"/>
                    </a:lnTo>
                    <a:lnTo>
                      <a:pt x="190500" y="330200"/>
                    </a:lnTo>
                    <a:lnTo>
                      <a:pt x="190500" y="333375"/>
                    </a:lnTo>
                    <a:lnTo>
                      <a:pt x="192088" y="334963"/>
                    </a:lnTo>
                    <a:lnTo>
                      <a:pt x="192088" y="338138"/>
                    </a:lnTo>
                    <a:lnTo>
                      <a:pt x="195263" y="339725"/>
                    </a:lnTo>
                    <a:lnTo>
                      <a:pt x="195263" y="341313"/>
                    </a:lnTo>
                    <a:lnTo>
                      <a:pt x="192088" y="341313"/>
                    </a:lnTo>
                    <a:lnTo>
                      <a:pt x="190500" y="341313"/>
                    </a:lnTo>
                    <a:lnTo>
                      <a:pt x="190500" y="344488"/>
                    </a:lnTo>
                    <a:lnTo>
                      <a:pt x="187325" y="346075"/>
                    </a:lnTo>
                    <a:lnTo>
                      <a:pt x="187325" y="349250"/>
                    </a:lnTo>
                    <a:lnTo>
                      <a:pt x="185738" y="350838"/>
                    </a:lnTo>
                    <a:lnTo>
                      <a:pt x="184150" y="350838"/>
                    </a:lnTo>
                    <a:lnTo>
                      <a:pt x="180975" y="350838"/>
                    </a:lnTo>
                    <a:lnTo>
                      <a:pt x="184150" y="354013"/>
                    </a:lnTo>
                    <a:lnTo>
                      <a:pt x="184150" y="355600"/>
                    </a:lnTo>
                    <a:lnTo>
                      <a:pt x="184150" y="357188"/>
                    </a:lnTo>
                    <a:lnTo>
                      <a:pt x="180975" y="360363"/>
                    </a:lnTo>
                    <a:lnTo>
                      <a:pt x="184150" y="361950"/>
                    </a:lnTo>
                    <a:lnTo>
                      <a:pt x="184150" y="365125"/>
                    </a:lnTo>
                    <a:lnTo>
                      <a:pt x="180975" y="365125"/>
                    </a:lnTo>
                    <a:lnTo>
                      <a:pt x="180975" y="366713"/>
                    </a:lnTo>
                    <a:lnTo>
                      <a:pt x="180975" y="368300"/>
                    </a:lnTo>
                    <a:lnTo>
                      <a:pt x="184150" y="368300"/>
                    </a:lnTo>
                    <a:lnTo>
                      <a:pt x="184150" y="371476"/>
                    </a:lnTo>
                    <a:lnTo>
                      <a:pt x="180975" y="373063"/>
                    </a:lnTo>
                    <a:lnTo>
                      <a:pt x="179388" y="376238"/>
                    </a:lnTo>
                    <a:lnTo>
                      <a:pt x="179388" y="377826"/>
                    </a:lnTo>
                    <a:lnTo>
                      <a:pt x="176213" y="381001"/>
                    </a:lnTo>
                    <a:lnTo>
                      <a:pt x="174625" y="382588"/>
                    </a:lnTo>
                    <a:lnTo>
                      <a:pt x="171450" y="387351"/>
                    </a:lnTo>
                    <a:lnTo>
                      <a:pt x="169863" y="388938"/>
                    </a:lnTo>
                    <a:lnTo>
                      <a:pt x="168275" y="388938"/>
                    </a:lnTo>
                    <a:lnTo>
                      <a:pt x="165100" y="392113"/>
                    </a:lnTo>
                    <a:lnTo>
                      <a:pt x="163513" y="392113"/>
                    </a:lnTo>
                    <a:lnTo>
                      <a:pt x="160338" y="392113"/>
                    </a:lnTo>
                    <a:lnTo>
                      <a:pt x="160338" y="393701"/>
                    </a:lnTo>
                    <a:lnTo>
                      <a:pt x="158750" y="396876"/>
                    </a:lnTo>
                    <a:lnTo>
                      <a:pt x="155575" y="396876"/>
                    </a:lnTo>
                    <a:lnTo>
                      <a:pt x="153988" y="396876"/>
                    </a:lnTo>
                    <a:lnTo>
                      <a:pt x="149225" y="398463"/>
                    </a:lnTo>
                    <a:lnTo>
                      <a:pt x="147638" y="398463"/>
                    </a:lnTo>
                    <a:lnTo>
                      <a:pt x="142875" y="398463"/>
                    </a:lnTo>
                    <a:lnTo>
                      <a:pt x="141288" y="398463"/>
                    </a:lnTo>
                    <a:lnTo>
                      <a:pt x="138113" y="398463"/>
                    </a:lnTo>
                    <a:lnTo>
                      <a:pt x="136525" y="398463"/>
                    </a:lnTo>
                    <a:lnTo>
                      <a:pt x="136525" y="396876"/>
                    </a:lnTo>
                    <a:lnTo>
                      <a:pt x="136525" y="393701"/>
                    </a:lnTo>
                    <a:lnTo>
                      <a:pt x="133350" y="393701"/>
                    </a:lnTo>
                    <a:lnTo>
                      <a:pt x="128588" y="393701"/>
                    </a:lnTo>
                    <a:lnTo>
                      <a:pt x="127000" y="393701"/>
                    </a:lnTo>
                    <a:lnTo>
                      <a:pt x="125413" y="393701"/>
                    </a:lnTo>
                    <a:lnTo>
                      <a:pt x="125413" y="392113"/>
                    </a:lnTo>
                    <a:lnTo>
                      <a:pt x="122238" y="392113"/>
                    </a:lnTo>
                    <a:lnTo>
                      <a:pt x="122238" y="388938"/>
                    </a:lnTo>
                    <a:lnTo>
                      <a:pt x="120650" y="387351"/>
                    </a:lnTo>
                    <a:lnTo>
                      <a:pt x="117475" y="387351"/>
                    </a:lnTo>
                    <a:lnTo>
                      <a:pt x="117475" y="384176"/>
                    </a:lnTo>
                    <a:lnTo>
                      <a:pt x="115888" y="384176"/>
                    </a:lnTo>
                    <a:lnTo>
                      <a:pt x="112713" y="382588"/>
                    </a:lnTo>
                    <a:lnTo>
                      <a:pt x="112713" y="381001"/>
                    </a:lnTo>
                    <a:lnTo>
                      <a:pt x="111125" y="377826"/>
                    </a:lnTo>
                    <a:lnTo>
                      <a:pt x="109538" y="376238"/>
                    </a:lnTo>
                    <a:lnTo>
                      <a:pt x="111125" y="376238"/>
                    </a:lnTo>
                    <a:lnTo>
                      <a:pt x="111125" y="373063"/>
                    </a:lnTo>
                    <a:lnTo>
                      <a:pt x="109538" y="371476"/>
                    </a:lnTo>
                    <a:lnTo>
                      <a:pt x="109538" y="371475"/>
                    </a:lnTo>
                    <a:lnTo>
                      <a:pt x="109538" y="368300"/>
                    </a:lnTo>
                    <a:lnTo>
                      <a:pt x="111125" y="366713"/>
                    </a:lnTo>
                    <a:lnTo>
                      <a:pt x="109538" y="366713"/>
                    </a:lnTo>
                    <a:lnTo>
                      <a:pt x="109538" y="368300"/>
                    </a:lnTo>
                    <a:lnTo>
                      <a:pt x="106363" y="366713"/>
                    </a:lnTo>
                    <a:lnTo>
                      <a:pt x="104775" y="366713"/>
                    </a:lnTo>
                    <a:lnTo>
                      <a:pt x="106363" y="365125"/>
                    </a:lnTo>
                    <a:lnTo>
                      <a:pt x="104775" y="361950"/>
                    </a:lnTo>
                    <a:lnTo>
                      <a:pt x="101600" y="361950"/>
                    </a:lnTo>
                    <a:lnTo>
                      <a:pt x="101600" y="360363"/>
                    </a:lnTo>
                    <a:lnTo>
                      <a:pt x="101600" y="357188"/>
                    </a:lnTo>
                    <a:lnTo>
                      <a:pt x="100013" y="355600"/>
                    </a:lnTo>
                    <a:lnTo>
                      <a:pt x="96838" y="355600"/>
                    </a:lnTo>
                    <a:lnTo>
                      <a:pt x="96838" y="354013"/>
                    </a:lnTo>
                    <a:lnTo>
                      <a:pt x="95250" y="354013"/>
                    </a:lnTo>
                    <a:lnTo>
                      <a:pt x="95250" y="350838"/>
                    </a:lnTo>
                    <a:lnTo>
                      <a:pt x="93663" y="350838"/>
                    </a:lnTo>
                    <a:lnTo>
                      <a:pt x="90488" y="350838"/>
                    </a:lnTo>
                    <a:lnTo>
                      <a:pt x="90488" y="349250"/>
                    </a:lnTo>
                    <a:lnTo>
                      <a:pt x="90488" y="346075"/>
                    </a:lnTo>
                    <a:lnTo>
                      <a:pt x="88900" y="346075"/>
                    </a:lnTo>
                    <a:lnTo>
                      <a:pt x="88900" y="344488"/>
                    </a:lnTo>
                    <a:lnTo>
                      <a:pt x="85725" y="341313"/>
                    </a:lnTo>
                    <a:lnTo>
                      <a:pt x="84138" y="341313"/>
                    </a:lnTo>
                    <a:lnTo>
                      <a:pt x="80963" y="339725"/>
                    </a:lnTo>
                    <a:lnTo>
                      <a:pt x="79375" y="339725"/>
                    </a:lnTo>
                    <a:lnTo>
                      <a:pt x="79375" y="338138"/>
                    </a:lnTo>
                    <a:lnTo>
                      <a:pt x="77788" y="334963"/>
                    </a:lnTo>
                    <a:lnTo>
                      <a:pt x="74613" y="333375"/>
                    </a:lnTo>
                    <a:lnTo>
                      <a:pt x="74613" y="328613"/>
                    </a:lnTo>
                    <a:lnTo>
                      <a:pt x="73025" y="328613"/>
                    </a:lnTo>
                    <a:lnTo>
                      <a:pt x="73025" y="325438"/>
                    </a:lnTo>
                    <a:lnTo>
                      <a:pt x="69850" y="323850"/>
                    </a:lnTo>
                    <a:lnTo>
                      <a:pt x="69850" y="322263"/>
                    </a:lnTo>
                    <a:lnTo>
                      <a:pt x="69850" y="319088"/>
                    </a:lnTo>
                    <a:lnTo>
                      <a:pt x="69850" y="317500"/>
                    </a:lnTo>
                    <a:lnTo>
                      <a:pt x="68263" y="317500"/>
                    </a:lnTo>
                    <a:lnTo>
                      <a:pt x="68263" y="314325"/>
                    </a:lnTo>
                    <a:lnTo>
                      <a:pt x="68263" y="312738"/>
                    </a:lnTo>
                    <a:lnTo>
                      <a:pt x="65088" y="309563"/>
                    </a:lnTo>
                    <a:lnTo>
                      <a:pt x="68263" y="309563"/>
                    </a:lnTo>
                    <a:lnTo>
                      <a:pt x="65088" y="307975"/>
                    </a:lnTo>
                    <a:lnTo>
                      <a:pt x="68263" y="306388"/>
                    </a:lnTo>
                    <a:lnTo>
                      <a:pt x="65088" y="306388"/>
                    </a:lnTo>
                    <a:lnTo>
                      <a:pt x="68263" y="303213"/>
                    </a:lnTo>
                    <a:lnTo>
                      <a:pt x="69850" y="301625"/>
                    </a:lnTo>
                    <a:lnTo>
                      <a:pt x="65088" y="301625"/>
                    </a:lnTo>
                    <a:lnTo>
                      <a:pt x="63500" y="301625"/>
                    </a:lnTo>
                    <a:lnTo>
                      <a:pt x="63500" y="298450"/>
                    </a:lnTo>
                    <a:lnTo>
                      <a:pt x="65088" y="296863"/>
                    </a:lnTo>
                    <a:lnTo>
                      <a:pt x="65088" y="292100"/>
                    </a:lnTo>
                    <a:lnTo>
                      <a:pt x="68263" y="290513"/>
                    </a:lnTo>
                    <a:lnTo>
                      <a:pt x="69850" y="287338"/>
                    </a:lnTo>
                    <a:lnTo>
                      <a:pt x="69850" y="285750"/>
                    </a:lnTo>
                    <a:lnTo>
                      <a:pt x="69850" y="282575"/>
                    </a:lnTo>
                    <a:lnTo>
                      <a:pt x="69850" y="280988"/>
                    </a:lnTo>
                    <a:lnTo>
                      <a:pt x="69850" y="279400"/>
                    </a:lnTo>
                    <a:lnTo>
                      <a:pt x="68263" y="279400"/>
                    </a:lnTo>
                    <a:lnTo>
                      <a:pt x="68263" y="276225"/>
                    </a:lnTo>
                    <a:lnTo>
                      <a:pt x="65088" y="276225"/>
                    </a:lnTo>
                    <a:lnTo>
                      <a:pt x="63500" y="276225"/>
                    </a:lnTo>
                    <a:lnTo>
                      <a:pt x="61913" y="274638"/>
                    </a:lnTo>
                    <a:lnTo>
                      <a:pt x="61913" y="271463"/>
                    </a:lnTo>
                    <a:lnTo>
                      <a:pt x="63500" y="271463"/>
                    </a:lnTo>
                    <a:lnTo>
                      <a:pt x="61913" y="269875"/>
                    </a:lnTo>
                    <a:lnTo>
                      <a:pt x="63500" y="266700"/>
                    </a:lnTo>
                    <a:lnTo>
                      <a:pt x="63500" y="265113"/>
                    </a:lnTo>
                    <a:lnTo>
                      <a:pt x="61913" y="265113"/>
                    </a:lnTo>
                    <a:lnTo>
                      <a:pt x="61913" y="263525"/>
                    </a:lnTo>
                    <a:lnTo>
                      <a:pt x="58738" y="263525"/>
                    </a:lnTo>
                    <a:lnTo>
                      <a:pt x="58738" y="265113"/>
                    </a:lnTo>
                    <a:lnTo>
                      <a:pt x="58738" y="266700"/>
                    </a:lnTo>
                    <a:lnTo>
                      <a:pt x="58738" y="271463"/>
                    </a:lnTo>
                    <a:lnTo>
                      <a:pt x="57150" y="271463"/>
                    </a:lnTo>
                    <a:lnTo>
                      <a:pt x="53975" y="271463"/>
                    </a:lnTo>
                    <a:lnTo>
                      <a:pt x="53975" y="269875"/>
                    </a:lnTo>
                    <a:lnTo>
                      <a:pt x="52388" y="266700"/>
                    </a:lnTo>
                    <a:lnTo>
                      <a:pt x="52388" y="265113"/>
                    </a:lnTo>
                    <a:lnTo>
                      <a:pt x="52388" y="263525"/>
                    </a:lnTo>
                    <a:lnTo>
                      <a:pt x="52388" y="258763"/>
                    </a:lnTo>
                    <a:lnTo>
                      <a:pt x="50800" y="258763"/>
                    </a:lnTo>
                    <a:lnTo>
                      <a:pt x="50800" y="255588"/>
                    </a:lnTo>
                    <a:lnTo>
                      <a:pt x="50800" y="254000"/>
                    </a:lnTo>
                    <a:lnTo>
                      <a:pt x="50800" y="250825"/>
                    </a:lnTo>
                    <a:lnTo>
                      <a:pt x="52388" y="249238"/>
                    </a:lnTo>
                    <a:lnTo>
                      <a:pt x="50800" y="249238"/>
                    </a:lnTo>
                    <a:lnTo>
                      <a:pt x="50800" y="247650"/>
                    </a:lnTo>
                    <a:lnTo>
                      <a:pt x="52388" y="244475"/>
                    </a:lnTo>
                    <a:lnTo>
                      <a:pt x="52388" y="247650"/>
                    </a:lnTo>
                    <a:lnTo>
                      <a:pt x="53975" y="247650"/>
                    </a:lnTo>
                    <a:lnTo>
                      <a:pt x="53975" y="244475"/>
                    </a:lnTo>
                    <a:lnTo>
                      <a:pt x="57150" y="242888"/>
                    </a:lnTo>
                    <a:lnTo>
                      <a:pt x="57150" y="239713"/>
                    </a:lnTo>
                    <a:lnTo>
                      <a:pt x="57150" y="238125"/>
                    </a:lnTo>
                    <a:lnTo>
                      <a:pt x="57150" y="234950"/>
                    </a:lnTo>
                    <a:lnTo>
                      <a:pt x="58738" y="234950"/>
                    </a:lnTo>
                    <a:lnTo>
                      <a:pt x="58738" y="238125"/>
                    </a:lnTo>
                    <a:lnTo>
                      <a:pt x="58738" y="239713"/>
                    </a:lnTo>
                    <a:lnTo>
                      <a:pt x="61913" y="239713"/>
                    </a:lnTo>
                    <a:lnTo>
                      <a:pt x="61913" y="238125"/>
                    </a:lnTo>
                    <a:lnTo>
                      <a:pt x="61913" y="234950"/>
                    </a:lnTo>
                    <a:lnTo>
                      <a:pt x="63500" y="233363"/>
                    </a:lnTo>
                    <a:lnTo>
                      <a:pt x="63500" y="231775"/>
                    </a:lnTo>
                    <a:lnTo>
                      <a:pt x="65088" y="231775"/>
                    </a:lnTo>
                    <a:lnTo>
                      <a:pt x="65088" y="228600"/>
                    </a:lnTo>
                    <a:lnTo>
                      <a:pt x="65088" y="227013"/>
                    </a:lnTo>
                    <a:lnTo>
                      <a:pt x="65088" y="223838"/>
                    </a:lnTo>
                    <a:lnTo>
                      <a:pt x="65088" y="222250"/>
                    </a:lnTo>
                    <a:lnTo>
                      <a:pt x="65088" y="219075"/>
                    </a:lnTo>
                    <a:lnTo>
                      <a:pt x="63500" y="219075"/>
                    </a:lnTo>
                    <a:lnTo>
                      <a:pt x="63500" y="217488"/>
                    </a:lnTo>
                    <a:lnTo>
                      <a:pt x="65088" y="215900"/>
                    </a:lnTo>
                    <a:lnTo>
                      <a:pt x="65088" y="212725"/>
                    </a:lnTo>
                    <a:lnTo>
                      <a:pt x="68263" y="211138"/>
                    </a:lnTo>
                    <a:lnTo>
                      <a:pt x="68263" y="207963"/>
                    </a:lnTo>
                    <a:lnTo>
                      <a:pt x="68263" y="206375"/>
                    </a:lnTo>
                    <a:lnTo>
                      <a:pt x="65088" y="206375"/>
                    </a:lnTo>
                    <a:lnTo>
                      <a:pt x="63500" y="206375"/>
                    </a:lnTo>
                    <a:lnTo>
                      <a:pt x="61913" y="207963"/>
                    </a:lnTo>
                    <a:lnTo>
                      <a:pt x="58738" y="211138"/>
                    </a:lnTo>
                    <a:lnTo>
                      <a:pt x="58738" y="212725"/>
                    </a:lnTo>
                    <a:lnTo>
                      <a:pt x="57150" y="215900"/>
                    </a:lnTo>
                    <a:lnTo>
                      <a:pt x="53975" y="217488"/>
                    </a:lnTo>
                    <a:lnTo>
                      <a:pt x="52388" y="219075"/>
                    </a:lnTo>
                    <a:lnTo>
                      <a:pt x="50800" y="222250"/>
                    </a:lnTo>
                    <a:lnTo>
                      <a:pt x="47625" y="222250"/>
                    </a:lnTo>
                    <a:lnTo>
                      <a:pt x="47625" y="223838"/>
                    </a:lnTo>
                    <a:lnTo>
                      <a:pt x="46038" y="223838"/>
                    </a:lnTo>
                    <a:lnTo>
                      <a:pt x="46038" y="222250"/>
                    </a:lnTo>
                    <a:lnTo>
                      <a:pt x="46038" y="219075"/>
                    </a:lnTo>
                    <a:lnTo>
                      <a:pt x="46038" y="217488"/>
                    </a:lnTo>
                    <a:lnTo>
                      <a:pt x="46038" y="215900"/>
                    </a:lnTo>
                    <a:lnTo>
                      <a:pt x="47625" y="212725"/>
                    </a:lnTo>
                    <a:lnTo>
                      <a:pt x="47625" y="211138"/>
                    </a:lnTo>
                    <a:lnTo>
                      <a:pt x="47625" y="207963"/>
                    </a:lnTo>
                    <a:lnTo>
                      <a:pt x="47625" y="206375"/>
                    </a:lnTo>
                    <a:lnTo>
                      <a:pt x="47625" y="204788"/>
                    </a:lnTo>
                    <a:lnTo>
                      <a:pt x="50800" y="204788"/>
                    </a:lnTo>
                    <a:lnTo>
                      <a:pt x="50800" y="201613"/>
                    </a:lnTo>
                    <a:lnTo>
                      <a:pt x="52388" y="200025"/>
                    </a:lnTo>
                    <a:lnTo>
                      <a:pt x="50800" y="196850"/>
                    </a:lnTo>
                    <a:lnTo>
                      <a:pt x="52388" y="196850"/>
                    </a:lnTo>
                    <a:lnTo>
                      <a:pt x="53975" y="195263"/>
                    </a:lnTo>
                    <a:lnTo>
                      <a:pt x="53975" y="192088"/>
                    </a:lnTo>
                    <a:lnTo>
                      <a:pt x="53975" y="190500"/>
                    </a:lnTo>
                    <a:lnTo>
                      <a:pt x="53975" y="188913"/>
                    </a:lnTo>
                    <a:lnTo>
                      <a:pt x="53975" y="188913"/>
                    </a:lnTo>
                    <a:lnTo>
                      <a:pt x="52388" y="188913"/>
                    </a:lnTo>
                    <a:lnTo>
                      <a:pt x="52388" y="190500"/>
                    </a:lnTo>
                    <a:lnTo>
                      <a:pt x="50800" y="192088"/>
                    </a:lnTo>
                    <a:lnTo>
                      <a:pt x="47625" y="192088"/>
                    </a:lnTo>
                    <a:lnTo>
                      <a:pt x="46038" y="195263"/>
                    </a:lnTo>
                    <a:lnTo>
                      <a:pt x="46038" y="192088"/>
                    </a:lnTo>
                    <a:lnTo>
                      <a:pt x="42863" y="190500"/>
                    </a:lnTo>
                    <a:lnTo>
                      <a:pt x="46038" y="190500"/>
                    </a:lnTo>
                    <a:lnTo>
                      <a:pt x="47625" y="188913"/>
                    </a:lnTo>
                    <a:lnTo>
                      <a:pt x="50800" y="188913"/>
                    </a:lnTo>
                    <a:lnTo>
                      <a:pt x="50800" y="185738"/>
                    </a:lnTo>
                    <a:lnTo>
                      <a:pt x="50800" y="184150"/>
                    </a:lnTo>
                    <a:lnTo>
                      <a:pt x="50800" y="180975"/>
                    </a:lnTo>
                    <a:lnTo>
                      <a:pt x="52388" y="180975"/>
                    </a:lnTo>
                    <a:lnTo>
                      <a:pt x="53975" y="179388"/>
                    </a:lnTo>
                    <a:lnTo>
                      <a:pt x="57150" y="176213"/>
                    </a:lnTo>
                    <a:lnTo>
                      <a:pt x="53975" y="174625"/>
                    </a:lnTo>
                    <a:lnTo>
                      <a:pt x="53975" y="176213"/>
                    </a:lnTo>
                    <a:lnTo>
                      <a:pt x="52388" y="176213"/>
                    </a:lnTo>
                    <a:lnTo>
                      <a:pt x="50800" y="176213"/>
                    </a:lnTo>
                    <a:lnTo>
                      <a:pt x="50800" y="174625"/>
                    </a:lnTo>
                    <a:lnTo>
                      <a:pt x="52388" y="174625"/>
                    </a:lnTo>
                    <a:lnTo>
                      <a:pt x="50800" y="173038"/>
                    </a:lnTo>
                    <a:lnTo>
                      <a:pt x="50800" y="169863"/>
                    </a:lnTo>
                    <a:lnTo>
                      <a:pt x="52388" y="169863"/>
                    </a:lnTo>
                    <a:lnTo>
                      <a:pt x="52388" y="168275"/>
                    </a:lnTo>
                    <a:lnTo>
                      <a:pt x="53975" y="165100"/>
                    </a:lnTo>
                    <a:lnTo>
                      <a:pt x="53975" y="163513"/>
                    </a:lnTo>
                    <a:lnTo>
                      <a:pt x="53975" y="160338"/>
                    </a:lnTo>
                    <a:lnTo>
                      <a:pt x="57150" y="160338"/>
                    </a:lnTo>
                    <a:lnTo>
                      <a:pt x="57150" y="158750"/>
                    </a:lnTo>
                    <a:lnTo>
                      <a:pt x="58738" y="157163"/>
                    </a:lnTo>
                    <a:lnTo>
                      <a:pt x="61913" y="157163"/>
                    </a:lnTo>
                    <a:lnTo>
                      <a:pt x="61913" y="153988"/>
                    </a:lnTo>
                    <a:lnTo>
                      <a:pt x="61913" y="152400"/>
                    </a:lnTo>
                    <a:lnTo>
                      <a:pt x="63500" y="149225"/>
                    </a:lnTo>
                    <a:lnTo>
                      <a:pt x="65088" y="149225"/>
                    </a:lnTo>
                    <a:lnTo>
                      <a:pt x="68263" y="147638"/>
                    </a:lnTo>
                    <a:lnTo>
                      <a:pt x="68263" y="144463"/>
                    </a:lnTo>
                    <a:lnTo>
                      <a:pt x="68263" y="142875"/>
                    </a:lnTo>
                    <a:lnTo>
                      <a:pt x="68263" y="141288"/>
                    </a:lnTo>
                    <a:lnTo>
                      <a:pt x="68263" y="138113"/>
                    </a:lnTo>
                    <a:lnTo>
                      <a:pt x="69850" y="136525"/>
                    </a:lnTo>
                    <a:lnTo>
                      <a:pt x="73025" y="133350"/>
                    </a:lnTo>
                    <a:lnTo>
                      <a:pt x="73025" y="131763"/>
                    </a:lnTo>
                    <a:lnTo>
                      <a:pt x="74613" y="131763"/>
                    </a:lnTo>
                    <a:lnTo>
                      <a:pt x="77788" y="131763"/>
                    </a:lnTo>
                    <a:lnTo>
                      <a:pt x="79375" y="130175"/>
                    </a:lnTo>
                    <a:lnTo>
                      <a:pt x="80963" y="127000"/>
                    </a:lnTo>
                    <a:lnTo>
                      <a:pt x="80963" y="130175"/>
                    </a:lnTo>
                    <a:lnTo>
                      <a:pt x="84138" y="130175"/>
                    </a:lnTo>
                    <a:lnTo>
                      <a:pt x="85725" y="127000"/>
                    </a:lnTo>
                    <a:lnTo>
                      <a:pt x="88900" y="125413"/>
                    </a:lnTo>
                    <a:lnTo>
                      <a:pt x="90488" y="125413"/>
                    </a:lnTo>
                    <a:lnTo>
                      <a:pt x="90488" y="122238"/>
                    </a:lnTo>
                    <a:lnTo>
                      <a:pt x="93663" y="122238"/>
                    </a:lnTo>
                    <a:lnTo>
                      <a:pt x="95250" y="122238"/>
                    </a:lnTo>
                    <a:lnTo>
                      <a:pt x="93663" y="120650"/>
                    </a:lnTo>
                    <a:lnTo>
                      <a:pt x="90488" y="120650"/>
                    </a:lnTo>
                    <a:lnTo>
                      <a:pt x="90488" y="117475"/>
                    </a:lnTo>
                    <a:lnTo>
                      <a:pt x="90488" y="115888"/>
                    </a:lnTo>
                    <a:lnTo>
                      <a:pt x="88900" y="115888"/>
                    </a:lnTo>
                    <a:lnTo>
                      <a:pt x="88900" y="114300"/>
                    </a:lnTo>
                    <a:lnTo>
                      <a:pt x="85725" y="111125"/>
                    </a:lnTo>
                    <a:lnTo>
                      <a:pt x="85725" y="109538"/>
                    </a:lnTo>
                    <a:lnTo>
                      <a:pt x="85725" y="106363"/>
                    </a:lnTo>
                    <a:lnTo>
                      <a:pt x="88900" y="106363"/>
                    </a:lnTo>
                    <a:lnTo>
                      <a:pt x="88900" y="109538"/>
                    </a:lnTo>
                    <a:lnTo>
                      <a:pt x="90488" y="109538"/>
                    </a:lnTo>
                    <a:lnTo>
                      <a:pt x="90488" y="106363"/>
                    </a:lnTo>
                    <a:lnTo>
                      <a:pt x="90488" y="104775"/>
                    </a:lnTo>
                    <a:lnTo>
                      <a:pt x="93663" y="104775"/>
                    </a:lnTo>
                    <a:lnTo>
                      <a:pt x="93663" y="101600"/>
                    </a:lnTo>
                    <a:lnTo>
                      <a:pt x="95250" y="101600"/>
                    </a:lnTo>
                    <a:lnTo>
                      <a:pt x="95250" y="100013"/>
                    </a:lnTo>
                    <a:lnTo>
                      <a:pt x="96838" y="100013"/>
                    </a:lnTo>
                    <a:lnTo>
                      <a:pt x="100013" y="100013"/>
                    </a:lnTo>
                    <a:lnTo>
                      <a:pt x="96838" y="101600"/>
                    </a:lnTo>
                    <a:lnTo>
                      <a:pt x="100012" y="101600"/>
                    </a:lnTo>
                    <a:lnTo>
                      <a:pt x="100012" y="101600"/>
                    </a:lnTo>
                    <a:lnTo>
                      <a:pt x="101600" y="101600"/>
                    </a:lnTo>
                    <a:lnTo>
                      <a:pt x="101600" y="104775"/>
                    </a:lnTo>
                    <a:lnTo>
                      <a:pt x="100013" y="101602"/>
                    </a:lnTo>
                    <a:lnTo>
                      <a:pt x="100013" y="104775"/>
                    </a:lnTo>
                    <a:lnTo>
                      <a:pt x="100013" y="106363"/>
                    </a:lnTo>
                    <a:lnTo>
                      <a:pt x="100013" y="109538"/>
                    </a:lnTo>
                    <a:lnTo>
                      <a:pt x="101600" y="109538"/>
                    </a:lnTo>
                    <a:lnTo>
                      <a:pt x="101600" y="111125"/>
                    </a:lnTo>
                    <a:lnTo>
                      <a:pt x="101600" y="114300"/>
                    </a:lnTo>
                    <a:lnTo>
                      <a:pt x="104775" y="114300"/>
                    </a:lnTo>
                    <a:lnTo>
                      <a:pt x="106363" y="114300"/>
                    </a:lnTo>
                    <a:lnTo>
                      <a:pt x="109538" y="114300"/>
                    </a:lnTo>
                    <a:lnTo>
                      <a:pt x="111125" y="114300"/>
                    </a:lnTo>
                    <a:lnTo>
                      <a:pt x="112713" y="114300"/>
                    </a:lnTo>
                    <a:lnTo>
                      <a:pt x="112713" y="111125"/>
                    </a:lnTo>
                    <a:lnTo>
                      <a:pt x="112713" y="109538"/>
                    </a:lnTo>
                    <a:lnTo>
                      <a:pt x="115888" y="111125"/>
                    </a:lnTo>
                    <a:lnTo>
                      <a:pt x="117475" y="111125"/>
                    </a:lnTo>
                    <a:lnTo>
                      <a:pt x="117475" y="109538"/>
                    </a:lnTo>
                    <a:lnTo>
                      <a:pt x="120650" y="106363"/>
                    </a:lnTo>
                    <a:lnTo>
                      <a:pt x="122238" y="106363"/>
                    </a:lnTo>
                    <a:lnTo>
                      <a:pt x="122238" y="104775"/>
                    </a:lnTo>
                    <a:lnTo>
                      <a:pt x="125413" y="104775"/>
                    </a:lnTo>
                    <a:lnTo>
                      <a:pt x="127000" y="104775"/>
                    </a:lnTo>
                    <a:lnTo>
                      <a:pt x="127000" y="106363"/>
                    </a:lnTo>
                    <a:lnTo>
                      <a:pt x="128588" y="106363"/>
                    </a:lnTo>
                    <a:lnTo>
                      <a:pt x="128588" y="104775"/>
                    </a:lnTo>
                    <a:lnTo>
                      <a:pt x="131763" y="104775"/>
                    </a:lnTo>
                    <a:lnTo>
                      <a:pt x="133350" y="104775"/>
                    </a:lnTo>
                    <a:lnTo>
                      <a:pt x="136525" y="101600"/>
                    </a:lnTo>
                    <a:lnTo>
                      <a:pt x="138113" y="100013"/>
                    </a:lnTo>
                    <a:lnTo>
                      <a:pt x="141288" y="98425"/>
                    </a:lnTo>
                    <a:lnTo>
                      <a:pt x="141288" y="95250"/>
                    </a:lnTo>
                    <a:lnTo>
                      <a:pt x="141288" y="93663"/>
                    </a:lnTo>
                    <a:lnTo>
                      <a:pt x="142875" y="90488"/>
                    </a:lnTo>
                    <a:lnTo>
                      <a:pt x="144463" y="88900"/>
                    </a:lnTo>
                    <a:lnTo>
                      <a:pt x="142875" y="88900"/>
                    </a:lnTo>
                    <a:lnTo>
                      <a:pt x="141288" y="88900"/>
                    </a:lnTo>
                    <a:lnTo>
                      <a:pt x="138113" y="88900"/>
                    </a:lnTo>
                    <a:lnTo>
                      <a:pt x="138113" y="85725"/>
                    </a:lnTo>
                    <a:lnTo>
                      <a:pt x="136525" y="85725"/>
                    </a:lnTo>
                    <a:lnTo>
                      <a:pt x="133350" y="84138"/>
                    </a:lnTo>
                    <a:lnTo>
                      <a:pt x="136525" y="79375"/>
                    </a:lnTo>
                    <a:lnTo>
                      <a:pt x="138113" y="77788"/>
                    </a:lnTo>
                    <a:lnTo>
                      <a:pt x="138113" y="77788"/>
                    </a:lnTo>
                    <a:lnTo>
                      <a:pt x="136525" y="77788"/>
                    </a:lnTo>
                    <a:lnTo>
                      <a:pt x="133350" y="77788"/>
                    </a:lnTo>
                    <a:lnTo>
                      <a:pt x="131763" y="74613"/>
                    </a:lnTo>
                    <a:lnTo>
                      <a:pt x="128588" y="74613"/>
                    </a:lnTo>
                    <a:lnTo>
                      <a:pt x="128588" y="77788"/>
                    </a:lnTo>
                    <a:lnTo>
                      <a:pt x="127000" y="74613"/>
                    </a:lnTo>
                    <a:lnTo>
                      <a:pt x="125413" y="74613"/>
                    </a:lnTo>
                    <a:lnTo>
                      <a:pt x="120650" y="74613"/>
                    </a:lnTo>
                    <a:lnTo>
                      <a:pt x="117475" y="74613"/>
                    </a:lnTo>
                    <a:lnTo>
                      <a:pt x="117475" y="77788"/>
                    </a:lnTo>
                    <a:lnTo>
                      <a:pt x="117475" y="79375"/>
                    </a:lnTo>
                    <a:lnTo>
                      <a:pt x="115888" y="82550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1125" y="79375"/>
                    </a:lnTo>
                    <a:lnTo>
                      <a:pt x="109538" y="79375"/>
                    </a:lnTo>
                    <a:lnTo>
                      <a:pt x="109538" y="77788"/>
                    </a:lnTo>
                    <a:lnTo>
                      <a:pt x="111125" y="77788"/>
                    </a:lnTo>
                    <a:lnTo>
                      <a:pt x="111125" y="74613"/>
                    </a:lnTo>
                    <a:lnTo>
                      <a:pt x="109538" y="74613"/>
                    </a:lnTo>
                    <a:lnTo>
                      <a:pt x="109538" y="77788"/>
                    </a:lnTo>
                    <a:lnTo>
                      <a:pt x="101600" y="77788"/>
                    </a:lnTo>
                    <a:lnTo>
                      <a:pt x="101600" y="79375"/>
                    </a:lnTo>
                    <a:lnTo>
                      <a:pt x="100013" y="79375"/>
                    </a:lnTo>
                    <a:lnTo>
                      <a:pt x="100013" y="82550"/>
                    </a:lnTo>
                    <a:lnTo>
                      <a:pt x="96838" y="82550"/>
                    </a:lnTo>
                    <a:lnTo>
                      <a:pt x="95250" y="84138"/>
                    </a:lnTo>
                    <a:lnTo>
                      <a:pt x="93663" y="84138"/>
                    </a:lnTo>
                    <a:lnTo>
                      <a:pt x="90488" y="85725"/>
                    </a:lnTo>
                    <a:lnTo>
                      <a:pt x="90488" y="88900"/>
                    </a:lnTo>
                    <a:lnTo>
                      <a:pt x="90488" y="90488"/>
                    </a:lnTo>
                    <a:lnTo>
                      <a:pt x="88900" y="90488"/>
                    </a:lnTo>
                    <a:lnTo>
                      <a:pt x="88900" y="93663"/>
                    </a:lnTo>
                    <a:lnTo>
                      <a:pt x="88900" y="95250"/>
                    </a:lnTo>
                    <a:lnTo>
                      <a:pt x="85725" y="95250"/>
                    </a:lnTo>
                    <a:lnTo>
                      <a:pt x="84138" y="95250"/>
                    </a:lnTo>
                    <a:lnTo>
                      <a:pt x="79375" y="95250"/>
                    </a:lnTo>
                    <a:lnTo>
                      <a:pt x="77788" y="95250"/>
                    </a:lnTo>
                    <a:lnTo>
                      <a:pt x="74613" y="95250"/>
                    </a:lnTo>
                    <a:lnTo>
                      <a:pt x="73025" y="95250"/>
                    </a:lnTo>
                    <a:lnTo>
                      <a:pt x="73025" y="98425"/>
                    </a:lnTo>
                    <a:lnTo>
                      <a:pt x="73025" y="100013"/>
                    </a:lnTo>
                    <a:lnTo>
                      <a:pt x="69850" y="100013"/>
                    </a:lnTo>
                    <a:lnTo>
                      <a:pt x="68263" y="100013"/>
                    </a:lnTo>
                    <a:lnTo>
                      <a:pt x="65088" y="100013"/>
                    </a:lnTo>
                    <a:lnTo>
                      <a:pt x="63500" y="101600"/>
                    </a:lnTo>
                    <a:lnTo>
                      <a:pt x="61913" y="101600"/>
                    </a:lnTo>
                    <a:lnTo>
                      <a:pt x="58738" y="101600"/>
                    </a:lnTo>
                    <a:lnTo>
                      <a:pt x="53975" y="101600"/>
                    </a:lnTo>
                    <a:lnTo>
                      <a:pt x="53975" y="104775"/>
                    </a:lnTo>
                    <a:lnTo>
                      <a:pt x="52388" y="104775"/>
                    </a:lnTo>
                    <a:lnTo>
                      <a:pt x="52388" y="106363"/>
                    </a:lnTo>
                    <a:lnTo>
                      <a:pt x="50800" y="106363"/>
                    </a:lnTo>
                    <a:lnTo>
                      <a:pt x="50800" y="109538"/>
                    </a:lnTo>
                    <a:lnTo>
                      <a:pt x="47625" y="109538"/>
                    </a:lnTo>
                    <a:lnTo>
                      <a:pt x="47625" y="111125"/>
                    </a:lnTo>
                    <a:lnTo>
                      <a:pt x="46038" y="111125"/>
                    </a:lnTo>
                    <a:lnTo>
                      <a:pt x="46038" y="114300"/>
                    </a:lnTo>
                    <a:lnTo>
                      <a:pt x="46038" y="115888"/>
                    </a:lnTo>
                    <a:lnTo>
                      <a:pt x="42863" y="117475"/>
                    </a:lnTo>
                    <a:lnTo>
                      <a:pt x="42863" y="120650"/>
                    </a:lnTo>
                    <a:lnTo>
                      <a:pt x="41275" y="120650"/>
                    </a:lnTo>
                    <a:lnTo>
                      <a:pt x="38100" y="120650"/>
                    </a:lnTo>
                    <a:lnTo>
                      <a:pt x="36513" y="120650"/>
                    </a:lnTo>
                    <a:lnTo>
                      <a:pt x="36513" y="122238"/>
                    </a:lnTo>
                    <a:lnTo>
                      <a:pt x="34925" y="122238"/>
                    </a:lnTo>
                    <a:lnTo>
                      <a:pt x="31750" y="122238"/>
                    </a:lnTo>
                    <a:lnTo>
                      <a:pt x="31750" y="125413"/>
                    </a:lnTo>
                    <a:lnTo>
                      <a:pt x="30163" y="127000"/>
                    </a:lnTo>
                    <a:lnTo>
                      <a:pt x="30163" y="130175"/>
                    </a:lnTo>
                    <a:lnTo>
                      <a:pt x="30163" y="131763"/>
                    </a:lnTo>
                    <a:lnTo>
                      <a:pt x="26988" y="131763"/>
                    </a:lnTo>
                    <a:lnTo>
                      <a:pt x="25400" y="133350"/>
                    </a:lnTo>
                    <a:lnTo>
                      <a:pt x="22225" y="136525"/>
                    </a:lnTo>
                    <a:lnTo>
                      <a:pt x="25400" y="138113"/>
                    </a:lnTo>
                    <a:lnTo>
                      <a:pt x="22225" y="138113"/>
                    </a:lnTo>
                    <a:lnTo>
                      <a:pt x="20638" y="138113"/>
                    </a:lnTo>
                    <a:lnTo>
                      <a:pt x="20638" y="141288"/>
                    </a:lnTo>
                    <a:lnTo>
                      <a:pt x="20638" y="142875"/>
                    </a:lnTo>
                    <a:lnTo>
                      <a:pt x="19050" y="142875"/>
                    </a:lnTo>
                    <a:lnTo>
                      <a:pt x="15875" y="142875"/>
                    </a:lnTo>
                    <a:lnTo>
                      <a:pt x="14288" y="142875"/>
                    </a:lnTo>
                    <a:lnTo>
                      <a:pt x="11113" y="144463"/>
                    </a:lnTo>
                    <a:lnTo>
                      <a:pt x="11113" y="142875"/>
                    </a:lnTo>
                    <a:lnTo>
                      <a:pt x="11113" y="141288"/>
                    </a:lnTo>
                    <a:lnTo>
                      <a:pt x="11113" y="138113"/>
                    </a:lnTo>
                    <a:lnTo>
                      <a:pt x="9525" y="138113"/>
                    </a:lnTo>
                    <a:lnTo>
                      <a:pt x="6350" y="138113"/>
                    </a:lnTo>
                    <a:lnTo>
                      <a:pt x="6350" y="136525"/>
                    </a:lnTo>
                    <a:lnTo>
                      <a:pt x="4763" y="133350"/>
                    </a:lnTo>
                    <a:lnTo>
                      <a:pt x="4763" y="131763"/>
                    </a:lnTo>
                    <a:lnTo>
                      <a:pt x="4763" y="130175"/>
                    </a:lnTo>
                    <a:lnTo>
                      <a:pt x="4763" y="127000"/>
                    </a:lnTo>
                    <a:lnTo>
                      <a:pt x="4763" y="125413"/>
                    </a:lnTo>
                    <a:lnTo>
                      <a:pt x="6350" y="125413"/>
                    </a:lnTo>
                    <a:lnTo>
                      <a:pt x="6350" y="122238"/>
                    </a:lnTo>
                    <a:lnTo>
                      <a:pt x="6350" y="120650"/>
                    </a:lnTo>
                    <a:lnTo>
                      <a:pt x="9525" y="117475"/>
                    </a:lnTo>
                    <a:lnTo>
                      <a:pt x="11113" y="115888"/>
                    </a:lnTo>
                    <a:lnTo>
                      <a:pt x="14288" y="115888"/>
                    </a:lnTo>
                    <a:lnTo>
                      <a:pt x="11113" y="114300"/>
                    </a:lnTo>
                    <a:lnTo>
                      <a:pt x="14288" y="111125"/>
                    </a:lnTo>
                    <a:lnTo>
                      <a:pt x="14288" y="109538"/>
                    </a:lnTo>
                    <a:lnTo>
                      <a:pt x="11113" y="109538"/>
                    </a:lnTo>
                    <a:lnTo>
                      <a:pt x="9525" y="109538"/>
                    </a:lnTo>
                    <a:lnTo>
                      <a:pt x="6350" y="109538"/>
                    </a:lnTo>
                    <a:lnTo>
                      <a:pt x="4763" y="111125"/>
                    </a:lnTo>
                    <a:lnTo>
                      <a:pt x="4763" y="109538"/>
                    </a:lnTo>
                    <a:lnTo>
                      <a:pt x="6350" y="106363"/>
                    </a:lnTo>
                    <a:lnTo>
                      <a:pt x="4763" y="106363"/>
                    </a:lnTo>
                    <a:lnTo>
                      <a:pt x="3175" y="109538"/>
                    </a:lnTo>
                    <a:lnTo>
                      <a:pt x="3175" y="106363"/>
                    </a:lnTo>
                    <a:lnTo>
                      <a:pt x="0" y="106363"/>
                    </a:lnTo>
                    <a:lnTo>
                      <a:pt x="0" y="104775"/>
                    </a:lnTo>
                    <a:lnTo>
                      <a:pt x="3175" y="104775"/>
                    </a:lnTo>
                    <a:lnTo>
                      <a:pt x="3175" y="101600"/>
                    </a:lnTo>
                    <a:lnTo>
                      <a:pt x="4763" y="100013"/>
                    </a:lnTo>
                    <a:lnTo>
                      <a:pt x="6350" y="98425"/>
                    </a:lnTo>
                    <a:lnTo>
                      <a:pt x="6350" y="95250"/>
                    </a:lnTo>
                    <a:lnTo>
                      <a:pt x="6350" y="93663"/>
                    </a:lnTo>
                    <a:lnTo>
                      <a:pt x="6350" y="90488"/>
                    </a:lnTo>
                    <a:lnTo>
                      <a:pt x="9525" y="93663"/>
                    </a:lnTo>
                    <a:lnTo>
                      <a:pt x="11113" y="93663"/>
                    </a:lnTo>
                    <a:lnTo>
                      <a:pt x="14288" y="90488"/>
                    </a:lnTo>
                    <a:lnTo>
                      <a:pt x="14288" y="88900"/>
                    </a:lnTo>
                    <a:lnTo>
                      <a:pt x="14288" y="85725"/>
                    </a:lnTo>
                    <a:lnTo>
                      <a:pt x="14288" y="84138"/>
                    </a:lnTo>
                    <a:lnTo>
                      <a:pt x="11113" y="84138"/>
                    </a:lnTo>
                    <a:lnTo>
                      <a:pt x="11113" y="82550"/>
                    </a:lnTo>
                    <a:lnTo>
                      <a:pt x="11113" y="79375"/>
                    </a:lnTo>
                    <a:lnTo>
                      <a:pt x="11113" y="77788"/>
                    </a:lnTo>
                    <a:lnTo>
                      <a:pt x="14288" y="77788"/>
                    </a:lnTo>
                    <a:lnTo>
                      <a:pt x="14288" y="74613"/>
                    </a:lnTo>
                    <a:lnTo>
                      <a:pt x="14288" y="73025"/>
                    </a:lnTo>
                    <a:lnTo>
                      <a:pt x="11113" y="73025"/>
                    </a:lnTo>
                    <a:lnTo>
                      <a:pt x="11113" y="69850"/>
                    </a:lnTo>
                    <a:lnTo>
                      <a:pt x="14288" y="69850"/>
                    </a:lnTo>
                    <a:lnTo>
                      <a:pt x="15875" y="68263"/>
                    </a:lnTo>
                    <a:lnTo>
                      <a:pt x="19050" y="66675"/>
                    </a:lnTo>
                    <a:lnTo>
                      <a:pt x="20638" y="66675"/>
                    </a:lnTo>
                    <a:lnTo>
                      <a:pt x="20638" y="63500"/>
                    </a:lnTo>
                    <a:lnTo>
                      <a:pt x="20638" y="61913"/>
                    </a:lnTo>
                    <a:lnTo>
                      <a:pt x="20638" y="58738"/>
                    </a:lnTo>
                    <a:lnTo>
                      <a:pt x="22225" y="58738"/>
                    </a:lnTo>
                    <a:lnTo>
                      <a:pt x="25400" y="58738"/>
                    </a:lnTo>
                    <a:lnTo>
                      <a:pt x="22225" y="61913"/>
                    </a:lnTo>
                    <a:lnTo>
                      <a:pt x="22225" y="63500"/>
                    </a:lnTo>
                    <a:lnTo>
                      <a:pt x="22225" y="66675"/>
                    </a:lnTo>
                    <a:lnTo>
                      <a:pt x="25400" y="63500"/>
                    </a:lnTo>
                    <a:lnTo>
                      <a:pt x="25400" y="61913"/>
                    </a:lnTo>
                    <a:lnTo>
                      <a:pt x="26988" y="61913"/>
                    </a:lnTo>
                    <a:lnTo>
                      <a:pt x="26988" y="58738"/>
                    </a:lnTo>
                    <a:lnTo>
                      <a:pt x="25400" y="58738"/>
                    </a:lnTo>
                    <a:lnTo>
                      <a:pt x="25400" y="57150"/>
                    </a:lnTo>
                    <a:lnTo>
                      <a:pt x="26988" y="57150"/>
                    </a:lnTo>
                    <a:lnTo>
                      <a:pt x="26988" y="55563"/>
                    </a:lnTo>
                    <a:lnTo>
                      <a:pt x="30163" y="52388"/>
                    </a:lnTo>
                    <a:lnTo>
                      <a:pt x="30163" y="50800"/>
                    </a:lnTo>
                    <a:lnTo>
                      <a:pt x="31750" y="50800"/>
                    </a:lnTo>
                    <a:lnTo>
                      <a:pt x="30163" y="47625"/>
                    </a:lnTo>
                    <a:lnTo>
                      <a:pt x="30163" y="46037"/>
                    </a:lnTo>
                    <a:lnTo>
                      <a:pt x="30163" y="42862"/>
                    </a:lnTo>
                    <a:lnTo>
                      <a:pt x="31750" y="41275"/>
                    </a:lnTo>
                    <a:lnTo>
                      <a:pt x="30163" y="41275"/>
                    </a:lnTo>
                    <a:lnTo>
                      <a:pt x="30163" y="39687"/>
                    </a:lnTo>
                    <a:lnTo>
                      <a:pt x="31750" y="39687"/>
                    </a:lnTo>
                    <a:lnTo>
                      <a:pt x="34925" y="39687"/>
                    </a:lnTo>
                    <a:lnTo>
                      <a:pt x="31750" y="36512"/>
                    </a:lnTo>
                    <a:lnTo>
                      <a:pt x="34925" y="36512"/>
                    </a:lnTo>
                    <a:lnTo>
                      <a:pt x="36513" y="34925"/>
                    </a:lnTo>
                    <a:lnTo>
                      <a:pt x="36513" y="31750"/>
                    </a:lnTo>
                    <a:lnTo>
                      <a:pt x="38100" y="31750"/>
                    </a:lnTo>
                    <a:lnTo>
                      <a:pt x="38100" y="34925"/>
                    </a:lnTo>
                    <a:lnTo>
                      <a:pt x="41275" y="34925"/>
                    </a:lnTo>
                    <a:lnTo>
                      <a:pt x="41275" y="31750"/>
                    </a:lnTo>
                    <a:lnTo>
                      <a:pt x="42863" y="31750"/>
                    </a:lnTo>
                    <a:lnTo>
                      <a:pt x="42863" y="30162"/>
                    </a:lnTo>
                    <a:lnTo>
                      <a:pt x="42863" y="26987"/>
                    </a:lnTo>
                    <a:lnTo>
                      <a:pt x="46038" y="26987"/>
                    </a:lnTo>
                    <a:lnTo>
                      <a:pt x="47625" y="26987"/>
                    </a:lnTo>
                    <a:lnTo>
                      <a:pt x="50800" y="30162"/>
                    </a:lnTo>
                    <a:lnTo>
                      <a:pt x="50800" y="26987"/>
                    </a:lnTo>
                    <a:lnTo>
                      <a:pt x="52388" y="25400"/>
                    </a:lnTo>
                    <a:lnTo>
                      <a:pt x="53975" y="25400"/>
                    </a:lnTo>
                    <a:lnTo>
                      <a:pt x="57150" y="23812"/>
                    </a:lnTo>
                    <a:lnTo>
                      <a:pt x="57150" y="20637"/>
                    </a:lnTo>
                    <a:lnTo>
                      <a:pt x="58738" y="20637"/>
                    </a:lnTo>
                    <a:lnTo>
                      <a:pt x="58738" y="23812"/>
                    </a:lnTo>
                    <a:lnTo>
                      <a:pt x="58738" y="25400"/>
                    </a:lnTo>
                    <a:lnTo>
                      <a:pt x="61913" y="25400"/>
                    </a:lnTo>
                    <a:lnTo>
                      <a:pt x="63500" y="23812"/>
                    </a:lnTo>
                    <a:lnTo>
                      <a:pt x="61913" y="20637"/>
                    </a:lnTo>
                    <a:lnTo>
                      <a:pt x="63500" y="19050"/>
                    </a:lnTo>
                    <a:lnTo>
                      <a:pt x="65088" y="19050"/>
                    </a:lnTo>
                    <a:lnTo>
                      <a:pt x="68263" y="19050"/>
                    </a:lnTo>
                    <a:lnTo>
                      <a:pt x="68263" y="20637"/>
                    </a:lnTo>
                    <a:lnTo>
                      <a:pt x="69850" y="20637"/>
                    </a:lnTo>
                    <a:lnTo>
                      <a:pt x="69850" y="19050"/>
                    </a:lnTo>
                    <a:lnTo>
                      <a:pt x="69850" y="15875"/>
                    </a:lnTo>
                    <a:lnTo>
                      <a:pt x="73025" y="14287"/>
                    </a:lnTo>
                    <a:lnTo>
                      <a:pt x="73025" y="15875"/>
                    </a:lnTo>
                    <a:lnTo>
                      <a:pt x="73025" y="19050"/>
                    </a:lnTo>
                    <a:lnTo>
                      <a:pt x="74613" y="19050"/>
                    </a:lnTo>
                    <a:lnTo>
                      <a:pt x="74613" y="15875"/>
                    </a:lnTo>
                    <a:lnTo>
                      <a:pt x="77788" y="15875"/>
                    </a:lnTo>
                    <a:lnTo>
                      <a:pt x="79375" y="14287"/>
                    </a:lnTo>
                    <a:lnTo>
                      <a:pt x="79375" y="11112"/>
                    </a:lnTo>
                    <a:lnTo>
                      <a:pt x="80963" y="9525"/>
                    </a:lnTo>
                    <a:lnTo>
                      <a:pt x="84138" y="9525"/>
                    </a:lnTo>
                    <a:lnTo>
                      <a:pt x="85725" y="9525"/>
                    </a:lnTo>
                    <a:lnTo>
                      <a:pt x="88900" y="9525"/>
                    </a:lnTo>
                    <a:lnTo>
                      <a:pt x="90488" y="9525"/>
                    </a:lnTo>
                    <a:lnTo>
                      <a:pt x="90488" y="11112"/>
                    </a:lnTo>
                    <a:lnTo>
                      <a:pt x="93663" y="9525"/>
                    </a:lnTo>
                    <a:lnTo>
                      <a:pt x="95250" y="9525"/>
                    </a:lnTo>
                    <a:lnTo>
                      <a:pt x="96838" y="9525"/>
                    </a:lnTo>
                    <a:lnTo>
                      <a:pt x="100013" y="9525"/>
                    </a:lnTo>
                    <a:lnTo>
                      <a:pt x="100013" y="7937"/>
                    </a:lnTo>
                    <a:lnTo>
                      <a:pt x="101600" y="4762"/>
                    </a:lnTo>
                    <a:lnTo>
                      <a:pt x="104775" y="3175"/>
                    </a:lnTo>
                    <a:lnTo>
                      <a:pt x="106363" y="3175"/>
                    </a:lnTo>
                    <a:lnTo>
                      <a:pt x="109538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D057B6B9-DDCF-4DF5-07B3-D5C0C74CA11E}"/>
                  </a:ext>
                </a:extLst>
              </p:cNvPr>
              <p:cNvSpPr>
                <a:spLocks/>
              </p:cNvSpPr>
              <p:nvPr/>
            </p:nvSpPr>
            <p:spPr bwMode="auto">
              <a:xfrm rot="4789443">
                <a:off x="5384150" y="2122803"/>
                <a:ext cx="660263" cy="957328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5B307C19-D28E-C919-27E7-5D4F9B0C82C4}"/>
                  </a:ext>
                </a:extLst>
              </p:cNvPr>
              <p:cNvSpPr/>
              <p:nvPr/>
            </p:nvSpPr>
            <p:spPr>
              <a:xfrm rot="5400000" flipH="1" flipV="1">
                <a:off x="5328453" y="3764854"/>
                <a:ext cx="2103545" cy="434937"/>
              </a:xfrm>
              <a:custGeom>
                <a:avLst/>
                <a:gdLst>
                  <a:gd name="connsiteX0" fmla="*/ 327282 w 2377881"/>
                  <a:gd name="connsiteY0" fmla="*/ 501500 h 509406"/>
                  <a:gd name="connsiteX1" fmla="*/ 335854 w 2377881"/>
                  <a:gd name="connsiteY1" fmla="*/ 502452 h 509406"/>
                  <a:gd name="connsiteX2" fmla="*/ 335759 w 2377881"/>
                  <a:gd name="connsiteY2" fmla="*/ 504452 h 509406"/>
                  <a:gd name="connsiteX3" fmla="*/ 335664 w 2377881"/>
                  <a:gd name="connsiteY3" fmla="*/ 505976 h 509406"/>
                  <a:gd name="connsiteX4" fmla="*/ 334330 w 2377881"/>
                  <a:gd name="connsiteY4" fmla="*/ 507977 h 509406"/>
                  <a:gd name="connsiteX5" fmla="*/ 329377 w 2377881"/>
                  <a:gd name="connsiteY5" fmla="*/ 504929 h 509406"/>
                  <a:gd name="connsiteX6" fmla="*/ 324710 w 2377881"/>
                  <a:gd name="connsiteY6" fmla="*/ 505024 h 509406"/>
                  <a:gd name="connsiteX7" fmla="*/ 324805 w 2377881"/>
                  <a:gd name="connsiteY7" fmla="*/ 504929 h 509406"/>
                  <a:gd name="connsiteX8" fmla="*/ 442915 w 2377881"/>
                  <a:gd name="connsiteY8" fmla="*/ 497880 h 509406"/>
                  <a:gd name="connsiteX9" fmla="*/ 446058 w 2377881"/>
                  <a:gd name="connsiteY9" fmla="*/ 500261 h 509406"/>
                  <a:gd name="connsiteX10" fmla="*/ 444153 w 2377881"/>
                  <a:gd name="connsiteY10" fmla="*/ 509405 h 509406"/>
                  <a:gd name="connsiteX11" fmla="*/ 437200 w 2377881"/>
                  <a:gd name="connsiteY11" fmla="*/ 504071 h 509406"/>
                  <a:gd name="connsiteX12" fmla="*/ 434247 w 2377881"/>
                  <a:gd name="connsiteY12" fmla="*/ 501785 h 509406"/>
                  <a:gd name="connsiteX13" fmla="*/ 438343 w 2377881"/>
                  <a:gd name="connsiteY13" fmla="*/ 502261 h 509406"/>
                  <a:gd name="connsiteX14" fmla="*/ 444058 w 2377881"/>
                  <a:gd name="connsiteY14" fmla="*/ 500261 h 509406"/>
                  <a:gd name="connsiteX15" fmla="*/ 442915 w 2377881"/>
                  <a:gd name="connsiteY15" fmla="*/ 497880 h 509406"/>
                  <a:gd name="connsiteX16" fmla="*/ 340521 w 2377881"/>
                  <a:gd name="connsiteY16" fmla="*/ 488927 h 509406"/>
                  <a:gd name="connsiteX17" fmla="*/ 349380 w 2377881"/>
                  <a:gd name="connsiteY17" fmla="*/ 490165 h 509406"/>
                  <a:gd name="connsiteX18" fmla="*/ 350449 w 2377881"/>
                  <a:gd name="connsiteY18" fmla="*/ 489633 h 509406"/>
                  <a:gd name="connsiteX19" fmla="*/ 349284 w 2377881"/>
                  <a:gd name="connsiteY19" fmla="*/ 491309 h 509406"/>
                  <a:gd name="connsiteX20" fmla="*/ 340521 w 2377881"/>
                  <a:gd name="connsiteY20" fmla="*/ 488927 h 509406"/>
                  <a:gd name="connsiteX21" fmla="*/ 361381 w 2377881"/>
                  <a:gd name="connsiteY21" fmla="*/ 481498 h 509406"/>
                  <a:gd name="connsiteX22" fmla="*/ 357809 w 2377881"/>
                  <a:gd name="connsiteY22" fmla="*/ 485974 h 509406"/>
                  <a:gd name="connsiteX23" fmla="*/ 350449 w 2377881"/>
                  <a:gd name="connsiteY23" fmla="*/ 489633 h 509406"/>
                  <a:gd name="connsiteX24" fmla="*/ 352332 w 2377881"/>
                  <a:gd name="connsiteY24" fmla="*/ 486927 h 509406"/>
                  <a:gd name="connsiteX25" fmla="*/ 360905 w 2377881"/>
                  <a:gd name="connsiteY25" fmla="*/ 481784 h 509406"/>
                  <a:gd name="connsiteX26" fmla="*/ 420436 w 2377881"/>
                  <a:gd name="connsiteY26" fmla="*/ 479973 h 509406"/>
                  <a:gd name="connsiteX27" fmla="*/ 425104 w 2377881"/>
                  <a:gd name="connsiteY27" fmla="*/ 480735 h 509406"/>
                  <a:gd name="connsiteX28" fmla="*/ 432248 w 2377881"/>
                  <a:gd name="connsiteY28" fmla="*/ 480449 h 509406"/>
                  <a:gd name="connsiteX29" fmla="*/ 423389 w 2377881"/>
                  <a:gd name="connsiteY29" fmla="*/ 484164 h 509406"/>
                  <a:gd name="connsiteX30" fmla="*/ 419103 w 2377881"/>
                  <a:gd name="connsiteY30" fmla="*/ 482830 h 509406"/>
                  <a:gd name="connsiteX31" fmla="*/ 417484 w 2377881"/>
                  <a:gd name="connsiteY31" fmla="*/ 480544 h 509406"/>
                  <a:gd name="connsiteX32" fmla="*/ 420436 w 2377881"/>
                  <a:gd name="connsiteY32" fmla="*/ 479973 h 509406"/>
                  <a:gd name="connsiteX33" fmla="*/ 399576 w 2377881"/>
                  <a:gd name="connsiteY33" fmla="*/ 473496 h 509406"/>
                  <a:gd name="connsiteX34" fmla="*/ 409577 w 2377881"/>
                  <a:gd name="connsiteY34" fmla="*/ 479592 h 509406"/>
                  <a:gd name="connsiteX35" fmla="*/ 409482 w 2377881"/>
                  <a:gd name="connsiteY35" fmla="*/ 480830 h 509406"/>
                  <a:gd name="connsiteX36" fmla="*/ 405481 w 2377881"/>
                  <a:gd name="connsiteY36" fmla="*/ 482069 h 509406"/>
                  <a:gd name="connsiteX37" fmla="*/ 404529 w 2377881"/>
                  <a:gd name="connsiteY37" fmla="*/ 481211 h 509406"/>
                  <a:gd name="connsiteX38" fmla="*/ 401005 w 2377881"/>
                  <a:gd name="connsiteY38" fmla="*/ 477401 h 509406"/>
                  <a:gd name="connsiteX39" fmla="*/ 399766 w 2377881"/>
                  <a:gd name="connsiteY39" fmla="*/ 476735 h 509406"/>
                  <a:gd name="connsiteX40" fmla="*/ 394432 w 2377881"/>
                  <a:gd name="connsiteY40" fmla="*/ 477973 h 509406"/>
                  <a:gd name="connsiteX41" fmla="*/ 394242 w 2377881"/>
                  <a:gd name="connsiteY41" fmla="*/ 477592 h 509406"/>
                  <a:gd name="connsiteX42" fmla="*/ 394337 w 2377881"/>
                  <a:gd name="connsiteY42" fmla="*/ 475687 h 509406"/>
                  <a:gd name="connsiteX43" fmla="*/ 399576 w 2377881"/>
                  <a:gd name="connsiteY43" fmla="*/ 473496 h 509406"/>
                  <a:gd name="connsiteX44" fmla="*/ 624843 w 2377881"/>
                  <a:gd name="connsiteY44" fmla="*/ 467972 h 509406"/>
                  <a:gd name="connsiteX45" fmla="*/ 629320 w 2377881"/>
                  <a:gd name="connsiteY45" fmla="*/ 469210 h 509406"/>
                  <a:gd name="connsiteX46" fmla="*/ 626081 w 2377881"/>
                  <a:gd name="connsiteY46" fmla="*/ 474449 h 509406"/>
                  <a:gd name="connsiteX47" fmla="*/ 622557 w 2377881"/>
                  <a:gd name="connsiteY47" fmla="*/ 474830 h 509406"/>
                  <a:gd name="connsiteX48" fmla="*/ 618842 w 2377881"/>
                  <a:gd name="connsiteY48" fmla="*/ 475211 h 509406"/>
                  <a:gd name="connsiteX49" fmla="*/ 611794 w 2377881"/>
                  <a:gd name="connsiteY49" fmla="*/ 475211 h 509406"/>
                  <a:gd name="connsiteX50" fmla="*/ 612365 w 2377881"/>
                  <a:gd name="connsiteY50" fmla="*/ 470448 h 509406"/>
                  <a:gd name="connsiteX51" fmla="*/ 623128 w 2377881"/>
                  <a:gd name="connsiteY51" fmla="*/ 470353 h 509406"/>
                  <a:gd name="connsiteX52" fmla="*/ 623986 w 2377881"/>
                  <a:gd name="connsiteY52" fmla="*/ 469115 h 509406"/>
                  <a:gd name="connsiteX53" fmla="*/ 971267 w 2377881"/>
                  <a:gd name="connsiteY53" fmla="*/ 463972 h 509406"/>
                  <a:gd name="connsiteX54" fmla="*/ 981935 w 2377881"/>
                  <a:gd name="connsiteY54" fmla="*/ 463972 h 509406"/>
                  <a:gd name="connsiteX55" fmla="*/ 981744 w 2377881"/>
                  <a:gd name="connsiteY55" fmla="*/ 464162 h 509406"/>
                  <a:gd name="connsiteX56" fmla="*/ 976886 w 2377881"/>
                  <a:gd name="connsiteY56" fmla="*/ 468163 h 509406"/>
                  <a:gd name="connsiteX57" fmla="*/ 971362 w 2377881"/>
                  <a:gd name="connsiteY57" fmla="*/ 465781 h 509406"/>
                  <a:gd name="connsiteX58" fmla="*/ 971171 w 2377881"/>
                  <a:gd name="connsiteY58" fmla="*/ 464638 h 509406"/>
                  <a:gd name="connsiteX59" fmla="*/ 971267 w 2377881"/>
                  <a:gd name="connsiteY59" fmla="*/ 463972 h 509406"/>
                  <a:gd name="connsiteX60" fmla="*/ 481206 w 2377881"/>
                  <a:gd name="connsiteY60" fmla="*/ 462448 h 509406"/>
                  <a:gd name="connsiteX61" fmla="*/ 487016 w 2377881"/>
                  <a:gd name="connsiteY61" fmla="*/ 470925 h 509406"/>
                  <a:gd name="connsiteX62" fmla="*/ 483301 w 2377881"/>
                  <a:gd name="connsiteY62" fmla="*/ 470163 h 509406"/>
                  <a:gd name="connsiteX63" fmla="*/ 481206 w 2377881"/>
                  <a:gd name="connsiteY63" fmla="*/ 469687 h 509406"/>
                  <a:gd name="connsiteX64" fmla="*/ 476634 w 2377881"/>
                  <a:gd name="connsiteY64" fmla="*/ 463876 h 509406"/>
                  <a:gd name="connsiteX65" fmla="*/ 481206 w 2377881"/>
                  <a:gd name="connsiteY65" fmla="*/ 462448 h 509406"/>
                  <a:gd name="connsiteX66" fmla="*/ 517210 w 2377881"/>
                  <a:gd name="connsiteY66" fmla="*/ 462447 h 509406"/>
                  <a:gd name="connsiteX67" fmla="*/ 522925 w 2377881"/>
                  <a:gd name="connsiteY67" fmla="*/ 466257 h 509406"/>
                  <a:gd name="connsiteX68" fmla="*/ 521116 w 2377881"/>
                  <a:gd name="connsiteY68" fmla="*/ 467496 h 509406"/>
                  <a:gd name="connsiteX69" fmla="*/ 509686 w 2377881"/>
                  <a:gd name="connsiteY69" fmla="*/ 472163 h 509406"/>
                  <a:gd name="connsiteX70" fmla="*/ 515306 w 2377881"/>
                  <a:gd name="connsiteY70" fmla="*/ 476259 h 509406"/>
                  <a:gd name="connsiteX71" fmla="*/ 514829 w 2377881"/>
                  <a:gd name="connsiteY71" fmla="*/ 478068 h 509406"/>
                  <a:gd name="connsiteX72" fmla="*/ 514067 w 2377881"/>
                  <a:gd name="connsiteY72" fmla="*/ 478926 h 509406"/>
                  <a:gd name="connsiteX73" fmla="*/ 510352 w 2377881"/>
                  <a:gd name="connsiteY73" fmla="*/ 479116 h 509406"/>
                  <a:gd name="connsiteX74" fmla="*/ 504733 w 2377881"/>
                  <a:gd name="connsiteY74" fmla="*/ 476830 h 509406"/>
                  <a:gd name="connsiteX75" fmla="*/ 502732 w 2377881"/>
                  <a:gd name="connsiteY75" fmla="*/ 482069 h 509406"/>
                  <a:gd name="connsiteX76" fmla="*/ 500447 w 2377881"/>
                  <a:gd name="connsiteY76" fmla="*/ 477402 h 509406"/>
                  <a:gd name="connsiteX77" fmla="*/ 509495 w 2377881"/>
                  <a:gd name="connsiteY77" fmla="*/ 465400 h 509406"/>
                  <a:gd name="connsiteX78" fmla="*/ 515210 w 2377881"/>
                  <a:gd name="connsiteY78" fmla="*/ 463209 h 509406"/>
                  <a:gd name="connsiteX79" fmla="*/ 870588 w 2377881"/>
                  <a:gd name="connsiteY79" fmla="*/ 462066 h 509406"/>
                  <a:gd name="connsiteX80" fmla="*/ 873350 w 2377881"/>
                  <a:gd name="connsiteY80" fmla="*/ 463400 h 509406"/>
                  <a:gd name="connsiteX81" fmla="*/ 872969 w 2377881"/>
                  <a:gd name="connsiteY81" fmla="*/ 469305 h 509406"/>
                  <a:gd name="connsiteX82" fmla="*/ 870016 w 2377881"/>
                  <a:gd name="connsiteY82" fmla="*/ 470639 h 509406"/>
                  <a:gd name="connsiteX83" fmla="*/ 862206 w 2377881"/>
                  <a:gd name="connsiteY83" fmla="*/ 472734 h 509406"/>
                  <a:gd name="connsiteX84" fmla="*/ 869254 w 2377881"/>
                  <a:gd name="connsiteY84" fmla="*/ 467781 h 509406"/>
                  <a:gd name="connsiteX85" fmla="*/ 868587 w 2377881"/>
                  <a:gd name="connsiteY85" fmla="*/ 462923 h 509406"/>
                  <a:gd name="connsiteX86" fmla="*/ 870588 w 2377881"/>
                  <a:gd name="connsiteY86" fmla="*/ 462066 h 509406"/>
                  <a:gd name="connsiteX87" fmla="*/ 685231 w 2377881"/>
                  <a:gd name="connsiteY87" fmla="*/ 462066 h 509406"/>
                  <a:gd name="connsiteX88" fmla="*/ 687898 w 2377881"/>
                  <a:gd name="connsiteY88" fmla="*/ 464257 h 509406"/>
                  <a:gd name="connsiteX89" fmla="*/ 685421 w 2377881"/>
                  <a:gd name="connsiteY89" fmla="*/ 467210 h 509406"/>
                  <a:gd name="connsiteX90" fmla="*/ 690565 w 2377881"/>
                  <a:gd name="connsiteY90" fmla="*/ 469686 h 509406"/>
                  <a:gd name="connsiteX91" fmla="*/ 690184 w 2377881"/>
                  <a:gd name="connsiteY91" fmla="*/ 471877 h 509406"/>
                  <a:gd name="connsiteX92" fmla="*/ 689707 w 2377881"/>
                  <a:gd name="connsiteY92" fmla="*/ 472067 h 509406"/>
                  <a:gd name="connsiteX93" fmla="*/ 680278 w 2377881"/>
                  <a:gd name="connsiteY93" fmla="*/ 468067 h 509406"/>
                  <a:gd name="connsiteX94" fmla="*/ 685231 w 2377881"/>
                  <a:gd name="connsiteY94" fmla="*/ 462066 h 509406"/>
                  <a:gd name="connsiteX95" fmla="*/ 571312 w 2377881"/>
                  <a:gd name="connsiteY95" fmla="*/ 461114 h 509406"/>
                  <a:gd name="connsiteX96" fmla="*/ 574932 w 2377881"/>
                  <a:gd name="connsiteY96" fmla="*/ 469686 h 509406"/>
                  <a:gd name="connsiteX97" fmla="*/ 569217 w 2377881"/>
                  <a:gd name="connsiteY97" fmla="*/ 466067 h 509406"/>
                  <a:gd name="connsiteX98" fmla="*/ 564359 w 2377881"/>
                  <a:gd name="connsiteY98" fmla="*/ 465209 h 509406"/>
                  <a:gd name="connsiteX99" fmla="*/ 560073 w 2377881"/>
                  <a:gd name="connsiteY99" fmla="*/ 464543 h 509406"/>
                  <a:gd name="connsiteX100" fmla="*/ 557120 w 2377881"/>
                  <a:gd name="connsiteY100" fmla="*/ 468353 h 509406"/>
                  <a:gd name="connsiteX101" fmla="*/ 551977 w 2377881"/>
                  <a:gd name="connsiteY101" fmla="*/ 466257 h 509406"/>
                  <a:gd name="connsiteX102" fmla="*/ 554167 w 2377881"/>
                  <a:gd name="connsiteY102" fmla="*/ 471591 h 509406"/>
                  <a:gd name="connsiteX103" fmla="*/ 556930 w 2377881"/>
                  <a:gd name="connsiteY103" fmla="*/ 478068 h 509406"/>
                  <a:gd name="connsiteX104" fmla="*/ 555501 w 2377881"/>
                  <a:gd name="connsiteY104" fmla="*/ 478449 h 509406"/>
                  <a:gd name="connsiteX105" fmla="*/ 553691 w 2377881"/>
                  <a:gd name="connsiteY105" fmla="*/ 478925 h 509406"/>
                  <a:gd name="connsiteX106" fmla="*/ 549405 w 2377881"/>
                  <a:gd name="connsiteY106" fmla="*/ 474068 h 509406"/>
                  <a:gd name="connsiteX107" fmla="*/ 548548 w 2377881"/>
                  <a:gd name="connsiteY107" fmla="*/ 472353 h 509406"/>
                  <a:gd name="connsiteX108" fmla="*/ 547786 w 2377881"/>
                  <a:gd name="connsiteY108" fmla="*/ 470924 h 509406"/>
                  <a:gd name="connsiteX109" fmla="*/ 543499 w 2377881"/>
                  <a:gd name="connsiteY109" fmla="*/ 467305 h 509406"/>
                  <a:gd name="connsiteX110" fmla="*/ 537880 w 2377881"/>
                  <a:gd name="connsiteY110" fmla="*/ 465590 h 509406"/>
                  <a:gd name="connsiteX111" fmla="*/ 533212 w 2377881"/>
                  <a:gd name="connsiteY111" fmla="*/ 476354 h 509406"/>
                  <a:gd name="connsiteX112" fmla="*/ 530164 w 2377881"/>
                  <a:gd name="connsiteY112" fmla="*/ 476830 h 509406"/>
                  <a:gd name="connsiteX113" fmla="*/ 527974 w 2377881"/>
                  <a:gd name="connsiteY113" fmla="*/ 477211 h 509406"/>
                  <a:gd name="connsiteX114" fmla="*/ 522544 w 2377881"/>
                  <a:gd name="connsiteY114" fmla="*/ 475306 h 509406"/>
                  <a:gd name="connsiteX115" fmla="*/ 521497 w 2377881"/>
                  <a:gd name="connsiteY115" fmla="*/ 472639 h 509406"/>
                  <a:gd name="connsiteX116" fmla="*/ 521211 w 2377881"/>
                  <a:gd name="connsiteY116" fmla="*/ 471877 h 509406"/>
                  <a:gd name="connsiteX117" fmla="*/ 520449 w 2377881"/>
                  <a:gd name="connsiteY117" fmla="*/ 470258 h 509406"/>
                  <a:gd name="connsiteX118" fmla="*/ 521497 w 2377881"/>
                  <a:gd name="connsiteY118" fmla="*/ 470448 h 509406"/>
                  <a:gd name="connsiteX119" fmla="*/ 527688 w 2377881"/>
                  <a:gd name="connsiteY119" fmla="*/ 467400 h 509406"/>
                  <a:gd name="connsiteX120" fmla="*/ 544261 w 2377881"/>
                  <a:gd name="connsiteY120" fmla="*/ 461876 h 509406"/>
                  <a:gd name="connsiteX121" fmla="*/ 552453 w 2377881"/>
                  <a:gd name="connsiteY121" fmla="*/ 461590 h 509406"/>
                  <a:gd name="connsiteX122" fmla="*/ 571312 w 2377881"/>
                  <a:gd name="connsiteY122" fmla="*/ 461114 h 509406"/>
                  <a:gd name="connsiteX123" fmla="*/ 701804 w 2377881"/>
                  <a:gd name="connsiteY123" fmla="*/ 461019 h 509406"/>
                  <a:gd name="connsiteX124" fmla="*/ 705710 w 2377881"/>
                  <a:gd name="connsiteY124" fmla="*/ 461590 h 509406"/>
                  <a:gd name="connsiteX125" fmla="*/ 705995 w 2377881"/>
                  <a:gd name="connsiteY125" fmla="*/ 462543 h 509406"/>
                  <a:gd name="connsiteX126" fmla="*/ 706377 w 2377881"/>
                  <a:gd name="connsiteY126" fmla="*/ 464162 h 509406"/>
                  <a:gd name="connsiteX127" fmla="*/ 694851 w 2377881"/>
                  <a:gd name="connsiteY127" fmla="*/ 467972 h 509406"/>
                  <a:gd name="connsiteX128" fmla="*/ 692279 w 2377881"/>
                  <a:gd name="connsiteY128" fmla="*/ 464162 h 509406"/>
                  <a:gd name="connsiteX129" fmla="*/ 692565 w 2377881"/>
                  <a:gd name="connsiteY129" fmla="*/ 464257 h 509406"/>
                  <a:gd name="connsiteX130" fmla="*/ 696566 w 2377881"/>
                  <a:gd name="connsiteY130" fmla="*/ 465686 h 509406"/>
                  <a:gd name="connsiteX131" fmla="*/ 701804 w 2377881"/>
                  <a:gd name="connsiteY131" fmla="*/ 461019 h 509406"/>
                  <a:gd name="connsiteX132" fmla="*/ 418627 w 2377881"/>
                  <a:gd name="connsiteY132" fmla="*/ 460733 h 509406"/>
                  <a:gd name="connsiteX133" fmla="*/ 423294 w 2377881"/>
                  <a:gd name="connsiteY133" fmla="*/ 463972 h 509406"/>
                  <a:gd name="connsiteX134" fmla="*/ 416817 w 2377881"/>
                  <a:gd name="connsiteY134" fmla="*/ 466448 h 509406"/>
                  <a:gd name="connsiteX135" fmla="*/ 412721 w 2377881"/>
                  <a:gd name="connsiteY135" fmla="*/ 467115 h 509406"/>
                  <a:gd name="connsiteX136" fmla="*/ 412150 w 2377881"/>
                  <a:gd name="connsiteY136" fmla="*/ 468544 h 509406"/>
                  <a:gd name="connsiteX137" fmla="*/ 409864 w 2377881"/>
                  <a:gd name="connsiteY137" fmla="*/ 470258 h 509406"/>
                  <a:gd name="connsiteX138" fmla="*/ 407197 w 2377881"/>
                  <a:gd name="connsiteY138" fmla="*/ 468925 h 509406"/>
                  <a:gd name="connsiteX139" fmla="*/ 406911 w 2377881"/>
                  <a:gd name="connsiteY139" fmla="*/ 466258 h 509406"/>
                  <a:gd name="connsiteX140" fmla="*/ 418627 w 2377881"/>
                  <a:gd name="connsiteY140" fmla="*/ 460733 h 509406"/>
                  <a:gd name="connsiteX141" fmla="*/ 432103 w 2377881"/>
                  <a:gd name="connsiteY141" fmla="*/ 460002 h 509406"/>
                  <a:gd name="connsiteX142" fmla="*/ 433580 w 2377881"/>
                  <a:gd name="connsiteY142" fmla="*/ 460066 h 509406"/>
                  <a:gd name="connsiteX143" fmla="*/ 438343 w 2377881"/>
                  <a:gd name="connsiteY143" fmla="*/ 460257 h 509406"/>
                  <a:gd name="connsiteX144" fmla="*/ 446725 w 2377881"/>
                  <a:gd name="connsiteY144" fmla="*/ 466924 h 509406"/>
                  <a:gd name="connsiteX145" fmla="*/ 445677 w 2377881"/>
                  <a:gd name="connsiteY145" fmla="*/ 468829 h 509406"/>
                  <a:gd name="connsiteX146" fmla="*/ 444439 w 2377881"/>
                  <a:gd name="connsiteY146" fmla="*/ 470925 h 509406"/>
                  <a:gd name="connsiteX147" fmla="*/ 437866 w 2377881"/>
                  <a:gd name="connsiteY147" fmla="*/ 475687 h 509406"/>
                  <a:gd name="connsiteX148" fmla="*/ 429866 w 2377881"/>
                  <a:gd name="connsiteY148" fmla="*/ 471401 h 509406"/>
                  <a:gd name="connsiteX149" fmla="*/ 437200 w 2377881"/>
                  <a:gd name="connsiteY149" fmla="*/ 469687 h 509406"/>
                  <a:gd name="connsiteX150" fmla="*/ 439009 w 2377881"/>
                  <a:gd name="connsiteY150" fmla="*/ 469306 h 509406"/>
                  <a:gd name="connsiteX151" fmla="*/ 435676 w 2377881"/>
                  <a:gd name="connsiteY151" fmla="*/ 462162 h 509406"/>
                  <a:gd name="connsiteX152" fmla="*/ 794864 w 2377881"/>
                  <a:gd name="connsiteY152" fmla="*/ 459685 h 509406"/>
                  <a:gd name="connsiteX153" fmla="*/ 790768 w 2377881"/>
                  <a:gd name="connsiteY153" fmla="*/ 463400 h 509406"/>
                  <a:gd name="connsiteX154" fmla="*/ 788196 w 2377881"/>
                  <a:gd name="connsiteY154" fmla="*/ 464162 h 509406"/>
                  <a:gd name="connsiteX155" fmla="*/ 786863 w 2377881"/>
                  <a:gd name="connsiteY155" fmla="*/ 467972 h 509406"/>
                  <a:gd name="connsiteX156" fmla="*/ 786577 w 2377881"/>
                  <a:gd name="connsiteY156" fmla="*/ 470448 h 509406"/>
                  <a:gd name="connsiteX157" fmla="*/ 783624 w 2377881"/>
                  <a:gd name="connsiteY157" fmla="*/ 469305 h 509406"/>
                  <a:gd name="connsiteX158" fmla="*/ 783815 w 2377881"/>
                  <a:gd name="connsiteY158" fmla="*/ 463305 h 509406"/>
                  <a:gd name="connsiteX159" fmla="*/ 786672 w 2377881"/>
                  <a:gd name="connsiteY159" fmla="*/ 461971 h 509406"/>
                  <a:gd name="connsiteX160" fmla="*/ 794864 w 2377881"/>
                  <a:gd name="connsiteY160" fmla="*/ 459685 h 509406"/>
                  <a:gd name="connsiteX161" fmla="*/ 759431 w 2377881"/>
                  <a:gd name="connsiteY161" fmla="*/ 459304 h 509406"/>
                  <a:gd name="connsiteX162" fmla="*/ 761145 w 2377881"/>
                  <a:gd name="connsiteY162" fmla="*/ 459970 h 509406"/>
                  <a:gd name="connsiteX163" fmla="*/ 764765 w 2377881"/>
                  <a:gd name="connsiteY163" fmla="*/ 461399 h 509406"/>
                  <a:gd name="connsiteX164" fmla="*/ 766384 w 2377881"/>
                  <a:gd name="connsiteY164" fmla="*/ 464352 h 509406"/>
                  <a:gd name="connsiteX165" fmla="*/ 769242 w 2377881"/>
                  <a:gd name="connsiteY165" fmla="*/ 463971 h 509406"/>
                  <a:gd name="connsiteX166" fmla="*/ 774576 w 2377881"/>
                  <a:gd name="connsiteY166" fmla="*/ 463304 h 509406"/>
                  <a:gd name="connsiteX167" fmla="*/ 774480 w 2377881"/>
                  <a:gd name="connsiteY167" fmla="*/ 468924 h 509406"/>
                  <a:gd name="connsiteX168" fmla="*/ 769432 w 2377881"/>
                  <a:gd name="connsiteY168" fmla="*/ 470734 h 509406"/>
                  <a:gd name="connsiteX169" fmla="*/ 761050 w 2377881"/>
                  <a:gd name="connsiteY169" fmla="*/ 467305 h 509406"/>
                  <a:gd name="connsiteX170" fmla="*/ 755049 w 2377881"/>
                  <a:gd name="connsiteY170" fmla="*/ 460351 h 509406"/>
                  <a:gd name="connsiteX171" fmla="*/ 759431 w 2377881"/>
                  <a:gd name="connsiteY171" fmla="*/ 459304 h 509406"/>
                  <a:gd name="connsiteX172" fmla="*/ 604935 w 2377881"/>
                  <a:gd name="connsiteY172" fmla="*/ 457209 h 509406"/>
                  <a:gd name="connsiteX173" fmla="*/ 605507 w 2377881"/>
                  <a:gd name="connsiteY173" fmla="*/ 459780 h 509406"/>
                  <a:gd name="connsiteX174" fmla="*/ 606269 w 2377881"/>
                  <a:gd name="connsiteY174" fmla="*/ 463114 h 509406"/>
                  <a:gd name="connsiteX175" fmla="*/ 597411 w 2377881"/>
                  <a:gd name="connsiteY175" fmla="*/ 468639 h 509406"/>
                  <a:gd name="connsiteX176" fmla="*/ 593505 w 2377881"/>
                  <a:gd name="connsiteY176" fmla="*/ 468448 h 509406"/>
                  <a:gd name="connsiteX177" fmla="*/ 592458 w 2377881"/>
                  <a:gd name="connsiteY177" fmla="*/ 468353 h 509406"/>
                  <a:gd name="connsiteX178" fmla="*/ 583790 w 2377881"/>
                  <a:gd name="connsiteY178" fmla="*/ 468829 h 509406"/>
                  <a:gd name="connsiteX179" fmla="*/ 575789 w 2377881"/>
                  <a:gd name="connsiteY179" fmla="*/ 471401 h 509406"/>
                  <a:gd name="connsiteX180" fmla="*/ 581123 w 2377881"/>
                  <a:gd name="connsiteY180" fmla="*/ 467972 h 509406"/>
                  <a:gd name="connsiteX181" fmla="*/ 582552 w 2377881"/>
                  <a:gd name="connsiteY181" fmla="*/ 466924 h 509406"/>
                  <a:gd name="connsiteX182" fmla="*/ 584456 w 2377881"/>
                  <a:gd name="connsiteY182" fmla="*/ 460638 h 509406"/>
                  <a:gd name="connsiteX183" fmla="*/ 593410 w 2377881"/>
                  <a:gd name="connsiteY183" fmla="*/ 463686 h 509406"/>
                  <a:gd name="connsiteX184" fmla="*/ 599792 w 2377881"/>
                  <a:gd name="connsiteY184" fmla="*/ 463305 h 509406"/>
                  <a:gd name="connsiteX185" fmla="*/ 604935 w 2377881"/>
                  <a:gd name="connsiteY185" fmla="*/ 457209 h 509406"/>
                  <a:gd name="connsiteX186" fmla="*/ 427484 w 2377881"/>
                  <a:gd name="connsiteY186" fmla="*/ 457209 h 509406"/>
                  <a:gd name="connsiteX187" fmla="*/ 432103 w 2377881"/>
                  <a:gd name="connsiteY187" fmla="*/ 460002 h 509406"/>
                  <a:gd name="connsiteX188" fmla="*/ 429199 w 2377881"/>
                  <a:gd name="connsiteY188" fmla="*/ 459876 h 509406"/>
                  <a:gd name="connsiteX189" fmla="*/ 427484 w 2377881"/>
                  <a:gd name="connsiteY189" fmla="*/ 457209 h 509406"/>
                  <a:gd name="connsiteX190" fmla="*/ 841631 w 2377881"/>
                  <a:gd name="connsiteY190" fmla="*/ 457018 h 509406"/>
                  <a:gd name="connsiteX191" fmla="*/ 844012 w 2377881"/>
                  <a:gd name="connsiteY191" fmla="*/ 457875 h 509406"/>
                  <a:gd name="connsiteX192" fmla="*/ 845060 w 2377881"/>
                  <a:gd name="connsiteY192" fmla="*/ 460447 h 509406"/>
                  <a:gd name="connsiteX193" fmla="*/ 841726 w 2377881"/>
                  <a:gd name="connsiteY193" fmla="*/ 463495 h 509406"/>
                  <a:gd name="connsiteX194" fmla="*/ 840583 w 2377881"/>
                  <a:gd name="connsiteY194" fmla="*/ 464352 h 509406"/>
                  <a:gd name="connsiteX195" fmla="*/ 840012 w 2377881"/>
                  <a:gd name="connsiteY195" fmla="*/ 466734 h 509406"/>
                  <a:gd name="connsiteX196" fmla="*/ 839917 w 2377881"/>
                  <a:gd name="connsiteY196" fmla="*/ 467496 h 509406"/>
                  <a:gd name="connsiteX197" fmla="*/ 837631 w 2377881"/>
                  <a:gd name="connsiteY197" fmla="*/ 470258 h 509406"/>
                  <a:gd name="connsiteX198" fmla="*/ 835059 w 2377881"/>
                  <a:gd name="connsiteY198" fmla="*/ 468829 h 509406"/>
                  <a:gd name="connsiteX199" fmla="*/ 834773 w 2377881"/>
                  <a:gd name="connsiteY199" fmla="*/ 466734 h 509406"/>
                  <a:gd name="connsiteX200" fmla="*/ 841631 w 2377881"/>
                  <a:gd name="connsiteY200" fmla="*/ 457018 h 509406"/>
                  <a:gd name="connsiteX201" fmla="*/ 896305 w 2377881"/>
                  <a:gd name="connsiteY201" fmla="*/ 454161 h 509406"/>
                  <a:gd name="connsiteX202" fmla="*/ 893733 w 2377881"/>
                  <a:gd name="connsiteY202" fmla="*/ 466448 h 509406"/>
                  <a:gd name="connsiteX203" fmla="*/ 887161 w 2377881"/>
                  <a:gd name="connsiteY203" fmla="*/ 464162 h 509406"/>
                  <a:gd name="connsiteX204" fmla="*/ 886113 w 2377881"/>
                  <a:gd name="connsiteY204" fmla="*/ 463781 h 509406"/>
                  <a:gd name="connsiteX205" fmla="*/ 887637 w 2377881"/>
                  <a:gd name="connsiteY205" fmla="*/ 459400 h 509406"/>
                  <a:gd name="connsiteX206" fmla="*/ 896305 w 2377881"/>
                  <a:gd name="connsiteY206" fmla="*/ 454161 h 509406"/>
                  <a:gd name="connsiteX207" fmla="*/ 1022892 w 2377881"/>
                  <a:gd name="connsiteY207" fmla="*/ 453684 h 509406"/>
                  <a:gd name="connsiteX208" fmla="*/ 1026131 w 2377881"/>
                  <a:gd name="connsiteY208" fmla="*/ 454256 h 509406"/>
                  <a:gd name="connsiteX209" fmla="*/ 1033084 w 2377881"/>
                  <a:gd name="connsiteY209" fmla="*/ 459685 h 509406"/>
                  <a:gd name="connsiteX210" fmla="*/ 1030798 w 2377881"/>
                  <a:gd name="connsiteY210" fmla="*/ 466257 h 509406"/>
                  <a:gd name="connsiteX211" fmla="*/ 1025369 w 2377881"/>
                  <a:gd name="connsiteY211" fmla="*/ 465972 h 509406"/>
                  <a:gd name="connsiteX212" fmla="*/ 1025750 w 2377881"/>
                  <a:gd name="connsiteY212" fmla="*/ 465210 h 509406"/>
                  <a:gd name="connsiteX213" fmla="*/ 1026607 w 2377881"/>
                  <a:gd name="connsiteY213" fmla="*/ 463114 h 509406"/>
                  <a:gd name="connsiteX214" fmla="*/ 1025655 w 2377881"/>
                  <a:gd name="connsiteY214" fmla="*/ 457971 h 509406"/>
                  <a:gd name="connsiteX215" fmla="*/ 1018606 w 2377881"/>
                  <a:gd name="connsiteY215" fmla="*/ 456066 h 509406"/>
                  <a:gd name="connsiteX216" fmla="*/ 1018987 w 2377881"/>
                  <a:gd name="connsiteY216" fmla="*/ 455780 h 509406"/>
                  <a:gd name="connsiteX217" fmla="*/ 1022892 w 2377881"/>
                  <a:gd name="connsiteY217" fmla="*/ 453684 h 509406"/>
                  <a:gd name="connsiteX218" fmla="*/ 637796 w 2377881"/>
                  <a:gd name="connsiteY218" fmla="*/ 449493 h 509406"/>
                  <a:gd name="connsiteX219" fmla="*/ 642940 w 2377881"/>
                  <a:gd name="connsiteY219" fmla="*/ 455399 h 509406"/>
                  <a:gd name="connsiteX220" fmla="*/ 647798 w 2377881"/>
                  <a:gd name="connsiteY220" fmla="*/ 466924 h 509406"/>
                  <a:gd name="connsiteX221" fmla="*/ 650369 w 2377881"/>
                  <a:gd name="connsiteY221" fmla="*/ 466638 h 509406"/>
                  <a:gd name="connsiteX222" fmla="*/ 652369 w 2377881"/>
                  <a:gd name="connsiteY222" fmla="*/ 466448 h 509406"/>
                  <a:gd name="connsiteX223" fmla="*/ 655608 w 2377881"/>
                  <a:gd name="connsiteY223" fmla="*/ 464828 h 509406"/>
                  <a:gd name="connsiteX224" fmla="*/ 655132 w 2377881"/>
                  <a:gd name="connsiteY224" fmla="*/ 463400 h 509406"/>
                  <a:gd name="connsiteX225" fmla="*/ 654656 w 2377881"/>
                  <a:gd name="connsiteY225" fmla="*/ 461876 h 509406"/>
                  <a:gd name="connsiteX226" fmla="*/ 656846 w 2377881"/>
                  <a:gd name="connsiteY226" fmla="*/ 458827 h 509406"/>
                  <a:gd name="connsiteX227" fmla="*/ 667609 w 2377881"/>
                  <a:gd name="connsiteY227" fmla="*/ 462828 h 509406"/>
                  <a:gd name="connsiteX228" fmla="*/ 675134 w 2377881"/>
                  <a:gd name="connsiteY228" fmla="*/ 469877 h 509406"/>
                  <a:gd name="connsiteX229" fmla="*/ 663609 w 2377881"/>
                  <a:gd name="connsiteY229" fmla="*/ 467114 h 509406"/>
                  <a:gd name="connsiteX230" fmla="*/ 660751 w 2377881"/>
                  <a:gd name="connsiteY230" fmla="*/ 468448 h 509406"/>
                  <a:gd name="connsiteX231" fmla="*/ 658084 w 2377881"/>
                  <a:gd name="connsiteY231" fmla="*/ 469781 h 509406"/>
                  <a:gd name="connsiteX232" fmla="*/ 652750 w 2377881"/>
                  <a:gd name="connsiteY232" fmla="*/ 473401 h 509406"/>
                  <a:gd name="connsiteX233" fmla="*/ 653131 w 2377881"/>
                  <a:gd name="connsiteY233" fmla="*/ 474353 h 509406"/>
                  <a:gd name="connsiteX234" fmla="*/ 653417 w 2377881"/>
                  <a:gd name="connsiteY234" fmla="*/ 475020 h 509406"/>
                  <a:gd name="connsiteX235" fmla="*/ 650750 w 2377881"/>
                  <a:gd name="connsiteY235" fmla="*/ 476544 h 509406"/>
                  <a:gd name="connsiteX236" fmla="*/ 650274 w 2377881"/>
                  <a:gd name="connsiteY236" fmla="*/ 475973 h 509406"/>
                  <a:gd name="connsiteX237" fmla="*/ 648750 w 2377881"/>
                  <a:gd name="connsiteY237" fmla="*/ 474163 h 509406"/>
                  <a:gd name="connsiteX238" fmla="*/ 644464 w 2377881"/>
                  <a:gd name="connsiteY238" fmla="*/ 471401 h 509406"/>
                  <a:gd name="connsiteX239" fmla="*/ 638368 w 2377881"/>
                  <a:gd name="connsiteY239" fmla="*/ 470924 h 509406"/>
                  <a:gd name="connsiteX240" fmla="*/ 640940 w 2377881"/>
                  <a:gd name="connsiteY240" fmla="*/ 460066 h 509406"/>
                  <a:gd name="connsiteX241" fmla="*/ 639415 w 2377881"/>
                  <a:gd name="connsiteY241" fmla="*/ 451589 h 509406"/>
                  <a:gd name="connsiteX242" fmla="*/ 633796 w 2377881"/>
                  <a:gd name="connsiteY242" fmla="*/ 449779 h 509406"/>
                  <a:gd name="connsiteX243" fmla="*/ 637796 w 2377881"/>
                  <a:gd name="connsiteY243" fmla="*/ 449493 h 509406"/>
                  <a:gd name="connsiteX244" fmla="*/ 920593 w 2377881"/>
                  <a:gd name="connsiteY244" fmla="*/ 449207 h 509406"/>
                  <a:gd name="connsiteX245" fmla="*/ 920784 w 2377881"/>
                  <a:gd name="connsiteY245" fmla="*/ 449398 h 509406"/>
                  <a:gd name="connsiteX246" fmla="*/ 927356 w 2377881"/>
                  <a:gd name="connsiteY246" fmla="*/ 450064 h 509406"/>
                  <a:gd name="connsiteX247" fmla="*/ 929928 w 2377881"/>
                  <a:gd name="connsiteY247" fmla="*/ 450636 h 509406"/>
                  <a:gd name="connsiteX248" fmla="*/ 933928 w 2377881"/>
                  <a:gd name="connsiteY248" fmla="*/ 454065 h 509406"/>
                  <a:gd name="connsiteX249" fmla="*/ 927833 w 2377881"/>
                  <a:gd name="connsiteY249" fmla="*/ 452922 h 509406"/>
                  <a:gd name="connsiteX250" fmla="*/ 923642 w 2377881"/>
                  <a:gd name="connsiteY250" fmla="*/ 453779 h 509406"/>
                  <a:gd name="connsiteX251" fmla="*/ 920212 w 2377881"/>
                  <a:gd name="connsiteY251" fmla="*/ 454541 h 509406"/>
                  <a:gd name="connsiteX252" fmla="*/ 919069 w 2377881"/>
                  <a:gd name="connsiteY252" fmla="*/ 453303 h 509406"/>
                  <a:gd name="connsiteX253" fmla="*/ 920593 w 2377881"/>
                  <a:gd name="connsiteY253" fmla="*/ 449207 h 509406"/>
                  <a:gd name="connsiteX254" fmla="*/ 873445 w 2377881"/>
                  <a:gd name="connsiteY254" fmla="*/ 447969 h 509406"/>
                  <a:gd name="connsiteX255" fmla="*/ 877636 w 2377881"/>
                  <a:gd name="connsiteY255" fmla="*/ 451303 h 509406"/>
                  <a:gd name="connsiteX256" fmla="*/ 881827 w 2377881"/>
                  <a:gd name="connsiteY256" fmla="*/ 449969 h 509406"/>
                  <a:gd name="connsiteX257" fmla="*/ 885923 w 2377881"/>
                  <a:gd name="connsiteY257" fmla="*/ 448445 h 509406"/>
                  <a:gd name="connsiteX258" fmla="*/ 889542 w 2377881"/>
                  <a:gd name="connsiteY258" fmla="*/ 454160 h 509406"/>
                  <a:gd name="connsiteX259" fmla="*/ 880208 w 2377881"/>
                  <a:gd name="connsiteY259" fmla="*/ 455399 h 509406"/>
                  <a:gd name="connsiteX260" fmla="*/ 873445 w 2377881"/>
                  <a:gd name="connsiteY260" fmla="*/ 447969 h 509406"/>
                  <a:gd name="connsiteX261" fmla="*/ 957455 w 2377881"/>
                  <a:gd name="connsiteY261" fmla="*/ 447874 h 509406"/>
                  <a:gd name="connsiteX262" fmla="*/ 959075 w 2377881"/>
                  <a:gd name="connsiteY262" fmla="*/ 450541 h 509406"/>
                  <a:gd name="connsiteX263" fmla="*/ 964885 w 2377881"/>
                  <a:gd name="connsiteY263" fmla="*/ 448922 h 509406"/>
                  <a:gd name="connsiteX264" fmla="*/ 971171 w 2377881"/>
                  <a:gd name="connsiteY264" fmla="*/ 449112 h 509406"/>
                  <a:gd name="connsiteX265" fmla="*/ 968790 w 2377881"/>
                  <a:gd name="connsiteY265" fmla="*/ 452065 h 509406"/>
                  <a:gd name="connsiteX266" fmla="*/ 956789 w 2377881"/>
                  <a:gd name="connsiteY266" fmla="*/ 453303 h 509406"/>
                  <a:gd name="connsiteX267" fmla="*/ 957455 w 2377881"/>
                  <a:gd name="connsiteY267" fmla="*/ 447874 h 509406"/>
                  <a:gd name="connsiteX268" fmla="*/ 1040800 w 2377881"/>
                  <a:gd name="connsiteY268" fmla="*/ 447112 h 509406"/>
                  <a:gd name="connsiteX269" fmla="*/ 1048610 w 2377881"/>
                  <a:gd name="connsiteY269" fmla="*/ 453970 h 509406"/>
                  <a:gd name="connsiteX270" fmla="*/ 1047086 w 2377881"/>
                  <a:gd name="connsiteY270" fmla="*/ 456351 h 509406"/>
                  <a:gd name="connsiteX271" fmla="*/ 1041371 w 2377881"/>
                  <a:gd name="connsiteY271" fmla="*/ 460447 h 509406"/>
                  <a:gd name="connsiteX272" fmla="*/ 1039847 w 2377881"/>
                  <a:gd name="connsiteY272" fmla="*/ 456637 h 509406"/>
                  <a:gd name="connsiteX273" fmla="*/ 1039180 w 2377881"/>
                  <a:gd name="connsiteY273" fmla="*/ 447684 h 509406"/>
                  <a:gd name="connsiteX274" fmla="*/ 1039942 w 2377881"/>
                  <a:gd name="connsiteY274" fmla="*/ 447398 h 509406"/>
                  <a:gd name="connsiteX275" fmla="*/ 1374017 w 2377881"/>
                  <a:gd name="connsiteY275" fmla="*/ 444507 h 509406"/>
                  <a:gd name="connsiteX276" fmla="*/ 1374269 w 2377881"/>
                  <a:gd name="connsiteY276" fmla="*/ 445873 h 509406"/>
                  <a:gd name="connsiteX277" fmla="*/ 1374079 w 2377881"/>
                  <a:gd name="connsiteY277" fmla="*/ 446564 h 509406"/>
                  <a:gd name="connsiteX278" fmla="*/ 1105093 w 2377881"/>
                  <a:gd name="connsiteY278" fmla="*/ 444445 h 509406"/>
                  <a:gd name="connsiteX279" fmla="*/ 1109856 w 2377881"/>
                  <a:gd name="connsiteY279" fmla="*/ 451588 h 509406"/>
                  <a:gd name="connsiteX280" fmla="*/ 1105379 w 2377881"/>
                  <a:gd name="connsiteY280" fmla="*/ 451207 h 509406"/>
                  <a:gd name="connsiteX281" fmla="*/ 1097759 w 2377881"/>
                  <a:gd name="connsiteY281" fmla="*/ 450541 h 509406"/>
                  <a:gd name="connsiteX282" fmla="*/ 1092235 w 2377881"/>
                  <a:gd name="connsiteY282" fmla="*/ 454065 h 509406"/>
                  <a:gd name="connsiteX283" fmla="*/ 1095854 w 2377881"/>
                  <a:gd name="connsiteY283" fmla="*/ 445302 h 509406"/>
                  <a:gd name="connsiteX284" fmla="*/ 1105093 w 2377881"/>
                  <a:gd name="connsiteY284" fmla="*/ 444445 h 509406"/>
                  <a:gd name="connsiteX285" fmla="*/ 667800 w 2377881"/>
                  <a:gd name="connsiteY285" fmla="*/ 442921 h 509406"/>
                  <a:gd name="connsiteX286" fmla="*/ 679326 w 2377881"/>
                  <a:gd name="connsiteY286" fmla="*/ 445683 h 509406"/>
                  <a:gd name="connsiteX287" fmla="*/ 682755 w 2377881"/>
                  <a:gd name="connsiteY287" fmla="*/ 452541 h 509406"/>
                  <a:gd name="connsiteX288" fmla="*/ 680088 w 2377881"/>
                  <a:gd name="connsiteY288" fmla="*/ 451589 h 509406"/>
                  <a:gd name="connsiteX289" fmla="*/ 671039 w 2377881"/>
                  <a:gd name="connsiteY289" fmla="*/ 449779 h 509406"/>
                  <a:gd name="connsiteX290" fmla="*/ 668277 w 2377881"/>
                  <a:gd name="connsiteY290" fmla="*/ 450160 h 509406"/>
                  <a:gd name="connsiteX291" fmla="*/ 662752 w 2377881"/>
                  <a:gd name="connsiteY291" fmla="*/ 449874 h 509406"/>
                  <a:gd name="connsiteX292" fmla="*/ 663323 w 2377881"/>
                  <a:gd name="connsiteY292" fmla="*/ 449779 h 509406"/>
                  <a:gd name="connsiteX293" fmla="*/ 670563 w 2377881"/>
                  <a:gd name="connsiteY293" fmla="*/ 449112 h 509406"/>
                  <a:gd name="connsiteX294" fmla="*/ 667800 w 2377881"/>
                  <a:gd name="connsiteY294" fmla="*/ 442921 h 509406"/>
                  <a:gd name="connsiteX295" fmla="*/ 860967 w 2377881"/>
                  <a:gd name="connsiteY295" fmla="*/ 442540 h 509406"/>
                  <a:gd name="connsiteX296" fmla="*/ 867920 w 2377881"/>
                  <a:gd name="connsiteY296" fmla="*/ 446350 h 509406"/>
                  <a:gd name="connsiteX297" fmla="*/ 862110 w 2377881"/>
                  <a:gd name="connsiteY297" fmla="*/ 449588 h 509406"/>
                  <a:gd name="connsiteX298" fmla="*/ 861253 w 2377881"/>
                  <a:gd name="connsiteY298" fmla="*/ 450064 h 509406"/>
                  <a:gd name="connsiteX299" fmla="*/ 857919 w 2377881"/>
                  <a:gd name="connsiteY299" fmla="*/ 451969 h 509406"/>
                  <a:gd name="connsiteX300" fmla="*/ 853347 w 2377881"/>
                  <a:gd name="connsiteY300" fmla="*/ 444826 h 509406"/>
                  <a:gd name="connsiteX301" fmla="*/ 854490 w 2377881"/>
                  <a:gd name="connsiteY301" fmla="*/ 445302 h 509406"/>
                  <a:gd name="connsiteX302" fmla="*/ 856109 w 2377881"/>
                  <a:gd name="connsiteY302" fmla="*/ 446064 h 509406"/>
                  <a:gd name="connsiteX303" fmla="*/ 860300 w 2377881"/>
                  <a:gd name="connsiteY303" fmla="*/ 444349 h 509406"/>
                  <a:gd name="connsiteX304" fmla="*/ 860681 w 2377881"/>
                  <a:gd name="connsiteY304" fmla="*/ 443111 h 509406"/>
                  <a:gd name="connsiteX305" fmla="*/ 1357410 w 2377881"/>
                  <a:gd name="connsiteY305" fmla="*/ 441492 h 509406"/>
                  <a:gd name="connsiteX306" fmla="*/ 1358172 w 2377881"/>
                  <a:gd name="connsiteY306" fmla="*/ 444159 h 509406"/>
                  <a:gd name="connsiteX307" fmla="*/ 1356457 w 2377881"/>
                  <a:gd name="connsiteY307" fmla="*/ 444826 h 509406"/>
                  <a:gd name="connsiteX308" fmla="*/ 1354933 w 2377881"/>
                  <a:gd name="connsiteY308" fmla="*/ 445016 h 509406"/>
                  <a:gd name="connsiteX309" fmla="*/ 1347599 w 2377881"/>
                  <a:gd name="connsiteY309" fmla="*/ 444540 h 509406"/>
                  <a:gd name="connsiteX310" fmla="*/ 1350838 w 2377881"/>
                  <a:gd name="connsiteY310" fmla="*/ 442254 h 509406"/>
                  <a:gd name="connsiteX311" fmla="*/ 58391 w 2377881"/>
                  <a:gd name="connsiteY311" fmla="*/ 440539 h 509406"/>
                  <a:gd name="connsiteX312" fmla="*/ 55914 w 2377881"/>
                  <a:gd name="connsiteY312" fmla="*/ 441111 h 509406"/>
                  <a:gd name="connsiteX313" fmla="*/ 53819 w 2377881"/>
                  <a:gd name="connsiteY313" fmla="*/ 441587 h 509406"/>
                  <a:gd name="connsiteX314" fmla="*/ 58200 w 2377881"/>
                  <a:gd name="connsiteY314" fmla="*/ 447302 h 509406"/>
                  <a:gd name="connsiteX315" fmla="*/ 63820 w 2377881"/>
                  <a:gd name="connsiteY315" fmla="*/ 441778 h 509406"/>
                  <a:gd name="connsiteX316" fmla="*/ 58391 w 2377881"/>
                  <a:gd name="connsiteY316" fmla="*/ 440539 h 509406"/>
                  <a:gd name="connsiteX317" fmla="*/ 1224823 w 2377881"/>
                  <a:gd name="connsiteY317" fmla="*/ 439397 h 509406"/>
                  <a:gd name="connsiteX318" fmla="*/ 1236443 w 2377881"/>
                  <a:gd name="connsiteY318" fmla="*/ 439397 h 509406"/>
                  <a:gd name="connsiteX319" fmla="*/ 1231871 w 2377881"/>
                  <a:gd name="connsiteY319" fmla="*/ 440730 h 509406"/>
                  <a:gd name="connsiteX320" fmla="*/ 1224823 w 2377881"/>
                  <a:gd name="connsiteY320" fmla="*/ 439397 h 509406"/>
                  <a:gd name="connsiteX321" fmla="*/ 811627 w 2377881"/>
                  <a:gd name="connsiteY321" fmla="*/ 438825 h 509406"/>
                  <a:gd name="connsiteX322" fmla="*/ 814390 w 2377881"/>
                  <a:gd name="connsiteY322" fmla="*/ 441112 h 509406"/>
                  <a:gd name="connsiteX323" fmla="*/ 815533 w 2377881"/>
                  <a:gd name="connsiteY323" fmla="*/ 441207 h 509406"/>
                  <a:gd name="connsiteX324" fmla="*/ 816104 w 2377881"/>
                  <a:gd name="connsiteY324" fmla="*/ 441302 h 509406"/>
                  <a:gd name="connsiteX325" fmla="*/ 814961 w 2377881"/>
                  <a:gd name="connsiteY325" fmla="*/ 446160 h 509406"/>
                  <a:gd name="connsiteX326" fmla="*/ 807817 w 2377881"/>
                  <a:gd name="connsiteY326" fmla="*/ 446445 h 509406"/>
                  <a:gd name="connsiteX327" fmla="*/ 806293 w 2377881"/>
                  <a:gd name="connsiteY327" fmla="*/ 444064 h 509406"/>
                  <a:gd name="connsiteX328" fmla="*/ 805912 w 2377881"/>
                  <a:gd name="connsiteY328" fmla="*/ 443493 h 509406"/>
                  <a:gd name="connsiteX329" fmla="*/ 800959 w 2377881"/>
                  <a:gd name="connsiteY329" fmla="*/ 444255 h 509406"/>
                  <a:gd name="connsiteX330" fmla="*/ 796101 w 2377881"/>
                  <a:gd name="connsiteY330" fmla="*/ 440731 h 509406"/>
                  <a:gd name="connsiteX331" fmla="*/ 799626 w 2377881"/>
                  <a:gd name="connsiteY331" fmla="*/ 438921 h 509406"/>
                  <a:gd name="connsiteX332" fmla="*/ 811627 w 2377881"/>
                  <a:gd name="connsiteY332" fmla="*/ 438825 h 509406"/>
                  <a:gd name="connsiteX333" fmla="*/ 822010 w 2377881"/>
                  <a:gd name="connsiteY333" fmla="*/ 437968 h 509406"/>
                  <a:gd name="connsiteX334" fmla="*/ 826201 w 2377881"/>
                  <a:gd name="connsiteY334" fmla="*/ 439682 h 509406"/>
                  <a:gd name="connsiteX335" fmla="*/ 833059 w 2377881"/>
                  <a:gd name="connsiteY335" fmla="*/ 447588 h 509406"/>
                  <a:gd name="connsiteX336" fmla="*/ 826487 w 2377881"/>
                  <a:gd name="connsiteY336" fmla="*/ 449779 h 509406"/>
                  <a:gd name="connsiteX337" fmla="*/ 823915 w 2377881"/>
                  <a:gd name="connsiteY337" fmla="*/ 447207 h 509406"/>
                  <a:gd name="connsiteX338" fmla="*/ 822106 w 2377881"/>
                  <a:gd name="connsiteY338" fmla="*/ 445302 h 509406"/>
                  <a:gd name="connsiteX339" fmla="*/ 822010 w 2377881"/>
                  <a:gd name="connsiteY339" fmla="*/ 437968 h 509406"/>
                  <a:gd name="connsiteX340" fmla="*/ 1300165 w 2377881"/>
                  <a:gd name="connsiteY340" fmla="*/ 436729 h 509406"/>
                  <a:gd name="connsiteX341" fmla="*/ 1301880 w 2377881"/>
                  <a:gd name="connsiteY341" fmla="*/ 444349 h 509406"/>
                  <a:gd name="connsiteX342" fmla="*/ 1298546 w 2377881"/>
                  <a:gd name="connsiteY342" fmla="*/ 444159 h 509406"/>
                  <a:gd name="connsiteX343" fmla="*/ 1298737 w 2377881"/>
                  <a:gd name="connsiteY343" fmla="*/ 441778 h 509406"/>
                  <a:gd name="connsiteX344" fmla="*/ 1298927 w 2377881"/>
                  <a:gd name="connsiteY344" fmla="*/ 439492 h 509406"/>
                  <a:gd name="connsiteX345" fmla="*/ 1300165 w 2377881"/>
                  <a:gd name="connsiteY345" fmla="*/ 436729 h 509406"/>
                  <a:gd name="connsiteX346" fmla="*/ 1043847 w 2377881"/>
                  <a:gd name="connsiteY346" fmla="*/ 436253 h 509406"/>
                  <a:gd name="connsiteX347" fmla="*/ 1053563 w 2377881"/>
                  <a:gd name="connsiteY347" fmla="*/ 436444 h 509406"/>
                  <a:gd name="connsiteX348" fmla="*/ 1056706 w 2377881"/>
                  <a:gd name="connsiteY348" fmla="*/ 443302 h 509406"/>
                  <a:gd name="connsiteX349" fmla="*/ 1053467 w 2377881"/>
                  <a:gd name="connsiteY349" fmla="*/ 444540 h 509406"/>
                  <a:gd name="connsiteX350" fmla="*/ 1050896 w 2377881"/>
                  <a:gd name="connsiteY350" fmla="*/ 445492 h 509406"/>
                  <a:gd name="connsiteX351" fmla="*/ 1043466 w 2377881"/>
                  <a:gd name="connsiteY351" fmla="*/ 439301 h 509406"/>
                  <a:gd name="connsiteX352" fmla="*/ 1043847 w 2377881"/>
                  <a:gd name="connsiteY352" fmla="*/ 436253 h 509406"/>
                  <a:gd name="connsiteX353" fmla="*/ 725617 w 2377881"/>
                  <a:gd name="connsiteY353" fmla="*/ 435873 h 509406"/>
                  <a:gd name="connsiteX354" fmla="*/ 728760 w 2377881"/>
                  <a:gd name="connsiteY354" fmla="*/ 436254 h 509406"/>
                  <a:gd name="connsiteX355" fmla="*/ 729046 w 2377881"/>
                  <a:gd name="connsiteY355" fmla="*/ 441588 h 509406"/>
                  <a:gd name="connsiteX356" fmla="*/ 730380 w 2377881"/>
                  <a:gd name="connsiteY356" fmla="*/ 442540 h 509406"/>
                  <a:gd name="connsiteX357" fmla="*/ 734475 w 2377881"/>
                  <a:gd name="connsiteY357" fmla="*/ 441874 h 509406"/>
                  <a:gd name="connsiteX358" fmla="*/ 744953 w 2377881"/>
                  <a:gd name="connsiteY358" fmla="*/ 440064 h 509406"/>
                  <a:gd name="connsiteX359" fmla="*/ 747239 w 2377881"/>
                  <a:gd name="connsiteY359" fmla="*/ 441397 h 509406"/>
                  <a:gd name="connsiteX360" fmla="*/ 748001 w 2377881"/>
                  <a:gd name="connsiteY360" fmla="*/ 446636 h 509406"/>
                  <a:gd name="connsiteX361" fmla="*/ 746667 w 2377881"/>
                  <a:gd name="connsiteY361" fmla="*/ 452923 h 509406"/>
                  <a:gd name="connsiteX362" fmla="*/ 737809 w 2377881"/>
                  <a:gd name="connsiteY362" fmla="*/ 449779 h 509406"/>
                  <a:gd name="connsiteX363" fmla="*/ 738190 w 2377881"/>
                  <a:gd name="connsiteY363" fmla="*/ 449589 h 509406"/>
                  <a:gd name="connsiteX364" fmla="*/ 740381 w 2377881"/>
                  <a:gd name="connsiteY364" fmla="*/ 448636 h 509406"/>
                  <a:gd name="connsiteX365" fmla="*/ 740571 w 2377881"/>
                  <a:gd name="connsiteY365" fmla="*/ 445779 h 509406"/>
                  <a:gd name="connsiteX366" fmla="*/ 738476 w 2377881"/>
                  <a:gd name="connsiteY366" fmla="*/ 445207 h 509406"/>
                  <a:gd name="connsiteX367" fmla="*/ 735713 w 2377881"/>
                  <a:gd name="connsiteY367" fmla="*/ 444445 h 509406"/>
                  <a:gd name="connsiteX368" fmla="*/ 722283 w 2377881"/>
                  <a:gd name="connsiteY368" fmla="*/ 444160 h 509406"/>
                  <a:gd name="connsiteX369" fmla="*/ 720378 w 2377881"/>
                  <a:gd name="connsiteY369" fmla="*/ 445588 h 509406"/>
                  <a:gd name="connsiteX370" fmla="*/ 715711 w 2377881"/>
                  <a:gd name="connsiteY370" fmla="*/ 443398 h 509406"/>
                  <a:gd name="connsiteX371" fmla="*/ 717806 w 2377881"/>
                  <a:gd name="connsiteY371" fmla="*/ 439207 h 509406"/>
                  <a:gd name="connsiteX372" fmla="*/ 719426 w 2377881"/>
                  <a:gd name="connsiteY372" fmla="*/ 437873 h 509406"/>
                  <a:gd name="connsiteX373" fmla="*/ 725617 w 2377881"/>
                  <a:gd name="connsiteY373" fmla="*/ 435873 h 509406"/>
                  <a:gd name="connsiteX374" fmla="*/ 1209963 w 2377881"/>
                  <a:gd name="connsiteY374" fmla="*/ 435301 h 509406"/>
                  <a:gd name="connsiteX375" fmla="*/ 1219012 w 2377881"/>
                  <a:gd name="connsiteY375" fmla="*/ 435682 h 509406"/>
                  <a:gd name="connsiteX376" fmla="*/ 1216726 w 2377881"/>
                  <a:gd name="connsiteY376" fmla="*/ 436634 h 509406"/>
                  <a:gd name="connsiteX377" fmla="*/ 1211297 w 2377881"/>
                  <a:gd name="connsiteY377" fmla="*/ 441778 h 509406"/>
                  <a:gd name="connsiteX378" fmla="*/ 1211106 w 2377881"/>
                  <a:gd name="connsiteY378" fmla="*/ 444064 h 509406"/>
                  <a:gd name="connsiteX379" fmla="*/ 1211773 w 2377881"/>
                  <a:gd name="connsiteY379" fmla="*/ 447207 h 509406"/>
                  <a:gd name="connsiteX380" fmla="*/ 1208725 w 2377881"/>
                  <a:gd name="connsiteY380" fmla="*/ 445207 h 509406"/>
                  <a:gd name="connsiteX381" fmla="*/ 1207392 w 2377881"/>
                  <a:gd name="connsiteY381" fmla="*/ 442254 h 509406"/>
                  <a:gd name="connsiteX382" fmla="*/ 1209963 w 2377881"/>
                  <a:gd name="connsiteY382" fmla="*/ 435301 h 509406"/>
                  <a:gd name="connsiteX383" fmla="*/ 1152242 w 2377881"/>
                  <a:gd name="connsiteY383" fmla="*/ 435301 h 509406"/>
                  <a:gd name="connsiteX384" fmla="*/ 1156052 w 2377881"/>
                  <a:gd name="connsiteY384" fmla="*/ 436063 h 509406"/>
                  <a:gd name="connsiteX385" fmla="*/ 1155957 w 2377881"/>
                  <a:gd name="connsiteY385" fmla="*/ 436634 h 509406"/>
                  <a:gd name="connsiteX386" fmla="*/ 1155481 w 2377881"/>
                  <a:gd name="connsiteY386" fmla="*/ 439206 h 509406"/>
                  <a:gd name="connsiteX387" fmla="*/ 1148527 w 2377881"/>
                  <a:gd name="connsiteY387" fmla="*/ 444826 h 509406"/>
                  <a:gd name="connsiteX388" fmla="*/ 1146527 w 2377881"/>
                  <a:gd name="connsiteY388" fmla="*/ 443873 h 509406"/>
                  <a:gd name="connsiteX389" fmla="*/ 1147480 w 2377881"/>
                  <a:gd name="connsiteY389" fmla="*/ 439587 h 509406"/>
                  <a:gd name="connsiteX390" fmla="*/ 1148718 w 2377881"/>
                  <a:gd name="connsiteY390" fmla="*/ 439206 h 509406"/>
                  <a:gd name="connsiteX391" fmla="*/ 1151575 w 2377881"/>
                  <a:gd name="connsiteY391" fmla="*/ 437111 h 509406"/>
                  <a:gd name="connsiteX392" fmla="*/ 1152052 w 2377881"/>
                  <a:gd name="connsiteY392" fmla="*/ 435872 h 509406"/>
                  <a:gd name="connsiteX393" fmla="*/ 1007366 w 2377881"/>
                  <a:gd name="connsiteY393" fmla="*/ 435111 h 509406"/>
                  <a:gd name="connsiteX394" fmla="*/ 1011176 w 2377881"/>
                  <a:gd name="connsiteY394" fmla="*/ 438445 h 509406"/>
                  <a:gd name="connsiteX395" fmla="*/ 1014415 w 2377881"/>
                  <a:gd name="connsiteY395" fmla="*/ 446446 h 509406"/>
                  <a:gd name="connsiteX396" fmla="*/ 1015081 w 2377881"/>
                  <a:gd name="connsiteY396" fmla="*/ 452828 h 509406"/>
                  <a:gd name="connsiteX397" fmla="*/ 1010985 w 2377881"/>
                  <a:gd name="connsiteY397" fmla="*/ 454637 h 509406"/>
                  <a:gd name="connsiteX398" fmla="*/ 1009366 w 2377881"/>
                  <a:gd name="connsiteY398" fmla="*/ 453970 h 509406"/>
                  <a:gd name="connsiteX399" fmla="*/ 1008318 w 2377881"/>
                  <a:gd name="connsiteY399" fmla="*/ 453494 h 509406"/>
                  <a:gd name="connsiteX400" fmla="*/ 1002794 w 2377881"/>
                  <a:gd name="connsiteY400" fmla="*/ 453780 h 509406"/>
                  <a:gd name="connsiteX401" fmla="*/ 998603 w 2377881"/>
                  <a:gd name="connsiteY401" fmla="*/ 461019 h 509406"/>
                  <a:gd name="connsiteX402" fmla="*/ 996317 w 2377881"/>
                  <a:gd name="connsiteY402" fmla="*/ 460543 h 509406"/>
                  <a:gd name="connsiteX403" fmla="*/ 996317 w 2377881"/>
                  <a:gd name="connsiteY403" fmla="*/ 459781 h 509406"/>
                  <a:gd name="connsiteX404" fmla="*/ 996222 w 2377881"/>
                  <a:gd name="connsiteY404" fmla="*/ 458066 h 509406"/>
                  <a:gd name="connsiteX405" fmla="*/ 1000127 w 2377881"/>
                  <a:gd name="connsiteY405" fmla="*/ 452161 h 509406"/>
                  <a:gd name="connsiteX406" fmla="*/ 1008985 w 2377881"/>
                  <a:gd name="connsiteY406" fmla="*/ 443779 h 509406"/>
                  <a:gd name="connsiteX407" fmla="*/ 1007366 w 2377881"/>
                  <a:gd name="connsiteY407" fmla="*/ 435111 h 509406"/>
                  <a:gd name="connsiteX408" fmla="*/ 781529 w 2377881"/>
                  <a:gd name="connsiteY408" fmla="*/ 434920 h 509406"/>
                  <a:gd name="connsiteX409" fmla="*/ 787720 w 2377881"/>
                  <a:gd name="connsiteY409" fmla="*/ 436539 h 509406"/>
                  <a:gd name="connsiteX410" fmla="*/ 787529 w 2377881"/>
                  <a:gd name="connsiteY410" fmla="*/ 436539 h 509406"/>
                  <a:gd name="connsiteX411" fmla="*/ 784862 w 2377881"/>
                  <a:gd name="connsiteY411" fmla="*/ 436825 h 509406"/>
                  <a:gd name="connsiteX412" fmla="*/ 784958 w 2377881"/>
                  <a:gd name="connsiteY412" fmla="*/ 442445 h 509406"/>
                  <a:gd name="connsiteX413" fmla="*/ 785243 w 2377881"/>
                  <a:gd name="connsiteY413" fmla="*/ 443683 h 509406"/>
                  <a:gd name="connsiteX414" fmla="*/ 785529 w 2377881"/>
                  <a:gd name="connsiteY414" fmla="*/ 444826 h 509406"/>
                  <a:gd name="connsiteX415" fmla="*/ 781052 w 2377881"/>
                  <a:gd name="connsiteY415" fmla="*/ 446255 h 509406"/>
                  <a:gd name="connsiteX416" fmla="*/ 781052 w 2377881"/>
                  <a:gd name="connsiteY416" fmla="*/ 445778 h 509406"/>
                  <a:gd name="connsiteX417" fmla="*/ 781052 w 2377881"/>
                  <a:gd name="connsiteY417" fmla="*/ 443207 h 509406"/>
                  <a:gd name="connsiteX418" fmla="*/ 778481 w 2377881"/>
                  <a:gd name="connsiteY418" fmla="*/ 436539 h 509406"/>
                  <a:gd name="connsiteX419" fmla="*/ 781529 w 2377881"/>
                  <a:gd name="connsiteY419" fmla="*/ 434920 h 509406"/>
                  <a:gd name="connsiteX420" fmla="*/ 1068231 w 2377881"/>
                  <a:gd name="connsiteY420" fmla="*/ 434825 h 509406"/>
                  <a:gd name="connsiteX421" fmla="*/ 1071946 w 2377881"/>
                  <a:gd name="connsiteY421" fmla="*/ 436539 h 509406"/>
                  <a:gd name="connsiteX422" fmla="*/ 1070517 w 2377881"/>
                  <a:gd name="connsiteY422" fmla="*/ 438921 h 509406"/>
                  <a:gd name="connsiteX423" fmla="*/ 1069660 w 2377881"/>
                  <a:gd name="connsiteY423" fmla="*/ 439492 h 509406"/>
                  <a:gd name="connsiteX424" fmla="*/ 1065088 w 2377881"/>
                  <a:gd name="connsiteY424" fmla="*/ 442921 h 509406"/>
                  <a:gd name="connsiteX425" fmla="*/ 1057754 w 2377881"/>
                  <a:gd name="connsiteY425" fmla="*/ 445207 h 509406"/>
                  <a:gd name="connsiteX426" fmla="*/ 1062707 w 2377881"/>
                  <a:gd name="connsiteY426" fmla="*/ 439683 h 509406"/>
                  <a:gd name="connsiteX427" fmla="*/ 1064040 w 2377881"/>
                  <a:gd name="connsiteY427" fmla="*/ 437206 h 509406"/>
                  <a:gd name="connsiteX428" fmla="*/ 1068231 w 2377881"/>
                  <a:gd name="connsiteY428" fmla="*/ 434825 h 509406"/>
                  <a:gd name="connsiteX429" fmla="*/ 1264828 w 2377881"/>
                  <a:gd name="connsiteY429" fmla="*/ 434063 h 509406"/>
                  <a:gd name="connsiteX430" fmla="*/ 1273876 w 2377881"/>
                  <a:gd name="connsiteY430" fmla="*/ 439207 h 509406"/>
                  <a:gd name="connsiteX431" fmla="*/ 1273590 w 2377881"/>
                  <a:gd name="connsiteY431" fmla="*/ 447017 h 509406"/>
                  <a:gd name="connsiteX432" fmla="*/ 1268638 w 2377881"/>
                  <a:gd name="connsiteY432" fmla="*/ 442731 h 509406"/>
                  <a:gd name="connsiteX433" fmla="*/ 1259303 w 2377881"/>
                  <a:gd name="connsiteY433" fmla="*/ 435778 h 509406"/>
                  <a:gd name="connsiteX434" fmla="*/ 1264828 w 2377881"/>
                  <a:gd name="connsiteY434" fmla="*/ 434063 h 509406"/>
                  <a:gd name="connsiteX435" fmla="*/ 836583 w 2377881"/>
                  <a:gd name="connsiteY435" fmla="*/ 434062 h 509406"/>
                  <a:gd name="connsiteX436" fmla="*/ 846299 w 2377881"/>
                  <a:gd name="connsiteY436" fmla="*/ 439111 h 509406"/>
                  <a:gd name="connsiteX437" fmla="*/ 839155 w 2377881"/>
                  <a:gd name="connsiteY437" fmla="*/ 438253 h 509406"/>
                  <a:gd name="connsiteX438" fmla="*/ 832297 w 2377881"/>
                  <a:gd name="connsiteY438" fmla="*/ 437587 h 509406"/>
                  <a:gd name="connsiteX439" fmla="*/ 832202 w 2377881"/>
                  <a:gd name="connsiteY439" fmla="*/ 437587 h 509406"/>
                  <a:gd name="connsiteX440" fmla="*/ 836583 w 2377881"/>
                  <a:gd name="connsiteY440" fmla="*/ 434062 h 509406"/>
                  <a:gd name="connsiteX441" fmla="*/ 1019463 w 2377881"/>
                  <a:gd name="connsiteY441" fmla="*/ 433872 h 509406"/>
                  <a:gd name="connsiteX442" fmla="*/ 1018415 w 2377881"/>
                  <a:gd name="connsiteY442" fmla="*/ 444159 h 509406"/>
                  <a:gd name="connsiteX443" fmla="*/ 1018129 w 2377881"/>
                  <a:gd name="connsiteY443" fmla="*/ 443207 h 509406"/>
                  <a:gd name="connsiteX444" fmla="*/ 1017844 w 2377881"/>
                  <a:gd name="connsiteY444" fmla="*/ 437111 h 509406"/>
                  <a:gd name="connsiteX445" fmla="*/ 1017653 w 2377881"/>
                  <a:gd name="connsiteY445" fmla="*/ 435682 h 509406"/>
                  <a:gd name="connsiteX446" fmla="*/ 1019463 w 2377881"/>
                  <a:gd name="connsiteY446" fmla="*/ 433872 h 509406"/>
                  <a:gd name="connsiteX447" fmla="*/ 635891 w 2377881"/>
                  <a:gd name="connsiteY447" fmla="*/ 433682 h 509406"/>
                  <a:gd name="connsiteX448" fmla="*/ 641892 w 2377881"/>
                  <a:gd name="connsiteY448" fmla="*/ 434730 h 509406"/>
                  <a:gd name="connsiteX449" fmla="*/ 644178 w 2377881"/>
                  <a:gd name="connsiteY449" fmla="*/ 436540 h 509406"/>
                  <a:gd name="connsiteX450" fmla="*/ 643607 w 2377881"/>
                  <a:gd name="connsiteY450" fmla="*/ 438254 h 509406"/>
                  <a:gd name="connsiteX451" fmla="*/ 636082 w 2377881"/>
                  <a:gd name="connsiteY451" fmla="*/ 445493 h 509406"/>
                  <a:gd name="connsiteX452" fmla="*/ 631224 w 2377881"/>
                  <a:gd name="connsiteY452" fmla="*/ 454065 h 509406"/>
                  <a:gd name="connsiteX453" fmla="*/ 630843 w 2377881"/>
                  <a:gd name="connsiteY453" fmla="*/ 456161 h 509406"/>
                  <a:gd name="connsiteX454" fmla="*/ 626081 w 2377881"/>
                  <a:gd name="connsiteY454" fmla="*/ 457018 h 509406"/>
                  <a:gd name="connsiteX455" fmla="*/ 626081 w 2377881"/>
                  <a:gd name="connsiteY455" fmla="*/ 449493 h 509406"/>
                  <a:gd name="connsiteX456" fmla="*/ 625795 w 2377881"/>
                  <a:gd name="connsiteY456" fmla="*/ 446255 h 509406"/>
                  <a:gd name="connsiteX457" fmla="*/ 618270 w 2377881"/>
                  <a:gd name="connsiteY457" fmla="*/ 452732 h 509406"/>
                  <a:gd name="connsiteX458" fmla="*/ 623604 w 2377881"/>
                  <a:gd name="connsiteY458" fmla="*/ 456828 h 509406"/>
                  <a:gd name="connsiteX459" fmla="*/ 619318 w 2377881"/>
                  <a:gd name="connsiteY459" fmla="*/ 457209 h 509406"/>
                  <a:gd name="connsiteX460" fmla="*/ 618175 w 2377881"/>
                  <a:gd name="connsiteY460" fmla="*/ 456352 h 509406"/>
                  <a:gd name="connsiteX461" fmla="*/ 613603 w 2377881"/>
                  <a:gd name="connsiteY461" fmla="*/ 452923 h 509406"/>
                  <a:gd name="connsiteX462" fmla="*/ 605983 w 2377881"/>
                  <a:gd name="connsiteY462" fmla="*/ 443588 h 509406"/>
                  <a:gd name="connsiteX463" fmla="*/ 611507 w 2377881"/>
                  <a:gd name="connsiteY463" fmla="*/ 443969 h 509406"/>
                  <a:gd name="connsiteX464" fmla="*/ 616365 w 2377881"/>
                  <a:gd name="connsiteY464" fmla="*/ 440159 h 509406"/>
                  <a:gd name="connsiteX465" fmla="*/ 616651 w 2377881"/>
                  <a:gd name="connsiteY465" fmla="*/ 435015 h 509406"/>
                  <a:gd name="connsiteX466" fmla="*/ 628081 w 2377881"/>
                  <a:gd name="connsiteY466" fmla="*/ 436825 h 509406"/>
                  <a:gd name="connsiteX467" fmla="*/ 635891 w 2377881"/>
                  <a:gd name="connsiteY467" fmla="*/ 433682 h 509406"/>
                  <a:gd name="connsiteX468" fmla="*/ 978982 w 2377881"/>
                  <a:gd name="connsiteY468" fmla="*/ 433300 h 509406"/>
                  <a:gd name="connsiteX469" fmla="*/ 979077 w 2377881"/>
                  <a:gd name="connsiteY469" fmla="*/ 433777 h 509406"/>
                  <a:gd name="connsiteX470" fmla="*/ 979458 w 2377881"/>
                  <a:gd name="connsiteY470" fmla="*/ 435777 h 509406"/>
                  <a:gd name="connsiteX471" fmla="*/ 975267 w 2377881"/>
                  <a:gd name="connsiteY471" fmla="*/ 441397 h 509406"/>
                  <a:gd name="connsiteX472" fmla="*/ 974124 w 2377881"/>
                  <a:gd name="connsiteY472" fmla="*/ 442254 h 509406"/>
                  <a:gd name="connsiteX473" fmla="*/ 968028 w 2377881"/>
                  <a:gd name="connsiteY473" fmla="*/ 441206 h 509406"/>
                  <a:gd name="connsiteX474" fmla="*/ 967171 w 2377881"/>
                  <a:gd name="connsiteY474" fmla="*/ 440254 h 509406"/>
                  <a:gd name="connsiteX475" fmla="*/ 969647 w 2377881"/>
                  <a:gd name="connsiteY475" fmla="*/ 437301 h 509406"/>
                  <a:gd name="connsiteX476" fmla="*/ 970981 w 2377881"/>
                  <a:gd name="connsiteY476" fmla="*/ 437587 h 509406"/>
                  <a:gd name="connsiteX477" fmla="*/ 975172 w 2377881"/>
                  <a:gd name="connsiteY477" fmla="*/ 434634 h 509406"/>
                  <a:gd name="connsiteX478" fmla="*/ 975172 w 2377881"/>
                  <a:gd name="connsiteY478" fmla="*/ 433967 h 509406"/>
                  <a:gd name="connsiteX479" fmla="*/ 978982 w 2377881"/>
                  <a:gd name="connsiteY479" fmla="*/ 433300 h 509406"/>
                  <a:gd name="connsiteX480" fmla="*/ 1182531 w 2377881"/>
                  <a:gd name="connsiteY480" fmla="*/ 433015 h 509406"/>
                  <a:gd name="connsiteX481" fmla="*/ 1187294 w 2377881"/>
                  <a:gd name="connsiteY481" fmla="*/ 436254 h 509406"/>
                  <a:gd name="connsiteX482" fmla="*/ 1188246 w 2377881"/>
                  <a:gd name="connsiteY482" fmla="*/ 437492 h 509406"/>
                  <a:gd name="connsiteX483" fmla="*/ 1193771 w 2377881"/>
                  <a:gd name="connsiteY483" fmla="*/ 441016 h 509406"/>
                  <a:gd name="connsiteX484" fmla="*/ 1198914 w 2377881"/>
                  <a:gd name="connsiteY484" fmla="*/ 442159 h 509406"/>
                  <a:gd name="connsiteX485" fmla="*/ 1199105 w 2377881"/>
                  <a:gd name="connsiteY485" fmla="*/ 443683 h 509406"/>
                  <a:gd name="connsiteX486" fmla="*/ 1201105 w 2377881"/>
                  <a:gd name="connsiteY486" fmla="*/ 450065 h 509406"/>
                  <a:gd name="connsiteX487" fmla="*/ 1200438 w 2377881"/>
                  <a:gd name="connsiteY487" fmla="*/ 450732 h 509406"/>
                  <a:gd name="connsiteX488" fmla="*/ 1198533 w 2377881"/>
                  <a:gd name="connsiteY488" fmla="*/ 452922 h 509406"/>
                  <a:gd name="connsiteX489" fmla="*/ 1191389 w 2377881"/>
                  <a:gd name="connsiteY489" fmla="*/ 453113 h 509406"/>
                  <a:gd name="connsiteX490" fmla="*/ 1188341 w 2377881"/>
                  <a:gd name="connsiteY490" fmla="*/ 449017 h 509406"/>
                  <a:gd name="connsiteX491" fmla="*/ 1185675 w 2377881"/>
                  <a:gd name="connsiteY491" fmla="*/ 450446 h 509406"/>
                  <a:gd name="connsiteX492" fmla="*/ 1185008 w 2377881"/>
                  <a:gd name="connsiteY492" fmla="*/ 450827 h 509406"/>
                  <a:gd name="connsiteX493" fmla="*/ 1183103 w 2377881"/>
                  <a:gd name="connsiteY493" fmla="*/ 448350 h 509406"/>
                  <a:gd name="connsiteX494" fmla="*/ 1183865 w 2377881"/>
                  <a:gd name="connsiteY494" fmla="*/ 447969 h 509406"/>
                  <a:gd name="connsiteX495" fmla="*/ 1185770 w 2377881"/>
                  <a:gd name="connsiteY495" fmla="*/ 446921 h 509406"/>
                  <a:gd name="connsiteX496" fmla="*/ 1188056 w 2377881"/>
                  <a:gd name="connsiteY496" fmla="*/ 442921 h 509406"/>
                  <a:gd name="connsiteX497" fmla="*/ 1183293 w 2377881"/>
                  <a:gd name="connsiteY497" fmla="*/ 433872 h 509406"/>
                  <a:gd name="connsiteX498" fmla="*/ 1182531 w 2377881"/>
                  <a:gd name="connsiteY498" fmla="*/ 433015 h 509406"/>
                  <a:gd name="connsiteX499" fmla="*/ 1372840 w 2377881"/>
                  <a:gd name="connsiteY499" fmla="*/ 432824 h 509406"/>
                  <a:gd name="connsiteX500" fmla="*/ 1375983 w 2377881"/>
                  <a:gd name="connsiteY500" fmla="*/ 433681 h 509406"/>
                  <a:gd name="connsiteX501" fmla="*/ 1377889 w 2377881"/>
                  <a:gd name="connsiteY501" fmla="*/ 436444 h 509406"/>
                  <a:gd name="connsiteX502" fmla="*/ 1373888 w 2377881"/>
                  <a:gd name="connsiteY502" fmla="*/ 440254 h 509406"/>
                  <a:gd name="connsiteX503" fmla="*/ 1374017 w 2377881"/>
                  <a:gd name="connsiteY503" fmla="*/ 444507 h 509406"/>
                  <a:gd name="connsiteX504" fmla="*/ 1373019 w 2377881"/>
                  <a:gd name="connsiteY504" fmla="*/ 439111 h 509406"/>
                  <a:gd name="connsiteX505" fmla="*/ 1371983 w 2377881"/>
                  <a:gd name="connsiteY505" fmla="*/ 433777 h 509406"/>
                  <a:gd name="connsiteX506" fmla="*/ 187836 w 2377881"/>
                  <a:gd name="connsiteY506" fmla="*/ 432824 h 509406"/>
                  <a:gd name="connsiteX507" fmla="*/ 189169 w 2377881"/>
                  <a:gd name="connsiteY507" fmla="*/ 432919 h 509406"/>
                  <a:gd name="connsiteX508" fmla="*/ 198123 w 2377881"/>
                  <a:gd name="connsiteY508" fmla="*/ 435872 h 509406"/>
                  <a:gd name="connsiteX509" fmla="*/ 198980 w 2377881"/>
                  <a:gd name="connsiteY509" fmla="*/ 441492 h 509406"/>
                  <a:gd name="connsiteX510" fmla="*/ 197171 w 2377881"/>
                  <a:gd name="connsiteY510" fmla="*/ 442730 h 509406"/>
                  <a:gd name="connsiteX511" fmla="*/ 190408 w 2377881"/>
                  <a:gd name="connsiteY511" fmla="*/ 443111 h 509406"/>
                  <a:gd name="connsiteX512" fmla="*/ 187836 w 2377881"/>
                  <a:gd name="connsiteY512" fmla="*/ 432824 h 509406"/>
                  <a:gd name="connsiteX513" fmla="*/ 946216 w 2377881"/>
                  <a:gd name="connsiteY513" fmla="*/ 432348 h 509406"/>
                  <a:gd name="connsiteX514" fmla="*/ 946406 w 2377881"/>
                  <a:gd name="connsiteY514" fmla="*/ 445397 h 509406"/>
                  <a:gd name="connsiteX515" fmla="*/ 942882 w 2377881"/>
                  <a:gd name="connsiteY515" fmla="*/ 448731 h 509406"/>
                  <a:gd name="connsiteX516" fmla="*/ 938405 w 2377881"/>
                  <a:gd name="connsiteY516" fmla="*/ 443492 h 509406"/>
                  <a:gd name="connsiteX517" fmla="*/ 946120 w 2377881"/>
                  <a:gd name="connsiteY517" fmla="*/ 440730 h 509406"/>
                  <a:gd name="connsiteX518" fmla="*/ 945739 w 2377881"/>
                  <a:gd name="connsiteY518" fmla="*/ 440349 h 509406"/>
                  <a:gd name="connsiteX519" fmla="*/ 944215 w 2377881"/>
                  <a:gd name="connsiteY519" fmla="*/ 438730 h 509406"/>
                  <a:gd name="connsiteX520" fmla="*/ 942310 w 2377881"/>
                  <a:gd name="connsiteY520" fmla="*/ 434158 h 509406"/>
                  <a:gd name="connsiteX521" fmla="*/ 943358 w 2377881"/>
                  <a:gd name="connsiteY521" fmla="*/ 433681 h 509406"/>
                  <a:gd name="connsiteX522" fmla="*/ 675135 w 2377881"/>
                  <a:gd name="connsiteY522" fmla="*/ 432253 h 509406"/>
                  <a:gd name="connsiteX523" fmla="*/ 679326 w 2377881"/>
                  <a:gd name="connsiteY523" fmla="*/ 437777 h 509406"/>
                  <a:gd name="connsiteX524" fmla="*/ 678278 w 2377881"/>
                  <a:gd name="connsiteY524" fmla="*/ 442064 h 509406"/>
                  <a:gd name="connsiteX525" fmla="*/ 669896 w 2377881"/>
                  <a:gd name="connsiteY525" fmla="*/ 436158 h 509406"/>
                  <a:gd name="connsiteX526" fmla="*/ 666848 w 2377881"/>
                  <a:gd name="connsiteY526" fmla="*/ 438254 h 509406"/>
                  <a:gd name="connsiteX527" fmla="*/ 663229 w 2377881"/>
                  <a:gd name="connsiteY527" fmla="*/ 440730 h 509406"/>
                  <a:gd name="connsiteX528" fmla="*/ 656275 w 2377881"/>
                  <a:gd name="connsiteY528" fmla="*/ 450636 h 509406"/>
                  <a:gd name="connsiteX529" fmla="*/ 656371 w 2377881"/>
                  <a:gd name="connsiteY529" fmla="*/ 448255 h 509406"/>
                  <a:gd name="connsiteX530" fmla="*/ 658656 w 2377881"/>
                  <a:gd name="connsiteY530" fmla="*/ 439682 h 509406"/>
                  <a:gd name="connsiteX531" fmla="*/ 662847 w 2377881"/>
                  <a:gd name="connsiteY531" fmla="*/ 435587 h 509406"/>
                  <a:gd name="connsiteX532" fmla="*/ 672754 w 2377881"/>
                  <a:gd name="connsiteY532" fmla="*/ 432634 h 509406"/>
                  <a:gd name="connsiteX533" fmla="*/ 990889 w 2377881"/>
                  <a:gd name="connsiteY533" fmla="*/ 431967 h 509406"/>
                  <a:gd name="connsiteX534" fmla="*/ 998889 w 2377881"/>
                  <a:gd name="connsiteY534" fmla="*/ 432157 h 509406"/>
                  <a:gd name="connsiteX535" fmla="*/ 993746 w 2377881"/>
                  <a:gd name="connsiteY535" fmla="*/ 434062 h 509406"/>
                  <a:gd name="connsiteX536" fmla="*/ 997080 w 2377881"/>
                  <a:gd name="connsiteY536" fmla="*/ 437682 h 509406"/>
                  <a:gd name="connsiteX537" fmla="*/ 999652 w 2377881"/>
                  <a:gd name="connsiteY537" fmla="*/ 442825 h 509406"/>
                  <a:gd name="connsiteX538" fmla="*/ 990603 w 2377881"/>
                  <a:gd name="connsiteY538" fmla="*/ 436634 h 509406"/>
                  <a:gd name="connsiteX539" fmla="*/ 990889 w 2377881"/>
                  <a:gd name="connsiteY539" fmla="*/ 431967 h 509406"/>
                  <a:gd name="connsiteX540" fmla="*/ 54962 w 2377881"/>
                  <a:gd name="connsiteY540" fmla="*/ 431300 h 509406"/>
                  <a:gd name="connsiteX541" fmla="*/ 55819 w 2377881"/>
                  <a:gd name="connsiteY541" fmla="*/ 434443 h 509406"/>
                  <a:gd name="connsiteX542" fmla="*/ 55153 w 2377881"/>
                  <a:gd name="connsiteY542" fmla="*/ 434539 h 509406"/>
                  <a:gd name="connsiteX543" fmla="*/ 53152 w 2377881"/>
                  <a:gd name="connsiteY543" fmla="*/ 435015 h 509406"/>
                  <a:gd name="connsiteX544" fmla="*/ 56581 w 2377881"/>
                  <a:gd name="connsiteY544" fmla="*/ 437872 h 509406"/>
                  <a:gd name="connsiteX545" fmla="*/ 60867 w 2377881"/>
                  <a:gd name="connsiteY545" fmla="*/ 436539 h 509406"/>
                  <a:gd name="connsiteX546" fmla="*/ 65820 w 2377881"/>
                  <a:gd name="connsiteY546" fmla="*/ 435015 h 509406"/>
                  <a:gd name="connsiteX547" fmla="*/ 70392 w 2377881"/>
                  <a:gd name="connsiteY547" fmla="*/ 438634 h 509406"/>
                  <a:gd name="connsiteX548" fmla="*/ 69440 w 2377881"/>
                  <a:gd name="connsiteY548" fmla="*/ 444159 h 509406"/>
                  <a:gd name="connsiteX549" fmla="*/ 71059 w 2377881"/>
                  <a:gd name="connsiteY549" fmla="*/ 447778 h 509406"/>
                  <a:gd name="connsiteX550" fmla="*/ 71345 w 2377881"/>
                  <a:gd name="connsiteY550" fmla="*/ 448921 h 509406"/>
                  <a:gd name="connsiteX551" fmla="*/ 68583 w 2377881"/>
                  <a:gd name="connsiteY551" fmla="*/ 449493 h 509406"/>
                  <a:gd name="connsiteX552" fmla="*/ 68297 w 2377881"/>
                  <a:gd name="connsiteY552" fmla="*/ 449683 h 509406"/>
                  <a:gd name="connsiteX553" fmla="*/ 64296 w 2377881"/>
                  <a:gd name="connsiteY553" fmla="*/ 451779 h 509406"/>
                  <a:gd name="connsiteX554" fmla="*/ 52771 w 2377881"/>
                  <a:gd name="connsiteY554" fmla="*/ 450159 h 509406"/>
                  <a:gd name="connsiteX555" fmla="*/ 51342 w 2377881"/>
                  <a:gd name="connsiteY555" fmla="*/ 447302 h 509406"/>
                  <a:gd name="connsiteX556" fmla="*/ 50104 w 2377881"/>
                  <a:gd name="connsiteY556" fmla="*/ 444921 h 509406"/>
                  <a:gd name="connsiteX557" fmla="*/ 43532 w 2377881"/>
                  <a:gd name="connsiteY557" fmla="*/ 434158 h 509406"/>
                  <a:gd name="connsiteX558" fmla="*/ 48485 w 2377881"/>
                  <a:gd name="connsiteY558" fmla="*/ 432633 h 509406"/>
                  <a:gd name="connsiteX559" fmla="*/ 54295 w 2377881"/>
                  <a:gd name="connsiteY559" fmla="*/ 431395 h 509406"/>
                  <a:gd name="connsiteX560" fmla="*/ 748668 w 2377881"/>
                  <a:gd name="connsiteY560" fmla="*/ 430824 h 509406"/>
                  <a:gd name="connsiteX561" fmla="*/ 752764 w 2377881"/>
                  <a:gd name="connsiteY561" fmla="*/ 430919 h 509406"/>
                  <a:gd name="connsiteX562" fmla="*/ 760479 w 2377881"/>
                  <a:gd name="connsiteY562" fmla="*/ 438158 h 509406"/>
                  <a:gd name="connsiteX563" fmla="*/ 760955 w 2377881"/>
                  <a:gd name="connsiteY563" fmla="*/ 438444 h 509406"/>
                  <a:gd name="connsiteX564" fmla="*/ 766003 w 2377881"/>
                  <a:gd name="connsiteY564" fmla="*/ 440730 h 509406"/>
                  <a:gd name="connsiteX565" fmla="*/ 767051 w 2377881"/>
                  <a:gd name="connsiteY565" fmla="*/ 440635 h 509406"/>
                  <a:gd name="connsiteX566" fmla="*/ 775814 w 2377881"/>
                  <a:gd name="connsiteY566" fmla="*/ 441492 h 509406"/>
                  <a:gd name="connsiteX567" fmla="*/ 776005 w 2377881"/>
                  <a:gd name="connsiteY567" fmla="*/ 444921 h 509406"/>
                  <a:gd name="connsiteX568" fmla="*/ 770957 w 2377881"/>
                  <a:gd name="connsiteY568" fmla="*/ 445969 h 509406"/>
                  <a:gd name="connsiteX569" fmla="*/ 768480 w 2377881"/>
                  <a:gd name="connsiteY569" fmla="*/ 451874 h 509406"/>
                  <a:gd name="connsiteX570" fmla="*/ 766480 w 2377881"/>
                  <a:gd name="connsiteY570" fmla="*/ 453303 h 509406"/>
                  <a:gd name="connsiteX571" fmla="*/ 758479 w 2377881"/>
                  <a:gd name="connsiteY571" fmla="*/ 448064 h 509406"/>
                  <a:gd name="connsiteX572" fmla="*/ 763622 w 2377881"/>
                  <a:gd name="connsiteY572" fmla="*/ 441206 h 509406"/>
                  <a:gd name="connsiteX573" fmla="*/ 754669 w 2377881"/>
                  <a:gd name="connsiteY573" fmla="*/ 439301 h 509406"/>
                  <a:gd name="connsiteX574" fmla="*/ 755716 w 2377881"/>
                  <a:gd name="connsiteY574" fmla="*/ 438920 h 509406"/>
                  <a:gd name="connsiteX575" fmla="*/ 756478 w 2377881"/>
                  <a:gd name="connsiteY575" fmla="*/ 435015 h 509406"/>
                  <a:gd name="connsiteX576" fmla="*/ 749525 w 2377881"/>
                  <a:gd name="connsiteY576" fmla="*/ 431300 h 509406"/>
                  <a:gd name="connsiteX577" fmla="*/ 929833 w 2377881"/>
                  <a:gd name="connsiteY577" fmla="*/ 430157 h 509406"/>
                  <a:gd name="connsiteX578" fmla="*/ 931833 w 2377881"/>
                  <a:gd name="connsiteY578" fmla="*/ 432348 h 509406"/>
                  <a:gd name="connsiteX579" fmla="*/ 934309 w 2377881"/>
                  <a:gd name="connsiteY579" fmla="*/ 440920 h 509406"/>
                  <a:gd name="connsiteX580" fmla="*/ 928499 w 2377881"/>
                  <a:gd name="connsiteY580" fmla="*/ 447302 h 509406"/>
                  <a:gd name="connsiteX581" fmla="*/ 919165 w 2377881"/>
                  <a:gd name="connsiteY581" fmla="*/ 444349 h 509406"/>
                  <a:gd name="connsiteX582" fmla="*/ 916498 w 2377881"/>
                  <a:gd name="connsiteY582" fmla="*/ 446921 h 509406"/>
                  <a:gd name="connsiteX583" fmla="*/ 911926 w 2377881"/>
                  <a:gd name="connsiteY583" fmla="*/ 454922 h 509406"/>
                  <a:gd name="connsiteX584" fmla="*/ 909640 w 2377881"/>
                  <a:gd name="connsiteY584" fmla="*/ 446540 h 509406"/>
                  <a:gd name="connsiteX585" fmla="*/ 909259 w 2377881"/>
                  <a:gd name="connsiteY585" fmla="*/ 445968 h 509406"/>
                  <a:gd name="connsiteX586" fmla="*/ 905639 w 2377881"/>
                  <a:gd name="connsiteY586" fmla="*/ 439873 h 509406"/>
                  <a:gd name="connsiteX587" fmla="*/ 916974 w 2377881"/>
                  <a:gd name="connsiteY587" fmla="*/ 437586 h 509406"/>
                  <a:gd name="connsiteX588" fmla="*/ 925927 w 2377881"/>
                  <a:gd name="connsiteY588" fmla="*/ 440825 h 509406"/>
                  <a:gd name="connsiteX589" fmla="*/ 924594 w 2377881"/>
                  <a:gd name="connsiteY589" fmla="*/ 433967 h 509406"/>
                  <a:gd name="connsiteX590" fmla="*/ 929261 w 2377881"/>
                  <a:gd name="connsiteY590" fmla="*/ 430538 h 509406"/>
                  <a:gd name="connsiteX591" fmla="*/ 695899 w 2377881"/>
                  <a:gd name="connsiteY591" fmla="*/ 430157 h 509406"/>
                  <a:gd name="connsiteX592" fmla="*/ 701328 w 2377881"/>
                  <a:gd name="connsiteY592" fmla="*/ 431777 h 509406"/>
                  <a:gd name="connsiteX593" fmla="*/ 709520 w 2377881"/>
                  <a:gd name="connsiteY593" fmla="*/ 431586 h 509406"/>
                  <a:gd name="connsiteX594" fmla="*/ 716854 w 2377881"/>
                  <a:gd name="connsiteY594" fmla="*/ 431586 h 509406"/>
                  <a:gd name="connsiteX595" fmla="*/ 717711 w 2377881"/>
                  <a:gd name="connsiteY595" fmla="*/ 434920 h 509406"/>
                  <a:gd name="connsiteX596" fmla="*/ 717044 w 2377881"/>
                  <a:gd name="connsiteY596" fmla="*/ 434920 h 509406"/>
                  <a:gd name="connsiteX597" fmla="*/ 712853 w 2377881"/>
                  <a:gd name="connsiteY597" fmla="*/ 435110 h 509406"/>
                  <a:gd name="connsiteX598" fmla="*/ 704757 w 2377881"/>
                  <a:gd name="connsiteY598" fmla="*/ 438920 h 509406"/>
                  <a:gd name="connsiteX599" fmla="*/ 705805 w 2377881"/>
                  <a:gd name="connsiteY599" fmla="*/ 439111 h 509406"/>
                  <a:gd name="connsiteX600" fmla="*/ 711711 w 2377881"/>
                  <a:gd name="connsiteY600" fmla="*/ 440063 h 509406"/>
                  <a:gd name="connsiteX601" fmla="*/ 709139 w 2377881"/>
                  <a:gd name="connsiteY601" fmla="*/ 449112 h 509406"/>
                  <a:gd name="connsiteX602" fmla="*/ 699423 w 2377881"/>
                  <a:gd name="connsiteY602" fmla="*/ 448255 h 509406"/>
                  <a:gd name="connsiteX603" fmla="*/ 699614 w 2377881"/>
                  <a:gd name="connsiteY603" fmla="*/ 451112 h 509406"/>
                  <a:gd name="connsiteX604" fmla="*/ 698947 w 2377881"/>
                  <a:gd name="connsiteY604" fmla="*/ 454732 h 509406"/>
                  <a:gd name="connsiteX605" fmla="*/ 691613 w 2377881"/>
                  <a:gd name="connsiteY605" fmla="*/ 456065 h 509406"/>
                  <a:gd name="connsiteX606" fmla="*/ 695709 w 2377881"/>
                  <a:gd name="connsiteY606" fmla="*/ 452636 h 509406"/>
                  <a:gd name="connsiteX607" fmla="*/ 691422 w 2377881"/>
                  <a:gd name="connsiteY607" fmla="*/ 449207 h 509406"/>
                  <a:gd name="connsiteX608" fmla="*/ 698280 w 2377881"/>
                  <a:gd name="connsiteY608" fmla="*/ 444159 h 509406"/>
                  <a:gd name="connsiteX609" fmla="*/ 697328 w 2377881"/>
                  <a:gd name="connsiteY609" fmla="*/ 441397 h 509406"/>
                  <a:gd name="connsiteX610" fmla="*/ 697042 w 2377881"/>
                  <a:gd name="connsiteY610" fmla="*/ 439206 h 509406"/>
                  <a:gd name="connsiteX611" fmla="*/ 698280 w 2377881"/>
                  <a:gd name="connsiteY611" fmla="*/ 437206 h 509406"/>
                  <a:gd name="connsiteX612" fmla="*/ 695042 w 2377881"/>
                  <a:gd name="connsiteY612" fmla="*/ 432634 h 509406"/>
                  <a:gd name="connsiteX613" fmla="*/ 695899 w 2377881"/>
                  <a:gd name="connsiteY613" fmla="*/ 430157 h 509406"/>
                  <a:gd name="connsiteX614" fmla="*/ 778004 w 2377881"/>
                  <a:gd name="connsiteY614" fmla="*/ 429681 h 509406"/>
                  <a:gd name="connsiteX615" fmla="*/ 790863 w 2377881"/>
                  <a:gd name="connsiteY615" fmla="*/ 432539 h 509406"/>
                  <a:gd name="connsiteX616" fmla="*/ 789529 w 2377881"/>
                  <a:gd name="connsiteY616" fmla="*/ 432539 h 509406"/>
                  <a:gd name="connsiteX617" fmla="*/ 779338 w 2377881"/>
                  <a:gd name="connsiteY617" fmla="*/ 431205 h 509406"/>
                  <a:gd name="connsiteX618" fmla="*/ 776099 w 2377881"/>
                  <a:gd name="connsiteY618" fmla="*/ 432253 h 509406"/>
                  <a:gd name="connsiteX619" fmla="*/ 778004 w 2377881"/>
                  <a:gd name="connsiteY619" fmla="*/ 429681 h 509406"/>
                  <a:gd name="connsiteX620" fmla="*/ 536736 w 2377881"/>
                  <a:gd name="connsiteY620" fmla="*/ 424633 h 509406"/>
                  <a:gd name="connsiteX621" fmla="*/ 545309 w 2377881"/>
                  <a:gd name="connsiteY621" fmla="*/ 429967 h 509406"/>
                  <a:gd name="connsiteX622" fmla="*/ 541403 w 2377881"/>
                  <a:gd name="connsiteY622" fmla="*/ 433681 h 509406"/>
                  <a:gd name="connsiteX623" fmla="*/ 540927 w 2377881"/>
                  <a:gd name="connsiteY623" fmla="*/ 434158 h 509406"/>
                  <a:gd name="connsiteX624" fmla="*/ 543975 w 2377881"/>
                  <a:gd name="connsiteY624" fmla="*/ 436444 h 509406"/>
                  <a:gd name="connsiteX625" fmla="*/ 550642 w 2377881"/>
                  <a:gd name="connsiteY625" fmla="*/ 432062 h 509406"/>
                  <a:gd name="connsiteX626" fmla="*/ 552167 w 2377881"/>
                  <a:gd name="connsiteY626" fmla="*/ 434634 h 509406"/>
                  <a:gd name="connsiteX627" fmla="*/ 553691 w 2377881"/>
                  <a:gd name="connsiteY627" fmla="*/ 437206 h 509406"/>
                  <a:gd name="connsiteX628" fmla="*/ 556167 w 2377881"/>
                  <a:gd name="connsiteY628" fmla="*/ 441016 h 509406"/>
                  <a:gd name="connsiteX629" fmla="*/ 560739 w 2377881"/>
                  <a:gd name="connsiteY629" fmla="*/ 432824 h 509406"/>
                  <a:gd name="connsiteX630" fmla="*/ 569121 w 2377881"/>
                  <a:gd name="connsiteY630" fmla="*/ 434539 h 509406"/>
                  <a:gd name="connsiteX631" fmla="*/ 569597 w 2377881"/>
                  <a:gd name="connsiteY631" fmla="*/ 436444 h 509406"/>
                  <a:gd name="connsiteX632" fmla="*/ 569883 w 2377881"/>
                  <a:gd name="connsiteY632" fmla="*/ 437396 h 509406"/>
                  <a:gd name="connsiteX633" fmla="*/ 573788 w 2377881"/>
                  <a:gd name="connsiteY633" fmla="*/ 439968 h 509406"/>
                  <a:gd name="connsiteX634" fmla="*/ 571026 w 2377881"/>
                  <a:gd name="connsiteY634" fmla="*/ 444254 h 509406"/>
                  <a:gd name="connsiteX635" fmla="*/ 571693 w 2377881"/>
                  <a:gd name="connsiteY635" fmla="*/ 447302 h 509406"/>
                  <a:gd name="connsiteX636" fmla="*/ 572836 w 2377881"/>
                  <a:gd name="connsiteY636" fmla="*/ 447397 h 509406"/>
                  <a:gd name="connsiteX637" fmla="*/ 574931 w 2377881"/>
                  <a:gd name="connsiteY637" fmla="*/ 447588 h 509406"/>
                  <a:gd name="connsiteX638" fmla="*/ 579599 w 2377881"/>
                  <a:gd name="connsiteY638" fmla="*/ 444254 h 509406"/>
                  <a:gd name="connsiteX639" fmla="*/ 578075 w 2377881"/>
                  <a:gd name="connsiteY639" fmla="*/ 437206 h 509406"/>
                  <a:gd name="connsiteX640" fmla="*/ 576836 w 2377881"/>
                  <a:gd name="connsiteY640" fmla="*/ 431014 h 509406"/>
                  <a:gd name="connsiteX641" fmla="*/ 580551 w 2377881"/>
                  <a:gd name="connsiteY641" fmla="*/ 434158 h 509406"/>
                  <a:gd name="connsiteX642" fmla="*/ 584837 w 2377881"/>
                  <a:gd name="connsiteY642" fmla="*/ 434062 h 509406"/>
                  <a:gd name="connsiteX643" fmla="*/ 595505 w 2377881"/>
                  <a:gd name="connsiteY643" fmla="*/ 439111 h 509406"/>
                  <a:gd name="connsiteX644" fmla="*/ 600744 w 2377881"/>
                  <a:gd name="connsiteY644" fmla="*/ 444445 h 509406"/>
                  <a:gd name="connsiteX645" fmla="*/ 604173 w 2377881"/>
                  <a:gd name="connsiteY645" fmla="*/ 446826 h 509406"/>
                  <a:gd name="connsiteX646" fmla="*/ 598458 w 2377881"/>
                  <a:gd name="connsiteY646" fmla="*/ 451493 h 509406"/>
                  <a:gd name="connsiteX647" fmla="*/ 591981 w 2377881"/>
                  <a:gd name="connsiteY647" fmla="*/ 446635 h 509406"/>
                  <a:gd name="connsiteX648" fmla="*/ 590267 w 2377881"/>
                  <a:gd name="connsiteY648" fmla="*/ 449302 h 509406"/>
                  <a:gd name="connsiteX649" fmla="*/ 589028 w 2377881"/>
                  <a:gd name="connsiteY649" fmla="*/ 451303 h 509406"/>
                  <a:gd name="connsiteX650" fmla="*/ 583790 w 2377881"/>
                  <a:gd name="connsiteY650" fmla="*/ 452827 h 509406"/>
                  <a:gd name="connsiteX651" fmla="*/ 574931 w 2377881"/>
                  <a:gd name="connsiteY651" fmla="*/ 453779 h 509406"/>
                  <a:gd name="connsiteX652" fmla="*/ 562834 w 2377881"/>
                  <a:gd name="connsiteY652" fmla="*/ 451874 h 509406"/>
                  <a:gd name="connsiteX653" fmla="*/ 557501 w 2377881"/>
                  <a:gd name="connsiteY653" fmla="*/ 451779 h 509406"/>
                  <a:gd name="connsiteX654" fmla="*/ 546642 w 2377881"/>
                  <a:gd name="connsiteY654" fmla="*/ 451684 h 509406"/>
                  <a:gd name="connsiteX655" fmla="*/ 541975 w 2377881"/>
                  <a:gd name="connsiteY655" fmla="*/ 452255 h 509406"/>
                  <a:gd name="connsiteX656" fmla="*/ 533688 w 2377881"/>
                  <a:gd name="connsiteY656" fmla="*/ 455494 h 509406"/>
                  <a:gd name="connsiteX657" fmla="*/ 525306 w 2377881"/>
                  <a:gd name="connsiteY657" fmla="*/ 455779 h 509406"/>
                  <a:gd name="connsiteX658" fmla="*/ 520829 w 2377881"/>
                  <a:gd name="connsiteY658" fmla="*/ 456637 h 509406"/>
                  <a:gd name="connsiteX659" fmla="*/ 524496 w 2377881"/>
                  <a:gd name="connsiteY659" fmla="*/ 444413 h 509406"/>
                  <a:gd name="connsiteX660" fmla="*/ 517305 w 2377881"/>
                  <a:gd name="connsiteY660" fmla="*/ 453684 h 509406"/>
                  <a:gd name="connsiteX661" fmla="*/ 510162 w 2377881"/>
                  <a:gd name="connsiteY661" fmla="*/ 456351 h 509406"/>
                  <a:gd name="connsiteX662" fmla="*/ 506542 w 2377881"/>
                  <a:gd name="connsiteY662" fmla="*/ 455018 h 509406"/>
                  <a:gd name="connsiteX663" fmla="*/ 500827 w 2377881"/>
                  <a:gd name="connsiteY663" fmla="*/ 454161 h 509406"/>
                  <a:gd name="connsiteX664" fmla="*/ 491969 w 2377881"/>
                  <a:gd name="connsiteY664" fmla="*/ 454161 h 509406"/>
                  <a:gd name="connsiteX665" fmla="*/ 487397 w 2377881"/>
                  <a:gd name="connsiteY665" fmla="*/ 452446 h 509406"/>
                  <a:gd name="connsiteX666" fmla="*/ 483206 w 2377881"/>
                  <a:gd name="connsiteY666" fmla="*/ 454542 h 509406"/>
                  <a:gd name="connsiteX667" fmla="*/ 475110 w 2377881"/>
                  <a:gd name="connsiteY667" fmla="*/ 451303 h 509406"/>
                  <a:gd name="connsiteX668" fmla="*/ 470157 w 2377881"/>
                  <a:gd name="connsiteY668" fmla="*/ 452351 h 509406"/>
                  <a:gd name="connsiteX669" fmla="*/ 468252 w 2377881"/>
                  <a:gd name="connsiteY669" fmla="*/ 452732 h 509406"/>
                  <a:gd name="connsiteX670" fmla="*/ 469585 w 2377881"/>
                  <a:gd name="connsiteY670" fmla="*/ 463495 h 509406"/>
                  <a:gd name="connsiteX671" fmla="*/ 475491 w 2377881"/>
                  <a:gd name="connsiteY671" fmla="*/ 472163 h 509406"/>
                  <a:gd name="connsiteX672" fmla="*/ 478729 w 2377881"/>
                  <a:gd name="connsiteY672" fmla="*/ 472639 h 509406"/>
                  <a:gd name="connsiteX673" fmla="*/ 480634 w 2377881"/>
                  <a:gd name="connsiteY673" fmla="*/ 472925 h 509406"/>
                  <a:gd name="connsiteX674" fmla="*/ 479682 w 2377881"/>
                  <a:gd name="connsiteY674" fmla="*/ 474449 h 509406"/>
                  <a:gd name="connsiteX675" fmla="*/ 461013 w 2377881"/>
                  <a:gd name="connsiteY675" fmla="*/ 472925 h 509406"/>
                  <a:gd name="connsiteX676" fmla="*/ 459870 w 2377881"/>
                  <a:gd name="connsiteY676" fmla="*/ 472639 h 509406"/>
                  <a:gd name="connsiteX677" fmla="*/ 455393 w 2377881"/>
                  <a:gd name="connsiteY677" fmla="*/ 471687 h 509406"/>
                  <a:gd name="connsiteX678" fmla="*/ 448630 w 2377881"/>
                  <a:gd name="connsiteY678" fmla="*/ 467686 h 509406"/>
                  <a:gd name="connsiteX679" fmla="*/ 453297 w 2377881"/>
                  <a:gd name="connsiteY679" fmla="*/ 463114 h 509406"/>
                  <a:gd name="connsiteX680" fmla="*/ 454917 w 2377881"/>
                  <a:gd name="connsiteY680" fmla="*/ 461590 h 509406"/>
                  <a:gd name="connsiteX681" fmla="*/ 447678 w 2377881"/>
                  <a:gd name="connsiteY681" fmla="*/ 454065 h 509406"/>
                  <a:gd name="connsiteX682" fmla="*/ 445106 w 2377881"/>
                  <a:gd name="connsiteY682" fmla="*/ 453780 h 509406"/>
                  <a:gd name="connsiteX683" fmla="*/ 440629 w 2377881"/>
                  <a:gd name="connsiteY683" fmla="*/ 451494 h 509406"/>
                  <a:gd name="connsiteX684" fmla="*/ 436343 w 2377881"/>
                  <a:gd name="connsiteY684" fmla="*/ 450255 h 509406"/>
                  <a:gd name="connsiteX685" fmla="*/ 436819 w 2377881"/>
                  <a:gd name="connsiteY685" fmla="*/ 453684 h 509406"/>
                  <a:gd name="connsiteX686" fmla="*/ 437010 w 2377881"/>
                  <a:gd name="connsiteY686" fmla="*/ 454161 h 509406"/>
                  <a:gd name="connsiteX687" fmla="*/ 432723 w 2377881"/>
                  <a:gd name="connsiteY687" fmla="*/ 455685 h 509406"/>
                  <a:gd name="connsiteX688" fmla="*/ 428532 w 2377881"/>
                  <a:gd name="connsiteY688" fmla="*/ 450255 h 509406"/>
                  <a:gd name="connsiteX689" fmla="*/ 425008 w 2377881"/>
                  <a:gd name="connsiteY689" fmla="*/ 452732 h 509406"/>
                  <a:gd name="connsiteX690" fmla="*/ 422055 w 2377881"/>
                  <a:gd name="connsiteY690" fmla="*/ 454827 h 509406"/>
                  <a:gd name="connsiteX691" fmla="*/ 413578 w 2377881"/>
                  <a:gd name="connsiteY691" fmla="*/ 453494 h 509406"/>
                  <a:gd name="connsiteX692" fmla="*/ 413483 w 2377881"/>
                  <a:gd name="connsiteY692" fmla="*/ 453684 h 509406"/>
                  <a:gd name="connsiteX693" fmla="*/ 412054 w 2377881"/>
                  <a:gd name="connsiteY693" fmla="*/ 457399 h 509406"/>
                  <a:gd name="connsiteX694" fmla="*/ 403958 w 2377881"/>
                  <a:gd name="connsiteY694" fmla="*/ 453970 h 509406"/>
                  <a:gd name="connsiteX695" fmla="*/ 396338 w 2377881"/>
                  <a:gd name="connsiteY695" fmla="*/ 455113 h 509406"/>
                  <a:gd name="connsiteX696" fmla="*/ 394338 w 2377881"/>
                  <a:gd name="connsiteY696" fmla="*/ 456351 h 509406"/>
                  <a:gd name="connsiteX697" fmla="*/ 392242 w 2377881"/>
                  <a:gd name="connsiteY697" fmla="*/ 457685 h 509406"/>
                  <a:gd name="connsiteX698" fmla="*/ 387575 w 2377881"/>
                  <a:gd name="connsiteY698" fmla="*/ 460161 h 509406"/>
                  <a:gd name="connsiteX699" fmla="*/ 384527 w 2377881"/>
                  <a:gd name="connsiteY699" fmla="*/ 469877 h 509406"/>
                  <a:gd name="connsiteX700" fmla="*/ 383860 w 2377881"/>
                  <a:gd name="connsiteY700" fmla="*/ 473687 h 509406"/>
                  <a:gd name="connsiteX701" fmla="*/ 383574 w 2377881"/>
                  <a:gd name="connsiteY701" fmla="*/ 475020 h 509406"/>
                  <a:gd name="connsiteX702" fmla="*/ 379098 w 2377881"/>
                  <a:gd name="connsiteY702" fmla="*/ 478640 h 509406"/>
                  <a:gd name="connsiteX703" fmla="*/ 379764 w 2377881"/>
                  <a:gd name="connsiteY703" fmla="*/ 476830 h 509406"/>
                  <a:gd name="connsiteX704" fmla="*/ 381098 w 2377881"/>
                  <a:gd name="connsiteY704" fmla="*/ 475211 h 509406"/>
                  <a:gd name="connsiteX705" fmla="*/ 376907 w 2377881"/>
                  <a:gd name="connsiteY705" fmla="*/ 470353 h 509406"/>
                  <a:gd name="connsiteX706" fmla="*/ 373764 w 2377881"/>
                  <a:gd name="connsiteY706" fmla="*/ 461400 h 509406"/>
                  <a:gd name="connsiteX707" fmla="*/ 358809 w 2377881"/>
                  <a:gd name="connsiteY707" fmla="*/ 467400 h 509406"/>
                  <a:gd name="connsiteX708" fmla="*/ 359762 w 2377881"/>
                  <a:gd name="connsiteY708" fmla="*/ 472734 h 509406"/>
                  <a:gd name="connsiteX709" fmla="*/ 359095 w 2377881"/>
                  <a:gd name="connsiteY709" fmla="*/ 472258 h 509406"/>
                  <a:gd name="connsiteX710" fmla="*/ 357571 w 2377881"/>
                  <a:gd name="connsiteY710" fmla="*/ 471210 h 509406"/>
                  <a:gd name="connsiteX711" fmla="*/ 353190 w 2377881"/>
                  <a:gd name="connsiteY711" fmla="*/ 466448 h 509406"/>
                  <a:gd name="connsiteX712" fmla="*/ 347665 w 2377881"/>
                  <a:gd name="connsiteY712" fmla="*/ 464543 h 509406"/>
                  <a:gd name="connsiteX713" fmla="*/ 343284 w 2377881"/>
                  <a:gd name="connsiteY713" fmla="*/ 469782 h 509406"/>
                  <a:gd name="connsiteX714" fmla="*/ 342807 w 2377881"/>
                  <a:gd name="connsiteY714" fmla="*/ 469591 h 509406"/>
                  <a:gd name="connsiteX715" fmla="*/ 339474 w 2377881"/>
                  <a:gd name="connsiteY715" fmla="*/ 468448 h 509406"/>
                  <a:gd name="connsiteX716" fmla="*/ 329663 w 2377881"/>
                  <a:gd name="connsiteY716" fmla="*/ 464352 h 509406"/>
                  <a:gd name="connsiteX717" fmla="*/ 330425 w 2377881"/>
                  <a:gd name="connsiteY717" fmla="*/ 459590 h 509406"/>
                  <a:gd name="connsiteX718" fmla="*/ 335283 w 2377881"/>
                  <a:gd name="connsiteY718" fmla="*/ 463590 h 509406"/>
                  <a:gd name="connsiteX719" fmla="*/ 342045 w 2377881"/>
                  <a:gd name="connsiteY719" fmla="*/ 461876 h 509406"/>
                  <a:gd name="connsiteX720" fmla="*/ 350999 w 2377881"/>
                  <a:gd name="connsiteY720" fmla="*/ 458637 h 509406"/>
                  <a:gd name="connsiteX721" fmla="*/ 354142 w 2377881"/>
                  <a:gd name="connsiteY721" fmla="*/ 460161 h 509406"/>
                  <a:gd name="connsiteX722" fmla="*/ 360619 w 2377881"/>
                  <a:gd name="connsiteY722" fmla="*/ 458637 h 509406"/>
                  <a:gd name="connsiteX723" fmla="*/ 364810 w 2377881"/>
                  <a:gd name="connsiteY723" fmla="*/ 458256 h 509406"/>
                  <a:gd name="connsiteX724" fmla="*/ 367096 w 2377881"/>
                  <a:gd name="connsiteY724" fmla="*/ 458637 h 509406"/>
                  <a:gd name="connsiteX725" fmla="*/ 372335 w 2377881"/>
                  <a:gd name="connsiteY725" fmla="*/ 457018 h 509406"/>
                  <a:gd name="connsiteX726" fmla="*/ 367954 w 2377881"/>
                  <a:gd name="connsiteY726" fmla="*/ 452160 h 509406"/>
                  <a:gd name="connsiteX727" fmla="*/ 360333 w 2377881"/>
                  <a:gd name="connsiteY727" fmla="*/ 446731 h 509406"/>
                  <a:gd name="connsiteX728" fmla="*/ 367382 w 2377881"/>
                  <a:gd name="connsiteY728" fmla="*/ 447017 h 509406"/>
                  <a:gd name="connsiteX729" fmla="*/ 370335 w 2377881"/>
                  <a:gd name="connsiteY729" fmla="*/ 443874 h 509406"/>
                  <a:gd name="connsiteX730" fmla="*/ 365191 w 2377881"/>
                  <a:gd name="connsiteY730" fmla="*/ 444064 h 509406"/>
                  <a:gd name="connsiteX731" fmla="*/ 364905 w 2377881"/>
                  <a:gd name="connsiteY731" fmla="*/ 444350 h 509406"/>
                  <a:gd name="connsiteX732" fmla="*/ 365191 w 2377881"/>
                  <a:gd name="connsiteY732" fmla="*/ 441207 h 509406"/>
                  <a:gd name="connsiteX733" fmla="*/ 376526 w 2377881"/>
                  <a:gd name="connsiteY733" fmla="*/ 433682 h 509406"/>
                  <a:gd name="connsiteX734" fmla="*/ 390813 w 2377881"/>
                  <a:gd name="connsiteY734" fmla="*/ 433968 h 509406"/>
                  <a:gd name="connsiteX735" fmla="*/ 395862 w 2377881"/>
                  <a:gd name="connsiteY735" fmla="*/ 436444 h 509406"/>
                  <a:gd name="connsiteX736" fmla="*/ 397767 w 2377881"/>
                  <a:gd name="connsiteY736" fmla="*/ 436635 h 509406"/>
                  <a:gd name="connsiteX737" fmla="*/ 402148 w 2377881"/>
                  <a:gd name="connsiteY737" fmla="*/ 432920 h 509406"/>
                  <a:gd name="connsiteX738" fmla="*/ 404339 w 2377881"/>
                  <a:gd name="connsiteY738" fmla="*/ 432444 h 509406"/>
                  <a:gd name="connsiteX739" fmla="*/ 408530 w 2377881"/>
                  <a:gd name="connsiteY739" fmla="*/ 433396 h 509406"/>
                  <a:gd name="connsiteX740" fmla="*/ 414721 w 2377881"/>
                  <a:gd name="connsiteY740" fmla="*/ 436920 h 509406"/>
                  <a:gd name="connsiteX741" fmla="*/ 414912 w 2377881"/>
                  <a:gd name="connsiteY741" fmla="*/ 438159 h 509406"/>
                  <a:gd name="connsiteX742" fmla="*/ 415959 w 2377881"/>
                  <a:gd name="connsiteY742" fmla="*/ 440826 h 509406"/>
                  <a:gd name="connsiteX743" fmla="*/ 419198 w 2377881"/>
                  <a:gd name="connsiteY743" fmla="*/ 440540 h 509406"/>
                  <a:gd name="connsiteX744" fmla="*/ 419865 w 2377881"/>
                  <a:gd name="connsiteY744" fmla="*/ 435111 h 509406"/>
                  <a:gd name="connsiteX745" fmla="*/ 431485 w 2377881"/>
                  <a:gd name="connsiteY745" fmla="*/ 433110 h 509406"/>
                  <a:gd name="connsiteX746" fmla="*/ 440153 w 2377881"/>
                  <a:gd name="connsiteY746" fmla="*/ 435301 h 509406"/>
                  <a:gd name="connsiteX747" fmla="*/ 441010 w 2377881"/>
                  <a:gd name="connsiteY747" fmla="*/ 434730 h 509406"/>
                  <a:gd name="connsiteX748" fmla="*/ 447011 w 2377881"/>
                  <a:gd name="connsiteY748" fmla="*/ 430253 h 509406"/>
                  <a:gd name="connsiteX749" fmla="*/ 455679 w 2377881"/>
                  <a:gd name="connsiteY749" fmla="*/ 433777 h 509406"/>
                  <a:gd name="connsiteX750" fmla="*/ 456155 w 2377881"/>
                  <a:gd name="connsiteY750" fmla="*/ 432253 h 509406"/>
                  <a:gd name="connsiteX751" fmla="*/ 456822 w 2377881"/>
                  <a:gd name="connsiteY751" fmla="*/ 430348 h 509406"/>
                  <a:gd name="connsiteX752" fmla="*/ 464061 w 2377881"/>
                  <a:gd name="connsiteY752" fmla="*/ 432825 h 509406"/>
                  <a:gd name="connsiteX753" fmla="*/ 473681 w 2377881"/>
                  <a:gd name="connsiteY753" fmla="*/ 433491 h 509406"/>
                  <a:gd name="connsiteX754" fmla="*/ 486254 w 2377881"/>
                  <a:gd name="connsiteY754" fmla="*/ 433587 h 509406"/>
                  <a:gd name="connsiteX755" fmla="*/ 486349 w 2377881"/>
                  <a:gd name="connsiteY755" fmla="*/ 438444 h 509406"/>
                  <a:gd name="connsiteX756" fmla="*/ 486635 w 2377881"/>
                  <a:gd name="connsiteY756" fmla="*/ 438159 h 509406"/>
                  <a:gd name="connsiteX757" fmla="*/ 489492 w 2377881"/>
                  <a:gd name="connsiteY757" fmla="*/ 434920 h 509406"/>
                  <a:gd name="connsiteX758" fmla="*/ 490064 w 2377881"/>
                  <a:gd name="connsiteY758" fmla="*/ 434253 h 509406"/>
                  <a:gd name="connsiteX759" fmla="*/ 495874 w 2377881"/>
                  <a:gd name="connsiteY759" fmla="*/ 432253 h 509406"/>
                  <a:gd name="connsiteX760" fmla="*/ 507876 w 2377881"/>
                  <a:gd name="connsiteY760" fmla="*/ 434539 h 509406"/>
                  <a:gd name="connsiteX761" fmla="*/ 513210 w 2377881"/>
                  <a:gd name="connsiteY761" fmla="*/ 437968 h 509406"/>
                  <a:gd name="connsiteX762" fmla="*/ 506066 w 2377881"/>
                  <a:gd name="connsiteY762" fmla="*/ 428157 h 509406"/>
                  <a:gd name="connsiteX763" fmla="*/ 510257 w 2377881"/>
                  <a:gd name="connsiteY763" fmla="*/ 426443 h 509406"/>
                  <a:gd name="connsiteX764" fmla="*/ 520163 w 2377881"/>
                  <a:gd name="connsiteY764" fmla="*/ 432634 h 509406"/>
                  <a:gd name="connsiteX765" fmla="*/ 523687 w 2377881"/>
                  <a:gd name="connsiteY765" fmla="*/ 432825 h 509406"/>
                  <a:gd name="connsiteX766" fmla="*/ 524354 w 2377881"/>
                  <a:gd name="connsiteY766" fmla="*/ 432920 h 509406"/>
                  <a:gd name="connsiteX767" fmla="*/ 528736 w 2377881"/>
                  <a:gd name="connsiteY767" fmla="*/ 437778 h 509406"/>
                  <a:gd name="connsiteX768" fmla="*/ 529783 w 2377881"/>
                  <a:gd name="connsiteY768" fmla="*/ 439492 h 509406"/>
                  <a:gd name="connsiteX769" fmla="*/ 529783 w 2377881"/>
                  <a:gd name="connsiteY769" fmla="*/ 439396 h 509406"/>
                  <a:gd name="connsiteX770" fmla="*/ 528735 w 2377881"/>
                  <a:gd name="connsiteY770" fmla="*/ 437682 h 509406"/>
                  <a:gd name="connsiteX771" fmla="*/ 527687 w 2377881"/>
                  <a:gd name="connsiteY771" fmla="*/ 434729 h 509406"/>
                  <a:gd name="connsiteX772" fmla="*/ 531783 w 2377881"/>
                  <a:gd name="connsiteY772" fmla="*/ 432157 h 509406"/>
                  <a:gd name="connsiteX773" fmla="*/ 533307 w 2377881"/>
                  <a:gd name="connsiteY773" fmla="*/ 431491 h 509406"/>
                  <a:gd name="connsiteX774" fmla="*/ 537784 w 2377881"/>
                  <a:gd name="connsiteY774" fmla="*/ 430729 h 509406"/>
                  <a:gd name="connsiteX775" fmla="*/ 540832 w 2377881"/>
                  <a:gd name="connsiteY775" fmla="*/ 427585 h 509406"/>
                  <a:gd name="connsiteX776" fmla="*/ 906211 w 2377881"/>
                  <a:gd name="connsiteY776" fmla="*/ 424348 h 509406"/>
                  <a:gd name="connsiteX777" fmla="*/ 913736 w 2377881"/>
                  <a:gd name="connsiteY777" fmla="*/ 427205 h 509406"/>
                  <a:gd name="connsiteX778" fmla="*/ 906687 w 2377881"/>
                  <a:gd name="connsiteY778" fmla="*/ 435873 h 509406"/>
                  <a:gd name="connsiteX779" fmla="*/ 902496 w 2377881"/>
                  <a:gd name="connsiteY779" fmla="*/ 436825 h 509406"/>
                  <a:gd name="connsiteX780" fmla="*/ 901639 w 2377881"/>
                  <a:gd name="connsiteY780" fmla="*/ 437016 h 509406"/>
                  <a:gd name="connsiteX781" fmla="*/ 900687 w 2377881"/>
                  <a:gd name="connsiteY781" fmla="*/ 433015 h 509406"/>
                  <a:gd name="connsiteX782" fmla="*/ 901639 w 2377881"/>
                  <a:gd name="connsiteY782" fmla="*/ 432825 h 509406"/>
                  <a:gd name="connsiteX783" fmla="*/ 904020 w 2377881"/>
                  <a:gd name="connsiteY783" fmla="*/ 432444 h 509406"/>
                  <a:gd name="connsiteX784" fmla="*/ 909354 w 2377881"/>
                  <a:gd name="connsiteY784" fmla="*/ 430825 h 509406"/>
                  <a:gd name="connsiteX785" fmla="*/ 905259 w 2377881"/>
                  <a:gd name="connsiteY785" fmla="*/ 427777 h 509406"/>
                  <a:gd name="connsiteX786" fmla="*/ 906211 w 2377881"/>
                  <a:gd name="connsiteY786" fmla="*/ 424348 h 509406"/>
                  <a:gd name="connsiteX787" fmla="*/ 102396 w 2377881"/>
                  <a:gd name="connsiteY787" fmla="*/ 423490 h 509406"/>
                  <a:gd name="connsiteX788" fmla="*/ 90014 w 2377881"/>
                  <a:gd name="connsiteY788" fmla="*/ 427014 h 509406"/>
                  <a:gd name="connsiteX789" fmla="*/ 87632 w 2377881"/>
                  <a:gd name="connsiteY789" fmla="*/ 426538 h 509406"/>
                  <a:gd name="connsiteX790" fmla="*/ 84965 w 2377881"/>
                  <a:gd name="connsiteY790" fmla="*/ 427871 h 509406"/>
                  <a:gd name="connsiteX791" fmla="*/ 85251 w 2377881"/>
                  <a:gd name="connsiteY791" fmla="*/ 429681 h 509406"/>
                  <a:gd name="connsiteX792" fmla="*/ 96491 w 2377881"/>
                  <a:gd name="connsiteY792" fmla="*/ 432443 h 509406"/>
                  <a:gd name="connsiteX793" fmla="*/ 99634 w 2377881"/>
                  <a:gd name="connsiteY793" fmla="*/ 429205 h 509406"/>
                  <a:gd name="connsiteX794" fmla="*/ 100777 w 2377881"/>
                  <a:gd name="connsiteY794" fmla="*/ 426347 h 509406"/>
                  <a:gd name="connsiteX795" fmla="*/ 102301 w 2377881"/>
                  <a:gd name="connsiteY795" fmla="*/ 426347 h 509406"/>
                  <a:gd name="connsiteX796" fmla="*/ 102396 w 2377881"/>
                  <a:gd name="connsiteY796" fmla="*/ 423490 h 509406"/>
                  <a:gd name="connsiteX797" fmla="*/ 949073 w 2377881"/>
                  <a:gd name="connsiteY797" fmla="*/ 420823 h 509406"/>
                  <a:gd name="connsiteX798" fmla="*/ 950407 w 2377881"/>
                  <a:gd name="connsiteY798" fmla="*/ 423681 h 509406"/>
                  <a:gd name="connsiteX799" fmla="*/ 938310 w 2377881"/>
                  <a:gd name="connsiteY799" fmla="*/ 427777 h 509406"/>
                  <a:gd name="connsiteX800" fmla="*/ 936310 w 2377881"/>
                  <a:gd name="connsiteY800" fmla="*/ 423490 h 509406"/>
                  <a:gd name="connsiteX801" fmla="*/ 942692 w 2377881"/>
                  <a:gd name="connsiteY801" fmla="*/ 424157 h 509406"/>
                  <a:gd name="connsiteX802" fmla="*/ 944025 w 2377881"/>
                  <a:gd name="connsiteY802" fmla="*/ 424252 h 509406"/>
                  <a:gd name="connsiteX803" fmla="*/ 949073 w 2377881"/>
                  <a:gd name="connsiteY803" fmla="*/ 420823 h 509406"/>
                  <a:gd name="connsiteX804" fmla="*/ 1018130 w 2377881"/>
                  <a:gd name="connsiteY804" fmla="*/ 420156 h 509406"/>
                  <a:gd name="connsiteX805" fmla="*/ 1025369 w 2377881"/>
                  <a:gd name="connsiteY805" fmla="*/ 424156 h 509406"/>
                  <a:gd name="connsiteX806" fmla="*/ 1026036 w 2377881"/>
                  <a:gd name="connsiteY806" fmla="*/ 424537 h 509406"/>
                  <a:gd name="connsiteX807" fmla="*/ 1031275 w 2377881"/>
                  <a:gd name="connsiteY807" fmla="*/ 429300 h 509406"/>
                  <a:gd name="connsiteX808" fmla="*/ 1035466 w 2377881"/>
                  <a:gd name="connsiteY808" fmla="*/ 431396 h 509406"/>
                  <a:gd name="connsiteX809" fmla="*/ 1035275 w 2377881"/>
                  <a:gd name="connsiteY809" fmla="*/ 434062 h 509406"/>
                  <a:gd name="connsiteX810" fmla="*/ 1034608 w 2377881"/>
                  <a:gd name="connsiteY810" fmla="*/ 434634 h 509406"/>
                  <a:gd name="connsiteX811" fmla="*/ 1014892 w 2377881"/>
                  <a:gd name="connsiteY811" fmla="*/ 426824 h 509406"/>
                  <a:gd name="connsiteX812" fmla="*/ 1018130 w 2377881"/>
                  <a:gd name="connsiteY812" fmla="*/ 420156 h 509406"/>
                  <a:gd name="connsiteX813" fmla="*/ 1513716 w 2377881"/>
                  <a:gd name="connsiteY813" fmla="*/ 418061 h 509406"/>
                  <a:gd name="connsiteX814" fmla="*/ 1514192 w 2377881"/>
                  <a:gd name="connsiteY814" fmla="*/ 418061 h 509406"/>
                  <a:gd name="connsiteX815" fmla="*/ 1515049 w 2377881"/>
                  <a:gd name="connsiteY815" fmla="*/ 426824 h 509406"/>
                  <a:gd name="connsiteX816" fmla="*/ 1518478 w 2377881"/>
                  <a:gd name="connsiteY816" fmla="*/ 429967 h 509406"/>
                  <a:gd name="connsiteX817" fmla="*/ 1519145 w 2377881"/>
                  <a:gd name="connsiteY817" fmla="*/ 430539 h 509406"/>
                  <a:gd name="connsiteX818" fmla="*/ 1509906 w 2377881"/>
                  <a:gd name="connsiteY818" fmla="*/ 433301 h 509406"/>
                  <a:gd name="connsiteX819" fmla="*/ 1508572 w 2377881"/>
                  <a:gd name="connsiteY819" fmla="*/ 428062 h 509406"/>
                  <a:gd name="connsiteX820" fmla="*/ 1512573 w 2377881"/>
                  <a:gd name="connsiteY820" fmla="*/ 418156 h 509406"/>
                  <a:gd name="connsiteX821" fmla="*/ 1044038 w 2377881"/>
                  <a:gd name="connsiteY821" fmla="*/ 417299 h 509406"/>
                  <a:gd name="connsiteX822" fmla="*/ 1045372 w 2377881"/>
                  <a:gd name="connsiteY822" fmla="*/ 423490 h 509406"/>
                  <a:gd name="connsiteX823" fmla="*/ 1046419 w 2377881"/>
                  <a:gd name="connsiteY823" fmla="*/ 423014 h 509406"/>
                  <a:gd name="connsiteX824" fmla="*/ 1047467 w 2377881"/>
                  <a:gd name="connsiteY824" fmla="*/ 422633 h 509406"/>
                  <a:gd name="connsiteX825" fmla="*/ 1051563 w 2377881"/>
                  <a:gd name="connsiteY825" fmla="*/ 424347 h 509406"/>
                  <a:gd name="connsiteX826" fmla="*/ 1052325 w 2377881"/>
                  <a:gd name="connsiteY826" fmla="*/ 426729 h 509406"/>
                  <a:gd name="connsiteX827" fmla="*/ 1042609 w 2377881"/>
                  <a:gd name="connsiteY827" fmla="*/ 427205 h 509406"/>
                  <a:gd name="connsiteX828" fmla="*/ 1035942 w 2377881"/>
                  <a:gd name="connsiteY828" fmla="*/ 424728 h 509406"/>
                  <a:gd name="connsiteX829" fmla="*/ 1036132 w 2377881"/>
                  <a:gd name="connsiteY829" fmla="*/ 424252 h 509406"/>
                  <a:gd name="connsiteX830" fmla="*/ 1038038 w 2377881"/>
                  <a:gd name="connsiteY830" fmla="*/ 418156 h 509406"/>
                  <a:gd name="connsiteX831" fmla="*/ 310612 w 2377881"/>
                  <a:gd name="connsiteY831" fmla="*/ 416536 h 509406"/>
                  <a:gd name="connsiteX832" fmla="*/ 308326 w 2377881"/>
                  <a:gd name="connsiteY832" fmla="*/ 426823 h 509406"/>
                  <a:gd name="connsiteX833" fmla="*/ 315375 w 2377881"/>
                  <a:gd name="connsiteY833" fmla="*/ 418156 h 509406"/>
                  <a:gd name="connsiteX834" fmla="*/ 310612 w 2377881"/>
                  <a:gd name="connsiteY834" fmla="*/ 416536 h 509406"/>
                  <a:gd name="connsiteX835" fmla="*/ 1254826 w 2377881"/>
                  <a:gd name="connsiteY835" fmla="*/ 415775 h 509406"/>
                  <a:gd name="connsiteX836" fmla="*/ 1261684 w 2377881"/>
                  <a:gd name="connsiteY836" fmla="*/ 418632 h 509406"/>
                  <a:gd name="connsiteX837" fmla="*/ 1264923 w 2377881"/>
                  <a:gd name="connsiteY837" fmla="*/ 427681 h 509406"/>
                  <a:gd name="connsiteX838" fmla="*/ 1261017 w 2377881"/>
                  <a:gd name="connsiteY838" fmla="*/ 426157 h 509406"/>
                  <a:gd name="connsiteX839" fmla="*/ 1253588 w 2377881"/>
                  <a:gd name="connsiteY839" fmla="*/ 423014 h 509406"/>
                  <a:gd name="connsiteX840" fmla="*/ 1252636 w 2377881"/>
                  <a:gd name="connsiteY840" fmla="*/ 416061 h 509406"/>
                  <a:gd name="connsiteX841" fmla="*/ 1253778 w 2377881"/>
                  <a:gd name="connsiteY841" fmla="*/ 415965 h 509406"/>
                  <a:gd name="connsiteX842" fmla="*/ 1177483 w 2377881"/>
                  <a:gd name="connsiteY842" fmla="*/ 415775 h 509406"/>
                  <a:gd name="connsiteX843" fmla="*/ 1178435 w 2377881"/>
                  <a:gd name="connsiteY843" fmla="*/ 415965 h 509406"/>
                  <a:gd name="connsiteX844" fmla="*/ 1180245 w 2377881"/>
                  <a:gd name="connsiteY844" fmla="*/ 418061 h 509406"/>
                  <a:gd name="connsiteX845" fmla="*/ 1176530 w 2377881"/>
                  <a:gd name="connsiteY845" fmla="*/ 422538 h 509406"/>
                  <a:gd name="connsiteX846" fmla="*/ 1174816 w 2377881"/>
                  <a:gd name="connsiteY846" fmla="*/ 422538 h 509406"/>
                  <a:gd name="connsiteX847" fmla="*/ 1169006 w 2377881"/>
                  <a:gd name="connsiteY847" fmla="*/ 430158 h 509406"/>
                  <a:gd name="connsiteX848" fmla="*/ 1165195 w 2377881"/>
                  <a:gd name="connsiteY848" fmla="*/ 429967 h 509406"/>
                  <a:gd name="connsiteX849" fmla="*/ 1165100 w 2377881"/>
                  <a:gd name="connsiteY849" fmla="*/ 429586 h 509406"/>
                  <a:gd name="connsiteX850" fmla="*/ 1165576 w 2377881"/>
                  <a:gd name="connsiteY850" fmla="*/ 426919 h 509406"/>
                  <a:gd name="connsiteX851" fmla="*/ 1171006 w 2377881"/>
                  <a:gd name="connsiteY851" fmla="*/ 424919 h 509406"/>
                  <a:gd name="connsiteX852" fmla="*/ 1177483 w 2377881"/>
                  <a:gd name="connsiteY852" fmla="*/ 415775 h 509406"/>
                  <a:gd name="connsiteX853" fmla="*/ 1327216 w 2377881"/>
                  <a:gd name="connsiteY853" fmla="*/ 415584 h 509406"/>
                  <a:gd name="connsiteX854" fmla="*/ 1329883 w 2377881"/>
                  <a:gd name="connsiteY854" fmla="*/ 418632 h 509406"/>
                  <a:gd name="connsiteX855" fmla="*/ 1331311 w 2377881"/>
                  <a:gd name="connsiteY855" fmla="*/ 420251 h 509406"/>
                  <a:gd name="connsiteX856" fmla="*/ 1331788 w 2377881"/>
                  <a:gd name="connsiteY856" fmla="*/ 424061 h 509406"/>
                  <a:gd name="connsiteX857" fmla="*/ 1325310 w 2377881"/>
                  <a:gd name="connsiteY857" fmla="*/ 420442 h 509406"/>
                  <a:gd name="connsiteX858" fmla="*/ 1327216 w 2377881"/>
                  <a:gd name="connsiteY858" fmla="*/ 415584 h 509406"/>
                  <a:gd name="connsiteX859" fmla="*/ 160213 w 2377881"/>
                  <a:gd name="connsiteY859" fmla="*/ 415298 h 509406"/>
                  <a:gd name="connsiteX860" fmla="*/ 157260 w 2377881"/>
                  <a:gd name="connsiteY860" fmla="*/ 416822 h 509406"/>
                  <a:gd name="connsiteX861" fmla="*/ 156498 w 2377881"/>
                  <a:gd name="connsiteY861" fmla="*/ 417203 h 509406"/>
                  <a:gd name="connsiteX862" fmla="*/ 151831 w 2377881"/>
                  <a:gd name="connsiteY862" fmla="*/ 417965 h 509406"/>
                  <a:gd name="connsiteX863" fmla="*/ 149354 w 2377881"/>
                  <a:gd name="connsiteY863" fmla="*/ 417584 h 509406"/>
                  <a:gd name="connsiteX864" fmla="*/ 145258 w 2377881"/>
                  <a:gd name="connsiteY864" fmla="*/ 418346 h 509406"/>
                  <a:gd name="connsiteX865" fmla="*/ 138496 w 2377881"/>
                  <a:gd name="connsiteY865" fmla="*/ 420251 h 509406"/>
                  <a:gd name="connsiteX866" fmla="*/ 129257 w 2377881"/>
                  <a:gd name="connsiteY866" fmla="*/ 423394 h 509406"/>
                  <a:gd name="connsiteX867" fmla="*/ 133543 w 2377881"/>
                  <a:gd name="connsiteY867" fmla="*/ 432538 h 509406"/>
                  <a:gd name="connsiteX868" fmla="*/ 143544 w 2377881"/>
                  <a:gd name="connsiteY868" fmla="*/ 426919 h 509406"/>
                  <a:gd name="connsiteX869" fmla="*/ 152021 w 2377881"/>
                  <a:gd name="connsiteY869" fmla="*/ 428538 h 509406"/>
                  <a:gd name="connsiteX870" fmla="*/ 151259 w 2377881"/>
                  <a:gd name="connsiteY870" fmla="*/ 426538 h 509406"/>
                  <a:gd name="connsiteX871" fmla="*/ 159070 w 2377881"/>
                  <a:gd name="connsiteY871" fmla="*/ 420632 h 509406"/>
                  <a:gd name="connsiteX872" fmla="*/ 162403 w 2377881"/>
                  <a:gd name="connsiteY872" fmla="*/ 417013 h 509406"/>
                  <a:gd name="connsiteX873" fmla="*/ 161165 w 2377881"/>
                  <a:gd name="connsiteY873" fmla="*/ 416060 h 509406"/>
                  <a:gd name="connsiteX874" fmla="*/ 1356362 w 2377881"/>
                  <a:gd name="connsiteY874" fmla="*/ 414155 h 509406"/>
                  <a:gd name="connsiteX875" fmla="*/ 1360839 w 2377881"/>
                  <a:gd name="connsiteY875" fmla="*/ 419013 h 509406"/>
                  <a:gd name="connsiteX876" fmla="*/ 1364744 w 2377881"/>
                  <a:gd name="connsiteY876" fmla="*/ 422061 h 509406"/>
                  <a:gd name="connsiteX877" fmla="*/ 1355791 w 2377881"/>
                  <a:gd name="connsiteY877" fmla="*/ 421204 h 509406"/>
                  <a:gd name="connsiteX878" fmla="*/ 1355505 w 2377881"/>
                  <a:gd name="connsiteY878" fmla="*/ 421013 h 509406"/>
                  <a:gd name="connsiteX879" fmla="*/ 1349123 w 2377881"/>
                  <a:gd name="connsiteY879" fmla="*/ 430157 h 509406"/>
                  <a:gd name="connsiteX880" fmla="*/ 1351124 w 2377881"/>
                  <a:gd name="connsiteY880" fmla="*/ 433586 h 509406"/>
                  <a:gd name="connsiteX881" fmla="*/ 1353886 w 2377881"/>
                  <a:gd name="connsiteY881" fmla="*/ 438158 h 509406"/>
                  <a:gd name="connsiteX882" fmla="*/ 1347885 w 2377881"/>
                  <a:gd name="connsiteY882" fmla="*/ 433300 h 509406"/>
                  <a:gd name="connsiteX883" fmla="*/ 1347980 w 2377881"/>
                  <a:gd name="connsiteY883" fmla="*/ 430538 h 509406"/>
                  <a:gd name="connsiteX884" fmla="*/ 1344361 w 2377881"/>
                  <a:gd name="connsiteY884" fmla="*/ 422347 h 509406"/>
                  <a:gd name="connsiteX885" fmla="*/ 1344647 w 2377881"/>
                  <a:gd name="connsiteY885" fmla="*/ 419394 h 509406"/>
                  <a:gd name="connsiteX886" fmla="*/ 1344933 w 2377881"/>
                  <a:gd name="connsiteY886" fmla="*/ 417775 h 509406"/>
                  <a:gd name="connsiteX887" fmla="*/ 1356362 w 2377881"/>
                  <a:gd name="connsiteY887" fmla="*/ 414155 h 509406"/>
                  <a:gd name="connsiteX888" fmla="*/ 353951 w 2377881"/>
                  <a:gd name="connsiteY888" fmla="*/ 413774 h 509406"/>
                  <a:gd name="connsiteX889" fmla="*/ 345379 w 2377881"/>
                  <a:gd name="connsiteY889" fmla="*/ 415012 h 509406"/>
                  <a:gd name="connsiteX890" fmla="*/ 347379 w 2377881"/>
                  <a:gd name="connsiteY890" fmla="*/ 419394 h 509406"/>
                  <a:gd name="connsiteX891" fmla="*/ 349951 w 2377881"/>
                  <a:gd name="connsiteY891" fmla="*/ 418537 h 509406"/>
                  <a:gd name="connsiteX892" fmla="*/ 349951 w 2377881"/>
                  <a:gd name="connsiteY892" fmla="*/ 418822 h 509406"/>
                  <a:gd name="connsiteX893" fmla="*/ 354332 w 2377881"/>
                  <a:gd name="connsiteY893" fmla="*/ 422156 h 509406"/>
                  <a:gd name="connsiteX894" fmla="*/ 357571 w 2377881"/>
                  <a:gd name="connsiteY894" fmla="*/ 421394 h 509406"/>
                  <a:gd name="connsiteX895" fmla="*/ 357475 w 2377881"/>
                  <a:gd name="connsiteY895" fmla="*/ 419489 h 509406"/>
                  <a:gd name="connsiteX896" fmla="*/ 353951 w 2377881"/>
                  <a:gd name="connsiteY896" fmla="*/ 413774 h 509406"/>
                  <a:gd name="connsiteX897" fmla="*/ 399195 w 2377881"/>
                  <a:gd name="connsiteY897" fmla="*/ 413488 h 509406"/>
                  <a:gd name="connsiteX898" fmla="*/ 397100 w 2377881"/>
                  <a:gd name="connsiteY898" fmla="*/ 413584 h 509406"/>
                  <a:gd name="connsiteX899" fmla="*/ 394623 w 2377881"/>
                  <a:gd name="connsiteY899" fmla="*/ 413679 h 509406"/>
                  <a:gd name="connsiteX900" fmla="*/ 389289 w 2377881"/>
                  <a:gd name="connsiteY900" fmla="*/ 420918 h 509406"/>
                  <a:gd name="connsiteX901" fmla="*/ 393575 w 2377881"/>
                  <a:gd name="connsiteY901" fmla="*/ 423585 h 509406"/>
                  <a:gd name="connsiteX902" fmla="*/ 394147 w 2377881"/>
                  <a:gd name="connsiteY902" fmla="*/ 422632 h 509406"/>
                  <a:gd name="connsiteX903" fmla="*/ 401862 w 2377881"/>
                  <a:gd name="connsiteY903" fmla="*/ 414822 h 509406"/>
                  <a:gd name="connsiteX904" fmla="*/ 402719 w 2377881"/>
                  <a:gd name="connsiteY904" fmla="*/ 414346 h 509406"/>
                  <a:gd name="connsiteX905" fmla="*/ 399195 w 2377881"/>
                  <a:gd name="connsiteY905" fmla="*/ 413488 h 509406"/>
                  <a:gd name="connsiteX906" fmla="*/ 418912 w 2377881"/>
                  <a:gd name="connsiteY906" fmla="*/ 413393 h 509406"/>
                  <a:gd name="connsiteX907" fmla="*/ 405862 w 2377881"/>
                  <a:gd name="connsiteY907" fmla="*/ 416346 h 509406"/>
                  <a:gd name="connsiteX908" fmla="*/ 407577 w 2377881"/>
                  <a:gd name="connsiteY908" fmla="*/ 421204 h 509406"/>
                  <a:gd name="connsiteX909" fmla="*/ 410816 w 2377881"/>
                  <a:gd name="connsiteY909" fmla="*/ 418537 h 509406"/>
                  <a:gd name="connsiteX910" fmla="*/ 417674 w 2377881"/>
                  <a:gd name="connsiteY910" fmla="*/ 416917 h 509406"/>
                  <a:gd name="connsiteX911" fmla="*/ 418435 w 2377881"/>
                  <a:gd name="connsiteY911" fmla="*/ 417298 h 509406"/>
                  <a:gd name="connsiteX912" fmla="*/ 418912 w 2377881"/>
                  <a:gd name="connsiteY912" fmla="*/ 413393 h 509406"/>
                  <a:gd name="connsiteX913" fmla="*/ 204409 w 2377881"/>
                  <a:gd name="connsiteY913" fmla="*/ 412441 h 509406"/>
                  <a:gd name="connsiteX914" fmla="*/ 203170 w 2377881"/>
                  <a:gd name="connsiteY914" fmla="*/ 413107 h 509406"/>
                  <a:gd name="connsiteX915" fmla="*/ 194408 w 2377881"/>
                  <a:gd name="connsiteY915" fmla="*/ 418251 h 509406"/>
                  <a:gd name="connsiteX916" fmla="*/ 193169 w 2377881"/>
                  <a:gd name="connsiteY916" fmla="*/ 420632 h 509406"/>
                  <a:gd name="connsiteX917" fmla="*/ 194122 w 2377881"/>
                  <a:gd name="connsiteY917" fmla="*/ 421966 h 509406"/>
                  <a:gd name="connsiteX918" fmla="*/ 198313 w 2377881"/>
                  <a:gd name="connsiteY918" fmla="*/ 422823 h 509406"/>
                  <a:gd name="connsiteX919" fmla="*/ 198979 w 2377881"/>
                  <a:gd name="connsiteY919" fmla="*/ 422823 h 509406"/>
                  <a:gd name="connsiteX920" fmla="*/ 207742 w 2377881"/>
                  <a:gd name="connsiteY920" fmla="*/ 415393 h 509406"/>
                  <a:gd name="connsiteX921" fmla="*/ 208219 w 2377881"/>
                  <a:gd name="connsiteY921" fmla="*/ 415203 h 509406"/>
                  <a:gd name="connsiteX922" fmla="*/ 204409 w 2377881"/>
                  <a:gd name="connsiteY922" fmla="*/ 412441 h 509406"/>
                  <a:gd name="connsiteX923" fmla="*/ 1225870 w 2377881"/>
                  <a:gd name="connsiteY923" fmla="*/ 411870 h 509406"/>
                  <a:gd name="connsiteX924" fmla="*/ 1226346 w 2377881"/>
                  <a:gd name="connsiteY924" fmla="*/ 412632 h 509406"/>
                  <a:gd name="connsiteX925" fmla="*/ 1229203 w 2377881"/>
                  <a:gd name="connsiteY925" fmla="*/ 418918 h 509406"/>
                  <a:gd name="connsiteX926" fmla="*/ 1231108 w 2377881"/>
                  <a:gd name="connsiteY926" fmla="*/ 421966 h 509406"/>
                  <a:gd name="connsiteX927" fmla="*/ 1237585 w 2377881"/>
                  <a:gd name="connsiteY927" fmla="*/ 420442 h 509406"/>
                  <a:gd name="connsiteX928" fmla="*/ 1234918 w 2377881"/>
                  <a:gd name="connsiteY928" fmla="*/ 428158 h 509406"/>
                  <a:gd name="connsiteX929" fmla="*/ 1228822 w 2377881"/>
                  <a:gd name="connsiteY929" fmla="*/ 428062 h 509406"/>
                  <a:gd name="connsiteX930" fmla="*/ 1225584 w 2377881"/>
                  <a:gd name="connsiteY930" fmla="*/ 419585 h 509406"/>
                  <a:gd name="connsiteX931" fmla="*/ 1225870 w 2377881"/>
                  <a:gd name="connsiteY931" fmla="*/ 411870 h 509406"/>
                  <a:gd name="connsiteX932" fmla="*/ 336425 w 2377881"/>
                  <a:gd name="connsiteY932" fmla="*/ 411869 h 509406"/>
                  <a:gd name="connsiteX933" fmla="*/ 332996 w 2377881"/>
                  <a:gd name="connsiteY933" fmla="*/ 413298 h 509406"/>
                  <a:gd name="connsiteX934" fmla="*/ 333282 w 2377881"/>
                  <a:gd name="connsiteY934" fmla="*/ 413488 h 509406"/>
                  <a:gd name="connsiteX935" fmla="*/ 332901 w 2377881"/>
                  <a:gd name="connsiteY935" fmla="*/ 416441 h 509406"/>
                  <a:gd name="connsiteX936" fmla="*/ 326043 w 2377881"/>
                  <a:gd name="connsiteY936" fmla="*/ 418156 h 509406"/>
                  <a:gd name="connsiteX937" fmla="*/ 324709 w 2377881"/>
                  <a:gd name="connsiteY937" fmla="*/ 420632 h 509406"/>
                  <a:gd name="connsiteX938" fmla="*/ 327186 w 2377881"/>
                  <a:gd name="connsiteY938" fmla="*/ 422156 h 509406"/>
                  <a:gd name="connsiteX939" fmla="*/ 331091 w 2377881"/>
                  <a:gd name="connsiteY939" fmla="*/ 421489 h 509406"/>
                  <a:gd name="connsiteX940" fmla="*/ 337664 w 2377881"/>
                  <a:gd name="connsiteY940" fmla="*/ 414536 h 509406"/>
                  <a:gd name="connsiteX941" fmla="*/ 336616 w 2377881"/>
                  <a:gd name="connsiteY941" fmla="*/ 412250 h 509406"/>
                  <a:gd name="connsiteX942" fmla="*/ 1167672 w 2377881"/>
                  <a:gd name="connsiteY942" fmla="*/ 409774 h 509406"/>
                  <a:gd name="connsiteX943" fmla="*/ 1169006 w 2377881"/>
                  <a:gd name="connsiteY943" fmla="*/ 409774 h 509406"/>
                  <a:gd name="connsiteX944" fmla="*/ 1172720 w 2377881"/>
                  <a:gd name="connsiteY944" fmla="*/ 411393 h 509406"/>
                  <a:gd name="connsiteX945" fmla="*/ 1171292 w 2377881"/>
                  <a:gd name="connsiteY945" fmla="*/ 413679 h 509406"/>
                  <a:gd name="connsiteX946" fmla="*/ 1163767 w 2377881"/>
                  <a:gd name="connsiteY946" fmla="*/ 414537 h 509406"/>
                  <a:gd name="connsiteX947" fmla="*/ 1154528 w 2377881"/>
                  <a:gd name="connsiteY947" fmla="*/ 424728 h 509406"/>
                  <a:gd name="connsiteX948" fmla="*/ 1150813 w 2377881"/>
                  <a:gd name="connsiteY948" fmla="*/ 422538 h 509406"/>
                  <a:gd name="connsiteX949" fmla="*/ 1149003 w 2377881"/>
                  <a:gd name="connsiteY949" fmla="*/ 421490 h 509406"/>
                  <a:gd name="connsiteX950" fmla="*/ 1141574 w 2377881"/>
                  <a:gd name="connsiteY950" fmla="*/ 434444 h 509406"/>
                  <a:gd name="connsiteX951" fmla="*/ 1132620 w 2377881"/>
                  <a:gd name="connsiteY951" fmla="*/ 435015 h 509406"/>
                  <a:gd name="connsiteX952" fmla="*/ 1132239 w 2377881"/>
                  <a:gd name="connsiteY952" fmla="*/ 435015 h 509406"/>
                  <a:gd name="connsiteX953" fmla="*/ 1133573 w 2377881"/>
                  <a:gd name="connsiteY953" fmla="*/ 441302 h 509406"/>
                  <a:gd name="connsiteX954" fmla="*/ 1132906 w 2377881"/>
                  <a:gd name="connsiteY954" fmla="*/ 446636 h 509406"/>
                  <a:gd name="connsiteX955" fmla="*/ 1128239 w 2377881"/>
                  <a:gd name="connsiteY955" fmla="*/ 450922 h 509406"/>
                  <a:gd name="connsiteX956" fmla="*/ 1128905 w 2377881"/>
                  <a:gd name="connsiteY956" fmla="*/ 453398 h 509406"/>
                  <a:gd name="connsiteX957" fmla="*/ 1122047 w 2377881"/>
                  <a:gd name="connsiteY957" fmla="*/ 452922 h 509406"/>
                  <a:gd name="connsiteX958" fmla="*/ 1121190 w 2377881"/>
                  <a:gd name="connsiteY958" fmla="*/ 452446 h 509406"/>
                  <a:gd name="connsiteX959" fmla="*/ 1117761 w 2377881"/>
                  <a:gd name="connsiteY959" fmla="*/ 450446 h 509406"/>
                  <a:gd name="connsiteX960" fmla="*/ 1129477 w 2377881"/>
                  <a:gd name="connsiteY960" fmla="*/ 445397 h 509406"/>
                  <a:gd name="connsiteX961" fmla="*/ 1129096 w 2377881"/>
                  <a:gd name="connsiteY961" fmla="*/ 444636 h 509406"/>
                  <a:gd name="connsiteX962" fmla="*/ 1125667 w 2377881"/>
                  <a:gd name="connsiteY962" fmla="*/ 439016 h 509406"/>
                  <a:gd name="connsiteX963" fmla="*/ 1127953 w 2377881"/>
                  <a:gd name="connsiteY963" fmla="*/ 436349 h 509406"/>
                  <a:gd name="connsiteX964" fmla="*/ 1121857 w 2377881"/>
                  <a:gd name="connsiteY964" fmla="*/ 433491 h 509406"/>
                  <a:gd name="connsiteX965" fmla="*/ 1115570 w 2377881"/>
                  <a:gd name="connsiteY965" fmla="*/ 439682 h 509406"/>
                  <a:gd name="connsiteX966" fmla="*/ 1113475 w 2377881"/>
                  <a:gd name="connsiteY966" fmla="*/ 440254 h 509406"/>
                  <a:gd name="connsiteX967" fmla="*/ 1113380 w 2377881"/>
                  <a:gd name="connsiteY967" fmla="*/ 439778 h 509406"/>
                  <a:gd name="connsiteX968" fmla="*/ 1106903 w 2377881"/>
                  <a:gd name="connsiteY968" fmla="*/ 434825 h 509406"/>
                  <a:gd name="connsiteX969" fmla="*/ 1106045 w 2377881"/>
                  <a:gd name="connsiteY969" fmla="*/ 435587 h 509406"/>
                  <a:gd name="connsiteX970" fmla="*/ 1109855 w 2377881"/>
                  <a:gd name="connsiteY970" fmla="*/ 441397 h 509406"/>
                  <a:gd name="connsiteX971" fmla="*/ 1110046 w 2377881"/>
                  <a:gd name="connsiteY971" fmla="*/ 441683 h 509406"/>
                  <a:gd name="connsiteX972" fmla="*/ 1109475 w 2377881"/>
                  <a:gd name="connsiteY972" fmla="*/ 443112 h 509406"/>
                  <a:gd name="connsiteX973" fmla="*/ 1101759 w 2377881"/>
                  <a:gd name="connsiteY973" fmla="*/ 437492 h 509406"/>
                  <a:gd name="connsiteX974" fmla="*/ 1100140 w 2377881"/>
                  <a:gd name="connsiteY974" fmla="*/ 435587 h 509406"/>
                  <a:gd name="connsiteX975" fmla="*/ 1092615 w 2377881"/>
                  <a:gd name="connsiteY975" fmla="*/ 432634 h 509406"/>
                  <a:gd name="connsiteX976" fmla="*/ 1084233 w 2377881"/>
                  <a:gd name="connsiteY976" fmla="*/ 431396 h 509406"/>
                  <a:gd name="connsiteX977" fmla="*/ 1082614 w 2377881"/>
                  <a:gd name="connsiteY977" fmla="*/ 430443 h 509406"/>
                  <a:gd name="connsiteX978" fmla="*/ 1076232 w 2377881"/>
                  <a:gd name="connsiteY978" fmla="*/ 430824 h 509406"/>
                  <a:gd name="connsiteX979" fmla="*/ 1078518 w 2377881"/>
                  <a:gd name="connsiteY979" fmla="*/ 426443 h 509406"/>
                  <a:gd name="connsiteX980" fmla="*/ 1071755 w 2377881"/>
                  <a:gd name="connsiteY980" fmla="*/ 427014 h 509406"/>
                  <a:gd name="connsiteX981" fmla="*/ 1066802 w 2377881"/>
                  <a:gd name="connsiteY981" fmla="*/ 425681 h 509406"/>
                  <a:gd name="connsiteX982" fmla="*/ 1061945 w 2377881"/>
                  <a:gd name="connsiteY982" fmla="*/ 427491 h 509406"/>
                  <a:gd name="connsiteX983" fmla="*/ 1058801 w 2377881"/>
                  <a:gd name="connsiteY983" fmla="*/ 422538 h 509406"/>
                  <a:gd name="connsiteX984" fmla="*/ 1071089 w 2377881"/>
                  <a:gd name="connsiteY984" fmla="*/ 423395 h 509406"/>
                  <a:gd name="connsiteX985" fmla="*/ 1075946 w 2377881"/>
                  <a:gd name="connsiteY985" fmla="*/ 422156 h 509406"/>
                  <a:gd name="connsiteX986" fmla="*/ 1077375 w 2377881"/>
                  <a:gd name="connsiteY986" fmla="*/ 421775 h 509406"/>
                  <a:gd name="connsiteX987" fmla="*/ 1083090 w 2377881"/>
                  <a:gd name="connsiteY987" fmla="*/ 417108 h 509406"/>
                  <a:gd name="connsiteX988" fmla="*/ 1085757 w 2377881"/>
                  <a:gd name="connsiteY988" fmla="*/ 419490 h 509406"/>
                  <a:gd name="connsiteX989" fmla="*/ 1086900 w 2377881"/>
                  <a:gd name="connsiteY989" fmla="*/ 420537 h 509406"/>
                  <a:gd name="connsiteX990" fmla="*/ 1092044 w 2377881"/>
                  <a:gd name="connsiteY990" fmla="*/ 421395 h 509406"/>
                  <a:gd name="connsiteX991" fmla="*/ 1101378 w 2377881"/>
                  <a:gd name="connsiteY991" fmla="*/ 419585 h 509406"/>
                  <a:gd name="connsiteX992" fmla="*/ 1102712 w 2377881"/>
                  <a:gd name="connsiteY992" fmla="*/ 420728 h 509406"/>
                  <a:gd name="connsiteX993" fmla="*/ 1107855 w 2377881"/>
                  <a:gd name="connsiteY993" fmla="*/ 421299 h 509406"/>
                  <a:gd name="connsiteX994" fmla="*/ 1108522 w 2377881"/>
                  <a:gd name="connsiteY994" fmla="*/ 420347 h 509406"/>
                  <a:gd name="connsiteX995" fmla="*/ 1110998 w 2377881"/>
                  <a:gd name="connsiteY995" fmla="*/ 417108 h 509406"/>
                  <a:gd name="connsiteX996" fmla="*/ 1124334 w 2377881"/>
                  <a:gd name="connsiteY996" fmla="*/ 418061 h 509406"/>
                  <a:gd name="connsiteX997" fmla="*/ 1130715 w 2377881"/>
                  <a:gd name="connsiteY997" fmla="*/ 420918 h 509406"/>
                  <a:gd name="connsiteX998" fmla="*/ 1130620 w 2377881"/>
                  <a:gd name="connsiteY998" fmla="*/ 431300 h 509406"/>
                  <a:gd name="connsiteX999" fmla="*/ 1136335 w 2377881"/>
                  <a:gd name="connsiteY999" fmla="*/ 422538 h 509406"/>
                  <a:gd name="connsiteX1000" fmla="*/ 1141669 w 2377881"/>
                  <a:gd name="connsiteY1000" fmla="*/ 418823 h 509406"/>
                  <a:gd name="connsiteX1001" fmla="*/ 1149003 w 2377881"/>
                  <a:gd name="connsiteY1001" fmla="*/ 418346 h 509406"/>
                  <a:gd name="connsiteX1002" fmla="*/ 1156909 w 2377881"/>
                  <a:gd name="connsiteY1002" fmla="*/ 410822 h 509406"/>
                  <a:gd name="connsiteX1003" fmla="*/ 1160147 w 2377881"/>
                  <a:gd name="connsiteY1003" fmla="*/ 412917 h 509406"/>
                  <a:gd name="connsiteX1004" fmla="*/ 1162814 w 2377881"/>
                  <a:gd name="connsiteY1004" fmla="*/ 414632 h 509406"/>
                  <a:gd name="connsiteX1005" fmla="*/ 1167672 w 2377881"/>
                  <a:gd name="connsiteY1005" fmla="*/ 409774 h 509406"/>
                  <a:gd name="connsiteX1006" fmla="*/ 1213201 w 2377881"/>
                  <a:gd name="connsiteY1006" fmla="*/ 409679 h 509406"/>
                  <a:gd name="connsiteX1007" fmla="*/ 1217869 w 2377881"/>
                  <a:gd name="connsiteY1007" fmla="*/ 413299 h 509406"/>
                  <a:gd name="connsiteX1008" fmla="*/ 1218821 w 2377881"/>
                  <a:gd name="connsiteY1008" fmla="*/ 429491 h 509406"/>
                  <a:gd name="connsiteX1009" fmla="*/ 1212249 w 2377881"/>
                  <a:gd name="connsiteY1009" fmla="*/ 430444 h 509406"/>
                  <a:gd name="connsiteX1010" fmla="*/ 1207201 w 2377881"/>
                  <a:gd name="connsiteY1010" fmla="*/ 430729 h 509406"/>
                  <a:gd name="connsiteX1011" fmla="*/ 1205772 w 2377881"/>
                  <a:gd name="connsiteY1011" fmla="*/ 431110 h 509406"/>
                  <a:gd name="connsiteX1012" fmla="*/ 1201009 w 2377881"/>
                  <a:gd name="connsiteY1012" fmla="*/ 429015 h 509406"/>
                  <a:gd name="connsiteX1013" fmla="*/ 1183483 w 2377881"/>
                  <a:gd name="connsiteY1013" fmla="*/ 425014 h 509406"/>
                  <a:gd name="connsiteX1014" fmla="*/ 1184531 w 2377881"/>
                  <a:gd name="connsiteY1014" fmla="*/ 423871 h 509406"/>
                  <a:gd name="connsiteX1015" fmla="*/ 1196723 w 2377881"/>
                  <a:gd name="connsiteY1015" fmla="*/ 420347 h 509406"/>
                  <a:gd name="connsiteX1016" fmla="*/ 1198342 w 2377881"/>
                  <a:gd name="connsiteY1016" fmla="*/ 421300 h 509406"/>
                  <a:gd name="connsiteX1017" fmla="*/ 1204248 w 2377881"/>
                  <a:gd name="connsiteY1017" fmla="*/ 424729 h 509406"/>
                  <a:gd name="connsiteX1018" fmla="*/ 1205772 w 2377881"/>
                  <a:gd name="connsiteY1018" fmla="*/ 420347 h 509406"/>
                  <a:gd name="connsiteX1019" fmla="*/ 1209201 w 2377881"/>
                  <a:gd name="connsiteY1019" fmla="*/ 424919 h 509406"/>
                  <a:gd name="connsiteX1020" fmla="*/ 1214725 w 2377881"/>
                  <a:gd name="connsiteY1020" fmla="*/ 424252 h 509406"/>
                  <a:gd name="connsiteX1021" fmla="*/ 1211487 w 2377881"/>
                  <a:gd name="connsiteY1021" fmla="*/ 421204 h 509406"/>
                  <a:gd name="connsiteX1022" fmla="*/ 1215773 w 2377881"/>
                  <a:gd name="connsiteY1022" fmla="*/ 417013 h 509406"/>
                  <a:gd name="connsiteX1023" fmla="*/ 1211392 w 2377881"/>
                  <a:gd name="connsiteY1023" fmla="*/ 411679 h 509406"/>
                  <a:gd name="connsiteX1024" fmla="*/ 1212154 w 2377881"/>
                  <a:gd name="connsiteY1024" fmla="*/ 409965 h 509406"/>
                  <a:gd name="connsiteX1025" fmla="*/ 1275972 w 2377881"/>
                  <a:gd name="connsiteY1025" fmla="*/ 409489 h 509406"/>
                  <a:gd name="connsiteX1026" fmla="*/ 1281401 w 2377881"/>
                  <a:gd name="connsiteY1026" fmla="*/ 420823 h 509406"/>
                  <a:gd name="connsiteX1027" fmla="*/ 1275305 w 2377881"/>
                  <a:gd name="connsiteY1027" fmla="*/ 424919 h 509406"/>
                  <a:gd name="connsiteX1028" fmla="*/ 1272638 w 2377881"/>
                  <a:gd name="connsiteY1028" fmla="*/ 418347 h 509406"/>
                  <a:gd name="connsiteX1029" fmla="*/ 1276639 w 2377881"/>
                  <a:gd name="connsiteY1029" fmla="*/ 413680 h 509406"/>
                  <a:gd name="connsiteX1030" fmla="*/ 1275972 w 2377881"/>
                  <a:gd name="connsiteY1030" fmla="*/ 409489 h 509406"/>
                  <a:gd name="connsiteX1031" fmla="*/ 848109 w 2377881"/>
                  <a:gd name="connsiteY1031" fmla="*/ 409298 h 509406"/>
                  <a:gd name="connsiteX1032" fmla="*/ 850585 w 2377881"/>
                  <a:gd name="connsiteY1032" fmla="*/ 416251 h 509406"/>
                  <a:gd name="connsiteX1033" fmla="*/ 847156 w 2377881"/>
                  <a:gd name="connsiteY1033" fmla="*/ 417966 h 509406"/>
                  <a:gd name="connsiteX1034" fmla="*/ 849633 w 2377881"/>
                  <a:gd name="connsiteY1034" fmla="*/ 414156 h 509406"/>
                  <a:gd name="connsiteX1035" fmla="*/ 848109 w 2377881"/>
                  <a:gd name="connsiteY1035" fmla="*/ 409298 h 509406"/>
                  <a:gd name="connsiteX1036" fmla="*/ 1471234 w 2377881"/>
                  <a:gd name="connsiteY1036" fmla="*/ 409107 h 509406"/>
                  <a:gd name="connsiteX1037" fmla="*/ 1473234 w 2377881"/>
                  <a:gd name="connsiteY1037" fmla="*/ 409488 h 509406"/>
                  <a:gd name="connsiteX1038" fmla="*/ 1475044 w 2377881"/>
                  <a:gd name="connsiteY1038" fmla="*/ 409869 h 509406"/>
                  <a:gd name="connsiteX1039" fmla="*/ 1478759 w 2377881"/>
                  <a:gd name="connsiteY1039" fmla="*/ 411203 h 509406"/>
                  <a:gd name="connsiteX1040" fmla="*/ 1475044 w 2377881"/>
                  <a:gd name="connsiteY1040" fmla="*/ 415203 h 509406"/>
                  <a:gd name="connsiteX1041" fmla="*/ 1477330 w 2377881"/>
                  <a:gd name="connsiteY1041" fmla="*/ 417489 h 509406"/>
                  <a:gd name="connsiteX1042" fmla="*/ 1468948 w 2377881"/>
                  <a:gd name="connsiteY1042" fmla="*/ 414537 h 509406"/>
                  <a:gd name="connsiteX1043" fmla="*/ 1471234 w 2377881"/>
                  <a:gd name="connsiteY1043" fmla="*/ 409107 h 509406"/>
                  <a:gd name="connsiteX1044" fmla="*/ 1202724 w 2377881"/>
                  <a:gd name="connsiteY1044" fmla="*/ 407869 h 509406"/>
                  <a:gd name="connsiteX1045" fmla="*/ 1203200 w 2377881"/>
                  <a:gd name="connsiteY1045" fmla="*/ 411203 h 509406"/>
                  <a:gd name="connsiteX1046" fmla="*/ 1198342 w 2377881"/>
                  <a:gd name="connsiteY1046" fmla="*/ 414441 h 509406"/>
                  <a:gd name="connsiteX1047" fmla="*/ 1202724 w 2377881"/>
                  <a:gd name="connsiteY1047" fmla="*/ 407869 h 509406"/>
                  <a:gd name="connsiteX1048" fmla="*/ 1317596 w 2377881"/>
                  <a:gd name="connsiteY1048" fmla="*/ 406631 h 509406"/>
                  <a:gd name="connsiteX1049" fmla="*/ 1321311 w 2377881"/>
                  <a:gd name="connsiteY1049" fmla="*/ 406631 h 509406"/>
                  <a:gd name="connsiteX1050" fmla="*/ 1325978 w 2377881"/>
                  <a:gd name="connsiteY1050" fmla="*/ 409108 h 509406"/>
                  <a:gd name="connsiteX1051" fmla="*/ 1318834 w 2377881"/>
                  <a:gd name="connsiteY1051" fmla="*/ 411679 h 509406"/>
                  <a:gd name="connsiteX1052" fmla="*/ 1318453 w 2377881"/>
                  <a:gd name="connsiteY1052" fmla="*/ 419871 h 509406"/>
                  <a:gd name="connsiteX1053" fmla="*/ 1312453 w 2377881"/>
                  <a:gd name="connsiteY1053" fmla="*/ 424633 h 509406"/>
                  <a:gd name="connsiteX1054" fmla="*/ 1309119 w 2377881"/>
                  <a:gd name="connsiteY1054" fmla="*/ 424348 h 509406"/>
                  <a:gd name="connsiteX1055" fmla="*/ 1305309 w 2377881"/>
                  <a:gd name="connsiteY1055" fmla="*/ 423966 h 509406"/>
                  <a:gd name="connsiteX1056" fmla="*/ 1296260 w 2377881"/>
                  <a:gd name="connsiteY1056" fmla="*/ 422347 h 509406"/>
                  <a:gd name="connsiteX1057" fmla="*/ 1295784 w 2377881"/>
                  <a:gd name="connsiteY1057" fmla="*/ 418156 h 509406"/>
                  <a:gd name="connsiteX1058" fmla="*/ 1296736 w 2377881"/>
                  <a:gd name="connsiteY1058" fmla="*/ 417966 h 509406"/>
                  <a:gd name="connsiteX1059" fmla="*/ 1301499 w 2377881"/>
                  <a:gd name="connsiteY1059" fmla="*/ 416918 h 509406"/>
                  <a:gd name="connsiteX1060" fmla="*/ 1312167 w 2377881"/>
                  <a:gd name="connsiteY1060" fmla="*/ 419871 h 509406"/>
                  <a:gd name="connsiteX1061" fmla="*/ 1311786 w 2377881"/>
                  <a:gd name="connsiteY1061" fmla="*/ 416537 h 509406"/>
                  <a:gd name="connsiteX1062" fmla="*/ 1312167 w 2377881"/>
                  <a:gd name="connsiteY1062" fmla="*/ 409774 h 509406"/>
                  <a:gd name="connsiteX1063" fmla="*/ 1317596 w 2377881"/>
                  <a:gd name="connsiteY1063" fmla="*/ 406631 h 509406"/>
                  <a:gd name="connsiteX1064" fmla="*/ 1711074 w 2377881"/>
                  <a:gd name="connsiteY1064" fmla="*/ 406154 h 509406"/>
                  <a:gd name="connsiteX1065" fmla="*/ 1711264 w 2377881"/>
                  <a:gd name="connsiteY1065" fmla="*/ 406535 h 509406"/>
                  <a:gd name="connsiteX1066" fmla="*/ 1713074 w 2377881"/>
                  <a:gd name="connsiteY1066" fmla="*/ 412155 h 509406"/>
                  <a:gd name="connsiteX1067" fmla="*/ 1713265 w 2377881"/>
                  <a:gd name="connsiteY1067" fmla="*/ 413298 h 509406"/>
                  <a:gd name="connsiteX1068" fmla="*/ 1710217 w 2377881"/>
                  <a:gd name="connsiteY1068" fmla="*/ 415775 h 509406"/>
                  <a:gd name="connsiteX1069" fmla="*/ 1709264 w 2377881"/>
                  <a:gd name="connsiteY1069" fmla="*/ 415298 h 509406"/>
                  <a:gd name="connsiteX1070" fmla="*/ 1701358 w 2377881"/>
                  <a:gd name="connsiteY1070" fmla="*/ 410917 h 509406"/>
                  <a:gd name="connsiteX1071" fmla="*/ 1700787 w 2377881"/>
                  <a:gd name="connsiteY1071" fmla="*/ 410536 h 509406"/>
                  <a:gd name="connsiteX1072" fmla="*/ 1703930 w 2377881"/>
                  <a:gd name="connsiteY1072" fmla="*/ 408917 h 509406"/>
                  <a:gd name="connsiteX1073" fmla="*/ 1706597 w 2377881"/>
                  <a:gd name="connsiteY1073" fmla="*/ 408155 h 509406"/>
                  <a:gd name="connsiteX1074" fmla="*/ 1711074 w 2377881"/>
                  <a:gd name="connsiteY1074" fmla="*/ 406154 h 509406"/>
                  <a:gd name="connsiteX1075" fmla="*/ 1507810 w 2377881"/>
                  <a:gd name="connsiteY1075" fmla="*/ 404821 h 509406"/>
                  <a:gd name="connsiteX1076" fmla="*/ 1510954 w 2377881"/>
                  <a:gd name="connsiteY1076" fmla="*/ 405678 h 509406"/>
                  <a:gd name="connsiteX1077" fmla="*/ 1512192 w 2377881"/>
                  <a:gd name="connsiteY1077" fmla="*/ 406059 h 509406"/>
                  <a:gd name="connsiteX1078" fmla="*/ 1504096 w 2377881"/>
                  <a:gd name="connsiteY1078" fmla="*/ 408441 h 509406"/>
                  <a:gd name="connsiteX1079" fmla="*/ 1507810 w 2377881"/>
                  <a:gd name="connsiteY1079" fmla="*/ 404821 h 509406"/>
                  <a:gd name="connsiteX1080" fmla="*/ 1436087 w 2377881"/>
                  <a:gd name="connsiteY1080" fmla="*/ 404440 h 509406"/>
                  <a:gd name="connsiteX1081" fmla="*/ 1440183 w 2377881"/>
                  <a:gd name="connsiteY1081" fmla="*/ 406154 h 509406"/>
                  <a:gd name="connsiteX1082" fmla="*/ 1446850 w 2377881"/>
                  <a:gd name="connsiteY1082" fmla="*/ 405487 h 509406"/>
                  <a:gd name="connsiteX1083" fmla="*/ 1447231 w 2377881"/>
                  <a:gd name="connsiteY1083" fmla="*/ 407392 h 509406"/>
                  <a:gd name="connsiteX1084" fmla="*/ 1445612 w 2377881"/>
                  <a:gd name="connsiteY1084" fmla="*/ 408821 h 509406"/>
                  <a:gd name="connsiteX1085" fmla="*/ 1435896 w 2377881"/>
                  <a:gd name="connsiteY1085" fmla="*/ 407392 h 509406"/>
                  <a:gd name="connsiteX1086" fmla="*/ 1436087 w 2377881"/>
                  <a:gd name="connsiteY1086" fmla="*/ 404440 h 509406"/>
                  <a:gd name="connsiteX1087" fmla="*/ 1548291 w 2377881"/>
                  <a:gd name="connsiteY1087" fmla="*/ 404059 h 509406"/>
                  <a:gd name="connsiteX1088" fmla="*/ 1548481 w 2377881"/>
                  <a:gd name="connsiteY1088" fmla="*/ 406726 h 509406"/>
                  <a:gd name="connsiteX1089" fmla="*/ 1539718 w 2377881"/>
                  <a:gd name="connsiteY1089" fmla="*/ 409488 h 509406"/>
                  <a:gd name="connsiteX1090" fmla="*/ 1537623 w 2377881"/>
                  <a:gd name="connsiteY1090" fmla="*/ 409583 h 509406"/>
                  <a:gd name="connsiteX1091" fmla="*/ 1536670 w 2377881"/>
                  <a:gd name="connsiteY1091" fmla="*/ 405773 h 509406"/>
                  <a:gd name="connsiteX1092" fmla="*/ 1537718 w 2377881"/>
                  <a:gd name="connsiteY1092" fmla="*/ 405011 h 509406"/>
                  <a:gd name="connsiteX1093" fmla="*/ 1548291 w 2377881"/>
                  <a:gd name="connsiteY1093" fmla="*/ 404059 h 509406"/>
                  <a:gd name="connsiteX1094" fmla="*/ 1909860 w 2377881"/>
                  <a:gd name="connsiteY1094" fmla="*/ 403964 h 509406"/>
                  <a:gd name="connsiteX1095" fmla="*/ 1910050 w 2377881"/>
                  <a:gd name="connsiteY1095" fmla="*/ 408250 h 509406"/>
                  <a:gd name="connsiteX1096" fmla="*/ 1897287 w 2377881"/>
                  <a:gd name="connsiteY1096" fmla="*/ 414537 h 509406"/>
                  <a:gd name="connsiteX1097" fmla="*/ 1894525 w 2377881"/>
                  <a:gd name="connsiteY1097" fmla="*/ 408536 h 509406"/>
                  <a:gd name="connsiteX1098" fmla="*/ 1895191 w 2377881"/>
                  <a:gd name="connsiteY1098" fmla="*/ 408060 h 509406"/>
                  <a:gd name="connsiteX1099" fmla="*/ 1898430 w 2377881"/>
                  <a:gd name="connsiteY1099" fmla="*/ 407964 h 509406"/>
                  <a:gd name="connsiteX1100" fmla="*/ 1901573 w 2377881"/>
                  <a:gd name="connsiteY1100" fmla="*/ 410155 h 509406"/>
                  <a:gd name="connsiteX1101" fmla="*/ 1909860 w 2377881"/>
                  <a:gd name="connsiteY1101" fmla="*/ 403964 h 509406"/>
                  <a:gd name="connsiteX1102" fmla="*/ 1633254 w 2377881"/>
                  <a:gd name="connsiteY1102" fmla="*/ 403964 h 509406"/>
                  <a:gd name="connsiteX1103" fmla="*/ 1638302 w 2377881"/>
                  <a:gd name="connsiteY1103" fmla="*/ 406060 h 509406"/>
                  <a:gd name="connsiteX1104" fmla="*/ 1638969 w 2377881"/>
                  <a:gd name="connsiteY1104" fmla="*/ 406631 h 509406"/>
                  <a:gd name="connsiteX1105" fmla="*/ 1629444 w 2377881"/>
                  <a:gd name="connsiteY1105" fmla="*/ 413394 h 509406"/>
                  <a:gd name="connsiteX1106" fmla="*/ 1626491 w 2377881"/>
                  <a:gd name="connsiteY1106" fmla="*/ 416632 h 509406"/>
                  <a:gd name="connsiteX1107" fmla="*/ 1626110 w 2377881"/>
                  <a:gd name="connsiteY1107" fmla="*/ 417109 h 509406"/>
                  <a:gd name="connsiteX1108" fmla="*/ 1623634 w 2377881"/>
                  <a:gd name="connsiteY1108" fmla="*/ 416823 h 509406"/>
                  <a:gd name="connsiteX1109" fmla="*/ 1622110 w 2377881"/>
                  <a:gd name="connsiteY1109" fmla="*/ 407393 h 509406"/>
                  <a:gd name="connsiteX1110" fmla="*/ 1627158 w 2377881"/>
                  <a:gd name="connsiteY1110" fmla="*/ 405679 h 509406"/>
                  <a:gd name="connsiteX1111" fmla="*/ 1633254 w 2377881"/>
                  <a:gd name="connsiteY1111" fmla="*/ 403964 h 509406"/>
                  <a:gd name="connsiteX1112" fmla="*/ 1427896 w 2377881"/>
                  <a:gd name="connsiteY1112" fmla="*/ 403582 h 509406"/>
                  <a:gd name="connsiteX1113" fmla="*/ 1427800 w 2377881"/>
                  <a:gd name="connsiteY1113" fmla="*/ 404821 h 509406"/>
                  <a:gd name="connsiteX1114" fmla="*/ 1427514 w 2377881"/>
                  <a:gd name="connsiteY1114" fmla="*/ 408440 h 509406"/>
                  <a:gd name="connsiteX1115" fmla="*/ 1432944 w 2377881"/>
                  <a:gd name="connsiteY1115" fmla="*/ 410345 h 509406"/>
                  <a:gd name="connsiteX1116" fmla="*/ 1430753 w 2377881"/>
                  <a:gd name="connsiteY1116" fmla="*/ 414346 h 509406"/>
                  <a:gd name="connsiteX1117" fmla="*/ 1430467 w 2377881"/>
                  <a:gd name="connsiteY1117" fmla="*/ 413393 h 509406"/>
                  <a:gd name="connsiteX1118" fmla="*/ 1423514 w 2377881"/>
                  <a:gd name="connsiteY1118" fmla="*/ 410059 h 509406"/>
                  <a:gd name="connsiteX1119" fmla="*/ 1421990 w 2377881"/>
                  <a:gd name="connsiteY1119" fmla="*/ 410821 h 509406"/>
                  <a:gd name="connsiteX1120" fmla="*/ 1417418 w 2377881"/>
                  <a:gd name="connsiteY1120" fmla="*/ 412345 h 509406"/>
                  <a:gd name="connsiteX1121" fmla="*/ 1410274 w 2377881"/>
                  <a:gd name="connsiteY1121" fmla="*/ 411869 h 509406"/>
                  <a:gd name="connsiteX1122" fmla="*/ 1409512 w 2377881"/>
                  <a:gd name="connsiteY1122" fmla="*/ 418156 h 509406"/>
                  <a:gd name="connsiteX1123" fmla="*/ 1403035 w 2377881"/>
                  <a:gd name="connsiteY1123" fmla="*/ 418727 h 509406"/>
                  <a:gd name="connsiteX1124" fmla="*/ 1403226 w 2377881"/>
                  <a:gd name="connsiteY1124" fmla="*/ 418060 h 509406"/>
                  <a:gd name="connsiteX1125" fmla="*/ 1403702 w 2377881"/>
                  <a:gd name="connsiteY1125" fmla="*/ 416155 h 509406"/>
                  <a:gd name="connsiteX1126" fmla="*/ 1408274 w 2377881"/>
                  <a:gd name="connsiteY1126" fmla="*/ 408440 h 509406"/>
                  <a:gd name="connsiteX1127" fmla="*/ 1421609 w 2377881"/>
                  <a:gd name="connsiteY1127" fmla="*/ 405202 h 509406"/>
                  <a:gd name="connsiteX1128" fmla="*/ 1427896 w 2377881"/>
                  <a:gd name="connsiteY1128" fmla="*/ 403582 h 509406"/>
                  <a:gd name="connsiteX1129" fmla="*/ 1607156 w 2377881"/>
                  <a:gd name="connsiteY1129" fmla="*/ 403392 h 509406"/>
                  <a:gd name="connsiteX1130" fmla="*/ 1609537 w 2377881"/>
                  <a:gd name="connsiteY1130" fmla="*/ 403487 h 509406"/>
                  <a:gd name="connsiteX1131" fmla="*/ 1610680 w 2377881"/>
                  <a:gd name="connsiteY1131" fmla="*/ 406059 h 509406"/>
                  <a:gd name="connsiteX1132" fmla="*/ 1609632 w 2377881"/>
                  <a:gd name="connsiteY1132" fmla="*/ 407393 h 509406"/>
                  <a:gd name="connsiteX1133" fmla="*/ 1596107 w 2377881"/>
                  <a:gd name="connsiteY1133" fmla="*/ 415965 h 509406"/>
                  <a:gd name="connsiteX1134" fmla="*/ 1587153 w 2377881"/>
                  <a:gd name="connsiteY1134" fmla="*/ 417108 h 509406"/>
                  <a:gd name="connsiteX1135" fmla="*/ 1580200 w 2377881"/>
                  <a:gd name="connsiteY1135" fmla="*/ 409679 h 509406"/>
                  <a:gd name="connsiteX1136" fmla="*/ 1582771 w 2377881"/>
                  <a:gd name="connsiteY1136" fmla="*/ 408059 h 509406"/>
                  <a:gd name="connsiteX1137" fmla="*/ 1586200 w 2377881"/>
                  <a:gd name="connsiteY1137" fmla="*/ 411107 h 509406"/>
                  <a:gd name="connsiteX1138" fmla="*/ 1592392 w 2377881"/>
                  <a:gd name="connsiteY1138" fmla="*/ 412060 h 509406"/>
                  <a:gd name="connsiteX1139" fmla="*/ 1594582 w 2377881"/>
                  <a:gd name="connsiteY1139" fmla="*/ 407583 h 509406"/>
                  <a:gd name="connsiteX1140" fmla="*/ 1595344 w 2377881"/>
                  <a:gd name="connsiteY1140" fmla="*/ 407583 h 509406"/>
                  <a:gd name="connsiteX1141" fmla="*/ 1607156 w 2377881"/>
                  <a:gd name="connsiteY1141" fmla="*/ 403392 h 509406"/>
                  <a:gd name="connsiteX1142" fmla="*/ 320804 w 2377881"/>
                  <a:gd name="connsiteY1142" fmla="*/ 402725 h 509406"/>
                  <a:gd name="connsiteX1143" fmla="*/ 304993 w 2377881"/>
                  <a:gd name="connsiteY1143" fmla="*/ 404440 h 509406"/>
                  <a:gd name="connsiteX1144" fmla="*/ 300516 w 2377881"/>
                  <a:gd name="connsiteY1144" fmla="*/ 406059 h 509406"/>
                  <a:gd name="connsiteX1145" fmla="*/ 301373 w 2377881"/>
                  <a:gd name="connsiteY1145" fmla="*/ 407202 h 509406"/>
                  <a:gd name="connsiteX1146" fmla="*/ 302516 w 2377881"/>
                  <a:gd name="connsiteY1146" fmla="*/ 408726 h 509406"/>
                  <a:gd name="connsiteX1147" fmla="*/ 307183 w 2377881"/>
                  <a:gd name="connsiteY1147" fmla="*/ 407964 h 509406"/>
                  <a:gd name="connsiteX1148" fmla="*/ 308517 w 2377881"/>
                  <a:gd name="connsiteY1148" fmla="*/ 407678 h 509406"/>
                  <a:gd name="connsiteX1149" fmla="*/ 313756 w 2377881"/>
                  <a:gd name="connsiteY1149" fmla="*/ 406440 h 509406"/>
                  <a:gd name="connsiteX1150" fmla="*/ 320804 w 2377881"/>
                  <a:gd name="connsiteY1150" fmla="*/ 402725 h 509406"/>
                  <a:gd name="connsiteX1151" fmla="*/ 900210 w 2377881"/>
                  <a:gd name="connsiteY1151" fmla="*/ 402631 h 509406"/>
                  <a:gd name="connsiteX1152" fmla="*/ 903067 w 2377881"/>
                  <a:gd name="connsiteY1152" fmla="*/ 407298 h 509406"/>
                  <a:gd name="connsiteX1153" fmla="*/ 893447 w 2377881"/>
                  <a:gd name="connsiteY1153" fmla="*/ 409584 h 509406"/>
                  <a:gd name="connsiteX1154" fmla="*/ 892780 w 2377881"/>
                  <a:gd name="connsiteY1154" fmla="*/ 410155 h 509406"/>
                  <a:gd name="connsiteX1155" fmla="*/ 884017 w 2377881"/>
                  <a:gd name="connsiteY1155" fmla="*/ 408250 h 509406"/>
                  <a:gd name="connsiteX1156" fmla="*/ 884303 w 2377881"/>
                  <a:gd name="connsiteY1156" fmla="*/ 406345 h 509406"/>
                  <a:gd name="connsiteX1157" fmla="*/ 886018 w 2377881"/>
                  <a:gd name="connsiteY1157" fmla="*/ 406250 h 509406"/>
                  <a:gd name="connsiteX1158" fmla="*/ 892304 w 2377881"/>
                  <a:gd name="connsiteY1158" fmla="*/ 406155 h 509406"/>
                  <a:gd name="connsiteX1159" fmla="*/ 894018 w 2377881"/>
                  <a:gd name="connsiteY1159" fmla="*/ 404440 h 509406"/>
                  <a:gd name="connsiteX1160" fmla="*/ 900210 w 2377881"/>
                  <a:gd name="connsiteY1160" fmla="*/ 402631 h 509406"/>
                  <a:gd name="connsiteX1161" fmla="*/ 1375222 w 2377881"/>
                  <a:gd name="connsiteY1161" fmla="*/ 402250 h 509406"/>
                  <a:gd name="connsiteX1162" fmla="*/ 1376175 w 2377881"/>
                  <a:gd name="connsiteY1162" fmla="*/ 403107 h 509406"/>
                  <a:gd name="connsiteX1163" fmla="*/ 1379889 w 2377881"/>
                  <a:gd name="connsiteY1163" fmla="*/ 406250 h 509406"/>
                  <a:gd name="connsiteX1164" fmla="*/ 1370936 w 2377881"/>
                  <a:gd name="connsiteY1164" fmla="*/ 414061 h 509406"/>
                  <a:gd name="connsiteX1165" fmla="*/ 1368936 w 2377881"/>
                  <a:gd name="connsiteY1165" fmla="*/ 413680 h 509406"/>
                  <a:gd name="connsiteX1166" fmla="*/ 1367793 w 2377881"/>
                  <a:gd name="connsiteY1166" fmla="*/ 413489 h 509406"/>
                  <a:gd name="connsiteX1167" fmla="*/ 1368269 w 2377881"/>
                  <a:gd name="connsiteY1167" fmla="*/ 410060 h 509406"/>
                  <a:gd name="connsiteX1168" fmla="*/ 1369603 w 2377881"/>
                  <a:gd name="connsiteY1168" fmla="*/ 409679 h 509406"/>
                  <a:gd name="connsiteX1169" fmla="*/ 1370650 w 2377881"/>
                  <a:gd name="connsiteY1169" fmla="*/ 409298 h 509406"/>
                  <a:gd name="connsiteX1170" fmla="*/ 1371889 w 2377881"/>
                  <a:gd name="connsiteY1170" fmla="*/ 406060 h 509406"/>
                  <a:gd name="connsiteX1171" fmla="*/ 1371603 w 2377881"/>
                  <a:gd name="connsiteY1171" fmla="*/ 404631 h 509406"/>
                  <a:gd name="connsiteX1172" fmla="*/ 1371317 w 2377881"/>
                  <a:gd name="connsiteY1172" fmla="*/ 403583 h 509406"/>
                  <a:gd name="connsiteX1173" fmla="*/ 1375222 w 2377881"/>
                  <a:gd name="connsiteY1173" fmla="*/ 402250 h 509406"/>
                  <a:gd name="connsiteX1174" fmla="*/ 1821754 w 2377881"/>
                  <a:gd name="connsiteY1174" fmla="*/ 401868 h 509406"/>
                  <a:gd name="connsiteX1175" fmla="*/ 1823564 w 2377881"/>
                  <a:gd name="connsiteY1175" fmla="*/ 403297 h 509406"/>
                  <a:gd name="connsiteX1176" fmla="*/ 1824802 w 2377881"/>
                  <a:gd name="connsiteY1176" fmla="*/ 404345 h 509406"/>
                  <a:gd name="connsiteX1177" fmla="*/ 1826517 w 2377881"/>
                  <a:gd name="connsiteY1177" fmla="*/ 407393 h 509406"/>
                  <a:gd name="connsiteX1178" fmla="*/ 1822897 w 2377881"/>
                  <a:gd name="connsiteY1178" fmla="*/ 406250 h 509406"/>
                  <a:gd name="connsiteX1179" fmla="*/ 1816801 w 2377881"/>
                  <a:gd name="connsiteY1179" fmla="*/ 407583 h 509406"/>
                  <a:gd name="connsiteX1180" fmla="*/ 1810800 w 2377881"/>
                  <a:gd name="connsiteY1180" fmla="*/ 406250 h 509406"/>
                  <a:gd name="connsiteX1181" fmla="*/ 1812039 w 2377881"/>
                  <a:gd name="connsiteY1181" fmla="*/ 402821 h 509406"/>
                  <a:gd name="connsiteX1182" fmla="*/ 1821754 w 2377881"/>
                  <a:gd name="connsiteY1182" fmla="*/ 401868 h 509406"/>
                  <a:gd name="connsiteX1183" fmla="*/ 1798227 w 2377881"/>
                  <a:gd name="connsiteY1183" fmla="*/ 401582 h 509406"/>
                  <a:gd name="connsiteX1184" fmla="*/ 1803561 w 2377881"/>
                  <a:gd name="connsiteY1184" fmla="*/ 402249 h 509406"/>
                  <a:gd name="connsiteX1185" fmla="*/ 1808228 w 2377881"/>
                  <a:gd name="connsiteY1185" fmla="*/ 406250 h 509406"/>
                  <a:gd name="connsiteX1186" fmla="*/ 1806704 w 2377881"/>
                  <a:gd name="connsiteY1186" fmla="*/ 410441 h 509406"/>
                  <a:gd name="connsiteX1187" fmla="*/ 1793750 w 2377881"/>
                  <a:gd name="connsiteY1187" fmla="*/ 413203 h 509406"/>
                  <a:gd name="connsiteX1188" fmla="*/ 1793560 w 2377881"/>
                  <a:gd name="connsiteY1188" fmla="*/ 408059 h 509406"/>
                  <a:gd name="connsiteX1189" fmla="*/ 1801561 w 2377881"/>
                  <a:gd name="connsiteY1189" fmla="*/ 406726 h 509406"/>
                  <a:gd name="connsiteX1190" fmla="*/ 1801085 w 2377881"/>
                  <a:gd name="connsiteY1190" fmla="*/ 406345 h 509406"/>
                  <a:gd name="connsiteX1191" fmla="*/ 1800132 w 2377881"/>
                  <a:gd name="connsiteY1191" fmla="*/ 405488 h 509406"/>
                  <a:gd name="connsiteX1192" fmla="*/ 1798227 w 2377881"/>
                  <a:gd name="connsiteY1192" fmla="*/ 401582 h 509406"/>
                  <a:gd name="connsiteX1193" fmla="*/ 290419 w 2377881"/>
                  <a:gd name="connsiteY1193" fmla="*/ 400915 h 509406"/>
                  <a:gd name="connsiteX1194" fmla="*/ 280418 w 2377881"/>
                  <a:gd name="connsiteY1194" fmla="*/ 405868 h 509406"/>
                  <a:gd name="connsiteX1195" fmla="*/ 272417 w 2377881"/>
                  <a:gd name="connsiteY1195" fmla="*/ 403582 h 509406"/>
                  <a:gd name="connsiteX1196" fmla="*/ 268988 w 2377881"/>
                  <a:gd name="connsiteY1196" fmla="*/ 402630 h 509406"/>
                  <a:gd name="connsiteX1197" fmla="*/ 265274 w 2377881"/>
                  <a:gd name="connsiteY1197" fmla="*/ 407107 h 509406"/>
                  <a:gd name="connsiteX1198" fmla="*/ 257177 w 2377881"/>
                  <a:gd name="connsiteY1198" fmla="*/ 409202 h 509406"/>
                  <a:gd name="connsiteX1199" fmla="*/ 246890 w 2377881"/>
                  <a:gd name="connsiteY1199" fmla="*/ 406154 h 509406"/>
                  <a:gd name="connsiteX1200" fmla="*/ 234032 w 2377881"/>
                  <a:gd name="connsiteY1200" fmla="*/ 411393 h 509406"/>
                  <a:gd name="connsiteX1201" fmla="*/ 232031 w 2377881"/>
                  <a:gd name="connsiteY1201" fmla="*/ 413107 h 509406"/>
                  <a:gd name="connsiteX1202" fmla="*/ 226792 w 2377881"/>
                  <a:gd name="connsiteY1202" fmla="*/ 413203 h 509406"/>
                  <a:gd name="connsiteX1203" fmla="*/ 221744 w 2377881"/>
                  <a:gd name="connsiteY1203" fmla="*/ 408631 h 509406"/>
                  <a:gd name="connsiteX1204" fmla="*/ 220696 w 2377881"/>
                  <a:gd name="connsiteY1204" fmla="*/ 407964 h 509406"/>
                  <a:gd name="connsiteX1205" fmla="*/ 217172 w 2377881"/>
                  <a:gd name="connsiteY1205" fmla="*/ 409012 h 509406"/>
                  <a:gd name="connsiteX1206" fmla="*/ 213267 w 2377881"/>
                  <a:gd name="connsiteY1206" fmla="*/ 411298 h 509406"/>
                  <a:gd name="connsiteX1207" fmla="*/ 213076 w 2377881"/>
                  <a:gd name="connsiteY1207" fmla="*/ 417394 h 509406"/>
                  <a:gd name="connsiteX1208" fmla="*/ 219268 w 2377881"/>
                  <a:gd name="connsiteY1208" fmla="*/ 417775 h 509406"/>
                  <a:gd name="connsiteX1209" fmla="*/ 229459 w 2377881"/>
                  <a:gd name="connsiteY1209" fmla="*/ 418822 h 509406"/>
                  <a:gd name="connsiteX1210" fmla="*/ 233555 w 2377881"/>
                  <a:gd name="connsiteY1210" fmla="*/ 419965 h 509406"/>
                  <a:gd name="connsiteX1211" fmla="*/ 236889 w 2377881"/>
                  <a:gd name="connsiteY1211" fmla="*/ 418060 h 509406"/>
                  <a:gd name="connsiteX1212" fmla="*/ 239651 w 2377881"/>
                  <a:gd name="connsiteY1212" fmla="*/ 416632 h 509406"/>
                  <a:gd name="connsiteX1213" fmla="*/ 245652 w 2377881"/>
                  <a:gd name="connsiteY1213" fmla="*/ 416822 h 509406"/>
                  <a:gd name="connsiteX1214" fmla="*/ 260797 w 2377881"/>
                  <a:gd name="connsiteY1214" fmla="*/ 417679 h 509406"/>
                  <a:gd name="connsiteX1215" fmla="*/ 262321 w 2377881"/>
                  <a:gd name="connsiteY1215" fmla="*/ 417203 h 509406"/>
                  <a:gd name="connsiteX1216" fmla="*/ 266798 w 2377881"/>
                  <a:gd name="connsiteY1216" fmla="*/ 415870 h 509406"/>
                  <a:gd name="connsiteX1217" fmla="*/ 272703 w 2377881"/>
                  <a:gd name="connsiteY1217" fmla="*/ 411964 h 509406"/>
                  <a:gd name="connsiteX1218" fmla="*/ 271750 w 2377881"/>
                  <a:gd name="connsiteY1218" fmla="*/ 411298 h 509406"/>
                  <a:gd name="connsiteX1219" fmla="*/ 270226 w 2377881"/>
                  <a:gd name="connsiteY1219" fmla="*/ 410250 h 509406"/>
                  <a:gd name="connsiteX1220" fmla="*/ 273465 w 2377881"/>
                  <a:gd name="connsiteY1220" fmla="*/ 410821 h 509406"/>
                  <a:gd name="connsiteX1221" fmla="*/ 286038 w 2377881"/>
                  <a:gd name="connsiteY1221" fmla="*/ 410250 h 509406"/>
                  <a:gd name="connsiteX1222" fmla="*/ 286133 w 2377881"/>
                  <a:gd name="connsiteY1222" fmla="*/ 408916 h 509406"/>
                  <a:gd name="connsiteX1223" fmla="*/ 286705 w 2377881"/>
                  <a:gd name="connsiteY1223" fmla="*/ 404059 h 509406"/>
                  <a:gd name="connsiteX1224" fmla="*/ 1753841 w 2377881"/>
                  <a:gd name="connsiteY1224" fmla="*/ 399487 h 509406"/>
                  <a:gd name="connsiteX1225" fmla="*/ 1760318 w 2377881"/>
                  <a:gd name="connsiteY1225" fmla="*/ 404345 h 509406"/>
                  <a:gd name="connsiteX1226" fmla="*/ 1760127 w 2377881"/>
                  <a:gd name="connsiteY1226" fmla="*/ 405583 h 509406"/>
                  <a:gd name="connsiteX1227" fmla="*/ 1757365 w 2377881"/>
                  <a:gd name="connsiteY1227" fmla="*/ 410822 h 509406"/>
                  <a:gd name="connsiteX1228" fmla="*/ 1754127 w 2377881"/>
                  <a:gd name="connsiteY1228" fmla="*/ 411679 h 509406"/>
                  <a:gd name="connsiteX1229" fmla="*/ 1744411 w 2377881"/>
                  <a:gd name="connsiteY1229" fmla="*/ 410441 h 509406"/>
                  <a:gd name="connsiteX1230" fmla="*/ 1746126 w 2377881"/>
                  <a:gd name="connsiteY1230" fmla="*/ 418918 h 509406"/>
                  <a:gd name="connsiteX1231" fmla="*/ 1742982 w 2377881"/>
                  <a:gd name="connsiteY1231" fmla="*/ 419775 h 509406"/>
                  <a:gd name="connsiteX1232" fmla="*/ 1742506 w 2377881"/>
                  <a:gd name="connsiteY1232" fmla="*/ 419109 h 509406"/>
                  <a:gd name="connsiteX1233" fmla="*/ 1742316 w 2377881"/>
                  <a:gd name="connsiteY1233" fmla="*/ 416061 h 509406"/>
                  <a:gd name="connsiteX1234" fmla="*/ 1741935 w 2377881"/>
                  <a:gd name="connsiteY1234" fmla="*/ 413108 h 509406"/>
                  <a:gd name="connsiteX1235" fmla="*/ 1739173 w 2377881"/>
                  <a:gd name="connsiteY1235" fmla="*/ 408250 h 509406"/>
                  <a:gd name="connsiteX1236" fmla="*/ 1744125 w 2377881"/>
                  <a:gd name="connsiteY1236" fmla="*/ 404154 h 509406"/>
                  <a:gd name="connsiteX1237" fmla="*/ 1748698 w 2377881"/>
                  <a:gd name="connsiteY1237" fmla="*/ 406250 h 509406"/>
                  <a:gd name="connsiteX1238" fmla="*/ 1750031 w 2377881"/>
                  <a:gd name="connsiteY1238" fmla="*/ 405393 h 509406"/>
                  <a:gd name="connsiteX1239" fmla="*/ 1752412 w 2377881"/>
                  <a:gd name="connsiteY1239" fmla="*/ 402630 h 509406"/>
                  <a:gd name="connsiteX1240" fmla="*/ 1013081 w 2377881"/>
                  <a:gd name="connsiteY1240" fmla="*/ 399487 h 509406"/>
                  <a:gd name="connsiteX1241" fmla="*/ 1013653 w 2377881"/>
                  <a:gd name="connsiteY1241" fmla="*/ 403868 h 509406"/>
                  <a:gd name="connsiteX1242" fmla="*/ 1013843 w 2377881"/>
                  <a:gd name="connsiteY1242" fmla="*/ 405678 h 509406"/>
                  <a:gd name="connsiteX1243" fmla="*/ 1014700 w 2377881"/>
                  <a:gd name="connsiteY1243" fmla="*/ 409107 h 509406"/>
                  <a:gd name="connsiteX1244" fmla="*/ 1007652 w 2377881"/>
                  <a:gd name="connsiteY1244" fmla="*/ 401868 h 509406"/>
                  <a:gd name="connsiteX1245" fmla="*/ 1013081 w 2377881"/>
                  <a:gd name="connsiteY1245" fmla="*/ 399487 h 509406"/>
                  <a:gd name="connsiteX1246" fmla="*/ 1705929 w 2377881"/>
                  <a:gd name="connsiteY1246" fmla="*/ 398534 h 509406"/>
                  <a:gd name="connsiteX1247" fmla="*/ 1707148 w 2377881"/>
                  <a:gd name="connsiteY1247" fmla="*/ 398737 h 509406"/>
                  <a:gd name="connsiteX1248" fmla="*/ 1702501 w 2377881"/>
                  <a:gd name="connsiteY1248" fmla="*/ 401487 h 509406"/>
                  <a:gd name="connsiteX1249" fmla="*/ 1705929 w 2377881"/>
                  <a:gd name="connsiteY1249" fmla="*/ 398534 h 509406"/>
                  <a:gd name="connsiteX1250" fmla="*/ 2233996 w 2377881"/>
                  <a:gd name="connsiteY1250" fmla="*/ 396439 h 509406"/>
                  <a:gd name="connsiteX1251" fmla="*/ 2231234 w 2377881"/>
                  <a:gd name="connsiteY1251" fmla="*/ 400821 h 509406"/>
                  <a:gd name="connsiteX1252" fmla="*/ 2230567 w 2377881"/>
                  <a:gd name="connsiteY1252" fmla="*/ 406727 h 509406"/>
                  <a:gd name="connsiteX1253" fmla="*/ 2228948 w 2377881"/>
                  <a:gd name="connsiteY1253" fmla="*/ 406250 h 509406"/>
                  <a:gd name="connsiteX1254" fmla="*/ 2227519 w 2377881"/>
                  <a:gd name="connsiteY1254" fmla="*/ 405679 h 509406"/>
                  <a:gd name="connsiteX1255" fmla="*/ 2227519 w 2377881"/>
                  <a:gd name="connsiteY1255" fmla="*/ 401774 h 509406"/>
                  <a:gd name="connsiteX1256" fmla="*/ 2233996 w 2377881"/>
                  <a:gd name="connsiteY1256" fmla="*/ 396439 h 509406"/>
                  <a:gd name="connsiteX1257" fmla="*/ 1777938 w 2377881"/>
                  <a:gd name="connsiteY1257" fmla="*/ 396133 h 509406"/>
                  <a:gd name="connsiteX1258" fmla="*/ 1778034 w 2377881"/>
                  <a:gd name="connsiteY1258" fmla="*/ 398153 h 509406"/>
                  <a:gd name="connsiteX1259" fmla="*/ 1775748 w 2377881"/>
                  <a:gd name="connsiteY1259" fmla="*/ 401487 h 509406"/>
                  <a:gd name="connsiteX1260" fmla="*/ 1711549 w 2377881"/>
                  <a:gd name="connsiteY1260" fmla="*/ 395867 h 509406"/>
                  <a:gd name="connsiteX1261" fmla="*/ 1714121 w 2377881"/>
                  <a:gd name="connsiteY1261" fmla="*/ 396343 h 509406"/>
                  <a:gd name="connsiteX1262" fmla="*/ 1720788 w 2377881"/>
                  <a:gd name="connsiteY1262" fmla="*/ 397105 h 509406"/>
                  <a:gd name="connsiteX1263" fmla="*/ 1724885 w 2377881"/>
                  <a:gd name="connsiteY1263" fmla="*/ 398725 h 509406"/>
                  <a:gd name="connsiteX1264" fmla="*/ 1728027 w 2377881"/>
                  <a:gd name="connsiteY1264" fmla="*/ 400725 h 509406"/>
                  <a:gd name="connsiteX1265" fmla="*/ 1733457 w 2377881"/>
                  <a:gd name="connsiteY1265" fmla="*/ 406821 h 509406"/>
                  <a:gd name="connsiteX1266" fmla="*/ 1728123 w 2377881"/>
                  <a:gd name="connsiteY1266" fmla="*/ 407202 h 509406"/>
                  <a:gd name="connsiteX1267" fmla="*/ 1721170 w 2377881"/>
                  <a:gd name="connsiteY1267" fmla="*/ 403106 h 509406"/>
                  <a:gd name="connsiteX1268" fmla="*/ 1716407 w 2377881"/>
                  <a:gd name="connsiteY1268" fmla="*/ 405963 h 509406"/>
                  <a:gd name="connsiteX1269" fmla="*/ 1716407 w 2377881"/>
                  <a:gd name="connsiteY1269" fmla="*/ 405202 h 509406"/>
                  <a:gd name="connsiteX1270" fmla="*/ 1709930 w 2377881"/>
                  <a:gd name="connsiteY1270" fmla="*/ 399201 h 509406"/>
                  <a:gd name="connsiteX1271" fmla="*/ 1707148 w 2377881"/>
                  <a:gd name="connsiteY1271" fmla="*/ 398737 h 509406"/>
                  <a:gd name="connsiteX1272" fmla="*/ 1707168 w 2377881"/>
                  <a:gd name="connsiteY1272" fmla="*/ 398725 h 509406"/>
                  <a:gd name="connsiteX1273" fmla="*/ 1862712 w 2377881"/>
                  <a:gd name="connsiteY1273" fmla="*/ 395106 h 509406"/>
                  <a:gd name="connsiteX1274" fmla="*/ 1865951 w 2377881"/>
                  <a:gd name="connsiteY1274" fmla="*/ 399297 h 509406"/>
                  <a:gd name="connsiteX1275" fmla="*/ 1867760 w 2377881"/>
                  <a:gd name="connsiteY1275" fmla="*/ 400725 h 509406"/>
                  <a:gd name="connsiteX1276" fmla="*/ 1868903 w 2377881"/>
                  <a:gd name="connsiteY1276" fmla="*/ 400344 h 509406"/>
                  <a:gd name="connsiteX1277" fmla="*/ 1872332 w 2377881"/>
                  <a:gd name="connsiteY1277" fmla="*/ 403488 h 509406"/>
                  <a:gd name="connsiteX1278" fmla="*/ 1873475 w 2377881"/>
                  <a:gd name="connsiteY1278" fmla="*/ 410441 h 509406"/>
                  <a:gd name="connsiteX1279" fmla="*/ 1869475 w 2377881"/>
                  <a:gd name="connsiteY1279" fmla="*/ 409488 h 509406"/>
                  <a:gd name="connsiteX1280" fmla="*/ 1867665 w 2377881"/>
                  <a:gd name="connsiteY1280" fmla="*/ 409107 h 509406"/>
                  <a:gd name="connsiteX1281" fmla="*/ 1861760 w 2377881"/>
                  <a:gd name="connsiteY1281" fmla="*/ 411489 h 509406"/>
                  <a:gd name="connsiteX1282" fmla="*/ 1860711 w 2377881"/>
                  <a:gd name="connsiteY1282" fmla="*/ 413203 h 509406"/>
                  <a:gd name="connsiteX1283" fmla="*/ 1860235 w 2377881"/>
                  <a:gd name="connsiteY1283" fmla="*/ 414060 h 509406"/>
                  <a:gd name="connsiteX1284" fmla="*/ 1858616 w 2377881"/>
                  <a:gd name="connsiteY1284" fmla="*/ 415394 h 509406"/>
                  <a:gd name="connsiteX1285" fmla="*/ 1849948 w 2377881"/>
                  <a:gd name="connsiteY1285" fmla="*/ 412822 h 509406"/>
                  <a:gd name="connsiteX1286" fmla="*/ 1848520 w 2377881"/>
                  <a:gd name="connsiteY1286" fmla="*/ 413775 h 509406"/>
                  <a:gd name="connsiteX1287" fmla="*/ 1847853 w 2377881"/>
                  <a:gd name="connsiteY1287" fmla="*/ 413013 h 509406"/>
                  <a:gd name="connsiteX1288" fmla="*/ 1844043 w 2377881"/>
                  <a:gd name="connsiteY1288" fmla="*/ 408345 h 509406"/>
                  <a:gd name="connsiteX1289" fmla="*/ 1837756 w 2377881"/>
                  <a:gd name="connsiteY1289" fmla="*/ 414727 h 509406"/>
                  <a:gd name="connsiteX1290" fmla="*/ 1837280 w 2377881"/>
                  <a:gd name="connsiteY1290" fmla="*/ 415013 h 509406"/>
                  <a:gd name="connsiteX1291" fmla="*/ 1833946 w 2377881"/>
                  <a:gd name="connsiteY1291" fmla="*/ 415870 h 509406"/>
                  <a:gd name="connsiteX1292" fmla="*/ 1832518 w 2377881"/>
                  <a:gd name="connsiteY1292" fmla="*/ 414441 h 509406"/>
                  <a:gd name="connsiteX1293" fmla="*/ 1832327 w 2377881"/>
                  <a:gd name="connsiteY1293" fmla="*/ 412441 h 509406"/>
                  <a:gd name="connsiteX1294" fmla="*/ 1840900 w 2377881"/>
                  <a:gd name="connsiteY1294" fmla="*/ 402535 h 509406"/>
                  <a:gd name="connsiteX1295" fmla="*/ 1846138 w 2377881"/>
                  <a:gd name="connsiteY1295" fmla="*/ 407012 h 509406"/>
                  <a:gd name="connsiteX1296" fmla="*/ 1849567 w 2377881"/>
                  <a:gd name="connsiteY1296" fmla="*/ 405107 h 509406"/>
                  <a:gd name="connsiteX1297" fmla="*/ 1851186 w 2377881"/>
                  <a:gd name="connsiteY1297" fmla="*/ 403202 h 509406"/>
                  <a:gd name="connsiteX1298" fmla="*/ 1855282 w 2377881"/>
                  <a:gd name="connsiteY1298" fmla="*/ 401106 h 509406"/>
                  <a:gd name="connsiteX1299" fmla="*/ 1861664 w 2377881"/>
                  <a:gd name="connsiteY1299" fmla="*/ 405774 h 509406"/>
                  <a:gd name="connsiteX1300" fmla="*/ 1860902 w 2377881"/>
                  <a:gd name="connsiteY1300" fmla="*/ 402345 h 509406"/>
                  <a:gd name="connsiteX1301" fmla="*/ 1860711 w 2377881"/>
                  <a:gd name="connsiteY1301" fmla="*/ 401678 h 509406"/>
                  <a:gd name="connsiteX1302" fmla="*/ 1858997 w 2377881"/>
                  <a:gd name="connsiteY1302" fmla="*/ 395677 h 509406"/>
                  <a:gd name="connsiteX1303" fmla="*/ 2142651 w 2377881"/>
                  <a:gd name="connsiteY1303" fmla="*/ 395010 h 509406"/>
                  <a:gd name="connsiteX1304" fmla="*/ 2148652 w 2377881"/>
                  <a:gd name="connsiteY1304" fmla="*/ 403487 h 509406"/>
                  <a:gd name="connsiteX1305" fmla="*/ 2143699 w 2377881"/>
                  <a:gd name="connsiteY1305" fmla="*/ 399773 h 509406"/>
                  <a:gd name="connsiteX1306" fmla="*/ 2136555 w 2377881"/>
                  <a:gd name="connsiteY1306" fmla="*/ 399201 h 509406"/>
                  <a:gd name="connsiteX1307" fmla="*/ 2135222 w 2377881"/>
                  <a:gd name="connsiteY1307" fmla="*/ 399487 h 509406"/>
                  <a:gd name="connsiteX1308" fmla="*/ 2130078 w 2377881"/>
                  <a:gd name="connsiteY1308" fmla="*/ 401106 h 509406"/>
                  <a:gd name="connsiteX1309" fmla="*/ 2134555 w 2377881"/>
                  <a:gd name="connsiteY1309" fmla="*/ 397867 h 509406"/>
                  <a:gd name="connsiteX1310" fmla="*/ 2139413 w 2377881"/>
                  <a:gd name="connsiteY1310" fmla="*/ 396153 h 509406"/>
                  <a:gd name="connsiteX1311" fmla="*/ 2296004 w 2377881"/>
                  <a:gd name="connsiteY1311" fmla="*/ 394915 h 509406"/>
                  <a:gd name="connsiteX1312" fmla="*/ 2297147 w 2377881"/>
                  <a:gd name="connsiteY1312" fmla="*/ 398821 h 509406"/>
                  <a:gd name="connsiteX1313" fmla="*/ 2296194 w 2377881"/>
                  <a:gd name="connsiteY1313" fmla="*/ 407107 h 509406"/>
                  <a:gd name="connsiteX1314" fmla="*/ 2291050 w 2377881"/>
                  <a:gd name="connsiteY1314" fmla="*/ 404155 h 509406"/>
                  <a:gd name="connsiteX1315" fmla="*/ 2291241 w 2377881"/>
                  <a:gd name="connsiteY1315" fmla="*/ 396820 h 509406"/>
                  <a:gd name="connsiteX1316" fmla="*/ 2296004 w 2377881"/>
                  <a:gd name="connsiteY1316" fmla="*/ 394915 h 509406"/>
                  <a:gd name="connsiteX1317" fmla="*/ 2343629 w 2377881"/>
                  <a:gd name="connsiteY1317" fmla="*/ 394534 h 509406"/>
                  <a:gd name="connsiteX1318" fmla="*/ 2350106 w 2377881"/>
                  <a:gd name="connsiteY1318" fmla="*/ 398725 h 509406"/>
                  <a:gd name="connsiteX1319" fmla="*/ 2345439 w 2377881"/>
                  <a:gd name="connsiteY1319" fmla="*/ 397868 h 509406"/>
                  <a:gd name="connsiteX1320" fmla="*/ 2331247 w 2377881"/>
                  <a:gd name="connsiteY1320" fmla="*/ 399106 h 509406"/>
                  <a:gd name="connsiteX1321" fmla="*/ 2331628 w 2377881"/>
                  <a:gd name="connsiteY1321" fmla="*/ 396344 h 509406"/>
                  <a:gd name="connsiteX1322" fmla="*/ 2343629 w 2377881"/>
                  <a:gd name="connsiteY1322" fmla="*/ 394534 h 509406"/>
                  <a:gd name="connsiteX1323" fmla="*/ 2354106 w 2377881"/>
                  <a:gd name="connsiteY1323" fmla="*/ 393963 h 509406"/>
                  <a:gd name="connsiteX1324" fmla="*/ 2367822 w 2377881"/>
                  <a:gd name="connsiteY1324" fmla="*/ 395868 h 509406"/>
                  <a:gd name="connsiteX1325" fmla="*/ 2360869 w 2377881"/>
                  <a:gd name="connsiteY1325" fmla="*/ 397963 h 509406"/>
                  <a:gd name="connsiteX1326" fmla="*/ 2356392 w 2377881"/>
                  <a:gd name="connsiteY1326" fmla="*/ 396915 h 509406"/>
                  <a:gd name="connsiteX1327" fmla="*/ 2355154 w 2377881"/>
                  <a:gd name="connsiteY1327" fmla="*/ 396630 h 509406"/>
                  <a:gd name="connsiteX1328" fmla="*/ 2354106 w 2377881"/>
                  <a:gd name="connsiteY1328" fmla="*/ 393963 h 509406"/>
                  <a:gd name="connsiteX1329" fmla="*/ 1777726 w 2377881"/>
                  <a:gd name="connsiteY1329" fmla="*/ 391653 h 509406"/>
                  <a:gd name="connsiteX1330" fmla="*/ 1779177 w 2377881"/>
                  <a:gd name="connsiteY1330" fmla="*/ 393105 h 509406"/>
                  <a:gd name="connsiteX1331" fmla="*/ 1777938 w 2377881"/>
                  <a:gd name="connsiteY1331" fmla="*/ 396133 h 509406"/>
                  <a:gd name="connsiteX1332" fmla="*/ 489587 w 2377881"/>
                  <a:gd name="connsiteY1332" fmla="*/ 390819 h 509406"/>
                  <a:gd name="connsiteX1333" fmla="*/ 487206 w 2377881"/>
                  <a:gd name="connsiteY1333" fmla="*/ 393486 h 509406"/>
                  <a:gd name="connsiteX1334" fmla="*/ 488158 w 2377881"/>
                  <a:gd name="connsiteY1334" fmla="*/ 397201 h 509406"/>
                  <a:gd name="connsiteX1335" fmla="*/ 487111 w 2377881"/>
                  <a:gd name="connsiteY1335" fmla="*/ 397486 h 509406"/>
                  <a:gd name="connsiteX1336" fmla="*/ 496636 w 2377881"/>
                  <a:gd name="connsiteY1336" fmla="*/ 400058 h 509406"/>
                  <a:gd name="connsiteX1337" fmla="*/ 493969 w 2377881"/>
                  <a:gd name="connsiteY1337" fmla="*/ 394343 h 509406"/>
                  <a:gd name="connsiteX1338" fmla="*/ 492159 w 2377881"/>
                  <a:gd name="connsiteY1338" fmla="*/ 392248 h 509406"/>
                  <a:gd name="connsiteX1339" fmla="*/ 489587 w 2377881"/>
                  <a:gd name="connsiteY1339" fmla="*/ 390819 h 509406"/>
                  <a:gd name="connsiteX1340" fmla="*/ 1673069 w 2377881"/>
                  <a:gd name="connsiteY1340" fmla="*/ 390152 h 509406"/>
                  <a:gd name="connsiteX1341" fmla="*/ 1678688 w 2377881"/>
                  <a:gd name="connsiteY1341" fmla="*/ 399010 h 509406"/>
                  <a:gd name="connsiteX1342" fmla="*/ 1678308 w 2377881"/>
                  <a:gd name="connsiteY1342" fmla="*/ 398153 h 509406"/>
                  <a:gd name="connsiteX1343" fmla="*/ 1672783 w 2377881"/>
                  <a:gd name="connsiteY1343" fmla="*/ 395867 h 509406"/>
                  <a:gd name="connsiteX1344" fmla="*/ 1670306 w 2377881"/>
                  <a:gd name="connsiteY1344" fmla="*/ 397486 h 509406"/>
                  <a:gd name="connsiteX1345" fmla="*/ 1672212 w 2377881"/>
                  <a:gd name="connsiteY1345" fmla="*/ 402535 h 509406"/>
                  <a:gd name="connsiteX1346" fmla="*/ 1669354 w 2377881"/>
                  <a:gd name="connsiteY1346" fmla="*/ 403201 h 509406"/>
                  <a:gd name="connsiteX1347" fmla="*/ 1668021 w 2377881"/>
                  <a:gd name="connsiteY1347" fmla="*/ 402439 h 509406"/>
                  <a:gd name="connsiteX1348" fmla="*/ 1664687 w 2377881"/>
                  <a:gd name="connsiteY1348" fmla="*/ 400534 h 509406"/>
                  <a:gd name="connsiteX1349" fmla="*/ 1666115 w 2377881"/>
                  <a:gd name="connsiteY1349" fmla="*/ 392438 h 509406"/>
                  <a:gd name="connsiteX1350" fmla="*/ 1673069 w 2377881"/>
                  <a:gd name="connsiteY1350" fmla="*/ 390152 h 509406"/>
                  <a:gd name="connsiteX1351" fmla="*/ 2087215 w 2377881"/>
                  <a:gd name="connsiteY1351" fmla="*/ 389581 h 509406"/>
                  <a:gd name="connsiteX1352" fmla="*/ 2100074 w 2377881"/>
                  <a:gd name="connsiteY1352" fmla="*/ 392343 h 509406"/>
                  <a:gd name="connsiteX1353" fmla="*/ 2101884 w 2377881"/>
                  <a:gd name="connsiteY1353" fmla="*/ 394534 h 509406"/>
                  <a:gd name="connsiteX1354" fmla="*/ 2092073 w 2377881"/>
                  <a:gd name="connsiteY1354" fmla="*/ 393296 h 509406"/>
                  <a:gd name="connsiteX1355" fmla="*/ 2087215 w 2377881"/>
                  <a:gd name="connsiteY1355" fmla="*/ 389581 h 509406"/>
                  <a:gd name="connsiteX1356" fmla="*/ 462822 w 2377881"/>
                  <a:gd name="connsiteY1356" fmla="*/ 389295 h 509406"/>
                  <a:gd name="connsiteX1357" fmla="*/ 459202 w 2377881"/>
                  <a:gd name="connsiteY1357" fmla="*/ 390152 h 509406"/>
                  <a:gd name="connsiteX1358" fmla="*/ 461393 w 2377881"/>
                  <a:gd name="connsiteY1358" fmla="*/ 398439 h 509406"/>
                  <a:gd name="connsiteX1359" fmla="*/ 456154 w 2377881"/>
                  <a:gd name="connsiteY1359" fmla="*/ 400249 h 509406"/>
                  <a:gd name="connsiteX1360" fmla="*/ 454726 w 2377881"/>
                  <a:gd name="connsiteY1360" fmla="*/ 400725 h 509406"/>
                  <a:gd name="connsiteX1361" fmla="*/ 454821 w 2377881"/>
                  <a:gd name="connsiteY1361" fmla="*/ 404059 h 509406"/>
                  <a:gd name="connsiteX1362" fmla="*/ 463393 w 2377881"/>
                  <a:gd name="connsiteY1362" fmla="*/ 403963 h 509406"/>
                  <a:gd name="connsiteX1363" fmla="*/ 467394 w 2377881"/>
                  <a:gd name="connsiteY1363" fmla="*/ 403582 h 509406"/>
                  <a:gd name="connsiteX1364" fmla="*/ 472347 w 2377881"/>
                  <a:gd name="connsiteY1364" fmla="*/ 402916 h 509406"/>
                  <a:gd name="connsiteX1365" fmla="*/ 473966 w 2377881"/>
                  <a:gd name="connsiteY1365" fmla="*/ 402058 h 509406"/>
                  <a:gd name="connsiteX1366" fmla="*/ 473871 w 2377881"/>
                  <a:gd name="connsiteY1366" fmla="*/ 400153 h 509406"/>
                  <a:gd name="connsiteX1367" fmla="*/ 470633 w 2377881"/>
                  <a:gd name="connsiteY1367" fmla="*/ 398629 h 509406"/>
                  <a:gd name="connsiteX1368" fmla="*/ 467203 w 2377881"/>
                  <a:gd name="connsiteY1368" fmla="*/ 391771 h 509406"/>
                  <a:gd name="connsiteX1369" fmla="*/ 464060 w 2377881"/>
                  <a:gd name="connsiteY1369" fmla="*/ 389962 h 509406"/>
                  <a:gd name="connsiteX1370" fmla="*/ 1095568 w 2377881"/>
                  <a:gd name="connsiteY1370" fmla="*/ 388533 h 509406"/>
                  <a:gd name="connsiteX1371" fmla="*/ 1101093 w 2377881"/>
                  <a:gd name="connsiteY1371" fmla="*/ 395010 h 509406"/>
                  <a:gd name="connsiteX1372" fmla="*/ 1099092 w 2377881"/>
                  <a:gd name="connsiteY1372" fmla="*/ 393867 h 509406"/>
                  <a:gd name="connsiteX1373" fmla="*/ 1088234 w 2377881"/>
                  <a:gd name="connsiteY1373" fmla="*/ 391486 h 509406"/>
                  <a:gd name="connsiteX1374" fmla="*/ 1091568 w 2377881"/>
                  <a:gd name="connsiteY1374" fmla="*/ 388724 h 509406"/>
                  <a:gd name="connsiteX1375" fmla="*/ 1093568 w 2377881"/>
                  <a:gd name="connsiteY1375" fmla="*/ 388628 h 509406"/>
                  <a:gd name="connsiteX1376" fmla="*/ 1774129 w 2377881"/>
                  <a:gd name="connsiteY1376" fmla="*/ 388057 h 509406"/>
                  <a:gd name="connsiteX1377" fmla="*/ 1777725 w 2377881"/>
                  <a:gd name="connsiteY1377" fmla="*/ 391641 h 509406"/>
                  <a:gd name="connsiteX1378" fmla="*/ 1777726 w 2377881"/>
                  <a:gd name="connsiteY1378" fmla="*/ 391653 h 509406"/>
                  <a:gd name="connsiteX1379" fmla="*/ 1777653 w 2377881"/>
                  <a:gd name="connsiteY1379" fmla="*/ 391581 h 509406"/>
                  <a:gd name="connsiteX1380" fmla="*/ 10385 w 2377881"/>
                  <a:gd name="connsiteY1380" fmla="*/ 383675 h 509406"/>
                  <a:gd name="connsiteX1381" fmla="*/ 18577 w 2377881"/>
                  <a:gd name="connsiteY1381" fmla="*/ 384247 h 509406"/>
                  <a:gd name="connsiteX1382" fmla="*/ 19624 w 2377881"/>
                  <a:gd name="connsiteY1382" fmla="*/ 385104 h 509406"/>
                  <a:gd name="connsiteX1383" fmla="*/ 18005 w 2377881"/>
                  <a:gd name="connsiteY1383" fmla="*/ 387104 h 509406"/>
                  <a:gd name="connsiteX1384" fmla="*/ 16767 w 2377881"/>
                  <a:gd name="connsiteY1384" fmla="*/ 386914 h 509406"/>
                  <a:gd name="connsiteX1385" fmla="*/ 12576 w 2377881"/>
                  <a:gd name="connsiteY1385" fmla="*/ 389105 h 509406"/>
                  <a:gd name="connsiteX1386" fmla="*/ 12004 w 2377881"/>
                  <a:gd name="connsiteY1386" fmla="*/ 391867 h 509406"/>
                  <a:gd name="connsiteX1387" fmla="*/ 2574 w 2377881"/>
                  <a:gd name="connsiteY1387" fmla="*/ 393867 h 509406"/>
                  <a:gd name="connsiteX1388" fmla="*/ 2479 w 2377881"/>
                  <a:gd name="connsiteY1388" fmla="*/ 393296 h 509406"/>
                  <a:gd name="connsiteX1389" fmla="*/ 2955 w 2377881"/>
                  <a:gd name="connsiteY1389" fmla="*/ 391486 h 509406"/>
                  <a:gd name="connsiteX1390" fmla="*/ 10385 w 2377881"/>
                  <a:gd name="connsiteY1390" fmla="*/ 383675 h 509406"/>
                  <a:gd name="connsiteX1391" fmla="*/ 675896 w 2377881"/>
                  <a:gd name="connsiteY1391" fmla="*/ 378627 h 509406"/>
                  <a:gd name="connsiteX1392" fmla="*/ 673039 w 2377881"/>
                  <a:gd name="connsiteY1392" fmla="*/ 379484 h 509406"/>
                  <a:gd name="connsiteX1393" fmla="*/ 670372 w 2377881"/>
                  <a:gd name="connsiteY1393" fmla="*/ 386818 h 509406"/>
                  <a:gd name="connsiteX1394" fmla="*/ 669991 w 2377881"/>
                  <a:gd name="connsiteY1394" fmla="*/ 388057 h 509406"/>
                  <a:gd name="connsiteX1395" fmla="*/ 671324 w 2377881"/>
                  <a:gd name="connsiteY1395" fmla="*/ 390533 h 509406"/>
                  <a:gd name="connsiteX1396" fmla="*/ 672182 w 2377881"/>
                  <a:gd name="connsiteY1396" fmla="*/ 390819 h 509406"/>
                  <a:gd name="connsiteX1397" fmla="*/ 677516 w 2377881"/>
                  <a:gd name="connsiteY1397" fmla="*/ 384723 h 509406"/>
                  <a:gd name="connsiteX1398" fmla="*/ 680564 w 2377881"/>
                  <a:gd name="connsiteY1398" fmla="*/ 384532 h 509406"/>
                  <a:gd name="connsiteX1399" fmla="*/ 684469 w 2377881"/>
                  <a:gd name="connsiteY1399" fmla="*/ 385009 h 509406"/>
                  <a:gd name="connsiteX1400" fmla="*/ 683231 w 2377881"/>
                  <a:gd name="connsiteY1400" fmla="*/ 383485 h 509406"/>
                  <a:gd name="connsiteX1401" fmla="*/ 682278 w 2377881"/>
                  <a:gd name="connsiteY1401" fmla="*/ 380056 h 509406"/>
                  <a:gd name="connsiteX1402" fmla="*/ 675896 w 2377881"/>
                  <a:gd name="connsiteY1402" fmla="*/ 378627 h 509406"/>
                  <a:gd name="connsiteX1403" fmla="*/ 1291116 w 2377881"/>
                  <a:gd name="connsiteY1403" fmla="*/ 374912 h 509406"/>
                  <a:gd name="connsiteX1404" fmla="*/ 1288068 w 2377881"/>
                  <a:gd name="connsiteY1404" fmla="*/ 387009 h 509406"/>
                  <a:gd name="connsiteX1405" fmla="*/ 1283020 w 2377881"/>
                  <a:gd name="connsiteY1405" fmla="*/ 386438 h 509406"/>
                  <a:gd name="connsiteX1406" fmla="*/ 1281115 w 2377881"/>
                  <a:gd name="connsiteY1406" fmla="*/ 385390 h 509406"/>
                  <a:gd name="connsiteX1407" fmla="*/ 1281877 w 2377881"/>
                  <a:gd name="connsiteY1407" fmla="*/ 382723 h 509406"/>
                  <a:gd name="connsiteX1408" fmla="*/ 1286259 w 2377881"/>
                  <a:gd name="connsiteY1408" fmla="*/ 375579 h 509406"/>
                  <a:gd name="connsiteX1409" fmla="*/ 1285973 w 2377881"/>
                  <a:gd name="connsiteY1409" fmla="*/ 375389 h 509406"/>
                  <a:gd name="connsiteX1410" fmla="*/ 1291116 w 2377881"/>
                  <a:gd name="connsiteY1410" fmla="*/ 374912 h 509406"/>
                  <a:gd name="connsiteX1411" fmla="*/ 727141 w 2377881"/>
                  <a:gd name="connsiteY1411" fmla="*/ 374245 h 509406"/>
                  <a:gd name="connsiteX1412" fmla="*/ 732570 w 2377881"/>
                  <a:gd name="connsiteY1412" fmla="*/ 388342 h 509406"/>
                  <a:gd name="connsiteX1413" fmla="*/ 739714 w 2377881"/>
                  <a:gd name="connsiteY1413" fmla="*/ 395105 h 509406"/>
                  <a:gd name="connsiteX1414" fmla="*/ 743048 w 2377881"/>
                  <a:gd name="connsiteY1414" fmla="*/ 394819 h 509406"/>
                  <a:gd name="connsiteX1415" fmla="*/ 743619 w 2377881"/>
                  <a:gd name="connsiteY1415" fmla="*/ 394724 h 509406"/>
                  <a:gd name="connsiteX1416" fmla="*/ 741619 w 2377881"/>
                  <a:gd name="connsiteY1416" fmla="*/ 391295 h 509406"/>
                  <a:gd name="connsiteX1417" fmla="*/ 741047 w 2377881"/>
                  <a:gd name="connsiteY1417" fmla="*/ 390628 h 509406"/>
                  <a:gd name="connsiteX1418" fmla="*/ 740285 w 2377881"/>
                  <a:gd name="connsiteY1418" fmla="*/ 389771 h 509406"/>
                  <a:gd name="connsiteX1419" fmla="*/ 742952 w 2377881"/>
                  <a:gd name="connsiteY1419" fmla="*/ 387009 h 509406"/>
                  <a:gd name="connsiteX1420" fmla="*/ 744286 w 2377881"/>
                  <a:gd name="connsiteY1420" fmla="*/ 387390 h 509406"/>
                  <a:gd name="connsiteX1421" fmla="*/ 746953 w 2377881"/>
                  <a:gd name="connsiteY1421" fmla="*/ 389485 h 509406"/>
                  <a:gd name="connsiteX1422" fmla="*/ 747429 w 2377881"/>
                  <a:gd name="connsiteY1422" fmla="*/ 391676 h 509406"/>
                  <a:gd name="connsiteX1423" fmla="*/ 751906 w 2377881"/>
                  <a:gd name="connsiteY1423" fmla="*/ 390819 h 509406"/>
                  <a:gd name="connsiteX1424" fmla="*/ 751049 w 2377881"/>
                  <a:gd name="connsiteY1424" fmla="*/ 384532 h 509406"/>
                  <a:gd name="connsiteX1425" fmla="*/ 749715 w 2377881"/>
                  <a:gd name="connsiteY1425" fmla="*/ 383389 h 509406"/>
                  <a:gd name="connsiteX1426" fmla="*/ 745524 w 2377881"/>
                  <a:gd name="connsiteY1426" fmla="*/ 382723 h 509406"/>
                  <a:gd name="connsiteX1427" fmla="*/ 740571 w 2377881"/>
                  <a:gd name="connsiteY1427" fmla="*/ 383389 h 509406"/>
                  <a:gd name="connsiteX1428" fmla="*/ 741714 w 2377881"/>
                  <a:gd name="connsiteY1428" fmla="*/ 378436 h 509406"/>
                  <a:gd name="connsiteX1429" fmla="*/ 738285 w 2377881"/>
                  <a:gd name="connsiteY1429" fmla="*/ 376246 h 509406"/>
                  <a:gd name="connsiteX1430" fmla="*/ 737237 w 2377881"/>
                  <a:gd name="connsiteY1430" fmla="*/ 376817 h 509406"/>
                  <a:gd name="connsiteX1431" fmla="*/ 731617 w 2377881"/>
                  <a:gd name="connsiteY1431" fmla="*/ 375007 h 509406"/>
                  <a:gd name="connsiteX1432" fmla="*/ 727522 w 2377881"/>
                  <a:gd name="connsiteY1432" fmla="*/ 374245 h 509406"/>
                  <a:gd name="connsiteX1433" fmla="*/ 477659 w 2377881"/>
                  <a:gd name="connsiteY1433" fmla="*/ 372641 h 509406"/>
                  <a:gd name="connsiteX1434" fmla="*/ 477586 w 2377881"/>
                  <a:gd name="connsiteY1434" fmla="*/ 373769 h 509406"/>
                  <a:gd name="connsiteX1435" fmla="*/ 476537 w 2377881"/>
                  <a:gd name="connsiteY1435" fmla="*/ 372797 h 509406"/>
                  <a:gd name="connsiteX1436" fmla="*/ 752192 w 2377881"/>
                  <a:gd name="connsiteY1436" fmla="*/ 371102 h 509406"/>
                  <a:gd name="connsiteX1437" fmla="*/ 748762 w 2377881"/>
                  <a:gd name="connsiteY1437" fmla="*/ 371864 h 509406"/>
                  <a:gd name="connsiteX1438" fmla="*/ 748572 w 2377881"/>
                  <a:gd name="connsiteY1438" fmla="*/ 375769 h 509406"/>
                  <a:gd name="connsiteX1439" fmla="*/ 752573 w 2377881"/>
                  <a:gd name="connsiteY1439" fmla="*/ 379675 h 509406"/>
                  <a:gd name="connsiteX1440" fmla="*/ 752953 w 2377881"/>
                  <a:gd name="connsiteY1440" fmla="*/ 381389 h 509406"/>
                  <a:gd name="connsiteX1441" fmla="*/ 757525 w 2377881"/>
                  <a:gd name="connsiteY1441" fmla="*/ 381484 h 509406"/>
                  <a:gd name="connsiteX1442" fmla="*/ 756764 w 2377881"/>
                  <a:gd name="connsiteY1442" fmla="*/ 380722 h 509406"/>
                  <a:gd name="connsiteX1443" fmla="*/ 756764 w 2377881"/>
                  <a:gd name="connsiteY1443" fmla="*/ 377674 h 509406"/>
                  <a:gd name="connsiteX1444" fmla="*/ 760097 w 2377881"/>
                  <a:gd name="connsiteY1444" fmla="*/ 374626 h 509406"/>
                  <a:gd name="connsiteX1445" fmla="*/ 760669 w 2377881"/>
                  <a:gd name="connsiteY1445" fmla="*/ 373293 h 509406"/>
                  <a:gd name="connsiteX1446" fmla="*/ 752192 w 2377881"/>
                  <a:gd name="connsiteY1446" fmla="*/ 371102 h 509406"/>
                  <a:gd name="connsiteX1447" fmla="*/ 1721462 w 2377881"/>
                  <a:gd name="connsiteY1447" fmla="*/ 370503 h 509406"/>
                  <a:gd name="connsiteX1448" fmla="*/ 1723742 w 2377881"/>
                  <a:gd name="connsiteY1448" fmla="*/ 370912 h 509406"/>
                  <a:gd name="connsiteX1449" fmla="*/ 1721456 w 2377881"/>
                  <a:gd name="connsiteY1449" fmla="*/ 370721 h 509406"/>
                  <a:gd name="connsiteX1450" fmla="*/ 1505429 w 2377881"/>
                  <a:gd name="connsiteY1450" fmla="*/ 370055 h 509406"/>
                  <a:gd name="connsiteX1451" fmla="*/ 1504381 w 2377881"/>
                  <a:gd name="connsiteY1451" fmla="*/ 379770 h 509406"/>
                  <a:gd name="connsiteX1452" fmla="*/ 1500857 w 2377881"/>
                  <a:gd name="connsiteY1452" fmla="*/ 378723 h 509406"/>
                  <a:gd name="connsiteX1453" fmla="*/ 1505429 w 2377881"/>
                  <a:gd name="connsiteY1453" fmla="*/ 370055 h 509406"/>
                  <a:gd name="connsiteX1454" fmla="*/ 1534290 w 2377881"/>
                  <a:gd name="connsiteY1454" fmla="*/ 369864 h 509406"/>
                  <a:gd name="connsiteX1455" fmla="*/ 1536099 w 2377881"/>
                  <a:gd name="connsiteY1455" fmla="*/ 371959 h 509406"/>
                  <a:gd name="connsiteX1456" fmla="*/ 1535242 w 2377881"/>
                  <a:gd name="connsiteY1456" fmla="*/ 373579 h 509406"/>
                  <a:gd name="connsiteX1457" fmla="*/ 1528098 w 2377881"/>
                  <a:gd name="connsiteY1457" fmla="*/ 379294 h 509406"/>
                  <a:gd name="connsiteX1458" fmla="*/ 1523622 w 2377881"/>
                  <a:gd name="connsiteY1458" fmla="*/ 380151 h 509406"/>
                  <a:gd name="connsiteX1459" fmla="*/ 1519716 w 2377881"/>
                  <a:gd name="connsiteY1459" fmla="*/ 380151 h 509406"/>
                  <a:gd name="connsiteX1460" fmla="*/ 1519336 w 2377881"/>
                  <a:gd name="connsiteY1460" fmla="*/ 373102 h 509406"/>
                  <a:gd name="connsiteX1461" fmla="*/ 1525146 w 2377881"/>
                  <a:gd name="connsiteY1461" fmla="*/ 370912 h 509406"/>
                  <a:gd name="connsiteX1462" fmla="*/ 1528384 w 2377881"/>
                  <a:gd name="connsiteY1462" fmla="*/ 370721 h 509406"/>
                  <a:gd name="connsiteX1463" fmla="*/ 1534290 w 2377881"/>
                  <a:gd name="connsiteY1463" fmla="*/ 369864 h 509406"/>
                  <a:gd name="connsiteX1464" fmla="*/ 471490 w 2377881"/>
                  <a:gd name="connsiteY1464" fmla="*/ 369578 h 509406"/>
                  <a:gd name="connsiteX1465" fmla="*/ 473681 w 2377881"/>
                  <a:gd name="connsiteY1465" fmla="*/ 370150 h 509406"/>
                  <a:gd name="connsiteX1466" fmla="*/ 476537 w 2377881"/>
                  <a:gd name="connsiteY1466" fmla="*/ 372797 h 509406"/>
                  <a:gd name="connsiteX1467" fmla="*/ 470918 w 2377881"/>
                  <a:gd name="connsiteY1467" fmla="*/ 373579 h 509406"/>
                  <a:gd name="connsiteX1468" fmla="*/ 469299 w 2377881"/>
                  <a:gd name="connsiteY1468" fmla="*/ 371388 h 509406"/>
                  <a:gd name="connsiteX1469" fmla="*/ 471490 w 2377881"/>
                  <a:gd name="connsiteY1469" fmla="*/ 369578 h 509406"/>
                  <a:gd name="connsiteX1470" fmla="*/ 1136335 w 2377881"/>
                  <a:gd name="connsiteY1470" fmla="*/ 369197 h 509406"/>
                  <a:gd name="connsiteX1471" fmla="*/ 1134430 w 2377881"/>
                  <a:gd name="connsiteY1471" fmla="*/ 372912 h 509406"/>
                  <a:gd name="connsiteX1472" fmla="*/ 1139573 w 2377881"/>
                  <a:gd name="connsiteY1472" fmla="*/ 375198 h 509406"/>
                  <a:gd name="connsiteX1473" fmla="*/ 1140621 w 2377881"/>
                  <a:gd name="connsiteY1473" fmla="*/ 372626 h 509406"/>
                  <a:gd name="connsiteX1474" fmla="*/ 1136335 w 2377881"/>
                  <a:gd name="connsiteY1474" fmla="*/ 369197 h 509406"/>
                  <a:gd name="connsiteX1475" fmla="*/ 28196 w 2377881"/>
                  <a:gd name="connsiteY1475" fmla="*/ 365578 h 509406"/>
                  <a:gd name="connsiteX1476" fmla="*/ 34197 w 2377881"/>
                  <a:gd name="connsiteY1476" fmla="*/ 366054 h 509406"/>
                  <a:gd name="connsiteX1477" fmla="*/ 34483 w 2377881"/>
                  <a:gd name="connsiteY1477" fmla="*/ 365673 h 509406"/>
                  <a:gd name="connsiteX1478" fmla="*/ 37054 w 2377881"/>
                  <a:gd name="connsiteY1478" fmla="*/ 369578 h 509406"/>
                  <a:gd name="connsiteX1479" fmla="*/ 36293 w 2377881"/>
                  <a:gd name="connsiteY1479" fmla="*/ 369578 h 509406"/>
                  <a:gd name="connsiteX1480" fmla="*/ 30387 w 2377881"/>
                  <a:gd name="connsiteY1480" fmla="*/ 369769 h 509406"/>
                  <a:gd name="connsiteX1481" fmla="*/ 31911 w 2377881"/>
                  <a:gd name="connsiteY1481" fmla="*/ 372436 h 509406"/>
                  <a:gd name="connsiteX1482" fmla="*/ 25815 w 2377881"/>
                  <a:gd name="connsiteY1482" fmla="*/ 367102 h 509406"/>
                  <a:gd name="connsiteX1483" fmla="*/ 26101 w 2377881"/>
                  <a:gd name="connsiteY1483" fmla="*/ 366245 h 509406"/>
                  <a:gd name="connsiteX1484" fmla="*/ 28196 w 2377881"/>
                  <a:gd name="connsiteY1484" fmla="*/ 365578 h 509406"/>
                  <a:gd name="connsiteX1485" fmla="*/ 1682308 w 2377881"/>
                  <a:gd name="connsiteY1485" fmla="*/ 364530 h 509406"/>
                  <a:gd name="connsiteX1486" fmla="*/ 1683355 w 2377881"/>
                  <a:gd name="connsiteY1486" fmla="*/ 365101 h 509406"/>
                  <a:gd name="connsiteX1487" fmla="*/ 1690214 w 2377881"/>
                  <a:gd name="connsiteY1487" fmla="*/ 373483 h 509406"/>
                  <a:gd name="connsiteX1488" fmla="*/ 1682308 w 2377881"/>
                  <a:gd name="connsiteY1488" fmla="*/ 364530 h 509406"/>
                  <a:gd name="connsiteX1489" fmla="*/ 1902717 w 2377881"/>
                  <a:gd name="connsiteY1489" fmla="*/ 363578 h 509406"/>
                  <a:gd name="connsiteX1490" fmla="*/ 1916909 w 2377881"/>
                  <a:gd name="connsiteY1490" fmla="*/ 367388 h 509406"/>
                  <a:gd name="connsiteX1491" fmla="*/ 1904812 w 2377881"/>
                  <a:gd name="connsiteY1491" fmla="*/ 366150 h 509406"/>
                  <a:gd name="connsiteX1492" fmla="*/ 1896145 w 2377881"/>
                  <a:gd name="connsiteY1492" fmla="*/ 367102 h 509406"/>
                  <a:gd name="connsiteX1493" fmla="*/ 1902717 w 2377881"/>
                  <a:gd name="connsiteY1493" fmla="*/ 363578 h 509406"/>
                  <a:gd name="connsiteX1494" fmla="*/ 1718503 w 2377881"/>
                  <a:gd name="connsiteY1494" fmla="*/ 363292 h 509406"/>
                  <a:gd name="connsiteX1495" fmla="*/ 1720313 w 2377881"/>
                  <a:gd name="connsiteY1495" fmla="*/ 363673 h 509406"/>
                  <a:gd name="connsiteX1496" fmla="*/ 1721551 w 2377881"/>
                  <a:gd name="connsiteY1496" fmla="*/ 367197 h 509406"/>
                  <a:gd name="connsiteX1497" fmla="*/ 1721462 w 2377881"/>
                  <a:gd name="connsiteY1497" fmla="*/ 370503 h 509406"/>
                  <a:gd name="connsiteX1498" fmla="*/ 1713645 w 2377881"/>
                  <a:gd name="connsiteY1498" fmla="*/ 369102 h 509406"/>
                  <a:gd name="connsiteX1499" fmla="*/ 1708502 w 2377881"/>
                  <a:gd name="connsiteY1499" fmla="*/ 369769 h 509406"/>
                  <a:gd name="connsiteX1500" fmla="*/ 1708883 w 2377881"/>
                  <a:gd name="connsiteY1500" fmla="*/ 369388 h 509406"/>
                  <a:gd name="connsiteX1501" fmla="*/ 1710502 w 2377881"/>
                  <a:gd name="connsiteY1501" fmla="*/ 367483 h 509406"/>
                  <a:gd name="connsiteX1502" fmla="*/ 1718503 w 2377881"/>
                  <a:gd name="connsiteY1502" fmla="*/ 363292 h 509406"/>
                  <a:gd name="connsiteX1503" fmla="*/ 1818230 w 2377881"/>
                  <a:gd name="connsiteY1503" fmla="*/ 361863 h 509406"/>
                  <a:gd name="connsiteX1504" fmla="*/ 1817563 w 2377881"/>
                  <a:gd name="connsiteY1504" fmla="*/ 366530 h 509406"/>
                  <a:gd name="connsiteX1505" fmla="*/ 1814896 w 2377881"/>
                  <a:gd name="connsiteY1505" fmla="*/ 365864 h 509406"/>
                  <a:gd name="connsiteX1506" fmla="*/ 1809181 w 2377881"/>
                  <a:gd name="connsiteY1506" fmla="*/ 364244 h 509406"/>
                  <a:gd name="connsiteX1507" fmla="*/ 1818230 w 2377881"/>
                  <a:gd name="connsiteY1507" fmla="*/ 361863 h 509406"/>
                  <a:gd name="connsiteX1508" fmla="*/ 2328865 w 2377881"/>
                  <a:gd name="connsiteY1508" fmla="*/ 359196 h 509406"/>
                  <a:gd name="connsiteX1509" fmla="*/ 2329246 w 2377881"/>
                  <a:gd name="connsiteY1509" fmla="*/ 359291 h 509406"/>
                  <a:gd name="connsiteX1510" fmla="*/ 2333913 w 2377881"/>
                  <a:gd name="connsiteY1510" fmla="*/ 360720 h 509406"/>
                  <a:gd name="connsiteX1511" fmla="*/ 2341915 w 2377881"/>
                  <a:gd name="connsiteY1511" fmla="*/ 365292 h 509406"/>
                  <a:gd name="connsiteX1512" fmla="*/ 2335533 w 2377881"/>
                  <a:gd name="connsiteY1512" fmla="*/ 364911 h 509406"/>
                  <a:gd name="connsiteX1513" fmla="*/ 2331913 w 2377881"/>
                  <a:gd name="connsiteY1513" fmla="*/ 365292 h 509406"/>
                  <a:gd name="connsiteX1514" fmla="*/ 2330866 w 2377881"/>
                  <a:gd name="connsiteY1514" fmla="*/ 365482 h 509406"/>
                  <a:gd name="connsiteX1515" fmla="*/ 2328961 w 2377881"/>
                  <a:gd name="connsiteY1515" fmla="*/ 365768 h 509406"/>
                  <a:gd name="connsiteX1516" fmla="*/ 2325150 w 2377881"/>
                  <a:gd name="connsiteY1516" fmla="*/ 364340 h 509406"/>
                  <a:gd name="connsiteX1517" fmla="*/ 2329056 w 2377881"/>
                  <a:gd name="connsiteY1517" fmla="*/ 361768 h 509406"/>
                  <a:gd name="connsiteX1518" fmla="*/ 2328865 w 2377881"/>
                  <a:gd name="connsiteY1518" fmla="*/ 359196 h 509406"/>
                  <a:gd name="connsiteX1519" fmla="*/ 225554 w 2377881"/>
                  <a:gd name="connsiteY1519" fmla="*/ 358910 h 509406"/>
                  <a:gd name="connsiteX1520" fmla="*/ 219553 w 2377881"/>
                  <a:gd name="connsiteY1520" fmla="*/ 364435 h 509406"/>
                  <a:gd name="connsiteX1521" fmla="*/ 220411 w 2377881"/>
                  <a:gd name="connsiteY1521" fmla="*/ 369578 h 509406"/>
                  <a:gd name="connsiteX1522" fmla="*/ 224221 w 2377881"/>
                  <a:gd name="connsiteY1522" fmla="*/ 365959 h 509406"/>
                  <a:gd name="connsiteX1523" fmla="*/ 227459 w 2377881"/>
                  <a:gd name="connsiteY1523" fmla="*/ 361863 h 509406"/>
                  <a:gd name="connsiteX1524" fmla="*/ 230317 w 2377881"/>
                  <a:gd name="connsiteY1524" fmla="*/ 359005 h 509406"/>
                  <a:gd name="connsiteX1525" fmla="*/ 225935 w 2377881"/>
                  <a:gd name="connsiteY1525" fmla="*/ 358910 h 509406"/>
                  <a:gd name="connsiteX1526" fmla="*/ 1021082 w 2377881"/>
                  <a:gd name="connsiteY1526" fmla="*/ 358720 h 509406"/>
                  <a:gd name="connsiteX1527" fmla="*/ 1014129 w 2377881"/>
                  <a:gd name="connsiteY1527" fmla="*/ 362530 h 509406"/>
                  <a:gd name="connsiteX1528" fmla="*/ 1009462 w 2377881"/>
                  <a:gd name="connsiteY1528" fmla="*/ 361291 h 509406"/>
                  <a:gd name="connsiteX1529" fmla="*/ 1004033 w 2377881"/>
                  <a:gd name="connsiteY1529" fmla="*/ 359482 h 509406"/>
                  <a:gd name="connsiteX1530" fmla="*/ 1000794 w 2377881"/>
                  <a:gd name="connsiteY1530" fmla="*/ 359767 h 509406"/>
                  <a:gd name="connsiteX1531" fmla="*/ 1001270 w 2377881"/>
                  <a:gd name="connsiteY1531" fmla="*/ 363292 h 509406"/>
                  <a:gd name="connsiteX1532" fmla="*/ 1003842 w 2377881"/>
                  <a:gd name="connsiteY1532" fmla="*/ 365387 h 509406"/>
                  <a:gd name="connsiteX1533" fmla="*/ 1008033 w 2377881"/>
                  <a:gd name="connsiteY1533" fmla="*/ 365768 h 509406"/>
                  <a:gd name="connsiteX1534" fmla="*/ 1016891 w 2377881"/>
                  <a:gd name="connsiteY1534" fmla="*/ 370435 h 509406"/>
                  <a:gd name="connsiteX1535" fmla="*/ 1018987 w 2377881"/>
                  <a:gd name="connsiteY1535" fmla="*/ 365387 h 509406"/>
                  <a:gd name="connsiteX1536" fmla="*/ 1016701 w 2377881"/>
                  <a:gd name="connsiteY1536" fmla="*/ 365387 h 509406"/>
                  <a:gd name="connsiteX1537" fmla="*/ 1016415 w 2377881"/>
                  <a:gd name="connsiteY1537" fmla="*/ 365387 h 509406"/>
                  <a:gd name="connsiteX1538" fmla="*/ 1018225 w 2377881"/>
                  <a:gd name="connsiteY1538" fmla="*/ 363577 h 509406"/>
                  <a:gd name="connsiteX1539" fmla="*/ 1021082 w 2377881"/>
                  <a:gd name="connsiteY1539" fmla="*/ 358720 h 509406"/>
                  <a:gd name="connsiteX1540" fmla="*/ 2163416 w 2377881"/>
                  <a:gd name="connsiteY1540" fmla="*/ 357577 h 509406"/>
                  <a:gd name="connsiteX1541" fmla="*/ 2164178 w 2377881"/>
                  <a:gd name="connsiteY1541" fmla="*/ 357768 h 509406"/>
                  <a:gd name="connsiteX1542" fmla="*/ 2169988 w 2377881"/>
                  <a:gd name="connsiteY1542" fmla="*/ 359292 h 509406"/>
                  <a:gd name="connsiteX1543" fmla="*/ 2162844 w 2377881"/>
                  <a:gd name="connsiteY1543" fmla="*/ 365864 h 509406"/>
                  <a:gd name="connsiteX1544" fmla="*/ 2159606 w 2377881"/>
                  <a:gd name="connsiteY1544" fmla="*/ 365578 h 509406"/>
                  <a:gd name="connsiteX1545" fmla="*/ 2157606 w 2377881"/>
                  <a:gd name="connsiteY1545" fmla="*/ 365388 h 509406"/>
                  <a:gd name="connsiteX1546" fmla="*/ 2146938 w 2377881"/>
                  <a:gd name="connsiteY1546" fmla="*/ 366626 h 509406"/>
                  <a:gd name="connsiteX1547" fmla="*/ 2144557 w 2377881"/>
                  <a:gd name="connsiteY1547" fmla="*/ 365578 h 509406"/>
                  <a:gd name="connsiteX1548" fmla="*/ 2142080 w 2377881"/>
                  <a:gd name="connsiteY1548" fmla="*/ 364530 h 509406"/>
                  <a:gd name="connsiteX1549" fmla="*/ 2144080 w 2377881"/>
                  <a:gd name="connsiteY1549" fmla="*/ 358815 h 509406"/>
                  <a:gd name="connsiteX1550" fmla="*/ 2149319 w 2377881"/>
                  <a:gd name="connsiteY1550" fmla="*/ 360054 h 509406"/>
                  <a:gd name="connsiteX1551" fmla="*/ 2153605 w 2377881"/>
                  <a:gd name="connsiteY1551" fmla="*/ 361101 h 509406"/>
                  <a:gd name="connsiteX1552" fmla="*/ 2163416 w 2377881"/>
                  <a:gd name="connsiteY1552" fmla="*/ 357577 h 509406"/>
                  <a:gd name="connsiteX1553" fmla="*/ 1778415 w 2377881"/>
                  <a:gd name="connsiteY1553" fmla="*/ 357006 h 509406"/>
                  <a:gd name="connsiteX1554" fmla="*/ 1782987 w 2377881"/>
                  <a:gd name="connsiteY1554" fmla="*/ 359673 h 509406"/>
                  <a:gd name="connsiteX1555" fmla="*/ 1786035 w 2377881"/>
                  <a:gd name="connsiteY1555" fmla="*/ 367674 h 509406"/>
                  <a:gd name="connsiteX1556" fmla="*/ 1779081 w 2377881"/>
                  <a:gd name="connsiteY1556" fmla="*/ 365388 h 509406"/>
                  <a:gd name="connsiteX1557" fmla="*/ 1778415 w 2377881"/>
                  <a:gd name="connsiteY1557" fmla="*/ 363197 h 509406"/>
                  <a:gd name="connsiteX1558" fmla="*/ 1777748 w 2377881"/>
                  <a:gd name="connsiteY1558" fmla="*/ 361292 h 509406"/>
                  <a:gd name="connsiteX1559" fmla="*/ 1778415 w 2377881"/>
                  <a:gd name="connsiteY1559" fmla="*/ 357006 h 509406"/>
                  <a:gd name="connsiteX1560" fmla="*/ 2203897 w 2377881"/>
                  <a:gd name="connsiteY1560" fmla="*/ 356815 h 509406"/>
                  <a:gd name="connsiteX1561" fmla="*/ 2211803 w 2377881"/>
                  <a:gd name="connsiteY1561" fmla="*/ 361196 h 509406"/>
                  <a:gd name="connsiteX1562" fmla="*/ 2213136 w 2377881"/>
                  <a:gd name="connsiteY1562" fmla="*/ 361006 h 509406"/>
                  <a:gd name="connsiteX1563" fmla="*/ 2214850 w 2377881"/>
                  <a:gd name="connsiteY1563" fmla="*/ 360720 h 509406"/>
                  <a:gd name="connsiteX1564" fmla="*/ 2211707 w 2377881"/>
                  <a:gd name="connsiteY1564" fmla="*/ 364054 h 509406"/>
                  <a:gd name="connsiteX1565" fmla="*/ 2206659 w 2377881"/>
                  <a:gd name="connsiteY1565" fmla="*/ 364530 h 509406"/>
                  <a:gd name="connsiteX1566" fmla="*/ 2203897 w 2377881"/>
                  <a:gd name="connsiteY1566" fmla="*/ 356815 h 509406"/>
                  <a:gd name="connsiteX1567" fmla="*/ 143357 w 2377881"/>
                  <a:gd name="connsiteY1567" fmla="*/ 356379 h 509406"/>
                  <a:gd name="connsiteX1568" fmla="*/ 143830 w 2377881"/>
                  <a:gd name="connsiteY1568" fmla="*/ 356529 h 509406"/>
                  <a:gd name="connsiteX1569" fmla="*/ 143830 w 2377881"/>
                  <a:gd name="connsiteY1569" fmla="*/ 356708 h 509406"/>
                  <a:gd name="connsiteX1570" fmla="*/ 2195229 w 2377881"/>
                  <a:gd name="connsiteY1570" fmla="*/ 356148 h 509406"/>
                  <a:gd name="connsiteX1571" fmla="*/ 2191419 w 2377881"/>
                  <a:gd name="connsiteY1571" fmla="*/ 360053 h 509406"/>
                  <a:gd name="connsiteX1572" fmla="*/ 2188085 w 2377881"/>
                  <a:gd name="connsiteY1572" fmla="*/ 363482 h 509406"/>
                  <a:gd name="connsiteX1573" fmla="*/ 2186847 w 2377881"/>
                  <a:gd name="connsiteY1573" fmla="*/ 365006 h 509406"/>
                  <a:gd name="connsiteX1574" fmla="*/ 2181703 w 2377881"/>
                  <a:gd name="connsiteY1574" fmla="*/ 364625 h 509406"/>
                  <a:gd name="connsiteX1575" fmla="*/ 2180370 w 2377881"/>
                  <a:gd name="connsiteY1575" fmla="*/ 365864 h 509406"/>
                  <a:gd name="connsiteX1576" fmla="*/ 2179513 w 2377881"/>
                  <a:gd name="connsiteY1576" fmla="*/ 366721 h 509406"/>
                  <a:gd name="connsiteX1577" fmla="*/ 2175893 w 2377881"/>
                  <a:gd name="connsiteY1577" fmla="*/ 366340 h 509406"/>
                  <a:gd name="connsiteX1578" fmla="*/ 2177417 w 2377881"/>
                  <a:gd name="connsiteY1578" fmla="*/ 361768 h 509406"/>
                  <a:gd name="connsiteX1579" fmla="*/ 2184370 w 2377881"/>
                  <a:gd name="connsiteY1579" fmla="*/ 358529 h 509406"/>
                  <a:gd name="connsiteX1580" fmla="*/ 2195229 w 2377881"/>
                  <a:gd name="connsiteY1580" fmla="*/ 356148 h 509406"/>
                  <a:gd name="connsiteX1581" fmla="*/ 2366679 w 2377881"/>
                  <a:gd name="connsiteY1581" fmla="*/ 355481 h 509406"/>
                  <a:gd name="connsiteX1582" fmla="*/ 2368775 w 2377881"/>
                  <a:gd name="connsiteY1582" fmla="*/ 358338 h 509406"/>
                  <a:gd name="connsiteX1583" fmla="*/ 2366203 w 2377881"/>
                  <a:gd name="connsiteY1583" fmla="*/ 358910 h 509406"/>
                  <a:gd name="connsiteX1584" fmla="*/ 2361250 w 2377881"/>
                  <a:gd name="connsiteY1584" fmla="*/ 361006 h 509406"/>
                  <a:gd name="connsiteX1585" fmla="*/ 2358678 w 2377881"/>
                  <a:gd name="connsiteY1585" fmla="*/ 365673 h 509406"/>
                  <a:gd name="connsiteX1586" fmla="*/ 2358107 w 2377881"/>
                  <a:gd name="connsiteY1586" fmla="*/ 365482 h 509406"/>
                  <a:gd name="connsiteX1587" fmla="*/ 2354772 w 2377881"/>
                  <a:gd name="connsiteY1587" fmla="*/ 364530 h 509406"/>
                  <a:gd name="connsiteX1588" fmla="*/ 2352487 w 2377881"/>
                  <a:gd name="connsiteY1588" fmla="*/ 363101 h 509406"/>
                  <a:gd name="connsiteX1589" fmla="*/ 2362107 w 2377881"/>
                  <a:gd name="connsiteY1589" fmla="*/ 356148 h 509406"/>
                  <a:gd name="connsiteX1590" fmla="*/ 2365441 w 2377881"/>
                  <a:gd name="connsiteY1590" fmla="*/ 355672 h 509406"/>
                  <a:gd name="connsiteX1591" fmla="*/ 1424847 w 2377881"/>
                  <a:gd name="connsiteY1591" fmla="*/ 355195 h 509406"/>
                  <a:gd name="connsiteX1592" fmla="*/ 1423609 w 2377881"/>
                  <a:gd name="connsiteY1592" fmla="*/ 355386 h 509406"/>
                  <a:gd name="connsiteX1593" fmla="*/ 1420180 w 2377881"/>
                  <a:gd name="connsiteY1593" fmla="*/ 356053 h 509406"/>
                  <a:gd name="connsiteX1594" fmla="*/ 1412274 w 2377881"/>
                  <a:gd name="connsiteY1594" fmla="*/ 360434 h 509406"/>
                  <a:gd name="connsiteX1595" fmla="*/ 1413608 w 2377881"/>
                  <a:gd name="connsiteY1595" fmla="*/ 364911 h 509406"/>
                  <a:gd name="connsiteX1596" fmla="*/ 1416275 w 2377881"/>
                  <a:gd name="connsiteY1596" fmla="*/ 364244 h 509406"/>
                  <a:gd name="connsiteX1597" fmla="*/ 1416370 w 2377881"/>
                  <a:gd name="connsiteY1597" fmla="*/ 363577 h 509406"/>
                  <a:gd name="connsiteX1598" fmla="*/ 1416275 w 2377881"/>
                  <a:gd name="connsiteY1598" fmla="*/ 361482 h 509406"/>
                  <a:gd name="connsiteX1599" fmla="*/ 1425418 w 2377881"/>
                  <a:gd name="connsiteY1599" fmla="*/ 359196 h 509406"/>
                  <a:gd name="connsiteX1600" fmla="*/ 1426466 w 2377881"/>
                  <a:gd name="connsiteY1600" fmla="*/ 358815 h 509406"/>
                  <a:gd name="connsiteX1601" fmla="*/ 1424847 w 2377881"/>
                  <a:gd name="connsiteY1601" fmla="*/ 355195 h 509406"/>
                  <a:gd name="connsiteX1602" fmla="*/ 1137859 w 2377881"/>
                  <a:gd name="connsiteY1602" fmla="*/ 355005 h 509406"/>
                  <a:gd name="connsiteX1603" fmla="*/ 1136811 w 2377881"/>
                  <a:gd name="connsiteY1603" fmla="*/ 359577 h 509406"/>
                  <a:gd name="connsiteX1604" fmla="*/ 1130429 w 2377881"/>
                  <a:gd name="connsiteY1604" fmla="*/ 359386 h 509406"/>
                  <a:gd name="connsiteX1605" fmla="*/ 1130048 w 2377881"/>
                  <a:gd name="connsiteY1605" fmla="*/ 359386 h 509406"/>
                  <a:gd name="connsiteX1606" fmla="*/ 1131572 w 2377881"/>
                  <a:gd name="connsiteY1606" fmla="*/ 363673 h 509406"/>
                  <a:gd name="connsiteX1607" fmla="*/ 1132429 w 2377881"/>
                  <a:gd name="connsiteY1607" fmla="*/ 363387 h 509406"/>
                  <a:gd name="connsiteX1608" fmla="*/ 1136525 w 2377881"/>
                  <a:gd name="connsiteY1608" fmla="*/ 362149 h 509406"/>
                  <a:gd name="connsiteX1609" fmla="*/ 1137859 w 2377881"/>
                  <a:gd name="connsiteY1609" fmla="*/ 355005 h 509406"/>
                  <a:gd name="connsiteX1610" fmla="*/ 98586 w 2377881"/>
                  <a:gd name="connsiteY1610" fmla="*/ 354815 h 509406"/>
                  <a:gd name="connsiteX1611" fmla="*/ 94205 w 2377881"/>
                  <a:gd name="connsiteY1611" fmla="*/ 361196 h 509406"/>
                  <a:gd name="connsiteX1612" fmla="*/ 89347 w 2377881"/>
                  <a:gd name="connsiteY1612" fmla="*/ 356815 h 509406"/>
                  <a:gd name="connsiteX1613" fmla="*/ 98586 w 2377881"/>
                  <a:gd name="connsiteY1613" fmla="*/ 354815 h 509406"/>
                  <a:gd name="connsiteX1614" fmla="*/ 140020 w 2377881"/>
                  <a:gd name="connsiteY1614" fmla="*/ 354052 h 509406"/>
                  <a:gd name="connsiteX1615" fmla="*/ 143357 w 2377881"/>
                  <a:gd name="connsiteY1615" fmla="*/ 356379 h 509406"/>
                  <a:gd name="connsiteX1616" fmla="*/ 141734 w 2377881"/>
                  <a:gd name="connsiteY1616" fmla="*/ 355862 h 509406"/>
                  <a:gd name="connsiteX1617" fmla="*/ 140115 w 2377881"/>
                  <a:gd name="connsiteY1617" fmla="*/ 355767 h 509406"/>
                  <a:gd name="connsiteX1618" fmla="*/ 137067 w 2377881"/>
                  <a:gd name="connsiteY1618" fmla="*/ 354338 h 509406"/>
                  <a:gd name="connsiteX1619" fmla="*/ 137162 w 2377881"/>
                  <a:gd name="connsiteY1619" fmla="*/ 354338 h 509406"/>
                  <a:gd name="connsiteX1620" fmla="*/ 1752221 w 2377881"/>
                  <a:gd name="connsiteY1620" fmla="*/ 353195 h 509406"/>
                  <a:gd name="connsiteX1621" fmla="*/ 1745554 w 2377881"/>
                  <a:gd name="connsiteY1621" fmla="*/ 353767 h 509406"/>
                  <a:gd name="connsiteX1622" fmla="*/ 1742506 w 2377881"/>
                  <a:gd name="connsiteY1622" fmla="*/ 354529 h 509406"/>
                  <a:gd name="connsiteX1623" fmla="*/ 1739458 w 2377881"/>
                  <a:gd name="connsiteY1623" fmla="*/ 361006 h 509406"/>
                  <a:gd name="connsiteX1624" fmla="*/ 1746982 w 2377881"/>
                  <a:gd name="connsiteY1624" fmla="*/ 364816 h 509406"/>
                  <a:gd name="connsiteX1625" fmla="*/ 1754031 w 2377881"/>
                  <a:gd name="connsiteY1625" fmla="*/ 357481 h 509406"/>
                  <a:gd name="connsiteX1626" fmla="*/ 1754888 w 2377881"/>
                  <a:gd name="connsiteY1626" fmla="*/ 358053 h 509406"/>
                  <a:gd name="connsiteX1627" fmla="*/ 1760031 w 2377881"/>
                  <a:gd name="connsiteY1627" fmla="*/ 358339 h 509406"/>
                  <a:gd name="connsiteX1628" fmla="*/ 1757841 w 2377881"/>
                  <a:gd name="connsiteY1628" fmla="*/ 354243 h 509406"/>
                  <a:gd name="connsiteX1629" fmla="*/ 1752221 w 2377881"/>
                  <a:gd name="connsiteY1629" fmla="*/ 353195 h 509406"/>
                  <a:gd name="connsiteX1630" fmla="*/ 744762 w 2377881"/>
                  <a:gd name="connsiteY1630" fmla="*/ 352148 h 509406"/>
                  <a:gd name="connsiteX1631" fmla="*/ 748477 w 2377881"/>
                  <a:gd name="connsiteY1631" fmla="*/ 357577 h 509406"/>
                  <a:gd name="connsiteX1632" fmla="*/ 743619 w 2377881"/>
                  <a:gd name="connsiteY1632" fmla="*/ 357101 h 509406"/>
                  <a:gd name="connsiteX1633" fmla="*/ 739714 w 2377881"/>
                  <a:gd name="connsiteY1633" fmla="*/ 356720 h 509406"/>
                  <a:gd name="connsiteX1634" fmla="*/ 738476 w 2377881"/>
                  <a:gd name="connsiteY1634" fmla="*/ 353767 h 509406"/>
                  <a:gd name="connsiteX1635" fmla="*/ 741428 w 2377881"/>
                  <a:gd name="connsiteY1635" fmla="*/ 353005 h 509406"/>
                  <a:gd name="connsiteX1636" fmla="*/ 1479140 w 2377881"/>
                  <a:gd name="connsiteY1636" fmla="*/ 351862 h 509406"/>
                  <a:gd name="connsiteX1637" fmla="*/ 1477616 w 2377881"/>
                  <a:gd name="connsiteY1637" fmla="*/ 353576 h 509406"/>
                  <a:gd name="connsiteX1638" fmla="*/ 1464757 w 2377881"/>
                  <a:gd name="connsiteY1638" fmla="*/ 357958 h 509406"/>
                  <a:gd name="connsiteX1639" fmla="*/ 1460756 w 2377881"/>
                  <a:gd name="connsiteY1639" fmla="*/ 355100 h 509406"/>
                  <a:gd name="connsiteX1640" fmla="*/ 1458851 w 2377881"/>
                  <a:gd name="connsiteY1640" fmla="*/ 356148 h 509406"/>
                  <a:gd name="connsiteX1641" fmla="*/ 1458851 w 2377881"/>
                  <a:gd name="connsiteY1641" fmla="*/ 358148 h 509406"/>
                  <a:gd name="connsiteX1642" fmla="*/ 1471805 w 2377881"/>
                  <a:gd name="connsiteY1642" fmla="*/ 360148 h 509406"/>
                  <a:gd name="connsiteX1643" fmla="*/ 1475234 w 2377881"/>
                  <a:gd name="connsiteY1643" fmla="*/ 358148 h 509406"/>
                  <a:gd name="connsiteX1644" fmla="*/ 1479140 w 2377881"/>
                  <a:gd name="connsiteY1644" fmla="*/ 351862 h 509406"/>
                  <a:gd name="connsiteX1645" fmla="*/ 790482 w 2377881"/>
                  <a:gd name="connsiteY1645" fmla="*/ 351005 h 509406"/>
                  <a:gd name="connsiteX1646" fmla="*/ 793435 w 2377881"/>
                  <a:gd name="connsiteY1646" fmla="*/ 352053 h 509406"/>
                  <a:gd name="connsiteX1647" fmla="*/ 792673 w 2377881"/>
                  <a:gd name="connsiteY1647" fmla="*/ 354625 h 509406"/>
                  <a:gd name="connsiteX1648" fmla="*/ 788292 w 2377881"/>
                  <a:gd name="connsiteY1648" fmla="*/ 358244 h 509406"/>
                  <a:gd name="connsiteX1649" fmla="*/ 784005 w 2377881"/>
                  <a:gd name="connsiteY1649" fmla="*/ 359197 h 509406"/>
                  <a:gd name="connsiteX1650" fmla="*/ 780576 w 2377881"/>
                  <a:gd name="connsiteY1650" fmla="*/ 358816 h 509406"/>
                  <a:gd name="connsiteX1651" fmla="*/ 786386 w 2377881"/>
                  <a:gd name="connsiteY1651" fmla="*/ 351862 h 509406"/>
                  <a:gd name="connsiteX1652" fmla="*/ 1091472 w 2377881"/>
                  <a:gd name="connsiteY1652" fmla="*/ 351004 h 509406"/>
                  <a:gd name="connsiteX1653" fmla="*/ 1092520 w 2377881"/>
                  <a:gd name="connsiteY1653" fmla="*/ 359863 h 509406"/>
                  <a:gd name="connsiteX1654" fmla="*/ 1095473 w 2377881"/>
                  <a:gd name="connsiteY1654" fmla="*/ 360339 h 509406"/>
                  <a:gd name="connsiteX1655" fmla="*/ 1098997 w 2377881"/>
                  <a:gd name="connsiteY1655" fmla="*/ 360815 h 509406"/>
                  <a:gd name="connsiteX1656" fmla="*/ 1106236 w 2377881"/>
                  <a:gd name="connsiteY1656" fmla="*/ 362625 h 509406"/>
                  <a:gd name="connsiteX1657" fmla="*/ 1108617 w 2377881"/>
                  <a:gd name="connsiteY1657" fmla="*/ 361291 h 509406"/>
                  <a:gd name="connsiteX1658" fmla="*/ 1110046 w 2377881"/>
                  <a:gd name="connsiteY1658" fmla="*/ 355576 h 509406"/>
                  <a:gd name="connsiteX1659" fmla="*/ 1098806 w 2377881"/>
                  <a:gd name="connsiteY1659" fmla="*/ 353386 h 509406"/>
                  <a:gd name="connsiteX1660" fmla="*/ 1095092 w 2377881"/>
                  <a:gd name="connsiteY1660" fmla="*/ 353862 h 509406"/>
                  <a:gd name="connsiteX1661" fmla="*/ 1345694 w 2377881"/>
                  <a:gd name="connsiteY1661" fmla="*/ 347004 h 509406"/>
                  <a:gd name="connsiteX1662" fmla="*/ 1337693 w 2377881"/>
                  <a:gd name="connsiteY1662" fmla="*/ 350242 h 509406"/>
                  <a:gd name="connsiteX1663" fmla="*/ 1337408 w 2377881"/>
                  <a:gd name="connsiteY1663" fmla="*/ 350338 h 509406"/>
                  <a:gd name="connsiteX1664" fmla="*/ 1341979 w 2377881"/>
                  <a:gd name="connsiteY1664" fmla="*/ 351100 h 509406"/>
                  <a:gd name="connsiteX1665" fmla="*/ 1344075 w 2377881"/>
                  <a:gd name="connsiteY1665" fmla="*/ 350909 h 509406"/>
                  <a:gd name="connsiteX1666" fmla="*/ 1346075 w 2377881"/>
                  <a:gd name="connsiteY1666" fmla="*/ 350719 h 509406"/>
                  <a:gd name="connsiteX1667" fmla="*/ 1349790 w 2377881"/>
                  <a:gd name="connsiteY1667" fmla="*/ 352147 h 509406"/>
                  <a:gd name="connsiteX1668" fmla="*/ 1353219 w 2377881"/>
                  <a:gd name="connsiteY1668" fmla="*/ 354624 h 509406"/>
                  <a:gd name="connsiteX1669" fmla="*/ 1349504 w 2377881"/>
                  <a:gd name="connsiteY1669" fmla="*/ 348433 h 509406"/>
                  <a:gd name="connsiteX1670" fmla="*/ 1650875 w 2377881"/>
                  <a:gd name="connsiteY1670" fmla="*/ 346051 h 509406"/>
                  <a:gd name="connsiteX1671" fmla="*/ 1636969 w 2377881"/>
                  <a:gd name="connsiteY1671" fmla="*/ 349861 h 509406"/>
                  <a:gd name="connsiteX1672" fmla="*/ 1638969 w 2377881"/>
                  <a:gd name="connsiteY1672" fmla="*/ 350909 h 509406"/>
                  <a:gd name="connsiteX1673" fmla="*/ 1654304 w 2377881"/>
                  <a:gd name="connsiteY1673" fmla="*/ 351195 h 509406"/>
                  <a:gd name="connsiteX1674" fmla="*/ 1655066 w 2377881"/>
                  <a:gd name="connsiteY1674" fmla="*/ 347575 h 509406"/>
                  <a:gd name="connsiteX1675" fmla="*/ 1650875 w 2377881"/>
                  <a:gd name="connsiteY1675" fmla="*/ 346051 h 509406"/>
                  <a:gd name="connsiteX1676" fmla="*/ 1020403 w 2377881"/>
                  <a:gd name="connsiteY1676" fmla="*/ 345629 h 509406"/>
                  <a:gd name="connsiteX1677" fmla="*/ 1019844 w 2377881"/>
                  <a:gd name="connsiteY1677" fmla="*/ 346242 h 509406"/>
                  <a:gd name="connsiteX1678" fmla="*/ 1018225 w 2377881"/>
                  <a:gd name="connsiteY1678" fmla="*/ 347480 h 509406"/>
                  <a:gd name="connsiteX1679" fmla="*/ 1015367 w 2377881"/>
                  <a:gd name="connsiteY1679" fmla="*/ 349766 h 509406"/>
                  <a:gd name="connsiteX1680" fmla="*/ 1004985 w 2377881"/>
                  <a:gd name="connsiteY1680" fmla="*/ 345766 h 509406"/>
                  <a:gd name="connsiteX1681" fmla="*/ 1238252 w 2377881"/>
                  <a:gd name="connsiteY1681" fmla="*/ 344623 h 509406"/>
                  <a:gd name="connsiteX1682" fmla="*/ 1230823 w 2377881"/>
                  <a:gd name="connsiteY1682" fmla="*/ 348814 h 509406"/>
                  <a:gd name="connsiteX1683" fmla="*/ 1227870 w 2377881"/>
                  <a:gd name="connsiteY1683" fmla="*/ 348528 h 509406"/>
                  <a:gd name="connsiteX1684" fmla="*/ 1223965 w 2377881"/>
                  <a:gd name="connsiteY1684" fmla="*/ 348147 h 509406"/>
                  <a:gd name="connsiteX1685" fmla="*/ 1218535 w 2377881"/>
                  <a:gd name="connsiteY1685" fmla="*/ 355481 h 509406"/>
                  <a:gd name="connsiteX1686" fmla="*/ 1223203 w 2377881"/>
                  <a:gd name="connsiteY1686" fmla="*/ 357386 h 509406"/>
                  <a:gd name="connsiteX1687" fmla="*/ 1229299 w 2377881"/>
                  <a:gd name="connsiteY1687" fmla="*/ 360053 h 509406"/>
                  <a:gd name="connsiteX1688" fmla="*/ 1234061 w 2377881"/>
                  <a:gd name="connsiteY1688" fmla="*/ 363387 h 509406"/>
                  <a:gd name="connsiteX1689" fmla="*/ 1235776 w 2377881"/>
                  <a:gd name="connsiteY1689" fmla="*/ 363482 h 509406"/>
                  <a:gd name="connsiteX1690" fmla="*/ 1237109 w 2377881"/>
                  <a:gd name="connsiteY1690" fmla="*/ 363577 h 509406"/>
                  <a:gd name="connsiteX1691" fmla="*/ 1235204 w 2377881"/>
                  <a:gd name="connsiteY1691" fmla="*/ 359291 h 509406"/>
                  <a:gd name="connsiteX1692" fmla="*/ 1232823 w 2377881"/>
                  <a:gd name="connsiteY1692" fmla="*/ 356719 h 509406"/>
                  <a:gd name="connsiteX1693" fmla="*/ 1232537 w 2377881"/>
                  <a:gd name="connsiteY1693" fmla="*/ 356434 h 509406"/>
                  <a:gd name="connsiteX1694" fmla="*/ 1235109 w 2377881"/>
                  <a:gd name="connsiteY1694" fmla="*/ 355386 h 509406"/>
                  <a:gd name="connsiteX1695" fmla="*/ 1239776 w 2377881"/>
                  <a:gd name="connsiteY1695" fmla="*/ 354433 h 509406"/>
                  <a:gd name="connsiteX1696" fmla="*/ 1240919 w 2377881"/>
                  <a:gd name="connsiteY1696" fmla="*/ 346337 h 509406"/>
                  <a:gd name="connsiteX1697" fmla="*/ 1239109 w 2377881"/>
                  <a:gd name="connsiteY1697" fmla="*/ 345194 h 509406"/>
                  <a:gd name="connsiteX1698" fmla="*/ 1947988 w 2377881"/>
                  <a:gd name="connsiteY1698" fmla="*/ 341213 h 509406"/>
                  <a:gd name="connsiteX1699" fmla="*/ 1952437 w 2377881"/>
                  <a:gd name="connsiteY1699" fmla="*/ 341860 h 509406"/>
                  <a:gd name="connsiteX1700" fmla="*/ 1947960 w 2377881"/>
                  <a:gd name="connsiteY1700" fmla="*/ 341384 h 509406"/>
                  <a:gd name="connsiteX1701" fmla="*/ 364429 w 2377881"/>
                  <a:gd name="connsiteY1701" fmla="*/ 340527 h 509406"/>
                  <a:gd name="connsiteX1702" fmla="*/ 361190 w 2377881"/>
                  <a:gd name="connsiteY1702" fmla="*/ 341289 h 509406"/>
                  <a:gd name="connsiteX1703" fmla="*/ 360524 w 2377881"/>
                  <a:gd name="connsiteY1703" fmla="*/ 341956 h 509406"/>
                  <a:gd name="connsiteX1704" fmla="*/ 358142 w 2377881"/>
                  <a:gd name="connsiteY1704" fmla="*/ 348337 h 509406"/>
                  <a:gd name="connsiteX1705" fmla="*/ 352332 w 2377881"/>
                  <a:gd name="connsiteY1705" fmla="*/ 347385 h 509406"/>
                  <a:gd name="connsiteX1706" fmla="*/ 349951 w 2377881"/>
                  <a:gd name="connsiteY1706" fmla="*/ 347004 h 509406"/>
                  <a:gd name="connsiteX1707" fmla="*/ 349570 w 2377881"/>
                  <a:gd name="connsiteY1707" fmla="*/ 348718 h 509406"/>
                  <a:gd name="connsiteX1708" fmla="*/ 358904 w 2377881"/>
                  <a:gd name="connsiteY1708" fmla="*/ 352433 h 509406"/>
                  <a:gd name="connsiteX1709" fmla="*/ 363191 w 2377881"/>
                  <a:gd name="connsiteY1709" fmla="*/ 347861 h 509406"/>
                  <a:gd name="connsiteX1710" fmla="*/ 364905 w 2377881"/>
                  <a:gd name="connsiteY1710" fmla="*/ 340527 h 509406"/>
                  <a:gd name="connsiteX1711" fmla="*/ 1100330 w 2377881"/>
                  <a:gd name="connsiteY1711" fmla="*/ 339574 h 509406"/>
                  <a:gd name="connsiteX1712" fmla="*/ 1100330 w 2377881"/>
                  <a:gd name="connsiteY1712" fmla="*/ 339578 h 509406"/>
                  <a:gd name="connsiteX1713" fmla="*/ 1089567 w 2377881"/>
                  <a:gd name="connsiteY1713" fmla="*/ 340051 h 509406"/>
                  <a:gd name="connsiteX1714" fmla="*/ 1084995 w 2377881"/>
                  <a:gd name="connsiteY1714" fmla="*/ 342241 h 509406"/>
                  <a:gd name="connsiteX1715" fmla="*/ 1096616 w 2377881"/>
                  <a:gd name="connsiteY1715" fmla="*/ 346623 h 509406"/>
                  <a:gd name="connsiteX1716" fmla="*/ 1097663 w 2377881"/>
                  <a:gd name="connsiteY1716" fmla="*/ 346813 h 509406"/>
                  <a:gd name="connsiteX1717" fmla="*/ 1100330 w 2377881"/>
                  <a:gd name="connsiteY1717" fmla="*/ 342527 h 509406"/>
                  <a:gd name="connsiteX1718" fmla="*/ 1100330 w 2377881"/>
                  <a:gd name="connsiteY1718" fmla="*/ 340813 h 509406"/>
                  <a:gd name="connsiteX1719" fmla="*/ 1100330 w 2377881"/>
                  <a:gd name="connsiteY1719" fmla="*/ 339578 h 509406"/>
                  <a:gd name="connsiteX1720" fmla="*/ 1100426 w 2377881"/>
                  <a:gd name="connsiteY1720" fmla="*/ 339574 h 509406"/>
                  <a:gd name="connsiteX1721" fmla="*/ 1401225 w 2377881"/>
                  <a:gd name="connsiteY1721" fmla="*/ 339384 h 509406"/>
                  <a:gd name="connsiteX1722" fmla="*/ 1413322 w 2377881"/>
                  <a:gd name="connsiteY1722" fmla="*/ 348242 h 509406"/>
                  <a:gd name="connsiteX1723" fmla="*/ 1418370 w 2377881"/>
                  <a:gd name="connsiteY1723" fmla="*/ 346147 h 509406"/>
                  <a:gd name="connsiteX1724" fmla="*/ 1423704 w 2377881"/>
                  <a:gd name="connsiteY1724" fmla="*/ 344051 h 509406"/>
                  <a:gd name="connsiteX1725" fmla="*/ 1428752 w 2377881"/>
                  <a:gd name="connsiteY1725" fmla="*/ 346432 h 509406"/>
                  <a:gd name="connsiteX1726" fmla="*/ 1423990 w 2377881"/>
                  <a:gd name="connsiteY1726" fmla="*/ 340908 h 509406"/>
                  <a:gd name="connsiteX1727" fmla="*/ 1415417 w 2377881"/>
                  <a:gd name="connsiteY1727" fmla="*/ 340527 h 509406"/>
                  <a:gd name="connsiteX1728" fmla="*/ 1413322 w 2377881"/>
                  <a:gd name="connsiteY1728" fmla="*/ 340432 h 509406"/>
                  <a:gd name="connsiteX1729" fmla="*/ 1407226 w 2377881"/>
                  <a:gd name="connsiteY1729" fmla="*/ 341289 h 509406"/>
                  <a:gd name="connsiteX1730" fmla="*/ 1074994 w 2377881"/>
                  <a:gd name="connsiteY1730" fmla="*/ 338812 h 509406"/>
                  <a:gd name="connsiteX1731" fmla="*/ 1073089 w 2377881"/>
                  <a:gd name="connsiteY1731" fmla="*/ 344146 h 509406"/>
                  <a:gd name="connsiteX1732" fmla="*/ 1074899 w 2377881"/>
                  <a:gd name="connsiteY1732" fmla="*/ 345480 h 509406"/>
                  <a:gd name="connsiteX1733" fmla="*/ 1076518 w 2377881"/>
                  <a:gd name="connsiteY1733" fmla="*/ 346623 h 509406"/>
                  <a:gd name="connsiteX1734" fmla="*/ 1082042 w 2377881"/>
                  <a:gd name="connsiteY1734" fmla="*/ 343765 h 509406"/>
                  <a:gd name="connsiteX1735" fmla="*/ 1074994 w 2377881"/>
                  <a:gd name="connsiteY1735" fmla="*/ 338812 h 509406"/>
                  <a:gd name="connsiteX1736" fmla="*/ 1502952 w 2377881"/>
                  <a:gd name="connsiteY1736" fmla="*/ 338717 h 509406"/>
                  <a:gd name="connsiteX1737" fmla="*/ 1505143 w 2377881"/>
                  <a:gd name="connsiteY1737" fmla="*/ 346051 h 509406"/>
                  <a:gd name="connsiteX1738" fmla="*/ 1508667 w 2377881"/>
                  <a:gd name="connsiteY1738" fmla="*/ 348147 h 509406"/>
                  <a:gd name="connsiteX1739" fmla="*/ 1517620 w 2377881"/>
                  <a:gd name="connsiteY1739" fmla="*/ 347671 h 509406"/>
                  <a:gd name="connsiteX1740" fmla="*/ 1512763 w 2377881"/>
                  <a:gd name="connsiteY1740" fmla="*/ 343670 h 509406"/>
                  <a:gd name="connsiteX1741" fmla="*/ 1511620 w 2377881"/>
                  <a:gd name="connsiteY1741" fmla="*/ 342622 h 509406"/>
                  <a:gd name="connsiteX1742" fmla="*/ 1508572 w 2377881"/>
                  <a:gd name="connsiteY1742" fmla="*/ 340813 h 509406"/>
                  <a:gd name="connsiteX1743" fmla="*/ 1502952 w 2377881"/>
                  <a:gd name="connsiteY1743" fmla="*/ 338717 h 509406"/>
                  <a:gd name="connsiteX1744" fmla="*/ 938786 w 2377881"/>
                  <a:gd name="connsiteY1744" fmla="*/ 338622 h 509406"/>
                  <a:gd name="connsiteX1745" fmla="*/ 937929 w 2377881"/>
                  <a:gd name="connsiteY1745" fmla="*/ 339384 h 509406"/>
                  <a:gd name="connsiteX1746" fmla="*/ 937167 w 2377881"/>
                  <a:gd name="connsiteY1746" fmla="*/ 339955 h 509406"/>
                  <a:gd name="connsiteX1747" fmla="*/ 929166 w 2377881"/>
                  <a:gd name="connsiteY1747" fmla="*/ 339574 h 509406"/>
                  <a:gd name="connsiteX1748" fmla="*/ 917926 w 2377881"/>
                  <a:gd name="connsiteY1748" fmla="*/ 341194 h 509406"/>
                  <a:gd name="connsiteX1749" fmla="*/ 912211 w 2377881"/>
                  <a:gd name="connsiteY1749" fmla="*/ 340908 h 509406"/>
                  <a:gd name="connsiteX1750" fmla="*/ 911354 w 2377881"/>
                  <a:gd name="connsiteY1750" fmla="*/ 344051 h 509406"/>
                  <a:gd name="connsiteX1751" fmla="*/ 912497 w 2377881"/>
                  <a:gd name="connsiteY1751" fmla="*/ 344337 h 509406"/>
                  <a:gd name="connsiteX1752" fmla="*/ 914021 w 2377881"/>
                  <a:gd name="connsiteY1752" fmla="*/ 344813 h 509406"/>
                  <a:gd name="connsiteX1753" fmla="*/ 924308 w 2377881"/>
                  <a:gd name="connsiteY1753" fmla="*/ 343765 h 509406"/>
                  <a:gd name="connsiteX1754" fmla="*/ 927642 w 2377881"/>
                  <a:gd name="connsiteY1754" fmla="*/ 343384 h 509406"/>
                  <a:gd name="connsiteX1755" fmla="*/ 931738 w 2377881"/>
                  <a:gd name="connsiteY1755" fmla="*/ 343099 h 509406"/>
                  <a:gd name="connsiteX1756" fmla="*/ 940310 w 2377881"/>
                  <a:gd name="connsiteY1756" fmla="*/ 339860 h 509406"/>
                  <a:gd name="connsiteX1757" fmla="*/ 938786 w 2377881"/>
                  <a:gd name="connsiteY1757" fmla="*/ 338622 h 509406"/>
                  <a:gd name="connsiteX1758" fmla="*/ 904306 w 2377881"/>
                  <a:gd name="connsiteY1758" fmla="*/ 338431 h 509406"/>
                  <a:gd name="connsiteX1759" fmla="*/ 902496 w 2377881"/>
                  <a:gd name="connsiteY1759" fmla="*/ 339670 h 509406"/>
                  <a:gd name="connsiteX1760" fmla="*/ 902020 w 2377881"/>
                  <a:gd name="connsiteY1760" fmla="*/ 344908 h 509406"/>
                  <a:gd name="connsiteX1761" fmla="*/ 900686 w 2377881"/>
                  <a:gd name="connsiteY1761" fmla="*/ 346813 h 509406"/>
                  <a:gd name="connsiteX1762" fmla="*/ 899448 w 2377881"/>
                  <a:gd name="connsiteY1762" fmla="*/ 348718 h 509406"/>
                  <a:gd name="connsiteX1763" fmla="*/ 896758 w 2377881"/>
                  <a:gd name="connsiteY1763" fmla="*/ 351226 h 509406"/>
                  <a:gd name="connsiteX1764" fmla="*/ 896329 w 2377881"/>
                  <a:gd name="connsiteY1764" fmla="*/ 351207 h 509406"/>
                  <a:gd name="connsiteX1765" fmla="*/ 895542 w 2377881"/>
                  <a:gd name="connsiteY1765" fmla="*/ 350840 h 509406"/>
                  <a:gd name="connsiteX1766" fmla="*/ 896043 w 2377881"/>
                  <a:gd name="connsiteY1766" fmla="*/ 346039 h 509406"/>
                  <a:gd name="connsiteX1767" fmla="*/ 892304 w 2377881"/>
                  <a:gd name="connsiteY1767" fmla="*/ 340622 h 509406"/>
                  <a:gd name="connsiteX1768" fmla="*/ 888875 w 2377881"/>
                  <a:gd name="connsiteY1768" fmla="*/ 340527 h 509406"/>
                  <a:gd name="connsiteX1769" fmla="*/ 877159 w 2377881"/>
                  <a:gd name="connsiteY1769" fmla="*/ 342337 h 509406"/>
                  <a:gd name="connsiteX1770" fmla="*/ 868682 w 2377881"/>
                  <a:gd name="connsiteY1770" fmla="*/ 341575 h 509406"/>
                  <a:gd name="connsiteX1771" fmla="*/ 867730 w 2377881"/>
                  <a:gd name="connsiteY1771" fmla="*/ 341479 h 509406"/>
                  <a:gd name="connsiteX1772" fmla="*/ 863062 w 2377881"/>
                  <a:gd name="connsiteY1772" fmla="*/ 341765 h 509406"/>
                  <a:gd name="connsiteX1773" fmla="*/ 859348 w 2377881"/>
                  <a:gd name="connsiteY1773" fmla="*/ 346337 h 509406"/>
                  <a:gd name="connsiteX1774" fmla="*/ 857824 w 2377881"/>
                  <a:gd name="connsiteY1774" fmla="*/ 351862 h 509406"/>
                  <a:gd name="connsiteX1775" fmla="*/ 850585 w 2377881"/>
                  <a:gd name="connsiteY1775" fmla="*/ 351385 h 509406"/>
                  <a:gd name="connsiteX1776" fmla="*/ 847251 w 2377881"/>
                  <a:gd name="connsiteY1776" fmla="*/ 350814 h 509406"/>
                  <a:gd name="connsiteX1777" fmla="*/ 845346 w 2377881"/>
                  <a:gd name="connsiteY1777" fmla="*/ 348814 h 509406"/>
                  <a:gd name="connsiteX1778" fmla="*/ 847251 w 2377881"/>
                  <a:gd name="connsiteY1778" fmla="*/ 346813 h 509406"/>
                  <a:gd name="connsiteX1779" fmla="*/ 849061 w 2377881"/>
                  <a:gd name="connsiteY1779" fmla="*/ 346337 h 509406"/>
                  <a:gd name="connsiteX1780" fmla="*/ 846965 w 2377881"/>
                  <a:gd name="connsiteY1780" fmla="*/ 340813 h 509406"/>
                  <a:gd name="connsiteX1781" fmla="*/ 843441 w 2377881"/>
                  <a:gd name="connsiteY1781" fmla="*/ 343289 h 509406"/>
                  <a:gd name="connsiteX1782" fmla="*/ 840202 w 2377881"/>
                  <a:gd name="connsiteY1782" fmla="*/ 350433 h 509406"/>
                  <a:gd name="connsiteX1783" fmla="*/ 845060 w 2377881"/>
                  <a:gd name="connsiteY1783" fmla="*/ 353767 h 509406"/>
                  <a:gd name="connsiteX1784" fmla="*/ 854014 w 2377881"/>
                  <a:gd name="connsiteY1784" fmla="*/ 355481 h 509406"/>
                  <a:gd name="connsiteX1785" fmla="*/ 854109 w 2377881"/>
                  <a:gd name="connsiteY1785" fmla="*/ 355386 h 509406"/>
                  <a:gd name="connsiteX1786" fmla="*/ 859157 w 2377881"/>
                  <a:gd name="connsiteY1786" fmla="*/ 357386 h 509406"/>
                  <a:gd name="connsiteX1787" fmla="*/ 863348 w 2377881"/>
                  <a:gd name="connsiteY1787" fmla="*/ 353386 h 509406"/>
                  <a:gd name="connsiteX1788" fmla="*/ 867730 w 2377881"/>
                  <a:gd name="connsiteY1788" fmla="*/ 349766 h 509406"/>
                  <a:gd name="connsiteX1789" fmla="*/ 877921 w 2377881"/>
                  <a:gd name="connsiteY1789" fmla="*/ 351290 h 509406"/>
                  <a:gd name="connsiteX1790" fmla="*/ 879636 w 2377881"/>
                  <a:gd name="connsiteY1790" fmla="*/ 351100 h 509406"/>
                  <a:gd name="connsiteX1791" fmla="*/ 885827 w 2377881"/>
                  <a:gd name="connsiteY1791" fmla="*/ 352433 h 509406"/>
                  <a:gd name="connsiteX1792" fmla="*/ 882779 w 2377881"/>
                  <a:gd name="connsiteY1792" fmla="*/ 346718 h 509406"/>
                  <a:gd name="connsiteX1793" fmla="*/ 882398 w 2377881"/>
                  <a:gd name="connsiteY1793" fmla="*/ 346242 h 509406"/>
                  <a:gd name="connsiteX1794" fmla="*/ 887923 w 2377881"/>
                  <a:gd name="connsiteY1794" fmla="*/ 347290 h 509406"/>
                  <a:gd name="connsiteX1795" fmla="*/ 895542 w 2377881"/>
                  <a:gd name="connsiteY1795" fmla="*/ 350840 h 509406"/>
                  <a:gd name="connsiteX1796" fmla="*/ 895366 w 2377881"/>
                  <a:gd name="connsiteY1796" fmla="*/ 352523 h 509406"/>
                  <a:gd name="connsiteX1797" fmla="*/ 895257 w 2377881"/>
                  <a:gd name="connsiteY1797" fmla="*/ 352624 h 509406"/>
                  <a:gd name="connsiteX1798" fmla="*/ 894400 w 2377881"/>
                  <a:gd name="connsiteY1798" fmla="*/ 351957 h 509406"/>
                  <a:gd name="connsiteX1799" fmla="*/ 889256 w 2377881"/>
                  <a:gd name="connsiteY1799" fmla="*/ 351957 h 509406"/>
                  <a:gd name="connsiteX1800" fmla="*/ 892400 w 2377881"/>
                  <a:gd name="connsiteY1800" fmla="*/ 355100 h 509406"/>
                  <a:gd name="connsiteX1801" fmla="*/ 895067 w 2377881"/>
                  <a:gd name="connsiteY1801" fmla="*/ 355386 h 509406"/>
                  <a:gd name="connsiteX1802" fmla="*/ 895366 w 2377881"/>
                  <a:gd name="connsiteY1802" fmla="*/ 352523 h 509406"/>
                  <a:gd name="connsiteX1803" fmla="*/ 896758 w 2377881"/>
                  <a:gd name="connsiteY1803" fmla="*/ 351226 h 509406"/>
                  <a:gd name="connsiteX1804" fmla="*/ 902591 w 2377881"/>
                  <a:gd name="connsiteY1804" fmla="*/ 351481 h 509406"/>
                  <a:gd name="connsiteX1805" fmla="*/ 903163 w 2377881"/>
                  <a:gd name="connsiteY1805" fmla="*/ 348909 h 509406"/>
                  <a:gd name="connsiteX1806" fmla="*/ 907163 w 2377881"/>
                  <a:gd name="connsiteY1806" fmla="*/ 339670 h 509406"/>
                  <a:gd name="connsiteX1807" fmla="*/ 904306 w 2377881"/>
                  <a:gd name="connsiteY1807" fmla="*/ 338431 h 509406"/>
                  <a:gd name="connsiteX1808" fmla="*/ 292325 w 2377881"/>
                  <a:gd name="connsiteY1808" fmla="*/ 338431 h 509406"/>
                  <a:gd name="connsiteX1809" fmla="*/ 288324 w 2377881"/>
                  <a:gd name="connsiteY1809" fmla="*/ 341003 h 509406"/>
                  <a:gd name="connsiteX1810" fmla="*/ 284514 w 2377881"/>
                  <a:gd name="connsiteY1810" fmla="*/ 342432 h 509406"/>
                  <a:gd name="connsiteX1811" fmla="*/ 278037 w 2377881"/>
                  <a:gd name="connsiteY1811" fmla="*/ 341289 h 509406"/>
                  <a:gd name="connsiteX1812" fmla="*/ 282514 w 2377881"/>
                  <a:gd name="connsiteY1812" fmla="*/ 347480 h 509406"/>
                  <a:gd name="connsiteX1813" fmla="*/ 285466 w 2377881"/>
                  <a:gd name="connsiteY1813" fmla="*/ 346718 h 509406"/>
                  <a:gd name="connsiteX1814" fmla="*/ 290896 w 2377881"/>
                  <a:gd name="connsiteY1814" fmla="*/ 344718 h 509406"/>
                  <a:gd name="connsiteX1815" fmla="*/ 293563 w 2377881"/>
                  <a:gd name="connsiteY1815" fmla="*/ 341003 h 509406"/>
                  <a:gd name="connsiteX1816" fmla="*/ 292325 w 2377881"/>
                  <a:gd name="connsiteY1816" fmla="*/ 338431 h 509406"/>
                  <a:gd name="connsiteX1817" fmla="*/ 1450565 w 2377881"/>
                  <a:gd name="connsiteY1817" fmla="*/ 336622 h 509406"/>
                  <a:gd name="connsiteX1818" fmla="*/ 1445516 w 2377881"/>
                  <a:gd name="connsiteY1818" fmla="*/ 339193 h 509406"/>
                  <a:gd name="connsiteX1819" fmla="*/ 1438849 w 2377881"/>
                  <a:gd name="connsiteY1819" fmla="*/ 338241 h 509406"/>
                  <a:gd name="connsiteX1820" fmla="*/ 1433705 w 2377881"/>
                  <a:gd name="connsiteY1820" fmla="*/ 343289 h 509406"/>
                  <a:gd name="connsiteX1821" fmla="*/ 1436563 w 2377881"/>
                  <a:gd name="connsiteY1821" fmla="*/ 343956 h 509406"/>
                  <a:gd name="connsiteX1822" fmla="*/ 1441992 w 2377881"/>
                  <a:gd name="connsiteY1822" fmla="*/ 344623 h 509406"/>
                  <a:gd name="connsiteX1823" fmla="*/ 1444659 w 2377881"/>
                  <a:gd name="connsiteY1823" fmla="*/ 348718 h 509406"/>
                  <a:gd name="connsiteX1824" fmla="*/ 1446659 w 2377881"/>
                  <a:gd name="connsiteY1824" fmla="*/ 348718 h 509406"/>
                  <a:gd name="connsiteX1825" fmla="*/ 1447231 w 2377881"/>
                  <a:gd name="connsiteY1825" fmla="*/ 348718 h 509406"/>
                  <a:gd name="connsiteX1826" fmla="*/ 1454279 w 2377881"/>
                  <a:gd name="connsiteY1826" fmla="*/ 340336 h 509406"/>
                  <a:gd name="connsiteX1827" fmla="*/ 1458184 w 2377881"/>
                  <a:gd name="connsiteY1827" fmla="*/ 341003 h 509406"/>
                  <a:gd name="connsiteX1828" fmla="*/ 1458756 w 2377881"/>
                  <a:gd name="connsiteY1828" fmla="*/ 341384 h 509406"/>
                  <a:gd name="connsiteX1829" fmla="*/ 1462947 w 2377881"/>
                  <a:gd name="connsiteY1829" fmla="*/ 343861 h 509406"/>
                  <a:gd name="connsiteX1830" fmla="*/ 1474758 w 2377881"/>
                  <a:gd name="connsiteY1830" fmla="*/ 336812 h 509406"/>
                  <a:gd name="connsiteX1831" fmla="*/ 1465138 w 2377881"/>
                  <a:gd name="connsiteY1831" fmla="*/ 337955 h 509406"/>
                  <a:gd name="connsiteX1832" fmla="*/ 1457042 w 2377881"/>
                  <a:gd name="connsiteY1832" fmla="*/ 336812 h 509406"/>
                  <a:gd name="connsiteX1833" fmla="*/ 1450565 w 2377881"/>
                  <a:gd name="connsiteY1833" fmla="*/ 336622 h 509406"/>
                  <a:gd name="connsiteX1834" fmla="*/ 1131668 w 2377881"/>
                  <a:gd name="connsiteY1834" fmla="*/ 336145 h 509406"/>
                  <a:gd name="connsiteX1835" fmla="*/ 1122809 w 2377881"/>
                  <a:gd name="connsiteY1835" fmla="*/ 338431 h 509406"/>
                  <a:gd name="connsiteX1836" fmla="*/ 1118047 w 2377881"/>
                  <a:gd name="connsiteY1836" fmla="*/ 336431 h 509406"/>
                  <a:gd name="connsiteX1837" fmla="*/ 1108045 w 2377881"/>
                  <a:gd name="connsiteY1837" fmla="*/ 336241 h 509406"/>
                  <a:gd name="connsiteX1838" fmla="*/ 1107379 w 2377881"/>
                  <a:gd name="connsiteY1838" fmla="*/ 336241 h 509406"/>
                  <a:gd name="connsiteX1839" fmla="*/ 1105855 w 2377881"/>
                  <a:gd name="connsiteY1839" fmla="*/ 339670 h 509406"/>
                  <a:gd name="connsiteX1840" fmla="*/ 1123667 w 2377881"/>
                  <a:gd name="connsiteY1840" fmla="*/ 341384 h 509406"/>
                  <a:gd name="connsiteX1841" fmla="*/ 1129572 w 2377881"/>
                  <a:gd name="connsiteY1841" fmla="*/ 340813 h 509406"/>
                  <a:gd name="connsiteX1842" fmla="*/ 1131668 w 2377881"/>
                  <a:gd name="connsiteY1842" fmla="*/ 336145 h 509406"/>
                  <a:gd name="connsiteX1843" fmla="*/ 1149289 w 2377881"/>
                  <a:gd name="connsiteY1843" fmla="*/ 335860 h 509406"/>
                  <a:gd name="connsiteX1844" fmla="*/ 1145669 w 2377881"/>
                  <a:gd name="connsiteY1844" fmla="*/ 336336 h 509406"/>
                  <a:gd name="connsiteX1845" fmla="*/ 1142526 w 2377881"/>
                  <a:gd name="connsiteY1845" fmla="*/ 336717 h 509406"/>
                  <a:gd name="connsiteX1846" fmla="*/ 1144050 w 2377881"/>
                  <a:gd name="connsiteY1846" fmla="*/ 343956 h 509406"/>
                  <a:gd name="connsiteX1847" fmla="*/ 1152146 w 2377881"/>
                  <a:gd name="connsiteY1847" fmla="*/ 344051 h 509406"/>
                  <a:gd name="connsiteX1848" fmla="*/ 1149289 w 2377881"/>
                  <a:gd name="connsiteY1848" fmla="*/ 335860 h 509406"/>
                  <a:gd name="connsiteX1849" fmla="*/ 963837 w 2377881"/>
                  <a:gd name="connsiteY1849" fmla="*/ 334145 h 509406"/>
                  <a:gd name="connsiteX1850" fmla="*/ 961456 w 2377881"/>
                  <a:gd name="connsiteY1850" fmla="*/ 336526 h 509406"/>
                  <a:gd name="connsiteX1851" fmla="*/ 970409 w 2377881"/>
                  <a:gd name="connsiteY1851" fmla="*/ 344337 h 509406"/>
                  <a:gd name="connsiteX1852" fmla="*/ 963646 w 2377881"/>
                  <a:gd name="connsiteY1852" fmla="*/ 344527 h 509406"/>
                  <a:gd name="connsiteX1853" fmla="*/ 961646 w 2377881"/>
                  <a:gd name="connsiteY1853" fmla="*/ 347575 h 509406"/>
                  <a:gd name="connsiteX1854" fmla="*/ 960217 w 2377881"/>
                  <a:gd name="connsiteY1854" fmla="*/ 349671 h 509406"/>
                  <a:gd name="connsiteX1855" fmla="*/ 970695 w 2377881"/>
                  <a:gd name="connsiteY1855" fmla="*/ 352433 h 509406"/>
                  <a:gd name="connsiteX1856" fmla="*/ 972409 w 2377881"/>
                  <a:gd name="connsiteY1856" fmla="*/ 352528 h 509406"/>
                  <a:gd name="connsiteX1857" fmla="*/ 973838 w 2377881"/>
                  <a:gd name="connsiteY1857" fmla="*/ 352624 h 509406"/>
                  <a:gd name="connsiteX1858" fmla="*/ 975934 w 2377881"/>
                  <a:gd name="connsiteY1858" fmla="*/ 351004 h 509406"/>
                  <a:gd name="connsiteX1859" fmla="*/ 980792 w 2377881"/>
                  <a:gd name="connsiteY1859" fmla="*/ 344146 h 509406"/>
                  <a:gd name="connsiteX1860" fmla="*/ 974600 w 2377881"/>
                  <a:gd name="connsiteY1860" fmla="*/ 339574 h 509406"/>
                  <a:gd name="connsiteX1861" fmla="*/ 973648 w 2377881"/>
                  <a:gd name="connsiteY1861" fmla="*/ 338908 h 509406"/>
                  <a:gd name="connsiteX1862" fmla="*/ 968981 w 2377881"/>
                  <a:gd name="connsiteY1862" fmla="*/ 334145 h 509406"/>
                  <a:gd name="connsiteX1863" fmla="*/ 966218 w 2377881"/>
                  <a:gd name="connsiteY1863" fmla="*/ 334145 h 509406"/>
                  <a:gd name="connsiteX1864" fmla="*/ 1589820 w 2377881"/>
                  <a:gd name="connsiteY1864" fmla="*/ 334050 h 509406"/>
                  <a:gd name="connsiteX1865" fmla="*/ 1573532 w 2377881"/>
                  <a:gd name="connsiteY1865" fmla="*/ 335002 h 509406"/>
                  <a:gd name="connsiteX1866" fmla="*/ 1574009 w 2377881"/>
                  <a:gd name="connsiteY1866" fmla="*/ 340432 h 509406"/>
                  <a:gd name="connsiteX1867" fmla="*/ 1579914 w 2377881"/>
                  <a:gd name="connsiteY1867" fmla="*/ 341098 h 509406"/>
                  <a:gd name="connsiteX1868" fmla="*/ 1582200 w 2377881"/>
                  <a:gd name="connsiteY1868" fmla="*/ 339670 h 509406"/>
                  <a:gd name="connsiteX1869" fmla="*/ 1584200 w 2377881"/>
                  <a:gd name="connsiteY1869" fmla="*/ 338336 h 509406"/>
                  <a:gd name="connsiteX1870" fmla="*/ 1590582 w 2377881"/>
                  <a:gd name="connsiteY1870" fmla="*/ 339289 h 509406"/>
                  <a:gd name="connsiteX1871" fmla="*/ 1596107 w 2377881"/>
                  <a:gd name="connsiteY1871" fmla="*/ 337860 h 509406"/>
                  <a:gd name="connsiteX1872" fmla="*/ 1589820 w 2377881"/>
                  <a:gd name="connsiteY1872" fmla="*/ 334050 h 509406"/>
                  <a:gd name="connsiteX1873" fmla="*/ 950597 w 2377881"/>
                  <a:gd name="connsiteY1873" fmla="*/ 333097 h 509406"/>
                  <a:gd name="connsiteX1874" fmla="*/ 950692 w 2377881"/>
                  <a:gd name="connsiteY1874" fmla="*/ 340592 h 509406"/>
                  <a:gd name="connsiteX1875" fmla="*/ 945644 w 2377881"/>
                  <a:gd name="connsiteY1875" fmla="*/ 336526 h 509406"/>
                  <a:gd name="connsiteX1876" fmla="*/ 946144 w 2377881"/>
                  <a:gd name="connsiteY1876" fmla="*/ 339324 h 509406"/>
                  <a:gd name="connsiteX1877" fmla="*/ 947810 w 2377881"/>
                  <a:gd name="connsiteY1877" fmla="*/ 342000 h 509406"/>
                  <a:gd name="connsiteX1878" fmla="*/ 947073 w 2377881"/>
                  <a:gd name="connsiteY1878" fmla="*/ 342337 h 509406"/>
                  <a:gd name="connsiteX1879" fmla="*/ 944501 w 2377881"/>
                  <a:gd name="connsiteY1879" fmla="*/ 342908 h 509406"/>
                  <a:gd name="connsiteX1880" fmla="*/ 942215 w 2377881"/>
                  <a:gd name="connsiteY1880" fmla="*/ 343384 h 509406"/>
                  <a:gd name="connsiteX1881" fmla="*/ 935834 w 2377881"/>
                  <a:gd name="connsiteY1881" fmla="*/ 343289 h 509406"/>
                  <a:gd name="connsiteX1882" fmla="*/ 932976 w 2377881"/>
                  <a:gd name="connsiteY1882" fmla="*/ 345861 h 509406"/>
                  <a:gd name="connsiteX1883" fmla="*/ 922784 w 2377881"/>
                  <a:gd name="connsiteY1883" fmla="*/ 348718 h 509406"/>
                  <a:gd name="connsiteX1884" fmla="*/ 917165 w 2377881"/>
                  <a:gd name="connsiteY1884" fmla="*/ 351671 h 509406"/>
                  <a:gd name="connsiteX1885" fmla="*/ 914974 w 2377881"/>
                  <a:gd name="connsiteY1885" fmla="*/ 353957 h 509406"/>
                  <a:gd name="connsiteX1886" fmla="*/ 913640 w 2377881"/>
                  <a:gd name="connsiteY1886" fmla="*/ 355576 h 509406"/>
                  <a:gd name="connsiteX1887" fmla="*/ 911259 w 2377881"/>
                  <a:gd name="connsiteY1887" fmla="*/ 366816 h 509406"/>
                  <a:gd name="connsiteX1888" fmla="*/ 913545 w 2377881"/>
                  <a:gd name="connsiteY1888" fmla="*/ 367483 h 509406"/>
                  <a:gd name="connsiteX1889" fmla="*/ 915259 w 2377881"/>
                  <a:gd name="connsiteY1889" fmla="*/ 367959 h 509406"/>
                  <a:gd name="connsiteX1890" fmla="*/ 920593 w 2377881"/>
                  <a:gd name="connsiteY1890" fmla="*/ 363673 h 509406"/>
                  <a:gd name="connsiteX1891" fmla="*/ 917355 w 2377881"/>
                  <a:gd name="connsiteY1891" fmla="*/ 363482 h 509406"/>
                  <a:gd name="connsiteX1892" fmla="*/ 915545 w 2377881"/>
                  <a:gd name="connsiteY1892" fmla="*/ 359958 h 509406"/>
                  <a:gd name="connsiteX1893" fmla="*/ 918117 w 2377881"/>
                  <a:gd name="connsiteY1893" fmla="*/ 357862 h 509406"/>
                  <a:gd name="connsiteX1894" fmla="*/ 927166 w 2377881"/>
                  <a:gd name="connsiteY1894" fmla="*/ 353386 h 509406"/>
                  <a:gd name="connsiteX1895" fmla="*/ 934881 w 2377881"/>
                  <a:gd name="connsiteY1895" fmla="*/ 356434 h 509406"/>
                  <a:gd name="connsiteX1896" fmla="*/ 932024 w 2377881"/>
                  <a:gd name="connsiteY1896" fmla="*/ 361672 h 509406"/>
                  <a:gd name="connsiteX1897" fmla="*/ 927833 w 2377881"/>
                  <a:gd name="connsiteY1897" fmla="*/ 365101 h 509406"/>
                  <a:gd name="connsiteX1898" fmla="*/ 934881 w 2377881"/>
                  <a:gd name="connsiteY1898" fmla="*/ 368149 h 509406"/>
                  <a:gd name="connsiteX1899" fmla="*/ 941549 w 2377881"/>
                  <a:gd name="connsiteY1899" fmla="*/ 349480 h 509406"/>
                  <a:gd name="connsiteX1900" fmla="*/ 944216 w 2377881"/>
                  <a:gd name="connsiteY1900" fmla="*/ 351100 h 509406"/>
                  <a:gd name="connsiteX1901" fmla="*/ 950692 w 2377881"/>
                  <a:gd name="connsiteY1901" fmla="*/ 349861 h 509406"/>
                  <a:gd name="connsiteX1902" fmla="*/ 951931 w 2377881"/>
                  <a:gd name="connsiteY1902" fmla="*/ 348623 h 509406"/>
                  <a:gd name="connsiteX1903" fmla="*/ 947810 w 2377881"/>
                  <a:gd name="connsiteY1903" fmla="*/ 342000 h 509406"/>
                  <a:gd name="connsiteX1904" fmla="*/ 950693 w 2377881"/>
                  <a:gd name="connsiteY1904" fmla="*/ 340681 h 509406"/>
                  <a:gd name="connsiteX1905" fmla="*/ 950692 w 2377881"/>
                  <a:gd name="connsiteY1905" fmla="*/ 340592 h 509406"/>
                  <a:gd name="connsiteX1906" fmla="*/ 952502 w 2377881"/>
                  <a:gd name="connsiteY1906" fmla="*/ 342051 h 509406"/>
                  <a:gd name="connsiteX1907" fmla="*/ 957550 w 2377881"/>
                  <a:gd name="connsiteY1907" fmla="*/ 338050 h 509406"/>
                  <a:gd name="connsiteX1908" fmla="*/ 953741 w 2377881"/>
                  <a:gd name="connsiteY1908" fmla="*/ 335288 h 509406"/>
                  <a:gd name="connsiteX1909" fmla="*/ 1665377 w 2377881"/>
                  <a:gd name="connsiteY1909" fmla="*/ 332216 h 509406"/>
                  <a:gd name="connsiteX1910" fmla="*/ 1664305 w 2377881"/>
                  <a:gd name="connsiteY1910" fmla="*/ 335383 h 509406"/>
                  <a:gd name="connsiteX1911" fmla="*/ 1670878 w 2377881"/>
                  <a:gd name="connsiteY1911" fmla="*/ 335288 h 509406"/>
                  <a:gd name="connsiteX1912" fmla="*/ 1673450 w 2377881"/>
                  <a:gd name="connsiteY1912" fmla="*/ 337955 h 509406"/>
                  <a:gd name="connsiteX1913" fmla="*/ 1675164 w 2377881"/>
                  <a:gd name="connsiteY1913" fmla="*/ 337288 h 509406"/>
                  <a:gd name="connsiteX1914" fmla="*/ 1675164 w 2377881"/>
                  <a:gd name="connsiteY1914" fmla="*/ 335288 h 509406"/>
                  <a:gd name="connsiteX1915" fmla="*/ 1671164 w 2377881"/>
                  <a:gd name="connsiteY1915" fmla="*/ 332907 h 509406"/>
                  <a:gd name="connsiteX1916" fmla="*/ 1665377 w 2377881"/>
                  <a:gd name="connsiteY1916" fmla="*/ 332216 h 509406"/>
                  <a:gd name="connsiteX1917" fmla="*/ 1379603 w 2377881"/>
                  <a:gd name="connsiteY1917" fmla="*/ 331859 h 509406"/>
                  <a:gd name="connsiteX1918" fmla="*/ 1379032 w 2377881"/>
                  <a:gd name="connsiteY1918" fmla="*/ 332050 h 509406"/>
                  <a:gd name="connsiteX1919" fmla="*/ 1377603 w 2377881"/>
                  <a:gd name="connsiteY1919" fmla="*/ 338336 h 509406"/>
                  <a:gd name="connsiteX1920" fmla="*/ 1378556 w 2377881"/>
                  <a:gd name="connsiteY1920" fmla="*/ 339193 h 509406"/>
                  <a:gd name="connsiteX1921" fmla="*/ 1382746 w 2377881"/>
                  <a:gd name="connsiteY1921" fmla="*/ 345766 h 509406"/>
                  <a:gd name="connsiteX1922" fmla="*/ 1385509 w 2377881"/>
                  <a:gd name="connsiteY1922" fmla="*/ 344146 h 509406"/>
                  <a:gd name="connsiteX1923" fmla="*/ 1384080 w 2377881"/>
                  <a:gd name="connsiteY1923" fmla="*/ 339289 h 509406"/>
                  <a:gd name="connsiteX1924" fmla="*/ 1382175 w 2377881"/>
                  <a:gd name="connsiteY1924" fmla="*/ 338050 h 509406"/>
                  <a:gd name="connsiteX1925" fmla="*/ 1379508 w 2377881"/>
                  <a:gd name="connsiteY1925" fmla="*/ 334621 h 509406"/>
                  <a:gd name="connsiteX1926" fmla="*/ 1379603 w 2377881"/>
                  <a:gd name="connsiteY1926" fmla="*/ 331859 h 509406"/>
                  <a:gd name="connsiteX1927" fmla="*/ 603601 w 2377881"/>
                  <a:gd name="connsiteY1927" fmla="*/ 330145 h 509406"/>
                  <a:gd name="connsiteX1928" fmla="*/ 600173 w 2377881"/>
                  <a:gd name="connsiteY1928" fmla="*/ 333002 h 509406"/>
                  <a:gd name="connsiteX1929" fmla="*/ 600363 w 2377881"/>
                  <a:gd name="connsiteY1929" fmla="*/ 333193 h 509406"/>
                  <a:gd name="connsiteX1930" fmla="*/ 597029 w 2377881"/>
                  <a:gd name="connsiteY1930" fmla="*/ 332240 h 509406"/>
                  <a:gd name="connsiteX1931" fmla="*/ 589504 w 2377881"/>
                  <a:gd name="connsiteY1931" fmla="*/ 332431 h 509406"/>
                  <a:gd name="connsiteX1932" fmla="*/ 591505 w 2377881"/>
                  <a:gd name="connsiteY1932" fmla="*/ 336145 h 509406"/>
                  <a:gd name="connsiteX1933" fmla="*/ 592076 w 2377881"/>
                  <a:gd name="connsiteY1933" fmla="*/ 341670 h 509406"/>
                  <a:gd name="connsiteX1934" fmla="*/ 595315 w 2377881"/>
                  <a:gd name="connsiteY1934" fmla="*/ 344432 h 509406"/>
                  <a:gd name="connsiteX1935" fmla="*/ 590743 w 2377881"/>
                  <a:gd name="connsiteY1935" fmla="*/ 347194 h 509406"/>
                  <a:gd name="connsiteX1936" fmla="*/ 597791 w 2377881"/>
                  <a:gd name="connsiteY1936" fmla="*/ 345861 h 509406"/>
                  <a:gd name="connsiteX1937" fmla="*/ 598363 w 2377881"/>
                  <a:gd name="connsiteY1937" fmla="*/ 336431 h 509406"/>
                  <a:gd name="connsiteX1938" fmla="*/ 599982 w 2377881"/>
                  <a:gd name="connsiteY1938" fmla="*/ 338431 h 509406"/>
                  <a:gd name="connsiteX1939" fmla="*/ 603792 w 2377881"/>
                  <a:gd name="connsiteY1939" fmla="*/ 342337 h 509406"/>
                  <a:gd name="connsiteX1940" fmla="*/ 604840 w 2377881"/>
                  <a:gd name="connsiteY1940" fmla="*/ 342051 h 509406"/>
                  <a:gd name="connsiteX1941" fmla="*/ 606364 w 2377881"/>
                  <a:gd name="connsiteY1941" fmla="*/ 341575 h 509406"/>
                  <a:gd name="connsiteX1942" fmla="*/ 602363 w 2377881"/>
                  <a:gd name="connsiteY1942" fmla="*/ 337003 h 509406"/>
                  <a:gd name="connsiteX1943" fmla="*/ 603411 w 2377881"/>
                  <a:gd name="connsiteY1943" fmla="*/ 334812 h 509406"/>
                  <a:gd name="connsiteX1944" fmla="*/ 605030 w 2377881"/>
                  <a:gd name="connsiteY1944" fmla="*/ 333383 h 509406"/>
                  <a:gd name="connsiteX1945" fmla="*/ 603601 w 2377881"/>
                  <a:gd name="connsiteY1945" fmla="*/ 330145 h 509406"/>
                  <a:gd name="connsiteX1946" fmla="*/ 154022 w 2377881"/>
                  <a:gd name="connsiteY1946" fmla="*/ 330145 h 509406"/>
                  <a:gd name="connsiteX1947" fmla="*/ 161928 w 2377881"/>
                  <a:gd name="connsiteY1947" fmla="*/ 330335 h 509406"/>
                  <a:gd name="connsiteX1948" fmla="*/ 179549 w 2377881"/>
                  <a:gd name="connsiteY1948" fmla="*/ 334621 h 509406"/>
                  <a:gd name="connsiteX1949" fmla="*/ 183359 w 2377881"/>
                  <a:gd name="connsiteY1949" fmla="*/ 333764 h 509406"/>
                  <a:gd name="connsiteX1950" fmla="*/ 189169 w 2377881"/>
                  <a:gd name="connsiteY1950" fmla="*/ 332526 h 509406"/>
                  <a:gd name="connsiteX1951" fmla="*/ 190789 w 2377881"/>
                  <a:gd name="connsiteY1951" fmla="*/ 338812 h 509406"/>
                  <a:gd name="connsiteX1952" fmla="*/ 181454 w 2377881"/>
                  <a:gd name="connsiteY1952" fmla="*/ 338908 h 509406"/>
                  <a:gd name="connsiteX1953" fmla="*/ 175358 w 2377881"/>
                  <a:gd name="connsiteY1953" fmla="*/ 342622 h 509406"/>
                  <a:gd name="connsiteX1954" fmla="*/ 174215 w 2377881"/>
                  <a:gd name="connsiteY1954" fmla="*/ 345289 h 509406"/>
                  <a:gd name="connsiteX1955" fmla="*/ 167833 w 2377881"/>
                  <a:gd name="connsiteY1955" fmla="*/ 343956 h 509406"/>
                  <a:gd name="connsiteX1956" fmla="*/ 158118 w 2377881"/>
                  <a:gd name="connsiteY1956" fmla="*/ 340622 h 509406"/>
                  <a:gd name="connsiteX1957" fmla="*/ 159165 w 2377881"/>
                  <a:gd name="connsiteY1957" fmla="*/ 335193 h 509406"/>
                  <a:gd name="connsiteX1958" fmla="*/ 151927 w 2377881"/>
                  <a:gd name="connsiteY1958" fmla="*/ 337098 h 509406"/>
                  <a:gd name="connsiteX1959" fmla="*/ 151927 w 2377881"/>
                  <a:gd name="connsiteY1959" fmla="*/ 336526 h 509406"/>
                  <a:gd name="connsiteX1960" fmla="*/ 151736 w 2377881"/>
                  <a:gd name="connsiteY1960" fmla="*/ 334526 h 509406"/>
                  <a:gd name="connsiteX1961" fmla="*/ 154022 w 2377881"/>
                  <a:gd name="connsiteY1961" fmla="*/ 330145 h 509406"/>
                  <a:gd name="connsiteX1962" fmla="*/ 345474 w 2377881"/>
                  <a:gd name="connsiteY1962" fmla="*/ 329954 h 509406"/>
                  <a:gd name="connsiteX1963" fmla="*/ 342712 w 2377881"/>
                  <a:gd name="connsiteY1963" fmla="*/ 330716 h 509406"/>
                  <a:gd name="connsiteX1964" fmla="*/ 341569 w 2377881"/>
                  <a:gd name="connsiteY1964" fmla="*/ 333288 h 509406"/>
                  <a:gd name="connsiteX1965" fmla="*/ 340807 w 2377881"/>
                  <a:gd name="connsiteY1965" fmla="*/ 338336 h 509406"/>
                  <a:gd name="connsiteX1966" fmla="*/ 344521 w 2377881"/>
                  <a:gd name="connsiteY1966" fmla="*/ 339098 h 509406"/>
                  <a:gd name="connsiteX1967" fmla="*/ 345093 w 2377881"/>
                  <a:gd name="connsiteY1967" fmla="*/ 338146 h 509406"/>
                  <a:gd name="connsiteX1968" fmla="*/ 347379 w 2377881"/>
                  <a:gd name="connsiteY1968" fmla="*/ 334145 h 509406"/>
                  <a:gd name="connsiteX1969" fmla="*/ 349951 w 2377881"/>
                  <a:gd name="connsiteY1969" fmla="*/ 330811 h 509406"/>
                  <a:gd name="connsiteX1970" fmla="*/ 345474 w 2377881"/>
                  <a:gd name="connsiteY1970" fmla="*/ 329954 h 509406"/>
                  <a:gd name="connsiteX1971" fmla="*/ 1203200 w 2377881"/>
                  <a:gd name="connsiteY1971" fmla="*/ 329668 h 509406"/>
                  <a:gd name="connsiteX1972" fmla="*/ 1194056 w 2377881"/>
                  <a:gd name="connsiteY1972" fmla="*/ 336431 h 509406"/>
                  <a:gd name="connsiteX1973" fmla="*/ 1190723 w 2377881"/>
                  <a:gd name="connsiteY1973" fmla="*/ 335955 h 509406"/>
                  <a:gd name="connsiteX1974" fmla="*/ 1183102 w 2377881"/>
                  <a:gd name="connsiteY1974" fmla="*/ 335002 h 509406"/>
                  <a:gd name="connsiteX1975" fmla="*/ 1174720 w 2377881"/>
                  <a:gd name="connsiteY1975" fmla="*/ 345480 h 509406"/>
                  <a:gd name="connsiteX1976" fmla="*/ 1177768 w 2377881"/>
                  <a:gd name="connsiteY1976" fmla="*/ 343480 h 509406"/>
                  <a:gd name="connsiteX1977" fmla="*/ 1183007 w 2377881"/>
                  <a:gd name="connsiteY1977" fmla="*/ 341194 h 509406"/>
                  <a:gd name="connsiteX1978" fmla="*/ 1184626 w 2377881"/>
                  <a:gd name="connsiteY1978" fmla="*/ 340622 h 509406"/>
                  <a:gd name="connsiteX1979" fmla="*/ 1186532 w 2377881"/>
                  <a:gd name="connsiteY1979" fmla="*/ 349766 h 509406"/>
                  <a:gd name="connsiteX1980" fmla="*/ 1187770 w 2377881"/>
                  <a:gd name="connsiteY1980" fmla="*/ 352814 h 509406"/>
                  <a:gd name="connsiteX1981" fmla="*/ 1186151 w 2377881"/>
                  <a:gd name="connsiteY1981" fmla="*/ 356910 h 509406"/>
                  <a:gd name="connsiteX1982" fmla="*/ 1179197 w 2377881"/>
                  <a:gd name="connsiteY1982" fmla="*/ 363006 h 509406"/>
                  <a:gd name="connsiteX1983" fmla="*/ 1177578 w 2377881"/>
                  <a:gd name="connsiteY1983" fmla="*/ 364530 h 509406"/>
                  <a:gd name="connsiteX1984" fmla="*/ 1190246 w 2377881"/>
                  <a:gd name="connsiteY1984" fmla="*/ 368721 h 509406"/>
                  <a:gd name="connsiteX1985" fmla="*/ 1195390 w 2377881"/>
                  <a:gd name="connsiteY1985" fmla="*/ 368340 h 509406"/>
                  <a:gd name="connsiteX1986" fmla="*/ 1195199 w 2377881"/>
                  <a:gd name="connsiteY1986" fmla="*/ 368245 h 509406"/>
                  <a:gd name="connsiteX1987" fmla="*/ 1191770 w 2377881"/>
                  <a:gd name="connsiteY1987" fmla="*/ 366816 h 509406"/>
                  <a:gd name="connsiteX1988" fmla="*/ 1183102 w 2377881"/>
                  <a:gd name="connsiteY1988" fmla="*/ 364625 h 509406"/>
                  <a:gd name="connsiteX1989" fmla="*/ 1182912 w 2377881"/>
                  <a:gd name="connsiteY1989" fmla="*/ 364149 h 509406"/>
                  <a:gd name="connsiteX1990" fmla="*/ 1182721 w 2377881"/>
                  <a:gd name="connsiteY1990" fmla="*/ 363577 h 509406"/>
                  <a:gd name="connsiteX1991" fmla="*/ 1187960 w 2377881"/>
                  <a:gd name="connsiteY1991" fmla="*/ 360625 h 509406"/>
                  <a:gd name="connsiteX1992" fmla="*/ 1194151 w 2377881"/>
                  <a:gd name="connsiteY1992" fmla="*/ 353767 h 509406"/>
                  <a:gd name="connsiteX1993" fmla="*/ 1195580 w 2377881"/>
                  <a:gd name="connsiteY1993" fmla="*/ 353862 h 509406"/>
                  <a:gd name="connsiteX1994" fmla="*/ 1196533 w 2377881"/>
                  <a:gd name="connsiteY1994" fmla="*/ 353957 h 509406"/>
                  <a:gd name="connsiteX1995" fmla="*/ 1197961 w 2377881"/>
                  <a:gd name="connsiteY1995" fmla="*/ 352052 h 509406"/>
                  <a:gd name="connsiteX1996" fmla="*/ 1197390 w 2377881"/>
                  <a:gd name="connsiteY1996" fmla="*/ 351290 h 509406"/>
                  <a:gd name="connsiteX1997" fmla="*/ 1195104 w 2377881"/>
                  <a:gd name="connsiteY1997" fmla="*/ 350909 h 509406"/>
                  <a:gd name="connsiteX1998" fmla="*/ 1190627 w 2377881"/>
                  <a:gd name="connsiteY1998" fmla="*/ 348718 h 509406"/>
                  <a:gd name="connsiteX1999" fmla="*/ 1193866 w 2377881"/>
                  <a:gd name="connsiteY1999" fmla="*/ 344242 h 509406"/>
                  <a:gd name="connsiteX2000" fmla="*/ 1197866 w 2377881"/>
                  <a:gd name="connsiteY2000" fmla="*/ 342432 h 509406"/>
                  <a:gd name="connsiteX2001" fmla="*/ 1205772 w 2377881"/>
                  <a:gd name="connsiteY2001" fmla="*/ 337765 h 509406"/>
                  <a:gd name="connsiteX2002" fmla="*/ 1209296 w 2377881"/>
                  <a:gd name="connsiteY2002" fmla="*/ 340813 h 509406"/>
                  <a:gd name="connsiteX2003" fmla="*/ 1210630 w 2377881"/>
                  <a:gd name="connsiteY2003" fmla="*/ 340432 h 509406"/>
                  <a:gd name="connsiteX2004" fmla="*/ 1216440 w 2377881"/>
                  <a:gd name="connsiteY2004" fmla="*/ 339289 h 509406"/>
                  <a:gd name="connsiteX2005" fmla="*/ 1217202 w 2377881"/>
                  <a:gd name="connsiteY2005" fmla="*/ 339193 h 509406"/>
                  <a:gd name="connsiteX2006" fmla="*/ 1221107 w 2377881"/>
                  <a:gd name="connsiteY2006" fmla="*/ 343003 h 509406"/>
                  <a:gd name="connsiteX2007" fmla="*/ 1224536 w 2377881"/>
                  <a:gd name="connsiteY2007" fmla="*/ 341194 h 509406"/>
                  <a:gd name="connsiteX2008" fmla="*/ 1226156 w 2377881"/>
                  <a:gd name="connsiteY2008" fmla="*/ 340336 h 509406"/>
                  <a:gd name="connsiteX2009" fmla="*/ 1233871 w 2377881"/>
                  <a:gd name="connsiteY2009" fmla="*/ 341575 h 509406"/>
                  <a:gd name="connsiteX2010" fmla="*/ 1241110 w 2377881"/>
                  <a:gd name="connsiteY2010" fmla="*/ 338527 h 509406"/>
                  <a:gd name="connsiteX2011" fmla="*/ 1243205 w 2377881"/>
                  <a:gd name="connsiteY2011" fmla="*/ 339955 h 509406"/>
                  <a:gd name="connsiteX2012" fmla="*/ 1244443 w 2377881"/>
                  <a:gd name="connsiteY2012" fmla="*/ 340813 h 509406"/>
                  <a:gd name="connsiteX2013" fmla="*/ 1249301 w 2377881"/>
                  <a:gd name="connsiteY2013" fmla="*/ 337574 h 509406"/>
                  <a:gd name="connsiteX2014" fmla="*/ 1244253 w 2377881"/>
                  <a:gd name="connsiteY2014" fmla="*/ 331192 h 509406"/>
                  <a:gd name="connsiteX2015" fmla="*/ 1235204 w 2377881"/>
                  <a:gd name="connsiteY2015" fmla="*/ 333669 h 509406"/>
                  <a:gd name="connsiteX2016" fmla="*/ 1223012 w 2377881"/>
                  <a:gd name="connsiteY2016" fmla="*/ 335860 h 509406"/>
                  <a:gd name="connsiteX2017" fmla="*/ 1216250 w 2377881"/>
                  <a:gd name="connsiteY2017" fmla="*/ 336241 h 509406"/>
                  <a:gd name="connsiteX2018" fmla="*/ 1205296 w 2377881"/>
                  <a:gd name="connsiteY2018" fmla="*/ 332431 h 509406"/>
                  <a:gd name="connsiteX2019" fmla="*/ 1964248 w 2377881"/>
                  <a:gd name="connsiteY2019" fmla="*/ 328811 h 509406"/>
                  <a:gd name="connsiteX2020" fmla="*/ 1970915 w 2377881"/>
                  <a:gd name="connsiteY2020" fmla="*/ 330431 h 509406"/>
                  <a:gd name="connsiteX2021" fmla="*/ 1974249 w 2377881"/>
                  <a:gd name="connsiteY2021" fmla="*/ 330240 h 509406"/>
                  <a:gd name="connsiteX2022" fmla="*/ 1977488 w 2377881"/>
                  <a:gd name="connsiteY2022" fmla="*/ 329954 h 509406"/>
                  <a:gd name="connsiteX2023" fmla="*/ 1981583 w 2377881"/>
                  <a:gd name="connsiteY2023" fmla="*/ 336146 h 509406"/>
                  <a:gd name="connsiteX2024" fmla="*/ 1979488 w 2377881"/>
                  <a:gd name="connsiteY2024" fmla="*/ 337193 h 509406"/>
                  <a:gd name="connsiteX2025" fmla="*/ 1978535 w 2377881"/>
                  <a:gd name="connsiteY2025" fmla="*/ 337670 h 509406"/>
                  <a:gd name="connsiteX2026" fmla="*/ 1965963 w 2377881"/>
                  <a:gd name="connsiteY2026" fmla="*/ 340813 h 509406"/>
                  <a:gd name="connsiteX2027" fmla="*/ 1960438 w 2377881"/>
                  <a:gd name="connsiteY2027" fmla="*/ 340527 h 509406"/>
                  <a:gd name="connsiteX2028" fmla="*/ 1955676 w 2377881"/>
                  <a:gd name="connsiteY2028" fmla="*/ 341384 h 509406"/>
                  <a:gd name="connsiteX2029" fmla="*/ 1953866 w 2377881"/>
                  <a:gd name="connsiteY2029" fmla="*/ 336431 h 509406"/>
                  <a:gd name="connsiteX2030" fmla="*/ 1958438 w 2377881"/>
                  <a:gd name="connsiteY2030" fmla="*/ 332336 h 509406"/>
                  <a:gd name="connsiteX2031" fmla="*/ 1964248 w 2377881"/>
                  <a:gd name="connsiteY2031" fmla="*/ 328907 h 509406"/>
                  <a:gd name="connsiteX2032" fmla="*/ 1867570 w 2377881"/>
                  <a:gd name="connsiteY2032" fmla="*/ 328621 h 509406"/>
                  <a:gd name="connsiteX2033" fmla="*/ 1874999 w 2377881"/>
                  <a:gd name="connsiteY2033" fmla="*/ 328716 h 509406"/>
                  <a:gd name="connsiteX2034" fmla="*/ 1874523 w 2377881"/>
                  <a:gd name="connsiteY2034" fmla="*/ 330240 h 509406"/>
                  <a:gd name="connsiteX2035" fmla="*/ 1874142 w 2377881"/>
                  <a:gd name="connsiteY2035" fmla="*/ 331478 h 509406"/>
                  <a:gd name="connsiteX2036" fmla="*/ 1873380 w 2377881"/>
                  <a:gd name="connsiteY2036" fmla="*/ 334622 h 509406"/>
                  <a:gd name="connsiteX2037" fmla="*/ 1870808 w 2377881"/>
                  <a:gd name="connsiteY2037" fmla="*/ 335193 h 509406"/>
                  <a:gd name="connsiteX2038" fmla="*/ 1866236 w 2377881"/>
                  <a:gd name="connsiteY2038" fmla="*/ 334717 h 509406"/>
                  <a:gd name="connsiteX2039" fmla="*/ 1864902 w 2377881"/>
                  <a:gd name="connsiteY2039" fmla="*/ 332526 h 509406"/>
                  <a:gd name="connsiteX2040" fmla="*/ 1867570 w 2377881"/>
                  <a:gd name="connsiteY2040" fmla="*/ 328621 h 509406"/>
                  <a:gd name="connsiteX2041" fmla="*/ 260607 w 2377881"/>
                  <a:gd name="connsiteY2041" fmla="*/ 328240 h 509406"/>
                  <a:gd name="connsiteX2042" fmla="*/ 266322 w 2377881"/>
                  <a:gd name="connsiteY2042" fmla="*/ 337955 h 509406"/>
                  <a:gd name="connsiteX2043" fmla="*/ 261750 w 2377881"/>
                  <a:gd name="connsiteY2043" fmla="*/ 334526 h 509406"/>
                  <a:gd name="connsiteX2044" fmla="*/ 259654 w 2377881"/>
                  <a:gd name="connsiteY2044" fmla="*/ 333002 h 509406"/>
                  <a:gd name="connsiteX2045" fmla="*/ 253272 w 2377881"/>
                  <a:gd name="connsiteY2045" fmla="*/ 335669 h 509406"/>
                  <a:gd name="connsiteX2046" fmla="*/ 242795 w 2377881"/>
                  <a:gd name="connsiteY2046" fmla="*/ 336145 h 509406"/>
                  <a:gd name="connsiteX2047" fmla="*/ 246510 w 2377881"/>
                  <a:gd name="connsiteY2047" fmla="*/ 330335 h 509406"/>
                  <a:gd name="connsiteX2048" fmla="*/ 260607 w 2377881"/>
                  <a:gd name="connsiteY2048" fmla="*/ 328240 h 509406"/>
                  <a:gd name="connsiteX2049" fmla="*/ 1611823 w 2377881"/>
                  <a:gd name="connsiteY2049" fmla="*/ 328144 h 509406"/>
                  <a:gd name="connsiteX2050" fmla="*/ 1611061 w 2377881"/>
                  <a:gd name="connsiteY2050" fmla="*/ 328621 h 509406"/>
                  <a:gd name="connsiteX2051" fmla="*/ 1611727 w 2377881"/>
                  <a:gd name="connsiteY2051" fmla="*/ 333288 h 509406"/>
                  <a:gd name="connsiteX2052" fmla="*/ 1609442 w 2377881"/>
                  <a:gd name="connsiteY2052" fmla="*/ 338717 h 509406"/>
                  <a:gd name="connsiteX2053" fmla="*/ 1611251 w 2377881"/>
                  <a:gd name="connsiteY2053" fmla="*/ 336431 h 509406"/>
                  <a:gd name="connsiteX2054" fmla="*/ 1620871 w 2377881"/>
                  <a:gd name="connsiteY2054" fmla="*/ 342051 h 509406"/>
                  <a:gd name="connsiteX2055" fmla="*/ 1625634 w 2377881"/>
                  <a:gd name="connsiteY2055" fmla="*/ 343003 h 509406"/>
                  <a:gd name="connsiteX2056" fmla="*/ 1636969 w 2377881"/>
                  <a:gd name="connsiteY2056" fmla="*/ 332240 h 509406"/>
                  <a:gd name="connsiteX2057" fmla="*/ 1633730 w 2377881"/>
                  <a:gd name="connsiteY2057" fmla="*/ 330716 h 509406"/>
                  <a:gd name="connsiteX2058" fmla="*/ 1625825 w 2377881"/>
                  <a:gd name="connsiteY2058" fmla="*/ 331192 h 509406"/>
                  <a:gd name="connsiteX2059" fmla="*/ 1624301 w 2377881"/>
                  <a:gd name="connsiteY2059" fmla="*/ 332145 h 509406"/>
                  <a:gd name="connsiteX2060" fmla="*/ 1617347 w 2377881"/>
                  <a:gd name="connsiteY2060" fmla="*/ 332050 h 509406"/>
                  <a:gd name="connsiteX2061" fmla="*/ 1617061 w 2377881"/>
                  <a:gd name="connsiteY2061" fmla="*/ 331669 h 509406"/>
                  <a:gd name="connsiteX2062" fmla="*/ 1615061 w 2377881"/>
                  <a:gd name="connsiteY2062" fmla="*/ 328240 h 509406"/>
                  <a:gd name="connsiteX2063" fmla="*/ 1611823 w 2377881"/>
                  <a:gd name="connsiteY2063" fmla="*/ 328144 h 509406"/>
                  <a:gd name="connsiteX2064" fmla="*/ 1047848 w 2377881"/>
                  <a:gd name="connsiteY2064" fmla="*/ 328144 h 509406"/>
                  <a:gd name="connsiteX2065" fmla="*/ 1046228 w 2377881"/>
                  <a:gd name="connsiteY2065" fmla="*/ 338336 h 509406"/>
                  <a:gd name="connsiteX2066" fmla="*/ 1039751 w 2377881"/>
                  <a:gd name="connsiteY2066" fmla="*/ 341194 h 509406"/>
                  <a:gd name="connsiteX2067" fmla="*/ 1035370 w 2377881"/>
                  <a:gd name="connsiteY2067" fmla="*/ 340432 h 509406"/>
                  <a:gd name="connsiteX2068" fmla="*/ 1034608 w 2377881"/>
                  <a:gd name="connsiteY2068" fmla="*/ 340336 h 509406"/>
                  <a:gd name="connsiteX2069" fmla="*/ 1026797 w 2377881"/>
                  <a:gd name="connsiteY2069" fmla="*/ 344623 h 509406"/>
                  <a:gd name="connsiteX2070" fmla="*/ 1026511 w 2377881"/>
                  <a:gd name="connsiteY2070" fmla="*/ 345575 h 509406"/>
                  <a:gd name="connsiteX2071" fmla="*/ 1020403 w 2377881"/>
                  <a:gd name="connsiteY2071" fmla="*/ 345629 h 509406"/>
                  <a:gd name="connsiteX2072" fmla="*/ 1023749 w 2377881"/>
                  <a:gd name="connsiteY2072" fmla="*/ 341956 h 509406"/>
                  <a:gd name="connsiteX2073" fmla="*/ 1021368 w 2377881"/>
                  <a:gd name="connsiteY2073" fmla="*/ 341384 h 509406"/>
                  <a:gd name="connsiteX2074" fmla="*/ 1010033 w 2377881"/>
                  <a:gd name="connsiteY2074" fmla="*/ 343670 h 509406"/>
                  <a:gd name="connsiteX2075" fmla="*/ 1006414 w 2377881"/>
                  <a:gd name="connsiteY2075" fmla="*/ 336336 h 509406"/>
                  <a:gd name="connsiteX2076" fmla="*/ 1006604 w 2377881"/>
                  <a:gd name="connsiteY2076" fmla="*/ 333764 h 509406"/>
                  <a:gd name="connsiteX2077" fmla="*/ 1006700 w 2377881"/>
                  <a:gd name="connsiteY2077" fmla="*/ 332621 h 509406"/>
                  <a:gd name="connsiteX2078" fmla="*/ 996984 w 2377881"/>
                  <a:gd name="connsiteY2078" fmla="*/ 331764 h 509406"/>
                  <a:gd name="connsiteX2079" fmla="*/ 993460 w 2377881"/>
                  <a:gd name="connsiteY2079" fmla="*/ 332240 h 509406"/>
                  <a:gd name="connsiteX2080" fmla="*/ 992317 w 2377881"/>
                  <a:gd name="connsiteY2080" fmla="*/ 334812 h 509406"/>
                  <a:gd name="connsiteX2081" fmla="*/ 994889 w 2377881"/>
                  <a:gd name="connsiteY2081" fmla="*/ 336241 h 509406"/>
                  <a:gd name="connsiteX2082" fmla="*/ 996317 w 2377881"/>
                  <a:gd name="connsiteY2082" fmla="*/ 336050 h 509406"/>
                  <a:gd name="connsiteX2083" fmla="*/ 1000223 w 2377881"/>
                  <a:gd name="connsiteY2083" fmla="*/ 336812 h 509406"/>
                  <a:gd name="connsiteX2084" fmla="*/ 996984 w 2377881"/>
                  <a:gd name="connsiteY2084" fmla="*/ 340146 h 509406"/>
                  <a:gd name="connsiteX2085" fmla="*/ 995079 w 2377881"/>
                  <a:gd name="connsiteY2085" fmla="*/ 340813 h 509406"/>
                  <a:gd name="connsiteX2086" fmla="*/ 990507 w 2377881"/>
                  <a:gd name="connsiteY2086" fmla="*/ 342432 h 509406"/>
                  <a:gd name="connsiteX2087" fmla="*/ 984983 w 2377881"/>
                  <a:gd name="connsiteY2087" fmla="*/ 336526 h 509406"/>
                  <a:gd name="connsiteX2088" fmla="*/ 984030 w 2377881"/>
                  <a:gd name="connsiteY2088" fmla="*/ 336622 h 509406"/>
                  <a:gd name="connsiteX2089" fmla="*/ 983173 w 2377881"/>
                  <a:gd name="connsiteY2089" fmla="*/ 336717 h 509406"/>
                  <a:gd name="connsiteX2090" fmla="*/ 980982 w 2377881"/>
                  <a:gd name="connsiteY2090" fmla="*/ 343765 h 509406"/>
                  <a:gd name="connsiteX2091" fmla="*/ 984220 w 2377881"/>
                  <a:gd name="connsiteY2091" fmla="*/ 346051 h 509406"/>
                  <a:gd name="connsiteX2092" fmla="*/ 986983 w 2377881"/>
                  <a:gd name="connsiteY2092" fmla="*/ 347956 h 509406"/>
                  <a:gd name="connsiteX2093" fmla="*/ 992412 w 2377881"/>
                  <a:gd name="connsiteY2093" fmla="*/ 347861 h 509406"/>
                  <a:gd name="connsiteX2094" fmla="*/ 997270 w 2377881"/>
                  <a:gd name="connsiteY2094" fmla="*/ 349004 h 509406"/>
                  <a:gd name="connsiteX2095" fmla="*/ 1000699 w 2377881"/>
                  <a:gd name="connsiteY2095" fmla="*/ 349766 h 509406"/>
                  <a:gd name="connsiteX2096" fmla="*/ 1022987 w 2377881"/>
                  <a:gd name="connsiteY2096" fmla="*/ 350052 h 509406"/>
                  <a:gd name="connsiteX2097" fmla="*/ 1023940 w 2377881"/>
                  <a:gd name="connsiteY2097" fmla="*/ 350623 h 509406"/>
                  <a:gd name="connsiteX2098" fmla="*/ 1028321 w 2377881"/>
                  <a:gd name="connsiteY2098" fmla="*/ 349099 h 509406"/>
                  <a:gd name="connsiteX2099" fmla="*/ 1031369 w 2377881"/>
                  <a:gd name="connsiteY2099" fmla="*/ 347099 h 509406"/>
                  <a:gd name="connsiteX2100" fmla="*/ 1039370 w 2377881"/>
                  <a:gd name="connsiteY2100" fmla="*/ 348623 h 509406"/>
                  <a:gd name="connsiteX2101" fmla="*/ 1040704 w 2377881"/>
                  <a:gd name="connsiteY2101" fmla="*/ 348814 h 509406"/>
                  <a:gd name="connsiteX2102" fmla="*/ 1042514 w 2377881"/>
                  <a:gd name="connsiteY2102" fmla="*/ 345766 h 509406"/>
                  <a:gd name="connsiteX2103" fmla="*/ 1041942 w 2377881"/>
                  <a:gd name="connsiteY2103" fmla="*/ 344623 h 509406"/>
                  <a:gd name="connsiteX2104" fmla="*/ 1041751 w 2377881"/>
                  <a:gd name="connsiteY2104" fmla="*/ 343670 h 509406"/>
                  <a:gd name="connsiteX2105" fmla="*/ 1044418 w 2377881"/>
                  <a:gd name="connsiteY2105" fmla="*/ 342527 h 509406"/>
                  <a:gd name="connsiteX2106" fmla="*/ 1051276 w 2377881"/>
                  <a:gd name="connsiteY2106" fmla="*/ 343765 h 509406"/>
                  <a:gd name="connsiteX2107" fmla="*/ 1051372 w 2377881"/>
                  <a:gd name="connsiteY2107" fmla="*/ 344051 h 509406"/>
                  <a:gd name="connsiteX2108" fmla="*/ 1053943 w 2377881"/>
                  <a:gd name="connsiteY2108" fmla="*/ 348718 h 509406"/>
                  <a:gd name="connsiteX2109" fmla="*/ 1057373 w 2377881"/>
                  <a:gd name="connsiteY2109" fmla="*/ 348909 h 509406"/>
                  <a:gd name="connsiteX2110" fmla="*/ 1060897 w 2377881"/>
                  <a:gd name="connsiteY2110" fmla="*/ 342337 h 509406"/>
                  <a:gd name="connsiteX2111" fmla="*/ 1062897 w 2377881"/>
                  <a:gd name="connsiteY2111" fmla="*/ 342718 h 509406"/>
                  <a:gd name="connsiteX2112" fmla="*/ 1065183 w 2377881"/>
                  <a:gd name="connsiteY2112" fmla="*/ 343099 h 509406"/>
                  <a:gd name="connsiteX2113" fmla="*/ 1064707 w 2377881"/>
                  <a:gd name="connsiteY2113" fmla="*/ 341194 h 509406"/>
                  <a:gd name="connsiteX2114" fmla="*/ 1063373 w 2377881"/>
                  <a:gd name="connsiteY2114" fmla="*/ 338908 h 509406"/>
                  <a:gd name="connsiteX2115" fmla="*/ 1057658 w 2377881"/>
                  <a:gd name="connsiteY2115" fmla="*/ 338527 h 509406"/>
                  <a:gd name="connsiteX2116" fmla="*/ 1053562 w 2377881"/>
                  <a:gd name="connsiteY2116" fmla="*/ 338908 h 509406"/>
                  <a:gd name="connsiteX2117" fmla="*/ 1050895 w 2377881"/>
                  <a:gd name="connsiteY2117" fmla="*/ 334050 h 509406"/>
                  <a:gd name="connsiteX2118" fmla="*/ 1053277 w 2377881"/>
                  <a:gd name="connsiteY2118" fmla="*/ 329002 h 509406"/>
                  <a:gd name="connsiteX2119" fmla="*/ 1047848 w 2377881"/>
                  <a:gd name="connsiteY2119" fmla="*/ 328144 h 509406"/>
                  <a:gd name="connsiteX2120" fmla="*/ 2109313 w 2377881"/>
                  <a:gd name="connsiteY2120" fmla="*/ 327478 h 509406"/>
                  <a:gd name="connsiteX2121" fmla="*/ 2110933 w 2377881"/>
                  <a:gd name="connsiteY2121" fmla="*/ 327764 h 509406"/>
                  <a:gd name="connsiteX2122" fmla="*/ 2112552 w 2377881"/>
                  <a:gd name="connsiteY2122" fmla="*/ 328049 h 509406"/>
                  <a:gd name="connsiteX2123" fmla="*/ 2112362 w 2377881"/>
                  <a:gd name="connsiteY2123" fmla="*/ 334526 h 509406"/>
                  <a:gd name="connsiteX2124" fmla="*/ 2110552 w 2377881"/>
                  <a:gd name="connsiteY2124" fmla="*/ 337384 h 509406"/>
                  <a:gd name="connsiteX2125" fmla="*/ 2107408 w 2377881"/>
                  <a:gd name="connsiteY2125" fmla="*/ 338241 h 509406"/>
                  <a:gd name="connsiteX2126" fmla="*/ 2106646 w 2377881"/>
                  <a:gd name="connsiteY2126" fmla="*/ 338051 h 509406"/>
                  <a:gd name="connsiteX2127" fmla="*/ 2106170 w 2377881"/>
                  <a:gd name="connsiteY2127" fmla="*/ 332907 h 509406"/>
                  <a:gd name="connsiteX2128" fmla="*/ 2109313 w 2377881"/>
                  <a:gd name="connsiteY2128" fmla="*/ 327478 h 509406"/>
                  <a:gd name="connsiteX2129" fmla="*/ 1646780 w 2377881"/>
                  <a:gd name="connsiteY2129" fmla="*/ 327382 h 509406"/>
                  <a:gd name="connsiteX2130" fmla="*/ 1646113 w 2377881"/>
                  <a:gd name="connsiteY2130" fmla="*/ 327859 h 509406"/>
                  <a:gd name="connsiteX2131" fmla="*/ 1644779 w 2377881"/>
                  <a:gd name="connsiteY2131" fmla="*/ 331002 h 509406"/>
                  <a:gd name="connsiteX2132" fmla="*/ 1645541 w 2377881"/>
                  <a:gd name="connsiteY2132" fmla="*/ 331859 h 509406"/>
                  <a:gd name="connsiteX2133" fmla="*/ 1645637 w 2377881"/>
                  <a:gd name="connsiteY2133" fmla="*/ 333764 h 509406"/>
                  <a:gd name="connsiteX2134" fmla="*/ 1644970 w 2377881"/>
                  <a:gd name="connsiteY2134" fmla="*/ 334812 h 509406"/>
                  <a:gd name="connsiteX2135" fmla="*/ 1645731 w 2377881"/>
                  <a:gd name="connsiteY2135" fmla="*/ 338146 h 509406"/>
                  <a:gd name="connsiteX2136" fmla="*/ 1647065 w 2377881"/>
                  <a:gd name="connsiteY2136" fmla="*/ 339193 h 509406"/>
                  <a:gd name="connsiteX2137" fmla="*/ 1655447 w 2377881"/>
                  <a:gd name="connsiteY2137" fmla="*/ 341098 h 509406"/>
                  <a:gd name="connsiteX2138" fmla="*/ 1657733 w 2377881"/>
                  <a:gd name="connsiteY2138" fmla="*/ 340336 h 509406"/>
                  <a:gd name="connsiteX2139" fmla="*/ 1659638 w 2377881"/>
                  <a:gd name="connsiteY2139" fmla="*/ 339384 h 509406"/>
                  <a:gd name="connsiteX2140" fmla="*/ 1658876 w 2377881"/>
                  <a:gd name="connsiteY2140" fmla="*/ 336622 h 509406"/>
                  <a:gd name="connsiteX2141" fmla="*/ 1657733 w 2377881"/>
                  <a:gd name="connsiteY2141" fmla="*/ 335860 h 509406"/>
                  <a:gd name="connsiteX2142" fmla="*/ 1655447 w 2377881"/>
                  <a:gd name="connsiteY2142" fmla="*/ 333859 h 509406"/>
                  <a:gd name="connsiteX2143" fmla="*/ 1652018 w 2377881"/>
                  <a:gd name="connsiteY2143" fmla="*/ 329287 h 509406"/>
                  <a:gd name="connsiteX2144" fmla="*/ 1646780 w 2377881"/>
                  <a:gd name="connsiteY2144" fmla="*/ 327382 h 509406"/>
                  <a:gd name="connsiteX2145" fmla="*/ 212029 w 2377881"/>
                  <a:gd name="connsiteY2145" fmla="*/ 326239 h 509406"/>
                  <a:gd name="connsiteX2146" fmla="*/ 213363 w 2377881"/>
                  <a:gd name="connsiteY2146" fmla="*/ 326906 h 509406"/>
                  <a:gd name="connsiteX2147" fmla="*/ 221649 w 2377881"/>
                  <a:gd name="connsiteY2147" fmla="*/ 333669 h 509406"/>
                  <a:gd name="connsiteX2148" fmla="*/ 227555 w 2377881"/>
                  <a:gd name="connsiteY2148" fmla="*/ 335002 h 509406"/>
                  <a:gd name="connsiteX2149" fmla="*/ 226603 w 2377881"/>
                  <a:gd name="connsiteY2149" fmla="*/ 337288 h 509406"/>
                  <a:gd name="connsiteX2150" fmla="*/ 225364 w 2377881"/>
                  <a:gd name="connsiteY2150" fmla="*/ 338336 h 509406"/>
                  <a:gd name="connsiteX2151" fmla="*/ 220602 w 2377881"/>
                  <a:gd name="connsiteY2151" fmla="*/ 339384 h 509406"/>
                  <a:gd name="connsiteX2152" fmla="*/ 212029 w 2377881"/>
                  <a:gd name="connsiteY2152" fmla="*/ 326239 h 509406"/>
                  <a:gd name="connsiteX2153" fmla="*/ 437009 w 2377881"/>
                  <a:gd name="connsiteY2153" fmla="*/ 326049 h 509406"/>
                  <a:gd name="connsiteX2154" fmla="*/ 434342 w 2377881"/>
                  <a:gd name="connsiteY2154" fmla="*/ 327478 h 509406"/>
                  <a:gd name="connsiteX2155" fmla="*/ 432628 w 2377881"/>
                  <a:gd name="connsiteY2155" fmla="*/ 334240 h 509406"/>
                  <a:gd name="connsiteX2156" fmla="*/ 429866 w 2377881"/>
                  <a:gd name="connsiteY2156" fmla="*/ 342622 h 509406"/>
                  <a:gd name="connsiteX2157" fmla="*/ 431675 w 2377881"/>
                  <a:gd name="connsiteY2157" fmla="*/ 342527 h 509406"/>
                  <a:gd name="connsiteX2158" fmla="*/ 433009 w 2377881"/>
                  <a:gd name="connsiteY2158" fmla="*/ 342051 h 509406"/>
                  <a:gd name="connsiteX2159" fmla="*/ 437962 w 2377881"/>
                  <a:gd name="connsiteY2159" fmla="*/ 329097 h 509406"/>
                  <a:gd name="connsiteX2160" fmla="*/ 438057 w 2377881"/>
                  <a:gd name="connsiteY2160" fmla="*/ 328144 h 509406"/>
                  <a:gd name="connsiteX2161" fmla="*/ 437009 w 2377881"/>
                  <a:gd name="connsiteY2161" fmla="*/ 326049 h 509406"/>
                  <a:gd name="connsiteX2162" fmla="*/ 449677 w 2377881"/>
                  <a:gd name="connsiteY2162" fmla="*/ 325668 h 509406"/>
                  <a:gd name="connsiteX2163" fmla="*/ 443962 w 2377881"/>
                  <a:gd name="connsiteY2163" fmla="*/ 335098 h 509406"/>
                  <a:gd name="connsiteX2164" fmla="*/ 443296 w 2377881"/>
                  <a:gd name="connsiteY2164" fmla="*/ 337574 h 509406"/>
                  <a:gd name="connsiteX2165" fmla="*/ 443105 w 2377881"/>
                  <a:gd name="connsiteY2165" fmla="*/ 338336 h 509406"/>
                  <a:gd name="connsiteX2166" fmla="*/ 446725 w 2377881"/>
                  <a:gd name="connsiteY2166" fmla="*/ 339670 h 509406"/>
                  <a:gd name="connsiteX2167" fmla="*/ 454726 w 2377881"/>
                  <a:gd name="connsiteY2167" fmla="*/ 329859 h 509406"/>
                  <a:gd name="connsiteX2168" fmla="*/ 455202 w 2377881"/>
                  <a:gd name="connsiteY2168" fmla="*/ 327478 h 509406"/>
                  <a:gd name="connsiteX2169" fmla="*/ 453773 w 2377881"/>
                  <a:gd name="connsiteY2169" fmla="*/ 327001 h 509406"/>
                  <a:gd name="connsiteX2170" fmla="*/ 1103569 w 2377881"/>
                  <a:gd name="connsiteY2170" fmla="*/ 325287 h 509406"/>
                  <a:gd name="connsiteX2171" fmla="*/ 1102045 w 2377881"/>
                  <a:gd name="connsiteY2171" fmla="*/ 325954 h 509406"/>
                  <a:gd name="connsiteX2172" fmla="*/ 1096234 w 2377881"/>
                  <a:gd name="connsiteY2172" fmla="*/ 325954 h 509406"/>
                  <a:gd name="connsiteX2173" fmla="*/ 1095853 w 2377881"/>
                  <a:gd name="connsiteY2173" fmla="*/ 325668 h 509406"/>
                  <a:gd name="connsiteX2174" fmla="*/ 1092425 w 2377881"/>
                  <a:gd name="connsiteY2174" fmla="*/ 330621 h 509406"/>
                  <a:gd name="connsiteX2175" fmla="*/ 1106426 w 2377881"/>
                  <a:gd name="connsiteY2175" fmla="*/ 331859 h 509406"/>
                  <a:gd name="connsiteX2176" fmla="*/ 1109951 w 2377881"/>
                  <a:gd name="connsiteY2176" fmla="*/ 331288 h 509406"/>
                  <a:gd name="connsiteX2177" fmla="*/ 1103569 w 2377881"/>
                  <a:gd name="connsiteY2177" fmla="*/ 325287 h 509406"/>
                  <a:gd name="connsiteX2178" fmla="*/ 1724123 w 2377881"/>
                  <a:gd name="connsiteY2178" fmla="*/ 325096 h 509406"/>
                  <a:gd name="connsiteX2179" fmla="*/ 1713264 w 2377881"/>
                  <a:gd name="connsiteY2179" fmla="*/ 327859 h 509406"/>
                  <a:gd name="connsiteX2180" fmla="*/ 1708882 w 2377881"/>
                  <a:gd name="connsiteY2180" fmla="*/ 328906 h 509406"/>
                  <a:gd name="connsiteX2181" fmla="*/ 1699072 w 2377881"/>
                  <a:gd name="connsiteY2181" fmla="*/ 326716 h 509406"/>
                  <a:gd name="connsiteX2182" fmla="*/ 1692404 w 2377881"/>
                  <a:gd name="connsiteY2182" fmla="*/ 330240 h 509406"/>
                  <a:gd name="connsiteX2183" fmla="*/ 1686785 w 2377881"/>
                  <a:gd name="connsiteY2183" fmla="*/ 330716 h 509406"/>
                  <a:gd name="connsiteX2184" fmla="*/ 1688880 w 2377881"/>
                  <a:gd name="connsiteY2184" fmla="*/ 336526 h 509406"/>
                  <a:gd name="connsiteX2185" fmla="*/ 1691357 w 2377881"/>
                  <a:gd name="connsiteY2185" fmla="*/ 336336 h 509406"/>
                  <a:gd name="connsiteX2186" fmla="*/ 1693166 w 2377881"/>
                  <a:gd name="connsiteY2186" fmla="*/ 336241 h 509406"/>
                  <a:gd name="connsiteX2187" fmla="*/ 1702215 w 2377881"/>
                  <a:gd name="connsiteY2187" fmla="*/ 337669 h 509406"/>
                  <a:gd name="connsiteX2188" fmla="*/ 1704882 w 2377881"/>
                  <a:gd name="connsiteY2188" fmla="*/ 338336 h 509406"/>
                  <a:gd name="connsiteX2189" fmla="*/ 1706787 w 2377881"/>
                  <a:gd name="connsiteY2189" fmla="*/ 338812 h 509406"/>
                  <a:gd name="connsiteX2190" fmla="*/ 1717646 w 2377881"/>
                  <a:gd name="connsiteY2190" fmla="*/ 334145 h 509406"/>
                  <a:gd name="connsiteX2191" fmla="*/ 1718407 w 2377881"/>
                  <a:gd name="connsiteY2191" fmla="*/ 334336 h 509406"/>
                  <a:gd name="connsiteX2192" fmla="*/ 1725456 w 2377881"/>
                  <a:gd name="connsiteY2192" fmla="*/ 335669 h 509406"/>
                  <a:gd name="connsiteX2193" fmla="*/ 1732409 w 2377881"/>
                  <a:gd name="connsiteY2193" fmla="*/ 335098 h 509406"/>
                  <a:gd name="connsiteX2194" fmla="*/ 1736124 w 2377881"/>
                  <a:gd name="connsiteY2194" fmla="*/ 338431 h 509406"/>
                  <a:gd name="connsiteX2195" fmla="*/ 1740125 w 2377881"/>
                  <a:gd name="connsiteY2195" fmla="*/ 342051 h 509406"/>
                  <a:gd name="connsiteX2196" fmla="*/ 1751079 w 2377881"/>
                  <a:gd name="connsiteY2196" fmla="*/ 346623 h 509406"/>
                  <a:gd name="connsiteX2197" fmla="*/ 1753841 w 2377881"/>
                  <a:gd name="connsiteY2197" fmla="*/ 336145 h 509406"/>
                  <a:gd name="connsiteX2198" fmla="*/ 1754793 w 2377881"/>
                  <a:gd name="connsiteY2198" fmla="*/ 332716 h 509406"/>
                  <a:gd name="connsiteX2199" fmla="*/ 1753364 w 2377881"/>
                  <a:gd name="connsiteY2199" fmla="*/ 331478 h 509406"/>
                  <a:gd name="connsiteX2200" fmla="*/ 1753078 w 2377881"/>
                  <a:gd name="connsiteY2200" fmla="*/ 327001 h 509406"/>
                  <a:gd name="connsiteX2201" fmla="*/ 1747649 w 2377881"/>
                  <a:gd name="connsiteY2201" fmla="*/ 326430 h 509406"/>
                  <a:gd name="connsiteX2202" fmla="*/ 1747078 w 2377881"/>
                  <a:gd name="connsiteY2202" fmla="*/ 326811 h 509406"/>
                  <a:gd name="connsiteX2203" fmla="*/ 1724123 w 2377881"/>
                  <a:gd name="connsiteY2203" fmla="*/ 325096 h 509406"/>
                  <a:gd name="connsiteX2204" fmla="*/ 1878332 w 2377881"/>
                  <a:gd name="connsiteY2204" fmla="*/ 324706 h 509406"/>
                  <a:gd name="connsiteX2205" fmla="*/ 1878713 w 2377881"/>
                  <a:gd name="connsiteY2205" fmla="*/ 324715 h 509406"/>
                  <a:gd name="connsiteX2206" fmla="*/ 1878332 w 2377881"/>
                  <a:gd name="connsiteY2206" fmla="*/ 324715 h 509406"/>
                  <a:gd name="connsiteX2207" fmla="*/ 375001 w 2377881"/>
                  <a:gd name="connsiteY2207" fmla="*/ 323858 h 509406"/>
                  <a:gd name="connsiteX2208" fmla="*/ 372144 w 2377881"/>
                  <a:gd name="connsiteY2208" fmla="*/ 328430 h 509406"/>
                  <a:gd name="connsiteX2209" fmla="*/ 376144 w 2377881"/>
                  <a:gd name="connsiteY2209" fmla="*/ 332050 h 509406"/>
                  <a:gd name="connsiteX2210" fmla="*/ 379383 w 2377881"/>
                  <a:gd name="connsiteY2210" fmla="*/ 334050 h 509406"/>
                  <a:gd name="connsiteX2211" fmla="*/ 381098 w 2377881"/>
                  <a:gd name="connsiteY2211" fmla="*/ 334240 h 509406"/>
                  <a:gd name="connsiteX2212" fmla="*/ 382336 w 2377881"/>
                  <a:gd name="connsiteY2212" fmla="*/ 329478 h 509406"/>
                  <a:gd name="connsiteX2213" fmla="*/ 382336 w 2377881"/>
                  <a:gd name="connsiteY2213" fmla="*/ 328144 h 509406"/>
                  <a:gd name="connsiteX2214" fmla="*/ 382336 w 2377881"/>
                  <a:gd name="connsiteY2214" fmla="*/ 326811 h 509406"/>
                  <a:gd name="connsiteX2215" fmla="*/ 375001 w 2377881"/>
                  <a:gd name="connsiteY2215" fmla="*/ 323858 h 509406"/>
                  <a:gd name="connsiteX2216" fmla="*/ 566835 w 2377881"/>
                  <a:gd name="connsiteY2216" fmla="*/ 323001 h 509406"/>
                  <a:gd name="connsiteX2217" fmla="*/ 566740 w 2377881"/>
                  <a:gd name="connsiteY2217" fmla="*/ 327287 h 509406"/>
                  <a:gd name="connsiteX2218" fmla="*/ 569883 w 2377881"/>
                  <a:gd name="connsiteY2218" fmla="*/ 327954 h 509406"/>
                  <a:gd name="connsiteX2219" fmla="*/ 572359 w 2377881"/>
                  <a:gd name="connsiteY2219" fmla="*/ 328430 h 509406"/>
                  <a:gd name="connsiteX2220" fmla="*/ 575503 w 2377881"/>
                  <a:gd name="connsiteY2220" fmla="*/ 327859 h 509406"/>
                  <a:gd name="connsiteX2221" fmla="*/ 574455 w 2377881"/>
                  <a:gd name="connsiteY2221" fmla="*/ 326525 h 509406"/>
                  <a:gd name="connsiteX2222" fmla="*/ 573121 w 2377881"/>
                  <a:gd name="connsiteY2222" fmla="*/ 324906 h 509406"/>
                  <a:gd name="connsiteX2223" fmla="*/ 566835 w 2377881"/>
                  <a:gd name="connsiteY2223" fmla="*/ 323001 h 509406"/>
                  <a:gd name="connsiteX2224" fmla="*/ 1794417 w 2377881"/>
                  <a:gd name="connsiteY2224" fmla="*/ 322239 h 509406"/>
                  <a:gd name="connsiteX2225" fmla="*/ 1787273 w 2377881"/>
                  <a:gd name="connsiteY2225" fmla="*/ 327763 h 509406"/>
                  <a:gd name="connsiteX2226" fmla="*/ 1783082 w 2377881"/>
                  <a:gd name="connsiteY2226" fmla="*/ 326335 h 509406"/>
                  <a:gd name="connsiteX2227" fmla="*/ 1779748 w 2377881"/>
                  <a:gd name="connsiteY2227" fmla="*/ 323572 h 509406"/>
                  <a:gd name="connsiteX2228" fmla="*/ 1767747 w 2377881"/>
                  <a:gd name="connsiteY2228" fmla="*/ 326049 h 509406"/>
                  <a:gd name="connsiteX2229" fmla="*/ 1766509 w 2377881"/>
                  <a:gd name="connsiteY2229" fmla="*/ 325287 h 509406"/>
                  <a:gd name="connsiteX2230" fmla="*/ 1761746 w 2377881"/>
                  <a:gd name="connsiteY2230" fmla="*/ 325382 h 509406"/>
                  <a:gd name="connsiteX2231" fmla="*/ 1760413 w 2377881"/>
                  <a:gd name="connsiteY2231" fmla="*/ 326525 h 509406"/>
                  <a:gd name="connsiteX2232" fmla="*/ 1759841 w 2377881"/>
                  <a:gd name="connsiteY2232" fmla="*/ 329192 h 509406"/>
                  <a:gd name="connsiteX2233" fmla="*/ 1768700 w 2377881"/>
                  <a:gd name="connsiteY2233" fmla="*/ 334431 h 509406"/>
                  <a:gd name="connsiteX2234" fmla="*/ 1784988 w 2377881"/>
                  <a:gd name="connsiteY2234" fmla="*/ 342527 h 509406"/>
                  <a:gd name="connsiteX2235" fmla="*/ 1789179 w 2377881"/>
                  <a:gd name="connsiteY2235" fmla="*/ 342337 h 509406"/>
                  <a:gd name="connsiteX2236" fmla="*/ 1790893 w 2377881"/>
                  <a:gd name="connsiteY2236" fmla="*/ 340241 h 509406"/>
                  <a:gd name="connsiteX2237" fmla="*/ 1788893 w 2377881"/>
                  <a:gd name="connsiteY2237" fmla="*/ 338336 h 509406"/>
                  <a:gd name="connsiteX2238" fmla="*/ 1786225 w 2377881"/>
                  <a:gd name="connsiteY2238" fmla="*/ 337955 h 509406"/>
                  <a:gd name="connsiteX2239" fmla="*/ 1782701 w 2377881"/>
                  <a:gd name="connsiteY2239" fmla="*/ 335860 h 509406"/>
                  <a:gd name="connsiteX2240" fmla="*/ 1797370 w 2377881"/>
                  <a:gd name="connsiteY2240" fmla="*/ 330907 h 509406"/>
                  <a:gd name="connsiteX2241" fmla="*/ 1794417 w 2377881"/>
                  <a:gd name="connsiteY2241" fmla="*/ 322239 h 509406"/>
                  <a:gd name="connsiteX2242" fmla="*/ 1823468 w 2377881"/>
                  <a:gd name="connsiteY2242" fmla="*/ 321572 h 509406"/>
                  <a:gd name="connsiteX2243" fmla="*/ 1819182 w 2377881"/>
                  <a:gd name="connsiteY2243" fmla="*/ 328335 h 509406"/>
                  <a:gd name="connsiteX2244" fmla="*/ 1817372 w 2377881"/>
                  <a:gd name="connsiteY2244" fmla="*/ 333383 h 509406"/>
                  <a:gd name="connsiteX2245" fmla="*/ 1815372 w 2377881"/>
                  <a:gd name="connsiteY2245" fmla="*/ 334431 h 509406"/>
                  <a:gd name="connsiteX2246" fmla="*/ 1814229 w 2377881"/>
                  <a:gd name="connsiteY2246" fmla="*/ 337098 h 509406"/>
                  <a:gd name="connsiteX2247" fmla="*/ 1815848 w 2377881"/>
                  <a:gd name="connsiteY2247" fmla="*/ 338336 h 509406"/>
                  <a:gd name="connsiteX2248" fmla="*/ 1818991 w 2377881"/>
                  <a:gd name="connsiteY2248" fmla="*/ 338812 h 509406"/>
                  <a:gd name="connsiteX2249" fmla="*/ 1827373 w 2377881"/>
                  <a:gd name="connsiteY2249" fmla="*/ 339289 h 509406"/>
                  <a:gd name="connsiteX2250" fmla="*/ 1827945 w 2377881"/>
                  <a:gd name="connsiteY2250" fmla="*/ 338622 h 509406"/>
                  <a:gd name="connsiteX2251" fmla="*/ 1830803 w 2377881"/>
                  <a:gd name="connsiteY2251" fmla="*/ 334526 h 509406"/>
                  <a:gd name="connsiteX2252" fmla="*/ 1835946 w 2377881"/>
                  <a:gd name="connsiteY2252" fmla="*/ 336145 h 509406"/>
                  <a:gd name="connsiteX2253" fmla="*/ 1839185 w 2377881"/>
                  <a:gd name="connsiteY2253" fmla="*/ 336050 h 509406"/>
                  <a:gd name="connsiteX2254" fmla="*/ 1849567 w 2377881"/>
                  <a:gd name="connsiteY2254" fmla="*/ 337955 h 509406"/>
                  <a:gd name="connsiteX2255" fmla="*/ 1852805 w 2377881"/>
                  <a:gd name="connsiteY2255" fmla="*/ 335383 h 509406"/>
                  <a:gd name="connsiteX2256" fmla="*/ 1856330 w 2377881"/>
                  <a:gd name="connsiteY2256" fmla="*/ 332526 h 509406"/>
                  <a:gd name="connsiteX2257" fmla="*/ 1861568 w 2377881"/>
                  <a:gd name="connsiteY2257" fmla="*/ 335860 h 509406"/>
                  <a:gd name="connsiteX2258" fmla="*/ 1865855 w 2377881"/>
                  <a:gd name="connsiteY2258" fmla="*/ 334717 h 509406"/>
                  <a:gd name="connsiteX2259" fmla="*/ 1868426 w 2377881"/>
                  <a:gd name="connsiteY2259" fmla="*/ 335288 h 509406"/>
                  <a:gd name="connsiteX2260" fmla="*/ 1872712 w 2377881"/>
                  <a:gd name="connsiteY2260" fmla="*/ 335288 h 509406"/>
                  <a:gd name="connsiteX2261" fmla="*/ 1876999 w 2377881"/>
                  <a:gd name="connsiteY2261" fmla="*/ 331383 h 509406"/>
                  <a:gd name="connsiteX2262" fmla="*/ 1883095 w 2377881"/>
                  <a:gd name="connsiteY2262" fmla="*/ 322048 h 509406"/>
                  <a:gd name="connsiteX2263" fmla="*/ 1882237 w 2377881"/>
                  <a:gd name="connsiteY2263" fmla="*/ 321763 h 509406"/>
                  <a:gd name="connsiteX2264" fmla="*/ 1878332 w 2377881"/>
                  <a:gd name="connsiteY2264" fmla="*/ 324239 h 509406"/>
                  <a:gd name="connsiteX2265" fmla="*/ 1878332 w 2377881"/>
                  <a:gd name="connsiteY2265" fmla="*/ 324706 h 509406"/>
                  <a:gd name="connsiteX2266" fmla="*/ 1870617 w 2377881"/>
                  <a:gd name="connsiteY2266" fmla="*/ 324525 h 509406"/>
                  <a:gd name="connsiteX2267" fmla="*/ 1867855 w 2377881"/>
                  <a:gd name="connsiteY2267" fmla="*/ 323763 h 509406"/>
                  <a:gd name="connsiteX2268" fmla="*/ 1861568 w 2377881"/>
                  <a:gd name="connsiteY2268" fmla="*/ 322239 h 509406"/>
                  <a:gd name="connsiteX2269" fmla="*/ 1857282 w 2377881"/>
                  <a:gd name="connsiteY2269" fmla="*/ 325954 h 509406"/>
                  <a:gd name="connsiteX2270" fmla="*/ 1857187 w 2377881"/>
                  <a:gd name="connsiteY2270" fmla="*/ 325954 h 509406"/>
                  <a:gd name="connsiteX2271" fmla="*/ 1856901 w 2377881"/>
                  <a:gd name="connsiteY2271" fmla="*/ 329859 h 509406"/>
                  <a:gd name="connsiteX2272" fmla="*/ 1850424 w 2377881"/>
                  <a:gd name="connsiteY2272" fmla="*/ 329002 h 509406"/>
                  <a:gd name="connsiteX2273" fmla="*/ 1846709 w 2377881"/>
                  <a:gd name="connsiteY2273" fmla="*/ 325382 h 509406"/>
                  <a:gd name="connsiteX2274" fmla="*/ 1845280 w 2377881"/>
                  <a:gd name="connsiteY2274" fmla="*/ 325763 h 509406"/>
                  <a:gd name="connsiteX2275" fmla="*/ 1843757 w 2377881"/>
                  <a:gd name="connsiteY2275" fmla="*/ 326239 h 509406"/>
                  <a:gd name="connsiteX2276" fmla="*/ 1836708 w 2377881"/>
                  <a:gd name="connsiteY2276" fmla="*/ 329287 h 509406"/>
                  <a:gd name="connsiteX2277" fmla="*/ 1826421 w 2377881"/>
                  <a:gd name="connsiteY2277" fmla="*/ 327573 h 509406"/>
                  <a:gd name="connsiteX2278" fmla="*/ 1828802 w 2377881"/>
                  <a:gd name="connsiteY2278" fmla="*/ 325287 h 509406"/>
                  <a:gd name="connsiteX2279" fmla="*/ 1830612 w 2377881"/>
                  <a:gd name="connsiteY2279" fmla="*/ 323572 h 509406"/>
                  <a:gd name="connsiteX2280" fmla="*/ 1823468 w 2377881"/>
                  <a:gd name="connsiteY2280" fmla="*/ 321572 h 509406"/>
                  <a:gd name="connsiteX2281" fmla="*/ 1069850 w 2377881"/>
                  <a:gd name="connsiteY2281" fmla="*/ 320620 h 509406"/>
                  <a:gd name="connsiteX2282" fmla="*/ 1067374 w 2377881"/>
                  <a:gd name="connsiteY2282" fmla="*/ 323191 h 509406"/>
                  <a:gd name="connsiteX2283" fmla="*/ 1067850 w 2377881"/>
                  <a:gd name="connsiteY2283" fmla="*/ 323191 h 509406"/>
                  <a:gd name="connsiteX2284" fmla="*/ 1072136 w 2377881"/>
                  <a:gd name="connsiteY2284" fmla="*/ 327859 h 509406"/>
                  <a:gd name="connsiteX2285" fmla="*/ 1071946 w 2377881"/>
                  <a:gd name="connsiteY2285" fmla="*/ 329192 h 509406"/>
                  <a:gd name="connsiteX2286" fmla="*/ 1075660 w 2377881"/>
                  <a:gd name="connsiteY2286" fmla="*/ 328144 h 509406"/>
                  <a:gd name="connsiteX2287" fmla="*/ 1069850 w 2377881"/>
                  <a:gd name="connsiteY2287" fmla="*/ 320620 h 509406"/>
                  <a:gd name="connsiteX2288" fmla="*/ 233270 w 2377881"/>
                  <a:gd name="connsiteY2288" fmla="*/ 317381 h 509406"/>
                  <a:gd name="connsiteX2289" fmla="*/ 235651 w 2377881"/>
                  <a:gd name="connsiteY2289" fmla="*/ 317381 h 509406"/>
                  <a:gd name="connsiteX2290" fmla="*/ 243462 w 2377881"/>
                  <a:gd name="connsiteY2290" fmla="*/ 319572 h 509406"/>
                  <a:gd name="connsiteX2291" fmla="*/ 244891 w 2377881"/>
                  <a:gd name="connsiteY2291" fmla="*/ 319858 h 509406"/>
                  <a:gd name="connsiteX2292" fmla="*/ 240890 w 2377881"/>
                  <a:gd name="connsiteY2292" fmla="*/ 326906 h 509406"/>
                  <a:gd name="connsiteX2293" fmla="*/ 242033 w 2377881"/>
                  <a:gd name="connsiteY2293" fmla="*/ 330907 h 509406"/>
                  <a:gd name="connsiteX2294" fmla="*/ 239557 w 2377881"/>
                  <a:gd name="connsiteY2294" fmla="*/ 331859 h 509406"/>
                  <a:gd name="connsiteX2295" fmla="*/ 238890 w 2377881"/>
                  <a:gd name="connsiteY2295" fmla="*/ 331955 h 509406"/>
                  <a:gd name="connsiteX2296" fmla="*/ 234127 w 2377881"/>
                  <a:gd name="connsiteY2296" fmla="*/ 326621 h 509406"/>
                  <a:gd name="connsiteX2297" fmla="*/ 231841 w 2377881"/>
                  <a:gd name="connsiteY2297" fmla="*/ 324716 h 509406"/>
                  <a:gd name="connsiteX2298" fmla="*/ 229841 w 2377881"/>
                  <a:gd name="connsiteY2298" fmla="*/ 323573 h 509406"/>
                  <a:gd name="connsiteX2299" fmla="*/ 228603 w 2377881"/>
                  <a:gd name="connsiteY2299" fmla="*/ 323096 h 509406"/>
                  <a:gd name="connsiteX2300" fmla="*/ 228793 w 2377881"/>
                  <a:gd name="connsiteY2300" fmla="*/ 326716 h 509406"/>
                  <a:gd name="connsiteX2301" fmla="*/ 226222 w 2377881"/>
                  <a:gd name="connsiteY2301" fmla="*/ 327573 h 509406"/>
                  <a:gd name="connsiteX2302" fmla="*/ 222031 w 2377881"/>
                  <a:gd name="connsiteY2302" fmla="*/ 323096 h 509406"/>
                  <a:gd name="connsiteX2303" fmla="*/ 224031 w 2377881"/>
                  <a:gd name="connsiteY2303" fmla="*/ 321572 h 509406"/>
                  <a:gd name="connsiteX2304" fmla="*/ 228603 w 2377881"/>
                  <a:gd name="connsiteY2304" fmla="*/ 320810 h 509406"/>
                  <a:gd name="connsiteX2305" fmla="*/ 233270 w 2377881"/>
                  <a:gd name="connsiteY2305" fmla="*/ 317381 h 509406"/>
                  <a:gd name="connsiteX2306" fmla="*/ 1913146 w 2377881"/>
                  <a:gd name="connsiteY2306" fmla="*/ 317155 h 509406"/>
                  <a:gd name="connsiteX2307" fmla="*/ 1906526 w 2377881"/>
                  <a:gd name="connsiteY2307" fmla="*/ 317191 h 509406"/>
                  <a:gd name="connsiteX2308" fmla="*/ 1907098 w 2377881"/>
                  <a:gd name="connsiteY2308" fmla="*/ 322239 h 509406"/>
                  <a:gd name="connsiteX2309" fmla="*/ 1907098 w 2377881"/>
                  <a:gd name="connsiteY2309" fmla="*/ 322525 h 509406"/>
                  <a:gd name="connsiteX2310" fmla="*/ 1902145 w 2377881"/>
                  <a:gd name="connsiteY2310" fmla="*/ 322620 h 509406"/>
                  <a:gd name="connsiteX2311" fmla="*/ 1903479 w 2377881"/>
                  <a:gd name="connsiteY2311" fmla="*/ 319381 h 509406"/>
                  <a:gd name="connsiteX2312" fmla="*/ 1901859 w 2377881"/>
                  <a:gd name="connsiteY2312" fmla="*/ 321953 h 509406"/>
                  <a:gd name="connsiteX2313" fmla="*/ 1898144 w 2377881"/>
                  <a:gd name="connsiteY2313" fmla="*/ 330049 h 509406"/>
                  <a:gd name="connsiteX2314" fmla="*/ 1891191 w 2377881"/>
                  <a:gd name="connsiteY2314" fmla="*/ 321572 h 509406"/>
                  <a:gd name="connsiteX2315" fmla="*/ 1886905 w 2377881"/>
                  <a:gd name="connsiteY2315" fmla="*/ 322810 h 509406"/>
                  <a:gd name="connsiteX2316" fmla="*/ 1890905 w 2377881"/>
                  <a:gd name="connsiteY2316" fmla="*/ 326620 h 509406"/>
                  <a:gd name="connsiteX2317" fmla="*/ 1886714 w 2377881"/>
                  <a:gd name="connsiteY2317" fmla="*/ 332431 h 509406"/>
                  <a:gd name="connsiteX2318" fmla="*/ 1894906 w 2377881"/>
                  <a:gd name="connsiteY2318" fmla="*/ 334907 h 509406"/>
                  <a:gd name="connsiteX2319" fmla="*/ 1898144 w 2377881"/>
                  <a:gd name="connsiteY2319" fmla="*/ 333859 h 509406"/>
                  <a:gd name="connsiteX2320" fmla="*/ 1909098 w 2377881"/>
                  <a:gd name="connsiteY2320" fmla="*/ 334240 h 509406"/>
                  <a:gd name="connsiteX2321" fmla="*/ 1910622 w 2377881"/>
                  <a:gd name="connsiteY2321" fmla="*/ 333002 h 509406"/>
                  <a:gd name="connsiteX2322" fmla="*/ 1919575 w 2377881"/>
                  <a:gd name="connsiteY2322" fmla="*/ 335383 h 509406"/>
                  <a:gd name="connsiteX2323" fmla="*/ 1921290 w 2377881"/>
                  <a:gd name="connsiteY2323" fmla="*/ 332431 h 509406"/>
                  <a:gd name="connsiteX2324" fmla="*/ 1915194 w 2377881"/>
                  <a:gd name="connsiteY2324" fmla="*/ 320048 h 509406"/>
                  <a:gd name="connsiteX2325" fmla="*/ 1913146 w 2377881"/>
                  <a:gd name="connsiteY2325" fmla="*/ 317155 h 509406"/>
                  <a:gd name="connsiteX2326" fmla="*/ 421960 w 2377881"/>
                  <a:gd name="connsiteY2326" fmla="*/ 315381 h 509406"/>
                  <a:gd name="connsiteX2327" fmla="*/ 419959 w 2377881"/>
                  <a:gd name="connsiteY2327" fmla="*/ 317381 h 509406"/>
                  <a:gd name="connsiteX2328" fmla="*/ 419769 w 2377881"/>
                  <a:gd name="connsiteY2328" fmla="*/ 320524 h 509406"/>
                  <a:gd name="connsiteX2329" fmla="*/ 419674 w 2377881"/>
                  <a:gd name="connsiteY2329" fmla="*/ 320810 h 509406"/>
                  <a:gd name="connsiteX2330" fmla="*/ 417388 w 2377881"/>
                  <a:gd name="connsiteY2330" fmla="*/ 319286 h 509406"/>
                  <a:gd name="connsiteX2331" fmla="*/ 412054 w 2377881"/>
                  <a:gd name="connsiteY2331" fmla="*/ 315571 h 509406"/>
                  <a:gd name="connsiteX2332" fmla="*/ 410053 w 2377881"/>
                  <a:gd name="connsiteY2332" fmla="*/ 315857 h 509406"/>
                  <a:gd name="connsiteX2333" fmla="*/ 409768 w 2377881"/>
                  <a:gd name="connsiteY2333" fmla="*/ 315857 h 509406"/>
                  <a:gd name="connsiteX2334" fmla="*/ 412149 w 2377881"/>
                  <a:gd name="connsiteY2334" fmla="*/ 318619 h 509406"/>
                  <a:gd name="connsiteX2335" fmla="*/ 410911 w 2377881"/>
                  <a:gd name="connsiteY2335" fmla="*/ 325763 h 509406"/>
                  <a:gd name="connsiteX2336" fmla="*/ 412340 w 2377881"/>
                  <a:gd name="connsiteY2336" fmla="*/ 325668 h 509406"/>
                  <a:gd name="connsiteX2337" fmla="*/ 423103 w 2377881"/>
                  <a:gd name="connsiteY2337" fmla="*/ 324811 h 509406"/>
                  <a:gd name="connsiteX2338" fmla="*/ 429484 w 2377881"/>
                  <a:gd name="connsiteY2338" fmla="*/ 331097 h 509406"/>
                  <a:gd name="connsiteX2339" fmla="*/ 424532 w 2377881"/>
                  <a:gd name="connsiteY2339" fmla="*/ 320048 h 509406"/>
                  <a:gd name="connsiteX2340" fmla="*/ 424912 w 2377881"/>
                  <a:gd name="connsiteY2340" fmla="*/ 316429 h 509406"/>
                  <a:gd name="connsiteX2341" fmla="*/ 421960 w 2377881"/>
                  <a:gd name="connsiteY2341" fmla="*/ 315381 h 509406"/>
                  <a:gd name="connsiteX2342" fmla="*/ 1705549 w 2377881"/>
                  <a:gd name="connsiteY2342" fmla="*/ 313762 h 509406"/>
                  <a:gd name="connsiteX2343" fmla="*/ 1693547 w 2377881"/>
                  <a:gd name="connsiteY2343" fmla="*/ 316238 h 509406"/>
                  <a:gd name="connsiteX2344" fmla="*/ 1693356 w 2377881"/>
                  <a:gd name="connsiteY2344" fmla="*/ 318048 h 509406"/>
                  <a:gd name="connsiteX2345" fmla="*/ 1702405 w 2377881"/>
                  <a:gd name="connsiteY2345" fmla="*/ 319286 h 509406"/>
                  <a:gd name="connsiteX2346" fmla="*/ 1704501 w 2377881"/>
                  <a:gd name="connsiteY2346" fmla="*/ 319286 h 509406"/>
                  <a:gd name="connsiteX2347" fmla="*/ 1706596 w 2377881"/>
                  <a:gd name="connsiteY2347" fmla="*/ 314238 h 509406"/>
                  <a:gd name="connsiteX2348" fmla="*/ 2323436 w 2377881"/>
                  <a:gd name="connsiteY2348" fmla="*/ 311191 h 509406"/>
                  <a:gd name="connsiteX2349" fmla="*/ 2334866 w 2377881"/>
                  <a:gd name="connsiteY2349" fmla="*/ 316906 h 509406"/>
                  <a:gd name="connsiteX2350" fmla="*/ 2335342 w 2377881"/>
                  <a:gd name="connsiteY2350" fmla="*/ 320049 h 509406"/>
                  <a:gd name="connsiteX2351" fmla="*/ 2325626 w 2377881"/>
                  <a:gd name="connsiteY2351" fmla="*/ 313762 h 509406"/>
                  <a:gd name="connsiteX2352" fmla="*/ 2323436 w 2377881"/>
                  <a:gd name="connsiteY2352" fmla="*/ 311191 h 509406"/>
                  <a:gd name="connsiteX2353" fmla="*/ 2293527 w 2377881"/>
                  <a:gd name="connsiteY2353" fmla="*/ 310333 h 509406"/>
                  <a:gd name="connsiteX2354" fmla="*/ 2301909 w 2377881"/>
                  <a:gd name="connsiteY2354" fmla="*/ 310428 h 509406"/>
                  <a:gd name="connsiteX2355" fmla="*/ 2302481 w 2377881"/>
                  <a:gd name="connsiteY2355" fmla="*/ 314524 h 509406"/>
                  <a:gd name="connsiteX2356" fmla="*/ 2297337 w 2377881"/>
                  <a:gd name="connsiteY2356" fmla="*/ 314714 h 509406"/>
                  <a:gd name="connsiteX2357" fmla="*/ 2294099 w 2377881"/>
                  <a:gd name="connsiteY2357" fmla="*/ 315572 h 509406"/>
                  <a:gd name="connsiteX2358" fmla="*/ 2293527 w 2377881"/>
                  <a:gd name="connsiteY2358" fmla="*/ 310333 h 509406"/>
                  <a:gd name="connsiteX2359" fmla="*/ 2004443 w 2377881"/>
                  <a:gd name="connsiteY2359" fmla="*/ 306999 h 509406"/>
                  <a:gd name="connsiteX2360" fmla="*/ 2002919 w 2377881"/>
                  <a:gd name="connsiteY2360" fmla="*/ 309952 h 509406"/>
                  <a:gd name="connsiteX2361" fmla="*/ 2008158 w 2377881"/>
                  <a:gd name="connsiteY2361" fmla="*/ 312714 h 509406"/>
                  <a:gd name="connsiteX2362" fmla="*/ 2020064 w 2377881"/>
                  <a:gd name="connsiteY2362" fmla="*/ 314047 h 509406"/>
                  <a:gd name="connsiteX2363" fmla="*/ 2016540 w 2377881"/>
                  <a:gd name="connsiteY2363" fmla="*/ 312809 h 509406"/>
                  <a:gd name="connsiteX2364" fmla="*/ 2010635 w 2377881"/>
                  <a:gd name="connsiteY2364" fmla="*/ 308809 h 509406"/>
                  <a:gd name="connsiteX2365" fmla="*/ 2004443 w 2377881"/>
                  <a:gd name="connsiteY2365" fmla="*/ 306999 h 509406"/>
                  <a:gd name="connsiteX2366" fmla="*/ 2342486 w 2377881"/>
                  <a:gd name="connsiteY2366" fmla="*/ 304522 h 509406"/>
                  <a:gd name="connsiteX2367" fmla="*/ 2344486 w 2377881"/>
                  <a:gd name="connsiteY2367" fmla="*/ 304713 h 509406"/>
                  <a:gd name="connsiteX2368" fmla="*/ 2349058 w 2377881"/>
                  <a:gd name="connsiteY2368" fmla="*/ 304999 h 509406"/>
                  <a:gd name="connsiteX2369" fmla="*/ 2348391 w 2377881"/>
                  <a:gd name="connsiteY2369" fmla="*/ 311285 h 509406"/>
                  <a:gd name="connsiteX2370" fmla="*/ 2345438 w 2377881"/>
                  <a:gd name="connsiteY2370" fmla="*/ 312047 h 509406"/>
                  <a:gd name="connsiteX2371" fmla="*/ 2335913 w 2377881"/>
                  <a:gd name="connsiteY2371" fmla="*/ 312428 h 509406"/>
                  <a:gd name="connsiteX2372" fmla="*/ 2333532 w 2377881"/>
                  <a:gd name="connsiteY2372" fmla="*/ 311857 h 509406"/>
                  <a:gd name="connsiteX2373" fmla="*/ 2333818 w 2377881"/>
                  <a:gd name="connsiteY2373" fmla="*/ 308142 h 509406"/>
                  <a:gd name="connsiteX2374" fmla="*/ 2342486 w 2377881"/>
                  <a:gd name="connsiteY2374" fmla="*/ 304522 h 509406"/>
                  <a:gd name="connsiteX2375" fmla="*/ 1749459 w 2377881"/>
                  <a:gd name="connsiteY2375" fmla="*/ 304332 h 509406"/>
                  <a:gd name="connsiteX2376" fmla="*/ 1742982 w 2377881"/>
                  <a:gd name="connsiteY2376" fmla="*/ 311571 h 509406"/>
                  <a:gd name="connsiteX2377" fmla="*/ 1745935 w 2377881"/>
                  <a:gd name="connsiteY2377" fmla="*/ 313285 h 509406"/>
                  <a:gd name="connsiteX2378" fmla="*/ 1747078 w 2377881"/>
                  <a:gd name="connsiteY2378" fmla="*/ 313000 h 509406"/>
                  <a:gd name="connsiteX2379" fmla="*/ 1753745 w 2377881"/>
                  <a:gd name="connsiteY2379" fmla="*/ 310904 h 509406"/>
                  <a:gd name="connsiteX2380" fmla="*/ 1753745 w 2377881"/>
                  <a:gd name="connsiteY2380" fmla="*/ 306713 h 509406"/>
                  <a:gd name="connsiteX2381" fmla="*/ 2217708 w 2377881"/>
                  <a:gd name="connsiteY2381" fmla="*/ 301474 h 509406"/>
                  <a:gd name="connsiteX2382" fmla="*/ 2211707 w 2377881"/>
                  <a:gd name="connsiteY2382" fmla="*/ 306237 h 509406"/>
                  <a:gd name="connsiteX2383" fmla="*/ 2218565 w 2377881"/>
                  <a:gd name="connsiteY2383" fmla="*/ 305189 h 509406"/>
                  <a:gd name="connsiteX2384" fmla="*/ 2221042 w 2377881"/>
                  <a:gd name="connsiteY2384" fmla="*/ 308618 h 509406"/>
                  <a:gd name="connsiteX2385" fmla="*/ 2222185 w 2377881"/>
                  <a:gd name="connsiteY2385" fmla="*/ 316429 h 509406"/>
                  <a:gd name="connsiteX2386" fmla="*/ 2232853 w 2377881"/>
                  <a:gd name="connsiteY2386" fmla="*/ 313381 h 509406"/>
                  <a:gd name="connsiteX2387" fmla="*/ 2228472 w 2377881"/>
                  <a:gd name="connsiteY2387" fmla="*/ 302046 h 509406"/>
                  <a:gd name="connsiteX2388" fmla="*/ 2217708 w 2377881"/>
                  <a:gd name="connsiteY2388" fmla="*/ 301474 h 509406"/>
                  <a:gd name="connsiteX2389" fmla="*/ 2193134 w 2377881"/>
                  <a:gd name="connsiteY2389" fmla="*/ 301284 h 509406"/>
                  <a:gd name="connsiteX2390" fmla="*/ 2194181 w 2377881"/>
                  <a:gd name="connsiteY2390" fmla="*/ 306713 h 509406"/>
                  <a:gd name="connsiteX2391" fmla="*/ 2199515 w 2377881"/>
                  <a:gd name="connsiteY2391" fmla="*/ 309190 h 509406"/>
                  <a:gd name="connsiteX2392" fmla="*/ 2197991 w 2377881"/>
                  <a:gd name="connsiteY2392" fmla="*/ 313190 h 509406"/>
                  <a:gd name="connsiteX2393" fmla="*/ 2207993 w 2377881"/>
                  <a:gd name="connsiteY2393" fmla="*/ 314047 h 509406"/>
                  <a:gd name="connsiteX2394" fmla="*/ 2211231 w 2377881"/>
                  <a:gd name="connsiteY2394" fmla="*/ 315190 h 509406"/>
                  <a:gd name="connsiteX2395" fmla="*/ 2211803 w 2377881"/>
                  <a:gd name="connsiteY2395" fmla="*/ 315381 h 509406"/>
                  <a:gd name="connsiteX2396" fmla="*/ 2209802 w 2377881"/>
                  <a:gd name="connsiteY2396" fmla="*/ 311857 h 509406"/>
                  <a:gd name="connsiteX2397" fmla="*/ 2207612 w 2377881"/>
                  <a:gd name="connsiteY2397" fmla="*/ 311095 h 509406"/>
                  <a:gd name="connsiteX2398" fmla="*/ 2206278 w 2377881"/>
                  <a:gd name="connsiteY2398" fmla="*/ 309475 h 509406"/>
                  <a:gd name="connsiteX2399" fmla="*/ 2205135 w 2377881"/>
                  <a:gd name="connsiteY2399" fmla="*/ 307380 h 509406"/>
                  <a:gd name="connsiteX2400" fmla="*/ 2197705 w 2377881"/>
                  <a:gd name="connsiteY2400" fmla="*/ 304903 h 509406"/>
                  <a:gd name="connsiteX2401" fmla="*/ 2197039 w 2377881"/>
                  <a:gd name="connsiteY2401" fmla="*/ 304332 h 509406"/>
                  <a:gd name="connsiteX2402" fmla="*/ 1731552 w 2377881"/>
                  <a:gd name="connsiteY2402" fmla="*/ 300427 h 509406"/>
                  <a:gd name="connsiteX2403" fmla="*/ 1729361 w 2377881"/>
                  <a:gd name="connsiteY2403" fmla="*/ 300617 h 509406"/>
                  <a:gd name="connsiteX2404" fmla="*/ 1724980 w 2377881"/>
                  <a:gd name="connsiteY2404" fmla="*/ 306237 h 509406"/>
                  <a:gd name="connsiteX2405" fmla="*/ 1725361 w 2377881"/>
                  <a:gd name="connsiteY2405" fmla="*/ 307285 h 509406"/>
                  <a:gd name="connsiteX2406" fmla="*/ 1725170 w 2377881"/>
                  <a:gd name="connsiteY2406" fmla="*/ 310333 h 509406"/>
                  <a:gd name="connsiteX2407" fmla="*/ 1727932 w 2377881"/>
                  <a:gd name="connsiteY2407" fmla="*/ 312428 h 509406"/>
                  <a:gd name="connsiteX2408" fmla="*/ 1729266 w 2377881"/>
                  <a:gd name="connsiteY2408" fmla="*/ 312047 h 509406"/>
                  <a:gd name="connsiteX2409" fmla="*/ 1731171 w 2377881"/>
                  <a:gd name="connsiteY2409" fmla="*/ 311571 h 509406"/>
                  <a:gd name="connsiteX2410" fmla="*/ 1732029 w 2377881"/>
                  <a:gd name="connsiteY2410" fmla="*/ 306808 h 509406"/>
                  <a:gd name="connsiteX2411" fmla="*/ 1735457 w 2377881"/>
                  <a:gd name="connsiteY2411" fmla="*/ 304808 h 509406"/>
                  <a:gd name="connsiteX2412" fmla="*/ 1737648 w 2377881"/>
                  <a:gd name="connsiteY2412" fmla="*/ 303475 h 509406"/>
                  <a:gd name="connsiteX2413" fmla="*/ 1731552 w 2377881"/>
                  <a:gd name="connsiteY2413" fmla="*/ 300427 h 509406"/>
                  <a:gd name="connsiteX2414" fmla="*/ 1886333 w 2377881"/>
                  <a:gd name="connsiteY2414" fmla="*/ 298426 h 509406"/>
                  <a:gd name="connsiteX2415" fmla="*/ 1885190 w 2377881"/>
                  <a:gd name="connsiteY2415" fmla="*/ 302141 h 509406"/>
                  <a:gd name="connsiteX2416" fmla="*/ 1891953 w 2377881"/>
                  <a:gd name="connsiteY2416" fmla="*/ 303570 h 509406"/>
                  <a:gd name="connsiteX2417" fmla="*/ 1886333 w 2377881"/>
                  <a:gd name="connsiteY2417" fmla="*/ 298426 h 509406"/>
                  <a:gd name="connsiteX2418" fmla="*/ 190883 w 2377881"/>
                  <a:gd name="connsiteY2418" fmla="*/ 292902 h 509406"/>
                  <a:gd name="connsiteX2419" fmla="*/ 185549 w 2377881"/>
                  <a:gd name="connsiteY2419" fmla="*/ 297188 h 509406"/>
                  <a:gd name="connsiteX2420" fmla="*/ 190026 w 2377881"/>
                  <a:gd name="connsiteY2420" fmla="*/ 299093 h 509406"/>
                  <a:gd name="connsiteX2421" fmla="*/ 191741 w 2377881"/>
                  <a:gd name="connsiteY2421" fmla="*/ 298522 h 509406"/>
                  <a:gd name="connsiteX2422" fmla="*/ 193074 w 2377881"/>
                  <a:gd name="connsiteY2422" fmla="*/ 298045 h 509406"/>
                  <a:gd name="connsiteX2423" fmla="*/ 194217 w 2377881"/>
                  <a:gd name="connsiteY2423" fmla="*/ 294997 h 509406"/>
                  <a:gd name="connsiteX2424" fmla="*/ 193169 w 2377881"/>
                  <a:gd name="connsiteY2424" fmla="*/ 294331 h 509406"/>
                  <a:gd name="connsiteX2425" fmla="*/ 439867 w 2377881"/>
                  <a:gd name="connsiteY2425" fmla="*/ 290140 h 509406"/>
                  <a:gd name="connsiteX2426" fmla="*/ 433390 w 2377881"/>
                  <a:gd name="connsiteY2426" fmla="*/ 297283 h 509406"/>
                  <a:gd name="connsiteX2427" fmla="*/ 439581 w 2377881"/>
                  <a:gd name="connsiteY2427" fmla="*/ 293473 h 509406"/>
                  <a:gd name="connsiteX2428" fmla="*/ 439771 w 2377881"/>
                  <a:gd name="connsiteY2428" fmla="*/ 290806 h 509406"/>
                  <a:gd name="connsiteX2429" fmla="*/ 4574 w 2377881"/>
                  <a:gd name="connsiteY2429" fmla="*/ 286045 h 509406"/>
                  <a:gd name="connsiteX2430" fmla="*/ 8289 w 2377881"/>
                  <a:gd name="connsiteY2430" fmla="*/ 287092 h 509406"/>
                  <a:gd name="connsiteX2431" fmla="*/ 14099 w 2377881"/>
                  <a:gd name="connsiteY2431" fmla="*/ 292236 h 509406"/>
                  <a:gd name="connsiteX2432" fmla="*/ 8479 w 2377881"/>
                  <a:gd name="connsiteY2432" fmla="*/ 291855 h 509406"/>
                  <a:gd name="connsiteX2433" fmla="*/ 7432 w 2377881"/>
                  <a:gd name="connsiteY2433" fmla="*/ 291188 h 509406"/>
                  <a:gd name="connsiteX2434" fmla="*/ 2955 w 2377881"/>
                  <a:gd name="connsiteY2434" fmla="*/ 290045 h 509406"/>
                  <a:gd name="connsiteX2435" fmla="*/ 2 w 2377881"/>
                  <a:gd name="connsiteY2435" fmla="*/ 287854 h 509406"/>
                  <a:gd name="connsiteX2436" fmla="*/ 4574 w 2377881"/>
                  <a:gd name="connsiteY2436" fmla="*/ 286045 h 509406"/>
                  <a:gd name="connsiteX2437" fmla="*/ 422436 w 2377881"/>
                  <a:gd name="connsiteY2437" fmla="*/ 285949 h 509406"/>
                  <a:gd name="connsiteX2438" fmla="*/ 418245 w 2377881"/>
                  <a:gd name="connsiteY2438" fmla="*/ 286615 h 509406"/>
                  <a:gd name="connsiteX2439" fmla="*/ 419293 w 2377881"/>
                  <a:gd name="connsiteY2439" fmla="*/ 291759 h 509406"/>
                  <a:gd name="connsiteX2440" fmla="*/ 418340 w 2377881"/>
                  <a:gd name="connsiteY2440" fmla="*/ 292521 h 509406"/>
                  <a:gd name="connsiteX2441" fmla="*/ 417483 w 2377881"/>
                  <a:gd name="connsiteY2441" fmla="*/ 295188 h 509406"/>
                  <a:gd name="connsiteX2442" fmla="*/ 420531 w 2377881"/>
                  <a:gd name="connsiteY2442" fmla="*/ 296236 h 509406"/>
                  <a:gd name="connsiteX2443" fmla="*/ 423008 w 2377881"/>
                  <a:gd name="connsiteY2443" fmla="*/ 294521 h 509406"/>
                  <a:gd name="connsiteX2444" fmla="*/ 427865 w 2377881"/>
                  <a:gd name="connsiteY2444" fmla="*/ 287473 h 509406"/>
                  <a:gd name="connsiteX2445" fmla="*/ 427008 w 2377881"/>
                  <a:gd name="connsiteY2445" fmla="*/ 286615 h 509406"/>
                  <a:gd name="connsiteX2446" fmla="*/ 422436 w 2377881"/>
                  <a:gd name="connsiteY2446" fmla="*/ 285949 h 509406"/>
                  <a:gd name="connsiteX2447" fmla="*/ 321566 w 2377881"/>
                  <a:gd name="connsiteY2447" fmla="*/ 285472 h 509406"/>
                  <a:gd name="connsiteX2448" fmla="*/ 320709 w 2377881"/>
                  <a:gd name="connsiteY2448" fmla="*/ 291759 h 509406"/>
                  <a:gd name="connsiteX2449" fmla="*/ 325376 w 2377881"/>
                  <a:gd name="connsiteY2449" fmla="*/ 292426 h 509406"/>
                  <a:gd name="connsiteX2450" fmla="*/ 325471 w 2377881"/>
                  <a:gd name="connsiteY2450" fmla="*/ 286234 h 509406"/>
                  <a:gd name="connsiteX2451" fmla="*/ 323566 w 2377881"/>
                  <a:gd name="connsiteY2451" fmla="*/ 285853 h 509406"/>
                  <a:gd name="connsiteX2452" fmla="*/ 403291 w 2377881"/>
                  <a:gd name="connsiteY2452" fmla="*/ 284901 h 509406"/>
                  <a:gd name="connsiteX2453" fmla="*/ 397197 w 2377881"/>
                  <a:gd name="connsiteY2453" fmla="*/ 289297 h 509406"/>
                  <a:gd name="connsiteX2454" fmla="*/ 397100 w 2377881"/>
                  <a:gd name="connsiteY2454" fmla="*/ 289282 h 509406"/>
                  <a:gd name="connsiteX2455" fmla="*/ 395766 w 2377881"/>
                  <a:gd name="connsiteY2455" fmla="*/ 290330 h 509406"/>
                  <a:gd name="connsiteX2456" fmla="*/ 397197 w 2377881"/>
                  <a:gd name="connsiteY2456" fmla="*/ 289297 h 509406"/>
                  <a:gd name="connsiteX2457" fmla="*/ 401386 w 2377881"/>
                  <a:gd name="connsiteY2457" fmla="*/ 289949 h 509406"/>
                  <a:gd name="connsiteX2458" fmla="*/ 404434 w 2377881"/>
                  <a:gd name="connsiteY2458" fmla="*/ 290425 h 509406"/>
                  <a:gd name="connsiteX2459" fmla="*/ 403291 w 2377881"/>
                  <a:gd name="connsiteY2459" fmla="*/ 284901 h 509406"/>
                  <a:gd name="connsiteX2460" fmla="*/ 369191 w 2377881"/>
                  <a:gd name="connsiteY2460" fmla="*/ 284425 h 509406"/>
                  <a:gd name="connsiteX2461" fmla="*/ 369096 w 2377881"/>
                  <a:gd name="connsiteY2461" fmla="*/ 284615 h 509406"/>
                  <a:gd name="connsiteX2462" fmla="*/ 367191 w 2377881"/>
                  <a:gd name="connsiteY2462" fmla="*/ 291283 h 509406"/>
                  <a:gd name="connsiteX2463" fmla="*/ 358047 w 2377881"/>
                  <a:gd name="connsiteY2463" fmla="*/ 292902 h 509406"/>
                  <a:gd name="connsiteX2464" fmla="*/ 361762 w 2377881"/>
                  <a:gd name="connsiteY2464" fmla="*/ 293664 h 509406"/>
                  <a:gd name="connsiteX2465" fmla="*/ 363381 w 2377881"/>
                  <a:gd name="connsiteY2465" fmla="*/ 294045 h 509406"/>
                  <a:gd name="connsiteX2466" fmla="*/ 371953 w 2377881"/>
                  <a:gd name="connsiteY2466" fmla="*/ 293283 h 509406"/>
                  <a:gd name="connsiteX2467" fmla="*/ 378621 w 2377881"/>
                  <a:gd name="connsiteY2467" fmla="*/ 290521 h 509406"/>
                  <a:gd name="connsiteX2468" fmla="*/ 369191 w 2377881"/>
                  <a:gd name="connsiteY2468" fmla="*/ 284425 h 509406"/>
                  <a:gd name="connsiteX2469" fmla="*/ 177548 w 2377881"/>
                  <a:gd name="connsiteY2469" fmla="*/ 281186 h 509406"/>
                  <a:gd name="connsiteX2470" fmla="*/ 173452 w 2377881"/>
                  <a:gd name="connsiteY2470" fmla="*/ 286615 h 509406"/>
                  <a:gd name="connsiteX2471" fmla="*/ 173833 w 2377881"/>
                  <a:gd name="connsiteY2471" fmla="*/ 287758 h 509406"/>
                  <a:gd name="connsiteX2472" fmla="*/ 174405 w 2377881"/>
                  <a:gd name="connsiteY2472" fmla="*/ 289759 h 509406"/>
                  <a:gd name="connsiteX2473" fmla="*/ 174024 w 2377881"/>
                  <a:gd name="connsiteY2473" fmla="*/ 299188 h 509406"/>
                  <a:gd name="connsiteX2474" fmla="*/ 172976 w 2377881"/>
                  <a:gd name="connsiteY2474" fmla="*/ 302332 h 509406"/>
                  <a:gd name="connsiteX2475" fmla="*/ 175929 w 2377881"/>
                  <a:gd name="connsiteY2475" fmla="*/ 300903 h 509406"/>
                  <a:gd name="connsiteX2476" fmla="*/ 181263 w 2377881"/>
                  <a:gd name="connsiteY2476" fmla="*/ 293473 h 509406"/>
                  <a:gd name="connsiteX2477" fmla="*/ 180596 w 2377881"/>
                  <a:gd name="connsiteY2477" fmla="*/ 282901 h 509406"/>
                  <a:gd name="connsiteX2478" fmla="*/ 179358 w 2377881"/>
                  <a:gd name="connsiteY2478" fmla="*/ 282234 h 509406"/>
                  <a:gd name="connsiteX2479" fmla="*/ 2328484 w 2377881"/>
                  <a:gd name="connsiteY2479" fmla="*/ 269375 h 509406"/>
                  <a:gd name="connsiteX2480" fmla="*/ 2324674 w 2377881"/>
                  <a:gd name="connsiteY2480" fmla="*/ 270518 h 509406"/>
                  <a:gd name="connsiteX2481" fmla="*/ 2328674 w 2377881"/>
                  <a:gd name="connsiteY2481" fmla="*/ 277662 h 509406"/>
                  <a:gd name="connsiteX2482" fmla="*/ 2336294 w 2377881"/>
                  <a:gd name="connsiteY2482" fmla="*/ 277567 h 509406"/>
                  <a:gd name="connsiteX2483" fmla="*/ 2333818 w 2377881"/>
                  <a:gd name="connsiteY2483" fmla="*/ 275185 h 509406"/>
                  <a:gd name="connsiteX2484" fmla="*/ 2332008 w 2377881"/>
                  <a:gd name="connsiteY2484" fmla="*/ 273471 h 509406"/>
                  <a:gd name="connsiteX2485" fmla="*/ 2328484 w 2377881"/>
                  <a:gd name="connsiteY2485" fmla="*/ 269375 h 509406"/>
                  <a:gd name="connsiteX2486" fmla="*/ 2325341 w 2377881"/>
                  <a:gd name="connsiteY2486" fmla="*/ 258040 h 509406"/>
                  <a:gd name="connsiteX2487" fmla="*/ 2328960 w 2377881"/>
                  <a:gd name="connsiteY2487" fmla="*/ 264613 h 509406"/>
                  <a:gd name="connsiteX2488" fmla="*/ 2335818 w 2377881"/>
                  <a:gd name="connsiteY2488" fmla="*/ 265660 h 509406"/>
                  <a:gd name="connsiteX2489" fmla="*/ 2336961 w 2377881"/>
                  <a:gd name="connsiteY2489" fmla="*/ 264327 h 509406"/>
                  <a:gd name="connsiteX2490" fmla="*/ 2338961 w 2377881"/>
                  <a:gd name="connsiteY2490" fmla="*/ 262136 h 509406"/>
                  <a:gd name="connsiteX2491" fmla="*/ 2336199 w 2377881"/>
                  <a:gd name="connsiteY2491" fmla="*/ 258040 h 509406"/>
                  <a:gd name="connsiteX2492" fmla="*/ 2325341 w 2377881"/>
                  <a:gd name="connsiteY2492" fmla="*/ 258040 h 509406"/>
                  <a:gd name="connsiteX2493" fmla="*/ 2285240 w 2377881"/>
                  <a:gd name="connsiteY2493" fmla="*/ 257278 h 509406"/>
                  <a:gd name="connsiteX2494" fmla="*/ 2280573 w 2377881"/>
                  <a:gd name="connsiteY2494" fmla="*/ 258326 h 509406"/>
                  <a:gd name="connsiteX2495" fmla="*/ 2278382 w 2377881"/>
                  <a:gd name="connsiteY2495" fmla="*/ 266232 h 509406"/>
                  <a:gd name="connsiteX2496" fmla="*/ 2281907 w 2377881"/>
                  <a:gd name="connsiteY2496" fmla="*/ 263755 h 509406"/>
                  <a:gd name="connsiteX2497" fmla="*/ 2282764 w 2377881"/>
                  <a:gd name="connsiteY2497" fmla="*/ 262993 h 509406"/>
                  <a:gd name="connsiteX2498" fmla="*/ 2286288 w 2377881"/>
                  <a:gd name="connsiteY2498" fmla="*/ 267946 h 509406"/>
                  <a:gd name="connsiteX2499" fmla="*/ 2286478 w 2377881"/>
                  <a:gd name="connsiteY2499" fmla="*/ 268232 h 509406"/>
                  <a:gd name="connsiteX2500" fmla="*/ 2289527 w 2377881"/>
                  <a:gd name="connsiteY2500" fmla="*/ 272328 h 509406"/>
                  <a:gd name="connsiteX2501" fmla="*/ 2298575 w 2377881"/>
                  <a:gd name="connsiteY2501" fmla="*/ 263374 h 509406"/>
                  <a:gd name="connsiteX2502" fmla="*/ 2295051 w 2377881"/>
                  <a:gd name="connsiteY2502" fmla="*/ 263089 h 509406"/>
                  <a:gd name="connsiteX2503" fmla="*/ 2286193 w 2377881"/>
                  <a:gd name="connsiteY2503" fmla="*/ 257755 h 509406"/>
                  <a:gd name="connsiteX2504" fmla="*/ 27720 w 2377881"/>
                  <a:gd name="connsiteY2504" fmla="*/ 253373 h 509406"/>
                  <a:gd name="connsiteX2505" fmla="*/ 22100 w 2377881"/>
                  <a:gd name="connsiteY2505" fmla="*/ 256421 h 509406"/>
                  <a:gd name="connsiteX2506" fmla="*/ 23910 w 2377881"/>
                  <a:gd name="connsiteY2506" fmla="*/ 258326 h 509406"/>
                  <a:gd name="connsiteX2507" fmla="*/ 25243 w 2377881"/>
                  <a:gd name="connsiteY2507" fmla="*/ 259755 h 509406"/>
                  <a:gd name="connsiteX2508" fmla="*/ 30768 w 2377881"/>
                  <a:gd name="connsiteY2508" fmla="*/ 261184 h 509406"/>
                  <a:gd name="connsiteX2509" fmla="*/ 31054 w 2377881"/>
                  <a:gd name="connsiteY2509" fmla="*/ 254897 h 509406"/>
                  <a:gd name="connsiteX2510" fmla="*/ 29434 w 2377881"/>
                  <a:gd name="connsiteY2510" fmla="*/ 254135 h 509406"/>
                  <a:gd name="connsiteX2511" fmla="*/ 2289813 w 2377881"/>
                  <a:gd name="connsiteY2511" fmla="*/ 250039 h 509406"/>
                  <a:gd name="connsiteX2512" fmla="*/ 2288574 w 2377881"/>
                  <a:gd name="connsiteY2512" fmla="*/ 253183 h 509406"/>
                  <a:gd name="connsiteX2513" fmla="*/ 2299147 w 2377881"/>
                  <a:gd name="connsiteY2513" fmla="*/ 258802 h 509406"/>
                  <a:gd name="connsiteX2514" fmla="*/ 2299052 w 2377881"/>
                  <a:gd name="connsiteY2514" fmla="*/ 253849 h 509406"/>
                  <a:gd name="connsiteX2515" fmla="*/ 2289813 w 2377881"/>
                  <a:gd name="connsiteY2515" fmla="*/ 250039 h 509406"/>
                  <a:gd name="connsiteX2516" fmla="*/ 70106 w 2377881"/>
                  <a:gd name="connsiteY2516" fmla="*/ 227084 h 509406"/>
                  <a:gd name="connsiteX2517" fmla="*/ 69916 w 2377881"/>
                  <a:gd name="connsiteY2517" fmla="*/ 227179 h 509406"/>
                  <a:gd name="connsiteX2518" fmla="*/ 63058 w 2377881"/>
                  <a:gd name="connsiteY2518" fmla="*/ 231085 h 509406"/>
                  <a:gd name="connsiteX2519" fmla="*/ 55247 w 2377881"/>
                  <a:gd name="connsiteY2519" fmla="*/ 229370 h 509406"/>
                  <a:gd name="connsiteX2520" fmla="*/ 52009 w 2377881"/>
                  <a:gd name="connsiteY2520" fmla="*/ 230037 h 509406"/>
                  <a:gd name="connsiteX2521" fmla="*/ 51914 w 2377881"/>
                  <a:gd name="connsiteY2521" fmla="*/ 231180 h 509406"/>
                  <a:gd name="connsiteX2522" fmla="*/ 57819 w 2377881"/>
                  <a:gd name="connsiteY2522" fmla="*/ 233466 h 509406"/>
                  <a:gd name="connsiteX2523" fmla="*/ 70011 w 2377881"/>
                  <a:gd name="connsiteY2523" fmla="*/ 233275 h 509406"/>
                  <a:gd name="connsiteX2524" fmla="*/ 69535 w 2377881"/>
                  <a:gd name="connsiteY2524" fmla="*/ 230227 h 509406"/>
                  <a:gd name="connsiteX2525" fmla="*/ 69344 w 2377881"/>
                  <a:gd name="connsiteY2525" fmla="*/ 229370 h 509406"/>
                  <a:gd name="connsiteX2526" fmla="*/ 70106 w 2377881"/>
                  <a:gd name="connsiteY2526" fmla="*/ 227084 h 509406"/>
                  <a:gd name="connsiteX2527" fmla="*/ 41245 w 2377881"/>
                  <a:gd name="connsiteY2527" fmla="*/ 220798 h 509406"/>
                  <a:gd name="connsiteX2528" fmla="*/ 43055 w 2377881"/>
                  <a:gd name="connsiteY2528" fmla="*/ 231275 h 509406"/>
                  <a:gd name="connsiteX2529" fmla="*/ 43722 w 2377881"/>
                  <a:gd name="connsiteY2529" fmla="*/ 234418 h 509406"/>
                  <a:gd name="connsiteX2530" fmla="*/ 46675 w 2377881"/>
                  <a:gd name="connsiteY2530" fmla="*/ 235466 h 509406"/>
                  <a:gd name="connsiteX2531" fmla="*/ 48675 w 2377881"/>
                  <a:gd name="connsiteY2531" fmla="*/ 233561 h 509406"/>
                  <a:gd name="connsiteX2532" fmla="*/ 49437 w 2377881"/>
                  <a:gd name="connsiteY2532" fmla="*/ 229180 h 509406"/>
                  <a:gd name="connsiteX2533" fmla="*/ 41245 w 2377881"/>
                  <a:gd name="connsiteY2533" fmla="*/ 220798 h 509406"/>
                  <a:gd name="connsiteX2534" fmla="*/ 2234853 w 2377881"/>
                  <a:gd name="connsiteY2534" fmla="*/ 184698 h 509406"/>
                  <a:gd name="connsiteX2535" fmla="*/ 2226947 w 2377881"/>
                  <a:gd name="connsiteY2535" fmla="*/ 186127 h 509406"/>
                  <a:gd name="connsiteX2536" fmla="*/ 2221899 w 2377881"/>
                  <a:gd name="connsiteY2536" fmla="*/ 188603 h 509406"/>
                  <a:gd name="connsiteX2537" fmla="*/ 2217898 w 2377881"/>
                  <a:gd name="connsiteY2537" fmla="*/ 196128 h 509406"/>
                  <a:gd name="connsiteX2538" fmla="*/ 2225423 w 2377881"/>
                  <a:gd name="connsiteY2538" fmla="*/ 195652 h 509406"/>
                  <a:gd name="connsiteX2539" fmla="*/ 2230662 w 2377881"/>
                  <a:gd name="connsiteY2539" fmla="*/ 193842 h 509406"/>
                  <a:gd name="connsiteX2540" fmla="*/ 2232567 w 2377881"/>
                  <a:gd name="connsiteY2540" fmla="*/ 193842 h 509406"/>
                  <a:gd name="connsiteX2541" fmla="*/ 2237044 w 2377881"/>
                  <a:gd name="connsiteY2541" fmla="*/ 193175 h 509406"/>
                  <a:gd name="connsiteX2542" fmla="*/ 2234853 w 2377881"/>
                  <a:gd name="connsiteY2542" fmla="*/ 184698 h 509406"/>
                  <a:gd name="connsiteX2543" fmla="*/ 198408 w 2377881"/>
                  <a:gd name="connsiteY2543" fmla="*/ 177173 h 509406"/>
                  <a:gd name="connsiteX2544" fmla="*/ 192217 w 2377881"/>
                  <a:gd name="connsiteY2544" fmla="*/ 182602 h 509406"/>
                  <a:gd name="connsiteX2545" fmla="*/ 187359 w 2377881"/>
                  <a:gd name="connsiteY2545" fmla="*/ 185269 h 509406"/>
                  <a:gd name="connsiteX2546" fmla="*/ 186311 w 2377881"/>
                  <a:gd name="connsiteY2546" fmla="*/ 186984 h 509406"/>
                  <a:gd name="connsiteX2547" fmla="*/ 185359 w 2377881"/>
                  <a:gd name="connsiteY2547" fmla="*/ 191842 h 509406"/>
                  <a:gd name="connsiteX2548" fmla="*/ 190407 w 2377881"/>
                  <a:gd name="connsiteY2548" fmla="*/ 195747 h 509406"/>
                  <a:gd name="connsiteX2549" fmla="*/ 192788 w 2377881"/>
                  <a:gd name="connsiteY2549" fmla="*/ 197652 h 509406"/>
                  <a:gd name="connsiteX2550" fmla="*/ 201456 w 2377881"/>
                  <a:gd name="connsiteY2550" fmla="*/ 196414 h 509406"/>
                  <a:gd name="connsiteX2551" fmla="*/ 203170 w 2377881"/>
                  <a:gd name="connsiteY2551" fmla="*/ 193461 h 509406"/>
                  <a:gd name="connsiteX2552" fmla="*/ 203361 w 2377881"/>
                  <a:gd name="connsiteY2552" fmla="*/ 193080 h 509406"/>
                  <a:gd name="connsiteX2553" fmla="*/ 199265 w 2377881"/>
                  <a:gd name="connsiteY2553" fmla="*/ 192127 h 509406"/>
                  <a:gd name="connsiteX2554" fmla="*/ 194408 w 2377881"/>
                  <a:gd name="connsiteY2554" fmla="*/ 181555 h 509406"/>
                  <a:gd name="connsiteX2555" fmla="*/ 202123 w 2377881"/>
                  <a:gd name="connsiteY2555" fmla="*/ 178888 h 509406"/>
                  <a:gd name="connsiteX2556" fmla="*/ 203933 w 2377881"/>
                  <a:gd name="connsiteY2556" fmla="*/ 178316 h 509406"/>
                  <a:gd name="connsiteX2557" fmla="*/ 207933 w 2377881"/>
                  <a:gd name="connsiteY2557" fmla="*/ 177745 h 509406"/>
                  <a:gd name="connsiteX2558" fmla="*/ 198408 w 2377881"/>
                  <a:gd name="connsiteY2558" fmla="*/ 177173 h 509406"/>
                  <a:gd name="connsiteX2559" fmla="*/ 75665 w 2377881"/>
                  <a:gd name="connsiteY2559" fmla="*/ 169789 h 509406"/>
                  <a:gd name="connsiteX2560" fmla="*/ 77155 w 2377881"/>
                  <a:gd name="connsiteY2560" fmla="*/ 171172 h 509406"/>
                  <a:gd name="connsiteX2561" fmla="*/ 79250 w 2377881"/>
                  <a:gd name="connsiteY2561" fmla="*/ 173078 h 509406"/>
                  <a:gd name="connsiteX2562" fmla="*/ 81346 w 2377881"/>
                  <a:gd name="connsiteY2562" fmla="*/ 176125 h 509406"/>
                  <a:gd name="connsiteX2563" fmla="*/ 73821 w 2377881"/>
                  <a:gd name="connsiteY2563" fmla="*/ 180412 h 509406"/>
                  <a:gd name="connsiteX2564" fmla="*/ 70868 w 2377881"/>
                  <a:gd name="connsiteY2564" fmla="*/ 180983 h 509406"/>
                  <a:gd name="connsiteX2565" fmla="*/ 67820 w 2377881"/>
                  <a:gd name="connsiteY2565" fmla="*/ 181745 h 509406"/>
                  <a:gd name="connsiteX2566" fmla="*/ 62105 w 2377881"/>
                  <a:gd name="connsiteY2566" fmla="*/ 180983 h 509406"/>
                  <a:gd name="connsiteX2567" fmla="*/ 71821 w 2377881"/>
                  <a:gd name="connsiteY2567" fmla="*/ 174506 h 509406"/>
                  <a:gd name="connsiteX2568" fmla="*/ 73059 w 2377881"/>
                  <a:gd name="connsiteY2568" fmla="*/ 172982 h 509406"/>
                  <a:gd name="connsiteX2569" fmla="*/ 2263809 w 2377881"/>
                  <a:gd name="connsiteY2569" fmla="*/ 168315 h 509406"/>
                  <a:gd name="connsiteX2570" fmla="*/ 2258380 w 2377881"/>
                  <a:gd name="connsiteY2570" fmla="*/ 170887 h 509406"/>
                  <a:gd name="connsiteX2571" fmla="*/ 2257714 w 2377881"/>
                  <a:gd name="connsiteY2571" fmla="*/ 170717 h 509406"/>
                  <a:gd name="connsiteX2572" fmla="*/ 76869 w 2377881"/>
                  <a:gd name="connsiteY2572" fmla="*/ 168315 h 509406"/>
                  <a:gd name="connsiteX2573" fmla="*/ 75665 w 2377881"/>
                  <a:gd name="connsiteY2573" fmla="*/ 169789 h 509406"/>
                  <a:gd name="connsiteX2574" fmla="*/ 74488 w 2377881"/>
                  <a:gd name="connsiteY2574" fmla="*/ 168696 h 509406"/>
                  <a:gd name="connsiteX2575" fmla="*/ 76869 w 2377881"/>
                  <a:gd name="connsiteY2575" fmla="*/ 168315 h 509406"/>
                  <a:gd name="connsiteX2576" fmla="*/ 2195610 w 2377881"/>
                  <a:gd name="connsiteY2576" fmla="*/ 161076 h 509406"/>
                  <a:gd name="connsiteX2577" fmla="*/ 2194563 w 2377881"/>
                  <a:gd name="connsiteY2577" fmla="*/ 162314 h 509406"/>
                  <a:gd name="connsiteX2578" fmla="*/ 2194943 w 2377881"/>
                  <a:gd name="connsiteY2578" fmla="*/ 165743 h 509406"/>
                  <a:gd name="connsiteX2579" fmla="*/ 2189895 w 2377881"/>
                  <a:gd name="connsiteY2579" fmla="*/ 168029 h 509406"/>
                  <a:gd name="connsiteX2580" fmla="*/ 2189229 w 2377881"/>
                  <a:gd name="connsiteY2580" fmla="*/ 168410 h 509406"/>
                  <a:gd name="connsiteX2581" fmla="*/ 2192181 w 2377881"/>
                  <a:gd name="connsiteY2581" fmla="*/ 170410 h 509406"/>
                  <a:gd name="connsiteX2582" fmla="*/ 2201611 w 2377881"/>
                  <a:gd name="connsiteY2582" fmla="*/ 162695 h 509406"/>
                  <a:gd name="connsiteX2583" fmla="*/ 2195610 w 2377881"/>
                  <a:gd name="connsiteY2583" fmla="*/ 161076 h 509406"/>
                  <a:gd name="connsiteX2584" fmla="*/ 178215 w 2377881"/>
                  <a:gd name="connsiteY2584" fmla="*/ 146312 h 509406"/>
                  <a:gd name="connsiteX2585" fmla="*/ 179549 w 2377881"/>
                  <a:gd name="connsiteY2585" fmla="*/ 146503 h 509406"/>
                  <a:gd name="connsiteX2586" fmla="*/ 175929 w 2377881"/>
                  <a:gd name="connsiteY2586" fmla="*/ 151361 h 509406"/>
                  <a:gd name="connsiteX2587" fmla="*/ 176406 w 2377881"/>
                  <a:gd name="connsiteY2587" fmla="*/ 153837 h 509406"/>
                  <a:gd name="connsiteX2588" fmla="*/ 172500 w 2377881"/>
                  <a:gd name="connsiteY2588" fmla="*/ 153742 h 509406"/>
                  <a:gd name="connsiteX2589" fmla="*/ 178215 w 2377881"/>
                  <a:gd name="connsiteY2589" fmla="*/ 146312 h 509406"/>
                  <a:gd name="connsiteX2590" fmla="*/ 2259237 w 2377881"/>
                  <a:gd name="connsiteY2590" fmla="*/ 120500 h 509406"/>
                  <a:gd name="connsiteX2591" fmla="*/ 2260284 w 2377881"/>
                  <a:gd name="connsiteY2591" fmla="*/ 123072 h 509406"/>
                  <a:gd name="connsiteX2592" fmla="*/ 2257713 w 2377881"/>
                  <a:gd name="connsiteY2592" fmla="*/ 125644 h 509406"/>
                  <a:gd name="connsiteX2593" fmla="*/ 2255903 w 2377881"/>
                  <a:gd name="connsiteY2593" fmla="*/ 134597 h 509406"/>
                  <a:gd name="connsiteX2594" fmla="*/ 2272858 w 2377881"/>
                  <a:gd name="connsiteY2594" fmla="*/ 133645 h 509406"/>
                  <a:gd name="connsiteX2595" fmla="*/ 2275143 w 2377881"/>
                  <a:gd name="connsiteY2595" fmla="*/ 138026 h 509406"/>
                  <a:gd name="connsiteX2596" fmla="*/ 2266857 w 2377881"/>
                  <a:gd name="connsiteY2596" fmla="*/ 137074 h 509406"/>
                  <a:gd name="connsiteX2597" fmla="*/ 2266190 w 2377881"/>
                  <a:gd name="connsiteY2597" fmla="*/ 137645 h 509406"/>
                  <a:gd name="connsiteX2598" fmla="*/ 2265904 w 2377881"/>
                  <a:gd name="connsiteY2598" fmla="*/ 140407 h 509406"/>
                  <a:gd name="connsiteX2599" fmla="*/ 2267904 w 2377881"/>
                  <a:gd name="connsiteY2599" fmla="*/ 142884 h 509406"/>
                  <a:gd name="connsiteX2600" fmla="*/ 2266571 w 2377881"/>
                  <a:gd name="connsiteY2600" fmla="*/ 145360 h 509406"/>
                  <a:gd name="connsiteX2601" fmla="*/ 2265714 w 2377881"/>
                  <a:gd name="connsiteY2601" fmla="*/ 145646 h 509406"/>
                  <a:gd name="connsiteX2602" fmla="*/ 2260475 w 2377881"/>
                  <a:gd name="connsiteY2602" fmla="*/ 143360 h 509406"/>
                  <a:gd name="connsiteX2603" fmla="*/ 2258665 w 2377881"/>
                  <a:gd name="connsiteY2603" fmla="*/ 142979 h 509406"/>
                  <a:gd name="connsiteX2604" fmla="*/ 2255427 w 2377881"/>
                  <a:gd name="connsiteY2604" fmla="*/ 142312 h 509406"/>
                  <a:gd name="connsiteX2605" fmla="*/ 2249045 w 2377881"/>
                  <a:gd name="connsiteY2605" fmla="*/ 133168 h 509406"/>
                  <a:gd name="connsiteX2606" fmla="*/ 2254665 w 2377881"/>
                  <a:gd name="connsiteY2606" fmla="*/ 122119 h 509406"/>
                  <a:gd name="connsiteX2607" fmla="*/ 2255903 w 2377881"/>
                  <a:gd name="connsiteY2607" fmla="*/ 120881 h 509406"/>
                  <a:gd name="connsiteX2608" fmla="*/ 2259237 w 2377881"/>
                  <a:gd name="connsiteY2608" fmla="*/ 120500 h 509406"/>
                  <a:gd name="connsiteX2609" fmla="*/ 266035 w 2377881"/>
                  <a:gd name="connsiteY2609" fmla="*/ 117832 h 509406"/>
                  <a:gd name="connsiteX2610" fmla="*/ 258796 w 2377881"/>
                  <a:gd name="connsiteY2610" fmla="*/ 118213 h 509406"/>
                  <a:gd name="connsiteX2611" fmla="*/ 258320 w 2377881"/>
                  <a:gd name="connsiteY2611" fmla="*/ 118213 h 509406"/>
                  <a:gd name="connsiteX2612" fmla="*/ 259082 w 2377881"/>
                  <a:gd name="connsiteY2612" fmla="*/ 121357 h 509406"/>
                  <a:gd name="connsiteX2613" fmla="*/ 259844 w 2377881"/>
                  <a:gd name="connsiteY2613" fmla="*/ 121452 h 509406"/>
                  <a:gd name="connsiteX2614" fmla="*/ 260701 w 2377881"/>
                  <a:gd name="connsiteY2614" fmla="*/ 121547 h 509406"/>
                  <a:gd name="connsiteX2615" fmla="*/ 264131 w 2377881"/>
                  <a:gd name="connsiteY2615" fmla="*/ 124595 h 509406"/>
                  <a:gd name="connsiteX2616" fmla="*/ 267083 w 2377881"/>
                  <a:gd name="connsiteY2616" fmla="*/ 124500 h 509406"/>
                  <a:gd name="connsiteX2617" fmla="*/ 270608 w 2377881"/>
                  <a:gd name="connsiteY2617" fmla="*/ 124309 h 509406"/>
                  <a:gd name="connsiteX2618" fmla="*/ 266035 w 2377881"/>
                  <a:gd name="connsiteY2618" fmla="*/ 117832 h 509406"/>
                  <a:gd name="connsiteX2619" fmla="*/ 223554 w 2377881"/>
                  <a:gd name="connsiteY2619" fmla="*/ 110022 h 509406"/>
                  <a:gd name="connsiteX2620" fmla="*/ 215743 w 2377881"/>
                  <a:gd name="connsiteY2620" fmla="*/ 114880 h 509406"/>
                  <a:gd name="connsiteX2621" fmla="*/ 220887 w 2377881"/>
                  <a:gd name="connsiteY2621" fmla="*/ 116499 h 509406"/>
                  <a:gd name="connsiteX2622" fmla="*/ 222887 w 2377881"/>
                  <a:gd name="connsiteY2622" fmla="*/ 116213 h 509406"/>
                  <a:gd name="connsiteX2623" fmla="*/ 230221 w 2377881"/>
                  <a:gd name="connsiteY2623" fmla="*/ 115356 h 509406"/>
                  <a:gd name="connsiteX2624" fmla="*/ 223554 w 2377881"/>
                  <a:gd name="connsiteY2624" fmla="*/ 110022 h 509406"/>
                  <a:gd name="connsiteX2625" fmla="*/ 252796 w 2377881"/>
                  <a:gd name="connsiteY2625" fmla="*/ 107831 h 509406"/>
                  <a:gd name="connsiteX2626" fmla="*/ 250033 w 2377881"/>
                  <a:gd name="connsiteY2626" fmla="*/ 109165 h 509406"/>
                  <a:gd name="connsiteX2627" fmla="*/ 251081 w 2377881"/>
                  <a:gd name="connsiteY2627" fmla="*/ 111736 h 509406"/>
                  <a:gd name="connsiteX2628" fmla="*/ 260225 w 2377881"/>
                  <a:gd name="connsiteY2628" fmla="*/ 113927 h 509406"/>
                  <a:gd name="connsiteX2629" fmla="*/ 263654 w 2377881"/>
                  <a:gd name="connsiteY2629" fmla="*/ 114213 h 509406"/>
                  <a:gd name="connsiteX2630" fmla="*/ 270036 w 2377881"/>
                  <a:gd name="connsiteY2630" fmla="*/ 112403 h 509406"/>
                  <a:gd name="connsiteX2631" fmla="*/ 258320 w 2377881"/>
                  <a:gd name="connsiteY2631" fmla="*/ 108593 h 509406"/>
                  <a:gd name="connsiteX2632" fmla="*/ 283752 w 2377881"/>
                  <a:gd name="connsiteY2632" fmla="*/ 102783 h 509406"/>
                  <a:gd name="connsiteX2633" fmla="*/ 280133 w 2377881"/>
                  <a:gd name="connsiteY2633" fmla="*/ 102878 h 509406"/>
                  <a:gd name="connsiteX2634" fmla="*/ 276799 w 2377881"/>
                  <a:gd name="connsiteY2634" fmla="*/ 103450 h 509406"/>
                  <a:gd name="connsiteX2635" fmla="*/ 276608 w 2377881"/>
                  <a:gd name="connsiteY2635" fmla="*/ 109260 h 509406"/>
                  <a:gd name="connsiteX2636" fmla="*/ 276323 w 2377881"/>
                  <a:gd name="connsiteY2636" fmla="*/ 116975 h 509406"/>
                  <a:gd name="connsiteX2637" fmla="*/ 278132 w 2377881"/>
                  <a:gd name="connsiteY2637" fmla="*/ 118880 h 509406"/>
                  <a:gd name="connsiteX2638" fmla="*/ 282228 w 2377881"/>
                  <a:gd name="connsiteY2638" fmla="*/ 119928 h 509406"/>
                  <a:gd name="connsiteX2639" fmla="*/ 285848 w 2377881"/>
                  <a:gd name="connsiteY2639" fmla="*/ 115070 h 509406"/>
                  <a:gd name="connsiteX2640" fmla="*/ 285371 w 2377881"/>
                  <a:gd name="connsiteY2640" fmla="*/ 114213 h 509406"/>
                  <a:gd name="connsiteX2641" fmla="*/ 284704 w 2377881"/>
                  <a:gd name="connsiteY2641" fmla="*/ 108498 h 509406"/>
                  <a:gd name="connsiteX2642" fmla="*/ 285848 w 2377881"/>
                  <a:gd name="connsiteY2642" fmla="*/ 106117 h 509406"/>
                  <a:gd name="connsiteX2643" fmla="*/ 283752 w 2377881"/>
                  <a:gd name="connsiteY2643" fmla="*/ 102783 h 509406"/>
                  <a:gd name="connsiteX2644" fmla="*/ 243366 w 2377881"/>
                  <a:gd name="connsiteY2644" fmla="*/ 86781 h 509406"/>
                  <a:gd name="connsiteX2645" fmla="*/ 234603 w 2377881"/>
                  <a:gd name="connsiteY2645" fmla="*/ 91734 h 509406"/>
                  <a:gd name="connsiteX2646" fmla="*/ 234317 w 2377881"/>
                  <a:gd name="connsiteY2646" fmla="*/ 93639 h 509406"/>
                  <a:gd name="connsiteX2647" fmla="*/ 233269 w 2377881"/>
                  <a:gd name="connsiteY2647" fmla="*/ 95258 h 509406"/>
                  <a:gd name="connsiteX2648" fmla="*/ 237175 w 2377881"/>
                  <a:gd name="connsiteY2648" fmla="*/ 98782 h 509406"/>
                  <a:gd name="connsiteX2649" fmla="*/ 237175 w 2377881"/>
                  <a:gd name="connsiteY2649" fmla="*/ 96020 h 509406"/>
                  <a:gd name="connsiteX2650" fmla="*/ 241556 w 2377881"/>
                  <a:gd name="connsiteY2650" fmla="*/ 95068 h 509406"/>
                  <a:gd name="connsiteX2651" fmla="*/ 243747 w 2377881"/>
                  <a:gd name="connsiteY2651" fmla="*/ 95544 h 509406"/>
                  <a:gd name="connsiteX2652" fmla="*/ 250415 w 2377881"/>
                  <a:gd name="connsiteY2652" fmla="*/ 93067 h 509406"/>
                  <a:gd name="connsiteX2653" fmla="*/ 249557 w 2377881"/>
                  <a:gd name="connsiteY2653" fmla="*/ 91829 h 509406"/>
                  <a:gd name="connsiteX2654" fmla="*/ 243366 w 2377881"/>
                  <a:gd name="connsiteY2654" fmla="*/ 86781 h 509406"/>
                  <a:gd name="connsiteX2655" fmla="*/ 261464 w 2377881"/>
                  <a:gd name="connsiteY2655" fmla="*/ 86686 h 509406"/>
                  <a:gd name="connsiteX2656" fmla="*/ 261178 w 2377881"/>
                  <a:gd name="connsiteY2656" fmla="*/ 87067 h 509406"/>
                  <a:gd name="connsiteX2657" fmla="*/ 255844 w 2377881"/>
                  <a:gd name="connsiteY2657" fmla="*/ 91448 h 509406"/>
                  <a:gd name="connsiteX2658" fmla="*/ 255272 w 2377881"/>
                  <a:gd name="connsiteY2658" fmla="*/ 96115 h 509406"/>
                  <a:gd name="connsiteX2659" fmla="*/ 259368 w 2377881"/>
                  <a:gd name="connsiteY2659" fmla="*/ 96592 h 509406"/>
                  <a:gd name="connsiteX2660" fmla="*/ 260701 w 2377881"/>
                  <a:gd name="connsiteY2660" fmla="*/ 96211 h 509406"/>
                  <a:gd name="connsiteX2661" fmla="*/ 268226 w 2377881"/>
                  <a:gd name="connsiteY2661" fmla="*/ 96211 h 509406"/>
                  <a:gd name="connsiteX2662" fmla="*/ 265369 w 2377881"/>
                  <a:gd name="connsiteY2662" fmla="*/ 91734 h 509406"/>
                  <a:gd name="connsiteX2663" fmla="*/ 263083 w 2377881"/>
                  <a:gd name="connsiteY2663" fmla="*/ 90210 h 509406"/>
                  <a:gd name="connsiteX2664" fmla="*/ 263464 w 2377881"/>
                  <a:gd name="connsiteY2664" fmla="*/ 89257 h 509406"/>
                  <a:gd name="connsiteX2665" fmla="*/ 263750 w 2377881"/>
                  <a:gd name="connsiteY2665" fmla="*/ 88495 h 509406"/>
                  <a:gd name="connsiteX2666" fmla="*/ 261464 w 2377881"/>
                  <a:gd name="connsiteY2666" fmla="*/ 86686 h 509406"/>
                  <a:gd name="connsiteX2667" fmla="*/ 2053211 w 2377881"/>
                  <a:gd name="connsiteY2667" fmla="*/ 78208 h 509406"/>
                  <a:gd name="connsiteX2668" fmla="*/ 2046925 w 2377881"/>
                  <a:gd name="connsiteY2668" fmla="*/ 79923 h 509406"/>
                  <a:gd name="connsiteX2669" fmla="*/ 2054735 w 2377881"/>
                  <a:gd name="connsiteY2669" fmla="*/ 82209 h 509406"/>
                  <a:gd name="connsiteX2670" fmla="*/ 2053211 w 2377881"/>
                  <a:gd name="connsiteY2670" fmla="*/ 78208 h 509406"/>
                  <a:gd name="connsiteX2671" fmla="*/ 2078453 w 2377881"/>
                  <a:gd name="connsiteY2671" fmla="*/ 69731 h 509406"/>
                  <a:gd name="connsiteX2672" fmla="*/ 2074738 w 2377881"/>
                  <a:gd name="connsiteY2672" fmla="*/ 72017 h 509406"/>
                  <a:gd name="connsiteX2673" fmla="*/ 2069975 w 2377881"/>
                  <a:gd name="connsiteY2673" fmla="*/ 72779 h 509406"/>
                  <a:gd name="connsiteX2674" fmla="*/ 2069689 w 2377881"/>
                  <a:gd name="connsiteY2674" fmla="*/ 74589 h 509406"/>
                  <a:gd name="connsiteX2675" fmla="*/ 2072357 w 2377881"/>
                  <a:gd name="connsiteY2675" fmla="*/ 76018 h 509406"/>
                  <a:gd name="connsiteX2676" fmla="*/ 2081405 w 2377881"/>
                  <a:gd name="connsiteY2676" fmla="*/ 73732 h 509406"/>
                  <a:gd name="connsiteX2677" fmla="*/ 2081786 w 2377881"/>
                  <a:gd name="connsiteY2677" fmla="*/ 73732 h 509406"/>
                  <a:gd name="connsiteX2678" fmla="*/ 2079119 w 2377881"/>
                  <a:gd name="connsiteY2678" fmla="*/ 71922 h 509406"/>
                  <a:gd name="connsiteX2679" fmla="*/ 2078453 w 2377881"/>
                  <a:gd name="connsiteY2679" fmla="*/ 69731 h 509406"/>
                  <a:gd name="connsiteX2680" fmla="*/ 313375 w 2377881"/>
                  <a:gd name="connsiteY2680" fmla="*/ 68398 h 509406"/>
                  <a:gd name="connsiteX2681" fmla="*/ 306898 w 2377881"/>
                  <a:gd name="connsiteY2681" fmla="*/ 74494 h 509406"/>
                  <a:gd name="connsiteX2682" fmla="*/ 311946 w 2377881"/>
                  <a:gd name="connsiteY2682" fmla="*/ 75541 h 509406"/>
                  <a:gd name="connsiteX2683" fmla="*/ 313375 w 2377881"/>
                  <a:gd name="connsiteY2683" fmla="*/ 68398 h 509406"/>
                  <a:gd name="connsiteX2684" fmla="*/ 439962 w 2377881"/>
                  <a:gd name="connsiteY2684" fmla="*/ 57444 h 509406"/>
                  <a:gd name="connsiteX2685" fmla="*/ 435961 w 2377881"/>
                  <a:gd name="connsiteY2685" fmla="*/ 58587 h 509406"/>
                  <a:gd name="connsiteX2686" fmla="*/ 433771 w 2377881"/>
                  <a:gd name="connsiteY2686" fmla="*/ 64778 h 509406"/>
                  <a:gd name="connsiteX2687" fmla="*/ 438628 w 2377881"/>
                  <a:gd name="connsiteY2687" fmla="*/ 62111 h 509406"/>
                  <a:gd name="connsiteX2688" fmla="*/ 441962 w 2377881"/>
                  <a:gd name="connsiteY2688" fmla="*/ 61254 h 509406"/>
                  <a:gd name="connsiteX2689" fmla="*/ 442915 w 2377881"/>
                  <a:gd name="connsiteY2689" fmla="*/ 58587 h 509406"/>
                  <a:gd name="connsiteX2690" fmla="*/ 439962 w 2377881"/>
                  <a:gd name="connsiteY2690" fmla="*/ 57444 h 509406"/>
                  <a:gd name="connsiteX2691" fmla="*/ 514353 w 2377881"/>
                  <a:gd name="connsiteY2691" fmla="*/ 40299 h 509406"/>
                  <a:gd name="connsiteX2692" fmla="*/ 518734 w 2377881"/>
                  <a:gd name="connsiteY2692" fmla="*/ 40394 h 509406"/>
                  <a:gd name="connsiteX2693" fmla="*/ 523307 w 2377881"/>
                  <a:gd name="connsiteY2693" fmla="*/ 40489 h 509406"/>
                  <a:gd name="connsiteX2694" fmla="*/ 535784 w 2377881"/>
                  <a:gd name="connsiteY2694" fmla="*/ 45252 h 509406"/>
                  <a:gd name="connsiteX2695" fmla="*/ 534927 w 2377881"/>
                  <a:gd name="connsiteY2695" fmla="*/ 46204 h 509406"/>
                  <a:gd name="connsiteX2696" fmla="*/ 532832 w 2377881"/>
                  <a:gd name="connsiteY2696" fmla="*/ 48681 h 509406"/>
                  <a:gd name="connsiteX2697" fmla="*/ 532546 w 2377881"/>
                  <a:gd name="connsiteY2697" fmla="*/ 53158 h 509406"/>
                  <a:gd name="connsiteX2698" fmla="*/ 531974 w 2377881"/>
                  <a:gd name="connsiteY2698" fmla="*/ 48586 h 509406"/>
                  <a:gd name="connsiteX2699" fmla="*/ 527878 w 2377881"/>
                  <a:gd name="connsiteY2699" fmla="*/ 48967 h 509406"/>
                  <a:gd name="connsiteX2700" fmla="*/ 524926 w 2377881"/>
                  <a:gd name="connsiteY2700" fmla="*/ 49253 h 509406"/>
                  <a:gd name="connsiteX2701" fmla="*/ 520068 w 2377881"/>
                  <a:gd name="connsiteY2701" fmla="*/ 48014 h 509406"/>
                  <a:gd name="connsiteX2702" fmla="*/ 514353 w 2377881"/>
                  <a:gd name="connsiteY2702" fmla="*/ 40299 h 509406"/>
                  <a:gd name="connsiteX2703" fmla="*/ 1565246 w 2377881"/>
                  <a:gd name="connsiteY2703" fmla="*/ 3247 h 509406"/>
                  <a:gd name="connsiteX2704" fmla="*/ 1567913 w 2377881"/>
                  <a:gd name="connsiteY2704" fmla="*/ 4580 h 509406"/>
                  <a:gd name="connsiteX2705" fmla="*/ 1569628 w 2377881"/>
                  <a:gd name="connsiteY2705" fmla="*/ 6009 h 509406"/>
                  <a:gd name="connsiteX2706" fmla="*/ 1580391 w 2377881"/>
                  <a:gd name="connsiteY2706" fmla="*/ 3437 h 509406"/>
                  <a:gd name="connsiteX2707" fmla="*/ 1580105 w 2377881"/>
                  <a:gd name="connsiteY2707" fmla="*/ 8390 h 509406"/>
                  <a:gd name="connsiteX2708" fmla="*/ 1580010 w 2377881"/>
                  <a:gd name="connsiteY2708" fmla="*/ 10391 h 509406"/>
                  <a:gd name="connsiteX2709" fmla="*/ 1576295 w 2377881"/>
                  <a:gd name="connsiteY2709" fmla="*/ 17630 h 509406"/>
                  <a:gd name="connsiteX2710" fmla="*/ 1574580 w 2377881"/>
                  <a:gd name="connsiteY2710" fmla="*/ 12772 h 509406"/>
                  <a:gd name="connsiteX2711" fmla="*/ 1572675 w 2377881"/>
                  <a:gd name="connsiteY2711" fmla="*/ 7438 h 509406"/>
                  <a:gd name="connsiteX2712" fmla="*/ 1561817 w 2377881"/>
                  <a:gd name="connsiteY2712" fmla="*/ 12200 h 509406"/>
                  <a:gd name="connsiteX2713" fmla="*/ 1556483 w 2377881"/>
                  <a:gd name="connsiteY2713" fmla="*/ 10105 h 509406"/>
                  <a:gd name="connsiteX2714" fmla="*/ 1554292 w 2377881"/>
                  <a:gd name="connsiteY2714" fmla="*/ 8105 h 509406"/>
                  <a:gd name="connsiteX2715" fmla="*/ 1553816 w 2377881"/>
                  <a:gd name="connsiteY2715" fmla="*/ 7724 h 509406"/>
                  <a:gd name="connsiteX2716" fmla="*/ 1561436 w 2377881"/>
                  <a:gd name="connsiteY2716" fmla="*/ 4009 h 509406"/>
                  <a:gd name="connsiteX2717" fmla="*/ 2200659 w 2377881"/>
                  <a:gd name="connsiteY2717" fmla="*/ 2961 h 509406"/>
                  <a:gd name="connsiteX2718" fmla="*/ 2206183 w 2377881"/>
                  <a:gd name="connsiteY2718" fmla="*/ 5152 h 509406"/>
                  <a:gd name="connsiteX2719" fmla="*/ 2206183 w 2377881"/>
                  <a:gd name="connsiteY2719" fmla="*/ 5724 h 509406"/>
                  <a:gd name="connsiteX2720" fmla="*/ 2208755 w 2377881"/>
                  <a:gd name="connsiteY2720" fmla="*/ 5533 h 509406"/>
                  <a:gd name="connsiteX2721" fmla="*/ 2213136 w 2377881"/>
                  <a:gd name="connsiteY2721" fmla="*/ 3342 h 509406"/>
                  <a:gd name="connsiteX2722" fmla="*/ 2211708 w 2377881"/>
                  <a:gd name="connsiteY2722" fmla="*/ 10772 h 509406"/>
                  <a:gd name="connsiteX2723" fmla="*/ 2208565 w 2377881"/>
                  <a:gd name="connsiteY2723" fmla="*/ 12105 h 509406"/>
                  <a:gd name="connsiteX2724" fmla="*/ 2206088 w 2377881"/>
                  <a:gd name="connsiteY2724" fmla="*/ 13248 h 509406"/>
                  <a:gd name="connsiteX2725" fmla="*/ 2202659 w 2377881"/>
                  <a:gd name="connsiteY2725" fmla="*/ 7914 h 509406"/>
                  <a:gd name="connsiteX2726" fmla="*/ 2198564 w 2377881"/>
                  <a:gd name="connsiteY2726" fmla="*/ 5628 h 509406"/>
                  <a:gd name="connsiteX2727" fmla="*/ 2200659 w 2377881"/>
                  <a:gd name="connsiteY2727" fmla="*/ 2961 h 509406"/>
                  <a:gd name="connsiteX2728" fmla="*/ 2164178 w 2377881"/>
                  <a:gd name="connsiteY2728" fmla="*/ 865 h 509406"/>
                  <a:gd name="connsiteX2729" fmla="*/ 2177132 w 2377881"/>
                  <a:gd name="connsiteY2729" fmla="*/ 3056 h 509406"/>
                  <a:gd name="connsiteX2730" fmla="*/ 2178655 w 2377881"/>
                  <a:gd name="connsiteY2730" fmla="*/ 2770 h 509406"/>
                  <a:gd name="connsiteX2731" fmla="*/ 2180941 w 2377881"/>
                  <a:gd name="connsiteY2731" fmla="*/ 2389 h 509406"/>
                  <a:gd name="connsiteX2732" fmla="*/ 2183989 w 2377881"/>
                  <a:gd name="connsiteY2732" fmla="*/ 4199 h 509406"/>
                  <a:gd name="connsiteX2733" fmla="*/ 2183704 w 2377881"/>
                  <a:gd name="connsiteY2733" fmla="*/ 4961 h 509406"/>
                  <a:gd name="connsiteX2734" fmla="*/ 2183418 w 2377881"/>
                  <a:gd name="connsiteY2734" fmla="*/ 5818 h 509406"/>
                  <a:gd name="connsiteX2735" fmla="*/ 2187514 w 2377881"/>
                  <a:gd name="connsiteY2735" fmla="*/ 7819 h 509406"/>
                  <a:gd name="connsiteX2736" fmla="*/ 2188371 w 2377881"/>
                  <a:gd name="connsiteY2736" fmla="*/ 7152 h 509406"/>
                  <a:gd name="connsiteX2737" fmla="*/ 2193800 w 2377881"/>
                  <a:gd name="connsiteY2737" fmla="*/ 7247 h 509406"/>
                  <a:gd name="connsiteX2738" fmla="*/ 2195800 w 2377881"/>
                  <a:gd name="connsiteY2738" fmla="*/ 11438 h 509406"/>
                  <a:gd name="connsiteX2739" fmla="*/ 2195896 w 2377881"/>
                  <a:gd name="connsiteY2739" fmla="*/ 15248 h 509406"/>
                  <a:gd name="connsiteX2740" fmla="*/ 2198563 w 2377881"/>
                  <a:gd name="connsiteY2740" fmla="*/ 16772 h 509406"/>
                  <a:gd name="connsiteX2741" fmla="*/ 2198277 w 2377881"/>
                  <a:gd name="connsiteY2741" fmla="*/ 22011 h 509406"/>
                  <a:gd name="connsiteX2742" fmla="*/ 2189323 w 2377881"/>
                  <a:gd name="connsiteY2742" fmla="*/ 37822 h 509406"/>
                  <a:gd name="connsiteX2743" fmla="*/ 2199611 w 2377881"/>
                  <a:gd name="connsiteY2743" fmla="*/ 37632 h 509406"/>
                  <a:gd name="connsiteX2744" fmla="*/ 2200182 w 2377881"/>
                  <a:gd name="connsiteY2744" fmla="*/ 37632 h 509406"/>
                  <a:gd name="connsiteX2745" fmla="*/ 2199134 w 2377881"/>
                  <a:gd name="connsiteY2745" fmla="*/ 45919 h 509406"/>
                  <a:gd name="connsiteX2746" fmla="*/ 2188943 w 2377881"/>
                  <a:gd name="connsiteY2746" fmla="*/ 54205 h 509406"/>
                  <a:gd name="connsiteX2747" fmla="*/ 2187514 w 2377881"/>
                  <a:gd name="connsiteY2747" fmla="*/ 57158 h 509406"/>
                  <a:gd name="connsiteX2748" fmla="*/ 2181608 w 2377881"/>
                  <a:gd name="connsiteY2748" fmla="*/ 63349 h 509406"/>
                  <a:gd name="connsiteX2749" fmla="*/ 2177894 w 2377881"/>
                  <a:gd name="connsiteY2749" fmla="*/ 61730 h 509406"/>
                  <a:gd name="connsiteX2750" fmla="*/ 2177036 w 2377881"/>
                  <a:gd name="connsiteY2750" fmla="*/ 61349 h 509406"/>
                  <a:gd name="connsiteX2751" fmla="*/ 2172655 w 2377881"/>
                  <a:gd name="connsiteY2751" fmla="*/ 65731 h 509406"/>
                  <a:gd name="connsiteX2752" fmla="*/ 2179989 w 2377881"/>
                  <a:gd name="connsiteY2752" fmla="*/ 72779 h 509406"/>
                  <a:gd name="connsiteX2753" fmla="*/ 2181990 w 2377881"/>
                  <a:gd name="connsiteY2753" fmla="*/ 67064 h 509406"/>
                  <a:gd name="connsiteX2754" fmla="*/ 2185228 w 2377881"/>
                  <a:gd name="connsiteY2754" fmla="*/ 67445 h 509406"/>
                  <a:gd name="connsiteX2755" fmla="*/ 2192371 w 2377881"/>
                  <a:gd name="connsiteY2755" fmla="*/ 71065 h 509406"/>
                  <a:gd name="connsiteX2756" fmla="*/ 2197134 w 2377881"/>
                  <a:gd name="connsiteY2756" fmla="*/ 70684 h 509406"/>
                  <a:gd name="connsiteX2757" fmla="*/ 2200849 w 2377881"/>
                  <a:gd name="connsiteY2757" fmla="*/ 76780 h 509406"/>
                  <a:gd name="connsiteX2758" fmla="*/ 2200563 w 2377881"/>
                  <a:gd name="connsiteY2758" fmla="*/ 76970 h 509406"/>
                  <a:gd name="connsiteX2759" fmla="*/ 2201040 w 2377881"/>
                  <a:gd name="connsiteY2759" fmla="*/ 81352 h 509406"/>
                  <a:gd name="connsiteX2760" fmla="*/ 2202182 w 2377881"/>
                  <a:gd name="connsiteY2760" fmla="*/ 81542 h 509406"/>
                  <a:gd name="connsiteX2761" fmla="*/ 2206659 w 2377881"/>
                  <a:gd name="connsiteY2761" fmla="*/ 79161 h 509406"/>
                  <a:gd name="connsiteX2762" fmla="*/ 2206469 w 2377881"/>
                  <a:gd name="connsiteY2762" fmla="*/ 79923 h 509406"/>
                  <a:gd name="connsiteX2763" fmla="*/ 2203897 w 2377881"/>
                  <a:gd name="connsiteY2763" fmla="*/ 85352 h 509406"/>
                  <a:gd name="connsiteX2764" fmla="*/ 2202659 w 2377881"/>
                  <a:gd name="connsiteY2764" fmla="*/ 87352 h 509406"/>
                  <a:gd name="connsiteX2765" fmla="*/ 2209802 w 2377881"/>
                  <a:gd name="connsiteY2765" fmla="*/ 93544 h 509406"/>
                  <a:gd name="connsiteX2766" fmla="*/ 2204373 w 2377881"/>
                  <a:gd name="connsiteY2766" fmla="*/ 94210 h 509406"/>
                  <a:gd name="connsiteX2767" fmla="*/ 2198563 w 2377881"/>
                  <a:gd name="connsiteY2767" fmla="*/ 90877 h 509406"/>
                  <a:gd name="connsiteX2768" fmla="*/ 2198563 w 2377881"/>
                  <a:gd name="connsiteY2768" fmla="*/ 90686 h 509406"/>
                  <a:gd name="connsiteX2769" fmla="*/ 2196086 w 2377881"/>
                  <a:gd name="connsiteY2769" fmla="*/ 92305 h 509406"/>
                  <a:gd name="connsiteX2770" fmla="*/ 2198754 w 2377881"/>
                  <a:gd name="connsiteY2770" fmla="*/ 100687 h 509406"/>
                  <a:gd name="connsiteX2771" fmla="*/ 2203611 w 2377881"/>
                  <a:gd name="connsiteY2771" fmla="*/ 98687 h 509406"/>
                  <a:gd name="connsiteX2772" fmla="*/ 2215898 w 2377881"/>
                  <a:gd name="connsiteY2772" fmla="*/ 100402 h 509406"/>
                  <a:gd name="connsiteX2773" fmla="*/ 2216279 w 2377881"/>
                  <a:gd name="connsiteY2773" fmla="*/ 101068 h 509406"/>
                  <a:gd name="connsiteX2774" fmla="*/ 2220661 w 2377881"/>
                  <a:gd name="connsiteY2774" fmla="*/ 103259 h 509406"/>
                  <a:gd name="connsiteX2775" fmla="*/ 2211803 w 2377881"/>
                  <a:gd name="connsiteY2775" fmla="*/ 112213 h 509406"/>
                  <a:gd name="connsiteX2776" fmla="*/ 2202659 w 2377881"/>
                  <a:gd name="connsiteY2776" fmla="*/ 110974 h 509406"/>
                  <a:gd name="connsiteX2777" fmla="*/ 2201516 w 2377881"/>
                  <a:gd name="connsiteY2777" fmla="*/ 110784 h 509406"/>
                  <a:gd name="connsiteX2778" fmla="*/ 2202373 w 2377881"/>
                  <a:gd name="connsiteY2778" fmla="*/ 111736 h 509406"/>
                  <a:gd name="connsiteX2779" fmla="*/ 2205516 w 2377881"/>
                  <a:gd name="connsiteY2779" fmla="*/ 115832 h 509406"/>
                  <a:gd name="connsiteX2780" fmla="*/ 2208850 w 2377881"/>
                  <a:gd name="connsiteY2780" fmla="*/ 118594 h 509406"/>
                  <a:gd name="connsiteX2781" fmla="*/ 2212088 w 2377881"/>
                  <a:gd name="connsiteY2781" fmla="*/ 125357 h 509406"/>
                  <a:gd name="connsiteX2782" fmla="*/ 2219613 w 2377881"/>
                  <a:gd name="connsiteY2782" fmla="*/ 123166 h 509406"/>
                  <a:gd name="connsiteX2783" fmla="*/ 2221042 w 2377881"/>
                  <a:gd name="connsiteY2783" fmla="*/ 121357 h 509406"/>
                  <a:gd name="connsiteX2784" fmla="*/ 2226090 w 2377881"/>
                  <a:gd name="connsiteY2784" fmla="*/ 119642 h 509406"/>
                  <a:gd name="connsiteX2785" fmla="*/ 2230948 w 2377881"/>
                  <a:gd name="connsiteY2785" fmla="*/ 122690 h 509406"/>
                  <a:gd name="connsiteX2786" fmla="*/ 2241330 w 2377881"/>
                  <a:gd name="connsiteY2786" fmla="*/ 119356 h 509406"/>
                  <a:gd name="connsiteX2787" fmla="*/ 2247236 w 2377881"/>
                  <a:gd name="connsiteY2787" fmla="*/ 128405 h 509406"/>
                  <a:gd name="connsiteX2788" fmla="*/ 2243331 w 2377881"/>
                  <a:gd name="connsiteY2788" fmla="*/ 132501 h 509406"/>
                  <a:gd name="connsiteX2789" fmla="*/ 2244759 w 2377881"/>
                  <a:gd name="connsiteY2789" fmla="*/ 134692 h 509406"/>
                  <a:gd name="connsiteX2790" fmla="*/ 2242473 w 2377881"/>
                  <a:gd name="connsiteY2790" fmla="*/ 138121 h 509406"/>
                  <a:gd name="connsiteX2791" fmla="*/ 2237997 w 2377881"/>
                  <a:gd name="connsiteY2791" fmla="*/ 138025 h 509406"/>
                  <a:gd name="connsiteX2792" fmla="*/ 2232853 w 2377881"/>
                  <a:gd name="connsiteY2792" fmla="*/ 146122 h 509406"/>
                  <a:gd name="connsiteX2793" fmla="*/ 2234758 w 2377881"/>
                  <a:gd name="connsiteY2793" fmla="*/ 147931 h 509406"/>
                  <a:gd name="connsiteX2794" fmla="*/ 2231900 w 2377881"/>
                  <a:gd name="connsiteY2794" fmla="*/ 149551 h 509406"/>
                  <a:gd name="connsiteX2795" fmla="*/ 2225233 w 2377881"/>
                  <a:gd name="connsiteY2795" fmla="*/ 149551 h 509406"/>
                  <a:gd name="connsiteX2796" fmla="*/ 2217898 w 2377881"/>
                  <a:gd name="connsiteY2796" fmla="*/ 148503 h 509406"/>
                  <a:gd name="connsiteX2797" fmla="*/ 2216470 w 2377881"/>
                  <a:gd name="connsiteY2797" fmla="*/ 147646 h 509406"/>
                  <a:gd name="connsiteX2798" fmla="*/ 2212279 w 2377881"/>
                  <a:gd name="connsiteY2798" fmla="*/ 148598 h 509406"/>
                  <a:gd name="connsiteX2799" fmla="*/ 2221804 w 2377881"/>
                  <a:gd name="connsiteY2799" fmla="*/ 152789 h 509406"/>
                  <a:gd name="connsiteX2800" fmla="*/ 2226757 w 2377881"/>
                  <a:gd name="connsiteY2800" fmla="*/ 152980 h 509406"/>
                  <a:gd name="connsiteX2801" fmla="*/ 2227805 w 2377881"/>
                  <a:gd name="connsiteY2801" fmla="*/ 153075 h 509406"/>
                  <a:gd name="connsiteX2802" fmla="*/ 2228186 w 2377881"/>
                  <a:gd name="connsiteY2802" fmla="*/ 156218 h 509406"/>
                  <a:gd name="connsiteX2803" fmla="*/ 2219708 w 2377881"/>
                  <a:gd name="connsiteY2803" fmla="*/ 157266 h 509406"/>
                  <a:gd name="connsiteX2804" fmla="*/ 2219613 w 2377881"/>
                  <a:gd name="connsiteY2804" fmla="*/ 159933 h 509406"/>
                  <a:gd name="connsiteX2805" fmla="*/ 2219518 w 2377881"/>
                  <a:gd name="connsiteY2805" fmla="*/ 164886 h 509406"/>
                  <a:gd name="connsiteX2806" fmla="*/ 2213041 w 2377881"/>
                  <a:gd name="connsiteY2806" fmla="*/ 161457 h 509406"/>
                  <a:gd name="connsiteX2807" fmla="*/ 2208850 w 2377881"/>
                  <a:gd name="connsiteY2807" fmla="*/ 158599 h 509406"/>
                  <a:gd name="connsiteX2808" fmla="*/ 2207326 w 2377881"/>
                  <a:gd name="connsiteY2808" fmla="*/ 159933 h 509406"/>
                  <a:gd name="connsiteX2809" fmla="*/ 2206754 w 2377881"/>
                  <a:gd name="connsiteY2809" fmla="*/ 164886 h 509406"/>
                  <a:gd name="connsiteX2810" fmla="*/ 2207612 w 2377881"/>
                  <a:gd name="connsiteY2810" fmla="*/ 167553 h 509406"/>
                  <a:gd name="connsiteX2811" fmla="*/ 2221137 w 2377881"/>
                  <a:gd name="connsiteY2811" fmla="*/ 168791 h 509406"/>
                  <a:gd name="connsiteX2812" fmla="*/ 2219232 w 2377881"/>
                  <a:gd name="connsiteY2812" fmla="*/ 171744 h 509406"/>
                  <a:gd name="connsiteX2813" fmla="*/ 2216565 w 2377881"/>
                  <a:gd name="connsiteY2813" fmla="*/ 175744 h 509406"/>
                  <a:gd name="connsiteX2814" fmla="*/ 2221994 w 2377881"/>
                  <a:gd name="connsiteY2814" fmla="*/ 182126 h 509406"/>
                  <a:gd name="connsiteX2815" fmla="*/ 2222852 w 2377881"/>
                  <a:gd name="connsiteY2815" fmla="*/ 179935 h 509406"/>
                  <a:gd name="connsiteX2816" fmla="*/ 2228662 w 2377881"/>
                  <a:gd name="connsiteY2816" fmla="*/ 166315 h 509406"/>
                  <a:gd name="connsiteX2817" fmla="*/ 2232567 w 2377881"/>
                  <a:gd name="connsiteY2817" fmla="*/ 166886 h 509406"/>
                  <a:gd name="connsiteX2818" fmla="*/ 2234758 w 2377881"/>
                  <a:gd name="connsiteY2818" fmla="*/ 167648 h 509406"/>
                  <a:gd name="connsiteX2819" fmla="*/ 2253522 w 2377881"/>
                  <a:gd name="connsiteY2819" fmla="*/ 169648 h 509406"/>
                  <a:gd name="connsiteX2820" fmla="*/ 2257714 w 2377881"/>
                  <a:gd name="connsiteY2820" fmla="*/ 170717 h 509406"/>
                  <a:gd name="connsiteX2821" fmla="*/ 2250760 w 2377881"/>
                  <a:gd name="connsiteY2821" fmla="*/ 173458 h 509406"/>
                  <a:gd name="connsiteX2822" fmla="*/ 2246855 w 2377881"/>
                  <a:gd name="connsiteY2822" fmla="*/ 173554 h 509406"/>
                  <a:gd name="connsiteX2823" fmla="*/ 2242568 w 2377881"/>
                  <a:gd name="connsiteY2823" fmla="*/ 172696 h 509406"/>
                  <a:gd name="connsiteX2824" fmla="*/ 2235520 w 2377881"/>
                  <a:gd name="connsiteY2824" fmla="*/ 174697 h 509406"/>
                  <a:gd name="connsiteX2825" fmla="*/ 2237615 w 2377881"/>
                  <a:gd name="connsiteY2825" fmla="*/ 178030 h 509406"/>
                  <a:gd name="connsiteX2826" fmla="*/ 2244759 w 2377881"/>
                  <a:gd name="connsiteY2826" fmla="*/ 176887 h 509406"/>
                  <a:gd name="connsiteX2827" fmla="*/ 2251046 w 2377881"/>
                  <a:gd name="connsiteY2827" fmla="*/ 178983 h 509406"/>
                  <a:gd name="connsiteX2828" fmla="*/ 2255332 w 2377881"/>
                  <a:gd name="connsiteY2828" fmla="*/ 178411 h 509406"/>
                  <a:gd name="connsiteX2829" fmla="*/ 2259809 w 2377881"/>
                  <a:gd name="connsiteY2829" fmla="*/ 177840 h 509406"/>
                  <a:gd name="connsiteX2830" fmla="*/ 2269714 w 2377881"/>
                  <a:gd name="connsiteY2830" fmla="*/ 184031 h 509406"/>
                  <a:gd name="connsiteX2831" fmla="*/ 2279716 w 2377881"/>
                  <a:gd name="connsiteY2831" fmla="*/ 196795 h 509406"/>
                  <a:gd name="connsiteX2832" fmla="*/ 2286574 w 2377881"/>
                  <a:gd name="connsiteY2832" fmla="*/ 193842 h 509406"/>
                  <a:gd name="connsiteX2833" fmla="*/ 2289241 w 2377881"/>
                  <a:gd name="connsiteY2833" fmla="*/ 194032 h 509406"/>
                  <a:gd name="connsiteX2834" fmla="*/ 2293337 w 2377881"/>
                  <a:gd name="connsiteY2834" fmla="*/ 194794 h 509406"/>
                  <a:gd name="connsiteX2835" fmla="*/ 2308957 w 2377881"/>
                  <a:gd name="connsiteY2835" fmla="*/ 196318 h 509406"/>
                  <a:gd name="connsiteX2836" fmla="*/ 2312672 w 2377881"/>
                  <a:gd name="connsiteY2836" fmla="*/ 196985 h 509406"/>
                  <a:gd name="connsiteX2837" fmla="*/ 2313244 w 2377881"/>
                  <a:gd name="connsiteY2837" fmla="*/ 197080 h 509406"/>
                  <a:gd name="connsiteX2838" fmla="*/ 2320197 w 2377881"/>
                  <a:gd name="connsiteY2838" fmla="*/ 195842 h 509406"/>
                  <a:gd name="connsiteX2839" fmla="*/ 2321816 w 2377881"/>
                  <a:gd name="connsiteY2839" fmla="*/ 197557 h 509406"/>
                  <a:gd name="connsiteX2840" fmla="*/ 2323722 w 2377881"/>
                  <a:gd name="connsiteY2840" fmla="*/ 199557 h 509406"/>
                  <a:gd name="connsiteX2841" fmla="*/ 2327436 w 2377881"/>
                  <a:gd name="connsiteY2841" fmla="*/ 205558 h 509406"/>
                  <a:gd name="connsiteX2842" fmla="*/ 2326484 w 2377881"/>
                  <a:gd name="connsiteY2842" fmla="*/ 210130 h 509406"/>
                  <a:gd name="connsiteX2843" fmla="*/ 2332770 w 2377881"/>
                  <a:gd name="connsiteY2843" fmla="*/ 211558 h 509406"/>
                  <a:gd name="connsiteX2844" fmla="*/ 2347439 w 2377881"/>
                  <a:gd name="connsiteY2844" fmla="*/ 207939 h 509406"/>
                  <a:gd name="connsiteX2845" fmla="*/ 2343819 w 2377881"/>
                  <a:gd name="connsiteY2845" fmla="*/ 203653 h 509406"/>
                  <a:gd name="connsiteX2846" fmla="*/ 2339247 w 2377881"/>
                  <a:gd name="connsiteY2846" fmla="*/ 207748 h 509406"/>
                  <a:gd name="connsiteX2847" fmla="*/ 2336771 w 2377881"/>
                  <a:gd name="connsiteY2847" fmla="*/ 207463 h 509406"/>
                  <a:gd name="connsiteX2848" fmla="*/ 2334770 w 2377881"/>
                  <a:gd name="connsiteY2848" fmla="*/ 207272 h 509406"/>
                  <a:gd name="connsiteX2849" fmla="*/ 2328770 w 2377881"/>
                  <a:gd name="connsiteY2849" fmla="*/ 201652 h 509406"/>
                  <a:gd name="connsiteX2850" fmla="*/ 2330484 w 2377881"/>
                  <a:gd name="connsiteY2850" fmla="*/ 199176 h 509406"/>
                  <a:gd name="connsiteX2851" fmla="*/ 2333723 w 2377881"/>
                  <a:gd name="connsiteY2851" fmla="*/ 197080 h 509406"/>
                  <a:gd name="connsiteX2852" fmla="*/ 2336294 w 2377881"/>
                  <a:gd name="connsiteY2852" fmla="*/ 196223 h 509406"/>
                  <a:gd name="connsiteX2853" fmla="*/ 2342962 w 2377881"/>
                  <a:gd name="connsiteY2853" fmla="*/ 196890 h 509406"/>
                  <a:gd name="connsiteX2854" fmla="*/ 2348010 w 2377881"/>
                  <a:gd name="connsiteY2854" fmla="*/ 200319 h 509406"/>
                  <a:gd name="connsiteX2855" fmla="*/ 2358678 w 2377881"/>
                  <a:gd name="connsiteY2855" fmla="*/ 197938 h 509406"/>
                  <a:gd name="connsiteX2856" fmla="*/ 2365060 w 2377881"/>
                  <a:gd name="connsiteY2856" fmla="*/ 202319 h 509406"/>
                  <a:gd name="connsiteX2857" fmla="*/ 2358773 w 2377881"/>
                  <a:gd name="connsiteY2857" fmla="*/ 212987 h 509406"/>
                  <a:gd name="connsiteX2858" fmla="*/ 2354487 w 2377881"/>
                  <a:gd name="connsiteY2858" fmla="*/ 215464 h 509406"/>
                  <a:gd name="connsiteX2859" fmla="*/ 2353440 w 2377881"/>
                  <a:gd name="connsiteY2859" fmla="*/ 218226 h 509406"/>
                  <a:gd name="connsiteX2860" fmla="*/ 2349915 w 2377881"/>
                  <a:gd name="connsiteY2860" fmla="*/ 222417 h 509406"/>
                  <a:gd name="connsiteX2861" fmla="*/ 2351344 w 2377881"/>
                  <a:gd name="connsiteY2861" fmla="*/ 227941 h 509406"/>
                  <a:gd name="connsiteX2862" fmla="*/ 2343724 w 2377881"/>
                  <a:gd name="connsiteY2862" fmla="*/ 227560 h 509406"/>
                  <a:gd name="connsiteX2863" fmla="*/ 2343438 w 2377881"/>
                  <a:gd name="connsiteY2863" fmla="*/ 230513 h 509406"/>
                  <a:gd name="connsiteX2864" fmla="*/ 2348867 w 2377881"/>
                  <a:gd name="connsiteY2864" fmla="*/ 232323 h 509406"/>
                  <a:gd name="connsiteX2865" fmla="*/ 2351058 w 2377881"/>
                  <a:gd name="connsiteY2865" fmla="*/ 233656 h 509406"/>
                  <a:gd name="connsiteX2866" fmla="*/ 2353725 w 2377881"/>
                  <a:gd name="connsiteY2866" fmla="*/ 235276 h 509406"/>
                  <a:gd name="connsiteX2867" fmla="*/ 2365060 w 2377881"/>
                  <a:gd name="connsiteY2867" fmla="*/ 230418 h 509406"/>
                  <a:gd name="connsiteX2868" fmla="*/ 2367727 w 2377881"/>
                  <a:gd name="connsiteY2868" fmla="*/ 232513 h 509406"/>
                  <a:gd name="connsiteX2869" fmla="*/ 2372966 w 2377881"/>
                  <a:gd name="connsiteY2869" fmla="*/ 234609 h 509406"/>
                  <a:gd name="connsiteX2870" fmla="*/ 2374585 w 2377881"/>
                  <a:gd name="connsiteY2870" fmla="*/ 234609 h 509406"/>
                  <a:gd name="connsiteX2871" fmla="*/ 2377823 w 2377881"/>
                  <a:gd name="connsiteY2871" fmla="*/ 234799 h 509406"/>
                  <a:gd name="connsiteX2872" fmla="*/ 2374680 w 2377881"/>
                  <a:gd name="connsiteY2872" fmla="*/ 242991 h 509406"/>
                  <a:gd name="connsiteX2873" fmla="*/ 2367060 w 2377881"/>
                  <a:gd name="connsiteY2873" fmla="*/ 241753 h 509406"/>
                  <a:gd name="connsiteX2874" fmla="*/ 2360964 w 2377881"/>
                  <a:gd name="connsiteY2874" fmla="*/ 240705 h 509406"/>
                  <a:gd name="connsiteX2875" fmla="*/ 2358487 w 2377881"/>
                  <a:gd name="connsiteY2875" fmla="*/ 241181 h 509406"/>
                  <a:gd name="connsiteX2876" fmla="*/ 2356011 w 2377881"/>
                  <a:gd name="connsiteY2876" fmla="*/ 246515 h 509406"/>
                  <a:gd name="connsiteX2877" fmla="*/ 2353916 w 2377881"/>
                  <a:gd name="connsiteY2877" fmla="*/ 249373 h 509406"/>
                  <a:gd name="connsiteX2878" fmla="*/ 2348962 w 2377881"/>
                  <a:gd name="connsiteY2878" fmla="*/ 252230 h 509406"/>
                  <a:gd name="connsiteX2879" fmla="*/ 2346200 w 2377881"/>
                  <a:gd name="connsiteY2879" fmla="*/ 254135 h 509406"/>
                  <a:gd name="connsiteX2880" fmla="*/ 2355154 w 2377881"/>
                  <a:gd name="connsiteY2880" fmla="*/ 263946 h 509406"/>
                  <a:gd name="connsiteX2881" fmla="*/ 2354773 w 2377881"/>
                  <a:gd name="connsiteY2881" fmla="*/ 281853 h 509406"/>
                  <a:gd name="connsiteX2882" fmla="*/ 2353630 w 2377881"/>
                  <a:gd name="connsiteY2882" fmla="*/ 285663 h 509406"/>
                  <a:gd name="connsiteX2883" fmla="*/ 2357535 w 2377881"/>
                  <a:gd name="connsiteY2883" fmla="*/ 289473 h 509406"/>
                  <a:gd name="connsiteX2884" fmla="*/ 2358773 w 2377881"/>
                  <a:gd name="connsiteY2884" fmla="*/ 289378 h 509406"/>
                  <a:gd name="connsiteX2885" fmla="*/ 2360488 w 2377881"/>
                  <a:gd name="connsiteY2885" fmla="*/ 292045 h 509406"/>
                  <a:gd name="connsiteX2886" fmla="*/ 2351725 w 2377881"/>
                  <a:gd name="connsiteY2886" fmla="*/ 295474 h 509406"/>
                  <a:gd name="connsiteX2887" fmla="*/ 2348486 w 2377881"/>
                  <a:gd name="connsiteY2887" fmla="*/ 296712 h 509406"/>
                  <a:gd name="connsiteX2888" fmla="*/ 2345057 w 2377881"/>
                  <a:gd name="connsiteY2888" fmla="*/ 298045 h 509406"/>
                  <a:gd name="connsiteX2889" fmla="*/ 2344105 w 2377881"/>
                  <a:gd name="connsiteY2889" fmla="*/ 292426 h 509406"/>
                  <a:gd name="connsiteX2890" fmla="*/ 2342200 w 2377881"/>
                  <a:gd name="connsiteY2890" fmla="*/ 291092 h 509406"/>
                  <a:gd name="connsiteX2891" fmla="*/ 2333247 w 2377881"/>
                  <a:gd name="connsiteY2891" fmla="*/ 292807 h 509406"/>
                  <a:gd name="connsiteX2892" fmla="*/ 2331055 w 2377881"/>
                  <a:gd name="connsiteY2892" fmla="*/ 293759 h 509406"/>
                  <a:gd name="connsiteX2893" fmla="*/ 2327913 w 2377881"/>
                  <a:gd name="connsiteY2893" fmla="*/ 302046 h 509406"/>
                  <a:gd name="connsiteX2894" fmla="*/ 2316578 w 2377881"/>
                  <a:gd name="connsiteY2894" fmla="*/ 304427 h 509406"/>
                  <a:gd name="connsiteX2895" fmla="*/ 2317435 w 2377881"/>
                  <a:gd name="connsiteY2895" fmla="*/ 298712 h 509406"/>
                  <a:gd name="connsiteX2896" fmla="*/ 2317435 w 2377881"/>
                  <a:gd name="connsiteY2896" fmla="*/ 298617 h 509406"/>
                  <a:gd name="connsiteX2897" fmla="*/ 2311625 w 2377881"/>
                  <a:gd name="connsiteY2897" fmla="*/ 297855 h 509406"/>
                  <a:gd name="connsiteX2898" fmla="*/ 2302004 w 2377881"/>
                  <a:gd name="connsiteY2898" fmla="*/ 299569 h 509406"/>
                  <a:gd name="connsiteX2899" fmla="*/ 2296956 w 2377881"/>
                  <a:gd name="connsiteY2899" fmla="*/ 302713 h 509406"/>
                  <a:gd name="connsiteX2900" fmla="*/ 2289813 w 2377881"/>
                  <a:gd name="connsiteY2900" fmla="*/ 302236 h 509406"/>
                  <a:gd name="connsiteX2901" fmla="*/ 2277716 w 2377881"/>
                  <a:gd name="connsiteY2901" fmla="*/ 302617 h 509406"/>
                  <a:gd name="connsiteX2902" fmla="*/ 2272191 w 2377881"/>
                  <a:gd name="connsiteY2902" fmla="*/ 302236 h 509406"/>
                  <a:gd name="connsiteX2903" fmla="*/ 2270572 w 2377881"/>
                  <a:gd name="connsiteY2903" fmla="*/ 303189 h 509406"/>
                  <a:gd name="connsiteX2904" fmla="*/ 2269619 w 2377881"/>
                  <a:gd name="connsiteY2904" fmla="*/ 303760 h 509406"/>
                  <a:gd name="connsiteX2905" fmla="*/ 2267048 w 2377881"/>
                  <a:gd name="connsiteY2905" fmla="*/ 300808 h 509406"/>
                  <a:gd name="connsiteX2906" fmla="*/ 2267428 w 2377881"/>
                  <a:gd name="connsiteY2906" fmla="*/ 299569 h 509406"/>
                  <a:gd name="connsiteX2907" fmla="*/ 2267619 w 2377881"/>
                  <a:gd name="connsiteY2907" fmla="*/ 299093 h 509406"/>
                  <a:gd name="connsiteX2908" fmla="*/ 2263714 w 2377881"/>
                  <a:gd name="connsiteY2908" fmla="*/ 297760 h 509406"/>
                  <a:gd name="connsiteX2909" fmla="*/ 2261714 w 2377881"/>
                  <a:gd name="connsiteY2909" fmla="*/ 297950 h 509406"/>
                  <a:gd name="connsiteX2910" fmla="*/ 2261428 w 2377881"/>
                  <a:gd name="connsiteY2910" fmla="*/ 297950 h 509406"/>
                  <a:gd name="connsiteX2911" fmla="*/ 2261999 w 2377881"/>
                  <a:gd name="connsiteY2911" fmla="*/ 299855 h 509406"/>
                  <a:gd name="connsiteX2912" fmla="*/ 2256189 w 2377881"/>
                  <a:gd name="connsiteY2912" fmla="*/ 303094 h 509406"/>
                  <a:gd name="connsiteX2913" fmla="*/ 2252950 w 2377881"/>
                  <a:gd name="connsiteY2913" fmla="*/ 303760 h 509406"/>
                  <a:gd name="connsiteX2914" fmla="*/ 2250379 w 2377881"/>
                  <a:gd name="connsiteY2914" fmla="*/ 298617 h 509406"/>
                  <a:gd name="connsiteX2915" fmla="*/ 2250664 w 2377881"/>
                  <a:gd name="connsiteY2915" fmla="*/ 297760 h 509406"/>
                  <a:gd name="connsiteX2916" fmla="*/ 2245997 w 2377881"/>
                  <a:gd name="connsiteY2916" fmla="*/ 297569 h 509406"/>
                  <a:gd name="connsiteX2917" fmla="*/ 2245426 w 2377881"/>
                  <a:gd name="connsiteY2917" fmla="*/ 298903 h 509406"/>
                  <a:gd name="connsiteX2918" fmla="*/ 2243902 w 2377881"/>
                  <a:gd name="connsiteY2918" fmla="*/ 302617 h 509406"/>
                  <a:gd name="connsiteX2919" fmla="*/ 2254284 w 2377881"/>
                  <a:gd name="connsiteY2919" fmla="*/ 309285 h 509406"/>
                  <a:gd name="connsiteX2920" fmla="*/ 2263142 w 2377881"/>
                  <a:gd name="connsiteY2920" fmla="*/ 308332 h 509406"/>
                  <a:gd name="connsiteX2921" fmla="*/ 2272096 w 2377881"/>
                  <a:gd name="connsiteY2921" fmla="*/ 310618 h 509406"/>
                  <a:gd name="connsiteX2922" fmla="*/ 2272667 w 2377881"/>
                  <a:gd name="connsiteY2922" fmla="*/ 313285 h 509406"/>
                  <a:gd name="connsiteX2923" fmla="*/ 2281145 w 2377881"/>
                  <a:gd name="connsiteY2923" fmla="*/ 310428 h 509406"/>
                  <a:gd name="connsiteX2924" fmla="*/ 2284479 w 2377881"/>
                  <a:gd name="connsiteY2924" fmla="*/ 316238 h 509406"/>
                  <a:gd name="connsiteX2925" fmla="*/ 2282954 w 2377881"/>
                  <a:gd name="connsiteY2925" fmla="*/ 318619 h 509406"/>
                  <a:gd name="connsiteX2926" fmla="*/ 2281525 w 2377881"/>
                  <a:gd name="connsiteY2926" fmla="*/ 318715 h 509406"/>
                  <a:gd name="connsiteX2927" fmla="*/ 2276287 w 2377881"/>
                  <a:gd name="connsiteY2927" fmla="*/ 320524 h 509406"/>
                  <a:gd name="connsiteX2928" fmla="*/ 2260952 w 2377881"/>
                  <a:gd name="connsiteY2928" fmla="*/ 317667 h 509406"/>
                  <a:gd name="connsiteX2929" fmla="*/ 2260094 w 2377881"/>
                  <a:gd name="connsiteY2929" fmla="*/ 317000 h 509406"/>
                  <a:gd name="connsiteX2930" fmla="*/ 2251427 w 2377881"/>
                  <a:gd name="connsiteY2930" fmla="*/ 319191 h 509406"/>
                  <a:gd name="connsiteX2931" fmla="*/ 2244950 w 2377881"/>
                  <a:gd name="connsiteY2931" fmla="*/ 317095 h 509406"/>
                  <a:gd name="connsiteX2932" fmla="*/ 2241997 w 2377881"/>
                  <a:gd name="connsiteY2932" fmla="*/ 316333 h 509406"/>
                  <a:gd name="connsiteX2933" fmla="*/ 2235329 w 2377881"/>
                  <a:gd name="connsiteY2933" fmla="*/ 316143 h 509406"/>
                  <a:gd name="connsiteX2934" fmla="*/ 2230757 w 2377881"/>
                  <a:gd name="connsiteY2934" fmla="*/ 318524 h 509406"/>
                  <a:gd name="connsiteX2935" fmla="*/ 2229138 w 2377881"/>
                  <a:gd name="connsiteY2935" fmla="*/ 318715 h 509406"/>
                  <a:gd name="connsiteX2936" fmla="*/ 2224185 w 2377881"/>
                  <a:gd name="connsiteY2936" fmla="*/ 319191 h 509406"/>
                  <a:gd name="connsiteX2937" fmla="*/ 2209136 w 2377881"/>
                  <a:gd name="connsiteY2937" fmla="*/ 320048 h 509406"/>
                  <a:gd name="connsiteX2938" fmla="*/ 2193991 w 2377881"/>
                  <a:gd name="connsiteY2938" fmla="*/ 319762 h 509406"/>
                  <a:gd name="connsiteX2939" fmla="*/ 2184942 w 2377881"/>
                  <a:gd name="connsiteY2939" fmla="*/ 315095 h 509406"/>
                  <a:gd name="connsiteX2940" fmla="*/ 2177894 w 2377881"/>
                  <a:gd name="connsiteY2940" fmla="*/ 322144 h 509406"/>
                  <a:gd name="connsiteX2941" fmla="*/ 2165892 w 2377881"/>
                  <a:gd name="connsiteY2941" fmla="*/ 322144 h 509406"/>
                  <a:gd name="connsiteX2942" fmla="*/ 2156843 w 2377881"/>
                  <a:gd name="connsiteY2942" fmla="*/ 321001 h 509406"/>
                  <a:gd name="connsiteX2943" fmla="*/ 2154271 w 2377881"/>
                  <a:gd name="connsiteY2943" fmla="*/ 319286 h 509406"/>
                  <a:gd name="connsiteX2944" fmla="*/ 2150938 w 2377881"/>
                  <a:gd name="connsiteY2944" fmla="*/ 321191 h 509406"/>
                  <a:gd name="connsiteX2945" fmla="*/ 2150557 w 2377881"/>
                  <a:gd name="connsiteY2945" fmla="*/ 321858 h 509406"/>
                  <a:gd name="connsiteX2946" fmla="*/ 2149128 w 2377881"/>
                  <a:gd name="connsiteY2946" fmla="*/ 324525 h 509406"/>
                  <a:gd name="connsiteX2947" fmla="*/ 2142747 w 2377881"/>
                  <a:gd name="connsiteY2947" fmla="*/ 323572 h 509406"/>
                  <a:gd name="connsiteX2948" fmla="*/ 2142747 w 2377881"/>
                  <a:gd name="connsiteY2948" fmla="*/ 321096 h 509406"/>
                  <a:gd name="connsiteX2949" fmla="*/ 2140746 w 2377881"/>
                  <a:gd name="connsiteY2949" fmla="*/ 320620 h 509406"/>
                  <a:gd name="connsiteX2950" fmla="*/ 2138936 w 2377881"/>
                  <a:gd name="connsiteY2950" fmla="*/ 321191 h 509406"/>
                  <a:gd name="connsiteX2951" fmla="*/ 2133031 w 2377881"/>
                  <a:gd name="connsiteY2951" fmla="*/ 317572 h 509406"/>
                  <a:gd name="connsiteX2952" fmla="*/ 2125411 w 2377881"/>
                  <a:gd name="connsiteY2952" fmla="*/ 320239 h 509406"/>
                  <a:gd name="connsiteX2953" fmla="*/ 2122458 w 2377881"/>
                  <a:gd name="connsiteY2953" fmla="*/ 329287 h 509406"/>
                  <a:gd name="connsiteX2954" fmla="*/ 2114743 w 2377881"/>
                  <a:gd name="connsiteY2954" fmla="*/ 324525 h 509406"/>
                  <a:gd name="connsiteX2955" fmla="*/ 2120839 w 2377881"/>
                  <a:gd name="connsiteY2955" fmla="*/ 325573 h 509406"/>
                  <a:gd name="connsiteX2956" fmla="*/ 2121982 w 2377881"/>
                  <a:gd name="connsiteY2956" fmla="*/ 322906 h 509406"/>
                  <a:gd name="connsiteX2957" fmla="*/ 2113981 w 2377881"/>
                  <a:gd name="connsiteY2957" fmla="*/ 322620 h 509406"/>
                  <a:gd name="connsiteX2958" fmla="*/ 2111314 w 2377881"/>
                  <a:gd name="connsiteY2958" fmla="*/ 323382 h 509406"/>
                  <a:gd name="connsiteX2959" fmla="*/ 2109599 w 2377881"/>
                  <a:gd name="connsiteY2959" fmla="*/ 323858 h 509406"/>
                  <a:gd name="connsiteX2960" fmla="*/ 2095502 w 2377881"/>
                  <a:gd name="connsiteY2960" fmla="*/ 325954 h 509406"/>
                  <a:gd name="connsiteX2961" fmla="*/ 2088168 w 2377881"/>
                  <a:gd name="connsiteY2961" fmla="*/ 321953 h 509406"/>
                  <a:gd name="connsiteX2962" fmla="*/ 2084644 w 2377881"/>
                  <a:gd name="connsiteY2962" fmla="*/ 320048 h 509406"/>
                  <a:gd name="connsiteX2963" fmla="*/ 2071880 w 2377881"/>
                  <a:gd name="connsiteY2963" fmla="*/ 324430 h 509406"/>
                  <a:gd name="connsiteX2964" fmla="*/ 2072642 w 2377881"/>
                  <a:gd name="connsiteY2964" fmla="*/ 330907 h 509406"/>
                  <a:gd name="connsiteX2965" fmla="*/ 2069594 w 2377881"/>
                  <a:gd name="connsiteY2965" fmla="*/ 336812 h 509406"/>
                  <a:gd name="connsiteX2966" fmla="*/ 2066927 w 2377881"/>
                  <a:gd name="connsiteY2966" fmla="*/ 335955 h 509406"/>
                  <a:gd name="connsiteX2967" fmla="*/ 2063784 w 2377881"/>
                  <a:gd name="connsiteY2967" fmla="*/ 335002 h 509406"/>
                  <a:gd name="connsiteX2968" fmla="*/ 2064737 w 2377881"/>
                  <a:gd name="connsiteY2968" fmla="*/ 329002 h 509406"/>
                  <a:gd name="connsiteX2969" fmla="*/ 2063022 w 2377881"/>
                  <a:gd name="connsiteY2969" fmla="*/ 321382 h 509406"/>
                  <a:gd name="connsiteX2970" fmla="*/ 2054926 w 2377881"/>
                  <a:gd name="connsiteY2970" fmla="*/ 323382 h 509406"/>
                  <a:gd name="connsiteX2971" fmla="*/ 2045687 w 2377881"/>
                  <a:gd name="connsiteY2971" fmla="*/ 323858 h 509406"/>
                  <a:gd name="connsiteX2972" fmla="*/ 2031209 w 2377881"/>
                  <a:gd name="connsiteY2972" fmla="*/ 325954 h 509406"/>
                  <a:gd name="connsiteX2973" fmla="*/ 2033304 w 2377881"/>
                  <a:gd name="connsiteY2973" fmla="*/ 330145 h 509406"/>
                  <a:gd name="connsiteX2974" fmla="*/ 2033875 w 2377881"/>
                  <a:gd name="connsiteY2974" fmla="*/ 329954 h 509406"/>
                  <a:gd name="connsiteX2975" fmla="*/ 2036733 w 2377881"/>
                  <a:gd name="connsiteY2975" fmla="*/ 328811 h 509406"/>
                  <a:gd name="connsiteX2976" fmla="*/ 2044067 w 2377881"/>
                  <a:gd name="connsiteY2976" fmla="*/ 328049 h 509406"/>
                  <a:gd name="connsiteX2977" fmla="*/ 2049020 w 2377881"/>
                  <a:gd name="connsiteY2977" fmla="*/ 327097 h 509406"/>
                  <a:gd name="connsiteX2978" fmla="*/ 2051592 w 2377881"/>
                  <a:gd name="connsiteY2978" fmla="*/ 330907 h 509406"/>
                  <a:gd name="connsiteX2979" fmla="*/ 2041305 w 2377881"/>
                  <a:gd name="connsiteY2979" fmla="*/ 336145 h 509406"/>
                  <a:gd name="connsiteX2980" fmla="*/ 2037971 w 2377881"/>
                  <a:gd name="connsiteY2980" fmla="*/ 336241 h 509406"/>
                  <a:gd name="connsiteX2981" fmla="*/ 2035114 w 2377881"/>
                  <a:gd name="connsiteY2981" fmla="*/ 336336 h 509406"/>
                  <a:gd name="connsiteX2982" fmla="*/ 2030161 w 2377881"/>
                  <a:gd name="connsiteY2982" fmla="*/ 332145 h 509406"/>
                  <a:gd name="connsiteX2983" fmla="*/ 2029018 w 2377881"/>
                  <a:gd name="connsiteY2983" fmla="*/ 332526 h 509406"/>
                  <a:gd name="connsiteX2984" fmla="*/ 2021874 w 2377881"/>
                  <a:gd name="connsiteY2984" fmla="*/ 334145 h 509406"/>
                  <a:gd name="connsiteX2985" fmla="*/ 2019398 w 2377881"/>
                  <a:gd name="connsiteY2985" fmla="*/ 334050 h 509406"/>
                  <a:gd name="connsiteX2986" fmla="*/ 2018826 w 2377881"/>
                  <a:gd name="connsiteY2986" fmla="*/ 333383 h 509406"/>
                  <a:gd name="connsiteX2987" fmla="*/ 2018921 w 2377881"/>
                  <a:gd name="connsiteY2987" fmla="*/ 330049 h 509406"/>
                  <a:gd name="connsiteX2988" fmla="*/ 2019398 w 2377881"/>
                  <a:gd name="connsiteY2988" fmla="*/ 330049 h 509406"/>
                  <a:gd name="connsiteX2989" fmla="*/ 2022541 w 2377881"/>
                  <a:gd name="connsiteY2989" fmla="*/ 329764 h 509406"/>
                  <a:gd name="connsiteX2990" fmla="*/ 2018445 w 2377881"/>
                  <a:gd name="connsiteY2990" fmla="*/ 321572 h 509406"/>
                  <a:gd name="connsiteX2991" fmla="*/ 2015587 w 2377881"/>
                  <a:gd name="connsiteY2991" fmla="*/ 322810 h 509406"/>
                  <a:gd name="connsiteX2992" fmla="*/ 2009301 w 2377881"/>
                  <a:gd name="connsiteY2992" fmla="*/ 321763 h 509406"/>
                  <a:gd name="connsiteX2993" fmla="*/ 2002919 w 2377881"/>
                  <a:gd name="connsiteY2993" fmla="*/ 319477 h 509406"/>
                  <a:gd name="connsiteX2994" fmla="*/ 1993871 w 2377881"/>
                  <a:gd name="connsiteY2994" fmla="*/ 325192 h 509406"/>
                  <a:gd name="connsiteX2995" fmla="*/ 1989680 w 2377881"/>
                  <a:gd name="connsiteY2995" fmla="*/ 324906 h 509406"/>
                  <a:gd name="connsiteX2996" fmla="*/ 1987775 w 2377881"/>
                  <a:gd name="connsiteY2996" fmla="*/ 324715 h 509406"/>
                  <a:gd name="connsiteX2997" fmla="*/ 1961200 w 2377881"/>
                  <a:gd name="connsiteY2997" fmla="*/ 327573 h 509406"/>
                  <a:gd name="connsiteX2998" fmla="*/ 1949865 w 2377881"/>
                  <a:gd name="connsiteY2998" fmla="*/ 325954 h 509406"/>
                  <a:gd name="connsiteX2999" fmla="*/ 1947484 w 2377881"/>
                  <a:gd name="connsiteY2999" fmla="*/ 325573 h 509406"/>
                  <a:gd name="connsiteX3000" fmla="*/ 1938340 w 2377881"/>
                  <a:gd name="connsiteY3000" fmla="*/ 327478 h 509406"/>
                  <a:gd name="connsiteX3001" fmla="*/ 1936339 w 2377881"/>
                  <a:gd name="connsiteY3001" fmla="*/ 327668 h 509406"/>
                  <a:gd name="connsiteX3002" fmla="*/ 1929577 w 2377881"/>
                  <a:gd name="connsiteY3002" fmla="*/ 326144 h 509406"/>
                  <a:gd name="connsiteX3003" fmla="*/ 1927957 w 2377881"/>
                  <a:gd name="connsiteY3003" fmla="*/ 327001 h 509406"/>
                  <a:gd name="connsiteX3004" fmla="*/ 1928053 w 2377881"/>
                  <a:gd name="connsiteY3004" fmla="*/ 329002 h 509406"/>
                  <a:gd name="connsiteX3005" fmla="*/ 1931005 w 2377881"/>
                  <a:gd name="connsiteY3005" fmla="*/ 330716 h 509406"/>
                  <a:gd name="connsiteX3006" fmla="*/ 1942340 w 2377881"/>
                  <a:gd name="connsiteY3006" fmla="*/ 330907 h 509406"/>
                  <a:gd name="connsiteX3007" fmla="*/ 1946055 w 2377881"/>
                  <a:gd name="connsiteY3007" fmla="*/ 331002 h 509406"/>
                  <a:gd name="connsiteX3008" fmla="*/ 1947484 w 2377881"/>
                  <a:gd name="connsiteY3008" fmla="*/ 331002 h 509406"/>
                  <a:gd name="connsiteX3009" fmla="*/ 1950341 w 2377881"/>
                  <a:gd name="connsiteY3009" fmla="*/ 331764 h 509406"/>
                  <a:gd name="connsiteX3010" fmla="*/ 1948722 w 2377881"/>
                  <a:gd name="connsiteY3010" fmla="*/ 336622 h 509406"/>
                  <a:gd name="connsiteX3011" fmla="*/ 1948532 w 2377881"/>
                  <a:gd name="connsiteY3011" fmla="*/ 337860 h 509406"/>
                  <a:gd name="connsiteX3012" fmla="*/ 1947988 w 2377881"/>
                  <a:gd name="connsiteY3012" fmla="*/ 341213 h 509406"/>
                  <a:gd name="connsiteX3013" fmla="*/ 1947198 w 2377881"/>
                  <a:gd name="connsiteY3013" fmla="*/ 341098 h 509406"/>
                  <a:gd name="connsiteX3014" fmla="*/ 1935768 w 2377881"/>
                  <a:gd name="connsiteY3014" fmla="*/ 341765 h 509406"/>
                  <a:gd name="connsiteX3015" fmla="*/ 1927863 w 2377881"/>
                  <a:gd name="connsiteY3015" fmla="*/ 342908 h 509406"/>
                  <a:gd name="connsiteX3016" fmla="*/ 1925291 w 2377881"/>
                  <a:gd name="connsiteY3016" fmla="*/ 347956 h 509406"/>
                  <a:gd name="connsiteX3017" fmla="*/ 1925291 w 2377881"/>
                  <a:gd name="connsiteY3017" fmla="*/ 347671 h 509406"/>
                  <a:gd name="connsiteX3018" fmla="*/ 1922338 w 2377881"/>
                  <a:gd name="connsiteY3018" fmla="*/ 341384 h 509406"/>
                  <a:gd name="connsiteX3019" fmla="*/ 1921100 w 2377881"/>
                  <a:gd name="connsiteY3019" fmla="*/ 340908 h 509406"/>
                  <a:gd name="connsiteX3020" fmla="*/ 1918242 w 2377881"/>
                  <a:gd name="connsiteY3020" fmla="*/ 345004 h 509406"/>
                  <a:gd name="connsiteX3021" fmla="*/ 1914813 w 2377881"/>
                  <a:gd name="connsiteY3021" fmla="*/ 344623 h 509406"/>
                  <a:gd name="connsiteX3022" fmla="*/ 1904145 w 2377881"/>
                  <a:gd name="connsiteY3022" fmla="*/ 346528 h 509406"/>
                  <a:gd name="connsiteX3023" fmla="*/ 1899382 w 2377881"/>
                  <a:gd name="connsiteY3023" fmla="*/ 342622 h 509406"/>
                  <a:gd name="connsiteX3024" fmla="*/ 1896620 w 2377881"/>
                  <a:gd name="connsiteY3024" fmla="*/ 339574 h 509406"/>
                  <a:gd name="connsiteX3025" fmla="*/ 1893001 w 2377881"/>
                  <a:gd name="connsiteY3025" fmla="*/ 344146 h 509406"/>
                  <a:gd name="connsiteX3026" fmla="*/ 1889572 w 2377881"/>
                  <a:gd name="connsiteY3026" fmla="*/ 345575 h 509406"/>
                  <a:gd name="connsiteX3027" fmla="*/ 1886333 w 2377881"/>
                  <a:gd name="connsiteY3027" fmla="*/ 343194 h 509406"/>
                  <a:gd name="connsiteX3028" fmla="*/ 1882142 w 2377881"/>
                  <a:gd name="connsiteY3028" fmla="*/ 345861 h 509406"/>
                  <a:gd name="connsiteX3029" fmla="*/ 1874904 w 2377881"/>
                  <a:gd name="connsiteY3029" fmla="*/ 347099 h 509406"/>
                  <a:gd name="connsiteX3030" fmla="*/ 1875665 w 2377881"/>
                  <a:gd name="connsiteY3030" fmla="*/ 344527 h 509406"/>
                  <a:gd name="connsiteX3031" fmla="*/ 1865473 w 2377881"/>
                  <a:gd name="connsiteY3031" fmla="*/ 341384 h 509406"/>
                  <a:gd name="connsiteX3032" fmla="*/ 1860997 w 2377881"/>
                  <a:gd name="connsiteY3032" fmla="*/ 344623 h 509406"/>
                  <a:gd name="connsiteX3033" fmla="*/ 1856234 w 2377881"/>
                  <a:gd name="connsiteY3033" fmla="*/ 344146 h 509406"/>
                  <a:gd name="connsiteX3034" fmla="*/ 1851853 w 2377881"/>
                  <a:gd name="connsiteY3034" fmla="*/ 346909 h 509406"/>
                  <a:gd name="connsiteX3035" fmla="*/ 1850519 w 2377881"/>
                  <a:gd name="connsiteY3035" fmla="*/ 349766 h 509406"/>
                  <a:gd name="connsiteX3036" fmla="*/ 1846614 w 2377881"/>
                  <a:gd name="connsiteY3036" fmla="*/ 349385 h 509406"/>
                  <a:gd name="connsiteX3037" fmla="*/ 1839851 w 2377881"/>
                  <a:gd name="connsiteY3037" fmla="*/ 352528 h 509406"/>
                  <a:gd name="connsiteX3038" fmla="*/ 1831850 w 2377881"/>
                  <a:gd name="connsiteY3038" fmla="*/ 349099 h 509406"/>
                  <a:gd name="connsiteX3039" fmla="*/ 1816896 w 2377881"/>
                  <a:gd name="connsiteY3039" fmla="*/ 351385 h 509406"/>
                  <a:gd name="connsiteX3040" fmla="*/ 1810514 w 2377881"/>
                  <a:gd name="connsiteY3040" fmla="*/ 351290 h 509406"/>
                  <a:gd name="connsiteX3041" fmla="*/ 1806133 w 2377881"/>
                  <a:gd name="connsiteY3041" fmla="*/ 351195 h 509406"/>
                  <a:gd name="connsiteX3042" fmla="*/ 1796894 w 2377881"/>
                  <a:gd name="connsiteY3042" fmla="*/ 352528 h 509406"/>
                  <a:gd name="connsiteX3043" fmla="*/ 1789179 w 2377881"/>
                  <a:gd name="connsiteY3043" fmla="*/ 347004 h 509406"/>
                  <a:gd name="connsiteX3044" fmla="*/ 1787559 w 2377881"/>
                  <a:gd name="connsiteY3044" fmla="*/ 350814 h 509406"/>
                  <a:gd name="connsiteX3045" fmla="*/ 1787083 w 2377881"/>
                  <a:gd name="connsiteY3045" fmla="*/ 352052 h 509406"/>
                  <a:gd name="connsiteX3046" fmla="*/ 1787559 w 2377881"/>
                  <a:gd name="connsiteY3046" fmla="*/ 354814 h 509406"/>
                  <a:gd name="connsiteX3047" fmla="*/ 1786035 w 2377881"/>
                  <a:gd name="connsiteY3047" fmla="*/ 355291 h 509406"/>
                  <a:gd name="connsiteX3048" fmla="*/ 1782320 w 2377881"/>
                  <a:gd name="connsiteY3048" fmla="*/ 356338 h 509406"/>
                  <a:gd name="connsiteX3049" fmla="*/ 1773653 w 2377881"/>
                  <a:gd name="connsiteY3049" fmla="*/ 352909 h 509406"/>
                  <a:gd name="connsiteX3050" fmla="*/ 1764699 w 2377881"/>
                  <a:gd name="connsiteY3050" fmla="*/ 356529 h 509406"/>
                  <a:gd name="connsiteX3051" fmla="*/ 1764889 w 2377881"/>
                  <a:gd name="connsiteY3051" fmla="*/ 363482 h 509406"/>
                  <a:gd name="connsiteX3052" fmla="*/ 1770319 w 2377881"/>
                  <a:gd name="connsiteY3052" fmla="*/ 366149 h 509406"/>
                  <a:gd name="connsiteX3053" fmla="*/ 1765080 w 2377881"/>
                  <a:gd name="connsiteY3053" fmla="*/ 369578 h 509406"/>
                  <a:gd name="connsiteX3054" fmla="*/ 1762889 w 2377881"/>
                  <a:gd name="connsiteY3054" fmla="*/ 369102 h 509406"/>
                  <a:gd name="connsiteX3055" fmla="*/ 1757746 w 2377881"/>
                  <a:gd name="connsiteY3055" fmla="*/ 368054 h 509406"/>
                  <a:gd name="connsiteX3056" fmla="*/ 1753460 w 2377881"/>
                  <a:gd name="connsiteY3056" fmla="*/ 364625 h 509406"/>
                  <a:gd name="connsiteX3057" fmla="*/ 1741077 w 2377881"/>
                  <a:gd name="connsiteY3057" fmla="*/ 371197 h 509406"/>
                  <a:gd name="connsiteX3058" fmla="*/ 1733552 w 2377881"/>
                  <a:gd name="connsiteY3058" fmla="*/ 366054 h 509406"/>
                  <a:gd name="connsiteX3059" fmla="*/ 1726504 w 2377881"/>
                  <a:gd name="connsiteY3059" fmla="*/ 367387 h 509406"/>
                  <a:gd name="connsiteX3060" fmla="*/ 1726789 w 2377881"/>
                  <a:gd name="connsiteY3060" fmla="*/ 361387 h 509406"/>
                  <a:gd name="connsiteX3061" fmla="*/ 1727838 w 2377881"/>
                  <a:gd name="connsiteY3061" fmla="*/ 361577 h 509406"/>
                  <a:gd name="connsiteX3062" fmla="*/ 1728885 w 2377881"/>
                  <a:gd name="connsiteY3062" fmla="*/ 361863 h 509406"/>
                  <a:gd name="connsiteX3063" fmla="*/ 1733552 w 2377881"/>
                  <a:gd name="connsiteY3063" fmla="*/ 360625 h 509406"/>
                  <a:gd name="connsiteX3064" fmla="*/ 1729647 w 2377881"/>
                  <a:gd name="connsiteY3064" fmla="*/ 355291 h 509406"/>
                  <a:gd name="connsiteX3065" fmla="*/ 1727647 w 2377881"/>
                  <a:gd name="connsiteY3065" fmla="*/ 355100 h 509406"/>
                  <a:gd name="connsiteX3066" fmla="*/ 1723360 w 2377881"/>
                  <a:gd name="connsiteY3066" fmla="*/ 359101 h 509406"/>
                  <a:gd name="connsiteX3067" fmla="*/ 1719169 w 2377881"/>
                  <a:gd name="connsiteY3067" fmla="*/ 357196 h 509406"/>
                  <a:gd name="connsiteX3068" fmla="*/ 1719169 w 2377881"/>
                  <a:gd name="connsiteY3068" fmla="*/ 356148 h 509406"/>
                  <a:gd name="connsiteX3069" fmla="*/ 1707073 w 2377881"/>
                  <a:gd name="connsiteY3069" fmla="*/ 359386 h 509406"/>
                  <a:gd name="connsiteX3070" fmla="*/ 1700500 w 2377881"/>
                  <a:gd name="connsiteY3070" fmla="*/ 361291 h 509406"/>
                  <a:gd name="connsiteX3071" fmla="*/ 1695833 w 2377881"/>
                  <a:gd name="connsiteY3071" fmla="*/ 362625 h 509406"/>
                  <a:gd name="connsiteX3072" fmla="*/ 1692500 w 2377881"/>
                  <a:gd name="connsiteY3072" fmla="*/ 362339 h 509406"/>
                  <a:gd name="connsiteX3073" fmla="*/ 1685737 w 2377881"/>
                  <a:gd name="connsiteY3073" fmla="*/ 355291 h 509406"/>
                  <a:gd name="connsiteX3074" fmla="*/ 1679260 w 2377881"/>
                  <a:gd name="connsiteY3074" fmla="*/ 355386 h 509406"/>
                  <a:gd name="connsiteX3075" fmla="*/ 1677069 w 2377881"/>
                  <a:gd name="connsiteY3075" fmla="*/ 355386 h 509406"/>
                  <a:gd name="connsiteX3076" fmla="*/ 1672307 w 2377881"/>
                  <a:gd name="connsiteY3076" fmla="*/ 359672 h 509406"/>
                  <a:gd name="connsiteX3077" fmla="*/ 1670592 w 2377881"/>
                  <a:gd name="connsiteY3077" fmla="*/ 360434 h 509406"/>
                  <a:gd name="connsiteX3078" fmla="*/ 1664972 w 2377881"/>
                  <a:gd name="connsiteY3078" fmla="*/ 358339 h 509406"/>
                  <a:gd name="connsiteX3079" fmla="*/ 1660496 w 2377881"/>
                  <a:gd name="connsiteY3079" fmla="*/ 357481 h 509406"/>
                  <a:gd name="connsiteX3080" fmla="*/ 1650971 w 2377881"/>
                  <a:gd name="connsiteY3080" fmla="*/ 357386 h 509406"/>
                  <a:gd name="connsiteX3081" fmla="*/ 1648399 w 2377881"/>
                  <a:gd name="connsiteY3081" fmla="*/ 357386 h 509406"/>
                  <a:gd name="connsiteX3082" fmla="*/ 1645731 w 2377881"/>
                  <a:gd name="connsiteY3082" fmla="*/ 357481 h 509406"/>
                  <a:gd name="connsiteX3083" fmla="*/ 1642493 w 2377881"/>
                  <a:gd name="connsiteY3083" fmla="*/ 360244 h 509406"/>
                  <a:gd name="connsiteX3084" fmla="*/ 1637540 w 2377881"/>
                  <a:gd name="connsiteY3084" fmla="*/ 363863 h 509406"/>
                  <a:gd name="connsiteX3085" fmla="*/ 1643636 w 2377881"/>
                  <a:gd name="connsiteY3085" fmla="*/ 371483 h 509406"/>
                  <a:gd name="connsiteX3086" fmla="*/ 1641255 w 2377881"/>
                  <a:gd name="connsiteY3086" fmla="*/ 376341 h 509406"/>
                  <a:gd name="connsiteX3087" fmla="*/ 1639731 w 2377881"/>
                  <a:gd name="connsiteY3087" fmla="*/ 373102 h 509406"/>
                  <a:gd name="connsiteX3088" fmla="*/ 1639064 w 2377881"/>
                  <a:gd name="connsiteY3088" fmla="*/ 371483 h 509406"/>
                  <a:gd name="connsiteX3089" fmla="*/ 1636588 w 2377881"/>
                  <a:gd name="connsiteY3089" fmla="*/ 369864 h 509406"/>
                  <a:gd name="connsiteX3090" fmla="*/ 1635731 w 2377881"/>
                  <a:gd name="connsiteY3090" fmla="*/ 369864 h 509406"/>
                  <a:gd name="connsiteX3091" fmla="*/ 1633635 w 2377881"/>
                  <a:gd name="connsiteY3091" fmla="*/ 373960 h 509406"/>
                  <a:gd name="connsiteX3092" fmla="*/ 1628587 w 2377881"/>
                  <a:gd name="connsiteY3092" fmla="*/ 375960 h 509406"/>
                  <a:gd name="connsiteX3093" fmla="*/ 1627920 w 2377881"/>
                  <a:gd name="connsiteY3093" fmla="*/ 371959 h 509406"/>
                  <a:gd name="connsiteX3094" fmla="*/ 1631254 w 2377881"/>
                  <a:gd name="connsiteY3094" fmla="*/ 367387 h 509406"/>
                  <a:gd name="connsiteX3095" fmla="*/ 1632016 w 2377881"/>
                  <a:gd name="connsiteY3095" fmla="*/ 357196 h 509406"/>
                  <a:gd name="connsiteX3096" fmla="*/ 1631063 w 2377881"/>
                  <a:gd name="connsiteY3096" fmla="*/ 357196 h 509406"/>
                  <a:gd name="connsiteX3097" fmla="*/ 1630301 w 2377881"/>
                  <a:gd name="connsiteY3097" fmla="*/ 359577 h 509406"/>
                  <a:gd name="connsiteX3098" fmla="*/ 1629349 w 2377881"/>
                  <a:gd name="connsiteY3098" fmla="*/ 361291 h 509406"/>
                  <a:gd name="connsiteX3099" fmla="*/ 1626301 w 2377881"/>
                  <a:gd name="connsiteY3099" fmla="*/ 363482 h 509406"/>
                  <a:gd name="connsiteX3100" fmla="*/ 1625920 w 2377881"/>
                  <a:gd name="connsiteY3100" fmla="*/ 366244 h 509406"/>
                  <a:gd name="connsiteX3101" fmla="*/ 1620967 w 2377881"/>
                  <a:gd name="connsiteY3101" fmla="*/ 373388 h 509406"/>
                  <a:gd name="connsiteX3102" fmla="*/ 1618300 w 2377881"/>
                  <a:gd name="connsiteY3102" fmla="*/ 373864 h 509406"/>
                  <a:gd name="connsiteX3103" fmla="*/ 1616014 w 2377881"/>
                  <a:gd name="connsiteY3103" fmla="*/ 372245 h 509406"/>
                  <a:gd name="connsiteX3104" fmla="*/ 1617443 w 2377881"/>
                  <a:gd name="connsiteY3104" fmla="*/ 369864 h 509406"/>
                  <a:gd name="connsiteX3105" fmla="*/ 1621157 w 2377881"/>
                  <a:gd name="connsiteY3105" fmla="*/ 369673 h 509406"/>
                  <a:gd name="connsiteX3106" fmla="*/ 1622205 w 2377881"/>
                  <a:gd name="connsiteY3106" fmla="*/ 369102 h 509406"/>
                  <a:gd name="connsiteX3107" fmla="*/ 1619157 w 2377881"/>
                  <a:gd name="connsiteY3107" fmla="*/ 362149 h 509406"/>
                  <a:gd name="connsiteX3108" fmla="*/ 1596773 w 2377881"/>
                  <a:gd name="connsiteY3108" fmla="*/ 363863 h 509406"/>
                  <a:gd name="connsiteX3109" fmla="*/ 1590868 w 2377881"/>
                  <a:gd name="connsiteY3109" fmla="*/ 363006 h 509406"/>
                  <a:gd name="connsiteX3110" fmla="*/ 1590487 w 2377881"/>
                  <a:gd name="connsiteY3110" fmla="*/ 362911 h 509406"/>
                  <a:gd name="connsiteX3111" fmla="*/ 1591121 w 2377881"/>
                  <a:gd name="connsiteY3111" fmla="*/ 361801 h 509406"/>
                  <a:gd name="connsiteX3112" fmla="*/ 1596011 w 2377881"/>
                  <a:gd name="connsiteY3112" fmla="*/ 361577 h 509406"/>
                  <a:gd name="connsiteX3113" fmla="*/ 1591710 w 2377881"/>
                  <a:gd name="connsiteY3113" fmla="*/ 360771 h 509406"/>
                  <a:gd name="connsiteX3114" fmla="*/ 1593535 w 2377881"/>
                  <a:gd name="connsiteY3114" fmla="*/ 357577 h 509406"/>
                  <a:gd name="connsiteX3115" fmla="*/ 1581533 w 2377881"/>
                  <a:gd name="connsiteY3115" fmla="*/ 350719 h 509406"/>
                  <a:gd name="connsiteX3116" fmla="*/ 1580771 w 2377881"/>
                  <a:gd name="connsiteY3116" fmla="*/ 351100 h 509406"/>
                  <a:gd name="connsiteX3117" fmla="*/ 1580009 w 2377881"/>
                  <a:gd name="connsiteY3117" fmla="*/ 351576 h 509406"/>
                  <a:gd name="connsiteX3118" fmla="*/ 1584867 w 2377881"/>
                  <a:gd name="connsiteY3118" fmla="*/ 359482 h 509406"/>
                  <a:gd name="connsiteX3119" fmla="*/ 1589915 w 2377881"/>
                  <a:gd name="connsiteY3119" fmla="*/ 360434 h 509406"/>
                  <a:gd name="connsiteX3120" fmla="*/ 1591710 w 2377881"/>
                  <a:gd name="connsiteY3120" fmla="*/ 360771 h 509406"/>
                  <a:gd name="connsiteX3121" fmla="*/ 1591121 w 2377881"/>
                  <a:gd name="connsiteY3121" fmla="*/ 361801 h 509406"/>
                  <a:gd name="connsiteX3122" fmla="*/ 1585629 w 2377881"/>
                  <a:gd name="connsiteY3122" fmla="*/ 362053 h 509406"/>
                  <a:gd name="connsiteX3123" fmla="*/ 1567532 w 2377881"/>
                  <a:gd name="connsiteY3123" fmla="*/ 367102 h 509406"/>
                  <a:gd name="connsiteX3124" fmla="*/ 1562198 w 2377881"/>
                  <a:gd name="connsiteY3124" fmla="*/ 371769 h 509406"/>
                  <a:gd name="connsiteX3125" fmla="*/ 1561340 w 2377881"/>
                  <a:gd name="connsiteY3125" fmla="*/ 366435 h 509406"/>
                  <a:gd name="connsiteX3126" fmla="*/ 1558673 w 2377881"/>
                  <a:gd name="connsiteY3126" fmla="*/ 362149 h 509406"/>
                  <a:gd name="connsiteX3127" fmla="*/ 1558007 w 2377881"/>
                  <a:gd name="connsiteY3127" fmla="*/ 361577 h 509406"/>
                  <a:gd name="connsiteX3128" fmla="*/ 1555149 w 2377881"/>
                  <a:gd name="connsiteY3128" fmla="*/ 362815 h 509406"/>
                  <a:gd name="connsiteX3129" fmla="*/ 1555244 w 2377881"/>
                  <a:gd name="connsiteY3129" fmla="*/ 363482 h 509406"/>
                  <a:gd name="connsiteX3130" fmla="*/ 1555911 w 2377881"/>
                  <a:gd name="connsiteY3130" fmla="*/ 367197 h 509406"/>
                  <a:gd name="connsiteX3131" fmla="*/ 1549339 w 2377881"/>
                  <a:gd name="connsiteY3131" fmla="*/ 358815 h 509406"/>
                  <a:gd name="connsiteX3132" fmla="*/ 1555149 w 2377881"/>
                  <a:gd name="connsiteY3132" fmla="*/ 354910 h 509406"/>
                  <a:gd name="connsiteX3133" fmla="*/ 1557816 w 2377881"/>
                  <a:gd name="connsiteY3133" fmla="*/ 353195 h 509406"/>
                  <a:gd name="connsiteX3134" fmla="*/ 1564007 w 2377881"/>
                  <a:gd name="connsiteY3134" fmla="*/ 353671 h 509406"/>
                  <a:gd name="connsiteX3135" fmla="*/ 1559721 w 2377881"/>
                  <a:gd name="connsiteY3135" fmla="*/ 350242 h 509406"/>
                  <a:gd name="connsiteX3136" fmla="*/ 1556197 w 2377881"/>
                  <a:gd name="connsiteY3136" fmla="*/ 349576 h 509406"/>
                  <a:gd name="connsiteX3137" fmla="*/ 1550386 w 2377881"/>
                  <a:gd name="connsiteY3137" fmla="*/ 348909 h 509406"/>
                  <a:gd name="connsiteX3138" fmla="*/ 1548767 w 2377881"/>
                  <a:gd name="connsiteY3138" fmla="*/ 353386 h 509406"/>
                  <a:gd name="connsiteX3139" fmla="*/ 1548005 w 2377881"/>
                  <a:gd name="connsiteY3139" fmla="*/ 356053 h 509406"/>
                  <a:gd name="connsiteX3140" fmla="*/ 1544195 w 2377881"/>
                  <a:gd name="connsiteY3140" fmla="*/ 350623 h 509406"/>
                  <a:gd name="connsiteX3141" fmla="*/ 1544481 w 2377881"/>
                  <a:gd name="connsiteY3141" fmla="*/ 340336 h 509406"/>
                  <a:gd name="connsiteX3142" fmla="*/ 1554292 w 2377881"/>
                  <a:gd name="connsiteY3142" fmla="*/ 342337 h 509406"/>
                  <a:gd name="connsiteX3143" fmla="*/ 1555435 w 2377881"/>
                  <a:gd name="connsiteY3143" fmla="*/ 342432 h 509406"/>
                  <a:gd name="connsiteX3144" fmla="*/ 1559150 w 2377881"/>
                  <a:gd name="connsiteY3144" fmla="*/ 339670 h 509406"/>
                  <a:gd name="connsiteX3145" fmla="*/ 1560007 w 2377881"/>
                  <a:gd name="connsiteY3145" fmla="*/ 335955 h 509406"/>
                  <a:gd name="connsiteX3146" fmla="*/ 1558673 w 2377881"/>
                  <a:gd name="connsiteY3146" fmla="*/ 335288 h 509406"/>
                  <a:gd name="connsiteX3147" fmla="*/ 1545529 w 2377881"/>
                  <a:gd name="connsiteY3147" fmla="*/ 335669 h 509406"/>
                  <a:gd name="connsiteX3148" fmla="*/ 1540385 w 2377881"/>
                  <a:gd name="connsiteY3148" fmla="*/ 336336 h 509406"/>
                  <a:gd name="connsiteX3149" fmla="*/ 1537242 w 2377881"/>
                  <a:gd name="connsiteY3149" fmla="*/ 336717 h 509406"/>
                  <a:gd name="connsiteX3150" fmla="*/ 1533146 w 2377881"/>
                  <a:gd name="connsiteY3150" fmla="*/ 348052 h 509406"/>
                  <a:gd name="connsiteX3151" fmla="*/ 1533337 w 2377881"/>
                  <a:gd name="connsiteY3151" fmla="*/ 350433 h 509406"/>
                  <a:gd name="connsiteX3152" fmla="*/ 1534575 w 2377881"/>
                  <a:gd name="connsiteY3152" fmla="*/ 353005 h 509406"/>
                  <a:gd name="connsiteX3153" fmla="*/ 1537433 w 2377881"/>
                  <a:gd name="connsiteY3153" fmla="*/ 353957 h 509406"/>
                  <a:gd name="connsiteX3154" fmla="*/ 1544957 w 2377881"/>
                  <a:gd name="connsiteY3154" fmla="*/ 358243 h 509406"/>
                  <a:gd name="connsiteX3155" fmla="*/ 1545243 w 2377881"/>
                  <a:gd name="connsiteY3155" fmla="*/ 359863 h 509406"/>
                  <a:gd name="connsiteX3156" fmla="*/ 1545529 w 2377881"/>
                  <a:gd name="connsiteY3156" fmla="*/ 361006 h 509406"/>
                  <a:gd name="connsiteX3157" fmla="*/ 1543814 w 2377881"/>
                  <a:gd name="connsiteY3157" fmla="*/ 365863 h 509406"/>
                  <a:gd name="connsiteX3158" fmla="*/ 1535909 w 2377881"/>
                  <a:gd name="connsiteY3158" fmla="*/ 366721 h 509406"/>
                  <a:gd name="connsiteX3159" fmla="*/ 1529432 w 2377881"/>
                  <a:gd name="connsiteY3159" fmla="*/ 362339 h 509406"/>
                  <a:gd name="connsiteX3160" fmla="*/ 1522383 w 2377881"/>
                  <a:gd name="connsiteY3160" fmla="*/ 366244 h 509406"/>
                  <a:gd name="connsiteX3161" fmla="*/ 1512953 w 2377881"/>
                  <a:gd name="connsiteY3161" fmla="*/ 363101 h 509406"/>
                  <a:gd name="connsiteX3162" fmla="*/ 1506857 w 2377881"/>
                  <a:gd name="connsiteY3162" fmla="*/ 365482 h 509406"/>
                  <a:gd name="connsiteX3163" fmla="*/ 1506191 w 2377881"/>
                  <a:gd name="connsiteY3163" fmla="*/ 365863 h 509406"/>
                  <a:gd name="connsiteX3164" fmla="*/ 1504095 w 2377881"/>
                  <a:gd name="connsiteY3164" fmla="*/ 366911 h 509406"/>
                  <a:gd name="connsiteX3165" fmla="*/ 1498856 w 2377881"/>
                  <a:gd name="connsiteY3165" fmla="*/ 365197 h 509406"/>
                  <a:gd name="connsiteX3166" fmla="*/ 1493141 w 2377881"/>
                  <a:gd name="connsiteY3166" fmla="*/ 364149 h 509406"/>
                  <a:gd name="connsiteX3167" fmla="*/ 1483711 w 2377881"/>
                  <a:gd name="connsiteY3167" fmla="*/ 367768 h 509406"/>
                  <a:gd name="connsiteX3168" fmla="*/ 1473043 w 2377881"/>
                  <a:gd name="connsiteY3168" fmla="*/ 362530 h 509406"/>
                  <a:gd name="connsiteX3169" fmla="*/ 1469424 w 2377881"/>
                  <a:gd name="connsiteY3169" fmla="*/ 365482 h 509406"/>
                  <a:gd name="connsiteX3170" fmla="*/ 1469043 w 2377881"/>
                  <a:gd name="connsiteY3170" fmla="*/ 365863 h 509406"/>
                  <a:gd name="connsiteX3171" fmla="*/ 1460661 w 2377881"/>
                  <a:gd name="connsiteY3171" fmla="*/ 367292 h 509406"/>
                  <a:gd name="connsiteX3172" fmla="*/ 1456565 w 2377881"/>
                  <a:gd name="connsiteY3172" fmla="*/ 375007 h 509406"/>
                  <a:gd name="connsiteX3173" fmla="*/ 1451517 w 2377881"/>
                  <a:gd name="connsiteY3173" fmla="*/ 374436 h 509406"/>
                  <a:gd name="connsiteX3174" fmla="*/ 1443707 w 2377881"/>
                  <a:gd name="connsiteY3174" fmla="*/ 378627 h 509406"/>
                  <a:gd name="connsiteX3175" fmla="*/ 1443135 w 2377881"/>
                  <a:gd name="connsiteY3175" fmla="*/ 377960 h 509406"/>
                  <a:gd name="connsiteX3176" fmla="*/ 1441135 w 2377881"/>
                  <a:gd name="connsiteY3176" fmla="*/ 375579 h 509406"/>
                  <a:gd name="connsiteX3177" fmla="*/ 1441040 w 2377881"/>
                  <a:gd name="connsiteY3177" fmla="*/ 372531 h 509406"/>
                  <a:gd name="connsiteX3178" fmla="*/ 1431991 w 2377881"/>
                  <a:gd name="connsiteY3178" fmla="*/ 367673 h 509406"/>
                  <a:gd name="connsiteX3179" fmla="*/ 1420656 w 2377881"/>
                  <a:gd name="connsiteY3179" fmla="*/ 365482 h 509406"/>
                  <a:gd name="connsiteX3180" fmla="*/ 1418370 w 2377881"/>
                  <a:gd name="connsiteY3180" fmla="*/ 369292 h 509406"/>
                  <a:gd name="connsiteX3181" fmla="*/ 1416941 w 2377881"/>
                  <a:gd name="connsiteY3181" fmla="*/ 370054 h 509406"/>
                  <a:gd name="connsiteX3182" fmla="*/ 1413798 w 2377881"/>
                  <a:gd name="connsiteY3182" fmla="*/ 373674 h 509406"/>
                  <a:gd name="connsiteX3183" fmla="*/ 1409607 w 2377881"/>
                  <a:gd name="connsiteY3183" fmla="*/ 371769 h 509406"/>
                  <a:gd name="connsiteX3184" fmla="*/ 1409607 w 2377881"/>
                  <a:gd name="connsiteY3184" fmla="*/ 370721 h 509406"/>
                  <a:gd name="connsiteX3185" fmla="*/ 1404654 w 2377881"/>
                  <a:gd name="connsiteY3185" fmla="*/ 370054 h 509406"/>
                  <a:gd name="connsiteX3186" fmla="*/ 1394462 w 2377881"/>
                  <a:gd name="connsiteY3186" fmla="*/ 369578 h 509406"/>
                  <a:gd name="connsiteX3187" fmla="*/ 1391033 w 2377881"/>
                  <a:gd name="connsiteY3187" fmla="*/ 372721 h 509406"/>
                  <a:gd name="connsiteX3188" fmla="*/ 1386747 w 2377881"/>
                  <a:gd name="connsiteY3188" fmla="*/ 376436 h 509406"/>
                  <a:gd name="connsiteX3189" fmla="*/ 1382842 w 2377881"/>
                  <a:gd name="connsiteY3189" fmla="*/ 379008 h 509406"/>
                  <a:gd name="connsiteX3190" fmla="*/ 1376460 w 2377881"/>
                  <a:gd name="connsiteY3190" fmla="*/ 379198 h 509406"/>
                  <a:gd name="connsiteX3191" fmla="*/ 1376651 w 2377881"/>
                  <a:gd name="connsiteY3191" fmla="*/ 382437 h 509406"/>
                  <a:gd name="connsiteX3192" fmla="*/ 1375793 w 2377881"/>
                  <a:gd name="connsiteY3192" fmla="*/ 382437 h 509406"/>
                  <a:gd name="connsiteX3193" fmla="*/ 1370745 w 2377881"/>
                  <a:gd name="connsiteY3193" fmla="*/ 382246 h 509406"/>
                  <a:gd name="connsiteX3194" fmla="*/ 1365601 w 2377881"/>
                  <a:gd name="connsiteY3194" fmla="*/ 374055 h 509406"/>
                  <a:gd name="connsiteX3195" fmla="*/ 1362839 w 2377881"/>
                  <a:gd name="connsiteY3195" fmla="*/ 373579 h 509406"/>
                  <a:gd name="connsiteX3196" fmla="*/ 1361410 w 2377881"/>
                  <a:gd name="connsiteY3196" fmla="*/ 380818 h 509406"/>
                  <a:gd name="connsiteX3197" fmla="*/ 1360458 w 2377881"/>
                  <a:gd name="connsiteY3197" fmla="*/ 387866 h 509406"/>
                  <a:gd name="connsiteX3198" fmla="*/ 1348647 w 2377881"/>
                  <a:gd name="connsiteY3198" fmla="*/ 381580 h 509406"/>
                  <a:gd name="connsiteX3199" fmla="*/ 1345854 w 2377881"/>
                  <a:gd name="connsiteY3199" fmla="*/ 377695 h 509406"/>
                  <a:gd name="connsiteX3200" fmla="*/ 1344802 w 2377881"/>
                  <a:gd name="connsiteY3200" fmla="*/ 379616 h 509406"/>
                  <a:gd name="connsiteX3201" fmla="*/ 1340742 w 2377881"/>
                  <a:gd name="connsiteY3201" fmla="*/ 379199 h 509406"/>
                  <a:gd name="connsiteX3202" fmla="*/ 1340742 w 2377881"/>
                  <a:gd name="connsiteY3202" fmla="*/ 373388 h 509406"/>
                  <a:gd name="connsiteX3203" fmla="*/ 1342732 w 2377881"/>
                  <a:gd name="connsiteY3203" fmla="*/ 374351 h 509406"/>
                  <a:gd name="connsiteX3204" fmla="*/ 1341218 w 2377881"/>
                  <a:gd name="connsiteY3204" fmla="*/ 373007 h 509406"/>
                  <a:gd name="connsiteX3205" fmla="*/ 1337503 w 2377881"/>
                  <a:gd name="connsiteY3205" fmla="*/ 374150 h 509406"/>
                  <a:gd name="connsiteX3206" fmla="*/ 1336265 w 2377881"/>
                  <a:gd name="connsiteY3206" fmla="*/ 374245 h 509406"/>
                  <a:gd name="connsiteX3207" fmla="*/ 1332264 w 2377881"/>
                  <a:gd name="connsiteY3207" fmla="*/ 374436 h 509406"/>
                  <a:gd name="connsiteX3208" fmla="*/ 1333598 w 2377881"/>
                  <a:gd name="connsiteY3208" fmla="*/ 370150 h 509406"/>
                  <a:gd name="connsiteX3209" fmla="*/ 1330168 w 2377881"/>
                  <a:gd name="connsiteY3209" fmla="*/ 369769 h 509406"/>
                  <a:gd name="connsiteX3210" fmla="*/ 1326644 w 2377881"/>
                  <a:gd name="connsiteY3210" fmla="*/ 372626 h 509406"/>
                  <a:gd name="connsiteX3211" fmla="*/ 1320643 w 2377881"/>
                  <a:gd name="connsiteY3211" fmla="*/ 372626 h 509406"/>
                  <a:gd name="connsiteX3212" fmla="*/ 1324549 w 2377881"/>
                  <a:gd name="connsiteY3212" fmla="*/ 379294 h 509406"/>
                  <a:gd name="connsiteX3213" fmla="*/ 1320739 w 2377881"/>
                  <a:gd name="connsiteY3213" fmla="*/ 382056 h 509406"/>
                  <a:gd name="connsiteX3214" fmla="*/ 1319596 w 2377881"/>
                  <a:gd name="connsiteY3214" fmla="*/ 381389 h 509406"/>
                  <a:gd name="connsiteX3215" fmla="*/ 1310261 w 2377881"/>
                  <a:gd name="connsiteY3215" fmla="*/ 376150 h 509406"/>
                  <a:gd name="connsiteX3216" fmla="*/ 1297117 w 2377881"/>
                  <a:gd name="connsiteY3216" fmla="*/ 386723 h 509406"/>
                  <a:gd name="connsiteX3217" fmla="*/ 1297593 w 2377881"/>
                  <a:gd name="connsiteY3217" fmla="*/ 379960 h 509406"/>
                  <a:gd name="connsiteX3218" fmla="*/ 1301689 w 2377881"/>
                  <a:gd name="connsiteY3218" fmla="*/ 375103 h 509406"/>
                  <a:gd name="connsiteX3219" fmla="*/ 1299689 w 2377881"/>
                  <a:gd name="connsiteY3219" fmla="*/ 371007 h 509406"/>
                  <a:gd name="connsiteX3220" fmla="*/ 1285210 w 2377881"/>
                  <a:gd name="connsiteY3220" fmla="*/ 371674 h 509406"/>
                  <a:gd name="connsiteX3221" fmla="*/ 1276162 w 2377881"/>
                  <a:gd name="connsiteY3221" fmla="*/ 383104 h 509406"/>
                  <a:gd name="connsiteX3222" fmla="*/ 1275685 w 2377881"/>
                  <a:gd name="connsiteY3222" fmla="*/ 383961 h 509406"/>
                  <a:gd name="connsiteX3223" fmla="*/ 1275114 w 2377881"/>
                  <a:gd name="connsiteY3223" fmla="*/ 385009 h 509406"/>
                  <a:gd name="connsiteX3224" fmla="*/ 1272447 w 2377881"/>
                  <a:gd name="connsiteY3224" fmla="*/ 385866 h 509406"/>
                  <a:gd name="connsiteX3225" fmla="*/ 1266827 w 2377881"/>
                  <a:gd name="connsiteY3225" fmla="*/ 381865 h 509406"/>
                  <a:gd name="connsiteX3226" fmla="*/ 1265208 w 2377881"/>
                  <a:gd name="connsiteY3226" fmla="*/ 380532 h 509406"/>
                  <a:gd name="connsiteX3227" fmla="*/ 1263875 w 2377881"/>
                  <a:gd name="connsiteY3227" fmla="*/ 379484 h 509406"/>
                  <a:gd name="connsiteX3228" fmla="*/ 1258636 w 2377881"/>
                  <a:gd name="connsiteY3228" fmla="*/ 379579 h 509406"/>
                  <a:gd name="connsiteX3229" fmla="*/ 1250635 w 2377881"/>
                  <a:gd name="connsiteY3229" fmla="*/ 384151 h 509406"/>
                  <a:gd name="connsiteX3230" fmla="*/ 1249777 w 2377881"/>
                  <a:gd name="connsiteY3230" fmla="*/ 381008 h 509406"/>
                  <a:gd name="connsiteX3231" fmla="*/ 1250635 w 2377881"/>
                  <a:gd name="connsiteY3231" fmla="*/ 380532 h 509406"/>
                  <a:gd name="connsiteX3232" fmla="*/ 1251492 w 2377881"/>
                  <a:gd name="connsiteY3232" fmla="*/ 380056 h 509406"/>
                  <a:gd name="connsiteX3233" fmla="*/ 1250349 w 2377881"/>
                  <a:gd name="connsiteY3233" fmla="*/ 376531 h 509406"/>
                  <a:gd name="connsiteX3234" fmla="*/ 1249206 w 2377881"/>
                  <a:gd name="connsiteY3234" fmla="*/ 376531 h 509406"/>
                  <a:gd name="connsiteX3235" fmla="*/ 1245110 w 2377881"/>
                  <a:gd name="connsiteY3235" fmla="*/ 376627 h 509406"/>
                  <a:gd name="connsiteX3236" fmla="*/ 1241872 w 2377881"/>
                  <a:gd name="connsiteY3236" fmla="*/ 384532 h 509406"/>
                  <a:gd name="connsiteX3237" fmla="*/ 1244062 w 2377881"/>
                  <a:gd name="connsiteY3237" fmla="*/ 388533 h 509406"/>
                  <a:gd name="connsiteX3238" fmla="*/ 1245586 w 2377881"/>
                  <a:gd name="connsiteY3238" fmla="*/ 396534 h 509406"/>
                  <a:gd name="connsiteX3239" fmla="*/ 1239300 w 2377881"/>
                  <a:gd name="connsiteY3239" fmla="*/ 401773 h 509406"/>
                  <a:gd name="connsiteX3240" fmla="*/ 1238443 w 2377881"/>
                  <a:gd name="connsiteY3240" fmla="*/ 401487 h 509406"/>
                  <a:gd name="connsiteX3241" fmla="*/ 1237681 w 2377881"/>
                  <a:gd name="connsiteY3241" fmla="*/ 401201 h 509406"/>
                  <a:gd name="connsiteX3242" fmla="*/ 1238252 w 2377881"/>
                  <a:gd name="connsiteY3242" fmla="*/ 394057 h 509406"/>
                  <a:gd name="connsiteX3243" fmla="*/ 1235109 w 2377881"/>
                  <a:gd name="connsiteY3243" fmla="*/ 393391 h 509406"/>
                  <a:gd name="connsiteX3244" fmla="*/ 1232347 w 2377881"/>
                  <a:gd name="connsiteY3244" fmla="*/ 392819 h 509406"/>
                  <a:gd name="connsiteX3245" fmla="*/ 1235109 w 2377881"/>
                  <a:gd name="connsiteY3245" fmla="*/ 389390 h 509406"/>
                  <a:gd name="connsiteX3246" fmla="*/ 1236633 w 2377881"/>
                  <a:gd name="connsiteY3246" fmla="*/ 389009 h 509406"/>
                  <a:gd name="connsiteX3247" fmla="*/ 1237395 w 2377881"/>
                  <a:gd name="connsiteY3247" fmla="*/ 388819 h 509406"/>
                  <a:gd name="connsiteX3248" fmla="*/ 1234823 w 2377881"/>
                  <a:gd name="connsiteY3248" fmla="*/ 386342 h 509406"/>
                  <a:gd name="connsiteX3249" fmla="*/ 1234728 w 2377881"/>
                  <a:gd name="connsiteY3249" fmla="*/ 385390 h 509406"/>
                  <a:gd name="connsiteX3250" fmla="*/ 1234633 w 2377881"/>
                  <a:gd name="connsiteY3250" fmla="*/ 383580 h 509406"/>
                  <a:gd name="connsiteX3251" fmla="*/ 1230061 w 2377881"/>
                  <a:gd name="connsiteY3251" fmla="*/ 377770 h 509406"/>
                  <a:gd name="connsiteX3252" fmla="*/ 1227965 w 2377881"/>
                  <a:gd name="connsiteY3252" fmla="*/ 378913 h 509406"/>
                  <a:gd name="connsiteX3253" fmla="*/ 1219964 w 2377881"/>
                  <a:gd name="connsiteY3253" fmla="*/ 380246 h 509406"/>
                  <a:gd name="connsiteX3254" fmla="*/ 1217774 w 2377881"/>
                  <a:gd name="connsiteY3254" fmla="*/ 379198 h 509406"/>
                  <a:gd name="connsiteX3255" fmla="*/ 1209296 w 2377881"/>
                  <a:gd name="connsiteY3255" fmla="*/ 376341 h 509406"/>
                  <a:gd name="connsiteX3256" fmla="*/ 1213201 w 2377881"/>
                  <a:gd name="connsiteY3256" fmla="*/ 379484 h 509406"/>
                  <a:gd name="connsiteX3257" fmla="*/ 1213773 w 2377881"/>
                  <a:gd name="connsiteY3257" fmla="*/ 379865 h 509406"/>
                  <a:gd name="connsiteX3258" fmla="*/ 1205772 w 2377881"/>
                  <a:gd name="connsiteY3258" fmla="*/ 385771 h 509406"/>
                  <a:gd name="connsiteX3259" fmla="*/ 1203581 w 2377881"/>
                  <a:gd name="connsiteY3259" fmla="*/ 383675 h 509406"/>
                  <a:gd name="connsiteX3260" fmla="*/ 1193104 w 2377881"/>
                  <a:gd name="connsiteY3260" fmla="*/ 382437 h 509406"/>
                  <a:gd name="connsiteX3261" fmla="*/ 1183865 w 2377881"/>
                  <a:gd name="connsiteY3261" fmla="*/ 380722 h 509406"/>
                  <a:gd name="connsiteX3262" fmla="*/ 1181388 w 2377881"/>
                  <a:gd name="connsiteY3262" fmla="*/ 379008 h 509406"/>
                  <a:gd name="connsiteX3263" fmla="*/ 1171292 w 2377881"/>
                  <a:gd name="connsiteY3263" fmla="*/ 382151 h 509406"/>
                  <a:gd name="connsiteX3264" fmla="*/ 1174530 w 2377881"/>
                  <a:gd name="connsiteY3264" fmla="*/ 388723 h 509406"/>
                  <a:gd name="connsiteX3265" fmla="*/ 1169101 w 2377881"/>
                  <a:gd name="connsiteY3265" fmla="*/ 384723 h 509406"/>
                  <a:gd name="connsiteX3266" fmla="*/ 1165291 w 2377881"/>
                  <a:gd name="connsiteY3266" fmla="*/ 377484 h 509406"/>
                  <a:gd name="connsiteX3267" fmla="*/ 1157004 w 2377881"/>
                  <a:gd name="connsiteY3267" fmla="*/ 379675 h 509406"/>
                  <a:gd name="connsiteX3268" fmla="*/ 1156051 w 2377881"/>
                  <a:gd name="connsiteY3268" fmla="*/ 378722 h 509406"/>
                  <a:gd name="connsiteX3269" fmla="*/ 1152718 w 2377881"/>
                  <a:gd name="connsiteY3269" fmla="*/ 378817 h 509406"/>
                  <a:gd name="connsiteX3270" fmla="*/ 1151956 w 2377881"/>
                  <a:gd name="connsiteY3270" fmla="*/ 380532 h 509406"/>
                  <a:gd name="connsiteX3271" fmla="*/ 1154337 w 2377881"/>
                  <a:gd name="connsiteY3271" fmla="*/ 382723 h 509406"/>
                  <a:gd name="connsiteX3272" fmla="*/ 1161481 w 2377881"/>
                  <a:gd name="connsiteY3272" fmla="*/ 388247 h 509406"/>
                  <a:gd name="connsiteX3273" fmla="*/ 1150908 w 2377881"/>
                  <a:gd name="connsiteY3273" fmla="*/ 396058 h 509406"/>
                  <a:gd name="connsiteX3274" fmla="*/ 1145669 w 2377881"/>
                  <a:gd name="connsiteY3274" fmla="*/ 396629 h 509406"/>
                  <a:gd name="connsiteX3275" fmla="*/ 1131477 w 2377881"/>
                  <a:gd name="connsiteY3275" fmla="*/ 392438 h 509406"/>
                  <a:gd name="connsiteX3276" fmla="*/ 1127667 w 2377881"/>
                  <a:gd name="connsiteY3276" fmla="*/ 389676 h 509406"/>
                  <a:gd name="connsiteX3277" fmla="*/ 1119285 w 2377881"/>
                  <a:gd name="connsiteY3277" fmla="*/ 396724 h 509406"/>
                  <a:gd name="connsiteX3278" fmla="*/ 1118142 w 2377881"/>
                  <a:gd name="connsiteY3278" fmla="*/ 395962 h 509406"/>
                  <a:gd name="connsiteX3279" fmla="*/ 1116237 w 2377881"/>
                  <a:gd name="connsiteY3279" fmla="*/ 394724 h 509406"/>
                  <a:gd name="connsiteX3280" fmla="*/ 1110617 w 2377881"/>
                  <a:gd name="connsiteY3280" fmla="*/ 393772 h 509406"/>
                  <a:gd name="connsiteX3281" fmla="*/ 1110712 w 2377881"/>
                  <a:gd name="connsiteY3281" fmla="*/ 393295 h 509406"/>
                  <a:gd name="connsiteX3282" fmla="*/ 1112332 w 2377881"/>
                  <a:gd name="connsiteY3282" fmla="*/ 391009 h 509406"/>
                  <a:gd name="connsiteX3283" fmla="*/ 1130334 w 2377881"/>
                  <a:gd name="connsiteY3283" fmla="*/ 388438 h 509406"/>
                  <a:gd name="connsiteX3284" fmla="*/ 1130715 w 2377881"/>
                  <a:gd name="connsiteY3284" fmla="*/ 388438 h 509406"/>
                  <a:gd name="connsiteX3285" fmla="*/ 1128143 w 2377881"/>
                  <a:gd name="connsiteY3285" fmla="*/ 384628 h 509406"/>
                  <a:gd name="connsiteX3286" fmla="*/ 1118904 w 2377881"/>
                  <a:gd name="connsiteY3286" fmla="*/ 381770 h 509406"/>
                  <a:gd name="connsiteX3287" fmla="*/ 1115475 w 2377881"/>
                  <a:gd name="connsiteY3287" fmla="*/ 384151 h 509406"/>
                  <a:gd name="connsiteX3288" fmla="*/ 1112236 w 2377881"/>
                  <a:gd name="connsiteY3288" fmla="*/ 378722 h 509406"/>
                  <a:gd name="connsiteX3289" fmla="*/ 1114618 w 2377881"/>
                  <a:gd name="connsiteY3289" fmla="*/ 373007 h 509406"/>
                  <a:gd name="connsiteX3290" fmla="*/ 1110712 w 2377881"/>
                  <a:gd name="connsiteY3290" fmla="*/ 372055 h 509406"/>
                  <a:gd name="connsiteX3291" fmla="*/ 1107379 w 2377881"/>
                  <a:gd name="connsiteY3291" fmla="*/ 371197 h 509406"/>
                  <a:gd name="connsiteX3292" fmla="*/ 1100044 w 2377881"/>
                  <a:gd name="connsiteY3292" fmla="*/ 374436 h 509406"/>
                  <a:gd name="connsiteX3293" fmla="*/ 1100426 w 2377881"/>
                  <a:gd name="connsiteY3293" fmla="*/ 375103 h 509406"/>
                  <a:gd name="connsiteX3294" fmla="*/ 1101759 w 2377881"/>
                  <a:gd name="connsiteY3294" fmla="*/ 377389 h 509406"/>
                  <a:gd name="connsiteX3295" fmla="*/ 1099283 w 2377881"/>
                  <a:gd name="connsiteY3295" fmla="*/ 381008 h 509406"/>
                  <a:gd name="connsiteX3296" fmla="*/ 1096425 w 2377881"/>
                  <a:gd name="connsiteY3296" fmla="*/ 380437 h 509406"/>
                  <a:gd name="connsiteX3297" fmla="*/ 1092710 w 2377881"/>
                  <a:gd name="connsiteY3297" fmla="*/ 378722 h 509406"/>
                  <a:gd name="connsiteX3298" fmla="*/ 1090139 w 2377881"/>
                  <a:gd name="connsiteY3298" fmla="*/ 373293 h 509406"/>
                  <a:gd name="connsiteX3299" fmla="*/ 1088234 w 2377881"/>
                  <a:gd name="connsiteY3299" fmla="*/ 372055 h 509406"/>
                  <a:gd name="connsiteX3300" fmla="*/ 1086995 w 2377881"/>
                  <a:gd name="connsiteY3300" fmla="*/ 372055 h 509406"/>
                  <a:gd name="connsiteX3301" fmla="*/ 1084614 w 2377881"/>
                  <a:gd name="connsiteY3301" fmla="*/ 373102 h 509406"/>
                  <a:gd name="connsiteX3302" fmla="*/ 1081376 w 2377881"/>
                  <a:gd name="connsiteY3302" fmla="*/ 378627 h 509406"/>
                  <a:gd name="connsiteX3303" fmla="*/ 1081947 w 2377881"/>
                  <a:gd name="connsiteY3303" fmla="*/ 389866 h 509406"/>
                  <a:gd name="connsiteX3304" fmla="*/ 1074994 w 2377881"/>
                  <a:gd name="connsiteY3304" fmla="*/ 397486 h 509406"/>
                  <a:gd name="connsiteX3305" fmla="*/ 1069184 w 2377881"/>
                  <a:gd name="connsiteY3305" fmla="*/ 395867 h 509406"/>
                  <a:gd name="connsiteX3306" fmla="*/ 1066040 w 2377881"/>
                  <a:gd name="connsiteY3306" fmla="*/ 395010 h 509406"/>
                  <a:gd name="connsiteX3307" fmla="*/ 1059754 w 2377881"/>
                  <a:gd name="connsiteY3307" fmla="*/ 399487 h 509406"/>
                  <a:gd name="connsiteX3308" fmla="*/ 1057753 w 2377881"/>
                  <a:gd name="connsiteY3308" fmla="*/ 399106 h 509406"/>
                  <a:gd name="connsiteX3309" fmla="*/ 1052991 w 2377881"/>
                  <a:gd name="connsiteY3309" fmla="*/ 398820 h 509406"/>
                  <a:gd name="connsiteX3310" fmla="*/ 1052515 w 2377881"/>
                  <a:gd name="connsiteY3310" fmla="*/ 399296 h 509406"/>
                  <a:gd name="connsiteX3311" fmla="*/ 1049943 w 2377881"/>
                  <a:gd name="connsiteY3311" fmla="*/ 395391 h 509406"/>
                  <a:gd name="connsiteX3312" fmla="*/ 1050705 w 2377881"/>
                  <a:gd name="connsiteY3312" fmla="*/ 395296 h 509406"/>
                  <a:gd name="connsiteX3313" fmla="*/ 1053467 w 2377881"/>
                  <a:gd name="connsiteY3313" fmla="*/ 391962 h 509406"/>
                  <a:gd name="connsiteX3314" fmla="*/ 1052610 w 2377881"/>
                  <a:gd name="connsiteY3314" fmla="*/ 390914 h 509406"/>
                  <a:gd name="connsiteX3315" fmla="*/ 1046609 w 2377881"/>
                  <a:gd name="connsiteY3315" fmla="*/ 392819 h 509406"/>
                  <a:gd name="connsiteX3316" fmla="*/ 1044514 w 2377881"/>
                  <a:gd name="connsiteY3316" fmla="*/ 399010 h 509406"/>
                  <a:gd name="connsiteX3317" fmla="*/ 1043657 w 2377881"/>
                  <a:gd name="connsiteY3317" fmla="*/ 399106 h 509406"/>
                  <a:gd name="connsiteX3318" fmla="*/ 1041656 w 2377881"/>
                  <a:gd name="connsiteY3318" fmla="*/ 399296 h 509406"/>
                  <a:gd name="connsiteX3319" fmla="*/ 1041751 w 2377881"/>
                  <a:gd name="connsiteY3319" fmla="*/ 394915 h 509406"/>
                  <a:gd name="connsiteX3320" fmla="*/ 1041085 w 2377881"/>
                  <a:gd name="connsiteY3320" fmla="*/ 394057 h 509406"/>
                  <a:gd name="connsiteX3321" fmla="*/ 1037560 w 2377881"/>
                  <a:gd name="connsiteY3321" fmla="*/ 394724 h 509406"/>
                  <a:gd name="connsiteX3322" fmla="*/ 1035084 w 2377881"/>
                  <a:gd name="connsiteY3322" fmla="*/ 397105 h 509406"/>
                  <a:gd name="connsiteX3323" fmla="*/ 1032608 w 2377881"/>
                  <a:gd name="connsiteY3323" fmla="*/ 393962 h 509406"/>
                  <a:gd name="connsiteX3324" fmla="*/ 1034608 w 2377881"/>
                  <a:gd name="connsiteY3324" fmla="*/ 392724 h 509406"/>
                  <a:gd name="connsiteX3325" fmla="*/ 1035751 w 2377881"/>
                  <a:gd name="connsiteY3325" fmla="*/ 390057 h 509406"/>
                  <a:gd name="connsiteX3326" fmla="*/ 1032989 w 2377881"/>
                  <a:gd name="connsiteY3326" fmla="*/ 388723 h 509406"/>
                  <a:gd name="connsiteX3327" fmla="*/ 1028321 w 2377881"/>
                  <a:gd name="connsiteY3327" fmla="*/ 389581 h 509406"/>
                  <a:gd name="connsiteX3328" fmla="*/ 1021559 w 2377881"/>
                  <a:gd name="connsiteY3328" fmla="*/ 390247 h 509406"/>
                  <a:gd name="connsiteX3329" fmla="*/ 1013272 w 2377881"/>
                  <a:gd name="connsiteY3329" fmla="*/ 391295 h 509406"/>
                  <a:gd name="connsiteX3330" fmla="*/ 1005747 w 2377881"/>
                  <a:gd name="connsiteY3330" fmla="*/ 389104 h 509406"/>
                  <a:gd name="connsiteX3331" fmla="*/ 1005652 w 2377881"/>
                  <a:gd name="connsiteY3331" fmla="*/ 388819 h 509406"/>
                  <a:gd name="connsiteX3332" fmla="*/ 1000889 w 2377881"/>
                  <a:gd name="connsiteY3332" fmla="*/ 385485 h 509406"/>
                  <a:gd name="connsiteX3333" fmla="*/ 990983 w 2377881"/>
                  <a:gd name="connsiteY3333" fmla="*/ 388533 h 509406"/>
                  <a:gd name="connsiteX3334" fmla="*/ 991555 w 2377881"/>
                  <a:gd name="connsiteY3334" fmla="*/ 389485 h 509406"/>
                  <a:gd name="connsiteX3335" fmla="*/ 992412 w 2377881"/>
                  <a:gd name="connsiteY3335" fmla="*/ 390819 h 509406"/>
                  <a:gd name="connsiteX3336" fmla="*/ 987935 w 2377881"/>
                  <a:gd name="connsiteY3336" fmla="*/ 393486 h 509406"/>
                  <a:gd name="connsiteX3337" fmla="*/ 970981 w 2377881"/>
                  <a:gd name="connsiteY3337" fmla="*/ 396534 h 509406"/>
                  <a:gd name="connsiteX3338" fmla="*/ 965361 w 2377881"/>
                  <a:gd name="connsiteY3338" fmla="*/ 397010 h 509406"/>
                  <a:gd name="connsiteX3339" fmla="*/ 960789 w 2377881"/>
                  <a:gd name="connsiteY3339" fmla="*/ 397391 h 509406"/>
                  <a:gd name="connsiteX3340" fmla="*/ 953169 w 2377881"/>
                  <a:gd name="connsiteY3340" fmla="*/ 390533 h 509406"/>
                  <a:gd name="connsiteX3341" fmla="*/ 948311 w 2377881"/>
                  <a:gd name="connsiteY3341" fmla="*/ 396058 h 509406"/>
                  <a:gd name="connsiteX3342" fmla="*/ 946978 w 2377881"/>
                  <a:gd name="connsiteY3342" fmla="*/ 395296 h 509406"/>
                  <a:gd name="connsiteX3343" fmla="*/ 942787 w 2377881"/>
                  <a:gd name="connsiteY3343" fmla="*/ 396439 h 509406"/>
                  <a:gd name="connsiteX3344" fmla="*/ 940786 w 2377881"/>
                  <a:gd name="connsiteY3344" fmla="*/ 397677 h 509406"/>
                  <a:gd name="connsiteX3345" fmla="*/ 934024 w 2377881"/>
                  <a:gd name="connsiteY3345" fmla="*/ 399201 h 509406"/>
                  <a:gd name="connsiteX3346" fmla="*/ 929071 w 2377881"/>
                  <a:gd name="connsiteY3346" fmla="*/ 394819 h 509406"/>
                  <a:gd name="connsiteX3347" fmla="*/ 933548 w 2377881"/>
                  <a:gd name="connsiteY3347" fmla="*/ 393962 h 509406"/>
                  <a:gd name="connsiteX3348" fmla="*/ 938310 w 2377881"/>
                  <a:gd name="connsiteY3348" fmla="*/ 394343 h 509406"/>
                  <a:gd name="connsiteX3349" fmla="*/ 937834 w 2377881"/>
                  <a:gd name="connsiteY3349" fmla="*/ 394057 h 509406"/>
                  <a:gd name="connsiteX3350" fmla="*/ 935071 w 2377881"/>
                  <a:gd name="connsiteY3350" fmla="*/ 392152 h 509406"/>
                  <a:gd name="connsiteX3351" fmla="*/ 927737 w 2377881"/>
                  <a:gd name="connsiteY3351" fmla="*/ 390343 h 509406"/>
                  <a:gd name="connsiteX3352" fmla="*/ 924118 w 2377881"/>
                  <a:gd name="connsiteY3352" fmla="*/ 395867 h 509406"/>
                  <a:gd name="connsiteX3353" fmla="*/ 922213 w 2377881"/>
                  <a:gd name="connsiteY3353" fmla="*/ 399963 h 509406"/>
                  <a:gd name="connsiteX3354" fmla="*/ 918689 w 2377881"/>
                  <a:gd name="connsiteY3354" fmla="*/ 401773 h 509406"/>
                  <a:gd name="connsiteX3355" fmla="*/ 919165 w 2377881"/>
                  <a:gd name="connsiteY3355" fmla="*/ 395105 h 509406"/>
                  <a:gd name="connsiteX3356" fmla="*/ 916784 w 2377881"/>
                  <a:gd name="connsiteY3356" fmla="*/ 393486 h 509406"/>
                  <a:gd name="connsiteX3357" fmla="*/ 912878 w 2377881"/>
                  <a:gd name="connsiteY3357" fmla="*/ 397391 h 509406"/>
                  <a:gd name="connsiteX3358" fmla="*/ 910687 w 2377881"/>
                  <a:gd name="connsiteY3358" fmla="*/ 396724 h 509406"/>
                  <a:gd name="connsiteX3359" fmla="*/ 908020 w 2377881"/>
                  <a:gd name="connsiteY3359" fmla="*/ 395486 h 509406"/>
                  <a:gd name="connsiteX3360" fmla="*/ 899067 w 2377881"/>
                  <a:gd name="connsiteY3360" fmla="*/ 397391 h 509406"/>
                  <a:gd name="connsiteX3361" fmla="*/ 897638 w 2377881"/>
                  <a:gd name="connsiteY3361" fmla="*/ 396629 h 509406"/>
                  <a:gd name="connsiteX3362" fmla="*/ 884017 w 2377881"/>
                  <a:gd name="connsiteY3362" fmla="*/ 399677 h 509406"/>
                  <a:gd name="connsiteX3363" fmla="*/ 880589 w 2377881"/>
                  <a:gd name="connsiteY3363" fmla="*/ 399487 h 509406"/>
                  <a:gd name="connsiteX3364" fmla="*/ 874492 w 2377881"/>
                  <a:gd name="connsiteY3364" fmla="*/ 399201 h 509406"/>
                  <a:gd name="connsiteX3365" fmla="*/ 870873 w 2377881"/>
                  <a:gd name="connsiteY3365" fmla="*/ 398248 h 509406"/>
                  <a:gd name="connsiteX3366" fmla="*/ 865063 w 2377881"/>
                  <a:gd name="connsiteY3366" fmla="*/ 408631 h 509406"/>
                  <a:gd name="connsiteX3367" fmla="*/ 856109 w 2377881"/>
                  <a:gd name="connsiteY3367" fmla="*/ 398058 h 509406"/>
                  <a:gd name="connsiteX3368" fmla="*/ 852109 w 2377881"/>
                  <a:gd name="connsiteY3368" fmla="*/ 399391 h 509406"/>
                  <a:gd name="connsiteX3369" fmla="*/ 850680 w 2377881"/>
                  <a:gd name="connsiteY3369" fmla="*/ 399868 h 509406"/>
                  <a:gd name="connsiteX3370" fmla="*/ 847346 w 2377881"/>
                  <a:gd name="connsiteY3370" fmla="*/ 401773 h 509406"/>
                  <a:gd name="connsiteX3371" fmla="*/ 841631 w 2377881"/>
                  <a:gd name="connsiteY3371" fmla="*/ 399010 h 509406"/>
                  <a:gd name="connsiteX3372" fmla="*/ 841631 w 2377881"/>
                  <a:gd name="connsiteY3372" fmla="*/ 404344 h 509406"/>
                  <a:gd name="connsiteX3373" fmla="*/ 840012 w 2377881"/>
                  <a:gd name="connsiteY3373" fmla="*/ 410059 h 509406"/>
                  <a:gd name="connsiteX3374" fmla="*/ 835345 w 2377881"/>
                  <a:gd name="connsiteY3374" fmla="*/ 409202 h 509406"/>
                  <a:gd name="connsiteX3375" fmla="*/ 831059 w 2377881"/>
                  <a:gd name="connsiteY3375" fmla="*/ 408440 h 509406"/>
                  <a:gd name="connsiteX3376" fmla="*/ 823058 w 2377881"/>
                  <a:gd name="connsiteY3376" fmla="*/ 404630 h 509406"/>
                  <a:gd name="connsiteX3377" fmla="*/ 821819 w 2377881"/>
                  <a:gd name="connsiteY3377" fmla="*/ 400344 h 509406"/>
                  <a:gd name="connsiteX3378" fmla="*/ 820867 w 2377881"/>
                  <a:gd name="connsiteY3378" fmla="*/ 399582 h 509406"/>
                  <a:gd name="connsiteX3379" fmla="*/ 815818 w 2377881"/>
                  <a:gd name="connsiteY3379" fmla="*/ 397486 h 509406"/>
                  <a:gd name="connsiteX3380" fmla="*/ 815818 w 2377881"/>
                  <a:gd name="connsiteY3380" fmla="*/ 401582 h 509406"/>
                  <a:gd name="connsiteX3381" fmla="*/ 815152 w 2377881"/>
                  <a:gd name="connsiteY3381" fmla="*/ 405487 h 509406"/>
                  <a:gd name="connsiteX3382" fmla="*/ 811818 w 2377881"/>
                  <a:gd name="connsiteY3382" fmla="*/ 403582 h 509406"/>
                  <a:gd name="connsiteX3383" fmla="*/ 810294 w 2377881"/>
                  <a:gd name="connsiteY3383" fmla="*/ 402154 h 509406"/>
                  <a:gd name="connsiteX3384" fmla="*/ 804008 w 2377881"/>
                  <a:gd name="connsiteY3384" fmla="*/ 400725 h 509406"/>
                  <a:gd name="connsiteX3385" fmla="*/ 796768 w 2377881"/>
                  <a:gd name="connsiteY3385" fmla="*/ 407488 h 509406"/>
                  <a:gd name="connsiteX3386" fmla="*/ 791911 w 2377881"/>
                  <a:gd name="connsiteY3386" fmla="*/ 406440 h 509406"/>
                  <a:gd name="connsiteX3387" fmla="*/ 792101 w 2377881"/>
                  <a:gd name="connsiteY3387" fmla="*/ 405964 h 509406"/>
                  <a:gd name="connsiteX3388" fmla="*/ 793530 w 2377881"/>
                  <a:gd name="connsiteY3388" fmla="*/ 402439 h 509406"/>
                  <a:gd name="connsiteX3389" fmla="*/ 788386 w 2377881"/>
                  <a:gd name="connsiteY3389" fmla="*/ 402630 h 509406"/>
                  <a:gd name="connsiteX3390" fmla="*/ 783719 w 2377881"/>
                  <a:gd name="connsiteY3390" fmla="*/ 407297 h 509406"/>
                  <a:gd name="connsiteX3391" fmla="*/ 779338 w 2377881"/>
                  <a:gd name="connsiteY3391" fmla="*/ 407964 h 509406"/>
                  <a:gd name="connsiteX3392" fmla="*/ 775051 w 2377881"/>
                  <a:gd name="connsiteY3392" fmla="*/ 409393 h 509406"/>
                  <a:gd name="connsiteX3393" fmla="*/ 770575 w 2377881"/>
                  <a:gd name="connsiteY3393" fmla="*/ 413679 h 509406"/>
                  <a:gd name="connsiteX3394" fmla="*/ 771527 w 2377881"/>
                  <a:gd name="connsiteY3394" fmla="*/ 406535 h 509406"/>
                  <a:gd name="connsiteX3395" fmla="*/ 773527 w 2377881"/>
                  <a:gd name="connsiteY3395" fmla="*/ 405487 h 509406"/>
                  <a:gd name="connsiteX3396" fmla="*/ 775528 w 2377881"/>
                  <a:gd name="connsiteY3396" fmla="*/ 404535 h 509406"/>
                  <a:gd name="connsiteX3397" fmla="*/ 774194 w 2377881"/>
                  <a:gd name="connsiteY3397" fmla="*/ 400915 h 509406"/>
                  <a:gd name="connsiteX3398" fmla="*/ 773337 w 2377881"/>
                  <a:gd name="connsiteY3398" fmla="*/ 395962 h 509406"/>
                  <a:gd name="connsiteX3399" fmla="*/ 774670 w 2377881"/>
                  <a:gd name="connsiteY3399" fmla="*/ 393105 h 509406"/>
                  <a:gd name="connsiteX3400" fmla="*/ 772575 w 2377881"/>
                  <a:gd name="connsiteY3400" fmla="*/ 390438 h 509406"/>
                  <a:gd name="connsiteX3401" fmla="*/ 766193 w 2377881"/>
                  <a:gd name="connsiteY3401" fmla="*/ 393010 h 509406"/>
                  <a:gd name="connsiteX3402" fmla="*/ 766003 w 2377881"/>
                  <a:gd name="connsiteY3402" fmla="*/ 406726 h 509406"/>
                  <a:gd name="connsiteX3403" fmla="*/ 758383 w 2377881"/>
                  <a:gd name="connsiteY3403" fmla="*/ 407392 h 509406"/>
                  <a:gd name="connsiteX3404" fmla="*/ 751239 w 2377881"/>
                  <a:gd name="connsiteY3404" fmla="*/ 408059 h 509406"/>
                  <a:gd name="connsiteX3405" fmla="*/ 737333 w 2377881"/>
                  <a:gd name="connsiteY3405" fmla="*/ 411774 h 509406"/>
                  <a:gd name="connsiteX3406" fmla="*/ 730284 w 2377881"/>
                  <a:gd name="connsiteY3406" fmla="*/ 408916 h 509406"/>
                  <a:gd name="connsiteX3407" fmla="*/ 729522 w 2377881"/>
                  <a:gd name="connsiteY3407" fmla="*/ 410821 h 509406"/>
                  <a:gd name="connsiteX3408" fmla="*/ 733999 w 2377881"/>
                  <a:gd name="connsiteY3408" fmla="*/ 414346 h 509406"/>
                  <a:gd name="connsiteX3409" fmla="*/ 736666 w 2377881"/>
                  <a:gd name="connsiteY3409" fmla="*/ 416632 h 509406"/>
                  <a:gd name="connsiteX3410" fmla="*/ 736570 w 2377881"/>
                  <a:gd name="connsiteY3410" fmla="*/ 419394 h 509406"/>
                  <a:gd name="connsiteX3411" fmla="*/ 733237 w 2377881"/>
                  <a:gd name="connsiteY3411" fmla="*/ 419965 h 509406"/>
                  <a:gd name="connsiteX3412" fmla="*/ 730379 w 2377881"/>
                  <a:gd name="connsiteY3412" fmla="*/ 417965 h 509406"/>
                  <a:gd name="connsiteX3413" fmla="*/ 724474 w 2377881"/>
                  <a:gd name="connsiteY3413" fmla="*/ 420823 h 509406"/>
                  <a:gd name="connsiteX3414" fmla="*/ 723331 w 2377881"/>
                  <a:gd name="connsiteY3414" fmla="*/ 420442 h 509406"/>
                  <a:gd name="connsiteX3415" fmla="*/ 719235 w 2377881"/>
                  <a:gd name="connsiteY3415" fmla="*/ 417870 h 509406"/>
                  <a:gd name="connsiteX3416" fmla="*/ 721521 w 2377881"/>
                  <a:gd name="connsiteY3416" fmla="*/ 416060 h 509406"/>
                  <a:gd name="connsiteX3417" fmla="*/ 723045 w 2377881"/>
                  <a:gd name="connsiteY3417" fmla="*/ 415774 h 509406"/>
                  <a:gd name="connsiteX3418" fmla="*/ 722569 w 2377881"/>
                  <a:gd name="connsiteY3418" fmla="*/ 408631 h 509406"/>
                  <a:gd name="connsiteX3419" fmla="*/ 719997 w 2377881"/>
                  <a:gd name="connsiteY3419" fmla="*/ 405583 h 509406"/>
                  <a:gd name="connsiteX3420" fmla="*/ 717616 w 2377881"/>
                  <a:gd name="connsiteY3420" fmla="*/ 405868 h 509406"/>
                  <a:gd name="connsiteX3421" fmla="*/ 717425 w 2377881"/>
                  <a:gd name="connsiteY3421" fmla="*/ 407297 h 509406"/>
                  <a:gd name="connsiteX3422" fmla="*/ 718283 w 2377881"/>
                  <a:gd name="connsiteY3422" fmla="*/ 408059 h 509406"/>
                  <a:gd name="connsiteX3423" fmla="*/ 718378 w 2377881"/>
                  <a:gd name="connsiteY3423" fmla="*/ 409297 h 509406"/>
                  <a:gd name="connsiteX3424" fmla="*/ 715711 w 2377881"/>
                  <a:gd name="connsiteY3424" fmla="*/ 411869 h 509406"/>
                  <a:gd name="connsiteX3425" fmla="*/ 714853 w 2377881"/>
                  <a:gd name="connsiteY3425" fmla="*/ 411393 h 509406"/>
                  <a:gd name="connsiteX3426" fmla="*/ 712567 w 2377881"/>
                  <a:gd name="connsiteY3426" fmla="*/ 410155 h 509406"/>
                  <a:gd name="connsiteX3427" fmla="*/ 707043 w 2377881"/>
                  <a:gd name="connsiteY3427" fmla="*/ 408440 h 509406"/>
                  <a:gd name="connsiteX3428" fmla="*/ 697994 w 2377881"/>
                  <a:gd name="connsiteY3428" fmla="*/ 408916 h 509406"/>
                  <a:gd name="connsiteX3429" fmla="*/ 693994 w 2377881"/>
                  <a:gd name="connsiteY3429" fmla="*/ 407869 h 509406"/>
                  <a:gd name="connsiteX3430" fmla="*/ 690850 w 2377881"/>
                  <a:gd name="connsiteY3430" fmla="*/ 409964 h 509406"/>
                  <a:gd name="connsiteX3431" fmla="*/ 690184 w 2377881"/>
                  <a:gd name="connsiteY3431" fmla="*/ 410440 h 509406"/>
                  <a:gd name="connsiteX3432" fmla="*/ 683231 w 2377881"/>
                  <a:gd name="connsiteY3432" fmla="*/ 412155 h 509406"/>
                  <a:gd name="connsiteX3433" fmla="*/ 680944 w 2377881"/>
                  <a:gd name="connsiteY3433" fmla="*/ 411107 h 509406"/>
                  <a:gd name="connsiteX3434" fmla="*/ 670943 w 2377881"/>
                  <a:gd name="connsiteY3434" fmla="*/ 412155 h 509406"/>
                  <a:gd name="connsiteX3435" fmla="*/ 660942 w 2377881"/>
                  <a:gd name="connsiteY3435" fmla="*/ 412441 h 509406"/>
                  <a:gd name="connsiteX3436" fmla="*/ 656179 w 2377881"/>
                  <a:gd name="connsiteY3436" fmla="*/ 412441 h 509406"/>
                  <a:gd name="connsiteX3437" fmla="*/ 647893 w 2377881"/>
                  <a:gd name="connsiteY3437" fmla="*/ 412726 h 509406"/>
                  <a:gd name="connsiteX3438" fmla="*/ 641797 w 2377881"/>
                  <a:gd name="connsiteY3438" fmla="*/ 411964 h 509406"/>
                  <a:gd name="connsiteX3439" fmla="*/ 639892 w 2377881"/>
                  <a:gd name="connsiteY3439" fmla="*/ 415679 h 509406"/>
                  <a:gd name="connsiteX3440" fmla="*/ 640082 w 2377881"/>
                  <a:gd name="connsiteY3440" fmla="*/ 418251 h 509406"/>
                  <a:gd name="connsiteX3441" fmla="*/ 636844 w 2377881"/>
                  <a:gd name="connsiteY3441" fmla="*/ 416346 h 509406"/>
                  <a:gd name="connsiteX3442" fmla="*/ 635510 w 2377881"/>
                  <a:gd name="connsiteY3442" fmla="*/ 413679 h 509406"/>
                  <a:gd name="connsiteX3443" fmla="*/ 632176 w 2377881"/>
                  <a:gd name="connsiteY3443" fmla="*/ 409202 h 509406"/>
                  <a:gd name="connsiteX3444" fmla="*/ 628843 w 2377881"/>
                  <a:gd name="connsiteY3444" fmla="*/ 413012 h 509406"/>
                  <a:gd name="connsiteX3445" fmla="*/ 620270 w 2377881"/>
                  <a:gd name="connsiteY3445" fmla="*/ 410726 h 509406"/>
                  <a:gd name="connsiteX3446" fmla="*/ 607602 w 2377881"/>
                  <a:gd name="connsiteY3446" fmla="*/ 408059 h 509406"/>
                  <a:gd name="connsiteX3447" fmla="*/ 618175 w 2377881"/>
                  <a:gd name="connsiteY3447" fmla="*/ 405868 h 509406"/>
                  <a:gd name="connsiteX3448" fmla="*/ 620080 w 2377881"/>
                  <a:gd name="connsiteY3448" fmla="*/ 405487 h 509406"/>
                  <a:gd name="connsiteX3449" fmla="*/ 622175 w 2377881"/>
                  <a:gd name="connsiteY3449" fmla="*/ 402154 h 509406"/>
                  <a:gd name="connsiteX3450" fmla="*/ 613889 w 2377881"/>
                  <a:gd name="connsiteY3450" fmla="*/ 399772 h 509406"/>
                  <a:gd name="connsiteX3451" fmla="*/ 607507 w 2377881"/>
                  <a:gd name="connsiteY3451" fmla="*/ 398058 h 509406"/>
                  <a:gd name="connsiteX3452" fmla="*/ 595410 w 2377881"/>
                  <a:gd name="connsiteY3452" fmla="*/ 401582 h 509406"/>
                  <a:gd name="connsiteX3453" fmla="*/ 590267 w 2377881"/>
                  <a:gd name="connsiteY3453" fmla="*/ 398534 h 509406"/>
                  <a:gd name="connsiteX3454" fmla="*/ 586933 w 2377881"/>
                  <a:gd name="connsiteY3454" fmla="*/ 406440 h 509406"/>
                  <a:gd name="connsiteX3455" fmla="*/ 591219 w 2377881"/>
                  <a:gd name="connsiteY3455" fmla="*/ 405773 h 509406"/>
                  <a:gd name="connsiteX3456" fmla="*/ 595791 w 2377881"/>
                  <a:gd name="connsiteY3456" fmla="*/ 405011 h 509406"/>
                  <a:gd name="connsiteX3457" fmla="*/ 600649 w 2377881"/>
                  <a:gd name="connsiteY3457" fmla="*/ 407011 h 509406"/>
                  <a:gd name="connsiteX3458" fmla="*/ 609412 w 2377881"/>
                  <a:gd name="connsiteY3458" fmla="*/ 401773 h 509406"/>
                  <a:gd name="connsiteX3459" fmla="*/ 601982 w 2377881"/>
                  <a:gd name="connsiteY3459" fmla="*/ 408250 h 509406"/>
                  <a:gd name="connsiteX3460" fmla="*/ 602554 w 2377881"/>
                  <a:gd name="connsiteY3460" fmla="*/ 413584 h 509406"/>
                  <a:gd name="connsiteX3461" fmla="*/ 597696 w 2377881"/>
                  <a:gd name="connsiteY3461" fmla="*/ 416251 h 509406"/>
                  <a:gd name="connsiteX3462" fmla="*/ 595696 w 2377881"/>
                  <a:gd name="connsiteY3462" fmla="*/ 417013 h 509406"/>
                  <a:gd name="connsiteX3463" fmla="*/ 589600 w 2377881"/>
                  <a:gd name="connsiteY3463" fmla="*/ 416727 h 509406"/>
                  <a:gd name="connsiteX3464" fmla="*/ 581980 w 2377881"/>
                  <a:gd name="connsiteY3464" fmla="*/ 415965 h 509406"/>
                  <a:gd name="connsiteX3465" fmla="*/ 573121 w 2377881"/>
                  <a:gd name="connsiteY3465" fmla="*/ 419965 h 509406"/>
                  <a:gd name="connsiteX3466" fmla="*/ 571407 w 2377881"/>
                  <a:gd name="connsiteY3466" fmla="*/ 422823 h 509406"/>
                  <a:gd name="connsiteX3467" fmla="*/ 570931 w 2377881"/>
                  <a:gd name="connsiteY3467" fmla="*/ 422347 h 509406"/>
                  <a:gd name="connsiteX3468" fmla="*/ 565025 w 2377881"/>
                  <a:gd name="connsiteY3468" fmla="*/ 416441 h 509406"/>
                  <a:gd name="connsiteX3469" fmla="*/ 563025 w 2377881"/>
                  <a:gd name="connsiteY3469" fmla="*/ 414822 h 509406"/>
                  <a:gd name="connsiteX3470" fmla="*/ 553500 w 2377881"/>
                  <a:gd name="connsiteY3470" fmla="*/ 417203 h 509406"/>
                  <a:gd name="connsiteX3471" fmla="*/ 548833 w 2377881"/>
                  <a:gd name="connsiteY3471" fmla="*/ 416346 h 509406"/>
                  <a:gd name="connsiteX3472" fmla="*/ 544070 w 2377881"/>
                  <a:gd name="connsiteY3472" fmla="*/ 415489 h 509406"/>
                  <a:gd name="connsiteX3473" fmla="*/ 544070 w 2377881"/>
                  <a:gd name="connsiteY3473" fmla="*/ 413012 h 509406"/>
                  <a:gd name="connsiteX3474" fmla="*/ 536545 w 2377881"/>
                  <a:gd name="connsiteY3474" fmla="*/ 419965 h 509406"/>
                  <a:gd name="connsiteX3475" fmla="*/ 532735 w 2377881"/>
                  <a:gd name="connsiteY3475" fmla="*/ 420156 h 509406"/>
                  <a:gd name="connsiteX3476" fmla="*/ 532735 w 2377881"/>
                  <a:gd name="connsiteY3476" fmla="*/ 418060 h 509406"/>
                  <a:gd name="connsiteX3477" fmla="*/ 532735 w 2377881"/>
                  <a:gd name="connsiteY3477" fmla="*/ 416822 h 509406"/>
                  <a:gd name="connsiteX3478" fmla="*/ 524449 w 2377881"/>
                  <a:gd name="connsiteY3478" fmla="*/ 413584 h 509406"/>
                  <a:gd name="connsiteX3479" fmla="*/ 515495 w 2377881"/>
                  <a:gd name="connsiteY3479" fmla="*/ 418537 h 509406"/>
                  <a:gd name="connsiteX3480" fmla="*/ 514448 w 2377881"/>
                  <a:gd name="connsiteY3480" fmla="*/ 418727 h 509406"/>
                  <a:gd name="connsiteX3481" fmla="*/ 510257 w 2377881"/>
                  <a:gd name="connsiteY3481" fmla="*/ 420442 h 509406"/>
                  <a:gd name="connsiteX3482" fmla="*/ 507018 w 2377881"/>
                  <a:gd name="connsiteY3482" fmla="*/ 421204 h 509406"/>
                  <a:gd name="connsiteX3483" fmla="*/ 499208 w 2377881"/>
                  <a:gd name="connsiteY3483" fmla="*/ 423299 h 509406"/>
                  <a:gd name="connsiteX3484" fmla="*/ 495016 w 2377881"/>
                  <a:gd name="connsiteY3484" fmla="*/ 423013 h 509406"/>
                  <a:gd name="connsiteX3485" fmla="*/ 489778 w 2377881"/>
                  <a:gd name="connsiteY3485" fmla="*/ 422632 h 509406"/>
                  <a:gd name="connsiteX3486" fmla="*/ 480919 w 2377881"/>
                  <a:gd name="connsiteY3486" fmla="*/ 421013 h 509406"/>
                  <a:gd name="connsiteX3487" fmla="*/ 475776 w 2377881"/>
                  <a:gd name="connsiteY3487" fmla="*/ 421204 h 509406"/>
                  <a:gd name="connsiteX3488" fmla="*/ 470823 w 2377881"/>
                  <a:gd name="connsiteY3488" fmla="*/ 422537 h 509406"/>
                  <a:gd name="connsiteX3489" fmla="*/ 464156 w 2377881"/>
                  <a:gd name="connsiteY3489" fmla="*/ 425204 h 509406"/>
                  <a:gd name="connsiteX3490" fmla="*/ 459012 w 2377881"/>
                  <a:gd name="connsiteY3490" fmla="*/ 426538 h 509406"/>
                  <a:gd name="connsiteX3491" fmla="*/ 452344 w 2377881"/>
                  <a:gd name="connsiteY3491" fmla="*/ 424633 h 509406"/>
                  <a:gd name="connsiteX3492" fmla="*/ 449868 w 2377881"/>
                  <a:gd name="connsiteY3492" fmla="*/ 424252 h 509406"/>
                  <a:gd name="connsiteX3493" fmla="*/ 446058 w 2377881"/>
                  <a:gd name="connsiteY3493" fmla="*/ 426347 h 509406"/>
                  <a:gd name="connsiteX3494" fmla="*/ 446820 w 2377881"/>
                  <a:gd name="connsiteY3494" fmla="*/ 427681 h 509406"/>
                  <a:gd name="connsiteX3495" fmla="*/ 434818 w 2377881"/>
                  <a:gd name="connsiteY3495" fmla="*/ 429490 h 509406"/>
                  <a:gd name="connsiteX3496" fmla="*/ 430532 w 2377881"/>
                  <a:gd name="connsiteY3496" fmla="*/ 424442 h 509406"/>
                  <a:gd name="connsiteX3497" fmla="*/ 428151 w 2377881"/>
                  <a:gd name="connsiteY3497" fmla="*/ 425490 h 509406"/>
                  <a:gd name="connsiteX3498" fmla="*/ 415197 w 2377881"/>
                  <a:gd name="connsiteY3498" fmla="*/ 425299 h 509406"/>
                  <a:gd name="connsiteX3499" fmla="*/ 414721 w 2377881"/>
                  <a:gd name="connsiteY3499" fmla="*/ 425109 h 509406"/>
                  <a:gd name="connsiteX3500" fmla="*/ 411196 w 2377881"/>
                  <a:gd name="connsiteY3500" fmla="*/ 429586 h 509406"/>
                  <a:gd name="connsiteX3501" fmla="*/ 407767 w 2377881"/>
                  <a:gd name="connsiteY3501" fmla="*/ 428538 h 509406"/>
                  <a:gd name="connsiteX3502" fmla="*/ 401767 w 2377881"/>
                  <a:gd name="connsiteY3502" fmla="*/ 425014 h 509406"/>
                  <a:gd name="connsiteX3503" fmla="*/ 397481 w 2377881"/>
                  <a:gd name="connsiteY3503" fmla="*/ 425490 h 509406"/>
                  <a:gd name="connsiteX3504" fmla="*/ 395290 w 2377881"/>
                  <a:gd name="connsiteY3504" fmla="*/ 428443 h 509406"/>
                  <a:gd name="connsiteX3505" fmla="*/ 391099 w 2377881"/>
                  <a:gd name="connsiteY3505" fmla="*/ 429300 h 509406"/>
                  <a:gd name="connsiteX3506" fmla="*/ 379288 w 2377881"/>
                  <a:gd name="connsiteY3506" fmla="*/ 431205 h 509406"/>
                  <a:gd name="connsiteX3507" fmla="*/ 371763 w 2377881"/>
                  <a:gd name="connsiteY3507" fmla="*/ 428538 h 509406"/>
                  <a:gd name="connsiteX3508" fmla="*/ 369286 w 2377881"/>
                  <a:gd name="connsiteY3508" fmla="*/ 424918 h 509406"/>
                  <a:gd name="connsiteX3509" fmla="*/ 365667 w 2377881"/>
                  <a:gd name="connsiteY3509" fmla="*/ 429681 h 509406"/>
                  <a:gd name="connsiteX3510" fmla="*/ 360333 w 2377881"/>
                  <a:gd name="connsiteY3510" fmla="*/ 434634 h 509406"/>
                  <a:gd name="connsiteX3511" fmla="*/ 361190 w 2377881"/>
                  <a:gd name="connsiteY3511" fmla="*/ 434920 h 509406"/>
                  <a:gd name="connsiteX3512" fmla="*/ 361857 w 2377881"/>
                  <a:gd name="connsiteY3512" fmla="*/ 435205 h 509406"/>
                  <a:gd name="connsiteX3513" fmla="*/ 359476 w 2377881"/>
                  <a:gd name="connsiteY3513" fmla="*/ 437491 h 509406"/>
                  <a:gd name="connsiteX3514" fmla="*/ 357952 w 2377881"/>
                  <a:gd name="connsiteY3514" fmla="*/ 438730 h 509406"/>
                  <a:gd name="connsiteX3515" fmla="*/ 356142 w 2377881"/>
                  <a:gd name="connsiteY3515" fmla="*/ 442063 h 509406"/>
                  <a:gd name="connsiteX3516" fmla="*/ 359571 w 2377881"/>
                  <a:gd name="connsiteY3516" fmla="*/ 444159 h 509406"/>
                  <a:gd name="connsiteX3517" fmla="*/ 359190 w 2377881"/>
                  <a:gd name="connsiteY3517" fmla="*/ 451684 h 509406"/>
                  <a:gd name="connsiteX3518" fmla="*/ 356333 w 2377881"/>
                  <a:gd name="connsiteY3518" fmla="*/ 454922 h 509406"/>
                  <a:gd name="connsiteX3519" fmla="*/ 351951 w 2377881"/>
                  <a:gd name="connsiteY3519" fmla="*/ 451303 h 509406"/>
                  <a:gd name="connsiteX3520" fmla="*/ 349760 w 2377881"/>
                  <a:gd name="connsiteY3520" fmla="*/ 445588 h 509406"/>
                  <a:gd name="connsiteX3521" fmla="*/ 344712 w 2377881"/>
                  <a:gd name="connsiteY3521" fmla="*/ 447207 h 509406"/>
                  <a:gd name="connsiteX3522" fmla="*/ 344807 w 2377881"/>
                  <a:gd name="connsiteY3522" fmla="*/ 447874 h 509406"/>
                  <a:gd name="connsiteX3523" fmla="*/ 344521 w 2377881"/>
                  <a:gd name="connsiteY3523" fmla="*/ 451303 h 509406"/>
                  <a:gd name="connsiteX3524" fmla="*/ 340331 w 2377881"/>
                  <a:gd name="connsiteY3524" fmla="*/ 454065 h 509406"/>
                  <a:gd name="connsiteX3525" fmla="*/ 335758 w 2377881"/>
                  <a:gd name="connsiteY3525" fmla="*/ 455208 h 509406"/>
                  <a:gd name="connsiteX3526" fmla="*/ 324995 w 2377881"/>
                  <a:gd name="connsiteY3526" fmla="*/ 448540 h 509406"/>
                  <a:gd name="connsiteX3527" fmla="*/ 322995 w 2377881"/>
                  <a:gd name="connsiteY3527" fmla="*/ 447207 h 509406"/>
                  <a:gd name="connsiteX3528" fmla="*/ 320423 w 2377881"/>
                  <a:gd name="connsiteY3528" fmla="*/ 451874 h 509406"/>
                  <a:gd name="connsiteX3529" fmla="*/ 323281 w 2377881"/>
                  <a:gd name="connsiteY3529" fmla="*/ 451684 h 509406"/>
                  <a:gd name="connsiteX3530" fmla="*/ 323757 w 2377881"/>
                  <a:gd name="connsiteY3530" fmla="*/ 451684 h 509406"/>
                  <a:gd name="connsiteX3531" fmla="*/ 320518 w 2377881"/>
                  <a:gd name="connsiteY3531" fmla="*/ 453208 h 509406"/>
                  <a:gd name="connsiteX3532" fmla="*/ 310803 w 2377881"/>
                  <a:gd name="connsiteY3532" fmla="*/ 449493 h 509406"/>
                  <a:gd name="connsiteX3533" fmla="*/ 311946 w 2377881"/>
                  <a:gd name="connsiteY3533" fmla="*/ 444540 h 509406"/>
                  <a:gd name="connsiteX3534" fmla="*/ 311089 w 2377881"/>
                  <a:gd name="connsiteY3534" fmla="*/ 443397 h 509406"/>
                  <a:gd name="connsiteX3535" fmla="*/ 309946 w 2377881"/>
                  <a:gd name="connsiteY3535" fmla="*/ 439968 h 509406"/>
                  <a:gd name="connsiteX3536" fmla="*/ 315089 w 2377881"/>
                  <a:gd name="connsiteY3536" fmla="*/ 440444 h 509406"/>
                  <a:gd name="connsiteX3537" fmla="*/ 318328 w 2377881"/>
                  <a:gd name="connsiteY3537" fmla="*/ 444349 h 509406"/>
                  <a:gd name="connsiteX3538" fmla="*/ 332044 w 2377881"/>
                  <a:gd name="connsiteY3538" fmla="*/ 445397 h 509406"/>
                  <a:gd name="connsiteX3539" fmla="*/ 331949 w 2377881"/>
                  <a:gd name="connsiteY3539" fmla="*/ 444826 h 509406"/>
                  <a:gd name="connsiteX3540" fmla="*/ 331186 w 2377881"/>
                  <a:gd name="connsiteY3540" fmla="*/ 441492 h 509406"/>
                  <a:gd name="connsiteX3541" fmla="*/ 327472 w 2377881"/>
                  <a:gd name="connsiteY3541" fmla="*/ 434729 h 509406"/>
                  <a:gd name="connsiteX3542" fmla="*/ 327281 w 2377881"/>
                  <a:gd name="connsiteY3542" fmla="*/ 433110 h 509406"/>
                  <a:gd name="connsiteX3543" fmla="*/ 332520 w 2377881"/>
                  <a:gd name="connsiteY3543" fmla="*/ 435301 h 509406"/>
                  <a:gd name="connsiteX3544" fmla="*/ 336044 w 2377881"/>
                  <a:gd name="connsiteY3544" fmla="*/ 441206 h 509406"/>
                  <a:gd name="connsiteX3545" fmla="*/ 336901 w 2377881"/>
                  <a:gd name="connsiteY3545" fmla="*/ 440730 h 509406"/>
                  <a:gd name="connsiteX3546" fmla="*/ 342807 w 2377881"/>
                  <a:gd name="connsiteY3546" fmla="*/ 436920 h 509406"/>
                  <a:gd name="connsiteX3547" fmla="*/ 343188 w 2377881"/>
                  <a:gd name="connsiteY3547" fmla="*/ 436729 h 509406"/>
                  <a:gd name="connsiteX3548" fmla="*/ 344617 w 2377881"/>
                  <a:gd name="connsiteY3548" fmla="*/ 438444 h 509406"/>
                  <a:gd name="connsiteX3549" fmla="*/ 344426 w 2377881"/>
                  <a:gd name="connsiteY3549" fmla="*/ 438920 h 509406"/>
                  <a:gd name="connsiteX3550" fmla="*/ 343188 w 2377881"/>
                  <a:gd name="connsiteY3550" fmla="*/ 442825 h 509406"/>
                  <a:gd name="connsiteX3551" fmla="*/ 350141 w 2377881"/>
                  <a:gd name="connsiteY3551" fmla="*/ 438349 h 509406"/>
                  <a:gd name="connsiteX3552" fmla="*/ 350999 w 2377881"/>
                  <a:gd name="connsiteY3552" fmla="*/ 436253 h 509406"/>
                  <a:gd name="connsiteX3553" fmla="*/ 351760 w 2377881"/>
                  <a:gd name="connsiteY3553" fmla="*/ 434443 h 509406"/>
                  <a:gd name="connsiteX3554" fmla="*/ 350713 w 2377881"/>
                  <a:gd name="connsiteY3554" fmla="*/ 432824 h 509406"/>
                  <a:gd name="connsiteX3555" fmla="*/ 348617 w 2377881"/>
                  <a:gd name="connsiteY3555" fmla="*/ 432443 h 509406"/>
                  <a:gd name="connsiteX3556" fmla="*/ 346045 w 2377881"/>
                  <a:gd name="connsiteY3556" fmla="*/ 431967 h 509406"/>
                  <a:gd name="connsiteX3557" fmla="*/ 340807 w 2377881"/>
                  <a:gd name="connsiteY3557" fmla="*/ 430348 h 509406"/>
                  <a:gd name="connsiteX3558" fmla="*/ 339664 w 2377881"/>
                  <a:gd name="connsiteY3558" fmla="*/ 434253 h 509406"/>
                  <a:gd name="connsiteX3559" fmla="*/ 338521 w 2377881"/>
                  <a:gd name="connsiteY3559" fmla="*/ 432919 h 509406"/>
                  <a:gd name="connsiteX3560" fmla="*/ 331567 w 2377881"/>
                  <a:gd name="connsiteY3560" fmla="*/ 427871 h 509406"/>
                  <a:gd name="connsiteX3561" fmla="*/ 319852 w 2377881"/>
                  <a:gd name="connsiteY3561" fmla="*/ 429586 h 509406"/>
                  <a:gd name="connsiteX3562" fmla="*/ 318042 w 2377881"/>
                  <a:gd name="connsiteY3562" fmla="*/ 428633 h 509406"/>
                  <a:gd name="connsiteX3563" fmla="*/ 313851 w 2377881"/>
                  <a:gd name="connsiteY3563" fmla="*/ 429967 h 509406"/>
                  <a:gd name="connsiteX3564" fmla="*/ 309469 w 2377881"/>
                  <a:gd name="connsiteY3564" fmla="*/ 432919 h 509406"/>
                  <a:gd name="connsiteX3565" fmla="*/ 298992 w 2377881"/>
                  <a:gd name="connsiteY3565" fmla="*/ 439587 h 509406"/>
                  <a:gd name="connsiteX3566" fmla="*/ 293467 w 2377881"/>
                  <a:gd name="connsiteY3566" fmla="*/ 445588 h 509406"/>
                  <a:gd name="connsiteX3567" fmla="*/ 291848 w 2377881"/>
                  <a:gd name="connsiteY3567" fmla="*/ 444635 h 509406"/>
                  <a:gd name="connsiteX3568" fmla="*/ 293563 w 2377881"/>
                  <a:gd name="connsiteY3568" fmla="*/ 441111 h 509406"/>
                  <a:gd name="connsiteX3569" fmla="*/ 294610 w 2377881"/>
                  <a:gd name="connsiteY3569" fmla="*/ 440920 h 509406"/>
                  <a:gd name="connsiteX3570" fmla="*/ 297087 w 2377881"/>
                  <a:gd name="connsiteY3570" fmla="*/ 435110 h 509406"/>
                  <a:gd name="connsiteX3571" fmla="*/ 297658 w 2377881"/>
                  <a:gd name="connsiteY3571" fmla="*/ 435110 h 509406"/>
                  <a:gd name="connsiteX3572" fmla="*/ 300516 w 2377881"/>
                  <a:gd name="connsiteY3572" fmla="*/ 431491 h 509406"/>
                  <a:gd name="connsiteX3573" fmla="*/ 293944 w 2377881"/>
                  <a:gd name="connsiteY3573" fmla="*/ 431872 h 509406"/>
                  <a:gd name="connsiteX3574" fmla="*/ 290896 w 2377881"/>
                  <a:gd name="connsiteY3574" fmla="*/ 433777 h 509406"/>
                  <a:gd name="connsiteX3575" fmla="*/ 287467 w 2377881"/>
                  <a:gd name="connsiteY3575" fmla="*/ 430252 h 509406"/>
                  <a:gd name="connsiteX3576" fmla="*/ 288324 w 2377881"/>
                  <a:gd name="connsiteY3576" fmla="*/ 427966 h 509406"/>
                  <a:gd name="connsiteX3577" fmla="*/ 288610 w 2377881"/>
                  <a:gd name="connsiteY3577" fmla="*/ 427109 h 509406"/>
                  <a:gd name="connsiteX3578" fmla="*/ 283657 w 2377881"/>
                  <a:gd name="connsiteY3578" fmla="*/ 433015 h 509406"/>
                  <a:gd name="connsiteX3579" fmla="*/ 277561 w 2377881"/>
                  <a:gd name="connsiteY3579" fmla="*/ 435015 h 509406"/>
                  <a:gd name="connsiteX3580" fmla="*/ 276132 w 2377881"/>
                  <a:gd name="connsiteY3580" fmla="*/ 435491 h 509406"/>
                  <a:gd name="connsiteX3581" fmla="*/ 272798 w 2377881"/>
                  <a:gd name="connsiteY3581" fmla="*/ 435205 h 509406"/>
                  <a:gd name="connsiteX3582" fmla="*/ 271846 w 2377881"/>
                  <a:gd name="connsiteY3582" fmla="*/ 435205 h 509406"/>
                  <a:gd name="connsiteX3583" fmla="*/ 261368 w 2377881"/>
                  <a:gd name="connsiteY3583" fmla="*/ 432919 h 509406"/>
                  <a:gd name="connsiteX3584" fmla="*/ 257653 w 2377881"/>
                  <a:gd name="connsiteY3584" fmla="*/ 433015 h 509406"/>
                  <a:gd name="connsiteX3585" fmla="*/ 256225 w 2377881"/>
                  <a:gd name="connsiteY3585" fmla="*/ 429109 h 509406"/>
                  <a:gd name="connsiteX3586" fmla="*/ 261273 w 2377881"/>
                  <a:gd name="connsiteY3586" fmla="*/ 426633 h 509406"/>
                  <a:gd name="connsiteX3587" fmla="*/ 267941 w 2377881"/>
                  <a:gd name="connsiteY3587" fmla="*/ 429490 h 509406"/>
                  <a:gd name="connsiteX3588" fmla="*/ 273370 w 2377881"/>
                  <a:gd name="connsiteY3588" fmla="*/ 430633 h 509406"/>
                  <a:gd name="connsiteX3589" fmla="*/ 275370 w 2377881"/>
                  <a:gd name="connsiteY3589" fmla="*/ 429871 h 509406"/>
                  <a:gd name="connsiteX3590" fmla="*/ 278132 w 2377881"/>
                  <a:gd name="connsiteY3590" fmla="*/ 423775 h 509406"/>
                  <a:gd name="connsiteX3591" fmla="*/ 274894 w 2377881"/>
                  <a:gd name="connsiteY3591" fmla="*/ 421489 h 509406"/>
                  <a:gd name="connsiteX3592" fmla="*/ 273560 w 2377881"/>
                  <a:gd name="connsiteY3592" fmla="*/ 422918 h 509406"/>
                  <a:gd name="connsiteX3593" fmla="*/ 270989 w 2377881"/>
                  <a:gd name="connsiteY3593" fmla="*/ 423680 h 509406"/>
                  <a:gd name="connsiteX3594" fmla="*/ 261749 w 2377881"/>
                  <a:gd name="connsiteY3594" fmla="*/ 422918 h 509406"/>
                  <a:gd name="connsiteX3595" fmla="*/ 251558 w 2377881"/>
                  <a:gd name="connsiteY3595" fmla="*/ 424442 h 509406"/>
                  <a:gd name="connsiteX3596" fmla="*/ 247748 w 2377881"/>
                  <a:gd name="connsiteY3596" fmla="*/ 424633 h 509406"/>
                  <a:gd name="connsiteX3597" fmla="*/ 245747 w 2377881"/>
                  <a:gd name="connsiteY3597" fmla="*/ 430824 h 509406"/>
                  <a:gd name="connsiteX3598" fmla="*/ 250319 w 2377881"/>
                  <a:gd name="connsiteY3598" fmla="*/ 432348 h 509406"/>
                  <a:gd name="connsiteX3599" fmla="*/ 251653 w 2377881"/>
                  <a:gd name="connsiteY3599" fmla="*/ 436539 h 509406"/>
                  <a:gd name="connsiteX3600" fmla="*/ 245557 w 2377881"/>
                  <a:gd name="connsiteY3600" fmla="*/ 438730 h 509406"/>
                  <a:gd name="connsiteX3601" fmla="*/ 230221 w 2377881"/>
                  <a:gd name="connsiteY3601" fmla="*/ 433015 h 509406"/>
                  <a:gd name="connsiteX3602" fmla="*/ 229841 w 2377881"/>
                  <a:gd name="connsiteY3602" fmla="*/ 432348 h 509406"/>
                  <a:gd name="connsiteX3603" fmla="*/ 224411 w 2377881"/>
                  <a:gd name="connsiteY3603" fmla="*/ 434062 h 509406"/>
                  <a:gd name="connsiteX3604" fmla="*/ 228031 w 2377881"/>
                  <a:gd name="connsiteY3604" fmla="*/ 437015 h 509406"/>
                  <a:gd name="connsiteX3605" fmla="*/ 227459 w 2377881"/>
                  <a:gd name="connsiteY3605" fmla="*/ 437110 h 509406"/>
                  <a:gd name="connsiteX3606" fmla="*/ 223268 w 2377881"/>
                  <a:gd name="connsiteY3606" fmla="*/ 437587 h 509406"/>
                  <a:gd name="connsiteX3607" fmla="*/ 203933 w 2377881"/>
                  <a:gd name="connsiteY3607" fmla="*/ 441682 h 509406"/>
                  <a:gd name="connsiteX3608" fmla="*/ 201932 w 2377881"/>
                  <a:gd name="connsiteY3608" fmla="*/ 435110 h 509406"/>
                  <a:gd name="connsiteX3609" fmla="*/ 201837 w 2377881"/>
                  <a:gd name="connsiteY3609" fmla="*/ 434824 h 509406"/>
                  <a:gd name="connsiteX3610" fmla="*/ 200313 w 2377881"/>
                  <a:gd name="connsiteY3610" fmla="*/ 433491 h 509406"/>
                  <a:gd name="connsiteX3611" fmla="*/ 201551 w 2377881"/>
                  <a:gd name="connsiteY3611" fmla="*/ 433015 h 509406"/>
                  <a:gd name="connsiteX3612" fmla="*/ 203933 w 2377881"/>
                  <a:gd name="connsiteY3612" fmla="*/ 432062 h 509406"/>
                  <a:gd name="connsiteX3613" fmla="*/ 206123 w 2377881"/>
                  <a:gd name="connsiteY3613" fmla="*/ 428252 h 509406"/>
                  <a:gd name="connsiteX3614" fmla="*/ 191455 w 2377881"/>
                  <a:gd name="connsiteY3614" fmla="*/ 428919 h 509406"/>
                  <a:gd name="connsiteX3615" fmla="*/ 188121 w 2377881"/>
                  <a:gd name="connsiteY3615" fmla="*/ 428728 h 509406"/>
                  <a:gd name="connsiteX3616" fmla="*/ 185549 w 2377881"/>
                  <a:gd name="connsiteY3616" fmla="*/ 428633 h 509406"/>
                  <a:gd name="connsiteX3617" fmla="*/ 179549 w 2377881"/>
                  <a:gd name="connsiteY3617" fmla="*/ 421013 h 509406"/>
                  <a:gd name="connsiteX3618" fmla="*/ 180215 w 2377881"/>
                  <a:gd name="connsiteY3618" fmla="*/ 416536 h 509406"/>
                  <a:gd name="connsiteX3619" fmla="*/ 187359 w 2377881"/>
                  <a:gd name="connsiteY3619" fmla="*/ 424537 h 509406"/>
                  <a:gd name="connsiteX3620" fmla="*/ 188216 w 2377881"/>
                  <a:gd name="connsiteY3620" fmla="*/ 424537 h 509406"/>
                  <a:gd name="connsiteX3621" fmla="*/ 190598 w 2377881"/>
                  <a:gd name="connsiteY3621" fmla="*/ 422918 h 509406"/>
                  <a:gd name="connsiteX3622" fmla="*/ 191359 w 2377881"/>
                  <a:gd name="connsiteY3622" fmla="*/ 420156 h 509406"/>
                  <a:gd name="connsiteX3623" fmla="*/ 187168 w 2377881"/>
                  <a:gd name="connsiteY3623" fmla="*/ 414346 h 509406"/>
                  <a:gd name="connsiteX3624" fmla="*/ 177548 w 2377881"/>
                  <a:gd name="connsiteY3624" fmla="*/ 411298 h 509406"/>
                  <a:gd name="connsiteX3625" fmla="*/ 172691 w 2377881"/>
                  <a:gd name="connsiteY3625" fmla="*/ 414346 h 509406"/>
                  <a:gd name="connsiteX3626" fmla="*/ 171262 w 2377881"/>
                  <a:gd name="connsiteY3626" fmla="*/ 414250 h 509406"/>
                  <a:gd name="connsiteX3627" fmla="*/ 167737 w 2377881"/>
                  <a:gd name="connsiteY3627" fmla="*/ 415774 h 509406"/>
                  <a:gd name="connsiteX3628" fmla="*/ 168976 w 2377881"/>
                  <a:gd name="connsiteY3628" fmla="*/ 418060 h 509406"/>
                  <a:gd name="connsiteX3629" fmla="*/ 169642 w 2377881"/>
                  <a:gd name="connsiteY3629" fmla="*/ 424918 h 509406"/>
                  <a:gd name="connsiteX3630" fmla="*/ 171738 w 2377881"/>
                  <a:gd name="connsiteY3630" fmla="*/ 424252 h 509406"/>
                  <a:gd name="connsiteX3631" fmla="*/ 172691 w 2377881"/>
                  <a:gd name="connsiteY3631" fmla="*/ 423966 h 509406"/>
                  <a:gd name="connsiteX3632" fmla="*/ 174881 w 2377881"/>
                  <a:gd name="connsiteY3632" fmla="*/ 424823 h 509406"/>
                  <a:gd name="connsiteX3633" fmla="*/ 171357 w 2377881"/>
                  <a:gd name="connsiteY3633" fmla="*/ 428157 h 509406"/>
                  <a:gd name="connsiteX3634" fmla="*/ 160308 w 2377881"/>
                  <a:gd name="connsiteY3634" fmla="*/ 427490 h 509406"/>
                  <a:gd name="connsiteX3635" fmla="*/ 160403 w 2377881"/>
                  <a:gd name="connsiteY3635" fmla="*/ 434539 h 509406"/>
                  <a:gd name="connsiteX3636" fmla="*/ 156593 w 2377881"/>
                  <a:gd name="connsiteY3636" fmla="*/ 434348 h 509406"/>
                  <a:gd name="connsiteX3637" fmla="*/ 155994 w 2377881"/>
                  <a:gd name="connsiteY3637" fmla="*/ 434180 h 509406"/>
                  <a:gd name="connsiteX3638" fmla="*/ 157355 w 2377881"/>
                  <a:gd name="connsiteY3638" fmla="*/ 437206 h 509406"/>
                  <a:gd name="connsiteX3639" fmla="*/ 167071 w 2377881"/>
                  <a:gd name="connsiteY3639" fmla="*/ 443588 h 509406"/>
                  <a:gd name="connsiteX3640" fmla="*/ 159546 w 2377881"/>
                  <a:gd name="connsiteY3640" fmla="*/ 443207 h 509406"/>
                  <a:gd name="connsiteX3641" fmla="*/ 158308 w 2377881"/>
                  <a:gd name="connsiteY3641" fmla="*/ 443207 h 509406"/>
                  <a:gd name="connsiteX3642" fmla="*/ 153164 w 2377881"/>
                  <a:gd name="connsiteY3642" fmla="*/ 447017 h 509406"/>
                  <a:gd name="connsiteX3643" fmla="*/ 151640 w 2377881"/>
                  <a:gd name="connsiteY3643" fmla="*/ 436825 h 509406"/>
                  <a:gd name="connsiteX3644" fmla="*/ 152212 w 2377881"/>
                  <a:gd name="connsiteY3644" fmla="*/ 436444 h 509406"/>
                  <a:gd name="connsiteX3645" fmla="*/ 152879 w 2377881"/>
                  <a:gd name="connsiteY3645" fmla="*/ 434063 h 509406"/>
                  <a:gd name="connsiteX3646" fmla="*/ 154327 w 2377881"/>
                  <a:gd name="connsiteY3646" fmla="*/ 433713 h 509406"/>
                  <a:gd name="connsiteX3647" fmla="*/ 154212 w 2377881"/>
                  <a:gd name="connsiteY3647" fmla="*/ 433681 h 509406"/>
                  <a:gd name="connsiteX3648" fmla="*/ 147735 w 2377881"/>
                  <a:gd name="connsiteY3648" fmla="*/ 434729 h 509406"/>
                  <a:gd name="connsiteX3649" fmla="*/ 141258 w 2377881"/>
                  <a:gd name="connsiteY3649" fmla="*/ 437587 h 509406"/>
                  <a:gd name="connsiteX3650" fmla="*/ 140306 w 2377881"/>
                  <a:gd name="connsiteY3650" fmla="*/ 446731 h 509406"/>
                  <a:gd name="connsiteX3651" fmla="*/ 133828 w 2377881"/>
                  <a:gd name="connsiteY3651" fmla="*/ 445778 h 509406"/>
                  <a:gd name="connsiteX3652" fmla="*/ 128209 w 2377881"/>
                  <a:gd name="connsiteY3652" fmla="*/ 447207 h 509406"/>
                  <a:gd name="connsiteX3653" fmla="*/ 121160 w 2377881"/>
                  <a:gd name="connsiteY3653" fmla="*/ 443683 h 509406"/>
                  <a:gd name="connsiteX3654" fmla="*/ 121160 w 2377881"/>
                  <a:gd name="connsiteY3654" fmla="*/ 442635 h 509406"/>
                  <a:gd name="connsiteX3655" fmla="*/ 114969 w 2377881"/>
                  <a:gd name="connsiteY3655" fmla="*/ 433586 h 509406"/>
                  <a:gd name="connsiteX3656" fmla="*/ 102586 w 2377881"/>
                  <a:gd name="connsiteY3656" fmla="*/ 438825 h 509406"/>
                  <a:gd name="connsiteX3657" fmla="*/ 104015 w 2377881"/>
                  <a:gd name="connsiteY3657" fmla="*/ 441778 h 509406"/>
                  <a:gd name="connsiteX3658" fmla="*/ 111254 w 2377881"/>
                  <a:gd name="connsiteY3658" fmla="*/ 447112 h 509406"/>
                  <a:gd name="connsiteX3659" fmla="*/ 112683 w 2377881"/>
                  <a:gd name="connsiteY3659" fmla="*/ 451207 h 509406"/>
                  <a:gd name="connsiteX3660" fmla="*/ 109730 w 2377881"/>
                  <a:gd name="connsiteY3660" fmla="*/ 452827 h 509406"/>
                  <a:gd name="connsiteX3661" fmla="*/ 100110 w 2377881"/>
                  <a:gd name="connsiteY3661" fmla="*/ 446540 h 509406"/>
                  <a:gd name="connsiteX3662" fmla="*/ 95919 w 2377881"/>
                  <a:gd name="connsiteY3662" fmla="*/ 445683 h 509406"/>
                  <a:gd name="connsiteX3663" fmla="*/ 92871 w 2377881"/>
                  <a:gd name="connsiteY3663" fmla="*/ 447874 h 509406"/>
                  <a:gd name="connsiteX3664" fmla="*/ 91537 w 2377881"/>
                  <a:gd name="connsiteY3664" fmla="*/ 449112 h 509406"/>
                  <a:gd name="connsiteX3665" fmla="*/ 87632 w 2377881"/>
                  <a:gd name="connsiteY3665" fmla="*/ 450445 h 509406"/>
                  <a:gd name="connsiteX3666" fmla="*/ 87823 w 2377881"/>
                  <a:gd name="connsiteY3666" fmla="*/ 450255 h 509406"/>
                  <a:gd name="connsiteX3667" fmla="*/ 85251 w 2377881"/>
                  <a:gd name="connsiteY3667" fmla="*/ 438158 h 509406"/>
                  <a:gd name="connsiteX3668" fmla="*/ 82584 w 2377881"/>
                  <a:gd name="connsiteY3668" fmla="*/ 434920 h 509406"/>
                  <a:gd name="connsiteX3669" fmla="*/ 79155 w 2377881"/>
                  <a:gd name="connsiteY3669" fmla="*/ 433110 h 509406"/>
                  <a:gd name="connsiteX3670" fmla="*/ 78583 w 2377881"/>
                  <a:gd name="connsiteY3670" fmla="*/ 437110 h 509406"/>
                  <a:gd name="connsiteX3671" fmla="*/ 79060 w 2377881"/>
                  <a:gd name="connsiteY3671" fmla="*/ 437587 h 509406"/>
                  <a:gd name="connsiteX3672" fmla="*/ 76774 w 2377881"/>
                  <a:gd name="connsiteY3672" fmla="*/ 439492 h 509406"/>
                  <a:gd name="connsiteX3673" fmla="*/ 76202 w 2377881"/>
                  <a:gd name="connsiteY3673" fmla="*/ 439111 h 509406"/>
                  <a:gd name="connsiteX3674" fmla="*/ 72583 w 2377881"/>
                  <a:gd name="connsiteY3674" fmla="*/ 436158 h 509406"/>
                  <a:gd name="connsiteX3675" fmla="*/ 71249 w 2377881"/>
                  <a:gd name="connsiteY3675" fmla="*/ 432729 h 509406"/>
                  <a:gd name="connsiteX3676" fmla="*/ 62867 w 2377881"/>
                  <a:gd name="connsiteY3676" fmla="*/ 423871 h 509406"/>
                  <a:gd name="connsiteX3677" fmla="*/ 59343 w 2377881"/>
                  <a:gd name="connsiteY3677" fmla="*/ 425585 h 509406"/>
                  <a:gd name="connsiteX3678" fmla="*/ 54771 w 2377881"/>
                  <a:gd name="connsiteY3678" fmla="*/ 426538 h 509406"/>
                  <a:gd name="connsiteX3679" fmla="*/ 49246 w 2377881"/>
                  <a:gd name="connsiteY3679" fmla="*/ 426633 h 509406"/>
                  <a:gd name="connsiteX3680" fmla="*/ 40102 w 2377881"/>
                  <a:gd name="connsiteY3680" fmla="*/ 430443 h 509406"/>
                  <a:gd name="connsiteX3681" fmla="*/ 39245 w 2377881"/>
                  <a:gd name="connsiteY3681" fmla="*/ 429776 h 509406"/>
                  <a:gd name="connsiteX3682" fmla="*/ 34768 w 2377881"/>
                  <a:gd name="connsiteY3682" fmla="*/ 431205 h 509406"/>
                  <a:gd name="connsiteX3683" fmla="*/ 34864 w 2377881"/>
                  <a:gd name="connsiteY3683" fmla="*/ 434539 h 509406"/>
                  <a:gd name="connsiteX3684" fmla="*/ 37721 w 2377881"/>
                  <a:gd name="connsiteY3684" fmla="*/ 436253 h 509406"/>
                  <a:gd name="connsiteX3685" fmla="*/ 40579 w 2377881"/>
                  <a:gd name="connsiteY3685" fmla="*/ 439682 h 509406"/>
                  <a:gd name="connsiteX3686" fmla="*/ 35816 w 2377881"/>
                  <a:gd name="connsiteY3686" fmla="*/ 444921 h 509406"/>
                  <a:gd name="connsiteX3687" fmla="*/ 33911 w 2377881"/>
                  <a:gd name="connsiteY3687" fmla="*/ 444635 h 509406"/>
                  <a:gd name="connsiteX3688" fmla="*/ 29530 w 2377881"/>
                  <a:gd name="connsiteY3688" fmla="*/ 443206 h 509406"/>
                  <a:gd name="connsiteX3689" fmla="*/ 25815 w 2377881"/>
                  <a:gd name="connsiteY3689" fmla="*/ 438634 h 509406"/>
                  <a:gd name="connsiteX3690" fmla="*/ 27244 w 2377881"/>
                  <a:gd name="connsiteY3690" fmla="*/ 432348 h 509406"/>
                  <a:gd name="connsiteX3691" fmla="*/ 29434 w 2377881"/>
                  <a:gd name="connsiteY3691" fmla="*/ 430824 h 509406"/>
                  <a:gd name="connsiteX3692" fmla="*/ 28673 w 2377881"/>
                  <a:gd name="connsiteY3692" fmla="*/ 425204 h 509406"/>
                  <a:gd name="connsiteX3693" fmla="*/ 26672 w 2377881"/>
                  <a:gd name="connsiteY3693" fmla="*/ 424061 h 509406"/>
                  <a:gd name="connsiteX3694" fmla="*/ 23815 w 2377881"/>
                  <a:gd name="connsiteY3694" fmla="*/ 422156 h 509406"/>
                  <a:gd name="connsiteX3695" fmla="*/ 14385 w 2377881"/>
                  <a:gd name="connsiteY3695" fmla="*/ 422347 h 509406"/>
                  <a:gd name="connsiteX3696" fmla="*/ 12290 w 2377881"/>
                  <a:gd name="connsiteY3696" fmla="*/ 419108 h 509406"/>
                  <a:gd name="connsiteX3697" fmla="*/ 8194 w 2377881"/>
                  <a:gd name="connsiteY3697" fmla="*/ 414441 h 509406"/>
                  <a:gd name="connsiteX3698" fmla="*/ 13623 w 2377881"/>
                  <a:gd name="connsiteY3698" fmla="*/ 417203 h 509406"/>
                  <a:gd name="connsiteX3699" fmla="*/ 19243 w 2377881"/>
                  <a:gd name="connsiteY3699" fmla="*/ 420061 h 509406"/>
                  <a:gd name="connsiteX3700" fmla="*/ 34102 w 2377881"/>
                  <a:gd name="connsiteY3700" fmla="*/ 415298 h 509406"/>
                  <a:gd name="connsiteX3701" fmla="*/ 35340 w 2377881"/>
                  <a:gd name="connsiteY3701" fmla="*/ 416536 h 509406"/>
                  <a:gd name="connsiteX3702" fmla="*/ 39150 w 2377881"/>
                  <a:gd name="connsiteY3702" fmla="*/ 416727 h 509406"/>
                  <a:gd name="connsiteX3703" fmla="*/ 46008 w 2377881"/>
                  <a:gd name="connsiteY3703" fmla="*/ 416727 h 509406"/>
                  <a:gd name="connsiteX3704" fmla="*/ 48675 w 2377881"/>
                  <a:gd name="connsiteY3704" fmla="*/ 416917 h 509406"/>
                  <a:gd name="connsiteX3705" fmla="*/ 68106 w 2377881"/>
                  <a:gd name="connsiteY3705" fmla="*/ 417965 h 509406"/>
                  <a:gd name="connsiteX3706" fmla="*/ 70964 w 2377881"/>
                  <a:gd name="connsiteY3706" fmla="*/ 419870 h 509406"/>
                  <a:gd name="connsiteX3707" fmla="*/ 72964 w 2377881"/>
                  <a:gd name="connsiteY3707" fmla="*/ 419965 h 509406"/>
                  <a:gd name="connsiteX3708" fmla="*/ 76393 w 2377881"/>
                  <a:gd name="connsiteY3708" fmla="*/ 417679 h 509406"/>
                  <a:gd name="connsiteX3709" fmla="*/ 77917 w 2377881"/>
                  <a:gd name="connsiteY3709" fmla="*/ 412155 h 509406"/>
                  <a:gd name="connsiteX3710" fmla="*/ 85251 w 2377881"/>
                  <a:gd name="connsiteY3710" fmla="*/ 408440 h 509406"/>
                  <a:gd name="connsiteX3711" fmla="*/ 89061 w 2377881"/>
                  <a:gd name="connsiteY3711" fmla="*/ 409583 h 509406"/>
                  <a:gd name="connsiteX3712" fmla="*/ 85537 w 2377881"/>
                  <a:gd name="connsiteY3712" fmla="*/ 405392 h 509406"/>
                  <a:gd name="connsiteX3713" fmla="*/ 78583 w 2377881"/>
                  <a:gd name="connsiteY3713" fmla="*/ 397296 h 509406"/>
                  <a:gd name="connsiteX3714" fmla="*/ 83822 w 2377881"/>
                  <a:gd name="connsiteY3714" fmla="*/ 398344 h 509406"/>
                  <a:gd name="connsiteX3715" fmla="*/ 86108 w 2377881"/>
                  <a:gd name="connsiteY3715" fmla="*/ 400344 h 509406"/>
                  <a:gd name="connsiteX3716" fmla="*/ 87537 w 2377881"/>
                  <a:gd name="connsiteY3716" fmla="*/ 399963 h 509406"/>
                  <a:gd name="connsiteX3717" fmla="*/ 88680 w 2377881"/>
                  <a:gd name="connsiteY3717" fmla="*/ 399677 h 509406"/>
                  <a:gd name="connsiteX3718" fmla="*/ 92585 w 2377881"/>
                  <a:gd name="connsiteY3718" fmla="*/ 401677 h 509406"/>
                  <a:gd name="connsiteX3719" fmla="*/ 92681 w 2377881"/>
                  <a:gd name="connsiteY3719" fmla="*/ 403201 h 509406"/>
                  <a:gd name="connsiteX3720" fmla="*/ 104491 w 2377881"/>
                  <a:gd name="connsiteY3720" fmla="*/ 411298 h 509406"/>
                  <a:gd name="connsiteX3721" fmla="*/ 110778 w 2377881"/>
                  <a:gd name="connsiteY3721" fmla="*/ 407678 h 509406"/>
                  <a:gd name="connsiteX3722" fmla="*/ 114874 w 2377881"/>
                  <a:gd name="connsiteY3722" fmla="*/ 405202 h 509406"/>
                  <a:gd name="connsiteX3723" fmla="*/ 118493 w 2377881"/>
                  <a:gd name="connsiteY3723" fmla="*/ 405297 h 509406"/>
                  <a:gd name="connsiteX3724" fmla="*/ 116969 w 2377881"/>
                  <a:gd name="connsiteY3724" fmla="*/ 400249 h 509406"/>
                  <a:gd name="connsiteX3725" fmla="*/ 115445 w 2377881"/>
                  <a:gd name="connsiteY3725" fmla="*/ 395962 h 509406"/>
                  <a:gd name="connsiteX3726" fmla="*/ 115255 w 2377881"/>
                  <a:gd name="connsiteY3726" fmla="*/ 393010 h 509406"/>
                  <a:gd name="connsiteX3727" fmla="*/ 120874 w 2377881"/>
                  <a:gd name="connsiteY3727" fmla="*/ 399868 h 509406"/>
                  <a:gd name="connsiteX3728" fmla="*/ 121256 w 2377881"/>
                  <a:gd name="connsiteY3728" fmla="*/ 403582 h 509406"/>
                  <a:gd name="connsiteX3729" fmla="*/ 123827 w 2377881"/>
                  <a:gd name="connsiteY3729" fmla="*/ 405106 h 509406"/>
                  <a:gd name="connsiteX3730" fmla="*/ 126208 w 2377881"/>
                  <a:gd name="connsiteY3730" fmla="*/ 403487 h 509406"/>
                  <a:gd name="connsiteX3731" fmla="*/ 126494 w 2377881"/>
                  <a:gd name="connsiteY3731" fmla="*/ 401487 h 509406"/>
                  <a:gd name="connsiteX3732" fmla="*/ 130018 w 2377881"/>
                  <a:gd name="connsiteY3732" fmla="*/ 396629 h 509406"/>
                  <a:gd name="connsiteX3733" fmla="*/ 139925 w 2377881"/>
                  <a:gd name="connsiteY3733" fmla="*/ 397867 h 509406"/>
                  <a:gd name="connsiteX3734" fmla="*/ 149545 w 2377881"/>
                  <a:gd name="connsiteY3734" fmla="*/ 403106 h 509406"/>
                  <a:gd name="connsiteX3735" fmla="*/ 160594 w 2377881"/>
                  <a:gd name="connsiteY3735" fmla="*/ 402249 h 509406"/>
                  <a:gd name="connsiteX3736" fmla="*/ 162023 w 2377881"/>
                  <a:gd name="connsiteY3736" fmla="*/ 403011 h 509406"/>
                  <a:gd name="connsiteX3737" fmla="*/ 163832 w 2377881"/>
                  <a:gd name="connsiteY3737" fmla="*/ 403963 h 509406"/>
                  <a:gd name="connsiteX3738" fmla="*/ 167166 w 2377881"/>
                  <a:gd name="connsiteY3738" fmla="*/ 407488 h 509406"/>
                  <a:gd name="connsiteX3739" fmla="*/ 167452 w 2377881"/>
                  <a:gd name="connsiteY3739" fmla="*/ 407297 h 509406"/>
                  <a:gd name="connsiteX3740" fmla="*/ 179263 w 2377881"/>
                  <a:gd name="connsiteY3740" fmla="*/ 405011 h 509406"/>
                  <a:gd name="connsiteX3741" fmla="*/ 180215 w 2377881"/>
                  <a:gd name="connsiteY3741" fmla="*/ 404916 h 509406"/>
                  <a:gd name="connsiteX3742" fmla="*/ 182977 w 2377881"/>
                  <a:gd name="connsiteY3742" fmla="*/ 403773 h 509406"/>
                  <a:gd name="connsiteX3743" fmla="*/ 183930 w 2377881"/>
                  <a:gd name="connsiteY3743" fmla="*/ 404725 h 509406"/>
                  <a:gd name="connsiteX3744" fmla="*/ 187264 w 2377881"/>
                  <a:gd name="connsiteY3744" fmla="*/ 404916 h 509406"/>
                  <a:gd name="connsiteX3745" fmla="*/ 196598 w 2377881"/>
                  <a:gd name="connsiteY3745" fmla="*/ 403487 h 509406"/>
                  <a:gd name="connsiteX3746" fmla="*/ 197456 w 2377881"/>
                  <a:gd name="connsiteY3746" fmla="*/ 399963 h 509406"/>
                  <a:gd name="connsiteX3747" fmla="*/ 189074 w 2377881"/>
                  <a:gd name="connsiteY3747" fmla="*/ 398153 h 509406"/>
                  <a:gd name="connsiteX3748" fmla="*/ 184120 w 2377881"/>
                  <a:gd name="connsiteY3748" fmla="*/ 394629 h 509406"/>
                  <a:gd name="connsiteX3749" fmla="*/ 180977 w 2377881"/>
                  <a:gd name="connsiteY3749" fmla="*/ 392724 h 509406"/>
                  <a:gd name="connsiteX3750" fmla="*/ 187168 w 2377881"/>
                  <a:gd name="connsiteY3750" fmla="*/ 387961 h 509406"/>
                  <a:gd name="connsiteX3751" fmla="*/ 190788 w 2377881"/>
                  <a:gd name="connsiteY3751" fmla="*/ 389390 h 509406"/>
                  <a:gd name="connsiteX3752" fmla="*/ 193074 w 2377881"/>
                  <a:gd name="connsiteY3752" fmla="*/ 390343 h 509406"/>
                  <a:gd name="connsiteX3753" fmla="*/ 202504 w 2377881"/>
                  <a:gd name="connsiteY3753" fmla="*/ 389771 h 509406"/>
                  <a:gd name="connsiteX3754" fmla="*/ 203551 w 2377881"/>
                  <a:gd name="connsiteY3754" fmla="*/ 393391 h 509406"/>
                  <a:gd name="connsiteX3755" fmla="*/ 206600 w 2377881"/>
                  <a:gd name="connsiteY3755" fmla="*/ 397010 h 509406"/>
                  <a:gd name="connsiteX3756" fmla="*/ 209171 w 2377881"/>
                  <a:gd name="connsiteY3756" fmla="*/ 397486 h 509406"/>
                  <a:gd name="connsiteX3757" fmla="*/ 217172 w 2377881"/>
                  <a:gd name="connsiteY3757" fmla="*/ 399391 h 509406"/>
                  <a:gd name="connsiteX3758" fmla="*/ 218601 w 2377881"/>
                  <a:gd name="connsiteY3758" fmla="*/ 398248 h 509406"/>
                  <a:gd name="connsiteX3759" fmla="*/ 219649 w 2377881"/>
                  <a:gd name="connsiteY3759" fmla="*/ 397486 h 509406"/>
                  <a:gd name="connsiteX3760" fmla="*/ 218791 w 2377881"/>
                  <a:gd name="connsiteY3760" fmla="*/ 395105 h 509406"/>
                  <a:gd name="connsiteX3761" fmla="*/ 217553 w 2377881"/>
                  <a:gd name="connsiteY3761" fmla="*/ 393581 h 509406"/>
                  <a:gd name="connsiteX3762" fmla="*/ 222030 w 2377881"/>
                  <a:gd name="connsiteY3762" fmla="*/ 386723 h 509406"/>
                  <a:gd name="connsiteX3763" fmla="*/ 226411 w 2377881"/>
                  <a:gd name="connsiteY3763" fmla="*/ 392438 h 509406"/>
                  <a:gd name="connsiteX3764" fmla="*/ 239080 w 2377881"/>
                  <a:gd name="connsiteY3764" fmla="*/ 393962 h 509406"/>
                  <a:gd name="connsiteX3765" fmla="*/ 233460 w 2377881"/>
                  <a:gd name="connsiteY3765" fmla="*/ 390628 h 509406"/>
                  <a:gd name="connsiteX3766" fmla="*/ 231745 w 2377881"/>
                  <a:gd name="connsiteY3766" fmla="*/ 388819 h 509406"/>
                  <a:gd name="connsiteX3767" fmla="*/ 239556 w 2377881"/>
                  <a:gd name="connsiteY3767" fmla="*/ 386247 h 509406"/>
                  <a:gd name="connsiteX3768" fmla="*/ 244795 w 2377881"/>
                  <a:gd name="connsiteY3768" fmla="*/ 385009 h 509406"/>
                  <a:gd name="connsiteX3769" fmla="*/ 244604 w 2377881"/>
                  <a:gd name="connsiteY3769" fmla="*/ 385199 h 509406"/>
                  <a:gd name="connsiteX3770" fmla="*/ 237841 w 2377881"/>
                  <a:gd name="connsiteY3770" fmla="*/ 391962 h 509406"/>
                  <a:gd name="connsiteX3771" fmla="*/ 251843 w 2377881"/>
                  <a:gd name="connsiteY3771" fmla="*/ 395772 h 509406"/>
                  <a:gd name="connsiteX3772" fmla="*/ 253843 w 2377881"/>
                  <a:gd name="connsiteY3772" fmla="*/ 390724 h 509406"/>
                  <a:gd name="connsiteX3773" fmla="*/ 252986 w 2377881"/>
                  <a:gd name="connsiteY3773" fmla="*/ 390724 h 509406"/>
                  <a:gd name="connsiteX3774" fmla="*/ 251081 w 2377881"/>
                  <a:gd name="connsiteY3774" fmla="*/ 390247 h 509406"/>
                  <a:gd name="connsiteX3775" fmla="*/ 248319 w 2377881"/>
                  <a:gd name="connsiteY3775" fmla="*/ 387771 h 509406"/>
                  <a:gd name="connsiteX3776" fmla="*/ 253462 w 2377881"/>
                  <a:gd name="connsiteY3776" fmla="*/ 387390 h 509406"/>
                  <a:gd name="connsiteX3777" fmla="*/ 260797 w 2377881"/>
                  <a:gd name="connsiteY3777" fmla="*/ 388247 h 509406"/>
                  <a:gd name="connsiteX3778" fmla="*/ 261083 w 2377881"/>
                  <a:gd name="connsiteY3778" fmla="*/ 387009 h 509406"/>
                  <a:gd name="connsiteX3779" fmla="*/ 269083 w 2377881"/>
                  <a:gd name="connsiteY3779" fmla="*/ 390343 h 509406"/>
                  <a:gd name="connsiteX3780" fmla="*/ 267274 w 2377881"/>
                  <a:gd name="connsiteY3780" fmla="*/ 390819 h 509406"/>
                  <a:gd name="connsiteX3781" fmla="*/ 265369 w 2377881"/>
                  <a:gd name="connsiteY3781" fmla="*/ 392819 h 509406"/>
                  <a:gd name="connsiteX3782" fmla="*/ 267178 w 2377881"/>
                  <a:gd name="connsiteY3782" fmla="*/ 394819 h 509406"/>
                  <a:gd name="connsiteX3783" fmla="*/ 270131 w 2377881"/>
                  <a:gd name="connsiteY3783" fmla="*/ 394057 h 509406"/>
                  <a:gd name="connsiteX3784" fmla="*/ 280799 w 2377881"/>
                  <a:gd name="connsiteY3784" fmla="*/ 389676 h 509406"/>
                  <a:gd name="connsiteX3785" fmla="*/ 286466 w 2377881"/>
                  <a:gd name="connsiteY3785" fmla="*/ 389148 h 509406"/>
                  <a:gd name="connsiteX3786" fmla="*/ 286609 w 2377881"/>
                  <a:gd name="connsiteY3786" fmla="*/ 389485 h 509406"/>
                  <a:gd name="connsiteX3787" fmla="*/ 287070 w 2377881"/>
                  <a:gd name="connsiteY3787" fmla="*/ 389091 h 509406"/>
                  <a:gd name="connsiteX3788" fmla="*/ 292039 w 2377881"/>
                  <a:gd name="connsiteY3788" fmla="*/ 388628 h 509406"/>
                  <a:gd name="connsiteX3789" fmla="*/ 292039 w 2377881"/>
                  <a:gd name="connsiteY3789" fmla="*/ 384818 h 509406"/>
                  <a:gd name="connsiteX3790" fmla="*/ 291848 w 2377881"/>
                  <a:gd name="connsiteY3790" fmla="*/ 385009 h 509406"/>
                  <a:gd name="connsiteX3791" fmla="*/ 287070 w 2377881"/>
                  <a:gd name="connsiteY3791" fmla="*/ 389091 h 509406"/>
                  <a:gd name="connsiteX3792" fmla="*/ 286466 w 2377881"/>
                  <a:gd name="connsiteY3792" fmla="*/ 389148 h 509406"/>
                  <a:gd name="connsiteX3793" fmla="*/ 283181 w 2377881"/>
                  <a:gd name="connsiteY3793" fmla="*/ 381389 h 509406"/>
                  <a:gd name="connsiteX3794" fmla="*/ 285752 w 2377881"/>
                  <a:gd name="connsiteY3794" fmla="*/ 381294 h 509406"/>
                  <a:gd name="connsiteX3795" fmla="*/ 294134 w 2377881"/>
                  <a:gd name="connsiteY3795" fmla="*/ 382437 h 509406"/>
                  <a:gd name="connsiteX3796" fmla="*/ 297182 w 2377881"/>
                  <a:gd name="connsiteY3796" fmla="*/ 383294 h 509406"/>
                  <a:gd name="connsiteX3797" fmla="*/ 307279 w 2377881"/>
                  <a:gd name="connsiteY3797" fmla="*/ 383485 h 509406"/>
                  <a:gd name="connsiteX3798" fmla="*/ 316708 w 2377881"/>
                  <a:gd name="connsiteY3798" fmla="*/ 381199 h 509406"/>
                  <a:gd name="connsiteX3799" fmla="*/ 316899 w 2377881"/>
                  <a:gd name="connsiteY3799" fmla="*/ 381199 h 509406"/>
                  <a:gd name="connsiteX3800" fmla="*/ 323948 w 2377881"/>
                  <a:gd name="connsiteY3800" fmla="*/ 381008 h 509406"/>
                  <a:gd name="connsiteX3801" fmla="*/ 325567 w 2377881"/>
                  <a:gd name="connsiteY3801" fmla="*/ 381484 h 509406"/>
                  <a:gd name="connsiteX3802" fmla="*/ 329472 w 2377881"/>
                  <a:gd name="connsiteY3802" fmla="*/ 381580 h 509406"/>
                  <a:gd name="connsiteX3803" fmla="*/ 331663 w 2377881"/>
                  <a:gd name="connsiteY3803" fmla="*/ 376627 h 509406"/>
                  <a:gd name="connsiteX3804" fmla="*/ 332044 w 2377881"/>
                  <a:gd name="connsiteY3804" fmla="*/ 376912 h 509406"/>
                  <a:gd name="connsiteX3805" fmla="*/ 342902 w 2377881"/>
                  <a:gd name="connsiteY3805" fmla="*/ 385866 h 509406"/>
                  <a:gd name="connsiteX3806" fmla="*/ 351856 w 2377881"/>
                  <a:gd name="connsiteY3806" fmla="*/ 388533 h 509406"/>
                  <a:gd name="connsiteX3807" fmla="*/ 353189 w 2377881"/>
                  <a:gd name="connsiteY3807" fmla="*/ 388342 h 509406"/>
                  <a:gd name="connsiteX3808" fmla="*/ 353475 w 2377881"/>
                  <a:gd name="connsiteY3808" fmla="*/ 384437 h 509406"/>
                  <a:gd name="connsiteX3809" fmla="*/ 352618 w 2377881"/>
                  <a:gd name="connsiteY3809" fmla="*/ 384532 h 509406"/>
                  <a:gd name="connsiteX3810" fmla="*/ 347284 w 2377881"/>
                  <a:gd name="connsiteY3810" fmla="*/ 385009 h 509406"/>
                  <a:gd name="connsiteX3811" fmla="*/ 342616 w 2377881"/>
                  <a:gd name="connsiteY3811" fmla="*/ 376531 h 509406"/>
                  <a:gd name="connsiteX3812" fmla="*/ 347569 w 2377881"/>
                  <a:gd name="connsiteY3812" fmla="*/ 373102 h 509406"/>
                  <a:gd name="connsiteX3813" fmla="*/ 355570 w 2377881"/>
                  <a:gd name="connsiteY3813" fmla="*/ 379198 h 509406"/>
                  <a:gd name="connsiteX3814" fmla="*/ 359095 w 2377881"/>
                  <a:gd name="connsiteY3814" fmla="*/ 379770 h 509406"/>
                  <a:gd name="connsiteX3815" fmla="*/ 369763 w 2377881"/>
                  <a:gd name="connsiteY3815" fmla="*/ 376150 h 509406"/>
                  <a:gd name="connsiteX3816" fmla="*/ 370715 w 2377881"/>
                  <a:gd name="connsiteY3816" fmla="*/ 375484 h 509406"/>
                  <a:gd name="connsiteX3817" fmla="*/ 376049 w 2377881"/>
                  <a:gd name="connsiteY3817" fmla="*/ 372817 h 509406"/>
                  <a:gd name="connsiteX3818" fmla="*/ 376240 w 2377881"/>
                  <a:gd name="connsiteY3818" fmla="*/ 377865 h 509406"/>
                  <a:gd name="connsiteX3819" fmla="*/ 374335 w 2377881"/>
                  <a:gd name="connsiteY3819" fmla="*/ 378151 h 509406"/>
                  <a:gd name="connsiteX3820" fmla="*/ 373287 w 2377881"/>
                  <a:gd name="connsiteY3820" fmla="*/ 378341 h 509406"/>
                  <a:gd name="connsiteX3821" fmla="*/ 370620 w 2377881"/>
                  <a:gd name="connsiteY3821" fmla="*/ 382151 h 509406"/>
                  <a:gd name="connsiteX3822" fmla="*/ 373954 w 2377881"/>
                  <a:gd name="connsiteY3822" fmla="*/ 388438 h 509406"/>
                  <a:gd name="connsiteX3823" fmla="*/ 381098 w 2377881"/>
                  <a:gd name="connsiteY3823" fmla="*/ 385294 h 509406"/>
                  <a:gd name="connsiteX3824" fmla="*/ 382050 w 2377881"/>
                  <a:gd name="connsiteY3824" fmla="*/ 377103 h 509406"/>
                  <a:gd name="connsiteX3825" fmla="*/ 382717 w 2377881"/>
                  <a:gd name="connsiteY3825" fmla="*/ 376341 h 509406"/>
                  <a:gd name="connsiteX3826" fmla="*/ 385098 w 2377881"/>
                  <a:gd name="connsiteY3826" fmla="*/ 376150 h 509406"/>
                  <a:gd name="connsiteX3827" fmla="*/ 386432 w 2377881"/>
                  <a:gd name="connsiteY3827" fmla="*/ 377389 h 509406"/>
                  <a:gd name="connsiteX3828" fmla="*/ 384336 w 2377881"/>
                  <a:gd name="connsiteY3828" fmla="*/ 382913 h 509406"/>
                  <a:gd name="connsiteX3829" fmla="*/ 385669 w 2377881"/>
                  <a:gd name="connsiteY3829" fmla="*/ 384437 h 509406"/>
                  <a:gd name="connsiteX3830" fmla="*/ 388146 w 2377881"/>
                  <a:gd name="connsiteY3830" fmla="*/ 385294 h 509406"/>
                  <a:gd name="connsiteX3831" fmla="*/ 393385 w 2377881"/>
                  <a:gd name="connsiteY3831" fmla="*/ 384723 h 509406"/>
                  <a:gd name="connsiteX3832" fmla="*/ 392908 w 2377881"/>
                  <a:gd name="connsiteY3832" fmla="*/ 384151 h 509406"/>
                  <a:gd name="connsiteX3833" fmla="*/ 394051 w 2377881"/>
                  <a:gd name="connsiteY3833" fmla="*/ 380341 h 509406"/>
                  <a:gd name="connsiteX3834" fmla="*/ 397004 w 2377881"/>
                  <a:gd name="connsiteY3834" fmla="*/ 382532 h 509406"/>
                  <a:gd name="connsiteX3835" fmla="*/ 397576 w 2377881"/>
                  <a:gd name="connsiteY3835" fmla="*/ 383675 h 509406"/>
                  <a:gd name="connsiteX3836" fmla="*/ 404434 w 2377881"/>
                  <a:gd name="connsiteY3836" fmla="*/ 383389 h 509406"/>
                  <a:gd name="connsiteX3837" fmla="*/ 407006 w 2377881"/>
                  <a:gd name="connsiteY3837" fmla="*/ 381484 h 509406"/>
                  <a:gd name="connsiteX3838" fmla="*/ 407958 w 2377881"/>
                  <a:gd name="connsiteY3838" fmla="*/ 380722 h 509406"/>
                  <a:gd name="connsiteX3839" fmla="*/ 404815 w 2377881"/>
                  <a:gd name="connsiteY3839" fmla="*/ 376912 h 509406"/>
                  <a:gd name="connsiteX3840" fmla="*/ 399766 w 2377881"/>
                  <a:gd name="connsiteY3840" fmla="*/ 374245 h 509406"/>
                  <a:gd name="connsiteX3841" fmla="*/ 402338 w 2377881"/>
                  <a:gd name="connsiteY3841" fmla="*/ 368435 h 509406"/>
                  <a:gd name="connsiteX3842" fmla="*/ 402719 w 2377881"/>
                  <a:gd name="connsiteY3842" fmla="*/ 369197 h 509406"/>
                  <a:gd name="connsiteX3843" fmla="*/ 405291 w 2377881"/>
                  <a:gd name="connsiteY3843" fmla="*/ 373864 h 509406"/>
                  <a:gd name="connsiteX3844" fmla="*/ 413864 w 2377881"/>
                  <a:gd name="connsiteY3844" fmla="*/ 372150 h 509406"/>
                  <a:gd name="connsiteX3845" fmla="*/ 413578 w 2377881"/>
                  <a:gd name="connsiteY3845" fmla="*/ 371578 h 509406"/>
                  <a:gd name="connsiteX3846" fmla="*/ 415864 w 2377881"/>
                  <a:gd name="connsiteY3846" fmla="*/ 369864 h 509406"/>
                  <a:gd name="connsiteX3847" fmla="*/ 420055 w 2377881"/>
                  <a:gd name="connsiteY3847" fmla="*/ 371197 h 509406"/>
                  <a:gd name="connsiteX3848" fmla="*/ 423008 w 2377881"/>
                  <a:gd name="connsiteY3848" fmla="*/ 377770 h 509406"/>
                  <a:gd name="connsiteX3849" fmla="*/ 420626 w 2377881"/>
                  <a:gd name="connsiteY3849" fmla="*/ 379008 h 509406"/>
                  <a:gd name="connsiteX3850" fmla="*/ 420341 w 2377881"/>
                  <a:gd name="connsiteY3850" fmla="*/ 380913 h 509406"/>
                  <a:gd name="connsiteX3851" fmla="*/ 421865 w 2377881"/>
                  <a:gd name="connsiteY3851" fmla="*/ 382246 h 509406"/>
                  <a:gd name="connsiteX3852" fmla="*/ 428437 w 2377881"/>
                  <a:gd name="connsiteY3852" fmla="*/ 380151 h 509406"/>
                  <a:gd name="connsiteX3853" fmla="*/ 430532 w 2377881"/>
                  <a:gd name="connsiteY3853" fmla="*/ 377103 h 509406"/>
                  <a:gd name="connsiteX3854" fmla="*/ 431770 w 2377881"/>
                  <a:gd name="connsiteY3854" fmla="*/ 374722 h 509406"/>
                  <a:gd name="connsiteX3855" fmla="*/ 437200 w 2377881"/>
                  <a:gd name="connsiteY3855" fmla="*/ 369769 h 509406"/>
                  <a:gd name="connsiteX3856" fmla="*/ 443296 w 2377881"/>
                  <a:gd name="connsiteY3856" fmla="*/ 370531 h 509406"/>
                  <a:gd name="connsiteX3857" fmla="*/ 440724 w 2377881"/>
                  <a:gd name="connsiteY3857" fmla="*/ 371674 h 509406"/>
                  <a:gd name="connsiteX3858" fmla="*/ 437962 w 2377881"/>
                  <a:gd name="connsiteY3858" fmla="*/ 377960 h 509406"/>
                  <a:gd name="connsiteX3859" fmla="*/ 439581 w 2377881"/>
                  <a:gd name="connsiteY3859" fmla="*/ 380151 h 509406"/>
                  <a:gd name="connsiteX3860" fmla="*/ 440152 w 2377881"/>
                  <a:gd name="connsiteY3860" fmla="*/ 381008 h 509406"/>
                  <a:gd name="connsiteX3861" fmla="*/ 444058 w 2377881"/>
                  <a:gd name="connsiteY3861" fmla="*/ 380722 h 509406"/>
                  <a:gd name="connsiteX3862" fmla="*/ 445010 w 2377881"/>
                  <a:gd name="connsiteY3862" fmla="*/ 380056 h 509406"/>
                  <a:gd name="connsiteX3863" fmla="*/ 445772 w 2377881"/>
                  <a:gd name="connsiteY3863" fmla="*/ 379484 h 509406"/>
                  <a:gd name="connsiteX3864" fmla="*/ 449582 w 2377881"/>
                  <a:gd name="connsiteY3864" fmla="*/ 382246 h 509406"/>
                  <a:gd name="connsiteX3865" fmla="*/ 450630 w 2377881"/>
                  <a:gd name="connsiteY3865" fmla="*/ 382246 h 509406"/>
                  <a:gd name="connsiteX3866" fmla="*/ 457107 w 2377881"/>
                  <a:gd name="connsiteY3866" fmla="*/ 380246 h 509406"/>
                  <a:gd name="connsiteX3867" fmla="*/ 458345 w 2377881"/>
                  <a:gd name="connsiteY3867" fmla="*/ 379389 h 509406"/>
                  <a:gd name="connsiteX3868" fmla="*/ 459583 w 2377881"/>
                  <a:gd name="connsiteY3868" fmla="*/ 373293 h 509406"/>
                  <a:gd name="connsiteX3869" fmla="*/ 467680 w 2377881"/>
                  <a:gd name="connsiteY3869" fmla="*/ 366530 h 509406"/>
                  <a:gd name="connsiteX3870" fmla="*/ 465108 w 2377881"/>
                  <a:gd name="connsiteY3870" fmla="*/ 373579 h 509406"/>
                  <a:gd name="connsiteX3871" fmla="*/ 476538 w 2377881"/>
                  <a:gd name="connsiteY3871" fmla="*/ 379198 h 509406"/>
                  <a:gd name="connsiteX3872" fmla="*/ 480919 w 2377881"/>
                  <a:gd name="connsiteY3872" fmla="*/ 382246 h 509406"/>
                  <a:gd name="connsiteX3873" fmla="*/ 483206 w 2377881"/>
                  <a:gd name="connsiteY3873" fmla="*/ 383770 h 509406"/>
                  <a:gd name="connsiteX3874" fmla="*/ 482825 w 2377881"/>
                  <a:gd name="connsiteY3874" fmla="*/ 373388 h 509406"/>
                  <a:gd name="connsiteX3875" fmla="*/ 487682 w 2377881"/>
                  <a:gd name="connsiteY3875" fmla="*/ 374245 h 509406"/>
                  <a:gd name="connsiteX3876" fmla="*/ 487396 w 2377881"/>
                  <a:gd name="connsiteY3876" fmla="*/ 377293 h 509406"/>
                  <a:gd name="connsiteX3877" fmla="*/ 490540 w 2377881"/>
                  <a:gd name="connsiteY3877" fmla="*/ 378151 h 509406"/>
                  <a:gd name="connsiteX3878" fmla="*/ 491778 w 2377881"/>
                  <a:gd name="connsiteY3878" fmla="*/ 377008 h 509406"/>
                  <a:gd name="connsiteX3879" fmla="*/ 497017 w 2377881"/>
                  <a:gd name="connsiteY3879" fmla="*/ 375579 h 509406"/>
                  <a:gd name="connsiteX3880" fmla="*/ 498826 w 2377881"/>
                  <a:gd name="connsiteY3880" fmla="*/ 376055 h 509406"/>
                  <a:gd name="connsiteX3881" fmla="*/ 504446 w 2377881"/>
                  <a:gd name="connsiteY3881" fmla="*/ 377674 h 509406"/>
                  <a:gd name="connsiteX3882" fmla="*/ 530259 w 2377881"/>
                  <a:gd name="connsiteY3882" fmla="*/ 372626 h 509406"/>
                  <a:gd name="connsiteX3883" fmla="*/ 530926 w 2377881"/>
                  <a:gd name="connsiteY3883" fmla="*/ 373388 h 509406"/>
                  <a:gd name="connsiteX3884" fmla="*/ 532450 w 2377881"/>
                  <a:gd name="connsiteY3884" fmla="*/ 375103 h 509406"/>
                  <a:gd name="connsiteX3885" fmla="*/ 538641 w 2377881"/>
                  <a:gd name="connsiteY3885" fmla="*/ 376246 h 509406"/>
                  <a:gd name="connsiteX3886" fmla="*/ 538832 w 2377881"/>
                  <a:gd name="connsiteY3886" fmla="*/ 376055 h 509406"/>
                  <a:gd name="connsiteX3887" fmla="*/ 546261 w 2377881"/>
                  <a:gd name="connsiteY3887" fmla="*/ 374817 h 509406"/>
                  <a:gd name="connsiteX3888" fmla="*/ 547785 w 2377881"/>
                  <a:gd name="connsiteY3888" fmla="*/ 373388 h 509406"/>
                  <a:gd name="connsiteX3889" fmla="*/ 551690 w 2377881"/>
                  <a:gd name="connsiteY3889" fmla="*/ 366340 h 509406"/>
                  <a:gd name="connsiteX3890" fmla="*/ 553405 w 2377881"/>
                  <a:gd name="connsiteY3890" fmla="*/ 365863 h 509406"/>
                  <a:gd name="connsiteX3891" fmla="*/ 554357 w 2377881"/>
                  <a:gd name="connsiteY3891" fmla="*/ 365578 h 509406"/>
                  <a:gd name="connsiteX3892" fmla="*/ 559406 w 2377881"/>
                  <a:gd name="connsiteY3892" fmla="*/ 369769 h 509406"/>
                  <a:gd name="connsiteX3893" fmla="*/ 565787 w 2377881"/>
                  <a:gd name="connsiteY3893" fmla="*/ 375007 h 509406"/>
                  <a:gd name="connsiteX3894" fmla="*/ 576932 w 2377881"/>
                  <a:gd name="connsiteY3894" fmla="*/ 372245 h 509406"/>
                  <a:gd name="connsiteX3895" fmla="*/ 583313 w 2377881"/>
                  <a:gd name="connsiteY3895" fmla="*/ 375865 h 509406"/>
                  <a:gd name="connsiteX3896" fmla="*/ 591124 w 2377881"/>
                  <a:gd name="connsiteY3896" fmla="*/ 371864 h 509406"/>
                  <a:gd name="connsiteX3897" fmla="*/ 592457 w 2377881"/>
                  <a:gd name="connsiteY3897" fmla="*/ 369388 h 509406"/>
                  <a:gd name="connsiteX3898" fmla="*/ 591219 w 2377881"/>
                  <a:gd name="connsiteY3898" fmla="*/ 367864 h 509406"/>
                  <a:gd name="connsiteX3899" fmla="*/ 584456 w 2377881"/>
                  <a:gd name="connsiteY3899" fmla="*/ 368911 h 509406"/>
                  <a:gd name="connsiteX3900" fmla="*/ 580456 w 2377881"/>
                  <a:gd name="connsiteY3900" fmla="*/ 360720 h 509406"/>
                  <a:gd name="connsiteX3901" fmla="*/ 582837 w 2377881"/>
                  <a:gd name="connsiteY3901" fmla="*/ 359386 h 509406"/>
                  <a:gd name="connsiteX3902" fmla="*/ 583885 w 2377881"/>
                  <a:gd name="connsiteY3902" fmla="*/ 359005 h 509406"/>
                  <a:gd name="connsiteX3903" fmla="*/ 584837 w 2377881"/>
                  <a:gd name="connsiteY3903" fmla="*/ 358624 h 509406"/>
                  <a:gd name="connsiteX3904" fmla="*/ 587409 w 2377881"/>
                  <a:gd name="connsiteY3904" fmla="*/ 358624 h 509406"/>
                  <a:gd name="connsiteX3905" fmla="*/ 590076 w 2377881"/>
                  <a:gd name="connsiteY3905" fmla="*/ 364149 h 509406"/>
                  <a:gd name="connsiteX3906" fmla="*/ 606935 w 2377881"/>
                  <a:gd name="connsiteY3906" fmla="*/ 362815 h 509406"/>
                  <a:gd name="connsiteX3907" fmla="*/ 621223 w 2377881"/>
                  <a:gd name="connsiteY3907" fmla="*/ 363482 h 509406"/>
                  <a:gd name="connsiteX3908" fmla="*/ 612079 w 2377881"/>
                  <a:gd name="connsiteY3908" fmla="*/ 365959 h 509406"/>
                  <a:gd name="connsiteX3909" fmla="*/ 610555 w 2377881"/>
                  <a:gd name="connsiteY3909" fmla="*/ 367102 h 509406"/>
                  <a:gd name="connsiteX3910" fmla="*/ 607221 w 2377881"/>
                  <a:gd name="connsiteY3910" fmla="*/ 369483 h 509406"/>
                  <a:gd name="connsiteX3911" fmla="*/ 603697 w 2377881"/>
                  <a:gd name="connsiteY3911" fmla="*/ 371197 h 509406"/>
                  <a:gd name="connsiteX3912" fmla="*/ 605411 w 2377881"/>
                  <a:gd name="connsiteY3912" fmla="*/ 372721 h 509406"/>
                  <a:gd name="connsiteX3913" fmla="*/ 612174 w 2377881"/>
                  <a:gd name="connsiteY3913" fmla="*/ 375484 h 509406"/>
                  <a:gd name="connsiteX3914" fmla="*/ 625700 w 2377881"/>
                  <a:gd name="connsiteY3914" fmla="*/ 373960 h 509406"/>
                  <a:gd name="connsiteX3915" fmla="*/ 628652 w 2377881"/>
                  <a:gd name="connsiteY3915" fmla="*/ 371674 h 509406"/>
                  <a:gd name="connsiteX3916" fmla="*/ 633605 w 2377881"/>
                  <a:gd name="connsiteY3916" fmla="*/ 368245 h 509406"/>
                  <a:gd name="connsiteX3917" fmla="*/ 634558 w 2377881"/>
                  <a:gd name="connsiteY3917" fmla="*/ 366149 h 509406"/>
                  <a:gd name="connsiteX3918" fmla="*/ 641987 w 2377881"/>
                  <a:gd name="connsiteY3918" fmla="*/ 361387 h 509406"/>
                  <a:gd name="connsiteX3919" fmla="*/ 645416 w 2377881"/>
                  <a:gd name="connsiteY3919" fmla="*/ 361482 h 509406"/>
                  <a:gd name="connsiteX3920" fmla="*/ 645702 w 2377881"/>
                  <a:gd name="connsiteY3920" fmla="*/ 361482 h 509406"/>
                  <a:gd name="connsiteX3921" fmla="*/ 643225 w 2377881"/>
                  <a:gd name="connsiteY3921" fmla="*/ 363673 h 509406"/>
                  <a:gd name="connsiteX3922" fmla="*/ 636749 w 2377881"/>
                  <a:gd name="connsiteY3922" fmla="*/ 365673 h 509406"/>
                  <a:gd name="connsiteX3923" fmla="*/ 645511 w 2377881"/>
                  <a:gd name="connsiteY3923" fmla="*/ 371864 h 509406"/>
                  <a:gd name="connsiteX3924" fmla="*/ 667705 w 2377881"/>
                  <a:gd name="connsiteY3924" fmla="*/ 374722 h 509406"/>
                  <a:gd name="connsiteX3925" fmla="*/ 669705 w 2377881"/>
                  <a:gd name="connsiteY3925" fmla="*/ 370245 h 509406"/>
                  <a:gd name="connsiteX3926" fmla="*/ 664561 w 2377881"/>
                  <a:gd name="connsiteY3926" fmla="*/ 365482 h 509406"/>
                  <a:gd name="connsiteX3927" fmla="*/ 660656 w 2377881"/>
                  <a:gd name="connsiteY3927" fmla="*/ 363101 h 509406"/>
                  <a:gd name="connsiteX3928" fmla="*/ 659990 w 2377881"/>
                  <a:gd name="connsiteY3928" fmla="*/ 362434 h 509406"/>
                  <a:gd name="connsiteX3929" fmla="*/ 662657 w 2377881"/>
                  <a:gd name="connsiteY3929" fmla="*/ 359577 h 509406"/>
                  <a:gd name="connsiteX3930" fmla="*/ 664085 w 2377881"/>
                  <a:gd name="connsiteY3930" fmla="*/ 359672 h 509406"/>
                  <a:gd name="connsiteX3931" fmla="*/ 665228 w 2377881"/>
                  <a:gd name="connsiteY3931" fmla="*/ 359767 h 509406"/>
                  <a:gd name="connsiteX3932" fmla="*/ 669610 w 2377881"/>
                  <a:gd name="connsiteY3932" fmla="*/ 358815 h 509406"/>
                  <a:gd name="connsiteX3933" fmla="*/ 673229 w 2377881"/>
                  <a:gd name="connsiteY3933" fmla="*/ 359577 h 509406"/>
                  <a:gd name="connsiteX3934" fmla="*/ 672086 w 2377881"/>
                  <a:gd name="connsiteY3934" fmla="*/ 366435 h 509406"/>
                  <a:gd name="connsiteX3935" fmla="*/ 673515 w 2377881"/>
                  <a:gd name="connsiteY3935" fmla="*/ 367197 h 509406"/>
                  <a:gd name="connsiteX3936" fmla="*/ 675134 w 2377881"/>
                  <a:gd name="connsiteY3936" fmla="*/ 368149 h 509406"/>
                  <a:gd name="connsiteX3937" fmla="*/ 679992 w 2377881"/>
                  <a:gd name="connsiteY3937" fmla="*/ 365768 h 509406"/>
                  <a:gd name="connsiteX3938" fmla="*/ 679516 w 2377881"/>
                  <a:gd name="connsiteY3938" fmla="*/ 363958 h 509406"/>
                  <a:gd name="connsiteX3939" fmla="*/ 679420 w 2377881"/>
                  <a:gd name="connsiteY3939" fmla="*/ 360910 h 509406"/>
                  <a:gd name="connsiteX3940" fmla="*/ 680278 w 2377881"/>
                  <a:gd name="connsiteY3940" fmla="*/ 360434 h 509406"/>
                  <a:gd name="connsiteX3941" fmla="*/ 682659 w 2377881"/>
                  <a:gd name="connsiteY3941" fmla="*/ 361196 h 509406"/>
                  <a:gd name="connsiteX3942" fmla="*/ 690374 w 2377881"/>
                  <a:gd name="connsiteY3942" fmla="*/ 364625 h 509406"/>
                  <a:gd name="connsiteX3943" fmla="*/ 693517 w 2377881"/>
                  <a:gd name="connsiteY3943" fmla="*/ 364054 h 509406"/>
                  <a:gd name="connsiteX3944" fmla="*/ 695518 w 2377881"/>
                  <a:gd name="connsiteY3944" fmla="*/ 363673 h 509406"/>
                  <a:gd name="connsiteX3945" fmla="*/ 703138 w 2377881"/>
                  <a:gd name="connsiteY3945" fmla="*/ 362815 h 509406"/>
                  <a:gd name="connsiteX3946" fmla="*/ 711139 w 2377881"/>
                  <a:gd name="connsiteY3946" fmla="*/ 364911 h 509406"/>
                  <a:gd name="connsiteX3947" fmla="*/ 717140 w 2377881"/>
                  <a:gd name="connsiteY3947" fmla="*/ 371388 h 509406"/>
                  <a:gd name="connsiteX3948" fmla="*/ 722474 w 2377881"/>
                  <a:gd name="connsiteY3948" fmla="*/ 368340 h 509406"/>
                  <a:gd name="connsiteX3949" fmla="*/ 718949 w 2377881"/>
                  <a:gd name="connsiteY3949" fmla="*/ 361577 h 509406"/>
                  <a:gd name="connsiteX3950" fmla="*/ 720378 w 2377881"/>
                  <a:gd name="connsiteY3950" fmla="*/ 354624 h 509406"/>
                  <a:gd name="connsiteX3951" fmla="*/ 726474 w 2377881"/>
                  <a:gd name="connsiteY3951" fmla="*/ 357577 h 509406"/>
                  <a:gd name="connsiteX3952" fmla="*/ 726855 w 2377881"/>
                  <a:gd name="connsiteY3952" fmla="*/ 357005 h 509406"/>
                  <a:gd name="connsiteX3953" fmla="*/ 727236 w 2377881"/>
                  <a:gd name="connsiteY3953" fmla="*/ 356338 h 509406"/>
                  <a:gd name="connsiteX3954" fmla="*/ 728093 w 2377881"/>
                  <a:gd name="connsiteY3954" fmla="*/ 357196 h 509406"/>
                  <a:gd name="connsiteX3955" fmla="*/ 727712 w 2377881"/>
                  <a:gd name="connsiteY3955" fmla="*/ 362720 h 509406"/>
                  <a:gd name="connsiteX3956" fmla="*/ 730475 w 2377881"/>
                  <a:gd name="connsiteY3956" fmla="*/ 365006 h 509406"/>
                  <a:gd name="connsiteX3957" fmla="*/ 731427 w 2377881"/>
                  <a:gd name="connsiteY3957" fmla="*/ 364530 h 509406"/>
                  <a:gd name="connsiteX3958" fmla="*/ 734189 w 2377881"/>
                  <a:gd name="connsiteY3958" fmla="*/ 362339 h 509406"/>
                  <a:gd name="connsiteX3959" fmla="*/ 739809 w 2377881"/>
                  <a:gd name="connsiteY3959" fmla="*/ 363768 h 509406"/>
                  <a:gd name="connsiteX3960" fmla="*/ 742190 w 2377881"/>
                  <a:gd name="connsiteY3960" fmla="*/ 364149 h 509406"/>
                  <a:gd name="connsiteX3961" fmla="*/ 745905 w 2377881"/>
                  <a:gd name="connsiteY3961" fmla="*/ 363958 h 509406"/>
                  <a:gd name="connsiteX3962" fmla="*/ 749525 w 2377881"/>
                  <a:gd name="connsiteY3962" fmla="*/ 362053 h 509406"/>
                  <a:gd name="connsiteX3963" fmla="*/ 751144 w 2377881"/>
                  <a:gd name="connsiteY3963" fmla="*/ 366625 h 509406"/>
                  <a:gd name="connsiteX3964" fmla="*/ 757240 w 2377881"/>
                  <a:gd name="connsiteY3964" fmla="*/ 364530 h 509406"/>
                  <a:gd name="connsiteX3965" fmla="*/ 757716 w 2377881"/>
                  <a:gd name="connsiteY3965" fmla="*/ 365006 h 509406"/>
                  <a:gd name="connsiteX3966" fmla="*/ 767146 w 2377881"/>
                  <a:gd name="connsiteY3966" fmla="*/ 368721 h 509406"/>
                  <a:gd name="connsiteX3967" fmla="*/ 763431 w 2377881"/>
                  <a:gd name="connsiteY3967" fmla="*/ 364339 h 509406"/>
                  <a:gd name="connsiteX3968" fmla="*/ 762098 w 2377881"/>
                  <a:gd name="connsiteY3968" fmla="*/ 362911 h 509406"/>
                  <a:gd name="connsiteX3969" fmla="*/ 761621 w 2377881"/>
                  <a:gd name="connsiteY3969" fmla="*/ 354529 h 509406"/>
                  <a:gd name="connsiteX3970" fmla="*/ 763526 w 2377881"/>
                  <a:gd name="connsiteY3970" fmla="*/ 353005 h 509406"/>
                  <a:gd name="connsiteX3971" fmla="*/ 766860 w 2377881"/>
                  <a:gd name="connsiteY3971" fmla="*/ 352814 h 509406"/>
                  <a:gd name="connsiteX3972" fmla="*/ 767812 w 2377881"/>
                  <a:gd name="connsiteY3972" fmla="*/ 355481 h 509406"/>
                  <a:gd name="connsiteX3973" fmla="*/ 767336 w 2377881"/>
                  <a:gd name="connsiteY3973" fmla="*/ 357577 h 509406"/>
                  <a:gd name="connsiteX3974" fmla="*/ 769146 w 2377881"/>
                  <a:gd name="connsiteY3974" fmla="*/ 361672 h 509406"/>
                  <a:gd name="connsiteX3975" fmla="*/ 770670 w 2377881"/>
                  <a:gd name="connsiteY3975" fmla="*/ 362625 h 509406"/>
                  <a:gd name="connsiteX3976" fmla="*/ 776099 w 2377881"/>
                  <a:gd name="connsiteY3976" fmla="*/ 362244 h 509406"/>
                  <a:gd name="connsiteX3977" fmla="*/ 778004 w 2377881"/>
                  <a:gd name="connsiteY3977" fmla="*/ 361482 h 509406"/>
                  <a:gd name="connsiteX3978" fmla="*/ 785815 w 2377881"/>
                  <a:gd name="connsiteY3978" fmla="*/ 365292 h 509406"/>
                  <a:gd name="connsiteX3979" fmla="*/ 783529 w 2377881"/>
                  <a:gd name="connsiteY3979" fmla="*/ 373579 h 509406"/>
                  <a:gd name="connsiteX3980" fmla="*/ 780671 w 2377881"/>
                  <a:gd name="connsiteY3980" fmla="*/ 370626 h 509406"/>
                  <a:gd name="connsiteX3981" fmla="*/ 770003 w 2377881"/>
                  <a:gd name="connsiteY3981" fmla="*/ 371007 h 509406"/>
                  <a:gd name="connsiteX3982" fmla="*/ 765717 w 2377881"/>
                  <a:gd name="connsiteY3982" fmla="*/ 372531 h 509406"/>
                  <a:gd name="connsiteX3983" fmla="*/ 762574 w 2377881"/>
                  <a:gd name="connsiteY3983" fmla="*/ 374341 h 509406"/>
                  <a:gd name="connsiteX3984" fmla="*/ 771337 w 2377881"/>
                  <a:gd name="connsiteY3984" fmla="*/ 377103 h 509406"/>
                  <a:gd name="connsiteX3985" fmla="*/ 775337 w 2377881"/>
                  <a:gd name="connsiteY3985" fmla="*/ 375865 h 509406"/>
                  <a:gd name="connsiteX3986" fmla="*/ 786767 w 2377881"/>
                  <a:gd name="connsiteY3986" fmla="*/ 379579 h 509406"/>
                  <a:gd name="connsiteX3987" fmla="*/ 788196 w 2377881"/>
                  <a:gd name="connsiteY3987" fmla="*/ 379389 h 509406"/>
                  <a:gd name="connsiteX3988" fmla="*/ 800388 w 2377881"/>
                  <a:gd name="connsiteY3988" fmla="*/ 373674 h 509406"/>
                  <a:gd name="connsiteX3989" fmla="*/ 806293 w 2377881"/>
                  <a:gd name="connsiteY3989" fmla="*/ 373769 h 509406"/>
                  <a:gd name="connsiteX3990" fmla="*/ 812390 w 2377881"/>
                  <a:gd name="connsiteY3990" fmla="*/ 373960 h 509406"/>
                  <a:gd name="connsiteX3991" fmla="*/ 814580 w 2377881"/>
                  <a:gd name="connsiteY3991" fmla="*/ 370626 h 509406"/>
                  <a:gd name="connsiteX3992" fmla="*/ 813533 w 2377881"/>
                  <a:gd name="connsiteY3992" fmla="*/ 370054 h 509406"/>
                  <a:gd name="connsiteX3993" fmla="*/ 811246 w 2377881"/>
                  <a:gd name="connsiteY3993" fmla="*/ 369578 h 509406"/>
                  <a:gd name="connsiteX3994" fmla="*/ 801912 w 2377881"/>
                  <a:gd name="connsiteY3994" fmla="*/ 370816 h 509406"/>
                  <a:gd name="connsiteX3995" fmla="*/ 794673 w 2377881"/>
                  <a:gd name="connsiteY3995" fmla="*/ 363958 h 509406"/>
                  <a:gd name="connsiteX3996" fmla="*/ 796102 w 2377881"/>
                  <a:gd name="connsiteY3996" fmla="*/ 359482 h 509406"/>
                  <a:gd name="connsiteX3997" fmla="*/ 808389 w 2377881"/>
                  <a:gd name="connsiteY3997" fmla="*/ 363768 h 509406"/>
                  <a:gd name="connsiteX3998" fmla="*/ 816104 w 2377881"/>
                  <a:gd name="connsiteY3998" fmla="*/ 359005 h 509406"/>
                  <a:gd name="connsiteX3999" fmla="*/ 818200 w 2377881"/>
                  <a:gd name="connsiteY3999" fmla="*/ 359291 h 509406"/>
                  <a:gd name="connsiteX4000" fmla="*/ 825248 w 2377881"/>
                  <a:gd name="connsiteY4000" fmla="*/ 360434 h 509406"/>
                  <a:gd name="connsiteX4001" fmla="*/ 833440 w 2377881"/>
                  <a:gd name="connsiteY4001" fmla="*/ 354338 h 509406"/>
                  <a:gd name="connsiteX4002" fmla="*/ 836011 w 2377881"/>
                  <a:gd name="connsiteY4002" fmla="*/ 348433 h 509406"/>
                  <a:gd name="connsiteX4003" fmla="*/ 838393 w 2377881"/>
                  <a:gd name="connsiteY4003" fmla="*/ 344908 h 509406"/>
                  <a:gd name="connsiteX4004" fmla="*/ 839155 w 2377881"/>
                  <a:gd name="connsiteY4004" fmla="*/ 343765 h 509406"/>
                  <a:gd name="connsiteX4005" fmla="*/ 825534 w 2377881"/>
                  <a:gd name="connsiteY4005" fmla="*/ 346813 h 509406"/>
                  <a:gd name="connsiteX4006" fmla="*/ 820771 w 2377881"/>
                  <a:gd name="connsiteY4006" fmla="*/ 338241 h 509406"/>
                  <a:gd name="connsiteX4007" fmla="*/ 817533 w 2377881"/>
                  <a:gd name="connsiteY4007" fmla="*/ 338908 h 509406"/>
                  <a:gd name="connsiteX4008" fmla="*/ 815818 w 2377881"/>
                  <a:gd name="connsiteY4008" fmla="*/ 340527 h 509406"/>
                  <a:gd name="connsiteX4009" fmla="*/ 812199 w 2377881"/>
                  <a:gd name="connsiteY4009" fmla="*/ 342337 h 509406"/>
                  <a:gd name="connsiteX4010" fmla="*/ 811913 w 2377881"/>
                  <a:gd name="connsiteY4010" fmla="*/ 341384 h 509406"/>
                  <a:gd name="connsiteX4011" fmla="*/ 810484 w 2377881"/>
                  <a:gd name="connsiteY4011" fmla="*/ 337098 h 509406"/>
                  <a:gd name="connsiteX4012" fmla="*/ 805055 w 2377881"/>
                  <a:gd name="connsiteY4012" fmla="*/ 336526 h 509406"/>
                  <a:gd name="connsiteX4013" fmla="*/ 791053 w 2377881"/>
                  <a:gd name="connsiteY4013" fmla="*/ 342622 h 509406"/>
                  <a:gd name="connsiteX4014" fmla="*/ 784767 w 2377881"/>
                  <a:gd name="connsiteY4014" fmla="*/ 342241 h 509406"/>
                  <a:gd name="connsiteX4015" fmla="*/ 778671 w 2377881"/>
                  <a:gd name="connsiteY4015" fmla="*/ 341860 h 509406"/>
                  <a:gd name="connsiteX4016" fmla="*/ 757335 w 2377881"/>
                  <a:gd name="connsiteY4016" fmla="*/ 341479 h 509406"/>
                  <a:gd name="connsiteX4017" fmla="*/ 755716 w 2377881"/>
                  <a:gd name="connsiteY4017" fmla="*/ 343575 h 509406"/>
                  <a:gd name="connsiteX4018" fmla="*/ 744191 w 2377881"/>
                  <a:gd name="connsiteY4018" fmla="*/ 348909 h 509406"/>
                  <a:gd name="connsiteX4019" fmla="*/ 739714 w 2377881"/>
                  <a:gd name="connsiteY4019" fmla="*/ 350623 h 509406"/>
                  <a:gd name="connsiteX4020" fmla="*/ 745905 w 2377881"/>
                  <a:gd name="connsiteY4020" fmla="*/ 345575 h 509406"/>
                  <a:gd name="connsiteX4021" fmla="*/ 749429 w 2377881"/>
                  <a:gd name="connsiteY4021" fmla="*/ 344146 h 509406"/>
                  <a:gd name="connsiteX4022" fmla="*/ 752477 w 2377881"/>
                  <a:gd name="connsiteY4022" fmla="*/ 342908 h 509406"/>
                  <a:gd name="connsiteX4023" fmla="*/ 753430 w 2377881"/>
                  <a:gd name="connsiteY4023" fmla="*/ 337479 h 509406"/>
                  <a:gd name="connsiteX4024" fmla="*/ 751620 w 2377881"/>
                  <a:gd name="connsiteY4024" fmla="*/ 338050 h 509406"/>
                  <a:gd name="connsiteX4025" fmla="*/ 746762 w 2377881"/>
                  <a:gd name="connsiteY4025" fmla="*/ 339479 h 509406"/>
                  <a:gd name="connsiteX4026" fmla="*/ 732856 w 2377881"/>
                  <a:gd name="connsiteY4026" fmla="*/ 343861 h 509406"/>
                  <a:gd name="connsiteX4027" fmla="*/ 716759 w 2377881"/>
                  <a:gd name="connsiteY4027" fmla="*/ 339574 h 509406"/>
                  <a:gd name="connsiteX4028" fmla="*/ 716663 w 2377881"/>
                  <a:gd name="connsiteY4028" fmla="*/ 342241 h 509406"/>
                  <a:gd name="connsiteX4029" fmla="*/ 716568 w 2377881"/>
                  <a:gd name="connsiteY4029" fmla="*/ 343480 h 509406"/>
                  <a:gd name="connsiteX4030" fmla="*/ 711329 w 2377881"/>
                  <a:gd name="connsiteY4030" fmla="*/ 345099 h 509406"/>
                  <a:gd name="connsiteX4031" fmla="*/ 703900 w 2377881"/>
                  <a:gd name="connsiteY4031" fmla="*/ 353290 h 509406"/>
                  <a:gd name="connsiteX4032" fmla="*/ 703804 w 2377881"/>
                  <a:gd name="connsiteY4032" fmla="*/ 355386 h 509406"/>
                  <a:gd name="connsiteX4033" fmla="*/ 701042 w 2377881"/>
                  <a:gd name="connsiteY4033" fmla="*/ 358910 h 509406"/>
                  <a:gd name="connsiteX4034" fmla="*/ 696089 w 2377881"/>
                  <a:gd name="connsiteY4034" fmla="*/ 358053 h 509406"/>
                  <a:gd name="connsiteX4035" fmla="*/ 701137 w 2377881"/>
                  <a:gd name="connsiteY4035" fmla="*/ 352814 h 509406"/>
                  <a:gd name="connsiteX4036" fmla="*/ 694756 w 2377881"/>
                  <a:gd name="connsiteY4036" fmla="*/ 348814 h 509406"/>
                  <a:gd name="connsiteX4037" fmla="*/ 694089 w 2377881"/>
                  <a:gd name="connsiteY4037" fmla="*/ 348337 h 509406"/>
                  <a:gd name="connsiteX4038" fmla="*/ 678659 w 2377881"/>
                  <a:gd name="connsiteY4038" fmla="*/ 345575 h 509406"/>
                  <a:gd name="connsiteX4039" fmla="*/ 675039 w 2377881"/>
                  <a:gd name="connsiteY4039" fmla="*/ 343670 h 509406"/>
                  <a:gd name="connsiteX4040" fmla="*/ 672277 w 2377881"/>
                  <a:gd name="connsiteY4040" fmla="*/ 349195 h 509406"/>
                  <a:gd name="connsiteX4041" fmla="*/ 670372 w 2377881"/>
                  <a:gd name="connsiteY4041" fmla="*/ 346623 h 509406"/>
                  <a:gd name="connsiteX4042" fmla="*/ 667800 w 2377881"/>
                  <a:gd name="connsiteY4042" fmla="*/ 345385 h 509406"/>
                  <a:gd name="connsiteX4043" fmla="*/ 666276 w 2377881"/>
                  <a:gd name="connsiteY4043" fmla="*/ 348242 h 509406"/>
                  <a:gd name="connsiteX4044" fmla="*/ 666371 w 2377881"/>
                  <a:gd name="connsiteY4044" fmla="*/ 349385 h 509406"/>
                  <a:gd name="connsiteX4045" fmla="*/ 662752 w 2377881"/>
                  <a:gd name="connsiteY4045" fmla="*/ 353005 h 509406"/>
                  <a:gd name="connsiteX4046" fmla="*/ 652846 w 2377881"/>
                  <a:gd name="connsiteY4046" fmla="*/ 348052 h 509406"/>
                  <a:gd name="connsiteX4047" fmla="*/ 644750 w 2377881"/>
                  <a:gd name="connsiteY4047" fmla="*/ 349671 h 509406"/>
                  <a:gd name="connsiteX4048" fmla="*/ 636939 w 2377881"/>
                  <a:gd name="connsiteY4048" fmla="*/ 348433 h 509406"/>
                  <a:gd name="connsiteX4049" fmla="*/ 631795 w 2377881"/>
                  <a:gd name="connsiteY4049" fmla="*/ 348337 h 509406"/>
                  <a:gd name="connsiteX4050" fmla="*/ 629128 w 2377881"/>
                  <a:gd name="connsiteY4050" fmla="*/ 346813 h 509406"/>
                  <a:gd name="connsiteX4051" fmla="*/ 625700 w 2377881"/>
                  <a:gd name="connsiteY4051" fmla="*/ 345575 h 509406"/>
                  <a:gd name="connsiteX4052" fmla="*/ 618460 w 2377881"/>
                  <a:gd name="connsiteY4052" fmla="*/ 346242 h 509406"/>
                  <a:gd name="connsiteX4053" fmla="*/ 613126 w 2377881"/>
                  <a:gd name="connsiteY4053" fmla="*/ 344527 h 509406"/>
                  <a:gd name="connsiteX4054" fmla="*/ 610174 w 2377881"/>
                  <a:gd name="connsiteY4054" fmla="*/ 347956 h 509406"/>
                  <a:gd name="connsiteX4055" fmla="*/ 603125 w 2377881"/>
                  <a:gd name="connsiteY4055" fmla="*/ 347385 h 509406"/>
                  <a:gd name="connsiteX4056" fmla="*/ 585218 w 2377881"/>
                  <a:gd name="connsiteY4056" fmla="*/ 349671 h 509406"/>
                  <a:gd name="connsiteX4057" fmla="*/ 577027 w 2377881"/>
                  <a:gd name="connsiteY4057" fmla="*/ 350623 h 509406"/>
                  <a:gd name="connsiteX4058" fmla="*/ 564263 w 2377881"/>
                  <a:gd name="connsiteY4058" fmla="*/ 347290 h 509406"/>
                  <a:gd name="connsiteX4059" fmla="*/ 560834 w 2377881"/>
                  <a:gd name="connsiteY4059" fmla="*/ 346432 h 509406"/>
                  <a:gd name="connsiteX4060" fmla="*/ 551690 w 2377881"/>
                  <a:gd name="connsiteY4060" fmla="*/ 353576 h 509406"/>
                  <a:gd name="connsiteX4061" fmla="*/ 542737 w 2377881"/>
                  <a:gd name="connsiteY4061" fmla="*/ 355100 h 509406"/>
                  <a:gd name="connsiteX4062" fmla="*/ 537974 w 2377881"/>
                  <a:gd name="connsiteY4062" fmla="*/ 354910 h 509406"/>
                  <a:gd name="connsiteX4063" fmla="*/ 533307 w 2377881"/>
                  <a:gd name="connsiteY4063" fmla="*/ 358910 h 509406"/>
                  <a:gd name="connsiteX4064" fmla="*/ 526544 w 2377881"/>
                  <a:gd name="connsiteY4064" fmla="*/ 355005 h 509406"/>
                  <a:gd name="connsiteX4065" fmla="*/ 520543 w 2377881"/>
                  <a:gd name="connsiteY4065" fmla="*/ 355195 h 509406"/>
                  <a:gd name="connsiteX4066" fmla="*/ 514257 w 2377881"/>
                  <a:gd name="connsiteY4066" fmla="*/ 356624 h 509406"/>
                  <a:gd name="connsiteX4067" fmla="*/ 505113 w 2377881"/>
                  <a:gd name="connsiteY4067" fmla="*/ 355481 h 509406"/>
                  <a:gd name="connsiteX4068" fmla="*/ 505494 w 2377881"/>
                  <a:gd name="connsiteY4068" fmla="*/ 360053 h 509406"/>
                  <a:gd name="connsiteX4069" fmla="*/ 505780 w 2377881"/>
                  <a:gd name="connsiteY4069" fmla="*/ 363387 h 509406"/>
                  <a:gd name="connsiteX4070" fmla="*/ 500541 w 2377881"/>
                  <a:gd name="connsiteY4070" fmla="*/ 365578 h 509406"/>
                  <a:gd name="connsiteX4071" fmla="*/ 497112 w 2377881"/>
                  <a:gd name="connsiteY4071" fmla="*/ 368340 h 509406"/>
                  <a:gd name="connsiteX4072" fmla="*/ 491778 w 2377881"/>
                  <a:gd name="connsiteY4072" fmla="*/ 365387 h 509406"/>
                  <a:gd name="connsiteX4073" fmla="*/ 492731 w 2377881"/>
                  <a:gd name="connsiteY4073" fmla="*/ 363196 h 509406"/>
                  <a:gd name="connsiteX4074" fmla="*/ 491778 w 2377881"/>
                  <a:gd name="connsiteY4074" fmla="*/ 359577 h 509406"/>
                  <a:gd name="connsiteX4075" fmla="*/ 482158 w 2377881"/>
                  <a:gd name="connsiteY4075" fmla="*/ 363292 h 509406"/>
                  <a:gd name="connsiteX4076" fmla="*/ 486634 w 2377881"/>
                  <a:gd name="connsiteY4076" fmla="*/ 370721 h 509406"/>
                  <a:gd name="connsiteX4077" fmla="*/ 485301 w 2377881"/>
                  <a:gd name="connsiteY4077" fmla="*/ 371578 h 509406"/>
                  <a:gd name="connsiteX4078" fmla="*/ 477659 w 2377881"/>
                  <a:gd name="connsiteY4078" fmla="*/ 372641 h 509406"/>
                  <a:gd name="connsiteX4079" fmla="*/ 478062 w 2377881"/>
                  <a:gd name="connsiteY4079" fmla="*/ 366435 h 509406"/>
                  <a:gd name="connsiteX4080" fmla="*/ 464441 w 2377881"/>
                  <a:gd name="connsiteY4080" fmla="*/ 359958 h 509406"/>
                  <a:gd name="connsiteX4081" fmla="*/ 464727 w 2377881"/>
                  <a:gd name="connsiteY4081" fmla="*/ 355195 h 509406"/>
                  <a:gd name="connsiteX4082" fmla="*/ 464822 w 2377881"/>
                  <a:gd name="connsiteY4082" fmla="*/ 354433 h 509406"/>
                  <a:gd name="connsiteX4083" fmla="*/ 463679 w 2377881"/>
                  <a:gd name="connsiteY4083" fmla="*/ 353195 h 509406"/>
                  <a:gd name="connsiteX4084" fmla="*/ 459393 w 2377881"/>
                  <a:gd name="connsiteY4084" fmla="*/ 358529 h 509406"/>
                  <a:gd name="connsiteX4085" fmla="*/ 453107 w 2377881"/>
                  <a:gd name="connsiteY4085" fmla="*/ 362625 h 509406"/>
                  <a:gd name="connsiteX4086" fmla="*/ 448153 w 2377881"/>
                  <a:gd name="connsiteY4086" fmla="*/ 363006 h 509406"/>
                  <a:gd name="connsiteX4087" fmla="*/ 433675 w 2377881"/>
                  <a:gd name="connsiteY4087" fmla="*/ 363196 h 509406"/>
                  <a:gd name="connsiteX4088" fmla="*/ 430532 w 2377881"/>
                  <a:gd name="connsiteY4088" fmla="*/ 361482 h 509406"/>
                  <a:gd name="connsiteX4089" fmla="*/ 418054 w 2377881"/>
                  <a:gd name="connsiteY4089" fmla="*/ 365197 h 509406"/>
                  <a:gd name="connsiteX4090" fmla="*/ 415197 w 2377881"/>
                  <a:gd name="connsiteY4090" fmla="*/ 362530 h 509406"/>
                  <a:gd name="connsiteX4091" fmla="*/ 412625 w 2377881"/>
                  <a:gd name="connsiteY4091" fmla="*/ 362053 h 509406"/>
                  <a:gd name="connsiteX4092" fmla="*/ 408625 w 2377881"/>
                  <a:gd name="connsiteY4092" fmla="*/ 364435 h 509406"/>
                  <a:gd name="connsiteX4093" fmla="*/ 394528 w 2377881"/>
                  <a:gd name="connsiteY4093" fmla="*/ 366911 h 509406"/>
                  <a:gd name="connsiteX4094" fmla="*/ 392051 w 2377881"/>
                  <a:gd name="connsiteY4094" fmla="*/ 366625 h 509406"/>
                  <a:gd name="connsiteX4095" fmla="*/ 389384 w 2377881"/>
                  <a:gd name="connsiteY4095" fmla="*/ 366244 h 509406"/>
                  <a:gd name="connsiteX4096" fmla="*/ 374335 w 2377881"/>
                  <a:gd name="connsiteY4096" fmla="*/ 368911 h 509406"/>
                  <a:gd name="connsiteX4097" fmla="*/ 373573 w 2377881"/>
                  <a:gd name="connsiteY4097" fmla="*/ 368816 h 509406"/>
                  <a:gd name="connsiteX4098" fmla="*/ 369286 w 2377881"/>
                  <a:gd name="connsiteY4098" fmla="*/ 369197 h 509406"/>
                  <a:gd name="connsiteX4099" fmla="*/ 363286 w 2377881"/>
                  <a:gd name="connsiteY4099" fmla="*/ 370626 h 509406"/>
                  <a:gd name="connsiteX4100" fmla="*/ 355380 w 2377881"/>
                  <a:gd name="connsiteY4100" fmla="*/ 364435 h 509406"/>
                  <a:gd name="connsiteX4101" fmla="*/ 352903 w 2377881"/>
                  <a:gd name="connsiteY4101" fmla="*/ 366911 h 509406"/>
                  <a:gd name="connsiteX4102" fmla="*/ 350332 w 2377881"/>
                  <a:gd name="connsiteY4102" fmla="*/ 369578 h 509406"/>
                  <a:gd name="connsiteX4103" fmla="*/ 345760 w 2377881"/>
                  <a:gd name="connsiteY4103" fmla="*/ 365387 h 509406"/>
                  <a:gd name="connsiteX4104" fmla="*/ 344902 w 2377881"/>
                  <a:gd name="connsiteY4104" fmla="*/ 365482 h 509406"/>
                  <a:gd name="connsiteX4105" fmla="*/ 342712 w 2377881"/>
                  <a:gd name="connsiteY4105" fmla="*/ 367197 h 509406"/>
                  <a:gd name="connsiteX4106" fmla="*/ 343474 w 2377881"/>
                  <a:gd name="connsiteY4106" fmla="*/ 373483 h 509406"/>
                  <a:gd name="connsiteX4107" fmla="*/ 334330 w 2377881"/>
                  <a:gd name="connsiteY4107" fmla="*/ 371102 h 509406"/>
                  <a:gd name="connsiteX4108" fmla="*/ 336520 w 2377881"/>
                  <a:gd name="connsiteY4108" fmla="*/ 365387 h 509406"/>
                  <a:gd name="connsiteX4109" fmla="*/ 336044 w 2377881"/>
                  <a:gd name="connsiteY4109" fmla="*/ 365387 h 509406"/>
                  <a:gd name="connsiteX4110" fmla="*/ 328519 w 2377881"/>
                  <a:gd name="connsiteY4110" fmla="*/ 365673 h 509406"/>
                  <a:gd name="connsiteX4111" fmla="*/ 324138 w 2377881"/>
                  <a:gd name="connsiteY4111" fmla="*/ 372055 h 509406"/>
                  <a:gd name="connsiteX4112" fmla="*/ 316994 w 2377881"/>
                  <a:gd name="connsiteY4112" fmla="*/ 368435 h 509406"/>
                  <a:gd name="connsiteX4113" fmla="*/ 310708 w 2377881"/>
                  <a:gd name="connsiteY4113" fmla="*/ 373960 h 509406"/>
                  <a:gd name="connsiteX4114" fmla="*/ 310327 w 2377881"/>
                  <a:gd name="connsiteY4114" fmla="*/ 373579 h 509406"/>
                  <a:gd name="connsiteX4115" fmla="*/ 309374 w 2377881"/>
                  <a:gd name="connsiteY4115" fmla="*/ 372626 h 509406"/>
                  <a:gd name="connsiteX4116" fmla="*/ 306612 w 2377881"/>
                  <a:gd name="connsiteY4116" fmla="*/ 371007 h 509406"/>
                  <a:gd name="connsiteX4117" fmla="*/ 305659 w 2377881"/>
                  <a:gd name="connsiteY4117" fmla="*/ 371197 h 509406"/>
                  <a:gd name="connsiteX4118" fmla="*/ 300707 w 2377881"/>
                  <a:gd name="connsiteY4118" fmla="*/ 371578 h 509406"/>
                  <a:gd name="connsiteX4119" fmla="*/ 296420 w 2377881"/>
                  <a:gd name="connsiteY4119" fmla="*/ 371483 h 509406"/>
                  <a:gd name="connsiteX4120" fmla="*/ 286133 w 2377881"/>
                  <a:gd name="connsiteY4120" fmla="*/ 372055 h 509406"/>
                  <a:gd name="connsiteX4121" fmla="*/ 283752 w 2377881"/>
                  <a:gd name="connsiteY4121" fmla="*/ 372531 h 509406"/>
                  <a:gd name="connsiteX4122" fmla="*/ 275846 w 2377881"/>
                  <a:gd name="connsiteY4122" fmla="*/ 371674 h 509406"/>
                  <a:gd name="connsiteX4123" fmla="*/ 273084 w 2377881"/>
                  <a:gd name="connsiteY4123" fmla="*/ 376150 h 509406"/>
                  <a:gd name="connsiteX4124" fmla="*/ 272703 w 2377881"/>
                  <a:gd name="connsiteY4124" fmla="*/ 375960 h 509406"/>
                  <a:gd name="connsiteX4125" fmla="*/ 266512 w 2377881"/>
                  <a:gd name="connsiteY4125" fmla="*/ 371674 h 509406"/>
                  <a:gd name="connsiteX4126" fmla="*/ 250986 w 2377881"/>
                  <a:gd name="connsiteY4126" fmla="*/ 375865 h 509406"/>
                  <a:gd name="connsiteX4127" fmla="*/ 249271 w 2377881"/>
                  <a:gd name="connsiteY4127" fmla="*/ 374722 h 509406"/>
                  <a:gd name="connsiteX4128" fmla="*/ 244700 w 2377881"/>
                  <a:gd name="connsiteY4128" fmla="*/ 376817 h 509406"/>
                  <a:gd name="connsiteX4129" fmla="*/ 244604 w 2377881"/>
                  <a:gd name="connsiteY4129" fmla="*/ 378817 h 509406"/>
                  <a:gd name="connsiteX4130" fmla="*/ 241747 w 2377881"/>
                  <a:gd name="connsiteY4130" fmla="*/ 380151 h 509406"/>
                  <a:gd name="connsiteX4131" fmla="*/ 241175 w 2377881"/>
                  <a:gd name="connsiteY4131" fmla="*/ 380246 h 509406"/>
                  <a:gd name="connsiteX4132" fmla="*/ 236984 w 2377881"/>
                  <a:gd name="connsiteY4132" fmla="*/ 375579 h 509406"/>
                  <a:gd name="connsiteX4133" fmla="*/ 226507 w 2377881"/>
                  <a:gd name="connsiteY4133" fmla="*/ 370626 h 509406"/>
                  <a:gd name="connsiteX4134" fmla="*/ 219839 w 2377881"/>
                  <a:gd name="connsiteY4134" fmla="*/ 375293 h 509406"/>
                  <a:gd name="connsiteX4135" fmla="*/ 213839 w 2377881"/>
                  <a:gd name="connsiteY4135" fmla="*/ 381389 h 509406"/>
                  <a:gd name="connsiteX4136" fmla="*/ 213839 w 2377881"/>
                  <a:gd name="connsiteY4136" fmla="*/ 381199 h 509406"/>
                  <a:gd name="connsiteX4137" fmla="*/ 210409 w 2377881"/>
                  <a:gd name="connsiteY4137" fmla="*/ 378341 h 509406"/>
                  <a:gd name="connsiteX4138" fmla="*/ 208600 w 2377881"/>
                  <a:gd name="connsiteY4138" fmla="*/ 382627 h 509406"/>
                  <a:gd name="connsiteX4139" fmla="*/ 208314 w 2377881"/>
                  <a:gd name="connsiteY4139" fmla="*/ 383199 h 509406"/>
                  <a:gd name="connsiteX4140" fmla="*/ 208124 w 2377881"/>
                  <a:gd name="connsiteY4140" fmla="*/ 380246 h 509406"/>
                  <a:gd name="connsiteX4141" fmla="*/ 209266 w 2377881"/>
                  <a:gd name="connsiteY4141" fmla="*/ 369578 h 509406"/>
                  <a:gd name="connsiteX4142" fmla="*/ 211838 w 2377881"/>
                  <a:gd name="connsiteY4142" fmla="*/ 367673 h 509406"/>
                  <a:gd name="connsiteX4143" fmla="*/ 212886 w 2377881"/>
                  <a:gd name="connsiteY4143" fmla="*/ 366911 h 509406"/>
                  <a:gd name="connsiteX4144" fmla="*/ 207171 w 2377881"/>
                  <a:gd name="connsiteY4144" fmla="*/ 364435 h 509406"/>
                  <a:gd name="connsiteX4145" fmla="*/ 205171 w 2377881"/>
                  <a:gd name="connsiteY4145" fmla="*/ 365768 h 509406"/>
                  <a:gd name="connsiteX4146" fmla="*/ 196693 w 2377881"/>
                  <a:gd name="connsiteY4146" fmla="*/ 365768 h 509406"/>
                  <a:gd name="connsiteX4147" fmla="*/ 191074 w 2377881"/>
                  <a:gd name="connsiteY4147" fmla="*/ 366625 h 509406"/>
                  <a:gd name="connsiteX4148" fmla="*/ 191455 w 2377881"/>
                  <a:gd name="connsiteY4148" fmla="*/ 371293 h 509406"/>
                  <a:gd name="connsiteX4149" fmla="*/ 192407 w 2377881"/>
                  <a:gd name="connsiteY4149" fmla="*/ 372721 h 509406"/>
                  <a:gd name="connsiteX4150" fmla="*/ 193455 w 2377881"/>
                  <a:gd name="connsiteY4150" fmla="*/ 377103 h 509406"/>
                  <a:gd name="connsiteX4151" fmla="*/ 183454 w 2377881"/>
                  <a:gd name="connsiteY4151" fmla="*/ 381008 h 509406"/>
                  <a:gd name="connsiteX4152" fmla="*/ 187168 w 2377881"/>
                  <a:gd name="connsiteY4152" fmla="*/ 377865 h 509406"/>
                  <a:gd name="connsiteX4153" fmla="*/ 190693 w 2377881"/>
                  <a:gd name="connsiteY4153" fmla="*/ 374817 h 509406"/>
                  <a:gd name="connsiteX4154" fmla="*/ 183263 w 2377881"/>
                  <a:gd name="connsiteY4154" fmla="*/ 375484 h 509406"/>
                  <a:gd name="connsiteX4155" fmla="*/ 182025 w 2377881"/>
                  <a:gd name="connsiteY4155" fmla="*/ 378627 h 509406"/>
                  <a:gd name="connsiteX4156" fmla="*/ 173738 w 2377881"/>
                  <a:gd name="connsiteY4156" fmla="*/ 377579 h 509406"/>
                  <a:gd name="connsiteX4157" fmla="*/ 165737 w 2377881"/>
                  <a:gd name="connsiteY4157" fmla="*/ 374722 h 509406"/>
                  <a:gd name="connsiteX4158" fmla="*/ 161832 w 2377881"/>
                  <a:gd name="connsiteY4158" fmla="*/ 376436 h 509406"/>
                  <a:gd name="connsiteX4159" fmla="*/ 155069 w 2377881"/>
                  <a:gd name="connsiteY4159" fmla="*/ 377484 h 509406"/>
                  <a:gd name="connsiteX4160" fmla="*/ 146401 w 2377881"/>
                  <a:gd name="connsiteY4160" fmla="*/ 384342 h 509406"/>
                  <a:gd name="connsiteX4161" fmla="*/ 142306 w 2377881"/>
                  <a:gd name="connsiteY4161" fmla="*/ 384723 h 509406"/>
                  <a:gd name="connsiteX4162" fmla="*/ 134305 w 2377881"/>
                  <a:gd name="connsiteY4162" fmla="*/ 386723 h 509406"/>
                  <a:gd name="connsiteX4163" fmla="*/ 130209 w 2377881"/>
                  <a:gd name="connsiteY4163" fmla="*/ 382723 h 509406"/>
                  <a:gd name="connsiteX4164" fmla="*/ 126494 w 2377881"/>
                  <a:gd name="connsiteY4164" fmla="*/ 382342 h 509406"/>
                  <a:gd name="connsiteX4165" fmla="*/ 121160 w 2377881"/>
                  <a:gd name="connsiteY4165" fmla="*/ 384437 h 509406"/>
                  <a:gd name="connsiteX4166" fmla="*/ 123637 w 2377881"/>
                  <a:gd name="connsiteY4166" fmla="*/ 390438 h 509406"/>
                  <a:gd name="connsiteX4167" fmla="*/ 120303 w 2377881"/>
                  <a:gd name="connsiteY4167" fmla="*/ 388914 h 509406"/>
                  <a:gd name="connsiteX4168" fmla="*/ 112874 w 2377881"/>
                  <a:gd name="connsiteY4168" fmla="*/ 389771 h 509406"/>
                  <a:gd name="connsiteX4169" fmla="*/ 106111 w 2377881"/>
                  <a:gd name="connsiteY4169" fmla="*/ 388152 h 509406"/>
                  <a:gd name="connsiteX4170" fmla="*/ 98776 w 2377881"/>
                  <a:gd name="connsiteY4170" fmla="*/ 384818 h 509406"/>
                  <a:gd name="connsiteX4171" fmla="*/ 97062 w 2377881"/>
                  <a:gd name="connsiteY4171" fmla="*/ 384342 h 509406"/>
                  <a:gd name="connsiteX4172" fmla="*/ 93538 w 2377881"/>
                  <a:gd name="connsiteY4172" fmla="*/ 387676 h 509406"/>
                  <a:gd name="connsiteX4173" fmla="*/ 96491 w 2377881"/>
                  <a:gd name="connsiteY4173" fmla="*/ 393295 h 509406"/>
                  <a:gd name="connsiteX4174" fmla="*/ 92014 w 2377881"/>
                  <a:gd name="connsiteY4174" fmla="*/ 394153 h 509406"/>
                  <a:gd name="connsiteX4175" fmla="*/ 88108 w 2377881"/>
                  <a:gd name="connsiteY4175" fmla="*/ 392057 h 509406"/>
                  <a:gd name="connsiteX4176" fmla="*/ 82203 w 2377881"/>
                  <a:gd name="connsiteY4176" fmla="*/ 390724 h 509406"/>
                  <a:gd name="connsiteX4177" fmla="*/ 77536 w 2377881"/>
                  <a:gd name="connsiteY4177" fmla="*/ 390819 h 509406"/>
                  <a:gd name="connsiteX4178" fmla="*/ 74678 w 2377881"/>
                  <a:gd name="connsiteY4178" fmla="*/ 390914 h 509406"/>
                  <a:gd name="connsiteX4179" fmla="*/ 65915 w 2377881"/>
                  <a:gd name="connsiteY4179" fmla="*/ 393295 h 509406"/>
                  <a:gd name="connsiteX4180" fmla="*/ 65534 w 2377881"/>
                  <a:gd name="connsiteY4180" fmla="*/ 392914 h 509406"/>
                  <a:gd name="connsiteX4181" fmla="*/ 60010 w 2377881"/>
                  <a:gd name="connsiteY4181" fmla="*/ 393772 h 509406"/>
                  <a:gd name="connsiteX4182" fmla="*/ 53628 w 2377881"/>
                  <a:gd name="connsiteY4182" fmla="*/ 394057 h 509406"/>
                  <a:gd name="connsiteX4183" fmla="*/ 52866 w 2377881"/>
                  <a:gd name="connsiteY4183" fmla="*/ 393486 h 509406"/>
                  <a:gd name="connsiteX4184" fmla="*/ 49818 w 2377881"/>
                  <a:gd name="connsiteY4184" fmla="*/ 395486 h 509406"/>
                  <a:gd name="connsiteX4185" fmla="*/ 45246 w 2377881"/>
                  <a:gd name="connsiteY4185" fmla="*/ 401296 h 509406"/>
                  <a:gd name="connsiteX4186" fmla="*/ 44008 w 2377881"/>
                  <a:gd name="connsiteY4186" fmla="*/ 397486 h 509406"/>
                  <a:gd name="connsiteX4187" fmla="*/ 43150 w 2377881"/>
                  <a:gd name="connsiteY4187" fmla="*/ 394819 h 509406"/>
                  <a:gd name="connsiteX4188" fmla="*/ 32959 w 2377881"/>
                  <a:gd name="connsiteY4188" fmla="*/ 395486 h 509406"/>
                  <a:gd name="connsiteX4189" fmla="*/ 29816 w 2377881"/>
                  <a:gd name="connsiteY4189" fmla="*/ 395581 h 509406"/>
                  <a:gd name="connsiteX4190" fmla="*/ 21433 w 2377881"/>
                  <a:gd name="connsiteY4190" fmla="*/ 395296 h 509406"/>
                  <a:gd name="connsiteX4191" fmla="*/ 20957 w 2377881"/>
                  <a:gd name="connsiteY4191" fmla="*/ 395772 h 509406"/>
                  <a:gd name="connsiteX4192" fmla="*/ 16861 w 2377881"/>
                  <a:gd name="connsiteY4192" fmla="*/ 392629 h 509406"/>
                  <a:gd name="connsiteX4193" fmla="*/ 25434 w 2377881"/>
                  <a:gd name="connsiteY4193" fmla="*/ 388247 h 509406"/>
                  <a:gd name="connsiteX4194" fmla="*/ 27625 w 2377881"/>
                  <a:gd name="connsiteY4194" fmla="*/ 386342 h 509406"/>
                  <a:gd name="connsiteX4195" fmla="*/ 28006 w 2377881"/>
                  <a:gd name="connsiteY4195" fmla="*/ 381961 h 509406"/>
                  <a:gd name="connsiteX4196" fmla="*/ 34292 w 2377881"/>
                  <a:gd name="connsiteY4196" fmla="*/ 379103 h 509406"/>
                  <a:gd name="connsiteX4197" fmla="*/ 38769 w 2377881"/>
                  <a:gd name="connsiteY4197" fmla="*/ 378055 h 509406"/>
                  <a:gd name="connsiteX4198" fmla="*/ 43532 w 2377881"/>
                  <a:gd name="connsiteY4198" fmla="*/ 371388 h 509406"/>
                  <a:gd name="connsiteX4199" fmla="*/ 48199 w 2377881"/>
                  <a:gd name="connsiteY4199" fmla="*/ 369388 h 509406"/>
                  <a:gd name="connsiteX4200" fmla="*/ 39245 w 2377881"/>
                  <a:gd name="connsiteY4200" fmla="*/ 358434 h 509406"/>
                  <a:gd name="connsiteX4201" fmla="*/ 46389 w 2377881"/>
                  <a:gd name="connsiteY4201" fmla="*/ 356243 h 509406"/>
                  <a:gd name="connsiteX4202" fmla="*/ 53818 w 2377881"/>
                  <a:gd name="connsiteY4202" fmla="*/ 354243 h 509406"/>
                  <a:gd name="connsiteX4203" fmla="*/ 53628 w 2377881"/>
                  <a:gd name="connsiteY4203" fmla="*/ 356529 h 509406"/>
                  <a:gd name="connsiteX4204" fmla="*/ 53533 w 2377881"/>
                  <a:gd name="connsiteY4204" fmla="*/ 358339 h 509406"/>
                  <a:gd name="connsiteX4205" fmla="*/ 56390 w 2377881"/>
                  <a:gd name="connsiteY4205" fmla="*/ 364816 h 509406"/>
                  <a:gd name="connsiteX4206" fmla="*/ 58581 w 2377881"/>
                  <a:gd name="connsiteY4206" fmla="*/ 367006 h 509406"/>
                  <a:gd name="connsiteX4207" fmla="*/ 60772 w 2377881"/>
                  <a:gd name="connsiteY4207" fmla="*/ 369197 h 509406"/>
                  <a:gd name="connsiteX4208" fmla="*/ 66868 w 2377881"/>
                  <a:gd name="connsiteY4208" fmla="*/ 368911 h 509406"/>
                  <a:gd name="connsiteX4209" fmla="*/ 70964 w 2377881"/>
                  <a:gd name="connsiteY4209" fmla="*/ 363768 h 509406"/>
                  <a:gd name="connsiteX4210" fmla="*/ 71344 w 2377881"/>
                  <a:gd name="connsiteY4210" fmla="*/ 363482 h 509406"/>
                  <a:gd name="connsiteX4211" fmla="*/ 73535 w 2377881"/>
                  <a:gd name="connsiteY4211" fmla="*/ 361768 h 509406"/>
                  <a:gd name="connsiteX4212" fmla="*/ 71344 w 2377881"/>
                  <a:gd name="connsiteY4212" fmla="*/ 370340 h 509406"/>
                  <a:gd name="connsiteX4213" fmla="*/ 69630 w 2377881"/>
                  <a:gd name="connsiteY4213" fmla="*/ 373198 h 509406"/>
                  <a:gd name="connsiteX4214" fmla="*/ 65820 w 2377881"/>
                  <a:gd name="connsiteY4214" fmla="*/ 379484 h 509406"/>
                  <a:gd name="connsiteX4215" fmla="*/ 71154 w 2377881"/>
                  <a:gd name="connsiteY4215" fmla="*/ 382532 h 509406"/>
                  <a:gd name="connsiteX4216" fmla="*/ 79345 w 2377881"/>
                  <a:gd name="connsiteY4216" fmla="*/ 368721 h 509406"/>
                  <a:gd name="connsiteX4217" fmla="*/ 80203 w 2377881"/>
                  <a:gd name="connsiteY4217" fmla="*/ 365197 h 509406"/>
                  <a:gd name="connsiteX4218" fmla="*/ 82489 w 2377881"/>
                  <a:gd name="connsiteY4218" fmla="*/ 366244 h 509406"/>
                  <a:gd name="connsiteX4219" fmla="*/ 83060 w 2377881"/>
                  <a:gd name="connsiteY4219" fmla="*/ 369673 h 509406"/>
                  <a:gd name="connsiteX4220" fmla="*/ 90966 w 2377881"/>
                  <a:gd name="connsiteY4220" fmla="*/ 365673 h 509406"/>
                  <a:gd name="connsiteX4221" fmla="*/ 108492 w 2377881"/>
                  <a:gd name="connsiteY4221" fmla="*/ 363958 h 509406"/>
                  <a:gd name="connsiteX4222" fmla="*/ 113921 w 2377881"/>
                  <a:gd name="connsiteY4222" fmla="*/ 366054 h 509406"/>
                  <a:gd name="connsiteX4223" fmla="*/ 118493 w 2377881"/>
                  <a:gd name="connsiteY4223" fmla="*/ 364149 h 509406"/>
                  <a:gd name="connsiteX4224" fmla="*/ 118303 w 2377881"/>
                  <a:gd name="connsiteY4224" fmla="*/ 358624 h 509406"/>
                  <a:gd name="connsiteX4225" fmla="*/ 117350 w 2377881"/>
                  <a:gd name="connsiteY4225" fmla="*/ 358243 h 509406"/>
                  <a:gd name="connsiteX4226" fmla="*/ 117541 w 2377881"/>
                  <a:gd name="connsiteY4226" fmla="*/ 355481 h 509406"/>
                  <a:gd name="connsiteX4227" fmla="*/ 125827 w 2377881"/>
                  <a:gd name="connsiteY4227" fmla="*/ 357005 h 509406"/>
                  <a:gd name="connsiteX4228" fmla="*/ 138972 w 2377881"/>
                  <a:gd name="connsiteY4228" fmla="*/ 359577 h 509406"/>
                  <a:gd name="connsiteX4229" fmla="*/ 143830 w 2377881"/>
                  <a:gd name="connsiteY4229" fmla="*/ 359196 h 509406"/>
                  <a:gd name="connsiteX4230" fmla="*/ 143830 w 2377881"/>
                  <a:gd name="connsiteY4230" fmla="*/ 356708 h 509406"/>
                  <a:gd name="connsiteX4231" fmla="*/ 146306 w 2377881"/>
                  <a:gd name="connsiteY4231" fmla="*/ 358434 h 509406"/>
                  <a:gd name="connsiteX4232" fmla="*/ 147735 w 2377881"/>
                  <a:gd name="connsiteY4232" fmla="*/ 359386 h 509406"/>
                  <a:gd name="connsiteX4233" fmla="*/ 150021 w 2377881"/>
                  <a:gd name="connsiteY4233" fmla="*/ 360815 h 509406"/>
                  <a:gd name="connsiteX4234" fmla="*/ 165547 w 2377881"/>
                  <a:gd name="connsiteY4234" fmla="*/ 356338 h 509406"/>
                  <a:gd name="connsiteX4235" fmla="*/ 160308 w 2377881"/>
                  <a:gd name="connsiteY4235" fmla="*/ 350909 h 509406"/>
                  <a:gd name="connsiteX4236" fmla="*/ 161165 w 2377881"/>
                  <a:gd name="connsiteY4236" fmla="*/ 349576 h 509406"/>
                  <a:gd name="connsiteX4237" fmla="*/ 163642 w 2377881"/>
                  <a:gd name="connsiteY4237" fmla="*/ 349576 h 509406"/>
                  <a:gd name="connsiteX4238" fmla="*/ 170690 w 2377881"/>
                  <a:gd name="connsiteY4238" fmla="*/ 353862 h 509406"/>
                  <a:gd name="connsiteX4239" fmla="*/ 173548 w 2377881"/>
                  <a:gd name="connsiteY4239" fmla="*/ 346718 h 509406"/>
                  <a:gd name="connsiteX4240" fmla="*/ 175453 w 2377881"/>
                  <a:gd name="connsiteY4240" fmla="*/ 348909 h 509406"/>
                  <a:gd name="connsiteX4241" fmla="*/ 176119 w 2377881"/>
                  <a:gd name="connsiteY4241" fmla="*/ 349099 h 509406"/>
                  <a:gd name="connsiteX4242" fmla="*/ 181739 w 2377881"/>
                  <a:gd name="connsiteY4242" fmla="*/ 350433 h 509406"/>
                  <a:gd name="connsiteX4243" fmla="*/ 185264 w 2377881"/>
                  <a:gd name="connsiteY4243" fmla="*/ 358624 h 509406"/>
                  <a:gd name="connsiteX4244" fmla="*/ 188026 w 2377881"/>
                  <a:gd name="connsiteY4244" fmla="*/ 358243 h 509406"/>
                  <a:gd name="connsiteX4245" fmla="*/ 192217 w 2377881"/>
                  <a:gd name="connsiteY4245" fmla="*/ 357100 h 509406"/>
                  <a:gd name="connsiteX4246" fmla="*/ 198313 w 2377881"/>
                  <a:gd name="connsiteY4246" fmla="*/ 356624 h 509406"/>
                  <a:gd name="connsiteX4247" fmla="*/ 200789 w 2377881"/>
                  <a:gd name="connsiteY4247" fmla="*/ 355957 h 509406"/>
                  <a:gd name="connsiteX4248" fmla="*/ 208790 w 2377881"/>
                  <a:gd name="connsiteY4248" fmla="*/ 353767 h 509406"/>
                  <a:gd name="connsiteX4249" fmla="*/ 211838 w 2377881"/>
                  <a:gd name="connsiteY4249" fmla="*/ 342241 h 509406"/>
                  <a:gd name="connsiteX4250" fmla="*/ 215934 w 2377881"/>
                  <a:gd name="connsiteY4250" fmla="*/ 342527 h 509406"/>
                  <a:gd name="connsiteX4251" fmla="*/ 216886 w 2377881"/>
                  <a:gd name="connsiteY4251" fmla="*/ 351576 h 509406"/>
                  <a:gd name="connsiteX4252" fmla="*/ 230317 w 2377881"/>
                  <a:gd name="connsiteY4252" fmla="*/ 348909 h 509406"/>
                  <a:gd name="connsiteX4253" fmla="*/ 234222 w 2377881"/>
                  <a:gd name="connsiteY4253" fmla="*/ 346623 h 509406"/>
                  <a:gd name="connsiteX4254" fmla="*/ 234412 w 2377881"/>
                  <a:gd name="connsiteY4254" fmla="*/ 344718 h 509406"/>
                  <a:gd name="connsiteX4255" fmla="*/ 232889 w 2377881"/>
                  <a:gd name="connsiteY4255" fmla="*/ 343670 h 509406"/>
                  <a:gd name="connsiteX4256" fmla="*/ 226983 w 2377881"/>
                  <a:gd name="connsiteY4256" fmla="*/ 343670 h 509406"/>
                  <a:gd name="connsiteX4257" fmla="*/ 232222 w 2377881"/>
                  <a:gd name="connsiteY4257" fmla="*/ 340241 h 509406"/>
                  <a:gd name="connsiteX4258" fmla="*/ 240604 w 2377881"/>
                  <a:gd name="connsiteY4258" fmla="*/ 345670 h 509406"/>
                  <a:gd name="connsiteX4259" fmla="*/ 245461 w 2377881"/>
                  <a:gd name="connsiteY4259" fmla="*/ 352433 h 509406"/>
                  <a:gd name="connsiteX4260" fmla="*/ 261749 w 2377881"/>
                  <a:gd name="connsiteY4260" fmla="*/ 348337 h 509406"/>
                  <a:gd name="connsiteX4261" fmla="*/ 261178 w 2377881"/>
                  <a:gd name="connsiteY4261" fmla="*/ 347194 h 509406"/>
                  <a:gd name="connsiteX4262" fmla="*/ 260225 w 2377881"/>
                  <a:gd name="connsiteY4262" fmla="*/ 345385 h 509406"/>
                  <a:gd name="connsiteX4263" fmla="*/ 270798 w 2377881"/>
                  <a:gd name="connsiteY4263" fmla="*/ 339479 h 509406"/>
                  <a:gd name="connsiteX4264" fmla="*/ 286514 w 2377881"/>
                  <a:gd name="connsiteY4264" fmla="*/ 338241 h 509406"/>
                  <a:gd name="connsiteX4265" fmla="*/ 291277 w 2377881"/>
                  <a:gd name="connsiteY4265" fmla="*/ 331859 h 509406"/>
                  <a:gd name="connsiteX4266" fmla="*/ 297658 w 2377881"/>
                  <a:gd name="connsiteY4266" fmla="*/ 330907 h 509406"/>
                  <a:gd name="connsiteX4267" fmla="*/ 299373 w 2377881"/>
                  <a:gd name="connsiteY4267" fmla="*/ 329287 h 509406"/>
                  <a:gd name="connsiteX4268" fmla="*/ 302611 w 2377881"/>
                  <a:gd name="connsiteY4268" fmla="*/ 328621 h 509406"/>
                  <a:gd name="connsiteX4269" fmla="*/ 318423 w 2377881"/>
                  <a:gd name="connsiteY4269" fmla="*/ 332621 h 509406"/>
                  <a:gd name="connsiteX4270" fmla="*/ 321757 w 2377881"/>
                  <a:gd name="connsiteY4270" fmla="*/ 331764 h 509406"/>
                  <a:gd name="connsiteX4271" fmla="*/ 321947 w 2377881"/>
                  <a:gd name="connsiteY4271" fmla="*/ 329859 h 509406"/>
                  <a:gd name="connsiteX4272" fmla="*/ 321757 w 2377881"/>
                  <a:gd name="connsiteY4272" fmla="*/ 329478 h 509406"/>
                  <a:gd name="connsiteX4273" fmla="*/ 314041 w 2377881"/>
                  <a:gd name="connsiteY4273" fmla="*/ 328525 h 509406"/>
                  <a:gd name="connsiteX4274" fmla="*/ 310803 w 2377881"/>
                  <a:gd name="connsiteY4274" fmla="*/ 328430 h 509406"/>
                  <a:gd name="connsiteX4275" fmla="*/ 304135 w 2377881"/>
                  <a:gd name="connsiteY4275" fmla="*/ 326525 h 509406"/>
                  <a:gd name="connsiteX4276" fmla="*/ 300897 w 2377881"/>
                  <a:gd name="connsiteY4276" fmla="*/ 326335 h 509406"/>
                  <a:gd name="connsiteX4277" fmla="*/ 295468 w 2377881"/>
                  <a:gd name="connsiteY4277" fmla="*/ 320239 h 509406"/>
                  <a:gd name="connsiteX4278" fmla="*/ 284800 w 2377881"/>
                  <a:gd name="connsiteY4278" fmla="*/ 321763 h 509406"/>
                  <a:gd name="connsiteX4279" fmla="*/ 280704 w 2377881"/>
                  <a:gd name="connsiteY4279" fmla="*/ 318143 h 509406"/>
                  <a:gd name="connsiteX4280" fmla="*/ 280133 w 2377881"/>
                  <a:gd name="connsiteY4280" fmla="*/ 309285 h 509406"/>
                  <a:gd name="connsiteX4281" fmla="*/ 279751 w 2377881"/>
                  <a:gd name="connsiteY4281" fmla="*/ 309571 h 509406"/>
                  <a:gd name="connsiteX4282" fmla="*/ 272798 w 2377881"/>
                  <a:gd name="connsiteY4282" fmla="*/ 315476 h 509406"/>
                  <a:gd name="connsiteX4283" fmla="*/ 268131 w 2377881"/>
                  <a:gd name="connsiteY4283" fmla="*/ 315857 h 509406"/>
                  <a:gd name="connsiteX4284" fmla="*/ 259558 w 2377881"/>
                  <a:gd name="connsiteY4284" fmla="*/ 323001 h 509406"/>
                  <a:gd name="connsiteX4285" fmla="*/ 254701 w 2377881"/>
                  <a:gd name="connsiteY4285" fmla="*/ 318905 h 509406"/>
                  <a:gd name="connsiteX4286" fmla="*/ 252986 w 2377881"/>
                  <a:gd name="connsiteY4286" fmla="*/ 317476 h 509406"/>
                  <a:gd name="connsiteX4287" fmla="*/ 246414 w 2377881"/>
                  <a:gd name="connsiteY4287" fmla="*/ 314143 h 509406"/>
                  <a:gd name="connsiteX4288" fmla="*/ 245081 w 2377881"/>
                  <a:gd name="connsiteY4288" fmla="*/ 314524 h 509406"/>
                  <a:gd name="connsiteX4289" fmla="*/ 239080 w 2377881"/>
                  <a:gd name="connsiteY4289" fmla="*/ 316143 h 509406"/>
                  <a:gd name="connsiteX4290" fmla="*/ 234698 w 2377881"/>
                  <a:gd name="connsiteY4290" fmla="*/ 311095 h 509406"/>
                  <a:gd name="connsiteX4291" fmla="*/ 230221 w 2377881"/>
                  <a:gd name="connsiteY4291" fmla="*/ 314333 h 509406"/>
                  <a:gd name="connsiteX4292" fmla="*/ 227935 w 2377881"/>
                  <a:gd name="connsiteY4292" fmla="*/ 315571 h 509406"/>
                  <a:gd name="connsiteX4293" fmla="*/ 220125 w 2377881"/>
                  <a:gd name="connsiteY4293" fmla="*/ 317857 h 509406"/>
                  <a:gd name="connsiteX4294" fmla="*/ 217744 w 2377881"/>
                  <a:gd name="connsiteY4294" fmla="*/ 317953 h 509406"/>
                  <a:gd name="connsiteX4295" fmla="*/ 210505 w 2377881"/>
                  <a:gd name="connsiteY4295" fmla="*/ 314428 h 509406"/>
                  <a:gd name="connsiteX4296" fmla="*/ 204790 w 2377881"/>
                  <a:gd name="connsiteY4296" fmla="*/ 314333 h 509406"/>
                  <a:gd name="connsiteX4297" fmla="*/ 203361 w 2377881"/>
                  <a:gd name="connsiteY4297" fmla="*/ 312809 h 509406"/>
                  <a:gd name="connsiteX4298" fmla="*/ 186311 w 2377881"/>
                  <a:gd name="connsiteY4298" fmla="*/ 309952 h 509406"/>
                  <a:gd name="connsiteX4299" fmla="*/ 181834 w 2377881"/>
                  <a:gd name="connsiteY4299" fmla="*/ 306332 h 509406"/>
                  <a:gd name="connsiteX4300" fmla="*/ 179834 w 2377881"/>
                  <a:gd name="connsiteY4300" fmla="*/ 304713 h 509406"/>
                  <a:gd name="connsiteX4301" fmla="*/ 171833 w 2377881"/>
                  <a:gd name="connsiteY4301" fmla="*/ 308523 h 509406"/>
                  <a:gd name="connsiteX4302" fmla="*/ 160784 w 2377881"/>
                  <a:gd name="connsiteY4302" fmla="*/ 315381 h 509406"/>
                  <a:gd name="connsiteX4303" fmla="*/ 155069 w 2377881"/>
                  <a:gd name="connsiteY4303" fmla="*/ 316048 h 509406"/>
                  <a:gd name="connsiteX4304" fmla="*/ 149735 w 2377881"/>
                  <a:gd name="connsiteY4304" fmla="*/ 311761 h 509406"/>
                  <a:gd name="connsiteX4305" fmla="*/ 141544 w 2377881"/>
                  <a:gd name="connsiteY4305" fmla="*/ 310428 h 509406"/>
                  <a:gd name="connsiteX4306" fmla="*/ 140972 w 2377881"/>
                  <a:gd name="connsiteY4306" fmla="*/ 310333 h 509406"/>
                  <a:gd name="connsiteX4307" fmla="*/ 137258 w 2377881"/>
                  <a:gd name="connsiteY4307" fmla="*/ 311380 h 509406"/>
                  <a:gd name="connsiteX4308" fmla="*/ 135733 w 2377881"/>
                  <a:gd name="connsiteY4308" fmla="*/ 313095 h 509406"/>
                  <a:gd name="connsiteX4309" fmla="*/ 132400 w 2377881"/>
                  <a:gd name="connsiteY4309" fmla="*/ 313666 h 509406"/>
                  <a:gd name="connsiteX4310" fmla="*/ 131161 w 2377881"/>
                  <a:gd name="connsiteY4310" fmla="*/ 311095 h 509406"/>
                  <a:gd name="connsiteX4311" fmla="*/ 134209 w 2377881"/>
                  <a:gd name="connsiteY4311" fmla="*/ 308237 h 509406"/>
                  <a:gd name="connsiteX4312" fmla="*/ 131066 w 2377881"/>
                  <a:gd name="connsiteY4312" fmla="*/ 303284 h 509406"/>
                  <a:gd name="connsiteX4313" fmla="*/ 126780 w 2377881"/>
                  <a:gd name="connsiteY4313" fmla="*/ 307285 h 509406"/>
                  <a:gd name="connsiteX4314" fmla="*/ 126685 w 2377881"/>
                  <a:gd name="connsiteY4314" fmla="*/ 304522 h 509406"/>
                  <a:gd name="connsiteX4315" fmla="*/ 123637 w 2377881"/>
                  <a:gd name="connsiteY4315" fmla="*/ 299569 h 509406"/>
                  <a:gd name="connsiteX4316" fmla="*/ 113921 w 2377881"/>
                  <a:gd name="connsiteY4316" fmla="*/ 302236 h 509406"/>
                  <a:gd name="connsiteX4317" fmla="*/ 107920 w 2377881"/>
                  <a:gd name="connsiteY4317" fmla="*/ 309666 h 509406"/>
                  <a:gd name="connsiteX4318" fmla="*/ 103158 w 2377881"/>
                  <a:gd name="connsiteY4318" fmla="*/ 312333 h 509406"/>
                  <a:gd name="connsiteX4319" fmla="*/ 98776 w 2377881"/>
                  <a:gd name="connsiteY4319" fmla="*/ 313666 h 509406"/>
                  <a:gd name="connsiteX4320" fmla="*/ 85537 w 2377881"/>
                  <a:gd name="connsiteY4320" fmla="*/ 314428 h 509406"/>
                  <a:gd name="connsiteX4321" fmla="*/ 80489 w 2377881"/>
                  <a:gd name="connsiteY4321" fmla="*/ 315381 h 509406"/>
                  <a:gd name="connsiteX4322" fmla="*/ 76107 w 2377881"/>
                  <a:gd name="connsiteY4322" fmla="*/ 313857 h 509406"/>
                  <a:gd name="connsiteX4323" fmla="*/ 74107 w 2377881"/>
                  <a:gd name="connsiteY4323" fmla="*/ 307856 h 509406"/>
                  <a:gd name="connsiteX4324" fmla="*/ 71059 w 2377881"/>
                  <a:gd name="connsiteY4324" fmla="*/ 306999 h 509406"/>
                  <a:gd name="connsiteX4325" fmla="*/ 67725 w 2377881"/>
                  <a:gd name="connsiteY4325" fmla="*/ 307666 h 509406"/>
                  <a:gd name="connsiteX4326" fmla="*/ 73154 w 2377881"/>
                  <a:gd name="connsiteY4326" fmla="*/ 303475 h 509406"/>
                  <a:gd name="connsiteX4327" fmla="*/ 73916 w 2377881"/>
                  <a:gd name="connsiteY4327" fmla="*/ 302713 h 509406"/>
                  <a:gd name="connsiteX4328" fmla="*/ 75250 w 2377881"/>
                  <a:gd name="connsiteY4328" fmla="*/ 301379 h 509406"/>
                  <a:gd name="connsiteX4329" fmla="*/ 74011 w 2377881"/>
                  <a:gd name="connsiteY4329" fmla="*/ 295474 h 509406"/>
                  <a:gd name="connsiteX4330" fmla="*/ 73726 w 2377881"/>
                  <a:gd name="connsiteY4330" fmla="*/ 295664 h 509406"/>
                  <a:gd name="connsiteX4331" fmla="*/ 64986 w 2377881"/>
                  <a:gd name="connsiteY4331" fmla="*/ 299691 h 509406"/>
                  <a:gd name="connsiteX4332" fmla="*/ 66296 w 2377881"/>
                  <a:gd name="connsiteY4332" fmla="*/ 299665 h 509406"/>
                  <a:gd name="connsiteX4333" fmla="*/ 66010 w 2377881"/>
                  <a:gd name="connsiteY4333" fmla="*/ 304427 h 509406"/>
                  <a:gd name="connsiteX4334" fmla="*/ 58105 w 2377881"/>
                  <a:gd name="connsiteY4334" fmla="*/ 305761 h 509406"/>
                  <a:gd name="connsiteX4335" fmla="*/ 54009 w 2377881"/>
                  <a:gd name="connsiteY4335" fmla="*/ 299284 h 509406"/>
                  <a:gd name="connsiteX4336" fmla="*/ 56771 w 2377881"/>
                  <a:gd name="connsiteY4336" fmla="*/ 299855 h 509406"/>
                  <a:gd name="connsiteX4337" fmla="*/ 63757 w 2377881"/>
                  <a:gd name="connsiteY4337" fmla="*/ 299716 h 509406"/>
                  <a:gd name="connsiteX4338" fmla="*/ 59283 w 2377881"/>
                  <a:gd name="connsiteY4338" fmla="*/ 292199 h 509406"/>
                  <a:gd name="connsiteX4339" fmla="*/ 57057 w 2377881"/>
                  <a:gd name="connsiteY4339" fmla="*/ 288901 h 509406"/>
                  <a:gd name="connsiteX4340" fmla="*/ 52866 w 2377881"/>
                  <a:gd name="connsiteY4340" fmla="*/ 292997 h 509406"/>
                  <a:gd name="connsiteX4341" fmla="*/ 48866 w 2377881"/>
                  <a:gd name="connsiteY4341" fmla="*/ 295378 h 509406"/>
                  <a:gd name="connsiteX4342" fmla="*/ 43722 w 2377881"/>
                  <a:gd name="connsiteY4342" fmla="*/ 295283 h 509406"/>
                  <a:gd name="connsiteX4343" fmla="*/ 42293 w 2377881"/>
                  <a:gd name="connsiteY4343" fmla="*/ 295283 h 509406"/>
                  <a:gd name="connsiteX4344" fmla="*/ 38102 w 2377881"/>
                  <a:gd name="connsiteY4344" fmla="*/ 294331 h 509406"/>
                  <a:gd name="connsiteX4345" fmla="*/ 31244 w 2377881"/>
                  <a:gd name="connsiteY4345" fmla="*/ 295855 h 509406"/>
                  <a:gd name="connsiteX4346" fmla="*/ 29530 w 2377881"/>
                  <a:gd name="connsiteY4346" fmla="*/ 299093 h 509406"/>
                  <a:gd name="connsiteX4347" fmla="*/ 27244 w 2377881"/>
                  <a:gd name="connsiteY4347" fmla="*/ 299284 h 509406"/>
                  <a:gd name="connsiteX4348" fmla="*/ 26577 w 2377881"/>
                  <a:gd name="connsiteY4348" fmla="*/ 299188 h 509406"/>
                  <a:gd name="connsiteX4349" fmla="*/ 25243 w 2377881"/>
                  <a:gd name="connsiteY4349" fmla="*/ 295378 h 509406"/>
                  <a:gd name="connsiteX4350" fmla="*/ 28768 w 2377881"/>
                  <a:gd name="connsiteY4350" fmla="*/ 288235 h 509406"/>
                  <a:gd name="connsiteX4351" fmla="*/ 30101 w 2377881"/>
                  <a:gd name="connsiteY4351" fmla="*/ 278233 h 509406"/>
                  <a:gd name="connsiteX4352" fmla="*/ 31911 w 2377881"/>
                  <a:gd name="connsiteY4352" fmla="*/ 274233 h 509406"/>
                  <a:gd name="connsiteX4353" fmla="*/ 31625 w 2377881"/>
                  <a:gd name="connsiteY4353" fmla="*/ 274233 h 509406"/>
                  <a:gd name="connsiteX4354" fmla="*/ 28291 w 2377881"/>
                  <a:gd name="connsiteY4354" fmla="*/ 274614 h 509406"/>
                  <a:gd name="connsiteX4355" fmla="*/ 20100 w 2377881"/>
                  <a:gd name="connsiteY4355" fmla="*/ 269470 h 509406"/>
                  <a:gd name="connsiteX4356" fmla="*/ 18576 w 2377881"/>
                  <a:gd name="connsiteY4356" fmla="*/ 270709 h 509406"/>
                  <a:gd name="connsiteX4357" fmla="*/ 17719 w 2377881"/>
                  <a:gd name="connsiteY4357" fmla="*/ 271375 h 509406"/>
                  <a:gd name="connsiteX4358" fmla="*/ 16576 w 2377881"/>
                  <a:gd name="connsiteY4358" fmla="*/ 276805 h 509406"/>
                  <a:gd name="connsiteX4359" fmla="*/ 12099 w 2377881"/>
                  <a:gd name="connsiteY4359" fmla="*/ 274328 h 509406"/>
                  <a:gd name="connsiteX4360" fmla="*/ 12480 w 2377881"/>
                  <a:gd name="connsiteY4360" fmla="*/ 272328 h 509406"/>
                  <a:gd name="connsiteX4361" fmla="*/ 12480 w 2377881"/>
                  <a:gd name="connsiteY4361" fmla="*/ 268137 h 509406"/>
                  <a:gd name="connsiteX4362" fmla="*/ 9813 w 2377881"/>
                  <a:gd name="connsiteY4362" fmla="*/ 262898 h 509406"/>
                  <a:gd name="connsiteX4363" fmla="*/ 8194 w 2377881"/>
                  <a:gd name="connsiteY4363" fmla="*/ 261755 h 509406"/>
                  <a:gd name="connsiteX4364" fmla="*/ 2479 w 2377881"/>
                  <a:gd name="connsiteY4364" fmla="*/ 260231 h 509406"/>
                  <a:gd name="connsiteX4365" fmla="*/ 5336 w 2377881"/>
                  <a:gd name="connsiteY4365" fmla="*/ 247563 h 509406"/>
                  <a:gd name="connsiteX4366" fmla="*/ 15242 w 2377881"/>
                  <a:gd name="connsiteY4366" fmla="*/ 247087 h 509406"/>
                  <a:gd name="connsiteX4367" fmla="*/ 19052 w 2377881"/>
                  <a:gd name="connsiteY4367" fmla="*/ 246896 h 509406"/>
                  <a:gd name="connsiteX4368" fmla="*/ 22005 w 2377881"/>
                  <a:gd name="connsiteY4368" fmla="*/ 243086 h 509406"/>
                  <a:gd name="connsiteX4369" fmla="*/ 20005 w 2377881"/>
                  <a:gd name="connsiteY4369" fmla="*/ 239562 h 509406"/>
                  <a:gd name="connsiteX4370" fmla="*/ 22195 w 2377881"/>
                  <a:gd name="connsiteY4370" fmla="*/ 238133 h 509406"/>
                  <a:gd name="connsiteX4371" fmla="*/ 23910 w 2377881"/>
                  <a:gd name="connsiteY4371" fmla="*/ 236990 h 509406"/>
                  <a:gd name="connsiteX4372" fmla="*/ 30958 w 2377881"/>
                  <a:gd name="connsiteY4372" fmla="*/ 239752 h 509406"/>
                  <a:gd name="connsiteX4373" fmla="*/ 32673 w 2377881"/>
                  <a:gd name="connsiteY4373" fmla="*/ 237847 h 509406"/>
                  <a:gd name="connsiteX4374" fmla="*/ 30673 w 2377881"/>
                  <a:gd name="connsiteY4374" fmla="*/ 234704 h 509406"/>
                  <a:gd name="connsiteX4375" fmla="*/ 33244 w 2377881"/>
                  <a:gd name="connsiteY4375" fmla="*/ 233371 h 509406"/>
                  <a:gd name="connsiteX4376" fmla="*/ 34197 w 2377881"/>
                  <a:gd name="connsiteY4376" fmla="*/ 233847 h 509406"/>
                  <a:gd name="connsiteX4377" fmla="*/ 32197 w 2377881"/>
                  <a:gd name="connsiteY4377" fmla="*/ 229180 h 509406"/>
                  <a:gd name="connsiteX4378" fmla="*/ 29149 w 2377881"/>
                  <a:gd name="connsiteY4378" fmla="*/ 228513 h 509406"/>
                  <a:gd name="connsiteX4379" fmla="*/ 28101 w 2377881"/>
                  <a:gd name="connsiteY4379" fmla="*/ 228322 h 509406"/>
                  <a:gd name="connsiteX4380" fmla="*/ 26101 w 2377881"/>
                  <a:gd name="connsiteY4380" fmla="*/ 228132 h 509406"/>
                  <a:gd name="connsiteX4381" fmla="*/ 25053 w 2377881"/>
                  <a:gd name="connsiteY4381" fmla="*/ 224417 h 509406"/>
                  <a:gd name="connsiteX4382" fmla="*/ 20862 w 2377881"/>
                  <a:gd name="connsiteY4382" fmla="*/ 221655 h 509406"/>
                  <a:gd name="connsiteX4383" fmla="*/ 18100 w 2377881"/>
                  <a:gd name="connsiteY4383" fmla="*/ 218416 h 509406"/>
                  <a:gd name="connsiteX4384" fmla="*/ 15623 w 2377881"/>
                  <a:gd name="connsiteY4384" fmla="*/ 226132 h 509406"/>
                  <a:gd name="connsiteX4385" fmla="*/ 9146 w 2377881"/>
                  <a:gd name="connsiteY4385" fmla="*/ 227370 h 509406"/>
                  <a:gd name="connsiteX4386" fmla="*/ 5146 w 2377881"/>
                  <a:gd name="connsiteY4386" fmla="*/ 223274 h 509406"/>
                  <a:gd name="connsiteX4387" fmla="*/ 5812 w 2377881"/>
                  <a:gd name="connsiteY4387" fmla="*/ 222512 h 509406"/>
                  <a:gd name="connsiteX4388" fmla="*/ 8099 w 2377881"/>
                  <a:gd name="connsiteY4388" fmla="*/ 222322 h 509406"/>
                  <a:gd name="connsiteX4389" fmla="*/ 9241 w 2377881"/>
                  <a:gd name="connsiteY4389" fmla="*/ 222798 h 509406"/>
                  <a:gd name="connsiteX4390" fmla="*/ 11908 w 2377881"/>
                  <a:gd name="connsiteY4390" fmla="*/ 220036 h 509406"/>
                  <a:gd name="connsiteX4391" fmla="*/ 17814 w 2377881"/>
                  <a:gd name="connsiteY4391" fmla="*/ 212130 h 509406"/>
                  <a:gd name="connsiteX4392" fmla="*/ 23624 w 2377881"/>
                  <a:gd name="connsiteY4392" fmla="*/ 207844 h 509406"/>
                  <a:gd name="connsiteX4393" fmla="*/ 21243 w 2377881"/>
                  <a:gd name="connsiteY4393" fmla="*/ 205558 h 509406"/>
                  <a:gd name="connsiteX4394" fmla="*/ 21529 w 2377881"/>
                  <a:gd name="connsiteY4394" fmla="*/ 205558 h 509406"/>
                  <a:gd name="connsiteX4395" fmla="*/ 29339 w 2377881"/>
                  <a:gd name="connsiteY4395" fmla="*/ 200890 h 509406"/>
                  <a:gd name="connsiteX4396" fmla="*/ 30292 w 2377881"/>
                  <a:gd name="connsiteY4396" fmla="*/ 200033 h 509406"/>
                  <a:gd name="connsiteX4397" fmla="*/ 30673 w 2377881"/>
                  <a:gd name="connsiteY4397" fmla="*/ 194890 h 509406"/>
                  <a:gd name="connsiteX4398" fmla="*/ 37531 w 2377881"/>
                  <a:gd name="connsiteY4398" fmla="*/ 195080 h 509406"/>
                  <a:gd name="connsiteX4399" fmla="*/ 38483 w 2377881"/>
                  <a:gd name="connsiteY4399" fmla="*/ 202033 h 509406"/>
                  <a:gd name="connsiteX4400" fmla="*/ 44198 w 2377881"/>
                  <a:gd name="connsiteY4400" fmla="*/ 205748 h 509406"/>
                  <a:gd name="connsiteX4401" fmla="*/ 44579 w 2377881"/>
                  <a:gd name="connsiteY4401" fmla="*/ 203653 h 509406"/>
                  <a:gd name="connsiteX4402" fmla="*/ 43055 w 2377881"/>
                  <a:gd name="connsiteY4402" fmla="*/ 197557 h 509406"/>
                  <a:gd name="connsiteX4403" fmla="*/ 47818 w 2377881"/>
                  <a:gd name="connsiteY4403" fmla="*/ 187079 h 509406"/>
                  <a:gd name="connsiteX4404" fmla="*/ 53818 w 2377881"/>
                  <a:gd name="connsiteY4404" fmla="*/ 190508 h 509406"/>
                  <a:gd name="connsiteX4405" fmla="*/ 56104 w 2377881"/>
                  <a:gd name="connsiteY4405" fmla="*/ 191842 h 509406"/>
                  <a:gd name="connsiteX4406" fmla="*/ 60391 w 2377881"/>
                  <a:gd name="connsiteY4406" fmla="*/ 184126 h 509406"/>
                  <a:gd name="connsiteX4407" fmla="*/ 65725 w 2377881"/>
                  <a:gd name="connsiteY4407" fmla="*/ 187365 h 509406"/>
                  <a:gd name="connsiteX4408" fmla="*/ 68011 w 2377881"/>
                  <a:gd name="connsiteY4408" fmla="*/ 189079 h 509406"/>
                  <a:gd name="connsiteX4409" fmla="*/ 69535 w 2377881"/>
                  <a:gd name="connsiteY4409" fmla="*/ 190222 h 509406"/>
                  <a:gd name="connsiteX4410" fmla="*/ 73535 w 2377881"/>
                  <a:gd name="connsiteY4410" fmla="*/ 185269 h 509406"/>
                  <a:gd name="connsiteX4411" fmla="*/ 74392 w 2377881"/>
                  <a:gd name="connsiteY4411" fmla="*/ 185174 h 509406"/>
                  <a:gd name="connsiteX4412" fmla="*/ 77726 w 2377881"/>
                  <a:gd name="connsiteY4412" fmla="*/ 184984 h 509406"/>
                  <a:gd name="connsiteX4413" fmla="*/ 82489 w 2377881"/>
                  <a:gd name="connsiteY4413" fmla="*/ 186793 h 509406"/>
                  <a:gd name="connsiteX4414" fmla="*/ 77726 w 2377881"/>
                  <a:gd name="connsiteY4414" fmla="*/ 191365 h 509406"/>
                  <a:gd name="connsiteX4415" fmla="*/ 79726 w 2377881"/>
                  <a:gd name="connsiteY4415" fmla="*/ 197652 h 509406"/>
                  <a:gd name="connsiteX4416" fmla="*/ 84870 w 2377881"/>
                  <a:gd name="connsiteY4416" fmla="*/ 194223 h 509406"/>
                  <a:gd name="connsiteX4417" fmla="*/ 85918 w 2377881"/>
                  <a:gd name="connsiteY4417" fmla="*/ 195271 h 509406"/>
                  <a:gd name="connsiteX4418" fmla="*/ 97348 w 2377881"/>
                  <a:gd name="connsiteY4418" fmla="*/ 194699 h 509406"/>
                  <a:gd name="connsiteX4419" fmla="*/ 97729 w 2377881"/>
                  <a:gd name="connsiteY4419" fmla="*/ 194128 h 509406"/>
                  <a:gd name="connsiteX4420" fmla="*/ 96109 w 2377881"/>
                  <a:gd name="connsiteY4420" fmla="*/ 189746 h 509406"/>
                  <a:gd name="connsiteX4421" fmla="*/ 94871 w 2377881"/>
                  <a:gd name="connsiteY4421" fmla="*/ 182126 h 509406"/>
                  <a:gd name="connsiteX4422" fmla="*/ 99634 w 2377881"/>
                  <a:gd name="connsiteY4422" fmla="*/ 180221 h 509406"/>
                  <a:gd name="connsiteX4423" fmla="*/ 102110 w 2377881"/>
                  <a:gd name="connsiteY4423" fmla="*/ 184222 h 509406"/>
                  <a:gd name="connsiteX4424" fmla="*/ 110397 w 2377881"/>
                  <a:gd name="connsiteY4424" fmla="*/ 178602 h 509406"/>
                  <a:gd name="connsiteX4425" fmla="*/ 110683 w 2377881"/>
                  <a:gd name="connsiteY4425" fmla="*/ 176602 h 509406"/>
                  <a:gd name="connsiteX4426" fmla="*/ 112683 w 2377881"/>
                  <a:gd name="connsiteY4426" fmla="*/ 174601 h 509406"/>
                  <a:gd name="connsiteX4427" fmla="*/ 113635 w 2377881"/>
                  <a:gd name="connsiteY4427" fmla="*/ 174506 h 509406"/>
                  <a:gd name="connsiteX4428" fmla="*/ 125923 w 2377881"/>
                  <a:gd name="connsiteY4428" fmla="*/ 181174 h 509406"/>
                  <a:gd name="connsiteX4429" fmla="*/ 130876 w 2377881"/>
                  <a:gd name="connsiteY4429" fmla="*/ 180126 h 509406"/>
                  <a:gd name="connsiteX4430" fmla="*/ 133448 w 2377881"/>
                  <a:gd name="connsiteY4430" fmla="*/ 179554 h 509406"/>
                  <a:gd name="connsiteX4431" fmla="*/ 132114 w 2377881"/>
                  <a:gd name="connsiteY4431" fmla="*/ 182507 h 509406"/>
                  <a:gd name="connsiteX4432" fmla="*/ 137067 w 2377881"/>
                  <a:gd name="connsiteY4432" fmla="*/ 186222 h 509406"/>
                  <a:gd name="connsiteX4433" fmla="*/ 138400 w 2377881"/>
                  <a:gd name="connsiteY4433" fmla="*/ 183936 h 509406"/>
                  <a:gd name="connsiteX4434" fmla="*/ 139829 w 2377881"/>
                  <a:gd name="connsiteY4434" fmla="*/ 181555 h 509406"/>
                  <a:gd name="connsiteX4435" fmla="*/ 141449 w 2377881"/>
                  <a:gd name="connsiteY4435" fmla="*/ 175744 h 509406"/>
                  <a:gd name="connsiteX4436" fmla="*/ 153355 w 2377881"/>
                  <a:gd name="connsiteY4436" fmla="*/ 181078 h 509406"/>
                  <a:gd name="connsiteX4437" fmla="*/ 154593 w 2377881"/>
                  <a:gd name="connsiteY4437" fmla="*/ 180602 h 509406"/>
                  <a:gd name="connsiteX4438" fmla="*/ 156784 w 2377881"/>
                  <a:gd name="connsiteY4438" fmla="*/ 179840 h 509406"/>
                  <a:gd name="connsiteX4439" fmla="*/ 157165 w 2377881"/>
                  <a:gd name="connsiteY4439" fmla="*/ 179650 h 509406"/>
                  <a:gd name="connsiteX4440" fmla="*/ 162118 w 2377881"/>
                  <a:gd name="connsiteY4440" fmla="*/ 182126 h 509406"/>
                  <a:gd name="connsiteX4441" fmla="*/ 159927 w 2377881"/>
                  <a:gd name="connsiteY4441" fmla="*/ 194604 h 509406"/>
                  <a:gd name="connsiteX4442" fmla="*/ 160117 w 2377881"/>
                  <a:gd name="connsiteY4442" fmla="*/ 194604 h 509406"/>
                  <a:gd name="connsiteX4443" fmla="*/ 162118 w 2377881"/>
                  <a:gd name="connsiteY4443" fmla="*/ 194985 h 509406"/>
                  <a:gd name="connsiteX4444" fmla="*/ 169642 w 2377881"/>
                  <a:gd name="connsiteY4444" fmla="*/ 191270 h 509406"/>
                  <a:gd name="connsiteX4445" fmla="*/ 169738 w 2377881"/>
                  <a:gd name="connsiteY4445" fmla="*/ 189175 h 509406"/>
                  <a:gd name="connsiteX4446" fmla="*/ 169833 w 2377881"/>
                  <a:gd name="connsiteY4446" fmla="*/ 186889 h 509406"/>
                  <a:gd name="connsiteX4447" fmla="*/ 174024 w 2377881"/>
                  <a:gd name="connsiteY4447" fmla="*/ 181269 h 509406"/>
                  <a:gd name="connsiteX4448" fmla="*/ 167547 w 2377881"/>
                  <a:gd name="connsiteY4448" fmla="*/ 176506 h 509406"/>
                  <a:gd name="connsiteX4449" fmla="*/ 165833 w 2377881"/>
                  <a:gd name="connsiteY4449" fmla="*/ 173649 h 509406"/>
                  <a:gd name="connsiteX4450" fmla="*/ 171983 w 2377881"/>
                  <a:gd name="connsiteY4450" fmla="*/ 167235 h 509406"/>
                  <a:gd name="connsiteX4451" fmla="*/ 167833 w 2377881"/>
                  <a:gd name="connsiteY4451" fmla="*/ 168506 h 509406"/>
                  <a:gd name="connsiteX4452" fmla="*/ 157641 w 2377881"/>
                  <a:gd name="connsiteY4452" fmla="*/ 175745 h 509406"/>
                  <a:gd name="connsiteX4453" fmla="*/ 152784 w 2377881"/>
                  <a:gd name="connsiteY4453" fmla="*/ 176697 h 509406"/>
                  <a:gd name="connsiteX4454" fmla="*/ 151069 w 2377881"/>
                  <a:gd name="connsiteY4454" fmla="*/ 177078 h 509406"/>
                  <a:gd name="connsiteX4455" fmla="*/ 148307 w 2377881"/>
                  <a:gd name="connsiteY4455" fmla="*/ 173173 h 509406"/>
                  <a:gd name="connsiteX4456" fmla="*/ 154212 w 2377881"/>
                  <a:gd name="connsiteY4456" fmla="*/ 169839 h 509406"/>
                  <a:gd name="connsiteX4457" fmla="*/ 165738 w 2377881"/>
                  <a:gd name="connsiteY4457" fmla="*/ 165553 h 509406"/>
                  <a:gd name="connsiteX4458" fmla="*/ 172199 w 2377881"/>
                  <a:gd name="connsiteY4458" fmla="*/ 167009 h 509406"/>
                  <a:gd name="connsiteX4459" fmla="*/ 172500 w 2377881"/>
                  <a:gd name="connsiteY4459" fmla="*/ 166696 h 509406"/>
                  <a:gd name="connsiteX4460" fmla="*/ 172500 w 2377881"/>
                  <a:gd name="connsiteY4460" fmla="*/ 166029 h 509406"/>
                  <a:gd name="connsiteX4461" fmla="*/ 172500 w 2377881"/>
                  <a:gd name="connsiteY4461" fmla="*/ 164981 h 509406"/>
                  <a:gd name="connsiteX4462" fmla="*/ 177358 w 2377881"/>
                  <a:gd name="connsiteY4462" fmla="*/ 161933 h 509406"/>
                  <a:gd name="connsiteX4463" fmla="*/ 184025 w 2377881"/>
                  <a:gd name="connsiteY4463" fmla="*/ 159742 h 509406"/>
                  <a:gd name="connsiteX4464" fmla="*/ 189740 w 2377881"/>
                  <a:gd name="connsiteY4464" fmla="*/ 159457 h 509406"/>
                  <a:gd name="connsiteX4465" fmla="*/ 191645 w 2377881"/>
                  <a:gd name="connsiteY4465" fmla="*/ 160409 h 509406"/>
                  <a:gd name="connsiteX4466" fmla="*/ 190788 w 2377881"/>
                  <a:gd name="connsiteY4466" fmla="*/ 154408 h 509406"/>
                  <a:gd name="connsiteX4467" fmla="*/ 190312 w 2377881"/>
                  <a:gd name="connsiteY4467" fmla="*/ 150122 h 509406"/>
                  <a:gd name="connsiteX4468" fmla="*/ 190026 w 2377881"/>
                  <a:gd name="connsiteY4468" fmla="*/ 147360 h 509406"/>
                  <a:gd name="connsiteX4469" fmla="*/ 184692 w 2377881"/>
                  <a:gd name="connsiteY4469" fmla="*/ 146503 h 509406"/>
                  <a:gd name="connsiteX4470" fmla="*/ 184216 w 2377881"/>
                  <a:gd name="connsiteY4470" fmla="*/ 144883 h 509406"/>
                  <a:gd name="connsiteX4471" fmla="*/ 184216 w 2377881"/>
                  <a:gd name="connsiteY4471" fmla="*/ 144788 h 509406"/>
                  <a:gd name="connsiteX4472" fmla="*/ 181168 w 2377881"/>
                  <a:gd name="connsiteY4472" fmla="*/ 141264 h 509406"/>
                  <a:gd name="connsiteX4473" fmla="*/ 180215 w 2377881"/>
                  <a:gd name="connsiteY4473" fmla="*/ 139454 h 509406"/>
                  <a:gd name="connsiteX4474" fmla="*/ 182596 w 2377881"/>
                  <a:gd name="connsiteY4474" fmla="*/ 135644 h 509406"/>
                  <a:gd name="connsiteX4475" fmla="*/ 184120 w 2377881"/>
                  <a:gd name="connsiteY4475" fmla="*/ 134596 h 509406"/>
                  <a:gd name="connsiteX4476" fmla="*/ 187931 w 2377881"/>
                  <a:gd name="connsiteY4476" fmla="*/ 134025 h 509406"/>
                  <a:gd name="connsiteX4477" fmla="*/ 194026 w 2377881"/>
                  <a:gd name="connsiteY4477" fmla="*/ 135930 h 509406"/>
                  <a:gd name="connsiteX4478" fmla="*/ 205457 w 2377881"/>
                  <a:gd name="connsiteY4478" fmla="*/ 125357 h 509406"/>
                  <a:gd name="connsiteX4479" fmla="*/ 205837 w 2377881"/>
                  <a:gd name="connsiteY4479" fmla="*/ 126976 h 509406"/>
                  <a:gd name="connsiteX4480" fmla="*/ 211457 w 2377881"/>
                  <a:gd name="connsiteY4480" fmla="*/ 129167 h 509406"/>
                  <a:gd name="connsiteX4481" fmla="*/ 221458 w 2377881"/>
                  <a:gd name="connsiteY4481" fmla="*/ 126119 h 509406"/>
                  <a:gd name="connsiteX4482" fmla="*/ 227174 w 2377881"/>
                  <a:gd name="connsiteY4482" fmla="*/ 128405 h 509406"/>
                  <a:gd name="connsiteX4483" fmla="*/ 233555 w 2377881"/>
                  <a:gd name="connsiteY4483" fmla="*/ 132120 h 509406"/>
                  <a:gd name="connsiteX4484" fmla="*/ 236794 w 2377881"/>
                  <a:gd name="connsiteY4484" fmla="*/ 131358 h 509406"/>
                  <a:gd name="connsiteX4485" fmla="*/ 248224 w 2377881"/>
                  <a:gd name="connsiteY4485" fmla="*/ 123833 h 509406"/>
                  <a:gd name="connsiteX4486" fmla="*/ 252129 w 2377881"/>
                  <a:gd name="connsiteY4486" fmla="*/ 121833 h 509406"/>
                  <a:gd name="connsiteX4487" fmla="*/ 249367 w 2377881"/>
                  <a:gd name="connsiteY4487" fmla="*/ 117356 h 509406"/>
                  <a:gd name="connsiteX4488" fmla="*/ 243747 w 2377881"/>
                  <a:gd name="connsiteY4488" fmla="*/ 114689 h 509406"/>
                  <a:gd name="connsiteX4489" fmla="*/ 242128 w 2377881"/>
                  <a:gd name="connsiteY4489" fmla="*/ 111355 h 509406"/>
                  <a:gd name="connsiteX4490" fmla="*/ 237460 w 2377881"/>
                  <a:gd name="connsiteY4490" fmla="*/ 107355 h 509406"/>
                  <a:gd name="connsiteX4491" fmla="*/ 235936 w 2377881"/>
                  <a:gd name="connsiteY4491" fmla="*/ 107069 h 509406"/>
                  <a:gd name="connsiteX4492" fmla="*/ 233460 w 2377881"/>
                  <a:gd name="connsiteY4492" fmla="*/ 110879 h 509406"/>
                  <a:gd name="connsiteX4493" fmla="*/ 235556 w 2377881"/>
                  <a:gd name="connsiteY4493" fmla="*/ 112879 h 509406"/>
                  <a:gd name="connsiteX4494" fmla="*/ 234984 w 2377881"/>
                  <a:gd name="connsiteY4494" fmla="*/ 115165 h 509406"/>
                  <a:gd name="connsiteX4495" fmla="*/ 236032 w 2377881"/>
                  <a:gd name="connsiteY4495" fmla="*/ 115832 h 509406"/>
                  <a:gd name="connsiteX4496" fmla="*/ 236794 w 2377881"/>
                  <a:gd name="connsiteY4496" fmla="*/ 116308 h 509406"/>
                  <a:gd name="connsiteX4497" fmla="*/ 235270 w 2377881"/>
                  <a:gd name="connsiteY4497" fmla="*/ 118404 h 509406"/>
                  <a:gd name="connsiteX4498" fmla="*/ 234508 w 2377881"/>
                  <a:gd name="connsiteY4498" fmla="*/ 118594 h 509406"/>
                  <a:gd name="connsiteX4499" fmla="*/ 231079 w 2377881"/>
                  <a:gd name="connsiteY4499" fmla="*/ 119452 h 509406"/>
                  <a:gd name="connsiteX4500" fmla="*/ 221840 w 2377881"/>
                  <a:gd name="connsiteY4500" fmla="*/ 124309 h 509406"/>
                  <a:gd name="connsiteX4501" fmla="*/ 219173 w 2377881"/>
                  <a:gd name="connsiteY4501" fmla="*/ 122976 h 509406"/>
                  <a:gd name="connsiteX4502" fmla="*/ 214791 w 2377881"/>
                  <a:gd name="connsiteY4502" fmla="*/ 122214 h 509406"/>
                  <a:gd name="connsiteX4503" fmla="*/ 209171 w 2377881"/>
                  <a:gd name="connsiteY4503" fmla="*/ 122595 h 509406"/>
                  <a:gd name="connsiteX4504" fmla="*/ 211267 w 2377881"/>
                  <a:gd name="connsiteY4504" fmla="*/ 116594 h 509406"/>
                  <a:gd name="connsiteX4505" fmla="*/ 211171 w 2377881"/>
                  <a:gd name="connsiteY4505" fmla="*/ 116118 h 509406"/>
                  <a:gd name="connsiteX4506" fmla="*/ 209743 w 2377881"/>
                  <a:gd name="connsiteY4506" fmla="*/ 113546 h 509406"/>
                  <a:gd name="connsiteX4507" fmla="*/ 207361 w 2377881"/>
                  <a:gd name="connsiteY4507" fmla="*/ 113641 h 509406"/>
                  <a:gd name="connsiteX4508" fmla="*/ 205742 w 2377881"/>
                  <a:gd name="connsiteY4508" fmla="*/ 114689 h 509406"/>
                  <a:gd name="connsiteX4509" fmla="*/ 196789 w 2377881"/>
                  <a:gd name="connsiteY4509" fmla="*/ 108403 h 509406"/>
                  <a:gd name="connsiteX4510" fmla="*/ 190883 w 2377881"/>
                  <a:gd name="connsiteY4510" fmla="*/ 109641 h 509406"/>
                  <a:gd name="connsiteX4511" fmla="*/ 186311 w 2377881"/>
                  <a:gd name="connsiteY4511" fmla="*/ 110593 h 509406"/>
                  <a:gd name="connsiteX4512" fmla="*/ 172405 w 2377881"/>
                  <a:gd name="connsiteY4512" fmla="*/ 111355 h 509406"/>
                  <a:gd name="connsiteX4513" fmla="*/ 169738 w 2377881"/>
                  <a:gd name="connsiteY4513" fmla="*/ 110212 h 509406"/>
                  <a:gd name="connsiteX4514" fmla="*/ 166975 w 2377881"/>
                  <a:gd name="connsiteY4514" fmla="*/ 109069 h 509406"/>
                  <a:gd name="connsiteX4515" fmla="*/ 165928 w 2377881"/>
                  <a:gd name="connsiteY4515" fmla="*/ 102497 h 509406"/>
                  <a:gd name="connsiteX4516" fmla="*/ 172119 w 2377881"/>
                  <a:gd name="connsiteY4516" fmla="*/ 104783 h 509406"/>
                  <a:gd name="connsiteX4517" fmla="*/ 173929 w 2377881"/>
                  <a:gd name="connsiteY4517" fmla="*/ 105450 h 509406"/>
                  <a:gd name="connsiteX4518" fmla="*/ 181263 w 2377881"/>
                  <a:gd name="connsiteY4518" fmla="*/ 99830 h 509406"/>
                  <a:gd name="connsiteX4519" fmla="*/ 192502 w 2377881"/>
                  <a:gd name="connsiteY4519" fmla="*/ 104116 h 509406"/>
                  <a:gd name="connsiteX4520" fmla="*/ 198217 w 2377881"/>
                  <a:gd name="connsiteY4520" fmla="*/ 99925 h 509406"/>
                  <a:gd name="connsiteX4521" fmla="*/ 199170 w 2377881"/>
                  <a:gd name="connsiteY4521" fmla="*/ 99259 h 509406"/>
                  <a:gd name="connsiteX4522" fmla="*/ 198122 w 2377881"/>
                  <a:gd name="connsiteY4522" fmla="*/ 96973 h 509406"/>
                  <a:gd name="connsiteX4523" fmla="*/ 191169 w 2377881"/>
                  <a:gd name="connsiteY4523" fmla="*/ 95449 h 509406"/>
                  <a:gd name="connsiteX4524" fmla="*/ 194408 w 2377881"/>
                  <a:gd name="connsiteY4524" fmla="*/ 90781 h 509406"/>
                  <a:gd name="connsiteX4525" fmla="*/ 194884 w 2377881"/>
                  <a:gd name="connsiteY4525" fmla="*/ 85066 h 509406"/>
                  <a:gd name="connsiteX4526" fmla="*/ 196408 w 2377881"/>
                  <a:gd name="connsiteY4526" fmla="*/ 85828 h 509406"/>
                  <a:gd name="connsiteX4527" fmla="*/ 198979 w 2377881"/>
                  <a:gd name="connsiteY4527" fmla="*/ 87067 h 509406"/>
                  <a:gd name="connsiteX4528" fmla="*/ 202504 w 2377881"/>
                  <a:gd name="connsiteY4528" fmla="*/ 91829 h 509406"/>
                  <a:gd name="connsiteX4529" fmla="*/ 202408 w 2377881"/>
                  <a:gd name="connsiteY4529" fmla="*/ 92305 h 509406"/>
                  <a:gd name="connsiteX4530" fmla="*/ 202313 w 2377881"/>
                  <a:gd name="connsiteY4530" fmla="*/ 93067 h 509406"/>
                  <a:gd name="connsiteX4531" fmla="*/ 205075 w 2377881"/>
                  <a:gd name="connsiteY4531" fmla="*/ 93829 h 509406"/>
                  <a:gd name="connsiteX4532" fmla="*/ 205933 w 2377881"/>
                  <a:gd name="connsiteY4532" fmla="*/ 93067 h 509406"/>
                  <a:gd name="connsiteX4533" fmla="*/ 206123 w 2377881"/>
                  <a:gd name="connsiteY4533" fmla="*/ 90019 h 509406"/>
                  <a:gd name="connsiteX4534" fmla="*/ 206695 w 2377881"/>
                  <a:gd name="connsiteY4534" fmla="*/ 87352 h 509406"/>
                  <a:gd name="connsiteX4535" fmla="*/ 209838 w 2377881"/>
                  <a:gd name="connsiteY4535" fmla="*/ 91258 h 509406"/>
                  <a:gd name="connsiteX4536" fmla="*/ 206885 w 2377881"/>
                  <a:gd name="connsiteY4536" fmla="*/ 97544 h 509406"/>
                  <a:gd name="connsiteX4537" fmla="*/ 210028 w 2377881"/>
                  <a:gd name="connsiteY4537" fmla="*/ 98306 h 509406"/>
                  <a:gd name="connsiteX4538" fmla="*/ 214696 w 2377881"/>
                  <a:gd name="connsiteY4538" fmla="*/ 95925 h 509406"/>
                  <a:gd name="connsiteX4539" fmla="*/ 214791 w 2377881"/>
                  <a:gd name="connsiteY4539" fmla="*/ 94972 h 509406"/>
                  <a:gd name="connsiteX4540" fmla="*/ 214982 w 2377881"/>
                  <a:gd name="connsiteY4540" fmla="*/ 93448 h 509406"/>
                  <a:gd name="connsiteX4541" fmla="*/ 218478 w 2377881"/>
                  <a:gd name="connsiteY4541" fmla="*/ 91547 h 509406"/>
                  <a:gd name="connsiteX4542" fmla="*/ 223649 w 2377881"/>
                  <a:gd name="connsiteY4542" fmla="*/ 94877 h 509406"/>
                  <a:gd name="connsiteX4543" fmla="*/ 220328 w 2377881"/>
                  <a:gd name="connsiteY4543" fmla="*/ 90541 h 509406"/>
                  <a:gd name="connsiteX4544" fmla="*/ 224792 w 2377881"/>
                  <a:gd name="connsiteY4544" fmla="*/ 88114 h 509406"/>
                  <a:gd name="connsiteX4545" fmla="*/ 219649 w 2377881"/>
                  <a:gd name="connsiteY4545" fmla="*/ 86305 h 509406"/>
                  <a:gd name="connsiteX4546" fmla="*/ 216601 w 2377881"/>
                  <a:gd name="connsiteY4546" fmla="*/ 87352 h 509406"/>
                  <a:gd name="connsiteX4547" fmla="*/ 217744 w 2377881"/>
                  <a:gd name="connsiteY4547" fmla="*/ 90305 h 509406"/>
                  <a:gd name="connsiteX4548" fmla="*/ 220220 w 2377881"/>
                  <a:gd name="connsiteY4548" fmla="*/ 90400 h 509406"/>
                  <a:gd name="connsiteX4549" fmla="*/ 220328 w 2377881"/>
                  <a:gd name="connsiteY4549" fmla="*/ 90541 h 509406"/>
                  <a:gd name="connsiteX4550" fmla="*/ 218478 w 2377881"/>
                  <a:gd name="connsiteY4550" fmla="*/ 91547 h 509406"/>
                  <a:gd name="connsiteX4551" fmla="*/ 218029 w 2377881"/>
                  <a:gd name="connsiteY4551" fmla="*/ 91258 h 509406"/>
                  <a:gd name="connsiteX4552" fmla="*/ 210505 w 2377881"/>
                  <a:gd name="connsiteY4552" fmla="*/ 87352 h 509406"/>
                  <a:gd name="connsiteX4553" fmla="*/ 214124 w 2377881"/>
                  <a:gd name="connsiteY4553" fmla="*/ 83638 h 509406"/>
                  <a:gd name="connsiteX4554" fmla="*/ 224125 w 2377881"/>
                  <a:gd name="connsiteY4554" fmla="*/ 79542 h 509406"/>
                  <a:gd name="connsiteX4555" fmla="*/ 219458 w 2377881"/>
                  <a:gd name="connsiteY4555" fmla="*/ 78494 h 509406"/>
                  <a:gd name="connsiteX4556" fmla="*/ 217458 w 2377881"/>
                  <a:gd name="connsiteY4556" fmla="*/ 77923 h 509406"/>
                  <a:gd name="connsiteX4557" fmla="*/ 211362 w 2377881"/>
                  <a:gd name="connsiteY4557" fmla="*/ 74779 h 509406"/>
                  <a:gd name="connsiteX4558" fmla="*/ 210981 w 2377881"/>
                  <a:gd name="connsiteY4558" fmla="*/ 74494 h 509406"/>
                  <a:gd name="connsiteX4559" fmla="*/ 213172 w 2377881"/>
                  <a:gd name="connsiteY4559" fmla="*/ 72684 h 509406"/>
                  <a:gd name="connsiteX4560" fmla="*/ 214029 w 2377881"/>
                  <a:gd name="connsiteY4560" fmla="*/ 72874 h 509406"/>
                  <a:gd name="connsiteX4561" fmla="*/ 216982 w 2377881"/>
                  <a:gd name="connsiteY4561" fmla="*/ 73446 h 509406"/>
                  <a:gd name="connsiteX4562" fmla="*/ 229364 w 2377881"/>
                  <a:gd name="connsiteY4562" fmla="*/ 68969 h 509406"/>
                  <a:gd name="connsiteX4563" fmla="*/ 234412 w 2377881"/>
                  <a:gd name="connsiteY4563" fmla="*/ 70398 h 509406"/>
                  <a:gd name="connsiteX4564" fmla="*/ 238508 w 2377881"/>
                  <a:gd name="connsiteY4564" fmla="*/ 71636 h 509406"/>
                  <a:gd name="connsiteX4565" fmla="*/ 244985 w 2377881"/>
                  <a:gd name="connsiteY4565" fmla="*/ 72589 h 509406"/>
                  <a:gd name="connsiteX4566" fmla="*/ 245938 w 2377881"/>
                  <a:gd name="connsiteY4566" fmla="*/ 76399 h 509406"/>
                  <a:gd name="connsiteX4567" fmla="*/ 253272 w 2377881"/>
                  <a:gd name="connsiteY4567" fmla="*/ 68874 h 509406"/>
                  <a:gd name="connsiteX4568" fmla="*/ 260130 w 2377881"/>
                  <a:gd name="connsiteY4568" fmla="*/ 67064 h 509406"/>
                  <a:gd name="connsiteX4569" fmla="*/ 262892 w 2377881"/>
                  <a:gd name="connsiteY4569" fmla="*/ 67445 h 509406"/>
                  <a:gd name="connsiteX4570" fmla="*/ 270798 w 2377881"/>
                  <a:gd name="connsiteY4570" fmla="*/ 69445 h 509406"/>
                  <a:gd name="connsiteX4571" fmla="*/ 271179 w 2377881"/>
                  <a:gd name="connsiteY4571" fmla="*/ 69541 h 509406"/>
                  <a:gd name="connsiteX4572" fmla="*/ 272893 w 2377881"/>
                  <a:gd name="connsiteY4572" fmla="*/ 72208 h 509406"/>
                  <a:gd name="connsiteX4573" fmla="*/ 276227 w 2377881"/>
                  <a:gd name="connsiteY4573" fmla="*/ 77256 h 509406"/>
                  <a:gd name="connsiteX4574" fmla="*/ 282990 w 2377881"/>
                  <a:gd name="connsiteY4574" fmla="*/ 75256 h 509406"/>
                  <a:gd name="connsiteX4575" fmla="*/ 286133 w 2377881"/>
                  <a:gd name="connsiteY4575" fmla="*/ 75732 h 509406"/>
                  <a:gd name="connsiteX4576" fmla="*/ 285562 w 2377881"/>
                  <a:gd name="connsiteY4576" fmla="*/ 67255 h 509406"/>
                  <a:gd name="connsiteX4577" fmla="*/ 288705 w 2377881"/>
                  <a:gd name="connsiteY4577" fmla="*/ 62111 h 509406"/>
                  <a:gd name="connsiteX4578" fmla="*/ 297277 w 2377881"/>
                  <a:gd name="connsiteY4578" fmla="*/ 61444 h 509406"/>
                  <a:gd name="connsiteX4579" fmla="*/ 298897 w 2377881"/>
                  <a:gd name="connsiteY4579" fmla="*/ 61159 h 509406"/>
                  <a:gd name="connsiteX4580" fmla="*/ 316994 w 2377881"/>
                  <a:gd name="connsiteY4580" fmla="*/ 58587 h 509406"/>
                  <a:gd name="connsiteX4581" fmla="*/ 327376 w 2377881"/>
                  <a:gd name="connsiteY4581" fmla="*/ 59920 h 509406"/>
                  <a:gd name="connsiteX4582" fmla="*/ 329377 w 2377881"/>
                  <a:gd name="connsiteY4582" fmla="*/ 61825 h 509406"/>
                  <a:gd name="connsiteX4583" fmla="*/ 333853 w 2377881"/>
                  <a:gd name="connsiteY4583" fmla="*/ 57063 h 509406"/>
                  <a:gd name="connsiteX4584" fmla="*/ 334711 w 2377881"/>
                  <a:gd name="connsiteY4584" fmla="*/ 56968 h 509406"/>
                  <a:gd name="connsiteX4585" fmla="*/ 341188 w 2377881"/>
                  <a:gd name="connsiteY4585" fmla="*/ 56015 h 509406"/>
                  <a:gd name="connsiteX4586" fmla="*/ 355190 w 2377881"/>
                  <a:gd name="connsiteY4586" fmla="*/ 56396 h 509406"/>
                  <a:gd name="connsiteX4587" fmla="*/ 360714 w 2377881"/>
                  <a:gd name="connsiteY4587" fmla="*/ 60587 h 509406"/>
                  <a:gd name="connsiteX4588" fmla="*/ 369477 w 2377881"/>
                  <a:gd name="connsiteY4588" fmla="*/ 53158 h 509406"/>
                  <a:gd name="connsiteX4589" fmla="*/ 371191 w 2377881"/>
                  <a:gd name="connsiteY4589" fmla="*/ 51729 h 509406"/>
                  <a:gd name="connsiteX4590" fmla="*/ 375573 w 2377881"/>
                  <a:gd name="connsiteY4590" fmla="*/ 53348 h 509406"/>
                  <a:gd name="connsiteX4591" fmla="*/ 381478 w 2377881"/>
                  <a:gd name="connsiteY4591" fmla="*/ 52205 h 509406"/>
                  <a:gd name="connsiteX4592" fmla="*/ 386241 w 2377881"/>
                  <a:gd name="connsiteY4592" fmla="*/ 51348 h 509406"/>
                  <a:gd name="connsiteX4593" fmla="*/ 394528 w 2377881"/>
                  <a:gd name="connsiteY4593" fmla="*/ 49824 h 509406"/>
                  <a:gd name="connsiteX4594" fmla="*/ 401005 w 2377881"/>
                  <a:gd name="connsiteY4594" fmla="*/ 48967 h 509406"/>
                  <a:gd name="connsiteX4595" fmla="*/ 412340 w 2377881"/>
                  <a:gd name="connsiteY4595" fmla="*/ 48586 h 509406"/>
                  <a:gd name="connsiteX4596" fmla="*/ 419388 w 2377881"/>
                  <a:gd name="connsiteY4596" fmla="*/ 48300 h 509406"/>
                  <a:gd name="connsiteX4597" fmla="*/ 427103 w 2377881"/>
                  <a:gd name="connsiteY4597" fmla="*/ 46490 h 509406"/>
                  <a:gd name="connsiteX4598" fmla="*/ 431580 w 2377881"/>
                  <a:gd name="connsiteY4598" fmla="*/ 45347 h 509406"/>
                  <a:gd name="connsiteX4599" fmla="*/ 435771 w 2377881"/>
                  <a:gd name="connsiteY4599" fmla="*/ 49252 h 509406"/>
                  <a:gd name="connsiteX4600" fmla="*/ 440438 w 2377881"/>
                  <a:gd name="connsiteY4600" fmla="*/ 49062 h 509406"/>
                  <a:gd name="connsiteX4601" fmla="*/ 442343 w 2377881"/>
                  <a:gd name="connsiteY4601" fmla="*/ 50586 h 509406"/>
                  <a:gd name="connsiteX4602" fmla="*/ 448630 w 2377881"/>
                  <a:gd name="connsiteY4602" fmla="*/ 44776 h 509406"/>
                  <a:gd name="connsiteX4603" fmla="*/ 457774 w 2377881"/>
                  <a:gd name="connsiteY4603" fmla="*/ 45252 h 509406"/>
                  <a:gd name="connsiteX4604" fmla="*/ 460250 w 2377881"/>
                  <a:gd name="connsiteY4604" fmla="*/ 44585 h 509406"/>
                  <a:gd name="connsiteX4605" fmla="*/ 474538 w 2377881"/>
                  <a:gd name="connsiteY4605" fmla="*/ 42394 h 509406"/>
                  <a:gd name="connsiteX4606" fmla="*/ 495588 w 2377881"/>
                  <a:gd name="connsiteY4606" fmla="*/ 40680 h 509406"/>
                  <a:gd name="connsiteX4607" fmla="*/ 497207 w 2377881"/>
                  <a:gd name="connsiteY4607" fmla="*/ 41442 h 509406"/>
                  <a:gd name="connsiteX4608" fmla="*/ 505113 w 2377881"/>
                  <a:gd name="connsiteY4608" fmla="*/ 46300 h 509406"/>
                  <a:gd name="connsiteX4609" fmla="*/ 513971 w 2377881"/>
                  <a:gd name="connsiteY4609" fmla="*/ 44490 h 509406"/>
                  <a:gd name="connsiteX4610" fmla="*/ 514352 w 2377881"/>
                  <a:gd name="connsiteY4610" fmla="*/ 44395 h 509406"/>
                  <a:gd name="connsiteX4611" fmla="*/ 513400 w 2377881"/>
                  <a:gd name="connsiteY4611" fmla="*/ 47538 h 509406"/>
                  <a:gd name="connsiteX4612" fmla="*/ 516162 w 2377881"/>
                  <a:gd name="connsiteY4612" fmla="*/ 54491 h 509406"/>
                  <a:gd name="connsiteX4613" fmla="*/ 529973 w 2377881"/>
                  <a:gd name="connsiteY4613" fmla="*/ 52777 h 509406"/>
                  <a:gd name="connsiteX4614" fmla="*/ 530831 w 2377881"/>
                  <a:gd name="connsiteY4614" fmla="*/ 52777 h 509406"/>
                  <a:gd name="connsiteX4615" fmla="*/ 531688 w 2377881"/>
                  <a:gd name="connsiteY4615" fmla="*/ 52777 h 509406"/>
                  <a:gd name="connsiteX4616" fmla="*/ 540260 w 2377881"/>
                  <a:gd name="connsiteY4616" fmla="*/ 57444 h 509406"/>
                  <a:gd name="connsiteX4617" fmla="*/ 543213 w 2377881"/>
                  <a:gd name="connsiteY4617" fmla="*/ 53824 h 509406"/>
                  <a:gd name="connsiteX4618" fmla="*/ 545690 w 2377881"/>
                  <a:gd name="connsiteY4618" fmla="*/ 50872 h 509406"/>
                  <a:gd name="connsiteX4619" fmla="*/ 538260 w 2377881"/>
                  <a:gd name="connsiteY4619" fmla="*/ 44490 h 509406"/>
                  <a:gd name="connsiteX4620" fmla="*/ 545023 w 2377881"/>
                  <a:gd name="connsiteY4620" fmla="*/ 41728 h 509406"/>
                  <a:gd name="connsiteX4621" fmla="*/ 549309 w 2377881"/>
                  <a:gd name="connsiteY4621" fmla="*/ 38203 h 509406"/>
                  <a:gd name="connsiteX4622" fmla="*/ 554738 w 2377881"/>
                  <a:gd name="connsiteY4622" fmla="*/ 39727 h 509406"/>
                  <a:gd name="connsiteX4623" fmla="*/ 556929 w 2377881"/>
                  <a:gd name="connsiteY4623" fmla="*/ 40394 h 509406"/>
                  <a:gd name="connsiteX4624" fmla="*/ 560358 w 2377881"/>
                  <a:gd name="connsiteY4624" fmla="*/ 37441 h 509406"/>
                  <a:gd name="connsiteX4625" fmla="*/ 565501 w 2377881"/>
                  <a:gd name="connsiteY4625" fmla="*/ 36870 h 509406"/>
                  <a:gd name="connsiteX4626" fmla="*/ 574931 w 2377881"/>
                  <a:gd name="connsiteY4626" fmla="*/ 34012 h 509406"/>
                  <a:gd name="connsiteX4627" fmla="*/ 590267 w 2377881"/>
                  <a:gd name="connsiteY4627" fmla="*/ 34489 h 509406"/>
                  <a:gd name="connsiteX4628" fmla="*/ 592934 w 2377881"/>
                  <a:gd name="connsiteY4628" fmla="*/ 32869 h 509406"/>
                  <a:gd name="connsiteX4629" fmla="*/ 596172 w 2377881"/>
                  <a:gd name="connsiteY4629" fmla="*/ 31917 h 509406"/>
                  <a:gd name="connsiteX4630" fmla="*/ 599410 w 2377881"/>
                  <a:gd name="connsiteY4630" fmla="*/ 36108 h 509406"/>
                  <a:gd name="connsiteX4631" fmla="*/ 613222 w 2377881"/>
                  <a:gd name="connsiteY4631" fmla="*/ 36394 h 509406"/>
                  <a:gd name="connsiteX4632" fmla="*/ 614746 w 2377881"/>
                  <a:gd name="connsiteY4632" fmla="*/ 35917 h 509406"/>
                  <a:gd name="connsiteX4633" fmla="*/ 643892 w 2377881"/>
                  <a:gd name="connsiteY4633" fmla="*/ 32012 h 509406"/>
                  <a:gd name="connsiteX4634" fmla="*/ 648655 w 2377881"/>
                  <a:gd name="connsiteY4634" fmla="*/ 33060 h 509406"/>
                  <a:gd name="connsiteX4635" fmla="*/ 661228 w 2377881"/>
                  <a:gd name="connsiteY4635" fmla="*/ 31726 h 509406"/>
                  <a:gd name="connsiteX4636" fmla="*/ 663990 w 2377881"/>
                  <a:gd name="connsiteY4636" fmla="*/ 31250 h 509406"/>
                  <a:gd name="connsiteX4637" fmla="*/ 666562 w 2377881"/>
                  <a:gd name="connsiteY4637" fmla="*/ 30869 h 509406"/>
                  <a:gd name="connsiteX4638" fmla="*/ 677706 w 2377881"/>
                  <a:gd name="connsiteY4638" fmla="*/ 26964 h 509406"/>
                  <a:gd name="connsiteX4639" fmla="*/ 681325 w 2377881"/>
                  <a:gd name="connsiteY4639" fmla="*/ 28774 h 509406"/>
                  <a:gd name="connsiteX4640" fmla="*/ 692184 w 2377881"/>
                  <a:gd name="connsiteY4640" fmla="*/ 29155 h 509406"/>
                  <a:gd name="connsiteX4641" fmla="*/ 704757 w 2377881"/>
                  <a:gd name="connsiteY4641" fmla="*/ 28964 h 509406"/>
                  <a:gd name="connsiteX4642" fmla="*/ 716282 w 2377881"/>
                  <a:gd name="connsiteY4642" fmla="*/ 27631 h 509406"/>
                  <a:gd name="connsiteX4643" fmla="*/ 723998 w 2377881"/>
                  <a:gd name="connsiteY4643" fmla="*/ 27916 h 509406"/>
                  <a:gd name="connsiteX4644" fmla="*/ 734951 w 2377881"/>
                  <a:gd name="connsiteY4644" fmla="*/ 25821 h 509406"/>
                  <a:gd name="connsiteX4645" fmla="*/ 739428 w 2377881"/>
                  <a:gd name="connsiteY4645" fmla="*/ 26583 h 509406"/>
                  <a:gd name="connsiteX4646" fmla="*/ 739809 w 2377881"/>
                  <a:gd name="connsiteY4646" fmla="*/ 29726 h 509406"/>
                  <a:gd name="connsiteX4647" fmla="*/ 740381 w 2377881"/>
                  <a:gd name="connsiteY4647" fmla="*/ 29440 h 509406"/>
                  <a:gd name="connsiteX4648" fmla="*/ 742476 w 2377881"/>
                  <a:gd name="connsiteY4648" fmla="*/ 28393 h 509406"/>
                  <a:gd name="connsiteX4649" fmla="*/ 747048 w 2377881"/>
                  <a:gd name="connsiteY4649" fmla="*/ 26488 h 509406"/>
                  <a:gd name="connsiteX4650" fmla="*/ 747524 w 2377881"/>
                  <a:gd name="connsiteY4650" fmla="*/ 26964 h 509406"/>
                  <a:gd name="connsiteX4651" fmla="*/ 746667 w 2377881"/>
                  <a:gd name="connsiteY4651" fmla="*/ 31536 h 509406"/>
                  <a:gd name="connsiteX4652" fmla="*/ 748953 w 2377881"/>
                  <a:gd name="connsiteY4652" fmla="*/ 32488 h 509406"/>
                  <a:gd name="connsiteX4653" fmla="*/ 750667 w 2377881"/>
                  <a:gd name="connsiteY4653" fmla="*/ 27916 h 509406"/>
                  <a:gd name="connsiteX4654" fmla="*/ 750858 w 2377881"/>
                  <a:gd name="connsiteY4654" fmla="*/ 27916 h 509406"/>
                  <a:gd name="connsiteX4655" fmla="*/ 753239 w 2377881"/>
                  <a:gd name="connsiteY4655" fmla="*/ 28012 h 509406"/>
                  <a:gd name="connsiteX4656" fmla="*/ 760002 w 2377881"/>
                  <a:gd name="connsiteY4656" fmla="*/ 26678 h 509406"/>
                  <a:gd name="connsiteX4657" fmla="*/ 764669 w 2377881"/>
                  <a:gd name="connsiteY4657" fmla="*/ 30107 h 509406"/>
                  <a:gd name="connsiteX4658" fmla="*/ 770670 w 2377881"/>
                  <a:gd name="connsiteY4658" fmla="*/ 26678 h 509406"/>
                  <a:gd name="connsiteX4659" fmla="*/ 777337 w 2377881"/>
                  <a:gd name="connsiteY4659" fmla="*/ 25916 h 509406"/>
                  <a:gd name="connsiteX4660" fmla="*/ 782100 w 2377881"/>
                  <a:gd name="connsiteY4660" fmla="*/ 25535 h 509406"/>
                  <a:gd name="connsiteX4661" fmla="*/ 787815 w 2377881"/>
                  <a:gd name="connsiteY4661" fmla="*/ 25154 h 509406"/>
                  <a:gd name="connsiteX4662" fmla="*/ 791244 w 2377881"/>
                  <a:gd name="connsiteY4662" fmla="*/ 26869 h 509406"/>
                  <a:gd name="connsiteX4663" fmla="*/ 797340 w 2377881"/>
                  <a:gd name="connsiteY4663" fmla="*/ 24297 h 509406"/>
                  <a:gd name="connsiteX4664" fmla="*/ 816961 w 2377881"/>
                  <a:gd name="connsiteY4664" fmla="*/ 25154 h 509406"/>
                  <a:gd name="connsiteX4665" fmla="*/ 822581 w 2377881"/>
                  <a:gd name="connsiteY4665" fmla="*/ 25249 h 509406"/>
                  <a:gd name="connsiteX4666" fmla="*/ 832583 w 2377881"/>
                  <a:gd name="connsiteY4666" fmla="*/ 24392 h 509406"/>
                  <a:gd name="connsiteX4667" fmla="*/ 842393 w 2377881"/>
                  <a:gd name="connsiteY4667" fmla="*/ 25249 h 509406"/>
                  <a:gd name="connsiteX4668" fmla="*/ 845536 w 2377881"/>
                  <a:gd name="connsiteY4668" fmla="*/ 25059 h 509406"/>
                  <a:gd name="connsiteX4669" fmla="*/ 858681 w 2377881"/>
                  <a:gd name="connsiteY4669" fmla="*/ 22868 h 509406"/>
                  <a:gd name="connsiteX4670" fmla="*/ 860967 w 2377881"/>
                  <a:gd name="connsiteY4670" fmla="*/ 23630 h 509406"/>
                  <a:gd name="connsiteX4671" fmla="*/ 864301 w 2377881"/>
                  <a:gd name="connsiteY4671" fmla="*/ 24678 h 509406"/>
                  <a:gd name="connsiteX4672" fmla="*/ 873064 w 2377881"/>
                  <a:gd name="connsiteY4672" fmla="*/ 24583 h 509406"/>
                  <a:gd name="connsiteX4673" fmla="*/ 885637 w 2377881"/>
                  <a:gd name="connsiteY4673" fmla="*/ 24297 h 509406"/>
                  <a:gd name="connsiteX4674" fmla="*/ 888304 w 2377881"/>
                  <a:gd name="connsiteY4674" fmla="*/ 23440 h 509406"/>
                  <a:gd name="connsiteX4675" fmla="*/ 894876 w 2377881"/>
                  <a:gd name="connsiteY4675" fmla="*/ 25154 h 509406"/>
                  <a:gd name="connsiteX4676" fmla="*/ 897067 w 2377881"/>
                  <a:gd name="connsiteY4676" fmla="*/ 23249 h 509406"/>
                  <a:gd name="connsiteX4677" fmla="*/ 897638 w 2377881"/>
                  <a:gd name="connsiteY4677" fmla="*/ 22678 h 509406"/>
                  <a:gd name="connsiteX4678" fmla="*/ 904306 w 2377881"/>
                  <a:gd name="connsiteY4678" fmla="*/ 20963 h 509406"/>
                  <a:gd name="connsiteX4679" fmla="*/ 917545 w 2377881"/>
                  <a:gd name="connsiteY4679" fmla="*/ 26297 h 509406"/>
                  <a:gd name="connsiteX4680" fmla="*/ 928214 w 2377881"/>
                  <a:gd name="connsiteY4680" fmla="*/ 26011 h 509406"/>
                  <a:gd name="connsiteX4681" fmla="*/ 932785 w 2377881"/>
                  <a:gd name="connsiteY4681" fmla="*/ 24297 h 509406"/>
                  <a:gd name="connsiteX4682" fmla="*/ 934881 w 2377881"/>
                  <a:gd name="connsiteY4682" fmla="*/ 26964 h 509406"/>
                  <a:gd name="connsiteX4683" fmla="*/ 935071 w 2377881"/>
                  <a:gd name="connsiteY4683" fmla="*/ 26773 h 509406"/>
                  <a:gd name="connsiteX4684" fmla="*/ 944882 w 2377881"/>
                  <a:gd name="connsiteY4684" fmla="*/ 23059 h 509406"/>
                  <a:gd name="connsiteX4685" fmla="*/ 948978 w 2377881"/>
                  <a:gd name="connsiteY4685" fmla="*/ 22963 h 509406"/>
                  <a:gd name="connsiteX4686" fmla="*/ 958693 w 2377881"/>
                  <a:gd name="connsiteY4686" fmla="*/ 19915 h 509406"/>
                  <a:gd name="connsiteX4687" fmla="*/ 958693 w 2377881"/>
                  <a:gd name="connsiteY4687" fmla="*/ 20106 h 509406"/>
                  <a:gd name="connsiteX4688" fmla="*/ 964123 w 2377881"/>
                  <a:gd name="connsiteY4688" fmla="*/ 22201 h 509406"/>
                  <a:gd name="connsiteX4689" fmla="*/ 964599 w 2377881"/>
                  <a:gd name="connsiteY4689" fmla="*/ 21916 h 509406"/>
                  <a:gd name="connsiteX4690" fmla="*/ 972695 w 2377881"/>
                  <a:gd name="connsiteY4690" fmla="*/ 22297 h 509406"/>
                  <a:gd name="connsiteX4691" fmla="*/ 989554 w 2377881"/>
                  <a:gd name="connsiteY4691" fmla="*/ 21154 h 509406"/>
                  <a:gd name="connsiteX4692" fmla="*/ 997936 w 2377881"/>
                  <a:gd name="connsiteY4692" fmla="*/ 23916 h 509406"/>
                  <a:gd name="connsiteX4693" fmla="*/ 1003175 w 2377881"/>
                  <a:gd name="connsiteY4693" fmla="*/ 23059 h 509406"/>
                  <a:gd name="connsiteX4694" fmla="*/ 1017177 w 2377881"/>
                  <a:gd name="connsiteY4694" fmla="*/ 22582 h 509406"/>
                  <a:gd name="connsiteX4695" fmla="*/ 1041751 w 2377881"/>
                  <a:gd name="connsiteY4695" fmla="*/ 21820 h 509406"/>
                  <a:gd name="connsiteX4696" fmla="*/ 1045847 w 2377881"/>
                  <a:gd name="connsiteY4696" fmla="*/ 19820 h 509406"/>
                  <a:gd name="connsiteX4697" fmla="*/ 1046419 w 2377881"/>
                  <a:gd name="connsiteY4697" fmla="*/ 20106 h 509406"/>
                  <a:gd name="connsiteX4698" fmla="*/ 1053086 w 2377881"/>
                  <a:gd name="connsiteY4698" fmla="*/ 21630 h 509406"/>
                  <a:gd name="connsiteX4699" fmla="*/ 1065754 w 2377881"/>
                  <a:gd name="connsiteY4699" fmla="*/ 23344 h 509406"/>
                  <a:gd name="connsiteX4700" fmla="*/ 1068517 w 2377881"/>
                  <a:gd name="connsiteY4700" fmla="*/ 25059 h 509406"/>
                  <a:gd name="connsiteX4701" fmla="*/ 1077661 w 2377881"/>
                  <a:gd name="connsiteY4701" fmla="*/ 22201 h 509406"/>
                  <a:gd name="connsiteX4702" fmla="*/ 1079947 w 2377881"/>
                  <a:gd name="connsiteY4702" fmla="*/ 23535 h 509406"/>
                  <a:gd name="connsiteX4703" fmla="*/ 1099568 w 2377881"/>
                  <a:gd name="connsiteY4703" fmla="*/ 21439 h 509406"/>
                  <a:gd name="connsiteX4704" fmla="*/ 1106141 w 2377881"/>
                  <a:gd name="connsiteY4704" fmla="*/ 21344 h 509406"/>
                  <a:gd name="connsiteX4705" fmla="*/ 1122238 w 2377881"/>
                  <a:gd name="connsiteY4705" fmla="*/ 22392 h 509406"/>
                  <a:gd name="connsiteX4706" fmla="*/ 1125762 w 2377881"/>
                  <a:gd name="connsiteY4706" fmla="*/ 23440 h 509406"/>
                  <a:gd name="connsiteX4707" fmla="*/ 1132906 w 2377881"/>
                  <a:gd name="connsiteY4707" fmla="*/ 22011 h 509406"/>
                  <a:gd name="connsiteX4708" fmla="*/ 1136906 w 2377881"/>
                  <a:gd name="connsiteY4708" fmla="*/ 27440 h 509406"/>
                  <a:gd name="connsiteX4709" fmla="*/ 1137001 w 2377881"/>
                  <a:gd name="connsiteY4709" fmla="*/ 28393 h 509406"/>
                  <a:gd name="connsiteX4710" fmla="*/ 1137097 w 2377881"/>
                  <a:gd name="connsiteY4710" fmla="*/ 29536 h 509406"/>
                  <a:gd name="connsiteX4711" fmla="*/ 1139954 w 2377881"/>
                  <a:gd name="connsiteY4711" fmla="*/ 31060 h 509406"/>
                  <a:gd name="connsiteX4712" fmla="*/ 1143098 w 2377881"/>
                  <a:gd name="connsiteY4712" fmla="*/ 24297 h 509406"/>
                  <a:gd name="connsiteX4713" fmla="*/ 1144812 w 2377881"/>
                  <a:gd name="connsiteY4713" fmla="*/ 22201 h 509406"/>
                  <a:gd name="connsiteX4714" fmla="*/ 1152908 w 2377881"/>
                  <a:gd name="connsiteY4714" fmla="*/ 20296 h 509406"/>
                  <a:gd name="connsiteX4715" fmla="*/ 1161576 w 2377881"/>
                  <a:gd name="connsiteY4715" fmla="*/ 19058 h 509406"/>
                  <a:gd name="connsiteX4716" fmla="*/ 1164243 w 2377881"/>
                  <a:gd name="connsiteY4716" fmla="*/ 18677 h 509406"/>
                  <a:gd name="connsiteX4717" fmla="*/ 1173101 w 2377881"/>
                  <a:gd name="connsiteY4717" fmla="*/ 19153 h 509406"/>
                  <a:gd name="connsiteX4718" fmla="*/ 1185008 w 2377881"/>
                  <a:gd name="connsiteY4718" fmla="*/ 18201 h 509406"/>
                  <a:gd name="connsiteX4719" fmla="*/ 1188722 w 2377881"/>
                  <a:gd name="connsiteY4719" fmla="*/ 20392 h 509406"/>
                  <a:gd name="connsiteX4720" fmla="*/ 1193390 w 2377881"/>
                  <a:gd name="connsiteY4720" fmla="*/ 23154 h 509406"/>
                  <a:gd name="connsiteX4721" fmla="*/ 1199485 w 2377881"/>
                  <a:gd name="connsiteY4721" fmla="*/ 20868 h 509406"/>
                  <a:gd name="connsiteX4722" fmla="*/ 1200628 w 2377881"/>
                  <a:gd name="connsiteY4722" fmla="*/ 20963 h 509406"/>
                  <a:gd name="connsiteX4723" fmla="*/ 1206629 w 2377881"/>
                  <a:gd name="connsiteY4723" fmla="*/ 21344 h 509406"/>
                  <a:gd name="connsiteX4724" fmla="*/ 1205772 w 2377881"/>
                  <a:gd name="connsiteY4724" fmla="*/ 15915 h 509406"/>
                  <a:gd name="connsiteX4725" fmla="*/ 1213583 w 2377881"/>
                  <a:gd name="connsiteY4725" fmla="*/ 18201 h 509406"/>
                  <a:gd name="connsiteX4726" fmla="*/ 1216440 w 2377881"/>
                  <a:gd name="connsiteY4726" fmla="*/ 19153 h 509406"/>
                  <a:gd name="connsiteX4727" fmla="*/ 1219869 w 2377881"/>
                  <a:gd name="connsiteY4727" fmla="*/ 20296 h 509406"/>
                  <a:gd name="connsiteX4728" fmla="*/ 1226441 w 2377881"/>
                  <a:gd name="connsiteY4728" fmla="*/ 18296 h 509406"/>
                  <a:gd name="connsiteX4729" fmla="*/ 1226727 w 2377881"/>
                  <a:gd name="connsiteY4729" fmla="*/ 17915 h 509406"/>
                  <a:gd name="connsiteX4730" fmla="*/ 1227489 w 2377881"/>
                  <a:gd name="connsiteY4730" fmla="*/ 17058 h 509406"/>
                  <a:gd name="connsiteX4731" fmla="*/ 1234442 w 2377881"/>
                  <a:gd name="connsiteY4731" fmla="*/ 13057 h 509406"/>
                  <a:gd name="connsiteX4732" fmla="*/ 1235966 w 2377881"/>
                  <a:gd name="connsiteY4732" fmla="*/ 16677 h 509406"/>
                  <a:gd name="connsiteX4733" fmla="*/ 1236252 w 2377881"/>
                  <a:gd name="connsiteY4733" fmla="*/ 17344 h 509406"/>
                  <a:gd name="connsiteX4734" fmla="*/ 1243586 w 2377881"/>
                  <a:gd name="connsiteY4734" fmla="*/ 19058 h 509406"/>
                  <a:gd name="connsiteX4735" fmla="*/ 1252159 w 2377881"/>
                  <a:gd name="connsiteY4735" fmla="*/ 20392 h 509406"/>
                  <a:gd name="connsiteX4736" fmla="*/ 1257969 w 2377881"/>
                  <a:gd name="connsiteY4736" fmla="*/ 22678 h 509406"/>
                  <a:gd name="connsiteX4737" fmla="*/ 1262351 w 2377881"/>
                  <a:gd name="connsiteY4737" fmla="*/ 20963 h 509406"/>
                  <a:gd name="connsiteX4738" fmla="*/ 1268637 w 2377881"/>
                  <a:gd name="connsiteY4738" fmla="*/ 18106 h 509406"/>
                  <a:gd name="connsiteX4739" fmla="*/ 1269875 w 2377881"/>
                  <a:gd name="connsiteY4739" fmla="*/ 17725 h 509406"/>
                  <a:gd name="connsiteX4740" fmla="*/ 1275971 w 2377881"/>
                  <a:gd name="connsiteY4740" fmla="*/ 18201 h 509406"/>
                  <a:gd name="connsiteX4741" fmla="*/ 1283496 w 2377881"/>
                  <a:gd name="connsiteY4741" fmla="*/ 21725 h 509406"/>
                  <a:gd name="connsiteX4742" fmla="*/ 1292068 w 2377881"/>
                  <a:gd name="connsiteY4742" fmla="*/ 21058 h 509406"/>
                  <a:gd name="connsiteX4743" fmla="*/ 1296831 w 2377881"/>
                  <a:gd name="connsiteY4743" fmla="*/ 21439 h 509406"/>
                  <a:gd name="connsiteX4744" fmla="*/ 1300736 w 2377881"/>
                  <a:gd name="connsiteY4744" fmla="*/ 18010 h 509406"/>
                  <a:gd name="connsiteX4745" fmla="*/ 1307594 w 2377881"/>
                  <a:gd name="connsiteY4745" fmla="*/ 19439 h 509406"/>
                  <a:gd name="connsiteX4746" fmla="*/ 1313595 w 2377881"/>
                  <a:gd name="connsiteY4746" fmla="*/ 20011 h 509406"/>
                  <a:gd name="connsiteX4747" fmla="*/ 1325406 w 2377881"/>
                  <a:gd name="connsiteY4747" fmla="*/ 18391 h 509406"/>
                  <a:gd name="connsiteX4748" fmla="*/ 1333312 w 2377881"/>
                  <a:gd name="connsiteY4748" fmla="*/ 24583 h 509406"/>
                  <a:gd name="connsiteX4749" fmla="*/ 1343218 w 2377881"/>
                  <a:gd name="connsiteY4749" fmla="*/ 19820 h 509406"/>
                  <a:gd name="connsiteX4750" fmla="*/ 1343884 w 2377881"/>
                  <a:gd name="connsiteY4750" fmla="*/ 19439 h 509406"/>
                  <a:gd name="connsiteX4751" fmla="*/ 1347504 w 2377881"/>
                  <a:gd name="connsiteY4751" fmla="*/ 17534 h 509406"/>
                  <a:gd name="connsiteX4752" fmla="*/ 1359220 w 2377881"/>
                  <a:gd name="connsiteY4752" fmla="*/ 19915 h 509406"/>
                  <a:gd name="connsiteX4753" fmla="*/ 1362458 w 2377881"/>
                  <a:gd name="connsiteY4753" fmla="*/ 19534 h 509406"/>
                  <a:gd name="connsiteX4754" fmla="*/ 1367507 w 2377881"/>
                  <a:gd name="connsiteY4754" fmla="*/ 19630 h 509406"/>
                  <a:gd name="connsiteX4755" fmla="*/ 1373317 w 2377881"/>
                  <a:gd name="connsiteY4755" fmla="*/ 20582 h 509406"/>
                  <a:gd name="connsiteX4756" fmla="*/ 1378746 w 2377881"/>
                  <a:gd name="connsiteY4756" fmla="*/ 19725 h 509406"/>
                  <a:gd name="connsiteX4757" fmla="*/ 1379032 w 2377881"/>
                  <a:gd name="connsiteY4757" fmla="*/ 20773 h 509406"/>
                  <a:gd name="connsiteX4758" fmla="*/ 1379318 w 2377881"/>
                  <a:gd name="connsiteY4758" fmla="*/ 21725 h 509406"/>
                  <a:gd name="connsiteX4759" fmla="*/ 1388176 w 2377881"/>
                  <a:gd name="connsiteY4759" fmla="*/ 20487 h 509406"/>
                  <a:gd name="connsiteX4760" fmla="*/ 1391700 w 2377881"/>
                  <a:gd name="connsiteY4760" fmla="*/ 18487 h 509406"/>
                  <a:gd name="connsiteX4761" fmla="*/ 1391414 w 2377881"/>
                  <a:gd name="connsiteY4761" fmla="*/ 15343 h 509406"/>
                  <a:gd name="connsiteX4762" fmla="*/ 1394748 w 2377881"/>
                  <a:gd name="connsiteY4762" fmla="*/ 18201 h 509406"/>
                  <a:gd name="connsiteX4763" fmla="*/ 1406464 w 2377881"/>
                  <a:gd name="connsiteY4763" fmla="*/ 19534 h 509406"/>
                  <a:gd name="connsiteX4764" fmla="*/ 1412845 w 2377881"/>
                  <a:gd name="connsiteY4764" fmla="*/ 21344 h 509406"/>
                  <a:gd name="connsiteX4765" fmla="*/ 1420275 w 2377881"/>
                  <a:gd name="connsiteY4765" fmla="*/ 20868 h 509406"/>
                  <a:gd name="connsiteX4766" fmla="*/ 1441135 w 2377881"/>
                  <a:gd name="connsiteY4766" fmla="*/ 19439 h 509406"/>
                  <a:gd name="connsiteX4767" fmla="*/ 1443421 w 2377881"/>
                  <a:gd name="connsiteY4767" fmla="*/ 20582 h 509406"/>
                  <a:gd name="connsiteX4768" fmla="*/ 1449041 w 2377881"/>
                  <a:gd name="connsiteY4768" fmla="*/ 18296 h 509406"/>
                  <a:gd name="connsiteX4769" fmla="*/ 1449136 w 2377881"/>
                  <a:gd name="connsiteY4769" fmla="*/ 18010 h 509406"/>
                  <a:gd name="connsiteX4770" fmla="*/ 1460470 w 2377881"/>
                  <a:gd name="connsiteY4770" fmla="*/ 19249 h 509406"/>
                  <a:gd name="connsiteX4771" fmla="*/ 1464090 w 2377881"/>
                  <a:gd name="connsiteY4771" fmla="*/ 19344 h 509406"/>
                  <a:gd name="connsiteX4772" fmla="*/ 1476949 w 2377881"/>
                  <a:gd name="connsiteY4772" fmla="*/ 20296 h 509406"/>
                  <a:gd name="connsiteX4773" fmla="*/ 1478377 w 2377881"/>
                  <a:gd name="connsiteY4773" fmla="*/ 20677 h 509406"/>
                  <a:gd name="connsiteX4774" fmla="*/ 1480187 w 2377881"/>
                  <a:gd name="connsiteY4774" fmla="*/ 19249 h 509406"/>
                  <a:gd name="connsiteX4775" fmla="*/ 1479901 w 2377881"/>
                  <a:gd name="connsiteY4775" fmla="*/ 18201 h 509406"/>
                  <a:gd name="connsiteX4776" fmla="*/ 1481807 w 2377881"/>
                  <a:gd name="connsiteY4776" fmla="*/ 17344 h 509406"/>
                  <a:gd name="connsiteX4777" fmla="*/ 1485902 w 2377881"/>
                  <a:gd name="connsiteY4777" fmla="*/ 19344 h 509406"/>
                  <a:gd name="connsiteX4778" fmla="*/ 1493236 w 2377881"/>
                  <a:gd name="connsiteY4778" fmla="*/ 20106 h 509406"/>
                  <a:gd name="connsiteX4779" fmla="*/ 1497904 w 2377881"/>
                  <a:gd name="connsiteY4779" fmla="*/ 19344 h 509406"/>
                  <a:gd name="connsiteX4780" fmla="*/ 1504667 w 2377881"/>
                  <a:gd name="connsiteY4780" fmla="*/ 19725 h 509406"/>
                  <a:gd name="connsiteX4781" fmla="*/ 1506000 w 2377881"/>
                  <a:gd name="connsiteY4781" fmla="*/ 21439 h 509406"/>
                  <a:gd name="connsiteX4782" fmla="*/ 1512668 w 2377881"/>
                  <a:gd name="connsiteY4782" fmla="*/ 22868 h 509406"/>
                  <a:gd name="connsiteX4783" fmla="*/ 1513525 w 2377881"/>
                  <a:gd name="connsiteY4783" fmla="*/ 22201 h 509406"/>
                  <a:gd name="connsiteX4784" fmla="*/ 1529336 w 2377881"/>
                  <a:gd name="connsiteY4784" fmla="*/ 19344 h 509406"/>
                  <a:gd name="connsiteX4785" fmla="*/ 1541528 w 2377881"/>
                  <a:gd name="connsiteY4785" fmla="*/ 19630 h 509406"/>
                  <a:gd name="connsiteX4786" fmla="*/ 1550196 w 2377881"/>
                  <a:gd name="connsiteY4786" fmla="*/ 19630 h 509406"/>
                  <a:gd name="connsiteX4787" fmla="*/ 1556959 w 2377881"/>
                  <a:gd name="connsiteY4787" fmla="*/ 21439 h 509406"/>
                  <a:gd name="connsiteX4788" fmla="*/ 1559626 w 2377881"/>
                  <a:gd name="connsiteY4788" fmla="*/ 20773 h 509406"/>
                  <a:gd name="connsiteX4789" fmla="*/ 1563245 w 2377881"/>
                  <a:gd name="connsiteY4789" fmla="*/ 16867 h 509406"/>
                  <a:gd name="connsiteX4790" fmla="*/ 1565817 w 2377881"/>
                  <a:gd name="connsiteY4790" fmla="*/ 13153 h 509406"/>
                  <a:gd name="connsiteX4791" fmla="*/ 1566769 w 2377881"/>
                  <a:gd name="connsiteY4791" fmla="*/ 13915 h 509406"/>
                  <a:gd name="connsiteX4792" fmla="*/ 1568675 w 2377881"/>
                  <a:gd name="connsiteY4792" fmla="*/ 15439 h 509406"/>
                  <a:gd name="connsiteX4793" fmla="*/ 1576009 w 2377881"/>
                  <a:gd name="connsiteY4793" fmla="*/ 20106 h 509406"/>
                  <a:gd name="connsiteX4794" fmla="*/ 1588868 w 2377881"/>
                  <a:gd name="connsiteY4794" fmla="*/ 17439 h 509406"/>
                  <a:gd name="connsiteX4795" fmla="*/ 1599059 w 2377881"/>
                  <a:gd name="connsiteY4795" fmla="*/ 21439 h 509406"/>
                  <a:gd name="connsiteX4796" fmla="*/ 1607251 w 2377881"/>
                  <a:gd name="connsiteY4796" fmla="*/ 21820 h 509406"/>
                  <a:gd name="connsiteX4797" fmla="*/ 1609823 w 2377881"/>
                  <a:gd name="connsiteY4797" fmla="*/ 19725 h 509406"/>
                  <a:gd name="connsiteX4798" fmla="*/ 1611537 w 2377881"/>
                  <a:gd name="connsiteY4798" fmla="*/ 18296 h 509406"/>
                  <a:gd name="connsiteX4799" fmla="*/ 1620967 w 2377881"/>
                  <a:gd name="connsiteY4799" fmla="*/ 20963 h 509406"/>
                  <a:gd name="connsiteX4800" fmla="*/ 1627444 w 2377881"/>
                  <a:gd name="connsiteY4800" fmla="*/ 20011 h 509406"/>
                  <a:gd name="connsiteX4801" fmla="*/ 1637921 w 2377881"/>
                  <a:gd name="connsiteY4801" fmla="*/ 20011 h 509406"/>
                  <a:gd name="connsiteX4802" fmla="*/ 1652494 w 2377881"/>
                  <a:gd name="connsiteY4802" fmla="*/ 22678 h 509406"/>
                  <a:gd name="connsiteX4803" fmla="*/ 1662686 w 2377881"/>
                  <a:gd name="connsiteY4803" fmla="*/ 19344 h 509406"/>
                  <a:gd name="connsiteX4804" fmla="*/ 1662782 w 2377881"/>
                  <a:gd name="connsiteY4804" fmla="*/ 19439 h 509406"/>
                  <a:gd name="connsiteX4805" fmla="*/ 1670973 w 2377881"/>
                  <a:gd name="connsiteY4805" fmla="*/ 19534 h 509406"/>
                  <a:gd name="connsiteX4806" fmla="*/ 1673926 w 2377881"/>
                  <a:gd name="connsiteY4806" fmla="*/ 20011 h 509406"/>
                  <a:gd name="connsiteX4807" fmla="*/ 1679641 w 2377881"/>
                  <a:gd name="connsiteY4807" fmla="*/ 18010 h 509406"/>
                  <a:gd name="connsiteX4808" fmla="*/ 1684498 w 2377881"/>
                  <a:gd name="connsiteY4808" fmla="*/ 19249 h 509406"/>
                  <a:gd name="connsiteX4809" fmla="*/ 1693356 w 2377881"/>
                  <a:gd name="connsiteY4809" fmla="*/ 20487 h 509406"/>
                  <a:gd name="connsiteX4810" fmla="*/ 1709264 w 2377881"/>
                  <a:gd name="connsiteY4810" fmla="*/ 18010 h 509406"/>
                  <a:gd name="connsiteX4811" fmla="*/ 1709835 w 2377881"/>
                  <a:gd name="connsiteY4811" fmla="*/ 17344 h 509406"/>
                  <a:gd name="connsiteX4812" fmla="*/ 1720884 w 2377881"/>
                  <a:gd name="connsiteY4812" fmla="*/ 16486 h 509406"/>
                  <a:gd name="connsiteX4813" fmla="*/ 1725075 w 2377881"/>
                  <a:gd name="connsiteY4813" fmla="*/ 18963 h 509406"/>
                  <a:gd name="connsiteX4814" fmla="*/ 1728409 w 2377881"/>
                  <a:gd name="connsiteY4814" fmla="*/ 20963 h 509406"/>
                  <a:gd name="connsiteX4815" fmla="*/ 1732029 w 2377881"/>
                  <a:gd name="connsiteY4815" fmla="*/ 16391 h 509406"/>
                  <a:gd name="connsiteX4816" fmla="*/ 1737743 w 2377881"/>
                  <a:gd name="connsiteY4816" fmla="*/ 21820 h 509406"/>
                  <a:gd name="connsiteX4817" fmla="*/ 1739744 w 2377881"/>
                  <a:gd name="connsiteY4817" fmla="*/ 19630 h 509406"/>
                  <a:gd name="connsiteX4818" fmla="*/ 1746601 w 2377881"/>
                  <a:gd name="connsiteY4818" fmla="*/ 17439 h 509406"/>
                  <a:gd name="connsiteX4819" fmla="*/ 1754984 w 2377881"/>
                  <a:gd name="connsiteY4819" fmla="*/ 21249 h 509406"/>
                  <a:gd name="connsiteX4820" fmla="*/ 1765461 w 2377881"/>
                  <a:gd name="connsiteY4820" fmla="*/ 20487 h 509406"/>
                  <a:gd name="connsiteX4821" fmla="*/ 1767652 w 2377881"/>
                  <a:gd name="connsiteY4821" fmla="*/ 18391 h 509406"/>
                  <a:gd name="connsiteX4822" fmla="*/ 1778415 w 2377881"/>
                  <a:gd name="connsiteY4822" fmla="*/ 20011 h 509406"/>
                  <a:gd name="connsiteX4823" fmla="*/ 1784511 w 2377881"/>
                  <a:gd name="connsiteY4823" fmla="*/ 16772 h 509406"/>
                  <a:gd name="connsiteX4824" fmla="*/ 1784797 w 2377881"/>
                  <a:gd name="connsiteY4824" fmla="*/ 17058 h 509406"/>
                  <a:gd name="connsiteX4825" fmla="*/ 1785654 w 2377881"/>
                  <a:gd name="connsiteY4825" fmla="*/ 18106 h 509406"/>
                  <a:gd name="connsiteX4826" fmla="*/ 1791464 w 2377881"/>
                  <a:gd name="connsiteY4826" fmla="*/ 18582 h 509406"/>
                  <a:gd name="connsiteX4827" fmla="*/ 1793941 w 2377881"/>
                  <a:gd name="connsiteY4827" fmla="*/ 18201 h 509406"/>
                  <a:gd name="connsiteX4828" fmla="*/ 1799941 w 2377881"/>
                  <a:gd name="connsiteY4828" fmla="*/ 18963 h 509406"/>
                  <a:gd name="connsiteX4829" fmla="*/ 1807276 w 2377881"/>
                  <a:gd name="connsiteY4829" fmla="*/ 18391 h 509406"/>
                  <a:gd name="connsiteX4830" fmla="*/ 1812896 w 2377881"/>
                  <a:gd name="connsiteY4830" fmla="*/ 18582 h 509406"/>
                  <a:gd name="connsiteX4831" fmla="*/ 1816991 w 2377881"/>
                  <a:gd name="connsiteY4831" fmla="*/ 18010 h 509406"/>
                  <a:gd name="connsiteX4832" fmla="*/ 1823468 w 2377881"/>
                  <a:gd name="connsiteY4832" fmla="*/ 16582 h 509406"/>
                  <a:gd name="connsiteX4833" fmla="*/ 1827373 w 2377881"/>
                  <a:gd name="connsiteY4833" fmla="*/ 17915 h 509406"/>
                  <a:gd name="connsiteX4834" fmla="*/ 1842899 w 2377881"/>
                  <a:gd name="connsiteY4834" fmla="*/ 19344 h 509406"/>
                  <a:gd name="connsiteX4835" fmla="*/ 1846138 w 2377881"/>
                  <a:gd name="connsiteY4835" fmla="*/ 16963 h 509406"/>
                  <a:gd name="connsiteX4836" fmla="*/ 1848043 w 2377881"/>
                  <a:gd name="connsiteY4836" fmla="*/ 17915 h 509406"/>
                  <a:gd name="connsiteX4837" fmla="*/ 1847090 w 2377881"/>
                  <a:gd name="connsiteY4837" fmla="*/ 20677 h 509406"/>
                  <a:gd name="connsiteX4838" fmla="*/ 1846329 w 2377881"/>
                  <a:gd name="connsiteY4838" fmla="*/ 21249 h 509406"/>
                  <a:gd name="connsiteX4839" fmla="*/ 1844614 w 2377881"/>
                  <a:gd name="connsiteY4839" fmla="*/ 23059 h 509406"/>
                  <a:gd name="connsiteX4840" fmla="*/ 1856139 w 2377881"/>
                  <a:gd name="connsiteY4840" fmla="*/ 21249 h 509406"/>
                  <a:gd name="connsiteX4841" fmla="*/ 1870903 w 2377881"/>
                  <a:gd name="connsiteY4841" fmla="*/ 10009 h 509406"/>
                  <a:gd name="connsiteX4842" fmla="*/ 1880809 w 2377881"/>
                  <a:gd name="connsiteY4842" fmla="*/ 14010 h 509406"/>
                  <a:gd name="connsiteX4843" fmla="*/ 1885095 w 2377881"/>
                  <a:gd name="connsiteY4843" fmla="*/ 14010 h 509406"/>
                  <a:gd name="connsiteX4844" fmla="*/ 1898335 w 2377881"/>
                  <a:gd name="connsiteY4844" fmla="*/ 14772 h 509406"/>
                  <a:gd name="connsiteX4845" fmla="*/ 1898811 w 2377881"/>
                  <a:gd name="connsiteY4845" fmla="*/ 15153 h 509406"/>
                  <a:gd name="connsiteX4846" fmla="*/ 1913384 w 2377881"/>
                  <a:gd name="connsiteY4846" fmla="*/ 13724 h 509406"/>
                  <a:gd name="connsiteX4847" fmla="*/ 1919575 w 2377881"/>
                  <a:gd name="connsiteY4847" fmla="*/ 12676 h 509406"/>
                  <a:gd name="connsiteX4848" fmla="*/ 1927576 w 2377881"/>
                  <a:gd name="connsiteY4848" fmla="*/ 10771 h 509406"/>
                  <a:gd name="connsiteX4849" fmla="*/ 1934244 w 2377881"/>
                  <a:gd name="connsiteY4849" fmla="*/ 12581 h 509406"/>
                  <a:gd name="connsiteX4850" fmla="*/ 1936911 w 2377881"/>
                  <a:gd name="connsiteY4850" fmla="*/ 12295 h 509406"/>
                  <a:gd name="connsiteX4851" fmla="*/ 1948341 w 2377881"/>
                  <a:gd name="connsiteY4851" fmla="*/ 9533 h 509406"/>
                  <a:gd name="connsiteX4852" fmla="*/ 1962533 w 2377881"/>
                  <a:gd name="connsiteY4852" fmla="*/ 9914 h 509406"/>
                  <a:gd name="connsiteX4853" fmla="*/ 1967296 w 2377881"/>
                  <a:gd name="connsiteY4853" fmla="*/ 10486 h 509406"/>
                  <a:gd name="connsiteX4854" fmla="*/ 1969963 w 2377881"/>
                  <a:gd name="connsiteY4854" fmla="*/ 10771 h 509406"/>
                  <a:gd name="connsiteX4855" fmla="*/ 1979393 w 2377881"/>
                  <a:gd name="connsiteY4855" fmla="*/ 7914 h 509406"/>
                  <a:gd name="connsiteX4856" fmla="*/ 1980250 w 2377881"/>
                  <a:gd name="connsiteY4856" fmla="*/ 8581 h 509406"/>
                  <a:gd name="connsiteX4857" fmla="*/ 1994728 w 2377881"/>
                  <a:gd name="connsiteY4857" fmla="*/ 10771 h 509406"/>
                  <a:gd name="connsiteX4858" fmla="*/ 1999109 w 2377881"/>
                  <a:gd name="connsiteY4858" fmla="*/ 11914 h 509406"/>
                  <a:gd name="connsiteX4859" fmla="*/ 2014349 w 2377881"/>
                  <a:gd name="connsiteY4859" fmla="*/ 11914 h 509406"/>
                  <a:gd name="connsiteX4860" fmla="*/ 2018350 w 2377881"/>
                  <a:gd name="connsiteY4860" fmla="*/ 11819 h 509406"/>
                  <a:gd name="connsiteX4861" fmla="*/ 2023684 w 2377881"/>
                  <a:gd name="connsiteY4861" fmla="*/ 11438 h 509406"/>
                  <a:gd name="connsiteX4862" fmla="*/ 2037019 w 2377881"/>
                  <a:gd name="connsiteY4862" fmla="*/ 8962 h 509406"/>
                  <a:gd name="connsiteX4863" fmla="*/ 2038828 w 2377881"/>
                  <a:gd name="connsiteY4863" fmla="*/ 9343 h 509406"/>
                  <a:gd name="connsiteX4864" fmla="*/ 2046448 w 2377881"/>
                  <a:gd name="connsiteY4864" fmla="*/ 8390 h 509406"/>
                  <a:gd name="connsiteX4865" fmla="*/ 2048735 w 2377881"/>
                  <a:gd name="connsiteY4865" fmla="*/ 8676 h 509406"/>
                  <a:gd name="connsiteX4866" fmla="*/ 2056831 w 2377881"/>
                  <a:gd name="connsiteY4866" fmla="*/ 9057 h 509406"/>
                  <a:gd name="connsiteX4867" fmla="*/ 2066641 w 2377881"/>
                  <a:gd name="connsiteY4867" fmla="*/ 6676 h 509406"/>
                  <a:gd name="connsiteX4868" fmla="*/ 2077881 w 2377881"/>
                  <a:gd name="connsiteY4868" fmla="*/ 8866 h 509406"/>
                  <a:gd name="connsiteX4869" fmla="*/ 2080739 w 2377881"/>
                  <a:gd name="connsiteY4869" fmla="*/ 7247 h 509406"/>
                  <a:gd name="connsiteX4870" fmla="*/ 2087406 w 2377881"/>
                  <a:gd name="connsiteY4870" fmla="*/ 5533 h 509406"/>
                  <a:gd name="connsiteX4871" fmla="*/ 2088739 w 2377881"/>
                  <a:gd name="connsiteY4871" fmla="*/ 4390 h 509406"/>
                  <a:gd name="connsiteX4872" fmla="*/ 2090073 w 2377881"/>
                  <a:gd name="connsiteY4872" fmla="*/ 2770 h 509406"/>
                  <a:gd name="connsiteX4873" fmla="*/ 2090644 w 2377881"/>
                  <a:gd name="connsiteY4873" fmla="*/ 3913 h 509406"/>
                  <a:gd name="connsiteX4874" fmla="*/ 2093502 w 2377881"/>
                  <a:gd name="connsiteY4874" fmla="*/ 6199 h 509406"/>
                  <a:gd name="connsiteX4875" fmla="*/ 2099407 w 2377881"/>
                  <a:gd name="connsiteY4875" fmla="*/ 5914 h 509406"/>
                  <a:gd name="connsiteX4876" fmla="*/ 2100170 w 2377881"/>
                  <a:gd name="connsiteY4876" fmla="*/ 6771 h 509406"/>
                  <a:gd name="connsiteX4877" fmla="*/ 2105790 w 2377881"/>
                  <a:gd name="connsiteY4877" fmla="*/ 4199 h 509406"/>
                  <a:gd name="connsiteX4878" fmla="*/ 2109981 w 2377881"/>
                  <a:gd name="connsiteY4878" fmla="*/ 3723 h 509406"/>
                  <a:gd name="connsiteX4879" fmla="*/ 2119315 w 2377881"/>
                  <a:gd name="connsiteY4879" fmla="*/ 8200 h 509406"/>
                  <a:gd name="connsiteX4880" fmla="*/ 2125220 w 2377881"/>
                  <a:gd name="connsiteY4880" fmla="*/ 13343 h 509406"/>
                  <a:gd name="connsiteX4881" fmla="*/ 2127602 w 2377881"/>
                  <a:gd name="connsiteY4881" fmla="*/ 12391 h 509406"/>
                  <a:gd name="connsiteX4882" fmla="*/ 2129221 w 2377881"/>
                  <a:gd name="connsiteY4882" fmla="*/ 7914 h 509406"/>
                  <a:gd name="connsiteX4883" fmla="*/ 2129316 w 2377881"/>
                  <a:gd name="connsiteY4883" fmla="*/ 7628 h 509406"/>
                  <a:gd name="connsiteX4884" fmla="*/ 2138936 w 2377881"/>
                  <a:gd name="connsiteY4884" fmla="*/ 4961 h 509406"/>
                  <a:gd name="connsiteX4885" fmla="*/ 2143603 w 2377881"/>
                  <a:gd name="connsiteY4885" fmla="*/ 4199 h 509406"/>
                  <a:gd name="connsiteX4886" fmla="*/ 2148652 w 2377881"/>
                  <a:gd name="connsiteY4886" fmla="*/ 3437 h 509406"/>
                  <a:gd name="connsiteX4887" fmla="*/ 2164178 w 2377881"/>
                  <a:gd name="connsiteY4887" fmla="*/ 865 h 509406"/>
                  <a:gd name="connsiteX4888" fmla="*/ 1888906 w 2377881"/>
                  <a:gd name="connsiteY4888" fmla="*/ 8 h 509406"/>
                  <a:gd name="connsiteX4889" fmla="*/ 1898335 w 2377881"/>
                  <a:gd name="connsiteY4889" fmla="*/ 6295 h 509406"/>
                  <a:gd name="connsiteX4890" fmla="*/ 1892716 w 2377881"/>
                  <a:gd name="connsiteY4890" fmla="*/ 4675 h 509406"/>
                  <a:gd name="connsiteX4891" fmla="*/ 1887858 w 2377881"/>
                  <a:gd name="connsiteY4891" fmla="*/ 3247 h 509406"/>
                  <a:gd name="connsiteX4892" fmla="*/ 1882714 w 2377881"/>
                  <a:gd name="connsiteY4892" fmla="*/ 8581 h 509406"/>
                  <a:gd name="connsiteX4893" fmla="*/ 1881666 w 2377881"/>
                  <a:gd name="connsiteY4893" fmla="*/ 9057 h 509406"/>
                  <a:gd name="connsiteX4894" fmla="*/ 1881286 w 2377881"/>
                  <a:gd name="connsiteY4894" fmla="*/ 9247 h 509406"/>
                  <a:gd name="connsiteX4895" fmla="*/ 1878809 w 2377881"/>
                  <a:gd name="connsiteY4895" fmla="*/ 7342 h 509406"/>
                  <a:gd name="connsiteX4896" fmla="*/ 1883095 w 2377881"/>
                  <a:gd name="connsiteY4896" fmla="*/ 1532 h 509406"/>
                  <a:gd name="connsiteX4897" fmla="*/ 1885572 w 2377881"/>
                  <a:gd name="connsiteY4897" fmla="*/ 865 h 50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</a:cxnLst>
                <a:rect l="l" t="t" r="r" b="b"/>
                <a:pathLst>
                  <a:path w="2377881" h="509406">
                    <a:moveTo>
                      <a:pt x="327282" y="501500"/>
                    </a:moveTo>
                    <a:cubicBezTo>
                      <a:pt x="333282" y="499309"/>
                      <a:pt x="337188" y="499690"/>
                      <a:pt x="335854" y="502452"/>
                    </a:cubicBezTo>
                    <a:lnTo>
                      <a:pt x="335759" y="504452"/>
                    </a:lnTo>
                    <a:lnTo>
                      <a:pt x="335664" y="505976"/>
                    </a:lnTo>
                    <a:cubicBezTo>
                      <a:pt x="335949" y="508167"/>
                      <a:pt x="335378" y="509120"/>
                      <a:pt x="334330" y="507977"/>
                    </a:cubicBezTo>
                    <a:cubicBezTo>
                      <a:pt x="333378" y="506834"/>
                      <a:pt x="330330" y="504643"/>
                      <a:pt x="329377" y="504929"/>
                    </a:cubicBezTo>
                    <a:cubicBezTo>
                      <a:pt x="328425" y="505310"/>
                      <a:pt x="325567" y="505691"/>
                      <a:pt x="324710" y="505024"/>
                    </a:cubicBezTo>
                    <a:lnTo>
                      <a:pt x="324805" y="504929"/>
                    </a:lnTo>
                    <a:close/>
                    <a:moveTo>
                      <a:pt x="442915" y="497880"/>
                    </a:moveTo>
                    <a:cubicBezTo>
                      <a:pt x="444153" y="497308"/>
                      <a:pt x="446820" y="497880"/>
                      <a:pt x="446058" y="500261"/>
                    </a:cubicBezTo>
                    <a:cubicBezTo>
                      <a:pt x="445296" y="502642"/>
                      <a:pt x="444915" y="509310"/>
                      <a:pt x="444153" y="509405"/>
                    </a:cubicBezTo>
                    <a:cubicBezTo>
                      <a:pt x="443486" y="509500"/>
                      <a:pt x="439486" y="504833"/>
                      <a:pt x="437200" y="504071"/>
                    </a:cubicBezTo>
                    <a:cubicBezTo>
                      <a:pt x="434914" y="503309"/>
                      <a:pt x="433580" y="502261"/>
                      <a:pt x="434247" y="501785"/>
                    </a:cubicBezTo>
                    <a:cubicBezTo>
                      <a:pt x="434914" y="501309"/>
                      <a:pt x="437390" y="500928"/>
                      <a:pt x="438343" y="502261"/>
                    </a:cubicBezTo>
                    <a:cubicBezTo>
                      <a:pt x="439295" y="503595"/>
                      <a:pt x="444915" y="500547"/>
                      <a:pt x="444058" y="500261"/>
                    </a:cubicBezTo>
                    <a:cubicBezTo>
                      <a:pt x="443105" y="499880"/>
                      <a:pt x="441676" y="498451"/>
                      <a:pt x="442915" y="497880"/>
                    </a:cubicBezTo>
                    <a:close/>
                    <a:moveTo>
                      <a:pt x="340521" y="488927"/>
                    </a:moveTo>
                    <a:cubicBezTo>
                      <a:pt x="339569" y="489118"/>
                      <a:pt x="343569" y="489689"/>
                      <a:pt x="349380" y="490165"/>
                    </a:cubicBezTo>
                    <a:lnTo>
                      <a:pt x="350449" y="489633"/>
                    </a:lnTo>
                    <a:lnTo>
                      <a:pt x="349284" y="491309"/>
                    </a:lnTo>
                    <a:cubicBezTo>
                      <a:pt x="345951" y="489308"/>
                      <a:pt x="341474" y="488737"/>
                      <a:pt x="340521" y="488927"/>
                    </a:cubicBezTo>
                    <a:close/>
                    <a:moveTo>
                      <a:pt x="361381" y="481498"/>
                    </a:moveTo>
                    <a:cubicBezTo>
                      <a:pt x="361762" y="481450"/>
                      <a:pt x="360190" y="483736"/>
                      <a:pt x="357809" y="485974"/>
                    </a:cubicBezTo>
                    <a:lnTo>
                      <a:pt x="350449" y="489633"/>
                    </a:lnTo>
                    <a:lnTo>
                      <a:pt x="352332" y="486927"/>
                    </a:lnTo>
                    <a:cubicBezTo>
                      <a:pt x="353952" y="484641"/>
                      <a:pt x="357952" y="483403"/>
                      <a:pt x="360905" y="481784"/>
                    </a:cubicBezTo>
                    <a:close/>
                    <a:moveTo>
                      <a:pt x="420436" y="479973"/>
                    </a:moveTo>
                    <a:cubicBezTo>
                      <a:pt x="421675" y="480640"/>
                      <a:pt x="423580" y="480830"/>
                      <a:pt x="425104" y="480735"/>
                    </a:cubicBezTo>
                    <a:lnTo>
                      <a:pt x="432248" y="480449"/>
                    </a:lnTo>
                    <a:cubicBezTo>
                      <a:pt x="432152" y="483688"/>
                      <a:pt x="428152" y="485307"/>
                      <a:pt x="423389" y="484164"/>
                    </a:cubicBezTo>
                    <a:lnTo>
                      <a:pt x="419103" y="482830"/>
                    </a:lnTo>
                    <a:cubicBezTo>
                      <a:pt x="418341" y="482545"/>
                      <a:pt x="417389" y="481306"/>
                      <a:pt x="417484" y="480544"/>
                    </a:cubicBezTo>
                    <a:cubicBezTo>
                      <a:pt x="417674" y="478163"/>
                      <a:pt x="418817" y="479116"/>
                      <a:pt x="420436" y="479973"/>
                    </a:cubicBezTo>
                    <a:close/>
                    <a:moveTo>
                      <a:pt x="399576" y="473496"/>
                    </a:moveTo>
                    <a:cubicBezTo>
                      <a:pt x="401290" y="473020"/>
                      <a:pt x="409672" y="477973"/>
                      <a:pt x="409577" y="479592"/>
                    </a:cubicBezTo>
                    <a:lnTo>
                      <a:pt x="409482" y="480830"/>
                    </a:lnTo>
                    <a:cubicBezTo>
                      <a:pt x="408720" y="482069"/>
                      <a:pt x="406910" y="482640"/>
                      <a:pt x="405481" y="482069"/>
                    </a:cubicBezTo>
                    <a:lnTo>
                      <a:pt x="404529" y="481211"/>
                    </a:lnTo>
                    <a:cubicBezTo>
                      <a:pt x="403195" y="479973"/>
                      <a:pt x="402529" y="478068"/>
                      <a:pt x="401005" y="477401"/>
                    </a:cubicBezTo>
                    <a:lnTo>
                      <a:pt x="399766" y="476735"/>
                    </a:lnTo>
                    <a:cubicBezTo>
                      <a:pt x="397099" y="477401"/>
                      <a:pt x="394718" y="477973"/>
                      <a:pt x="394432" y="477973"/>
                    </a:cubicBezTo>
                    <a:lnTo>
                      <a:pt x="394242" y="477592"/>
                    </a:lnTo>
                    <a:cubicBezTo>
                      <a:pt x="393956" y="477020"/>
                      <a:pt x="393956" y="475877"/>
                      <a:pt x="394337" y="475687"/>
                    </a:cubicBezTo>
                    <a:cubicBezTo>
                      <a:pt x="395956" y="474830"/>
                      <a:pt x="397766" y="473972"/>
                      <a:pt x="399576" y="473496"/>
                    </a:cubicBezTo>
                    <a:close/>
                    <a:moveTo>
                      <a:pt x="624843" y="467972"/>
                    </a:moveTo>
                    <a:cubicBezTo>
                      <a:pt x="626176" y="466734"/>
                      <a:pt x="628177" y="467305"/>
                      <a:pt x="629320" y="469210"/>
                    </a:cubicBezTo>
                    <a:cubicBezTo>
                      <a:pt x="630558" y="471115"/>
                      <a:pt x="630367" y="475592"/>
                      <a:pt x="626081" y="474449"/>
                    </a:cubicBezTo>
                    <a:lnTo>
                      <a:pt x="622557" y="474830"/>
                    </a:lnTo>
                    <a:lnTo>
                      <a:pt x="618842" y="475211"/>
                    </a:lnTo>
                    <a:cubicBezTo>
                      <a:pt x="614651" y="477211"/>
                      <a:pt x="611508" y="477116"/>
                      <a:pt x="611794" y="475211"/>
                    </a:cubicBezTo>
                    <a:cubicBezTo>
                      <a:pt x="612079" y="473211"/>
                      <a:pt x="610079" y="469877"/>
                      <a:pt x="612365" y="470448"/>
                    </a:cubicBezTo>
                    <a:cubicBezTo>
                      <a:pt x="614651" y="471020"/>
                      <a:pt x="622366" y="471877"/>
                      <a:pt x="623128" y="470353"/>
                    </a:cubicBezTo>
                    <a:lnTo>
                      <a:pt x="623986" y="469115"/>
                    </a:lnTo>
                    <a:close/>
                    <a:moveTo>
                      <a:pt x="971267" y="463972"/>
                    </a:moveTo>
                    <a:cubicBezTo>
                      <a:pt x="973743" y="464638"/>
                      <a:pt x="980887" y="462924"/>
                      <a:pt x="981935" y="463972"/>
                    </a:cubicBezTo>
                    <a:lnTo>
                      <a:pt x="981744" y="464162"/>
                    </a:lnTo>
                    <a:cubicBezTo>
                      <a:pt x="980315" y="465686"/>
                      <a:pt x="978887" y="467591"/>
                      <a:pt x="976886" y="468163"/>
                    </a:cubicBezTo>
                    <a:cubicBezTo>
                      <a:pt x="975077" y="468734"/>
                      <a:pt x="971838" y="469401"/>
                      <a:pt x="971362" y="465781"/>
                    </a:cubicBezTo>
                    <a:lnTo>
                      <a:pt x="971171" y="464638"/>
                    </a:lnTo>
                    <a:cubicBezTo>
                      <a:pt x="968695" y="463591"/>
                      <a:pt x="968790" y="463305"/>
                      <a:pt x="971267" y="463972"/>
                    </a:cubicBezTo>
                    <a:close/>
                    <a:moveTo>
                      <a:pt x="481206" y="462448"/>
                    </a:moveTo>
                    <a:cubicBezTo>
                      <a:pt x="483778" y="463210"/>
                      <a:pt x="488540" y="467591"/>
                      <a:pt x="487016" y="470925"/>
                    </a:cubicBezTo>
                    <a:lnTo>
                      <a:pt x="483301" y="470163"/>
                    </a:lnTo>
                    <a:lnTo>
                      <a:pt x="481206" y="469687"/>
                    </a:lnTo>
                    <a:cubicBezTo>
                      <a:pt x="478730" y="468925"/>
                      <a:pt x="476634" y="465305"/>
                      <a:pt x="476634" y="463876"/>
                    </a:cubicBezTo>
                    <a:cubicBezTo>
                      <a:pt x="476634" y="462352"/>
                      <a:pt x="478730" y="461686"/>
                      <a:pt x="481206" y="462448"/>
                    </a:cubicBezTo>
                    <a:close/>
                    <a:moveTo>
                      <a:pt x="517210" y="462447"/>
                    </a:moveTo>
                    <a:cubicBezTo>
                      <a:pt x="519877" y="462352"/>
                      <a:pt x="522640" y="465114"/>
                      <a:pt x="522925" y="466257"/>
                    </a:cubicBezTo>
                    <a:cubicBezTo>
                      <a:pt x="523116" y="467400"/>
                      <a:pt x="522354" y="467972"/>
                      <a:pt x="521116" y="467496"/>
                    </a:cubicBezTo>
                    <a:cubicBezTo>
                      <a:pt x="519877" y="467019"/>
                      <a:pt x="513782" y="468734"/>
                      <a:pt x="509686" y="472163"/>
                    </a:cubicBezTo>
                    <a:lnTo>
                      <a:pt x="515306" y="476259"/>
                    </a:lnTo>
                    <a:cubicBezTo>
                      <a:pt x="515591" y="476449"/>
                      <a:pt x="515210" y="477592"/>
                      <a:pt x="514829" y="478068"/>
                    </a:cubicBezTo>
                    <a:lnTo>
                      <a:pt x="514067" y="478926"/>
                    </a:lnTo>
                    <a:cubicBezTo>
                      <a:pt x="512448" y="480164"/>
                      <a:pt x="510829" y="480259"/>
                      <a:pt x="510352" y="479116"/>
                    </a:cubicBezTo>
                    <a:cubicBezTo>
                      <a:pt x="509972" y="477973"/>
                      <a:pt x="506923" y="475878"/>
                      <a:pt x="504733" y="476830"/>
                    </a:cubicBezTo>
                    <a:cubicBezTo>
                      <a:pt x="502447" y="477783"/>
                      <a:pt x="503780" y="481783"/>
                      <a:pt x="502732" y="482069"/>
                    </a:cubicBezTo>
                    <a:cubicBezTo>
                      <a:pt x="501590" y="482355"/>
                      <a:pt x="499208" y="480640"/>
                      <a:pt x="500447" y="477402"/>
                    </a:cubicBezTo>
                    <a:cubicBezTo>
                      <a:pt x="501590" y="474163"/>
                      <a:pt x="509590" y="470544"/>
                      <a:pt x="509495" y="465400"/>
                    </a:cubicBezTo>
                    <a:lnTo>
                      <a:pt x="515210" y="463209"/>
                    </a:lnTo>
                    <a:close/>
                    <a:moveTo>
                      <a:pt x="870588" y="462066"/>
                    </a:moveTo>
                    <a:cubicBezTo>
                      <a:pt x="871635" y="462257"/>
                      <a:pt x="873350" y="462828"/>
                      <a:pt x="873350" y="463400"/>
                    </a:cubicBezTo>
                    <a:cubicBezTo>
                      <a:pt x="873540" y="465400"/>
                      <a:pt x="874112" y="468829"/>
                      <a:pt x="872969" y="469305"/>
                    </a:cubicBezTo>
                    <a:lnTo>
                      <a:pt x="870016" y="470639"/>
                    </a:lnTo>
                    <a:cubicBezTo>
                      <a:pt x="868492" y="472829"/>
                      <a:pt x="863730" y="473306"/>
                      <a:pt x="862206" y="472734"/>
                    </a:cubicBezTo>
                    <a:cubicBezTo>
                      <a:pt x="860777" y="472163"/>
                      <a:pt x="863920" y="469972"/>
                      <a:pt x="869254" y="467781"/>
                    </a:cubicBezTo>
                    <a:lnTo>
                      <a:pt x="868587" y="462923"/>
                    </a:lnTo>
                    <a:cubicBezTo>
                      <a:pt x="868587" y="462638"/>
                      <a:pt x="870016" y="461971"/>
                      <a:pt x="870588" y="462066"/>
                    </a:cubicBezTo>
                    <a:close/>
                    <a:moveTo>
                      <a:pt x="685231" y="462066"/>
                    </a:moveTo>
                    <a:cubicBezTo>
                      <a:pt x="685993" y="461971"/>
                      <a:pt x="688088" y="464066"/>
                      <a:pt x="687898" y="464257"/>
                    </a:cubicBezTo>
                    <a:lnTo>
                      <a:pt x="685421" y="467210"/>
                    </a:lnTo>
                    <a:cubicBezTo>
                      <a:pt x="688279" y="467876"/>
                      <a:pt x="690565" y="469305"/>
                      <a:pt x="690565" y="469686"/>
                    </a:cubicBezTo>
                    <a:cubicBezTo>
                      <a:pt x="690565" y="470067"/>
                      <a:pt x="690374" y="471115"/>
                      <a:pt x="690184" y="471877"/>
                    </a:cubicBezTo>
                    <a:lnTo>
                      <a:pt x="689707" y="472067"/>
                    </a:lnTo>
                    <a:cubicBezTo>
                      <a:pt x="687421" y="472829"/>
                      <a:pt x="680659" y="469972"/>
                      <a:pt x="680278" y="468067"/>
                    </a:cubicBezTo>
                    <a:cubicBezTo>
                      <a:pt x="679706" y="465495"/>
                      <a:pt x="681897" y="462542"/>
                      <a:pt x="685231" y="462066"/>
                    </a:cubicBezTo>
                    <a:close/>
                    <a:moveTo>
                      <a:pt x="571312" y="461114"/>
                    </a:moveTo>
                    <a:cubicBezTo>
                      <a:pt x="572836" y="461685"/>
                      <a:pt x="575122" y="467781"/>
                      <a:pt x="574932" y="469686"/>
                    </a:cubicBezTo>
                    <a:cubicBezTo>
                      <a:pt x="574741" y="471686"/>
                      <a:pt x="572170" y="469972"/>
                      <a:pt x="569217" y="466067"/>
                    </a:cubicBezTo>
                    <a:lnTo>
                      <a:pt x="564359" y="465209"/>
                    </a:lnTo>
                    <a:cubicBezTo>
                      <a:pt x="562930" y="464924"/>
                      <a:pt x="560359" y="464162"/>
                      <a:pt x="560073" y="464543"/>
                    </a:cubicBezTo>
                    <a:lnTo>
                      <a:pt x="557120" y="468353"/>
                    </a:lnTo>
                    <a:cubicBezTo>
                      <a:pt x="554834" y="466067"/>
                      <a:pt x="552548" y="465114"/>
                      <a:pt x="551977" y="466257"/>
                    </a:cubicBezTo>
                    <a:cubicBezTo>
                      <a:pt x="551405" y="467400"/>
                      <a:pt x="552929" y="470448"/>
                      <a:pt x="554167" y="471591"/>
                    </a:cubicBezTo>
                    <a:cubicBezTo>
                      <a:pt x="555406" y="472734"/>
                      <a:pt x="558263" y="476830"/>
                      <a:pt x="556930" y="478068"/>
                    </a:cubicBezTo>
                    <a:lnTo>
                      <a:pt x="555501" y="478449"/>
                    </a:lnTo>
                    <a:lnTo>
                      <a:pt x="553691" y="478925"/>
                    </a:lnTo>
                    <a:cubicBezTo>
                      <a:pt x="551024" y="478925"/>
                      <a:pt x="549119" y="476735"/>
                      <a:pt x="549405" y="474068"/>
                    </a:cubicBezTo>
                    <a:lnTo>
                      <a:pt x="548548" y="472353"/>
                    </a:lnTo>
                    <a:lnTo>
                      <a:pt x="547786" y="470924"/>
                    </a:lnTo>
                    <a:cubicBezTo>
                      <a:pt x="545595" y="469781"/>
                      <a:pt x="543595" y="468162"/>
                      <a:pt x="543499" y="467305"/>
                    </a:cubicBezTo>
                    <a:cubicBezTo>
                      <a:pt x="543404" y="466448"/>
                      <a:pt x="540737" y="464352"/>
                      <a:pt x="537880" y="465590"/>
                    </a:cubicBezTo>
                    <a:cubicBezTo>
                      <a:pt x="535022" y="466829"/>
                      <a:pt x="533212" y="474734"/>
                      <a:pt x="533212" y="476354"/>
                    </a:cubicBezTo>
                    <a:lnTo>
                      <a:pt x="530164" y="476830"/>
                    </a:lnTo>
                    <a:lnTo>
                      <a:pt x="527974" y="477211"/>
                    </a:lnTo>
                    <a:cubicBezTo>
                      <a:pt x="525688" y="479211"/>
                      <a:pt x="523211" y="478354"/>
                      <a:pt x="522544" y="475306"/>
                    </a:cubicBezTo>
                    <a:lnTo>
                      <a:pt x="521497" y="472639"/>
                    </a:lnTo>
                    <a:lnTo>
                      <a:pt x="521211" y="471877"/>
                    </a:lnTo>
                    <a:cubicBezTo>
                      <a:pt x="519496" y="471496"/>
                      <a:pt x="519115" y="470734"/>
                      <a:pt x="520449" y="470258"/>
                    </a:cubicBezTo>
                    <a:lnTo>
                      <a:pt x="521497" y="470448"/>
                    </a:lnTo>
                    <a:cubicBezTo>
                      <a:pt x="524830" y="470924"/>
                      <a:pt x="525973" y="468734"/>
                      <a:pt x="527688" y="467400"/>
                    </a:cubicBezTo>
                    <a:cubicBezTo>
                      <a:pt x="532260" y="463685"/>
                      <a:pt x="537594" y="462066"/>
                      <a:pt x="544261" y="461876"/>
                    </a:cubicBezTo>
                    <a:lnTo>
                      <a:pt x="552453" y="461590"/>
                    </a:lnTo>
                    <a:cubicBezTo>
                      <a:pt x="561597" y="460828"/>
                      <a:pt x="570074" y="460542"/>
                      <a:pt x="571312" y="461114"/>
                    </a:cubicBezTo>
                    <a:close/>
                    <a:moveTo>
                      <a:pt x="701804" y="461019"/>
                    </a:moveTo>
                    <a:cubicBezTo>
                      <a:pt x="702281" y="460733"/>
                      <a:pt x="704471" y="460638"/>
                      <a:pt x="705710" y="461590"/>
                    </a:cubicBezTo>
                    <a:lnTo>
                      <a:pt x="705995" y="462543"/>
                    </a:lnTo>
                    <a:lnTo>
                      <a:pt x="706377" y="464162"/>
                    </a:lnTo>
                    <a:cubicBezTo>
                      <a:pt x="706186" y="466257"/>
                      <a:pt x="697994" y="467972"/>
                      <a:pt x="694851" y="467972"/>
                    </a:cubicBezTo>
                    <a:cubicBezTo>
                      <a:pt x="691613" y="467972"/>
                      <a:pt x="690470" y="466257"/>
                      <a:pt x="692279" y="464162"/>
                    </a:cubicBezTo>
                    <a:lnTo>
                      <a:pt x="692565" y="464257"/>
                    </a:lnTo>
                    <a:lnTo>
                      <a:pt x="696566" y="465686"/>
                    </a:lnTo>
                    <a:cubicBezTo>
                      <a:pt x="699042" y="463400"/>
                      <a:pt x="701423" y="461304"/>
                      <a:pt x="701804" y="461019"/>
                    </a:cubicBezTo>
                    <a:close/>
                    <a:moveTo>
                      <a:pt x="418627" y="460733"/>
                    </a:moveTo>
                    <a:cubicBezTo>
                      <a:pt x="422627" y="461495"/>
                      <a:pt x="424723" y="463019"/>
                      <a:pt x="423294" y="463972"/>
                    </a:cubicBezTo>
                    <a:cubicBezTo>
                      <a:pt x="421865" y="465019"/>
                      <a:pt x="417389" y="467115"/>
                      <a:pt x="416817" y="466448"/>
                    </a:cubicBezTo>
                    <a:cubicBezTo>
                      <a:pt x="416246" y="465782"/>
                      <a:pt x="413007" y="464258"/>
                      <a:pt x="412721" y="467115"/>
                    </a:cubicBezTo>
                    <a:lnTo>
                      <a:pt x="412150" y="468544"/>
                    </a:lnTo>
                    <a:cubicBezTo>
                      <a:pt x="411864" y="469210"/>
                      <a:pt x="410721" y="470163"/>
                      <a:pt x="409864" y="470258"/>
                    </a:cubicBezTo>
                    <a:cubicBezTo>
                      <a:pt x="409007" y="470258"/>
                      <a:pt x="407292" y="469496"/>
                      <a:pt x="407197" y="468925"/>
                    </a:cubicBezTo>
                    <a:lnTo>
                      <a:pt x="406911" y="466258"/>
                    </a:lnTo>
                    <a:cubicBezTo>
                      <a:pt x="407006" y="463305"/>
                      <a:pt x="414626" y="459971"/>
                      <a:pt x="418627" y="460733"/>
                    </a:cubicBezTo>
                    <a:close/>
                    <a:moveTo>
                      <a:pt x="432103" y="460002"/>
                    </a:moveTo>
                    <a:lnTo>
                      <a:pt x="433580" y="460066"/>
                    </a:lnTo>
                    <a:lnTo>
                      <a:pt x="438343" y="460257"/>
                    </a:lnTo>
                    <a:cubicBezTo>
                      <a:pt x="443486" y="461114"/>
                      <a:pt x="447296" y="464067"/>
                      <a:pt x="446725" y="466924"/>
                    </a:cubicBezTo>
                    <a:lnTo>
                      <a:pt x="445677" y="468829"/>
                    </a:lnTo>
                    <a:lnTo>
                      <a:pt x="444439" y="470925"/>
                    </a:lnTo>
                    <a:cubicBezTo>
                      <a:pt x="441867" y="472639"/>
                      <a:pt x="438914" y="474735"/>
                      <a:pt x="437866" y="475687"/>
                    </a:cubicBezTo>
                    <a:cubicBezTo>
                      <a:pt x="436819" y="476544"/>
                      <a:pt x="431770" y="475306"/>
                      <a:pt x="429866" y="471401"/>
                    </a:cubicBezTo>
                    <a:lnTo>
                      <a:pt x="437200" y="469687"/>
                    </a:lnTo>
                    <a:lnTo>
                      <a:pt x="439009" y="469306"/>
                    </a:lnTo>
                    <a:cubicBezTo>
                      <a:pt x="440248" y="465400"/>
                      <a:pt x="438724" y="462162"/>
                      <a:pt x="435676" y="462162"/>
                    </a:cubicBezTo>
                    <a:close/>
                    <a:moveTo>
                      <a:pt x="794864" y="459685"/>
                    </a:moveTo>
                    <a:cubicBezTo>
                      <a:pt x="796483" y="460257"/>
                      <a:pt x="794673" y="461876"/>
                      <a:pt x="790768" y="463400"/>
                    </a:cubicBezTo>
                    <a:lnTo>
                      <a:pt x="788196" y="464162"/>
                    </a:lnTo>
                    <a:cubicBezTo>
                      <a:pt x="785244" y="464924"/>
                      <a:pt x="785434" y="466353"/>
                      <a:pt x="786863" y="467972"/>
                    </a:cubicBezTo>
                    <a:cubicBezTo>
                      <a:pt x="787815" y="469020"/>
                      <a:pt x="789911" y="469972"/>
                      <a:pt x="786577" y="470448"/>
                    </a:cubicBezTo>
                    <a:cubicBezTo>
                      <a:pt x="785625" y="470544"/>
                      <a:pt x="783720" y="469782"/>
                      <a:pt x="783624" y="469305"/>
                    </a:cubicBezTo>
                    <a:cubicBezTo>
                      <a:pt x="783339" y="467305"/>
                      <a:pt x="782672" y="463876"/>
                      <a:pt x="783815" y="463305"/>
                    </a:cubicBezTo>
                    <a:lnTo>
                      <a:pt x="786672" y="461971"/>
                    </a:lnTo>
                    <a:cubicBezTo>
                      <a:pt x="788292" y="459685"/>
                      <a:pt x="793245" y="459114"/>
                      <a:pt x="794864" y="459685"/>
                    </a:cubicBezTo>
                    <a:close/>
                    <a:moveTo>
                      <a:pt x="759431" y="459304"/>
                    </a:moveTo>
                    <a:lnTo>
                      <a:pt x="761145" y="459970"/>
                    </a:lnTo>
                    <a:lnTo>
                      <a:pt x="764765" y="461399"/>
                    </a:lnTo>
                    <a:cubicBezTo>
                      <a:pt x="762955" y="462828"/>
                      <a:pt x="763717" y="464161"/>
                      <a:pt x="766384" y="464352"/>
                    </a:cubicBezTo>
                    <a:lnTo>
                      <a:pt x="769242" y="463971"/>
                    </a:lnTo>
                    <a:lnTo>
                      <a:pt x="774576" y="463304"/>
                    </a:lnTo>
                    <a:cubicBezTo>
                      <a:pt x="775052" y="466066"/>
                      <a:pt x="775052" y="468543"/>
                      <a:pt x="774480" y="468924"/>
                    </a:cubicBezTo>
                    <a:cubicBezTo>
                      <a:pt x="773909" y="469305"/>
                      <a:pt x="771051" y="470543"/>
                      <a:pt x="769432" y="470734"/>
                    </a:cubicBezTo>
                    <a:cubicBezTo>
                      <a:pt x="767813" y="470924"/>
                      <a:pt x="762384" y="467971"/>
                      <a:pt x="761050" y="467305"/>
                    </a:cubicBezTo>
                    <a:cubicBezTo>
                      <a:pt x="759717" y="466733"/>
                      <a:pt x="755335" y="461685"/>
                      <a:pt x="755049" y="460351"/>
                    </a:cubicBezTo>
                    <a:cubicBezTo>
                      <a:pt x="754763" y="459018"/>
                      <a:pt x="756764" y="458542"/>
                      <a:pt x="759431" y="459304"/>
                    </a:cubicBezTo>
                    <a:close/>
                    <a:moveTo>
                      <a:pt x="604935" y="457209"/>
                    </a:moveTo>
                    <a:lnTo>
                      <a:pt x="605507" y="459780"/>
                    </a:lnTo>
                    <a:lnTo>
                      <a:pt x="606269" y="463114"/>
                    </a:lnTo>
                    <a:cubicBezTo>
                      <a:pt x="605983" y="466638"/>
                      <a:pt x="601983" y="469115"/>
                      <a:pt x="597411" y="468639"/>
                    </a:cubicBezTo>
                    <a:lnTo>
                      <a:pt x="593505" y="468448"/>
                    </a:lnTo>
                    <a:lnTo>
                      <a:pt x="592458" y="468353"/>
                    </a:lnTo>
                    <a:cubicBezTo>
                      <a:pt x="591315" y="468924"/>
                      <a:pt x="587409" y="469115"/>
                      <a:pt x="583790" y="468829"/>
                    </a:cubicBezTo>
                    <a:cubicBezTo>
                      <a:pt x="580170" y="468543"/>
                      <a:pt x="579313" y="474639"/>
                      <a:pt x="575789" y="471401"/>
                    </a:cubicBezTo>
                    <a:lnTo>
                      <a:pt x="581123" y="467972"/>
                    </a:lnTo>
                    <a:lnTo>
                      <a:pt x="582552" y="466924"/>
                    </a:lnTo>
                    <a:cubicBezTo>
                      <a:pt x="581790" y="463209"/>
                      <a:pt x="582647" y="460447"/>
                      <a:pt x="584456" y="460638"/>
                    </a:cubicBezTo>
                    <a:cubicBezTo>
                      <a:pt x="586266" y="460828"/>
                      <a:pt x="591981" y="462828"/>
                      <a:pt x="593410" y="463686"/>
                    </a:cubicBezTo>
                    <a:cubicBezTo>
                      <a:pt x="594839" y="464543"/>
                      <a:pt x="599220" y="465305"/>
                      <a:pt x="599792" y="463305"/>
                    </a:cubicBezTo>
                    <a:cubicBezTo>
                      <a:pt x="600363" y="461304"/>
                      <a:pt x="601221" y="456732"/>
                      <a:pt x="604935" y="457209"/>
                    </a:cubicBezTo>
                    <a:close/>
                    <a:moveTo>
                      <a:pt x="427484" y="457209"/>
                    </a:moveTo>
                    <a:lnTo>
                      <a:pt x="432103" y="460002"/>
                    </a:lnTo>
                    <a:lnTo>
                      <a:pt x="429199" y="459876"/>
                    </a:lnTo>
                    <a:cubicBezTo>
                      <a:pt x="429770" y="457590"/>
                      <a:pt x="429008" y="456352"/>
                      <a:pt x="427484" y="457209"/>
                    </a:cubicBezTo>
                    <a:close/>
                    <a:moveTo>
                      <a:pt x="841631" y="457018"/>
                    </a:moveTo>
                    <a:lnTo>
                      <a:pt x="844012" y="457875"/>
                    </a:lnTo>
                    <a:cubicBezTo>
                      <a:pt x="844774" y="458161"/>
                      <a:pt x="845441" y="459875"/>
                      <a:pt x="845060" y="460447"/>
                    </a:cubicBezTo>
                    <a:cubicBezTo>
                      <a:pt x="844393" y="461590"/>
                      <a:pt x="843060" y="462733"/>
                      <a:pt x="841726" y="463495"/>
                    </a:cubicBezTo>
                    <a:lnTo>
                      <a:pt x="840583" y="464352"/>
                    </a:lnTo>
                    <a:cubicBezTo>
                      <a:pt x="838869" y="464733"/>
                      <a:pt x="838583" y="465781"/>
                      <a:pt x="840012" y="466734"/>
                    </a:cubicBezTo>
                    <a:lnTo>
                      <a:pt x="839917" y="467496"/>
                    </a:lnTo>
                    <a:cubicBezTo>
                      <a:pt x="839821" y="468543"/>
                      <a:pt x="838678" y="469496"/>
                      <a:pt x="837631" y="470258"/>
                    </a:cubicBezTo>
                    <a:cubicBezTo>
                      <a:pt x="837440" y="470353"/>
                      <a:pt x="835154" y="469400"/>
                      <a:pt x="835059" y="468829"/>
                    </a:cubicBezTo>
                    <a:lnTo>
                      <a:pt x="834773" y="466734"/>
                    </a:lnTo>
                    <a:cubicBezTo>
                      <a:pt x="834868" y="464447"/>
                      <a:pt x="838012" y="460066"/>
                      <a:pt x="841631" y="457018"/>
                    </a:cubicBezTo>
                    <a:close/>
                    <a:moveTo>
                      <a:pt x="896305" y="454161"/>
                    </a:moveTo>
                    <a:cubicBezTo>
                      <a:pt x="896495" y="455875"/>
                      <a:pt x="894400" y="463400"/>
                      <a:pt x="893733" y="466448"/>
                    </a:cubicBezTo>
                    <a:lnTo>
                      <a:pt x="887161" y="464162"/>
                    </a:lnTo>
                    <a:lnTo>
                      <a:pt x="886113" y="463781"/>
                    </a:lnTo>
                    <a:cubicBezTo>
                      <a:pt x="884875" y="463591"/>
                      <a:pt x="885542" y="461590"/>
                      <a:pt x="887637" y="459400"/>
                    </a:cubicBezTo>
                    <a:cubicBezTo>
                      <a:pt x="889733" y="457209"/>
                      <a:pt x="896114" y="452446"/>
                      <a:pt x="896305" y="454161"/>
                    </a:cubicBezTo>
                    <a:close/>
                    <a:moveTo>
                      <a:pt x="1022892" y="453684"/>
                    </a:moveTo>
                    <a:lnTo>
                      <a:pt x="1026131" y="454256"/>
                    </a:lnTo>
                    <a:cubicBezTo>
                      <a:pt x="1029941" y="455685"/>
                      <a:pt x="1033084" y="458066"/>
                      <a:pt x="1033084" y="459685"/>
                    </a:cubicBezTo>
                    <a:cubicBezTo>
                      <a:pt x="1033084" y="461304"/>
                      <a:pt x="1032037" y="465781"/>
                      <a:pt x="1030798" y="466257"/>
                    </a:cubicBezTo>
                    <a:cubicBezTo>
                      <a:pt x="1029560" y="466734"/>
                      <a:pt x="1025750" y="467115"/>
                      <a:pt x="1025369" y="465972"/>
                    </a:cubicBezTo>
                    <a:lnTo>
                      <a:pt x="1025750" y="465210"/>
                    </a:lnTo>
                    <a:lnTo>
                      <a:pt x="1026607" y="463114"/>
                    </a:lnTo>
                    <a:cubicBezTo>
                      <a:pt x="1028227" y="460447"/>
                      <a:pt x="1027846" y="458161"/>
                      <a:pt x="1025655" y="457971"/>
                    </a:cubicBezTo>
                    <a:cubicBezTo>
                      <a:pt x="1023464" y="457875"/>
                      <a:pt x="1018416" y="456923"/>
                      <a:pt x="1018606" y="456066"/>
                    </a:cubicBezTo>
                    <a:lnTo>
                      <a:pt x="1018987" y="455780"/>
                    </a:lnTo>
                    <a:cubicBezTo>
                      <a:pt x="1020225" y="454923"/>
                      <a:pt x="1021845" y="453494"/>
                      <a:pt x="1022892" y="453684"/>
                    </a:cubicBezTo>
                    <a:close/>
                    <a:moveTo>
                      <a:pt x="637796" y="449493"/>
                    </a:moveTo>
                    <a:cubicBezTo>
                      <a:pt x="639892" y="449493"/>
                      <a:pt x="644749" y="452160"/>
                      <a:pt x="642940" y="455399"/>
                    </a:cubicBezTo>
                    <a:cubicBezTo>
                      <a:pt x="641130" y="458637"/>
                      <a:pt x="644845" y="467972"/>
                      <a:pt x="647798" y="466924"/>
                    </a:cubicBezTo>
                    <a:lnTo>
                      <a:pt x="650369" y="466638"/>
                    </a:lnTo>
                    <a:lnTo>
                      <a:pt x="652369" y="466448"/>
                    </a:lnTo>
                    <a:cubicBezTo>
                      <a:pt x="655417" y="467305"/>
                      <a:pt x="656846" y="466638"/>
                      <a:pt x="655608" y="464828"/>
                    </a:cubicBezTo>
                    <a:lnTo>
                      <a:pt x="655132" y="463400"/>
                    </a:lnTo>
                    <a:lnTo>
                      <a:pt x="654656" y="461876"/>
                    </a:lnTo>
                    <a:cubicBezTo>
                      <a:pt x="654465" y="458637"/>
                      <a:pt x="655417" y="457303"/>
                      <a:pt x="656846" y="458827"/>
                    </a:cubicBezTo>
                    <a:cubicBezTo>
                      <a:pt x="658275" y="460352"/>
                      <a:pt x="664371" y="463495"/>
                      <a:pt x="667609" y="462828"/>
                    </a:cubicBezTo>
                    <a:cubicBezTo>
                      <a:pt x="670848" y="462161"/>
                      <a:pt x="676563" y="468543"/>
                      <a:pt x="675134" y="469877"/>
                    </a:cubicBezTo>
                    <a:cubicBezTo>
                      <a:pt x="673706" y="471305"/>
                      <a:pt x="666466" y="467781"/>
                      <a:pt x="663609" y="467114"/>
                    </a:cubicBezTo>
                    <a:lnTo>
                      <a:pt x="660751" y="468448"/>
                    </a:lnTo>
                    <a:lnTo>
                      <a:pt x="658084" y="469781"/>
                    </a:lnTo>
                    <a:cubicBezTo>
                      <a:pt x="654656" y="470829"/>
                      <a:pt x="652274" y="472448"/>
                      <a:pt x="652750" y="473401"/>
                    </a:cubicBezTo>
                    <a:lnTo>
                      <a:pt x="653131" y="474353"/>
                    </a:lnTo>
                    <a:lnTo>
                      <a:pt x="653417" y="475020"/>
                    </a:lnTo>
                    <a:cubicBezTo>
                      <a:pt x="653512" y="475877"/>
                      <a:pt x="652369" y="476544"/>
                      <a:pt x="650750" y="476544"/>
                    </a:cubicBezTo>
                    <a:lnTo>
                      <a:pt x="650274" y="475973"/>
                    </a:lnTo>
                    <a:lnTo>
                      <a:pt x="648750" y="474163"/>
                    </a:lnTo>
                    <a:cubicBezTo>
                      <a:pt x="647416" y="471877"/>
                      <a:pt x="645416" y="470639"/>
                      <a:pt x="644464" y="471401"/>
                    </a:cubicBezTo>
                    <a:cubicBezTo>
                      <a:pt x="643416" y="472163"/>
                      <a:pt x="639701" y="472829"/>
                      <a:pt x="638368" y="470924"/>
                    </a:cubicBezTo>
                    <a:cubicBezTo>
                      <a:pt x="636939" y="469115"/>
                      <a:pt x="640082" y="461971"/>
                      <a:pt x="640940" y="460066"/>
                    </a:cubicBezTo>
                    <a:cubicBezTo>
                      <a:pt x="641701" y="458066"/>
                      <a:pt x="640940" y="451970"/>
                      <a:pt x="639415" y="451589"/>
                    </a:cubicBezTo>
                    <a:cubicBezTo>
                      <a:pt x="637510" y="451398"/>
                      <a:pt x="633700" y="449874"/>
                      <a:pt x="633796" y="449779"/>
                    </a:cubicBezTo>
                    <a:cubicBezTo>
                      <a:pt x="633891" y="449588"/>
                      <a:pt x="635606" y="449493"/>
                      <a:pt x="637796" y="449493"/>
                    </a:cubicBezTo>
                    <a:close/>
                    <a:moveTo>
                      <a:pt x="920593" y="449207"/>
                    </a:moveTo>
                    <a:lnTo>
                      <a:pt x="920784" y="449398"/>
                    </a:lnTo>
                    <a:cubicBezTo>
                      <a:pt x="922784" y="451683"/>
                      <a:pt x="925261" y="449683"/>
                      <a:pt x="927356" y="450064"/>
                    </a:cubicBezTo>
                    <a:lnTo>
                      <a:pt x="929928" y="450636"/>
                    </a:lnTo>
                    <a:cubicBezTo>
                      <a:pt x="932785" y="451493"/>
                      <a:pt x="934500" y="453112"/>
                      <a:pt x="933928" y="454065"/>
                    </a:cubicBezTo>
                    <a:cubicBezTo>
                      <a:pt x="933262" y="455017"/>
                      <a:pt x="929833" y="455684"/>
                      <a:pt x="927833" y="452922"/>
                    </a:cubicBezTo>
                    <a:lnTo>
                      <a:pt x="923642" y="453779"/>
                    </a:lnTo>
                    <a:cubicBezTo>
                      <a:pt x="922403" y="454065"/>
                      <a:pt x="920498" y="454827"/>
                      <a:pt x="920212" y="454541"/>
                    </a:cubicBezTo>
                    <a:lnTo>
                      <a:pt x="919069" y="453303"/>
                    </a:lnTo>
                    <a:cubicBezTo>
                      <a:pt x="918308" y="451683"/>
                      <a:pt x="918974" y="449874"/>
                      <a:pt x="920593" y="449207"/>
                    </a:cubicBezTo>
                    <a:close/>
                    <a:moveTo>
                      <a:pt x="873445" y="447969"/>
                    </a:moveTo>
                    <a:lnTo>
                      <a:pt x="877636" y="451303"/>
                    </a:lnTo>
                    <a:cubicBezTo>
                      <a:pt x="878112" y="451684"/>
                      <a:pt x="880398" y="450541"/>
                      <a:pt x="881827" y="449969"/>
                    </a:cubicBezTo>
                    <a:lnTo>
                      <a:pt x="885923" y="448445"/>
                    </a:lnTo>
                    <a:cubicBezTo>
                      <a:pt x="889066" y="450827"/>
                      <a:pt x="890686" y="453398"/>
                      <a:pt x="889542" y="454160"/>
                    </a:cubicBezTo>
                    <a:cubicBezTo>
                      <a:pt x="888304" y="454922"/>
                      <a:pt x="883161" y="456161"/>
                      <a:pt x="880208" y="455399"/>
                    </a:cubicBezTo>
                    <a:cubicBezTo>
                      <a:pt x="877255" y="454637"/>
                      <a:pt x="871350" y="450636"/>
                      <a:pt x="873445" y="447969"/>
                    </a:cubicBezTo>
                    <a:close/>
                    <a:moveTo>
                      <a:pt x="957455" y="447874"/>
                    </a:moveTo>
                    <a:cubicBezTo>
                      <a:pt x="957932" y="447969"/>
                      <a:pt x="958694" y="449207"/>
                      <a:pt x="959075" y="450541"/>
                    </a:cubicBezTo>
                    <a:cubicBezTo>
                      <a:pt x="959456" y="451874"/>
                      <a:pt x="964123" y="449779"/>
                      <a:pt x="964885" y="448922"/>
                    </a:cubicBezTo>
                    <a:cubicBezTo>
                      <a:pt x="965647" y="448160"/>
                      <a:pt x="970028" y="448255"/>
                      <a:pt x="971171" y="449112"/>
                    </a:cubicBezTo>
                    <a:cubicBezTo>
                      <a:pt x="972314" y="449970"/>
                      <a:pt x="971267" y="451303"/>
                      <a:pt x="968790" y="452065"/>
                    </a:cubicBezTo>
                    <a:cubicBezTo>
                      <a:pt x="966314" y="452827"/>
                      <a:pt x="958027" y="454351"/>
                      <a:pt x="956789" y="453303"/>
                    </a:cubicBezTo>
                    <a:cubicBezTo>
                      <a:pt x="955455" y="452255"/>
                      <a:pt x="957074" y="447874"/>
                      <a:pt x="957455" y="447874"/>
                    </a:cubicBezTo>
                    <a:close/>
                    <a:moveTo>
                      <a:pt x="1040800" y="447112"/>
                    </a:moveTo>
                    <a:cubicBezTo>
                      <a:pt x="1042133" y="447684"/>
                      <a:pt x="1047181" y="452351"/>
                      <a:pt x="1048610" y="453970"/>
                    </a:cubicBezTo>
                    <a:cubicBezTo>
                      <a:pt x="1050039" y="455685"/>
                      <a:pt x="1049372" y="456732"/>
                      <a:pt x="1047086" y="456351"/>
                    </a:cubicBezTo>
                    <a:cubicBezTo>
                      <a:pt x="1044896" y="455970"/>
                      <a:pt x="1042609" y="460638"/>
                      <a:pt x="1041371" y="460447"/>
                    </a:cubicBezTo>
                    <a:cubicBezTo>
                      <a:pt x="1040038" y="460257"/>
                      <a:pt x="1037371" y="458161"/>
                      <a:pt x="1039847" y="456637"/>
                    </a:cubicBezTo>
                    <a:cubicBezTo>
                      <a:pt x="1042324" y="455113"/>
                      <a:pt x="1038895" y="448827"/>
                      <a:pt x="1039180" y="447684"/>
                    </a:cubicBezTo>
                    <a:lnTo>
                      <a:pt x="1039942" y="447398"/>
                    </a:lnTo>
                    <a:close/>
                    <a:moveTo>
                      <a:pt x="1374017" y="444507"/>
                    </a:moveTo>
                    <a:lnTo>
                      <a:pt x="1374269" y="445873"/>
                    </a:lnTo>
                    <a:cubicBezTo>
                      <a:pt x="1374222" y="447445"/>
                      <a:pt x="1374150" y="447588"/>
                      <a:pt x="1374079" y="446564"/>
                    </a:cubicBezTo>
                    <a:close/>
                    <a:moveTo>
                      <a:pt x="1105093" y="444445"/>
                    </a:moveTo>
                    <a:cubicBezTo>
                      <a:pt x="1109475" y="445778"/>
                      <a:pt x="1113666" y="454065"/>
                      <a:pt x="1109856" y="451588"/>
                    </a:cubicBezTo>
                    <a:lnTo>
                      <a:pt x="1105379" y="451207"/>
                    </a:lnTo>
                    <a:lnTo>
                      <a:pt x="1097759" y="450541"/>
                    </a:lnTo>
                    <a:cubicBezTo>
                      <a:pt x="1095568" y="453684"/>
                      <a:pt x="1092997" y="455303"/>
                      <a:pt x="1092235" y="454065"/>
                    </a:cubicBezTo>
                    <a:cubicBezTo>
                      <a:pt x="1091568" y="452922"/>
                      <a:pt x="1095188" y="447112"/>
                      <a:pt x="1095854" y="445302"/>
                    </a:cubicBezTo>
                    <a:cubicBezTo>
                      <a:pt x="1096521" y="443492"/>
                      <a:pt x="1100712" y="443111"/>
                      <a:pt x="1105093" y="444445"/>
                    </a:cubicBezTo>
                    <a:close/>
                    <a:moveTo>
                      <a:pt x="667800" y="442921"/>
                    </a:moveTo>
                    <a:cubicBezTo>
                      <a:pt x="669705" y="442921"/>
                      <a:pt x="675325" y="444731"/>
                      <a:pt x="679326" y="445683"/>
                    </a:cubicBezTo>
                    <a:cubicBezTo>
                      <a:pt x="683326" y="446636"/>
                      <a:pt x="685898" y="454351"/>
                      <a:pt x="682755" y="452541"/>
                    </a:cubicBezTo>
                    <a:lnTo>
                      <a:pt x="680088" y="451589"/>
                    </a:lnTo>
                    <a:cubicBezTo>
                      <a:pt x="677230" y="450636"/>
                      <a:pt x="673992" y="449493"/>
                      <a:pt x="671039" y="449779"/>
                    </a:cubicBezTo>
                    <a:lnTo>
                      <a:pt x="668277" y="450160"/>
                    </a:lnTo>
                    <a:cubicBezTo>
                      <a:pt x="664657" y="452351"/>
                      <a:pt x="662181" y="452160"/>
                      <a:pt x="662752" y="449874"/>
                    </a:cubicBezTo>
                    <a:lnTo>
                      <a:pt x="663323" y="449779"/>
                    </a:lnTo>
                    <a:lnTo>
                      <a:pt x="670563" y="449112"/>
                    </a:lnTo>
                    <a:cubicBezTo>
                      <a:pt x="667229" y="445683"/>
                      <a:pt x="665990" y="442921"/>
                      <a:pt x="667800" y="442921"/>
                    </a:cubicBezTo>
                    <a:close/>
                    <a:moveTo>
                      <a:pt x="860967" y="442540"/>
                    </a:moveTo>
                    <a:cubicBezTo>
                      <a:pt x="861824" y="441016"/>
                      <a:pt x="864968" y="442730"/>
                      <a:pt x="867920" y="446350"/>
                    </a:cubicBezTo>
                    <a:lnTo>
                      <a:pt x="862110" y="449588"/>
                    </a:lnTo>
                    <a:lnTo>
                      <a:pt x="861253" y="450064"/>
                    </a:lnTo>
                    <a:cubicBezTo>
                      <a:pt x="862301" y="453112"/>
                      <a:pt x="860777" y="453970"/>
                      <a:pt x="857919" y="451969"/>
                    </a:cubicBezTo>
                    <a:cubicBezTo>
                      <a:pt x="855061" y="449969"/>
                      <a:pt x="851537" y="443111"/>
                      <a:pt x="853347" y="444826"/>
                    </a:cubicBezTo>
                    <a:lnTo>
                      <a:pt x="854490" y="445302"/>
                    </a:lnTo>
                    <a:lnTo>
                      <a:pt x="856109" y="446064"/>
                    </a:lnTo>
                    <a:cubicBezTo>
                      <a:pt x="858110" y="446540"/>
                      <a:pt x="860015" y="445778"/>
                      <a:pt x="860300" y="444349"/>
                    </a:cubicBezTo>
                    <a:lnTo>
                      <a:pt x="860681" y="443111"/>
                    </a:lnTo>
                    <a:close/>
                    <a:moveTo>
                      <a:pt x="1357410" y="441492"/>
                    </a:moveTo>
                    <a:cubicBezTo>
                      <a:pt x="1357505" y="441492"/>
                      <a:pt x="1358076" y="443207"/>
                      <a:pt x="1358172" y="444159"/>
                    </a:cubicBezTo>
                    <a:cubicBezTo>
                      <a:pt x="1358172" y="444350"/>
                      <a:pt x="1357124" y="444731"/>
                      <a:pt x="1356457" y="444826"/>
                    </a:cubicBezTo>
                    <a:lnTo>
                      <a:pt x="1354933" y="445016"/>
                    </a:lnTo>
                    <a:cubicBezTo>
                      <a:pt x="1353409" y="445969"/>
                      <a:pt x="1350171" y="445683"/>
                      <a:pt x="1347599" y="444540"/>
                    </a:cubicBezTo>
                    <a:cubicBezTo>
                      <a:pt x="1345027" y="443302"/>
                      <a:pt x="1343503" y="440921"/>
                      <a:pt x="1350838" y="442254"/>
                    </a:cubicBezTo>
                    <a:close/>
                    <a:moveTo>
                      <a:pt x="58391" y="440539"/>
                    </a:moveTo>
                    <a:lnTo>
                      <a:pt x="55914" y="441111"/>
                    </a:lnTo>
                    <a:lnTo>
                      <a:pt x="53819" y="441587"/>
                    </a:lnTo>
                    <a:cubicBezTo>
                      <a:pt x="54581" y="444826"/>
                      <a:pt x="56581" y="447397"/>
                      <a:pt x="58200" y="447302"/>
                    </a:cubicBezTo>
                    <a:cubicBezTo>
                      <a:pt x="59820" y="447207"/>
                      <a:pt x="63820" y="443016"/>
                      <a:pt x="63820" y="441778"/>
                    </a:cubicBezTo>
                    <a:cubicBezTo>
                      <a:pt x="63820" y="440539"/>
                      <a:pt x="61344" y="439968"/>
                      <a:pt x="58391" y="440539"/>
                    </a:cubicBezTo>
                    <a:close/>
                    <a:moveTo>
                      <a:pt x="1224823" y="439397"/>
                    </a:moveTo>
                    <a:cubicBezTo>
                      <a:pt x="1225775" y="438634"/>
                      <a:pt x="1236253" y="438634"/>
                      <a:pt x="1236443" y="439397"/>
                    </a:cubicBezTo>
                    <a:cubicBezTo>
                      <a:pt x="1236634" y="440158"/>
                      <a:pt x="1234538" y="440730"/>
                      <a:pt x="1231871" y="440730"/>
                    </a:cubicBezTo>
                    <a:cubicBezTo>
                      <a:pt x="1229204" y="440730"/>
                      <a:pt x="1223965" y="440158"/>
                      <a:pt x="1224823" y="439397"/>
                    </a:cubicBezTo>
                    <a:close/>
                    <a:moveTo>
                      <a:pt x="811627" y="438825"/>
                    </a:moveTo>
                    <a:cubicBezTo>
                      <a:pt x="811723" y="439778"/>
                      <a:pt x="812961" y="441778"/>
                      <a:pt x="814390" y="441112"/>
                    </a:cubicBezTo>
                    <a:lnTo>
                      <a:pt x="815533" y="441207"/>
                    </a:lnTo>
                    <a:lnTo>
                      <a:pt x="816104" y="441302"/>
                    </a:lnTo>
                    <a:cubicBezTo>
                      <a:pt x="816485" y="442540"/>
                      <a:pt x="815914" y="444731"/>
                      <a:pt x="814961" y="446160"/>
                    </a:cubicBezTo>
                    <a:cubicBezTo>
                      <a:pt x="814009" y="447589"/>
                      <a:pt x="809341" y="449589"/>
                      <a:pt x="807817" y="446445"/>
                    </a:cubicBezTo>
                    <a:lnTo>
                      <a:pt x="806293" y="444064"/>
                    </a:lnTo>
                    <a:lnTo>
                      <a:pt x="805912" y="443493"/>
                    </a:lnTo>
                    <a:cubicBezTo>
                      <a:pt x="804388" y="443302"/>
                      <a:pt x="802198" y="443683"/>
                      <a:pt x="800959" y="444255"/>
                    </a:cubicBezTo>
                    <a:cubicBezTo>
                      <a:pt x="799816" y="444826"/>
                      <a:pt x="797245" y="441016"/>
                      <a:pt x="796101" y="440731"/>
                    </a:cubicBezTo>
                    <a:cubicBezTo>
                      <a:pt x="794959" y="440540"/>
                      <a:pt x="796578" y="439683"/>
                      <a:pt x="799626" y="438921"/>
                    </a:cubicBezTo>
                    <a:cubicBezTo>
                      <a:pt x="802674" y="438159"/>
                      <a:pt x="811532" y="437778"/>
                      <a:pt x="811627" y="438825"/>
                    </a:cubicBezTo>
                    <a:close/>
                    <a:moveTo>
                      <a:pt x="822010" y="437968"/>
                    </a:moveTo>
                    <a:cubicBezTo>
                      <a:pt x="822772" y="437396"/>
                      <a:pt x="824582" y="438158"/>
                      <a:pt x="826201" y="439682"/>
                    </a:cubicBezTo>
                    <a:cubicBezTo>
                      <a:pt x="827821" y="441206"/>
                      <a:pt x="832583" y="446064"/>
                      <a:pt x="833059" y="447588"/>
                    </a:cubicBezTo>
                    <a:cubicBezTo>
                      <a:pt x="833536" y="449017"/>
                      <a:pt x="831154" y="451874"/>
                      <a:pt x="826487" y="449779"/>
                    </a:cubicBezTo>
                    <a:lnTo>
                      <a:pt x="823915" y="447207"/>
                    </a:lnTo>
                    <a:lnTo>
                      <a:pt x="822106" y="445302"/>
                    </a:lnTo>
                    <a:cubicBezTo>
                      <a:pt x="820677" y="442445"/>
                      <a:pt x="821248" y="438539"/>
                      <a:pt x="822010" y="437968"/>
                    </a:cubicBezTo>
                    <a:close/>
                    <a:moveTo>
                      <a:pt x="1300165" y="436729"/>
                    </a:moveTo>
                    <a:cubicBezTo>
                      <a:pt x="1301784" y="437968"/>
                      <a:pt x="1303023" y="443016"/>
                      <a:pt x="1301880" y="444349"/>
                    </a:cubicBezTo>
                    <a:cubicBezTo>
                      <a:pt x="1300737" y="445778"/>
                      <a:pt x="1297213" y="446731"/>
                      <a:pt x="1298546" y="444159"/>
                    </a:cubicBezTo>
                    <a:lnTo>
                      <a:pt x="1298737" y="441778"/>
                    </a:lnTo>
                    <a:lnTo>
                      <a:pt x="1298927" y="439492"/>
                    </a:lnTo>
                    <a:cubicBezTo>
                      <a:pt x="1297974" y="436729"/>
                      <a:pt x="1298451" y="435396"/>
                      <a:pt x="1300165" y="436729"/>
                    </a:cubicBezTo>
                    <a:close/>
                    <a:moveTo>
                      <a:pt x="1043847" y="436253"/>
                    </a:moveTo>
                    <a:cubicBezTo>
                      <a:pt x="1045276" y="435491"/>
                      <a:pt x="1053467" y="435682"/>
                      <a:pt x="1053563" y="436444"/>
                    </a:cubicBezTo>
                    <a:cubicBezTo>
                      <a:pt x="1053753" y="437206"/>
                      <a:pt x="1055753" y="440730"/>
                      <a:pt x="1056706" y="443302"/>
                    </a:cubicBezTo>
                    <a:lnTo>
                      <a:pt x="1053467" y="444540"/>
                    </a:lnTo>
                    <a:lnTo>
                      <a:pt x="1050896" y="445492"/>
                    </a:lnTo>
                    <a:cubicBezTo>
                      <a:pt x="1048229" y="443873"/>
                      <a:pt x="1044704" y="440158"/>
                      <a:pt x="1043466" y="439301"/>
                    </a:cubicBezTo>
                    <a:cubicBezTo>
                      <a:pt x="1042228" y="438444"/>
                      <a:pt x="1042418" y="437110"/>
                      <a:pt x="1043847" y="436253"/>
                    </a:cubicBezTo>
                    <a:close/>
                    <a:moveTo>
                      <a:pt x="725617" y="435873"/>
                    </a:moveTo>
                    <a:cubicBezTo>
                      <a:pt x="726284" y="435587"/>
                      <a:pt x="728379" y="435492"/>
                      <a:pt x="728760" y="436254"/>
                    </a:cubicBezTo>
                    <a:cubicBezTo>
                      <a:pt x="729141" y="437111"/>
                      <a:pt x="728951" y="439683"/>
                      <a:pt x="729046" y="441588"/>
                    </a:cubicBezTo>
                    <a:lnTo>
                      <a:pt x="730380" y="442540"/>
                    </a:lnTo>
                    <a:cubicBezTo>
                      <a:pt x="731046" y="443017"/>
                      <a:pt x="733618" y="442636"/>
                      <a:pt x="734475" y="441874"/>
                    </a:cubicBezTo>
                    <a:cubicBezTo>
                      <a:pt x="739047" y="438445"/>
                      <a:pt x="741047" y="437968"/>
                      <a:pt x="744953" y="440064"/>
                    </a:cubicBezTo>
                    <a:lnTo>
                      <a:pt x="747239" y="441397"/>
                    </a:lnTo>
                    <a:cubicBezTo>
                      <a:pt x="749906" y="443112"/>
                      <a:pt x="750192" y="445493"/>
                      <a:pt x="748001" y="446636"/>
                    </a:cubicBezTo>
                    <a:cubicBezTo>
                      <a:pt x="745810" y="447779"/>
                      <a:pt x="749715" y="453494"/>
                      <a:pt x="746667" y="452923"/>
                    </a:cubicBezTo>
                    <a:cubicBezTo>
                      <a:pt x="743714" y="452256"/>
                      <a:pt x="737142" y="450351"/>
                      <a:pt x="737809" y="449779"/>
                    </a:cubicBezTo>
                    <a:lnTo>
                      <a:pt x="738190" y="449589"/>
                    </a:lnTo>
                    <a:lnTo>
                      <a:pt x="740381" y="448636"/>
                    </a:lnTo>
                    <a:cubicBezTo>
                      <a:pt x="742762" y="447684"/>
                      <a:pt x="742857" y="446446"/>
                      <a:pt x="740571" y="445779"/>
                    </a:cubicBezTo>
                    <a:lnTo>
                      <a:pt x="738476" y="445207"/>
                    </a:lnTo>
                    <a:lnTo>
                      <a:pt x="735713" y="444445"/>
                    </a:lnTo>
                    <a:cubicBezTo>
                      <a:pt x="732570" y="445017"/>
                      <a:pt x="726570" y="444826"/>
                      <a:pt x="722283" y="444160"/>
                    </a:cubicBezTo>
                    <a:lnTo>
                      <a:pt x="720378" y="445588"/>
                    </a:lnTo>
                    <a:cubicBezTo>
                      <a:pt x="714663" y="449779"/>
                      <a:pt x="716854" y="444160"/>
                      <a:pt x="715711" y="443398"/>
                    </a:cubicBezTo>
                    <a:cubicBezTo>
                      <a:pt x="711901" y="440921"/>
                      <a:pt x="716663" y="440159"/>
                      <a:pt x="717806" y="439207"/>
                    </a:cubicBezTo>
                    <a:lnTo>
                      <a:pt x="719426" y="437873"/>
                    </a:lnTo>
                    <a:cubicBezTo>
                      <a:pt x="722188" y="437111"/>
                      <a:pt x="724950" y="436159"/>
                      <a:pt x="725617" y="435873"/>
                    </a:cubicBezTo>
                    <a:close/>
                    <a:moveTo>
                      <a:pt x="1209963" y="435301"/>
                    </a:moveTo>
                    <a:cubicBezTo>
                      <a:pt x="1212726" y="435301"/>
                      <a:pt x="1219012" y="435492"/>
                      <a:pt x="1219012" y="435682"/>
                    </a:cubicBezTo>
                    <a:cubicBezTo>
                      <a:pt x="1219012" y="435872"/>
                      <a:pt x="1217964" y="436539"/>
                      <a:pt x="1216726" y="436634"/>
                    </a:cubicBezTo>
                    <a:cubicBezTo>
                      <a:pt x="1215488" y="436825"/>
                      <a:pt x="1211297" y="439301"/>
                      <a:pt x="1211297" y="441778"/>
                    </a:cubicBezTo>
                    <a:lnTo>
                      <a:pt x="1211106" y="444064"/>
                    </a:lnTo>
                    <a:cubicBezTo>
                      <a:pt x="1211011" y="445207"/>
                      <a:pt x="1216250" y="445778"/>
                      <a:pt x="1211773" y="447207"/>
                    </a:cubicBezTo>
                    <a:cubicBezTo>
                      <a:pt x="1211106" y="447398"/>
                      <a:pt x="1209106" y="446064"/>
                      <a:pt x="1208725" y="445207"/>
                    </a:cubicBezTo>
                    <a:lnTo>
                      <a:pt x="1207392" y="442254"/>
                    </a:lnTo>
                    <a:cubicBezTo>
                      <a:pt x="1206058" y="438444"/>
                      <a:pt x="1207201" y="435301"/>
                      <a:pt x="1209963" y="435301"/>
                    </a:cubicBezTo>
                    <a:close/>
                    <a:moveTo>
                      <a:pt x="1152242" y="435301"/>
                    </a:moveTo>
                    <a:cubicBezTo>
                      <a:pt x="1153861" y="435015"/>
                      <a:pt x="1155576" y="435396"/>
                      <a:pt x="1156052" y="436063"/>
                    </a:cubicBezTo>
                    <a:lnTo>
                      <a:pt x="1155957" y="436634"/>
                    </a:lnTo>
                    <a:lnTo>
                      <a:pt x="1155481" y="439206"/>
                    </a:lnTo>
                    <a:cubicBezTo>
                      <a:pt x="1154433" y="442826"/>
                      <a:pt x="1151290" y="445302"/>
                      <a:pt x="1148527" y="444826"/>
                    </a:cubicBezTo>
                    <a:lnTo>
                      <a:pt x="1146527" y="443873"/>
                    </a:lnTo>
                    <a:cubicBezTo>
                      <a:pt x="1143955" y="442635"/>
                      <a:pt x="1144432" y="440540"/>
                      <a:pt x="1147480" y="439587"/>
                    </a:cubicBezTo>
                    <a:lnTo>
                      <a:pt x="1148718" y="439206"/>
                    </a:lnTo>
                    <a:cubicBezTo>
                      <a:pt x="1150432" y="439587"/>
                      <a:pt x="1151766" y="438730"/>
                      <a:pt x="1151575" y="437111"/>
                    </a:cubicBezTo>
                    <a:lnTo>
                      <a:pt x="1152052" y="435872"/>
                    </a:lnTo>
                    <a:close/>
                    <a:moveTo>
                      <a:pt x="1007366" y="435111"/>
                    </a:moveTo>
                    <a:cubicBezTo>
                      <a:pt x="1008509" y="435111"/>
                      <a:pt x="1011652" y="436635"/>
                      <a:pt x="1011176" y="438445"/>
                    </a:cubicBezTo>
                    <a:cubicBezTo>
                      <a:pt x="1010700" y="440255"/>
                      <a:pt x="1014700" y="445017"/>
                      <a:pt x="1014415" y="446446"/>
                    </a:cubicBezTo>
                    <a:cubicBezTo>
                      <a:pt x="1014033" y="447779"/>
                      <a:pt x="1015176" y="452065"/>
                      <a:pt x="1015081" y="452828"/>
                    </a:cubicBezTo>
                    <a:cubicBezTo>
                      <a:pt x="1014986" y="453494"/>
                      <a:pt x="1012986" y="455018"/>
                      <a:pt x="1010985" y="454637"/>
                    </a:cubicBezTo>
                    <a:lnTo>
                      <a:pt x="1009366" y="453970"/>
                    </a:lnTo>
                    <a:lnTo>
                      <a:pt x="1008318" y="453494"/>
                    </a:lnTo>
                    <a:cubicBezTo>
                      <a:pt x="1007366" y="452542"/>
                      <a:pt x="1004794" y="452637"/>
                      <a:pt x="1002794" y="453780"/>
                    </a:cubicBezTo>
                    <a:cubicBezTo>
                      <a:pt x="1000699" y="454923"/>
                      <a:pt x="999270" y="460733"/>
                      <a:pt x="998603" y="461019"/>
                    </a:cubicBezTo>
                    <a:cubicBezTo>
                      <a:pt x="997936" y="461305"/>
                      <a:pt x="996222" y="461305"/>
                      <a:pt x="996317" y="460543"/>
                    </a:cubicBezTo>
                    <a:lnTo>
                      <a:pt x="996317" y="459781"/>
                    </a:lnTo>
                    <a:lnTo>
                      <a:pt x="996222" y="458066"/>
                    </a:lnTo>
                    <a:cubicBezTo>
                      <a:pt x="996031" y="455780"/>
                      <a:pt x="997841" y="453113"/>
                      <a:pt x="1000127" y="452161"/>
                    </a:cubicBezTo>
                    <a:cubicBezTo>
                      <a:pt x="1002413" y="451208"/>
                      <a:pt x="1009652" y="446065"/>
                      <a:pt x="1008985" y="443779"/>
                    </a:cubicBezTo>
                    <a:cubicBezTo>
                      <a:pt x="1008318" y="441493"/>
                      <a:pt x="1006223" y="435111"/>
                      <a:pt x="1007366" y="435111"/>
                    </a:cubicBezTo>
                    <a:close/>
                    <a:moveTo>
                      <a:pt x="781529" y="434920"/>
                    </a:moveTo>
                    <a:cubicBezTo>
                      <a:pt x="783338" y="434920"/>
                      <a:pt x="787815" y="435682"/>
                      <a:pt x="787720" y="436539"/>
                    </a:cubicBezTo>
                    <a:lnTo>
                      <a:pt x="787529" y="436539"/>
                    </a:lnTo>
                    <a:lnTo>
                      <a:pt x="784862" y="436825"/>
                    </a:lnTo>
                    <a:cubicBezTo>
                      <a:pt x="784101" y="438635"/>
                      <a:pt x="784101" y="441206"/>
                      <a:pt x="784958" y="442445"/>
                    </a:cubicBezTo>
                    <a:lnTo>
                      <a:pt x="785243" y="443683"/>
                    </a:lnTo>
                    <a:lnTo>
                      <a:pt x="785529" y="444826"/>
                    </a:lnTo>
                    <a:cubicBezTo>
                      <a:pt x="785148" y="446160"/>
                      <a:pt x="783148" y="446826"/>
                      <a:pt x="781052" y="446255"/>
                    </a:cubicBezTo>
                    <a:lnTo>
                      <a:pt x="781052" y="445778"/>
                    </a:lnTo>
                    <a:lnTo>
                      <a:pt x="781052" y="443207"/>
                    </a:lnTo>
                    <a:cubicBezTo>
                      <a:pt x="779433" y="440921"/>
                      <a:pt x="778576" y="437396"/>
                      <a:pt x="778481" y="436539"/>
                    </a:cubicBezTo>
                    <a:cubicBezTo>
                      <a:pt x="778385" y="435682"/>
                      <a:pt x="779719" y="434920"/>
                      <a:pt x="781529" y="434920"/>
                    </a:cubicBezTo>
                    <a:close/>
                    <a:moveTo>
                      <a:pt x="1068231" y="434825"/>
                    </a:moveTo>
                    <a:cubicBezTo>
                      <a:pt x="1069565" y="435015"/>
                      <a:pt x="1070994" y="435682"/>
                      <a:pt x="1071946" y="436539"/>
                    </a:cubicBezTo>
                    <a:cubicBezTo>
                      <a:pt x="1072232" y="436825"/>
                      <a:pt x="1071375" y="438349"/>
                      <a:pt x="1070517" y="438921"/>
                    </a:cubicBezTo>
                    <a:lnTo>
                      <a:pt x="1069660" y="439492"/>
                    </a:lnTo>
                    <a:cubicBezTo>
                      <a:pt x="1068327" y="439683"/>
                      <a:pt x="1066327" y="441207"/>
                      <a:pt x="1065088" y="442921"/>
                    </a:cubicBezTo>
                    <a:cubicBezTo>
                      <a:pt x="1064040" y="444540"/>
                      <a:pt x="1058516" y="446350"/>
                      <a:pt x="1057754" y="445207"/>
                    </a:cubicBezTo>
                    <a:cubicBezTo>
                      <a:pt x="1056992" y="444064"/>
                      <a:pt x="1059278" y="441588"/>
                      <a:pt x="1062707" y="439683"/>
                    </a:cubicBezTo>
                    <a:lnTo>
                      <a:pt x="1064040" y="437206"/>
                    </a:lnTo>
                    <a:cubicBezTo>
                      <a:pt x="1065183" y="435206"/>
                      <a:pt x="1066040" y="434444"/>
                      <a:pt x="1068231" y="434825"/>
                    </a:cubicBezTo>
                    <a:close/>
                    <a:moveTo>
                      <a:pt x="1264828" y="434063"/>
                    </a:moveTo>
                    <a:cubicBezTo>
                      <a:pt x="1267113" y="434539"/>
                      <a:pt x="1273495" y="437302"/>
                      <a:pt x="1273876" y="439207"/>
                    </a:cubicBezTo>
                    <a:cubicBezTo>
                      <a:pt x="1274257" y="441207"/>
                      <a:pt x="1274638" y="447208"/>
                      <a:pt x="1273590" y="447017"/>
                    </a:cubicBezTo>
                    <a:cubicBezTo>
                      <a:pt x="1272543" y="446827"/>
                      <a:pt x="1269780" y="444445"/>
                      <a:pt x="1268638" y="442731"/>
                    </a:cubicBezTo>
                    <a:cubicBezTo>
                      <a:pt x="1267495" y="441112"/>
                      <a:pt x="1258541" y="437111"/>
                      <a:pt x="1259303" y="435778"/>
                    </a:cubicBezTo>
                    <a:cubicBezTo>
                      <a:pt x="1260065" y="434444"/>
                      <a:pt x="1262541" y="433682"/>
                      <a:pt x="1264828" y="434063"/>
                    </a:cubicBezTo>
                    <a:close/>
                    <a:moveTo>
                      <a:pt x="836583" y="434062"/>
                    </a:moveTo>
                    <a:cubicBezTo>
                      <a:pt x="838870" y="434443"/>
                      <a:pt x="845537" y="437015"/>
                      <a:pt x="846299" y="439111"/>
                    </a:cubicBezTo>
                    <a:cubicBezTo>
                      <a:pt x="847061" y="441206"/>
                      <a:pt x="841917" y="443206"/>
                      <a:pt x="839155" y="438253"/>
                    </a:cubicBezTo>
                    <a:lnTo>
                      <a:pt x="832297" y="437587"/>
                    </a:lnTo>
                    <a:lnTo>
                      <a:pt x="832202" y="437587"/>
                    </a:lnTo>
                    <a:cubicBezTo>
                      <a:pt x="832297" y="435301"/>
                      <a:pt x="834298" y="433777"/>
                      <a:pt x="836583" y="434062"/>
                    </a:cubicBezTo>
                    <a:close/>
                    <a:moveTo>
                      <a:pt x="1019463" y="433872"/>
                    </a:moveTo>
                    <a:cubicBezTo>
                      <a:pt x="1021559" y="434444"/>
                      <a:pt x="1020511" y="445112"/>
                      <a:pt x="1018415" y="444159"/>
                    </a:cubicBezTo>
                    <a:lnTo>
                      <a:pt x="1018129" y="443207"/>
                    </a:lnTo>
                    <a:cubicBezTo>
                      <a:pt x="1017558" y="441302"/>
                      <a:pt x="1018225" y="439111"/>
                      <a:pt x="1017844" y="437111"/>
                    </a:cubicBezTo>
                    <a:lnTo>
                      <a:pt x="1017653" y="435682"/>
                    </a:lnTo>
                    <a:cubicBezTo>
                      <a:pt x="1016510" y="434158"/>
                      <a:pt x="1017368" y="433301"/>
                      <a:pt x="1019463" y="433872"/>
                    </a:cubicBezTo>
                    <a:close/>
                    <a:moveTo>
                      <a:pt x="635891" y="433682"/>
                    </a:moveTo>
                    <a:lnTo>
                      <a:pt x="641892" y="434730"/>
                    </a:lnTo>
                    <a:cubicBezTo>
                      <a:pt x="642844" y="434920"/>
                      <a:pt x="643702" y="435778"/>
                      <a:pt x="644178" y="436540"/>
                    </a:cubicBezTo>
                    <a:cubicBezTo>
                      <a:pt x="644464" y="436921"/>
                      <a:pt x="643702" y="438254"/>
                      <a:pt x="643607" y="438254"/>
                    </a:cubicBezTo>
                    <a:cubicBezTo>
                      <a:pt x="636368" y="437206"/>
                      <a:pt x="641702" y="444540"/>
                      <a:pt x="636082" y="445493"/>
                    </a:cubicBezTo>
                    <a:cubicBezTo>
                      <a:pt x="633129" y="446065"/>
                      <a:pt x="631605" y="450541"/>
                      <a:pt x="631224" y="454065"/>
                    </a:cubicBezTo>
                    <a:lnTo>
                      <a:pt x="630843" y="456161"/>
                    </a:lnTo>
                    <a:cubicBezTo>
                      <a:pt x="628843" y="458161"/>
                      <a:pt x="626652" y="458638"/>
                      <a:pt x="626081" y="457018"/>
                    </a:cubicBezTo>
                    <a:cubicBezTo>
                      <a:pt x="625414" y="455494"/>
                      <a:pt x="624747" y="450351"/>
                      <a:pt x="626081" y="449493"/>
                    </a:cubicBezTo>
                    <a:cubicBezTo>
                      <a:pt x="627509" y="448636"/>
                      <a:pt x="629033" y="446255"/>
                      <a:pt x="625795" y="446255"/>
                    </a:cubicBezTo>
                    <a:cubicBezTo>
                      <a:pt x="622556" y="446255"/>
                      <a:pt x="616746" y="451780"/>
                      <a:pt x="618270" y="452732"/>
                    </a:cubicBezTo>
                    <a:cubicBezTo>
                      <a:pt x="619794" y="453685"/>
                      <a:pt x="623699" y="456637"/>
                      <a:pt x="623604" y="456828"/>
                    </a:cubicBezTo>
                    <a:cubicBezTo>
                      <a:pt x="623414" y="457114"/>
                      <a:pt x="621318" y="457495"/>
                      <a:pt x="619318" y="457209"/>
                    </a:cubicBezTo>
                    <a:lnTo>
                      <a:pt x="618175" y="456352"/>
                    </a:lnTo>
                    <a:lnTo>
                      <a:pt x="613603" y="452923"/>
                    </a:lnTo>
                    <a:cubicBezTo>
                      <a:pt x="608078" y="448351"/>
                      <a:pt x="604649" y="444160"/>
                      <a:pt x="605983" y="443588"/>
                    </a:cubicBezTo>
                    <a:cubicBezTo>
                      <a:pt x="607316" y="443112"/>
                      <a:pt x="610650" y="442921"/>
                      <a:pt x="611507" y="443969"/>
                    </a:cubicBezTo>
                    <a:cubicBezTo>
                      <a:pt x="612269" y="445017"/>
                      <a:pt x="617318" y="441302"/>
                      <a:pt x="616365" y="440159"/>
                    </a:cubicBezTo>
                    <a:cubicBezTo>
                      <a:pt x="615317" y="439016"/>
                      <a:pt x="613984" y="435015"/>
                      <a:pt x="616651" y="435015"/>
                    </a:cubicBezTo>
                    <a:cubicBezTo>
                      <a:pt x="619318" y="435015"/>
                      <a:pt x="626652" y="435778"/>
                      <a:pt x="628081" y="436825"/>
                    </a:cubicBezTo>
                    <a:cubicBezTo>
                      <a:pt x="629510" y="437778"/>
                      <a:pt x="634082" y="437587"/>
                      <a:pt x="635891" y="433682"/>
                    </a:cubicBezTo>
                    <a:close/>
                    <a:moveTo>
                      <a:pt x="978982" y="433300"/>
                    </a:moveTo>
                    <a:lnTo>
                      <a:pt x="979077" y="433777"/>
                    </a:lnTo>
                    <a:lnTo>
                      <a:pt x="979458" y="435777"/>
                    </a:lnTo>
                    <a:cubicBezTo>
                      <a:pt x="979363" y="438349"/>
                      <a:pt x="977458" y="440920"/>
                      <a:pt x="975267" y="441397"/>
                    </a:cubicBezTo>
                    <a:lnTo>
                      <a:pt x="974124" y="442254"/>
                    </a:lnTo>
                    <a:cubicBezTo>
                      <a:pt x="971362" y="444254"/>
                      <a:pt x="969457" y="442921"/>
                      <a:pt x="968028" y="441206"/>
                    </a:cubicBezTo>
                    <a:lnTo>
                      <a:pt x="967171" y="440254"/>
                    </a:lnTo>
                    <a:cubicBezTo>
                      <a:pt x="966885" y="438825"/>
                      <a:pt x="968028" y="437491"/>
                      <a:pt x="969647" y="437301"/>
                    </a:cubicBezTo>
                    <a:lnTo>
                      <a:pt x="970981" y="437587"/>
                    </a:lnTo>
                    <a:cubicBezTo>
                      <a:pt x="974695" y="438349"/>
                      <a:pt x="975172" y="437968"/>
                      <a:pt x="975172" y="434634"/>
                    </a:cubicBezTo>
                    <a:lnTo>
                      <a:pt x="975172" y="433967"/>
                    </a:lnTo>
                    <a:cubicBezTo>
                      <a:pt x="975553" y="433300"/>
                      <a:pt x="977362" y="433015"/>
                      <a:pt x="978982" y="433300"/>
                    </a:cubicBezTo>
                    <a:close/>
                    <a:moveTo>
                      <a:pt x="1182531" y="433015"/>
                    </a:moveTo>
                    <a:cubicBezTo>
                      <a:pt x="1183769" y="433015"/>
                      <a:pt x="1187484" y="434444"/>
                      <a:pt x="1187294" y="436254"/>
                    </a:cubicBezTo>
                    <a:lnTo>
                      <a:pt x="1188246" y="437492"/>
                    </a:lnTo>
                    <a:cubicBezTo>
                      <a:pt x="1189484" y="439016"/>
                      <a:pt x="1191675" y="440159"/>
                      <a:pt x="1193771" y="441016"/>
                    </a:cubicBezTo>
                    <a:cubicBezTo>
                      <a:pt x="1195104" y="441683"/>
                      <a:pt x="1198247" y="436063"/>
                      <a:pt x="1198914" y="442159"/>
                    </a:cubicBezTo>
                    <a:lnTo>
                      <a:pt x="1199105" y="443683"/>
                    </a:lnTo>
                    <a:cubicBezTo>
                      <a:pt x="1199009" y="445302"/>
                      <a:pt x="1199962" y="448160"/>
                      <a:pt x="1201105" y="450065"/>
                    </a:cubicBezTo>
                    <a:lnTo>
                      <a:pt x="1200438" y="450732"/>
                    </a:lnTo>
                    <a:lnTo>
                      <a:pt x="1198533" y="452922"/>
                    </a:lnTo>
                    <a:cubicBezTo>
                      <a:pt x="1194914" y="453303"/>
                      <a:pt x="1191675" y="453398"/>
                      <a:pt x="1191389" y="453113"/>
                    </a:cubicBezTo>
                    <a:cubicBezTo>
                      <a:pt x="1191104" y="452827"/>
                      <a:pt x="1189675" y="450636"/>
                      <a:pt x="1188341" y="449017"/>
                    </a:cubicBezTo>
                    <a:lnTo>
                      <a:pt x="1185675" y="450446"/>
                    </a:lnTo>
                    <a:lnTo>
                      <a:pt x="1185008" y="450827"/>
                    </a:lnTo>
                    <a:cubicBezTo>
                      <a:pt x="1183960" y="450732"/>
                      <a:pt x="1183103" y="449684"/>
                      <a:pt x="1183103" y="448350"/>
                    </a:cubicBezTo>
                    <a:lnTo>
                      <a:pt x="1183865" y="447969"/>
                    </a:lnTo>
                    <a:lnTo>
                      <a:pt x="1185770" y="446921"/>
                    </a:lnTo>
                    <a:cubicBezTo>
                      <a:pt x="1188437" y="445969"/>
                      <a:pt x="1189484" y="444255"/>
                      <a:pt x="1188056" y="442921"/>
                    </a:cubicBezTo>
                    <a:cubicBezTo>
                      <a:pt x="1186722" y="441397"/>
                      <a:pt x="1185008" y="434348"/>
                      <a:pt x="1183293" y="433872"/>
                    </a:cubicBezTo>
                    <a:cubicBezTo>
                      <a:pt x="1181579" y="433396"/>
                      <a:pt x="1181293" y="433015"/>
                      <a:pt x="1182531" y="433015"/>
                    </a:cubicBezTo>
                    <a:close/>
                    <a:moveTo>
                      <a:pt x="1372840" y="432824"/>
                    </a:moveTo>
                    <a:cubicBezTo>
                      <a:pt x="1373031" y="432538"/>
                      <a:pt x="1375222" y="433110"/>
                      <a:pt x="1375983" y="433681"/>
                    </a:cubicBezTo>
                    <a:cubicBezTo>
                      <a:pt x="1376936" y="434348"/>
                      <a:pt x="1378174" y="436158"/>
                      <a:pt x="1377889" y="436444"/>
                    </a:cubicBezTo>
                    <a:lnTo>
                      <a:pt x="1373888" y="440254"/>
                    </a:lnTo>
                    <a:lnTo>
                      <a:pt x="1374017" y="444507"/>
                    </a:lnTo>
                    <a:lnTo>
                      <a:pt x="1373019" y="439111"/>
                    </a:lnTo>
                    <a:cubicBezTo>
                      <a:pt x="1372388" y="436634"/>
                      <a:pt x="1371793" y="434396"/>
                      <a:pt x="1371983" y="433777"/>
                    </a:cubicBezTo>
                    <a:close/>
                    <a:moveTo>
                      <a:pt x="187836" y="432824"/>
                    </a:moveTo>
                    <a:lnTo>
                      <a:pt x="189169" y="432919"/>
                    </a:lnTo>
                    <a:cubicBezTo>
                      <a:pt x="192217" y="433110"/>
                      <a:pt x="195361" y="434443"/>
                      <a:pt x="198123" y="435872"/>
                    </a:cubicBezTo>
                    <a:cubicBezTo>
                      <a:pt x="200695" y="437206"/>
                      <a:pt x="202505" y="439206"/>
                      <a:pt x="198980" y="441492"/>
                    </a:cubicBezTo>
                    <a:lnTo>
                      <a:pt x="197171" y="442730"/>
                    </a:lnTo>
                    <a:cubicBezTo>
                      <a:pt x="194884" y="444730"/>
                      <a:pt x="191836" y="444826"/>
                      <a:pt x="190408" y="443111"/>
                    </a:cubicBezTo>
                    <a:cubicBezTo>
                      <a:pt x="188979" y="441397"/>
                      <a:pt x="186312" y="434920"/>
                      <a:pt x="187836" y="432824"/>
                    </a:cubicBezTo>
                    <a:close/>
                    <a:moveTo>
                      <a:pt x="946216" y="432348"/>
                    </a:moveTo>
                    <a:cubicBezTo>
                      <a:pt x="948502" y="434348"/>
                      <a:pt x="946311" y="442445"/>
                      <a:pt x="946406" y="445397"/>
                    </a:cubicBezTo>
                    <a:cubicBezTo>
                      <a:pt x="946501" y="448350"/>
                      <a:pt x="944882" y="449779"/>
                      <a:pt x="942882" y="448731"/>
                    </a:cubicBezTo>
                    <a:cubicBezTo>
                      <a:pt x="940786" y="447588"/>
                      <a:pt x="936310" y="443683"/>
                      <a:pt x="938405" y="443492"/>
                    </a:cubicBezTo>
                    <a:cubicBezTo>
                      <a:pt x="940501" y="443302"/>
                      <a:pt x="945835" y="441778"/>
                      <a:pt x="946120" y="440730"/>
                    </a:cubicBezTo>
                    <a:lnTo>
                      <a:pt x="945739" y="440349"/>
                    </a:lnTo>
                    <a:lnTo>
                      <a:pt x="944215" y="438730"/>
                    </a:lnTo>
                    <a:cubicBezTo>
                      <a:pt x="942310" y="437111"/>
                      <a:pt x="941453" y="435015"/>
                      <a:pt x="942310" y="434158"/>
                    </a:cubicBezTo>
                    <a:lnTo>
                      <a:pt x="943358" y="433681"/>
                    </a:lnTo>
                    <a:close/>
                    <a:moveTo>
                      <a:pt x="675135" y="432253"/>
                    </a:moveTo>
                    <a:cubicBezTo>
                      <a:pt x="676659" y="433968"/>
                      <a:pt x="678564" y="436444"/>
                      <a:pt x="679326" y="437777"/>
                    </a:cubicBezTo>
                    <a:cubicBezTo>
                      <a:pt x="680088" y="439016"/>
                      <a:pt x="680564" y="442445"/>
                      <a:pt x="678278" y="442064"/>
                    </a:cubicBezTo>
                    <a:cubicBezTo>
                      <a:pt x="675992" y="441683"/>
                      <a:pt x="671611" y="437968"/>
                      <a:pt x="669896" y="436158"/>
                    </a:cubicBezTo>
                    <a:lnTo>
                      <a:pt x="666848" y="438254"/>
                    </a:lnTo>
                    <a:lnTo>
                      <a:pt x="663229" y="440730"/>
                    </a:lnTo>
                    <a:cubicBezTo>
                      <a:pt x="661228" y="444445"/>
                      <a:pt x="657323" y="449874"/>
                      <a:pt x="656275" y="450636"/>
                    </a:cubicBezTo>
                    <a:cubicBezTo>
                      <a:pt x="655228" y="451494"/>
                      <a:pt x="655228" y="450446"/>
                      <a:pt x="656371" y="448255"/>
                    </a:cubicBezTo>
                    <a:cubicBezTo>
                      <a:pt x="657513" y="446159"/>
                      <a:pt x="655037" y="437492"/>
                      <a:pt x="658656" y="439682"/>
                    </a:cubicBezTo>
                    <a:lnTo>
                      <a:pt x="662847" y="435587"/>
                    </a:lnTo>
                    <a:cubicBezTo>
                      <a:pt x="664848" y="433682"/>
                      <a:pt x="669324" y="433301"/>
                      <a:pt x="672754" y="432634"/>
                    </a:cubicBezTo>
                    <a:close/>
                    <a:moveTo>
                      <a:pt x="990889" y="431967"/>
                    </a:moveTo>
                    <a:cubicBezTo>
                      <a:pt x="992984" y="431014"/>
                      <a:pt x="1000795" y="431776"/>
                      <a:pt x="998889" y="432157"/>
                    </a:cubicBezTo>
                    <a:cubicBezTo>
                      <a:pt x="996984" y="432538"/>
                      <a:pt x="993270" y="433681"/>
                      <a:pt x="993746" y="434062"/>
                    </a:cubicBezTo>
                    <a:cubicBezTo>
                      <a:pt x="994222" y="434443"/>
                      <a:pt x="996127" y="436444"/>
                      <a:pt x="997080" y="437682"/>
                    </a:cubicBezTo>
                    <a:cubicBezTo>
                      <a:pt x="998032" y="438920"/>
                      <a:pt x="1000414" y="442921"/>
                      <a:pt x="999652" y="442825"/>
                    </a:cubicBezTo>
                    <a:cubicBezTo>
                      <a:pt x="998699" y="442635"/>
                      <a:pt x="992508" y="438158"/>
                      <a:pt x="990603" y="436634"/>
                    </a:cubicBezTo>
                    <a:cubicBezTo>
                      <a:pt x="988698" y="435015"/>
                      <a:pt x="988793" y="432919"/>
                      <a:pt x="990889" y="431967"/>
                    </a:cubicBezTo>
                    <a:close/>
                    <a:moveTo>
                      <a:pt x="54962" y="431300"/>
                    </a:moveTo>
                    <a:cubicBezTo>
                      <a:pt x="55819" y="431776"/>
                      <a:pt x="56200" y="433205"/>
                      <a:pt x="55819" y="434443"/>
                    </a:cubicBezTo>
                    <a:lnTo>
                      <a:pt x="55153" y="434539"/>
                    </a:lnTo>
                    <a:lnTo>
                      <a:pt x="53152" y="435015"/>
                    </a:lnTo>
                    <a:cubicBezTo>
                      <a:pt x="50295" y="434920"/>
                      <a:pt x="51914" y="436158"/>
                      <a:pt x="56581" y="437872"/>
                    </a:cubicBezTo>
                    <a:lnTo>
                      <a:pt x="60867" y="436539"/>
                    </a:lnTo>
                    <a:lnTo>
                      <a:pt x="65820" y="435015"/>
                    </a:lnTo>
                    <a:cubicBezTo>
                      <a:pt x="65725" y="431491"/>
                      <a:pt x="67821" y="433110"/>
                      <a:pt x="70392" y="438634"/>
                    </a:cubicBezTo>
                    <a:lnTo>
                      <a:pt x="69440" y="444159"/>
                    </a:lnTo>
                    <a:cubicBezTo>
                      <a:pt x="69249" y="445302"/>
                      <a:pt x="70773" y="446540"/>
                      <a:pt x="71059" y="447778"/>
                    </a:cubicBezTo>
                    <a:lnTo>
                      <a:pt x="71345" y="448921"/>
                    </a:lnTo>
                    <a:cubicBezTo>
                      <a:pt x="71154" y="450255"/>
                      <a:pt x="69916" y="450541"/>
                      <a:pt x="68583" y="449493"/>
                    </a:cubicBezTo>
                    <a:lnTo>
                      <a:pt x="68297" y="449683"/>
                    </a:lnTo>
                    <a:lnTo>
                      <a:pt x="64296" y="451779"/>
                    </a:lnTo>
                    <a:cubicBezTo>
                      <a:pt x="59344" y="454636"/>
                      <a:pt x="54200" y="453970"/>
                      <a:pt x="52771" y="450159"/>
                    </a:cubicBezTo>
                    <a:lnTo>
                      <a:pt x="51342" y="447302"/>
                    </a:lnTo>
                    <a:lnTo>
                      <a:pt x="50104" y="444921"/>
                    </a:lnTo>
                    <a:cubicBezTo>
                      <a:pt x="48199" y="442444"/>
                      <a:pt x="45246" y="437682"/>
                      <a:pt x="43532" y="434158"/>
                    </a:cubicBezTo>
                    <a:lnTo>
                      <a:pt x="48485" y="432633"/>
                    </a:lnTo>
                    <a:cubicBezTo>
                      <a:pt x="50390" y="432062"/>
                      <a:pt x="52295" y="431681"/>
                      <a:pt x="54295" y="431395"/>
                    </a:cubicBezTo>
                    <a:close/>
                    <a:moveTo>
                      <a:pt x="748668" y="430824"/>
                    </a:moveTo>
                    <a:cubicBezTo>
                      <a:pt x="747811" y="429871"/>
                      <a:pt x="749716" y="429871"/>
                      <a:pt x="752764" y="430919"/>
                    </a:cubicBezTo>
                    <a:cubicBezTo>
                      <a:pt x="755812" y="431967"/>
                      <a:pt x="760289" y="437396"/>
                      <a:pt x="760479" y="438158"/>
                    </a:cubicBezTo>
                    <a:lnTo>
                      <a:pt x="760955" y="438444"/>
                    </a:lnTo>
                    <a:cubicBezTo>
                      <a:pt x="762574" y="439396"/>
                      <a:pt x="764384" y="440825"/>
                      <a:pt x="766003" y="440730"/>
                    </a:cubicBezTo>
                    <a:lnTo>
                      <a:pt x="767051" y="440635"/>
                    </a:lnTo>
                    <a:cubicBezTo>
                      <a:pt x="768290" y="438730"/>
                      <a:pt x="774481" y="439777"/>
                      <a:pt x="775814" y="441492"/>
                    </a:cubicBezTo>
                    <a:cubicBezTo>
                      <a:pt x="777148" y="443206"/>
                      <a:pt x="777243" y="444730"/>
                      <a:pt x="776005" y="444921"/>
                    </a:cubicBezTo>
                    <a:cubicBezTo>
                      <a:pt x="774671" y="445111"/>
                      <a:pt x="771147" y="445778"/>
                      <a:pt x="770957" y="445969"/>
                    </a:cubicBezTo>
                    <a:cubicBezTo>
                      <a:pt x="770766" y="446159"/>
                      <a:pt x="769623" y="448826"/>
                      <a:pt x="768480" y="451874"/>
                    </a:cubicBezTo>
                    <a:lnTo>
                      <a:pt x="766480" y="453303"/>
                    </a:lnTo>
                    <a:cubicBezTo>
                      <a:pt x="763717" y="455303"/>
                      <a:pt x="756574" y="450636"/>
                      <a:pt x="758479" y="448064"/>
                    </a:cubicBezTo>
                    <a:lnTo>
                      <a:pt x="763622" y="441206"/>
                    </a:lnTo>
                    <a:cubicBezTo>
                      <a:pt x="757336" y="440444"/>
                      <a:pt x="753335" y="439587"/>
                      <a:pt x="754669" y="439301"/>
                    </a:cubicBezTo>
                    <a:lnTo>
                      <a:pt x="755716" y="438920"/>
                    </a:lnTo>
                    <a:cubicBezTo>
                      <a:pt x="758288" y="437968"/>
                      <a:pt x="758383" y="436348"/>
                      <a:pt x="756478" y="435015"/>
                    </a:cubicBezTo>
                    <a:cubicBezTo>
                      <a:pt x="754383" y="433586"/>
                      <a:pt x="751716" y="432538"/>
                      <a:pt x="749525" y="431300"/>
                    </a:cubicBezTo>
                    <a:close/>
                    <a:moveTo>
                      <a:pt x="929833" y="430157"/>
                    </a:moveTo>
                    <a:cubicBezTo>
                      <a:pt x="931547" y="430443"/>
                      <a:pt x="932404" y="431395"/>
                      <a:pt x="931833" y="432348"/>
                    </a:cubicBezTo>
                    <a:cubicBezTo>
                      <a:pt x="931261" y="433300"/>
                      <a:pt x="935071" y="439682"/>
                      <a:pt x="934309" y="440920"/>
                    </a:cubicBezTo>
                    <a:cubicBezTo>
                      <a:pt x="933547" y="442158"/>
                      <a:pt x="930118" y="446254"/>
                      <a:pt x="928499" y="447302"/>
                    </a:cubicBezTo>
                    <a:cubicBezTo>
                      <a:pt x="926880" y="448350"/>
                      <a:pt x="920593" y="445207"/>
                      <a:pt x="919165" y="444349"/>
                    </a:cubicBezTo>
                    <a:cubicBezTo>
                      <a:pt x="917736" y="443492"/>
                      <a:pt x="914974" y="443873"/>
                      <a:pt x="916498" y="446921"/>
                    </a:cubicBezTo>
                    <a:cubicBezTo>
                      <a:pt x="917926" y="449969"/>
                      <a:pt x="912497" y="456922"/>
                      <a:pt x="911926" y="454922"/>
                    </a:cubicBezTo>
                    <a:cubicBezTo>
                      <a:pt x="911354" y="452922"/>
                      <a:pt x="909735" y="447302"/>
                      <a:pt x="909640" y="446540"/>
                    </a:cubicBezTo>
                    <a:lnTo>
                      <a:pt x="909259" y="445968"/>
                    </a:lnTo>
                    <a:lnTo>
                      <a:pt x="905639" y="439873"/>
                    </a:lnTo>
                    <a:cubicBezTo>
                      <a:pt x="909640" y="439396"/>
                      <a:pt x="914688" y="438349"/>
                      <a:pt x="916974" y="437586"/>
                    </a:cubicBezTo>
                    <a:cubicBezTo>
                      <a:pt x="919260" y="436825"/>
                      <a:pt x="924880" y="440825"/>
                      <a:pt x="925927" y="440825"/>
                    </a:cubicBezTo>
                    <a:cubicBezTo>
                      <a:pt x="926975" y="440825"/>
                      <a:pt x="927642" y="437777"/>
                      <a:pt x="924594" y="433967"/>
                    </a:cubicBezTo>
                    <a:lnTo>
                      <a:pt x="929261" y="430538"/>
                    </a:lnTo>
                    <a:close/>
                    <a:moveTo>
                      <a:pt x="695899" y="430157"/>
                    </a:moveTo>
                    <a:cubicBezTo>
                      <a:pt x="696470" y="431110"/>
                      <a:pt x="699423" y="432634"/>
                      <a:pt x="701328" y="431777"/>
                    </a:cubicBezTo>
                    <a:cubicBezTo>
                      <a:pt x="703233" y="430919"/>
                      <a:pt x="708472" y="430157"/>
                      <a:pt x="709520" y="431586"/>
                    </a:cubicBezTo>
                    <a:cubicBezTo>
                      <a:pt x="710472" y="433015"/>
                      <a:pt x="716283" y="431205"/>
                      <a:pt x="716854" y="431586"/>
                    </a:cubicBezTo>
                    <a:cubicBezTo>
                      <a:pt x="717426" y="431967"/>
                      <a:pt x="718378" y="433777"/>
                      <a:pt x="717711" y="434920"/>
                    </a:cubicBezTo>
                    <a:lnTo>
                      <a:pt x="717044" y="434920"/>
                    </a:lnTo>
                    <a:lnTo>
                      <a:pt x="712853" y="435110"/>
                    </a:lnTo>
                    <a:cubicBezTo>
                      <a:pt x="707329" y="435015"/>
                      <a:pt x="703710" y="436730"/>
                      <a:pt x="704757" y="438920"/>
                    </a:cubicBezTo>
                    <a:lnTo>
                      <a:pt x="705805" y="439111"/>
                    </a:lnTo>
                    <a:lnTo>
                      <a:pt x="711711" y="440063"/>
                    </a:lnTo>
                    <a:cubicBezTo>
                      <a:pt x="711329" y="443778"/>
                      <a:pt x="710186" y="447874"/>
                      <a:pt x="709139" y="449112"/>
                    </a:cubicBezTo>
                    <a:cubicBezTo>
                      <a:pt x="707901" y="449969"/>
                      <a:pt x="700280" y="447017"/>
                      <a:pt x="699423" y="448255"/>
                    </a:cubicBezTo>
                    <a:cubicBezTo>
                      <a:pt x="698566" y="449588"/>
                      <a:pt x="698661" y="450827"/>
                      <a:pt x="699614" y="451112"/>
                    </a:cubicBezTo>
                    <a:cubicBezTo>
                      <a:pt x="700471" y="451398"/>
                      <a:pt x="701043" y="453208"/>
                      <a:pt x="698947" y="454732"/>
                    </a:cubicBezTo>
                    <a:cubicBezTo>
                      <a:pt x="696852" y="456256"/>
                      <a:pt x="689708" y="456637"/>
                      <a:pt x="691613" y="456065"/>
                    </a:cubicBezTo>
                    <a:cubicBezTo>
                      <a:pt x="693518" y="455494"/>
                      <a:pt x="697613" y="453303"/>
                      <a:pt x="695709" y="452636"/>
                    </a:cubicBezTo>
                    <a:cubicBezTo>
                      <a:pt x="693899" y="451874"/>
                      <a:pt x="690660" y="449874"/>
                      <a:pt x="691422" y="449207"/>
                    </a:cubicBezTo>
                    <a:cubicBezTo>
                      <a:pt x="692184" y="448541"/>
                      <a:pt x="695994" y="446159"/>
                      <a:pt x="698280" y="444159"/>
                    </a:cubicBezTo>
                    <a:lnTo>
                      <a:pt x="697328" y="441397"/>
                    </a:lnTo>
                    <a:cubicBezTo>
                      <a:pt x="697137" y="440730"/>
                      <a:pt x="696756" y="439778"/>
                      <a:pt x="697042" y="439206"/>
                    </a:cubicBezTo>
                    <a:lnTo>
                      <a:pt x="698280" y="437206"/>
                    </a:lnTo>
                    <a:cubicBezTo>
                      <a:pt x="697137" y="435491"/>
                      <a:pt x="695709" y="433491"/>
                      <a:pt x="695042" y="432634"/>
                    </a:cubicBezTo>
                    <a:cubicBezTo>
                      <a:pt x="694470" y="431777"/>
                      <a:pt x="695232" y="429205"/>
                      <a:pt x="695899" y="430157"/>
                    </a:cubicBezTo>
                    <a:close/>
                    <a:moveTo>
                      <a:pt x="778004" y="429681"/>
                    </a:moveTo>
                    <a:cubicBezTo>
                      <a:pt x="782005" y="428443"/>
                      <a:pt x="792768" y="430634"/>
                      <a:pt x="790863" y="432539"/>
                    </a:cubicBezTo>
                    <a:lnTo>
                      <a:pt x="789529" y="432539"/>
                    </a:lnTo>
                    <a:cubicBezTo>
                      <a:pt x="786100" y="432444"/>
                      <a:pt x="782005" y="430253"/>
                      <a:pt x="779338" y="431205"/>
                    </a:cubicBezTo>
                    <a:lnTo>
                      <a:pt x="776099" y="432253"/>
                    </a:lnTo>
                    <a:cubicBezTo>
                      <a:pt x="773146" y="432063"/>
                      <a:pt x="774004" y="430824"/>
                      <a:pt x="778004" y="429681"/>
                    </a:cubicBezTo>
                    <a:close/>
                    <a:moveTo>
                      <a:pt x="536736" y="424633"/>
                    </a:moveTo>
                    <a:cubicBezTo>
                      <a:pt x="540260" y="422823"/>
                      <a:pt x="544070" y="425204"/>
                      <a:pt x="545309" y="429967"/>
                    </a:cubicBezTo>
                    <a:lnTo>
                      <a:pt x="541403" y="433681"/>
                    </a:lnTo>
                    <a:lnTo>
                      <a:pt x="540927" y="434158"/>
                    </a:lnTo>
                    <a:cubicBezTo>
                      <a:pt x="541879" y="435682"/>
                      <a:pt x="543213" y="436729"/>
                      <a:pt x="543975" y="436444"/>
                    </a:cubicBezTo>
                    <a:cubicBezTo>
                      <a:pt x="544737" y="436158"/>
                      <a:pt x="548166" y="433681"/>
                      <a:pt x="550642" y="432062"/>
                    </a:cubicBezTo>
                    <a:lnTo>
                      <a:pt x="552167" y="434634"/>
                    </a:lnTo>
                    <a:lnTo>
                      <a:pt x="553691" y="437206"/>
                    </a:lnTo>
                    <a:cubicBezTo>
                      <a:pt x="554834" y="441682"/>
                      <a:pt x="555976" y="443397"/>
                      <a:pt x="556167" y="441016"/>
                    </a:cubicBezTo>
                    <a:cubicBezTo>
                      <a:pt x="556358" y="438634"/>
                      <a:pt x="558643" y="433205"/>
                      <a:pt x="560739" y="432824"/>
                    </a:cubicBezTo>
                    <a:cubicBezTo>
                      <a:pt x="562834" y="432443"/>
                      <a:pt x="569121" y="432824"/>
                      <a:pt x="569121" y="434539"/>
                    </a:cubicBezTo>
                    <a:lnTo>
                      <a:pt x="569597" y="436444"/>
                    </a:lnTo>
                    <a:lnTo>
                      <a:pt x="569883" y="437396"/>
                    </a:lnTo>
                    <a:cubicBezTo>
                      <a:pt x="571217" y="438253"/>
                      <a:pt x="572931" y="439396"/>
                      <a:pt x="573788" y="439968"/>
                    </a:cubicBezTo>
                    <a:cubicBezTo>
                      <a:pt x="574550" y="440539"/>
                      <a:pt x="571407" y="443683"/>
                      <a:pt x="571026" y="444254"/>
                    </a:cubicBezTo>
                    <a:cubicBezTo>
                      <a:pt x="570645" y="444826"/>
                      <a:pt x="570454" y="446731"/>
                      <a:pt x="571693" y="447302"/>
                    </a:cubicBezTo>
                    <a:lnTo>
                      <a:pt x="572836" y="447397"/>
                    </a:lnTo>
                    <a:lnTo>
                      <a:pt x="574931" y="447588"/>
                    </a:lnTo>
                    <a:cubicBezTo>
                      <a:pt x="577503" y="447493"/>
                      <a:pt x="579599" y="445969"/>
                      <a:pt x="579599" y="444254"/>
                    </a:cubicBezTo>
                    <a:cubicBezTo>
                      <a:pt x="579599" y="442540"/>
                      <a:pt x="578932" y="437491"/>
                      <a:pt x="578075" y="437206"/>
                    </a:cubicBezTo>
                    <a:cubicBezTo>
                      <a:pt x="577312" y="436920"/>
                      <a:pt x="575408" y="433586"/>
                      <a:pt x="576836" y="431014"/>
                    </a:cubicBezTo>
                    <a:lnTo>
                      <a:pt x="580551" y="434158"/>
                    </a:lnTo>
                    <a:cubicBezTo>
                      <a:pt x="581218" y="434729"/>
                      <a:pt x="583504" y="434443"/>
                      <a:pt x="584837" y="434062"/>
                    </a:cubicBezTo>
                    <a:cubicBezTo>
                      <a:pt x="592838" y="432062"/>
                      <a:pt x="594458" y="432824"/>
                      <a:pt x="595505" y="439111"/>
                    </a:cubicBezTo>
                    <a:cubicBezTo>
                      <a:pt x="595791" y="441016"/>
                      <a:pt x="595791" y="441016"/>
                      <a:pt x="600744" y="444445"/>
                    </a:cubicBezTo>
                    <a:lnTo>
                      <a:pt x="604173" y="446826"/>
                    </a:lnTo>
                    <a:cubicBezTo>
                      <a:pt x="601982" y="449112"/>
                      <a:pt x="599410" y="451207"/>
                      <a:pt x="598458" y="451493"/>
                    </a:cubicBezTo>
                    <a:cubicBezTo>
                      <a:pt x="597506" y="451779"/>
                      <a:pt x="593791" y="448445"/>
                      <a:pt x="591981" y="446635"/>
                    </a:cubicBezTo>
                    <a:lnTo>
                      <a:pt x="590267" y="449302"/>
                    </a:lnTo>
                    <a:lnTo>
                      <a:pt x="589028" y="451303"/>
                    </a:lnTo>
                    <a:cubicBezTo>
                      <a:pt x="587790" y="453589"/>
                      <a:pt x="585504" y="454255"/>
                      <a:pt x="583790" y="452827"/>
                    </a:cubicBezTo>
                    <a:cubicBezTo>
                      <a:pt x="582075" y="451398"/>
                      <a:pt x="575598" y="453684"/>
                      <a:pt x="574931" y="453779"/>
                    </a:cubicBezTo>
                    <a:cubicBezTo>
                      <a:pt x="574265" y="453874"/>
                      <a:pt x="568740" y="452827"/>
                      <a:pt x="562834" y="451874"/>
                    </a:cubicBezTo>
                    <a:lnTo>
                      <a:pt x="557501" y="451779"/>
                    </a:lnTo>
                    <a:cubicBezTo>
                      <a:pt x="553976" y="451684"/>
                      <a:pt x="550547" y="454827"/>
                      <a:pt x="546642" y="451684"/>
                    </a:cubicBezTo>
                    <a:cubicBezTo>
                      <a:pt x="545975" y="451112"/>
                      <a:pt x="543403" y="451684"/>
                      <a:pt x="541975" y="452255"/>
                    </a:cubicBezTo>
                    <a:cubicBezTo>
                      <a:pt x="539117" y="453303"/>
                      <a:pt x="535498" y="456065"/>
                      <a:pt x="533688" y="455494"/>
                    </a:cubicBezTo>
                    <a:cubicBezTo>
                      <a:pt x="530354" y="454351"/>
                      <a:pt x="528259" y="455113"/>
                      <a:pt x="525306" y="455779"/>
                    </a:cubicBezTo>
                    <a:lnTo>
                      <a:pt x="520829" y="456637"/>
                    </a:lnTo>
                    <a:lnTo>
                      <a:pt x="524496" y="444413"/>
                    </a:lnTo>
                    <a:lnTo>
                      <a:pt x="517305" y="453684"/>
                    </a:lnTo>
                    <a:cubicBezTo>
                      <a:pt x="515591" y="454732"/>
                      <a:pt x="510733" y="457018"/>
                      <a:pt x="510162" y="456351"/>
                    </a:cubicBezTo>
                    <a:cubicBezTo>
                      <a:pt x="509590" y="455685"/>
                      <a:pt x="507399" y="454351"/>
                      <a:pt x="506542" y="455018"/>
                    </a:cubicBezTo>
                    <a:cubicBezTo>
                      <a:pt x="505685" y="455685"/>
                      <a:pt x="502065" y="456066"/>
                      <a:pt x="500827" y="454161"/>
                    </a:cubicBezTo>
                    <a:cubicBezTo>
                      <a:pt x="499494" y="452256"/>
                      <a:pt x="492731" y="455113"/>
                      <a:pt x="491969" y="454161"/>
                    </a:cubicBezTo>
                    <a:cubicBezTo>
                      <a:pt x="491207" y="453208"/>
                      <a:pt x="487683" y="450541"/>
                      <a:pt x="487397" y="452446"/>
                    </a:cubicBezTo>
                    <a:cubicBezTo>
                      <a:pt x="487111" y="454351"/>
                      <a:pt x="484825" y="457113"/>
                      <a:pt x="483206" y="454542"/>
                    </a:cubicBezTo>
                    <a:cubicBezTo>
                      <a:pt x="481587" y="451875"/>
                      <a:pt x="476538" y="448255"/>
                      <a:pt x="475110" y="451303"/>
                    </a:cubicBezTo>
                    <a:lnTo>
                      <a:pt x="470157" y="452351"/>
                    </a:lnTo>
                    <a:lnTo>
                      <a:pt x="468252" y="452732"/>
                    </a:lnTo>
                    <a:cubicBezTo>
                      <a:pt x="467109" y="457304"/>
                      <a:pt x="467775" y="462162"/>
                      <a:pt x="469585" y="463495"/>
                    </a:cubicBezTo>
                    <a:cubicBezTo>
                      <a:pt x="471490" y="464829"/>
                      <a:pt x="476157" y="470163"/>
                      <a:pt x="475491" y="472163"/>
                    </a:cubicBezTo>
                    <a:lnTo>
                      <a:pt x="478729" y="472639"/>
                    </a:lnTo>
                    <a:lnTo>
                      <a:pt x="480634" y="472925"/>
                    </a:lnTo>
                    <a:cubicBezTo>
                      <a:pt x="484444" y="473211"/>
                      <a:pt x="483968" y="473877"/>
                      <a:pt x="479682" y="474449"/>
                    </a:cubicBezTo>
                    <a:cubicBezTo>
                      <a:pt x="475395" y="475020"/>
                      <a:pt x="462251" y="473115"/>
                      <a:pt x="461013" y="472925"/>
                    </a:cubicBezTo>
                    <a:lnTo>
                      <a:pt x="459870" y="472639"/>
                    </a:lnTo>
                    <a:lnTo>
                      <a:pt x="455393" y="471687"/>
                    </a:lnTo>
                    <a:cubicBezTo>
                      <a:pt x="453297" y="474449"/>
                      <a:pt x="450249" y="472639"/>
                      <a:pt x="448630" y="467686"/>
                    </a:cubicBezTo>
                    <a:lnTo>
                      <a:pt x="453297" y="463114"/>
                    </a:lnTo>
                    <a:lnTo>
                      <a:pt x="454917" y="461590"/>
                    </a:lnTo>
                    <a:cubicBezTo>
                      <a:pt x="453012" y="458923"/>
                      <a:pt x="449773" y="455589"/>
                      <a:pt x="447678" y="454065"/>
                    </a:cubicBezTo>
                    <a:lnTo>
                      <a:pt x="445106" y="453780"/>
                    </a:lnTo>
                    <a:cubicBezTo>
                      <a:pt x="443106" y="453589"/>
                      <a:pt x="440915" y="454256"/>
                      <a:pt x="440629" y="451494"/>
                    </a:cubicBezTo>
                    <a:cubicBezTo>
                      <a:pt x="440439" y="448922"/>
                      <a:pt x="438057" y="449017"/>
                      <a:pt x="436343" y="450255"/>
                    </a:cubicBezTo>
                    <a:cubicBezTo>
                      <a:pt x="435771" y="450636"/>
                      <a:pt x="436533" y="452541"/>
                      <a:pt x="436819" y="453684"/>
                    </a:cubicBezTo>
                    <a:lnTo>
                      <a:pt x="437010" y="454161"/>
                    </a:lnTo>
                    <a:cubicBezTo>
                      <a:pt x="437581" y="454923"/>
                      <a:pt x="434057" y="455685"/>
                      <a:pt x="432723" y="455685"/>
                    </a:cubicBezTo>
                    <a:cubicBezTo>
                      <a:pt x="431390" y="455685"/>
                      <a:pt x="429485" y="453208"/>
                      <a:pt x="428532" y="450255"/>
                    </a:cubicBezTo>
                    <a:lnTo>
                      <a:pt x="425008" y="452732"/>
                    </a:lnTo>
                    <a:lnTo>
                      <a:pt x="422055" y="454827"/>
                    </a:lnTo>
                    <a:cubicBezTo>
                      <a:pt x="418627" y="454161"/>
                      <a:pt x="414912" y="453589"/>
                      <a:pt x="413578" y="453494"/>
                    </a:cubicBezTo>
                    <a:lnTo>
                      <a:pt x="413483" y="453684"/>
                    </a:lnTo>
                    <a:lnTo>
                      <a:pt x="412054" y="457399"/>
                    </a:lnTo>
                    <a:cubicBezTo>
                      <a:pt x="408720" y="456256"/>
                      <a:pt x="405101" y="454732"/>
                      <a:pt x="403958" y="453970"/>
                    </a:cubicBezTo>
                    <a:cubicBezTo>
                      <a:pt x="402720" y="453208"/>
                      <a:pt x="397767" y="452732"/>
                      <a:pt x="396338" y="455113"/>
                    </a:cubicBezTo>
                    <a:lnTo>
                      <a:pt x="394338" y="456351"/>
                    </a:lnTo>
                    <a:lnTo>
                      <a:pt x="392242" y="457685"/>
                    </a:lnTo>
                    <a:cubicBezTo>
                      <a:pt x="389289" y="458256"/>
                      <a:pt x="387194" y="459304"/>
                      <a:pt x="387575" y="460161"/>
                    </a:cubicBezTo>
                    <a:cubicBezTo>
                      <a:pt x="387956" y="460923"/>
                      <a:pt x="387004" y="466162"/>
                      <a:pt x="384527" y="469877"/>
                    </a:cubicBezTo>
                    <a:lnTo>
                      <a:pt x="383860" y="473687"/>
                    </a:lnTo>
                    <a:lnTo>
                      <a:pt x="383574" y="475020"/>
                    </a:lnTo>
                    <a:cubicBezTo>
                      <a:pt x="383670" y="476544"/>
                      <a:pt x="381670" y="478164"/>
                      <a:pt x="379098" y="478640"/>
                    </a:cubicBezTo>
                    <a:lnTo>
                      <a:pt x="379764" y="476830"/>
                    </a:lnTo>
                    <a:cubicBezTo>
                      <a:pt x="379955" y="476259"/>
                      <a:pt x="381193" y="475401"/>
                      <a:pt x="381098" y="475211"/>
                    </a:cubicBezTo>
                    <a:lnTo>
                      <a:pt x="376907" y="470353"/>
                    </a:lnTo>
                    <a:cubicBezTo>
                      <a:pt x="379860" y="464352"/>
                      <a:pt x="378431" y="460352"/>
                      <a:pt x="373764" y="461400"/>
                    </a:cubicBezTo>
                    <a:cubicBezTo>
                      <a:pt x="369096" y="462447"/>
                      <a:pt x="357666" y="466162"/>
                      <a:pt x="358809" y="467400"/>
                    </a:cubicBezTo>
                    <a:cubicBezTo>
                      <a:pt x="359953" y="468734"/>
                      <a:pt x="361667" y="472353"/>
                      <a:pt x="359762" y="472734"/>
                    </a:cubicBezTo>
                    <a:lnTo>
                      <a:pt x="359095" y="472258"/>
                    </a:lnTo>
                    <a:lnTo>
                      <a:pt x="357571" y="471210"/>
                    </a:lnTo>
                    <a:cubicBezTo>
                      <a:pt x="356428" y="469686"/>
                      <a:pt x="354428" y="467591"/>
                      <a:pt x="353190" y="466448"/>
                    </a:cubicBezTo>
                    <a:cubicBezTo>
                      <a:pt x="351952" y="465400"/>
                      <a:pt x="348332" y="463114"/>
                      <a:pt x="347665" y="464543"/>
                    </a:cubicBezTo>
                    <a:cubicBezTo>
                      <a:pt x="346998" y="465972"/>
                      <a:pt x="344427" y="469591"/>
                      <a:pt x="343284" y="469782"/>
                    </a:cubicBezTo>
                    <a:lnTo>
                      <a:pt x="342807" y="469591"/>
                    </a:lnTo>
                    <a:lnTo>
                      <a:pt x="339474" y="468448"/>
                    </a:lnTo>
                    <a:cubicBezTo>
                      <a:pt x="335854" y="467210"/>
                      <a:pt x="331473" y="465400"/>
                      <a:pt x="329663" y="464352"/>
                    </a:cubicBezTo>
                    <a:cubicBezTo>
                      <a:pt x="327853" y="463400"/>
                      <a:pt x="328425" y="459114"/>
                      <a:pt x="330425" y="459590"/>
                    </a:cubicBezTo>
                    <a:cubicBezTo>
                      <a:pt x="332425" y="460066"/>
                      <a:pt x="333568" y="463590"/>
                      <a:pt x="335283" y="463590"/>
                    </a:cubicBezTo>
                    <a:cubicBezTo>
                      <a:pt x="336997" y="463590"/>
                      <a:pt x="341855" y="462828"/>
                      <a:pt x="342045" y="461876"/>
                    </a:cubicBezTo>
                    <a:cubicBezTo>
                      <a:pt x="342236" y="460923"/>
                      <a:pt x="346617" y="457875"/>
                      <a:pt x="350999" y="458637"/>
                    </a:cubicBezTo>
                    <a:lnTo>
                      <a:pt x="354142" y="460161"/>
                    </a:lnTo>
                    <a:cubicBezTo>
                      <a:pt x="357666" y="461876"/>
                      <a:pt x="359953" y="463686"/>
                      <a:pt x="360619" y="458637"/>
                    </a:cubicBezTo>
                    <a:cubicBezTo>
                      <a:pt x="360619" y="458352"/>
                      <a:pt x="363477" y="457971"/>
                      <a:pt x="364810" y="458256"/>
                    </a:cubicBezTo>
                    <a:lnTo>
                      <a:pt x="367096" y="458637"/>
                    </a:lnTo>
                    <a:cubicBezTo>
                      <a:pt x="369382" y="459495"/>
                      <a:pt x="371763" y="458733"/>
                      <a:pt x="372335" y="457018"/>
                    </a:cubicBezTo>
                    <a:cubicBezTo>
                      <a:pt x="372906" y="455304"/>
                      <a:pt x="369001" y="452160"/>
                      <a:pt x="367954" y="452160"/>
                    </a:cubicBezTo>
                    <a:cubicBezTo>
                      <a:pt x="366811" y="452256"/>
                      <a:pt x="362048" y="449970"/>
                      <a:pt x="360333" y="446731"/>
                    </a:cubicBezTo>
                    <a:lnTo>
                      <a:pt x="367382" y="447017"/>
                    </a:lnTo>
                    <a:cubicBezTo>
                      <a:pt x="370430" y="447112"/>
                      <a:pt x="371478" y="445588"/>
                      <a:pt x="370335" y="443874"/>
                    </a:cubicBezTo>
                    <a:cubicBezTo>
                      <a:pt x="369096" y="441969"/>
                      <a:pt x="366811" y="442540"/>
                      <a:pt x="365191" y="444064"/>
                    </a:cubicBezTo>
                    <a:lnTo>
                      <a:pt x="364905" y="444350"/>
                    </a:lnTo>
                    <a:cubicBezTo>
                      <a:pt x="364429" y="444731"/>
                      <a:pt x="364524" y="443302"/>
                      <a:pt x="365191" y="441207"/>
                    </a:cubicBezTo>
                    <a:cubicBezTo>
                      <a:pt x="365858" y="439111"/>
                      <a:pt x="372906" y="433777"/>
                      <a:pt x="376526" y="433682"/>
                    </a:cubicBezTo>
                    <a:cubicBezTo>
                      <a:pt x="380145" y="433587"/>
                      <a:pt x="390623" y="432825"/>
                      <a:pt x="390813" y="433968"/>
                    </a:cubicBezTo>
                    <a:cubicBezTo>
                      <a:pt x="391004" y="435111"/>
                      <a:pt x="393480" y="437397"/>
                      <a:pt x="395862" y="436444"/>
                    </a:cubicBezTo>
                    <a:lnTo>
                      <a:pt x="397767" y="436635"/>
                    </a:lnTo>
                    <a:cubicBezTo>
                      <a:pt x="401958" y="437111"/>
                      <a:pt x="400910" y="434253"/>
                      <a:pt x="402148" y="432920"/>
                    </a:cubicBezTo>
                    <a:cubicBezTo>
                      <a:pt x="402529" y="432539"/>
                      <a:pt x="403672" y="432253"/>
                      <a:pt x="404339" y="432444"/>
                    </a:cubicBezTo>
                    <a:lnTo>
                      <a:pt x="408530" y="433396"/>
                    </a:lnTo>
                    <a:cubicBezTo>
                      <a:pt x="413102" y="434539"/>
                      <a:pt x="415864" y="436158"/>
                      <a:pt x="414721" y="436920"/>
                    </a:cubicBezTo>
                    <a:lnTo>
                      <a:pt x="414912" y="438159"/>
                    </a:lnTo>
                    <a:cubicBezTo>
                      <a:pt x="414626" y="438921"/>
                      <a:pt x="415197" y="440349"/>
                      <a:pt x="415959" y="440826"/>
                    </a:cubicBezTo>
                    <a:cubicBezTo>
                      <a:pt x="416721" y="441207"/>
                      <a:pt x="419198" y="440730"/>
                      <a:pt x="419198" y="440540"/>
                    </a:cubicBezTo>
                    <a:lnTo>
                      <a:pt x="419865" y="435111"/>
                    </a:lnTo>
                    <a:cubicBezTo>
                      <a:pt x="425389" y="434444"/>
                      <a:pt x="430628" y="433587"/>
                      <a:pt x="431485" y="433110"/>
                    </a:cubicBezTo>
                    <a:cubicBezTo>
                      <a:pt x="432342" y="432634"/>
                      <a:pt x="437486" y="434349"/>
                      <a:pt x="440153" y="435301"/>
                    </a:cubicBezTo>
                    <a:lnTo>
                      <a:pt x="441010" y="434730"/>
                    </a:lnTo>
                    <a:lnTo>
                      <a:pt x="447011" y="430253"/>
                    </a:lnTo>
                    <a:cubicBezTo>
                      <a:pt x="451773" y="433777"/>
                      <a:pt x="455583" y="435396"/>
                      <a:pt x="455679" y="433777"/>
                    </a:cubicBezTo>
                    <a:lnTo>
                      <a:pt x="456155" y="432253"/>
                    </a:lnTo>
                    <a:lnTo>
                      <a:pt x="456822" y="430348"/>
                    </a:lnTo>
                    <a:cubicBezTo>
                      <a:pt x="458917" y="430920"/>
                      <a:pt x="462251" y="432063"/>
                      <a:pt x="464061" y="432825"/>
                    </a:cubicBezTo>
                    <a:cubicBezTo>
                      <a:pt x="465966" y="433587"/>
                      <a:pt x="470823" y="435682"/>
                      <a:pt x="473681" y="433491"/>
                    </a:cubicBezTo>
                    <a:cubicBezTo>
                      <a:pt x="476538" y="431301"/>
                      <a:pt x="486825" y="432253"/>
                      <a:pt x="486254" y="433587"/>
                    </a:cubicBezTo>
                    <a:cubicBezTo>
                      <a:pt x="485682" y="434920"/>
                      <a:pt x="485016" y="438730"/>
                      <a:pt x="486349" y="438444"/>
                    </a:cubicBezTo>
                    <a:lnTo>
                      <a:pt x="486635" y="438159"/>
                    </a:lnTo>
                    <a:cubicBezTo>
                      <a:pt x="487683" y="437111"/>
                      <a:pt x="488540" y="435968"/>
                      <a:pt x="489492" y="434920"/>
                    </a:cubicBezTo>
                    <a:lnTo>
                      <a:pt x="490064" y="434253"/>
                    </a:lnTo>
                    <a:cubicBezTo>
                      <a:pt x="490731" y="433587"/>
                      <a:pt x="493303" y="432729"/>
                      <a:pt x="495874" y="432253"/>
                    </a:cubicBezTo>
                    <a:cubicBezTo>
                      <a:pt x="498351" y="431777"/>
                      <a:pt x="506447" y="432063"/>
                      <a:pt x="507876" y="434539"/>
                    </a:cubicBezTo>
                    <a:cubicBezTo>
                      <a:pt x="509209" y="437111"/>
                      <a:pt x="514067" y="440540"/>
                      <a:pt x="513210" y="437968"/>
                    </a:cubicBezTo>
                    <a:cubicBezTo>
                      <a:pt x="512353" y="435396"/>
                      <a:pt x="505685" y="429110"/>
                      <a:pt x="506066" y="428157"/>
                    </a:cubicBezTo>
                    <a:cubicBezTo>
                      <a:pt x="506447" y="427205"/>
                      <a:pt x="508828" y="425205"/>
                      <a:pt x="510257" y="426443"/>
                    </a:cubicBezTo>
                    <a:cubicBezTo>
                      <a:pt x="511686" y="427586"/>
                      <a:pt x="516258" y="432634"/>
                      <a:pt x="520163" y="432634"/>
                    </a:cubicBezTo>
                    <a:lnTo>
                      <a:pt x="523687" y="432825"/>
                    </a:lnTo>
                    <a:lnTo>
                      <a:pt x="524354" y="432920"/>
                    </a:lnTo>
                    <a:cubicBezTo>
                      <a:pt x="525021" y="433968"/>
                      <a:pt x="527021" y="436254"/>
                      <a:pt x="528736" y="437778"/>
                    </a:cubicBezTo>
                    <a:lnTo>
                      <a:pt x="529783" y="439492"/>
                    </a:lnTo>
                    <a:lnTo>
                      <a:pt x="529783" y="439396"/>
                    </a:lnTo>
                    <a:lnTo>
                      <a:pt x="528735" y="437682"/>
                    </a:lnTo>
                    <a:cubicBezTo>
                      <a:pt x="527020" y="436063"/>
                      <a:pt x="526544" y="434729"/>
                      <a:pt x="527687" y="434729"/>
                    </a:cubicBezTo>
                    <a:cubicBezTo>
                      <a:pt x="528830" y="434729"/>
                      <a:pt x="532069" y="433586"/>
                      <a:pt x="531783" y="432157"/>
                    </a:cubicBezTo>
                    <a:cubicBezTo>
                      <a:pt x="531402" y="430729"/>
                      <a:pt x="531688" y="428443"/>
                      <a:pt x="533307" y="431491"/>
                    </a:cubicBezTo>
                    <a:lnTo>
                      <a:pt x="537784" y="430729"/>
                    </a:lnTo>
                    <a:cubicBezTo>
                      <a:pt x="540546" y="430252"/>
                      <a:pt x="542260" y="428633"/>
                      <a:pt x="540832" y="427585"/>
                    </a:cubicBezTo>
                    <a:close/>
                    <a:moveTo>
                      <a:pt x="906211" y="424348"/>
                    </a:moveTo>
                    <a:cubicBezTo>
                      <a:pt x="910783" y="424729"/>
                      <a:pt x="914117" y="425967"/>
                      <a:pt x="913736" y="427205"/>
                    </a:cubicBezTo>
                    <a:cubicBezTo>
                      <a:pt x="913355" y="428443"/>
                      <a:pt x="911259" y="434635"/>
                      <a:pt x="906687" y="435873"/>
                    </a:cubicBezTo>
                    <a:lnTo>
                      <a:pt x="902496" y="436825"/>
                    </a:lnTo>
                    <a:lnTo>
                      <a:pt x="901639" y="437016"/>
                    </a:lnTo>
                    <a:cubicBezTo>
                      <a:pt x="900401" y="436254"/>
                      <a:pt x="900020" y="434444"/>
                      <a:pt x="900687" y="433015"/>
                    </a:cubicBezTo>
                    <a:lnTo>
                      <a:pt x="901639" y="432825"/>
                    </a:lnTo>
                    <a:lnTo>
                      <a:pt x="904020" y="432444"/>
                    </a:lnTo>
                    <a:cubicBezTo>
                      <a:pt x="906973" y="432634"/>
                      <a:pt x="909354" y="431872"/>
                      <a:pt x="909354" y="430825"/>
                    </a:cubicBezTo>
                    <a:cubicBezTo>
                      <a:pt x="909354" y="429777"/>
                      <a:pt x="907545" y="427491"/>
                      <a:pt x="905259" y="427777"/>
                    </a:cubicBezTo>
                    <a:cubicBezTo>
                      <a:pt x="903068" y="427967"/>
                      <a:pt x="901639" y="423967"/>
                      <a:pt x="906211" y="424348"/>
                    </a:cubicBezTo>
                    <a:close/>
                    <a:moveTo>
                      <a:pt x="102396" y="423490"/>
                    </a:moveTo>
                    <a:cubicBezTo>
                      <a:pt x="100396" y="422156"/>
                      <a:pt x="92395" y="426538"/>
                      <a:pt x="90014" y="427014"/>
                    </a:cubicBezTo>
                    <a:lnTo>
                      <a:pt x="87632" y="426538"/>
                    </a:lnTo>
                    <a:cubicBezTo>
                      <a:pt x="86870" y="426347"/>
                      <a:pt x="85632" y="427204"/>
                      <a:pt x="84965" y="427871"/>
                    </a:cubicBezTo>
                    <a:cubicBezTo>
                      <a:pt x="84584" y="428252"/>
                      <a:pt x="84870" y="429586"/>
                      <a:pt x="85251" y="429681"/>
                    </a:cubicBezTo>
                    <a:cubicBezTo>
                      <a:pt x="88966" y="430729"/>
                      <a:pt x="92681" y="431967"/>
                      <a:pt x="96491" y="432443"/>
                    </a:cubicBezTo>
                    <a:cubicBezTo>
                      <a:pt x="97348" y="432538"/>
                      <a:pt x="99919" y="429395"/>
                      <a:pt x="99634" y="429205"/>
                    </a:cubicBezTo>
                    <a:cubicBezTo>
                      <a:pt x="97824" y="427490"/>
                      <a:pt x="97157" y="426538"/>
                      <a:pt x="100777" y="426347"/>
                    </a:cubicBezTo>
                    <a:lnTo>
                      <a:pt x="102301" y="426347"/>
                    </a:lnTo>
                    <a:cubicBezTo>
                      <a:pt x="104396" y="426157"/>
                      <a:pt x="104396" y="424918"/>
                      <a:pt x="102396" y="423490"/>
                    </a:cubicBezTo>
                    <a:close/>
                    <a:moveTo>
                      <a:pt x="949073" y="420823"/>
                    </a:moveTo>
                    <a:cubicBezTo>
                      <a:pt x="949454" y="421300"/>
                      <a:pt x="950407" y="423205"/>
                      <a:pt x="950407" y="423681"/>
                    </a:cubicBezTo>
                    <a:cubicBezTo>
                      <a:pt x="950502" y="424157"/>
                      <a:pt x="941358" y="426253"/>
                      <a:pt x="938310" y="427777"/>
                    </a:cubicBezTo>
                    <a:cubicBezTo>
                      <a:pt x="935357" y="429301"/>
                      <a:pt x="934405" y="427396"/>
                      <a:pt x="936310" y="423490"/>
                    </a:cubicBezTo>
                    <a:lnTo>
                      <a:pt x="942692" y="424157"/>
                    </a:lnTo>
                    <a:lnTo>
                      <a:pt x="944025" y="424252"/>
                    </a:lnTo>
                    <a:cubicBezTo>
                      <a:pt x="946406" y="421966"/>
                      <a:pt x="948692" y="420347"/>
                      <a:pt x="949073" y="420823"/>
                    </a:cubicBezTo>
                    <a:close/>
                    <a:moveTo>
                      <a:pt x="1018130" y="420156"/>
                    </a:moveTo>
                    <a:lnTo>
                      <a:pt x="1025369" y="424156"/>
                    </a:lnTo>
                    <a:lnTo>
                      <a:pt x="1026036" y="424537"/>
                    </a:lnTo>
                    <a:cubicBezTo>
                      <a:pt x="1028322" y="423395"/>
                      <a:pt x="1030703" y="425490"/>
                      <a:pt x="1031275" y="429300"/>
                    </a:cubicBezTo>
                    <a:lnTo>
                      <a:pt x="1035466" y="431396"/>
                    </a:lnTo>
                    <a:cubicBezTo>
                      <a:pt x="1035942" y="431681"/>
                      <a:pt x="1035942" y="433491"/>
                      <a:pt x="1035275" y="434062"/>
                    </a:cubicBezTo>
                    <a:lnTo>
                      <a:pt x="1034608" y="434634"/>
                    </a:lnTo>
                    <a:cubicBezTo>
                      <a:pt x="1033370" y="434634"/>
                      <a:pt x="1020321" y="427681"/>
                      <a:pt x="1014892" y="426824"/>
                    </a:cubicBezTo>
                    <a:cubicBezTo>
                      <a:pt x="1009463" y="425966"/>
                      <a:pt x="1010891" y="422918"/>
                      <a:pt x="1018130" y="420156"/>
                    </a:cubicBezTo>
                    <a:close/>
                    <a:moveTo>
                      <a:pt x="1513716" y="418061"/>
                    </a:moveTo>
                    <a:lnTo>
                      <a:pt x="1514192" y="418061"/>
                    </a:lnTo>
                    <a:cubicBezTo>
                      <a:pt x="1514764" y="418728"/>
                      <a:pt x="1515145" y="422633"/>
                      <a:pt x="1515049" y="426824"/>
                    </a:cubicBezTo>
                    <a:lnTo>
                      <a:pt x="1518478" y="429967"/>
                    </a:lnTo>
                    <a:lnTo>
                      <a:pt x="1519145" y="430539"/>
                    </a:lnTo>
                    <a:cubicBezTo>
                      <a:pt x="1519907" y="431301"/>
                      <a:pt x="1512668" y="434063"/>
                      <a:pt x="1509906" y="433301"/>
                    </a:cubicBezTo>
                    <a:cubicBezTo>
                      <a:pt x="1507144" y="432634"/>
                      <a:pt x="1506572" y="430253"/>
                      <a:pt x="1508572" y="428062"/>
                    </a:cubicBezTo>
                    <a:cubicBezTo>
                      <a:pt x="1510668" y="425871"/>
                      <a:pt x="1511525" y="418537"/>
                      <a:pt x="1512573" y="418156"/>
                    </a:cubicBezTo>
                    <a:close/>
                    <a:moveTo>
                      <a:pt x="1044038" y="417299"/>
                    </a:moveTo>
                    <a:cubicBezTo>
                      <a:pt x="1043657" y="421299"/>
                      <a:pt x="1044229" y="424062"/>
                      <a:pt x="1045372" y="423490"/>
                    </a:cubicBezTo>
                    <a:lnTo>
                      <a:pt x="1046419" y="423014"/>
                    </a:lnTo>
                    <a:lnTo>
                      <a:pt x="1047467" y="422633"/>
                    </a:lnTo>
                    <a:cubicBezTo>
                      <a:pt x="1048896" y="422157"/>
                      <a:pt x="1050706" y="422919"/>
                      <a:pt x="1051563" y="424347"/>
                    </a:cubicBezTo>
                    <a:cubicBezTo>
                      <a:pt x="1052325" y="425776"/>
                      <a:pt x="1053468" y="428157"/>
                      <a:pt x="1052325" y="426729"/>
                    </a:cubicBezTo>
                    <a:cubicBezTo>
                      <a:pt x="1051182" y="425300"/>
                      <a:pt x="1044133" y="427491"/>
                      <a:pt x="1042609" y="427205"/>
                    </a:cubicBezTo>
                    <a:cubicBezTo>
                      <a:pt x="1041085" y="426919"/>
                      <a:pt x="1036514" y="425490"/>
                      <a:pt x="1035942" y="424728"/>
                    </a:cubicBezTo>
                    <a:lnTo>
                      <a:pt x="1036132" y="424252"/>
                    </a:lnTo>
                    <a:cubicBezTo>
                      <a:pt x="1036799" y="422157"/>
                      <a:pt x="1033942" y="418728"/>
                      <a:pt x="1038038" y="418156"/>
                    </a:cubicBezTo>
                    <a:close/>
                    <a:moveTo>
                      <a:pt x="310612" y="416536"/>
                    </a:moveTo>
                    <a:cubicBezTo>
                      <a:pt x="308612" y="417679"/>
                      <a:pt x="307279" y="424823"/>
                      <a:pt x="308326" y="426823"/>
                    </a:cubicBezTo>
                    <a:cubicBezTo>
                      <a:pt x="309469" y="428728"/>
                      <a:pt x="316042" y="420156"/>
                      <a:pt x="315375" y="418156"/>
                    </a:cubicBezTo>
                    <a:cubicBezTo>
                      <a:pt x="314708" y="416060"/>
                      <a:pt x="312517" y="415393"/>
                      <a:pt x="310612" y="416536"/>
                    </a:cubicBezTo>
                    <a:close/>
                    <a:moveTo>
                      <a:pt x="1254826" y="415775"/>
                    </a:moveTo>
                    <a:cubicBezTo>
                      <a:pt x="1256064" y="416156"/>
                      <a:pt x="1259112" y="417490"/>
                      <a:pt x="1261684" y="418632"/>
                    </a:cubicBezTo>
                    <a:cubicBezTo>
                      <a:pt x="1264351" y="419871"/>
                      <a:pt x="1265113" y="427205"/>
                      <a:pt x="1264923" y="427681"/>
                    </a:cubicBezTo>
                    <a:cubicBezTo>
                      <a:pt x="1264732" y="428253"/>
                      <a:pt x="1262922" y="427586"/>
                      <a:pt x="1261017" y="426157"/>
                    </a:cubicBezTo>
                    <a:cubicBezTo>
                      <a:pt x="1259112" y="424824"/>
                      <a:pt x="1251873" y="424538"/>
                      <a:pt x="1253588" y="423014"/>
                    </a:cubicBezTo>
                    <a:cubicBezTo>
                      <a:pt x="1255207" y="421395"/>
                      <a:pt x="1251492" y="416823"/>
                      <a:pt x="1252636" y="416061"/>
                    </a:cubicBezTo>
                    <a:lnTo>
                      <a:pt x="1253778" y="415965"/>
                    </a:lnTo>
                    <a:close/>
                    <a:moveTo>
                      <a:pt x="1177483" y="415775"/>
                    </a:moveTo>
                    <a:lnTo>
                      <a:pt x="1178435" y="415965"/>
                    </a:lnTo>
                    <a:cubicBezTo>
                      <a:pt x="1179197" y="416061"/>
                      <a:pt x="1180245" y="417299"/>
                      <a:pt x="1180245" y="418061"/>
                    </a:cubicBezTo>
                    <a:cubicBezTo>
                      <a:pt x="1180340" y="420061"/>
                      <a:pt x="1181674" y="422538"/>
                      <a:pt x="1176530" y="422538"/>
                    </a:cubicBezTo>
                    <a:lnTo>
                      <a:pt x="1174816" y="422538"/>
                    </a:lnTo>
                    <a:cubicBezTo>
                      <a:pt x="1172815" y="425871"/>
                      <a:pt x="1169672" y="429872"/>
                      <a:pt x="1169006" y="430158"/>
                    </a:cubicBezTo>
                    <a:cubicBezTo>
                      <a:pt x="1168339" y="430539"/>
                      <a:pt x="1166624" y="430443"/>
                      <a:pt x="1165195" y="429967"/>
                    </a:cubicBezTo>
                    <a:lnTo>
                      <a:pt x="1165100" y="429586"/>
                    </a:lnTo>
                    <a:cubicBezTo>
                      <a:pt x="1164910" y="428729"/>
                      <a:pt x="1165005" y="427110"/>
                      <a:pt x="1165576" y="426919"/>
                    </a:cubicBezTo>
                    <a:lnTo>
                      <a:pt x="1171006" y="424919"/>
                    </a:lnTo>
                    <a:cubicBezTo>
                      <a:pt x="1173387" y="420538"/>
                      <a:pt x="1176244" y="416442"/>
                      <a:pt x="1177483" y="415775"/>
                    </a:cubicBezTo>
                    <a:close/>
                    <a:moveTo>
                      <a:pt x="1327216" y="415584"/>
                    </a:moveTo>
                    <a:lnTo>
                      <a:pt x="1329883" y="418632"/>
                    </a:lnTo>
                    <a:lnTo>
                      <a:pt x="1331311" y="420251"/>
                    </a:lnTo>
                    <a:cubicBezTo>
                      <a:pt x="1332740" y="421394"/>
                      <a:pt x="1332931" y="423109"/>
                      <a:pt x="1331788" y="424061"/>
                    </a:cubicBezTo>
                    <a:cubicBezTo>
                      <a:pt x="1330549" y="425014"/>
                      <a:pt x="1327216" y="421204"/>
                      <a:pt x="1325310" y="420442"/>
                    </a:cubicBezTo>
                    <a:cubicBezTo>
                      <a:pt x="1323406" y="419680"/>
                      <a:pt x="1324263" y="417489"/>
                      <a:pt x="1327216" y="415584"/>
                    </a:cubicBezTo>
                    <a:close/>
                    <a:moveTo>
                      <a:pt x="160213" y="415298"/>
                    </a:moveTo>
                    <a:cubicBezTo>
                      <a:pt x="158879" y="414250"/>
                      <a:pt x="157641" y="414917"/>
                      <a:pt x="157260" y="416822"/>
                    </a:cubicBezTo>
                    <a:lnTo>
                      <a:pt x="156498" y="417203"/>
                    </a:lnTo>
                    <a:cubicBezTo>
                      <a:pt x="155165" y="417870"/>
                      <a:pt x="153259" y="418156"/>
                      <a:pt x="151831" y="417965"/>
                    </a:cubicBezTo>
                    <a:lnTo>
                      <a:pt x="149354" y="417584"/>
                    </a:lnTo>
                    <a:cubicBezTo>
                      <a:pt x="146116" y="416441"/>
                      <a:pt x="144306" y="416822"/>
                      <a:pt x="145258" y="418346"/>
                    </a:cubicBezTo>
                    <a:cubicBezTo>
                      <a:pt x="146211" y="419870"/>
                      <a:pt x="139639" y="422537"/>
                      <a:pt x="138496" y="420251"/>
                    </a:cubicBezTo>
                    <a:cubicBezTo>
                      <a:pt x="137353" y="417965"/>
                      <a:pt x="129257" y="420823"/>
                      <a:pt x="129257" y="423394"/>
                    </a:cubicBezTo>
                    <a:cubicBezTo>
                      <a:pt x="129257" y="425966"/>
                      <a:pt x="131161" y="433300"/>
                      <a:pt x="133543" y="432538"/>
                    </a:cubicBezTo>
                    <a:cubicBezTo>
                      <a:pt x="135829" y="431872"/>
                      <a:pt x="142306" y="428443"/>
                      <a:pt x="143544" y="426919"/>
                    </a:cubicBezTo>
                    <a:cubicBezTo>
                      <a:pt x="144877" y="425299"/>
                      <a:pt x="151831" y="427395"/>
                      <a:pt x="152021" y="428538"/>
                    </a:cubicBezTo>
                    <a:cubicBezTo>
                      <a:pt x="152212" y="429586"/>
                      <a:pt x="151831" y="428728"/>
                      <a:pt x="151259" y="426538"/>
                    </a:cubicBezTo>
                    <a:cubicBezTo>
                      <a:pt x="150592" y="424347"/>
                      <a:pt x="157355" y="420442"/>
                      <a:pt x="159070" y="420632"/>
                    </a:cubicBezTo>
                    <a:cubicBezTo>
                      <a:pt x="160784" y="420918"/>
                      <a:pt x="163737" y="418156"/>
                      <a:pt x="162403" y="417013"/>
                    </a:cubicBezTo>
                    <a:lnTo>
                      <a:pt x="161165" y="416060"/>
                    </a:lnTo>
                    <a:close/>
                    <a:moveTo>
                      <a:pt x="1356362" y="414155"/>
                    </a:moveTo>
                    <a:lnTo>
                      <a:pt x="1360839" y="419013"/>
                    </a:lnTo>
                    <a:lnTo>
                      <a:pt x="1364744" y="422061"/>
                    </a:lnTo>
                    <a:cubicBezTo>
                      <a:pt x="1361696" y="425014"/>
                      <a:pt x="1361030" y="424918"/>
                      <a:pt x="1355791" y="421204"/>
                    </a:cubicBezTo>
                    <a:lnTo>
                      <a:pt x="1355505" y="421013"/>
                    </a:lnTo>
                    <a:cubicBezTo>
                      <a:pt x="1355029" y="420632"/>
                      <a:pt x="1352171" y="424728"/>
                      <a:pt x="1349123" y="430157"/>
                    </a:cubicBezTo>
                    <a:lnTo>
                      <a:pt x="1351124" y="433586"/>
                    </a:lnTo>
                    <a:lnTo>
                      <a:pt x="1353886" y="438158"/>
                    </a:lnTo>
                    <a:cubicBezTo>
                      <a:pt x="1350552" y="438825"/>
                      <a:pt x="1347885" y="436634"/>
                      <a:pt x="1347885" y="433300"/>
                    </a:cubicBezTo>
                    <a:lnTo>
                      <a:pt x="1347980" y="430538"/>
                    </a:lnTo>
                    <a:cubicBezTo>
                      <a:pt x="1347980" y="427395"/>
                      <a:pt x="1348457" y="424252"/>
                      <a:pt x="1344361" y="422347"/>
                    </a:cubicBezTo>
                    <a:cubicBezTo>
                      <a:pt x="1341980" y="421204"/>
                      <a:pt x="1344456" y="420346"/>
                      <a:pt x="1344647" y="419394"/>
                    </a:cubicBezTo>
                    <a:lnTo>
                      <a:pt x="1344933" y="417775"/>
                    </a:lnTo>
                    <a:cubicBezTo>
                      <a:pt x="1344075" y="415298"/>
                      <a:pt x="1349219" y="413679"/>
                      <a:pt x="1356362" y="414155"/>
                    </a:cubicBezTo>
                    <a:close/>
                    <a:moveTo>
                      <a:pt x="353951" y="413774"/>
                    </a:moveTo>
                    <a:cubicBezTo>
                      <a:pt x="352618" y="412631"/>
                      <a:pt x="347284" y="412060"/>
                      <a:pt x="345379" y="415012"/>
                    </a:cubicBezTo>
                    <a:cubicBezTo>
                      <a:pt x="343474" y="418060"/>
                      <a:pt x="346426" y="420156"/>
                      <a:pt x="347379" y="419394"/>
                    </a:cubicBezTo>
                    <a:cubicBezTo>
                      <a:pt x="348332" y="418632"/>
                      <a:pt x="349475" y="418251"/>
                      <a:pt x="349951" y="418537"/>
                    </a:cubicBezTo>
                    <a:lnTo>
                      <a:pt x="349951" y="418822"/>
                    </a:lnTo>
                    <a:cubicBezTo>
                      <a:pt x="350236" y="421013"/>
                      <a:pt x="350808" y="422918"/>
                      <a:pt x="354332" y="422156"/>
                    </a:cubicBezTo>
                    <a:cubicBezTo>
                      <a:pt x="355475" y="421966"/>
                      <a:pt x="357571" y="421585"/>
                      <a:pt x="357571" y="421394"/>
                    </a:cubicBezTo>
                    <a:lnTo>
                      <a:pt x="357475" y="419489"/>
                    </a:lnTo>
                    <a:cubicBezTo>
                      <a:pt x="356904" y="417489"/>
                      <a:pt x="355285" y="414917"/>
                      <a:pt x="353951" y="413774"/>
                    </a:cubicBezTo>
                    <a:close/>
                    <a:moveTo>
                      <a:pt x="399195" y="413488"/>
                    </a:moveTo>
                    <a:lnTo>
                      <a:pt x="397100" y="413584"/>
                    </a:lnTo>
                    <a:lnTo>
                      <a:pt x="394623" y="413679"/>
                    </a:lnTo>
                    <a:cubicBezTo>
                      <a:pt x="391670" y="413012"/>
                      <a:pt x="389289" y="418251"/>
                      <a:pt x="389289" y="420918"/>
                    </a:cubicBezTo>
                    <a:cubicBezTo>
                      <a:pt x="389289" y="423585"/>
                      <a:pt x="391194" y="424728"/>
                      <a:pt x="393575" y="423585"/>
                    </a:cubicBezTo>
                    <a:lnTo>
                      <a:pt x="394147" y="422632"/>
                    </a:lnTo>
                    <a:cubicBezTo>
                      <a:pt x="397290" y="417775"/>
                      <a:pt x="398814" y="416346"/>
                      <a:pt x="401862" y="414822"/>
                    </a:cubicBezTo>
                    <a:lnTo>
                      <a:pt x="402719" y="414346"/>
                    </a:lnTo>
                    <a:cubicBezTo>
                      <a:pt x="403005" y="412726"/>
                      <a:pt x="401386" y="412345"/>
                      <a:pt x="399195" y="413488"/>
                    </a:cubicBezTo>
                    <a:close/>
                    <a:moveTo>
                      <a:pt x="418912" y="413393"/>
                    </a:moveTo>
                    <a:cubicBezTo>
                      <a:pt x="416626" y="412631"/>
                      <a:pt x="406910" y="416155"/>
                      <a:pt x="405862" y="416346"/>
                    </a:cubicBezTo>
                    <a:cubicBezTo>
                      <a:pt x="404815" y="416536"/>
                      <a:pt x="405577" y="418727"/>
                      <a:pt x="407577" y="421204"/>
                    </a:cubicBezTo>
                    <a:lnTo>
                      <a:pt x="410816" y="418537"/>
                    </a:lnTo>
                    <a:cubicBezTo>
                      <a:pt x="411482" y="417965"/>
                      <a:pt x="414340" y="415108"/>
                      <a:pt x="417674" y="416917"/>
                    </a:cubicBezTo>
                    <a:lnTo>
                      <a:pt x="418435" y="417298"/>
                    </a:lnTo>
                    <a:cubicBezTo>
                      <a:pt x="421007" y="415965"/>
                      <a:pt x="421198" y="414155"/>
                      <a:pt x="418912" y="413393"/>
                    </a:cubicBezTo>
                    <a:close/>
                    <a:moveTo>
                      <a:pt x="204409" y="412441"/>
                    </a:moveTo>
                    <a:lnTo>
                      <a:pt x="203170" y="413107"/>
                    </a:lnTo>
                    <a:cubicBezTo>
                      <a:pt x="200218" y="414727"/>
                      <a:pt x="200313" y="419775"/>
                      <a:pt x="194408" y="418251"/>
                    </a:cubicBezTo>
                    <a:cubicBezTo>
                      <a:pt x="194312" y="418251"/>
                      <a:pt x="192788" y="420156"/>
                      <a:pt x="193169" y="420632"/>
                    </a:cubicBezTo>
                    <a:lnTo>
                      <a:pt x="194122" y="421966"/>
                    </a:lnTo>
                    <a:cubicBezTo>
                      <a:pt x="195646" y="423299"/>
                      <a:pt x="197551" y="423680"/>
                      <a:pt x="198313" y="422823"/>
                    </a:cubicBezTo>
                    <a:lnTo>
                      <a:pt x="198979" y="422823"/>
                    </a:lnTo>
                    <a:cubicBezTo>
                      <a:pt x="204599" y="422537"/>
                      <a:pt x="203742" y="417013"/>
                      <a:pt x="207742" y="415393"/>
                    </a:cubicBezTo>
                    <a:lnTo>
                      <a:pt x="208219" y="415203"/>
                    </a:lnTo>
                    <a:cubicBezTo>
                      <a:pt x="207838" y="413488"/>
                      <a:pt x="206123" y="412155"/>
                      <a:pt x="204409" y="412441"/>
                    </a:cubicBezTo>
                    <a:close/>
                    <a:moveTo>
                      <a:pt x="1225870" y="411870"/>
                    </a:moveTo>
                    <a:lnTo>
                      <a:pt x="1226346" y="412632"/>
                    </a:lnTo>
                    <a:cubicBezTo>
                      <a:pt x="1227679" y="414537"/>
                      <a:pt x="1228251" y="416823"/>
                      <a:pt x="1229203" y="418918"/>
                    </a:cubicBezTo>
                    <a:cubicBezTo>
                      <a:pt x="1229680" y="419966"/>
                      <a:pt x="1230823" y="421966"/>
                      <a:pt x="1231108" y="421966"/>
                    </a:cubicBezTo>
                    <a:lnTo>
                      <a:pt x="1237585" y="420442"/>
                    </a:lnTo>
                    <a:cubicBezTo>
                      <a:pt x="1239205" y="424729"/>
                      <a:pt x="1238062" y="428158"/>
                      <a:pt x="1234918" y="428158"/>
                    </a:cubicBezTo>
                    <a:cubicBezTo>
                      <a:pt x="1231870" y="428158"/>
                      <a:pt x="1226727" y="428158"/>
                      <a:pt x="1228822" y="428062"/>
                    </a:cubicBezTo>
                    <a:cubicBezTo>
                      <a:pt x="1230918" y="427967"/>
                      <a:pt x="1226536" y="421585"/>
                      <a:pt x="1225584" y="419585"/>
                    </a:cubicBezTo>
                    <a:cubicBezTo>
                      <a:pt x="1224631" y="417585"/>
                      <a:pt x="1223774" y="411584"/>
                      <a:pt x="1225870" y="411870"/>
                    </a:cubicBezTo>
                    <a:close/>
                    <a:moveTo>
                      <a:pt x="336425" y="411869"/>
                    </a:moveTo>
                    <a:cubicBezTo>
                      <a:pt x="334711" y="411964"/>
                      <a:pt x="333091" y="412631"/>
                      <a:pt x="332996" y="413298"/>
                    </a:cubicBezTo>
                    <a:lnTo>
                      <a:pt x="333282" y="413488"/>
                    </a:lnTo>
                    <a:cubicBezTo>
                      <a:pt x="335377" y="414727"/>
                      <a:pt x="334520" y="415870"/>
                      <a:pt x="332901" y="416441"/>
                    </a:cubicBezTo>
                    <a:cubicBezTo>
                      <a:pt x="330710" y="417203"/>
                      <a:pt x="328234" y="417394"/>
                      <a:pt x="326043" y="418156"/>
                    </a:cubicBezTo>
                    <a:cubicBezTo>
                      <a:pt x="325281" y="418441"/>
                      <a:pt x="324519" y="419870"/>
                      <a:pt x="324709" y="420632"/>
                    </a:cubicBezTo>
                    <a:cubicBezTo>
                      <a:pt x="324805" y="421299"/>
                      <a:pt x="326424" y="422347"/>
                      <a:pt x="327186" y="422156"/>
                    </a:cubicBezTo>
                    <a:lnTo>
                      <a:pt x="331091" y="421489"/>
                    </a:lnTo>
                    <a:cubicBezTo>
                      <a:pt x="335568" y="420442"/>
                      <a:pt x="338616" y="417298"/>
                      <a:pt x="337664" y="414536"/>
                    </a:cubicBezTo>
                    <a:lnTo>
                      <a:pt x="336616" y="412250"/>
                    </a:lnTo>
                    <a:close/>
                    <a:moveTo>
                      <a:pt x="1167672" y="409774"/>
                    </a:moveTo>
                    <a:lnTo>
                      <a:pt x="1169006" y="409774"/>
                    </a:lnTo>
                    <a:cubicBezTo>
                      <a:pt x="1170339" y="409774"/>
                      <a:pt x="1171768" y="410631"/>
                      <a:pt x="1172720" y="411393"/>
                    </a:cubicBezTo>
                    <a:cubicBezTo>
                      <a:pt x="1173006" y="411584"/>
                      <a:pt x="1171959" y="413679"/>
                      <a:pt x="1171292" y="413679"/>
                    </a:cubicBezTo>
                    <a:lnTo>
                      <a:pt x="1163767" y="414537"/>
                    </a:lnTo>
                    <a:cubicBezTo>
                      <a:pt x="1162434" y="419775"/>
                      <a:pt x="1158338" y="424347"/>
                      <a:pt x="1154528" y="424728"/>
                    </a:cubicBezTo>
                    <a:lnTo>
                      <a:pt x="1150813" y="422538"/>
                    </a:lnTo>
                    <a:lnTo>
                      <a:pt x="1149003" y="421490"/>
                    </a:lnTo>
                    <a:cubicBezTo>
                      <a:pt x="1143860" y="423395"/>
                      <a:pt x="1140526" y="429205"/>
                      <a:pt x="1141574" y="434444"/>
                    </a:cubicBezTo>
                    <a:lnTo>
                      <a:pt x="1132620" y="435015"/>
                    </a:lnTo>
                    <a:lnTo>
                      <a:pt x="1132239" y="435015"/>
                    </a:lnTo>
                    <a:cubicBezTo>
                      <a:pt x="1131953" y="436444"/>
                      <a:pt x="1132525" y="439301"/>
                      <a:pt x="1133573" y="441302"/>
                    </a:cubicBezTo>
                    <a:cubicBezTo>
                      <a:pt x="1134620" y="443302"/>
                      <a:pt x="1135097" y="447683"/>
                      <a:pt x="1132906" y="446636"/>
                    </a:cubicBezTo>
                    <a:cubicBezTo>
                      <a:pt x="1130810" y="445588"/>
                      <a:pt x="1127381" y="450636"/>
                      <a:pt x="1128239" y="450922"/>
                    </a:cubicBezTo>
                    <a:cubicBezTo>
                      <a:pt x="1129096" y="451303"/>
                      <a:pt x="1130429" y="452827"/>
                      <a:pt x="1128905" y="453398"/>
                    </a:cubicBezTo>
                    <a:cubicBezTo>
                      <a:pt x="1127381" y="454065"/>
                      <a:pt x="1122333" y="454637"/>
                      <a:pt x="1122047" y="452922"/>
                    </a:cubicBezTo>
                    <a:lnTo>
                      <a:pt x="1121190" y="452446"/>
                    </a:lnTo>
                    <a:lnTo>
                      <a:pt x="1117761" y="450446"/>
                    </a:lnTo>
                    <a:cubicBezTo>
                      <a:pt x="1119666" y="449303"/>
                      <a:pt x="1127286" y="446064"/>
                      <a:pt x="1129477" y="445397"/>
                    </a:cubicBezTo>
                    <a:cubicBezTo>
                      <a:pt x="1131763" y="444731"/>
                      <a:pt x="1131572" y="444350"/>
                      <a:pt x="1129096" y="444636"/>
                    </a:cubicBezTo>
                    <a:cubicBezTo>
                      <a:pt x="1126619" y="444826"/>
                      <a:pt x="1124810" y="439492"/>
                      <a:pt x="1125667" y="439016"/>
                    </a:cubicBezTo>
                    <a:cubicBezTo>
                      <a:pt x="1126524" y="438540"/>
                      <a:pt x="1128429" y="436920"/>
                      <a:pt x="1127953" y="436349"/>
                    </a:cubicBezTo>
                    <a:cubicBezTo>
                      <a:pt x="1127477" y="435777"/>
                      <a:pt x="1124143" y="434253"/>
                      <a:pt x="1121857" y="433491"/>
                    </a:cubicBezTo>
                    <a:cubicBezTo>
                      <a:pt x="1119571" y="432729"/>
                      <a:pt x="1115761" y="439301"/>
                      <a:pt x="1115570" y="439682"/>
                    </a:cubicBezTo>
                    <a:cubicBezTo>
                      <a:pt x="1115380" y="440064"/>
                      <a:pt x="1114237" y="440635"/>
                      <a:pt x="1113475" y="440254"/>
                    </a:cubicBezTo>
                    <a:lnTo>
                      <a:pt x="1113380" y="439778"/>
                    </a:lnTo>
                    <a:cubicBezTo>
                      <a:pt x="1112618" y="436825"/>
                      <a:pt x="1110998" y="434729"/>
                      <a:pt x="1106903" y="434825"/>
                    </a:cubicBezTo>
                    <a:cubicBezTo>
                      <a:pt x="1106617" y="434825"/>
                      <a:pt x="1106141" y="435206"/>
                      <a:pt x="1106045" y="435587"/>
                    </a:cubicBezTo>
                    <a:cubicBezTo>
                      <a:pt x="1104331" y="438730"/>
                      <a:pt x="1108331" y="439587"/>
                      <a:pt x="1109855" y="441397"/>
                    </a:cubicBezTo>
                    <a:lnTo>
                      <a:pt x="1110046" y="441683"/>
                    </a:lnTo>
                    <a:cubicBezTo>
                      <a:pt x="1111570" y="442921"/>
                      <a:pt x="1111379" y="443588"/>
                      <a:pt x="1109475" y="443112"/>
                    </a:cubicBezTo>
                    <a:cubicBezTo>
                      <a:pt x="1107569" y="442730"/>
                      <a:pt x="1103378" y="439587"/>
                      <a:pt x="1101759" y="437492"/>
                    </a:cubicBezTo>
                    <a:lnTo>
                      <a:pt x="1100140" y="435587"/>
                    </a:lnTo>
                    <a:cubicBezTo>
                      <a:pt x="1098330" y="433587"/>
                      <a:pt x="1096044" y="432444"/>
                      <a:pt x="1092615" y="432634"/>
                    </a:cubicBezTo>
                    <a:cubicBezTo>
                      <a:pt x="1089853" y="432824"/>
                      <a:pt x="1087091" y="433110"/>
                      <a:pt x="1084233" y="431396"/>
                    </a:cubicBezTo>
                    <a:lnTo>
                      <a:pt x="1082614" y="430443"/>
                    </a:lnTo>
                    <a:cubicBezTo>
                      <a:pt x="1077947" y="431777"/>
                      <a:pt x="1075089" y="431967"/>
                      <a:pt x="1076232" y="430824"/>
                    </a:cubicBezTo>
                    <a:cubicBezTo>
                      <a:pt x="1077375" y="429776"/>
                      <a:pt x="1080328" y="425967"/>
                      <a:pt x="1078518" y="426443"/>
                    </a:cubicBezTo>
                    <a:cubicBezTo>
                      <a:pt x="1076709" y="427014"/>
                      <a:pt x="1072518" y="427586"/>
                      <a:pt x="1071755" y="427014"/>
                    </a:cubicBezTo>
                    <a:cubicBezTo>
                      <a:pt x="1070993" y="426443"/>
                      <a:pt x="1067469" y="424728"/>
                      <a:pt x="1066802" y="425681"/>
                    </a:cubicBezTo>
                    <a:cubicBezTo>
                      <a:pt x="1066136" y="426633"/>
                      <a:pt x="1063469" y="428062"/>
                      <a:pt x="1061945" y="427491"/>
                    </a:cubicBezTo>
                    <a:cubicBezTo>
                      <a:pt x="1060516" y="426919"/>
                      <a:pt x="1057277" y="423966"/>
                      <a:pt x="1058801" y="422538"/>
                    </a:cubicBezTo>
                    <a:cubicBezTo>
                      <a:pt x="1060326" y="421109"/>
                      <a:pt x="1068326" y="420537"/>
                      <a:pt x="1071089" y="423395"/>
                    </a:cubicBezTo>
                    <a:lnTo>
                      <a:pt x="1075946" y="422156"/>
                    </a:lnTo>
                    <a:lnTo>
                      <a:pt x="1077375" y="421775"/>
                    </a:lnTo>
                    <a:cubicBezTo>
                      <a:pt x="1078709" y="421109"/>
                      <a:pt x="1081280" y="419013"/>
                      <a:pt x="1083090" y="417108"/>
                    </a:cubicBezTo>
                    <a:lnTo>
                      <a:pt x="1085757" y="419490"/>
                    </a:lnTo>
                    <a:lnTo>
                      <a:pt x="1086900" y="420537"/>
                    </a:lnTo>
                    <a:cubicBezTo>
                      <a:pt x="1088043" y="422061"/>
                      <a:pt x="1090329" y="422442"/>
                      <a:pt x="1092044" y="421395"/>
                    </a:cubicBezTo>
                    <a:cubicBezTo>
                      <a:pt x="1093758" y="420347"/>
                      <a:pt x="1099664" y="418442"/>
                      <a:pt x="1101378" y="419585"/>
                    </a:cubicBezTo>
                    <a:lnTo>
                      <a:pt x="1102712" y="420728"/>
                    </a:lnTo>
                    <a:cubicBezTo>
                      <a:pt x="1104331" y="422061"/>
                      <a:pt x="1106331" y="423299"/>
                      <a:pt x="1107855" y="421299"/>
                    </a:cubicBezTo>
                    <a:lnTo>
                      <a:pt x="1108522" y="420347"/>
                    </a:lnTo>
                    <a:cubicBezTo>
                      <a:pt x="1107379" y="418156"/>
                      <a:pt x="1108522" y="416632"/>
                      <a:pt x="1110998" y="417108"/>
                    </a:cubicBezTo>
                    <a:cubicBezTo>
                      <a:pt x="1113475" y="417489"/>
                      <a:pt x="1121952" y="418918"/>
                      <a:pt x="1124334" y="418061"/>
                    </a:cubicBezTo>
                    <a:cubicBezTo>
                      <a:pt x="1126715" y="417203"/>
                      <a:pt x="1133001" y="417966"/>
                      <a:pt x="1130715" y="420918"/>
                    </a:cubicBezTo>
                    <a:cubicBezTo>
                      <a:pt x="1128429" y="423871"/>
                      <a:pt x="1128239" y="432063"/>
                      <a:pt x="1130620" y="431300"/>
                    </a:cubicBezTo>
                    <a:cubicBezTo>
                      <a:pt x="1133001" y="430539"/>
                      <a:pt x="1135287" y="423871"/>
                      <a:pt x="1136335" y="422538"/>
                    </a:cubicBezTo>
                    <a:cubicBezTo>
                      <a:pt x="1137383" y="421204"/>
                      <a:pt x="1140621" y="418442"/>
                      <a:pt x="1141669" y="418823"/>
                    </a:cubicBezTo>
                    <a:cubicBezTo>
                      <a:pt x="1142621" y="419204"/>
                      <a:pt x="1146812" y="419299"/>
                      <a:pt x="1149003" y="418346"/>
                    </a:cubicBezTo>
                    <a:cubicBezTo>
                      <a:pt x="1151289" y="417394"/>
                      <a:pt x="1155480" y="412917"/>
                      <a:pt x="1156909" y="410822"/>
                    </a:cubicBezTo>
                    <a:lnTo>
                      <a:pt x="1160147" y="412917"/>
                    </a:lnTo>
                    <a:lnTo>
                      <a:pt x="1162814" y="414632"/>
                    </a:lnTo>
                    <a:cubicBezTo>
                      <a:pt x="1164148" y="412822"/>
                      <a:pt x="1166339" y="410631"/>
                      <a:pt x="1167672" y="409774"/>
                    </a:cubicBezTo>
                    <a:close/>
                    <a:moveTo>
                      <a:pt x="1213201" y="409679"/>
                    </a:moveTo>
                    <a:cubicBezTo>
                      <a:pt x="1214440" y="409774"/>
                      <a:pt x="1216535" y="411394"/>
                      <a:pt x="1217869" y="413299"/>
                    </a:cubicBezTo>
                    <a:cubicBezTo>
                      <a:pt x="1219202" y="415204"/>
                      <a:pt x="1220250" y="424443"/>
                      <a:pt x="1218821" y="429491"/>
                    </a:cubicBezTo>
                    <a:lnTo>
                      <a:pt x="1212249" y="430444"/>
                    </a:lnTo>
                    <a:cubicBezTo>
                      <a:pt x="1210630" y="430634"/>
                      <a:pt x="1208725" y="430348"/>
                      <a:pt x="1207201" y="430729"/>
                    </a:cubicBezTo>
                    <a:lnTo>
                      <a:pt x="1205772" y="431110"/>
                    </a:lnTo>
                    <a:cubicBezTo>
                      <a:pt x="1203867" y="432539"/>
                      <a:pt x="1201771" y="431587"/>
                      <a:pt x="1201009" y="429015"/>
                    </a:cubicBezTo>
                    <a:cubicBezTo>
                      <a:pt x="1200343" y="426538"/>
                      <a:pt x="1185198" y="426634"/>
                      <a:pt x="1183483" y="425014"/>
                    </a:cubicBezTo>
                    <a:cubicBezTo>
                      <a:pt x="1181769" y="423395"/>
                      <a:pt x="1182245" y="422919"/>
                      <a:pt x="1184531" y="423871"/>
                    </a:cubicBezTo>
                    <a:cubicBezTo>
                      <a:pt x="1186817" y="424824"/>
                      <a:pt x="1194056" y="420442"/>
                      <a:pt x="1196723" y="420347"/>
                    </a:cubicBezTo>
                    <a:lnTo>
                      <a:pt x="1198342" y="421300"/>
                    </a:lnTo>
                    <a:lnTo>
                      <a:pt x="1204248" y="424729"/>
                    </a:lnTo>
                    <a:cubicBezTo>
                      <a:pt x="1204915" y="420823"/>
                      <a:pt x="1205581" y="418823"/>
                      <a:pt x="1205772" y="420347"/>
                    </a:cubicBezTo>
                    <a:cubicBezTo>
                      <a:pt x="1205962" y="421871"/>
                      <a:pt x="1207677" y="425395"/>
                      <a:pt x="1209201" y="424919"/>
                    </a:cubicBezTo>
                    <a:cubicBezTo>
                      <a:pt x="1210725" y="424443"/>
                      <a:pt x="1213487" y="424443"/>
                      <a:pt x="1214725" y="424252"/>
                    </a:cubicBezTo>
                    <a:cubicBezTo>
                      <a:pt x="1215964" y="424062"/>
                      <a:pt x="1215583" y="422347"/>
                      <a:pt x="1211487" y="421204"/>
                    </a:cubicBezTo>
                    <a:lnTo>
                      <a:pt x="1215773" y="417013"/>
                    </a:lnTo>
                    <a:cubicBezTo>
                      <a:pt x="1216249" y="416537"/>
                      <a:pt x="1212820" y="413584"/>
                      <a:pt x="1211392" y="411679"/>
                    </a:cubicBezTo>
                    <a:cubicBezTo>
                      <a:pt x="1211106" y="411298"/>
                      <a:pt x="1211677" y="410060"/>
                      <a:pt x="1212154" y="409965"/>
                    </a:cubicBezTo>
                    <a:close/>
                    <a:moveTo>
                      <a:pt x="1275972" y="409489"/>
                    </a:moveTo>
                    <a:cubicBezTo>
                      <a:pt x="1277591" y="408727"/>
                      <a:pt x="1283116" y="417109"/>
                      <a:pt x="1281401" y="420823"/>
                    </a:cubicBezTo>
                    <a:cubicBezTo>
                      <a:pt x="1279591" y="424443"/>
                      <a:pt x="1276924" y="426348"/>
                      <a:pt x="1275305" y="424919"/>
                    </a:cubicBezTo>
                    <a:cubicBezTo>
                      <a:pt x="1273686" y="423490"/>
                      <a:pt x="1271019" y="419204"/>
                      <a:pt x="1272638" y="418347"/>
                    </a:cubicBezTo>
                    <a:cubicBezTo>
                      <a:pt x="1274257" y="417490"/>
                      <a:pt x="1277591" y="414537"/>
                      <a:pt x="1276639" y="413680"/>
                    </a:cubicBezTo>
                    <a:cubicBezTo>
                      <a:pt x="1275686" y="412822"/>
                      <a:pt x="1274448" y="410060"/>
                      <a:pt x="1275972" y="409489"/>
                    </a:cubicBezTo>
                    <a:close/>
                    <a:moveTo>
                      <a:pt x="848109" y="409298"/>
                    </a:moveTo>
                    <a:cubicBezTo>
                      <a:pt x="849919" y="408346"/>
                      <a:pt x="853728" y="414823"/>
                      <a:pt x="850585" y="416251"/>
                    </a:cubicBezTo>
                    <a:cubicBezTo>
                      <a:pt x="847442" y="417680"/>
                      <a:pt x="845918" y="418347"/>
                      <a:pt x="847156" y="417966"/>
                    </a:cubicBezTo>
                    <a:cubicBezTo>
                      <a:pt x="848394" y="417490"/>
                      <a:pt x="851252" y="415204"/>
                      <a:pt x="849633" y="414156"/>
                    </a:cubicBezTo>
                    <a:cubicBezTo>
                      <a:pt x="848013" y="413108"/>
                      <a:pt x="846299" y="410251"/>
                      <a:pt x="848109" y="409298"/>
                    </a:cubicBezTo>
                    <a:close/>
                    <a:moveTo>
                      <a:pt x="1471234" y="409107"/>
                    </a:moveTo>
                    <a:lnTo>
                      <a:pt x="1473234" y="409488"/>
                    </a:lnTo>
                    <a:lnTo>
                      <a:pt x="1475044" y="409869"/>
                    </a:lnTo>
                    <a:cubicBezTo>
                      <a:pt x="1479045" y="409679"/>
                      <a:pt x="1480664" y="410346"/>
                      <a:pt x="1478759" y="411203"/>
                    </a:cubicBezTo>
                    <a:cubicBezTo>
                      <a:pt x="1476854" y="412155"/>
                      <a:pt x="1473616" y="414632"/>
                      <a:pt x="1475044" y="415203"/>
                    </a:cubicBezTo>
                    <a:cubicBezTo>
                      <a:pt x="1476473" y="415775"/>
                      <a:pt x="1479331" y="417489"/>
                      <a:pt x="1477330" y="417489"/>
                    </a:cubicBezTo>
                    <a:cubicBezTo>
                      <a:pt x="1475330" y="417489"/>
                      <a:pt x="1469615" y="416156"/>
                      <a:pt x="1468948" y="414537"/>
                    </a:cubicBezTo>
                    <a:cubicBezTo>
                      <a:pt x="1468282" y="412917"/>
                      <a:pt x="1468282" y="407774"/>
                      <a:pt x="1471234" y="409107"/>
                    </a:cubicBezTo>
                    <a:close/>
                    <a:moveTo>
                      <a:pt x="1202724" y="407869"/>
                    </a:moveTo>
                    <a:cubicBezTo>
                      <a:pt x="1204533" y="407869"/>
                      <a:pt x="1204724" y="409393"/>
                      <a:pt x="1203200" y="411203"/>
                    </a:cubicBezTo>
                    <a:cubicBezTo>
                      <a:pt x="1201676" y="413108"/>
                      <a:pt x="1197961" y="416251"/>
                      <a:pt x="1198342" y="414441"/>
                    </a:cubicBezTo>
                    <a:cubicBezTo>
                      <a:pt x="1198723" y="412632"/>
                      <a:pt x="1200914" y="407869"/>
                      <a:pt x="1202724" y="407869"/>
                    </a:cubicBezTo>
                    <a:close/>
                    <a:moveTo>
                      <a:pt x="1317596" y="406631"/>
                    </a:moveTo>
                    <a:lnTo>
                      <a:pt x="1321311" y="406631"/>
                    </a:lnTo>
                    <a:cubicBezTo>
                      <a:pt x="1324930" y="407965"/>
                      <a:pt x="1327026" y="409108"/>
                      <a:pt x="1325978" y="409108"/>
                    </a:cubicBezTo>
                    <a:cubicBezTo>
                      <a:pt x="1324930" y="409108"/>
                      <a:pt x="1320930" y="410536"/>
                      <a:pt x="1318834" y="411679"/>
                    </a:cubicBezTo>
                    <a:cubicBezTo>
                      <a:pt x="1316739" y="412822"/>
                      <a:pt x="1317977" y="418252"/>
                      <a:pt x="1318453" y="419871"/>
                    </a:cubicBezTo>
                    <a:cubicBezTo>
                      <a:pt x="1318930" y="421395"/>
                      <a:pt x="1316263" y="425681"/>
                      <a:pt x="1312453" y="424633"/>
                    </a:cubicBezTo>
                    <a:lnTo>
                      <a:pt x="1309119" y="424348"/>
                    </a:lnTo>
                    <a:lnTo>
                      <a:pt x="1305309" y="423966"/>
                    </a:lnTo>
                    <a:cubicBezTo>
                      <a:pt x="1300927" y="424157"/>
                      <a:pt x="1296831" y="423395"/>
                      <a:pt x="1296260" y="422347"/>
                    </a:cubicBezTo>
                    <a:cubicBezTo>
                      <a:pt x="1295689" y="421300"/>
                      <a:pt x="1294927" y="418442"/>
                      <a:pt x="1295784" y="418156"/>
                    </a:cubicBezTo>
                    <a:lnTo>
                      <a:pt x="1296736" y="417966"/>
                    </a:lnTo>
                    <a:lnTo>
                      <a:pt x="1301499" y="416918"/>
                    </a:lnTo>
                    <a:cubicBezTo>
                      <a:pt x="1304166" y="419776"/>
                      <a:pt x="1308928" y="421109"/>
                      <a:pt x="1312167" y="419871"/>
                    </a:cubicBezTo>
                    <a:lnTo>
                      <a:pt x="1311786" y="416537"/>
                    </a:lnTo>
                    <a:cubicBezTo>
                      <a:pt x="1311500" y="414346"/>
                      <a:pt x="1315215" y="412822"/>
                      <a:pt x="1312167" y="409774"/>
                    </a:cubicBezTo>
                    <a:cubicBezTo>
                      <a:pt x="1309690" y="407298"/>
                      <a:pt x="1311976" y="406631"/>
                      <a:pt x="1317596" y="406631"/>
                    </a:cubicBezTo>
                    <a:close/>
                    <a:moveTo>
                      <a:pt x="1711074" y="406154"/>
                    </a:moveTo>
                    <a:lnTo>
                      <a:pt x="1711264" y="406535"/>
                    </a:lnTo>
                    <a:cubicBezTo>
                      <a:pt x="1712026" y="408345"/>
                      <a:pt x="1712693" y="410250"/>
                      <a:pt x="1713074" y="412155"/>
                    </a:cubicBezTo>
                    <a:lnTo>
                      <a:pt x="1713265" y="413298"/>
                    </a:lnTo>
                    <a:cubicBezTo>
                      <a:pt x="1712979" y="414632"/>
                      <a:pt x="1711646" y="415775"/>
                      <a:pt x="1710217" y="415775"/>
                    </a:cubicBezTo>
                    <a:lnTo>
                      <a:pt x="1709264" y="415298"/>
                    </a:lnTo>
                    <a:cubicBezTo>
                      <a:pt x="1706502" y="413965"/>
                      <a:pt x="1703835" y="412536"/>
                      <a:pt x="1701358" y="410917"/>
                    </a:cubicBezTo>
                    <a:lnTo>
                      <a:pt x="1700787" y="410536"/>
                    </a:lnTo>
                    <a:cubicBezTo>
                      <a:pt x="1701263" y="409202"/>
                      <a:pt x="1703264" y="408726"/>
                      <a:pt x="1703930" y="408917"/>
                    </a:cubicBezTo>
                    <a:cubicBezTo>
                      <a:pt x="1704597" y="409107"/>
                      <a:pt x="1705836" y="408821"/>
                      <a:pt x="1706597" y="408155"/>
                    </a:cubicBezTo>
                    <a:cubicBezTo>
                      <a:pt x="1707455" y="407488"/>
                      <a:pt x="1710312" y="405869"/>
                      <a:pt x="1711074" y="406154"/>
                    </a:cubicBezTo>
                    <a:close/>
                    <a:moveTo>
                      <a:pt x="1507810" y="404821"/>
                    </a:moveTo>
                    <a:lnTo>
                      <a:pt x="1510954" y="405678"/>
                    </a:lnTo>
                    <a:lnTo>
                      <a:pt x="1512192" y="406059"/>
                    </a:lnTo>
                    <a:cubicBezTo>
                      <a:pt x="1512954" y="409965"/>
                      <a:pt x="1506096" y="409393"/>
                      <a:pt x="1504096" y="408441"/>
                    </a:cubicBezTo>
                    <a:cubicBezTo>
                      <a:pt x="1502190" y="407488"/>
                      <a:pt x="1503810" y="405773"/>
                      <a:pt x="1507810" y="404821"/>
                    </a:cubicBezTo>
                    <a:close/>
                    <a:moveTo>
                      <a:pt x="1436087" y="404440"/>
                    </a:moveTo>
                    <a:cubicBezTo>
                      <a:pt x="1437801" y="403106"/>
                      <a:pt x="1441040" y="402344"/>
                      <a:pt x="1440183" y="406154"/>
                    </a:cubicBezTo>
                    <a:lnTo>
                      <a:pt x="1446850" y="405487"/>
                    </a:lnTo>
                    <a:cubicBezTo>
                      <a:pt x="1446945" y="405487"/>
                      <a:pt x="1447517" y="407011"/>
                      <a:pt x="1447231" y="407392"/>
                    </a:cubicBezTo>
                    <a:lnTo>
                      <a:pt x="1445612" y="408821"/>
                    </a:lnTo>
                    <a:cubicBezTo>
                      <a:pt x="1443040" y="408916"/>
                      <a:pt x="1437515" y="407583"/>
                      <a:pt x="1435896" y="407392"/>
                    </a:cubicBezTo>
                    <a:cubicBezTo>
                      <a:pt x="1434277" y="407107"/>
                      <a:pt x="1434372" y="405868"/>
                      <a:pt x="1436087" y="404440"/>
                    </a:cubicBezTo>
                    <a:close/>
                    <a:moveTo>
                      <a:pt x="1548291" y="404059"/>
                    </a:moveTo>
                    <a:cubicBezTo>
                      <a:pt x="1548958" y="404535"/>
                      <a:pt x="1548862" y="406535"/>
                      <a:pt x="1548481" y="406726"/>
                    </a:cubicBezTo>
                    <a:cubicBezTo>
                      <a:pt x="1545624" y="407869"/>
                      <a:pt x="1542671" y="409297"/>
                      <a:pt x="1539718" y="409488"/>
                    </a:cubicBezTo>
                    <a:lnTo>
                      <a:pt x="1537623" y="409583"/>
                    </a:lnTo>
                    <a:cubicBezTo>
                      <a:pt x="1534670" y="407964"/>
                      <a:pt x="1534289" y="406249"/>
                      <a:pt x="1536670" y="405773"/>
                    </a:cubicBezTo>
                    <a:lnTo>
                      <a:pt x="1537718" y="405011"/>
                    </a:lnTo>
                    <a:cubicBezTo>
                      <a:pt x="1541623" y="402154"/>
                      <a:pt x="1545433" y="401677"/>
                      <a:pt x="1548291" y="404059"/>
                    </a:cubicBezTo>
                    <a:close/>
                    <a:moveTo>
                      <a:pt x="1909860" y="403964"/>
                    </a:moveTo>
                    <a:cubicBezTo>
                      <a:pt x="1912146" y="403488"/>
                      <a:pt x="1912241" y="405393"/>
                      <a:pt x="1910050" y="408250"/>
                    </a:cubicBezTo>
                    <a:cubicBezTo>
                      <a:pt x="1907860" y="411108"/>
                      <a:pt x="1898239" y="415584"/>
                      <a:pt x="1897287" y="414537"/>
                    </a:cubicBezTo>
                    <a:cubicBezTo>
                      <a:pt x="1896335" y="413489"/>
                      <a:pt x="1894525" y="409679"/>
                      <a:pt x="1894525" y="408536"/>
                    </a:cubicBezTo>
                    <a:lnTo>
                      <a:pt x="1895191" y="408060"/>
                    </a:lnTo>
                    <a:cubicBezTo>
                      <a:pt x="1895858" y="407583"/>
                      <a:pt x="1897763" y="407488"/>
                      <a:pt x="1898430" y="407964"/>
                    </a:cubicBezTo>
                    <a:lnTo>
                      <a:pt x="1901573" y="410155"/>
                    </a:lnTo>
                    <a:cubicBezTo>
                      <a:pt x="1903573" y="408060"/>
                      <a:pt x="1907574" y="404440"/>
                      <a:pt x="1909860" y="403964"/>
                    </a:cubicBezTo>
                    <a:close/>
                    <a:moveTo>
                      <a:pt x="1633254" y="403964"/>
                    </a:moveTo>
                    <a:cubicBezTo>
                      <a:pt x="1634968" y="403964"/>
                      <a:pt x="1637064" y="405012"/>
                      <a:pt x="1638302" y="406060"/>
                    </a:cubicBezTo>
                    <a:lnTo>
                      <a:pt x="1638969" y="406631"/>
                    </a:lnTo>
                    <a:cubicBezTo>
                      <a:pt x="1638397" y="408250"/>
                      <a:pt x="1634111" y="411298"/>
                      <a:pt x="1629444" y="413394"/>
                    </a:cubicBezTo>
                    <a:lnTo>
                      <a:pt x="1626491" y="416632"/>
                    </a:lnTo>
                    <a:lnTo>
                      <a:pt x="1626110" y="417109"/>
                    </a:lnTo>
                    <a:cubicBezTo>
                      <a:pt x="1625348" y="417490"/>
                      <a:pt x="1624300" y="417394"/>
                      <a:pt x="1623634" y="416823"/>
                    </a:cubicBezTo>
                    <a:cubicBezTo>
                      <a:pt x="1622967" y="416251"/>
                      <a:pt x="1621633" y="411489"/>
                      <a:pt x="1622110" y="407393"/>
                    </a:cubicBezTo>
                    <a:lnTo>
                      <a:pt x="1627158" y="405679"/>
                    </a:lnTo>
                    <a:cubicBezTo>
                      <a:pt x="1629158" y="405012"/>
                      <a:pt x="1631254" y="403964"/>
                      <a:pt x="1633254" y="403964"/>
                    </a:cubicBezTo>
                    <a:close/>
                    <a:moveTo>
                      <a:pt x="1427896" y="403582"/>
                    </a:moveTo>
                    <a:lnTo>
                      <a:pt x="1427800" y="404821"/>
                    </a:lnTo>
                    <a:lnTo>
                      <a:pt x="1427514" y="408440"/>
                    </a:lnTo>
                    <a:cubicBezTo>
                      <a:pt x="1430563" y="407964"/>
                      <a:pt x="1432944" y="408821"/>
                      <a:pt x="1432944" y="410345"/>
                    </a:cubicBezTo>
                    <a:cubicBezTo>
                      <a:pt x="1432944" y="411869"/>
                      <a:pt x="1431991" y="415203"/>
                      <a:pt x="1430753" y="414346"/>
                    </a:cubicBezTo>
                    <a:lnTo>
                      <a:pt x="1430467" y="413393"/>
                    </a:lnTo>
                    <a:cubicBezTo>
                      <a:pt x="1429229" y="409774"/>
                      <a:pt x="1427038" y="408440"/>
                      <a:pt x="1423514" y="410059"/>
                    </a:cubicBezTo>
                    <a:lnTo>
                      <a:pt x="1421990" y="410821"/>
                    </a:lnTo>
                    <a:cubicBezTo>
                      <a:pt x="1420942" y="412441"/>
                      <a:pt x="1418847" y="413203"/>
                      <a:pt x="1417418" y="412345"/>
                    </a:cubicBezTo>
                    <a:cubicBezTo>
                      <a:pt x="1415989" y="411583"/>
                      <a:pt x="1410941" y="410250"/>
                      <a:pt x="1410274" y="411869"/>
                    </a:cubicBezTo>
                    <a:cubicBezTo>
                      <a:pt x="1409607" y="413393"/>
                      <a:pt x="1411036" y="417584"/>
                      <a:pt x="1409512" y="418156"/>
                    </a:cubicBezTo>
                    <a:cubicBezTo>
                      <a:pt x="1407988" y="418822"/>
                      <a:pt x="1402845" y="419870"/>
                      <a:pt x="1403035" y="418727"/>
                    </a:cubicBezTo>
                    <a:lnTo>
                      <a:pt x="1403226" y="418060"/>
                    </a:lnTo>
                    <a:lnTo>
                      <a:pt x="1403702" y="416155"/>
                    </a:lnTo>
                    <a:cubicBezTo>
                      <a:pt x="1404273" y="414060"/>
                      <a:pt x="1406274" y="410536"/>
                      <a:pt x="1408274" y="408440"/>
                    </a:cubicBezTo>
                    <a:cubicBezTo>
                      <a:pt x="1410274" y="406345"/>
                      <a:pt x="1420275" y="406249"/>
                      <a:pt x="1421609" y="405202"/>
                    </a:cubicBezTo>
                    <a:cubicBezTo>
                      <a:pt x="1422942" y="404154"/>
                      <a:pt x="1427419" y="402058"/>
                      <a:pt x="1427896" y="403582"/>
                    </a:cubicBezTo>
                    <a:close/>
                    <a:moveTo>
                      <a:pt x="1607156" y="403392"/>
                    </a:moveTo>
                    <a:cubicBezTo>
                      <a:pt x="1607156" y="403297"/>
                      <a:pt x="1609156" y="403202"/>
                      <a:pt x="1609537" y="403487"/>
                    </a:cubicBezTo>
                    <a:cubicBezTo>
                      <a:pt x="1610203" y="404249"/>
                      <a:pt x="1611061" y="405583"/>
                      <a:pt x="1610680" y="406059"/>
                    </a:cubicBezTo>
                    <a:lnTo>
                      <a:pt x="1609632" y="407393"/>
                    </a:lnTo>
                    <a:cubicBezTo>
                      <a:pt x="1607822" y="408536"/>
                      <a:pt x="1598583" y="413965"/>
                      <a:pt x="1596107" y="415965"/>
                    </a:cubicBezTo>
                    <a:cubicBezTo>
                      <a:pt x="1593630" y="417966"/>
                      <a:pt x="1589629" y="418537"/>
                      <a:pt x="1587153" y="417108"/>
                    </a:cubicBezTo>
                    <a:cubicBezTo>
                      <a:pt x="1584676" y="415775"/>
                      <a:pt x="1580009" y="410155"/>
                      <a:pt x="1580200" y="409679"/>
                    </a:cubicBezTo>
                    <a:cubicBezTo>
                      <a:pt x="1580390" y="409202"/>
                      <a:pt x="1581628" y="407964"/>
                      <a:pt x="1582771" y="408059"/>
                    </a:cubicBezTo>
                    <a:cubicBezTo>
                      <a:pt x="1583819" y="408155"/>
                      <a:pt x="1585439" y="409869"/>
                      <a:pt x="1586200" y="411107"/>
                    </a:cubicBezTo>
                    <a:cubicBezTo>
                      <a:pt x="1586962" y="412441"/>
                      <a:pt x="1592201" y="413108"/>
                      <a:pt x="1592392" y="412060"/>
                    </a:cubicBezTo>
                    <a:cubicBezTo>
                      <a:pt x="1592582" y="411012"/>
                      <a:pt x="1593820" y="407964"/>
                      <a:pt x="1594582" y="407583"/>
                    </a:cubicBezTo>
                    <a:lnTo>
                      <a:pt x="1595344" y="407583"/>
                    </a:lnTo>
                    <a:cubicBezTo>
                      <a:pt x="1599916" y="407393"/>
                      <a:pt x="1605441" y="408917"/>
                      <a:pt x="1607156" y="403392"/>
                    </a:cubicBezTo>
                    <a:close/>
                    <a:moveTo>
                      <a:pt x="320804" y="402725"/>
                    </a:moveTo>
                    <a:cubicBezTo>
                      <a:pt x="318804" y="401487"/>
                      <a:pt x="308231" y="404821"/>
                      <a:pt x="304993" y="404440"/>
                    </a:cubicBezTo>
                    <a:cubicBezTo>
                      <a:pt x="301754" y="404059"/>
                      <a:pt x="299754" y="404821"/>
                      <a:pt x="300516" y="406059"/>
                    </a:cubicBezTo>
                    <a:lnTo>
                      <a:pt x="301373" y="407202"/>
                    </a:lnTo>
                    <a:lnTo>
                      <a:pt x="302516" y="408726"/>
                    </a:lnTo>
                    <a:cubicBezTo>
                      <a:pt x="303945" y="410440"/>
                      <a:pt x="306041" y="410059"/>
                      <a:pt x="307183" y="407964"/>
                    </a:cubicBezTo>
                    <a:lnTo>
                      <a:pt x="308517" y="407678"/>
                    </a:lnTo>
                    <a:lnTo>
                      <a:pt x="313756" y="406440"/>
                    </a:lnTo>
                    <a:cubicBezTo>
                      <a:pt x="319661" y="405583"/>
                      <a:pt x="322900" y="403963"/>
                      <a:pt x="320804" y="402725"/>
                    </a:cubicBezTo>
                    <a:close/>
                    <a:moveTo>
                      <a:pt x="900210" y="402631"/>
                    </a:moveTo>
                    <a:cubicBezTo>
                      <a:pt x="901543" y="403202"/>
                      <a:pt x="904496" y="405964"/>
                      <a:pt x="903067" y="407298"/>
                    </a:cubicBezTo>
                    <a:cubicBezTo>
                      <a:pt x="901734" y="408631"/>
                      <a:pt x="896495" y="410441"/>
                      <a:pt x="893447" y="409584"/>
                    </a:cubicBezTo>
                    <a:lnTo>
                      <a:pt x="892780" y="410155"/>
                    </a:lnTo>
                    <a:cubicBezTo>
                      <a:pt x="888208" y="413965"/>
                      <a:pt x="886303" y="410632"/>
                      <a:pt x="884017" y="408250"/>
                    </a:cubicBezTo>
                    <a:cubicBezTo>
                      <a:pt x="883636" y="407869"/>
                      <a:pt x="884017" y="406917"/>
                      <a:pt x="884303" y="406345"/>
                    </a:cubicBezTo>
                    <a:cubicBezTo>
                      <a:pt x="884398" y="406155"/>
                      <a:pt x="885732" y="405964"/>
                      <a:pt x="886018" y="406250"/>
                    </a:cubicBezTo>
                    <a:cubicBezTo>
                      <a:pt x="888208" y="408346"/>
                      <a:pt x="890209" y="408060"/>
                      <a:pt x="892304" y="406155"/>
                    </a:cubicBezTo>
                    <a:lnTo>
                      <a:pt x="894018" y="404440"/>
                    </a:lnTo>
                    <a:cubicBezTo>
                      <a:pt x="896019" y="402821"/>
                      <a:pt x="898781" y="402059"/>
                      <a:pt x="900210" y="402631"/>
                    </a:cubicBezTo>
                    <a:close/>
                    <a:moveTo>
                      <a:pt x="1375222" y="402250"/>
                    </a:moveTo>
                    <a:lnTo>
                      <a:pt x="1376175" y="403107"/>
                    </a:lnTo>
                    <a:lnTo>
                      <a:pt x="1379889" y="406250"/>
                    </a:lnTo>
                    <a:cubicBezTo>
                      <a:pt x="1377984" y="410346"/>
                      <a:pt x="1373984" y="413870"/>
                      <a:pt x="1370936" y="414061"/>
                    </a:cubicBezTo>
                    <a:lnTo>
                      <a:pt x="1368936" y="413680"/>
                    </a:lnTo>
                    <a:lnTo>
                      <a:pt x="1367793" y="413489"/>
                    </a:lnTo>
                    <a:cubicBezTo>
                      <a:pt x="1366745" y="412346"/>
                      <a:pt x="1367031" y="410822"/>
                      <a:pt x="1368269" y="410060"/>
                    </a:cubicBezTo>
                    <a:lnTo>
                      <a:pt x="1369603" y="409679"/>
                    </a:lnTo>
                    <a:lnTo>
                      <a:pt x="1370650" y="409298"/>
                    </a:lnTo>
                    <a:cubicBezTo>
                      <a:pt x="1372650" y="409203"/>
                      <a:pt x="1373222" y="407774"/>
                      <a:pt x="1371889" y="406060"/>
                    </a:cubicBezTo>
                    <a:lnTo>
                      <a:pt x="1371603" y="404631"/>
                    </a:lnTo>
                    <a:lnTo>
                      <a:pt x="1371317" y="403583"/>
                    </a:lnTo>
                    <a:cubicBezTo>
                      <a:pt x="1371984" y="402250"/>
                      <a:pt x="1373794" y="401678"/>
                      <a:pt x="1375222" y="402250"/>
                    </a:cubicBezTo>
                    <a:close/>
                    <a:moveTo>
                      <a:pt x="1821754" y="401868"/>
                    </a:moveTo>
                    <a:cubicBezTo>
                      <a:pt x="1822421" y="402249"/>
                      <a:pt x="1822993" y="402821"/>
                      <a:pt x="1823564" y="403297"/>
                    </a:cubicBezTo>
                    <a:lnTo>
                      <a:pt x="1824802" y="404345"/>
                    </a:lnTo>
                    <a:cubicBezTo>
                      <a:pt x="1826231" y="405488"/>
                      <a:pt x="1826707" y="407107"/>
                      <a:pt x="1826517" y="407393"/>
                    </a:cubicBezTo>
                    <a:cubicBezTo>
                      <a:pt x="1826326" y="407678"/>
                      <a:pt x="1824707" y="407202"/>
                      <a:pt x="1822897" y="406250"/>
                    </a:cubicBezTo>
                    <a:cubicBezTo>
                      <a:pt x="1821183" y="405392"/>
                      <a:pt x="1816420" y="405011"/>
                      <a:pt x="1816801" y="407583"/>
                    </a:cubicBezTo>
                    <a:cubicBezTo>
                      <a:pt x="1817182" y="410155"/>
                      <a:pt x="1809753" y="410346"/>
                      <a:pt x="1810800" y="406250"/>
                    </a:cubicBezTo>
                    <a:lnTo>
                      <a:pt x="1812039" y="402821"/>
                    </a:lnTo>
                    <a:cubicBezTo>
                      <a:pt x="1812705" y="401011"/>
                      <a:pt x="1818897" y="400439"/>
                      <a:pt x="1821754" y="401868"/>
                    </a:cubicBezTo>
                    <a:close/>
                    <a:moveTo>
                      <a:pt x="1798227" y="401582"/>
                    </a:moveTo>
                    <a:cubicBezTo>
                      <a:pt x="1799465" y="400058"/>
                      <a:pt x="1804990" y="400439"/>
                      <a:pt x="1803561" y="402249"/>
                    </a:cubicBezTo>
                    <a:cubicBezTo>
                      <a:pt x="1802132" y="404059"/>
                      <a:pt x="1808323" y="405964"/>
                      <a:pt x="1808228" y="406250"/>
                    </a:cubicBezTo>
                    <a:cubicBezTo>
                      <a:pt x="1808133" y="406535"/>
                      <a:pt x="1807371" y="408821"/>
                      <a:pt x="1806704" y="410441"/>
                    </a:cubicBezTo>
                    <a:cubicBezTo>
                      <a:pt x="1806037" y="412155"/>
                      <a:pt x="1795274" y="414632"/>
                      <a:pt x="1793750" y="413203"/>
                    </a:cubicBezTo>
                    <a:cubicBezTo>
                      <a:pt x="1792226" y="411679"/>
                      <a:pt x="1792131" y="409393"/>
                      <a:pt x="1793560" y="408059"/>
                    </a:cubicBezTo>
                    <a:cubicBezTo>
                      <a:pt x="1794988" y="406726"/>
                      <a:pt x="1800703" y="408250"/>
                      <a:pt x="1801561" y="406726"/>
                    </a:cubicBezTo>
                    <a:lnTo>
                      <a:pt x="1801085" y="406345"/>
                    </a:lnTo>
                    <a:lnTo>
                      <a:pt x="1800132" y="405488"/>
                    </a:lnTo>
                    <a:cubicBezTo>
                      <a:pt x="1797846" y="404916"/>
                      <a:pt x="1796988" y="403202"/>
                      <a:pt x="1798227" y="401582"/>
                    </a:cubicBezTo>
                    <a:close/>
                    <a:moveTo>
                      <a:pt x="290419" y="400915"/>
                    </a:moveTo>
                    <a:cubicBezTo>
                      <a:pt x="287181" y="399963"/>
                      <a:pt x="282704" y="402249"/>
                      <a:pt x="280418" y="405868"/>
                    </a:cubicBezTo>
                    <a:lnTo>
                      <a:pt x="272417" y="403582"/>
                    </a:lnTo>
                    <a:lnTo>
                      <a:pt x="268988" y="402630"/>
                    </a:lnTo>
                    <a:cubicBezTo>
                      <a:pt x="268512" y="405297"/>
                      <a:pt x="266798" y="407297"/>
                      <a:pt x="265274" y="407107"/>
                    </a:cubicBezTo>
                    <a:cubicBezTo>
                      <a:pt x="263750" y="406916"/>
                      <a:pt x="258606" y="408916"/>
                      <a:pt x="257177" y="409202"/>
                    </a:cubicBezTo>
                    <a:cubicBezTo>
                      <a:pt x="255749" y="409488"/>
                      <a:pt x="249652" y="407107"/>
                      <a:pt x="246890" y="406154"/>
                    </a:cubicBezTo>
                    <a:cubicBezTo>
                      <a:pt x="244128" y="405106"/>
                      <a:pt x="236317" y="409583"/>
                      <a:pt x="234032" y="411393"/>
                    </a:cubicBezTo>
                    <a:lnTo>
                      <a:pt x="232031" y="413107"/>
                    </a:lnTo>
                    <a:cubicBezTo>
                      <a:pt x="228888" y="415679"/>
                      <a:pt x="229174" y="415774"/>
                      <a:pt x="226792" y="413203"/>
                    </a:cubicBezTo>
                    <a:cubicBezTo>
                      <a:pt x="225268" y="411583"/>
                      <a:pt x="223649" y="409964"/>
                      <a:pt x="221744" y="408631"/>
                    </a:cubicBezTo>
                    <a:lnTo>
                      <a:pt x="220696" y="407964"/>
                    </a:lnTo>
                    <a:cubicBezTo>
                      <a:pt x="218887" y="407869"/>
                      <a:pt x="217267" y="408345"/>
                      <a:pt x="217172" y="409012"/>
                    </a:cubicBezTo>
                    <a:cubicBezTo>
                      <a:pt x="216982" y="409678"/>
                      <a:pt x="215077" y="411488"/>
                      <a:pt x="213267" y="411298"/>
                    </a:cubicBezTo>
                    <a:cubicBezTo>
                      <a:pt x="211457" y="411107"/>
                      <a:pt x="212410" y="416155"/>
                      <a:pt x="213076" y="417394"/>
                    </a:cubicBezTo>
                    <a:cubicBezTo>
                      <a:pt x="213458" y="418727"/>
                      <a:pt x="218029" y="418822"/>
                      <a:pt x="219268" y="417775"/>
                    </a:cubicBezTo>
                    <a:cubicBezTo>
                      <a:pt x="220506" y="416727"/>
                      <a:pt x="225078" y="417203"/>
                      <a:pt x="229459" y="418822"/>
                    </a:cubicBezTo>
                    <a:lnTo>
                      <a:pt x="233555" y="419965"/>
                    </a:lnTo>
                    <a:cubicBezTo>
                      <a:pt x="234317" y="420156"/>
                      <a:pt x="236413" y="419013"/>
                      <a:pt x="236889" y="418060"/>
                    </a:cubicBezTo>
                    <a:cubicBezTo>
                      <a:pt x="237556" y="416822"/>
                      <a:pt x="237270" y="416536"/>
                      <a:pt x="239651" y="416632"/>
                    </a:cubicBezTo>
                    <a:lnTo>
                      <a:pt x="245652" y="416822"/>
                    </a:lnTo>
                    <a:cubicBezTo>
                      <a:pt x="252224" y="417394"/>
                      <a:pt x="258987" y="417775"/>
                      <a:pt x="260797" y="417679"/>
                    </a:cubicBezTo>
                    <a:lnTo>
                      <a:pt x="262321" y="417203"/>
                    </a:lnTo>
                    <a:lnTo>
                      <a:pt x="266798" y="415870"/>
                    </a:lnTo>
                    <a:cubicBezTo>
                      <a:pt x="272417" y="413965"/>
                      <a:pt x="275084" y="412250"/>
                      <a:pt x="272703" y="411964"/>
                    </a:cubicBezTo>
                    <a:lnTo>
                      <a:pt x="271750" y="411298"/>
                    </a:lnTo>
                    <a:lnTo>
                      <a:pt x="270226" y="410250"/>
                    </a:lnTo>
                    <a:cubicBezTo>
                      <a:pt x="269179" y="409202"/>
                      <a:pt x="270608" y="409393"/>
                      <a:pt x="273465" y="410821"/>
                    </a:cubicBezTo>
                    <a:cubicBezTo>
                      <a:pt x="276323" y="412250"/>
                      <a:pt x="286038" y="411774"/>
                      <a:pt x="286038" y="410250"/>
                    </a:cubicBezTo>
                    <a:lnTo>
                      <a:pt x="286133" y="408916"/>
                    </a:lnTo>
                    <a:cubicBezTo>
                      <a:pt x="286228" y="407202"/>
                      <a:pt x="285562" y="404916"/>
                      <a:pt x="286705" y="404059"/>
                    </a:cubicBezTo>
                    <a:close/>
                    <a:moveTo>
                      <a:pt x="1753841" y="399487"/>
                    </a:moveTo>
                    <a:cubicBezTo>
                      <a:pt x="1756413" y="400630"/>
                      <a:pt x="1759366" y="402821"/>
                      <a:pt x="1760318" y="404345"/>
                    </a:cubicBezTo>
                    <a:lnTo>
                      <a:pt x="1760127" y="405583"/>
                    </a:lnTo>
                    <a:cubicBezTo>
                      <a:pt x="1759747" y="407393"/>
                      <a:pt x="1758604" y="409203"/>
                      <a:pt x="1757365" y="410822"/>
                    </a:cubicBezTo>
                    <a:cubicBezTo>
                      <a:pt x="1756889" y="411489"/>
                      <a:pt x="1755175" y="411870"/>
                      <a:pt x="1754127" y="411679"/>
                    </a:cubicBezTo>
                    <a:lnTo>
                      <a:pt x="1744411" y="410441"/>
                    </a:lnTo>
                    <a:cubicBezTo>
                      <a:pt x="1745459" y="414727"/>
                      <a:pt x="1746221" y="418537"/>
                      <a:pt x="1746126" y="418918"/>
                    </a:cubicBezTo>
                    <a:cubicBezTo>
                      <a:pt x="1746030" y="419299"/>
                      <a:pt x="1744507" y="420061"/>
                      <a:pt x="1742982" y="419775"/>
                    </a:cubicBezTo>
                    <a:lnTo>
                      <a:pt x="1742506" y="419109"/>
                    </a:lnTo>
                    <a:cubicBezTo>
                      <a:pt x="1741935" y="418346"/>
                      <a:pt x="1742411" y="417108"/>
                      <a:pt x="1742316" y="416061"/>
                    </a:cubicBezTo>
                    <a:lnTo>
                      <a:pt x="1741935" y="413108"/>
                    </a:lnTo>
                    <a:cubicBezTo>
                      <a:pt x="1739363" y="411774"/>
                      <a:pt x="1738125" y="409584"/>
                      <a:pt x="1739173" y="408250"/>
                    </a:cubicBezTo>
                    <a:cubicBezTo>
                      <a:pt x="1740220" y="406917"/>
                      <a:pt x="1743840" y="403297"/>
                      <a:pt x="1744125" y="404154"/>
                    </a:cubicBezTo>
                    <a:cubicBezTo>
                      <a:pt x="1744507" y="405012"/>
                      <a:pt x="1746888" y="406726"/>
                      <a:pt x="1748698" y="406250"/>
                    </a:cubicBezTo>
                    <a:lnTo>
                      <a:pt x="1750031" y="405393"/>
                    </a:lnTo>
                    <a:cubicBezTo>
                      <a:pt x="1751079" y="404726"/>
                      <a:pt x="1751936" y="403678"/>
                      <a:pt x="1752412" y="402630"/>
                    </a:cubicBezTo>
                    <a:close/>
                    <a:moveTo>
                      <a:pt x="1013081" y="399487"/>
                    </a:moveTo>
                    <a:lnTo>
                      <a:pt x="1013653" y="403868"/>
                    </a:lnTo>
                    <a:lnTo>
                      <a:pt x="1013843" y="405678"/>
                    </a:lnTo>
                    <a:cubicBezTo>
                      <a:pt x="1016510" y="408250"/>
                      <a:pt x="1016986" y="409869"/>
                      <a:pt x="1014700" y="409107"/>
                    </a:cubicBezTo>
                    <a:cubicBezTo>
                      <a:pt x="1012510" y="408345"/>
                      <a:pt x="1007652" y="403201"/>
                      <a:pt x="1007652" y="401868"/>
                    </a:cubicBezTo>
                    <a:cubicBezTo>
                      <a:pt x="1007652" y="400534"/>
                      <a:pt x="1010128" y="399391"/>
                      <a:pt x="1013081" y="399487"/>
                    </a:cubicBezTo>
                    <a:close/>
                    <a:moveTo>
                      <a:pt x="1705929" y="398534"/>
                    </a:moveTo>
                    <a:lnTo>
                      <a:pt x="1707148" y="398737"/>
                    </a:lnTo>
                    <a:lnTo>
                      <a:pt x="1702501" y="401487"/>
                    </a:lnTo>
                    <a:cubicBezTo>
                      <a:pt x="1704025" y="402915"/>
                      <a:pt x="1705549" y="401582"/>
                      <a:pt x="1705929" y="398534"/>
                    </a:cubicBezTo>
                    <a:close/>
                    <a:moveTo>
                      <a:pt x="2233996" y="396439"/>
                    </a:moveTo>
                    <a:cubicBezTo>
                      <a:pt x="2234092" y="397011"/>
                      <a:pt x="2232949" y="399773"/>
                      <a:pt x="2231234" y="400821"/>
                    </a:cubicBezTo>
                    <a:cubicBezTo>
                      <a:pt x="2229520" y="401869"/>
                      <a:pt x="2232377" y="407203"/>
                      <a:pt x="2230567" y="406727"/>
                    </a:cubicBezTo>
                    <a:lnTo>
                      <a:pt x="2228948" y="406250"/>
                    </a:lnTo>
                    <a:lnTo>
                      <a:pt x="2227519" y="405679"/>
                    </a:lnTo>
                    <a:cubicBezTo>
                      <a:pt x="2225900" y="405203"/>
                      <a:pt x="2225900" y="403393"/>
                      <a:pt x="2227519" y="401774"/>
                    </a:cubicBezTo>
                    <a:cubicBezTo>
                      <a:pt x="2229138" y="400154"/>
                      <a:pt x="2233901" y="395773"/>
                      <a:pt x="2233996" y="396439"/>
                    </a:cubicBezTo>
                    <a:close/>
                    <a:moveTo>
                      <a:pt x="1777938" y="396133"/>
                    </a:moveTo>
                    <a:lnTo>
                      <a:pt x="1778034" y="398153"/>
                    </a:lnTo>
                    <a:cubicBezTo>
                      <a:pt x="1777177" y="401392"/>
                      <a:pt x="1776129" y="402820"/>
                      <a:pt x="1775748" y="401487"/>
                    </a:cubicBezTo>
                    <a:close/>
                    <a:moveTo>
                      <a:pt x="1711549" y="395867"/>
                    </a:moveTo>
                    <a:cubicBezTo>
                      <a:pt x="1712026" y="395581"/>
                      <a:pt x="1713645" y="395867"/>
                      <a:pt x="1714121" y="396343"/>
                    </a:cubicBezTo>
                    <a:cubicBezTo>
                      <a:pt x="1716121" y="398058"/>
                      <a:pt x="1717836" y="399963"/>
                      <a:pt x="1720788" y="397105"/>
                    </a:cubicBezTo>
                    <a:cubicBezTo>
                      <a:pt x="1721074" y="396820"/>
                      <a:pt x="1723646" y="397962"/>
                      <a:pt x="1724885" y="398725"/>
                    </a:cubicBezTo>
                    <a:lnTo>
                      <a:pt x="1728027" y="400725"/>
                    </a:lnTo>
                    <a:cubicBezTo>
                      <a:pt x="1731742" y="403297"/>
                      <a:pt x="1734219" y="405963"/>
                      <a:pt x="1733457" y="406821"/>
                    </a:cubicBezTo>
                    <a:cubicBezTo>
                      <a:pt x="1732695" y="407583"/>
                      <a:pt x="1729361" y="408821"/>
                      <a:pt x="1728123" y="407202"/>
                    </a:cubicBezTo>
                    <a:cubicBezTo>
                      <a:pt x="1726789" y="405583"/>
                      <a:pt x="1722122" y="401868"/>
                      <a:pt x="1721170" y="403106"/>
                    </a:cubicBezTo>
                    <a:cubicBezTo>
                      <a:pt x="1720122" y="404344"/>
                      <a:pt x="1716979" y="406821"/>
                      <a:pt x="1716407" y="405963"/>
                    </a:cubicBezTo>
                    <a:lnTo>
                      <a:pt x="1716407" y="405202"/>
                    </a:lnTo>
                    <a:cubicBezTo>
                      <a:pt x="1716503" y="401487"/>
                      <a:pt x="1714407" y="399772"/>
                      <a:pt x="1709930" y="399201"/>
                    </a:cubicBezTo>
                    <a:lnTo>
                      <a:pt x="1707148" y="398737"/>
                    </a:lnTo>
                    <a:lnTo>
                      <a:pt x="1707168" y="398725"/>
                    </a:lnTo>
                    <a:close/>
                    <a:moveTo>
                      <a:pt x="1862712" y="395106"/>
                    </a:moveTo>
                    <a:cubicBezTo>
                      <a:pt x="1866998" y="394439"/>
                      <a:pt x="1865474" y="397487"/>
                      <a:pt x="1865951" y="399297"/>
                    </a:cubicBezTo>
                    <a:cubicBezTo>
                      <a:pt x="1866141" y="399868"/>
                      <a:pt x="1867474" y="400821"/>
                      <a:pt x="1867760" y="400725"/>
                    </a:cubicBezTo>
                    <a:lnTo>
                      <a:pt x="1868903" y="400344"/>
                    </a:lnTo>
                    <a:cubicBezTo>
                      <a:pt x="1869951" y="400535"/>
                      <a:pt x="1871475" y="401964"/>
                      <a:pt x="1872332" y="403488"/>
                    </a:cubicBezTo>
                    <a:cubicBezTo>
                      <a:pt x="1873189" y="405012"/>
                      <a:pt x="1876428" y="407583"/>
                      <a:pt x="1873475" y="410441"/>
                    </a:cubicBezTo>
                    <a:lnTo>
                      <a:pt x="1869475" y="409488"/>
                    </a:lnTo>
                    <a:lnTo>
                      <a:pt x="1867665" y="409107"/>
                    </a:lnTo>
                    <a:cubicBezTo>
                      <a:pt x="1865855" y="408631"/>
                      <a:pt x="1863188" y="409679"/>
                      <a:pt x="1861760" y="411489"/>
                    </a:cubicBezTo>
                    <a:lnTo>
                      <a:pt x="1860711" y="413203"/>
                    </a:lnTo>
                    <a:lnTo>
                      <a:pt x="1860235" y="414060"/>
                    </a:lnTo>
                    <a:cubicBezTo>
                      <a:pt x="1859664" y="416442"/>
                      <a:pt x="1858997" y="417108"/>
                      <a:pt x="1858616" y="415394"/>
                    </a:cubicBezTo>
                    <a:cubicBezTo>
                      <a:pt x="1858521" y="413584"/>
                      <a:pt x="1850615" y="411108"/>
                      <a:pt x="1849948" y="412822"/>
                    </a:cubicBezTo>
                    <a:cubicBezTo>
                      <a:pt x="1849282" y="414537"/>
                      <a:pt x="1848615" y="414918"/>
                      <a:pt x="1848520" y="413775"/>
                    </a:cubicBezTo>
                    <a:lnTo>
                      <a:pt x="1847853" y="413013"/>
                    </a:lnTo>
                    <a:lnTo>
                      <a:pt x="1844043" y="408345"/>
                    </a:lnTo>
                    <a:cubicBezTo>
                      <a:pt x="1840518" y="410917"/>
                      <a:pt x="1837756" y="413775"/>
                      <a:pt x="1837756" y="414727"/>
                    </a:cubicBezTo>
                    <a:lnTo>
                      <a:pt x="1837280" y="415013"/>
                    </a:lnTo>
                    <a:cubicBezTo>
                      <a:pt x="1836327" y="415489"/>
                      <a:pt x="1835089" y="415870"/>
                      <a:pt x="1833946" y="415870"/>
                    </a:cubicBezTo>
                    <a:cubicBezTo>
                      <a:pt x="1833470" y="415870"/>
                      <a:pt x="1832518" y="415013"/>
                      <a:pt x="1832518" y="414441"/>
                    </a:cubicBezTo>
                    <a:lnTo>
                      <a:pt x="1832327" y="412441"/>
                    </a:lnTo>
                    <a:cubicBezTo>
                      <a:pt x="1832422" y="410060"/>
                      <a:pt x="1836232" y="405583"/>
                      <a:pt x="1840900" y="402535"/>
                    </a:cubicBezTo>
                    <a:lnTo>
                      <a:pt x="1846138" y="407012"/>
                    </a:lnTo>
                    <a:cubicBezTo>
                      <a:pt x="1846329" y="407202"/>
                      <a:pt x="1848805" y="406059"/>
                      <a:pt x="1849567" y="405107"/>
                    </a:cubicBezTo>
                    <a:lnTo>
                      <a:pt x="1851186" y="403202"/>
                    </a:lnTo>
                    <a:cubicBezTo>
                      <a:pt x="1853187" y="399963"/>
                      <a:pt x="1854997" y="399011"/>
                      <a:pt x="1855282" y="401106"/>
                    </a:cubicBezTo>
                    <a:cubicBezTo>
                      <a:pt x="1855568" y="403202"/>
                      <a:pt x="1858616" y="406917"/>
                      <a:pt x="1861664" y="405774"/>
                    </a:cubicBezTo>
                    <a:lnTo>
                      <a:pt x="1860902" y="402345"/>
                    </a:lnTo>
                    <a:lnTo>
                      <a:pt x="1860711" y="401678"/>
                    </a:lnTo>
                    <a:cubicBezTo>
                      <a:pt x="1860807" y="400916"/>
                      <a:pt x="1860044" y="398154"/>
                      <a:pt x="1858997" y="395677"/>
                    </a:cubicBezTo>
                    <a:close/>
                    <a:moveTo>
                      <a:pt x="2142651" y="395010"/>
                    </a:moveTo>
                    <a:cubicBezTo>
                      <a:pt x="2148366" y="396439"/>
                      <a:pt x="2151034" y="400344"/>
                      <a:pt x="2148652" y="403487"/>
                    </a:cubicBezTo>
                    <a:lnTo>
                      <a:pt x="2143699" y="399773"/>
                    </a:lnTo>
                    <a:cubicBezTo>
                      <a:pt x="2142270" y="398725"/>
                      <a:pt x="2138841" y="398820"/>
                      <a:pt x="2136555" y="399201"/>
                    </a:cubicBezTo>
                    <a:lnTo>
                      <a:pt x="2135222" y="399487"/>
                    </a:lnTo>
                    <a:cubicBezTo>
                      <a:pt x="2133698" y="401582"/>
                      <a:pt x="2131317" y="402344"/>
                      <a:pt x="2130078" y="401106"/>
                    </a:cubicBezTo>
                    <a:cubicBezTo>
                      <a:pt x="2128840" y="399868"/>
                      <a:pt x="2129602" y="397201"/>
                      <a:pt x="2134555" y="397867"/>
                    </a:cubicBezTo>
                    <a:lnTo>
                      <a:pt x="2139413" y="396153"/>
                    </a:lnTo>
                    <a:close/>
                    <a:moveTo>
                      <a:pt x="2296004" y="394915"/>
                    </a:moveTo>
                    <a:cubicBezTo>
                      <a:pt x="2295527" y="395868"/>
                      <a:pt x="2295623" y="398535"/>
                      <a:pt x="2297147" y="398821"/>
                    </a:cubicBezTo>
                    <a:cubicBezTo>
                      <a:pt x="2298671" y="399106"/>
                      <a:pt x="2298289" y="407107"/>
                      <a:pt x="2296194" y="407107"/>
                    </a:cubicBezTo>
                    <a:cubicBezTo>
                      <a:pt x="2294004" y="407107"/>
                      <a:pt x="2291717" y="405774"/>
                      <a:pt x="2291050" y="404155"/>
                    </a:cubicBezTo>
                    <a:cubicBezTo>
                      <a:pt x="2290384" y="402535"/>
                      <a:pt x="2289907" y="397678"/>
                      <a:pt x="2291241" y="396820"/>
                    </a:cubicBezTo>
                    <a:cubicBezTo>
                      <a:pt x="2292575" y="395963"/>
                      <a:pt x="2296480" y="393963"/>
                      <a:pt x="2296004" y="394915"/>
                    </a:cubicBezTo>
                    <a:close/>
                    <a:moveTo>
                      <a:pt x="2343629" y="394534"/>
                    </a:moveTo>
                    <a:cubicBezTo>
                      <a:pt x="2345344" y="395581"/>
                      <a:pt x="2350201" y="398534"/>
                      <a:pt x="2350106" y="398725"/>
                    </a:cubicBezTo>
                    <a:cubicBezTo>
                      <a:pt x="2350011" y="398915"/>
                      <a:pt x="2347915" y="398725"/>
                      <a:pt x="2345439" y="397868"/>
                    </a:cubicBezTo>
                    <a:cubicBezTo>
                      <a:pt x="2342962" y="397010"/>
                      <a:pt x="2333247" y="399677"/>
                      <a:pt x="2331247" y="399106"/>
                    </a:cubicBezTo>
                    <a:cubicBezTo>
                      <a:pt x="2329151" y="398534"/>
                      <a:pt x="2329342" y="397296"/>
                      <a:pt x="2331628" y="396344"/>
                    </a:cubicBezTo>
                    <a:cubicBezTo>
                      <a:pt x="2333913" y="395391"/>
                      <a:pt x="2341819" y="393486"/>
                      <a:pt x="2343629" y="394534"/>
                    </a:cubicBezTo>
                    <a:close/>
                    <a:moveTo>
                      <a:pt x="2354106" y="393963"/>
                    </a:moveTo>
                    <a:cubicBezTo>
                      <a:pt x="2354678" y="393582"/>
                      <a:pt x="2365060" y="393486"/>
                      <a:pt x="2367822" y="395868"/>
                    </a:cubicBezTo>
                    <a:cubicBezTo>
                      <a:pt x="2370584" y="398249"/>
                      <a:pt x="2367441" y="399201"/>
                      <a:pt x="2360869" y="397963"/>
                    </a:cubicBezTo>
                    <a:lnTo>
                      <a:pt x="2356392" y="396915"/>
                    </a:lnTo>
                    <a:lnTo>
                      <a:pt x="2355154" y="396630"/>
                    </a:lnTo>
                    <a:cubicBezTo>
                      <a:pt x="2354011" y="395677"/>
                      <a:pt x="2353535" y="394534"/>
                      <a:pt x="2354106" y="393963"/>
                    </a:cubicBezTo>
                    <a:close/>
                    <a:moveTo>
                      <a:pt x="1777726" y="391653"/>
                    </a:moveTo>
                    <a:lnTo>
                      <a:pt x="1779177" y="393105"/>
                    </a:lnTo>
                    <a:lnTo>
                      <a:pt x="1777938" y="396133"/>
                    </a:lnTo>
                    <a:close/>
                    <a:moveTo>
                      <a:pt x="489587" y="390819"/>
                    </a:moveTo>
                    <a:cubicBezTo>
                      <a:pt x="488540" y="391581"/>
                      <a:pt x="487016" y="392724"/>
                      <a:pt x="487206" y="393486"/>
                    </a:cubicBezTo>
                    <a:lnTo>
                      <a:pt x="488158" y="397201"/>
                    </a:lnTo>
                    <a:cubicBezTo>
                      <a:pt x="484825" y="397582"/>
                      <a:pt x="484349" y="397677"/>
                      <a:pt x="487111" y="397486"/>
                    </a:cubicBezTo>
                    <a:cubicBezTo>
                      <a:pt x="489873" y="397296"/>
                      <a:pt x="496159" y="400534"/>
                      <a:pt x="496636" y="400058"/>
                    </a:cubicBezTo>
                    <a:cubicBezTo>
                      <a:pt x="497112" y="399582"/>
                      <a:pt x="495778" y="396724"/>
                      <a:pt x="493969" y="394343"/>
                    </a:cubicBezTo>
                    <a:lnTo>
                      <a:pt x="492159" y="392248"/>
                    </a:lnTo>
                    <a:cubicBezTo>
                      <a:pt x="491587" y="391581"/>
                      <a:pt x="489778" y="390628"/>
                      <a:pt x="489587" y="390819"/>
                    </a:cubicBezTo>
                    <a:close/>
                    <a:moveTo>
                      <a:pt x="1673069" y="390152"/>
                    </a:moveTo>
                    <a:cubicBezTo>
                      <a:pt x="1677736" y="390628"/>
                      <a:pt x="1682403" y="399201"/>
                      <a:pt x="1678688" y="399010"/>
                    </a:cubicBezTo>
                    <a:lnTo>
                      <a:pt x="1678308" y="398153"/>
                    </a:lnTo>
                    <a:cubicBezTo>
                      <a:pt x="1677165" y="395391"/>
                      <a:pt x="1676593" y="393391"/>
                      <a:pt x="1672783" y="395867"/>
                    </a:cubicBezTo>
                    <a:lnTo>
                      <a:pt x="1670306" y="397486"/>
                    </a:lnTo>
                    <a:cubicBezTo>
                      <a:pt x="1671164" y="399772"/>
                      <a:pt x="1672021" y="402058"/>
                      <a:pt x="1672212" y="402535"/>
                    </a:cubicBezTo>
                    <a:cubicBezTo>
                      <a:pt x="1672402" y="403011"/>
                      <a:pt x="1671259" y="403868"/>
                      <a:pt x="1669354" y="403201"/>
                    </a:cubicBezTo>
                    <a:lnTo>
                      <a:pt x="1668021" y="402439"/>
                    </a:lnTo>
                    <a:lnTo>
                      <a:pt x="1664687" y="400534"/>
                    </a:lnTo>
                    <a:cubicBezTo>
                      <a:pt x="1666115" y="398058"/>
                      <a:pt x="1667068" y="394153"/>
                      <a:pt x="1666115" y="392438"/>
                    </a:cubicBezTo>
                    <a:cubicBezTo>
                      <a:pt x="1665258" y="390724"/>
                      <a:pt x="1668307" y="389676"/>
                      <a:pt x="1673069" y="390152"/>
                    </a:cubicBezTo>
                    <a:close/>
                    <a:moveTo>
                      <a:pt x="2087215" y="389581"/>
                    </a:moveTo>
                    <a:cubicBezTo>
                      <a:pt x="2087978" y="388152"/>
                      <a:pt x="2097883" y="391962"/>
                      <a:pt x="2100074" y="392343"/>
                    </a:cubicBezTo>
                    <a:cubicBezTo>
                      <a:pt x="2102265" y="392724"/>
                      <a:pt x="2103027" y="393677"/>
                      <a:pt x="2101884" y="394534"/>
                    </a:cubicBezTo>
                    <a:cubicBezTo>
                      <a:pt x="2100741" y="395296"/>
                      <a:pt x="2093788" y="393677"/>
                      <a:pt x="2092073" y="393296"/>
                    </a:cubicBezTo>
                    <a:cubicBezTo>
                      <a:pt x="2090359" y="393010"/>
                      <a:pt x="2086453" y="391010"/>
                      <a:pt x="2087215" y="389581"/>
                    </a:cubicBezTo>
                    <a:close/>
                    <a:moveTo>
                      <a:pt x="462822" y="389295"/>
                    </a:moveTo>
                    <a:cubicBezTo>
                      <a:pt x="461108" y="389009"/>
                      <a:pt x="459488" y="389390"/>
                      <a:pt x="459202" y="390152"/>
                    </a:cubicBezTo>
                    <a:cubicBezTo>
                      <a:pt x="458917" y="390914"/>
                      <a:pt x="460250" y="395010"/>
                      <a:pt x="461393" y="398439"/>
                    </a:cubicBezTo>
                    <a:lnTo>
                      <a:pt x="456154" y="400249"/>
                    </a:lnTo>
                    <a:lnTo>
                      <a:pt x="454726" y="400725"/>
                    </a:lnTo>
                    <a:cubicBezTo>
                      <a:pt x="453392" y="403678"/>
                      <a:pt x="453487" y="405202"/>
                      <a:pt x="454821" y="404059"/>
                    </a:cubicBezTo>
                    <a:cubicBezTo>
                      <a:pt x="456250" y="403011"/>
                      <a:pt x="462346" y="403201"/>
                      <a:pt x="463393" y="403963"/>
                    </a:cubicBezTo>
                    <a:cubicBezTo>
                      <a:pt x="464346" y="404725"/>
                      <a:pt x="466156" y="404535"/>
                      <a:pt x="467394" y="403582"/>
                    </a:cubicBezTo>
                    <a:lnTo>
                      <a:pt x="472347" y="402916"/>
                    </a:lnTo>
                    <a:cubicBezTo>
                      <a:pt x="472918" y="402820"/>
                      <a:pt x="473776" y="402439"/>
                      <a:pt x="473966" y="402058"/>
                    </a:cubicBezTo>
                    <a:cubicBezTo>
                      <a:pt x="474252" y="401487"/>
                      <a:pt x="474252" y="400249"/>
                      <a:pt x="473871" y="400153"/>
                    </a:cubicBezTo>
                    <a:lnTo>
                      <a:pt x="470633" y="398629"/>
                    </a:lnTo>
                    <a:cubicBezTo>
                      <a:pt x="466823" y="397105"/>
                      <a:pt x="465299" y="394057"/>
                      <a:pt x="467203" y="391771"/>
                    </a:cubicBezTo>
                    <a:lnTo>
                      <a:pt x="464060" y="389962"/>
                    </a:lnTo>
                    <a:close/>
                    <a:moveTo>
                      <a:pt x="1095568" y="388533"/>
                    </a:moveTo>
                    <a:cubicBezTo>
                      <a:pt x="1096902" y="389771"/>
                      <a:pt x="1099759" y="393867"/>
                      <a:pt x="1101093" y="395010"/>
                    </a:cubicBezTo>
                    <a:cubicBezTo>
                      <a:pt x="1102426" y="396248"/>
                      <a:pt x="1101569" y="395677"/>
                      <a:pt x="1099092" y="393867"/>
                    </a:cubicBezTo>
                    <a:cubicBezTo>
                      <a:pt x="1096616" y="392057"/>
                      <a:pt x="1088329" y="392057"/>
                      <a:pt x="1088234" y="391486"/>
                    </a:cubicBezTo>
                    <a:cubicBezTo>
                      <a:pt x="1088044" y="391009"/>
                      <a:pt x="1089377" y="389200"/>
                      <a:pt x="1091568" y="388724"/>
                    </a:cubicBezTo>
                    <a:lnTo>
                      <a:pt x="1093568" y="388628"/>
                    </a:lnTo>
                    <a:close/>
                    <a:moveTo>
                      <a:pt x="1774129" y="388057"/>
                    </a:moveTo>
                    <a:cubicBezTo>
                      <a:pt x="1775891" y="387724"/>
                      <a:pt x="1777082" y="389438"/>
                      <a:pt x="1777725" y="391641"/>
                    </a:cubicBezTo>
                    <a:lnTo>
                      <a:pt x="1777726" y="391653"/>
                    </a:lnTo>
                    <a:lnTo>
                      <a:pt x="1777653" y="391581"/>
                    </a:lnTo>
                    <a:close/>
                    <a:moveTo>
                      <a:pt x="10385" y="383675"/>
                    </a:moveTo>
                    <a:cubicBezTo>
                      <a:pt x="10290" y="381770"/>
                      <a:pt x="15624" y="381770"/>
                      <a:pt x="18577" y="384247"/>
                    </a:cubicBezTo>
                    <a:lnTo>
                      <a:pt x="19624" y="385104"/>
                    </a:lnTo>
                    <a:cubicBezTo>
                      <a:pt x="20005" y="386533"/>
                      <a:pt x="19338" y="387485"/>
                      <a:pt x="18005" y="387104"/>
                    </a:cubicBezTo>
                    <a:lnTo>
                      <a:pt x="16767" y="386914"/>
                    </a:lnTo>
                    <a:cubicBezTo>
                      <a:pt x="14481" y="386438"/>
                      <a:pt x="13052" y="386723"/>
                      <a:pt x="12576" y="389105"/>
                    </a:cubicBezTo>
                    <a:lnTo>
                      <a:pt x="12004" y="391867"/>
                    </a:lnTo>
                    <a:cubicBezTo>
                      <a:pt x="7432" y="393581"/>
                      <a:pt x="3241" y="394439"/>
                      <a:pt x="2574" y="393867"/>
                    </a:cubicBezTo>
                    <a:lnTo>
                      <a:pt x="2479" y="393296"/>
                    </a:lnTo>
                    <a:cubicBezTo>
                      <a:pt x="2384" y="392724"/>
                      <a:pt x="2574" y="391581"/>
                      <a:pt x="2955" y="391486"/>
                    </a:cubicBezTo>
                    <a:cubicBezTo>
                      <a:pt x="7718" y="390248"/>
                      <a:pt x="10766" y="388438"/>
                      <a:pt x="10385" y="383675"/>
                    </a:cubicBezTo>
                    <a:close/>
                    <a:moveTo>
                      <a:pt x="675896" y="378627"/>
                    </a:moveTo>
                    <a:lnTo>
                      <a:pt x="673039" y="379484"/>
                    </a:lnTo>
                    <a:cubicBezTo>
                      <a:pt x="672658" y="382342"/>
                      <a:pt x="671419" y="385580"/>
                      <a:pt x="670372" y="386818"/>
                    </a:cubicBezTo>
                    <a:lnTo>
                      <a:pt x="669991" y="388057"/>
                    </a:lnTo>
                    <a:cubicBezTo>
                      <a:pt x="669800" y="388819"/>
                      <a:pt x="670562" y="390247"/>
                      <a:pt x="671324" y="390533"/>
                    </a:cubicBezTo>
                    <a:lnTo>
                      <a:pt x="672182" y="390819"/>
                    </a:lnTo>
                    <a:cubicBezTo>
                      <a:pt x="673610" y="390343"/>
                      <a:pt x="676849" y="386342"/>
                      <a:pt x="677516" y="384723"/>
                    </a:cubicBezTo>
                    <a:cubicBezTo>
                      <a:pt x="678277" y="383104"/>
                      <a:pt x="679611" y="383104"/>
                      <a:pt x="680564" y="384532"/>
                    </a:cubicBezTo>
                    <a:cubicBezTo>
                      <a:pt x="681516" y="385961"/>
                      <a:pt x="686945" y="386818"/>
                      <a:pt x="684469" y="385009"/>
                    </a:cubicBezTo>
                    <a:lnTo>
                      <a:pt x="683231" y="383485"/>
                    </a:lnTo>
                    <a:cubicBezTo>
                      <a:pt x="682564" y="382627"/>
                      <a:pt x="688088" y="380532"/>
                      <a:pt x="682278" y="380056"/>
                    </a:cubicBezTo>
                    <a:cubicBezTo>
                      <a:pt x="680087" y="379865"/>
                      <a:pt x="677611" y="378151"/>
                      <a:pt x="675896" y="378627"/>
                    </a:cubicBezTo>
                    <a:close/>
                    <a:moveTo>
                      <a:pt x="1291116" y="374912"/>
                    </a:moveTo>
                    <a:cubicBezTo>
                      <a:pt x="1292259" y="376055"/>
                      <a:pt x="1291116" y="382532"/>
                      <a:pt x="1288068" y="387009"/>
                    </a:cubicBezTo>
                    <a:lnTo>
                      <a:pt x="1283020" y="386438"/>
                    </a:lnTo>
                    <a:cubicBezTo>
                      <a:pt x="1282258" y="386342"/>
                      <a:pt x="1281115" y="385771"/>
                      <a:pt x="1281115" y="385390"/>
                    </a:cubicBezTo>
                    <a:cubicBezTo>
                      <a:pt x="1281115" y="384437"/>
                      <a:pt x="1281401" y="382723"/>
                      <a:pt x="1281877" y="382723"/>
                    </a:cubicBezTo>
                    <a:cubicBezTo>
                      <a:pt x="1287592" y="381961"/>
                      <a:pt x="1289211" y="379770"/>
                      <a:pt x="1286259" y="375579"/>
                    </a:cubicBezTo>
                    <a:lnTo>
                      <a:pt x="1285973" y="375389"/>
                    </a:lnTo>
                    <a:cubicBezTo>
                      <a:pt x="1287592" y="374055"/>
                      <a:pt x="1289973" y="373865"/>
                      <a:pt x="1291116" y="374912"/>
                    </a:cubicBezTo>
                    <a:close/>
                    <a:moveTo>
                      <a:pt x="727141" y="374245"/>
                    </a:moveTo>
                    <a:cubicBezTo>
                      <a:pt x="727045" y="375865"/>
                      <a:pt x="732951" y="384723"/>
                      <a:pt x="732570" y="388342"/>
                    </a:cubicBezTo>
                    <a:cubicBezTo>
                      <a:pt x="732189" y="391962"/>
                      <a:pt x="735427" y="395010"/>
                      <a:pt x="739714" y="395105"/>
                    </a:cubicBezTo>
                    <a:lnTo>
                      <a:pt x="743048" y="394819"/>
                    </a:lnTo>
                    <a:lnTo>
                      <a:pt x="743619" y="394724"/>
                    </a:lnTo>
                    <a:cubicBezTo>
                      <a:pt x="744000" y="393010"/>
                      <a:pt x="743143" y="391390"/>
                      <a:pt x="741619" y="391295"/>
                    </a:cubicBezTo>
                    <a:lnTo>
                      <a:pt x="741047" y="390628"/>
                    </a:lnTo>
                    <a:lnTo>
                      <a:pt x="740285" y="389771"/>
                    </a:lnTo>
                    <a:cubicBezTo>
                      <a:pt x="740095" y="388342"/>
                      <a:pt x="741333" y="387104"/>
                      <a:pt x="742952" y="387009"/>
                    </a:cubicBezTo>
                    <a:lnTo>
                      <a:pt x="744286" y="387390"/>
                    </a:lnTo>
                    <a:cubicBezTo>
                      <a:pt x="745334" y="387676"/>
                      <a:pt x="746762" y="388723"/>
                      <a:pt x="746953" y="389485"/>
                    </a:cubicBezTo>
                    <a:lnTo>
                      <a:pt x="747429" y="391676"/>
                    </a:lnTo>
                    <a:cubicBezTo>
                      <a:pt x="749620" y="392057"/>
                      <a:pt x="751620" y="391676"/>
                      <a:pt x="751906" y="390819"/>
                    </a:cubicBezTo>
                    <a:cubicBezTo>
                      <a:pt x="752287" y="389962"/>
                      <a:pt x="751715" y="386247"/>
                      <a:pt x="751049" y="384532"/>
                    </a:cubicBezTo>
                    <a:lnTo>
                      <a:pt x="749715" y="383389"/>
                    </a:lnTo>
                    <a:cubicBezTo>
                      <a:pt x="748858" y="382723"/>
                      <a:pt x="746858" y="382532"/>
                      <a:pt x="745524" y="382723"/>
                    </a:cubicBezTo>
                    <a:lnTo>
                      <a:pt x="740571" y="383389"/>
                    </a:lnTo>
                    <a:cubicBezTo>
                      <a:pt x="741238" y="381199"/>
                      <a:pt x="741714" y="379008"/>
                      <a:pt x="741714" y="378436"/>
                    </a:cubicBezTo>
                    <a:cubicBezTo>
                      <a:pt x="741714" y="377960"/>
                      <a:pt x="740095" y="376436"/>
                      <a:pt x="738285" y="376246"/>
                    </a:cubicBezTo>
                    <a:lnTo>
                      <a:pt x="737237" y="376817"/>
                    </a:lnTo>
                    <a:cubicBezTo>
                      <a:pt x="733903" y="378817"/>
                      <a:pt x="731999" y="379008"/>
                      <a:pt x="731617" y="375007"/>
                    </a:cubicBezTo>
                    <a:cubicBezTo>
                      <a:pt x="731522" y="374626"/>
                      <a:pt x="728950" y="374245"/>
                      <a:pt x="727522" y="374245"/>
                    </a:cubicBezTo>
                    <a:close/>
                    <a:moveTo>
                      <a:pt x="477659" y="372641"/>
                    </a:moveTo>
                    <a:lnTo>
                      <a:pt x="477586" y="373769"/>
                    </a:lnTo>
                    <a:lnTo>
                      <a:pt x="476537" y="372797"/>
                    </a:lnTo>
                    <a:close/>
                    <a:moveTo>
                      <a:pt x="752192" y="371102"/>
                    </a:moveTo>
                    <a:lnTo>
                      <a:pt x="748762" y="371864"/>
                    </a:lnTo>
                    <a:cubicBezTo>
                      <a:pt x="746762" y="372340"/>
                      <a:pt x="746667" y="375674"/>
                      <a:pt x="748572" y="375769"/>
                    </a:cubicBezTo>
                    <a:cubicBezTo>
                      <a:pt x="752382" y="375960"/>
                      <a:pt x="752096" y="377484"/>
                      <a:pt x="752573" y="379675"/>
                    </a:cubicBezTo>
                    <a:lnTo>
                      <a:pt x="752953" y="381389"/>
                    </a:lnTo>
                    <a:cubicBezTo>
                      <a:pt x="754573" y="383104"/>
                      <a:pt x="756668" y="383104"/>
                      <a:pt x="757525" y="381484"/>
                    </a:cubicBezTo>
                    <a:lnTo>
                      <a:pt x="756764" y="380722"/>
                    </a:lnTo>
                    <a:cubicBezTo>
                      <a:pt x="755430" y="379484"/>
                      <a:pt x="754859" y="378817"/>
                      <a:pt x="756764" y="377674"/>
                    </a:cubicBezTo>
                    <a:cubicBezTo>
                      <a:pt x="758097" y="376817"/>
                      <a:pt x="759621" y="375865"/>
                      <a:pt x="760097" y="374626"/>
                    </a:cubicBezTo>
                    <a:lnTo>
                      <a:pt x="760669" y="373293"/>
                    </a:lnTo>
                    <a:cubicBezTo>
                      <a:pt x="760478" y="371388"/>
                      <a:pt x="756573" y="370435"/>
                      <a:pt x="752192" y="371102"/>
                    </a:cubicBezTo>
                    <a:close/>
                    <a:moveTo>
                      <a:pt x="1721462" y="370503"/>
                    </a:moveTo>
                    <a:lnTo>
                      <a:pt x="1723742" y="370912"/>
                    </a:lnTo>
                    <a:cubicBezTo>
                      <a:pt x="1725457" y="370531"/>
                      <a:pt x="1724409" y="370436"/>
                      <a:pt x="1721456" y="370721"/>
                    </a:cubicBezTo>
                    <a:close/>
                    <a:moveTo>
                      <a:pt x="1505429" y="370055"/>
                    </a:moveTo>
                    <a:cubicBezTo>
                      <a:pt x="1506477" y="369960"/>
                      <a:pt x="1507620" y="378056"/>
                      <a:pt x="1504381" y="379770"/>
                    </a:cubicBezTo>
                    <a:cubicBezTo>
                      <a:pt x="1501143" y="381485"/>
                      <a:pt x="1499619" y="381009"/>
                      <a:pt x="1500857" y="378723"/>
                    </a:cubicBezTo>
                    <a:cubicBezTo>
                      <a:pt x="1502095" y="376437"/>
                      <a:pt x="1504476" y="370150"/>
                      <a:pt x="1505429" y="370055"/>
                    </a:cubicBezTo>
                    <a:close/>
                    <a:moveTo>
                      <a:pt x="1534290" y="369864"/>
                    </a:moveTo>
                    <a:cubicBezTo>
                      <a:pt x="1534861" y="369864"/>
                      <a:pt x="1535719" y="371197"/>
                      <a:pt x="1536099" y="371959"/>
                    </a:cubicBezTo>
                    <a:cubicBezTo>
                      <a:pt x="1536290" y="372436"/>
                      <a:pt x="1535528" y="373579"/>
                      <a:pt x="1535242" y="373579"/>
                    </a:cubicBezTo>
                    <a:cubicBezTo>
                      <a:pt x="1530289" y="373388"/>
                      <a:pt x="1527622" y="374912"/>
                      <a:pt x="1528098" y="379294"/>
                    </a:cubicBezTo>
                    <a:cubicBezTo>
                      <a:pt x="1528098" y="379484"/>
                      <a:pt x="1525241" y="380151"/>
                      <a:pt x="1523622" y="380151"/>
                    </a:cubicBezTo>
                    <a:lnTo>
                      <a:pt x="1519716" y="380151"/>
                    </a:lnTo>
                    <a:cubicBezTo>
                      <a:pt x="1521050" y="378722"/>
                      <a:pt x="1520574" y="374341"/>
                      <a:pt x="1519336" y="373102"/>
                    </a:cubicBezTo>
                    <a:cubicBezTo>
                      <a:pt x="1518097" y="371864"/>
                      <a:pt x="1520669" y="370912"/>
                      <a:pt x="1525146" y="370912"/>
                    </a:cubicBezTo>
                    <a:lnTo>
                      <a:pt x="1528384" y="370721"/>
                    </a:lnTo>
                    <a:cubicBezTo>
                      <a:pt x="1530384" y="370626"/>
                      <a:pt x="1532289" y="369864"/>
                      <a:pt x="1534290" y="369864"/>
                    </a:cubicBezTo>
                    <a:close/>
                    <a:moveTo>
                      <a:pt x="471490" y="369578"/>
                    </a:moveTo>
                    <a:cubicBezTo>
                      <a:pt x="471966" y="369388"/>
                      <a:pt x="473204" y="369769"/>
                      <a:pt x="473681" y="370150"/>
                    </a:cubicBezTo>
                    <a:lnTo>
                      <a:pt x="476537" y="372797"/>
                    </a:lnTo>
                    <a:lnTo>
                      <a:pt x="470918" y="373579"/>
                    </a:lnTo>
                    <a:cubicBezTo>
                      <a:pt x="470347" y="373579"/>
                      <a:pt x="469204" y="372055"/>
                      <a:pt x="469299" y="371388"/>
                    </a:cubicBezTo>
                    <a:cubicBezTo>
                      <a:pt x="469394" y="370721"/>
                      <a:pt x="470633" y="369959"/>
                      <a:pt x="471490" y="369578"/>
                    </a:cubicBezTo>
                    <a:close/>
                    <a:moveTo>
                      <a:pt x="1136335" y="369197"/>
                    </a:moveTo>
                    <a:cubicBezTo>
                      <a:pt x="1133668" y="370435"/>
                      <a:pt x="1132810" y="372055"/>
                      <a:pt x="1134430" y="372912"/>
                    </a:cubicBezTo>
                    <a:cubicBezTo>
                      <a:pt x="1136144" y="373769"/>
                      <a:pt x="1140050" y="375579"/>
                      <a:pt x="1139573" y="375198"/>
                    </a:cubicBezTo>
                    <a:cubicBezTo>
                      <a:pt x="1139002" y="374817"/>
                      <a:pt x="1139002" y="373198"/>
                      <a:pt x="1140621" y="372626"/>
                    </a:cubicBezTo>
                    <a:cubicBezTo>
                      <a:pt x="1142335" y="372055"/>
                      <a:pt x="1139002" y="367959"/>
                      <a:pt x="1136335" y="369197"/>
                    </a:cubicBezTo>
                    <a:close/>
                    <a:moveTo>
                      <a:pt x="28196" y="365578"/>
                    </a:moveTo>
                    <a:cubicBezTo>
                      <a:pt x="30196" y="364911"/>
                      <a:pt x="31530" y="369388"/>
                      <a:pt x="34197" y="366054"/>
                    </a:cubicBezTo>
                    <a:lnTo>
                      <a:pt x="34483" y="365673"/>
                    </a:lnTo>
                    <a:cubicBezTo>
                      <a:pt x="36674" y="366149"/>
                      <a:pt x="37817" y="367959"/>
                      <a:pt x="37054" y="369578"/>
                    </a:cubicBezTo>
                    <a:lnTo>
                      <a:pt x="36293" y="369578"/>
                    </a:lnTo>
                    <a:lnTo>
                      <a:pt x="30387" y="369769"/>
                    </a:lnTo>
                    <a:cubicBezTo>
                      <a:pt x="31054" y="373293"/>
                      <a:pt x="31816" y="374436"/>
                      <a:pt x="31911" y="372436"/>
                    </a:cubicBezTo>
                    <a:cubicBezTo>
                      <a:pt x="32006" y="370436"/>
                      <a:pt x="26006" y="368150"/>
                      <a:pt x="25815" y="367102"/>
                    </a:cubicBezTo>
                    <a:lnTo>
                      <a:pt x="26101" y="366245"/>
                    </a:lnTo>
                    <a:cubicBezTo>
                      <a:pt x="26196" y="365864"/>
                      <a:pt x="27434" y="365768"/>
                      <a:pt x="28196" y="365578"/>
                    </a:cubicBezTo>
                    <a:close/>
                    <a:moveTo>
                      <a:pt x="1682308" y="364530"/>
                    </a:moveTo>
                    <a:cubicBezTo>
                      <a:pt x="1680117" y="362625"/>
                      <a:pt x="1680689" y="362815"/>
                      <a:pt x="1683355" y="365101"/>
                    </a:cubicBezTo>
                    <a:cubicBezTo>
                      <a:pt x="1686118" y="367387"/>
                      <a:pt x="1692024" y="373483"/>
                      <a:pt x="1690214" y="373483"/>
                    </a:cubicBezTo>
                    <a:cubicBezTo>
                      <a:pt x="1688404" y="373483"/>
                      <a:pt x="1684404" y="366530"/>
                      <a:pt x="1682308" y="364530"/>
                    </a:cubicBezTo>
                    <a:close/>
                    <a:moveTo>
                      <a:pt x="1902717" y="363578"/>
                    </a:moveTo>
                    <a:cubicBezTo>
                      <a:pt x="1907289" y="363102"/>
                      <a:pt x="1919576" y="365769"/>
                      <a:pt x="1916909" y="367388"/>
                    </a:cubicBezTo>
                    <a:cubicBezTo>
                      <a:pt x="1914242" y="369007"/>
                      <a:pt x="1905765" y="366150"/>
                      <a:pt x="1904812" y="366150"/>
                    </a:cubicBezTo>
                    <a:cubicBezTo>
                      <a:pt x="1903955" y="365959"/>
                      <a:pt x="1897192" y="368531"/>
                      <a:pt x="1896145" y="367102"/>
                    </a:cubicBezTo>
                    <a:cubicBezTo>
                      <a:pt x="1895192" y="365674"/>
                      <a:pt x="1898145" y="364150"/>
                      <a:pt x="1902717" y="363578"/>
                    </a:cubicBezTo>
                    <a:close/>
                    <a:moveTo>
                      <a:pt x="1718503" y="363292"/>
                    </a:moveTo>
                    <a:lnTo>
                      <a:pt x="1720313" y="363673"/>
                    </a:lnTo>
                    <a:cubicBezTo>
                      <a:pt x="1721075" y="363768"/>
                      <a:pt x="1721551" y="365959"/>
                      <a:pt x="1721551" y="367197"/>
                    </a:cubicBezTo>
                    <a:lnTo>
                      <a:pt x="1721462" y="370503"/>
                    </a:lnTo>
                    <a:lnTo>
                      <a:pt x="1713645" y="369102"/>
                    </a:lnTo>
                    <a:cubicBezTo>
                      <a:pt x="1712884" y="369960"/>
                      <a:pt x="1709454" y="371579"/>
                      <a:pt x="1708502" y="369769"/>
                    </a:cubicBezTo>
                    <a:lnTo>
                      <a:pt x="1708883" y="369388"/>
                    </a:lnTo>
                    <a:lnTo>
                      <a:pt x="1710502" y="367483"/>
                    </a:lnTo>
                    <a:cubicBezTo>
                      <a:pt x="1712693" y="365673"/>
                      <a:pt x="1716313" y="363768"/>
                      <a:pt x="1718503" y="363292"/>
                    </a:cubicBezTo>
                    <a:close/>
                    <a:moveTo>
                      <a:pt x="1818230" y="361863"/>
                    </a:moveTo>
                    <a:cubicBezTo>
                      <a:pt x="1821373" y="363768"/>
                      <a:pt x="1819754" y="369293"/>
                      <a:pt x="1817563" y="366530"/>
                    </a:cubicBezTo>
                    <a:lnTo>
                      <a:pt x="1814896" y="365864"/>
                    </a:lnTo>
                    <a:lnTo>
                      <a:pt x="1809181" y="364244"/>
                    </a:lnTo>
                    <a:cubicBezTo>
                      <a:pt x="1810991" y="361006"/>
                      <a:pt x="1815086" y="359958"/>
                      <a:pt x="1818230" y="361863"/>
                    </a:cubicBezTo>
                    <a:close/>
                    <a:moveTo>
                      <a:pt x="2328865" y="359196"/>
                    </a:moveTo>
                    <a:lnTo>
                      <a:pt x="2329246" y="359291"/>
                    </a:lnTo>
                    <a:lnTo>
                      <a:pt x="2333913" y="360720"/>
                    </a:lnTo>
                    <a:cubicBezTo>
                      <a:pt x="2339248" y="362435"/>
                      <a:pt x="2342772" y="364530"/>
                      <a:pt x="2341915" y="365292"/>
                    </a:cubicBezTo>
                    <a:cubicBezTo>
                      <a:pt x="2341057" y="365959"/>
                      <a:pt x="2336485" y="365673"/>
                      <a:pt x="2335533" y="364911"/>
                    </a:cubicBezTo>
                    <a:cubicBezTo>
                      <a:pt x="2334580" y="364149"/>
                      <a:pt x="2332961" y="364340"/>
                      <a:pt x="2331913" y="365292"/>
                    </a:cubicBezTo>
                    <a:lnTo>
                      <a:pt x="2330866" y="365482"/>
                    </a:lnTo>
                    <a:lnTo>
                      <a:pt x="2328961" y="365768"/>
                    </a:lnTo>
                    <a:cubicBezTo>
                      <a:pt x="2325150" y="365673"/>
                      <a:pt x="2323436" y="365006"/>
                      <a:pt x="2325150" y="364340"/>
                    </a:cubicBezTo>
                    <a:cubicBezTo>
                      <a:pt x="2326770" y="363673"/>
                      <a:pt x="2329532" y="362149"/>
                      <a:pt x="2329056" y="361768"/>
                    </a:cubicBezTo>
                    <a:cubicBezTo>
                      <a:pt x="2328579" y="361387"/>
                      <a:pt x="2328008" y="359768"/>
                      <a:pt x="2328865" y="359196"/>
                    </a:cubicBezTo>
                    <a:close/>
                    <a:moveTo>
                      <a:pt x="225554" y="358910"/>
                    </a:moveTo>
                    <a:cubicBezTo>
                      <a:pt x="220411" y="358434"/>
                      <a:pt x="221744" y="362815"/>
                      <a:pt x="219553" y="364435"/>
                    </a:cubicBezTo>
                    <a:cubicBezTo>
                      <a:pt x="218601" y="365101"/>
                      <a:pt x="219363" y="369292"/>
                      <a:pt x="220411" y="369578"/>
                    </a:cubicBezTo>
                    <a:cubicBezTo>
                      <a:pt x="224221" y="370721"/>
                      <a:pt x="223744" y="368054"/>
                      <a:pt x="224221" y="365959"/>
                    </a:cubicBezTo>
                    <a:cubicBezTo>
                      <a:pt x="224602" y="364435"/>
                      <a:pt x="226126" y="363101"/>
                      <a:pt x="227459" y="361863"/>
                    </a:cubicBezTo>
                    <a:lnTo>
                      <a:pt x="230317" y="359005"/>
                    </a:lnTo>
                    <a:cubicBezTo>
                      <a:pt x="228698" y="355862"/>
                      <a:pt x="226697" y="355767"/>
                      <a:pt x="225935" y="358910"/>
                    </a:cubicBezTo>
                    <a:close/>
                    <a:moveTo>
                      <a:pt x="1021082" y="358720"/>
                    </a:moveTo>
                    <a:cubicBezTo>
                      <a:pt x="1020320" y="357672"/>
                      <a:pt x="1017177" y="359386"/>
                      <a:pt x="1014129" y="362530"/>
                    </a:cubicBezTo>
                    <a:lnTo>
                      <a:pt x="1009462" y="361291"/>
                    </a:lnTo>
                    <a:cubicBezTo>
                      <a:pt x="1007652" y="360815"/>
                      <a:pt x="1005937" y="359863"/>
                      <a:pt x="1004033" y="359482"/>
                    </a:cubicBezTo>
                    <a:cubicBezTo>
                      <a:pt x="1002985" y="359291"/>
                      <a:pt x="1000794" y="359577"/>
                      <a:pt x="1000794" y="359767"/>
                    </a:cubicBezTo>
                    <a:cubicBezTo>
                      <a:pt x="1000603" y="360910"/>
                      <a:pt x="1000699" y="362244"/>
                      <a:pt x="1001270" y="363292"/>
                    </a:cubicBezTo>
                    <a:cubicBezTo>
                      <a:pt x="1001746" y="364149"/>
                      <a:pt x="1002890" y="365387"/>
                      <a:pt x="1003842" y="365387"/>
                    </a:cubicBezTo>
                    <a:lnTo>
                      <a:pt x="1008033" y="365768"/>
                    </a:lnTo>
                    <a:cubicBezTo>
                      <a:pt x="1011367" y="367959"/>
                      <a:pt x="1015367" y="370054"/>
                      <a:pt x="1016891" y="370435"/>
                    </a:cubicBezTo>
                    <a:cubicBezTo>
                      <a:pt x="1018415" y="370816"/>
                      <a:pt x="1019844" y="366911"/>
                      <a:pt x="1018987" y="365387"/>
                    </a:cubicBezTo>
                    <a:lnTo>
                      <a:pt x="1016701" y="365387"/>
                    </a:lnTo>
                    <a:lnTo>
                      <a:pt x="1016415" y="365387"/>
                    </a:lnTo>
                    <a:cubicBezTo>
                      <a:pt x="1016129" y="364530"/>
                      <a:pt x="1016891" y="363673"/>
                      <a:pt x="1018225" y="363577"/>
                    </a:cubicBezTo>
                    <a:cubicBezTo>
                      <a:pt x="1019463" y="363482"/>
                      <a:pt x="1021749" y="359863"/>
                      <a:pt x="1021082" y="358720"/>
                    </a:cubicBezTo>
                    <a:close/>
                    <a:moveTo>
                      <a:pt x="2163416" y="357577"/>
                    </a:moveTo>
                    <a:lnTo>
                      <a:pt x="2164178" y="357768"/>
                    </a:lnTo>
                    <a:lnTo>
                      <a:pt x="2169988" y="359292"/>
                    </a:lnTo>
                    <a:cubicBezTo>
                      <a:pt x="2169321" y="363959"/>
                      <a:pt x="2166178" y="366912"/>
                      <a:pt x="2162844" y="365864"/>
                    </a:cubicBezTo>
                    <a:lnTo>
                      <a:pt x="2159606" y="365578"/>
                    </a:lnTo>
                    <a:lnTo>
                      <a:pt x="2157606" y="365388"/>
                    </a:lnTo>
                    <a:cubicBezTo>
                      <a:pt x="2154272" y="365483"/>
                      <a:pt x="2149509" y="366054"/>
                      <a:pt x="2146938" y="366626"/>
                    </a:cubicBezTo>
                    <a:lnTo>
                      <a:pt x="2144557" y="365578"/>
                    </a:lnTo>
                    <a:lnTo>
                      <a:pt x="2142080" y="364530"/>
                    </a:lnTo>
                    <a:cubicBezTo>
                      <a:pt x="2137889" y="363102"/>
                      <a:pt x="2138746" y="360435"/>
                      <a:pt x="2144080" y="358815"/>
                    </a:cubicBezTo>
                    <a:lnTo>
                      <a:pt x="2149319" y="360054"/>
                    </a:lnTo>
                    <a:lnTo>
                      <a:pt x="2153605" y="361101"/>
                    </a:lnTo>
                    <a:cubicBezTo>
                      <a:pt x="2158177" y="359006"/>
                      <a:pt x="2162654" y="357387"/>
                      <a:pt x="2163416" y="357577"/>
                    </a:cubicBezTo>
                    <a:close/>
                    <a:moveTo>
                      <a:pt x="1778415" y="357006"/>
                    </a:moveTo>
                    <a:cubicBezTo>
                      <a:pt x="1779558" y="357577"/>
                      <a:pt x="1781844" y="359196"/>
                      <a:pt x="1782987" y="359673"/>
                    </a:cubicBezTo>
                    <a:cubicBezTo>
                      <a:pt x="1784130" y="360054"/>
                      <a:pt x="1788797" y="365864"/>
                      <a:pt x="1786035" y="367674"/>
                    </a:cubicBezTo>
                    <a:cubicBezTo>
                      <a:pt x="1783272" y="369484"/>
                      <a:pt x="1780129" y="368436"/>
                      <a:pt x="1779081" y="365388"/>
                    </a:cubicBezTo>
                    <a:lnTo>
                      <a:pt x="1778415" y="363197"/>
                    </a:lnTo>
                    <a:lnTo>
                      <a:pt x="1777748" y="361292"/>
                    </a:lnTo>
                    <a:cubicBezTo>
                      <a:pt x="1776891" y="358435"/>
                      <a:pt x="1777272" y="356434"/>
                      <a:pt x="1778415" y="357006"/>
                    </a:cubicBezTo>
                    <a:close/>
                    <a:moveTo>
                      <a:pt x="2203897" y="356815"/>
                    </a:moveTo>
                    <a:cubicBezTo>
                      <a:pt x="2205040" y="355005"/>
                      <a:pt x="2210183" y="360720"/>
                      <a:pt x="2211803" y="361196"/>
                    </a:cubicBezTo>
                    <a:lnTo>
                      <a:pt x="2213136" y="361006"/>
                    </a:lnTo>
                    <a:lnTo>
                      <a:pt x="2214850" y="360720"/>
                    </a:lnTo>
                    <a:cubicBezTo>
                      <a:pt x="2216374" y="359768"/>
                      <a:pt x="2213422" y="362720"/>
                      <a:pt x="2211707" y="364054"/>
                    </a:cubicBezTo>
                    <a:cubicBezTo>
                      <a:pt x="2210088" y="365387"/>
                      <a:pt x="2207802" y="365578"/>
                      <a:pt x="2206659" y="364530"/>
                    </a:cubicBezTo>
                    <a:cubicBezTo>
                      <a:pt x="2205516" y="363482"/>
                      <a:pt x="2202754" y="358529"/>
                      <a:pt x="2203897" y="356815"/>
                    </a:cubicBezTo>
                    <a:close/>
                    <a:moveTo>
                      <a:pt x="143357" y="356379"/>
                    </a:moveTo>
                    <a:lnTo>
                      <a:pt x="143830" y="356529"/>
                    </a:lnTo>
                    <a:lnTo>
                      <a:pt x="143830" y="356708"/>
                    </a:lnTo>
                    <a:close/>
                    <a:moveTo>
                      <a:pt x="2195229" y="356148"/>
                    </a:moveTo>
                    <a:lnTo>
                      <a:pt x="2191419" y="360053"/>
                    </a:lnTo>
                    <a:lnTo>
                      <a:pt x="2188085" y="363482"/>
                    </a:lnTo>
                    <a:cubicBezTo>
                      <a:pt x="2192181" y="363863"/>
                      <a:pt x="2188275" y="367292"/>
                      <a:pt x="2186847" y="365006"/>
                    </a:cubicBezTo>
                    <a:cubicBezTo>
                      <a:pt x="2185323" y="362720"/>
                      <a:pt x="2183037" y="362530"/>
                      <a:pt x="2181703" y="364625"/>
                    </a:cubicBezTo>
                    <a:lnTo>
                      <a:pt x="2180370" y="365864"/>
                    </a:lnTo>
                    <a:lnTo>
                      <a:pt x="2179513" y="366721"/>
                    </a:lnTo>
                    <a:cubicBezTo>
                      <a:pt x="2177988" y="367292"/>
                      <a:pt x="2176369" y="367102"/>
                      <a:pt x="2175893" y="366340"/>
                    </a:cubicBezTo>
                    <a:cubicBezTo>
                      <a:pt x="2175417" y="365578"/>
                      <a:pt x="2176369" y="363101"/>
                      <a:pt x="2177417" y="361768"/>
                    </a:cubicBezTo>
                    <a:cubicBezTo>
                      <a:pt x="2178465" y="360434"/>
                      <a:pt x="2182656" y="357767"/>
                      <a:pt x="2184370" y="358529"/>
                    </a:cubicBezTo>
                    <a:cubicBezTo>
                      <a:pt x="2186085" y="359291"/>
                      <a:pt x="2191895" y="354529"/>
                      <a:pt x="2195229" y="356148"/>
                    </a:cubicBezTo>
                    <a:close/>
                    <a:moveTo>
                      <a:pt x="2366679" y="355481"/>
                    </a:moveTo>
                    <a:cubicBezTo>
                      <a:pt x="2368394" y="356529"/>
                      <a:pt x="2369060" y="358053"/>
                      <a:pt x="2368775" y="358338"/>
                    </a:cubicBezTo>
                    <a:cubicBezTo>
                      <a:pt x="2368489" y="358624"/>
                      <a:pt x="2367346" y="358910"/>
                      <a:pt x="2366203" y="358910"/>
                    </a:cubicBezTo>
                    <a:cubicBezTo>
                      <a:pt x="2365155" y="358910"/>
                      <a:pt x="2361535" y="359862"/>
                      <a:pt x="2361250" y="361006"/>
                    </a:cubicBezTo>
                    <a:cubicBezTo>
                      <a:pt x="2360964" y="362149"/>
                      <a:pt x="2359630" y="365292"/>
                      <a:pt x="2358678" y="365673"/>
                    </a:cubicBezTo>
                    <a:lnTo>
                      <a:pt x="2358107" y="365482"/>
                    </a:lnTo>
                    <a:lnTo>
                      <a:pt x="2354772" y="364530"/>
                    </a:lnTo>
                    <a:cubicBezTo>
                      <a:pt x="2351154" y="363387"/>
                      <a:pt x="2350105" y="362720"/>
                      <a:pt x="2352487" y="363101"/>
                    </a:cubicBezTo>
                    <a:cubicBezTo>
                      <a:pt x="2354868" y="363482"/>
                      <a:pt x="2358678" y="357291"/>
                      <a:pt x="2362107" y="356148"/>
                    </a:cubicBezTo>
                    <a:lnTo>
                      <a:pt x="2365441" y="355672"/>
                    </a:lnTo>
                    <a:close/>
                    <a:moveTo>
                      <a:pt x="1424847" y="355195"/>
                    </a:moveTo>
                    <a:lnTo>
                      <a:pt x="1423609" y="355386"/>
                    </a:lnTo>
                    <a:lnTo>
                      <a:pt x="1420180" y="356053"/>
                    </a:lnTo>
                    <a:cubicBezTo>
                      <a:pt x="1415893" y="357291"/>
                      <a:pt x="1412369" y="359196"/>
                      <a:pt x="1412274" y="360434"/>
                    </a:cubicBezTo>
                    <a:cubicBezTo>
                      <a:pt x="1412179" y="361577"/>
                      <a:pt x="1413036" y="364720"/>
                      <a:pt x="1413608" y="364911"/>
                    </a:cubicBezTo>
                    <a:cubicBezTo>
                      <a:pt x="1414179" y="365101"/>
                      <a:pt x="1415989" y="365006"/>
                      <a:pt x="1416275" y="364244"/>
                    </a:cubicBezTo>
                    <a:lnTo>
                      <a:pt x="1416370" y="363577"/>
                    </a:lnTo>
                    <a:cubicBezTo>
                      <a:pt x="1416465" y="362815"/>
                      <a:pt x="1416084" y="361482"/>
                      <a:pt x="1416275" y="361482"/>
                    </a:cubicBezTo>
                    <a:cubicBezTo>
                      <a:pt x="1419323" y="360625"/>
                      <a:pt x="1422466" y="360148"/>
                      <a:pt x="1425418" y="359196"/>
                    </a:cubicBezTo>
                    <a:lnTo>
                      <a:pt x="1426466" y="358815"/>
                    </a:lnTo>
                    <a:cubicBezTo>
                      <a:pt x="1427228" y="357481"/>
                      <a:pt x="1426466" y="355862"/>
                      <a:pt x="1424847" y="355195"/>
                    </a:cubicBezTo>
                    <a:close/>
                    <a:moveTo>
                      <a:pt x="1137859" y="355005"/>
                    </a:moveTo>
                    <a:cubicBezTo>
                      <a:pt x="1136240" y="354052"/>
                      <a:pt x="1135668" y="356148"/>
                      <a:pt x="1136811" y="359577"/>
                    </a:cubicBezTo>
                    <a:lnTo>
                      <a:pt x="1130429" y="359386"/>
                    </a:lnTo>
                    <a:lnTo>
                      <a:pt x="1130048" y="359386"/>
                    </a:lnTo>
                    <a:cubicBezTo>
                      <a:pt x="1129572" y="361196"/>
                      <a:pt x="1130239" y="363101"/>
                      <a:pt x="1131572" y="363673"/>
                    </a:cubicBezTo>
                    <a:lnTo>
                      <a:pt x="1132429" y="363387"/>
                    </a:lnTo>
                    <a:lnTo>
                      <a:pt x="1136525" y="362149"/>
                    </a:lnTo>
                    <a:cubicBezTo>
                      <a:pt x="1141097" y="360339"/>
                      <a:pt x="1139573" y="355957"/>
                      <a:pt x="1137859" y="355005"/>
                    </a:cubicBezTo>
                    <a:close/>
                    <a:moveTo>
                      <a:pt x="98586" y="354815"/>
                    </a:moveTo>
                    <a:cubicBezTo>
                      <a:pt x="100968" y="356148"/>
                      <a:pt x="98301" y="362435"/>
                      <a:pt x="94205" y="361196"/>
                    </a:cubicBezTo>
                    <a:cubicBezTo>
                      <a:pt x="90109" y="359958"/>
                      <a:pt x="87918" y="358053"/>
                      <a:pt x="89347" y="356815"/>
                    </a:cubicBezTo>
                    <a:cubicBezTo>
                      <a:pt x="90776" y="355577"/>
                      <a:pt x="96205" y="353576"/>
                      <a:pt x="98586" y="354815"/>
                    </a:cubicBezTo>
                    <a:close/>
                    <a:moveTo>
                      <a:pt x="140020" y="354052"/>
                    </a:moveTo>
                    <a:lnTo>
                      <a:pt x="143357" y="356379"/>
                    </a:lnTo>
                    <a:lnTo>
                      <a:pt x="141734" y="355862"/>
                    </a:lnTo>
                    <a:lnTo>
                      <a:pt x="140115" y="355767"/>
                    </a:lnTo>
                    <a:cubicBezTo>
                      <a:pt x="138210" y="355862"/>
                      <a:pt x="136876" y="355195"/>
                      <a:pt x="137067" y="354338"/>
                    </a:cubicBezTo>
                    <a:lnTo>
                      <a:pt x="137162" y="354338"/>
                    </a:lnTo>
                    <a:close/>
                    <a:moveTo>
                      <a:pt x="1752221" y="353195"/>
                    </a:moveTo>
                    <a:cubicBezTo>
                      <a:pt x="1749840" y="354719"/>
                      <a:pt x="1747554" y="353290"/>
                      <a:pt x="1745554" y="353767"/>
                    </a:cubicBezTo>
                    <a:lnTo>
                      <a:pt x="1742506" y="354529"/>
                    </a:lnTo>
                    <a:cubicBezTo>
                      <a:pt x="1739648" y="356243"/>
                      <a:pt x="1738219" y="359101"/>
                      <a:pt x="1739458" y="361006"/>
                    </a:cubicBezTo>
                    <a:cubicBezTo>
                      <a:pt x="1740601" y="362815"/>
                      <a:pt x="1745554" y="367006"/>
                      <a:pt x="1746982" y="364816"/>
                    </a:cubicBezTo>
                    <a:cubicBezTo>
                      <a:pt x="1748411" y="362625"/>
                      <a:pt x="1752793" y="357291"/>
                      <a:pt x="1754031" y="357481"/>
                    </a:cubicBezTo>
                    <a:lnTo>
                      <a:pt x="1754888" y="358053"/>
                    </a:lnTo>
                    <a:cubicBezTo>
                      <a:pt x="1756603" y="359386"/>
                      <a:pt x="1758698" y="360339"/>
                      <a:pt x="1760031" y="358339"/>
                    </a:cubicBezTo>
                    <a:cubicBezTo>
                      <a:pt x="1760604" y="357481"/>
                      <a:pt x="1759175" y="355100"/>
                      <a:pt x="1757841" y="354243"/>
                    </a:cubicBezTo>
                    <a:cubicBezTo>
                      <a:pt x="1756413" y="353290"/>
                      <a:pt x="1753269" y="352528"/>
                      <a:pt x="1752221" y="353195"/>
                    </a:cubicBezTo>
                    <a:close/>
                    <a:moveTo>
                      <a:pt x="744762" y="352148"/>
                    </a:moveTo>
                    <a:cubicBezTo>
                      <a:pt x="748763" y="351671"/>
                      <a:pt x="750382" y="354053"/>
                      <a:pt x="748477" y="357577"/>
                    </a:cubicBezTo>
                    <a:lnTo>
                      <a:pt x="743619" y="357101"/>
                    </a:lnTo>
                    <a:lnTo>
                      <a:pt x="739714" y="356720"/>
                    </a:lnTo>
                    <a:cubicBezTo>
                      <a:pt x="735523" y="355386"/>
                      <a:pt x="734952" y="354148"/>
                      <a:pt x="738476" y="353767"/>
                    </a:cubicBezTo>
                    <a:lnTo>
                      <a:pt x="741428" y="353005"/>
                    </a:lnTo>
                    <a:close/>
                    <a:moveTo>
                      <a:pt x="1479140" y="351862"/>
                    </a:moveTo>
                    <a:cubicBezTo>
                      <a:pt x="1478473" y="351385"/>
                      <a:pt x="1477806" y="352147"/>
                      <a:pt x="1477616" y="353576"/>
                    </a:cubicBezTo>
                    <a:cubicBezTo>
                      <a:pt x="1477425" y="355005"/>
                      <a:pt x="1469043" y="356434"/>
                      <a:pt x="1464757" y="357958"/>
                    </a:cubicBezTo>
                    <a:lnTo>
                      <a:pt x="1460756" y="355100"/>
                    </a:lnTo>
                    <a:cubicBezTo>
                      <a:pt x="1460566" y="355005"/>
                      <a:pt x="1459232" y="355576"/>
                      <a:pt x="1458851" y="356148"/>
                    </a:cubicBezTo>
                    <a:cubicBezTo>
                      <a:pt x="1458470" y="356719"/>
                      <a:pt x="1458661" y="357481"/>
                      <a:pt x="1458851" y="358148"/>
                    </a:cubicBezTo>
                    <a:cubicBezTo>
                      <a:pt x="1458946" y="358529"/>
                      <a:pt x="1471424" y="360434"/>
                      <a:pt x="1471805" y="360148"/>
                    </a:cubicBezTo>
                    <a:lnTo>
                      <a:pt x="1475234" y="358148"/>
                    </a:lnTo>
                    <a:cubicBezTo>
                      <a:pt x="1478949" y="355957"/>
                      <a:pt x="1479806" y="352338"/>
                      <a:pt x="1479140" y="351862"/>
                    </a:cubicBezTo>
                    <a:close/>
                    <a:moveTo>
                      <a:pt x="790482" y="351005"/>
                    </a:moveTo>
                    <a:cubicBezTo>
                      <a:pt x="791339" y="350815"/>
                      <a:pt x="793149" y="351481"/>
                      <a:pt x="793435" y="352053"/>
                    </a:cubicBezTo>
                    <a:cubicBezTo>
                      <a:pt x="793816" y="352720"/>
                      <a:pt x="793340" y="354434"/>
                      <a:pt x="792673" y="354625"/>
                    </a:cubicBezTo>
                    <a:cubicBezTo>
                      <a:pt x="790482" y="355291"/>
                      <a:pt x="787529" y="355101"/>
                      <a:pt x="788292" y="358244"/>
                    </a:cubicBezTo>
                    <a:cubicBezTo>
                      <a:pt x="788292" y="358339"/>
                      <a:pt x="785434" y="359387"/>
                      <a:pt x="784005" y="359197"/>
                    </a:cubicBezTo>
                    <a:lnTo>
                      <a:pt x="780576" y="358816"/>
                    </a:lnTo>
                    <a:cubicBezTo>
                      <a:pt x="779243" y="356244"/>
                      <a:pt x="781910" y="353101"/>
                      <a:pt x="786386" y="351862"/>
                    </a:cubicBezTo>
                    <a:close/>
                    <a:moveTo>
                      <a:pt x="1091472" y="351004"/>
                    </a:moveTo>
                    <a:cubicBezTo>
                      <a:pt x="1089567" y="353671"/>
                      <a:pt x="1090043" y="357672"/>
                      <a:pt x="1092520" y="359863"/>
                    </a:cubicBezTo>
                    <a:lnTo>
                      <a:pt x="1095473" y="360339"/>
                    </a:lnTo>
                    <a:lnTo>
                      <a:pt x="1098997" y="360815"/>
                    </a:lnTo>
                    <a:cubicBezTo>
                      <a:pt x="1100235" y="363292"/>
                      <a:pt x="1103474" y="364149"/>
                      <a:pt x="1106236" y="362625"/>
                    </a:cubicBezTo>
                    <a:lnTo>
                      <a:pt x="1108617" y="361291"/>
                    </a:lnTo>
                    <a:cubicBezTo>
                      <a:pt x="1110903" y="360053"/>
                      <a:pt x="1111856" y="355862"/>
                      <a:pt x="1110046" y="355576"/>
                    </a:cubicBezTo>
                    <a:cubicBezTo>
                      <a:pt x="1106236" y="354910"/>
                      <a:pt x="1103283" y="351004"/>
                      <a:pt x="1098806" y="353386"/>
                    </a:cubicBezTo>
                    <a:cubicBezTo>
                      <a:pt x="1097568" y="354052"/>
                      <a:pt x="1096996" y="355386"/>
                      <a:pt x="1095092" y="353862"/>
                    </a:cubicBezTo>
                    <a:close/>
                    <a:moveTo>
                      <a:pt x="1345694" y="347004"/>
                    </a:moveTo>
                    <a:cubicBezTo>
                      <a:pt x="1343980" y="346337"/>
                      <a:pt x="1340360" y="349004"/>
                      <a:pt x="1337693" y="350242"/>
                    </a:cubicBezTo>
                    <a:lnTo>
                      <a:pt x="1337408" y="350338"/>
                    </a:lnTo>
                    <a:cubicBezTo>
                      <a:pt x="1337693" y="351290"/>
                      <a:pt x="1339693" y="351671"/>
                      <a:pt x="1341979" y="351100"/>
                    </a:cubicBezTo>
                    <a:lnTo>
                      <a:pt x="1344075" y="350909"/>
                    </a:lnTo>
                    <a:lnTo>
                      <a:pt x="1346075" y="350719"/>
                    </a:lnTo>
                    <a:cubicBezTo>
                      <a:pt x="1348552" y="350814"/>
                      <a:pt x="1350266" y="351481"/>
                      <a:pt x="1349790" y="352147"/>
                    </a:cubicBezTo>
                    <a:cubicBezTo>
                      <a:pt x="1349218" y="352909"/>
                      <a:pt x="1351885" y="354624"/>
                      <a:pt x="1353219" y="354624"/>
                    </a:cubicBezTo>
                    <a:cubicBezTo>
                      <a:pt x="1354552" y="354624"/>
                      <a:pt x="1352838" y="351862"/>
                      <a:pt x="1349504" y="348433"/>
                    </a:cubicBezTo>
                    <a:close/>
                    <a:moveTo>
                      <a:pt x="1650875" y="346051"/>
                    </a:moveTo>
                    <a:cubicBezTo>
                      <a:pt x="1649351" y="346623"/>
                      <a:pt x="1639826" y="349671"/>
                      <a:pt x="1636969" y="349861"/>
                    </a:cubicBezTo>
                    <a:cubicBezTo>
                      <a:pt x="1634111" y="350052"/>
                      <a:pt x="1634968" y="350528"/>
                      <a:pt x="1638969" y="350909"/>
                    </a:cubicBezTo>
                    <a:cubicBezTo>
                      <a:pt x="1642969" y="351290"/>
                      <a:pt x="1654019" y="351862"/>
                      <a:pt x="1654304" y="351195"/>
                    </a:cubicBezTo>
                    <a:cubicBezTo>
                      <a:pt x="1654590" y="350528"/>
                      <a:pt x="1655638" y="348242"/>
                      <a:pt x="1655066" y="347575"/>
                    </a:cubicBezTo>
                    <a:cubicBezTo>
                      <a:pt x="1654590" y="346909"/>
                      <a:pt x="1652494" y="345480"/>
                      <a:pt x="1650875" y="346051"/>
                    </a:cubicBezTo>
                    <a:close/>
                    <a:moveTo>
                      <a:pt x="1020403" y="345629"/>
                    </a:moveTo>
                    <a:lnTo>
                      <a:pt x="1019844" y="346242"/>
                    </a:lnTo>
                    <a:lnTo>
                      <a:pt x="1018225" y="347480"/>
                    </a:lnTo>
                    <a:lnTo>
                      <a:pt x="1015367" y="349766"/>
                    </a:lnTo>
                    <a:cubicBezTo>
                      <a:pt x="1011557" y="349099"/>
                      <a:pt x="1006033" y="346623"/>
                      <a:pt x="1004985" y="345766"/>
                    </a:cubicBezTo>
                    <a:close/>
                    <a:moveTo>
                      <a:pt x="1238252" y="344623"/>
                    </a:moveTo>
                    <a:cubicBezTo>
                      <a:pt x="1236538" y="345004"/>
                      <a:pt x="1233204" y="346909"/>
                      <a:pt x="1230823" y="348814"/>
                    </a:cubicBezTo>
                    <a:lnTo>
                      <a:pt x="1227870" y="348528"/>
                    </a:lnTo>
                    <a:lnTo>
                      <a:pt x="1223965" y="348147"/>
                    </a:lnTo>
                    <a:cubicBezTo>
                      <a:pt x="1221488" y="350147"/>
                      <a:pt x="1219107" y="353481"/>
                      <a:pt x="1218535" y="355481"/>
                    </a:cubicBezTo>
                    <a:cubicBezTo>
                      <a:pt x="1217964" y="357481"/>
                      <a:pt x="1223393" y="359291"/>
                      <a:pt x="1223203" y="357386"/>
                    </a:cubicBezTo>
                    <a:cubicBezTo>
                      <a:pt x="1222917" y="355576"/>
                      <a:pt x="1229299" y="358243"/>
                      <a:pt x="1229299" y="360053"/>
                    </a:cubicBezTo>
                    <a:cubicBezTo>
                      <a:pt x="1229299" y="361958"/>
                      <a:pt x="1231394" y="363387"/>
                      <a:pt x="1234061" y="363387"/>
                    </a:cubicBezTo>
                    <a:lnTo>
                      <a:pt x="1235776" y="363482"/>
                    </a:lnTo>
                    <a:lnTo>
                      <a:pt x="1237109" y="363577"/>
                    </a:lnTo>
                    <a:cubicBezTo>
                      <a:pt x="1238728" y="364054"/>
                      <a:pt x="1237871" y="362149"/>
                      <a:pt x="1235204" y="359291"/>
                    </a:cubicBezTo>
                    <a:lnTo>
                      <a:pt x="1232823" y="356719"/>
                    </a:lnTo>
                    <a:lnTo>
                      <a:pt x="1232537" y="356434"/>
                    </a:lnTo>
                    <a:cubicBezTo>
                      <a:pt x="1232823" y="355481"/>
                      <a:pt x="1233966" y="355005"/>
                      <a:pt x="1235109" y="355386"/>
                    </a:cubicBezTo>
                    <a:cubicBezTo>
                      <a:pt x="1236252" y="355767"/>
                      <a:pt x="1239205" y="355672"/>
                      <a:pt x="1239776" y="354433"/>
                    </a:cubicBezTo>
                    <a:cubicBezTo>
                      <a:pt x="1240252" y="353195"/>
                      <a:pt x="1241491" y="348433"/>
                      <a:pt x="1240919" y="346337"/>
                    </a:cubicBezTo>
                    <a:lnTo>
                      <a:pt x="1239109" y="345194"/>
                    </a:lnTo>
                    <a:close/>
                    <a:moveTo>
                      <a:pt x="1947988" y="341213"/>
                    </a:moveTo>
                    <a:lnTo>
                      <a:pt x="1952437" y="341860"/>
                    </a:lnTo>
                    <a:cubicBezTo>
                      <a:pt x="1953103" y="341098"/>
                      <a:pt x="1951104" y="340908"/>
                      <a:pt x="1947960" y="341384"/>
                    </a:cubicBezTo>
                    <a:close/>
                    <a:moveTo>
                      <a:pt x="364429" y="340527"/>
                    </a:moveTo>
                    <a:cubicBezTo>
                      <a:pt x="363286" y="340527"/>
                      <a:pt x="361762" y="340717"/>
                      <a:pt x="361190" y="341289"/>
                    </a:cubicBezTo>
                    <a:lnTo>
                      <a:pt x="360524" y="341956"/>
                    </a:lnTo>
                    <a:cubicBezTo>
                      <a:pt x="360619" y="343194"/>
                      <a:pt x="359571" y="346051"/>
                      <a:pt x="358142" y="348337"/>
                    </a:cubicBezTo>
                    <a:lnTo>
                      <a:pt x="352332" y="347385"/>
                    </a:lnTo>
                    <a:lnTo>
                      <a:pt x="349951" y="347004"/>
                    </a:lnTo>
                    <a:cubicBezTo>
                      <a:pt x="347189" y="348052"/>
                      <a:pt x="346903" y="348814"/>
                      <a:pt x="349570" y="348718"/>
                    </a:cubicBezTo>
                    <a:cubicBezTo>
                      <a:pt x="352141" y="348528"/>
                      <a:pt x="357666" y="352719"/>
                      <a:pt x="358904" y="352433"/>
                    </a:cubicBezTo>
                    <a:cubicBezTo>
                      <a:pt x="360142" y="352147"/>
                      <a:pt x="362428" y="349480"/>
                      <a:pt x="363191" y="347861"/>
                    </a:cubicBezTo>
                    <a:cubicBezTo>
                      <a:pt x="363952" y="346242"/>
                      <a:pt x="365381" y="341289"/>
                      <a:pt x="364905" y="340527"/>
                    </a:cubicBezTo>
                    <a:close/>
                    <a:moveTo>
                      <a:pt x="1100330" y="339574"/>
                    </a:moveTo>
                    <a:lnTo>
                      <a:pt x="1100330" y="339578"/>
                    </a:lnTo>
                    <a:lnTo>
                      <a:pt x="1089567" y="340051"/>
                    </a:lnTo>
                    <a:lnTo>
                      <a:pt x="1084995" y="342241"/>
                    </a:lnTo>
                    <a:cubicBezTo>
                      <a:pt x="1083566" y="343003"/>
                      <a:pt x="1086424" y="344718"/>
                      <a:pt x="1096616" y="346623"/>
                    </a:cubicBezTo>
                    <a:lnTo>
                      <a:pt x="1097663" y="346813"/>
                    </a:lnTo>
                    <a:cubicBezTo>
                      <a:pt x="1099092" y="346432"/>
                      <a:pt x="1100330" y="344527"/>
                      <a:pt x="1100330" y="342527"/>
                    </a:cubicBezTo>
                    <a:lnTo>
                      <a:pt x="1100330" y="340813"/>
                    </a:lnTo>
                    <a:lnTo>
                      <a:pt x="1100330" y="339578"/>
                    </a:lnTo>
                    <a:lnTo>
                      <a:pt x="1100426" y="339574"/>
                    </a:lnTo>
                    <a:close/>
                    <a:moveTo>
                      <a:pt x="1401225" y="339384"/>
                    </a:moveTo>
                    <a:cubicBezTo>
                      <a:pt x="1399796" y="343384"/>
                      <a:pt x="1405321" y="347385"/>
                      <a:pt x="1413322" y="348242"/>
                    </a:cubicBezTo>
                    <a:lnTo>
                      <a:pt x="1418370" y="346147"/>
                    </a:lnTo>
                    <a:lnTo>
                      <a:pt x="1423704" y="344051"/>
                    </a:lnTo>
                    <a:cubicBezTo>
                      <a:pt x="1425418" y="346528"/>
                      <a:pt x="1427609" y="347671"/>
                      <a:pt x="1428752" y="346432"/>
                    </a:cubicBezTo>
                    <a:cubicBezTo>
                      <a:pt x="1429800" y="345194"/>
                      <a:pt x="1425037" y="341384"/>
                      <a:pt x="1423990" y="340908"/>
                    </a:cubicBezTo>
                    <a:cubicBezTo>
                      <a:pt x="1422942" y="340432"/>
                      <a:pt x="1417608" y="341098"/>
                      <a:pt x="1415417" y="340527"/>
                    </a:cubicBezTo>
                    <a:lnTo>
                      <a:pt x="1413322" y="340432"/>
                    </a:lnTo>
                    <a:cubicBezTo>
                      <a:pt x="1411321" y="340336"/>
                      <a:pt x="1408845" y="341765"/>
                      <a:pt x="1407226" y="341289"/>
                    </a:cubicBezTo>
                    <a:close/>
                    <a:moveTo>
                      <a:pt x="1074994" y="338812"/>
                    </a:moveTo>
                    <a:cubicBezTo>
                      <a:pt x="1073089" y="338812"/>
                      <a:pt x="1072232" y="341194"/>
                      <a:pt x="1073089" y="344146"/>
                    </a:cubicBezTo>
                    <a:lnTo>
                      <a:pt x="1074899" y="345480"/>
                    </a:lnTo>
                    <a:lnTo>
                      <a:pt x="1076518" y="346623"/>
                    </a:lnTo>
                    <a:cubicBezTo>
                      <a:pt x="1079566" y="346623"/>
                      <a:pt x="1082042" y="345289"/>
                      <a:pt x="1082042" y="343765"/>
                    </a:cubicBezTo>
                    <a:cubicBezTo>
                      <a:pt x="1082042" y="342241"/>
                      <a:pt x="1076899" y="338812"/>
                      <a:pt x="1074994" y="338812"/>
                    </a:cubicBezTo>
                    <a:close/>
                    <a:moveTo>
                      <a:pt x="1502952" y="338717"/>
                    </a:moveTo>
                    <a:cubicBezTo>
                      <a:pt x="1500761" y="338717"/>
                      <a:pt x="1501809" y="342051"/>
                      <a:pt x="1505143" y="346051"/>
                    </a:cubicBezTo>
                    <a:lnTo>
                      <a:pt x="1508667" y="348147"/>
                    </a:lnTo>
                    <a:cubicBezTo>
                      <a:pt x="1510667" y="349290"/>
                      <a:pt x="1516668" y="349004"/>
                      <a:pt x="1517620" y="347671"/>
                    </a:cubicBezTo>
                    <a:cubicBezTo>
                      <a:pt x="1520287" y="344146"/>
                      <a:pt x="1514477" y="345099"/>
                      <a:pt x="1512763" y="343670"/>
                    </a:cubicBezTo>
                    <a:lnTo>
                      <a:pt x="1511620" y="342622"/>
                    </a:lnTo>
                    <a:cubicBezTo>
                      <a:pt x="1509524" y="342051"/>
                      <a:pt x="1508191" y="341194"/>
                      <a:pt x="1508572" y="340813"/>
                    </a:cubicBezTo>
                    <a:cubicBezTo>
                      <a:pt x="1509048" y="340336"/>
                      <a:pt x="1505143" y="338717"/>
                      <a:pt x="1502952" y="338717"/>
                    </a:cubicBezTo>
                    <a:close/>
                    <a:moveTo>
                      <a:pt x="938786" y="338622"/>
                    </a:moveTo>
                    <a:lnTo>
                      <a:pt x="937929" y="339384"/>
                    </a:lnTo>
                    <a:lnTo>
                      <a:pt x="937167" y="339955"/>
                    </a:lnTo>
                    <a:cubicBezTo>
                      <a:pt x="935834" y="340146"/>
                      <a:pt x="932214" y="339955"/>
                      <a:pt x="929166" y="339574"/>
                    </a:cubicBezTo>
                    <a:cubicBezTo>
                      <a:pt x="926118" y="339193"/>
                      <a:pt x="918117" y="339479"/>
                      <a:pt x="917926" y="341194"/>
                    </a:cubicBezTo>
                    <a:cubicBezTo>
                      <a:pt x="917641" y="342908"/>
                      <a:pt x="912878" y="340622"/>
                      <a:pt x="912211" y="340908"/>
                    </a:cubicBezTo>
                    <a:cubicBezTo>
                      <a:pt x="911545" y="341194"/>
                      <a:pt x="910497" y="342908"/>
                      <a:pt x="911354" y="344051"/>
                    </a:cubicBezTo>
                    <a:lnTo>
                      <a:pt x="912497" y="344337"/>
                    </a:lnTo>
                    <a:lnTo>
                      <a:pt x="914021" y="344813"/>
                    </a:lnTo>
                    <a:cubicBezTo>
                      <a:pt x="915926" y="344623"/>
                      <a:pt x="920498" y="344146"/>
                      <a:pt x="924308" y="343765"/>
                    </a:cubicBezTo>
                    <a:lnTo>
                      <a:pt x="927642" y="343384"/>
                    </a:lnTo>
                    <a:lnTo>
                      <a:pt x="931738" y="343099"/>
                    </a:lnTo>
                    <a:cubicBezTo>
                      <a:pt x="936595" y="342241"/>
                      <a:pt x="940501" y="340813"/>
                      <a:pt x="940310" y="339860"/>
                    </a:cubicBezTo>
                    <a:cubicBezTo>
                      <a:pt x="940120" y="338908"/>
                      <a:pt x="939262" y="337479"/>
                      <a:pt x="938786" y="338622"/>
                    </a:cubicBezTo>
                    <a:close/>
                    <a:moveTo>
                      <a:pt x="904306" y="338431"/>
                    </a:moveTo>
                    <a:lnTo>
                      <a:pt x="902496" y="339670"/>
                    </a:lnTo>
                    <a:cubicBezTo>
                      <a:pt x="900782" y="341289"/>
                      <a:pt x="900591" y="343575"/>
                      <a:pt x="902020" y="344908"/>
                    </a:cubicBezTo>
                    <a:lnTo>
                      <a:pt x="900686" y="346813"/>
                    </a:lnTo>
                    <a:lnTo>
                      <a:pt x="899448" y="348718"/>
                    </a:lnTo>
                    <a:lnTo>
                      <a:pt x="896758" y="351226"/>
                    </a:lnTo>
                    <a:lnTo>
                      <a:pt x="896329" y="351207"/>
                    </a:lnTo>
                    <a:lnTo>
                      <a:pt x="895542" y="350840"/>
                    </a:lnTo>
                    <a:lnTo>
                      <a:pt x="896043" y="346039"/>
                    </a:lnTo>
                    <a:cubicBezTo>
                      <a:pt x="895543" y="343360"/>
                      <a:pt x="894257" y="341336"/>
                      <a:pt x="892304" y="340622"/>
                    </a:cubicBezTo>
                    <a:lnTo>
                      <a:pt x="888875" y="340527"/>
                    </a:lnTo>
                    <a:cubicBezTo>
                      <a:pt x="884970" y="340432"/>
                      <a:pt x="881065" y="342051"/>
                      <a:pt x="877159" y="342337"/>
                    </a:cubicBezTo>
                    <a:cubicBezTo>
                      <a:pt x="874397" y="342527"/>
                      <a:pt x="871540" y="341860"/>
                      <a:pt x="868682" y="341575"/>
                    </a:cubicBezTo>
                    <a:lnTo>
                      <a:pt x="867730" y="341479"/>
                    </a:lnTo>
                    <a:cubicBezTo>
                      <a:pt x="866777" y="341384"/>
                      <a:pt x="864682" y="341575"/>
                      <a:pt x="863062" y="341765"/>
                    </a:cubicBezTo>
                    <a:cubicBezTo>
                      <a:pt x="861443" y="341956"/>
                      <a:pt x="858491" y="344908"/>
                      <a:pt x="859348" y="346337"/>
                    </a:cubicBezTo>
                    <a:cubicBezTo>
                      <a:pt x="860300" y="347766"/>
                      <a:pt x="857919" y="351671"/>
                      <a:pt x="857824" y="351862"/>
                    </a:cubicBezTo>
                    <a:cubicBezTo>
                      <a:pt x="857728" y="352052"/>
                      <a:pt x="854490" y="351766"/>
                      <a:pt x="850585" y="351385"/>
                    </a:cubicBezTo>
                    <a:lnTo>
                      <a:pt x="847251" y="350814"/>
                    </a:lnTo>
                    <a:cubicBezTo>
                      <a:pt x="846394" y="350623"/>
                      <a:pt x="845346" y="349480"/>
                      <a:pt x="845346" y="348814"/>
                    </a:cubicBezTo>
                    <a:cubicBezTo>
                      <a:pt x="845346" y="348147"/>
                      <a:pt x="846394" y="347004"/>
                      <a:pt x="847251" y="346813"/>
                    </a:cubicBezTo>
                    <a:lnTo>
                      <a:pt x="849061" y="346337"/>
                    </a:lnTo>
                    <a:cubicBezTo>
                      <a:pt x="851442" y="346242"/>
                      <a:pt x="850490" y="343765"/>
                      <a:pt x="846965" y="340813"/>
                    </a:cubicBezTo>
                    <a:lnTo>
                      <a:pt x="843441" y="343289"/>
                    </a:lnTo>
                    <a:cubicBezTo>
                      <a:pt x="841345" y="344718"/>
                      <a:pt x="840965" y="347956"/>
                      <a:pt x="840202" y="350433"/>
                    </a:cubicBezTo>
                    <a:cubicBezTo>
                      <a:pt x="839155" y="353767"/>
                      <a:pt x="843536" y="352528"/>
                      <a:pt x="845060" y="353767"/>
                    </a:cubicBezTo>
                    <a:cubicBezTo>
                      <a:pt x="847537" y="355672"/>
                      <a:pt x="849632" y="359672"/>
                      <a:pt x="854014" y="355481"/>
                    </a:cubicBezTo>
                    <a:lnTo>
                      <a:pt x="854109" y="355386"/>
                    </a:lnTo>
                    <a:cubicBezTo>
                      <a:pt x="854966" y="355862"/>
                      <a:pt x="857252" y="356815"/>
                      <a:pt x="859157" y="357386"/>
                    </a:cubicBezTo>
                    <a:cubicBezTo>
                      <a:pt x="861062" y="358053"/>
                      <a:pt x="863348" y="354624"/>
                      <a:pt x="863348" y="353386"/>
                    </a:cubicBezTo>
                    <a:cubicBezTo>
                      <a:pt x="863348" y="352147"/>
                      <a:pt x="865349" y="348147"/>
                      <a:pt x="867730" y="349766"/>
                    </a:cubicBezTo>
                    <a:cubicBezTo>
                      <a:pt x="870111" y="351290"/>
                      <a:pt x="876112" y="353005"/>
                      <a:pt x="877921" y="351290"/>
                    </a:cubicBezTo>
                    <a:lnTo>
                      <a:pt x="879636" y="351100"/>
                    </a:lnTo>
                    <a:cubicBezTo>
                      <a:pt x="881636" y="350909"/>
                      <a:pt x="883446" y="354624"/>
                      <a:pt x="885827" y="352433"/>
                    </a:cubicBezTo>
                    <a:cubicBezTo>
                      <a:pt x="888780" y="349576"/>
                      <a:pt x="884113" y="348528"/>
                      <a:pt x="882779" y="346718"/>
                    </a:cubicBezTo>
                    <a:lnTo>
                      <a:pt x="882398" y="346242"/>
                    </a:lnTo>
                    <a:cubicBezTo>
                      <a:pt x="881827" y="345194"/>
                      <a:pt x="884303" y="345670"/>
                      <a:pt x="887923" y="347290"/>
                    </a:cubicBezTo>
                    <a:lnTo>
                      <a:pt x="895542" y="350840"/>
                    </a:lnTo>
                    <a:lnTo>
                      <a:pt x="895366" y="352523"/>
                    </a:lnTo>
                    <a:lnTo>
                      <a:pt x="895257" y="352624"/>
                    </a:lnTo>
                    <a:lnTo>
                      <a:pt x="894400" y="351957"/>
                    </a:lnTo>
                    <a:cubicBezTo>
                      <a:pt x="892590" y="350528"/>
                      <a:pt x="890304" y="350052"/>
                      <a:pt x="889256" y="351957"/>
                    </a:cubicBezTo>
                    <a:cubicBezTo>
                      <a:pt x="888209" y="353671"/>
                      <a:pt x="889447" y="354910"/>
                      <a:pt x="892400" y="355100"/>
                    </a:cubicBezTo>
                    <a:lnTo>
                      <a:pt x="895067" y="355386"/>
                    </a:lnTo>
                    <a:lnTo>
                      <a:pt x="895366" y="352523"/>
                    </a:lnTo>
                    <a:lnTo>
                      <a:pt x="896758" y="351226"/>
                    </a:lnTo>
                    <a:lnTo>
                      <a:pt x="902591" y="351481"/>
                    </a:lnTo>
                    <a:lnTo>
                      <a:pt x="903163" y="348909"/>
                    </a:lnTo>
                    <a:lnTo>
                      <a:pt x="907163" y="339670"/>
                    </a:lnTo>
                    <a:cubicBezTo>
                      <a:pt x="906211" y="339193"/>
                      <a:pt x="904592" y="338241"/>
                      <a:pt x="904306" y="338431"/>
                    </a:cubicBezTo>
                    <a:close/>
                    <a:moveTo>
                      <a:pt x="292325" y="338431"/>
                    </a:moveTo>
                    <a:cubicBezTo>
                      <a:pt x="289848" y="337860"/>
                      <a:pt x="288419" y="338622"/>
                      <a:pt x="288324" y="341003"/>
                    </a:cubicBezTo>
                    <a:cubicBezTo>
                      <a:pt x="288324" y="341575"/>
                      <a:pt x="285657" y="342622"/>
                      <a:pt x="284514" y="342432"/>
                    </a:cubicBezTo>
                    <a:lnTo>
                      <a:pt x="278037" y="341289"/>
                    </a:lnTo>
                    <a:cubicBezTo>
                      <a:pt x="276418" y="345575"/>
                      <a:pt x="278513" y="348337"/>
                      <a:pt x="282514" y="347480"/>
                    </a:cubicBezTo>
                    <a:lnTo>
                      <a:pt x="285466" y="346718"/>
                    </a:lnTo>
                    <a:cubicBezTo>
                      <a:pt x="287371" y="346242"/>
                      <a:pt x="288991" y="344908"/>
                      <a:pt x="290896" y="344718"/>
                    </a:cubicBezTo>
                    <a:cubicBezTo>
                      <a:pt x="294229" y="344432"/>
                      <a:pt x="293753" y="342622"/>
                      <a:pt x="293563" y="341003"/>
                    </a:cubicBezTo>
                    <a:cubicBezTo>
                      <a:pt x="293467" y="340051"/>
                      <a:pt x="292991" y="338527"/>
                      <a:pt x="292325" y="338431"/>
                    </a:cubicBezTo>
                    <a:close/>
                    <a:moveTo>
                      <a:pt x="1450565" y="336622"/>
                    </a:moveTo>
                    <a:cubicBezTo>
                      <a:pt x="1449707" y="337765"/>
                      <a:pt x="1446564" y="339955"/>
                      <a:pt x="1445516" y="339193"/>
                    </a:cubicBezTo>
                    <a:cubicBezTo>
                      <a:pt x="1444468" y="338336"/>
                      <a:pt x="1440468" y="337193"/>
                      <a:pt x="1438849" y="338241"/>
                    </a:cubicBezTo>
                    <a:cubicBezTo>
                      <a:pt x="1437229" y="339289"/>
                      <a:pt x="1433801" y="343003"/>
                      <a:pt x="1433705" y="343289"/>
                    </a:cubicBezTo>
                    <a:cubicBezTo>
                      <a:pt x="1433610" y="343575"/>
                      <a:pt x="1434848" y="344337"/>
                      <a:pt x="1436563" y="343956"/>
                    </a:cubicBezTo>
                    <a:cubicBezTo>
                      <a:pt x="1438277" y="343670"/>
                      <a:pt x="1442373" y="343670"/>
                      <a:pt x="1441992" y="344623"/>
                    </a:cubicBezTo>
                    <a:cubicBezTo>
                      <a:pt x="1441611" y="345670"/>
                      <a:pt x="1442468" y="348337"/>
                      <a:pt x="1444659" y="348718"/>
                    </a:cubicBezTo>
                    <a:lnTo>
                      <a:pt x="1446659" y="348718"/>
                    </a:lnTo>
                    <a:lnTo>
                      <a:pt x="1447231" y="348718"/>
                    </a:lnTo>
                    <a:cubicBezTo>
                      <a:pt x="1447898" y="347385"/>
                      <a:pt x="1451898" y="341289"/>
                      <a:pt x="1454279" y="340336"/>
                    </a:cubicBezTo>
                    <a:cubicBezTo>
                      <a:pt x="1456756" y="339384"/>
                      <a:pt x="1458470" y="339670"/>
                      <a:pt x="1458184" y="341003"/>
                    </a:cubicBezTo>
                    <a:lnTo>
                      <a:pt x="1458756" y="341384"/>
                    </a:lnTo>
                    <a:lnTo>
                      <a:pt x="1462947" y="343861"/>
                    </a:lnTo>
                    <a:cubicBezTo>
                      <a:pt x="1470472" y="341289"/>
                      <a:pt x="1475806" y="338146"/>
                      <a:pt x="1474758" y="336812"/>
                    </a:cubicBezTo>
                    <a:cubicBezTo>
                      <a:pt x="1473710" y="335479"/>
                      <a:pt x="1466852" y="337669"/>
                      <a:pt x="1465138" y="337955"/>
                    </a:cubicBezTo>
                    <a:cubicBezTo>
                      <a:pt x="1463423" y="338146"/>
                      <a:pt x="1458566" y="337574"/>
                      <a:pt x="1457042" y="336812"/>
                    </a:cubicBezTo>
                    <a:cubicBezTo>
                      <a:pt x="1455518" y="336145"/>
                      <a:pt x="1451422" y="335574"/>
                      <a:pt x="1450565" y="336622"/>
                    </a:cubicBezTo>
                    <a:close/>
                    <a:moveTo>
                      <a:pt x="1131668" y="336145"/>
                    </a:moveTo>
                    <a:cubicBezTo>
                      <a:pt x="1130525" y="335669"/>
                      <a:pt x="1125286" y="336145"/>
                      <a:pt x="1122809" y="338431"/>
                    </a:cubicBezTo>
                    <a:lnTo>
                      <a:pt x="1118047" y="336431"/>
                    </a:lnTo>
                    <a:cubicBezTo>
                      <a:pt x="1115380" y="335288"/>
                      <a:pt x="1111379" y="336145"/>
                      <a:pt x="1108045" y="336241"/>
                    </a:cubicBezTo>
                    <a:lnTo>
                      <a:pt x="1107379" y="336241"/>
                    </a:lnTo>
                    <a:cubicBezTo>
                      <a:pt x="1106331" y="336717"/>
                      <a:pt x="1105664" y="338336"/>
                      <a:pt x="1105855" y="339670"/>
                    </a:cubicBezTo>
                    <a:cubicBezTo>
                      <a:pt x="1105855" y="341003"/>
                      <a:pt x="1121571" y="340717"/>
                      <a:pt x="1123667" y="341384"/>
                    </a:cubicBezTo>
                    <a:cubicBezTo>
                      <a:pt x="1125762" y="342146"/>
                      <a:pt x="1128429" y="341860"/>
                      <a:pt x="1129572" y="340813"/>
                    </a:cubicBezTo>
                    <a:cubicBezTo>
                      <a:pt x="1130715" y="339765"/>
                      <a:pt x="1132810" y="336622"/>
                      <a:pt x="1131668" y="336145"/>
                    </a:cubicBezTo>
                    <a:close/>
                    <a:moveTo>
                      <a:pt x="1149289" y="335860"/>
                    </a:moveTo>
                    <a:lnTo>
                      <a:pt x="1145669" y="336336"/>
                    </a:lnTo>
                    <a:lnTo>
                      <a:pt x="1142526" y="336717"/>
                    </a:lnTo>
                    <a:cubicBezTo>
                      <a:pt x="1139097" y="338146"/>
                      <a:pt x="1142050" y="342718"/>
                      <a:pt x="1144050" y="343956"/>
                    </a:cubicBezTo>
                    <a:cubicBezTo>
                      <a:pt x="1146050" y="345194"/>
                      <a:pt x="1149765" y="345289"/>
                      <a:pt x="1152146" y="344051"/>
                    </a:cubicBezTo>
                    <a:cubicBezTo>
                      <a:pt x="1154623" y="342813"/>
                      <a:pt x="1153766" y="336050"/>
                      <a:pt x="1149289" y="335860"/>
                    </a:cubicBezTo>
                    <a:close/>
                    <a:moveTo>
                      <a:pt x="963837" y="334145"/>
                    </a:moveTo>
                    <a:cubicBezTo>
                      <a:pt x="961360" y="334145"/>
                      <a:pt x="960313" y="335193"/>
                      <a:pt x="961456" y="336526"/>
                    </a:cubicBezTo>
                    <a:cubicBezTo>
                      <a:pt x="962503" y="337860"/>
                      <a:pt x="969742" y="343003"/>
                      <a:pt x="970409" y="344337"/>
                    </a:cubicBezTo>
                    <a:cubicBezTo>
                      <a:pt x="971076" y="345670"/>
                      <a:pt x="968028" y="345766"/>
                      <a:pt x="963646" y="344527"/>
                    </a:cubicBezTo>
                    <a:lnTo>
                      <a:pt x="961646" y="347575"/>
                    </a:lnTo>
                    <a:lnTo>
                      <a:pt x="960217" y="349671"/>
                    </a:lnTo>
                    <a:cubicBezTo>
                      <a:pt x="959075" y="352528"/>
                      <a:pt x="963742" y="353767"/>
                      <a:pt x="970695" y="352433"/>
                    </a:cubicBezTo>
                    <a:lnTo>
                      <a:pt x="972409" y="352528"/>
                    </a:lnTo>
                    <a:lnTo>
                      <a:pt x="973838" y="352624"/>
                    </a:lnTo>
                    <a:cubicBezTo>
                      <a:pt x="975458" y="352243"/>
                      <a:pt x="976315" y="351576"/>
                      <a:pt x="975934" y="351004"/>
                    </a:cubicBezTo>
                    <a:cubicBezTo>
                      <a:pt x="975458" y="350433"/>
                      <a:pt x="977172" y="346718"/>
                      <a:pt x="980792" y="344146"/>
                    </a:cubicBezTo>
                    <a:lnTo>
                      <a:pt x="974600" y="339574"/>
                    </a:lnTo>
                    <a:lnTo>
                      <a:pt x="973648" y="338908"/>
                    </a:lnTo>
                    <a:cubicBezTo>
                      <a:pt x="972791" y="338146"/>
                      <a:pt x="970695" y="335955"/>
                      <a:pt x="968981" y="334145"/>
                    </a:cubicBezTo>
                    <a:lnTo>
                      <a:pt x="966218" y="334145"/>
                    </a:lnTo>
                    <a:close/>
                    <a:moveTo>
                      <a:pt x="1589820" y="334050"/>
                    </a:moveTo>
                    <a:cubicBezTo>
                      <a:pt x="1585915" y="333574"/>
                      <a:pt x="1575151" y="335574"/>
                      <a:pt x="1573532" y="335002"/>
                    </a:cubicBezTo>
                    <a:cubicBezTo>
                      <a:pt x="1572008" y="334526"/>
                      <a:pt x="1573532" y="339193"/>
                      <a:pt x="1574009" y="340432"/>
                    </a:cubicBezTo>
                    <a:cubicBezTo>
                      <a:pt x="1574485" y="341575"/>
                      <a:pt x="1577723" y="343289"/>
                      <a:pt x="1579914" y="341098"/>
                    </a:cubicBezTo>
                    <a:lnTo>
                      <a:pt x="1582200" y="339670"/>
                    </a:lnTo>
                    <a:lnTo>
                      <a:pt x="1584200" y="338336"/>
                    </a:lnTo>
                    <a:cubicBezTo>
                      <a:pt x="1586867" y="337384"/>
                      <a:pt x="1589725" y="337860"/>
                      <a:pt x="1590582" y="339289"/>
                    </a:cubicBezTo>
                    <a:cubicBezTo>
                      <a:pt x="1591630" y="340622"/>
                      <a:pt x="1595726" y="339479"/>
                      <a:pt x="1596107" y="337860"/>
                    </a:cubicBezTo>
                    <a:cubicBezTo>
                      <a:pt x="1596487" y="336145"/>
                      <a:pt x="1593725" y="334431"/>
                      <a:pt x="1589820" y="334050"/>
                    </a:cubicBezTo>
                    <a:close/>
                    <a:moveTo>
                      <a:pt x="950597" y="333097"/>
                    </a:moveTo>
                    <a:lnTo>
                      <a:pt x="950692" y="340592"/>
                    </a:lnTo>
                    <a:lnTo>
                      <a:pt x="945644" y="336526"/>
                    </a:lnTo>
                    <a:cubicBezTo>
                      <a:pt x="944739" y="336002"/>
                      <a:pt x="945001" y="337122"/>
                      <a:pt x="946144" y="339324"/>
                    </a:cubicBezTo>
                    <a:lnTo>
                      <a:pt x="947810" y="342000"/>
                    </a:lnTo>
                    <a:lnTo>
                      <a:pt x="947073" y="342337"/>
                    </a:lnTo>
                    <a:lnTo>
                      <a:pt x="944501" y="342908"/>
                    </a:lnTo>
                    <a:lnTo>
                      <a:pt x="942215" y="343384"/>
                    </a:lnTo>
                    <a:cubicBezTo>
                      <a:pt x="940406" y="346147"/>
                      <a:pt x="937548" y="346147"/>
                      <a:pt x="935834" y="343289"/>
                    </a:cubicBezTo>
                    <a:lnTo>
                      <a:pt x="932976" y="345861"/>
                    </a:lnTo>
                    <a:cubicBezTo>
                      <a:pt x="929928" y="348528"/>
                      <a:pt x="926690" y="349004"/>
                      <a:pt x="922784" y="348718"/>
                    </a:cubicBezTo>
                    <a:cubicBezTo>
                      <a:pt x="920308" y="348528"/>
                      <a:pt x="917926" y="349861"/>
                      <a:pt x="917165" y="351671"/>
                    </a:cubicBezTo>
                    <a:cubicBezTo>
                      <a:pt x="916784" y="352528"/>
                      <a:pt x="915641" y="353100"/>
                      <a:pt x="914974" y="353957"/>
                    </a:cubicBezTo>
                    <a:lnTo>
                      <a:pt x="913640" y="355576"/>
                    </a:lnTo>
                    <a:cubicBezTo>
                      <a:pt x="912402" y="357481"/>
                      <a:pt x="911259" y="362530"/>
                      <a:pt x="911259" y="366816"/>
                    </a:cubicBezTo>
                    <a:lnTo>
                      <a:pt x="913545" y="367483"/>
                    </a:lnTo>
                    <a:lnTo>
                      <a:pt x="915259" y="367959"/>
                    </a:lnTo>
                    <a:cubicBezTo>
                      <a:pt x="917545" y="367292"/>
                      <a:pt x="919927" y="365387"/>
                      <a:pt x="920593" y="363673"/>
                    </a:cubicBezTo>
                    <a:lnTo>
                      <a:pt x="917355" y="363482"/>
                    </a:lnTo>
                    <a:cubicBezTo>
                      <a:pt x="914117" y="363292"/>
                      <a:pt x="914021" y="361196"/>
                      <a:pt x="915545" y="359958"/>
                    </a:cubicBezTo>
                    <a:lnTo>
                      <a:pt x="918117" y="357862"/>
                    </a:lnTo>
                    <a:cubicBezTo>
                      <a:pt x="921546" y="356053"/>
                      <a:pt x="925642" y="354052"/>
                      <a:pt x="927166" y="353386"/>
                    </a:cubicBezTo>
                    <a:cubicBezTo>
                      <a:pt x="928785" y="352719"/>
                      <a:pt x="933928" y="355195"/>
                      <a:pt x="934881" y="356434"/>
                    </a:cubicBezTo>
                    <a:cubicBezTo>
                      <a:pt x="935929" y="357672"/>
                      <a:pt x="932976" y="361672"/>
                      <a:pt x="932024" y="361672"/>
                    </a:cubicBezTo>
                    <a:cubicBezTo>
                      <a:pt x="930976" y="361672"/>
                      <a:pt x="927737" y="363196"/>
                      <a:pt x="927833" y="365101"/>
                    </a:cubicBezTo>
                    <a:cubicBezTo>
                      <a:pt x="927928" y="367006"/>
                      <a:pt x="931261" y="370340"/>
                      <a:pt x="934881" y="368149"/>
                    </a:cubicBezTo>
                    <a:cubicBezTo>
                      <a:pt x="938500" y="365959"/>
                      <a:pt x="940025" y="353386"/>
                      <a:pt x="941549" y="349480"/>
                    </a:cubicBezTo>
                    <a:lnTo>
                      <a:pt x="944216" y="351100"/>
                    </a:lnTo>
                    <a:cubicBezTo>
                      <a:pt x="948121" y="353481"/>
                      <a:pt x="949168" y="351385"/>
                      <a:pt x="950692" y="349861"/>
                    </a:cubicBezTo>
                    <a:lnTo>
                      <a:pt x="951931" y="348623"/>
                    </a:lnTo>
                    <a:lnTo>
                      <a:pt x="947810" y="342000"/>
                    </a:lnTo>
                    <a:lnTo>
                      <a:pt x="950693" y="340681"/>
                    </a:lnTo>
                    <a:lnTo>
                      <a:pt x="950692" y="340592"/>
                    </a:lnTo>
                    <a:lnTo>
                      <a:pt x="952502" y="342051"/>
                    </a:lnTo>
                    <a:cubicBezTo>
                      <a:pt x="953359" y="343003"/>
                      <a:pt x="958122" y="342337"/>
                      <a:pt x="957550" y="338050"/>
                    </a:cubicBezTo>
                    <a:lnTo>
                      <a:pt x="953741" y="335288"/>
                    </a:lnTo>
                    <a:close/>
                    <a:moveTo>
                      <a:pt x="1665377" y="332216"/>
                    </a:moveTo>
                    <a:cubicBezTo>
                      <a:pt x="1664258" y="332978"/>
                      <a:pt x="1663925" y="334383"/>
                      <a:pt x="1664305" y="335383"/>
                    </a:cubicBezTo>
                    <a:cubicBezTo>
                      <a:pt x="1665068" y="337384"/>
                      <a:pt x="1668020" y="337288"/>
                      <a:pt x="1670878" y="335288"/>
                    </a:cubicBezTo>
                    <a:lnTo>
                      <a:pt x="1673450" y="337955"/>
                    </a:lnTo>
                    <a:cubicBezTo>
                      <a:pt x="1673545" y="338050"/>
                      <a:pt x="1674973" y="337669"/>
                      <a:pt x="1675164" y="337288"/>
                    </a:cubicBezTo>
                    <a:cubicBezTo>
                      <a:pt x="1675450" y="336717"/>
                      <a:pt x="1675545" y="335574"/>
                      <a:pt x="1675164" y="335288"/>
                    </a:cubicBezTo>
                    <a:lnTo>
                      <a:pt x="1671164" y="332907"/>
                    </a:lnTo>
                    <a:cubicBezTo>
                      <a:pt x="1668402" y="331335"/>
                      <a:pt x="1666497" y="331454"/>
                      <a:pt x="1665377" y="332216"/>
                    </a:cubicBezTo>
                    <a:close/>
                    <a:moveTo>
                      <a:pt x="1379603" y="331859"/>
                    </a:moveTo>
                    <a:lnTo>
                      <a:pt x="1379032" y="332050"/>
                    </a:lnTo>
                    <a:cubicBezTo>
                      <a:pt x="1373888" y="333383"/>
                      <a:pt x="1373698" y="334812"/>
                      <a:pt x="1377603" y="338336"/>
                    </a:cubicBezTo>
                    <a:lnTo>
                      <a:pt x="1378556" y="339193"/>
                    </a:lnTo>
                    <a:cubicBezTo>
                      <a:pt x="1379032" y="340622"/>
                      <a:pt x="1380937" y="343575"/>
                      <a:pt x="1382746" y="345766"/>
                    </a:cubicBezTo>
                    <a:lnTo>
                      <a:pt x="1385509" y="344146"/>
                    </a:lnTo>
                    <a:cubicBezTo>
                      <a:pt x="1388557" y="342337"/>
                      <a:pt x="1385890" y="340622"/>
                      <a:pt x="1384080" y="339289"/>
                    </a:cubicBezTo>
                    <a:lnTo>
                      <a:pt x="1382175" y="338050"/>
                    </a:lnTo>
                    <a:cubicBezTo>
                      <a:pt x="1380175" y="336717"/>
                      <a:pt x="1378936" y="335193"/>
                      <a:pt x="1379508" y="334621"/>
                    </a:cubicBezTo>
                    <a:cubicBezTo>
                      <a:pt x="1379984" y="334050"/>
                      <a:pt x="1380365" y="332431"/>
                      <a:pt x="1379603" y="331859"/>
                    </a:cubicBezTo>
                    <a:close/>
                    <a:moveTo>
                      <a:pt x="603601" y="330145"/>
                    </a:moveTo>
                    <a:cubicBezTo>
                      <a:pt x="600934" y="329478"/>
                      <a:pt x="599887" y="330811"/>
                      <a:pt x="600173" y="333002"/>
                    </a:cubicBezTo>
                    <a:lnTo>
                      <a:pt x="600363" y="333193"/>
                    </a:lnTo>
                    <a:cubicBezTo>
                      <a:pt x="599506" y="333859"/>
                      <a:pt x="598077" y="333478"/>
                      <a:pt x="597029" y="332240"/>
                    </a:cubicBezTo>
                    <a:cubicBezTo>
                      <a:pt x="596077" y="331002"/>
                      <a:pt x="591791" y="329954"/>
                      <a:pt x="589504" y="332431"/>
                    </a:cubicBezTo>
                    <a:lnTo>
                      <a:pt x="591505" y="336145"/>
                    </a:lnTo>
                    <a:cubicBezTo>
                      <a:pt x="592552" y="338050"/>
                      <a:pt x="589219" y="339193"/>
                      <a:pt x="592076" y="341670"/>
                    </a:cubicBezTo>
                    <a:lnTo>
                      <a:pt x="595315" y="344432"/>
                    </a:lnTo>
                    <a:cubicBezTo>
                      <a:pt x="590457" y="345861"/>
                      <a:pt x="588457" y="347099"/>
                      <a:pt x="590743" y="347194"/>
                    </a:cubicBezTo>
                    <a:cubicBezTo>
                      <a:pt x="593029" y="347290"/>
                      <a:pt x="597791" y="348433"/>
                      <a:pt x="597791" y="345861"/>
                    </a:cubicBezTo>
                    <a:cubicBezTo>
                      <a:pt x="597791" y="343289"/>
                      <a:pt x="598077" y="336431"/>
                      <a:pt x="598363" y="336431"/>
                    </a:cubicBezTo>
                    <a:cubicBezTo>
                      <a:pt x="598649" y="336431"/>
                      <a:pt x="599696" y="337288"/>
                      <a:pt x="599982" y="338431"/>
                    </a:cubicBezTo>
                    <a:cubicBezTo>
                      <a:pt x="600268" y="339574"/>
                      <a:pt x="602268" y="342527"/>
                      <a:pt x="603792" y="342337"/>
                    </a:cubicBezTo>
                    <a:lnTo>
                      <a:pt x="604840" y="342051"/>
                    </a:lnTo>
                    <a:lnTo>
                      <a:pt x="606364" y="341575"/>
                    </a:lnTo>
                    <a:cubicBezTo>
                      <a:pt x="608554" y="340717"/>
                      <a:pt x="606745" y="338717"/>
                      <a:pt x="602363" y="337003"/>
                    </a:cubicBezTo>
                    <a:lnTo>
                      <a:pt x="603411" y="334812"/>
                    </a:lnTo>
                    <a:cubicBezTo>
                      <a:pt x="603697" y="334240"/>
                      <a:pt x="605125" y="333764"/>
                      <a:pt x="605030" y="333383"/>
                    </a:cubicBezTo>
                    <a:cubicBezTo>
                      <a:pt x="604840" y="332240"/>
                      <a:pt x="604459" y="330335"/>
                      <a:pt x="603601" y="330145"/>
                    </a:cubicBezTo>
                    <a:close/>
                    <a:moveTo>
                      <a:pt x="154022" y="330145"/>
                    </a:moveTo>
                    <a:cubicBezTo>
                      <a:pt x="155260" y="330335"/>
                      <a:pt x="159261" y="330049"/>
                      <a:pt x="161928" y="330335"/>
                    </a:cubicBezTo>
                    <a:cubicBezTo>
                      <a:pt x="164595" y="330621"/>
                      <a:pt x="175167" y="332145"/>
                      <a:pt x="179549" y="334621"/>
                    </a:cubicBezTo>
                    <a:lnTo>
                      <a:pt x="183359" y="333764"/>
                    </a:lnTo>
                    <a:lnTo>
                      <a:pt x="189169" y="332526"/>
                    </a:lnTo>
                    <a:cubicBezTo>
                      <a:pt x="192598" y="335574"/>
                      <a:pt x="193360" y="338431"/>
                      <a:pt x="190789" y="338812"/>
                    </a:cubicBezTo>
                    <a:cubicBezTo>
                      <a:pt x="188217" y="339193"/>
                      <a:pt x="182978" y="338336"/>
                      <a:pt x="181454" y="338908"/>
                    </a:cubicBezTo>
                    <a:cubicBezTo>
                      <a:pt x="180025" y="339384"/>
                      <a:pt x="175549" y="341479"/>
                      <a:pt x="175358" y="342622"/>
                    </a:cubicBezTo>
                    <a:cubicBezTo>
                      <a:pt x="175167" y="343765"/>
                      <a:pt x="174691" y="344908"/>
                      <a:pt x="174215" y="345289"/>
                    </a:cubicBezTo>
                    <a:cubicBezTo>
                      <a:pt x="173739" y="345670"/>
                      <a:pt x="170405" y="345480"/>
                      <a:pt x="167833" y="343956"/>
                    </a:cubicBezTo>
                    <a:cubicBezTo>
                      <a:pt x="165262" y="342432"/>
                      <a:pt x="156784" y="341670"/>
                      <a:pt x="158118" y="340622"/>
                    </a:cubicBezTo>
                    <a:cubicBezTo>
                      <a:pt x="159356" y="339479"/>
                      <a:pt x="160785" y="336241"/>
                      <a:pt x="159165" y="335193"/>
                    </a:cubicBezTo>
                    <a:cubicBezTo>
                      <a:pt x="157546" y="334145"/>
                      <a:pt x="152593" y="337669"/>
                      <a:pt x="151927" y="337098"/>
                    </a:cubicBezTo>
                    <a:lnTo>
                      <a:pt x="151927" y="336526"/>
                    </a:lnTo>
                    <a:lnTo>
                      <a:pt x="151736" y="334526"/>
                    </a:lnTo>
                    <a:cubicBezTo>
                      <a:pt x="151831" y="331954"/>
                      <a:pt x="152784" y="329954"/>
                      <a:pt x="154022" y="330145"/>
                    </a:cubicBezTo>
                    <a:close/>
                    <a:moveTo>
                      <a:pt x="345474" y="329954"/>
                    </a:moveTo>
                    <a:lnTo>
                      <a:pt x="342712" y="330716"/>
                    </a:lnTo>
                    <a:cubicBezTo>
                      <a:pt x="339854" y="332050"/>
                      <a:pt x="339283" y="333193"/>
                      <a:pt x="341569" y="333288"/>
                    </a:cubicBezTo>
                    <a:cubicBezTo>
                      <a:pt x="343759" y="333478"/>
                      <a:pt x="340521" y="337765"/>
                      <a:pt x="340807" y="338336"/>
                    </a:cubicBezTo>
                    <a:cubicBezTo>
                      <a:pt x="341092" y="338908"/>
                      <a:pt x="343188" y="339860"/>
                      <a:pt x="344521" y="339098"/>
                    </a:cubicBezTo>
                    <a:lnTo>
                      <a:pt x="345093" y="338146"/>
                    </a:lnTo>
                    <a:cubicBezTo>
                      <a:pt x="345855" y="336812"/>
                      <a:pt x="343950" y="334336"/>
                      <a:pt x="347379" y="334145"/>
                    </a:cubicBezTo>
                    <a:cubicBezTo>
                      <a:pt x="350427" y="333955"/>
                      <a:pt x="351094" y="332526"/>
                      <a:pt x="349951" y="330811"/>
                    </a:cubicBezTo>
                    <a:cubicBezTo>
                      <a:pt x="349379" y="330049"/>
                      <a:pt x="346808" y="329668"/>
                      <a:pt x="345474" y="329954"/>
                    </a:cubicBezTo>
                    <a:close/>
                    <a:moveTo>
                      <a:pt x="1203200" y="329668"/>
                    </a:moveTo>
                    <a:cubicBezTo>
                      <a:pt x="1200724" y="330811"/>
                      <a:pt x="1196628" y="333764"/>
                      <a:pt x="1194056" y="336431"/>
                    </a:cubicBezTo>
                    <a:lnTo>
                      <a:pt x="1190723" y="335955"/>
                    </a:lnTo>
                    <a:lnTo>
                      <a:pt x="1183102" y="335002"/>
                    </a:lnTo>
                    <a:cubicBezTo>
                      <a:pt x="1177578" y="338812"/>
                      <a:pt x="1173768" y="343575"/>
                      <a:pt x="1174720" y="345480"/>
                    </a:cubicBezTo>
                    <a:lnTo>
                      <a:pt x="1177768" y="343480"/>
                    </a:lnTo>
                    <a:cubicBezTo>
                      <a:pt x="1179293" y="342432"/>
                      <a:pt x="1181198" y="341860"/>
                      <a:pt x="1183007" y="341194"/>
                    </a:cubicBezTo>
                    <a:lnTo>
                      <a:pt x="1184626" y="340622"/>
                    </a:lnTo>
                    <a:cubicBezTo>
                      <a:pt x="1186151" y="342337"/>
                      <a:pt x="1186912" y="346432"/>
                      <a:pt x="1186532" y="349766"/>
                    </a:cubicBezTo>
                    <a:lnTo>
                      <a:pt x="1187770" y="352814"/>
                    </a:lnTo>
                    <a:cubicBezTo>
                      <a:pt x="1188246" y="353957"/>
                      <a:pt x="1186341" y="356910"/>
                      <a:pt x="1186151" y="356910"/>
                    </a:cubicBezTo>
                    <a:cubicBezTo>
                      <a:pt x="1179102" y="355576"/>
                      <a:pt x="1181388" y="360910"/>
                      <a:pt x="1179197" y="363006"/>
                    </a:cubicBezTo>
                    <a:lnTo>
                      <a:pt x="1177578" y="364530"/>
                    </a:lnTo>
                    <a:cubicBezTo>
                      <a:pt x="1178816" y="365482"/>
                      <a:pt x="1187293" y="368149"/>
                      <a:pt x="1190246" y="368721"/>
                    </a:cubicBezTo>
                    <a:cubicBezTo>
                      <a:pt x="1193294" y="369197"/>
                      <a:pt x="1195580" y="369007"/>
                      <a:pt x="1195390" y="368340"/>
                    </a:cubicBezTo>
                    <a:lnTo>
                      <a:pt x="1195199" y="368245"/>
                    </a:lnTo>
                    <a:lnTo>
                      <a:pt x="1191770" y="366816"/>
                    </a:lnTo>
                    <a:cubicBezTo>
                      <a:pt x="1187770" y="366054"/>
                      <a:pt x="1183865" y="365006"/>
                      <a:pt x="1183102" y="364625"/>
                    </a:cubicBezTo>
                    <a:lnTo>
                      <a:pt x="1182912" y="364149"/>
                    </a:lnTo>
                    <a:lnTo>
                      <a:pt x="1182721" y="363577"/>
                    </a:lnTo>
                    <a:cubicBezTo>
                      <a:pt x="1183007" y="362815"/>
                      <a:pt x="1185293" y="361482"/>
                      <a:pt x="1187960" y="360625"/>
                    </a:cubicBezTo>
                    <a:cubicBezTo>
                      <a:pt x="1190532" y="359767"/>
                      <a:pt x="1192532" y="353671"/>
                      <a:pt x="1194151" y="353767"/>
                    </a:cubicBezTo>
                    <a:lnTo>
                      <a:pt x="1195580" y="353862"/>
                    </a:lnTo>
                    <a:lnTo>
                      <a:pt x="1196533" y="353957"/>
                    </a:lnTo>
                    <a:cubicBezTo>
                      <a:pt x="1197485" y="354052"/>
                      <a:pt x="1198152" y="353195"/>
                      <a:pt x="1197961" y="352052"/>
                    </a:cubicBezTo>
                    <a:lnTo>
                      <a:pt x="1197390" y="351290"/>
                    </a:lnTo>
                    <a:cubicBezTo>
                      <a:pt x="1197104" y="350909"/>
                      <a:pt x="1195866" y="351004"/>
                      <a:pt x="1195104" y="350909"/>
                    </a:cubicBezTo>
                    <a:cubicBezTo>
                      <a:pt x="1193199" y="350719"/>
                      <a:pt x="1190532" y="351481"/>
                      <a:pt x="1190627" y="348718"/>
                    </a:cubicBezTo>
                    <a:cubicBezTo>
                      <a:pt x="1190723" y="346718"/>
                      <a:pt x="1190723" y="345670"/>
                      <a:pt x="1193866" y="344242"/>
                    </a:cubicBezTo>
                    <a:lnTo>
                      <a:pt x="1197866" y="342432"/>
                    </a:lnTo>
                    <a:cubicBezTo>
                      <a:pt x="1201962" y="338622"/>
                      <a:pt x="1205486" y="336431"/>
                      <a:pt x="1205772" y="337765"/>
                    </a:cubicBezTo>
                    <a:cubicBezTo>
                      <a:pt x="1206058" y="339003"/>
                      <a:pt x="1207868" y="341670"/>
                      <a:pt x="1209296" y="340813"/>
                    </a:cubicBezTo>
                    <a:lnTo>
                      <a:pt x="1210630" y="340432"/>
                    </a:lnTo>
                    <a:cubicBezTo>
                      <a:pt x="1212535" y="339860"/>
                      <a:pt x="1214535" y="339574"/>
                      <a:pt x="1216440" y="339289"/>
                    </a:cubicBezTo>
                    <a:lnTo>
                      <a:pt x="1217202" y="339193"/>
                    </a:lnTo>
                    <a:cubicBezTo>
                      <a:pt x="1218059" y="339384"/>
                      <a:pt x="1219869" y="341098"/>
                      <a:pt x="1221107" y="343003"/>
                    </a:cubicBezTo>
                    <a:lnTo>
                      <a:pt x="1224536" y="341194"/>
                    </a:lnTo>
                    <a:lnTo>
                      <a:pt x="1226156" y="340336"/>
                    </a:lnTo>
                    <a:cubicBezTo>
                      <a:pt x="1228918" y="340813"/>
                      <a:pt x="1232347" y="341289"/>
                      <a:pt x="1233871" y="341575"/>
                    </a:cubicBezTo>
                    <a:cubicBezTo>
                      <a:pt x="1235395" y="341765"/>
                      <a:pt x="1239681" y="339384"/>
                      <a:pt x="1241110" y="338527"/>
                    </a:cubicBezTo>
                    <a:lnTo>
                      <a:pt x="1243205" y="339955"/>
                    </a:lnTo>
                    <a:lnTo>
                      <a:pt x="1244443" y="340813"/>
                    </a:lnTo>
                    <a:cubicBezTo>
                      <a:pt x="1247110" y="340622"/>
                      <a:pt x="1249301" y="339193"/>
                      <a:pt x="1249301" y="337574"/>
                    </a:cubicBezTo>
                    <a:cubicBezTo>
                      <a:pt x="1249301" y="335955"/>
                      <a:pt x="1247015" y="331383"/>
                      <a:pt x="1244253" y="331192"/>
                    </a:cubicBezTo>
                    <a:cubicBezTo>
                      <a:pt x="1241491" y="331097"/>
                      <a:pt x="1234728" y="333193"/>
                      <a:pt x="1235204" y="333669"/>
                    </a:cubicBezTo>
                    <a:cubicBezTo>
                      <a:pt x="1235681" y="334145"/>
                      <a:pt x="1231013" y="336050"/>
                      <a:pt x="1223012" y="335860"/>
                    </a:cubicBezTo>
                    <a:lnTo>
                      <a:pt x="1216250" y="336241"/>
                    </a:lnTo>
                    <a:cubicBezTo>
                      <a:pt x="1211582" y="336431"/>
                      <a:pt x="1207772" y="335669"/>
                      <a:pt x="1205296" y="332431"/>
                    </a:cubicBezTo>
                    <a:close/>
                    <a:moveTo>
                      <a:pt x="1964248" y="328811"/>
                    </a:moveTo>
                    <a:cubicBezTo>
                      <a:pt x="1965201" y="328621"/>
                      <a:pt x="1968249" y="329383"/>
                      <a:pt x="1970915" y="330431"/>
                    </a:cubicBezTo>
                    <a:lnTo>
                      <a:pt x="1974249" y="330240"/>
                    </a:lnTo>
                    <a:lnTo>
                      <a:pt x="1977488" y="329954"/>
                    </a:lnTo>
                    <a:cubicBezTo>
                      <a:pt x="1982822" y="331669"/>
                      <a:pt x="1984631" y="334431"/>
                      <a:pt x="1981583" y="336146"/>
                    </a:cubicBezTo>
                    <a:lnTo>
                      <a:pt x="1979488" y="337193"/>
                    </a:lnTo>
                    <a:lnTo>
                      <a:pt x="1978535" y="337670"/>
                    </a:lnTo>
                    <a:cubicBezTo>
                      <a:pt x="1977392" y="338051"/>
                      <a:pt x="1971677" y="339384"/>
                      <a:pt x="1965963" y="340813"/>
                    </a:cubicBezTo>
                    <a:lnTo>
                      <a:pt x="1960438" y="340527"/>
                    </a:lnTo>
                    <a:cubicBezTo>
                      <a:pt x="1958914" y="340432"/>
                      <a:pt x="1958628" y="343385"/>
                      <a:pt x="1955676" y="341384"/>
                    </a:cubicBezTo>
                    <a:cubicBezTo>
                      <a:pt x="1953199" y="339670"/>
                      <a:pt x="1953199" y="337955"/>
                      <a:pt x="1953866" y="336431"/>
                    </a:cubicBezTo>
                    <a:cubicBezTo>
                      <a:pt x="1954628" y="334812"/>
                      <a:pt x="1956532" y="332907"/>
                      <a:pt x="1958438" y="332336"/>
                    </a:cubicBezTo>
                    <a:cubicBezTo>
                      <a:pt x="1960914" y="331574"/>
                      <a:pt x="1964724" y="333002"/>
                      <a:pt x="1964248" y="328907"/>
                    </a:cubicBezTo>
                    <a:close/>
                    <a:moveTo>
                      <a:pt x="1867570" y="328621"/>
                    </a:moveTo>
                    <a:cubicBezTo>
                      <a:pt x="1870332" y="328526"/>
                      <a:pt x="1875666" y="327097"/>
                      <a:pt x="1874999" y="328716"/>
                    </a:cubicBezTo>
                    <a:lnTo>
                      <a:pt x="1874523" y="330240"/>
                    </a:lnTo>
                    <a:lnTo>
                      <a:pt x="1874142" y="331478"/>
                    </a:lnTo>
                    <a:cubicBezTo>
                      <a:pt x="1873856" y="332907"/>
                      <a:pt x="1873570" y="334336"/>
                      <a:pt x="1873380" y="334622"/>
                    </a:cubicBezTo>
                    <a:cubicBezTo>
                      <a:pt x="1873189" y="334907"/>
                      <a:pt x="1871951" y="335479"/>
                      <a:pt x="1870808" y="335193"/>
                    </a:cubicBezTo>
                    <a:cubicBezTo>
                      <a:pt x="1869760" y="334907"/>
                      <a:pt x="1866427" y="335003"/>
                      <a:pt x="1866236" y="334717"/>
                    </a:cubicBezTo>
                    <a:cubicBezTo>
                      <a:pt x="1866045" y="334431"/>
                      <a:pt x="1865474" y="333383"/>
                      <a:pt x="1864902" y="332526"/>
                    </a:cubicBezTo>
                    <a:cubicBezTo>
                      <a:pt x="1864331" y="331669"/>
                      <a:pt x="1864807" y="328716"/>
                      <a:pt x="1867570" y="328621"/>
                    </a:cubicBezTo>
                    <a:close/>
                    <a:moveTo>
                      <a:pt x="260607" y="328240"/>
                    </a:moveTo>
                    <a:cubicBezTo>
                      <a:pt x="263178" y="329478"/>
                      <a:pt x="268417" y="335193"/>
                      <a:pt x="266322" y="337955"/>
                    </a:cubicBezTo>
                    <a:lnTo>
                      <a:pt x="261750" y="334526"/>
                    </a:lnTo>
                    <a:lnTo>
                      <a:pt x="259654" y="333002"/>
                    </a:lnTo>
                    <a:cubicBezTo>
                      <a:pt x="255844" y="332145"/>
                      <a:pt x="252987" y="333383"/>
                      <a:pt x="253272" y="335669"/>
                    </a:cubicBezTo>
                    <a:cubicBezTo>
                      <a:pt x="253653" y="338051"/>
                      <a:pt x="243652" y="338622"/>
                      <a:pt x="242795" y="336145"/>
                    </a:cubicBezTo>
                    <a:cubicBezTo>
                      <a:pt x="241938" y="333669"/>
                      <a:pt x="243557" y="331097"/>
                      <a:pt x="246510" y="330335"/>
                    </a:cubicBezTo>
                    <a:cubicBezTo>
                      <a:pt x="249462" y="329573"/>
                      <a:pt x="258035" y="327002"/>
                      <a:pt x="260607" y="328240"/>
                    </a:cubicBezTo>
                    <a:close/>
                    <a:moveTo>
                      <a:pt x="1611823" y="328144"/>
                    </a:moveTo>
                    <a:lnTo>
                      <a:pt x="1611061" y="328621"/>
                    </a:lnTo>
                    <a:cubicBezTo>
                      <a:pt x="1610966" y="329764"/>
                      <a:pt x="1611251" y="331859"/>
                      <a:pt x="1611727" y="333288"/>
                    </a:cubicBezTo>
                    <a:cubicBezTo>
                      <a:pt x="1612204" y="334717"/>
                      <a:pt x="1609632" y="338336"/>
                      <a:pt x="1609442" y="338717"/>
                    </a:cubicBezTo>
                    <a:cubicBezTo>
                      <a:pt x="1609251" y="339098"/>
                      <a:pt x="1609918" y="338431"/>
                      <a:pt x="1611251" y="336431"/>
                    </a:cubicBezTo>
                    <a:cubicBezTo>
                      <a:pt x="1612490" y="334621"/>
                      <a:pt x="1620871" y="339574"/>
                      <a:pt x="1620871" y="342051"/>
                    </a:cubicBezTo>
                    <a:cubicBezTo>
                      <a:pt x="1620871" y="344527"/>
                      <a:pt x="1623062" y="345004"/>
                      <a:pt x="1625634" y="343003"/>
                    </a:cubicBezTo>
                    <a:cubicBezTo>
                      <a:pt x="1628301" y="341003"/>
                      <a:pt x="1635159" y="334431"/>
                      <a:pt x="1636969" y="332240"/>
                    </a:cubicBezTo>
                    <a:lnTo>
                      <a:pt x="1633730" y="330716"/>
                    </a:lnTo>
                    <a:cubicBezTo>
                      <a:pt x="1630968" y="329383"/>
                      <a:pt x="1628587" y="329383"/>
                      <a:pt x="1625825" y="331192"/>
                    </a:cubicBezTo>
                    <a:lnTo>
                      <a:pt x="1624301" y="332145"/>
                    </a:lnTo>
                    <a:cubicBezTo>
                      <a:pt x="1621634" y="332050"/>
                      <a:pt x="1618490" y="331954"/>
                      <a:pt x="1617347" y="332050"/>
                    </a:cubicBezTo>
                    <a:lnTo>
                      <a:pt x="1617061" y="331669"/>
                    </a:lnTo>
                    <a:cubicBezTo>
                      <a:pt x="1616204" y="330621"/>
                      <a:pt x="1616109" y="329192"/>
                      <a:pt x="1615061" y="328240"/>
                    </a:cubicBezTo>
                    <a:cubicBezTo>
                      <a:pt x="1614585" y="327763"/>
                      <a:pt x="1612490" y="327763"/>
                      <a:pt x="1611823" y="328144"/>
                    </a:cubicBezTo>
                    <a:close/>
                    <a:moveTo>
                      <a:pt x="1047848" y="328144"/>
                    </a:moveTo>
                    <a:cubicBezTo>
                      <a:pt x="1046609" y="329573"/>
                      <a:pt x="1047657" y="337193"/>
                      <a:pt x="1046228" y="338336"/>
                    </a:cubicBezTo>
                    <a:cubicBezTo>
                      <a:pt x="1044800" y="339479"/>
                      <a:pt x="1040513" y="341956"/>
                      <a:pt x="1039751" y="341194"/>
                    </a:cubicBezTo>
                    <a:cubicBezTo>
                      <a:pt x="1038989" y="340432"/>
                      <a:pt x="1036322" y="339384"/>
                      <a:pt x="1035370" y="340432"/>
                    </a:cubicBezTo>
                    <a:lnTo>
                      <a:pt x="1034608" y="340336"/>
                    </a:lnTo>
                    <a:cubicBezTo>
                      <a:pt x="1030321" y="339860"/>
                      <a:pt x="1028035" y="341194"/>
                      <a:pt x="1026797" y="344623"/>
                    </a:cubicBezTo>
                    <a:lnTo>
                      <a:pt x="1026511" y="345575"/>
                    </a:lnTo>
                    <a:lnTo>
                      <a:pt x="1020403" y="345629"/>
                    </a:lnTo>
                    <a:lnTo>
                      <a:pt x="1023749" y="341956"/>
                    </a:lnTo>
                    <a:cubicBezTo>
                      <a:pt x="1024035" y="341003"/>
                      <a:pt x="1023273" y="339765"/>
                      <a:pt x="1021368" y="341384"/>
                    </a:cubicBezTo>
                    <a:cubicBezTo>
                      <a:pt x="1019368" y="343003"/>
                      <a:pt x="1011462" y="344242"/>
                      <a:pt x="1010033" y="343670"/>
                    </a:cubicBezTo>
                    <a:cubicBezTo>
                      <a:pt x="1008604" y="343099"/>
                      <a:pt x="1005271" y="339098"/>
                      <a:pt x="1006414" y="336336"/>
                    </a:cubicBezTo>
                    <a:lnTo>
                      <a:pt x="1006604" y="333764"/>
                    </a:lnTo>
                    <a:lnTo>
                      <a:pt x="1006700" y="332621"/>
                    </a:lnTo>
                    <a:cubicBezTo>
                      <a:pt x="1005175" y="331288"/>
                      <a:pt x="1000794" y="330811"/>
                      <a:pt x="996984" y="331764"/>
                    </a:cubicBezTo>
                    <a:lnTo>
                      <a:pt x="993460" y="332240"/>
                    </a:lnTo>
                    <a:cubicBezTo>
                      <a:pt x="992888" y="332335"/>
                      <a:pt x="992126" y="333955"/>
                      <a:pt x="992317" y="334812"/>
                    </a:cubicBezTo>
                    <a:cubicBezTo>
                      <a:pt x="992507" y="335479"/>
                      <a:pt x="994126" y="336336"/>
                      <a:pt x="994889" y="336241"/>
                    </a:cubicBezTo>
                    <a:lnTo>
                      <a:pt x="996317" y="336050"/>
                    </a:lnTo>
                    <a:cubicBezTo>
                      <a:pt x="997746" y="335193"/>
                      <a:pt x="999460" y="335574"/>
                      <a:pt x="1000223" y="336812"/>
                    </a:cubicBezTo>
                    <a:cubicBezTo>
                      <a:pt x="1000984" y="338050"/>
                      <a:pt x="1000508" y="341194"/>
                      <a:pt x="996984" y="340146"/>
                    </a:cubicBezTo>
                    <a:lnTo>
                      <a:pt x="995079" y="340813"/>
                    </a:lnTo>
                    <a:lnTo>
                      <a:pt x="990507" y="342432"/>
                    </a:lnTo>
                    <a:cubicBezTo>
                      <a:pt x="988507" y="339860"/>
                      <a:pt x="986030" y="337288"/>
                      <a:pt x="984983" y="336526"/>
                    </a:cubicBezTo>
                    <a:lnTo>
                      <a:pt x="984030" y="336622"/>
                    </a:lnTo>
                    <a:lnTo>
                      <a:pt x="983173" y="336717"/>
                    </a:lnTo>
                    <a:cubicBezTo>
                      <a:pt x="982411" y="337669"/>
                      <a:pt x="981458" y="340908"/>
                      <a:pt x="980982" y="343765"/>
                    </a:cubicBezTo>
                    <a:lnTo>
                      <a:pt x="984220" y="346051"/>
                    </a:lnTo>
                    <a:lnTo>
                      <a:pt x="986983" y="347956"/>
                    </a:lnTo>
                    <a:cubicBezTo>
                      <a:pt x="989174" y="350719"/>
                      <a:pt x="991650" y="350623"/>
                      <a:pt x="992412" y="347861"/>
                    </a:cubicBezTo>
                    <a:lnTo>
                      <a:pt x="997270" y="349004"/>
                    </a:lnTo>
                    <a:lnTo>
                      <a:pt x="1000699" y="349766"/>
                    </a:lnTo>
                    <a:cubicBezTo>
                      <a:pt x="1012986" y="348242"/>
                      <a:pt x="1022987" y="348337"/>
                      <a:pt x="1022987" y="350052"/>
                    </a:cubicBezTo>
                    <a:lnTo>
                      <a:pt x="1023940" y="350623"/>
                    </a:lnTo>
                    <a:cubicBezTo>
                      <a:pt x="1025654" y="351576"/>
                      <a:pt x="1027654" y="351671"/>
                      <a:pt x="1028321" y="349099"/>
                    </a:cubicBezTo>
                    <a:cubicBezTo>
                      <a:pt x="1028512" y="348242"/>
                      <a:pt x="1030417" y="347004"/>
                      <a:pt x="1031369" y="347099"/>
                    </a:cubicBezTo>
                    <a:cubicBezTo>
                      <a:pt x="1034036" y="347290"/>
                      <a:pt x="1036608" y="348242"/>
                      <a:pt x="1039370" y="348623"/>
                    </a:cubicBezTo>
                    <a:lnTo>
                      <a:pt x="1040704" y="348814"/>
                    </a:lnTo>
                    <a:cubicBezTo>
                      <a:pt x="1042323" y="348433"/>
                      <a:pt x="1043180" y="347004"/>
                      <a:pt x="1042514" y="345766"/>
                    </a:cubicBezTo>
                    <a:lnTo>
                      <a:pt x="1041942" y="344623"/>
                    </a:lnTo>
                    <a:lnTo>
                      <a:pt x="1041751" y="343670"/>
                    </a:lnTo>
                    <a:cubicBezTo>
                      <a:pt x="1041466" y="343003"/>
                      <a:pt x="1042609" y="342527"/>
                      <a:pt x="1044418" y="342527"/>
                    </a:cubicBezTo>
                    <a:cubicBezTo>
                      <a:pt x="1046228" y="342527"/>
                      <a:pt x="1050895" y="343099"/>
                      <a:pt x="1051276" y="343765"/>
                    </a:cubicBezTo>
                    <a:lnTo>
                      <a:pt x="1051372" y="344051"/>
                    </a:lnTo>
                    <a:cubicBezTo>
                      <a:pt x="1052039" y="345670"/>
                      <a:pt x="1049657" y="348528"/>
                      <a:pt x="1053943" y="348718"/>
                    </a:cubicBezTo>
                    <a:lnTo>
                      <a:pt x="1057373" y="348909"/>
                    </a:lnTo>
                    <a:cubicBezTo>
                      <a:pt x="1056896" y="346813"/>
                      <a:pt x="1058516" y="343861"/>
                      <a:pt x="1060897" y="342337"/>
                    </a:cubicBezTo>
                    <a:lnTo>
                      <a:pt x="1062897" y="342718"/>
                    </a:lnTo>
                    <a:lnTo>
                      <a:pt x="1065183" y="343099"/>
                    </a:lnTo>
                    <a:cubicBezTo>
                      <a:pt x="1067469" y="343003"/>
                      <a:pt x="1067183" y="342146"/>
                      <a:pt x="1064707" y="341194"/>
                    </a:cubicBezTo>
                    <a:lnTo>
                      <a:pt x="1063373" y="338908"/>
                    </a:lnTo>
                    <a:cubicBezTo>
                      <a:pt x="1062992" y="338146"/>
                      <a:pt x="1059563" y="338336"/>
                      <a:pt x="1057658" y="338527"/>
                    </a:cubicBezTo>
                    <a:lnTo>
                      <a:pt x="1053562" y="338908"/>
                    </a:lnTo>
                    <a:cubicBezTo>
                      <a:pt x="1050895" y="337384"/>
                      <a:pt x="1049752" y="335193"/>
                      <a:pt x="1050895" y="334050"/>
                    </a:cubicBezTo>
                    <a:cubicBezTo>
                      <a:pt x="1052039" y="332907"/>
                      <a:pt x="1054039" y="329859"/>
                      <a:pt x="1053277" y="329002"/>
                    </a:cubicBezTo>
                    <a:cubicBezTo>
                      <a:pt x="1052515" y="328144"/>
                      <a:pt x="1049181" y="326716"/>
                      <a:pt x="1047848" y="328144"/>
                    </a:cubicBezTo>
                    <a:close/>
                    <a:moveTo>
                      <a:pt x="2109313" y="327478"/>
                    </a:moveTo>
                    <a:lnTo>
                      <a:pt x="2110933" y="327764"/>
                    </a:lnTo>
                    <a:lnTo>
                      <a:pt x="2112552" y="328049"/>
                    </a:lnTo>
                    <a:cubicBezTo>
                      <a:pt x="2114266" y="327954"/>
                      <a:pt x="2114171" y="330812"/>
                      <a:pt x="2112362" y="334526"/>
                    </a:cubicBezTo>
                    <a:lnTo>
                      <a:pt x="2110552" y="337384"/>
                    </a:lnTo>
                    <a:cubicBezTo>
                      <a:pt x="2110170" y="337955"/>
                      <a:pt x="2108361" y="338432"/>
                      <a:pt x="2107408" y="338241"/>
                    </a:cubicBezTo>
                    <a:lnTo>
                      <a:pt x="2106646" y="338051"/>
                    </a:lnTo>
                    <a:cubicBezTo>
                      <a:pt x="2106170" y="337003"/>
                      <a:pt x="2105979" y="334622"/>
                      <a:pt x="2106170" y="332907"/>
                    </a:cubicBezTo>
                    <a:cubicBezTo>
                      <a:pt x="2106361" y="331193"/>
                      <a:pt x="2106932" y="326525"/>
                      <a:pt x="2109313" y="327478"/>
                    </a:cubicBezTo>
                    <a:close/>
                    <a:moveTo>
                      <a:pt x="1646780" y="327382"/>
                    </a:moveTo>
                    <a:lnTo>
                      <a:pt x="1646113" y="327859"/>
                    </a:lnTo>
                    <a:cubicBezTo>
                      <a:pt x="1645160" y="328525"/>
                      <a:pt x="1644303" y="330430"/>
                      <a:pt x="1644779" y="331002"/>
                    </a:cubicBezTo>
                    <a:lnTo>
                      <a:pt x="1645541" y="331859"/>
                    </a:lnTo>
                    <a:cubicBezTo>
                      <a:pt x="1647446" y="332240"/>
                      <a:pt x="1647446" y="333097"/>
                      <a:pt x="1645637" y="333764"/>
                    </a:cubicBezTo>
                    <a:lnTo>
                      <a:pt x="1644970" y="334812"/>
                    </a:lnTo>
                    <a:cubicBezTo>
                      <a:pt x="1644398" y="335669"/>
                      <a:pt x="1644875" y="337479"/>
                      <a:pt x="1645731" y="338146"/>
                    </a:cubicBezTo>
                    <a:lnTo>
                      <a:pt x="1647065" y="339193"/>
                    </a:lnTo>
                    <a:cubicBezTo>
                      <a:pt x="1649066" y="339765"/>
                      <a:pt x="1652780" y="340622"/>
                      <a:pt x="1655447" y="341098"/>
                    </a:cubicBezTo>
                    <a:lnTo>
                      <a:pt x="1657733" y="340336"/>
                    </a:lnTo>
                    <a:cubicBezTo>
                      <a:pt x="1658495" y="340146"/>
                      <a:pt x="1659638" y="339670"/>
                      <a:pt x="1659638" y="339384"/>
                    </a:cubicBezTo>
                    <a:cubicBezTo>
                      <a:pt x="1659734" y="338431"/>
                      <a:pt x="1659638" y="337193"/>
                      <a:pt x="1658876" y="336622"/>
                    </a:cubicBezTo>
                    <a:lnTo>
                      <a:pt x="1657733" y="335860"/>
                    </a:lnTo>
                    <a:cubicBezTo>
                      <a:pt x="1656019" y="335479"/>
                      <a:pt x="1654971" y="334526"/>
                      <a:pt x="1655447" y="333859"/>
                    </a:cubicBezTo>
                    <a:cubicBezTo>
                      <a:pt x="1656019" y="333193"/>
                      <a:pt x="1653161" y="330145"/>
                      <a:pt x="1652018" y="329287"/>
                    </a:cubicBezTo>
                    <a:cubicBezTo>
                      <a:pt x="1650875" y="328525"/>
                      <a:pt x="1648494" y="327668"/>
                      <a:pt x="1646780" y="327382"/>
                    </a:cubicBezTo>
                    <a:close/>
                    <a:moveTo>
                      <a:pt x="212029" y="326239"/>
                    </a:moveTo>
                    <a:cubicBezTo>
                      <a:pt x="212601" y="324810"/>
                      <a:pt x="213267" y="325096"/>
                      <a:pt x="213363" y="326906"/>
                    </a:cubicBezTo>
                    <a:cubicBezTo>
                      <a:pt x="213553" y="328716"/>
                      <a:pt x="219364" y="332716"/>
                      <a:pt x="221649" y="333669"/>
                    </a:cubicBezTo>
                    <a:cubicBezTo>
                      <a:pt x="223936" y="334621"/>
                      <a:pt x="228507" y="332431"/>
                      <a:pt x="227555" y="335002"/>
                    </a:cubicBezTo>
                    <a:lnTo>
                      <a:pt x="226603" y="337288"/>
                    </a:lnTo>
                    <a:cubicBezTo>
                      <a:pt x="226412" y="337669"/>
                      <a:pt x="225840" y="338146"/>
                      <a:pt x="225364" y="338336"/>
                    </a:cubicBezTo>
                    <a:lnTo>
                      <a:pt x="220602" y="339384"/>
                    </a:lnTo>
                    <a:cubicBezTo>
                      <a:pt x="215554" y="334812"/>
                      <a:pt x="211458" y="327763"/>
                      <a:pt x="212029" y="326239"/>
                    </a:cubicBezTo>
                    <a:close/>
                    <a:moveTo>
                      <a:pt x="437009" y="326049"/>
                    </a:moveTo>
                    <a:cubicBezTo>
                      <a:pt x="436628" y="325954"/>
                      <a:pt x="435200" y="326525"/>
                      <a:pt x="434342" y="327478"/>
                    </a:cubicBezTo>
                    <a:cubicBezTo>
                      <a:pt x="433580" y="328430"/>
                      <a:pt x="432818" y="332526"/>
                      <a:pt x="432628" y="334240"/>
                    </a:cubicBezTo>
                    <a:cubicBezTo>
                      <a:pt x="432437" y="336050"/>
                      <a:pt x="430151" y="341575"/>
                      <a:pt x="429866" y="342622"/>
                    </a:cubicBezTo>
                    <a:cubicBezTo>
                      <a:pt x="429580" y="343670"/>
                      <a:pt x="430151" y="344813"/>
                      <a:pt x="431675" y="342527"/>
                    </a:cubicBezTo>
                    <a:lnTo>
                      <a:pt x="433009" y="342051"/>
                    </a:lnTo>
                    <a:cubicBezTo>
                      <a:pt x="440724" y="339003"/>
                      <a:pt x="437390" y="333574"/>
                      <a:pt x="437962" y="329097"/>
                    </a:cubicBezTo>
                    <a:lnTo>
                      <a:pt x="438057" y="328144"/>
                    </a:lnTo>
                    <a:cubicBezTo>
                      <a:pt x="437771" y="327097"/>
                      <a:pt x="437295" y="326144"/>
                      <a:pt x="437009" y="326049"/>
                    </a:cubicBezTo>
                    <a:close/>
                    <a:moveTo>
                      <a:pt x="449677" y="325668"/>
                    </a:moveTo>
                    <a:cubicBezTo>
                      <a:pt x="447963" y="328240"/>
                      <a:pt x="445391" y="332526"/>
                      <a:pt x="443962" y="335098"/>
                    </a:cubicBezTo>
                    <a:lnTo>
                      <a:pt x="443296" y="337574"/>
                    </a:lnTo>
                    <a:lnTo>
                      <a:pt x="443105" y="338336"/>
                    </a:lnTo>
                    <a:cubicBezTo>
                      <a:pt x="444439" y="339479"/>
                      <a:pt x="446058" y="340051"/>
                      <a:pt x="446725" y="339670"/>
                    </a:cubicBezTo>
                    <a:cubicBezTo>
                      <a:pt x="447391" y="339193"/>
                      <a:pt x="451964" y="330335"/>
                      <a:pt x="454726" y="329859"/>
                    </a:cubicBezTo>
                    <a:cubicBezTo>
                      <a:pt x="457393" y="329383"/>
                      <a:pt x="457678" y="328335"/>
                      <a:pt x="455202" y="327478"/>
                    </a:cubicBezTo>
                    <a:lnTo>
                      <a:pt x="453773" y="327001"/>
                    </a:lnTo>
                    <a:close/>
                    <a:moveTo>
                      <a:pt x="1103569" y="325287"/>
                    </a:moveTo>
                    <a:lnTo>
                      <a:pt x="1102045" y="325954"/>
                    </a:lnTo>
                    <a:cubicBezTo>
                      <a:pt x="1099759" y="326906"/>
                      <a:pt x="1098520" y="327954"/>
                      <a:pt x="1096234" y="325954"/>
                    </a:cubicBezTo>
                    <a:lnTo>
                      <a:pt x="1095853" y="325668"/>
                    </a:lnTo>
                    <a:cubicBezTo>
                      <a:pt x="1092615" y="327478"/>
                      <a:pt x="1091091" y="329668"/>
                      <a:pt x="1092425" y="330621"/>
                    </a:cubicBezTo>
                    <a:cubicBezTo>
                      <a:pt x="1093853" y="331669"/>
                      <a:pt x="1103664" y="331288"/>
                      <a:pt x="1106426" y="331859"/>
                    </a:cubicBezTo>
                    <a:cubicBezTo>
                      <a:pt x="1109189" y="332431"/>
                      <a:pt x="1110808" y="332145"/>
                      <a:pt x="1109951" y="331288"/>
                    </a:cubicBezTo>
                    <a:cubicBezTo>
                      <a:pt x="1109093" y="330430"/>
                      <a:pt x="1106141" y="327001"/>
                      <a:pt x="1103569" y="325287"/>
                    </a:cubicBezTo>
                    <a:close/>
                    <a:moveTo>
                      <a:pt x="1724123" y="325096"/>
                    </a:moveTo>
                    <a:lnTo>
                      <a:pt x="1713264" y="327859"/>
                    </a:lnTo>
                    <a:lnTo>
                      <a:pt x="1708882" y="328906"/>
                    </a:lnTo>
                    <a:cubicBezTo>
                      <a:pt x="1705073" y="326335"/>
                      <a:pt x="1700691" y="325287"/>
                      <a:pt x="1699072" y="326716"/>
                    </a:cubicBezTo>
                    <a:cubicBezTo>
                      <a:pt x="1697453" y="328049"/>
                      <a:pt x="1693071" y="330811"/>
                      <a:pt x="1692404" y="330240"/>
                    </a:cubicBezTo>
                    <a:cubicBezTo>
                      <a:pt x="1691642" y="329668"/>
                      <a:pt x="1687928" y="328906"/>
                      <a:pt x="1686785" y="330716"/>
                    </a:cubicBezTo>
                    <a:cubicBezTo>
                      <a:pt x="1685546" y="332621"/>
                      <a:pt x="1684689" y="338050"/>
                      <a:pt x="1688880" y="336526"/>
                    </a:cubicBezTo>
                    <a:lnTo>
                      <a:pt x="1691357" y="336336"/>
                    </a:lnTo>
                    <a:lnTo>
                      <a:pt x="1693166" y="336241"/>
                    </a:lnTo>
                    <a:cubicBezTo>
                      <a:pt x="1695452" y="336336"/>
                      <a:pt x="1699548" y="337003"/>
                      <a:pt x="1702215" y="337669"/>
                    </a:cubicBezTo>
                    <a:lnTo>
                      <a:pt x="1704882" y="338336"/>
                    </a:lnTo>
                    <a:lnTo>
                      <a:pt x="1706787" y="338812"/>
                    </a:lnTo>
                    <a:cubicBezTo>
                      <a:pt x="1711550" y="337288"/>
                      <a:pt x="1716407" y="335193"/>
                      <a:pt x="1717646" y="334145"/>
                    </a:cubicBezTo>
                    <a:lnTo>
                      <a:pt x="1718407" y="334336"/>
                    </a:lnTo>
                    <a:lnTo>
                      <a:pt x="1725456" y="335669"/>
                    </a:lnTo>
                    <a:cubicBezTo>
                      <a:pt x="1725456" y="331288"/>
                      <a:pt x="1728504" y="331002"/>
                      <a:pt x="1732409" y="335098"/>
                    </a:cubicBezTo>
                    <a:lnTo>
                      <a:pt x="1736124" y="338431"/>
                    </a:lnTo>
                    <a:lnTo>
                      <a:pt x="1740125" y="342051"/>
                    </a:lnTo>
                    <a:cubicBezTo>
                      <a:pt x="1745268" y="345480"/>
                      <a:pt x="1750221" y="347575"/>
                      <a:pt x="1751079" y="346623"/>
                    </a:cubicBezTo>
                    <a:cubicBezTo>
                      <a:pt x="1751840" y="345575"/>
                      <a:pt x="1752221" y="336336"/>
                      <a:pt x="1753841" y="336145"/>
                    </a:cubicBezTo>
                    <a:cubicBezTo>
                      <a:pt x="1755555" y="335955"/>
                      <a:pt x="1755936" y="334431"/>
                      <a:pt x="1754793" y="332716"/>
                    </a:cubicBezTo>
                    <a:lnTo>
                      <a:pt x="1753364" y="331478"/>
                    </a:lnTo>
                    <a:cubicBezTo>
                      <a:pt x="1751935" y="330240"/>
                      <a:pt x="1756603" y="328621"/>
                      <a:pt x="1753078" y="327001"/>
                    </a:cubicBezTo>
                    <a:cubicBezTo>
                      <a:pt x="1751173" y="326049"/>
                      <a:pt x="1749840" y="324906"/>
                      <a:pt x="1747649" y="326430"/>
                    </a:cubicBezTo>
                    <a:lnTo>
                      <a:pt x="1747078" y="326811"/>
                    </a:lnTo>
                    <a:cubicBezTo>
                      <a:pt x="1745935" y="326811"/>
                      <a:pt x="1735648" y="326049"/>
                      <a:pt x="1724123" y="325096"/>
                    </a:cubicBezTo>
                    <a:close/>
                    <a:moveTo>
                      <a:pt x="1878332" y="324706"/>
                    </a:moveTo>
                    <a:lnTo>
                      <a:pt x="1878713" y="324715"/>
                    </a:lnTo>
                    <a:lnTo>
                      <a:pt x="1878332" y="324715"/>
                    </a:lnTo>
                    <a:close/>
                    <a:moveTo>
                      <a:pt x="375001" y="323858"/>
                    </a:moveTo>
                    <a:cubicBezTo>
                      <a:pt x="372716" y="323858"/>
                      <a:pt x="371382" y="325954"/>
                      <a:pt x="372144" y="328430"/>
                    </a:cubicBezTo>
                    <a:lnTo>
                      <a:pt x="376144" y="332050"/>
                    </a:lnTo>
                    <a:cubicBezTo>
                      <a:pt x="377002" y="332907"/>
                      <a:pt x="378145" y="333955"/>
                      <a:pt x="379383" y="334050"/>
                    </a:cubicBezTo>
                    <a:lnTo>
                      <a:pt x="381098" y="334240"/>
                    </a:lnTo>
                    <a:cubicBezTo>
                      <a:pt x="382526" y="333002"/>
                      <a:pt x="383098" y="330907"/>
                      <a:pt x="382336" y="329478"/>
                    </a:cubicBezTo>
                    <a:lnTo>
                      <a:pt x="382336" y="328144"/>
                    </a:lnTo>
                    <a:lnTo>
                      <a:pt x="382336" y="326811"/>
                    </a:lnTo>
                    <a:cubicBezTo>
                      <a:pt x="383288" y="325192"/>
                      <a:pt x="377287" y="323858"/>
                      <a:pt x="375001" y="323858"/>
                    </a:cubicBezTo>
                    <a:close/>
                    <a:moveTo>
                      <a:pt x="566835" y="323001"/>
                    </a:moveTo>
                    <a:cubicBezTo>
                      <a:pt x="564835" y="324049"/>
                      <a:pt x="561977" y="327573"/>
                      <a:pt x="566740" y="327287"/>
                    </a:cubicBezTo>
                    <a:lnTo>
                      <a:pt x="569883" y="327954"/>
                    </a:lnTo>
                    <a:lnTo>
                      <a:pt x="572359" y="328430"/>
                    </a:lnTo>
                    <a:cubicBezTo>
                      <a:pt x="574741" y="330145"/>
                      <a:pt x="576074" y="329859"/>
                      <a:pt x="575503" y="327859"/>
                    </a:cubicBezTo>
                    <a:lnTo>
                      <a:pt x="574455" y="326525"/>
                    </a:lnTo>
                    <a:lnTo>
                      <a:pt x="573121" y="324906"/>
                    </a:lnTo>
                    <a:cubicBezTo>
                      <a:pt x="571693" y="322715"/>
                      <a:pt x="568835" y="321858"/>
                      <a:pt x="566835" y="323001"/>
                    </a:cubicBezTo>
                    <a:close/>
                    <a:moveTo>
                      <a:pt x="1794417" y="322239"/>
                    </a:moveTo>
                    <a:lnTo>
                      <a:pt x="1787273" y="327763"/>
                    </a:lnTo>
                    <a:cubicBezTo>
                      <a:pt x="1786797" y="328144"/>
                      <a:pt x="1784130" y="327192"/>
                      <a:pt x="1783082" y="326335"/>
                    </a:cubicBezTo>
                    <a:lnTo>
                      <a:pt x="1779748" y="323572"/>
                    </a:lnTo>
                    <a:cubicBezTo>
                      <a:pt x="1775653" y="324430"/>
                      <a:pt x="1770319" y="325573"/>
                      <a:pt x="1767747" y="326049"/>
                    </a:cubicBezTo>
                    <a:lnTo>
                      <a:pt x="1766509" y="325287"/>
                    </a:lnTo>
                    <a:cubicBezTo>
                      <a:pt x="1764509" y="324049"/>
                      <a:pt x="1763556" y="323763"/>
                      <a:pt x="1761746" y="325382"/>
                    </a:cubicBezTo>
                    <a:lnTo>
                      <a:pt x="1760413" y="326525"/>
                    </a:lnTo>
                    <a:cubicBezTo>
                      <a:pt x="1757650" y="327763"/>
                      <a:pt x="1757460" y="329002"/>
                      <a:pt x="1759841" y="329192"/>
                    </a:cubicBezTo>
                    <a:cubicBezTo>
                      <a:pt x="1762223" y="329383"/>
                      <a:pt x="1766509" y="332335"/>
                      <a:pt x="1768700" y="334431"/>
                    </a:cubicBezTo>
                    <a:cubicBezTo>
                      <a:pt x="1770985" y="336526"/>
                      <a:pt x="1780415" y="342527"/>
                      <a:pt x="1784988" y="342527"/>
                    </a:cubicBezTo>
                    <a:lnTo>
                      <a:pt x="1789179" y="342337"/>
                    </a:lnTo>
                    <a:cubicBezTo>
                      <a:pt x="1789845" y="342337"/>
                      <a:pt x="1790988" y="340908"/>
                      <a:pt x="1790893" y="340241"/>
                    </a:cubicBezTo>
                    <a:cubicBezTo>
                      <a:pt x="1790893" y="339574"/>
                      <a:pt x="1789750" y="338431"/>
                      <a:pt x="1788893" y="338336"/>
                    </a:cubicBezTo>
                    <a:lnTo>
                      <a:pt x="1786225" y="337955"/>
                    </a:lnTo>
                    <a:cubicBezTo>
                      <a:pt x="1782796" y="337860"/>
                      <a:pt x="1781177" y="336907"/>
                      <a:pt x="1782701" y="335860"/>
                    </a:cubicBezTo>
                    <a:cubicBezTo>
                      <a:pt x="1784416" y="334907"/>
                      <a:pt x="1795274" y="330716"/>
                      <a:pt x="1797370" y="330907"/>
                    </a:cubicBezTo>
                    <a:cubicBezTo>
                      <a:pt x="1799465" y="331097"/>
                      <a:pt x="1798131" y="327192"/>
                      <a:pt x="1794417" y="322239"/>
                    </a:cubicBezTo>
                    <a:close/>
                    <a:moveTo>
                      <a:pt x="1823468" y="321572"/>
                    </a:moveTo>
                    <a:cubicBezTo>
                      <a:pt x="1821563" y="323001"/>
                      <a:pt x="1817468" y="327859"/>
                      <a:pt x="1819182" y="328335"/>
                    </a:cubicBezTo>
                    <a:cubicBezTo>
                      <a:pt x="1820992" y="328811"/>
                      <a:pt x="1819849" y="332716"/>
                      <a:pt x="1817372" y="333383"/>
                    </a:cubicBezTo>
                    <a:lnTo>
                      <a:pt x="1815372" y="334431"/>
                    </a:lnTo>
                    <a:cubicBezTo>
                      <a:pt x="1814610" y="334812"/>
                      <a:pt x="1814324" y="336145"/>
                      <a:pt x="1814229" y="337098"/>
                    </a:cubicBezTo>
                    <a:cubicBezTo>
                      <a:pt x="1814229" y="337479"/>
                      <a:pt x="1815182" y="338241"/>
                      <a:pt x="1815848" y="338336"/>
                    </a:cubicBezTo>
                    <a:lnTo>
                      <a:pt x="1818991" y="338812"/>
                    </a:lnTo>
                    <a:cubicBezTo>
                      <a:pt x="1822516" y="339479"/>
                      <a:pt x="1826230" y="339670"/>
                      <a:pt x="1827373" y="339289"/>
                    </a:cubicBezTo>
                    <a:lnTo>
                      <a:pt x="1827945" y="338622"/>
                    </a:lnTo>
                    <a:cubicBezTo>
                      <a:pt x="1829088" y="337288"/>
                      <a:pt x="1829469" y="335002"/>
                      <a:pt x="1830803" y="334526"/>
                    </a:cubicBezTo>
                    <a:cubicBezTo>
                      <a:pt x="1832041" y="334145"/>
                      <a:pt x="1834232" y="336145"/>
                      <a:pt x="1835946" y="336145"/>
                    </a:cubicBezTo>
                    <a:lnTo>
                      <a:pt x="1839185" y="336050"/>
                    </a:lnTo>
                    <a:cubicBezTo>
                      <a:pt x="1842804" y="335383"/>
                      <a:pt x="1847376" y="336241"/>
                      <a:pt x="1849567" y="337955"/>
                    </a:cubicBezTo>
                    <a:lnTo>
                      <a:pt x="1852805" y="335383"/>
                    </a:lnTo>
                    <a:lnTo>
                      <a:pt x="1856330" y="332526"/>
                    </a:lnTo>
                    <a:cubicBezTo>
                      <a:pt x="1858616" y="335288"/>
                      <a:pt x="1860997" y="336812"/>
                      <a:pt x="1861568" y="335860"/>
                    </a:cubicBezTo>
                    <a:cubicBezTo>
                      <a:pt x="1862140" y="334907"/>
                      <a:pt x="1865759" y="334431"/>
                      <a:pt x="1865855" y="334717"/>
                    </a:cubicBezTo>
                    <a:cubicBezTo>
                      <a:pt x="1866045" y="335002"/>
                      <a:pt x="1867283" y="335574"/>
                      <a:pt x="1868426" y="335288"/>
                    </a:cubicBezTo>
                    <a:cubicBezTo>
                      <a:pt x="1869569" y="335002"/>
                      <a:pt x="1872617" y="335669"/>
                      <a:pt x="1872712" y="335288"/>
                    </a:cubicBezTo>
                    <a:cubicBezTo>
                      <a:pt x="1872903" y="335002"/>
                      <a:pt x="1874904" y="332907"/>
                      <a:pt x="1876999" y="331383"/>
                    </a:cubicBezTo>
                    <a:cubicBezTo>
                      <a:pt x="1879094" y="329859"/>
                      <a:pt x="1883285" y="323763"/>
                      <a:pt x="1883095" y="322048"/>
                    </a:cubicBezTo>
                    <a:lnTo>
                      <a:pt x="1882237" y="321763"/>
                    </a:lnTo>
                    <a:cubicBezTo>
                      <a:pt x="1880047" y="321001"/>
                      <a:pt x="1878332" y="321858"/>
                      <a:pt x="1878332" y="324239"/>
                    </a:cubicBezTo>
                    <a:lnTo>
                      <a:pt x="1878332" y="324706"/>
                    </a:lnTo>
                    <a:lnTo>
                      <a:pt x="1870617" y="324525"/>
                    </a:lnTo>
                    <a:lnTo>
                      <a:pt x="1867855" y="323763"/>
                    </a:lnTo>
                    <a:cubicBezTo>
                      <a:pt x="1865759" y="323191"/>
                      <a:pt x="1863473" y="321953"/>
                      <a:pt x="1861568" y="322239"/>
                    </a:cubicBezTo>
                    <a:cubicBezTo>
                      <a:pt x="1859854" y="322429"/>
                      <a:pt x="1861568" y="326620"/>
                      <a:pt x="1857282" y="325954"/>
                    </a:cubicBezTo>
                    <a:lnTo>
                      <a:pt x="1857187" y="325954"/>
                    </a:lnTo>
                    <a:cubicBezTo>
                      <a:pt x="1856901" y="327001"/>
                      <a:pt x="1856710" y="328716"/>
                      <a:pt x="1856901" y="329859"/>
                    </a:cubicBezTo>
                    <a:cubicBezTo>
                      <a:pt x="1857091" y="331002"/>
                      <a:pt x="1850519" y="330430"/>
                      <a:pt x="1850424" y="329002"/>
                    </a:cubicBezTo>
                    <a:cubicBezTo>
                      <a:pt x="1850329" y="327573"/>
                      <a:pt x="1848519" y="324334"/>
                      <a:pt x="1846709" y="325382"/>
                    </a:cubicBezTo>
                    <a:lnTo>
                      <a:pt x="1845280" y="325763"/>
                    </a:lnTo>
                    <a:lnTo>
                      <a:pt x="1843757" y="326239"/>
                    </a:lnTo>
                    <a:cubicBezTo>
                      <a:pt x="1842138" y="326430"/>
                      <a:pt x="1838899" y="327763"/>
                      <a:pt x="1836708" y="329287"/>
                    </a:cubicBezTo>
                    <a:cubicBezTo>
                      <a:pt x="1834517" y="330811"/>
                      <a:pt x="1826802" y="330145"/>
                      <a:pt x="1826421" y="327573"/>
                    </a:cubicBezTo>
                    <a:lnTo>
                      <a:pt x="1828802" y="325287"/>
                    </a:lnTo>
                    <a:lnTo>
                      <a:pt x="1830612" y="323572"/>
                    </a:lnTo>
                    <a:cubicBezTo>
                      <a:pt x="1828612" y="321001"/>
                      <a:pt x="1825373" y="320143"/>
                      <a:pt x="1823468" y="321572"/>
                    </a:cubicBezTo>
                    <a:close/>
                    <a:moveTo>
                      <a:pt x="1069850" y="320620"/>
                    </a:moveTo>
                    <a:cubicBezTo>
                      <a:pt x="1067850" y="320143"/>
                      <a:pt x="1066707" y="321286"/>
                      <a:pt x="1067374" y="323191"/>
                    </a:cubicBezTo>
                    <a:lnTo>
                      <a:pt x="1067850" y="323191"/>
                    </a:lnTo>
                    <a:cubicBezTo>
                      <a:pt x="1071660" y="323382"/>
                      <a:pt x="1072517" y="325001"/>
                      <a:pt x="1072136" y="327859"/>
                    </a:cubicBezTo>
                    <a:lnTo>
                      <a:pt x="1071946" y="329192"/>
                    </a:lnTo>
                    <a:cubicBezTo>
                      <a:pt x="1072517" y="331097"/>
                      <a:pt x="1074232" y="330526"/>
                      <a:pt x="1075660" y="328144"/>
                    </a:cubicBezTo>
                    <a:cubicBezTo>
                      <a:pt x="1077184" y="325573"/>
                      <a:pt x="1071851" y="321001"/>
                      <a:pt x="1069850" y="320620"/>
                    </a:cubicBezTo>
                    <a:close/>
                    <a:moveTo>
                      <a:pt x="233270" y="317381"/>
                    </a:moveTo>
                    <a:cubicBezTo>
                      <a:pt x="233747" y="317000"/>
                      <a:pt x="235366" y="317096"/>
                      <a:pt x="235651" y="317381"/>
                    </a:cubicBezTo>
                    <a:cubicBezTo>
                      <a:pt x="237652" y="319858"/>
                      <a:pt x="240795" y="319096"/>
                      <a:pt x="243462" y="319572"/>
                    </a:cubicBezTo>
                    <a:lnTo>
                      <a:pt x="244891" y="319858"/>
                    </a:lnTo>
                    <a:cubicBezTo>
                      <a:pt x="246224" y="321287"/>
                      <a:pt x="244414" y="324525"/>
                      <a:pt x="240890" y="326906"/>
                    </a:cubicBezTo>
                    <a:lnTo>
                      <a:pt x="242033" y="330907"/>
                    </a:lnTo>
                    <a:cubicBezTo>
                      <a:pt x="242128" y="331097"/>
                      <a:pt x="240509" y="331764"/>
                      <a:pt x="239557" y="331859"/>
                    </a:cubicBezTo>
                    <a:lnTo>
                      <a:pt x="238890" y="331955"/>
                    </a:lnTo>
                    <a:cubicBezTo>
                      <a:pt x="238033" y="331574"/>
                      <a:pt x="235937" y="329192"/>
                      <a:pt x="234127" y="326621"/>
                    </a:cubicBezTo>
                    <a:lnTo>
                      <a:pt x="231841" y="324716"/>
                    </a:lnTo>
                    <a:cubicBezTo>
                      <a:pt x="231270" y="324239"/>
                      <a:pt x="230603" y="323858"/>
                      <a:pt x="229841" y="323573"/>
                    </a:cubicBezTo>
                    <a:lnTo>
                      <a:pt x="228603" y="323096"/>
                    </a:lnTo>
                    <a:cubicBezTo>
                      <a:pt x="228127" y="324430"/>
                      <a:pt x="228127" y="326335"/>
                      <a:pt x="228793" y="326716"/>
                    </a:cubicBezTo>
                    <a:cubicBezTo>
                      <a:pt x="229365" y="327192"/>
                      <a:pt x="228222" y="327573"/>
                      <a:pt x="226222" y="327573"/>
                    </a:cubicBezTo>
                    <a:cubicBezTo>
                      <a:pt x="224222" y="327573"/>
                      <a:pt x="220126" y="325573"/>
                      <a:pt x="222031" y="323096"/>
                    </a:cubicBezTo>
                    <a:lnTo>
                      <a:pt x="224031" y="321572"/>
                    </a:lnTo>
                    <a:cubicBezTo>
                      <a:pt x="224983" y="320810"/>
                      <a:pt x="227365" y="321477"/>
                      <a:pt x="228603" y="320810"/>
                    </a:cubicBezTo>
                    <a:cubicBezTo>
                      <a:pt x="230317" y="319953"/>
                      <a:pt x="231556" y="318429"/>
                      <a:pt x="233270" y="317381"/>
                    </a:cubicBezTo>
                    <a:close/>
                    <a:moveTo>
                      <a:pt x="1913146" y="317155"/>
                    </a:moveTo>
                    <a:cubicBezTo>
                      <a:pt x="1911360" y="316309"/>
                      <a:pt x="1908812" y="315952"/>
                      <a:pt x="1906526" y="317191"/>
                    </a:cubicBezTo>
                    <a:lnTo>
                      <a:pt x="1907098" y="322239"/>
                    </a:lnTo>
                    <a:lnTo>
                      <a:pt x="1907098" y="322525"/>
                    </a:lnTo>
                    <a:cubicBezTo>
                      <a:pt x="1903479" y="323382"/>
                      <a:pt x="1901192" y="323477"/>
                      <a:pt x="1902145" y="322620"/>
                    </a:cubicBezTo>
                    <a:cubicBezTo>
                      <a:pt x="1903097" y="321763"/>
                      <a:pt x="1904145" y="319953"/>
                      <a:pt x="1903479" y="319381"/>
                    </a:cubicBezTo>
                    <a:cubicBezTo>
                      <a:pt x="1902812" y="318905"/>
                      <a:pt x="1901192" y="319286"/>
                      <a:pt x="1901859" y="321953"/>
                    </a:cubicBezTo>
                    <a:cubicBezTo>
                      <a:pt x="1902526" y="324525"/>
                      <a:pt x="1900144" y="330811"/>
                      <a:pt x="1898144" y="330049"/>
                    </a:cubicBezTo>
                    <a:cubicBezTo>
                      <a:pt x="1896144" y="329192"/>
                      <a:pt x="1892429" y="321477"/>
                      <a:pt x="1891191" y="321572"/>
                    </a:cubicBezTo>
                    <a:cubicBezTo>
                      <a:pt x="1889953" y="321667"/>
                      <a:pt x="1886428" y="322334"/>
                      <a:pt x="1886905" y="322810"/>
                    </a:cubicBezTo>
                    <a:cubicBezTo>
                      <a:pt x="1887476" y="323287"/>
                      <a:pt x="1889572" y="325192"/>
                      <a:pt x="1890905" y="326620"/>
                    </a:cubicBezTo>
                    <a:cubicBezTo>
                      <a:pt x="1892239" y="328049"/>
                      <a:pt x="1886714" y="331573"/>
                      <a:pt x="1886714" y="332431"/>
                    </a:cubicBezTo>
                    <a:cubicBezTo>
                      <a:pt x="1886714" y="333383"/>
                      <a:pt x="1890429" y="334431"/>
                      <a:pt x="1894906" y="334907"/>
                    </a:cubicBezTo>
                    <a:lnTo>
                      <a:pt x="1898144" y="333859"/>
                    </a:lnTo>
                    <a:cubicBezTo>
                      <a:pt x="1902145" y="332526"/>
                      <a:pt x="1905002" y="337765"/>
                      <a:pt x="1909098" y="334240"/>
                    </a:cubicBezTo>
                    <a:lnTo>
                      <a:pt x="1910622" y="333002"/>
                    </a:lnTo>
                    <a:cubicBezTo>
                      <a:pt x="1914146" y="333669"/>
                      <a:pt x="1918147" y="334717"/>
                      <a:pt x="1919575" y="335383"/>
                    </a:cubicBezTo>
                    <a:cubicBezTo>
                      <a:pt x="1921004" y="336050"/>
                      <a:pt x="1923195" y="335479"/>
                      <a:pt x="1921290" y="332431"/>
                    </a:cubicBezTo>
                    <a:cubicBezTo>
                      <a:pt x="1919385" y="329383"/>
                      <a:pt x="1913670" y="321477"/>
                      <a:pt x="1915194" y="320048"/>
                    </a:cubicBezTo>
                    <a:cubicBezTo>
                      <a:pt x="1915956" y="319333"/>
                      <a:pt x="1914932" y="318000"/>
                      <a:pt x="1913146" y="317155"/>
                    </a:cubicBezTo>
                    <a:close/>
                    <a:moveTo>
                      <a:pt x="421960" y="315381"/>
                    </a:moveTo>
                    <a:cubicBezTo>
                      <a:pt x="421198" y="315476"/>
                      <a:pt x="420245" y="316619"/>
                      <a:pt x="419959" y="317381"/>
                    </a:cubicBezTo>
                    <a:cubicBezTo>
                      <a:pt x="419578" y="318334"/>
                      <a:pt x="419959" y="319477"/>
                      <a:pt x="419769" y="320524"/>
                    </a:cubicBezTo>
                    <a:lnTo>
                      <a:pt x="419674" y="320810"/>
                    </a:lnTo>
                    <a:cubicBezTo>
                      <a:pt x="418626" y="321096"/>
                      <a:pt x="417674" y="320429"/>
                      <a:pt x="417388" y="319286"/>
                    </a:cubicBezTo>
                    <a:cubicBezTo>
                      <a:pt x="417197" y="318143"/>
                      <a:pt x="414530" y="315286"/>
                      <a:pt x="412054" y="315571"/>
                    </a:cubicBezTo>
                    <a:lnTo>
                      <a:pt x="410053" y="315857"/>
                    </a:lnTo>
                    <a:lnTo>
                      <a:pt x="409768" y="315857"/>
                    </a:lnTo>
                    <a:cubicBezTo>
                      <a:pt x="409577" y="316238"/>
                      <a:pt x="410625" y="317476"/>
                      <a:pt x="412149" y="318619"/>
                    </a:cubicBezTo>
                    <a:cubicBezTo>
                      <a:pt x="413673" y="319667"/>
                      <a:pt x="410816" y="324620"/>
                      <a:pt x="410911" y="325763"/>
                    </a:cubicBezTo>
                    <a:lnTo>
                      <a:pt x="412340" y="325668"/>
                    </a:lnTo>
                    <a:lnTo>
                      <a:pt x="423103" y="324811"/>
                    </a:lnTo>
                    <a:cubicBezTo>
                      <a:pt x="424912" y="329192"/>
                      <a:pt x="427865" y="332050"/>
                      <a:pt x="429484" y="331097"/>
                    </a:cubicBezTo>
                    <a:cubicBezTo>
                      <a:pt x="431199" y="330145"/>
                      <a:pt x="426913" y="323096"/>
                      <a:pt x="424532" y="320048"/>
                    </a:cubicBezTo>
                    <a:lnTo>
                      <a:pt x="424912" y="316429"/>
                    </a:lnTo>
                    <a:cubicBezTo>
                      <a:pt x="424912" y="316143"/>
                      <a:pt x="422912" y="315190"/>
                      <a:pt x="421960" y="315381"/>
                    </a:cubicBezTo>
                    <a:close/>
                    <a:moveTo>
                      <a:pt x="1705549" y="313762"/>
                    </a:moveTo>
                    <a:cubicBezTo>
                      <a:pt x="1700691" y="311666"/>
                      <a:pt x="1697548" y="315190"/>
                      <a:pt x="1693547" y="316238"/>
                    </a:cubicBezTo>
                    <a:cubicBezTo>
                      <a:pt x="1693262" y="316333"/>
                      <a:pt x="1692976" y="317667"/>
                      <a:pt x="1693356" y="318048"/>
                    </a:cubicBezTo>
                    <a:cubicBezTo>
                      <a:pt x="1695833" y="320620"/>
                      <a:pt x="1699357" y="319381"/>
                      <a:pt x="1702405" y="319286"/>
                    </a:cubicBezTo>
                    <a:lnTo>
                      <a:pt x="1704501" y="319286"/>
                    </a:lnTo>
                    <a:cubicBezTo>
                      <a:pt x="1707168" y="317953"/>
                      <a:pt x="1708121" y="315667"/>
                      <a:pt x="1706596" y="314238"/>
                    </a:cubicBezTo>
                    <a:close/>
                    <a:moveTo>
                      <a:pt x="2323436" y="311191"/>
                    </a:moveTo>
                    <a:cubicBezTo>
                      <a:pt x="2324103" y="310714"/>
                      <a:pt x="2331056" y="315763"/>
                      <a:pt x="2334866" y="316906"/>
                    </a:cubicBezTo>
                    <a:cubicBezTo>
                      <a:pt x="2338676" y="318049"/>
                      <a:pt x="2338866" y="319477"/>
                      <a:pt x="2335342" y="320049"/>
                    </a:cubicBezTo>
                    <a:cubicBezTo>
                      <a:pt x="2331818" y="320620"/>
                      <a:pt x="2326484" y="314143"/>
                      <a:pt x="2325626" y="313762"/>
                    </a:cubicBezTo>
                    <a:cubicBezTo>
                      <a:pt x="2324770" y="313286"/>
                      <a:pt x="2322674" y="311762"/>
                      <a:pt x="2323436" y="311191"/>
                    </a:cubicBezTo>
                    <a:close/>
                    <a:moveTo>
                      <a:pt x="2293527" y="310333"/>
                    </a:moveTo>
                    <a:cubicBezTo>
                      <a:pt x="2294670" y="309380"/>
                      <a:pt x="2300671" y="309380"/>
                      <a:pt x="2301909" y="310428"/>
                    </a:cubicBezTo>
                    <a:cubicBezTo>
                      <a:pt x="2303052" y="311476"/>
                      <a:pt x="2303338" y="313286"/>
                      <a:pt x="2302481" y="314524"/>
                    </a:cubicBezTo>
                    <a:cubicBezTo>
                      <a:pt x="2301624" y="315667"/>
                      <a:pt x="2297814" y="314048"/>
                      <a:pt x="2297337" y="314714"/>
                    </a:cubicBezTo>
                    <a:cubicBezTo>
                      <a:pt x="2296861" y="315381"/>
                      <a:pt x="2294766" y="316429"/>
                      <a:pt x="2294099" y="315572"/>
                    </a:cubicBezTo>
                    <a:cubicBezTo>
                      <a:pt x="2293432" y="314619"/>
                      <a:pt x="2292480" y="311285"/>
                      <a:pt x="2293527" y="310333"/>
                    </a:cubicBezTo>
                    <a:close/>
                    <a:moveTo>
                      <a:pt x="2004443" y="306999"/>
                    </a:moveTo>
                    <a:cubicBezTo>
                      <a:pt x="2004063" y="306999"/>
                      <a:pt x="2002729" y="309856"/>
                      <a:pt x="2002919" y="309952"/>
                    </a:cubicBezTo>
                    <a:lnTo>
                      <a:pt x="2008158" y="312714"/>
                    </a:lnTo>
                    <a:cubicBezTo>
                      <a:pt x="2014349" y="315571"/>
                      <a:pt x="2019683" y="316143"/>
                      <a:pt x="2020064" y="314047"/>
                    </a:cubicBezTo>
                    <a:lnTo>
                      <a:pt x="2016540" y="312809"/>
                    </a:lnTo>
                    <a:cubicBezTo>
                      <a:pt x="2014254" y="311952"/>
                      <a:pt x="2011396" y="310523"/>
                      <a:pt x="2010635" y="308809"/>
                    </a:cubicBezTo>
                    <a:cubicBezTo>
                      <a:pt x="2009206" y="305665"/>
                      <a:pt x="2006539" y="307189"/>
                      <a:pt x="2004443" y="306999"/>
                    </a:cubicBezTo>
                    <a:close/>
                    <a:moveTo>
                      <a:pt x="2342486" y="304522"/>
                    </a:moveTo>
                    <a:lnTo>
                      <a:pt x="2344486" y="304713"/>
                    </a:lnTo>
                    <a:lnTo>
                      <a:pt x="2349058" y="304999"/>
                    </a:lnTo>
                    <a:cubicBezTo>
                      <a:pt x="2347248" y="306523"/>
                      <a:pt x="2346963" y="309380"/>
                      <a:pt x="2348391" y="311285"/>
                    </a:cubicBezTo>
                    <a:lnTo>
                      <a:pt x="2345438" y="312047"/>
                    </a:lnTo>
                    <a:cubicBezTo>
                      <a:pt x="2342486" y="312809"/>
                      <a:pt x="2338771" y="313095"/>
                      <a:pt x="2335913" y="312428"/>
                    </a:cubicBezTo>
                    <a:lnTo>
                      <a:pt x="2333532" y="311857"/>
                    </a:lnTo>
                    <a:cubicBezTo>
                      <a:pt x="2331532" y="309666"/>
                      <a:pt x="2331627" y="307952"/>
                      <a:pt x="2333818" y="308142"/>
                    </a:cubicBezTo>
                    <a:cubicBezTo>
                      <a:pt x="2336009" y="308237"/>
                      <a:pt x="2340390" y="303951"/>
                      <a:pt x="2342486" y="304522"/>
                    </a:cubicBezTo>
                    <a:close/>
                    <a:moveTo>
                      <a:pt x="1749459" y="304332"/>
                    </a:moveTo>
                    <a:cubicBezTo>
                      <a:pt x="1746888" y="306999"/>
                      <a:pt x="1743553" y="310809"/>
                      <a:pt x="1742982" y="311571"/>
                    </a:cubicBezTo>
                    <a:cubicBezTo>
                      <a:pt x="1742315" y="312428"/>
                      <a:pt x="1743744" y="313190"/>
                      <a:pt x="1745935" y="313285"/>
                    </a:cubicBezTo>
                    <a:lnTo>
                      <a:pt x="1747078" y="313000"/>
                    </a:lnTo>
                    <a:cubicBezTo>
                      <a:pt x="1749364" y="312428"/>
                      <a:pt x="1751650" y="311761"/>
                      <a:pt x="1753745" y="310904"/>
                    </a:cubicBezTo>
                    <a:cubicBezTo>
                      <a:pt x="1755841" y="310047"/>
                      <a:pt x="1755746" y="307761"/>
                      <a:pt x="1753745" y="306713"/>
                    </a:cubicBezTo>
                    <a:close/>
                    <a:moveTo>
                      <a:pt x="2217708" y="301474"/>
                    </a:moveTo>
                    <a:cubicBezTo>
                      <a:pt x="2215898" y="302713"/>
                      <a:pt x="2211517" y="305951"/>
                      <a:pt x="2211707" y="306237"/>
                    </a:cubicBezTo>
                    <a:cubicBezTo>
                      <a:pt x="2211898" y="306427"/>
                      <a:pt x="2216660" y="305761"/>
                      <a:pt x="2218565" y="305189"/>
                    </a:cubicBezTo>
                    <a:cubicBezTo>
                      <a:pt x="2220470" y="304618"/>
                      <a:pt x="2221613" y="306142"/>
                      <a:pt x="2221042" y="308618"/>
                    </a:cubicBezTo>
                    <a:cubicBezTo>
                      <a:pt x="2220470" y="311095"/>
                      <a:pt x="2220280" y="317476"/>
                      <a:pt x="2222185" y="316429"/>
                    </a:cubicBezTo>
                    <a:cubicBezTo>
                      <a:pt x="2224090" y="315286"/>
                      <a:pt x="2230281" y="315571"/>
                      <a:pt x="2232853" y="313381"/>
                    </a:cubicBezTo>
                    <a:cubicBezTo>
                      <a:pt x="2235425" y="311190"/>
                      <a:pt x="2231138" y="302236"/>
                      <a:pt x="2228472" y="302046"/>
                    </a:cubicBezTo>
                    <a:cubicBezTo>
                      <a:pt x="2225804" y="301855"/>
                      <a:pt x="2219613" y="300236"/>
                      <a:pt x="2217708" y="301474"/>
                    </a:cubicBezTo>
                    <a:close/>
                    <a:moveTo>
                      <a:pt x="2193134" y="301284"/>
                    </a:moveTo>
                    <a:cubicBezTo>
                      <a:pt x="2191895" y="304046"/>
                      <a:pt x="2192371" y="306523"/>
                      <a:pt x="2194181" y="306713"/>
                    </a:cubicBezTo>
                    <a:cubicBezTo>
                      <a:pt x="2196086" y="306904"/>
                      <a:pt x="2200563" y="308332"/>
                      <a:pt x="2199515" y="309190"/>
                    </a:cubicBezTo>
                    <a:cubicBezTo>
                      <a:pt x="2198468" y="310047"/>
                      <a:pt x="2196658" y="312714"/>
                      <a:pt x="2197991" y="313190"/>
                    </a:cubicBezTo>
                    <a:cubicBezTo>
                      <a:pt x="2199230" y="313666"/>
                      <a:pt x="2204468" y="314809"/>
                      <a:pt x="2207993" y="314047"/>
                    </a:cubicBezTo>
                    <a:lnTo>
                      <a:pt x="2211231" y="315190"/>
                    </a:lnTo>
                    <a:lnTo>
                      <a:pt x="2211803" y="315381"/>
                    </a:lnTo>
                    <a:cubicBezTo>
                      <a:pt x="2212946" y="314524"/>
                      <a:pt x="2212088" y="312904"/>
                      <a:pt x="2209802" y="311857"/>
                    </a:cubicBezTo>
                    <a:lnTo>
                      <a:pt x="2207612" y="311095"/>
                    </a:lnTo>
                    <a:cubicBezTo>
                      <a:pt x="2207040" y="310904"/>
                      <a:pt x="2206564" y="310142"/>
                      <a:pt x="2206278" y="309475"/>
                    </a:cubicBezTo>
                    <a:lnTo>
                      <a:pt x="2205135" y="307380"/>
                    </a:lnTo>
                    <a:cubicBezTo>
                      <a:pt x="2203992" y="305094"/>
                      <a:pt x="2200658" y="303951"/>
                      <a:pt x="2197705" y="304903"/>
                    </a:cubicBezTo>
                    <a:lnTo>
                      <a:pt x="2197039" y="304332"/>
                    </a:lnTo>
                    <a:close/>
                    <a:moveTo>
                      <a:pt x="1731552" y="300427"/>
                    </a:moveTo>
                    <a:lnTo>
                      <a:pt x="1729361" y="300617"/>
                    </a:lnTo>
                    <a:cubicBezTo>
                      <a:pt x="1726218" y="300903"/>
                      <a:pt x="1723932" y="303570"/>
                      <a:pt x="1724980" y="306237"/>
                    </a:cubicBezTo>
                    <a:lnTo>
                      <a:pt x="1725361" y="307285"/>
                    </a:lnTo>
                    <a:cubicBezTo>
                      <a:pt x="1725361" y="308332"/>
                      <a:pt x="1725266" y="309761"/>
                      <a:pt x="1725170" y="310333"/>
                    </a:cubicBezTo>
                    <a:cubicBezTo>
                      <a:pt x="1725075" y="310999"/>
                      <a:pt x="1726313" y="312523"/>
                      <a:pt x="1727932" y="312428"/>
                    </a:cubicBezTo>
                    <a:lnTo>
                      <a:pt x="1729266" y="312047"/>
                    </a:lnTo>
                    <a:lnTo>
                      <a:pt x="1731171" y="311571"/>
                    </a:lnTo>
                    <a:cubicBezTo>
                      <a:pt x="1733076" y="310714"/>
                      <a:pt x="1733457" y="308618"/>
                      <a:pt x="1732029" y="306808"/>
                    </a:cubicBezTo>
                    <a:lnTo>
                      <a:pt x="1735457" y="304808"/>
                    </a:lnTo>
                    <a:lnTo>
                      <a:pt x="1737648" y="303475"/>
                    </a:lnTo>
                    <a:cubicBezTo>
                      <a:pt x="1736696" y="301951"/>
                      <a:pt x="1734028" y="300617"/>
                      <a:pt x="1731552" y="300427"/>
                    </a:cubicBezTo>
                    <a:close/>
                    <a:moveTo>
                      <a:pt x="1886333" y="298426"/>
                    </a:moveTo>
                    <a:cubicBezTo>
                      <a:pt x="1884238" y="299093"/>
                      <a:pt x="1883666" y="300808"/>
                      <a:pt x="1885190" y="302141"/>
                    </a:cubicBezTo>
                    <a:cubicBezTo>
                      <a:pt x="1886714" y="303475"/>
                      <a:pt x="1891286" y="305475"/>
                      <a:pt x="1891953" y="303570"/>
                    </a:cubicBezTo>
                    <a:cubicBezTo>
                      <a:pt x="1892715" y="301665"/>
                      <a:pt x="1888429" y="297760"/>
                      <a:pt x="1886333" y="298426"/>
                    </a:cubicBezTo>
                    <a:close/>
                    <a:moveTo>
                      <a:pt x="190883" y="292902"/>
                    </a:moveTo>
                    <a:cubicBezTo>
                      <a:pt x="188026" y="291378"/>
                      <a:pt x="185549" y="295283"/>
                      <a:pt x="185549" y="297188"/>
                    </a:cubicBezTo>
                    <a:cubicBezTo>
                      <a:pt x="185549" y="298998"/>
                      <a:pt x="187550" y="299855"/>
                      <a:pt x="190026" y="299093"/>
                    </a:cubicBezTo>
                    <a:lnTo>
                      <a:pt x="191741" y="298522"/>
                    </a:lnTo>
                    <a:lnTo>
                      <a:pt x="193074" y="298045"/>
                    </a:lnTo>
                    <a:cubicBezTo>
                      <a:pt x="194503" y="297474"/>
                      <a:pt x="195074" y="296140"/>
                      <a:pt x="194217" y="294997"/>
                    </a:cubicBezTo>
                    <a:lnTo>
                      <a:pt x="193169" y="294331"/>
                    </a:lnTo>
                    <a:close/>
                    <a:moveTo>
                      <a:pt x="439867" y="290140"/>
                    </a:moveTo>
                    <a:cubicBezTo>
                      <a:pt x="436628" y="289092"/>
                      <a:pt x="431675" y="295950"/>
                      <a:pt x="433390" y="297283"/>
                    </a:cubicBezTo>
                    <a:cubicBezTo>
                      <a:pt x="435104" y="298617"/>
                      <a:pt x="437962" y="296902"/>
                      <a:pt x="439581" y="293473"/>
                    </a:cubicBezTo>
                    <a:lnTo>
                      <a:pt x="439771" y="290806"/>
                    </a:lnTo>
                    <a:close/>
                    <a:moveTo>
                      <a:pt x="4574" y="286045"/>
                    </a:moveTo>
                    <a:lnTo>
                      <a:pt x="8289" y="287092"/>
                    </a:lnTo>
                    <a:cubicBezTo>
                      <a:pt x="13051" y="289188"/>
                      <a:pt x="15623" y="291474"/>
                      <a:pt x="14099" y="292236"/>
                    </a:cubicBezTo>
                    <a:cubicBezTo>
                      <a:pt x="12575" y="292998"/>
                      <a:pt x="9051" y="293189"/>
                      <a:pt x="8479" y="291855"/>
                    </a:cubicBezTo>
                    <a:lnTo>
                      <a:pt x="7432" y="291188"/>
                    </a:lnTo>
                    <a:cubicBezTo>
                      <a:pt x="6193" y="290426"/>
                      <a:pt x="4288" y="290617"/>
                      <a:pt x="2955" y="290045"/>
                    </a:cubicBezTo>
                    <a:cubicBezTo>
                      <a:pt x="1716" y="289569"/>
                      <a:pt x="2" y="288616"/>
                      <a:pt x="2" y="287854"/>
                    </a:cubicBezTo>
                    <a:cubicBezTo>
                      <a:pt x="-93" y="284997"/>
                      <a:pt x="3145" y="285568"/>
                      <a:pt x="4574" y="286045"/>
                    </a:cubicBezTo>
                    <a:close/>
                    <a:moveTo>
                      <a:pt x="422436" y="285949"/>
                    </a:moveTo>
                    <a:lnTo>
                      <a:pt x="418245" y="286615"/>
                    </a:lnTo>
                    <a:cubicBezTo>
                      <a:pt x="420436" y="288997"/>
                      <a:pt x="420912" y="291378"/>
                      <a:pt x="419293" y="291759"/>
                    </a:cubicBezTo>
                    <a:lnTo>
                      <a:pt x="418340" y="292521"/>
                    </a:lnTo>
                    <a:cubicBezTo>
                      <a:pt x="417578" y="293092"/>
                      <a:pt x="417102" y="294521"/>
                      <a:pt x="417483" y="295188"/>
                    </a:cubicBezTo>
                    <a:cubicBezTo>
                      <a:pt x="417864" y="295855"/>
                      <a:pt x="420150" y="296521"/>
                      <a:pt x="420531" y="296236"/>
                    </a:cubicBezTo>
                    <a:lnTo>
                      <a:pt x="423008" y="294521"/>
                    </a:lnTo>
                    <a:cubicBezTo>
                      <a:pt x="425484" y="292330"/>
                      <a:pt x="427579" y="289092"/>
                      <a:pt x="427865" y="287473"/>
                    </a:cubicBezTo>
                    <a:lnTo>
                      <a:pt x="427008" y="286615"/>
                    </a:lnTo>
                    <a:cubicBezTo>
                      <a:pt x="426151" y="285853"/>
                      <a:pt x="423865" y="285663"/>
                      <a:pt x="422436" y="285949"/>
                    </a:cubicBezTo>
                    <a:close/>
                    <a:moveTo>
                      <a:pt x="321566" y="285472"/>
                    </a:moveTo>
                    <a:cubicBezTo>
                      <a:pt x="317947" y="283853"/>
                      <a:pt x="319375" y="289663"/>
                      <a:pt x="320709" y="291759"/>
                    </a:cubicBezTo>
                    <a:cubicBezTo>
                      <a:pt x="322042" y="293854"/>
                      <a:pt x="324138" y="294140"/>
                      <a:pt x="325376" y="292426"/>
                    </a:cubicBezTo>
                    <a:cubicBezTo>
                      <a:pt x="326615" y="290711"/>
                      <a:pt x="328043" y="286044"/>
                      <a:pt x="325471" y="286234"/>
                    </a:cubicBezTo>
                    <a:lnTo>
                      <a:pt x="323566" y="285853"/>
                    </a:lnTo>
                    <a:close/>
                    <a:moveTo>
                      <a:pt x="403291" y="284901"/>
                    </a:moveTo>
                    <a:lnTo>
                      <a:pt x="397197" y="289297"/>
                    </a:lnTo>
                    <a:lnTo>
                      <a:pt x="397100" y="289282"/>
                    </a:lnTo>
                    <a:cubicBezTo>
                      <a:pt x="395861" y="292711"/>
                      <a:pt x="395194" y="293188"/>
                      <a:pt x="395766" y="290330"/>
                    </a:cubicBezTo>
                    <a:lnTo>
                      <a:pt x="397197" y="289297"/>
                    </a:lnTo>
                    <a:lnTo>
                      <a:pt x="401386" y="289949"/>
                    </a:lnTo>
                    <a:lnTo>
                      <a:pt x="404434" y="290425"/>
                    </a:lnTo>
                    <a:cubicBezTo>
                      <a:pt x="404434" y="288330"/>
                      <a:pt x="403862" y="285853"/>
                      <a:pt x="403291" y="284901"/>
                    </a:cubicBezTo>
                    <a:close/>
                    <a:moveTo>
                      <a:pt x="369191" y="284425"/>
                    </a:moveTo>
                    <a:lnTo>
                      <a:pt x="369096" y="284615"/>
                    </a:lnTo>
                    <a:lnTo>
                      <a:pt x="367191" y="291283"/>
                    </a:lnTo>
                    <a:cubicBezTo>
                      <a:pt x="362428" y="288235"/>
                      <a:pt x="358333" y="288997"/>
                      <a:pt x="358047" y="292902"/>
                    </a:cubicBezTo>
                    <a:lnTo>
                      <a:pt x="361762" y="293664"/>
                    </a:lnTo>
                    <a:lnTo>
                      <a:pt x="363381" y="294045"/>
                    </a:lnTo>
                    <a:cubicBezTo>
                      <a:pt x="366239" y="291568"/>
                      <a:pt x="370144" y="291187"/>
                      <a:pt x="371953" y="293283"/>
                    </a:cubicBezTo>
                    <a:cubicBezTo>
                      <a:pt x="373763" y="295283"/>
                      <a:pt x="379954" y="292140"/>
                      <a:pt x="378621" y="290521"/>
                    </a:cubicBezTo>
                    <a:cubicBezTo>
                      <a:pt x="377192" y="288901"/>
                      <a:pt x="371477" y="284615"/>
                      <a:pt x="369191" y="284425"/>
                    </a:cubicBezTo>
                    <a:close/>
                    <a:moveTo>
                      <a:pt x="177548" y="281186"/>
                    </a:moveTo>
                    <a:cubicBezTo>
                      <a:pt x="176215" y="282615"/>
                      <a:pt x="174310" y="285091"/>
                      <a:pt x="173452" y="286615"/>
                    </a:cubicBezTo>
                    <a:lnTo>
                      <a:pt x="173833" y="287758"/>
                    </a:lnTo>
                    <a:lnTo>
                      <a:pt x="174405" y="289759"/>
                    </a:lnTo>
                    <a:cubicBezTo>
                      <a:pt x="174500" y="292140"/>
                      <a:pt x="174881" y="297569"/>
                      <a:pt x="174024" y="299188"/>
                    </a:cubicBezTo>
                    <a:cubicBezTo>
                      <a:pt x="173167" y="300808"/>
                      <a:pt x="172691" y="302141"/>
                      <a:pt x="172976" y="302332"/>
                    </a:cubicBezTo>
                    <a:cubicBezTo>
                      <a:pt x="173167" y="302427"/>
                      <a:pt x="174786" y="301951"/>
                      <a:pt x="175929" y="300903"/>
                    </a:cubicBezTo>
                    <a:cubicBezTo>
                      <a:pt x="177072" y="299855"/>
                      <a:pt x="180596" y="295569"/>
                      <a:pt x="181263" y="293473"/>
                    </a:cubicBezTo>
                    <a:cubicBezTo>
                      <a:pt x="181930" y="291378"/>
                      <a:pt x="181168" y="284520"/>
                      <a:pt x="180596" y="282901"/>
                    </a:cubicBezTo>
                    <a:lnTo>
                      <a:pt x="179358" y="282234"/>
                    </a:lnTo>
                    <a:close/>
                    <a:moveTo>
                      <a:pt x="2328484" y="269375"/>
                    </a:moveTo>
                    <a:cubicBezTo>
                      <a:pt x="2328103" y="269280"/>
                      <a:pt x="2325531" y="269661"/>
                      <a:pt x="2324674" y="270518"/>
                    </a:cubicBezTo>
                    <a:cubicBezTo>
                      <a:pt x="2323816" y="271471"/>
                      <a:pt x="2326864" y="276709"/>
                      <a:pt x="2328674" y="277662"/>
                    </a:cubicBezTo>
                    <a:cubicBezTo>
                      <a:pt x="2330484" y="278614"/>
                      <a:pt x="2333913" y="278614"/>
                      <a:pt x="2336294" y="277567"/>
                    </a:cubicBezTo>
                    <a:lnTo>
                      <a:pt x="2333818" y="275185"/>
                    </a:lnTo>
                    <a:lnTo>
                      <a:pt x="2332008" y="273471"/>
                    </a:lnTo>
                    <a:cubicBezTo>
                      <a:pt x="2330484" y="271280"/>
                      <a:pt x="2328865" y="269470"/>
                      <a:pt x="2328484" y="269375"/>
                    </a:cubicBezTo>
                    <a:close/>
                    <a:moveTo>
                      <a:pt x="2325341" y="258040"/>
                    </a:moveTo>
                    <a:cubicBezTo>
                      <a:pt x="2325436" y="259945"/>
                      <a:pt x="2327913" y="264708"/>
                      <a:pt x="2328960" y="264613"/>
                    </a:cubicBezTo>
                    <a:cubicBezTo>
                      <a:pt x="2330008" y="264517"/>
                      <a:pt x="2333437" y="265470"/>
                      <a:pt x="2335818" y="265660"/>
                    </a:cubicBezTo>
                    <a:lnTo>
                      <a:pt x="2336961" y="264327"/>
                    </a:lnTo>
                    <a:lnTo>
                      <a:pt x="2338961" y="262136"/>
                    </a:lnTo>
                    <a:cubicBezTo>
                      <a:pt x="2340580" y="259564"/>
                      <a:pt x="2339342" y="257755"/>
                      <a:pt x="2336199" y="258040"/>
                    </a:cubicBezTo>
                    <a:cubicBezTo>
                      <a:pt x="2333056" y="258326"/>
                      <a:pt x="2325245" y="256135"/>
                      <a:pt x="2325341" y="258040"/>
                    </a:cubicBezTo>
                    <a:close/>
                    <a:moveTo>
                      <a:pt x="2285240" y="257278"/>
                    </a:moveTo>
                    <a:cubicBezTo>
                      <a:pt x="2283907" y="256802"/>
                      <a:pt x="2281811" y="257278"/>
                      <a:pt x="2280573" y="258326"/>
                    </a:cubicBezTo>
                    <a:cubicBezTo>
                      <a:pt x="2279335" y="259374"/>
                      <a:pt x="2277049" y="264041"/>
                      <a:pt x="2278382" y="266232"/>
                    </a:cubicBezTo>
                    <a:lnTo>
                      <a:pt x="2281907" y="263755"/>
                    </a:lnTo>
                    <a:lnTo>
                      <a:pt x="2282764" y="262993"/>
                    </a:lnTo>
                    <a:cubicBezTo>
                      <a:pt x="2286098" y="264613"/>
                      <a:pt x="2287621" y="266803"/>
                      <a:pt x="2286288" y="267946"/>
                    </a:cubicBezTo>
                    <a:lnTo>
                      <a:pt x="2286478" y="268232"/>
                    </a:lnTo>
                    <a:lnTo>
                      <a:pt x="2289527" y="272328"/>
                    </a:lnTo>
                    <a:cubicBezTo>
                      <a:pt x="2294575" y="270232"/>
                      <a:pt x="2298671" y="266232"/>
                      <a:pt x="2298575" y="263374"/>
                    </a:cubicBezTo>
                    <a:lnTo>
                      <a:pt x="2295051" y="263089"/>
                    </a:lnTo>
                    <a:cubicBezTo>
                      <a:pt x="2290574" y="262708"/>
                      <a:pt x="2289241" y="259374"/>
                      <a:pt x="2286193" y="257755"/>
                    </a:cubicBezTo>
                    <a:close/>
                    <a:moveTo>
                      <a:pt x="27720" y="253373"/>
                    </a:moveTo>
                    <a:cubicBezTo>
                      <a:pt x="26101" y="253659"/>
                      <a:pt x="23624" y="255088"/>
                      <a:pt x="22100" y="256421"/>
                    </a:cubicBezTo>
                    <a:lnTo>
                      <a:pt x="23910" y="258326"/>
                    </a:lnTo>
                    <a:lnTo>
                      <a:pt x="25243" y="259755"/>
                    </a:lnTo>
                    <a:cubicBezTo>
                      <a:pt x="26767" y="262231"/>
                      <a:pt x="29244" y="262898"/>
                      <a:pt x="30768" y="261184"/>
                    </a:cubicBezTo>
                    <a:cubicBezTo>
                      <a:pt x="32292" y="259469"/>
                      <a:pt x="34007" y="254897"/>
                      <a:pt x="31054" y="254897"/>
                    </a:cubicBezTo>
                    <a:lnTo>
                      <a:pt x="29434" y="254135"/>
                    </a:lnTo>
                    <a:close/>
                    <a:moveTo>
                      <a:pt x="2289813" y="250039"/>
                    </a:moveTo>
                    <a:cubicBezTo>
                      <a:pt x="2286669" y="249658"/>
                      <a:pt x="2286098" y="251087"/>
                      <a:pt x="2288574" y="253183"/>
                    </a:cubicBezTo>
                    <a:cubicBezTo>
                      <a:pt x="2291050" y="255278"/>
                      <a:pt x="2298004" y="259660"/>
                      <a:pt x="2299147" y="258802"/>
                    </a:cubicBezTo>
                    <a:cubicBezTo>
                      <a:pt x="2300290" y="257945"/>
                      <a:pt x="2299623" y="253183"/>
                      <a:pt x="2299052" y="253849"/>
                    </a:cubicBezTo>
                    <a:cubicBezTo>
                      <a:pt x="2298671" y="254516"/>
                      <a:pt x="2292955" y="250325"/>
                      <a:pt x="2289813" y="250039"/>
                    </a:cubicBezTo>
                    <a:close/>
                    <a:moveTo>
                      <a:pt x="70106" y="227084"/>
                    </a:moveTo>
                    <a:lnTo>
                      <a:pt x="69916" y="227179"/>
                    </a:lnTo>
                    <a:cubicBezTo>
                      <a:pt x="67630" y="228513"/>
                      <a:pt x="65534" y="230704"/>
                      <a:pt x="63058" y="231085"/>
                    </a:cubicBezTo>
                    <a:cubicBezTo>
                      <a:pt x="60676" y="231466"/>
                      <a:pt x="57914" y="229846"/>
                      <a:pt x="55247" y="229370"/>
                    </a:cubicBezTo>
                    <a:cubicBezTo>
                      <a:pt x="54199" y="229180"/>
                      <a:pt x="52009" y="229751"/>
                      <a:pt x="52009" y="230037"/>
                    </a:cubicBezTo>
                    <a:lnTo>
                      <a:pt x="51914" y="231180"/>
                    </a:lnTo>
                    <a:cubicBezTo>
                      <a:pt x="52485" y="232513"/>
                      <a:pt x="55057" y="233466"/>
                      <a:pt x="57819" y="233466"/>
                    </a:cubicBezTo>
                    <a:cubicBezTo>
                      <a:pt x="60486" y="233466"/>
                      <a:pt x="67725" y="235561"/>
                      <a:pt x="70011" y="233275"/>
                    </a:cubicBezTo>
                    <a:lnTo>
                      <a:pt x="69535" y="230227"/>
                    </a:lnTo>
                    <a:lnTo>
                      <a:pt x="69344" y="229370"/>
                    </a:lnTo>
                    <a:cubicBezTo>
                      <a:pt x="70297" y="228322"/>
                      <a:pt x="70678" y="227275"/>
                      <a:pt x="70106" y="227084"/>
                    </a:cubicBezTo>
                    <a:close/>
                    <a:moveTo>
                      <a:pt x="41245" y="220798"/>
                    </a:moveTo>
                    <a:cubicBezTo>
                      <a:pt x="41341" y="222036"/>
                      <a:pt x="41912" y="227846"/>
                      <a:pt x="43055" y="231275"/>
                    </a:cubicBezTo>
                    <a:lnTo>
                      <a:pt x="43722" y="234418"/>
                    </a:lnTo>
                    <a:cubicBezTo>
                      <a:pt x="43817" y="234990"/>
                      <a:pt x="45722" y="235561"/>
                      <a:pt x="46675" y="235466"/>
                    </a:cubicBezTo>
                    <a:cubicBezTo>
                      <a:pt x="47437" y="235371"/>
                      <a:pt x="48580" y="234323"/>
                      <a:pt x="48675" y="233561"/>
                    </a:cubicBezTo>
                    <a:lnTo>
                      <a:pt x="49437" y="229180"/>
                    </a:lnTo>
                    <a:cubicBezTo>
                      <a:pt x="44865" y="223274"/>
                      <a:pt x="41150" y="219464"/>
                      <a:pt x="41245" y="220798"/>
                    </a:cubicBezTo>
                    <a:close/>
                    <a:moveTo>
                      <a:pt x="2234853" y="184698"/>
                    </a:moveTo>
                    <a:cubicBezTo>
                      <a:pt x="2233996" y="182983"/>
                      <a:pt x="2227138" y="184698"/>
                      <a:pt x="2226947" y="186127"/>
                    </a:cubicBezTo>
                    <a:cubicBezTo>
                      <a:pt x="2226757" y="187555"/>
                      <a:pt x="2222947" y="189365"/>
                      <a:pt x="2221899" y="188603"/>
                    </a:cubicBezTo>
                    <a:cubicBezTo>
                      <a:pt x="2220946" y="187841"/>
                      <a:pt x="2219137" y="191175"/>
                      <a:pt x="2217898" y="196128"/>
                    </a:cubicBezTo>
                    <a:lnTo>
                      <a:pt x="2225423" y="195652"/>
                    </a:lnTo>
                    <a:cubicBezTo>
                      <a:pt x="2227233" y="195556"/>
                      <a:pt x="2228948" y="193842"/>
                      <a:pt x="2230662" y="193842"/>
                    </a:cubicBezTo>
                    <a:lnTo>
                      <a:pt x="2232567" y="193842"/>
                    </a:lnTo>
                    <a:cubicBezTo>
                      <a:pt x="2235234" y="195080"/>
                      <a:pt x="2237234" y="194794"/>
                      <a:pt x="2237044" y="193175"/>
                    </a:cubicBezTo>
                    <a:cubicBezTo>
                      <a:pt x="2236854" y="191556"/>
                      <a:pt x="2235710" y="186508"/>
                      <a:pt x="2234853" y="184698"/>
                    </a:cubicBezTo>
                    <a:close/>
                    <a:moveTo>
                      <a:pt x="198408" y="177173"/>
                    </a:moveTo>
                    <a:cubicBezTo>
                      <a:pt x="195646" y="177173"/>
                      <a:pt x="192883" y="179650"/>
                      <a:pt x="192217" y="182602"/>
                    </a:cubicBezTo>
                    <a:lnTo>
                      <a:pt x="187359" y="185269"/>
                    </a:lnTo>
                    <a:cubicBezTo>
                      <a:pt x="186787" y="185650"/>
                      <a:pt x="186121" y="186889"/>
                      <a:pt x="186311" y="186984"/>
                    </a:cubicBezTo>
                    <a:cubicBezTo>
                      <a:pt x="190026" y="189175"/>
                      <a:pt x="183740" y="190127"/>
                      <a:pt x="185359" y="191842"/>
                    </a:cubicBezTo>
                    <a:cubicBezTo>
                      <a:pt x="186787" y="193270"/>
                      <a:pt x="188788" y="194413"/>
                      <a:pt x="190407" y="195747"/>
                    </a:cubicBezTo>
                    <a:lnTo>
                      <a:pt x="192788" y="197652"/>
                    </a:lnTo>
                    <a:cubicBezTo>
                      <a:pt x="195550" y="199938"/>
                      <a:pt x="199456" y="199366"/>
                      <a:pt x="201456" y="196414"/>
                    </a:cubicBezTo>
                    <a:lnTo>
                      <a:pt x="203170" y="193461"/>
                    </a:lnTo>
                    <a:lnTo>
                      <a:pt x="203361" y="193080"/>
                    </a:lnTo>
                    <a:cubicBezTo>
                      <a:pt x="202599" y="192127"/>
                      <a:pt x="200789" y="191746"/>
                      <a:pt x="199265" y="192127"/>
                    </a:cubicBezTo>
                    <a:cubicBezTo>
                      <a:pt x="197741" y="192604"/>
                      <a:pt x="193455" y="188413"/>
                      <a:pt x="194408" y="181555"/>
                    </a:cubicBezTo>
                    <a:lnTo>
                      <a:pt x="202123" y="178888"/>
                    </a:lnTo>
                    <a:lnTo>
                      <a:pt x="203933" y="178316"/>
                    </a:lnTo>
                    <a:cubicBezTo>
                      <a:pt x="206123" y="178221"/>
                      <a:pt x="207933" y="177935"/>
                      <a:pt x="207933" y="177745"/>
                    </a:cubicBezTo>
                    <a:cubicBezTo>
                      <a:pt x="208124" y="177649"/>
                      <a:pt x="201170" y="177173"/>
                      <a:pt x="198408" y="177173"/>
                    </a:cubicBezTo>
                    <a:close/>
                    <a:moveTo>
                      <a:pt x="75665" y="169789"/>
                    </a:moveTo>
                    <a:lnTo>
                      <a:pt x="77155" y="171172"/>
                    </a:lnTo>
                    <a:lnTo>
                      <a:pt x="79250" y="173078"/>
                    </a:lnTo>
                    <a:cubicBezTo>
                      <a:pt x="82203" y="174792"/>
                      <a:pt x="83060" y="176221"/>
                      <a:pt x="81346" y="176125"/>
                    </a:cubicBezTo>
                    <a:cubicBezTo>
                      <a:pt x="79536" y="176125"/>
                      <a:pt x="77059" y="180221"/>
                      <a:pt x="73821" y="180412"/>
                    </a:cubicBezTo>
                    <a:lnTo>
                      <a:pt x="70868" y="180983"/>
                    </a:lnTo>
                    <a:lnTo>
                      <a:pt x="67820" y="181745"/>
                    </a:lnTo>
                    <a:cubicBezTo>
                      <a:pt x="64486" y="182317"/>
                      <a:pt x="61915" y="181936"/>
                      <a:pt x="62105" y="180983"/>
                    </a:cubicBezTo>
                    <a:cubicBezTo>
                      <a:pt x="62296" y="180031"/>
                      <a:pt x="71440" y="176697"/>
                      <a:pt x="71821" y="174506"/>
                    </a:cubicBezTo>
                    <a:lnTo>
                      <a:pt x="73059" y="172982"/>
                    </a:lnTo>
                    <a:close/>
                    <a:moveTo>
                      <a:pt x="2263809" y="168315"/>
                    </a:moveTo>
                    <a:lnTo>
                      <a:pt x="2258380" y="170887"/>
                    </a:lnTo>
                    <a:lnTo>
                      <a:pt x="2257714" y="170717"/>
                    </a:lnTo>
                    <a:close/>
                    <a:moveTo>
                      <a:pt x="76869" y="168315"/>
                    </a:moveTo>
                    <a:lnTo>
                      <a:pt x="75665" y="169789"/>
                    </a:lnTo>
                    <a:lnTo>
                      <a:pt x="74488" y="168696"/>
                    </a:lnTo>
                    <a:cubicBezTo>
                      <a:pt x="71916" y="169363"/>
                      <a:pt x="73059" y="169268"/>
                      <a:pt x="76869" y="168315"/>
                    </a:cubicBezTo>
                    <a:close/>
                    <a:moveTo>
                      <a:pt x="2195610" y="161076"/>
                    </a:moveTo>
                    <a:lnTo>
                      <a:pt x="2194563" y="162314"/>
                    </a:lnTo>
                    <a:cubicBezTo>
                      <a:pt x="2193896" y="163076"/>
                      <a:pt x="2195515" y="165172"/>
                      <a:pt x="2194943" y="165743"/>
                    </a:cubicBezTo>
                    <a:cubicBezTo>
                      <a:pt x="2193705" y="166886"/>
                      <a:pt x="2191515" y="167172"/>
                      <a:pt x="2189895" y="168029"/>
                    </a:cubicBezTo>
                    <a:lnTo>
                      <a:pt x="2189229" y="168410"/>
                    </a:lnTo>
                    <a:cubicBezTo>
                      <a:pt x="2188752" y="169172"/>
                      <a:pt x="2190086" y="170125"/>
                      <a:pt x="2192181" y="170410"/>
                    </a:cubicBezTo>
                    <a:cubicBezTo>
                      <a:pt x="2194277" y="170887"/>
                      <a:pt x="2202373" y="164791"/>
                      <a:pt x="2201611" y="162695"/>
                    </a:cubicBezTo>
                    <a:cubicBezTo>
                      <a:pt x="2200944" y="160695"/>
                      <a:pt x="2198277" y="159933"/>
                      <a:pt x="2195610" y="161076"/>
                    </a:cubicBezTo>
                    <a:close/>
                    <a:moveTo>
                      <a:pt x="178215" y="146312"/>
                    </a:moveTo>
                    <a:cubicBezTo>
                      <a:pt x="180502" y="145741"/>
                      <a:pt x="181073" y="145836"/>
                      <a:pt x="179549" y="146503"/>
                    </a:cubicBezTo>
                    <a:cubicBezTo>
                      <a:pt x="177930" y="147265"/>
                      <a:pt x="175548" y="150884"/>
                      <a:pt x="175929" y="151361"/>
                    </a:cubicBezTo>
                    <a:cubicBezTo>
                      <a:pt x="176406" y="151742"/>
                      <a:pt x="177072" y="153266"/>
                      <a:pt x="176406" y="153837"/>
                    </a:cubicBezTo>
                    <a:cubicBezTo>
                      <a:pt x="175739" y="154408"/>
                      <a:pt x="173262" y="154885"/>
                      <a:pt x="172500" y="153742"/>
                    </a:cubicBezTo>
                    <a:cubicBezTo>
                      <a:pt x="171738" y="152408"/>
                      <a:pt x="175929" y="146884"/>
                      <a:pt x="178215" y="146312"/>
                    </a:cubicBezTo>
                    <a:close/>
                    <a:moveTo>
                      <a:pt x="2259237" y="120500"/>
                    </a:moveTo>
                    <a:cubicBezTo>
                      <a:pt x="2259999" y="120881"/>
                      <a:pt x="2260761" y="122691"/>
                      <a:pt x="2260284" y="123072"/>
                    </a:cubicBezTo>
                    <a:lnTo>
                      <a:pt x="2257713" y="125644"/>
                    </a:lnTo>
                    <a:cubicBezTo>
                      <a:pt x="2253998" y="128882"/>
                      <a:pt x="2253236" y="132978"/>
                      <a:pt x="2255903" y="134597"/>
                    </a:cubicBezTo>
                    <a:cubicBezTo>
                      <a:pt x="2258570" y="136407"/>
                      <a:pt x="2270476" y="132787"/>
                      <a:pt x="2272858" y="133645"/>
                    </a:cubicBezTo>
                    <a:cubicBezTo>
                      <a:pt x="2275239" y="134502"/>
                      <a:pt x="2276286" y="136502"/>
                      <a:pt x="2275143" y="138026"/>
                    </a:cubicBezTo>
                    <a:cubicBezTo>
                      <a:pt x="2274001" y="139550"/>
                      <a:pt x="2268286" y="137169"/>
                      <a:pt x="2266857" y="137074"/>
                    </a:cubicBezTo>
                    <a:lnTo>
                      <a:pt x="2266190" y="137645"/>
                    </a:lnTo>
                    <a:cubicBezTo>
                      <a:pt x="2265523" y="138217"/>
                      <a:pt x="2265618" y="139550"/>
                      <a:pt x="2265904" y="140407"/>
                    </a:cubicBezTo>
                    <a:cubicBezTo>
                      <a:pt x="2266285" y="141360"/>
                      <a:pt x="2267714" y="141931"/>
                      <a:pt x="2267904" y="142884"/>
                    </a:cubicBezTo>
                    <a:cubicBezTo>
                      <a:pt x="2268095" y="143646"/>
                      <a:pt x="2267333" y="145075"/>
                      <a:pt x="2266571" y="145360"/>
                    </a:cubicBezTo>
                    <a:lnTo>
                      <a:pt x="2265714" y="145646"/>
                    </a:lnTo>
                    <a:cubicBezTo>
                      <a:pt x="2264380" y="145075"/>
                      <a:pt x="2261999" y="144122"/>
                      <a:pt x="2260475" y="143360"/>
                    </a:cubicBezTo>
                    <a:lnTo>
                      <a:pt x="2258665" y="142979"/>
                    </a:lnTo>
                    <a:lnTo>
                      <a:pt x="2255427" y="142312"/>
                    </a:lnTo>
                    <a:cubicBezTo>
                      <a:pt x="2252760" y="139741"/>
                      <a:pt x="2249807" y="135645"/>
                      <a:pt x="2249045" y="133168"/>
                    </a:cubicBezTo>
                    <a:cubicBezTo>
                      <a:pt x="2248188" y="130692"/>
                      <a:pt x="2253712" y="123739"/>
                      <a:pt x="2254665" y="122119"/>
                    </a:cubicBezTo>
                    <a:lnTo>
                      <a:pt x="2255903" y="120881"/>
                    </a:lnTo>
                    <a:cubicBezTo>
                      <a:pt x="2256475" y="120310"/>
                      <a:pt x="2258475" y="120119"/>
                      <a:pt x="2259237" y="120500"/>
                    </a:cubicBezTo>
                    <a:close/>
                    <a:moveTo>
                      <a:pt x="266035" y="117832"/>
                    </a:moveTo>
                    <a:lnTo>
                      <a:pt x="258796" y="118213"/>
                    </a:lnTo>
                    <a:lnTo>
                      <a:pt x="258320" y="118213"/>
                    </a:lnTo>
                    <a:cubicBezTo>
                      <a:pt x="257844" y="119642"/>
                      <a:pt x="258225" y="121071"/>
                      <a:pt x="259082" y="121357"/>
                    </a:cubicBezTo>
                    <a:lnTo>
                      <a:pt x="259844" y="121452"/>
                    </a:lnTo>
                    <a:lnTo>
                      <a:pt x="260701" y="121547"/>
                    </a:lnTo>
                    <a:cubicBezTo>
                      <a:pt x="261749" y="121357"/>
                      <a:pt x="263273" y="122785"/>
                      <a:pt x="264131" y="124595"/>
                    </a:cubicBezTo>
                    <a:lnTo>
                      <a:pt x="267083" y="124500"/>
                    </a:lnTo>
                    <a:lnTo>
                      <a:pt x="270608" y="124309"/>
                    </a:lnTo>
                    <a:cubicBezTo>
                      <a:pt x="276037" y="124405"/>
                      <a:pt x="274036" y="121452"/>
                      <a:pt x="266035" y="117832"/>
                    </a:cubicBezTo>
                    <a:close/>
                    <a:moveTo>
                      <a:pt x="223554" y="110022"/>
                    </a:moveTo>
                    <a:cubicBezTo>
                      <a:pt x="221840" y="111260"/>
                      <a:pt x="216982" y="114213"/>
                      <a:pt x="215743" y="114880"/>
                    </a:cubicBezTo>
                    <a:cubicBezTo>
                      <a:pt x="214410" y="115642"/>
                      <a:pt x="219077" y="118499"/>
                      <a:pt x="220887" y="116499"/>
                    </a:cubicBezTo>
                    <a:lnTo>
                      <a:pt x="222887" y="116213"/>
                    </a:lnTo>
                    <a:lnTo>
                      <a:pt x="230221" y="115356"/>
                    </a:lnTo>
                    <a:cubicBezTo>
                      <a:pt x="228316" y="111165"/>
                      <a:pt x="225364" y="108784"/>
                      <a:pt x="223554" y="110022"/>
                    </a:cubicBezTo>
                    <a:close/>
                    <a:moveTo>
                      <a:pt x="252796" y="107831"/>
                    </a:moveTo>
                    <a:cubicBezTo>
                      <a:pt x="251939" y="107736"/>
                      <a:pt x="250224" y="108498"/>
                      <a:pt x="250033" y="109165"/>
                    </a:cubicBezTo>
                    <a:cubicBezTo>
                      <a:pt x="249748" y="109927"/>
                      <a:pt x="250415" y="111546"/>
                      <a:pt x="251081" y="111736"/>
                    </a:cubicBezTo>
                    <a:cubicBezTo>
                      <a:pt x="254034" y="112689"/>
                      <a:pt x="257082" y="113641"/>
                      <a:pt x="260225" y="113927"/>
                    </a:cubicBezTo>
                    <a:lnTo>
                      <a:pt x="263654" y="114213"/>
                    </a:lnTo>
                    <a:cubicBezTo>
                      <a:pt x="267178" y="115165"/>
                      <a:pt x="270036" y="113356"/>
                      <a:pt x="270036" y="112403"/>
                    </a:cubicBezTo>
                    <a:cubicBezTo>
                      <a:pt x="270036" y="111451"/>
                      <a:pt x="264797" y="109736"/>
                      <a:pt x="258320" y="108593"/>
                    </a:cubicBezTo>
                    <a:close/>
                    <a:moveTo>
                      <a:pt x="283752" y="102783"/>
                    </a:moveTo>
                    <a:cubicBezTo>
                      <a:pt x="282418" y="100973"/>
                      <a:pt x="281466" y="102688"/>
                      <a:pt x="280133" y="102878"/>
                    </a:cubicBezTo>
                    <a:lnTo>
                      <a:pt x="276799" y="103450"/>
                    </a:lnTo>
                    <a:cubicBezTo>
                      <a:pt x="275656" y="105450"/>
                      <a:pt x="275560" y="108117"/>
                      <a:pt x="276608" y="109260"/>
                    </a:cubicBezTo>
                    <a:cubicBezTo>
                      <a:pt x="277656" y="110498"/>
                      <a:pt x="274799" y="114499"/>
                      <a:pt x="276323" y="116975"/>
                    </a:cubicBezTo>
                    <a:lnTo>
                      <a:pt x="278132" y="118880"/>
                    </a:lnTo>
                    <a:cubicBezTo>
                      <a:pt x="278894" y="119642"/>
                      <a:pt x="281561" y="120309"/>
                      <a:pt x="282228" y="119928"/>
                    </a:cubicBezTo>
                    <a:cubicBezTo>
                      <a:pt x="284038" y="118785"/>
                      <a:pt x="287086" y="117547"/>
                      <a:pt x="285848" y="115070"/>
                    </a:cubicBezTo>
                    <a:lnTo>
                      <a:pt x="285371" y="114213"/>
                    </a:lnTo>
                    <a:cubicBezTo>
                      <a:pt x="282895" y="113737"/>
                      <a:pt x="282609" y="111165"/>
                      <a:pt x="284704" y="108498"/>
                    </a:cubicBezTo>
                    <a:lnTo>
                      <a:pt x="285848" y="106117"/>
                    </a:lnTo>
                    <a:cubicBezTo>
                      <a:pt x="286228" y="105355"/>
                      <a:pt x="284609" y="103831"/>
                      <a:pt x="283752" y="102783"/>
                    </a:cubicBezTo>
                    <a:close/>
                    <a:moveTo>
                      <a:pt x="243366" y="86781"/>
                    </a:moveTo>
                    <a:cubicBezTo>
                      <a:pt x="238889" y="85733"/>
                      <a:pt x="237651" y="90115"/>
                      <a:pt x="234603" y="91734"/>
                    </a:cubicBezTo>
                    <a:cubicBezTo>
                      <a:pt x="234127" y="91924"/>
                      <a:pt x="234698" y="93163"/>
                      <a:pt x="234317" y="93639"/>
                    </a:cubicBezTo>
                    <a:lnTo>
                      <a:pt x="233269" y="95258"/>
                    </a:lnTo>
                    <a:cubicBezTo>
                      <a:pt x="232984" y="97068"/>
                      <a:pt x="234698" y="98687"/>
                      <a:pt x="237175" y="98782"/>
                    </a:cubicBezTo>
                    <a:lnTo>
                      <a:pt x="237175" y="96020"/>
                    </a:lnTo>
                    <a:cubicBezTo>
                      <a:pt x="237175" y="95639"/>
                      <a:pt x="240127" y="94877"/>
                      <a:pt x="241556" y="95068"/>
                    </a:cubicBezTo>
                    <a:lnTo>
                      <a:pt x="243747" y="95544"/>
                    </a:lnTo>
                    <a:cubicBezTo>
                      <a:pt x="246985" y="96877"/>
                      <a:pt x="250033" y="95734"/>
                      <a:pt x="250415" y="93067"/>
                    </a:cubicBezTo>
                    <a:lnTo>
                      <a:pt x="249557" y="91829"/>
                    </a:lnTo>
                    <a:cubicBezTo>
                      <a:pt x="248033" y="89829"/>
                      <a:pt x="245842" y="87448"/>
                      <a:pt x="243366" y="86781"/>
                    </a:cubicBezTo>
                    <a:close/>
                    <a:moveTo>
                      <a:pt x="261464" y="86686"/>
                    </a:moveTo>
                    <a:lnTo>
                      <a:pt x="261178" y="87067"/>
                    </a:lnTo>
                    <a:cubicBezTo>
                      <a:pt x="259844" y="88972"/>
                      <a:pt x="259463" y="91258"/>
                      <a:pt x="255844" y="91448"/>
                    </a:cubicBezTo>
                    <a:cubicBezTo>
                      <a:pt x="255463" y="91448"/>
                      <a:pt x="255082" y="94496"/>
                      <a:pt x="255272" y="96115"/>
                    </a:cubicBezTo>
                    <a:cubicBezTo>
                      <a:pt x="255272" y="96401"/>
                      <a:pt x="258130" y="96973"/>
                      <a:pt x="259368" y="96592"/>
                    </a:cubicBezTo>
                    <a:lnTo>
                      <a:pt x="260701" y="96211"/>
                    </a:lnTo>
                    <a:cubicBezTo>
                      <a:pt x="262035" y="96115"/>
                      <a:pt x="265369" y="96211"/>
                      <a:pt x="268226" y="96211"/>
                    </a:cubicBezTo>
                    <a:cubicBezTo>
                      <a:pt x="270893" y="96306"/>
                      <a:pt x="267274" y="90686"/>
                      <a:pt x="265369" y="91734"/>
                    </a:cubicBezTo>
                    <a:cubicBezTo>
                      <a:pt x="263559" y="92782"/>
                      <a:pt x="262511" y="92115"/>
                      <a:pt x="263083" y="90210"/>
                    </a:cubicBezTo>
                    <a:lnTo>
                      <a:pt x="263464" y="89257"/>
                    </a:lnTo>
                    <a:lnTo>
                      <a:pt x="263750" y="88495"/>
                    </a:lnTo>
                    <a:cubicBezTo>
                      <a:pt x="264131" y="87733"/>
                      <a:pt x="263083" y="86876"/>
                      <a:pt x="261464" y="86686"/>
                    </a:cubicBezTo>
                    <a:close/>
                    <a:moveTo>
                      <a:pt x="2053211" y="78208"/>
                    </a:moveTo>
                    <a:cubicBezTo>
                      <a:pt x="2050449" y="76780"/>
                      <a:pt x="2046354" y="78780"/>
                      <a:pt x="2046925" y="79923"/>
                    </a:cubicBezTo>
                    <a:cubicBezTo>
                      <a:pt x="2047496" y="81256"/>
                      <a:pt x="2052830" y="82971"/>
                      <a:pt x="2054735" y="82209"/>
                    </a:cubicBezTo>
                    <a:cubicBezTo>
                      <a:pt x="2056640" y="81447"/>
                      <a:pt x="2055879" y="79637"/>
                      <a:pt x="2053211" y="78208"/>
                    </a:cubicBezTo>
                    <a:close/>
                    <a:moveTo>
                      <a:pt x="2078453" y="69731"/>
                    </a:moveTo>
                    <a:cubicBezTo>
                      <a:pt x="2078834" y="68683"/>
                      <a:pt x="2077786" y="68398"/>
                      <a:pt x="2074738" y="72017"/>
                    </a:cubicBezTo>
                    <a:lnTo>
                      <a:pt x="2069975" y="72779"/>
                    </a:lnTo>
                    <a:cubicBezTo>
                      <a:pt x="2069689" y="72874"/>
                      <a:pt x="2069309" y="74208"/>
                      <a:pt x="2069689" y="74589"/>
                    </a:cubicBezTo>
                    <a:cubicBezTo>
                      <a:pt x="2070356" y="75256"/>
                      <a:pt x="2071594" y="76208"/>
                      <a:pt x="2072357" y="76018"/>
                    </a:cubicBezTo>
                    <a:cubicBezTo>
                      <a:pt x="2075405" y="75446"/>
                      <a:pt x="2078453" y="74589"/>
                      <a:pt x="2081405" y="73732"/>
                    </a:cubicBezTo>
                    <a:lnTo>
                      <a:pt x="2081786" y="73732"/>
                    </a:lnTo>
                    <a:cubicBezTo>
                      <a:pt x="2081786" y="73065"/>
                      <a:pt x="2079976" y="72017"/>
                      <a:pt x="2079119" y="71922"/>
                    </a:cubicBezTo>
                    <a:cubicBezTo>
                      <a:pt x="2078357" y="71731"/>
                      <a:pt x="2078071" y="70779"/>
                      <a:pt x="2078453" y="69731"/>
                    </a:cubicBezTo>
                    <a:close/>
                    <a:moveTo>
                      <a:pt x="313375" y="68398"/>
                    </a:moveTo>
                    <a:cubicBezTo>
                      <a:pt x="311375" y="68302"/>
                      <a:pt x="306898" y="72589"/>
                      <a:pt x="306898" y="74494"/>
                    </a:cubicBezTo>
                    <a:cubicBezTo>
                      <a:pt x="306898" y="76303"/>
                      <a:pt x="309184" y="76780"/>
                      <a:pt x="311946" y="75541"/>
                    </a:cubicBezTo>
                    <a:cubicBezTo>
                      <a:pt x="314708" y="74208"/>
                      <a:pt x="315280" y="68398"/>
                      <a:pt x="313375" y="68398"/>
                    </a:cubicBezTo>
                    <a:close/>
                    <a:moveTo>
                      <a:pt x="439962" y="57444"/>
                    </a:moveTo>
                    <a:lnTo>
                      <a:pt x="435961" y="58587"/>
                    </a:lnTo>
                    <a:cubicBezTo>
                      <a:pt x="430342" y="60492"/>
                      <a:pt x="429389" y="63254"/>
                      <a:pt x="433771" y="64778"/>
                    </a:cubicBezTo>
                    <a:lnTo>
                      <a:pt x="438628" y="62111"/>
                    </a:lnTo>
                    <a:cubicBezTo>
                      <a:pt x="439581" y="61635"/>
                      <a:pt x="441200" y="61825"/>
                      <a:pt x="441962" y="61254"/>
                    </a:cubicBezTo>
                    <a:cubicBezTo>
                      <a:pt x="442724" y="60682"/>
                      <a:pt x="443296" y="59349"/>
                      <a:pt x="442915" y="58587"/>
                    </a:cubicBezTo>
                    <a:cubicBezTo>
                      <a:pt x="442629" y="57920"/>
                      <a:pt x="440819" y="57253"/>
                      <a:pt x="439962" y="57444"/>
                    </a:cubicBezTo>
                    <a:close/>
                    <a:moveTo>
                      <a:pt x="514353" y="40299"/>
                    </a:moveTo>
                    <a:lnTo>
                      <a:pt x="518734" y="40394"/>
                    </a:lnTo>
                    <a:lnTo>
                      <a:pt x="523307" y="40489"/>
                    </a:lnTo>
                    <a:cubicBezTo>
                      <a:pt x="528450" y="40489"/>
                      <a:pt x="534070" y="42585"/>
                      <a:pt x="535784" y="45252"/>
                    </a:cubicBezTo>
                    <a:lnTo>
                      <a:pt x="534927" y="46204"/>
                    </a:lnTo>
                    <a:lnTo>
                      <a:pt x="532832" y="48681"/>
                    </a:lnTo>
                    <a:cubicBezTo>
                      <a:pt x="533117" y="51157"/>
                      <a:pt x="533022" y="53158"/>
                      <a:pt x="532546" y="53158"/>
                    </a:cubicBezTo>
                    <a:cubicBezTo>
                      <a:pt x="532069" y="53158"/>
                      <a:pt x="531307" y="51157"/>
                      <a:pt x="531974" y="48586"/>
                    </a:cubicBezTo>
                    <a:lnTo>
                      <a:pt x="527878" y="48967"/>
                    </a:lnTo>
                    <a:lnTo>
                      <a:pt x="524926" y="49253"/>
                    </a:lnTo>
                    <a:cubicBezTo>
                      <a:pt x="521878" y="50205"/>
                      <a:pt x="519687" y="49634"/>
                      <a:pt x="520068" y="48014"/>
                    </a:cubicBezTo>
                    <a:cubicBezTo>
                      <a:pt x="520449" y="46395"/>
                      <a:pt x="514924" y="42680"/>
                      <a:pt x="514353" y="40299"/>
                    </a:cubicBezTo>
                    <a:close/>
                    <a:moveTo>
                      <a:pt x="1565246" y="3247"/>
                    </a:moveTo>
                    <a:cubicBezTo>
                      <a:pt x="1566008" y="3056"/>
                      <a:pt x="1567151" y="4009"/>
                      <a:pt x="1567913" y="4580"/>
                    </a:cubicBezTo>
                    <a:lnTo>
                      <a:pt x="1569628" y="6009"/>
                    </a:lnTo>
                    <a:cubicBezTo>
                      <a:pt x="1571818" y="5533"/>
                      <a:pt x="1576581" y="4390"/>
                      <a:pt x="1580391" y="3437"/>
                    </a:cubicBezTo>
                    <a:lnTo>
                      <a:pt x="1580105" y="8390"/>
                    </a:lnTo>
                    <a:lnTo>
                      <a:pt x="1580010" y="10391"/>
                    </a:lnTo>
                    <a:cubicBezTo>
                      <a:pt x="1581724" y="13058"/>
                      <a:pt x="1580010" y="16296"/>
                      <a:pt x="1576295" y="17630"/>
                    </a:cubicBezTo>
                    <a:lnTo>
                      <a:pt x="1574580" y="12772"/>
                    </a:lnTo>
                    <a:lnTo>
                      <a:pt x="1572675" y="7438"/>
                    </a:lnTo>
                    <a:cubicBezTo>
                      <a:pt x="1565437" y="6771"/>
                      <a:pt x="1561245" y="10581"/>
                      <a:pt x="1561817" y="12200"/>
                    </a:cubicBezTo>
                    <a:cubicBezTo>
                      <a:pt x="1562388" y="13820"/>
                      <a:pt x="1560007" y="12867"/>
                      <a:pt x="1556483" y="10105"/>
                    </a:cubicBezTo>
                    <a:lnTo>
                      <a:pt x="1554292" y="8105"/>
                    </a:lnTo>
                    <a:lnTo>
                      <a:pt x="1553816" y="7724"/>
                    </a:lnTo>
                    <a:cubicBezTo>
                      <a:pt x="1553911" y="6771"/>
                      <a:pt x="1557340" y="5057"/>
                      <a:pt x="1561436" y="4009"/>
                    </a:cubicBezTo>
                    <a:close/>
                    <a:moveTo>
                      <a:pt x="2200659" y="2961"/>
                    </a:moveTo>
                    <a:cubicBezTo>
                      <a:pt x="2202659" y="2866"/>
                      <a:pt x="2205993" y="1628"/>
                      <a:pt x="2206183" y="5152"/>
                    </a:cubicBezTo>
                    <a:lnTo>
                      <a:pt x="2206183" y="5724"/>
                    </a:lnTo>
                    <a:cubicBezTo>
                      <a:pt x="2206946" y="6581"/>
                      <a:pt x="2208089" y="6486"/>
                      <a:pt x="2208755" y="5533"/>
                    </a:cubicBezTo>
                    <a:cubicBezTo>
                      <a:pt x="2209517" y="4485"/>
                      <a:pt x="2212184" y="2485"/>
                      <a:pt x="2213136" y="3342"/>
                    </a:cubicBezTo>
                    <a:cubicBezTo>
                      <a:pt x="2214089" y="4104"/>
                      <a:pt x="2214470" y="8391"/>
                      <a:pt x="2211708" y="10772"/>
                    </a:cubicBezTo>
                    <a:lnTo>
                      <a:pt x="2208565" y="12105"/>
                    </a:lnTo>
                    <a:lnTo>
                      <a:pt x="2206088" y="13248"/>
                    </a:lnTo>
                    <a:cubicBezTo>
                      <a:pt x="2202278" y="13534"/>
                      <a:pt x="2200754" y="11058"/>
                      <a:pt x="2202659" y="7914"/>
                    </a:cubicBezTo>
                    <a:lnTo>
                      <a:pt x="2198564" y="5628"/>
                    </a:lnTo>
                    <a:cubicBezTo>
                      <a:pt x="2198468" y="5628"/>
                      <a:pt x="2199897" y="2961"/>
                      <a:pt x="2200659" y="2961"/>
                    </a:cubicBezTo>
                    <a:close/>
                    <a:moveTo>
                      <a:pt x="2164178" y="865"/>
                    </a:moveTo>
                    <a:cubicBezTo>
                      <a:pt x="2167225" y="389"/>
                      <a:pt x="2175607" y="3532"/>
                      <a:pt x="2177132" y="3056"/>
                    </a:cubicBezTo>
                    <a:lnTo>
                      <a:pt x="2178655" y="2770"/>
                    </a:lnTo>
                    <a:lnTo>
                      <a:pt x="2180941" y="2389"/>
                    </a:lnTo>
                    <a:cubicBezTo>
                      <a:pt x="2184275" y="2008"/>
                      <a:pt x="2185609" y="2866"/>
                      <a:pt x="2183989" y="4199"/>
                    </a:cubicBezTo>
                    <a:lnTo>
                      <a:pt x="2183704" y="4961"/>
                    </a:lnTo>
                    <a:lnTo>
                      <a:pt x="2183418" y="5818"/>
                    </a:lnTo>
                    <a:cubicBezTo>
                      <a:pt x="2183799" y="6866"/>
                      <a:pt x="2185609" y="7819"/>
                      <a:pt x="2187514" y="7819"/>
                    </a:cubicBezTo>
                    <a:lnTo>
                      <a:pt x="2188371" y="7152"/>
                    </a:lnTo>
                    <a:cubicBezTo>
                      <a:pt x="2191991" y="4294"/>
                      <a:pt x="2191895" y="4104"/>
                      <a:pt x="2193800" y="7247"/>
                    </a:cubicBezTo>
                    <a:cubicBezTo>
                      <a:pt x="2194657" y="8676"/>
                      <a:pt x="2196372" y="10867"/>
                      <a:pt x="2195800" y="11438"/>
                    </a:cubicBezTo>
                    <a:cubicBezTo>
                      <a:pt x="2194277" y="13057"/>
                      <a:pt x="2193610" y="14010"/>
                      <a:pt x="2195896" y="15248"/>
                    </a:cubicBezTo>
                    <a:lnTo>
                      <a:pt x="2198563" y="16772"/>
                    </a:lnTo>
                    <a:cubicBezTo>
                      <a:pt x="2201611" y="18582"/>
                      <a:pt x="2201420" y="20963"/>
                      <a:pt x="2198277" y="22011"/>
                    </a:cubicBezTo>
                    <a:cubicBezTo>
                      <a:pt x="2195134" y="23059"/>
                      <a:pt x="2187323" y="31441"/>
                      <a:pt x="2189323" y="37822"/>
                    </a:cubicBezTo>
                    <a:lnTo>
                      <a:pt x="2199611" y="37632"/>
                    </a:lnTo>
                    <a:lnTo>
                      <a:pt x="2200182" y="37632"/>
                    </a:lnTo>
                    <a:cubicBezTo>
                      <a:pt x="2200849" y="39346"/>
                      <a:pt x="2200373" y="43061"/>
                      <a:pt x="2199134" y="45919"/>
                    </a:cubicBezTo>
                    <a:cubicBezTo>
                      <a:pt x="2197896" y="48776"/>
                      <a:pt x="2189800" y="53920"/>
                      <a:pt x="2188943" y="54205"/>
                    </a:cubicBezTo>
                    <a:cubicBezTo>
                      <a:pt x="2188085" y="54396"/>
                      <a:pt x="2187037" y="55920"/>
                      <a:pt x="2187514" y="57158"/>
                    </a:cubicBezTo>
                    <a:cubicBezTo>
                      <a:pt x="2187895" y="58396"/>
                      <a:pt x="2185799" y="62492"/>
                      <a:pt x="2181608" y="63349"/>
                    </a:cubicBezTo>
                    <a:lnTo>
                      <a:pt x="2177894" y="61730"/>
                    </a:lnTo>
                    <a:lnTo>
                      <a:pt x="2177036" y="61349"/>
                    </a:lnTo>
                    <a:cubicBezTo>
                      <a:pt x="2175036" y="62492"/>
                      <a:pt x="2173036" y="64492"/>
                      <a:pt x="2172655" y="65731"/>
                    </a:cubicBezTo>
                    <a:cubicBezTo>
                      <a:pt x="2172274" y="66969"/>
                      <a:pt x="2174655" y="71731"/>
                      <a:pt x="2179989" y="72779"/>
                    </a:cubicBezTo>
                    <a:lnTo>
                      <a:pt x="2181990" y="67064"/>
                    </a:lnTo>
                    <a:cubicBezTo>
                      <a:pt x="2181990" y="66969"/>
                      <a:pt x="2185132" y="67255"/>
                      <a:pt x="2185228" y="67445"/>
                    </a:cubicBezTo>
                    <a:cubicBezTo>
                      <a:pt x="2185704" y="71255"/>
                      <a:pt x="2188847" y="71350"/>
                      <a:pt x="2192371" y="71065"/>
                    </a:cubicBezTo>
                    <a:lnTo>
                      <a:pt x="2197134" y="70684"/>
                    </a:lnTo>
                    <a:cubicBezTo>
                      <a:pt x="2199420" y="73732"/>
                      <a:pt x="2201040" y="76494"/>
                      <a:pt x="2200849" y="76780"/>
                    </a:cubicBezTo>
                    <a:lnTo>
                      <a:pt x="2200563" y="76970"/>
                    </a:lnTo>
                    <a:cubicBezTo>
                      <a:pt x="2198754" y="78589"/>
                      <a:pt x="2196848" y="80590"/>
                      <a:pt x="2201040" y="81352"/>
                    </a:cubicBezTo>
                    <a:lnTo>
                      <a:pt x="2202182" y="81542"/>
                    </a:lnTo>
                    <a:cubicBezTo>
                      <a:pt x="2204088" y="79542"/>
                      <a:pt x="2206183" y="78399"/>
                      <a:pt x="2206659" y="79161"/>
                    </a:cubicBezTo>
                    <a:lnTo>
                      <a:pt x="2206469" y="79923"/>
                    </a:lnTo>
                    <a:cubicBezTo>
                      <a:pt x="2205897" y="81828"/>
                      <a:pt x="2205040" y="83638"/>
                      <a:pt x="2203897" y="85352"/>
                    </a:cubicBezTo>
                    <a:lnTo>
                      <a:pt x="2202659" y="87352"/>
                    </a:lnTo>
                    <a:cubicBezTo>
                      <a:pt x="2203897" y="88972"/>
                      <a:pt x="2207135" y="91734"/>
                      <a:pt x="2209802" y="93544"/>
                    </a:cubicBezTo>
                    <a:lnTo>
                      <a:pt x="2204373" y="94210"/>
                    </a:lnTo>
                    <a:cubicBezTo>
                      <a:pt x="2201420" y="94591"/>
                      <a:pt x="2198087" y="94782"/>
                      <a:pt x="2198563" y="90877"/>
                    </a:cubicBezTo>
                    <a:lnTo>
                      <a:pt x="2198563" y="90686"/>
                    </a:lnTo>
                    <a:cubicBezTo>
                      <a:pt x="2197991" y="90305"/>
                      <a:pt x="2196944" y="91067"/>
                      <a:pt x="2196086" y="92305"/>
                    </a:cubicBezTo>
                    <a:cubicBezTo>
                      <a:pt x="2195229" y="93544"/>
                      <a:pt x="2195610" y="98782"/>
                      <a:pt x="2198754" y="100687"/>
                    </a:cubicBezTo>
                    <a:lnTo>
                      <a:pt x="2203611" y="98687"/>
                    </a:lnTo>
                    <a:cubicBezTo>
                      <a:pt x="2206754" y="97449"/>
                      <a:pt x="2212660" y="95068"/>
                      <a:pt x="2215898" y="100402"/>
                    </a:cubicBezTo>
                    <a:lnTo>
                      <a:pt x="2216279" y="101068"/>
                    </a:lnTo>
                    <a:cubicBezTo>
                      <a:pt x="2219994" y="101735"/>
                      <a:pt x="2221899" y="102783"/>
                      <a:pt x="2220661" y="103259"/>
                    </a:cubicBezTo>
                    <a:cubicBezTo>
                      <a:pt x="2219327" y="103831"/>
                      <a:pt x="2214660" y="108688"/>
                      <a:pt x="2211803" y="112213"/>
                    </a:cubicBezTo>
                    <a:lnTo>
                      <a:pt x="2202659" y="110974"/>
                    </a:lnTo>
                    <a:lnTo>
                      <a:pt x="2201516" y="110784"/>
                    </a:lnTo>
                    <a:cubicBezTo>
                      <a:pt x="2200182" y="111070"/>
                      <a:pt x="2200563" y="111546"/>
                      <a:pt x="2202373" y="111736"/>
                    </a:cubicBezTo>
                    <a:cubicBezTo>
                      <a:pt x="2204182" y="111927"/>
                      <a:pt x="2204754" y="115927"/>
                      <a:pt x="2205516" y="115832"/>
                    </a:cubicBezTo>
                    <a:cubicBezTo>
                      <a:pt x="2206278" y="115737"/>
                      <a:pt x="2208850" y="116975"/>
                      <a:pt x="2208850" y="118594"/>
                    </a:cubicBezTo>
                    <a:cubicBezTo>
                      <a:pt x="2208850" y="120214"/>
                      <a:pt x="2210278" y="124881"/>
                      <a:pt x="2212088" y="125357"/>
                    </a:cubicBezTo>
                    <a:cubicBezTo>
                      <a:pt x="2213898" y="125833"/>
                      <a:pt x="2219041" y="125357"/>
                      <a:pt x="2219613" y="123166"/>
                    </a:cubicBezTo>
                    <a:lnTo>
                      <a:pt x="2221042" y="121357"/>
                    </a:lnTo>
                    <a:cubicBezTo>
                      <a:pt x="2221899" y="120309"/>
                      <a:pt x="2225328" y="119166"/>
                      <a:pt x="2226090" y="119642"/>
                    </a:cubicBezTo>
                    <a:lnTo>
                      <a:pt x="2230948" y="122690"/>
                    </a:lnTo>
                    <a:cubicBezTo>
                      <a:pt x="2235805" y="120880"/>
                      <a:pt x="2240473" y="119356"/>
                      <a:pt x="2241330" y="119356"/>
                    </a:cubicBezTo>
                    <a:cubicBezTo>
                      <a:pt x="2242188" y="119356"/>
                      <a:pt x="2246379" y="123452"/>
                      <a:pt x="2247236" y="128405"/>
                    </a:cubicBezTo>
                    <a:lnTo>
                      <a:pt x="2243331" y="132501"/>
                    </a:lnTo>
                    <a:cubicBezTo>
                      <a:pt x="2243140" y="132787"/>
                      <a:pt x="2244378" y="133834"/>
                      <a:pt x="2244759" y="134692"/>
                    </a:cubicBezTo>
                    <a:cubicBezTo>
                      <a:pt x="2245616" y="136501"/>
                      <a:pt x="2245712" y="138216"/>
                      <a:pt x="2242473" y="138121"/>
                    </a:cubicBezTo>
                    <a:lnTo>
                      <a:pt x="2237997" y="138025"/>
                    </a:lnTo>
                    <a:cubicBezTo>
                      <a:pt x="2236091" y="140883"/>
                      <a:pt x="2233806" y="144502"/>
                      <a:pt x="2232853" y="146122"/>
                    </a:cubicBezTo>
                    <a:lnTo>
                      <a:pt x="2234758" y="147931"/>
                    </a:lnTo>
                    <a:cubicBezTo>
                      <a:pt x="2235425" y="148598"/>
                      <a:pt x="2235805" y="151741"/>
                      <a:pt x="2231900" y="149551"/>
                    </a:cubicBezTo>
                    <a:cubicBezTo>
                      <a:pt x="2230281" y="148693"/>
                      <a:pt x="2226471" y="148598"/>
                      <a:pt x="2225233" y="149551"/>
                    </a:cubicBezTo>
                    <a:cubicBezTo>
                      <a:pt x="2221709" y="152122"/>
                      <a:pt x="2220185" y="149932"/>
                      <a:pt x="2217898" y="148503"/>
                    </a:cubicBezTo>
                    <a:lnTo>
                      <a:pt x="2216470" y="147646"/>
                    </a:lnTo>
                    <a:cubicBezTo>
                      <a:pt x="2214374" y="147265"/>
                      <a:pt x="2212469" y="147646"/>
                      <a:pt x="2212279" y="148598"/>
                    </a:cubicBezTo>
                    <a:cubicBezTo>
                      <a:pt x="2212088" y="149551"/>
                      <a:pt x="2216089" y="152884"/>
                      <a:pt x="2221804" y="152789"/>
                    </a:cubicBezTo>
                    <a:lnTo>
                      <a:pt x="2226757" y="152980"/>
                    </a:lnTo>
                    <a:lnTo>
                      <a:pt x="2227805" y="153075"/>
                    </a:lnTo>
                    <a:cubicBezTo>
                      <a:pt x="2228852" y="154313"/>
                      <a:pt x="2229043" y="155742"/>
                      <a:pt x="2228186" y="156218"/>
                    </a:cubicBezTo>
                    <a:cubicBezTo>
                      <a:pt x="2227329" y="156790"/>
                      <a:pt x="2223328" y="157171"/>
                      <a:pt x="2219708" y="157266"/>
                    </a:cubicBezTo>
                    <a:lnTo>
                      <a:pt x="2219613" y="159933"/>
                    </a:lnTo>
                    <a:lnTo>
                      <a:pt x="2219518" y="164886"/>
                    </a:lnTo>
                    <a:cubicBezTo>
                      <a:pt x="2215517" y="163933"/>
                      <a:pt x="2212564" y="162409"/>
                      <a:pt x="2213041" y="161457"/>
                    </a:cubicBezTo>
                    <a:cubicBezTo>
                      <a:pt x="2213517" y="160504"/>
                      <a:pt x="2212374" y="157742"/>
                      <a:pt x="2208850" y="158599"/>
                    </a:cubicBezTo>
                    <a:lnTo>
                      <a:pt x="2207326" y="159933"/>
                    </a:lnTo>
                    <a:cubicBezTo>
                      <a:pt x="2206183" y="160885"/>
                      <a:pt x="2206278" y="163267"/>
                      <a:pt x="2206754" y="164886"/>
                    </a:cubicBezTo>
                    <a:lnTo>
                      <a:pt x="2207612" y="167553"/>
                    </a:lnTo>
                    <a:cubicBezTo>
                      <a:pt x="2210945" y="167743"/>
                      <a:pt x="2217041" y="168220"/>
                      <a:pt x="2221137" y="168791"/>
                    </a:cubicBezTo>
                    <a:lnTo>
                      <a:pt x="2219232" y="171744"/>
                    </a:lnTo>
                    <a:lnTo>
                      <a:pt x="2216565" y="175744"/>
                    </a:lnTo>
                    <a:cubicBezTo>
                      <a:pt x="2219232" y="178602"/>
                      <a:pt x="2221613" y="181555"/>
                      <a:pt x="2221994" y="182126"/>
                    </a:cubicBezTo>
                    <a:cubicBezTo>
                      <a:pt x="2222280" y="182793"/>
                      <a:pt x="2222947" y="182507"/>
                      <a:pt x="2222852" y="179935"/>
                    </a:cubicBezTo>
                    <a:cubicBezTo>
                      <a:pt x="2222661" y="177364"/>
                      <a:pt x="2227519" y="168696"/>
                      <a:pt x="2228662" y="166315"/>
                    </a:cubicBezTo>
                    <a:lnTo>
                      <a:pt x="2232567" y="166886"/>
                    </a:lnTo>
                    <a:cubicBezTo>
                      <a:pt x="2233329" y="166981"/>
                      <a:pt x="2233996" y="167648"/>
                      <a:pt x="2234758" y="167648"/>
                    </a:cubicBezTo>
                    <a:cubicBezTo>
                      <a:pt x="2244950" y="167267"/>
                      <a:pt x="2246950" y="167648"/>
                      <a:pt x="2253522" y="169648"/>
                    </a:cubicBezTo>
                    <a:lnTo>
                      <a:pt x="2257714" y="170717"/>
                    </a:lnTo>
                    <a:lnTo>
                      <a:pt x="2250760" y="173458"/>
                    </a:lnTo>
                    <a:lnTo>
                      <a:pt x="2246855" y="173554"/>
                    </a:lnTo>
                    <a:cubicBezTo>
                      <a:pt x="2245426" y="173649"/>
                      <a:pt x="2243616" y="173363"/>
                      <a:pt x="2242568" y="172696"/>
                    </a:cubicBezTo>
                    <a:cubicBezTo>
                      <a:pt x="2238663" y="170125"/>
                      <a:pt x="2237044" y="173173"/>
                      <a:pt x="2235520" y="174697"/>
                    </a:cubicBezTo>
                    <a:cubicBezTo>
                      <a:pt x="2234186" y="176125"/>
                      <a:pt x="2234567" y="178507"/>
                      <a:pt x="2237615" y="178030"/>
                    </a:cubicBezTo>
                    <a:lnTo>
                      <a:pt x="2244759" y="176887"/>
                    </a:lnTo>
                    <a:cubicBezTo>
                      <a:pt x="2243902" y="180793"/>
                      <a:pt x="2246759" y="181650"/>
                      <a:pt x="2251046" y="178983"/>
                    </a:cubicBezTo>
                    <a:lnTo>
                      <a:pt x="2255332" y="178411"/>
                    </a:lnTo>
                    <a:lnTo>
                      <a:pt x="2259809" y="177840"/>
                    </a:lnTo>
                    <a:cubicBezTo>
                      <a:pt x="2265238" y="179173"/>
                      <a:pt x="2269714" y="182031"/>
                      <a:pt x="2269714" y="184031"/>
                    </a:cubicBezTo>
                    <a:cubicBezTo>
                      <a:pt x="2269714" y="186127"/>
                      <a:pt x="2273334" y="193842"/>
                      <a:pt x="2279716" y="196795"/>
                    </a:cubicBezTo>
                    <a:lnTo>
                      <a:pt x="2286574" y="193842"/>
                    </a:lnTo>
                    <a:cubicBezTo>
                      <a:pt x="2287241" y="193556"/>
                      <a:pt x="2288384" y="193842"/>
                      <a:pt x="2289241" y="194032"/>
                    </a:cubicBezTo>
                    <a:lnTo>
                      <a:pt x="2293337" y="194794"/>
                    </a:lnTo>
                    <a:cubicBezTo>
                      <a:pt x="2297718" y="195461"/>
                      <a:pt x="2304672" y="196128"/>
                      <a:pt x="2308957" y="196318"/>
                    </a:cubicBezTo>
                    <a:lnTo>
                      <a:pt x="2312672" y="196985"/>
                    </a:lnTo>
                    <a:lnTo>
                      <a:pt x="2313244" y="197080"/>
                    </a:lnTo>
                    <a:cubicBezTo>
                      <a:pt x="2314006" y="196509"/>
                      <a:pt x="2317149" y="195937"/>
                      <a:pt x="2320197" y="195842"/>
                    </a:cubicBezTo>
                    <a:lnTo>
                      <a:pt x="2321816" y="197557"/>
                    </a:lnTo>
                    <a:lnTo>
                      <a:pt x="2323722" y="199557"/>
                    </a:lnTo>
                    <a:cubicBezTo>
                      <a:pt x="2325626" y="201938"/>
                      <a:pt x="2327341" y="204605"/>
                      <a:pt x="2327436" y="205558"/>
                    </a:cubicBezTo>
                    <a:cubicBezTo>
                      <a:pt x="2327531" y="206510"/>
                      <a:pt x="2326864" y="209368"/>
                      <a:pt x="2326484" y="210130"/>
                    </a:cubicBezTo>
                    <a:cubicBezTo>
                      <a:pt x="2326103" y="210892"/>
                      <a:pt x="2328770" y="212606"/>
                      <a:pt x="2332770" y="211558"/>
                    </a:cubicBezTo>
                    <a:cubicBezTo>
                      <a:pt x="2336771" y="210511"/>
                      <a:pt x="2347915" y="208891"/>
                      <a:pt x="2347439" y="207939"/>
                    </a:cubicBezTo>
                    <a:cubicBezTo>
                      <a:pt x="2346963" y="207082"/>
                      <a:pt x="2344962" y="204415"/>
                      <a:pt x="2343819" y="203653"/>
                    </a:cubicBezTo>
                    <a:cubicBezTo>
                      <a:pt x="2342772" y="202891"/>
                      <a:pt x="2340104" y="206129"/>
                      <a:pt x="2339247" y="207748"/>
                    </a:cubicBezTo>
                    <a:lnTo>
                      <a:pt x="2336771" y="207463"/>
                    </a:lnTo>
                    <a:lnTo>
                      <a:pt x="2334770" y="207272"/>
                    </a:lnTo>
                    <a:cubicBezTo>
                      <a:pt x="2332580" y="206986"/>
                      <a:pt x="2329817" y="204510"/>
                      <a:pt x="2328770" y="201652"/>
                    </a:cubicBezTo>
                    <a:lnTo>
                      <a:pt x="2330484" y="199176"/>
                    </a:lnTo>
                    <a:cubicBezTo>
                      <a:pt x="2331151" y="198223"/>
                      <a:pt x="2332484" y="197461"/>
                      <a:pt x="2333723" y="197080"/>
                    </a:cubicBezTo>
                    <a:lnTo>
                      <a:pt x="2336294" y="196223"/>
                    </a:lnTo>
                    <a:cubicBezTo>
                      <a:pt x="2339628" y="195461"/>
                      <a:pt x="2342581" y="195747"/>
                      <a:pt x="2342962" y="196890"/>
                    </a:cubicBezTo>
                    <a:cubicBezTo>
                      <a:pt x="2343248" y="198128"/>
                      <a:pt x="2345914" y="201176"/>
                      <a:pt x="2348010" y="200319"/>
                    </a:cubicBezTo>
                    <a:cubicBezTo>
                      <a:pt x="2350010" y="199462"/>
                      <a:pt x="2356773" y="197557"/>
                      <a:pt x="2358678" y="197938"/>
                    </a:cubicBezTo>
                    <a:cubicBezTo>
                      <a:pt x="2360583" y="198319"/>
                      <a:pt x="2365917" y="199462"/>
                      <a:pt x="2365060" y="202319"/>
                    </a:cubicBezTo>
                    <a:cubicBezTo>
                      <a:pt x="2364203" y="205177"/>
                      <a:pt x="2360107" y="212511"/>
                      <a:pt x="2358773" y="212987"/>
                    </a:cubicBezTo>
                    <a:cubicBezTo>
                      <a:pt x="2357535" y="213463"/>
                      <a:pt x="2354106" y="214987"/>
                      <a:pt x="2354487" y="215464"/>
                    </a:cubicBezTo>
                    <a:cubicBezTo>
                      <a:pt x="2354868" y="215845"/>
                      <a:pt x="2354868" y="217464"/>
                      <a:pt x="2353440" y="218226"/>
                    </a:cubicBezTo>
                    <a:cubicBezTo>
                      <a:pt x="2352011" y="218988"/>
                      <a:pt x="2348962" y="221655"/>
                      <a:pt x="2349915" y="222417"/>
                    </a:cubicBezTo>
                    <a:cubicBezTo>
                      <a:pt x="2350868" y="223179"/>
                      <a:pt x="2352391" y="226417"/>
                      <a:pt x="2351344" y="227941"/>
                    </a:cubicBezTo>
                    <a:cubicBezTo>
                      <a:pt x="2350201" y="229465"/>
                      <a:pt x="2344391" y="227275"/>
                      <a:pt x="2343724" y="227560"/>
                    </a:cubicBezTo>
                    <a:cubicBezTo>
                      <a:pt x="2343057" y="227941"/>
                      <a:pt x="2341819" y="229846"/>
                      <a:pt x="2343438" y="230513"/>
                    </a:cubicBezTo>
                    <a:cubicBezTo>
                      <a:pt x="2345057" y="231275"/>
                      <a:pt x="2348486" y="232609"/>
                      <a:pt x="2348867" y="232323"/>
                    </a:cubicBezTo>
                    <a:lnTo>
                      <a:pt x="2351058" y="233656"/>
                    </a:lnTo>
                    <a:lnTo>
                      <a:pt x="2353725" y="235276"/>
                    </a:lnTo>
                    <a:cubicBezTo>
                      <a:pt x="2359154" y="234323"/>
                      <a:pt x="2364203" y="232132"/>
                      <a:pt x="2365060" y="230418"/>
                    </a:cubicBezTo>
                    <a:lnTo>
                      <a:pt x="2367727" y="232513"/>
                    </a:lnTo>
                    <a:cubicBezTo>
                      <a:pt x="2369060" y="233561"/>
                      <a:pt x="2371251" y="234704"/>
                      <a:pt x="2372966" y="234609"/>
                    </a:cubicBezTo>
                    <a:lnTo>
                      <a:pt x="2374585" y="234609"/>
                    </a:lnTo>
                    <a:cubicBezTo>
                      <a:pt x="2376681" y="233180"/>
                      <a:pt x="2378204" y="233275"/>
                      <a:pt x="2377823" y="234799"/>
                    </a:cubicBezTo>
                    <a:cubicBezTo>
                      <a:pt x="2377537" y="236323"/>
                      <a:pt x="2375823" y="241372"/>
                      <a:pt x="2374680" y="242991"/>
                    </a:cubicBezTo>
                    <a:cubicBezTo>
                      <a:pt x="2373537" y="244610"/>
                      <a:pt x="2367536" y="242515"/>
                      <a:pt x="2367060" y="241753"/>
                    </a:cubicBezTo>
                    <a:cubicBezTo>
                      <a:pt x="2366584" y="240991"/>
                      <a:pt x="2363250" y="239752"/>
                      <a:pt x="2360964" y="240705"/>
                    </a:cubicBezTo>
                    <a:lnTo>
                      <a:pt x="2358487" y="241181"/>
                    </a:lnTo>
                    <a:cubicBezTo>
                      <a:pt x="2355630" y="241753"/>
                      <a:pt x="2351248" y="242896"/>
                      <a:pt x="2356011" y="246515"/>
                    </a:cubicBezTo>
                    <a:cubicBezTo>
                      <a:pt x="2356202" y="246706"/>
                      <a:pt x="2354868" y="248611"/>
                      <a:pt x="2353916" y="249373"/>
                    </a:cubicBezTo>
                    <a:cubicBezTo>
                      <a:pt x="2352487" y="250516"/>
                      <a:pt x="2350487" y="251087"/>
                      <a:pt x="2348962" y="252230"/>
                    </a:cubicBezTo>
                    <a:lnTo>
                      <a:pt x="2346200" y="254135"/>
                    </a:lnTo>
                    <a:cubicBezTo>
                      <a:pt x="2348391" y="257374"/>
                      <a:pt x="2352391" y="261755"/>
                      <a:pt x="2355154" y="263946"/>
                    </a:cubicBezTo>
                    <a:cubicBezTo>
                      <a:pt x="2357916" y="266137"/>
                      <a:pt x="2356392" y="277757"/>
                      <a:pt x="2354773" y="281853"/>
                    </a:cubicBezTo>
                    <a:lnTo>
                      <a:pt x="2353630" y="285663"/>
                    </a:lnTo>
                    <a:cubicBezTo>
                      <a:pt x="2352963" y="287949"/>
                      <a:pt x="2353630" y="289759"/>
                      <a:pt x="2357535" y="289473"/>
                    </a:cubicBezTo>
                    <a:lnTo>
                      <a:pt x="2358773" y="289378"/>
                    </a:lnTo>
                    <a:cubicBezTo>
                      <a:pt x="2360202" y="290330"/>
                      <a:pt x="2360964" y="291568"/>
                      <a:pt x="2360488" y="292045"/>
                    </a:cubicBezTo>
                    <a:cubicBezTo>
                      <a:pt x="2360012" y="292521"/>
                      <a:pt x="2355439" y="294331"/>
                      <a:pt x="2351725" y="295474"/>
                    </a:cubicBezTo>
                    <a:lnTo>
                      <a:pt x="2348486" y="296712"/>
                    </a:lnTo>
                    <a:lnTo>
                      <a:pt x="2345057" y="298045"/>
                    </a:lnTo>
                    <a:cubicBezTo>
                      <a:pt x="2344295" y="295950"/>
                      <a:pt x="2343819" y="293473"/>
                      <a:pt x="2344105" y="292426"/>
                    </a:cubicBezTo>
                    <a:lnTo>
                      <a:pt x="2342200" y="291092"/>
                    </a:lnTo>
                    <a:cubicBezTo>
                      <a:pt x="2337723" y="288139"/>
                      <a:pt x="2335342" y="291759"/>
                      <a:pt x="2333247" y="292807"/>
                    </a:cubicBezTo>
                    <a:lnTo>
                      <a:pt x="2331055" y="293759"/>
                    </a:lnTo>
                    <a:cubicBezTo>
                      <a:pt x="2329912" y="297093"/>
                      <a:pt x="2328484" y="300808"/>
                      <a:pt x="2327913" y="302046"/>
                    </a:cubicBezTo>
                    <a:cubicBezTo>
                      <a:pt x="2327341" y="303284"/>
                      <a:pt x="2321530" y="303570"/>
                      <a:pt x="2316578" y="304427"/>
                    </a:cubicBezTo>
                    <a:lnTo>
                      <a:pt x="2317435" y="298712"/>
                    </a:lnTo>
                    <a:lnTo>
                      <a:pt x="2317435" y="298617"/>
                    </a:lnTo>
                    <a:cubicBezTo>
                      <a:pt x="2316482" y="298426"/>
                      <a:pt x="2313911" y="298045"/>
                      <a:pt x="2311625" y="297855"/>
                    </a:cubicBezTo>
                    <a:cubicBezTo>
                      <a:pt x="2309339" y="297664"/>
                      <a:pt x="2302862" y="298426"/>
                      <a:pt x="2302004" y="299569"/>
                    </a:cubicBezTo>
                    <a:cubicBezTo>
                      <a:pt x="2301242" y="300712"/>
                      <a:pt x="2297718" y="303856"/>
                      <a:pt x="2296956" y="302713"/>
                    </a:cubicBezTo>
                    <a:cubicBezTo>
                      <a:pt x="2296290" y="301570"/>
                      <a:pt x="2292670" y="300903"/>
                      <a:pt x="2289813" y="302236"/>
                    </a:cubicBezTo>
                    <a:cubicBezTo>
                      <a:pt x="2286860" y="303570"/>
                      <a:pt x="2278287" y="303379"/>
                      <a:pt x="2277716" y="302617"/>
                    </a:cubicBezTo>
                    <a:cubicBezTo>
                      <a:pt x="2277049" y="301855"/>
                      <a:pt x="2273525" y="300427"/>
                      <a:pt x="2272191" y="302236"/>
                    </a:cubicBezTo>
                    <a:lnTo>
                      <a:pt x="2270572" y="303189"/>
                    </a:lnTo>
                    <a:lnTo>
                      <a:pt x="2269619" y="303760"/>
                    </a:lnTo>
                    <a:cubicBezTo>
                      <a:pt x="2267810" y="303475"/>
                      <a:pt x="2266572" y="302141"/>
                      <a:pt x="2267048" y="300808"/>
                    </a:cubicBezTo>
                    <a:lnTo>
                      <a:pt x="2267428" y="299569"/>
                    </a:lnTo>
                    <a:lnTo>
                      <a:pt x="2267619" y="299093"/>
                    </a:lnTo>
                    <a:cubicBezTo>
                      <a:pt x="2267905" y="298236"/>
                      <a:pt x="2266190" y="297664"/>
                      <a:pt x="2263714" y="297760"/>
                    </a:cubicBezTo>
                    <a:lnTo>
                      <a:pt x="2261714" y="297950"/>
                    </a:lnTo>
                    <a:lnTo>
                      <a:pt x="2261428" y="297950"/>
                    </a:lnTo>
                    <a:cubicBezTo>
                      <a:pt x="2261714" y="297855"/>
                      <a:pt x="2261904" y="298712"/>
                      <a:pt x="2261999" y="299855"/>
                    </a:cubicBezTo>
                    <a:cubicBezTo>
                      <a:pt x="2262095" y="300998"/>
                      <a:pt x="2259523" y="303379"/>
                      <a:pt x="2256189" y="303094"/>
                    </a:cubicBezTo>
                    <a:lnTo>
                      <a:pt x="2252950" y="303760"/>
                    </a:lnTo>
                    <a:cubicBezTo>
                      <a:pt x="2250284" y="304332"/>
                      <a:pt x="2249236" y="301760"/>
                      <a:pt x="2250379" y="298617"/>
                    </a:cubicBezTo>
                    <a:lnTo>
                      <a:pt x="2250664" y="297760"/>
                    </a:lnTo>
                    <a:cubicBezTo>
                      <a:pt x="2250188" y="296140"/>
                      <a:pt x="2248093" y="296045"/>
                      <a:pt x="2245997" y="297569"/>
                    </a:cubicBezTo>
                    <a:lnTo>
                      <a:pt x="2245426" y="298903"/>
                    </a:lnTo>
                    <a:lnTo>
                      <a:pt x="2243902" y="302617"/>
                    </a:lnTo>
                    <a:cubicBezTo>
                      <a:pt x="2248188" y="305570"/>
                      <a:pt x="2252856" y="308618"/>
                      <a:pt x="2254284" y="309285"/>
                    </a:cubicBezTo>
                    <a:cubicBezTo>
                      <a:pt x="2255713" y="309952"/>
                      <a:pt x="2261332" y="309190"/>
                      <a:pt x="2263142" y="308332"/>
                    </a:cubicBezTo>
                    <a:cubicBezTo>
                      <a:pt x="2264857" y="307570"/>
                      <a:pt x="2272953" y="309190"/>
                      <a:pt x="2272096" y="310618"/>
                    </a:cubicBezTo>
                    <a:cubicBezTo>
                      <a:pt x="2271239" y="312047"/>
                      <a:pt x="2270572" y="314714"/>
                      <a:pt x="2272667" y="313285"/>
                    </a:cubicBezTo>
                    <a:cubicBezTo>
                      <a:pt x="2274763" y="311857"/>
                      <a:pt x="2280764" y="309285"/>
                      <a:pt x="2281145" y="310428"/>
                    </a:cubicBezTo>
                    <a:cubicBezTo>
                      <a:pt x="2281621" y="311666"/>
                      <a:pt x="2283716" y="315381"/>
                      <a:pt x="2284479" y="316238"/>
                    </a:cubicBezTo>
                    <a:cubicBezTo>
                      <a:pt x="2285240" y="317095"/>
                      <a:pt x="2286098" y="320048"/>
                      <a:pt x="2282954" y="318619"/>
                    </a:cubicBezTo>
                    <a:lnTo>
                      <a:pt x="2281525" y="318715"/>
                    </a:lnTo>
                    <a:cubicBezTo>
                      <a:pt x="2279716" y="318810"/>
                      <a:pt x="2276858" y="320905"/>
                      <a:pt x="2276287" y="320524"/>
                    </a:cubicBezTo>
                    <a:cubicBezTo>
                      <a:pt x="2271715" y="317286"/>
                      <a:pt x="2265619" y="319762"/>
                      <a:pt x="2260952" y="317667"/>
                    </a:cubicBezTo>
                    <a:cubicBezTo>
                      <a:pt x="2260571" y="317476"/>
                      <a:pt x="2260285" y="316905"/>
                      <a:pt x="2260094" y="317000"/>
                    </a:cubicBezTo>
                    <a:cubicBezTo>
                      <a:pt x="2257141" y="317667"/>
                      <a:pt x="2253522" y="317762"/>
                      <a:pt x="2251427" y="319191"/>
                    </a:cubicBezTo>
                    <a:cubicBezTo>
                      <a:pt x="2246950" y="322429"/>
                      <a:pt x="2247140" y="317667"/>
                      <a:pt x="2244950" y="317095"/>
                    </a:cubicBezTo>
                    <a:lnTo>
                      <a:pt x="2241997" y="316333"/>
                    </a:lnTo>
                    <a:cubicBezTo>
                      <a:pt x="2238568" y="315000"/>
                      <a:pt x="2235615" y="314905"/>
                      <a:pt x="2235329" y="316143"/>
                    </a:cubicBezTo>
                    <a:cubicBezTo>
                      <a:pt x="2235139" y="317381"/>
                      <a:pt x="2232853" y="319477"/>
                      <a:pt x="2230757" y="318524"/>
                    </a:cubicBezTo>
                    <a:lnTo>
                      <a:pt x="2229138" y="318715"/>
                    </a:lnTo>
                    <a:lnTo>
                      <a:pt x="2224185" y="319191"/>
                    </a:lnTo>
                    <a:cubicBezTo>
                      <a:pt x="2218851" y="318905"/>
                      <a:pt x="2212088" y="319286"/>
                      <a:pt x="2209136" y="320048"/>
                    </a:cubicBezTo>
                    <a:cubicBezTo>
                      <a:pt x="2206278" y="320810"/>
                      <a:pt x="2195991" y="321572"/>
                      <a:pt x="2193991" y="319762"/>
                    </a:cubicBezTo>
                    <a:cubicBezTo>
                      <a:pt x="2191991" y="317953"/>
                      <a:pt x="2185609" y="313762"/>
                      <a:pt x="2184942" y="315095"/>
                    </a:cubicBezTo>
                    <a:cubicBezTo>
                      <a:pt x="2184275" y="316429"/>
                      <a:pt x="2180275" y="321477"/>
                      <a:pt x="2177894" y="322144"/>
                    </a:cubicBezTo>
                    <a:cubicBezTo>
                      <a:pt x="2175513" y="322906"/>
                      <a:pt x="2167225" y="321572"/>
                      <a:pt x="2165892" y="322144"/>
                    </a:cubicBezTo>
                    <a:cubicBezTo>
                      <a:pt x="2164654" y="322810"/>
                      <a:pt x="2159415" y="322906"/>
                      <a:pt x="2156843" y="321001"/>
                    </a:cubicBezTo>
                    <a:lnTo>
                      <a:pt x="2154271" y="319286"/>
                    </a:lnTo>
                    <a:cubicBezTo>
                      <a:pt x="2153986" y="319096"/>
                      <a:pt x="2151509" y="320239"/>
                      <a:pt x="2150938" y="321191"/>
                    </a:cubicBezTo>
                    <a:lnTo>
                      <a:pt x="2150557" y="321858"/>
                    </a:lnTo>
                    <a:cubicBezTo>
                      <a:pt x="2151509" y="323287"/>
                      <a:pt x="2150938" y="324525"/>
                      <a:pt x="2149128" y="324525"/>
                    </a:cubicBezTo>
                    <a:cubicBezTo>
                      <a:pt x="2147414" y="324525"/>
                      <a:pt x="2141222" y="324144"/>
                      <a:pt x="2142747" y="323572"/>
                    </a:cubicBezTo>
                    <a:cubicBezTo>
                      <a:pt x="2144270" y="323096"/>
                      <a:pt x="2145985" y="321382"/>
                      <a:pt x="2142747" y="321096"/>
                    </a:cubicBezTo>
                    <a:lnTo>
                      <a:pt x="2140746" y="320620"/>
                    </a:lnTo>
                    <a:lnTo>
                      <a:pt x="2138936" y="321191"/>
                    </a:lnTo>
                    <a:cubicBezTo>
                      <a:pt x="2137698" y="320334"/>
                      <a:pt x="2135031" y="318715"/>
                      <a:pt x="2133031" y="317572"/>
                    </a:cubicBezTo>
                    <a:cubicBezTo>
                      <a:pt x="2131030" y="316429"/>
                      <a:pt x="2124173" y="317572"/>
                      <a:pt x="2125411" y="320239"/>
                    </a:cubicBezTo>
                    <a:cubicBezTo>
                      <a:pt x="2126554" y="322906"/>
                      <a:pt x="2124268" y="329764"/>
                      <a:pt x="2122458" y="329287"/>
                    </a:cubicBezTo>
                    <a:cubicBezTo>
                      <a:pt x="2120553" y="328906"/>
                      <a:pt x="2115410" y="326335"/>
                      <a:pt x="2114743" y="324525"/>
                    </a:cubicBezTo>
                    <a:cubicBezTo>
                      <a:pt x="2114076" y="322715"/>
                      <a:pt x="2120267" y="325477"/>
                      <a:pt x="2120839" y="325573"/>
                    </a:cubicBezTo>
                    <a:cubicBezTo>
                      <a:pt x="2121505" y="325573"/>
                      <a:pt x="2123030" y="324430"/>
                      <a:pt x="2121982" y="322906"/>
                    </a:cubicBezTo>
                    <a:cubicBezTo>
                      <a:pt x="2120934" y="321477"/>
                      <a:pt x="2116267" y="319858"/>
                      <a:pt x="2113981" y="322620"/>
                    </a:cubicBezTo>
                    <a:lnTo>
                      <a:pt x="2111314" y="323382"/>
                    </a:lnTo>
                    <a:lnTo>
                      <a:pt x="2109599" y="323858"/>
                    </a:lnTo>
                    <a:cubicBezTo>
                      <a:pt x="2106551" y="321667"/>
                      <a:pt x="2100265" y="322620"/>
                      <a:pt x="2095502" y="325954"/>
                    </a:cubicBezTo>
                    <a:lnTo>
                      <a:pt x="2088168" y="321953"/>
                    </a:lnTo>
                    <a:lnTo>
                      <a:pt x="2084644" y="320048"/>
                    </a:lnTo>
                    <a:cubicBezTo>
                      <a:pt x="2078262" y="320905"/>
                      <a:pt x="2072547" y="322906"/>
                      <a:pt x="2071880" y="324430"/>
                    </a:cubicBezTo>
                    <a:cubicBezTo>
                      <a:pt x="2071214" y="325954"/>
                      <a:pt x="2071690" y="330240"/>
                      <a:pt x="2072642" y="330907"/>
                    </a:cubicBezTo>
                    <a:cubicBezTo>
                      <a:pt x="2073595" y="331478"/>
                      <a:pt x="2073880" y="335002"/>
                      <a:pt x="2069594" y="336812"/>
                    </a:cubicBezTo>
                    <a:lnTo>
                      <a:pt x="2066927" y="335955"/>
                    </a:lnTo>
                    <a:lnTo>
                      <a:pt x="2063784" y="335002"/>
                    </a:lnTo>
                    <a:cubicBezTo>
                      <a:pt x="2061213" y="331478"/>
                      <a:pt x="2061689" y="328811"/>
                      <a:pt x="2064737" y="329002"/>
                    </a:cubicBezTo>
                    <a:cubicBezTo>
                      <a:pt x="2067785" y="329192"/>
                      <a:pt x="2064831" y="321763"/>
                      <a:pt x="2063022" y="321382"/>
                    </a:cubicBezTo>
                    <a:cubicBezTo>
                      <a:pt x="2061213" y="321001"/>
                      <a:pt x="2055688" y="323096"/>
                      <a:pt x="2054926" y="323382"/>
                    </a:cubicBezTo>
                    <a:cubicBezTo>
                      <a:pt x="2054164" y="323668"/>
                      <a:pt x="2049687" y="323668"/>
                      <a:pt x="2045687" y="323858"/>
                    </a:cubicBezTo>
                    <a:cubicBezTo>
                      <a:pt x="2041686" y="323953"/>
                      <a:pt x="2031209" y="324906"/>
                      <a:pt x="2031209" y="325954"/>
                    </a:cubicBezTo>
                    <a:cubicBezTo>
                      <a:pt x="2031209" y="327001"/>
                      <a:pt x="2032161" y="329764"/>
                      <a:pt x="2033304" y="330145"/>
                    </a:cubicBezTo>
                    <a:lnTo>
                      <a:pt x="2033875" y="329954"/>
                    </a:lnTo>
                    <a:lnTo>
                      <a:pt x="2036733" y="328811"/>
                    </a:lnTo>
                    <a:cubicBezTo>
                      <a:pt x="2040067" y="328621"/>
                      <a:pt x="2043400" y="328240"/>
                      <a:pt x="2044067" y="328049"/>
                    </a:cubicBezTo>
                    <a:cubicBezTo>
                      <a:pt x="2044829" y="327859"/>
                      <a:pt x="2047687" y="326906"/>
                      <a:pt x="2049020" y="327097"/>
                    </a:cubicBezTo>
                    <a:cubicBezTo>
                      <a:pt x="2050354" y="327287"/>
                      <a:pt x="2052735" y="329668"/>
                      <a:pt x="2051592" y="330907"/>
                    </a:cubicBezTo>
                    <a:cubicBezTo>
                      <a:pt x="2050449" y="332145"/>
                      <a:pt x="2044448" y="336241"/>
                      <a:pt x="2041305" y="336145"/>
                    </a:cubicBezTo>
                    <a:lnTo>
                      <a:pt x="2037971" y="336241"/>
                    </a:lnTo>
                    <a:lnTo>
                      <a:pt x="2035114" y="336336"/>
                    </a:lnTo>
                    <a:cubicBezTo>
                      <a:pt x="2034161" y="334526"/>
                      <a:pt x="2031875" y="332716"/>
                      <a:pt x="2030161" y="332145"/>
                    </a:cubicBezTo>
                    <a:lnTo>
                      <a:pt x="2029018" y="332526"/>
                    </a:lnTo>
                    <a:cubicBezTo>
                      <a:pt x="2026922" y="333288"/>
                      <a:pt x="2023398" y="334336"/>
                      <a:pt x="2021874" y="334145"/>
                    </a:cubicBezTo>
                    <a:cubicBezTo>
                      <a:pt x="2021017" y="334050"/>
                      <a:pt x="2019778" y="334431"/>
                      <a:pt x="2019398" y="334050"/>
                    </a:cubicBezTo>
                    <a:lnTo>
                      <a:pt x="2018826" y="333383"/>
                    </a:lnTo>
                    <a:cubicBezTo>
                      <a:pt x="2018445" y="332335"/>
                      <a:pt x="2018540" y="330811"/>
                      <a:pt x="2018921" y="330049"/>
                    </a:cubicBezTo>
                    <a:lnTo>
                      <a:pt x="2019398" y="330049"/>
                    </a:lnTo>
                    <a:lnTo>
                      <a:pt x="2022541" y="329764"/>
                    </a:lnTo>
                    <a:cubicBezTo>
                      <a:pt x="2024350" y="327763"/>
                      <a:pt x="2022446" y="324049"/>
                      <a:pt x="2018445" y="321572"/>
                    </a:cubicBezTo>
                    <a:lnTo>
                      <a:pt x="2015587" y="322810"/>
                    </a:lnTo>
                    <a:cubicBezTo>
                      <a:pt x="2012444" y="324144"/>
                      <a:pt x="2011016" y="323477"/>
                      <a:pt x="2009301" y="321763"/>
                    </a:cubicBezTo>
                    <a:cubicBezTo>
                      <a:pt x="2005967" y="318905"/>
                      <a:pt x="2003110" y="317857"/>
                      <a:pt x="2002919" y="319477"/>
                    </a:cubicBezTo>
                    <a:cubicBezTo>
                      <a:pt x="2002729" y="321096"/>
                      <a:pt x="1998443" y="325192"/>
                      <a:pt x="1993871" y="325192"/>
                    </a:cubicBezTo>
                    <a:lnTo>
                      <a:pt x="1989680" y="324906"/>
                    </a:lnTo>
                    <a:lnTo>
                      <a:pt x="1987775" y="324715"/>
                    </a:lnTo>
                    <a:cubicBezTo>
                      <a:pt x="1985584" y="325192"/>
                      <a:pt x="1973678" y="326525"/>
                      <a:pt x="1961200" y="327573"/>
                    </a:cubicBezTo>
                    <a:lnTo>
                      <a:pt x="1949865" y="325954"/>
                    </a:lnTo>
                    <a:lnTo>
                      <a:pt x="1947484" y="325573"/>
                    </a:lnTo>
                    <a:cubicBezTo>
                      <a:pt x="1944626" y="326716"/>
                      <a:pt x="1940530" y="327573"/>
                      <a:pt x="1938340" y="327478"/>
                    </a:cubicBezTo>
                    <a:lnTo>
                      <a:pt x="1936339" y="327668"/>
                    </a:lnTo>
                    <a:cubicBezTo>
                      <a:pt x="1934149" y="327859"/>
                      <a:pt x="1931863" y="326620"/>
                      <a:pt x="1929577" y="326144"/>
                    </a:cubicBezTo>
                    <a:cubicBezTo>
                      <a:pt x="1929100" y="326049"/>
                      <a:pt x="1928148" y="326620"/>
                      <a:pt x="1927957" y="327001"/>
                    </a:cubicBezTo>
                    <a:cubicBezTo>
                      <a:pt x="1927672" y="327573"/>
                      <a:pt x="1927672" y="328716"/>
                      <a:pt x="1928053" y="329002"/>
                    </a:cubicBezTo>
                    <a:lnTo>
                      <a:pt x="1931005" y="330716"/>
                    </a:lnTo>
                    <a:cubicBezTo>
                      <a:pt x="1934435" y="332431"/>
                      <a:pt x="1939578" y="332526"/>
                      <a:pt x="1942340" y="330907"/>
                    </a:cubicBezTo>
                    <a:lnTo>
                      <a:pt x="1946055" y="331002"/>
                    </a:lnTo>
                    <a:lnTo>
                      <a:pt x="1947484" y="331002"/>
                    </a:lnTo>
                    <a:cubicBezTo>
                      <a:pt x="1949103" y="330716"/>
                      <a:pt x="1950341" y="331097"/>
                      <a:pt x="1950341" y="331764"/>
                    </a:cubicBezTo>
                    <a:cubicBezTo>
                      <a:pt x="1950246" y="332431"/>
                      <a:pt x="1949389" y="335193"/>
                      <a:pt x="1948722" y="336622"/>
                    </a:cubicBezTo>
                    <a:lnTo>
                      <a:pt x="1948532" y="337860"/>
                    </a:lnTo>
                    <a:lnTo>
                      <a:pt x="1947988" y="341213"/>
                    </a:lnTo>
                    <a:lnTo>
                      <a:pt x="1947198" y="341098"/>
                    </a:lnTo>
                    <a:cubicBezTo>
                      <a:pt x="1945579" y="339098"/>
                      <a:pt x="1937578" y="342241"/>
                      <a:pt x="1935768" y="341765"/>
                    </a:cubicBezTo>
                    <a:cubicBezTo>
                      <a:pt x="1933958" y="341289"/>
                      <a:pt x="1927863" y="341194"/>
                      <a:pt x="1927863" y="342908"/>
                    </a:cubicBezTo>
                    <a:cubicBezTo>
                      <a:pt x="1927863" y="344623"/>
                      <a:pt x="1926719" y="348623"/>
                      <a:pt x="1925291" y="347956"/>
                    </a:cubicBezTo>
                    <a:lnTo>
                      <a:pt x="1925291" y="347671"/>
                    </a:lnTo>
                    <a:cubicBezTo>
                      <a:pt x="1925481" y="345194"/>
                      <a:pt x="1925481" y="342718"/>
                      <a:pt x="1922338" y="341384"/>
                    </a:cubicBezTo>
                    <a:lnTo>
                      <a:pt x="1921100" y="340908"/>
                    </a:lnTo>
                    <a:cubicBezTo>
                      <a:pt x="1919385" y="341098"/>
                      <a:pt x="1918147" y="343003"/>
                      <a:pt x="1918242" y="345004"/>
                    </a:cubicBezTo>
                    <a:lnTo>
                      <a:pt x="1914813" y="344623"/>
                    </a:lnTo>
                    <a:cubicBezTo>
                      <a:pt x="1910908" y="344242"/>
                      <a:pt x="1907669" y="345575"/>
                      <a:pt x="1904145" y="346528"/>
                    </a:cubicBezTo>
                    <a:cubicBezTo>
                      <a:pt x="1903193" y="346813"/>
                      <a:pt x="1900811" y="344146"/>
                      <a:pt x="1899382" y="342622"/>
                    </a:cubicBezTo>
                    <a:lnTo>
                      <a:pt x="1896620" y="339574"/>
                    </a:lnTo>
                    <a:cubicBezTo>
                      <a:pt x="1895287" y="341289"/>
                      <a:pt x="1893572" y="343384"/>
                      <a:pt x="1893001" y="344146"/>
                    </a:cubicBezTo>
                    <a:cubicBezTo>
                      <a:pt x="1892334" y="344908"/>
                      <a:pt x="1890048" y="346337"/>
                      <a:pt x="1889572" y="345575"/>
                    </a:cubicBezTo>
                    <a:cubicBezTo>
                      <a:pt x="1889000" y="344718"/>
                      <a:pt x="1887095" y="342908"/>
                      <a:pt x="1886333" y="343194"/>
                    </a:cubicBezTo>
                    <a:cubicBezTo>
                      <a:pt x="1885571" y="343480"/>
                      <a:pt x="1883190" y="345099"/>
                      <a:pt x="1882142" y="345861"/>
                    </a:cubicBezTo>
                    <a:cubicBezTo>
                      <a:pt x="1881094" y="346623"/>
                      <a:pt x="1873855" y="348147"/>
                      <a:pt x="1874904" y="347099"/>
                    </a:cubicBezTo>
                    <a:cubicBezTo>
                      <a:pt x="1875951" y="346051"/>
                      <a:pt x="1877285" y="343861"/>
                      <a:pt x="1875665" y="344527"/>
                    </a:cubicBezTo>
                    <a:cubicBezTo>
                      <a:pt x="1873951" y="345194"/>
                      <a:pt x="1867664" y="344337"/>
                      <a:pt x="1865473" y="341384"/>
                    </a:cubicBezTo>
                    <a:lnTo>
                      <a:pt x="1860997" y="344623"/>
                    </a:lnTo>
                    <a:cubicBezTo>
                      <a:pt x="1860235" y="345194"/>
                      <a:pt x="1857853" y="344432"/>
                      <a:pt x="1856234" y="344146"/>
                    </a:cubicBezTo>
                    <a:cubicBezTo>
                      <a:pt x="1852139" y="343480"/>
                      <a:pt x="1852234" y="343480"/>
                      <a:pt x="1851853" y="346909"/>
                    </a:cubicBezTo>
                    <a:cubicBezTo>
                      <a:pt x="1851757" y="347956"/>
                      <a:pt x="1850805" y="349766"/>
                      <a:pt x="1850519" y="349766"/>
                    </a:cubicBezTo>
                    <a:lnTo>
                      <a:pt x="1846614" y="349385"/>
                    </a:lnTo>
                    <a:cubicBezTo>
                      <a:pt x="1843661" y="351290"/>
                      <a:pt x="1840613" y="352719"/>
                      <a:pt x="1839851" y="352528"/>
                    </a:cubicBezTo>
                    <a:cubicBezTo>
                      <a:pt x="1839089" y="352338"/>
                      <a:pt x="1834708" y="350433"/>
                      <a:pt x="1831850" y="349099"/>
                    </a:cubicBezTo>
                    <a:cubicBezTo>
                      <a:pt x="1828993" y="347766"/>
                      <a:pt x="1819277" y="347385"/>
                      <a:pt x="1816896" y="351385"/>
                    </a:cubicBezTo>
                    <a:lnTo>
                      <a:pt x="1810514" y="351290"/>
                    </a:lnTo>
                    <a:lnTo>
                      <a:pt x="1806133" y="351195"/>
                    </a:lnTo>
                    <a:cubicBezTo>
                      <a:pt x="1801085" y="353100"/>
                      <a:pt x="1796894" y="353671"/>
                      <a:pt x="1796894" y="352528"/>
                    </a:cubicBezTo>
                    <a:cubicBezTo>
                      <a:pt x="1796894" y="351385"/>
                      <a:pt x="1793464" y="347671"/>
                      <a:pt x="1789179" y="347004"/>
                    </a:cubicBezTo>
                    <a:lnTo>
                      <a:pt x="1787559" y="350814"/>
                    </a:lnTo>
                    <a:lnTo>
                      <a:pt x="1787083" y="352052"/>
                    </a:lnTo>
                    <a:cubicBezTo>
                      <a:pt x="1789940" y="353290"/>
                      <a:pt x="1790226" y="354529"/>
                      <a:pt x="1787559" y="354814"/>
                    </a:cubicBezTo>
                    <a:lnTo>
                      <a:pt x="1786035" y="355291"/>
                    </a:lnTo>
                    <a:lnTo>
                      <a:pt x="1782320" y="356338"/>
                    </a:lnTo>
                    <a:cubicBezTo>
                      <a:pt x="1779558" y="354243"/>
                      <a:pt x="1775653" y="352719"/>
                      <a:pt x="1773653" y="352909"/>
                    </a:cubicBezTo>
                    <a:cubicBezTo>
                      <a:pt x="1771652" y="353100"/>
                      <a:pt x="1765366" y="354814"/>
                      <a:pt x="1764699" y="356529"/>
                    </a:cubicBezTo>
                    <a:cubicBezTo>
                      <a:pt x="1764032" y="358148"/>
                      <a:pt x="1763270" y="363292"/>
                      <a:pt x="1764889" y="363482"/>
                    </a:cubicBezTo>
                    <a:cubicBezTo>
                      <a:pt x="1766414" y="363673"/>
                      <a:pt x="1770605" y="365101"/>
                      <a:pt x="1770319" y="366149"/>
                    </a:cubicBezTo>
                    <a:cubicBezTo>
                      <a:pt x="1770033" y="367197"/>
                      <a:pt x="1767366" y="369769"/>
                      <a:pt x="1765080" y="369578"/>
                    </a:cubicBezTo>
                    <a:lnTo>
                      <a:pt x="1762889" y="369102"/>
                    </a:lnTo>
                    <a:lnTo>
                      <a:pt x="1757746" y="368054"/>
                    </a:lnTo>
                    <a:cubicBezTo>
                      <a:pt x="1757269" y="364149"/>
                      <a:pt x="1755364" y="362625"/>
                      <a:pt x="1753460" y="364625"/>
                    </a:cubicBezTo>
                    <a:cubicBezTo>
                      <a:pt x="1751650" y="366625"/>
                      <a:pt x="1744316" y="371483"/>
                      <a:pt x="1741077" y="371197"/>
                    </a:cubicBezTo>
                    <a:cubicBezTo>
                      <a:pt x="1737743" y="370912"/>
                      <a:pt x="1735076" y="364625"/>
                      <a:pt x="1733552" y="366054"/>
                    </a:cubicBezTo>
                    <a:cubicBezTo>
                      <a:pt x="1732029" y="367483"/>
                      <a:pt x="1726694" y="368816"/>
                      <a:pt x="1726504" y="367387"/>
                    </a:cubicBezTo>
                    <a:cubicBezTo>
                      <a:pt x="1726313" y="365959"/>
                      <a:pt x="1726123" y="361672"/>
                      <a:pt x="1726789" y="361387"/>
                    </a:cubicBezTo>
                    <a:lnTo>
                      <a:pt x="1727838" y="361577"/>
                    </a:lnTo>
                    <a:lnTo>
                      <a:pt x="1728885" y="361863"/>
                    </a:lnTo>
                    <a:cubicBezTo>
                      <a:pt x="1729933" y="362815"/>
                      <a:pt x="1732029" y="362244"/>
                      <a:pt x="1733552" y="360625"/>
                    </a:cubicBezTo>
                    <a:cubicBezTo>
                      <a:pt x="1735076" y="359005"/>
                      <a:pt x="1732029" y="354433"/>
                      <a:pt x="1729647" y="355291"/>
                    </a:cubicBezTo>
                    <a:lnTo>
                      <a:pt x="1727647" y="355100"/>
                    </a:lnTo>
                    <a:cubicBezTo>
                      <a:pt x="1723170" y="354624"/>
                      <a:pt x="1725266" y="358339"/>
                      <a:pt x="1723360" y="359101"/>
                    </a:cubicBezTo>
                    <a:cubicBezTo>
                      <a:pt x="1721265" y="359863"/>
                      <a:pt x="1719169" y="359767"/>
                      <a:pt x="1719169" y="357196"/>
                    </a:cubicBezTo>
                    <a:lnTo>
                      <a:pt x="1719169" y="356148"/>
                    </a:lnTo>
                    <a:cubicBezTo>
                      <a:pt x="1719169" y="354814"/>
                      <a:pt x="1713740" y="356243"/>
                      <a:pt x="1707073" y="359386"/>
                    </a:cubicBezTo>
                    <a:lnTo>
                      <a:pt x="1700500" y="361291"/>
                    </a:lnTo>
                    <a:lnTo>
                      <a:pt x="1695833" y="362625"/>
                    </a:lnTo>
                    <a:cubicBezTo>
                      <a:pt x="1690880" y="362911"/>
                      <a:pt x="1689451" y="362815"/>
                      <a:pt x="1692500" y="362339"/>
                    </a:cubicBezTo>
                    <a:cubicBezTo>
                      <a:pt x="1695643" y="361863"/>
                      <a:pt x="1693071" y="355576"/>
                      <a:pt x="1685737" y="355291"/>
                    </a:cubicBezTo>
                    <a:lnTo>
                      <a:pt x="1679260" y="355386"/>
                    </a:lnTo>
                    <a:lnTo>
                      <a:pt x="1677069" y="355386"/>
                    </a:lnTo>
                    <a:cubicBezTo>
                      <a:pt x="1677545" y="358720"/>
                      <a:pt x="1675450" y="360720"/>
                      <a:pt x="1672307" y="359672"/>
                    </a:cubicBezTo>
                    <a:lnTo>
                      <a:pt x="1670592" y="360434"/>
                    </a:lnTo>
                    <a:cubicBezTo>
                      <a:pt x="1666687" y="362149"/>
                      <a:pt x="1666973" y="358720"/>
                      <a:pt x="1664972" y="358339"/>
                    </a:cubicBezTo>
                    <a:cubicBezTo>
                      <a:pt x="1663448" y="358053"/>
                      <a:pt x="1661163" y="357005"/>
                      <a:pt x="1660496" y="357481"/>
                    </a:cubicBezTo>
                    <a:cubicBezTo>
                      <a:pt x="1657066" y="359767"/>
                      <a:pt x="1654114" y="357672"/>
                      <a:pt x="1650971" y="357386"/>
                    </a:cubicBezTo>
                    <a:cubicBezTo>
                      <a:pt x="1650113" y="357291"/>
                      <a:pt x="1649256" y="357386"/>
                      <a:pt x="1648399" y="357386"/>
                    </a:cubicBezTo>
                    <a:lnTo>
                      <a:pt x="1645731" y="357481"/>
                    </a:lnTo>
                    <a:cubicBezTo>
                      <a:pt x="1645160" y="359291"/>
                      <a:pt x="1643732" y="360529"/>
                      <a:pt x="1642493" y="360244"/>
                    </a:cubicBezTo>
                    <a:cubicBezTo>
                      <a:pt x="1641255" y="359958"/>
                      <a:pt x="1637445" y="361577"/>
                      <a:pt x="1637540" y="363863"/>
                    </a:cubicBezTo>
                    <a:cubicBezTo>
                      <a:pt x="1637635" y="366149"/>
                      <a:pt x="1644112" y="370150"/>
                      <a:pt x="1643636" y="371483"/>
                    </a:cubicBezTo>
                    <a:cubicBezTo>
                      <a:pt x="1643160" y="372817"/>
                      <a:pt x="1641636" y="376341"/>
                      <a:pt x="1641255" y="376341"/>
                    </a:cubicBezTo>
                    <a:cubicBezTo>
                      <a:pt x="1640874" y="376341"/>
                      <a:pt x="1639826" y="374817"/>
                      <a:pt x="1639731" y="373102"/>
                    </a:cubicBezTo>
                    <a:lnTo>
                      <a:pt x="1639064" y="371483"/>
                    </a:lnTo>
                    <a:cubicBezTo>
                      <a:pt x="1638778" y="370816"/>
                      <a:pt x="1637445" y="369959"/>
                      <a:pt x="1636588" y="369864"/>
                    </a:cubicBezTo>
                    <a:lnTo>
                      <a:pt x="1635731" y="369864"/>
                    </a:lnTo>
                    <a:cubicBezTo>
                      <a:pt x="1634873" y="370721"/>
                      <a:pt x="1633921" y="372531"/>
                      <a:pt x="1633635" y="373960"/>
                    </a:cubicBezTo>
                    <a:cubicBezTo>
                      <a:pt x="1633444" y="375388"/>
                      <a:pt x="1629253" y="377008"/>
                      <a:pt x="1628587" y="375960"/>
                    </a:cubicBezTo>
                    <a:cubicBezTo>
                      <a:pt x="1627920" y="374817"/>
                      <a:pt x="1626968" y="371959"/>
                      <a:pt x="1627920" y="371959"/>
                    </a:cubicBezTo>
                    <a:cubicBezTo>
                      <a:pt x="1628873" y="372055"/>
                      <a:pt x="1630492" y="369864"/>
                      <a:pt x="1631254" y="367387"/>
                    </a:cubicBezTo>
                    <a:cubicBezTo>
                      <a:pt x="1632016" y="365006"/>
                      <a:pt x="1632968" y="357958"/>
                      <a:pt x="1632016" y="357196"/>
                    </a:cubicBezTo>
                    <a:lnTo>
                      <a:pt x="1631063" y="357196"/>
                    </a:lnTo>
                    <a:cubicBezTo>
                      <a:pt x="1628301" y="357291"/>
                      <a:pt x="1628777" y="358243"/>
                      <a:pt x="1630301" y="359577"/>
                    </a:cubicBezTo>
                    <a:cubicBezTo>
                      <a:pt x="1630492" y="359767"/>
                      <a:pt x="1629920" y="360815"/>
                      <a:pt x="1629349" y="361291"/>
                    </a:cubicBezTo>
                    <a:cubicBezTo>
                      <a:pt x="1628396" y="362149"/>
                      <a:pt x="1626396" y="362720"/>
                      <a:pt x="1626301" y="363482"/>
                    </a:cubicBezTo>
                    <a:lnTo>
                      <a:pt x="1625920" y="366244"/>
                    </a:lnTo>
                    <a:cubicBezTo>
                      <a:pt x="1626015" y="369292"/>
                      <a:pt x="1623824" y="372531"/>
                      <a:pt x="1620967" y="373388"/>
                    </a:cubicBezTo>
                    <a:lnTo>
                      <a:pt x="1618300" y="373864"/>
                    </a:lnTo>
                    <a:cubicBezTo>
                      <a:pt x="1617633" y="373960"/>
                      <a:pt x="1616109" y="372912"/>
                      <a:pt x="1616014" y="372245"/>
                    </a:cubicBezTo>
                    <a:cubicBezTo>
                      <a:pt x="1615918" y="371483"/>
                      <a:pt x="1616681" y="370245"/>
                      <a:pt x="1617443" y="369864"/>
                    </a:cubicBezTo>
                    <a:cubicBezTo>
                      <a:pt x="1618490" y="369483"/>
                      <a:pt x="1620205" y="370150"/>
                      <a:pt x="1621157" y="369673"/>
                    </a:cubicBezTo>
                    <a:lnTo>
                      <a:pt x="1622205" y="369102"/>
                    </a:lnTo>
                    <a:cubicBezTo>
                      <a:pt x="1622872" y="367864"/>
                      <a:pt x="1621538" y="364816"/>
                      <a:pt x="1619157" y="362149"/>
                    </a:cubicBezTo>
                    <a:cubicBezTo>
                      <a:pt x="1616871" y="359577"/>
                      <a:pt x="1603441" y="361482"/>
                      <a:pt x="1596773" y="363863"/>
                    </a:cubicBezTo>
                    <a:lnTo>
                      <a:pt x="1590868" y="363006"/>
                    </a:lnTo>
                    <a:lnTo>
                      <a:pt x="1590487" y="362911"/>
                    </a:lnTo>
                    <a:lnTo>
                      <a:pt x="1591121" y="361801"/>
                    </a:lnTo>
                    <a:lnTo>
                      <a:pt x="1596011" y="361577"/>
                    </a:lnTo>
                    <a:lnTo>
                      <a:pt x="1591710" y="360771"/>
                    </a:lnTo>
                    <a:lnTo>
                      <a:pt x="1593535" y="357577"/>
                    </a:lnTo>
                    <a:cubicBezTo>
                      <a:pt x="1591725" y="356529"/>
                      <a:pt x="1582962" y="351100"/>
                      <a:pt x="1581533" y="350719"/>
                    </a:cubicBezTo>
                    <a:lnTo>
                      <a:pt x="1580771" y="351100"/>
                    </a:lnTo>
                    <a:lnTo>
                      <a:pt x="1580009" y="351576"/>
                    </a:lnTo>
                    <a:cubicBezTo>
                      <a:pt x="1579819" y="352814"/>
                      <a:pt x="1582105" y="356338"/>
                      <a:pt x="1584867" y="359482"/>
                    </a:cubicBezTo>
                    <a:lnTo>
                      <a:pt x="1589915" y="360434"/>
                    </a:lnTo>
                    <a:lnTo>
                      <a:pt x="1591710" y="360771"/>
                    </a:lnTo>
                    <a:lnTo>
                      <a:pt x="1591121" y="361801"/>
                    </a:lnTo>
                    <a:lnTo>
                      <a:pt x="1585629" y="362053"/>
                    </a:lnTo>
                    <a:cubicBezTo>
                      <a:pt x="1579533" y="363387"/>
                      <a:pt x="1566960" y="366625"/>
                      <a:pt x="1567532" y="367102"/>
                    </a:cubicBezTo>
                    <a:cubicBezTo>
                      <a:pt x="1568103" y="367578"/>
                      <a:pt x="1566293" y="370245"/>
                      <a:pt x="1562198" y="371769"/>
                    </a:cubicBezTo>
                    <a:lnTo>
                      <a:pt x="1561340" y="366435"/>
                    </a:lnTo>
                    <a:cubicBezTo>
                      <a:pt x="1561054" y="364911"/>
                      <a:pt x="1559816" y="363387"/>
                      <a:pt x="1558673" y="362149"/>
                    </a:cubicBezTo>
                    <a:lnTo>
                      <a:pt x="1558007" y="361577"/>
                    </a:lnTo>
                    <a:cubicBezTo>
                      <a:pt x="1556483" y="361482"/>
                      <a:pt x="1555244" y="361958"/>
                      <a:pt x="1555149" y="362815"/>
                    </a:cubicBezTo>
                    <a:lnTo>
                      <a:pt x="1555244" y="363482"/>
                    </a:lnTo>
                    <a:lnTo>
                      <a:pt x="1555911" y="367197"/>
                    </a:lnTo>
                    <a:cubicBezTo>
                      <a:pt x="1552196" y="368435"/>
                      <a:pt x="1549243" y="364625"/>
                      <a:pt x="1549339" y="358815"/>
                    </a:cubicBezTo>
                    <a:lnTo>
                      <a:pt x="1555149" y="354910"/>
                    </a:lnTo>
                    <a:lnTo>
                      <a:pt x="1557816" y="353195"/>
                    </a:lnTo>
                    <a:cubicBezTo>
                      <a:pt x="1560388" y="353957"/>
                      <a:pt x="1563245" y="354148"/>
                      <a:pt x="1564007" y="353671"/>
                    </a:cubicBezTo>
                    <a:cubicBezTo>
                      <a:pt x="1564769" y="353195"/>
                      <a:pt x="1563912" y="351100"/>
                      <a:pt x="1559721" y="350242"/>
                    </a:cubicBezTo>
                    <a:lnTo>
                      <a:pt x="1556197" y="349576"/>
                    </a:lnTo>
                    <a:cubicBezTo>
                      <a:pt x="1554196" y="349195"/>
                      <a:pt x="1551720" y="348337"/>
                      <a:pt x="1550386" y="348909"/>
                    </a:cubicBezTo>
                    <a:cubicBezTo>
                      <a:pt x="1549243" y="349385"/>
                      <a:pt x="1549243" y="351766"/>
                      <a:pt x="1548767" y="353386"/>
                    </a:cubicBezTo>
                    <a:lnTo>
                      <a:pt x="1548005" y="356053"/>
                    </a:lnTo>
                    <a:cubicBezTo>
                      <a:pt x="1545529" y="355481"/>
                      <a:pt x="1543814" y="353100"/>
                      <a:pt x="1544195" y="350623"/>
                    </a:cubicBezTo>
                    <a:cubicBezTo>
                      <a:pt x="1544576" y="348242"/>
                      <a:pt x="1542576" y="341479"/>
                      <a:pt x="1544481" y="340336"/>
                    </a:cubicBezTo>
                    <a:cubicBezTo>
                      <a:pt x="1546386" y="339193"/>
                      <a:pt x="1552958" y="342051"/>
                      <a:pt x="1554292" y="342337"/>
                    </a:cubicBezTo>
                    <a:lnTo>
                      <a:pt x="1555435" y="342432"/>
                    </a:lnTo>
                    <a:cubicBezTo>
                      <a:pt x="1558102" y="342718"/>
                      <a:pt x="1559340" y="341860"/>
                      <a:pt x="1559150" y="339670"/>
                    </a:cubicBezTo>
                    <a:cubicBezTo>
                      <a:pt x="1559054" y="338431"/>
                      <a:pt x="1563341" y="337765"/>
                      <a:pt x="1560007" y="335955"/>
                    </a:cubicBezTo>
                    <a:lnTo>
                      <a:pt x="1558673" y="335288"/>
                    </a:lnTo>
                    <a:cubicBezTo>
                      <a:pt x="1557149" y="334717"/>
                      <a:pt x="1551244" y="334907"/>
                      <a:pt x="1545529" y="335669"/>
                    </a:cubicBezTo>
                    <a:lnTo>
                      <a:pt x="1540385" y="336336"/>
                    </a:lnTo>
                    <a:lnTo>
                      <a:pt x="1537242" y="336717"/>
                    </a:lnTo>
                    <a:cubicBezTo>
                      <a:pt x="1537909" y="338812"/>
                      <a:pt x="1536099" y="343861"/>
                      <a:pt x="1533146" y="348052"/>
                    </a:cubicBezTo>
                    <a:lnTo>
                      <a:pt x="1533337" y="350433"/>
                    </a:lnTo>
                    <a:cubicBezTo>
                      <a:pt x="1533432" y="351290"/>
                      <a:pt x="1533908" y="352719"/>
                      <a:pt x="1534575" y="353005"/>
                    </a:cubicBezTo>
                    <a:lnTo>
                      <a:pt x="1537433" y="353957"/>
                    </a:lnTo>
                    <a:cubicBezTo>
                      <a:pt x="1540766" y="354624"/>
                      <a:pt x="1544100" y="356624"/>
                      <a:pt x="1544957" y="358243"/>
                    </a:cubicBezTo>
                    <a:lnTo>
                      <a:pt x="1545243" y="359863"/>
                    </a:lnTo>
                    <a:lnTo>
                      <a:pt x="1545529" y="361006"/>
                    </a:lnTo>
                    <a:cubicBezTo>
                      <a:pt x="1545243" y="362339"/>
                      <a:pt x="1544481" y="364530"/>
                      <a:pt x="1543814" y="365863"/>
                    </a:cubicBezTo>
                    <a:cubicBezTo>
                      <a:pt x="1543148" y="367197"/>
                      <a:pt x="1537814" y="368530"/>
                      <a:pt x="1535909" y="366721"/>
                    </a:cubicBezTo>
                    <a:cubicBezTo>
                      <a:pt x="1534003" y="364911"/>
                      <a:pt x="1529051" y="361006"/>
                      <a:pt x="1529432" y="362339"/>
                    </a:cubicBezTo>
                    <a:cubicBezTo>
                      <a:pt x="1529812" y="363768"/>
                      <a:pt x="1524859" y="367006"/>
                      <a:pt x="1522383" y="366244"/>
                    </a:cubicBezTo>
                    <a:cubicBezTo>
                      <a:pt x="1519907" y="365482"/>
                      <a:pt x="1513620" y="362244"/>
                      <a:pt x="1512953" y="363101"/>
                    </a:cubicBezTo>
                    <a:cubicBezTo>
                      <a:pt x="1512286" y="363958"/>
                      <a:pt x="1508953" y="365863"/>
                      <a:pt x="1506857" y="365482"/>
                    </a:cubicBezTo>
                    <a:lnTo>
                      <a:pt x="1506191" y="365863"/>
                    </a:lnTo>
                    <a:lnTo>
                      <a:pt x="1504095" y="366911"/>
                    </a:lnTo>
                    <a:cubicBezTo>
                      <a:pt x="1501809" y="366721"/>
                      <a:pt x="1499428" y="365959"/>
                      <a:pt x="1498856" y="365197"/>
                    </a:cubicBezTo>
                    <a:cubicBezTo>
                      <a:pt x="1498285" y="364339"/>
                      <a:pt x="1495237" y="363196"/>
                      <a:pt x="1493141" y="364149"/>
                    </a:cubicBezTo>
                    <a:cubicBezTo>
                      <a:pt x="1491046" y="365101"/>
                      <a:pt x="1485235" y="367292"/>
                      <a:pt x="1483711" y="367768"/>
                    </a:cubicBezTo>
                    <a:cubicBezTo>
                      <a:pt x="1482187" y="368245"/>
                      <a:pt x="1476092" y="364530"/>
                      <a:pt x="1473043" y="362530"/>
                    </a:cubicBezTo>
                    <a:lnTo>
                      <a:pt x="1469424" y="365482"/>
                    </a:lnTo>
                    <a:lnTo>
                      <a:pt x="1469043" y="365863"/>
                    </a:lnTo>
                    <a:cubicBezTo>
                      <a:pt x="1466567" y="364816"/>
                      <a:pt x="1462757" y="365387"/>
                      <a:pt x="1460661" y="367292"/>
                    </a:cubicBezTo>
                    <a:cubicBezTo>
                      <a:pt x="1458566" y="369102"/>
                      <a:pt x="1456851" y="375674"/>
                      <a:pt x="1456565" y="375007"/>
                    </a:cubicBezTo>
                    <a:cubicBezTo>
                      <a:pt x="1456279" y="374341"/>
                      <a:pt x="1453612" y="373102"/>
                      <a:pt x="1451517" y="374436"/>
                    </a:cubicBezTo>
                    <a:cubicBezTo>
                      <a:pt x="1449421" y="375865"/>
                      <a:pt x="1443897" y="379103"/>
                      <a:pt x="1443707" y="378627"/>
                    </a:cubicBezTo>
                    <a:lnTo>
                      <a:pt x="1443135" y="377960"/>
                    </a:lnTo>
                    <a:lnTo>
                      <a:pt x="1441135" y="375579"/>
                    </a:lnTo>
                    <a:cubicBezTo>
                      <a:pt x="1442564" y="373102"/>
                      <a:pt x="1442468" y="371674"/>
                      <a:pt x="1441040" y="372531"/>
                    </a:cubicBezTo>
                    <a:cubicBezTo>
                      <a:pt x="1439611" y="373388"/>
                      <a:pt x="1434753" y="369102"/>
                      <a:pt x="1431991" y="367673"/>
                    </a:cubicBezTo>
                    <a:cubicBezTo>
                      <a:pt x="1429133" y="366340"/>
                      <a:pt x="1420370" y="364530"/>
                      <a:pt x="1420656" y="365482"/>
                    </a:cubicBezTo>
                    <a:cubicBezTo>
                      <a:pt x="1420942" y="366435"/>
                      <a:pt x="1420370" y="369388"/>
                      <a:pt x="1418370" y="369292"/>
                    </a:cubicBezTo>
                    <a:lnTo>
                      <a:pt x="1416941" y="370054"/>
                    </a:lnTo>
                    <a:cubicBezTo>
                      <a:pt x="1415512" y="370816"/>
                      <a:pt x="1415227" y="373007"/>
                      <a:pt x="1413798" y="373674"/>
                    </a:cubicBezTo>
                    <a:cubicBezTo>
                      <a:pt x="1411893" y="374626"/>
                      <a:pt x="1409702" y="374436"/>
                      <a:pt x="1409607" y="371769"/>
                    </a:cubicBezTo>
                    <a:lnTo>
                      <a:pt x="1409607" y="370721"/>
                    </a:lnTo>
                    <a:cubicBezTo>
                      <a:pt x="1409607" y="369388"/>
                      <a:pt x="1407416" y="369102"/>
                      <a:pt x="1404654" y="370054"/>
                    </a:cubicBezTo>
                    <a:cubicBezTo>
                      <a:pt x="1401892" y="371007"/>
                      <a:pt x="1394653" y="368435"/>
                      <a:pt x="1394462" y="369578"/>
                    </a:cubicBezTo>
                    <a:cubicBezTo>
                      <a:pt x="1394176" y="370721"/>
                      <a:pt x="1392462" y="373198"/>
                      <a:pt x="1391033" y="372721"/>
                    </a:cubicBezTo>
                    <a:cubicBezTo>
                      <a:pt x="1389700" y="372245"/>
                      <a:pt x="1387033" y="375388"/>
                      <a:pt x="1386747" y="376436"/>
                    </a:cubicBezTo>
                    <a:cubicBezTo>
                      <a:pt x="1386461" y="377484"/>
                      <a:pt x="1384556" y="379198"/>
                      <a:pt x="1382842" y="379008"/>
                    </a:cubicBezTo>
                    <a:cubicBezTo>
                      <a:pt x="1381127" y="378817"/>
                      <a:pt x="1375698" y="378532"/>
                      <a:pt x="1376460" y="379198"/>
                    </a:cubicBezTo>
                    <a:cubicBezTo>
                      <a:pt x="1377222" y="379865"/>
                      <a:pt x="1377698" y="381770"/>
                      <a:pt x="1376651" y="382437"/>
                    </a:cubicBezTo>
                    <a:lnTo>
                      <a:pt x="1375793" y="382437"/>
                    </a:lnTo>
                    <a:lnTo>
                      <a:pt x="1370745" y="382246"/>
                    </a:lnTo>
                    <a:cubicBezTo>
                      <a:pt x="1368078" y="378246"/>
                      <a:pt x="1365697" y="374531"/>
                      <a:pt x="1365601" y="374055"/>
                    </a:cubicBezTo>
                    <a:cubicBezTo>
                      <a:pt x="1365506" y="373579"/>
                      <a:pt x="1363982" y="372436"/>
                      <a:pt x="1362839" y="373579"/>
                    </a:cubicBezTo>
                    <a:cubicBezTo>
                      <a:pt x="1361696" y="374722"/>
                      <a:pt x="1360268" y="378817"/>
                      <a:pt x="1361410" y="380818"/>
                    </a:cubicBezTo>
                    <a:cubicBezTo>
                      <a:pt x="1362553" y="382818"/>
                      <a:pt x="1363411" y="388152"/>
                      <a:pt x="1360458" y="387866"/>
                    </a:cubicBezTo>
                    <a:cubicBezTo>
                      <a:pt x="1357601" y="387580"/>
                      <a:pt x="1349600" y="384437"/>
                      <a:pt x="1348647" y="381580"/>
                    </a:cubicBezTo>
                    <a:lnTo>
                      <a:pt x="1345854" y="377695"/>
                    </a:lnTo>
                    <a:lnTo>
                      <a:pt x="1344802" y="379616"/>
                    </a:lnTo>
                    <a:cubicBezTo>
                      <a:pt x="1343052" y="380437"/>
                      <a:pt x="1340933" y="380628"/>
                      <a:pt x="1340742" y="379199"/>
                    </a:cubicBezTo>
                    <a:cubicBezTo>
                      <a:pt x="1340361" y="376341"/>
                      <a:pt x="1340361" y="373674"/>
                      <a:pt x="1340742" y="373388"/>
                    </a:cubicBezTo>
                    <a:lnTo>
                      <a:pt x="1342732" y="374351"/>
                    </a:lnTo>
                    <a:lnTo>
                      <a:pt x="1341218" y="373007"/>
                    </a:lnTo>
                    <a:cubicBezTo>
                      <a:pt x="1340932" y="373293"/>
                      <a:pt x="1338932" y="374150"/>
                      <a:pt x="1337503" y="374150"/>
                    </a:cubicBezTo>
                    <a:lnTo>
                      <a:pt x="1336265" y="374245"/>
                    </a:lnTo>
                    <a:lnTo>
                      <a:pt x="1332264" y="374436"/>
                    </a:lnTo>
                    <a:cubicBezTo>
                      <a:pt x="1333693" y="372721"/>
                      <a:pt x="1334264" y="370816"/>
                      <a:pt x="1333598" y="370150"/>
                    </a:cubicBezTo>
                    <a:cubicBezTo>
                      <a:pt x="1332931" y="369483"/>
                      <a:pt x="1330359" y="368435"/>
                      <a:pt x="1330168" y="369769"/>
                    </a:cubicBezTo>
                    <a:cubicBezTo>
                      <a:pt x="1329978" y="371102"/>
                      <a:pt x="1328168" y="373483"/>
                      <a:pt x="1326644" y="372626"/>
                    </a:cubicBezTo>
                    <a:cubicBezTo>
                      <a:pt x="1325120" y="371769"/>
                      <a:pt x="1321025" y="370912"/>
                      <a:pt x="1320643" y="372626"/>
                    </a:cubicBezTo>
                    <a:cubicBezTo>
                      <a:pt x="1320262" y="374341"/>
                      <a:pt x="1323692" y="378532"/>
                      <a:pt x="1324549" y="379294"/>
                    </a:cubicBezTo>
                    <a:cubicBezTo>
                      <a:pt x="1325406" y="380056"/>
                      <a:pt x="1322453" y="382056"/>
                      <a:pt x="1320739" y="382056"/>
                    </a:cubicBezTo>
                    <a:lnTo>
                      <a:pt x="1319596" y="381389"/>
                    </a:lnTo>
                    <a:lnTo>
                      <a:pt x="1310261" y="376150"/>
                    </a:lnTo>
                    <a:cubicBezTo>
                      <a:pt x="1304642" y="382437"/>
                      <a:pt x="1298736" y="387199"/>
                      <a:pt x="1297117" y="386723"/>
                    </a:cubicBezTo>
                    <a:cubicBezTo>
                      <a:pt x="1295498" y="386247"/>
                      <a:pt x="1297879" y="381008"/>
                      <a:pt x="1297593" y="379960"/>
                    </a:cubicBezTo>
                    <a:cubicBezTo>
                      <a:pt x="1297307" y="378817"/>
                      <a:pt x="1298831" y="375484"/>
                      <a:pt x="1301689" y="375103"/>
                    </a:cubicBezTo>
                    <a:cubicBezTo>
                      <a:pt x="1304546" y="374722"/>
                      <a:pt x="1303499" y="369388"/>
                      <a:pt x="1299689" y="371007"/>
                    </a:cubicBezTo>
                    <a:cubicBezTo>
                      <a:pt x="1295878" y="372626"/>
                      <a:pt x="1286353" y="368435"/>
                      <a:pt x="1285210" y="371674"/>
                    </a:cubicBezTo>
                    <a:cubicBezTo>
                      <a:pt x="1284068" y="374912"/>
                      <a:pt x="1276352" y="382056"/>
                      <a:pt x="1276162" y="383104"/>
                    </a:cubicBezTo>
                    <a:lnTo>
                      <a:pt x="1275685" y="383961"/>
                    </a:lnTo>
                    <a:lnTo>
                      <a:pt x="1275114" y="385009"/>
                    </a:lnTo>
                    <a:cubicBezTo>
                      <a:pt x="1274066" y="385961"/>
                      <a:pt x="1272923" y="386342"/>
                      <a:pt x="1272447" y="385866"/>
                    </a:cubicBezTo>
                    <a:cubicBezTo>
                      <a:pt x="1271971" y="385390"/>
                      <a:pt x="1268923" y="383104"/>
                      <a:pt x="1266827" y="381865"/>
                    </a:cubicBezTo>
                    <a:lnTo>
                      <a:pt x="1265208" y="380532"/>
                    </a:lnTo>
                    <a:lnTo>
                      <a:pt x="1263875" y="379484"/>
                    </a:lnTo>
                    <a:cubicBezTo>
                      <a:pt x="1262636" y="377865"/>
                      <a:pt x="1260255" y="377960"/>
                      <a:pt x="1258636" y="379579"/>
                    </a:cubicBezTo>
                    <a:cubicBezTo>
                      <a:pt x="1256921" y="381199"/>
                      <a:pt x="1251587" y="385009"/>
                      <a:pt x="1250635" y="384151"/>
                    </a:cubicBezTo>
                    <a:cubicBezTo>
                      <a:pt x="1249587" y="383294"/>
                      <a:pt x="1248349" y="381199"/>
                      <a:pt x="1249777" y="381008"/>
                    </a:cubicBezTo>
                    <a:lnTo>
                      <a:pt x="1250635" y="380532"/>
                    </a:lnTo>
                    <a:lnTo>
                      <a:pt x="1251492" y="380056"/>
                    </a:lnTo>
                    <a:cubicBezTo>
                      <a:pt x="1252159" y="379198"/>
                      <a:pt x="1251683" y="377579"/>
                      <a:pt x="1250349" y="376531"/>
                    </a:cubicBezTo>
                    <a:lnTo>
                      <a:pt x="1249206" y="376531"/>
                    </a:lnTo>
                    <a:lnTo>
                      <a:pt x="1245110" y="376627"/>
                    </a:lnTo>
                    <a:cubicBezTo>
                      <a:pt x="1241872" y="380627"/>
                      <a:pt x="1240443" y="384247"/>
                      <a:pt x="1241872" y="384532"/>
                    </a:cubicBezTo>
                    <a:cubicBezTo>
                      <a:pt x="1243396" y="384818"/>
                      <a:pt x="1245777" y="386914"/>
                      <a:pt x="1244062" y="388533"/>
                    </a:cubicBezTo>
                    <a:cubicBezTo>
                      <a:pt x="1242348" y="390152"/>
                      <a:pt x="1246539" y="395296"/>
                      <a:pt x="1245586" y="396534"/>
                    </a:cubicBezTo>
                    <a:cubicBezTo>
                      <a:pt x="1244634" y="397772"/>
                      <a:pt x="1240634" y="401201"/>
                      <a:pt x="1239300" y="401773"/>
                    </a:cubicBezTo>
                    <a:lnTo>
                      <a:pt x="1238443" y="401487"/>
                    </a:lnTo>
                    <a:lnTo>
                      <a:pt x="1237681" y="401201"/>
                    </a:lnTo>
                    <a:cubicBezTo>
                      <a:pt x="1237395" y="399963"/>
                      <a:pt x="1237681" y="396820"/>
                      <a:pt x="1238252" y="394057"/>
                    </a:cubicBezTo>
                    <a:lnTo>
                      <a:pt x="1235109" y="393391"/>
                    </a:lnTo>
                    <a:lnTo>
                      <a:pt x="1232347" y="392819"/>
                    </a:lnTo>
                    <a:cubicBezTo>
                      <a:pt x="1232251" y="391295"/>
                      <a:pt x="1233585" y="389771"/>
                      <a:pt x="1235109" y="389390"/>
                    </a:cubicBezTo>
                    <a:lnTo>
                      <a:pt x="1236633" y="389009"/>
                    </a:lnTo>
                    <a:lnTo>
                      <a:pt x="1237395" y="388819"/>
                    </a:lnTo>
                    <a:cubicBezTo>
                      <a:pt x="1238728" y="388533"/>
                      <a:pt x="1237585" y="387390"/>
                      <a:pt x="1234823" y="386342"/>
                    </a:cubicBezTo>
                    <a:lnTo>
                      <a:pt x="1234728" y="385390"/>
                    </a:lnTo>
                    <a:lnTo>
                      <a:pt x="1234633" y="383580"/>
                    </a:lnTo>
                    <a:cubicBezTo>
                      <a:pt x="1236252" y="381103"/>
                      <a:pt x="1234157" y="378436"/>
                      <a:pt x="1230061" y="377770"/>
                    </a:cubicBezTo>
                    <a:lnTo>
                      <a:pt x="1227965" y="378913"/>
                    </a:lnTo>
                    <a:cubicBezTo>
                      <a:pt x="1225108" y="380437"/>
                      <a:pt x="1222441" y="381389"/>
                      <a:pt x="1219964" y="380246"/>
                    </a:cubicBezTo>
                    <a:lnTo>
                      <a:pt x="1217774" y="379198"/>
                    </a:lnTo>
                    <a:cubicBezTo>
                      <a:pt x="1216250" y="376817"/>
                      <a:pt x="1212440" y="375579"/>
                      <a:pt x="1209296" y="376341"/>
                    </a:cubicBezTo>
                    <a:lnTo>
                      <a:pt x="1213201" y="379484"/>
                    </a:lnTo>
                    <a:lnTo>
                      <a:pt x="1213773" y="379865"/>
                    </a:lnTo>
                    <a:cubicBezTo>
                      <a:pt x="1212344" y="381865"/>
                      <a:pt x="1208820" y="384532"/>
                      <a:pt x="1205772" y="385771"/>
                    </a:cubicBezTo>
                    <a:lnTo>
                      <a:pt x="1203581" y="383675"/>
                    </a:lnTo>
                    <a:cubicBezTo>
                      <a:pt x="1200248" y="380627"/>
                      <a:pt x="1197581" y="380341"/>
                      <a:pt x="1193104" y="382437"/>
                    </a:cubicBezTo>
                    <a:cubicBezTo>
                      <a:pt x="1190723" y="383580"/>
                      <a:pt x="1186912" y="382913"/>
                      <a:pt x="1183865" y="380722"/>
                    </a:cubicBezTo>
                    <a:lnTo>
                      <a:pt x="1181388" y="379008"/>
                    </a:lnTo>
                    <a:cubicBezTo>
                      <a:pt x="1176435" y="378341"/>
                      <a:pt x="1171958" y="379770"/>
                      <a:pt x="1171292" y="382151"/>
                    </a:cubicBezTo>
                    <a:cubicBezTo>
                      <a:pt x="1170625" y="384628"/>
                      <a:pt x="1176244" y="388628"/>
                      <a:pt x="1174530" y="388723"/>
                    </a:cubicBezTo>
                    <a:cubicBezTo>
                      <a:pt x="1172816" y="388819"/>
                      <a:pt x="1168434" y="387104"/>
                      <a:pt x="1169101" y="384723"/>
                    </a:cubicBezTo>
                    <a:cubicBezTo>
                      <a:pt x="1169768" y="382437"/>
                      <a:pt x="1167482" y="376055"/>
                      <a:pt x="1165291" y="377484"/>
                    </a:cubicBezTo>
                    <a:cubicBezTo>
                      <a:pt x="1163100" y="378913"/>
                      <a:pt x="1157576" y="381103"/>
                      <a:pt x="1157004" y="379675"/>
                    </a:cubicBezTo>
                    <a:lnTo>
                      <a:pt x="1156051" y="378722"/>
                    </a:lnTo>
                    <a:cubicBezTo>
                      <a:pt x="1155575" y="378246"/>
                      <a:pt x="1153766" y="378532"/>
                      <a:pt x="1152718" y="378817"/>
                    </a:cubicBezTo>
                    <a:cubicBezTo>
                      <a:pt x="1152242" y="378913"/>
                      <a:pt x="1151765" y="380246"/>
                      <a:pt x="1151956" y="380532"/>
                    </a:cubicBezTo>
                    <a:lnTo>
                      <a:pt x="1154337" y="382723"/>
                    </a:lnTo>
                    <a:cubicBezTo>
                      <a:pt x="1157194" y="385009"/>
                      <a:pt x="1160433" y="387485"/>
                      <a:pt x="1161481" y="388247"/>
                    </a:cubicBezTo>
                    <a:cubicBezTo>
                      <a:pt x="1162528" y="389009"/>
                      <a:pt x="1156337" y="393200"/>
                      <a:pt x="1150908" y="396058"/>
                    </a:cubicBezTo>
                    <a:lnTo>
                      <a:pt x="1145669" y="396629"/>
                    </a:lnTo>
                    <a:cubicBezTo>
                      <a:pt x="1141002" y="397105"/>
                      <a:pt x="1135763" y="395486"/>
                      <a:pt x="1131477" y="392438"/>
                    </a:cubicBezTo>
                    <a:lnTo>
                      <a:pt x="1127667" y="389676"/>
                    </a:lnTo>
                    <a:cubicBezTo>
                      <a:pt x="1123952" y="392057"/>
                      <a:pt x="1120237" y="395200"/>
                      <a:pt x="1119285" y="396724"/>
                    </a:cubicBezTo>
                    <a:lnTo>
                      <a:pt x="1118142" y="395962"/>
                    </a:lnTo>
                    <a:lnTo>
                      <a:pt x="1116237" y="394724"/>
                    </a:lnTo>
                    <a:cubicBezTo>
                      <a:pt x="1113760" y="394915"/>
                      <a:pt x="1111189" y="394438"/>
                      <a:pt x="1110617" y="393772"/>
                    </a:cubicBezTo>
                    <a:lnTo>
                      <a:pt x="1110712" y="393295"/>
                    </a:lnTo>
                    <a:cubicBezTo>
                      <a:pt x="1110903" y="392438"/>
                      <a:pt x="1111570" y="391105"/>
                      <a:pt x="1112332" y="391009"/>
                    </a:cubicBezTo>
                    <a:cubicBezTo>
                      <a:pt x="1118333" y="390057"/>
                      <a:pt x="1124333" y="389295"/>
                      <a:pt x="1130334" y="388438"/>
                    </a:cubicBezTo>
                    <a:lnTo>
                      <a:pt x="1130715" y="388438"/>
                    </a:lnTo>
                    <a:cubicBezTo>
                      <a:pt x="1131477" y="387676"/>
                      <a:pt x="1130334" y="385961"/>
                      <a:pt x="1128143" y="384628"/>
                    </a:cubicBezTo>
                    <a:cubicBezTo>
                      <a:pt x="1125952" y="383294"/>
                      <a:pt x="1119190" y="380532"/>
                      <a:pt x="1118904" y="381770"/>
                    </a:cubicBezTo>
                    <a:cubicBezTo>
                      <a:pt x="1118618" y="383104"/>
                      <a:pt x="1116713" y="385485"/>
                      <a:pt x="1115475" y="384151"/>
                    </a:cubicBezTo>
                    <a:cubicBezTo>
                      <a:pt x="1114237" y="382723"/>
                      <a:pt x="1111475" y="378913"/>
                      <a:pt x="1112236" y="378722"/>
                    </a:cubicBezTo>
                    <a:cubicBezTo>
                      <a:pt x="1112999" y="378532"/>
                      <a:pt x="1114903" y="375674"/>
                      <a:pt x="1114618" y="373007"/>
                    </a:cubicBezTo>
                    <a:lnTo>
                      <a:pt x="1110712" y="372055"/>
                    </a:lnTo>
                    <a:lnTo>
                      <a:pt x="1107379" y="371197"/>
                    </a:lnTo>
                    <a:cubicBezTo>
                      <a:pt x="1104045" y="371864"/>
                      <a:pt x="1100807" y="373293"/>
                      <a:pt x="1100044" y="374436"/>
                    </a:cubicBezTo>
                    <a:lnTo>
                      <a:pt x="1100426" y="375103"/>
                    </a:lnTo>
                    <a:lnTo>
                      <a:pt x="1101759" y="377389"/>
                    </a:lnTo>
                    <a:cubicBezTo>
                      <a:pt x="1103759" y="379770"/>
                      <a:pt x="1102616" y="381389"/>
                      <a:pt x="1099283" y="381008"/>
                    </a:cubicBezTo>
                    <a:lnTo>
                      <a:pt x="1096425" y="380437"/>
                    </a:lnTo>
                    <a:cubicBezTo>
                      <a:pt x="1095092" y="380151"/>
                      <a:pt x="1093282" y="379675"/>
                      <a:pt x="1092710" y="378722"/>
                    </a:cubicBezTo>
                    <a:cubicBezTo>
                      <a:pt x="1091472" y="377103"/>
                      <a:pt x="1091091" y="375103"/>
                      <a:pt x="1090139" y="373293"/>
                    </a:cubicBezTo>
                    <a:cubicBezTo>
                      <a:pt x="1089853" y="372721"/>
                      <a:pt x="1088900" y="372436"/>
                      <a:pt x="1088234" y="372055"/>
                    </a:cubicBezTo>
                    <a:cubicBezTo>
                      <a:pt x="1087948" y="371864"/>
                      <a:pt x="1087281" y="371864"/>
                      <a:pt x="1086995" y="372055"/>
                    </a:cubicBezTo>
                    <a:lnTo>
                      <a:pt x="1084614" y="373102"/>
                    </a:lnTo>
                    <a:cubicBezTo>
                      <a:pt x="1081947" y="374341"/>
                      <a:pt x="1080518" y="376817"/>
                      <a:pt x="1081376" y="378627"/>
                    </a:cubicBezTo>
                    <a:cubicBezTo>
                      <a:pt x="1082233" y="380437"/>
                      <a:pt x="1081947" y="387104"/>
                      <a:pt x="1081947" y="389866"/>
                    </a:cubicBezTo>
                    <a:cubicBezTo>
                      <a:pt x="1081947" y="392629"/>
                      <a:pt x="1082137" y="398058"/>
                      <a:pt x="1074994" y="397486"/>
                    </a:cubicBezTo>
                    <a:lnTo>
                      <a:pt x="1069184" y="395867"/>
                    </a:lnTo>
                    <a:lnTo>
                      <a:pt x="1066040" y="395010"/>
                    </a:lnTo>
                    <a:cubicBezTo>
                      <a:pt x="1064993" y="396534"/>
                      <a:pt x="1062135" y="398534"/>
                      <a:pt x="1059754" y="399487"/>
                    </a:cubicBezTo>
                    <a:lnTo>
                      <a:pt x="1057753" y="399106"/>
                    </a:lnTo>
                    <a:cubicBezTo>
                      <a:pt x="1056134" y="398820"/>
                      <a:pt x="1055182" y="396629"/>
                      <a:pt x="1052991" y="398820"/>
                    </a:cubicBezTo>
                    <a:lnTo>
                      <a:pt x="1052515" y="399296"/>
                    </a:lnTo>
                    <a:cubicBezTo>
                      <a:pt x="1050419" y="398820"/>
                      <a:pt x="1049276" y="397010"/>
                      <a:pt x="1049943" y="395391"/>
                    </a:cubicBezTo>
                    <a:lnTo>
                      <a:pt x="1050705" y="395296"/>
                    </a:lnTo>
                    <a:cubicBezTo>
                      <a:pt x="1053753" y="395105"/>
                      <a:pt x="1054801" y="393581"/>
                      <a:pt x="1053467" y="391962"/>
                    </a:cubicBezTo>
                    <a:lnTo>
                      <a:pt x="1052610" y="390914"/>
                    </a:lnTo>
                    <a:cubicBezTo>
                      <a:pt x="1049371" y="390628"/>
                      <a:pt x="1046704" y="391486"/>
                      <a:pt x="1046609" y="392819"/>
                    </a:cubicBezTo>
                    <a:cubicBezTo>
                      <a:pt x="1046514" y="394153"/>
                      <a:pt x="1045276" y="398153"/>
                      <a:pt x="1044514" y="399010"/>
                    </a:cubicBezTo>
                    <a:lnTo>
                      <a:pt x="1043657" y="399106"/>
                    </a:lnTo>
                    <a:lnTo>
                      <a:pt x="1041656" y="399296"/>
                    </a:lnTo>
                    <a:cubicBezTo>
                      <a:pt x="1041942" y="397963"/>
                      <a:pt x="1041942" y="396058"/>
                      <a:pt x="1041751" y="394915"/>
                    </a:cubicBezTo>
                    <a:lnTo>
                      <a:pt x="1041085" y="394057"/>
                    </a:lnTo>
                    <a:cubicBezTo>
                      <a:pt x="1039466" y="392057"/>
                      <a:pt x="1038418" y="393867"/>
                      <a:pt x="1037560" y="394724"/>
                    </a:cubicBezTo>
                    <a:lnTo>
                      <a:pt x="1035084" y="397105"/>
                    </a:lnTo>
                    <a:cubicBezTo>
                      <a:pt x="1030893" y="396534"/>
                      <a:pt x="1029750" y="395105"/>
                      <a:pt x="1032608" y="393962"/>
                    </a:cubicBezTo>
                    <a:lnTo>
                      <a:pt x="1034608" y="392724"/>
                    </a:lnTo>
                    <a:cubicBezTo>
                      <a:pt x="1035370" y="392248"/>
                      <a:pt x="1035941" y="390819"/>
                      <a:pt x="1035751" y="390057"/>
                    </a:cubicBezTo>
                    <a:cubicBezTo>
                      <a:pt x="1035560" y="389390"/>
                      <a:pt x="1033941" y="388723"/>
                      <a:pt x="1032989" y="388723"/>
                    </a:cubicBezTo>
                    <a:cubicBezTo>
                      <a:pt x="1031465" y="388723"/>
                      <a:pt x="1029845" y="389295"/>
                      <a:pt x="1028321" y="389581"/>
                    </a:cubicBezTo>
                    <a:cubicBezTo>
                      <a:pt x="1026035" y="389962"/>
                      <a:pt x="1022511" y="391105"/>
                      <a:pt x="1021559" y="390247"/>
                    </a:cubicBezTo>
                    <a:cubicBezTo>
                      <a:pt x="1017749" y="387104"/>
                      <a:pt x="1015843" y="389295"/>
                      <a:pt x="1013272" y="391295"/>
                    </a:cubicBezTo>
                    <a:cubicBezTo>
                      <a:pt x="1011843" y="392438"/>
                      <a:pt x="1006604" y="390914"/>
                      <a:pt x="1005747" y="389104"/>
                    </a:cubicBezTo>
                    <a:lnTo>
                      <a:pt x="1005652" y="388819"/>
                    </a:lnTo>
                    <a:cubicBezTo>
                      <a:pt x="1006700" y="388152"/>
                      <a:pt x="1004509" y="386628"/>
                      <a:pt x="1000889" y="385485"/>
                    </a:cubicBezTo>
                    <a:cubicBezTo>
                      <a:pt x="997270" y="384247"/>
                      <a:pt x="988602" y="387961"/>
                      <a:pt x="990983" y="388533"/>
                    </a:cubicBezTo>
                    <a:lnTo>
                      <a:pt x="991555" y="389485"/>
                    </a:lnTo>
                    <a:lnTo>
                      <a:pt x="992412" y="390819"/>
                    </a:lnTo>
                    <a:cubicBezTo>
                      <a:pt x="992317" y="392629"/>
                      <a:pt x="990317" y="393867"/>
                      <a:pt x="987935" y="393486"/>
                    </a:cubicBezTo>
                    <a:cubicBezTo>
                      <a:pt x="985554" y="393200"/>
                      <a:pt x="976410" y="393486"/>
                      <a:pt x="970981" y="396534"/>
                    </a:cubicBezTo>
                    <a:lnTo>
                      <a:pt x="965361" y="397010"/>
                    </a:lnTo>
                    <a:lnTo>
                      <a:pt x="960789" y="397391"/>
                    </a:lnTo>
                    <a:cubicBezTo>
                      <a:pt x="957550" y="391200"/>
                      <a:pt x="954121" y="388152"/>
                      <a:pt x="953169" y="390533"/>
                    </a:cubicBezTo>
                    <a:cubicBezTo>
                      <a:pt x="952217" y="393010"/>
                      <a:pt x="949168" y="397867"/>
                      <a:pt x="948311" y="396058"/>
                    </a:cubicBezTo>
                    <a:lnTo>
                      <a:pt x="946978" y="395296"/>
                    </a:lnTo>
                    <a:cubicBezTo>
                      <a:pt x="946311" y="394915"/>
                      <a:pt x="943930" y="395677"/>
                      <a:pt x="942787" y="396439"/>
                    </a:cubicBezTo>
                    <a:lnTo>
                      <a:pt x="940786" y="397677"/>
                    </a:lnTo>
                    <a:cubicBezTo>
                      <a:pt x="938786" y="399487"/>
                      <a:pt x="935738" y="400153"/>
                      <a:pt x="934024" y="399201"/>
                    </a:cubicBezTo>
                    <a:cubicBezTo>
                      <a:pt x="932309" y="398248"/>
                      <a:pt x="928499" y="395391"/>
                      <a:pt x="929071" y="394819"/>
                    </a:cubicBezTo>
                    <a:cubicBezTo>
                      <a:pt x="929737" y="394248"/>
                      <a:pt x="932785" y="393010"/>
                      <a:pt x="933548" y="393962"/>
                    </a:cubicBezTo>
                    <a:cubicBezTo>
                      <a:pt x="934309" y="394915"/>
                      <a:pt x="937643" y="396439"/>
                      <a:pt x="938310" y="394343"/>
                    </a:cubicBezTo>
                    <a:lnTo>
                      <a:pt x="937834" y="394057"/>
                    </a:lnTo>
                    <a:lnTo>
                      <a:pt x="935071" y="392152"/>
                    </a:lnTo>
                    <a:cubicBezTo>
                      <a:pt x="931738" y="390247"/>
                      <a:pt x="928499" y="389485"/>
                      <a:pt x="927737" y="390343"/>
                    </a:cubicBezTo>
                    <a:cubicBezTo>
                      <a:pt x="926975" y="391200"/>
                      <a:pt x="924880" y="394629"/>
                      <a:pt x="924118" y="395867"/>
                    </a:cubicBezTo>
                    <a:cubicBezTo>
                      <a:pt x="923356" y="397105"/>
                      <a:pt x="922879" y="399201"/>
                      <a:pt x="922213" y="399963"/>
                    </a:cubicBezTo>
                    <a:cubicBezTo>
                      <a:pt x="921546" y="400725"/>
                      <a:pt x="920784" y="403011"/>
                      <a:pt x="918689" y="401773"/>
                    </a:cubicBezTo>
                    <a:cubicBezTo>
                      <a:pt x="916593" y="400534"/>
                      <a:pt x="919355" y="395677"/>
                      <a:pt x="919165" y="395105"/>
                    </a:cubicBezTo>
                    <a:cubicBezTo>
                      <a:pt x="918974" y="394534"/>
                      <a:pt x="917641" y="393200"/>
                      <a:pt x="916784" y="393486"/>
                    </a:cubicBezTo>
                    <a:cubicBezTo>
                      <a:pt x="915926" y="393772"/>
                      <a:pt x="914021" y="395962"/>
                      <a:pt x="912878" y="397391"/>
                    </a:cubicBezTo>
                    <a:lnTo>
                      <a:pt x="910687" y="396724"/>
                    </a:lnTo>
                    <a:cubicBezTo>
                      <a:pt x="909735" y="396439"/>
                      <a:pt x="908306" y="395296"/>
                      <a:pt x="908020" y="395486"/>
                    </a:cubicBezTo>
                    <a:cubicBezTo>
                      <a:pt x="905449" y="397296"/>
                      <a:pt x="903639" y="399772"/>
                      <a:pt x="899067" y="397391"/>
                    </a:cubicBezTo>
                    <a:lnTo>
                      <a:pt x="897638" y="396629"/>
                    </a:lnTo>
                    <a:cubicBezTo>
                      <a:pt x="893638" y="397867"/>
                      <a:pt x="887446" y="399201"/>
                      <a:pt x="884017" y="399677"/>
                    </a:cubicBezTo>
                    <a:lnTo>
                      <a:pt x="880589" y="399487"/>
                    </a:lnTo>
                    <a:lnTo>
                      <a:pt x="874492" y="399201"/>
                    </a:lnTo>
                    <a:cubicBezTo>
                      <a:pt x="872016" y="395677"/>
                      <a:pt x="870397" y="395200"/>
                      <a:pt x="870873" y="398248"/>
                    </a:cubicBezTo>
                    <a:cubicBezTo>
                      <a:pt x="871349" y="401201"/>
                      <a:pt x="868492" y="408821"/>
                      <a:pt x="865063" y="408631"/>
                    </a:cubicBezTo>
                    <a:cubicBezTo>
                      <a:pt x="861729" y="408535"/>
                      <a:pt x="856204" y="400725"/>
                      <a:pt x="856109" y="398058"/>
                    </a:cubicBezTo>
                    <a:lnTo>
                      <a:pt x="852109" y="399391"/>
                    </a:lnTo>
                    <a:lnTo>
                      <a:pt x="850680" y="399868"/>
                    </a:lnTo>
                    <a:cubicBezTo>
                      <a:pt x="849727" y="402058"/>
                      <a:pt x="848203" y="402916"/>
                      <a:pt x="847346" y="401773"/>
                    </a:cubicBezTo>
                    <a:cubicBezTo>
                      <a:pt x="846489" y="400725"/>
                      <a:pt x="842869" y="398248"/>
                      <a:pt x="841631" y="399010"/>
                    </a:cubicBezTo>
                    <a:cubicBezTo>
                      <a:pt x="840298" y="399868"/>
                      <a:pt x="840965" y="403773"/>
                      <a:pt x="841631" y="404344"/>
                    </a:cubicBezTo>
                    <a:cubicBezTo>
                      <a:pt x="842393" y="404821"/>
                      <a:pt x="842489" y="407964"/>
                      <a:pt x="840012" y="410059"/>
                    </a:cubicBezTo>
                    <a:lnTo>
                      <a:pt x="835345" y="409202"/>
                    </a:lnTo>
                    <a:lnTo>
                      <a:pt x="831059" y="408440"/>
                    </a:lnTo>
                    <a:cubicBezTo>
                      <a:pt x="826963" y="406630"/>
                      <a:pt x="823343" y="404916"/>
                      <a:pt x="823058" y="404630"/>
                    </a:cubicBezTo>
                    <a:cubicBezTo>
                      <a:pt x="822772" y="404249"/>
                      <a:pt x="822010" y="401963"/>
                      <a:pt x="821819" y="400344"/>
                    </a:cubicBezTo>
                    <a:lnTo>
                      <a:pt x="820867" y="399582"/>
                    </a:lnTo>
                    <a:cubicBezTo>
                      <a:pt x="819533" y="398439"/>
                      <a:pt x="816961" y="397010"/>
                      <a:pt x="815818" y="397486"/>
                    </a:cubicBezTo>
                    <a:cubicBezTo>
                      <a:pt x="813533" y="398248"/>
                      <a:pt x="814009" y="400153"/>
                      <a:pt x="815818" y="401582"/>
                    </a:cubicBezTo>
                    <a:cubicBezTo>
                      <a:pt x="817628" y="403011"/>
                      <a:pt x="817819" y="404725"/>
                      <a:pt x="815152" y="405487"/>
                    </a:cubicBezTo>
                    <a:cubicBezTo>
                      <a:pt x="814390" y="405678"/>
                      <a:pt x="812770" y="404440"/>
                      <a:pt x="811818" y="403582"/>
                    </a:cubicBezTo>
                    <a:lnTo>
                      <a:pt x="810294" y="402154"/>
                    </a:lnTo>
                    <a:cubicBezTo>
                      <a:pt x="808770" y="400344"/>
                      <a:pt x="805912" y="399677"/>
                      <a:pt x="804008" y="400725"/>
                    </a:cubicBezTo>
                    <a:cubicBezTo>
                      <a:pt x="802102" y="401773"/>
                      <a:pt x="797626" y="407488"/>
                      <a:pt x="796768" y="407488"/>
                    </a:cubicBezTo>
                    <a:cubicBezTo>
                      <a:pt x="795911" y="407583"/>
                      <a:pt x="792006" y="407202"/>
                      <a:pt x="791911" y="406440"/>
                    </a:cubicBezTo>
                    <a:lnTo>
                      <a:pt x="792101" y="405964"/>
                    </a:lnTo>
                    <a:cubicBezTo>
                      <a:pt x="792577" y="404725"/>
                      <a:pt x="794006" y="403106"/>
                      <a:pt x="793530" y="402439"/>
                    </a:cubicBezTo>
                    <a:cubicBezTo>
                      <a:pt x="792101" y="400630"/>
                      <a:pt x="790006" y="401106"/>
                      <a:pt x="788386" y="402630"/>
                    </a:cubicBezTo>
                    <a:cubicBezTo>
                      <a:pt x="786767" y="404154"/>
                      <a:pt x="784005" y="405583"/>
                      <a:pt x="783719" y="407297"/>
                    </a:cubicBezTo>
                    <a:cubicBezTo>
                      <a:pt x="782767" y="411964"/>
                      <a:pt x="780576" y="407583"/>
                      <a:pt x="779338" y="407964"/>
                    </a:cubicBezTo>
                    <a:lnTo>
                      <a:pt x="775051" y="409393"/>
                    </a:lnTo>
                    <a:cubicBezTo>
                      <a:pt x="773337" y="413012"/>
                      <a:pt x="771337" y="414917"/>
                      <a:pt x="770575" y="413679"/>
                    </a:cubicBezTo>
                    <a:cubicBezTo>
                      <a:pt x="769813" y="412441"/>
                      <a:pt x="769336" y="407773"/>
                      <a:pt x="771527" y="406535"/>
                    </a:cubicBezTo>
                    <a:lnTo>
                      <a:pt x="773527" y="405487"/>
                    </a:lnTo>
                    <a:cubicBezTo>
                      <a:pt x="774194" y="405106"/>
                      <a:pt x="775528" y="404725"/>
                      <a:pt x="775528" y="404535"/>
                    </a:cubicBezTo>
                    <a:cubicBezTo>
                      <a:pt x="775242" y="403297"/>
                      <a:pt x="774480" y="402154"/>
                      <a:pt x="774194" y="400915"/>
                    </a:cubicBezTo>
                    <a:cubicBezTo>
                      <a:pt x="773718" y="399296"/>
                      <a:pt x="773337" y="397677"/>
                      <a:pt x="773337" y="395962"/>
                    </a:cubicBezTo>
                    <a:cubicBezTo>
                      <a:pt x="773337" y="395010"/>
                      <a:pt x="775051" y="393581"/>
                      <a:pt x="774670" y="393105"/>
                    </a:cubicBezTo>
                    <a:lnTo>
                      <a:pt x="772575" y="390438"/>
                    </a:lnTo>
                    <a:cubicBezTo>
                      <a:pt x="768479" y="391200"/>
                      <a:pt x="765622" y="392343"/>
                      <a:pt x="766193" y="393010"/>
                    </a:cubicBezTo>
                    <a:cubicBezTo>
                      <a:pt x="766765" y="393772"/>
                      <a:pt x="766955" y="400630"/>
                      <a:pt x="766003" y="406726"/>
                    </a:cubicBezTo>
                    <a:lnTo>
                      <a:pt x="758383" y="407392"/>
                    </a:lnTo>
                    <a:lnTo>
                      <a:pt x="751239" y="408059"/>
                    </a:lnTo>
                    <a:cubicBezTo>
                      <a:pt x="744667" y="411869"/>
                      <a:pt x="738380" y="413584"/>
                      <a:pt x="737333" y="411774"/>
                    </a:cubicBezTo>
                    <a:cubicBezTo>
                      <a:pt x="736285" y="410059"/>
                      <a:pt x="731808" y="406630"/>
                      <a:pt x="730284" y="408916"/>
                    </a:cubicBezTo>
                    <a:lnTo>
                      <a:pt x="729522" y="410821"/>
                    </a:lnTo>
                    <a:cubicBezTo>
                      <a:pt x="728189" y="414155"/>
                      <a:pt x="732379" y="413298"/>
                      <a:pt x="733999" y="414346"/>
                    </a:cubicBezTo>
                    <a:cubicBezTo>
                      <a:pt x="734951" y="415012"/>
                      <a:pt x="736094" y="415679"/>
                      <a:pt x="736666" y="416632"/>
                    </a:cubicBezTo>
                    <a:cubicBezTo>
                      <a:pt x="737142" y="417394"/>
                      <a:pt x="737142" y="418822"/>
                      <a:pt x="736570" y="419394"/>
                    </a:cubicBezTo>
                    <a:cubicBezTo>
                      <a:pt x="735904" y="419965"/>
                      <a:pt x="733808" y="420346"/>
                      <a:pt x="733237" y="419965"/>
                    </a:cubicBezTo>
                    <a:lnTo>
                      <a:pt x="730379" y="417965"/>
                    </a:lnTo>
                    <a:cubicBezTo>
                      <a:pt x="728284" y="419680"/>
                      <a:pt x="725712" y="420918"/>
                      <a:pt x="724474" y="420823"/>
                    </a:cubicBezTo>
                    <a:lnTo>
                      <a:pt x="723331" y="420442"/>
                    </a:lnTo>
                    <a:cubicBezTo>
                      <a:pt x="721616" y="419870"/>
                      <a:pt x="718664" y="420537"/>
                      <a:pt x="719235" y="417870"/>
                    </a:cubicBezTo>
                    <a:cubicBezTo>
                      <a:pt x="719330" y="417203"/>
                      <a:pt x="720568" y="416251"/>
                      <a:pt x="721521" y="416060"/>
                    </a:cubicBezTo>
                    <a:lnTo>
                      <a:pt x="723045" y="415774"/>
                    </a:lnTo>
                    <a:cubicBezTo>
                      <a:pt x="725902" y="415870"/>
                      <a:pt x="725712" y="412631"/>
                      <a:pt x="722569" y="408631"/>
                    </a:cubicBezTo>
                    <a:lnTo>
                      <a:pt x="719997" y="405583"/>
                    </a:lnTo>
                    <a:cubicBezTo>
                      <a:pt x="719807" y="405297"/>
                      <a:pt x="718378" y="405583"/>
                      <a:pt x="717616" y="405868"/>
                    </a:cubicBezTo>
                    <a:cubicBezTo>
                      <a:pt x="717330" y="405964"/>
                      <a:pt x="717330" y="406821"/>
                      <a:pt x="717425" y="407297"/>
                    </a:cubicBezTo>
                    <a:cubicBezTo>
                      <a:pt x="717520" y="407583"/>
                      <a:pt x="718283" y="407773"/>
                      <a:pt x="718283" y="408059"/>
                    </a:cubicBezTo>
                    <a:lnTo>
                      <a:pt x="718378" y="409297"/>
                    </a:lnTo>
                    <a:cubicBezTo>
                      <a:pt x="718283" y="410631"/>
                      <a:pt x="717044" y="411774"/>
                      <a:pt x="715711" y="411869"/>
                    </a:cubicBezTo>
                    <a:lnTo>
                      <a:pt x="714853" y="411393"/>
                    </a:lnTo>
                    <a:lnTo>
                      <a:pt x="712567" y="410155"/>
                    </a:lnTo>
                    <a:cubicBezTo>
                      <a:pt x="709900" y="408345"/>
                      <a:pt x="707424" y="407583"/>
                      <a:pt x="707043" y="408440"/>
                    </a:cubicBezTo>
                    <a:cubicBezTo>
                      <a:pt x="706662" y="409297"/>
                      <a:pt x="702281" y="410440"/>
                      <a:pt x="697994" y="408916"/>
                    </a:cubicBezTo>
                    <a:lnTo>
                      <a:pt x="693994" y="407869"/>
                    </a:lnTo>
                    <a:cubicBezTo>
                      <a:pt x="693327" y="407678"/>
                      <a:pt x="691898" y="409202"/>
                      <a:pt x="690850" y="409964"/>
                    </a:cubicBezTo>
                    <a:lnTo>
                      <a:pt x="690184" y="410440"/>
                    </a:lnTo>
                    <a:cubicBezTo>
                      <a:pt x="689517" y="411012"/>
                      <a:pt x="686374" y="411774"/>
                      <a:pt x="683231" y="412155"/>
                    </a:cubicBezTo>
                    <a:lnTo>
                      <a:pt x="680944" y="411107"/>
                    </a:lnTo>
                    <a:cubicBezTo>
                      <a:pt x="677134" y="409297"/>
                      <a:pt x="674849" y="413298"/>
                      <a:pt x="670943" y="412155"/>
                    </a:cubicBezTo>
                    <a:cubicBezTo>
                      <a:pt x="667991" y="411298"/>
                      <a:pt x="663895" y="411488"/>
                      <a:pt x="660942" y="412441"/>
                    </a:cubicBezTo>
                    <a:cubicBezTo>
                      <a:pt x="658846" y="413203"/>
                      <a:pt x="658180" y="413203"/>
                      <a:pt x="656179" y="412441"/>
                    </a:cubicBezTo>
                    <a:cubicBezTo>
                      <a:pt x="653798" y="411583"/>
                      <a:pt x="649226" y="411488"/>
                      <a:pt x="647893" y="412726"/>
                    </a:cubicBezTo>
                    <a:cubicBezTo>
                      <a:pt x="644654" y="415584"/>
                      <a:pt x="643987" y="411488"/>
                      <a:pt x="641797" y="411964"/>
                    </a:cubicBezTo>
                    <a:cubicBezTo>
                      <a:pt x="638653" y="412536"/>
                      <a:pt x="638939" y="413965"/>
                      <a:pt x="639892" y="415679"/>
                    </a:cubicBezTo>
                    <a:cubicBezTo>
                      <a:pt x="640463" y="416632"/>
                      <a:pt x="643225" y="417489"/>
                      <a:pt x="640082" y="418251"/>
                    </a:cubicBezTo>
                    <a:cubicBezTo>
                      <a:pt x="639320" y="418441"/>
                      <a:pt x="637320" y="417203"/>
                      <a:pt x="636844" y="416346"/>
                    </a:cubicBezTo>
                    <a:lnTo>
                      <a:pt x="635510" y="413679"/>
                    </a:lnTo>
                    <a:cubicBezTo>
                      <a:pt x="634082" y="409583"/>
                      <a:pt x="632558" y="407583"/>
                      <a:pt x="632176" y="409202"/>
                    </a:cubicBezTo>
                    <a:cubicBezTo>
                      <a:pt x="631795" y="410821"/>
                      <a:pt x="629986" y="413869"/>
                      <a:pt x="628843" y="413012"/>
                    </a:cubicBezTo>
                    <a:cubicBezTo>
                      <a:pt x="627795" y="412155"/>
                      <a:pt x="622651" y="410155"/>
                      <a:pt x="620270" y="410726"/>
                    </a:cubicBezTo>
                    <a:cubicBezTo>
                      <a:pt x="617984" y="411298"/>
                      <a:pt x="611698" y="412822"/>
                      <a:pt x="607602" y="408059"/>
                    </a:cubicBezTo>
                    <a:lnTo>
                      <a:pt x="618175" y="405868"/>
                    </a:lnTo>
                    <a:lnTo>
                      <a:pt x="620080" y="405487"/>
                    </a:lnTo>
                    <a:cubicBezTo>
                      <a:pt x="622461" y="405392"/>
                      <a:pt x="623414" y="403868"/>
                      <a:pt x="622175" y="402154"/>
                    </a:cubicBezTo>
                    <a:cubicBezTo>
                      <a:pt x="620937" y="400439"/>
                      <a:pt x="614079" y="400820"/>
                      <a:pt x="613889" y="399772"/>
                    </a:cubicBezTo>
                    <a:cubicBezTo>
                      <a:pt x="613603" y="398629"/>
                      <a:pt x="610459" y="396534"/>
                      <a:pt x="607507" y="398058"/>
                    </a:cubicBezTo>
                    <a:cubicBezTo>
                      <a:pt x="604554" y="399582"/>
                      <a:pt x="596172" y="402630"/>
                      <a:pt x="595410" y="401582"/>
                    </a:cubicBezTo>
                    <a:cubicBezTo>
                      <a:pt x="594648" y="400534"/>
                      <a:pt x="591219" y="397582"/>
                      <a:pt x="590267" y="398534"/>
                    </a:cubicBezTo>
                    <a:cubicBezTo>
                      <a:pt x="589314" y="399391"/>
                      <a:pt x="587504" y="403773"/>
                      <a:pt x="586933" y="406440"/>
                    </a:cubicBezTo>
                    <a:lnTo>
                      <a:pt x="591219" y="405773"/>
                    </a:lnTo>
                    <a:lnTo>
                      <a:pt x="595791" y="405011"/>
                    </a:lnTo>
                    <a:cubicBezTo>
                      <a:pt x="596172" y="407583"/>
                      <a:pt x="598363" y="408440"/>
                      <a:pt x="600649" y="407011"/>
                    </a:cubicBezTo>
                    <a:cubicBezTo>
                      <a:pt x="602935" y="405487"/>
                      <a:pt x="609221" y="401773"/>
                      <a:pt x="609412" y="401773"/>
                    </a:cubicBezTo>
                    <a:cubicBezTo>
                      <a:pt x="609602" y="401868"/>
                      <a:pt x="606935" y="405011"/>
                      <a:pt x="601982" y="408250"/>
                    </a:cubicBezTo>
                    <a:lnTo>
                      <a:pt x="602554" y="413584"/>
                    </a:lnTo>
                    <a:cubicBezTo>
                      <a:pt x="602649" y="414346"/>
                      <a:pt x="599506" y="415584"/>
                      <a:pt x="597696" y="416251"/>
                    </a:cubicBezTo>
                    <a:lnTo>
                      <a:pt x="595696" y="417013"/>
                    </a:lnTo>
                    <a:cubicBezTo>
                      <a:pt x="593124" y="417489"/>
                      <a:pt x="590362" y="417298"/>
                      <a:pt x="589600" y="416727"/>
                    </a:cubicBezTo>
                    <a:cubicBezTo>
                      <a:pt x="588838" y="416155"/>
                      <a:pt x="584551" y="415012"/>
                      <a:pt x="581980" y="415965"/>
                    </a:cubicBezTo>
                    <a:cubicBezTo>
                      <a:pt x="579408" y="416917"/>
                      <a:pt x="572741" y="419299"/>
                      <a:pt x="573121" y="419965"/>
                    </a:cubicBezTo>
                    <a:cubicBezTo>
                      <a:pt x="573502" y="420632"/>
                      <a:pt x="572931" y="422442"/>
                      <a:pt x="571407" y="422823"/>
                    </a:cubicBezTo>
                    <a:lnTo>
                      <a:pt x="570931" y="422347"/>
                    </a:lnTo>
                    <a:cubicBezTo>
                      <a:pt x="568740" y="420537"/>
                      <a:pt x="567216" y="418156"/>
                      <a:pt x="565025" y="416441"/>
                    </a:cubicBezTo>
                    <a:lnTo>
                      <a:pt x="563025" y="414822"/>
                    </a:lnTo>
                    <a:cubicBezTo>
                      <a:pt x="560167" y="413488"/>
                      <a:pt x="555881" y="414536"/>
                      <a:pt x="553500" y="417203"/>
                    </a:cubicBezTo>
                    <a:lnTo>
                      <a:pt x="548833" y="416346"/>
                    </a:lnTo>
                    <a:lnTo>
                      <a:pt x="544070" y="415489"/>
                    </a:lnTo>
                    <a:cubicBezTo>
                      <a:pt x="544546" y="412441"/>
                      <a:pt x="544546" y="411393"/>
                      <a:pt x="544070" y="413012"/>
                    </a:cubicBezTo>
                    <a:cubicBezTo>
                      <a:pt x="543594" y="414727"/>
                      <a:pt x="537784" y="418727"/>
                      <a:pt x="536545" y="419965"/>
                    </a:cubicBezTo>
                    <a:cubicBezTo>
                      <a:pt x="535307" y="421204"/>
                      <a:pt x="531592" y="423299"/>
                      <a:pt x="532735" y="420156"/>
                    </a:cubicBezTo>
                    <a:lnTo>
                      <a:pt x="532735" y="418060"/>
                    </a:lnTo>
                    <a:lnTo>
                      <a:pt x="532735" y="416822"/>
                    </a:lnTo>
                    <a:cubicBezTo>
                      <a:pt x="531402" y="415489"/>
                      <a:pt x="527592" y="413965"/>
                      <a:pt x="524449" y="413584"/>
                    </a:cubicBezTo>
                    <a:cubicBezTo>
                      <a:pt x="521210" y="413107"/>
                      <a:pt x="516829" y="419203"/>
                      <a:pt x="515495" y="418537"/>
                    </a:cubicBezTo>
                    <a:lnTo>
                      <a:pt x="514448" y="418727"/>
                    </a:lnTo>
                    <a:cubicBezTo>
                      <a:pt x="513019" y="418918"/>
                      <a:pt x="511685" y="420156"/>
                      <a:pt x="510257" y="420442"/>
                    </a:cubicBezTo>
                    <a:lnTo>
                      <a:pt x="507018" y="421204"/>
                    </a:lnTo>
                    <a:cubicBezTo>
                      <a:pt x="507685" y="423109"/>
                      <a:pt x="504160" y="424061"/>
                      <a:pt x="499208" y="423299"/>
                    </a:cubicBezTo>
                    <a:lnTo>
                      <a:pt x="495016" y="423013"/>
                    </a:lnTo>
                    <a:lnTo>
                      <a:pt x="489778" y="422632"/>
                    </a:lnTo>
                    <a:cubicBezTo>
                      <a:pt x="486349" y="420251"/>
                      <a:pt x="482443" y="419584"/>
                      <a:pt x="480919" y="421013"/>
                    </a:cubicBezTo>
                    <a:cubicBezTo>
                      <a:pt x="479395" y="422442"/>
                      <a:pt x="476157" y="424252"/>
                      <a:pt x="475776" y="421204"/>
                    </a:cubicBezTo>
                    <a:lnTo>
                      <a:pt x="470823" y="422537"/>
                    </a:lnTo>
                    <a:cubicBezTo>
                      <a:pt x="468537" y="423204"/>
                      <a:pt x="464346" y="420727"/>
                      <a:pt x="464156" y="425204"/>
                    </a:cubicBezTo>
                    <a:cubicBezTo>
                      <a:pt x="464156" y="425776"/>
                      <a:pt x="460726" y="426728"/>
                      <a:pt x="459012" y="426538"/>
                    </a:cubicBezTo>
                    <a:cubicBezTo>
                      <a:pt x="456726" y="426347"/>
                      <a:pt x="454631" y="425014"/>
                      <a:pt x="452344" y="424633"/>
                    </a:cubicBezTo>
                    <a:lnTo>
                      <a:pt x="449868" y="424252"/>
                    </a:lnTo>
                    <a:cubicBezTo>
                      <a:pt x="446153" y="424347"/>
                      <a:pt x="444439" y="425299"/>
                      <a:pt x="446058" y="426347"/>
                    </a:cubicBezTo>
                    <a:cubicBezTo>
                      <a:pt x="447677" y="427395"/>
                      <a:pt x="449773" y="429014"/>
                      <a:pt x="446820" y="427681"/>
                    </a:cubicBezTo>
                    <a:cubicBezTo>
                      <a:pt x="443867" y="426347"/>
                      <a:pt x="436057" y="430157"/>
                      <a:pt x="434818" y="429490"/>
                    </a:cubicBezTo>
                    <a:cubicBezTo>
                      <a:pt x="433485" y="428824"/>
                      <a:pt x="430818" y="425680"/>
                      <a:pt x="430532" y="424442"/>
                    </a:cubicBezTo>
                    <a:lnTo>
                      <a:pt x="428151" y="425490"/>
                    </a:lnTo>
                    <a:cubicBezTo>
                      <a:pt x="423960" y="427300"/>
                      <a:pt x="419483" y="427490"/>
                      <a:pt x="415197" y="425299"/>
                    </a:cubicBezTo>
                    <a:lnTo>
                      <a:pt x="414721" y="425109"/>
                    </a:lnTo>
                    <a:cubicBezTo>
                      <a:pt x="413959" y="425109"/>
                      <a:pt x="412435" y="427109"/>
                      <a:pt x="411196" y="429586"/>
                    </a:cubicBezTo>
                    <a:lnTo>
                      <a:pt x="407767" y="428538"/>
                    </a:lnTo>
                    <a:cubicBezTo>
                      <a:pt x="405577" y="427871"/>
                      <a:pt x="403958" y="425871"/>
                      <a:pt x="401767" y="425014"/>
                    </a:cubicBezTo>
                    <a:cubicBezTo>
                      <a:pt x="400719" y="424537"/>
                      <a:pt x="398624" y="424918"/>
                      <a:pt x="397481" y="425490"/>
                    </a:cubicBezTo>
                    <a:cubicBezTo>
                      <a:pt x="396433" y="426061"/>
                      <a:pt x="396242" y="428252"/>
                      <a:pt x="395290" y="428443"/>
                    </a:cubicBezTo>
                    <a:lnTo>
                      <a:pt x="391099" y="429300"/>
                    </a:lnTo>
                    <a:cubicBezTo>
                      <a:pt x="386336" y="429776"/>
                      <a:pt x="381098" y="430633"/>
                      <a:pt x="379288" y="431205"/>
                    </a:cubicBezTo>
                    <a:cubicBezTo>
                      <a:pt x="377573" y="431776"/>
                      <a:pt x="371953" y="429395"/>
                      <a:pt x="371763" y="428538"/>
                    </a:cubicBezTo>
                    <a:cubicBezTo>
                      <a:pt x="371573" y="427681"/>
                      <a:pt x="370049" y="424442"/>
                      <a:pt x="369286" y="424918"/>
                    </a:cubicBezTo>
                    <a:cubicBezTo>
                      <a:pt x="368525" y="425395"/>
                      <a:pt x="366619" y="428062"/>
                      <a:pt x="365667" y="429681"/>
                    </a:cubicBezTo>
                    <a:cubicBezTo>
                      <a:pt x="364810" y="431300"/>
                      <a:pt x="359000" y="434062"/>
                      <a:pt x="360333" y="434634"/>
                    </a:cubicBezTo>
                    <a:lnTo>
                      <a:pt x="361190" y="434920"/>
                    </a:lnTo>
                    <a:lnTo>
                      <a:pt x="361857" y="435205"/>
                    </a:lnTo>
                    <a:cubicBezTo>
                      <a:pt x="362809" y="435491"/>
                      <a:pt x="361666" y="436539"/>
                      <a:pt x="359476" y="437491"/>
                    </a:cubicBezTo>
                    <a:lnTo>
                      <a:pt x="357952" y="438730"/>
                    </a:lnTo>
                    <a:cubicBezTo>
                      <a:pt x="356904" y="439587"/>
                      <a:pt x="355856" y="441873"/>
                      <a:pt x="356142" y="442063"/>
                    </a:cubicBezTo>
                    <a:lnTo>
                      <a:pt x="359571" y="444159"/>
                    </a:lnTo>
                    <a:cubicBezTo>
                      <a:pt x="359095" y="447207"/>
                      <a:pt x="358904" y="450636"/>
                      <a:pt x="359190" y="451684"/>
                    </a:cubicBezTo>
                    <a:cubicBezTo>
                      <a:pt x="359476" y="452827"/>
                      <a:pt x="358523" y="455494"/>
                      <a:pt x="356333" y="454922"/>
                    </a:cubicBezTo>
                    <a:cubicBezTo>
                      <a:pt x="354142" y="454351"/>
                      <a:pt x="349856" y="452160"/>
                      <a:pt x="351951" y="451303"/>
                    </a:cubicBezTo>
                    <a:cubicBezTo>
                      <a:pt x="353951" y="450445"/>
                      <a:pt x="351284" y="445588"/>
                      <a:pt x="349760" y="445588"/>
                    </a:cubicBezTo>
                    <a:cubicBezTo>
                      <a:pt x="348236" y="445588"/>
                      <a:pt x="343759" y="446350"/>
                      <a:pt x="344712" y="447207"/>
                    </a:cubicBezTo>
                    <a:lnTo>
                      <a:pt x="344807" y="447874"/>
                    </a:lnTo>
                    <a:cubicBezTo>
                      <a:pt x="344998" y="449017"/>
                      <a:pt x="345283" y="450922"/>
                      <a:pt x="344521" y="451303"/>
                    </a:cubicBezTo>
                    <a:cubicBezTo>
                      <a:pt x="342998" y="452065"/>
                      <a:pt x="340616" y="451398"/>
                      <a:pt x="340331" y="454065"/>
                    </a:cubicBezTo>
                    <a:cubicBezTo>
                      <a:pt x="340140" y="456541"/>
                      <a:pt x="337759" y="456351"/>
                      <a:pt x="335758" y="455208"/>
                    </a:cubicBezTo>
                    <a:cubicBezTo>
                      <a:pt x="332139" y="453017"/>
                      <a:pt x="328519" y="450922"/>
                      <a:pt x="324995" y="448540"/>
                    </a:cubicBezTo>
                    <a:lnTo>
                      <a:pt x="322995" y="447207"/>
                    </a:lnTo>
                    <a:cubicBezTo>
                      <a:pt x="321281" y="448064"/>
                      <a:pt x="320137" y="450160"/>
                      <a:pt x="320423" y="451874"/>
                    </a:cubicBezTo>
                    <a:lnTo>
                      <a:pt x="323281" y="451684"/>
                    </a:lnTo>
                    <a:lnTo>
                      <a:pt x="323757" y="451684"/>
                    </a:lnTo>
                    <a:cubicBezTo>
                      <a:pt x="325186" y="453112"/>
                      <a:pt x="323757" y="453779"/>
                      <a:pt x="320518" y="453208"/>
                    </a:cubicBezTo>
                    <a:cubicBezTo>
                      <a:pt x="317280" y="452636"/>
                      <a:pt x="309469" y="450255"/>
                      <a:pt x="310803" y="449493"/>
                    </a:cubicBezTo>
                    <a:cubicBezTo>
                      <a:pt x="312136" y="448731"/>
                      <a:pt x="313851" y="445873"/>
                      <a:pt x="311946" y="444540"/>
                    </a:cubicBezTo>
                    <a:lnTo>
                      <a:pt x="311089" y="443397"/>
                    </a:lnTo>
                    <a:cubicBezTo>
                      <a:pt x="310327" y="442349"/>
                      <a:pt x="309374" y="440539"/>
                      <a:pt x="309946" y="439968"/>
                    </a:cubicBezTo>
                    <a:cubicBezTo>
                      <a:pt x="311565" y="438063"/>
                      <a:pt x="313756" y="438920"/>
                      <a:pt x="315089" y="440444"/>
                    </a:cubicBezTo>
                    <a:lnTo>
                      <a:pt x="318328" y="444349"/>
                    </a:lnTo>
                    <a:cubicBezTo>
                      <a:pt x="323852" y="445873"/>
                      <a:pt x="330043" y="446350"/>
                      <a:pt x="332044" y="445397"/>
                    </a:cubicBezTo>
                    <a:lnTo>
                      <a:pt x="331949" y="444826"/>
                    </a:lnTo>
                    <a:lnTo>
                      <a:pt x="331186" y="441492"/>
                    </a:lnTo>
                    <a:cubicBezTo>
                      <a:pt x="329758" y="437872"/>
                      <a:pt x="328139" y="434824"/>
                      <a:pt x="327472" y="434729"/>
                    </a:cubicBezTo>
                    <a:cubicBezTo>
                      <a:pt x="326900" y="434634"/>
                      <a:pt x="326138" y="433300"/>
                      <a:pt x="327281" y="433110"/>
                    </a:cubicBezTo>
                    <a:cubicBezTo>
                      <a:pt x="328424" y="433015"/>
                      <a:pt x="332520" y="433777"/>
                      <a:pt x="332520" y="435301"/>
                    </a:cubicBezTo>
                    <a:cubicBezTo>
                      <a:pt x="332520" y="436825"/>
                      <a:pt x="334139" y="441111"/>
                      <a:pt x="336044" y="441206"/>
                    </a:cubicBezTo>
                    <a:lnTo>
                      <a:pt x="336901" y="440730"/>
                    </a:lnTo>
                    <a:cubicBezTo>
                      <a:pt x="338997" y="439682"/>
                      <a:pt x="340711" y="438158"/>
                      <a:pt x="342807" y="436920"/>
                    </a:cubicBezTo>
                    <a:lnTo>
                      <a:pt x="343188" y="436729"/>
                    </a:lnTo>
                    <a:cubicBezTo>
                      <a:pt x="344236" y="437110"/>
                      <a:pt x="344807" y="437872"/>
                      <a:pt x="344617" y="438444"/>
                    </a:cubicBezTo>
                    <a:lnTo>
                      <a:pt x="344426" y="438920"/>
                    </a:lnTo>
                    <a:lnTo>
                      <a:pt x="343188" y="442825"/>
                    </a:lnTo>
                    <a:cubicBezTo>
                      <a:pt x="347379" y="443016"/>
                      <a:pt x="350522" y="441016"/>
                      <a:pt x="350141" y="438349"/>
                    </a:cubicBezTo>
                    <a:lnTo>
                      <a:pt x="350999" y="436253"/>
                    </a:lnTo>
                    <a:lnTo>
                      <a:pt x="351760" y="434443"/>
                    </a:lnTo>
                    <a:cubicBezTo>
                      <a:pt x="354904" y="432062"/>
                      <a:pt x="354427" y="431300"/>
                      <a:pt x="350713" y="432824"/>
                    </a:cubicBezTo>
                    <a:lnTo>
                      <a:pt x="348617" y="432443"/>
                    </a:lnTo>
                    <a:lnTo>
                      <a:pt x="346045" y="431967"/>
                    </a:lnTo>
                    <a:cubicBezTo>
                      <a:pt x="343378" y="430062"/>
                      <a:pt x="340997" y="429395"/>
                      <a:pt x="340807" y="430348"/>
                    </a:cubicBezTo>
                    <a:cubicBezTo>
                      <a:pt x="340616" y="431300"/>
                      <a:pt x="339854" y="434158"/>
                      <a:pt x="339664" y="434253"/>
                    </a:cubicBezTo>
                    <a:cubicBezTo>
                      <a:pt x="339473" y="434348"/>
                      <a:pt x="338807" y="433777"/>
                      <a:pt x="338521" y="432919"/>
                    </a:cubicBezTo>
                    <a:cubicBezTo>
                      <a:pt x="338235" y="432062"/>
                      <a:pt x="334806" y="428443"/>
                      <a:pt x="331567" y="427871"/>
                    </a:cubicBezTo>
                    <a:cubicBezTo>
                      <a:pt x="328329" y="427300"/>
                      <a:pt x="320709" y="431395"/>
                      <a:pt x="319852" y="429586"/>
                    </a:cubicBezTo>
                    <a:lnTo>
                      <a:pt x="318042" y="428633"/>
                    </a:lnTo>
                    <a:cubicBezTo>
                      <a:pt x="317470" y="428252"/>
                      <a:pt x="314994" y="429109"/>
                      <a:pt x="313851" y="429967"/>
                    </a:cubicBezTo>
                    <a:lnTo>
                      <a:pt x="309469" y="432919"/>
                    </a:lnTo>
                    <a:cubicBezTo>
                      <a:pt x="303754" y="435205"/>
                      <a:pt x="298992" y="438158"/>
                      <a:pt x="298992" y="439587"/>
                    </a:cubicBezTo>
                    <a:cubicBezTo>
                      <a:pt x="298897" y="440920"/>
                      <a:pt x="296325" y="445397"/>
                      <a:pt x="293467" y="445588"/>
                    </a:cubicBezTo>
                    <a:lnTo>
                      <a:pt x="291848" y="444635"/>
                    </a:lnTo>
                    <a:cubicBezTo>
                      <a:pt x="290229" y="443683"/>
                      <a:pt x="290419" y="441682"/>
                      <a:pt x="293563" y="441111"/>
                    </a:cubicBezTo>
                    <a:lnTo>
                      <a:pt x="294610" y="440920"/>
                    </a:lnTo>
                    <a:cubicBezTo>
                      <a:pt x="295468" y="439587"/>
                      <a:pt x="296611" y="437015"/>
                      <a:pt x="297087" y="435110"/>
                    </a:cubicBezTo>
                    <a:lnTo>
                      <a:pt x="297658" y="435110"/>
                    </a:lnTo>
                    <a:cubicBezTo>
                      <a:pt x="301183" y="435015"/>
                      <a:pt x="302802" y="433681"/>
                      <a:pt x="300516" y="431491"/>
                    </a:cubicBezTo>
                    <a:cubicBezTo>
                      <a:pt x="299659" y="430633"/>
                      <a:pt x="295468" y="430919"/>
                      <a:pt x="293944" y="431872"/>
                    </a:cubicBezTo>
                    <a:lnTo>
                      <a:pt x="290896" y="433777"/>
                    </a:lnTo>
                    <a:cubicBezTo>
                      <a:pt x="286991" y="434062"/>
                      <a:pt x="285466" y="432538"/>
                      <a:pt x="287467" y="430252"/>
                    </a:cubicBezTo>
                    <a:lnTo>
                      <a:pt x="288324" y="427966"/>
                    </a:lnTo>
                    <a:lnTo>
                      <a:pt x="288610" y="427109"/>
                    </a:lnTo>
                    <a:cubicBezTo>
                      <a:pt x="286419" y="425490"/>
                      <a:pt x="284133" y="428157"/>
                      <a:pt x="283657" y="433015"/>
                    </a:cubicBezTo>
                    <a:lnTo>
                      <a:pt x="277561" y="435015"/>
                    </a:lnTo>
                    <a:lnTo>
                      <a:pt x="276132" y="435491"/>
                    </a:lnTo>
                    <a:cubicBezTo>
                      <a:pt x="275275" y="437396"/>
                      <a:pt x="273751" y="437206"/>
                      <a:pt x="272798" y="435205"/>
                    </a:cubicBezTo>
                    <a:lnTo>
                      <a:pt x="271846" y="435205"/>
                    </a:lnTo>
                    <a:cubicBezTo>
                      <a:pt x="268036" y="435110"/>
                      <a:pt x="265559" y="431395"/>
                      <a:pt x="261368" y="432919"/>
                    </a:cubicBezTo>
                    <a:cubicBezTo>
                      <a:pt x="260225" y="433396"/>
                      <a:pt x="258987" y="436920"/>
                      <a:pt x="257653" y="433015"/>
                    </a:cubicBezTo>
                    <a:cubicBezTo>
                      <a:pt x="257177" y="431681"/>
                      <a:pt x="255653" y="429776"/>
                      <a:pt x="256225" y="429109"/>
                    </a:cubicBezTo>
                    <a:cubicBezTo>
                      <a:pt x="257177" y="427871"/>
                      <a:pt x="259463" y="427395"/>
                      <a:pt x="261273" y="426633"/>
                    </a:cubicBezTo>
                    <a:lnTo>
                      <a:pt x="267941" y="429490"/>
                    </a:lnTo>
                    <a:cubicBezTo>
                      <a:pt x="269750" y="429967"/>
                      <a:pt x="272036" y="431110"/>
                      <a:pt x="273370" y="430633"/>
                    </a:cubicBezTo>
                    <a:lnTo>
                      <a:pt x="275370" y="429871"/>
                    </a:lnTo>
                    <a:cubicBezTo>
                      <a:pt x="276799" y="427966"/>
                      <a:pt x="278132" y="425299"/>
                      <a:pt x="278132" y="423775"/>
                    </a:cubicBezTo>
                    <a:cubicBezTo>
                      <a:pt x="278227" y="422347"/>
                      <a:pt x="276703" y="419013"/>
                      <a:pt x="274894" y="421489"/>
                    </a:cubicBezTo>
                    <a:lnTo>
                      <a:pt x="273560" y="422918"/>
                    </a:lnTo>
                    <a:cubicBezTo>
                      <a:pt x="273084" y="423394"/>
                      <a:pt x="271084" y="423775"/>
                      <a:pt x="270989" y="423680"/>
                    </a:cubicBezTo>
                    <a:cubicBezTo>
                      <a:pt x="268512" y="419394"/>
                      <a:pt x="265083" y="425395"/>
                      <a:pt x="261749" y="422918"/>
                    </a:cubicBezTo>
                    <a:cubicBezTo>
                      <a:pt x="258511" y="420442"/>
                      <a:pt x="255082" y="424347"/>
                      <a:pt x="251558" y="424442"/>
                    </a:cubicBezTo>
                    <a:lnTo>
                      <a:pt x="247748" y="424633"/>
                    </a:lnTo>
                    <a:cubicBezTo>
                      <a:pt x="243366" y="424918"/>
                      <a:pt x="242509" y="427681"/>
                      <a:pt x="245747" y="430824"/>
                    </a:cubicBezTo>
                    <a:lnTo>
                      <a:pt x="250319" y="432348"/>
                    </a:lnTo>
                    <a:cubicBezTo>
                      <a:pt x="252224" y="433015"/>
                      <a:pt x="253653" y="434824"/>
                      <a:pt x="251653" y="436539"/>
                    </a:cubicBezTo>
                    <a:cubicBezTo>
                      <a:pt x="250129" y="437968"/>
                      <a:pt x="248414" y="440444"/>
                      <a:pt x="245557" y="438730"/>
                    </a:cubicBezTo>
                    <a:cubicBezTo>
                      <a:pt x="240985" y="435872"/>
                      <a:pt x="233555" y="438349"/>
                      <a:pt x="230221" y="433015"/>
                    </a:cubicBezTo>
                    <a:lnTo>
                      <a:pt x="229841" y="432348"/>
                    </a:lnTo>
                    <a:cubicBezTo>
                      <a:pt x="225268" y="432634"/>
                      <a:pt x="222792" y="433396"/>
                      <a:pt x="224411" y="434062"/>
                    </a:cubicBezTo>
                    <a:cubicBezTo>
                      <a:pt x="226031" y="434729"/>
                      <a:pt x="228602" y="436348"/>
                      <a:pt x="228031" y="437015"/>
                    </a:cubicBezTo>
                    <a:lnTo>
                      <a:pt x="227459" y="437110"/>
                    </a:lnTo>
                    <a:lnTo>
                      <a:pt x="223268" y="437587"/>
                    </a:lnTo>
                    <a:cubicBezTo>
                      <a:pt x="218791" y="438444"/>
                      <a:pt x="210124" y="440254"/>
                      <a:pt x="203933" y="441682"/>
                    </a:cubicBezTo>
                    <a:lnTo>
                      <a:pt x="201932" y="435110"/>
                    </a:lnTo>
                    <a:lnTo>
                      <a:pt x="201837" y="434824"/>
                    </a:lnTo>
                    <a:cubicBezTo>
                      <a:pt x="199837" y="434920"/>
                      <a:pt x="199170" y="434348"/>
                      <a:pt x="200313" y="433491"/>
                    </a:cubicBezTo>
                    <a:lnTo>
                      <a:pt x="201551" y="433015"/>
                    </a:lnTo>
                    <a:lnTo>
                      <a:pt x="203933" y="432062"/>
                    </a:lnTo>
                    <a:cubicBezTo>
                      <a:pt x="207171" y="431014"/>
                      <a:pt x="208124" y="429300"/>
                      <a:pt x="206123" y="428252"/>
                    </a:cubicBezTo>
                    <a:cubicBezTo>
                      <a:pt x="204123" y="427204"/>
                      <a:pt x="195074" y="428728"/>
                      <a:pt x="191455" y="428919"/>
                    </a:cubicBezTo>
                    <a:lnTo>
                      <a:pt x="188121" y="428728"/>
                    </a:lnTo>
                    <a:lnTo>
                      <a:pt x="185549" y="428633"/>
                    </a:lnTo>
                    <a:cubicBezTo>
                      <a:pt x="183740" y="425490"/>
                      <a:pt x="181073" y="422061"/>
                      <a:pt x="179549" y="421013"/>
                    </a:cubicBezTo>
                    <a:cubicBezTo>
                      <a:pt x="178025" y="419965"/>
                      <a:pt x="176977" y="416441"/>
                      <a:pt x="180215" y="416536"/>
                    </a:cubicBezTo>
                    <a:cubicBezTo>
                      <a:pt x="183454" y="416632"/>
                      <a:pt x="186407" y="423680"/>
                      <a:pt x="187359" y="424537"/>
                    </a:cubicBezTo>
                    <a:lnTo>
                      <a:pt x="188216" y="424537"/>
                    </a:lnTo>
                    <a:cubicBezTo>
                      <a:pt x="189074" y="424537"/>
                      <a:pt x="190407" y="423585"/>
                      <a:pt x="190598" y="422918"/>
                    </a:cubicBezTo>
                    <a:lnTo>
                      <a:pt x="191359" y="420156"/>
                    </a:lnTo>
                    <a:cubicBezTo>
                      <a:pt x="191931" y="416822"/>
                      <a:pt x="190026" y="414155"/>
                      <a:pt x="187168" y="414346"/>
                    </a:cubicBezTo>
                    <a:cubicBezTo>
                      <a:pt x="184311" y="414536"/>
                      <a:pt x="178406" y="410250"/>
                      <a:pt x="177548" y="411298"/>
                    </a:cubicBezTo>
                    <a:cubicBezTo>
                      <a:pt x="176691" y="412345"/>
                      <a:pt x="173643" y="415393"/>
                      <a:pt x="172691" y="414346"/>
                    </a:cubicBezTo>
                    <a:lnTo>
                      <a:pt x="171262" y="414250"/>
                    </a:lnTo>
                    <a:cubicBezTo>
                      <a:pt x="170119" y="414155"/>
                      <a:pt x="167642" y="415679"/>
                      <a:pt x="167737" y="415774"/>
                    </a:cubicBezTo>
                    <a:lnTo>
                      <a:pt x="168976" y="418060"/>
                    </a:lnTo>
                    <a:cubicBezTo>
                      <a:pt x="168404" y="420537"/>
                      <a:pt x="168690" y="423585"/>
                      <a:pt x="169642" y="424918"/>
                    </a:cubicBezTo>
                    <a:lnTo>
                      <a:pt x="171738" y="424252"/>
                    </a:lnTo>
                    <a:lnTo>
                      <a:pt x="172691" y="423966"/>
                    </a:lnTo>
                    <a:cubicBezTo>
                      <a:pt x="173929" y="423013"/>
                      <a:pt x="174881" y="423394"/>
                      <a:pt x="174881" y="424823"/>
                    </a:cubicBezTo>
                    <a:cubicBezTo>
                      <a:pt x="174881" y="426252"/>
                      <a:pt x="173262" y="429300"/>
                      <a:pt x="171357" y="428157"/>
                    </a:cubicBezTo>
                    <a:cubicBezTo>
                      <a:pt x="169452" y="427109"/>
                      <a:pt x="162118" y="425966"/>
                      <a:pt x="160308" y="427490"/>
                    </a:cubicBezTo>
                    <a:cubicBezTo>
                      <a:pt x="158403" y="429014"/>
                      <a:pt x="161260" y="434443"/>
                      <a:pt x="160403" y="434539"/>
                    </a:cubicBezTo>
                    <a:cubicBezTo>
                      <a:pt x="159546" y="434634"/>
                      <a:pt x="156974" y="434729"/>
                      <a:pt x="156593" y="434348"/>
                    </a:cubicBezTo>
                    <a:lnTo>
                      <a:pt x="155994" y="434180"/>
                    </a:lnTo>
                    <a:lnTo>
                      <a:pt x="157355" y="437206"/>
                    </a:lnTo>
                    <a:cubicBezTo>
                      <a:pt x="157546" y="438539"/>
                      <a:pt x="165356" y="439777"/>
                      <a:pt x="167071" y="443588"/>
                    </a:cubicBezTo>
                    <a:lnTo>
                      <a:pt x="159546" y="443207"/>
                    </a:lnTo>
                    <a:cubicBezTo>
                      <a:pt x="159165" y="443207"/>
                      <a:pt x="158594" y="443111"/>
                      <a:pt x="158308" y="443207"/>
                    </a:cubicBezTo>
                    <a:cubicBezTo>
                      <a:pt x="155927" y="444064"/>
                      <a:pt x="157165" y="449493"/>
                      <a:pt x="153164" y="447017"/>
                    </a:cubicBezTo>
                    <a:cubicBezTo>
                      <a:pt x="149831" y="444921"/>
                      <a:pt x="147545" y="440730"/>
                      <a:pt x="151640" y="436825"/>
                    </a:cubicBezTo>
                    <a:lnTo>
                      <a:pt x="152212" y="436444"/>
                    </a:lnTo>
                    <a:cubicBezTo>
                      <a:pt x="152021" y="435587"/>
                      <a:pt x="152307" y="434444"/>
                      <a:pt x="152879" y="434063"/>
                    </a:cubicBezTo>
                    <a:lnTo>
                      <a:pt x="154327" y="433713"/>
                    </a:lnTo>
                    <a:lnTo>
                      <a:pt x="154212" y="433681"/>
                    </a:lnTo>
                    <a:cubicBezTo>
                      <a:pt x="153641" y="434062"/>
                      <a:pt x="150116" y="434920"/>
                      <a:pt x="147735" y="434729"/>
                    </a:cubicBezTo>
                    <a:cubicBezTo>
                      <a:pt x="145354" y="434539"/>
                      <a:pt x="139925" y="436920"/>
                      <a:pt x="141258" y="437587"/>
                    </a:cubicBezTo>
                    <a:cubicBezTo>
                      <a:pt x="142591" y="438349"/>
                      <a:pt x="143734" y="443206"/>
                      <a:pt x="140306" y="446731"/>
                    </a:cubicBezTo>
                    <a:lnTo>
                      <a:pt x="133828" y="445778"/>
                    </a:lnTo>
                    <a:cubicBezTo>
                      <a:pt x="132114" y="445492"/>
                      <a:pt x="130114" y="446731"/>
                      <a:pt x="128209" y="447207"/>
                    </a:cubicBezTo>
                    <a:cubicBezTo>
                      <a:pt x="123541" y="448445"/>
                      <a:pt x="122684" y="448064"/>
                      <a:pt x="121160" y="443683"/>
                    </a:cubicBezTo>
                    <a:cubicBezTo>
                      <a:pt x="121065" y="443397"/>
                      <a:pt x="121351" y="442730"/>
                      <a:pt x="121160" y="442635"/>
                    </a:cubicBezTo>
                    <a:cubicBezTo>
                      <a:pt x="116969" y="440444"/>
                      <a:pt x="120112" y="433777"/>
                      <a:pt x="114969" y="433586"/>
                    </a:cubicBezTo>
                    <a:cubicBezTo>
                      <a:pt x="110873" y="433491"/>
                      <a:pt x="106587" y="436825"/>
                      <a:pt x="102586" y="438825"/>
                    </a:cubicBezTo>
                    <a:cubicBezTo>
                      <a:pt x="100300" y="439968"/>
                      <a:pt x="100872" y="440254"/>
                      <a:pt x="104015" y="441778"/>
                    </a:cubicBezTo>
                    <a:cubicBezTo>
                      <a:pt x="106777" y="443111"/>
                      <a:pt x="109159" y="445111"/>
                      <a:pt x="111254" y="447112"/>
                    </a:cubicBezTo>
                    <a:cubicBezTo>
                      <a:pt x="112302" y="448159"/>
                      <a:pt x="113159" y="450922"/>
                      <a:pt x="112683" y="451207"/>
                    </a:cubicBezTo>
                    <a:lnTo>
                      <a:pt x="109730" y="452827"/>
                    </a:lnTo>
                    <a:cubicBezTo>
                      <a:pt x="108778" y="450826"/>
                      <a:pt x="104396" y="448064"/>
                      <a:pt x="100110" y="446540"/>
                    </a:cubicBezTo>
                    <a:lnTo>
                      <a:pt x="95919" y="445683"/>
                    </a:lnTo>
                    <a:cubicBezTo>
                      <a:pt x="95157" y="445492"/>
                      <a:pt x="93728" y="447016"/>
                      <a:pt x="92871" y="447874"/>
                    </a:cubicBezTo>
                    <a:lnTo>
                      <a:pt x="91537" y="449112"/>
                    </a:lnTo>
                    <a:cubicBezTo>
                      <a:pt x="90204" y="450636"/>
                      <a:pt x="88490" y="451303"/>
                      <a:pt x="87632" y="450445"/>
                    </a:cubicBezTo>
                    <a:lnTo>
                      <a:pt x="87823" y="450255"/>
                    </a:lnTo>
                    <a:cubicBezTo>
                      <a:pt x="92109" y="445492"/>
                      <a:pt x="90680" y="441587"/>
                      <a:pt x="85251" y="438158"/>
                    </a:cubicBezTo>
                    <a:cubicBezTo>
                      <a:pt x="84013" y="437396"/>
                      <a:pt x="83632" y="435872"/>
                      <a:pt x="82584" y="434920"/>
                    </a:cubicBezTo>
                    <a:cubicBezTo>
                      <a:pt x="81632" y="434062"/>
                      <a:pt x="79917" y="432824"/>
                      <a:pt x="79155" y="433110"/>
                    </a:cubicBezTo>
                    <a:cubicBezTo>
                      <a:pt x="76583" y="433967"/>
                      <a:pt x="76964" y="435491"/>
                      <a:pt x="78583" y="437110"/>
                    </a:cubicBezTo>
                    <a:lnTo>
                      <a:pt x="79060" y="437587"/>
                    </a:lnTo>
                    <a:cubicBezTo>
                      <a:pt x="78869" y="438539"/>
                      <a:pt x="77821" y="439396"/>
                      <a:pt x="76774" y="439492"/>
                    </a:cubicBezTo>
                    <a:lnTo>
                      <a:pt x="76202" y="439111"/>
                    </a:lnTo>
                    <a:cubicBezTo>
                      <a:pt x="74869" y="438253"/>
                      <a:pt x="73059" y="437396"/>
                      <a:pt x="72583" y="436158"/>
                    </a:cubicBezTo>
                    <a:lnTo>
                      <a:pt x="71249" y="432729"/>
                    </a:lnTo>
                    <a:cubicBezTo>
                      <a:pt x="70201" y="428538"/>
                      <a:pt x="66391" y="424537"/>
                      <a:pt x="62867" y="423871"/>
                    </a:cubicBezTo>
                    <a:lnTo>
                      <a:pt x="59343" y="425585"/>
                    </a:lnTo>
                    <a:cubicBezTo>
                      <a:pt x="58009" y="426252"/>
                      <a:pt x="56295" y="426538"/>
                      <a:pt x="54771" y="426538"/>
                    </a:cubicBezTo>
                    <a:lnTo>
                      <a:pt x="49246" y="426633"/>
                    </a:lnTo>
                    <a:cubicBezTo>
                      <a:pt x="46103" y="428538"/>
                      <a:pt x="42008" y="430252"/>
                      <a:pt x="40102" y="430443"/>
                    </a:cubicBezTo>
                    <a:lnTo>
                      <a:pt x="39245" y="429776"/>
                    </a:lnTo>
                    <a:cubicBezTo>
                      <a:pt x="36292" y="427585"/>
                      <a:pt x="35626" y="430348"/>
                      <a:pt x="34768" y="431205"/>
                    </a:cubicBezTo>
                    <a:cubicBezTo>
                      <a:pt x="34102" y="431872"/>
                      <a:pt x="34102" y="434062"/>
                      <a:pt x="34864" y="434539"/>
                    </a:cubicBezTo>
                    <a:lnTo>
                      <a:pt x="37721" y="436253"/>
                    </a:lnTo>
                    <a:cubicBezTo>
                      <a:pt x="41245" y="437777"/>
                      <a:pt x="42484" y="439301"/>
                      <a:pt x="40579" y="439682"/>
                    </a:cubicBezTo>
                    <a:cubicBezTo>
                      <a:pt x="38578" y="440063"/>
                      <a:pt x="37435" y="444635"/>
                      <a:pt x="35816" y="444921"/>
                    </a:cubicBezTo>
                    <a:lnTo>
                      <a:pt x="33911" y="444635"/>
                    </a:lnTo>
                    <a:cubicBezTo>
                      <a:pt x="32387" y="444445"/>
                      <a:pt x="30958" y="443206"/>
                      <a:pt x="29530" y="443206"/>
                    </a:cubicBezTo>
                    <a:cubicBezTo>
                      <a:pt x="24291" y="443587"/>
                      <a:pt x="24577" y="439587"/>
                      <a:pt x="25815" y="438634"/>
                    </a:cubicBezTo>
                    <a:cubicBezTo>
                      <a:pt x="28577" y="436444"/>
                      <a:pt x="24862" y="433967"/>
                      <a:pt x="27244" y="432348"/>
                    </a:cubicBezTo>
                    <a:lnTo>
                      <a:pt x="29434" y="430824"/>
                    </a:lnTo>
                    <a:cubicBezTo>
                      <a:pt x="32006" y="429300"/>
                      <a:pt x="31720" y="426823"/>
                      <a:pt x="28673" y="425204"/>
                    </a:cubicBezTo>
                    <a:lnTo>
                      <a:pt x="26672" y="424061"/>
                    </a:lnTo>
                    <a:cubicBezTo>
                      <a:pt x="25624" y="423490"/>
                      <a:pt x="24862" y="422347"/>
                      <a:pt x="23815" y="422156"/>
                    </a:cubicBezTo>
                    <a:cubicBezTo>
                      <a:pt x="20671" y="421489"/>
                      <a:pt x="17338" y="427014"/>
                      <a:pt x="14385" y="422347"/>
                    </a:cubicBezTo>
                    <a:lnTo>
                      <a:pt x="12290" y="419108"/>
                    </a:lnTo>
                    <a:cubicBezTo>
                      <a:pt x="8289" y="419203"/>
                      <a:pt x="6384" y="417108"/>
                      <a:pt x="8194" y="414441"/>
                    </a:cubicBezTo>
                    <a:lnTo>
                      <a:pt x="13623" y="417203"/>
                    </a:lnTo>
                    <a:lnTo>
                      <a:pt x="19243" y="420061"/>
                    </a:lnTo>
                    <a:cubicBezTo>
                      <a:pt x="25243" y="416060"/>
                      <a:pt x="31911" y="413965"/>
                      <a:pt x="34102" y="415298"/>
                    </a:cubicBezTo>
                    <a:lnTo>
                      <a:pt x="35340" y="416536"/>
                    </a:lnTo>
                    <a:cubicBezTo>
                      <a:pt x="36769" y="417870"/>
                      <a:pt x="37340" y="417489"/>
                      <a:pt x="39150" y="416727"/>
                    </a:cubicBezTo>
                    <a:cubicBezTo>
                      <a:pt x="40960" y="415965"/>
                      <a:pt x="43722" y="416632"/>
                      <a:pt x="46008" y="416727"/>
                    </a:cubicBezTo>
                    <a:cubicBezTo>
                      <a:pt x="46960" y="416727"/>
                      <a:pt x="48294" y="417298"/>
                      <a:pt x="48675" y="416917"/>
                    </a:cubicBezTo>
                    <a:cubicBezTo>
                      <a:pt x="55724" y="410250"/>
                      <a:pt x="61819" y="415965"/>
                      <a:pt x="68106" y="417965"/>
                    </a:cubicBezTo>
                    <a:cubicBezTo>
                      <a:pt x="69249" y="418346"/>
                      <a:pt x="69916" y="419870"/>
                      <a:pt x="70964" y="419870"/>
                    </a:cubicBezTo>
                    <a:lnTo>
                      <a:pt x="72964" y="419965"/>
                    </a:lnTo>
                    <a:cubicBezTo>
                      <a:pt x="75154" y="419489"/>
                      <a:pt x="76774" y="418441"/>
                      <a:pt x="76393" y="417679"/>
                    </a:cubicBezTo>
                    <a:cubicBezTo>
                      <a:pt x="76107" y="416822"/>
                      <a:pt x="76393" y="413393"/>
                      <a:pt x="77917" y="412155"/>
                    </a:cubicBezTo>
                    <a:cubicBezTo>
                      <a:pt x="79441" y="410917"/>
                      <a:pt x="84299" y="408059"/>
                      <a:pt x="85251" y="408440"/>
                    </a:cubicBezTo>
                    <a:cubicBezTo>
                      <a:pt x="86203" y="408821"/>
                      <a:pt x="88870" y="409774"/>
                      <a:pt x="89061" y="409583"/>
                    </a:cubicBezTo>
                    <a:cubicBezTo>
                      <a:pt x="89251" y="409393"/>
                      <a:pt x="87918" y="407297"/>
                      <a:pt x="85537" y="405392"/>
                    </a:cubicBezTo>
                    <a:cubicBezTo>
                      <a:pt x="83156" y="403487"/>
                      <a:pt x="76869" y="397296"/>
                      <a:pt x="78583" y="397296"/>
                    </a:cubicBezTo>
                    <a:cubicBezTo>
                      <a:pt x="80298" y="397296"/>
                      <a:pt x="84013" y="397772"/>
                      <a:pt x="83822" y="398344"/>
                    </a:cubicBezTo>
                    <a:cubicBezTo>
                      <a:pt x="83632" y="398915"/>
                      <a:pt x="84489" y="400534"/>
                      <a:pt x="86108" y="400344"/>
                    </a:cubicBezTo>
                    <a:lnTo>
                      <a:pt x="87537" y="399963"/>
                    </a:lnTo>
                    <a:lnTo>
                      <a:pt x="88680" y="399677"/>
                    </a:lnTo>
                    <a:cubicBezTo>
                      <a:pt x="90394" y="398915"/>
                      <a:pt x="92109" y="399772"/>
                      <a:pt x="92585" y="401677"/>
                    </a:cubicBezTo>
                    <a:lnTo>
                      <a:pt x="92681" y="403201"/>
                    </a:lnTo>
                    <a:cubicBezTo>
                      <a:pt x="93157" y="409202"/>
                      <a:pt x="100110" y="409297"/>
                      <a:pt x="104491" y="411298"/>
                    </a:cubicBezTo>
                    <a:cubicBezTo>
                      <a:pt x="106873" y="412345"/>
                      <a:pt x="111731" y="412536"/>
                      <a:pt x="110778" y="407678"/>
                    </a:cubicBezTo>
                    <a:cubicBezTo>
                      <a:pt x="110302" y="405106"/>
                      <a:pt x="112683" y="405106"/>
                      <a:pt x="114874" y="405202"/>
                    </a:cubicBezTo>
                    <a:lnTo>
                      <a:pt x="118493" y="405297"/>
                    </a:lnTo>
                    <a:cubicBezTo>
                      <a:pt x="118112" y="403201"/>
                      <a:pt x="117445" y="400915"/>
                      <a:pt x="116969" y="400249"/>
                    </a:cubicBezTo>
                    <a:cubicBezTo>
                      <a:pt x="116493" y="399582"/>
                      <a:pt x="115731" y="397010"/>
                      <a:pt x="115445" y="395962"/>
                    </a:cubicBezTo>
                    <a:cubicBezTo>
                      <a:pt x="115159" y="394915"/>
                      <a:pt x="113826" y="393010"/>
                      <a:pt x="115255" y="393010"/>
                    </a:cubicBezTo>
                    <a:cubicBezTo>
                      <a:pt x="116588" y="393010"/>
                      <a:pt x="120874" y="396153"/>
                      <a:pt x="120874" y="399868"/>
                    </a:cubicBezTo>
                    <a:lnTo>
                      <a:pt x="121256" y="403582"/>
                    </a:lnTo>
                    <a:cubicBezTo>
                      <a:pt x="121351" y="404154"/>
                      <a:pt x="122875" y="405106"/>
                      <a:pt x="123827" y="405106"/>
                    </a:cubicBezTo>
                    <a:cubicBezTo>
                      <a:pt x="124684" y="405106"/>
                      <a:pt x="126113" y="404154"/>
                      <a:pt x="126208" y="403487"/>
                    </a:cubicBezTo>
                    <a:lnTo>
                      <a:pt x="126494" y="401487"/>
                    </a:lnTo>
                    <a:cubicBezTo>
                      <a:pt x="126399" y="399391"/>
                      <a:pt x="127923" y="397201"/>
                      <a:pt x="130018" y="396629"/>
                    </a:cubicBezTo>
                    <a:cubicBezTo>
                      <a:pt x="132019" y="396058"/>
                      <a:pt x="138686" y="396058"/>
                      <a:pt x="139925" y="397867"/>
                    </a:cubicBezTo>
                    <a:cubicBezTo>
                      <a:pt x="141163" y="399677"/>
                      <a:pt x="146878" y="404154"/>
                      <a:pt x="149545" y="403106"/>
                    </a:cubicBezTo>
                    <a:cubicBezTo>
                      <a:pt x="152212" y="402058"/>
                      <a:pt x="159641" y="400630"/>
                      <a:pt x="160594" y="402249"/>
                    </a:cubicBezTo>
                    <a:lnTo>
                      <a:pt x="162023" y="403011"/>
                    </a:lnTo>
                    <a:lnTo>
                      <a:pt x="163832" y="403963"/>
                    </a:lnTo>
                    <a:cubicBezTo>
                      <a:pt x="164690" y="405392"/>
                      <a:pt x="166214" y="407011"/>
                      <a:pt x="167166" y="407488"/>
                    </a:cubicBezTo>
                    <a:lnTo>
                      <a:pt x="167452" y="407297"/>
                    </a:lnTo>
                    <a:cubicBezTo>
                      <a:pt x="171071" y="405202"/>
                      <a:pt x="175167" y="405297"/>
                      <a:pt x="179263" y="405011"/>
                    </a:cubicBezTo>
                    <a:lnTo>
                      <a:pt x="180215" y="404916"/>
                    </a:lnTo>
                    <a:cubicBezTo>
                      <a:pt x="181263" y="402630"/>
                      <a:pt x="182501" y="402058"/>
                      <a:pt x="182977" y="403773"/>
                    </a:cubicBezTo>
                    <a:lnTo>
                      <a:pt x="183930" y="404725"/>
                    </a:lnTo>
                    <a:cubicBezTo>
                      <a:pt x="184406" y="405202"/>
                      <a:pt x="186121" y="405106"/>
                      <a:pt x="187264" y="404916"/>
                    </a:cubicBezTo>
                    <a:lnTo>
                      <a:pt x="196598" y="403487"/>
                    </a:lnTo>
                    <a:cubicBezTo>
                      <a:pt x="198884" y="401773"/>
                      <a:pt x="199265" y="400153"/>
                      <a:pt x="197456" y="399963"/>
                    </a:cubicBezTo>
                    <a:cubicBezTo>
                      <a:pt x="195646" y="399772"/>
                      <a:pt x="190788" y="397486"/>
                      <a:pt x="189074" y="398153"/>
                    </a:cubicBezTo>
                    <a:cubicBezTo>
                      <a:pt x="187359" y="398820"/>
                      <a:pt x="184787" y="394438"/>
                      <a:pt x="184120" y="394629"/>
                    </a:cubicBezTo>
                    <a:cubicBezTo>
                      <a:pt x="183454" y="394819"/>
                      <a:pt x="180977" y="393581"/>
                      <a:pt x="180977" y="392724"/>
                    </a:cubicBezTo>
                    <a:cubicBezTo>
                      <a:pt x="180977" y="391867"/>
                      <a:pt x="183740" y="388533"/>
                      <a:pt x="187168" y="387961"/>
                    </a:cubicBezTo>
                    <a:lnTo>
                      <a:pt x="190788" y="389390"/>
                    </a:lnTo>
                    <a:lnTo>
                      <a:pt x="193074" y="390343"/>
                    </a:lnTo>
                    <a:cubicBezTo>
                      <a:pt x="195360" y="391581"/>
                      <a:pt x="199551" y="391295"/>
                      <a:pt x="202504" y="389771"/>
                    </a:cubicBezTo>
                    <a:lnTo>
                      <a:pt x="203551" y="393391"/>
                    </a:lnTo>
                    <a:cubicBezTo>
                      <a:pt x="204028" y="395010"/>
                      <a:pt x="203551" y="396343"/>
                      <a:pt x="206600" y="397010"/>
                    </a:cubicBezTo>
                    <a:lnTo>
                      <a:pt x="209171" y="397486"/>
                    </a:lnTo>
                    <a:cubicBezTo>
                      <a:pt x="211933" y="399677"/>
                      <a:pt x="215553" y="400534"/>
                      <a:pt x="217172" y="399391"/>
                    </a:cubicBezTo>
                    <a:lnTo>
                      <a:pt x="218601" y="398248"/>
                    </a:lnTo>
                    <a:lnTo>
                      <a:pt x="219649" y="397486"/>
                    </a:lnTo>
                    <a:cubicBezTo>
                      <a:pt x="220316" y="395867"/>
                      <a:pt x="219934" y="394819"/>
                      <a:pt x="218791" y="395105"/>
                    </a:cubicBezTo>
                    <a:cubicBezTo>
                      <a:pt x="217744" y="395486"/>
                      <a:pt x="215743" y="395200"/>
                      <a:pt x="217553" y="393581"/>
                    </a:cubicBezTo>
                    <a:cubicBezTo>
                      <a:pt x="219363" y="391962"/>
                      <a:pt x="221077" y="386628"/>
                      <a:pt x="222030" y="386723"/>
                    </a:cubicBezTo>
                    <a:cubicBezTo>
                      <a:pt x="222983" y="386914"/>
                      <a:pt x="225173" y="389866"/>
                      <a:pt x="226411" y="392438"/>
                    </a:cubicBezTo>
                    <a:cubicBezTo>
                      <a:pt x="227650" y="395010"/>
                      <a:pt x="240223" y="394819"/>
                      <a:pt x="239080" y="393962"/>
                    </a:cubicBezTo>
                    <a:cubicBezTo>
                      <a:pt x="237937" y="393105"/>
                      <a:pt x="234412" y="390819"/>
                      <a:pt x="233460" y="390628"/>
                    </a:cubicBezTo>
                    <a:cubicBezTo>
                      <a:pt x="232412" y="390438"/>
                      <a:pt x="229650" y="389009"/>
                      <a:pt x="231745" y="388819"/>
                    </a:cubicBezTo>
                    <a:cubicBezTo>
                      <a:pt x="233841" y="388628"/>
                      <a:pt x="239366" y="387295"/>
                      <a:pt x="239556" y="386247"/>
                    </a:cubicBezTo>
                    <a:cubicBezTo>
                      <a:pt x="239746" y="385294"/>
                      <a:pt x="242414" y="383104"/>
                      <a:pt x="244795" y="385009"/>
                    </a:cubicBezTo>
                    <a:lnTo>
                      <a:pt x="244604" y="385199"/>
                    </a:lnTo>
                    <a:lnTo>
                      <a:pt x="237841" y="391962"/>
                    </a:lnTo>
                    <a:cubicBezTo>
                      <a:pt x="244700" y="395296"/>
                      <a:pt x="250986" y="397010"/>
                      <a:pt x="251843" y="395772"/>
                    </a:cubicBezTo>
                    <a:cubicBezTo>
                      <a:pt x="252700" y="394534"/>
                      <a:pt x="254415" y="391105"/>
                      <a:pt x="253843" y="390724"/>
                    </a:cubicBezTo>
                    <a:lnTo>
                      <a:pt x="252986" y="390724"/>
                    </a:lnTo>
                    <a:lnTo>
                      <a:pt x="251081" y="390247"/>
                    </a:lnTo>
                    <a:cubicBezTo>
                      <a:pt x="248986" y="389866"/>
                      <a:pt x="247748" y="388723"/>
                      <a:pt x="248319" y="387771"/>
                    </a:cubicBezTo>
                    <a:cubicBezTo>
                      <a:pt x="248891" y="386818"/>
                      <a:pt x="251748" y="385675"/>
                      <a:pt x="253462" y="387390"/>
                    </a:cubicBezTo>
                    <a:cubicBezTo>
                      <a:pt x="255082" y="389104"/>
                      <a:pt x="261940" y="389676"/>
                      <a:pt x="260797" y="388247"/>
                    </a:cubicBezTo>
                    <a:cubicBezTo>
                      <a:pt x="259749" y="386818"/>
                      <a:pt x="258701" y="384818"/>
                      <a:pt x="261083" y="387009"/>
                    </a:cubicBezTo>
                    <a:cubicBezTo>
                      <a:pt x="263464" y="389200"/>
                      <a:pt x="271274" y="390247"/>
                      <a:pt x="269083" y="390343"/>
                    </a:cubicBezTo>
                    <a:lnTo>
                      <a:pt x="267274" y="390819"/>
                    </a:lnTo>
                    <a:cubicBezTo>
                      <a:pt x="266416" y="391009"/>
                      <a:pt x="265369" y="392152"/>
                      <a:pt x="265369" y="392819"/>
                    </a:cubicBezTo>
                    <a:cubicBezTo>
                      <a:pt x="265369" y="393486"/>
                      <a:pt x="266893" y="394915"/>
                      <a:pt x="267178" y="394819"/>
                    </a:cubicBezTo>
                    <a:lnTo>
                      <a:pt x="270131" y="394057"/>
                    </a:lnTo>
                    <a:cubicBezTo>
                      <a:pt x="273179" y="392724"/>
                      <a:pt x="277942" y="390819"/>
                      <a:pt x="280799" y="389676"/>
                    </a:cubicBezTo>
                    <a:lnTo>
                      <a:pt x="286466" y="389148"/>
                    </a:lnTo>
                    <a:lnTo>
                      <a:pt x="286609" y="389485"/>
                    </a:lnTo>
                    <a:lnTo>
                      <a:pt x="287070" y="389091"/>
                    </a:lnTo>
                    <a:lnTo>
                      <a:pt x="292039" y="388628"/>
                    </a:lnTo>
                    <a:cubicBezTo>
                      <a:pt x="292991" y="388057"/>
                      <a:pt x="294610" y="386437"/>
                      <a:pt x="292039" y="384818"/>
                    </a:cubicBezTo>
                    <a:lnTo>
                      <a:pt x="291848" y="385009"/>
                    </a:lnTo>
                    <a:lnTo>
                      <a:pt x="287070" y="389091"/>
                    </a:lnTo>
                    <a:lnTo>
                      <a:pt x="286466" y="389148"/>
                    </a:lnTo>
                    <a:lnTo>
                      <a:pt x="283181" y="381389"/>
                    </a:lnTo>
                    <a:lnTo>
                      <a:pt x="285752" y="381294"/>
                    </a:lnTo>
                    <a:cubicBezTo>
                      <a:pt x="288515" y="381199"/>
                      <a:pt x="291467" y="381675"/>
                      <a:pt x="294134" y="382437"/>
                    </a:cubicBezTo>
                    <a:lnTo>
                      <a:pt x="297182" y="383294"/>
                    </a:lnTo>
                    <a:cubicBezTo>
                      <a:pt x="300421" y="384723"/>
                      <a:pt x="304993" y="384818"/>
                      <a:pt x="307279" y="383485"/>
                    </a:cubicBezTo>
                    <a:cubicBezTo>
                      <a:pt x="309565" y="382151"/>
                      <a:pt x="316518" y="379579"/>
                      <a:pt x="316708" y="381199"/>
                    </a:cubicBezTo>
                    <a:lnTo>
                      <a:pt x="316899" y="381199"/>
                    </a:lnTo>
                    <a:cubicBezTo>
                      <a:pt x="319280" y="381199"/>
                      <a:pt x="321852" y="380437"/>
                      <a:pt x="323948" y="381008"/>
                    </a:cubicBezTo>
                    <a:lnTo>
                      <a:pt x="325567" y="381484"/>
                    </a:lnTo>
                    <a:cubicBezTo>
                      <a:pt x="327567" y="382818"/>
                      <a:pt x="329282" y="382818"/>
                      <a:pt x="329472" y="381580"/>
                    </a:cubicBezTo>
                    <a:cubicBezTo>
                      <a:pt x="329662" y="380341"/>
                      <a:pt x="330806" y="376627"/>
                      <a:pt x="331663" y="376627"/>
                    </a:cubicBezTo>
                    <a:lnTo>
                      <a:pt x="332044" y="376912"/>
                    </a:lnTo>
                    <a:cubicBezTo>
                      <a:pt x="335758" y="379865"/>
                      <a:pt x="339664" y="382627"/>
                      <a:pt x="342902" y="385866"/>
                    </a:cubicBezTo>
                    <a:cubicBezTo>
                      <a:pt x="345379" y="388342"/>
                      <a:pt x="348332" y="389104"/>
                      <a:pt x="351856" y="388533"/>
                    </a:cubicBezTo>
                    <a:lnTo>
                      <a:pt x="353189" y="388342"/>
                    </a:lnTo>
                    <a:cubicBezTo>
                      <a:pt x="354523" y="387485"/>
                      <a:pt x="354618" y="385771"/>
                      <a:pt x="353475" y="384437"/>
                    </a:cubicBezTo>
                    <a:lnTo>
                      <a:pt x="352618" y="384532"/>
                    </a:lnTo>
                    <a:lnTo>
                      <a:pt x="347284" y="385009"/>
                    </a:lnTo>
                    <a:cubicBezTo>
                      <a:pt x="343759" y="381580"/>
                      <a:pt x="341664" y="377674"/>
                      <a:pt x="342616" y="376531"/>
                    </a:cubicBezTo>
                    <a:cubicBezTo>
                      <a:pt x="343569" y="375293"/>
                      <a:pt x="347284" y="371674"/>
                      <a:pt x="347569" y="373102"/>
                    </a:cubicBezTo>
                    <a:cubicBezTo>
                      <a:pt x="347855" y="374531"/>
                      <a:pt x="351570" y="378055"/>
                      <a:pt x="355570" y="379198"/>
                    </a:cubicBezTo>
                    <a:lnTo>
                      <a:pt x="359095" y="379770"/>
                    </a:lnTo>
                    <a:cubicBezTo>
                      <a:pt x="363476" y="380437"/>
                      <a:pt x="366715" y="378436"/>
                      <a:pt x="369763" y="376150"/>
                    </a:cubicBezTo>
                    <a:lnTo>
                      <a:pt x="370715" y="375484"/>
                    </a:lnTo>
                    <a:cubicBezTo>
                      <a:pt x="372144" y="375103"/>
                      <a:pt x="374620" y="373864"/>
                      <a:pt x="376049" y="372817"/>
                    </a:cubicBezTo>
                    <a:cubicBezTo>
                      <a:pt x="377573" y="371769"/>
                      <a:pt x="377668" y="376912"/>
                      <a:pt x="376240" y="377865"/>
                    </a:cubicBezTo>
                    <a:lnTo>
                      <a:pt x="374335" y="378151"/>
                    </a:lnTo>
                    <a:lnTo>
                      <a:pt x="373287" y="378341"/>
                    </a:lnTo>
                    <a:cubicBezTo>
                      <a:pt x="372144" y="378817"/>
                      <a:pt x="371001" y="380532"/>
                      <a:pt x="370620" y="382151"/>
                    </a:cubicBezTo>
                    <a:cubicBezTo>
                      <a:pt x="370239" y="383770"/>
                      <a:pt x="372620" y="388628"/>
                      <a:pt x="373954" y="388438"/>
                    </a:cubicBezTo>
                    <a:cubicBezTo>
                      <a:pt x="375287" y="388247"/>
                      <a:pt x="379669" y="386628"/>
                      <a:pt x="381098" y="385294"/>
                    </a:cubicBezTo>
                    <a:cubicBezTo>
                      <a:pt x="382431" y="383866"/>
                      <a:pt x="381859" y="378151"/>
                      <a:pt x="382050" y="377103"/>
                    </a:cubicBezTo>
                    <a:lnTo>
                      <a:pt x="382717" y="376341"/>
                    </a:lnTo>
                    <a:cubicBezTo>
                      <a:pt x="383002" y="375960"/>
                      <a:pt x="384336" y="375960"/>
                      <a:pt x="385098" y="376150"/>
                    </a:cubicBezTo>
                    <a:cubicBezTo>
                      <a:pt x="385669" y="376246"/>
                      <a:pt x="386527" y="377008"/>
                      <a:pt x="386432" y="377389"/>
                    </a:cubicBezTo>
                    <a:cubicBezTo>
                      <a:pt x="385860" y="379294"/>
                      <a:pt x="384908" y="381103"/>
                      <a:pt x="384336" y="382913"/>
                    </a:cubicBezTo>
                    <a:cubicBezTo>
                      <a:pt x="384241" y="383294"/>
                      <a:pt x="385003" y="384247"/>
                      <a:pt x="385669" y="384437"/>
                    </a:cubicBezTo>
                    <a:lnTo>
                      <a:pt x="388146" y="385294"/>
                    </a:lnTo>
                    <a:cubicBezTo>
                      <a:pt x="391956" y="386342"/>
                      <a:pt x="394337" y="386152"/>
                      <a:pt x="393385" y="384723"/>
                    </a:cubicBezTo>
                    <a:lnTo>
                      <a:pt x="392908" y="384151"/>
                    </a:lnTo>
                    <a:cubicBezTo>
                      <a:pt x="391384" y="382437"/>
                      <a:pt x="391099" y="380913"/>
                      <a:pt x="394051" y="380341"/>
                    </a:cubicBezTo>
                    <a:cubicBezTo>
                      <a:pt x="394909" y="380246"/>
                      <a:pt x="396623" y="381580"/>
                      <a:pt x="397004" y="382532"/>
                    </a:cubicBezTo>
                    <a:lnTo>
                      <a:pt x="397576" y="383675"/>
                    </a:lnTo>
                    <a:cubicBezTo>
                      <a:pt x="397385" y="385104"/>
                      <a:pt x="400433" y="385009"/>
                      <a:pt x="404434" y="383389"/>
                    </a:cubicBezTo>
                    <a:lnTo>
                      <a:pt x="407006" y="381484"/>
                    </a:lnTo>
                    <a:lnTo>
                      <a:pt x="407958" y="380722"/>
                    </a:lnTo>
                    <a:cubicBezTo>
                      <a:pt x="407386" y="378532"/>
                      <a:pt x="405958" y="376722"/>
                      <a:pt x="404815" y="376912"/>
                    </a:cubicBezTo>
                    <a:cubicBezTo>
                      <a:pt x="403672" y="377008"/>
                      <a:pt x="399766" y="376055"/>
                      <a:pt x="399766" y="374245"/>
                    </a:cubicBezTo>
                    <a:cubicBezTo>
                      <a:pt x="399766" y="372531"/>
                      <a:pt x="400909" y="368054"/>
                      <a:pt x="402338" y="368435"/>
                    </a:cubicBezTo>
                    <a:lnTo>
                      <a:pt x="402719" y="369197"/>
                    </a:lnTo>
                    <a:lnTo>
                      <a:pt x="405291" y="373864"/>
                    </a:lnTo>
                    <a:cubicBezTo>
                      <a:pt x="410720" y="373483"/>
                      <a:pt x="414530" y="372721"/>
                      <a:pt x="413864" y="372150"/>
                    </a:cubicBezTo>
                    <a:lnTo>
                      <a:pt x="413578" y="371578"/>
                    </a:lnTo>
                    <a:cubicBezTo>
                      <a:pt x="412149" y="369197"/>
                      <a:pt x="415102" y="369578"/>
                      <a:pt x="415864" y="369864"/>
                    </a:cubicBezTo>
                    <a:lnTo>
                      <a:pt x="420055" y="371197"/>
                    </a:lnTo>
                    <a:cubicBezTo>
                      <a:pt x="425293" y="373293"/>
                      <a:pt x="426627" y="376246"/>
                      <a:pt x="423008" y="377770"/>
                    </a:cubicBezTo>
                    <a:lnTo>
                      <a:pt x="420626" y="379008"/>
                    </a:lnTo>
                    <a:cubicBezTo>
                      <a:pt x="420150" y="379198"/>
                      <a:pt x="420150" y="380341"/>
                      <a:pt x="420341" y="380913"/>
                    </a:cubicBezTo>
                    <a:cubicBezTo>
                      <a:pt x="420531" y="381484"/>
                      <a:pt x="421483" y="382342"/>
                      <a:pt x="421865" y="382246"/>
                    </a:cubicBezTo>
                    <a:cubicBezTo>
                      <a:pt x="424150" y="381675"/>
                      <a:pt x="426436" y="381103"/>
                      <a:pt x="428437" y="380151"/>
                    </a:cubicBezTo>
                    <a:cubicBezTo>
                      <a:pt x="429484" y="379579"/>
                      <a:pt x="430056" y="378246"/>
                      <a:pt x="430532" y="377103"/>
                    </a:cubicBezTo>
                    <a:lnTo>
                      <a:pt x="431770" y="374722"/>
                    </a:lnTo>
                    <a:cubicBezTo>
                      <a:pt x="433104" y="371864"/>
                      <a:pt x="435581" y="369673"/>
                      <a:pt x="437200" y="369769"/>
                    </a:cubicBezTo>
                    <a:cubicBezTo>
                      <a:pt x="438914" y="369864"/>
                      <a:pt x="443296" y="370340"/>
                      <a:pt x="443296" y="370531"/>
                    </a:cubicBezTo>
                    <a:cubicBezTo>
                      <a:pt x="443296" y="370721"/>
                      <a:pt x="442153" y="371388"/>
                      <a:pt x="440724" y="371674"/>
                    </a:cubicBezTo>
                    <a:cubicBezTo>
                      <a:pt x="439295" y="371959"/>
                      <a:pt x="436247" y="375103"/>
                      <a:pt x="437962" y="377960"/>
                    </a:cubicBezTo>
                    <a:lnTo>
                      <a:pt x="439581" y="380151"/>
                    </a:lnTo>
                    <a:lnTo>
                      <a:pt x="440152" y="381008"/>
                    </a:lnTo>
                    <a:cubicBezTo>
                      <a:pt x="441295" y="381675"/>
                      <a:pt x="443010" y="381484"/>
                      <a:pt x="444058" y="380722"/>
                    </a:cubicBezTo>
                    <a:lnTo>
                      <a:pt x="445010" y="380056"/>
                    </a:lnTo>
                    <a:lnTo>
                      <a:pt x="445772" y="379484"/>
                    </a:lnTo>
                    <a:cubicBezTo>
                      <a:pt x="446629" y="378913"/>
                      <a:pt x="448344" y="380151"/>
                      <a:pt x="449582" y="382246"/>
                    </a:cubicBezTo>
                    <a:lnTo>
                      <a:pt x="450630" y="382246"/>
                    </a:lnTo>
                    <a:cubicBezTo>
                      <a:pt x="452821" y="382246"/>
                      <a:pt x="455488" y="381484"/>
                      <a:pt x="457107" y="380246"/>
                    </a:cubicBezTo>
                    <a:lnTo>
                      <a:pt x="458345" y="379389"/>
                    </a:lnTo>
                    <a:cubicBezTo>
                      <a:pt x="458631" y="377484"/>
                      <a:pt x="459107" y="374722"/>
                      <a:pt x="459583" y="373293"/>
                    </a:cubicBezTo>
                    <a:cubicBezTo>
                      <a:pt x="459965" y="371864"/>
                      <a:pt x="467870" y="366054"/>
                      <a:pt x="467680" y="366530"/>
                    </a:cubicBezTo>
                    <a:cubicBezTo>
                      <a:pt x="467489" y="367006"/>
                      <a:pt x="464727" y="371674"/>
                      <a:pt x="465108" y="373579"/>
                    </a:cubicBezTo>
                    <a:cubicBezTo>
                      <a:pt x="465489" y="375484"/>
                      <a:pt x="471680" y="379675"/>
                      <a:pt x="476538" y="379198"/>
                    </a:cubicBezTo>
                    <a:lnTo>
                      <a:pt x="480919" y="382246"/>
                    </a:lnTo>
                    <a:lnTo>
                      <a:pt x="483206" y="383770"/>
                    </a:lnTo>
                    <a:cubicBezTo>
                      <a:pt x="482729" y="381484"/>
                      <a:pt x="482539" y="376817"/>
                      <a:pt x="482825" y="373388"/>
                    </a:cubicBezTo>
                    <a:lnTo>
                      <a:pt x="487682" y="374245"/>
                    </a:lnTo>
                    <a:cubicBezTo>
                      <a:pt x="492445" y="375103"/>
                      <a:pt x="486539" y="376436"/>
                      <a:pt x="487396" y="377293"/>
                    </a:cubicBezTo>
                    <a:cubicBezTo>
                      <a:pt x="487968" y="377960"/>
                      <a:pt x="490254" y="378436"/>
                      <a:pt x="490540" y="378151"/>
                    </a:cubicBezTo>
                    <a:lnTo>
                      <a:pt x="491778" y="377008"/>
                    </a:lnTo>
                    <a:cubicBezTo>
                      <a:pt x="492921" y="375103"/>
                      <a:pt x="495302" y="374531"/>
                      <a:pt x="497017" y="375579"/>
                    </a:cubicBezTo>
                    <a:lnTo>
                      <a:pt x="498826" y="376055"/>
                    </a:lnTo>
                    <a:lnTo>
                      <a:pt x="504446" y="377674"/>
                    </a:lnTo>
                    <a:cubicBezTo>
                      <a:pt x="510542" y="376246"/>
                      <a:pt x="522163" y="373960"/>
                      <a:pt x="530259" y="372626"/>
                    </a:cubicBezTo>
                    <a:lnTo>
                      <a:pt x="530926" y="373388"/>
                    </a:lnTo>
                    <a:lnTo>
                      <a:pt x="532450" y="375103"/>
                    </a:lnTo>
                    <a:cubicBezTo>
                      <a:pt x="534450" y="375007"/>
                      <a:pt x="537212" y="375484"/>
                      <a:pt x="538641" y="376246"/>
                    </a:cubicBezTo>
                    <a:lnTo>
                      <a:pt x="538832" y="376055"/>
                    </a:lnTo>
                    <a:cubicBezTo>
                      <a:pt x="541117" y="374150"/>
                      <a:pt x="544737" y="376246"/>
                      <a:pt x="546261" y="374817"/>
                    </a:cubicBezTo>
                    <a:lnTo>
                      <a:pt x="547785" y="373388"/>
                    </a:lnTo>
                    <a:cubicBezTo>
                      <a:pt x="548547" y="371007"/>
                      <a:pt x="550261" y="367768"/>
                      <a:pt x="551690" y="366340"/>
                    </a:cubicBezTo>
                    <a:lnTo>
                      <a:pt x="553405" y="365863"/>
                    </a:lnTo>
                    <a:lnTo>
                      <a:pt x="554357" y="365578"/>
                    </a:lnTo>
                    <a:cubicBezTo>
                      <a:pt x="555976" y="366721"/>
                      <a:pt x="558262" y="368626"/>
                      <a:pt x="559406" y="369769"/>
                    </a:cubicBezTo>
                    <a:cubicBezTo>
                      <a:pt x="560549" y="371007"/>
                      <a:pt x="565120" y="374150"/>
                      <a:pt x="565787" y="375007"/>
                    </a:cubicBezTo>
                    <a:cubicBezTo>
                      <a:pt x="566454" y="375865"/>
                      <a:pt x="572169" y="375484"/>
                      <a:pt x="576932" y="372245"/>
                    </a:cubicBezTo>
                    <a:lnTo>
                      <a:pt x="583313" y="375865"/>
                    </a:lnTo>
                    <a:cubicBezTo>
                      <a:pt x="588171" y="378627"/>
                      <a:pt x="586075" y="370245"/>
                      <a:pt x="591124" y="371864"/>
                    </a:cubicBezTo>
                    <a:cubicBezTo>
                      <a:pt x="591219" y="371864"/>
                      <a:pt x="592267" y="370340"/>
                      <a:pt x="592457" y="369388"/>
                    </a:cubicBezTo>
                    <a:cubicBezTo>
                      <a:pt x="592552" y="368911"/>
                      <a:pt x="591505" y="367768"/>
                      <a:pt x="591219" y="367864"/>
                    </a:cubicBezTo>
                    <a:lnTo>
                      <a:pt x="584456" y="368911"/>
                    </a:lnTo>
                    <a:cubicBezTo>
                      <a:pt x="582361" y="364625"/>
                      <a:pt x="580551" y="361006"/>
                      <a:pt x="580456" y="360720"/>
                    </a:cubicBezTo>
                    <a:cubicBezTo>
                      <a:pt x="580360" y="360434"/>
                      <a:pt x="581408" y="359577"/>
                      <a:pt x="582837" y="359386"/>
                    </a:cubicBezTo>
                    <a:lnTo>
                      <a:pt x="583885" y="359005"/>
                    </a:lnTo>
                    <a:lnTo>
                      <a:pt x="584837" y="358624"/>
                    </a:lnTo>
                    <a:cubicBezTo>
                      <a:pt x="586933" y="357196"/>
                      <a:pt x="588076" y="357196"/>
                      <a:pt x="587409" y="358624"/>
                    </a:cubicBezTo>
                    <a:cubicBezTo>
                      <a:pt x="586742" y="360053"/>
                      <a:pt x="587314" y="363863"/>
                      <a:pt x="590076" y="364149"/>
                    </a:cubicBezTo>
                    <a:cubicBezTo>
                      <a:pt x="592838" y="364530"/>
                      <a:pt x="602459" y="363101"/>
                      <a:pt x="606935" y="362815"/>
                    </a:cubicBezTo>
                    <a:cubicBezTo>
                      <a:pt x="611412" y="362625"/>
                      <a:pt x="621890" y="362434"/>
                      <a:pt x="621223" y="363482"/>
                    </a:cubicBezTo>
                    <a:cubicBezTo>
                      <a:pt x="620461" y="364530"/>
                      <a:pt x="615412" y="366244"/>
                      <a:pt x="612079" y="365959"/>
                    </a:cubicBezTo>
                    <a:lnTo>
                      <a:pt x="610555" y="367102"/>
                    </a:lnTo>
                    <a:lnTo>
                      <a:pt x="607221" y="369483"/>
                    </a:lnTo>
                    <a:cubicBezTo>
                      <a:pt x="604459" y="368054"/>
                      <a:pt x="602840" y="368816"/>
                      <a:pt x="603697" y="371197"/>
                    </a:cubicBezTo>
                    <a:lnTo>
                      <a:pt x="605411" y="372721"/>
                    </a:lnTo>
                    <a:cubicBezTo>
                      <a:pt x="607126" y="374245"/>
                      <a:pt x="611317" y="376055"/>
                      <a:pt x="612174" y="375484"/>
                    </a:cubicBezTo>
                    <a:cubicBezTo>
                      <a:pt x="616556" y="372531"/>
                      <a:pt x="621318" y="374912"/>
                      <a:pt x="625700" y="373960"/>
                    </a:cubicBezTo>
                    <a:cubicBezTo>
                      <a:pt x="626842" y="373674"/>
                      <a:pt x="627604" y="372340"/>
                      <a:pt x="628652" y="371674"/>
                    </a:cubicBezTo>
                    <a:cubicBezTo>
                      <a:pt x="630271" y="370531"/>
                      <a:pt x="632939" y="369673"/>
                      <a:pt x="633605" y="368245"/>
                    </a:cubicBezTo>
                    <a:lnTo>
                      <a:pt x="634558" y="366149"/>
                    </a:lnTo>
                    <a:cubicBezTo>
                      <a:pt x="634367" y="363577"/>
                      <a:pt x="637701" y="361387"/>
                      <a:pt x="641987" y="361387"/>
                    </a:cubicBezTo>
                    <a:lnTo>
                      <a:pt x="645416" y="361482"/>
                    </a:lnTo>
                    <a:lnTo>
                      <a:pt x="645702" y="361482"/>
                    </a:lnTo>
                    <a:cubicBezTo>
                      <a:pt x="646178" y="362625"/>
                      <a:pt x="645131" y="363673"/>
                      <a:pt x="643225" y="363673"/>
                    </a:cubicBezTo>
                    <a:cubicBezTo>
                      <a:pt x="641320" y="363673"/>
                      <a:pt x="636749" y="364625"/>
                      <a:pt x="636749" y="365673"/>
                    </a:cubicBezTo>
                    <a:cubicBezTo>
                      <a:pt x="636749" y="366816"/>
                      <a:pt x="640654" y="371197"/>
                      <a:pt x="645511" y="371864"/>
                    </a:cubicBezTo>
                    <a:cubicBezTo>
                      <a:pt x="650369" y="372531"/>
                      <a:pt x="665228" y="372150"/>
                      <a:pt x="667705" y="374722"/>
                    </a:cubicBezTo>
                    <a:lnTo>
                      <a:pt x="669705" y="370245"/>
                    </a:lnTo>
                    <a:cubicBezTo>
                      <a:pt x="670753" y="367864"/>
                      <a:pt x="667705" y="366244"/>
                      <a:pt x="664561" y="365482"/>
                    </a:cubicBezTo>
                    <a:cubicBezTo>
                      <a:pt x="663037" y="365101"/>
                      <a:pt x="661704" y="364149"/>
                      <a:pt x="660656" y="363101"/>
                    </a:cubicBezTo>
                    <a:lnTo>
                      <a:pt x="659990" y="362434"/>
                    </a:lnTo>
                    <a:cubicBezTo>
                      <a:pt x="659799" y="361291"/>
                      <a:pt x="661037" y="359958"/>
                      <a:pt x="662657" y="359577"/>
                    </a:cubicBezTo>
                    <a:lnTo>
                      <a:pt x="664085" y="359672"/>
                    </a:lnTo>
                    <a:lnTo>
                      <a:pt x="665228" y="359767"/>
                    </a:lnTo>
                    <a:cubicBezTo>
                      <a:pt x="666371" y="359863"/>
                      <a:pt x="668371" y="359386"/>
                      <a:pt x="669610" y="358815"/>
                    </a:cubicBezTo>
                    <a:cubicBezTo>
                      <a:pt x="670943" y="358243"/>
                      <a:pt x="674372" y="358339"/>
                      <a:pt x="673229" y="359577"/>
                    </a:cubicBezTo>
                    <a:cubicBezTo>
                      <a:pt x="672086" y="360815"/>
                      <a:pt x="670372" y="365292"/>
                      <a:pt x="672086" y="366435"/>
                    </a:cubicBezTo>
                    <a:lnTo>
                      <a:pt x="673515" y="367197"/>
                    </a:lnTo>
                    <a:lnTo>
                      <a:pt x="675134" y="368149"/>
                    </a:lnTo>
                    <a:cubicBezTo>
                      <a:pt x="677134" y="369007"/>
                      <a:pt x="679230" y="367959"/>
                      <a:pt x="679992" y="365768"/>
                    </a:cubicBezTo>
                    <a:lnTo>
                      <a:pt x="679516" y="363958"/>
                    </a:lnTo>
                    <a:cubicBezTo>
                      <a:pt x="679230" y="362815"/>
                      <a:pt x="677325" y="362149"/>
                      <a:pt x="679420" y="360910"/>
                    </a:cubicBezTo>
                    <a:lnTo>
                      <a:pt x="680278" y="360434"/>
                    </a:lnTo>
                    <a:cubicBezTo>
                      <a:pt x="681325" y="359672"/>
                      <a:pt x="682468" y="360053"/>
                      <a:pt x="682659" y="361196"/>
                    </a:cubicBezTo>
                    <a:cubicBezTo>
                      <a:pt x="682850" y="362434"/>
                      <a:pt x="686659" y="365387"/>
                      <a:pt x="690374" y="364625"/>
                    </a:cubicBezTo>
                    <a:lnTo>
                      <a:pt x="693517" y="364054"/>
                    </a:lnTo>
                    <a:lnTo>
                      <a:pt x="695518" y="363673"/>
                    </a:lnTo>
                    <a:cubicBezTo>
                      <a:pt x="697613" y="363482"/>
                      <a:pt x="701042" y="363101"/>
                      <a:pt x="703138" y="362815"/>
                    </a:cubicBezTo>
                    <a:cubicBezTo>
                      <a:pt x="705138" y="362530"/>
                      <a:pt x="710282" y="363101"/>
                      <a:pt x="711139" y="364911"/>
                    </a:cubicBezTo>
                    <a:cubicBezTo>
                      <a:pt x="711901" y="366816"/>
                      <a:pt x="715901" y="371674"/>
                      <a:pt x="717140" y="371388"/>
                    </a:cubicBezTo>
                    <a:cubicBezTo>
                      <a:pt x="718378" y="371102"/>
                      <a:pt x="721902" y="369388"/>
                      <a:pt x="722474" y="368340"/>
                    </a:cubicBezTo>
                    <a:cubicBezTo>
                      <a:pt x="723140" y="367292"/>
                      <a:pt x="721807" y="363101"/>
                      <a:pt x="718949" y="361577"/>
                    </a:cubicBezTo>
                    <a:cubicBezTo>
                      <a:pt x="716092" y="360053"/>
                      <a:pt x="718664" y="353576"/>
                      <a:pt x="720378" y="354624"/>
                    </a:cubicBezTo>
                    <a:cubicBezTo>
                      <a:pt x="722092" y="355672"/>
                      <a:pt x="726093" y="358243"/>
                      <a:pt x="726474" y="357577"/>
                    </a:cubicBezTo>
                    <a:lnTo>
                      <a:pt x="726855" y="357005"/>
                    </a:lnTo>
                    <a:lnTo>
                      <a:pt x="727236" y="356338"/>
                    </a:lnTo>
                    <a:cubicBezTo>
                      <a:pt x="727617" y="355576"/>
                      <a:pt x="727998" y="355957"/>
                      <a:pt x="728093" y="357196"/>
                    </a:cubicBezTo>
                    <a:cubicBezTo>
                      <a:pt x="728093" y="358434"/>
                      <a:pt x="727712" y="362053"/>
                      <a:pt x="727712" y="362720"/>
                    </a:cubicBezTo>
                    <a:cubicBezTo>
                      <a:pt x="727808" y="363387"/>
                      <a:pt x="729046" y="365101"/>
                      <a:pt x="730475" y="365006"/>
                    </a:cubicBezTo>
                    <a:lnTo>
                      <a:pt x="731427" y="364530"/>
                    </a:lnTo>
                    <a:cubicBezTo>
                      <a:pt x="732475" y="364054"/>
                      <a:pt x="733237" y="363101"/>
                      <a:pt x="734189" y="362339"/>
                    </a:cubicBezTo>
                    <a:cubicBezTo>
                      <a:pt x="737142" y="360053"/>
                      <a:pt x="739333" y="359767"/>
                      <a:pt x="739809" y="363768"/>
                    </a:cubicBezTo>
                    <a:cubicBezTo>
                      <a:pt x="739809" y="363958"/>
                      <a:pt x="741428" y="364149"/>
                      <a:pt x="742190" y="364149"/>
                    </a:cubicBezTo>
                    <a:lnTo>
                      <a:pt x="745905" y="363958"/>
                    </a:lnTo>
                    <a:cubicBezTo>
                      <a:pt x="748191" y="361482"/>
                      <a:pt x="749810" y="360625"/>
                      <a:pt x="749525" y="362053"/>
                    </a:cubicBezTo>
                    <a:cubicBezTo>
                      <a:pt x="749239" y="363482"/>
                      <a:pt x="749429" y="367673"/>
                      <a:pt x="751144" y="366625"/>
                    </a:cubicBezTo>
                    <a:cubicBezTo>
                      <a:pt x="752858" y="365578"/>
                      <a:pt x="756954" y="363863"/>
                      <a:pt x="757240" y="364530"/>
                    </a:cubicBezTo>
                    <a:lnTo>
                      <a:pt x="757716" y="365006"/>
                    </a:lnTo>
                    <a:cubicBezTo>
                      <a:pt x="760764" y="368054"/>
                      <a:pt x="765908" y="370150"/>
                      <a:pt x="767146" y="368721"/>
                    </a:cubicBezTo>
                    <a:cubicBezTo>
                      <a:pt x="770289" y="365101"/>
                      <a:pt x="764860" y="365863"/>
                      <a:pt x="763431" y="364339"/>
                    </a:cubicBezTo>
                    <a:lnTo>
                      <a:pt x="762098" y="362911"/>
                    </a:lnTo>
                    <a:cubicBezTo>
                      <a:pt x="761717" y="360720"/>
                      <a:pt x="761431" y="356910"/>
                      <a:pt x="761621" y="354529"/>
                    </a:cubicBezTo>
                    <a:lnTo>
                      <a:pt x="763526" y="353005"/>
                    </a:lnTo>
                    <a:cubicBezTo>
                      <a:pt x="764193" y="352528"/>
                      <a:pt x="766098" y="352433"/>
                      <a:pt x="766860" y="352814"/>
                    </a:cubicBezTo>
                    <a:cubicBezTo>
                      <a:pt x="767622" y="353290"/>
                      <a:pt x="768098" y="354719"/>
                      <a:pt x="767812" y="355481"/>
                    </a:cubicBezTo>
                    <a:lnTo>
                      <a:pt x="767336" y="357577"/>
                    </a:lnTo>
                    <a:cubicBezTo>
                      <a:pt x="766384" y="359101"/>
                      <a:pt x="767241" y="360910"/>
                      <a:pt x="769146" y="361672"/>
                    </a:cubicBezTo>
                    <a:lnTo>
                      <a:pt x="770670" y="362625"/>
                    </a:lnTo>
                    <a:cubicBezTo>
                      <a:pt x="772861" y="364054"/>
                      <a:pt x="774099" y="363006"/>
                      <a:pt x="776099" y="362244"/>
                    </a:cubicBezTo>
                    <a:lnTo>
                      <a:pt x="778004" y="361482"/>
                    </a:lnTo>
                    <a:cubicBezTo>
                      <a:pt x="780767" y="361863"/>
                      <a:pt x="784291" y="363577"/>
                      <a:pt x="785815" y="365292"/>
                    </a:cubicBezTo>
                    <a:cubicBezTo>
                      <a:pt x="787339" y="367102"/>
                      <a:pt x="786386" y="373102"/>
                      <a:pt x="783529" y="373579"/>
                    </a:cubicBezTo>
                    <a:lnTo>
                      <a:pt x="780671" y="370626"/>
                    </a:lnTo>
                    <a:cubicBezTo>
                      <a:pt x="776766" y="366530"/>
                      <a:pt x="776004" y="366625"/>
                      <a:pt x="770003" y="371007"/>
                    </a:cubicBezTo>
                    <a:cubicBezTo>
                      <a:pt x="768860" y="371864"/>
                      <a:pt x="766955" y="371864"/>
                      <a:pt x="765717" y="372531"/>
                    </a:cubicBezTo>
                    <a:lnTo>
                      <a:pt x="762574" y="374341"/>
                    </a:lnTo>
                    <a:cubicBezTo>
                      <a:pt x="763050" y="377198"/>
                      <a:pt x="766955" y="378436"/>
                      <a:pt x="771337" y="377103"/>
                    </a:cubicBezTo>
                    <a:lnTo>
                      <a:pt x="775337" y="375865"/>
                    </a:lnTo>
                    <a:lnTo>
                      <a:pt x="786767" y="379579"/>
                    </a:lnTo>
                    <a:lnTo>
                      <a:pt x="788196" y="379389"/>
                    </a:lnTo>
                    <a:cubicBezTo>
                      <a:pt x="789720" y="379198"/>
                      <a:pt x="795244" y="376531"/>
                      <a:pt x="800388" y="373674"/>
                    </a:cubicBezTo>
                    <a:lnTo>
                      <a:pt x="806293" y="373769"/>
                    </a:lnTo>
                    <a:lnTo>
                      <a:pt x="812390" y="373960"/>
                    </a:lnTo>
                    <a:cubicBezTo>
                      <a:pt x="814580" y="373007"/>
                      <a:pt x="815533" y="371483"/>
                      <a:pt x="814580" y="370626"/>
                    </a:cubicBezTo>
                    <a:lnTo>
                      <a:pt x="813533" y="370054"/>
                    </a:lnTo>
                    <a:cubicBezTo>
                      <a:pt x="812961" y="369673"/>
                      <a:pt x="811913" y="369483"/>
                      <a:pt x="811246" y="369578"/>
                    </a:cubicBezTo>
                    <a:lnTo>
                      <a:pt x="801912" y="370816"/>
                    </a:lnTo>
                    <a:cubicBezTo>
                      <a:pt x="798769" y="367578"/>
                      <a:pt x="795530" y="364530"/>
                      <a:pt x="794673" y="363958"/>
                    </a:cubicBezTo>
                    <a:cubicBezTo>
                      <a:pt x="793816" y="363482"/>
                      <a:pt x="793149" y="360720"/>
                      <a:pt x="796102" y="359482"/>
                    </a:cubicBezTo>
                    <a:cubicBezTo>
                      <a:pt x="798959" y="358243"/>
                      <a:pt x="806770" y="363387"/>
                      <a:pt x="808389" y="363768"/>
                    </a:cubicBezTo>
                    <a:cubicBezTo>
                      <a:pt x="810008" y="364149"/>
                      <a:pt x="813628" y="360529"/>
                      <a:pt x="816104" y="359005"/>
                    </a:cubicBezTo>
                    <a:lnTo>
                      <a:pt x="818200" y="359291"/>
                    </a:lnTo>
                    <a:lnTo>
                      <a:pt x="825248" y="360434"/>
                    </a:lnTo>
                    <a:cubicBezTo>
                      <a:pt x="830868" y="359005"/>
                      <a:pt x="834583" y="356243"/>
                      <a:pt x="833440" y="354338"/>
                    </a:cubicBezTo>
                    <a:cubicBezTo>
                      <a:pt x="832392" y="352433"/>
                      <a:pt x="832297" y="347575"/>
                      <a:pt x="836011" y="348433"/>
                    </a:cubicBezTo>
                    <a:lnTo>
                      <a:pt x="838393" y="344908"/>
                    </a:lnTo>
                    <a:lnTo>
                      <a:pt x="839155" y="343765"/>
                    </a:lnTo>
                    <a:cubicBezTo>
                      <a:pt x="840107" y="342432"/>
                      <a:pt x="833916" y="343765"/>
                      <a:pt x="825534" y="346813"/>
                    </a:cubicBezTo>
                    <a:lnTo>
                      <a:pt x="820771" y="338241"/>
                    </a:lnTo>
                    <a:cubicBezTo>
                      <a:pt x="820676" y="338050"/>
                      <a:pt x="818104" y="338336"/>
                      <a:pt x="817533" y="338908"/>
                    </a:cubicBezTo>
                    <a:lnTo>
                      <a:pt x="815818" y="340527"/>
                    </a:lnTo>
                    <a:cubicBezTo>
                      <a:pt x="814104" y="342718"/>
                      <a:pt x="812485" y="343575"/>
                      <a:pt x="812199" y="342337"/>
                    </a:cubicBezTo>
                    <a:lnTo>
                      <a:pt x="811913" y="341384"/>
                    </a:lnTo>
                    <a:lnTo>
                      <a:pt x="810484" y="337098"/>
                    </a:lnTo>
                    <a:cubicBezTo>
                      <a:pt x="806579" y="335383"/>
                      <a:pt x="804103" y="335098"/>
                      <a:pt x="805055" y="336526"/>
                    </a:cubicBezTo>
                    <a:cubicBezTo>
                      <a:pt x="806008" y="337860"/>
                      <a:pt x="797626" y="342527"/>
                      <a:pt x="791053" y="342622"/>
                    </a:cubicBezTo>
                    <a:lnTo>
                      <a:pt x="784767" y="342241"/>
                    </a:lnTo>
                    <a:lnTo>
                      <a:pt x="778671" y="341860"/>
                    </a:lnTo>
                    <a:cubicBezTo>
                      <a:pt x="772003" y="341003"/>
                      <a:pt x="762383" y="340813"/>
                      <a:pt x="757335" y="341479"/>
                    </a:cubicBezTo>
                    <a:lnTo>
                      <a:pt x="755716" y="343575"/>
                    </a:lnTo>
                    <a:cubicBezTo>
                      <a:pt x="752668" y="347575"/>
                      <a:pt x="748191" y="347290"/>
                      <a:pt x="744191" y="348909"/>
                    </a:cubicBezTo>
                    <a:lnTo>
                      <a:pt x="739714" y="350623"/>
                    </a:lnTo>
                    <a:cubicBezTo>
                      <a:pt x="738761" y="348623"/>
                      <a:pt x="741524" y="346337"/>
                      <a:pt x="745905" y="345575"/>
                    </a:cubicBezTo>
                    <a:lnTo>
                      <a:pt x="749429" y="344146"/>
                    </a:lnTo>
                    <a:lnTo>
                      <a:pt x="752477" y="342908"/>
                    </a:lnTo>
                    <a:cubicBezTo>
                      <a:pt x="756001" y="340146"/>
                      <a:pt x="756383" y="337765"/>
                      <a:pt x="753430" y="337479"/>
                    </a:cubicBezTo>
                    <a:lnTo>
                      <a:pt x="751620" y="338050"/>
                    </a:lnTo>
                    <a:lnTo>
                      <a:pt x="746762" y="339479"/>
                    </a:lnTo>
                    <a:cubicBezTo>
                      <a:pt x="741619" y="341384"/>
                      <a:pt x="735332" y="343384"/>
                      <a:pt x="732856" y="343861"/>
                    </a:cubicBezTo>
                    <a:cubicBezTo>
                      <a:pt x="730284" y="344337"/>
                      <a:pt x="718949" y="340051"/>
                      <a:pt x="716759" y="339574"/>
                    </a:cubicBezTo>
                    <a:lnTo>
                      <a:pt x="716663" y="342241"/>
                    </a:lnTo>
                    <a:lnTo>
                      <a:pt x="716568" y="343480"/>
                    </a:lnTo>
                    <a:cubicBezTo>
                      <a:pt x="716568" y="345099"/>
                      <a:pt x="714187" y="345861"/>
                      <a:pt x="711329" y="345099"/>
                    </a:cubicBezTo>
                    <a:cubicBezTo>
                      <a:pt x="708376" y="344337"/>
                      <a:pt x="704090" y="351004"/>
                      <a:pt x="703900" y="353290"/>
                    </a:cubicBezTo>
                    <a:lnTo>
                      <a:pt x="703804" y="355386"/>
                    </a:lnTo>
                    <a:cubicBezTo>
                      <a:pt x="703709" y="357005"/>
                      <a:pt x="704281" y="359482"/>
                      <a:pt x="701042" y="358910"/>
                    </a:cubicBezTo>
                    <a:lnTo>
                      <a:pt x="696089" y="358053"/>
                    </a:lnTo>
                    <a:cubicBezTo>
                      <a:pt x="698851" y="356815"/>
                      <a:pt x="701137" y="354529"/>
                      <a:pt x="701137" y="352814"/>
                    </a:cubicBezTo>
                    <a:cubicBezTo>
                      <a:pt x="701137" y="351100"/>
                      <a:pt x="698280" y="347004"/>
                      <a:pt x="694756" y="348814"/>
                    </a:cubicBezTo>
                    <a:lnTo>
                      <a:pt x="694089" y="348337"/>
                    </a:lnTo>
                    <a:cubicBezTo>
                      <a:pt x="689326" y="345099"/>
                      <a:pt x="683040" y="347956"/>
                      <a:pt x="678659" y="345575"/>
                    </a:cubicBezTo>
                    <a:lnTo>
                      <a:pt x="675039" y="343670"/>
                    </a:lnTo>
                    <a:cubicBezTo>
                      <a:pt x="675229" y="345480"/>
                      <a:pt x="673991" y="347956"/>
                      <a:pt x="672277" y="349195"/>
                    </a:cubicBezTo>
                    <a:lnTo>
                      <a:pt x="670372" y="346623"/>
                    </a:lnTo>
                    <a:cubicBezTo>
                      <a:pt x="669610" y="345670"/>
                      <a:pt x="670181" y="343575"/>
                      <a:pt x="667800" y="345385"/>
                    </a:cubicBezTo>
                    <a:cubicBezTo>
                      <a:pt x="666943" y="346051"/>
                      <a:pt x="666181" y="347385"/>
                      <a:pt x="666276" y="348242"/>
                    </a:cubicBezTo>
                    <a:lnTo>
                      <a:pt x="666371" y="349385"/>
                    </a:lnTo>
                    <a:cubicBezTo>
                      <a:pt x="667419" y="350814"/>
                      <a:pt x="665800" y="352433"/>
                      <a:pt x="662752" y="353005"/>
                    </a:cubicBezTo>
                    <a:cubicBezTo>
                      <a:pt x="659704" y="353576"/>
                      <a:pt x="654370" y="349004"/>
                      <a:pt x="652846" y="348052"/>
                    </a:cubicBezTo>
                    <a:cubicBezTo>
                      <a:pt x="651417" y="347194"/>
                      <a:pt x="646559" y="346813"/>
                      <a:pt x="644750" y="349671"/>
                    </a:cubicBezTo>
                    <a:lnTo>
                      <a:pt x="636939" y="348433"/>
                    </a:lnTo>
                    <a:cubicBezTo>
                      <a:pt x="635320" y="348147"/>
                      <a:pt x="633510" y="348528"/>
                      <a:pt x="631795" y="348337"/>
                    </a:cubicBezTo>
                    <a:cubicBezTo>
                      <a:pt x="630843" y="348147"/>
                      <a:pt x="629319" y="347480"/>
                      <a:pt x="629128" y="346813"/>
                    </a:cubicBezTo>
                    <a:cubicBezTo>
                      <a:pt x="628652" y="344908"/>
                      <a:pt x="628938" y="343384"/>
                      <a:pt x="625700" y="345575"/>
                    </a:cubicBezTo>
                    <a:cubicBezTo>
                      <a:pt x="624080" y="346623"/>
                      <a:pt x="620842" y="346432"/>
                      <a:pt x="618460" y="346242"/>
                    </a:cubicBezTo>
                    <a:cubicBezTo>
                      <a:pt x="616556" y="346051"/>
                      <a:pt x="614746" y="344242"/>
                      <a:pt x="613126" y="344527"/>
                    </a:cubicBezTo>
                    <a:cubicBezTo>
                      <a:pt x="611888" y="344718"/>
                      <a:pt x="610936" y="348052"/>
                      <a:pt x="610174" y="347956"/>
                    </a:cubicBezTo>
                    <a:lnTo>
                      <a:pt x="603125" y="347385"/>
                    </a:lnTo>
                    <a:cubicBezTo>
                      <a:pt x="599125" y="351576"/>
                      <a:pt x="591124" y="352624"/>
                      <a:pt x="585218" y="349671"/>
                    </a:cubicBezTo>
                    <a:lnTo>
                      <a:pt x="577027" y="350623"/>
                    </a:lnTo>
                    <a:cubicBezTo>
                      <a:pt x="570454" y="351385"/>
                      <a:pt x="569311" y="351195"/>
                      <a:pt x="564263" y="347290"/>
                    </a:cubicBezTo>
                    <a:cubicBezTo>
                      <a:pt x="563501" y="346718"/>
                      <a:pt x="561977" y="346718"/>
                      <a:pt x="560834" y="346432"/>
                    </a:cubicBezTo>
                    <a:cubicBezTo>
                      <a:pt x="560834" y="346432"/>
                      <a:pt x="551785" y="353576"/>
                      <a:pt x="551690" y="353576"/>
                    </a:cubicBezTo>
                    <a:cubicBezTo>
                      <a:pt x="549214" y="355767"/>
                      <a:pt x="547118" y="359101"/>
                      <a:pt x="542737" y="355100"/>
                    </a:cubicBezTo>
                    <a:cubicBezTo>
                      <a:pt x="541975" y="354338"/>
                      <a:pt x="538736" y="354243"/>
                      <a:pt x="537974" y="354910"/>
                    </a:cubicBezTo>
                    <a:lnTo>
                      <a:pt x="533307" y="358910"/>
                    </a:lnTo>
                    <a:cubicBezTo>
                      <a:pt x="531688" y="355672"/>
                      <a:pt x="528640" y="353957"/>
                      <a:pt x="526544" y="355005"/>
                    </a:cubicBezTo>
                    <a:cubicBezTo>
                      <a:pt x="524449" y="356148"/>
                      <a:pt x="520448" y="356910"/>
                      <a:pt x="520543" y="355195"/>
                    </a:cubicBezTo>
                    <a:cubicBezTo>
                      <a:pt x="520639" y="353576"/>
                      <a:pt x="514733" y="356338"/>
                      <a:pt x="514257" y="356624"/>
                    </a:cubicBezTo>
                    <a:cubicBezTo>
                      <a:pt x="513781" y="356815"/>
                      <a:pt x="509399" y="356243"/>
                      <a:pt x="505113" y="355481"/>
                    </a:cubicBezTo>
                    <a:lnTo>
                      <a:pt x="505494" y="360053"/>
                    </a:lnTo>
                    <a:lnTo>
                      <a:pt x="505780" y="363387"/>
                    </a:lnTo>
                    <a:cubicBezTo>
                      <a:pt x="503208" y="363577"/>
                      <a:pt x="500827" y="364625"/>
                      <a:pt x="500541" y="365578"/>
                    </a:cubicBezTo>
                    <a:cubicBezTo>
                      <a:pt x="500255" y="366530"/>
                      <a:pt x="498445" y="368911"/>
                      <a:pt x="497112" y="368340"/>
                    </a:cubicBezTo>
                    <a:cubicBezTo>
                      <a:pt x="495874" y="367768"/>
                      <a:pt x="492254" y="365863"/>
                      <a:pt x="491778" y="365387"/>
                    </a:cubicBezTo>
                    <a:cubicBezTo>
                      <a:pt x="491302" y="364911"/>
                      <a:pt x="491302" y="363387"/>
                      <a:pt x="492731" y="363196"/>
                    </a:cubicBezTo>
                    <a:cubicBezTo>
                      <a:pt x="494159" y="363006"/>
                      <a:pt x="495112" y="361101"/>
                      <a:pt x="491778" y="359577"/>
                    </a:cubicBezTo>
                    <a:cubicBezTo>
                      <a:pt x="488444" y="358053"/>
                      <a:pt x="480443" y="361482"/>
                      <a:pt x="482158" y="363292"/>
                    </a:cubicBezTo>
                    <a:cubicBezTo>
                      <a:pt x="483872" y="365101"/>
                      <a:pt x="488635" y="369483"/>
                      <a:pt x="486634" y="370721"/>
                    </a:cubicBezTo>
                    <a:lnTo>
                      <a:pt x="485301" y="371578"/>
                    </a:lnTo>
                    <a:lnTo>
                      <a:pt x="477659" y="372641"/>
                    </a:lnTo>
                    <a:lnTo>
                      <a:pt x="478062" y="366435"/>
                    </a:lnTo>
                    <a:cubicBezTo>
                      <a:pt x="476443" y="365006"/>
                      <a:pt x="466346" y="362911"/>
                      <a:pt x="464441" y="359958"/>
                    </a:cubicBezTo>
                    <a:lnTo>
                      <a:pt x="464727" y="355195"/>
                    </a:lnTo>
                    <a:lnTo>
                      <a:pt x="464822" y="354433"/>
                    </a:lnTo>
                    <a:cubicBezTo>
                      <a:pt x="465203" y="353576"/>
                      <a:pt x="464632" y="353005"/>
                      <a:pt x="463679" y="353195"/>
                    </a:cubicBezTo>
                    <a:cubicBezTo>
                      <a:pt x="462632" y="353290"/>
                      <a:pt x="460536" y="356053"/>
                      <a:pt x="459393" y="358529"/>
                    </a:cubicBezTo>
                    <a:cubicBezTo>
                      <a:pt x="458250" y="361006"/>
                      <a:pt x="454250" y="365578"/>
                      <a:pt x="453107" y="362625"/>
                    </a:cubicBezTo>
                    <a:lnTo>
                      <a:pt x="448153" y="363006"/>
                    </a:lnTo>
                    <a:cubicBezTo>
                      <a:pt x="443391" y="363387"/>
                      <a:pt x="438533" y="365863"/>
                      <a:pt x="433675" y="363196"/>
                    </a:cubicBezTo>
                    <a:lnTo>
                      <a:pt x="430532" y="361482"/>
                    </a:lnTo>
                    <a:cubicBezTo>
                      <a:pt x="427199" y="362530"/>
                      <a:pt x="421579" y="364149"/>
                      <a:pt x="418054" y="365197"/>
                    </a:cubicBezTo>
                    <a:lnTo>
                      <a:pt x="415197" y="362530"/>
                    </a:lnTo>
                    <a:cubicBezTo>
                      <a:pt x="414721" y="362053"/>
                      <a:pt x="413101" y="361768"/>
                      <a:pt x="412625" y="362053"/>
                    </a:cubicBezTo>
                    <a:lnTo>
                      <a:pt x="408625" y="364435"/>
                    </a:lnTo>
                    <a:cubicBezTo>
                      <a:pt x="403576" y="366054"/>
                      <a:pt x="397290" y="367197"/>
                      <a:pt x="394528" y="366911"/>
                    </a:cubicBezTo>
                    <a:lnTo>
                      <a:pt x="392051" y="366625"/>
                    </a:lnTo>
                    <a:cubicBezTo>
                      <a:pt x="391099" y="366530"/>
                      <a:pt x="389956" y="365959"/>
                      <a:pt x="389384" y="366244"/>
                    </a:cubicBezTo>
                    <a:cubicBezTo>
                      <a:pt x="385098" y="368149"/>
                      <a:pt x="377954" y="369673"/>
                      <a:pt x="374335" y="368911"/>
                    </a:cubicBezTo>
                    <a:lnTo>
                      <a:pt x="373573" y="368816"/>
                    </a:lnTo>
                    <a:cubicBezTo>
                      <a:pt x="372430" y="367673"/>
                      <a:pt x="370525" y="367864"/>
                      <a:pt x="369286" y="369197"/>
                    </a:cubicBezTo>
                    <a:cubicBezTo>
                      <a:pt x="368048" y="370531"/>
                      <a:pt x="363286" y="373388"/>
                      <a:pt x="363286" y="370626"/>
                    </a:cubicBezTo>
                    <a:cubicBezTo>
                      <a:pt x="363286" y="367768"/>
                      <a:pt x="359761" y="362625"/>
                      <a:pt x="355380" y="364435"/>
                    </a:cubicBezTo>
                    <a:lnTo>
                      <a:pt x="352903" y="366911"/>
                    </a:lnTo>
                    <a:lnTo>
                      <a:pt x="350332" y="369578"/>
                    </a:lnTo>
                    <a:cubicBezTo>
                      <a:pt x="348903" y="368054"/>
                      <a:pt x="346808" y="366149"/>
                      <a:pt x="345760" y="365387"/>
                    </a:cubicBezTo>
                    <a:lnTo>
                      <a:pt x="344902" y="365482"/>
                    </a:lnTo>
                    <a:cubicBezTo>
                      <a:pt x="344045" y="365578"/>
                      <a:pt x="342616" y="366721"/>
                      <a:pt x="342712" y="367197"/>
                    </a:cubicBezTo>
                    <a:lnTo>
                      <a:pt x="343474" y="373483"/>
                    </a:lnTo>
                    <a:cubicBezTo>
                      <a:pt x="337378" y="373198"/>
                      <a:pt x="333282" y="372055"/>
                      <a:pt x="334330" y="371102"/>
                    </a:cubicBezTo>
                    <a:cubicBezTo>
                      <a:pt x="335377" y="370150"/>
                      <a:pt x="337283" y="366530"/>
                      <a:pt x="336520" y="365387"/>
                    </a:cubicBezTo>
                    <a:lnTo>
                      <a:pt x="336044" y="365387"/>
                    </a:lnTo>
                    <a:lnTo>
                      <a:pt x="328519" y="365673"/>
                    </a:lnTo>
                    <a:cubicBezTo>
                      <a:pt x="327186" y="370340"/>
                      <a:pt x="325186" y="373198"/>
                      <a:pt x="324138" y="372055"/>
                    </a:cubicBezTo>
                    <a:cubicBezTo>
                      <a:pt x="323090" y="370816"/>
                      <a:pt x="318994" y="368149"/>
                      <a:pt x="316994" y="368435"/>
                    </a:cubicBezTo>
                    <a:cubicBezTo>
                      <a:pt x="315089" y="368721"/>
                      <a:pt x="312232" y="373483"/>
                      <a:pt x="310708" y="373960"/>
                    </a:cubicBezTo>
                    <a:lnTo>
                      <a:pt x="310327" y="373579"/>
                    </a:lnTo>
                    <a:lnTo>
                      <a:pt x="309374" y="372626"/>
                    </a:lnTo>
                    <a:cubicBezTo>
                      <a:pt x="308803" y="371197"/>
                      <a:pt x="307660" y="370435"/>
                      <a:pt x="306612" y="371007"/>
                    </a:cubicBezTo>
                    <a:lnTo>
                      <a:pt x="305659" y="371197"/>
                    </a:lnTo>
                    <a:cubicBezTo>
                      <a:pt x="304040" y="371483"/>
                      <a:pt x="302326" y="371769"/>
                      <a:pt x="300707" y="371578"/>
                    </a:cubicBezTo>
                    <a:lnTo>
                      <a:pt x="296420" y="371483"/>
                    </a:lnTo>
                    <a:cubicBezTo>
                      <a:pt x="291086" y="370912"/>
                      <a:pt x="286419" y="371102"/>
                      <a:pt x="286133" y="372055"/>
                    </a:cubicBezTo>
                    <a:cubicBezTo>
                      <a:pt x="285848" y="373007"/>
                      <a:pt x="284419" y="374531"/>
                      <a:pt x="283752" y="372531"/>
                    </a:cubicBezTo>
                    <a:cubicBezTo>
                      <a:pt x="283085" y="370626"/>
                      <a:pt x="276037" y="370626"/>
                      <a:pt x="275846" y="371674"/>
                    </a:cubicBezTo>
                    <a:cubicBezTo>
                      <a:pt x="275656" y="372721"/>
                      <a:pt x="274132" y="375769"/>
                      <a:pt x="273084" y="376150"/>
                    </a:cubicBezTo>
                    <a:lnTo>
                      <a:pt x="272703" y="375960"/>
                    </a:lnTo>
                    <a:lnTo>
                      <a:pt x="266512" y="371674"/>
                    </a:lnTo>
                    <a:cubicBezTo>
                      <a:pt x="259082" y="373293"/>
                      <a:pt x="252129" y="375198"/>
                      <a:pt x="250986" y="375865"/>
                    </a:cubicBezTo>
                    <a:lnTo>
                      <a:pt x="249271" y="374722"/>
                    </a:lnTo>
                    <a:cubicBezTo>
                      <a:pt x="246509" y="372912"/>
                      <a:pt x="244700" y="373864"/>
                      <a:pt x="244700" y="376817"/>
                    </a:cubicBezTo>
                    <a:cubicBezTo>
                      <a:pt x="244700" y="377484"/>
                      <a:pt x="245081" y="378436"/>
                      <a:pt x="244604" y="378817"/>
                    </a:cubicBezTo>
                    <a:cubicBezTo>
                      <a:pt x="243937" y="379484"/>
                      <a:pt x="242794" y="379960"/>
                      <a:pt x="241747" y="380151"/>
                    </a:cubicBezTo>
                    <a:lnTo>
                      <a:pt x="241175" y="380246"/>
                    </a:lnTo>
                    <a:cubicBezTo>
                      <a:pt x="240413" y="379675"/>
                      <a:pt x="238508" y="377674"/>
                      <a:pt x="236984" y="375579"/>
                    </a:cubicBezTo>
                    <a:cubicBezTo>
                      <a:pt x="235460" y="373579"/>
                      <a:pt x="227650" y="369864"/>
                      <a:pt x="226507" y="370626"/>
                    </a:cubicBezTo>
                    <a:cubicBezTo>
                      <a:pt x="225364" y="371388"/>
                      <a:pt x="222316" y="374245"/>
                      <a:pt x="219839" y="375293"/>
                    </a:cubicBezTo>
                    <a:cubicBezTo>
                      <a:pt x="217363" y="376341"/>
                      <a:pt x="214791" y="381675"/>
                      <a:pt x="213839" y="381389"/>
                    </a:cubicBezTo>
                    <a:lnTo>
                      <a:pt x="213839" y="381199"/>
                    </a:lnTo>
                    <a:cubicBezTo>
                      <a:pt x="214029" y="379103"/>
                      <a:pt x="212981" y="377484"/>
                      <a:pt x="210409" y="378341"/>
                    </a:cubicBezTo>
                    <a:cubicBezTo>
                      <a:pt x="209266" y="378722"/>
                      <a:pt x="209171" y="381103"/>
                      <a:pt x="208600" y="382627"/>
                    </a:cubicBezTo>
                    <a:lnTo>
                      <a:pt x="208314" y="383199"/>
                    </a:lnTo>
                    <a:cubicBezTo>
                      <a:pt x="207838" y="383866"/>
                      <a:pt x="207742" y="382532"/>
                      <a:pt x="208124" y="380246"/>
                    </a:cubicBezTo>
                    <a:cubicBezTo>
                      <a:pt x="208504" y="377960"/>
                      <a:pt x="206314" y="371578"/>
                      <a:pt x="209266" y="369578"/>
                    </a:cubicBezTo>
                    <a:lnTo>
                      <a:pt x="211838" y="367673"/>
                    </a:lnTo>
                    <a:lnTo>
                      <a:pt x="212886" y="366911"/>
                    </a:lnTo>
                    <a:cubicBezTo>
                      <a:pt x="214029" y="365387"/>
                      <a:pt x="211457" y="364339"/>
                      <a:pt x="207171" y="364435"/>
                    </a:cubicBezTo>
                    <a:lnTo>
                      <a:pt x="205171" y="365768"/>
                    </a:lnTo>
                    <a:cubicBezTo>
                      <a:pt x="201837" y="368054"/>
                      <a:pt x="199837" y="368149"/>
                      <a:pt x="196693" y="365768"/>
                    </a:cubicBezTo>
                    <a:cubicBezTo>
                      <a:pt x="195836" y="365101"/>
                      <a:pt x="192026" y="365673"/>
                      <a:pt x="191074" y="366625"/>
                    </a:cubicBezTo>
                    <a:cubicBezTo>
                      <a:pt x="190216" y="367578"/>
                      <a:pt x="190598" y="369959"/>
                      <a:pt x="191455" y="371293"/>
                    </a:cubicBezTo>
                    <a:lnTo>
                      <a:pt x="192407" y="372721"/>
                    </a:lnTo>
                    <a:cubicBezTo>
                      <a:pt x="194217" y="373674"/>
                      <a:pt x="194598" y="375674"/>
                      <a:pt x="193455" y="377103"/>
                    </a:cubicBezTo>
                    <a:cubicBezTo>
                      <a:pt x="192217" y="378532"/>
                      <a:pt x="186692" y="381580"/>
                      <a:pt x="183454" y="381008"/>
                    </a:cubicBezTo>
                    <a:lnTo>
                      <a:pt x="187168" y="377865"/>
                    </a:lnTo>
                    <a:lnTo>
                      <a:pt x="190693" y="374817"/>
                    </a:lnTo>
                    <a:cubicBezTo>
                      <a:pt x="186787" y="373293"/>
                      <a:pt x="183454" y="373579"/>
                      <a:pt x="183263" y="375484"/>
                    </a:cubicBezTo>
                    <a:cubicBezTo>
                      <a:pt x="182977" y="377389"/>
                      <a:pt x="182216" y="380627"/>
                      <a:pt x="182025" y="378627"/>
                    </a:cubicBezTo>
                    <a:cubicBezTo>
                      <a:pt x="181834" y="376627"/>
                      <a:pt x="175167" y="378913"/>
                      <a:pt x="173738" y="377579"/>
                    </a:cubicBezTo>
                    <a:cubicBezTo>
                      <a:pt x="172309" y="376150"/>
                      <a:pt x="167071" y="373293"/>
                      <a:pt x="165737" y="374722"/>
                    </a:cubicBezTo>
                    <a:cubicBezTo>
                      <a:pt x="164404" y="376150"/>
                      <a:pt x="161165" y="378436"/>
                      <a:pt x="161832" y="376436"/>
                    </a:cubicBezTo>
                    <a:cubicBezTo>
                      <a:pt x="162499" y="374436"/>
                      <a:pt x="155069" y="375769"/>
                      <a:pt x="155069" y="377484"/>
                    </a:cubicBezTo>
                    <a:cubicBezTo>
                      <a:pt x="155069" y="379103"/>
                      <a:pt x="151164" y="384437"/>
                      <a:pt x="146401" y="384342"/>
                    </a:cubicBezTo>
                    <a:lnTo>
                      <a:pt x="142306" y="384723"/>
                    </a:lnTo>
                    <a:cubicBezTo>
                      <a:pt x="139543" y="384913"/>
                      <a:pt x="137067" y="386247"/>
                      <a:pt x="134305" y="386723"/>
                    </a:cubicBezTo>
                    <a:cubicBezTo>
                      <a:pt x="130209" y="387390"/>
                      <a:pt x="132495" y="383008"/>
                      <a:pt x="130209" y="382723"/>
                    </a:cubicBezTo>
                    <a:lnTo>
                      <a:pt x="126494" y="382342"/>
                    </a:lnTo>
                    <a:cubicBezTo>
                      <a:pt x="122208" y="383199"/>
                      <a:pt x="119827" y="384151"/>
                      <a:pt x="121160" y="384437"/>
                    </a:cubicBezTo>
                    <a:cubicBezTo>
                      <a:pt x="122494" y="384723"/>
                      <a:pt x="124970" y="387676"/>
                      <a:pt x="123637" y="390438"/>
                    </a:cubicBezTo>
                    <a:lnTo>
                      <a:pt x="120303" y="388914"/>
                    </a:lnTo>
                    <a:cubicBezTo>
                      <a:pt x="116969" y="387390"/>
                      <a:pt x="116112" y="392438"/>
                      <a:pt x="112874" y="389771"/>
                    </a:cubicBezTo>
                    <a:cubicBezTo>
                      <a:pt x="111445" y="388533"/>
                      <a:pt x="108206" y="388914"/>
                      <a:pt x="106111" y="388152"/>
                    </a:cubicBezTo>
                    <a:cubicBezTo>
                      <a:pt x="103539" y="387199"/>
                      <a:pt x="101348" y="385580"/>
                      <a:pt x="98776" y="384818"/>
                    </a:cubicBezTo>
                    <a:lnTo>
                      <a:pt x="97062" y="384342"/>
                    </a:lnTo>
                    <a:cubicBezTo>
                      <a:pt x="93824" y="384723"/>
                      <a:pt x="92299" y="386247"/>
                      <a:pt x="93538" y="387676"/>
                    </a:cubicBezTo>
                    <a:cubicBezTo>
                      <a:pt x="94776" y="389104"/>
                      <a:pt x="97157" y="392724"/>
                      <a:pt x="96491" y="393295"/>
                    </a:cubicBezTo>
                    <a:cubicBezTo>
                      <a:pt x="95824" y="393772"/>
                      <a:pt x="92776" y="395010"/>
                      <a:pt x="92014" y="394153"/>
                    </a:cubicBezTo>
                    <a:cubicBezTo>
                      <a:pt x="91252" y="393295"/>
                      <a:pt x="88490" y="391200"/>
                      <a:pt x="88108" y="392057"/>
                    </a:cubicBezTo>
                    <a:cubicBezTo>
                      <a:pt x="87727" y="392914"/>
                      <a:pt x="84679" y="393105"/>
                      <a:pt x="82203" y="390724"/>
                    </a:cubicBezTo>
                    <a:lnTo>
                      <a:pt x="77536" y="390819"/>
                    </a:lnTo>
                    <a:lnTo>
                      <a:pt x="74678" y="390914"/>
                    </a:lnTo>
                    <a:cubicBezTo>
                      <a:pt x="71916" y="391486"/>
                      <a:pt x="68011" y="392533"/>
                      <a:pt x="65915" y="393295"/>
                    </a:cubicBezTo>
                    <a:lnTo>
                      <a:pt x="65534" y="392914"/>
                    </a:lnTo>
                    <a:cubicBezTo>
                      <a:pt x="62772" y="389962"/>
                      <a:pt x="61343" y="392533"/>
                      <a:pt x="60010" y="393772"/>
                    </a:cubicBezTo>
                    <a:cubicBezTo>
                      <a:pt x="57819" y="395581"/>
                      <a:pt x="56104" y="395962"/>
                      <a:pt x="53628" y="394057"/>
                    </a:cubicBezTo>
                    <a:lnTo>
                      <a:pt x="52866" y="393486"/>
                    </a:lnTo>
                    <a:cubicBezTo>
                      <a:pt x="50961" y="393772"/>
                      <a:pt x="49532" y="394629"/>
                      <a:pt x="49818" y="395486"/>
                    </a:cubicBezTo>
                    <a:cubicBezTo>
                      <a:pt x="50104" y="396248"/>
                      <a:pt x="48389" y="400058"/>
                      <a:pt x="45246" y="401296"/>
                    </a:cubicBezTo>
                    <a:lnTo>
                      <a:pt x="44008" y="397486"/>
                    </a:lnTo>
                    <a:lnTo>
                      <a:pt x="43150" y="394819"/>
                    </a:lnTo>
                    <a:cubicBezTo>
                      <a:pt x="41150" y="395200"/>
                      <a:pt x="36483" y="395486"/>
                      <a:pt x="32959" y="395486"/>
                    </a:cubicBezTo>
                    <a:lnTo>
                      <a:pt x="29816" y="395581"/>
                    </a:lnTo>
                    <a:cubicBezTo>
                      <a:pt x="27053" y="395677"/>
                      <a:pt x="24577" y="392057"/>
                      <a:pt x="21433" y="395296"/>
                    </a:cubicBezTo>
                    <a:lnTo>
                      <a:pt x="20957" y="395772"/>
                    </a:lnTo>
                    <a:cubicBezTo>
                      <a:pt x="18004" y="394534"/>
                      <a:pt x="16099" y="393105"/>
                      <a:pt x="16861" y="392629"/>
                    </a:cubicBezTo>
                    <a:cubicBezTo>
                      <a:pt x="17528" y="392152"/>
                      <a:pt x="22291" y="389866"/>
                      <a:pt x="25434" y="388247"/>
                    </a:cubicBezTo>
                    <a:lnTo>
                      <a:pt x="27625" y="386342"/>
                    </a:lnTo>
                    <a:cubicBezTo>
                      <a:pt x="28673" y="385390"/>
                      <a:pt x="24577" y="383389"/>
                      <a:pt x="28006" y="381961"/>
                    </a:cubicBezTo>
                    <a:cubicBezTo>
                      <a:pt x="30196" y="381103"/>
                      <a:pt x="32006" y="379675"/>
                      <a:pt x="34292" y="379103"/>
                    </a:cubicBezTo>
                    <a:lnTo>
                      <a:pt x="38769" y="378055"/>
                    </a:lnTo>
                    <a:cubicBezTo>
                      <a:pt x="40293" y="374817"/>
                      <a:pt x="42484" y="371864"/>
                      <a:pt x="43532" y="371388"/>
                    </a:cubicBezTo>
                    <a:cubicBezTo>
                      <a:pt x="44579" y="370912"/>
                      <a:pt x="47818" y="371007"/>
                      <a:pt x="48199" y="369388"/>
                    </a:cubicBezTo>
                    <a:cubicBezTo>
                      <a:pt x="48580" y="367864"/>
                      <a:pt x="37626" y="358053"/>
                      <a:pt x="39245" y="358434"/>
                    </a:cubicBezTo>
                    <a:cubicBezTo>
                      <a:pt x="40865" y="358815"/>
                      <a:pt x="45627" y="358243"/>
                      <a:pt x="46389" y="356243"/>
                    </a:cubicBezTo>
                    <a:cubicBezTo>
                      <a:pt x="47151" y="354338"/>
                      <a:pt x="51437" y="350909"/>
                      <a:pt x="53818" y="354243"/>
                    </a:cubicBezTo>
                    <a:lnTo>
                      <a:pt x="53628" y="356529"/>
                    </a:lnTo>
                    <a:lnTo>
                      <a:pt x="53533" y="358339"/>
                    </a:lnTo>
                    <a:cubicBezTo>
                      <a:pt x="50390" y="360625"/>
                      <a:pt x="51628" y="363482"/>
                      <a:pt x="56390" y="364816"/>
                    </a:cubicBezTo>
                    <a:lnTo>
                      <a:pt x="58581" y="367006"/>
                    </a:lnTo>
                    <a:lnTo>
                      <a:pt x="60772" y="369197"/>
                    </a:lnTo>
                    <a:cubicBezTo>
                      <a:pt x="64106" y="370912"/>
                      <a:pt x="66868" y="370816"/>
                      <a:pt x="66868" y="368911"/>
                    </a:cubicBezTo>
                    <a:cubicBezTo>
                      <a:pt x="66868" y="367006"/>
                      <a:pt x="68677" y="362815"/>
                      <a:pt x="70964" y="363768"/>
                    </a:cubicBezTo>
                    <a:lnTo>
                      <a:pt x="71344" y="363482"/>
                    </a:lnTo>
                    <a:lnTo>
                      <a:pt x="73535" y="361768"/>
                    </a:lnTo>
                    <a:cubicBezTo>
                      <a:pt x="74107" y="363196"/>
                      <a:pt x="73059" y="367102"/>
                      <a:pt x="71344" y="370340"/>
                    </a:cubicBezTo>
                    <a:lnTo>
                      <a:pt x="69630" y="373198"/>
                    </a:lnTo>
                    <a:lnTo>
                      <a:pt x="65820" y="379484"/>
                    </a:lnTo>
                    <a:cubicBezTo>
                      <a:pt x="67153" y="383580"/>
                      <a:pt x="69535" y="385009"/>
                      <a:pt x="71154" y="382532"/>
                    </a:cubicBezTo>
                    <a:cubicBezTo>
                      <a:pt x="72773" y="380056"/>
                      <a:pt x="76393" y="371483"/>
                      <a:pt x="79345" y="368721"/>
                    </a:cubicBezTo>
                    <a:lnTo>
                      <a:pt x="80203" y="365197"/>
                    </a:lnTo>
                    <a:cubicBezTo>
                      <a:pt x="80679" y="363196"/>
                      <a:pt x="82203" y="364720"/>
                      <a:pt x="82489" y="366244"/>
                    </a:cubicBezTo>
                    <a:lnTo>
                      <a:pt x="83060" y="369673"/>
                    </a:lnTo>
                    <a:cubicBezTo>
                      <a:pt x="85918" y="368816"/>
                      <a:pt x="89442" y="367006"/>
                      <a:pt x="90966" y="365673"/>
                    </a:cubicBezTo>
                    <a:cubicBezTo>
                      <a:pt x="92395" y="364339"/>
                      <a:pt x="102682" y="365197"/>
                      <a:pt x="108492" y="363958"/>
                    </a:cubicBezTo>
                    <a:lnTo>
                      <a:pt x="113921" y="366054"/>
                    </a:lnTo>
                    <a:cubicBezTo>
                      <a:pt x="115350" y="366625"/>
                      <a:pt x="118398" y="367006"/>
                      <a:pt x="118493" y="364149"/>
                    </a:cubicBezTo>
                    <a:cubicBezTo>
                      <a:pt x="118589" y="362339"/>
                      <a:pt x="122779" y="360434"/>
                      <a:pt x="118303" y="358624"/>
                    </a:cubicBezTo>
                    <a:lnTo>
                      <a:pt x="117350" y="358243"/>
                    </a:lnTo>
                    <a:cubicBezTo>
                      <a:pt x="115541" y="356243"/>
                      <a:pt x="115636" y="355005"/>
                      <a:pt x="117541" y="355481"/>
                    </a:cubicBezTo>
                    <a:cubicBezTo>
                      <a:pt x="119446" y="355957"/>
                      <a:pt x="123446" y="357100"/>
                      <a:pt x="125827" y="357005"/>
                    </a:cubicBezTo>
                    <a:cubicBezTo>
                      <a:pt x="128209" y="356815"/>
                      <a:pt x="133924" y="360815"/>
                      <a:pt x="138972" y="359577"/>
                    </a:cubicBezTo>
                    <a:lnTo>
                      <a:pt x="143830" y="359196"/>
                    </a:lnTo>
                    <a:lnTo>
                      <a:pt x="143830" y="356708"/>
                    </a:lnTo>
                    <a:lnTo>
                      <a:pt x="146306" y="358434"/>
                    </a:lnTo>
                    <a:lnTo>
                      <a:pt x="147735" y="359386"/>
                    </a:lnTo>
                    <a:lnTo>
                      <a:pt x="150021" y="360815"/>
                    </a:lnTo>
                    <a:cubicBezTo>
                      <a:pt x="153069" y="359482"/>
                      <a:pt x="160022" y="357481"/>
                      <a:pt x="165547" y="356338"/>
                    </a:cubicBezTo>
                    <a:lnTo>
                      <a:pt x="160308" y="350909"/>
                    </a:lnTo>
                    <a:cubicBezTo>
                      <a:pt x="160117" y="350719"/>
                      <a:pt x="160689" y="349671"/>
                      <a:pt x="161165" y="349576"/>
                    </a:cubicBezTo>
                    <a:cubicBezTo>
                      <a:pt x="161927" y="349385"/>
                      <a:pt x="163070" y="349290"/>
                      <a:pt x="163642" y="349576"/>
                    </a:cubicBezTo>
                    <a:lnTo>
                      <a:pt x="170690" y="353862"/>
                    </a:lnTo>
                    <a:cubicBezTo>
                      <a:pt x="171738" y="350338"/>
                      <a:pt x="173071" y="347099"/>
                      <a:pt x="173548" y="346718"/>
                    </a:cubicBezTo>
                    <a:cubicBezTo>
                      <a:pt x="174024" y="346337"/>
                      <a:pt x="175358" y="346909"/>
                      <a:pt x="175453" y="348909"/>
                    </a:cubicBezTo>
                    <a:lnTo>
                      <a:pt x="176119" y="349099"/>
                    </a:lnTo>
                    <a:lnTo>
                      <a:pt x="181739" y="350433"/>
                    </a:lnTo>
                    <a:cubicBezTo>
                      <a:pt x="183168" y="354624"/>
                      <a:pt x="184787" y="358339"/>
                      <a:pt x="185264" y="358624"/>
                    </a:cubicBezTo>
                    <a:cubicBezTo>
                      <a:pt x="185740" y="359005"/>
                      <a:pt x="187073" y="358910"/>
                      <a:pt x="188026" y="358243"/>
                    </a:cubicBezTo>
                    <a:cubicBezTo>
                      <a:pt x="188883" y="357577"/>
                      <a:pt x="191645" y="356338"/>
                      <a:pt x="192217" y="357100"/>
                    </a:cubicBezTo>
                    <a:cubicBezTo>
                      <a:pt x="192788" y="357767"/>
                      <a:pt x="196122" y="358339"/>
                      <a:pt x="198313" y="356624"/>
                    </a:cubicBezTo>
                    <a:lnTo>
                      <a:pt x="200789" y="355957"/>
                    </a:lnTo>
                    <a:lnTo>
                      <a:pt x="208790" y="353767"/>
                    </a:lnTo>
                    <a:cubicBezTo>
                      <a:pt x="210219" y="347671"/>
                      <a:pt x="211648" y="342527"/>
                      <a:pt x="211838" y="342241"/>
                    </a:cubicBezTo>
                    <a:cubicBezTo>
                      <a:pt x="212124" y="341956"/>
                      <a:pt x="214219" y="341860"/>
                      <a:pt x="215934" y="342527"/>
                    </a:cubicBezTo>
                    <a:cubicBezTo>
                      <a:pt x="217649" y="343194"/>
                      <a:pt x="215267" y="351195"/>
                      <a:pt x="216886" y="351576"/>
                    </a:cubicBezTo>
                    <a:cubicBezTo>
                      <a:pt x="218506" y="352052"/>
                      <a:pt x="226126" y="351195"/>
                      <a:pt x="230317" y="348909"/>
                    </a:cubicBezTo>
                    <a:lnTo>
                      <a:pt x="234222" y="346623"/>
                    </a:lnTo>
                    <a:cubicBezTo>
                      <a:pt x="234698" y="346337"/>
                      <a:pt x="234603" y="345289"/>
                      <a:pt x="234412" y="344718"/>
                    </a:cubicBezTo>
                    <a:cubicBezTo>
                      <a:pt x="234222" y="344337"/>
                      <a:pt x="233460" y="343670"/>
                      <a:pt x="232889" y="343670"/>
                    </a:cubicBezTo>
                    <a:lnTo>
                      <a:pt x="226983" y="343670"/>
                    </a:lnTo>
                    <a:cubicBezTo>
                      <a:pt x="226888" y="341194"/>
                      <a:pt x="229174" y="339670"/>
                      <a:pt x="232222" y="340241"/>
                    </a:cubicBezTo>
                    <a:cubicBezTo>
                      <a:pt x="235270" y="340813"/>
                      <a:pt x="241651" y="344813"/>
                      <a:pt x="240604" y="345670"/>
                    </a:cubicBezTo>
                    <a:cubicBezTo>
                      <a:pt x="239651" y="346528"/>
                      <a:pt x="241080" y="350242"/>
                      <a:pt x="245461" y="352433"/>
                    </a:cubicBezTo>
                    <a:cubicBezTo>
                      <a:pt x="249843" y="354624"/>
                      <a:pt x="262511" y="349385"/>
                      <a:pt x="261749" y="348337"/>
                    </a:cubicBezTo>
                    <a:lnTo>
                      <a:pt x="261178" y="347194"/>
                    </a:lnTo>
                    <a:lnTo>
                      <a:pt x="260225" y="345385"/>
                    </a:lnTo>
                    <a:cubicBezTo>
                      <a:pt x="262130" y="343194"/>
                      <a:pt x="266893" y="340622"/>
                      <a:pt x="270798" y="339479"/>
                    </a:cubicBezTo>
                    <a:cubicBezTo>
                      <a:pt x="274608" y="338336"/>
                      <a:pt x="285657" y="340336"/>
                      <a:pt x="286514" y="338241"/>
                    </a:cubicBezTo>
                    <a:cubicBezTo>
                      <a:pt x="287371" y="336241"/>
                      <a:pt x="290515" y="330811"/>
                      <a:pt x="291277" y="331859"/>
                    </a:cubicBezTo>
                    <a:cubicBezTo>
                      <a:pt x="291943" y="332907"/>
                      <a:pt x="295563" y="333574"/>
                      <a:pt x="297658" y="330907"/>
                    </a:cubicBezTo>
                    <a:lnTo>
                      <a:pt x="299373" y="329287"/>
                    </a:lnTo>
                    <a:cubicBezTo>
                      <a:pt x="300040" y="328716"/>
                      <a:pt x="302611" y="328525"/>
                      <a:pt x="302611" y="328621"/>
                    </a:cubicBezTo>
                    <a:cubicBezTo>
                      <a:pt x="305564" y="336145"/>
                      <a:pt x="313089" y="331669"/>
                      <a:pt x="318423" y="332621"/>
                    </a:cubicBezTo>
                    <a:cubicBezTo>
                      <a:pt x="319471" y="332812"/>
                      <a:pt x="320804" y="332240"/>
                      <a:pt x="321757" y="331764"/>
                    </a:cubicBezTo>
                    <a:cubicBezTo>
                      <a:pt x="322233" y="331478"/>
                      <a:pt x="322138" y="330430"/>
                      <a:pt x="321947" y="329859"/>
                    </a:cubicBezTo>
                    <a:lnTo>
                      <a:pt x="321757" y="329478"/>
                    </a:lnTo>
                    <a:cubicBezTo>
                      <a:pt x="320995" y="329097"/>
                      <a:pt x="317470" y="328716"/>
                      <a:pt x="314041" y="328525"/>
                    </a:cubicBezTo>
                    <a:lnTo>
                      <a:pt x="310803" y="328430"/>
                    </a:lnTo>
                    <a:cubicBezTo>
                      <a:pt x="308612" y="328335"/>
                      <a:pt x="306421" y="326716"/>
                      <a:pt x="304135" y="326525"/>
                    </a:cubicBezTo>
                    <a:lnTo>
                      <a:pt x="300897" y="326335"/>
                    </a:lnTo>
                    <a:cubicBezTo>
                      <a:pt x="299468" y="324430"/>
                      <a:pt x="297087" y="321763"/>
                      <a:pt x="295468" y="320239"/>
                    </a:cubicBezTo>
                    <a:cubicBezTo>
                      <a:pt x="293849" y="318810"/>
                      <a:pt x="286324" y="321667"/>
                      <a:pt x="284800" y="321763"/>
                    </a:cubicBezTo>
                    <a:cubicBezTo>
                      <a:pt x="283276" y="321953"/>
                      <a:pt x="279847" y="320429"/>
                      <a:pt x="280704" y="318143"/>
                    </a:cubicBezTo>
                    <a:cubicBezTo>
                      <a:pt x="281561" y="315857"/>
                      <a:pt x="281466" y="309571"/>
                      <a:pt x="280133" y="309285"/>
                    </a:cubicBezTo>
                    <a:lnTo>
                      <a:pt x="279751" y="309571"/>
                    </a:lnTo>
                    <a:cubicBezTo>
                      <a:pt x="277370" y="311571"/>
                      <a:pt x="275275" y="315286"/>
                      <a:pt x="272798" y="315476"/>
                    </a:cubicBezTo>
                    <a:lnTo>
                      <a:pt x="268131" y="315857"/>
                    </a:lnTo>
                    <a:cubicBezTo>
                      <a:pt x="265654" y="318334"/>
                      <a:pt x="261749" y="321572"/>
                      <a:pt x="259558" y="323001"/>
                    </a:cubicBezTo>
                    <a:lnTo>
                      <a:pt x="254701" y="318905"/>
                    </a:lnTo>
                    <a:lnTo>
                      <a:pt x="252986" y="317476"/>
                    </a:lnTo>
                    <a:cubicBezTo>
                      <a:pt x="250986" y="315952"/>
                      <a:pt x="248033" y="314428"/>
                      <a:pt x="246414" y="314143"/>
                    </a:cubicBezTo>
                    <a:lnTo>
                      <a:pt x="245081" y="314524"/>
                    </a:lnTo>
                    <a:lnTo>
                      <a:pt x="239080" y="316143"/>
                    </a:lnTo>
                    <a:cubicBezTo>
                      <a:pt x="236984" y="313666"/>
                      <a:pt x="235079" y="311380"/>
                      <a:pt x="234698" y="311095"/>
                    </a:cubicBezTo>
                    <a:cubicBezTo>
                      <a:pt x="234412" y="310809"/>
                      <a:pt x="231841" y="311857"/>
                      <a:pt x="230221" y="314333"/>
                    </a:cubicBezTo>
                    <a:lnTo>
                      <a:pt x="227935" y="315571"/>
                    </a:lnTo>
                    <a:cubicBezTo>
                      <a:pt x="225745" y="316810"/>
                      <a:pt x="222030" y="315286"/>
                      <a:pt x="220125" y="317857"/>
                    </a:cubicBezTo>
                    <a:cubicBezTo>
                      <a:pt x="219839" y="318238"/>
                      <a:pt x="218315" y="318238"/>
                      <a:pt x="217744" y="317953"/>
                    </a:cubicBezTo>
                    <a:cubicBezTo>
                      <a:pt x="215267" y="316905"/>
                      <a:pt x="212981" y="315571"/>
                      <a:pt x="210505" y="314428"/>
                    </a:cubicBezTo>
                    <a:cubicBezTo>
                      <a:pt x="208790" y="313571"/>
                      <a:pt x="207266" y="316810"/>
                      <a:pt x="204790" y="314333"/>
                    </a:cubicBezTo>
                    <a:lnTo>
                      <a:pt x="203361" y="312809"/>
                    </a:lnTo>
                    <a:cubicBezTo>
                      <a:pt x="199932" y="312333"/>
                      <a:pt x="192312" y="310999"/>
                      <a:pt x="186311" y="309952"/>
                    </a:cubicBezTo>
                    <a:lnTo>
                      <a:pt x="181834" y="306332"/>
                    </a:lnTo>
                    <a:lnTo>
                      <a:pt x="179834" y="304713"/>
                    </a:lnTo>
                    <a:cubicBezTo>
                      <a:pt x="175167" y="304999"/>
                      <a:pt x="171452" y="306713"/>
                      <a:pt x="171833" y="308523"/>
                    </a:cubicBezTo>
                    <a:cubicBezTo>
                      <a:pt x="172119" y="310237"/>
                      <a:pt x="167261" y="315476"/>
                      <a:pt x="160784" y="315381"/>
                    </a:cubicBezTo>
                    <a:lnTo>
                      <a:pt x="155069" y="316048"/>
                    </a:lnTo>
                    <a:cubicBezTo>
                      <a:pt x="150307" y="316619"/>
                      <a:pt x="153069" y="311952"/>
                      <a:pt x="149735" y="311761"/>
                    </a:cubicBezTo>
                    <a:cubicBezTo>
                      <a:pt x="146973" y="311571"/>
                      <a:pt x="144116" y="311095"/>
                      <a:pt x="141544" y="310428"/>
                    </a:cubicBezTo>
                    <a:lnTo>
                      <a:pt x="140972" y="310333"/>
                    </a:lnTo>
                    <a:cubicBezTo>
                      <a:pt x="140686" y="308047"/>
                      <a:pt x="139067" y="308523"/>
                      <a:pt x="137258" y="311380"/>
                    </a:cubicBezTo>
                    <a:lnTo>
                      <a:pt x="135733" y="313095"/>
                    </a:lnTo>
                    <a:cubicBezTo>
                      <a:pt x="135257" y="313666"/>
                      <a:pt x="133257" y="314047"/>
                      <a:pt x="132400" y="313666"/>
                    </a:cubicBezTo>
                    <a:cubicBezTo>
                      <a:pt x="131638" y="313285"/>
                      <a:pt x="130781" y="311476"/>
                      <a:pt x="131161" y="311095"/>
                    </a:cubicBezTo>
                    <a:lnTo>
                      <a:pt x="134209" y="308237"/>
                    </a:lnTo>
                    <a:cubicBezTo>
                      <a:pt x="133543" y="304332"/>
                      <a:pt x="132114" y="302046"/>
                      <a:pt x="131066" y="303284"/>
                    </a:cubicBezTo>
                    <a:cubicBezTo>
                      <a:pt x="130018" y="304522"/>
                      <a:pt x="127066" y="307380"/>
                      <a:pt x="126780" y="307285"/>
                    </a:cubicBezTo>
                    <a:cubicBezTo>
                      <a:pt x="126494" y="307189"/>
                      <a:pt x="126113" y="305761"/>
                      <a:pt x="126685" y="304522"/>
                    </a:cubicBezTo>
                    <a:cubicBezTo>
                      <a:pt x="127256" y="303284"/>
                      <a:pt x="126590" y="299569"/>
                      <a:pt x="123637" y="299569"/>
                    </a:cubicBezTo>
                    <a:cubicBezTo>
                      <a:pt x="120684" y="299569"/>
                      <a:pt x="113635" y="300712"/>
                      <a:pt x="113921" y="302236"/>
                    </a:cubicBezTo>
                    <a:cubicBezTo>
                      <a:pt x="114207" y="303665"/>
                      <a:pt x="108968" y="308618"/>
                      <a:pt x="107920" y="309666"/>
                    </a:cubicBezTo>
                    <a:cubicBezTo>
                      <a:pt x="106777" y="310714"/>
                      <a:pt x="103539" y="313000"/>
                      <a:pt x="103158" y="312333"/>
                    </a:cubicBezTo>
                    <a:cubicBezTo>
                      <a:pt x="102777" y="311666"/>
                      <a:pt x="100300" y="311476"/>
                      <a:pt x="98776" y="313666"/>
                    </a:cubicBezTo>
                    <a:cubicBezTo>
                      <a:pt x="97252" y="315857"/>
                      <a:pt x="87061" y="315476"/>
                      <a:pt x="85537" y="314428"/>
                    </a:cubicBezTo>
                    <a:cubicBezTo>
                      <a:pt x="84108" y="313381"/>
                      <a:pt x="80869" y="312428"/>
                      <a:pt x="80489" y="315381"/>
                    </a:cubicBezTo>
                    <a:lnTo>
                      <a:pt x="76107" y="313857"/>
                    </a:lnTo>
                    <a:cubicBezTo>
                      <a:pt x="72964" y="312714"/>
                      <a:pt x="72202" y="310999"/>
                      <a:pt x="74107" y="307856"/>
                    </a:cubicBezTo>
                    <a:cubicBezTo>
                      <a:pt x="75535" y="305475"/>
                      <a:pt x="73154" y="306618"/>
                      <a:pt x="71059" y="306999"/>
                    </a:cubicBezTo>
                    <a:lnTo>
                      <a:pt x="67725" y="307666"/>
                    </a:lnTo>
                    <a:cubicBezTo>
                      <a:pt x="68582" y="305380"/>
                      <a:pt x="71059" y="303475"/>
                      <a:pt x="73154" y="303475"/>
                    </a:cubicBezTo>
                    <a:lnTo>
                      <a:pt x="73916" y="302713"/>
                    </a:lnTo>
                    <a:lnTo>
                      <a:pt x="75250" y="301379"/>
                    </a:lnTo>
                    <a:cubicBezTo>
                      <a:pt x="75726" y="299379"/>
                      <a:pt x="75250" y="296712"/>
                      <a:pt x="74011" y="295474"/>
                    </a:cubicBezTo>
                    <a:lnTo>
                      <a:pt x="73726" y="295664"/>
                    </a:lnTo>
                    <a:lnTo>
                      <a:pt x="64986" y="299691"/>
                    </a:lnTo>
                    <a:lnTo>
                      <a:pt x="66296" y="299665"/>
                    </a:lnTo>
                    <a:cubicBezTo>
                      <a:pt x="67725" y="300998"/>
                      <a:pt x="67534" y="303189"/>
                      <a:pt x="66010" y="304427"/>
                    </a:cubicBezTo>
                    <a:cubicBezTo>
                      <a:pt x="64486" y="305666"/>
                      <a:pt x="59343" y="307475"/>
                      <a:pt x="58105" y="305761"/>
                    </a:cubicBezTo>
                    <a:cubicBezTo>
                      <a:pt x="56771" y="304046"/>
                      <a:pt x="53723" y="299474"/>
                      <a:pt x="54009" y="299284"/>
                    </a:cubicBezTo>
                    <a:cubicBezTo>
                      <a:pt x="54295" y="299093"/>
                      <a:pt x="55724" y="299093"/>
                      <a:pt x="56771" y="299855"/>
                    </a:cubicBezTo>
                    <a:lnTo>
                      <a:pt x="63757" y="299716"/>
                    </a:lnTo>
                    <a:lnTo>
                      <a:pt x="59283" y="292199"/>
                    </a:lnTo>
                    <a:cubicBezTo>
                      <a:pt x="58033" y="290163"/>
                      <a:pt x="57200" y="288901"/>
                      <a:pt x="57057" y="288901"/>
                    </a:cubicBezTo>
                    <a:cubicBezTo>
                      <a:pt x="56866" y="288901"/>
                      <a:pt x="54104" y="290711"/>
                      <a:pt x="52866" y="292997"/>
                    </a:cubicBezTo>
                    <a:cubicBezTo>
                      <a:pt x="51628" y="295283"/>
                      <a:pt x="48580" y="298617"/>
                      <a:pt x="48866" y="295378"/>
                    </a:cubicBezTo>
                    <a:lnTo>
                      <a:pt x="43722" y="295283"/>
                    </a:lnTo>
                    <a:lnTo>
                      <a:pt x="42293" y="295283"/>
                    </a:lnTo>
                    <a:cubicBezTo>
                      <a:pt x="40769" y="296236"/>
                      <a:pt x="38864" y="295759"/>
                      <a:pt x="38102" y="294331"/>
                    </a:cubicBezTo>
                    <a:cubicBezTo>
                      <a:pt x="37340" y="292902"/>
                      <a:pt x="33244" y="291664"/>
                      <a:pt x="31244" y="295855"/>
                    </a:cubicBezTo>
                    <a:lnTo>
                      <a:pt x="29530" y="299093"/>
                    </a:lnTo>
                    <a:cubicBezTo>
                      <a:pt x="29339" y="299379"/>
                      <a:pt x="27910" y="299474"/>
                      <a:pt x="27244" y="299284"/>
                    </a:cubicBezTo>
                    <a:lnTo>
                      <a:pt x="26577" y="299188"/>
                    </a:lnTo>
                    <a:cubicBezTo>
                      <a:pt x="26101" y="298617"/>
                      <a:pt x="25434" y="296902"/>
                      <a:pt x="25243" y="295378"/>
                    </a:cubicBezTo>
                    <a:cubicBezTo>
                      <a:pt x="25053" y="293854"/>
                      <a:pt x="25720" y="289282"/>
                      <a:pt x="28768" y="288235"/>
                    </a:cubicBezTo>
                    <a:cubicBezTo>
                      <a:pt x="31911" y="287187"/>
                      <a:pt x="29434" y="279091"/>
                      <a:pt x="30101" y="278233"/>
                    </a:cubicBezTo>
                    <a:cubicBezTo>
                      <a:pt x="30768" y="277281"/>
                      <a:pt x="32292" y="274614"/>
                      <a:pt x="31911" y="274233"/>
                    </a:cubicBezTo>
                    <a:lnTo>
                      <a:pt x="31625" y="274233"/>
                    </a:lnTo>
                    <a:lnTo>
                      <a:pt x="28291" y="274614"/>
                    </a:lnTo>
                    <a:cubicBezTo>
                      <a:pt x="25243" y="273280"/>
                      <a:pt x="21624" y="270899"/>
                      <a:pt x="20100" y="269470"/>
                    </a:cubicBezTo>
                    <a:lnTo>
                      <a:pt x="18576" y="270709"/>
                    </a:lnTo>
                    <a:lnTo>
                      <a:pt x="17719" y="271375"/>
                    </a:lnTo>
                    <a:cubicBezTo>
                      <a:pt x="18385" y="273852"/>
                      <a:pt x="17814" y="276328"/>
                      <a:pt x="16576" y="276805"/>
                    </a:cubicBezTo>
                    <a:cubicBezTo>
                      <a:pt x="15337" y="277281"/>
                      <a:pt x="11337" y="276995"/>
                      <a:pt x="12099" y="274328"/>
                    </a:cubicBezTo>
                    <a:lnTo>
                      <a:pt x="12480" y="272328"/>
                    </a:lnTo>
                    <a:cubicBezTo>
                      <a:pt x="12670" y="270994"/>
                      <a:pt x="12861" y="269470"/>
                      <a:pt x="12480" y="268137"/>
                    </a:cubicBezTo>
                    <a:cubicBezTo>
                      <a:pt x="11908" y="266232"/>
                      <a:pt x="11432" y="264041"/>
                      <a:pt x="9813" y="262898"/>
                    </a:cubicBezTo>
                    <a:lnTo>
                      <a:pt x="8194" y="261755"/>
                    </a:lnTo>
                    <a:cubicBezTo>
                      <a:pt x="5146" y="261469"/>
                      <a:pt x="2574" y="260803"/>
                      <a:pt x="2479" y="260231"/>
                    </a:cubicBezTo>
                    <a:cubicBezTo>
                      <a:pt x="2383" y="259755"/>
                      <a:pt x="3717" y="253564"/>
                      <a:pt x="5336" y="247563"/>
                    </a:cubicBezTo>
                    <a:lnTo>
                      <a:pt x="15242" y="247087"/>
                    </a:lnTo>
                    <a:lnTo>
                      <a:pt x="19052" y="246896"/>
                    </a:lnTo>
                    <a:cubicBezTo>
                      <a:pt x="22672" y="244991"/>
                      <a:pt x="24005" y="243181"/>
                      <a:pt x="22005" y="243086"/>
                    </a:cubicBezTo>
                    <a:cubicBezTo>
                      <a:pt x="20005" y="242896"/>
                      <a:pt x="16766" y="241086"/>
                      <a:pt x="20005" y="239562"/>
                    </a:cubicBezTo>
                    <a:lnTo>
                      <a:pt x="22195" y="238133"/>
                    </a:lnTo>
                    <a:lnTo>
                      <a:pt x="23910" y="236990"/>
                    </a:lnTo>
                    <a:cubicBezTo>
                      <a:pt x="25910" y="237181"/>
                      <a:pt x="29053" y="238419"/>
                      <a:pt x="30958" y="239752"/>
                    </a:cubicBezTo>
                    <a:lnTo>
                      <a:pt x="32673" y="237847"/>
                    </a:lnTo>
                    <a:cubicBezTo>
                      <a:pt x="33054" y="237466"/>
                      <a:pt x="30958" y="235847"/>
                      <a:pt x="30673" y="234704"/>
                    </a:cubicBezTo>
                    <a:cubicBezTo>
                      <a:pt x="30387" y="233466"/>
                      <a:pt x="30577" y="232037"/>
                      <a:pt x="33244" y="233371"/>
                    </a:cubicBezTo>
                    <a:lnTo>
                      <a:pt x="34197" y="233847"/>
                    </a:lnTo>
                    <a:cubicBezTo>
                      <a:pt x="37531" y="232799"/>
                      <a:pt x="36578" y="230608"/>
                      <a:pt x="32197" y="229180"/>
                    </a:cubicBezTo>
                    <a:lnTo>
                      <a:pt x="29149" y="228513"/>
                    </a:lnTo>
                    <a:lnTo>
                      <a:pt x="28101" y="228322"/>
                    </a:lnTo>
                    <a:cubicBezTo>
                      <a:pt x="26672" y="228989"/>
                      <a:pt x="25815" y="228894"/>
                      <a:pt x="26101" y="228132"/>
                    </a:cubicBezTo>
                    <a:cubicBezTo>
                      <a:pt x="26482" y="227275"/>
                      <a:pt x="26386" y="224703"/>
                      <a:pt x="25053" y="224417"/>
                    </a:cubicBezTo>
                    <a:cubicBezTo>
                      <a:pt x="23815" y="224036"/>
                      <a:pt x="20481" y="222417"/>
                      <a:pt x="20862" y="221655"/>
                    </a:cubicBezTo>
                    <a:cubicBezTo>
                      <a:pt x="21243" y="220893"/>
                      <a:pt x="20386" y="218607"/>
                      <a:pt x="18100" y="218416"/>
                    </a:cubicBezTo>
                    <a:cubicBezTo>
                      <a:pt x="15814" y="218226"/>
                      <a:pt x="16766" y="225560"/>
                      <a:pt x="15623" y="226132"/>
                    </a:cubicBezTo>
                    <a:cubicBezTo>
                      <a:pt x="14575" y="226703"/>
                      <a:pt x="10480" y="227751"/>
                      <a:pt x="9146" y="227370"/>
                    </a:cubicBezTo>
                    <a:cubicBezTo>
                      <a:pt x="7813" y="226989"/>
                      <a:pt x="4955" y="224322"/>
                      <a:pt x="5146" y="223274"/>
                    </a:cubicBezTo>
                    <a:lnTo>
                      <a:pt x="5812" y="222512"/>
                    </a:lnTo>
                    <a:cubicBezTo>
                      <a:pt x="6098" y="222131"/>
                      <a:pt x="7527" y="222036"/>
                      <a:pt x="8099" y="222322"/>
                    </a:cubicBezTo>
                    <a:lnTo>
                      <a:pt x="9241" y="222798"/>
                    </a:lnTo>
                    <a:cubicBezTo>
                      <a:pt x="11051" y="224131"/>
                      <a:pt x="12290" y="222893"/>
                      <a:pt x="11908" y="220036"/>
                    </a:cubicBezTo>
                    <a:cubicBezTo>
                      <a:pt x="11527" y="217178"/>
                      <a:pt x="15337" y="210796"/>
                      <a:pt x="17814" y="212130"/>
                    </a:cubicBezTo>
                    <a:cubicBezTo>
                      <a:pt x="20291" y="213463"/>
                      <a:pt x="24386" y="208034"/>
                      <a:pt x="23624" y="207844"/>
                    </a:cubicBezTo>
                    <a:cubicBezTo>
                      <a:pt x="22862" y="207653"/>
                      <a:pt x="20862" y="206320"/>
                      <a:pt x="21243" y="205558"/>
                    </a:cubicBezTo>
                    <a:lnTo>
                      <a:pt x="21529" y="205558"/>
                    </a:lnTo>
                    <a:cubicBezTo>
                      <a:pt x="25720" y="205843"/>
                      <a:pt x="27244" y="202795"/>
                      <a:pt x="29339" y="200890"/>
                    </a:cubicBezTo>
                    <a:lnTo>
                      <a:pt x="30292" y="200033"/>
                    </a:lnTo>
                    <a:cubicBezTo>
                      <a:pt x="29530" y="197557"/>
                      <a:pt x="29720" y="195271"/>
                      <a:pt x="30673" y="194890"/>
                    </a:cubicBezTo>
                    <a:cubicBezTo>
                      <a:pt x="31530" y="194509"/>
                      <a:pt x="35816" y="194128"/>
                      <a:pt x="37531" y="195080"/>
                    </a:cubicBezTo>
                    <a:cubicBezTo>
                      <a:pt x="39150" y="196128"/>
                      <a:pt x="37054" y="200986"/>
                      <a:pt x="38483" y="202033"/>
                    </a:cubicBezTo>
                    <a:cubicBezTo>
                      <a:pt x="39912" y="203176"/>
                      <a:pt x="43817" y="205939"/>
                      <a:pt x="44198" y="205748"/>
                    </a:cubicBezTo>
                    <a:cubicBezTo>
                      <a:pt x="44579" y="205558"/>
                      <a:pt x="45056" y="204415"/>
                      <a:pt x="44579" y="203653"/>
                    </a:cubicBezTo>
                    <a:cubicBezTo>
                      <a:pt x="44103" y="202891"/>
                      <a:pt x="43341" y="199271"/>
                      <a:pt x="43055" y="197557"/>
                    </a:cubicBezTo>
                    <a:cubicBezTo>
                      <a:pt x="42769" y="195842"/>
                      <a:pt x="42674" y="189651"/>
                      <a:pt x="47818" y="187079"/>
                    </a:cubicBezTo>
                    <a:lnTo>
                      <a:pt x="53818" y="190508"/>
                    </a:lnTo>
                    <a:lnTo>
                      <a:pt x="56104" y="191842"/>
                    </a:lnTo>
                    <a:cubicBezTo>
                      <a:pt x="57819" y="187936"/>
                      <a:pt x="59724" y="184603"/>
                      <a:pt x="60391" y="184126"/>
                    </a:cubicBezTo>
                    <a:cubicBezTo>
                      <a:pt x="61058" y="183650"/>
                      <a:pt x="63534" y="185079"/>
                      <a:pt x="65725" y="187365"/>
                    </a:cubicBezTo>
                    <a:lnTo>
                      <a:pt x="68011" y="189079"/>
                    </a:lnTo>
                    <a:lnTo>
                      <a:pt x="69535" y="190222"/>
                    </a:lnTo>
                    <a:cubicBezTo>
                      <a:pt x="70868" y="188413"/>
                      <a:pt x="72678" y="186222"/>
                      <a:pt x="73535" y="185269"/>
                    </a:cubicBezTo>
                    <a:lnTo>
                      <a:pt x="74392" y="185174"/>
                    </a:lnTo>
                    <a:lnTo>
                      <a:pt x="77726" y="184984"/>
                    </a:lnTo>
                    <a:cubicBezTo>
                      <a:pt x="81441" y="185841"/>
                      <a:pt x="83632" y="186603"/>
                      <a:pt x="82489" y="186793"/>
                    </a:cubicBezTo>
                    <a:cubicBezTo>
                      <a:pt x="81346" y="186984"/>
                      <a:pt x="77726" y="189270"/>
                      <a:pt x="77726" y="191365"/>
                    </a:cubicBezTo>
                    <a:cubicBezTo>
                      <a:pt x="77726" y="193461"/>
                      <a:pt x="78583" y="199462"/>
                      <a:pt x="79726" y="197652"/>
                    </a:cubicBezTo>
                    <a:cubicBezTo>
                      <a:pt x="80774" y="195842"/>
                      <a:pt x="84108" y="192604"/>
                      <a:pt x="84870" y="194223"/>
                    </a:cubicBezTo>
                    <a:lnTo>
                      <a:pt x="85918" y="195271"/>
                    </a:lnTo>
                    <a:cubicBezTo>
                      <a:pt x="88204" y="197652"/>
                      <a:pt x="95538" y="197271"/>
                      <a:pt x="97348" y="194699"/>
                    </a:cubicBezTo>
                    <a:lnTo>
                      <a:pt x="97729" y="194128"/>
                    </a:lnTo>
                    <a:cubicBezTo>
                      <a:pt x="97633" y="193366"/>
                      <a:pt x="96967" y="191365"/>
                      <a:pt x="96109" y="189746"/>
                    </a:cubicBezTo>
                    <a:cubicBezTo>
                      <a:pt x="95252" y="188127"/>
                      <a:pt x="93824" y="182983"/>
                      <a:pt x="94871" y="182126"/>
                    </a:cubicBezTo>
                    <a:cubicBezTo>
                      <a:pt x="95919" y="181269"/>
                      <a:pt x="100015" y="178888"/>
                      <a:pt x="99634" y="180221"/>
                    </a:cubicBezTo>
                    <a:cubicBezTo>
                      <a:pt x="99253" y="181555"/>
                      <a:pt x="100015" y="184698"/>
                      <a:pt x="102110" y="184222"/>
                    </a:cubicBezTo>
                    <a:cubicBezTo>
                      <a:pt x="104206" y="183745"/>
                      <a:pt x="110492" y="180507"/>
                      <a:pt x="110397" y="178602"/>
                    </a:cubicBezTo>
                    <a:lnTo>
                      <a:pt x="110683" y="176602"/>
                    </a:lnTo>
                    <a:cubicBezTo>
                      <a:pt x="110778" y="175840"/>
                      <a:pt x="111826" y="174697"/>
                      <a:pt x="112683" y="174601"/>
                    </a:cubicBezTo>
                    <a:lnTo>
                      <a:pt x="113635" y="174506"/>
                    </a:lnTo>
                    <a:cubicBezTo>
                      <a:pt x="114778" y="175173"/>
                      <a:pt x="120303" y="178221"/>
                      <a:pt x="125923" y="181174"/>
                    </a:cubicBezTo>
                    <a:lnTo>
                      <a:pt x="130876" y="180126"/>
                    </a:lnTo>
                    <a:lnTo>
                      <a:pt x="133448" y="179554"/>
                    </a:lnTo>
                    <a:cubicBezTo>
                      <a:pt x="135067" y="180697"/>
                      <a:pt x="134400" y="182031"/>
                      <a:pt x="132114" y="182507"/>
                    </a:cubicBezTo>
                    <a:cubicBezTo>
                      <a:pt x="129733" y="182983"/>
                      <a:pt x="132685" y="187651"/>
                      <a:pt x="137067" y="186222"/>
                    </a:cubicBezTo>
                    <a:lnTo>
                      <a:pt x="138400" y="183936"/>
                    </a:lnTo>
                    <a:lnTo>
                      <a:pt x="139829" y="181555"/>
                    </a:lnTo>
                    <a:cubicBezTo>
                      <a:pt x="138686" y="177459"/>
                      <a:pt x="139448" y="174887"/>
                      <a:pt x="141449" y="175744"/>
                    </a:cubicBezTo>
                    <a:cubicBezTo>
                      <a:pt x="143449" y="176602"/>
                      <a:pt x="150783" y="180031"/>
                      <a:pt x="153355" y="181078"/>
                    </a:cubicBezTo>
                    <a:lnTo>
                      <a:pt x="154593" y="180602"/>
                    </a:lnTo>
                    <a:cubicBezTo>
                      <a:pt x="155355" y="180316"/>
                      <a:pt x="156022" y="180126"/>
                      <a:pt x="156784" y="179840"/>
                    </a:cubicBezTo>
                    <a:lnTo>
                      <a:pt x="157165" y="179650"/>
                    </a:lnTo>
                    <a:cubicBezTo>
                      <a:pt x="157450" y="179364"/>
                      <a:pt x="159736" y="180412"/>
                      <a:pt x="162118" y="182126"/>
                    </a:cubicBezTo>
                    <a:cubicBezTo>
                      <a:pt x="164594" y="183745"/>
                      <a:pt x="159832" y="194128"/>
                      <a:pt x="159927" y="194604"/>
                    </a:cubicBezTo>
                    <a:lnTo>
                      <a:pt x="160117" y="194604"/>
                    </a:lnTo>
                    <a:lnTo>
                      <a:pt x="162118" y="194985"/>
                    </a:lnTo>
                    <a:cubicBezTo>
                      <a:pt x="164308" y="195271"/>
                      <a:pt x="167642" y="193651"/>
                      <a:pt x="169642" y="191270"/>
                    </a:cubicBezTo>
                    <a:lnTo>
                      <a:pt x="169738" y="189175"/>
                    </a:lnTo>
                    <a:lnTo>
                      <a:pt x="169833" y="186889"/>
                    </a:lnTo>
                    <a:cubicBezTo>
                      <a:pt x="170785" y="184793"/>
                      <a:pt x="172691" y="182221"/>
                      <a:pt x="174024" y="181269"/>
                    </a:cubicBezTo>
                    <a:cubicBezTo>
                      <a:pt x="175358" y="180316"/>
                      <a:pt x="168500" y="176506"/>
                      <a:pt x="167547" y="176506"/>
                    </a:cubicBezTo>
                    <a:cubicBezTo>
                      <a:pt x="166594" y="176506"/>
                      <a:pt x="163832" y="175173"/>
                      <a:pt x="165833" y="173649"/>
                    </a:cubicBezTo>
                    <a:lnTo>
                      <a:pt x="171983" y="167235"/>
                    </a:lnTo>
                    <a:lnTo>
                      <a:pt x="167833" y="168506"/>
                    </a:lnTo>
                    <a:cubicBezTo>
                      <a:pt x="165261" y="168506"/>
                      <a:pt x="157832" y="171744"/>
                      <a:pt x="157641" y="175745"/>
                    </a:cubicBezTo>
                    <a:lnTo>
                      <a:pt x="152784" y="176697"/>
                    </a:lnTo>
                    <a:lnTo>
                      <a:pt x="151069" y="177078"/>
                    </a:lnTo>
                    <a:cubicBezTo>
                      <a:pt x="147830" y="175173"/>
                      <a:pt x="146592" y="173459"/>
                      <a:pt x="148307" y="173173"/>
                    </a:cubicBezTo>
                    <a:cubicBezTo>
                      <a:pt x="150021" y="172887"/>
                      <a:pt x="154498" y="171077"/>
                      <a:pt x="154212" y="169839"/>
                    </a:cubicBezTo>
                    <a:cubicBezTo>
                      <a:pt x="153831" y="168410"/>
                      <a:pt x="162023" y="165172"/>
                      <a:pt x="165738" y="165553"/>
                    </a:cubicBezTo>
                    <a:lnTo>
                      <a:pt x="172199" y="167009"/>
                    </a:lnTo>
                    <a:lnTo>
                      <a:pt x="172500" y="166696"/>
                    </a:lnTo>
                    <a:lnTo>
                      <a:pt x="172500" y="166029"/>
                    </a:lnTo>
                    <a:cubicBezTo>
                      <a:pt x="172500" y="165648"/>
                      <a:pt x="172309" y="165172"/>
                      <a:pt x="172500" y="164981"/>
                    </a:cubicBezTo>
                    <a:cubicBezTo>
                      <a:pt x="174024" y="163838"/>
                      <a:pt x="175548" y="162219"/>
                      <a:pt x="177358" y="161933"/>
                    </a:cubicBezTo>
                    <a:cubicBezTo>
                      <a:pt x="179834" y="161552"/>
                      <a:pt x="182406" y="161838"/>
                      <a:pt x="184025" y="159742"/>
                    </a:cubicBezTo>
                    <a:cubicBezTo>
                      <a:pt x="185740" y="157456"/>
                      <a:pt x="187264" y="158314"/>
                      <a:pt x="189740" y="159457"/>
                    </a:cubicBezTo>
                    <a:lnTo>
                      <a:pt x="191645" y="160409"/>
                    </a:lnTo>
                    <a:cubicBezTo>
                      <a:pt x="194789" y="160028"/>
                      <a:pt x="194408" y="157361"/>
                      <a:pt x="190788" y="154408"/>
                    </a:cubicBezTo>
                    <a:lnTo>
                      <a:pt x="190312" y="150122"/>
                    </a:lnTo>
                    <a:lnTo>
                      <a:pt x="190026" y="147360"/>
                    </a:lnTo>
                    <a:cubicBezTo>
                      <a:pt x="187550" y="148693"/>
                      <a:pt x="185168" y="148312"/>
                      <a:pt x="184692" y="146503"/>
                    </a:cubicBezTo>
                    <a:lnTo>
                      <a:pt x="184216" y="144883"/>
                    </a:lnTo>
                    <a:lnTo>
                      <a:pt x="184216" y="144788"/>
                    </a:lnTo>
                    <a:cubicBezTo>
                      <a:pt x="183549" y="144788"/>
                      <a:pt x="182216" y="143264"/>
                      <a:pt x="181168" y="141264"/>
                    </a:cubicBezTo>
                    <a:lnTo>
                      <a:pt x="180215" y="139454"/>
                    </a:lnTo>
                    <a:cubicBezTo>
                      <a:pt x="179834" y="138787"/>
                      <a:pt x="181549" y="136311"/>
                      <a:pt x="182596" y="135644"/>
                    </a:cubicBezTo>
                    <a:lnTo>
                      <a:pt x="184120" y="134596"/>
                    </a:lnTo>
                    <a:cubicBezTo>
                      <a:pt x="185930" y="132977"/>
                      <a:pt x="187645" y="132787"/>
                      <a:pt x="187931" y="134025"/>
                    </a:cubicBezTo>
                    <a:cubicBezTo>
                      <a:pt x="188121" y="135263"/>
                      <a:pt x="191169" y="137835"/>
                      <a:pt x="194026" y="135930"/>
                    </a:cubicBezTo>
                    <a:cubicBezTo>
                      <a:pt x="196884" y="134025"/>
                      <a:pt x="203075" y="126405"/>
                      <a:pt x="205457" y="125357"/>
                    </a:cubicBezTo>
                    <a:lnTo>
                      <a:pt x="205837" y="126976"/>
                    </a:lnTo>
                    <a:cubicBezTo>
                      <a:pt x="206695" y="130405"/>
                      <a:pt x="207552" y="131072"/>
                      <a:pt x="211457" y="129167"/>
                    </a:cubicBezTo>
                    <a:cubicBezTo>
                      <a:pt x="214410" y="127643"/>
                      <a:pt x="217934" y="126691"/>
                      <a:pt x="221458" y="126119"/>
                    </a:cubicBezTo>
                    <a:cubicBezTo>
                      <a:pt x="223459" y="125738"/>
                      <a:pt x="226221" y="125071"/>
                      <a:pt x="227174" y="128405"/>
                    </a:cubicBezTo>
                    <a:cubicBezTo>
                      <a:pt x="227554" y="129929"/>
                      <a:pt x="231174" y="131167"/>
                      <a:pt x="233555" y="132120"/>
                    </a:cubicBezTo>
                    <a:cubicBezTo>
                      <a:pt x="234317" y="132406"/>
                      <a:pt x="236603" y="131929"/>
                      <a:pt x="236794" y="131358"/>
                    </a:cubicBezTo>
                    <a:cubicBezTo>
                      <a:pt x="238699" y="126786"/>
                      <a:pt x="244033" y="125929"/>
                      <a:pt x="248224" y="123833"/>
                    </a:cubicBezTo>
                    <a:lnTo>
                      <a:pt x="252129" y="121833"/>
                    </a:lnTo>
                    <a:cubicBezTo>
                      <a:pt x="251558" y="118118"/>
                      <a:pt x="250415" y="116118"/>
                      <a:pt x="249367" y="117356"/>
                    </a:cubicBezTo>
                    <a:cubicBezTo>
                      <a:pt x="248414" y="118594"/>
                      <a:pt x="244890" y="118594"/>
                      <a:pt x="243747" y="114689"/>
                    </a:cubicBezTo>
                    <a:lnTo>
                      <a:pt x="242128" y="111355"/>
                    </a:lnTo>
                    <a:cubicBezTo>
                      <a:pt x="241270" y="109736"/>
                      <a:pt x="239270" y="107641"/>
                      <a:pt x="237460" y="107355"/>
                    </a:cubicBezTo>
                    <a:lnTo>
                      <a:pt x="235936" y="107069"/>
                    </a:lnTo>
                    <a:cubicBezTo>
                      <a:pt x="233555" y="108879"/>
                      <a:pt x="232412" y="110593"/>
                      <a:pt x="233460" y="110879"/>
                    </a:cubicBezTo>
                    <a:cubicBezTo>
                      <a:pt x="234508" y="111260"/>
                      <a:pt x="236508" y="112498"/>
                      <a:pt x="235556" y="112879"/>
                    </a:cubicBezTo>
                    <a:cubicBezTo>
                      <a:pt x="234603" y="113260"/>
                      <a:pt x="232793" y="114880"/>
                      <a:pt x="234984" y="115165"/>
                    </a:cubicBezTo>
                    <a:lnTo>
                      <a:pt x="236032" y="115832"/>
                    </a:lnTo>
                    <a:lnTo>
                      <a:pt x="236794" y="116308"/>
                    </a:lnTo>
                    <a:cubicBezTo>
                      <a:pt x="236984" y="117547"/>
                      <a:pt x="236317" y="118499"/>
                      <a:pt x="235270" y="118404"/>
                    </a:cubicBezTo>
                    <a:lnTo>
                      <a:pt x="234508" y="118594"/>
                    </a:lnTo>
                    <a:lnTo>
                      <a:pt x="231079" y="119452"/>
                    </a:lnTo>
                    <a:cubicBezTo>
                      <a:pt x="227364" y="120595"/>
                      <a:pt x="223268" y="122785"/>
                      <a:pt x="221840" y="124309"/>
                    </a:cubicBezTo>
                    <a:lnTo>
                      <a:pt x="219173" y="122976"/>
                    </a:lnTo>
                    <a:cubicBezTo>
                      <a:pt x="217934" y="122404"/>
                      <a:pt x="216220" y="122023"/>
                      <a:pt x="214791" y="122214"/>
                    </a:cubicBezTo>
                    <a:lnTo>
                      <a:pt x="209171" y="122595"/>
                    </a:lnTo>
                    <a:cubicBezTo>
                      <a:pt x="209648" y="119928"/>
                      <a:pt x="210600" y="117166"/>
                      <a:pt x="211267" y="116594"/>
                    </a:cubicBezTo>
                    <a:lnTo>
                      <a:pt x="211171" y="116118"/>
                    </a:lnTo>
                    <a:cubicBezTo>
                      <a:pt x="211076" y="115165"/>
                      <a:pt x="210505" y="114213"/>
                      <a:pt x="209743" y="113546"/>
                    </a:cubicBezTo>
                    <a:cubicBezTo>
                      <a:pt x="209362" y="113165"/>
                      <a:pt x="207838" y="113260"/>
                      <a:pt x="207361" y="113641"/>
                    </a:cubicBezTo>
                    <a:lnTo>
                      <a:pt x="205742" y="114689"/>
                    </a:lnTo>
                    <a:cubicBezTo>
                      <a:pt x="203837" y="116308"/>
                      <a:pt x="199837" y="113451"/>
                      <a:pt x="196789" y="108403"/>
                    </a:cubicBezTo>
                    <a:lnTo>
                      <a:pt x="190883" y="109641"/>
                    </a:lnTo>
                    <a:lnTo>
                      <a:pt x="186311" y="110593"/>
                    </a:lnTo>
                    <a:cubicBezTo>
                      <a:pt x="181168" y="113451"/>
                      <a:pt x="174881" y="113832"/>
                      <a:pt x="172405" y="111355"/>
                    </a:cubicBezTo>
                    <a:lnTo>
                      <a:pt x="169738" y="110212"/>
                    </a:lnTo>
                    <a:lnTo>
                      <a:pt x="166975" y="109069"/>
                    </a:lnTo>
                    <a:cubicBezTo>
                      <a:pt x="162689" y="108784"/>
                      <a:pt x="162308" y="105831"/>
                      <a:pt x="165928" y="102497"/>
                    </a:cubicBezTo>
                    <a:lnTo>
                      <a:pt x="172119" y="104783"/>
                    </a:lnTo>
                    <a:lnTo>
                      <a:pt x="173929" y="105450"/>
                    </a:lnTo>
                    <a:cubicBezTo>
                      <a:pt x="177262" y="103354"/>
                      <a:pt x="180596" y="100783"/>
                      <a:pt x="181263" y="99830"/>
                    </a:cubicBezTo>
                    <a:cubicBezTo>
                      <a:pt x="182025" y="98878"/>
                      <a:pt x="188883" y="101926"/>
                      <a:pt x="192502" y="104116"/>
                    </a:cubicBezTo>
                    <a:lnTo>
                      <a:pt x="198217" y="99925"/>
                    </a:lnTo>
                    <a:lnTo>
                      <a:pt x="199170" y="99259"/>
                    </a:lnTo>
                    <a:cubicBezTo>
                      <a:pt x="200599" y="98116"/>
                      <a:pt x="200123" y="97068"/>
                      <a:pt x="198122" y="96973"/>
                    </a:cubicBezTo>
                    <a:cubicBezTo>
                      <a:pt x="196122" y="96782"/>
                      <a:pt x="189835" y="95925"/>
                      <a:pt x="191169" y="95449"/>
                    </a:cubicBezTo>
                    <a:cubicBezTo>
                      <a:pt x="192502" y="94972"/>
                      <a:pt x="195265" y="92496"/>
                      <a:pt x="194408" y="90781"/>
                    </a:cubicBezTo>
                    <a:cubicBezTo>
                      <a:pt x="193550" y="89162"/>
                      <a:pt x="192502" y="84209"/>
                      <a:pt x="194884" y="85066"/>
                    </a:cubicBezTo>
                    <a:lnTo>
                      <a:pt x="196408" y="85828"/>
                    </a:lnTo>
                    <a:lnTo>
                      <a:pt x="198979" y="87067"/>
                    </a:lnTo>
                    <a:cubicBezTo>
                      <a:pt x="200980" y="89162"/>
                      <a:pt x="202599" y="91258"/>
                      <a:pt x="202504" y="91829"/>
                    </a:cubicBezTo>
                    <a:lnTo>
                      <a:pt x="202408" y="92305"/>
                    </a:lnTo>
                    <a:lnTo>
                      <a:pt x="202313" y="93067"/>
                    </a:lnTo>
                    <a:cubicBezTo>
                      <a:pt x="202123" y="93829"/>
                      <a:pt x="203361" y="94210"/>
                      <a:pt x="205075" y="93829"/>
                    </a:cubicBezTo>
                    <a:lnTo>
                      <a:pt x="205933" y="93067"/>
                    </a:lnTo>
                    <a:cubicBezTo>
                      <a:pt x="206600" y="92401"/>
                      <a:pt x="205837" y="91067"/>
                      <a:pt x="206123" y="90019"/>
                    </a:cubicBezTo>
                    <a:lnTo>
                      <a:pt x="206695" y="87352"/>
                    </a:lnTo>
                    <a:cubicBezTo>
                      <a:pt x="209171" y="87924"/>
                      <a:pt x="210600" y="89638"/>
                      <a:pt x="209838" y="91258"/>
                    </a:cubicBezTo>
                    <a:cubicBezTo>
                      <a:pt x="209076" y="92877"/>
                      <a:pt x="206885" y="97258"/>
                      <a:pt x="206885" y="97544"/>
                    </a:cubicBezTo>
                    <a:cubicBezTo>
                      <a:pt x="206885" y="97830"/>
                      <a:pt x="208219" y="98306"/>
                      <a:pt x="210028" y="98306"/>
                    </a:cubicBezTo>
                    <a:cubicBezTo>
                      <a:pt x="211743" y="98306"/>
                      <a:pt x="215458" y="97258"/>
                      <a:pt x="214696" y="95925"/>
                    </a:cubicBezTo>
                    <a:lnTo>
                      <a:pt x="214791" y="94972"/>
                    </a:lnTo>
                    <a:lnTo>
                      <a:pt x="214982" y="93448"/>
                    </a:lnTo>
                    <a:lnTo>
                      <a:pt x="218478" y="91547"/>
                    </a:lnTo>
                    <a:lnTo>
                      <a:pt x="223649" y="94877"/>
                    </a:lnTo>
                    <a:lnTo>
                      <a:pt x="220328" y="90541"/>
                    </a:lnTo>
                    <a:lnTo>
                      <a:pt x="224792" y="88114"/>
                    </a:lnTo>
                    <a:lnTo>
                      <a:pt x="219649" y="86305"/>
                    </a:lnTo>
                    <a:cubicBezTo>
                      <a:pt x="218887" y="86019"/>
                      <a:pt x="216696" y="86876"/>
                      <a:pt x="216601" y="87352"/>
                    </a:cubicBezTo>
                    <a:cubicBezTo>
                      <a:pt x="216506" y="88305"/>
                      <a:pt x="217267" y="90305"/>
                      <a:pt x="217744" y="90305"/>
                    </a:cubicBezTo>
                    <a:lnTo>
                      <a:pt x="220220" y="90400"/>
                    </a:lnTo>
                    <a:lnTo>
                      <a:pt x="220328" y="90541"/>
                    </a:lnTo>
                    <a:lnTo>
                      <a:pt x="218478" y="91547"/>
                    </a:lnTo>
                    <a:lnTo>
                      <a:pt x="218029" y="91258"/>
                    </a:lnTo>
                    <a:cubicBezTo>
                      <a:pt x="215267" y="90115"/>
                      <a:pt x="210981" y="87924"/>
                      <a:pt x="210505" y="87352"/>
                    </a:cubicBezTo>
                    <a:cubicBezTo>
                      <a:pt x="210124" y="86781"/>
                      <a:pt x="211362" y="84590"/>
                      <a:pt x="214124" y="83638"/>
                    </a:cubicBezTo>
                    <a:cubicBezTo>
                      <a:pt x="216886" y="82685"/>
                      <a:pt x="224221" y="79828"/>
                      <a:pt x="224125" y="79542"/>
                    </a:cubicBezTo>
                    <a:cubicBezTo>
                      <a:pt x="224030" y="79256"/>
                      <a:pt x="221935" y="78494"/>
                      <a:pt x="219458" y="78494"/>
                    </a:cubicBezTo>
                    <a:lnTo>
                      <a:pt x="217458" y="77923"/>
                    </a:lnTo>
                    <a:cubicBezTo>
                      <a:pt x="215267" y="77256"/>
                      <a:pt x="213267" y="76018"/>
                      <a:pt x="211362" y="74779"/>
                    </a:cubicBezTo>
                    <a:lnTo>
                      <a:pt x="210981" y="74494"/>
                    </a:lnTo>
                    <a:cubicBezTo>
                      <a:pt x="211171" y="73541"/>
                      <a:pt x="212124" y="72684"/>
                      <a:pt x="213172" y="72684"/>
                    </a:cubicBezTo>
                    <a:lnTo>
                      <a:pt x="214029" y="72874"/>
                    </a:lnTo>
                    <a:lnTo>
                      <a:pt x="216982" y="73446"/>
                    </a:lnTo>
                    <a:cubicBezTo>
                      <a:pt x="220316" y="73636"/>
                      <a:pt x="225840" y="71541"/>
                      <a:pt x="229364" y="68969"/>
                    </a:cubicBezTo>
                    <a:lnTo>
                      <a:pt x="234412" y="70398"/>
                    </a:lnTo>
                    <a:lnTo>
                      <a:pt x="238508" y="71636"/>
                    </a:lnTo>
                    <a:cubicBezTo>
                      <a:pt x="243557" y="70969"/>
                      <a:pt x="246509" y="71446"/>
                      <a:pt x="244985" y="72589"/>
                    </a:cubicBezTo>
                    <a:cubicBezTo>
                      <a:pt x="243557" y="73827"/>
                      <a:pt x="242509" y="76684"/>
                      <a:pt x="245938" y="76399"/>
                    </a:cubicBezTo>
                    <a:cubicBezTo>
                      <a:pt x="249367" y="76113"/>
                      <a:pt x="252986" y="69160"/>
                      <a:pt x="253272" y="68874"/>
                    </a:cubicBezTo>
                    <a:cubicBezTo>
                      <a:pt x="253653" y="68588"/>
                      <a:pt x="257082" y="67540"/>
                      <a:pt x="260130" y="67064"/>
                    </a:cubicBezTo>
                    <a:lnTo>
                      <a:pt x="262892" y="67445"/>
                    </a:lnTo>
                    <a:cubicBezTo>
                      <a:pt x="265559" y="67826"/>
                      <a:pt x="268226" y="68779"/>
                      <a:pt x="270798" y="69445"/>
                    </a:cubicBezTo>
                    <a:lnTo>
                      <a:pt x="271179" y="69541"/>
                    </a:lnTo>
                    <a:cubicBezTo>
                      <a:pt x="272132" y="69636"/>
                      <a:pt x="272893" y="70874"/>
                      <a:pt x="272893" y="72208"/>
                    </a:cubicBezTo>
                    <a:cubicBezTo>
                      <a:pt x="272893" y="73636"/>
                      <a:pt x="274417" y="78208"/>
                      <a:pt x="276227" y="77256"/>
                    </a:cubicBezTo>
                    <a:cubicBezTo>
                      <a:pt x="278037" y="76303"/>
                      <a:pt x="282609" y="74684"/>
                      <a:pt x="282990" y="75256"/>
                    </a:cubicBezTo>
                    <a:cubicBezTo>
                      <a:pt x="283371" y="75922"/>
                      <a:pt x="285657" y="77542"/>
                      <a:pt x="286133" y="75732"/>
                    </a:cubicBezTo>
                    <a:cubicBezTo>
                      <a:pt x="286609" y="73827"/>
                      <a:pt x="285657" y="69445"/>
                      <a:pt x="285562" y="67255"/>
                    </a:cubicBezTo>
                    <a:cubicBezTo>
                      <a:pt x="285466" y="65064"/>
                      <a:pt x="287371" y="61063"/>
                      <a:pt x="288705" y="62111"/>
                    </a:cubicBezTo>
                    <a:cubicBezTo>
                      <a:pt x="290039" y="63159"/>
                      <a:pt x="295373" y="64111"/>
                      <a:pt x="297277" y="61444"/>
                    </a:cubicBezTo>
                    <a:lnTo>
                      <a:pt x="298897" y="61159"/>
                    </a:lnTo>
                    <a:cubicBezTo>
                      <a:pt x="304898" y="60016"/>
                      <a:pt x="311470" y="60492"/>
                      <a:pt x="316994" y="58587"/>
                    </a:cubicBezTo>
                    <a:cubicBezTo>
                      <a:pt x="321566" y="56968"/>
                      <a:pt x="324138" y="56872"/>
                      <a:pt x="327376" y="59920"/>
                    </a:cubicBezTo>
                    <a:lnTo>
                      <a:pt x="329377" y="61825"/>
                    </a:lnTo>
                    <a:cubicBezTo>
                      <a:pt x="331091" y="60111"/>
                      <a:pt x="333091" y="57920"/>
                      <a:pt x="333853" y="57063"/>
                    </a:cubicBezTo>
                    <a:lnTo>
                      <a:pt x="334711" y="56968"/>
                    </a:lnTo>
                    <a:lnTo>
                      <a:pt x="341188" y="56015"/>
                    </a:lnTo>
                    <a:cubicBezTo>
                      <a:pt x="348617" y="55063"/>
                      <a:pt x="354904" y="55253"/>
                      <a:pt x="355190" y="56396"/>
                    </a:cubicBezTo>
                    <a:cubicBezTo>
                      <a:pt x="355475" y="57539"/>
                      <a:pt x="358142" y="60492"/>
                      <a:pt x="360714" y="60587"/>
                    </a:cubicBezTo>
                    <a:cubicBezTo>
                      <a:pt x="363191" y="60682"/>
                      <a:pt x="367382" y="54682"/>
                      <a:pt x="369477" y="53158"/>
                    </a:cubicBezTo>
                    <a:lnTo>
                      <a:pt x="371191" y="51729"/>
                    </a:lnTo>
                    <a:cubicBezTo>
                      <a:pt x="373763" y="49538"/>
                      <a:pt x="374430" y="52586"/>
                      <a:pt x="375573" y="53348"/>
                    </a:cubicBezTo>
                    <a:cubicBezTo>
                      <a:pt x="378431" y="55348"/>
                      <a:pt x="380335" y="56396"/>
                      <a:pt x="381478" y="52205"/>
                    </a:cubicBezTo>
                    <a:cubicBezTo>
                      <a:pt x="382050" y="49919"/>
                      <a:pt x="384050" y="50395"/>
                      <a:pt x="386241" y="51348"/>
                    </a:cubicBezTo>
                    <a:cubicBezTo>
                      <a:pt x="389194" y="52586"/>
                      <a:pt x="393004" y="55634"/>
                      <a:pt x="394528" y="49824"/>
                    </a:cubicBezTo>
                    <a:cubicBezTo>
                      <a:pt x="394718" y="49157"/>
                      <a:pt x="398909" y="48681"/>
                      <a:pt x="401005" y="48967"/>
                    </a:cubicBezTo>
                    <a:cubicBezTo>
                      <a:pt x="407101" y="49824"/>
                      <a:pt x="408339" y="49919"/>
                      <a:pt x="412340" y="48586"/>
                    </a:cubicBezTo>
                    <a:cubicBezTo>
                      <a:pt x="414625" y="47824"/>
                      <a:pt x="416435" y="46490"/>
                      <a:pt x="419388" y="48300"/>
                    </a:cubicBezTo>
                    <a:cubicBezTo>
                      <a:pt x="420721" y="49062"/>
                      <a:pt x="424436" y="47157"/>
                      <a:pt x="427103" y="46490"/>
                    </a:cubicBezTo>
                    <a:lnTo>
                      <a:pt x="431580" y="45347"/>
                    </a:lnTo>
                    <a:cubicBezTo>
                      <a:pt x="432818" y="48300"/>
                      <a:pt x="434723" y="50014"/>
                      <a:pt x="435771" y="49252"/>
                    </a:cubicBezTo>
                    <a:cubicBezTo>
                      <a:pt x="436724" y="48490"/>
                      <a:pt x="440152" y="47347"/>
                      <a:pt x="440438" y="49062"/>
                    </a:cubicBezTo>
                    <a:cubicBezTo>
                      <a:pt x="440629" y="50681"/>
                      <a:pt x="441772" y="52967"/>
                      <a:pt x="442343" y="50586"/>
                    </a:cubicBezTo>
                    <a:cubicBezTo>
                      <a:pt x="442915" y="48300"/>
                      <a:pt x="447582" y="43537"/>
                      <a:pt x="448630" y="44776"/>
                    </a:cubicBezTo>
                    <a:cubicBezTo>
                      <a:pt x="449773" y="45919"/>
                      <a:pt x="455107" y="47538"/>
                      <a:pt x="457774" y="45252"/>
                    </a:cubicBezTo>
                    <a:lnTo>
                      <a:pt x="460250" y="44585"/>
                    </a:lnTo>
                    <a:cubicBezTo>
                      <a:pt x="464822" y="43347"/>
                      <a:pt x="469775" y="42966"/>
                      <a:pt x="474538" y="42394"/>
                    </a:cubicBezTo>
                    <a:cubicBezTo>
                      <a:pt x="481491" y="41442"/>
                      <a:pt x="488920" y="44204"/>
                      <a:pt x="495588" y="40680"/>
                    </a:cubicBezTo>
                    <a:cubicBezTo>
                      <a:pt x="495874" y="40585"/>
                      <a:pt x="497207" y="41156"/>
                      <a:pt x="497207" y="41442"/>
                    </a:cubicBezTo>
                    <a:cubicBezTo>
                      <a:pt x="496731" y="46109"/>
                      <a:pt x="502636" y="44490"/>
                      <a:pt x="505113" y="46300"/>
                    </a:cubicBezTo>
                    <a:cubicBezTo>
                      <a:pt x="506351" y="47252"/>
                      <a:pt x="510923" y="45157"/>
                      <a:pt x="513971" y="44490"/>
                    </a:cubicBezTo>
                    <a:lnTo>
                      <a:pt x="514352" y="44395"/>
                    </a:lnTo>
                    <a:cubicBezTo>
                      <a:pt x="514828" y="44395"/>
                      <a:pt x="514352" y="45823"/>
                      <a:pt x="513400" y="47538"/>
                    </a:cubicBezTo>
                    <a:cubicBezTo>
                      <a:pt x="512352" y="49252"/>
                      <a:pt x="512542" y="54110"/>
                      <a:pt x="516162" y="54491"/>
                    </a:cubicBezTo>
                    <a:cubicBezTo>
                      <a:pt x="519782" y="54872"/>
                      <a:pt x="529021" y="52777"/>
                      <a:pt x="529973" y="52777"/>
                    </a:cubicBezTo>
                    <a:lnTo>
                      <a:pt x="530831" y="52777"/>
                    </a:lnTo>
                    <a:lnTo>
                      <a:pt x="531688" y="52777"/>
                    </a:lnTo>
                    <a:cubicBezTo>
                      <a:pt x="532640" y="52777"/>
                      <a:pt x="536545" y="54872"/>
                      <a:pt x="540260" y="57444"/>
                    </a:cubicBezTo>
                    <a:lnTo>
                      <a:pt x="543213" y="53824"/>
                    </a:lnTo>
                    <a:lnTo>
                      <a:pt x="545690" y="50872"/>
                    </a:lnTo>
                    <a:cubicBezTo>
                      <a:pt x="541879" y="48967"/>
                      <a:pt x="538450" y="46109"/>
                      <a:pt x="538260" y="44490"/>
                    </a:cubicBezTo>
                    <a:cubicBezTo>
                      <a:pt x="537974" y="42871"/>
                      <a:pt x="540736" y="39727"/>
                      <a:pt x="545023" y="41728"/>
                    </a:cubicBezTo>
                    <a:lnTo>
                      <a:pt x="549309" y="38203"/>
                    </a:lnTo>
                    <a:cubicBezTo>
                      <a:pt x="549881" y="37727"/>
                      <a:pt x="552928" y="39061"/>
                      <a:pt x="554738" y="39727"/>
                    </a:cubicBezTo>
                    <a:lnTo>
                      <a:pt x="556929" y="40394"/>
                    </a:lnTo>
                    <a:cubicBezTo>
                      <a:pt x="558262" y="39156"/>
                      <a:pt x="559786" y="37822"/>
                      <a:pt x="560358" y="37441"/>
                    </a:cubicBezTo>
                    <a:cubicBezTo>
                      <a:pt x="560929" y="37060"/>
                      <a:pt x="563787" y="36394"/>
                      <a:pt x="565501" y="36870"/>
                    </a:cubicBezTo>
                    <a:cubicBezTo>
                      <a:pt x="567216" y="37346"/>
                      <a:pt x="573312" y="35155"/>
                      <a:pt x="574931" y="34012"/>
                    </a:cubicBezTo>
                    <a:cubicBezTo>
                      <a:pt x="576550" y="32869"/>
                      <a:pt x="585504" y="35251"/>
                      <a:pt x="590267" y="34489"/>
                    </a:cubicBezTo>
                    <a:lnTo>
                      <a:pt x="592934" y="32869"/>
                    </a:lnTo>
                    <a:cubicBezTo>
                      <a:pt x="593791" y="32298"/>
                      <a:pt x="595982" y="31726"/>
                      <a:pt x="596172" y="31917"/>
                    </a:cubicBezTo>
                    <a:lnTo>
                      <a:pt x="599410" y="36108"/>
                    </a:lnTo>
                    <a:cubicBezTo>
                      <a:pt x="605125" y="36013"/>
                      <a:pt x="611317" y="36203"/>
                      <a:pt x="613222" y="36394"/>
                    </a:cubicBezTo>
                    <a:lnTo>
                      <a:pt x="614746" y="35917"/>
                    </a:lnTo>
                    <a:cubicBezTo>
                      <a:pt x="625604" y="32488"/>
                      <a:pt x="636082" y="30298"/>
                      <a:pt x="643892" y="32012"/>
                    </a:cubicBezTo>
                    <a:lnTo>
                      <a:pt x="648655" y="33060"/>
                    </a:lnTo>
                    <a:cubicBezTo>
                      <a:pt x="652465" y="31631"/>
                      <a:pt x="658084" y="31060"/>
                      <a:pt x="661228" y="31726"/>
                    </a:cubicBezTo>
                    <a:lnTo>
                      <a:pt x="663990" y="31250"/>
                    </a:lnTo>
                    <a:lnTo>
                      <a:pt x="666562" y="30869"/>
                    </a:lnTo>
                    <a:cubicBezTo>
                      <a:pt x="669038" y="29059"/>
                      <a:pt x="674086" y="27250"/>
                      <a:pt x="677706" y="26964"/>
                    </a:cubicBezTo>
                    <a:lnTo>
                      <a:pt x="681325" y="28774"/>
                    </a:lnTo>
                    <a:cubicBezTo>
                      <a:pt x="684088" y="30202"/>
                      <a:pt x="689326" y="30393"/>
                      <a:pt x="692184" y="29155"/>
                    </a:cubicBezTo>
                    <a:cubicBezTo>
                      <a:pt x="696851" y="27154"/>
                      <a:pt x="700090" y="27440"/>
                      <a:pt x="704757" y="28964"/>
                    </a:cubicBezTo>
                    <a:cubicBezTo>
                      <a:pt x="707900" y="29917"/>
                      <a:pt x="712377" y="27440"/>
                      <a:pt x="716282" y="27631"/>
                    </a:cubicBezTo>
                    <a:lnTo>
                      <a:pt x="723998" y="27916"/>
                    </a:lnTo>
                    <a:cubicBezTo>
                      <a:pt x="728760" y="26869"/>
                      <a:pt x="733713" y="25916"/>
                      <a:pt x="734951" y="25821"/>
                    </a:cubicBezTo>
                    <a:cubicBezTo>
                      <a:pt x="736190" y="25726"/>
                      <a:pt x="740190" y="25916"/>
                      <a:pt x="739428" y="26583"/>
                    </a:cubicBezTo>
                    <a:cubicBezTo>
                      <a:pt x="738666" y="27250"/>
                      <a:pt x="738380" y="29059"/>
                      <a:pt x="739809" y="29726"/>
                    </a:cubicBezTo>
                    <a:lnTo>
                      <a:pt x="740381" y="29440"/>
                    </a:lnTo>
                    <a:lnTo>
                      <a:pt x="742476" y="28393"/>
                    </a:lnTo>
                    <a:cubicBezTo>
                      <a:pt x="744476" y="26869"/>
                      <a:pt x="746572" y="25916"/>
                      <a:pt x="747048" y="26488"/>
                    </a:cubicBezTo>
                    <a:lnTo>
                      <a:pt x="747524" y="26964"/>
                    </a:lnTo>
                    <a:cubicBezTo>
                      <a:pt x="749239" y="28774"/>
                      <a:pt x="743048" y="30012"/>
                      <a:pt x="746667" y="31536"/>
                    </a:cubicBezTo>
                    <a:lnTo>
                      <a:pt x="748953" y="32488"/>
                    </a:lnTo>
                    <a:cubicBezTo>
                      <a:pt x="749620" y="30393"/>
                      <a:pt x="750382" y="28297"/>
                      <a:pt x="750667" y="27916"/>
                    </a:cubicBezTo>
                    <a:lnTo>
                      <a:pt x="750858" y="27916"/>
                    </a:lnTo>
                    <a:lnTo>
                      <a:pt x="753239" y="28012"/>
                    </a:lnTo>
                    <a:cubicBezTo>
                      <a:pt x="755906" y="28202"/>
                      <a:pt x="758954" y="27631"/>
                      <a:pt x="760002" y="26678"/>
                    </a:cubicBezTo>
                    <a:cubicBezTo>
                      <a:pt x="761145" y="25726"/>
                      <a:pt x="764288" y="26297"/>
                      <a:pt x="764669" y="30107"/>
                    </a:cubicBezTo>
                    <a:lnTo>
                      <a:pt x="770670" y="26678"/>
                    </a:lnTo>
                    <a:cubicBezTo>
                      <a:pt x="772384" y="25726"/>
                      <a:pt x="776004" y="25154"/>
                      <a:pt x="777337" y="25916"/>
                    </a:cubicBezTo>
                    <a:cubicBezTo>
                      <a:pt x="779624" y="27250"/>
                      <a:pt x="780671" y="27250"/>
                      <a:pt x="782100" y="25535"/>
                    </a:cubicBezTo>
                    <a:cubicBezTo>
                      <a:pt x="783910" y="23440"/>
                      <a:pt x="785053" y="23821"/>
                      <a:pt x="787815" y="25154"/>
                    </a:cubicBezTo>
                    <a:lnTo>
                      <a:pt x="791244" y="26869"/>
                    </a:lnTo>
                    <a:cubicBezTo>
                      <a:pt x="791625" y="24011"/>
                      <a:pt x="794387" y="22868"/>
                      <a:pt x="797340" y="24297"/>
                    </a:cubicBezTo>
                    <a:cubicBezTo>
                      <a:pt x="800293" y="25726"/>
                      <a:pt x="812104" y="27535"/>
                      <a:pt x="816961" y="25154"/>
                    </a:cubicBezTo>
                    <a:lnTo>
                      <a:pt x="822581" y="25249"/>
                    </a:lnTo>
                    <a:cubicBezTo>
                      <a:pt x="825915" y="25345"/>
                      <a:pt x="829249" y="24392"/>
                      <a:pt x="832583" y="24392"/>
                    </a:cubicBezTo>
                    <a:cubicBezTo>
                      <a:pt x="835821" y="24392"/>
                      <a:pt x="839155" y="25440"/>
                      <a:pt x="842393" y="25249"/>
                    </a:cubicBezTo>
                    <a:lnTo>
                      <a:pt x="845536" y="25059"/>
                    </a:lnTo>
                    <a:cubicBezTo>
                      <a:pt x="848680" y="24202"/>
                      <a:pt x="854585" y="23154"/>
                      <a:pt x="858681" y="22868"/>
                    </a:cubicBezTo>
                    <a:lnTo>
                      <a:pt x="860967" y="23630"/>
                    </a:lnTo>
                    <a:lnTo>
                      <a:pt x="864301" y="24678"/>
                    </a:lnTo>
                    <a:cubicBezTo>
                      <a:pt x="867063" y="23916"/>
                      <a:pt x="870968" y="23916"/>
                      <a:pt x="873064" y="24583"/>
                    </a:cubicBezTo>
                    <a:cubicBezTo>
                      <a:pt x="875159" y="25345"/>
                      <a:pt x="883065" y="24011"/>
                      <a:pt x="885637" y="24297"/>
                    </a:cubicBezTo>
                    <a:lnTo>
                      <a:pt x="888304" y="23440"/>
                    </a:lnTo>
                    <a:cubicBezTo>
                      <a:pt x="889923" y="22963"/>
                      <a:pt x="892590" y="24773"/>
                      <a:pt x="894876" y="25154"/>
                    </a:cubicBezTo>
                    <a:cubicBezTo>
                      <a:pt x="895352" y="25249"/>
                      <a:pt x="896305" y="23916"/>
                      <a:pt x="897067" y="23249"/>
                    </a:cubicBezTo>
                    <a:lnTo>
                      <a:pt x="897638" y="22678"/>
                    </a:lnTo>
                    <a:cubicBezTo>
                      <a:pt x="898305" y="22011"/>
                      <a:pt x="901258" y="21249"/>
                      <a:pt x="904306" y="20963"/>
                    </a:cubicBezTo>
                    <a:cubicBezTo>
                      <a:pt x="907354" y="20677"/>
                      <a:pt x="915355" y="25630"/>
                      <a:pt x="917545" y="26297"/>
                    </a:cubicBezTo>
                    <a:cubicBezTo>
                      <a:pt x="919736" y="26964"/>
                      <a:pt x="927261" y="26773"/>
                      <a:pt x="928214" y="26011"/>
                    </a:cubicBezTo>
                    <a:cubicBezTo>
                      <a:pt x="929261" y="25249"/>
                      <a:pt x="932500" y="23535"/>
                      <a:pt x="932785" y="24297"/>
                    </a:cubicBezTo>
                    <a:cubicBezTo>
                      <a:pt x="932976" y="24964"/>
                      <a:pt x="934024" y="26678"/>
                      <a:pt x="934881" y="26964"/>
                    </a:cubicBezTo>
                    <a:lnTo>
                      <a:pt x="935071" y="26773"/>
                    </a:lnTo>
                    <a:cubicBezTo>
                      <a:pt x="937739" y="24392"/>
                      <a:pt x="940501" y="23154"/>
                      <a:pt x="944882" y="23059"/>
                    </a:cubicBezTo>
                    <a:lnTo>
                      <a:pt x="948978" y="22963"/>
                    </a:lnTo>
                    <a:cubicBezTo>
                      <a:pt x="953359" y="21154"/>
                      <a:pt x="957741" y="19725"/>
                      <a:pt x="958693" y="19915"/>
                    </a:cubicBezTo>
                    <a:lnTo>
                      <a:pt x="958693" y="20106"/>
                    </a:lnTo>
                    <a:cubicBezTo>
                      <a:pt x="958884" y="23630"/>
                      <a:pt x="960408" y="24583"/>
                      <a:pt x="964123" y="22201"/>
                    </a:cubicBezTo>
                    <a:lnTo>
                      <a:pt x="964599" y="21916"/>
                    </a:lnTo>
                    <a:cubicBezTo>
                      <a:pt x="965266" y="21820"/>
                      <a:pt x="968885" y="22011"/>
                      <a:pt x="972695" y="22297"/>
                    </a:cubicBezTo>
                    <a:cubicBezTo>
                      <a:pt x="976410" y="22582"/>
                      <a:pt x="987650" y="20201"/>
                      <a:pt x="989554" y="21154"/>
                    </a:cubicBezTo>
                    <a:cubicBezTo>
                      <a:pt x="991459" y="22201"/>
                      <a:pt x="997270" y="24583"/>
                      <a:pt x="997936" y="23916"/>
                    </a:cubicBezTo>
                    <a:cubicBezTo>
                      <a:pt x="998699" y="23344"/>
                      <a:pt x="1002223" y="21916"/>
                      <a:pt x="1003175" y="23059"/>
                    </a:cubicBezTo>
                    <a:cubicBezTo>
                      <a:pt x="1004128" y="24202"/>
                      <a:pt x="1011462" y="25059"/>
                      <a:pt x="1017177" y="22582"/>
                    </a:cubicBezTo>
                    <a:cubicBezTo>
                      <a:pt x="1022892" y="20106"/>
                      <a:pt x="1040990" y="22392"/>
                      <a:pt x="1041751" y="21820"/>
                    </a:cubicBezTo>
                    <a:cubicBezTo>
                      <a:pt x="1042514" y="21154"/>
                      <a:pt x="1045276" y="19534"/>
                      <a:pt x="1045847" y="19820"/>
                    </a:cubicBezTo>
                    <a:lnTo>
                      <a:pt x="1046419" y="20106"/>
                    </a:lnTo>
                    <a:cubicBezTo>
                      <a:pt x="1048419" y="20963"/>
                      <a:pt x="1048705" y="24106"/>
                      <a:pt x="1053086" y="21630"/>
                    </a:cubicBezTo>
                    <a:cubicBezTo>
                      <a:pt x="1055658" y="20201"/>
                      <a:pt x="1061468" y="22582"/>
                      <a:pt x="1065754" y="23344"/>
                    </a:cubicBezTo>
                    <a:cubicBezTo>
                      <a:pt x="1066802" y="23535"/>
                      <a:pt x="1067850" y="25154"/>
                      <a:pt x="1068517" y="25059"/>
                    </a:cubicBezTo>
                    <a:cubicBezTo>
                      <a:pt x="1071565" y="24297"/>
                      <a:pt x="1072136" y="19058"/>
                      <a:pt x="1077661" y="22201"/>
                    </a:cubicBezTo>
                    <a:lnTo>
                      <a:pt x="1079947" y="23535"/>
                    </a:lnTo>
                    <a:cubicBezTo>
                      <a:pt x="1083566" y="23344"/>
                      <a:pt x="1092329" y="22392"/>
                      <a:pt x="1099568" y="21439"/>
                    </a:cubicBezTo>
                    <a:lnTo>
                      <a:pt x="1106141" y="21344"/>
                    </a:lnTo>
                    <a:cubicBezTo>
                      <a:pt x="1111379" y="21249"/>
                      <a:pt x="1116618" y="20773"/>
                      <a:pt x="1122238" y="22392"/>
                    </a:cubicBezTo>
                    <a:lnTo>
                      <a:pt x="1125762" y="23440"/>
                    </a:lnTo>
                    <a:cubicBezTo>
                      <a:pt x="1131382" y="20868"/>
                      <a:pt x="1134620" y="20201"/>
                      <a:pt x="1132906" y="22011"/>
                    </a:cubicBezTo>
                    <a:cubicBezTo>
                      <a:pt x="1131191" y="23725"/>
                      <a:pt x="1137573" y="26297"/>
                      <a:pt x="1136906" y="27440"/>
                    </a:cubicBezTo>
                    <a:lnTo>
                      <a:pt x="1137001" y="28393"/>
                    </a:lnTo>
                    <a:lnTo>
                      <a:pt x="1137097" y="29536"/>
                    </a:lnTo>
                    <a:cubicBezTo>
                      <a:pt x="1137954" y="30679"/>
                      <a:pt x="1139192" y="31441"/>
                      <a:pt x="1139954" y="31060"/>
                    </a:cubicBezTo>
                    <a:cubicBezTo>
                      <a:pt x="1140716" y="30679"/>
                      <a:pt x="1142431" y="27154"/>
                      <a:pt x="1143098" y="24297"/>
                    </a:cubicBezTo>
                    <a:lnTo>
                      <a:pt x="1144812" y="22201"/>
                    </a:lnTo>
                    <a:cubicBezTo>
                      <a:pt x="1146431" y="20296"/>
                      <a:pt x="1148336" y="17248"/>
                      <a:pt x="1152908" y="20296"/>
                    </a:cubicBezTo>
                    <a:cubicBezTo>
                      <a:pt x="1154432" y="21249"/>
                      <a:pt x="1158623" y="19534"/>
                      <a:pt x="1161576" y="19058"/>
                    </a:cubicBezTo>
                    <a:lnTo>
                      <a:pt x="1164243" y="18677"/>
                    </a:lnTo>
                    <a:cubicBezTo>
                      <a:pt x="1167386" y="18963"/>
                      <a:pt x="1171387" y="19153"/>
                      <a:pt x="1173101" y="19153"/>
                    </a:cubicBezTo>
                    <a:cubicBezTo>
                      <a:pt x="1174816" y="19058"/>
                      <a:pt x="1181102" y="19344"/>
                      <a:pt x="1185008" y="18201"/>
                    </a:cubicBezTo>
                    <a:lnTo>
                      <a:pt x="1188722" y="20392"/>
                    </a:lnTo>
                    <a:lnTo>
                      <a:pt x="1193390" y="23154"/>
                    </a:lnTo>
                    <a:cubicBezTo>
                      <a:pt x="1195580" y="19820"/>
                      <a:pt x="1198247" y="18772"/>
                      <a:pt x="1199485" y="20868"/>
                    </a:cubicBezTo>
                    <a:lnTo>
                      <a:pt x="1200628" y="20963"/>
                    </a:lnTo>
                    <a:lnTo>
                      <a:pt x="1206629" y="21344"/>
                    </a:lnTo>
                    <a:cubicBezTo>
                      <a:pt x="1205962" y="17725"/>
                      <a:pt x="1205582" y="15248"/>
                      <a:pt x="1205772" y="15915"/>
                    </a:cubicBezTo>
                    <a:cubicBezTo>
                      <a:pt x="1205962" y="16582"/>
                      <a:pt x="1209868" y="18677"/>
                      <a:pt x="1213583" y="18201"/>
                    </a:cubicBezTo>
                    <a:lnTo>
                      <a:pt x="1216440" y="19153"/>
                    </a:lnTo>
                    <a:lnTo>
                      <a:pt x="1219869" y="20296"/>
                    </a:lnTo>
                    <a:cubicBezTo>
                      <a:pt x="1222726" y="19249"/>
                      <a:pt x="1225679" y="18296"/>
                      <a:pt x="1226441" y="18296"/>
                    </a:cubicBezTo>
                    <a:lnTo>
                      <a:pt x="1226727" y="17915"/>
                    </a:lnTo>
                    <a:lnTo>
                      <a:pt x="1227489" y="17058"/>
                    </a:lnTo>
                    <a:cubicBezTo>
                      <a:pt x="1228156" y="16010"/>
                      <a:pt x="1231204" y="14200"/>
                      <a:pt x="1234442" y="13057"/>
                    </a:cubicBezTo>
                    <a:lnTo>
                      <a:pt x="1235966" y="16677"/>
                    </a:lnTo>
                    <a:lnTo>
                      <a:pt x="1236252" y="17344"/>
                    </a:lnTo>
                    <a:cubicBezTo>
                      <a:pt x="1237871" y="18391"/>
                      <a:pt x="1241205" y="18868"/>
                      <a:pt x="1243586" y="19058"/>
                    </a:cubicBezTo>
                    <a:cubicBezTo>
                      <a:pt x="1245968" y="19249"/>
                      <a:pt x="1251778" y="21249"/>
                      <a:pt x="1252159" y="20392"/>
                    </a:cubicBezTo>
                    <a:cubicBezTo>
                      <a:pt x="1252540" y="19534"/>
                      <a:pt x="1255493" y="19820"/>
                      <a:pt x="1257969" y="22678"/>
                    </a:cubicBezTo>
                    <a:lnTo>
                      <a:pt x="1262351" y="20963"/>
                    </a:lnTo>
                    <a:cubicBezTo>
                      <a:pt x="1264541" y="20201"/>
                      <a:pt x="1266351" y="18772"/>
                      <a:pt x="1268637" y="18106"/>
                    </a:cubicBezTo>
                    <a:lnTo>
                      <a:pt x="1269875" y="17725"/>
                    </a:lnTo>
                    <a:cubicBezTo>
                      <a:pt x="1271494" y="18106"/>
                      <a:pt x="1274257" y="18391"/>
                      <a:pt x="1275971" y="18201"/>
                    </a:cubicBezTo>
                    <a:cubicBezTo>
                      <a:pt x="1277686" y="18010"/>
                      <a:pt x="1282448" y="20487"/>
                      <a:pt x="1283496" y="21725"/>
                    </a:cubicBezTo>
                    <a:cubicBezTo>
                      <a:pt x="1284449" y="22868"/>
                      <a:pt x="1289306" y="23821"/>
                      <a:pt x="1292068" y="21058"/>
                    </a:cubicBezTo>
                    <a:lnTo>
                      <a:pt x="1296831" y="21439"/>
                    </a:lnTo>
                    <a:cubicBezTo>
                      <a:pt x="1297974" y="21535"/>
                      <a:pt x="1299212" y="18201"/>
                      <a:pt x="1300736" y="18010"/>
                    </a:cubicBezTo>
                    <a:cubicBezTo>
                      <a:pt x="1302832" y="17725"/>
                      <a:pt x="1305213" y="19249"/>
                      <a:pt x="1307594" y="19439"/>
                    </a:cubicBezTo>
                    <a:lnTo>
                      <a:pt x="1313595" y="20011"/>
                    </a:lnTo>
                    <a:cubicBezTo>
                      <a:pt x="1319310" y="17248"/>
                      <a:pt x="1324549" y="16486"/>
                      <a:pt x="1325406" y="18391"/>
                    </a:cubicBezTo>
                    <a:cubicBezTo>
                      <a:pt x="1326168" y="20296"/>
                      <a:pt x="1330550" y="24964"/>
                      <a:pt x="1333312" y="24583"/>
                    </a:cubicBezTo>
                    <a:cubicBezTo>
                      <a:pt x="1336074" y="24202"/>
                      <a:pt x="1342265" y="19725"/>
                      <a:pt x="1343218" y="19820"/>
                    </a:cubicBezTo>
                    <a:lnTo>
                      <a:pt x="1343884" y="19439"/>
                    </a:lnTo>
                    <a:lnTo>
                      <a:pt x="1347504" y="17534"/>
                    </a:lnTo>
                    <a:cubicBezTo>
                      <a:pt x="1350361" y="19344"/>
                      <a:pt x="1355695" y="20392"/>
                      <a:pt x="1359220" y="19915"/>
                    </a:cubicBezTo>
                    <a:lnTo>
                      <a:pt x="1362458" y="19534"/>
                    </a:lnTo>
                    <a:cubicBezTo>
                      <a:pt x="1364077" y="19344"/>
                      <a:pt x="1365887" y="19344"/>
                      <a:pt x="1367507" y="19630"/>
                    </a:cubicBezTo>
                    <a:lnTo>
                      <a:pt x="1373317" y="20582"/>
                    </a:lnTo>
                    <a:cubicBezTo>
                      <a:pt x="1375984" y="18677"/>
                      <a:pt x="1378365" y="18296"/>
                      <a:pt x="1378746" y="19725"/>
                    </a:cubicBezTo>
                    <a:lnTo>
                      <a:pt x="1379032" y="20773"/>
                    </a:lnTo>
                    <a:lnTo>
                      <a:pt x="1379318" y="21725"/>
                    </a:lnTo>
                    <a:cubicBezTo>
                      <a:pt x="1379699" y="23154"/>
                      <a:pt x="1383699" y="22582"/>
                      <a:pt x="1388176" y="20487"/>
                    </a:cubicBezTo>
                    <a:lnTo>
                      <a:pt x="1391700" y="18487"/>
                    </a:lnTo>
                    <a:cubicBezTo>
                      <a:pt x="1392652" y="17915"/>
                      <a:pt x="1386842" y="16486"/>
                      <a:pt x="1391414" y="15343"/>
                    </a:cubicBezTo>
                    <a:cubicBezTo>
                      <a:pt x="1394367" y="14581"/>
                      <a:pt x="1394272" y="18106"/>
                      <a:pt x="1394748" y="18201"/>
                    </a:cubicBezTo>
                    <a:cubicBezTo>
                      <a:pt x="1398463" y="18963"/>
                      <a:pt x="1401511" y="24202"/>
                      <a:pt x="1406464" y="19534"/>
                    </a:cubicBezTo>
                    <a:cubicBezTo>
                      <a:pt x="1406940" y="19058"/>
                      <a:pt x="1410750" y="21439"/>
                      <a:pt x="1412845" y="21344"/>
                    </a:cubicBezTo>
                    <a:lnTo>
                      <a:pt x="1420275" y="20868"/>
                    </a:lnTo>
                    <a:cubicBezTo>
                      <a:pt x="1428467" y="20106"/>
                      <a:pt x="1437801" y="19534"/>
                      <a:pt x="1441135" y="19439"/>
                    </a:cubicBezTo>
                    <a:lnTo>
                      <a:pt x="1443421" y="20582"/>
                    </a:lnTo>
                    <a:cubicBezTo>
                      <a:pt x="1447517" y="22582"/>
                      <a:pt x="1448564" y="21630"/>
                      <a:pt x="1449041" y="18296"/>
                    </a:cubicBezTo>
                    <a:lnTo>
                      <a:pt x="1449136" y="18010"/>
                    </a:lnTo>
                    <a:cubicBezTo>
                      <a:pt x="1451326" y="17915"/>
                      <a:pt x="1456470" y="18487"/>
                      <a:pt x="1460470" y="19249"/>
                    </a:cubicBezTo>
                    <a:lnTo>
                      <a:pt x="1464090" y="19344"/>
                    </a:lnTo>
                    <a:cubicBezTo>
                      <a:pt x="1468757" y="19439"/>
                      <a:pt x="1473996" y="19439"/>
                      <a:pt x="1476949" y="20296"/>
                    </a:cubicBezTo>
                    <a:lnTo>
                      <a:pt x="1478377" y="20677"/>
                    </a:lnTo>
                    <a:cubicBezTo>
                      <a:pt x="1479997" y="20963"/>
                      <a:pt x="1480854" y="20296"/>
                      <a:pt x="1480187" y="19249"/>
                    </a:cubicBezTo>
                    <a:lnTo>
                      <a:pt x="1479901" y="18201"/>
                    </a:lnTo>
                    <a:cubicBezTo>
                      <a:pt x="1479806" y="18010"/>
                      <a:pt x="1481426" y="17153"/>
                      <a:pt x="1481807" y="17344"/>
                    </a:cubicBezTo>
                    <a:cubicBezTo>
                      <a:pt x="1483235" y="17820"/>
                      <a:pt x="1484759" y="18391"/>
                      <a:pt x="1485902" y="19344"/>
                    </a:cubicBezTo>
                    <a:cubicBezTo>
                      <a:pt x="1488188" y="21154"/>
                      <a:pt x="1490093" y="22868"/>
                      <a:pt x="1493236" y="20106"/>
                    </a:cubicBezTo>
                    <a:cubicBezTo>
                      <a:pt x="1494094" y="19344"/>
                      <a:pt x="1496475" y="19915"/>
                      <a:pt x="1497904" y="19344"/>
                    </a:cubicBezTo>
                    <a:cubicBezTo>
                      <a:pt x="1500380" y="18582"/>
                      <a:pt x="1502476" y="16867"/>
                      <a:pt x="1504667" y="19725"/>
                    </a:cubicBezTo>
                    <a:lnTo>
                      <a:pt x="1506000" y="21439"/>
                    </a:lnTo>
                    <a:cubicBezTo>
                      <a:pt x="1508191" y="22963"/>
                      <a:pt x="1511239" y="23630"/>
                      <a:pt x="1512668" y="22868"/>
                    </a:cubicBezTo>
                    <a:lnTo>
                      <a:pt x="1513525" y="22201"/>
                    </a:lnTo>
                    <a:cubicBezTo>
                      <a:pt x="1518097" y="18772"/>
                      <a:pt x="1523145" y="17820"/>
                      <a:pt x="1529336" y="19344"/>
                    </a:cubicBezTo>
                    <a:cubicBezTo>
                      <a:pt x="1533146" y="20296"/>
                      <a:pt x="1536956" y="22773"/>
                      <a:pt x="1541528" y="19630"/>
                    </a:cubicBezTo>
                    <a:cubicBezTo>
                      <a:pt x="1543338" y="18391"/>
                      <a:pt x="1547815" y="18677"/>
                      <a:pt x="1550196" y="19630"/>
                    </a:cubicBezTo>
                    <a:cubicBezTo>
                      <a:pt x="1552482" y="20487"/>
                      <a:pt x="1554387" y="22106"/>
                      <a:pt x="1556959" y="21439"/>
                    </a:cubicBezTo>
                    <a:lnTo>
                      <a:pt x="1559626" y="20773"/>
                    </a:lnTo>
                    <a:cubicBezTo>
                      <a:pt x="1562007" y="19630"/>
                      <a:pt x="1563626" y="17915"/>
                      <a:pt x="1563245" y="16867"/>
                    </a:cubicBezTo>
                    <a:cubicBezTo>
                      <a:pt x="1562959" y="15820"/>
                      <a:pt x="1563721" y="13153"/>
                      <a:pt x="1565817" y="13153"/>
                    </a:cubicBezTo>
                    <a:lnTo>
                      <a:pt x="1566769" y="13915"/>
                    </a:lnTo>
                    <a:lnTo>
                      <a:pt x="1568675" y="15439"/>
                    </a:lnTo>
                    <a:cubicBezTo>
                      <a:pt x="1570199" y="17629"/>
                      <a:pt x="1573532" y="19725"/>
                      <a:pt x="1576009" y="20106"/>
                    </a:cubicBezTo>
                    <a:cubicBezTo>
                      <a:pt x="1578485" y="20487"/>
                      <a:pt x="1586486" y="18201"/>
                      <a:pt x="1588868" y="17439"/>
                    </a:cubicBezTo>
                    <a:cubicBezTo>
                      <a:pt x="1591153" y="16677"/>
                      <a:pt x="1597916" y="20296"/>
                      <a:pt x="1599059" y="21439"/>
                    </a:cubicBezTo>
                    <a:cubicBezTo>
                      <a:pt x="1600202" y="22582"/>
                      <a:pt x="1605632" y="20773"/>
                      <a:pt x="1607251" y="21820"/>
                    </a:cubicBezTo>
                    <a:lnTo>
                      <a:pt x="1609823" y="19725"/>
                    </a:lnTo>
                    <a:lnTo>
                      <a:pt x="1611537" y="18296"/>
                    </a:lnTo>
                    <a:cubicBezTo>
                      <a:pt x="1614871" y="19820"/>
                      <a:pt x="1619157" y="21058"/>
                      <a:pt x="1620967" y="20963"/>
                    </a:cubicBezTo>
                    <a:cubicBezTo>
                      <a:pt x="1622872" y="20868"/>
                      <a:pt x="1626301" y="18391"/>
                      <a:pt x="1627444" y="20011"/>
                    </a:cubicBezTo>
                    <a:cubicBezTo>
                      <a:pt x="1628587" y="21630"/>
                      <a:pt x="1635254" y="20677"/>
                      <a:pt x="1637921" y="20011"/>
                    </a:cubicBezTo>
                    <a:cubicBezTo>
                      <a:pt x="1640588" y="19439"/>
                      <a:pt x="1649637" y="22582"/>
                      <a:pt x="1652494" y="22678"/>
                    </a:cubicBezTo>
                    <a:cubicBezTo>
                      <a:pt x="1655352" y="22773"/>
                      <a:pt x="1661257" y="20106"/>
                      <a:pt x="1662686" y="19344"/>
                    </a:cubicBezTo>
                    <a:lnTo>
                      <a:pt x="1662782" y="19439"/>
                    </a:lnTo>
                    <a:cubicBezTo>
                      <a:pt x="1665639" y="22201"/>
                      <a:pt x="1668496" y="19153"/>
                      <a:pt x="1670973" y="19534"/>
                    </a:cubicBezTo>
                    <a:lnTo>
                      <a:pt x="1673926" y="20011"/>
                    </a:lnTo>
                    <a:cubicBezTo>
                      <a:pt x="1676974" y="21820"/>
                      <a:pt x="1679641" y="20963"/>
                      <a:pt x="1679641" y="18010"/>
                    </a:cubicBezTo>
                    <a:lnTo>
                      <a:pt x="1684498" y="19249"/>
                    </a:lnTo>
                    <a:cubicBezTo>
                      <a:pt x="1687356" y="20011"/>
                      <a:pt x="1690499" y="19915"/>
                      <a:pt x="1693356" y="20487"/>
                    </a:cubicBezTo>
                    <a:cubicBezTo>
                      <a:pt x="1699357" y="21535"/>
                      <a:pt x="1704787" y="22678"/>
                      <a:pt x="1709264" y="18010"/>
                    </a:cubicBezTo>
                    <a:lnTo>
                      <a:pt x="1709835" y="17344"/>
                    </a:lnTo>
                    <a:cubicBezTo>
                      <a:pt x="1711264" y="17248"/>
                      <a:pt x="1716312" y="16867"/>
                      <a:pt x="1720884" y="16486"/>
                    </a:cubicBezTo>
                    <a:lnTo>
                      <a:pt x="1725075" y="18963"/>
                    </a:lnTo>
                    <a:lnTo>
                      <a:pt x="1728409" y="20963"/>
                    </a:lnTo>
                    <a:cubicBezTo>
                      <a:pt x="1729742" y="17534"/>
                      <a:pt x="1731362" y="15439"/>
                      <a:pt x="1732029" y="16391"/>
                    </a:cubicBezTo>
                    <a:cubicBezTo>
                      <a:pt x="1732790" y="17344"/>
                      <a:pt x="1736029" y="20582"/>
                      <a:pt x="1737743" y="21820"/>
                    </a:cubicBezTo>
                    <a:lnTo>
                      <a:pt x="1739744" y="19630"/>
                    </a:lnTo>
                    <a:lnTo>
                      <a:pt x="1746601" y="17439"/>
                    </a:lnTo>
                    <a:cubicBezTo>
                      <a:pt x="1749364" y="18677"/>
                      <a:pt x="1752221" y="19915"/>
                      <a:pt x="1754984" y="21249"/>
                    </a:cubicBezTo>
                    <a:cubicBezTo>
                      <a:pt x="1758698" y="23154"/>
                      <a:pt x="1761841" y="23916"/>
                      <a:pt x="1765461" y="20487"/>
                    </a:cubicBezTo>
                    <a:lnTo>
                      <a:pt x="1767652" y="18391"/>
                    </a:lnTo>
                    <a:cubicBezTo>
                      <a:pt x="1771938" y="18772"/>
                      <a:pt x="1776700" y="19534"/>
                      <a:pt x="1778415" y="20011"/>
                    </a:cubicBezTo>
                    <a:cubicBezTo>
                      <a:pt x="1780034" y="20487"/>
                      <a:pt x="1783368" y="16963"/>
                      <a:pt x="1784511" y="16772"/>
                    </a:cubicBezTo>
                    <a:lnTo>
                      <a:pt x="1784797" y="17058"/>
                    </a:lnTo>
                    <a:lnTo>
                      <a:pt x="1785654" y="18106"/>
                    </a:lnTo>
                    <a:cubicBezTo>
                      <a:pt x="1786321" y="19630"/>
                      <a:pt x="1788893" y="19820"/>
                      <a:pt x="1791464" y="18582"/>
                    </a:cubicBezTo>
                    <a:lnTo>
                      <a:pt x="1793941" y="18201"/>
                    </a:lnTo>
                    <a:cubicBezTo>
                      <a:pt x="1795846" y="17915"/>
                      <a:pt x="1798227" y="19439"/>
                      <a:pt x="1799941" y="18963"/>
                    </a:cubicBezTo>
                    <a:cubicBezTo>
                      <a:pt x="1802418" y="18296"/>
                      <a:pt x="1804228" y="15248"/>
                      <a:pt x="1807276" y="18391"/>
                    </a:cubicBezTo>
                    <a:cubicBezTo>
                      <a:pt x="1808800" y="19915"/>
                      <a:pt x="1810991" y="15534"/>
                      <a:pt x="1812896" y="18582"/>
                    </a:cubicBezTo>
                    <a:cubicBezTo>
                      <a:pt x="1813086" y="18868"/>
                      <a:pt x="1816896" y="18391"/>
                      <a:pt x="1816991" y="18010"/>
                    </a:cubicBezTo>
                    <a:cubicBezTo>
                      <a:pt x="1817848" y="12867"/>
                      <a:pt x="1820039" y="15343"/>
                      <a:pt x="1823468" y="16582"/>
                    </a:cubicBezTo>
                    <a:lnTo>
                      <a:pt x="1827373" y="17915"/>
                    </a:lnTo>
                    <a:cubicBezTo>
                      <a:pt x="1832613" y="17534"/>
                      <a:pt x="1839566" y="18201"/>
                      <a:pt x="1842899" y="19344"/>
                    </a:cubicBezTo>
                    <a:lnTo>
                      <a:pt x="1846138" y="16963"/>
                    </a:lnTo>
                    <a:cubicBezTo>
                      <a:pt x="1846329" y="16867"/>
                      <a:pt x="1848043" y="17629"/>
                      <a:pt x="1848043" y="17915"/>
                    </a:cubicBezTo>
                    <a:cubicBezTo>
                      <a:pt x="1848043" y="18868"/>
                      <a:pt x="1847852" y="20106"/>
                      <a:pt x="1847090" y="20677"/>
                    </a:cubicBezTo>
                    <a:lnTo>
                      <a:pt x="1846329" y="21249"/>
                    </a:lnTo>
                    <a:cubicBezTo>
                      <a:pt x="1844709" y="21439"/>
                      <a:pt x="1843947" y="22201"/>
                      <a:pt x="1844614" y="23059"/>
                    </a:cubicBezTo>
                    <a:cubicBezTo>
                      <a:pt x="1845280" y="23821"/>
                      <a:pt x="1851567" y="24297"/>
                      <a:pt x="1856139" y="21249"/>
                    </a:cubicBezTo>
                    <a:cubicBezTo>
                      <a:pt x="1860711" y="18201"/>
                      <a:pt x="1870617" y="8581"/>
                      <a:pt x="1870903" y="10009"/>
                    </a:cubicBezTo>
                    <a:cubicBezTo>
                      <a:pt x="1871189" y="11343"/>
                      <a:pt x="1875856" y="14105"/>
                      <a:pt x="1880809" y="14010"/>
                    </a:cubicBezTo>
                    <a:lnTo>
                      <a:pt x="1885095" y="14010"/>
                    </a:lnTo>
                    <a:cubicBezTo>
                      <a:pt x="1889572" y="14010"/>
                      <a:pt x="1893954" y="11438"/>
                      <a:pt x="1898335" y="14772"/>
                    </a:cubicBezTo>
                    <a:lnTo>
                      <a:pt x="1898811" y="15153"/>
                    </a:lnTo>
                    <a:cubicBezTo>
                      <a:pt x="1899859" y="14962"/>
                      <a:pt x="1906431" y="14391"/>
                      <a:pt x="1913384" y="13724"/>
                    </a:cubicBezTo>
                    <a:lnTo>
                      <a:pt x="1919575" y="12676"/>
                    </a:lnTo>
                    <a:cubicBezTo>
                      <a:pt x="1922243" y="12200"/>
                      <a:pt x="1924910" y="10867"/>
                      <a:pt x="1927576" y="10771"/>
                    </a:cubicBezTo>
                    <a:cubicBezTo>
                      <a:pt x="1929767" y="10771"/>
                      <a:pt x="1932148" y="12772"/>
                      <a:pt x="1934244" y="12581"/>
                    </a:cubicBezTo>
                    <a:lnTo>
                      <a:pt x="1936911" y="12295"/>
                    </a:lnTo>
                    <a:cubicBezTo>
                      <a:pt x="1940054" y="10771"/>
                      <a:pt x="1945198" y="9533"/>
                      <a:pt x="1948341" y="9533"/>
                    </a:cubicBezTo>
                    <a:cubicBezTo>
                      <a:pt x="1951484" y="9628"/>
                      <a:pt x="1959866" y="12581"/>
                      <a:pt x="1962533" y="9914"/>
                    </a:cubicBezTo>
                    <a:lnTo>
                      <a:pt x="1967296" y="10486"/>
                    </a:lnTo>
                    <a:lnTo>
                      <a:pt x="1969963" y="10771"/>
                    </a:lnTo>
                    <a:cubicBezTo>
                      <a:pt x="1973011" y="9724"/>
                      <a:pt x="1977202" y="8485"/>
                      <a:pt x="1979393" y="7914"/>
                    </a:cubicBezTo>
                    <a:lnTo>
                      <a:pt x="1980250" y="8581"/>
                    </a:lnTo>
                    <a:cubicBezTo>
                      <a:pt x="1984726" y="11724"/>
                      <a:pt x="1990156" y="9533"/>
                      <a:pt x="1994728" y="10771"/>
                    </a:cubicBezTo>
                    <a:lnTo>
                      <a:pt x="1999109" y="11914"/>
                    </a:lnTo>
                    <a:cubicBezTo>
                      <a:pt x="2003491" y="10962"/>
                      <a:pt x="2010444" y="11057"/>
                      <a:pt x="2014349" y="11914"/>
                    </a:cubicBezTo>
                    <a:lnTo>
                      <a:pt x="2018350" y="11819"/>
                    </a:lnTo>
                    <a:cubicBezTo>
                      <a:pt x="2020160" y="11819"/>
                      <a:pt x="2021969" y="13057"/>
                      <a:pt x="2023684" y="11438"/>
                    </a:cubicBezTo>
                    <a:lnTo>
                      <a:pt x="2037019" y="8962"/>
                    </a:lnTo>
                    <a:cubicBezTo>
                      <a:pt x="2037590" y="9057"/>
                      <a:pt x="2038257" y="9247"/>
                      <a:pt x="2038828" y="9343"/>
                    </a:cubicBezTo>
                    <a:cubicBezTo>
                      <a:pt x="2038924" y="9343"/>
                      <a:pt x="2046258" y="8390"/>
                      <a:pt x="2046448" y="8390"/>
                    </a:cubicBezTo>
                    <a:lnTo>
                      <a:pt x="2048735" y="8676"/>
                    </a:lnTo>
                    <a:cubicBezTo>
                      <a:pt x="2051401" y="8390"/>
                      <a:pt x="2055021" y="8581"/>
                      <a:pt x="2056831" y="9057"/>
                    </a:cubicBezTo>
                    <a:cubicBezTo>
                      <a:pt x="2058641" y="9533"/>
                      <a:pt x="2065022" y="7342"/>
                      <a:pt x="2066641" y="6676"/>
                    </a:cubicBezTo>
                    <a:cubicBezTo>
                      <a:pt x="2068261" y="6009"/>
                      <a:pt x="2075023" y="8104"/>
                      <a:pt x="2077881" y="8866"/>
                    </a:cubicBezTo>
                    <a:lnTo>
                      <a:pt x="2080739" y="7247"/>
                    </a:lnTo>
                    <a:cubicBezTo>
                      <a:pt x="2082548" y="6199"/>
                      <a:pt x="2085977" y="6676"/>
                      <a:pt x="2087406" y="5533"/>
                    </a:cubicBezTo>
                    <a:lnTo>
                      <a:pt x="2088739" y="4390"/>
                    </a:lnTo>
                    <a:cubicBezTo>
                      <a:pt x="2089501" y="2008"/>
                      <a:pt x="2090073" y="1342"/>
                      <a:pt x="2090073" y="2770"/>
                    </a:cubicBezTo>
                    <a:lnTo>
                      <a:pt x="2090644" y="3913"/>
                    </a:lnTo>
                    <a:cubicBezTo>
                      <a:pt x="2091121" y="4866"/>
                      <a:pt x="2092359" y="6009"/>
                      <a:pt x="2093502" y="6199"/>
                    </a:cubicBezTo>
                    <a:cubicBezTo>
                      <a:pt x="2095312" y="6580"/>
                      <a:pt x="2096741" y="2866"/>
                      <a:pt x="2099407" y="5914"/>
                    </a:cubicBezTo>
                    <a:lnTo>
                      <a:pt x="2100170" y="6771"/>
                    </a:lnTo>
                    <a:cubicBezTo>
                      <a:pt x="2103027" y="6580"/>
                      <a:pt x="2105599" y="5437"/>
                      <a:pt x="2105790" y="4199"/>
                    </a:cubicBezTo>
                    <a:cubicBezTo>
                      <a:pt x="2106075" y="2961"/>
                      <a:pt x="2108075" y="1913"/>
                      <a:pt x="2109981" y="3723"/>
                    </a:cubicBezTo>
                    <a:cubicBezTo>
                      <a:pt x="2111885" y="5533"/>
                      <a:pt x="2117886" y="9247"/>
                      <a:pt x="2119315" y="8200"/>
                    </a:cubicBezTo>
                    <a:cubicBezTo>
                      <a:pt x="2120744" y="7152"/>
                      <a:pt x="2124363" y="11343"/>
                      <a:pt x="2125220" y="13343"/>
                    </a:cubicBezTo>
                    <a:lnTo>
                      <a:pt x="2127602" y="12391"/>
                    </a:lnTo>
                    <a:cubicBezTo>
                      <a:pt x="2128745" y="11914"/>
                      <a:pt x="2128745" y="9533"/>
                      <a:pt x="2129221" y="7914"/>
                    </a:cubicBezTo>
                    <a:lnTo>
                      <a:pt x="2129316" y="7628"/>
                    </a:lnTo>
                    <a:cubicBezTo>
                      <a:pt x="2129507" y="7247"/>
                      <a:pt x="2133793" y="6104"/>
                      <a:pt x="2138936" y="4961"/>
                    </a:cubicBezTo>
                    <a:lnTo>
                      <a:pt x="2143603" y="4199"/>
                    </a:lnTo>
                    <a:lnTo>
                      <a:pt x="2148652" y="3437"/>
                    </a:lnTo>
                    <a:cubicBezTo>
                      <a:pt x="2154176" y="2485"/>
                      <a:pt x="2161130" y="1342"/>
                      <a:pt x="2164178" y="865"/>
                    </a:cubicBezTo>
                    <a:close/>
                    <a:moveTo>
                      <a:pt x="1888906" y="8"/>
                    </a:moveTo>
                    <a:cubicBezTo>
                      <a:pt x="1893287" y="-182"/>
                      <a:pt x="1897478" y="2675"/>
                      <a:pt x="1898335" y="6295"/>
                    </a:cubicBezTo>
                    <a:lnTo>
                      <a:pt x="1892716" y="4675"/>
                    </a:lnTo>
                    <a:lnTo>
                      <a:pt x="1887858" y="3247"/>
                    </a:lnTo>
                    <a:cubicBezTo>
                      <a:pt x="1886143" y="5533"/>
                      <a:pt x="1883762" y="8009"/>
                      <a:pt x="1882714" y="8581"/>
                    </a:cubicBezTo>
                    <a:lnTo>
                      <a:pt x="1881666" y="9057"/>
                    </a:lnTo>
                    <a:lnTo>
                      <a:pt x="1881286" y="9247"/>
                    </a:lnTo>
                    <a:cubicBezTo>
                      <a:pt x="1880333" y="9152"/>
                      <a:pt x="1879190" y="8295"/>
                      <a:pt x="1878809" y="7342"/>
                    </a:cubicBezTo>
                    <a:cubicBezTo>
                      <a:pt x="1878428" y="6390"/>
                      <a:pt x="1880904" y="3247"/>
                      <a:pt x="1883095" y="1532"/>
                    </a:cubicBezTo>
                    <a:lnTo>
                      <a:pt x="1885572" y="8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highlight>
                    <a:srgbClr val="000000"/>
                  </a:highlight>
                </a:endParaRPr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475D991C-C5C3-D801-CD70-9E1FFDC9A7A2}"/>
                  </a:ext>
                </a:extLst>
              </p:cNvPr>
              <p:cNvSpPr/>
              <p:nvPr/>
            </p:nvSpPr>
            <p:spPr>
              <a:xfrm rot="1610830">
                <a:off x="8268983" y="1654103"/>
                <a:ext cx="822936" cy="318057"/>
              </a:xfrm>
              <a:custGeom>
                <a:avLst/>
                <a:gdLst>
                  <a:gd name="connsiteX0" fmla="*/ 115937 w 822936"/>
                  <a:gd name="connsiteY0" fmla="*/ 271700 h 318057"/>
                  <a:gd name="connsiteX1" fmla="*/ 127953 w 822936"/>
                  <a:gd name="connsiteY1" fmla="*/ 272418 h 318057"/>
                  <a:gd name="connsiteX2" fmla="*/ 120600 w 822936"/>
                  <a:gd name="connsiteY2" fmla="*/ 274390 h 318057"/>
                  <a:gd name="connsiteX3" fmla="*/ 122572 w 822936"/>
                  <a:gd name="connsiteY3" fmla="*/ 281744 h 318057"/>
                  <a:gd name="connsiteX4" fmla="*/ 118895 w 822936"/>
                  <a:gd name="connsiteY4" fmla="*/ 282730 h 318057"/>
                  <a:gd name="connsiteX5" fmla="*/ 116923 w 822936"/>
                  <a:gd name="connsiteY5" fmla="*/ 275376 h 318057"/>
                  <a:gd name="connsiteX6" fmla="*/ 113246 w 822936"/>
                  <a:gd name="connsiteY6" fmla="*/ 276362 h 318057"/>
                  <a:gd name="connsiteX7" fmla="*/ 105893 w 822936"/>
                  <a:gd name="connsiteY7" fmla="*/ 278334 h 318057"/>
                  <a:gd name="connsiteX8" fmla="*/ 102216 w 822936"/>
                  <a:gd name="connsiteY8" fmla="*/ 279320 h 318057"/>
                  <a:gd name="connsiteX9" fmla="*/ 94862 w 822936"/>
                  <a:gd name="connsiteY9" fmla="*/ 281293 h 318057"/>
                  <a:gd name="connsiteX10" fmla="*/ 93876 w 822936"/>
                  <a:gd name="connsiteY10" fmla="*/ 277616 h 318057"/>
                  <a:gd name="connsiteX11" fmla="*/ 101230 w 822936"/>
                  <a:gd name="connsiteY11" fmla="*/ 275644 h 318057"/>
                  <a:gd name="connsiteX12" fmla="*/ 104907 w 822936"/>
                  <a:gd name="connsiteY12" fmla="*/ 274658 h 318057"/>
                  <a:gd name="connsiteX13" fmla="*/ 112260 w 822936"/>
                  <a:gd name="connsiteY13" fmla="*/ 272686 h 318057"/>
                  <a:gd name="connsiteX14" fmla="*/ 64646 w 822936"/>
                  <a:gd name="connsiteY14" fmla="*/ 242102 h 318057"/>
                  <a:gd name="connsiteX15" fmla="*/ 69309 w 822936"/>
                  <a:gd name="connsiteY15" fmla="*/ 244793 h 318057"/>
                  <a:gd name="connsiteX16" fmla="*/ 65632 w 822936"/>
                  <a:gd name="connsiteY16" fmla="*/ 245779 h 318057"/>
                  <a:gd name="connsiteX17" fmla="*/ 58278 w 822936"/>
                  <a:gd name="connsiteY17" fmla="*/ 247751 h 318057"/>
                  <a:gd name="connsiteX18" fmla="*/ 53615 w 822936"/>
                  <a:gd name="connsiteY18" fmla="*/ 245060 h 318057"/>
                  <a:gd name="connsiteX19" fmla="*/ 57292 w 822936"/>
                  <a:gd name="connsiteY19" fmla="*/ 244074 h 318057"/>
                  <a:gd name="connsiteX20" fmla="*/ 32273 w 822936"/>
                  <a:gd name="connsiteY20" fmla="*/ 238960 h 318057"/>
                  <a:gd name="connsiteX21" fmla="*/ 33259 w 822936"/>
                  <a:gd name="connsiteY21" fmla="*/ 242637 h 318057"/>
                  <a:gd name="connsiteX22" fmla="*/ 40613 w 822936"/>
                  <a:gd name="connsiteY22" fmla="*/ 240664 h 318057"/>
                  <a:gd name="connsiteX23" fmla="*/ 44289 w 822936"/>
                  <a:gd name="connsiteY23" fmla="*/ 239678 h 318057"/>
                  <a:gd name="connsiteX24" fmla="*/ 46262 w 822936"/>
                  <a:gd name="connsiteY24" fmla="*/ 247032 h 318057"/>
                  <a:gd name="connsiteX25" fmla="*/ 42585 w 822936"/>
                  <a:gd name="connsiteY25" fmla="*/ 248019 h 318057"/>
                  <a:gd name="connsiteX26" fmla="*/ 35231 w 822936"/>
                  <a:gd name="connsiteY26" fmla="*/ 249991 h 318057"/>
                  <a:gd name="connsiteX27" fmla="*/ 29582 w 822936"/>
                  <a:gd name="connsiteY27" fmla="*/ 243623 h 318057"/>
                  <a:gd name="connsiteX28" fmla="*/ 28596 w 822936"/>
                  <a:gd name="connsiteY28" fmla="*/ 239946 h 318057"/>
                  <a:gd name="connsiteX29" fmla="*/ 3676 w 822936"/>
                  <a:gd name="connsiteY29" fmla="*/ 132332 h 318057"/>
                  <a:gd name="connsiteX30" fmla="*/ 5542 w 822936"/>
                  <a:gd name="connsiteY30" fmla="*/ 133409 h 318057"/>
                  <a:gd name="connsiteX31" fmla="*/ 0 w 822936"/>
                  <a:gd name="connsiteY31" fmla="*/ 133318 h 318057"/>
                  <a:gd name="connsiteX32" fmla="*/ 54434 w 822936"/>
                  <a:gd name="connsiteY32" fmla="*/ 130544 h 318057"/>
                  <a:gd name="connsiteX33" fmla="*/ 50756 w 822936"/>
                  <a:gd name="connsiteY33" fmla="*/ 131531 h 318057"/>
                  <a:gd name="connsiteX34" fmla="*/ 43403 w 822936"/>
                  <a:gd name="connsiteY34" fmla="*/ 133503 h 318057"/>
                  <a:gd name="connsiteX35" fmla="*/ 39726 w 822936"/>
                  <a:gd name="connsiteY35" fmla="*/ 134489 h 318057"/>
                  <a:gd name="connsiteX36" fmla="*/ 36050 w 822936"/>
                  <a:gd name="connsiteY36" fmla="*/ 135475 h 318057"/>
                  <a:gd name="connsiteX37" fmla="*/ 28696 w 822936"/>
                  <a:gd name="connsiteY37" fmla="*/ 137447 h 318057"/>
                  <a:gd name="connsiteX38" fmla="*/ 24033 w 822936"/>
                  <a:gd name="connsiteY38" fmla="*/ 134756 h 318057"/>
                  <a:gd name="connsiteX39" fmla="*/ 16679 w 822936"/>
                  <a:gd name="connsiteY39" fmla="*/ 136728 h 318057"/>
                  <a:gd name="connsiteX40" fmla="*/ 13003 w 822936"/>
                  <a:gd name="connsiteY40" fmla="*/ 137714 h 318057"/>
                  <a:gd name="connsiteX41" fmla="*/ 5542 w 822936"/>
                  <a:gd name="connsiteY41" fmla="*/ 133409 h 318057"/>
                  <a:gd name="connsiteX42" fmla="*/ 27709 w 822936"/>
                  <a:gd name="connsiteY42" fmla="*/ 133770 h 318057"/>
                  <a:gd name="connsiteX43" fmla="*/ 38740 w 822936"/>
                  <a:gd name="connsiteY43" fmla="*/ 130811 h 318057"/>
                  <a:gd name="connsiteX44" fmla="*/ 72816 w 822936"/>
                  <a:gd name="connsiteY44" fmla="*/ 125615 h 318057"/>
                  <a:gd name="connsiteX45" fmla="*/ 81156 w 822936"/>
                  <a:gd name="connsiteY45" fmla="*/ 127319 h 318057"/>
                  <a:gd name="connsiteX46" fmla="*/ 77479 w 822936"/>
                  <a:gd name="connsiteY46" fmla="*/ 128305 h 318057"/>
                  <a:gd name="connsiteX47" fmla="*/ 73802 w 822936"/>
                  <a:gd name="connsiteY47" fmla="*/ 129291 h 318057"/>
                  <a:gd name="connsiteX48" fmla="*/ 66448 w 822936"/>
                  <a:gd name="connsiteY48" fmla="*/ 131263 h 318057"/>
                  <a:gd name="connsiteX49" fmla="*/ 65462 w 822936"/>
                  <a:gd name="connsiteY49" fmla="*/ 127587 h 318057"/>
                  <a:gd name="connsiteX50" fmla="*/ 119896 w 822936"/>
                  <a:gd name="connsiteY50" fmla="*/ 124812 h 318057"/>
                  <a:gd name="connsiteX51" fmla="*/ 120882 w 822936"/>
                  <a:gd name="connsiteY51" fmla="*/ 128489 h 318057"/>
                  <a:gd name="connsiteX52" fmla="*/ 116220 w 822936"/>
                  <a:gd name="connsiteY52" fmla="*/ 125798 h 318057"/>
                  <a:gd name="connsiteX53" fmla="*/ 92187 w 822936"/>
                  <a:gd name="connsiteY53" fmla="*/ 124361 h 318057"/>
                  <a:gd name="connsiteX54" fmla="*/ 90481 w 822936"/>
                  <a:gd name="connsiteY54" fmla="*/ 132701 h 318057"/>
                  <a:gd name="connsiteX55" fmla="*/ 83128 w 822936"/>
                  <a:gd name="connsiteY55" fmla="*/ 134673 h 318057"/>
                  <a:gd name="connsiteX56" fmla="*/ 81156 w 822936"/>
                  <a:gd name="connsiteY56" fmla="*/ 127319 h 318057"/>
                  <a:gd name="connsiteX57" fmla="*/ 127250 w 822936"/>
                  <a:gd name="connsiteY57" fmla="*/ 122840 h 318057"/>
                  <a:gd name="connsiteX58" fmla="*/ 131913 w 822936"/>
                  <a:gd name="connsiteY58" fmla="*/ 125531 h 318057"/>
                  <a:gd name="connsiteX59" fmla="*/ 128236 w 822936"/>
                  <a:gd name="connsiteY59" fmla="*/ 126517 h 318057"/>
                  <a:gd name="connsiteX60" fmla="*/ 120882 w 822936"/>
                  <a:gd name="connsiteY60" fmla="*/ 128489 h 318057"/>
                  <a:gd name="connsiteX61" fmla="*/ 146621 w 822936"/>
                  <a:gd name="connsiteY61" fmla="*/ 121586 h 318057"/>
                  <a:gd name="connsiteX62" fmla="*/ 148593 w 822936"/>
                  <a:gd name="connsiteY62" fmla="*/ 128940 h 318057"/>
                  <a:gd name="connsiteX63" fmla="*/ 144916 w 822936"/>
                  <a:gd name="connsiteY63" fmla="*/ 129926 h 318057"/>
                  <a:gd name="connsiteX64" fmla="*/ 142944 w 822936"/>
                  <a:gd name="connsiteY64" fmla="*/ 122572 h 318057"/>
                  <a:gd name="connsiteX65" fmla="*/ 103217 w 822936"/>
                  <a:gd name="connsiteY65" fmla="*/ 121403 h 318057"/>
                  <a:gd name="connsiteX66" fmla="*/ 105189 w 822936"/>
                  <a:gd name="connsiteY66" fmla="*/ 128757 h 318057"/>
                  <a:gd name="connsiteX67" fmla="*/ 101512 w 822936"/>
                  <a:gd name="connsiteY67" fmla="*/ 129743 h 318057"/>
                  <a:gd name="connsiteX68" fmla="*/ 94159 w 822936"/>
                  <a:gd name="connsiteY68" fmla="*/ 131715 h 318057"/>
                  <a:gd name="connsiteX69" fmla="*/ 92187 w 822936"/>
                  <a:gd name="connsiteY69" fmla="*/ 124361 h 318057"/>
                  <a:gd name="connsiteX70" fmla="*/ 99540 w 822936"/>
                  <a:gd name="connsiteY70" fmla="*/ 122389 h 318057"/>
                  <a:gd name="connsiteX71" fmla="*/ 138281 w 822936"/>
                  <a:gd name="connsiteY71" fmla="*/ 119881 h 318057"/>
                  <a:gd name="connsiteX72" fmla="*/ 142944 w 822936"/>
                  <a:gd name="connsiteY72" fmla="*/ 122572 h 318057"/>
                  <a:gd name="connsiteX73" fmla="*/ 139267 w 822936"/>
                  <a:gd name="connsiteY73" fmla="*/ 123558 h 318057"/>
                  <a:gd name="connsiteX74" fmla="*/ 114247 w 822936"/>
                  <a:gd name="connsiteY74" fmla="*/ 118444 h 318057"/>
                  <a:gd name="connsiteX75" fmla="*/ 116220 w 822936"/>
                  <a:gd name="connsiteY75" fmla="*/ 125798 h 318057"/>
                  <a:gd name="connsiteX76" fmla="*/ 117206 w 822936"/>
                  <a:gd name="connsiteY76" fmla="*/ 129475 h 318057"/>
                  <a:gd name="connsiteX77" fmla="*/ 109852 w 822936"/>
                  <a:gd name="connsiteY77" fmla="*/ 131447 h 318057"/>
                  <a:gd name="connsiteX78" fmla="*/ 106175 w 822936"/>
                  <a:gd name="connsiteY78" fmla="*/ 132433 h 318057"/>
                  <a:gd name="connsiteX79" fmla="*/ 105189 w 822936"/>
                  <a:gd name="connsiteY79" fmla="*/ 128757 h 318057"/>
                  <a:gd name="connsiteX80" fmla="*/ 106894 w 822936"/>
                  <a:gd name="connsiteY80" fmla="*/ 120416 h 318057"/>
                  <a:gd name="connsiteX81" fmla="*/ 187967 w 822936"/>
                  <a:gd name="connsiteY81" fmla="*/ 55320 h 318057"/>
                  <a:gd name="connsiteX82" fmla="*/ 193616 w 822936"/>
                  <a:gd name="connsiteY82" fmla="*/ 61687 h 318057"/>
                  <a:gd name="connsiteX83" fmla="*/ 176937 w 822936"/>
                  <a:gd name="connsiteY83" fmla="*/ 58278 h 318057"/>
                  <a:gd name="connsiteX84" fmla="*/ 246075 w 822936"/>
                  <a:gd name="connsiteY84" fmla="*/ 51558 h 318057"/>
                  <a:gd name="connsiteX85" fmla="*/ 243385 w 822936"/>
                  <a:gd name="connsiteY85" fmla="*/ 56222 h 318057"/>
                  <a:gd name="connsiteX86" fmla="*/ 242399 w 822936"/>
                  <a:gd name="connsiteY86" fmla="*/ 52544 h 318057"/>
                  <a:gd name="connsiteX87" fmla="*/ 253430 w 822936"/>
                  <a:gd name="connsiteY87" fmla="*/ 49586 h 318057"/>
                  <a:gd name="connsiteX88" fmla="*/ 258093 w 822936"/>
                  <a:gd name="connsiteY88" fmla="*/ 52278 h 318057"/>
                  <a:gd name="connsiteX89" fmla="*/ 254416 w 822936"/>
                  <a:gd name="connsiteY89" fmla="*/ 53264 h 318057"/>
                  <a:gd name="connsiteX90" fmla="*/ 246075 w 822936"/>
                  <a:gd name="connsiteY90" fmla="*/ 51558 h 318057"/>
                  <a:gd name="connsiteX91" fmla="*/ 280154 w 822936"/>
                  <a:gd name="connsiteY91" fmla="*/ 46361 h 318057"/>
                  <a:gd name="connsiteX92" fmla="*/ 293157 w 822936"/>
                  <a:gd name="connsiteY92" fmla="*/ 50757 h 318057"/>
                  <a:gd name="connsiteX93" fmla="*/ 294143 w 822936"/>
                  <a:gd name="connsiteY93" fmla="*/ 54435 h 318057"/>
                  <a:gd name="connsiteX94" fmla="*/ 285804 w 822936"/>
                  <a:gd name="connsiteY94" fmla="*/ 52729 h 318057"/>
                  <a:gd name="connsiteX95" fmla="*/ 263475 w 822936"/>
                  <a:gd name="connsiteY95" fmla="*/ 42952 h 318057"/>
                  <a:gd name="connsiteX96" fmla="*/ 268139 w 822936"/>
                  <a:gd name="connsiteY96" fmla="*/ 45644 h 318057"/>
                  <a:gd name="connsiteX97" fmla="*/ 264461 w 822936"/>
                  <a:gd name="connsiteY97" fmla="*/ 46631 h 318057"/>
                  <a:gd name="connsiteX98" fmla="*/ 257107 w 822936"/>
                  <a:gd name="connsiteY98" fmla="*/ 48603 h 318057"/>
                  <a:gd name="connsiteX99" fmla="*/ 256121 w 822936"/>
                  <a:gd name="connsiteY99" fmla="*/ 44925 h 318057"/>
                  <a:gd name="connsiteX100" fmla="*/ 243118 w 822936"/>
                  <a:gd name="connsiteY100" fmla="*/ 40529 h 318057"/>
                  <a:gd name="connsiteX101" fmla="*/ 245090 w 822936"/>
                  <a:gd name="connsiteY101" fmla="*/ 47882 h 318057"/>
                  <a:gd name="connsiteX102" fmla="*/ 241413 w 822936"/>
                  <a:gd name="connsiteY102" fmla="*/ 48868 h 318057"/>
                  <a:gd name="connsiteX103" fmla="*/ 202407 w 822936"/>
                  <a:gd name="connsiteY103" fmla="*/ 35683 h 318057"/>
                  <a:gd name="connsiteX104" fmla="*/ 203393 w 822936"/>
                  <a:gd name="connsiteY104" fmla="*/ 39361 h 318057"/>
                  <a:gd name="connsiteX105" fmla="*/ 199715 w 822936"/>
                  <a:gd name="connsiteY105" fmla="*/ 40347 h 318057"/>
                  <a:gd name="connsiteX106" fmla="*/ 198728 w 822936"/>
                  <a:gd name="connsiteY106" fmla="*/ 36669 h 318057"/>
                  <a:gd name="connsiteX107" fmla="*/ 353691 w 822936"/>
                  <a:gd name="connsiteY107" fmla="*/ 26640 h 318057"/>
                  <a:gd name="connsiteX108" fmla="*/ 359339 w 822936"/>
                  <a:gd name="connsiteY108" fmla="*/ 33007 h 318057"/>
                  <a:gd name="connsiteX109" fmla="*/ 367679 w 822936"/>
                  <a:gd name="connsiteY109" fmla="*/ 34712 h 318057"/>
                  <a:gd name="connsiteX110" fmla="*/ 360325 w 822936"/>
                  <a:gd name="connsiteY110" fmla="*/ 36684 h 318057"/>
                  <a:gd name="connsiteX111" fmla="*/ 362297 w 822936"/>
                  <a:gd name="connsiteY111" fmla="*/ 44036 h 318057"/>
                  <a:gd name="connsiteX112" fmla="*/ 362298 w 822936"/>
                  <a:gd name="connsiteY112" fmla="*/ 44038 h 318057"/>
                  <a:gd name="connsiteX113" fmla="*/ 356649 w 822936"/>
                  <a:gd name="connsiteY113" fmla="*/ 37670 h 318057"/>
                  <a:gd name="connsiteX114" fmla="*/ 349295 w 822936"/>
                  <a:gd name="connsiteY114" fmla="*/ 39642 h 318057"/>
                  <a:gd name="connsiteX115" fmla="*/ 348309 w 822936"/>
                  <a:gd name="connsiteY115" fmla="*/ 35965 h 318057"/>
                  <a:gd name="connsiteX116" fmla="*/ 346337 w 822936"/>
                  <a:gd name="connsiteY116" fmla="*/ 28612 h 318057"/>
                  <a:gd name="connsiteX117" fmla="*/ 312979 w 822936"/>
                  <a:gd name="connsiteY117" fmla="*/ 21793 h 318057"/>
                  <a:gd name="connsiteX118" fmla="*/ 325981 w 822936"/>
                  <a:gd name="connsiteY118" fmla="*/ 26189 h 318057"/>
                  <a:gd name="connsiteX119" fmla="*/ 330644 w 822936"/>
                  <a:gd name="connsiteY119" fmla="*/ 28880 h 318057"/>
                  <a:gd name="connsiteX120" fmla="*/ 342661 w 822936"/>
                  <a:gd name="connsiteY120" fmla="*/ 29598 h 318057"/>
                  <a:gd name="connsiteX121" fmla="*/ 338984 w 822936"/>
                  <a:gd name="connsiteY121" fmla="*/ 30584 h 318057"/>
                  <a:gd name="connsiteX122" fmla="*/ 331630 w 822936"/>
                  <a:gd name="connsiteY122" fmla="*/ 32556 h 318057"/>
                  <a:gd name="connsiteX123" fmla="*/ 327953 w 822936"/>
                  <a:gd name="connsiteY123" fmla="*/ 33542 h 318057"/>
                  <a:gd name="connsiteX124" fmla="*/ 320600 w 822936"/>
                  <a:gd name="connsiteY124" fmla="*/ 35514 h 318057"/>
                  <a:gd name="connsiteX125" fmla="*/ 315937 w 822936"/>
                  <a:gd name="connsiteY125" fmla="*/ 32824 h 318057"/>
                  <a:gd name="connsiteX126" fmla="*/ 307597 w 822936"/>
                  <a:gd name="connsiteY126" fmla="*/ 31119 h 318057"/>
                  <a:gd name="connsiteX127" fmla="*/ 301948 w 822936"/>
                  <a:gd name="connsiteY127" fmla="*/ 24751 h 318057"/>
                  <a:gd name="connsiteX128" fmla="*/ 370760 w 822936"/>
                  <a:gd name="connsiteY128" fmla="*/ 16807 h 318057"/>
                  <a:gd name="connsiteX129" fmla="*/ 374765 w 822936"/>
                  <a:gd name="connsiteY129" fmla="*/ 17047 h 318057"/>
                  <a:gd name="connsiteX130" fmla="*/ 383105 w 822936"/>
                  <a:gd name="connsiteY130" fmla="*/ 18751 h 318057"/>
                  <a:gd name="connsiteX131" fmla="*/ 379428 w 822936"/>
                  <a:gd name="connsiteY131" fmla="*/ 19737 h 318057"/>
                  <a:gd name="connsiteX132" fmla="*/ 366426 w 822936"/>
                  <a:gd name="connsiteY132" fmla="*/ 15342 h 318057"/>
                  <a:gd name="connsiteX133" fmla="*/ 370760 w 822936"/>
                  <a:gd name="connsiteY133" fmla="*/ 16807 h 318057"/>
                  <a:gd name="connsiteX134" fmla="*/ 362749 w 822936"/>
                  <a:gd name="connsiteY134" fmla="*/ 16328 h 318057"/>
                  <a:gd name="connsiteX135" fmla="*/ 334054 w 822936"/>
                  <a:gd name="connsiteY135" fmla="*/ 12200 h 318057"/>
                  <a:gd name="connsiteX136" fmla="*/ 342393 w 822936"/>
                  <a:gd name="connsiteY136" fmla="*/ 13905 h 318057"/>
                  <a:gd name="connsiteX137" fmla="*/ 355395 w 822936"/>
                  <a:gd name="connsiteY137" fmla="*/ 18301 h 318057"/>
                  <a:gd name="connsiteX138" fmla="*/ 344365 w 822936"/>
                  <a:gd name="connsiteY138" fmla="*/ 21259 h 318057"/>
                  <a:gd name="connsiteX139" fmla="*/ 430904 w 822936"/>
                  <a:gd name="connsiteY139" fmla="*/ 5932 h 318057"/>
                  <a:gd name="connsiteX140" fmla="*/ 440229 w 822936"/>
                  <a:gd name="connsiteY140" fmla="*/ 11314 h 318057"/>
                  <a:gd name="connsiteX141" fmla="*/ 444892 w 822936"/>
                  <a:gd name="connsiteY141" fmla="*/ 14004 h 318057"/>
                  <a:gd name="connsiteX142" fmla="*/ 454218 w 822936"/>
                  <a:gd name="connsiteY142" fmla="*/ 19386 h 318057"/>
                  <a:gd name="connsiteX143" fmla="*/ 457895 w 822936"/>
                  <a:gd name="connsiteY143" fmla="*/ 18400 h 318057"/>
                  <a:gd name="connsiteX144" fmla="*/ 458881 w 822936"/>
                  <a:gd name="connsiteY144" fmla="*/ 22077 h 318057"/>
                  <a:gd name="connsiteX145" fmla="*/ 463544 w 822936"/>
                  <a:gd name="connsiteY145" fmla="*/ 24767 h 318057"/>
                  <a:gd name="connsiteX146" fmla="*/ 470897 w 822936"/>
                  <a:gd name="connsiteY146" fmla="*/ 22795 h 318057"/>
                  <a:gd name="connsiteX147" fmla="*/ 472869 w 822936"/>
                  <a:gd name="connsiteY147" fmla="*/ 30149 h 318057"/>
                  <a:gd name="connsiteX148" fmla="*/ 484886 w 822936"/>
                  <a:gd name="connsiteY148" fmla="*/ 30868 h 318057"/>
                  <a:gd name="connsiteX149" fmla="*/ 494211 w 822936"/>
                  <a:gd name="connsiteY149" fmla="*/ 36249 h 318057"/>
                  <a:gd name="connsiteX150" fmla="*/ 502551 w 822936"/>
                  <a:gd name="connsiteY150" fmla="*/ 37953 h 318057"/>
                  <a:gd name="connsiteX151" fmla="*/ 519230 w 822936"/>
                  <a:gd name="connsiteY151" fmla="*/ 41362 h 318057"/>
                  <a:gd name="connsiteX152" fmla="*/ 515554 w 822936"/>
                  <a:gd name="connsiteY152" fmla="*/ 42349 h 318057"/>
                  <a:gd name="connsiteX153" fmla="*/ 520216 w 822936"/>
                  <a:gd name="connsiteY153" fmla="*/ 45039 h 318057"/>
                  <a:gd name="connsiteX154" fmla="*/ 527570 w 822936"/>
                  <a:gd name="connsiteY154" fmla="*/ 43067 h 318057"/>
                  <a:gd name="connsiteX155" fmla="*/ 535910 w 822936"/>
                  <a:gd name="connsiteY155" fmla="*/ 44772 h 318057"/>
                  <a:gd name="connsiteX156" fmla="*/ 545235 w 822936"/>
                  <a:gd name="connsiteY156" fmla="*/ 50154 h 318057"/>
                  <a:gd name="connsiteX157" fmla="*/ 549898 w 822936"/>
                  <a:gd name="connsiteY157" fmla="*/ 52844 h 318057"/>
                  <a:gd name="connsiteX158" fmla="*/ 559224 w 822936"/>
                  <a:gd name="connsiteY158" fmla="*/ 58225 h 318057"/>
                  <a:gd name="connsiteX159" fmla="*/ 562901 w 822936"/>
                  <a:gd name="connsiteY159" fmla="*/ 57239 h 318057"/>
                  <a:gd name="connsiteX160" fmla="*/ 571241 w 822936"/>
                  <a:gd name="connsiteY160" fmla="*/ 58945 h 318057"/>
                  <a:gd name="connsiteX161" fmla="*/ 576889 w 822936"/>
                  <a:gd name="connsiteY161" fmla="*/ 65312 h 318057"/>
                  <a:gd name="connsiteX162" fmla="*/ 581552 w 822936"/>
                  <a:gd name="connsiteY162" fmla="*/ 68002 h 318057"/>
                  <a:gd name="connsiteX163" fmla="*/ 588906 w 822936"/>
                  <a:gd name="connsiteY163" fmla="*/ 66030 h 318057"/>
                  <a:gd name="connsiteX164" fmla="*/ 589892 w 822936"/>
                  <a:gd name="connsiteY164" fmla="*/ 69707 h 318057"/>
                  <a:gd name="connsiteX165" fmla="*/ 595541 w 822936"/>
                  <a:gd name="connsiteY165" fmla="*/ 76075 h 318057"/>
                  <a:gd name="connsiteX166" fmla="*/ 603881 w 822936"/>
                  <a:gd name="connsiteY166" fmla="*/ 77780 h 318057"/>
                  <a:gd name="connsiteX167" fmla="*/ 607558 w 822936"/>
                  <a:gd name="connsiteY167" fmla="*/ 76793 h 318057"/>
                  <a:gd name="connsiteX168" fmla="*/ 609530 w 822936"/>
                  <a:gd name="connsiteY168" fmla="*/ 84147 h 318057"/>
                  <a:gd name="connsiteX169" fmla="*/ 610516 w 822936"/>
                  <a:gd name="connsiteY169" fmla="*/ 87823 h 318057"/>
                  <a:gd name="connsiteX170" fmla="*/ 606839 w 822936"/>
                  <a:gd name="connsiteY170" fmla="*/ 88810 h 318057"/>
                  <a:gd name="connsiteX171" fmla="*/ 605853 w 822936"/>
                  <a:gd name="connsiteY171" fmla="*/ 85133 h 318057"/>
                  <a:gd name="connsiteX172" fmla="*/ 596527 w 822936"/>
                  <a:gd name="connsiteY172" fmla="*/ 79752 h 318057"/>
                  <a:gd name="connsiteX173" fmla="*/ 591864 w 822936"/>
                  <a:gd name="connsiteY173" fmla="*/ 77061 h 318057"/>
                  <a:gd name="connsiteX174" fmla="*/ 592850 w 822936"/>
                  <a:gd name="connsiteY174" fmla="*/ 80738 h 318057"/>
                  <a:gd name="connsiteX175" fmla="*/ 587469 w 822936"/>
                  <a:gd name="connsiteY175" fmla="*/ 90063 h 318057"/>
                  <a:gd name="connsiteX176" fmla="*/ 588455 w 822936"/>
                  <a:gd name="connsiteY176" fmla="*/ 93740 h 318057"/>
                  <a:gd name="connsiteX177" fmla="*/ 595809 w 822936"/>
                  <a:gd name="connsiteY177" fmla="*/ 91768 h 318057"/>
                  <a:gd name="connsiteX178" fmla="*/ 597781 w 822936"/>
                  <a:gd name="connsiteY178" fmla="*/ 99122 h 318057"/>
                  <a:gd name="connsiteX179" fmla="*/ 601458 w 822936"/>
                  <a:gd name="connsiteY179" fmla="*/ 98136 h 318057"/>
                  <a:gd name="connsiteX180" fmla="*/ 608811 w 822936"/>
                  <a:gd name="connsiteY180" fmla="*/ 96164 h 318057"/>
                  <a:gd name="connsiteX181" fmla="*/ 609797 w 822936"/>
                  <a:gd name="connsiteY181" fmla="*/ 99840 h 318057"/>
                  <a:gd name="connsiteX182" fmla="*/ 614460 w 822936"/>
                  <a:gd name="connsiteY182" fmla="*/ 102531 h 318057"/>
                  <a:gd name="connsiteX183" fmla="*/ 623786 w 822936"/>
                  <a:gd name="connsiteY183" fmla="*/ 107912 h 318057"/>
                  <a:gd name="connsiteX184" fmla="*/ 625490 w 822936"/>
                  <a:gd name="connsiteY184" fmla="*/ 99573 h 318057"/>
                  <a:gd name="connsiteX185" fmla="*/ 627463 w 822936"/>
                  <a:gd name="connsiteY185" fmla="*/ 106926 h 318057"/>
                  <a:gd name="connsiteX186" fmla="*/ 632125 w 822936"/>
                  <a:gd name="connsiteY186" fmla="*/ 109617 h 318057"/>
                  <a:gd name="connsiteX187" fmla="*/ 631139 w 822936"/>
                  <a:gd name="connsiteY187" fmla="*/ 105940 h 318057"/>
                  <a:gd name="connsiteX188" fmla="*/ 639479 w 822936"/>
                  <a:gd name="connsiteY188" fmla="*/ 107645 h 318057"/>
                  <a:gd name="connsiteX189" fmla="*/ 641451 w 822936"/>
                  <a:gd name="connsiteY189" fmla="*/ 114999 h 318057"/>
                  <a:gd name="connsiteX190" fmla="*/ 645128 w 822936"/>
                  <a:gd name="connsiteY190" fmla="*/ 114012 h 318057"/>
                  <a:gd name="connsiteX191" fmla="*/ 643156 w 822936"/>
                  <a:gd name="connsiteY191" fmla="*/ 106658 h 318057"/>
                  <a:gd name="connsiteX192" fmla="*/ 638493 w 822936"/>
                  <a:gd name="connsiteY192" fmla="*/ 103968 h 318057"/>
                  <a:gd name="connsiteX193" fmla="*/ 636520 w 822936"/>
                  <a:gd name="connsiteY193" fmla="*/ 96615 h 318057"/>
                  <a:gd name="connsiteX194" fmla="*/ 629167 w 822936"/>
                  <a:gd name="connsiteY194" fmla="*/ 98587 h 318057"/>
                  <a:gd name="connsiteX195" fmla="*/ 628181 w 822936"/>
                  <a:gd name="connsiteY195" fmla="*/ 94910 h 318057"/>
                  <a:gd name="connsiteX196" fmla="*/ 624504 w 822936"/>
                  <a:gd name="connsiteY196" fmla="*/ 95896 h 318057"/>
                  <a:gd name="connsiteX197" fmla="*/ 620828 w 822936"/>
                  <a:gd name="connsiteY197" fmla="*/ 96882 h 318057"/>
                  <a:gd name="connsiteX198" fmla="*/ 619842 w 822936"/>
                  <a:gd name="connsiteY198" fmla="*/ 93205 h 318057"/>
                  <a:gd name="connsiteX199" fmla="*/ 617869 w 822936"/>
                  <a:gd name="connsiteY199" fmla="*/ 85851 h 318057"/>
                  <a:gd name="connsiteX200" fmla="*/ 616883 w 822936"/>
                  <a:gd name="connsiteY200" fmla="*/ 82175 h 318057"/>
                  <a:gd name="connsiteX201" fmla="*/ 614911 w 822936"/>
                  <a:gd name="connsiteY201" fmla="*/ 74821 h 318057"/>
                  <a:gd name="connsiteX202" fmla="*/ 618588 w 822936"/>
                  <a:gd name="connsiteY202" fmla="*/ 73835 h 318057"/>
                  <a:gd name="connsiteX203" fmla="*/ 624237 w 822936"/>
                  <a:gd name="connsiteY203" fmla="*/ 80202 h 318057"/>
                  <a:gd name="connsiteX204" fmla="*/ 632576 w 822936"/>
                  <a:gd name="connsiteY204" fmla="*/ 81907 h 318057"/>
                  <a:gd name="connsiteX205" fmla="*/ 638226 w 822936"/>
                  <a:gd name="connsiteY205" fmla="*/ 88275 h 318057"/>
                  <a:gd name="connsiteX206" fmla="*/ 646565 w 822936"/>
                  <a:gd name="connsiteY206" fmla="*/ 89980 h 318057"/>
                  <a:gd name="connsiteX207" fmla="*/ 647551 w 822936"/>
                  <a:gd name="connsiteY207" fmla="*/ 93656 h 318057"/>
                  <a:gd name="connsiteX208" fmla="*/ 651228 w 822936"/>
                  <a:gd name="connsiteY208" fmla="*/ 92670 h 318057"/>
                  <a:gd name="connsiteX209" fmla="*/ 660554 w 822936"/>
                  <a:gd name="connsiteY209" fmla="*/ 98051 h 318057"/>
                  <a:gd name="connsiteX210" fmla="*/ 664231 w 822936"/>
                  <a:gd name="connsiteY210" fmla="*/ 97065 h 318057"/>
                  <a:gd name="connsiteX211" fmla="*/ 662259 w 822936"/>
                  <a:gd name="connsiteY211" fmla="*/ 89712 h 318057"/>
                  <a:gd name="connsiteX212" fmla="*/ 661273 w 822936"/>
                  <a:gd name="connsiteY212" fmla="*/ 86035 h 318057"/>
                  <a:gd name="connsiteX213" fmla="*/ 664949 w 822936"/>
                  <a:gd name="connsiteY213" fmla="*/ 85049 h 318057"/>
                  <a:gd name="connsiteX214" fmla="*/ 663963 w 822936"/>
                  <a:gd name="connsiteY214" fmla="*/ 81372 h 318057"/>
                  <a:gd name="connsiteX215" fmla="*/ 658314 w 822936"/>
                  <a:gd name="connsiteY215" fmla="*/ 75004 h 318057"/>
                  <a:gd name="connsiteX216" fmla="*/ 657328 w 822936"/>
                  <a:gd name="connsiteY216" fmla="*/ 71328 h 318057"/>
                  <a:gd name="connsiteX217" fmla="*/ 655356 w 822936"/>
                  <a:gd name="connsiteY217" fmla="*/ 63974 h 318057"/>
                  <a:gd name="connsiteX218" fmla="*/ 665400 w 822936"/>
                  <a:gd name="connsiteY218" fmla="*/ 57340 h 318057"/>
                  <a:gd name="connsiteX219" fmla="*/ 674459 w 822936"/>
                  <a:gd name="connsiteY219" fmla="*/ 47027 h 318057"/>
                  <a:gd name="connsiteX220" fmla="*/ 678135 w 822936"/>
                  <a:gd name="connsiteY220" fmla="*/ 46041 h 318057"/>
                  <a:gd name="connsiteX221" fmla="*/ 676431 w 822936"/>
                  <a:gd name="connsiteY221" fmla="*/ 54381 h 318057"/>
                  <a:gd name="connsiteX222" fmla="*/ 669077 w 822936"/>
                  <a:gd name="connsiteY222" fmla="*/ 56354 h 318057"/>
                  <a:gd name="connsiteX223" fmla="*/ 681094 w 822936"/>
                  <a:gd name="connsiteY223" fmla="*/ 57072 h 318057"/>
                  <a:gd name="connsiteX224" fmla="*/ 683066 w 822936"/>
                  <a:gd name="connsiteY224" fmla="*/ 64425 h 318057"/>
                  <a:gd name="connsiteX225" fmla="*/ 686742 w 822936"/>
                  <a:gd name="connsiteY225" fmla="*/ 63439 h 318057"/>
                  <a:gd name="connsiteX226" fmla="*/ 684052 w 822936"/>
                  <a:gd name="connsiteY226" fmla="*/ 68102 h 318057"/>
                  <a:gd name="connsiteX227" fmla="*/ 686024 w 822936"/>
                  <a:gd name="connsiteY227" fmla="*/ 75456 h 318057"/>
                  <a:gd name="connsiteX228" fmla="*/ 682347 w 822936"/>
                  <a:gd name="connsiteY228" fmla="*/ 76442 h 318057"/>
                  <a:gd name="connsiteX229" fmla="*/ 674993 w 822936"/>
                  <a:gd name="connsiteY229" fmla="*/ 78414 h 318057"/>
                  <a:gd name="connsiteX230" fmla="*/ 671317 w 822936"/>
                  <a:gd name="connsiteY230" fmla="*/ 79400 h 318057"/>
                  <a:gd name="connsiteX231" fmla="*/ 672303 w 822936"/>
                  <a:gd name="connsiteY231" fmla="*/ 83077 h 318057"/>
                  <a:gd name="connsiteX232" fmla="*/ 678937 w 822936"/>
                  <a:gd name="connsiteY232" fmla="*/ 93121 h 318057"/>
                  <a:gd name="connsiteX233" fmla="*/ 679923 w 822936"/>
                  <a:gd name="connsiteY233" fmla="*/ 96798 h 318057"/>
                  <a:gd name="connsiteX234" fmla="*/ 682882 w 822936"/>
                  <a:gd name="connsiteY234" fmla="*/ 107828 h 318057"/>
                  <a:gd name="connsiteX235" fmla="*/ 684854 w 822936"/>
                  <a:gd name="connsiteY235" fmla="*/ 115182 h 318057"/>
                  <a:gd name="connsiteX236" fmla="*/ 693194 w 822936"/>
                  <a:gd name="connsiteY236" fmla="*/ 116886 h 318057"/>
                  <a:gd name="connsiteX237" fmla="*/ 694180 w 822936"/>
                  <a:gd name="connsiteY237" fmla="*/ 120563 h 318057"/>
                  <a:gd name="connsiteX238" fmla="*/ 686826 w 822936"/>
                  <a:gd name="connsiteY238" fmla="*/ 122535 h 318057"/>
                  <a:gd name="connsiteX239" fmla="*/ 688798 w 822936"/>
                  <a:gd name="connsiteY239" fmla="*/ 129889 h 318057"/>
                  <a:gd name="connsiteX240" fmla="*/ 689784 w 822936"/>
                  <a:gd name="connsiteY240" fmla="*/ 133566 h 318057"/>
                  <a:gd name="connsiteX241" fmla="*/ 699110 w 822936"/>
                  <a:gd name="connsiteY241" fmla="*/ 138947 h 318057"/>
                  <a:gd name="connsiteX242" fmla="*/ 703773 w 822936"/>
                  <a:gd name="connsiteY242" fmla="*/ 141638 h 318057"/>
                  <a:gd name="connsiteX243" fmla="*/ 707450 w 822936"/>
                  <a:gd name="connsiteY243" fmla="*/ 140652 h 318057"/>
                  <a:gd name="connsiteX244" fmla="*/ 708436 w 822936"/>
                  <a:gd name="connsiteY244" fmla="*/ 144329 h 318057"/>
                  <a:gd name="connsiteX245" fmla="*/ 710408 w 822936"/>
                  <a:gd name="connsiteY245" fmla="*/ 151682 h 318057"/>
                  <a:gd name="connsiteX246" fmla="*/ 711394 w 822936"/>
                  <a:gd name="connsiteY246" fmla="*/ 155359 h 318057"/>
                  <a:gd name="connsiteX247" fmla="*/ 718747 w 822936"/>
                  <a:gd name="connsiteY247" fmla="*/ 153387 h 318057"/>
                  <a:gd name="connsiteX248" fmla="*/ 722425 w 822936"/>
                  <a:gd name="connsiteY248" fmla="*/ 152401 h 318057"/>
                  <a:gd name="connsiteX249" fmla="*/ 731750 w 822936"/>
                  <a:gd name="connsiteY249" fmla="*/ 157782 h 318057"/>
                  <a:gd name="connsiteX250" fmla="*/ 732737 w 822936"/>
                  <a:gd name="connsiteY250" fmla="*/ 161459 h 318057"/>
                  <a:gd name="connsiteX251" fmla="*/ 738385 w 822936"/>
                  <a:gd name="connsiteY251" fmla="*/ 167827 h 318057"/>
                  <a:gd name="connsiteX252" fmla="*/ 739371 w 822936"/>
                  <a:gd name="connsiteY252" fmla="*/ 171503 h 318057"/>
                  <a:gd name="connsiteX253" fmla="*/ 746725 w 822936"/>
                  <a:gd name="connsiteY253" fmla="*/ 169531 h 318057"/>
                  <a:gd name="connsiteX254" fmla="*/ 747711 w 822936"/>
                  <a:gd name="connsiteY254" fmla="*/ 173208 h 318057"/>
                  <a:gd name="connsiteX255" fmla="*/ 751387 w 822936"/>
                  <a:gd name="connsiteY255" fmla="*/ 172222 h 318057"/>
                  <a:gd name="connsiteX256" fmla="*/ 757037 w 822936"/>
                  <a:gd name="connsiteY256" fmla="*/ 178589 h 318057"/>
                  <a:gd name="connsiteX257" fmla="*/ 758023 w 822936"/>
                  <a:gd name="connsiteY257" fmla="*/ 182266 h 318057"/>
                  <a:gd name="connsiteX258" fmla="*/ 760981 w 822936"/>
                  <a:gd name="connsiteY258" fmla="*/ 193296 h 318057"/>
                  <a:gd name="connsiteX259" fmla="*/ 770307 w 822936"/>
                  <a:gd name="connsiteY259" fmla="*/ 198678 h 318057"/>
                  <a:gd name="connsiteX260" fmla="*/ 771293 w 822936"/>
                  <a:gd name="connsiteY260" fmla="*/ 202355 h 318057"/>
                  <a:gd name="connsiteX261" fmla="*/ 774970 w 822936"/>
                  <a:gd name="connsiteY261" fmla="*/ 201369 h 318057"/>
                  <a:gd name="connsiteX262" fmla="*/ 775956 w 822936"/>
                  <a:gd name="connsiteY262" fmla="*/ 205046 h 318057"/>
                  <a:gd name="connsiteX263" fmla="*/ 785282 w 822936"/>
                  <a:gd name="connsiteY263" fmla="*/ 210427 h 318057"/>
                  <a:gd name="connsiteX264" fmla="*/ 786268 w 822936"/>
                  <a:gd name="connsiteY264" fmla="*/ 214104 h 318057"/>
                  <a:gd name="connsiteX265" fmla="*/ 788240 w 822936"/>
                  <a:gd name="connsiteY265" fmla="*/ 221458 h 318057"/>
                  <a:gd name="connsiteX266" fmla="*/ 789226 w 822936"/>
                  <a:gd name="connsiteY266" fmla="*/ 225134 h 318057"/>
                  <a:gd name="connsiteX267" fmla="*/ 791198 w 822936"/>
                  <a:gd name="connsiteY267" fmla="*/ 232488 h 318057"/>
                  <a:gd name="connsiteX268" fmla="*/ 795861 w 822936"/>
                  <a:gd name="connsiteY268" fmla="*/ 235178 h 318057"/>
                  <a:gd name="connsiteX269" fmla="*/ 796847 w 822936"/>
                  <a:gd name="connsiteY269" fmla="*/ 238855 h 318057"/>
                  <a:gd name="connsiteX270" fmla="*/ 806173 w 822936"/>
                  <a:gd name="connsiteY270" fmla="*/ 244237 h 318057"/>
                  <a:gd name="connsiteX271" fmla="*/ 807159 w 822936"/>
                  <a:gd name="connsiteY271" fmla="*/ 247914 h 318057"/>
                  <a:gd name="connsiteX272" fmla="*/ 810117 w 822936"/>
                  <a:gd name="connsiteY272" fmla="*/ 258944 h 318057"/>
                  <a:gd name="connsiteX273" fmla="*/ 812089 w 822936"/>
                  <a:gd name="connsiteY273" fmla="*/ 266298 h 318057"/>
                  <a:gd name="connsiteX274" fmla="*/ 813075 w 822936"/>
                  <a:gd name="connsiteY274" fmla="*/ 269974 h 318057"/>
                  <a:gd name="connsiteX275" fmla="*/ 814061 w 822936"/>
                  <a:gd name="connsiteY275" fmla="*/ 273651 h 318057"/>
                  <a:gd name="connsiteX276" fmla="*/ 816033 w 822936"/>
                  <a:gd name="connsiteY276" fmla="*/ 281004 h 318057"/>
                  <a:gd name="connsiteX277" fmla="*/ 817019 w 822936"/>
                  <a:gd name="connsiteY277" fmla="*/ 284681 h 318057"/>
                  <a:gd name="connsiteX278" fmla="*/ 818991 w 822936"/>
                  <a:gd name="connsiteY278" fmla="*/ 292035 h 318057"/>
                  <a:gd name="connsiteX279" fmla="*/ 819978 w 822936"/>
                  <a:gd name="connsiteY279" fmla="*/ 295712 h 318057"/>
                  <a:gd name="connsiteX280" fmla="*/ 822936 w 822936"/>
                  <a:gd name="connsiteY280" fmla="*/ 306742 h 318057"/>
                  <a:gd name="connsiteX281" fmla="*/ 819111 w 822936"/>
                  <a:gd name="connsiteY281" fmla="*/ 318057 h 318057"/>
                  <a:gd name="connsiteX282" fmla="*/ 192441 w 822936"/>
                  <a:gd name="connsiteY282" fmla="*/ 318057 h 318057"/>
                  <a:gd name="connsiteX283" fmla="*/ 219957 w 822936"/>
                  <a:gd name="connsiteY283" fmla="*/ 306863 h 318057"/>
                  <a:gd name="connsiteX284" fmla="*/ 253048 w 822936"/>
                  <a:gd name="connsiteY284" fmla="*/ 297988 h 318057"/>
                  <a:gd name="connsiteX285" fmla="*/ 251076 w 822936"/>
                  <a:gd name="connsiteY285" fmla="*/ 290635 h 318057"/>
                  <a:gd name="connsiteX286" fmla="*/ 262106 w 822936"/>
                  <a:gd name="connsiteY286" fmla="*/ 287677 h 318057"/>
                  <a:gd name="connsiteX287" fmla="*/ 265784 w 822936"/>
                  <a:gd name="connsiteY287" fmla="*/ 286690 h 318057"/>
                  <a:gd name="connsiteX288" fmla="*/ 269460 w 822936"/>
                  <a:gd name="connsiteY288" fmla="*/ 285704 h 318057"/>
                  <a:gd name="connsiteX289" fmla="*/ 268474 w 822936"/>
                  <a:gd name="connsiteY289" fmla="*/ 282027 h 318057"/>
                  <a:gd name="connsiteX290" fmla="*/ 276814 w 822936"/>
                  <a:gd name="connsiteY290" fmla="*/ 283732 h 318057"/>
                  <a:gd name="connsiteX291" fmla="*/ 275827 w 822936"/>
                  <a:gd name="connsiteY291" fmla="*/ 280055 h 318057"/>
                  <a:gd name="connsiteX292" fmla="*/ 266502 w 822936"/>
                  <a:gd name="connsiteY292" fmla="*/ 274674 h 318057"/>
                  <a:gd name="connsiteX293" fmla="*/ 261839 w 822936"/>
                  <a:gd name="connsiteY293" fmla="*/ 271983 h 318057"/>
                  <a:gd name="connsiteX294" fmla="*/ 258162 w 822936"/>
                  <a:gd name="connsiteY294" fmla="*/ 272969 h 318057"/>
                  <a:gd name="connsiteX295" fmla="*/ 251795 w 822936"/>
                  <a:gd name="connsiteY295" fmla="*/ 278618 h 318057"/>
                  <a:gd name="connsiteX296" fmla="*/ 250808 w 822936"/>
                  <a:gd name="connsiteY296" fmla="*/ 274941 h 318057"/>
                  <a:gd name="connsiteX297" fmla="*/ 248836 w 822936"/>
                  <a:gd name="connsiteY297" fmla="*/ 267588 h 318057"/>
                  <a:gd name="connsiteX298" fmla="*/ 245160 w 822936"/>
                  <a:gd name="connsiteY298" fmla="*/ 268574 h 318057"/>
                  <a:gd name="connsiteX299" fmla="*/ 237806 w 822936"/>
                  <a:gd name="connsiteY299" fmla="*/ 270546 h 318057"/>
                  <a:gd name="connsiteX300" fmla="*/ 234129 w 822936"/>
                  <a:gd name="connsiteY300" fmla="*/ 271532 h 318057"/>
                  <a:gd name="connsiteX301" fmla="*/ 226776 w 822936"/>
                  <a:gd name="connsiteY301" fmla="*/ 273504 h 318057"/>
                  <a:gd name="connsiteX302" fmla="*/ 225789 w 822936"/>
                  <a:gd name="connsiteY302" fmla="*/ 269827 h 318057"/>
                  <a:gd name="connsiteX303" fmla="*/ 222113 w 822936"/>
                  <a:gd name="connsiteY303" fmla="*/ 270813 h 318057"/>
                  <a:gd name="connsiteX304" fmla="*/ 218436 w 822936"/>
                  <a:gd name="connsiteY304" fmla="*/ 271799 h 318057"/>
                  <a:gd name="connsiteX305" fmla="*/ 212068 w 822936"/>
                  <a:gd name="connsiteY305" fmla="*/ 277449 h 318057"/>
                  <a:gd name="connsiteX306" fmla="*/ 208392 w 822936"/>
                  <a:gd name="connsiteY306" fmla="*/ 278435 h 318057"/>
                  <a:gd name="connsiteX307" fmla="*/ 207405 w 822936"/>
                  <a:gd name="connsiteY307" fmla="*/ 274757 h 318057"/>
                  <a:gd name="connsiteX308" fmla="*/ 200052 w 822936"/>
                  <a:gd name="connsiteY308" fmla="*/ 276729 h 318057"/>
                  <a:gd name="connsiteX309" fmla="*/ 196375 w 822936"/>
                  <a:gd name="connsiteY309" fmla="*/ 277715 h 318057"/>
                  <a:gd name="connsiteX310" fmla="*/ 189021 w 822936"/>
                  <a:gd name="connsiteY310" fmla="*/ 279688 h 318057"/>
                  <a:gd name="connsiteX311" fmla="*/ 180682 w 822936"/>
                  <a:gd name="connsiteY311" fmla="*/ 277983 h 318057"/>
                  <a:gd name="connsiteX312" fmla="*/ 181668 w 822936"/>
                  <a:gd name="connsiteY312" fmla="*/ 281660 h 318057"/>
                  <a:gd name="connsiteX313" fmla="*/ 174314 w 822936"/>
                  <a:gd name="connsiteY313" fmla="*/ 283632 h 318057"/>
                  <a:gd name="connsiteX314" fmla="*/ 173328 w 822936"/>
                  <a:gd name="connsiteY314" fmla="*/ 279955 h 318057"/>
                  <a:gd name="connsiteX315" fmla="*/ 167680 w 822936"/>
                  <a:gd name="connsiteY315" fmla="*/ 273588 h 318057"/>
                  <a:gd name="connsiteX316" fmla="*/ 169652 w 822936"/>
                  <a:gd name="connsiteY316" fmla="*/ 280941 h 318057"/>
                  <a:gd name="connsiteX317" fmla="*/ 170638 w 822936"/>
                  <a:gd name="connsiteY317" fmla="*/ 284618 h 318057"/>
                  <a:gd name="connsiteX318" fmla="*/ 162298 w 822936"/>
                  <a:gd name="connsiteY318" fmla="*/ 282914 h 318057"/>
                  <a:gd name="connsiteX319" fmla="*/ 160326 w 822936"/>
                  <a:gd name="connsiteY319" fmla="*/ 275560 h 318057"/>
                  <a:gd name="connsiteX320" fmla="*/ 156649 w 822936"/>
                  <a:gd name="connsiteY320" fmla="*/ 276546 h 318057"/>
                  <a:gd name="connsiteX321" fmla="*/ 149296 w 822936"/>
                  <a:gd name="connsiteY321" fmla="*/ 278518 h 318057"/>
                  <a:gd name="connsiteX322" fmla="*/ 151268 w 822936"/>
                  <a:gd name="connsiteY322" fmla="*/ 285872 h 318057"/>
                  <a:gd name="connsiteX323" fmla="*/ 145619 w 822936"/>
                  <a:gd name="connsiteY323" fmla="*/ 279504 h 318057"/>
                  <a:gd name="connsiteX324" fmla="*/ 141942 w 822936"/>
                  <a:gd name="connsiteY324" fmla="*/ 280491 h 318057"/>
                  <a:gd name="connsiteX325" fmla="*/ 140956 w 822936"/>
                  <a:gd name="connsiteY325" fmla="*/ 276814 h 318057"/>
                  <a:gd name="connsiteX326" fmla="*/ 133602 w 822936"/>
                  <a:gd name="connsiteY326" fmla="*/ 278786 h 318057"/>
                  <a:gd name="connsiteX327" fmla="*/ 129926 w 822936"/>
                  <a:gd name="connsiteY327" fmla="*/ 279772 h 318057"/>
                  <a:gd name="connsiteX328" fmla="*/ 127953 w 822936"/>
                  <a:gd name="connsiteY328" fmla="*/ 272418 h 318057"/>
                  <a:gd name="connsiteX329" fmla="*/ 131630 w 822936"/>
                  <a:gd name="connsiteY329" fmla="*/ 271432 h 318057"/>
                  <a:gd name="connsiteX330" fmla="*/ 138983 w 822936"/>
                  <a:gd name="connsiteY330" fmla="*/ 269460 h 318057"/>
                  <a:gd name="connsiteX331" fmla="*/ 142661 w 822936"/>
                  <a:gd name="connsiteY331" fmla="*/ 268474 h 318057"/>
                  <a:gd name="connsiteX332" fmla="*/ 146338 w 822936"/>
                  <a:gd name="connsiteY332" fmla="*/ 267488 h 318057"/>
                  <a:gd name="connsiteX333" fmla="*/ 153691 w 822936"/>
                  <a:gd name="connsiteY333" fmla="*/ 265515 h 318057"/>
                  <a:gd name="connsiteX334" fmla="*/ 159340 w 822936"/>
                  <a:gd name="connsiteY334" fmla="*/ 271884 h 318057"/>
                  <a:gd name="connsiteX335" fmla="*/ 166694 w 822936"/>
                  <a:gd name="connsiteY335" fmla="*/ 269911 h 318057"/>
                  <a:gd name="connsiteX336" fmla="*/ 170370 w 822936"/>
                  <a:gd name="connsiteY336" fmla="*/ 268925 h 318057"/>
                  <a:gd name="connsiteX337" fmla="*/ 177724 w 822936"/>
                  <a:gd name="connsiteY337" fmla="*/ 266953 h 318057"/>
                  <a:gd name="connsiteX338" fmla="*/ 182386 w 822936"/>
                  <a:gd name="connsiteY338" fmla="*/ 269644 h 318057"/>
                  <a:gd name="connsiteX339" fmla="*/ 186063 w 822936"/>
                  <a:gd name="connsiteY339" fmla="*/ 268658 h 318057"/>
                  <a:gd name="connsiteX340" fmla="*/ 193417 w 822936"/>
                  <a:gd name="connsiteY340" fmla="*/ 266685 h 318057"/>
                  <a:gd name="connsiteX341" fmla="*/ 197094 w 822936"/>
                  <a:gd name="connsiteY341" fmla="*/ 265699 h 318057"/>
                  <a:gd name="connsiteX342" fmla="*/ 204447 w 822936"/>
                  <a:gd name="connsiteY342" fmla="*/ 263727 h 318057"/>
                  <a:gd name="connsiteX343" fmla="*/ 203461 w 822936"/>
                  <a:gd name="connsiteY343" fmla="*/ 260051 h 318057"/>
                  <a:gd name="connsiteX344" fmla="*/ 196108 w 822936"/>
                  <a:gd name="connsiteY344" fmla="*/ 262023 h 318057"/>
                  <a:gd name="connsiteX345" fmla="*/ 190459 w 822936"/>
                  <a:gd name="connsiteY345" fmla="*/ 255655 h 318057"/>
                  <a:gd name="connsiteX346" fmla="*/ 183105 w 822936"/>
                  <a:gd name="connsiteY346" fmla="*/ 257627 h 318057"/>
                  <a:gd name="connsiteX347" fmla="*/ 174765 w 822936"/>
                  <a:gd name="connsiteY347" fmla="*/ 255922 h 318057"/>
                  <a:gd name="connsiteX348" fmla="*/ 162750 w 822936"/>
                  <a:gd name="connsiteY348" fmla="*/ 255204 h 318057"/>
                  <a:gd name="connsiteX349" fmla="*/ 135039 w 822936"/>
                  <a:gd name="connsiteY349" fmla="*/ 254753 h 318057"/>
                  <a:gd name="connsiteX350" fmla="*/ 127686 w 822936"/>
                  <a:gd name="connsiteY350" fmla="*/ 256725 h 318057"/>
                  <a:gd name="connsiteX351" fmla="*/ 115670 w 822936"/>
                  <a:gd name="connsiteY351" fmla="*/ 256007 h 318057"/>
                  <a:gd name="connsiteX352" fmla="*/ 108316 w 822936"/>
                  <a:gd name="connsiteY352" fmla="*/ 257979 h 318057"/>
                  <a:gd name="connsiteX353" fmla="*/ 106344 w 822936"/>
                  <a:gd name="connsiteY353" fmla="*/ 250625 h 318057"/>
                  <a:gd name="connsiteX354" fmla="*/ 98990 w 822936"/>
                  <a:gd name="connsiteY354" fmla="*/ 252597 h 318057"/>
                  <a:gd name="connsiteX355" fmla="*/ 86973 w 822936"/>
                  <a:gd name="connsiteY355" fmla="*/ 251879 h 318057"/>
                  <a:gd name="connsiteX356" fmla="*/ 83297 w 822936"/>
                  <a:gd name="connsiteY356" fmla="*/ 252865 h 318057"/>
                  <a:gd name="connsiteX357" fmla="*/ 73971 w 822936"/>
                  <a:gd name="connsiteY357" fmla="*/ 247483 h 318057"/>
                  <a:gd name="connsiteX358" fmla="*/ 70295 w 822936"/>
                  <a:gd name="connsiteY358" fmla="*/ 248469 h 318057"/>
                  <a:gd name="connsiteX359" fmla="*/ 69309 w 822936"/>
                  <a:gd name="connsiteY359" fmla="*/ 244793 h 318057"/>
                  <a:gd name="connsiteX360" fmla="*/ 80339 w 822936"/>
                  <a:gd name="connsiteY360" fmla="*/ 241835 h 318057"/>
                  <a:gd name="connsiteX361" fmla="*/ 85001 w 822936"/>
                  <a:gd name="connsiteY361" fmla="*/ 244525 h 318057"/>
                  <a:gd name="connsiteX362" fmla="*/ 96032 w 822936"/>
                  <a:gd name="connsiteY362" fmla="*/ 241567 h 318057"/>
                  <a:gd name="connsiteX363" fmla="*/ 109034 w 822936"/>
                  <a:gd name="connsiteY363" fmla="*/ 245962 h 318057"/>
                  <a:gd name="connsiteX364" fmla="*/ 112712 w 822936"/>
                  <a:gd name="connsiteY364" fmla="*/ 244976 h 318057"/>
                  <a:gd name="connsiteX365" fmla="*/ 120065 w 822936"/>
                  <a:gd name="connsiteY365" fmla="*/ 243004 h 318057"/>
                  <a:gd name="connsiteX366" fmla="*/ 124728 w 822936"/>
                  <a:gd name="connsiteY366" fmla="*/ 245694 h 318057"/>
                  <a:gd name="connsiteX367" fmla="*/ 132081 w 822936"/>
                  <a:gd name="connsiteY367" fmla="*/ 243722 h 318057"/>
                  <a:gd name="connsiteX368" fmla="*/ 135758 w 822936"/>
                  <a:gd name="connsiteY368" fmla="*/ 242736 h 318057"/>
                  <a:gd name="connsiteX369" fmla="*/ 139435 w 822936"/>
                  <a:gd name="connsiteY369" fmla="*/ 241750 h 318057"/>
                  <a:gd name="connsiteX370" fmla="*/ 141407 w 822936"/>
                  <a:gd name="connsiteY370" fmla="*/ 249104 h 318057"/>
                  <a:gd name="connsiteX371" fmla="*/ 148761 w 822936"/>
                  <a:gd name="connsiteY371" fmla="*/ 247132 h 318057"/>
                  <a:gd name="connsiteX372" fmla="*/ 152437 w 822936"/>
                  <a:gd name="connsiteY372" fmla="*/ 246146 h 318057"/>
                  <a:gd name="connsiteX373" fmla="*/ 159791 w 822936"/>
                  <a:gd name="connsiteY373" fmla="*/ 244174 h 318057"/>
                  <a:gd name="connsiteX374" fmla="*/ 163468 w 822936"/>
                  <a:gd name="connsiteY374" fmla="*/ 243188 h 318057"/>
                  <a:gd name="connsiteX375" fmla="*/ 170821 w 822936"/>
                  <a:gd name="connsiteY375" fmla="*/ 241216 h 318057"/>
                  <a:gd name="connsiteX376" fmla="*/ 171807 w 822936"/>
                  <a:gd name="connsiteY376" fmla="*/ 244892 h 318057"/>
                  <a:gd name="connsiteX377" fmla="*/ 175484 w 822936"/>
                  <a:gd name="connsiteY377" fmla="*/ 243906 h 318057"/>
                  <a:gd name="connsiteX378" fmla="*/ 174498 w 822936"/>
                  <a:gd name="connsiteY378" fmla="*/ 240230 h 318057"/>
                  <a:gd name="connsiteX379" fmla="*/ 178175 w 822936"/>
                  <a:gd name="connsiteY379" fmla="*/ 239244 h 318057"/>
                  <a:gd name="connsiteX380" fmla="*/ 186515 w 822936"/>
                  <a:gd name="connsiteY380" fmla="*/ 240948 h 318057"/>
                  <a:gd name="connsiteX381" fmla="*/ 192163 w 822936"/>
                  <a:gd name="connsiteY381" fmla="*/ 247315 h 318057"/>
                  <a:gd name="connsiteX382" fmla="*/ 199517 w 822936"/>
                  <a:gd name="connsiteY382" fmla="*/ 245343 h 318057"/>
                  <a:gd name="connsiteX383" fmla="*/ 197545 w 822936"/>
                  <a:gd name="connsiteY383" fmla="*/ 237990 h 318057"/>
                  <a:gd name="connsiteX384" fmla="*/ 189205 w 822936"/>
                  <a:gd name="connsiteY384" fmla="*/ 236285 h 318057"/>
                  <a:gd name="connsiteX385" fmla="*/ 185529 w 822936"/>
                  <a:gd name="connsiteY385" fmla="*/ 237271 h 318057"/>
                  <a:gd name="connsiteX386" fmla="*/ 178175 w 822936"/>
                  <a:gd name="connsiteY386" fmla="*/ 239244 h 318057"/>
                  <a:gd name="connsiteX387" fmla="*/ 176202 w 822936"/>
                  <a:gd name="connsiteY387" fmla="*/ 231890 h 318057"/>
                  <a:gd name="connsiteX388" fmla="*/ 171540 w 822936"/>
                  <a:gd name="connsiteY388" fmla="*/ 229199 h 318057"/>
                  <a:gd name="connsiteX389" fmla="*/ 172526 w 822936"/>
                  <a:gd name="connsiteY389" fmla="*/ 232876 h 318057"/>
                  <a:gd name="connsiteX390" fmla="*/ 168849 w 822936"/>
                  <a:gd name="connsiteY390" fmla="*/ 233862 h 318057"/>
                  <a:gd name="connsiteX391" fmla="*/ 160510 w 822936"/>
                  <a:gd name="connsiteY391" fmla="*/ 232157 h 318057"/>
                  <a:gd name="connsiteX392" fmla="*/ 154861 w 822936"/>
                  <a:gd name="connsiteY392" fmla="*/ 225790 h 318057"/>
                  <a:gd name="connsiteX393" fmla="*/ 147507 w 822936"/>
                  <a:gd name="connsiteY393" fmla="*/ 227762 h 318057"/>
                  <a:gd name="connsiteX394" fmla="*/ 146521 w 822936"/>
                  <a:gd name="connsiteY394" fmla="*/ 224085 h 318057"/>
                  <a:gd name="connsiteX395" fmla="*/ 142844 w 822936"/>
                  <a:gd name="connsiteY395" fmla="*/ 225071 h 318057"/>
                  <a:gd name="connsiteX396" fmla="*/ 134505 w 822936"/>
                  <a:gd name="connsiteY396" fmla="*/ 223367 h 318057"/>
                  <a:gd name="connsiteX397" fmla="*/ 130828 w 822936"/>
                  <a:gd name="connsiteY397" fmla="*/ 224353 h 318057"/>
                  <a:gd name="connsiteX398" fmla="*/ 127151 w 822936"/>
                  <a:gd name="connsiteY398" fmla="*/ 225339 h 318057"/>
                  <a:gd name="connsiteX399" fmla="*/ 119797 w 822936"/>
                  <a:gd name="connsiteY399" fmla="*/ 227311 h 318057"/>
                  <a:gd name="connsiteX400" fmla="*/ 114148 w 822936"/>
                  <a:gd name="connsiteY400" fmla="*/ 220943 h 318057"/>
                  <a:gd name="connsiteX401" fmla="*/ 108767 w 822936"/>
                  <a:gd name="connsiteY401" fmla="*/ 230269 h 318057"/>
                  <a:gd name="connsiteX402" fmla="*/ 103118 w 822936"/>
                  <a:gd name="connsiteY402" fmla="*/ 223901 h 318057"/>
                  <a:gd name="connsiteX403" fmla="*/ 98455 w 822936"/>
                  <a:gd name="connsiteY403" fmla="*/ 221211 h 318057"/>
                  <a:gd name="connsiteX404" fmla="*/ 91102 w 822936"/>
                  <a:gd name="connsiteY404" fmla="*/ 223183 h 318057"/>
                  <a:gd name="connsiteX405" fmla="*/ 87425 w 822936"/>
                  <a:gd name="connsiteY405" fmla="*/ 224169 h 318057"/>
                  <a:gd name="connsiteX406" fmla="*/ 80071 w 822936"/>
                  <a:gd name="connsiteY406" fmla="*/ 226141 h 318057"/>
                  <a:gd name="connsiteX407" fmla="*/ 76394 w 822936"/>
                  <a:gd name="connsiteY407" fmla="*/ 227127 h 318057"/>
                  <a:gd name="connsiteX408" fmla="*/ 74422 w 822936"/>
                  <a:gd name="connsiteY408" fmla="*/ 219774 h 318057"/>
                  <a:gd name="connsiteX409" fmla="*/ 62406 w 822936"/>
                  <a:gd name="connsiteY409" fmla="*/ 219055 h 318057"/>
                  <a:gd name="connsiteX410" fmla="*/ 66083 w 822936"/>
                  <a:gd name="connsiteY410" fmla="*/ 218069 h 318057"/>
                  <a:gd name="connsiteX411" fmla="*/ 71464 w 822936"/>
                  <a:gd name="connsiteY411" fmla="*/ 208743 h 318057"/>
                  <a:gd name="connsiteX412" fmla="*/ 75141 w 822936"/>
                  <a:gd name="connsiteY412" fmla="*/ 207757 h 318057"/>
                  <a:gd name="connsiteX413" fmla="*/ 70478 w 822936"/>
                  <a:gd name="connsiteY413" fmla="*/ 205066 h 318057"/>
                  <a:gd name="connsiteX414" fmla="*/ 63124 w 822936"/>
                  <a:gd name="connsiteY414" fmla="*/ 207038 h 318057"/>
                  <a:gd name="connsiteX415" fmla="*/ 59448 w 822936"/>
                  <a:gd name="connsiteY415" fmla="*/ 208024 h 318057"/>
                  <a:gd name="connsiteX416" fmla="*/ 48417 w 822936"/>
                  <a:gd name="connsiteY416" fmla="*/ 210983 h 318057"/>
                  <a:gd name="connsiteX417" fmla="*/ 43754 w 822936"/>
                  <a:gd name="connsiteY417" fmla="*/ 208292 h 318057"/>
                  <a:gd name="connsiteX418" fmla="*/ 41782 w 822936"/>
                  <a:gd name="connsiteY418" fmla="*/ 200939 h 318057"/>
                  <a:gd name="connsiteX419" fmla="*/ 44473 w 822936"/>
                  <a:gd name="connsiteY419" fmla="*/ 196275 h 318057"/>
                  <a:gd name="connsiteX420" fmla="*/ 42501 w 822936"/>
                  <a:gd name="connsiteY420" fmla="*/ 188922 h 318057"/>
                  <a:gd name="connsiteX421" fmla="*/ 53531 w 822936"/>
                  <a:gd name="connsiteY421" fmla="*/ 185964 h 318057"/>
                  <a:gd name="connsiteX422" fmla="*/ 55503 w 822936"/>
                  <a:gd name="connsiteY422" fmla="*/ 193317 h 318057"/>
                  <a:gd name="connsiteX423" fmla="*/ 57208 w 822936"/>
                  <a:gd name="connsiteY423" fmla="*/ 184978 h 318057"/>
                  <a:gd name="connsiteX424" fmla="*/ 56222 w 822936"/>
                  <a:gd name="connsiteY424" fmla="*/ 181301 h 318057"/>
                  <a:gd name="connsiteX425" fmla="*/ 52545 w 822936"/>
                  <a:gd name="connsiteY425" fmla="*/ 182287 h 318057"/>
                  <a:gd name="connsiteX426" fmla="*/ 48869 w 822936"/>
                  <a:gd name="connsiteY426" fmla="*/ 183273 h 318057"/>
                  <a:gd name="connsiteX427" fmla="*/ 41515 w 822936"/>
                  <a:gd name="connsiteY427" fmla="*/ 185245 h 318057"/>
                  <a:gd name="connsiteX428" fmla="*/ 35866 w 822936"/>
                  <a:gd name="connsiteY428" fmla="*/ 178878 h 318057"/>
                  <a:gd name="connsiteX429" fmla="*/ 27526 w 822936"/>
                  <a:gd name="connsiteY429" fmla="*/ 177173 h 318057"/>
                  <a:gd name="connsiteX430" fmla="*/ 23850 w 822936"/>
                  <a:gd name="connsiteY430" fmla="*/ 178159 h 318057"/>
                  <a:gd name="connsiteX431" fmla="*/ 8156 w 822936"/>
                  <a:gd name="connsiteY431" fmla="*/ 178426 h 318057"/>
                  <a:gd name="connsiteX432" fmla="*/ 11833 w 822936"/>
                  <a:gd name="connsiteY432" fmla="*/ 177440 h 318057"/>
                  <a:gd name="connsiteX433" fmla="*/ 9861 w 822936"/>
                  <a:gd name="connsiteY433" fmla="*/ 170087 h 318057"/>
                  <a:gd name="connsiteX434" fmla="*/ 13537 w 822936"/>
                  <a:gd name="connsiteY434" fmla="*/ 169101 h 318057"/>
                  <a:gd name="connsiteX435" fmla="*/ 20891 w 822936"/>
                  <a:gd name="connsiteY435" fmla="*/ 167129 h 318057"/>
                  <a:gd name="connsiteX436" fmla="*/ 24568 w 822936"/>
                  <a:gd name="connsiteY436" fmla="*/ 166143 h 318057"/>
                  <a:gd name="connsiteX437" fmla="*/ 33894 w 822936"/>
                  <a:gd name="connsiteY437" fmla="*/ 171524 h 318057"/>
                  <a:gd name="connsiteX438" fmla="*/ 37570 w 822936"/>
                  <a:gd name="connsiteY438" fmla="*/ 170538 h 318057"/>
                  <a:gd name="connsiteX439" fmla="*/ 44924 w 822936"/>
                  <a:gd name="connsiteY439" fmla="*/ 168566 h 318057"/>
                  <a:gd name="connsiteX440" fmla="*/ 48601 w 822936"/>
                  <a:gd name="connsiteY440" fmla="*/ 167580 h 318057"/>
                  <a:gd name="connsiteX441" fmla="*/ 52278 w 822936"/>
                  <a:gd name="connsiteY441" fmla="*/ 166594 h 318057"/>
                  <a:gd name="connsiteX442" fmla="*/ 59631 w 822936"/>
                  <a:gd name="connsiteY442" fmla="*/ 164621 h 318057"/>
                  <a:gd name="connsiteX443" fmla="*/ 63308 w 822936"/>
                  <a:gd name="connsiteY443" fmla="*/ 163635 h 318057"/>
                  <a:gd name="connsiteX444" fmla="*/ 71648 w 822936"/>
                  <a:gd name="connsiteY444" fmla="*/ 165340 h 318057"/>
                  <a:gd name="connsiteX445" fmla="*/ 75324 w 822936"/>
                  <a:gd name="connsiteY445" fmla="*/ 164354 h 318057"/>
                  <a:gd name="connsiteX446" fmla="*/ 82678 w 822936"/>
                  <a:gd name="connsiteY446" fmla="*/ 162382 h 318057"/>
                  <a:gd name="connsiteX447" fmla="*/ 86354 w 822936"/>
                  <a:gd name="connsiteY447" fmla="*/ 161396 h 318057"/>
                  <a:gd name="connsiteX448" fmla="*/ 90032 w 822936"/>
                  <a:gd name="connsiteY448" fmla="*/ 160409 h 318057"/>
                  <a:gd name="connsiteX449" fmla="*/ 91018 w 822936"/>
                  <a:gd name="connsiteY449" fmla="*/ 164087 h 318057"/>
                  <a:gd name="connsiteX450" fmla="*/ 98371 w 822936"/>
                  <a:gd name="connsiteY450" fmla="*/ 162115 h 318057"/>
                  <a:gd name="connsiteX451" fmla="*/ 102048 w 822936"/>
                  <a:gd name="connsiteY451" fmla="*/ 161129 h 318057"/>
                  <a:gd name="connsiteX452" fmla="*/ 109401 w 822936"/>
                  <a:gd name="connsiteY452" fmla="*/ 159157 h 318057"/>
                  <a:gd name="connsiteX453" fmla="*/ 113079 w 822936"/>
                  <a:gd name="connsiteY453" fmla="*/ 158170 h 318057"/>
                  <a:gd name="connsiteX454" fmla="*/ 116756 w 822936"/>
                  <a:gd name="connsiteY454" fmla="*/ 157184 h 318057"/>
                  <a:gd name="connsiteX455" fmla="*/ 124109 w 822936"/>
                  <a:gd name="connsiteY455" fmla="*/ 155212 h 318057"/>
                  <a:gd name="connsiteX456" fmla="*/ 127786 w 822936"/>
                  <a:gd name="connsiteY456" fmla="*/ 154226 h 318057"/>
                  <a:gd name="connsiteX457" fmla="*/ 129758 w 822936"/>
                  <a:gd name="connsiteY457" fmla="*/ 161580 h 318057"/>
                  <a:gd name="connsiteX458" fmla="*/ 137112 w 822936"/>
                  <a:gd name="connsiteY458" fmla="*/ 159607 h 318057"/>
                  <a:gd name="connsiteX459" fmla="*/ 140788 w 822936"/>
                  <a:gd name="connsiteY459" fmla="*/ 158621 h 318057"/>
                  <a:gd name="connsiteX460" fmla="*/ 148142 w 822936"/>
                  <a:gd name="connsiteY460" fmla="*/ 156649 h 318057"/>
                  <a:gd name="connsiteX461" fmla="*/ 151818 w 822936"/>
                  <a:gd name="connsiteY461" fmla="*/ 155663 h 318057"/>
                  <a:gd name="connsiteX462" fmla="*/ 146170 w 822936"/>
                  <a:gd name="connsiteY462" fmla="*/ 149296 h 318057"/>
                  <a:gd name="connsiteX463" fmla="*/ 138816 w 822936"/>
                  <a:gd name="connsiteY463" fmla="*/ 151268 h 318057"/>
                  <a:gd name="connsiteX464" fmla="*/ 137830 w 822936"/>
                  <a:gd name="connsiteY464" fmla="*/ 147591 h 318057"/>
                  <a:gd name="connsiteX465" fmla="*/ 134153 w 822936"/>
                  <a:gd name="connsiteY465" fmla="*/ 148577 h 318057"/>
                  <a:gd name="connsiteX466" fmla="*/ 126799 w 822936"/>
                  <a:gd name="connsiteY466" fmla="*/ 150549 h 318057"/>
                  <a:gd name="connsiteX467" fmla="*/ 123123 w 822936"/>
                  <a:gd name="connsiteY467" fmla="*/ 151535 h 318057"/>
                  <a:gd name="connsiteX468" fmla="*/ 115769 w 822936"/>
                  <a:gd name="connsiteY468" fmla="*/ 153507 h 318057"/>
                  <a:gd name="connsiteX469" fmla="*/ 108415 w 822936"/>
                  <a:gd name="connsiteY469" fmla="*/ 155479 h 318057"/>
                  <a:gd name="connsiteX470" fmla="*/ 100076 w 822936"/>
                  <a:gd name="connsiteY470" fmla="*/ 153775 h 318057"/>
                  <a:gd name="connsiteX471" fmla="*/ 96399 w 822936"/>
                  <a:gd name="connsiteY471" fmla="*/ 154761 h 318057"/>
                  <a:gd name="connsiteX472" fmla="*/ 89046 w 822936"/>
                  <a:gd name="connsiteY472" fmla="*/ 156733 h 318057"/>
                  <a:gd name="connsiteX473" fmla="*/ 85368 w 822936"/>
                  <a:gd name="connsiteY473" fmla="*/ 157719 h 318057"/>
                  <a:gd name="connsiteX474" fmla="*/ 81692 w 822936"/>
                  <a:gd name="connsiteY474" fmla="*/ 158705 h 318057"/>
                  <a:gd name="connsiteX475" fmla="*/ 79720 w 822936"/>
                  <a:gd name="connsiteY475" fmla="*/ 151352 h 318057"/>
                  <a:gd name="connsiteX476" fmla="*/ 72366 w 822936"/>
                  <a:gd name="connsiteY476" fmla="*/ 153324 h 318057"/>
                  <a:gd name="connsiteX477" fmla="*/ 61336 w 822936"/>
                  <a:gd name="connsiteY477" fmla="*/ 156282 h 318057"/>
                  <a:gd name="connsiteX478" fmla="*/ 56673 w 822936"/>
                  <a:gd name="connsiteY478" fmla="*/ 153591 h 318057"/>
                  <a:gd name="connsiteX479" fmla="*/ 57659 w 822936"/>
                  <a:gd name="connsiteY479" fmla="*/ 157268 h 318057"/>
                  <a:gd name="connsiteX480" fmla="*/ 50306 w 822936"/>
                  <a:gd name="connsiteY480" fmla="*/ 159240 h 318057"/>
                  <a:gd name="connsiteX481" fmla="*/ 49320 w 822936"/>
                  <a:gd name="connsiteY481" fmla="*/ 155564 h 318057"/>
                  <a:gd name="connsiteX482" fmla="*/ 45643 w 822936"/>
                  <a:gd name="connsiteY482" fmla="*/ 156550 h 318057"/>
                  <a:gd name="connsiteX483" fmla="*/ 41966 w 822936"/>
                  <a:gd name="connsiteY483" fmla="*/ 157536 h 318057"/>
                  <a:gd name="connsiteX484" fmla="*/ 32640 w 822936"/>
                  <a:gd name="connsiteY484" fmla="*/ 152155 h 318057"/>
                  <a:gd name="connsiteX485" fmla="*/ 39994 w 822936"/>
                  <a:gd name="connsiteY485" fmla="*/ 150182 h 318057"/>
                  <a:gd name="connsiteX486" fmla="*/ 43671 w 822936"/>
                  <a:gd name="connsiteY486" fmla="*/ 149196 h 318057"/>
                  <a:gd name="connsiteX487" fmla="*/ 47347 w 822936"/>
                  <a:gd name="connsiteY487" fmla="*/ 148210 h 318057"/>
                  <a:gd name="connsiteX488" fmla="*/ 58377 w 822936"/>
                  <a:gd name="connsiteY488" fmla="*/ 145252 h 318057"/>
                  <a:gd name="connsiteX489" fmla="*/ 67704 w 822936"/>
                  <a:gd name="connsiteY489" fmla="*/ 150633 h 318057"/>
                  <a:gd name="connsiteX490" fmla="*/ 87074 w 822936"/>
                  <a:gd name="connsiteY490" fmla="*/ 149379 h 318057"/>
                  <a:gd name="connsiteX491" fmla="*/ 98104 w 822936"/>
                  <a:gd name="connsiteY491" fmla="*/ 146421 h 318057"/>
                  <a:gd name="connsiteX492" fmla="*/ 109135 w 822936"/>
                  <a:gd name="connsiteY492" fmla="*/ 143463 h 318057"/>
                  <a:gd name="connsiteX493" fmla="*/ 114783 w 822936"/>
                  <a:gd name="connsiteY493" fmla="*/ 149830 h 318057"/>
                  <a:gd name="connsiteX494" fmla="*/ 122137 w 822936"/>
                  <a:gd name="connsiteY494" fmla="*/ 147858 h 318057"/>
                  <a:gd name="connsiteX495" fmla="*/ 125813 w 822936"/>
                  <a:gd name="connsiteY495" fmla="*/ 146872 h 318057"/>
                  <a:gd name="connsiteX496" fmla="*/ 136844 w 822936"/>
                  <a:gd name="connsiteY496" fmla="*/ 143914 h 318057"/>
                  <a:gd name="connsiteX497" fmla="*/ 144197 w 822936"/>
                  <a:gd name="connsiteY497" fmla="*/ 141942 h 318057"/>
                  <a:gd name="connsiteX498" fmla="*/ 148860 w 822936"/>
                  <a:gd name="connsiteY498" fmla="*/ 144632 h 318057"/>
                  <a:gd name="connsiteX499" fmla="*/ 151551 w 822936"/>
                  <a:gd name="connsiteY499" fmla="*/ 139970 h 318057"/>
                  <a:gd name="connsiteX500" fmla="*/ 158905 w 822936"/>
                  <a:gd name="connsiteY500" fmla="*/ 137997 h 318057"/>
                  <a:gd name="connsiteX501" fmla="*/ 159891 w 822936"/>
                  <a:gd name="connsiteY501" fmla="*/ 141674 h 318057"/>
                  <a:gd name="connsiteX502" fmla="*/ 163568 w 822936"/>
                  <a:gd name="connsiteY502" fmla="*/ 140688 h 318057"/>
                  <a:gd name="connsiteX503" fmla="*/ 158905 w 822936"/>
                  <a:gd name="connsiteY503" fmla="*/ 137997 h 318057"/>
                  <a:gd name="connsiteX504" fmla="*/ 162582 w 822936"/>
                  <a:gd name="connsiteY504" fmla="*/ 137011 h 318057"/>
                  <a:gd name="connsiteX505" fmla="*/ 169935 w 822936"/>
                  <a:gd name="connsiteY505" fmla="*/ 135039 h 318057"/>
                  <a:gd name="connsiteX506" fmla="*/ 174597 w 822936"/>
                  <a:gd name="connsiteY506" fmla="*/ 137730 h 318057"/>
                  <a:gd name="connsiteX507" fmla="*/ 180965 w 822936"/>
                  <a:gd name="connsiteY507" fmla="*/ 132081 h 318057"/>
                  <a:gd name="connsiteX508" fmla="*/ 173611 w 822936"/>
                  <a:gd name="connsiteY508" fmla="*/ 134053 h 318057"/>
                  <a:gd name="connsiteX509" fmla="*/ 171639 w 822936"/>
                  <a:gd name="connsiteY509" fmla="*/ 126700 h 318057"/>
                  <a:gd name="connsiteX510" fmla="*/ 167963 w 822936"/>
                  <a:gd name="connsiteY510" fmla="*/ 127686 h 318057"/>
                  <a:gd name="connsiteX511" fmla="*/ 160609 w 822936"/>
                  <a:gd name="connsiteY511" fmla="*/ 129658 h 318057"/>
                  <a:gd name="connsiteX512" fmla="*/ 149579 w 822936"/>
                  <a:gd name="connsiteY512" fmla="*/ 132616 h 318057"/>
                  <a:gd name="connsiteX513" fmla="*/ 148593 w 822936"/>
                  <a:gd name="connsiteY513" fmla="*/ 128940 h 318057"/>
                  <a:gd name="connsiteX514" fmla="*/ 155947 w 822936"/>
                  <a:gd name="connsiteY514" fmla="*/ 126967 h 318057"/>
                  <a:gd name="connsiteX515" fmla="*/ 159623 w 822936"/>
                  <a:gd name="connsiteY515" fmla="*/ 125981 h 318057"/>
                  <a:gd name="connsiteX516" fmla="*/ 166976 w 822936"/>
                  <a:gd name="connsiteY516" fmla="*/ 124009 h 318057"/>
                  <a:gd name="connsiteX517" fmla="*/ 170653 w 822936"/>
                  <a:gd name="connsiteY517" fmla="*/ 123023 h 318057"/>
                  <a:gd name="connsiteX518" fmla="*/ 178007 w 822936"/>
                  <a:gd name="connsiteY518" fmla="*/ 121051 h 318057"/>
                  <a:gd name="connsiteX519" fmla="*/ 176035 w 822936"/>
                  <a:gd name="connsiteY519" fmla="*/ 113698 h 318057"/>
                  <a:gd name="connsiteX520" fmla="*/ 168681 w 822936"/>
                  <a:gd name="connsiteY520" fmla="*/ 115670 h 318057"/>
                  <a:gd name="connsiteX521" fmla="*/ 175049 w 822936"/>
                  <a:gd name="connsiteY521" fmla="*/ 110020 h 318057"/>
                  <a:gd name="connsiteX522" fmla="*/ 165723 w 822936"/>
                  <a:gd name="connsiteY522" fmla="*/ 104639 h 318057"/>
                  <a:gd name="connsiteX523" fmla="*/ 164018 w 822936"/>
                  <a:gd name="connsiteY523" fmla="*/ 112979 h 318057"/>
                  <a:gd name="connsiteX524" fmla="*/ 162046 w 822936"/>
                  <a:gd name="connsiteY524" fmla="*/ 105625 h 318057"/>
                  <a:gd name="connsiteX525" fmla="*/ 161060 w 822936"/>
                  <a:gd name="connsiteY525" fmla="*/ 101949 h 318057"/>
                  <a:gd name="connsiteX526" fmla="*/ 153707 w 822936"/>
                  <a:gd name="connsiteY526" fmla="*/ 103921 h 318057"/>
                  <a:gd name="connsiteX527" fmla="*/ 150030 w 822936"/>
                  <a:gd name="connsiteY527" fmla="*/ 104907 h 318057"/>
                  <a:gd name="connsiteX528" fmla="*/ 142676 w 822936"/>
                  <a:gd name="connsiteY528" fmla="*/ 106879 h 318057"/>
                  <a:gd name="connsiteX529" fmla="*/ 135323 w 822936"/>
                  <a:gd name="connsiteY529" fmla="*/ 108851 h 318057"/>
                  <a:gd name="connsiteX530" fmla="*/ 128956 w 822936"/>
                  <a:gd name="connsiteY530" fmla="*/ 114500 h 318057"/>
                  <a:gd name="connsiteX531" fmla="*/ 125279 w 822936"/>
                  <a:gd name="connsiteY531" fmla="*/ 115486 h 318057"/>
                  <a:gd name="connsiteX532" fmla="*/ 116939 w 822936"/>
                  <a:gd name="connsiteY532" fmla="*/ 113781 h 318057"/>
                  <a:gd name="connsiteX533" fmla="*/ 124293 w 822936"/>
                  <a:gd name="connsiteY533" fmla="*/ 111809 h 318057"/>
                  <a:gd name="connsiteX534" fmla="*/ 126983 w 822936"/>
                  <a:gd name="connsiteY534" fmla="*/ 107146 h 318057"/>
                  <a:gd name="connsiteX535" fmla="*/ 138014 w 822936"/>
                  <a:gd name="connsiteY535" fmla="*/ 104188 h 318057"/>
                  <a:gd name="connsiteX536" fmla="*/ 160074 w 822936"/>
                  <a:gd name="connsiteY536" fmla="*/ 98272 h 318057"/>
                  <a:gd name="connsiteX537" fmla="*/ 178458 w 822936"/>
                  <a:gd name="connsiteY537" fmla="*/ 93341 h 318057"/>
                  <a:gd name="connsiteX538" fmla="*/ 200519 w 822936"/>
                  <a:gd name="connsiteY538" fmla="*/ 87425 h 318057"/>
                  <a:gd name="connsiteX539" fmla="*/ 223566 w 822936"/>
                  <a:gd name="connsiteY539" fmla="*/ 85185 h 318057"/>
                  <a:gd name="connsiteX540" fmla="*/ 234596 w 822936"/>
                  <a:gd name="connsiteY540" fmla="*/ 82227 h 318057"/>
                  <a:gd name="connsiteX541" fmla="*/ 231638 w 822936"/>
                  <a:gd name="connsiteY541" fmla="*/ 71196 h 318057"/>
                  <a:gd name="connsiteX542" fmla="*/ 224284 w 822936"/>
                  <a:gd name="connsiteY542" fmla="*/ 73168 h 318057"/>
                  <a:gd name="connsiteX543" fmla="*/ 220607 w 822936"/>
                  <a:gd name="connsiteY543" fmla="*/ 74154 h 318057"/>
                  <a:gd name="connsiteX544" fmla="*/ 213254 w 822936"/>
                  <a:gd name="connsiteY544" fmla="*/ 76127 h 318057"/>
                  <a:gd name="connsiteX545" fmla="*/ 212268 w 822936"/>
                  <a:gd name="connsiteY545" fmla="*/ 72450 h 318057"/>
                  <a:gd name="connsiteX546" fmla="*/ 219621 w 822936"/>
                  <a:gd name="connsiteY546" fmla="*/ 70478 h 318057"/>
                  <a:gd name="connsiteX547" fmla="*/ 223298 w 822936"/>
                  <a:gd name="connsiteY547" fmla="*/ 69492 h 318057"/>
                  <a:gd name="connsiteX548" fmla="*/ 235315 w 822936"/>
                  <a:gd name="connsiteY548" fmla="*/ 70210 h 318057"/>
                  <a:gd name="connsiteX549" fmla="*/ 241682 w 822936"/>
                  <a:gd name="connsiteY549" fmla="*/ 64561 h 318057"/>
                  <a:gd name="connsiteX550" fmla="*/ 246345 w 822936"/>
                  <a:gd name="connsiteY550" fmla="*/ 67252 h 318057"/>
                  <a:gd name="connsiteX551" fmla="*/ 250022 w 822936"/>
                  <a:gd name="connsiteY551" fmla="*/ 66266 h 318057"/>
                  <a:gd name="connsiteX552" fmla="*/ 261052 w 822936"/>
                  <a:gd name="connsiteY552" fmla="*/ 63308 h 318057"/>
                  <a:gd name="connsiteX553" fmla="*/ 274055 w 822936"/>
                  <a:gd name="connsiteY553" fmla="*/ 67704 h 318057"/>
                  <a:gd name="connsiteX554" fmla="*/ 277732 w 822936"/>
                  <a:gd name="connsiteY554" fmla="*/ 66717 h 318057"/>
                  <a:gd name="connsiteX555" fmla="*/ 286071 w 822936"/>
                  <a:gd name="connsiteY555" fmla="*/ 68422 h 318057"/>
                  <a:gd name="connsiteX556" fmla="*/ 289748 w 822936"/>
                  <a:gd name="connsiteY556" fmla="*/ 67436 h 318057"/>
                  <a:gd name="connsiteX557" fmla="*/ 297101 w 822936"/>
                  <a:gd name="connsiteY557" fmla="*/ 65464 h 318057"/>
                  <a:gd name="connsiteX558" fmla="*/ 300779 w 822936"/>
                  <a:gd name="connsiteY558" fmla="*/ 64478 h 318057"/>
                  <a:gd name="connsiteX559" fmla="*/ 308132 w 822936"/>
                  <a:gd name="connsiteY559" fmla="*/ 62506 h 318057"/>
                  <a:gd name="connsiteX560" fmla="*/ 311809 w 822936"/>
                  <a:gd name="connsiteY560" fmla="*/ 61520 h 318057"/>
                  <a:gd name="connsiteX561" fmla="*/ 315486 w 822936"/>
                  <a:gd name="connsiteY561" fmla="*/ 60534 h 318057"/>
                  <a:gd name="connsiteX562" fmla="*/ 316472 w 822936"/>
                  <a:gd name="connsiteY562" fmla="*/ 64210 h 318057"/>
                  <a:gd name="connsiteX563" fmla="*/ 323826 w 822936"/>
                  <a:gd name="connsiteY563" fmla="*/ 62238 h 318057"/>
                  <a:gd name="connsiteX564" fmla="*/ 322840 w 822936"/>
                  <a:gd name="connsiteY564" fmla="*/ 58561 h 318057"/>
                  <a:gd name="connsiteX565" fmla="*/ 321854 w 822936"/>
                  <a:gd name="connsiteY565" fmla="*/ 54885 h 318057"/>
                  <a:gd name="connsiteX566" fmla="*/ 314499 w 822936"/>
                  <a:gd name="connsiteY566" fmla="*/ 56857 h 318057"/>
                  <a:gd name="connsiteX567" fmla="*/ 310823 w 822936"/>
                  <a:gd name="connsiteY567" fmla="*/ 57843 h 318057"/>
                  <a:gd name="connsiteX568" fmla="*/ 305174 w 822936"/>
                  <a:gd name="connsiteY568" fmla="*/ 51475 h 318057"/>
                  <a:gd name="connsiteX569" fmla="*/ 296834 w 822936"/>
                  <a:gd name="connsiteY569" fmla="*/ 49770 h 318057"/>
                  <a:gd name="connsiteX570" fmla="*/ 294862 w 822936"/>
                  <a:gd name="connsiteY570" fmla="*/ 42417 h 318057"/>
                  <a:gd name="connsiteX571" fmla="*/ 302216 w 822936"/>
                  <a:gd name="connsiteY571" fmla="*/ 40445 h 318057"/>
                  <a:gd name="connsiteX572" fmla="*/ 305892 w 822936"/>
                  <a:gd name="connsiteY572" fmla="*/ 39459 h 318057"/>
                  <a:gd name="connsiteX573" fmla="*/ 311541 w 822936"/>
                  <a:gd name="connsiteY573" fmla="*/ 45826 h 318057"/>
                  <a:gd name="connsiteX574" fmla="*/ 316923 w 822936"/>
                  <a:gd name="connsiteY574" fmla="*/ 36500 h 318057"/>
                  <a:gd name="connsiteX575" fmla="*/ 322572 w 822936"/>
                  <a:gd name="connsiteY575" fmla="*/ 42868 h 318057"/>
                  <a:gd name="connsiteX576" fmla="*/ 318895 w 822936"/>
                  <a:gd name="connsiteY576" fmla="*/ 43854 h 318057"/>
                  <a:gd name="connsiteX577" fmla="*/ 319881 w 822936"/>
                  <a:gd name="connsiteY577" fmla="*/ 47530 h 318057"/>
                  <a:gd name="connsiteX578" fmla="*/ 323558 w 822936"/>
                  <a:gd name="connsiteY578" fmla="*/ 46544 h 318057"/>
                  <a:gd name="connsiteX579" fmla="*/ 329925 w 822936"/>
                  <a:gd name="connsiteY579" fmla="*/ 40896 h 318057"/>
                  <a:gd name="connsiteX580" fmla="*/ 333602 w 822936"/>
                  <a:gd name="connsiteY580" fmla="*/ 39910 h 318057"/>
                  <a:gd name="connsiteX581" fmla="*/ 334588 w 822936"/>
                  <a:gd name="connsiteY581" fmla="*/ 43586 h 318057"/>
                  <a:gd name="connsiteX582" fmla="*/ 341942 w 822936"/>
                  <a:gd name="connsiteY582" fmla="*/ 41614 h 318057"/>
                  <a:gd name="connsiteX583" fmla="*/ 345619 w 822936"/>
                  <a:gd name="connsiteY583" fmla="*/ 40628 h 318057"/>
                  <a:gd name="connsiteX584" fmla="*/ 362298 w 822936"/>
                  <a:gd name="connsiteY584" fmla="*/ 44038 h 318057"/>
                  <a:gd name="connsiteX585" fmla="*/ 369652 w 822936"/>
                  <a:gd name="connsiteY585" fmla="*/ 42066 h 318057"/>
                  <a:gd name="connsiteX586" fmla="*/ 373328 w 822936"/>
                  <a:gd name="connsiteY586" fmla="*/ 41080 h 318057"/>
                  <a:gd name="connsiteX587" fmla="*/ 380682 w 822936"/>
                  <a:gd name="connsiteY587" fmla="*/ 39108 h 318057"/>
                  <a:gd name="connsiteX588" fmla="*/ 381668 w 822936"/>
                  <a:gd name="connsiteY588" fmla="*/ 42784 h 318057"/>
                  <a:gd name="connsiteX589" fmla="*/ 385344 w 822936"/>
                  <a:gd name="connsiteY589" fmla="*/ 41798 h 318057"/>
                  <a:gd name="connsiteX590" fmla="*/ 389022 w 822936"/>
                  <a:gd name="connsiteY590" fmla="*/ 40812 h 318057"/>
                  <a:gd name="connsiteX591" fmla="*/ 390008 w 822936"/>
                  <a:gd name="connsiteY591" fmla="*/ 44489 h 318057"/>
                  <a:gd name="connsiteX592" fmla="*/ 397361 w 822936"/>
                  <a:gd name="connsiteY592" fmla="*/ 42517 h 318057"/>
                  <a:gd name="connsiteX593" fmla="*/ 401038 w 822936"/>
                  <a:gd name="connsiteY593" fmla="*/ 41531 h 318057"/>
                  <a:gd name="connsiteX594" fmla="*/ 403010 w 822936"/>
                  <a:gd name="connsiteY594" fmla="*/ 48884 h 318057"/>
                  <a:gd name="connsiteX595" fmla="*/ 410363 w 822936"/>
                  <a:gd name="connsiteY595" fmla="*/ 46912 h 318057"/>
                  <a:gd name="connsiteX596" fmla="*/ 415027 w 822936"/>
                  <a:gd name="connsiteY596" fmla="*/ 49603 h 318057"/>
                  <a:gd name="connsiteX597" fmla="*/ 422380 w 822936"/>
                  <a:gd name="connsiteY597" fmla="*/ 47631 h 318057"/>
                  <a:gd name="connsiteX598" fmla="*/ 426057 w 822936"/>
                  <a:gd name="connsiteY598" fmla="*/ 46645 h 318057"/>
                  <a:gd name="connsiteX599" fmla="*/ 439060 w 822936"/>
                  <a:gd name="connsiteY599" fmla="*/ 51040 h 318057"/>
                  <a:gd name="connsiteX600" fmla="*/ 442737 w 822936"/>
                  <a:gd name="connsiteY600" fmla="*/ 50054 h 318057"/>
                  <a:gd name="connsiteX601" fmla="*/ 450090 w 822936"/>
                  <a:gd name="connsiteY601" fmla="*/ 48082 h 318057"/>
                  <a:gd name="connsiteX602" fmla="*/ 448118 w 822936"/>
                  <a:gd name="connsiteY602" fmla="*/ 40728 h 318057"/>
                  <a:gd name="connsiteX603" fmla="*/ 447132 w 822936"/>
                  <a:gd name="connsiteY603" fmla="*/ 37051 h 318057"/>
                  <a:gd name="connsiteX604" fmla="*/ 445160 w 822936"/>
                  <a:gd name="connsiteY604" fmla="*/ 29698 h 318057"/>
                  <a:gd name="connsiteX605" fmla="*/ 433143 w 822936"/>
                  <a:gd name="connsiteY605" fmla="*/ 28979 h 318057"/>
                  <a:gd name="connsiteX606" fmla="*/ 424803 w 822936"/>
                  <a:gd name="connsiteY606" fmla="*/ 27275 h 318057"/>
                  <a:gd name="connsiteX607" fmla="*/ 415478 w 822936"/>
                  <a:gd name="connsiteY607" fmla="*/ 21893 h 318057"/>
                  <a:gd name="connsiteX608" fmla="*/ 403461 w 822936"/>
                  <a:gd name="connsiteY608" fmla="*/ 21174 h 318057"/>
                  <a:gd name="connsiteX609" fmla="*/ 383105 w 822936"/>
                  <a:gd name="connsiteY609" fmla="*/ 18751 h 318057"/>
                  <a:gd name="connsiteX610" fmla="*/ 394136 w 822936"/>
                  <a:gd name="connsiteY610" fmla="*/ 15793 h 318057"/>
                  <a:gd name="connsiteX611" fmla="*/ 407138 w 822936"/>
                  <a:gd name="connsiteY611" fmla="*/ 20188 h 318057"/>
                  <a:gd name="connsiteX612" fmla="*/ 419154 w 822936"/>
                  <a:gd name="connsiteY612" fmla="*/ 20907 h 318057"/>
                  <a:gd name="connsiteX613" fmla="*/ 432157 w 822936"/>
                  <a:gd name="connsiteY613" fmla="*/ 25302 h 318057"/>
                  <a:gd name="connsiteX614" fmla="*/ 430185 w 822936"/>
                  <a:gd name="connsiteY614" fmla="*/ 17948 h 318057"/>
                  <a:gd name="connsiteX615" fmla="*/ 422831 w 822936"/>
                  <a:gd name="connsiteY615" fmla="*/ 19921 h 318057"/>
                  <a:gd name="connsiteX616" fmla="*/ 421845 w 822936"/>
                  <a:gd name="connsiteY616" fmla="*/ 16244 h 318057"/>
                  <a:gd name="connsiteX617" fmla="*/ 418168 w 822936"/>
                  <a:gd name="connsiteY617" fmla="*/ 17230 h 318057"/>
                  <a:gd name="connsiteX618" fmla="*/ 416196 w 822936"/>
                  <a:gd name="connsiteY618" fmla="*/ 9877 h 318057"/>
                  <a:gd name="connsiteX619" fmla="*/ 419873 w 822936"/>
                  <a:gd name="connsiteY619" fmla="*/ 8891 h 318057"/>
                  <a:gd name="connsiteX620" fmla="*/ 427227 w 822936"/>
                  <a:gd name="connsiteY620" fmla="*/ 6918 h 318057"/>
                  <a:gd name="connsiteX621" fmla="*/ 296032 w 822936"/>
                  <a:gd name="connsiteY621" fmla="*/ 2691 h 318057"/>
                  <a:gd name="connsiteX622" fmla="*/ 312711 w 822936"/>
                  <a:gd name="connsiteY622" fmla="*/ 6100 h 318057"/>
                  <a:gd name="connsiteX623" fmla="*/ 324727 w 822936"/>
                  <a:gd name="connsiteY623" fmla="*/ 6819 h 318057"/>
                  <a:gd name="connsiteX624" fmla="*/ 334054 w 822936"/>
                  <a:gd name="connsiteY624" fmla="*/ 12200 h 318057"/>
                  <a:gd name="connsiteX625" fmla="*/ 321051 w 822936"/>
                  <a:gd name="connsiteY625" fmla="*/ 7805 h 318057"/>
                  <a:gd name="connsiteX626" fmla="*/ 309035 w 822936"/>
                  <a:gd name="connsiteY626" fmla="*/ 7086 h 318057"/>
                  <a:gd name="connsiteX627" fmla="*/ 292355 w 822936"/>
                  <a:gd name="connsiteY627" fmla="*/ 3677 h 318057"/>
                  <a:gd name="connsiteX628" fmla="*/ 291369 w 822936"/>
                  <a:gd name="connsiteY628" fmla="*/ 0 h 318057"/>
                  <a:gd name="connsiteX629" fmla="*/ 292355 w 822936"/>
                  <a:gd name="connsiteY629" fmla="*/ 3677 h 318057"/>
                  <a:gd name="connsiteX630" fmla="*/ 280338 w 822936"/>
                  <a:gd name="connsiteY630" fmla="*/ 2958 h 318057"/>
                  <a:gd name="connsiteX631" fmla="*/ 284016 w 822936"/>
                  <a:gd name="connsiteY631" fmla="*/ 1972 h 31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</a:cxnLst>
                <a:rect l="l" t="t" r="r" b="b"/>
                <a:pathLst>
                  <a:path w="822936" h="318057">
                    <a:moveTo>
                      <a:pt x="115937" y="271700"/>
                    </a:moveTo>
                    <a:lnTo>
                      <a:pt x="127953" y="272418"/>
                    </a:lnTo>
                    <a:lnTo>
                      <a:pt x="120600" y="274390"/>
                    </a:lnTo>
                    <a:lnTo>
                      <a:pt x="122572" y="281744"/>
                    </a:lnTo>
                    <a:lnTo>
                      <a:pt x="118895" y="282730"/>
                    </a:lnTo>
                    <a:lnTo>
                      <a:pt x="116923" y="275376"/>
                    </a:lnTo>
                    <a:lnTo>
                      <a:pt x="113246" y="276362"/>
                    </a:lnTo>
                    <a:lnTo>
                      <a:pt x="105893" y="278334"/>
                    </a:lnTo>
                    <a:lnTo>
                      <a:pt x="102216" y="279320"/>
                    </a:lnTo>
                    <a:lnTo>
                      <a:pt x="94862" y="281293"/>
                    </a:lnTo>
                    <a:lnTo>
                      <a:pt x="93876" y="277616"/>
                    </a:lnTo>
                    <a:lnTo>
                      <a:pt x="101230" y="275644"/>
                    </a:lnTo>
                    <a:lnTo>
                      <a:pt x="104907" y="274658"/>
                    </a:lnTo>
                    <a:lnTo>
                      <a:pt x="112260" y="272686"/>
                    </a:lnTo>
                    <a:close/>
                    <a:moveTo>
                      <a:pt x="64646" y="242102"/>
                    </a:moveTo>
                    <a:lnTo>
                      <a:pt x="69309" y="244793"/>
                    </a:lnTo>
                    <a:lnTo>
                      <a:pt x="65632" y="245779"/>
                    </a:lnTo>
                    <a:lnTo>
                      <a:pt x="58278" y="247751"/>
                    </a:lnTo>
                    <a:lnTo>
                      <a:pt x="53615" y="245060"/>
                    </a:lnTo>
                    <a:lnTo>
                      <a:pt x="57292" y="244074"/>
                    </a:lnTo>
                    <a:close/>
                    <a:moveTo>
                      <a:pt x="32273" y="238960"/>
                    </a:moveTo>
                    <a:lnTo>
                      <a:pt x="33259" y="242637"/>
                    </a:lnTo>
                    <a:lnTo>
                      <a:pt x="40613" y="240664"/>
                    </a:lnTo>
                    <a:lnTo>
                      <a:pt x="44289" y="239678"/>
                    </a:lnTo>
                    <a:lnTo>
                      <a:pt x="46262" y="247032"/>
                    </a:lnTo>
                    <a:lnTo>
                      <a:pt x="42585" y="248019"/>
                    </a:lnTo>
                    <a:lnTo>
                      <a:pt x="35231" y="249991"/>
                    </a:lnTo>
                    <a:lnTo>
                      <a:pt x="29582" y="243623"/>
                    </a:lnTo>
                    <a:lnTo>
                      <a:pt x="28596" y="239946"/>
                    </a:lnTo>
                    <a:close/>
                    <a:moveTo>
                      <a:pt x="3676" y="132332"/>
                    </a:moveTo>
                    <a:lnTo>
                      <a:pt x="5542" y="133409"/>
                    </a:lnTo>
                    <a:lnTo>
                      <a:pt x="0" y="133318"/>
                    </a:lnTo>
                    <a:close/>
                    <a:moveTo>
                      <a:pt x="54434" y="130544"/>
                    </a:moveTo>
                    <a:lnTo>
                      <a:pt x="50756" y="131531"/>
                    </a:lnTo>
                    <a:lnTo>
                      <a:pt x="43403" y="133503"/>
                    </a:lnTo>
                    <a:lnTo>
                      <a:pt x="39726" y="134489"/>
                    </a:lnTo>
                    <a:lnTo>
                      <a:pt x="36050" y="135475"/>
                    </a:lnTo>
                    <a:lnTo>
                      <a:pt x="28696" y="137447"/>
                    </a:lnTo>
                    <a:lnTo>
                      <a:pt x="24033" y="134756"/>
                    </a:lnTo>
                    <a:lnTo>
                      <a:pt x="16679" y="136728"/>
                    </a:lnTo>
                    <a:lnTo>
                      <a:pt x="13003" y="137714"/>
                    </a:lnTo>
                    <a:lnTo>
                      <a:pt x="5542" y="133409"/>
                    </a:lnTo>
                    <a:lnTo>
                      <a:pt x="27709" y="133770"/>
                    </a:lnTo>
                    <a:lnTo>
                      <a:pt x="38740" y="130811"/>
                    </a:lnTo>
                    <a:close/>
                    <a:moveTo>
                      <a:pt x="72816" y="125615"/>
                    </a:moveTo>
                    <a:lnTo>
                      <a:pt x="81156" y="127319"/>
                    </a:lnTo>
                    <a:lnTo>
                      <a:pt x="77479" y="128305"/>
                    </a:lnTo>
                    <a:lnTo>
                      <a:pt x="73802" y="129291"/>
                    </a:lnTo>
                    <a:lnTo>
                      <a:pt x="66448" y="131263"/>
                    </a:lnTo>
                    <a:lnTo>
                      <a:pt x="65462" y="127587"/>
                    </a:lnTo>
                    <a:close/>
                    <a:moveTo>
                      <a:pt x="119896" y="124812"/>
                    </a:moveTo>
                    <a:lnTo>
                      <a:pt x="120882" y="128489"/>
                    </a:lnTo>
                    <a:lnTo>
                      <a:pt x="116220" y="125798"/>
                    </a:lnTo>
                    <a:close/>
                    <a:moveTo>
                      <a:pt x="92187" y="124361"/>
                    </a:moveTo>
                    <a:lnTo>
                      <a:pt x="90481" y="132701"/>
                    </a:lnTo>
                    <a:lnTo>
                      <a:pt x="83128" y="134673"/>
                    </a:lnTo>
                    <a:lnTo>
                      <a:pt x="81156" y="127319"/>
                    </a:lnTo>
                    <a:close/>
                    <a:moveTo>
                      <a:pt x="127250" y="122840"/>
                    </a:moveTo>
                    <a:lnTo>
                      <a:pt x="131913" y="125531"/>
                    </a:lnTo>
                    <a:lnTo>
                      <a:pt x="128236" y="126517"/>
                    </a:lnTo>
                    <a:lnTo>
                      <a:pt x="120882" y="128489"/>
                    </a:lnTo>
                    <a:close/>
                    <a:moveTo>
                      <a:pt x="146621" y="121586"/>
                    </a:moveTo>
                    <a:lnTo>
                      <a:pt x="148593" y="128940"/>
                    </a:lnTo>
                    <a:lnTo>
                      <a:pt x="144916" y="129926"/>
                    </a:lnTo>
                    <a:lnTo>
                      <a:pt x="142944" y="122572"/>
                    </a:lnTo>
                    <a:close/>
                    <a:moveTo>
                      <a:pt x="103217" y="121403"/>
                    </a:moveTo>
                    <a:lnTo>
                      <a:pt x="105189" y="128757"/>
                    </a:lnTo>
                    <a:lnTo>
                      <a:pt x="101512" y="129743"/>
                    </a:lnTo>
                    <a:lnTo>
                      <a:pt x="94159" y="131715"/>
                    </a:lnTo>
                    <a:lnTo>
                      <a:pt x="92187" y="124361"/>
                    </a:lnTo>
                    <a:lnTo>
                      <a:pt x="99540" y="122389"/>
                    </a:lnTo>
                    <a:close/>
                    <a:moveTo>
                      <a:pt x="138281" y="119881"/>
                    </a:moveTo>
                    <a:lnTo>
                      <a:pt x="142944" y="122572"/>
                    </a:lnTo>
                    <a:lnTo>
                      <a:pt x="139267" y="123558"/>
                    </a:lnTo>
                    <a:close/>
                    <a:moveTo>
                      <a:pt x="114247" y="118444"/>
                    </a:moveTo>
                    <a:lnTo>
                      <a:pt x="116220" y="125798"/>
                    </a:lnTo>
                    <a:lnTo>
                      <a:pt x="117206" y="129475"/>
                    </a:lnTo>
                    <a:lnTo>
                      <a:pt x="109852" y="131447"/>
                    </a:lnTo>
                    <a:lnTo>
                      <a:pt x="106175" y="132433"/>
                    </a:lnTo>
                    <a:lnTo>
                      <a:pt x="105189" y="128757"/>
                    </a:lnTo>
                    <a:lnTo>
                      <a:pt x="106894" y="120416"/>
                    </a:lnTo>
                    <a:close/>
                    <a:moveTo>
                      <a:pt x="187967" y="55320"/>
                    </a:moveTo>
                    <a:lnTo>
                      <a:pt x="193616" y="61687"/>
                    </a:lnTo>
                    <a:lnTo>
                      <a:pt x="176937" y="58278"/>
                    </a:lnTo>
                    <a:close/>
                    <a:moveTo>
                      <a:pt x="246075" y="51558"/>
                    </a:moveTo>
                    <a:lnTo>
                      <a:pt x="243385" y="56222"/>
                    </a:lnTo>
                    <a:lnTo>
                      <a:pt x="242399" y="52544"/>
                    </a:lnTo>
                    <a:close/>
                    <a:moveTo>
                      <a:pt x="253430" y="49586"/>
                    </a:moveTo>
                    <a:lnTo>
                      <a:pt x="258093" y="52278"/>
                    </a:lnTo>
                    <a:lnTo>
                      <a:pt x="254416" y="53264"/>
                    </a:lnTo>
                    <a:lnTo>
                      <a:pt x="246075" y="51558"/>
                    </a:lnTo>
                    <a:close/>
                    <a:moveTo>
                      <a:pt x="280154" y="46361"/>
                    </a:moveTo>
                    <a:lnTo>
                      <a:pt x="293157" y="50757"/>
                    </a:lnTo>
                    <a:lnTo>
                      <a:pt x="294143" y="54435"/>
                    </a:lnTo>
                    <a:lnTo>
                      <a:pt x="285804" y="52729"/>
                    </a:lnTo>
                    <a:close/>
                    <a:moveTo>
                      <a:pt x="263475" y="42952"/>
                    </a:moveTo>
                    <a:lnTo>
                      <a:pt x="268139" y="45644"/>
                    </a:lnTo>
                    <a:lnTo>
                      <a:pt x="264461" y="46631"/>
                    </a:lnTo>
                    <a:lnTo>
                      <a:pt x="257107" y="48603"/>
                    </a:lnTo>
                    <a:lnTo>
                      <a:pt x="256121" y="44925"/>
                    </a:lnTo>
                    <a:close/>
                    <a:moveTo>
                      <a:pt x="243118" y="40529"/>
                    </a:moveTo>
                    <a:lnTo>
                      <a:pt x="245090" y="47882"/>
                    </a:lnTo>
                    <a:lnTo>
                      <a:pt x="241413" y="48868"/>
                    </a:lnTo>
                    <a:close/>
                    <a:moveTo>
                      <a:pt x="202407" y="35683"/>
                    </a:moveTo>
                    <a:lnTo>
                      <a:pt x="203393" y="39361"/>
                    </a:lnTo>
                    <a:lnTo>
                      <a:pt x="199715" y="40347"/>
                    </a:lnTo>
                    <a:lnTo>
                      <a:pt x="198728" y="36669"/>
                    </a:lnTo>
                    <a:close/>
                    <a:moveTo>
                      <a:pt x="353691" y="26640"/>
                    </a:moveTo>
                    <a:lnTo>
                      <a:pt x="359339" y="33007"/>
                    </a:lnTo>
                    <a:lnTo>
                      <a:pt x="367679" y="34712"/>
                    </a:lnTo>
                    <a:lnTo>
                      <a:pt x="360325" y="36684"/>
                    </a:lnTo>
                    <a:lnTo>
                      <a:pt x="362297" y="44036"/>
                    </a:lnTo>
                    <a:lnTo>
                      <a:pt x="362298" y="44038"/>
                    </a:lnTo>
                    <a:lnTo>
                      <a:pt x="356649" y="37670"/>
                    </a:lnTo>
                    <a:lnTo>
                      <a:pt x="349295" y="39642"/>
                    </a:lnTo>
                    <a:lnTo>
                      <a:pt x="348309" y="35965"/>
                    </a:lnTo>
                    <a:lnTo>
                      <a:pt x="346337" y="28612"/>
                    </a:lnTo>
                    <a:close/>
                    <a:moveTo>
                      <a:pt x="312979" y="21793"/>
                    </a:moveTo>
                    <a:lnTo>
                      <a:pt x="325981" y="26189"/>
                    </a:lnTo>
                    <a:lnTo>
                      <a:pt x="330644" y="28880"/>
                    </a:lnTo>
                    <a:lnTo>
                      <a:pt x="342661" y="29598"/>
                    </a:lnTo>
                    <a:lnTo>
                      <a:pt x="338984" y="30584"/>
                    </a:lnTo>
                    <a:lnTo>
                      <a:pt x="331630" y="32556"/>
                    </a:lnTo>
                    <a:lnTo>
                      <a:pt x="327953" y="33542"/>
                    </a:lnTo>
                    <a:lnTo>
                      <a:pt x="320600" y="35514"/>
                    </a:lnTo>
                    <a:lnTo>
                      <a:pt x="315937" y="32824"/>
                    </a:lnTo>
                    <a:lnTo>
                      <a:pt x="307597" y="31119"/>
                    </a:lnTo>
                    <a:lnTo>
                      <a:pt x="301948" y="24751"/>
                    </a:lnTo>
                    <a:close/>
                    <a:moveTo>
                      <a:pt x="370760" y="16807"/>
                    </a:moveTo>
                    <a:lnTo>
                      <a:pt x="374765" y="17047"/>
                    </a:lnTo>
                    <a:lnTo>
                      <a:pt x="383105" y="18751"/>
                    </a:lnTo>
                    <a:lnTo>
                      <a:pt x="379428" y="19737"/>
                    </a:lnTo>
                    <a:close/>
                    <a:moveTo>
                      <a:pt x="366426" y="15342"/>
                    </a:moveTo>
                    <a:lnTo>
                      <a:pt x="370760" y="16807"/>
                    </a:lnTo>
                    <a:lnTo>
                      <a:pt x="362749" y="16328"/>
                    </a:lnTo>
                    <a:close/>
                    <a:moveTo>
                      <a:pt x="334054" y="12200"/>
                    </a:moveTo>
                    <a:lnTo>
                      <a:pt x="342393" y="13905"/>
                    </a:lnTo>
                    <a:lnTo>
                      <a:pt x="355395" y="18301"/>
                    </a:lnTo>
                    <a:lnTo>
                      <a:pt x="344365" y="21259"/>
                    </a:lnTo>
                    <a:close/>
                    <a:moveTo>
                      <a:pt x="430904" y="5932"/>
                    </a:moveTo>
                    <a:lnTo>
                      <a:pt x="440229" y="11314"/>
                    </a:lnTo>
                    <a:lnTo>
                      <a:pt x="444892" y="14004"/>
                    </a:lnTo>
                    <a:lnTo>
                      <a:pt x="454218" y="19386"/>
                    </a:lnTo>
                    <a:lnTo>
                      <a:pt x="457895" y="18400"/>
                    </a:lnTo>
                    <a:lnTo>
                      <a:pt x="458881" y="22077"/>
                    </a:lnTo>
                    <a:lnTo>
                      <a:pt x="463544" y="24767"/>
                    </a:lnTo>
                    <a:lnTo>
                      <a:pt x="470897" y="22795"/>
                    </a:lnTo>
                    <a:lnTo>
                      <a:pt x="472869" y="30149"/>
                    </a:lnTo>
                    <a:lnTo>
                      <a:pt x="484886" y="30868"/>
                    </a:lnTo>
                    <a:lnTo>
                      <a:pt x="494211" y="36249"/>
                    </a:lnTo>
                    <a:lnTo>
                      <a:pt x="502551" y="37953"/>
                    </a:lnTo>
                    <a:lnTo>
                      <a:pt x="519230" y="41362"/>
                    </a:lnTo>
                    <a:lnTo>
                      <a:pt x="515554" y="42349"/>
                    </a:lnTo>
                    <a:lnTo>
                      <a:pt x="520216" y="45039"/>
                    </a:lnTo>
                    <a:lnTo>
                      <a:pt x="527570" y="43067"/>
                    </a:lnTo>
                    <a:lnTo>
                      <a:pt x="535910" y="44772"/>
                    </a:lnTo>
                    <a:lnTo>
                      <a:pt x="545235" y="50154"/>
                    </a:lnTo>
                    <a:lnTo>
                      <a:pt x="549898" y="52844"/>
                    </a:lnTo>
                    <a:lnTo>
                      <a:pt x="559224" y="58225"/>
                    </a:lnTo>
                    <a:lnTo>
                      <a:pt x="562901" y="57239"/>
                    </a:lnTo>
                    <a:lnTo>
                      <a:pt x="571241" y="58945"/>
                    </a:lnTo>
                    <a:lnTo>
                      <a:pt x="576889" y="65312"/>
                    </a:lnTo>
                    <a:lnTo>
                      <a:pt x="581552" y="68002"/>
                    </a:lnTo>
                    <a:lnTo>
                      <a:pt x="588906" y="66030"/>
                    </a:lnTo>
                    <a:lnTo>
                      <a:pt x="589892" y="69707"/>
                    </a:lnTo>
                    <a:lnTo>
                      <a:pt x="595541" y="76075"/>
                    </a:lnTo>
                    <a:lnTo>
                      <a:pt x="603881" y="77780"/>
                    </a:lnTo>
                    <a:lnTo>
                      <a:pt x="607558" y="76793"/>
                    </a:lnTo>
                    <a:lnTo>
                      <a:pt x="609530" y="84147"/>
                    </a:lnTo>
                    <a:lnTo>
                      <a:pt x="610516" y="87823"/>
                    </a:lnTo>
                    <a:lnTo>
                      <a:pt x="606839" y="88810"/>
                    </a:lnTo>
                    <a:lnTo>
                      <a:pt x="605853" y="85133"/>
                    </a:lnTo>
                    <a:lnTo>
                      <a:pt x="596527" y="79752"/>
                    </a:lnTo>
                    <a:lnTo>
                      <a:pt x="591864" y="77061"/>
                    </a:lnTo>
                    <a:lnTo>
                      <a:pt x="592850" y="80738"/>
                    </a:lnTo>
                    <a:lnTo>
                      <a:pt x="587469" y="90063"/>
                    </a:lnTo>
                    <a:lnTo>
                      <a:pt x="588455" y="93740"/>
                    </a:lnTo>
                    <a:lnTo>
                      <a:pt x="595809" y="91768"/>
                    </a:lnTo>
                    <a:lnTo>
                      <a:pt x="597781" y="99122"/>
                    </a:lnTo>
                    <a:lnTo>
                      <a:pt x="601458" y="98136"/>
                    </a:lnTo>
                    <a:lnTo>
                      <a:pt x="608811" y="96164"/>
                    </a:lnTo>
                    <a:lnTo>
                      <a:pt x="609797" y="99840"/>
                    </a:lnTo>
                    <a:lnTo>
                      <a:pt x="614460" y="102531"/>
                    </a:lnTo>
                    <a:lnTo>
                      <a:pt x="623786" y="107912"/>
                    </a:lnTo>
                    <a:lnTo>
                      <a:pt x="625490" y="99573"/>
                    </a:lnTo>
                    <a:lnTo>
                      <a:pt x="627463" y="106926"/>
                    </a:lnTo>
                    <a:lnTo>
                      <a:pt x="632125" y="109617"/>
                    </a:lnTo>
                    <a:lnTo>
                      <a:pt x="631139" y="105940"/>
                    </a:lnTo>
                    <a:lnTo>
                      <a:pt x="639479" y="107645"/>
                    </a:lnTo>
                    <a:lnTo>
                      <a:pt x="641451" y="114999"/>
                    </a:lnTo>
                    <a:lnTo>
                      <a:pt x="645128" y="114012"/>
                    </a:lnTo>
                    <a:lnTo>
                      <a:pt x="643156" y="106658"/>
                    </a:lnTo>
                    <a:lnTo>
                      <a:pt x="638493" y="103968"/>
                    </a:lnTo>
                    <a:lnTo>
                      <a:pt x="636520" y="96615"/>
                    </a:lnTo>
                    <a:lnTo>
                      <a:pt x="629167" y="98587"/>
                    </a:lnTo>
                    <a:lnTo>
                      <a:pt x="628181" y="94910"/>
                    </a:lnTo>
                    <a:lnTo>
                      <a:pt x="624504" y="95896"/>
                    </a:lnTo>
                    <a:lnTo>
                      <a:pt x="620828" y="96882"/>
                    </a:lnTo>
                    <a:lnTo>
                      <a:pt x="619842" y="93205"/>
                    </a:lnTo>
                    <a:lnTo>
                      <a:pt x="617869" y="85851"/>
                    </a:lnTo>
                    <a:lnTo>
                      <a:pt x="616883" y="82175"/>
                    </a:lnTo>
                    <a:lnTo>
                      <a:pt x="614911" y="74821"/>
                    </a:lnTo>
                    <a:lnTo>
                      <a:pt x="618588" y="73835"/>
                    </a:lnTo>
                    <a:lnTo>
                      <a:pt x="624237" y="80202"/>
                    </a:lnTo>
                    <a:lnTo>
                      <a:pt x="632576" y="81907"/>
                    </a:lnTo>
                    <a:lnTo>
                      <a:pt x="638226" y="88275"/>
                    </a:lnTo>
                    <a:lnTo>
                      <a:pt x="646565" y="89980"/>
                    </a:lnTo>
                    <a:lnTo>
                      <a:pt x="647551" y="93656"/>
                    </a:lnTo>
                    <a:lnTo>
                      <a:pt x="651228" y="92670"/>
                    </a:lnTo>
                    <a:lnTo>
                      <a:pt x="660554" y="98051"/>
                    </a:lnTo>
                    <a:lnTo>
                      <a:pt x="664231" y="97065"/>
                    </a:lnTo>
                    <a:lnTo>
                      <a:pt x="662259" y="89712"/>
                    </a:lnTo>
                    <a:lnTo>
                      <a:pt x="661273" y="86035"/>
                    </a:lnTo>
                    <a:lnTo>
                      <a:pt x="664949" y="85049"/>
                    </a:lnTo>
                    <a:lnTo>
                      <a:pt x="663963" y="81372"/>
                    </a:lnTo>
                    <a:lnTo>
                      <a:pt x="658314" y="75004"/>
                    </a:lnTo>
                    <a:lnTo>
                      <a:pt x="657328" y="71328"/>
                    </a:lnTo>
                    <a:lnTo>
                      <a:pt x="655356" y="63974"/>
                    </a:lnTo>
                    <a:lnTo>
                      <a:pt x="665400" y="57340"/>
                    </a:lnTo>
                    <a:lnTo>
                      <a:pt x="674459" y="47027"/>
                    </a:lnTo>
                    <a:lnTo>
                      <a:pt x="678135" y="46041"/>
                    </a:lnTo>
                    <a:lnTo>
                      <a:pt x="676431" y="54381"/>
                    </a:lnTo>
                    <a:lnTo>
                      <a:pt x="669077" y="56354"/>
                    </a:lnTo>
                    <a:lnTo>
                      <a:pt x="681094" y="57072"/>
                    </a:lnTo>
                    <a:lnTo>
                      <a:pt x="683066" y="64425"/>
                    </a:lnTo>
                    <a:lnTo>
                      <a:pt x="686742" y="63439"/>
                    </a:lnTo>
                    <a:lnTo>
                      <a:pt x="684052" y="68102"/>
                    </a:lnTo>
                    <a:lnTo>
                      <a:pt x="686024" y="75456"/>
                    </a:lnTo>
                    <a:lnTo>
                      <a:pt x="682347" y="76442"/>
                    </a:lnTo>
                    <a:lnTo>
                      <a:pt x="674993" y="78414"/>
                    </a:lnTo>
                    <a:lnTo>
                      <a:pt x="671317" y="79400"/>
                    </a:lnTo>
                    <a:lnTo>
                      <a:pt x="672303" y="83077"/>
                    </a:lnTo>
                    <a:lnTo>
                      <a:pt x="678937" y="93121"/>
                    </a:lnTo>
                    <a:lnTo>
                      <a:pt x="679923" y="96798"/>
                    </a:lnTo>
                    <a:lnTo>
                      <a:pt x="682882" y="107828"/>
                    </a:lnTo>
                    <a:lnTo>
                      <a:pt x="684854" y="115182"/>
                    </a:lnTo>
                    <a:lnTo>
                      <a:pt x="693194" y="116886"/>
                    </a:lnTo>
                    <a:lnTo>
                      <a:pt x="694180" y="120563"/>
                    </a:lnTo>
                    <a:lnTo>
                      <a:pt x="686826" y="122535"/>
                    </a:lnTo>
                    <a:lnTo>
                      <a:pt x="688798" y="129889"/>
                    </a:lnTo>
                    <a:lnTo>
                      <a:pt x="689784" y="133566"/>
                    </a:lnTo>
                    <a:lnTo>
                      <a:pt x="699110" y="138947"/>
                    </a:lnTo>
                    <a:lnTo>
                      <a:pt x="703773" y="141638"/>
                    </a:lnTo>
                    <a:lnTo>
                      <a:pt x="707450" y="140652"/>
                    </a:lnTo>
                    <a:lnTo>
                      <a:pt x="708436" y="144329"/>
                    </a:lnTo>
                    <a:lnTo>
                      <a:pt x="710408" y="151682"/>
                    </a:lnTo>
                    <a:lnTo>
                      <a:pt x="711394" y="155359"/>
                    </a:lnTo>
                    <a:lnTo>
                      <a:pt x="718747" y="153387"/>
                    </a:lnTo>
                    <a:lnTo>
                      <a:pt x="722425" y="152401"/>
                    </a:lnTo>
                    <a:lnTo>
                      <a:pt x="731750" y="157782"/>
                    </a:lnTo>
                    <a:lnTo>
                      <a:pt x="732737" y="161459"/>
                    </a:lnTo>
                    <a:lnTo>
                      <a:pt x="738385" y="167827"/>
                    </a:lnTo>
                    <a:lnTo>
                      <a:pt x="739371" y="171503"/>
                    </a:lnTo>
                    <a:lnTo>
                      <a:pt x="746725" y="169531"/>
                    </a:lnTo>
                    <a:lnTo>
                      <a:pt x="747711" y="173208"/>
                    </a:lnTo>
                    <a:lnTo>
                      <a:pt x="751387" y="172222"/>
                    </a:lnTo>
                    <a:lnTo>
                      <a:pt x="757037" y="178589"/>
                    </a:lnTo>
                    <a:lnTo>
                      <a:pt x="758023" y="182266"/>
                    </a:lnTo>
                    <a:lnTo>
                      <a:pt x="760981" y="193296"/>
                    </a:lnTo>
                    <a:lnTo>
                      <a:pt x="770307" y="198678"/>
                    </a:lnTo>
                    <a:lnTo>
                      <a:pt x="771293" y="202355"/>
                    </a:lnTo>
                    <a:lnTo>
                      <a:pt x="774970" y="201369"/>
                    </a:lnTo>
                    <a:lnTo>
                      <a:pt x="775956" y="205046"/>
                    </a:lnTo>
                    <a:lnTo>
                      <a:pt x="785282" y="210427"/>
                    </a:lnTo>
                    <a:lnTo>
                      <a:pt x="786268" y="214104"/>
                    </a:lnTo>
                    <a:lnTo>
                      <a:pt x="788240" y="221458"/>
                    </a:lnTo>
                    <a:lnTo>
                      <a:pt x="789226" y="225134"/>
                    </a:lnTo>
                    <a:lnTo>
                      <a:pt x="791198" y="232488"/>
                    </a:lnTo>
                    <a:lnTo>
                      <a:pt x="795861" y="235178"/>
                    </a:lnTo>
                    <a:lnTo>
                      <a:pt x="796847" y="238855"/>
                    </a:lnTo>
                    <a:lnTo>
                      <a:pt x="806173" y="244237"/>
                    </a:lnTo>
                    <a:lnTo>
                      <a:pt x="807159" y="247914"/>
                    </a:lnTo>
                    <a:lnTo>
                      <a:pt x="810117" y="258944"/>
                    </a:lnTo>
                    <a:lnTo>
                      <a:pt x="812089" y="266298"/>
                    </a:lnTo>
                    <a:lnTo>
                      <a:pt x="813075" y="269974"/>
                    </a:lnTo>
                    <a:lnTo>
                      <a:pt x="814061" y="273651"/>
                    </a:lnTo>
                    <a:lnTo>
                      <a:pt x="816033" y="281004"/>
                    </a:lnTo>
                    <a:lnTo>
                      <a:pt x="817019" y="284681"/>
                    </a:lnTo>
                    <a:lnTo>
                      <a:pt x="818991" y="292035"/>
                    </a:lnTo>
                    <a:lnTo>
                      <a:pt x="819978" y="295712"/>
                    </a:lnTo>
                    <a:lnTo>
                      <a:pt x="822936" y="306742"/>
                    </a:lnTo>
                    <a:lnTo>
                      <a:pt x="819111" y="318057"/>
                    </a:lnTo>
                    <a:lnTo>
                      <a:pt x="192441" y="318057"/>
                    </a:lnTo>
                    <a:lnTo>
                      <a:pt x="219957" y="306863"/>
                    </a:lnTo>
                    <a:lnTo>
                      <a:pt x="253048" y="297988"/>
                    </a:lnTo>
                    <a:lnTo>
                      <a:pt x="251076" y="290635"/>
                    </a:lnTo>
                    <a:lnTo>
                      <a:pt x="262106" y="287677"/>
                    </a:lnTo>
                    <a:lnTo>
                      <a:pt x="265784" y="286690"/>
                    </a:lnTo>
                    <a:lnTo>
                      <a:pt x="269460" y="285704"/>
                    </a:lnTo>
                    <a:lnTo>
                      <a:pt x="268474" y="282027"/>
                    </a:lnTo>
                    <a:lnTo>
                      <a:pt x="276814" y="283732"/>
                    </a:lnTo>
                    <a:lnTo>
                      <a:pt x="275827" y="280055"/>
                    </a:lnTo>
                    <a:lnTo>
                      <a:pt x="266502" y="274674"/>
                    </a:lnTo>
                    <a:lnTo>
                      <a:pt x="261839" y="271983"/>
                    </a:lnTo>
                    <a:lnTo>
                      <a:pt x="258162" y="272969"/>
                    </a:lnTo>
                    <a:lnTo>
                      <a:pt x="251795" y="278618"/>
                    </a:lnTo>
                    <a:lnTo>
                      <a:pt x="250808" y="274941"/>
                    </a:lnTo>
                    <a:lnTo>
                      <a:pt x="248836" y="267588"/>
                    </a:lnTo>
                    <a:lnTo>
                      <a:pt x="245160" y="268574"/>
                    </a:lnTo>
                    <a:lnTo>
                      <a:pt x="237806" y="270546"/>
                    </a:lnTo>
                    <a:lnTo>
                      <a:pt x="234129" y="271532"/>
                    </a:lnTo>
                    <a:lnTo>
                      <a:pt x="226776" y="273504"/>
                    </a:lnTo>
                    <a:lnTo>
                      <a:pt x="225789" y="269827"/>
                    </a:lnTo>
                    <a:lnTo>
                      <a:pt x="222113" y="270813"/>
                    </a:lnTo>
                    <a:lnTo>
                      <a:pt x="218436" y="271799"/>
                    </a:lnTo>
                    <a:lnTo>
                      <a:pt x="212068" y="277449"/>
                    </a:lnTo>
                    <a:lnTo>
                      <a:pt x="208392" y="278435"/>
                    </a:lnTo>
                    <a:lnTo>
                      <a:pt x="207405" y="274757"/>
                    </a:lnTo>
                    <a:lnTo>
                      <a:pt x="200052" y="276729"/>
                    </a:lnTo>
                    <a:lnTo>
                      <a:pt x="196375" y="277715"/>
                    </a:lnTo>
                    <a:lnTo>
                      <a:pt x="189021" y="279688"/>
                    </a:lnTo>
                    <a:lnTo>
                      <a:pt x="180682" y="277983"/>
                    </a:lnTo>
                    <a:lnTo>
                      <a:pt x="181668" y="281660"/>
                    </a:lnTo>
                    <a:lnTo>
                      <a:pt x="174314" y="283632"/>
                    </a:lnTo>
                    <a:lnTo>
                      <a:pt x="173328" y="279955"/>
                    </a:lnTo>
                    <a:lnTo>
                      <a:pt x="167680" y="273588"/>
                    </a:lnTo>
                    <a:lnTo>
                      <a:pt x="169652" y="280941"/>
                    </a:lnTo>
                    <a:lnTo>
                      <a:pt x="170638" y="284618"/>
                    </a:lnTo>
                    <a:lnTo>
                      <a:pt x="162298" y="282914"/>
                    </a:lnTo>
                    <a:lnTo>
                      <a:pt x="160326" y="275560"/>
                    </a:lnTo>
                    <a:lnTo>
                      <a:pt x="156649" y="276546"/>
                    </a:lnTo>
                    <a:lnTo>
                      <a:pt x="149296" y="278518"/>
                    </a:lnTo>
                    <a:lnTo>
                      <a:pt x="151268" y="285872"/>
                    </a:lnTo>
                    <a:lnTo>
                      <a:pt x="145619" y="279504"/>
                    </a:lnTo>
                    <a:lnTo>
                      <a:pt x="141942" y="280491"/>
                    </a:lnTo>
                    <a:lnTo>
                      <a:pt x="140956" y="276814"/>
                    </a:lnTo>
                    <a:lnTo>
                      <a:pt x="133602" y="278786"/>
                    </a:lnTo>
                    <a:lnTo>
                      <a:pt x="129926" y="279772"/>
                    </a:lnTo>
                    <a:lnTo>
                      <a:pt x="127953" y="272418"/>
                    </a:lnTo>
                    <a:lnTo>
                      <a:pt x="131630" y="271432"/>
                    </a:lnTo>
                    <a:lnTo>
                      <a:pt x="138983" y="269460"/>
                    </a:lnTo>
                    <a:lnTo>
                      <a:pt x="142661" y="268474"/>
                    </a:lnTo>
                    <a:lnTo>
                      <a:pt x="146338" y="267488"/>
                    </a:lnTo>
                    <a:lnTo>
                      <a:pt x="153691" y="265515"/>
                    </a:lnTo>
                    <a:lnTo>
                      <a:pt x="159340" y="271884"/>
                    </a:lnTo>
                    <a:lnTo>
                      <a:pt x="166694" y="269911"/>
                    </a:lnTo>
                    <a:lnTo>
                      <a:pt x="170370" y="268925"/>
                    </a:lnTo>
                    <a:lnTo>
                      <a:pt x="177724" y="266953"/>
                    </a:lnTo>
                    <a:lnTo>
                      <a:pt x="182386" y="269644"/>
                    </a:lnTo>
                    <a:lnTo>
                      <a:pt x="186063" y="268658"/>
                    </a:lnTo>
                    <a:lnTo>
                      <a:pt x="193417" y="266685"/>
                    </a:lnTo>
                    <a:lnTo>
                      <a:pt x="197094" y="265699"/>
                    </a:lnTo>
                    <a:lnTo>
                      <a:pt x="204447" y="263727"/>
                    </a:lnTo>
                    <a:lnTo>
                      <a:pt x="203461" y="260051"/>
                    </a:lnTo>
                    <a:lnTo>
                      <a:pt x="196108" y="262023"/>
                    </a:lnTo>
                    <a:lnTo>
                      <a:pt x="190459" y="255655"/>
                    </a:lnTo>
                    <a:lnTo>
                      <a:pt x="183105" y="257627"/>
                    </a:lnTo>
                    <a:lnTo>
                      <a:pt x="174765" y="255922"/>
                    </a:lnTo>
                    <a:lnTo>
                      <a:pt x="162750" y="255204"/>
                    </a:lnTo>
                    <a:lnTo>
                      <a:pt x="135039" y="254753"/>
                    </a:lnTo>
                    <a:lnTo>
                      <a:pt x="127686" y="256725"/>
                    </a:lnTo>
                    <a:lnTo>
                      <a:pt x="115670" y="256007"/>
                    </a:lnTo>
                    <a:lnTo>
                      <a:pt x="108316" y="257979"/>
                    </a:lnTo>
                    <a:lnTo>
                      <a:pt x="106344" y="250625"/>
                    </a:lnTo>
                    <a:lnTo>
                      <a:pt x="98990" y="252597"/>
                    </a:lnTo>
                    <a:lnTo>
                      <a:pt x="86973" y="251879"/>
                    </a:lnTo>
                    <a:lnTo>
                      <a:pt x="83297" y="252865"/>
                    </a:lnTo>
                    <a:lnTo>
                      <a:pt x="73971" y="247483"/>
                    </a:lnTo>
                    <a:lnTo>
                      <a:pt x="70295" y="248469"/>
                    </a:lnTo>
                    <a:lnTo>
                      <a:pt x="69309" y="244793"/>
                    </a:lnTo>
                    <a:lnTo>
                      <a:pt x="80339" y="241835"/>
                    </a:lnTo>
                    <a:lnTo>
                      <a:pt x="85001" y="244525"/>
                    </a:lnTo>
                    <a:lnTo>
                      <a:pt x="96032" y="241567"/>
                    </a:lnTo>
                    <a:lnTo>
                      <a:pt x="109034" y="245962"/>
                    </a:lnTo>
                    <a:lnTo>
                      <a:pt x="112712" y="244976"/>
                    </a:lnTo>
                    <a:lnTo>
                      <a:pt x="120065" y="243004"/>
                    </a:lnTo>
                    <a:lnTo>
                      <a:pt x="124728" y="245694"/>
                    </a:lnTo>
                    <a:lnTo>
                      <a:pt x="132081" y="243722"/>
                    </a:lnTo>
                    <a:lnTo>
                      <a:pt x="135758" y="242736"/>
                    </a:lnTo>
                    <a:lnTo>
                      <a:pt x="139435" y="241750"/>
                    </a:lnTo>
                    <a:lnTo>
                      <a:pt x="141407" y="249104"/>
                    </a:lnTo>
                    <a:lnTo>
                      <a:pt x="148761" y="247132"/>
                    </a:lnTo>
                    <a:lnTo>
                      <a:pt x="152437" y="246146"/>
                    </a:lnTo>
                    <a:lnTo>
                      <a:pt x="159791" y="244174"/>
                    </a:lnTo>
                    <a:lnTo>
                      <a:pt x="163468" y="243188"/>
                    </a:lnTo>
                    <a:lnTo>
                      <a:pt x="170821" y="241216"/>
                    </a:lnTo>
                    <a:lnTo>
                      <a:pt x="171807" y="244892"/>
                    </a:lnTo>
                    <a:lnTo>
                      <a:pt x="175484" y="243906"/>
                    </a:lnTo>
                    <a:lnTo>
                      <a:pt x="174498" y="240230"/>
                    </a:lnTo>
                    <a:lnTo>
                      <a:pt x="178175" y="239244"/>
                    </a:lnTo>
                    <a:lnTo>
                      <a:pt x="186515" y="240948"/>
                    </a:lnTo>
                    <a:lnTo>
                      <a:pt x="192163" y="247315"/>
                    </a:lnTo>
                    <a:lnTo>
                      <a:pt x="199517" y="245343"/>
                    </a:lnTo>
                    <a:lnTo>
                      <a:pt x="197545" y="237990"/>
                    </a:lnTo>
                    <a:lnTo>
                      <a:pt x="189205" y="236285"/>
                    </a:lnTo>
                    <a:lnTo>
                      <a:pt x="185529" y="237271"/>
                    </a:lnTo>
                    <a:lnTo>
                      <a:pt x="178175" y="239244"/>
                    </a:lnTo>
                    <a:lnTo>
                      <a:pt x="176202" y="231890"/>
                    </a:lnTo>
                    <a:lnTo>
                      <a:pt x="171540" y="229199"/>
                    </a:lnTo>
                    <a:lnTo>
                      <a:pt x="172526" y="232876"/>
                    </a:lnTo>
                    <a:lnTo>
                      <a:pt x="168849" y="233862"/>
                    </a:lnTo>
                    <a:lnTo>
                      <a:pt x="160510" y="232157"/>
                    </a:lnTo>
                    <a:lnTo>
                      <a:pt x="154861" y="225790"/>
                    </a:lnTo>
                    <a:lnTo>
                      <a:pt x="147507" y="227762"/>
                    </a:lnTo>
                    <a:lnTo>
                      <a:pt x="146521" y="224085"/>
                    </a:lnTo>
                    <a:lnTo>
                      <a:pt x="142844" y="225071"/>
                    </a:lnTo>
                    <a:lnTo>
                      <a:pt x="134505" y="223367"/>
                    </a:lnTo>
                    <a:lnTo>
                      <a:pt x="130828" y="224353"/>
                    </a:lnTo>
                    <a:lnTo>
                      <a:pt x="127151" y="225339"/>
                    </a:lnTo>
                    <a:lnTo>
                      <a:pt x="119797" y="227311"/>
                    </a:lnTo>
                    <a:lnTo>
                      <a:pt x="114148" y="220943"/>
                    </a:lnTo>
                    <a:lnTo>
                      <a:pt x="108767" y="230269"/>
                    </a:lnTo>
                    <a:lnTo>
                      <a:pt x="103118" y="223901"/>
                    </a:lnTo>
                    <a:lnTo>
                      <a:pt x="98455" y="221211"/>
                    </a:lnTo>
                    <a:lnTo>
                      <a:pt x="91102" y="223183"/>
                    </a:lnTo>
                    <a:lnTo>
                      <a:pt x="87425" y="224169"/>
                    </a:lnTo>
                    <a:lnTo>
                      <a:pt x="80071" y="226141"/>
                    </a:lnTo>
                    <a:lnTo>
                      <a:pt x="76394" y="227127"/>
                    </a:lnTo>
                    <a:lnTo>
                      <a:pt x="74422" y="219774"/>
                    </a:lnTo>
                    <a:lnTo>
                      <a:pt x="62406" y="219055"/>
                    </a:lnTo>
                    <a:lnTo>
                      <a:pt x="66083" y="218069"/>
                    </a:lnTo>
                    <a:lnTo>
                      <a:pt x="71464" y="208743"/>
                    </a:lnTo>
                    <a:lnTo>
                      <a:pt x="75141" y="207757"/>
                    </a:lnTo>
                    <a:lnTo>
                      <a:pt x="70478" y="205066"/>
                    </a:lnTo>
                    <a:lnTo>
                      <a:pt x="63124" y="207038"/>
                    </a:lnTo>
                    <a:lnTo>
                      <a:pt x="59448" y="208024"/>
                    </a:lnTo>
                    <a:lnTo>
                      <a:pt x="48417" y="210983"/>
                    </a:lnTo>
                    <a:lnTo>
                      <a:pt x="43754" y="208292"/>
                    </a:lnTo>
                    <a:lnTo>
                      <a:pt x="41782" y="200939"/>
                    </a:lnTo>
                    <a:lnTo>
                      <a:pt x="44473" y="196275"/>
                    </a:lnTo>
                    <a:lnTo>
                      <a:pt x="42501" y="188922"/>
                    </a:lnTo>
                    <a:lnTo>
                      <a:pt x="53531" y="185964"/>
                    </a:lnTo>
                    <a:lnTo>
                      <a:pt x="55503" y="193317"/>
                    </a:lnTo>
                    <a:lnTo>
                      <a:pt x="57208" y="184978"/>
                    </a:lnTo>
                    <a:lnTo>
                      <a:pt x="56222" y="181301"/>
                    </a:lnTo>
                    <a:lnTo>
                      <a:pt x="52545" y="182287"/>
                    </a:lnTo>
                    <a:lnTo>
                      <a:pt x="48869" y="183273"/>
                    </a:lnTo>
                    <a:lnTo>
                      <a:pt x="41515" y="185245"/>
                    </a:lnTo>
                    <a:lnTo>
                      <a:pt x="35866" y="178878"/>
                    </a:lnTo>
                    <a:lnTo>
                      <a:pt x="27526" y="177173"/>
                    </a:lnTo>
                    <a:lnTo>
                      <a:pt x="23850" y="178159"/>
                    </a:lnTo>
                    <a:lnTo>
                      <a:pt x="8156" y="178426"/>
                    </a:lnTo>
                    <a:lnTo>
                      <a:pt x="11833" y="177440"/>
                    </a:lnTo>
                    <a:lnTo>
                      <a:pt x="9861" y="170087"/>
                    </a:lnTo>
                    <a:lnTo>
                      <a:pt x="13537" y="169101"/>
                    </a:lnTo>
                    <a:lnTo>
                      <a:pt x="20891" y="167129"/>
                    </a:lnTo>
                    <a:lnTo>
                      <a:pt x="24568" y="166143"/>
                    </a:lnTo>
                    <a:lnTo>
                      <a:pt x="33894" y="171524"/>
                    </a:lnTo>
                    <a:lnTo>
                      <a:pt x="37570" y="170538"/>
                    </a:lnTo>
                    <a:lnTo>
                      <a:pt x="44924" y="168566"/>
                    </a:lnTo>
                    <a:lnTo>
                      <a:pt x="48601" y="167580"/>
                    </a:lnTo>
                    <a:lnTo>
                      <a:pt x="52278" y="166594"/>
                    </a:lnTo>
                    <a:lnTo>
                      <a:pt x="59631" y="164621"/>
                    </a:lnTo>
                    <a:lnTo>
                      <a:pt x="63308" y="163635"/>
                    </a:lnTo>
                    <a:lnTo>
                      <a:pt x="71648" y="165340"/>
                    </a:lnTo>
                    <a:lnTo>
                      <a:pt x="75324" y="164354"/>
                    </a:lnTo>
                    <a:lnTo>
                      <a:pt x="82678" y="162382"/>
                    </a:lnTo>
                    <a:lnTo>
                      <a:pt x="86354" y="161396"/>
                    </a:lnTo>
                    <a:lnTo>
                      <a:pt x="90032" y="160409"/>
                    </a:lnTo>
                    <a:lnTo>
                      <a:pt x="91018" y="164087"/>
                    </a:lnTo>
                    <a:lnTo>
                      <a:pt x="98371" y="162115"/>
                    </a:lnTo>
                    <a:lnTo>
                      <a:pt x="102048" y="161129"/>
                    </a:lnTo>
                    <a:lnTo>
                      <a:pt x="109401" y="159157"/>
                    </a:lnTo>
                    <a:lnTo>
                      <a:pt x="113079" y="158170"/>
                    </a:lnTo>
                    <a:lnTo>
                      <a:pt x="116756" y="157184"/>
                    </a:lnTo>
                    <a:lnTo>
                      <a:pt x="124109" y="155212"/>
                    </a:lnTo>
                    <a:lnTo>
                      <a:pt x="127786" y="154226"/>
                    </a:lnTo>
                    <a:lnTo>
                      <a:pt x="129758" y="161580"/>
                    </a:lnTo>
                    <a:lnTo>
                      <a:pt x="137112" y="159607"/>
                    </a:lnTo>
                    <a:lnTo>
                      <a:pt x="140788" y="158621"/>
                    </a:lnTo>
                    <a:lnTo>
                      <a:pt x="148142" y="156649"/>
                    </a:lnTo>
                    <a:lnTo>
                      <a:pt x="151818" y="155663"/>
                    </a:lnTo>
                    <a:lnTo>
                      <a:pt x="146170" y="149296"/>
                    </a:lnTo>
                    <a:lnTo>
                      <a:pt x="138816" y="151268"/>
                    </a:lnTo>
                    <a:lnTo>
                      <a:pt x="137830" y="147591"/>
                    </a:lnTo>
                    <a:lnTo>
                      <a:pt x="134153" y="148577"/>
                    </a:lnTo>
                    <a:lnTo>
                      <a:pt x="126799" y="150549"/>
                    </a:lnTo>
                    <a:lnTo>
                      <a:pt x="123123" y="151535"/>
                    </a:lnTo>
                    <a:lnTo>
                      <a:pt x="115769" y="153507"/>
                    </a:lnTo>
                    <a:lnTo>
                      <a:pt x="108415" y="155479"/>
                    </a:lnTo>
                    <a:lnTo>
                      <a:pt x="100076" y="153775"/>
                    </a:lnTo>
                    <a:lnTo>
                      <a:pt x="96399" y="154761"/>
                    </a:lnTo>
                    <a:lnTo>
                      <a:pt x="89046" y="156733"/>
                    </a:lnTo>
                    <a:lnTo>
                      <a:pt x="85368" y="157719"/>
                    </a:lnTo>
                    <a:lnTo>
                      <a:pt x="81692" y="158705"/>
                    </a:lnTo>
                    <a:lnTo>
                      <a:pt x="79720" y="151352"/>
                    </a:lnTo>
                    <a:lnTo>
                      <a:pt x="72366" y="153324"/>
                    </a:lnTo>
                    <a:lnTo>
                      <a:pt x="61336" y="156282"/>
                    </a:lnTo>
                    <a:lnTo>
                      <a:pt x="56673" y="153591"/>
                    </a:lnTo>
                    <a:lnTo>
                      <a:pt x="57659" y="157268"/>
                    </a:lnTo>
                    <a:lnTo>
                      <a:pt x="50306" y="159240"/>
                    </a:lnTo>
                    <a:lnTo>
                      <a:pt x="49320" y="155564"/>
                    </a:lnTo>
                    <a:lnTo>
                      <a:pt x="45643" y="156550"/>
                    </a:lnTo>
                    <a:lnTo>
                      <a:pt x="41966" y="157536"/>
                    </a:lnTo>
                    <a:lnTo>
                      <a:pt x="32640" y="152155"/>
                    </a:lnTo>
                    <a:lnTo>
                      <a:pt x="39994" y="150182"/>
                    </a:lnTo>
                    <a:lnTo>
                      <a:pt x="43671" y="149196"/>
                    </a:lnTo>
                    <a:lnTo>
                      <a:pt x="47347" y="148210"/>
                    </a:lnTo>
                    <a:lnTo>
                      <a:pt x="58377" y="145252"/>
                    </a:lnTo>
                    <a:lnTo>
                      <a:pt x="67704" y="150633"/>
                    </a:lnTo>
                    <a:lnTo>
                      <a:pt x="87074" y="149379"/>
                    </a:lnTo>
                    <a:lnTo>
                      <a:pt x="98104" y="146421"/>
                    </a:lnTo>
                    <a:lnTo>
                      <a:pt x="109135" y="143463"/>
                    </a:lnTo>
                    <a:lnTo>
                      <a:pt x="114783" y="149830"/>
                    </a:lnTo>
                    <a:lnTo>
                      <a:pt x="122137" y="147858"/>
                    </a:lnTo>
                    <a:lnTo>
                      <a:pt x="125813" y="146872"/>
                    </a:lnTo>
                    <a:lnTo>
                      <a:pt x="136844" y="143914"/>
                    </a:lnTo>
                    <a:lnTo>
                      <a:pt x="144197" y="141942"/>
                    </a:lnTo>
                    <a:lnTo>
                      <a:pt x="148860" y="144632"/>
                    </a:lnTo>
                    <a:lnTo>
                      <a:pt x="151551" y="139970"/>
                    </a:lnTo>
                    <a:lnTo>
                      <a:pt x="158905" y="137997"/>
                    </a:lnTo>
                    <a:lnTo>
                      <a:pt x="159891" y="141674"/>
                    </a:lnTo>
                    <a:lnTo>
                      <a:pt x="163568" y="140688"/>
                    </a:lnTo>
                    <a:lnTo>
                      <a:pt x="158905" y="137997"/>
                    </a:lnTo>
                    <a:lnTo>
                      <a:pt x="162582" y="137011"/>
                    </a:lnTo>
                    <a:lnTo>
                      <a:pt x="169935" y="135039"/>
                    </a:lnTo>
                    <a:lnTo>
                      <a:pt x="174597" y="137730"/>
                    </a:lnTo>
                    <a:lnTo>
                      <a:pt x="180965" y="132081"/>
                    </a:lnTo>
                    <a:lnTo>
                      <a:pt x="173611" y="134053"/>
                    </a:lnTo>
                    <a:lnTo>
                      <a:pt x="171639" y="126700"/>
                    </a:lnTo>
                    <a:lnTo>
                      <a:pt x="167963" y="127686"/>
                    </a:lnTo>
                    <a:lnTo>
                      <a:pt x="160609" y="129658"/>
                    </a:lnTo>
                    <a:lnTo>
                      <a:pt x="149579" y="132616"/>
                    </a:lnTo>
                    <a:lnTo>
                      <a:pt x="148593" y="128940"/>
                    </a:lnTo>
                    <a:lnTo>
                      <a:pt x="155947" y="126967"/>
                    </a:lnTo>
                    <a:lnTo>
                      <a:pt x="159623" y="125981"/>
                    </a:lnTo>
                    <a:lnTo>
                      <a:pt x="166976" y="124009"/>
                    </a:lnTo>
                    <a:lnTo>
                      <a:pt x="170653" y="123023"/>
                    </a:lnTo>
                    <a:lnTo>
                      <a:pt x="178007" y="121051"/>
                    </a:lnTo>
                    <a:lnTo>
                      <a:pt x="176035" y="113698"/>
                    </a:lnTo>
                    <a:lnTo>
                      <a:pt x="168681" y="115670"/>
                    </a:lnTo>
                    <a:lnTo>
                      <a:pt x="175049" y="110020"/>
                    </a:lnTo>
                    <a:lnTo>
                      <a:pt x="165723" y="104639"/>
                    </a:lnTo>
                    <a:lnTo>
                      <a:pt x="164018" y="112979"/>
                    </a:lnTo>
                    <a:lnTo>
                      <a:pt x="162046" y="105625"/>
                    </a:lnTo>
                    <a:lnTo>
                      <a:pt x="161060" y="101949"/>
                    </a:lnTo>
                    <a:lnTo>
                      <a:pt x="153707" y="103921"/>
                    </a:lnTo>
                    <a:lnTo>
                      <a:pt x="150030" y="104907"/>
                    </a:lnTo>
                    <a:lnTo>
                      <a:pt x="142676" y="106879"/>
                    </a:lnTo>
                    <a:lnTo>
                      <a:pt x="135323" y="108851"/>
                    </a:lnTo>
                    <a:lnTo>
                      <a:pt x="128956" y="114500"/>
                    </a:lnTo>
                    <a:lnTo>
                      <a:pt x="125279" y="115486"/>
                    </a:lnTo>
                    <a:lnTo>
                      <a:pt x="116939" y="113781"/>
                    </a:lnTo>
                    <a:lnTo>
                      <a:pt x="124293" y="111809"/>
                    </a:lnTo>
                    <a:lnTo>
                      <a:pt x="126983" y="107146"/>
                    </a:lnTo>
                    <a:lnTo>
                      <a:pt x="138014" y="104188"/>
                    </a:lnTo>
                    <a:lnTo>
                      <a:pt x="160074" y="98272"/>
                    </a:lnTo>
                    <a:lnTo>
                      <a:pt x="178458" y="93341"/>
                    </a:lnTo>
                    <a:lnTo>
                      <a:pt x="200519" y="87425"/>
                    </a:lnTo>
                    <a:lnTo>
                      <a:pt x="223566" y="85185"/>
                    </a:lnTo>
                    <a:lnTo>
                      <a:pt x="234596" y="82227"/>
                    </a:lnTo>
                    <a:lnTo>
                      <a:pt x="231638" y="71196"/>
                    </a:lnTo>
                    <a:lnTo>
                      <a:pt x="224284" y="73168"/>
                    </a:lnTo>
                    <a:lnTo>
                      <a:pt x="220607" y="74154"/>
                    </a:lnTo>
                    <a:lnTo>
                      <a:pt x="213254" y="76127"/>
                    </a:lnTo>
                    <a:lnTo>
                      <a:pt x="212268" y="72450"/>
                    </a:lnTo>
                    <a:lnTo>
                      <a:pt x="219621" y="70478"/>
                    </a:lnTo>
                    <a:lnTo>
                      <a:pt x="223298" y="69492"/>
                    </a:lnTo>
                    <a:lnTo>
                      <a:pt x="235315" y="70210"/>
                    </a:lnTo>
                    <a:lnTo>
                      <a:pt x="241682" y="64561"/>
                    </a:lnTo>
                    <a:lnTo>
                      <a:pt x="246345" y="67252"/>
                    </a:lnTo>
                    <a:lnTo>
                      <a:pt x="250022" y="66266"/>
                    </a:lnTo>
                    <a:lnTo>
                      <a:pt x="261052" y="63308"/>
                    </a:lnTo>
                    <a:lnTo>
                      <a:pt x="274055" y="67704"/>
                    </a:lnTo>
                    <a:lnTo>
                      <a:pt x="277732" y="66717"/>
                    </a:lnTo>
                    <a:lnTo>
                      <a:pt x="286071" y="68422"/>
                    </a:lnTo>
                    <a:lnTo>
                      <a:pt x="289748" y="67436"/>
                    </a:lnTo>
                    <a:lnTo>
                      <a:pt x="297101" y="65464"/>
                    </a:lnTo>
                    <a:lnTo>
                      <a:pt x="300779" y="64478"/>
                    </a:lnTo>
                    <a:lnTo>
                      <a:pt x="308132" y="62506"/>
                    </a:lnTo>
                    <a:lnTo>
                      <a:pt x="311809" y="61520"/>
                    </a:lnTo>
                    <a:lnTo>
                      <a:pt x="315486" y="60534"/>
                    </a:lnTo>
                    <a:lnTo>
                      <a:pt x="316472" y="64210"/>
                    </a:lnTo>
                    <a:lnTo>
                      <a:pt x="323826" y="62238"/>
                    </a:lnTo>
                    <a:lnTo>
                      <a:pt x="322840" y="58561"/>
                    </a:lnTo>
                    <a:lnTo>
                      <a:pt x="321854" y="54885"/>
                    </a:lnTo>
                    <a:lnTo>
                      <a:pt x="314499" y="56857"/>
                    </a:lnTo>
                    <a:lnTo>
                      <a:pt x="310823" y="57843"/>
                    </a:lnTo>
                    <a:lnTo>
                      <a:pt x="305174" y="51475"/>
                    </a:lnTo>
                    <a:lnTo>
                      <a:pt x="296834" y="49770"/>
                    </a:lnTo>
                    <a:lnTo>
                      <a:pt x="294862" y="42417"/>
                    </a:lnTo>
                    <a:lnTo>
                      <a:pt x="302216" y="40445"/>
                    </a:lnTo>
                    <a:lnTo>
                      <a:pt x="305892" y="39459"/>
                    </a:lnTo>
                    <a:lnTo>
                      <a:pt x="311541" y="45826"/>
                    </a:lnTo>
                    <a:lnTo>
                      <a:pt x="316923" y="36500"/>
                    </a:lnTo>
                    <a:lnTo>
                      <a:pt x="322572" y="42868"/>
                    </a:lnTo>
                    <a:lnTo>
                      <a:pt x="318895" y="43854"/>
                    </a:lnTo>
                    <a:lnTo>
                      <a:pt x="319881" y="47530"/>
                    </a:lnTo>
                    <a:lnTo>
                      <a:pt x="323558" y="46544"/>
                    </a:lnTo>
                    <a:lnTo>
                      <a:pt x="329925" y="40896"/>
                    </a:lnTo>
                    <a:lnTo>
                      <a:pt x="333602" y="39910"/>
                    </a:lnTo>
                    <a:lnTo>
                      <a:pt x="334588" y="43586"/>
                    </a:lnTo>
                    <a:lnTo>
                      <a:pt x="341942" y="41614"/>
                    </a:lnTo>
                    <a:lnTo>
                      <a:pt x="345619" y="40628"/>
                    </a:lnTo>
                    <a:lnTo>
                      <a:pt x="362298" y="44038"/>
                    </a:lnTo>
                    <a:lnTo>
                      <a:pt x="369652" y="42066"/>
                    </a:lnTo>
                    <a:lnTo>
                      <a:pt x="373328" y="41080"/>
                    </a:lnTo>
                    <a:lnTo>
                      <a:pt x="380682" y="39108"/>
                    </a:lnTo>
                    <a:lnTo>
                      <a:pt x="381668" y="42784"/>
                    </a:lnTo>
                    <a:lnTo>
                      <a:pt x="385344" y="41798"/>
                    </a:lnTo>
                    <a:lnTo>
                      <a:pt x="389022" y="40812"/>
                    </a:lnTo>
                    <a:lnTo>
                      <a:pt x="390008" y="44489"/>
                    </a:lnTo>
                    <a:lnTo>
                      <a:pt x="397361" y="42517"/>
                    </a:lnTo>
                    <a:lnTo>
                      <a:pt x="401038" y="41531"/>
                    </a:lnTo>
                    <a:lnTo>
                      <a:pt x="403010" y="48884"/>
                    </a:lnTo>
                    <a:lnTo>
                      <a:pt x="410363" y="46912"/>
                    </a:lnTo>
                    <a:lnTo>
                      <a:pt x="415027" y="49603"/>
                    </a:lnTo>
                    <a:lnTo>
                      <a:pt x="422380" y="47631"/>
                    </a:lnTo>
                    <a:lnTo>
                      <a:pt x="426057" y="46645"/>
                    </a:lnTo>
                    <a:lnTo>
                      <a:pt x="439060" y="51040"/>
                    </a:lnTo>
                    <a:lnTo>
                      <a:pt x="442737" y="50054"/>
                    </a:lnTo>
                    <a:lnTo>
                      <a:pt x="450090" y="48082"/>
                    </a:lnTo>
                    <a:lnTo>
                      <a:pt x="448118" y="40728"/>
                    </a:lnTo>
                    <a:lnTo>
                      <a:pt x="447132" y="37051"/>
                    </a:lnTo>
                    <a:lnTo>
                      <a:pt x="445160" y="29698"/>
                    </a:lnTo>
                    <a:lnTo>
                      <a:pt x="433143" y="28979"/>
                    </a:lnTo>
                    <a:lnTo>
                      <a:pt x="424803" y="27275"/>
                    </a:lnTo>
                    <a:lnTo>
                      <a:pt x="415478" y="21893"/>
                    </a:lnTo>
                    <a:lnTo>
                      <a:pt x="403461" y="21174"/>
                    </a:lnTo>
                    <a:lnTo>
                      <a:pt x="383105" y="18751"/>
                    </a:lnTo>
                    <a:lnTo>
                      <a:pt x="394136" y="15793"/>
                    </a:lnTo>
                    <a:lnTo>
                      <a:pt x="407138" y="20188"/>
                    </a:lnTo>
                    <a:lnTo>
                      <a:pt x="419154" y="20907"/>
                    </a:lnTo>
                    <a:lnTo>
                      <a:pt x="432157" y="25302"/>
                    </a:lnTo>
                    <a:lnTo>
                      <a:pt x="430185" y="17948"/>
                    </a:lnTo>
                    <a:lnTo>
                      <a:pt x="422831" y="19921"/>
                    </a:lnTo>
                    <a:lnTo>
                      <a:pt x="421845" y="16244"/>
                    </a:lnTo>
                    <a:lnTo>
                      <a:pt x="418168" y="17230"/>
                    </a:lnTo>
                    <a:lnTo>
                      <a:pt x="416196" y="9877"/>
                    </a:lnTo>
                    <a:lnTo>
                      <a:pt x="419873" y="8891"/>
                    </a:lnTo>
                    <a:lnTo>
                      <a:pt x="427227" y="6918"/>
                    </a:lnTo>
                    <a:close/>
                    <a:moveTo>
                      <a:pt x="296032" y="2691"/>
                    </a:moveTo>
                    <a:lnTo>
                      <a:pt x="312711" y="6100"/>
                    </a:lnTo>
                    <a:lnTo>
                      <a:pt x="324727" y="6819"/>
                    </a:lnTo>
                    <a:lnTo>
                      <a:pt x="334054" y="12200"/>
                    </a:lnTo>
                    <a:lnTo>
                      <a:pt x="321051" y="7805"/>
                    </a:lnTo>
                    <a:lnTo>
                      <a:pt x="309035" y="7086"/>
                    </a:lnTo>
                    <a:lnTo>
                      <a:pt x="292355" y="3677"/>
                    </a:lnTo>
                    <a:close/>
                    <a:moveTo>
                      <a:pt x="291369" y="0"/>
                    </a:moveTo>
                    <a:lnTo>
                      <a:pt x="292355" y="3677"/>
                    </a:lnTo>
                    <a:lnTo>
                      <a:pt x="280338" y="2958"/>
                    </a:lnTo>
                    <a:lnTo>
                      <a:pt x="284016" y="19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71423119-909F-AF26-3AA7-CD7F0FA42D02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7146" flipV="1">
                <a:off x="8202954" y="2666823"/>
                <a:ext cx="573622" cy="610879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D00EEC9C-5668-C935-4901-F51608B8EA49}"/>
                  </a:ext>
                </a:extLst>
              </p:cNvPr>
              <p:cNvSpPr/>
              <p:nvPr/>
            </p:nvSpPr>
            <p:spPr>
              <a:xfrm rot="19796242">
                <a:off x="6736428" y="3915729"/>
                <a:ext cx="456513" cy="225473"/>
              </a:xfrm>
              <a:custGeom>
                <a:avLst/>
                <a:gdLst>
                  <a:gd name="connsiteX0" fmla="*/ 432996 w 456513"/>
                  <a:gd name="connsiteY0" fmla="*/ 51189 h 225473"/>
                  <a:gd name="connsiteX1" fmla="*/ 434420 w 456513"/>
                  <a:gd name="connsiteY1" fmla="*/ 56502 h 225473"/>
                  <a:gd name="connsiteX2" fmla="*/ 435132 w 456513"/>
                  <a:gd name="connsiteY2" fmla="*/ 59157 h 225473"/>
                  <a:gd name="connsiteX3" fmla="*/ 432476 w 456513"/>
                  <a:gd name="connsiteY3" fmla="*/ 59870 h 225473"/>
                  <a:gd name="connsiteX4" fmla="*/ 431764 w 456513"/>
                  <a:gd name="connsiteY4" fmla="*/ 57214 h 225473"/>
                  <a:gd name="connsiteX5" fmla="*/ 425027 w 456513"/>
                  <a:gd name="connsiteY5" fmla="*/ 53326 h 225473"/>
                  <a:gd name="connsiteX6" fmla="*/ 421659 w 456513"/>
                  <a:gd name="connsiteY6" fmla="*/ 51383 h 225473"/>
                  <a:gd name="connsiteX7" fmla="*/ 422371 w 456513"/>
                  <a:gd name="connsiteY7" fmla="*/ 54039 h 225473"/>
                  <a:gd name="connsiteX8" fmla="*/ 418483 w 456513"/>
                  <a:gd name="connsiteY8" fmla="*/ 60775 h 225473"/>
                  <a:gd name="connsiteX9" fmla="*/ 419196 w 456513"/>
                  <a:gd name="connsiteY9" fmla="*/ 63431 h 225473"/>
                  <a:gd name="connsiteX10" fmla="*/ 424508 w 456513"/>
                  <a:gd name="connsiteY10" fmla="*/ 62006 h 225473"/>
                  <a:gd name="connsiteX11" fmla="*/ 425932 w 456513"/>
                  <a:gd name="connsiteY11" fmla="*/ 67319 h 225473"/>
                  <a:gd name="connsiteX12" fmla="*/ 428589 w 456513"/>
                  <a:gd name="connsiteY12" fmla="*/ 66607 h 225473"/>
                  <a:gd name="connsiteX13" fmla="*/ 433901 w 456513"/>
                  <a:gd name="connsiteY13" fmla="*/ 65182 h 225473"/>
                  <a:gd name="connsiteX14" fmla="*/ 434613 w 456513"/>
                  <a:gd name="connsiteY14" fmla="*/ 67838 h 225473"/>
                  <a:gd name="connsiteX15" fmla="*/ 437982 w 456513"/>
                  <a:gd name="connsiteY15" fmla="*/ 69782 h 225473"/>
                  <a:gd name="connsiteX16" fmla="*/ 444719 w 456513"/>
                  <a:gd name="connsiteY16" fmla="*/ 73669 h 225473"/>
                  <a:gd name="connsiteX17" fmla="*/ 445949 w 456513"/>
                  <a:gd name="connsiteY17" fmla="*/ 67644 h 225473"/>
                  <a:gd name="connsiteX18" fmla="*/ 447375 w 456513"/>
                  <a:gd name="connsiteY18" fmla="*/ 72957 h 225473"/>
                  <a:gd name="connsiteX19" fmla="*/ 450742 w 456513"/>
                  <a:gd name="connsiteY19" fmla="*/ 74900 h 225473"/>
                  <a:gd name="connsiteX20" fmla="*/ 450030 w 456513"/>
                  <a:gd name="connsiteY20" fmla="*/ 72244 h 225473"/>
                  <a:gd name="connsiteX21" fmla="*/ 456054 w 456513"/>
                  <a:gd name="connsiteY21" fmla="*/ 73476 h 225473"/>
                  <a:gd name="connsiteX22" fmla="*/ 456513 w 456513"/>
                  <a:gd name="connsiteY22" fmla="*/ 75187 h 225473"/>
                  <a:gd name="connsiteX23" fmla="*/ 409924 w 456513"/>
                  <a:gd name="connsiteY23" fmla="*/ 113955 h 225473"/>
                  <a:gd name="connsiteX24" fmla="*/ 370233 w 456513"/>
                  <a:gd name="connsiteY24" fmla="*/ 148846 h 225473"/>
                  <a:gd name="connsiteX25" fmla="*/ 328989 w 456513"/>
                  <a:gd name="connsiteY25" fmla="*/ 202871 h 225473"/>
                  <a:gd name="connsiteX26" fmla="*/ 312824 w 456513"/>
                  <a:gd name="connsiteY26" fmla="*/ 225473 h 225473"/>
                  <a:gd name="connsiteX27" fmla="*/ 133124 w 456513"/>
                  <a:gd name="connsiteY27" fmla="*/ 225473 h 225473"/>
                  <a:gd name="connsiteX28" fmla="*/ 153000 w 456513"/>
                  <a:gd name="connsiteY28" fmla="*/ 217387 h 225473"/>
                  <a:gd name="connsiteX29" fmla="*/ 176905 w 456513"/>
                  <a:gd name="connsiteY29" fmla="*/ 210976 h 225473"/>
                  <a:gd name="connsiteX30" fmla="*/ 175480 w 456513"/>
                  <a:gd name="connsiteY30" fmla="*/ 205664 h 225473"/>
                  <a:gd name="connsiteX31" fmla="*/ 183448 w 456513"/>
                  <a:gd name="connsiteY31" fmla="*/ 203527 h 225473"/>
                  <a:gd name="connsiteX32" fmla="*/ 186105 w 456513"/>
                  <a:gd name="connsiteY32" fmla="*/ 202814 h 225473"/>
                  <a:gd name="connsiteX33" fmla="*/ 188761 w 456513"/>
                  <a:gd name="connsiteY33" fmla="*/ 202102 h 225473"/>
                  <a:gd name="connsiteX34" fmla="*/ 188048 w 456513"/>
                  <a:gd name="connsiteY34" fmla="*/ 199446 h 225473"/>
                  <a:gd name="connsiteX35" fmla="*/ 194073 w 456513"/>
                  <a:gd name="connsiteY35" fmla="*/ 200678 h 225473"/>
                  <a:gd name="connsiteX36" fmla="*/ 193360 w 456513"/>
                  <a:gd name="connsiteY36" fmla="*/ 198021 h 225473"/>
                  <a:gd name="connsiteX37" fmla="*/ 186623 w 456513"/>
                  <a:gd name="connsiteY37" fmla="*/ 194135 h 225473"/>
                  <a:gd name="connsiteX38" fmla="*/ 183256 w 456513"/>
                  <a:gd name="connsiteY38" fmla="*/ 192190 h 225473"/>
                  <a:gd name="connsiteX39" fmla="*/ 180599 w 456513"/>
                  <a:gd name="connsiteY39" fmla="*/ 192903 h 225473"/>
                  <a:gd name="connsiteX40" fmla="*/ 176000 w 456513"/>
                  <a:gd name="connsiteY40" fmla="*/ 196983 h 225473"/>
                  <a:gd name="connsiteX41" fmla="*/ 175287 w 456513"/>
                  <a:gd name="connsiteY41" fmla="*/ 194328 h 225473"/>
                  <a:gd name="connsiteX42" fmla="*/ 173862 w 456513"/>
                  <a:gd name="connsiteY42" fmla="*/ 189015 h 225473"/>
                  <a:gd name="connsiteX43" fmla="*/ 171207 w 456513"/>
                  <a:gd name="connsiteY43" fmla="*/ 189728 h 225473"/>
                  <a:gd name="connsiteX44" fmla="*/ 165894 w 456513"/>
                  <a:gd name="connsiteY44" fmla="*/ 191152 h 225473"/>
                  <a:gd name="connsiteX45" fmla="*/ 163238 w 456513"/>
                  <a:gd name="connsiteY45" fmla="*/ 191864 h 225473"/>
                  <a:gd name="connsiteX46" fmla="*/ 157927 w 456513"/>
                  <a:gd name="connsiteY46" fmla="*/ 193289 h 225473"/>
                  <a:gd name="connsiteX47" fmla="*/ 157213 w 456513"/>
                  <a:gd name="connsiteY47" fmla="*/ 190633 h 225473"/>
                  <a:gd name="connsiteX48" fmla="*/ 154558 w 456513"/>
                  <a:gd name="connsiteY48" fmla="*/ 191345 h 225473"/>
                  <a:gd name="connsiteX49" fmla="*/ 151902 w 456513"/>
                  <a:gd name="connsiteY49" fmla="*/ 192058 h 225473"/>
                  <a:gd name="connsiteX50" fmla="*/ 147302 w 456513"/>
                  <a:gd name="connsiteY50" fmla="*/ 196139 h 225473"/>
                  <a:gd name="connsiteX51" fmla="*/ 144646 w 456513"/>
                  <a:gd name="connsiteY51" fmla="*/ 196851 h 225473"/>
                  <a:gd name="connsiteX52" fmla="*/ 143933 w 456513"/>
                  <a:gd name="connsiteY52" fmla="*/ 194194 h 225473"/>
                  <a:gd name="connsiteX53" fmla="*/ 138622 w 456513"/>
                  <a:gd name="connsiteY53" fmla="*/ 195619 h 225473"/>
                  <a:gd name="connsiteX54" fmla="*/ 135965 w 456513"/>
                  <a:gd name="connsiteY54" fmla="*/ 196331 h 225473"/>
                  <a:gd name="connsiteX55" fmla="*/ 130653 w 456513"/>
                  <a:gd name="connsiteY55" fmla="*/ 197757 h 225473"/>
                  <a:gd name="connsiteX56" fmla="*/ 124629 w 456513"/>
                  <a:gd name="connsiteY56" fmla="*/ 196524 h 225473"/>
                  <a:gd name="connsiteX57" fmla="*/ 125342 w 456513"/>
                  <a:gd name="connsiteY57" fmla="*/ 199181 h 225473"/>
                  <a:gd name="connsiteX58" fmla="*/ 120029 w 456513"/>
                  <a:gd name="connsiteY58" fmla="*/ 200605 h 225473"/>
                  <a:gd name="connsiteX59" fmla="*/ 119317 w 456513"/>
                  <a:gd name="connsiteY59" fmla="*/ 197949 h 225473"/>
                  <a:gd name="connsiteX60" fmla="*/ 115236 w 456513"/>
                  <a:gd name="connsiteY60" fmla="*/ 193350 h 225473"/>
                  <a:gd name="connsiteX61" fmla="*/ 116661 w 456513"/>
                  <a:gd name="connsiteY61" fmla="*/ 198661 h 225473"/>
                  <a:gd name="connsiteX62" fmla="*/ 117374 w 456513"/>
                  <a:gd name="connsiteY62" fmla="*/ 201317 h 225473"/>
                  <a:gd name="connsiteX63" fmla="*/ 111349 w 456513"/>
                  <a:gd name="connsiteY63" fmla="*/ 200087 h 225473"/>
                  <a:gd name="connsiteX64" fmla="*/ 109924 w 456513"/>
                  <a:gd name="connsiteY64" fmla="*/ 194774 h 225473"/>
                  <a:gd name="connsiteX65" fmla="*/ 107268 w 456513"/>
                  <a:gd name="connsiteY65" fmla="*/ 195487 h 225473"/>
                  <a:gd name="connsiteX66" fmla="*/ 101956 w 456513"/>
                  <a:gd name="connsiteY66" fmla="*/ 196911 h 225473"/>
                  <a:gd name="connsiteX67" fmla="*/ 103381 w 456513"/>
                  <a:gd name="connsiteY67" fmla="*/ 202224 h 225473"/>
                  <a:gd name="connsiteX68" fmla="*/ 99300 w 456513"/>
                  <a:gd name="connsiteY68" fmla="*/ 197623 h 225473"/>
                  <a:gd name="connsiteX69" fmla="*/ 96645 w 456513"/>
                  <a:gd name="connsiteY69" fmla="*/ 198336 h 225473"/>
                  <a:gd name="connsiteX70" fmla="*/ 95932 w 456513"/>
                  <a:gd name="connsiteY70" fmla="*/ 195680 h 225473"/>
                  <a:gd name="connsiteX71" fmla="*/ 90619 w 456513"/>
                  <a:gd name="connsiteY71" fmla="*/ 197104 h 225473"/>
                  <a:gd name="connsiteX72" fmla="*/ 87964 w 456513"/>
                  <a:gd name="connsiteY72" fmla="*/ 197817 h 225473"/>
                  <a:gd name="connsiteX73" fmla="*/ 86539 w 456513"/>
                  <a:gd name="connsiteY73" fmla="*/ 192504 h 225473"/>
                  <a:gd name="connsiteX74" fmla="*/ 89195 w 456513"/>
                  <a:gd name="connsiteY74" fmla="*/ 191792 h 225473"/>
                  <a:gd name="connsiteX75" fmla="*/ 94507 w 456513"/>
                  <a:gd name="connsiteY75" fmla="*/ 190367 h 225473"/>
                  <a:gd name="connsiteX76" fmla="*/ 97164 w 456513"/>
                  <a:gd name="connsiteY76" fmla="*/ 189656 h 225473"/>
                  <a:gd name="connsiteX77" fmla="*/ 99820 w 456513"/>
                  <a:gd name="connsiteY77" fmla="*/ 188943 h 225473"/>
                  <a:gd name="connsiteX78" fmla="*/ 105131 w 456513"/>
                  <a:gd name="connsiteY78" fmla="*/ 187518 h 225473"/>
                  <a:gd name="connsiteX79" fmla="*/ 109212 w 456513"/>
                  <a:gd name="connsiteY79" fmla="*/ 192118 h 225473"/>
                  <a:gd name="connsiteX80" fmla="*/ 114524 w 456513"/>
                  <a:gd name="connsiteY80" fmla="*/ 190694 h 225473"/>
                  <a:gd name="connsiteX81" fmla="*/ 117180 w 456513"/>
                  <a:gd name="connsiteY81" fmla="*/ 189982 h 225473"/>
                  <a:gd name="connsiteX82" fmla="*/ 122492 w 456513"/>
                  <a:gd name="connsiteY82" fmla="*/ 188557 h 225473"/>
                  <a:gd name="connsiteX83" fmla="*/ 125860 w 456513"/>
                  <a:gd name="connsiteY83" fmla="*/ 190501 h 225473"/>
                  <a:gd name="connsiteX84" fmla="*/ 128516 w 456513"/>
                  <a:gd name="connsiteY84" fmla="*/ 189788 h 225473"/>
                  <a:gd name="connsiteX85" fmla="*/ 133829 w 456513"/>
                  <a:gd name="connsiteY85" fmla="*/ 188363 h 225473"/>
                  <a:gd name="connsiteX86" fmla="*/ 136485 w 456513"/>
                  <a:gd name="connsiteY86" fmla="*/ 187651 h 225473"/>
                  <a:gd name="connsiteX87" fmla="*/ 141797 w 456513"/>
                  <a:gd name="connsiteY87" fmla="*/ 186226 h 225473"/>
                  <a:gd name="connsiteX88" fmla="*/ 141084 w 456513"/>
                  <a:gd name="connsiteY88" fmla="*/ 183571 h 225473"/>
                  <a:gd name="connsiteX89" fmla="*/ 135772 w 456513"/>
                  <a:gd name="connsiteY89" fmla="*/ 184995 h 225473"/>
                  <a:gd name="connsiteX90" fmla="*/ 131691 w 456513"/>
                  <a:gd name="connsiteY90" fmla="*/ 180395 h 225473"/>
                  <a:gd name="connsiteX91" fmla="*/ 126379 w 456513"/>
                  <a:gd name="connsiteY91" fmla="*/ 181820 h 225473"/>
                  <a:gd name="connsiteX92" fmla="*/ 120355 w 456513"/>
                  <a:gd name="connsiteY92" fmla="*/ 180588 h 225473"/>
                  <a:gd name="connsiteX93" fmla="*/ 111675 w 456513"/>
                  <a:gd name="connsiteY93" fmla="*/ 180069 h 225473"/>
                  <a:gd name="connsiteX94" fmla="*/ 91657 w 456513"/>
                  <a:gd name="connsiteY94" fmla="*/ 179744 h 225473"/>
                  <a:gd name="connsiteX95" fmla="*/ 86345 w 456513"/>
                  <a:gd name="connsiteY95" fmla="*/ 181168 h 225473"/>
                  <a:gd name="connsiteX96" fmla="*/ 77666 w 456513"/>
                  <a:gd name="connsiteY96" fmla="*/ 180650 h 225473"/>
                  <a:gd name="connsiteX97" fmla="*/ 72353 w 456513"/>
                  <a:gd name="connsiteY97" fmla="*/ 182074 h 225473"/>
                  <a:gd name="connsiteX98" fmla="*/ 70929 w 456513"/>
                  <a:gd name="connsiteY98" fmla="*/ 176762 h 225473"/>
                  <a:gd name="connsiteX99" fmla="*/ 65617 w 456513"/>
                  <a:gd name="connsiteY99" fmla="*/ 178186 h 225473"/>
                  <a:gd name="connsiteX100" fmla="*/ 56936 w 456513"/>
                  <a:gd name="connsiteY100" fmla="*/ 177668 h 225473"/>
                  <a:gd name="connsiteX101" fmla="*/ 54280 w 456513"/>
                  <a:gd name="connsiteY101" fmla="*/ 178379 h 225473"/>
                  <a:gd name="connsiteX102" fmla="*/ 47543 w 456513"/>
                  <a:gd name="connsiteY102" fmla="*/ 174492 h 225473"/>
                  <a:gd name="connsiteX103" fmla="*/ 44888 w 456513"/>
                  <a:gd name="connsiteY103" fmla="*/ 175204 h 225473"/>
                  <a:gd name="connsiteX104" fmla="*/ 44175 w 456513"/>
                  <a:gd name="connsiteY104" fmla="*/ 172549 h 225473"/>
                  <a:gd name="connsiteX105" fmla="*/ 52144 w 456513"/>
                  <a:gd name="connsiteY105" fmla="*/ 170412 h 225473"/>
                  <a:gd name="connsiteX106" fmla="*/ 55511 w 456513"/>
                  <a:gd name="connsiteY106" fmla="*/ 172356 h 225473"/>
                  <a:gd name="connsiteX107" fmla="*/ 63480 w 456513"/>
                  <a:gd name="connsiteY107" fmla="*/ 170218 h 225473"/>
                  <a:gd name="connsiteX108" fmla="*/ 72872 w 456513"/>
                  <a:gd name="connsiteY108" fmla="*/ 173393 h 225473"/>
                  <a:gd name="connsiteX109" fmla="*/ 75529 w 456513"/>
                  <a:gd name="connsiteY109" fmla="*/ 172681 h 225473"/>
                  <a:gd name="connsiteX110" fmla="*/ 80841 w 456513"/>
                  <a:gd name="connsiteY110" fmla="*/ 171257 h 225473"/>
                  <a:gd name="connsiteX111" fmla="*/ 84209 w 456513"/>
                  <a:gd name="connsiteY111" fmla="*/ 173199 h 225473"/>
                  <a:gd name="connsiteX112" fmla="*/ 89521 w 456513"/>
                  <a:gd name="connsiteY112" fmla="*/ 171776 h 225473"/>
                  <a:gd name="connsiteX113" fmla="*/ 92177 w 456513"/>
                  <a:gd name="connsiteY113" fmla="*/ 171063 h 225473"/>
                  <a:gd name="connsiteX114" fmla="*/ 94833 w 456513"/>
                  <a:gd name="connsiteY114" fmla="*/ 170350 h 225473"/>
                  <a:gd name="connsiteX115" fmla="*/ 96257 w 456513"/>
                  <a:gd name="connsiteY115" fmla="*/ 175663 h 225473"/>
                  <a:gd name="connsiteX116" fmla="*/ 101570 w 456513"/>
                  <a:gd name="connsiteY116" fmla="*/ 174238 h 225473"/>
                  <a:gd name="connsiteX117" fmla="*/ 104226 w 456513"/>
                  <a:gd name="connsiteY117" fmla="*/ 173527 h 225473"/>
                  <a:gd name="connsiteX118" fmla="*/ 109538 w 456513"/>
                  <a:gd name="connsiteY118" fmla="*/ 172102 h 225473"/>
                  <a:gd name="connsiteX119" fmla="*/ 112194 w 456513"/>
                  <a:gd name="connsiteY119" fmla="*/ 171390 h 225473"/>
                  <a:gd name="connsiteX120" fmla="*/ 117505 w 456513"/>
                  <a:gd name="connsiteY120" fmla="*/ 169965 h 225473"/>
                  <a:gd name="connsiteX121" fmla="*/ 118218 w 456513"/>
                  <a:gd name="connsiteY121" fmla="*/ 172620 h 225473"/>
                  <a:gd name="connsiteX122" fmla="*/ 120874 w 456513"/>
                  <a:gd name="connsiteY122" fmla="*/ 171908 h 225473"/>
                  <a:gd name="connsiteX123" fmla="*/ 120161 w 456513"/>
                  <a:gd name="connsiteY123" fmla="*/ 169253 h 225473"/>
                  <a:gd name="connsiteX124" fmla="*/ 122818 w 456513"/>
                  <a:gd name="connsiteY124" fmla="*/ 168540 h 225473"/>
                  <a:gd name="connsiteX125" fmla="*/ 128842 w 456513"/>
                  <a:gd name="connsiteY125" fmla="*/ 169771 h 225473"/>
                  <a:gd name="connsiteX126" fmla="*/ 132923 w 456513"/>
                  <a:gd name="connsiteY126" fmla="*/ 174371 h 225473"/>
                  <a:gd name="connsiteX127" fmla="*/ 138235 w 456513"/>
                  <a:gd name="connsiteY127" fmla="*/ 172947 h 225473"/>
                  <a:gd name="connsiteX128" fmla="*/ 136811 w 456513"/>
                  <a:gd name="connsiteY128" fmla="*/ 167634 h 225473"/>
                  <a:gd name="connsiteX129" fmla="*/ 130786 w 456513"/>
                  <a:gd name="connsiteY129" fmla="*/ 166403 h 225473"/>
                  <a:gd name="connsiteX130" fmla="*/ 128130 w 456513"/>
                  <a:gd name="connsiteY130" fmla="*/ 167115 h 225473"/>
                  <a:gd name="connsiteX131" fmla="*/ 122818 w 456513"/>
                  <a:gd name="connsiteY131" fmla="*/ 168540 h 225473"/>
                  <a:gd name="connsiteX132" fmla="*/ 121393 w 456513"/>
                  <a:gd name="connsiteY132" fmla="*/ 163228 h 225473"/>
                  <a:gd name="connsiteX133" fmla="*/ 118025 w 456513"/>
                  <a:gd name="connsiteY133" fmla="*/ 161284 h 225473"/>
                  <a:gd name="connsiteX134" fmla="*/ 118737 w 456513"/>
                  <a:gd name="connsiteY134" fmla="*/ 163940 h 225473"/>
                  <a:gd name="connsiteX135" fmla="*/ 116081 w 456513"/>
                  <a:gd name="connsiteY135" fmla="*/ 164653 h 225473"/>
                  <a:gd name="connsiteX136" fmla="*/ 110058 w 456513"/>
                  <a:gd name="connsiteY136" fmla="*/ 163421 h 225473"/>
                  <a:gd name="connsiteX137" fmla="*/ 105977 w 456513"/>
                  <a:gd name="connsiteY137" fmla="*/ 158822 h 225473"/>
                  <a:gd name="connsiteX138" fmla="*/ 100664 w 456513"/>
                  <a:gd name="connsiteY138" fmla="*/ 160246 h 225473"/>
                  <a:gd name="connsiteX139" fmla="*/ 99952 w 456513"/>
                  <a:gd name="connsiteY139" fmla="*/ 157590 h 225473"/>
                  <a:gd name="connsiteX140" fmla="*/ 97296 w 456513"/>
                  <a:gd name="connsiteY140" fmla="*/ 158302 h 225473"/>
                  <a:gd name="connsiteX141" fmla="*/ 91272 w 456513"/>
                  <a:gd name="connsiteY141" fmla="*/ 157071 h 225473"/>
                  <a:gd name="connsiteX142" fmla="*/ 88616 w 456513"/>
                  <a:gd name="connsiteY142" fmla="*/ 157783 h 225473"/>
                  <a:gd name="connsiteX143" fmla="*/ 85959 w 456513"/>
                  <a:gd name="connsiteY143" fmla="*/ 158495 h 225473"/>
                  <a:gd name="connsiteX144" fmla="*/ 80647 w 456513"/>
                  <a:gd name="connsiteY144" fmla="*/ 159920 h 225473"/>
                  <a:gd name="connsiteX145" fmla="*/ 76566 w 456513"/>
                  <a:gd name="connsiteY145" fmla="*/ 155320 h 225473"/>
                  <a:gd name="connsiteX146" fmla="*/ 72680 w 456513"/>
                  <a:gd name="connsiteY146" fmla="*/ 162057 h 225473"/>
                  <a:gd name="connsiteX147" fmla="*/ 68598 w 456513"/>
                  <a:gd name="connsiteY147" fmla="*/ 157456 h 225473"/>
                  <a:gd name="connsiteX148" fmla="*/ 65230 w 456513"/>
                  <a:gd name="connsiteY148" fmla="*/ 155514 h 225473"/>
                  <a:gd name="connsiteX149" fmla="*/ 59918 w 456513"/>
                  <a:gd name="connsiteY149" fmla="*/ 156938 h 225473"/>
                  <a:gd name="connsiteX150" fmla="*/ 57262 w 456513"/>
                  <a:gd name="connsiteY150" fmla="*/ 157651 h 225473"/>
                  <a:gd name="connsiteX151" fmla="*/ 51950 w 456513"/>
                  <a:gd name="connsiteY151" fmla="*/ 159075 h 225473"/>
                  <a:gd name="connsiteX152" fmla="*/ 49294 w 456513"/>
                  <a:gd name="connsiteY152" fmla="*/ 159787 h 225473"/>
                  <a:gd name="connsiteX153" fmla="*/ 47869 w 456513"/>
                  <a:gd name="connsiteY153" fmla="*/ 154475 h 225473"/>
                  <a:gd name="connsiteX154" fmla="*/ 39189 w 456513"/>
                  <a:gd name="connsiteY154" fmla="*/ 153956 h 225473"/>
                  <a:gd name="connsiteX155" fmla="*/ 41845 w 456513"/>
                  <a:gd name="connsiteY155" fmla="*/ 153244 h 225473"/>
                  <a:gd name="connsiteX156" fmla="*/ 45733 w 456513"/>
                  <a:gd name="connsiteY156" fmla="*/ 146507 h 225473"/>
                  <a:gd name="connsiteX157" fmla="*/ 48389 w 456513"/>
                  <a:gd name="connsiteY157" fmla="*/ 145795 h 225473"/>
                  <a:gd name="connsiteX158" fmla="*/ 45020 w 456513"/>
                  <a:gd name="connsiteY158" fmla="*/ 143851 h 225473"/>
                  <a:gd name="connsiteX159" fmla="*/ 39708 w 456513"/>
                  <a:gd name="connsiteY159" fmla="*/ 145275 h 225473"/>
                  <a:gd name="connsiteX160" fmla="*/ 37052 w 456513"/>
                  <a:gd name="connsiteY160" fmla="*/ 145988 h 225473"/>
                  <a:gd name="connsiteX161" fmla="*/ 29083 w 456513"/>
                  <a:gd name="connsiteY161" fmla="*/ 148125 h 225473"/>
                  <a:gd name="connsiteX162" fmla="*/ 25715 w 456513"/>
                  <a:gd name="connsiteY162" fmla="*/ 146181 h 225473"/>
                  <a:gd name="connsiteX163" fmla="*/ 24291 w 456513"/>
                  <a:gd name="connsiteY163" fmla="*/ 140870 h 225473"/>
                  <a:gd name="connsiteX164" fmla="*/ 26234 w 456513"/>
                  <a:gd name="connsiteY164" fmla="*/ 137501 h 225473"/>
                  <a:gd name="connsiteX165" fmla="*/ 24810 w 456513"/>
                  <a:gd name="connsiteY165" fmla="*/ 132189 h 225473"/>
                  <a:gd name="connsiteX166" fmla="*/ 32778 w 456513"/>
                  <a:gd name="connsiteY166" fmla="*/ 130052 h 225473"/>
                  <a:gd name="connsiteX167" fmla="*/ 34202 w 456513"/>
                  <a:gd name="connsiteY167" fmla="*/ 135364 h 225473"/>
                  <a:gd name="connsiteX168" fmla="*/ 35434 w 456513"/>
                  <a:gd name="connsiteY168" fmla="*/ 129340 h 225473"/>
                  <a:gd name="connsiteX169" fmla="*/ 34722 w 456513"/>
                  <a:gd name="connsiteY169" fmla="*/ 126683 h 225473"/>
                  <a:gd name="connsiteX170" fmla="*/ 32066 w 456513"/>
                  <a:gd name="connsiteY170" fmla="*/ 127396 h 225473"/>
                  <a:gd name="connsiteX171" fmla="*/ 29410 w 456513"/>
                  <a:gd name="connsiteY171" fmla="*/ 128108 h 225473"/>
                  <a:gd name="connsiteX172" fmla="*/ 24097 w 456513"/>
                  <a:gd name="connsiteY172" fmla="*/ 129532 h 225473"/>
                  <a:gd name="connsiteX173" fmla="*/ 20018 w 456513"/>
                  <a:gd name="connsiteY173" fmla="*/ 124933 h 225473"/>
                  <a:gd name="connsiteX174" fmla="*/ 13992 w 456513"/>
                  <a:gd name="connsiteY174" fmla="*/ 123702 h 225473"/>
                  <a:gd name="connsiteX175" fmla="*/ 11337 w 456513"/>
                  <a:gd name="connsiteY175" fmla="*/ 124414 h 225473"/>
                  <a:gd name="connsiteX176" fmla="*/ 0 w 456513"/>
                  <a:gd name="connsiteY176" fmla="*/ 124606 h 225473"/>
                  <a:gd name="connsiteX177" fmla="*/ 2657 w 456513"/>
                  <a:gd name="connsiteY177" fmla="*/ 123894 h 225473"/>
                  <a:gd name="connsiteX178" fmla="*/ 1232 w 456513"/>
                  <a:gd name="connsiteY178" fmla="*/ 118583 h 225473"/>
                  <a:gd name="connsiteX179" fmla="*/ 3887 w 456513"/>
                  <a:gd name="connsiteY179" fmla="*/ 117870 h 225473"/>
                  <a:gd name="connsiteX180" fmla="*/ 9199 w 456513"/>
                  <a:gd name="connsiteY180" fmla="*/ 116446 h 225473"/>
                  <a:gd name="connsiteX181" fmla="*/ 11855 w 456513"/>
                  <a:gd name="connsiteY181" fmla="*/ 115733 h 225473"/>
                  <a:gd name="connsiteX182" fmla="*/ 18592 w 456513"/>
                  <a:gd name="connsiteY182" fmla="*/ 119620 h 225473"/>
                  <a:gd name="connsiteX183" fmla="*/ 21248 w 456513"/>
                  <a:gd name="connsiteY183" fmla="*/ 118909 h 225473"/>
                  <a:gd name="connsiteX184" fmla="*/ 26560 w 456513"/>
                  <a:gd name="connsiteY184" fmla="*/ 117484 h 225473"/>
                  <a:gd name="connsiteX185" fmla="*/ 29217 w 456513"/>
                  <a:gd name="connsiteY185" fmla="*/ 116771 h 225473"/>
                  <a:gd name="connsiteX186" fmla="*/ 31873 w 456513"/>
                  <a:gd name="connsiteY186" fmla="*/ 116059 h 225473"/>
                  <a:gd name="connsiteX187" fmla="*/ 37184 w 456513"/>
                  <a:gd name="connsiteY187" fmla="*/ 114634 h 225473"/>
                  <a:gd name="connsiteX188" fmla="*/ 39840 w 456513"/>
                  <a:gd name="connsiteY188" fmla="*/ 113922 h 225473"/>
                  <a:gd name="connsiteX189" fmla="*/ 45866 w 456513"/>
                  <a:gd name="connsiteY189" fmla="*/ 115154 h 225473"/>
                  <a:gd name="connsiteX190" fmla="*/ 48521 w 456513"/>
                  <a:gd name="connsiteY190" fmla="*/ 114441 h 225473"/>
                  <a:gd name="connsiteX191" fmla="*/ 53833 w 456513"/>
                  <a:gd name="connsiteY191" fmla="*/ 113017 h 225473"/>
                  <a:gd name="connsiteX192" fmla="*/ 56489 w 456513"/>
                  <a:gd name="connsiteY192" fmla="*/ 112304 h 225473"/>
                  <a:gd name="connsiteX193" fmla="*/ 59146 w 456513"/>
                  <a:gd name="connsiteY193" fmla="*/ 111591 h 225473"/>
                  <a:gd name="connsiteX194" fmla="*/ 59857 w 456513"/>
                  <a:gd name="connsiteY194" fmla="*/ 114248 h 225473"/>
                  <a:gd name="connsiteX195" fmla="*/ 65170 w 456513"/>
                  <a:gd name="connsiteY195" fmla="*/ 112824 h 225473"/>
                  <a:gd name="connsiteX196" fmla="*/ 67826 w 456513"/>
                  <a:gd name="connsiteY196" fmla="*/ 112111 h 225473"/>
                  <a:gd name="connsiteX197" fmla="*/ 73137 w 456513"/>
                  <a:gd name="connsiteY197" fmla="*/ 110686 h 225473"/>
                  <a:gd name="connsiteX198" fmla="*/ 75795 w 456513"/>
                  <a:gd name="connsiteY198" fmla="*/ 109974 h 225473"/>
                  <a:gd name="connsiteX199" fmla="*/ 78451 w 456513"/>
                  <a:gd name="connsiteY199" fmla="*/ 109262 h 225473"/>
                  <a:gd name="connsiteX200" fmla="*/ 83762 w 456513"/>
                  <a:gd name="connsiteY200" fmla="*/ 107837 h 225473"/>
                  <a:gd name="connsiteX201" fmla="*/ 86418 w 456513"/>
                  <a:gd name="connsiteY201" fmla="*/ 107125 h 225473"/>
                  <a:gd name="connsiteX202" fmla="*/ 87842 w 456513"/>
                  <a:gd name="connsiteY202" fmla="*/ 112437 h 225473"/>
                  <a:gd name="connsiteX203" fmla="*/ 93155 w 456513"/>
                  <a:gd name="connsiteY203" fmla="*/ 111012 h 225473"/>
                  <a:gd name="connsiteX204" fmla="*/ 95811 w 456513"/>
                  <a:gd name="connsiteY204" fmla="*/ 110300 h 225473"/>
                  <a:gd name="connsiteX205" fmla="*/ 101123 w 456513"/>
                  <a:gd name="connsiteY205" fmla="*/ 108875 h 225473"/>
                  <a:gd name="connsiteX206" fmla="*/ 103778 w 456513"/>
                  <a:gd name="connsiteY206" fmla="*/ 108163 h 225473"/>
                  <a:gd name="connsiteX207" fmla="*/ 99698 w 456513"/>
                  <a:gd name="connsiteY207" fmla="*/ 103564 h 225473"/>
                  <a:gd name="connsiteX208" fmla="*/ 94386 w 456513"/>
                  <a:gd name="connsiteY208" fmla="*/ 104988 h 225473"/>
                  <a:gd name="connsiteX209" fmla="*/ 93674 w 456513"/>
                  <a:gd name="connsiteY209" fmla="*/ 102332 h 225473"/>
                  <a:gd name="connsiteX210" fmla="*/ 91018 w 456513"/>
                  <a:gd name="connsiteY210" fmla="*/ 103045 h 225473"/>
                  <a:gd name="connsiteX211" fmla="*/ 85705 w 456513"/>
                  <a:gd name="connsiteY211" fmla="*/ 104469 h 225473"/>
                  <a:gd name="connsiteX212" fmla="*/ 83049 w 456513"/>
                  <a:gd name="connsiteY212" fmla="*/ 105181 h 225473"/>
                  <a:gd name="connsiteX213" fmla="*/ 77737 w 456513"/>
                  <a:gd name="connsiteY213" fmla="*/ 106606 h 225473"/>
                  <a:gd name="connsiteX214" fmla="*/ 72425 w 456513"/>
                  <a:gd name="connsiteY214" fmla="*/ 108030 h 225473"/>
                  <a:gd name="connsiteX215" fmla="*/ 66401 w 456513"/>
                  <a:gd name="connsiteY215" fmla="*/ 106799 h 225473"/>
                  <a:gd name="connsiteX216" fmla="*/ 63745 w 456513"/>
                  <a:gd name="connsiteY216" fmla="*/ 107512 h 225473"/>
                  <a:gd name="connsiteX217" fmla="*/ 58433 w 456513"/>
                  <a:gd name="connsiteY217" fmla="*/ 108936 h 225473"/>
                  <a:gd name="connsiteX218" fmla="*/ 55776 w 456513"/>
                  <a:gd name="connsiteY218" fmla="*/ 109648 h 225473"/>
                  <a:gd name="connsiteX219" fmla="*/ 53121 w 456513"/>
                  <a:gd name="connsiteY219" fmla="*/ 110361 h 225473"/>
                  <a:gd name="connsiteX220" fmla="*/ 51696 w 456513"/>
                  <a:gd name="connsiteY220" fmla="*/ 105049 h 225473"/>
                  <a:gd name="connsiteX221" fmla="*/ 46384 w 456513"/>
                  <a:gd name="connsiteY221" fmla="*/ 106474 h 225473"/>
                  <a:gd name="connsiteX222" fmla="*/ 38417 w 456513"/>
                  <a:gd name="connsiteY222" fmla="*/ 108610 h 225473"/>
                  <a:gd name="connsiteX223" fmla="*/ 35047 w 456513"/>
                  <a:gd name="connsiteY223" fmla="*/ 106666 h 225473"/>
                  <a:gd name="connsiteX224" fmla="*/ 35759 w 456513"/>
                  <a:gd name="connsiteY224" fmla="*/ 109323 h 225473"/>
                  <a:gd name="connsiteX225" fmla="*/ 30448 w 456513"/>
                  <a:gd name="connsiteY225" fmla="*/ 110747 h 225473"/>
                  <a:gd name="connsiteX226" fmla="*/ 29736 w 456513"/>
                  <a:gd name="connsiteY226" fmla="*/ 108092 h 225473"/>
                  <a:gd name="connsiteX227" fmla="*/ 27079 w 456513"/>
                  <a:gd name="connsiteY227" fmla="*/ 108804 h 225473"/>
                  <a:gd name="connsiteX228" fmla="*/ 24423 w 456513"/>
                  <a:gd name="connsiteY228" fmla="*/ 109516 h 225473"/>
                  <a:gd name="connsiteX229" fmla="*/ 17686 w 456513"/>
                  <a:gd name="connsiteY229" fmla="*/ 105629 h 225473"/>
                  <a:gd name="connsiteX230" fmla="*/ 22999 w 456513"/>
                  <a:gd name="connsiteY230" fmla="*/ 104204 h 225473"/>
                  <a:gd name="connsiteX231" fmla="*/ 25655 w 456513"/>
                  <a:gd name="connsiteY231" fmla="*/ 103492 h 225473"/>
                  <a:gd name="connsiteX232" fmla="*/ 28311 w 456513"/>
                  <a:gd name="connsiteY232" fmla="*/ 102779 h 225473"/>
                  <a:gd name="connsiteX233" fmla="*/ 36279 w 456513"/>
                  <a:gd name="connsiteY233" fmla="*/ 100642 h 225473"/>
                  <a:gd name="connsiteX234" fmla="*/ 43017 w 456513"/>
                  <a:gd name="connsiteY234" fmla="*/ 104529 h 225473"/>
                  <a:gd name="connsiteX235" fmla="*/ 57008 w 456513"/>
                  <a:gd name="connsiteY235" fmla="*/ 103624 h 225473"/>
                  <a:gd name="connsiteX236" fmla="*/ 64977 w 456513"/>
                  <a:gd name="connsiteY236" fmla="*/ 101487 h 225473"/>
                  <a:gd name="connsiteX237" fmla="*/ 72945 w 456513"/>
                  <a:gd name="connsiteY237" fmla="*/ 99350 h 225473"/>
                  <a:gd name="connsiteX238" fmla="*/ 77025 w 456513"/>
                  <a:gd name="connsiteY238" fmla="*/ 103950 h 225473"/>
                  <a:gd name="connsiteX239" fmla="*/ 82338 w 456513"/>
                  <a:gd name="connsiteY239" fmla="*/ 102524 h 225473"/>
                  <a:gd name="connsiteX240" fmla="*/ 84993 w 456513"/>
                  <a:gd name="connsiteY240" fmla="*/ 101813 h 225473"/>
                  <a:gd name="connsiteX241" fmla="*/ 92961 w 456513"/>
                  <a:gd name="connsiteY241" fmla="*/ 99676 h 225473"/>
                  <a:gd name="connsiteX242" fmla="*/ 98273 w 456513"/>
                  <a:gd name="connsiteY242" fmla="*/ 98251 h 225473"/>
                  <a:gd name="connsiteX243" fmla="*/ 101642 w 456513"/>
                  <a:gd name="connsiteY243" fmla="*/ 100194 h 225473"/>
                  <a:gd name="connsiteX244" fmla="*/ 103585 w 456513"/>
                  <a:gd name="connsiteY244" fmla="*/ 96827 h 225473"/>
                  <a:gd name="connsiteX245" fmla="*/ 108898 w 456513"/>
                  <a:gd name="connsiteY245" fmla="*/ 95401 h 225473"/>
                  <a:gd name="connsiteX246" fmla="*/ 109610 w 456513"/>
                  <a:gd name="connsiteY246" fmla="*/ 98058 h 225473"/>
                  <a:gd name="connsiteX247" fmla="*/ 112266 w 456513"/>
                  <a:gd name="connsiteY247" fmla="*/ 97345 h 225473"/>
                  <a:gd name="connsiteX248" fmla="*/ 108898 w 456513"/>
                  <a:gd name="connsiteY248" fmla="*/ 95401 h 225473"/>
                  <a:gd name="connsiteX249" fmla="*/ 111554 w 456513"/>
                  <a:gd name="connsiteY249" fmla="*/ 94689 h 225473"/>
                  <a:gd name="connsiteX250" fmla="*/ 116866 w 456513"/>
                  <a:gd name="connsiteY250" fmla="*/ 93265 h 225473"/>
                  <a:gd name="connsiteX251" fmla="*/ 120233 w 456513"/>
                  <a:gd name="connsiteY251" fmla="*/ 95209 h 225473"/>
                  <a:gd name="connsiteX252" fmla="*/ 124833 w 456513"/>
                  <a:gd name="connsiteY252" fmla="*/ 91127 h 225473"/>
                  <a:gd name="connsiteX253" fmla="*/ 119521 w 456513"/>
                  <a:gd name="connsiteY253" fmla="*/ 92552 h 225473"/>
                  <a:gd name="connsiteX254" fmla="*/ 118096 w 456513"/>
                  <a:gd name="connsiteY254" fmla="*/ 87241 h 225473"/>
                  <a:gd name="connsiteX255" fmla="*/ 115441 w 456513"/>
                  <a:gd name="connsiteY255" fmla="*/ 87953 h 225473"/>
                  <a:gd name="connsiteX256" fmla="*/ 110129 w 456513"/>
                  <a:gd name="connsiteY256" fmla="*/ 89378 h 225473"/>
                  <a:gd name="connsiteX257" fmla="*/ 102160 w 456513"/>
                  <a:gd name="connsiteY257" fmla="*/ 91515 h 225473"/>
                  <a:gd name="connsiteX258" fmla="*/ 101449 w 456513"/>
                  <a:gd name="connsiteY258" fmla="*/ 88859 h 225473"/>
                  <a:gd name="connsiteX259" fmla="*/ 106761 w 456513"/>
                  <a:gd name="connsiteY259" fmla="*/ 87433 h 225473"/>
                  <a:gd name="connsiteX260" fmla="*/ 109417 w 456513"/>
                  <a:gd name="connsiteY260" fmla="*/ 86722 h 225473"/>
                  <a:gd name="connsiteX261" fmla="*/ 114728 w 456513"/>
                  <a:gd name="connsiteY261" fmla="*/ 85297 h 225473"/>
                  <a:gd name="connsiteX262" fmla="*/ 117384 w 456513"/>
                  <a:gd name="connsiteY262" fmla="*/ 84585 h 225473"/>
                  <a:gd name="connsiteX263" fmla="*/ 122697 w 456513"/>
                  <a:gd name="connsiteY263" fmla="*/ 83161 h 225473"/>
                  <a:gd name="connsiteX264" fmla="*/ 121273 w 456513"/>
                  <a:gd name="connsiteY264" fmla="*/ 77848 h 225473"/>
                  <a:gd name="connsiteX265" fmla="*/ 115960 w 456513"/>
                  <a:gd name="connsiteY265" fmla="*/ 79273 h 225473"/>
                  <a:gd name="connsiteX266" fmla="*/ 120559 w 456513"/>
                  <a:gd name="connsiteY266" fmla="*/ 75192 h 225473"/>
                  <a:gd name="connsiteX267" fmla="*/ 113823 w 456513"/>
                  <a:gd name="connsiteY267" fmla="*/ 71304 h 225473"/>
                  <a:gd name="connsiteX268" fmla="*/ 112591 w 456513"/>
                  <a:gd name="connsiteY268" fmla="*/ 77328 h 225473"/>
                  <a:gd name="connsiteX269" fmla="*/ 111167 w 456513"/>
                  <a:gd name="connsiteY269" fmla="*/ 72016 h 225473"/>
                  <a:gd name="connsiteX270" fmla="*/ 110455 w 456513"/>
                  <a:gd name="connsiteY270" fmla="*/ 69362 h 225473"/>
                  <a:gd name="connsiteX271" fmla="*/ 105143 w 456513"/>
                  <a:gd name="connsiteY271" fmla="*/ 70786 h 225473"/>
                  <a:gd name="connsiteX272" fmla="*/ 102486 w 456513"/>
                  <a:gd name="connsiteY272" fmla="*/ 71498 h 225473"/>
                  <a:gd name="connsiteX273" fmla="*/ 97174 w 456513"/>
                  <a:gd name="connsiteY273" fmla="*/ 72923 h 225473"/>
                  <a:gd name="connsiteX274" fmla="*/ 91863 w 456513"/>
                  <a:gd name="connsiteY274" fmla="*/ 74346 h 225473"/>
                  <a:gd name="connsiteX275" fmla="*/ 87263 w 456513"/>
                  <a:gd name="connsiteY275" fmla="*/ 78427 h 225473"/>
                  <a:gd name="connsiteX276" fmla="*/ 84607 w 456513"/>
                  <a:gd name="connsiteY276" fmla="*/ 79140 h 225473"/>
                  <a:gd name="connsiteX277" fmla="*/ 78583 w 456513"/>
                  <a:gd name="connsiteY277" fmla="*/ 77908 h 225473"/>
                  <a:gd name="connsiteX278" fmla="*/ 83895 w 456513"/>
                  <a:gd name="connsiteY278" fmla="*/ 76484 h 225473"/>
                  <a:gd name="connsiteX279" fmla="*/ 85838 w 456513"/>
                  <a:gd name="connsiteY279" fmla="*/ 73116 h 225473"/>
                  <a:gd name="connsiteX280" fmla="*/ 93806 w 456513"/>
                  <a:gd name="connsiteY280" fmla="*/ 70978 h 225473"/>
                  <a:gd name="connsiteX281" fmla="*/ 109742 w 456513"/>
                  <a:gd name="connsiteY281" fmla="*/ 66705 h 225473"/>
                  <a:gd name="connsiteX282" fmla="*/ 123023 w 456513"/>
                  <a:gd name="connsiteY282" fmla="*/ 63143 h 225473"/>
                  <a:gd name="connsiteX283" fmla="*/ 138959 w 456513"/>
                  <a:gd name="connsiteY283" fmla="*/ 58869 h 225473"/>
                  <a:gd name="connsiteX284" fmla="*/ 155607 w 456513"/>
                  <a:gd name="connsiteY284" fmla="*/ 57251 h 225473"/>
                  <a:gd name="connsiteX285" fmla="*/ 163576 w 456513"/>
                  <a:gd name="connsiteY285" fmla="*/ 55115 h 225473"/>
                  <a:gd name="connsiteX286" fmla="*/ 161439 w 456513"/>
                  <a:gd name="connsiteY286" fmla="*/ 47146 h 225473"/>
                  <a:gd name="connsiteX287" fmla="*/ 156126 w 456513"/>
                  <a:gd name="connsiteY287" fmla="*/ 48570 h 225473"/>
                  <a:gd name="connsiteX288" fmla="*/ 153470 w 456513"/>
                  <a:gd name="connsiteY288" fmla="*/ 49283 h 225473"/>
                  <a:gd name="connsiteX289" fmla="*/ 148158 w 456513"/>
                  <a:gd name="connsiteY289" fmla="*/ 50708 h 225473"/>
                  <a:gd name="connsiteX290" fmla="*/ 147446 w 456513"/>
                  <a:gd name="connsiteY290" fmla="*/ 48052 h 225473"/>
                  <a:gd name="connsiteX291" fmla="*/ 152758 w 456513"/>
                  <a:gd name="connsiteY291" fmla="*/ 46627 h 225473"/>
                  <a:gd name="connsiteX292" fmla="*/ 155414 w 456513"/>
                  <a:gd name="connsiteY292" fmla="*/ 45915 h 225473"/>
                  <a:gd name="connsiteX293" fmla="*/ 164095 w 456513"/>
                  <a:gd name="connsiteY293" fmla="*/ 46434 h 225473"/>
                  <a:gd name="connsiteX294" fmla="*/ 168694 w 456513"/>
                  <a:gd name="connsiteY294" fmla="*/ 42353 h 225473"/>
                  <a:gd name="connsiteX295" fmla="*/ 172062 w 456513"/>
                  <a:gd name="connsiteY295" fmla="*/ 44297 h 225473"/>
                  <a:gd name="connsiteX296" fmla="*/ 174718 w 456513"/>
                  <a:gd name="connsiteY296" fmla="*/ 43585 h 225473"/>
                  <a:gd name="connsiteX297" fmla="*/ 182687 w 456513"/>
                  <a:gd name="connsiteY297" fmla="*/ 41448 h 225473"/>
                  <a:gd name="connsiteX298" fmla="*/ 192080 w 456513"/>
                  <a:gd name="connsiteY298" fmla="*/ 44623 h 225473"/>
                  <a:gd name="connsiteX299" fmla="*/ 194736 w 456513"/>
                  <a:gd name="connsiteY299" fmla="*/ 43910 h 225473"/>
                  <a:gd name="connsiteX300" fmla="*/ 200760 w 456513"/>
                  <a:gd name="connsiteY300" fmla="*/ 45141 h 225473"/>
                  <a:gd name="connsiteX301" fmla="*/ 203417 w 456513"/>
                  <a:gd name="connsiteY301" fmla="*/ 44430 h 225473"/>
                  <a:gd name="connsiteX302" fmla="*/ 208728 w 456513"/>
                  <a:gd name="connsiteY302" fmla="*/ 43005 h 225473"/>
                  <a:gd name="connsiteX303" fmla="*/ 211385 w 456513"/>
                  <a:gd name="connsiteY303" fmla="*/ 42293 h 225473"/>
                  <a:gd name="connsiteX304" fmla="*/ 216696 w 456513"/>
                  <a:gd name="connsiteY304" fmla="*/ 40868 h 225473"/>
                  <a:gd name="connsiteX305" fmla="*/ 219352 w 456513"/>
                  <a:gd name="connsiteY305" fmla="*/ 40156 h 225473"/>
                  <a:gd name="connsiteX306" fmla="*/ 222009 w 456513"/>
                  <a:gd name="connsiteY306" fmla="*/ 39443 h 225473"/>
                  <a:gd name="connsiteX307" fmla="*/ 222721 w 456513"/>
                  <a:gd name="connsiteY307" fmla="*/ 42099 h 225473"/>
                  <a:gd name="connsiteX308" fmla="*/ 228033 w 456513"/>
                  <a:gd name="connsiteY308" fmla="*/ 40675 h 225473"/>
                  <a:gd name="connsiteX309" fmla="*/ 227321 w 456513"/>
                  <a:gd name="connsiteY309" fmla="*/ 38019 h 225473"/>
                  <a:gd name="connsiteX310" fmla="*/ 226608 w 456513"/>
                  <a:gd name="connsiteY310" fmla="*/ 35363 h 225473"/>
                  <a:gd name="connsiteX311" fmla="*/ 221296 w 456513"/>
                  <a:gd name="connsiteY311" fmla="*/ 36788 h 225473"/>
                  <a:gd name="connsiteX312" fmla="*/ 218640 w 456513"/>
                  <a:gd name="connsiteY312" fmla="*/ 37499 h 225473"/>
                  <a:gd name="connsiteX313" fmla="*/ 214560 w 456513"/>
                  <a:gd name="connsiteY313" fmla="*/ 32900 h 225473"/>
                  <a:gd name="connsiteX314" fmla="*/ 208535 w 456513"/>
                  <a:gd name="connsiteY314" fmla="*/ 31668 h 225473"/>
                  <a:gd name="connsiteX315" fmla="*/ 207110 w 456513"/>
                  <a:gd name="connsiteY315" fmla="*/ 26357 h 225473"/>
                  <a:gd name="connsiteX316" fmla="*/ 212422 w 456513"/>
                  <a:gd name="connsiteY316" fmla="*/ 24932 h 225473"/>
                  <a:gd name="connsiteX317" fmla="*/ 215078 w 456513"/>
                  <a:gd name="connsiteY317" fmla="*/ 24220 h 225473"/>
                  <a:gd name="connsiteX318" fmla="*/ 219160 w 456513"/>
                  <a:gd name="connsiteY318" fmla="*/ 28819 h 225473"/>
                  <a:gd name="connsiteX319" fmla="*/ 223047 w 456513"/>
                  <a:gd name="connsiteY319" fmla="*/ 22082 h 225473"/>
                  <a:gd name="connsiteX320" fmla="*/ 227128 w 456513"/>
                  <a:gd name="connsiteY320" fmla="*/ 26682 h 225473"/>
                  <a:gd name="connsiteX321" fmla="*/ 224472 w 456513"/>
                  <a:gd name="connsiteY321" fmla="*/ 27394 h 225473"/>
                  <a:gd name="connsiteX322" fmla="*/ 225183 w 456513"/>
                  <a:gd name="connsiteY322" fmla="*/ 30050 h 225473"/>
                  <a:gd name="connsiteX323" fmla="*/ 227839 w 456513"/>
                  <a:gd name="connsiteY323" fmla="*/ 29338 h 225473"/>
                  <a:gd name="connsiteX324" fmla="*/ 232439 w 456513"/>
                  <a:gd name="connsiteY324" fmla="*/ 25257 h 225473"/>
                  <a:gd name="connsiteX325" fmla="*/ 235095 w 456513"/>
                  <a:gd name="connsiteY325" fmla="*/ 24545 h 225473"/>
                  <a:gd name="connsiteX326" fmla="*/ 235808 w 456513"/>
                  <a:gd name="connsiteY326" fmla="*/ 27201 h 225473"/>
                  <a:gd name="connsiteX327" fmla="*/ 241120 w 456513"/>
                  <a:gd name="connsiteY327" fmla="*/ 25777 h 225473"/>
                  <a:gd name="connsiteX328" fmla="*/ 243776 w 456513"/>
                  <a:gd name="connsiteY328" fmla="*/ 25064 h 225473"/>
                  <a:gd name="connsiteX329" fmla="*/ 255825 w 456513"/>
                  <a:gd name="connsiteY329" fmla="*/ 27528 h 225473"/>
                  <a:gd name="connsiteX330" fmla="*/ 261137 w 456513"/>
                  <a:gd name="connsiteY330" fmla="*/ 26103 h 225473"/>
                  <a:gd name="connsiteX331" fmla="*/ 263793 w 456513"/>
                  <a:gd name="connsiteY331" fmla="*/ 25391 h 225473"/>
                  <a:gd name="connsiteX332" fmla="*/ 269105 w 456513"/>
                  <a:gd name="connsiteY332" fmla="*/ 23966 h 225473"/>
                  <a:gd name="connsiteX333" fmla="*/ 269817 w 456513"/>
                  <a:gd name="connsiteY333" fmla="*/ 26621 h 225473"/>
                  <a:gd name="connsiteX334" fmla="*/ 272473 w 456513"/>
                  <a:gd name="connsiteY334" fmla="*/ 25910 h 225473"/>
                  <a:gd name="connsiteX335" fmla="*/ 275129 w 456513"/>
                  <a:gd name="connsiteY335" fmla="*/ 25197 h 225473"/>
                  <a:gd name="connsiteX336" fmla="*/ 275842 w 456513"/>
                  <a:gd name="connsiteY336" fmla="*/ 27853 h 225473"/>
                  <a:gd name="connsiteX337" fmla="*/ 281153 w 456513"/>
                  <a:gd name="connsiteY337" fmla="*/ 26429 h 225473"/>
                  <a:gd name="connsiteX338" fmla="*/ 283809 w 456513"/>
                  <a:gd name="connsiteY338" fmla="*/ 25717 h 225473"/>
                  <a:gd name="connsiteX339" fmla="*/ 285234 w 456513"/>
                  <a:gd name="connsiteY339" fmla="*/ 31028 h 225473"/>
                  <a:gd name="connsiteX340" fmla="*/ 290546 w 456513"/>
                  <a:gd name="connsiteY340" fmla="*/ 29603 h 225473"/>
                  <a:gd name="connsiteX341" fmla="*/ 293915 w 456513"/>
                  <a:gd name="connsiteY341" fmla="*/ 31547 h 225473"/>
                  <a:gd name="connsiteX342" fmla="*/ 299227 w 456513"/>
                  <a:gd name="connsiteY342" fmla="*/ 30123 h 225473"/>
                  <a:gd name="connsiteX343" fmla="*/ 301883 w 456513"/>
                  <a:gd name="connsiteY343" fmla="*/ 29411 h 225473"/>
                  <a:gd name="connsiteX344" fmla="*/ 311277 w 456513"/>
                  <a:gd name="connsiteY344" fmla="*/ 32585 h 225473"/>
                  <a:gd name="connsiteX345" fmla="*/ 313933 w 456513"/>
                  <a:gd name="connsiteY345" fmla="*/ 31873 h 225473"/>
                  <a:gd name="connsiteX346" fmla="*/ 319243 w 456513"/>
                  <a:gd name="connsiteY346" fmla="*/ 30449 h 225473"/>
                  <a:gd name="connsiteX347" fmla="*/ 317819 w 456513"/>
                  <a:gd name="connsiteY347" fmla="*/ 25136 h 225473"/>
                  <a:gd name="connsiteX348" fmla="*/ 317107 w 456513"/>
                  <a:gd name="connsiteY348" fmla="*/ 22480 h 225473"/>
                  <a:gd name="connsiteX349" fmla="*/ 315682 w 456513"/>
                  <a:gd name="connsiteY349" fmla="*/ 17168 h 225473"/>
                  <a:gd name="connsiteX350" fmla="*/ 307002 w 456513"/>
                  <a:gd name="connsiteY350" fmla="*/ 16649 h 225473"/>
                  <a:gd name="connsiteX351" fmla="*/ 300977 w 456513"/>
                  <a:gd name="connsiteY351" fmla="*/ 15418 h 225473"/>
                  <a:gd name="connsiteX352" fmla="*/ 294241 w 456513"/>
                  <a:gd name="connsiteY352" fmla="*/ 11530 h 225473"/>
                  <a:gd name="connsiteX353" fmla="*/ 285560 w 456513"/>
                  <a:gd name="connsiteY353" fmla="*/ 11010 h 225473"/>
                  <a:gd name="connsiteX354" fmla="*/ 270855 w 456513"/>
                  <a:gd name="connsiteY354" fmla="*/ 9261 h 225473"/>
                  <a:gd name="connsiteX355" fmla="*/ 278824 w 456513"/>
                  <a:gd name="connsiteY355" fmla="*/ 7124 h 225473"/>
                  <a:gd name="connsiteX356" fmla="*/ 288216 w 456513"/>
                  <a:gd name="connsiteY356" fmla="*/ 10298 h 225473"/>
                  <a:gd name="connsiteX357" fmla="*/ 296896 w 456513"/>
                  <a:gd name="connsiteY357" fmla="*/ 10818 h 225473"/>
                  <a:gd name="connsiteX358" fmla="*/ 306289 w 456513"/>
                  <a:gd name="connsiteY358" fmla="*/ 13993 h 225473"/>
                  <a:gd name="connsiteX359" fmla="*/ 304865 w 456513"/>
                  <a:gd name="connsiteY359" fmla="*/ 8681 h 225473"/>
                  <a:gd name="connsiteX360" fmla="*/ 299552 w 456513"/>
                  <a:gd name="connsiteY360" fmla="*/ 10106 h 225473"/>
                  <a:gd name="connsiteX361" fmla="*/ 298840 w 456513"/>
                  <a:gd name="connsiteY361" fmla="*/ 7450 h 225473"/>
                  <a:gd name="connsiteX362" fmla="*/ 296184 w 456513"/>
                  <a:gd name="connsiteY362" fmla="*/ 8162 h 225473"/>
                  <a:gd name="connsiteX363" fmla="*/ 294759 w 456513"/>
                  <a:gd name="connsiteY363" fmla="*/ 2850 h 225473"/>
                  <a:gd name="connsiteX364" fmla="*/ 297416 w 456513"/>
                  <a:gd name="connsiteY364" fmla="*/ 2138 h 225473"/>
                  <a:gd name="connsiteX365" fmla="*/ 302728 w 456513"/>
                  <a:gd name="connsiteY365" fmla="*/ 712 h 225473"/>
                  <a:gd name="connsiteX366" fmla="*/ 305384 w 456513"/>
                  <a:gd name="connsiteY366" fmla="*/ 0 h 225473"/>
                  <a:gd name="connsiteX367" fmla="*/ 312121 w 456513"/>
                  <a:gd name="connsiteY367" fmla="*/ 3889 h 225473"/>
                  <a:gd name="connsiteX368" fmla="*/ 315489 w 456513"/>
                  <a:gd name="connsiteY368" fmla="*/ 5832 h 225473"/>
                  <a:gd name="connsiteX369" fmla="*/ 322226 w 456513"/>
                  <a:gd name="connsiteY369" fmla="*/ 9719 h 225473"/>
                  <a:gd name="connsiteX370" fmla="*/ 324882 w 456513"/>
                  <a:gd name="connsiteY370" fmla="*/ 9007 h 225473"/>
                  <a:gd name="connsiteX371" fmla="*/ 325594 w 456513"/>
                  <a:gd name="connsiteY371" fmla="*/ 11663 h 225473"/>
                  <a:gd name="connsiteX372" fmla="*/ 328963 w 456513"/>
                  <a:gd name="connsiteY372" fmla="*/ 13606 h 225473"/>
                  <a:gd name="connsiteX373" fmla="*/ 334274 w 456513"/>
                  <a:gd name="connsiteY373" fmla="*/ 12182 h 225473"/>
                  <a:gd name="connsiteX374" fmla="*/ 335699 w 456513"/>
                  <a:gd name="connsiteY374" fmla="*/ 17494 h 225473"/>
                  <a:gd name="connsiteX375" fmla="*/ 344380 w 456513"/>
                  <a:gd name="connsiteY375" fmla="*/ 18014 h 225473"/>
                  <a:gd name="connsiteX376" fmla="*/ 351116 w 456513"/>
                  <a:gd name="connsiteY376" fmla="*/ 21901 h 225473"/>
                  <a:gd name="connsiteX377" fmla="*/ 357141 w 456513"/>
                  <a:gd name="connsiteY377" fmla="*/ 23132 h 225473"/>
                  <a:gd name="connsiteX378" fmla="*/ 369189 w 456513"/>
                  <a:gd name="connsiteY378" fmla="*/ 25594 h 225473"/>
                  <a:gd name="connsiteX379" fmla="*/ 366534 w 456513"/>
                  <a:gd name="connsiteY379" fmla="*/ 26308 h 225473"/>
                  <a:gd name="connsiteX380" fmla="*/ 369902 w 456513"/>
                  <a:gd name="connsiteY380" fmla="*/ 28250 h 225473"/>
                  <a:gd name="connsiteX381" fmla="*/ 375214 w 456513"/>
                  <a:gd name="connsiteY381" fmla="*/ 26826 h 225473"/>
                  <a:gd name="connsiteX382" fmla="*/ 381238 w 456513"/>
                  <a:gd name="connsiteY382" fmla="*/ 28057 h 225473"/>
                  <a:gd name="connsiteX383" fmla="*/ 387974 w 456513"/>
                  <a:gd name="connsiteY383" fmla="*/ 31946 h 225473"/>
                  <a:gd name="connsiteX384" fmla="*/ 391343 w 456513"/>
                  <a:gd name="connsiteY384" fmla="*/ 33889 h 225473"/>
                  <a:gd name="connsiteX385" fmla="*/ 398080 w 456513"/>
                  <a:gd name="connsiteY385" fmla="*/ 37776 h 225473"/>
                  <a:gd name="connsiteX386" fmla="*/ 400737 w 456513"/>
                  <a:gd name="connsiteY386" fmla="*/ 37063 h 225473"/>
                  <a:gd name="connsiteX387" fmla="*/ 406761 w 456513"/>
                  <a:gd name="connsiteY387" fmla="*/ 38296 h 225473"/>
                  <a:gd name="connsiteX388" fmla="*/ 410841 w 456513"/>
                  <a:gd name="connsiteY388" fmla="*/ 42896 h 225473"/>
                  <a:gd name="connsiteX389" fmla="*/ 414209 w 456513"/>
                  <a:gd name="connsiteY389" fmla="*/ 44838 h 225473"/>
                  <a:gd name="connsiteX390" fmla="*/ 419521 w 456513"/>
                  <a:gd name="connsiteY390" fmla="*/ 43414 h 225473"/>
                  <a:gd name="connsiteX391" fmla="*/ 420234 w 456513"/>
                  <a:gd name="connsiteY391" fmla="*/ 46070 h 225473"/>
                  <a:gd name="connsiteX392" fmla="*/ 424315 w 456513"/>
                  <a:gd name="connsiteY392" fmla="*/ 50670 h 225473"/>
                  <a:gd name="connsiteX393" fmla="*/ 430339 w 456513"/>
                  <a:gd name="connsiteY393" fmla="*/ 51902 h 225473"/>
                  <a:gd name="connsiteX394" fmla="*/ 432996 w 456513"/>
                  <a:gd name="connsiteY394" fmla="*/ 51189 h 2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456513" h="225473">
                    <a:moveTo>
                      <a:pt x="432996" y="51189"/>
                    </a:moveTo>
                    <a:lnTo>
                      <a:pt x="434420" y="56502"/>
                    </a:lnTo>
                    <a:lnTo>
                      <a:pt x="435132" y="59157"/>
                    </a:lnTo>
                    <a:lnTo>
                      <a:pt x="432476" y="59870"/>
                    </a:lnTo>
                    <a:lnTo>
                      <a:pt x="431764" y="57214"/>
                    </a:lnTo>
                    <a:lnTo>
                      <a:pt x="425027" y="53326"/>
                    </a:lnTo>
                    <a:lnTo>
                      <a:pt x="421659" y="51383"/>
                    </a:lnTo>
                    <a:lnTo>
                      <a:pt x="422371" y="54039"/>
                    </a:lnTo>
                    <a:lnTo>
                      <a:pt x="418483" y="60775"/>
                    </a:lnTo>
                    <a:lnTo>
                      <a:pt x="419196" y="63431"/>
                    </a:lnTo>
                    <a:lnTo>
                      <a:pt x="424508" y="62006"/>
                    </a:lnTo>
                    <a:lnTo>
                      <a:pt x="425932" y="67319"/>
                    </a:lnTo>
                    <a:lnTo>
                      <a:pt x="428589" y="66607"/>
                    </a:lnTo>
                    <a:lnTo>
                      <a:pt x="433901" y="65182"/>
                    </a:lnTo>
                    <a:lnTo>
                      <a:pt x="434613" y="67838"/>
                    </a:lnTo>
                    <a:lnTo>
                      <a:pt x="437982" y="69782"/>
                    </a:lnTo>
                    <a:lnTo>
                      <a:pt x="444719" y="73669"/>
                    </a:lnTo>
                    <a:lnTo>
                      <a:pt x="445949" y="67644"/>
                    </a:lnTo>
                    <a:lnTo>
                      <a:pt x="447375" y="72957"/>
                    </a:lnTo>
                    <a:lnTo>
                      <a:pt x="450742" y="74900"/>
                    </a:lnTo>
                    <a:lnTo>
                      <a:pt x="450030" y="72244"/>
                    </a:lnTo>
                    <a:lnTo>
                      <a:pt x="456054" y="73476"/>
                    </a:lnTo>
                    <a:lnTo>
                      <a:pt x="456513" y="75187"/>
                    </a:lnTo>
                    <a:lnTo>
                      <a:pt x="409924" y="113955"/>
                    </a:lnTo>
                    <a:cubicBezTo>
                      <a:pt x="395228" y="126657"/>
                      <a:pt x="381747" y="138659"/>
                      <a:pt x="370233" y="148846"/>
                    </a:cubicBezTo>
                    <a:cubicBezTo>
                      <a:pt x="347205" y="169221"/>
                      <a:pt x="338877" y="186183"/>
                      <a:pt x="328989" y="202871"/>
                    </a:cubicBezTo>
                    <a:lnTo>
                      <a:pt x="312824" y="225473"/>
                    </a:lnTo>
                    <a:lnTo>
                      <a:pt x="133124" y="225473"/>
                    </a:lnTo>
                    <a:lnTo>
                      <a:pt x="153000" y="217387"/>
                    </a:lnTo>
                    <a:lnTo>
                      <a:pt x="176905" y="210976"/>
                    </a:lnTo>
                    <a:lnTo>
                      <a:pt x="175480" y="205664"/>
                    </a:lnTo>
                    <a:lnTo>
                      <a:pt x="183448" y="203527"/>
                    </a:lnTo>
                    <a:lnTo>
                      <a:pt x="186105" y="202814"/>
                    </a:lnTo>
                    <a:lnTo>
                      <a:pt x="188761" y="202102"/>
                    </a:lnTo>
                    <a:lnTo>
                      <a:pt x="188048" y="199446"/>
                    </a:lnTo>
                    <a:lnTo>
                      <a:pt x="194073" y="200678"/>
                    </a:lnTo>
                    <a:lnTo>
                      <a:pt x="193360" y="198021"/>
                    </a:lnTo>
                    <a:lnTo>
                      <a:pt x="186623" y="194135"/>
                    </a:lnTo>
                    <a:lnTo>
                      <a:pt x="183256" y="192190"/>
                    </a:lnTo>
                    <a:lnTo>
                      <a:pt x="180599" y="192903"/>
                    </a:lnTo>
                    <a:lnTo>
                      <a:pt x="176000" y="196983"/>
                    </a:lnTo>
                    <a:lnTo>
                      <a:pt x="175287" y="194328"/>
                    </a:lnTo>
                    <a:lnTo>
                      <a:pt x="173862" y="189015"/>
                    </a:lnTo>
                    <a:lnTo>
                      <a:pt x="171207" y="189728"/>
                    </a:lnTo>
                    <a:lnTo>
                      <a:pt x="165894" y="191152"/>
                    </a:lnTo>
                    <a:lnTo>
                      <a:pt x="163238" y="191864"/>
                    </a:lnTo>
                    <a:lnTo>
                      <a:pt x="157927" y="193289"/>
                    </a:lnTo>
                    <a:lnTo>
                      <a:pt x="157213" y="190633"/>
                    </a:lnTo>
                    <a:lnTo>
                      <a:pt x="154558" y="191345"/>
                    </a:lnTo>
                    <a:lnTo>
                      <a:pt x="151902" y="192058"/>
                    </a:lnTo>
                    <a:lnTo>
                      <a:pt x="147302" y="196139"/>
                    </a:lnTo>
                    <a:lnTo>
                      <a:pt x="144646" y="196851"/>
                    </a:lnTo>
                    <a:lnTo>
                      <a:pt x="143933" y="194194"/>
                    </a:lnTo>
                    <a:lnTo>
                      <a:pt x="138622" y="195619"/>
                    </a:lnTo>
                    <a:lnTo>
                      <a:pt x="135965" y="196331"/>
                    </a:lnTo>
                    <a:lnTo>
                      <a:pt x="130653" y="197757"/>
                    </a:lnTo>
                    <a:lnTo>
                      <a:pt x="124629" y="196524"/>
                    </a:lnTo>
                    <a:lnTo>
                      <a:pt x="125342" y="199181"/>
                    </a:lnTo>
                    <a:lnTo>
                      <a:pt x="120029" y="200605"/>
                    </a:lnTo>
                    <a:lnTo>
                      <a:pt x="119317" y="197949"/>
                    </a:lnTo>
                    <a:lnTo>
                      <a:pt x="115236" y="193350"/>
                    </a:lnTo>
                    <a:lnTo>
                      <a:pt x="116661" y="198661"/>
                    </a:lnTo>
                    <a:lnTo>
                      <a:pt x="117374" y="201317"/>
                    </a:lnTo>
                    <a:lnTo>
                      <a:pt x="111349" y="200087"/>
                    </a:lnTo>
                    <a:lnTo>
                      <a:pt x="109924" y="194774"/>
                    </a:lnTo>
                    <a:lnTo>
                      <a:pt x="107268" y="195487"/>
                    </a:lnTo>
                    <a:lnTo>
                      <a:pt x="101956" y="196911"/>
                    </a:lnTo>
                    <a:lnTo>
                      <a:pt x="103381" y="202224"/>
                    </a:lnTo>
                    <a:lnTo>
                      <a:pt x="99300" y="197623"/>
                    </a:lnTo>
                    <a:lnTo>
                      <a:pt x="96645" y="198336"/>
                    </a:lnTo>
                    <a:lnTo>
                      <a:pt x="95932" y="195680"/>
                    </a:lnTo>
                    <a:lnTo>
                      <a:pt x="90619" y="197104"/>
                    </a:lnTo>
                    <a:lnTo>
                      <a:pt x="87964" y="197817"/>
                    </a:lnTo>
                    <a:lnTo>
                      <a:pt x="86539" y="192504"/>
                    </a:lnTo>
                    <a:lnTo>
                      <a:pt x="89195" y="191792"/>
                    </a:lnTo>
                    <a:lnTo>
                      <a:pt x="94507" y="190367"/>
                    </a:lnTo>
                    <a:lnTo>
                      <a:pt x="97164" y="189656"/>
                    </a:lnTo>
                    <a:lnTo>
                      <a:pt x="99820" y="188943"/>
                    </a:lnTo>
                    <a:lnTo>
                      <a:pt x="105131" y="187518"/>
                    </a:lnTo>
                    <a:lnTo>
                      <a:pt x="109212" y="192118"/>
                    </a:lnTo>
                    <a:lnTo>
                      <a:pt x="114524" y="190694"/>
                    </a:lnTo>
                    <a:lnTo>
                      <a:pt x="117180" y="189982"/>
                    </a:lnTo>
                    <a:lnTo>
                      <a:pt x="122492" y="188557"/>
                    </a:lnTo>
                    <a:lnTo>
                      <a:pt x="125860" y="190501"/>
                    </a:lnTo>
                    <a:lnTo>
                      <a:pt x="128516" y="189788"/>
                    </a:lnTo>
                    <a:lnTo>
                      <a:pt x="133829" y="188363"/>
                    </a:lnTo>
                    <a:lnTo>
                      <a:pt x="136485" y="187651"/>
                    </a:lnTo>
                    <a:lnTo>
                      <a:pt x="141797" y="186226"/>
                    </a:lnTo>
                    <a:lnTo>
                      <a:pt x="141084" y="183571"/>
                    </a:lnTo>
                    <a:lnTo>
                      <a:pt x="135772" y="184995"/>
                    </a:lnTo>
                    <a:lnTo>
                      <a:pt x="131691" y="180395"/>
                    </a:lnTo>
                    <a:lnTo>
                      <a:pt x="126379" y="181820"/>
                    </a:lnTo>
                    <a:lnTo>
                      <a:pt x="120355" y="180588"/>
                    </a:lnTo>
                    <a:lnTo>
                      <a:pt x="111675" y="180069"/>
                    </a:lnTo>
                    <a:lnTo>
                      <a:pt x="91657" y="179744"/>
                    </a:lnTo>
                    <a:lnTo>
                      <a:pt x="86345" y="181168"/>
                    </a:lnTo>
                    <a:lnTo>
                      <a:pt x="77666" y="180650"/>
                    </a:lnTo>
                    <a:lnTo>
                      <a:pt x="72353" y="182074"/>
                    </a:lnTo>
                    <a:lnTo>
                      <a:pt x="70929" y="176762"/>
                    </a:lnTo>
                    <a:lnTo>
                      <a:pt x="65617" y="178186"/>
                    </a:lnTo>
                    <a:lnTo>
                      <a:pt x="56936" y="177668"/>
                    </a:lnTo>
                    <a:lnTo>
                      <a:pt x="54280" y="178379"/>
                    </a:lnTo>
                    <a:lnTo>
                      <a:pt x="47543" y="174492"/>
                    </a:lnTo>
                    <a:lnTo>
                      <a:pt x="44888" y="175204"/>
                    </a:lnTo>
                    <a:lnTo>
                      <a:pt x="44175" y="172549"/>
                    </a:lnTo>
                    <a:lnTo>
                      <a:pt x="52144" y="170412"/>
                    </a:lnTo>
                    <a:lnTo>
                      <a:pt x="55511" y="172356"/>
                    </a:lnTo>
                    <a:lnTo>
                      <a:pt x="63480" y="170218"/>
                    </a:lnTo>
                    <a:lnTo>
                      <a:pt x="72872" y="173393"/>
                    </a:lnTo>
                    <a:lnTo>
                      <a:pt x="75529" y="172681"/>
                    </a:lnTo>
                    <a:lnTo>
                      <a:pt x="80841" y="171257"/>
                    </a:lnTo>
                    <a:lnTo>
                      <a:pt x="84209" y="173199"/>
                    </a:lnTo>
                    <a:lnTo>
                      <a:pt x="89521" y="171776"/>
                    </a:lnTo>
                    <a:lnTo>
                      <a:pt x="92177" y="171063"/>
                    </a:lnTo>
                    <a:lnTo>
                      <a:pt x="94833" y="170350"/>
                    </a:lnTo>
                    <a:lnTo>
                      <a:pt x="96257" y="175663"/>
                    </a:lnTo>
                    <a:lnTo>
                      <a:pt x="101570" y="174238"/>
                    </a:lnTo>
                    <a:lnTo>
                      <a:pt x="104226" y="173527"/>
                    </a:lnTo>
                    <a:lnTo>
                      <a:pt x="109538" y="172102"/>
                    </a:lnTo>
                    <a:lnTo>
                      <a:pt x="112194" y="171390"/>
                    </a:lnTo>
                    <a:lnTo>
                      <a:pt x="117505" y="169965"/>
                    </a:lnTo>
                    <a:lnTo>
                      <a:pt x="118218" y="172620"/>
                    </a:lnTo>
                    <a:lnTo>
                      <a:pt x="120874" y="171908"/>
                    </a:lnTo>
                    <a:lnTo>
                      <a:pt x="120161" y="169253"/>
                    </a:lnTo>
                    <a:lnTo>
                      <a:pt x="122818" y="168540"/>
                    </a:lnTo>
                    <a:lnTo>
                      <a:pt x="128842" y="169771"/>
                    </a:lnTo>
                    <a:lnTo>
                      <a:pt x="132923" y="174371"/>
                    </a:lnTo>
                    <a:lnTo>
                      <a:pt x="138235" y="172947"/>
                    </a:lnTo>
                    <a:lnTo>
                      <a:pt x="136811" y="167634"/>
                    </a:lnTo>
                    <a:lnTo>
                      <a:pt x="130786" y="166403"/>
                    </a:lnTo>
                    <a:lnTo>
                      <a:pt x="128130" y="167115"/>
                    </a:lnTo>
                    <a:lnTo>
                      <a:pt x="122818" y="168540"/>
                    </a:lnTo>
                    <a:lnTo>
                      <a:pt x="121393" y="163228"/>
                    </a:lnTo>
                    <a:lnTo>
                      <a:pt x="118025" y="161284"/>
                    </a:lnTo>
                    <a:lnTo>
                      <a:pt x="118737" y="163940"/>
                    </a:lnTo>
                    <a:lnTo>
                      <a:pt x="116081" y="164653"/>
                    </a:lnTo>
                    <a:lnTo>
                      <a:pt x="110058" y="163421"/>
                    </a:lnTo>
                    <a:lnTo>
                      <a:pt x="105977" y="158822"/>
                    </a:lnTo>
                    <a:lnTo>
                      <a:pt x="100664" y="160246"/>
                    </a:lnTo>
                    <a:lnTo>
                      <a:pt x="99952" y="157590"/>
                    </a:lnTo>
                    <a:lnTo>
                      <a:pt x="97296" y="158302"/>
                    </a:lnTo>
                    <a:lnTo>
                      <a:pt x="91272" y="157071"/>
                    </a:lnTo>
                    <a:lnTo>
                      <a:pt x="88616" y="157783"/>
                    </a:lnTo>
                    <a:lnTo>
                      <a:pt x="85959" y="158495"/>
                    </a:lnTo>
                    <a:lnTo>
                      <a:pt x="80647" y="159920"/>
                    </a:lnTo>
                    <a:lnTo>
                      <a:pt x="76566" y="155320"/>
                    </a:lnTo>
                    <a:lnTo>
                      <a:pt x="72680" y="162057"/>
                    </a:lnTo>
                    <a:lnTo>
                      <a:pt x="68598" y="157456"/>
                    </a:lnTo>
                    <a:lnTo>
                      <a:pt x="65230" y="155514"/>
                    </a:lnTo>
                    <a:lnTo>
                      <a:pt x="59918" y="156938"/>
                    </a:lnTo>
                    <a:lnTo>
                      <a:pt x="57262" y="157651"/>
                    </a:lnTo>
                    <a:lnTo>
                      <a:pt x="51950" y="159075"/>
                    </a:lnTo>
                    <a:lnTo>
                      <a:pt x="49294" y="159787"/>
                    </a:lnTo>
                    <a:lnTo>
                      <a:pt x="47869" y="154475"/>
                    </a:lnTo>
                    <a:lnTo>
                      <a:pt x="39189" y="153956"/>
                    </a:lnTo>
                    <a:lnTo>
                      <a:pt x="41845" y="153244"/>
                    </a:lnTo>
                    <a:lnTo>
                      <a:pt x="45733" y="146507"/>
                    </a:lnTo>
                    <a:lnTo>
                      <a:pt x="48389" y="145795"/>
                    </a:lnTo>
                    <a:lnTo>
                      <a:pt x="45020" y="143851"/>
                    </a:lnTo>
                    <a:lnTo>
                      <a:pt x="39708" y="145275"/>
                    </a:lnTo>
                    <a:lnTo>
                      <a:pt x="37052" y="145988"/>
                    </a:lnTo>
                    <a:lnTo>
                      <a:pt x="29083" y="148125"/>
                    </a:lnTo>
                    <a:lnTo>
                      <a:pt x="25715" y="146181"/>
                    </a:lnTo>
                    <a:lnTo>
                      <a:pt x="24291" y="140870"/>
                    </a:lnTo>
                    <a:lnTo>
                      <a:pt x="26234" y="137501"/>
                    </a:lnTo>
                    <a:lnTo>
                      <a:pt x="24810" y="132189"/>
                    </a:lnTo>
                    <a:lnTo>
                      <a:pt x="32778" y="130052"/>
                    </a:lnTo>
                    <a:lnTo>
                      <a:pt x="34202" y="135364"/>
                    </a:lnTo>
                    <a:lnTo>
                      <a:pt x="35434" y="129340"/>
                    </a:lnTo>
                    <a:lnTo>
                      <a:pt x="34722" y="126683"/>
                    </a:lnTo>
                    <a:lnTo>
                      <a:pt x="32066" y="127396"/>
                    </a:lnTo>
                    <a:lnTo>
                      <a:pt x="29410" y="128108"/>
                    </a:lnTo>
                    <a:lnTo>
                      <a:pt x="24097" y="129532"/>
                    </a:lnTo>
                    <a:lnTo>
                      <a:pt x="20018" y="124933"/>
                    </a:lnTo>
                    <a:lnTo>
                      <a:pt x="13992" y="123702"/>
                    </a:lnTo>
                    <a:lnTo>
                      <a:pt x="11337" y="124414"/>
                    </a:lnTo>
                    <a:lnTo>
                      <a:pt x="0" y="124606"/>
                    </a:lnTo>
                    <a:lnTo>
                      <a:pt x="2657" y="123894"/>
                    </a:lnTo>
                    <a:lnTo>
                      <a:pt x="1232" y="118583"/>
                    </a:lnTo>
                    <a:lnTo>
                      <a:pt x="3887" y="117870"/>
                    </a:lnTo>
                    <a:lnTo>
                      <a:pt x="9199" y="116446"/>
                    </a:lnTo>
                    <a:lnTo>
                      <a:pt x="11855" y="115733"/>
                    </a:lnTo>
                    <a:lnTo>
                      <a:pt x="18592" y="119620"/>
                    </a:lnTo>
                    <a:lnTo>
                      <a:pt x="21248" y="118909"/>
                    </a:lnTo>
                    <a:lnTo>
                      <a:pt x="26560" y="117484"/>
                    </a:lnTo>
                    <a:lnTo>
                      <a:pt x="29217" y="116771"/>
                    </a:lnTo>
                    <a:lnTo>
                      <a:pt x="31873" y="116059"/>
                    </a:lnTo>
                    <a:lnTo>
                      <a:pt x="37184" y="114634"/>
                    </a:lnTo>
                    <a:lnTo>
                      <a:pt x="39840" y="113922"/>
                    </a:lnTo>
                    <a:lnTo>
                      <a:pt x="45866" y="115154"/>
                    </a:lnTo>
                    <a:lnTo>
                      <a:pt x="48521" y="114441"/>
                    </a:lnTo>
                    <a:lnTo>
                      <a:pt x="53833" y="113017"/>
                    </a:lnTo>
                    <a:lnTo>
                      <a:pt x="56489" y="112304"/>
                    </a:lnTo>
                    <a:lnTo>
                      <a:pt x="59146" y="111591"/>
                    </a:lnTo>
                    <a:lnTo>
                      <a:pt x="59857" y="114248"/>
                    </a:lnTo>
                    <a:lnTo>
                      <a:pt x="65170" y="112824"/>
                    </a:lnTo>
                    <a:lnTo>
                      <a:pt x="67826" y="112111"/>
                    </a:lnTo>
                    <a:lnTo>
                      <a:pt x="73137" y="110686"/>
                    </a:lnTo>
                    <a:lnTo>
                      <a:pt x="75795" y="109974"/>
                    </a:lnTo>
                    <a:lnTo>
                      <a:pt x="78451" y="109262"/>
                    </a:lnTo>
                    <a:lnTo>
                      <a:pt x="83762" y="107837"/>
                    </a:lnTo>
                    <a:lnTo>
                      <a:pt x="86418" y="107125"/>
                    </a:lnTo>
                    <a:lnTo>
                      <a:pt x="87842" y="112437"/>
                    </a:lnTo>
                    <a:lnTo>
                      <a:pt x="93155" y="111012"/>
                    </a:lnTo>
                    <a:lnTo>
                      <a:pt x="95811" y="110300"/>
                    </a:lnTo>
                    <a:lnTo>
                      <a:pt x="101123" y="108875"/>
                    </a:lnTo>
                    <a:lnTo>
                      <a:pt x="103778" y="108163"/>
                    </a:lnTo>
                    <a:lnTo>
                      <a:pt x="99698" y="103564"/>
                    </a:lnTo>
                    <a:lnTo>
                      <a:pt x="94386" y="104988"/>
                    </a:lnTo>
                    <a:lnTo>
                      <a:pt x="93674" y="102332"/>
                    </a:lnTo>
                    <a:lnTo>
                      <a:pt x="91018" y="103045"/>
                    </a:lnTo>
                    <a:lnTo>
                      <a:pt x="85705" y="104469"/>
                    </a:lnTo>
                    <a:lnTo>
                      <a:pt x="83049" y="105181"/>
                    </a:lnTo>
                    <a:lnTo>
                      <a:pt x="77737" y="106606"/>
                    </a:lnTo>
                    <a:lnTo>
                      <a:pt x="72425" y="108030"/>
                    </a:lnTo>
                    <a:lnTo>
                      <a:pt x="66401" y="106799"/>
                    </a:lnTo>
                    <a:lnTo>
                      <a:pt x="63745" y="107512"/>
                    </a:lnTo>
                    <a:lnTo>
                      <a:pt x="58433" y="108936"/>
                    </a:lnTo>
                    <a:lnTo>
                      <a:pt x="55776" y="109648"/>
                    </a:lnTo>
                    <a:lnTo>
                      <a:pt x="53121" y="110361"/>
                    </a:lnTo>
                    <a:lnTo>
                      <a:pt x="51696" y="105049"/>
                    </a:lnTo>
                    <a:lnTo>
                      <a:pt x="46384" y="106474"/>
                    </a:lnTo>
                    <a:lnTo>
                      <a:pt x="38417" y="108610"/>
                    </a:lnTo>
                    <a:lnTo>
                      <a:pt x="35047" y="106666"/>
                    </a:lnTo>
                    <a:lnTo>
                      <a:pt x="35759" y="109323"/>
                    </a:lnTo>
                    <a:lnTo>
                      <a:pt x="30448" y="110747"/>
                    </a:lnTo>
                    <a:lnTo>
                      <a:pt x="29736" y="108092"/>
                    </a:lnTo>
                    <a:lnTo>
                      <a:pt x="27079" y="108804"/>
                    </a:lnTo>
                    <a:lnTo>
                      <a:pt x="24423" y="109516"/>
                    </a:lnTo>
                    <a:lnTo>
                      <a:pt x="17686" y="105629"/>
                    </a:lnTo>
                    <a:lnTo>
                      <a:pt x="22999" y="104204"/>
                    </a:lnTo>
                    <a:lnTo>
                      <a:pt x="25655" y="103492"/>
                    </a:lnTo>
                    <a:lnTo>
                      <a:pt x="28311" y="102779"/>
                    </a:lnTo>
                    <a:lnTo>
                      <a:pt x="36279" y="100642"/>
                    </a:lnTo>
                    <a:lnTo>
                      <a:pt x="43017" y="104529"/>
                    </a:lnTo>
                    <a:lnTo>
                      <a:pt x="57008" y="103624"/>
                    </a:lnTo>
                    <a:lnTo>
                      <a:pt x="64977" y="101487"/>
                    </a:lnTo>
                    <a:lnTo>
                      <a:pt x="72945" y="99350"/>
                    </a:lnTo>
                    <a:lnTo>
                      <a:pt x="77025" y="103950"/>
                    </a:lnTo>
                    <a:lnTo>
                      <a:pt x="82338" y="102524"/>
                    </a:lnTo>
                    <a:lnTo>
                      <a:pt x="84993" y="101813"/>
                    </a:lnTo>
                    <a:lnTo>
                      <a:pt x="92961" y="99676"/>
                    </a:lnTo>
                    <a:lnTo>
                      <a:pt x="98273" y="98251"/>
                    </a:lnTo>
                    <a:lnTo>
                      <a:pt x="101642" y="100194"/>
                    </a:lnTo>
                    <a:lnTo>
                      <a:pt x="103585" y="96827"/>
                    </a:lnTo>
                    <a:lnTo>
                      <a:pt x="108898" y="95401"/>
                    </a:lnTo>
                    <a:lnTo>
                      <a:pt x="109610" y="98058"/>
                    </a:lnTo>
                    <a:lnTo>
                      <a:pt x="112266" y="97345"/>
                    </a:lnTo>
                    <a:lnTo>
                      <a:pt x="108898" y="95401"/>
                    </a:lnTo>
                    <a:lnTo>
                      <a:pt x="111554" y="94689"/>
                    </a:lnTo>
                    <a:lnTo>
                      <a:pt x="116866" y="93265"/>
                    </a:lnTo>
                    <a:lnTo>
                      <a:pt x="120233" y="95209"/>
                    </a:lnTo>
                    <a:lnTo>
                      <a:pt x="124833" y="91127"/>
                    </a:lnTo>
                    <a:lnTo>
                      <a:pt x="119521" y="92552"/>
                    </a:lnTo>
                    <a:lnTo>
                      <a:pt x="118096" y="87241"/>
                    </a:lnTo>
                    <a:lnTo>
                      <a:pt x="115441" y="87953"/>
                    </a:lnTo>
                    <a:lnTo>
                      <a:pt x="110129" y="89378"/>
                    </a:lnTo>
                    <a:lnTo>
                      <a:pt x="102160" y="91515"/>
                    </a:lnTo>
                    <a:lnTo>
                      <a:pt x="101449" y="88859"/>
                    </a:lnTo>
                    <a:lnTo>
                      <a:pt x="106761" y="87433"/>
                    </a:lnTo>
                    <a:lnTo>
                      <a:pt x="109417" y="86722"/>
                    </a:lnTo>
                    <a:lnTo>
                      <a:pt x="114728" y="85297"/>
                    </a:lnTo>
                    <a:lnTo>
                      <a:pt x="117384" y="84585"/>
                    </a:lnTo>
                    <a:lnTo>
                      <a:pt x="122697" y="83161"/>
                    </a:lnTo>
                    <a:lnTo>
                      <a:pt x="121273" y="77848"/>
                    </a:lnTo>
                    <a:lnTo>
                      <a:pt x="115960" y="79273"/>
                    </a:lnTo>
                    <a:lnTo>
                      <a:pt x="120559" y="75192"/>
                    </a:lnTo>
                    <a:lnTo>
                      <a:pt x="113823" y="71304"/>
                    </a:lnTo>
                    <a:lnTo>
                      <a:pt x="112591" y="77328"/>
                    </a:lnTo>
                    <a:lnTo>
                      <a:pt x="111167" y="72016"/>
                    </a:lnTo>
                    <a:lnTo>
                      <a:pt x="110455" y="69362"/>
                    </a:lnTo>
                    <a:lnTo>
                      <a:pt x="105143" y="70786"/>
                    </a:lnTo>
                    <a:lnTo>
                      <a:pt x="102486" y="71498"/>
                    </a:lnTo>
                    <a:lnTo>
                      <a:pt x="97174" y="72923"/>
                    </a:lnTo>
                    <a:lnTo>
                      <a:pt x="91863" y="74346"/>
                    </a:lnTo>
                    <a:lnTo>
                      <a:pt x="87263" y="78427"/>
                    </a:lnTo>
                    <a:lnTo>
                      <a:pt x="84607" y="79140"/>
                    </a:lnTo>
                    <a:lnTo>
                      <a:pt x="78583" y="77908"/>
                    </a:lnTo>
                    <a:lnTo>
                      <a:pt x="83895" y="76484"/>
                    </a:lnTo>
                    <a:lnTo>
                      <a:pt x="85838" y="73116"/>
                    </a:lnTo>
                    <a:lnTo>
                      <a:pt x="93806" y="70978"/>
                    </a:lnTo>
                    <a:lnTo>
                      <a:pt x="109742" y="66705"/>
                    </a:lnTo>
                    <a:lnTo>
                      <a:pt x="123023" y="63143"/>
                    </a:lnTo>
                    <a:lnTo>
                      <a:pt x="138959" y="58869"/>
                    </a:lnTo>
                    <a:lnTo>
                      <a:pt x="155607" y="57251"/>
                    </a:lnTo>
                    <a:lnTo>
                      <a:pt x="163576" y="55115"/>
                    </a:lnTo>
                    <a:lnTo>
                      <a:pt x="161439" y="47146"/>
                    </a:lnTo>
                    <a:lnTo>
                      <a:pt x="156126" y="48570"/>
                    </a:lnTo>
                    <a:lnTo>
                      <a:pt x="153470" y="49283"/>
                    </a:lnTo>
                    <a:lnTo>
                      <a:pt x="148158" y="50708"/>
                    </a:lnTo>
                    <a:lnTo>
                      <a:pt x="147446" y="48052"/>
                    </a:lnTo>
                    <a:lnTo>
                      <a:pt x="152758" y="46627"/>
                    </a:lnTo>
                    <a:lnTo>
                      <a:pt x="155414" y="45915"/>
                    </a:lnTo>
                    <a:lnTo>
                      <a:pt x="164095" y="46434"/>
                    </a:lnTo>
                    <a:lnTo>
                      <a:pt x="168694" y="42353"/>
                    </a:lnTo>
                    <a:lnTo>
                      <a:pt x="172062" y="44297"/>
                    </a:lnTo>
                    <a:lnTo>
                      <a:pt x="174718" y="43585"/>
                    </a:lnTo>
                    <a:lnTo>
                      <a:pt x="182687" y="41448"/>
                    </a:lnTo>
                    <a:lnTo>
                      <a:pt x="192080" y="44623"/>
                    </a:lnTo>
                    <a:lnTo>
                      <a:pt x="194736" y="43910"/>
                    </a:lnTo>
                    <a:lnTo>
                      <a:pt x="200760" y="45141"/>
                    </a:lnTo>
                    <a:lnTo>
                      <a:pt x="203417" y="44430"/>
                    </a:lnTo>
                    <a:lnTo>
                      <a:pt x="208728" y="43005"/>
                    </a:lnTo>
                    <a:lnTo>
                      <a:pt x="211385" y="42293"/>
                    </a:lnTo>
                    <a:lnTo>
                      <a:pt x="216696" y="40868"/>
                    </a:lnTo>
                    <a:lnTo>
                      <a:pt x="219352" y="40156"/>
                    </a:lnTo>
                    <a:lnTo>
                      <a:pt x="222009" y="39443"/>
                    </a:lnTo>
                    <a:lnTo>
                      <a:pt x="222721" y="42099"/>
                    </a:lnTo>
                    <a:lnTo>
                      <a:pt x="228033" y="40675"/>
                    </a:lnTo>
                    <a:lnTo>
                      <a:pt x="227321" y="38019"/>
                    </a:lnTo>
                    <a:lnTo>
                      <a:pt x="226608" y="35363"/>
                    </a:lnTo>
                    <a:lnTo>
                      <a:pt x="221296" y="36788"/>
                    </a:lnTo>
                    <a:lnTo>
                      <a:pt x="218640" y="37499"/>
                    </a:lnTo>
                    <a:lnTo>
                      <a:pt x="214560" y="32900"/>
                    </a:lnTo>
                    <a:lnTo>
                      <a:pt x="208535" y="31668"/>
                    </a:lnTo>
                    <a:lnTo>
                      <a:pt x="207110" y="26357"/>
                    </a:lnTo>
                    <a:lnTo>
                      <a:pt x="212422" y="24932"/>
                    </a:lnTo>
                    <a:lnTo>
                      <a:pt x="215078" y="24220"/>
                    </a:lnTo>
                    <a:lnTo>
                      <a:pt x="219160" y="28819"/>
                    </a:lnTo>
                    <a:lnTo>
                      <a:pt x="223047" y="22082"/>
                    </a:lnTo>
                    <a:lnTo>
                      <a:pt x="227128" y="26682"/>
                    </a:lnTo>
                    <a:lnTo>
                      <a:pt x="224472" y="27394"/>
                    </a:lnTo>
                    <a:lnTo>
                      <a:pt x="225183" y="30050"/>
                    </a:lnTo>
                    <a:lnTo>
                      <a:pt x="227839" y="29338"/>
                    </a:lnTo>
                    <a:lnTo>
                      <a:pt x="232439" y="25257"/>
                    </a:lnTo>
                    <a:lnTo>
                      <a:pt x="235095" y="24545"/>
                    </a:lnTo>
                    <a:lnTo>
                      <a:pt x="235808" y="27201"/>
                    </a:lnTo>
                    <a:lnTo>
                      <a:pt x="241120" y="25777"/>
                    </a:lnTo>
                    <a:lnTo>
                      <a:pt x="243776" y="25064"/>
                    </a:lnTo>
                    <a:lnTo>
                      <a:pt x="255825" y="27528"/>
                    </a:lnTo>
                    <a:lnTo>
                      <a:pt x="261137" y="26103"/>
                    </a:lnTo>
                    <a:lnTo>
                      <a:pt x="263793" y="25391"/>
                    </a:lnTo>
                    <a:lnTo>
                      <a:pt x="269105" y="23966"/>
                    </a:lnTo>
                    <a:lnTo>
                      <a:pt x="269817" y="26621"/>
                    </a:lnTo>
                    <a:lnTo>
                      <a:pt x="272473" y="25910"/>
                    </a:lnTo>
                    <a:lnTo>
                      <a:pt x="275129" y="25197"/>
                    </a:lnTo>
                    <a:lnTo>
                      <a:pt x="275842" y="27853"/>
                    </a:lnTo>
                    <a:lnTo>
                      <a:pt x="281153" y="26429"/>
                    </a:lnTo>
                    <a:lnTo>
                      <a:pt x="283809" y="25717"/>
                    </a:lnTo>
                    <a:lnTo>
                      <a:pt x="285234" y="31028"/>
                    </a:lnTo>
                    <a:lnTo>
                      <a:pt x="290546" y="29603"/>
                    </a:lnTo>
                    <a:lnTo>
                      <a:pt x="293915" y="31547"/>
                    </a:lnTo>
                    <a:lnTo>
                      <a:pt x="299227" y="30123"/>
                    </a:lnTo>
                    <a:lnTo>
                      <a:pt x="301883" y="29411"/>
                    </a:lnTo>
                    <a:lnTo>
                      <a:pt x="311277" y="32585"/>
                    </a:lnTo>
                    <a:lnTo>
                      <a:pt x="313933" y="31873"/>
                    </a:lnTo>
                    <a:lnTo>
                      <a:pt x="319243" y="30449"/>
                    </a:lnTo>
                    <a:lnTo>
                      <a:pt x="317819" y="25136"/>
                    </a:lnTo>
                    <a:lnTo>
                      <a:pt x="317107" y="22480"/>
                    </a:lnTo>
                    <a:lnTo>
                      <a:pt x="315682" y="17168"/>
                    </a:lnTo>
                    <a:lnTo>
                      <a:pt x="307002" y="16649"/>
                    </a:lnTo>
                    <a:lnTo>
                      <a:pt x="300977" y="15418"/>
                    </a:lnTo>
                    <a:lnTo>
                      <a:pt x="294241" y="11530"/>
                    </a:lnTo>
                    <a:lnTo>
                      <a:pt x="285560" y="11010"/>
                    </a:lnTo>
                    <a:lnTo>
                      <a:pt x="270855" y="9261"/>
                    </a:lnTo>
                    <a:lnTo>
                      <a:pt x="278824" y="7124"/>
                    </a:lnTo>
                    <a:lnTo>
                      <a:pt x="288216" y="10298"/>
                    </a:lnTo>
                    <a:lnTo>
                      <a:pt x="296896" y="10818"/>
                    </a:lnTo>
                    <a:lnTo>
                      <a:pt x="306289" y="13993"/>
                    </a:lnTo>
                    <a:lnTo>
                      <a:pt x="304865" y="8681"/>
                    </a:lnTo>
                    <a:lnTo>
                      <a:pt x="299552" y="10106"/>
                    </a:lnTo>
                    <a:lnTo>
                      <a:pt x="298840" y="7450"/>
                    </a:lnTo>
                    <a:lnTo>
                      <a:pt x="296184" y="8162"/>
                    </a:lnTo>
                    <a:lnTo>
                      <a:pt x="294759" y="2850"/>
                    </a:lnTo>
                    <a:lnTo>
                      <a:pt x="297416" y="2138"/>
                    </a:lnTo>
                    <a:lnTo>
                      <a:pt x="302728" y="712"/>
                    </a:lnTo>
                    <a:lnTo>
                      <a:pt x="305384" y="0"/>
                    </a:lnTo>
                    <a:lnTo>
                      <a:pt x="312121" y="3889"/>
                    </a:lnTo>
                    <a:lnTo>
                      <a:pt x="315489" y="5832"/>
                    </a:lnTo>
                    <a:lnTo>
                      <a:pt x="322226" y="9719"/>
                    </a:lnTo>
                    <a:lnTo>
                      <a:pt x="324882" y="9007"/>
                    </a:lnTo>
                    <a:lnTo>
                      <a:pt x="325594" y="11663"/>
                    </a:lnTo>
                    <a:lnTo>
                      <a:pt x="328963" y="13606"/>
                    </a:lnTo>
                    <a:lnTo>
                      <a:pt x="334274" y="12182"/>
                    </a:lnTo>
                    <a:lnTo>
                      <a:pt x="335699" y="17494"/>
                    </a:lnTo>
                    <a:lnTo>
                      <a:pt x="344380" y="18014"/>
                    </a:lnTo>
                    <a:lnTo>
                      <a:pt x="351116" y="21901"/>
                    </a:lnTo>
                    <a:lnTo>
                      <a:pt x="357141" y="23132"/>
                    </a:lnTo>
                    <a:lnTo>
                      <a:pt x="369189" y="25594"/>
                    </a:lnTo>
                    <a:lnTo>
                      <a:pt x="366534" y="26308"/>
                    </a:lnTo>
                    <a:lnTo>
                      <a:pt x="369902" y="28250"/>
                    </a:lnTo>
                    <a:lnTo>
                      <a:pt x="375214" y="26826"/>
                    </a:lnTo>
                    <a:lnTo>
                      <a:pt x="381238" y="28057"/>
                    </a:lnTo>
                    <a:lnTo>
                      <a:pt x="387974" y="31946"/>
                    </a:lnTo>
                    <a:lnTo>
                      <a:pt x="391343" y="33889"/>
                    </a:lnTo>
                    <a:lnTo>
                      <a:pt x="398080" y="37776"/>
                    </a:lnTo>
                    <a:lnTo>
                      <a:pt x="400737" y="37063"/>
                    </a:lnTo>
                    <a:lnTo>
                      <a:pt x="406761" y="38296"/>
                    </a:lnTo>
                    <a:lnTo>
                      <a:pt x="410841" y="42896"/>
                    </a:lnTo>
                    <a:lnTo>
                      <a:pt x="414209" y="44838"/>
                    </a:lnTo>
                    <a:lnTo>
                      <a:pt x="419521" y="43414"/>
                    </a:lnTo>
                    <a:lnTo>
                      <a:pt x="420234" y="46070"/>
                    </a:lnTo>
                    <a:lnTo>
                      <a:pt x="424315" y="50670"/>
                    </a:lnTo>
                    <a:lnTo>
                      <a:pt x="430339" y="51902"/>
                    </a:lnTo>
                    <a:lnTo>
                      <a:pt x="432996" y="511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9E602C1D-A074-4526-DAE9-66B11E4EDF8E}"/>
                  </a:ext>
                </a:extLst>
              </p:cNvPr>
              <p:cNvSpPr/>
              <p:nvPr/>
            </p:nvSpPr>
            <p:spPr>
              <a:xfrm>
                <a:off x="7022244" y="2399834"/>
                <a:ext cx="524145" cy="1602280"/>
              </a:xfrm>
              <a:custGeom>
                <a:avLst/>
                <a:gdLst>
                  <a:gd name="connsiteX0" fmla="*/ 321813 w 524145"/>
                  <a:gd name="connsiteY0" fmla="*/ 0 h 1602280"/>
                  <a:gd name="connsiteX1" fmla="*/ 345721 w 524145"/>
                  <a:gd name="connsiteY1" fmla="*/ 17707 h 1602280"/>
                  <a:gd name="connsiteX2" fmla="*/ 470022 w 524145"/>
                  <a:gd name="connsiteY2" fmla="*/ 105813 h 1602280"/>
                  <a:gd name="connsiteX3" fmla="*/ 523362 w 524145"/>
                  <a:gd name="connsiteY3" fmla="*/ 326793 h 1602280"/>
                  <a:gd name="connsiteX4" fmla="*/ 447162 w 524145"/>
                  <a:gd name="connsiteY4" fmla="*/ 456333 h 1602280"/>
                  <a:gd name="connsiteX5" fmla="*/ 459306 w 524145"/>
                  <a:gd name="connsiteY5" fmla="*/ 590814 h 1602280"/>
                  <a:gd name="connsiteX6" fmla="*/ 462853 w 524145"/>
                  <a:gd name="connsiteY6" fmla="*/ 596732 h 1602280"/>
                  <a:gd name="connsiteX7" fmla="*/ 458800 w 524145"/>
                  <a:gd name="connsiteY7" fmla="*/ 604930 h 1602280"/>
                  <a:gd name="connsiteX8" fmla="*/ 453806 w 524145"/>
                  <a:gd name="connsiteY8" fmla="*/ 612277 h 1602280"/>
                  <a:gd name="connsiteX9" fmla="*/ 450913 w 524145"/>
                  <a:gd name="connsiteY9" fmla="*/ 612622 h 1602280"/>
                  <a:gd name="connsiteX10" fmla="*/ 452498 w 524145"/>
                  <a:gd name="connsiteY10" fmla="*/ 625938 h 1602280"/>
                  <a:gd name="connsiteX11" fmla="*/ 449605 w 524145"/>
                  <a:gd name="connsiteY11" fmla="*/ 626282 h 1602280"/>
                  <a:gd name="connsiteX12" fmla="*/ 443819 w 524145"/>
                  <a:gd name="connsiteY12" fmla="*/ 626971 h 1602280"/>
                  <a:gd name="connsiteX13" fmla="*/ 436724 w 524145"/>
                  <a:gd name="connsiteY13" fmla="*/ 641321 h 1602280"/>
                  <a:gd name="connsiteX14" fmla="*/ 427529 w 524145"/>
                  <a:gd name="connsiteY14" fmla="*/ 662673 h 1602280"/>
                  <a:gd name="connsiteX15" fmla="*/ 424636 w 524145"/>
                  <a:gd name="connsiteY15" fmla="*/ 663017 h 1602280"/>
                  <a:gd name="connsiteX16" fmla="*/ 426221 w 524145"/>
                  <a:gd name="connsiteY16" fmla="*/ 676334 h 1602280"/>
                  <a:gd name="connsiteX17" fmla="*/ 421227 w 524145"/>
                  <a:gd name="connsiteY17" fmla="*/ 683680 h 1602280"/>
                  <a:gd name="connsiteX18" fmla="*/ 419126 w 524145"/>
                  <a:gd name="connsiteY18" fmla="*/ 690683 h 1602280"/>
                  <a:gd name="connsiteX19" fmla="*/ 413340 w 524145"/>
                  <a:gd name="connsiteY19" fmla="*/ 691372 h 1602280"/>
                  <a:gd name="connsiteX20" fmla="*/ 410447 w 524145"/>
                  <a:gd name="connsiteY20" fmla="*/ 691716 h 1602280"/>
                  <a:gd name="connsiteX21" fmla="*/ 409139 w 524145"/>
                  <a:gd name="connsiteY21" fmla="*/ 705377 h 1602280"/>
                  <a:gd name="connsiteX22" fmla="*/ 409931 w 524145"/>
                  <a:gd name="connsiteY22" fmla="*/ 712035 h 1602280"/>
                  <a:gd name="connsiteX23" fmla="*/ 404145 w 524145"/>
                  <a:gd name="connsiteY23" fmla="*/ 712724 h 1602280"/>
                  <a:gd name="connsiteX24" fmla="*/ 405730 w 524145"/>
                  <a:gd name="connsiteY24" fmla="*/ 726040 h 1602280"/>
                  <a:gd name="connsiteX25" fmla="*/ 402837 w 524145"/>
                  <a:gd name="connsiteY25" fmla="*/ 726385 h 1602280"/>
                  <a:gd name="connsiteX26" fmla="*/ 397051 w 524145"/>
                  <a:gd name="connsiteY26" fmla="*/ 727073 h 1602280"/>
                  <a:gd name="connsiteX27" fmla="*/ 397843 w 524145"/>
                  <a:gd name="connsiteY27" fmla="*/ 733732 h 1602280"/>
                  <a:gd name="connsiteX28" fmla="*/ 394950 w 524145"/>
                  <a:gd name="connsiteY28" fmla="*/ 734076 h 1602280"/>
                  <a:gd name="connsiteX29" fmla="*/ 389164 w 524145"/>
                  <a:gd name="connsiteY29" fmla="*/ 734765 h 1602280"/>
                  <a:gd name="connsiteX30" fmla="*/ 387855 w 524145"/>
                  <a:gd name="connsiteY30" fmla="*/ 748425 h 1602280"/>
                  <a:gd name="connsiteX31" fmla="*/ 384962 w 524145"/>
                  <a:gd name="connsiteY31" fmla="*/ 748770 h 1602280"/>
                  <a:gd name="connsiteX32" fmla="*/ 385755 w 524145"/>
                  <a:gd name="connsiteY32" fmla="*/ 755428 h 1602280"/>
                  <a:gd name="connsiteX33" fmla="*/ 386547 w 524145"/>
                  <a:gd name="connsiteY33" fmla="*/ 762086 h 1602280"/>
                  <a:gd name="connsiteX34" fmla="*/ 382346 w 524145"/>
                  <a:gd name="connsiteY34" fmla="*/ 776091 h 1602280"/>
                  <a:gd name="connsiteX35" fmla="*/ 380245 w 524145"/>
                  <a:gd name="connsiteY35" fmla="*/ 783094 h 1602280"/>
                  <a:gd name="connsiteX36" fmla="*/ 379453 w 524145"/>
                  <a:gd name="connsiteY36" fmla="*/ 776436 h 1602280"/>
                  <a:gd name="connsiteX37" fmla="*/ 377868 w 524145"/>
                  <a:gd name="connsiteY37" fmla="*/ 763119 h 1602280"/>
                  <a:gd name="connsiteX38" fmla="*/ 373667 w 524145"/>
                  <a:gd name="connsiteY38" fmla="*/ 777124 h 1602280"/>
                  <a:gd name="connsiteX39" fmla="*/ 371566 w 524145"/>
                  <a:gd name="connsiteY39" fmla="*/ 784127 h 1602280"/>
                  <a:gd name="connsiteX40" fmla="*/ 367365 w 524145"/>
                  <a:gd name="connsiteY40" fmla="*/ 798132 h 1602280"/>
                  <a:gd name="connsiteX41" fmla="*/ 362371 w 524145"/>
                  <a:gd name="connsiteY41" fmla="*/ 805479 h 1602280"/>
                  <a:gd name="connsiteX42" fmla="*/ 358962 w 524145"/>
                  <a:gd name="connsiteY42" fmla="*/ 826142 h 1602280"/>
                  <a:gd name="connsiteX43" fmla="*/ 356069 w 524145"/>
                  <a:gd name="connsiteY43" fmla="*/ 826487 h 1602280"/>
                  <a:gd name="connsiteX44" fmla="*/ 350283 w 524145"/>
                  <a:gd name="connsiteY44" fmla="*/ 827175 h 1602280"/>
                  <a:gd name="connsiteX45" fmla="*/ 351075 w 524145"/>
                  <a:gd name="connsiteY45" fmla="*/ 833834 h 1602280"/>
                  <a:gd name="connsiteX46" fmla="*/ 356861 w 524145"/>
                  <a:gd name="connsiteY46" fmla="*/ 833145 h 1602280"/>
                  <a:gd name="connsiteX47" fmla="*/ 358446 w 524145"/>
                  <a:gd name="connsiteY47" fmla="*/ 846461 h 1602280"/>
                  <a:gd name="connsiteX48" fmla="*/ 352660 w 524145"/>
                  <a:gd name="connsiteY48" fmla="*/ 847150 h 1602280"/>
                  <a:gd name="connsiteX49" fmla="*/ 350559 w 524145"/>
                  <a:gd name="connsiteY49" fmla="*/ 854153 h 1602280"/>
                  <a:gd name="connsiteX50" fmla="*/ 346358 w 524145"/>
                  <a:gd name="connsiteY50" fmla="*/ 868158 h 1602280"/>
                  <a:gd name="connsiteX51" fmla="*/ 343465 w 524145"/>
                  <a:gd name="connsiteY51" fmla="*/ 868502 h 1602280"/>
                  <a:gd name="connsiteX52" fmla="*/ 341880 w 524145"/>
                  <a:gd name="connsiteY52" fmla="*/ 855186 h 1602280"/>
                  <a:gd name="connsiteX53" fmla="*/ 320081 w 524145"/>
                  <a:gd name="connsiteY53" fmla="*/ 918553 h 1602280"/>
                  <a:gd name="connsiteX54" fmla="*/ 302483 w 524145"/>
                  <a:gd name="connsiteY54" fmla="*/ 967916 h 1602280"/>
                  <a:gd name="connsiteX55" fmla="*/ 279891 w 524145"/>
                  <a:gd name="connsiteY55" fmla="*/ 1024625 h 1602280"/>
                  <a:gd name="connsiteX56" fmla="*/ 260193 w 524145"/>
                  <a:gd name="connsiteY56" fmla="*/ 1080990 h 1602280"/>
                  <a:gd name="connsiteX57" fmla="*/ 229199 w 524145"/>
                  <a:gd name="connsiteY57" fmla="*/ 1165709 h 1602280"/>
                  <a:gd name="connsiteX58" fmla="*/ 224997 w 524145"/>
                  <a:gd name="connsiteY58" fmla="*/ 1179715 h 1602280"/>
                  <a:gd name="connsiteX59" fmla="*/ 222897 w 524145"/>
                  <a:gd name="connsiteY59" fmla="*/ 1186717 h 1602280"/>
                  <a:gd name="connsiteX60" fmla="*/ 224482 w 524145"/>
                  <a:gd name="connsiteY60" fmla="*/ 1200034 h 1602280"/>
                  <a:gd name="connsiteX61" fmla="*/ 221589 w 524145"/>
                  <a:gd name="connsiteY61" fmla="*/ 1200378 h 1602280"/>
                  <a:gd name="connsiteX62" fmla="*/ 222381 w 524145"/>
                  <a:gd name="connsiteY62" fmla="*/ 1207036 h 1602280"/>
                  <a:gd name="connsiteX63" fmla="*/ 223966 w 524145"/>
                  <a:gd name="connsiteY63" fmla="*/ 1220353 h 1602280"/>
                  <a:gd name="connsiteX64" fmla="*/ 218972 w 524145"/>
                  <a:gd name="connsiteY64" fmla="*/ 1227700 h 1602280"/>
                  <a:gd name="connsiteX65" fmla="*/ 219765 w 524145"/>
                  <a:gd name="connsiteY65" fmla="*/ 1234358 h 1602280"/>
                  <a:gd name="connsiteX66" fmla="*/ 216079 w 524145"/>
                  <a:gd name="connsiteY66" fmla="*/ 1228044 h 1602280"/>
                  <a:gd name="connsiteX67" fmla="*/ 210293 w 524145"/>
                  <a:gd name="connsiteY67" fmla="*/ 1228733 h 1602280"/>
                  <a:gd name="connsiteX68" fmla="*/ 216872 w 524145"/>
                  <a:gd name="connsiteY68" fmla="*/ 1234702 h 1602280"/>
                  <a:gd name="connsiteX69" fmla="*/ 212670 w 524145"/>
                  <a:gd name="connsiteY69" fmla="*/ 1248707 h 1602280"/>
                  <a:gd name="connsiteX70" fmla="*/ 211085 w 524145"/>
                  <a:gd name="connsiteY70" fmla="*/ 1235391 h 1602280"/>
                  <a:gd name="connsiteX71" fmla="*/ 208192 w 524145"/>
                  <a:gd name="connsiteY71" fmla="*/ 1235735 h 1602280"/>
                  <a:gd name="connsiteX72" fmla="*/ 207400 w 524145"/>
                  <a:gd name="connsiteY72" fmla="*/ 1229077 h 1602280"/>
                  <a:gd name="connsiteX73" fmla="*/ 202406 w 524145"/>
                  <a:gd name="connsiteY73" fmla="*/ 1236424 h 1602280"/>
                  <a:gd name="connsiteX74" fmla="*/ 201098 w 524145"/>
                  <a:gd name="connsiteY74" fmla="*/ 1250085 h 1602280"/>
                  <a:gd name="connsiteX75" fmla="*/ 201890 w 524145"/>
                  <a:gd name="connsiteY75" fmla="*/ 1256743 h 1602280"/>
                  <a:gd name="connsiteX76" fmla="*/ 200582 w 524145"/>
                  <a:gd name="connsiteY76" fmla="*/ 1270404 h 1602280"/>
                  <a:gd name="connsiteX77" fmla="*/ 194796 w 524145"/>
                  <a:gd name="connsiteY77" fmla="*/ 1271092 h 1602280"/>
                  <a:gd name="connsiteX78" fmla="*/ 192695 w 524145"/>
                  <a:gd name="connsiteY78" fmla="*/ 1278095 h 1602280"/>
                  <a:gd name="connsiteX79" fmla="*/ 185601 w 524145"/>
                  <a:gd name="connsiteY79" fmla="*/ 1292445 h 1602280"/>
                  <a:gd name="connsiteX80" fmla="*/ 179814 w 524145"/>
                  <a:gd name="connsiteY80" fmla="*/ 1293133 h 1602280"/>
                  <a:gd name="connsiteX81" fmla="*/ 177714 w 524145"/>
                  <a:gd name="connsiteY81" fmla="*/ 1300136 h 1602280"/>
                  <a:gd name="connsiteX82" fmla="*/ 174821 w 524145"/>
                  <a:gd name="connsiteY82" fmla="*/ 1300480 h 1602280"/>
                  <a:gd name="connsiteX83" fmla="*/ 175613 w 524145"/>
                  <a:gd name="connsiteY83" fmla="*/ 1307138 h 1602280"/>
                  <a:gd name="connsiteX84" fmla="*/ 180091 w 524145"/>
                  <a:gd name="connsiteY84" fmla="*/ 1320111 h 1602280"/>
                  <a:gd name="connsiteX85" fmla="*/ 177198 w 524145"/>
                  <a:gd name="connsiteY85" fmla="*/ 1320455 h 1602280"/>
                  <a:gd name="connsiteX86" fmla="*/ 171412 w 524145"/>
                  <a:gd name="connsiteY86" fmla="*/ 1321144 h 1602280"/>
                  <a:gd name="connsiteX87" fmla="*/ 172204 w 524145"/>
                  <a:gd name="connsiteY87" fmla="*/ 1327802 h 1602280"/>
                  <a:gd name="connsiteX88" fmla="*/ 168519 w 524145"/>
                  <a:gd name="connsiteY88" fmla="*/ 1321488 h 1602280"/>
                  <a:gd name="connsiteX89" fmla="*/ 169311 w 524145"/>
                  <a:gd name="connsiteY89" fmla="*/ 1328146 h 1602280"/>
                  <a:gd name="connsiteX90" fmla="*/ 165110 w 524145"/>
                  <a:gd name="connsiteY90" fmla="*/ 1342151 h 1602280"/>
                  <a:gd name="connsiteX91" fmla="*/ 163009 w 524145"/>
                  <a:gd name="connsiteY91" fmla="*/ 1349154 h 1602280"/>
                  <a:gd name="connsiteX92" fmla="*/ 164594 w 524145"/>
                  <a:gd name="connsiteY92" fmla="*/ 1362470 h 1602280"/>
                  <a:gd name="connsiteX93" fmla="*/ 167487 w 524145"/>
                  <a:gd name="connsiteY93" fmla="*/ 1362126 h 1602280"/>
                  <a:gd name="connsiteX94" fmla="*/ 165902 w 524145"/>
                  <a:gd name="connsiteY94" fmla="*/ 1348809 h 1602280"/>
                  <a:gd name="connsiteX95" fmla="*/ 171688 w 524145"/>
                  <a:gd name="connsiteY95" fmla="*/ 1348121 h 1602280"/>
                  <a:gd name="connsiteX96" fmla="*/ 173273 w 524145"/>
                  <a:gd name="connsiteY96" fmla="*/ 1361437 h 1602280"/>
                  <a:gd name="connsiteX97" fmla="*/ 168280 w 524145"/>
                  <a:gd name="connsiteY97" fmla="*/ 1368784 h 1602280"/>
                  <a:gd name="connsiteX98" fmla="*/ 166179 w 524145"/>
                  <a:gd name="connsiteY98" fmla="*/ 1375787 h 1602280"/>
                  <a:gd name="connsiteX99" fmla="*/ 160393 w 524145"/>
                  <a:gd name="connsiteY99" fmla="*/ 1376475 h 1602280"/>
                  <a:gd name="connsiteX100" fmla="*/ 161978 w 524145"/>
                  <a:gd name="connsiteY100" fmla="*/ 1389792 h 1602280"/>
                  <a:gd name="connsiteX101" fmla="*/ 159877 w 524145"/>
                  <a:gd name="connsiteY101" fmla="*/ 1396795 h 1602280"/>
                  <a:gd name="connsiteX102" fmla="*/ 152782 w 524145"/>
                  <a:gd name="connsiteY102" fmla="*/ 1411144 h 1602280"/>
                  <a:gd name="connsiteX103" fmla="*/ 150682 w 524145"/>
                  <a:gd name="connsiteY103" fmla="*/ 1418147 h 1602280"/>
                  <a:gd name="connsiteX104" fmla="*/ 145688 w 524145"/>
                  <a:gd name="connsiteY104" fmla="*/ 1425494 h 1602280"/>
                  <a:gd name="connsiteX105" fmla="*/ 147273 w 524145"/>
                  <a:gd name="connsiteY105" fmla="*/ 1438810 h 1602280"/>
                  <a:gd name="connsiteX106" fmla="*/ 145172 w 524145"/>
                  <a:gd name="connsiteY106" fmla="*/ 1445813 h 1602280"/>
                  <a:gd name="connsiteX107" fmla="*/ 138594 w 524145"/>
                  <a:gd name="connsiteY107" fmla="*/ 1439843 h 1602280"/>
                  <a:gd name="connsiteX108" fmla="*/ 139386 w 524145"/>
                  <a:gd name="connsiteY108" fmla="*/ 1446501 h 1602280"/>
                  <a:gd name="connsiteX109" fmla="*/ 138078 w 524145"/>
                  <a:gd name="connsiteY109" fmla="*/ 1460162 h 1602280"/>
                  <a:gd name="connsiteX110" fmla="*/ 135977 w 524145"/>
                  <a:gd name="connsiteY110" fmla="*/ 1467165 h 1602280"/>
                  <a:gd name="connsiteX111" fmla="*/ 130191 w 524145"/>
                  <a:gd name="connsiteY111" fmla="*/ 1467853 h 1602280"/>
                  <a:gd name="connsiteX112" fmla="*/ 131776 w 524145"/>
                  <a:gd name="connsiteY112" fmla="*/ 1481170 h 1602280"/>
                  <a:gd name="connsiteX113" fmla="*/ 128883 w 524145"/>
                  <a:gd name="connsiteY113" fmla="*/ 1481514 h 1602280"/>
                  <a:gd name="connsiteX114" fmla="*/ 129675 w 524145"/>
                  <a:gd name="connsiteY114" fmla="*/ 1488172 h 1602280"/>
                  <a:gd name="connsiteX115" fmla="*/ 123889 w 524145"/>
                  <a:gd name="connsiteY115" fmla="*/ 1488861 h 1602280"/>
                  <a:gd name="connsiteX116" fmla="*/ 121788 w 524145"/>
                  <a:gd name="connsiteY116" fmla="*/ 1495864 h 1602280"/>
                  <a:gd name="connsiteX117" fmla="*/ 118895 w 524145"/>
                  <a:gd name="connsiteY117" fmla="*/ 1496208 h 1602280"/>
                  <a:gd name="connsiteX118" fmla="*/ 115486 w 524145"/>
                  <a:gd name="connsiteY118" fmla="*/ 1516871 h 1602280"/>
                  <a:gd name="connsiteX119" fmla="*/ 114178 w 524145"/>
                  <a:gd name="connsiteY119" fmla="*/ 1530532 h 1602280"/>
                  <a:gd name="connsiteX120" fmla="*/ 106291 w 524145"/>
                  <a:gd name="connsiteY120" fmla="*/ 1538223 h 1602280"/>
                  <a:gd name="connsiteX121" fmla="*/ 102090 w 524145"/>
                  <a:gd name="connsiteY121" fmla="*/ 1552229 h 1602280"/>
                  <a:gd name="connsiteX122" fmla="*/ 97612 w 524145"/>
                  <a:gd name="connsiteY122" fmla="*/ 1539256 h 1602280"/>
                  <a:gd name="connsiteX123" fmla="*/ 94719 w 524145"/>
                  <a:gd name="connsiteY123" fmla="*/ 1539601 h 1602280"/>
                  <a:gd name="connsiteX124" fmla="*/ 96304 w 524145"/>
                  <a:gd name="connsiteY124" fmla="*/ 1552917 h 1602280"/>
                  <a:gd name="connsiteX125" fmla="*/ 90517 w 524145"/>
                  <a:gd name="connsiteY125" fmla="*/ 1553606 h 1602280"/>
                  <a:gd name="connsiteX126" fmla="*/ 91310 w 524145"/>
                  <a:gd name="connsiteY126" fmla="*/ 1560264 h 1602280"/>
                  <a:gd name="connsiteX127" fmla="*/ 97096 w 524145"/>
                  <a:gd name="connsiteY127" fmla="*/ 1559575 h 1602280"/>
                  <a:gd name="connsiteX128" fmla="*/ 99989 w 524145"/>
                  <a:gd name="connsiteY128" fmla="*/ 1559231 h 1602280"/>
                  <a:gd name="connsiteX129" fmla="*/ 102882 w 524145"/>
                  <a:gd name="connsiteY129" fmla="*/ 1558887 h 1602280"/>
                  <a:gd name="connsiteX130" fmla="*/ 100782 w 524145"/>
                  <a:gd name="connsiteY130" fmla="*/ 1565889 h 1602280"/>
                  <a:gd name="connsiteX131" fmla="*/ 97888 w 524145"/>
                  <a:gd name="connsiteY131" fmla="*/ 1566234 h 1602280"/>
                  <a:gd name="connsiteX132" fmla="*/ 92102 w 524145"/>
                  <a:gd name="connsiteY132" fmla="*/ 1566922 h 1602280"/>
                  <a:gd name="connsiteX133" fmla="*/ 93687 w 524145"/>
                  <a:gd name="connsiteY133" fmla="*/ 1580239 h 1602280"/>
                  <a:gd name="connsiteX134" fmla="*/ 90794 w 524145"/>
                  <a:gd name="connsiteY134" fmla="*/ 1580583 h 1602280"/>
                  <a:gd name="connsiteX135" fmla="*/ 89209 w 524145"/>
                  <a:gd name="connsiteY135" fmla="*/ 1567267 h 1602280"/>
                  <a:gd name="connsiteX136" fmla="*/ 83423 w 524145"/>
                  <a:gd name="connsiteY136" fmla="*/ 1567955 h 1602280"/>
                  <a:gd name="connsiteX137" fmla="*/ 82115 w 524145"/>
                  <a:gd name="connsiteY137" fmla="*/ 1581616 h 1602280"/>
                  <a:gd name="connsiteX138" fmla="*/ 82907 w 524145"/>
                  <a:gd name="connsiteY138" fmla="*/ 1588274 h 1602280"/>
                  <a:gd name="connsiteX139" fmla="*/ 77121 w 524145"/>
                  <a:gd name="connsiteY139" fmla="*/ 1588963 h 1602280"/>
                  <a:gd name="connsiteX140" fmla="*/ 78706 w 524145"/>
                  <a:gd name="connsiteY140" fmla="*/ 1602280 h 1602280"/>
                  <a:gd name="connsiteX141" fmla="*/ 76328 w 524145"/>
                  <a:gd name="connsiteY141" fmla="*/ 1582305 h 1602280"/>
                  <a:gd name="connsiteX142" fmla="*/ 80530 w 524145"/>
                  <a:gd name="connsiteY142" fmla="*/ 1568300 h 1602280"/>
                  <a:gd name="connsiteX143" fmla="*/ 79737 w 524145"/>
                  <a:gd name="connsiteY143" fmla="*/ 1561642 h 1602280"/>
                  <a:gd name="connsiteX144" fmla="*/ 82630 w 524145"/>
                  <a:gd name="connsiteY144" fmla="*/ 1561297 h 1602280"/>
                  <a:gd name="connsiteX145" fmla="*/ 88417 w 524145"/>
                  <a:gd name="connsiteY145" fmla="*/ 1560609 h 1602280"/>
                  <a:gd name="connsiteX146" fmla="*/ 87624 w 524145"/>
                  <a:gd name="connsiteY146" fmla="*/ 1553950 h 1602280"/>
                  <a:gd name="connsiteX147" fmla="*/ 88932 w 524145"/>
                  <a:gd name="connsiteY147" fmla="*/ 1540289 h 1602280"/>
                  <a:gd name="connsiteX148" fmla="*/ 88140 w 524145"/>
                  <a:gd name="connsiteY148" fmla="*/ 1533631 h 1602280"/>
                  <a:gd name="connsiteX149" fmla="*/ 86555 w 524145"/>
                  <a:gd name="connsiteY149" fmla="*/ 1520315 h 1602280"/>
                  <a:gd name="connsiteX150" fmla="*/ 91549 w 524145"/>
                  <a:gd name="connsiteY150" fmla="*/ 1512968 h 1602280"/>
                  <a:gd name="connsiteX151" fmla="*/ 89964 w 524145"/>
                  <a:gd name="connsiteY151" fmla="*/ 1499651 h 1602280"/>
                  <a:gd name="connsiteX152" fmla="*/ 89171 w 524145"/>
                  <a:gd name="connsiteY152" fmla="*/ 1492993 h 1602280"/>
                  <a:gd name="connsiteX153" fmla="*/ 92065 w 524145"/>
                  <a:gd name="connsiteY153" fmla="*/ 1492649 h 1602280"/>
                  <a:gd name="connsiteX154" fmla="*/ 91272 w 524145"/>
                  <a:gd name="connsiteY154" fmla="*/ 1485991 h 1602280"/>
                  <a:gd name="connsiteX155" fmla="*/ 94165 w 524145"/>
                  <a:gd name="connsiteY155" fmla="*/ 1485646 h 1602280"/>
                  <a:gd name="connsiteX156" fmla="*/ 102845 w 524145"/>
                  <a:gd name="connsiteY156" fmla="*/ 1484613 h 1602280"/>
                  <a:gd name="connsiteX157" fmla="*/ 108631 w 524145"/>
                  <a:gd name="connsiteY157" fmla="*/ 1483924 h 1602280"/>
                  <a:gd name="connsiteX158" fmla="*/ 107046 w 524145"/>
                  <a:gd name="connsiteY158" fmla="*/ 1470608 h 1602280"/>
                  <a:gd name="connsiteX159" fmla="*/ 109939 w 524145"/>
                  <a:gd name="connsiteY159" fmla="*/ 1470264 h 1602280"/>
                  <a:gd name="connsiteX160" fmla="*/ 115725 w 524145"/>
                  <a:gd name="connsiteY160" fmla="*/ 1469575 h 1602280"/>
                  <a:gd name="connsiteX161" fmla="*/ 114933 w 524145"/>
                  <a:gd name="connsiteY161" fmla="*/ 1462917 h 1602280"/>
                  <a:gd name="connsiteX162" fmla="*/ 117826 w 524145"/>
                  <a:gd name="connsiteY162" fmla="*/ 1462572 h 1602280"/>
                  <a:gd name="connsiteX163" fmla="*/ 116241 w 524145"/>
                  <a:gd name="connsiteY163" fmla="*/ 1449256 h 1602280"/>
                  <a:gd name="connsiteX164" fmla="*/ 113348 w 524145"/>
                  <a:gd name="connsiteY164" fmla="*/ 1449600 h 1602280"/>
                  <a:gd name="connsiteX165" fmla="*/ 109147 w 524145"/>
                  <a:gd name="connsiteY165" fmla="*/ 1463605 h 1602280"/>
                  <a:gd name="connsiteX166" fmla="*/ 104669 w 524145"/>
                  <a:gd name="connsiteY166" fmla="*/ 1450633 h 1602280"/>
                  <a:gd name="connsiteX167" fmla="*/ 106769 w 524145"/>
                  <a:gd name="connsiteY167" fmla="*/ 1443631 h 1602280"/>
                  <a:gd name="connsiteX168" fmla="*/ 105184 w 524145"/>
                  <a:gd name="connsiteY168" fmla="*/ 1430314 h 1602280"/>
                  <a:gd name="connsiteX169" fmla="*/ 110970 w 524145"/>
                  <a:gd name="connsiteY169" fmla="*/ 1429626 h 1602280"/>
                  <a:gd name="connsiteX170" fmla="*/ 110178 w 524145"/>
                  <a:gd name="connsiteY170" fmla="*/ 1422967 h 1602280"/>
                  <a:gd name="connsiteX171" fmla="*/ 109386 w 524145"/>
                  <a:gd name="connsiteY171" fmla="*/ 1416309 h 1602280"/>
                  <a:gd name="connsiteX172" fmla="*/ 104392 w 524145"/>
                  <a:gd name="connsiteY172" fmla="*/ 1423656 h 1602280"/>
                  <a:gd name="connsiteX173" fmla="*/ 102291 w 524145"/>
                  <a:gd name="connsiteY173" fmla="*/ 1430659 h 1602280"/>
                  <a:gd name="connsiteX174" fmla="*/ 98090 w 524145"/>
                  <a:gd name="connsiteY174" fmla="*/ 1444664 h 1602280"/>
                  <a:gd name="connsiteX175" fmla="*/ 95197 w 524145"/>
                  <a:gd name="connsiteY175" fmla="*/ 1445008 h 1602280"/>
                  <a:gd name="connsiteX176" fmla="*/ 93612 w 524145"/>
                  <a:gd name="connsiteY176" fmla="*/ 1431692 h 1602280"/>
                  <a:gd name="connsiteX177" fmla="*/ 96505 w 524145"/>
                  <a:gd name="connsiteY177" fmla="*/ 1431347 h 1602280"/>
                  <a:gd name="connsiteX178" fmla="*/ 101499 w 524145"/>
                  <a:gd name="connsiteY178" fmla="*/ 1424000 h 1602280"/>
                  <a:gd name="connsiteX179" fmla="*/ 100706 w 524145"/>
                  <a:gd name="connsiteY179" fmla="*/ 1417342 h 1602280"/>
                  <a:gd name="connsiteX180" fmla="*/ 103599 w 524145"/>
                  <a:gd name="connsiteY180" fmla="*/ 1416998 h 1602280"/>
                  <a:gd name="connsiteX181" fmla="*/ 102014 w 524145"/>
                  <a:gd name="connsiteY181" fmla="*/ 1403681 h 1602280"/>
                  <a:gd name="connsiteX182" fmla="*/ 101222 w 524145"/>
                  <a:gd name="connsiteY182" fmla="*/ 1397023 h 1602280"/>
                  <a:gd name="connsiteX183" fmla="*/ 105423 w 524145"/>
                  <a:gd name="connsiteY183" fmla="*/ 1383018 h 1602280"/>
                  <a:gd name="connsiteX184" fmla="*/ 104631 w 524145"/>
                  <a:gd name="connsiteY184" fmla="*/ 1376360 h 1602280"/>
                  <a:gd name="connsiteX185" fmla="*/ 98845 w 524145"/>
                  <a:gd name="connsiteY185" fmla="*/ 1377048 h 1602280"/>
                  <a:gd name="connsiteX186" fmla="*/ 99637 w 524145"/>
                  <a:gd name="connsiteY186" fmla="*/ 1383707 h 1602280"/>
                  <a:gd name="connsiteX187" fmla="*/ 98329 w 524145"/>
                  <a:gd name="connsiteY187" fmla="*/ 1397367 h 1602280"/>
                  <a:gd name="connsiteX188" fmla="*/ 90442 w 524145"/>
                  <a:gd name="connsiteY188" fmla="*/ 1405059 h 1602280"/>
                  <a:gd name="connsiteX189" fmla="*/ 84656 w 524145"/>
                  <a:gd name="connsiteY189" fmla="*/ 1405747 h 1602280"/>
                  <a:gd name="connsiteX190" fmla="*/ 86241 w 524145"/>
                  <a:gd name="connsiteY190" fmla="*/ 1419064 h 1602280"/>
                  <a:gd name="connsiteX191" fmla="*/ 87033 w 524145"/>
                  <a:gd name="connsiteY191" fmla="*/ 1425722 h 1602280"/>
                  <a:gd name="connsiteX192" fmla="*/ 87825 w 524145"/>
                  <a:gd name="connsiteY192" fmla="*/ 1432380 h 1602280"/>
                  <a:gd name="connsiteX193" fmla="*/ 84932 w 524145"/>
                  <a:gd name="connsiteY193" fmla="*/ 1432725 h 1602280"/>
                  <a:gd name="connsiteX194" fmla="*/ 84140 w 524145"/>
                  <a:gd name="connsiteY194" fmla="*/ 1426066 h 1602280"/>
                  <a:gd name="connsiteX195" fmla="*/ 81247 w 524145"/>
                  <a:gd name="connsiteY195" fmla="*/ 1426411 h 1602280"/>
                  <a:gd name="connsiteX196" fmla="*/ 82039 w 524145"/>
                  <a:gd name="connsiteY196" fmla="*/ 1433069 h 1602280"/>
                  <a:gd name="connsiteX197" fmla="*/ 76253 w 524145"/>
                  <a:gd name="connsiteY197" fmla="*/ 1433758 h 1602280"/>
                  <a:gd name="connsiteX198" fmla="*/ 73360 w 524145"/>
                  <a:gd name="connsiteY198" fmla="*/ 1434102 h 1602280"/>
                  <a:gd name="connsiteX199" fmla="*/ 75737 w 524145"/>
                  <a:gd name="connsiteY199" fmla="*/ 1454077 h 1602280"/>
                  <a:gd name="connsiteX200" fmla="*/ 69951 w 524145"/>
                  <a:gd name="connsiteY200" fmla="*/ 1454765 h 1602280"/>
                  <a:gd name="connsiteX201" fmla="*/ 63649 w 524145"/>
                  <a:gd name="connsiteY201" fmla="*/ 1475773 h 1602280"/>
                  <a:gd name="connsiteX202" fmla="*/ 60756 w 524145"/>
                  <a:gd name="connsiteY202" fmla="*/ 1476117 h 1602280"/>
                  <a:gd name="connsiteX203" fmla="*/ 59448 w 524145"/>
                  <a:gd name="connsiteY203" fmla="*/ 1489778 h 1602280"/>
                  <a:gd name="connsiteX204" fmla="*/ 54454 w 524145"/>
                  <a:gd name="connsiteY204" fmla="*/ 1497125 h 1602280"/>
                  <a:gd name="connsiteX205" fmla="*/ 55246 w 524145"/>
                  <a:gd name="connsiteY205" fmla="*/ 1503783 h 1602280"/>
                  <a:gd name="connsiteX206" fmla="*/ 53938 w 524145"/>
                  <a:gd name="connsiteY206" fmla="*/ 1517444 h 1602280"/>
                  <a:gd name="connsiteX207" fmla="*/ 46051 w 524145"/>
                  <a:gd name="connsiteY207" fmla="*/ 1525135 h 1602280"/>
                  <a:gd name="connsiteX208" fmla="*/ 41850 w 524145"/>
                  <a:gd name="connsiteY208" fmla="*/ 1539141 h 1602280"/>
                  <a:gd name="connsiteX209" fmla="*/ 39749 w 524145"/>
                  <a:gd name="connsiteY209" fmla="*/ 1546143 h 1602280"/>
                  <a:gd name="connsiteX210" fmla="*/ 36856 w 524145"/>
                  <a:gd name="connsiteY210" fmla="*/ 1546488 h 1602280"/>
                  <a:gd name="connsiteX211" fmla="*/ 38441 w 524145"/>
                  <a:gd name="connsiteY211" fmla="*/ 1559804 h 1602280"/>
                  <a:gd name="connsiteX212" fmla="*/ 32655 w 524145"/>
                  <a:gd name="connsiteY212" fmla="*/ 1560493 h 1602280"/>
                  <a:gd name="connsiteX213" fmla="*/ 28177 w 524145"/>
                  <a:gd name="connsiteY213" fmla="*/ 1547521 h 1602280"/>
                  <a:gd name="connsiteX214" fmla="*/ 27384 w 524145"/>
                  <a:gd name="connsiteY214" fmla="*/ 1540862 h 1602280"/>
                  <a:gd name="connsiteX215" fmla="*/ 31070 w 524145"/>
                  <a:gd name="connsiteY215" fmla="*/ 1547176 h 1602280"/>
                  <a:gd name="connsiteX216" fmla="*/ 30277 w 524145"/>
                  <a:gd name="connsiteY216" fmla="*/ 1540518 h 1602280"/>
                  <a:gd name="connsiteX217" fmla="*/ 27384 w 524145"/>
                  <a:gd name="connsiteY217" fmla="*/ 1540862 h 1602280"/>
                  <a:gd name="connsiteX218" fmla="*/ 25799 w 524145"/>
                  <a:gd name="connsiteY218" fmla="*/ 1527546 h 1602280"/>
                  <a:gd name="connsiteX219" fmla="*/ 20013 w 524145"/>
                  <a:gd name="connsiteY219" fmla="*/ 1528235 h 1602280"/>
                  <a:gd name="connsiteX220" fmla="*/ 18705 w 524145"/>
                  <a:gd name="connsiteY220" fmla="*/ 1541895 h 1602280"/>
                  <a:gd name="connsiteX221" fmla="*/ 13711 w 524145"/>
                  <a:gd name="connsiteY221" fmla="*/ 1549242 h 1602280"/>
                  <a:gd name="connsiteX222" fmla="*/ 10818 w 524145"/>
                  <a:gd name="connsiteY222" fmla="*/ 1549587 h 1602280"/>
                  <a:gd name="connsiteX223" fmla="*/ 10026 w 524145"/>
                  <a:gd name="connsiteY223" fmla="*/ 1542928 h 1602280"/>
                  <a:gd name="connsiteX224" fmla="*/ 8441 w 524145"/>
                  <a:gd name="connsiteY224" fmla="*/ 1529612 h 1602280"/>
                  <a:gd name="connsiteX225" fmla="*/ 11334 w 524145"/>
                  <a:gd name="connsiteY225" fmla="*/ 1529268 h 1602280"/>
                  <a:gd name="connsiteX226" fmla="*/ 16328 w 524145"/>
                  <a:gd name="connsiteY226" fmla="*/ 1521921 h 1602280"/>
                  <a:gd name="connsiteX227" fmla="*/ 17636 w 524145"/>
                  <a:gd name="connsiteY227" fmla="*/ 1508260 h 1602280"/>
                  <a:gd name="connsiteX228" fmla="*/ 23422 w 524145"/>
                  <a:gd name="connsiteY228" fmla="*/ 1507571 h 1602280"/>
                  <a:gd name="connsiteX229" fmla="*/ 22630 w 524145"/>
                  <a:gd name="connsiteY229" fmla="*/ 1500913 h 1602280"/>
                  <a:gd name="connsiteX230" fmla="*/ 21837 w 524145"/>
                  <a:gd name="connsiteY230" fmla="*/ 1494255 h 1602280"/>
                  <a:gd name="connsiteX231" fmla="*/ 24730 w 524145"/>
                  <a:gd name="connsiteY231" fmla="*/ 1493910 h 1602280"/>
                  <a:gd name="connsiteX232" fmla="*/ 30516 w 524145"/>
                  <a:gd name="connsiteY232" fmla="*/ 1493222 h 1602280"/>
                  <a:gd name="connsiteX233" fmla="*/ 28932 w 524145"/>
                  <a:gd name="connsiteY233" fmla="*/ 1479905 h 1602280"/>
                  <a:gd name="connsiteX234" fmla="*/ 28139 w 524145"/>
                  <a:gd name="connsiteY234" fmla="*/ 1473247 h 1602280"/>
                  <a:gd name="connsiteX235" fmla="*/ 22353 w 524145"/>
                  <a:gd name="connsiteY235" fmla="*/ 1473936 h 1602280"/>
                  <a:gd name="connsiteX236" fmla="*/ 23145 w 524145"/>
                  <a:gd name="connsiteY236" fmla="*/ 1480594 h 1602280"/>
                  <a:gd name="connsiteX237" fmla="*/ 20252 w 524145"/>
                  <a:gd name="connsiteY237" fmla="*/ 1480938 h 1602280"/>
                  <a:gd name="connsiteX238" fmla="*/ 14466 w 524145"/>
                  <a:gd name="connsiteY238" fmla="*/ 1481627 h 1602280"/>
                  <a:gd name="connsiteX239" fmla="*/ 16051 w 524145"/>
                  <a:gd name="connsiteY239" fmla="*/ 1494943 h 1602280"/>
                  <a:gd name="connsiteX240" fmla="*/ 13158 w 524145"/>
                  <a:gd name="connsiteY240" fmla="*/ 1495288 h 1602280"/>
                  <a:gd name="connsiteX241" fmla="*/ 8956 w 524145"/>
                  <a:gd name="connsiteY241" fmla="*/ 1509293 h 1602280"/>
                  <a:gd name="connsiteX242" fmla="*/ 6063 w 524145"/>
                  <a:gd name="connsiteY242" fmla="*/ 1509637 h 1602280"/>
                  <a:gd name="connsiteX243" fmla="*/ 2378 w 524145"/>
                  <a:gd name="connsiteY243" fmla="*/ 1503323 h 1602280"/>
                  <a:gd name="connsiteX244" fmla="*/ 1585 w 524145"/>
                  <a:gd name="connsiteY244" fmla="*/ 1496665 h 1602280"/>
                  <a:gd name="connsiteX245" fmla="*/ 0 w 524145"/>
                  <a:gd name="connsiteY245" fmla="*/ 1483349 h 1602280"/>
                  <a:gd name="connsiteX246" fmla="*/ 4478 w 524145"/>
                  <a:gd name="connsiteY246" fmla="*/ 1496321 h 1602280"/>
                  <a:gd name="connsiteX247" fmla="*/ 7371 w 524145"/>
                  <a:gd name="connsiteY247" fmla="*/ 1495976 h 1602280"/>
                  <a:gd name="connsiteX248" fmla="*/ 11573 w 524145"/>
                  <a:gd name="connsiteY248" fmla="*/ 1481971 h 1602280"/>
                  <a:gd name="connsiteX249" fmla="*/ 5787 w 524145"/>
                  <a:gd name="connsiteY249" fmla="*/ 1482660 h 1602280"/>
                  <a:gd name="connsiteX250" fmla="*/ 4994 w 524145"/>
                  <a:gd name="connsiteY250" fmla="*/ 1476002 h 1602280"/>
                  <a:gd name="connsiteX251" fmla="*/ 10780 w 524145"/>
                  <a:gd name="connsiteY251" fmla="*/ 1475313 h 1602280"/>
                  <a:gd name="connsiteX252" fmla="*/ 9195 w 524145"/>
                  <a:gd name="connsiteY252" fmla="*/ 1461996 h 1602280"/>
                  <a:gd name="connsiteX253" fmla="*/ 8403 w 524145"/>
                  <a:gd name="connsiteY253" fmla="*/ 1455338 h 1602280"/>
                  <a:gd name="connsiteX254" fmla="*/ 3409 w 524145"/>
                  <a:gd name="connsiteY254" fmla="*/ 1462685 h 1602280"/>
                  <a:gd name="connsiteX255" fmla="*/ 2617 w 524145"/>
                  <a:gd name="connsiteY255" fmla="*/ 1456027 h 1602280"/>
                  <a:gd name="connsiteX256" fmla="*/ 1032 w 524145"/>
                  <a:gd name="connsiteY256" fmla="*/ 1442710 h 1602280"/>
                  <a:gd name="connsiteX257" fmla="*/ 6818 w 524145"/>
                  <a:gd name="connsiteY257" fmla="*/ 1442022 h 1602280"/>
                  <a:gd name="connsiteX258" fmla="*/ 8919 w 524145"/>
                  <a:gd name="connsiteY258" fmla="*/ 1435019 h 1602280"/>
                  <a:gd name="connsiteX259" fmla="*/ 13912 w 524145"/>
                  <a:gd name="connsiteY259" fmla="*/ 1427672 h 1602280"/>
                  <a:gd name="connsiteX260" fmla="*/ 14705 w 524145"/>
                  <a:gd name="connsiteY260" fmla="*/ 1434330 h 1602280"/>
                  <a:gd name="connsiteX261" fmla="*/ 9711 w 524145"/>
                  <a:gd name="connsiteY261" fmla="*/ 1441677 h 1602280"/>
                  <a:gd name="connsiteX262" fmla="*/ 11296 w 524145"/>
                  <a:gd name="connsiteY262" fmla="*/ 1454994 h 1602280"/>
                  <a:gd name="connsiteX263" fmla="*/ 17082 w 524145"/>
                  <a:gd name="connsiteY263" fmla="*/ 1454305 h 1602280"/>
                  <a:gd name="connsiteX264" fmla="*/ 18391 w 524145"/>
                  <a:gd name="connsiteY264" fmla="*/ 1440644 h 1602280"/>
                  <a:gd name="connsiteX265" fmla="*/ 23384 w 524145"/>
                  <a:gd name="connsiteY265" fmla="*/ 1433297 h 1602280"/>
                  <a:gd name="connsiteX266" fmla="*/ 26277 w 524145"/>
                  <a:gd name="connsiteY266" fmla="*/ 1432953 h 1602280"/>
                  <a:gd name="connsiteX267" fmla="*/ 25485 w 524145"/>
                  <a:gd name="connsiteY267" fmla="*/ 1426295 h 1602280"/>
                  <a:gd name="connsiteX268" fmla="*/ 28378 w 524145"/>
                  <a:gd name="connsiteY268" fmla="*/ 1425951 h 1602280"/>
                  <a:gd name="connsiteX269" fmla="*/ 26793 w 524145"/>
                  <a:gd name="connsiteY269" fmla="*/ 1412634 h 1602280"/>
                  <a:gd name="connsiteX270" fmla="*/ 31787 w 524145"/>
                  <a:gd name="connsiteY270" fmla="*/ 1405287 h 1602280"/>
                  <a:gd name="connsiteX271" fmla="*/ 30202 w 524145"/>
                  <a:gd name="connsiteY271" fmla="*/ 1391971 h 1602280"/>
                  <a:gd name="connsiteX272" fmla="*/ 32303 w 524145"/>
                  <a:gd name="connsiteY272" fmla="*/ 1384968 h 1602280"/>
                  <a:gd name="connsiteX273" fmla="*/ 31510 w 524145"/>
                  <a:gd name="connsiteY273" fmla="*/ 1378310 h 1602280"/>
                  <a:gd name="connsiteX274" fmla="*/ 37297 w 524145"/>
                  <a:gd name="connsiteY274" fmla="*/ 1377621 h 1602280"/>
                  <a:gd name="connsiteX275" fmla="*/ 35712 w 524145"/>
                  <a:gd name="connsiteY275" fmla="*/ 1364305 h 1602280"/>
                  <a:gd name="connsiteX276" fmla="*/ 38605 w 524145"/>
                  <a:gd name="connsiteY276" fmla="*/ 1363960 h 1602280"/>
                  <a:gd name="connsiteX277" fmla="*/ 44391 w 524145"/>
                  <a:gd name="connsiteY277" fmla="*/ 1363272 h 1602280"/>
                  <a:gd name="connsiteX278" fmla="*/ 43598 w 524145"/>
                  <a:gd name="connsiteY278" fmla="*/ 1356613 h 1602280"/>
                  <a:gd name="connsiteX279" fmla="*/ 37812 w 524145"/>
                  <a:gd name="connsiteY279" fmla="*/ 1357302 h 1602280"/>
                  <a:gd name="connsiteX280" fmla="*/ 34919 w 524145"/>
                  <a:gd name="connsiteY280" fmla="*/ 1357646 h 1602280"/>
                  <a:gd name="connsiteX281" fmla="*/ 29133 w 524145"/>
                  <a:gd name="connsiteY281" fmla="*/ 1358335 h 1602280"/>
                  <a:gd name="connsiteX282" fmla="*/ 29925 w 524145"/>
                  <a:gd name="connsiteY282" fmla="*/ 1364993 h 1602280"/>
                  <a:gd name="connsiteX283" fmla="*/ 31510 w 524145"/>
                  <a:gd name="connsiteY283" fmla="*/ 1378310 h 1602280"/>
                  <a:gd name="connsiteX284" fmla="*/ 28617 w 524145"/>
                  <a:gd name="connsiteY284" fmla="*/ 1378654 h 1602280"/>
                  <a:gd name="connsiteX285" fmla="*/ 27032 w 524145"/>
                  <a:gd name="connsiteY285" fmla="*/ 1365338 h 1602280"/>
                  <a:gd name="connsiteX286" fmla="*/ 21246 w 524145"/>
                  <a:gd name="connsiteY286" fmla="*/ 1366026 h 1602280"/>
                  <a:gd name="connsiteX287" fmla="*/ 20454 w 524145"/>
                  <a:gd name="connsiteY287" fmla="*/ 1359368 h 1602280"/>
                  <a:gd name="connsiteX288" fmla="*/ 18869 w 524145"/>
                  <a:gd name="connsiteY288" fmla="*/ 1346052 h 1602280"/>
                  <a:gd name="connsiteX289" fmla="*/ 18076 w 524145"/>
                  <a:gd name="connsiteY289" fmla="*/ 1339393 h 1602280"/>
                  <a:gd name="connsiteX290" fmla="*/ 23862 w 524145"/>
                  <a:gd name="connsiteY290" fmla="*/ 1338705 h 1602280"/>
                  <a:gd name="connsiteX291" fmla="*/ 22277 w 524145"/>
                  <a:gd name="connsiteY291" fmla="*/ 1325388 h 1602280"/>
                  <a:gd name="connsiteX292" fmla="*/ 24378 w 524145"/>
                  <a:gd name="connsiteY292" fmla="*/ 1318386 h 1602280"/>
                  <a:gd name="connsiteX293" fmla="*/ 32265 w 524145"/>
                  <a:gd name="connsiteY293" fmla="*/ 1310694 h 1602280"/>
                  <a:gd name="connsiteX294" fmla="*/ 30680 w 524145"/>
                  <a:gd name="connsiteY294" fmla="*/ 1297378 h 1602280"/>
                  <a:gd name="connsiteX295" fmla="*/ 36466 w 524145"/>
                  <a:gd name="connsiteY295" fmla="*/ 1296689 h 1602280"/>
                  <a:gd name="connsiteX296" fmla="*/ 35674 w 524145"/>
                  <a:gd name="connsiteY296" fmla="*/ 1290031 h 1602280"/>
                  <a:gd name="connsiteX297" fmla="*/ 36982 w 524145"/>
                  <a:gd name="connsiteY297" fmla="*/ 1276370 h 1602280"/>
                  <a:gd name="connsiteX298" fmla="*/ 39083 w 524145"/>
                  <a:gd name="connsiteY298" fmla="*/ 1269368 h 1602280"/>
                  <a:gd name="connsiteX299" fmla="*/ 42492 w 524145"/>
                  <a:gd name="connsiteY299" fmla="*/ 1248704 h 1602280"/>
                  <a:gd name="connsiteX300" fmla="*/ 44592 w 524145"/>
                  <a:gd name="connsiteY300" fmla="*/ 1241702 h 1602280"/>
                  <a:gd name="connsiteX301" fmla="*/ 41699 w 524145"/>
                  <a:gd name="connsiteY301" fmla="*/ 1242046 h 1602280"/>
                  <a:gd name="connsiteX302" fmla="*/ 40114 w 524145"/>
                  <a:gd name="connsiteY302" fmla="*/ 1228730 h 1602280"/>
                  <a:gd name="connsiteX303" fmla="*/ 43007 w 524145"/>
                  <a:gd name="connsiteY303" fmla="*/ 1228385 h 1602280"/>
                  <a:gd name="connsiteX304" fmla="*/ 48794 w 524145"/>
                  <a:gd name="connsiteY304" fmla="*/ 1227697 h 1602280"/>
                  <a:gd name="connsiteX305" fmla="*/ 48001 w 524145"/>
                  <a:gd name="connsiteY305" fmla="*/ 1221038 h 1602280"/>
                  <a:gd name="connsiteX306" fmla="*/ 46416 w 524145"/>
                  <a:gd name="connsiteY306" fmla="*/ 1207722 h 1602280"/>
                  <a:gd name="connsiteX307" fmla="*/ 45624 w 524145"/>
                  <a:gd name="connsiteY307" fmla="*/ 1201064 h 1602280"/>
                  <a:gd name="connsiteX308" fmla="*/ 46932 w 524145"/>
                  <a:gd name="connsiteY308" fmla="*/ 1187403 h 1602280"/>
                  <a:gd name="connsiteX309" fmla="*/ 51133 w 524145"/>
                  <a:gd name="connsiteY309" fmla="*/ 1173398 h 1602280"/>
                  <a:gd name="connsiteX310" fmla="*/ 49548 w 524145"/>
                  <a:gd name="connsiteY310" fmla="*/ 1160081 h 1602280"/>
                  <a:gd name="connsiteX311" fmla="*/ 52442 w 524145"/>
                  <a:gd name="connsiteY311" fmla="*/ 1159737 h 1602280"/>
                  <a:gd name="connsiteX312" fmla="*/ 54542 w 524145"/>
                  <a:gd name="connsiteY312" fmla="*/ 1152734 h 1602280"/>
                  <a:gd name="connsiteX313" fmla="*/ 58744 w 524145"/>
                  <a:gd name="connsiteY313" fmla="*/ 1138729 h 1602280"/>
                  <a:gd name="connsiteX314" fmla="*/ 52165 w 524145"/>
                  <a:gd name="connsiteY314" fmla="*/ 1132759 h 1602280"/>
                  <a:gd name="connsiteX315" fmla="*/ 50580 w 524145"/>
                  <a:gd name="connsiteY315" fmla="*/ 1119443 h 1602280"/>
                  <a:gd name="connsiteX316" fmla="*/ 56366 w 524145"/>
                  <a:gd name="connsiteY316" fmla="*/ 1118754 h 1602280"/>
                  <a:gd name="connsiteX317" fmla="*/ 55574 w 524145"/>
                  <a:gd name="connsiteY317" fmla="*/ 1112096 h 1602280"/>
                  <a:gd name="connsiteX318" fmla="*/ 61876 w 524145"/>
                  <a:gd name="connsiteY318" fmla="*/ 1091088 h 1602280"/>
                  <a:gd name="connsiteX319" fmla="*/ 63976 w 524145"/>
                  <a:gd name="connsiteY319" fmla="*/ 1084086 h 1602280"/>
                  <a:gd name="connsiteX320" fmla="*/ 68178 w 524145"/>
                  <a:gd name="connsiteY320" fmla="*/ 1070081 h 1602280"/>
                  <a:gd name="connsiteX321" fmla="*/ 67385 w 524145"/>
                  <a:gd name="connsiteY321" fmla="*/ 1063422 h 1602280"/>
                  <a:gd name="connsiteX322" fmla="*/ 68693 w 524145"/>
                  <a:gd name="connsiteY322" fmla="*/ 1049762 h 1602280"/>
                  <a:gd name="connsiteX323" fmla="*/ 67901 w 524145"/>
                  <a:gd name="connsiteY323" fmla="*/ 1043103 h 1602280"/>
                  <a:gd name="connsiteX324" fmla="*/ 67108 w 524145"/>
                  <a:gd name="connsiteY324" fmla="*/ 1036445 h 1602280"/>
                  <a:gd name="connsiteX325" fmla="*/ 68417 w 524145"/>
                  <a:gd name="connsiteY325" fmla="*/ 1022784 h 1602280"/>
                  <a:gd name="connsiteX326" fmla="*/ 73410 w 524145"/>
                  <a:gd name="connsiteY326" fmla="*/ 1015437 h 1602280"/>
                  <a:gd name="connsiteX327" fmla="*/ 71826 w 524145"/>
                  <a:gd name="connsiteY327" fmla="*/ 1002121 h 1602280"/>
                  <a:gd name="connsiteX328" fmla="*/ 73926 w 524145"/>
                  <a:gd name="connsiteY328" fmla="*/ 995118 h 1602280"/>
                  <a:gd name="connsiteX329" fmla="*/ 79712 w 524145"/>
                  <a:gd name="connsiteY329" fmla="*/ 994430 h 1602280"/>
                  <a:gd name="connsiteX330" fmla="*/ 82606 w 524145"/>
                  <a:gd name="connsiteY330" fmla="*/ 994085 h 1602280"/>
                  <a:gd name="connsiteX331" fmla="*/ 81813 w 524145"/>
                  <a:gd name="connsiteY331" fmla="*/ 987427 h 1602280"/>
                  <a:gd name="connsiteX332" fmla="*/ 83121 w 524145"/>
                  <a:gd name="connsiteY332" fmla="*/ 973766 h 1602280"/>
                  <a:gd name="connsiteX333" fmla="*/ 82329 w 524145"/>
                  <a:gd name="connsiteY333" fmla="*/ 967108 h 1602280"/>
                  <a:gd name="connsiteX334" fmla="*/ 79436 w 524145"/>
                  <a:gd name="connsiteY334" fmla="*/ 967452 h 1602280"/>
                  <a:gd name="connsiteX335" fmla="*/ 76543 w 524145"/>
                  <a:gd name="connsiteY335" fmla="*/ 967797 h 1602280"/>
                  <a:gd name="connsiteX336" fmla="*/ 71549 w 524145"/>
                  <a:gd name="connsiteY336" fmla="*/ 975144 h 1602280"/>
                  <a:gd name="connsiteX337" fmla="*/ 68656 w 524145"/>
                  <a:gd name="connsiteY337" fmla="*/ 975488 h 1602280"/>
                  <a:gd name="connsiteX338" fmla="*/ 67863 w 524145"/>
                  <a:gd name="connsiteY338" fmla="*/ 968830 h 1602280"/>
                  <a:gd name="connsiteX339" fmla="*/ 62077 w 524145"/>
                  <a:gd name="connsiteY339" fmla="*/ 969518 h 1602280"/>
                  <a:gd name="connsiteX340" fmla="*/ 60492 w 524145"/>
                  <a:gd name="connsiteY340" fmla="*/ 956202 h 1602280"/>
                  <a:gd name="connsiteX341" fmla="*/ 66278 w 524145"/>
                  <a:gd name="connsiteY341" fmla="*/ 955513 h 1602280"/>
                  <a:gd name="connsiteX342" fmla="*/ 69171 w 524145"/>
                  <a:gd name="connsiteY342" fmla="*/ 955169 h 1602280"/>
                  <a:gd name="connsiteX343" fmla="*/ 68379 w 524145"/>
                  <a:gd name="connsiteY343" fmla="*/ 948511 h 1602280"/>
                  <a:gd name="connsiteX344" fmla="*/ 74958 w 524145"/>
                  <a:gd name="connsiteY344" fmla="*/ 954480 h 1602280"/>
                  <a:gd name="connsiteX345" fmla="*/ 77851 w 524145"/>
                  <a:gd name="connsiteY345" fmla="*/ 954136 h 1602280"/>
                  <a:gd name="connsiteX346" fmla="*/ 74165 w 524145"/>
                  <a:gd name="connsiteY346" fmla="*/ 947822 h 1602280"/>
                  <a:gd name="connsiteX347" fmla="*/ 72580 w 524145"/>
                  <a:gd name="connsiteY347" fmla="*/ 934506 h 1602280"/>
                  <a:gd name="connsiteX348" fmla="*/ 75473 w 524145"/>
                  <a:gd name="connsiteY348" fmla="*/ 934161 h 1602280"/>
                  <a:gd name="connsiteX349" fmla="*/ 74681 w 524145"/>
                  <a:gd name="connsiteY349" fmla="*/ 927503 h 1602280"/>
                  <a:gd name="connsiteX350" fmla="*/ 77574 w 524145"/>
                  <a:gd name="connsiteY350" fmla="*/ 927159 h 1602280"/>
                  <a:gd name="connsiteX351" fmla="*/ 78367 w 524145"/>
                  <a:gd name="connsiteY351" fmla="*/ 933817 h 1602280"/>
                  <a:gd name="connsiteX352" fmla="*/ 79951 w 524145"/>
                  <a:gd name="connsiteY352" fmla="*/ 947133 h 1602280"/>
                  <a:gd name="connsiteX353" fmla="*/ 80744 w 524145"/>
                  <a:gd name="connsiteY353" fmla="*/ 953792 h 1602280"/>
                  <a:gd name="connsiteX354" fmla="*/ 86530 w 524145"/>
                  <a:gd name="connsiteY354" fmla="*/ 953103 h 1602280"/>
                  <a:gd name="connsiteX355" fmla="*/ 88631 w 524145"/>
                  <a:gd name="connsiteY355" fmla="*/ 946100 h 1602280"/>
                  <a:gd name="connsiteX356" fmla="*/ 92832 w 524145"/>
                  <a:gd name="connsiteY356" fmla="*/ 932095 h 1602280"/>
                  <a:gd name="connsiteX357" fmla="*/ 92040 w 524145"/>
                  <a:gd name="connsiteY357" fmla="*/ 925437 h 1602280"/>
                  <a:gd name="connsiteX358" fmla="*/ 94933 w 524145"/>
                  <a:gd name="connsiteY358" fmla="*/ 925093 h 1602280"/>
                  <a:gd name="connsiteX359" fmla="*/ 100719 w 524145"/>
                  <a:gd name="connsiteY359" fmla="*/ 924404 h 1602280"/>
                  <a:gd name="connsiteX360" fmla="*/ 99927 w 524145"/>
                  <a:gd name="connsiteY360" fmla="*/ 917746 h 1602280"/>
                  <a:gd name="connsiteX361" fmla="*/ 102820 w 524145"/>
                  <a:gd name="connsiteY361" fmla="*/ 917401 h 1602280"/>
                  <a:gd name="connsiteX362" fmla="*/ 105713 w 524145"/>
                  <a:gd name="connsiteY362" fmla="*/ 917057 h 1602280"/>
                  <a:gd name="connsiteX363" fmla="*/ 112292 w 524145"/>
                  <a:gd name="connsiteY363" fmla="*/ 923027 h 1602280"/>
                  <a:gd name="connsiteX364" fmla="*/ 115185 w 524145"/>
                  <a:gd name="connsiteY364" fmla="*/ 922682 h 1602280"/>
                  <a:gd name="connsiteX365" fmla="*/ 114392 w 524145"/>
                  <a:gd name="connsiteY365" fmla="*/ 916024 h 1602280"/>
                  <a:gd name="connsiteX366" fmla="*/ 112807 w 524145"/>
                  <a:gd name="connsiteY366" fmla="*/ 902707 h 1602280"/>
                  <a:gd name="connsiteX367" fmla="*/ 109914 w 524145"/>
                  <a:gd name="connsiteY367" fmla="*/ 903052 h 1602280"/>
                  <a:gd name="connsiteX368" fmla="*/ 109122 w 524145"/>
                  <a:gd name="connsiteY368" fmla="*/ 896394 h 1602280"/>
                  <a:gd name="connsiteX369" fmla="*/ 106744 w 524145"/>
                  <a:gd name="connsiteY369" fmla="*/ 876419 h 1602280"/>
                  <a:gd name="connsiteX370" fmla="*/ 110430 w 524145"/>
                  <a:gd name="connsiteY370" fmla="*/ 882733 h 1602280"/>
                  <a:gd name="connsiteX371" fmla="*/ 118594 w 524145"/>
                  <a:gd name="connsiteY371" fmla="*/ 902019 h 1602280"/>
                  <a:gd name="connsiteX372" fmla="*/ 120179 w 524145"/>
                  <a:gd name="connsiteY372" fmla="*/ 915335 h 1602280"/>
                  <a:gd name="connsiteX373" fmla="*/ 121487 w 524145"/>
                  <a:gd name="connsiteY373" fmla="*/ 901674 h 1602280"/>
                  <a:gd name="connsiteX374" fmla="*/ 126481 w 524145"/>
                  <a:gd name="connsiteY374" fmla="*/ 894328 h 1602280"/>
                  <a:gd name="connsiteX375" fmla="*/ 124896 w 524145"/>
                  <a:gd name="connsiteY375" fmla="*/ 881011 h 1602280"/>
                  <a:gd name="connsiteX376" fmla="*/ 124103 w 524145"/>
                  <a:gd name="connsiteY376" fmla="*/ 874353 h 1602280"/>
                  <a:gd name="connsiteX377" fmla="*/ 119109 w 524145"/>
                  <a:gd name="connsiteY377" fmla="*/ 881700 h 1602280"/>
                  <a:gd name="connsiteX378" fmla="*/ 120694 w 524145"/>
                  <a:gd name="connsiteY378" fmla="*/ 895016 h 1602280"/>
                  <a:gd name="connsiteX379" fmla="*/ 115424 w 524145"/>
                  <a:gd name="connsiteY379" fmla="*/ 875386 h 1602280"/>
                  <a:gd name="connsiteX380" fmla="*/ 113839 w 524145"/>
                  <a:gd name="connsiteY380" fmla="*/ 862069 h 1602280"/>
                  <a:gd name="connsiteX381" fmla="*/ 107260 w 524145"/>
                  <a:gd name="connsiteY381" fmla="*/ 856100 h 1602280"/>
                  <a:gd name="connsiteX382" fmla="*/ 112254 w 524145"/>
                  <a:gd name="connsiteY382" fmla="*/ 848753 h 1602280"/>
                  <a:gd name="connsiteX383" fmla="*/ 113046 w 524145"/>
                  <a:gd name="connsiteY383" fmla="*/ 855411 h 1602280"/>
                  <a:gd name="connsiteX384" fmla="*/ 115939 w 524145"/>
                  <a:gd name="connsiteY384" fmla="*/ 855067 h 1602280"/>
                  <a:gd name="connsiteX385" fmla="*/ 121726 w 524145"/>
                  <a:gd name="connsiteY385" fmla="*/ 854378 h 1602280"/>
                  <a:gd name="connsiteX386" fmla="*/ 125411 w 524145"/>
                  <a:gd name="connsiteY386" fmla="*/ 860692 h 1602280"/>
                  <a:gd name="connsiteX387" fmla="*/ 129889 w 524145"/>
                  <a:gd name="connsiteY387" fmla="*/ 873664 h 1602280"/>
                  <a:gd name="connsiteX388" fmla="*/ 128304 w 524145"/>
                  <a:gd name="connsiteY388" fmla="*/ 860348 h 1602280"/>
                  <a:gd name="connsiteX389" fmla="*/ 135676 w 524145"/>
                  <a:gd name="connsiteY389" fmla="*/ 872975 h 1602280"/>
                  <a:gd name="connsiteX390" fmla="*/ 136468 w 524145"/>
                  <a:gd name="connsiteY390" fmla="*/ 879634 h 1602280"/>
                  <a:gd name="connsiteX391" fmla="*/ 132267 w 524145"/>
                  <a:gd name="connsiteY391" fmla="*/ 893639 h 1602280"/>
                  <a:gd name="connsiteX392" fmla="*/ 133059 w 524145"/>
                  <a:gd name="connsiteY392" fmla="*/ 900297 h 1602280"/>
                  <a:gd name="connsiteX393" fmla="*/ 130166 w 524145"/>
                  <a:gd name="connsiteY393" fmla="*/ 900641 h 1602280"/>
                  <a:gd name="connsiteX394" fmla="*/ 131751 w 524145"/>
                  <a:gd name="connsiteY394" fmla="*/ 913958 h 1602280"/>
                  <a:gd name="connsiteX395" fmla="*/ 134644 w 524145"/>
                  <a:gd name="connsiteY395" fmla="*/ 913614 h 1602280"/>
                  <a:gd name="connsiteX396" fmla="*/ 140430 w 524145"/>
                  <a:gd name="connsiteY396" fmla="*/ 912925 h 1602280"/>
                  <a:gd name="connsiteX397" fmla="*/ 143324 w 524145"/>
                  <a:gd name="connsiteY397" fmla="*/ 912581 h 1602280"/>
                  <a:gd name="connsiteX398" fmla="*/ 141739 w 524145"/>
                  <a:gd name="connsiteY398" fmla="*/ 899264 h 1602280"/>
                  <a:gd name="connsiteX399" fmla="*/ 146732 w 524145"/>
                  <a:gd name="connsiteY399" fmla="*/ 891917 h 1602280"/>
                  <a:gd name="connsiteX400" fmla="*/ 145147 w 524145"/>
                  <a:gd name="connsiteY400" fmla="*/ 878601 h 1602280"/>
                  <a:gd name="connsiteX401" fmla="*/ 148041 w 524145"/>
                  <a:gd name="connsiteY401" fmla="*/ 878256 h 1602280"/>
                  <a:gd name="connsiteX402" fmla="*/ 153034 w 524145"/>
                  <a:gd name="connsiteY402" fmla="*/ 870909 h 1602280"/>
                  <a:gd name="connsiteX403" fmla="*/ 154343 w 524145"/>
                  <a:gd name="connsiteY403" fmla="*/ 857249 h 1602280"/>
                  <a:gd name="connsiteX404" fmla="*/ 153550 w 524145"/>
                  <a:gd name="connsiteY404" fmla="*/ 850590 h 1602280"/>
                  <a:gd name="connsiteX405" fmla="*/ 149865 w 524145"/>
                  <a:gd name="connsiteY405" fmla="*/ 844276 h 1602280"/>
                  <a:gd name="connsiteX406" fmla="*/ 148280 w 524145"/>
                  <a:gd name="connsiteY406" fmla="*/ 830960 h 1602280"/>
                  <a:gd name="connsiteX407" fmla="*/ 147487 w 524145"/>
                  <a:gd name="connsiteY407" fmla="*/ 824302 h 1602280"/>
                  <a:gd name="connsiteX408" fmla="*/ 145902 w 524145"/>
                  <a:gd name="connsiteY408" fmla="*/ 810985 h 1602280"/>
                  <a:gd name="connsiteX409" fmla="*/ 139324 w 524145"/>
                  <a:gd name="connsiteY409" fmla="*/ 805016 h 1602280"/>
                  <a:gd name="connsiteX410" fmla="*/ 137739 w 524145"/>
                  <a:gd name="connsiteY410" fmla="*/ 791699 h 1602280"/>
                  <a:gd name="connsiteX411" fmla="*/ 136946 w 524145"/>
                  <a:gd name="connsiteY411" fmla="*/ 785041 h 1602280"/>
                  <a:gd name="connsiteX412" fmla="*/ 136154 w 524145"/>
                  <a:gd name="connsiteY412" fmla="*/ 778383 h 1602280"/>
                  <a:gd name="connsiteX413" fmla="*/ 133261 w 524145"/>
                  <a:gd name="connsiteY413" fmla="*/ 778727 h 1602280"/>
                  <a:gd name="connsiteX414" fmla="*/ 127474 w 524145"/>
                  <a:gd name="connsiteY414" fmla="*/ 779416 h 1602280"/>
                  <a:gd name="connsiteX415" fmla="*/ 125889 w 524145"/>
                  <a:gd name="connsiteY415" fmla="*/ 766099 h 1602280"/>
                  <a:gd name="connsiteX416" fmla="*/ 124581 w 524145"/>
                  <a:gd name="connsiteY416" fmla="*/ 779760 h 1602280"/>
                  <a:gd name="connsiteX417" fmla="*/ 119587 w 524145"/>
                  <a:gd name="connsiteY417" fmla="*/ 787107 h 1602280"/>
                  <a:gd name="connsiteX418" fmla="*/ 117487 w 524145"/>
                  <a:gd name="connsiteY418" fmla="*/ 794110 h 1602280"/>
                  <a:gd name="connsiteX419" fmla="*/ 116694 w 524145"/>
                  <a:gd name="connsiteY419" fmla="*/ 787451 h 1602280"/>
                  <a:gd name="connsiteX420" fmla="*/ 115902 w 524145"/>
                  <a:gd name="connsiteY420" fmla="*/ 780793 h 1602280"/>
                  <a:gd name="connsiteX421" fmla="*/ 118795 w 524145"/>
                  <a:gd name="connsiteY421" fmla="*/ 780449 h 1602280"/>
                  <a:gd name="connsiteX422" fmla="*/ 122996 w 524145"/>
                  <a:gd name="connsiteY422" fmla="*/ 766444 h 1602280"/>
                  <a:gd name="connsiteX423" fmla="*/ 123512 w 524145"/>
                  <a:gd name="connsiteY423" fmla="*/ 746125 h 1602280"/>
                  <a:gd name="connsiteX424" fmla="*/ 128506 w 524145"/>
                  <a:gd name="connsiteY424" fmla="*/ 738778 h 1602280"/>
                  <a:gd name="connsiteX425" fmla="*/ 129814 w 524145"/>
                  <a:gd name="connsiteY425" fmla="*/ 725117 h 1602280"/>
                  <a:gd name="connsiteX426" fmla="*/ 134015 w 524145"/>
                  <a:gd name="connsiteY426" fmla="*/ 711112 h 1602280"/>
                  <a:gd name="connsiteX427" fmla="*/ 138217 w 524145"/>
                  <a:gd name="connsiteY427" fmla="*/ 697107 h 1602280"/>
                  <a:gd name="connsiteX428" fmla="*/ 144003 w 524145"/>
                  <a:gd name="connsiteY428" fmla="*/ 696418 h 1602280"/>
                  <a:gd name="connsiteX429" fmla="*/ 144519 w 524145"/>
                  <a:gd name="connsiteY429" fmla="*/ 676099 h 1602280"/>
                  <a:gd name="connsiteX430" fmla="*/ 143726 w 524145"/>
                  <a:gd name="connsiteY430" fmla="*/ 669441 h 1602280"/>
                  <a:gd name="connsiteX431" fmla="*/ 148720 w 524145"/>
                  <a:gd name="connsiteY431" fmla="*/ 662094 h 1602280"/>
                  <a:gd name="connsiteX432" fmla="*/ 150028 w 524145"/>
                  <a:gd name="connsiteY432" fmla="*/ 648433 h 1602280"/>
                  <a:gd name="connsiteX433" fmla="*/ 149236 w 524145"/>
                  <a:gd name="connsiteY433" fmla="*/ 641775 h 1602280"/>
                  <a:gd name="connsiteX434" fmla="*/ 146343 w 524145"/>
                  <a:gd name="connsiteY434" fmla="*/ 642119 h 1602280"/>
                  <a:gd name="connsiteX435" fmla="*/ 141349 w 524145"/>
                  <a:gd name="connsiteY435" fmla="*/ 649466 h 1602280"/>
                  <a:gd name="connsiteX436" fmla="*/ 142934 w 524145"/>
                  <a:gd name="connsiteY436" fmla="*/ 662782 h 1602280"/>
                  <a:gd name="connsiteX437" fmla="*/ 140041 w 524145"/>
                  <a:gd name="connsiteY437" fmla="*/ 663127 h 1602280"/>
                  <a:gd name="connsiteX438" fmla="*/ 135047 w 524145"/>
                  <a:gd name="connsiteY438" fmla="*/ 670474 h 1602280"/>
                  <a:gd name="connsiteX439" fmla="*/ 132154 w 524145"/>
                  <a:gd name="connsiteY439" fmla="*/ 670818 h 1602280"/>
                  <a:gd name="connsiteX440" fmla="*/ 130053 w 524145"/>
                  <a:gd name="connsiteY440" fmla="*/ 677820 h 1602280"/>
                  <a:gd name="connsiteX441" fmla="*/ 129261 w 524145"/>
                  <a:gd name="connsiteY441" fmla="*/ 671162 h 1602280"/>
                  <a:gd name="connsiteX442" fmla="*/ 128468 w 524145"/>
                  <a:gd name="connsiteY442" fmla="*/ 664504 h 1602280"/>
                  <a:gd name="connsiteX443" fmla="*/ 131361 w 524145"/>
                  <a:gd name="connsiteY443" fmla="*/ 664160 h 1602280"/>
                  <a:gd name="connsiteX444" fmla="*/ 132669 w 524145"/>
                  <a:gd name="connsiteY444" fmla="*/ 650499 h 1602280"/>
                  <a:gd name="connsiteX445" fmla="*/ 136078 w 524145"/>
                  <a:gd name="connsiteY445" fmla="*/ 629835 h 1602280"/>
                  <a:gd name="connsiteX446" fmla="*/ 138971 w 524145"/>
                  <a:gd name="connsiteY446" fmla="*/ 629491 h 1602280"/>
                  <a:gd name="connsiteX447" fmla="*/ 138179 w 524145"/>
                  <a:gd name="connsiteY447" fmla="*/ 622833 h 1602280"/>
                  <a:gd name="connsiteX448" fmla="*/ 142380 w 524145"/>
                  <a:gd name="connsiteY448" fmla="*/ 608828 h 1602280"/>
                  <a:gd name="connsiteX449" fmla="*/ 145273 w 524145"/>
                  <a:gd name="connsiteY449" fmla="*/ 608483 h 1602280"/>
                  <a:gd name="connsiteX450" fmla="*/ 150267 w 524145"/>
                  <a:gd name="connsiteY450" fmla="*/ 601136 h 1602280"/>
                  <a:gd name="connsiteX451" fmla="*/ 149475 w 524145"/>
                  <a:gd name="connsiteY451" fmla="*/ 594478 h 1602280"/>
                  <a:gd name="connsiteX452" fmla="*/ 150783 w 524145"/>
                  <a:gd name="connsiteY452" fmla="*/ 580817 h 1602280"/>
                  <a:gd name="connsiteX453" fmla="*/ 149990 w 524145"/>
                  <a:gd name="connsiteY453" fmla="*/ 574159 h 1602280"/>
                  <a:gd name="connsiteX454" fmla="*/ 147097 w 524145"/>
                  <a:gd name="connsiteY454" fmla="*/ 574503 h 1602280"/>
                  <a:gd name="connsiteX455" fmla="*/ 142104 w 524145"/>
                  <a:gd name="connsiteY455" fmla="*/ 581850 h 1602280"/>
                  <a:gd name="connsiteX456" fmla="*/ 143688 w 524145"/>
                  <a:gd name="connsiteY456" fmla="*/ 595167 h 1602280"/>
                  <a:gd name="connsiteX457" fmla="*/ 140795 w 524145"/>
                  <a:gd name="connsiteY457" fmla="*/ 595511 h 1602280"/>
                  <a:gd name="connsiteX458" fmla="*/ 135009 w 524145"/>
                  <a:gd name="connsiteY458" fmla="*/ 596200 h 1602280"/>
                  <a:gd name="connsiteX459" fmla="*/ 133424 w 524145"/>
                  <a:gd name="connsiteY459" fmla="*/ 582883 h 1602280"/>
                  <a:gd name="connsiteX460" fmla="*/ 129739 w 524145"/>
                  <a:gd name="connsiteY460" fmla="*/ 576569 h 1602280"/>
                  <a:gd name="connsiteX461" fmla="*/ 130531 w 524145"/>
                  <a:gd name="connsiteY461" fmla="*/ 583228 h 1602280"/>
                  <a:gd name="connsiteX462" fmla="*/ 126330 w 524145"/>
                  <a:gd name="connsiteY462" fmla="*/ 597233 h 1602280"/>
                  <a:gd name="connsiteX463" fmla="*/ 124745 w 524145"/>
                  <a:gd name="connsiteY463" fmla="*/ 583916 h 1602280"/>
                  <a:gd name="connsiteX464" fmla="*/ 121852 w 524145"/>
                  <a:gd name="connsiteY464" fmla="*/ 584261 h 1602280"/>
                  <a:gd name="connsiteX465" fmla="*/ 121059 w 524145"/>
                  <a:gd name="connsiteY465" fmla="*/ 577602 h 1602280"/>
                  <a:gd name="connsiteX466" fmla="*/ 122367 w 524145"/>
                  <a:gd name="connsiteY466" fmla="*/ 563942 h 1602280"/>
                  <a:gd name="connsiteX467" fmla="*/ 121575 w 524145"/>
                  <a:gd name="connsiteY467" fmla="*/ 557284 h 1602280"/>
                  <a:gd name="connsiteX468" fmla="*/ 119990 w 524145"/>
                  <a:gd name="connsiteY468" fmla="*/ 543967 h 1602280"/>
                  <a:gd name="connsiteX469" fmla="*/ 119198 w 524145"/>
                  <a:gd name="connsiteY469" fmla="*/ 537309 h 1602280"/>
                  <a:gd name="connsiteX470" fmla="*/ 124984 w 524145"/>
                  <a:gd name="connsiteY470" fmla="*/ 536620 h 1602280"/>
                  <a:gd name="connsiteX471" fmla="*/ 127085 w 524145"/>
                  <a:gd name="connsiteY471" fmla="*/ 529617 h 1602280"/>
                  <a:gd name="connsiteX472" fmla="*/ 125500 w 524145"/>
                  <a:gd name="connsiteY472" fmla="*/ 516301 h 1602280"/>
                  <a:gd name="connsiteX473" fmla="*/ 124707 w 524145"/>
                  <a:gd name="connsiteY473" fmla="*/ 509643 h 1602280"/>
                  <a:gd name="connsiteX474" fmla="*/ 130493 w 524145"/>
                  <a:gd name="connsiteY474" fmla="*/ 508954 h 1602280"/>
                  <a:gd name="connsiteX475" fmla="*/ 128908 w 524145"/>
                  <a:gd name="connsiteY475" fmla="*/ 495638 h 1602280"/>
                  <a:gd name="connsiteX476" fmla="*/ 131802 w 524145"/>
                  <a:gd name="connsiteY476" fmla="*/ 495293 h 1602280"/>
                  <a:gd name="connsiteX477" fmla="*/ 131009 w 524145"/>
                  <a:gd name="connsiteY477" fmla="*/ 488635 h 1602280"/>
                  <a:gd name="connsiteX478" fmla="*/ 135210 w 524145"/>
                  <a:gd name="connsiteY478" fmla="*/ 474630 h 1602280"/>
                  <a:gd name="connsiteX479" fmla="*/ 134418 w 524145"/>
                  <a:gd name="connsiteY479" fmla="*/ 467972 h 1602280"/>
                  <a:gd name="connsiteX480" fmla="*/ 137311 w 524145"/>
                  <a:gd name="connsiteY480" fmla="*/ 467627 h 1602280"/>
                  <a:gd name="connsiteX481" fmla="*/ 136519 w 524145"/>
                  <a:gd name="connsiteY481" fmla="*/ 460969 h 1602280"/>
                  <a:gd name="connsiteX482" fmla="*/ 134934 w 524145"/>
                  <a:gd name="connsiteY482" fmla="*/ 447653 h 1602280"/>
                  <a:gd name="connsiteX483" fmla="*/ 137827 w 524145"/>
                  <a:gd name="connsiteY483" fmla="*/ 447308 h 1602280"/>
                  <a:gd name="connsiteX484" fmla="*/ 142821 w 524145"/>
                  <a:gd name="connsiteY484" fmla="*/ 439961 h 1602280"/>
                  <a:gd name="connsiteX485" fmla="*/ 141236 w 524145"/>
                  <a:gd name="connsiteY485" fmla="*/ 426645 h 1602280"/>
                  <a:gd name="connsiteX486" fmla="*/ 149915 w 524145"/>
                  <a:gd name="connsiteY486" fmla="*/ 425612 h 1602280"/>
                  <a:gd name="connsiteX487" fmla="*/ 149123 w 524145"/>
                  <a:gd name="connsiteY487" fmla="*/ 418954 h 1602280"/>
                  <a:gd name="connsiteX488" fmla="*/ 150431 w 524145"/>
                  <a:gd name="connsiteY488" fmla="*/ 405293 h 1602280"/>
                  <a:gd name="connsiteX489" fmla="*/ 152532 w 524145"/>
                  <a:gd name="connsiteY489" fmla="*/ 398290 h 1602280"/>
                  <a:gd name="connsiteX490" fmla="*/ 157525 w 524145"/>
                  <a:gd name="connsiteY490" fmla="*/ 390943 h 1602280"/>
                  <a:gd name="connsiteX491" fmla="*/ 160418 w 524145"/>
                  <a:gd name="connsiteY491" fmla="*/ 390599 h 1602280"/>
                  <a:gd name="connsiteX492" fmla="*/ 158834 w 524145"/>
                  <a:gd name="connsiteY492" fmla="*/ 377283 h 1602280"/>
                  <a:gd name="connsiteX493" fmla="*/ 163827 w 524145"/>
                  <a:gd name="connsiteY493" fmla="*/ 369936 h 1602280"/>
                  <a:gd name="connsiteX494" fmla="*/ 165136 w 524145"/>
                  <a:gd name="connsiteY494" fmla="*/ 356275 h 1602280"/>
                  <a:gd name="connsiteX495" fmla="*/ 170922 w 524145"/>
                  <a:gd name="connsiteY495" fmla="*/ 355586 h 1602280"/>
                  <a:gd name="connsiteX496" fmla="*/ 170129 w 524145"/>
                  <a:gd name="connsiteY496" fmla="*/ 348928 h 1602280"/>
                  <a:gd name="connsiteX497" fmla="*/ 173022 w 524145"/>
                  <a:gd name="connsiteY497" fmla="*/ 348584 h 1602280"/>
                  <a:gd name="connsiteX498" fmla="*/ 171437 w 524145"/>
                  <a:gd name="connsiteY498" fmla="*/ 335267 h 1602280"/>
                  <a:gd name="connsiteX499" fmla="*/ 173538 w 524145"/>
                  <a:gd name="connsiteY499" fmla="*/ 328264 h 1602280"/>
                  <a:gd name="connsiteX500" fmla="*/ 178532 w 524145"/>
                  <a:gd name="connsiteY500" fmla="*/ 320918 h 1602280"/>
                  <a:gd name="connsiteX501" fmla="*/ 187211 w 524145"/>
                  <a:gd name="connsiteY501" fmla="*/ 319885 h 1602280"/>
                  <a:gd name="connsiteX502" fmla="*/ 185626 w 524145"/>
                  <a:gd name="connsiteY502" fmla="*/ 306568 h 1602280"/>
                  <a:gd name="connsiteX503" fmla="*/ 187727 w 524145"/>
                  <a:gd name="connsiteY503" fmla="*/ 299565 h 1602280"/>
                  <a:gd name="connsiteX504" fmla="*/ 193513 w 524145"/>
                  <a:gd name="connsiteY504" fmla="*/ 298877 h 1602280"/>
                  <a:gd name="connsiteX505" fmla="*/ 191928 w 524145"/>
                  <a:gd name="connsiteY505" fmla="*/ 285560 h 1602280"/>
                  <a:gd name="connsiteX506" fmla="*/ 186142 w 524145"/>
                  <a:gd name="connsiteY506" fmla="*/ 286249 h 1602280"/>
                  <a:gd name="connsiteX507" fmla="*/ 191136 w 524145"/>
                  <a:gd name="connsiteY507" fmla="*/ 278902 h 1602280"/>
                  <a:gd name="connsiteX508" fmla="*/ 194029 w 524145"/>
                  <a:gd name="connsiteY508" fmla="*/ 278558 h 1602280"/>
                  <a:gd name="connsiteX509" fmla="*/ 196922 w 524145"/>
                  <a:gd name="connsiteY509" fmla="*/ 278213 h 1602280"/>
                  <a:gd name="connsiteX510" fmla="*/ 201916 w 524145"/>
                  <a:gd name="connsiteY510" fmla="*/ 270867 h 1602280"/>
                  <a:gd name="connsiteX511" fmla="*/ 204809 w 524145"/>
                  <a:gd name="connsiteY511" fmla="*/ 270522 h 1602280"/>
                  <a:gd name="connsiteX512" fmla="*/ 203224 w 524145"/>
                  <a:gd name="connsiteY512" fmla="*/ 257206 h 1602280"/>
                  <a:gd name="connsiteX513" fmla="*/ 208218 w 524145"/>
                  <a:gd name="connsiteY513" fmla="*/ 249859 h 1602280"/>
                  <a:gd name="connsiteX514" fmla="*/ 206633 w 524145"/>
                  <a:gd name="connsiteY514" fmla="*/ 236542 h 1602280"/>
                  <a:gd name="connsiteX515" fmla="*/ 209526 w 524145"/>
                  <a:gd name="connsiteY515" fmla="*/ 236198 h 1602280"/>
                  <a:gd name="connsiteX516" fmla="*/ 204256 w 524145"/>
                  <a:gd name="connsiteY516" fmla="*/ 216568 h 1602280"/>
                  <a:gd name="connsiteX517" fmla="*/ 203463 w 524145"/>
                  <a:gd name="connsiteY517" fmla="*/ 209909 h 1602280"/>
                  <a:gd name="connsiteX518" fmla="*/ 206356 w 524145"/>
                  <a:gd name="connsiteY518" fmla="*/ 209565 h 1602280"/>
                  <a:gd name="connsiteX519" fmla="*/ 212143 w 524145"/>
                  <a:gd name="connsiteY519" fmla="*/ 208876 h 1602280"/>
                  <a:gd name="connsiteX520" fmla="*/ 215036 w 524145"/>
                  <a:gd name="connsiteY520" fmla="*/ 208532 h 1602280"/>
                  <a:gd name="connsiteX521" fmla="*/ 214243 w 524145"/>
                  <a:gd name="connsiteY521" fmla="*/ 201874 h 1602280"/>
                  <a:gd name="connsiteX522" fmla="*/ 212658 w 524145"/>
                  <a:gd name="connsiteY522" fmla="*/ 188557 h 1602280"/>
                  <a:gd name="connsiteX523" fmla="*/ 215551 w 524145"/>
                  <a:gd name="connsiteY523" fmla="*/ 188213 h 1602280"/>
                  <a:gd name="connsiteX524" fmla="*/ 220545 w 524145"/>
                  <a:gd name="connsiteY524" fmla="*/ 180866 h 1602280"/>
                  <a:gd name="connsiteX525" fmla="*/ 218960 w 524145"/>
                  <a:gd name="connsiteY525" fmla="*/ 167550 h 1602280"/>
                  <a:gd name="connsiteX526" fmla="*/ 221853 w 524145"/>
                  <a:gd name="connsiteY526" fmla="*/ 167205 h 1602280"/>
                  <a:gd name="connsiteX527" fmla="*/ 221061 w 524145"/>
                  <a:gd name="connsiteY527" fmla="*/ 160547 h 1602280"/>
                  <a:gd name="connsiteX528" fmla="*/ 226847 w 524145"/>
                  <a:gd name="connsiteY528" fmla="*/ 159858 h 1602280"/>
                  <a:gd name="connsiteX529" fmla="*/ 229740 w 524145"/>
                  <a:gd name="connsiteY529" fmla="*/ 159514 h 1602280"/>
                  <a:gd name="connsiteX530" fmla="*/ 235527 w 524145"/>
                  <a:gd name="connsiteY530" fmla="*/ 158825 h 1602280"/>
                  <a:gd name="connsiteX531" fmla="*/ 233942 w 524145"/>
                  <a:gd name="connsiteY531" fmla="*/ 145509 h 1602280"/>
                  <a:gd name="connsiteX532" fmla="*/ 236042 w 524145"/>
                  <a:gd name="connsiteY532" fmla="*/ 138506 h 1602280"/>
                  <a:gd name="connsiteX533" fmla="*/ 235250 w 524145"/>
                  <a:gd name="connsiteY533" fmla="*/ 131848 h 1602280"/>
                  <a:gd name="connsiteX534" fmla="*/ 238143 w 524145"/>
                  <a:gd name="connsiteY534" fmla="*/ 131504 h 1602280"/>
                  <a:gd name="connsiteX535" fmla="*/ 236558 w 524145"/>
                  <a:gd name="connsiteY535" fmla="*/ 118187 h 1602280"/>
                  <a:gd name="connsiteX536" fmla="*/ 242344 w 524145"/>
                  <a:gd name="connsiteY536" fmla="*/ 117499 h 1602280"/>
                  <a:gd name="connsiteX537" fmla="*/ 244445 w 524145"/>
                  <a:gd name="connsiteY537" fmla="*/ 110496 h 1602280"/>
                  <a:gd name="connsiteX538" fmla="*/ 242860 w 524145"/>
                  <a:gd name="connsiteY538" fmla="*/ 97179 h 1602280"/>
                  <a:gd name="connsiteX539" fmla="*/ 248646 w 524145"/>
                  <a:gd name="connsiteY539" fmla="*/ 96491 h 1602280"/>
                  <a:gd name="connsiteX540" fmla="*/ 247854 w 524145"/>
                  <a:gd name="connsiteY540" fmla="*/ 89832 h 1602280"/>
                  <a:gd name="connsiteX541" fmla="*/ 249162 w 524145"/>
                  <a:gd name="connsiteY541" fmla="*/ 76172 h 1602280"/>
                  <a:gd name="connsiteX542" fmla="*/ 250747 w 524145"/>
                  <a:gd name="connsiteY542" fmla="*/ 89488 h 1602280"/>
                  <a:gd name="connsiteX543" fmla="*/ 257049 w 524145"/>
                  <a:gd name="connsiteY543" fmla="*/ 68480 h 1602280"/>
                  <a:gd name="connsiteX544" fmla="*/ 264936 w 524145"/>
                  <a:gd name="connsiteY544" fmla="*/ 60789 h 1602280"/>
                  <a:gd name="connsiteX545" fmla="*/ 263351 w 524145"/>
                  <a:gd name="connsiteY545" fmla="*/ 47473 h 1602280"/>
                  <a:gd name="connsiteX546" fmla="*/ 272030 w 524145"/>
                  <a:gd name="connsiteY546" fmla="*/ 46440 h 1602280"/>
                  <a:gd name="connsiteX547" fmla="*/ 274131 w 524145"/>
                  <a:gd name="connsiteY547" fmla="*/ 39437 h 1602280"/>
                  <a:gd name="connsiteX548" fmla="*/ 277024 w 524145"/>
                  <a:gd name="connsiteY548" fmla="*/ 39093 h 1602280"/>
                  <a:gd name="connsiteX549" fmla="*/ 282810 w 524145"/>
                  <a:gd name="connsiteY549" fmla="*/ 38404 h 1602280"/>
                  <a:gd name="connsiteX550" fmla="*/ 286496 w 524145"/>
                  <a:gd name="connsiteY550" fmla="*/ 44718 h 1602280"/>
                  <a:gd name="connsiteX551" fmla="*/ 285703 w 524145"/>
                  <a:gd name="connsiteY551" fmla="*/ 38060 h 1602280"/>
                  <a:gd name="connsiteX552" fmla="*/ 284119 w 524145"/>
                  <a:gd name="connsiteY552" fmla="*/ 24743 h 1602280"/>
                  <a:gd name="connsiteX553" fmla="*/ 289905 w 524145"/>
                  <a:gd name="connsiteY553" fmla="*/ 24055 h 1602280"/>
                  <a:gd name="connsiteX554" fmla="*/ 292798 w 524145"/>
                  <a:gd name="connsiteY554" fmla="*/ 23710 h 1602280"/>
                  <a:gd name="connsiteX555" fmla="*/ 298584 w 524145"/>
                  <a:gd name="connsiteY555" fmla="*/ 23022 h 1602280"/>
                  <a:gd name="connsiteX556" fmla="*/ 297792 w 524145"/>
                  <a:gd name="connsiteY556" fmla="*/ 16363 h 1602280"/>
                  <a:gd name="connsiteX557" fmla="*/ 300685 w 524145"/>
                  <a:gd name="connsiteY557" fmla="*/ 16019 h 1602280"/>
                  <a:gd name="connsiteX558" fmla="*/ 303578 w 524145"/>
                  <a:gd name="connsiteY558" fmla="*/ 15675 h 1602280"/>
                  <a:gd name="connsiteX559" fmla="*/ 309364 w 524145"/>
                  <a:gd name="connsiteY559" fmla="*/ 14986 h 1602280"/>
                  <a:gd name="connsiteX560" fmla="*/ 307779 w 524145"/>
                  <a:gd name="connsiteY560" fmla="*/ 1670 h 1602280"/>
                  <a:gd name="connsiteX561" fmla="*/ 310672 w 524145"/>
                  <a:gd name="connsiteY561" fmla="*/ 1325 h 1602280"/>
                  <a:gd name="connsiteX562" fmla="*/ 312257 w 524145"/>
                  <a:gd name="connsiteY562" fmla="*/ 14642 h 1602280"/>
                  <a:gd name="connsiteX563" fmla="*/ 318044 w 524145"/>
                  <a:gd name="connsiteY563" fmla="*/ 13953 h 1602280"/>
                  <a:gd name="connsiteX564" fmla="*/ 320937 w 524145"/>
                  <a:gd name="connsiteY564" fmla="*/ 13609 h 1602280"/>
                  <a:gd name="connsiteX565" fmla="*/ 319352 w 524145"/>
                  <a:gd name="connsiteY565" fmla="*/ 292 h 1602280"/>
                  <a:gd name="connsiteX566" fmla="*/ 321813 w 524145"/>
                  <a:gd name="connsiteY566" fmla="*/ 0 h 160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</a:cxnLst>
                <a:rect l="l" t="t" r="r" b="b"/>
                <a:pathLst>
                  <a:path w="524145" h="1602280">
                    <a:moveTo>
                      <a:pt x="321813" y="0"/>
                    </a:moveTo>
                    <a:lnTo>
                      <a:pt x="345721" y="17707"/>
                    </a:lnTo>
                    <a:cubicBezTo>
                      <a:pt x="394775" y="46758"/>
                      <a:pt x="445892" y="69618"/>
                      <a:pt x="470022" y="105813"/>
                    </a:cubicBezTo>
                    <a:cubicBezTo>
                      <a:pt x="518282" y="178203"/>
                      <a:pt x="527172" y="268373"/>
                      <a:pt x="523362" y="326793"/>
                    </a:cubicBezTo>
                    <a:cubicBezTo>
                      <a:pt x="519552" y="385213"/>
                      <a:pt x="452242" y="402993"/>
                      <a:pt x="447162" y="456333"/>
                    </a:cubicBezTo>
                    <a:cubicBezTo>
                      <a:pt x="443352" y="496338"/>
                      <a:pt x="436685" y="538486"/>
                      <a:pt x="459306" y="590814"/>
                    </a:cubicBezTo>
                    <a:lnTo>
                      <a:pt x="462853" y="596732"/>
                    </a:lnTo>
                    <a:lnTo>
                      <a:pt x="458800" y="604930"/>
                    </a:lnTo>
                    <a:lnTo>
                      <a:pt x="453806" y="612277"/>
                    </a:lnTo>
                    <a:lnTo>
                      <a:pt x="450913" y="612622"/>
                    </a:lnTo>
                    <a:lnTo>
                      <a:pt x="452498" y="625938"/>
                    </a:lnTo>
                    <a:lnTo>
                      <a:pt x="449605" y="626282"/>
                    </a:lnTo>
                    <a:lnTo>
                      <a:pt x="443819" y="626971"/>
                    </a:lnTo>
                    <a:lnTo>
                      <a:pt x="436724" y="641321"/>
                    </a:lnTo>
                    <a:lnTo>
                      <a:pt x="427529" y="662673"/>
                    </a:lnTo>
                    <a:lnTo>
                      <a:pt x="424636" y="663017"/>
                    </a:lnTo>
                    <a:lnTo>
                      <a:pt x="426221" y="676334"/>
                    </a:lnTo>
                    <a:lnTo>
                      <a:pt x="421227" y="683680"/>
                    </a:lnTo>
                    <a:lnTo>
                      <a:pt x="419126" y="690683"/>
                    </a:lnTo>
                    <a:lnTo>
                      <a:pt x="413340" y="691372"/>
                    </a:lnTo>
                    <a:lnTo>
                      <a:pt x="410447" y="691716"/>
                    </a:lnTo>
                    <a:lnTo>
                      <a:pt x="409139" y="705377"/>
                    </a:lnTo>
                    <a:lnTo>
                      <a:pt x="409931" y="712035"/>
                    </a:lnTo>
                    <a:lnTo>
                      <a:pt x="404145" y="712724"/>
                    </a:lnTo>
                    <a:lnTo>
                      <a:pt x="405730" y="726040"/>
                    </a:lnTo>
                    <a:lnTo>
                      <a:pt x="402837" y="726385"/>
                    </a:lnTo>
                    <a:lnTo>
                      <a:pt x="397051" y="727073"/>
                    </a:lnTo>
                    <a:lnTo>
                      <a:pt x="397843" y="733732"/>
                    </a:lnTo>
                    <a:lnTo>
                      <a:pt x="394950" y="734076"/>
                    </a:lnTo>
                    <a:lnTo>
                      <a:pt x="389164" y="734765"/>
                    </a:lnTo>
                    <a:lnTo>
                      <a:pt x="387855" y="748425"/>
                    </a:lnTo>
                    <a:lnTo>
                      <a:pt x="384962" y="748770"/>
                    </a:lnTo>
                    <a:lnTo>
                      <a:pt x="385755" y="755428"/>
                    </a:lnTo>
                    <a:lnTo>
                      <a:pt x="386547" y="762086"/>
                    </a:lnTo>
                    <a:lnTo>
                      <a:pt x="382346" y="776091"/>
                    </a:lnTo>
                    <a:lnTo>
                      <a:pt x="380245" y="783094"/>
                    </a:lnTo>
                    <a:lnTo>
                      <a:pt x="379453" y="776436"/>
                    </a:lnTo>
                    <a:lnTo>
                      <a:pt x="377868" y="763119"/>
                    </a:lnTo>
                    <a:lnTo>
                      <a:pt x="373667" y="777124"/>
                    </a:lnTo>
                    <a:lnTo>
                      <a:pt x="371566" y="784127"/>
                    </a:lnTo>
                    <a:lnTo>
                      <a:pt x="367365" y="798132"/>
                    </a:lnTo>
                    <a:lnTo>
                      <a:pt x="362371" y="805479"/>
                    </a:lnTo>
                    <a:lnTo>
                      <a:pt x="358962" y="826142"/>
                    </a:lnTo>
                    <a:lnTo>
                      <a:pt x="356069" y="826487"/>
                    </a:lnTo>
                    <a:lnTo>
                      <a:pt x="350283" y="827175"/>
                    </a:lnTo>
                    <a:lnTo>
                      <a:pt x="351075" y="833834"/>
                    </a:lnTo>
                    <a:lnTo>
                      <a:pt x="356861" y="833145"/>
                    </a:lnTo>
                    <a:lnTo>
                      <a:pt x="358446" y="846461"/>
                    </a:lnTo>
                    <a:lnTo>
                      <a:pt x="352660" y="847150"/>
                    </a:lnTo>
                    <a:lnTo>
                      <a:pt x="350559" y="854153"/>
                    </a:lnTo>
                    <a:lnTo>
                      <a:pt x="346358" y="868158"/>
                    </a:lnTo>
                    <a:lnTo>
                      <a:pt x="343465" y="868502"/>
                    </a:lnTo>
                    <a:lnTo>
                      <a:pt x="341880" y="855186"/>
                    </a:lnTo>
                    <a:lnTo>
                      <a:pt x="320081" y="918553"/>
                    </a:lnTo>
                    <a:lnTo>
                      <a:pt x="302483" y="967916"/>
                    </a:lnTo>
                    <a:lnTo>
                      <a:pt x="279891" y="1024625"/>
                    </a:lnTo>
                    <a:lnTo>
                      <a:pt x="260193" y="1080990"/>
                    </a:lnTo>
                    <a:lnTo>
                      <a:pt x="229199" y="1165709"/>
                    </a:lnTo>
                    <a:lnTo>
                      <a:pt x="224997" y="1179715"/>
                    </a:lnTo>
                    <a:lnTo>
                      <a:pt x="222897" y="1186717"/>
                    </a:lnTo>
                    <a:lnTo>
                      <a:pt x="224482" y="1200034"/>
                    </a:lnTo>
                    <a:lnTo>
                      <a:pt x="221589" y="1200378"/>
                    </a:lnTo>
                    <a:lnTo>
                      <a:pt x="222381" y="1207036"/>
                    </a:lnTo>
                    <a:lnTo>
                      <a:pt x="223966" y="1220353"/>
                    </a:lnTo>
                    <a:lnTo>
                      <a:pt x="218972" y="1227700"/>
                    </a:lnTo>
                    <a:lnTo>
                      <a:pt x="219765" y="1234358"/>
                    </a:lnTo>
                    <a:lnTo>
                      <a:pt x="216079" y="1228044"/>
                    </a:lnTo>
                    <a:lnTo>
                      <a:pt x="210293" y="1228733"/>
                    </a:lnTo>
                    <a:lnTo>
                      <a:pt x="216872" y="1234702"/>
                    </a:lnTo>
                    <a:lnTo>
                      <a:pt x="212670" y="1248707"/>
                    </a:lnTo>
                    <a:lnTo>
                      <a:pt x="211085" y="1235391"/>
                    </a:lnTo>
                    <a:lnTo>
                      <a:pt x="208192" y="1235735"/>
                    </a:lnTo>
                    <a:lnTo>
                      <a:pt x="207400" y="1229077"/>
                    </a:lnTo>
                    <a:lnTo>
                      <a:pt x="202406" y="1236424"/>
                    </a:lnTo>
                    <a:lnTo>
                      <a:pt x="201098" y="1250085"/>
                    </a:lnTo>
                    <a:lnTo>
                      <a:pt x="201890" y="1256743"/>
                    </a:lnTo>
                    <a:lnTo>
                      <a:pt x="200582" y="1270404"/>
                    </a:lnTo>
                    <a:lnTo>
                      <a:pt x="194796" y="1271092"/>
                    </a:lnTo>
                    <a:lnTo>
                      <a:pt x="192695" y="1278095"/>
                    </a:lnTo>
                    <a:lnTo>
                      <a:pt x="185601" y="1292445"/>
                    </a:lnTo>
                    <a:lnTo>
                      <a:pt x="179814" y="1293133"/>
                    </a:lnTo>
                    <a:lnTo>
                      <a:pt x="177714" y="1300136"/>
                    </a:lnTo>
                    <a:lnTo>
                      <a:pt x="174821" y="1300480"/>
                    </a:lnTo>
                    <a:lnTo>
                      <a:pt x="175613" y="1307138"/>
                    </a:lnTo>
                    <a:lnTo>
                      <a:pt x="180091" y="1320111"/>
                    </a:lnTo>
                    <a:lnTo>
                      <a:pt x="177198" y="1320455"/>
                    </a:lnTo>
                    <a:lnTo>
                      <a:pt x="171412" y="1321144"/>
                    </a:lnTo>
                    <a:lnTo>
                      <a:pt x="172204" y="1327802"/>
                    </a:lnTo>
                    <a:lnTo>
                      <a:pt x="168519" y="1321488"/>
                    </a:lnTo>
                    <a:lnTo>
                      <a:pt x="169311" y="1328146"/>
                    </a:lnTo>
                    <a:lnTo>
                      <a:pt x="165110" y="1342151"/>
                    </a:lnTo>
                    <a:lnTo>
                      <a:pt x="163009" y="1349154"/>
                    </a:lnTo>
                    <a:lnTo>
                      <a:pt x="164594" y="1362470"/>
                    </a:lnTo>
                    <a:lnTo>
                      <a:pt x="167487" y="1362126"/>
                    </a:lnTo>
                    <a:lnTo>
                      <a:pt x="165902" y="1348809"/>
                    </a:lnTo>
                    <a:lnTo>
                      <a:pt x="171688" y="1348121"/>
                    </a:lnTo>
                    <a:lnTo>
                      <a:pt x="173273" y="1361437"/>
                    </a:lnTo>
                    <a:lnTo>
                      <a:pt x="168280" y="1368784"/>
                    </a:lnTo>
                    <a:lnTo>
                      <a:pt x="166179" y="1375787"/>
                    </a:lnTo>
                    <a:lnTo>
                      <a:pt x="160393" y="1376475"/>
                    </a:lnTo>
                    <a:lnTo>
                      <a:pt x="161978" y="1389792"/>
                    </a:lnTo>
                    <a:lnTo>
                      <a:pt x="159877" y="1396795"/>
                    </a:lnTo>
                    <a:lnTo>
                      <a:pt x="152782" y="1411144"/>
                    </a:lnTo>
                    <a:lnTo>
                      <a:pt x="150682" y="1418147"/>
                    </a:lnTo>
                    <a:lnTo>
                      <a:pt x="145688" y="1425494"/>
                    </a:lnTo>
                    <a:lnTo>
                      <a:pt x="147273" y="1438810"/>
                    </a:lnTo>
                    <a:lnTo>
                      <a:pt x="145172" y="1445813"/>
                    </a:lnTo>
                    <a:lnTo>
                      <a:pt x="138594" y="1439843"/>
                    </a:lnTo>
                    <a:lnTo>
                      <a:pt x="139386" y="1446501"/>
                    </a:lnTo>
                    <a:lnTo>
                      <a:pt x="138078" y="1460162"/>
                    </a:lnTo>
                    <a:lnTo>
                      <a:pt x="135977" y="1467165"/>
                    </a:lnTo>
                    <a:lnTo>
                      <a:pt x="130191" y="1467853"/>
                    </a:lnTo>
                    <a:lnTo>
                      <a:pt x="131776" y="1481170"/>
                    </a:lnTo>
                    <a:lnTo>
                      <a:pt x="128883" y="1481514"/>
                    </a:lnTo>
                    <a:lnTo>
                      <a:pt x="129675" y="1488172"/>
                    </a:lnTo>
                    <a:lnTo>
                      <a:pt x="123889" y="1488861"/>
                    </a:lnTo>
                    <a:lnTo>
                      <a:pt x="121788" y="1495864"/>
                    </a:lnTo>
                    <a:lnTo>
                      <a:pt x="118895" y="1496208"/>
                    </a:lnTo>
                    <a:lnTo>
                      <a:pt x="115486" y="1516871"/>
                    </a:lnTo>
                    <a:lnTo>
                      <a:pt x="114178" y="1530532"/>
                    </a:lnTo>
                    <a:lnTo>
                      <a:pt x="106291" y="1538223"/>
                    </a:lnTo>
                    <a:lnTo>
                      <a:pt x="102090" y="1552229"/>
                    </a:lnTo>
                    <a:lnTo>
                      <a:pt x="97612" y="1539256"/>
                    </a:lnTo>
                    <a:lnTo>
                      <a:pt x="94719" y="1539601"/>
                    </a:lnTo>
                    <a:lnTo>
                      <a:pt x="96304" y="1552917"/>
                    </a:lnTo>
                    <a:lnTo>
                      <a:pt x="90517" y="1553606"/>
                    </a:lnTo>
                    <a:lnTo>
                      <a:pt x="91310" y="1560264"/>
                    </a:lnTo>
                    <a:lnTo>
                      <a:pt x="97096" y="1559575"/>
                    </a:lnTo>
                    <a:lnTo>
                      <a:pt x="99989" y="1559231"/>
                    </a:lnTo>
                    <a:lnTo>
                      <a:pt x="102882" y="1558887"/>
                    </a:lnTo>
                    <a:lnTo>
                      <a:pt x="100782" y="1565889"/>
                    </a:lnTo>
                    <a:lnTo>
                      <a:pt x="97888" y="1566234"/>
                    </a:lnTo>
                    <a:lnTo>
                      <a:pt x="92102" y="1566922"/>
                    </a:lnTo>
                    <a:lnTo>
                      <a:pt x="93687" y="1580239"/>
                    </a:lnTo>
                    <a:lnTo>
                      <a:pt x="90794" y="1580583"/>
                    </a:lnTo>
                    <a:lnTo>
                      <a:pt x="89209" y="1567267"/>
                    </a:lnTo>
                    <a:lnTo>
                      <a:pt x="83423" y="1567955"/>
                    </a:lnTo>
                    <a:lnTo>
                      <a:pt x="82115" y="1581616"/>
                    </a:lnTo>
                    <a:lnTo>
                      <a:pt x="82907" y="1588274"/>
                    </a:lnTo>
                    <a:lnTo>
                      <a:pt x="77121" y="1588963"/>
                    </a:lnTo>
                    <a:lnTo>
                      <a:pt x="78706" y="1602280"/>
                    </a:lnTo>
                    <a:lnTo>
                      <a:pt x="76328" y="1582305"/>
                    </a:lnTo>
                    <a:lnTo>
                      <a:pt x="80530" y="1568300"/>
                    </a:lnTo>
                    <a:lnTo>
                      <a:pt x="79737" y="1561642"/>
                    </a:lnTo>
                    <a:lnTo>
                      <a:pt x="82630" y="1561297"/>
                    </a:lnTo>
                    <a:lnTo>
                      <a:pt x="88417" y="1560609"/>
                    </a:lnTo>
                    <a:lnTo>
                      <a:pt x="87624" y="1553950"/>
                    </a:lnTo>
                    <a:lnTo>
                      <a:pt x="88932" y="1540289"/>
                    </a:lnTo>
                    <a:lnTo>
                      <a:pt x="88140" y="1533631"/>
                    </a:lnTo>
                    <a:lnTo>
                      <a:pt x="86555" y="1520315"/>
                    </a:lnTo>
                    <a:lnTo>
                      <a:pt x="91549" y="1512968"/>
                    </a:lnTo>
                    <a:lnTo>
                      <a:pt x="89964" y="1499651"/>
                    </a:lnTo>
                    <a:lnTo>
                      <a:pt x="89171" y="1492993"/>
                    </a:lnTo>
                    <a:lnTo>
                      <a:pt x="92065" y="1492649"/>
                    </a:lnTo>
                    <a:lnTo>
                      <a:pt x="91272" y="1485991"/>
                    </a:lnTo>
                    <a:lnTo>
                      <a:pt x="94165" y="1485646"/>
                    </a:lnTo>
                    <a:lnTo>
                      <a:pt x="102845" y="1484613"/>
                    </a:lnTo>
                    <a:lnTo>
                      <a:pt x="108631" y="1483924"/>
                    </a:lnTo>
                    <a:lnTo>
                      <a:pt x="107046" y="1470608"/>
                    </a:lnTo>
                    <a:lnTo>
                      <a:pt x="109939" y="1470264"/>
                    </a:lnTo>
                    <a:lnTo>
                      <a:pt x="115725" y="1469575"/>
                    </a:lnTo>
                    <a:lnTo>
                      <a:pt x="114933" y="1462917"/>
                    </a:lnTo>
                    <a:lnTo>
                      <a:pt x="117826" y="1462572"/>
                    </a:lnTo>
                    <a:lnTo>
                      <a:pt x="116241" y="1449256"/>
                    </a:lnTo>
                    <a:lnTo>
                      <a:pt x="113348" y="1449600"/>
                    </a:lnTo>
                    <a:lnTo>
                      <a:pt x="109147" y="1463605"/>
                    </a:lnTo>
                    <a:lnTo>
                      <a:pt x="104669" y="1450633"/>
                    </a:lnTo>
                    <a:lnTo>
                      <a:pt x="106769" y="1443631"/>
                    </a:lnTo>
                    <a:lnTo>
                      <a:pt x="105184" y="1430314"/>
                    </a:lnTo>
                    <a:lnTo>
                      <a:pt x="110970" y="1429626"/>
                    </a:lnTo>
                    <a:lnTo>
                      <a:pt x="110178" y="1422967"/>
                    </a:lnTo>
                    <a:lnTo>
                      <a:pt x="109386" y="1416309"/>
                    </a:lnTo>
                    <a:lnTo>
                      <a:pt x="104392" y="1423656"/>
                    </a:lnTo>
                    <a:lnTo>
                      <a:pt x="102291" y="1430659"/>
                    </a:lnTo>
                    <a:lnTo>
                      <a:pt x="98090" y="1444664"/>
                    </a:lnTo>
                    <a:lnTo>
                      <a:pt x="95197" y="1445008"/>
                    </a:lnTo>
                    <a:lnTo>
                      <a:pt x="93612" y="1431692"/>
                    </a:lnTo>
                    <a:lnTo>
                      <a:pt x="96505" y="1431347"/>
                    </a:lnTo>
                    <a:lnTo>
                      <a:pt x="101499" y="1424000"/>
                    </a:lnTo>
                    <a:lnTo>
                      <a:pt x="100706" y="1417342"/>
                    </a:lnTo>
                    <a:lnTo>
                      <a:pt x="103599" y="1416998"/>
                    </a:lnTo>
                    <a:lnTo>
                      <a:pt x="102014" y="1403681"/>
                    </a:lnTo>
                    <a:lnTo>
                      <a:pt x="101222" y="1397023"/>
                    </a:lnTo>
                    <a:lnTo>
                      <a:pt x="105423" y="1383018"/>
                    </a:lnTo>
                    <a:lnTo>
                      <a:pt x="104631" y="1376360"/>
                    </a:lnTo>
                    <a:lnTo>
                      <a:pt x="98845" y="1377048"/>
                    </a:lnTo>
                    <a:lnTo>
                      <a:pt x="99637" y="1383707"/>
                    </a:lnTo>
                    <a:lnTo>
                      <a:pt x="98329" y="1397367"/>
                    </a:lnTo>
                    <a:lnTo>
                      <a:pt x="90442" y="1405059"/>
                    </a:lnTo>
                    <a:lnTo>
                      <a:pt x="84656" y="1405747"/>
                    </a:lnTo>
                    <a:lnTo>
                      <a:pt x="86241" y="1419064"/>
                    </a:lnTo>
                    <a:lnTo>
                      <a:pt x="87033" y="1425722"/>
                    </a:lnTo>
                    <a:lnTo>
                      <a:pt x="87825" y="1432380"/>
                    </a:lnTo>
                    <a:lnTo>
                      <a:pt x="84932" y="1432725"/>
                    </a:lnTo>
                    <a:lnTo>
                      <a:pt x="84140" y="1426066"/>
                    </a:lnTo>
                    <a:lnTo>
                      <a:pt x="81247" y="1426411"/>
                    </a:lnTo>
                    <a:lnTo>
                      <a:pt x="82039" y="1433069"/>
                    </a:lnTo>
                    <a:lnTo>
                      <a:pt x="76253" y="1433758"/>
                    </a:lnTo>
                    <a:lnTo>
                      <a:pt x="73360" y="1434102"/>
                    </a:lnTo>
                    <a:lnTo>
                      <a:pt x="75737" y="1454077"/>
                    </a:lnTo>
                    <a:lnTo>
                      <a:pt x="69951" y="1454765"/>
                    </a:lnTo>
                    <a:lnTo>
                      <a:pt x="63649" y="1475773"/>
                    </a:lnTo>
                    <a:lnTo>
                      <a:pt x="60756" y="1476117"/>
                    </a:lnTo>
                    <a:lnTo>
                      <a:pt x="59448" y="1489778"/>
                    </a:lnTo>
                    <a:lnTo>
                      <a:pt x="54454" y="1497125"/>
                    </a:lnTo>
                    <a:lnTo>
                      <a:pt x="55246" y="1503783"/>
                    </a:lnTo>
                    <a:lnTo>
                      <a:pt x="53938" y="1517444"/>
                    </a:lnTo>
                    <a:lnTo>
                      <a:pt x="46051" y="1525135"/>
                    </a:lnTo>
                    <a:lnTo>
                      <a:pt x="41850" y="1539141"/>
                    </a:lnTo>
                    <a:lnTo>
                      <a:pt x="39749" y="1546143"/>
                    </a:lnTo>
                    <a:lnTo>
                      <a:pt x="36856" y="1546488"/>
                    </a:lnTo>
                    <a:lnTo>
                      <a:pt x="38441" y="1559804"/>
                    </a:lnTo>
                    <a:lnTo>
                      <a:pt x="32655" y="1560493"/>
                    </a:lnTo>
                    <a:lnTo>
                      <a:pt x="28177" y="1547521"/>
                    </a:lnTo>
                    <a:lnTo>
                      <a:pt x="27384" y="1540862"/>
                    </a:lnTo>
                    <a:lnTo>
                      <a:pt x="31070" y="1547176"/>
                    </a:lnTo>
                    <a:lnTo>
                      <a:pt x="30277" y="1540518"/>
                    </a:lnTo>
                    <a:lnTo>
                      <a:pt x="27384" y="1540862"/>
                    </a:lnTo>
                    <a:lnTo>
                      <a:pt x="25799" y="1527546"/>
                    </a:lnTo>
                    <a:lnTo>
                      <a:pt x="20013" y="1528235"/>
                    </a:lnTo>
                    <a:lnTo>
                      <a:pt x="18705" y="1541895"/>
                    </a:lnTo>
                    <a:lnTo>
                      <a:pt x="13711" y="1549242"/>
                    </a:lnTo>
                    <a:lnTo>
                      <a:pt x="10818" y="1549587"/>
                    </a:lnTo>
                    <a:lnTo>
                      <a:pt x="10026" y="1542928"/>
                    </a:lnTo>
                    <a:lnTo>
                      <a:pt x="8441" y="1529612"/>
                    </a:lnTo>
                    <a:lnTo>
                      <a:pt x="11334" y="1529268"/>
                    </a:lnTo>
                    <a:lnTo>
                      <a:pt x="16328" y="1521921"/>
                    </a:lnTo>
                    <a:lnTo>
                      <a:pt x="17636" y="1508260"/>
                    </a:lnTo>
                    <a:lnTo>
                      <a:pt x="23422" y="1507571"/>
                    </a:lnTo>
                    <a:lnTo>
                      <a:pt x="22630" y="1500913"/>
                    </a:lnTo>
                    <a:lnTo>
                      <a:pt x="21837" y="1494255"/>
                    </a:lnTo>
                    <a:lnTo>
                      <a:pt x="24730" y="1493910"/>
                    </a:lnTo>
                    <a:lnTo>
                      <a:pt x="30516" y="1493222"/>
                    </a:lnTo>
                    <a:lnTo>
                      <a:pt x="28932" y="1479905"/>
                    </a:lnTo>
                    <a:lnTo>
                      <a:pt x="28139" y="1473247"/>
                    </a:lnTo>
                    <a:lnTo>
                      <a:pt x="22353" y="1473936"/>
                    </a:lnTo>
                    <a:lnTo>
                      <a:pt x="23145" y="1480594"/>
                    </a:lnTo>
                    <a:lnTo>
                      <a:pt x="20252" y="1480938"/>
                    </a:lnTo>
                    <a:lnTo>
                      <a:pt x="14466" y="1481627"/>
                    </a:lnTo>
                    <a:lnTo>
                      <a:pt x="16051" y="1494943"/>
                    </a:lnTo>
                    <a:lnTo>
                      <a:pt x="13158" y="1495288"/>
                    </a:lnTo>
                    <a:lnTo>
                      <a:pt x="8956" y="1509293"/>
                    </a:lnTo>
                    <a:lnTo>
                      <a:pt x="6063" y="1509637"/>
                    </a:lnTo>
                    <a:lnTo>
                      <a:pt x="2378" y="1503323"/>
                    </a:lnTo>
                    <a:lnTo>
                      <a:pt x="1585" y="1496665"/>
                    </a:lnTo>
                    <a:lnTo>
                      <a:pt x="0" y="1483349"/>
                    </a:lnTo>
                    <a:lnTo>
                      <a:pt x="4478" y="1496321"/>
                    </a:lnTo>
                    <a:lnTo>
                      <a:pt x="7371" y="1495976"/>
                    </a:lnTo>
                    <a:lnTo>
                      <a:pt x="11573" y="1481971"/>
                    </a:lnTo>
                    <a:lnTo>
                      <a:pt x="5787" y="1482660"/>
                    </a:lnTo>
                    <a:lnTo>
                      <a:pt x="4994" y="1476002"/>
                    </a:lnTo>
                    <a:lnTo>
                      <a:pt x="10780" y="1475313"/>
                    </a:lnTo>
                    <a:lnTo>
                      <a:pt x="9195" y="1461996"/>
                    </a:lnTo>
                    <a:lnTo>
                      <a:pt x="8403" y="1455338"/>
                    </a:lnTo>
                    <a:lnTo>
                      <a:pt x="3409" y="1462685"/>
                    </a:lnTo>
                    <a:lnTo>
                      <a:pt x="2617" y="1456027"/>
                    </a:lnTo>
                    <a:lnTo>
                      <a:pt x="1032" y="1442710"/>
                    </a:lnTo>
                    <a:lnTo>
                      <a:pt x="6818" y="1442022"/>
                    </a:lnTo>
                    <a:lnTo>
                      <a:pt x="8919" y="1435019"/>
                    </a:lnTo>
                    <a:lnTo>
                      <a:pt x="13912" y="1427672"/>
                    </a:lnTo>
                    <a:lnTo>
                      <a:pt x="14705" y="1434330"/>
                    </a:lnTo>
                    <a:lnTo>
                      <a:pt x="9711" y="1441677"/>
                    </a:lnTo>
                    <a:lnTo>
                      <a:pt x="11296" y="1454994"/>
                    </a:lnTo>
                    <a:lnTo>
                      <a:pt x="17082" y="1454305"/>
                    </a:lnTo>
                    <a:lnTo>
                      <a:pt x="18391" y="1440644"/>
                    </a:lnTo>
                    <a:lnTo>
                      <a:pt x="23384" y="1433297"/>
                    </a:lnTo>
                    <a:lnTo>
                      <a:pt x="26277" y="1432953"/>
                    </a:lnTo>
                    <a:lnTo>
                      <a:pt x="25485" y="1426295"/>
                    </a:lnTo>
                    <a:lnTo>
                      <a:pt x="28378" y="1425951"/>
                    </a:lnTo>
                    <a:lnTo>
                      <a:pt x="26793" y="1412634"/>
                    </a:lnTo>
                    <a:lnTo>
                      <a:pt x="31787" y="1405287"/>
                    </a:lnTo>
                    <a:lnTo>
                      <a:pt x="30202" y="1391971"/>
                    </a:lnTo>
                    <a:lnTo>
                      <a:pt x="32303" y="1384968"/>
                    </a:lnTo>
                    <a:lnTo>
                      <a:pt x="31510" y="1378310"/>
                    </a:lnTo>
                    <a:lnTo>
                      <a:pt x="37297" y="1377621"/>
                    </a:lnTo>
                    <a:lnTo>
                      <a:pt x="35712" y="1364305"/>
                    </a:lnTo>
                    <a:lnTo>
                      <a:pt x="38605" y="1363960"/>
                    </a:lnTo>
                    <a:lnTo>
                      <a:pt x="44391" y="1363272"/>
                    </a:lnTo>
                    <a:lnTo>
                      <a:pt x="43598" y="1356613"/>
                    </a:lnTo>
                    <a:lnTo>
                      <a:pt x="37812" y="1357302"/>
                    </a:lnTo>
                    <a:lnTo>
                      <a:pt x="34919" y="1357646"/>
                    </a:lnTo>
                    <a:lnTo>
                      <a:pt x="29133" y="1358335"/>
                    </a:lnTo>
                    <a:lnTo>
                      <a:pt x="29925" y="1364993"/>
                    </a:lnTo>
                    <a:lnTo>
                      <a:pt x="31510" y="1378310"/>
                    </a:lnTo>
                    <a:lnTo>
                      <a:pt x="28617" y="1378654"/>
                    </a:lnTo>
                    <a:lnTo>
                      <a:pt x="27032" y="1365338"/>
                    </a:lnTo>
                    <a:lnTo>
                      <a:pt x="21246" y="1366026"/>
                    </a:lnTo>
                    <a:lnTo>
                      <a:pt x="20454" y="1359368"/>
                    </a:lnTo>
                    <a:lnTo>
                      <a:pt x="18869" y="1346052"/>
                    </a:lnTo>
                    <a:lnTo>
                      <a:pt x="18076" y="1339393"/>
                    </a:lnTo>
                    <a:lnTo>
                      <a:pt x="23862" y="1338705"/>
                    </a:lnTo>
                    <a:lnTo>
                      <a:pt x="22277" y="1325388"/>
                    </a:lnTo>
                    <a:lnTo>
                      <a:pt x="24378" y="1318386"/>
                    </a:lnTo>
                    <a:lnTo>
                      <a:pt x="32265" y="1310694"/>
                    </a:lnTo>
                    <a:lnTo>
                      <a:pt x="30680" y="1297378"/>
                    </a:lnTo>
                    <a:lnTo>
                      <a:pt x="36466" y="1296689"/>
                    </a:lnTo>
                    <a:lnTo>
                      <a:pt x="35674" y="1290031"/>
                    </a:lnTo>
                    <a:lnTo>
                      <a:pt x="36982" y="1276370"/>
                    </a:lnTo>
                    <a:lnTo>
                      <a:pt x="39083" y="1269368"/>
                    </a:lnTo>
                    <a:lnTo>
                      <a:pt x="42492" y="1248704"/>
                    </a:lnTo>
                    <a:lnTo>
                      <a:pt x="44592" y="1241702"/>
                    </a:lnTo>
                    <a:lnTo>
                      <a:pt x="41699" y="1242046"/>
                    </a:lnTo>
                    <a:lnTo>
                      <a:pt x="40114" y="1228730"/>
                    </a:lnTo>
                    <a:lnTo>
                      <a:pt x="43007" y="1228385"/>
                    </a:lnTo>
                    <a:lnTo>
                      <a:pt x="48794" y="1227697"/>
                    </a:lnTo>
                    <a:lnTo>
                      <a:pt x="48001" y="1221038"/>
                    </a:lnTo>
                    <a:lnTo>
                      <a:pt x="46416" y="1207722"/>
                    </a:lnTo>
                    <a:lnTo>
                      <a:pt x="45624" y="1201064"/>
                    </a:lnTo>
                    <a:lnTo>
                      <a:pt x="46932" y="1187403"/>
                    </a:lnTo>
                    <a:lnTo>
                      <a:pt x="51133" y="1173398"/>
                    </a:lnTo>
                    <a:lnTo>
                      <a:pt x="49548" y="1160081"/>
                    </a:lnTo>
                    <a:lnTo>
                      <a:pt x="52442" y="1159737"/>
                    </a:lnTo>
                    <a:lnTo>
                      <a:pt x="54542" y="1152734"/>
                    </a:lnTo>
                    <a:lnTo>
                      <a:pt x="58744" y="1138729"/>
                    </a:lnTo>
                    <a:lnTo>
                      <a:pt x="52165" y="1132759"/>
                    </a:lnTo>
                    <a:lnTo>
                      <a:pt x="50580" y="1119443"/>
                    </a:lnTo>
                    <a:lnTo>
                      <a:pt x="56366" y="1118754"/>
                    </a:lnTo>
                    <a:lnTo>
                      <a:pt x="55574" y="1112096"/>
                    </a:lnTo>
                    <a:lnTo>
                      <a:pt x="61876" y="1091088"/>
                    </a:lnTo>
                    <a:lnTo>
                      <a:pt x="63976" y="1084086"/>
                    </a:lnTo>
                    <a:lnTo>
                      <a:pt x="68178" y="1070081"/>
                    </a:lnTo>
                    <a:lnTo>
                      <a:pt x="67385" y="1063422"/>
                    </a:lnTo>
                    <a:lnTo>
                      <a:pt x="68693" y="1049762"/>
                    </a:lnTo>
                    <a:lnTo>
                      <a:pt x="67901" y="1043103"/>
                    </a:lnTo>
                    <a:lnTo>
                      <a:pt x="67108" y="1036445"/>
                    </a:lnTo>
                    <a:lnTo>
                      <a:pt x="68417" y="1022784"/>
                    </a:lnTo>
                    <a:lnTo>
                      <a:pt x="73410" y="1015437"/>
                    </a:lnTo>
                    <a:lnTo>
                      <a:pt x="71826" y="1002121"/>
                    </a:lnTo>
                    <a:lnTo>
                      <a:pt x="73926" y="995118"/>
                    </a:lnTo>
                    <a:lnTo>
                      <a:pt x="79712" y="994430"/>
                    </a:lnTo>
                    <a:lnTo>
                      <a:pt x="82606" y="994085"/>
                    </a:lnTo>
                    <a:lnTo>
                      <a:pt x="81813" y="987427"/>
                    </a:lnTo>
                    <a:lnTo>
                      <a:pt x="83121" y="973766"/>
                    </a:lnTo>
                    <a:lnTo>
                      <a:pt x="82329" y="967108"/>
                    </a:lnTo>
                    <a:lnTo>
                      <a:pt x="79436" y="967452"/>
                    </a:lnTo>
                    <a:lnTo>
                      <a:pt x="76543" y="967797"/>
                    </a:lnTo>
                    <a:lnTo>
                      <a:pt x="71549" y="975144"/>
                    </a:lnTo>
                    <a:lnTo>
                      <a:pt x="68656" y="975488"/>
                    </a:lnTo>
                    <a:lnTo>
                      <a:pt x="67863" y="968830"/>
                    </a:lnTo>
                    <a:lnTo>
                      <a:pt x="62077" y="969518"/>
                    </a:lnTo>
                    <a:lnTo>
                      <a:pt x="60492" y="956202"/>
                    </a:lnTo>
                    <a:lnTo>
                      <a:pt x="66278" y="955513"/>
                    </a:lnTo>
                    <a:lnTo>
                      <a:pt x="69171" y="955169"/>
                    </a:lnTo>
                    <a:lnTo>
                      <a:pt x="68379" y="948511"/>
                    </a:lnTo>
                    <a:lnTo>
                      <a:pt x="74958" y="954480"/>
                    </a:lnTo>
                    <a:lnTo>
                      <a:pt x="77851" y="954136"/>
                    </a:lnTo>
                    <a:lnTo>
                      <a:pt x="74165" y="947822"/>
                    </a:lnTo>
                    <a:lnTo>
                      <a:pt x="72580" y="934506"/>
                    </a:lnTo>
                    <a:lnTo>
                      <a:pt x="75473" y="934161"/>
                    </a:lnTo>
                    <a:lnTo>
                      <a:pt x="74681" y="927503"/>
                    </a:lnTo>
                    <a:lnTo>
                      <a:pt x="77574" y="927159"/>
                    </a:lnTo>
                    <a:lnTo>
                      <a:pt x="78367" y="933817"/>
                    </a:lnTo>
                    <a:lnTo>
                      <a:pt x="79951" y="947133"/>
                    </a:lnTo>
                    <a:lnTo>
                      <a:pt x="80744" y="953792"/>
                    </a:lnTo>
                    <a:lnTo>
                      <a:pt x="86530" y="953103"/>
                    </a:lnTo>
                    <a:lnTo>
                      <a:pt x="88631" y="946100"/>
                    </a:lnTo>
                    <a:lnTo>
                      <a:pt x="92832" y="932095"/>
                    </a:lnTo>
                    <a:lnTo>
                      <a:pt x="92040" y="925437"/>
                    </a:lnTo>
                    <a:lnTo>
                      <a:pt x="94933" y="925093"/>
                    </a:lnTo>
                    <a:lnTo>
                      <a:pt x="100719" y="924404"/>
                    </a:lnTo>
                    <a:lnTo>
                      <a:pt x="99927" y="917746"/>
                    </a:lnTo>
                    <a:lnTo>
                      <a:pt x="102820" y="917401"/>
                    </a:lnTo>
                    <a:lnTo>
                      <a:pt x="105713" y="917057"/>
                    </a:lnTo>
                    <a:lnTo>
                      <a:pt x="112292" y="923027"/>
                    </a:lnTo>
                    <a:lnTo>
                      <a:pt x="115185" y="922682"/>
                    </a:lnTo>
                    <a:lnTo>
                      <a:pt x="114392" y="916024"/>
                    </a:lnTo>
                    <a:lnTo>
                      <a:pt x="112807" y="902707"/>
                    </a:lnTo>
                    <a:lnTo>
                      <a:pt x="109914" y="903052"/>
                    </a:lnTo>
                    <a:lnTo>
                      <a:pt x="109122" y="896394"/>
                    </a:lnTo>
                    <a:lnTo>
                      <a:pt x="106744" y="876419"/>
                    </a:lnTo>
                    <a:lnTo>
                      <a:pt x="110430" y="882733"/>
                    </a:lnTo>
                    <a:lnTo>
                      <a:pt x="118594" y="902019"/>
                    </a:lnTo>
                    <a:lnTo>
                      <a:pt x="120179" y="915335"/>
                    </a:lnTo>
                    <a:lnTo>
                      <a:pt x="121487" y="901674"/>
                    </a:lnTo>
                    <a:lnTo>
                      <a:pt x="126481" y="894328"/>
                    </a:lnTo>
                    <a:lnTo>
                      <a:pt x="124896" y="881011"/>
                    </a:lnTo>
                    <a:lnTo>
                      <a:pt x="124103" y="874353"/>
                    </a:lnTo>
                    <a:lnTo>
                      <a:pt x="119109" y="881700"/>
                    </a:lnTo>
                    <a:lnTo>
                      <a:pt x="120694" y="895016"/>
                    </a:lnTo>
                    <a:lnTo>
                      <a:pt x="115424" y="875386"/>
                    </a:lnTo>
                    <a:lnTo>
                      <a:pt x="113839" y="862069"/>
                    </a:lnTo>
                    <a:lnTo>
                      <a:pt x="107260" y="856100"/>
                    </a:lnTo>
                    <a:lnTo>
                      <a:pt x="112254" y="848753"/>
                    </a:lnTo>
                    <a:lnTo>
                      <a:pt x="113046" y="855411"/>
                    </a:lnTo>
                    <a:lnTo>
                      <a:pt x="115939" y="855067"/>
                    </a:lnTo>
                    <a:lnTo>
                      <a:pt x="121726" y="854378"/>
                    </a:lnTo>
                    <a:lnTo>
                      <a:pt x="125411" y="860692"/>
                    </a:lnTo>
                    <a:lnTo>
                      <a:pt x="129889" y="873664"/>
                    </a:lnTo>
                    <a:lnTo>
                      <a:pt x="128304" y="860348"/>
                    </a:lnTo>
                    <a:lnTo>
                      <a:pt x="135676" y="872975"/>
                    </a:lnTo>
                    <a:lnTo>
                      <a:pt x="136468" y="879634"/>
                    </a:lnTo>
                    <a:lnTo>
                      <a:pt x="132267" y="893639"/>
                    </a:lnTo>
                    <a:lnTo>
                      <a:pt x="133059" y="900297"/>
                    </a:lnTo>
                    <a:lnTo>
                      <a:pt x="130166" y="900641"/>
                    </a:lnTo>
                    <a:lnTo>
                      <a:pt x="131751" y="913958"/>
                    </a:lnTo>
                    <a:lnTo>
                      <a:pt x="134644" y="913614"/>
                    </a:lnTo>
                    <a:lnTo>
                      <a:pt x="140430" y="912925"/>
                    </a:lnTo>
                    <a:lnTo>
                      <a:pt x="143324" y="912581"/>
                    </a:lnTo>
                    <a:lnTo>
                      <a:pt x="141739" y="899264"/>
                    </a:lnTo>
                    <a:lnTo>
                      <a:pt x="146732" y="891917"/>
                    </a:lnTo>
                    <a:lnTo>
                      <a:pt x="145147" y="878601"/>
                    </a:lnTo>
                    <a:lnTo>
                      <a:pt x="148041" y="878256"/>
                    </a:lnTo>
                    <a:lnTo>
                      <a:pt x="153034" y="870909"/>
                    </a:lnTo>
                    <a:lnTo>
                      <a:pt x="154343" y="857249"/>
                    </a:lnTo>
                    <a:lnTo>
                      <a:pt x="153550" y="850590"/>
                    </a:lnTo>
                    <a:lnTo>
                      <a:pt x="149865" y="844276"/>
                    </a:lnTo>
                    <a:lnTo>
                      <a:pt x="148280" y="830960"/>
                    </a:lnTo>
                    <a:lnTo>
                      <a:pt x="147487" y="824302"/>
                    </a:lnTo>
                    <a:lnTo>
                      <a:pt x="145902" y="810985"/>
                    </a:lnTo>
                    <a:lnTo>
                      <a:pt x="139324" y="805016"/>
                    </a:lnTo>
                    <a:lnTo>
                      <a:pt x="137739" y="791699"/>
                    </a:lnTo>
                    <a:lnTo>
                      <a:pt x="136946" y="785041"/>
                    </a:lnTo>
                    <a:lnTo>
                      <a:pt x="136154" y="778383"/>
                    </a:lnTo>
                    <a:lnTo>
                      <a:pt x="133261" y="778727"/>
                    </a:lnTo>
                    <a:lnTo>
                      <a:pt x="127474" y="779416"/>
                    </a:lnTo>
                    <a:lnTo>
                      <a:pt x="125889" y="766099"/>
                    </a:lnTo>
                    <a:lnTo>
                      <a:pt x="124581" y="779760"/>
                    </a:lnTo>
                    <a:lnTo>
                      <a:pt x="119587" y="787107"/>
                    </a:lnTo>
                    <a:lnTo>
                      <a:pt x="117487" y="794110"/>
                    </a:lnTo>
                    <a:lnTo>
                      <a:pt x="116694" y="787451"/>
                    </a:lnTo>
                    <a:lnTo>
                      <a:pt x="115902" y="780793"/>
                    </a:lnTo>
                    <a:lnTo>
                      <a:pt x="118795" y="780449"/>
                    </a:lnTo>
                    <a:lnTo>
                      <a:pt x="122996" y="766444"/>
                    </a:lnTo>
                    <a:lnTo>
                      <a:pt x="123512" y="746125"/>
                    </a:lnTo>
                    <a:lnTo>
                      <a:pt x="128506" y="738778"/>
                    </a:lnTo>
                    <a:lnTo>
                      <a:pt x="129814" y="725117"/>
                    </a:lnTo>
                    <a:lnTo>
                      <a:pt x="134015" y="711112"/>
                    </a:lnTo>
                    <a:lnTo>
                      <a:pt x="138217" y="697107"/>
                    </a:lnTo>
                    <a:lnTo>
                      <a:pt x="144003" y="696418"/>
                    </a:lnTo>
                    <a:lnTo>
                      <a:pt x="144519" y="676099"/>
                    </a:lnTo>
                    <a:lnTo>
                      <a:pt x="143726" y="669441"/>
                    </a:lnTo>
                    <a:lnTo>
                      <a:pt x="148720" y="662094"/>
                    </a:lnTo>
                    <a:lnTo>
                      <a:pt x="150028" y="648433"/>
                    </a:lnTo>
                    <a:lnTo>
                      <a:pt x="149236" y="641775"/>
                    </a:lnTo>
                    <a:lnTo>
                      <a:pt x="146343" y="642119"/>
                    </a:lnTo>
                    <a:lnTo>
                      <a:pt x="141349" y="649466"/>
                    </a:lnTo>
                    <a:lnTo>
                      <a:pt x="142934" y="662782"/>
                    </a:lnTo>
                    <a:lnTo>
                      <a:pt x="140041" y="663127"/>
                    </a:lnTo>
                    <a:lnTo>
                      <a:pt x="135047" y="670474"/>
                    </a:lnTo>
                    <a:lnTo>
                      <a:pt x="132154" y="670818"/>
                    </a:lnTo>
                    <a:lnTo>
                      <a:pt x="130053" y="677820"/>
                    </a:lnTo>
                    <a:lnTo>
                      <a:pt x="129261" y="671162"/>
                    </a:lnTo>
                    <a:lnTo>
                      <a:pt x="128468" y="664504"/>
                    </a:lnTo>
                    <a:lnTo>
                      <a:pt x="131361" y="664160"/>
                    </a:lnTo>
                    <a:lnTo>
                      <a:pt x="132669" y="650499"/>
                    </a:lnTo>
                    <a:lnTo>
                      <a:pt x="136078" y="629835"/>
                    </a:lnTo>
                    <a:lnTo>
                      <a:pt x="138971" y="629491"/>
                    </a:lnTo>
                    <a:lnTo>
                      <a:pt x="138179" y="622833"/>
                    </a:lnTo>
                    <a:lnTo>
                      <a:pt x="142380" y="608828"/>
                    </a:lnTo>
                    <a:lnTo>
                      <a:pt x="145273" y="608483"/>
                    </a:lnTo>
                    <a:lnTo>
                      <a:pt x="150267" y="601136"/>
                    </a:lnTo>
                    <a:lnTo>
                      <a:pt x="149475" y="594478"/>
                    </a:lnTo>
                    <a:lnTo>
                      <a:pt x="150783" y="580817"/>
                    </a:lnTo>
                    <a:lnTo>
                      <a:pt x="149990" y="574159"/>
                    </a:lnTo>
                    <a:lnTo>
                      <a:pt x="147097" y="574503"/>
                    </a:lnTo>
                    <a:lnTo>
                      <a:pt x="142104" y="581850"/>
                    </a:lnTo>
                    <a:lnTo>
                      <a:pt x="143688" y="595167"/>
                    </a:lnTo>
                    <a:lnTo>
                      <a:pt x="140795" y="595511"/>
                    </a:lnTo>
                    <a:lnTo>
                      <a:pt x="135009" y="596200"/>
                    </a:lnTo>
                    <a:lnTo>
                      <a:pt x="133424" y="582883"/>
                    </a:lnTo>
                    <a:lnTo>
                      <a:pt x="129739" y="576569"/>
                    </a:lnTo>
                    <a:lnTo>
                      <a:pt x="130531" y="583228"/>
                    </a:lnTo>
                    <a:lnTo>
                      <a:pt x="126330" y="597233"/>
                    </a:lnTo>
                    <a:lnTo>
                      <a:pt x="124745" y="583916"/>
                    </a:lnTo>
                    <a:lnTo>
                      <a:pt x="121852" y="584261"/>
                    </a:lnTo>
                    <a:lnTo>
                      <a:pt x="121059" y="577602"/>
                    </a:lnTo>
                    <a:lnTo>
                      <a:pt x="122367" y="563942"/>
                    </a:lnTo>
                    <a:lnTo>
                      <a:pt x="121575" y="557284"/>
                    </a:lnTo>
                    <a:lnTo>
                      <a:pt x="119990" y="543967"/>
                    </a:lnTo>
                    <a:lnTo>
                      <a:pt x="119198" y="537309"/>
                    </a:lnTo>
                    <a:lnTo>
                      <a:pt x="124984" y="536620"/>
                    </a:lnTo>
                    <a:lnTo>
                      <a:pt x="127085" y="529617"/>
                    </a:lnTo>
                    <a:lnTo>
                      <a:pt x="125500" y="516301"/>
                    </a:lnTo>
                    <a:lnTo>
                      <a:pt x="124707" y="509643"/>
                    </a:lnTo>
                    <a:lnTo>
                      <a:pt x="130493" y="508954"/>
                    </a:lnTo>
                    <a:lnTo>
                      <a:pt x="128908" y="495638"/>
                    </a:lnTo>
                    <a:lnTo>
                      <a:pt x="131802" y="495293"/>
                    </a:lnTo>
                    <a:lnTo>
                      <a:pt x="131009" y="488635"/>
                    </a:lnTo>
                    <a:lnTo>
                      <a:pt x="135210" y="474630"/>
                    </a:lnTo>
                    <a:lnTo>
                      <a:pt x="134418" y="467972"/>
                    </a:lnTo>
                    <a:lnTo>
                      <a:pt x="137311" y="467627"/>
                    </a:lnTo>
                    <a:lnTo>
                      <a:pt x="136519" y="460969"/>
                    </a:lnTo>
                    <a:lnTo>
                      <a:pt x="134934" y="447653"/>
                    </a:lnTo>
                    <a:lnTo>
                      <a:pt x="137827" y="447308"/>
                    </a:lnTo>
                    <a:lnTo>
                      <a:pt x="142821" y="439961"/>
                    </a:lnTo>
                    <a:lnTo>
                      <a:pt x="141236" y="426645"/>
                    </a:lnTo>
                    <a:lnTo>
                      <a:pt x="149915" y="425612"/>
                    </a:lnTo>
                    <a:lnTo>
                      <a:pt x="149123" y="418954"/>
                    </a:lnTo>
                    <a:lnTo>
                      <a:pt x="150431" y="405293"/>
                    </a:lnTo>
                    <a:lnTo>
                      <a:pt x="152532" y="398290"/>
                    </a:lnTo>
                    <a:lnTo>
                      <a:pt x="157525" y="390943"/>
                    </a:lnTo>
                    <a:lnTo>
                      <a:pt x="160418" y="390599"/>
                    </a:lnTo>
                    <a:lnTo>
                      <a:pt x="158834" y="377283"/>
                    </a:lnTo>
                    <a:lnTo>
                      <a:pt x="163827" y="369936"/>
                    </a:lnTo>
                    <a:lnTo>
                      <a:pt x="165136" y="356275"/>
                    </a:lnTo>
                    <a:lnTo>
                      <a:pt x="170922" y="355586"/>
                    </a:lnTo>
                    <a:lnTo>
                      <a:pt x="170129" y="348928"/>
                    </a:lnTo>
                    <a:lnTo>
                      <a:pt x="173022" y="348584"/>
                    </a:lnTo>
                    <a:lnTo>
                      <a:pt x="171437" y="335267"/>
                    </a:lnTo>
                    <a:lnTo>
                      <a:pt x="173538" y="328264"/>
                    </a:lnTo>
                    <a:lnTo>
                      <a:pt x="178532" y="320918"/>
                    </a:lnTo>
                    <a:lnTo>
                      <a:pt x="187211" y="319885"/>
                    </a:lnTo>
                    <a:lnTo>
                      <a:pt x="185626" y="306568"/>
                    </a:lnTo>
                    <a:lnTo>
                      <a:pt x="187727" y="299565"/>
                    </a:lnTo>
                    <a:lnTo>
                      <a:pt x="193513" y="298877"/>
                    </a:lnTo>
                    <a:lnTo>
                      <a:pt x="191928" y="285560"/>
                    </a:lnTo>
                    <a:lnTo>
                      <a:pt x="186142" y="286249"/>
                    </a:lnTo>
                    <a:lnTo>
                      <a:pt x="191136" y="278902"/>
                    </a:lnTo>
                    <a:lnTo>
                      <a:pt x="194029" y="278558"/>
                    </a:lnTo>
                    <a:lnTo>
                      <a:pt x="196922" y="278213"/>
                    </a:lnTo>
                    <a:lnTo>
                      <a:pt x="201916" y="270867"/>
                    </a:lnTo>
                    <a:lnTo>
                      <a:pt x="204809" y="270522"/>
                    </a:lnTo>
                    <a:lnTo>
                      <a:pt x="203224" y="257206"/>
                    </a:lnTo>
                    <a:lnTo>
                      <a:pt x="208218" y="249859"/>
                    </a:lnTo>
                    <a:lnTo>
                      <a:pt x="206633" y="236542"/>
                    </a:lnTo>
                    <a:lnTo>
                      <a:pt x="209526" y="236198"/>
                    </a:lnTo>
                    <a:lnTo>
                      <a:pt x="204256" y="216568"/>
                    </a:lnTo>
                    <a:lnTo>
                      <a:pt x="203463" y="209909"/>
                    </a:lnTo>
                    <a:lnTo>
                      <a:pt x="206356" y="209565"/>
                    </a:lnTo>
                    <a:lnTo>
                      <a:pt x="212143" y="208876"/>
                    </a:lnTo>
                    <a:lnTo>
                      <a:pt x="215036" y="208532"/>
                    </a:lnTo>
                    <a:lnTo>
                      <a:pt x="214243" y="201874"/>
                    </a:lnTo>
                    <a:lnTo>
                      <a:pt x="212658" y="188557"/>
                    </a:lnTo>
                    <a:lnTo>
                      <a:pt x="215551" y="188213"/>
                    </a:lnTo>
                    <a:lnTo>
                      <a:pt x="220545" y="180866"/>
                    </a:lnTo>
                    <a:lnTo>
                      <a:pt x="218960" y="167550"/>
                    </a:lnTo>
                    <a:lnTo>
                      <a:pt x="221853" y="167205"/>
                    </a:lnTo>
                    <a:lnTo>
                      <a:pt x="221061" y="160547"/>
                    </a:lnTo>
                    <a:lnTo>
                      <a:pt x="226847" y="159858"/>
                    </a:lnTo>
                    <a:lnTo>
                      <a:pt x="229740" y="159514"/>
                    </a:lnTo>
                    <a:lnTo>
                      <a:pt x="235527" y="158825"/>
                    </a:lnTo>
                    <a:lnTo>
                      <a:pt x="233942" y="145509"/>
                    </a:lnTo>
                    <a:lnTo>
                      <a:pt x="236042" y="138506"/>
                    </a:lnTo>
                    <a:lnTo>
                      <a:pt x="235250" y="131848"/>
                    </a:lnTo>
                    <a:lnTo>
                      <a:pt x="238143" y="131504"/>
                    </a:lnTo>
                    <a:lnTo>
                      <a:pt x="236558" y="118187"/>
                    </a:lnTo>
                    <a:lnTo>
                      <a:pt x="242344" y="117499"/>
                    </a:lnTo>
                    <a:lnTo>
                      <a:pt x="244445" y="110496"/>
                    </a:lnTo>
                    <a:lnTo>
                      <a:pt x="242860" y="97179"/>
                    </a:lnTo>
                    <a:lnTo>
                      <a:pt x="248646" y="96491"/>
                    </a:lnTo>
                    <a:lnTo>
                      <a:pt x="247854" y="89832"/>
                    </a:lnTo>
                    <a:lnTo>
                      <a:pt x="249162" y="76172"/>
                    </a:lnTo>
                    <a:lnTo>
                      <a:pt x="250747" y="89488"/>
                    </a:lnTo>
                    <a:lnTo>
                      <a:pt x="257049" y="68480"/>
                    </a:lnTo>
                    <a:lnTo>
                      <a:pt x="264936" y="60789"/>
                    </a:lnTo>
                    <a:lnTo>
                      <a:pt x="263351" y="47473"/>
                    </a:lnTo>
                    <a:lnTo>
                      <a:pt x="272030" y="46440"/>
                    </a:lnTo>
                    <a:lnTo>
                      <a:pt x="274131" y="39437"/>
                    </a:lnTo>
                    <a:lnTo>
                      <a:pt x="277024" y="39093"/>
                    </a:lnTo>
                    <a:lnTo>
                      <a:pt x="282810" y="38404"/>
                    </a:lnTo>
                    <a:lnTo>
                      <a:pt x="286496" y="44718"/>
                    </a:lnTo>
                    <a:lnTo>
                      <a:pt x="285703" y="38060"/>
                    </a:lnTo>
                    <a:lnTo>
                      <a:pt x="284119" y="24743"/>
                    </a:lnTo>
                    <a:lnTo>
                      <a:pt x="289905" y="24055"/>
                    </a:lnTo>
                    <a:lnTo>
                      <a:pt x="292798" y="23710"/>
                    </a:lnTo>
                    <a:lnTo>
                      <a:pt x="298584" y="23022"/>
                    </a:lnTo>
                    <a:lnTo>
                      <a:pt x="297792" y="16363"/>
                    </a:lnTo>
                    <a:lnTo>
                      <a:pt x="300685" y="16019"/>
                    </a:lnTo>
                    <a:lnTo>
                      <a:pt x="303578" y="15675"/>
                    </a:lnTo>
                    <a:lnTo>
                      <a:pt x="309364" y="14986"/>
                    </a:lnTo>
                    <a:lnTo>
                      <a:pt x="307779" y="1670"/>
                    </a:lnTo>
                    <a:lnTo>
                      <a:pt x="310672" y="1325"/>
                    </a:lnTo>
                    <a:lnTo>
                      <a:pt x="312257" y="14642"/>
                    </a:lnTo>
                    <a:lnTo>
                      <a:pt x="318044" y="13953"/>
                    </a:lnTo>
                    <a:lnTo>
                      <a:pt x="320937" y="13609"/>
                    </a:lnTo>
                    <a:lnTo>
                      <a:pt x="319352" y="292"/>
                    </a:lnTo>
                    <a:lnTo>
                      <a:pt x="3218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2769B469-73C0-D2E7-82C9-CFDD8491E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890" y="3932785"/>
                <a:ext cx="1106214" cy="433551"/>
              </a:xfrm>
              <a:custGeom>
                <a:avLst/>
                <a:gdLst>
                  <a:gd name="connsiteX0" fmla="*/ 36524 w 373180"/>
                  <a:gd name="connsiteY0" fmla="*/ 84164 h 201676"/>
                  <a:gd name="connsiteX1" fmla="*/ 36524 w 373180"/>
                  <a:gd name="connsiteY1" fmla="*/ 85752 h 201676"/>
                  <a:gd name="connsiteX2" fmla="*/ 33348 w 373180"/>
                  <a:gd name="connsiteY2" fmla="*/ 85752 h 201676"/>
                  <a:gd name="connsiteX3" fmla="*/ 49228 w 373180"/>
                  <a:gd name="connsiteY3" fmla="*/ 57168 h 201676"/>
                  <a:gd name="connsiteX4" fmla="*/ 52404 w 373180"/>
                  <a:gd name="connsiteY4" fmla="*/ 57168 h 201676"/>
                  <a:gd name="connsiteX5" fmla="*/ 52404 w 373180"/>
                  <a:gd name="connsiteY5" fmla="*/ 58756 h 201676"/>
                  <a:gd name="connsiteX6" fmla="*/ 49228 w 373180"/>
                  <a:gd name="connsiteY6" fmla="*/ 58756 h 201676"/>
                  <a:gd name="connsiteX7" fmla="*/ 363652 w 373180"/>
                  <a:gd name="connsiteY7" fmla="*/ 53992 h 201676"/>
                  <a:gd name="connsiteX8" fmla="*/ 363652 w 373180"/>
                  <a:gd name="connsiteY8" fmla="*/ 57168 h 201676"/>
                  <a:gd name="connsiteX9" fmla="*/ 362064 w 373180"/>
                  <a:gd name="connsiteY9" fmla="*/ 58756 h 201676"/>
                  <a:gd name="connsiteX10" fmla="*/ 362064 w 373180"/>
                  <a:gd name="connsiteY10" fmla="*/ 57168 h 201676"/>
                  <a:gd name="connsiteX11" fmla="*/ 347772 w 373180"/>
                  <a:gd name="connsiteY11" fmla="*/ 46052 h 201676"/>
                  <a:gd name="connsiteX12" fmla="*/ 349360 w 373180"/>
                  <a:gd name="connsiteY12" fmla="*/ 46052 h 201676"/>
                  <a:gd name="connsiteX13" fmla="*/ 349360 w 373180"/>
                  <a:gd name="connsiteY13" fmla="*/ 47640 h 201676"/>
                  <a:gd name="connsiteX14" fmla="*/ 347772 w 373180"/>
                  <a:gd name="connsiteY14" fmla="*/ 47640 h 201676"/>
                  <a:gd name="connsiteX15" fmla="*/ 338244 w 373180"/>
                  <a:gd name="connsiteY15" fmla="*/ 42876 h 201676"/>
                  <a:gd name="connsiteX16" fmla="*/ 338244 w 373180"/>
                  <a:gd name="connsiteY16" fmla="*/ 46052 h 201676"/>
                  <a:gd name="connsiteX17" fmla="*/ 336656 w 373180"/>
                  <a:gd name="connsiteY17" fmla="*/ 46052 h 201676"/>
                  <a:gd name="connsiteX18" fmla="*/ 330304 w 373180"/>
                  <a:gd name="connsiteY18" fmla="*/ 38112 h 201676"/>
                  <a:gd name="connsiteX19" fmla="*/ 330304 w 373180"/>
                  <a:gd name="connsiteY19" fmla="*/ 41288 h 201676"/>
                  <a:gd name="connsiteX20" fmla="*/ 327128 w 373180"/>
                  <a:gd name="connsiteY20" fmla="*/ 41288 h 201676"/>
                  <a:gd name="connsiteX21" fmla="*/ 325540 w 373180"/>
                  <a:gd name="connsiteY21" fmla="*/ 31760 h 201676"/>
                  <a:gd name="connsiteX22" fmla="*/ 325540 w 373180"/>
                  <a:gd name="connsiteY22" fmla="*/ 34936 h 201676"/>
                  <a:gd name="connsiteX23" fmla="*/ 323952 w 373180"/>
                  <a:gd name="connsiteY23" fmla="*/ 34936 h 201676"/>
                  <a:gd name="connsiteX24" fmla="*/ 323952 w 373180"/>
                  <a:gd name="connsiteY24" fmla="*/ 22232 h 201676"/>
                  <a:gd name="connsiteX25" fmla="*/ 323952 w 373180"/>
                  <a:gd name="connsiteY25" fmla="*/ 25408 h 201676"/>
                  <a:gd name="connsiteX26" fmla="*/ 320776 w 373180"/>
                  <a:gd name="connsiteY26" fmla="*/ 25408 h 201676"/>
                  <a:gd name="connsiteX27" fmla="*/ 304896 w 373180"/>
                  <a:gd name="connsiteY27" fmla="*/ 15880 h 201676"/>
                  <a:gd name="connsiteX28" fmla="*/ 306484 w 373180"/>
                  <a:gd name="connsiteY28" fmla="*/ 15880 h 201676"/>
                  <a:gd name="connsiteX29" fmla="*/ 306484 w 373180"/>
                  <a:gd name="connsiteY29" fmla="*/ 17468 h 201676"/>
                  <a:gd name="connsiteX30" fmla="*/ 304896 w 373180"/>
                  <a:gd name="connsiteY30" fmla="*/ 17468 h 201676"/>
                  <a:gd name="connsiteX31" fmla="*/ 161976 w 373180"/>
                  <a:gd name="connsiteY31" fmla="*/ 15880 h 201676"/>
                  <a:gd name="connsiteX32" fmla="*/ 165152 w 373180"/>
                  <a:gd name="connsiteY32" fmla="*/ 15880 h 201676"/>
                  <a:gd name="connsiteX33" fmla="*/ 165152 w 373180"/>
                  <a:gd name="connsiteY33" fmla="*/ 19056 h 201676"/>
                  <a:gd name="connsiteX34" fmla="*/ 161976 w 373180"/>
                  <a:gd name="connsiteY34" fmla="*/ 19056 h 201676"/>
                  <a:gd name="connsiteX35" fmla="*/ 262020 w 373180"/>
                  <a:gd name="connsiteY35" fmla="*/ 14292 h 201676"/>
                  <a:gd name="connsiteX36" fmla="*/ 263608 w 373180"/>
                  <a:gd name="connsiteY36" fmla="*/ 15880 h 201676"/>
                  <a:gd name="connsiteX37" fmla="*/ 263608 w 373180"/>
                  <a:gd name="connsiteY37" fmla="*/ 14292 h 201676"/>
                  <a:gd name="connsiteX38" fmla="*/ 287428 w 373180"/>
                  <a:gd name="connsiteY38" fmla="*/ 11116 h 201676"/>
                  <a:gd name="connsiteX39" fmla="*/ 289016 w 373180"/>
                  <a:gd name="connsiteY39" fmla="*/ 11116 h 201676"/>
                  <a:gd name="connsiteX40" fmla="*/ 289016 w 373180"/>
                  <a:gd name="connsiteY40" fmla="*/ 14292 h 201676"/>
                  <a:gd name="connsiteX41" fmla="*/ 287428 w 373180"/>
                  <a:gd name="connsiteY41" fmla="*/ 14292 h 201676"/>
                  <a:gd name="connsiteX42" fmla="*/ 292192 w 373180"/>
                  <a:gd name="connsiteY42" fmla="*/ 9528 h 201676"/>
                  <a:gd name="connsiteX43" fmla="*/ 292192 w 373180"/>
                  <a:gd name="connsiteY43" fmla="*/ 11116 h 201676"/>
                  <a:gd name="connsiteX44" fmla="*/ 289016 w 373180"/>
                  <a:gd name="connsiteY44" fmla="*/ 11116 h 201676"/>
                  <a:gd name="connsiteX45" fmla="*/ 293780 w 373180"/>
                  <a:gd name="connsiteY45" fmla="*/ 6352 h 201676"/>
                  <a:gd name="connsiteX46" fmla="*/ 295368 w 373180"/>
                  <a:gd name="connsiteY46" fmla="*/ 6352 h 201676"/>
                  <a:gd name="connsiteX47" fmla="*/ 295368 w 373180"/>
                  <a:gd name="connsiteY47" fmla="*/ 9528 h 201676"/>
                  <a:gd name="connsiteX48" fmla="*/ 293780 w 373180"/>
                  <a:gd name="connsiteY48" fmla="*/ 9528 h 201676"/>
                  <a:gd name="connsiteX49" fmla="*/ 263608 w 373180"/>
                  <a:gd name="connsiteY49" fmla="*/ 4764 h 201676"/>
                  <a:gd name="connsiteX50" fmla="*/ 266784 w 373180"/>
                  <a:gd name="connsiteY50" fmla="*/ 4764 h 201676"/>
                  <a:gd name="connsiteX51" fmla="*/ 268372 w 373180"/>
                  <a:gd name="connsiteY51" fmla="*/ 4764 h 201676"/>
                  <a:gd name="connsiteX52" fmla="*/ 266784 w 373180"/>
                  <a:gd name="connsiteY52" fmla="*/ 6352 h 201676"/>
                  <a:gd name="connsiteX53" fmla="*/ 263608 w 373180"/>
                  <a:gd name="connsiteY53" fmla="*/ 6352 h 201676"/>
                  <a:gd name="connsiteX54" fmla="*/ 263608 w 373180"/>
                  <a:gd name="connsiteY54" fmla="*/ 0 h 201676"/>
                  <a:gd name="connsiteX55" fmla="*/ 265196 w 373180"/>
                  <a:gd name="connsiteY55" fmla="*/ 0 h 201676"/>
                  <a:gd name="connsiteX56" fmla="*/ 265196 w 373180"/>
                  <a:gd name="connsiteY56" fmla="*/ 1588 h 201676"/>
                  <a:gd name="connsiteX57" fmla="*/ 263608 w 373180"/>
                  <a:gd name="connsiteY57" fmla="*/ 1588 h 201676"/>
                  <a:gd name="connsiteX58" fmla="*/ 260432 w 373180"/>
                  <a:gd name="connsiteY58" fmla="*/ 0 h 201676"/>
                  <a:gd name="connsiteX59" fmla="*/ 262020 w 373180"/>
                  <a:gd name="connsiteY59" fmla="*/ 0 h 201676"/>
                  <a:gd name="connsiteX60" fmla="*/ 262020 w 373180"/>
                  <a:gd name="connsiteY60" fmla="*/ 1588 h 201676"/>
                  <a:gd name="connsiteX61" fmla="*/ 260432 w 373180"/>
                  <a:gd name="connsiteY61" fmla="*/ 1588 h 201676"/>
                  <a:gd name="connsiteX62" fmla="*/ 228672 w 373180"/>
                  <a:gd name="connsiteY62" fmla="*/ 0 h 201676"/>
                  <a:gd name="connsiteX63" fmla="*/ 230260 w 373180"/>
                  <a:gd name="connsiteY63" fmla="*/ 3176 h 201676"/>
                  <a:gd name="connsiteX64" fmla="*/ 230260 w 373180"/>
                  <a:gd name="connsiteY64" fmla="*/ 0 h 201676"/>
                  <a:gd name="connsiteX65" fmla="*/ 233436 w 373180"/>
                  <a:gd name="connsiteY65" fmla="*/ 0 h 201676"/>
                  <a:gd name="connsiteX66" fmla="*/ 233436 w 373180"/>
                  <a:gd name="connsiteY66" fmla="*/ 3176 h 201676"/>
                  <a:gd name="connsiteX67" fmla="*/ 235024 w 373180"/>
                  <a:gd name="connsiteY67" fmla="*/ 3176 h 201676"/>
                  <a:gd name="connsiteX68" fmla="*/ 236612 w 373180"/>
                  <a:gd name="connsiteY68" fmla="*/ 3176 h 201676"/>
                  <a:gd name="connsiteX69" fmla="*/ 236612 w 373180"/>
                  <a:gd name="connsiteY69" fmla="*/ 4764 h 201676"/>
                  <a:gd name="connsiteX70" fmla="*/ 239788 w 373180"/>
                  <a:gd name="connsiteY70" fmla="*/ 4764 h 201676"/>
                  <a:gd name="connsiteX71" fmla="*/ 241376 w 373180"/>
                  <a:gd name="connsiteY71" fmla="*/ 4764 h 201676"/>
                  <a:gd name="connsiteX72" fmla="*/ 244552 w 373180"/>
                  <a:gd name="connsiteY72" fmla="*/ 4764 h 201676"/>
                  <a:gd name="connsiteX73" fmla="*/ 246140 w 373180"/>
                  <a:gd name="connsiteY73" fmla="*/ 4764 h 201676"/>
                  <a:gd name="connsiteX74" fmla="*/ 249316 w 373180"/>
                  <a:gd name="connsiteY74" fmla="*/ 4764 h 201676"/>
                  <a:gd name="connsiteX75" fmla="*/ 250904 w 373180"/>
                  <a:gd name="connsiteY75" fmla="*/ 3176 h 201676"/>
                  <a:gd name="connsiteX76" fmla="*/ 252492 w 373180"/>
                  <a:gd name="connsiteY76" fmla="*/ 3176 h 201676"/>
                  <a:gd name="connsiteX77" fmla="*/ 255668 w 373180"/>
                  <a:gd name="connsiteY77" fmla="*/ 3176 h 201676"/>
                  <a:gd name="connsiteX78" fmla="*/ 257256 w 373180"/>
                  <a:gd name="connsiteY78" fmla="*/ 3176 h 201676"/>
                  <a:gd name="connsiteX79" fmla="*/ 260432 w 373180"/>
                  <a:gd name="connsiteY79" fmla="*/ 3176 h 201676"/>
                  <a:gd name="connsiteX80" fmla="*/ 262020 w 373180"/>
                  <a:gd name="connsiteY80" fmla="*/ 3176 h 201676"/>
                  <a:gd name="connsiteX81" fmla="*/ 262020 w 373180"/>
                  <a:gd name="connsiteY81" fmla="*/ 4764 h 201676"/>
                  <a:gd name="connsiteX82" fmla="*/ 260432 w 373180"/>
                  <a:gd name="connsiteY82" fmla="*/ 4764 h 201676"/>
                  <a:gd name="connsiteX83" fmla="*/ 260432 w 373180"/>
                  <a:gd name="connsiteY83" fmla="*/ 6352 h 201676"/>
                  <a:gd name="connsiteX84" fmla="*/ 262020 w 373180"/>
                  <a:gd name="connsiteY84" fmla="*/ 6352 h 201676"/>
                  <a:gd name="connsiteX85" fmla="*/ 262020 w 373180"/>
                  <a:gd name="connsiteY85" fmla="*/ 9528 h 201676"/>
                  <a:gd name="connsiteX86" fmla="*/ 260432 w 373180"/>
                  <a:gd name="connsiteY86" fmla="*/ 9528 h 201676"/>
                  <a:gd name="connsiteX87" fmla="*/ 260432 w 373180"/>
                  <a:gd name="connsiteY87" fmla="*/ 11116 h 201676"/>
                  <a:gd name="connsiteX88" fmla="*/ 262020 w 373180"/>
                  <a:gd name="connsiteY88" fmla="*/ 11116 h 201676"/>
                  <a:gd name="connsiteX89" fmla="*/ 263608 w 373180"/>
                  <a:gd name="connsiteY89" fmla="*/ 11116 h 201676"/>
                  <a:gd name="connsiteX90" fmla="*/ 263608 w 373180"/>
                  <a:gd name="connsiteY90" fmla="*/ 9528 h 201676"/>
                  <a:gd name="connsiteX91" fmla="*/ 266784 w 373180"/>
                  <a:gd name="connsiteY91" fmla="*/ 9528 h 201676"/>
                  <a:gd name="connsiteX92" fmla="*/ 266784 w 373180"/>
                  <a:gd name="connsiteY92" fmla="*/ 11116 h 201676"/>
                  <a:gd name="connsiteX93" fmla="*/ 266784 w 373180"/>
                  <a:gd name="connsiteY93" fmla="*/ 14292 h 201676"/>
                  <a:gd name="connsiteX94" fmla="*/ 268372 w 373180"/>
                  <a:gd name="connsiteY94" fmla="*/ 14292 h 201676"/>
                  <a:gd name="connsiteX95" fmla="*/ 268372 w 373180"/>
                  <a:gd name="connsiteY95" fmla="*/ 11116 h 201676"/>
                  <a:gd name="connsiteX96" fmla="*/ 271548 w 373180"/>
                  <a:gd name="connsiteY96" fmla="*/ 11116 h 201676"/>
                  <a:gd name="connsiteX97" fmla="*/ 271548 w 373180"/>
                  <a:gd name="connsiteY97" fmla="*/ 14292 h 201676"/>
                  <a:gd name="connsiteX98" fmla="*/ 273136 w 373180"/>
                  <a:gd name="connsiteY98" fmla="*/ 14292 h 201676"/>
                  <a:gd name="connsiteX99" fmla="*/ 273136 w 373180"/>
                  <a:gd name="connsiteY99" fmla="*/ 15880 h 201676"/>
                  <a:gd name="connsiteX100" fmla="*/ 276312 w 373180"/>
                  <a:gd name="connsiteY100" fmla="*/ 15880 h 201676"/>
                  <a:gd name="connsiteX101" fmla="*/ 277900 w 373180"/>
                  <a:gd name="connsiteY101" fmla="*/ 15880 h 201676"/>
                  <a:gd name="connsiteX102" fmla="*/ 279488 w 373180"/>
                  <a:gd name="connsiteY102" fmla="*/ 14292 h 201676"/>
                  <a:gd name="connsiteX103" fmla="*/ 279488 w 373180"/>
                  <a:gd name="connsiteY103" fmla="*/ 15880 h 201676"/>
                  <a:gd name="connsiteX104" fmla="*/ 282664 w 373180"/>
                  <a:gd name="connsiteY104" fmla="*/ 15880 h 201676"/>
                  <a:gd name="connsiteX105" fmla="*/ 282664 w 373180"/>
                  <a:gd name="connsiteY105" fmla="*/ 14292 h 201676"/>
                  <a:gd name="connsiteX106" fmla="*/ 284252 w 373180"/>
                  <a:gd name="connsiteY106" fmla="*/ 14292 h 201676"/>
                  <a:gd name="connsiteX107" fmla="*/ 287428 w 373180"/>
                  <a:gd name="connsiteY107" fmla="*/ 15880 h 201676"/>
                  <a:gd name="connsiteX108" fmla="*/ 287428 w 373180"/>
                  <a:gd name="connsiteY108" fmla="*/ 19056 h 201676"/>
                  <a:gd name="connsiteX109" fmla="*/ 289016 w 373180"/>
                  <a:gd name="connsiteY109" fmla="*/ 15880 h 201676"/>
                  <a:gd name="connsiteX110" fmla="*/ 290604 w 373180"/>
                  <a:gd name="connsiteY110" fmla="*/ 15880 h 201676"/>
                  <a:gd name="connsiteX111" fmla="*/ 292192 w 373180"/>
                  <a:gd name="connsiteY111" fmla="*/ 15880 h 201676"/>
                  <a:gd name="connsiteX112" fmla="*/ 292192 w 373180"/>
                  <a:gd name="connsiteY112" fmla="*/ 19056 h 201676"/>
                  <a:gd name="connsiteX113" fmla="*/ 293780 w 373180"/>
                  <a:gd name="connsiteY113" fmla="*/ 19056 h 201676"/>
                  <a:gd name="connsiteX114" fmla="*/ 295368 w 373180"/>
                  <a:gd name="connsiteY114" fmla="*/ 19056 h 201676"/>
                  <a:gd name="connsiteX115" fmla="*/ 298544 w 373180"/>
                  <a:gd name="connsiteY115" fmla="*/ 19056 h 201676"/>
                  <a:gd name="connsiteX116" fmla="*/ 300132 w 373180"/>
                  <a:gd name="connsiteY116" fmla="*/ 19056 h 201676"/>
                  <a:gd name="connsiteX117" fmla="*/ 300132 w 373180"/>
                  <a:gd name="connsiteY117" fmla="*/ 15880 h 201676"/>
                  <a:gd name="connsiteX118" fmla="*/ 303308 w 373180"/>
                  <a:gd name="connsiteY118" fmla="*/ 15880 h 201676"/>
                  <a:gd name="connsiteX119" fmla="*/ 303308 w 373180"/>
                  <a:gd name="connsiteY119" fmla="*/ 19056 h 201676"/>
                  <a:gd name="connsiteX120" fmla="*/ 304896 w 373180"/>
                  <a:gd name="connsiteY120" fmla="*/ 19056 h 201676"/>
                  <a:gd name="connsiteX121" fmla="*/ 308072 w 373180"/>
                  <a:gd name="connsiteY121" fmla="*/ 19056 h 201676"/>
                  <a:gd name="connsiteX122" fmla="*/ 309660 w 373180"/>
                  <a:gd name="connsiteY122" fmla="*/ 19056 h 201676"/>
                  <a:gd name="connsiteX123" fmla="*/ 309660 w 373180"/>
                  <a:gd name="connsiteY123" fmla="*/ 20644 h 201676"/>
                  <a:gd name="connsiteX124" fmla="*/ 308072 w 373180"/>
                  <a:gd name="connsiteY124" fmla="*/ 20644 h 201676"/>
                  <a:gd name="connsiteX125" fmla="*/ 308072 w 373180"/>
                  <a:gd name="connsiteY125" fmla="*/ 22232 h 201676"/>
                  <a:gd name="connsiteX126" fmla="*/ 309660 w 373180"/>
                  <a:gd name="connsiteY126" fmla="*/ 22232 h 201676"/>
                  <a:gd name="connsiteX127" fmla="*/ 309660 w 373180"/>
                  <a:gd name="connsiteY127" fmla="*/ 20644 h 201676"/>
                  <a:gd name="connsiteX128" fmla="*/ 311248 w 373180"/>
                  <a:gd name="connsiteY128" fmla="*/ 20644 h 201676"/>
                  <a:gd name="connsiteX129" fmla="*/ 311248 w 373180"/>
                  <a:gd name="connsiteY129" fmla="*/ 22232 h 201676"/>
                  <a:gd name="connsiteX130" fmla="*/ 314424 w 373180"/>
                  <a:gd name="connsiteY130" fmla="*/ 22232 h 201676"/>
                  <a:gd name="connsiteX131" fmla="*/ 316012 w 373180"/>
                  <a:gd name="connsiteY131" fmla="*/ 22232 h 201676"/>
                  <a:gd name="connsiteX132" fmla="*/ 316012 w 373180"/>
                  <a:gd name="connsiteY132" fmla="*/ 20644 h 201676"/>
                  <a:gd name="connsiteX133" fmla="*/ 319188 w 373180"/>
                  <a:gd name="connsiteY133" fmla="*/ 20644 h 201676"/>
                  <a:gd name="connsiteX134" fmla="*/ 319188 w 373180"/>
                  <a:gd name="connsiteY134" fmla="*/ 19056 h 201676"/>
                  <a:gd name="connsiteX135" fmla="*/ 319188 w 373180"/>
                  <a:gd name="connsiteY135" fmla="*/ 15880 h 201676"/>
                  <a:gd name="connsiteX136" fmla="*/ 320776 w 373180"/>
                  <a:gd name="connsiteY136" fmla="*/ 15880 h 201676"/>
                  <a:gd name="connsiteX137" fmla="*/ 320776 w 373180"/>
                  <a:gd name="connsiteY137" fmla="*/ 19056 h 201676"/>
                  <a:gd name="connsiteX138" fmla="*/ 320776 w 373180"/>
                  <a:gd name="connsiteY138" fmla="*/ 20644 h 201676"/>
                  <a:gd name="connsiteX139" fmla="*/ 320776 w 373180"/>
                  <a:gd name="connsiteY139" fmla="*/ 22232 h 201676"/>
                  <a:gd name="connsiteX140" fmla="*/ 320776 w 373180"/>
                  <a:gd name="connsiteY140" fmla="*/ 25408 h 201676"/>
                  <a:gd name="connsiteX141" fmla="*/ 320776 w 373180"/>
                  <a:gd name="connsiteY141" fmla="*/ 26996 h 201676"/>
                  <a:gd name="connsiteX142" fmla="*/ 319188 w 373180"/>
                  <a:gd name="connsiteY142" fmla="*/ 30172 h 201676"/>
                  <a:gd name="connsiteX143" fmla="*/ 316012 w 373180"/>
                  <a:gd name="connsiteY143" fmla="*/ 30172 h 201676"/>
                  <a:gd name="connsiteX144" fmla="*/ 316012 w 373180"/>
                  <a:gd name="connsiteY144" fmla="*/ 31760 h 201676"/>
                  <a:gd name="connsiteX145" fmla="*/ 316012 w 373180"/>
                  <a:gd name="connsiteY145" fmla="*/ 34936 h 201676"/>
                  <a:gd name="connsiteX146" fmla="*/ 319188 w 373180"/>
                  <a:gd name="connsiteY146" fmla="*/ 34936 h 201676"/>
                  <a:gd name="connsiteX147" fmla="*/ 320776 w 373180"/>
                  <a:gd name="connsiteY147" fmla="*/ 34936 h 201676"/>
                  <a:gd name="connsiteX148" fmla="*/ 323952 w 373180"/>
                  <a:gd name="connsiteY148" fmla="*/ 34936 h 201676"/>
                  <a:gd name="connsiteX149" fmla="*/ 323952 w 373180"/>
                  <a:gd name="connsiteY149" fmla="*/ 36524 h 201676"/>
                  <a:gd name="connsiteX150" fmla="*/ 325540 w 373180"/>
                  <a:gd name="connsiteY150" fmla="*/ 36524 h 201676"/>
                  <a:gd name="connsiteX151" fmla="*/ 327128 w 373180"/>
                  <a:gd name="connsiteY151" fmla="*/ 36524 h 201676"/>
                  <a:gd name="connsiteX152" fmla="*/ 330304 w 373180"/>
                  <a:gd name="connsiteY152" fmla="*/ 38112 h 201676"/>
                  <a:gd name="connsiteX153" fmla="*/ 327128 w 373180"/>
                  <a:gd name="connsiteY153" fmla="*/ 38112 h 201676"/>
                  <a:gd name="connsiteX154" fmla="*/ 327128 w 373180"/>
                  <a:gd name="connsiteY154" fmla="*/ 41288 h 201676"/>
                  <a:gd name="connsiteX155" fmla="*/ 327128 w 373180"/>
                  <a:gd name="connsiteY155" fmla="*/ 42876 h 201676"/>
                  <a:gd name="connsiteX156" fmla="*/ 330304 w 373180"/>
                  <a:gd name="connsiteY156" fmla="*/ 42876 h 201676"/>
                  <a:gd name="connsiteX157" fmla="*/ 331892 w 373180"/>
                  <a:gd name="connsiteY157" fmla="*/ 42876 h 201676"/>
                  <a:gd name="connsiteX158" fmla="*/ 331892 w 373180"/>
                  <a:gd name="connsiteY158" fmla="*/ 41288 h 201676"/>
                  <a:gd name="connsiteX159" fmla="*/ 335068 w 373180"/>
                  <a:gd name="connsiteY159" fmla="*/ 41288 h 201676"/>
                  <a:gd name="connsiteX160" fmla="*/ 335068 w 373180"/>
                  <a:gd name="connsiteY160" fmla="*/ 42876 h 201676"/>
                  <a:gd name="connsiteX161" fmla="*/ 335068 w 373180"/>
                  <a:gd name="connsiteY161" fmla="*/ 46052 h 201676"/>
                  <a:gd name="connsiteX162" fmla="*/ 336656 w 373180"/>
                  <a:gd name="connsiteY162" fmla="*/ 46052 h 201676"/>
                  <a:gd name="connsiteX163" fmla="*/ 336656 w 373180"/>
                  <a:gd name="connsiteY163" fmla="*/ 47640 h 201676"/>
                  <a:gd name="connsiteX164" fmla="*/ 338244 w 373180"/>
                  <a:gd name="connsiteY164" fmla="*/ 46052 h 201676"/>
                  <a:gd name="connsiteX165" fmla="*/ 341420 w 373180"/>
                  <a:gd name="connsiteY165" fmla="*/ 46052 h 201676"/>
                  <a:gd name="connsiteX166" fmla="*/ 341420 w 373180"/>
                  <a:gd name="connsiteY166" fmla="*/ 47640 h 201676"/>
                  <a:gd name="connsiteX167" fmla="*/ 343008 w 373180"/>
                  <a:gd name="connsiteY167" fmla="*/ 47640 h 201676"/>
                  <a:gd name="connsiteX168" fmla="*/ 346184 w 373180"/>
                  <a:gd name="connsiteY168" fmla="*/ 47640 h 201676"/>
                  <a:gd name="connsiteX169" fmla="*/ 347772 w 373180"/>
                  <a:gd name="connsiteY169" fmla="*/ 47640 h 201676"/>
                  <a:gd name="connsiteX170" fmla="*/ 347772 w 373180"/>
                  <a:gd name="connsiteY170" fmla="*/ 50816 h 201676"/>
                  <a:gd name="connsiteX171" fmla="*/ 346184 w 373180"/>
                  <a:gd name="connsiteY171" fmla="*/ 52404 h 201676"/>
                  <a:gd name="connsiteX172" fmla="*/ 346184 w 373180"/>
                  <a:gd name="connsiteY172" fmla="*/ 53992 h 201676"/>
                  <a:gd name="connsiteX173" fmla="*/ 346184 w 373180"/>
                  <a:gd name="connsiteY173" fmla="*/ 57168 h 201676"/>
                  <a:gd name="connsiteX174" fmla="*/ 346184 w 373180"/>
                  <a:gd name="connsiteY174" fmla="*/ 58756 h 201676"/>
                  <a:gd name="connsiteX175" fmla="*/ 347772 w 373180"/>
                  <a:gd name="connsiteY175" fmla="*/ 58756 h 201676"/>
                  <a:gd name="connsiteX176" fmla="*/ 350948 w 373180"/>
                  <a:gd name="connsiteY176" fmla="*/ 58756 h 201676"/>
                  <a:gd name="connsiteX177" fmla="*/ 350948 w 373180"/>
                  <a:gd name="connsiteY177" fmla="*/ 57168 h 201676"/>
                  <a:gd name="connsiteX178" fmla="*/ 352536 w 373180"/>
                  <a:gd name="connsiteY178" fmla="*/ 57168 h 201676"/>
                  <a:gd name="connsiteX179" fmla="*/ 352536 w 373180"/>
                  <a:gd name="connsiteY179" fmla="*/ 58756 h 201676"/>
                  <a:gd name="connsiteX180" fmla="*/ 354124 w 373180"/>
                  <a:gd name="connsiteY180" fmla="*/ 58756 h 201676"/>
                  <a:gd name="connsiteX181" fmla="*/ 357300 w 373180"/>
                  <a:gd name="connsiteY181" fmla="*/ 57168 h 201676"/>
                  <a:gd name="connsiteX182" fmla="*/ 358888 w 373180"/>
                  <a:gd name="connsiteY182" fmla="*/ 53992 h 201676"/>
                  <a:gd name="connsiteX183" fmla="*/ 358888 w 373180"/>
                  <a:gd name="connsiteY183" fmla="*/ 57168 h 201676"/>
                  <a:gd name="connsiteX184" fmla="*/ 358888 w 373180"/>
                  <a:gd name="connsiteY184" fmla="*/ 58756 h 201676"/>
                  <a:gd name="connsiteX185" fmla="*/ 362064 w 373180"/>
                  <a:gd name="connsiteY185" fmla="*/ 58756 h 201676"/>
                  <a:gd name="connsiteX186" fmla="*/ 363652 w 373180"/>
                  <a:gd name="connsiteY186" fmla="*/ 58756 h 201676"/>
                  <a:gd name="connsiteX187" fmla="*/ 363652 w 373180"/>
                  <a:gd name="connsiteY187" fmla="*/ 57168 h 201676"/>
                  <a:gd name="connsiteX188" fmla="*/ 366828 w 373180"/>
                  <a:gd name="connsiteY188" fmla="*/ 57168 h 201676"/>
                  <a:gd name="connsiteX189" fmla="*/ 366828 w 373180"/>
                  <a:gd name="connsiteY189" fmla="*/ 58756 h 201676"/>
                  <a:gd name="connsiteX190" fmla="*/ 366828 w 373180"/>
                  <a:gd name="connsiteY190" fmla="*/ 61932 h 201676"/>
                  <a:gd name="connsiteX191" fmla="*/ 363652 w 373180"/>
                  <a:gd name="connsiteY191" fmla="*/ 61932 h 201676"/>
                  <a:gd name="connsiteX192" fmla="*/ 363652 w 373180"/>
                  <a:gd name="connsiteY192" fmla="*/ 63520 h 201676"/>
                  <a:gd name="connsiteX193" fmla="*/ 363652 w 373180"/>
                  <a:gd name="connsiteY193" fmla="*/ 66696 h 201676"/>
                  <a:gd name="connsiteX194" fmla="*/ 366828 w 373180"/>
                  <a:gd name="connsiteY194" fmla="*/ 66696 h 201676"/>
                  <a:gd name="connsiteX195" fmla="*/ 368416 w 373180"/>
                  <a:gd name="connsiteY195" fmla="*/ 63520 h 201676"/>
                  <a:gd name="connsiteX196" fmla="*/ 368416 w 373180"/>
                  <a:gd name="connsiteY196" fmla="*/ 61932 h 201676"/>
                  <a:gd name="connsiteX197" fmla="*/ 370004 w 373180"/>
                  <a:gd name="connsiteY197" fmla="*/ 61932 h 201676"/>
                  <a:gd name="connsiteX198" fmla="*/ 370004 w 373180"/>
                  <a:gd name="connsiteY198" fmla="*/ 63520 h 201676"/>
                  <a:gd name="connsiteX199" fmla="*/ 370004 w 373180"/>
                  <a:gd name="connsiteY199" fmla="*/ 66696 h 201676"/>
                  <a:gd name="connsiteX200" fmla="*/ 370004 w 373180"/>
                  <a:gd name="connsiteY200" fmla="*/ 68284 h 201676"/>
                  <a:gd name="connsiteX201" fmla="*/ 370004 w 373180"/>
                  <a:gd name="connsiteY201" fmla="*/ 69872 h 201676"/>
                  <a:gd name="connsiteX202" fmla="*/ 370004 w 373180"/>
                  <a:gd name="connsiteY202" fmla="*/ 73048 h 201676"/>
                  <a:gd name="connsiteX203" fmla="*/ 373180 w 373180"/>
                  <a:gd name="connsiteY203" fmla="*/ 73048 h 201676"/>
                  <a:gd name="connsiteX204" fmla="*/ 373180 w 373180"/>
                  <a:gd name="connsiteY204" fmla="*/ 74636 h 201676"/>
                  <a:gd name="connsiteX205" fmla="*/ 373180 w 373180"/>
                  <a:gd name="connsiteY205" fmla="*/ 77812 h 201676"/>
                  <a:gd name="connsiteX206" fmla="*/ 370004 w 373180"/>
                  <a:gd name="connsiteY206" fmla="*/ 79400 h 201676"/>
                  <a:gd name="connsiteX207" fmla="*/ 370004 w 373180"/>
                  <a:gd name="connsiteY207" fmla="*/ 80988 h 201676"/>
                  <a:gd name="connsiteX208" fmla="*/ 368416 w 373180"/>
                  <a:gd name="connsiteY208" fmla="*/ 84164 h 201676"/>
                  <a:gd name="connsiteX209" fmla="*/ 368416 w 373180"/>
                  <a:gd name="connsiteY209" fmla="*/ 85752 h 201676"/>
                  <a:gd name="connsiteX210" fmla="*/ 366828 w 373180"/>
                  <a:gd name="connsiteY210" fmla="*/ 85752 h 201676"/>
                  <a:gd name="connsiteX211" fmla="*/ 366828 w 373180"/>
                  <a:gd name="connsiteY211" fmla="*/ 88928 h 201676"/>
                  <a:gd name="connsiteX212" fmla="*/ 363652 w 373180"/>
                  <a:gd name="connsiteY212" fmla="*/ 88928 h 201676"/>
                  <a:gd name="connsiteX213" fmla="*/ 363652 w 373180"/>
                  <a:gd name="connsiteY213" fmla="*/ 90516 h 201676"/>
                  <a:gd name="connsiteX214" fmla="*/ 362064 w 373180"/>
                  <a:gd name="connsiteY214" fmla="*/ 93692 h 201676"/>
                  <a:gd name="connsiteX215" fmla="*/ 362064 w 373180"/>
                  <a:gd name="connsiteY215" fmla="*/ 95280 h 201676"/>
                  <a:gd name="connsiteX216" fmla="*/ 358888 w 373180"/>
                  <a:gd name="connsiteY216" fmla="*/ 95280 h 201676"/>
                  <a:gd name="connsiteX217" fmla="*/ 358888 w 373180"/>
                  <a:gd name="connsiteY217" fmla="*/ 96868 h 201676"/>
                  <a:gd name="connsiteX218" fmla="*/ 357300 w 373180"/>
                  <a:gd name="connsiteY218" fmla="*/ 96868 h 201676"/>
                  <a:gd name="connsiteX219" fmla="*/ 357300 w 373180"/>
                  <a:gd name="connsiteY219" fmla="*/ 100044 h 201676"/>
                  <a:gd name="connsiteX220" fmla="*/ 354124 w 373180"/>
                  <a:gd name="connsiteY220" fmla="*/ 100044 h 201676"/>
                  <a:gd name="connsiteX221" fmla="*/ 354124 w 373180"/>
                  <a:gd name="connsiteY221" fmla="*/ 101632 h 201676"/>
                  <a:gd name="connsiteX222" fmla="*/ 354124 w 373180"/>
                  <a:gd name="connsiteY222" fmla="*/ 104808 h 201676"/>
                  <a:gd name="connsiteX223" fmla="*/ 354124 w 373180"/>
                  <a:gd name="connsiteY223" fmla="*/ 106396 h 201676"/>
                  <a:gd name="connsiteX224" fmla="*/ 352536 w 373180"/>
                  <a:gd name="connsiteY224" fmla="*/ 109572 h 201676"/>
                  <a:gd name="connsiteX225" fmla="*/ 350948 w 373180"/>
                  <a:gd name="connsiteY225" fmla="*/ 109572 h 201676"/>
                  <a:gd name="connsiteX226" fmla="*/ 350948 w 373180"/>
                  <a:gd name="connsiteY226" fmla="*/ 111160 h 201676"/>
                  <a:gd name="connsiteX227" fmla="*/ 352536 w 373180"/>
                  <a:gd name="connsiteY227" fmla="*/ 111160 h 201676"/>
                  <a:gd name="connsiteX228" fmla="*/ 352536 w 373180"/>
                  <a:gd name="connsiteY228" fmla="*/ 112748 h 201676"/>
                  <a:gd name="connsiteX229" fmla="*/ 350948 w 373180"/>
                  <a:gd name="connsiteY229" fmla="*/ 112748 h 201676"/>
                  <a:gd name="connsiteX230" fmla="*/ 347772 w 373180"/>
                  <a:gd name="connsiteY230" fmla="*/ 112748 h 201676"/>
                  <a:gd name="connsiteX231" fmla="*/ 347772 w 373180"/>
                  <a:gd name="connsiteY231" fmla="*/ 115924 h 201676"/>
                  <a:gd name="connsiteX232" fmla="*/ 346184 w 373180"/>
                  <a:gd name="connsiteY232" fmla="*/ 115924 h 201676"/>
                  <a:gd name="connsiteX233" fmla="*/ 346184 w 373180"/>
                  <a:gd name="connsiteY233" fmla="*/ 117512 h 201676"/>
                  <a:gd name="connsiteX234" fmla="*/ 343008 w 373180"/>
                  <a:gd name="connsiteY234" fmla="*/ 120688 h 201676"/>
                  <a:gd name="connsiteX235" fmla="*/ 343008 w 373180"/>
                  <a:gd name="connsiteY235" fmla="*/ 122276 h 201676"/>
                  <a:gd name="connsiteX236" fmla="*/ 341420 w 373180"/>
                  <a:gd name="connsiteY236" fmla="*/ 125452 h 201676"/>
                  <a:gd name="connsiteX237" fmla="*/ 341420 w 373180"/>
                  <a:gd name="connsiteY237" fmla="*/ 127040 h 201676"/>
                  <a:gd name="connsiteX238" fmla="*/ 338244 w 373180"/>
                  <a:gd name="connsiteY238" fmla="*/ 127040 h 201676"/>
                  <a:gd name="connsiteX239" fmla="*/ 336656 w 373180"/>
                  <a:gd name="connsiteY239" fmla="*/ 127040 h 201676"/>
                  <a:gd name="connsiteX240" fmla="*/ 336656 w 373180"/>
                  <a:gd name="connsiteY240" fmla="*/ 128628 h 201676"/>
                  <a:gd name="connsiteX241" fmla="*/ 335068 w 373180"/>
                  <a:gd name="connsiteY241" fmla="*/ 128628 h 201676"/>
                  <a:gd name="connsiteX242" fmla="*/ 331892 w 373180"/>
                  <a:gd name="connsiteY242" fmla="*/ 128628 h 201676"/>
                  <a:gd name="connsiteX243" fmla="*/ 331892 w 373180"/>
                  <a:gd name="connsiteY243" fmla="*/ 131804 h 201676"/>
                  <a:gd name="connsiteX244" fmla="*/ 330304 w 373180"/>
                  <a:gd name="connsiteY244" fmla="*/ 131804 h 201676"/>
                  <a:gd name="connsiteX245" fmla="*/ 330304 w 373180"/>
                  <a:gd name="connsiteY245" fmla="*/ 133392 h 201676"/>
                  <a:gd name="connsiteX246" fmla="*/ 330304 w 373180"/>
                  <a:gd name="connsiteY246" fmla="*/ 136568 h 201676"/>
                  <a:gd name="connsiteX247" fmla="*/ 327128 w 373180"/>
                  <a:gd name="connsiteY247" fmla="*/ 136568 h 201676"/>
                  <a:gd name="connsiteX248" fmla="*/ 325540 w 373180"/>
                  <a:gd name="connsiteY248" fmla="*/ 138156 h 201676"/>
                  <a:gd name="connsiteX249" fmla="*/ 323952 w 373180"/>
                  <a:gd name="connsiteY249" fmla="*/ 138156 h 201676"/>
                  <a:gd name="connsiteX250" fmla="*/ 320776 w 373180"/>
                  <a:gd name="connsiteY250" fmla="*/ 138156 h 201676"/>
                  <a:gd name="connsiteX251" fmla="*/ 320776 w 373180"/>
                  <a:gd name="connsiteY251" fmla="*/ 141332 h 201676"/>
                  <a:gd name="connsiteX252" fmla="*/ 320776 w 373180"/>
                  <a:gd name="connsiteY252" fmla="*/ 142920 h 201676"/>
                  <a:gd name="connsiteX253" fmla="*/ 319188 w 373180"/>
                  <a:gd name="connsiteY253" fmla="*/ 142920 h 201676"/>
                  <a:gd name="connsiteX254" fmla="*/ 316012 w 373180"/>
                  <a:gd name="connsiteY254" fmla="*/ 142920 h 201676"/>
                  <a:gd name="connsiteX255" fmla="*/ 314424 w 373180"/>
                  <a:gd name="connsiteY255" fmla="*/ 142920 h 201676"/>
                  <a:gd name="connsiteX256" fmla="*/ 314424 w 373180"/>
                  <a:gd name="connsiteY256" fmla="*/ 144508 h 201676"/>
                  <a:gd name="connsiteX257" fmla="*/ 314424 w 373180"/>
                  <a:gd name="connsiteY257" fmla="*/ 147684 h 201676"/>
                  <a:gd name="connsiteX258" fmla="*/ 311248 w 373180"/>
                  <a:gd name="connsiteY258" fmla="*/ 147684 h 201676"/>
                  <a:gd name="connsiteX259" fmla="*/ 311248 w 373180"/>
                  <a:gd name="connsiteY259" fmla="*/ 149272 h 201676"/>
                  <a:gd name="connsiteX260" fmla="*/ 309660 w 373180"/>
                  <a:gd name="connsiteY260" fmla="*/ 149272 h 201676"/>
                  <a:gd name="connsiteX261" fmla="*/ 308072 w 373180"/>
                  <a:gd name="connsiteY261" fmla="*/ 149272 h 201676"/>
                  <a:gd name="connsiteX262" fmla="*/ 308072 w 373180"/>
                  <a:gd name="connsiteY262" fmla="*/ 152448 h 201676"/>
                  <a:gd name="connsiteX263" fmla="*/ 304896 w 373180"/>
                  <a:gd name="connsiteY263" fmla="*/ 152448 h 201676"/>
                  <a:gd name="connsiteX264" fmla="*/ 303308 w 373180"/>
                  <a:gd name="connsiteY264" fmla="*/ 152448 h 201676"/>
                  <a:gd name="connsiteX265" fmla="*/ 303308 w 373180"/>
                  <a:gd name="connsiteY265" fmla="*/ 154036 h 201676"/>
                  <a:gd name="connsiteX266" fmla="*/ 300132 w 373180"/>
                  <a:gd name="connsiteY266" fmla="*/ 154036 h 201676"/>
                  <a:gd name="connsiteX267" fmla="*/ 298544 w 373180"/>
                  <a:gd name="connsiteY267" fmla="*/ 154036 h 201676"/>
                  <a:gd name="connsiteX268" fmla="*/ 298544 w 373180"/>
                  <a:gd name="connsiteY268" fmla="*/ 155624 h 201676"/>
                  <a:gd name="connsiteX269" fmla="*/ 295368 w 373180"/>
                  <a:gd name="connsiteY269" fmla="*/ 155624 h 201676"/>
                  <a:gd name="connsiteX270" fmla="*/ 295368 w 373180"/>
                  <a:gd name="connsiteY270" fmla="*/ 158800 h 201676"/>
                  <a:gd name="connsiteX271" fmla="*/ 293780 w 373180"/>
                  <a:gd name="connsiteY271" fmla="*/ 158800 h 201676"/>
                  <a:gd name="connsiteX272" fmla="*/ 292192 w 373180"/>
                  <a:gd name="connsiteY272" fmla="*/ 158800 h 201676"/>
                  <a:gd name="connsiteX273" fmla="*/ 289016 w 373180"/>
                  <a:gd name="connsiteY273" fmla="*/ 158800 h 201676"/>
                  <a:gd name="connsiteX274" fmla="*/ 289016 w 373180"/>
                  <a:gd name="connsiteY274" fmla="*/ 160388 h 201676"/>
                  <a:gd name="connsiteX275" fmla="*/ 287428 w 373180"/>
                  <a:gd name="connsiteY275" fmla="*/ 160388 h 201676"/>
                  <a:gd name="connsiteX276" fmla="*/ 287428 w 373180"/>
                  <a:gd name="connsiteY276" fmla="*/ 163564 h 201676"/>
                  <a:gd name="connsiteX277" fmla="*/ 284252 w 373180"/>
                  <a:gd name="connsiteY277" fmla="*/ 163564 h 201676"/>
                  <a:gd name="connsiteX278" fmla="*/ 282664 w 373180"/>
                  <a:gd name="connsiteY278" fmla="*/ 163564 h 201676"/>
                  <a:gd name="connsiteX279" fmla="*/ 282664 w 373180"/>
                  <a:gd name="connsiteY279" fmla="*/ 165152 h 201676"/>
                  <a:gd name="connsiteX280" fmla="*/ 279488 w 373180"/>
                  <a:gd name="connsiteY280" fmla="*/ 165152 h 201676"/>
                  <a:gd name="connsiteX281" fmla="*/ 277900 w 373180"/>
                  <a:gd name="connsiteY281" fmla="*/ 165152 h 201676"/>
                  <a:gd name="connsiteX282" fmla="*/ 276312 w 373180"/>
                  <a:gd name="connsiteY282" fmla="*/ 168328 h 201676"/>
                  <a:gd name="connsiteX283" fmla="*/ 273136 w 373180"/>
                  <a:gd name="connsiteY283" fmla="*/ 168328 h 201676"/>
                  <a:gd name="connsiteX284" fmla="*/ 271548 w 373180"/>
                  <a:gd name="connsiteY284" fmla="*/ 168328 h 201676"/>
                  <a:gd name="connsiteX285" fmla="*/ 268372 w 373180"/>
                  <a:gd name="connsiteY285" fmla="*/ 168328 h 201676"/>
                  <a:gd name="connsiteX286" fmla="*/ 266784 w 373180"/>
                  <a:gd name="connsiteY286" fmla="*/ 169916 h 201676"/>
                  <a:gd name="connsiteX287" fmla="*/ 266784 w 373180"/>
                  <a:gd name="connsiteY287" fmla="*/ 168328 h 201676"/>
                  <a:gd name="connsiteX288" fmla="*/ 263608 w 373180"/>
                  <a:gd name="connsiteY288" fmla="*/ 168328 h 201676"/>
                  <a:gd name="connsiteX289" fmla="*/ 263608 w 373180"/>
                  <a:gd name="connsiteY289" fmla="*/ 169916 h 201676"/>
                  <a:gd name="connsiteX290" fmla="*/ 262020 w 373180"/>
                  <a:gd name="connsiteY290" fmla="*/ 169916 h 201676"/>
                  <a:gd name="connsiteX291" fmla="*/ 262020 w 373180"/>
                  <a:gd name="connsiteY291" fmla="*/ 171504 h 201676"/>
                  <a:gd name="connsiteX292" fmla="*/ 260432 w 373180"/>
                  <a:gd name="connsiteY292" fmla="*/ 171504 h 201676"/>
                  <a:gd name="connsiteX293" fmla="*/ 257256 w 373180"/>
                  <a:gd name="connsiteY293" fmla="*/ 171504 h 201676"/>
                  <a:gd name="connsiteX294" fmla="*/ 257256 w 373180"/>
                  <a:gd name="connsiteY294" fmla="*/ 174680 h 201676"/>
                  <a:gd name="connsiteX295" fmla="*/ 255668 w 373180"/>
                  <a:gd name="connsiteY295" fmla="*/ 174680 h 201676"/>
                  <a:gd name="connsiteX296" fmla="*/ 252492 w 373180"/>
                  <a:gd name="connsiteY296" fmla="*/ 174680 h 201676"/>
                  <a:gd name="connsiteX297" fmla="*/ 250904 w 373180"/>
                  <a:gd name="connsiteY297" fmla="*/ 176268 h 201676"/>
                  <a:gd name="connsiteX298" fmla="*/ 249316 w 373180"/>
                  <a:gd name="connsiteY298" fmla="*/ 176268 h 201676"/>
                  <a:gd name="connsiteX299" fmla="*/ 249316 w 373180"/>
                  <a:gd name="connsiteY299" fmla="*/ 174680 h 201676"/>
                  <a:gd name="connsiteX300" fmla="*/ 246140 w 373180"/>
                  <a:gd name="connsiteY300" fmla="*/ 174680 h 201676"/>
                  <a:gd name="connsiteX301" fmla="*/ 246140 w 373180"/>
                  <a:gd name="connsiteY301" fmla="*/ 176268 h 201676"/>
                  <a:gd name="connsiteX302" fmla="*/ 244552 w 373180"/>
                  <a:gd name="connsiteY302" fmla="*/ 176268 h 201676"/>
                  <a:gd name="connsiteX303" fmla="*/ 241376 w 373180"/>
                  <a:gd name="connsiteY303" fmla="*/ 176268 h 201676"/>
                  <a:gd name="connsiteX304" fmla="*/ 239788 w 373180"/>
                  <a:gd name="connsiteY304" fmla="*/ 176268 h 201676"/>
                  <a:gd name="connsiteX305" fmla="*/ 239788 w 373180"/>
                  <a:gd name="connsiteY305" fmla="*/ 179444 h 201676"/>
                  <a:gd name="connsiteX306" fmla="*/ 236612 w 373180"/>
                  <a:gd name="connsiteY306" fmla="*/ 179444 h 201676"/>
                  <a:gd name="connsiteX307" fmla="*/ 235024 w 373180"/>
                  <a:gd name="connsiteY307" fmla="*/ 179444 h 201676"/>
                  <a:gd name="connsiteX308" fmla="*/ 235024 w 373180"/>
                  <a:gd name="connsiteY308" fmla="*/ 181032 h 201676"/>
                  <a:gd name="connsiteX309" fmla="*/ 233436 w 373180"/>
                  <a:gd name="connsiteY309" fmla="*/ 181032 h 201676"/>
                  <a:gd name="connsiteX310" fmla="*/ 230260 w 373180"/>
                  <a:gd name="connsiteY310" fmla="*/ 181032 h 201676"/>
                  <a:gd name="connsiteX311" fmla="*/ 228672 w 373180"/>
                  <a:gd name="connsiteY311" fmla="*/ 181032 h 201676"/>
                  <a:gd name="connsiteX312" fmla="*/ 225496 w 373180"/>
                  <a:gd name="connsiteY312" fmla="*/ 184208 h 201676"/>
                  <a:gd name="connsiteX313" fmla="*/ 223908 w 373180"/>
                  <a:gd name="connsiteY313" fmla="*/ 184208 h 201676"/>
                  <a:gd name="connsiteX314" fmla="*/ 220732 w 373180"/>
                  <a:gd name="connsiteY314" fmla="*/ 184208 h 201676"/>
                  <a:gd name="connsiteX315" fmla="*/ 219144 w 373180"/>
                  <a:gd name="connsiteY315" fmla="*/ 184208 h 201676"/>
                  <a:gd name="connsiteX316" fmla="*/ 217556 w 373180"/>
                  <a:gd name="connsiteY316" fmla="*/ 184208 h 201676"/>
                  <a:gd name="connsiteX317" fmla="*/ 217556 w 373180"/>
                  <a:gd name="connsiteY317" fmla="*/ 185796 h 201676"/>
                  <a:gd name="connsiteX318" fmla="*/ 214380 w 373180"/>
                  <a:gd name="connsiteY318" fmla="*/ 184208 h 201676"/>
                  <a:gd name="connsiteX319" fmla="*/ 212792 w 373180"/>
                  <a:gd name="connsiteY319" fmla="*/ 184208 h 201676"/>
                  <a:gd name="connsiteX320" fmla="*/ 212792 w 373180"/>
                  <a:gd name="connsiteY320" fmla="*/ 185796 h 201676"/>
                  <a:gd name="connsiteX321" fmla="*/ 209616 w 373180"/>
                  <a:gd name="connsiteY321" fmla="*/ 185796 h 201676"/>
                  <a:gd name="connsiteX322" fmla="*/ 208028 w 373180"/>
                  <a:gd name="connsiteY322" fmla="*/ 185796 h 201676"/>
                  <a:gd name="connsiteX323" fmla="*/ 208028 w 373180"/>
                  <a:gd name="connsiteY323" fmla="*/ 187384 h 201676"/>
                  <a:gd name="connsiteX324" fmla="*/ 204852 w 373180"/>
                  <a:gd name="connsiteY324" fmla="*/ 187384 h 201676"/>
                  <a:gd name="connsiteX325" fmla="*/ 203264 w 373180"/>
                  <a:gd name="connsiteY325" fmla="*/ 187384 h 201676"/>
                  <a:gd name="connsiteX326" fmla="*/ 201676 w 373180"/>
                  <a:gd name="connsiteY326" fmla="*/ 187384 h 201676"/>
                  <a:gd name="connsiteX327" fmla="*/ 198500 w 373180"/>
                  <a:gd name="connsiteY327" fmla="*/ 187384 h 201676"/>
                  <a:gd name="connsiteX328" fmla="*/ 196912 w 373180"/>
                  <a:gd name="connsiteY328" fmla="*/ 187384 h 201676"/>
                  <a:gd name="connsiteX329" fmla="*/ 193736 w 373180"/>
                  <a:gd name="connsiteY329" fmla="*/ 187384 h 201676"/>
                  <a:gd name="connsiteX330" fmla="*/ 192148 w 373180"/>
                  <a:gd name="connsiteY330" fmla="*/ 190560 h 201676"/>
                  <a:gd name="connsiteX331" fmla="*/ 188972 w 373180"/>
                  <a:gd name="connsiteY331" fmla="*/ 190560 h 201676"/>
                  <a:gd name="connsiteX332" fmla="*/ 187384 w 373180"/>
                  <a:gd name="connsiteY332" fmla="*/ 190560 h 201676"/>
                  <a:gd name="connsiteX333" fmla="*/ 185796 w 373180"/>
                  <a:gd name="connsiteY333" fmla="*/ 190560 h 201676"/>
                  <a:gd name="connsiteX334" fmla="*/ 182620 w 373180"/>
                  <a:gd name="connsiteY334" fmla="*/ 190560 h 201676"/>
                  <a:gd name="connsiteX335" fmla="*/ 181032 w 373180"/>
                  <a:gd name="connsiteY335" fmla="*/ 190560 h 201676"/>
                  <a:gd name="connsiteX336" fmla="*/ 177856 w 373180"/>
                  <a:gd name="connsiteY336" fmla="*/ 190560 h 201676"/>
                  <a:gd name="connsiteX337" fmla="*/ 176268 w 373180"/>
                  <a:gd name="connsiteY337" fmla="*/ 190560 h 201676"/>
                  <a:gd name="connsiteX338" fmla="*/ 176268 w 373180"/>
                  <a:gd name="connsiteY338" fmla="*/ 187384 h 201676"/>
                  <a:gd name="connsiteX339" fmla="*/ 173092 w 373180"/>
                  <a:gd name="connsiteY339" fmla="*/ 187384 h 201676"/>
                  <a:gd name="connsiteX340" fmla="*/ 173092 w 373180"/>
                  <a:gd name="connsiteY340" fmla="*/ 190560 h 201676"/>
                  <a:gd name="connsiteX341" fmla="*/ 171504 w 373180"/>
                  <a:gd name="connsiteY341" fmla="*/ 190560 h 201676"/>
                  <a:gd name="connsiteX342" fmla="*/ 171504 w 373180"/>
                  <a:gd name="connsiteY342" fmla="*/ 187384 h 201676"/>
                  <a:gd name="connsiteX343" fmla="*/ 169916 w 373180"/>
                  <a:gd name="connsiteY343" fmla="*/ 187384 h 201676"/>
                  <a:gd name="connsiteX344" fmla="*/ 166740 w 373180"/>
                  <a:gd name="connsiteY344" fmla="*/ 187384 h 201676"/>
                  <a:gd name="connsiteX345" fmla="*/ 165152 w 373180"/>
                  <a:gd name="connsiteY345" fmla="*/ 187384 h 201676"/>
                  <a:gd name="connsiteX346" fmla="*/ 161976 w 373180"/>
                  <a:gd name="connsiteY346" fmla="*/ 187384 h 201676"/>
                  <a:gd name="connsiteX347" fmla="*/ 160388 w 373180"/>
                  <a:gd name="connsiteY347" fmla="*/ 187384 h 201676"/>
                  <a:gd name="connsiteX348" fmla="*/ 158800 w 373180"/>
                  <a:gd name="connsiteY348" fmla="*/ 187384 h 201676"/>
                  <a:gd name="connsiteX349" fmla="*/ 155624 w 373180"/>
                  <a:gd name="connsiteY349" fmla="*/ 187384 h 201676"/>
                  <a:gd name="connsiteX350" fmla="*/ 154036 w 373180"/>
                  <a:gd name="connsiteY350" fmla="*/ 187384 h 201676"/>
                  <a:gd name="connsiteX351" fmla="*/ 150860 w 373180"/>
                  <a:gd name="connsiteY351" fmla="*/ 190560 h 201676"/>
                  <a:gd name="connsiteX352" fmla="*/ 149272 w 373180"/>
                  <a:gd name="connsiteY352" fmla="*/ 190560 h 201676"/>
                  <a:gd name="connsiteX353" fmla="*/ 146096 w 373180"/>
                  <a:gd name="connsiteY353" fmla="*/ 190560 h 201676"/>
                  <a:gd name="connsiteX354" fmla="*/ 146096 w 373180"/>
                  <a:gd name="connsiteY354" fmla="*/ 187384 h 201676"/>
                  <a:gd name="connsiteX355" fmla="*/ 144508 w 373180"/>
                  <a:gd name="connsiteY355" fmla="*/ 187384 h 201676"/>
                  <a:gd name="connsiteX356" fmla="*/ 144508 w 373180"/>
                  <a:gd name="connsiteY356" fmla="*/ 190560 h 201676"/>
                  <a:gd name="connsiteX357" fmla="*/ 144508 w 373180"/>
                  <a:gd name="connsiteY357" fmla="*/ 192148 h 201676"/>
                  <a:gd name="connsiteX358" fmla="*/ 142920 w 373180"/>
                  <a:gd name="connsiteY358" fmla="*/ 192148 h 201676"/>
                  <a:gd name="connsiteX359" fmla="*/ 139744 w 373180"/>
                  <a:gd name="connsiteY359" fmla="*/ 192148 h 201676"/>
                  <a:gd name="connsiteX360" fmla="*/ 138156 w 373180"/>
                  <a:gd name="connsiteY360" fmla="*/ 192148 h 201676"/>
                  <a:gd name="connsiteX361" fmla="*/ 134980 w 373180"/>
                  <a:gd name="connsiteY361" fmla="*/ 192148 h 201676"/>
                  <a:gd name="connsiteX362" fmla="*/ 133392 w 373180"/>
                  <a:gd name="connsiteY362" fmla="*/ 190560 h 201676"/>
                  <a:gd name="connsiteX363" fmla="*/ 130216 w 373180"/>
                  <a:gd name="connsiteY363" fmla="*/ 190560 h 201676"/>
                  <a:gd name="connsiteX364" fmla="*/ 128628 w 373180"/>
                  <a:gd name="connsiteY364" fmla="*/ 190560 h 201676"/>
                  <a:gd name="connsiteX365" fmla="*/ 127040 w 373180"/>
                  <a:gd name="connsiteY365" fmla="*/ 190560 h 201676"/>
                  <a:gd name="connsiteX366" fmla="*/ 123864 w 373180"/>
                  <a:gd name="connsiteY366" fmla="*/ 190560 h 201676"/>
                  <a:gd name="connsiteX367" fmla="*/ 123864 w 373180"/>
                  <a:gd name="connsiteY367" fmla="*/ 192148 h 201676"/>
                  <a:gd name="connsiteX368" fmla="*/ 122276 w 373180"/>
                  <a:gd name="connsiteY368" fmla="*/ 192148 h 201676"/>
                  <a:gd name="connsiteX369" fmla="*/ 119100 w 373180"/>
                  <a:gd name="connsiteY369" fmla="*/ 192148 h 201676"/>
                  <a:gd name="connsiteX370" fmla="*/ 117512 w 373180"/>
                  <a:gd name="connsiteY370" fmla="*/ 192148 h 201676"/>
                  <a:gd name="connsiteX371" fmla="*/ 114336 w 373180"/>
                  <a:gd name="connsiteY371" fmla="*/ 192148 h 201676"/>
                  <a:gd name="connsiteX372" fmla="*/ 112748 w 373180"/>
                  <a:gd name="connsiteY372" fmla="*/ 192148 h 201676"/>
                  <a:gd name="connsiteX373" fmla="*/ 112748 w 373180"/>
                  <a:gd name="connsiteY373" fmla="*/ 195324 h 201676"/>
                  <a:gd name="connsiteX374" fmla="*/ 111160 w 373180"/>
                  <a:gd name="connsiteY374" fmla="*/ 195324 h 201676"/>
                  <a:gd name="connsiteX375" fmla="*/ 107984 w 373180"/>
                  <a:gd name="connsiteY375" fmla="*/ 195324 h 201676"/>
                  <a:gd name="connsiteX376" fmla="*/ 106396 w 373180"/>
                  <a:gd name="connsiteY376" fmla="*/ 195324 h 201676"/>
                  <a:gd name="connsiteX377" fmla="*/ 106396 w 373180"/>
                  <a:gd name="connsiteY377" fmla="*/ 192148 h 201676"/>
                  <a:gd name="connsiteX378" fmla="*/ 106396 w 373180"/>
                  <a:gd name="connsiteY378" fmla="*/ 190560 h 201676"/>
                  <a:gd name="connsiteX379" fmla="*/ 103220 w 373180"/>
                  <a:gd name="connsiteY379" fmla="*/ 190560 h 201676"/>
                  <a:gd name="connsiteX380" fmla="*/ 101632 w 373180"/>
                  <a:gd name="connsiteY380" fmla="*/ 190560 h 201676"/>
                  <a:gd name="connsiteX381" fmla="*/ 98456 w 373180"/>
                  <a:gd name="connsiteY381" fmla="*/ 192148 h 201676"/>
                  <a:gd name="connsiteX382" fmla="*/ 98456 w 373180"/>
                  <a:gd name="connsiteY382" fmla="*/ 195324 h 201676"/>
                  <a:gd name="connsiteX383" fmla="*/ 101632 w 373180"/>
                  <a:gd name="connsiteY383" fmla="*/ 195324 h 201676"/>
                  <a:gd name="connsiteX384" fmla="*/ 101632 w 373180"/>
                  <a:gd name="connsiteY384" fmla="*/ 196912 h 201676"/>
                  <a:gd name="connsiteX385" fmla="*/ 98456 w 373180"/>
                  <a:gd name="connsiteY385" fmla="*/ 196912 h 201676"/>
                  <a:gd name="connsiteX386" fmla="*/ 96868 w 373180"/>
                  <a:gd name="connsiteY386" fmla="*/ 196912 h 201676"/>
                  <a:gd name="connsiteX387" fmla="*/ 95280 w 373180"/>
                  <a:gd name="connsiteY387" fmla="*/ 196912 h 201676"/>
                  <a:gd name="connsiteX388" fmla="*/ 92104 w 373180"/>
                  <a:gd name="connsiteY388" fmla="*/ 196912 h 201676"/>
                  <a:gd name="connsiteX389" fmla="*/ 90516 w 373180"/>
                  <a:gd name="connsiteY389" fmla="*/ 196912 h 201676"/>
                  <a:gd name="connsiteX390" fmla="*/ 87340 w 373180"/>
                  <a:gd name="connsiteY390" fmla="*/ 200088 h 201676"/>
                  <a:gd name="connsiteX391" fmla="*/ 85752 w 373180"/>
                  <a:gd name="connsiteY391" fmla="*/ 200088 h 201676"/>
                  <a:gd name="connsiteX392" fmla="*/ 84164 w 373180"/>
                  <a:gd name="connsiteY392" fmla="*/ 200088 h 201676"/>
                  <a:gd name="connsiteX393" fmla="*/ 80988 w 373180"/>
                  <a:gd name="connsiteY393" fmla="*/ 200088 h 201676"/>
                  <a:gd name="connsiteX394" fmla="*/ 79400 w 373180"/>
                  <a:gd name="connsiteY394" fmla="*/ 200088 h 201676"/>
                  <a:gd name="connsiteX395" fmla="*/ 76224 w 373180"/>
                  <a:gd name="connsiteY395" fmla="*/ 200088 h 201676"/>
                  <a:gd name="connsiteX396" fmla="*/ 76224 w 373180"/>
                  <a:gd name="connsiteY396" fmla="*/ 201676 h 201676"/>
                  <a:gd name="connsiteX397" fmla="*/ 74636 w 373180"/>
                  <a:gd name="connsiteY397" fmla="*/ 201676 h 201676"/>
                  <a:gd name="connsiteX398" fmla="*/ 71460 w 373180"/>
                  <a:gd name="connsiteY398" fmla="*/ 201676 h 201676"/>
                  <a:gd name="connsiteX399" fmla="*/ 69872 w 373180"/>
                  <a:gd name="connsiteY399" fmla="*/ 201676 h 201676"/>
                  <a:gd name="connsiteX400" fmla="*/ 69872 w 373180"/>
                  <a:gd name="connsiteY400" fmla="*/ 200088 h 201676"/>
                  <a:gd name="connsiteX401" fmla="*/ 68284 w 373180"/>
                  <a:gd name="connsiteY401" fmla="*/ 200088 h 201676"/>
                  <a:gd name="connsiteX402" fmla="*/ 65108 w 373180"/>
                  <a:gd name="connsiteY402" fmla="*/ 196912 h 201676"/>
                  <a:gd name="connsiteX403" fmla="*/ 63520 w 373180"/>
                  <a:gd name="connsiteY403" fmla="*/ 196912 h 201676"/>
                  <a:gd name="connsiteX404" fmla="*/ 63520 w 373180"/>
                  <a:gd name="connsiteY404" fmla="*/ 195324 h 201676"/>
                  <a:gd name="connsiteX405" fmla="*/ 60344 w 373180"/>
                  <a:gd name="connsiteY405" fmla="*/ 192148 h 201676"/>
                  <a:gd name="connsiteX406" fmla="*/ 58756 w 373180"/>
                  <a:gd name="connsiteY406" fmla="*/ 192148 h 201676"/>
                  <a:gd name="connsiteX407" fmla="*/ 55580 w 373180"/>
                  <a:gd name="connsiteY407" fmla="*/ 192148 h 201676"/>
                  <a:gd name="connsiteX408" fmla="*/ 55580 w 373180"/>
                  <a:gd name="connsiteY408" fmla="*/ 190560 h 201676"/>
                  <a:gd name="connsiteX409" fmla="*/ 58756 w 373180"/>
                  <a:gd name="connsiteY409" fmla="*/ 190560 h 201676"/>
                  <a:gd name="connsiteX410" fmla="*/ 58756 w 373180"/>
                  <a:gd name="connsiteY410" fmla="*/ 187384 h 201676"/>
                  <a:gd name="connsiteX411" fmla="*/ 60344 w 373180"/>
                  <a:gd name="connsiteY411" fmla="*/ 187384 h 201676"/>
                  <a:gd name="connsiteX412" fmla="*/ 60344 w 373180"/>
                  <a:gd name="connsiteY412" fmla="*/ 185796 h 201676"/>
                  <a:gd name="connsiteX413" fmla="*/ 60344 w 373180"/>
                  <a:gd name="connsiteY413" fmla="*/ 184208 h 201676"/>
                  <a:gd name="connsiteX414" fmla="*/ 58756 w 373180"/>
                  <a:gd name="connsiteY414" fmla="*/ 184208 h 201676"/>
                  <a:gd name="connsiteX415" fmla="*/ 58756 w 373180"/>
                  <a:gd name="connsiteY415" fmla="*/ 181032 h 201676"/>
                  <a:gd name="connsiteX416" fmla="*/ 55580 w 373180"/>
                  <a:gd name="connsiteY416" fmla="*/ 181032 h 201676"/>
                  <a:gd name="connsiteX417" fmla="*/ 55580 w 373180"/>
                  <a:gd name="connsiteY417" fmla="*/ 179444 h 201676"/>
                  <a:gd name="connsiteX418" fmla="*/ 53992 w 373180"/>
                  <a:gd name="connsiteY418" fmla="*/ 179444 h 201676"/>
                  <a:gd name="connsiteX419" fmla="*/ 52404 w 373180"/>
                  <a:gd name="connsiteY419" fmla="*/ 179444 h 201676"/>
                  <a:gd name="connsiteX420" fmla="*/ 52404 w 373180"/>
                  <a:gd name="connsiteY420" fmla="*/ 176268 h 201676"/>
                  <a:gd name="connsiteX421" fmla="*/ 49228 w 373180"/>
                  <a:gd name="connsiteY421" fmla="*/ 176268 h 201676"/>
                  <a:gd name="connsiteX422" fmla="*/ 47640 w 373180"/>
                  <a:gd name="connsiteY422" fmla="*/ 176268 h 201676"/>
                  <a:gd name="connsiteX423" fmla="*/ 47640 w 373180"/>
                  <a:gd name="connsiteY423" fmla="*/ 174680 h 201676"/>
                  <a:gd name="connsiteX424" fmla="*/ 47640 w 373180"/>
                  <a:gd name="connsiteY424" fmla="*/ 171504 h 201676"/>
                  <a:gd name="connsiteX425" fmla="*/ 49228 w 373180"/>
                  <a:gd name="connsiteY425" fmla="*/ 171504 h 201676"/>
                  <a:gd name="connsiteX426" fmla="*/ 49228 w 373180"/>
                  <a:gd name="connsiteY426" fmla="*/ 169916 h 201676"/>
                  <a:gd name="connsiteX427" fmla="*/ 49228 w 373180"/>
                  <a:gd name="connsiteY427" fmla="*/ 168328 h 201676"/>
                  <a:gd name="connsiteX428" fmla="*/ 47640 w 373180"/>
                  <a:gd name="connsiteY428" fmla="*/ 168328 h 201676"/>
                  <a:gd name="connsiteX429" fmla="*/ 44464 w 373180"/>
                  <a:gd name="connsiteY429" fmla="*/ 168328 h 201676"/>
                  <a:gd name="connsiteX430" fmla="*/ 44464 w 373180"/>
                  <a:gd name="connsiteY430" fmla="*/ 165152 h 201676"/>
                  <a:gd name="connsiteX431" fmla="*/ 42876 w 373180"/>
                  <a:gd name="connsiteY431" fmla="*/ 165152 h 201676"/>
                  <a:gd name="connsiteX432" fmla="*/ 42876 w 373180"/>
                  <a:gd name="connsiteY432" fmla="*/ 163564 h 201676"/>
                  <a:gd name="connsiteX433" fmla="*/ 42876 w 373180"/>
                  <a:gd name="connsiteY433" fmla="*/ 160388 h 201676"/>
                  <a:gd name="connsiteX434" fmla="*/ 39700 w 373180"/>
                  <a:gd name="connsiteY434" fmla="*/ 160388 h 201676"/>
                  <a:gd name="connsiteX435" fmla="*/ 38112 w 373180"/>
                  <a:gd name="connsiteY435" fmla="*/ 160388 h 201676"/>
                  <a:gd name="connsiteX436" fmla="*/ 38112 w 373180"/>
                  <a:gd name="connsiteY436" fmla="*/ 158800 h 201676"/>
                  <a:gd name="connsiteX437" fmla="*/ 36524 w 373180"/>
                  <a:gd name="connsiteY437" fmla="*/ 158800 h 201676"/>
                  <a:gd name="connsiteX438" fmla="*/ 33348 w 373180"/>
                  <a:gd name="connsiteY438" fmla="*/ 158800 h 201676"/>
                  <a:gd name="connsiteX439" fmla="*/ 33348 w 373180"/>
                  <a:gd name="connsiteY439" fmla="*/ 155624 h 201676"/>
                  <a:gd name="connsiteX440" fmla="*/ 36524 w 373180"/>
                  <a:gd name="connsiteY440" fmla="*/ 155624 h 201676"/>
                  <a:gd name="connsiteX441" fmla="*/ 36524 w 373180"/>
                  <a:gd name="connsiteY441" fmla="*/ 154036 h 201676"/>
                  <a:gd name="connsiteX442" fmla="*/ 33348 w 373180"/>
                  <a:gd name="connsiteY442" fmla="*/ 154036 h 201676"/>
                  <a:gd name="connsiteX443" fmla="*/ 33348 w 373180"/>
                  <a:gd name="connsiteY443" fmla="*/ 152448 h 201676"/>
                  <a:gd name="connsiteX444" fmla="*/ 31760 w 373180"/>
                  <a:gd name="connsiteY444" fmla="*/ 152448 h 201676"/>
                  <a:gd name="connsiteX445" fmla="*/ 31760 w 373180"/>
                  <a:gd name="connsiteY445" fmla="*/ 149272 h 201676"/>
                  <a:gd name="connsiteX446" fmla="*/ 28584 w 373180"/>
                  <a:gd name="connsiteY446" fmla="*/ 149272 h 201676"/>
                  <a:gd name="connsiteX447" fmla="*/ 28584 w 373180"/>
                  <a:gd name="connsiteY447" fmla="*/ 147684 h 201676"/>
                  <a:gd name="connsiteX448" fmla="*/ 26996 w 373180"/>
                  <a:gd name="connsiteY448" fmla="*/ 147684 h 201676"/>
                  <a:gd name="connsiteX449" fmla="*/ 23820 w 373180"/>
                  <a:gd name="connsiteY449" fmla="*/ 144508 h 201676"/>
                  <a:gd name="connsiteX450" fmla="*/ 22232 w 373180"/>
                  <a:gd name="connsiteY450" fmla="*/ 144508 h 201676"/>
                  <a:gd name="connsiteX451" fmla="*/ 20644 w 373180"/>
                  <a:gd name="connsiteY451" fmla="*/ 142920 h 201676"/>
                  <a:gd name="connsiteX452" fmla="*/ 20644 w 373180"/>
                  <a:gd name="connsiteY452" fmla="*/ 141332 h 201676"/>
                  <a:gd name="connsiteX453" fmla="*/ 17468 w 373180"/>
                  <a:gd name="connsiteY453" fmla="*/ 141332 h 201676"/>
                  <a:gd name="connsiteX454" fmla="*/ 17468 w 373180"/>
                  <a:gd name="connsiteY454" fmla="*/ 138156 h 201676"/>
                  <a:gd name="connsiteX455" fmla="*/ 15880 w 373180"/>
                  <a:gd name="connsiteY455" fmla="*/ 138156 h 201676"/>
                  <a:gd name="connsiteX456" fmla="*/ 15880 w 373180"/>
                  <a:gd name="connsiteY456" fmla="*/ 136568 h 201676"/>
                  <a:gd name="connsiteX457" fmla="*/ 12704 w 373180"/>
                  <a:gd name="connsiteY457" fmla="*/ 136568 h 201676"/>
                  <a:gd name="connsiteX458" fmla="*/ 11116 w 373180"/>
                  <a:gd name="connsiteY458" fmla="*/ 136568 h 201676"/>
                  <a:gd name="connsiteX459" fmla="*/ 11116 w 373180"/>
                  <a:gd name="connsiteY459" fmla="*/ 133392 h 201676"/>
                  <a:gd name="connsiteX460" fmla="*/ 9528 w 373180"/>
                  <a:gd name="connsiteY460" fmla="*/ 133392 h 201676"/>
                  <a:gd name="connsiteX461" fmla="*/ 9528 w 373180"/>
                  <a:gd name="connsiteY461" fmla="*/ 131804 h 201676"/>
                  <a:gd name="connsiteX462" fmla="*/ 6352 w 373180"/>
                  <a:gd name="connsiteY462" fmla="*/ 131804 h 201676"/>
                  <a:gd name="connsiteX463" fmla="*/ 6352 w 373180"/>
                  <a:gd name="connsiteY463" fmla="*/ 128628 h 201676"/>
                  <a:gd name="connsiteX464" fmla="*/ 6352 w 373180"/>
                  <a:gd name="connsiteY464" fmla="*/ 127040 h 201676"/>
                  <a:gd name="connsiteX465" fmla="*/ 4764 w 373180"/>
                  <a:gd name="connsiteY465" fmla="*/ 125452 h 201676"/>
                  <a:gd name="connsiteX466" fmla="*/ 6352 w 373180"/>
                  <a:gd name="connsiteY466" fmla="*/ 125452 h 201676"/>
                  <a:gd name="connsiteX467" fmla="*/ 4764 w 373180"/>
                  <a:gd name="connsiteY467" fmla="*/ 122276 h 201676"/>
                  <a:gd name="connsiteX468" fmla="*/ 4764 w 373180"/>
                  <a:gd name="connsiteY468" fmla="*/ 120688 h 201676"/>
                  <a:gd name="connsiteX469" fmla="*/ 4764 w 373180"/>
                  <a:gd name="connsiteY469" fmla="*/ 117512 h 201676"/>
                  <a:gd name="connsiteX470" fmla="*/ 4764 w 373180"/>
                  <a:gd name="connsiteY470" fmla="*/ 115924 h 201676"/>
                  <a:gd name="connsiteX471" fmla="*/ 1588 w 373180"/>
                  <a:gd name="connsiteY471" fmla="*/ 115924 h 201676"/>
                  <a:gd name="connsiteX472" fmla="*/ 1588 w 373180"/>
                  <a:gd name="connsiteY472" fmla="*/ 112748 h 201676"/>
                  <a:gd name="connsiteX473" fmla="*/ 1588 w 373180"/>
                  <a:gd name="connsiteY473" fmla="*/ 111160 h 201676"/>
                  <a:gd name="connsiteX474" fmla="*/ 1588 w 373180"/>
                  <a:gd name="connsiteY474" fmla="*/ 109572 h 201676"/>
                  <a:gd name="connsiteX475" fmla="*/ 0 w 373180"/>
                  <a:gd name="connsiteY475" fmla="*/ 106396 h 201676"/>
                  <a:gd name="connsiteX476" fmla="*/ 1588 w 373180"/>
                  <a:gd name="connsiteY476" fmla="*/ 106396 h 201676"/>
                  <a:gd name="connsiteX477" fmla="*/ 1588 w 373180"/>
                  <a:gd name="connsiteY477" fmla="*/ 104808 h 201676"/>
                  <a:gd name="connsiteX478" fmla="*/ 1588 w 373180"/>
                  <a:gd name="connsiteY478" fmla="*/ 101632 h 201676"/>
                  <a:gd name="connsiteX479" fmla="*/ 1588 w 373180"/>
                  <a:gd name="connsiteY479" fmla="*/ 100044 h 201676"/>
                  <a:gd name="connsiteX480" fmla="*/ 4764 w 373180"/>
                  <a:gd name="connsiteY480" fmla="*/ 100044 h 201676"/>
                  <a:gd name="connsiteX481" fmla="*/ 4764 w 373180"/>
                  <a:gd name="connsiteY481" fmla="*/ 96868 h 201676"/>
                  <a:gd name="connsiteX482" fmla="*/ 6352 w 373180"/>
                  <a:gd name="connsiteY482" fmla="*/ 100044 h 201676"/>
                  <a:gd name="connsiteX483" fmla="*/ 9528 w 373180"/>
                  <a:gd name="connsiteY483" fmla="*/ 100044 h 201676"/>
                  <a:gd name="connsiteX484" fmla="*/ 11116 w 373180"/>
                  <a:gd name="connsiteY484" fmla="*/ 101632 h 201676"/>
                  <a:gd name="connsiteX485" fmla="*/ 11116 w 373180"/>
                  <a:gd name="connsiteY485" fmla="*/ 100044 h 201676"/>
                  <a:gd name="connsiteX486" fmla="*/ 12704 w 373180"/>
                  <a:gd name="connsiteY486" fmla="*/ 100044 h 201676"/>
                  <a:gd name="connsiteX487" fmla="*/ 12704 w 373180"/>
                  <a:gd name="connsiteY487" fmla="*/ 96868 h 201676"/>
                  <a:gd name="connsiteX488" fmla="*/ 15880 w 373180"/>
                  <a:gd name="connsiteY488" fmla="*/ 96868 h 201676"/>
                  <a:gd name="connsiteX489" fmla="*/ 17468 w 373180"/>
                  <a:gd name="connsiteY489" fmla="*/ 96868 h 201676"/>
                  <a:gd name="connsiteX490" fmla="*/ 20644 w 373180"/>
                  <a:gd name="connsiteY490" fmla="*/ 96868 h 201676"/>
                  <a:gd name="connsiteX491" fmla="*/ 20644 w 373180"/>
                  <a:gd name="connsiteY491" fmla="*/ 100044 h 201676"/>
                  <a:gd name="connsiteX492" fmla="*/ 22232 w 373180"/>
                  <a:gd name="connsiteY492" fmla="*/ 100044 h 201676"/>
                  <a:gd name="connsiteX493" fmla="*/ 23820 w 373180"/>
                  <a:gd name="connsiteY493" fmla="*/ 100044 h 201676"/>
                  <a:gd name="connsiteX494" fmla="*/ 23820 w 373180"/>
                  <a:gd name="connsiteY494" fmla="*/ 96868 h 201676"/>
                  <a:gd name="connsiteX495" fmla="*/ 26996 w 373180"/>
                  <a:gd name="connsiteY495" fmla="*/ 96868 h 201676"/>
                  <a:gd name="connsiteX496" fmla="*/ 28584 w 373180"/>
                  <a:gd name="connsiteY496" fmla="*/ 96868 h 201676"/>
                  <a:gd name="connsiteX497" fmla="*/ 28584 w 373180"/>
                  <a:gd name="connsiteY497" fmla="*/ 95280 h 201676"/>
                  <a:gd name="connsiteX498" fmla="*/ 31760 w 373180"/>
                  <a:gd name="connsiteY498" fmla="*/ 93692 h 201676"/>
                  <a:gd name="connsiteX499" fmla="*/ 28584 w 373180"/>
                  <a:gd name="connsiteY499" fmla="*/ 93692 h 201676"/>
                  <a:gd name="connsiteX500" fmla="*/ 31760 w 373180"/>
                  <a:gd name="connsiteY500" fmla="*/ 90516 h 201676"/>
                  <a:gd name="connsiteX501" fmla="*/ 31760 w 373180"/>
                  <a:gd name="connsiteY501" fmla="*/ 88928 h 201676"/>
                  <a:gd name="connsiteX502" fmla="*/ 33348 w 373180"/>
                  <a:gd name="connsiteY502" fmla="*/ 88928 h 201676"/>
                  <a:gd name="connsiteX503" fmla="*/ 36524 w 373180"/>
                  <a:gd name="connsiteY503" fmla="*/ 88928 h 201676"/>
                  <a:gd name="connsiteX504" fmla="*/ 36524 w 373180"/>
                  <a:gd name="connsiteY504" fmla="*/ 85752 h 201676"/>
                  <a:gd name="connsiteX505" fmla="*/ 38112 w 373180"/>
                  <a:gd name="connsiteY505" fmla="*/ 85752 h 201676"/>
                  <a:gd name="connsiteX506" fmla="*/ 38112 w 373180"/>
                  <a:gd name="connsiteY506" fmla="*/ 88928 h 201676"/>
                  <a:gd name="connsiteX507" fmla="*/ 39700 w 373180"/>
                  <a:gd name="connsiteY507" fmla="*/ 88928 h 201676"/>
                  <a:gd name="connsiteX508" fmla="*/ 42876 w 373180"/>
                  <a:gd name="connsiteY508" fmla="*/ 85752 h 201676"/>
                  <a:gd name="connsiteX509" fmla="*/ 42876 w 373180"/>
                  <a:gd name="connsiteY509" fmla="*/ 84164 h 201676"/>
                  <a:gd name="connsiteX510" fmla="*/ 42876 w 373180"/>
                  <a:gd name="connsiteY510" fmla="*/ 80988 h 201676"/>
                  <a:gd name="connsiteX511" fmla="*/ 42876 w 373180"/>
                  <a:gd name="connsiteY511" fmla="*/ 79400 h 201676"/>
                  <a:gd name="connsiteX512" fmla="*/ 44464 w 373180"/>
                  <a:gd name="connsiteY512" fmla="*/ 79400 h 201676"/>
                  <a:gd name="connsiteX513" fmla="*/ 44464 w 373180"/>
                  <a:gd name="connsiteY513" fmla="*/ 77812 h 201676"/>
                  <a:gd name="connsiteX514" fmla="*/ 44464 w 373180"/>
                  <a:gd name="connsiteY514" fmla="*/ 74636 h 201676"/>
                  <a:gd name="connsiteX515" fmla="*/ 47640 w 373180"/>
                  <a:gd name="connsiteY515" fmla="*/ 74636 h 201676"/>
                  <a:gd name="connsiteX516" fmla="*/ 49228 w 373180"/>
                  <a:gd name="connsiteY516" fmla="*/ 73048 h 201676"/>
                  <a:gd name="connsiteX517" fmla="*/ 47640 w 373180"/>
                  <a:gd name="connsiteY517" fmla="*/ 73048 h 201676"/>
                  <a:gd name="connsiteX518" fmla="*/ 44464 w 373180"/>
                  <a:gd name="connsiteY518" fmla="*/ 69872 h 201676"/>
                  <a:gd name="connsiteX519" fmla="*/ 47640 w 373180"/>
                  <a:gd name="connsiteY519" fmla="*/ 69872 h 201676"/>
                  <a:gd name="connsiteX520" fmla="*/ 47640 w 373180"/>
                  <a:gd name="connsiteY520" fmla="*/ 68284 h 201676"/>
                  <a:gd name="connsiteX521" fmla="*/ 49228 w 373180"/>
                  <a:gd name="connsiteY521" fmla="*/ 68284 h 201676"/>
                  <a:gd name="connsiteX522" fmla="*/ 49228 w 373180"/>
                  <a:gd name="connsiteY522" fmla="*/ 66696 h 201676"/>
                  <a:gd name="connsiteX523" fmla="*/ 49228 w 373180"/>
                  <a:gd name="connsiteY523" fmla="*/ 63520 h 201676"/>
                  <a:gd name="connsiteX524" fmla="*/ 49228 w 373180"/>
                  <a:gd name="connsiteY524" fmla="*/ 61932 h 201676"/>
                  <a:gd name="connsiteX525" fmla="*/ 52404 w 373180"/>
                  <a:gd name="connsiteY525" fmla="*/ 61932 h 201676"/>
                  <a:gd name="connsiteX526" fmla="*/ 53992 w 373180"/>
                  <a:gd name="connsiteY526" fmla="*/ 61932 h 201676"/>
                  <a:gd name="connsiteX527" fmla="*/ 53992 w 373180"/>
                  <a:gd name="connsiteY527" fmla="*/ 58756 h 201676"/>
                  <a:gd name="connsiteX528" fmla="*/ 52404 w 373180"/>
                  <a:gd name="connsiteY528" fmla="*/ 57168 h 201676"/>
                  <a:gd name="connsiteX529" fmla="*/ 52404 w 373180"/>
                  <a:gd name="connsiteY529" fmla="*/ 53992 h 201676"/>
                  <a:gd name="connsiteX530" fmla="*/ 53992 w 373180"/>
                  <a:gd name="connsiteY530" fmla="*/ 53992 h 201676"/>
                  <a:gd name="connsiteX531" fmla="*/ 55580 w 373180"/>
                  <a:gd name="connsiteY531" fmla="*/ 53992 h 201676"/>
                  <a:gd name="connsiteX532" fmla="*/ 58756 w 373180"/>
                  <a:gd name="connsiteY532" fmla="*/ 53992 h 201676"/>
                  <a:gd name="connsiteX533" fmla="*/ 58756 w 373180"/>
                  <a:gd name="connsiteY533" fmla="*/ 52404 h 201676"/>
                  <a:gd name="connsiteX534" fmla="*/ 55580 w 373180"/>
                  <a:gd name="connsiteY534" fmla="*/ 50816 h 201676"/>
                  <a:gd name="connsiteX535" fmla="*/ 58756 w 373180"/>
                  <a:gd name="connsiteY535" fmla="*/ 50816 h 201676"/>
                  <a:gd name="connsiteX536" fmla="*/ 60344 w 373180"/>
                  <a:gd name="connsiteY536" fmla="*/ 50816 h 201676"/>
                  <a:gd name="connsiteX537" fmla="*/ 63520 w 373180"/>
                  <a:gd name="connsiteY537" fmla="*/ 50816 h 201676"/>
                  <a:gd name="connsiteX538" fmla="*/ 65108 w 373180"/>
                  <a:gd name="connsiteY538" fmla="*/ 50816 h 201676"/>
                  <a:gd name="connsiteX539" fmla="*/ 68284 w 373180"/>
                  <a:gd name="connsiteY539" fmla="*/ 50816 h 201676"/>
                  <a:gd name="connsiteX540" fmla="*/ 69872 w 373180"/>
                  <a:gd name="connsiteY540" fmla="*/ 50816 h 201676"/>
                  <a:gd name="connsiteX541" fmla="*/ 71460 w 373180"/>
                  <a:gd name="connsiteY541" fmla="*/ 50816 h 201676"/>
                  <a:gd name="connsiteX542" fmla="*/ 71460 w 373180"/>
                  <a:gd name="connsiteY542" fmla="*/ 47640 h 201676"/>
                  <a:gd name="connsiteX543" fmla="*/ 74636 w 373180"/>
                  <a:gd name="connsiteY543" fmla="*/ 47640 h 201676"/>
                  <a:gd name="connsiteX544" fmla="*/ 76224 w 373180"/>
                  <a:gd name="connsiteY544" fmla="*/ 47640 h 201676"/>
                  <a:gd name="connsiteX545" fmla="*/ 76224 w 373180"/>
                  <a:gd name="connsiteY545" fmla="*/ 50816 h 201676"/>
                  <a:gd name="connsiteX546" fmla="*/ 79400 w 373180"/>
                  <a:gd name="connsiteY546" fmla="*/ 50816 h 201676"/>
                  <a:gd name="connsiteX547" fmla="*/ 79400 w 373180"/>
                  <a:gd name="connsiteY547" fmla="*/ 47640 h 201676"/>
                  <a:gd name="connsiteX548" fmla="*/ 80988 w 373180"/>
                  <a:gd name="connsiteY548" fmla="*/ 47640 h 201676"/>
                  <a:gd name="connsiteX549" fmla="*/ 80988 w 373180"/>
                  <a:gd name="connsiteY549" fmla="*/ 46052 h 201676"/>
                  <a:gd name="connsiteX550" fmla="*/ 84164 w 373180"/>
                  <a:gd name="connsiteY550" fmla="*/ 42876 h 201676"/>
                  <a:gd name="connsiteX551" fmla="*/ 85752 w 373180"/>
                  <a:gd name="connsiteY551" fmla="*/ 42876 h 201676"/>
                  <a:gd name="connsiteX552" fmla="*/ 87340 w 373180"/>
                  <a:gd name="connsiteY552" fmla="*/ 42876 h 201676"/>
                  <a:gd name="connsiteX553" fmla="*/ 90516 w 373180"/>
                  <a:gd name="connsiteY553" fmla="*/ 42876 h 201676"/>
                  <a:gd name="connsiteX554" fmla="*/ 92104 w 373180"/>
                  <a:gd name="connsiteY554" fmla="*/ 42876 h 201676"/>
                  <a:gd name="connsiteX555" fmla="*/ 92104 w 373180"/>
                  <a:gd name="connsiteY555" fmla="*/ 41288 h 201676"/>
                  <a:gd name="connsiteX556" fmla="*/ 95280 w 373180"/>
                  <a:gd name="connsiteY556" fmla="*/ 41288 h 201676"/>
                  <a:gd name="connsiteX557" fmla="*/ 96868 w 373180"/>
                  <a:gd name="connsiteY557" fmla="*/ 41288 h 201676"/>
                  <a:gd name="connsiteX558" fmla="*/ 98456 w 373180"/>
                  <a:gd name="connsiteY558" fmla="*/ 38112 h 201676"/>
                  <a:gd name="connsiteX559" fmla="*/ 101632 w 373180"/>
                  <a:gd name="connsiteY559" fmla="*/ 38112 h 201676"/>
                  <a:gd name="connsiteX560" fmla="*/ 103220 w 373180"/>
                  <a:gd name="connsiteY560" fmla="*/ 38112 h 201676"/>
                  <a:gd name="connsiteX561" fmla="*/ 106396 w 373180"/>
                  <a:gd name="connsiteY561" fmla="*/ 38112 h 201676"/>
                  <a:gd name="connsiteX562" fmla="*/ 107984 w 373180"/>
                  <a:gd name="connsiteY562" fmla="*/ 38112 h 201676"/>
                  <a:gd name="connsiteX563" fmla="*/ 107984 w 373180"/>
                  <a:gd name="connsiteY563" fmla="*/ 36524 h 201676"/>
                  <a:gd name="connsiteX564" fmla="*/ 111160 w 373180"/>
                  <a:gd name="connsiteY564" fmla="*/ 36524 h 201676"/>
                  <a:gd name="connsiteX565" fmla="*/ 112748 w 373180"/>
                  <a:gd name="connsiteY565" fmla="*/ 36524 h 201676"/>
                  <a:gd name="connsiteX566" fmla="*/ 112748 w 373180"/>
                  <a:gd name="connsiteY566" fmla="*/ 38112 h 201676"/>
                  <a:gd name="connsiteX567" fmla="*/ 114336 w 373180"/>
                  <a:gd name="connsiteY567" fmla="*/ 38112 h 201676"/>
                  <a:gd name="connsiteX568" fmla="*/ 117512 w 373180"/>
                  <a:gd name="connsiteY568" fmla="*/ 38112 h 201676"/>
                  <a:gd name="connsiteX569" fmla="*/ 117512 w 373180"/>
                  <a:gd name="connsiteY569" fmla="*/ 36524 h 201676"/>
                  <a:gd name="connsiteX570" fmla="*/ 119100 w 373180"/>
                  <a:gd name="connsiteY570" fmla="*/ 38112 h 201676"/>
                  <a:gd name="connsiteX571" fmla="*/ 119100 w 373180"/>
                  <a:gd name="connsiteY571" fmla="*/ 36524 h 201676"/>
                  <a:gd name="connsiteX572" fmla="*/ 122276 w 373180"/>
                  <a:gd name="connsiteY572" fmla="*/ 34936 h 201676"/>
                  <a:gd name="connsiteX573" fmla="*/ 123864 w 373180"/>
                  <a:gd name="connsiteY573" fmla="*/ 34936 h 201676"/>
                  <a:gd name="connsiteX574" fmla="*/ 123864 w 373180"/>
                  <a:gd name="connsiteY574" fmla="*/ 36524 h 201676"/>
                  <a:gd name="connsiteX575" fmla="*/ 127040 w 373180"/>
                  <a:gd name="connsiteY575" fmla="*/ 36524 h 201676"/>
                  <a:gd name="connsiteX576" fmla="*/ 127040 w 373180"/>
                  <a:gd name="connsiteY576" fmla="*/ 34936 h 201676"/>
                  <a:gd name="connsiteX577" fmla="*/ 128628 w 373180"/>
                  <a:gd name="connsiteY577" fmla="*/ 34936 h 201676"/>
                  <a:gd name="connsiteX578" fmla="*/ 128628 w 373180"/>
                  <a:gd name="connsiteY578" fmla="*/ 31760 h 201676"/>
                  <a:gd name="connsiteX579" fmla="*/ 127040 w 373180"/>
                  <a:gd name="connsiteY579" fmla="*/ 30172 h 201676"/>
                  <a:gd name="connsiteX580" fmla="*/ 128628 w 373180"/>
                  <a:gd name="connsiteY580" fmla="*/ 30172 h 201676"/>
                  <a:gd name="connsiteX581" fmla="*/ 130216 w 373180"/>
                  <a:gd name="connsiteY581" fmla="*/ 30172 h 201676"/>
                  <a:gd name="connsiteX582" fmla="*/ 133392 w 373180"/>
                  <a:gd name="connsiteY582" fmla="*/ 30172 h 201676"/>
                  <a:gd name="connsiteX583" fmla="*/ 133392 w 373180"/>
                  <a:gd name="connsiteY583" fmla="*/ 26996 h 201676"/>
                  <a:gd name="connsiteX584" fmla="*/ 134980 w 373180"/>
                  <a:gd name="connsiteY584" fmla="*/ 26996 h 201676"/>
                  <a:gd name="connsiteX585" fmla="*/ 138156 w 373180"/>
                  <a:gd name="connsiteY585" fmla="*/ 26996 h 201676"/>
                  <a:gd name="connsiteX586" fmla="*/ 139744 w 373180"/>
                  <a:gd name="connsiteY586" fmla="*/ 26996 h 201676"/>
                  <a:gd name="connsiteX587" fmla="*/ 139744 w 373180"/>
                  <a:gd name="connsiteY587" fmla="*/ 25408 h 201676"/>
                  <a:gd name="connsiteX588" fmla="*/ 142920 w 373180"/>
                  <a:gd name="connsiteY588" fmla="*/ 25408 h 201676"/>
                  <a:gd name="connsiteX589" fmla="*/ 144508 w 373180"/>
                  <a:gd name="connsiteY589" fmla="*/ 25408 h 201676"/>
                  <a:gd name="connsiteX590" fmla="*/ 146096 w 373180"/>
                  <a:gd name="connsiteY590" fmla="*/ 25408 h 201676"/>
                  <a:gd name="connsiteX591" fmla="*/ 144508 w 373180"/>
                  <a:gd name="connsiteY591" fmla="*/ 22232 h 201676"/>
                  <a:gd name="connsiteX592" fmla="*/ 146096 w 373180"/>
                  <a:gd name="connsiteY592" fmla="*/ 22232 h 201676"/>
                  <a:gd name="connsiteX593" fmla="*/ 149272 w 373180"/>
                  <a:gd name="connsiteY593" fmla="*/ 22232 h 201676"/>
                  <a:gd name="connsiteX594" fmla="*/ 150860 w 373180"/>
                  <a:gd name="connsiteY594" fmla="*/ 20644 h 201676"/>
                  <a:gd name="connsiteX595" fmla="*/ 150860 w 373180"/>
                  <a:gd name="connsiteY595" fmla="*/ 22232 h 201676"/>
                  <a:gd name="connsiteX596" fmla="*/ 154036 w 373180"/>
                  <a:gd name="connsiteY596" fmla="*/ 22232 h 201676"/>
                  <a:gd name="connsiteX597" fmla="*/ 155624 w 373180"/>
                  <a:gd name="connsiteY597" fmla="*/ 22232 h 201676"/>
                  <a:gd name="connsiteX598" fmla="*/ 155624 w 373180"/>
                  <a:gd name="connsiteY598" fmla="*/ 20644 h 201676"/>
                  <a:gd name="connsiteX599" fmla="*/ 158800 w 373180"/>
                  <a:gd name="connsiteY599" fmla="*/ 20644 h 201676"/>
                  <a:gd name="connsiteX600" fmla="*/ 160388 w 373180"/>
                  <a:gd name="connsiteY600" fmla="*/ 20644 h 201676"/>
                  <a:gd name="connsiteX601" fmla="*/ 160388 w 373180"/>
                  <a:gd name="connsiteY601" fmla="*/ 22232 h 201676"/>
                  <a:gd name="connsiteX602" fmla="*/ 161976 w 373180"/>
                  <a:gd name="connsiteY602" fmla="*/ 20644 h 201676"/>
                  <a:gd name="connsiteX603" fmla="*/ 165152 w 373180"/>
                  <a:gd name="connsiteY603" fmla="*/ 20644 h 201676"/>
                  <a:gd name="connsiteX604" fmla="*/ 166740 w 373180"/>
                  <a:gd name="connsiteY604" fmla="*/ 20644 h 201676"/>
                  <a:gd name="connsiteX605" fmla="*/ 166740 w 373180"/>
                  <a:gd name="connsiteY605" fmla="*/ 19056 h 201676"/>
                  <a:gd name="connsiteX606" fmla="*/ 166740 w 373180"/>
                  <a:gd name="connsiteY606" fmla="*/ 15880 h 201676"/>
                  <a:gd name="connsiteX607" fmla="*/ 169916 w 373180"/>
                  <a:gd name="connsiteY607" fmla="*/ 15880 h 201676"/>
                  <a:gd name="connsiteX608" fmla="*/ 169916 w 373180"/>
                  <a:gd name="connsiteY608" fmla="*/ 19056 h 201676"/>
                  <a:gd name="connsiteX609" fmla="*/ 171504 w 373180"/>
                  <a:gd name="connsiteY609" fmla="*/ 19056 h 201676"/>
                  <a:gd name="connsiteX610" fmla="*/ 171504 w 373180"/>
                  <a:gd name="connsiteY610" fmla="*/ 15880 h 201676"/>
                  <a:gd name="connsiteX611" fmla="*/ 173092 w 373180"/>
                  <a:gd name="connsiteY611" fmla="*/ 15880 h 201676"/>
                  <a:gd name="connsiteX612" fmla="*/ 176268 w 373180"/>
                  <a:gd name="connsiteY612" fmla="*/ 15880 h 201676"/>
                  <a:gd name="connsiteX613" fmla="*/ 177856 w 373180"/>
                  <a:gd name="connsiteY613" fmla="*/ 15880 h 201676"/>
                  <a:gd name="connsiteX614" fmla="*/ 181032 w 373180"/>
                  <a:gd name="connsiteY614" fmla="*/ 15880 h 201676"/>
                  <a:gd name="connsiteX615" fmla="*/ 181032 w 373180"/>
                  <a:gd name="connsiteY615" fmla="*/ 14292 h 201676"/>
                  <a:gd name="connsiteX616" fmla="*/ 182620 w 373180"/>
                  <a:gd name="connsiteY616" fmla="*/ 14292 h 201676"/>
                  <a:gd name="connsiteX617" fmla="*/ 185796 w 373180"/>
                  <a:gd name="connsiteY617" fmla="*/ 14292 h 201676"/>
                  <a:gd name="connsiteX618" fmla="*/ 187384 w 373180"/>
                  <a:gd name="connsiteY618" fmla="*/ 14292 h 201676"/>
                  <a:gd name="connsiteX619" fmla="*/ 187384 w 373180"/>
                  <a:gd name="connsiteY619" fmla="*/ 11116 h 201676"/>
                  <a:gd name="connsiteX620" fmla="*/ 188972 w 373180"/>
                  <a:gd name="connsiteY620" fmla="*/ 14292 h 201676"/>
                  <a:gd name="connsiteX621" fmla="*/ 188972 w 373180"/>
                  <a:gd name="connsiteY621" fmla="*/ 11116 h 201676"/>
                  <a:gd name="connsiteX622" fmla="*/ 192148 w 373180"/>
                  <a:gd name="connsiteY622" fmla="*/ 11116 h 201676"/>
                  <a:gd name="connsiteX623" fmla="*/ 193736 w 373180"/>
                  <a:gd name="connsiteY623" fmla="*/ 11116 h 201676"/>
                  <a:gd name="connsiteX624" fmla="*/ 193736 w 373180"/>
                  <a:gd name="connsiteY624" fmla="*/ 9528 h 201676"/>
                  <a:gd name="connsiteX625" fmla="*/ 196912 w 373180"/>
                  <a:gd name="connsiteY625" fmla="*/ 9528 h 201676"/>
                  <a:gd name="connsiteX626" fmla="*/ 198500 w 373180"/>
                  <a:gd name="connsiteY626" fmla="*/ 9528 h 201676"/>
                  <a:gd name="connsiteX627" fmla="*/ 201676 w 373180"/>
                  <a:gd name="connsiteY627" fmla="*/ 9528 h 201676"/>
                  <a:gd name="connsiteX628" fmla="*/ 203264 w 373180"/>
                  <a:gd name="connsiteY628" fmla="*/ 9528 h 201676"/>
                  <a:gd name="connsiteX629" fmla="*/ 203264 w 373180"/>
                  <a:gd name="connsiteY629" fmla="*/ 6352 h 201676"/>
                  <a:gd name="connsiteX630" fmla="*/ 204852 w 373180"/>
                  <a:gd name="connsiteY630" fmla="*/ 6352 h 201676"/>
                  <a:gd name="connsiteX631" fmla="*/ 208028 w 373180"/>
                  <a:gd name="connsiteY631" fmla="*/ 9528 h 201676"/>
                  <a:gd name="connsiteX632" fmla="*/ 208028 w 373180"/>
                  <a:gd name="connsiteY632" fmla="*/ 6352 h 201676"/>
                  <a:gd name="connsiteX633" fmla="*/ 209616 w 373180"/>
                  <a:gd name="connsiteY633" fmla="*/ 6352 h 201676"/>
                  <a:gd name="connsiteX634" fmla="*/ 212792 w 373180"/>
                  <a:gd name="connsiteY634" fmla="*/ 4764 h 201676"/>
                  <a:gd name="connsiteX635" fmla="*/ 214380 w 373180"/>
                  <a:gd name="connsiteY635" fmla="*/ 4764 h 201676"/>
                  <a:gd name="connsiteX636" fmla="*/ 217556 w 373180"/>
                  <a:gd name="connsiteY636" fmla="*/ 4764 h 201676"/>
                  <a:gd name="connsiteX637" fmla="*/ 219144 w 373180"/>
                  <a:gd name="connsiteY637" fmla="*/ 4764 h 201676"/>
                  <a:gd name="connsiteX638" fmla="*/ 219144 w 373180"/>
                  <a:gd name="connsiteY638" fmla="*/ 3176 h 201676"/>
                  <a:gd name="connsiteX639" fmla="*/ 220732 w 373180"/>
                  <a:gd name="connsiteY639" fmla="*/ 3176 h 201676"/>
                  <a:gd name="connsiteX640" fmla="*/ 223908 w 373180"/>
                  <a:gd name="connsiteY640" fmla="*/ 3176 h 201676"/>
                  <a:gd name="connsiteX641" fmla="*/ 225496 w 373180"/>
                  <a:gd name="connsiteY641" fmla="*/ 3176 h 20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</a:cxnLst>
                <a:rect l="l" t="t" r="r" b="b"/>
                <a:pathLst>
                  <a:path w="373180" h="201676">
                    <a:moveTo>
                      <a:pt x="36524" y="84164"/>
                    </a:moveTo>
                    <a:lnTo>
                      <a:pt x="36524" y="85752"/>
                    </a:lnTo>
                    <a:lnTo>
                      <a:pt x="33348" y="85752"/>
                    </a:lnTo>
                    <a:close/>
                    <a:moveTo>
                      <a:pt x="49228" y="57168"/>
                    </a:moveTo>
                    <a:lnTo>
                      <a:pt x="52404" y="57168"/>
                    </a:lnTo>
                    <a:lnTo>
                      <a:pt x="52404" y="58756"/>
                    </a:lnTo>
                    <a:lnTo>
                      <a:pt x="49228" y="58756"/>
                    </a:lnTo>
                    <a:close/>
                    <a:moveTo>
                      <a:pt x="363652" y="53992"/>
                    </a:moveTo>
                    <a:lnTo>
                      <a:pt x="363652" y="57168"/>
                    </a:lnTo>
                    <a:lnTo>
                      <a:pt x="362064" y="58756"/>
                    </a:lnTo>
                    <a:lnTo>
                      <a:pt x="362064" y="57168"/>
                    </a:lnTo>
                    <a:close/>
                    <a:moveTo>
                      <a:pt x="347772" y="46052"/>
                    </a:moveTo>
                    <a:lnTo>
                      <a:pt x="349360" y="46052"/>
                    </a:lnTo>
                    <a:lnTo>
                      <a:pt x="349360" y="47640"/>
                    </a:lnTo>
                    <a:lnTo>
                      <a:pt x="347772" y="47640"/>
                    </a:lnTo>
                    <a:close/>
                    <a:moveTo>
                      <a:pt x="338244" y="42876"/>
                    </a:moveTo>
                    <a:lnTo>
                      <a:pt x="338244" y="46052"/>
                    </a:lnTo>
                    <a:lnTo>
                      <a:pt x="336656" y="46052"/>
                    </a:lnTo>
                    <a:close/>
                    <a:moveTo>
                      <a:pt x="330304" y="38112"/>
                    </a:moveTo>
                    <a:lnTo>
                      <a:pt x="330304" y="41288"/>
                    </a:lnTo>
                    <a:lnTo>
                      <a:pt x="327128" y="41288"/>
                    </a:lnTo>
                    <a:close/>
                    <a:moveTo>
                      <a:pt x="325540" y="31760"/>
                    </a:moveTo>
                    <a:lnTo>
                      <a:pt x="325540" y="34936"/>
                    </a:lnTo>
                    <a:lnTo>
                      <a:pt x="323952" y="34936"/>
                    </a:lnTo>
                    <a:close/>
                    <a:moveTo>
                      <a:pt x="323952" y="22232"/>
                    </a:moveTo>
                    <a:lnTo>
                      <a:pt x="323952" y="25408"/>
                    </a:lnTo>
                    <a:lnTo>
                      <a:pt x="320776" y="25408"/>
                    </a:lnTo>
                    <a:close/>
                    <a:moveTo>
                      <a:pt x="304896" y="15880"/>
                    </a:moveTo>
                    <a:lnTo>
                      <a:pt x="306484" y="15880"/>
                    </a:lnTo>
                    <a:lnTo>
                      <a:pt x="306484" y="17468"/>
                    </a:lnTo>
                    <a:lnTo>
                      <a:pt x="304896" y="17468"/>
                    </a:lnTo>
                    <a:close/>
                    <a:moveTo>
                      <a:pt x="161976" y="15880"/>
                    </a:moveTo>
                    <a:lnTo>
                      <a:pt x="165152" y="15880"/>
                    </a:lnTo>
                    <a:lnTo>
                      <a:pt x="165152" y="19056"/>
                    </a:lnTo>
                    <a:lnTo>
                      <a:pt x="161976" y="19056"/>
                    </a:lnTo>
                    <a:close/>
                    <a:moveTo>
                      <a:pt x="262020" y="14292"/>
                    </a:moveTo>
                    <a:lnTo>
                      <a:pt x="263608" y="15880"/>
                    </a:lnTo>
                    <a:lnTo>
                      <a:pt x="263608" y="14292"/>
                    </a:lnTo>
                    <a:close/>
                    <a:moveTo>
                      <a:pt x="287428" y="11116"/>
                    </a:moveTo>
                    <a:lnTo>
                      <a:pt x="289016" y="11116"/>
                    </a:lnTo>
                    <a:lnTo>
                      <a:pt x="289016" y="14292"/>
                    </a:lnTo>
                    <a:lnTo>
                      <a:pt x="287428" y="14292"/>
                    </a:lnTo>
                    <a:close/>
                    <a:moveTo>
                      <a:pt x="292192" y="9528"/>
                    </a:moveTo>
                    <a:lnTo>
                      <a:pt x="292192" y="11116"/>
                    </a:lnTo>
                    <a:lnTo>
                      <a:pt x="289016" y="11116"/>
                    </a:lnTo>
                    <a:close/>
                    <a:moveTo>
                      <a:pt x="293780" y="6352"/>
                    </a:moveTo>
                    <a:lnTo>
                      <a:pt x="295368" y="6352"/>
                    </a:lnTo>
                    <a:lnTo>
                      <a:pt x="295368" y="9528"/>
                    </a:lnTo>
                    <a:lnTo>
                      <a:pt x="293780" y="9528"/>
                    </a:lnTo>
                    <a:close/>
                    <a:moveTo>
                      <a:pt x="263608" y="4764"/>
                    </a:moveTo>
                    <a:lnTo>
                      <a:pt x="266784" y="4764"/>
                    </a:lnTo>
                    <a:lnTo>
                      <a:pt x="268372" y="4764"/>
                    </a:lnTo>
                    <a:lnTo>
                      <a:pt x="266784" y="6352"/>
                    </a:lnTo>
                    <a:lnTo>
                      <a:pt x="263608" y="6352"/>
                    </a:lnTo>
                    <a:close/>
                    <a:moveTo>
                      <a:pt x="263608" y="0"/>
                    </a:moveTo>
                    <a:lnTo>
                      <a:pt x="265196" y="0"/>
                    </a:lnTo>
                    <a:lnTo>
                      <a:pt x="265196" y="1588"/>
                    </a:lnTo>
                    <a:lnTo>
                      <a:pt x="263608" y="1588"/>
                    </a:lnTo>
                    <a:close/>
                    <a:moveTo>
                      <a:pt x="260432" y="0"/>
                    </a:moveTo>
                    <a:lnTo>
                      <a:pt x="262020" y="0"/>
                    </a:lnTo>
                    <a:lnTo>
                      <a:pt x="262020" y="1588"/>
                    </a:lnTo>
                    <a:lnTo>
                      <a:pt x="260432" y="1588"/>
                    </a:lnTo>
                    <a:close/>
                    <a:moveTo>
                      <a:pt x="228672" y="0"/>
                    </a:moveTo>
                    <a:lnTo>
                      <a:pt x="230260" y="3176"/>
                    </a:lnTo>
                    <a:lnTo>
                      <a:pt x="230260" y="0"/>
                    </a:lnTo>
                    <a:lnTo>
                      <a:pt x="233436" y="0"/>
                    </a:lnTo>
                    <a:lnTo>
                      <a:pt x="233436" y="3176"/>
                    </a:lnTo>
                    <a:lnTo>
                      <a:pt x="235024" y="3176"/>
                    </a:lnTo>
                    <a:lnTo>
                      <a:pt x="236612" y="3176"/>
                    </a:lnTo>
                    <a:lnTo>
                      <a:pt x="236612" y="4764"/>
                    </a:lnTo>
                    <a:lnTo>
                      <a:pt x="239788" y="4764"/>
                    </a:lnTo>
                    <a:lnTo>
                      <a:pt x="241376" y="4764"/>
                    </a:lnTo>
                    <a:lnTo>
                      <a:pt x="244552" y="4764"/>
                    </a:lnTo>
                    <a:lnTo>
                      <a:pt x="246140" y="4764"/>
                    </a:lnTo>
                    <a:lnTo>
                      <a:pt x="249316" y="4764"/>
                    </a:lnTo>
                    <a:lnTo>
                      <a:pt x="250904" y="3176"/>
                    </a:lnTo>
                    <a:lnTo>
                      <a:pt x="252492" y="3176"/>
                    </a:lnTo>
                    <a:lnTo>
                      <a:pt x="255668" y="3176"/>
                    </a:lnTo>
                    <a:lnTo>
                      <a:pt x="257256" y="3176"/>
                    </a:lnTo>
                    <a:lnTo>
                      <a:pt x="260432" y="3176"/>
                    </a:lnTo>
                    <a:lnTo>
                      <a:pt x="262020" y="3176"/>
                    </a:lnTo>
                    <a:lnTo>
                      <a:pt x="262020" y="4764"/>
                    </a:lnTo>
                    <a:lnTo>
                      <a:pt x="260432" y="4764"/>
                    </a:lnTo>
                    <a:lnTo>
                      <a:pt x="260432" y="6352"/>
                    </a:lnTo>
                    <a:lnTo>
                      <a:pt x="262020" y="6352"/>
                    </a:lnTo>
                    <a:lnTo>
                      <a:pt x="262020" y="9528"/>
                    </a:lnTo>
                    <a:lnTo>
                      <a:pt x="260432" y="9528"/>
                    </a:lnTo>
                    <a:lnTo>
                      <a:pt x="260432" y="11116"/>
                    </a:lnTo>
                    <a:lnTo>
                      <a:pt x="262020" y="11116"/>
                    </a:lnTo>
                    <a:lnTo>
                      <a:pt x="263608" y="11116"/>
                    </a:lnTo>
                    <a:lnTo>
                      <a:pt x="263608" y="9528"/>
                    </a:lnTo>
                    <a:lnTo>
                      <a:pt x="266784" y="9528"/>
                    </a:lnTo>
                    <a:lnTo>
                      <a:pt x="266784" y="11116"/>
                    </a:lnTo>
                    <a:lnTo>
                      <a:pt x="266784" y="14292"/>
                    </a:lnTo>
                    <a:lnTo>
                      <a:pt x="268372" y="14292"/>
                    </a:lnTo>
                    <a:lnTo>
                      <a:pt x="268372" y="11116"/>
                    </a:lnTo>
                    <a:lnTo>
                      <a:pt x="271548" y="11116"/>
                    </a:lnTo>
                    <a:lnTo>
                      <a:pt x="271548" y="14292"/>
                    </a:lnTo>
                    <a:lnTo>
                      <a:pt x="273136" y="14292"/>
                    </a:lnTo>
                    <a:lnTo>
                      <a:pt x="273136" y="15880"/>
                    </a:lnTo>
                    <a:lnTo>
                      <a:pt x="276312" y="15880"/>
                    </a:lnTo>
                    <a:lnTo>
                      <a:pt x="277900" y="15880"/>
                    </a:lnTo>
                    <a:lnTo>
                      <a:pt x="279488" y="14292"/>
                    </a:lnTo>
                    <a:lnTo>
                      <a:pt x="279488" y="15880"/>
                    </a:lnTo>
                    <a:lnTo>
                      <a:pt x="282664" y="15880"/>
                    </a:lnTo>
                    <a:lnTo>
                      <a:pt x="282664" y="14292"/>
                    </a:lnTo>
                    <a:lnTo>
                      <a:pt x="284252" y="14292"/>
                    </a:lnTo>
                    <a:lnTo>
                      <a:pt x="287428" y="15880"/>
                    </a:lnTo>
                    <a:lnTo>
                      <a:pt x="287428" y="19056"/>
                    </a:lnTo>
                    <a:lnTo>
                      <a:pt x="289016" y="15880"/>
                    </a:lnTo>
                    <a:lnTo>
                      <a:pt x="290604" y="15880"/>
                    </a:lnTo>
                    <a:lnTo>
                      <a:pt x="292192" y="15880"/>
                    </a:lnTo>
                    <a:lnTo>
                      <a:pt x="292192" y="19056"/>
                    </a:lnTo>
                    <a:lnTo>
                      <a:pt x="293780" y="19056"/>
                    </a:lnTo>
                    <a:lnTo>
                      <a:pt x="295368" y="19056"/>
                    </a:lnTo>
                    <a:lnTo>
                      <a:pt x="298544" y="19056"/>
                    </a:lnTo>
                    <a:lnTo>
                      <a:pt x="300132" y="19056"/>
                    </a:lnTo>
                    <a:lnTo>
                      <a:pt x="300132" y="15880"/>
                    </a:lnTo>
                    <a:lnTo>
                      <a:pt x="303308" y="15880"/>
                    </a:lnTo>
                    <a:lnTo>
                      <a:pt x="303308" y="19056"/>
                    </a:lnTo>
                    <a:lnTo>
                      <a:pt x="304896" y="19056"/>
                    </a:lnTo>
                    <a:lnTo>
                      <a:pt x="308072" y="19056"/>
                    </a:lnTo>
                    <a:lnTo>
                      <a:pt x="309660" y="19056"/>
                    </a:lnTo>
                    <a:lnTo>
                      <a:pt x="309660" y="20644"/>
                    </a:lnTo>
                    <a:lnTo>
                      <a:pt x="308072" y="20644"/>
                    </a:lnTo>
                    <a:lnTo>
                      <a:pt x="308072" y="22232"/>
                    </a:lnTo>
                    <a:lnTo>
                      <a:pt x="309660" y="22232"/>
                    </a:lnTo>
                    <a:lnTo>
                      <a:pt x="309660" y="20644"/>
                    </a:lnTo>
                    <a:lnTo>
                      <a:pt x="311248" y="20644"/>
                    </a:lnTo>
                    <a:lnTo>
                      <a:pt x="311248" y="22232"/>
                    </a:lnTo>
                    <a:lnTo>
                      <a:pt x="314424" y="22232"/>
                    </a:lnTo>
                    <a:lnTo>
                      <a:pt x="316012" y="22232"/>
                    </a:lnTo>
                    <a:lnTo>
                      <a:pt x="316012" y="20644"/>
                    </a:lnTo>
                    <a:lnTo>
                      <a:pt x="319188" y="20644"/>
                    </a:lnTo>
                    <a:lnTo>
                      <a:pt x="319188" y="19056"/>
                    </a:lnTo>
                    <a:lnTo>
                      <a:pt x="319188" y="15880"/>
                    </a:lnTo>
                    <a:lnTo>
                      <a:pt x="320776" y="15880"/>
                    </a:lnTo>
                    <a:lnTo>
                      <a:pt x="320776" y="19056"/>
                    </a:lnTo>
                    <a:lnTo>
                      <a:pt x="320776" y="20644"/>
                    </a:lnTo>
                    <a:lnTo>
                      <a:pt x="320776" y="22232"/>
                    </a:lnTo>
                    <a:lnTo>
                      <a:pt x="320776" y="25408"/>
                    </a:lnTo>
                    <a:lnTo>
                      <a:pt x="320776" y="26996"/>
                    </a:lnTo>
                    <a:lnTo>
                      <a:pt x="319188" y="30172"/>
                    </a:lnTo>
                    <a:lnTo>
                      <a:pt x="316012" y="30172"/>
                    </a:lnTo>
                    <a:lnTo>
                      <a:pt x="316012" y="31760"/>
                    </a:lnTo>
                    <a:lnTo>
                      <a:pt x="316012" y="34936"/>
                    </a:lnTo>
                    <a:lnTo>
                      <a:pt x="319188" y="34936"/>
                    </a:lnTo>
                    <a:lnTo>
                      <a:pt x="320776" y="34936"/>
                    </a:lnTo>
                    <a:lnTo>
                      <a:pt x="323952" y="34936"/>
                    </a:lnTo>
                    <a:lnTo>
                      <a:pt x="323952" y="36524"/>
                    </a:lnTo>
                    <a:lnTo>
                      <a:pt x="325540" y="36524"/>
                    </a:lnTo>
                    <a:lnTo>
                      <a:pt x="327128" y="36524"/>
                    </a:lnTo>
                    <a:lnTo>
                      <a:pt x="330304" y="38112"/>
                    </a:lnTo>
                    <a:lnTo>
                      <a:pt x="327128" y="38112"/>
                    </a:lnTo>
                    <a:lnTo>
                      <a:pt x="327128" y="41288"/>
                    </a:lnTo>
                    <a:lnTo>
                      <a:pt x="327128" y="42876"/>
                    </a:lnTo>
                    <a:lnTo>
                      <a:pt x="330304" y="42876"/>
                    </a:lnTo>
                    <a:lnTo>
                      <a:pt x="331892" y="42876"/>
                    </a:lnTo>
                    <a:lnTo>
                      <a:pt x="331892" y="41288"/>
                    </a:lnTo>
                    <a:lnTo>
                      <a:pt x="335068" y="41288"/>
                    </a:lnTo>
                    <a:lnTo>
                      <a:pt x="335068" y="42876"/>
                    </a:lnTo>
                    <a:lnTo>
                      <a:pt x="335068" y="46052"/>
                    </a:lnTo>
                    <a:lnTo>
                      <a:pt x="336656" y="46052"/>
                    </a:lnTo>
                    <a:lnTo>
                      <a:pt x="336656" y="47640"/>
                    </a:lnTo>
                    <a:lnTo>
                      <a:pt x="338244" y="46052"/>
                    </a:lnTo>
                    <a:lnTo>
                      <a:pt x="341420" y="46052"/>
                    </a:lnTo>
                    <a:lnTo>
                      <a:pt x="341420" y="47640"/>
                    </a:lnTo>
                    <a:lnTo>
                      <a:pt x="343008" y="47640"/>
                    </a:lnTo>
                    <a:lnTo>
                      <a:pt x="346184" y="47640"/>
                    </a:lnTo>
                    <a:lnTo>
                      <a:pt x="347772" y="47640"/>
                    </a:lnTo>
                    <a:lnTo>
                      <a:pt x="347772" y="50816"/>
                    </a:lnTo>
                    <a:lnTo>
                      <a:pt x="346184" y="52404"/>
                    </a:lnTo>
                    <a:lnTo>
                      <a:pt x="346184" y="53992"/>
                    </a:lnTo>
                    <a:lnTo>
                      <a:pt x="346184" y="57168"/>
                    </a:lnTo>
                    <a:lnTo>
                      <a:pt x="346184" y="58756"/>
                    </a:lnTo>
                    <a:lnTo>
                      <a:pt x="347772" y="58756"/>
                    </a:lnTo>
                    <a:lnTo>
                      <a:pt x="350948" y="58756"/>
                    </a:lnTo>
                    <a:lnTo>
                      <a:pt x="350948" y="57168"/>
                    </a:lnTo>
                    <a:lnTo>
                      <a:pt x="352536" y="57168"/>
                    </a:lnTo>
                    <a:lnTo>
                      <a:pt x="352536" y="58756"/>
                    </a:lnTo>
                    <a:lnTo>
                      <a:pt x="354124" y="58756"/>
                    </a:lnTo>
                    <a:lnTo>
                      <a:pt x="357300" y="57168"/>
                    </a:lnTo>
                    <a:lnTo>
                      <a:pt x="358888" y="53992"/>
                    </a:lnTo>
                    <a:lnTo>
                      <a:pt x="358888" y="57168"/>
                    </a:lnTo>
                    <a:lnTo>
                      <a:pt x="358888" y="58756"/>
                    </a:lnTo>
                    <a:lnTo>
                      <a:pt x="362064" y="58756"/>
                    </a:lnTo>
                    <a:lnTo>
                      <a:pt x="363652" y="58756"/>
                    </a:lnTo>
                    <a:lnTo>
                      <a:pt x="363652" y="57168"/>
                    </a:lnTo>
                    <a:lnTo>
                      <a:pt x="366828" y="57168"/>
                    </a:lnTo>
                    <a:lnTo>
                      <a:pt x="366828" y="58756"/>
                    </a:lnTo>
                    <a:lnTo>
                      <a:pt x="366828" y="61932"/>
                    </a:lnTo>
                    <a:lnTo>
                      <a:pt x="363652" y="61932"/>
                    </a:lnTo>
                    <a:lnTo>
                      <a:pt x="363652" y="63520"/>
                    </a:lnTo>
                    <a:lnTo>
                      <a:pt x="363652" y="66696"/>
                    </a:lnTo>
                    <a:lnTo>
                      <a:pt x="366828" y="66696"/>
                    </a:lnTo>
                    <a:lnTo>
                      <a:pt x="368416" y="63520"/>
                    </a:lnTo>
                    <a:lnTo>
                      <a:pt x="368416" y="61932"/>
                    </a:lnTo>
                    <a:lnTo>
                      <a:pt x="370004" y="61932"/>
                    </a:lnTo>
                    <a:lnTo>
                      <a:pt x="370004" y="63520"/>
                    </a:lnTo>
                    <a:lnTo>
                      <a:pt x="370004" y="66696"/>
                    </a:lnTo>
                    <a:lnTo>
                      <a:pt x="370004" y="68284"/>
                    </a:lnTo>
                    <a:lnTo>
                      <a:pt x="370004" y="69872"/>
                    </a:lnTo>
                    <a:lnTo>
                      <a:pt x="370004" y="73048"/>
                    </a:lnTo>
                    <a:lnTo>
                      <a:pt x="373180" y="73048"/>
                    </a:lnTo>
                    <a:lnTo>
                      <a:pt x="373180" y="74636"/>
                    </a:lnTo>
                    <a:lnTo>
                      <a:pt x="373180" y="77812"/>
                    </a:lnTo>
                    <a:lnTo>
                      <a:pt x="370004" y="79400"/>
                    </a:lnTo>
                    <a:lnTo>
                      <a:pt x="370004" y="80988"/>
                    </a:lnTo>
                    <a:lnTo>
                      <a:pt x="368416" y="84164"/>
                    </a:lnTo>
                    <a:lnTo>
                      <a:pt x="368416" y="85752"/>
                    </a:lnTo>
                    <a:lnTo>
                      <a:pt x="366828" y="85752"/>
                    </a:lnTo>
                    <a:lnTo>
                      <a:pt x="366828" y="88928"/>
                    </a:lnTo>
                    <a:lnTo>
                      <a:pt x="363652" y="88928"/>
                    </a:lnTo>
                    <a:lnTo>
                      <a:pt x="363652" y="90516"/>
                    </a:lnTo>
                    <a:lnTo>
                      <a:pt x="362064" y="93692"/>
                    </a:lnTo>
                    <a:lnTo>
                      <a:pt x="362064" y="95280"/>
                    </a:lnTo>
                    <a:lnTo>
                      <a:pt x="358888" y="95280"/>
                    </a:lnTo>
                    <a:lnTo>
                      <a:pt x="358888" y="96868"/>
                    </a:lnTo>
                    <a:lnTo>
                      <a:pt x="357300" y="96868"/>
                    </a:lnTo>
                    <a:lnTo>
                      <a:pt x="357300" y="100044"/>
                    </a:lnTo>
                    <a:lnTo>
                      <a:pt x="354124" y="100044"/>
                    </a:lnTo>
                    <a:lnTo>
                      <a:pt x="354124" y="101632"/>
                    </a:lnTo>
                    <a:lnTo>
                      <a:pt x="354124" y="104808"/>
                    </a:lnTo>
                    <a:lnTo>
                      <a:pt x="354124" y="106396"/>
                    </a:lnTo>
                    <a:lnTo>
                      <a:pt x="352536" y="109572"/>
                    </a:lnTo>
                    <a:lnTo>
                      <a:pt x="350948" y="109572"/>
                    </a:lnTo>
                    <a:lnTo>
                      <a:pt x="350948" y="111160"/>
                    </a:lnTo>
                    <a:lnTo>
                      <a:pt x="352536" y="111160"/>
                    </a:lnTo>
                    <a:lnTo>
                      <a:pt x="352536" y="112748"/>
                    </a:lnTo>
                    <a:lnTo>
                      <a:pt x="350948" y="112748"/>
                    </a:lnTo>
                    <a:lnTo>
                      <a:pt x="347772" y="112748"/>
                    </a:lnTo>
                    <a:lnTo>
                      <a:pt x="347772" y="115924"/>
                    </a:lnTo>
                    <a:lnTo>
                      <a:pt x="346184" y="115924"/>
                    </a:lnTo>
                    <a:lnTo>
                      <a:pt x="346184" y="117512"/>
                    </a:lnTo>
                    <a:lnTo>
                      <a:pt x="343008" y="120688"/>
                    </a:lnTo>
                    <a:lnTo>
                      <a:pt x="343008" y="122276"/>
                    </a:lnTo>
                    <a:lnTo>
                      <a:pt x="341420" y="125452"/>
                    </a:lnTo>
                    <a:lnTo>
                      <a:pt x="341420" y="127040"/>
                    </a:lnTo>
                    <a:lnTo>
                      <a:pt x="338244" y="127040"/>
                    </a:lnTo>
                    <a:lnTo>
                      <a:pt x="336656" y="127040"/>
                    </a:lnTo>
                    <a:lnTo>
                      <a:pt x="336656" y="128628"/>
                    </a:lnTo>
                    <a:lnTo>
                      <a:pt x="335068" y="128628"/>
                    </a:lnTo>
                    <a:lnTo>
                      <a:pt x="331892" y="128628"/>
                    </a:lnTo>
                    <a:lnTo>
                      <a:pt x="331892" y="131804"/>
                    </a:lnTo>
                    <a:lnTo>
                      <a:pt x="330304" y="131804"/>
                    </a:lnTo>
                    <a:lnTo>
                      <a:pt x="330304" y="133392"/>
                    </a:lnTo>
                    <a:lnTo>
                      <a:pt x="330304" y="136568"/>
                    </a:lnTo>
                    <a:lnTo>
                      <a:pt x="327128" y="136568"/>
                    </a:lnTo>
                    <a:lnTo>
                      <a:pt x="325540" y="138156"/>
                    </a:lnTo>
                    <a:lnTo>
                      <a:pt x="323952" y="138156"/>
                    </a:lnTo>
                    <a:lnTo>
                      <a:pt x="320776" y="138156"/>
                    </a:lnTo>
                    <a:lnTo>
                      <a:pt x="320776" y="141332"/>
                    </a:lnTo>
                    <a:lnTo>
                      <a:pt x="320776" y="142920"/>
                    </a:lnTo>
                    <a:lnTo>
                      <a:pt x="319188" y="142920"/>
                    </a:lnTo>
                    <a:lnTo>
                      <a:pt x="316012" y="142920"/>
                    </a:lnTo>
                    <a:lnTo>
                      <a:pt x="314424" y="142920"/>
                    </a:lnTo>
                    <a:lnTo>
                      <a:pt x="314424" y="144508"/>
                    </a:lnTo>
                    <a:lnTo>
                      <a:pt x="314424" y="147684"/>
                    </a:lnTo>
                    <a:lnTo>
                      <a:pt x="311248" y="147684"/>
                    </a:lnTo>
                    <a:lnTo>
                      <a:pt x="311248" y="149272"/>
                    </a:lnTo>
                    <a:lnTo>
                      <a:pt x="309660" y="149272"/>
                    </a:lnTo>
                    <a:lnTo>
                      <a:pt x="308072" y="149272"/>
                    </a:lnTo>
                    <a:lnTo>
                      <a:pt x="308072" y="152448"/>
                    </a:lnTo>
                    <a:lnTo>
                      <a:pt x="304896" y="152448"/>
                    </a:lnTo>
                    <a:lnTo>
                      <a:pt x="303308" y="152448"/>
                    </a:lnTo>
                    <a:lnTo>
                      <a:pt x="303308" y="154036"/>
                    </a:lnTo>
                    <a:lnTo>
                      <a:pt x="300132" y="154036"/>
                    </a:lnTo>
                    <a:lnTo>
                      <a:pt x="298544" y="154036"/>
                    </a:lnTo>
                    <a:lnTo>
                      <a:pt x="298544" y="155624"/>
                    </a:lnTo>
                    <a:lnTo>
                      <a:pt x="295368" y="155624"/>
                    </a:lnTo>
                    <a:lnTo>
                      <a:pt x="295368" y="158800"/>
                    </a:lnTo>
                    <a:lnTo>
                      <a:pt x="293780" y="158800"/>
                    </a:lnTo>
                    <a:lnTo>
                      <a:pt x="292192" y="158800"/>
                    </a:lnTo>
                    <a:lnTo>
                      <a:pt x="289016" y="158800"/>
                    </a:lnTo>
                    <a:lnTo>
                      <a:pt x="289016" y="160388"/>
                    </a:lnTo>
                    <a:lnTo>
                      <a:pt x="287428" y="160388"/>
                    </a:lnTo>
                    <a:lnTo>
                      <a:pt x="287428" y="163564"/>
                    </a:lnTo>
                    <a:lnTo>
                      <a:pt x="284252" y="163564"/>
                    </a:lnTo>
                    <a:lnTo>
                      <a:pt x="282664" y="163564"/>
                    </a:lnTo>
                    <a:lnTo>
                      <a:pt x="282664" y="165152"/>
                    </a:lnTo>
                    <a:lnTo>
                      <a:pt x="279488" y="165152"/>
                    </a:lnTo>
                    <a:lnTo>
                      <a:pt x="277900" y="165152"/>
                    </a:lnTo>
                    <a:lnTo>
                      <a:pt x="276312" y="168328"/>
                    </a:lnTo>
                    <a:lnTo>
                      <a:pt x="273136" y="168328"/>
                    </a:lnTo>
                    <a:lnTo>
                      <a:pt x="271548" y="168328"/>
                    </a:lnTo>
                    <a:lnTo>
                      <a:pt x="268372" y="168328"/>
                    </a:lnTo>
                    <a:lnTo>
                      <a:pt x="266784" y="169916"/>
                    </a:lnTo>
                    <a:lnTo>
                      <a:pt x="266784" y="168328"/>
                    </a:lnTo>
                    <a:lnTo>
                      <a:pt x="263608" y="168328"/>
                    </a:lnTo>
                    <a:lnTo>
                      <a:pt x="263608" y="169916"/>
                    </a:lnTo>
                    <a:lnTo>
                      <a:pt x="262020" y="169916"/>
                    </a:lnTo>
                    <a:lnTo>
                      <a:pt x="262020" y="171504"/>
                    </a:lnTo>
                    <a:lnTo>
                      <a:pt x="260432" y="171504"/>
                    </a:lnTo>
                    <a:lnTo>
                      <a:pt x="257256" y="171504"/>
                    </a:lnTo>
                    <a:lnTo>
                      <a:pt x="257256" y="174680"/>
                    </a:lnTo>
                    <a:lnTo>
                      <a:pt x="255668" y="174680"/>
                    </a:lnTo>
                    <a:lnTo>
                      <a:pt x="252492" y="174680"/>
                    </a:lnTo>
                    <a:lnTo>
                      <a:pt x="250904" y="176268"/>
                    </a:lnTo>
                    <a:lnTo>
                      <a:pt x="249316" y="176268"/>
                    </a:lnTo>
                    <a:lnTo>
                      <a:pt x="249316" y="174680"/>
                    </a:lnTo>
                    <a:lnTo>
                      <a:pt x="246140" y="174680"/>
                    </a:lnTo>
                    <a:lnTo>
                      <a:pt x="246140" y="176268"/>
                    </a:lnTo>
                    <a:lnTo>
                      <a:pt x="244552" y="176268"/>
                    </a:lnTo>
                    <a:lnTo>
                      <a:pt x="241376" y="176268"/>
                    </a:lnTo>
                    <a:lnTo>
                      <a:pt x="239788" y="176268"/>
                    </a:lnTo>
                    <a:lnTo>
                      <a:pt x="239788" y="179444"/>
                    </a:lnTo>
                    <a:lnTo>
                      <a:pt x="236612" y="179444"/>
                    </a:lnTo>
                    <a:lnTo>
                      <a:pt x="235024" y="179444"/>
                    </a:lnTo>
                    <a:lnTo>
                      <a:pt x="235024" y="181032"/>
                    </a:lnTo>
                    <a:lnTo>
                      <a:pt x="233436" y="181032"/>
                    </a:lnTo>
                    <a:lnTo>
                      <a:pt x="230260" y="181032"/>
                    </a:lnTo>
                    <a:lnTo>
                      <a:pt x="228672" y="181032"/>
                    </a:lnTo>
                    <a:lnTo>
                      <a:pt x="225496" y="184208"/>
                    </a:lnTo>
                    <a:lnTo>
                      <a:pt x="223908" y="184208"/>
                    </a:lnTo>
                    <a:lnTo>
                      <a:pt x="220732" y="184208"/>
                    </a:lnTo>
                    <a:lnTo>
                      <a:pt x="219144" y="184208"/>
                    </a:lnTo>
                    <a:lnTo>
                      <a:pt x="217556" y="184208"/>
                    </a:lnTo>
                    <a:lnTo>
                      <a:pt x="217556" y="185796"/>
                    </a:lnTo>
                    <a:lnTo>
                      <a:pt x="214380" y="184208"/>
                    </a:lnTo>
                    <a:lnTo>
                      <a:pt x="212792" y="184208"/>
                    </a:lnTo>
                    <a:lnTo>
                      <a:pt x="212792" y="185796"/>
                    </a:lnTo>
                    <a:lnTo>
                      <a:pt x="209616" y="185796"/>
                    </a:lnTo>
                    <a:lnTo>
                      <a:pt x="208028" y="185796"/>
                    </a:lnTo>
                    <a:lnTo>
                      <a:pt x="208028" y="187384"/>
                    </a:lnTo>
                    <a:lnTo>
                      <a:pt x="204852" y="187384"/>
                    </a:lnTo>
                    <a:lnTo>
                      <a:pt x="203264" y="187384"/>
                    </a:lnTo>
                    <a:lnTo>
                      <a:pt x="201676" y="187384"/>
                    </a:lnTo>
                    <a:lnTo>
                      <a:pt x="198500" y="187384"/>
                    </a:lnTo>
                    <a:lnTo>
                      <a:pt x="196912" y="187384"/>
                    </a:lnTo>
                    <a:lnTo>
                      <a:pt x="193736" y="187384"/>
                    </a:lnTo>
                    <a:lnTo>
                      <a:pt x="192148" y="190560"/>
                    </a:lnTo>
                    <a:lnTo>
                      <a:pt x="188972" y="190560"/>
                    </a:lnTo>
                    <a:lnTo>
                      <a:pt x="187384" y="190560"/>
                    </a:lnTo>
                    <a:lnTo>
                      <a:pt x="185796" y="190560"/>
                    </a:lnTo>
                    <a:lnTo>
                      <a:pt x="182620" y="190560"/>
                    </a:lnTo>
                    <a:lnTo>
                      <a:pt x="181032" y="190560"/>
                    </a:lnTo>
                    <a:lnTo>
                      <a:pt x="177856" y="190560"/>
                    </a:lnTo>
                    <a:lnTo>
                      <a:pt x="176268" y="190560"/>
                    </a:lnTo>
                    <a:lnTo>
                      <a:pt x="176268" y="187384"/>
                    </a:lnTo>
                    <a:lnTo>
                      <a:pt x="173092" y="187384"/>
                    </a:lnTo>
                    <a:lnTo>
                      <a:pt x="173092" y="190560"/>
                    </a:lnTo>
                    <a:lnTo>
                      <a:pt x="171504" y="190560"/>
                    </a:lnTo>
                    <a:lnTo>
                      <a:pt x="171504" y="187384"/>
                    </a:lnTo>
                    <a:lnTo>
                      <a:pt x="169916" y="187384"/>
                    </a:lnTo>
                    <a:lnTo>
                      <a:pt x="166740" y="187384"/>
                    </a:lnTo>
                    <a:lnTo>
                      <a:pt x="165152" y="187384"/>
                    </a:lnTo>
                    <a:lnTo>
                      <a:pt x="161976" y="187384"/>
                    </a:lnTo>
                    <a:lnTo>
                      <a:pt x="160388" y="187384"/>
                    </a:lnTo>
                    <a:lnTo>
                      <a:pt x="158800" y="187384"/>
                    </a:lnTo>
                    <a:lnTo>
                      <a:pt x="155624" y="187384"/>
                    </a:lnTo>
                    <a:lnTo>
                      <a:pt x="154036" y="187384"/>
                    </a:lnTo>
                    <a:lnTo>
                      <a:pt x="150860" y="190560"/>
                    </a:lnTo>
                    <a:lnTo>
                      <a:pt x="149272" y="190560"/>
                    </a:lnTo>
                    <a:lnTo>
                      <a:pt x="146096" y="190560"/>
                    </a:lnTo>
                    <a:lnTo>
                      <a:pt x="146096" y="187384"/>
                    </a:lnTo>
                    <a:lnTo>
                      <a:pt x="144508" y="187384"/>
                    </a:lnTo>
                    <a:lnTo>
                      <a:pt x="144508" y="190560"/>
                    </a:lnTo>
                    <a:lnTo>
                      <a:pt x="144508" y="192148"/>
                    </a:lnTo>
                    <a:lnTo>
                      <a:pt x="142920" y="192148"/>
                    </a:lnTo>
                    <a:lnTo>
                      <a:pt x="139744" y="192148"/>
                    </a:lnTo>
                    <a:lnTo>
                      <a:pt x="138156" y="192148"/>
                    </a:lnTo>
                    <a:lnTo>
                      <a:pt x="134980" y="192148"/>
                    </a:lnTo>
                    <a:lnTo>
                      <a:pt x="133392" y="190560"/>
                    </a:lnTo>
                    <a:lnTo>
                      <a:pt x="130216" y="190560"/>
                    </a:lnTo>
                    <a:lnTo>
                      <a:pt x="128628" y="190560"/>
                    </a:lnTo>
                    <a:lnTo>
                      <a:pt x="127040" y="190560"/>
                    </a:lnTo>
                    <a:lnTo>
                      <a:pt x="123864" y="190560"/>
                    </a:lnTo>
                    <a:lnTo>
                      <a:pt x="123864" y="192148"/>
                    </a:lnTo>
                    <a:lnTo>
                      <a:pt x="122276" y="192148"/>
                    </a:lnTo>
                    <a:lnTo>
                      <a:pt x="119100" y="192148"/>
                    </a:lnTo>
                    <a:lnTo>
                      <a:pt x="117512" y="192148"/>
                    </a:lnTo>
                    <a:lnTo>
                      <a:pt x="114336" y="192148"/>
                    </a:lnTo>
                    <a:lnTo>
                      <a:pt x="112748" y="192148"/>
                    </a:lnTo>
                    <a:lnTo>
                      <a:pt x="112748" y="195324"/>
                    </a:lnTo>
                    <a:lnTo>
                      <a:pt x="111160" y="195324"/>
                    </a:lnTo>
                    <a:lnTo>
                      <a:pt x="107984" y="195324"/>
                    </a:lnTo>
                    <a:lnTo>
                      <a:pt x="106396" y="195324"/>
                    </a:lnTo>
                    <a:lnTo>
                      <a:pt x="106396" y="192148"/>
                    </a:lnTo>
                    <a:lnTo>
                      <a:pt x="106396" y="190560"/>
                    </a:lnTo>
                    <a:lnTo>
                      <a:pt x="103220" y="190560"/>
                    </a:lnTo>
                    <a:lnTo>
                      <a:pt x="101632" y="190560"/>
                    </a:lnTo>
                    <a:lnTo>
                      <a:pt x="98456" y="192148"/>
                    </a:lnTo>
                    <a:lnTo>
                      <a:pt x="98456" y="195324"/>
                    </a:lnTo>
                    <a:lnTo>
                      <a:pt x="101632" y="195324"/>
                    </a:lnTo>
                    <a:lnTo>
                      <a:pt x="101632" y="196912"/>
                    </a:lnTo>
                    <a:lnTo>
                      <a:pt x="98456" y="196912"/>
                    </a:lnTo>
                    <a:lnTo>
                      <a:pt x="96868" y="196912"/>
                    </a:lnTo>
                    <a:lnTo>
                      <a:pt x="95280" y="196912"/>
                    </a:lnTo>
                    <a:lnTo>
                      <a:pt x="92104" y="196912"/>
                    </a:lnTo>
                    <a:lnTo>
                      <a:pt x="90516" y="196912"/>
                    </a:lnTo>
                    <a:lnTo>
                      <a:pt x="87340" y="200088"/>
                    </a:lnTo>
                    <a:lnTo>
                      <a:pt x="85752" y="200088"/>
                    </a:lnTo>
                    <a:lnTo>
                      <a:pt x="84164" y="200088"/>
                    </a:lnTo>
                    <a:lnTo>
                      <a:pt x="80988" y="200088"/>
                    </a:lnTo>
                    <a:lnTo>
                      <a:pt x="79400" y="200088"/>
                    </a:lnTo>
                    <a:lnTo>
                      <a:pt x="76224" y="200088"/>
                    </a:lnTo>
                    <a:lnTo>
                      <a:pt x="76224" y="201676"/>
                    </a:lnTo>
                    <a:lnTo>
                      <a:pt x="74636" y="201676"/>
                    </a:lnTo>
                    <a:lnTo>
                      <a:pt x="71460" y="201676"/>
                    </a:lnTo>
                    <a:lnTo>
                      <a:pt x="69872" y="201676"/>
                    </a:lnTo>
                    <a:lnTo>
                      <a:pt x="69872" y="200088"/>
                    </a:lnTo>
                    <a:lnTo>
                      <a:pt x="68284" y="200088"/>
                    </a:lnTo>
                    <a:lnTo>
                      <a:pt x="65108" y="196912"/>
                    </a:lnTo>
                    <a:lnTo>
                      <a:pt x="63520" y="196912"/>
                    </a:lnTo>
                    <a:lnTo>
                      <a:pt x="63520" y="195324"/>
                    </a:lnTo>
                    <a:lnTo>
                      <a:pt x="60344" y="192148"/>
                    </a:lnTo>
                    <a:lnTo>
                      <a:pt x="58756" y="192148"/>
                    </a:lnTo>
                    <a:lnTo>
                      <a:pt x="55580" y="192148"/>
                    </a:lnTo>
                    <a:lnTo>
                      <a:pt x="55580" y="190560"/>
                    </a:lnTo>
                    <a:lnTo>
                      <a:pt x="58756" y="190560"/>
                    </a:lnTo>
                    <a:lnTo>
                      <a:pt x="58756" y="187384"/>
                    </a:lnTo>
                    <a:lnTo>
                      <a:pt x="60344" y="187384"/>
                    </a:lnTo>
                    <a:lnTo>
                      <a:pt x="60344" y="185796"/>
                    </a:lnTo>
                    <a:lnTo>
                      <a:pt x="60344" y="184208"/>
                    </a:lnTo>
                    <a:lnTo>
                      <a:pt x="58756" y="184208"/>
                    </a:lnTo>
                    <a:lnTo>
                      <a:pt x="58756" y="181032"/>
                    </a:lnTo>
                    <a:lnTo>
                      <a:pt x="55580" y="181032"/>
                    </a:lnTo>
                    <a:lnTo>
                      <a:pt x="55580" y="179444"/>
                    </a:lnTo>
                    <a:lnTo>
                      <a:pt x="53992" y="179444"/>
                    </a:lnTo>
                    <a:lnTo>
                      <a:pt x="52404" y="179444"/>
                    </a:lnTo>
                    <a:lnTo>
                      <a:pt x="52404" y="176268"/>
                    </a:lnTo>
                    <a:lnTo>
                      <a:pt x="49228" y="176268"/>
                    </a:lnTo>
                    <a:lnTo>
                      <a:pt x="47640" y="176268"/>
                    </a:lnTo>
                    <a:lnTo>
                      <a:pt x="47640" y="174680"/>
                    </a:lnTo>
                    <a:lnTo>
                      <a:pt x="47640" y="171504"/>
                    </a:lnTo>
                    <a:lnTo>
                      <a:pt x="49228" y="171504"/>
                    </a:lnTo>
                    <a:lnTo>
                      <a:pt x="49228" y="169916"/>
                    </a:lnTo>
                    <a:lnTo>
                      <a:pt x="49228" y="168328"/>
                    </a:lnTo>
                    <a:lnTo>
                      <a:pt x="47640" y="168328"/>
                    </a:lnTo>
                    <a:lnTo>
                      <a:pt x="44464" y="168328"/>
                    </a:lnTo>
                    <a:lnTo>
                      <a:pt x="44464" y="165152"/>
                    </a:lnTo>
                    <a:lnTo>
                      <a:pt x="42876" y="165152"/>
                    </a:lnTo>
                    <a:lnTo>
                      <a:pt x="42876" y="163564"/>
                    </a:lnTo>
                    <a:lnTo>
                      <a:pt x="42876" y="160388"/>
                    </a:lnTo>
                    <a:lnTo>
                      <a:pt x="39700" y="160388"/>
                    </a:lnTo>
                    <a:lnTo>
                      <a:pt x="38112" y="160388"/>
                    </a:lnTo>
                    <a:lnTo>
                      <a:pt x="38112" y="158800"/>
                    </a:lnTo>
                    <a:lnTo>
                      <a:pt x="36524" y="158800"/>
                    </a:lnTo>
                    <a:lnTo>
                      <a:pt x="33348" y="158800"/>
                    </a:lnTo>
                    <a:lnTo>
                      <a:pt x="33348" y="155624"/>
                    </a:lnTo>
                    <a:lnTo>
                      <a:pt x="36524" y="155624"/>
                    </a:lnTo>
                    <a:lnTo>
                      <a:pt x="36524" y="154036"/>
                    </a:lnTo>
                    <a:lnTo>
                      <a:pt x="33348" y="154036"/>
                    </a:lnTo>
                    <a:lnTo>
                      <a:pt x="33348" y="152448"/>
                    </a:lnTo>
                    <a:lnTo>
                      <a:pt x="31760" y="152448"/>
                    </a:lnTo>
                    <a:lnTo>
                      <a:pt x="31760" y="149272"/>
                    </a:lnTo>
                    <a:lnTo>
                      <a:pt x="28584" y="149272"/>
                    </a:lnTo>
                    <a:lnTo>
                      <a:pt x="28584" y="147684"/>
                    </a:lnTo>
                    <a:lnTo>
                      <a:pt x="26996" y="147684"/>
                    </a:lnTo>
                    <a:lnTo>
                      <a:pt x="23820" y="144508"/>
                    </a:lnTo>
                    <a:lnTo>
                      <a:pt x="22232" y="144508"/>
                    </a:lnTo>
                    <a:lnTo>
                      <a:pt x="20644" y="142920"/>
                    </a:lnTo>
                    <a:lnTo>
                      <a:pt x="20644" y="141332"/>
                    </a:lnTo>
                    <a:lnTo>
                      <a:pt x="17468" y="141332"/>
                    </a:lnTo>
                    <a:lnTo>
                      <a:pt x="17468" y="138156"/>
                    </a:lnTo>
                    <a:lnTo>
                      <a:pt x="15880" y="138156"/>
                    </a:lnTo>
                    <a:lnTo>
                      <a:pt x="15880" y="136568"/>
                    </a:lnTo>
                    <a:lnTo>
                      <a:pt x="12704" y="136568"/>
                    </a:lnTo>
                    <a:lnTo>
                      <a:pt x="11116" y="136568"/>
                    </a:lnTo>
                    <a:lnTo>
                      <a:pt x="11116" y="133392"/>
                    </a:lnTo>
                    <a:lnTo>
                      <a:pt x="9528" y="133392"/>
                    </a:lnTo>
                    <a:lnTo>
                      <a:pt x="9528" y="131804"/>
                    </a:lnTo>
                    <a:lnTo>
                      <a:pt x="6352" y="131804"/>
                    </a:lnTo>
                    <a:lnTo>
                      <a:pt x="6352" y="128628"/>
                    </a:lnTo>
                    <a:lnTo>
                      <a:pt x="6352" y="127040"/>
                    </a:lnTo>
                    <a:lnTo>
                      <a:pt x="4764" y="125452"/>
                    </a:lnTo>
                    <a:lnTo>
                      <a:pt x="6352" y="125452"/>
                    </a:lnTo>
                    <a:lnTo>
                      <a:pt x="4764" y="122276"/>
                    </a:lnTo>
                    <a:lnTo>
                      <a:pt x="4764" y="120688"/>
                    </a:lnTo>
                    <a:lnTo>
                      <a:pt x="4764" y="117512"/>
                    </a:lnTo>
                    <a:lnTo>
                      <a:pt x="4764" y="115924"/>
                    </a:lnTo>
                    <a:lnTo>
                      <a:pt x="1588" y="115924"/>
                    </a:lnTo>
                    <a:lnTo>
                      <a:pt x="1588" y="112748"/>
                    </a:lnTo>
                    <a:lnTo>
                      <a:pt x="1588" y="111160"/>
                    </a:lnTo>
                    <a:lnTo>
                      <a:pt x="1588" y="109572"/>
                    </a:lnTo>
                    <a:lnTo>
                      <a:pt x="0" y="106396"/>
                    </a:lnTo>
                    <a:lnTo>
                      <a:pt x="1588" y="106396"/>
                    </a:lnTo>
                    <a:lnTo>
                      <a:pt x="1588" y="104808"/>
                    </a:lnTo>
                    <a:lnTo>
                      <a:pt x="1588" y="101632"/>
                    </a:lnTo>
                    <a:lnTo>
                      <a:pt x="1588" y="100044"/>
                    </a:lnTo>
                    <a:lnTo>
                      <a:pt x="4764" y="100044"/>
                    </a:lnTo>
                    <a:lnTo>
                      <a:pt x="4764" y="96868"/>
                    </a:lnTo>
                    <a:lnTo>
                      <a:pt x="6352" y="100044"/>
                    </a:lnTo>
                    <a:lnTo>
                      <a:pt x="9528" y="100044"/>
                    </a:lnTo>
                    <a:lnTo>
                      <a:pt x="11116" y="101632"/>
                    </a:lnTo>
                    <a:lnTo>
                      <a:pt x="11116" y="100044"/>
                    </a:lnTo>
                    <a:lnTo>
                      <a:pt x="12704" y="100044"/>
                    </a:lnTo>
                    <a:lnTo>
                      <a:pt x="12704" y="96868"/>
                    </a:lnTo>
                    <a:lnTo>
                      <a:pt x="15880" y="96868"/>
                    </a:lnTo>
                    <a:lnTo>
                      <a:pt x="17468" y="96868"/>
                    </a:lnTo>
                    <a:lnTo>
                      <a:pt x="20644" y="96868"/>
                    </a:lnTo>
                    <a:lnTo>
                      <a:pt x="20644" y="100044"/>
                    </a:lnTo>
                    <a:lnTo>
                      <a:pt x="22232" y="100044"/>
                    </a:lnTo>
                    <a:lnTo>
                      <a:pt x="23820" y="100044"/>
                    </a:lnTo>
                    <a:lnTo>
                      <a:pt x="23820" y="96868"/>
                    </a:lnTo>
                    <a:lnTo>
                      <a:pt x="26996" y="96868"/>
                    </a:lnTo>
                    <a:lnTo>
                      <a:pt x="28584" y="96868"/>
                    </a:lnTo>
                    <a:lnTo>
                      <a:pt x="28584" y="95280"/>
                    </a:lnTo>
                    <a:lnTo>
                      <a:pt x="31760" y="93692"/>
                    </a:lnTo>
                    <a:lnTo>
                      <a:pt x="28584" y="93692"/>
                    </a:lnTo>
                    <a:lnTo>
                      <a:pt x="31760" y="90516"/>
                    </a:lnTo>
                    <a:lnTo>
                      <a:pt x="31760" y="88928"/>
                    </a:lnTo>
                    <a:lnTo>
                      <a:pt x="33348" y="88928"/>
                    </a:lnTo>
                    <a:lnTo>
                      <a:pt x="36524" y="88928"/>
                    </a:lnTo>
                    <a:lnTo>
                      <a:pt x="36524" y="85752"/>
                    </a:lnTo>
                    <a:lnTo>
                      <a:pt x="38112" y="85752"/>
                    </a:lnTo>
                    <a:lnTo>
                      <a:pt x="38112" y="88928"/>
                    </a:lnTo>
                    <a:lnTo>
                      <a:pt x="39700" y="88928"/>
                    </a:lnTo>
                    <a:lnTo>
                      <a:pt x="42876" y="85752"/>
                    </a:lnTo>
                    <a:lnTo>
                      <a:pt x="42876" y="84164"/>
                    </a:lnTo>
                    <a:lnTo>
                      <a:pt x="42876" y="80988"/>
                    </a:lnTo>
                    <a:lnTo>
                      <a:pt x="42876" y="79400"/>
                    </a:lnTo>
                    <a:lnTo>
                      <a:pt x="44464" y="79400"/>
                    </a:lnTo>
                    <a:lnTo>
                      <a:pt x="44464" y="77812"/>
                    </a:lnTo>
                    <a:lnTo>
                      <a:pt x="44464" y="74636"/>
                    </a:lnTo>
                    <a:lnTo>
                      <a:pt x="47640" y="74636"/>
                    </a:lnTo>
                    <a:lnTo>
                      <a:pt x="49228" y="73048"/>
                    </a:lnTo>
                    <a:lnTo>
                      <a:pt x="47640" y="73048"/>
                    </a:lnTo>
                    <a:lnTo>
                      <a:pt x="44464" y="69872"/>
                    </a:lnTo>
                    <a:lnTo>
                      <a:pt x="47640" y="69872"/>
                    </a:lnTo>
                    <a:lnTo>
                      <a:pt x="47640" y="68284"/>
                    </a:lnTo>
                    <a:lnTo>
                      <a:pt x="49228" y="68284"/>
                    </a:lnTo>
                    <a:lnTo>
                      <a:pt x="49228" y="66696"/>
                    </a:lnTo>
                    <a:lnTo>
                      <a:pt x="49228" y="63520"/>
                    </a:lnTo>
                    <a:lnTo>
                      <a:pt x="49228" y="61932"/>
                    </a:lnTo>
                    <a:lnTo>
                      <a:pt x="52404" y="61932"/>
                    </a:lnTo>
                    <a:lnTo>
                      <a:pt x="53992" y="61932"/>
                    </a:lnTo>
                    <a:lnTo>
                      <a:pt x="53992" y="58756"/>
                    </a:lnTo>
                    <a:lnTo>
                      <a:pt x="52404" y="57168"/>
                    </a:lnTo>
                    <a:lnTo>
                      <a:pt x="52404" y="53992"/>
                    </a:lnTo>
                    <a:lnTo>
                      <a:pt x="53992" y="53992"/>
                    </a:lnTo>
                    <a:lnTo>
                      <a:pt x="55580" y="53992"/>
                    </a:lnTo>
                    <a:lnTo>
                      <a:pt x="58756" y="53992"/>
                    </a:lnTo>
                    <a:lnTo>
                      <a:pt x="58756" y="52404"/>
                    </a:lnTo>
                    <a:lnTo>
                      <a:pt x="55580" y="50816"/>
                    </a:lnTo>
                    <a:lnTo>
                      <a:pt x="58756" y="50816"/>
                    </a:lnTo>
                    <a:lnTo>
                      <a:pt x="60344" y="50816"/>
                    </a:lnTo>
                    <a:lnTo>
                      <a:pt x="63520" y="50816"/>
                    </a:lnTo>
                    <a:lnTo>
                      <a:pt x="65108" y="50816"/>
                    </a:lnTo>
                    <a:lnTo>
                      <a:pt x="68284" y="50816"/>
                    </a:lnTo>
                    <a:lnTo>
                      <a:pt x="69872" y="50816"/>
                    </a:lnTo>
                    <a:lnTo>
                      <a:pt x="71460" y="50816"/>
                    </a:lnTo>
                    <a:lnTo>
                      <a:pt x="71460" y="47640"/>
                    </a:lnTo>
                    <a:lnTo>
                      <a:pt x="74636" y="47640"/>
                    </a:lnTo>
                    <a:lnTo>
                      <a:pt x="76224" y="47640"/>
                    </a:lnTo>
                    <a:lnTo>
                      <a:pt x="76224" y="50816"/>
                    </a:lnTo>
                    <a:lnTo>
                      <a:pt x="79400" y="50816"/>
                    </a:lnTo>
                    <a:lnTo>
                      <a:pt x="79400" y="47640"/>
                    </a:lnTo>
                    <a:lnTo>
                      <a:pt x="80988" y="47640"/>
                    </a:lnTo>
                    <a:lnTo>
                      <a:pt x="80988" y="46052"/>
                    </a:lnTo>
                    <a:lnTo>
                      <a:pt x="84164" y="42876"/>
                    </a:lnTo>
                    <a:lnTo>
                      <a:pt x="85752" y="42876"/>
                    </a:lnTo>
                    <a:lnTo>
                      <a:pt x="87340" y="42876"/>
                    </a:lnTo>
                    <a:lnTo>
                      <a:pt x="90516" y="42876"/>
                    </a:lnTo>
                    <a:lnTo>
                      <a:pt x="92104" y="42876"/>
                    </a:lnTo>
                    <a:lnTo>
                      <a:pt x="92104" y="41288"/>
                    </a:lnTo>
                    <a:lnTo>
                      <a:pt x="95280" y="41288"/>
                    </a:lnTo>
                    <a:lnTo>
                      <a:pt x="96868" y="41288"/>
                    </a:lnTo>
                    <a:lnTo>
                      <a:pt x="98456" y="38112"/>
                    </a:lnTo>
                    <a:lnTo>
                      <a:pt x="101632" y="38112"/>
                    </a:lnTo>
                    <a:lnTo>
                      <a:pt x="103220" y="38112"/>
                    </a:lnTo>
                    <a:lnTo>
                      <a:pt x="106396" y="38112"/>
                    </a:lnTo>
                    <a:lnTo>
                      <a:pt x="107984" y="38112"/>
                    </a:lnTo>
                    <a:lnTo>
                      <a:pt x="107984" y="36524"/>
                    </a:lnTo>
                    <a:lnTo>
                      <a:pt x="111160" y="36524"/>
                    </a:lnTo>
                    <a:lnTo>
                      <a:pt x="112748" y="36524"/>
                    </a:lnTo>
                    <a:lnTo>
                      <a:pt x="112748" y="38112"/>
                    </a:lnTo>
                    <a:lnTo>
                      <a:pt x="114336" y="38112"/>
                    </a:lnTo>
                    <a:lnTo>
                      <a:pt x="117512" y="38112"/>
                    </a:lnTo>
                    <a:lnTo>
                      <a:pt x="117512" y="36524"/>
                    </a:lnTo>
                    <a:lnTo>
                      <a:pt x="119100" y="38112"/>
                    </a:lnTo>
                    <a:lnTo>
                      <a:pt x="119100" y="36524"/>
                    </a:lnTo>
                    <a:lnTo>
                      <a:pt x="122276" y="34936"/>
                    </a:lnTo>
                    <a:lnTo>
                      <a:pt x="123864" y="34936"/>
                    </a:lnTo>
                    <a:lnTo>
                      <a:pt x="123864" y="36524"/>
                    </a:lnTo>
                    <a:lnTo>
                      <a:pt x="127040" y="36524"/>
                    </a:lnTo>
                    <a:lnTo>
                      <a:pt x="127040" y="34936"/>
                    </a:lnTo>
                    <a:lnTo>
                      <a:pt x="128628" y="34936"/>
                    </a:lnTo>
                    <a:lnTo>
                      <a:pt x="128628" y="31760"/>
                    </a:lnTo>
                    <a:lnTo>
                      <a:pt x="127040" y="30172"/>
                    </a:lnTo>
                    <a:lnTo>
                      <a:pt x="128628" y="30172"/>
                    </a:lnTo>
                    <a:lnTo>
                      <a:pt x="130216" y="30172"/>
                    </a:lnTo>
                    <a:lnTo>
                      <a:pt x="133392" y="30172"/>
                    </a:lnTo>
                    <a:lnTo>
                      <a:pt x="133392" y="26996"/>
                    </a:lnTo>
                    <a:lnTo>
                      <a:pt x="134980" y="26996"/>
                    </a:lnTo>
                    <a:lnTo>
                      <a:pt x="138156" y="26996"/>
                    </a:lnTo>
                    <a:lnTo>
                      <a:pt x="139744" y="26996"/>
                    </a:lnTo>
                    <a:lnTo>
                      <a:pt x="139744" y="25408"/>
                    </a:lnTo>
                    <a:lnTo>
                      <a:pt x="142920" y="25408"/>
                    </a:lnTo>
                    <a:lnTo>
                      <a:pt x="144508" y="25408"/>
                    </a:lnTo>
                    <a:lnTo>
                      <a:pt x="146096" y="25408"/>
                    </a:lnTo>
                    <a:lnTo>
                      <a:pt x="144508" y="22232"/>
                    </a:lnTo>
                    <a:lnTo>
                      <a:pt x="146096" y="22232"/>
                    </a:lnTo>
                    <a:lnTo>
                      <a:pt x="149272" y="22232"/>
                    </a:lnTo>
                    <a:lnTo>
                      <a:pt x="150860" y="20644"/>
                    </a:lnTo>
                    <a:lnTo>
                      <a:pt x="150860" y="22232"/>
                    </a:lnTo>
                    <a:lnTo>
                      <a:pt x="154036" y="22232"/>
                    </a:lnTo>
                    <a:lnTo>
                      <a:pt x="155624" y="22232"/>
                    </a:lnTo>
                    <a:lnTo>
                      <a:pt x="155624" y="20644"/>
                    </a:lnTo>
                    <a:lnTo>
                      <a:pt x="158800" y="20644"/>
                    </a:lnTo>
                    <a:lnTo>
                      <a:pt x="160388" y="20644"/>
                    </a:lnTo>
                    <a:lnTo>
                      <a:pt x="160388" y="22232"/>
                    </a:lnTo>
                    <a:lnTo>
                      <a:pt x="161976" y="20644"/>
                    </a:lnTo>
                    <a:lnTo>
                      <a:pt x="165152" y="20644"/>
                    </a:lnTo>
                    <a:lnTo>
                      <a:pt x="166740" y="20644"/>
                    </a:lnTo>
                    <a:lnTo>
                      <a:pt x="166740" y="19056"/>
                    </a:lnTo>
                    <a:lnTo>
                      <a:pt x="166740" y="15880"/>
                    </a:lnTo>
                    <a:lnTo>
                      <a:pt x="169916" y="15880"/>
                    </a:lnTo>
                    <a:lnTo>
                      <a:pt x="169916" y="19056"/>
                    </a:lnTo>
                    <a:lnTo>
                      <a:pt x="171504" y="19056"/>
                    </a:lnTo>
                    <a:lnTo>
                      <a:pt x="171504" y="15880"/>
                    </a:lnTo>
                    <a:lnTo>
                      <a:pt x="173092" y="15880"/>
                    </a:lnTo>
                    <a:lnTo>
                      <a:pt x="176268" y="15880"/>
                    </a:lnTo>
                    <a:lnTo>
                      <a:pt x="177856" y="15880"/>
                    </a:lnTo>
                    <a:lnTo>
                      <a:pt x="181032" y="15880"/>
                    </a:lnTo>
                    <a:lnTo>
                      <a:pt x="181032" y="14292"/>
                    </a:lnTo>
                    <a:lnTo>
                      <a:pt x="182620" y="14292"/>
                    </a:lnTo>
                    <a:lnTo>
                      <a:pt x="185796" y="14292"/>
                    </a:lnTo>
                    <a:lnTo>
                      <a:pt x="187384" y="14292"/>
                    </a:lnTo>
                    <a:lnTo>
                      <a:pt x="187384" y="11116"/>
                    </a:lnTo>
                    <a:lnTo>
                      <a:pt x="188972" y="14292"/>
                    </a:lnTo>
                    <a:lnTo>
                      <a:pt x="188972" y="11116"/>
                    </a:lnTo>
                    <a:lnTo>
                      <a:pt x="192148" y="11116"/>
                    </a:lnTo>
                    <a:lnTo>
                      <a:pt x="193736" y="11116"/>
                    </a:lnTo>
                    <a:lnTo>
                      <a:pt x="193736" y="9528"/>
                    </a:lnTo>
                    <a:lnTo>
                      <a:pt x="196912" y="9528"/>
                    </a:lnTo>
                    <a:lnTo>
                      <a:pt x="198500" y="9528"/>
                    </a:lnTo>
                    <a:lnTo>
                      <a:pt x="201676" y="9528"/>
                    </a:lnTo>
                    <a:lnTo>
                      <a:pt x="203264" y="9528"/>
                    </a:lnTo>
                    <a:lnTo>
                      <a:pt x="203264" y="6352"/>
                    </a:lnTo>
                    <a:lnTo>
                      <a:pt x="204852" y="6352"/>
                    </a:lnTo>
                    <a:lnTo>
                      <a:pt x="208028" y="9528"/>
                    </a:lnTo>
                    <a:lnTo>
                      <a:pt x="208028" y="6352"/>
                    </a:lnTo>
                    <a:lnTo>
                      <a:pt x="209616" y="6352"/>
                    </a:lnTo>
                    <a:lnTo>
                      <a:pt x="212792" y="4764"/>
                    </a:lnTo>
                    <a:lnTo>
                      <a:pt x="214380" y="4764"/>
                    </a:lnTo>
                    <a:lnTo>
                      <a:pt x="217556" y="4764"/>
                    </a:lnTo>
                    <a:lnTo>
                      <a:pt x="219144" y="4764"/>
                    </a:lnTo>
                    <a:lnTo>
                      <a:pt x="219144" y="3176"/>
                    </a:lnTo>
                    <a:lnTo>
                      <a:pt x="220732" y="3176"/>
                    </a:lnTo>
                    <a:lnTo>
                      <a:pt x="223908" y="3176"/>
                    </a:lnTo>
                    <a:lnTo>
                      <a:pt x="225496" y="3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39471EF3-F27F-E980-F8D3-4BE7439FBAA0}"/>
                  </a:ext>
                </a:extLst>
              </p:cNvPr>
              <p:cNvSpPr>
                <a:spLocks/>
              </p:cNvSpPr>
              <p:nvPr/>
            </p:nvSpPr>
            <p:spPr bwMode="auto">
              <a:xfrm rot="5858051">
                <a:off x="8613512" y="2049106"/>
                <a:ext cx="752823" cy="1630892"/>
              </a:xfrm>
              <a:custGeom>
                <a:avLst/>
                <a:gdLst>
                  <a:gd name="connsiteX0" fmla="*/ 368300 w 388938"/>
                  <a:gd name="connsiteY0" fmla="*/ 398463 h 479425"/>
                  <a:gd name="connsiteX1" fmla="*/ 371475 w 388938"/>
                  <a:gd name="connsiteY1" fmla="*/ 398463 h 479425"/>
                  <a:gd name="connsiteX2" fmla="*/ 371475 w 388938"/>
                  <a:gd name="connsiteY2" fmla="*/ 400050 h 479425"/>
                  <a:gd name="connsiteX3" fmla="*/ 368300 w 388938"/>
                  <a:gd name="connsiteY3" fmla="*/ 400050 h 479425"/>
                  <a:gd name="connsiteX4" fmla="*/ 368300 w 388938"/>
                  <a:gd name="connsiteY4" fmla="*/ 393700 h 479425"/>
                  <a:gd name="connsiteX5" fmla="*/ 371475 w 388938"/>
                  <a:gd name="connsiteY5" fmla="*/ 393700 h 479425"/>
                  <a:gd name="connsiteX6" fmla="*/ 368300 w 388938"/>
                  <a:gd name="connsiteY6" fmla="*/ 398463 h 479425"/>
                  <a:gd name="connsiteX7" fmla="*/ 368300 w 388938"/>
                  <a:gd name="connsiteY7" fmla="*/ 395288 h 479425"/>
                  <a:gd name="connsiteX8" fmla="*/ 333376 w 388938"/>
                  <a:gd name="connsiteY8" fmla="*/ 230188 h 479425"/>
                  <a:gd name="connsiteX9" fmla="*/ 334963 w 388938"/>
                  <a:gd name="connsiteY9" fmla="*/ 230188 h 479425"/>
                  <a:gd name="connsiteX10" fmla="*/ 334169 w 388938"/>
                  <a:gd name="connsiteY10" fmla="*/ 230981 h 479425"/>
                  <a:gd name="connsiteX11" fmla="*/ 331788 w 388938"/>
                  <a:gd name="connsiteY11" fmla="*/ 228600 h 479425"/>
                  <a:gd name="connsiteX12" fmla="*/ 333376 w 388938"/>
                  <a:gd name="connsiteY12" fmla="*/ 230188 h 479425"/>
                  <a:gd name="connsiteX13" fmla="*/ 331788 w 388938"/>
                  <a:gd name="connsiteY13" fmla="*/ 230188 h 479425"/>
                  <a:gd name="connsiteX14" fmla="*/ 15875 w 388938"/>
                  <a:gd name="connsiteY14" fmla="*/ 92075 h 479425"/>
                  <a:gd name="connsiteX15" fmla="*/ 17463 w 388938"/>
                  <a:gd name="connsiteY15" fmla="*/ 95250 h 479425"/>
                  <a:gd name="connsiteX16" fmla="*/ 15875 w 388938"/>
                  <a:gd name="connsiteY16" fmla="*/ 95250 h 479425"/>
                  <a:gd name="connsiteX17" fmla="*/ 22225 w 388938"/>
                  <a:gd name="connsiteY17" fmla="*/ 85725 h 479425"/>
                  <a:gd name="connsiteX18" fmla="*/ 25400 w 388938"/>
                  <a:gd name="connsiteY18" fmla="*/ 87313 h 479425"/>
                  <a:gd name="connsiteX19" fmla="*/ 26988 w 388938"/>
                  <a:gd name="connsiteY19" fmla="*/ 90488 h 479425"/>
                  <a:gd name="connsiteX20" fmla="*/ 28575 w 388938"/>
                  <a:gd name="connsiteY20" fmla="*/ 90488 h 479425"/>
                  <a:gd name="connsiteX21" fmla="*/ 28575 w 388938"/>
                  <a:gd name="connsiteY21" fmla="*/ 92075 h 479425"/>
                  <a:gd name="connsiteX22" fmla="*/ 26988 w 388938"/>
                  <a:gd name="connsiteY22" fmla="*/ 92075 h 479425"/>
                  <a:gd name="connsiteX23" fmla="*/ 25400 w 388938"/>
                  <a:gd name="connsiteY23" fmla="*/ 90488 h 479425"/>
                  <a:gd name="connsiteX24" fmla="*/ 0 w 388938"/>
                  <a:gd name="connsiteY24" fmla="*/ 80963 h 479425"/>
                  <a:gd name="connsiteX25" fmla="*/ 1588 w 388938"/>
                  <a:gd name="connsiteY25" fmla="*/ 84138 h 479425"/>
                  <a:gd name="connsiteX26" fmla="*/ 0 w 388938"/>
                  <a:gd name="connsiteY26" fmla="*/ 84138 h 479425"/>
                  <a:gd name="connsiteX27" fmla="*/ 15875 w 388938"/>
                  <a:gd name="connsiteY27" fmla="*/ 73025 h 479425"/>
                  <a:gd name="connsiteX28" fmla="*/ 17463 w 388938"/>
                  <a:gd name="connsiteY28" fmla="*/ 73025 h 479425"/>
                  <a:gd name="connsiteX29" fmla="*/ 20638 w 388938"/>
                  <a:gd name="connsiteY29" fmla="*/ 74613 h 479425"/>
                  <a:gd name="connsiteX30" fmla="*/ 22225 w 388938"/>
                  <a:gd name="connsiteY30" fmla="*/ 76200 h 479425"/>
                  <a:gd name="connsiteX31" fmla="*/ 25400 w 388938"/>
                  <a:gd name="connsiteY31" fmla="*/ 79375 h 479425"/>
                  <a:gd name="connsiteX32" fmla="*/ 22225 w 388938"/>
                  <a:gd name="connsiteY32" fmla="*/ 79375 h 479425"/>
                  <a:gd name="connsiteX33" fmla="*/ 20638 w 388938"/>
                  <a:gd name="connsiteY33" fmla="*/ 79375 h 479425"/>
                  <a:gd name="connsiteX34" fmla="*/ 17463 w 388938"/>
                  <a:gd name="connsiteY34" fmla="*/ 79375 h 479425"/>
                  <a:gd name="connsiteX35" fmla="*/ 17463 w 388938"/>
                  <a:gd name="connsiteY35" fmla="*/ 80963 h 479425"/>
                  <a:gd name="connsiteX36" fmla="*/ 15875 w 388938"/>
                  <a:gd name="connsiteY36" fmla="*/ 80963 h 479425"/>
                  <a:gd name="connsiteX37" fmla="*/ 14288 w 388938"/>
                  <a:gd name="connsiteY37" fmla="*/ 79375 h 479425"/>
                  <a:gd name="connsiteX38" fmla="*/ 14288 w 388938"/>
                  <a:gd name="connsiteY38" fmla="*/ 76200 h 479425"/>
                  <a:gd name="connsiteX39" fmla="*/ 11113 w 388938"/>
                  <a:gd name="connsiteY39" fmla="*/ 76200 h 479425"/>
                  <a:gd name="connsiteX40" fmla="*/ 11113 w 388938"/>
                  <a:gd name="connsiteY40" fmla="*/ 74613 h 479425"/>
                  <a:gd name="connsiteX41" fmla="*/ 14288 w 388938"/>
                  <a:gd name="connsiteY41" fmla="*/ 74613 h 479425"/>
                  <a:gd name="connsiteX42" fmla="*/ 15875 w 388938"/>
                  <a:gd name="connsiteY42" fmla="*/ 76200 h 479425"/>
                  <a:gd name="connsiteX43" fmla="*/ 15875 w 388938"/>
                  <a:gd name="connsiteY43" fmla="*/ 74613 h 479425"/>
                  <a:gd name="connsiteX44" fmla="*/ 52388 w 388938"/>
                  <a:gd name="connsiteY44" fmla="*/ 65088 h 479425"/>
                  <a:gd name="connsiteX45" fmla="*/ 53975 w 388938"/>
                  <a:gd name="connsiteY45" fmla="*/ 65088 h 479425"/>
                  <a:gd name="connsiteX46" fmla="*/ 53975 w 388938"/>
                  <a:gd name="connsiteY46" fmla="*/ 73025 h 479425"/>
                  <a:gd name="connsiteX47" fmla="*/ 52388 w 388938"/>
                  <a:gd name="connsiteY47" fmla="*/ 69850 h 479425"/>
                  <a:gd name="connsiteX48" fmla="*/ 49213 w 388938"/>
                  <a:gd name="connsiteY48" fmla="*/ 68263 h 479425"/>
                  <a:gd name="connsiteX49" fmla="*/ 52388 w 388938"/>
                  <a:gd name="connsiteY49" fmla="*/ 68263 h 479425"/>
                  <a:gd name="connsiteX50" fmla="*/ 11113 w 388938"/>
                  <a:gd name="connsiteY50" fmla="*/ 65088 h 479425"/>
                  <a:gd name="connsiteX51" fmla="*/ 14288 w 388938"/>
                  <a:gd name="connsiteY51" fmla="*/ 68263 h 479425"/>
                  <a:gd name="connsiteX52" fmla="*/ 14288 w 388938"/>
                  <a:gd name="connsiteY52" fmla="*/ 69850 h 479425"/>
                  <a:gd name="connsiteX53" fmla="*/ 15875 w 388938"/>
                  <a:gd name="connsiteY53" fmla="*/ 73025 h 479425"/>
                  <a:gd name="connsiteX54" fmla="*/ 14288 w 388938"/>
                  <a:gd name="connsiteY54" fmla="*/ 73025 h 479425"/>
                  <a:gd name="connsiteX55" fmla="*/ 11113 w 388938"/>
                  <a:gd name="connsiteY55" fmla="*/ 69850 h 479425"/>
                  <a:gd name="connsiteX56" fmla="*/ 9525 w 388938"/>
                  <a:gd name="connsiteY56" fmla="*/ 69850 h 479425"/>
                  <a:gd name="connsiteX57" fmla="*/ 6350 w 388938"/>
                  <a:gd name="connsiteY57" fmla="*/ 68263 h 479425"/>
                  <a:gd name="connsiteX58" fmla="*/ 9525 w 388938"/>
                  <a:gd name="connsiteY58" fmla="*/ 68263 h 479425"/>
                  <a:gd name="connsiteX59" fmla="*/ 11113 w 388938"/>
                  <a:gd name="connsiteY59" fmla="*/ 68263 h 479425"/>
                  <a:gd name="connsiteX60" fmla="*/ 68263 w 388938"/>
                  <a:gd name="connsiteY60" fmla="*/ 63500 h 479425"/>
                  <a:gd name="connsiteX61" fmla="*/ 69850 w 388938"/>
                  <a:gd name="connsiteY61" fmla="*/ 63500 h 479425"/>
                  <a:gd name="connsiteX62" fmla="*/ 73025 w 388938"/>
                  <a:gd name="connsiteY62" fmla="*/ 63500 h 479425"/>
                  <a:gd name="connsiteX63" fmla="*/ 73025 w 388938"/>
                  <a:gd name="connsiteY63" fmla="*/ 65088 h 479425"/>
                  <a:gd name="connsiteX64" fmla="*/ 74613 w 388938"/>
                  <a:gd name="connsiteY64" fmla="*/ 65088 h 479425"/>
                  <a:gd name="connsiteX65" fmla="*/ 74613 w 388938"/>
                  <a:gd name="connsiteY65" fmla="*/ 68263 h 479425"/>
                  <a:gd name="connsiteX66" fmla="*/ 74613 w 388938"/>
                  <a:gd name="connsiteY66" fmla="*/ 69850 h 479425"/>
                  <a:gd name="connsiteX67" fmla="*/ 9525 w 388938"/>
                  <a:gd name="connsiteY67" fmla="*/ 63500 h 479425"/>
                  <a:gd name="connsiteX68" fmla="*/ 11113 w 388938"/>
                  <a:gd name="connsiteY68" fmla="*/ 65088 h 479425"/>
                  <a:gd name="connsiteX69" fmla="*/ 9525 w 388938"/>
                  <a:gd name="connsiteY69" fmla="*/ 65088 h 479425"/>
                  <a:gd name="connsiteX70" fmla="*/ 106363 w 388938"/>
                  <a:gd name="connsiteY70" fmla="*/ 57150 h 479425"/>
                  <a:gd name="connsiteX71" fmla="*/ 107950 w 388938"/>
                  <a:gd name="connsiteY71" fmla="*/ 58738 h 479425"/>
                  <a:gd name="connsiteX72" fmla="*/ 111125 w 388938"/>
                  <a:gd name="connsiteY72" fmla="*/ 58738 h 479425"/>
                  <a:gd name="connsiteX73" fmla="*/ 112713 w 388938"/>
                  <a:gd name="connsiteY73" fmla="*/ 60325 h 479425"/>
                  <a:gd name="connsiteX74" fmla="*/ 112713 w 388938"/>
                  <a:gd name="connsiteY74" fmla="*/ 63500 h 479425"/>
                  <a:gd name="connsiteX75" fmla="*/ 112713 w 388938"/>
                  <a:gd name="connsiteY75" fmla="*/ 65088 h 479425"/>
                  <a:gd name="connsiteX76" fmla="*/ 115888 w 388938"/>
                  <a:gd name="connsiteY76" fmla="*/ 65088 h 479425"/>
                  <a:gd name="connsiteX77" fmla="*/ 115888 w 388938"/>
                  <a:gd name="connsiteY77" fmla="*/ 68263 h 479425"/>
                  <a:gd name="connsiteX78" fmla="*/ 117475 w 388938"/>
                  <a:gd name="connsiteY78" fmla="*/ 68263 h 479425"/>
                  <a:gd name="connsiteX79" fmla="*/ 119063 w 388938"/>
                  <a:gd name="connsiteY79" fmla="*/ 68263 h 479425"/>
                  <a:gd name="connsiteX80" fmla="*/ 117475 w 388938"/>
                  <a:gd name="connsiteY80" fmla="*/ 65088 h 479425"/>
                  <a:gd name="connsiteX81" fmla="*/ 117475 w 388938"/>
                  <a:gd name="connsiteY81" fmla="*/ 63500 h 479425"/>
                  <a:gd name="connsiteX82" fmla="*/ 115888 w 388938"/>
                  <a:gd name="connsiteY82" fmla="*/ 58738 h 479425"/>
                  <a:gd name="connsiteX83" fmla="*/ 117475 w 388938"/>
                  <a:gd name="connsiteY83" fmla="*/ 60325 h 479425"/>
                  <a:gd name="connsiteX84" fmla="*/ 119063 w 388938"/>
                  <a:gd name="connsiteY84" fmla="*/ 60325 h 479425"/>
                  <a:gd name="connsiteX85" fmla="*/ 122238 w 388938"/>
                  <a:gd name="connsiteY85" fmla="*/ 60325 h 479425"/>
                  <a:gd name="connsiteX86" fmla="*/ 123825 w 388938"/>
                  <a:gd name="connsiteY86" fmla="*/ 60325 h 479425"/>
                  <a:gd name="connsiteX87" fmla="*/ 127000 w 388938"/>
                  <a:gd name="connsiteY87" fmla="*/ 63500 h 479425"/>
                  <a:gd name="connsiteX88" fmla="*/ 127000 w 388938"/>
                  <a:gd name="connsiteY88" fmla="*/ 65088 h 479425"/>
                  <a:gd name="connsiteX89" fmla="*/ 128588 w 388938"/>
                  <a:gd name="connsiteY89" fmla="*/ 65088 h 479425"/>
                  <a:gd name="connsiteX90" fmla="*/ 128588 w 388938"/>
                  <a:gd name="connsiteY90" fmla="*/ 68263 h 479425"/>
                  <a:gd name="connsiteX91" fmla="*/ 131763 w 388938"/>
                  <a:gd name="connsiteY91" fmla="*/ 68263 h 479425"/>
                  <a:gd name="connsiteX92" fmla="*/ 133350 w 388938"/>
                  <a:gd name="connsiteY92" fmla="*/ 69850 h 479425"/>
                  <a:gd name="connsiteX93" fmla="*/ 133350 w 388938"/>
                  <a:gd name="connsiteY93" fmla="*/ 68263 h 479425"/>
                  <a:gd name="connsiteX94" fmla="*/ 131763 w 388938"/>
                  <a:gd name="connsiteY94" fmla="*/ 65088 h 479425"/>
                  <a:gd name="connsiteX95" fmla="*/ 133350 w 388938"/>
                  <a:gd name="connsiteY95" fmla="*/ 65088 h 479425"/>
                  <a:gd name="connsiteX96" fmla="*/ 134938 w 388938"/>
                  <a:gd name="connsiteY96" fmla="*/ 68263 h 479425"/>
                  <a:gd name="connsiteX97" fmla="*/ 138113 w 388938"/>
                  <a:gd name="connsiteY97" fmla="*/ 69850 h 479425"/>
                  <a:gd name="connsiteX98" fmla="*/ 134938 w 388938"/>
                  <a:gd name="connsiteY98" fmla="*/ 69850 h 479425"/>
                  <a:gd name="connsiteX99" fmla="*/ 134938 w 388938"/>
                  <a:gd name="connsiteY99" fmla="*/ 73025 h 479425"/>
                  <a:gd name="connsiteX100" fmla="*/ 138113 w 388938"/>
                  <a:gd name="connsiteY100" fmla="*/ 73025 h 479425"/>
                  <a:gd name="connsiteX101" fmla="*/ 139700 w 388938"/>
                  <a:gd name="connsiteY101" fmla="*/ 73025 h 479425"/>
                  <a:gd name="connsiteX102" fmla="*/ 142875 w 388938"/>
                  <a:gd name="connsiteY102" fmla="*/ 73025 h 479425"/>
                  <a:gd name="connsiteX103" fmla="*/ 147638 w 388938"/>
                  <a:gd name="connsiteY103" fmla="*/ 76200 h 479425"/>
                  <a:gd name="connsiteX104" fmla="*/ 149225 w 388938"/>
                  <a:gd name="connsiteY104" fmla="*/ 79375 h 479425"/>
                  <a:gd name="connsiteX105" fmla="*/ 150813 w 388938"/>
                  <a:gd name="connsiteY105" fmla="*/ 79375 h 479425"/>
                  <a:gd name="connsiteX106" fmla="*/ 153988 w 388938"/>
                  <a:gd name="connsiteY106" fmla="*/ 80963 h 479425"/>
                  <a:gd name="connsiteX107" fmla="*/ 155575 w 388938"/>
                  <a:gd name="connsiteY107" fmla="*/ 85725 h 479425"/>
                  <a:gd name="connsiteX108" fmla="*/ 158750 w 388938"/>
                  <a:gd name="connsiteY108" fmla="*/ 87313 h 479425"/>
                  <a:gd name="connsiteX109" fmla="*/ 160338 w 388938"/>
                  <a:gd name="connsiteY109" fmla="*/ 87313 h 479425"/>
                  <a:gd name="connsiteX110" fmla="*/ 163513 w 388938"/>
                  <a:gd name="connsiteY110" fmla="*/ 90488 h 479425"/>
                  <a:gd name="connsiteX111" fmla="*/ 165100 w 388938"/>
                  <a:gd name="connsiteY111" fmla="*/ 90488 h 479425"/>
                  <a:gd name="connsiteX112" fmla="*/ 166688 w 388938"/>
                  <a:gd name="connsiteY112" fmla="*/ 92075 h 479425"/>
                  <a:gd name="connsiteX113" fmla="*/ 169863 w 388938"/>
                  <a:gd name="connsiteY113" fmla="*/ 92075 h 479425"/>
                  <a:gd name="connsiteX114" fmla="*/ 171450 w 388938"/>
                  <a:gd name="connsiteY114" fmla="*/ 96838 h 479425"/>
                  <a:gd name="connsiteX115" fmla="*/ 174625 w 388938"/>
                  <a:gd name="connsiteY115" fmla="*/ 101600 h 479425"/>
                  <a:gd name="connsiteX116" fmla="*/ 176213 w 388938"/>
                  <a:gd name="connsiteY116" fmla="*/ 101600 h 479425"/>
                  <a:gd name="connsiteX117" fmla="*/ 179388 w 388938"/>
                  <a:gd name="connsiteY117" fmla="*/ 103188 h 479425"/>
                  <a:gd name="connsiteX118" fmla="*/ 179388 w 388938"/>
                  <a:gd name="connsiteY118" fmla="*/ 106363 h 479425"/>
                  <a:gd name="connsiteX119" fmla="*/ 180975 w 388938"/>
                  <a:gd name="connsiteY119" fmla="*/ 106363 h 479425"/>
                  <a:gd name="connsiteX120" fmla="*/ 180975 w 388938"/>
                  <a:gd name="connsiteY120" fmla="*/ 107950 h 479425"/>
                  <a:gd name="connsiteX121" fmla="*/ 182563 w 388938"/>
                  <a:gd name="connsiteY121" fmla="*/ 107950 h 479425"/>
                  <a:gd name="connsiteX122" fmla="*/ 182563 w 388938"/>
                  <a:gd name="connsiteY122" fmla="*/ 111125 h 479425"/>
                  <a:gd name="connsiteX123" fmla="*/ 185738 w 388938"/>
                  <a:gd name="connsiteY123" fmla="*/ 111125 h 479425"/>
                  <a:gd name="connsiteX124" fmla="*/ 185738 w 388938"/>
                  <a:gd name="connsiteY124" fmla="*/ 107950 h 479425"/>
                  <a:gd name="connsiteX125" fmla="*/ 187325 w 388938"/>
                  <a:gd name="connsiteY125" fmla="*/ 107950 h 479425"/>
                  <a:gd name="connsiteX126" fmla="*/ 190500 w 388938"/>
                  <a:gd name="connsiteY126" fmla="*/ 107950 h 479425"/>
                  <a:gd name="connsiteX127" fmla="*/ 190500 w 388938"/>
                  <a:gd name="connsiteY127" fmla="*/ 111125 h 479425"/>
                  <a:gd name="connsiteX128" fmla="*/ 193675 w 388938"/>
                  <a:gd name="connsiteY128" fmla="*/ 112713 h 479425"/>
                  <a:gd name="connsiteX129" fmla="*/ 193675 w 388938"/>
                  <a:gd name="connsiteY129" fmla="*/ 115888 h 479425"/>
                  <a:gd name="connsiteX130" fmla="*/ 196850 w 388938"/>
                  <a:gd name="connsiteY130" fmla="*/ 115888 h 479425"/>
                  <a:gd name="connsiteX131" fmla="*/ 196850 w 388938"/>
                  <a:gd name="connsiteY131" fmla="*/ 117475 h 479425"/>
                  <a:gd name="connsiteX132" fmla="*/ 198438 w 388938"/>
                  <a:gd name="connsiteY132" fmla="*/ 119063 h 479425"/>
                  <a:gd name="connsiteX133" fmla="*/ 201613 w 388938"/>
                  <a:gd name="connsiteY133" fmla="*/ 122238 h 479425"/>
                  <a:gd name="connsiteX134" fmla="*/ 203200 w 388938"/>
                  <a:gd name="connsiteY134" fmla="*/ 122238 h 479425"/>
                  <a:gd name="connsiteX135" fmla="*/ 203200 w 388938"/>
                  <a:gd name="connsiteY135" fmla="*/ 123825 h 479425"/>
                  <a:gd name="connsiteX136" fmla="*/ 206375 w 388938"/>
                  <a:gd name="connsiteY136" fmla="*/ 127000 h 479425"/>
                  <a:gd name="connsiteX137" fmla="*/ 207963 w 388938"/>
                  <a:gd name="connsiteY137" fmla="*/ 127000 h 479425"/>
                  <a:gd name="connsiteX138" fmla="*/ 209550 w 388938"/>
                  <a:gd name="connsiteY138" fmla="*/ 128588 h 479425"/>
                  <a:gd name="connsiteX139" fmla="*/ 212725 w 388938"/>
                  <a:gd name="connsiteY139" fmla="*/ 131763 h 479425"/>
                  <a:gd name="connsiteX140" fmla="*/ 214313 w 388938"/>
                  <a:gd name="connsiteY140" fmla="*/ 133350 h 479425"/>
                  <a:gd name="connsiteX141" fmla="*/ 214313 w 388938"/>
                  <a:gd name="connsiteY141" fmla="*/ 134938 h 479425"/>
                  <a:gd name="connsiteX142" fmla="*/ 217488 w 388938"/>
                  <a:gd name="connsiteY142" fmla="*/ 138113 h 479425"/>
                  <a:gd name="connsiteX143" fmla="*/ 219075 w 388938"/>
                  <a:gd name="connsiteY143" fmla="*/ 138113 h 479425"/>
                  <a:gd name="connsiteX144" fmla="*/ 219075 w 388938"/>
                  <a:gd name="connsiteY144" fmla="*/ 139700 h 479425"/>
                  <a:gd name="connsiteX145" fmla="*/ 222250 w 388938"/>
                  <a:gd name="connsiteY145" fmla="*/ 142875 h 479425"/>
                  <a:gd name="connsiteX146" fmla="*/ 223838 w 388938"/>
                  <a:gd name="connsiteY146" fmla="*/ 144463 h 479425"/>
                  <a:gd name="connsiteX147" fmla="*/ 225425 w 388938"/>
                  <a:gd name="connsiteY147" fmla="*/ 147638 h 479425"/>
                  <a:gd name="connsiteX148" fmla="*/ 228600 w 388938"/>
                  <a:gd name="connsiteY148" fmla="*/ 149225 h 479425"/>
                  <a:gd name="connsiteX149" fmla="*/ 230188 w 388938"/>
                  <a:gd name="connsiteY149" fmla="*/ 150813 h 479425"/>
                  <a:gd name="connsiteX150" fmla="*/ 234950 w 388938"/>
                  <a:gd name="connsiteY150" fmla="*/ 153988 h 479425"/>
                  <a:gd name="connsiteX151" fmla="*/ 238125 w 388938"/>
                  <a:gd name="connsiteY151" fmla="*/ 155575 h 479425"/>
                  <a:gd name="connsiteX152" fmla="*/ 239713 w 388938"/>
                  <a:gd name="connsiteY152" fmla="*/ 158750 h 479425"/>
                  <a:gd name="connsiteX153" fmla="*/ 244475 w 388938"/>
                  <a:gd name="connsiteY153" fmla="*/ 161925 h 479425"/>
                  <a:gd name="connsiteX154" fmla="*/ 250825 w 388938"/>
                  <a:gd name="connsiteY154" fmla="*/ 169863 h 479425"/>
                  <a:gd name="connsiteX155" fmla="*/ 254000 w 388938"/>
                  <a:gd name="connsiteY155" fmla="*/ 171450 h 479425"/>
                  <a:gd name="connsiteX156" fmla="*/ 255588 w 388938"/>
                  <a:gd name="connsiteY156" fmla="*/ 171450 h 479425"/>
                  <a:gd name="connsiteX157" fmla="*/ 257175 w 388938"/>
                  <a:gd name="connsiteY157" fmla="*/ 174625 h 479425"/>
                  <a:gd name="connsiteX158" fmla="*/ 257175 w 388938"/>
                  <a:gd name="connsiteY158" fmla="*/ 176213 h 479425"/>
                  <a:gd name="connsiteX159" fmla="*/ 257175 w 388938"/>
                  <a:gd name="connsiteY159" fmla="*/ 177800 h 479425"/>
                  <a:gd name="connsiteX160" fmla="*/ 260350 w 388938"/>
                  <a:gd name="connsiteY160" fmla="*/ 177800 h 479425"/>
                  <a:gd name="connsiteX161" fmla="*/ 265113 w 388938"/>
                  <a:gd name="connsiteY161" fmla="*/ 180975 h 479425"/>
                  <a:gd name="connsiteX162" fmla="*/ 269875 w 388938"/>
                  <a:gd name="connsiteY162" fmla="*/ 180975 h 479425"/>
                  <a:gd name="connsiteX163" fmla="*/ 271463 w 388938"/>
                  <a:gd name="connsiteY163" fmla="*/ 182563 h 479425"/>
                  <a:gd name="connsiteX164" fmla="*/ 277813 w 388938"/>
                  <a:gd name="connsiteY164" fmla="*/ 187325 h 479425"/>
                  <a:gd name="connsiteX165" fmla="*/ 280988 w 388938"/>
                  <a:gd name="connsiteY165" fmla="*/ 190500 h 479425"/>
                  <a:gd name="connsiteX166" fmla="*/ 282575 w 388938"/>
                  <a:gd name="connsiteY166" fmla="*/ 192088 h 479425"/>
                  <a:gd name="connsiteX167" fmla="*/ 282575 w 388938"/>
                  <a:gd name="connsiteY167" fmla="*/ 193675 h 479425"/>
                  <a:gd name="connsiteX168" fmla="*/ 284163 w 388938"/>
                  <a:gd name="connsiteY168" fmla="*/ 196850 h 479425"/>
                  <a:gd name="connsiteX169" fmla="*/ 288925 w 388938"/>
                  <a:gd name="connsiteY169" fmla="*/ 201613 h 479425"/>
                  <a:gd name="connsiteX170" fmla="*/ 292100 w 388938"/>
                  <a:gd name="connsiteY170" fmla="*/ 203200 h 479425"/>
                  <a:gd name="connsiteX171" fmla="*/ 293688 w 388938"/>
                  <a:gd name="connsiteY171" fmla="*/ 206375 h 479425"/>
                  <a:gd name="connsiteX172" fmla="*/ 296863 w 388938"/>
                  <a:gd name="connsiteY172" fmla="*/ 207963 h 479425"/>
                  <a:gd name="connsiteX173" fmla="*/ 298450 w 388938"/>
                  <a:gd name="connsiteY173" fmla="*/ 209550 h 479425"/>
                  <a:gd name="connsiteX174" fmla="*/ 300038 w 388938"/>
                  <a:gd name="connsiteY174" fmla="*/ 212725 h 479425"/>
                  <a:gd name="connsiteX175" fmla="*/ 303213 w 388938"/>
                  <a:gd name="connsiteY175" fmla="*/ 214313 h 479425"/>
                  <a:gd name="connsiteX176" fmla="*/ 304800 w 388938"/>
                  <a:gd name="connsiteY176" fmla="*/ 217488 h 479425"/>
                  <a:gd name="connsiteX177" fmla="*/ 307975 w 388938"/>
                  <a:gd name="connsiteY177" fmla="*/ 219075 h 479425"/>
                  <a:gd name="connsiteX178" fmla="*/ 309563 w 388938"/>
                  <a:gd name="connsiteY178" fmla="*/ 219075 h 479425"/>
                  <a:gd name="connsiteX179" fmla="*/ 312738 w 388938"/>
                  <a:gd name="connsiteY179" fmla="*/ 219075 h 479425"/>
                  <a:gd name="connsiteX180" fmla="*/ 314325 w 388938"/>
                  <a:gd name="connsiteY180" fmla="*/ 222250 h 479425"/>
                  <a:gd name="connsiteX181" fmla="*/ 315913 w 388938"/>
                  <a:gd name="connsiteY181" fmla="*/ 223838 h 479425"/>
                  <a:gd name="connsiteX182" fmla="*/ 319088 w 388938"/>
                  <a:gd name="connsiteY182" fmla="*/ 223838 h 479425"/>
                  <a:gd name="connsiteX183" fmla="*/ 320675 w 388938"/>
                  <a:gd name="connsiteY183" fmla="*/ 223838 h 479425"/>
                  <a:gd name="connsiteX184" fmla="*/ 323850 w 388938"/>
                  <a:gd name="connsiteY184" fmla="*/ 223838 h 479425"/>
                  <a:gd name="connsiteX185" fmla="*/ 323850 w 388938"/>
                  <a:gd name="connsiteY185" fmla="*/ 225425 h 479425"/>
                  <a:gd name="connsiteX186" fmla="*/ 325438 w 388938"/>
                  <a:gd name="connsiteY186" fmla="*/ 225425 h 479425"/>
                  <a:gd name="connsiteX187" fmla="*/ 325438 w 388938"/>
                  <a:gd name="connsiteY187" fmla="*/ 228600 h 479425"/>
                  <a:gd name="connsiteX188" fmla="*/ 325438 w 388938"/>
                  <a:gd name="connsiteY188" fmla="*/ 230188 h 479425"/>
                  <a:gd name="connsiteX189" fmla="*/ 328613 w 388938"/>
                  <a:gd name="connsiteY189" fmla="*/ 230188 h 479425"/>
                  <a:gd name="connsiteX190" fmla="*/ 330200 w 388938"/>
                  <a:gd name="connsiteY190" fmla="*/ 233363 h 479425"/>
                  <a:gd name="connsiteX191" fmla="*/ 331788 w 388938"/>
                  <a:gd name="connsiteY191" fmla="*/ 233363 h 479425"/>
                  <a:gd name="connsiteX192" fmla="*/ 334169 w 388938"/>
                  <a:gd name="connsiteY192" fmla="*/ 230981 h 479425"/>
                  <a:gd name="connsiteX193" fmla="*/ 344488 w 388938"/>
                  <a:gd name="connsiteY193" fmla="*/ 241300 h 479425"/>
                  <a:gd name="connsiteX194" fmla="*/ 347663 w 388938"/>
                  <a:gd name="connsiteY194" fmla="*/ 249238 h 479425"/>
                  <a:gd name="connsiteX195" fmla="*/ 352425 w 388938"/>
                  <a:gd name="connsiteY195" fmla="*/ 255588 h 479425"/>
                  <a:gd name="connsiteX196" fmla="*/ 355600 w 388938"/>
                  <a:gd name="connsiteY196" fmla="*/ 260350 h 479425"/>
                  <a:gd name="connsiteX197" fmla="*/ 357188 w 388938"/>
                  <a:gd name="connsiteY197" fmla="*/ 265113 h 479425"/>
                  <a:gd name="connsiteX198" fmla="*/ 358775 w 388938"/>
                  <a:gd name="connsiteY198" fmla="*/ 266700 h 479425"/>
                  <a:gd name="connsiteX199" fmla="*/ 361950 w 388938"/>
                  <a:gd name="connsiteY199" fmla="*/ 268288 h 479425"/>
                  <a:gd name="connsiteX200" fmla="*/ 361950 w 388938"/>
                  <a:gd name="connsiteY200" fmla="*/ 271463 h 479425"/>
                  <a:gd name="connsiteX201" fmla="*/ 363538 w 388938"/>
                  <a:gd name="connsiteY201" fmla="*/ 273050 h 479425"/>
                  <a:gd name="connsiteX202" fmla="*/ 366713 w 388938"/>
                  <a:gd name="connsiteY202" fmla="*/ 276225 h 479425"/>
                  <a:gd name="connsiteX203" fmla="*/ 368300 w 388938"/>
                  <a:gd name="connsiteY203" fmla="*/ 280988 h 479425"/>
                  <a:gd name="connsiteX204" fmla="*/ 371475 w 388938"/>
                  <a:gd name="connsiteY204" fmla="*/ 284163 h 479425"/>
                  <a:gd name="connsiteX205" fmla="*/ 373063 w 388938"/>
                  <a:gd name="connsiteY205" fmla="*/ 287338 h 479425"/>
                  <a:gd name="connsiteX206" fmla="*/ 374650 w 388938"/>
                  <a:gd name="connsiteY206" fmla="*/ 287338 h 479425"/>
                  <a:gd name="connsiteX207" fmla="*/ 374650 w 388938"/>
                  <a:gd name="connsiteY207" fmla="*/ 288925 h 479425"/>
                  <a:gd name="connsiteX208" fmla="*/ 374650 w 388938"/>
                  <a:gd name="connsiteY208" fmla="*/ 292100 h 479425"/>
                  <a:gd name="connsiteX209" fmla="*/ 374650 w 388938"/>
                  <a:gd name="connsiteY209" fmla="*/ 293688 h 479425"/>
                  <a:gd name="connsiteX210" fmla="*/ 377826 w 388938"/>
                  <a:gd name="connsiteY210" fmla="*/ 296863 h 479425"/>
                  <a:gd name="connsiteX211" fmla="*/ 377826 w 388938"/>
                  <a:gd name="connsiteY211" fmla="*/ 300038 h 479425"/>
                  <a:gd name="connsiteX212" fmla="*/ 379413 w 388938"/>
                  <a:gd name="connsiteY212" fmla="*/ 303213 h 479425"/>
                  <a:gd name="connsiteX213" fmla="*/ 379413 w 388938"/>
                  <a:gd name="connsiteY213" fmla="*/ 304800 h 479425"/>
                  <a:gd name="connsiteX214" fmla="*/ 382588 w 388938"/>
                  <a:gd name="connsiteY214" fmla="*/ 307975 h 479425"/>
                  <a:gd name="connsiteX215" fmla="*/ 382588 w 388938"/>
                  <a:gd name="connsiteY215" fmla="*/ 309563 h 479425"/>
                  <a:gd name="connsiteX216" fmla="*/ 384176 w 388938"/>
                  <a:gd name="connsiteY216" fmla="*/ 309563 h 479425"/>
                  <a:gd name="connsiteX217" fmla="*/ 387350 w 388938"/>
                  <a:gd name="connsiteY217" fmla="*/ 309563 h 479425"/>
                  <a:gd name="connsiteX218" fmla="*/ 387350 w 388938"/>
                  <a:gd name="connsiteY218" fmla="*/ 311150 h 479425"/>
                  <a:gd name="connsiteX219" fmla="*/ 387350 w 388938"/>
                  <a:gd name="connsiteY219" fmla="*/ 314325 h 479425"/>
                  <a:gd name="connsiteX220" fmla="*/ 387350 w 388938"/>
                  <a:gd name="connsiteY220" fmla="*/ 315913 h 479425"/>
                  <a:gd name="connsiteX221" fmla="*/ 387350 w 388938"/>
                  <a:gd name="connsiteY221" fmla="*/ 320675 h 479425"/>
                  <a:gd name="connsiteX222" fmla="*/ 387350 w 388938"/>
                  <a:gd name="connsiteY222" fmla="*/ 323850 h 479425"/>
                  <a:gd name="connsiteX223" fmla="*/ 388938 w 388938"/>
                  <a:gd name="connsiteY223" fmla="*/ 325438 h 479425"/>
                  <a:gd name="connsiteX224" fmla="*/ 388938 w 388938"/>
                  <a:gd name="connsiteY224" fmla="*/ 327025 h 479425"/>
                  <a:gd name="connsiteX225" fmla="*/ 388938 w 388938"/>
                  <a:gd name="connsiteY225" fmla="*/ 330200 h 479425"/>
                  <a:gd name="connsiteX226" fmla="*/ 387350 w 388938"/>
                  <a:gd name="connsiteY226" fmla="*/ 330200 h 479425"/>
                  <a:gd name="connsiteX227" fmla="*/ 384176 w 388938"/>
                  <a:gd name="connsiteY227" fmla="*/ 330200 h 479425"/>
                  <a:gd name="connsiteX228" fmla="*/ 382588 w 388938"/>
                  <a:gd name="connsiteY228" fmla="*/ 330200 h 479425"/>
                  <a:gd name="connsiteX229" fmla="*/ 379413 w 388938"/>
                  <a:gd name="connsiteY229" fmla="*/ 330200 h 479425"/>
                  <a:gd name="connsiteX230" fmla="*/ 379413 w 388938"/>
                  <a:gd name="connsiteY230" fmla="*/ 331788 h 479425"/>
                  <a:gd name="connsiteX231" fmla="*/ 382588 w 388938"/>
                  <a:gd name="connsiteY231" fmla="*/ 334963 h 479425"/>
                  <a:gd name="connsiteX232" fmla="*/ 382588 w 388938"/>
                  <a:gd name="connsiteY232" fmla="*/ 336550 h 479425"/>
                  <a:gd name="connsiteX233" fmla="*/ 382588 w 388938"/>
                  <a:gd name="connsiteY233" fmla="*/ 339725 h 479425"/>
                  <a:gd name="connsiteX234" fmla="*/ 382588 w 388938"/>
                  <a:gd name="connsiteY234" fmla="*/ 342900 h 479425"/>
                  <a:gd name="connsiteX235" fmla="*/ 384176 w 388938"/>
                  <a:gd name="connsiteY235" fmla="*/ 346075 h 479425"/>
                  <a:gd name="connsiteX236" fmla="*/ 387350 w 388938"/>
                  <a:gd name="connsiteY236" fmla="*/ 346075 h 479425"/>
                  <a:gd name="connsiteX237" fmla="*/ 388938 w 388938"/>
                  <a:gd name="connsiteY237" fmla="*/ 347663 h 479425"/>
                  <a:gd name="connsiteX238" fmla="*/ 388938 w 388938"/>
                  <a:gd name="connsiteY238" fmla="*/ 352425 h 479425"/>
                  <a:gd name="connsiteX239" fmla="*/ 388938 w 388938"/>
                  <a:gd name="connsiteY239" fmla="*/ 357188 h 479425"/>
                  <a:gd name="connsiteX240" fmla="*/ 388938 w 388938"/>
                  <a:gd name="connsiteY240" fmla="*/ 358775 h 479425"/>
                  <a:gd name="connsiteX241" fmla="*/ 387350 w 388938"/>
                  <a:gd name="connsiteY241" fmla="*/ 361950 h 479425"/>
                  <a:gd name="connsiteX242" fmla="*/ 387350 w 388938"/>
                  <a:gd name="connsiteY242" fmla="*/ 363538 h 479425"/>
                  <a:gd name="connsiteX243" fmla="*/ 384176 w 388938"/>
                  <a:gd name="connsiteY243" fmla="*/ 366713 h 479425"/>
                  <a:gd name="connsiteX244" fmla="*/ 384176 w 388938"/>
                  <a:gd name="connsiteY244" fmla="*/ 368300 h 479425"/>
                  <a:gd name="connsiteX245" fmla="*/ 382588 w 388938"/>
                  <a:gd name="connsiteY245" fmla="*/ 373063 h 479425"/>
                  <a:gd name="connsiteX246" fmla="*/ 382588 w 388938"/>
                  <a:gd name="connsiteY246" fmla="*/ 374650 h 479425"/>
                  <a:gd name="connsiteX247" fmla="*/ 382588 w 388938"/>
                  <a:gd name="connsiteY247" fmla="*/ 377825 h 479425"/>
                  <a:gd name="connsiteX248" fmla="*/ 382588 w 388938"/>
                  <a:gd name="connsiteY248" fmla="*/ 379413 h 479425"/>
                  <a:gd name="connsiteX249" fmla="*/ 379413 w 388938"/>
                  <a:gd name="connsiteY249" fmla="*/ 379413 h 479425"/>
                  <a:gd name="connsiteX250" fmla="*/ 379413 w 388938"/>
                  <a:gd name="connsiteY250" fmla="*/ 382588 h 479425"/>
                  <a:gd name="connsiteX251" fmla="*/ 377826 w 388938"/>
                  <a:gd name="connsiteY251" fmla="*/ 382588 h 479425"/>
                  <a:gd name="connsiteX252" fmla="*/ 374650 w 388938"/>
                  <a:gd name="connsiteY252" fmla="*/ 384175 h 479425"/>
                  <a:gd name="connsiteX253" fmla="*/ 374650 w 388938"/>
                  <a:gd name="connsiteY253" fmla="*/ 385763 h 479425"/>
                  <a:gd name="connsiteX254" fmla="*/ 374650 w 388938"/>
                  <a:gd name="connsiteY254" fmla="*/ 388938 h 479425"/>
                  <a:gd name="connsiteX255" fmla="*/ 374650 w 388938"/>
                  <a:gd name="connsiteY255" fmla="*/ 390525 h 479425"/>
                  <a:gd name="connsiteX256" fmla="*/ 373063 w 388938"/>
                  <a:gd name="connsiteY256" fmla="*/ 390525 h 479425"/>
                  <a:gd name="connsiteX257" fmla="*/ 371475 w 388938"/>
                  <a:gd name="connsiteY257" fmla="*/ 393700 h 479425"/>
                  <a:gd name="connsiteX258" fmla="*/ 371475 w 388938"/>
                  <a:gd name="connsiteY258" fmla="*/ 390525 h 479425"/>
                  <a:gd name="connsiteX259" fmla="*/ 371475 w 388938"/>
                  <a:gd name="connsiteY259" fmla="*/ 388938 h 479425"/>
                  <a:gd name="connsiteX260" fmla="*/ 371475 w 388938"/>
                  <a:gd name="connsiteY260" fmla="*/ 385763 h 479425"/>
                  <a:gd name="connsiteX261" fmla="*/ 371475 w 388938"/>
                  <a:gd name="connsiteY261" fmla="*/ 384175 h 479425"/>
                  <a:gd name="connsiteX262" fmla="*/ 371475 w 388938"/>
                  <a:gd name="connsiteY262" fmla="*/ 382588 h 479425"/>
                  <a:gd name="connsiteX263" fmla="*/ 371475 w 388938"/>
                  <a:gd name="connsiteY263" fmla="*/ 382588 h 479425"/>
                  <a:gd name="connsiteX264" fmla="*/ 368300 w 388938"/>
                  <a:gd name="connsiteY264" fmla="*/ 382588 h 479425"/>
                  <a:gd name="connsiteX265" fmla="*/ 366713 w 388938"/>
                  <a:gd name="connsiteY265" fmla="*/ 384175 h 479425"/>
                  <a:gd name="connsiteX266" fmla="*/ 366713 w 388938"/>
                  <a:gd name="connsiteY266" fmla="*/ 385763 h 479425"/>
                  <a:gd name="connsiteX267" fmla="*/ 363538 w 388938"/>
                  <a:gd name="connsiteY267" fmla="*/ 385763 h 479425"/>
                  <a:gd name="connsiteX268" fmla="*/ 363538 w 388938"/>
                  <a:gd name="connsiteY268" fmla="*/ 388938 h 479425"/>
                  <a:gd name="connsiteX269" fmla="*/ 361950 w 388938"/>
                  <a:gd name="connsiteY269" fmla="*/ 388938 h 479425"/>
                  <a:gd name="connsiteX270" fmla="*/ 361950 w 388938"/>
                  <a:gd name="connsiteY270" fmla="*/ 390525 h 479425"/>
                  <a:gd name="connsiteX271" fmla="*/ 361950 w 388938"/>
                  <a:gd name="connsiteY271" fmla="*/ 393700 h 479425"/>
                  <a:gd name="connsiteX272" fmla="*/ 358775 w 388938"/>
                  <a:gd name="connsiteY272" fmla="*/ 395288 h 479425"/>
                  <a:gd name="connsiteX273" fmla="*/ 358775 w 388938"/>
                  <a:gd name="connsiteY273" fmla="*/ 398463 h 479425"/>
                  <a:gd name="connsiteX274" fmla="*/ 358775 w 388938"/>
                  <a:gd name="connsiteY274" fmla="*/ 400050 h 479425"/>
                  <a:gd name="connsiteX275" fmla="*/ 357188 w 388938"/>
                  <a:gd name="connsiteY275" fmla="*/ 401638 h 479425"/>
                  <a:gd name="connsiteX276" fmla="*/ 357188 w 388938"/>
                  <a:gd name="connsiteY276" fmla="*/ 404813 h 479425"/>
                  <a:gd name="connsiteX277" fmla="*/ 355600 w 388938"/>
                  <a:gd name="connsiteY277" fmla="*/ 406400 h 479425"/>
                  <a:gd name="connsiteX278" fmla="*/ 357188 w 388938"/>
                  <a:gd name="connsiteY278" fmla="*/ 406400 h 479425"/>
                  <a:gd name="connsiteX279" fmla="*/ 357188 w 388938"/>
                  <a:gd name="connsiteY279" fmla="*/ 409575 h 479425"/>
                  <a:gd name="connsiteX280" fmla="*/ 357188 w 388938"/>
                  <a:gd name="connsiteY280" fmla="*/ 411163 h 479425"/>
                  <a:gd name="connsiteX281" fmla="*/ 357188 w 388938"/>
                  <a:gd name="connsiteY281" fmla="*/ 414338 h 479425"/>
                  <a:gd name="connsiteX282" fmla="*/ 355600 w 388938"/>
                  <a:gd name="connsiteY282" fmla="*/ 414338 h 479425"/>
                  <a:gd name="connsiteX283" fmla="*/ 352425 w 388938"/>
                  <a:gd name="connsiteY283" fmla="*/ 415925 h 479425"/>
                  <a:gd name="connsiteX284" fmla="*/ 352425 w 388938"/>
                  <a:gd name="connsiteY284" fmla="*/ 417513 h 479425"/>
                  <a:gd name="connsiteX285" fmla="*/ 350838 w 388938"/>
                  <a:gd name="connsiteY285" fmla="*/ 417513 h 479425"/>
                  <a:gd name="connsiteX286" fmla="*/ 350838 w 388938"/>
                  <a:gd name="connsiteY286" fmla="*/ 420688 h 479425"/>
                  <a:gd name="connsiteX287" fmla="*/ 347663 w 388938"/>
                  <a:gd name="connsiteY287" fmla="*/ 417513 h 479425"/>
                  <a:gd name="connsiteX288" fmla="*/ 350838 w 388938"/>
                  <a:gd name="connsiteY288" fmla="*/ 415925 h 479425"/>
                  <a:gd name="connsiteX289" fmla="*/ 352425 w 388938"/>
                  <a:gd name="connsiteY289" fmla="*/ 414338 h 479425"/>
                  <a:gd name="connsiteX290" fmla="*/ 352425 w 388938"/>
                  <a:gd name="connsiteY290" fmla="*/ 411163 h 479425"/>
                  <a:gd name="connsiteX291" fmla="*/ 352425 w 388938"/>
                  <a:gd name="connsiteY291" fmla="*/ 409575 h 479425"/>
                  <a:gd name="connsiteX292" fmla="*/ 355600 w 388938"/>
                  <a:gd name="connsiteY292" fmla="*/ 409575 h 479425"/>
                  <a:gd name="connsiteX293" fmla="*/ 352425 w 388938"/>
                  <a:gd name="connsiteY293" fmla="*/ 406400 h 479425"/>
                  <a:gd name="connsiteX294" fmla="*/ 350838 w 388938"/>
                  <a:gd name="connsiteY294" fmla="*/ 406400 h 479425"/>
                  <a:gd name="connsiteX295" fmla="*/ 350838 w 388938"/>
                  <a:gd name="connsiteY295" fmla="*/ 409575 h 479425"/>
                  <a:gd name="connsiteX296" fmla="*/ 350838 w 388938"/>
                  <a:gd name="connsiteY296" fmla="*/ 411163 h 479425"/>
                  <a:gd name="connsiteX297" fmla="*/ 347663 w 388938"/>
                  <a:gd name="connsiteY297" fmla="*/ 411163 h 479425"/>
                  <a:gd name="connsiteX298" fmla="*/ 346075 w 388938"/>
                  <a:gd name="connsiteY298" fmla="*/ 414338 h 479425"/>
                  <a:gd name="connsiteX299" fmla="*/ 346075 w 388938"/>
                  <a:gd name="connsiteY299" fmla="*/ 415925 h 479425"/>
                  <a:gd name="connsiteX300" fmla="*/ 346075 w 388938"/>
                  <a:gd name="connsiteY300" fmla="*/ 417513 h 479425"/>
                  <a:gd name="connsiteX301" fmla="*/ 344488 w 388938"/>
                  <a:gd name="connsiteY301" fmla="*/ 422275 h 479425"/>
                  <a:gd name="connsiteX302" fmla="*/ 341313 w 388938"/>
                  <a:gd name="connsiteY302" fmla="*/ 427038 h 479425"/>
                  <a:gd name="connsiteX303" fmla="*/ 341313 w 388938"/>
                  <a:gd name="connsiteY303" fmla="*/ 430213 h 479425"/>
                  <a:gd name="connsiteX304" fmla="*/ 339725 w 388938"/>
                  <a:gd name="connsiteY304" fmla="*/ 430213 h 479425"/>
                  <a:gd name="connsiteX305" fmla="*/ 339725 w 388938"/>
                  <a:gd name="connsiteY305" fmla="*/ 427038 h 479425"/>
                  <a:gd name="connsiteX306" fmla="*/ 339725 w 388938"/>
                  <a:gd name="connsiteY306" fmla="*/ 425450 h 479425"/>
                  <a:gd name="connsiteX307" fmla="*/ 336550 w 388938"/>
                  <a:gd name="connsiteY307" fmla="*/ 425450 h 479425"/>
                  <a:gd name="connsiteX308" fmla="*/ 334963 w 388938"/>
                  <a:gd name="connsiteY308" fmla="*/ 425450 h 479425"/>
                  <a:gd name="connsiteX309" fmla="*/ 331788 w 388938"/>
                  <a:gd name="connsiteY309" fmla="*/ 427038 h 479425"/>
                  <a:gd name="connsiteX310" fmla="*/ 331788 w 388938"/>
                  <a:gd name="connsiteY310" fmla="*/ 430213 h 479425"/>
                  <a:gd name="connsiteX311" fmla="*/ 331788 w 388938"/>
                  <a:gd name="connsiteY311" fmla="*/ 431800 h 479425"/>
                  <a:gd name="connsiteX312" fmla="*/ 330200 w 388938"/>
                  <a:gd name="connsiteY312" fmla="*/ 433388 h 479425"/>
                  <a:gd name="connsiteX313" fmla="*/ 330200 w 388938"/>
                  <a:gd name="connsiteY313" fmla="*/ 436563 h 479425"/>
                  <a:gd name="connsiteX314" fmla="*/ 328613 w 388938"/>
                  <a:gd name="connsiteY314" fmla="*/ 436563 h 479425"/>
                  <a:gd name="connsiteX315" fmla="*/ 325438 w 388938"/>
                  <a:gd name="connsiteY315" fmla="*/ 436563 h 479425"/>
                  <a:gd name="connsiteX316" fmla="*/ 325438 w 388938"/>
                  <a:gd name="connsiteY316" fmla="*/ 438150 h 479425"/>
                  <a:gd name="connsiteX317" fmla="*/ 325438 w 388938"/>
                  <a:gd name="connsiteY317" fmla="*/ 441325 h 479425"/>
                  <a:gd name="connsiteX318" fmla="*/ 323850 w 388938"/>
                  <a:gd name="connsiteY318" fmla="*/ 441325 h 479425"/>
                  <a:gd name="connsiteX319" fmla="*/ 323850 w 388938"/>
                  <a:gd name="connsiteY319" fmla="*/ 442913 h 479425"/>
                  <a:gd name="connsiteX320" fmla="*/ 320675 w 388938"/>
                  <a:gd name="connsiteY320" fmla="*/ 446088 h 479425"/>
                  <a:gd name="connsiteX321" fmla="*/ 320675 w 388938"/>
                  <a:gd name="connsiteY321" fmla="*/ 447675 h 479425"/>
                  <a:gd name="connsiteX322" fmla="*/ 320675 w 388938"/>
                  <a:gd name="connsiteY322" fmla="*/ 449263 h 479425"/>
                  <a:gd name="connsiteX323" fmla="*/ 320675 w 388938"/>
                  <a:gd name="connsiteY323" fmla="*/ 452438 h 479425"/>
                  <a:gd name="connsiteX324" fmla="*/ 319088 w 388938"/>
                  <a:gd name="connsiteY324" fmla="*/ 454025 h 479425"/>
                  <a:gd name="connsiteX325" fmla="*/ 315913 w 388938"/>
                  <a:gd name="connsiteY325" fmla="*/ 457200 h 479425"/>
                  <a:gd name="connsiteX326" fmla="*/ 315913 w 388938"/>
                  <a:gd name="connsiteY326" fmla="*/ 458788 h 479425"/>
                  <a:gd name="connsiteX327" fmla="*/ 315913 w 388938"/>
                  <a:gd name="connsiteY327" fmla="*/ 460375 h 479425"/>
                  <a:gd name="connsiteX328" fmla="*/ 314325 w 388938"/>
                  <a:gd name="connsiteY328" fmla="*/ 460375 h 479425"/>
                  <a:gd name="connsiteX329" fmla="*/ 309563 w 388938"/>
                  <a:gd name="connsiteY329" fmla="*/ 460375 h 479425"/>
                  <a:gd name="connsiteX330" fmla="*/ 309563 w 388938"/>
                  <a:gd name="connsiteY330" fmla="*/ 463550 h 479425"/>
                  <a:gd name="connsiteX331" fmla="*/ 307975 w 388938"/>
                  <a:gd name="connsiteY331" fmla="*/ 463550 h 479425"/>
                  <a:gd name="connsiteX332" fmla="*/ 307975 w 388938"/>
                  <a:gd name="connsiteY332" fmla="*/ 465138 h 479425"/>
                  <a:gd name="connsiteX333" fmla="*/ 304800 w 388938"/>
                  <a:gd name="connsiteY333" fmla="*/ 468313 h 479425"/>
                  <a:gd name="connsiteX334" fmla="*/ 303213 w 388938"/>
                  <a:gd name="connsiteY334" fmla="*/ 469900 h 479425"/>
                  <a:gd name="connsiteX335" fmla="*/ 300038 w 388938"/>
                  <a:gd name="connsiteY335" fmla="*/ 474663 h 479425"/>
                  <a:gd name="connsiteX336" fmla="*/ 300038 w 388938"/>
                  <a:gd name="connsiteY336" fmla="*/ 469900 h 479425"/>
                  <a:gd name="connsiteX337" fmla="*/ 298450 w 388938"/>
                  <a:gd name="connsiteY337" fmla="*/ 469900 h 479425"/>
                  <a:gd name="connsiteX338" fmla="*/ 296863 w 388938"/>
                  <a:gd name="connsiteY338" fmla="*/ 469900 h 479425"/>
                  <a:gd name="connsiteX339" fmla="*/ 296863 w 388938"/>
                  <a:gd name="connsiteY339" fmla="*/ 473075 h 479425"/>
                  <a:gd name="connsiteX340" fmla="*/ 293688 w 388938"/>
                  <a:gd name="connsiteY340" fmla="*/ 474663 h 479425"/>
                  <a:gd name="connsiteX341" fmla="*/ 293688 w 388938"/>
                  <a:gd name="connsiteY341" fmla="*/ 473075 h 479425"/>
                  <a:gd name="connsiteX342" fmla="*/ 293688 w 388938"/>
                  <a:gd name="connsiteY342" fmla="*/ 469900 h 479425"/>
                  <a:gd name="connsiteX343" fmla="*/ 292100 w 388938"/>
                  <a:gd name="connsiteY343" fmla="*/ 469900 h 479425"/>
                  <a:gd name="connsiteX344" fmla="*/ 288925 w 388938"/>
                  <a:gd name="connsiteY344" fmla="*/ 473075 h 479425"/>
                  <a:gd name="connsiteX345" fmla="*/ 288925 w 388938"/>
                  <a:gd name="connsiteY345" fmla="*/ 474663 h 479425"/>
                  <a:gd name="connsiteX346" fmla="*/ 287338 w 388938"/>
                  <a:gd name="connsiteY346" fmla="*/ 476250 h 479425"/>
                  <a:gd name="connsiteX347" fmla="*/ 284163 w 388938"/>
                  <a:gd name="connsiteY347" fmla="*/ 479425 h 479425"/>
                  <a:gd name="connsiteX348" fmla="*/ 284163 w 388938"/>
                  <a:gd name="connsiteY348" fmla="*/ 476250 h 479425"/>
                  <a:gd name="connsiteX349" fmla="*/ 284163 w 388938"/>
                  <a:gd name="connsiteY349" fmla="*/ 474663 h 479425"/>
                  <a:gd name="connsiteX350" fmla="*/ 282575 w 388938"/>
                  <a:gd name="connsiteY350" fmla="*/ 474663 h 479425"/>
                  <a:gd name="connsiteX351" fmla="*/ 282575 w 388938"/>
                  <a:gd name="connsiteY351" fmla="*/ 473075 h 479425"/>
                  <a:gd name="connsiteX352" fmla="*/ 282575 w 388938"/>
                  <a:gd name="connsiteY352" fmla="*/ 469900 h 479425"/>
                  <a:gd name="connsiteX353" fmla="*/ 282575 w 388938"/>
                  <a:gd name="connsiteY353" fmla="*/ 468313 h 479425"/>
                  <a:gd name="connsiteX354" fmla="*/ 280988 w 388938"/>
                  <a:gd name="connsiteY354" fmla="*/ 465138 h 479425"/>
                  <a:gd name="connsiteX355" fmla="*/ 277813 w 388938"/>
                  <a:gd name="connsiteY355" fmla="*/ 465138 h 479425"/>
                  <a:gd name="connsiteX356" fmla="*/ 277813 w 388938"/>
                  <a:gd name="connsiteY356" fmla="*/ 468313 h 479425"/>
                  <a:gd name="connsiteX357" fmla="*/ 277813 w 388938"/>
                  <a:gd name="connsiteY357" fmla="*/ 469900 h 479425"/>
                  <a:gd name="connsiteX358" fmla="*/ 276225 w 388938"/>
                  <a:gd name="connsiteY358" fmla="*/ 473075 h 479425"/>
                  <a:gd name="connsiteX359" fmla="*/ 276225 w 388938"/>
                  <a:gd name="connsiteY359" fmla="*/ 474663 h 479425"/>
                  <a:gd name="connsiteX360" fmla="*/ 273050 w 388938"/>
                  <a:gd name="connsiteY360" fmla="*/ 474663 h 479425"/>
                  <a:gd name="connsiteX361" fmla="*/ 273050 w 388938"/>
                  <a:gd name="connsiteY361" fmla="*/ 476250 h 479425"/>
                  <a:gd name="connsiteX362" fmla="*/ 271463 w 388938"/>
                  <a:gd name="connsiteY362" fmla="*/ 476250 h 479425"/>
                  <a:gd name="connsiteX363" fmla="*/ 271463 w 388938"/>
                  <a:gd name="connsiteY363" fmla="*/ 474663 h 479425"/>
                  <a:gd name="connsiteX364" fmla="*/ 271463 w 388938"/>
                  <a:gd name="connsiteY364" fmla="*/ 473075 h 479425"/>
                  <a:gd name="connsiteX365" fmla="*/ 269875 w 388938"/>
                  <a:gd name="connsiteY365" fmla="*/ 473075 h 479425"/>
                  <a:gd name="connsiteX366" fmla="*/ 266700 w 388938"/>
                  <a:gd name="connsiteY366" fmla="*/ 474663 h 479425"/>
                  <a:gd name="connsiteX367" fmla="*/ 266700 w 388938"/>
                  <a:gd name="connsiteY367" fmla="*/ 473075 h 479425"/>
                  <a:gd name="connsiteX368" fmla="*/ 261938 w 388938"/>
                  <a:gd name="connsiteY368" fmla="*/ 474663 h 479425"/>
                  <a:gd name="connsiteX369" fmla="*/ 261938 w 388938"/>
                  <a:gd name="connsiteY369" fmla="*/ 473075 h 479425"/>
                  <a:gd name="connsiteX370" fmla="*/ 261938 w 388938"/>
                  <a:gd name="connsiteY370" fmla="*/ 469900 h 479425"/>
                  <a:gd name="connsiteX371" fmla="*/ 261938 w 388938"/>
                  <a:gd name="connsiteY371" fmla="*/ 465138 h 479425"/>
                  <a:gd name="connsiteX372" fmla="*/ 261938 w 388938"/>
                  <a:gd name="connsiteY372" fmla="*/ 463550 h 479425"/>
                  <a:gd name="connsiteX373" fmla="*/ 260350 w 388938"/>
                  <a:gd name="connsiteY373" fmla="*/ 463550 h 479425"/>
                  <a:gd name="connsiteX374" fmla="*/ 260350 w 388938"/>
                  <a:gd name="connsiteY374" fmla="*/ 465138 h 479425"/>
                  <a:gd name="connsiteX375" fmla="*/ 257175 w 388938"/>
                  <a:gd name="connsiteY375" fmla="*/ 468313 h 479425"/>
                  <a:gd name="connsiteX376" fmla="*/ 255588 w 388938"/>
                  <a:gd name="connsiteY376" fmla="*/ 465138 h 479425"/>
                  <a:gd name="connsiteX377" fmla="*/ 255588 w 388938"/>
                  <a:gd name="connsiteY377" fmla="*/ 463550 h 479425"/>
                  <a:gd name="connsiteX378" fmla="*/ 255588 w 388938"/>
                  <a:gd name="connsiteY378" fmla="*/ 460375 h 479425"/>
                  <a:gd name="connsiteX379" fmla="*/ 254000 w 388938"/>
                  <a:gd name="connsiteY379" fmla="*/ 460375 h 479425"/>
                  <a:gd name="connsiteX380" fmla="*/ 254000 w 388938"/>
                  <a:gd name="connsiteY380" fmla="*/ 458788 h 479425"/>
                  <a:gd name="connsiteX381" fmla="*/ 254000 w 388938"/>
                  <a:gd name="connsiteY381" fmla="*/ 457200 h 479425"/>
                  <a:gd name="connsiteX382" fmla="*/ 250825 w 388938"/>
                  <a:gd name="connsiteY382" fmla="*/ 457200 h 479425"/>
                  <a:gd name="connsiteX383" fmla="*/ 250825 w 388938"/>
                  <a:gd name="connsiteY383" fmla="*/ 452438 h 479425"/>
                  <a:gd name="connsiteX384" fmla="*/ 249238 w 388938"/>
                  <a:gd name="connsiteY384" fmla="*/ 449263 h 479425"/>
                  <a:gd name="connsiteX385" fmla="*/ 249238 w 388938"/>
                  <a:gd name="connsiteY385" fmla="*/ 441325 h 479425"/>
                  <a:gd name="connsiteX386" fmla="*/ 244475 w 388938"/>
                  <a:gd name="connsiteY386" fmla="*/ 433388 h 479425"/>
                  <a:gd name="connsiteX387" fmla="*/ 239713 w 388938"/>
                  <a:gd name="connsiteY387" fmla="*/ 425450 h 479425"/>
                  <a:gd name="connsiteX388" fmla="*/ 234950 w 388938"/>
                  <a:gd name="connsiteY388" fmla="*/ 417513 h 479425"/>
                  <a:gd name="connsiteX389" fmla="*/ 230188 w 388938"/>
                  <a:gd name="connsiteY389" fmla="*/ 409575 h 479425"/>
                  <a:gd name="connsiteX390" fmla="*/ 228600 w 388938"/>
                  <a:gd name="connsiteY390" fmla="*/ 406400 h 479425"/>
                  <a:gd name="connsiteX391" fmla="*/ 230188 w 388938"/>
                  <a:gd name="connsiteY391" fmla="*/ 406400 h 479425"/>
                  <a:gd name="connsiteX392" fmla="*/ 230188 w 388938"/>
                  <a:gd name="connsiteY392" fmla="*/ 404813 h 479425"/>
                  <a:gd name="connsiteX393" fmla="*/ 233363 w 388938"/>
                  <a:gd name="connsiteY393" fmla="*/ 404813 h 479425"/>
                  <a:gd name="connsiteX394" fmla="*/ 234950 w 388938"/>
                  <a:gd name="connsiteY394" fmla="*/ 404813 h 479425"/>
                  <a:gd name="connsiteX395" fmla="*/ 234950 w 388938"/>
                  <a:gd name="connsiteY395" fmla="*/ 401638 h 479425"/>
                  <a:gd name="connsiteX396" fmla="*/ 233363 w 388938"/>
                  <a:gd name="connsiteY396" fmla="*/ 401638 h 479425"/>
                  <a:gd name="connsiteX397" fmla="*/ 230188 w 388938"/>
                  <a:gd name="connsiteY397" fmla="*/ 398463 h 479425"/>
                  <a:gd name="connsiteX398" fmla="*/ 228600 w 388938"/>
                  <a:gd name="connsiteY398" fmla="*/ 398463 h 479425"/>
                  <a:gd name="connsiteX399" fmla="*/ 228600 w 388938"/>
                  <a:gd name="connsiteY399" fmla="*/ 395288 h 479425"/>
                  <a:gd name="connsiteX400" fmla="*/ 228600 w 388938"/>
                  <a:gd name="connsiteY400" fmla="*/ 393700 h 479425"/>
                  <a:gd name="connsiteX401" fmla="*/ 225425 w 388938"/>
                  <a:gd name="connsiteY401" fmla="*/ 393700 h 479425"/>
                  <a:gd name="connsiteX402" fmla="*/ 225425 w 388938"/>
                  <a:gd name="connsiteY402" fmla="*/ 390525 h 479425"/>
                  <a:gd name="connsiteX403" fmla="*/ 225425 w 388938"/>
                  <a:gd name="connsiteY403" fmla="*/ 388938 h 479425"/>
                  <a:gd name="connsiteX404" fmla="*/ 223838 w 388938"/>
                  <a:gd name="connsiteY404" fmla="*/ 388938 h 479425"/>
                  <a:gd name="connsiteX405" fmla="*/ 222250 w 388938"/>
                  <a:gd name="connsiteY405" fmla="*/ 382588 h 479425"/>
                  <a:gd name="connsiteX406" fmla="*/ 219075 w 388938"/>
                  <a:gd name="connsiteY406" fmla="*/ 379413 h 479425"/>
                  <a:gd name="connsiteX407" fmla="*/ 217488 w 388938"/>
                  <a:gd name="connsiteY407" fmla="*/ 374650 h 479425"/>
                  <a:gd name="connsiteX408" fmla="*/ 214313 w 388938"/>
                  <a:gd name="connsiteY408" fmla="*/ 373063 h 479425"/>
                  <a:gd name="connsiteX409" fmla="*/ 214313 w 388938"/>
                  <a:gd name="connsiteY409" fmla="*/ 371475 h 479425"/>
                  <a:gd name="connsiteX410" fmla="*/ 212725 w 388938"/>
                  <a:gd name="connsiteY410" fmla="*/ 371475 h 479425"/>
                  <a:gd name="connsiteX411" fmla="*/ 212725 w 388938"/>
                  <a:gd name="connsiteY411" fmla="*/ 368300 h 479425"/>
                  <a:gd name="connsiteX412" fmla="*/ 212725 w 388938"/>
                  <a:gd name="connsiteY412" fmla="*/ 366713 h 479425"/>
                  <a:gd name="connsiteX413" fmla="*/ 209550 w 388938"/>
                  <a:gd name="connsiteY413" fmla="*/ 363538 h 479425"/>
                  <a:gd name="connsiteX414" fmla="*/ 207963 w 388938"/>
                  <a:gd name="connsiteY414" fmla="*/ 361950 h 479425"/>
                  <a:gd name="connsiteX415" fmla="*/ 206375 w 388938"/>
                  <a:gd name="connsiteY415" fmla="*/ 357188 h 479425"/>
                  <a:gd name="connsiteX416" fmla="*/ 203200 w 388938"/>
                  <a:gd name="connsiteY416" fmla="*/ 352425 h 479425"/>
                  <a:gd name="connsiteX417" fmla="*/ 201613 w 388938"/>
                  <a:gd name="connsiteY417" fmla="*/ 350838 h 479425"/>
                  <a:gd name="connsiteX418" fmla="*/ 198438 w 388938"/>
                  <a:gd name="connsiteY418" fmla="*/ 347663 h 479425"/>
                  <a:gd name="connsiteX419" fmla="*/ 196850 w 388938"/>
                  <a:gd name="connsiteY419" fmla="*/ 346075 h 479425"/>
                  <a:gd name="connsiteX420" fmla="*/ 193675 w 388938"/>
                  <a:gd name="connsiteY420" fmla="*/ 342900 h 479425"/>
                  <a:gd name="connsiteX421" fmla="*/ 193675 w 388938"/>
                  <a:gd name="connsiteY421" fmla="*/ 341313 h 479425"/>
                  <a:gd name="connsiteX422" fmla="*/ 193675 w 388938"/>
                  <a:gd name="connsiteY422" fmla="*/ 339725 h 479425"/>
                  <a:gd name="connsiteX423" fmla="*/ 193675 w 388938"/>
                  <a:gd name="connsiteY423" fmla="*/ 334963 h 479425"/>
                  <a:gd name="connsiteX424" fmla="*/ 192088 w 388938"/>
                  <a:gd name="connsiteY424" fmla="*/ 331788 h 479425"/>
                  <a:gd name="connsiteX425" fmla="*/ 192088 w 388938"/>
                  <a:gd name="connsiteY425" fmla="*/ 330200 h 479425"/>
                  <a:gd name="connsiteX426" fmla="*/ 190500 w 388938"/>
                  <a:gd name="connsiteY426" fmla="*/ 327025 h 479425"/>
                  <a:gd name="connsiteX427" fmla="*/ 190500 w 388938"/>
                  <a:gd name="connsiteY427" fmla="*/ 325438 h 479425"/>
                  <a:gd name="connsiteX428" fmla="*/ 187325 w 388938"/>
                  <a:gd name="connsiteY428" fmla="*/ 325438 h 479425"/>
                  <a:gd name="connsiteX429" fmla="*/ 187325 w 388938"/>
                  <a:gd name="connsiteY429" fmla="*/ 323850 h 479425"/>
                  <a:gd name="connsiteX430" fmla="*/ 185738 w 388938"/>
                  <a:gd name="connsiteY430" fmla="*/ 323850 h 479425"/>
                  <a:gd name="connsiteX431" fmla="*/ 185738 w 388938"/>
                  <a:gd name="connsiteY431" fmla="*/ 320675 h 479425"/>
                  <a:gd name="connsiteX432" fmla="*/ 182563 w 388938"/>
                  <a:gd name="connsiteY432" fmla="*/ 320675 h 479425"/>
                  <a:gd name="connsiteX433" fmla="*/ 182563 w 388938"/>
                  <a:gd name="connsiteY433" fmla="*/ 319088 h 479425"/>
                  <a:gd name="connsiteX434" fmla="*/ 179388 w 388938"/>
                  <a:gd name="connsiteY434" fmla="*/ 311150 h 479425"/>
                  <a:gd name="connsiteX435" fmla="*/ 171450 w 388938"/>
                  <a:gd name="connsiteY435" fmla="*/ 304800 h 479425"/>
                  <a:gd name="connsiteX436" fmla="*/ 166688 w 388938"/>
                  <a:gd name="connsiteY436" fmla="*/ 298450 h 479425"/>
                  <a:gd name="connsiteX437" fmla="*/ 163513 w 388938"/>
                  <a:gd name="connsiteY437" fmla="*/ 288925 h 479425"/>
                  <a:gd name="connsiteX438" fmla="*/ 160338 w 388938"/>
                  <a:gd name="connsiteY438" fmla="*/ 288925 h 479425"/>
                  <a:gd name="connsiteX439" fmla="*/ 160338 w 388938"/>
                  <a:gd name="connsiteY439" fmla="*/ 287338 h 479425"/>
                  <a:gd name="connsiteX440" fmla="*/ 158750 w 388938"/>
                  <a:gd name="connsiteY440" fmla="*/ 287338 h 479425"/>
                  <a:gd name="connsiteX441" fmla="*/ 155575 w 388938"/>
                  <a:gd name="connsiteY441" fmla="*/ 282575 h 479425"/>
                  <a:gd name="connsiteX442" fmla="*/ 153988 w 388938"/>
                  <a:gd name="connsiteY442" fmla="*/ 280988 h 479425"/>
                  <a:gd name="connsiteX443" fmla="*/ 149225 w 388938"/>
                  <a:gd name="connsiteY443" fmla="*/ 273050 h 479425"/>
                  <a:gd name="connsiteX444" fmla="*/ 147638 w 388938"/>
                  <a:gd name="connsiteY444" fmla="*/ 268288 h 479425"/>
                  <a:gd name="connsiteX445" fmla="*/ 144463 w 388938"/>
                  <a:gd name="connsiteY445" fmla="*/ 266700 h 479425"/>
                  <a:gd name="connsiteX446" fmla="*/ 142875 w 388938"/>
                  <a:gd name="connsiteY446" fmla="*/ 261938 h 479425"/>
                  <a:gd name="connsiteX447" fmla="*/ 139700 w 388938"/>
                  <a:gd name="connsiteY447" fmla="*/ 260350 h 479425"/>
                  <a:gd name="connsiteX448" fmla="*/ 134938 w 388938"/>
                  <a:gd name="connsiteY448" fmla="*/ 257175 h 479425"/>
                  <a:gd name="connsiteX449" fmla="*/ 133350 w 388938"/>
                  <a:gd name="connsiteY449" fmla="*/ 252413 h 479425"/>
                  <a:gd name="connsiteX450" fmla="*/ 131763 w 388938"/>
                  <a:gd name="connsiteY450" fmla="*/ 250825 h 479425"/>
                  <a:gd name="connsiteX451" fmla="*/ 128588 w 388938"/>
                  <a:gd name="connsiteY451" fmla="*/ 249238 h 479425"/>
                  <a:gd name="connsiteX452" fmla="*/ 128588 w 388938"/>
                  <a:gd name="connsiteY452" fmla="*/ 246063 h 479425"/>
                  <a:gd name="connsiteX453" fmla="*/ 131763 w 388938"/>
                  <a:gd name="connsiteY453" fmla="*/ 249238 h 479425"/>
                  <a:gd name="connsiteX454" fmla="*/ 131763 w 388938"/>
                  <a:gd name="connsiteY454" fmla="*/ 246063 h 479425"/>
                  <a:gd name="connsiteX455" fmla="*/ 131763 w 388938"/>
                  <a:gd name="connsiteY455" fmla="*/ 244475 h 479425"/>
                  <a:gd name="connsiteX456" fmla="*/ 128588 w 388938"/>
                  <a:gd name="connsiteY456" fmla="*/ 241300 h 479425"/>
                  <a:gd name="connsiteX457" fmla="*/ 127000 w 388938"/>
                  <a:gd name="connsiteY457" fmla="*/ 241300 h 479425"/>
                  <a:gd name="connsiteX458" fmla="*/ 127000 w 388938"/>
                  <a:gd name="connsiteY458" fmla="*/ 239713 h 479425"/>
                  <a:gd name="connsiteX459" fmla="*/ 123825 w 388938"/>
                  <a:gd name="connsiteY459" fmla="*/ 236538 h 479425"/>
                  <a:gd name="connsiteX460" fmla="*/ 123825 w 388938"/>
                  <a:gd name="connsiteY460" fmla="*/ 234950 h 479425"/>
                  <a:gd name="connsiteX461" fmla="*/ 115888 w 388938"/>
                  <a:gd name="connsiteY461" fmla="*/ 223838 h 479425"/>
                  <a:gd name="connsiteX462" fmla="*/ 115888 w 388938"/>
                  <a:gd name="connsiteY462" fmla="*/ 222250 h 479425"/>
                  <a:gd name="connsiteX463" fmla="*/ 112713 w 388938"/>
                  <a:gd name="connsiteY463" fmla="*/ 222250 h 479425"/>
                  <a:gd name="connsiteX464" fmla="*/ 112713 w 388938"/>
                  <a:gd name="connsiteY464" fmla="*/ 219075 h 479425"/>
                  <a:gd name="connsiteX465" fmla="*/ 111125 w 388938"/>
                  <a:gd name="connsiteY465" fmla="*/ 219075 h 479425"/>
                  <a:gd name="connsiteX466" fmla="*/ 107950 w 388938"/>
                  <a:gd name="connsiteY466" fmla="*/ 219075 h 479425"/>
                  <a:gd name="connsiteX467" fmla="*/ 106363 w 388938"/>
                  <a:gd name="connsiteY467" fmla="*/ 217488 h 479425"/>
                  <a:gd name="connsiteX468" fmla="*/ 106363 w 388938"/>
                  <a:gd name="connsiteY468" fmla="*/ 214313 h 479425"/>
                  <a:gd name="connsiteX469" fmla="*/ 106363 w 388938"/>
                  <a:gd name="connsiteY469" fmla="*/ 212725 h 479425"/>
                  <a:gd name="connsiteX470" fmla="*/ 104775 w 388938"/>
                  <a:gd name="connsiteY470" fmla="*/ 212725 h 479425"/>
                  <a:gd name="connsiteX471" fmla="*/ 101600 w 388938"/>
                  <a:gd name="connsiteY471" fmla="*/ 209550 h 479425"/>
                  <a:gd name="connsiteX472" fmla="*/ 101600 w 388938"/>
                  <a:gd name="connsiteY472" fmla="*/ 207963 h 479425"/>
                  <a:gd name="connsiteX473" fmla="*/ 100013 w 388938"/>
                  <a:gd name="connsiteY473" fmla="*/ 207963 h 479425"/>
                  <a:gd name="connsiteX474" fmla="*/ 100013 w 388938"/>
                  <a:gd name="connsiteY474" fmla="*/ 206375 h 479425"/>
                  <a:gd name="connsiteX475" fmla="*/ 90488 w 388938"/>
                  <a:gd name="connsiteY475" fmla="*/ 192088 h 479425"/>
                  <a:gd name="connsiteX476" fmla="*/ 85725 w 388938"/>
                  <a:gd name="connsiteY476" fmla="*/ 187325 h 479425"/>
                  <a:gd name="connsiteX477" fmla="*/ 80963 w 388938"/>
                  <a:gd name="connsiteY477" fmla="*/ 180975 h 479425"/>
                  <a:gd name="connsiteX478" fmla="*/ 79375 w 388938"/>
                  <a:gd name="connsiteY478" fmla="*/ 180975 h 479425"/>
                  <a:gd name="connsiteX479" fmla="*/ 79375 w 388938"/>
                  <a:gd name="connsiteY479" fmla="*/ 177800 h 479425"/>
                  <a:gd name="connsiteX480" fmla="*/ 76200 w 388938"/>
                  <a:gd name="connsiteY480" fmla="*/ 177800 h 479425"/>
                  <a:gd name="connsiteX481" fmla="*/ 76200 w 388938"/>
                  <a:gd name="connsiteY481" fmla="*/ 174625 h 479425"/>
                  <a:gd name="connsiteX482" fmla="*/ 73025 w 388938"/>
                  <a:gd name="connsiteY482" fmla="*/ 169863 h 479425"/>
                  <a:gd name="connsiteX483" fmla="*/ 68263 w 388938"/>
                  <a:gd name="connsiteY483" fmla="*/ 165100 h 479425"/>
                  <a:gd name="connsiteX484" fmla="*/ 63500 w 388938"/>
                  <a:gd name="connsiteY484" fmla="*/ 160338 h 479425"/>
                  <a:gd name="connsiteX485" fmla="*/ 58738 w 388938"/>
                  <a:gd name="connsiteY485" fmla="*/ 155575 h 479425"/>
                  <a:gd name="connsiteX486" fmla="*/ 58738 w 388938"/>
                  <a:gd name="connsiteY486" fmla="*/ 153988 h 479425"/>
                  <a:gd name="connsiteX487" fmla="*/ 57150 w 388938"/>
                  <a:gd name="connsiteY487" fmla="*/ 153988 h 479425"/>
                  <a:gd name="connsiteX488" fmla="*/ 57150 w 388938"/>
                  <a:gd name="connsiteY488" fmla="*/ 150813 h 479425"/>
                  <a:gd name="connsiteX489" fmla="*/ 53975 w 388938"/>
                  <a:gd name="connsiteY489" fmla="*/ 150813 h 479425"/>
                  <a:gd name="connsiteX490" fmla="*/ 53975 w 388938"/>
                  <a:gd name="connsiteY490" fmla="*/ 149225 h 479425"/>
                  <a:gd name="connsiteX491" fmla="*/ 52388 w 388938"/>
                  <a:gd name="connsiteY491" fmla="*/ 147638 h 479425"/>
                  <a:gd name="connsiteX492" fmla="*/ 52388 w 388938"/>
                  <a:gd name="connsiteY492" fmla="*/ 144463 h 479425"/>
                  <a:gd name="connsiteX493" fmla="*/ 49213 w 388938"/>
                  <a:gd name="connsiteY493" fmla="*/ 142875 h 479425"/>
                  <a:gd name="connsiteX494" fmla="*/ 47625 w 388938"/>
                  <a:gd name="connsiteY494" fmla="*/ 139700 h 479425"/>
                  <a:gd name="connsiteX495" fmla="*/ 47625 w 388938"/>
                  <a:gd name="connsiteY495" fmla="*/ 138113 h 479425"/>
                  <a:gd name="connsiteX496" fmla="*/ 44450 w 388938"/>
                  <a:gd name="connsiteY496" fmla="*/ 134938 h 479425"/>
                  <a:gd name="connsiteX497" fmla="*/ 42863 w 388938"/>
                  <a:gd name="connsiteY497" fmla="*/ 134938 h 479425"/>
                  <a:gd name="connsiteX498" fmla="*/ 41275 w 388938"/>
                  <a:gd name="connsiteY498" fmla="*/ 133350 h 479425"/>
                  <a:gd name="connsiteX499" fmla="*/ 41275 w 388938"/>
                  <a:gd name="connsiteY499" fmla="*/ 131763 h 479425"/>
                  <a:gd name="connsiteX500" fmla="*/ 36513 w 388938"/>
                  <a:gd name="connsiteY500" fmla="*/ 128588 h 479425"/>
                  <a:gd name="connsiteX501" fmla="*/ 33338 w 388938"/>
                  <a:gd name="connsiteY501" fmla="*/ 127000 h 479425"/>
                  <a:gd name="connsiteX502" fmla="*/ 31750 w 388938"/>
                  <a:gd name="connsiteY502" fmla="*/ 123825 h 479425"/>
                  <a:gd name="connsiteX503" fmla="*/ 26988 w 388938"/>
                  <a:gd name="connsiteY503" fmla="*/ 123825 h 479425"/>
                  <a:gd name="connsiteX504" fmla="*/ 26988 w 388938"/>
                  <a:gd name="connsiteY504" fmla="*/ 122238 h 479425"/>
                  <a:gd name="connsiteX505" fmla="*/ 25400 w 388938"/>
                  <a:gd name="connsiteY505" fmla="*/ 119063 h 479425"/>
                  <a:gd name="connsiteX506" fmla="*/ 25400 w 388938"/>
                  <a:gd name="connsiteY506" fmla="*/ 117475 h 479425"/>
                  <a:gd name="connsiteX507" fmla="*/ 25400 w 388938"/>
                  <a:gd name="connsiteY507" fmla="*/ 115888 h 479425"/>
                  <a:gd name="connsiteX508" fmla="*/ 25400 w 388938"/>
                  <a:gd name="connsiteY508" fmla="*/ 112713 h 479425"/>
                  <a:gd name="connsiteX509" fmla="*/ 22225 w 388938"/>
                  <a:gd name="connsiteY509" fmla="*/ 112713 h 479425"/>
                  <a:gd name="connsiteX510" fmla="*/ 20638 w 388938"/>
                  <a:gd name="connsiteY510" fmla="*/ 112713 h 479425"/>
                  <a:gd name="connsiteX511" fmla="*/ 20638 w 388938"/>
                  <a:gd name="connsiteY511" fmla="*/ 111125 h 479425"/>
                  <a:gd name="connsiteX512" fmla="*/ 17463 w 388938"/>
                  <a:gd name="connsiteY512" fmla="*/ 111125 h 479425"/>
                  <a:gd name="connsiteX513" fmla="*/ 17463 w 388938"/>
                  <a:gd name="connsiteY513" fmla="*/ 107950 h 479425"/>
                  <a:gd name="connsiteX514" fmla="*/ 17463 w 388938"/>
                  <a:gd name="connsiteY514" fmla="*/ 106363 h 479425"/>
                  <a:gd name="connsiteX515" fmla="*/ 15875 w 388938"/>
                  <a:gd name="connsiteY515" fmla="*/ 106363 h 479425"/>
                  <a:gd name="connsiteX516" fmla="*/ 15875 w 388938"/>
                  <a:gd name="connsiteY516" fmla="*/ 103188 h 479425"/>
                  <a:gd name="connsiteX517" fmla="*/ 14288 w 388938"/>
                  <a:gd name="connsiteY517" fmla="*/ 103188 h 479425"/>
                  <a:gd name="connsiteX518" fmla="*/ 11113 w 388938"/>
                  <a:gd name="connsiteY518" fmla="*/ 100013 h 479425"/>
                  <a:gd name="connsiteX519" fmla="*/ 11113 w 388938"/>
                  <a:gd name="connsiteY519" fmla="*/ 96838 h 479425"/>
                  <a:gd name="connsiteX520" fmla="*/ 11113 w 388938"/>
                  <a:gd name="connsiteY520" fmla="*/ 95250 h 479425"/>
                  <a:gd name="connsiteX521" fmla="*/ 11113 w 388938"/>
                  <a:gd name="connsiteY521" fmla="*/ 92075 h 479425"/>
                  <a:gd name="connsiteX522" fmla="*/ 9525 w 388938"/>
                  <a:gd name="connsiteY522" fmla="*/ 90488 h 479425"/>
                  <a:gd name="connsiteX523" fmla="*/ 6350 w 388938"/>
                  <a:gd name="connsiteY523" fmla="*/ 90488 h 479425"/>
                  <a:gd name="connsiteX524" fmla="*/ 6350 w 388938"/>
                  <a:gd name="connsiteY524" fmla="*/ 87313 h 479425"/>
                  <a:gd name="connsiteX525" fmla="*/ 4763 w 388938"/>
                  <a:gd name="connsiteY525" fmla="*/ 87313 h 479425"/>
                  <a:gd name="connsiteX526" fmla="*/ 4763 w 388938"/>
                  <a:gd name="connsiteY526" fmla="*/ 85725 h 479425"/>
                  <a:gd name="connsiteX527" fmla="*/ 1588 w 388938"/>
                  <a:gd name="connsiteY527" fmla="*/ 85725 h 479425"/>
                  <a:gd name="connsiteX528" fmla="*/ 1588 w 388938"/>
                  <a:gd name="connsiteY528" fmla="*/ 84138 h 479425"/>
                  <a:gd name="connsiteX529" fmla="*/ 4763 w 388938"/>
                  <a:gd name="connsiteY529" fmla="*/ 84138 h 479425"/>
                  <a:gd name="connsiteX530" fmla="*/ 6350 w 388938"/>
                  <a:gd name="connsiteY530" fmla="*/ 84138 h 479425"/>
                  <a:gd name="connsiteX531" fmla="*/ 9525 w 388938"/>
                  <a:gd name="connsiteY531" fmla="*/ 85725 h 479425"/>
                  <a:gd name="connsiteX532" fmla="*/ 9525 w 388938"/>
                  <a:gd name="connsiteY532" fmla="*/ 87313 h 479425"/>
                  <a:gd name="connsiteX533" fmla="*/ 11113 w 388938"/>
                  <a:gd name="connsiteY533" fmla="*/ 90488 h 479425"/>
                  <a:gd name="connsiteX534" fmla="*/ 15875 w 388938"/>
                  <a:gd name="connsiteY534" fmla="*/ 92075 h 479425"/>
                  <a:gd name="connsiteX535" fmla="*/ 14288 w 388938"/>
                  <a:gd name="connsiteY535" fmla="*/ 92075 h 479425"/>
                  <a:gd name="connsiteX536" fmla="*/ 14288 w 388938"/>
                  <a:gd name="connsiteY536" fmla="*/ 95250 h 479425"/>
                  <a:gd name="connsiteX537" fmla="*/ 14288 w 388938"/>
                  <a:gd name="connsiteY537" fmla="*/ 96838 h 479425"/>
                  <a:gd name="connsiteX538" fmla="*/ 14288 w 388938"/>
                  <a:gd name="connsiteY538" fmla="*/ 100013 h 479425"/>
                  <a:gd name="connsiteX539" fmla="*/ 15875 w 388938"/>
                  <a:gd name="connsiteY539" fmla="*/ 100013 h 479425"/>
                  <a:gd name="connsiteX540" fmla="*/ 15875 w 388938"/>
                  <a:gd name="connsiteY540" fmla="*/ 96838 h 479425"/>
                  <a:gd name="connsiteX541" fmla="*/ 17463 w 388938"/>
                  <a:gd name="connsiteY541" fmla="*/ 96838 h 479425"/>
                  <a:gd name="connsiteX542" fmla="*/ 20638 w 388938"/>
                  <a:gd name="connsiteY542" fmla="*/ 100013 h 479425"/>
                  <a:gd name="connsiteX543" fmla="*/ 22225 w 388938"/>
                  <a:gd name="connsiteY543" fmla="*/ 100013 h 479425"/>
                  <a:gd name="connsiteX544" fmla="*/ 22225 w 388938"/>
                  <a:gd name="connsiteY544" fmla="*/ 101600 h 479425"/>
                  <a:gd name="connsiteX545" fmla="*/ 25400 w 388938"/>
                  <a:gd name="connsiteY545" fmla="*/ 103188 h 479425"/>
                  <a:gd name="connsiteX546" fmla="*/ 26988 w 388938"/>
                  <a:gd name="connsiteY546" fmla="*/ 106363 h 479425"/>
                  <a:gd name="connsiteX547" fmla="*/ 28575 w 388938"/>
                  <a:gd name="connsiteY547" fmla="*/ 107950 h 479425"/>
                  <a:gd name="connsiteX548" fmla="*/ 31750 w 388938"/>
                  <a:gd name="connsiteY548" fmla="*/ 107950 h 479425"/>
                  <a:gd name="connsiteX549" fmla="*/ 33338 w 388938"/>
                  <a:gd name="connsiteY549" fmla="*/ 111125 h 479425"/>
                  <a:gd name="connsiteX550" fmla="*/ 33338 w 388938"/>
                  <a:gd name="connsiteY550" fmla="*/ 112713 h 479425"/>
                  <a:gd name="connsiteX551" fmla="*/ 36513 w 388938"/>
                  <a:gd name="connsiteY551" fmla="*/ 112713 h 479425"/>
                  <a:gd name="connsiteX552" fmla="*/ 38100 w 388938"/>
                  <a:gd name="connsiteY552" fmla="*/ 112713 h 479425"/>
                  <a:gd name="connsiteX553" fmla="*/ 38100 w 388938"/>
                  <a:gd name="connsiteY553" fmla="*/ 111125 h 479425"/>
                  <a:gd name="connsiteX554" fmla="*/ 36513 w 388938"/>
                  <a:gd name="connsiteY554" fmla="*/ 111125 h 479425"/>
                  <a:gd name="connsiteX555" fmla="*/ 33338 w 388938"/>
                  <a:gd name="connsiteY555" fmla="*/ 107950 h 479425"/>
                  <a:gd name="connsiteX556" fmla="*/ 33338 w 388938"/>
                  <a:gd name="connsiteY556" fmla="*/ 106363 h 479425"/>
                  <a:gd name="connsiteX557" fmla="*/ 33338 w 388938"/>
                  <a:gd name="connsiteY557" fmla="*/ 103188 h 479425"/>
                  <a:gd name="connsiteX558" fmla="*/ 33338 w 388938"/>
                  <a:gd name="connsiteY558" fmla="*/ 101600 h 479425"/>
                  <a:gd name="connsiteX559" fmla="*/ 36513 w 388938"/>
                  <a:gd name="connsiteY559" fmla="*/ 101600 h 479425"/>
                  <a:gd name="connsiteX560" fmla="*/ 36513 w 388938"/>
                  <a:gd name="connsiteY560" fmla="*/ 100013 h 479425"/>
                  <a:gd name="connsiteX561" fmla="*/ 33338 w 388938"/>
                  <a:gd name="connsiteY561" fmla="*/ 96838 h 479425"/>
                  <a:gd name="connsiteX562" fmla="*/ 31750 w 388938"/>
                  <a:gd name="connsiteY562" fmla="*/ 96838 h 479425"/>
                  <a:gd name="connsiteX563" fmla="*/ 28575 w 388938"/>
                  <a:gd name="connsiteY563" fmla="*/ 96838 h 479425"/>
                  <a:gd name="connsiteX564" fmla="*/ 28575 w 388938"/>
                  <a:gd name="connsiteY564" fmla="*/ 95250 h 479425"/>
                  <a:gd name="connsiteX565" fmla="*/ 31750 w 388938"/>
                  <a:gd name="connsiteY565" fmla="*/ 95250 h 479425"/>
                  <a:gd name="connsiteX566" fmla="*/ 33338 w 388938"/>
                  <a:gd name="connsiteY566" fmla="*/ 95250 h 479425"/>
                  <a:gd name="connsiteX567" fmla="*/ 31750 w 388938"/>
                  <a:gd name="connsiteY567" fmla="*/ 92075 h 479425"/>
                  <a:gd name="connsiteX568" fmla="*/ 33338 w 388938"/>
                  <a:gd name="connsiteY568" fmla="*/ 92075 h 479425"/>
                  <a:gd name="connsiteX569" fmla="*/ 36513 w 388938"/>
                  <a:gd name="connsiteY569" fmla="*/ 92075 h 479425"/>
                  <a:gd name="connsiteX570" fmla="*/ 36513 w 388938"/>
                  <a:gd name="connsiteY570" fmla="*/ 95250 h 479425"/>
                  <a:gd name="connsiteX571" fmla="*/ 38100 w 388938"/>
                  <a:gd name="connsiteY571" fmla="*/ 96838 h 479425"/>
                  <a:gd name="connsiteX572" fmla="*/ 41275 w 388938"/>
                  <a:gd name="connsiteY572" fmla="*/ 100013 h 479425"/>
                  <a:gd name="connsiteX573" fmla="*/ 42863 w 388938"/>
                  <a:gd name="connsiteY573" fmla="*/ 101600 h 479425"/>
                  <a:gd name="connsiteX574" fmla="*/ 44450 w 388938"/>
                  <a:gd name="connsiteY574" fmla="*/ 101600 h 479425"/>
                  <a:gd name="connsiteX575" fmla="*/ 47625 w 388938"/>
                  <a:gd name="connsiteY575" fmla="*/ 103188 h 479425"/>
                  <a:gd name="connsiteX576" fmla="*/ 47625 w 388938"/>
                  <a:gd name="connsiteY576" fmla="*/ 101600 h 479425"/>
                  <a:gd name="connsiteX577" fmla="*/ 47625 w 388938"/>
                  <a:gd name="connsiteY577" fmla="*/ 100013 h 479425"/>
                  <a:gd name="connsiteX578" fmla="*/ 47625 w 388938"/>
                  <a:gd name="connsiteY578" fmla="*/ 96838 h 479425"/>
                  <a:gd name="connsiteX579" fmla="*/ 44450 w 388938"/>
                  <a:gd name="connsiteY579" fmla="*/ 96838 h 479425"/>
                  <a:gd name="connsiteX580" fmla="*/ 44450 w 388938"/>
                  <a:gd name="connsiteY580" fmla="*/ 95250 h 479425"/>
                  <a:gd name="connsiteX581" fmla="*/ 42863 w 388938"/>
                  <a:gd name="connsiteY581" fmla="*/ 92075 h 479425"/>
                  <a:gd name="connsiteX582" fmla="*/ 41275 w 388938"/>
                  <a:gd name="connsiteY582" fmla="*/ 92075 h 479425"/>
                  <a:gd name="connsiteX583" fmla="*/ 41275 w 388938"/>
                  <a:gd name="connsiteY583" fmla="*/ 90488 h 479425"/>
                  <a:gd name="connsiteX584" fmla="*/ 38100 w 388938"/>
                  <a:gd name="connsiteY584" fmla="*/ 87313 h 479425"/>
                  <a:gd name="connsiteX585" fmla="*/ 36513 w 388938"/>
                  <a:gd name="connsiteY585" fmla="*/ 87313 h 479425"/>
                  <a:gd name="connsiteX586" fmla="*/ 33338 w 388938"/>
                  <a:gd name="connsiteY586" fmla="*/ 90488 h 479425"/>
                  <a:gd name="connsiteX587" fmla="*/ 31750 w 388938"/>
                  <a:gd name="connsiteY587" fmla="*/ 90488 h 479425"/>
                  <a:gd name="connsiteX588" fmla="*/ 28575 w 388938"/>
                  <a:gd name="connsiteY588" fmla="*/ 90488 h 479425"/>
                  <a:gd name="connsiteX589" fmla="*/ 28575 w 388938"/>
                  <a:gd name="connsiteY589" fmla="*/ 87313 h 479425"/>
                  <a:gd name="connsiteX590" fmla="*/ 33338 w 388938"/>
                  <a:gd name="connsiteY590" fmla="*/ 87313 h 479425"/>
                  <a:gd name="connsiteX591" fmla="*/ 31750 w 388938"/>
                  <a:gd name="connsiteY591" fmla="*/ 85725 h 479425"/>
                  <a:gd name="connsiteX592" fmla="*/ 31750 w 388938"/>
                  <a:gd name="connsiteY592" fmla="*/ 84138 h 479425"/>
                  <a:gd name="connsiteX593" fmla="*/ 31750 w 388938"/>
                  <a:gd name="connsiteY593" fmla="*/ 80963 h 479425"/>
                  <a:gd name="connsiteX594" fmla="*/ 28575 w 388938"/>
                  <a:gd name="connsiteY594" fmla="*/ 80963 h 479425"/>
                  <a:gd name="connsiteX595" fmla="*/ 26988 w 388938"/>
                  <a:gd name="connsiteY595" fmla="*/ 80963 h 479425"/>
                  <a:gd name="connsiteX596" fmla="*/ 25400 w 388938"/>
                  <a:gd name="connsiteY596" fmla="*/ 79375 h 479425"/>
                  <a:gd name="connsiteX597" fmla="*/ 26988 w 388938"/>
                  <a:gd name="connsiteY597" fmla="*/ 79375 h 479425"/>
                  <a:gd name="connsiteX598" fmla="*/ 26988 w 388938"/>
                  <a:gd name="connsiteY598" fmla="*/ 76200 h 479425"/>
                  <a:gd name="connsiteX599" fmla="*/ 26988 w 388938"/>
                  <a:gd name="connsiteY599" fmla="*/ 74613 h 479425"/>
                  <a:gd name="connsiteX600" fmla="*/ 25400 w 388938"/>
                  <a:gd name="connsiteY600" fmla="*/ 73025 h 479425"/>
                  <a:gd name="connsiteX601" fmla="*/ 22225 w 388938"/>
                  <a:gd name="connsiteY601" fmla="*/ 69850 h 479425"/>
                  <a:gd name="connsiteX602" fmla="*/ 20638 w 388938"/>
                  <a:gd name="connsiteY602" fmla="*/ 69850 h 479425"/>
                  <a:gd name="connsiteX603" fmla="*/ 17463 w 388938"/>
                  <a:gd name="connsiteY603" fmla="*/ 68263 h 479425"/>
                  <a:gd name="connsiteX604" fmla="*/ 15875 w 388938"/>
                  <a:gd name="connsiteY604" fmla="*/ 65088 h 479425"/>
                  <a:gd name="connsiteX605" fmla="*/ 14288 w 388938"/>
                  <a:gd name="connsiteY605" fmla="*/ 65088 h 479425"/>
                  <a:gd name="connsiteX606" fmla="*/ 14288 w 388938"/>
                  <a:gd name="connsiteY606" fmla="*/ 63500 h 479425"/>
                  <a:gd name="connsiteX607" fmla="*/ 17463 w 388938"/>
                  <a:gd name="connsiteY607" fmla="*/ 63500 h 479425"/>
                  <a:gd name="connsiteX608" fmla="*/ 20638 w 388938"/>
                  <a:gd name="connsiteY608" fmla="*/ 63500 h 479425"/>
                  <a:gd name="connsiteX609" fmla="*/ 22225 w 388938"/>
                  <a:gd name="connsiteY609" fmla="*/ 65088 h 479425"/>
                  <a:gd name="connsiteX610" fmla="*/ 25400 w 388938"/>
                  <a:gd name="connsiteY610" fmla="*/ 69850 h 479425"/>
                  <a:gd name="connsiteX611" fmla="*/ 26988 w 388938"/>
                  <a:gd name="connsiteY611" fmla="*/ 69850 h 479425"/>
                  <a:gd name="connsiteX612" fmla="*/ 28575 w 388938"/>
                  <a:gd name="connsiteY612" fmla="*/ 73025 h 479425"/>
                  <a:gd name="connsiteX613" fmla="*/ 31750 w 388938"/>
                  <a:gd name="connsiteY613" fmla="*/ 73025 h 479425"/>
                  <a:gd name="connsiteX614" fmla="*/ 33338 w 388938"/>
                  <a:gd name="connsiteY614" fmla="*/ 73025 h 479425"/>
                  <a:gd name="connsiteX615" fmla="*/ 31750 w 388938"/>
                  <a:gd name="connsiteY615" fmla="*/ 74613 h 479425"/>
                  <a:gd name="connsiteX616" fmla="*/ 31750 w 388938"/>
                  <a:gd name="connsiteY616" fmla="*/ 76200 h 479425"/>
                  <a:gd name="connsiteX617" fmla="*/ 33338 w 388938"/>
                  <a:gd name="connsiteY617" fmla="*/ 76200 h 479425"/>
                  <a:gd name="connsiteX618" fmla="*/ 36513 w 388938"/>
                  <a:gd name="connsiteY618" fmla="*/ 76200 h 479425"/>
                  <a:gd name="connsiteX619" fmla="*/ 38100 w 388938"/>
                  <a:gd name="connsiteY619" fmla="*/ 76200 h 479425"/>
                  <a:gd name="connsiteX620" fmla="*/ 38100 w 388938"/>
                  <a:gd name="connsiteY620" fmla="*/ 74613 h 479425"/>
                  <a:gd name="connsiteX621" fmla="*/ 38100 w 388938"/>
                  <a:gd name="connsiteY621" fmla="*/ 73025 h 479425"/>
                  <a:gd name="connsiteX622" fmla="*/ 41275 w 388938"/>
                  <a:gd name="connsiteY622" fmla="*/ 73025 h 479425"/>
                  <a:gd name="connsiteX623" fmla="*/ 41275 w 388938"/>
                  <a:gd name="connsiteY623" fmla="*/ 74613 h 479425"/>
                  <a:gd name="connsiteX624" fmla="*/ 41275 w 388938"/>
                  <a:gd name="connsiteY624" fmla="*/ 76200 h 479425"/>
                  <a:gd name="connsiteX625" fmla="*/ 41275 w 388938"/>
                  <a:gd name="connsiteY625" fmla="*/ 79375 h 479425"/>
                  <a:gd name="connsiteX626" fmla="*/ 41275 w 388938"/>
                  <a:gd name="connsiteY626" fmla="*/ 80963 h 479425"/>
                  <a:gd name="connsiteX627" fmla="*/ 42863 w 388938"/>
                  <a:gd name="connsiteY627" fmla="*/ 80963 h 479425"/>
                  <a:gd name="connsiteX628" fmla="*/ 42863 w 388938"/>
                  <a:gd name="connsiteY628" fmla="*/ 84138 h 479425"/>
                  <a:gd name="connsiteX629" fmla="*/ 44450 w 388938"/>
                  <a:gd name="connsiteY629" fmla="*/ 84138 h 479425"/>
                  <a:gd name="connsiteX630" fmla="*/ 44450 w 388938"/>
                  <a:gd name="connsiteY630" fmla="*/ 80963 h 479425"/>
                  <a:gd name="connsiteX631" fmla="*/ 42863 w 388938"/>
                  <a:gd name="connsiteY631" fmla="*/ 80963 h 479425"/>
                  <a:gd name="connsiteX632" fmla="*/ 42863 w 388938"/>
                  <a:gd name="connsiteY632" fmla="*/ 79375 h 479425"/>
                  <a:gd name="connsiteX633" fmla="*/ 44450 w 388938"/>
                  <a:gd name="connsiteY633" fmla="*/ 79375 h 479425"/>
                  <a:gd name="connsiteX634" fmla="*/ 49213 w 388938"/>
                  <a:gd name="connsiteY634" fmla="*/ 80963 h 479425"/>
                  <a:gd name="connsiteX635" fmla="*/ 53975 w 388938"/>
                  <a:gd name="connsiteY635" fmla="*/ 85725 h 479425"/>
                  <a:gd name="connsiteX636" fmla="*/ 53975 w 388938"/>
                  <a:gd name="connsiteY636" fmla="*/ 84138 h 479425"/>
                  <a:gd name="connsiteX637" fmla="*/ 53975 w 388938"/>
                  <a:gd name="connsiteY637" fmla="*/ 80963 h 479425"/>
                  <a:gd name="connsiteX638" fmla="*/ 53975 w 388938"/>
                  <a:gd name="connsiteY638" fmla="*/ 79375 h 479425"/>
                  <a:gd name="connsiteX639" fmla="*/ 57150 w 388938"/>
                  <a:gd name="connsiteY639" fmla="*/ 79375 h 479425"/>
                  <a:gd name="connsiteX640" fmla="*/ 57150 w 388938"/>
                  <a:gd name="connsiteY640" fmla="*/ 76200 h 479425"/>
                  <a:gd name="connsiteX641" fmla="*/ 57150 w 388938"/>
                  <a:gd name="connsiteY641" fmla="*/ 74613 h 479425"/>
                  <a:gd name="connsiteX642" fmla="*/ 57150 w 388938"/>
                  <a:gd name="connsiteY642" fmla="*/ 73025 h 479425"/>
                  <a:gd name="connsiteX643" fmla="*/ 58738 w 388938"/>
                  <a:gd name="connsiteY643" fmla="*/ 73025 h 479425"/>
                  <a:gd name="connsiteX644" fmla="*/ 60325 w 388938"/>
                  <a:gd name="connsiteY644" fmla="*/ 74613 h 479425"/>
                  <a:gd name="connsiteX645" fmla="*/ 63500 w 388938"/>
                  <a:gd name="connsiteY645" fmla="*/ 76200 h 479425"/>
                  <a:gd name="connsiteX646" fmla="*/ 63500 w 388938"/>
                  <a:gd name="connsiteY646" fmla="*/ 79375 h 479425"/>
                  <a:gd name="connsiteX647" fmla="*/ 65088 w 388938"/>
                  <a:gd name="connsiteY647" fmla="*/ 79375 h 479425"/>
                  <a:gd name="connsiteX648" fmla="*/ 68263 w 388938"/>
                  <a:gd name="connsiteY648" fmla="*/ 80963 h 479425"/>
                  <a:gd name="connsiteX649" fmla="*/ 69850 w 388938"/>
                  <a:gd name="connsiteY649" fmla="*/ 84138 h 479425"/>
                  <a:gd name="connsiteX650" fmla="*/ 73025 w 388938"/>
                  <a:gd name="connsiteY650" fmla="*/ 84138 h 479425"/>
                  <a:gd name="connsiteX651" fmla="*/ 74613 w 388938"/>
                  <a:gd name="connsiteY651" fmla="*/ 85725 h 479425"/>
                  <a:gd name="connsiteX652" fmla="*/ 74613 w 388938"/>
                  <a:gd name="connsiteY652" fmla="*/ 87313 h 479425"/>
                  <a:gd name="connsiteX653" fmla="*/ 76200 w 388938"/>
                  <a:gd name="connsiteY653" fmla="*/ 85725 h 479425"/>
                  <a:gd name="connsiteX654" fmla="*/ 76200 w 388938"/>
                  <a:gd name="connsiteY654" fmla="*/ 84138 h 479425"/>
                  <a:gd name="connsiteX655" fmla="*/ 74613 w 388938"/>
                  <a:gd name="connsiteY655" fmla="*/ 84138 h 479425"/>
                  <a:gd name="connsiteX656" fmla="*/ 74613 w 388938"/>
                  <a:gd name="connsiteY656" fmla="*/ 80963 h 479425"/>
                  <a:gd name="connsiteX657" fmla="*/ 76200 w 388938"/>
                  <a:gd name="connsiteY657" fmla="*/ 80963 h 479425"/>
                  <a:gd name="connsiteX658" fmla="*/ 79375 w 388938"/>
                  <a:gd name="connsiteY658" fmla="*/ 85725 h 479425"/>
                  <a:gd name="connsiteX659" fmla="*/ 84138 w 388938"/>
                  <a:gd name="connsiteY659" fmla="*/ 87313 h 479425"/>
                  <a:gd name="connsiteX660" fmla="*/ 90488 w 388938"/>
                  <a:gd name="connsiteY660" fmla="*/ 92075 h 479425"/>
                  <a:gd name="connsiteX661" fmla="*/ 92075 w 388938"/>
                  <a:gd name="connsiteY661" fmla="*/ 92075 h 479425"/>
                  <a:gd name="connsiteX662" fmla="*/ 92075 w 388938"/>
                  <a:gd name="connsiteY662" fmla="*/ 90488 h 479425"/>
                  <a:gd name="connsiteX663" fmla="*/ 90488 w 388938"/>
                  <a:gd name="connsiteY663" fmla="*/ 90488 h 479425"/>
                  <a:gd name="connsiteX664" fmla="*/ 90488 w 388938"/>
                  <a:gd name="connsiteY664" fmla="*/ 87313 h 479425"/>
                  <a:gd name="connsiteX665" fmla="*/ 88900 w 388938"/>
                  <a:gd name="connsiteY665" fmla="*/ 85725 h 479425"/>
                  <a:gd name="connsiteX666" fmla="*/ 85725 w 388938"/>
                  <a:gd name="connsiteY666" fmla="*/ 85725 h 479425"/>
                  <a:gd name="connsiteX667" fmla="*/ 85725 w 388938"/>
                  <a:gd name="connsiteY667" fmla="*/ 84138 h 479425"/>
                  <a:gd name="connsiteX668" fmla="*/ 84138 w 388938"/>
                  <a:gd name="connsiteY668" fmla="*/ 80963 h 479425"/>
                  <a:gd name="connsiteX669" fmla="*/ 80963 w 388938"/>
                  <a:gd name="connsiteY669" fmla="*/ 79375 h 479425"/>
                  <a:gd name="connsiteX670" fmla="*/ 80963 w 388938"/>
                  <a:gd name="connsiteY670" fmla="*/ 76200 h 479425"/>
                  <a:gd name="connsiteX671" fmla="*/ 76200 w 388938"/>
                  <a:gd name="connsiteY671" fmla="*/ 74613 h 479425"/>
                  <a:gd name="connsiteX672" fmla="*/ 74613 w 388938"/>
                  <a:gd name="connsiteY672" fmla="*/ 73025 h 479425"/>
                  <a:gd name="connsiteX673" fmla="*/ 74613 w 388938"/>
                  <a:gd name="connsiteY673" fmla="*/ 69850 h 479425"/>
                  <a:gd name="connsiteX674" fmla="*/ 76200 w 388938"/>
                  <a:gd name="connsiteY674" fmla="*/ 73025 h 479425"/>
                  <a:gd name="connsiteX675" fmla="*/ 80963 w 388938"/>
                  <a:gd name="connsiteY675" fmla="*/ 74613 h 479425"/>
                  <a:gd name="connsiteX676" fmla="*/ 84138 w 388938"/>
                  <a:gd name="connsiteY676" fmla="*/ 76200 h 479425"/>
                  <a:gd name="connsiteX677" fmla="*/ 85725 w 388938"/>
                  <a:gd name="connsiteY677" fmla="*/ 79375 h 479425"/>
                  <a:gd name="connsiteX678" fmla="*/ 88900 w 388938"/>
                  <a:gd name="connsiteY678" fmla="*/ 79375 h 479425"/>
                  <a:gd name="connsiteX679" fmla="*/ 88900 w 388938"/>
                  <a:gd name="connsiteY679" fmla="*/ 80963 h 479425"/>
                  <a:gd name="connsiteX680" fmla="*/ 90488 w 388938"/>
                  <a:gd name="connsiteY680" fmla="*/ 80963 h 479425"/>
                  <a:gd name="connsiteX681" fmla="*/ 90488 w 388938"/>
                  <a:gd name="connsiteY681" fmla="*/ 79375 h 479425"/>
                  <a:gd name="connsiteX682" fmla="*/ 88900 w 388938"/>
                  <a:gd name="connsiteY682" fmla="*/ 79375 h 479425"/>
                  <a:gd name="connsiteX683" fmla="*/ 85725 w 388938"/>
                  <a:gd name="connsiteY683" fmla="*/ 76200 h 479425"/>
                  <a:gd name="connsiteX684" fmla="*/ 88900 w 388938"/>
                  <a:gd name="connsiteY684" fmla="*/ 76200 h 479425"/>
                  <a:gd name="connsiteX685" fmla="*/ 92075 w 388938"/>
                  <a:gd name="connsiteY685" fmla="*/ 79375 h 479425"/>
                  <a:gd name="connsiteX686" fmla="*/ 95250 w 388938"/>
                  <a:gd name="connsiteY686" fmla="*/ 80963 h 479425"/>
                  <a:gd name="connsiteX687" fmla="*/ 96838 w 388938"/>
                  <a:gd name="connsiteY687" fmla="*/ 84138 h 479425"/>
                  <a:gd name="connsiteX688" fmla="*/ 100013 w 388938"/>
                  <a:gd name="connsiteY688" fmla="*/ 84138 h 479425"/>
                  <a:gd name="connsiteX689" fmla="*/ 101600 w 388938"/>
                  <a:gd name="connsiteY689" fmla="*/ 84138 h 479425"/>
                  <a:gd name="connsiteX690" fmla="*/ 104775 w 388938"/>
                  <a:gd name="connsiteY690" fmla="*/ 85725 h 479425"/>
                  <a:gd name="connsiteX691" fmla="*/ 104775 w 388938"/>
                  <a:gd name="connsiteY691" fmla="*/ 87313 h 479425"/>
                  <a:gd name="connsiteX692" fmla="*/ 106363 w 388938"/>
                  <a:gd name="connsiteY692" fmla="*/ 87313 h 479425"/>
                  <a:gd name="connsiteX693" fmla="*/ 107950 w 388938"/>
                  <a:gd name="connsiteY693" fmla="*/ 85725 h 479425"/>
                  <a:gd name="connsiteX694" fmla="*/ 111125 w 388938"/>
                  <a:gd name="connsiteY694" fmla="*/ 87313 h 479425"/>
                  <a:gd name="connsiteX695" fmla="*/ 112713 w 388938"/>
                  <a:gd name="connsiteY695" fmla="*/ 87313 h 479425"/>
                  <a:gd name="connsiteX696" fmla="*/ 112713 w 388938"/>
                  <a:gd name="connsiteY696" fmla="*/ 85725 h 479425"/>
                  <a:gd name="connsiteX697" fmla="*/ 111125 w 388938"/>
                  <a:gd name="connsiteY697" fmla="*/ 85725 h 479425"/>
                  <a:gd name="connsiteX698" fmla="*/ 111125 w 388938"/>
                  <a:gd name="connsiteY698" fmla="*/ 84138 h 479425"/>
                  <a:gd name="connsiteX699" fmla="*/ 112713 w 388938"/>
                  <a:gd name="connsiteY699" fmla="*/ 84138 h 479425"/>
                  <a:gd name="connsiteX700" fmla="*/ 115888 w 388938"/>
                  <a:gd name="connsiteY700" fmla="*/ 84138 h 479425"/>
                  <a:gd name="connsiteX701" fmla="*/ 117475 w 388938"/>
                  <a:gd name="connsiteY701" fmla="*/ 84138 h 479425"/>
                  <a:gd name="connsiteX702" fmla="*/ 117475 w 388938"/>
                  <a:gd name="connsiteY702" fmla="*/ 80963 h 479425"/>
                  <a:gd name="connsiteX703" fmla="*/ 115888 w 388938"/>
                  <a:gd name="connsiteY703" fmla="*/ 80963 h 479425"/>
                  <a:gd name="connsiteX704" fmla="*/ 115888 w 388938"/>
                  <a:gd name="connsiteY704" fmla="*/ 79375 h 479425"/>
                  <a:gd name="connsiteX705" fmla="*/ 112713 w 388938"/>
                  <a:gd name="connsiteY705" fmla="*/ 79375 h 479425"/>
                  <a:gd name="connsiteX706" fmla="*/ 112713 w 388938"/>
                  <a:gd name="connsiteY706" fmla="*/ 76200 h 479425"/>
                  <a:gd name="connsiteX707" fmla="*/ 111125 w 388938"/>
                  <a:gd name="connsiteY707" fmla="*/ 73025 h 479425"/>
                  <a:gd name="connsiteX708" fmla="*/ 107950 w 388938"/>
                  <a:gd name="connsiteY708" fmla="*/ 69850 h 479425"/>
                  <a:gd name="connsiteX709" fmla="*/ 106363 w 388938"/>
                  <a:gd name="connsiteY709" fmla="*/ 68263 h 479425"/>
                  <a:gd name="connsiteX710" fmla="*/ 104775 w 388938"/>
                  <a:gd name="connsiteY710" fmla="*/ 65088 h 479425"/>
                  <a:gd name="connsiteX711" fmla="*/ 106363 w 388938"/>
                  <a:gd name="connsiteY711" fmla="*/ 63500 h 479425"/>
                  <a:gd name="connsiteX712" fmla="*/ 106363 w 388938"/>
                  <a:gd name="connsiteY712" fmla="*/ 60325 h 479425"/>
                  <a:gd name="connsiteX713" fmla="*/ 106363 w 388938"/>
                  <a:gd name="connsiteY713" fmla="*/ 58738 h 479425"/>
                  <a:gd name="connsiteX714" fmla="*/ 104775 w 388938"/>
                  <a:gd name="connsiteY714" fmla="*/ 58738 h 479425"/>
                  <a:gd name="connsiteX715" fmla="*/ 377825 w 388938"/>
                  <a:gd name="connsiteY715" fmla="*/ 0 h 479425"/>
                  <a:gd name="connsiteX716" fmla="*/ 379413 w 388938"/>
                  <a:gd name="connsiteY716" fmla="*/ 0 h 479425"/>
                  <a:gd name="connsiteX717" fmla="*/ 379413 w 388938"/>
                  <a:gd name="connsiteY717" fmla="*/ 1588 h 479425"/>
                  <a:gd name="connsiteX718" fmla="*/ 377825 w 388938"/>
                  <a:gd name="connsiteY718" fmla="*/ 1588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</a:cxnLst>
                <a:rect l="l" t="t" r="r" b="b"/>
                <a:pathLst>
                  <a:path w="388938" h="479425">
                    <a:moveTo>
                      <a:pt x="368300" y="398463"/>
                    </a:moveTo>
                    <a:lnTo>
                      <a:pt x="371475" y="398463"/>
                    </a:lnTo>
                    <a:lnTo>
                      <a:pt x="371475" y="400050"/>
                    </a:lnTo>
                    <a:lnTo>
                      <a:pt x="368300" y="400050"/>
                    </a:lnTo>
                    <a:close/>
                    <a:moveTo>
                      <a:pt x="368300" y="393700"/>
                    </a:moveTo>
                    <a:lnTo>
                      <a:pt x="371475" y="393700"/>
                    </a:lnTo>
                    <a:lnTo>
                      <a:pt x="368300" y="398463"/>
                    </a:lnTo>
                    <a:lnTo>
                      <a:pt x="368300" y="395288"/>
                    </a:lnTo>
                    <a:close/>
                    <a:moveTo>
                      <a:pt x="333376" y="230188"/>
                    </a:moveTo>
                    <a:lnTo>
                      <a:pt x="334963" y="230188"/>
                    </a:lnTo>
                    <a:lnTo>
                      <a:pt x="334169" y="230981"/>
                    </a:lnTo>
                    <a:close/>
                    <a:moveTo>
                      <a:pt x="331788" y="228600"/>
                    </a:moveTo>
                    <a:lnTo>
                      <a:pt x="333376" y="230188"/>
                    </a:lnTo>
                    <a:lnTo>
                      <a:pt x="331788" y="230188"/>
                    </a:lnTo>
                    <a:close/>
                    <a:moveTo>
                      <a:pt x="15875" y="92075"/>
                    </a:moveTo>
                    <a:lnTo>
                      <a:pt x="17463" y="95250"/>
                    </a:lnTo>
                    <a:lnTo>
                      <a:pt x="15875" y="95250"/>
                    </a:lnTo>
                    <a:close/>
                    <a:moveTo>
                      <a:pt x="22225" y="85725"/>
                    </a:moveTo>
                    <a:lnTo>
                      <a:pt x="25400" y="87313"/>
                    </a:lnTo>
                    <a:lnTo>
                      <a:pt x="26988" y="90488"/>
                    </a:lnTo>
                    <a:lnTo>
                      <a:pt x="28575" y="90488"/>
                    </a:lnTo>
                    <a:lnTo>
                      <a:pt x="28575" y="92075"/>
                    </a:lnTo>
                    <a:lnTo>
                      <a:pt x="26988" y="92075"/>
                    </a:lnTo>
                    <a:lnTo>
                      <a:pt x="25400" y="90488"/>
                    </a:lnTo>
                    <a:close/>
                    <a:moveTo>
                      <a:pt x="0" y="80963"/>
                    </a:moveTo>
                    <a:lnTo>
                      <a:pt x="1588" y="84138"/>
                    </a:lnTo>
                    <a:lnTo>
                      <a:pt x="0" y="84138"/>
                    </a:lnTo>
                    <a:close/>
                    <a:moveTo>
                      <a:pt x="15875" y="73025"/>
                    </a:moveTo>
                    <a:lnTo>
                      <a:pt x="17463" y="73025"/>
                    </a:lnTo>
                    <a:lnTo>
                      <a:pt x="20638" y="74613"/>
                    </a:lnTo>
                    <a:lnTo>
                      <a:pt x="22225" y="76200"/>
                    </a:lnTo>
                    <a:lnTo>
                      <a:pt x="25400" y="79375"/>
                    </a:lnTo>
                    <a:lnTo>
                      <a:pt x="22225" y="79375"/>
                    </a:lnTo>
                    <a:lnTo>
                      <a:pt x="20638" y="79375"/>
                    </a:lnTo>
                    <a:lnTo>
                      <a:pt x="17463" y="79375"/>
                    </a:lnTo>
                    <a:lnTo>
                      <a:pt x="17463" y="80963"/>
                    </a:lnTo>
                    <a:lnTo>
                      <a:pt x="15875" y="80963"/>
                    </a:lnTo>
                    <a:lnTo>
                      <a:pt x="14288" y="79375"/>
                    </a:lnTo>
                    <a:lnTo>
                      <a:pt x="14288" y="76200"/>
                    </a:lnTo>
                    <a:lnTo>
                      <a:pt x="11113" y="76200"/>
                    </a:lnTo>
                    <a:lnTo>
                      <a:pt x="11113" y="74613"/>
                    </a:lnTo>
                    <a:lnTo>
                      <a:pt x="14288" y="74613"/>
                    </a:lnTo>
                    <a:lnTo>
                      <a:pt x="15875" y="76200"/>
                    </a:lnTo>
                    <a:lnTo>
                      <a:pt x="15875" y="74613"/>
                    </a:lnTo>
                    <a:close/>
                    <a:moveTo>
                      <a:pt x="52388" y="65088"/>
                    </a:moveTo>
                    <a:lnTo>
                      <a:pt x="53975" y="65088"/>
                    </a:lnTo>
                    <a:lnTo>
                      <a:pt x="53975" y="73025"/>
                    </a:lnTo>
                    <a:lnTo>
                      <a:pt x="52388" y="69850"/>
                    </a:lnTo>
                    <a:lnTo>
                      <a:pt x="49213" y="68263"/>
                    </a:lnTo>
                    <a:lnTo>
                      <a:pt x="52388" y="68263"/>
                    </a:lnTo>
                    <a:close/>
                    <a:moveTo>
                      <a:pt x="11113" y="65088"/>
                    </a:moveTo>
                    <a:lnTo>
                      <a:pt x="14288" y="68263"/>
                    </a:lnTo>
                    <a:lnTo>
                      <a:pt x="14288" y="69850"/>
                    </a:lnTo>
                    <a:lnTo>
                      <a:pt x="15875" y="73025"/>
                    </a:lnTo>
                    <a:lnTo>
                      <a:pt x="14288" y="73025"/>
                    </a:lnTo>
                    <a:lnTo>
                      <a:pt x="11113" y="69850"/>
                    </a:lnTo>
                    <a:lnTo>
                      <a:pt x="9525" y="69850"/>
                    </a:lnTo>
                    <a:lnTo>
                      <a:pt x="6350" y="68263"/>
                    </a:lnTo>
                    <a:lnTo>
                      <a:pt x="9525" y="68263"/>
                    </a:lnTo>
                    <a:lnTo>
                      <a:pt x="11113" y="68263"/>
                    </a:lnTo>
                    <a:close/>
                    <a:moveTo>
                      <a:pt x="68263" y="63500"/>
                    </a:moveTo>
                    <a:lnTo>
                      <a:pt x="69850" y="63500"/>
                    </a:lnTo>
                    <a:lnTo>
                      <a:pt x="73025" y="63500"/>
                    </a:lnTo>
                    <a:lnTo>
                      <a:pt x="73025" y="65088"/>
                    </a:lnTo>
                    <a:lnTo>
                      <a:pt x="74613" y="65088"/>
                    </a:lnTo>
                    <a:lnTo>
                      <a:pt x="74613" y="68263"/>
                    </a:lnTo>
                    <a:lnTo>
                      <a:pt x="74613" y="69850"/>
                    </a:lnTo>
                    <a:close/>
                    <a:moveTo>
                      <a:pt x="9525" y="63500"/>
                    </a:moveTo>
                    <a:lnTo>
                      <a:pt x="11113" y="65088"/>
                    </a:lnTo>
                    <a:lnTo>
                      <a:pt x="9525" y="65088"/>
                    </a:lnTo>
                    <a:close/>
                    <a:moveTo>
                      <a:pt x="106363" y="57150"/>
                    </a:moveTo>
                    <a:lnTo>
                      <a:pt x="107950" y="58738"/>
                    </a:lnTo>
                    <a:lnTo>
                      <a:pt x="111125" y="58738"/>
                    </a:lnTo>
                    <a:lnTo>
                      <a:pt x="112713" y="60325"/>
                    </a:lnTo>
                    <a:lnTo>
                      <a:pt x="112713" y="63500"/>
                    </a:lnTo>
                    <a:lnTo>
                      <a:pt x="112713" y="65088"/>
                    </a:lnTo>
                    <a:lnTo>
                      <a:pt x="115888" y="65088"/>
                    </a:lnTo>
                    <a:lnTo>
                      <a:pt x="115888" y="68263"/>
                    </a:lnTo>
                    <a:lnTo>
                      <a:pt x="117475" y="68263"/>
                    </a:lnTo>
                    <a:lnTo>
                      <a:pt x="119063" y="68263"/>
                    </a:lnTo>
                    <a:lnTo>
                      <a:pt x="117475" y="65088"/>
                    </a:lnTo>
                    <a:lnTo>
                      <a:pt x="117475" y="63500"/>
                    </a:lnTo>
                    <a:lnTo>
                      <a:pt x="115888" y="58738"/>
                    </a:lnTo>
                    <a:lnTo>
                      <a:pt x="117475" y="60325"/>
                    </a:lnTo>
                    <a:lnTo>
                      <a:pt x="119063" y="60325"/>
                    </a:lnTo>
                    <a:lnTo>
                      <a:pt x="122238" y="60325"/>
                    </a:lnTo>
                    <a:lnTo>
                      <a:pt x="123825" y="60325"/>
                    </a:lnTo>
                    <a:lnTo>
                      <a:pt x="127000" y="63500"/>
                    </a:lnTo>
                    <a:lnTo>
                      <a:pt x="127000" y="65088"/>
                    </a:lnTo>
                    <a:lnTo>
                      <a:pt x="128588" y="65088"/>
                    </a:lnTo>
                    <a:lnTo>
                      <a:pt x="128588" y="68263"/>
                    </a:lnTo>
                    <a:lnTo>
                      <a:pt x="131763" y="68263"/>
                    </a:lnTo>
                    <a:lnTo>
                      <a:pt x="133350" y="69850"/>
                    </a:lnTo>
                    <a:lnTo>
                      <a:pt x="133350" y="68263"/>
                    </a:lnTo>
                    <a:lnTo>
                      <a:pt x="131763" y="65088"/>
                    </a:lnTo>
                    <a:lnTo>
                      <a:pt x="133350" y="65088"/>
                    </a:lnTo>
                    <a:lnTo>
                      <a:pt x="134938" y="68263"/>
                    </a:lnTo>
                    <a:lnTo>
                      <a:pt x="138113" y="69850"/>
                    </a:lnTo>
                    <a:lnTo>
                      <a:pt x="134938" y="69850"/>
                    </a:lnTo>
                    <a:lnTo>
                      <a:pt x="134938" y="73025"/>
                    </a:lnTo>
                    <a:lnTo>
                      <a:pt x="138113" y="73025"/>
                    </a:lnTo>
                    <a:lnTo>
                      <a:pt x="139700" y="73025"/>
                    </a:lnTo>
                    <a:lnTo>
                      <a:pt x="142875" y="73025"/>
                    </a:lnTo>
                    <a:lnTo>
                      <a:pt x="147638" y="76200"/>
                    </a:lnTo>
                    <a:lnTo>
                      <a:pt x="149225" y="79375"/>
                    </a:lnTo>
                    <a:lnTo>
                      <a:pt x="150813" y="79375"/>
                    </a:lnTo>
                    <a:lnTo>
                      <a:pt x="153988" y="80963"/>
                    </a:lnTo>
                    <a:lnTo>
                      <a:pt x="155575" y="85725"/>
                    </a:lnTo>
                    <a:lnTo>
                      <a:pt x="158750" y="87313"/>
                    </a:lnTo>
                    <a:lnTo>
                      <a:pt x="160338" y="87313"/>
                    </a:lnTo>
                    <a:lnTo>
                      <a:pt x="163513" y="90488"/>
                    </a:lnTo>
                    <a:lnTo>
                      <a:pt x="165100" y="90488"/>
                    </a:lnTo>
                    <a:lnTo>
                      <a:pt x="166688" y="92075"/>
                    </a:lnTo>
                    <a:lnTo>
                      <a:pt x="169863" y="92075"/>
                    </a:lnTo>
                    <a:lnTo>
                      <a:pt x="171450" y="96838"/>
                    </a:lnTo>
                    <a:lnTo>
                      <a:pt x="174625" y="101600"/>
                    </a:lnTo>
                    <a:lnTo>
                      <a:pt x="176213" y="101600"/>
                    </a:lnTo>
                    <a:lnTo>
                      <a:pt x="179388" y="103188"/>
                    </a:lnTo>
                    <a:lnTo>
                      <a:pt x="179388" y="106363"/>
                    </a:lnTo>
                    <a:lnTo>
                      <a:pt x="180975" y="106363"/>
                    </a:lnTo>
                    <a:lnTo>
                      <a:pt x="180975" y="107950"/>
                    </a:lnTo>
                    <a:lnTo>
                      <a:pt x="182563" y="107950"/>
                    </a:lnTo>
                    <a:lnTo>
                      <a:pt x="182563" y="111125"/>
                    </a:lnTo>
                    <a:lnTo>
                      <a:pt x="185738" y="111125"/>
                    </a:lnTo>
                    <a:lnTo>
                      <a:pt x="185738" y="107950"/>
                    </a:lnTo>
                    <a:lnTo>
                      <a:pt x="187325" y="107950"/>
                    </a:lnTo>
                    <a:lnTo>
                      <a:pt x="190500" y="107950"/>
                    </a:lnTo>
                    <a:lnTo>
                      <a:pt x="190500" y="111125"/>
                    </a:lnTo>
                    <a:lnTo>
                      <a:pt x="193675" y="112713"/>
                    </a:lnTo>
                    <a:lnTo>
                      <a:pt x="193675" y="115888"/>
                    </a:lnTo>
                    <a:lnTo>
                      <a:pt x="196850" y="115888"/>
                    </a:lnTo>
                    <a:lnTo>
                      <a:pt x="196850" y="117475"/>
                    </a:lnTo>
                    <a:lnTo>
                      <a:pt x="198438" y="119063"/>
                    </a:lnTo>
                    <a:lnTo>
                      <a:pt x="201613" y="122238"/>
                    </a:lnTo>
                    <a:lnTo>
                      <a:pt x="203200" y="122238"/>
                    </a:lnTo>
                    <a:lnTo>
                      <a:pt x="203200" y="123825"/>
                    </a:lnTo>
                    <a:lnTo>
                      <a:pt x="206375" y="127000"/>
                    </a:lnTo>
                    <a:lnTo>
                      <a:pt x="207963" y="127000"/>
                    </a:lnTo>
                    <a:lnTo>
                      <a:pt x="209550" y="128588"/>
                    </a:lnTo>
                    <a:lnTo>
                      <a:pt x="212725" y="131763"/>
                    </a:lnTo>
                    <a:lnTo>
                      <a:pt x="214313" y="133350"/>
                    </a:lnTo>
                    <a:lnTo>
                      <a:pt x="214313" y="134938"/>
                    </a:lnTo>
                    <a:lnTo>
                      <a:pt x="217488" y="138113"/>
                    </a:lnTo>
                    <a:lnTo>
                      <a:pt x="219075" y="138113"/>
                    </a:lnTo>
                    <a:lnTo>
                      <a:pt x="219075" y="139700"/>
                    </a:lnTo>
                    <a:lnTo>
                      <a:pt x="222250" y="142875"/>
                    </a:lnTo>
                    <a:lnTo>
                      <a:pt x="223838" y="144463"/>
                    </a:lnTo>
                    <a:lnTo>
                      <a:pt x="225425" y="147638"/>
                    </a:lnTo>
                    <a:lnTo>
                      <a:pt x="228600" y="149225"/>
                    </a:lnTo>
                    <a:lnTo>
                      <a:pt x="230188" y="150813"/>
                    </a:lnTo>
                    <a:lnTo>
                      <a:pt x="234950" y="153988"/>
                    </a:lnTo>
                    <a:lnTo>
                      <a:pt x="238125" y="155575"/>
                    </a:lnTo>
                    <a:lnTo>
                      <a:pt x="239713" y="158750"/>
                    </a:lnTo>
                    <a:lnTo>
                      <a:pt x="244475" y="161925"/>
                    </a:lnTo>
                    <a:lnTo>
                      <a:pt x="250825" y="169863"/>
                    </a:lnTo>
                    <a:lnTo>
                      <a:pt x="254000" y="171450"/>
                    </a:lnTo>
                    <a:lnTo>
                      <a:pt x="255588" y="171450"/>
                    </a:lnTo>
                    <a:lnTo>
                      <a:pt x="257175" y="174625"/>
                    </a:lnTo>
                    <a:lnTo>
                      <a:pt x="257175" y="176213"/>
                    </a:lnTo>
                    <a:lnTo>
                      <a:pt x="257175" y="177800"/>
                    </a:lnTo>
                    <a:lnTo>
                      <a:pt x="260350" y="177800"/>
                    </a:lnTo>
                    <a:lnTo>
                      <a:pt x="265113" y="180975"/>
                    </a:lnTo>
                    <a:lnTo>
                      <a:pt x="269875" y="180975"/>
                    </a:lnTo>
                    <a:lnTo>
                      <a:pt x="271463" y="182563"/>
                    </a:lnTo>
                    <a:lnTo>
                      <a:pt x="277813" y="187325"/>
                    </a:lnTo>
                    <a:lnTo>
                      <a:pt x="280988" y="190500"/>
                    </a:lnTo>
                    <a:lnTo>
                      <a:pt x="282575" y="192088"/>
                    </a:lnTo>
                    <a:lnTo>
                      <a:pt x="282575" y="193675"/>
                    </a:lnTo>
                    <a:lnTo>
                      <a:pt x="284163" y="196850"/>
                    </a:lnTo>
                    <a:lnTo>
                      <a:pt x="288925" y="201613"/>
                    </a:lnTo>
                    <a:lnTo>
                      <a:pt x="292100" y="203200"/>
                    </a:lnTo>
                    <a:lnTo>
                      <a:pt x="293688" y="206375"/>
                    </a:lnTo>
                    <a:lnTo>
                      <a:pt x="296863" y="207963"/>
                    </a:lnTo>
                    <a:lnTo>
                      <a:pt x="298450" y="209550"/>
                    </a:lnTo>
                    <a:lnTo>
                      <a:pt x="300038" y="212725"/>
                    </a:lnTo>
                    <a:lnTo>
                      <a:pt x="303213" y="214313"/>
                    </a:lnTo>
                    <a:lnTo>
                      <a:pt x="304800" y="217488"/>
                    </a:lnTo>
                    <a:lnTo>
                      <a:pt x="307975" y="219075"/>
                    </a:lnTo>
                    <a:lnTo>
                      <a:pt x="309563" y="219075"/>
                    </a:lnTo>
                    <a:lnTo>
                      <a:pt x="312738" y="219075"/>
                    </a:lnTo>
                    <a:lnTo>
                      <a:pt x="314325" y="222250"/>
                    </a:lnTo>
                    <a:lnTo>
                      <a:pt x="315913" y="223838"/>
                    </a:lnTo>
                    <a:lnTo>
                      <a:pt x="319088" y="223838"/>
                    </a:lnTo>
                    <a:lnTo>
                      <a:pt x="320675" y="223838"/>
                    </a:lnTo>
                    <a:lnTo>
                      <a:pt x="323850" y="223838"/>
                    </a:lnTo>
                    <a:lnTo>
                      <a:pt x="323850" y="225425"/>
                    </a:lnTo>
                    <a:lnTo>
                      <a:pt x="325438" y="225425"/>
                    </a:lnTo>
                    <a:lnTo>
                      <a:pt x="325438" y="228600"/>
                    </a:lnTo>
                    <a:lnTo>
                      <a:pt x="325438" y="230188"/>
                    </a:lnTo>
                    <a:lnTo>
                      <a:pt x="328613" y="230188"/>
                    </a:lnTo>
                    <a:lnTo>
                      <a:pt x="330200" y="233363"/>
                    </a:lnTo>
                    <a:lnTo>
                      <a:pt x="331788" y="233363"/>
                    </a:lnTo>
                    <a:lnTo>
                      <a:pt x="334169" y="230981"/>
                    </a:lnTo>
                    <a:lnTo>
                      <a:pt x="344488" y="241300"/>
                    </a:lnTo>
                    <a:lnTo>
                      <a:pt x="347663" y="249238"/>
                    </a:lnTo>
                    <a:lnTo>
                      <a:pt x="352425" y="255588"/>
                    </a:lnTo>
                    <a:lnTo>
                      <a:pt x="355600" y="260350"/>
                    </a:lnTo>
                    <a:lnTo>
                      <a:pt x="357188" y="265113"/>
                    </a:lnTo>
                    <a:lnTo>
                      <a:pt x="358775" y="266700"/>
                    </a:lnTo>
                    <a:lnTo>
                      <a:pt x="361950" y="268288"/>
                    </a:lnTo>
                    <a:lnTo>
                      <a:pt x="361950" y="271463"/>
                    </a:lnTo>
                    <a:lnTo>
                      <a:pt x="363538" y="273050"/>
                    </a:lnTo>
                    <a:lnTo>
                      <a:pt x="366713" y="276225"/>
                    </a:lnTo>
                    <a:lnTo>
                      <a:pt x="368300" y="280988"/>
                    </a:lnTo>
                    <a:lnTo>
                      <a:pt x="371475" y="284163"/>
                    </a:lnTo>
                    <a:lnTo>
                      <a:pt x="373063" y="287338"/>
                    </a:lnTo>
                    <a:lnTo>
                      <a:pt x="374650" y="287338"/>
                    </a:lnTo>
                    <a:lnTo>
                      <a:pt x="374650" y="288925"/>
                    </a:lnTo>
                    <a:lnTo>
                      <a:pt x="374650" y="292100"/>
                    </a:lnTo>
                    <a:lnTo>
                      <a:pt x="374650" y="293688"/>
                    </a:lnTo>
                    <a:lnTo>
                      <a:pt x="377826" y="296863"/>
                    </a:lnTo>
                    <a:lnTo>
                      <a:pt x="377826" y="300038"/>
                    </a:lnTo>
                    <a:lnTo>
                      <a:pt x="379413" y="303213"/>
                    </a:lnTo>
                    <a:lnTo>
                      <a:pt x="379413" y="304800"/>
                    </a:lnTo>
                    <a:lnTo>
                      <a:pt x="382588" y="307975"/>
                    </a:lnTo>
                    <a:lnTo>
                      <a:pt x="382588" y="309563"/>
                    </a:lnTo>
                    <a:lnTo>
                      <a:pt x="384176" y="309563"/>
                    </a:lnTo>
                    <a:lnTo>
                      <a:pt x="387350" y="309563"/>
                    </a:lnTo>
                    <a:lnTo>
                      <a:pt x="387350" y="311150"/>
                    </a:lnTo>
                    <a:lnTo>
                      <a:pt x="387350" y="314325"/>
                    </a:lnTo>
                    <a:lnTo>
                      <a:pt x="387350" y="315913"/>
                    </a:lnTo>
                    <a:lnTo>
                      <a:pt x="387350" y="320675"/>
                    </a:lnTo>
                    <a:lnTo>
                      <a:pt x="387350" y="323850"/>
                    </a:lnTo>
                    <a:lnTo>
                      <a:pt x="388938" y="325438"/>
                    </a:lnTo>
                    <a:lnTo>
                      <a:pt x="388938" y="327025"/>
                    </a:lnTo>
                    <a:lnTo>
                      <a:pt x="388938" y="330200"/>
                    </a:lnTo>
                    <a:lnTo>
                      <a:pt x="387350" y="330200"/>
                    </a:lnTo>
                    <a:lnTo>
                      <a:pt x="384176" y="330200"/>
                    </a:lnTo>
                    <a:lnTo>
                      <a:pt x="382588" y="330200"/>
                    </a:lnTo>
                    <a:lnTo>
                      <a:pt x="379413" y="330200"/>
                    </a:lnTo>
                    <a:lnTo>
                      <a:pt x="379413" y="331788"/>
                    </a:lnTo>
                    <a:lnTo>
                      <a:pt x="382588" y="334963"/>
                    </a:lnTo>
                    <a:lnTo>
                      <a:pt x="382588" y="336550"/>
                    </a:lnTo>
                    <a:lnTo>
                      <a:pt x="382588" y="339725"/>
                    </a:lnTo>
                    <a:lnTo>
                      <a:pt x="382588" y="342900"/>
                    </a:lnTo>
                    <a:lnTo>
                      <a:pt x="384176" y="346075"/>
                    </a:lnTo>
                    <a:lnTo>
                      <a:pt x="387350" y="346075"/>
                    </a:lnTo>
                    <a:lnTo>
                      <a:pt x="388938" y="347663"/>
                    </a:lnTo>
                    <a:lnTo>
                      <a:pt x="388938" y="352425"/>
                    </a:lnTo>
                    <a:lnTo>
                      <a:pt x="388938" y="357188"/>
                    </a:lnTo>
                    <a:lnTo>
                      <a:pt x="388938" y="358775"/>
                    </a:lnTo>
                    <a:lnTo>
                      <a:pt x="387350" y="361950"/>
                    </a:lnTo>
                    <a:lnTo>
                      <a:pt x="387350" y="363538"/>
                    </a:lnTo>
                    <a:lnTo>
                      <a:pt x="384176" y="366713"/>
                    </a:lnTo>
                    <a:lnTo>
                      <a:pt x="384176" y="368300"/>
                    </a:lnTo>
                    <a:lnTo>
                      <a:pt x="382588" y="373063"/>
                    </a:lnTo>
                    <a:lnTo>
                      <a:pt x="382588" y="374650"/>
                    </a:lnTo>
                    <a:lnTo>
                      <a:pt x="382588" y="377825"/>
                    </a:lnTo>
                    <a:lnTo>
                      <a:pt x="382588" y="379413"/>
                    </a:lnTo>
                    <a:lnTo>
                      <a:pt x="379413" y="379413"/>
                    </a:lnTo>
                    <a:lnTo>
                      <a:pt x="379413" y="382588"/>
                    </a:lnTo>
                    <a:lnTo>
                      <a:pt x="377826" y="382588"/>
                    </a:lnTo>
                    <a:lnTo>
                      <a:pt x="374650" y="384175"/>
                    </a:lnTo>
                    <a:lnTo>
                      <a:pt x="374650" y="385763"/>
                    </a:lnTo>
                    <a:lnTo>
                      <a:pt x="374650" y="388938"/>
                    </a:lnTo>
                    <a:lnTo>
                      <a:pt x="374650" y="390525"/>
                    </a:lnTo>
                    <a:lnTo>
                      <a:pt x="373063" y="390525"/>
                    </a:lnTo>
                    <a:lnTo>
                      <a:pt x="371475" y="393700"/>
                    </a:lnTo>
                    <a:lnTo>
                      <a:pt x="371475" y="390525"/>
                    </a:lnTo>
                    <a:lnTo>
                      <a:pt x="371475" y="388938"/>
                    </a:lnTo>
                    <a:lnTo>
                      <a:pt x="371475" y="385763"/>
                    </a:lnTo>
                    <a:lnTo>
                      <a:pt x="371475" y="384175"/>
                    </a:lnTo>
                    <a:lnTo>
                      <a:pt x="371475" y="382588"/>
                    </a:lnTo>
                    <a:lnTo>
                      <a:pt x="371475" y="382588"/>
                    </a:lnTo>
                    <a:lnTo>
                      <a:pt x="368300" y="382588"/>
                    </a:lnTo>
                    <a:lnTo>
                      <a:pt x="366713" y="384175"/>
                    </a:lnTo>
                    <a:lnTo>
                      <a:pt x="366713" y="385763"/>
                    </a:lnTo>
                    <a:lnTo>
                      <a:pt x="363538" y="385763"/>
                    </a:lnTo>
                    <a:lnTo>
                      <a:pt x="363538" y="388938"/>
                    </a:lnTo>
                    <a:lnTo>
                      <a:pt x="361950" y="388938"/>
                    </a:lnTo>
                    <a:lnTo>
                      <a:pt x="361950" y="390525"/>
                    </a:lnTo>
                    <a:lnTo>
                      <a:pt x="361950" y="393700"/>
                    </a:lnTo>
                    <a:lnTo>
                      <a:pt x="358775" y="395288"/>
                    </a:lnTo>
                    <a:lnTo>
                      <a:pt x="358775" y="398463"/>
                    </a:lnTo>
                    <a:lnTo>
                      <a:pt x="358775" y="400050"/>
                    </a:lnTo>
                    <a:lnTo>
                      <a:pt x="357188" y="401638"/>
                    </a:lnTo>
                    <a:lnTo>
                      <a:pt x="357188" y="404813"/>
                    </a:lnTo>
                    <a:lnTo>
                      <a:pt x="355600" y="406400"/>
                    </a:lnTo>
                    <a:lnTo>
                      <a:pt x="357188" y="406400"/>
                    </a:lnTo>
                    <a:lnTo>
                      <a:pt x="357188" y="409575"/>
                    </a:lnTo>
                    <a:lnTo>
                      <a:pt x="357188" y="411163"/>
                    </a:lnTo>
                    <a:lnTo>
                      <a:pt x="357188" y="414338"/>
                    </a:lnTo>
                    <a:lnTo>
                      <a:pt x="355600" y="414338"/>
                    </a:lnTo>
                    <a:lnTo>
                      <a:pt x="352425" y="415925"/>
                    </a:lnTo>
                    <a:lnTo>
                      <a:pt x="352425" y="417513"/>
                    </a:lnTo>
                    <a:lnTo>
                      <a:pt x="350838" y="417513"/>
                    </a:lnTo>
                    <a:lnTo>
                      <a:pt x="350838" y="420688"/>
                    </a:lnTo>
                    <a:lnTo>
                      <a:pt x="347663" y="417513"/>
                    </a:lnTo>
                    <a:lnTo>
                      <a:pt x="350838" y="415925"/>
                    </a:lnTo>
                    <a:lnTo>
                      <a:pt x="352425" y="414338"/>
                    </a:lnTo>
                    <a:lnTo>
                      <a:pt x="352425" y="411163"/>
                    </a:lnTo>
                    <a:lnTo>
                      <a:pt x="352425" y="409575"/>
                    </a:lnTo>
                    <a:lnTo>
                      <a:pt x="355600" y="409575"/>
                    </a:lnTo>
                    <a:lnTo>
                      <a:pt x="352425" y="406400"/>
                    </a:lnTo>
                    <a:lnTo>
                      <a:pt x="350838" y="406400"/>
                    </a:lnTo>
                    <a:lnTo>
                      <a:pt x="350838" y="409575"/>
                    </a:lnTo>
                    <a:lnTo>
                      <a:pt x="350838" y="411163"/>
                    </a:lnTo>
                    <a:lnTo>
                      <a:pt x="347663" y="411163"/>
                    </a:lnTo>
                    <a:lnTo>
                      <a:pt x="346075" y="414338"/>
                    </a:lnTo>
                    <a:lnTo>
                      <a:pt x="346075" y="415925"/>
                    </a:lnTo>
                    <a:lnTo>
                      <a:pt x="346075" y="417513"/>
                    </a:lnTo>
                    <a:lnTo>
                      <a:pt x="344488" y="422275"/>
                    </a:lnTo>
                    <a:lnTo>
                      <a:pt x="341313" y="427038"/>
                    </a:lnTo>
                    <a:lnTo>
                      <a:pt x="341313" y="430213"/>
                    </a:lnTo>
                    <a:lnTo>
                      <a:pt x="339725" y="430213"/>
                    </a:lnTo>
                    <a:lnTo>
                      <a:pt x="339725" y="427038"/>
                    </a:lnTo>
                    <a:lnTo>
                      <a:pt x="339725" y="425450"/>
                    </a:lnTo>
                    <a:lnTo>
                      <a:pt x="336550" y="425450"/>
                    </a:lnTo>
                    <a:lnTo>
                      <a:pt x="334963" y="425450"/>
                    </a:lnTo>
                    <a:lnTo>
                      <a:pt x="331788" y="427038"/>
                    </a:lnTo>
                    <a:lnTo>
                      <a:pt x="331788" y="430213"/>
                    </a:lnTo>
                    <a:lnTo>
                      <a:pt x="331788" y="431800"/>
                    </a:lnTo>
                    <a:lnTo>
                      <a:pt x="330200" y="433388"/>
                    </a:lnTo>
                    <a:lnTo>
                      <a:pt x="330200" y="436563"/>
                    </a:lnTo>
                    <a:lnTo>
                      <a:pt x="328613" y="436563"/>
                    </a:lnTo>
                    <a:lnTo>
                      <a:pt x="325438" y="436563"/>
                    </a:lnTo>
                    <a:lnTo>
                      <a:pt x="325438" y="438150"/>
                    </a:lnTo>
                    <a:lnTo>
                      <a:pt x="325438" y="441325"/>
                    </a:lnTo>
                    <a:lnTo>
                      <a:pt x="323850" y="441325"/>
                    </a:lnTo>
                    <a:lnTo>
                      <a:pt x="323850" y="442913"/>
                    </a:lnTo>
                    <a:lnTo>
                      <a:pt x="320675" y="446088"/>
                    </a:lnTo>
                    <a:lnTo>
                      <a:pt x="320675" y="447675"/>
                    </a:lnTo>
                    <a:lnTo>
                      <a:pt x="320675" y="449263"/>
                    </a:lnTo>
                    <a:lnTo>
                      <a:pt x="320675" y="452438"/>
                    </a:lnTo>
                    <a:lnTo>
                      <a:pt x="319088" y="454025"/>
                    </a:lnTo>
                    <a:lnTo>
                      <a:pt x="315913" y="457200"/>
                    </a:lnTo>
                    <a:lnTo>
                      <a:pt x="315913" y="458788"/>
                    </a:lnTo>
                    <a:lnTo>
                      <a:pt x="315913" y="460375"/>
                    </a:lnTo>
                    <a:lnTo>
                      <a:pt x="314325" y="460375"/>
                    </a:lnTo>
                    <a:lnTo>
                      <a:pt x="309563" y="460375"/>
                    </a:lnTo>
                    <a:lnTo>
                      <a:pt x="309563" y="463550"/>
                    </a:lnTo>
                    <a:lnTo>
                      <a:pt x="307975" y="463550"/>
                    </a:lnTo>
                    <a:lnTo>
                      <a:pt x="307975" y="465138"/>
                    </a:lnTo>
                    <a:lnTo>
                      <a:pt x="304800" y="468313"/>
                    </a:lnTo>
                    <a:lnTo>
                      <a:pt x="303213" y="469900"/>
                    </a:lnTo>
                    <a:lnTo>
                      <a:pt x="300038" y="474663"/>
                    </a:lnTo>
                    <a:lnTo>
                      <a:pt x="300038" y="469900"/>
                    </a:lnTo>
                    <a:lnTo>
                      <a:pt x="298450" y="469900"/>
                    </a:lnTo>
                    <a:lnTo>
                      <a:pt x="296863" y="469900"/>
                    </a:lnTo>
                    <a:lnTo>
                      <a:pt x="296863" y="473075"/>
                    </a:lnTo>
                    <a:lnTo>
                      <a:pt x="293688" y="474663"/>
                    </a:lnTo>
                    <a:lnTo>
                      <a:pt x="293688" y="473075"/>
                    </a:lnTo>
                    <a:lnTo>
                      <a:pt x="293688" y="469900"/>
                    </a:lnTo>
                    <a:lnTo>
                      <a:pt x="292100" y="469900"/>
                    </a:lnTo>
                    <a:lnTo>
                      <a:pt x="288925" y="473075"/>
                    </a:lnTo>
                    <a:lnTo>
                      <a:pt x="288925" y="474663"/>
                    </a:lnTo>
                    <a:lnTo>
                      <a:pt x="287338" y="476250"/>
                    </a:lnTo>
                    <a:lnTo>
                      <a:pt x="284163" y="479425"/>
                    </a:lnTo>
                    <a:lnTo>
                      <a:pt x="284163" y="476250"/>
                    </a:lnTo>
                    <a:lnTo>
                      <a:pt x="284163" y="474663"/>
                    </a:lnTo>
                    <a:lnTo>
                      <a:pt x="282575" y="474663"/>
                    </a:lnTo>
                    <a:lnTo>
                      <a:pt x="282575" y="473075"/>
                    </a:lnTo>
                    <a:lnTo>
                      <a:pt x="282575" y="469900"/>
                    </a:lnTo>
                    <a:lnTo>
                      <a:pt x="282575" y="468313"/>
                    </a:lnTo>
                    <a:lnTo>
                      <a:pt x="280988" y="465138"/>
                    </a:lnTo>
                    <a:lnTo>
                      <a:pt x="277813" y="465138"/>
                    </a:lnTo>
                    <a:lnTo>
                      <a:pt x="277813" y="468313"/>
                    </a:lnTo>
                    <a:lnTo>
                      <a:pt x="277813" y="469900"/>
                    </a:lnTo>
                    <a:lnTo>
                      <a:pt x="276225" y="473075"/>
                    </a:lnTo>
                    <a:lnTo>
                      <a:pt x="276225" y="474663"/>
                    </a:lnTo>
                    <a:lnTo>
                      <a:pt x="273050" y="474663"/>
                    </a:lnTo>
                    <a:lnTo>
                      <a:pt x="273050" y="476250"/>
                    </a:lnTo>
                    <a:lnTo>
                      <a:pt x="271463" y="476250"/>
                    </a:lnTo>
                    <a:lnTo>
                      <a:pt x="271463" y="474663"/>
                    </a:lnTo>
                    <a:lnTo>
                      <a:pt x="271463" y="473075"/>
                    </a:lnTo>
                    <a:lnTo>
                      <a:pt x="269875" y="473075"/>
                    </a:lnTo>
                    <a:lnTo>
                      <a:pt x="266700" y="474663"/>
                    </a:lnTo>
                    <a:lnTo>
                      <a:pt x="266700" y="473075"/>
                    </a:lnTo>
                    <a:lnTo>
                      <a:pt x="261938" y="474663"/>
                    </a:lnTo>
                    <a:lnTo>
                      <a:pt x="261938" y="473075"/>
                    </a:lnTo>
                    <a:lnTo>
                      <a:pt x="261938" y="469900"/>
                    </a:lnTo>
                    <a:lnTo>
                      <a:pt x="261938" y="465138"/>
                    </a:lnTo>
                    <a:lnTo>
                      <a:pt x="261938" y="463550"/>
                    </a:lnTo>
                    <a:lnTo>
                      <a:pt x="260350" y="463550"/>
                    </a:lnTo>
                    <a:lnTo>
                      <a:pt x="260350" y="465138"/>
                    </a:lnTo>
                    <a:lnTo>
                      <a:pt x="257175" y="468313"/>
                    </a:lnTo>
                    <a:lnTo>
                      <a:pt x="255588" y="465138"/>
                    </a:lnTo>
                    <a:lnTo>
                      <a:pt x="255588" y="463550"/>
                    </a:lnTo>
                    <a:lnTo>
                      <a:pt x="255588" y="460375"/>
                    </a:lnTo>
                    <a:lnTo>
                      <a:pt x="254000" y="460375"/>
                    </a:lnTo>
                    <a:lnTo>
                      <a:pt x="254000" y="458788"/>
                    </a:lnTo>
                    <a:lnTo>
                      <a:pt x="254000" y="457200"/>
                    </a:lnTo>
                    <a:lnTo>
                      <a:pt x="250825" y="457200"/>
                    </a:lnTo>
                    <a:lnTo>
                      <a:pt x="250825" y="452438"/>
                    </a:lnTo>
                    <a:lnTo>
                      <a:pt x="249238" y="449263"/>
                    </a:lnTo>
                    <a:lnTo>
                      <a:pt x="249238" y="441325"/>
                    </a:lnTo>
                    <a:lnTo>
                      <a:pt x="244475" y="433388"/>
                    </a:lnTo>
                    <a:lnTo>
                      <a:pt x="239713" y="425450"/>
                    </a:lnTo>
                    <a:lnTo>
                      <a:pt x="234950" y="417513"/>
                    </a:lnTo>
                    <a:lnTo>
                      <a:pt x="230188" y="409575"/>
                    </a:lnTo>
                    <a:lnTo>
                      <a:pt x="228600" y="406400"/>
                    </a:lnTo>
                    <a:lnTo>
                      <a:pt x="230188" y="406400"/>
                    </a:lnTo>
                    <a:lnTo>
                      <a:pt x="230188" y="404813"/>
                    </a:lnTo>
                    <a:lnTo>
                      <a:pt x="233363" y="404813"/>
                    </a:lnTo>
                    <a:lnTo>
                      <a:pt x="234950" y="404813"/>
                    </a:lnTo>
                    <a:lnTo>
                      <a:pt x="234950" y="401638"/>
                    </a:lnTo>
                    <a:lnTo>
                      <a:pt x="233363" y="401638"/>
                    </a:lnTo>
                    <a:lnTo>
                      <a:pt x="230188" y="398463"/>
                    </a:lnTo>
                    <a:lnTo>
                      <a:pt x="228600" y="398463"/>
                    </a:lnTo>
                    <a:lnTo>
                      <a:pt x="228600" y="395288"/>
                    </a:lnTo>
                    <a:lnTo>
                      <a:pt x="228600" y="393700"/>
                    </a:lnTo>
                    <a:lnTo>
                      <a:pt x="225425" y="393700"/>
                    </a:lnTo>
                    <a:lnTo>
                      <a:pt x="225425" y="390525"/>
                    </a:lnTo>
                    <a:lnTo>
                      <a:pt x="225425" y="388938"/>
                    </a:lnTo>
                    <a:lnTo>
                      <a:pt x="223838" y="388938"/>
                    </a:lnTo>
                    <a:lnTo>
                      <a:pt x="222250" y="382588"/>
                    </a:lnTo>
                    <a:lnTo>
                      <a:pt x="219075" y="379413"/>
                    </a:lnTo>
                    <a:lnTo>
                      <a:pt x="217488" y="374650"/>
                    </a:lnTo>
                    <a:lnTo>
                      <a:pt x="214313" y="373063"/>
                    </a:lnTo>
                    <a:lnTo>
                      <a:pt x="214313" y="371475"/>
                    </a:lnTo>
                    <a:lnTo>
                      <a:pt x="212725" y="371475"/>
                    </a:lnTo>
                    <a:lnTo>
                      <a:pt x="212725" y="368300"/>
                    </a:lnTo>
                    <a:lnTo>
                      <a:pt x="212725" y="366713"/>
                    </a:lnTo>
                    <a:lnTo>
                      <a:pt x="209550" y="363538"/>
                    </a:lnTo>
                    <a:lnTo>
                      <a:pt x="207963" y="361950"/>
                    </a:lnTo>
                    <a:lnTo>
                      <a:pt x="206375" y="357188"/>
                    </a:lnTo>
                    <a:lnTo>
                      <a:pt x="203200" y="352425"/>
                    </a:lnTo>
                    <a:lnTo>
                      <a:pt x="201613" y="350838"/>
                    </a:lnTo>
                    <a:lnTo>
                      <a:pt x="198438" y="347663"/>
                    </a:lnTo>
                    <a:lnTo>
                      <a:pt x="196850" y="346075"/>
                    </a:lnTo>
                    <a:lnTo>
                      <a:pt x="193675" y="342900"/>
                    </a:lnTo>
                    <a:lnTo>
                      <a:pt x="193675" y="341313"/>
                    </a:lnTo>
                    <a:lnTo>
                      <a:pt x="193675" y="339725"/>
                    </a:lnTo>
                    <a:lnTo>
                      <a:pt x="193675" y="334963"/>
                    </a:lnTo>
                    <a:lnTo>
                      <a:pt x="192088" y="331788"/>
                    </a:lnTo>
                    <a:lnTo>
                      <a:pt x="192088" y="330200"/>
                    </a:lnTo>
                    <a:lnTo>
                      <a:pt x="190500" y="327025"/>
                    </a:lnTo>
                    <a:lnTo>
                      <a:pt x="190500" y="325438"/>
                    </a:lnTo>
                    <a:lnTo>
                      <a:pt x="187325" y="325438"/>
                    </a:lnTo>
                    <a:lnTo>
                      <a:pt x="187325" y="323850"/>
                    </a:lnTo>
                    <a:lnTo>
                      <a:pt x="185738" y="323850"/>
                    </a:lnTo>
                    <a:lnTo>
                      <a:pt x="185738" y="320675"/>
                    </a:lnTo>
                    <a:lnTo>
                      <a:pt x="182563" y="320675"/>
                    </a:lnTo>
                    <a:lnTo>
                      <a:pt x="182563" y="319088"/>
                    </a:lnTo>
                    <a:lnTo>
                      <a:pt x="179388" y="311150"/>
                    </a:lnTo>
                    <a:lnTo>
                      <a:pt x="171450" y="304800"/>
                    </a:lnTo>
                    <a:lnTo>
                      <a:pt x="166688" y="298450"/>
                    </a:lnTo>
                    <a:lnTo>
                      <a:pt x="163513" y="288925"/>
                    </a:lnTo>
                    <a:lnTo>
                      <a:pt x="160338" y="288925"/>
                    </a:lnTo>
                    <a:lnTo>
                      <a:pt x="160338" y="287338"/>
                    </a:lnTo>
                    <a:lnTo>
                      <a:pt x="158750" y="287338"/>
                    </a:lnTo>
                    <a:lnTo>
                      <a:pt x="155575" y="282575"/>
                    </a:lnTo>
                    <a:lnTo>
                      <a:pt x="153988" y="280988"/>
                    </a:lnTo>
                    <a:lnTo>
                      <a:pt x="149225" y="273050"/>
                    </a:lnTo>
                    <a:lnTo>
                      <a:pt x="147638" y="268288"/>
                    </a:lnTo>
                    <a:lnTo>
                      <a:pt x="144463" y="266700"/>
                    </a:lnTo>
                    <a:lnTo>
                      <a:pt x="142875" y="261938"/>
                    </a:lnTo>
                    <a:lnTo>
                      <a:pt x="139700" y="260350"/>
                    </a:lnTo>
                    <a:lnTo>
                      <a:pt x="134938" y="257175"/>
                    </a:lnTo>
                    <a:lnTo>
                      <a:pt x="133350" y="252413"/>
                    </a:lnTo>
                    <a:lnTo>
                      <a:pt x="131763" y="250825"/>
                    </a:lnTo>
                    <a:lnTo>
                      <a:pt x="128588" y="249238"/>
                    </a:lnTo>
                    <a:lnTo>
                      <a:pt x="128588" y="246063"/>
                    </a:lnTo>
                    <a:lnTo>
                      <a:pt x="131763" y="249238"/>
                    </a:lnTo>
                    <a:lnTo>
                      <a:pt x="131763" y="246063"/>
                    </a:lnTo>
                    <a:lnTo>
                      <a:pt x="131763" y="244475"/>
                    </a:lnTo>
                    <a:lnTo>
                      <a:pt x="128588" y="241300"/>
                    </a:lnTo>
                    <a:lnTo>
                      <a:pt x="127000" y="241300"/>
                    </a:lnTo>
                    <a:lnTo>
                      <a:pt x="127000" y="239713"/>
                    </a:lnTo>
                    <a:lnTo>
                      <a:pt x="123825" y="236538"/>
                    </a:lnTo>
                    <a:lnTo>
                      <a:pt x="123825" y="234950"/>
                    </a:lnTo>
                    <a:lnTo>
                      <a:pt x="115888" y="223838"/>
                    </a:lnTo>
                    <a:lnTo>
                      <a:pt x="115888" y="222250"/>
                    </a:lnTo>
                    <a:lnTo>
                      <a:pt x="112713" y="222250"/>
                    </a:lnTo>
                    <a:lnTo>
                      <a:pt x="112713" y="219075"/>
                    </a:lnTo>
                    <a:lnTo>
                      <a:pt x="111125" y="219075"/>
                    </a:lnTo>
                    <a:lnTo>
                      <a:pt x="107950" y="219075"/>
                    </a:lnTo>
                    <a:lnTo>
                      <a:pt x="106363" y="217488"/>
                    </a:lnTo>
                    <a:lnTo>
                      <a:pt x="106363" y="214313"/>
                    </a:lnTo>
                    <a:lnTo>
                      <a:pt x="106363" y="212725"/>
                    </a:lnTo>
                    <a:lnTo>
                      <a:pt x="104775" y="212725"/>
                    </a:lnTo>
                    <a:lnTo>
                      <a:pt x="101600" y="209550"/>
                    </a:lnTo>
                    <a:lnTo>
                      <a:pt x="101600" y="207963"/>
                    </a:lnTo>
                    <a:lnTo>
                      <a:pt x="100013" y="207963"/>
                    </a:lnTo>
                    <a:lnTo>
                      <a:pt x="100013" y="206375"/>
                    </a:lnTo>
                    <a:lnTo>
                      <a:pt x="90488" y="192088"/>
                    </a:lnTo>
                    <a:lnTo>
                      <a:pt x="85725" y="187325"/>
                    </a:lnTo>
                    <a:lnTo>
                      <a:pt x="80963" y="180975"/>
                    </a:lnTo>
                    <a:lnTo>
                      <a:pt x="79375" y="180975"/>
                    </a:lnTo>
                    <a:lnTo>
                      <a:pt x="79375" y="177800"/>
                    </a:lnTo>
                    <a:lnTo>
                      <a:pt x="76200" y="177800"/>
                    </a:lnTo>
                    <a:lnTo>
                      <a:pt x="76200" y="174625"/>
                    </a:lnTo>
                    <a:lnTo>
                      <a:pt x="73025" y="169863"/>
                    </a:lnTo>
                    <a:lnTo>
                      <a:pt x="68263" y="165100"/>
                    </a:lnTo>
                    <a:lnTo>
                      <a:pt x="63500" y="160338"/>
                    </a:lnTo>
                    <a:lnTo>
                      <a:pt x="58738" y="155575"/>
                    </a:lnTo>
                    <a:lnTo>
                      <a:pt x="58738" y="153988"/>
                    </a:lnTo>
                    <a:lnTo>
                      <a:pt x="57150" y="153988"/>
                    </a:lnTo>
                    <a:lnTo>
                      <a:pt x="57150" y="150813"/>
                    </a:lnTo>
                    <a:lnTo>
                      <a:pt x="53975" y="150813"/>
                    </a:lnTo>
                    <a:lnTo>
                      <a:pt x="53975" y="149225"/>
                    </a:lnTo>
                    <a:lnTo>
                      <a:pt x="52388" y="147638"/>
                    </a:lnTo>
                    <a:lnTo>
                      <a:pt x="52388" y="144463"/>
                    </a:lnTo>
                    <a:lnTo>
                      <a:pt x="49213" y="142875"/>
                    </a:lnTo>
                    <a:lnTo>
                      <a:pt x="47625" y="139700"/>
                    </a:lnTo>
                    <a:lnTo>
                      <a:pt x="47625" y="138113"/>
                    </a:lnTo>
                    <a:lnTo>
                      <a:pt x="44450" y="134938"/>
                    </a:lnTo>
                    <a:lnTo>
                      <a:pt x="42863" y="134938"/>
                    </a:lnTo>
                    <a:lnTo>
                      <a:pt x="41275" y="133350"/>
                    </a:lnTo>
                    <a:lnTo>
                      <a:pt x="41275" y="131763"/>
                    </a:lnTo>
                    <a:lnTo>
                      <a:pt x="36513" y="128588"/>
                    </a:lnTo>
                    <a:lnTo>
                      <a:pt x="33338" y="127000"/>
                    </a:lnTo>
                    <a:lnTo>
                      <a:pt x="31750" y="123825"/>
                    </a:lnTo>
                    <a:lnTo>
                      <a:pt x="26988" y="123825"/>
                    </a:lnTo>
                    <a:lnTo>
                      <a:pt x="26988" y="122238"/>
                    </a:lnTo>
                    <a:lnTo>
                      <a:pt x="25400" y="119063"/>
                    </a:lnTo>
                    <a:lnTo>
                      <a:pt x="25400" y="117475"/>
                    </a:lnTo>
                    <a:lnTo>
                      <a:pt x="25400" y="115888"/>
                    </a:lnTo>
                    <a:lnTo>
                      <a:pt x="25400" y="112713"/>
                    </a:lnTo>
                    <a:lnTo>
                      <a:pt x="22225" y="112713"/>
                    </a:lnTo>
                    <a:lnTo>
                      <a:pt x="20638" y="112713"/>
                    </a:lnTo>
                    <a:lnTo>
                      <a:pt x="20638" y="111125"/>
                    </a:lnTo>
                    <a:lnTo>
                      <a:pt x="17463" y="111125"/>
                    </a:lnTo>
                    <a:lnTo>
                      <a:pt x="17463" y="107950"/>
                    </a:lnTo>
                    <a:lnTo>
                      <a:pt x="17463" y="106363"/>
                    </a:lnTo>
                    <a:lnTo>
                      <a:pt x="15875" y="106363"/>
                    </a:lnTo>
                    <a:lnTo>
                      <a:pt x="15875" y="103188"/>
                    </a:lnTo>
                    <a:lnTo>
                      <a:pt x="14288" y="103188"/>
                    </a:lnTo>
                    <a:lnTo>
                      <a:pt x="11113" y="100013"/>
                    </a:lnTo>
                    <a:lnTo>
                      <a:pt x="11113" y="96838"/>
                    </a:lnTo>
                    <a:lnTo>
                      <a:pt x="11113" y="95250"/>
                    </a:lnTo>
                    <a:lnTo>
                      <a:pt x="11113" y="92075"/>
                    </a:lnTo>
                    <a:lnTo>
                      <a:pt x="9525" y="90488"/>
                    </a:lnTo>
                    <a:lnTo>
                      <a:pt x="6350" y="90488"/>
                    </a:lnTo>
                    <a:lnTo>
                      <a:pt x="6350" y="87313"/>
                    </a:lnTo>
                    <a:lnTo>
                      <a:pt x="4763" y="87313"/>
                    </a:lnTo>
                    <a:lnTo>
                      <a:pt x="4763" y="85725"/>
                    </a:lnTo>
                    <a:lnTo>
                      <a:pt x="1588" y="85725"/>
                    </a:lnTo>
                    <a:lnTo>
                      <a:pt x="1588" y="84138"/>
                    </a:lnTo>
                    <a:lnTo>
                      <a:pt x="4763" y="84138"/>
                    </a:lnTo>
                    <a:lnTo>
                      <a:pt x="6350" y="84138"/>
                    </a:lnTo>
                    <a:lnTo>
                      <a:pt x="9525" y="85725"/>
                    </a:lnTo>
                    <a:lnTo>
                      <a:pt x="9525" y="87313"/>
                    </a:lnTo>
                    <a:lnTo>
                      <a:pt x="11113" y="90488"/>
                    </a:lnTo>
                    <a:lnTo>
                      <a:pt x="15875" y="92075"/>
                    </a:lnTo>
                    <a:lnTo>
                      <a:pt x="14288" y="92075"/>
                    </a:lnTo>
                    <a:lnTo>
                      <a:pt x="14288" y="95250"/>
                    </a:lnTo>
                    <a:lnTo>
                      <a:pt x="14288" y="96838"/>
                    </a:lnTo>
                    <a:lnTo>
                      <a:pt x="14288" y="100013"/>
                    </a:lnTo>
                    <a:lnTo>
                      <a:pt x="15875" y="100013"/>
                    </a:lnTo>
                    <a:lnTo>
                      <a:pt x="15875" y="96838"/>
                    </a:lnTo>
                    <a:lnTo>
                      <a:pt x="17463" y="96838"/>
                    </a:lnTo>
                    <a:lnTo>
                      <a:pt x="20638" y="100013"/>
                    </a:lnTo>
                    <a:lnTo>
                      <a:pt x="22225" y="100013"/>
                    </a:lnTo>
                    <a:lnTo>
                      <a:pt x="22225" y="101600"/>
                    </a:lnTo>
                    <a:lnTo>
                      <a:pt x="25400" y="103188"/>
                    </a:lnTo>
                    <a:lnTo>
                      <a:pt x="26988" y="106363"/>
                    </a:lnTo>
                    <a:lnTo>
                      <a:pt x="28575" y="107950"/>
                    </a:lnTo>
                    <a:lnTo>
                      <a:pt x="31750" y="107950"/>
                    </a:lnTo>
                    <a:lnTo>
                      <a:pt x="33338" y="111125"/>
                    </a:lnTo>
                    <a:lnTo>
                      <a:pt x="33338" y="112713"/>
                    </a:lnTo>
                    <a:lnTo>
                      <a:pt x="36513" y="112713"/>
                    </a:lnTo>
                    <a:lnTo>
                      <a:pt x="38100" y="112713"/>
                    </a:lnTo>
                    <a:lnTo>
                      <a:pt x="38100" y="111125"/>
                    </a:lnTo>
                    <a:lnTo>
                      <a:pt x="36513" y="111125"/>
                    </a:lnTo>
                    <a:lnTo>
                      <a:pt x="33338" y="107950"/>
                    </a:lnTo>
                    <a:lnTo>
                      <a:pt x="33338" y="106363"/>
                    </a:lnTo>
                    <a:lnTo>
                      <a:pt x="33338" y="103188"/>
                    </a:lnTo>
                    <a:lnTo>
                      <a:pt x="33338" y="101600"/>
                    </a:lnTo>
                    <a:lnTo>
                      <a:pt x="36513" y="101600"/>
                    </a:lnTo>
                    <a:lnTo>
                      <a:pt x="36513" y="100013"/>
                    </a:lnTo>
                    <a:lnTo>
                      <a:pt x="33338" y="96838"/>
                    </a:lnTo>
                    <a:lnTo>
                      <a:pt x="31750" y="96838"/>
                    </a:lnTo>
                    <a:lnTo>
                      <a:pt x="28575" y="96838"/>
                    </a:lnTo>
                    <a:lnTo>
                      <a:pt x="28575" y="95250"/>
                    </a:lnTo>
                    <a:lnTo>
                      <a:pt x="31750" y="95250"/>
                    </a:lnTo>
                    <a:lnTo>
                      <a:pt x="33338" y="95250"/>
                    </a:lnTo>
                    <a:lnTo>
                      <a:pt x="31750" y="92075"/>
                    </a:lnTo>
                    <a:lnTo>
                      <a:pt x="33338" y="92075"/>
                    </a:lnTo>
                    <a:lnTo>
                      <a:pt x="36513" y="92075"/>
                    </a:lnTo>
                    <a:lnTo>
                      <a:pt x="36513" y="95250"/>
                    </a:lnTo>
                    <a:lnTo>
                      <a:pt x="38100" y="96838"/>
                    </a:lnTo>
                    <a:lnTo>
                      <a:pt x="41275" y="100013"/>
                    </a:lnTo>
                    <a:lnTo>
                      <a:pt x="42863" y="101600"/>
                    </a:lnTo>
                    <a:lnTo>
                      <a:pt x="44450" y="101600"/>
                    </a:lnTo>
                    <a:lnTo>
                      <a:pt x="47625" y="103188"/>
                    </a:lnTo>
                    <a:lnTo>
                      <a:pt x="47625" y="101600"/>
                    </a:lnTo>
                    <a:lnTo>
                      <a:pt x="47625" y="100013"/>
                    </a:lnTo>
                    <a:lnTo>
                      <a:pt x="47625" y="96838"/>
                    </a:lnTo>
                    <a:lnTo>
                      <a:pt x="44450" y="96838"/>
                    </a:lnTo>
                    <a:lnTo>
                      <a:pt x="44450" y="95250"/>
                    </a:lnTo>
                    <a:lnTo>
                      <a:pt x="42863" y="92075"/>
                    </a:lnTo>
                    <a:lnTo>
                      <a:pt x="41275" y="92075"/>
                    </a:lnTo>
                    <a:lnTo>
                      <a:pt x="41275" y="90488"/>
                    </a:lnTo>
                    <a:lnTo>
                      <a:pt x="38100" y="87313"/>
                    </a:lnTo>
                    <a:lnTo>
                      <a:pt x="36513" y="87313"/>
                    </a:lnTo>
                    <a:lnTo>
                      <a:pt x="33338" y="90488"/>
                    </a:lnTo>
                    <a:lnTo>
                      <a:pt x="31750" y="90488"/>
                    </a:lnTo>
                    <a:lnTo>
                      <a:pt x="28575" y="90488"/>
                    </a:lnTo>
                    <a:lnTo>
                      <a:pt x="28575" y="87313"/>
                    </a:lnTo>
                    <a:lnTo>
                      <a:pt x="33338" y="87313"/>
                    </a:lnTo>
                    <a:lnTo>
                      <a:pt x="31750" y="85725"/>
                    </a:lnTo>
                    <a:lnTo>
                      <a:pt x="31750" y="84138"/>
                    </a:lnTo>
                    <a:lnTo>
                      <a:pt x="31750" y="80963"/>
                    </a:lnTo>
                    <a:lnTo>
                      <a:pt x="28575" y="80963"/>
                    </a:lnTo>
                    <a:lnTo>
                      <a:pt x="26988" y="80963"/>
                    </a:lnTo>
                    <a:lnTo>
                      <a:pt x="25400" y="79375"/>
                    </a:lnTo>
                    <a:lnTo>
                      <a:pt x="26988" y="79375"/>
                    </a:lnTo>
                    <a:lnTo>
                      <a:pt x="26988" y="76200"/>
                    </a:lnTo>
                    <a:lnTo>
                      <a:pt x="26988" y="74613"/>
                    </a:lnTo>
                    <a:lnTo>
                      <a:pt x="25400" y="73025"/>
                    </a:lnTo>
                    <a:lnTo>
                      <a:pt x="22225" y="69850"/>
                    </a:lnTo>
                    <a:lnTo>
                      <a:pt x="20638" y="69850"/>
                    </a:lnTo>
                    <a:lnTo>
                      <a:pt x="17463" y="68263"/>
                    </a:lnTo>
                    <a:lnTo>
                      <a:pt x="15875" y="65088"/>
                    </a:lnTo>
                    <a:lnTo>
                      <a:pt x="14288" y="65088"/>
                    </a:lnTo>
                    <a:lnTo>
                      <a:pt x="14288" y="63500"/>
                    </a:lnTo>
                    <a:lnTo>
                      <a:pt x="17463" y="63500"/>
                    </a:lnTo>
                    <a:lnTo>
                      <a:pt x="20638" y="63500"/>
                    </a:lnTo>
                    <a:lnTo>
                      <a:pt x="22225" y="65088"/>
                    </a:lnTo>
                    <a:lnTo>
                      <a:pt x="25400" y="69850"/>
                    </a:lnTo>
                    <a:lnTo>
                      <a:pt x="26988" y="69850"/>
                    </a:lnTo>
                    <a:lnTo>
                      <a:pt x="28575" y="73025"/>
                    </a:lnTo>
                    <a:lnTo>
                      <a:pt x="31750" y="73025"/>
                    </a:lnTo>
                    <a:lnTo>
                      <a:pt x="33338" y="73025"/>
                    </a:lnTo>
                    <a:lnTo>
                      <a:pt x="31750" y="74613"/>
                    </a:lnTo>
                    <a:lnTo>
                      <a:pt x="31750" y="76200"/>
                    </a:lnTo>
                    <a:lnTo>
                      <a:pt x="33338" y="76200"/>
                    </a:lnTo>
                    <a:lnTo>
                      <a:pt x="36513" y="76200"/>
                    </a:lnTo>
                    <a:lnTo>
                      <a:pt x="38100" y="76200"/>
                    </a:lnTo>
                    <a:lnTo>
                      <a:pt x="38100" y="74613"/>
                    </a:lnTo>
                    <a:lnTo>
                      <a:pt x="38100" y="73025"/>
                    </a:lnTo>
                    <a:lnTo>
                      <a:pt x="41275" y="73025"/>
                    </a:lnTo>
                    <a:lnTo>
                      <a:pt x="41275" y="74613"/>
                    </a:lnTo>
                    <a:lnTo>
                      <a:pt x="41275" y="76200"/>
                    </a:lnTo>
                    <a:lnTo>
                      <a:pt x="41275" y="79375"/>
                    </a:lnTo>
                    <a:lnTo>
                      <a:pt x="41275" y="80963"/>
                    </a:lnTo>
                    <a:lnTo>
                      <a:pt x="42863" y="80963"/>
                    </a:lnTo>
                    <a:lnTo>
                      <a:pt x="42863" y="84138"/>
                    </a:lnTo>
                    <a:lnTo>
                      <a:pt x="44450" y="84138"/>
                    </a:lnTo>
                    <a:lnTo>
                      <a:pt x="44450" y="80963"/>
                    </a:lnTo>
                    <a:lnTo>
                      <a:pt x="42863" y="80963"/>
                    </a:lnTo>
                    <a:lnTo>
                      <a:pt x="42863" y="79375"/>
                    </a:lnTo>
                    <a:lnTo>
                      <a:pt x="44450" y="79375"/>
                    </a:lnTo>
                    <a:lnTo>
                      <a:pt x="49213" y="80963"/>
                    </a:lnTo>
                    <a:lnTo>
                      <a:pt x="53975" y="85725"/>
                    </a:lnTo>
                    <a:lnTo>
                      <a:pt x="53975" y="84138"/>
                    </a:lnTo>
                    <a:lnTo>
                      <a:pt x="53975" y="80963"/>
                    </a:lnTo>
                    <a:lnTo>
                      <a:pt x="53975" y="79375"/>
                    </a:lnTo>
                    <a:lnTo>
                      <a:pt x="57150" y="79375"/>
                    </a:lnTo>
                    <a:lnTo>
                      <a:pt x="57150" y="76200"/>
                    </a:lnTo>
                    <a:lnTo>
                      <a:pt x="57150" y="74613"/>
                    </a:lnTo>
                    <a:lnTo>
                      <a:pt x="57150" y="73025"/>
                    </a:lnTo>
                    <a:lnTo>
                      <a:pt x="58738" y="73025"/>
                    </a:lnTo>
                    <a:lnTo>
                      <a:pt x="60325" y="74613"/>
                    </a:lnTo>
                    <a:lnTo>
                      <a:pt x="63500" y="76200"/>
                    </a:lnTo>
                    <a:lnTo>
                      <a:pt x="63500" y="79375"/>
                    </a:lnTo>
                    <a:lnTo>
                      <a:pt x="65088" y="79375"/>
                    </a:lnTo>
                    <a:lnTo>
                      <a:pt x="68263" y="80963"/>
                    </a:lnTo>
                    <a:lnTo>
                      <a:pt x="69850" y="84138"/>
                    </a:lnTo>
                    <a:lnTo>
                      <a:pt x="73025" y="84138"/>
                    </a:lnTo>
                    <a:lnTo>
                      <a:pt x="74613" y="85725"/>
                    </a:lnTo>
                    <a:lnTo>
                      <a:pt x="74613" y="87313"/>
                    </a:lnTo>
                    <a:lnTo>
                      <a:pt x="76200" y="85725"/>
                    </a:lnTo>
                    <a:lnTo>
                      <a:pt x="76200" y="84138"/>
                    </a:lnTo>
                    <a:lnTo>
                      <a:pt x="74613" y="84138"/>
                    </a:lnTo>
                    <a:lnTo>
                      <a:pt x="74613" y="80963"/>
                    </a:lnTo>
                    <a:lnTo>
                      <a:pt x="76200" y="80963"/>
                    </a:lnTo>
                    <a:lnTo>
                      <a:pt x="79375" y="85725"/>
                    </a:lnTo>
                    <a:lnTo>
                      <a:pt x="84138" y="87313"/>
                    </a:lnTo>
                    <a:lnTo>
                      <a:pt x="90488" y="92075"/>
                    </a:lnTo>
                    <a:lnTo>
                      <a:pt x="92075" y="92075"/>
                    </a:lnTo>
                    <a:lnTo>
                      <a:pt x="92075" y="90488"/>
                    </a:lnTo>
                    <a:lnTo>
                      <a:pt x="90488" y="90488"/>
                    </a:lnTo>
                    <a:lnTo>
                      <a:pt x="90488" y="87313"/>
                    </a:lnTo>
                    <a:lnTo>
                      <a:pt x="88900" y="85725"/>
                    </a:lnTo>
                    <a:lnTo>
                      <a:pt x="85725" y="85725"/>
                    </a:lnTo>
                    <a:lnTo>
                      <a:pt x="85725" y="84138"/>
                    </a:lnTo>
                    <a:lnTo>
                      <a:pt x="84138" y="80963"/>
                    </a:lnTo>
                    <a:lnTo>
                      <a:pt x="80963" y="79375"/>
                    </a:lnTo>
                    <a:lnTo>
                      <a:pt x="80963" y="76200"/>
                    </a:lnTo>
                    <a:lnTo>
                      <a:pt x="76200" y="74613"/>
                    </a:lnTo>
                    <a:lnTo>
                      <a:pt x="74613" y="73025"/>
                    </a:lnTo>
                    <a:lnTo>
                      <a:pt x="74613" y="69850"/>
                    </a:lnTo>
                    <a:lnTo>
                      <a:pt x="76200" y="73025"/>
                    </a:lnTo>
                    <a:lnTo>
                      <a:pt x="80963" y="74613"/>
                    </a:lnTo>
                    <a:lnTo>
                      <a:pt x="84138" y="76200"/>
                    </a:lnTo>
                    <a:lnTo>
                      <a:pt x="85725" y="79375"/>
                    </a:lnTo>
                    <a:lnTo>
                      <a:pt x="88900" y="79375"/>
                    </a:lnTo>
                    <a:lnTo>
                      <a:pt x="88900" y="80963"/>
                    </a:lnTo>
                    <a:lnTo>
                      <a:pt x="90488" y="80963"/>
                    </a:lnTo>
                    <a:lnTo>
                      <a:pt x="90488" y="79375"/>
                    </a:lnTo>
                    <a:lnTo>
                      <a:pt x="88900" y="79375"/>
                    </a:lnTo>
                    <a:lnTo>
                      <a:pt x="85725" y="76200"/>
                    </a:lnTo>
                    <a:lnTo>
                      <a:pt x="88900" y="76200"/>
                    </a:lnTo>
                    <a:lnTo>
                      <a:pt x="92075" y="79375"/>
                    </a:lnTo>
                    <a:lnTo>
                      <a:pt x="95250" y="80963"/>
                    </a:lnTo>
                    <a:lnTo>
                      <a:pt x="96838" y="84138"/>
                    </a:lnTo>
                    <a:lnTo>
                      <a:pt x="100013" y="84138"/>
                    </a:lnTo>
                    <a:lnTo>
                      <a:pt x="101600" y="84138"/>
                    </a:lnTo>
                    <a:lnTo>
                      <a:pt x="104775" y="85725"/>
                    </a:lnTo>
                    <a:lnTo>
                      <a:pt x="104775" y="87313"/>
                    </a:lnTo>
                    <a:lnTo>
                      <a:pt x="106363" y="87313"/>
                    </a:lnTo>
                    <a:lnTo>
                      <a:pt x="107950" y="85725"/>
                    </a:lnTo>
                    <a:lnTo>
                      <a:pt x="111125" y="87313"/>
                    </a:lnTo>
                    <a:lnTo>
                      <a:pt x="112713" y="87313"/>
                    </a:lnTo>
                    <a:lnTo>
                      <a:pt x="112713" y="85725"/>
                    </a:lnTo>
                    <a:lnTo>
                      <a:pt x="111125" y="85725"/>
                    </a:lnTo>
                    <a:lnTo>
                      <a:pt x="111125" y="84138"/>
                    </a:lnTo>
                    <a:lnTo>
                      <a:pt x="112713" y="84138"/>
                    </a:lnTo>
                    <a:lnTo>
                      <a:pt x="115888" y="84138"/>
                    </a:lnTo>
                    <a:lnTo>
                      <a:pt x="117475" y="84138"/>
                    </a:lnTo>
                    <a:lnTo>
                      <a:pt x="117475" y="80963"/>
                    </a:lnTo>
                    <a:lnTo>
                      <a:pt x="115888" y="80963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2713" y="76200"/>
                    </a:lnTo>
                    <a:lnTo>
                      <a:pt x="111125" y="73025"/>
                    </a:lnTo>
                    <a:lnTo>
                      <a:pt x="107950" y="69850"/>
                    </a:lnTo>
                    <a:lnTo>
                      <a:pt x="106363" y="68263"/>
                    </a:lnTo>
                    <a:lnTo>
                      <a:pt x="104775" y="65088"/>
                    </a:lnTo>
                    <a:lnTo>
                      <a:pt x="106363" y="63500"/>
                    </a:lnTo>
                    <a:lnTo>
                      <a:pt x="106363" y="60325"/>
                    </a:lnTo>
                    <a:lnTo>
                      <a:pt x="106363" y="58738"/>
                    </a:lnTo>
                    <a:lnTo>
                      <a:pt x="104775" y="58738"/>
                    </a:lnTo>
                    <a:close/>
                    <a:moveTo>
                      <a:pt x="377825" y="0"/>
                    </a:moveTo>
                    <a:lnTo>
                      <a:pt x="379413" y="0"/>
                    </a:lnTo>
                    <a:lnTo>
                      <a:pt x="379413" y="1588"/>
                    </a:lnTo>
                    <a:lnTo>
                      <a:pt x="377825" y="15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文本框 233">
              <a:extLst>
                <a:ext uri="{FF2B5EF4-FFF2-40B4-BE49-F238E27FC236}">
                  <a16:creationId xmlns:a16="http://schemas.microsoft.com/office/drawing/2014/main" id="{D36C0277-477A-75EE-91F4-4404208243AE}"/>
                </a:ext>
              </a:extLst>
            </p:cNvPr>
            <p:cNvSpPr txBox="1"/>
            <p:nvPr/>
          </p:nvSpPr>
          <p:spPr>
            <a:xfrm>
              <a:off x="5810048" y="561942"/>
              <a:ext cx="8963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rgbClr val="CE0000"/>
                  </a:solidFill>
                  <a:latin typeface="微米有行" pitchFamily="2" charset="-128"/>
                  <a:ea typeface="微米有行" pitchFamily="2" charset="-128"/>
                </a:rPr>
                <a:t>2024</a:t>
              </a:r>
              <a:endParaRPr lang="zh-CN" altLang="en-US" sz="2400" dirty="0">
                <a:solidFill>
                  <a:srgbClr val="CE0000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  <p:sp>
        <p:nvSpPr>
          <p:cNvPr id="235" name="文本框 234">
            <a:extLst>
              <a:ext uri="{FF2B5EF4-FFF2-40B4-BE49-F238E27FC236}">
                <a16:creationId xmlns:a16="http://schemas.microsoft.com/office/drawing/2014/main" id="{AE05B74A-350F-DEC3-A39A-717522B516C5}"/>
              </a:ext>
            </a:extLst>
          </p:cNvPr>
          <p:cNvSpPr txBox="1"/>
          <p:nvPr/>
        </p:nvSpPr>
        <p:spPr>
          <a:xfrm>
            <a:off x="3902351" y="4272015"/>
            <a:ext cx="4387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200" b="1" dirty="0">
                <a:latin typeface="+mn-ea"/>
              </a:rPr>
              <a:t>龙年汇报  </a:t>
            </a:r>
            <a:r>
              <a:rPr lang="en-US" altLang="zh-CN" sz="1200" b="1" dirty="0">
                <a:latin typeface="+mn-ea"/>
              </a:rPr>
              <a:t>/  </a:t>
            </a:r>
            <a:r>
              <a:rPr lang="zh-CN" altLang="en-US" sz="1200" b="1" dirty="0">
                <a:latin typeface="+mn-ea"/>
              </a:rPr>
              <a:t>年终总结  </a:t>
            </a:r>
            <a:r>
              <a:rPr lang="en-US" altLang="zh-CN" sz="1200" b="1" dirty="0">
                <a:latin typeface="+mn-ea"/>
              </a:rPr>
              <a:t>/  </a:t>
            </a:r>
            <a:r>
              <a:rPr lang="zh-CN" altLang="en-US" sz="1200" b="1" dirty="0">
                <a:latin typeface="+mn-ea"/>
              </a:rPr>
              <a:t>新年工作计划  </a:t>
            </a:r>
            <a:r>
              <a:rPr lang="en-US" altLang="zh-CN" sz="1200" b="1" dirty="0">
                <a:latin typeface="+mn-ea"/>
              </a:rPr>
              <a:t>/  </a:t>
            </a:r>
            <a:r>
              <a:rPr lang="zh-CN" altLang="en-US" sz="1200" b="1" dirty="0">
                <a:latin typeface="+mn-ea"/>
              </a:rPr>
              <a:t>年会  </a:t>
            </a:r>
            <a:r>
              <a:rPr lang="en-US" altLang="zh-CN" sz="1200" b="1" dirty="0">
                <a:latin typeface="+mn-ea"/>
              </a:rPr>
              <a:t>/  </a:t>
            </a:r>
            <a:r>
              <a:rPr lang="zh-CN" altLang="en-US" sz="1200" b="1" dirty="0">
                <a:latin typeface="+mn-ea"/>
              </a:rPr>
              <a:t>颁奖典礼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CBFDD744-A048-1EDE-AA8C-C69602079A3F}"/>
              </a:ext>
            </a:extLst>
          </p:cNvPr>
          <p:cNvGrpSpPr/>
          <p:nvPr/>
        </p:nvGrpSpPr>
        <p:grpSpPr>
          <a:xfrm>
            <a:off x="3911456" y="5258500"/>
            <a:ext cx="4378193" cy="315056"/>
            <a:chOff x="1356273" y="4705896"/>
            <a:chExt cx="4378193" cy="315056"/>
          </a:xfrm>
        </p:grpSpPr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90D4BB13-D40B-8423-231E-44A27C7D0E9A}"/>
                </a:ext>
              </a:extLst>
            </p:cNvPr>
            <p:cNvSpPr txBox="1"/>
            <p:nvPr/>
          </p:nvSpPr>
          <p:spPr>
            <a:xfrm>
              <a:off x="1689741" y="4713175"/>
              <a:ext cx="20271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51PPT</a:t>
              </a: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模板网</a:t>
              </a:r>
            </a:p>
          </p:txBody>
        </p:sp>
        <p:sp>
          <p:nvSpPr>
            <p:cNvPr id="57" name="iconfont-10019-4889788">
              <a:extLst>
                <a:ext uri="{FF2B5EF4-FFF2-40B4-BE49-F238E27FC236}">
                  <a16:creationId xmlns:a16="http://schemas.microsoft.com/office/drawing/2014/main" id="{B2DE5D70-837C-E0D5-2D5C-FE9B26DA9AFA}"/>
                </a:ext>
              </a:extLst>
            </p:cNvPr>
            <p:cNvSpPr/>
            <p:nvPr/>
          </p:nvSpPr>
          <p:spPr>
            <a:xfrm>
              <a:off x="1356273" y="4705898"/>
              <a:ext cx="307776" cy="307776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D40D30E6-8F7B-310A-CFCA-84FA66BA130A}"/>
                </a:ext>
              </a:extLst>
            </p:cNvPr>
            <p:cNvSpPr txBox="1"/>
            <p:nvPr/>
          </p:nvSpPr>
          <p:spPr>
            <a:xfrm>
              <a:off x="4066261" y="4705896"/>
              <a:ext cx="16682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时间：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2024.01.29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endParaRPr>
            </a:p>
          </p:txBody>
        </p:sp>
        <p:sp>
          <p:nvSpPr>
            <p:cNvPr id="59" name="iconfont-11899-5651509">
              <a:extLst>
                <a:ext uri="{FF2B5EF4-FFF2-40B4-BE49-F238E27FC236}">
                  <a16:creationId xmlns:a16="http://schemas.microsoft.com/office/drawing/2014/main" id="{297FB7EB-9DD7-7DFA-1366-0B4FC368F6CD}"/>
                </a:ext>
              </a:extLst>
            </p:cNvPr>
            <p:cNvSpPr/>
            <p:nvPr/>
          </p:nvSpPr>
          <p:spPr>
            <a:xfrm>
              <a:off x="3737647" y="4705900"/>
              <a:ext cx="307836" cy="307774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61" name="组合 160">
            <a:extLst>
              <a:ext uri="{FF2B5EF4-FFF2-40B4-BE49-F238E27FC236}">
                <a16:creationId xmlns:a16="http://schemas.microsoft.com/office/drawing/2014/main" id="{91662986-CFA5-F215-DFC8-6240769D1852}"/>
              </a:ext>
            </a:extLst>
          </p:cNvPr>
          <p:cNvGrpSpPr/>
          <p:nvPr/>
        </p:nvGrpSpPr>
        <p:grpSpPr>
          <a:xfrm>
            <a:off x="8901122" y="4202638"/>
            <a:ext cx="731290" cy="414589"/>
            <a:chOff x="8901122" y="4202638"/>
            <a:chExt cx="731290" cy="414589"/>
          </a:xfrm>
          <a:gradFill>
            <a:gsLst>
              <a:gs pos="0">
                <a:srgbClr val="FF0701">
                  <a:alpha val="0"/>
                </a:srgbClr>
              </a:gs>
              <a:gs pos="100000">
                <a:srgbClr val="CE0000"/>
              </a:gs>
            </a:gsLst>
            <a:lin ang="0" scaled="1"/>
          </a:gradFill>
        </p:grpSpPr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A89ADBC-C139-0BEF-CF09-035BF3EF9551}"/>
                </a:ext>
              </a:extLst>
            </p:cNvPr>
            <p:cNvSpPr/>
            <p:nvPr/>
          </p:nvSpPr>
          <p:spPr>
            <a:xfrm>
              <a:off x="8906882" y="4202638"/>
              <a:ext cx="224569" cy="259119"/>
            </a:xfrm>
            <a:custGeom>
              <a:avLst/>
              <a:gdLst>
                <a:gd name="connsiteX0" fmla="*/ 115163 w 224569"/>
                <a:gd name="connsiteY0" fmla="*/ 0 h 259119"/>
                <a:gd name="connsiteX1" fmla="*/ 224569 w 224569"/>
                <a:gd name="connsiteY1" fmla="*/ 103648 h 259119"/>
                <a:gd name="connsiteX2" fmla="*/ 46065 w 224569"/>
                <a:gd name="connsiteY2" fmla="*/ 259119 h 259119"/>
                <a:gd name="connsiteX3" fmla="*/ 0 w 224569"/>
                <a:gd name="connsiteY3" fmla="*/ 253360 h 259119"/>
                <a:gd name="connsiteX4" fmla="*/ 138196 w 224569"/>
                <a:gd name="connsiteY4" fmla="*/ 138197 h 259119"/>
                <a:gd name="connsiteX5" fmla="*/ 97889 w 224569"/>
                <a:gd name="connsiteY5" fmla="*/ 86373 h 259119"/>
                <a:gd name="connsiteX6" fmla="*/ 63340 w 224569"/>
                <a:gd name="connsiteY6" fmla="*/ 115164 h 259119"/>
                <a:gd name="connsiteX7" fmla="*/ 28790 w 224569"/>
                <a:gd name="connsiteY7" fmla="*/ 51824 h 259119"/>
                <a:gd name="connsiteX8" fmla="*/ 115163 w 224569"/>
                <a:gd name="connsiteY8" fmla="*/ 0 h 25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569" h="259119">
                  <a:moveTo>
                    <a:pt x="115163" y="0"/>
                  </a:moveTo>
                  <a:cubicBezTo>
                    <a:pt x="184261" y="0"/>
                    <a:pt x="224569" y="40308"/>
                    <a:pt x="224569" y="103648"/>
                  </a:cubicBezTo>
                  <a:cubicBezTo>
                    <a:pt x="224569" y="213053"/>
                    <a:pt x="109405" y="259119"/>
                    <a:pt x="46065" y="259119"/>
                  </a:cubicBezTo>
                  <a:cubicBezTo>
                    <a:pt x="34549" y="259119"/>
                    <a:pt x="17274" y="259119"/>
                    <a:pt x="0" y="253360"/>
                  </a:cubicBezTo>
                  <a:cubicBezTo>
                    <a:pt x="57581" y="230328"/>
                    <a:pt x="138196" y="207295"/>
                    <a:pt x="138196" y="138197"/>
                  </a:cubicBezTo>
                  <a:cubicBezTo>
                    <a:pt x="138196" y="115164"/>
                    <a:pt x="103647" y="86373"/>
                    <a:pt x="97889" y="86373"/>
                  </a:cubicBezTo>
                  <a:cubicBezTo>
                    <a:pt x="80614" y="86373"/>
                    <a:pt x="69098" y="103648"/>
                    <a:pt x="63340" y="115164"/>
                  </a:cubicBezTo>
                  <a:cubicBezTo>
                    <a:pt x="51823" y="103648"/>
                    <a:pt x="28790" y="57582"/>
                    <a:pt x="28790" y="51824"/>
                  </a:cubicBezTo>
                  <a:cubicBezTo>
                    <a:pt x="28790" y="5758"/>
                    <a:pt x="92130" y="0"/>
                    <a:pt x="11516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AC8F082-DE74-892D-309D-9B94CB2E158C}"/>
                </a:ext>
              </a:extLst>
            </p:cNvPr>
            <p:cNvSpPr/>
            <p:nvPr/>
          </p:nvSpPr>
          <p:spPr>
            <a:xfrm>
              <a:off x="8901122" y="4306285"/>
              <a:ext cx="731290" cy="310942"/>
            </a:xfrm>
            <a:custGeom>
              <a:avLst/>
              <a:gdLst>
                <a:gd name="connsiteX0" fmla="*/ 529754 w 731290"/>
                <a:gd name="connsiteY0" fmla="*/ 0 h 310942"/>
                <a:gd name="connsiteX1" fmla="*/ 731290 w 731290"/>
                <a:gd name="connsiteY1" fmla="*/ 178503 h 310942"/>
                <a:gd name="connsiteX2" fmla="*/ 616126 w 731290"/>
                <a:gd name="connsiteY2" fmla="*/ 310942 h 310942"/>
                <a:gd name="connsiteX3" fmla="*/ 512479 w 731290"/>
                <a:gd name="connsiteY3" fmla="*/ 224569 h 310942"/>
                <a:gd name="connsiteX4" fmla="*/ 570061 w 731290"/>
                <a:gd name="connsiteY4" fmla="*/ 143954 h 310942"/>
                <a:gd name="connsiteX5" fmla="*/ 621885 w 731290"/>
                <a:gd name="connsiteY5" fmla="*/ 178503 h 310942"/>
                <a:gd name="connsiteX6" fmla="*/ 564303 w 731290"/>
                <a:gd name="connsiteY6" fmla="*/ 230327 h 310942"/>
                <a:gd name="connsiteX7" fmla="*/ 633401 w 731290"/>
                <a:gd name="connsiteY7" fmla="*/ 270634 h 310942"/>
                <a:gd name="connsiteX8" fmla="*/ 702499 w 731290"/>
                <a:gd name="connsiteY8" fmla="*/ 190020 h 310942"/>
                <a:gd name="connsiteX9" fmla="*/ 564303 w 731290"/>
                <a:gd name="connsiteY9" fmla="*/ 74856 h 310942"/>
                <a:gd name="connsiteX10" fmla="*/ 115164 w 731290"/>
                <a:gd name="connsiteY10" fmla="*/ 218811 h 310942"/>
                <a:gd name="connsiteX11" fmla="*/ 0 w 731290"/>
                <a:gd name="connsiteY11" fmla="*/ 195778 h 310942"/>
                <a:gd name="connsiteX12" fmla="*/ 57582 w 731290"/>
                <a:gd name="connsiteY12" fmla="*/ 201536 h 310942"/>
                <a:gd name="connsiteX13" fmla="*/ 529754 w 731290"/>
                <a:gd name="connsiteY13" fmla="*/ 0 h 31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290" h="310942">
                  <a:moveTo>
                    <a:pt x="529754" y="0"/>
                  </a:moveTo>
                  <a:cubicBezTo>
                    <a:pt x="627643" y="0"/>
                    <a:pt x="731290" y="80614"/>
                    <a:pt x="731290" y="178503"/>
                  </a:cubicBezTo>
                  <a:cubicBezTo>
                    <a:pt x="731290" y="259118"/>
                    <a:pt x="685225" y="310942"/>
                    <a:pt x="616126" y="310942"/>
                  </a:cubicBezTo>
                  <a:cubicBezTo>
                    <a:pt x="552786" y="310942"/>
                    <a:pt x="512479" y="287909"/>
                    <a:pt x="512479" y="224569"/>
                  </a:cubicBezTo>
                  <a:cubicBezTo>
                    <a:pt x="512479" y="190020"/>
                    <a:pt x="523995" y="143954"/>
                    <a:pt x="570061" y="143954"/>
                  </a:cubicBezTo>
                  <a:cubicBezTo>
                    <a:pt x="593094" y="143954"/>
                    <a:pt x="621885" y="161229"/>
                    <a:pt x="621885" y="178503"/>
                  </a:cubicBezTo>
                  <a:cubicBezTo>
                    <a:pt x="621885" y="195778"/>
                    <a:pt x="581577" y="213052"/>
                    <a:pt x="564303" y="230327"/>
                  </a:cubicBezTo>
                  <a:cubicBezTo>
                    <a:pt x="587335" y="253360"/>
                    <a:pt x="604610" y="270634"/>
                    <a:pt x="633401" y="270634"/>
                  </a:cubicBezTo>
                  <a:cubicBezTo>
                    <a:pt x="685225" y="270634"/>
                    <a:pt x="702499" y="218811"/>
                    <a:pt x="702499" y="190020"/>
                  </a:cubicBezTo>
                  <a:cubicBezTo>
                    <a:pt x="702499" y="109405"/>
                    <a:pt x="621885" y="74856"/>
                    <a:pt x="564303" y="74856"/>
                  </a:cubicBezTo>
                  <a:cubicBezTo>
                    <a:pt x="443381" y="74856"/>
                    <a:pt x="270635" y="218811"/>
                    <a:pt x="115164" y="218811"/>
                  </a:cubicBezTo>
                  <a:cubicBezTo>
                    <a:pt x="103648" y="218811"/>
                    <a:pt x="40308" y="207294"/>
                    <a:pt x="0" y="195778"/>
                  </a:cubicBezTo>
                  <a:cubicBezTo>
                    <a:pt x="17275" y="195778"/>
                    <a:pt x="40308" y="201536"/>
                    <a:pt x="57582" y="201536"/>
                  </a:cubicBezTo>
                  <a:cubicBezTo>
                    <a:pt x="230328" y="201536"/>
                    <a:pt x="351250" y="0"/>
                    <a:pt x="5297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id="{D6495AC7-1EDD-D161-268E-C7170A18BC45}"/>
              </a:ext>
            </a:extLst>
          </p:cNvPr>
          <p:cNvGrpSpPr/>
          <p:nvPr/>
        </p:nvGrpSpPr>
        <p:grpSpPr>
          <a:xfrm>
            <a:off x="2559585" y="4202638"/>
            <a:ext cx="737790" cy="414589"/>
            <a:chOff x="2559585" y="4202638"/>
            <a:chExt cx="737790" cy="414589"/>
          </a:xfrm>
          <a:gradFill>
            <a:gsLst>
              <a:gs pos="100000">
                <a:srgbClr val="FF0701">
                  <a:alpha val="0"/>
                </a:srgbClr>
              </a:gs>
              <a:gs pos="0">
                <a:srgbClr val="CE0000"/>
              </a:gs>
            </a:gsLst>
            <a:lin ang="0" scaled="1"/>
          </a:gradFill>
        </p:grpSpPr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17E77677-ABE7-F2F2-D931-27C496B1D754}"/>
                </a:ext>
              </a:extLst>
            </p:cNvPr>
            <p:cNvSpPr/>
            <p:nvPr/>
          </p:nvSpPr>
          <p:spPr>
            <a:xfrm flipH="1">
              <a:off x="3064999" y="4202638"/>
              <a:ext cx="226565" cy="259119"/>
            </a:xfrm>
            <a:custGeom>
              <a:avLst/>
              <a:gdLst>
                <a:gd name="connsiteX0" fmla="*/ 115163 w 224569"/>
                <a:gd name="connsiteY0" fmla="*/ 0 h 259119"/>
                <a:gd name="connsiteX1" fmla="*/ 224569 w 224569"/>
                <a:gd name="connsiteY1" fmla="*/ 103648 h 259119"/>
                <a:gd name="connsiteX2" fmla="*/ 46065 w 224569"/>
                <a:gd name="connsiteY2" fmla="*/ 259119 h 259119"/>
                <a:gd name="connsiteX3" fmla="*/ 0 w 224569"/>
                <a:gd name="connsiteY3" fmla="*/ 253360 h 259119"/>
                <a:gd name="connsiteX4" fmla="*/ 138196 w 224569"/>
                <a:gd name="connsiteY4" fmla="*/ 138197 h 259119"/>
                <a:gd name="connsiteX5" fmla="*/ 97889 w 224569"/>
                <a:gd name="connsiteY5" fmla="*/ 86373 h 259119"/>
                <a:gd name="connsiteX6" fmla="*/ 63340 w 224569"/>
                <a:gd name="connsiteY6" fmla="*/ 115164 h 259119"/>
                <a:gd name="connsiteX7" fmla="*/ 28790 w 224569"/>
                <a:gd name="connsiteY7" fmla="*/ 51824 h 259119"/>
                <a:gd name="connsiteX8" fmla="*/ 115163 w 224569"/>
                <a:gd name="connsiteY8" fmla="*/ 0 h 25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569" h="259119">
                  <a:moveTo>
                    <a:pt x="115163" y="0"/>
                  </a:moveTo>
                  <a:cubicBezTo>
                    <a:pt x="184261" y="0"/>
                    <a:pt x="224569" y="40308"/>
                    <a:pt x="224569" y="103648"/>
                  </a:cubicBezTo>
                  <a:cubicBezTo>
                    <a:pt x="224569" y="213053"/>
                    <a:pt x="109405" y="259119"/>
                    <a:pt x="46065" y="259119"/>
                  </a:cubicBezTo>
                  <a:cubicBezTo>
                    <a:pt x="34549" y="259119"/>
                    <a:pt x="17274" y="259119"/>
                    <a:pt x="0" y="253360"/>
                  </a:cubicBezTo>
                  <a:cubicBezTo>
                    <a:pt x="57581" y="230328"/>
                    <a:pt x="138196" y="207295"/>
                    <a:pt x="138196" y="138197"/>
                  </a:cubicBezTo>
                  <a:cubicBezTo>
                    <a:pt x="138196" y="115164"/>
                    <a:pt x="103647" y="86373"/>
                    <a:pt x="97889" y="86373"/>
                  </a:cubicBezTo>
                  <a:cubicBezTo>
                    <a:pt x="80614" y="86373"/>
                    <a:pt x="69098" y="103648"/>
                    <a:pt x="63340" y="115164"/>
                  </a:cubicBezTo>
                  <a:cubicBezTo>
                    <a:pt x="51823" y="103648"/>
                    <a:pt x="28790" y="57582"/>
                    <a:pt x="28790" y="51824"/>
                  </a:cubicBezTo>
                  <a:cubicBezTo>
                    <a:pt x="28790" y="5758"/>
                    <a:pt x="92130" y="0"/>
                    <a:pt x="11516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062520B5-9232-BB64-5DFF-B3C5516E86D3}"/>
                </a:ext>
              </a:extLst>
            </p:cNvPr>
            <p:cNvSpPr/>
            <p:nvPr/>
          </p:nvSpPr>
          <p:spPr>
            <a:xfrm flipH="1">
              <a:off x="2559585" y="4306285"/>
              <a:ext cx="737790" cy="310942"/>
            </a:xfrm>
            <a:custGeom>
              <a:avLst/>
              <a:gdLst>
                <a:gd name="connsiteX0" fmla="*/ 529754 w 731290"/>
                <a:gd name="connsiteY0" fmla="*/ 0 h 310942"/>
                <a:gd name="connsiteX1" fmla="*/ 731290 w 731290"/>
                <a:gd name="connsiteY1" fmla="*/ 178503 h 310942"/>
                <a:gd name="connsiteX2" fmla="*/ 616126 w 731290"/>
                <a:gd name="connsiteY2" fmla="*/ 310942 h 310942"/>
                <a:gd name="connsiteX3" fmla="*/ 512479 w 731290"/>
                <a:gd name="connsiteY3" fmla="*/ 224569 h 310942"/>
                <a:gd name="connsiteX4" fmla="*/ 570061 w 731290"/>
                <a:gd name="connsiteY4" fmla="*/ 143954 h 310942"/>
                <a:gd name="connsiteX5" fmla="*/ 621885 w 731290"/>
                <a:gd name="connsiteY5" fmla="*/ 178503 h 310942"/>
                <a:gd name="connsiteX6" fmla="*/ 564303 w 731290"/>
                <a:gd name="connsiteY6" fmla="*/ 230327 h 310942"/>
                <a:gd name="connsiteX7" fmla="*/ 633401 w 731290"/>
                <a:gd name="connsiteY7" fmla="*/ 270634 h 310942"/>
                <a:gd name="connsiteX8" fmla="*/ 702499 w 731290"/>
                <a:gd name="connsiteY8" fmla="*/ 190020 h 310942"/>
                <a:gd name="connsiteX9" fmla="*/ 564303 w 731290"/>
                <a:gd name="connsiteY9" fmla="*/ 74856 h 310942"/>
                <a:gd name="connsiteX10" fmla="*/ 115164 w 731290"/>
                <a:gd name="connsiteY10" fmla="*/ 218811 h 310942"/>
                <a:gd name="connsiteX11" fmla="*/ 0 w 731290"/>
                <a:gd name="connsiteY11" fmla="*/ 195778 h 310942"/>
                <a:gd name="connsiteX12" fmla="*/ 57582 w 731290"/>
                <a:gd name="connsiteY12" fmla="*/ 201536 h 310942"/>
                <a:gd name="connsiteX13" fmla="*/ 529754 w 731290"/>
                <a:gd name="connsiteY13" fmla="*/ 0 h 31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290" h="310942">
                  <a:moveTo>
                    <a:pt x="529754" y="0"/>
                  </a:moveTo>
                  <a:cubicBezTo>
                    <a:pt x="627643" y="0"/>
                    <a:pt x="731290" y="80614"/>
                    <a:pt x="731290" y="178503"/>
                  </a:cubicBezTo>
                  <a:cubicBezTo>
                    <a:pt x="731290" y="259118"/>
                    <a:pt x="685225" y="310942"/>
                    <a:pt x="616126" y="310942"/>
                  </a:cubicBezTo>
                  <a:cubicBezTo>
                    <a:pt x="552786" y="310942"/>
                    <a:pt x="512479" y="287909"/>
                    <a:pt x="512479" y="224569"/>
                  </a:cubicBezTo>
                  <a:cubicBezTo>
                    <a:pt x="512479" y="190020"/>
                    <a:pt x="523995" y="143954"/>
                    <a:pt x="570061" y="143954"/>
                  </a:cubicBezTo>
                  <a:cubicBezTo>
                    <a:pt x="593094" y="143954"/>
                    <a:pt x="621885" y="161229"/>
                    <a:pt x="621885" y="178503"/>
                  </a:cubicBezTo>
                  <a:cubicBezTo>
                    <a:pt x="621885" y="195778"/>
                    <a:pt x="581577" y="213052"/>
                    <a:pt x="564303" y="230327"/>
                  </a:cubicBezTo>
                  <a:cubicBezTo>
                    <a:pt x="587335" y="253360"/>
                    <a:pt x="604610" y="270634"/>
                    <a:pt x="633401" y="270634"/>
                  </a:cubicBezTo>
                  <a:cubicBezTo>
                    <a:pt x="685225" y="270634"/>
                    <a:pt x="702499" y="218811"/>
                    <a:pt x="702499" y="190020"/>
                  </a:cubicBezTo>
                  <a:cubicBezTo>
                    <a:pt x="702499" y="109405"/>
                    <a:pt x="621885" y="74856"/>
                    <a:pt x="564303" y="74856"/>
                  </a:cubicBezTo>
                  <a:cubicBezTo>
                    <a:pt x="443381" y="74856"/>
                    <a:pt x="270635" y="218811"/>
                    <a:pt x="115164" y="218811"/>
                  </a:cubicBezTo>
                  <a:cubicBezTo>
                    <a:pt x="103648" y="218811"/>
                    <a:pt x="40308" y="207294"/>
                    <a:pt x="0" y="195778"/>
                  </a:cubicBezTo>
                  <a:cubicBezTo>
                    <a:pt x="17275" y="195778"/>
                    <a:pt x="40308" y="201536"/>
                    <a:pt x="57582" y="201536"/>
                  </a:cubicBezTo>
                  <a:cubicBezTo>
                    <a:pt x="230328" y="201536"/>
                    <a:pt x="351250" y="0"/>
                    <a:pt x="5297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D4FF294F-486C-CDDE-3280-77D7C53DA603}"/>
              </a:ext>
            </a:extLst>
          </p:cNvPr>
          <p:cNvGrpSpPr/>
          <p:nvPr/>
        </p:nvGrpSpPr>
        <p:grpSpPr>
          <a:xfrm>
            <a:off x="1135906" y="6091667"/>
            <a:ext cx="9914048" cy="538054"/>
            <a:chOff x="1135906" y="6091667"/>
            <a:chExt cx="9914048" cy="538054"/>
          </a:xfrm>
        </p:grpSpPr>
        <p:sp>
          <p:nvSpPr>
            <p:cNvPr id="462" name="任意多边形 122">
              <a:extLst>
                <a:ext uri="{FF2B5EF4-FFF2-40B4-BE49-F238E27FC236}">
                  <a16:creationId xmlns:a16="http://schemas.microsoft.com/office/drawing/2014/main" id="{08FF1F7D-5F89-E130-FB60-BDCD22578543}"/>
                </a:ext>
              </a:extLst>
            </p:cNvPr>
            <p:cNvSpPr/>
            <p:nvPr/>
          </p:nvSpPr>
          <p:spPr>
            <a:xfrm>
              <a:off x="1135906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3" name="任意多边形 123">
              <a:extLst>
                <a:ext uri="{FF2B5EF4-FFF2-40B4-BE49-F238E27FC236}">
                  <a16:creationId xmlns:a16="http://schemas.microsoft.com/office/drawing/2014/main" id="{F7ED6558-611F-B3BE-0C99-ACDBB1307C54}"/>
                </a:ext>
              </a:extLst>
            </p:cNvPr>
            <p:cNvSpPr/>
            <p:nvPr/>
          </p:nvSpPr>
          <p:spPr>
            <a:xfrm>
              <a:off x="190426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4" name="任意多边形 127">
              <a:extLst>
                <a:ext uri="{FF2B5EF4-FFF2-40B4-BE49-F238E27FC236}">
                  <a16:creationId xmlns:a16="http://schemas.microsoft.com/office/drawing/2014/main" id="{2D189517-CD73-BEAD-9106-362B8DF6779E}"/>
                </a:ext>
              </a:extLst>
            </p:cNvPr>
            <p:cNvSpPr/>
            <p:nvPr/>
          </p:nvSpPr>
          <p:spPr>
            <a:xfrm>
              <a:off x="161538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5" name="任意多边形 128">
              <a:extLst>
                <a:ext uri="{FF2B5EF4-FFF2-40B4-BE49-F238E27FC236}">
                  <a16:creationId xmlns:a16="http://schemas.microsoft.com/office/drawing/2014/main" id="{D44600E7-00C0-7F11-A895-55F7A0643F2B}"/>
                </a:ext>
              </a:extLst>
            </p:cNvPr>
            <p:cNvSpPr/>
            <p:nvPr/>
          </p:nvSpPr>
          <p:spPr>
            <a:xfrm>
              <a:off x="267261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6" name="任意多边形 129">
              <a:extLst>
                <a:ext uri="{FF2B5EF4-FFF2-40B4-BE49-F238E27FC236}">
                  <a16:creationId xmlns:a16="http://schemas.microsoft.com/office/drawing/2014/main" id="{B0D7573A-598B-DDB6-534B-D959DA55147C}"/>
                </a:ext>
              </a:extLst>
            </p:cNvPr>
            <p:cNvSpPr/>
            <p:nvPr/>
          </p:nvSpPr>
          <p:spPr>
            <a:xfrm>
              <a:off x="3440969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7" name="任意多边形 130">
              <a:extLst>
                <a:ext uri="{FF2B5EF4-FFF2-40B4-BE49-F238E27FC236}">
                  <a16:creationId xmlns:a16="http://schemas.microsoft.com/office/drawing/2014/main" id="{6BF83595-62C3-0D71-DB73-FAF705FDB435}"/>
                </a:ext>
              </a:extLst>
            </p:cNvPr>
            <p:cNvSpPr/>
            <p:nvPr/>
          </p:nvSpPr>
          <p:spPr>
            <a:xfrm>
              <a:off x="3152097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8" name="任意多边形 131">
              <a:extLst>
                <a:ext uri="{FF2B5EF4-FFF2-40B4-BE49-F238E27FC236}">
                  <a16:creationId xmlns:a16="http://schemas.microsoft.com/office/drawing/2014/main" id="{CC003649-5228-D751-2F85-4E7E136052A5}"/>
                </a:ext>
              </a:extLst>
            </p:cNvPr>
            <p:cNvSpPr/>
            <p:nvPr/>
          </p:nvSpPr>
          <p:spPr>
            <a:xfrm>
              <a:off x="238374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9" name="任意多边形 135">
              <a:extLst>
                <a:ext uri="{FF2B5EF4-FFF2-40B4-BE49-F238E27FC236}">
                  <a16:creationId xmlns:a16="http://schemas.microsoft.com/office/drawing/2014/main" id="{93C6FE99-0A67-4323-6040-5677DD5B81CF}"/>
                </a:ext>
              </a:extLst>
            </p:cNvPr>
            <p:cNvSpPr/>
            <p:nvPr/>
          </p:nvSpPr>
          <p:spPr>
            <a:xfrm>
              <a:off x="2091393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0" name="任意多边形 136">
              <a:extLst>
                <a:ext uri="{FF2B5EF4-FFF2-40B4-BE49-F238E27FC236}">
                  <a16:creationId xmlns:a16="http://schemas.microsoft.com/office/drawing/2014/main" id="{B558AA1F-6952-44DF-91AA-75B702CA5D8D}"/>
                </a:ext>
              </a:extLst>
            </p:cNvPr>
            <p:cNvSpPr/>
            <p:nvPr/>
          </p:nvSpPr>
          <p:spPr>
            <a:xfrm>
              <a:off x="2859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1" name="任意多边形 137">
              <a:extLst>
                <a:ext uri="{FF2B5EF4-FFF2-40B4-BE49-F238E27FC236}">
                  <a16:creationId xmlns:a16="http://schemas.microsoft.com/office/drawing/2014/main" id="{D728E777-592D-8896-A725-1C7A77CFF4BC}"/>
                </a:ext>
              </a:extLst>
            </p:cNvPr>
            <p:cNvSpPr/>
            <p:nvPr/>
          </p:nvSpPr>
          <p:spPr>
            <a:xfrm>
              <a:off x="4209323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2" name="任意多边形 138">
              <a:extLst>
                <a:ext uri="{FF2B5EF4-FFF2-40B4-BE49-F238E27FC236}">
                  <a16:creationId xmlns:a16="http://schemas.microsoft.com/office/drawing/2014/main" id="{ED4EEB81-FC67-954A-2EB4-EFEB12CE7229}"/>
                </a:ext>
              </a:extLst>
            </p:cNvPr>
            <p:cNvSpPr/>
            <p:nvPr/>
          </p:nvSpPr>
          <p:spPr>
            <a:xfrm>
              <a:off x="4977678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3" name="任意多边形 139">
              <a:extLst>
                <a:ext uri="{FF2B5EF4-FFF2-40B4-BE49-F238E27FC236}">
                  <a16:creationId xmlns:a16="http://schemas.microsoft.com/office/drawing/2014/main" id="{C5EB0DF9-422E-3C55-2C68-0DDDCC8BDFF8}"/>
                </a:ext>
              </a:extLst>
            </p:cNvPr>
            <p:cNvSpPr/>
            <p:nvPr/>
          </p:nvSpPr>
          <p:spPr>
            <a:xfrm>
              <a:off x="574603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4" name="任意多边形 140">
              <a:extLst>
                <a:ext uri="{FF2B5EF4-FFF2-40B4-BE49-F238E27FC236}">
                  <a16:creationId xmlns:a16="http://schemas.microsoft.com/office/drawing/2014/main" id="{337FD220-EFE4-48C4-7AF3-9E7051551ABE}"/>
                </a:ext>
              </a:extLst>
            </p:cNvPr>
            <p:cNvSpPr/>
            <p:nvPr/>
          </p:nvSpPr>
          <p:spPr>
            <a:xfrm>
              <a:off x="6514387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5" name="任意多边形 141">
              <a:extLst>
                <a:ext uri="{FF2B5EF4-FFF2-40B4-BE49-F238E27FC236}">
                  <a16:creationId xmlns:a16="http://schemas.microsoft.com/office/drawing/2014/main" id="{6F04C417-2DAA-0DD2-EE3C-5E42E5D9B7EF}"/>
                </a:ext>
              </a:extLst>
            </p:cNvPr>
            <p:cNvSpPr/>
            <p:nvPr/>
          </p:nvSpPr>
          <p:spPr>
            <a:xfrm>
              <a:off x="7282741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6" name="任意多边形 142">
              <a:extLst>
                <a:ext uri="{FF2B5EF4-FFF2-40B4-BE49-F238E27FC236}">
                  <a16:creationId xmlns:a16="http://schemas.microsoft.com/office/drawing/2014/main" id="{167D24DE-D431-41AF-BF82-EE623C3CEE21}"/>
                </a:ext>
              </a:extLst>
            </p:cNvPr>
            <p:cNvSpPr/>
            <p:nvPr/>
          </p:nvSpPr>
          <p:spPr>
            <a:xfrm>
              <a:off x="805109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7" name="任意多边形 143">
              <a:extLst>
                <a:ext uri="{FF2B5EF4-FFF2-40B4-BE49-F238E27FC236}">
                  <a16:creationId xmlns:a16="http://schemas.microsoft.com/office/drawing/2014/main" id="{C3D03DAB-3CB3-45BD-5EE1-96DE3B903BA0}"/>
                </a:ext>
              </a:extLst>
            </p:cNvPr>
            <p:cNvSpPr/>
            <p:nvPr/>
          </p:nvSpPr>
          <p:spPr>
            <a:xfrm>
              <a:off x="881945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8" name="任意多边形 144">
              <a:extLst>
                <a:ext uri="{FF2B5EF4-FFF2-40B4-BE49-F238E27FC236}">
                  <a16:creationId xmlns:a16="http://schemas.microsoft.com/office/drawing/2014/main" id="{1A906943-F873-EB45-6C93-753D421BF856}"/>
                </a:ext>
              </a:extLst>
            </p:cNvPr>
            <p:cNvSpPr/>
            <p:nvPr/>
          </p:nvSpPr>
          <p:spPr>
            <a:xfrm>
              <a:off x="9587804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9" name="任意多边形 145">
              <a:extLst>
                <a:ext uri="{FF2B5EF4-FFF2-40B4-BE49-F238E27FC236}">
                  <a16:creationId xmlns:a16="http://schemas.microsoft.com/office/drawing/2014/main" id="{F95FCF67-B000-385C-1A36-A7384ABCDA80}"/>
                </a:ext>
              </a:extLst>
            </p:cNvPr>
            <p:cNvSpPr/>
            <p:nvPr/>
          </p:nvSpPr>
          <p:spPr>
            <a:xfrm>
              <a:off x="392045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0" name="任意多边形 146">
              <a:extLst>
                <a:ext uri="{FF2B5EF4-FFF2-40B4-BE49-F238E27FC236}">
                  <a16:creationId xmlns:a16="http://schemas.microsoft.com/office/drawing/2014/main" id="{F415FCE1-6128-5338-4BF8-1B520AAD47F4}"/>
                </a:ext>
              </a:extLst>
            </p:cNvPr>
            <p:cNvSpPr/>
            <p:nvPr/>
          </p:nvSpPr>
          <p:spPr>
            <a:xfrm>
              <a:off x="4688806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1" name="任意多边形 147">
              <a:extLst>
                <a:ext uri="{FF2B5EF4-FFF2-40B4-BE49-F238E27FC236}">
                  <a16:creationId xmlns:a16="http://schemas.microsoft.com/office/drawing/2014/main" id="{57F6B387-C7EA-150D-B243-2B98FAFBF4FB}"/>
                </a:ext>
              </a:extLst>
            </p:cNvPr>
            <p:cNvSpPr/>
            <p:nvPr/>
          </p:nvSpPr>
          <p:spPr>
            <a:xfrm>
              <a:off x="545716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2" name="任意多边形 148">
              <a:extLst>
                <a:ext uri="{FF2B5EF4-FFF2-40B4-BE49-F238E27FC236}">
                  <a16:creationId xmlns:a16="http://schemas.microsoft.com/office/drawing/2014/main" id="{325B85C4-B2DE-1DD1-DEE9-F72AA09CFD2A}"/>
                </a:ext>
              </a:extLst>
            </p:cNvPr>
            <p:cNvSpPr/>
            <p:nvPr/>
          </p:nvSpPr>
          <p:spPr>
            <a:xfrm>
              <a:off x="6225515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3" name="任意多边形 149">
              <a:extLst>
                <a:ext uri="{FF2B5EF4-FFF2-40B4-BE49-F238E27FC236}">
                  <a16:creationId xmlns:a16="http://schemas.microsoft.com/office/drawing/2014/main" id="{952C3615-D6D4-9BAD-BD71-2401B8C77F6A}"/>
                </a:ext>
              </a:extLst>
            </p:cNvPr>
            <p:cNvSpPr/>
            <p:nvPr/>
          </p:nvSpPr>
          <p:spPr>
            <a:xfrm>
              <a:off x="6993869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4" name="任意多边形 150">
              <a:extLst>
                <a:ext uri="{FF2B5EF4-FFF2-40B4-BE49-F238E27FC236}">
                  <a16:creationId xmlns:a16="http://schemas.microsoft.com/office/drawing/2014/main" id="{D8794285-E834-0521-AEDD-AB86206FF95B}"/>
                </a:ext>
              </a:extLst>
            </p:cNvPr>
            <p:cNvSpPr/>
            <p:nvPr/>
          </p:nvSpPr>
          <p:spPr>
            <a:xfrm>
              <a:off x="776222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5" name="任意多边形 151">
              <a:extLst>
                <a:ext uri="{FF2B5EF4-FFF2-40B4-BE49-F238E27FC236}">
                  <a16:creationId xmlns:a16="http://schemas.microsoft.com/office/drawing/2014/main" id="{7FF6167B-018C-9888-D3A6-9F209C0184F9}"/>
                </a:ext>
              </a:extLst>
            </p:cNvPr>
            <p:cNvSpPr/>
            <p:nvPr/>
          </p:nvSpPr>
          <p:spPr>
            <a:xfrm>
              <a:off x="853057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6" name="任意多边形 152">
              <a:extLst>
                <a:ext uri="{FF2B5EF4-FFF2-40B4-BE49-F238E27FC236}">
                  <a16:creationId xmlns:a16="http://schemas.microsoft.com/office/drawing/2014/main" id="{BD3A903C-913F-F3BD-36C2-81E7D3F60E66}"/>
                </a:ext>
              </a:extLst>
            </p:cNvPr>
            <p:cNvSpPr/>
            <p:nvPr/>
          </p:nvSpPr>
          <p:spPr>
            <a:xfrm>
              <a:off x="929893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7" name="任意多边形 153">
              <a:extLst>
                <a:ext uri="{FF2B5EF4-FFF2-40B4-BE49-F238E27FC236}">
                  <a16:creationId xmlns:a16="http://schemas.microsoft.com/office/drawing/2014/main" id="{A824D9E5-D0E5-C693-BD53-5AE50B81472B}"/>
                </a:ext>
              </a:extLst>
            </p:cNvPr>
            <p:cNvSpPr/>
            <p:nvPr/>
          </p:nvSpPr>
          <p:spPr>
            <a:xfrm>
              <a:off x="3627965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8" name="任意多边形 154">
              <a:extLst>
                <a:ext uri="{FF2B5EF4-FFF2-40B4-BE49-F238E27FC236}">
                  <a16:creationId xmlns:a16="http://schemas.microsoft.com/office/drawing/2014/main" id="{BD8F8082-AC14-B9EE-D3CD-30F887501775}"/>
                </a:ext>
              </a:extLst>
            </p:cNvPr>
            <p:cNvSpPr/>
            <p:nvPr/>
          </p:nvSpPr>
          <p:spPr>
            <a:xfrm>
              <a:off x="4396251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9" name="任意多边形 155">
              <a:extLst>
                <a:ext uri="{FF2B5EF4-FFF2-40B4-BE49-F238E27FC236}">
                  <a16:creationId xmlns:a16="http://schemas.microsoft.com/office/drawing/2014/main" id="{17D87F20-DD5A-20FB-4BEE-4E6113A4072D}"/>
                </a:ext>
              </a:extLst>
            </p:cNvPr>
            <p:cNvSpPr/>
            <p:nvPr/>
          </p:nvSpPr>
          <p:spPr>
            <a:xfrm>
              <a:off x="5164536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0" name="任意多边形 156">
              <a:extLst>
                <a:ext uri="{FF2B5EF4-FFF2-40B4-BE49-F238E27FC236}">
                  <a16:creationId xmlns:a16="http://schemas.microsoft.com/office/drawing/2014/main" id="{BD38A0B6-5579-A408-17B5-F37009CA0444}"/>
                </a:ext>
              </a:extLst>
            </p:cNvPr>
            <p:cNvSpPr/>
            <p:nvPr/>
          </p:nvSpPr>
          <p:spPr>
            <a:xfrm>
              <a:off x="59328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1" name="任意多边形 157">
              <a:extLst>
                <a:ext uri="{FF2B5EF4-FFF2-40B4-BE49-F238E27FC236}">
                  <a16:creationId xmlns:a16="http://schemas.microsoft.com/office/drawing/2014/main" id="{0F92FCC1-03C3-653B-D55F-8547547DE676}"/>
                </a:ext>
              </a:extLst>
            </p:cNvPr>
            <p:cNvSpPr/>
            <p:nvPr/>
          </p:nvSpPr>
          <p:spPr>
            <a:xfrm>
              <a:off x="670110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2" name="任意多边形 158">
              <a:extLst>
                <a:ext uri="{FF2B5EF4-FFF2-40B4-BE49-F238E27FC236}">
                  <a16:creationId xmlns:a16="http://schemas.microsoft.com/office/drawing/2014/main" id="{6F6C62D1-48DA-90EE-15CA-82CDB17FC5E1}"/>
                </a:ext>
              </a:extLst>
            </p:cNvPr>
            <p:cNvSpPr/>
            <p:nvPr/>
          </p:nvSpPr>
          <p:spPr>
            <a:xfrm>
              <a:off x="7469394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3" name="任意多边形 159">
              <a:extLst>
                <a:ext uri="{FF2B5EF4-FFF2-40B4-BE49-F238E27FC236}">
                  <a16:creationId xmlns:a16="http://schemas.microsoft.com/office/drawing/2014/main" id="{D0A29ADD-C60F-13EE-3409-EFD2B9187D4C}"/>
                </a:ext>
              </a:extLst>
            </p:cNvPr>
            <p:cNvSpPr/>
            <p:nvPr/>
          </p:nvSpPr>
          <p:spPr>
            <a:xfrm>
              <a:off x="8237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4" name="任意多边形 160">
              <a:extLst>
                <a:ext uri="{FF2B5EF4-FFF2-40B4-BE49-F238E27FC236}">
                  <a16:creationId xmlns:a16="http://schemas.microsoft.com/office/drawing/2014/main" id="{388548A2-0FDC-F36C-361B-DD77D3995C7A}"/>
                </a:ext>
              </a:extLst>
            </p:cNvPr>
            <p:cNvSpPr/>
            <p:nvPr/>
          </p:nvSpPr>
          <p:spPr>
            <a:xfrm>
              <a:off x="900596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6" name="任意多边形 162">
              <a:extLst>
                <a:ext uri="{FF2B5EF4-FFF2-40B4-BE49-F238E27FC236}">
                  <a16:creationId xmlns:a16="http://schemas.microsoft.com/office/drawing/2014/main" id="{2940A66B-8672-20CE-C837-55F597233A89}"/>
                </a:ext>
              </a:extLst>
            </p:cNvPr>
            <p:cNvSpPr/>
            <p:nvPr/>
          </p:nvSpPr>
          <p:spPr>
            <a:xfrm>
              <a:off x="97743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9" name="任意多边形 123">
              <a:extLst>
                <a:ext uri="{FF2B5EF4-FFF2-40B4-BE49-F238E27FC236}">
                  <a16:creationId xmlns:a16="http://schemas.microsoft.com/office/drawing/2014/main" id="{DFA0A65D-DD5F-6850-DF40-BEA655A87DC4}"/>
                </a:ext>
              </a:extLst>
            </p:cNvPr>
            <p:cNvSpPr/>
            <p:nvPr/>
          </p:nvSpPr>
          <p:spPr>
            <a:xfrm>
              <a:off x="1035785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00" name="任意多边形 127">
              <a:extLst>
                <a:ext uri="{FF2B5EF4-FFF2-40B4-BE49-F238E27FC236}">
                  <a16:creationId xmlns:a16="http://schemas.microsoft.com/office/drawing/2014/main" id="{262352AC-C60E-CB95-F7D1-4DA3D7564681}"/>
                </a:ext>
              </a:extLst>
            </p:cNvPr>
            <p:cNvSpPr/>
            <p:nvPr/>
          </p:nvSpPr>
          <p:spPr>
            <a:xfrm>
              <a:off x="1006898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sp>
        <p:nvSpPr>
          <p:cNvPr id="184" name="图形 182">
            <a:extLst>
              <a:ext uri="{FF2B5EF4-FFF2-40B4-BE49-F238E27FC236}">
                <a16:creationId xmlns:a16="http://schemas.microsoft.com/office/drawing/2014/main" id="{DA8480B7-A052-BECD-8CE1-567BDAA88CED}"/>
              </a:ext>
            </a:extLst>
          </p:cNvPr>
          <p:cNvSpPr/>
          <p:nvPr/>
        </p:nvSpPr>
        <p:spPr>
          <a:xfrm>
            <a:off x="289296" y="4506040"/>
            <a:ext cx="2507012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5" name="图形 182" descr="D:\51PPT模板网\51pptmoban.com\图片.jpg">
            <a:extLst>
              <a:ext uri="{FF2B5EF4-FFF2-40B4-BE49-F238E27FC236}">
                <a16:creationId xmlns:a16="http://schemas.microsoft.com/office/drawing/2014/main" id="{9A48755B-1D56-303E-C3C8-1E45D8BEC166}"/>
              </a:ext>
            </a:extLst>
          </p:cNvPr>
          <p:cNvSpPr/>
          <p:nvPr/>
        </p:nvSpPr>
        <p:spPr>
          <a:xfrm flipH="1">
            <a:off x="9399243" y="4506040"/>
            <a:ext cx="2507008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4327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grpSp>
        <p:nvGrpSpPr>
          <p:cNvPr id="3" name="组合 44">
            <a:extLst>
              <a:ext uri="{FF2B5EF4-FFF2-40B4-BE49-F238E27FC236}">
                <a16:creationId xmlns:a16="http://schemas.microsoft.com/office/drawing/2014/main" id="{1AB12BAF-3D9D-53D3-5998-D2396FA88EFB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122035"/>
            <a:ext cx="6489700" cy="3263900"/>
            <a:chOff x="3503996" y="1616645"/>
            <a:chExt cx="5202290" cy="2616750"/>
          </a:xfrm>
        </p:grpSpPr>
        <p:sp>
          <p:nvSpPr>
            <p:cNvPr id="6" name="任意多边形 224" descr="D:\51PPT模板网\51pptmoban.com\图片.jpg">
              <a:extLst>
                <a:ext uri="{FF2B5EF4-FFF2-40B4-BE49-F238E27FC236}">
                  <a16:creationId xmlns:a16="http://schemas.microsoft.com/office/drawing/2014/main" id="{636F4DD5-85E2-6679-86EF-06F96A1F2C8F}"/>
                </a:ext>
              </a:extLst>
            </p:cNvPr>
            <p:cNvSpPr/>
            <p:nvPr/>
          </p:nvSpPr>
          <p:spPr>
            <a:xfrm rot="9000000">
              <a:off x="4617500" y="1616645"/>
              <a:ext cx="2957466" cy="2616750"/>
            </a:xfrm>
            <a:custGeom>
              <a:avLst/>
              <a:gdLst>
                <a:gd name="connsiteX0" fmla="*/ 28988 w 3761891"/>
                <a:gd name="connsiteY0" fmla="*/ 1549518 h 3329262"/>
                <a:gd name="connsiteX1" fmla="*/ 857080 w 3761891"/>
                <a:gd name="connsiteY1" fmla="*/ 115221 h 3329262"/>
                <a:gd name="connsiteX2" fmla="*/ 913826 w 3761891"/>
                <a:gd name="connsiteY2" fmla="*/ 50888 h 3329262"/>
                <a:gd name="connsiteX3" fmla="*/ 929030 w 3761891"/>
                <a:gd name="connsiteY3" fmla="*/ 43468 h 3329262"/>
                <a:gd name="connsiteX4" fmla="*/ 953509 w 3761891"/>
                <a:gd name="connsiteY4" fmla="*/ 26073 h 3329262"/>
                <a:gd name="connsiteX5" fmla="*/ 1056478 w 3761891"/>
                <a:gd name="connsiteY5" fmla="*/ 0 h 3329262"/>
                <a:gd name="connsiteX6" fmla="*/ 2712663 w 3761891"/>
                <a:gd name="connsiteY6" fmla="*/ 0 h 3329262"/>
                <a:gd name="connsiteX7" fmla="*/ 2796749 w 3761891"/>
                <a:gd name="connsiteY7" fmla="*/ 16976 h 3329262"/>
                <a:gd name="connsiteX8" fmla="*/ 2821386 w 3761891"/>
                <a:gd name="connsiteY8" fmla="*/ 33587 h 3329262"/>
                <a:gd name="connsiteX9" fmla="*/ 2848078 w 3761891"/>
                <a:gd name="connsiteY9" fmla="*/ 46612 h 3329262"/>
                <a:gd name="connsiteX10" fmla="*/ 2904822 w 3761891"/>
                <a:gd name="connsiteY10" fmla="*/ 110945 h 3329262"/>
                <a:gd name="connsiteX11" fmla="*/ 3732914 w 3761891"/>
                <a:gd name="connsiteY11" fmla="*/ 1545242 h 3329262"/>
                <a:gd name="connsiteX12" fmla="*/ 3761354 w 3761891"/>
                <a:gd name="connsiteY12" fmla="*/ 1668288 h 3329262"/>
                <a:gd name="connsiteX13" fmla="*/ 3759241 w 3761891"/>
                <a:gd name="connsiteY13" fmla="*/ 1680884 h 3329262"/>
                <a:gd name="connsiteX14" fmla="*/ 3760171 w 3761891"/>
                <a:gd name="connsiteY14" fmla="*/ 1694227 h 3329262"/>
                <a:gd name="connsiteX15" fmla="*/ 3732830 w 3761891"/>
                <a:gd name="connsiteY15" fmla="*/ 1775536 h 3329262"/>
                <a:gd name="connsiteX16" fmla="*/ 2904738 w 3761891"/>
                <a:gd name="connsiteY16" fmla="*/ 3209833 h 3329262"/>
                <a:gd name="connsiteX17" fmla="*/ 2847993 w 3761891"/>
                <a:gd name="connsiteY17" fmla="*/ 3274166 h 3329262"/>
                <a:gd name="connsiteX18" fmla="*/ 2842511 w 3761891"/>
                <a:gd name="connsiteY18" fmla="*/ 3276841 h 3329262"/>
                <a:gd name="connsiteX19" fmla="*/ 2823691 w 3761891"/>
                <a:gd name="connsiteY19" fmla="*/ 3292368 h 3329262"/>
                <a:gd name="connsiteX20" fmla="*/ 2702910 w 3761891"/>
                <a:gd name="connsiteY20" fmla="*/ 3329262 h 3329262"/>
                <a:gd name="connsiteX21" fmla="*/ 1046726 w 3761891"/>
                <a:gd name="connsiteY21" fmla="*/ 3329262 h 3329262"/>
                <a:gd name="connsiteX22" fmla="*/ 893974 w 3761891"/>
                <a:gd name="connsiteY22" fmla="*/ 3265990 h 3329262"/>
                <a:gd name="connsiteX23" fmla="*/ 883550 w 3761891"/>
                <a:gd name="connsiteY23" fmla="*/ 3250529 h 3329262"/>
                <a:gd name="connsiteX24" fmla="*/ 882566 w 3761891"/>
                <a:gd name="connsiteY24" fmla="*/ 3249619 h 3329262"/>
                <a:gd name="connsiteX25" fmla="*/ 856997 w 3761891"/>
                <a:gd name="connsiteY25" fmla="*/ 3214110 h 3329262"/>
                <a:gd name="connsiteX26" fmla="*/ 28905 w 3761891"/>
                <a:gd name="connsiteY26" fmla="*/ 1779812 h 3329262"/>
                <a:gd name="connsiteX27" fmla="*/ 0 w 3761891"/>
                <a:gd name="connsiteY27" fmla="*/ 1677601 h 3329262"/>
                <a:gd name="connsiteX28" fmla="*/ 2825 w 3761891"/>
                <a:gd name="connsiteY28" fmla="*/ 1647714 h 3329262"/>
                <a:gd name="connsiteX29" fmla="*/ 1647 w 3761891"/>
                <a:gd name="connsiteY29" fmla="*/ 1630828 h 3329262"/>
                <a:gd name="connsiteX30" fmla="*/ 28988 w 3761891"/>
                <a:gd name="connsiteY30" fmla="*/ 1549518 h 332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61891" h="3329262">
                  <a:moveTo>
                    <a:pt x="28988" y="1549518"/>
                  </a:moveTo>
                  <a:lnTo>
                    <a:pt x="857080" y="115221"/>
                  </a:lnTo>
                  <a:cubicBezTo>
                    <a:pt x="871994" y="89390"/>
                    <a:pt x="891436" y="67805"/>
                    <a:pt x="913826" y="50888"/>
                  </a:cubicBezTo>
                  <a:lnTo>
                    <a:pt x="929030" y="43468"/>
                  </a:lnTo>
                  <a:lnTo>
                    <a:pt x="953509" y="26073"/>
                  </a:lnTo>
                  <a:cubicBezTo>
                    <a:pt x="984118" y="9445"/>
                    <a:pt x="1019195" y="0"/>
                    <a:pt x="1056478" y="0"/>
                  </a:cubicBezTo>
                  <a:lnTo>
                    <a:pt x="2712663" y="0"/>
                  </a:lnTo>
                  <a:cubicBezTo>
                    <a:pt x="2742490" y="0"/>
                    <a:pt x="2770904" y="6045"/>
                    <a:pt x="2796749" y="16976"/>
                  </a:cubicBezTo>
                  <a:lnTo>
                    <a:pt x="2821386" y="33587"/>
                  </a:lnTo>
                  <a:lnTo>
                    <a:pt x="2848078" y="46612"/>
                  </a:lnTo>
                  <a:cubicBezTo>
                    <a:pt x="2870467" y="63528"/>
                    <a:pt x="2889909" y="85114"/>
                    <a:pt x="2904822" y="110945"/>
                  </a:cubicBezTo>
                  <a:lnTo>
                    <a:pt x="3732914" y="1545242"/>
                  </a:lnTo>
                  <a:cubicBezTo>
                    <a:pt x="3755284" y="1583988"/>
                    <a:pt x="3764287" y="1626784"/>
                    <a:pt x="3761354" y="1668288"/>
                  </a:cubicBezTo>
                  <a:lnTo>
                    <a:pt x="3759241" y="1680884"/>
                  </a:lnTo>
                  <a:lnTo>
                    <a:pt x="3760171" y="1694227"/>
                  </a:lnTo>
                  <a:cubicBezTo>
                    <a:pt x="3756715" y="1722074"/>
                    <a:pt x="3747743" y="1749705"/>
                    <a:pt x="3732830" y="1775536"/>
                  </a:cubicBezTo>
                  <a:lnTo>
                    <a:pt x="2904738" y="3209833"/>
                  </a:lnTo>
                  <a:cubicBezTo>
                    <a:pt x="2889824" y="3235664"/>
                    <a:pt x="2870382" y="3257249"/>
                    <a:pt x="2847993" y="3274166"/>
                  </a:cubicBezTo>
                  <a:lnTo>
                    <a:pt x="2842511" y="3276841"/>
                  </a:lnTo>
                  <a:lnTo>
                    <a:pt x="2823691" y="3292368"/>
                  </a:lnTo>
                  <a:cubicBezTo>
                    <a:pt x="2789213" y="3315661"/>
                    <a:pt x="2747650" y="3329261"/>
                    <a:pt x="2702910" y="3329262"/>
                  </a:cubicBezTo>
                  <a:lnTo>
                    <a:pt x="1046726" y="3329262"/>
                  </a:lnTo>
                  <a:cubicBezTo>
                    <a:pt x="987073" y="3329262"/>
                    <a:pt x="933067" y="3305083"/>
                    <a:pt x="893974" y="3265990"/>
                  </a:cubicBezTo>
                  <a:lnTo>
                    <a:pt x="883550" y="3250529"/>
                  </a:lnTo>
                  <a:lnTo>
                    <a:pt x="882566" y="3249619"/>
                  </a:lnTo>
                  <a:cubicBezTo>
                    <a:pt x="873042" y="3238879"/>
                    <a:pt x="864454" y="3227025"/>
                    <a:pt x="856997" y="3214110"/>
                  </a:cubicBezTo>
                  <a:lnTo>
                    <a:pt x="28905" y="1779812"/>
                  </a:lnTo>
                  <a:cubicBezTo>
                    <a:pt x="10263" y="1747524"/>
                    <a:pt x="904" y="1712423"/>
                    <a:pt x="0" y="1677601"/>
                  </a:cubicBezTo>
                  <a:lnTo>
                    <a:pt x="2825" y="1647714"/>
                  </a:lnTo>
                  <a:lnTo>
                    <a:pt x="1647" y="1630828"/>
                  </a:lnTo>
                  <a:cubicBezTo>
                    <a:pt x="5103" y="1602980"/>
                    <a:pt x="14075" y="1575349"/>
                    <a:pt x="28988" y="1549518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-52705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CN" altLang="en-US"/>
            </a:p>
          </p:txBody>
        </p:sp>
        <p:sp>
          <p:nvSpPr>
            <p:cNvPr id="7" name="任意多边形 225">
              <a:extLst>
                <a:ext uri="{FF2B5EF4-FFF2-40B4-BE49-F238E27FC236}">
                  <a16:creationId xmlns:a16="http://schemas.microsoft.com/office/drawing/2014/main" id="{D0A42F7C-25BB-89E7-2222-A4A11DF35829}"/>
                </a:ext>
              </a:extLst>
            </p:cNvPr>
            <p:cNvSpPr/>
            <p:nvPr/>
          </p:nvSpPr>
          <p:spPr>
            <a:xfrm rot="9000000">
              <a:off x="3534329" y="2504650"/>
              <a:ext cx="947839" cy="840738"/>
            </a:xfrm>
            <a:custGeom>
              <a:avLst/>
              <a:gdLst>
                <a:gd name="connsiteX0" fmla="*/ 28988 w 3761891"/>
                <a:gd name="connsiteY0" fmla="*/ 1549518 h 3329262"/>
                <a:gd name="connsiteX1" fmla="*/ 857080 w 3761891"/>
                <a:gd name="connsiteY1" fmla="*/ 115221 h 3329262"/>
                <a:gd name="connsiteX2" fmla="*/ 913826 w 3761891"/>
                <a:gd name="connsiteY2" fmla="*/ 50888 h 3329262"/>
                <a:gd name="connsiteX3" fmla="*/ 929030 w 3761891"/>
                <a:gd name="connsiteY3" fmla="*/ 43468 h 3329262"/>
                <a:gd name="connsiteX4" fmla="*/ 953509 w 3761891"/>
                <a:gd name="connsiteY4" fmla="*/ 26073 h 3329262"/>
                <a:gd name="connsiteX5" fmla="*/ 1056478 w 3761891"/>
                <a:gd name="connsiteY5" fmla="*/ 0 h 3329262"/>
                <a:gd name="connsiteX6" fmla="*/ 2712663 w 3761891"/>
                <a:gd name="connsiteY6" fmla="*/ 0 h 3329262"/>
                <a:gd name="connsiteX7" fmla="*/ 2796749 w 3761891"/>
                <a:gd name="connsiteY7" fmla="*/ 16976 h 3329262"/>
                <a:gd name="connsiteX8" fmla="*/ 2821386 w 3761891"/>
                <a:gd name="connsiteY8" fmla="*/ 33587 h 3329262"/>
                <a:gd name="connsiteX9" fmla="*/ 2848078 w 3761891"/>
                <a:gd name="connsiteY9" fmla="*/ 46612 h 3329262"/>
                <a:gd name="connsiteX10" fmla="*/ 2904822 w 3761891"/>
                <a:gd name="connsiteY10" fmla="*/ 110945 h 3329262"/>
                <a:gd name="connsiteX11" fmla="*/ 3732914 w 3761891"/>
                <a:gd name="connsiteY11" fmla="*/ 1545242 h 3329262"/>
                <a:gd name="connsiteX12" fmla="*/ 3761354 w 3761891"/>
                <a:gd name="connsiteY12" fmla="*/ 1668288 h 3329262"/>
                <a:gd name="connsiteX13" fmla="*/ 3759241 w 3761891"/>
                <a:gd name="connsiteY13" fmla="*/ 1680884 h 3329262"/>
                <a:gd name="connsiteX14" fmla="*/ 3760171 w 3761891"/>
                <a:gd name="connsiteY14" fmla="*/ 1694227 h 3329262"/>
                <a:gd name="connsiteX15" fmla="*/ 3732830 w 3761891"/>
                <a:gd name="connsiteY15" fmla="*/ 1775536 h 3329262"/>
                <a:gd name="connsiteX16" fmla="*/ 2904738 w 3761891"/>
                <a:gd name="connsiteY16" fmla="*/ 3209833 h 3329262"/>
                <a:gd name="connsiteX17" fmla="*/ 2847993 w 3761891"/>
                <a:gd name="connsiteY17" fmla="*/ 3274166 h 3329262"/>
                <a:gd name="connsiteX18" fmla="*/ 2842511 w 3761891"/>
                <a:gd name="connsiteY18" fmla="*/ 3276841 h 3329262"/>
                <a:gd name="connsiteX19" fmla="*/ 2823691 w 3761891"/>
                <a:gd name="connsiteY19" fmla="*/ 3292368 h 3329262"/>
                <a:gd name="connsiteX20" fmla="*/ 2702910 w 3761891"/>
                <a:gd name="connsiteY20" fmla="*/ 3329262 h 3329262"/>
                <a:gd name="connsiteX21" fmla="*/ 1046726 w 3761891"/>
                <a:gd name="connsiteY21" fmla="*/ 3329262 h 3329262"/>
                <a:gd name="connsiteX22" fmla="*/ 893974 w 3761891"/>
                <a:gd name="connsiteY22" fmla="*/ 3265990 h 3329262"/>
                <a:gd name="connsiteX23" fmla="*/ 883550 w 3761891"/>
                <a:gd name="connsiteY23" fmla="*/ 3250529 h 3329262"/>
                <a:gd name="connsiteX24" fmla="*/ 882566 w 3761891"/>
                <a:gd name="connsiteY24" fmla="*/ 3249619 h 3329262"/>
                <a:gd name="connsiteX25" fmla="*/ 856997 w 3761891"/>
                <a:gd name="connsiteY25" fmla="*/ 3214110 h 3329262"/>
                <a:gd name="connsiteX26" fmla="*/ 28905 w 3761891"/>
                <a:gd name="connsiteY26" fmla="*/ 1779812 h 3329262"/>
                <a:gd name="connsiteX27" fmla="*/ 0 w 3761891"/>
                <a:gd name="connsiteY27" fmla="*/ 1677601 h 3329262"/>
                <a:gd name="connsiteX28" fmla="*/ 2825 w 3761891"/>
                <a:gd name="connsiteY28" fmla="*/ 1647714 h 3329262"/>
                <a:gd name="connsiteX29" fmla="*/ 1647 w 3761891"/>
                <a:gd name="connsiteY29" fmla="*/ 1630828 h 3329262"/>
                <a:gd name="connsiteX30" fmla="*/ 28988 w 3761891"/>
                <a:gd name="connsiteY30" fmla="*/ 1549518 h 332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61891" h="3329262">
                  <a:moveTo>
                    <a:pt x="28988" y="1549518"/>
                  </a:moveTo>
                  <a:lnTo>
                    <a:pt x="857080" y="115221"/>
                  </a:lnTo>
                  <a:cubicBezTo>
                    <a:pt x="871994" y="89390"/>
                    <a:pt x="891436" y="67805"/>
                    <a:pt x="913826" y="50888"/>
                  </a:cubicBezTo>
                  <a:lnTo>
                    <a:pt x="929030" y="43468"/>
                  </a:lnTo>
                  <a:lnTo>
                    <a:pt x="953509" y="26073"/>
                  </a:lnTo>
                  <a:cubicBezTo>
                    <a:pt x="984118" y="9445"/>
                    <a:pt x="1019195" y="0"/>
                    <a:pt x="1056478" y="0"/>
                  </a:cubicBezTo>
                  <a:lnTo>
                    <a:pt x="2712663" y="0"/>
                  </a:lnTo>
                  <a:cubicBezTo>
                    <a:pt x="2742490" y="0"/>
                    <a:pt x="2770904" y="6045"/>
                    <a:pt x="2796749" y="16976"/>
                  </a:cubicBezTo>
                  <a:lnTo>
                    <a:pt x="2821386" y="33587"/>
                  </a:lnTo>
                  <a:lnTo>
                    <a:pt x="2848078" y="46612"/>
                  </a:lnTo>
                  <a:cubicBezTo>
                    <a:pt x="2870467" y="63528"/>
                    <a:pt x="2889909" y="85114"/>
                    <a:pt x="2904822" y="110945"/>
                  </a:cubicBezTo>
                  <a:lnTo>
                    <a:pt x="3732914" y="1545242"/>
                  </a:lnTo>
                  <a:cubicBezTo>
                    <a:pt x="3755284" y="1583988"/>
                    <a:pt x="3764287" y="1626784"/>
                    <a:pt x="3761354" y="1668288"/>
                  </a:cubicBezTo>
                  <a:lnTo>
                    <a:pt x="3759241" y="1680884"/>
                  </a:lnTo>
                  <a:lnTo>
                    <a:pt x="3760171" y="1694227"/>
                  </a:lnTo>
                  <a:cubicBezTo>
                    <a:pt x="3756715" y="1722074"/>
                    <a:pt x="3747743" y="1749705"/>
                    <a:pt x="3732830" y="1775536"/>
                  </a:cubicBezTo>
                  <a:lnTo>
                    <a:pt x="2904738" y="3209833"/>
                  </a:lnTo>
                  <a:cubicBezTo>
                    <a:pt x="2889824" y="3235664"/>
                    <a:pt x="2870382" y="3257249"/>
                    <a:pt x="2847993" y="3274166"/>
                  </a:cubicBezTo>
                  <a:lnTo>
                    <a:pt x="2842511" y="3276841"/>
                  </a:lnTo>
                  <a:lnTo>
                    <a:pt x="2823691" y="3292368"/>
                  </a:lnTo>
                  <a:cubicBezTo>
                    <a:pt x="2789213" y="3315661"/>
                    <a:pt x="2747650" y="3329261"/>
                    <a:pt x="2702910" y="3329262"/>
                  </a:cubicBezTo>
                  <a:lnTo>
                    <a:pt x="1046726" y="3329262"/>
                  </a:lnTo>
                  <a:cubicBezTo>
                    <a:pt x="987073" y="3329262"/>
                    <a:pt x="933067" y="3305083"/>
                    <a:pt x="893974" y="3265990"/>
                  </a:cubicBezTo>
                  <a:lnTo>
                    <a:pt x="883550" y="3250529"/>
                  </a:lnTo>
                  <a:lnTo>
                    <a:pt x="882566" y="3249619"/>
                  </a:lnTo>
                  <a:cubicBezTo>
                    <a:pt x="873042" y="3238879"/>
                    <a:pt x="864454" y="3227025"/>
                    <a:pt x="856997" y="3214110"/>
                  </a:cubicBezTo>
                  <a:lnTo>
                    <a:pt x="28905" y="1779812"/>
                  </a:lnTo>
                  <a:cubicBezTo>
                    <a:pt x="10263" y="1747524"/>
                    <a:pt x="904" y="1712423"/>
                    <a:pt x="0" y="1677601"/>
                  </a:cubicBezTo>
                  <a:lnTo>
                    <a:pt x="2825" y="1647714"/>
                  </a:lnTo>
                  <a:lnTo>
                    <a:pt x="1647" y="1630828"/>
                  </a:lnTo>
                  <a:cubicBezTo>
                    <a:pt x="5103" y="1602980"/>
                    <a:pt x="14075" y="1575349"/>
                    <a:pt x="28988" y="1549518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35">
              <a:extLst>
                <a:ext uri="{FF2B5EF4-FFF2-40B4-BE49-F238E27FC236}">
                  <a16:creationId xmlns:a16="http://schemas.microsoft.com/office/drawing/2014/main" id="{BFAEC9C8-058A-E7AD-DB2D-B8E8E989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2840" y="3000711"/>
              <a:ext cx="143446" cy="14344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1pPr>
              <a:lvl2pPr marL="742950" indent="-28575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2pPr>
              <a:lvl3pPr marL="1143000" indent="-2286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3pPr>
              <a:lvl4pPr marL="1600200" indent="-2286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4pPr>
              <a:lvl5pPr marL="2057400" indent="-2286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9pPr>
            </a:lstStyle>
            <a:p>
              <a:pPr algn="ctr" eaLnBrk="1" hangingPunct="1">
                <a:lnSpc>
                  <a:spcPct val="140000"/>
                </a:lnSpc>
              </a:pPr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椭圆 36">
              <a:extLst>
                <a:ext uri="{FF2B5EF4-FFF2-40B4-BE49-F238E27FC236}">
                  <a16:creationId xmlns:a16="http://schemas.microsoft.com/office/drawing/2014/main" id="{2331EC70-6D7B-5B81-E1B5-917CBBE02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3996" y="2348880"/>
              <a:ext cx="143446" cy="14344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1pPr>
              <a:lvl2pPr marL="742950" indent="-28575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2pPr>
              <a:lvl3pPr marL="1143000" indent="-2286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3pPr>
              <a:lvl4pPr marL="1600200" indent="-2286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4pPr>
              <a:lvl5pPr marL="2057400" indent="-2286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黑体" panose="02010609060101010101" pitchFamily="49" charset="-122"/>
                </a:defRPr>
              </a:lvl9pPr>
            </a:lstStyle>
            <a:p>
              <a:pPr algn="ctr" eaLnBrk="1" hangingPunct="1">
                <a:lnSpc>
                  <a:spcPct val="140000"/>
                </a:lnSpc>
              </a:pPr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任意多边形 225">
              <a:extLst>
                <a:ext uri="{FF2B5EF4-FFF2-40B4-BE49-F238E27FC236}">
                  <a16:creationId xmlns:a16="http://schemas.microsoft.com/office/drawing/2014/main" id="{E3685600-CE2D-4594-E27C-972C6A60DA6B}"/>
                </a:ext>
              </a:extLst>
            </p:cNvPr>
            <p:cNvSpPr/>
            <p:nvPr/>
          </p:nvSpPr>
          <p:spPr>
            <a:xfrm rot="9000000">
              <a:off x="7711283" y="2504650"/>
              <a:ext cx="947839" cy="840738"/>
            </a:xfrm>
            <a:custGeom>
              <a:avLst/>
              <a:gdLst>
                <a:gd name="connsiteX0" fmla="*/ 28988 w 3761891"/>
                <a:gd name="connsiteY0" fmla="*/ 1549518 h 3329262"/>
                <a:gd name="connsiteX1" fmla="*/ 857080 w 3761891"/>
                <a:gd name="connsiteY1" fmla="*/ 115221 h 3329262"/>
                <a:gd name="connsiteX2" fmla="*/ 913826 w 3761891"/>
                <a:gd name="connsiteY2" fmla="*/ 50888 h 3329262"/>
                <a:gd name="connsiteX3" fmla="*/ 929030 w 3761891"/>
                <a:gd name="connsiteY3" fmla="*/ 43468 h 3329262"/>
                <a:gd name="connsiteX4" fmla="*/ 953509 w 3761891"/>
                <a:gd name="connsiteY4" fmla="*/ 26073 h 3329262"/>
                <a:gd name="connsiteX5" fmla="*/ 1056478 w 3761891"/>
                <a:gd name="connsiteY5" fmla="*/ 0 h 3329262"/>
                <a:gd name="connsiteX6" fmla="*/ 2712663 w 3761891"/>
                <a:gd name="connsiteY6" fmla="*/ 0 h 3329262"/>
                <a:gd name="connsiteX7" fmla="*/ 2796749 w 3761891"/>
                <a:gd name="connsiteY7" fmla="*/ 16976 h 3329262"/>
                <a:gd name="connsiteX8" fmla="*/ 2821386 w 3761891"/>
                <a:gd name="connsiteY8" fmla="*/ 33587 h 3329262"/>
                <a:gd name="connsiteX9" fmla="*/ 2848078 w 3761891"/>
                <a:gd name="connsiteY9" fmla="*/ 46612 h 3329262"/>
                <a:gd name="connsiteX10" fmla="*/ 2904822 w 3761891"/>
                <a:gd name="connsiteY10" fmla="*/ 110945 h 3329262"/>
                <a:gd name="connsiteX11" fmla="*/ 3732914 w 3761891"/>
                <a:gd name="connsiteY11" fmla="*/ 1545242 h 3329262"/>
                <a:gd name="connsiteX12" fmla="*/ 3761354 w 3761891"/>
                <a:gd name="connsiteY12" fmla="*/ 1668288 h 3329262"/>
                <a:gd name="connsiteX13" fmla="*/ 3759241 w 3761891"/>
                <a:gd name="connsiteY13" fmla="*/ 1680884 h 3329262"/>
                <a:gd name="connsiteX14" fmla="*/ 3760171 w 3761891"/>
                <a:gd name="connsiteY14" fmla="*/ 1694227 h 3329262"/>
                <a:gd name="connsiteX15" fmla="*/ 3732830 w 3761891"/>
                <a:gd name="connsiteY15" fmla="*/ 1775536 h 3329262"/>
                <a:gd name="connsiteX16" fmla="*/ 2904738 w 3761891"/>
                <a:gd name="connsiteY16" fmla="*/ 3209833 h 3329262"/>
                <a:gd name="connsiteX17" fmla="*/ 2847993 w 3761891"/>
                <a:gd name="connsiteY17" fmla="*/ 3274166 h 3329262"/>
                <a:gd name="connsiteX18" fmla="*/ 2842511 w 3761891"/>
                <a:gd name="connsiteY18" fmla="*/ 3276841 h 3329262"/>
                <a:gd name="connsiteX19" fmla="*/ 2823691 w 3761891"/>
                <a:gd name="connsiteY19" fmla="*/ 3292368 h 3329262"/>
                <a:gd name="connsiteX20" fmla="*/ 2702910 w 3761891"/>
                <a:gd name="connsiteY20" fmla="*/ 3329262 h 3329262"/>
                <a:gd name="connsiteX21" fmla="*/ 1046726 w 3761891"/>
                <a:gd name="connsiteY21" fmla="*/ 3329262 h 3329262"/>
                <a:gd name="connsiteX22" fmla="*/ 893974 w 3761891"/>
                <a:gd name="connsiteY22" fmla="*/ 3265990 h 3329262"/>
                <a:gd name="connsiteX23" fmla="*/ 883550 w 3761891"/>
                <a:gd name="connsiteY23" fmla="*/ 3250529 h 3329262"/>
                <a:gd name="connsiteX24" fmla="*/ 882566 w 3761891"/>
                <a:gd name="connsiteY24" fmla="*/ 3249619 h 3329262"/>
                <a:gd name="connsiteX25" fmla="*/ 856997 w 3761891"/>
                <a:gd name="connsiteY25" fmla="*/ 3214110 h 3329262"/>
                <a:gd name="connsiteX26" fmla="*/ 28905 w 3761891"/>
                <a:gd name="connsiteY26" fmla="*/ 1779812 h 3329262"/>
                <a:gd name="connsiteX27" fmla="*/ 0 w 3761891"/>
                <a:gd name="connsiteY27" fmla="*/ 1677601 h 3329262"/>
                <a:gd name="connsiteX28" fmla="*/ 2825 w 3761891"/>
                <a:gd name="connsiteY28" fmla="*/ 1647714 h 3329262"/>
                <a:gd name="connsiteX29" fmla="*/ 1647 w 3761891"/>
                <a:gd name="connsiteY29" fmla="*/ 1630828 h 3329262"/>
                <a:gd name="connsiteX30" fmla="*/ 28988 w 3761891"/>
                <a:gd name="connsiteY30" fmla="*/ 1549518 h 332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61891" h="3329262">
                  <a:moveTo>
                    <a:pt x="28988" y="1549518"/>
                  </a:moveTo>
                  <a:lnTo>
                    <a:pt x="857080" y="115221"/>
                  </a:lnTo>
                  <a:cubicBezTo>
                    <a:pt x="871994" y="89390"/>
                    <a:pt x="891436" y="67805"/>
                    <a:pt x="913826" y="50888"/>
                  </a:cubicBezTo>
                  <a:lnTo>
                    <a:pt x="929030" y="43468"/>
                  </a:lnTo>
                  <a:lnTo>
                    <a:pt x="953509" y="26073"/>
                  </a:lnTo>
                  <a:cubicBezTo>
                    <a:pt x="984118" y="9445"/>
                    <a:pt x="1019195" y="0"/>
                    <a:pt x="1056478" y="0"/>
                  </a:cubicBezTo>
                  <a:lnTo>
                    <a:pt x="2712663" y="0"/>
                  </a:lnTo>
                  <a:cubicBezTo>
                    <a:pt x="2742490" y="0"/>
                    <a:pt x="2770904" y="6045"/>
                    <a:pt x="2796749" y="16976"/>
                  </a:cubicBezTo>
                  <a:lnTo>
                    <a:pt x="2821386" y="33587"/>
                  </a:lnTo>
                  <a:lnTo>
                    <a:pt x="2848078" y="46612"/>
                  </a:lnTo>
                  <a:cubicBezTo>
                    <a:pt x="2870467" y="63528"/>
                    <a:pt x="2889909" y="85114"/>
                    <a:pt x="2904822" y="110945"/>
                  </a:cubicBezTo>
                  <a:lnTo>
                    <a:pt x="3732914" y="1545242"/>
                  </a:lnTo>
                  <a:cubicBezTo>
                    <a:pt x="3755284" y="1583988"/>
                    <a:pt x="3764287" y="1626784"/>
                    <a:pt x="3761354" y="1668288"/>
                  </a:cubicBezTo>
                  <a:lnTo>
                    <a:pt x="3759241" y="1680884"/>
                  </a:lnTo>
                  <a:lnTo>
                    <a:pt x="3760171" y="1694227"/>
                  </a:lnTo>
                  <a:cubicBezTo>
                    <a:pt x="3756715" y="1722074"/>
                    <a:pt x="3747743" y="1749705"/>
                    <a:pt x="3732830" y="1775536"/>
                  </a:cubicBezTo>
                  <a:lnTo>
                    <a:pt x="2904738" y="3209833"/>
                  </a:lnTo>
                  <a:cubicBezTo>
                    <a:pt x="2889824" y="3235664"/>
                    <a:pt x="2870382" y="3257249"/>
                    <a:pt x="2847993" y="3274166"/>
                  </a:cubicBezTo>
                  <a:lnTo>
                    <a:pt x="2842511" y="3276841"/>
                  </a:lnTo>
                  <a:lnTo>
                    <a:pt x="2823691" y="3292368"/>
                  </a:lnTo>
                  <a:cubicBezTo>
                    <a:pt x="2789213" y="3315661"/>
                    <a:pt x="2747650" y="3329261"/>
                    <a:pt x="2702910" y="3329262"/>
                  </a:cubicBezTo>
                  <a:lnTo>
                    <a:pt x="1046726" y="3329262"/>
                  </a:lnTo>
                  <a:cubicBezTo>
                    <a:pt x="987073" y="3329262"/>
                    <a:pt x="933067" y="3305083"/>
                    <a:pt x="893974" y="3265990"/>
                  </a:cubicBezTo>
                  <a:lnTo>
                    <a:pt x="883550" y="3250529"/>
                  </a:lnTo>
                  <a:lnTo>
                    <a:pt x="882566" y="3249619"/>
                  </a:lnTo>
                  <a:cubicBezTo>
                    <a:pt x="873042" y="3238879"/>
                    <a:pt x="864454" y="3227025"/>
                    <a:pt x="856997" y="3214110"/>
                  </a:cubicBezTo>
                  <a:lnTo>
                    <a:pt x="28905" y="1779812"/>
                  </a:lnTo>
                  <a:cubicBezTo>
                    <a:pt x="10263" y="1747524"/>
                    <a:pt x="904" y="1712423"/>
                    <a:pt x="0" y="1677601"/>
                  </a:cubicBezTo>
                  <a:lnTo>
                    <a:pt x="2825" y="1647714"/>
                  </a:lnTo>
                  <a:lnTo>
                    <a:pt x="1647" y="1630828"/>
                  </a:lnTo>
                  <a:cubicBezTo>
                    <a:pt x="5103" y="1602980"/>
                    <a:pt x="14075" y="1575349"/>
                    <a:pt x="28988" y="1549518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" name="Freeform 145">
            <a:extLst>
              <a:ext uri="{FF2B5EF4-FFF2-40B4-BE49-F238E27FC236}">
                <a16:creationId xmlns:a16="http://schemas.microsoft.com/office/drawing/2014/main" id="{639EDDB7-D7D5-4F64-6B91-D900D6B4375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06109" y="3458551"/>
            <a:ext cx="439261" cy="590864"/>
          </a:xfrm>
          <a:custGeom>
            <a:avLst/>
            <a:gdLst>
              <a:gd name="T0" fmla="*/ 114 w 146"/>
              <a:gd name="T1" fmla="*/ 118 h 196"/>
              <a:gd name="T2" fmla="*/ 115 w 146"/>
              <a:gd name="T3" fmla="*/ 117 h 196"/>
              <a:gd name="T4" fmla="*/ 122 w 146"/>
              <a:gd name="T5" fmla="*/ 94 h 196"/>
              <a:gd name="T6" fmla="*/ 125 w 146"/>
              <a:gd name="T7" fmla="*/ 84 h 196"/>
              <a:gd name="T8" fmla="*/ 133 w 146"/>
              <a:gd name="T9" fmla="*/ 65 h 196"/>
              <a:gd name="T10" fmla="*/ 120 w 146"/>
              <a:gd name="T11" fmla="*/ 42 h 196"/>
              <a:gd name="T12" fmla="*/ 118 w 146"/>
              <a:gd name="T13" fmla="*/ 40 h 196"/>
              <a:gd name="T14" fmla="*/ 110 w 146"/>
              <a:gd name="T15" fmla="*/ 21 h 196"/>
              <a:gd name="T16" fmla="*/ 92 w 146"/>
              <a:gd name="T17" fmla="*/ 13 h 196"/>
              <a:gd name="T18" fmla="*/ 70 w 146"/>
              <a:gd name="T19" fmla="*/ 0 h 196"/>
              <a:gd name="T20" fmla="*/ 47 w 146"/>
              <a:gd name="T21" fmla="*/ 13 h 196"/>
              <a:gd name="T22" fmla="*/ 19 w 146"/>
              <a:gd name="T23" fmla="*/ 19 h 196"/>
              <a:gd name="T24" fmla="*/ 12 w 146"/>
              <a:gd name="T25" fmla="*/ 46 h 196"/>
              <a:gd name="T26" fmla="*/ 12 w 146"/>
              <a:gd name="T27" fmla="*/ 47 h 196"/>
              <a:gd name="T28" fmla="*/ 0 w 146"/>
              <a:gd name="T29" fmla="*/ 69 h 196"/>
              <a:gd name="T30" fmla="*/ 10 w 146"/>
              <a:gd name="T31" fmla="*/ 89 h 196"/>
              <a:gd name="T32" fmla="*/ 11 w 146"/>
              <a:gd name="T33" fmla="*/ 94 h 196"/>
              <a:gd name="T34" fmla="*/ 19 w 146"/>
              <a:gd name="T35" fmla="*/ 117 h 196"/>
              <a:gd name="T36" fmla="*/ 25 w 146"/>
              <a:gd name="T37" fmla="*/ 121 h 196"/>
              <a:gd name="T38" fmla="*/ 6 w 146"/>
              <a:gd name="T39" fmla="*/ 167 h 196"/>
              <a:gd name="T40" fmla="*/ 32 w 146"/>
              <a:gd name="T41" fmla="*/ 162 h 196"/>
              <a:gd name="T42" fmla="*/ 44 w 146"/>
              <a:gd name="T43" fmla="*/ 182 h 196"/>
              <a:gd name="T44" fmla="*/ 62 w 146"/>
              <a:gd name="T45" fmla="*/ 136 h 196"/>
              <a:gd name="T46" fmla="*/ 68 w 146"/>
              <a:gd name="T47" fmla="*/ 137 h 196"/>
              <a:gd name="T48" fmla="*/ 78 w 146"/>
              <a:gd name="T49" fmla="*/ 135 h 196"/>
              <a:gd name="T50" fmla="*/ 111 w 146"/>
              <a:gd name="T51" fmla="*/ 196 h 196"/>
              <a:gd name="T52" fmla="*/ 122 w 146"/>
              <a:gd name="T53" fmla="*/ 172 h 196"/>
              <a:gd name="T54" fmla="*/ 146 w 146"/>
              <a:gd name="T55" fmla="*/ 177 h 196"/>
              <a:gd name="T56" fmla="*/ 114 w 146"/>
              <a:gd name="T57" fmla="*/ 118 h 196"/>
              <a:gd name="T58" fmla="*/ 67 w 146"/>
              <a:gd name="T59" fmla="*/ 118 h 196"/>
              <a:gd name="T60" fmla="*/ 18 w 146"/>
              <a:gd name="T61" fmla="*/ 70 h 196"/>
              <a:gd name="T62" fmla="*/ 67 w 146"/>
              <a:gd name="T63" fmla="*/ 21 h 196"/>
              <a:gd name="T64" fmla="*/ 116 w 146"/>
              <a:gd name="T65" fmla="*/ 70 h 196"/>
              <a:gd name="T66" fmla="*/ 67 w 146"/>
              <a:gd name="T67" fmla="*/ 118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6" h="196">
                <a:moveTo>
                  <a:pt x="114" y="118"/>
                </a:moveTo>
                <a:cubicBezTo>
                  <a:pt x="114" y="117"/>
                  <a:pt x="115" y="117"/>
                  <a:pt x="115" y="117"/>
                </a:cubicBezTo>
                <a:cubicBezTo>
                  <a:pt x="121" y="111"/>
                  <a:pt x="123" y="102"/>
                  <a:pt x="122" y="94"/>
                </a:cubicBezTo>
                <a:cubicBezTo>
                  <a:pt x="123" y="91"/>
                  <a:pt x="125" y="88"/>
                  <a:pt x="125" y="84"/>
                </a:cubicBezTo>
                <a:cubicBezTo>
                  <a:pt x="130" y="79"/>
                  <a:pt x="133" y="73"/>
                  <a:pt x="133" y="65"/>
                </a:cubicBezTo>
                <a:cubicBezTo>
                  <a:pt x="133" y="55"/>
                  <a:pt x="128" y="47"/>
                  <a:pt x="120" y="42"/>
                </a:cubicBezTo>
                <a:cubicBezTo>
                  <a:pt x="119" y="41"/>
                  <a:pt x="119" y="40"/>
                  <a:pt x="118" y="40"/>
                </a:cubicBezTo>
                <a:cubicBezTo>
                  <a:pt x="118" y="33"/>
                  <a:pt x="115" y="26"/>
                  <a:pt x="110" y="21"/>
                </a:cubicBezTo>
                <a:cubicBezTo>
                  <a:pt x="105" y="16"/>
                  <a:pt x="99" y="13"/>
                  <a:pt x="92" y="13"/>
                </a:cubicBezTo>
                <a:cubicBezTo>
                  <a:pt x="88" y="5"/>
                  <a:pt x="79" y="0"/>
                  <a:pt x="70" y="0"/>
                </a:cubicBezTo>
                <a:cubicBezTo>
                  <a:pt x="60" y="0"/>
                  <a:pt x="51" y="5"/>
                  <a:pt x="47" y="13"/>
                </a:cubicBezTo>
                <a:cubicBezTo>
                  <a:pt x="37" y="10"/>
                  <a:pt x="26" y="12"/>
                  <a:pt x="19" y="19"/>
                </a:cubicBezTo>
                <a:cubicBezTo>
                  <a:pt x="12" y="26"/>
                  <a:pt x="10" y="37"/>
                  <a:pt x="12" y="46"/>
                </a:cubicBezTo>
                <a:cubicBezTo>
                  <a:pt x="12" y="46"/>
                  <a:pt x="12" y="47"/>
                  <a:pt x="12" y="47"/>
                </a:cubicBezTo>
                <a:cubicBezTo>
                  <a:pt x="5" y="52"/>
                  <a:pt x="0" y="60"/>
                  <a:pt x="0" y="69"/>
                </a:cubicBezTo>
                <a:cubicBezTo>
                  <a:pt x="0" y="77"/>
                  <a:pt x="4" y="84"/>
                  <a:pt x="10" y="89"/>
                </a:cubicBezTo>
                <a:cubicBezTo>
                  <a:pt x="10" y="91"/>
                  <a:pt x="11" y="92"/>
                  <a:pt x="11" y="94"/>
                </a:cubicBezTo>
                <a:cubicBezTo>
                  <a:pt x="10" y="102"/>
                  <a:pt x="13" y="111"/>
                  <a:pt x="19" y="117"/>
                </a:cubicBezTo>
                <a:cubicBezTo>
                  <a:pt x="21" y="119"/>
                  <a:pt x="23" y="120"/>
                  <a:pt x="25" y="121"/>
                </a:cubicBezTo>
                <a:cubicBezTo>
                  <a:pt x="6" y="167"/>
                  <a:pt x="6" y="167"/>
                  <a:pt x="6" y="167"/>
                </a:cubicBezTo>
                <a:cubicBezTo>
                  <a:pt x="32" y="162"/>
                  <a:pt x="32" y="162"/>
                  <a:pt x="32" y="162"/>
                </a:cubicBezTo>
                <a:cubicBezTo>
                  <a:pt x="44" y="182"/>
                  <a:pt x="44" y="182"/>
                  <a:pt x="44" y="182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4" y="136"/>
                  <a:pt x="66" y="137"/>
                  <a:pt x="68" y="137"/>
                </a:cubicBezTo>
                <a:cubicBezTo>
                  <a:pt x="72" y="137"/>
                  <a:pt x="75" y="136"/>
                  <a:pt x="78" y="135"/>
                </a:cubicBezTo>
                <a:cubicBezTo>
                  <a:pt x="111" y="196"/>
                  <a:pt x="111" y="196"/>
                  <a:pt x="111" y="196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46" y="177"/>
                  <a:pt x="146" y="177"/>
                  <a:pt x="146" y="177"/>
                </a:cubicBezTo>
                <a:lnTo>
                  <a:pt x="114" y="118"/>
                </a:lnTo>
                <a:close/>
                <a:moveTo>
                  <a:pt x="67" y="118"/>
                </a:moveTo>
                <a:cubicBezTo>
                  <a:pt x="40" y="118"/>
                  <a:pt x="18" y="97"/>
                  <a:pt x="18" y="70"/>
                </a:cubicBezTo>
                <a:cubicBezTo>
                  <a:pt x="18" y="43"/>
                  <a:pt x="40" y="21"/>
                  <a:pt x="67" y="21"/>
                </a:cubicBezTo>
                <a:cubicBezTo>
                  <a:pt x="94" y="21"/>
                  <a:pt x="116" y="43"/>
                  <a:pt x="116" y="70"/>
                </a:cubicBezTo>
                <a:cubicBezTo>
                  <a:pt x="116" y="97"/>
                  <a:pt x="94" y="118"/>
                  <a:pt x="67" y="118"/>
                </a:cubicBez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/>
          <a:lstStyle/>
          <a:p>
            <a:pPr defTabSz="60958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 kern="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Freeform 46">
            <a:extLst>
              <a:ext uri="{FF2B5EF4-FFF2-40B4-BE49-F238E27FC236}">
                <a16:creationId xmlns:a16="http://schemas.microsoft.com/office/drawing/2014/main" id="{39C6DEF7-B465-0A3A-7404-464F62962B9C}"/>
              </a:ext>
            </a:extLst>
          </p:cNvPr>
          <p:cNvSpPr>
            <a:spLocks noEditPoints="1"/>
          </p:cNvSpPr>
          <p:nvPr/>
        </p:nvSpPr>
        <p:spPr bwMode="auto">
          <a:xfrm>
            <a:off x="3299562" y="3539288"/>
            <a:ext cx="413090" cy="416762"/>
          </a:xfrm>
          <a:custGeom>
            <a:avLst/>
            <a:gdLst>
              <a:gd name="T0" fmla="*/ 198 w 201"/>
              <a:gd name="T1" fmla="*/ 35 h 202"/>
              <a:gd name="T2" fmla="*/ 188 w 201"/>
              <a:gd name="T3" fmla="*/ 44 h 202"/>
              <a:gd name="T4" fmla="*/ 157 w 201"/>
              <a:gd name="T5" fmla="*/ 13 h 202"/>
              <a:gd name="T6" fmla="*/ 167 w 201"/>
              <a:gd name="T7" fmla="*/ 4 h 202"/>
              <a:gd name="T8" fmla="*/ 179 w 201"/>
              <a:gd name="T9" fmla="*/ 3 h 202"/>
              <a:gd name="T10" fmla="*/ 198 w 201"/>
              <a:gd name="T11" fmla="*/ 23 h 202"/>
              <a:gd name="T12" fmla="*/ 198 w 201"/>
              <a:gd name="T13" fmla="*/ 35 h 202"/>
              <a:gd name="T14" fmla="*/ 115 w 201"/>
              <a:gd name="T15" fmla="*/ 117 h 202"/>
              <a:gd name="T16" fmla="*/ 84 w 201"/>
              <a:gd name="T17" fmla="*/ 86 h 202"/>
              <a:gd name="T18" fmla="*/ 153 w 201"/>
              <a:gd name="T19" fmla="*/ 18 h 202"/>
              <a:gd name="T20" fmla="*/ 184 w 201"/>
              <a:gd name="T21" fmla="*/ 49 h 202"/>
              <a:gd name="T22" fmla="*/ 115 w 201"/>
              <a:gd name="T23" fmla="*/ 117 h 202"/>
              <a:gd name="T24" fmla="*/ 111 w 201"/>
              <a:gd name="T25" fmla="*/ 121 h 202"/>
              <a:gd name="T26" fmla="*/ 67 w 201"/>
              <a:gd name="T27" fmla="*/ 133 h 202"/>
              <a:gd name="T28" fmla="*/ 80 w 201"/>
              <a:gd name="T29" fmla="*/ 90 h 202"/>
              <a:gd name="T30" fmla="*/ 111 w 201"/>
              <a:gd name="T31" fmla="*/ 121 h 202"/>
              <a:gd name="T32" fmla="*/ 39 w 201"/>
              <a:gd name="T33" fmla="*/ 26 h 202"/>
              <a:gd name="T34" fmla="*/ 20 w 201"/>
              <a:gd name="T35" fmla="*/ 45 h 202"/>
              <a:gd name="T36" fmla="*/ 20 w 201"/>
              <a:gd name="T37" fmla="*/ 162 h 202"/>
              <a:gd name="T38" fmla="*/ 39 w 201"/>
              <a:gd name="T39" fmla="*/ 182 h 202"/>
              <a:gd name="T40" fmla="*/ 156 w 201"/>
              <a:gd name="T41" fmla="*/ 182 h 202"/>
              <a:gd name="T42" fmla="*/ 176 w 201"/>
              <a:gd name="T43" fmla="*/ 162 h 202"/>
              <a:gd name="T44" fmla="*/ 176 w 201"/>
              <a:gd name="T45" fmla="*/ 85 h 202"/>
              <a:gd name="T46" fmla="*/ 196 w 201"/>
              <a:gd name="T47" fmla="*/ 66 h 202"/>
              <a:gd name="T48" fmla="*/ 196 w 201"/>
              <a:gd name="T49" fmla="*/ 169 h 202"/>
              <a:gd name="T50" fmla="*/ 163 w 201"/>
              <a:gd name="T51" fmla="*/ 202 h 202"/>
              <a:gd name="T52" fmla="*/ 32 w 201"/>
              <a:gd name="T53" fmla="*/ 202 h 202"/>
              <a:gd name="T54" fmla="*/ 0 w 201"/>
              <a:gd name="T55" fmla="*/ 169 h 202"/>
              <a:gd name="T56" fmla="*/ 0 w 201"/>
              <a:gd name="T57" fmla="*/ 40 h 202"/>
              <a:gd name="T58" fmla="*/ 32 w 201"/>
              <a:gd name="T59" fmla="*/ 6 h 202"/>
              <a:gd name="T60" fmla="*/ 136 w 201"/>
              <a:gd name="T61" fmla="*/ 6 h 202"/>
              <a:gd name="T62" fmla="*/ 116 w 201"/>
              <a:gd name="T63" fmla="*/ 26 h 202"/>
              <a:gd name="T64" fmla="*/ 39 w 201"/>
              <a:gd name="T65" fmla="*/ 2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" h="202">
                <a:moveTo>
                  <a:pt x="198" y="35"/>
                </a:moveTo>
                <a:cubicBezTo>
                  <a:pt x="188" y="44"/>
                  <a:pt x="188" y="44"/>
                  <a:pt x="188" y="44"/>
                </a:cubicBezTo>
                <a:cubicBezTo>
                  <a:pt x="157" y="13"/>
                  <a:pt x="157" y="13"/>
                  <a:pt x="157" y="13"/>
                </a:cubicBezTo>
                <a:cubicBezTo>
                  <a:pt x="167" y="4"/>
                  <a:pt x="167" y="4"/>
                  <a:pt x="167" y="4"/>
                </a:cubicBezTo>
                <a:cubicBezTo>
                  <a:pt x="170" y="0"/>
                  <a:pt x="175" y="0"/>
                  <a:pt x="179" y="3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201" y="26"/>
                  <a:pt x="201" y="31"/>
                  <a:pt x="198" y="35"/>
                </a:cubicBezTo>
                <a:close/>
                <a:moveTo>
                  <a:pt x="115" y="117"/>
                </a:moveTo>
                <a:cubicBezTo>
                  <a:pt x="84" y="86"/>
                  <a:pt x="84" y="86"/>
                  <a:pt x="84" y="86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84" y="49"/>
                  <a:pt x="184" y="49"/>
                  <a:pt x="184" y="49"/>
                </a:cubicBezTo>
                <a:lnTo>
                  <a:pt x="115" y="117"/>
                </a:lnTo>
                <a:close/>
                <a:moveTo>
                  <a:pt x="111" y="121"/>
                </a:moveTo>
                <a:cubicBezTo>
                  <a:pt x="67" y="133"/>
                  <a:pt x="67" y="133"/>
                  <a:pt x="67" y="133"/>
                </a:cubicBezTo>
                <a:cubicBezTo>
                  <a:pt x="80" y="90"/>
                  <a:pt x="80" y="90"/>
                  <a:pt x="80" y="90"/>
                </a:cubicBezTo>
                <a:lnTo>
                  <a:pt x="111" y="121"/>
                </a:lnTo>
                <a:close/>
                <a:moveTo>
                  <a:pt x="39" y="26"/>
                </a:moveTo>
                <a:cubicBezTo>
                  <a:pt x="28" y="26"/>
                  <a:pt x="20" y="34"/>
                  <a:pt x="20" y="45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0" y="173"/>
                  <a:pt x="28" y="182"/>
                  <a:pt x="39" y="182"/>
                </a:cubicBezTo>
                <a:cubicBezTo>
                  <a:pt x="156" y="182"/>
                  <a:pt x="156" y="182"/>
                  <a:pt x="156" y="182"/>
                </a:cubicBezTo>
                <a:cubicBezTo>
                  <a:pt x="167" y="182"/>
                  <a:pt x="176" y="173"/>
                  <a:pt x="176" y="162"/>
                </a:cubicBezTo>
                <a:cubicBezTo>
                  <a:pt x="176" y="85"/>
                  <a:pt x="176" y="85"/>
                  <a:pt x="176" y="85"/>
                </a:cubicBezTo>
                <a:cubicBezTo>
                  <a:pt x="196" y="66"/>
                  <a:pt x="196" y="66"/>
                  <a:pt x="196" y="66"/>
                </a:cubicBezTo>
                <a:cubicBezTo>
                  <a:pt x="196" y="169"/>
                  <a:pt x="196" y="169"/>
                  <a:pt x="196" y="169"/>
                </a:cubicBezTo>
                <a:cubicBezTo>
                  <a:pt x="196" y="187"/>
                  <a:pt x="181" y="202"/>
                  <a:pt x="163" y="202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4" y="202"/>
                  <a:pt x="0" y="187"/>
                  <a:pt x="0" y="16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22"/>
                  <a:pt x="14" y="6"/>
                  <a:pt x="32" y="6"/>
                </a:cubicBezTo>
                <a:cubicBezTo>
                  <a:pt x="136" y="6"/>
                  <a:pt x="136" y="6"/>
                  <a:pt x="136" y="6"/>
                </a:cubicBezTo>
                <a:cubicBezTo>
                  <a:pt x="116" y="26"/>
                  <a:pt x="116" y="26"/>
                  <a:pt x="116" y="26"/>
                </a:cubicBezTo>
                <a:lnTo>
                  <a:pt x="39" y="26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/>
          <a:lstStyle/>
          <a:p>
            <a:pPr defTabSz="609585"/>
            <a:endParaRPr lang="zh-CN" altLang="en-US" sz="2400" kern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1E87EAF-6AA4-B76D-F477-C41C23A4D548}"/>
              </a:ext>
            </a:extLst>
          </p:cNvPr>
          <p:cNvGrpSpPr/>
          <p:nvPr/>
        </p:nvGrpSpPr>
        <p:grpSpPr>
          <a:xfrm>
            <a:off x="1180826" y="4630396"/>
            <a:ext cx="2984539" cy="816522"/>
            <a:chOff x="283598" y="1906534"/>
            <a:chExt cx="2984539" cy="816522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E69B5616-F0E4-70AE-E466-E48E46510B8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F99086AC-21B5-3D51-6EC5-A0469536086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61FBF475-09B2-D7F9-AC41-308AEF7EF06E}"/>
              </a:ext>
            </a:extLst>
          </p:cNvPr>
          <p:cNvGrpSpPr/>
          <p:nvPr/>
        </p:nvGrpSpPr>
        <p:grpSpPr>
          <a:xfrm>
            <a:off x="8077435" y="4630396"/>
            <a:ext cx="2966425" cy="816522"/>
            <a:chOff x="283598" y="1906534"/>
            <a:chExt cx="2966425" cy="816522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F66FA0AA-42C6-8E0D-1929-F7023F5F6D62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A18F282B-7866-31CE-114B-085F59C494EA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22" name="文本框 21">
            <a:extLst>
              <a:ext uri="{FF2B5EF4-FFF2-40B4-BE49-F238E27FC236}">
                <a16:creationId xmlns:a16="http://schemas.microsoft.com/office/drawing/2014/main" id="{91ADA853-05C4-343B-D9E0-DBF617B56C81}"/>
              </a:ext>
            </a:extLst>
          </p:cNvPr>
          <p:cNvSpPr txBox="1"/>
          <p:nvPr/>
        </p:nvSpPr>
        <p:spPr>
          <a:xfrm>
            <a:off x="1768686" y="1123722"/>
            <a:ext cx="8662248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ym typeface="HarmonyOS Sans SC Light" panose="00000400000000000000" pitchFamily="2" charset="-122"/>
              </a:rPr>
              <a:t>200</a:t>
            </a:r>
            <a:r>
              <a:rPr lang="zh-CN" altLang="en-US" sz="1000" dirty="0"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1000" dirty="0">
                <a:sym typeface="HarmonyOS Sans SC Light" panose="00000400000000000000" pitchFamily="2" charset="-122"/>
              </a:rPr>
              <a:t>5</a:t>
            </a:r>
            <a:r>
              <a:rPr lang="zh-CN" altLang="en-US" sz="1000" dirty="0">
                <a:sym typeface="HarmonyOS Sans SC Light" panose="00000400000000000000" pitchFamily="2" charset="-122"/>
              </a:rPr>
              <a:t>分钟之内。此处添加详细文本描述，建议与标题相关并符合整体语言风格，语言描述尽量简洁生动。</a:t>
            </a:r>
            <a:endParaRPr lang="en-US" altLang="zh-CN" sz="1000" dirty="0">
              <a:sym typeface="HarmonyOS Sans SC Light" panose="00000400000000000000" pitchFamily="2" charset="-122"/>
            </a:endParaRPr>
          </a:p>
        </p:txBody>
      </p:sp>
      <p:sp>
        <p:nvSpPr>
          <p:cNvPr id="24" name="文本框-24" hidden="1">
            <a:extLst>
              <a:ext uri="{FF2B5EF4-FFF2-40B4-BE49-F238E27FC236}">
                <a16:creationId xmlns:a16="http://schemas.microsoft.com/office/drawing/2014/main" id="{982DFDA0-0FFA-E967-11BA-02F67F764CA2}"/>
              </a:ext>
            </a:extLst>
          </p:cNvPr>
          <p:cNvSpPr txBox="1"/>
          <p:nvPr/>
        </p:nvSpPr>
        <p:spPr>
          <a:xfrm>
            <a:off x="1929798" y="635000"/>
            <a:ext cx="247696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0" dirty="0">
                <a:latin typeface="Aa厚底黑" panose="00020600040101010101" pitchFamily="18" charset="-122"/>
                <a:ea typeface="Aa厚底黑" panose="00020600040101010101" pitchFamily="18" charset="-122"/>
              </a:rPr>
              <a:t>“”</a:t>
            </a:r>
            <a:endParaRPr lang="zh-CN" altLang="en-US" sz="8000" dirty="0"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194FD051-508A-131D-A5AF-297CE6362295}"/>
              </a:ext>
            </a:extLst>
          </p:cNvPr>
          <p:cNvSpPr txBox="1"/>
          <p:nvPr/>
        </p:nvSpPr>
        <p:spPr>
          <a:xfrm>
            <a:off x="1326178" y="1105598"/>
            <a:ext cx="334289" cy="284350"/>
          </a:xfrm>
          <a:custGeom>
            <a:avLst/>
            <a:gdLst/>
            <a:ahLst/>
            <a:cxnLst/>
            <a:rect l="l" t="t" r="r" b="b"/>
            <a:pathLst>
              <a:path w="334289" h="284350">
                <a:moveTo>
                  <a:pt x="273139" y="0"/>
                </a:moveTo>
                <a:lnTo>
                  <a:pt x="309829" y="14269"/>
                </a:lnTo>
                <a:cubicBezTo>
                  <a:pt x="293522" y="38049"/>
                  <a:pt x="282481" y="59282"/>
                  <a:pt x="276706" y="77967"/>
                </a:cubicBezTo>
                <a:cubicBezTo>
                  <a:pt x="270930" y="96652"/>
                  <a:pt x="267363" y="117545"/>
                  <a:pt x="266004" y="140646"/>
                </a:cubicBezTo>
                <a:lnTo>
                  <a:pt x="334289" y="140646"/>
                </a:lnTo>
                <a:lnTo>
                  <a:pt x="334289" y="284350"/>
                </a:lnTo>
                <a:lnTo>
                  <a:pt x="188547" y="284350"/>
                </a:lnTo>
                <a:lnTo>
                  <a:pt x="188547" y="164087"/>
                </a:lnTo>
                <a:cubicBezTo>
                  <a:pt x="188547" y="136230"/>
                  <a:pt x="196531" y="107014"/>
                  <a:pt x="212498" y="76438"/>
                </a:cubicBezTo>
                <a:cubicBezTo>
                  <a:pt x="228465" y="45863"/>
                  <a:pt x="248678" y="20384"/>
                  <a:pt x="273139" y="0"/>
                </a:cubicBezTo>
                <a:close/>
                <a:moveTo>
                  <a:pt x="82553" y="0"/>
                </a:moveTo>
                <a:lnTo>
                  <a:pt x="120262" y="14269"/>
                </a:lnTo>
                <a:cubicBezTo>
                  <a:pt x="104635" y="38049"/>
                  <a:pt x="93764" y="59282"/>
                  <a:pt x="87649" y="77967"/>
                </a:cubicBezTo>
                <a:cubicBezTo>
                  <a:pt x="81534" y="96652"/>
                  <a:pt x="77797" y="117545"/>
                  <a:pt x="76438" y="140646"/>
                </a:cubicBezTo>
                <a:lnTo>
                  <a:pt x="146761" y="140646"/>
                </a:lnTo>
                <a:lnTo>
                  <a:pt x="146761" y="284350"/>
                </a:lnTo>
                <a:lnTo>
                  <a:pt x="0" y="284350"/>
                </a:lnTo>
                <a:lnTo>
                  <a:pt x="0" y="164087"/>
                </a:lnTo>
                <a:cubicBezTo>
                  <a:pt x="0" y="136230"/>
                  <a:pt x="7983" y="107014"/>
                  <a:pt x="23950" y="76438"/>
                </a:cubicBezTo>
                <a:cubicBezTo>
                  <a:pt x="39918" y="45863"/>
                  <a:pt x="59452" y="20384"/>
                  <a:pt x="82553" y="0"/>
                </a:cubicBezTo>
                <a:close/>
              </a:path>
            </a:pathLst>
          </a:custGeom>
          <a:solidFill>
            <a:srgbClr val="CE0000"/>
          </a:solidFill>
          <a:ln>
            <a:noFill/>
          </a:ln>
        </p:spPr>
        <p:txBody>
          <a:bodyPr/>
          <a:lstStyle>
            <a:defPPr>
              <a:defRPr lang="zh-CN"/>
            </a:defPPr>
            <a:lvl1pPr defTabSz="609585" fontAlgn="auto">
              <a:spcBef>
                <a:spcPts val="0"/>
              </a:spcBef>
              <a:spcAft>
                <a:spcPts val="0"/>
              </a:spcAft>
              <a:defRPr sz="2400" kern="0">
                <a:solidFill>
                  <a:srgbClr val="FFFFFF"/>
                </a:solidFill>
                <a:cs typeface="+mn-ea"/>
              </a:defRPr>
            </a:lvl1pPr>
          </a:lstStyle>
          <a:p>
            <a:endParaRPr lang="zh-CN" altLang="en-US" dirty="0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E836D6E2-6A20-496E-326E-1B0059095641}"/>
              </a:ext>
            </a:extLst>
          </p:cNvPr>
          <p:cNvSpPr txBox="1"/>
          <p:nvPr/>
        </p:nvSpPr>
        <p:spPr>
          <a:xfrm>
            <a:off x="10359778" y="1562126"/>
            <a:ext cx="346519" cy="284350"/>
          </a:xfrm>
          <a:custGeom>
            <a:avLst/>
            <a:gdLst/>
            <a:ahLst/>
            <a:cxnLst/>
            <a:rect l="l" t="t" r="r" b="b"/>
            <a:pathLst>
              <a:path w="346519" h="284350">
                <a:moveTo>
                  <a:pt x="198739" y="0"/>
                </a:moveTo>
                <a:lnTo>
                  <a:pt x="346519" y="0"/>
                </a:lnTo>
                <a:lnTo>
                  <a:pt x="346519" y="121282"/>
                </a:lnTo>
                <a:cubicBezTo>
                  <a:pt x="346519" y="149139"/>
                  <a:pt x="338366" y="178525"/>
                  <a:pt x="322059" y="209440"/>
                </a:cubicBezTo>
                <a:cubicBezTo>
                  <a:pt x="305752" y="240355"/>
                  <a:pt x="285708" y="265325"/>
                  <a:pt x="261928" y="284350"/>
                </a:cubicBezTo>
                <a:lnTo>
                  <a:pt x="225237" y="271100"/>
                </a:lnTo>
                <a:cubicBezTo>
                  <a:pt x="241544" y="247320"/>
                  <a:pt x="252755" y="226257"/>
                  <a:pt x="258870" y="207912"/>
                </a:cubicBezTo>
                <a:cubicBezTo>
                  <a:pt x="264985" y="189566"/>
                  <a:pt x="268722" y="168503"/>
                  <a:pt x="270081" y="144723"/>
                </a:cubicBezTo>
                <a:lnTo>
                  <a:pt x="198739" y="144723"/>
                </a:lnTo>
                <a:close/>
                <a:moveTo>
                  <a:pt x="0" y="0"/>
                </a:moveTo>
                <a:lnTo>
                  <a:pt x="145742" y="0"/>
                </a:lnTo>
                <a:lnTo>
                  <a:pt x="145742" y="121282"/>
                </a:lnTo>
                <a:cubicBezTo>
                  <a:pt x="145742" y="149139"/>
                  <a:pt x="137928" y="178525"/>
                  <a:pt x="122301" y="209440"/>
                </a:cubicBezTo>
                <a:cubicBezTo>
                  <a:pt x="106673" y="240355"/>
                  <a:pt x="86969" y="265325"/>
                  <a:pt x="63189" y="284350"/>
                </a:cubicBezTo>
                <a:lnTo>
                  <a:pt x="25479" y="271100"/>
                </a:lnTo>
                <a:cubicBezTo>
                  <a:pt x="41786" y="247320"/>
                  <a:pt x="52827" y="226257"/>
                  <a:pt x="58602" y="207912"/>
                </a:cubicBezTo>
                <a:cubicBezTo>
                  <a:pt x="64378" y="189566"/>
                  <a:pt x="67945" y="168503"/>
                  <a:pt x="69304" y="144723"/>
                </a:cubicBezTo>
                <a:lnTo>
                  <a:pt x="0" y="144723"/>
                </a:lnTo>
                <a:close/>
              </a:path>
            </a:pathLst>
          </a:custGeom>
          <a:solidFill>
            <a:srgbClr val="CE0000"/>
          </a:solidFill>
          <a:ln>
            <a:noFill/>
          </a:ln>
        </p:spPr>
        <p:txBody>
          <a:bodyPr/>
          <a:lstStyle>
            <a:defPPr>
              <a:defRPr lang="zh-CN"/>
            </a:defPPr>
            <a:lvl1pPr defTabSz="609585" fontAlgn="auto">
              <a:spcBef>
                <a:spcPts val="0"/>
              </a:spcBef>
              <a:spcAft>
                <a:spcPts val="0"/>
              </a:spcAft>
              <a:defRPr sz="2400" kern="0">
                <a:solidFill>
                  <a:srgbClr val="FFFFFF"/>
                </a:solidFill>
                <a:cs typeface="+mn-ea"/>
              </a:defRPr>
            </a:lvl1pPr>
          </a:lstStyle>
          <a:p>
            <a:endParaRPr lang="zh-CN" alt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55275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374CE853-5E80-BE6E-20FC-78CCA9D2648C}"/>
              </a:ext>
            </a:extLst>
          </p:cNvPr>
          <p:cNvSpPr/>
          <p:nvPr/>
        </p:nvSpPr>
        <p:spPr>
          <a:xfrm>
            <a:off x="1070609" y="1227133"/>
            <a:ext cx="2581646" cy="1691815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45C91FE-66E9-35D5-0487-F4AB82961AAB}"/>
              </a:ext>
            </a:extLst>
          </p:cNvPr>
          <p:cNvSpPr/>
          <p:nvPr/>
        </p:nvSpPr>
        <p:spPr>
          <a:xfrm>
            <a:off x="1070610" y="2815364"/>
            <a:ext cx="2581645" cy="2815502"/>
          </a:xfrm>
          <a:prstGeom prst="rect">
            <a:avLst/>
          </a:prstGeom>
          <a:solidFill>
            <a:schemeClr val="bg1"/>
          </a:solidFill>
          <a:ln w="2002" cap="flat">
            <a:solidFill>
              <a:srgbClr val="CE0000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F5FCC4EA-35FB-F167-B224-B03B85106A17}"/>
              </a:ext>
            </a:extLst>
          </p:cNvPr>
          <p:cNvSpPr/>
          <p:nvPr/>
        </p:nvSpPr>
        <p:spPr>
          <a:xfrm>
            <a:off x="2072027" y="2565330"/>
            <a:ext cx="602619" cy="602619"/>
          </a:xfrm>
          <a:prstGeom prst="ellipse">
            <a:avLst/>
          </a:pr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Freeform 34">
            <a:extLst>
              <a:ext uri="{FF2B5EF4-FFF2-40B4-BE49-F238E27FC236}">
                <a16:creationId xmlns:a16="http://schemas.microsoft.com/office/drawing/2014/main" id="{F76A62A1-A936-3208-12AA-862D9F6AC4AD}"/>
              </a:ext>
            </a:extLst>
          </p:cNvPr>
          <p:cNvSpPr>
            <a:spLocks noEditPoints="1"/>
          </p:cNvSpPr>
          <p:nvPr/>
        </p:nvSpPr>
        <p:spPr bwMode="auto">
          <a:xfrm>
            <a:off x="2207971" y="2684117"/>
            <a:ext cx="347409" cy="356552"/>
          </a:xfrm>
          <a:custGeom>
            <a:avLst/>
            <a:gdLst>
              <a:gd name="T0" fmla="*/ 261 w 447"/>
              <a:gd name="T1" fmla="*/ 25 h 460"/>
              <a:gd name="T2" fmla="*/ 286 w 447"/>
              <a:gd name="T3" fmla="*/ 99 h 460"/>
              <a:gd name="T4" fmla="*/ 310 w 447"/>
              <a:gd name="T5" fmla="*/ 25 h 460"/>
              <a:gd name="T6" fmla="*/ 124 w 447"/>
              <a:gd name="T7" fmla="*/ 3 h 460"/>
              <a:gd name="T8" fmla="*/ 100 w 447"/>
              <a:gd name="T9" fmla="*/ 28 h 460"/>
              <a:gd name="T10" fmla="*/ 125 w 447"/>
              <a:gd name="T11" fmla="*/ 103 h 460"/>
              <a:gd name="T12" fmla="*/ 149 w 447"/>
              <a:gd name="T13" fmla="*/ 28 h 460"/>
              <a:gd name="T14" fmla="*/ 31 w 447"/>
              <a:gd name="T15" fmla="*/ 70 h 460"/>
              <a:gd name="T16" fmla="*/ 7 w 447"/>
              <a:gd name="T17" fmla="*/ 82 h 460"/>
              <a:gd name="T18" fmla="*/ 0 w 447"/>
              <a:gd name="T19" fmla="*/ 401 h 460"/>
              <a:gd name="T20" fmla="*/ 31 w 447"/>
              <a:gd name="T21" fmla="*/ 436 h 460"/>
              <a:gd name="T22" fmla="*/ 237 w 447"/>
              <a:gd name="T23" fmla="*/ 397 h 460"/>
              <a:gd name="T24" fmla="*/ 153 w 447"/>
              <a:gd name="T25" fmla="*/ 302 h 460"/>
              <a:gd name="T26" fmla="*/ 241 w 447"/>
              <a:gd name="T27" fmla="*/ 314 h 460"/>
              <a:gd name="T28" fmla="*/ 265 w 447"/>
              <a:gd name="T29" fmla="*/ 278 h 460"/>
              <a:gd name="T30" fmla="*/ 359 w 447"/>
              <a:gd name="T31" fmla="*/ 174 h 460"/>
              <a:gd name="T32" fmla="*/ 399 w 447"/>
              <a:gd name="T33" fmla="*/ 267 h 460"/>
              <a:gd name="T34" fmla="*/ 392 w 447"/>
              <a:gd name="T35" fmla="*/ 82 h 460"/>
              <a:gd name="T36" fmla="*/ 325 w 447"/>
              <a:gd name="T37" fmla="*/ 70 h 460"/>
              <a:gd name="T38" fmla="*/ 313 w 447"/>
              <a:gd name="T39" fmla="*/ 108 h 460"/>
              <a:gd name="T40" fmla="*/ 256 w 447"/>
              <a:gd name="T41" fmla="*/ 108 h 460"/>
              <a:gd name="T42" fmla="*/ 245 w 447"/>
              <a:gd name="T43" fmla="*/ 70 h 460"/>
              <a:gd name="T44" fmla="*/ 165 w 447"/>
              <a:gd name="T45" fmla="*/ 91 h 460"/>
              <a:gd name="T46" fmla="*/ 125 w 447"/>
              <a:gd name="T47" fmla="*/ 115 h 460"/>
              <a:gd name="T48" fmla="*/ 85 w 447"/>
              <a:gd name="T49" fmla="*/ 91 h 460"/>
              <a:gd name="T50" fmla="*/ 31 w 447"/>
              <a:gd name="T51" fmla="*/ 70 h 460"/>
              <a:gd name="T52" fmla="*/ 40 w 447"/>
              <a:gd name="T53" fmla="*/ 174 h 460"/>
              <a:gd name="T54" fmla="*/ 129 w 447"/>
              <a:gd name="T55" fmla="*/ 278 h 460"/>
              <a:gd name="T56" fmla="*/ 40 w 447"/>
              <a:gd name="T57" fmla="*/ 174 h 460"/>
              <a:gd name="T58" fmla="*/ 153 w 447"/>
              <a:gd name="T59" fmla="*/ 174 h 460"/>
              <a:gd name="T60" fmla="*/ 241 w 447"/>
              <a:gd name="T61" fmla="*/ 278 h 460"/>
              <a:gd name="T62" fmla="*/ 153 w 447"/>
              <a:gd name="T63" fmla="*/ 174 h 460"/>
              <a:gd name="T64" fmla="*/ 352 w 447"/>
              <a:gd name="T65" fmla="*/ 281 h 460"/>
              <a:gd name="T66" fmla="*/ 357 w 447"/>
              <a:gd name="T67" fmla="*/ 460 h 460"/>
              <a:gd name="T68" fmla="*/ 357 w 447"/>
              <a:gd name="T69" fmla="*/ 281 h 460"/>
              <a:gd name="T70" fmla="*/ 40 w 447"/>
              <a:gd name="T71" fmla="*/ 302 h 460"/>
              <a:gd name="T72" fmla="*/ 129 w 447"/>
              <a:gd name="T73" fmla="*/ 302 h 460"/>
              <a:gd name="T74" fmla="*/ 40 w 447"/>
              <a:gd name="T75" fmla="*/ 397 h 460"/>
              <a:gd name="T76" fmla="*/ 319 w 447"/>
              <a:gd name="T77" fmla="*/ 316 h 460"/>
              <a:gd name="T78" fmla="*/ 414 w 447"/>
              <a:gd name="T79" fmla="*/ 316 h 460"/>
              <a:gd name="T80" fmla="*/ 364 w 447"/>
              <a:gd name="T81" fmla="*/ 432 h 460"/>
              <a:gd name="T82" fmla="*/ 371 w 447"/>
              <a:gd name="T83" fmla="*/ 345 h 460"/>
              <a:gd name="T84" fmla="*/ 352 w 447"/>
              <a:gd name="T85" fmla="*/ 345 h 460"/>
              <a:gd name="T86" fmla="*/ 316 w 447"/>
              <a:gd name="T87" fmla="*/ 346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47" h="460">
                <a:moveTo>
                  <a:pt x="285" y="0"/>
                </a:moveTo>
                <a:cubicBezTo>
                  <a:pt x="272" y="0"/>
                  <a:pt x="261" y="12"/>
                  <a:pt x="261" y="25"/>
                </a:cubicBezTo>
                <a:lnTo>
                  <a:pt x="261" y="75"/>
                </a:lnTo>
                <a:cubicBezTo>
                  <a:pt x="261" y="88"/>
                  <a:pt x="273" y="99"/>
                  <a:pt x="286" y="99"/>
                </a:cubicBezTo>
                <a:cubicBezTo>
                  <a:pt x="298" y="99"/>
                  <a:pt x="310" y="88"/>
                  <a:pt x="310" y="75"/>
                </a:cubicBezTo>
                <a:lnTo>
                  <a:pt x="310" y="25"/>
                </a:lnTo>
                <a:cubicBezTo>
                  <a:pt x="310" y="12"/>
                  <a:pt x="298" y="0"/>
                  <a:pt x="285" y="0"/>
                </a:cubicBezTo>
                <a:close/>
                <a:moveTo>
                  <a:pt x="124" y="3"/>
                </a:moveTo>
                <a:lnTo>
                  <a:pt x="124" y="3"/>
                </a:lnTo>
                <a:cubicBezTo>
                  <a:pt x="111" y="3"/>
                  <a:pt x="100" y="15"/>
                  <a:pt x="100" y="28"/>
                </a:cubicBezTo>
                <a:lnTo>
                  <a:pt x="100" y="78"/>
                </a:lnTo>
                <a:cubicBezTo>
                  <a:pt x="100" y="91"/>
                  <a:pt x="112" y="103"/>
                  <a:pt x="125" y="103"/>
                </a:cubicBezTo>
                <a:cubicBezTo>
                  <a:pt x="138" y="103"/>
                  <a:pt x="149" y="91"/>
                  <a:pt x="149" y="78"/>
                </a:cubicBezTo>
                <a:lnTo>
                  <a:pt x="149" y="28"/>
                </a:lnTo>
                <a:cubicBezTo>
                  <a:pt x="150" y="15"/>
                  <a:pt x="138" y="3"/>
                  <a:pt x="124" y="3"/>
                </a:cubicBezTo>
                <a:close/>
                <a:moveTo>
                  <a:pt x="31" y="70"/>
                </a:moveTo>
                <a:lnTo>
                  <a:pt x="31" y="70"/>
                </a:lnTo>
                <a:cubicBezTo>
                  <a:pt x="21" y="70"/>
                  <a:pt x="13" y="75"/>
                  <a:pt x="7" y="82"/>
                </a:cubicBezTo>
                <a:cubicBezTo>
                  <a:pt x="2" y="89"/>
                  <a:pt x="0" y="97"/>
                  <a:pt x="0" y="105"/>
                </a:cubicBezTo>
                <a:lnTo>
                  <a:pt x="0" y="401"/>
                </a:lnTo>
                <a:cubicBezTo>
                  <a:pt x="0" y="410"/>
                  <a:pt x="2" y="418"/>
                  <a:pt x="7" y="424"/>
                </a:cubicBezTo>
                <a:cubicBezTo>
                  <a:pt x="13" y="431"/>
                  <a:pt x="21" y="436"/>
                  <a:pt x="31" y="436"/>
                </a:cubicBezTo>
                <a:lnTo>
                  <a:pt x="262" y="436"/>
                </a:lnTo>
                <a:cubicBezTo>
                  <a:pt x="251" y="425"/>
                  <a:pt x="243" y="412"/>
                  <a:pt x="237" y="397"/>
                </a:cubicBezTo>
                <a:lnTo>
                  <a:pt x="153" y="397"/>
                </a:lnTo>
                <a:lnTo>
                  <a:pt x="153" y="302"/>
                </a:lnTo>
                <a:lnTo>
                  <a:pt x="241" y="302"/>
                </a:lnTo>
                <a:lnTo>
                  <a:pt x="241" y="314"/>
                </a:lnTo>
                <a:cubicBezTo>
                  <a:pt x="247" y="301"/>
                  <a:pt x="256" y="288"/>
                  <a:pt x="267" y="278"/>
                </a:cubicBezTo>
                <a:lnTo>
                  <a:pt x="265" y="278"/>
                </a:lnTo>
                <a:lnTo>
                  <a:pt x="265" y="174"/>
                </a:lnTo>
                <a:lnTo>
                  <a:pt x="359" y="174"/>
                </a:lnTo>
                <a:lnTo>
                  <a:pt x="359" y="251"/>
                </a:lnTo>
                <a:cubicBezTo>
                  <a:pt x="374" y="254"/>
                  <a:pt x="387" y="259"/>
                  <a:pt x="399" y="267"/>
                </a:cubicBezTo>
                <a:lnTo>
                  <a:pt x="399" y="105"/>
                </a:lnTo>
                <a:cubicBezTo>
                  <a:pt x="399" y="97"/>
                  <a:pt x="397" y="89"/>
                  <a:pt x="392" y="82"/>
                </a:cubicBezTo>
                <a:cubicBezTo>
                  <a:pt x="386" y="75"/>
                  <a:pt x="377" y="70"/>
                  <a:pt x="367" y="70"/>
                </a:cubicBezTo>
                <a:lnTo>
                  <a:pt x="325" y="70"/>
                </a:lnTo>
                <a:lnTo>
                  <a:pt x="325" y="91"/>
                </a:lnTo>
                <a:cubicBezTo>
                  <a:pt x="325" y="97"/>
                  <a:pt x="321" y="103"/>
                  <a:pt x="313" y="108"/>
                </a:cubicBezTo>
                <a:cubicBezTo>
                  <a:pt x="306" y="112"/>
                  <a:pt x="295" y="115"/>
                  <a:pt x="285" y="115"/>
                </a:cubicBezTo>
                <a:cubicBezTo>
                  <a:pt x="274" y="115"/>
                  <a:pt x="264" y="112"/>
                  <a:pt x="256" y="108"/>
                </a:cubicBezTo>
                <a:cubicBezTo>
                  <a:pt x="249" y="103"/>
                  <a:pt x="245" y="97"/>
                  <a:pt x="245" y="91"/>
                </a:cubicBezTo>
                <a:lnTo>
                  <a:pt x="245" y="70"/>
                </a:lnTo>
                <a:lnTo>
                  <a:pt x="165" y="70"/>
                </a:lnTo>
                <a:lnTo>
                  <a:pt x="165" y="91"/>
                </a:lnTo>
                <a:cubicBezTo>
                  <a:pt x="165" y="97"/>
                  <a:pt x="161" y="103"/>
                  <a:pt x="153" y="108"/>
                </a:cubicBezTo>
                <a:cubicBezTo>
                  <a:pt x="146" y="112"/>
                  <a:pt x="135" y="115"/>
                  <a:pt x="125" y="115"/>
                </a:cubicBezTo>
                <a:cubicBezTo>
                  <a:pt x="114" y="115"/>
                  <a:pt x="104" y="112"/>
                  <a:pt x="96" y="108"/>
                </a:cubicBezTo>
                <a:cubicBezTo>
                  <a:pt x="89" y="103"/>
                  <a:pt x="85" y="97"/>
                  <a:pt x="85" y="91"/>
                </a:cubicBezTo>
                <a:lnTo>
                  <a:pt x="85" y="70"/>
                </a:lnTo>
                <a:lnTo>
                  <a:pt x="31" y="70"/>
                </a:lnTo>
                <a:close/>
                <a:moveTo>
                  <a:pt x="40" y="174"/>
                </a:moveTo>
                <a:lnTo>
                  <a:pt x="40" y="174"/>
                </a:lnTo>
                <a:lnTo>
                  <a:pt x="129" y="174"/>
                </a:lnTo>
                <a:lnTo>
                  <a:pt x="129" y="278"/>
                </a:lnTo>
                <a:lnTo>
                  <a:pt x="40" y="278"/>
                </a:lnTo>
                <a:lnTo>
                  <a:pt x="40" y="174"/>
                </a:lnTo>
                <a:close/>
                <a:moveTo>
                  <a:pt x="153" y="174"/>
                </a:moveTo>
                <a:lnTo>
                  <a:pt x="153" y="174"/>
                </a:lnTo>
                <a:lnTo>
                  <a:pt x="241" y="174"/>
                </a:lnTo>
                <a:lnTo>
                  <a:pt x="241" y="278"/>
                </a:lnTo>
                <a:lnTo>
                  <a:pt x="153" y="278"/>
                </a:lnTo>
                <a:lnTo>
                  <a:pt x="153" y="174"/>
                </a:lnTo>
                <a:close/>
                <a:moveTo>
                  <a:pt x="352" y="281"/>
                </a:moveTo>
                <a:lnTo>
                  <a:pt x="352" y="281"/>
                </a:lnTo>
                <a:cubicBezTo>
                  <a:pt x="305" y="283"/>
                  <a:pt x="267" y="322"/>
                  <a:pt x="267" y="370"/>
                </a:cubicBezTo>
                <a:cubicBezTo>
                  <a:pt x="267" y="420"/>
                  <a:pt x="307" y="460"/>
                  <a:pt x="357" y="460"/>
                </a:cubicBezTo>
                <a:cubicBezTo>
                  <a:pt x="407" y="460"/>
                  <a:pt x="447" y="420"/>
                  <a:pt x="447" y="370"/>
                </a:cubicBezTo>
                <a:cubicBezTo>
                  <a:pt x="447" y="321"/>
                  <a:pt x="407" y="281"/>
                  <a:pt x="357" y="281"/>
                </a:cubicBezTo>
                <a:cubicBezTo>
                  <a:pt x="355" y="281"/>
                  <a:pt x="354" y="281"/>
                  <a:pt x="352" y="281"/>
                </a:cubicBezTo>
                <a:close/>
                <a:moveTo>
                  <a:pt x="40" y="302"/>
                </a:moveTo>
                <a:lnTo>
                  <a:pt x="40" y="302"/>
                </a:lnTo>
                <a:lnTo>
                  <a:pt x="129" y="302"/>
                </a:lnTo>
                <a:lnTo>
                  <a:pt x="129" y="397"/>
                </a:lnTo>
                <a:lnTo>
                  <a:pt x="40" y="397"/>
                </a:lnTo>
                <a:lnTo>
                  <a:pt x="40" y="302"/>
                </a:lnTo>
                <a:close/>
                <a:moveTo>
                  <a:pt x="319" y="316"/>
                </a:moveTo>
                <a:lnTo>
                  <a:pt x="319" y="316"/>
                </a:lnTo>
                <a:lnTo>
                  <a:pt x="414" y="316"/>
                </a:lnTo>
                <a:lnTo>
                  <a:pt x="414" y="330"/>
                </a:lnTo>
                <a:lnTo>
                  <a:pt x="364" y="432"/>
                </a:lnTo>
                <a:lnTo>
                  <a:pt x="329" y="432"/>
                </a:lnTo>
                <a:lnTo>
                  <a:pt x="371" y="345"/>
                </a:lnTo>
                <a:cubicBezTo>
                  <a:pt x="371" y="345"/>
                  <a:pt x="365" y="345"/>
                  <a:pt x="362" y="345"/>
                </a:cubicBezTo>
                <a:cubicBezTo>
                  <a:pt x="359" y="345"/>
                  <a:pt x="355" y="345"/>
                  <a:pt x="352" y="345"/>
                </a:cubicBezTo>
                <a:cubicBezTo>
                  <a:pt x="348" y="345"/>
                  <a:pt x="345" y="345"/>
                  <a:pt x="341" y="345"/>
                </a:cubicBezTo>
                <a:cubicBezTo>
                  <a:pt x="334" y="346"/>
                  <a:pt x="325" y="346"/>
                  <a:pt x="316" y="346"/>
                </a:cubicBezTo>
                <a:lnTo>
                  <a:pt x="319" y="316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>
              <a:solidFill>
                <a:schemeClr val="lt1"/>
              </a:solidFill>
              <a:sym typeface="微软雅黑" panose="020B0503020204020204" pitchFamily="34" charset="-122"/>
            </a:endParaRPr>
          </a:p>
        </p:txBody>
      </p:sp>
      <p:sp>
        <p:nvSpPr>
          <p:cNvPr id="9" name="矩形 8" descr="D:\51PPT模板网\51pptmoban.com\图片.jpg">
            <a:extLst>
              <a:ext uri="{FF2B5EF4-FFF2-40B4-BE49-F238E27FC236}">
                <a16:creationId xmlns:a16="http://schemas.microsoft.com/office/drawing/2014/main" id="{7697ACF3-5A6D-A7E4-23D8-AF74CAD10550}"/>
              </a:ext>
            </a:extLst>
          </p:cNvPr>
          <p:cNvSpPr/>
          <p:nvPr/>
        </p:nvSpPr>
        <p:spPr>
          <a:xfrm>
            <a:off x="4081372" y="1227133"/>
            <a:ext cx="3894228" cy="1691815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DF2BD113-9B9F-C5FE-A2BE-DC8E9DCAA5CE}"/>
              </a:ext>
            </a:extLst>
          </p:cNvPr>
          <p:cNvSpPr/>
          <p:nvPr/>
        </p:nvSpPr>
        <p:spPr>
          <a:xfrm>
            <a:off x="4081373" y="2815364"/>
            <a:ext cx="3894228" cy="2815502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18D300D2-FE40-7B58-9E09-CFD7245DBA60}"/>
              </a:ext>
            </a:extLst>
          </p:cNvPr>
          <p:cNvSpPr/>
          <p:nvPr/>
        </p:nvSpPr>
        <p:spPr>
          <a:xfrm>
            <a:off x="5624575" y="2404877"/>
            <a:ext cx="865126" cy="86512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B3C5321F-8B27-B1DC-B366-9340988488E1}"/>
              </a:ext>
            </a:extLst>
          </p:cNvPr>
          <p:cNvSpPr/>
          <p:nvPr/>
        </p:nvSpPr>
        <p:spPr>
          <a:xfrm>
            <a:off x="8545158" y="1227133"/>
            <a:ext cx="2581646" cy="1691815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5C098B0E-2A5B-0015-B4E5-F4BB47F34EAE}"/>
              </a:ext>
            </a:extLst>
          </p:cNvPr>
          <p:cNvSpPr/>
          <p:nvPr/>
        </p:nvSpPr>
        <p:spPr>
          <a:xfrm>
            <a:off x="8545159" y="2815364"/>
            <a:ext cx="2581645" cy="2815502"/>
          </a:xfrm>
          <a:prstGeom prst="rect">
            <a:avLst/>
          </a:prstGeom>
          <a:solidFill>
            <a:schemeClr val="bg1"/>
          </a:solidFill>
          <a:ln w="2002" cap="flat">
            <a:solidFill>
              <a:srgbClr val="CE0000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8518435A-6E1A-602B-F8E8-E6BDFC8454A8}"/>
              </a:ext>
            </a:extLst>
          </p:cNvPr>
          <p:cNvSpPr/>
          <p:nvPr/>
        </p:nvSpPr>
        <p:spPr>
          <a:xfrm>
            <a:off x="9575452" y="2603967"/>
            <a:ext cx="602619" cy="602619"/>
          </a:xfrm>
          <a:prstGeom prst="ellipse">
            <a:avLst/>
          </a:pr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/>
          </a:p>
        </p:txBody>
      </p:sp>
      <p:sp>
        <p:nvSpPr>
          <p:cNvPr id="19" name="Freeform 26">
            <a:extLst>
              <a:ext uri="{FF2B5EF4-FFF2-40B4-BE49-F238E27FC236}">
                <a16:creationId xmlns:a16="http://schemas.microsoft.com/office/drawing/2014/main" id="{7B4E273F-F468-C802-2BF7-D98412C4DA2E}"/>
              </a:ext>
            </a:extLst>
          </p:cNvPr>
          <p:cNvSpPr>
            <a:spLocks noEditPoints="1"/>
          </p:cNvSpPr>
          <p:nvPr/>
        </p:nvSpPr>
        <p:spPr bwMode="auto">
          <a:xfrm>
            <a:off x="5842247" y="2629852"/>
            <a:ext cx="396762" cy="391954"/>
          </a:xfrm>
          <a:custGeom>
            <a:avLst/>
            <a:gdLst>
              <a:gd name="T0" fmla="*/ 351 w 389"/>
              <a:gd name="T1" fmla="*/ 332 h 385"/>
              <a:gd name="T2" fmla="*/ 311 w 389"/>
              <a:gd name="T3" fmla="*/ 332 h 385"/>
              <a:gd name="T4" fmla="*/ 255 w 389"/>
              <a:gd name="T5" fmla="*/ 224 h 385"/>
              <a:gd name="T6" fmla="*/ 249 w 389"/>
              <a:gd name="T7" fmla="*/ 245 h 385"/>
              <a:gd name="T8" fmla="*/ 218 w 389"/>
              <a:gd name="T9" fmla="*/ 269 h 385"/>
              <a:gd name="T10" fmla="*/ 319 w 389"/>
              <a:gd name="T11" fmla="*/ 380 h 385"/>
              <a:gd name="T12" fmla="*/ 384 w 389"/>
              <a:gd name="T13" fmla="*/ 337 h 385"/>
              <a:gd name="T14" fmla="*/ 336 w 389"/>
              <a:gd name="T15" fmla="*/ 287 h 385"/>
              <a:gd name="T16" fmla="*/ 265 w 389"/>
              <a:gd name="T17" fmla="*/ 229 h 385"/>
              <a:gd name="T18" fmla="*/ 140 w 389"/>
              <a:gd name="T19" fmla="*/ 137 h 385"/>
              <a:gd name="T20" fmla="*/ 162 w 389"/>
              <a:gd name="T21" fmla="*/ 131 h 385"/>
              <a:gd name="T22" fmla="*/ 167 w 389"/>
              <a:gd name="T23" fmla="*/ 110 h 385"/>
              <a:gd name="T24" fmla="*/ 172 w 389"/>
              <a:gd name="T25" fmla="*/ 90 h 385"/>
              <a:gd name="T26" fmla="*/ 75 w 389"/>
              <a:gd name="T27" fmla="*/ 9 h 385"/>
              <a:gd name="T28" fmla="*/ 61 w 389"/>
              <a:gd name="T29" fmla="*/ 109 h 385"/>
              <a:gd name="T30" fmla="*/ 0 w 389"/>
              <a:gd name="T31" fmla="*/ 84 h 385"/>
              <a:gd name="T32" fmla="*/ 115 w 389"/>
              <a:gd name="T33" fmla="*/ 166 h 385"/>
              <a:gd name="T34" fmla="*/ 130 w 389"/>
              <a:gd name="T35" fmla="*/ 147 h 385"/>
              <a:gd name="T36" fmla="*/ 375 w 389"/>
              <a:gd name="T37" fmla="*/ 37 h 385"/>
              <a:gd name="T38" fmla="*/ 322 w 389"/>
              <a:gd name="T39" fmla="*/ 0 h 385"/>
              <a:gd name="T40" fmla="*/ 183 w 389"/>
              <a:gd name="T41" fmla="*/ 125 h 385"/>
              <a:gd name="T42" fmla="*/ 163 w 389"/>
              <a:gd name="T43" fmla="*/ 154 h 385"/>
              <a:gd name="T44" fmla="*/ 146 w 389"/>
              <a:gd name="T45" fmla="*/ 162 h 385"/>
              <a:gd name="T46" fmla="*/ 147 w 389"/>
              <a:gd name="T47" fmla="*/ 215 h 385"/>
              <a:gd name="T48" fmla="*/ 34 w 389"/>
              <a:gd name="T49" fmla="*/ 313 h 385"/>
              <a:gd name="T50" fmla="*/ 22 w 389"/>
              <a:gd name="T51" fmla="*/ 385 h 385"/>
              <a:gd name="T52" fmla="*/ 80 w 389"/>
              <a:gd name="T53" fmla="*/ 327 h 385"/>
              <a:gd name="T54" fmla="*/ 172 w 389"/>
              <a:gd name="T55" fmla="*/ 240 h 385"/>
              <a:gd name="T56" fmla="*/ 224 w 389"/>
              <a:gd name="T57" fmla="*/ 240 h 385"/>
              <a:gd name="T58" fmla="*/ 238 w 389"/>
              <a:gd name="T59" fmla="*/ 208 h 385"/>
              <a:gd name="T60" fmla="*/ 261 w 389"/>
              <a:gd name="T61" fmla="*/ 203 h 385"/>
              <a:gd name="T62" fmla="*/ 375 w 389"/>
              <a:gd name="T63" fmla="*/ 37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9" h="385">
                <a:moveTo>
                  <a:pt x="331" y="312"/>
                </a:moveTo>
                <a:cubicBezTo>
                  <a:pt x="342" y="312"/>
                  <a:pt x="351" y="321"/>
                  <a:pt x="351" y="332"/>
                </a:cubicBezTo>
                <a:cubicBezTo>
                  <a:pt x="351" y="343"/>
                  <a:pt x="342" y="352"/>
                  <a:pt x="331" y="352"/>
                </a:cubicBezTo>
                <a:cubicBezTo>
                  <a:pt x="320" y="352"/>
                  <a:pt x="311" y="343"/>
                  <a:pt x="311" y="332"/>
                </a:cubicBezTo>
                <a:cubicBezTo>
                  <a:pt x="311" y="321"/>
                  <a:pt x="320" y="312"/>
                  <a:pt x="331" y="312"/>
                </a:cubicBezTo>
                <a:close/>
                <a:moveTo>
                  <a:pt x="255" y="224"/>
                </a:moveTo>
                <a:lnTo>
                  <a:pt x="260" y="234"/>
                </a:lnTo>
                <a:lnTo>
                  <a:pt x="249" y="245"/>
                </a:lnTo>
                <a:lnTo>
                  <a:pt x="239" y="255"/>
                </a:lnTo>
                <a:cubicBezTo>
                  <a:pt x="233" y="261"/>
                  <a:pt x="226" y="266"/>
                  <a:pt x="218" y="269"/>
                </a:cubicBezTo>
                <a:lnTo>
                  <a:pt x="286" y="337"/>
                </a:lnTo>
                <a:lnTo>
                  <a:pt x="319" y="380"/>
                </a:lnTo>
                <a:lnTo>
                  <a:pt x="336" y="385"/>
                </a:lnTo>
                <a:lnTo>
                  <a:pt x="384" y="337"/>
                </a:lnTo>
                <a:lnTo>
                  <a:pt x="379" y="319"/>
                </a:lnTo>
                <a:lnTo>
                  <a:pt x="336" y="287"/>
                </a:lnTo>
                <a:lnTo>
                  <a:pt x="271" y="223"/>
                </a:lnTo>
                <a:lnTo>
                  <a:pt x="265" y="229"/>
                </a:lnTo>
                <a:lnTo>
                  <a:pt x="255" y="224"/>
                </a:lnTo>
                <a:close/>
                <a:moveTo>
                  <a:pt x="140" y="137"/>
                </a:moveTo>
                <a:lnTo>
                  <a:pt x="151" y="126"/>
                </a:lnTo>
                <a:lnTo>
                  <a:pt x="162" y="131"/>
                </a:lnTo>
                <a:lnTo>
                  <a:pt x="156" y="121"/>
                </a:lnTo>
                <a:lnTo>
                  <a:pt x="167" y="110"/>
                </a:lnTo>
                <a:lnTo>
                  <a:pt x="168" y="109"/>
                </a:lnTo>
                <a:cubicBezTo>
                  <a:pt x="171" y="102"/>
                  <a:pt x="172" y="96"/>
                  <a:pt x="172" y="90"/>
                </a:cubicBezTo>
                <a:cubicBezTo>
                  <a:pt x="172" y="44"/>
                  <a:pt x="129" y="0"/>
                  <a:pt x="83" y="1"/>
                </a:cubicBezTo>
                <a:cubicBezTo>
                  <a:pt x="83" y="1"/>
                  <a:pt x="78" y="6"/>
                  <a:pt x="75" y="9"/>
                </a:cubicBezTo>
                <a:cubicBezTo>
                  <a:pt x="111" y="45"/>
                  <a:pt x="108" y="39"/>
                  <a:pt x="108" y="62"/>
                </a:cubicBezTo>
                <a:cubicBezTo>
                  <a:pt x="108" y="80"/>
                  <a:pt x="79" y="109"/>
                  <a:pt x="61" y="109"/>
                </a:cubicBezTo>
                <a:cubicBezTo>
                  <a:pt x="38" y="109"/>
                  <a:pt x="46" y="113"/>
                  <a:pt x="8" y="75"/>
                </a:cubicBezTo>
                <a:cubicBezTo>
                  <a:pt x="5" y="78"/>
                  <a:pt x="0" y="83"/>
                  <a:pt x="0" y="84"/>
                </a:cubicBezTo>
                <a:cubicBezTo>
                  <a:pt x="1" y="129"/>
                  <a:pt x="44" y="173"/>
                  <a:pt x="90" y="173"/>
                </a:cubicBezTo>
                <a:cubicBezTo>
                  <a:pt x="98" y="173"/>
                  <a:pt x="107" y="170"/>
                  <a:pt x="115" y="166"/>
                </a:cubicBezTo>
                <a:lnTo>
                  <a:pt x="117" y="168"/>
                </a:lnTo>
                <a:cubicBezTo>
                  <a:pt x="120" y="160"/>
                  <a:pt x="124" y="153"/>
                  <a:pt x="130" y="147"/>
                </a:cubicBezTo>
                <a:lnTo>
                  <a:pt x="140" y="137"/>
                </a:lnTo>
                <a:close/>
                <a:moveTo>
                  <a:pt x="375" y="37"/>
                </a:moveTo>
                <a:lnTo>
                  <a:pt x="348" y="11"/>
                </a:lnTo>
                <a:cubicBezTo>
                  <a:pt x="341" y="4"/>
                  <a:pt x="332" y="0"/>
                  <a:pt x="322" y="0"/>
                </a:cubicBezTo>
                <a:cubicBezTo>
                  <a:pt x="313" y="0"/>
                  <a:pt x="304" y="4"/>
                  <a:pt x="297" y="11"/>
                </a:cubicBezTo>
                <a:lnTo>
                  <a:pt x="183" y="125"/>
                </a:lnTo>
                <a:cubicBezTo>
                  <a:pt x="186" y="132"/>
                  <a:pt x="183" y="142"/>
                  <a:pt x="178" y="147"/>
                </a:cubicBezTo>
                <a:cubicBezTo>
                  <a:pt x="174" y="151"/>
                  <a:pt x="168" y="154"/>
                  <a:pt x="163" y="154"/>
                </a:cubicBezTo>
                <a:cubicBezTo>
                  <a:pt x="160" y="154"/>
                  <a:pt x="158" y="153"/>
                  <a:pt x="156" y="152"/>
                </a:cubicBezTo>
                <a:lnTo>
                  <a:pt x="146" y="162"/>
                </a:lnTo>
                <a:cubicBezTo>
                  <a:pt x="131" y="176"/>
                  <a:pt x="131" y="199"/>
                  <a:pt x="145" y="213"/>
                </a:cubicBezTo>
                <a:lnTo>
                  <a:pt x="147" y="215"/>
                </a:lnTo>
                <a:lnTo>
                  <a:pt x="58" y="304"/>
                </a:lnTo>
                <a:lnTo>
                  <a:pt x="34" y="313"/>
                </a:lnTo>
                <a:lnTo>
                  <a:pt x="0" y="363"/>
                </a:lnTo>
                <a:lnTo>
                  <a:pt x="22" y="385"/>
                </a:lnTo>
                <a:lnTo>
                  <a:pt x="71" y="351"/>
                </a:lnTo>
                <a:lnTo>
                  <a:pt x="80" y="327"/>
                </a:lnTo>
                <a:lnTo>
                  <a:pt x="170" y="237"/>
                </a:lnTo>
                <a:lnTo>
                  <a:pt x="172" y="240"/>
                </a:lnTo>
                <a:cubicBezTo>
                  <a:pt x="179" y="247"/>
                  <a:pt x="189" y="251"/>
                  <a:pt x="198" y="251"/>
                </a:cubicBezTo>
                <a:cubicBezTo>
                  <a:pt x="207" y="251"/>
                  <a:pt x="216" y="247"/>
                  <a:pt x="224" y="240"/>
                </a:cubicBezTo>
                <a:lnTo>
                  <a:pt x="234" y="230"/>
                </a:lnTo>
                <a:cubicBezTo>
                  <a:pt x="230" y="223"/>
                  <a:pt x="233" y="213"/>
                  <a:pt x="238" y="208"/>
                </a:cubicBezTo>
                <a:cubicBezTo>
                  <a:pt x="242" y="204"/>
                  <a:pt x="248" y="202"/>
                  <a:pt x="254" y="202"/>
                </a:cubicBezTo>
                <a:cubicBezTo>
                  <a:pt x="256" y="202"/>
                  <a:pt x="258" y="202"/>
                  <a:pt x="261" y="203"/>
                </a:cubicBezTo>
                <a:lnTo>
                  <a:pt x="375" y="89"/>
                </a:lnTo>
                <a:cubicBezTo>
                  <a:pt x="389" y="75"/>
                  <a:pt x="389" y="52"/>
                  <a:pt x="375" y="37"/>
                </a:cubicBezTo>
                <a:close/>
              </a:path>
            </a:pathLst>
          </a:cu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>
              <a:solidFill>
                <a:schemeClr val="lt1"/>
              </a:solidFill>
              <a:sym typeface="微软雅黑" panose="020B0503020204020204" pitchFamily="34" charset="-122"/>
            </a:endParaRPr>
          </a:p>
        </p:txBody>
      </p:sp>
      <p:sp>
        <p:nvSpPr>
          <p:cNvPr id="20" name="Freeform 20">
            <a:extLst>
              <a:ext uri="{FF2B5EF4-FFF2-40B4-BE49-F238E27FC236}">
                <a16:creationId xmlns:a16="http://schemas.microsoft.com/office/drawing/2014/main" id="{58C8F8E0-B87F-EF80-900B-9534787E7E55}"/>
              </a:ext>
            </a:extLst>
          </p:cNvPr>
          <p:cNvSpPr>
            <a:spLocks noEditPoints="1"/>
          </p:cNvSpPr>
          <p:nvPr/>
        </p:nvSpPr>
        <p:spPr bwMode="auto">
          <a:xfrm>
            <a:off x="9729597" y="2672129"/>
            <a:ext cx="298983" cy="376202"/>
          </a:xfrm>
          <a:custGeom>
            <a:avLst/>
            <a:gdLst>
              <a:gd name="T0" fmla="*/ 41 w 355"/>
              <a:gd name="T1" fmla="*/ 121 h 447"/>
              <a:gd name="T2" fmla="*/ 60 w 355"/>
              <a:gd name="T3" fmla="*/ 238 h 447"/>
              <a:gd name="T4" fmla="*/ 174 w 355"/>
              <a:gd name="T5" fmla="*/ 22 h 447"/>
              <a:gd name="T6" fmla="*/ 291 w 355"/>
              <a:gd name="T7" fmla="*/ 235 h 447"/>
              <a:gd name="T8" fmla="*/ 213 w 355"/>
              <a:gd name="T9" fmla="*/ 296 h 447"/>
              <a:gd name="T10" fmla="*/ 217 w 355"/>
              <a:gd name="T11" fmla="*/ 310 h 447"/>
              <a:gd name="T12" fmla="*/ 304 w 355"/>
              <a:gd name="T13" fmla="*/ 236 h 447"/>
              <a:gd name="T14" fmla="*/ 312 w 355"/>
              <a:gd name="T15" fmla="*/ 122 h 447"/>
              <a:gd name="T16" fmla="*/ 167 w 355"/>
              <a:gd name="T17" fmla="*/ 0 h 447"/>
              <a:gd name="T18" fmla="*/ 175 w 355"/>
              <a:gd name="T19" fmla="*/ 57 h 447"/>
              <a:gd name="T20" fmla="*/ 213 w 355"/>
              <a:gd name="T21" fmla="*/ 96 h 447"/>
              <a:gd name="T22" fmla="*/ 175 w 355"/>
              <a:gd name="T23" fmla="*/ 57 h 447"/>
              <a:gd name="T24" fmla="*/ 132 w 355"/>
              <a:gd name="T25" fmla="*/ 173 h 447"/>
              <a:gd name="T26" fmla="*/ 132 w 355"/>
              <a:gd name="T27" fmla="*/ 209 h 447"/>
              <a:gd name="T28" fmla="*/ 132 w 355"/>
              <a:gd name="T29" fmla="*/ 173 h 447"/>
              <a:gd name="T30" fmla="*/ 223 w 355"/>
              <a:gd name="T31" fmla="*/ 173 h 447"/>
              <a:gd name="T32" fmla="*/ 223 w 355"/>
              <a:gd name="T33" fmla="*/ 209 h 447"/>
              <a:gd name="T34" fmla="*/ 223 w 355"/>
              <a:gd name="T35" fmla="*/ 173 h 447"/>
              <a:gd name="T36" fmla="*/ 190 w 355"/>
              <a:gd name="T37" fmla="*/ 292 h 447"/>
              <a:gd name="T38" fmla="*/ 157 w 355"/>
              <a:gd name="T39" fmla="*/ 303 h 447"/>
              <a:gd name="T40" fmla="*/ 171 w 355"/>
              <a:gd name="T41" fmla="*/ 325 h 447"/>
              <a:gd name="T42" fmla="*/ 204 w 355"/>
              <a:gd name="T43" fmla="*/ 313 h 447"/>
              <a:gd name="T44" fmla="*/ 190 w 355"/>
              <a:gd name="T45" fmla="*/ 292 h 447"/>
              <a:gd name="T46" fmla="*/ 252 w 355"/>
              <a:gd name="T47" fmla="*/ 312 h 447"/>
              <a:gd name="T48" fmla="*/ 223 w 355"/>
              <a:gd name="T49" fmla="*/ 447 h 447"/>
              <a:gd name="T50" fmla="*/ 252 w 355"/>
              <a:gd name="T51" fmla="*/ 312 h 447"/>
              <a:gd name="T52" fmla="*/ 108 w 355"/>
              <a:gd name="T53" fmla="*/ 315 h 447"/>
              <a:gd name="T54" fmla="*/ 132 w 355"/>
              <a:gd name="T55" fmla="*/ 447 h 447"/>
              <a:gd name="T56" fmla="*/ 108 w 355"/>
              <a:gd name="T57" fmla="*/ 315 h 447"/>
              <a:gd name="T58" fmla="*/ 156 w 355"/>
              <a:gd name="T59" fmla="*/ 341 h 447"/>
              <a:gd name="T60" fmla="*/ 157 w 355"/>
              <a:gd name="T61" fmla="*/ 447 h 447"/>
              <a:gd name="T62" fmla="*/ 205 w 355"/>
              <a:gd name="T63" fmla="*/ 344 h 447"/>
              <a:gd name="T64" fmla="*/ 156 w 355"/>
              <a:gd name="T65" fmla="*/ 34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5" h="447">
                <a:moveTo>
                  <a:pt x="167" y="0"/>
                </a:moveTo>
                <a:cubicBezTo>
                  <a:pt x="95" y="2"/>
                  <a:pt x="46" y="57"/>
                  <a:pt x="41" y="121"/>
                </a:cubicBezTo>
                <a:cubicBezTo>
                  <a:pt x="18" y="130"/>
                  <a:pt x="1" y="152"/>
                  <a:pt x="2" y="178"/>
                </a:cubicBezTo>
                <a:cubicBezTo>
                  <a:pt x="4" y="237"/>
                  <a:pt x="28" y="238"/>
                  <a:pt x="60" y="238"/>
                </a:cubicBezTo>
                <a:lnTo>
                  <a:pt x="60" y="125"/>
                </a:lnTo>
                <a:cubicBezTo>
                  <a:pt x="60" y="76"/>
                  <a:pt x="108" y="22"/>
                  <a:pt x="174" y="22"/>
                </a:cubicBezTo>
                <a:cubicBezTo>
                  <a:pt x="239" y="22"/>
                  <a:pt x="275" y="73"/>
                  <a:pt x="291" y="118"/>
                </a:cubicBezTo>
                <a:lnTo>
                  <a:pt x="291" y="235"/>
                </a:lnTo>
                <a:cubicBezTo>
                  <a:pt x="288" y="242"/>
                  <a:pt x="279" y="251"/>
                  <a:pt x="263" y="266"/>
                </a:cubicBezTo>
                <a:cubicBezTo>
                  <a:pt x="243" y="286"/>
                  <a:pt x="213" y="296"/>
                  <a:pt x="213" y="296"/>
                </a:cubicBezTo>
                <a:cubicBezTo>
                  <a:pt x="210" y="297"/>
                  <a:pt x="207" y="301"/>
                  <a:pt x="208" y="305"/>
                </a:cubicBezTo>
                <a:cubicBezTo>
                  <a:pt x="209" y="309"/>
                  <a:pt x="214" y="312"/>
                  <a:pt x="217" y="310"/>
                </a:cubicBezTo>
                <a:cubicBezTo>
                  <a:pt x="217" y="310"/>
                  <a:pt x="248" y="300"/>
                  <a:pt x="271" y="277"/>
                </a:cubicBezTo>
                <a:cubicBezTo>
                  <a:pt x="294" y="255"/>
                  <a:pt x="304" y="237"/>
                  <a:pt x="304" y="236"/>
                </a:cubicBezTo>
                <a:cubicBezTo>
                  <a:pt x="329" y="230"/>
                  <a:pt x="348" y="230"/>
                  <a:pt x="348" y="178"/>
                </a:cubicBezTo>
                <a:cubicBezTo>
                  <a:pt x="348" y="153"/>
                  <a:pt x="333" y="131"/>
                  <a:pt x="312" y="122"/>
                </a:cubicBezTo>
                <a:cubicBezTo>
                  <a:pt x="296" y="63"/>
                  <a:pt x="247" y="2"/>
                  <a:pt x="174" y="0"/>
                </a:cubicBezTo>
                <a:cubicBezTo>
                  <a:pt x="171" y="0"/>
                  <a:pt x="169" y="0"/>
                  <a:pt x="167" y="0"/>
                </a:cubicBezTo>
                <a:close/>
                <a:moveTo>
                  <a:pt x="175" y="57"/>
                </a:moveTo>
                <a:lnTo>
                  <a:pt x="175" y="57"/>
                </a:lnTo>
                <a:cubicBezTo>
                  <a:pt x="92" y="57"/>
                  <a:pt x="52" y="120"/>
                  <a:pt x="70" y="185"/>
                </a:cubicBezTo>
                <a:cubicBezTo>
                  <a:pt x="70" y="185"/>
                  <a:pt x="212" y="126"/>
                  <a:pt x="213" y="96"/>
                </a:cubicBezTo>
                <a:cubicBezTo>
                  <a:pt x="244" y="138"/>
                  <a:pt x="280" y="155"/>
                  <a:pt x="280" y="155"/>
                </a:cubicBezTo>
                <a:cubicBezTo>
                  <a:pt x="276" y="83"/>
                  <a:pt x="243" y="58"/>
                  <a:pt x="175" y="57"/>
                </a:cubicBezTo>
                <a:close/>
                <a:moveTo>
                  <a:pt x="132" y="173"/>
                </a:moveTo>
                <a:lnTo>
                  <a:pt x="132" y="173"/>
                </a:lnTo>
                <a:cubicBezTo>
                  <a:pt x="120" y="173"/>
                  <a:pt x="111" y="181"/>
                  <a:pt x="111" y="191"/>
                </a:cubicBezTo>
                <a:cubicBezTo>
                  <a:pt x="111" y="201"/>
                  <a:pt x="120" y="209"/>
                  <a:pt x="132" y="209"/>
                </a:cubicBezTo>
                <a:cubicBezTo>
                  <a:pt x="144" y="209"/>
                  <a:pt x="154" y="201"/>
                  <a:pt x="154" y="191"/>
                </a:cubicBezTo>
                <a:cubicBezTo>
                  <a:pt x="154" y="181"/>
                  <a:pt x="144" y="173"/>
                  <a:pt x="132" y="173"/>
                </a:cubicBezTo>
                <a:close/>
                <a:moveTo>
                  <a:pt x="223" y="173"/>
                </a:moveTo>
                <a:lnTo>
                  <a:pt x="223" y="173"/>
                </a:lnTo>
                <a:cubicBezTo>
                  <a:pt x="211" y="173"/>
                  <a:pt x="201" y="181"/>
                  <a:pt x="201" y="191"/>
                </a:cubicBezTo>
                <a:cubicBezTo>
                  <a:pt x="201" y="201"/>
                  <a:pt x="211" y="209"/>
                  <a:pt x="223" y="209"/>
                </a:cubicBezTo>
                <a:cubicBezTo>
                  <a:pt x="235" y="209"/>
                  <a:pt x="245" y="201"/>
                  <a:pt x="245" y="191"/>
                </a:cubicBezTo>
                <a:cubicBezTo>
                  <a:pt x="245" y="181"/>
                  <a:pt x="235" y="173"/>
                  <a:pt x="223" y="173"/>
                </a:cubicBezTo>
                <a:close/>
                <a:moveTo>
                  <a:pt x="190" y="292"/>
                </a:moveTo>
                <a:lnTo>
                  <a:pt x="190" y="292"/>
                </a:lnTo>
                <a:lnTo>
                  <a:pt x="169" y="293"/>
                </a:lnTo>
                <a:cubicBezTo>
                  <a:pt x="162" y="294"/>
                  <a:pt x="157" y="299"/>
                  <a:pt x="157" y="303"/>
                </a:cubicBezTo>
                <a:lnTo>
                  <a:pt x="158" y="318"/>
                </a:lnTo>
                <a:cubicBezTo>
                  <a:pt x="158" y="322"/>
                  <a:pt x="164" y="326"/>
                  <a:pt x="171" y="325"/>
                </a:cubicBezTo>
                <a:lnTo>
                  <a:pt x="192" y="323"/>
                </a:lnTo>
                <a:cubicBezTo>
                  <a:pt x="198" y="322"/>
                  <a:pt x="204" y="318"/>
                  <a:pt x="204" y="313"/>
                </a:cubicBezTo>
                <a:lnTo>
                  <a:pt x="203" y="299"/>
                </a:lnTo>
                <a:cubicBezTo>
                  <a:pt x="202" y="295"/>
                  <a:pt x="196" y="291"/>
                  <a:pt x="190" y="292"/>
                </a:cubicBezTo>
                <a:close/>
                <a:moveTo>
                  <a:pt x="252" y="312"/>
                </a:moveTo>
                <a:lnTo>
                  <a:pt x="252" y="312"/>
                </a:lnTo>
                <a:cubicBezTo>
                  <a:pt x="246" y="313"/>
                  <a:pt x="241" y="314"/>
                  <a:pt x="235" y="316"/>
                </a:cubicBezTo>
                <a:lnTo>
                  <a:pt x="223" y="447"/>
                </a:lnTo>
                <a:lnTo>
                  <a:pt x="355" y="447"/>
                </a:lnTo>
                <a:cubicBezTo>
                  <a:pt x="336" y="406"/>
                  <a:pt x="302" y="310"/>
                  <a:pt x="252" y="312"/>
                </a:cubicBezTo>
                <a:close/>
                <a:moveTo>
                  <a:pt x="108" y="315"/>
                </a:moveTo>
                <a:lnTo>
                  <a:pt x="108" y="315"/>
                </a:lnTo>
                <a:cubicBezTo>
                  <a:pt x="49" y="318"/>
                  <a:pt x="20" y="404"/>
                  <a:pt x="0" y="447"/>
                </a:cubicBezTo>
                <a:lnTo>
                  <a:pt x="132" y="447"/>
                </a:lnTo>
                <a:lnTo>
                  <a:pt x="120" y="316"/>
                </a:lnTo>
                <a:cubicBezTo>
                  <a:pt x="116" y="315"/>
                  <a:pt x="112" y="315"/>
                  <a:pt x="108" y="315"/>
                </a:cubicBezTo>
                <a:close/>
                <a:moveTo>
                  <a:pt x="156" y="341"/>
                </a:moveTo>
                <a:lnTo>
                  <a:pt x="156" y="341"/>
                </a:lnTo>
                <a:cubicBezTo>
                  <a:pt x="152" y="341"/>
                  <a:pt x="150" y="343"/>
                  <a:pt x="150" y="344"/>
                </a:cubicBezTo>
                <a:lnTo>
                  <a:pt x="157" y="447"/>
                </a:lnTo>
                <a:lnTo>
                  <a:pt x="198" y="447"/>
                </a:lnTo>
                <a:lnTo>
                  <a:pt x="205" y="344"/>
                </a:lnTo>
                <a:cubicBezTo>
                  <a:pt x="205" y="343"/>
                  <a:pt x="203" y="341"/>
                  <a:pt x="200" y="341"/>
                </a:cubicBezTo>
                <a:lnTo>
                  <a:pt x="156" y="341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>
              <a:solidFill>
                <a:schemeClr val="lt1"/>
              </a:solidFill>
              <a:sym typeface="微软雅黑" panose="020B0503020204020204" pitchFamily="34" charset="-122"/>
            </a:endParaRP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37C2D0A6-6CB9-CF2F-35AD-18B76C61C3B8}"/>
              </a:ext>
            </a:extLst>
          </p:cNvPr>
          <p:cNvGrpSpPr/>
          <p:nvPr/>
        </p:nvGrpSpPr>
        <p:grpSpPr>
          <a:xfrm>
            <a:off x="1255552" y="3511313"/>
            <a:ext cx="2235567" cy="1278187"/>
            <a:chOff x="-16628" y="1906534"/>
            <a:chExt cx="2235567" cy="1278187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53E322D2-F4D4-8C32-1547-E7AA5F36B89C}"/>
                </a:ext>
              </a:extLst>
            </p:cNvPr>
            <p:cNvSpPr txBox="1"/>
            <p:nvPr/>
          </p:nvSpPr>
          <p:spPr>
            <a:xfrm>
              <a:off x="283599" y="2190603"/>
              <a:ext cx="1635114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CA09F0ED-1878-83E6-9E8A-CF1B2CC11F1C}"/>
                </a:ext>
              </a:extLst>
            </p:cNvPr>
            <p:cNvSpPr txBox="1"/>
            <p:nvPr/>
          </p:nvSpPr>
          <p:spPr>
            <a:xfrm>
              <a:off x="-16628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D12C3C0C-37C3-099B-A8E2-36D5A25D94B2}"/>
              </a:ext>
            </a:extLst>
          </p:cNvPr>
          <p:cNvGrpSpPr/>
          <p:nvPr/>
        </p:nvGrpSpPr>
        <p:grpSpPr>
          <a:xfrm>
            <a:off x="4639733" y="3680490"/>
            <a:ext cx="2912534" cy="1278187"/>
            <a:chOff x="-355111" y="1906534"/>
            <a:chExt cx="2912534" cy="1278187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CFCCBF3F-96A5-4700-D76F-AA0C5019D352}"/>
                </a:ext>
              </a:extLst>
            </p:cNvPr>
            <p:cNvSpPr txBox="1"/>
            <p:nvPr/>
          </p:nvSpPr>
          <p:spPr>
            <a:xfrm>
              <a:off x="-355111" y="2190603"/>
              <a:ext cx="2912534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rgbClr val="FFEFCB"/>
                  </a:solidFill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olidFill>
                    <a:srgbClr val="FFEFCB"/>
                  </a:solidFill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olidFill>
                    <a:srgbClr val="FFEFCB"/>
                  </a:solidFill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olidFill>
                    <a:srgbClr val="FFEFCB"/>
                  </a:solidFill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olidFill>
                    <a:srgbClr val="FFEFCB"/>
                  </a:solidFill>
                  <a:sym typeface="HarmonyOS Sans SC Light" panose="00000400000000000000" pitchFamily="2" charset="-122"/>
                </a:rPr>
                <a:t>分钟之内。</a:t>
              </a:r>
              <a:endParaRPr lang="en-US" altLang="zh-CN" sz="1000" dirty="0">
                <a:solidFill>
                  <a:srgbClr val="FFEFCB"/>
                </a:solidFill>
                <a:sym typeface="HarmonyOS Sans SC Light" panose="00000400000000000000" pitchFamily="2" charset="-122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73143F74-325C-FF22-D734-9EF2033EDC64}"/>
                </a:ext>
              </a:extLst>
            </p:cNvPr>
            <p:cNvSpPr txBox="1"/>
            <p:nvPr/>
          </p:nvSpPr>
          <p:spPr>
            <a:xfrm>
              <a:off x="-16628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FFEFCB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56B46250-8566-B3FF-987B-36B2B93E3C6F}"/>
              </a:ext>
            </a:extLst>
          </p:cNvPr>
          <p:cNvGrpSpPr/>
          <p:nvPr/>
        </p:nvGrpSpPr>
        <p:grpSpPr>
          <a:xfrm>
            <a:off x="8758977" y="3511313"/>
            <a:ext cx="2235567" cy="1278187"/>
            <a:chOff x="-16628" y="1906534"/>
            <a:chExt cx="2235567" cy="1278187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82C77848-0FD6-E9E5-996C-FC97CA5E91B5}"/>
                </a:ext>
              </a:extLst>
            </p:cNvPr>
            <p:cNvSpPr txBox="1"/>
            <p:nvPr/>
          </p:nvSpPr>
          <p:spPr>
            <a:xfrm>
              <a:off x="283599" y="2190603"/>
              <a:ext cx="1635114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63BE3002-DF0B-E220-308D-C379C9542DB2}"/>
                </a:ext>
              </a:extLst>
            </p:cNvPr>
            <p:cNvSpPr txBox="1"/>
            <p:nvPr/>
          </p:nvSpPr>
          <p:spPr>
            <a:xfrm>
              <a:off x="-16628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600" b="1">
                  <a:solidFill>
                    <a:srgbClr val="CE0000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150363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BF05F0B9-26C5-5F07-5DED-D6F00581AFE0}"/>
              </a:ext>
            </a:extLst>
          </p:cNvPr>
          <p:cNvSpPr/>
          <p:nvPr/>
        </p:nvSpPr>
        <p:spPr>
          <a:xfrm flipV="1">
            <a:off x="982662" y="1706818"/>
            <a:ext cx="3053543" cy="550524"/>
          </a:xfrm>
          <a:custGeom>
            <a:avLst/>
            <a:gdLst>
              <a:gd name="connsiteX0" fmla="*/ 0 w 3508638"/>
              <a:gd name="connsiteY0" fmla="*/ 632573 h 632573"/>
              <a:gd name="connsiteX1" fmla="*/ 229237 w 3508638"/>
              <a:gd name="connsiteY1" fmla="*/ 632573 h 632573"/>
              <a:gd name="connsiteX2" fmla="*/ 321266 w 3508638"/>
              <a:gd name="connsiteY2" fmla="*/ 632573 h 632573"/>
              <a:gd name="connsiteX3" fmla="*/ 458474 w 3508638"/>
              <a:gd name="connsiteY3" fmla="*/ 632573 h 632573"/>
              <a:gd name="connsiteX4" fmla="*/ 550503 w 3508638"/>
              <a:gd name="connsiteY4" fmla="*/ 632573 h 632573"/>
              <a:gd name="connsiteX5" fmla="*/ 687711 w 3508638"/>
              <a:gd name="connsiteY5" fmla="*/ 632573 h 632573"/>
              <a:gd name="connsiteX6" fmla="*/ 779740 w 3508638"/>
              <a:gd name="connsiteY6" fmla="*/ 632573 h 632573"/>
              <a:gd name="connsiteX7" fmla="*/ 916948 w 3508638"/>
              <a:gd name="connsiteY7" fmla="*/ 632573 h 632573"/>
              <a:gd name="connsiteX8" fmla="*/ 987031 w 3508638"/>
              <a:gd name="connsiteY8" fmla="*/ 632573 h 632573"/>
              <a:gd name="connsiteX9" fmla="*/ 1008977 w 3508638"/>
              <a:gd name="connsiteY9" fmla="*/ 632573 h 632573"/>
              <a:gd name="connsiteX10" fmla="*/ 1146185 w 3508638"/>
              <a:gd name="connsiteY10" fmla="*/ 632573 h 632573"/>
              <a:gd name="connsiteX11" fmla="*/ 1216268 w 3508638"/>
              <a:gd name="connsiteY11" fmla="*/ 632573 h 632573"/>
              <a:gd name="connsiteX12" fmla="*/ 1238214 w 3508638"/>
              <a:gd name="connsiteY12" fmla="*/ 632573 h 632573"/>
              <a:gd name="connsiteX13" fmla="*/ 1308297 w 3508638"/>
              <a:gd name="connsiteY13" fmla="*/ 632573 h 632573"/>
              <a:gd name="connsiteX14" fmla="*/ 1375422 w 3508638"/>
              <a:gd name="connsiteY14" fmla="*/ 632573 h 632573"/>
              <a:gd name="connsiteX15" fmla="*/ 1445505 w 3508638"/>
              <a:gd name="connsiteY15" fmla="*/ 632573 h 632573"/>
              <a:gd name="connsiteX16" fmla="*/ 1467451 w 3508638"/>
              <a:gd name="connsiteY16" fmla="*/ 632573 h 632573"/>
              <a:gd name="connsiteX17" fmla="*/ 1537534 w 3508638"/>
              <a:gd name="connsiteY17" fmla="*/ 632573 h 632573"/>
              <a:gd name="connsiteX18" fmla="*/ 1604659 w 3508638"/>
              <a:gd name="connsiteY18" fmla="*/ 632573 h 632573"/>
              <a:gd name="connsiteX19" fmla="*/ 1674742 w 3508638"/>
              <a:gd name="connsiteY19" fmla="*/ 632573 h 632573"/>
              <a:gd name="connsiteX20" fmla="*/ 1696688 w 3508638"/>
              <a:gd name="connsiteY20" fmla="*/ 632573 h 632573"/>
              <a:gd name="connsiteX21" fmla="*/ 1766771 w 3508638"/>
              <a:gd name="connsiteY21" fmla="*/ 632573 h 632573"/>
              <a:gd name="connsiteX22" fmla="*/ 1833896 w 3508638"/>
              <a:gd name="connsiteY22" fmla="*/ 632573 h 632573"/>
              <a:gd name="connsiteX23" fmla="*/ 1903979 w 3508638"/>
              <a:gd name="connsiteY23" fmla="*/ 632573 h 632573"/>
              <a:gd name="connsiteX24" fmla="*/ 1925925 w 3508638"/>
              <a:gd name="connsiteY24" fmla="*/ 632573 h 632573"/>
              <a:gd name="connsiteX25" fmla="*/ 1996008 w 3508638"/>
              <a:gd name="connsiteY25" fmla="*/ 632573 h 632573"/>
              <a:gd name="connsiteX26" fmla="*/ 2063133 w 3508638"/>
              <a:gd name="connsiteY26" fmla="*/ 632573 h 632573"/>
              <a:gd name="connsiteX27" fmla="*/ 2133216 w 3508638"/>
              <a:gd name="connsiteY27" fmla="*/ 632573 h 632573"/>
              <a:gd name="connsiteX28" fmla="*/ 2155162 w 3508638"/>
              <a:gd name="connsiteY28" fmla="*/ 632573 h 632573"/>
              <a:gd name="connsiteX29" fmla="*/ 2225245 w 3508638"/>
              <a:gd name="connsiteY29" fmla="*/ 632573 h 632573"/>
              <a:gd name="connsiteX30" fmla="*/ 2362453 w 3508638"/>
              <a:gd name="connsiteY30" fmla="*/ 632573 h 632573"/>
              <a:gd name="connsiteX31" fmla="*/ 2384399 w 3508638"/>
              <a:gd name="connsiteY31" fmla="*/ 632573 h 632573"/>
              <a:gd name="connsiteX32" fmla="*/ 2454482 w 3508638"/>
              <a:gd name="connsiteY32" fmla="*/ 632573 h 632573"/>
              <a:gd name="connsiteX33" fmla="*/ 2591690 w 3508638"/>
              <a:gd name="connsiteY33" fmla="*/ 632573 h 632573"/>
              <a:gd name="connsiteX34" fmla="*/ 2683719 w 3508638"/>
              <a:gd name="connsiteY34" fmla="*/ 632573 h 632573"/>
              <a:gd name="connsiteX35" fmla="*/ 2820927 w 3508638"/>
              <a:gd name="connsiteY35" fmla="*/ 632573 h 632573"/>
              <a:gd name="connsiteX36" fmla="*/ 2912956 w 3508638"/>
              <a:gd name="connsiteY36" fmla="*/ 632573 h 632573"/>
              <a:gd name="connsiteX37" fmla="*/ 3050164 w 3508638"/>
              <a:gd name="connsiteY37" fmla="*/ 632573 h 632573"/>
              <a:gd name="connsiteX38" fmla="*/ 3142193 w 3508638"/>
              <a:gd name="connsiteY38" fmla="*/ 632573 h 632573"/>
              <a:gd name="connsiteX39" fmla="*/ 3371430 w 3508638"/>
              <a:gd name="connsiteY39" fmla="*/ 632573 h 632573"/>
              <a:gd name="connsiteX40" fmla="*/ 3382961 w 3508638"/>
              <a:gd name="connsiteY40" fmla="*/ 620070 h 632573"/>
              <a:gd name="connsiteX41" fmla="*/ 3400023 w 3508638"/>
              <a:gd name="connsiteY41" fmla="*/ 464536 h 632573"/>
              <a:gd name="connsiteX42" fmla="*/ 3492796 w 3508638"/>
              <a:gd name="connsiteY42" fmla="*/ 326399 h 632573"/>
              <a:gd name="connsiteX43" fmla="*/ 3508638 w 3508638"/>
              <a:gd name="connsiteY43" fmla="*/ 316286 h 632573"/>
              <a:gd name="connsiteX44" fmla="*/ 3492796 w 3508638"/>
              <a:gd name="connsiteY44" fmla="*/ 306175 h 632573"/>
              <a:gd name="connsiteX45" fmla="*/ 3400023 w 3508638"/>
              <a:gd name="connsiteY45" fmla="*/ 168038 h 632573"/>
              <a:gd name="connsiteX46" fmla="*/ 3382961 w 3508638"/>
              <a:gd name="connsiteY46" fmla="*/ 12503 h 632573"/>
              <a:gd name="connsiteX47" fmla="*/ 3371430 w 3508638"/>
              <a:gd name="connsiteY47" fmla="*/ 0 h 632573"/>
              <a:gd name="connsiteX48" fmla="*/ 3142193 w 3508638"/>
              <a:gd name="connsiteY48" fmla="*/ 0 h 632573"/>
              <a:gd name="connsiteX49" fmla="*/ 3050164 w 3508638"/>
              <a:gd name="connsiteY49" fmla="*/ 0 h 632573"/>
              <a:gd name="connsiteX50" fmla="*/ 2912956 w 3508638"/>
              <a:gd name="connsiteY50" fmla="*/ 0 h 632573"/>
              <a:gd name="connsiteX51" fmla="*/ 2820927 w 3508638"/>
              <a:gd name="connsiteY51" fmla="*/ 0 h 632573"/>
              <a:gd name="connsiteX52" fmla="*/ 2683719 w 3508638"/>
              <a:gd name="connsiteY52" fmla="*/ 0 h 632573"/>
              <a:gd name="connsiteX53" fmla="*/ 2591690 w 3508638"/>
              <a:gd name="connsiteY53" fmla="*/ 0 h 632573"/>
              <a:gd name="connsiteX54" fmla="*/ 2454482 w 3508638"/>
              <a:gd name="connsiteY54" fmla="*/ 0 h 632573"/>
              <a:gd name="connsiteX55" fmla="*/ 2384399 w 3508638"/>
              <a:gd name="connsiteY55" fmla="*/ 0 h 632573"/>
              <a:gd name="connsiteX56" fmla="*/ 2362453 w 3508638"/>
              <a:gd name="connsiteY56" fmla="*/ 0 h 632573"/>
              <a:gd name="connsiteX57" fmla="*/ 2225245 w 3508638"/>
              <a:gd name="connsiteY57" fmla="*/ 0 h 632573"/>
              <a:gd name="connsiteX58" fmla="*/ 2155162 w 3508638"/>
              <a:gd name="connsiteY58" fmla="*/ 0 h 632573"/>
              <a:gd name="connsiteX59" fmla="*/ 2133216 w 3508638"/>
              <a:gd name="connsiteY59" fmla="*/ 0 h 632573"/>
              <a:gd name="connsiteX60" fmla="*/ 2063133 w 3508638"/>
              <a:gd name="connsiteY60" fmla="*/ 0 h 632573"/>
              <a:gd name="connsiteX61" fmla="*/ 1996008 w 3508638"/>
              <a:gd name="connsiteY61" fmla="*/ 0 h 632573"/>
              <a:gd name="connsiteX62" fmla="*/ 1925925 w 3508638"/>
              <a:gd name="connsiteY62" fmla="*/ 0 h 632573"/>
              <a:gd name="connsiteX63" fmla="*/ 1903979 w 3508638"/>
              <a:gd name="connsiteY63" fmla="*/ 0 h 632573"/>
              <a:gd name="connsiteX64" fmla="*/ 1833896 w 3508638"/>
              <a:gd name="connsiteY64" fmla="*/ 0 h 632573"/>
              <a:gd name="connsiteX65" fmla="*/ 1766771 w 3508638"/>
              <a:gd name="connsiteY65" fmla="*/ 0 h 632573"/>
              <a:gd name="connsiteX66" fmla="*/ 1696688 w 3508638"/>
              <a:gd name="connsiteY66" fmla="*/ 0 h 632573"/>
              <a:gd name="connsiteX67" fmla="*/ 1674742 w 3508638"/>
              <a:gd name="connsiteY67" fmla="*/ 0 h 632573"/>
              <a:gd name="connsiteX68" fmla="*/ 1604659 w 3508638"/>
              <a:gd name="connsiteY68" fmla="*/ 0 h 632573"/>
              <a:gd name="connsiteX69" fmla="*/ 1537534 w 3508638"/>
              <a:gd name="connsiteY69" fmla="*/ 0 h 632573"/>
              <a:gd name="connsiteX70" fmla="*/ 1467451 w 3508638"/>
              <a:gd name="connsiteY70" fmla="*/ 0 h 632573"/>
              <a:gd name="connsiteX71" fmla="*/ 1445505 w 3508638"/>
              <a:gd name="connsiteY71" fmla="*/ 0 h 632573"/>
              <a:gd name="connsiteX72" fmla="*/ 1375422 w 3508638"/>
              <a:gd name="connsiteY72" fmla="*/ 0 h 632573"/>
              <a:gd name="connsiteX73" fmla="*/ 1308297 w 3508638"/>
              <a:gd name="connsiteY73" fmla="*/ 0 h 632573"/>
              <a:gd name="connsiteX74" fmla="*/ 1238214 w 3508638"/>
              <a:gd name="connsiteY74" fmla="*/ 0 h 632573"/>
              <a:gd name="connsiteX75" fmla="*/ 1216268 w 3508638"/>
              <a:gd name="connsiteY75" fmla="*/ 0 h 632573"/>
              <a:gd name="connsiteX76" fmla="*/ 1146185 w 3508638"/>
              <a:gd name="connsiteY76" fmla="*/ 0 h 632573"/>
              <a:gd name="connsiteX77" fmla="*/ 1008977 w 3508638"/>
              <a:gd name="connsiteY77" fmla="*/ 0 h 632573"/>
              <a:gd name="connsiteX78" fmla="*/ 987031 w 3508638"/>
              <a:gd name="connsiteY78" fmla="*/ 0 h 632573"/>
              <a:gd name="connsiteX79" fmla="*/ 916948 w 3508638"/>
              <a:gd name="connsiteY79" fmla="*/ 0 h 632573"/>
              <a:gd name="connsiteX80" fmla="*/ 779740 w 3508638"/>
              <a:gd name="connsiteY80" fmla="*/ 0 h 632573"/>
              <a:gd name="connsiteX81" fmla="*/ 687711 w 3508638"/>
              <a:gd name="connsiteY81" fmla="*/ 0 h 632573"/>
              <a:gd name="connsiteX82" fmla="*/ 550503 w 3508638"/>
              <a:gd name="connsiteY82" fmla="*/ 0 h 632573"/>
              <a:gd name="connsiteX83" fmla="*/ 458474 w 3508638"/>
              <a:gd name="connsiteY83" fmla="*/ 0 h 632573"/>
              <a:gd name="connsiteX84" fmla="*/ 321266 w 3508638"/>
              <a:gd name="connsiteY84" fmla="*/ 0 h 632573"/>
              <a:gd name="connsiteX85" fmla="*/ 229237 w 3508638"/>
              <a:gd name="connsiteY85" fmla="*/ 0 h 632573"/>
              <a:gd name="connsiteX86" fmla="*/ 0 w 3508638"/>
              <a:gd name="connsiteY86" fmla="*/ 0 h 632573"/>
              <a:gd name="connsiteX87" fmla="*/ 11531 w 3508638"/>
              <a:gd name="connsiteY87" fmla="*/ 12503 h 632573"/>
              <a:gd name="connsiteX88" fmla="*/ 28593 w 3508638"/>
              <a:gd name="connsiteY88" fmla="*/ 168038 h 632573"/>
              <a:gd name="connsiteX89" fmla="*/ 121366 w 3508638"/>
              <a:gd name="connsiteY89" fmla="*/ 306175 h 632573"/>
              <a:gd name="connsiteX90" fmla="*/ 137208 w 3508638"/>
              <a:gd name="connsiteY90" fmla="*/ 316286 h 632573"/>
              <a:gd name="connsiteX91" fmla="*/ 121366 w 3508638"/>
              <a:gd name="connsiteY91" fmla="*/ 326399 h 632573"/>
              <a:gd name="connsiteX92" fmla="*/ 28593 w 3508638"/>
              <a:gd name="connsiteY92" fmla="*/ 464536 h 632573"/>
              <a:gd name="connsiteX93" fmla="*/ 11531 w 3508638"/>
              <a:gd name="connsiteY93" fmla="*/ 620070 h 63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508638" h="632573">
                <a:moveTo>
                  <a:pt x="0" y="632573"/>
                </a:moveTo>
                <a:lnTo>
                  <a:pt x="229237" y="632573"/>
                </a:lnTo>
                <a:lnTo>
                  <a:pt x="321266" y="632573"/>
                </a:lnTo>
                <a:lnTo>
                  <a:pt x="458474" y="632573"/>
                </a:lnTo>
                <a:lnTo>
                  <a:pt x="550503" y="632573"/>
                </a:lnTo>
                <a:lnTo>
                  <a:pt x="687711" y="632573"/>
                </a:lnTo>
                <a:lnTo>
                  <a:pt x="779740" y="632573"/>
                </a:lnTo>
                <a:lnTo>
                  <a:pt x="916948" y="632573"/>
                </a:lnTo>
                <a:lnTo>
                  <a:pt x="987031" y="632573"/>
                </a:lnTo>
                <a:lnTo>
                  <a:pt x="1008977" y="632573"/>
                </a:lnTo>
                <a:lnTo>
                  <a:pt x="1146185" y="632573"/>
                </a:lnTo>
                <a:lnTo>
                  <a:pt x="1216268" y="632573"/>
                </a:lnTo>
                <a:lnTo>
                  <a:pt x="1238214" y="632573"/>
                </a:lnTo>
                <a:lnTo>
                  <a:pt x="1308297" y="632573"/>
                </a:lnTo>
                <a:lnTo>
                  <a:pt x="1375422" y="632573"/>
                </a:lnTo>
                <a:lnTo>
                  <a:pt x="1445505" y="632573"/>
                </a:lnTo>
                <a:lnTo>
                  <a:pt x="1467451" y="632573"/>
                </a:lnTo>
                <a:lnTo>
                  <a:pt x="1537534" y="632573"/>
                </a:lnTo>
                <a:lnTo>
                  <a:pt x="1604659" y="632573"/>
                </a:lnTo>
                <a:lnTo>
                  <a:pt x="1674742" y="632573"/>
                </a:lnTo>
                <a:lnTo>
                  <a:pt x="1696688" y="632573"/>
                </a:lnTo>
                <a:lnTo>
                  <a:pt x="1766771" y="632573"/>
                </a:lnTo>
                <a:lnTo>
                  <a:pt x="1833896" y="632573"/>
                </a:lnTo>
                <a:lnTo>
                  <a:pt x="1903979" y="632573"/>
                </a:lnTo>
                <a:lnTo>
                  <a:pt x="1925925" y="632573"/>
                </a:lnTo>
                <a:lnTo>
                  <a:pt x="1996008" y="632573"/>
                </a:lnTo>
                <a:lnTo>
                  <a:pt x="2063133" y="632573"/>
                </a:lnTo>
                <a:lnTo>
                  <a:pt x="2133216" y="632573"/>
                </a:lnTo>
                <a:lnTo>
                  <a:pt x="2155162" y="632573"/>
                </a:lnTo>
                <a:lnTo>
                  <a:pt x="2225245" y="632573"/>
                </a:lnTo>
                <a:lnTo>
                  <a:pt x="2362453" y="632573"/>
                </a:lnTo>
                <a:lnTo>
                  <a:pt x="2384399" y="632573"/>
                </a:lnTo>
                <a:lnTo>
                  <a:pt x="2454482" y="632573"/>
                </a:lnTo>
                <a:lnTo>
                  <a:pt x="2591690" y="632573"/>
                </a:lnTo>
                <a:lnTo>
                  <a:pt x="2683719" y="632573"/>
                </a:lnTo>
                <a:lnTo>
                  <a:pt x="2820927" y="632573"/>
                </a:lnTo>
                <a:lnTo>
                  <a:pt x="2912956" y="632573"/>
                </a:lnTo>
                <a:lnTo>
                  <a:pt x="3050164" y="632573"/>
                </a:lnTo>
                <a:lnTo>
                  <a:pt x="3142193" y="632573"/>
                </a:lnTo>
                <a:lnTo>
                  <a:pt x="3371430" y="632573"/>
                </a:lnTo>
                <a:lnTo>
                  <a:pt x="3382961" y="620070"/>
                </a:lnTo>
                <a:cubicBezTo>
                  <a:pt x="3411064" y="566209"/>
                  <a:pt x="3394336" y="516381"/>
                  <a:pt x="3400023" y="464536"/>
                </a:cubicBezTo>
                <a:cubicBezTo>
                  <a:pt x="3407591" y="417440"/>
                  <a:pt x="3447912" y="359220"/>
                  <a:pt x="3492796" y="326399"/>
                </a:cubicBezTo>
                <a:lnTo>
                  <a:pt x="3508638" y="316286"/>
                </a:lnTo>
                <a:lnTo>
                  <a:pt x="3492796" y="306175"/>
                </a:lnTo>
                <a:cubicBezTo>
                  <a:pt x="3447912" y="273354"/>
                  <a:pt x="3407591" y="215134"/>
                  <a:pt x="3400023" y="168038"/>
                </a:cubicBezTo>
                <a:cubicBezTo>
                  <a:pt x="3394336" y="116193"/>
                  <a:pt x="3411064" y="66365"/>
                  <a:pt x="3382961" y="12503"/>
                </a:cubicBezTo>
                <a:lnTo>
                  <a:pt x="3371430" y="0"/>
                </a:lnTo>
                <a:lnTo>
                  <a:pt x="3142193" y="0"/>
                </a:lnTo>
                <a:lnTo>
                  <a:pt x="3050164" y="0"/>
                </a:lnTo>
                <a:lnTo>
                  <a:pt x="2912956" y="0"/>
                </a:lnTo>
                <a:lnTo>
                  <a:pt x="2820927" y="0"/>
                </a:lnTo>
                <a:lnTo>
                  <a:pt x="2683719" y="0"/>
                </a:lnTo>
                <a:lnTo>
                  <a:pt x="2591690" y="0"/>
                </a:lnTo>
                <a:lnTo>
                  <a:pt x="2454482" y="0"/>
                </a:lnTo>
                <a:lnTo>
                  <a:pt x="2384399" y="0"/>
                </a:lnTo>
                <a:lnTo>
                  <a:pt x="2362453" y="0"/>
                </a:lnTo>
                <a:lnTo>
                  <a:pt x="2225245" y="0"/>
                </a:lnTo>
                <a:lnTo>
                  <a:pt x="2155162" y="0"/>
                </a:lnTo>
                <a:lnTo>
                  <a:pt x="2133216" y="0"/>
                </a:lnTo>
                <a:lnTo>
                  <a:pt x="2063133" y="0"/>
                </a:lnTo>
                <a:lnTo>
                  <a:pt x="1996008" y="0"/>
                </a:lnTo>
                <a:lnTo>
                  <a:pt x="1925925" y="0"/>
                </a:lnTo>
                <a:lnTo>
                  <a:pt x="1903979" y="0"/>
                </a:lnTo>
                <a:lnTo>
                  <a:pt x="1833896" y="0"/>
                </a:lnTo>
                <a:lnTo>
                  <a:pt x="1766771" y="0"/>
                </a:lnTo>
                <a:lnTo>
                  <a:pt x="1696688" y="0"/>
                </a:lnTo>
                <a:lnTo>
                  <a:pt x="1674742" y="0"/>
                </a:lnTo>
                <a:lnTo>
                  <a:pt x="1604659" y="0"/>
                </a:lnTo>
                <a:lnTo>
                  <a:pt x="1537534" y="0"/>
                </a:lnTo>
                <a:lnTo>
                  <a:pt x="1467451" y="0"/>
                </a:lnTo>
                <a:lnTo>
                  <a:pt x="1445505" y="0"/>
                </a:lnTo>
                <a:lnTo>
                  <a:pt x="1375422" y="0"/>
                </a:lnTo>
                <a:lnTo>
                  <a:pt x="1308297" y="0"/>
                </a:lnTo>
                <a:lnTo>
                  <a:pt x="1238214" y="0"/>
                </a:lnTo>
                <a:lnTo>
                  <a:pt x="1216268" y="0"/>
                </a:lnTo>
                <a:lnTo>
                  <a:pt x="1146185" y="0"/>
                </a:lnTo>
                <a:lnTo>
                  <a:pt x="1008977" y="0"/>
                </a:lnTo>
                <a:lnTo>
                  <a:pt x="987031" y="0"/>
                </a:lnTo>
                <a:lnTo>
                  <a:pt x="916948" y="0"/>
                </a:lnTo>
                <a:lnTo>
                  <a:pt x="779740" y="0"/>
                </a:lnTo>
                <a:lnTo>
                  <a:pt x="687711" y="0"/>
                </a:lnTo>
                <a:lnTo>
                  <a:pt x="550503" y="0"/>
                </a:lnTo>
                <a:lnTo>
                  <a:pt x="458474" y="0"/>
                </a:lnTo>
                <a:lnTo>
                  <a:pt x="321266" y="0"/>
                </a:lnTo>
                <a:lnTo>
                  <a:pt x="229237" y="0"/>
                </a:lnTo>
                <a:lnTo>
                  <a:pt x="0" y="0"/>
                </a:lnTo>
                <a:lnTo>
                  <a:pt x="11531" y="12503"/>
                </a:lnTo>
                <a:cubicBezTo>
                  <a:pt x="39634" y="66365"/>
                  <a:pt x="22906" y="116193"/>
                  <a:pt x="28593" y="168038"/>
                </a:cubicBezTo>
                <a:cubicBezTo>
                  <a:pt x="36162" y="215134"/>
                  <a:pt x="76482" y="273354"/>
                  <a:pt x="121366" y="306175"/>
                </a:cubicBezTo>
                <a:lnTo>
                  <a:pt x="137208" y="316286"/>
                </a:lnTo>
                <a:lnTo>
                  <a:pt x="121366" y="326399"/>
                </a:lnTo>
                <a:cubicBezTo>
                  <a:pt x="76482" y="359220"/>
                  <a:pt x="36162" y="417440"/>
                  <a:pt x="28593" y="464536"/>
                </a:cubicBezTo>
                <a:cubicBezTo>
                  <a:pt x="22906" y="516381"/>
                  <a:pt x="39634" y="566209"/>
                  <a:pt x="11531" y="62007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5E4E0C62-5E9E-9DEB-B5CC-EEA7456BE8EE}"/>
              </a:ext>
            </a:extLst>
          </p:cNvPr>
          <p:cNvSpPr/>
          <p:nvPr/>
        </p:nvSpPr>
        <p:spPr>
          <a:xfrm flipH="1" flipV="1">
            <a:off x="8155796" y="1706818"/>
            <a:ext cx="3053542" cy="550524"/>
          </a:xfrm>
          <a:custGeom>
            <a:avLst/>
            <a:gdLst>
              <a:gd name="connsiteX0" fmla="*/ 0 w 3508638"/>
              <a:gd name="connsiteY0" fmla="*/ 632573 h 632573"/>
              <a:gd name="connsiteX1" fmla="*/ 229237 w 3508638"/>
              <a:gd name="connsiteY1" fmla="*/ 632573 h 632573"/>
              <a:gd name="connsiteX2" fmla="*/ 321266 w 3508638"/>
              <a:gd name="connsiteY2" fmla="*/ 632573 h 632573"/>
              <a:gd name="connsiteX3" fmla="*/ 458474 w 3508638"/>
              <a:gd name="connsiteY3" fmla="*/ 632573 h 632573"/>
              <a:gd name="connsiteX4" fmla="*/ 550503 w 3508638"/>
              <a:gd name="connsiteY4" fmla="*/ 632573 h 632573"/>
              <a:gd name="connsiteX5" fmla="*/ 687711 w 3508638"/>
              <a:gd name="connsiteY5" fmla="*/ 632573 h 632573"/>
              <a:gd name="connsiteX6" fmla="*/ 779740 w 3508638"/>
              <a:gd name="connsiteY6" fmla="*/ 632573 h 632573"/>
              <a:gd name="connsiteX7" fmla="*/ 916948 w 3508638"/>
              <a:gd name="connsiteY7" fmla="*/ 632573 h 632573"/>
              <a:gd name="connsiteX8" fmla="*/ 987031 w 3508638"/>
              <a:gd name="connsiteY8" fmla="*/ 632573 h 632573"/>
              <a:gd name="connsiteX9" fmla="*/ 1008977 w 3508638"/>
              <a:gd name="connsiteY9" fmla="*/ 632573 h 632573"/>
              <a:gd name="connsiteX10" fmla="*/ 1146185 w 3508638"/>
              <a:gd name="connsiteY10" fmla="*/ 632573 h 632573"/>
              <a:gd name="connsiteX11" fmla="*/ 1216268 w 3508638"/>
              <a:gd name="connsiteY11" fmla="*/ 632573 h 632573"/>
              <a:gd name="connsiteX12" fmla="*/ 1238214 w 3508638"/>
              <a:gd name="connsiteY12" fmla="*/ 632573 h 632573"/>
              <a:gd name="connsiteX13" fmla="*/ 1308297 w 3508638"/>
              <a:gd name="connsiteY13" fmla="*/ 632573 h 632573"/>
              <a:gd name="connsiteX14" fmla="*/ 1375422 w 3508638"/>
              <a:gd name="connsiteY14" fmla="*/ 632573 h 632573"/>
              <a:gd name="connsiteX15" fmla="*/ 1445505 w 3508638"/>
              <a:gd name="connsiteY15" fmla="*/ 632573 h 632573"/>
              <a:gd name="connsiteX16" fmla="*/ 1467451 w 3508638"/>
              <a:gd name="connsiteY16" fmla="*/ 632573 h 632573"/>
              <a:gd name="connsiteX17" fmla="*/ 1537534 w 3508638"/>
              <a:gd name="connsiteY17" fmla="*/ 632573 h 632573"/>
              <a:gd name="connsiteX18" fmla="*/ 1604659 w 3508638"/>
              <a:gd name="connsiteY18" fmla="*/ 632573 h 632573"/>
              <a:gd name="connsiteX19" fmla="*/ 1674742 w 3508638"/>
              <a:gd name="connsiteY19" fmla="*/ 632573 h 632573"/>
              <a:gd name="connsiteX20" fmla="*/ 1696688 w 3508638"/>
              <a:gd name="connsiteY20" fmla="*/ 632573 h 632573"/>
              <a:gd name="connsiteX21" fmla="*/ 1766771 w 3508638"/>
              <a:gd name="connsiteY21" fmla="*/ 632573 h 632573"/>
              <a:gd name="connsiteX22" fmla="*/ 1833896 w 3508638"/>
              <a:gd name="connsiteY22" fmla="*/ 632573 h 632573"/>
              <a:gd name="connsiteX23" fmla="*/ 1903979 w 3508638"/>
              <a:gd name="connsiteY23" fmla="*/ 632573 h 632573"/>
              <a:gd name="connsiteX24" fmla="*/ 1925925 w 3508638"/>
              <a:gd name="connsiteY24" fmla="*/ 632573 h 632573"/>
              <a:gd name="connsiteX25" fmla="*/ 1996008 w 3508638"/>
              <a:gd name="connsiteY25" fmla="*/ 632573 h 632573"/>
              <a:gd name="connsiteX26" fmla="*/ 2063133 w 3508638"/>
              <a:gd name="connsiteY26" fmla="*/ 632573 h 632573"/>
              <a:gd name="connsiteX27" fmla="*/ 2133216 w 3508638"/>
              <a:gd name="connsiteY27" fmla="*/ 632573 h 632573"/>
              <a:gd name="connsiteX28" fmla="*/ 2155162 w 3508638"/>
              <a:gd name="connsiteY28" fmla="*/ 632573 h 632573"/>
              <a:gd name="connsiteX29" fmla="*/ 2225245 w 3508638"/>
              <a:gd name="connsiteY29" fmla="*/ 632573 h 632573"/>
              <a:gd name="connsiteX30" fmla="*/ 2362453 w 3508638"/>
              <a:gd name="connsiteY30" fmla="*/ 632573 h 632573"/>
              <a:gd name="connsiteX31" fmla="*/ 2384399 w 3508638"/>
              <a:gd name="connsiteY31" fmla="*/ 632573 h 632573"/>
              <a:gd name="connsiteX32" fmla="*/ 2454482 w 3508638"/>
              <a:gd name="connsiteY32" fmla="*/ 632573 h 632573"/>
              <a:gd name="connsiteX33" fmla="*/ 2591690 w 3508638"/>
              <a:gd name="connsiteY33" fmla="*/ 632573 h 632573"/>
              <a:gd name="connsiteX34" fmla="*/ 2683719 w 3508638"/>
              <a:gd name="connsiteY34" fmla="*/ 632573 h 632573"/>
              <a:gd name="connsiteX35" fmla="*/ 2820927 w 3508638"/>
              <a:gd name="connsiteY35" fmla="*/ 632573 h 632573"/>
              <a:gd name="connsiteX36" fmla="*/ 2912956 w 3508638"/>
              <a:gd name="connsiteY36" fmla="*/ 632573 h 632573"/>
              <a:gd name="connsiteX37" fmla="*/ 3050164 w 3508638"/>
              <a:gd name="connsiteY37" fmla="*/ 632573 h 632573"/>
              <a:gd name="connsiteX38" fmla="*/ 3142193 w 3508638"/>
              <a:gd name="connsiteY38" fmla="*/ 632573 h 632573"/>
              <a:gd name="connsiteX39" fmla="*/ 3371430 w 3508638"/>
              <a:gd name="connsiteY39" fmla="*/ 632573 h 632573"/>
              <a:gd name="connsiteX40" fmla="*/ 3382961 w 3508638"/>
              <a:gd name="connsiteY40" fmla="*/ 620070 h 632573"/>
              <a:gd name="connsiteX41" fmla="*/ 3400023 w 3508638"/>
              <a:gd name="connsiteY41" fmla="*/ 464536 h 632573"/>
              <a:gd name="connsiteX42" fmla="*/ 3492796 w 3508638"/>
              <a:gd name="connsiteY42" fmla="*/ 326399 h 632573"/>
              <a:gd name="connsiteX43" fmla="*/ 3508638 w 3508638"/>
              <a:gd name="connsiteY43" fmla="*/ 316286 h 632573"/>
              <a:gd name="connsiteX44" fmla="*/ 3492796 w 3508638"/>
              <a:gd name="connsiteY44" fmla="*/ 306175 h 632573"/>
              <a:gd name="connsiteX45" fmla="*/ 3400023 w 3508638"/>
              <a:gd name="connsiteY45" fmla="*/ 168038 h 632573"/>
              <a:gd name="connsiteX46" fmla="*/ 3382961 w 3508638"/>
              <a:gd name="connsiteY46" fmla="*/ 12503 h 632573"/>
              <a:gd name="connsiteX47" fmla="*/ 3371430 w 3508638"/>
              <a:gd name="connsiteY47" fmla="*/ 0 h 632573"/>
              <a:gd name="connsiteX48" fmla="*/ 3142193 w 3508638"/>
              <a:gd name="connsiteY48" fmla="*/ 0 h 632573"/>
              <a:gd name="connsiteX49" fmla="*/ 3050164 w 3508638"/>
              <a:gd name="connsiteY49" fmla="*/ 0 h 632573"/>
              <a:gd name="connsiteX50" fmla="*/ 2912956 w 3508638"/>
              <a:gd name="connsiteY50" fmla="*/ 0 h 632573"/>
              <a:gd name="connsiteX51" fmla="*/ 2820927 w 3508638"/>
              <a:gd name="connsiteY51" fmla="*/ 0 h 632573"/>
              <a:gd name="connsiteX52" fmla="*/ 2683719 w 3508638"/>
              <a:gd name="connsiteY52" fmla="*/ 0 h 632573"/>
              <a:gd name="connsiteX53" fmla="*/ 2591690 w 3508638"/>
              <a:gd name="connsiteY53" fmla="*/ 0 h 632573"/>
              <a:gd name="connsiteX54" fmla="*/ 2454482 w 3508638"/>
              <a:gd name="connsiteY54" fmla="*/ 0 h 632573"/>
              <a:gd name="connsiteX55" fmla="*/ 2384399 w 3508638"/>
              <a:gd name="connsiteY55" fmla="*/ 0 h 632573"/>
              <a:gd name="connsiteX56" fmla="*/ 2362453 w 3508638"/>
              <a:gd name="connsiteY56" fmla="*/ 0 h 632573"/>
              <a:gd name="connsiteX57" fmla="*/ 2225245 w 3508638"/>
              <a:gd name="connsiteY57" fmla="*/ 0 h 632573"/>
              <a:gd name="connsiteX58" fmla="*/ 2155162 w 3508638"/>
              <a:gd name="connsiteY58" fmla="*/ 0 h 632573"/>
              <a:gd name="connsiteX59" fmla="*/ 2133216 w 3508638"/>
              <a:gd name="connsiteY59" fmla="*/ 0 h 632573"/>
              <a:gd name="connsiteX60" fmla="*/ 2063133 w 3508638"/>
              <a:gd name="connsiteY60" fmla="*/ 0 h 632573"/>
              <a:gd name="connsiteX61" fmla="*/ 1996008 w 3508638"/>
              <a:gd name="connsiteY61" fmla="*/ 0 h 632573"/>
              <a:gd name="connsiteX62" fmla="*/ 1925925 w 3508638"/>
              <a:gd name="connsiteY62" fmla="*/ 0 h 632573"/>
              <a:gd name="connsiteX63" fmla="*/ 1903979 w 3508638"/>
              <a:gd name="connsiteY63" fmla="*/ 0 h 632573"/>
              <a:gd name="connsiteX64" fmla="*/ 1833896 w 3508638"/>
              <a:gd name="connsiteY64" fmla="*/ 0 h 632573"/>
              <a:gd name="connsiteX65" fmla="*/ 1766771 w 3508638"/>
              <a:gd name="connsiteY65" fmla="*/ 0 h 632573"/>
              <a:gd name="connsiteX66" fmla="*/ 1696688 w 3508638"/>
              <a:gd name="connsiteY66" fmla="*/ 0 h 632573"/>
              <a:gd name="connsiteX67" fmla="*/ 1674742 w 3508638"/>
              <a:gd name="connsiteY67" fmla="*/ 0 h 632573"/>
              <a:gd name="connsiteX68" fmla="*/ 1604659 w 3508638"/>
              <a:gd name="connsiteY68" fmla="*/ 0 h 632573"/>
              <a:gd name="connsiteX69" fmla="*/ 1537534 w 3508638"/>
              <a:gd name="connsiteY69" fmla="*/ 0 h 632573"/>
              <a:gd name="connsiteX70" fmla="*/ 1467451 w 3508638"/>
              <a:gd name="connsiteY70" fmla="*/ 0 h 632573"/>
              <a:gd name="connsiteX71" fmla="*/ 1445505 w 3508638"/>
              <a:gd name="connsiteY71" fmla="*/ 0 h 632573"/>
              <a:gd name="connsiteX72" fmla="*/ 1375422 w 3508638"/>
              <a:gd name="connsiteY72" fmla="*/ 0 h 632573"/>
              <a:gd name="connsiteX73" fmla="*/ 1308297 w 3508638"/>
              <a:gd name="connsiteY73" fmla="*/ 0 h 632573"/>
              <a:gd name="connsiteX74" fmla="*/ 1238214 w 3508638"/>
              <a:gd name="connsiteY74" fmla="*/ 0 h 632573"/>
              <a:gd name="connsiteX75" fmla="*/ 1216268 w 3508638"/>
              <a:gd name="connsiteY75" fmla="*/ 0 h 632573"/>
              <a:gd name="connsiteX76" fmla="*/ 1146185 w 3508638"/>
              <a:gd name="connsiteY76" fmla="*/ 0 h 632573"/>
              <a:gd name="connsiteX77" fmla="*/ 1008977 w 3508638"/>
              <a:gd name="connsiteY77" fmla="*/ 0 h 632573"/>
              <a:gd name="connsiteX78" fmla="*/ 987031 w 3508638"/>
              <a:gd name="connsiteY78" fmla="*/ 0 h 632573"/>
              <a:gd name="connsiteX79" fmla="*/ 916948 w 3508638"/>
              <a:gd name="connsiteY79" fmla="*/ 0 h 632573"/>
              <a:gd name="connsiteX80" fmla="*/ 779740 w 3508638"/>
              <a:gd name="connsiteY80" fmla="*/ 0 h 632573"/>
              <a:gd name="connsiteX81" fmla="*/ 687711 w 3508638"/>
              <a:gd name="connsiteY81" fmla="*/ 0 h 632573"/>
              <a:gd name="connsiteX82" fmla="*/ 550503 w 3508638"/>
              <a:gd name="connsiteY82" fmla="*/ 0 h 632573"/>
              <a:gd name="connsiteX83" fmla="*/ 458474 w 3508638"/>
              <a:gd name="connsiteY83" fmla="*/ 0 h 632573"/>
              <a:gd name="connsiteX84" fmla="*/ 321266 w 3508638"/>
              <a:gd name="connsiteY84" fmla="*/ 0 h 632573"/>
              <a:gd name="connsiteX85" fmla="*/ 229237 w 3508638"/>
              <a:gd name="connsiteY85" fmla="*/ 0 h 632573"/>
              <a:gd name="connsiteX86" fmla="*/ 0 w 3508638"/>
              <a:gd name="connsiteY86" fmla="*/ 0 h 632573"/>
              <a:gd name="connsiteX87" fmla="*/ 11531 w 3508638"/>
              <a:gd name="connsiteY87" fmla="*/ 12503 h 632573"/>
              <a:gd name="connsiteX88" fmla="*/ 28593 w 3508638"/>
              <a:gd name="connsiteY88" fmla="*/ 168038 h 632573"/>
              <a:gd name="connsiteX89" fmla="*/ 121366 w 3508638"/>
              <a:gd name="connsiteY89" fmla="*/ 306175 h 632573"/>
              <a:gd name="connsiteX90" fmla="*/ 137208 w 3508638"/>
              <a:gd name="connsiteY90" fmla="*/ 316286 h 632573"/>
              <a:gd name="connsiteX91" fmla="*/ 121366 w 3508638"/>
              <a:gd name="connsiteY91" fmla="*/ 326399 h 632573"/>
              <a:gd name="connsiteX92" fmla="*/ 28593 w 3508638"/>
              <a:gd name="connsiteY92" fmla="*/ 464536 h 632573"/>
              <a:gd name="connsiteX93" fmla="*/ 11531 w 3508638"/>
              <a:gd name="connsiteY93" fmla="*/ 620070 h 63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508638" h="632573">
                <a:moveTo>
                  <a:pt x="0" y="632573"/>
                </a:moveTo>
                <a:lnTo>
                  <a:pt x="229237" y="632573"/>
                </a:lnTo>
                <a:lnTo>
                  <a:pt x="321266" y="632573"/>
                </a:lnTo>
                <a:lnTo>
                  <a:pt x="458474" y="632573"/>
                </a:lnTo>
                <a:lnTo>
                  <a:pt x="550503" y="632573"/>
                </a:lnTo>
                <a:lnTo>
                  <a:pt x="687711" y="632573"/>
                </a:lnTo>
                <a:lnTo>
                  <a:pt x="779740" y="632573"/>
                </a:lnTo>
                <a:lnTo>
                  <a:pt x="916948" y="632573"/>
                </a:lnTo>
                <a:lnTo>
                  <a:pt x="987031" y="632573"/>
                </a:lnTo>
                <a:lnTo>
                  <a:pt x="1008977" y="632573"/>
                </a:lnTo>
                <a:lnTo>
                  <a:pt x="1146185" y="632573"/>
                </a:lnTo>
                <a:lnTo>
                  <a:pt x="1216268" y="632573"/>
                </a:lnTo>
                <a:lnTo>
                  <a:pt x="1238214" y="632573"/>
                </a:lnTo>
                <a:lnTo>
                  <a:pt x="1308297" y="632573"/>
                </a:lnTo>
                <a:lnTo>
                  <a:pt x="1375422" y="632573"/>
                </a:lnTo>
                <a:lnTo>
                  <a:pt x="1445505" y="632573"/>
                </a:lnTo>
                <a:lnTo>
                  <a:pt x="1467451" y="632573"/>
                </a:lnTo>
                <a:lnTo>
                  <a:pt x="1537534" y="632573"/>
                </a:lnTo>
                <a:lnTo>
                  <a:pt x="1604659" y="632573"/>
                </a:lnTo>
                <a:lnTo>
                  <a:pt x="1674742" y="632573"/>
                </a:lnTo>
                <a:lnTo>
                  <a:pt x="1696688" y="632573"/>
                </a:lnTo>
                <a:lnTo>
                  <a:pt x="1766771" y="632573"/>
                </a:lnTo>
                <a:lnTo>
                  <a:pt x="1833896" y="632573"/>
                </a:lnTo>
                <a:lnTo>
                  <a:pt x="1903979" y="632573"/>
                </a:lnTo>
                <a:lnTo>
                  <a:pt x="1925925" y="632573"/>
                </a:lnTo>
                <a:lnTo>
                  <a:pt x="1996008" y="632573"/>
                </a:lnTo>
                <a:lnTo>
                  <a:pt x="2063133" y="632573"/>
                </a:lnTo>
                <a:lnTo>
                  <a:pt x="2133216" y="632573"/>
                </a:lnTo>
                <a:lnTo>
                  <a:pt x="2155162" y="632573"/>
                </a:lnTo>
                <a:lnTo>
                  <a:pt x="2225245" y="632573"/>
                </a:lnTo>
                <a:lnTo>
                  <a:pt x="2362453" y="632573"/>
                </a:lnTo>
                <a:lnTo>
                  <a:pt x="2384399" y="632573"/>
                </a:lnTo>
                <a:lnTo>
                  <a:pt x="2454482" y="632573"/>
                </a:lnTo>
                <a:lnTo>
                  <a:pt x="2591690" y="632573"/>
                </a:lnTo>
                <a:lnTo>
                  <a:pt x="2683719" y="632573"/>
                </a:lnTo>
                <a:lnTo>
                  <a:pt x="2820927" y="632573"/>
                </a:lnTo>
                <a:lnTo>
                  <a:pt x="2912956" y="632573"/>
                </a:lnTo>
                <a:lnTo>
                  <a:pt x="3050164" y="632573"/>
                </a:lnTo>
                <a:lnTo>
                  <a:pt x="3142193" y="632573"/>
                </a:lnTo>
                <a:lnTo>
                  <a:pt x="3371430" y="632573"/>
                </a:lnTo>
                <a:lnTo>
                  <a:pt x="3382961" y="620070"/>
                </a:lnTo>
                <a:cubicBezTo>
                  <a:pt x="3411064" y="566209"/>
                  <a:pt x="3394336" y="516381"/>
                  <a:pt x="3400023" y="464536"/>
                </a:cubicBezTo>
                <a:cubicBezTo>
                  <a:pt x="3407591" y="417440"/>
                  <a:pt x="3447912" y="359220"/>
                  <a:pt x="3492796" y="326399"/>
                </a:cubicBezTo>
                <a:lnTo>
                  <a:pt x="3508638" y="316286"/>
                </a:lnTo>
                <a:lnTo>
                  <a:pt x="3492796" y="306175"/>
                </a:lnTo>
                <a:cubicBezTo>
                  <a:pt x="3447912" y="273354"/>
                  <a:pt x="3407591" y="215134"/>
                  <a:pt x="3400023" y="168038"/>
                </a:cubicBezTo>
                <a:cubicBezTo>
                  <a:pt x="3394336" y="116193"/>
                  <a:pt x="3411064" y="66365"/>
                  <a:pt x="3382961" y="12503"/>
                </a:cubicBezTo>
                <a:lnTo>
                  <a:pt x="3371430" y="0"/>
                </a:lnTo>
                <a:lnTo>
                  <a:pt x="3142193" y="0"/>
                </a:lnTo>
                <a:lnTo>
                  <a:pt x="3050164" y="0"/>
                </a:lnTo>
                <a:lnTo>
                  <a:pt x="2912956" y="0"/>
                </a:lnTo>
                <a:lnTo>
                  <a:pt x="2820927" y="0"/>
                </a:lnTo>
                <a:lnTo>
                  <a:pt x="2683719" y="0"/>
                </a:lnTo>
                <a:lnTo>
                  <a:pt x="2591690" y="0"/>
                </a:lnTo>
                <a:lnTo>
                  <a:pt x="2454482" y="0"/>
                </a:lnTo>
                <a:lnTo>
                  <a:pt x="2384399" y="0"/>
                </a:lnTo>
                <a:lnTo>
                  <a:pt x="2362453" y="0"/>
                </a:lnTo>
                <a:lnTo>
                  <a:pt x="2225245" y="0"/>
                </a:lnTo>
                <a:lnTo>
                  <a:pt x="2155162" y="0"/>
                </a:lnTo>
                <a:lnTo>
                  <a:pt x="2133216" y="0"/>
                </a:lnTo>
                <a:lnTo>
                  <a:pt x="2063133" y="0"/>
                </a:lnTo>
                <a:lnTo>
                  <a:pt x="1996008" y="0"/>
                </a:lnTo>
                <a:lnTo>
                  <a:pt x="1925925" y="0"/>
                </a:lnTo>
                <a:lnTo>
                  <a:pt x="1903979" y="0"/>
                </a:lnTo>
                <a:lnTo>
                  <a:pt x="1833896" y="0"/>
                </a:lnTo>
                <a:lnTo>
                  <a:pt x="1766771" y="0"/>
                </a:lnTo>
                <a:lnTo>
                  <a:pt x="1696688" y="0"/>
                </a:lnTo>
                <a:lnTo>
                  <a:pt x="1674742" y="0"/>
                </a:lnTo>
                <a:lnTo>
                  <a:pt x="1604659" y="0"/>
                </a:lnTo>
                <a:lnTo>
                  <a:pt x="1537534" y="0"/>
                </a:lnTo>
                <a:lnTo>
                  <a:pt x="1467451" y="0"/>
                </a:lnTo>
                <a:lnTo>
                  <a:pt x="1445505" y="0"/>
                </a:lnTo>
                <a:lnTo>
                  <a:pt x="1375422" y="0"/>
                </a:lnTo>
                <a:lnTo>
                  <a:pt x="1308297" y="0"/>
                </a:lnTo>
                <a:lnTo>
                  <a:pt x="1238214" y="0"/>
                </a:lnTo>
                <a:lnTo>
                  <a:pt x="1216268" y="0"/>
                </a:lnTo>
                <a:lnTo>
                  <a:pt x="1146185" y="0"/>
                </a:lnTo>
                <a:lnTo>
                  <a:pt x="1008977" y="0"/>
                </a:lnTo>
                <a:lnTo>
                  <a:pt x="987031" y="0"/>
                </a:lnTo>
                <a:lnTo>
                  <a:pt x="916948" y="0"/>
                </a:lnTo>
                <a:lnTo>
                  <a:pt x="779740" y="0"/>
                </a:lnTo>
                <a:lnTo>
                  <a:pt x="687711" y="0"/>
                </a:lnTo>
                <a:lnTo>
                  <a:pt x="550503" y="0"/>
                </a:lnTo>
                <a:lnTo>
                  <a:pt x="458474" y="0"/>
                </a:lnTo>
                <a:lnTo>
                  <a:pt x="321266" y="0"/>
                </a:lnTo>
                <a:lnTo>
                  <a:pt x="229237" y="0"/>
                </a:lnTo>
                <a:lnTo>
                  <a:pt x="0" y="0"/>
                </a:lnTo>
                <a:lnTo>
                  <a:pt x="11531" y="12503"/>
                </a:lnTo>
                <a:cubicBezTo>
                  <a:pt x="39634" y="66365"/>
                  <a:pt x="22906" y="116193"/>
                  <a:pt x="28593" y="168038"/>
                </a:cubicBezTo>
                <a:cubicBezTo>
                  <a:pt x="36162" y="215134"/>
                  <a:pt x="76482" y="273354"/>
                  <a:pt x="121366" y="306175"/>
                </a:cubicBezTo>
                <a:lnTo>
                  <a:pt x="137208" y="316286"/>
                </a:lnTo>
                <a:lnTo>
                  <a:pt x="121366" y="326399"/>
                </a:lnTo>
                <a:cubicBezTo>
                  <a:pt x="76482" y="359220"/>
                  <a:pt x="36162" y="417440"/>
                  <a:pt x="28593" y="464536"/>
                </a:cubicBezTo>
                <a:cubicBezTo>
                  <a:pt x="22906" y="516381"/>
                  <a:pt x="39634" y="566209"/>
                  <a:pt x="11531" y="62007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pic>
        <p:nvPicPr>
          <p:cNvPr id="37" name="图片 36" descr="D:\51PPT模板网\51pptmoban.com\图片.jpg">
            <a:extLst>
              <a:ext uri="{FF2B5EF4-FFF2-40B4-BE49-F238E27FC236}">
                <a16:creationId xmlns:a16="http://schemas.microsoft.com/office/drawing/2014/main" id="{8EA1EC53-71B2-1934-D4B5-93D329B6976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58546" y="1314450"/>
            <a:ext cx="3074908" cy="4229100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8A2832DE-9AFE-1EC8-5EA6-CBF1E0659450}"/>
              </a:ext>
            </a:extLst>
          </p:cNvPr>
          <p:cNvSpPr txBox="1"/>
          <p:nvPr/>
        </p:nvSpPr>
        <p:spPr>
          <a:xfrm>
            <a:off x="1515274" y="1782025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055B6BB4-6DF1-F5BC-3BA0-4CB0DC6D4C63}"/>
              </a:ext>
            </a:extLst>
          </p:cNvPr>
          <p:cNvSpPr txBox="1"/>
          <p:nvPr/>
        </p:nvSpPr>
        <p:spPr>
          <a:xfrm flipH="1">
            <a:off x="8688410" y="1782025"/>
            <a:ext cx="198831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4955AB60-CEB4-33FD-22B3-BB6690218916}"/>
              </a:ext>
            </a:extLst>
          </p:cNvPr>
          <p:cNvSpPr txBox="1"/>
          <p:nvPr/>
        </p:nvSpPr>
        <p:spPr>
          <a:xfrm>
            <a:off x="982663" y="2347191"/>
            <a:ext cx="2966425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22BAB209-E37B-510D-EEA7-9A92DBE35A40}"/>
              </a:ext>
            </a:extLst>
          </p:cNvPr>
          <p:cNvSpPr txBox="1"/>
          <p:nvPr/>
        </p:nvSpPr>
        <p:spPr>
          <a:xfrm>
            <a:off x="8173954" y="2347191"/>
            <a:ext cx="2966425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A5D27A77-B129-B286-48D1-C88503E01FE8}"/>
              </a:ext>
            </a:extLst>
          </p:cNvPr>
          <p:cNvSpPr/>
          <p:nvPr/>
        </p:nvSpPr>
        <p:spPr>
          <a:xfrm flipV="1">
            <a:off x="982662" y="3648241"/>
            <a:ext cx="3053543" cy="550524"/>
          </a:xfrm>
          <a:custGeom>
            <a:avLst/>
            <a:gdLst>
              <a:gd name="connsiteX0" fmla="*/ 0 w 3508638"/>
              <a:gd name="connsiteY0" fmla="*/ 632573 h 632573"/>
              <a:gd name="connsiteX1" fmla="*/ 229237 w 3508638"/>
              <a:gd name="connsiteY1" fmla="*/ 632573 h 632573"/>
              <a:gd name="connsiteX2" fmla="*/ 321266 w 3508638"/>
              <a:gd name="connsiteY2" fmla="*/ 632573 h 632573"/>
              <a:gd name="connsiteX3" fmla="*/ 458474 w 3508638"/>
              <a:gd name="connsiteY3" fmla="*/ 632573 h 632573"/>
              <a:gd name="connsiteX4" fmla="*/ 550503 w 3508638"/>
              <a:gd name="connsiteY4" fmla="*/ 632573 h 632573"/>
              <a:gd name="connsiteX5" fmla="*/ 687711 w 3508638"/>
              <a:gd name="connsiteY5" fmla="*/ 632573 h 632573"/>
              <a:gd name="connsiteX6" fmla="*/ 779740 w 3508638"/>
              <a:gd name="connsiteY6" fmla="*/ 632573 h 632573"/>
              <a:gd name="connsiteX7" fmla="*/ 916948 w 3508638"/>
              <a:gd name="connsiteY7" fmla="*/ 632573 h 632573"/>
              <a:gd name="connsiteX8" fmla="*/ 987031 w 3508638"/>
              <a:gd name="connsiteY8" fmla="*/ 632573 h 632573"/>
              <a:gd name="connsiteX9" fmla="*/ 1008977 w 3508638"/>
              <a:gd name="connsiteY9" fmla="*/ 632573 h 632573"/>
              <a:gd name="connsiteX10" fmla="*/ 1146185 w 3508638"/>
              <a:gd name="connsiteY10" fmla="*/ 632573 h 632573"/>
              <a:gd name="connsiteX11" fmla="*/ 1216268 w 3508638"/>
              <a:gd name="connsiteY11" fmla="*/ 632573 h 632573"/>
              <a:gd name="connsiteX12" fmla="*/ 1238214 w 3508638"/>
              <a:gd name="connsiteY12" fmla="*/ 632573 h 632573"/>
              <a:gd name="connsiteX13" fmla="*/ 1308297 w 3508638"/>
              <a:gd name="connsiteY13" fmla="*/ 632573 h 632573"/>
              <a:gd name="connsiteX14" fmla="*/ 1375422 w 3508638"/>
              <a:gd name="connsiteY14" fmla="*/ 632573 h 632573"/>
              <a:gd name="connsiteX15" fmla="*/ 1445505 w 3508638"/>
              <a:gd name="connsiteY15" fmla="*/ 632573 h 632573"/>
              <a:gd name="connsiteX16" fmla="*/ 1467451 w 3508638"/>
              <a:gd name="connsiteY16" fmla="*/ 632573 h 632573"/>
              <a:gd name="connsiteX17" fmla="*/ 1537534 w 3508638"/>
              <a:gd name="connsiteY17" fmla="*/ 632573 h 632573"/>
              <a:gd name="connsiteX18" fmla="*/ 1604659 w 3508638"/>
              <a:gd name="connsiteY18" fmla="*/ 632573 h 632573"/>
              <a:gd name="connsiteX19" fmla="*/ 1674742 w 3508638"/>
              <a:gd name="connsiteY19" fmla="*/ 632573 h 632573"/>
              <a:gd name="connsiteX20" fmla="*/ 1696688 w 3508638"/>
              <a:gd name="connsiteY20" fmla="*/ 632573 h 632573"/>
              <a:gd name="connsiteX21" fmla="*/ 1766771 w 3508638"/>
              <a:gd name="connsiteY21" fmla="*/ 632573 h 632573"/>
              <a:gd name="connsiteX22" fmla="*/ 1833896 w 3508638"/>
              <a:gd name="connsiteY22" fmla="*/ 632573 h 632573"/>
              <a:gd name="connsiteX23" fmla="*/ 1903979 w 3508638"/>
              <a:gd name="connsiteY23" fmla="*/ 632573 h 632573"/>
              <a:gd name="connsiteX24" fmla="*/ 1925925 w 3508638"/>
              <a:gd name="connsiteY24" fmla="*/ 632573 h 632573"/>
              <a:gd name="connsiteX25" fmla="*/ 1996008 w 3508638"/>
              <a:gd name="connsiteY25" fmla="*/ 632573 h 632573"/>
              <a:gd name="connsiteX26" fmla="*/ 2063133 w 3508638"/>
              <a:gd name="connsiteY26" fmla="*/ 632573 h 632573"/>
              <a:gd name="connsiteX27" fmla="*/ 2133216 w 3508638"/>
              <a:gd name="connsiteY27" fmla="*/ 632573 h 632573"/>
              <a:gd name="connsiteX28" fmla="*/ 2155162 w 3508638"/>
              <a:gd name="connsiteY28" fmla="*/ 632573 h 632573"/>
              <a:gd name="connsiteX29" fmla="*/ 2225245 w 3508638"/>
              <a:gd name="connsiteY29" fmla="*/ 632573 h 632573"/>
              <a:gd name="connsiteX30" fmla="*/ 2362453 w 3508638"/>
              <a:gd name="connsiteY30" fmla="*/ 632573 h 632573"/>
              <a:gd name="connsiteX31" fmla="*/ 2384399 w 3508638"/>
              <a:gd name="connsiteY31" fmla="*/ 632573 h 632573"/>
              <a:gd name="connsiteX32" fmla="*/ 2454482 w 3508638"/>
              <a:gd name="connsiteY32" fmla="*/ 632573 h 632573"/>
              <a:gd name="connsiteX33" fmla="*/ 2591690 w 3508638"/>
              <a:gd name="connsiteY33" fmla="*/ 632573 h 632573"/>
              <a:gd name="connsiteX34" fmla="*/ 2683719 w 3508638"/>
              <a:gd name="connsiteY34" fmla="*/ 632573 h 632573"/>
              <a:gd name="connsiteX35" fmla="*/ 2820927 w 3508638"/>
              <a:gd name="connsiteY35" fmla="*/ 632573 h 632573"/>
              <a:gd name="connsiteX36" fmla="*/ 2912956 w 3508638"/>
              <a:gd name="connsiteY36" fmla="*/ 632573 h 632573"/>
              <a:gd name="connsiteX37" fmla="*/ 3050164 w 3508638"/>
              <a:gd name="connsiteY37" fmla="*/ 632573 h 632573"/>
              <a:gd name="connsiteX38" fmla="*/ 3142193 w 3508638"/>
              <a:gd name="connsiteY38" fmla="*/ 632573 h 632573"/>
              <a:gd name="connsiteX39" fmla="*/ 3371430 w 3508638"/>
              <a:gd name="connsiteY39" fmla="*/ 632573 h 632573"/>
              <a:gd name="connsiteX40" fmla="*/ 3382961 w 3508638"/>
              <a:gd name="connsiteY40" fmla="*/ 620070 h 632573"/>
              <a:gd name="connsiteX41" fmla="*/ 3400023 w 3508638"/>
              <a:gd name="connsiteY41" fmla="*/ 464536 h 632573"/>
              <a:gd name="connsiteX42" fmla="*/ 3492796 w 3508638"/>
              <a:gd name="connsiteY42" fmla="*/ 326399 h 632573"/>
              <a:gd name="connsiteX43" fmla="*/ 3508638 w 3508638"/>
              <a:gd name="connsiteY43" fmla="*/ 316286 h 632573"/>
              <a:gd name="connsiteX44" fmla="*/ 3492796 w 3508638"/>
              <a:gd name="connsiteY44" fmla="*/ 306175 h 632573"/>
              <a:gd name="connsiteX45" fmla="*/ 3400023 w 3508638"/>
              <a:gd name="connsiteY45" fmla="*/ 168038 h 632573"/>
              <a:gd name="connsiteX46" fmla="*/ 3382961 w 3508638"/>
              <a:gd name="connsiteY46" fmla="*/ 12503 h 632573"/>
              <a:gd name="connsiteX47" fmla="*/ 3371430 w 3508638"/>
              <a:gd name="connsiteY47" fmla="*/ 0 h 632573"/>
              <a:gd name="connsiteX48" fmla="*/ 3142193 w 3508638"/>
              <a:gd name="connsiteY48" fmla="*/ 0 h 632573"/>
              <a:gd name="connsiteX49" fmla="*/ 3050164 w 3508638"/>
              <a:gd name="connsiteY49" fmla="*/ 0 h 632573"/>
              <a:gd name="connsiteX50" fmla="*/ 2912956 w 3508638"/>
              <a:gd name="connsiteY50" fmla="*/ 0 h 632573"/>
              <a:gd name="connsiteX51" fmla="*/ 2820927 w 3508638"/>
              <a:gd name="connsiteY51" fmla="*/ 0 h 632573"/>
              <a:gd name="connsiteX52" fmla="*/ 2683719 w 3508638"/>
              <a:gd name="connsiteY52" fmla="*/ 0 h 632573"/>
              <a:gd name="connsiteX53" fmla="*/ 2591690 w 3508638"/>
              <a:gd name="connsiteY53" fmla="*/ 0 h 632573"/>
              <a:gd name="connsiteX54" fmla="*/ 2454482 w 3508638"/>
              <a:gd name="connsiteY54" fmla="*/ 0 h 632573"/>
              <a:gd name="connsiteX55" fmla="*/ 2384399 w 3508638"/>
              <a:gd name="connsiteY55" fmla="*/ 0 h 632573"/>
              <a:gd name="connsiteX56" fmla="*/ 2362453 w 3508638"/>
              <a:gd name="connsiteY56" fmla="*/ 0 h 632573"/>
              <a:gd name="connsiteX57" fmla="*/ 2225245 w 3508638"/>
              <a:gd name="connsiteY57" fmla="*/ 0 h 632573"/>
              <a:gd name="connsiteX58" fmla="*/ 2155162 w 3508638"/>
              <a:gd name="connsiteY58" fmla="*/ 0 h 632573"/>
              <a:gd name="connsiteX59" fmla="*/ 2133216 w 3508638"/>
              <a:gd name="connsiteY59" fmla="*/ 0 h 632573"/>
              <a:gd name="connsiteX60" fmla="*/ 2063133 w 3508638"/>
              <a:gd name="connsiteY60" fmla="*/ 0 h 632573"/>
              <a:gd name="connsiteX61" fmla="*/ 1996008 w 3508638"/>
              <a:gd name="connsiteY61" fmla="*/ 0 h 632573"/>
              <a:gd name="connsiteX62" fmla="*/ 1925925 w 3508638"/>
              <a:gd name="connsiteY62" fmla="*/ 0 h 632573"/>
              <a:gd name="connsiteX63" fmla="*/ 1903979 w 3508638"/>
              <a:gd name="connsiteY63" fmla="*/ 0 h 632573"/>
              <a:gd name="connsiteX64" fmla="*/ 1833896 w 3508638"/>
              <a:gd name="connsiteY64" fmla="*/ 0 h 632573"/>
              <a:gd name="connsiteX65" fmla="*/ 1766771 w 3508638"/>
              <a:gd name="connsiteY65" fmla="*/ 0 h 632573"/>
              <a:gd name="connsiteX66" fmla="*/ 1696688 w 3508638"/>
              <a:gd name="connsiteY66" fmla="*/ 0 h 632573"/>
              <a:gd name="connsiteX67" fmla="*/ 1674742 w 3508638"/>
              <a:gd name="connsiteY67" fmla="*/ 0 h 632573"/>
              <a:gd name="connsiteX68" fmla="*/ 1604659 w 3508638"/>
              <a:gd name="connsiteY68" fmla="*/ 0 h 632573"/>
              <a:gd name="connsiteX69" fmla="*/ 1537534 w 3508638"/>
              <a:gd name="connsiteY69" fmla="*/ 0 h 632573"/>
              <a:gd name="connsiteX70" fmla="*/ 1467451 w 3508638"/>
              <a:gd name="connsiteY70" fmla="*/ 0 h 632573"/>
              <a:gd name="connsiteX71" fmla="*/ 1445505 w 3508638"/>
              <a:gd name="connsiteY71" fmla="*/ 0 h 632573"/>
              <a:gd name="connsiteX72" fmla="*/ 1375422 w 3508638"/>
              <a:gd name="connsiteY72" fmla="*/ 0 h 632573"/>
              <a:gd name="connsiteX73" fmla="*/ 1308297 w 3508638"/>
              <a:gd name="connsiteY73" fmla="*/ 0 h 632573"/>
              <a:gd name="connsiteX74" fmla="*/ 1238214 w 3508638"/>
              <a:gd name="connsiteY74" fmla="*/ 0 h 632573"/>
              <a:gd name="connsiteX75" fmla="*/ 1216268 w 3508638"/>
              <a:gd name="connsiteY75" fmla="*/ 0 h 632573"/>
              <a:gd name="connsiteX76" fmla="*/ 1146185 w 3508638"/>
              <a:gd name="connsiteY76" fmla="*/ 0 h 632573"/>
              <a:gd name="connsiteX77" fmla="*/ 1008977 w 3508638"/>
              <a:gd name="connsiteY77" fmla="*/ 0 h 632573"/>
              <a:gd name="connsiteX78" fmla="*/ 987031 w 3508638"/>
              <a:gd name="connsiteY78" fmla="*/ 0 h 632573"/>
              <a:gd name="connsiteX79" fmla="*/ 916948 w 3508638"/>
              <a:gd name="connsiteY79" fmla="*/ 0 h 632573"/>
              <a:gd name="connsiteX80" fmla="*/ 779740 w 3508638"/>
              <a:gd name="connsiteY80" fmla="*/ 0 h 632573"/>
              <a:gd name="connsiteX81" fmla="*/ 687711 w 3508638"/>
              <a:gd name="connsiteY81" fmla="*/ 0 h 632573"/>
              <a:gd name="connsiteX82" fmla="*/ 550503 w 3508638"/>
              <a:gd name="connsiteY82" fmla="*/ 0 h 632573"/>
              <a:gd name="connsiteX83" fmla="*/ 458474 w 3508638"/>
              <a:gd name="connsiteY83" fmla="*/ 0 h 632573"/>
              <a:gd name="connsiteX84" fmla="*/ 321266 w 3508638"/>
              <a:gd name="connsiteY84" fmla="*/ 0 h 632573"/>
              <a:gd name="connsiteX85" fmla="*/ 229237 w 3508638"/>
              <a:gd name="connsiteY85" fmla="*/ 0 h 632573"/>
              <a:gd name="connsiteX86" fmla="*/ 0 w 3508638"/>
              <a:gd name="connsiteY86" fmla="*/ 0 h 632573"/>
              <a:gd name="connsiteX87" fmla="*/ 11531 w 3508638"/>
              <a:gd name="connsiteY87" fmla="*/ 12503 h 632573"/>
              <a:gd name="connsiteX88" fmla="*/ 28593 w 3508638"/>
              <a:gd name="connsiteY88" fmla="*/ 168038 h 632573"/>
              <a:gd name="connsiteX89" fmla="*/ 121366 w 3508638"/>
              <a:gd name="connsiteY89" fmla="*/ 306175 h 632573"/>
              <a:gd name="connsiteX90" fmla="*/ 137208 w 3508638"/>
              <a:gd name="connsiteY90" fmla="*/ 316286 h 632573"/>
              <a:gd name="connsiteX91" fmla="*/ 121366 w 3508638"/>
              <a:gd name="connsiteY91" fmla="*/ 326399 h 632573"/>
              <a:gd name="connsiteX92" fmla="*/ 28593 w 3508638"/>
              <a:gd name="connsiteY92" fmla="*/ 464536 h 632573"/>
              <a:gd name="connsiteX93" fmla="*/ 11531 w 3508638"/>
              <a:gd name="connsiteY93" fmla="*/ 620070 h 63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508638" h="632573">
                <a:moveTo>
                  <a:pt x="0" y="632573"/>
                </a:moveTo>
                <a:lnTo>
                  <a:pt x="229237" y="632573"/>
                </a:lnTo>
                <a:lnTo>
                  <a:pt x="321266" y="632573"/>
                </a:lnTo>
                <a:lnTo>
                  <a:pt x="458474" y="632573"/>
                </a:lnTo>
                <a:lnTo>
                  <a:pt x="550503" y="632573"/>
                </a:lnTo>
                <a:lnTo>
                  <a:pt x="687711" y="632573"/>
                </a:lnTo>
                <a:lnTo>
                  <a:pt x="779740" y="632573"/>
                </a:lnTo>
                <a:lnTo>
                  <a:pt x="916948" y="632573"/>
                </a:lnTo>
                <a:lnTo>
                  <a:pt x="987031" y="632573"/>
                </a:lnTo>
                <a:lnTo>
                  <a:pt x="1008977" y="632573"/>
                </a:lnTo>
                <a:lnTo>
                  <a:pt x="1146185" y="632573"/>
                </a:lnTo>
                <a:lnTo>
                  <a:pt x="1216268" y="632573"/>
                </a:lnTo>
                <a:lnTo>
                  <a:pt x="1238214" y="632573"/>
                </a:lnTo>
                <a:lnTo>
                  <a:pt x="1308297" y="632573"/>
                </a:lnTo>
                <a:lnTo>
                  <a:pt x="1375422" y="632573"/>
                </a:lnTo>
                <a:lnTo>
                  <a:pt x="1445505" y="632573"/>
                </a:lnTo>
                <a:lnTo>
                  <a:pt x="1467451" y="632573"/>
                </a:lnTo>
                <a:lnTo>
                  <a:pt x="1537534" y="632573"/>
                </a:lnTo>
                <a:lnTo>
                  <a:pt x="1604659" y="632573"/>
                </a:lnTo>
                <a:lnTo>
                  <a:pt x="1674742" y="632573"/>
                </a:lnTo>
                <a:lnTo>
                  <a:pt x="1696688" y="632573"/>
                </a:lnTo>
                <a:lnTo>
                  <a:pt x="1766771" y="632573"/>
                </a:lnTo>
                <a:lnTo>
                  <a:pt x="1833896" y="632573"/>
                </a:lnTo>
                <a:lnTo>
                  <a:pt x="1903979" y="632573"/>
                </a:lnTo>
                <a:lnTo>
                  <a:pt x="1925925" y="632573"/>
                </a:lnTo>
                <a:lnTo>
                  <a:pt x="1996008" y="632573"/>
                </a:lnTo>
                <a:lnTo>
                  <a:pt x="2063133" y="632573"/>
                </a:lnTo>
                <a:lnTo>
                  <a:pt x="2133216" y="632573"/>
                </a:lnTo>
                <a:lnTo>
                  <a:pt x="2155162" y="632573"/>
                </a:lnTo>
                <a:lnTo>
                  <a:pt x="2225245" y="632573"/>
                </a:lnTo>
                <a:lnTo>
                  <a:pt x="2362453" y="632573"/>
                </a:lnTo>
                <a:lnTo>
                  <a:pt x="2384399" y="632573"/>
                </a:lnTo>
                <a:lnTo>
                  <a:pt x="2454482" y="632573"/>
                </a:lnTo>
                <a:lnTo>
                  <a:pt x="2591690" y="632573"/>
                </a:lnTo>
                <a:lnTo>
                  <a:pt x="2683719" y="632573"/>
                </a:lnTo>
                <a:lnTo>
                  <a:pt x="2820927" y="632573"/>
                </a:lnTo>
                <a:lnTo>
                  <a:pt x="2912956" y="632573"/>
                </a:lnTo>
                <a:lnTo>
                  <a:pt x="3050164" y="632573"/>
                </a:lnTo>
                <a:lnTo>
                  <a:pt x="3142193" y="632573"/>
                </a:lnTo>
                <a:lnTo>
                  <a:pt x="3371430" y="632573"/>
                </a:lnTo>
                <a:lnTo>
                  <a:pt x="3382961" y="620070"/>
                </a:lnTo>
                <a:cubicBezTo>
                  <a:pt x="3411064" y="566209"/>
                  <a:pt x="3394336" y="516381"/>
                  <a:pt x="3400023" y="464536"/>
                </a:cubicBezTo>
                <a:cubicBezTo>
                  <a:pt x="3407591" y="417440"/>
                  <a:pt x="3447912" y="359220"/>
                  <a:pt x="3492796" y="326399"/>
                </a:cubicBezTo>
                <a:lnTo>
                  <a:pt x="3508638" y="316286"/>
                </a:lnTo>
                <a:lnTo>
                  <a:pt x="3492796" y="306175"/>
                </a:lnTo>
                <a:cubicBezTo>
                  <a:pt x="3447912" y="273354"/>
                  <a:pt x="3407591" y="215134"/>
                  <a:pt x="3400023" y="168038"/>
                </a:cubicBezTo>
                <a:cubicBezTo>
                  <a:pt x="3394336" y="116193"/>
                  <a:pt x="3411064" y="66365"/>
                  <a:pt x="3382961" y="12503"/>
                </a:cubicBezTo>
                <a:lnTo>
                  <a:pt x="3371430" y="0"/>
                </a:lnTo>
                <a:lnTo>
                  <a:pt x="3142193" y="0"/>
                </a:lnTo>
                <a:lnTo>
                  <a:pt x="3050164" y="0"/>
                </a:lnTo>
                <a:lnTo>
                  <a:pt x="2912956" y="0"/>
                </a:lnTo>
                <a:lnTo>
                  <a:pt x="2820927" y="0"/>
                </a:lnTo>
                <a:lnTo>
                  <a:pt x="2683719" y="0"/>
                </a:lnTo>
                <a:lnTo>
                  <a:pt x="2591690" y="0"/>
                </a:lnTo>
                <a:lnTo>
                  <a:pt x="2454482" y="0"/>
                </a:lnTo>
                <a:lnTo>
                  <a:pt x="2384399" y="0"/>
                </a:lnTo>
                <a:lnTo>
                  <a:pt x="2362453" y="0"/>
                </a:lnTo>
                <a:lnTo>
                  <a:pt x="2225245" y="0"/>
                </a:lnTo>
                <a:lnTo>
                  <a:pt x="2155162" y="0"/>
                </a:lnTo>
                <a:lnTo>
                  <a:pt x="2133216" y="0"/>
                </a:lnTo>
                <a:lnTo>
                  <a:pt x="2063133" y="0"/>
                </a:lnTo>
                <a:lnTo>
                  <a:pt x="1996008" y="0"/>
                </a:lnTo>
                <a:lnTo>
                  <a:pt x="1925925" y="0"/>
                </a:lnTo>
                <a:lnTo>
                  <a:pt x="1903979" y="0"/>
                </a:lnTo>
                <a:lnTo>
                  <a:pt x="1833896" y="0"/>
                </a:lnTo>
                <a:lnTo>
                  <a:pt x="1766771" y="0"/>
                </a:lnTo>
                <a:lnTo>
                  <a:pt x="1696688" y="0"/>
                </a:lnTo>
                <a:lnTo>
                  <a:pt x="1674742" y="0"/>
                </a:lnTo>
                <a:lnTo>
                  <a:pt x="1604659" y="0"/>
                </a:lnTo>
                <a:lnTo>
                  <a:pt x="1537534" y="0"/>
                </a:lnTo>
                <a:lnTo>
                  <a:pt x="1467451" y="0"/>
                </a:lnTo>
                <a:lnTo>
                  <a:pt x="1445505" y="0"/>
                </a:lnTo>
                <a:lnTo>
                  <a:pt x="1375422" y="0"/>
                </a:lnTo>
                <a:lnTo>
                  <a:pt x="1308297" y="0"/>
                </a:lnTo>
                <a:lnTo>
                  <a:pt x="1238214" y="0"/>
                </a:lnTo>
                <a:lnTo>
                  <a:pt x="1216268" y="0"/>
                </a:lnTo>
                <a:lnTo>
                  <a:pt x="1146185" y="0"/>
                </a:lnTo>
                <a:lnTo>
                  <a:pt x="1008977" y="0"/>
                </a:lnTo>
                <a:lnTo>
                  <a:pt x="987031" y="0"/>
                </a:lnTo>
                <a:lnTo>
                  <a:pt x="916948" y="0"/>
                </a:lnTo>
                <a:lnTo>
                  <a:pt x="779740" y="0"/>
                </a:lnTo>
                <a:lnTo>
                  <a:pt x="687711" y="0"/>
                </a:lnTo>
                <a:lnTo>
                  <a:pt x="550503" y="0"/>
                </a:lnTo>
                <a:lnTo>
                  <a:pt x="458474" y="0"/>
                </a:lnTo>
                <a:lnTo>
                  <a:pt x="321266" y="0"/>
                </a:lnTo>
                <a:lnTo>
                  <a:pt x="229237" y="0"/>
                </a:lnTo>
                <a:lnTo>
                  <a:pt x="0" y="0"/>
                </a:lnTo>
                <a:lnTo>
                  <a:pt x="11531" y="12503"/>
                </a:lnTo>
                <a:cubicBezTo>
                  <a:pt x="39634" y="66365"/>
                  <a:pt x="22906" y="116193"/>
                  <a:pt x="28593" y="168038"/>
                </a:cubicBezTo>
                <a:cubicBezTo>
                  <a:pt x="36162" y="215134"/>
                  <a:pt x="76482" y="273354"/>
                  <a:pt x="121366" y="306175"/>
                </a:cubicBezTo>
                <a:lnTo>
                  <a:pt x="137208" y="316286"/>
                </a:lnTo>
                <a:lnTo>
                  <a:pt x="121366" y="326399"/>
                </a:lnTo>
                <a:cubicBezTo>
                  <a:pt x="76482" y="359220"/>
                  <a:pt x="36162" y="417440"/>
                  <a:pt x="28593" y="464536"/>
                </a:cubicBezTo>
                <a:cubicBezTo>
                  <a:pt x="22906" y="516381"/>
                  <a:pt x="39634" y="566209"/>
                  <a:pt x="11531" y="62007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id="{E1D7D8F7-4F81-7976-B3ED-71F489CD1AF4}"/>
              </a:ext>
            </a:extLst>
          </p:cNvPr>
          <p:cNvSpPr/>
          <p:nvPr/>
        </p:nvSpPr>
        <p:spPr>
          <a:xfrm flipH="1" flipV="1">
            <a:off x="8155796" y="3648241"/>
            <a:ext cx="3053542" cy="550524"/>
          </a:xfrm>
          <a:custGeom>
            <a:avLst/>
            <a:gdLst>
              <a:gd name="connsiteX0" fmla="*/ 0 w 3508638"/>
              <a:gd name="connsiteY0" fmla="*/ 632573 h 632573"/>
              <a:gd name="connsiteX1" fmla="*/ 229237 w 3508638"/>
              <a:gd name="connsiteY1" fmla="*/ 632573 h 632573"/>
              <a:gd name="connsiteX2" fmla="*/ 321266 w 3508638"/>
              <a:gd name="connsiteY2" fmla="*/ 632573 h 632573"/>
              <a:gd name="connsiteX3" fmla="*/ 458474 w 3508638"/>
              <a:gd name="connsiteY3" fmla="*/ 632573 h 632573"/>
              <a:gd name="connsiteX4" fmla="*/ 550503 w 3508638"/>
              <a:gd name="connsiteY4" fmla="*/ 632573 h 632573"/>
              <a:gd name="connsiteX5" fmla="*/ 687711 w 3508638"/>
              <a:gd name="connsiteY5" fmla="*/ 632573 h 632573"/>
              <a:gd name="connsiteX6" fmla="*/ 779740 w 3508638"/>
              <a:gd name="connsiteY6" fmla="*/ 632573 h 632573"/>
              <a:gd name="connsiteX7" fmla="*/ 916948 w 3508638"/>
              <a:gd name="connsiteY7" fmla="*/ 632573 h 632573"/>
              <a:gd name="connsiteX8" fmla="*/ 987031 w 3508638"/>
              <a:gd name="connsiteY8" fmla="*/ 632573 h 632573"/>
              <a:gd name="connsiteX9" fmla="*/ 1008977 w 3508638"/>
              <a:gd name="connsiteY9" fmla="*/ 632573 h 632573"/>
              <a:gd name="connsiteX10" fmla="*/ 1146185 w 3508638"/>
              <a:gd name="connsiteY10" fmla="*/ 632573 h 632573"/>
              <a:gd name="connsiteX11" fmla="*/ 1216268 w 3508638"/>
              <a:gd name="connsiteY11" fmla="*/ 632573 h 632573"/>
              <a:gd name="connsiteX12" fmla="*/ 1238214 w 3508638"/>
              <a:gd name="connsiteY12" fmla="*/ 632573 h 632573"/>
              <a:gd name="connsiteX13" fmla="*/ 1308297 w 3508638"/>
              <a:gd name="connsiteY13" fmla="*/ 632573 h 632573"/>
              <a:gd name="connsiteX14" fmla="*/ 1375422 w 3508638"/>
              <a:gd name="connsiteY14" fmla="*/ 632573 h 632573"/>
              <a:gd name="connsiteX15" fmla="*/ 1445505 w 3508638"/>
              <a:gd name="connsiteY15" fmla="*/ 632573 h 632573"/>
              <a:gd name="connsiteX16" fmla="*/ 1467451 w 3508638"/>
              <a:gd name="connsiteY16" fmla="*/ 632573 h 632573"/>
              <a:gd name="connsiteX17" fmla="*/ 1537534 w 3508638"/>
              <a:gd name="connsiteY17" fmla="*/ 632573 h 632573"/>
              <a:gd name="connsiteX18" fmla="*/ 1604659 w 3508638"/>
              <a:gd name="connsiteY18" fmla="*/ 632573 h 632573"/>
              <a:gd name="connsiteX19" fmla="*/ 1674742 w 3508638"/>
              <a:gd name="connsiteY19" fmla="*/ 632573 h 632573"/>
              <a:gd name="connsiteX20" fmla="*/ 1696688 w 3508638"/>
              <a:gd name="connsiteY20" fmla="*/ 632573 h 632573"/>
              <a:gd name="connsiteX21" fmla="*/ 1766771 w 3508638"/>
              <a:gd name="connsiteY21" fmla="*/ 632573 h 632573"/>
              <a:gd name="connsiteX22" fmla="*/ 1833896 w 3508638"/>
              <a:gd name="connsiteY22" fmla="*/ 632573 h 632573"/>
              <a:gd name="connsiteX23" fmla="*/ 1903979 w 3508638"/>
              <a:gd name="connsiteY23" fmla="*/ 632573 h 632573"/>
              <a:gd name="connsiteX24" fmla="*/ 1925925 w 3508638"/>
              <a:gd name="connsiteY24" fmla="*/ 632573 h 632573"/>
              <a:gd name="connsiteX25" fmla="*/ 1996008 w 3508638"/>
              <a:gd name="connsiteY25" fmla="*/ 632573 h 632573"/>
              <a:gd name="connsiteX26" fmla="*/ 2063133 w 3508638"/>
              <a:gd name="connsiteY26" fmla="*/ 632573 h 632573"/>
              <a:gd name="connsiteX27" fmla="*/ 2133216 w 3508638"/>
              <a:gd name="connsiteY27" fmla="*/ 632573 h 632573"/>
              <a:gd name="connsiteX28" fmla="*/ 2155162 w 3508638"/>
              <a:gd name="connsiteY28" fmla="*/ 632573 h 632573"/>
              <a:gd name="connsiteX29" fmla="*/ 2225245 w 3508638"/>
              <a:gd name="connsiteY29" fmla="*/ 632573 h 632573"/>
              <a:gd name="connsiteX30" fmla="*/ 2362453 w 3508638"/>
              <a:gd name="connsiteY30" fmla="*/ 632573 h 632573"/>
              <a:gd name="connsiteX31" fmla="*/ 2384399 w 3508638"/>
              <a:gd name="connsiteY31" fmla="*/ 632573 h 632573"/>
              <a:gd name="connsiteX32" fmla="*/ 2454482 w 3508638"/>
              <a:gd name="connsiteY32" fmla="*/ 632573 h 632573"/>
              <a:gd name="connsiteX33" fmla="*/ 2591690 w 3508638"/>
              <a:gd name="connsiteY33" fmla="*/ 632573 h 632573"/>
              <a:gd name="connsiteX34" fmla="*/ 2683719 w 3508638"/>
              <a:gd name="connsiteY34" fmla="*/ 632573 h 632573"/>
              <a:gd name="connsiteX35" fmla="*/ 2820927 w 3508638"/>
              <a:gd name="connsiteY35" fmla="*/ 632573 h 632573"/>
              <a:gd name="connsiteX36" fmla="*/ 2912956 w 3508638"/>
              <a:gd name="connsiteY36" fmla="*/ 632573 h 632573"/>
              <a:gd name="connsiteX37" fmla="*/ 3050164 w 3508638"/>
              <a:gd name="connsiteY37" fmla="*/ 632573 h 632573"/>
              <a:gd name="connsiteX38" fmla="*/ 3142193 w 3508638"/>
              <a:gd name="connsiteY38" fmla="*/ 632573 h 632573"/>
              <a:gd name="connsiteX39" fmla="*/ 3371430 w 3508638"/>
              <a:gd name="connsiteY39" fmla="*/ 632573 h 632573"/>
              <a:gd name="connsiteX40" fmla="*/ 3382961 w 3508638"/>
              <a:gd name="connsiteY40" fmla="*/ 620070 h 632573"/>
              <a:gd name="connsiteX41" fmla="*/ 3400023 w 3508638"/>
              <a:gd name="connsiteY41" fmla="*/ 464536 h 632573"/>
              <a:gd name="connsiteX42" fmla="*/ 3492796 w 3508638"/>
              <a:gd name="connsiteY42" fmla="*/ 326399 h 632573"/>
              <a:gd name="connsiteX43" fmla="*/ 3508638 w 3508638"/>
              <a:gd name="connsiteY43" fmla="*/ 316286 h 632573"/>
              <a:gd name="connsiteX44" fmla="*/ 3492796 w 3508638"/>
              <a:gd name="connsiteY44" fmla="*/ 306175 h 632573"/>
              <a:gd name="connsiteX45" fmla="*/ 3400023 w 3508638"/>
              <a:gd name="connsiteY45" fmla="*/ 168038 h 632573"/>
              <a:gd name="connsiteX46" fmla="*/ 3382961 w 3508638"/>
              <a:gd name="connsiteY46" fmla="*/ 12503 h 632573"/>
              <a:gd name="connsiteX47" fmla="*/ 3371430 w 3508638"/>
              <a:gd name="connsiteY47" fmla="*/ 0 h 632573"/>
              <a:gd name="connsiteX48" fmla="*/ 3142193 w 3508638"/>
              <a:gd name="connsiteY48" fmla="*/ 0 h 632573"/>
              <a:gd name="connsiteX49" fmla="*/ 3050164 w 3508638"/>
              <a:gd name="connsiteY49" fmla="*/ 0 h 632573"/>
              <a:gd name="connsiteX50" fmla="*/ 2912956 w 3508638"/>
              <a:gd name="connsiteY50" fmla="*/ 0 h 632573"/>
              <a:gd name="connsiteX51" fmla="*/ 2820927 w 3508638"/>
              <a:gd name="connsiteY51" fmla="*/ 0 h 632573"/>
              <a:gd name="connsiteX52" fmla="*/ 2683719 w 3508638"/>
              <a:gd name="connsiteY52" fmla="*/ 0 h 632573"/>
              <a:gd name="connsiteX53" fmla="*/ 2591690 w 3508638"/>
              <a:gd name="connsiteY53" fmla="*/ 0 h 632573"/>
              <a:gd name="connsiteX54" fmla="*/ 2454482 w 3508638"/>
              <a:gd name="connsiteY54" fmla="*/ 0 h 632573"/>
              <a:gd name="connsiteX55" fmla="*/ 2384399 w 3508638"/>
              <a:gd name="connsiteY55" fmla="*/ 0 h 632573"/>
              <a:gd name="connsiteX56" fmla="*/ 2362453 w 3508638"/>
              <a:gd name="connsiteY56" fmla="*/ 0 h 632573"/>
              <a:gd name="connsiteX57" fmla="*/ 2225245 w 3508638"/>
              <a:gd name="connsiteY57" fmla="*/ 0 h 632573"/>
              <a:gd name="connsiteX58" fmla="*/ 2155162 w 3508638"/>
              <a:gd name="connsiteY58" fmla="*/ 0 h 632573"/>
              <a:gd name="connsiteX59" fmla="*/ 2133216 w 3508638"/>
              <a:gd name="connsiteY59" fmla="*/ 0 h 632573"/>
              <a:gd name="connsiteX60" fmla="*/ 2063133 w 3508638"/>
              <a:gd name="connsiteY60" fmla="*/ 0 h 632573"/>
              <a:gd name="connsiteX61" fmla="*/ 1996008 w 3508638"/>
              <a:gd name="connsiteY61" fmla="*/ 0 h 632573"/>
              <a:gd name="connsiteX62" fmla="*/ 1925925 w 3508638"/>
              <a:gd name="connsiteY62" fmla="*/ 0 h 632573"/>
              <a:gd name="connsiteX63" fmla="*/ 1903979 w 3508638"/>
              <a:gd name="connsiteY63" fmla="*/ 0 h 632573"/>
              <a:gd name="connsiteX64" fmla="*/ 1833896 w 3508638"/>
              <a:gd name="connsiteY64" fmla="*/ 0 h 632573"/>
              <a:gd name="connsiteX65" fmla="*/ 1766771 w 3508638"/>
              <a:gd name="connsiteY65" fmla="*/ 0 h 632573"/>
              <a:gd name="connsiteX66" fmla="*/ 1696688 w 3508638"/>
              <a:gd name="connsiteY66" fmla="*/ 0 h 632573"/>
              <a:gd name="connsiteX67" fmla="*/ 1674742 w 3508638"/>
              <a:gd name="connsiteY67" fmla="*/ 0 h 632573"/>
              <a:gd name="connsiteX68" fmla="*/ 1604659 w 3508638"/>
              <a:gd name="connsiteY68" fmla="*/ 0 h 632573"/>
              <a:gd name="connsiteX69" fmla="*/ 1537534 w 3508638"/>
              <a:gd name="connsiteY69" fmla="*/ 0 h 632573"/>
              <a:gd name="connsiteX70" fmla="*/ 1467451 w 3508638"/>
              <a:gd name="connsiteY70" fmla="*/ 0 h 632573"/>
              <a:gd name="connsiteX71" fmla="*/ 1445505 w 3508638"/>
              <a:gd name="connsiteY71" fmla="*/ 0 h 632573"/>
              <a:gd name="connsiteX72" fmla="*/ 1375422 w 3508638"/>
              <a:gd name="connsiteY72" fmla="*/ 0 h 632573"/>
              <a:gd name="connsiteX73" fmla="*/ 1308297 w 3508638"/>
              <a:gd name="connsiteY73" fmla="*/ 0 h 632573"/>
              <a:gd name="connsiteX74" fmla="*/ 1238214 w 3508638"/>
              <a:gd name="connsiteY74" fmla="*/ 0 h 632573"/>
              <a:gd name="connsiteX75" fmla="*/ 1216268 w 3508638"/>
              <a:gd name="connsiteY75" fmla="*/ 0 h 632573"/>
              <a:gd name="connsiteX76" fmla="*/ 1146185 w 3508638"/>
              <a:gd name="connsiteY76" fmla="*/ 0 h 632573"/>
              <a:gd name="connsiteX77" fmla="*/ 1008977 w 3508638"/>
              <a:gd name="connsiteY77" fmla="*/ 0 h 632573"/>
              <a:gd name="connsiteX78" fmla="*/ 987031 w 3508638"/>
              <a:gd name="connsiteY78" fmla="*/ 0 h 632573"/>
              <a:gd name="connsiteX79" fmla="*/ 916948 w 3508638"/>
              <a:gd name="connsiteY79" fmla="*/ 0 h 632573"/>
              <a:gd name="connsiteX80" fmla="*/ 779740 w 3508638"/>
              <a:gd name="connsiteY80" fmla="*/ 0 h 632573"/>
              <a:gd name="connsiteX81" fmla="*/ 687711 w 3508638"/>
              <a:gd name="connsiteY81" fmla="*/ 0 h 632573"/>
              <a:gd name="connsiteX82" fmla="*/ 550503 w 3508638"/>
              <a:gd name="connsiteY82" fmla="*/ 0 h 632573"/>
              <a:gd name="connsiteX83" fmla="*/ 458474 w 3508638"/>
              <a:gd name="connsiteY83" fmla="*/ 0 h 632573"/>
              <a:gd name="connsiteX84" fmla="*/ 321266 w 3508638"/>
              <a:gd name="connsiteY84" fmla="*/ 0 h 632573"/>
              <a:gd name="connsiteX85" fmla="*/ 229237 w 3508638"/>
              <a:gd name="connsiteY85" fmla="*/ 0 h 632573"/>
              <a:gd name="connsiteX86" fmla="*/ 0 w 3508638"/>
              <a:gd name="connsiteY86" fmla="*/ 0 h 632573"/>
              <a:gd name="connsiteX87" fmla="*/ 11531 w 3508638"/>
              <a:gd name="connsiteY87" fmla="*/ 12503 h 632573"/>
              <a:gd name="connsiteX88" fmla="*/ 28593 w 3508638"/>
              <a:gd name="connsiteY88" fmla="*/ 168038 h 632573"/>
              <a:gd name="connsiteX89" fmla="*/ 121366 w 3508638"/>
              <a:gd name="connsiteY89" fmla="*/ 306175 h 632573"/>
              <a:gd name="connsiteX90" fmla="*/ 137208 w 3508638"/>
              <a:gd name="connsiteY90" fmla="*/ 316286 h 632573"/>
              <a:gd name="connsiteX91" fmla="*/ 121366 w 3508638"/>
              <a:gd name="connsiteY91" fmla="*/ 326399 h 632573"/>
              <a:gd name="connsiteX92" fmla="*/ 28593 w 3508638"/>
              <a:gd name="connsiteY92" fmla="*/ 464536 h 632573"/>
              <a:gd name="connsiteX93" fmla="*/ 11531 w 3508638"/>
              <a:gd name="connsiteY93" fmla="*/ 620070 h 63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508638" h="632573">
                <a:moveTo>
                  <a:pt x="0" y="632573"/>
                </a:moveTo>
                <a:lnTo>
                  <a:pt x="229237" y="632573"/>
                </a:lnTo>
                <a:lnTo>
                  <a:pt x="321266" y="632573"/>
                </a:lnTo>
                <a:lnTo>
                  <a:pt x="458474" y="632573"/>
                </a:lnTo>
                <a:lnTo>
                  <a:pt x="550503" y="632573"/>
                </a:lnTo>
                <a:lnTo>
                  <a:pt x="687711" y="632573"/>
                </a:lnTo>
                <a:lnTo>
                  <a:pt x="779740" y="632573"/>
                </a:lnTo>
                <a:lnTo>
                  <a:pt x="916948" y="632573"/>
                </a:lnTo>
                <a:lnTo>
                  <a:pt x="987031" y="632573"/>
                </a:lnTo>
                <a:lnTo>
                  <a:pt x="1008977" y="632573"/>
                </a:lnTo>
                <a:lnTo>
                  <a:pt x="1146185" y="632573"/>
                </a:lnTo>
                <a:lnTo>
                  <a:pt x="1216268" y="632573"/>
                </a:lnTo>
                <a:lnTo>
                  <a:pt x="1238214" y="632573"/>
                </a:lnTo>
                <a:lnTo>
                  <a:pt x="1308297" y="632573"/>
                </a:lnTo>
                <a:lnTo>
                  <a:pt x="1375422" y="632573"/>
                </a:lnTo>
                <a:lnTo>
                  <a:pt x="1445505" y="632573"/>
                </a:lnTo>
                <a:lnTo>
                  <a:pt x="1467451" y="632573"/>
                </a:lnTo>
                <a:lnTo>
                  <a:pt x="1537534" y="632573"/>
                </a:lnTo>
                <a:lnTo>
                  <a:pt x="1604659" y="632573"/>
                </a:lnTo>
                <a:lnTo>
                  <a:pt x="1674742" y="632573"/>
                </a:lnTo>
                <a:lnTo>
                  <a:pt x="1696688" y="632573"/>
                </a:lnTo>
                <a:lnTo>
                  <a:pt x="1766771" y="632573"/>
                </a:lnTo>
                <a:lnTo>
                  <a:pt x="1833896" y="632573"/>
                </a:lnTo>
                <a:lnTo>
                  <a:pt x="1903979" y="632573"/>
                </a:lnTo>
                <a:lnTo>
                  <a:pt x="1925925" y="632573"/>
                </a:lnTo>
                <a:lnTo>
                  <a:pt x="1996008" y="632573"/>
                </a:lnTo>
                <a:lnTo>
                  <a:pt x="2063133" y="632573"/>
                </a:lnTo>
                <a:lnTo>
                  <a:pt x="2133216" y="632573"/>
                </a:lnTo>
                <a:lnTo>
                  <a:pt x="2155162" y="632573"/>
                </a:lnTo>
                <a:lnTo>
                  <a:pt x="2225245" y="632573"/>
                </a:lnTo>
                <a:lnTo>
                  <a:pt x="2362453" y="632573"/>
                </a:lnTo>
                <a:lnTo>
                  <a:pt x="2384399" y="632573"/>
                </a:lnTo>
                <a:lnTo>
                  <a:pt x="2454482" y="632573"/>
                </a:lnTo>
                <a:lnTo>
                  <a:pt x="2591690" y="632573"/>
                </a:lnTo>
                <a:lnTo>
                  <a:pt x="2683719" y="632573"/>
                </a:lnTo>
                <a:lnTo>
                  <a:pt x="2820927" y="632573"/>
                </a:lnTo>
                <a:lnTo>
                  <a:pt x="2912956" y="632573"/>
                </a:lnTo>
                <a:lnTo>
                  <a:pt x="3050164" y="632573"/>
                </a:lnTo>
                <a:lnTo>
                  <a:pt x="3142193" y="632573"/>
                </a:lnTo>
                <a:lnTo>
                  <a:pt x="3371430" y="632573"/>
                </a:lnTo>
                <a:lnTo>
                  <a:pt x="3382961" y="620070"/>
                </a:lnTo>
                <a:cubicBezTo>
                  <a:pt x="3411064" y="566209"/>
                  <a:pt x="3394336" y="516381"/>
                  <a:pt x="3400023" y="464536"/>
                </a:cubicBezTo>
                <a:cubicBezTo>
                  <a:pt x="3407591" y="417440"/>
                  <a:pt x="3447912" y="359220"/>
                  <a:pt x="3492796" y="326399"/>
                </a:cubicBezTo>
                <a:lnTo>
                  <a:pt x="3508638" y="316286"/>
                </a:lnTo>
                <a:lnTo>
                  <a:pt x="3492796" y="306175"/>
                </a:lnTo>
                <a:cubicBezTo>
                  <a:pt x="3447912" y="273354"/>
                  <a:pt x="3407591" y="215134"/>
                  <a:pt x="3400023" y="168038"/>
                </a:cubicBezTo>
                <a:cubicBezTo>
                  <a:pt x="3394336" y="116193"/>
                  <a:pt x="3411064" y="66365"/>
                  <a:pt x="3382961" y="12503"/>
                </a:cubicBezTo>
                <a:lnTo>
                  <a:pt x="3371430" y="0"/>
                </a:lnTo>
                <a:lnTo>
                  <a:pt x="3142193" y="0"/>
                </a:lnTo>
                <a:lnTo>
                  <a:pt x="3050164" y="0"/>
                </a:lnTo>
                <a:lnTo>
                  <a:pt x="2912956" y="0"/>
                </a:lnTo>
                <a:lnTo>
                  <a:pt x="2820927" y="0"/>
                </a:lnTo>
                <a:lnTo>
                  <a:pt x="2683719" y="0"/>
                </a:lnTo>
                <a:lnTo>
                  <a:pt x="2591690" y="0"/>
                </a:lnTo>
                <a:lnTo>
                  <a:pt x="2454482" y="0"/>
                </a:lnTo>
                <a:lnTo>
                  <a:pt x="2384399" y="0"/>
                </a:lnTo>
                <a:lnTo>
                  <a:pt x="2362453" y="0"/>
                </a:lnTo>
                <a:lnTo>
                  <a:pt x="2225245" y="0"/>
                </a:lnTo>
                <a:lnTo>
                  <a:pt x="2155162" y="0"/>
                </a:lnTo>
                <a:lnTo>
                  <a:pt x="2133216" y="0"/>
                </a:lnTo>
                <a:lnTo>
                  <a:pt x="2063133" y="0"/>
                </a:lnTo>
                <a:lnTo>
                  <a:pt x="1996008" y="0"/>
                </a:lnTo>
                <a:lnTo>
                  <a:pt x="1925925" y="0"/>
                </a:lnTo>
                <a:lnTo>
                  <a:pt x="1903979" y="0"/>
                </a:lnTo>
                <a:lnTo>
                  <a:pt x="1833896" y="0"/>
                </a:lnTo>
                <a:lnTo>
                  <a:pt x="1766771" y="0"/>
                </a:lnTo>
                <a:lnTo>
                  <a:pt x="1696688" y="0"/>
                </a:lnTo>
                <a:lnTo>
                  <a:pt x="1674742" y="0"/>
                </a:lnTo>
                <a:lnTo>
                  <a:pt x="1604659" y="0"/>
                </a:lnTo>
                <a:lnTo>
                  <a:pt x="1537534" y="0"/>
                </a:lnTo>
                <a:lnTo>
                  <a:pt x="1467451" y="0"/>
                </a:lnTo>
                <a:lnTo>
                  <a:pt x="1445505" y="0"/>
                </a:lnTo>
                <a:lnTo>
                  <a:pt x="1375422" y="0"/>
                </a:lnTo>
                <a:lnTo>
                  <a:pt x="1308297" y="0"/>
                </a:lnTo>
                <a:lnTo>
                  <a:pt x="1238214" y="0"/>
                </a:lnTo>
                <a:lnTo>
                  <a:pt x="1216268" y="0"/>
                </a:lnTo>
                <a:lnTo>
                  <a:pt x="1146185" y="0"/>
                </a:lnTo>
                <a:lnTo>
                  <a:pt x="1008977" y="0"/>
                </a:lnTo>
                <a:lnTo>
                  <a:pt x="987031" y="0"/>
                </a:lnTo>
                <a:lnTo>
                  <a:pt x="916948" y="0"/>
                </a:lnTo>
                <a:lnTo>
                  <a:pt x="779740" y="0"/>
                </a:lnTo>
                <a:lnTo>
                  <a:pt x="687711" y="0"/>
                </a:lnTo>
                <a:lnTo>
                  <a:pt x="550503" y="0"/>
                </a:lnTo>
                <a:lnTo>
                  <a:pt x="458474" y="0"/>
                </a:lnTo>
                <a:lnTo>
                  <a:pt x="321266" y="0"/>
                </a:lnTo>
                <a:lnTo>
                  <a:pt x="229237" y="0"/>
                </a:lnTo>
                <a:lnTo>
                  <a:pt x="0" y="0"/>
                </a:lnTo>
                <a:lnTo>
                  <a:pt x="11531" y="12503"/>
                </a:lnTo>
                <a:cubicBezTo>
                  <a:pt x="39634" y="66365"/>
                  <a:pt x="22906" y="116193"/>
                  <a:pt x="28593" y="168038"/>
                </a:cubicBezTo>
                <a:cubicBezTo>
                  <a:pt x="36162" y="215134"/>
                  <a:pt x="76482" y="273354"/>
                  <a:pt x="121366" y="306175"/>
                </a:cubicBezTo>
                <a:lnTo>
                  <a:pt x="137208" y="316286"/>
                </a:lnTo>
                <a:lnTo>
                  <a:pt x="121366" y="326399"/>
                </a:lnTo>
                <a:cubicBezTo>
                  <a:pt x="76482" y="359220"/>
                  <a:pt x="36162" y="417440"/>
                  <a:pt x="28593" y="464536"/>
                </a:cubicBezTo>
                <a:cubicBezTo>
                  <a:pt x="22906" y="516381"/>
                  <a:pt x="39634" y="566209"/>
                  <a:pt x="11531" y="62007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BB1332FB-BEB8-0DF6-BE6E-B7821958C016}"/>
              </a:ext>
            </a:extLst>
          </p:cNvPr>
          <p:cNvSpPr txBox="1"/>
          <p:nvPr/>
        </p:nvSpPr>
        <p:spPr>
          <a:xfrm>
            <a:off x="1515274" y="3723448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95E43ACF-0B58-3709-7FDB-81B97DAD756E}"/>
              </a:ext>
            </a:extLst>
          </p:cNvPr>
          <p:cNvSpPr txBox="1"/>
          <p:nvPr/>
        </p:nvSpPr>
        <p:spPr>
          <a:xfrm flipH="1">
            <a:off x="8688410" y="3723448"/>
            <a:ext cx="198831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3B86D3E5-5EF6-6443-9594-98575A828138}"/>
              </a:ext>
            </a:extLst>
          </p:cNvPr>
          <p:cNvSpPr txBox="1"/>
          <p:nvPr/>
        </p:nvSpPr>
        <p:spPr>
          <a:xfrm>
            <a:off x="982663" y="4288614"/>
            <a:ext cx="2966425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A6845279-663C-552C-07ED-CF32D16FB3A4}"/>
              </a:ext>
            </a:extLst>
          </p:cNvPr>
          <p:cNvSpPr txBox="1"/>
          <p:nvPr/>
        </p:nvSpPr>
        <p:spPr>
          <a:xfrm>
            <a:off x="8173954" y="4288614"/>
            <a:ext cx="2966425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58047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E290ECAE-C6BE-C316-0C4F-B5DA177FAA8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255587 w 12192000"/>
              <a:gd name="connsiteY5" fmla="*/ 217487 h 6858000"/>
              <a:gd name="connsiteX6" fmla="*/ 255587 w 12192000"/>
              <a:gd name="connsiteY6" fmla="*/ 6671469 h 6858000"/>
              <a:gd name="connsiteX7" fmla="*/ 11936411 w 12192000"/>
              <a:gd name="connsiteY7" fmla="*/ 6671469 h 6858000"/>
              <a:gd name="connsiteX8" fmla="*/ 11936411 w 12192000"/>
              <a:gd name="connsiteY8" fmla="*/ 217487 h 6858000"/>
              <a:gd name="connsiteX9" fmla="*/ 255587 w 12192000"/>
              <a:gd name="connsiteY9" fmla="*/ 2174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255587" y="217487"/>
                </a:moveTo>
                <a:lnTo>
                  <a:pt x="255587" y="6671469"/>
                </a:lnTo>
                <a:lnTo>
                  <a:pt x="11936411" y="6671469"/>
                </a:lnTo>
                <a:lnTo>
                  <a:pt x="11936411" y="217487"/>
                </a:lnTo>
                <a:lnTo>
                  <a:pt x="255587" y="217487"/>
                </a:lnTo>
                <a:close/>
              </a:path>
            </a:pathLst>
          </a:custGeom>
          <a:blipFill dpi="0" rotWithShape="1">
            <a:blip r:embed="rId3"/>
            <a:srcRect/>
            <a:tile tx="-5562600" ty="-311150" sx="100000" sy="100000" flip="none" algn="tl"/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23" name="图形 218">
            <a:extLst>
              <a:ext uri="{FF2B5EF4-FFF2-40B4-BE49-F238E27FC236}">
                <a16:creationId xmlns:a16="http://schemas.microsoft.com/office/drawing/2014/main" id="{44C4F2B4-7125-799E-DF20-D4497B1EAD8B}"/>
              </a:ext>
            </a:extLst>
          </p:cNvPr>
          <p:cNvSpPr/>
          <p:nvPr/>
        </p:nvSpPr>
        <p:spPr>
          <a:xfrm>
            <a:off x="3853086" y="1830196"/>
            <a:ext cx="2380265" cy="4414462"/>
          </a:xfrm>
          <a:custGeom>
            <a:avLst/>
            <a:gdLst>
              <a:gd name="connsiteX0" fmla="*/ 1825100 w 3211789"/>
              <a:gd name="connsiteY0" fmla="*/ 5367144 h 6108771"/>
              <a:gd name="connsiteX1" fmla="*/ 1751709 w 3211789"/>
              <a:gd name="connsiteY1" fmla="*/ 5598902 h 6108771"/>
              <a:gd name="connsiteX2" fmla="*/ 1873383 w 3211789"/>
              <a:gd name="connsiteY2" fmla="*/ 5861562 h 6108771"/>
              <a:gd name="connsiteX3" fmla="*/ 1873383 w 3211789"/>
              <a:gd name="connsiteY3" fmla="*/ 5869287 h 6108771"/>
              <a:gd name="connsiteX4" fmla="*/ 1674457 w 3211789"/>
              <a:gd name="connsiteY4" fmla="*/ 5591177 h 6108771"/>
              <a:gd name="connsiteX5" fmla="*/ 1676388 w 3211789"/>
              <a:gd name="connsiteY5" fmla="*/ 5566070 h 6108771"/>
              <a:gd name="connsiteX6" fmla="*/ 1687976 w 3211789"/>
              <a:gd name="connsiteY6" fmla="*/ 5519718 h 6108771"/>
              <a:gd name="connsiteX7" fmla="*/ 1716946 w 3211789"/>
              <a:gd name="connsiteY7" fmla="*/ 5461778 h 6108771"/>
              <a:gd name="connsiteX8" fmla="*/ 1724671 w 3211789"/>
              <a:gd name="connsiteY8" fmla="*/ 5345899 h 6108771"/>
              <a:gd name="connsiteX9" fmla="*/ 1728534 w 3211789"/>
              <a:gd name="connsiteY9" fmla="*/ 5351693 h 6108771"/>
              <a:gd name="connsiteX10" fmla="*/ 1738190 w 3211789"/>
              <a:gd name="connsiteY10" fmla="*/ 5380663 h 6108771"/>
              <a:gd name="connsiteX11" fmla="*/ 1736259 w 3211789"/>
              <a:gd name="connsiteY11" fmla="*/ 5415427 h 6108771"/>
              <a:gd name="connsiteX12" fmla="*/ 1732396 w 3211789"/>
              <a:gd name="connsiteY12" fmla="*/ 5427015 h 6108771"/>
              <a:gd name="connsiteX13" fmla="*/ 1734327 w 3211789"/>
              <a:gd name="connsiteY13" fmla="*/ 5440534 h 6108771"/>
              <a:gd name="connsiteX14" fmla="*/ 1732396 w 3211789"/>
              <a:gd name="connsiteY14" fmla="*/ 5430877 h 6108771"/>
              <a:gd name="connsiteX15" fmla="*/ 1728534 w 3211789"/>
              <a:gd name="connsiteY15" fmla="*/ 5442465 h 6108771"/>
              <a:gd name="connsiteX16" fmla="*/ 1732396 w 3211789"/>
              <a:gd name="connsiteY16" fmla="*/ 5444397 h 6108771"/>
              <a:gd name="connsiteX17" fmla="*/ 1726602 w 3211789"/>
              <a:gd name="connsiteY17" fmla="*/ 5457916 h 6108771"/>
              <a:gd name="connsiteX18" fmla="*/ 1730465 w 3211789"/>
              <a:gd name="connsiteY18" fmla="*/ 5465641 h 6108771"/>
              <a:gd name="connsiteX19" fmla="*/ 1695701 w 3211789"/>
              <a:gd name="connsiteY19" fmla="*/ 5591177 h 6108771"/>
              <a:gd name="connsiteX20" fmla="*/ 1753641 w 3211789"/>
              <a:gd name="connsiteY20" fmla="*/ 5708988 h 6108771"/>
              <a:gd name="connsiteX21" fmla="*/ 1757503 w 3211789"/>
              <a:gd name="connsiteY21" fmla="*/ 5701262 h 6108771"/>
              <a:gd name="connsiteX22" fmla="*/ 1745915 w 3211789"/>
              <a:gd name="connsiteY22" fmla="*/ 5674224 h 6108771"/>
              <a:gd name="connsiteX23" fmla="*/ 1732396 w 3211789"/>
              <a:gd name="connsiteY23" fmla="*/ 5600834 h 6108771"/>
              <a:gd name="connsiteX24" fmla="*/ 1809649 w 3211789"/>
              <a:gd name="connsiteY24" fmla="*/ 5349762 h 6108771"/>
              <a:gd name="connsiteX25" fmla="*/ 1805786 w 3211789"/>
              <a:gd name="connsiteY25" fmla="*/ 5316929 h 6108771"/>
              <a:gd name="connsiteX26" fmla="*/ 1780679 w 3211789"/>
              <a:gd name="connsiteY26" fmla="*/ 5262852 h 6108771"/>
              <a:gd name="connsiteX27" fmla="*/ 1772954 w 3211789"/>
              <a:gd name="connsiteY27" fmla="*/ 5226157 h 6108771"/>
              <a:gd name="connsiteX28" fmla="*/ 1772954 w 3211789"/>
              <a:gd name="connsiteY28" fmla="*/ 5210707 h 6108771"/>
              <a:gd name="connsiteX29" fmla="*/ 1825100 w 3211789"/>
              <a:gd name="connsiteY29" fmla="*/ 5367144 h 6108771"/>
              <a:gd name="connsiteX30" fmla="*/ 1388621 w 3211789"/>
              <a:gd name="connsiteY30" fmla="*/ 5345899 h 6108771"/>
              <a:gd name="connsiteX31" fmla="*/ 1373170 w 3211789"/>
              <a:gd name="connsiteY31" fmla="*/ 5376800 h 6108771"/>
              <a:gd name="connsiteX32" fmla="*/ 1363514 w 3211789"/>
              <a:gd name="connsiteY32" fmla="*/ 5436671 h 6108771"/>
              <a:gd name="connsiteX33" fmla="*/ 1371239 w 3211789"/>
              <a:gd name="connsiteY33" fmla="*/ 5488817 h 6108771"/>
              <a:gd name="connsiteX34" fmla="*/ 1378964 w 3211789"/>
              <a:gd name="connsiteY34" fmla="*/ 5471435 h 6108771"/>
              <a:gd name="connsiteX35" fmla="*/ 1531539 w 3211789"/>
              <a:gd name="connsiteY35" fmla="*/ 5305341 h 6108771"/>
              <a:gd name="connsiteX36" fmla="*/ 1577890 w 3211789"/>
              <a:gd name="connsiteY36" fmla="*/ 5284097 h 6108771"/>
              <a:gd name="connsiteX37" fmla="*/ 1585616 w 3211789"/>
              <a:gd name="connsiteY37" fmla="*/ 5284097 h 6108771"/>
              <a:gd name="connsiteX38" fmla="*/ 1535401 w 3211789"/>
              <a:gd name="connsiteY38" fmla="*/ 5314998 h 6108771"/>
              <a:gd name="connsiteX39" fmla="*/ 1504500 w 3211789"/>
              <a:gd name="connsiteY39" fmla="*/ 5340105 h 6108771"/>
              <a:gd name="connsiteX40" fmla="*/ 1469736 w 3211789"/>
              <a:gd name="connsiteY40" fmla="*/ 5359418 h 6108771"/>
              <a:gd name="connsiteX41" fmla="*/ 1392483 w 3211789"/>
              <a:gd name="connsiteY41" fmla="*/ 5521649 h 6108771"/>
              <a:gd name="connsiteX42" fmla="*/ 1392483 w 3211789"/>
              <a:gd name="connsiteY42" fmla="*/ 5600834 h 6108771"/>
              <a:gd name="connsiteX43" fmla="*/ 1340338 w 3211789"/>
              <a:gd name="connsiteY43" fmla="*/ 5461778 h 6108771"/>
              <a:gd name="connsiteX44" fmla="*/ 1340338 w 3211789"/>
              <a:gd name="connsiteY44" fmla="*/ 5423152 h 6108771"/>
              <a:gd name="connsiteX45" fmla="*/ 1390552 w 3211789"/>
              <a:gd name="connsiteY45" fmla="*/ 5311135 h 6108771"/>
              <a:gd name="connsiteX46" fmla="*/ 1406003 w 3211789"/>
              <a:gd name="connsiteY46" fmla="*/ 5293753 h 6108771"/>
              <a:gd name="connsiteX47" fmla="*/ 1423385 w 3211789"/>
              <a:gd name="connsiteY47" fmla="*/ 5286028 h 6108771"/>
              <a:gd name="connsiteX48" fmla="*/ 1556646 w 3211789"/>
              <a:gd name="connsiteY48" fmla="*/ 5199119 h 6108771"/>
              <a:gd name="connsiteX49" fmla="*/ 1388621 w 3211789"/>
              <a:gd name="connsiteY49" fmla="*/ 5345899 h 6108771"/>
              <a:gd name="connsiteX50" fmla="*/ 1711152 w 3211789"/>
              <a:gd name="connsiteY50" fmla="*/ 5027231 h 6108771"/>
              <a:gd name="connsiteX51" fmla="*/ 1691838 w 3211789"/>
              <a:gd name="connsiteY51" fmla="*/ 5063926 h 6108771"/>
              <a:gd name="connsiteX52" fmla="*/ 1684113 w 3211789"/>
              <a:gd name="connsiteY52" fmla="*/ 5067789 h 6108771"/>
              <a:gd name="connsiteX53" fmla="*/ 1664800 w 3211789"/>
              <a:gd name="connsiteY53" fmla="*/ 5036888 h 6108771"/>
              <a:gd name="connsiteX54" fmla="*/ 1699564 w 3211789"/>
              <a:gd name="connsiteY54" fmla="*/ 5015643 h 6108771"/>
              <a:gd name="connsiteX55" fmla="*/ 1711152 w 3211789"/>
              <a:gd name="connsiteY55" fmla="*/ 5027231 h 6108771"/>
              <a:gd name="connsiteX56" fmla="*/ 1485187 w 3211789"/>
              <a:gd name="connsiteY56" fmla="*/ 4940322 h 6108771"/>
              <a:gd name="connsiteX57" fmla="*/ 1463942 w 3211789"/>
              <a:gd name="connsiteY57" fmla="*/ 4977017 h 6108771"/>
              <a:gd name="connsiteX58" fmla="*/ 1243772 w 3211789"/>
              <a:gd name="connsiteY58" fmla="*/ 5125728 h 6108771"/>
              <a:gd name="connsiteX59" fmla="*/ 1247634 w 3211789"/>
              <a:gd name="connsiteY59" fmla="*/ 5127660 h 6108771"/>
              <a:gd name="connsiteX60" fmla="*/ 1301711 w 3211789"/>
              <a:gd name="connsiteY60" fmla="*/ 5118003 h 6108771"/>
              <a:gd name="connsiteX61" fmla="*/ 1369308 w 3211789"/>
              <a:gd name="connsiteY61" fmla="*/ 5098690 h 6108771"/>
              <a:gd name="connsiteX62" fmla="*/ 1440767 w 3211789"/>
              <a:gd name="connsiteY62" fmla="*/ 5048476 h 6108771"/>
              <a:gd name="connsiteX63" fmla="*/ 1496775 w 3211789"/>
              <a:gd name="connsiteY63" fmla="*/ 4992467 h 6108771"/>
              <a:gd name="connsiteX64" fmla="*/ 1519951 w 3211789"/>
              <a:gd name="connsiteY64" fmla="*/ 4984742 h 6108771"/>
              <a:gd name="connsiteX65" fmla="*/ 1529607 w 3211789"/>
              <a:gd name="connsiteY65" fmla="*/ 4984742 h 6108771"/>
              <a:gd name="connsiteX66" fmla="*/ 1529607 w 3211789"/>
              <a:gd name="connsiteY66" fmla="*/ 4990536 h 6108771"/>
              <a:gd name="connsiteX67" fmla="*/ 1496775 w 3211789"/>
              <a:gd name="connsiteY67" fmla="*/ 5007918 h 6108771"/>
              <a:gd name="connsiteX68" fmla="*/ 1440767 w 3211789"/>
              <a:gd name="connsiteY68" fmla="*/ 5067789 h 6108771"/>
              <a:gd name="connsiteX69" fmla="*/ 1375102 w 3211789"/>
              <a:gd name="connsiteY69" fmla="*/ 5112209 h 6108771"/>
              <a:gd name="connsiteX70" fmla="*/ 1237978 w 3211789"/>
              <a:gd name="connsiteY70" fmla="*/ 5156630 h 6108771"/>
              <a:gd name="connsiteX71" fmla="*/ 1156862 w 3211789"/>
              <a:gd name="connsiteY71" fmla="*/ 5276372 h 6108771"/>
              <a:gd name="connsiteX72" fmla="*/ 1147206 w 3211789"/>
              <a:gd name="connsiteY72" fmla="*/ 5233882 h 6108771"/>
              <a:gd name="connsiteX73" fmla="*/ 1367376 w 3211789"/>
              <a:gd name="connsiteY73" fmla="*/ 5038819 h 6108771"/>
              <a:gd name="connsiteX74" fmla="*/ 1407934 w 3211789"/>
              <a:gd name="connsiteY74" fmla="*/ 5011780 h 6108771"/>
              <a:gd name="connsiteX75" fmla="*/ 1481324 w 3211789"/>
              <a:gd name="connsiteY75" fmla="*/ 4934528 h 6108771"/>
              <a:gd name="connsiteX76" fmla="*/ 1485187 w 3211789"/>
              <a:gd name="connsiteY76" fmla="*/ 4940322 h 6108771"/>
              <a:gd name="connsiteX77" fmla="*/ 1697632 w 3211789"/>
              <a:gd name="connsiteY77" fmla="*/ 5013712 h 6108771"/>
              <a:gd name="connsiteX78" fmla="*/ 1664800 w 3211789"/>
              <a:gd name="connsiteY78" fmla="*/ 4984742 h 6108771"/>
              <a:gd name="connsiteX79" fmla="*/ 1666731 w 3211789"/>
              <a:gd name="connsiteY79" fmla="*/ 4967360 h 6108771"/>
              <a:gd name="connsiteX80" fmla="*/ 1689907 w 3211789"/>
              <a:gd name="connsiteY80" fmla="*/ 4953841 h 6108771"/>
              <a:gd name="connsiteX81" fmla="*/ 1740121 w 3211789"/>
              <a:gd name="connsiteY81" fmla="*/ 4924871 h 6108771"/>
              <a:gd name="connsiteX82" fmla="*/ 1697632 w 3211789"/>
              <a:gd name="connsiteY82" fmla="*/ 5013712 h 6108771"/>
              <a:gd name="connsiteX83" fmla="*/ 1906215 w 3211789"/>
              <a:gd name="connsiteY83" fmla="*/ 4922940 h 6108771"/>
              <a:gd name="connsiteX84" fmla="*/ 1912009 w 3211789"/>
              <a:gd name="connsiteY84" fmla="*/ 4967360 h 6108771"/>
              <a:gd name="connsiteX85" fmla="*/ 1996987 w 3211789"/>
              <a:gd name="connsiteY85" fmla="*/ 5102553 h 6108771"/>
              <a:gd name="connsiteX86" fmla="*/ 2041408 w 3211789"/>
              <a:gd name="connsiteY86" fmla="*/ 5245470 h 6108771"/>
              <a:gd name="connsiteX87" fmla="*/ 2041408 w 3211789"/>
              <a:gd name="connsiteY87" fmla="*/ 5343968 h 6108771"/>
              <a:gd name="connsiteX88" fmla="*/ 2070378 w 3211789"/>
              <a:gd name="connsiteY88" fmla="*/ 5463710 h 6108771"/>
              <a:gd name="connsiteX89" fmla="*/ 1977674 w 3211789"/>
              <a:gd name="connsiteY89" fmla="*/ 5168218 h 6108771"/>
              <a:gd name="connsiteX90" fmla="*/ 1950636 w 3211789"/>
              <a:gd name="connsiteY90" fmla="*/ 5118003 h 6108771"/>
              <a:gd name="connsiteX91" fmla="*/ 1919734 w 3211789"/>
              <a:gd name="connsiteY91" fmla="*/ 5081308 h 6108771"/>
              <a:gd name="connsiteX92" fmla="*/ 1925528 w 3211789"/>
              <a:gd name="connsiteY92" fmla="*/ 5077445 h 6108771"/>
              <a:gd name="connsiteX93" fmla="*/ 1942910 w 3211789"/>
              <a:gd name="connsiteY93" fmla="*/ 5087102 h 6108771"/>
              <a:gd name="connsiteX94" fmla="*/ 2014369 w 3211789"/>
              <a:gd name="connsiteY94" fmla="*/ 5247402 h 6108771"/>
              <a:gd name="connsiteX95" fmla="*/ 2018232 w 3211789"/>
              <a:gd name="connsiteY95" fmla="*/ 5220363 h 6108771"/>
              <a:gd name="connsiteX96" fmla="*/ 1956430 w 3211789"/>
              <a:gd name="connsiteY96" fmla="*/ 5075514 h 6108771"/>
              <a:gd name="connsiteX97" fmla="*/ 1933254 w 3211789"/>
              <a:gd name="connsiteY97" fmla="*/ 5033025 h 6108771"/>
              <a:gd name="connsiteX98" fmla="*/ 1890765 w 3211789"/>
              <a:gd name="connsiteY98" fmla="*/ 4932596 h 6108771"/>
              <a:gd name="connsiteX99" fmla="*/ 1898490 w 3211789"/>
              <a:gd name="connsiteY99" fmla="*/ 4922940 h 6108771"/>
              <a:gd name="connsiteX100" fmla="*/ 1906215 w 3211789"/>
              <a:gd name="connsiteY100" fmla="*/ 4922940 h 6108771"/>
              <a:gd name="connsiteX101" fmla="*/ 1736259 w 3211789"/>
              <a:gd name="connsiteY101" fmla="*/ 4903626 h 6108771"/>
              <a:gd name="connsiteX102" fmla="*/ 1709220 w 3211789"/>
              <a:gd name="connsiteY102" fmla="*/ 4919077 h 6108771"/>
              <a:gd name="connsiteX103" fmla="*/ 1684113 w 3211789"/>
              <a:gd name="connsiteY103" fmla="*/ 4899764 h 6108771"/>
              <a:gd name="connsiteX104" fmla="*/ 1715014 w 3211789"/>
              <a:gd name="connsiteY104" fmla="*/ 4857275 h 6108771"/>
              <a:gd name="connsiteX105" fmla="*/ 1736259 w 3211789"/>
              <a:gd name="connsiteY105" fmla="*/ 4903626 h 6108771"/>
              <a:gd name="connsiteX106" fmla="*/ 1772954 w 3211789"/>
              <a:gd name="connsiteY106" fmla="*/ 4841824 h 6108771"/>
              <a:gd name="connsiteX107" fmla="*/ 1751709 w 3211789"/>
              <a:gd name="connsiteY107" fmla="*/ 4893970 h 6108771"/>
              <a:gd name="connsiteX108" fmla="*/ 1732396 w 3211789"/>
              <a:gd name="connsiteY108" fmla="*/ 4859206 h 6108771"/>
              <a:gd name="connsiteX109" fmla="*/ 1751709 w 3211789"/>
              <a:gd name="connsiteY109" fmla="*/ 4839893 h 6108771"/>
              <a:gd name="connsiteX110" fmla="*/ 1772954 w 3211789"/>
              <a:gd name="connsiteY110" fmla="*/ 4841824 h 6108771"/>
              <a:gd name="connsiteX111" fmla="*/ 1790336 w 3211789"/>
              <a:gd name="connsiteY111" fmla="*/ 4787747 h 6108771"/>
              <a:gd name="connsiteX112" fmla="*/ 1790336 w 3211789"/>
              <a:gd name="connsiteY112" fmla="*/ 4801266 h 6108771"/>
              <a:gd name="connsiteX113" fmla="*/ 1745915 w 3211789"/>
              <a:gd name="connsiteY113" fmla="*/ 4830236 h 6108771"/>
              <a:gd name="connsiteX114" fmla="*/ 1709220 w 3211789"/>
              <a:gd name="connsiteY114" fmla="*/ 4810923 h 6108771"/>
              <a:gd name="connsiteX115" fmla="*/ 1765229 w 3211789"/>
              <a:gd name="connsiteY115" fmla="*/ 4751052 h 6108771"/>
              <a:gd name="connsiteX116" fmla="*/ 1790336 w 3211789"/>
              <a:gd name="connsiteY116" fmla="*/ 4787747 h 6108771"/>
              <a:gd name="connsiteX117" fmla="*/ 1827031 w 3211789"/>
              <a:gd name="connsiteY117" fmla="*/ 4739464 h 6108771"/>
              <a:gd name="connsiteX118" fmla="*/ 1794198 w 3211789"/>
              <a:gd name="connsiteY118" fmla="*/ 4785816 h 6108771"/>
              <a:gd name="connsiteX119" fmla="*/ 1782611 w 3211789"/>
              <a:gd name="connsiteY119" fmla="*/ 4749121 h 6108771"/>
              <a:gd name="connsiteX120" fmla="*/ 1796130 w 3211789"/>
              <a:gd name="connsiteY120" fmla="*/ 4739464 h 6108771"/>
              <a:gd name="connsiteX121" fmla="*/ 1827031 w 3211789"/>
              <a:gd name="connsiteY121" fmla="*/ 4739464 h 6108771"/>
              <a:gd name="connsiteX122" fmla="*/ 2039476 w 3211789"/>
              <a:gd name="connsiteY122" fmla="*/ 4727876 h 6108771"/>
              <a:gd name="connsiteX123" fmla="*/ 2089691 w 3211789"/>
              <a:gd name="connsiteY123" fmla="*/ 4783884 h 6108771"/>
              <a:gd name="connsiteX124" fmla="*/ 2114798 w 3211789"/>
              <a:gd name="connsiteY124" fmla="*/ 4841824 h 6108771"/>
              <a:gd name="connsiteX125" fmla="*/ 2114798 w 3211789"/>
              <a:gd name="connsiteY125" fmla="*/ 4980879 h 6108771"/>
              <a:gd name="connsiteX126" fmla="*/ 2134111 w 3211789"/>
              <a:gd name="connsiteY126" fmla="*/ 5029162 h 6108771"/>
              <a:gd name="connsiteX127" fmla="*/ 2165012 w 3211789"/>
              <a:gd name="connsiteY127" fmla="*/ 5067789 h 6108771"/>
              <a:gd name="connsiteX128" fmla="*/ 2149562 w 3211789"/>
              <a:gd name="connsiteY128" fmla="*/ 5061995 h 6108771"/>
              <a:gd name="connsiteX129" fmla="*/ 2074240 w 3211789"/>
              <a:gd name="connsiteY129" fmla="*/ 4936459 h 6108771"/>
              <a:gd name="connsiteX130" fmla="*/ 2052996 w 3211789"/>
              <a:gd name="connsiteY130" fmla="*/ 4837961 h 6108771"/>
              <a:gd name="connsiteX131" fmla="*/ 1993125 w 3211789"/>
              <a:gd name="connsiteY131" fmla="*/ 4783884 h 6108771"/>
              <a:gd name="connsiteX132" fmla="*/ 2031751 w 3211789"/>
              <a:gd name="connsiteY132" fmla="*/ 4793541 h 6108771"/>
              <a:gd name="connsiteX133" fmla="*/ 2085828 w 3211789"/>
              <a:gd name="connsiteY133" fmla="*/ 4884313 h 6108771"/>
              <a:gd name="connsiteX134" fmla="*/ 2093553 w 3211789"/>
              <a:gd name="connsiteY134" fmla="*/ 4845687 h 6108771"/>
              <a:gd name="connsiteX135" fmla="*/ 2008575 w 3211789"/>
              <a:gd name="connsiteY135" fmla="*/ 4710494 h 6108771"/>
              <a:gd name="connsiteX136" fmla="*/ 2039476 w 3211789"/>
              <a:gd name="connsiteY136" fmla="*/ 4727876 h 6108771"/>
              <a:gd name="connsiteX137" fmla="*/ 1886902 w 3211789"/>
              <a:gd name="connsiteY137" fmla="*/ 4631310 h 6108771"/>
              <a:gd name="connsiteX138" fmla="*/ 1850207 w 3211789"/>
              <a:gd name="connsiteY138" fmla="*/ 4668005 h 6108771"/>
              <a:gd name="connsiteX139" fmla="*/ 1848276 w 3211789"/>
              <a:gd name="connsiteY139" fmla="*/ 4671868 h 6108771"/>
              <a:gd name="connsiteX140" fmla="*/ 1852138 w 3211789"/>
              <a:gd name="connsiteY140" fmla="*/ 4687318 h 6108771"/>
              <a:gd name="connsiteX141" fmla="*/ 1796130 w 3211789"/>
              <a:gd name="connsiteY141" fmla="*/ 4725945 h 6108771"/>
              <a:gd name="connsiteX142" fmla="*/ 1745915 w 3211789"/>
              <a:gd name="connsiteY142" fmla="*/ 4693112 h 6108771"/>
              <a:gd name="connsiteX143" fmla="*/ 1778748 w 3211789"/>
              <a:gd name="connsiteY143" fmla="*/ 4646761 h 6108771"/>
              <a:gd name="connsiteX144" fmla="*/ 1801924 w 3211789"/>
              <a:gd name="connsiteY144" fmla="*/ 4642898 h 6108771"/>
              <a:gd name="connsiteX145" fmla="*/ 1828962 w 3211789"/>
              <a:gd name="connsiteY145" fmla="*/ 4646761 h 6108771"/>
              <a:gd name="connsiteX146" fmla="*/ 1854069 w 3211789"/>
              <a:gd name="connsiteY146" fmla="*/ 4629379 h 6108771"/>
              <a:gd name="connsiteX147" fmla="*/ 1886902 w 3211789"/>
              <a:gd name="connsiteY147" fmla="*/ 4631310 h 6108771"/>
              <a:gd name="connsiteX148" fmla="*/ 1657075 w 3211789"/>
              <a:gd name="connsiteY148" fmla="*/ 4604272 h 6108771"/>
              <a:gd name="connsiteX149" fmla="*/ 1635830 w 3211789"/>
              <a:gd name="connsiteY149" fmla="*/ 4613928 h 6108771"/>
              <a:gd name="connsiteX150" fmla="*/ 1585616 w 3211789"/>
              <a:gd name="connsiteY150" fmla="*/ 4623585 h 6108771"/>
              <a:gd name="connsiteX151" fmla="*/ 1330681 w 3211789"/>
              <a:gd name="connsiteY151" fmla="*/ 4743327 h 6108771"/>
              <a:gd name="connsiteX152" fmla="*/ 1311368 w 3211789"/>
              <a:gd name="connsiteY152" fmla="*/ 4768434 h 6108771"/>
              <a:gd name="connsiteX153" fmla="*/ 1315231 w 3211789"/>
              <a:gd name="connsiteY153" fmla="*/ 4772297 h 6108771"/>
              <a:gd name="connsiteX154" fmla="*/ 1450423 w 3211789"/>
              <a:gd name="connsiteY154" fmla="*/ 4727876 h 6108771"/>
              <a:gd name="connsiteX155" fmla="*/ 1489050 w 3211789"/>
              <a:gd name="connsiteY155" fmla="*/ 4731739 h 6108771"/>
              <a:gd name="connsiteX156" fmla="*/ 1434973 w 3211789"/>
              <a:gd name="connsiteY156" fmla="*/ 4741395 h 6108771"/>
              <a:gd name="connsiteX157" fmla="*/ 1292055 w 3211789"/>
              <a:gd name="connsiteY157" fmla="*/ 4824442 h 6108771"/>
              <a:gd name="connsiteX158" fmla="*/ 1272741 w 3211789"/>
              <a:gd name="connsiteY158" fmla="*/ 4851481 h 6108771"/>
              <a:gd name="connsiteX159" fmla="*/ 1236046 w 3211789"/>
              <a:gd name="connsiteY159" fmla="*/ 4903626 h 6108771"/>
              <a:gd name="connsiteX160" fmla="*/ 1249566 w 3211789"/>
              <a:gd name="connsiteY160" fmla="*/ 4843755 h 6108771"/>
              <a:gd name="connsiteX161" fmla="*/ 1315231 w 3211789"/>
              <a:gd name="connsiteY161" fmla="*/ 4722082 h 6108771"/>
              <a:gd name="connsiteX162" fmla="*/ 1630036 w 3211789"/>
              <a:gd name="connsiteY162" fmla="*/ 4602340 h 6108771"/>
              <a:gd name="connsiteX163" fmla="*/ 1657075 w 3211789"/>
              <a:gd name="connsiteY163" fmla="*/ 4604272 h 6108771"/>
              <a:gd name="connsiteX164" fmla="*/ 1813512 w 3211789"/>
              <a:gd name="connsiteY164" fmla="*/ 4613928 h 6108771"/>
              <a:gd name="connsiteX165" fmla="*/ 1813512 w 3211789"/>
              <a:gd name="connsiteY165" fmla="*/ 4621653 h 6108771"/>
              <a:gd name="connsiteX166" fmla="*/ 1798061 w 3211789"/>
              <a:gd name="connsiteY166" fmla="*/ 4635173 h 6108771"/>
              <a:gd name="connsiteX167" fmla="*/ 1776817 w 3211789"/>
              <a:gd name="connsiteY167" fmla="*/ 4635173 h 6108771"/>
              <a:gd name="connsiteX168" fmla="*/ 1774885 w 3211789"/>
              <a:gd name="connsiteY168" fmla="*/ 4625516 h 6108771"/>
              <a:gd name="connsiteX169" fmla="*/ 1790336 w 3211789"/>
              <a:gd name="connsiteY169" fmla="*/ 4600409 h 6108771"/>
              <a:gd name="connsiteX170" fmla="*/ 1813512 w 3211789"/>
              <a:gd name="connsiteY170" fmla="*/ 4613928 h 6108771"/>
              <a:gd name="connsiteX171" fmla="*/ 1877245 w 3211789"/>
              <a:gd name="connsiteY171" fmla="*/ 4559851 h 6108771"/>
              <a:gd name="connsiteX172" fmla="*/ 1881108 w 3211789"/>
              <a:gd name="connsiteY172" fmla="*/ 4573370 h 6108771"/>
              <a:gd name="connsiteX173" fmla="*/ 1898490 w 3211789"/>
              <a:gd name="connsiteY173" fmla="*/ 4598478 h 6108771"/>
              <a:gd name="connsiteX174" fmla="*/ 1861795 w 3211789"/>
              <a:gd name="connsiteY174" fmla="*/ 4619722 h 6108771"/>
              <a:gd name="connsiteX175" fmla="*/ 1815443 w 3211789"/>
              <a:gd name="connsiteY175" fmla="*/ 4608134 h 6108771"/>
              <a:gd name="connsiteX176" fmla="*/ 1796130 w 3211789"/>
              <a:gd name="connsiteY176" fmla="*/ 4581096 h 6108771"/>
              <a:gd name="connsiteX177" fmla="*/ 1796130 w 3211789"/>
              <a:gd name="connsiteY177" fmla="*/ 4575302 h 6108771"/>
              <a:gd name="connsiteX178" fmla="*/ 1799992 w 3211789"/>
              <a:gd name="connsiteY178" fmla="*/ 4563714 h 6108771"/>
              <a:gd name="connsiteX179" fmla="*/ 1859863 w 3211789"/>
              <a:gd name="connsiteY179" fmla="*/ 4557920 h 6108771"/>
              <a:gd name="connsiteX180" fmla="*/ 1877245 w 3211789"/>
              <a:gd name="connsiteY180" fmla="*/ 4559851 h 6108771"/>
              <a:gd name="connsiteX181" fmla="*/ 1929391 w 3211789"/>
              <a:gd name="connsiteY181" fmla="*/ 4554057 h 6108771"/>
              <a:gd name="connsiteX182" fmla="*/ 1910078 w 3211789"/>
              <a:gd name="connsiteY182" fmla="*/ 4583027 h 6108771"/>
              <a:gd name="connsiteX183" fmla="*/ 1890765 w 3211789"/>
              <a:gd name="connsiteY183" fmla="*/ 4550195 h 6108771"/>
              <a:gd name="connsiteX184" fmla="*/ 1892696 w 3211789"/>
              <a:gd name="connsiteY184" fmla="*/ 4528950 h 6108771"/>
              <a:gd name="connsiteX185" fmla="*/ 1929391 w 3211789"/>
              <a:gd name="connsiteY185" fmla="*/ 4554057 h 6108771"/>
              <a:gd name="connsiteX186" fmla="*/ 1950636 w 3211789"/>
              <a:gd name="connsiteY186" fmla="*/ 4482598 h 6108771"/>
              <a:gd name="connsiteX187" fmla="*/ 1956430 w 3211789"/>
              <a:gd name="connsiteY187" fmla="*/ 4486461 h 6108771"/>
              <a:gd name="connsiteX188" fmla="*/ 1937116 w 3211789"/>
              <a:gd name="connsiteY188" fmla="*/ 4528950 h 6108771"/>
              <a:gd name="connsiteX189" fmla="*/ 1925528 w 3211789"/>
              <a:gd name="connsiteY189" fmla="*/ 4530881 h 6108771"/>
              <a:gd name="connsiteX190" fmla="*/ 1873383 w 3211789"/>
              <a:gd name="connsiteY190" fmla="*/ 4515431 h 6108771"/>
              <a:gd name="connsiteX191" fmla="*/ 1865657 w 3211789"/>
              <a:gd name="connsiteY191" fmla="*/ 4532813 h 6108771"/>
              <a:gd name="connsiteX192" fmla="*/ 1828962 w 3211789"/>
              <a:gd name="connsiteY192" fmla="*/ 4548263 h 6108771"/>
              <a:gd name="connsiteX193" fmla="*/ 1809649 w 3211789"/>
              <a:gd name="connsiteY193" fmla="*/ 4542469 h 6108771"/>
              <a:gd name="connsiteX194" fmla="*/ 1830894 w 3211789"/>
              <a:gd name="connsiteY194" fmla="*/ 4486461 h 6108771"/>
              <a:gd name="connsiteX195" fmla="*/ 1854069 w 3211789"/>
              <a:gd name="connsiteY195" fmla="*/ 4503843 h 6108771"/>
              <a:gd name="connsiteX196" fmla="*/ 1859863 w 3211789"/>
              <a:gd name="connsiteY196" fmla="*/ 4503843 h 6108771"/>
              <a:gd name="connsiteX197" fmla="*/ 1859863 w 3211789"/>
              <a:gd name="connsiteY197" fmla="*/ 4488392 h 6108771"/>
              <a:gd name="connsiteX198" fmla="*/ 1915872 w 3211789"/>
              <a:gd name="connsiteY198" fmla="*/ 4465216 h 6108771"/>
              <a:gd name="connsiteX199" fmla="*/ 1950636 w 3211789"/>
              <a:gd name="connsiteY199" fmla="*/ 4482598 h 6108771"/>
              <a:gd name="connsiteX200" fmla="*/ 1996987 w 3211789"/>
              <a:gd name="connsiteY200" fmla="*/ 4382170 h 6108771"/>
              <a:gd name="connsiteX201" fmla="*/ 1958361 w 3211789"/>
              <a:gd name="connsiteY201" fmla="*/ 4351268 h 6108771"/>
              <a:gd name="connsiteX202" fmla="*/ 1987331 w 3211789"/>
              <a:gd name="connsiteY202" fmla="*/ 4335818 h 6108771"/>
              <a:gd name="connsiteX203" fmla="*/ 2014369 w 3211789"/>
              <a:gd name="connsiteY203" fmla="*/ 4320367 h 6108771"/>
              <a:gd name="connsiteX204" fmla="*/ 1996987 w 3211789"/>
              <a:gd name="connsiteY204" fmla="*/ 4382170 h 6108771"/>
              <a:gd name="connsiteX205" fmla="*/ 1929391 w 3211789"/>
              <a:gd name="connsiteY205" fmla="*/ 4343543 h 6108771"/>
              <a:gd name="connsiteX206" fmla="*/ 1921666 w 3211789"/>
              <a:gd name="connsiteY206" fmla="*/ 4364788 h 6108771"/>
              <a:gd name="connsiteX207" fmla="*/ 1925528 w 3211789"/>
              <a:gd name="connsiteY207" fmla="*/ 4368650 h 6108771"/>
              <a:gd name="connsiteX208" fmla="*/ 1939048 w 3211789"/>
              <a:gd name="connsiteY208" fmla="*/ 4362856 h 6108771"/>
              <a:gd name="connsiteX209" fmla="*/ 1981537 w 3211789"/>
              <a:gd name="connsiteY209" fmla="*/ 4403414 h 6108771"/>
              <a:gd name="connsiteX210" fmla="*/ 1946773 w 3211789"/>
              <a:gd name="connsiteY210" fmla="*/ 4426590 h 6108771"/>
              <a:gd name="connsiteX211" fmla="*/ 1898490 w 3211789"/>
              <a:gd name="connsiteY211" fmla="*/ 4420796 h 6108771"/>
              <a:gd name="connsiteX212" fmla="*/ 1910078 w 3211789"/>
              <a:gd name="connsiteY212" fmla="*/ 4440109 h 6108771"/>
              <a:gd name="connsiteX213" fmla="*/ 1875314 w 3211789"/>
              <a:gd name="connsiteY213" fmla="*/ 4467148 h 6108771"/>
              <a:gd name="connsiteX214" fmla="*/ 1842482 w 3211789"/>
              <a:gd name="connsiteY214" fmla="*/ 4467148 h 6108771"/>
              <a:gd name="connsiteX215" fmla="*/ 1842482 w 3211789"/>
              <a:gd name="connsiteY215" fmla="*/ 4451697 h 6108771"/>
              <a:gd name="connsiteX216" fmla="*/ 1869520 w 3211789"/>
              <a:gd name="connsiteY216" fmla="*/ 4413071 h 6108771"/>
              <a:gd name="connsiteX217" fmla="*/ 1892696 w 3211789"/>
              <a:gd name="connsiteY217" fmla="*/ 4416933 h 6108771"/>
              <a:gd name="connsiteX218" fmla="*/ 1902353 w 3211789"/>
              <a:gd name="connsiteY218" fmla="*/ 4384101 h 6108771"/>
              <a:gd name="connsiteX219" fmla="*/ 1890765 w 3211789"/>
              <a:gd name="connsiteY219" fmla="*/ 4380238 h 6108771"/>
              <a:gd name="connsiteX220" fmla="*/ 1867589 w 3211789"/>
              <a:gd name="connsiteY220" fmla="*/ 4386032 h 6108771"/>
              <a:gd name="connsiteX221" fmla="*/ 1850207 w 3211789"/>
              <a:gd name="connsiteY221" fmla="*/ 4368650 h 6108771"/>
              <a:gd name="connsiteX222" fmla="*/ 1865657 w 3211789"/>
              <a:gd name="connsiteY222" fmla="*/ 4333886 h 6108771"/>
              <a:gd name="connsiteX223" fmla="*/ 1902353 w 3211789"/>
              <a:gd name="connsiteY223" fmla="*/ 4316505 h 6108771"/>
              <a:gd name="connsiteX224" fmla="*/ 1929391 w 3211789"/>
              <a:gd name="connsiteY224" fmla="*/ 4343543 h 6108771"/>
              <a:gd name="connsiteX225" fmla="*/ 2014369 w 3211789"/>
              <a:gd name="connsiteY225" fmla="*/ 4287535 h 6108771"/>
              <a:gd name="connsiteX226" fmla="*/ 2014369 w 3211789"/>
              <a:gd name="connsiteY226" fmla="*/ 4291397 h 6108771"/>
              <a:gd name="connsiteX227" fmla="*/ 1991193 w 3211789"/>
              <a:gd name="connsiteY227" fmla="*/ 4316505 h 6108771"/>
              <a:gd name="connsiteX228" fmla="*/ 1956430 w 3211789"/>
              <a:gd name="connsiteY228" fmla="*/ 4326161 h 6108771"/>
              <a:gd name="connsiteX229" fmla="*/ 1917803 w 3211789"/>
              <a:gd name="connsiteY229" fmla="*/ 4302985 h 6108771"/>
              <a:gd name="connsiteX230" fmla="*/ 1950636 w 3211789"/>
              <a:gd name="connsiteY230" fmla="*/ 4262428 h 6108771"/>
              <a:gd name="connsiteX231" fmla="*/ 2014369 w 3211789"/>
              <a:gd name="connsiteY231" fmla="*/ 4287535 h 6108771"/>
              <a:gd name="connsiteX232" fmla="*/ 1937116 w 3211789"/>
              <a:gd name="connsiteY232" fmla="*/ 4245046 h 6108771"/>
              <a:gd name="connsiteX233" fmla="*/ 1879177 w 3211789"/>
              <a:gd name="connsiteY233" fmla="*/ 4291397 h 6108771"/>
              <a:gd name="connsiteX234" fmla="*/ 1854069 w 3211789"/>
              <a:gd name="connsiteY234" fmla="*/ 4260496 h 6108771"/>
              <a:gd name="connsiteX235" fmla="*/ 1875314 w 3211789"/>
              <a:gd name="connsiteY235" fmla="*/ 4218007 h 6108771"/>
              <a:gd name="connsiteX236" fmla="*/ 1937116 w 3211789"/>
              <a:gd name="connsiteY236" fmla="*/ 4245046 h 6108771"/>
              <a:gd name="connsiteX237" fmla="*/ 1873383 w 3211789"/>
              <a:gd name="connsiteY237" fmla="*/ 4214145 h 6108771"/>
              <a:gd name="connsiteX238" fmla="*/ 1857932 w 3211789"/>
              <a:gd name="connsiteY238" fmla="*/ 4229595 h 6108771"/>
              <a:gd name="connsiteX239" fmla="*/ 1842482 w 3211789"/>
              <a:gd name="connsiteY239" fmla="*/ 4208351 h 6108771"/>
              <a:gd name="connsiteX240" fmla="*/ 1857932 w 3211789"/>
              <a:gd name="connsiteY240" fmla="*/ 4200625 h 6108771"/>
              <a:gd name="connsiteX241" fmla="*/ 1873383 w 3211789"/>
              <a:gd name="connsiteY241" fmla="*/ 4214145 h 6108771"/>
              <a:gd name="connsiteX242" fmla="*/ 1977674 w 3211789"/>
              <a:gd name="connsiteY242" fmla="*/ 4158136 h 6108771"/>
              <a:gd name="connsiteX243" fmla="*/ 2014369 w 3211789"/>
              <a:gd name="connsiteY243" fmla="*/ 4160067 h 6108771"/>
              <a:gd name="connsiteX244" fmla="*/ 2016301 w 3211789"/>
              <a:gd name="connsiteY244" fmla="*/ 4167793 h 6108771"/>
              <a:gd name="connsiteX245" fmla="*/ 2000850 w 3211789"/>
              <a:gd name="connsiteY245" fmla="*/ 4194831 h 6108771"/>
              <a:gd name="connsiteX246" fmla="*/ 2000850 w 3211789"/>
              <a:gd name="connsiteY246" fmla="*/ 4200625 h 6108771"/>
              <a:gd name="connsiteX247" fmla="*/ 2004713 w 3211789"/>
              <a:gd name="connsiteY247" fmla="*/ 4202557 h 6108771"/>
              <a:gd name="connsiteX248" fmla="*/ 2022095 w 3211789"/>
              <a:gd name="connsiteY248" fmla="*/ 4198694 h 6108771"/>
              <a:gd name="connsiteX249" fmla="*/ 2027888 w 3211789"/>
              <a:gd name="connsiteY249" fmla="*/ 4231526 h 6108771"/>
              <a:gd name="connsiteX250" fmla="*/ 2016301 w 3211789"/>
              <a:gd name="connsiteY250" fmla="*/ 4272084 h 6108771"/>
              <a:gd name="connsiteX251" fmla="*/ 1962224 w 3211789"/>
              <a:gd name="connsiteY251" fmla="*/ 4245046 h 6108771"/>
              <a:gd name="connsiteX252" fmla="*/ 1991193 w 3211789"/>
              <a:gd name="connsiteY252" fmla="*/ 4219938 h 6108771"/>
              <a:gd name="connsiteX253" fmla="*/ 1985399 w 3211789"/>
              <a:gd name="connsiteY253" fmla="*/ 4218007 h 6108771"/>
              <a:gd name="connsiteX254" fmla="*/ 1940979 w 3211789"/>
              <a:gd name="connsiteY254" fmla="*/ 4225732 h 6108771"/>
              <a:gd name="connsiteX255" fmla="*/ 1892696 w 3211789"/>
              <a:gd name="connsiteY255" fmla="*/ 4200625 h 6108771"/>
              <a:gd name="connsiteX256" fmla="*/ 1896559 w 3211789"/>
              <a:gd name="connsiteY256" fmla="*/ 4190969 h 6108771"/>
              <a:gd name="connsiteX257" fmla="*/ 1910078 w 3211789"/>
              <a:gd name="connsiteY257" fmla="*/ 4183243 h 6108771"/>
              <a:gd name="connsiteX258" fmla="*/ 1933254 w 3211789"/>
              <a:gd name="connsiteY258" fmla="*/ 4154273 h 6108771"/>
              <a:gd name="connsiteX259" fmla="*/ 1946773 w 3211789"/>
              <a:gd name="connsiteY259" fmla="*/ 4148479 h 6108771"/>
              <a:gd name="connsiteX260" fmla="*/ 1977674 w 3211789"/>
              <a:gd name="connsiteY260" fmla="*/ 4158136 h 6108771"/>
              <a:gd name="connsiteX261" fmla="*/ 1856001 w 3211789"/>
              <a:gd name="connsiteY261" fmla="*/ 4129166 h 6108771"/>
              <a:gd name="connsiteX262" fmla="*/ 1869520 w 3211789"/>
              <a:gd name="connsiteY262" fmla="*/ 4123372 h 6108771"/>
              <a:gd name="connsiteX263" fmla="*/ 1917803 w 3211789"/>
              <a:gd name="connsiteY263" fmla="*/ 4144617 h 6108771"/>
              <a:gd name="connsiteX264" fmla="*/ 1852138 w 3211789"/>
              <a:gd name="connsiteY264" fmla="*/ 4190969 h 6108771"/>
              <a:gd name="connsiteX265" fmla="*/ 1832825 w 3211789"/>
              <a:gd name="connsiteY265" fmla="*/ 4148479 h 6108771"/>
              <a:gd name="connsiteX266" fmla="*/ 1815443 w 3211789"/>
              <a:gd name="connsiteY266" fmla="*/ 4134960 h 6108771"/>
              <a:gd name="connsiteX267" fmla="*/ 1815443 w 3211789"/>
              <a:gd name="connsiteY267" fmla="*/ 4129166 h 6108771"/>
              <a:gd name="connsiteX268" fmla="*/ 1834756 w 3211789"/>
              <a:gd name="connsiteY268" fmla="*/ 4113716 h 6108771"/>
              <a:gd name="connsiteX269" fmla="*/ 1856001 w 3211789"/>
              <a:gd name="connsiteY269" fmla="*/ 4129166 h 6108771"/>
              <a:gd name="connsiteX270" fmla="*/ 2018232 w 3211789"/>
              <a:gd name="connsiteY270" fmla="*/ 4123372 h 6108771"/>
              <a:gd name="connsiteX271" fmla="*/ 1989262 w 3211789"/>
              <a:gd name="connsiteY271" fmla="*/ 4148479 h 6108771"/>
              <a:gd name="connsiteX272" fmla="*/ 1950636 w 3211789"/>
              <a:gd name="connsiteY272" fmla="*/ 4131098 h 6108771"/>
              <a:gd name="connsiteX273" fmla="*/ 1977674 w 3211789"/>
              <a:gd name="connsiteY273" fmla="*/ 4100196 h 6108771"/>
              <a:gd name="connsiteX274" fmla="*/ 1995056 w 3211789"/>
              <a:gd name="connsiteY274" fmla="*/ 4073158 h 6108771"/>
              <a:gd name="connsiteX275" fmla="*/ 2018232 w 3211789"/>
              <a:gd name="connsiteY275" fmla="*/ 4123372 h 6108771"/>
              <a:gd name="connsiteX276" fmla="*/ 1506431 w 3211789"/>
              <a:gd name="connsiteY276" fmla="*/ 4059639 h 6108771"/>
              <a:gd name="connsiteX277" fmla="*/ 1500637 w 3211789"/>
              <a:gd name="connsiteY277" fmla="*/ 4059639 h 6108771"/>
              <a:gd name="connsiteX278" fmla="*/ 1506431 w 3211789"/>
              <a:gd name="connsiteY278" fmla="*/ 4059639 h 6108771"/>
              <a:gd name="connsiteX279" fmla="*/ 1801924 w 3211789"/>
              <a:gd name="connsiteY279" fmla="*/ 4049982 h 6108771"/>
              <a:gd name="connsiteX280" fmla="*/ 1782611 w 3211789"/>
              <a:gd name="connsiteY280" fmla="*/ 4069295 h 6108771"/>
              <a:gd name="connsiteX281" fmla="*/ 1757503 w 3211789"/>
              <a:gd name="connsiteY281" fmla="*/ 4040325 h 6108771"/>
              <a:gd name="connsiteX282" fmla="*/ 1784542 w 3211789"/>
              <a:gd name="connsiteY282" fmla="*/ 4032600 h 6108771"/>
              <a:gd name="connsiteX283" fmla="*/ 1801924 w 3211789"/>
              <a:gd name="connsiteY283" fmla="*/ 4049982 h 6108771"/>
              <a:gd name="connsiteX284" fmla="*/ 1239909 w 3211789"/>
              <a:gd name="connsiteY284" fmla="*/ 3980454 h 6108771"/>
              <a:gd name="connsiteX285" fmla="*/ 1199351 w 3211789"/>
              <a:gd name="connsiteY285" fmla="*/ 3976592 h 6108771"/>
              <a:gd name="connsiteX286" fmla="*/ 1209008 w 3211789"/>
              <a:gd name="connsiteY286" fmla="*/ 3978523 h 6108771"/>
              <a:gd name="connsiteX287" fmla="*/ 1205145 w 3211789"/>
              <a:gd name="connsiteY287" fmla="*/ 3974660 h 6108771"/>
              <a:gd name="connsiteX288" fmla="*/ 1224458 w 3211789"/>
              <a:gd name="connsiteY288" fmla="*/ 3972729 h 6108771"/>
              <a:gd name="connsiteX289" fmla="*/ 1239909 w 3211789"/>
              <a:gd name="connsiteY289" fmla="*/ 3980454 h 6108771"/>
              <a:gd name="connsiteX290" fmla="*/ 1823168 w 3211789"/>
              <a:gd name="connsiteY290" fmla="*/ 3961141 h 6108771"/>
              <a:gd name="connsiteX291" fmla="*/ 1767160 w 3211789"/>
              <a:gd name="connsiteY291" fmla="*/ 4022944 h 6108771"/>
              <a:gd name="connsiteX292" fmla="*/ 1753641 w 3211789"/>
              <a:gd name="connsiteY292" fmla="*/ 3999768 h 6108771"/>
              <a:gd name="connsiteX293" fmla="*/ 1726602 w 3211789"/>
              <a:gd name="connsiteY293" fmla="*/ 4009424 h 6108771"/>
              <a:gd name="connsiteX294" fmla="*/ 1693770 w 3211789"/>
              <a:gd name="connsiteY294" fmla="*/ 3986248 h 6108771"/>
              <a:gd name="connsiteX295" fmla="*/ 1736259 w 3211789"/>
              <a:gd name="connsiteY295" fmla="*/ 3965004 h 6108771"/>
              <a:gd name="connsiteX296" fmla="*/ 1757503 w 3211789"/>
              <a:gd name="connsiteY296" fmla="*/ 3993974 h 6108771"/>
              <a:gd name="connsiteX297" fmla="*/ 1803855 w 3211789"/>
              <a:gd name="connsiteY297" fmla="*/ 3947622 h 6108771"/>
              <a:gd name="connsiteX298" fmla="*/ 1823168 w 3211789"/>
              <a:gd name="connsiteY298" fmla="*/ 3961141 h 6108771"/>
              <a:gd name="connsiteX299" fmla="*/ 1973811 w 3211789"/>
              <a:gd name="connsiteY299" fmla="*/ 4022944 h 6108771"/>
              <a:gd name="connsiteX300" fmla="*/ 1940979 w 3211789"/>
              <a:gd name="connsiteY300" fmla="*/ 4032600 h 6108771"/>
              <a:gd name="connsiteX301" fmla="*/ 1913940 w 3211789"/>
              <a:gd name="connsiteY301" fmla="*/ 3993974 h 6108771"/>
              <a:gd name="connsiteX302" fmla="*/ 1896559 w 3211789"/>
              <a:gd name="connsiteY302" fmla="*/ 4009424 h 6108771"/>
              <a:gd name="connsiteX303" fmla="*/ 1865657 w 3211789"/>
              <a:gd name="connsiteY303" fmla="*/ 4030669 h 6108771"/>
              <a:gd name="connsiteX304" fmla="*/ 1888833 w 3211789"/>
              <a:gd name="connsiteY304" fmla="*/ 4065433 h 6108771"/>
              <a:gd name="connsiteX305" fmla="*/ 1912009 w 3211789"/>
              <a:gd name="connsiteY305" fmla="*/ 4042257 h 6108771"/>
              <a:gd name="connsiteX306" fmla="*/ 1935185 w 3211789"/>
              <a:gd name="connsiteY306" fmla="*/ 4048051 h 6108771"/>
              <a:gd name="connsiteX307" fmla="*/ 1981537 w 3211789"/>
              <a:gd name="connsiteY307" fmla="*/ 4049982 h 6108771"/>
              <a:gd name="connsiteX308" fmla="*/ 1906215 w 3211789"/>
              <a:gd name="connsiteY308" fmla="*/ 4117578 h 6108771"/>
              <a:gd name="connsiteX309" fmla="*/ 1875314 w 3211789"/>
              <a:gd name="connsiteY309" fmla="*/ 4086677 h 6108771"/>
              <a:gd name="connsiteX310" fmla="*/ 1823168 w 3211789"/>
              <a:gd name="connsiteY310" fmla="*/ 4105990 h 6108771"/>
              <a:gd name="connsiteX311" fmla="*/ 1794198 w 3211789"/>
              <a:gd name="connsiteY311" fmla="*/ 4092471 h 6108771"/>
              <a:gd name="connsiteX312" fmla="*/ 1825100 w 3211789"/>
              <a:gd name="connsiteY312" fmla="*/ 4028737 h 6108771"/>
              <a:gd name="connsiteX313" fmla="*/ 1819306 w 3211789"/>
              <a:gd name="connsiteY313" fmla="*/ 4009424 h 6108771"/>
              <a:gd name="connsiteX314" fmla="*/ 1825100 w 3211789"/>
              <a:gd name="connsiteY314" fmla="*/ 3990111 h 6108771"/>
              <a:gd name="connsiteX315" fmla="*/ 1906215 w 3211789"/>
              <a:gd name="connsiteY315" fmla="*/ 3932171 h 6108771"/>
              <a:gd name="connsiteX316" fmla="*/ 1913940 w 3211789"/>
              <a:gd name="connsiteY316" fmla="*/ 3932171 h 6108771"/>
              <a:gd name="connsiteX317" fmla="*/ 1973811 w 3211789"/>
              <a:gd name="connsiteY317" fmla="*/ 4022944 h 6108771"/>
              <a:gd name="connsiteX318" fmla="*/ 1743984 w 3211789"/>
              <a:gd name="connsiteY318" fmla="*/ 3903202 h 6108771"/>
              <a:gd name="connsiteX319" fmla="*/ 1682182 w 3211789"/>
              <a:gd name="connsiteY319" fmla="*/ 3972729 h 6108771"/>
              <a:gd name="connsiteX320" fmla="*/ 1670594 w 3211789"/>
              <a:gd name="connsiteY320" fmla="*/ 3961141 h 6108771"/>
              <a:gd name="connsiteX321" fmla="*/ 1678319 w 3211789"/>
              <a:gd name="connsiteY321" fmla="*/ 3924446 h 6108771"/>
              <a:gd name="connsiteX322" fmla="*/ 1668663 w 3211789"/>
              <a:gd name="connsiteY322" fmla="*/ 3895476 h 6108771"/>
              <a:gd name="connsiteX323" fmla="*/ 1716946 w 3211789"/>
              <a:gd name="connsiteY323" fmla="*/ 3866506 h 6108771"/>
              <a:gd name="connsiteX324" fmla="*/ 1743984 w 3211789"/>
              <a:gd name="connsiteY324" fmla="*/ 3903202 h 6108771"/>
              <a:gd name="connsiteX325" fmla="*/ 1902353 w 3211789"/>
              <a:gd name="connsiteY325" fmla="*/ 3910927 h 6108771"/>
              <a:gd name="connsiteX326" fmla="*/ 1859863 w 3211789"/>
              <a:gd name="connsiteY326" fmla="*/ 3937965 h 6108771"/>
              <a:gd name="connsiteX327" fmla="*/ 1836688 w 3211789"/>
              <a:gd name="connsiteY327" fmla="*/ 3924446 h 6108771"/>
              <a:gd name="connsiteX328" fmla="*/ 1844413 w 3211789"/>
              <a:gd name="connsiteY328" fmla="*/ 3905133 h 6108771"/>
              <a:gd name="connsiteX329" fmla="*/ 1852138 w 3211789"/>
              <a:gd name="connsiteY329" fmla="*/ 3872300 h 6108771"/>
              <a:gd name="connsiteX330" fmla="*/ 1856001 w 3211789"/>
              <a:gd name="connsiteY330" fmla="*/ 3854919 h 6108771"/>
              <a:gd name="connsiteX331" fmla="*/ 1902353 w 3211789"/>
              <a:gd name="connsiteY331" fmla="*/ 3910927 h 6108771"/>
              <a:gd name="connsiteX332" fmla="*/ 1554715 w 3211789"/>
              <a:gd name="connsiteY332" fmla="*/ 3874232 h 6108771"/>
              <a:gd name="connsiteX333" fmla="*/ 1537333 w 3211789"/>
              <a:gd name="connsiteY333" fmla="*/ 3901270 h 6108771"/>
              <a:gd name="connsiteX334" fmla="*/ 1489050 w 3211789"/>
              <a:gd name="connsiteY334" fmla="*/ 3874232 h 6108771"/>
              <a:gd name="connsiteX335" fmla="*/ 1533470 w 3211789"/>
              <a:gd name="connsiteY335" fmla="*/ 3845262 h 6108771"/>
              <a:gd name="connsiteX336" fmla="*/ 1554715 w 3211789"/>
              <a:gd name="connsiteY336" fmla="*/ 3874232 h 6108771"/>
              <a:gd name="connsiteX337" fmla="*/ 1637761 w 3211789"/>
              <a:gd name="connsiteY337" fmla="*/ 3851056 h 6108771"/>
              <a:gd name="connsiteX338" fmla="*/ 1626173 w 3211789"/>
              <a:gd name="connsiteY338" fmla="*/ 3895476 h 6108771"/>
              <a:gd name="connsiteX339" fmla="*/ 1631967 w 3211789"/>
              <a:gd name="connsiteY339" fmla="*/ 3897408 h 6108771"/>
              <a:gd name="connsiteX340" fmla="*/ 1649349 w 3211789"/>
              <a:gd name="connsiteY340" fmla="*/ 3891614 h 6108771"/>
              <a:gd name="connsiteX341" fmla="*/ 1664800 w 3211789"/>
              <a:gd name="connsiteY341" fmla="*/ 3930240 h 6108771"/>
              <a:gd name="connsiteX342" fmla="*/ 1647418 w 3211789"/>
              <a:gd name="connsiteY342" fmla="*/ 3959210 h 6108771"/>
              <a:gd name="connsiteX343" fmla="*/ 1599135 w 3211789"/>
              <a:gd name="connsiteY343" fmla="*/ 3932171 h 6108771"/>
              <a:gd name="connsiteX344" fmla="*/ 1624242 w 3211789"/>
              <a:gd name="connsiteY344" fmla="*/ 3903202 h 6108771"/>
              <a:gd name="connsiteX345" fmla="*/ 1618448 w 3211789"/>
              <a:gd name="connsiteY345" fmla="*/ 3901270 h 6108771"/>
              <a:gd name="connsiteX346" fmla="*/ 1581753 w 3211789"/>
              <a:gd name="connsiteY346" fmla="*/ 3914790 h 6108771"/>
              <a:gd name="connsiteX347" fmla="*/ 1556646 w 3211789"/>
              <a:gd name="connsiteY347" fmla="*/ 3854919 h 6108771"/>
              <a:gd name="connsiteX348" fmla="*/ 1589478 w 3211789"/>
              <a:gd name="connsiteY348" fmla="*/ 3833674 h 6108771"/>
              <a:gd name="connsiteX349" fmla="*/ 1608792 w 3211789"/>
              <a:gd name="connsiteY349" fmla="*/ 3825949 h 6108771"/>
              <a:gd name="connsiteX350" fmla="*/ 1614586 w 3211789"/>
              <a:gd name="connsiteY350" fmla="*/ 3820155 h 6108771"/>
              <a:gd name="connsiteX351" fmla="*/ 1626173 w 3211789"/>
              <a:gd name="connsiteY351" fmla="*/ 3816292 h 6108771"/>
              <a:gd name="connsiteX352" fmla="*/ 1637761 w 3211789"/>
              <a:gd name="connsiteY352" fmla="*/ 3851056 h 6108771"/>
              <a:gd name="connsiteX353" fmla="*/ 1444629 w 3211789"/>
              <a:gd name="connsiteY353" fmla="*/ 3822086 h 6108771"/>
              <a:gd name="connsiteX354" fmla="*/ 1442698 w 3211789"/>
              <a:gd name="connsiteY354" fmla="*/ 3854919 h 6108771"/>
              <a:gd name="connsiteX355" fmla="*/ 1431110 w 3211789"/>
              <a:gd name="connsiteY355" fmla="*/ 3856850 h 6108771"/>
              <a:gd name="connsiteX356" fmla="*/ 1375102 w 3211789"/>
              <a:gd name="connsiteY356" fmla="*/ 3833674 h 6108771"/>
              <a:gd name="connsiteX357" fmla="*/ 1363514 w 3211789"/>
              <a:gd name="connsiteY357" fmla="*/ 3814361 h 6108771"/>
              <a:gd name="connsiteX358" fmla="*/ 1425316 w 3211789"/>
              <a:gd name="connsiteY358" fmla="*/ 3783460 h 6108771"/>
              <a:gd name="connsiteX359" fmla="*/ 1444629 w 3211789"/>
              <a:gd name="connsiteY359" fmla="*/ 3822086 h 6108771"/>
              <a:gd name="connsiteX360" fmla="*/ 1815443 w 3211789"/>
              <a:gd name="connsiteY360" fmla="*/ 3833674 h 6108771"/>
              <a:gd name="connsiteX361" fmla="*/ 1840550 w 3211789"/>
              <a:gd name="connsiteY361" fmla="*/ 3870369 h 6108771"/>
              <a:gd name="connsiteX362" fmla="*/ 1776817 w 3211789"/>
              <a:gd name="connsiteY362" fmla="*/ 3937965 h 6108771"/>
              <a:gd name="connsiteX363" fmla="*/ 1757503 w 3211789"/>
              <a:gd name="connsiteY363" fmla="*/ 3899339 h 6108771"/>
              <a:gd name="connsiteX364" fmla="*/ 1749778 w 3211789"/>
              <a:gd name="connsiteY364" fmla="*/ 3874232 h 6108771"/>
              <a:gd name="connsiteX365" fmla="*/ 1755572 w 3211789"/>
              <a:gd name="connsiteY365" fmla="*/ 3866506 h 6108771"/>
              <a:gd name="connsiteX366" fmla="*/ 1807718 w 3211789"/>
              <a:gd name="connsiteY366" fmla="*/ 3845262 h 6108771"/>
              <a:gd name="connsiteX367" fmla="*/ 1807718 w 3211789"/>
              <a:gd name="connsiteY367" fmla="*/ 3837537 h 6108771"/>
              <a:gd name="connsiteX368" fmla="*/ 1761366 w 3211789"/>
              <a:gd name="connsiteY368" fmla="*/ 3851056 h 6108771"/>
              <a:gd name="connsiteX369" fmla="*/ 1736259 w 3211789"/>
              <a:gd name="connsiteY369" fmla="*/ 3824017 h 6108771"/>
              <a:gd name="connsiteX370" fmla="*/ 1740121 w 3211789"/>
              <a:gd name="connsiteY370" fmla="*/ 3802773 h 6108771"/>
              <a:gd name="connsiteX371" fmla="*/ 1740121 w 3211789"/>
              <a:gd name="connsiteY371" fmla="*/ 3762215 h 6108771"/>
              <a:gd name="connsiteX372" fmla="*/ 1815443 w 3211789"/>
              <a:gd name="connsiteY372" fmla="*/ 3833674 h 6108771"/>
              <a:gd name="connsiteX373" fmla="*/ 1732396 w 3211789"/>
              <a:gd name="connsiteY373" fmla="*/ 3806635 h 6108771"/>
              <a:gd name="connsiteX374" fmla="*/ 1728534 w 3211789"/>
              <a:gd name="connsiteY374" fmla="*/ 3820155 h 6108771"/>
              <a:gd name="connsiteX375" fmla="*/ 1711152 w 3211789"/>
              <a:gd name="connsiteY375" fmla="*/ 3849125 h 6108771"/>
              <a:gd name="connsiteX376" fmla="*/ 1668663 w 3211789"/>
              <a:gd name="connsiteY376" fmla="*/ 3868438 h 6108771"/>
              <a:gd name="connsiteX377" fmla="*/ 1659006 w 3211789"/>
              <a:gd name="connsiteY377" fmla="*/ 3868438 h 6108771"/>
              <a:gd name="connsiteX378" fmla="*/ 1651281 w 3211789"/>
              <a:gd name="connsiteY378" fmla="*/ 3820155 h 6108771"/>
              <a:gd name="connsiteX379" fmla="*/ 1655143 w 3211789"/>
              <a:gd name="connsiteY379" fmla="*/ 3800842 h 6108771"/>
              <a:gd name="connsiteX380" fmla="*/ 1676388 w 3211789"/>
              <a:gd name="connsiteY380" fmla="*/ 3791185 h 6108771"/>
              <a:gd name="connsiteX381" fmla="*/ 1718877 w 3211789"/>
              <a:gd name="connsiteY381" fmla="*/ 3760284 h 6108771"/>
              <a:gd name="connsiteX382" fmla="*/ 1732396 w 3211789"/>
              <a:gd name="connsiteY382" fmla="*/ 3806635 h 6108771"/>
              <a:gd name="connsiteX383" fmla="*/ 1537333 w 3211789"/>
              <a:gd name="connsiteY383" fmla="*/ 3775734 h 6108771"/>
              <a:gd name="connsiteX384" fmla="*/ 1531539 w 3211789"/>
              <a:gd name="connsiteY384" fmla="*/ 3812429 h 6108771"/>
              <a:gd name="connsiteX385" fmla="*/ 1525745 w 3211789"/>
              <a:gd name="connsiteY385" fmla="*/ 3827880 h 6108771"/>
              <a:gd name="connsiteX386" fmla="*/ 1467805 w 3211789"/>
              <a:gd name="connsiteY386" fmla="*/ 3862644 h 6108771"/>
              <a:gd name="connsiteX387" fmla="*/ 1454286 w 3211789"/>
              <a:gd name="connsiteY387" fmla="*/ 3852987 h 6108771"/>
              <a:gd name="connsiteX388" fmla="*/ 1458148 w 3211789"/>
              <a:gd name="connsiteY388" fmla="*/ 3824017 h 6108771"/>
              <a:gd name="connsiteX389" fmla="*/ 1452354 w 3211789"/>
              <a:gd name="connsiteY389" fmla="*/ 3787322 h 6108771"/>
              <a:gd name="connsiteX390" fmla="*/ 1456217 w 3211789"/>
              <a:gd name="connsiteY390" fmla="*/ 3781528 h 6108771"/>
              <a:gd name="connsiteX391" fmla="*/ 1471668 w 3211789"/>
              <a:gd name="connsiteY391" fmla="*/ 3777666 h 6108771"/>
              <a:gd name="connsiteX392" fmla="*/ 1490981 w 3211789"/>
              <a:gd name="connsiteY392" fmla="*/ 3771872 h 6108771"/>
              <a:gd name="connsiteX393" fmla="*/ 1519951 w 3211789"/>
              <a:gd name="connsiteY393" fmla="*/ 3758352 h 6108771"/>
              <a:gd name="connsiteX394" fmla="*/ 1537333 w 3211789"/>
              <a:gd name="connsiteY394" fmla="*/ 3775734 h 6108771"/>
              <a:gd name="connsiteX395" fmla="*/ 1919734 w 3211789"/>
              <a:gd name="connsiteY395" fmla="*/ 3874232 h 6108771"/>
              <a:gd name="connsiteX396" fmla="*/ 1981537 w 3211789"/>
              <a:gd name="connsiteY396" fmla="*/ 3988180 h 6108771"/>
              <a:gd name="connsiteX397" fmla="*/ 1919734 w 3211789"/>
              <a:gd name="connsiteY397" fmla="*/ 3907064 h 6108771"/>
              <a:gd name="connsiteX398" fmla="*/ 1786473 w 3211789"/>
              <a:gd name="connsiteY398" fmla="*/ 3777666 h 6108771"/>
              <a:gd name="connsiteX399" fmla="*/ 1780679 w 3211789"/>
              <a:gd name="connsiteY399" fmla="*/ 3768009 h 6108771"/>
              <a:gd name="connsiteX400" fmla="*/ 1794198 w 3211789"/>
              <a:gd name="connsiteY400" fmla="*/ 3752558 h 6108771"/>
              <a:gd name="connsiteX401" fmla="*/ 1919734 w 3211789"/>
              <a:gd name="connsiteY401" fmla="*/ 3874232 h 6108771"/>
              <a:gd name="connsiteX402" fmla="*/ 1759435 w 3211789"/>
              <a:gd name="connsiteY402" fmla="*/ 3754490 h 6108771"/>
              <a:gd name="connsiteX403" fmla="*/ 1749778 w 3211789"/>
              <a:gd name="connsiteY403" fmla="*/ 3744833 h 6108771"/>
              <a:gd name="connsiteX404" fmla="*/ 1780679 w 3211789"/>
              <a:gd name="connsiteY404" fmla="*/ 3729383 h 6108771"/>
              <a:gd name="connsiteX405" fmla="*/ 1759435 w 3211789"/>
              <a:gd name="connsiteY405" fmla="*/ 3754490 h 6108771"/>
              <a:gd name="connsiteX406" fmla="*/ 1319093 w 3211789"/>
              <a:gd name="connsiteY406" fmla="*/ 3723589 h 6108771"/>
              <a:gd name="connsiteX407" fmla="*/ 1321025 w 3211789"/>
              <a:gd name="connsiteY407" fmla="*/ 3737108 h 6108771"/>
              <a:gd name="connsiteX408" fmla="*/ 1303643 w 3211789"/>
              <a:gd name="connsiteY408" fmla="*/ 3795048 h 6108771"/>
              <a:gd name="connsiteX409" fmla="*/ 1228321 w 3211789"/>
              <a:gd name="connsiteY409" fmla="*/ 3742902 h 6108771"/>
              <a:gd name="connsiteX410" fmla="*/ 1303643 w 3211789"/>
              <a:gd name="connsiteY410" fmla="*/ 3723589 h 6108771"/>
              <a:gd name="connsiteX411" fmla="*/ 1319093 w 3211789"/>
              <a:gd name="connsiteY411" fmla="*/ 3723589 h 6108771"/>
              <a:gd name="connsiteX412" fmla="*/ 1216733 w 3211789"/>
              <a:gd name="connsiteY412" fmla="*/ 3737108 h 6108771"/>
              <a:gd name="connsiteX413" fmla="*/ 1216733 w 3211789"/>
              <a:gd name="connsiteY413" fmla="*/ 3756421 h 6108771"/>
              <a:gd name="connsiteX414" fmla="*/ 1212870 w 3211789"/>
              <a:gd name="connsiteY414" fmla="*/ 3758352 h 6108771"/>
              <a:gd name="connsiteX415" fmla="*/ 1176175 w 3211789"/>
              <a:gd name="connsiteY415" fmla="*/ 3737108 h 6108771"/>
              <a:gd name="connsiteX416" fmla="*/ 1197420 w 3211789"/>
              <a:gd name="connsiteY416" fmla="*/ 3721657 h 6108771"/>
              <a:gd name="connsiteX417" fmla="*/ 1216733 w 3211789"/>
              <a:gd name="connsiteY417" fmla="*/ 3737108 h 6108771"/>
              <a:gd name="connsiteX418" fmla="*/ 1703426 w 3211789"/>
              <a:gd name="connsiteY418" fmla="*/ 3746765 h 6108771"/>
              <a:gd name="connsiteX419" fmla="*/ 1649349 w 3211789"/>
              <a:gd name="connsiteY419" fmla="*/ 3785391 h 6108771"/>
              <a:gd name="connsiteX420" fmla="*/ 1649349 w 3211789"/>
              <a:gd name="connsiteY420" fmla="*/ 3739039 h 6108771"/>
              <a:gd name="connsiteX421" fmla="*/ 1641624 w 3211789"/>
              <a:gd name="connsiteY421" fmla="*/ 3706207 h 6108771"/>
              <a:gd name="connsiteX422" fmla="*/ 1703426 w 3211789"/>
              <a:gd name="connsiteY422" fmla="*/ 3746765 h 6108771"/>
              <a:gd name="connsiteX423" fmla="*/ 1633899 w 3211789"/>
              <a:gd name="connsiteY423" fmla="*/ 3750627 h 6108771"/>
              <a:gd name="connsiteX424" fmla="*/ 1628105 w 3211789"/>
              <a:gd name="connsiteY424" fmla="*/ 3775734 h 6108771"/>
              <a:gd name="connsiteX425" fmla="*/ 1604929 w 3211789"/>
              <a:gd name="connsiteY425" fmla="*/ 3810498 h 6108771"/>
              <a:gd name="connsiteX426" fmla="*/ 1562440 w 3211789"/>
              <a:gd name="connsiteY426" fmla="*/ 3829811 h 6108771"/>
              <a:gd name="connsiteX427" fmla="*/ 1552783 w 3211789"/>
              <a:gd name="connsiteY427" fmla="*/ 3822086 h 6108771"/>
              <a:gd name="connsiteX428" fmla="*/ 1546989 w 3211789"/>
              <a:gd name="connsiteY428" fmla="*/ 3771872 h 6108771"/>
              <a:gd name="connsiteX429" fmla="*/ 1545058 w 3211789"/>
              <a:gd name="connsiteY429" fmla="*/ 3758352 h 6108771"/>
              <a:gd name="connsiteX430" fmla="*/ 1546989 w 3211789"/>
              <a:gd name="connsiteY430" fmla="*/ 3750627 h 6108771"/>
              <a:gd name="connsiteX431" fmla="*/ 1589478 w 3211789"/>
              <a:gd name="connsiteY431" fmla="*/ 3729383 h 6108771"/>
              <a:gd name="connsiteX432" fmla="*/ 1606860 w 3211789"/>
              <a:gd name="connsiteY432" fmla="*/ 3708138 h 6108771"/>
              <a:gd name="connsiteX433" fmla="*/ 1614586 w 3211789"/>
              <a:gd name="connsiteY433" fmla="*/ 3706207 h 6108771"/>
              <a:gd name="connsiteX434" fmla="*/ 1633899 w 3211789"/>
              <a:gd name="connsiteY434" fmla="*/ 3750627 h 6108771"/>
              <a:gd name="connsiteX435" fmla="*/ 1421453 w 3211789"/>
              <a:gd name="connsiteY435" fmla="*/ 3727451 h 6108771"/>
              <a:gd name="connsiteX436" fmla="*/ 1417591 w 3211789"/>
              <a:gd name="connsiteY436" fmla="*/ 3766078 h 6108771"/>
              <a:gd name="connsiteX437" fmla="*/ 1348063 w 3211789"/>
              <a:gd name="connsiteY437" fmla="*/ 3812429 h 6108771"/>
              <a:gd name="connsiteX438" fmla="*/ 1328750 w 3211789"/>
              <a:gd name="connsiteY438" fmla="*/ 3808567 h 6108771"/>
              <a:gd name="connsiteX439" fmla="*/ 1328750 w 3211789"/>
              <a:gd name="connsiteY439" fmla="*/ 3771872 h 6108771"/>
              <a:gd name="connsiteX440" fmla="*/ 1355788 w 3211789"/>
              <a:gd name="connsiteY440" fmla="*/ 3721657 h 6108771"/>
              <a:gd name="connsiteX441" fmla="*/ 1404071 w 3211789"/>
              <a:gd name="connsiteY441" fmla="*/ 3702344 h 6108771"/>
              <a:gd name="connsiteX442" fmla="*/ 1421453 w 3211789"/>
              <a:gd name="connsiteY442" fmla="*/ 3727451 h 6108771"/>
              <a:gd name="connsiteX443" fmla="*/ 1562440 w 3211789"/>
              <a:gd name="connsiteY443" fmla="*/ 3661786 h 6108771"/>
              <a:gd name="connsiteX444" fmla="*/ 1602998 w 3211789"/>
              <a:gd name="connsiteY444" fmla="*/ 3692687 h 6108771"/>
              <a:gd name="connsiteX445" fmla="*/ 1574028 w 3211789"/>
              <a:gd name="connsiteY445" fmla="*/ 3723589 h 6108771"/>
              <a:gd name="connsiteX446" fmla="*/ 1554715 w 3211789"/>
              <a:gd name="connsiteY446" fmla="*/ 3731314 h 6108771"/>
              <a:gd name="connsiteX447" fmla="*/ 1537333 w 3211789"/>
              <a:gd name="connsiteY447" fmla="*/ 3715863 h 6108771"/>
              <a:gd name="connsiteX448" fmla="*/ 1541195 w 3211789"/>
              <a:gd name="connsiteY448" fmla="*/ 3688825 h 6108771"/>
              <a:gd name="connsiteX449" fmla="*/ 1535401 w 3211789"/>
              <a:gd name="connsiteY449" fmla="*/ 3661786 h 6108771"/>
              <a:gd name="connsiteX450" fmla="*/ 1545058 w 3211789"/>
              <a:gd name="connsiteY450" fmla="*/ 3659855 h 6108771"/>
              <a:gd name="connsiteX451" fmla="*/ 1562440 w 3211789"/>
              <a:gd name="connsiteY451" fmla="*/ 3661786 h 6108771"/>
              <a:gd name="connsiteX452" fmla="*/ 1527676 w 3211789"/>
              <a:gd name="connsiteY452" fmla="*/ 3696550 h 6108771"/>
              <a:gd name="connsiteX453" fmla="*/ 1460080 w 3211789"/>
              <a:gd name="connsiteY453" fmla="*/ 3764146 h 6108771"/>
              <a:gd name="connsiteX454" fmla="*/ 1438835 w 3211789"/>
              <a:gd name="connsiteY454" fmla="*/ 3744833 h 6108771"/>
              <a:gd name="connsiteX455" fmla="*/ 1438835 w 3211789"/>
              <a:gd name="connsiteY455" fmla="*/ 3739039 h 6108771"/>
              <a:gd name="connsiteX456" fmla="*/ 1429179 w 3211789"/>
              <a:gd name="connsiteY456" fmla="*/ 3706207 h 6108771"/>
              <a:gd name="connsiteX457" fmla="*/ 1436904 w 3211789"/>
              <a:gd name="connsiteY457" fmla="*/ 3696550 h 6108771"/>
              <a:gd name="connsiteX458" fmla="*/ 1473599 w 3211789"/>
              <a:gd name="connsiteY458" fmla="*/ 3683031 h 6108771"/>
              <a:gd name="connsiteX459" fmla="*/ 1487118 w 3211789"/>
              <a:gd name="connsiteY459" fmla="*/ 3665649 h 6108771"/>
              <a:gd name="connsiteX460" fmla="*/ 1510294 w 3211789"/>
              <a:gd name="connsiteY460" fmla="*/ 3648267 h 6108771"/>
              <a:gd name="connsiteX461" fmla="*/ 1527676 w 3211789"/>
              <a:gd name="connsiteY461" fmla="*/ 3696550 h 6108771"/>
              <a:gd name="connsiteX462" fmla="*/ 1214802 w 3211789"/>
              <a:gd name="connsiteY462" fmla="*/ 3655992 h 6108771"/>
              <a:gd name="connsiteX463" fmla="*/ 1201283 w 3211789"/>
              <a:gd name="connsiteY463" fmla="*/ 3696550 h 6108771"/>
              <a:gd name="connsiteX464" fmla="*/ 1181969 w 3211789"/>
              <a:gd name="connsiteY464" fmla="*/ 3717795 h 6108771"/>
              <a:gd name="connsiteX465" fmla="*/ 1156862 w 3211789"/>
              <a:gd name="connsiteY465" fmla="*/ 3723589 h 6108771"/>
              <a:gd name="connsiteX466" fmla="*/ 1120167 w 3211789"/>
              <a:gd name="connsiteY466" fmla="*/ 3694619 h 6108771"/>
              <a:gd name="connsiteX467" fmla="*/ 1120167 w 3211789"/>
              <a:gd name="connsiteY467" fmla="*/ 3659855 h 6108771"/>
              <a:gd name="connsiteX468" fmla="*/ 1131755 w 3211789"/>
              <a:gd name="connsiteY468" fmla="*/ 3652130 h 6108771"/>
              <a:gd name="connsiteX469" fmla="*/ 1164587 w 3211789"/>
              <a:gd name="connsiteY469" fmla="*/ 3657924 h 6108771"/>
              <a:gd name="connsiteX470" fmla="*/ 1207077 w 3211789"/>
              <a:gd name="connsiteY470" fmla="*/ 3648267 h 6108771"/>
              <a:gd name="connsiteX471" fmla="*/ 1214802 w 3211789"/>
              <a:gd name="connsiteY471" fmla="*/ 3655992 h 6108771"/>
              <a:gd name="connsiteX472" fmla="*/ 1110510 w 3211789"/>
              <a:gd name="connsiteY472" fmla="*/ 3667580 h 6108771"/>
              <a:gd name="connsiteX473" fmla="*/ 1096991 w 3211789"/>
              <a:gd name="connsiteY473" fmla="*/ 3684962 h 6108771"/>
              <a:gd name="connsiteX474" fmla="*/ 1058365 w 3211789"/>
              <a:gd name="connsiteY474" fmla="*/ 3654061 h 6108771"/>
              <a:gd name="connsiteX475" fmla="*/ 1091197 w 3211789"/>
              <a:gd name="connsiteY475" fmla="*/ 3642473 h 6108771"/>
              <a:gd name="connsiteX476" fmla="*/ 1110510 w 3211789"/>
              <a:gd name="connsiteY476" fmla="*/ 3667580 h 6108771"/>
              <a:gd name="connsiteX477" fmla="*/ 1338406 w 3211789"/>
              <a:gd name="connsiteY477" fmla="*/ 3654061 h 6108771"/>
              <a:gd name="connsiteX478" fmla="*/ 1305574 w 3211789"/>
              <a:gd name="connsiteY478" fmla="*/ 3702344 h 6108771"/>
              <a:gd name="connsiteX479" fmla="*/ 1253428 w 3211789"/>
              <a:gd name="connsiteY479" fmla="*/ 3712001 h 6108771"/>
              <a:gd name="connsiteX480" fmla="*/ 1222527 w 3211789"/>
              <a:gd name="connsiteY480" fmla="*/ 3710069 h 6108771"/>
              <a:gd name="connsiteX481" fmla="*/ 1222527 w 3211789"/>
              <a:gd name="connsiteY481" fmla="*/ 3684962 h 6108771"/>
              <a:gd name="connsiteX482" fmla="*/ 1249566 w 3211789"/>
              <a:gd name="connsiteY482" fmla="*/ 3646336 h 6108771"/>
              <a:gd name="connsiteX483" fmla="*/ 1284329 w 3211789"/>
              <a:gd name="connsiteY483" fmla="*/ 3644404 h 6108771"/>
              <a:gd name="connsiteX484" fmla="*/ 1322956 w 3211789"/>
              <a:gd name="connsiteY484" fmla="*/ 3628954 h 6108771"/>
              <a:gd name="connsiteX485" fmla="*/ 1338406 w 3211789"/>
              <a:gd name="connsiteY485" fmla="*/ 3654061 h 6108771"/>
              <a:gd name="connsiteX486" fmla="*/ 915447 w 3211789"/>
              <a:gd name="connsiteY486" fmla="*/ 3663718 h 6108771"/>
              <a:gd name="connsiteX487" fmla="*/ 1039051 w 3211789"/>
              <a:gd name="connsiteY487" fmla="*/ 3771872 h 6108771"/>
              <a:gd name="connsiteX488" fmla="*/ 1139480 w 3211789"/>
              <a:gd name="connsiteY488" fmla="*/ 3831743 h 6108771"/>
              <a:gd name="connsiteX489" fmla="*/ 903859 w 3211789"/>
              <a:gd name="connsiteY489" fmla="*/ 3673374 h 6108771"/>
              <a:gd name="connsiteX490" fmla="*/ 892271 w 3211789"/>
              <a:gd name="connsiteY490" fmla="*/ 3630885 h 6108771"/>
              <a:gd name="connsiteX491" fmla="*/ 892271 w 3211789"/>
              <a:gd name="connsiteY491" fmla="*/ 3617366 h 6108771"/>
              <a:gd name="connsiteX492" fmla="*/ 915447 w 3211789"/>
              <a:gd name="connsiteY492" fmla="*/ 3663718 h 6108771"/>
              <a:gd name="connsiteX493" fmla="*/ 1421453 w 3211789"/>
              <a:gd name="connsiteY493" fmla="*/ 3632817 h 6108771"/>
              <a:gd name="connsiteX494" fmla="*/ 1378964 w 3211789"/>
              <a:gd name="connsiteY494" fmla="*/ 3698481 h 6108771"/>
              <a:gd name="connsiteX495" fmla="*/ 1361582 w 3211789"/>
              <a:gd name="connsiteY495" fmla="*/ 3704275 h 6108771"/>
              <a:gd name="connsiteX496" fmla="*/ 1342269 w 3211789"/>
              <a:gd name="connsiteY496" fmla="*/ 3704275 h 6108771"/>
              <a:gd name="connsiteX497" fmla="*/ 1342269 w 3211789"/>
              <a:gd name="connsiteY497" fmla="*/ 3679168 h 6108771"/>
              <a:gd name="connsiteX498" fmla="*/ 1344200 w 3211789"/>
              <a:gd name="connsiteY498" fmla="*/ 3661786 h 6108771"/>
              <a:gd name="connsiteX499" fmla="*/ 1407934 w 3211789"/>
              <a:gd name="connsiteY499" fmla="*/ 3599984 h 6108771"/>
              <a:gd name="connsiteX500" fmla="*/ 1421453 w 3211789"/>
              <a:gd name="connsiteY500" fmla="*/ 3632817 h 6108771"/>
              <a:gd name="connsiteX501" fmla="*/ 1490981 w 3211789"/>
              <a:gd name="connsiteY501" fmla="*/ 3640542 h 6108771"/>
              <a:gd name="connsiteX502" fmla="*/ 1485187 w 3211789"/>
              <a:gd name="connsiteY502" fmla="*/ 3659855 h 6108771"/>
              <a:gd name="connsiteX503" fmla="*/ 1438835 w 3211789"/>
              <a:gd name="connsiteY503" fmla="*/ 3684962 h 6108771"/>
              <a:gd name="connsiteX504" fmla="*/ 1423385 w 3211789"/>
              <a:gd name="connsiteY504" fmla="*/ 3675306 h 6108771"/>
              <a:gd name="connsiteX505" fmla="*/ 1431110 w 3211789"/>
              <a:gd name="connsiteY505" fmla="*/ 3652130 h 6108771"/>
              <a:gd name="connsiteX506" fmla="*/ 1431110 w 3211789"/>
              <a:gd name="connsiteY506" fmla="*/ 3640542 h 6108771"/>
              <a:gd name="connsiteX507" fmla="*/ 1431110 w 3211789"/>
              <a:gd name="connsiteY507" fmla="*/ 3596121 h 6108771"/>
              <a:gd name="connsiteX508" fmla="*/ 1490981 w 3211789"/>
              <a:gd name="connsiteY508" fmla="*/ 3640542 h 6108771"/>
              <a:gd name="connsiteX509" fmla="*/ 1210939 w 3211789"/>
              <a:gd name="connsiteY509" fmla="*/ 3565220 h 6108771"/>
              <a:gd name="connsiteX510" fmla="*/ 1226390 w 3211789"/>
              <a:gd name="connsiteY510" fmla="*/ 3594190 h 6108771"/>
              <a:gd name="connsiteX511" fmla="*/ 1185832 w 3211789"/>
              <a:gd name="connsiteY511" fmla="*/ 3644404 h 6108771"/>
              <a:gd name="connsiteX512" fmla="*/ 1149137 w 3211789"/>
              <a:gd name="connsiteY512" fmla="*/ 3644404 h 6108771"/>
              <a:gd name="connsiteX513" fmla="*/ 1127892 w 3211789"/>
              <a:gd name="connsiteY513" fmla="*/ 3625091 h 6108771"/>
              <a:gd name="connsiteX514" fmla="*/ 1170381 w 3211789"/>
              <a:gd name="connsiteY514" fmla="*/ 3565220 h 6108771"/>
              <a:gd name="connsiteX515" fmla="*/ 1210939 w 3211789"/>
              <a:gd name="connsiteY515" fmla="*/ 3565220 h 6108771"/>
              <a:gd name="connsiteX516" fmla="*/ 1091197 w 3211789"/>
              <a:gd name="connsiteY516" fmla="*/ 3553632 h 6108771"/>
              <a:gd name="connsiteX517" fmla="*/ 1125961 w 3211789"/>
              <a:gd name="connsiteY517" fmla="*/ 3555564 h 6108771"/>
              <a:gd name="connsiteX518" fmla="*/ 1133686 w 3211789"/>
              <a:gd name="connsiteY518" fmla="*/ 3572946 h 6108771"/>
              <a:gd name="connsiteX519" fmla="*/ 1079609 w 3211789"/>
              <a:gd name="connsiteY519" fmla="*/ 3632817 h 6108771"/>
              <a:gd name="connsiteX520" fmla="*/ 1050639 w 3211789"/>
              <a:gd name="connsiteY520" fmla="*/ 3636679 h 6108771"/>
              <a:gd name="connsiteX521" fmla="*/ 1021670 w 3211789"/>
              <a:gd name="connsiteY521" fmla="*/ 3619297 h 6108771"/>
              <a:gd name="connsiteX522" fmla="*/ 1037120 w 3211789"/>
              <a:gd name="connsiteY522" fmla="*/ 3598053 h 6108771"/>
              <a:gd name="connsiteX523" fmla="*/ 1050639 w 3211789"/>
              <a:gd name="connsiteY523" fmla="*/ 3574877 h 6108771"/>
              <a:gd name="connsiteX524" fmla="*/ 1052571 w 3211789"/>
              <a:gd name="connsiteY524" fmla="*/ 3565220 h 6108771"/>
              <a:gd name="connsiteX525" fmla="*/ 1068021 w 3211789"/>
              <a:gd name="connsiteY525" fmla="*/ 3547838 h 6108771"/>
              <a:gd name="connsiteX526" fmla="*/ 1091197 w 3211789"/>
              <a:gd name="connsiteY526" fmla="*/ 3553632 h 6108771"/>
              <a:gd name="connsiteX527" fmla="*/ 1344200 w 3211789"/>
              <a:gd name="connsiteY527" fmla="*/ 3569083 h 6108771"/>
              <a:gd name="connsiteX528" fmla="*/ 1365445 w 3211789"/>
              <a:gd name="connsiteY528" fmla="*/ 3561358 h 6108771"/>
              <a:gd name="connsiteX529" fmla="*/ 1394415 w 3211789"/>
              <a:gd name="connsiteY529" fmla="*/ 3586465 h 6108771"/>
              <a:gd name="connsiteX530" fmla="*/ 1355788 w 3211789"/>
              <a:gd name="connsiteY530" fmla="*/ 3611572 h 6108771"/>
              <a:gd name="connsiteX531" fmla="*/ 1342269 w 3211789"/>
              <a:gd name="connsiteY531" fmla="*/ 3588396 h 6108771"/>
              <a:gd name="connsiteX532" fmla="*/ 1295917 w 3211789"/>
              <a:gd name="connsiteY532" fmla="*/ 3627023 h 6108771"/>
              <a:gd name="connsiteX533" fmla="*/ 1255360 w 3211789"/>
              <a:gd name="connsiteY533" fmla="*/ 3634748 h 6108771"/>
              <a:gd name="connsiteX534" fmla="*/ 1236046 w 3211789"/>
              <a:gd name="connsiteY534" fmla="*/ 3599984 h 6108771"/>
              <a:gd name="connsiteX535" fmla="*/ 1243772 w 3211789"/>
              <a:gd name="connsiteY535" fmla="*/ 3571014 h 6108771"/>
              <a:gd name="connsiteX536" fmla="*/ 1286261 w 3211789"/>
              <a:gd name="connsiteY536" fmla="*/ 3559426 h 6108771"/>
              <a:gd name="connsiteX537" fmla="*/ 1317162 w 3211789"/>
              <a:gd name="connsiteY537" fmla="*/ 3538182 h 6108771"/>
              <a:gd name="connsiteX538" fmla="*/ 1344200 w 3211789"/>
              <a:gd name="connsiteY538" fmla="*/ 3569083 h 6108771"/>
              <a:gd name="connsiteX539" fmla="*/ 1042914 w 3211789"/>
              <a:gd name="connsiteY539" fmla="*/ 3553632 h 6108771"/>
              <a:gd name="connsiteX540" fmla="*/ 1012013 w 3211789"/>
              <a:gd name="connsiteY540" fmla="*/ 3605778 h 6108771"/>
              <a:gd name="connsiteX541" fmla="*/ 965661 w 3211789"/>
              <a:gd name="connsiteY541" fmla="*/ 3563289 h 6108771"/>
              <a:gd name="connsiteX542" fmla="*/ 971455 w 3211789"/>
              <a:gd name="connsiteY542" fmla="*/ 3507281 h 6108771"/>
              <a:gd name="connsiteX543" fmla="*/ 1042914 w 3211789"/>
              <a:gd name="connsiteY543" fmla="*/ 3553632 h 6108771"/>
              <a:gd name="connsiteX544" fmla="*/ 952142 w 3211789"/>
              <a:gd name="connsiteY544" fmla="*/ 3499555 h 6108771"/>
              <a:gd name="connsiteX545" fmla="*/ 959867 w 3211789"/>
              <a:gd name="connsiteY545" fmla="*/ 3528525 h 6108771"/>
              <a:gd name="connsiteX546" fmla="*/ 944417 w 3211789"/>
              <a:gd name="connsiteY546" fmla="*/ 3543976 h 6108771"/>
              <a:gd name="connsiteX547" fmla="*/ 919309 w 3211789"/>
              <a:gd name="connsiteY547" fmla="*/ 3507281 h 6108771"/>
              <a:gd name="connsiteX548" fmla="*/ 946348 w 3211789"/>
              <a:gd name="connsiteY548" fmla="*/ 3497624 h 6108771"/>
              <a:gd name="connsiteX549" fmla="*/ 952142 w 3211789"/>
              <a:gd name="connsiteY549" fmla="*/ 3499555 h 6108771"/>
              <a:gd name="connsiteX550" fmla="*/ 1174244 w 3211789"/>
              <a:gd name="connsiteY550" fmla="*/ 3487967 h 6108771"/>
              <a:gd name="connsiteX551" fmla="*/ 1172313 w 3211789"/>
              <a:gd name="connsiteY551" fmla="*/ 3507281 h 6108771"/>
              <a:gd name="connsiteX552" fmla="*/ 1214802 w 3211789"/>
              <a:gd name="connsiteY552" fmla="*/ 3484105 h 6108771"/>
              <a:gd name="connsiteX553" fmla="*/ 1251497 w 3211789"/>
              <a:gd name="connsiteY553" fmla="*/ 3489899 h 6108771"/>
              <a:gd name="connsiteX554" fmla="*/ 1261154 w 3211789"/>
              <a:gd name="connsiteY554" fmla="*/ 3511143 h 6108771"/>
              <a:gd name="connsiteX555" fmla="*/ 1272741 w 3211789"/>
              <a:gd name="connsiteY555" fmla="*/ 3495693 h 6108771"/>
              <a:gd name="connsiteX556" fmla="*/ 1305574 w 3211789"/>
              <a:gd name="connsiteY556" fmla="*/ 3524662 h 6108771"/>
              <a:gd name="connsiteX557" fmla="*/ 1253428 w 3211789"/>
              <a:gd name="connsiteY557" fmla="*/ 3553632 h 6108771"/>
              <a:gd name="connsiteX558" fmla="*/ 1241840 w 3211789"/>
              <a:gd name="connsiteY558" fmla="*/ 3551701 h 6108771"/>
              <a:gd name="connsiteX559" fmla="*/ 1255360 w 3211789"/>
              <a:gd name="connsiteY559" fmla="*/ 3522731 h 6108771"/>
              <a:gd name="connsiteX560" fmla="*/ 1251497 w 3211789"/>
              <a:gd name="connsiteY560" fmla="*/ 3520800 h 6108771"/>
              <a:gd name="connsiteX561" fmla="*/ 1181969 w 3211789"/>
              <a:gd name="connsiteY561" fmla="*/ 3555564 h 6108771"/>
              <a:gd name="connsiteX562" fmla="*/ 1156862 w 3211789"/>
              <a:gd name="connsiteY562" fmla="*/ 3540113 h 6108771"/>
              <a:gd name="connsiteX563" fmla="*/ 1158793 w 3211789"/>
              <a:gd name="connsiteY563" fmla="*/ 3524662 h 6108771"/>
              <a:gd name="connsiteX564" fmla="*/ 1098922 w 3211789"/>
              <a:gd name="connsiteY564" fmla="*/ 3543976 h 6108771"/>
              <a:gd name="connsiteX565" fmla="*/ 1085403 w 3211789"/>
              <a:gd name="connsiteY565" fmla="*/ 3542044 h 6108771"/>
              <a:gd name="connsiteX566" fmla="*/ 1062227 w 3211789"/>
              <a:gd name="connsiteY566" fmla="*/ 3520800 h 6108771"/>
              <a:gd name="connsiteX567" fmla="*/ 1077678 w 3211789"/>
              <a:gd name="connsiteY567" fmla="*/ 3505349 h 6108771"/>
              <a:gd name="connsiteX568" fmla="*/ 1095060 w 3211789"/>
              <a:gd name="connsiteY568" fmla="*/ 3478311 h 6108771"/>
              <a:gd name="connsiteX569" fmla="*/ 1129824 w 3211789"/>
              <a:gd name="connsiteY569" fmla="*/ 3468654 h 6108771"/>
              <a:gd name="connsiteX570" fmla="*/ 1174244 w 3211789"/>
              <a:gd name="connsiteY570" fmla="*/ 3487967 h 6108771"/>
              <a:gd name="connsiteX571" fmla="*/ 1241840 w 3211789"/>
              <a:gd name="connsiteY571" fmla="*/ 3445478 h 6108771"/>
              <a:gd name="connsiteX572" fmla="*/ 1249566 w 3211789"/>
              <a:gd name="connsiteY572" fmla="*/ 3466723 h 6108771"/>
              <a:gd name="connsiteX573" fmla="*/ 1232184 w 3211789"/>
              <a:gd name="connsiteY573" fmla="*/ 3476379 h 6108771"/>
              <a:gd name="connsiteX574" fmla="*/ 1197420 w 3211789"/>
              <a:gd name="connsiteY574" fmla="*/ 3464792 h 6108771"/>
              <a:gd name="connsiteX575" fmla="*/ 1230252 w 3211789"/>
              <a:gd name="connsiteY575" fmla="*/ 3437753 h 6108771"/>
              <a:gd name="connsiteX576" fmla="*/ 1241840 w 3211789"/>
              <a:gd name="connsiteY576" fmla="*/ 3445478 h 6108771"/>
              <a:gd name="connsiteX577" fmla="*/ 1033257 w 3211789"/>
              <a:gd name="connsiteY577" fmla="*/ 3443547 h 6108771"/>
              <a:gd name="connsiteX578" fmla="*/ 1087335 w 3211789"/>
              <a:gd name="connsiteY578" fmla="*/ 3455135 h 6108771"/>
              <a:gd name="connsiteX579" fmla="*/ 1087335 w 3211789"/>
              <a:gd name="connsiteY579" fmla="*/ 3458998 h 6108771"/>
              <a:gd name="connsiteX580" fmla="*/ 1017807 w 3211789"/>
              <a:gd name="connsiteY580" fmla="*/ 3515006 h 6108771"/>
              <a:gd name="connsiteX581" fmla="*/ 981112 w 3211789"/>
              <a:gd name="connsiteY581" fmla="*/ 3493761 h 6108771"/>
              <a:gd name="connsiteX582" fmla="*/ 981112 w 3211789"/>
              <a:gd name="connsiteY582" fmla="*/ 3486036 h 6108771"/>
              <a:gd name="connsiteX583" fmla="*/ 1002356 w 3211789"/>
              <a:gd name="connsiteY583" fmla="*/ 3443547 h 6108771"/>
              <a:gd name="connsiteX584" fmla="*/ 1013944 w 3211789"/>
              <a:gd name="connsiteY584" fmla="*/ 3431959 h 6108771"/>
              <a:gd name="connsiteX585" fmla="*/ 1033257 w 3211789"/>
              <a:gd name="connsiteY585" fmla="*/ 3443547 h 6108771"/>
              <a:gd name="connsiteX586" fmla="*/ 1216733 w 3211789"/>
              <a:gd name="connsiteY586" fmla="*/ 3426165 h 6108771"/>
              <a:gd name="connsiteX587" fmla="*/ 1160725 w 3211789"/>
              <a:gd name="connsiteY587" fmla="*/ 3458998 h 6108771"/>
              <a:gd name="connsiteX588" fmla="*/ 1145274 w 3211789"/>
              <a:gd name="connsiteY588" fmla="*/ 3445478 h 6108771"/>
              <a:gd name="connsiteX589" fmla="*/ 1185832 w 3211789"/>
              <a:gd name="connsiteY589" fmla="*/ 3410715 h 6108771"/>
              <a:gd name="connsiteX590" fmla="*/ 1216733 w 3211789"/>
              <a:gd name="connsiteY590" fmla="*/ 3426165 h 6108771"/>
              <a:gd name="connsiteX591" fmla="*/ 1135618 w 3211789"/>
              <a:gd name="connsiteY591" fmla="*/ 3393333 h 6108771"/>
              <a:gd name="connsiteX592" fmla="*/ 1124030 w 3211789"/>
              <a:gd name="connsiteY592" fmla="*/ 3414577 h 6108771"/>
              <a:gd name="connsiteX593" fmla="*/ 1068021 w 3211789"/>
              <a:gd name="connsiteY593" fmla="*/ 3439684 h 6108771"/>
              <a:gd name="connsiteX594" fmla="*/ 1021670 w 3211789"/>
              <a:gd name="connsiteY594" fmla="*/ 3424234 h 6108771"/>
              <a:gd name="connsiteX595" fmla="*/ 1069953 w 3211789"/>
              <a:gd name="connsiteY595" fmla="*/ 3368225 h 6108771"/>
              <a:gd name="connsiteX596" fmla="*/ 1135618 w 3211789"/>
              <a:gd name="connsiteY596" fmla="*/ 3393333 h 6108771"/>
              <a:gd name="connsiteX597" fmla="*/ 1234115 w 3211789"/>
              <a:gd name="connsiteY597" fmla="*/ 3345050 h 6108771"/>
              <a:gd name="connsiteX598" fmla="*/ 1216733 w 3211789"/>
              <a:gd name="connsiteY598" fmla="*/ 3364363 h 6108771"/>
              <a:gd name="connsiteX599" fmla="*/ 1197420 w 3211789"/>
              <a:gd name="connsiteY599" fmla="*/ 3333462 h 6108771"/>
              <a:gd name="connsiteX600" fmla="*/ 1209008 w 3211789"/>
              <a:gd name="connsiteY600" fmla="*/ 3327668 h 6108771"/>
              <a:gd name="connsiteX601" fmla="*/ 1234115 w 3211789"/>
              <a:gd name="connsiteY601" fmla="*/ 3345050 h 6108771"/>
              <a:gd name="connsiteX602" fmla="*/ 1166519 w 3211789"/>
              <a:gd name="connsiteY602" fmla="*/ 3329599 h 6108771"/>
              <a:gd name="connsiteX603" fmla="*/ 1170381 w 3211789"/>
              <a:gd name="connsiteY603" fmla="*/ 3337324 h 6108771"/>
              <a:gd name="connsiteX604" fmla="*/ 1125961 w 3211789"/>
              <a:gd name="connsiteY604" fmla="*/ 3368225 h 6108771"/>
              <a:gd name="connsiteX605" fmla="*/ 1079609 w 3211789"/>
              <a:gd name="connsiteY605" fmla="*/ 3345050 h 6108771"/>
              <a:gd name="connsiteX606" fmla="*/ 1106648 w 3211789"/>
              <a:gd name="connsiteY606" fmla="*/ 3329599 h 6108771"/>
              <a:gd name="connsiteX607" fmla="*/ 1122098 w 3211789"/>
              <a:gd name="connsiteY607" fmla="*/ 3321874 h 6108771"/>
              <a:gd name="connsiteX608" fmla="*/ 1166519 w 3211789"/>
              <a:gd name="connsiteY608" fmla="*/ 3329599 h 6108771"/>
              <a:gd name="connsiteX609" fmla="*/ 861370 w 3211789"/>
              <a:gd name="connsiteY609" fmla="*/ 3327668 h 6108771"/>
              <a:gd name="connsiteX610" fmla="*/ 863301 w 3211789"/>
              <a:gd name="connsiteY610" fmla="*/ 3341187 h 6108771"/>
              <a:gd name="connsiteX611" fmla="*/ 919309 w 3211789"/>
              <a:gd name="connsiteY611" fmla="*/ 3381745 h 6108771"/>
              <a:gd name="connsiteX612" fmla="*/ 878752 w 3211789"/>
              <a:gd name="connsiteY612" fmla="*/ 3424234 h 6108771"/>
              <a:gd name="connsiteX613" fmla="*/ 845919 w 3211789"/>
              <a:gd name="connsiteY613" fmla="*/ 3383676 h 6108771"/>
              <a:gd name="connsiteX614" fmla="*/ 851713 w 3211789"/>
              <a:gd name="connsiteY614" fmla="*/ 3358569 h 6108771"/>
              <a:gd name="connsiteX615" fmla="*/ 832400 w 3211789"/>
              <a:gd name="connsiteY615" fmla="*/ 3354706 h 6108771"/>
              <a:gd name="connsiteX616" fmla="*/ 826606 w 3211789"/>
              <a:gd name="connsiteY616" fmla="*/ 3350844 h 6108771"/>
              <a:gd name="connsiteX617" fmla="*/ 818881 w 3211789"/>
              <a:gd name="connsiteY617" fmla="*/ 3319942 h 6108771"/>
              <a:gd name="connsiteX618" fmla="*/ 824675 w 3211789"/>
              <a:gd name="connsiteY618" fmla="*/ 3312217 h 6108771"/>
              <a:gd name="connsiteX619" fmla="*/ 861370 w 3211789"/>
              <a:gd name="connsiteY619" fmla="*/ 3327668 h 6108771"/>
              <a:gd name="connsiteX620" fmla="*/ 1033257 w 3211789"/>
              <a:gd name="connsiteY620" fmla="*/ 3279385 h 6108771"/>
              <a:gd name="connsiteX621" fmla="*/ 1033257 w 3211789"/>
              <a:gd name="connsiteY621" fmla="*/ 3285179 h 6108771"/>
              <a:gd name="connsiteX622" fmla="*/ 1039051 w 3211789"/>
              <a:gd name="connsiteY622" fmla="*/ 3292904 h 6108771"/>
              <a:gd name="connsiteX623" fmla="*/ 1058365 w 3211789"/>
              <a:gd name="connsiteY623" fmla="*/ 3290973 h 6108771"/>
              <a:gd name="connsiteX624" fmla="*/ 1100854 w 3211789"/>
              <a:gd name="connsiteY624" fmla="*/ 3310286 h 6108771"/>
              <a:gd name="connsiteX625" fmla="*/ 1062227 w 3211789"/>
              <a:gd name="connsiteY625" fmla="*/ 3327668 h 6108771"/>
              <a:gd name="connsiteX626" fmla="*/ 1008150 w 3211789"/>
              <a:gd name="connsiteY626" fmla="*/ 3308354 h 6108771"/>
              <a:gd name="connsiteX627" fmla="*/ 988837 w 3211789"/>
              <a:gd name="connsiteY627" fmla="*/ 3325736 h 6108771"/>
              <a:gd name="connsiteX628" fmla="*/ 998494 w 3211789"/>
              <a:gd name="connsiteY628" fmla="*/ 3333462 h 6108771"/>
              <a:gd name="connsiteX629" fmla="*/ 1019738 w 3211789"/>
              <a:gd name="connsiteY629" fmla="*/ 3327668 h 6108771"/>
              <a:gd name="connsiteX630" fmla="*/ 1058365 w 3211789"/>
              <a:gd name="connsiteY630" fmla="*/ 3356637 h 6108771"/>
              <a:gd name="connsiteX631" fmla="*/ 996562 w 3211789"/>
              <a:gd name="connsiteY631" fmla="*/ 3402989 h 6108771"/>
              <a:gd name="connsiteX632" fmla="*/ 950211 w 3211789"/>
              <a:gd name="connsiteY632" fmla="*/ 3389470 h 6108771"/>
              <a:gd name="connsiteX633" fmla="*/ 948279 w 3211789"/>
              <a:gd name="connsiteY633" fmla="*/ 3393333 h 6108771"/>
              <a:gd name="connsiteX634" fmla="*/ 988837 w 3211789"/>
              <a:gd name="connsiteY634" fmla="*/ 3439684 h 6108771"/>
              <a:gd name="connsiteX635" fmla="*/ 923172 w 3211789"/>
              <a:gd name="connsiteY635" fmla="*/ 3491830 h 6108771"/>
              <a:gd name="connsiteX636" fmla="*/ 884546 w 3211789"/>
              <a:gd name="connsiteY636" fmla="*/ 3451272 h 6108771"/>
              <a:gd name="connsiteX637" fmla="*/ 890340 w 3211789"/>
              <a:gd name="connsiteY637" fmla="*/ 3431959 h 6108771"/>
              <a:gd name="connsiteX638" fmla="*/ 909653 w 3211789"/>
              <a:gd name="connsiteY638" fmla="*/ 3420371 h 6108771"/>
              <a:gd name="connsiteX639" fmla="*/ 930897 w 3211789"/>
              <a:gd name="connsiteY639" fmla="*/ 3393333 h 6108771"/>
              <a:gd name="connsiteX640" fmla="*/ 948279 w 3211789"/>
              <a:gd name="connsiteY640" fmla="*/ 3375951 h 6108771"/>
              <a:gd name="connsiteX641" fmla="*/ 977249 w 3211789"/>
              <a:gd name="connsiteY641" fmla="*/ 3356637 h 6108771"/>
              <a:gd name="connsiteX642" fmla="*/ 967593 w 3211789"/>
              <a:gd name="connsiteY642" fmla="*/ 3348912 h 6108771"/>
              <a:gd name="connsiteX643" fmla="*/ 956005 w 3211789"/>
              <a:gd name="connsiteY643" fmla="*/ 3352775 h 6108771"/>
              <a:gd name="connsiteX644" fmla="*/ 934760 w 3211789"/>
              <a:gd name="connsiteY644" fmla="*/ 3356637 h 6108771"/>
              <a:gd name="connsiteX645" fmla="*/ 886477 w 3211789"/>
              <a:gd name="connsiteY645" fmla="*/ 3319942 h 6108771"/>
              <a:gd name="connsiteX646" fmla="*/ 892271 w 3211789"/>
              <a:gd name="connsiteY646" fmla="*/ 3310286 h 6108771"/>
              <a:gd name="connsiteX647" fmla="*/ 915447 w 3211789"/>
              <a:gd name="connsiteY647" fmla="*/ 3300629 h 6108771"/>
              <a:gd name="connsiteX648" fmla="*/ 925103 w 3211789"/>
              <a:gd name="connsiteY648" fmla="*/ 3290973 h 6108771"/>
              <a:gd name="connsiteX649" fmla="*/ 934760 w 3211789"/>
              <a:gd name="connsiteY649" fmla="*/ 3289041 h 6108771"/>
              <a:gd name="connsiteX650" fmla="*/ 963730 w 3211789"/>
              <a:gd name="connsiteY650" fmla="*/ 3302560 h 6108771"/>
              <a:gd name="connsiteX651" fmla="*/ 973386 w 3211789"/>
              <a:gd name="connsiteY651" fmla="*/ 3319942 h 6108771"/>
              <a:gd name="connsiteX652" fmla="*/ 998494 w 3211789"/>
              <a:gd name="connsiteY652" fmla="*/ 3296767 h 6108771"/>
              <a:gd name="connsiteX653" fmla="*/ 1002356 w 3211789"/>
              <a:gd name="connsiteY653" fmla="*/ 3287110 h 6108771"/>
              <a:gd name="connsiteX654" fmla="*/ 1027463 w 3211789"/>
              <a:gd name="connsiteY654" fmla="*/ 3277453 h 6108771"/>
              <a:gd name="connsiteX655" fmla="*/ 1033257 w 3211789"/>
              <a:gd name="connsiteY655" fmla="*/ 3279385 h 6108771"/>
              <a:gd name="connsiteX656" fmla="*/ 1377033 w 3211789"/>
              <a:gd name="connsiteY656" fmla="*/ 3341187 h 6108771"/>
              <a:gd name="connsiteX657" fmla="*/ 1313299 w 3211789"/>
              <a:gd name="connsiteY657" fmla="*/ 3279385 h 6108771"/>
              <a:gd name="connsiteX658" fmla="*/ 1344200 w 3211789"/>
              <a:gd name="connsiteY658" fmla="*/ 3258140 h 6108771"/>
              <a:gd name="connsiteX659" fmla="*/ 1377033 w 3211789"/>
              <a:gd name="connsiteY659" fmla="*/ 3341187 h 6108771"/>
              <a:gd name="connsiteX660" fmla="*/ 915447 w 3211789"/>
              <a:gd name="connsiteY660" fmla="*/ 3283247 h 6108771"/>
              <a:gd name="connsiteX661" fmla="*/ 853644 w 3211789"/>
              <a:gd name="connsiteY661" fmla="*/ 3306423 h 6108771"/>
              <a:gd name="connsiteX662" fmla="*/ 805361 w 3211789"/>
              <a:gd name="connsiteY662" fmla="*/ 3275522 h 6108771"/>
              <a:gd name="connsiteX663" fmla="*/ 832400 w 3211789"/>
              <a:gd name="connsiteY663" fmla="*/ 3254277 h 6108771"/>
              <a:gd name="connsiteX664" fmla="*/ 867164 w 3211789"/>
              <a:gd name="connsiteY664" fmla="*/ 3234964 h 6108771"/>
              <a:gd name="connsiteX665" fmla="*/ 915447 w 3211789"/>
              <a:gd name="connsiteY665" fmla="*/ 3283247 h 6108771"/>
              <a:gd name="connsiteX666" fmla="*/ 1434973 w 3211789"/>
              <a:gd name="connsiteY666" fmla="*/ 3260071 h 6108771"/>
              <a:gd name="connsiteX667" fmla="*/ 1433041 w 3211789"/>
              <a:gd name="connsiteY667" fmla="*/ 3267797 h 6108771"/>
              <a:gd name="connsiteX668" fmla="*/ 1406003 w 3211789"/>
              <a:gd name="connsiteY668" fmla="*/ 3287110 h 6108771"/>
              <a:gd name="connsiteX669" fmla="*/ 1378964 w 3211789"/>
              <a:gd name="connsiteY669" fmla="*/ 3327668 h 6108771"/>
              <a:gd name="connsiteX670" fmla="*/ 1369308 w 3211789"/>
              <a:gd name="connsiteY670" fmla="*/ 3283247 h 6108771"/>
              <a:gd name="connsiteX671" fmla="*/ 1371239 w 3211789"/>
              <a:gd name="connsiteY671" fmla="*/ 3267797 h 6108771"/>
              <a:gd name="connsiteX672" fmla="*/ 1390552 w 3211789"/>
              <a:gd name="connsiteY672" fmla="*/ 3240758 h 6108771"/>
              <a:gd name="connsiteX673" fmla="*/ 1415659 w 3211789"/>
              <a:gd name="connsiteY673" fmla="*/ 3227239 h 6108771"/>
              <a:gd name="connsiteX674" fmla="*/ 1434973 w 3211789"/>
              <a:gd name="connsiteY674" fmla="*/ 3260071 h 6108771"/>
              <a:gd name="connsiteX675" fmla="*/ 986906 w 3211789"/>
              <a:gd name="connsiteY675" fmla="*/ 3246552 h 6108771"/>
              <a:gd name="connsiteX676" fmla="*/ 942485 w 3211789"/>
              <a:gd name="connsiteY676" fmla="*/ 3262003 h 6108771"/>
              <a:gd name="connsiteX677" fmla="*/ 886477 w 3211789"/>
              <a:gd name="connsiteY677" fmla="*/ 3221445 h 6108771"/>
              <a:gd name="connsiteX678" fmla="*/ 928966 w 3211789"/>
              <a:gd name="connsiteY678" fmla="*/ 3215651 h 6108771"/>
              <a:gd name="connsiteX679" fmla="*/ 986906 w 3211789"/>
              <a:gd name="connsiteY679" fmla="*/ 3246552 h 6108771"/>
              <a:gd name="connsiteX680" fmla="*/ 1477462 w 3211789"/>
              <a:gd name="connsiteY680" fmla="*/ 3240758 h 6108771"/>
              <a:gd name="connsiteX681" fmla="*/ 1458148 w 3211789"/>
              <a:gd name="connsiteY681" fmla="*/ 3263934 h 6108771"/>
              <a:gd name="connsiteX682" fmla="*/ 1440767 w 3211789"/>
              <a:gd name="connsiteY682" fmla="*/ 3238827 h 6108771"/>
              <a:gd name="connsiteX683" fmla="*/ 1458148 w 3211789"/>
              <a:gd name="connsiteY683" fmla="*/ 3211788 h 6108771"/>
              <a:gd name="connsiteX684" fmla="*/ 1477462 w 3211789"/>
              <a:gd name="connsiteY684" fmla="*/ 3240758 h 6108771"/>
              <a:gd name="connsiteX685" fmla="*/ 1096991 w 3211789"/>
              <a:gd name="connsiteY685" fmla="*/ 3225308 h 6108771"/>
              <a:gd name="connsiteX686" fmla="*/ 1096991 w 3211789"/>
              <a:gd name="connsiteY686" fmla="*/ 3231102 h 6108771"/>
              <a:gd name="connsiteX687" fmla="*/ 1083472 w 3211789"/>
              <a:gd name="connsiteY687" fmla="*/ 3233033 h 6108771"/>
              <a:gd name="connsiteX688" fmla="*/ 1042914 w 3211789"/>
              <a:gd name="connsiteY688" fmla="*/ 3221445 h 6108771"/>
              <a:gd name="connsiteX689" fmla="*/ 1021670 w 3211789"/>
              <a:gd name="connsiteY689" fmla="*/ 3240758 h 6108771"/>
              <a:gd name="connsiteX690" fmla="*/ 986906 w 3211789"/>
              <a:gd name="connsiteY690" fmla="*/ 3229170 h 6108771"/>
              <a:gd name="connsiteX691" fmla="*/ 969524 w 3211789"/>
              <a:gd name="connsiteY691" fmla="*/ 3213720 h 6108771"/>
              <a:gd name="connsiteX692" fmla="*/ 994631 w 3211789"/>
              <a:gd name="connsiteY692" fmla="*/ 3209857 h 6108771"/>
              <a:gd name="connsiteX693" fmla="*/ 1040983 w 3211789"/>
              <a:gd name="connsiteY693" fmla="*/ 3219514 h 6108771"/>
              <a:gd name="connsiteX694" fmla="*/ 1075747 w 3211789"/>
              <a:gd name="connsiteY694" fmla="*/ 3202132 h 6108771"/>
              <a:gd name="connsiteX695" fmla="*/ 1096991 w 3211789"/>
              <a:gd name="connsiteY695" fmla="*/ 3225308 h 6108771"/>
              <a:gd name="connsiteX696" fmla="*/ 847851 w 3211789"/>
              <a:gd name="connsiteY696" fmla="*/ 3209857 h 6108771"/>
              <a:gd name="connsiteX697" fmla="*/ 815018 w 3211789"/>
              <a:gd name="connsiteY697" fmla="*/ 3240758 h 6108771"/>
              <a:gd name="connsiteX698" fmla="*/ 801499 w 3211789"/>
              <a:gd name="connsiteY698" fmla="*/ 3238827 h 6108771"/>
              <a:gd name="connsiteX699" fmla="*/ 801499 w 3211789"/>
              <a:gd name="connsiteY699" fmla="*/ 3180887 h 6108771"/>
              <a:gd name="connsiteX700" fmla="*/ 847851 w 3211789"/>
              <a:gd name="connsiteY700" fmla="*/ 3209857 h 6108771"/>
              <a:gd name="connsiteX701" fmla="*/ 1456217 w 3211789"/>
              <a:gd name="connsiteY701" fmla="*/ 3171231 h 6108771"/>
              <a:gd name="connsiteX702" fmla="*/ 1454286 w 3211789"/>
              <a:gd name="connsiteY702" fmla="*/ 3192475 h 6108771"/>
              <a:gd name="connsiteX703" fmla="*/ 1442698 w 3211789"/>
              <a:gd name="connsiteY703" fmla="*/ 3192475 h 6108771"/>
              <a:gd name="connsiteX704" fmla="*/ 1433041 w 3211789"/>
              <a:gd name="connsiteY704" fmla="*/ 3182819 h 6108771"/>
              <a:gd name="connsiteX705" fmla="*/ 1438835 w 3211789"/>
              <a:gd name="connsiteY705" fmla="*/ 3155780 h 6108771"/>
              <a:gd name="connsiteX706" fmla="*/ 1456217 w 3211789"/>
              <a:gd name="connsiteY706" fmla="*/ 3171231 h 6108771"/>
              <a:gd name="connsiteX707" fmla="*/ 1425316 w 3211789"/>
              <a:gd name="connsiteY707" fmla="*/ 3142261 h 6108771"/>
              <a:gd name="connsiteX708" fmla="*/ 1427247 w 3211789"/>
              <a:gd name="connsiteY708" fmla="*/ 3146123 h 6108771"/>
              <a:gd name="connsiteX709" fmla="*/ 1419522 w 3211789"/>
              <a:gd name="connsiteY709" fmla="*/ 3169299 h 6108771"/>
              <a:gd name="connsiteX710" fmla="*/ 1419522 w 3211789"/>
              <a:gd name="connsiteY710" fmla="*/ 3204063 h 6108771"/>
              <a:gd name="connsiteX711" fmla="*/ 1415659 w 3211789"/>
              <a:gd name="connsiteY711" fmla="*/ 3211788 h 6108771"/>
              <a:gd name="connsiteX712" fmla="*/ 1369308 w 3211789"/>
              <a:gd name="connsiteY712" fmla="*/ 3236896 h 6108771"/>
              <a:gd name="connsiteX713" fmla="*/ 1363514 w 3211789"/>
              <a:gd name="connsiteY713" fmla="*/ 3211788 h 6108771"/>
              <a:gd name="connsiteX714" fmla="*/ 1369308 w 3211789"/>
              <a:gd name="connsiteY714" fmla="*/ 3167368 h 6108771"/>
              <a:gd name="connsiteX715" fmla="*/ 1344200 w 3211789"/>
              <a:gd name="connsiteY715" fmla="*/ 3205994 h 6108771"/>
              <a:gd name="connsiteX716" fmla="*/ 1349994 w 3211789"/>
              <a:gd name="connsiteY716" fmla="*/ 3231102 h 6108771"/>
              <a:gd name="connsiteX717" fmla="*/ 1344200 w 3211789"/>
              <a:gd name="connsiteY717" fmla="*/ 3250415 h 6108771"/>
              <a:gd name="connsiteX718" fmla="*/ 1313299 w 3211789"/>
              <a:gd name="connsiteY718" fmla="*/ 3250415 h 6108771"/>
              <a:gd name="connsiteX719" fmla="*/ 1290123 w 3211789"/>
              <a:gd name="connsiteY719" fmla="*/ 3207926 h 6108771"/>
              <a:gd name="connsiteX720" fmla="*/ 1346132 w 3211789"/>
              <a:gd name="connsiteY720" fmla="*/ 3151917 h 6108771"/>
              <a:gd name="connsiteX721" fmla="*/ 1363514 w 3211789"/>
              <a:gd name="connsiteY721" fmla="*/ 3153849 h 6108771"/>
              <a:gd name="connsiteX722" fmla="*/ 1369308 w 3211789"/>
              <a:gd name="connsiteY722" fmla="*/ 3167368 h 6108771"/>
              <a:gd name="connsiteX723" fmla="*/ 1411797 w 3211789"/>
              <a:gd name="connsiteY723" fmla="*/ 3142261 h 6108771"/>
              <a:gd name="connsiteX724" fmla="*/ 1425316 w 3211789"/>
              <a:gd name="connsiteY724" fmla="*/ 3142261 h 6108771"/>
              <a:gd name="connsiteX725" fmla="*/ 1075747 w 3211789"/>
              <a:gd name="connsiteY725" fmla="*/ 3198269 h 6108771"/>
              <a:gd name="connsiteX726" fmla="*/ 1042914 w 3211789"/>
              <a:gd name="connsiteY726" fmla="*/ 3198269 h 6108771"/>
              <a:gd name="connsiteX727" fmla="*/ 1021670 w 3211789"/>
              <a:gd name="connsiteY727" fmla="*/ 3188612 h 6108771"/>
              <a:gd name="connsiteX728" fmla="*/ 1010082 w 3211789"/>
              <a:gd name="connsiteY728" fmla="*/ 3178956 h 6108771"/>
              <a:gd name="connsiteX729" fmla="*/ 998494 w 3211789"/>
              <a:gd name="connsiteY729" fmla="*/ 3148055 h 6108771"/>
              <a:gd name="connsiteX730" fmla="*/ 1002356 w 3211789"/>
              <a:gd name="connsiteY730" fmla="*/ 3142261 h 6108771"/>
              <a:gd name="connsiteX731" fmla="*/ 1075747 w 3211789"/>
              <a:gd name="connsiteY731" fmla="*/ 3198269 h 6108771"/>
              <a:gd name="connsiteX732" fmla="*/ 677894 w 3211789"/>
              <a:gd name="connsiteY732" fmla="*/ 3246552 h 6108771"/>
              <a:gd name="connsiteX733" fmla="*/ 764804 w 3211789"/>
              <a:gd name="connsiteY733" fmla="*/ 3435822 h 6108771"/>
              <a:gd name="connsiteX734" fmla="*/ 770598 w 3211789"/>
              <a:gd name="connsiteY734" fmla="*/ 3430028 h 6108771"/>
              <a:gd name="connsiteX735" fmla="*/ 770598 w 3211789"/>
              <a:gd name="connsiteY735" fmla="*/ 3422302 h 6108771"/>
              <a:gd name="connsiteX736" fmla="*/ 782186 w 3211789"/>
              <a:gd name="connsiteY736" fmla="*/ 3422302 h 6108771"/>
              <a:gd name="connsiteX737" fmla="*/ 784117 w 3211789"/>
              <a:gd name="connsiteY737" fmla="*/ 3505349 h 6108771"/>
              <a:gd name="connsiteX738" fmla="*/ 764804 w 3211789"/>
              <a:gd name="connsiteY738" fmla="*/ 3486036 h 6108771"/>
              <a:gd name="connsiteX739" fmla="*/ 685619 w 3211789"/>
              <a:gd name="connsiteY739" fmla="*/ 3350844 h 6108771"/>
              <a:gd name="connsiteX740" fmla="*/ 666306 w 3211789"/>
              <a:gd name="connsiteY740" fmla="*/ 3300629 h 6108771"/>
              <a:gd name="connsiteX741" fmla="*/ 660512 w 3211789"/>
              <a:gd name="connsiteY741" fmla="*/ 3256209 h 6108771"/>
              <a:gd name="connsiteX742" fmla="*/ 662444 w 3211789"/>
              <a:gd name="connsiteY742" fmla="*/ 3233033 h 6108771"/>
              <a:gd name="connsiteX743" fmla="*/ 666306 w 3211789"/>
              <a:gd name="connsiteY743" fmla="*/ 3205994 h 6108771"/>
              <a:gd name="connsiteX744" fmla="*/ 674032 w 3211789"/>
              <a:gd name="connsiteY744" fmla="*/ 3177025 h 6108771"/>
              <a:gd name="connsiteX745" fmla="*/ 683688 w 3211789"/>
              <a:gd name="connsiteY745" fmla="*/ 3165437 h 6108771"/>
              <a:gd name="connsiteX746" fmla="*/ 722315 w 3211789"/>
              <a:gd name="connsiteY746" fmla="*/ 3122948 h 6108771"/>
              <a:gd name="connsiteX747" fmla="*/ 677894 w 3211789"/>
              <a:gd name="connsiteY747" fmla="*/ 3246552 h 6108771"/>
              <a:gd name="connsiteX748" fmla="*/ 986906 w 3211789"/>
              <a:gd name="connsiteY748" fmla="*/ 3149986 h 6108771"/>
              <a:gd name="connsiteX749" fmla="*/ 983043 w 3211789"/>
              <a:gd name="connsiteY749" fmla="*/ 3153849 h 6108771"/>
              <a:gd name="connsiteX750" fmla="*/ 1000425 w 3211789"/>
              <a:gd name="connsiteY750" fmla="*/ 3196338 h 6108771"/>
              <a:gd name="connsiteX751" fmla="*/ 990768 w 3211789"/>
              <a:gd name="connsiteY751" fmla="*/ 3198269 h 6108771"/>
              <a:gd name="connsiteX752" fmla="*/ 911584 w 3211789"/>
              <a:gd name="connsiteY752" fmla="*/ 3115222 h 6108771"/>
              <a:gd name="connsiteX753" fmla="*/ 913515 w 3211789"/>
              <a:gd name="connsiteY753" fmla="*/ 3092046 h 6108771"/>
              <a:gd name="connsiteX754" fmla="*/ 986906 w 3211789"/>
              <a:gd name="connsiteY754" fmla="*/ 3149986 h 6108771"/>
              <a:gd name="connsiteX755" fmla="*/ 1307505 w 3211789"/>
              <a:gd name="connsiteY755" fmla="*/ 3084321 h 6108771"/>
              <a:gd name="connsiteX756" fmla="*/ 1286261 w 3211789"/>
              <a:gd name="connsiteY756" fmla="*/ 3122948 h 6108771"/>
              <a:gd name="connsiteX757" fmla="*/ 1280467 w 3211789"/>
              <a:gd name="connsiteY757" fmla="*/ 3149986 h 6108771"/>
              <a:gd name="connsiteX758" fmla="*/ 1255360 w 3211789"/>
              <a:gd name="connsiteY758" fmla="*/ 3159643 h 6108771"/>
              <a:gd name="connsiteX759" fmla="*/ 1209008 w 3211789"/>
              <a:gd name="connsiteY759" fmla="*/ 3132604 h 6108771"/>
              <a:gd name="connsiteX760" fmla="*/ 1162656 w 3211789"/>
              <a:gd name="connsiteY760" fmla="*/ 3119085 h 6108771"/>
              <a:gd name="connsiteX761" fmla="*/ 1210939 w 3211789"/>
              <a:gd name="connsiteY761" fmla="*/ 3093978 h 6108771"/>
              <a:gd name="connsiteX762" fmla="*/ 1220596 w 3211789"/>
              <a:gd name="connsiteY762" fmla="*/ 3121016 h 6108771"/>
              <a:gd name="connsiteX763" fmla="*/ 1282398 w 3211789"/>
              <a:gd name="connsiteY763" fmla="*/ 3084321 h 6108771"/>
              <a:gd name="connsiteX764" fmla="*/ 1307505 w 3211789"/>
              <a:gd name="connsiteY764" fmla="*/ 3084321 h 6108771"/>
              <a:gd name="connsiteX765" fmla="*/ 1388621 w 3211789"/>
              <a:gd name="connsiteY765" fmla="*/ 3117154 h 6108771"/>
              <a:gd name="connsiteX766" fmla="*/ 1434973 w 3211789"/>
              <a:gd name="connsiteY766" fmla="*/ 3084321 h 6108771"/>
              <a:gd name="connsiteX767" fmla="*/ 1444629 w 3211789"/>
              <a:gd name="connsiteY767" fmla="*/ 3103634 h 6108771"/>
              <a:gd name="connsiteX768" fmla="*/ 1442698 w 3211789"/>
              <a:gd name="connsiteY768" fmla="*/ 3119085 h 6108771"/>
              <a:gd name="connsiteX769" fmla="*/ 1406003 w 3211789"/>
              <a:gd name="connsiteY769" fmla="*/ 3128742 h 6108771"/>
              <a:gd name="connsiteX770" fmla="*/ 1380896 w 3211789"/>
              <a:gd name="connsiteY770" fmla="*/ 3130673 h 6108771"/>
              <a:gd name="connsiteX771" fmla="*/ 1365445 w 3211789"/>
              <a:gd name="connsiteY771" fmla="*/ 3138398 h 6108771"/>
              <a:gd name="connsiteX772" fmla="*/ 1334544 w 3211789"/>
              <a:gd name="connsiteY772" fmla="*/ 3146123 h 6108771"/>
              <a:gd name="connsiteX773" fmla="*/ 1299780 w 3211789"/>
              <a:gd name="connsiteY773" fmla="*/ 3159643 h 6108771"/>
              <a:gd name="connsiteX774" fmla="*/ 1297849 w 3211789"/>
              <a:gd name="connsiteY774" fmla="*/ 3148055 h 6108771"/>
              <a:gd name="connsiteX775" fmla="*/ 1361582 w 3211789"/>
              <a:gd name="connsiteY775" fmla="*/ 3082390 h 6108771"/>
              <a:gd name="connsiteX776" fmla="*/ 1388621 w 3211789"/>
              <a:gd name="connsiteY776" fmla="*/ 3117154 h 6108771"/>
              <a:gd name="connsiteX777" fmla="*/ 847851 w 3211789"/>
              <a:gd name="connsiteY777" fmla="*/ 3090115 h 6108771"/>
              <a:gd name="connsiteX778" fmla="*/ 896134 w 3211789"/>
              <a:gd name="connsiteY778" fmla="*/ 3128742 h 6108771"/>
              <a:gd name="connsiteX779" fmla="*/ 932829 w 3211789"/>
              <a:gd name="connsiteY779" fmla="*/ 3198269 h 6108771"/>
              <a:gd name="connsiteX780" fmla="*/ 894202 w 3211789"/>
              <a:gd name="connsiteY780" fmla="*/ 3205994 h 6108771"/>
              <a:gd name="connsiteX781" fmla="*/ 799567 w 3211789"/>
              <a:gd name="connsiteY781" fmla="*/ 3124879 h 6108771"/>
              <a:gd name="connsiteX782" fmla="*/ 816949 w 3211789"/>
              <a:gd name="connsiteY782" fmla="*/ 3082390 h 6108771"/>
              <a:gd name="connsiteX783" fmla="*/ 847851 w 3211789"/>
              <a:gd name="connsiteY783" fmla="*/ 3090115 h 6108771"/>
              <a:gd name="connsiteX784" fmla="*/ 482831 w 3211789"/>
              <a:gd name="connsiteY784" fmla="*/ 3084321 h 6108771"/>
              <a:gd name="connsiteX785" fmla="*/ 480899 w 3211789"/>
              <a:gd name="connsiteY785" fmla="*/ 3095909 h 6108771"/>
              <a:gd name="connsiteX786" fmla="*/ 473174 w 3211789"/>
              <a:gd name="connsiteY786" fmla="*/ 3086252 h 6108771"/>
              <a:gd name="connsiteX787" fmla="*/ 467380 w 3211789"/>
              <a:gd name="connsiteY787" fmla="*/ 3080458 h 6108771"/>
              <a:gd name="connsiteX788" fmla="*/ 473174 w 3211789"/>
              <a:gd name="connsiteY788" fmla="*/ 3074665 h 6108771"/>
              <a:gd name="connsiteX789" fmla="*/ 482831 w 3211789"/>
              <a:gd name="connsiteY789" fmla="*/ 3084321 h 6108771"/>
              <a:gd name="connsiteX790" fmla="*/ 871026 w 3211789"/>
              <a:gd name="connsiteY790" fmla="*/ 2964579 h 6108771"/>
              <a:gd name="connsiteX791" fmla="*/ 907722 w 3211789"/>
              <a:gd name="connsiteY791" fmla="*/ 2981961 h 6108771"/>
              <a:gd name="connsiteX792" fmla="*/ 896134 w 3211789"/>
              <a:gd name="connsiteY792" fmla="*/ 3014794 h 6108771"/>
              <a:gd name="connsiteX793" fmla="*/ 898065 w 3211789"/>
              <a:gd name="connsiteY793" fmla="*/ 3061145 h 6108771"/>
              <a:gd name="connsiteX794" fmla="*/ 865232 w 3211789"/>
              <a:gd name="connsiteY794" fmla="*/ 3080458 h 6108771"/>
              <a:gd name="connsiteX795" fmla="*/ 813087 w 3211789"/>
              <a:gd name="connsiteY795" fmla="*/ 3053420 h 6108771"/>
              <a:gd name="connsiteX796" fmla="*/ 840125 w 3211789"/>
              <a:gd name="connsiteY796" fmla="*/ 2974236 h 6108771"/>
              <a:gd name="connsiteX797" fmla="*/ 863301 w 3211789"/>
              <a:gd name="connsiteY797" fmla="*/ 2958785 h 6108771"/>
              <a:gd name="connsiteX798" fmla="*/ 871026 w 3211789"/>
              <a:gd name="connsiteY798" fmla="*/ 2964579 h 6108771"/>
              <a:gd name="connsiteX799" fmla="*/ 1944842 w 3211789"/>
              <a:gd name="connsiteY799" fmla="*/ 2933678 h 6108771"/>
              <a:gd name="connsiteX800" fmla="*/ 1898490 w 3211789"/>
              <a:gd name="connsiteY800" fmla="*/ 2968442 h 6108771"/>
              <a:gd name="connsiteX801" fmla="*/ 1886902 w 3211789"/>
              <a:gd name="connsiteY801" fmla="*/ 2987755 h 6108771"/>
              <a:gd name="connsiteX802" fmla="*/ 1881108 w 3211789"/>
              <a:gd name="connsiteY802" fmla="*/ 2991618 h 6108771"/>
              <a:gd name="connsiteX803" fmla="*/ 1852138 w 3211789"/>
              <a:gd name="connsiteY803" fmla="*/ 2974236 h 6108771"/>
              <a:gd name="connsiteX804" fmla="*/ 1921666 w 3211789"/>
              <a:gd name="connsiteY804" fmla="*/ 2931747 h 6108771"/>
              <a:gd name="connsiteX805" fmla="*/ 1944842 w 3211789"/>
              <a:gd name="connsiteY805" fmla="*/ 2933678 h 6108771"/>
              <a:gd name="connsiteX806" fmla="*/ 1456217 w 3211789"/>
              <a:gd name="connsiteY806" fmla="*/ 2962648 h 6108771"/>
              <a:gd name="connsiteX807" fmla="*/ 1434973 w 3211789"/>
              <a:gd name="connsiteY807" fmla="*/ 2981961 h 6108771"/>
              <a:gd name="connsiteX808" fmla="*/ 1442698 w 3211789"/>
              <a:gd name="connsiteY808" fmla="*/ 2997412 h 6108771"/>
              <a:gd name="connsiteX809" fmla="*/ 1434973 w 3211789"/>
              <a:gd name="connsiteY809" fmla="*/ 3018656 h 6108771"/>
              <a:gd name="connsiteX810" fmla="*/ 1452354 w 3211789"/>
              <a:gd name="connsiteY810" fmla="*/ 3018656 h 6108771"/>
              <a:gd name="connsiteX811" fmla="*/ 1450423 w 3211789"/>
              <a:gd name="connsiteY811" fmla="*/ 3022519 h 6108771"/>
              <a:gd name="connsiteX812" fmla="*/ 1454286 w 3211789"/>
              <a:gd name="connsiteY812" fmla="*/ 3041832 h 6108771"/>
              <a:gd name="connsiteX813" fmla="*/ 1417591 w 3211789"/>
              <a:gd name="connsiteY813" fmla="*/ 3076596 h 6108771"/>
              <a:gd name="connsiteX814" fmla="*/ 1415659 w 3211789"/>
              <a:gd name="connsiteY814" fmla="*/ 3049557 h 6108771"/>
              <a:gd name="connsiteX815" fmla="*/ 1411797 w 3211789"/>
              <a:gd name="connsiteY815" fmla="*/ 3047626 h 6108771"/>
              <a:gd name="connsiteX816" fmla="*/ 1392483 w 3211789"/>
              <a:gd name="connsiteY816" fmla="*/ 3065008 h 6108771"/>
              <a:gd name="connsiteX817" fmla="*/ 1363514 w 3211789"/>
              <a:gd name="connsiteY817" fmla="*/ 3072733 h 6108771"/>
              <a:gd name="connsiteX818" fmla="*/ 1328750 w 3211789"/>
              <a:gd name="connsiteY818" fmla="*/ 3051489 h 6108771"/>
              <a:gd name="connsiteX819" fmla="*/ 1334544 w 3211789"/>
              <a:gd name="connsiteY819" fmla="*/ 3030244 h 6108771"/>
              <a:gd name="connsiteX820" fmla="*/ 1332612 w 3211789"/>
              <a:gd name="connsiteY820" fmla="*/ 3026381 h 6108771"/>
              <a:gd name="connsiteX821" fmla="*/ 1317162 w 3211789"/>
              <a:gd name="connsiteY821" fmla="*/ 3063077 h 6108771"/>
              <a:gd name="connsiteX822" fmla="*/ 1243772 w 3211789"/>
              <a:gd name="connsiteY822" fmla="*/ 3070802 h 6108771"/>
              <a:gd name="connsiteX823" fmla="*/ 1243772 w 3211789"/>
              <a:gd name="connsiteY823" fmla="*/ 3047626 h 6108771"/>
              <a:gd name="connsiteX824" fmla="*/ 1158793 w 3211789"/>
              <a:gd name="connsiteY824" fmla="*/ 3113291 h 6108771"/>
              <a:gd name="connsiteX825" fmla="*/ 1143343 w 3211789"/>
              <a:gd name="connsiteY825" fmla="*/ 3084321 h 6108771"/>
              <a:gd name="connsiteX826" fmla="*/ 1145274 w 3211789"/>
              <a:gd name="connsiteY826" fmla="*/ 3063077 h 6108771"/>
              <a:gd name="connsiteX827" fmla="*/ 1145274 w 3211789"/>
              <a:gd name="connsiteY827" fmla="*/ 3055351 h 6108771"/>
              <a:gd name="connsiteX828" fmla="*/ 1226390 w 3211789"/>
              <a:gd name="connsiteY828" fmla="*/ 3001274 h 6108771"/>
              <a:gd name="connsiteX829" fmla="*/ 1245703 w 3211789"/>
              <a:gd name="connsiteY829" fmla="*/ 3005137 h 6108771"/>
              <a:gd name="connsiteX830" fmla="*/ 1253428 w 3211789"/>
              <a:gd name="connsiteY830" fmla="*/ 3026381 h 6108771"/>
              <a:gd name="connsiteX831" fmla="*/ 1322956 w 3211789"/>
              <a:gd name="connsiteY831" fmla="*/ 2983892 h 6108771"/>
              <a:gd name="connsiteX832" fmla="*/ 1351926 w 3211789"/>
              <a:gd name="connsiteY832" fmla="*/ 3001274 h 6108771"/>
              <a:gd name="connsiteX833" fmla="*/ 1390552 w 3211789"/>
              <a:gd name="connsiteY833" fmla="*/ 2981961 h 6108771"/>
              <a:gd name="connsiteX834" fmla="*/ 1375102 w 3211789"/>
              <a:gd name="connsiteY834" fmla="*/ 2962648 h 6108771"/>
              <a:gd name="connsiteX835" fmla="*/ 1427247 w 3211789"/>
              <a:gd name="connsiteY835" fmla="*/ 2916296 h 6108771"/>
              <a:gd name="connsiteX836" fmla="*/ 1456217 w 3211789"/>
              <a:gd name="connsiteY836" fmla="*/ 2962648 h 6108771"/>
              <a:gd name="connsiteX837" fmla="*/ 1357720 w 3211789"/>
              <a:gd name="connsiteY837" fmla="*/ 2908571 h 6108771"/>
              <a:gd name="connsiteX838" fmla="*/ 1375102 w 3211789"/>
              <a:gd name="connsiteY838" fmla="*/ 2922090 h 6108771"/>
              <a:gd name="connsiteX839" fmla="*/ 1377033 w 3211789"/>
              <a:gd name="connsiteY839" fmla="*/ 2925953 h 6108771"/>
              <a:gd name="connsiteX840" fmla="*/ 1357720 w 3211789"/>
              <a:gd name="connsiteY840" fmla="*/ 2966510 h 6108771"/>
              <a:gd name="connsiteX841" fmla="*/ 1321025 w 3211789"/>
              <a:gd name="connsiteY841" fmla="*/ 2972304 h 6108771"/>
              <a:gd name="connsiteX842" fmla="*/ 1270810 w 3211789"/>
              <a:gd name="connsiteY842" fmla="*/ 2987755 h 6108771"/>
              <a:gd name="connsiteX843" fmla="*/ 1265016 w 3211789"/>
              <a:gd name="connsiteY843" fmla="*/ 2987755 h 6108771"/>
              <a:gd name="connsiteX844" fmla="*/ 1263085 w 3211789"/>
              <a:gd name="connsiteY844" fmla="*/ 2966510 h 6108771"/>
              <a:gd name="connsiteX845" fmla="*/ 1334544 w 3211789"/>
              <a:gd name="connsiteY845" fmla="*/ 2906640 h 6108771"/>
              <a:gd name="connsiteX846" fmla="*/ 1357720 w 3211789"/>
              <a:gd name="connsiteY846" fmla="*/ 2908571 h 6108771"/>
              <a:gd name="connsiteX847" fmla="*/ 1265016 w 3211789"/>
              <a:gd name="connsiteY847" fmla="*/ 2918227 h 6108771"/>
              <a:gd name="connsiteX848" fmla="*/ 1257291 w 3211789"/>
              <a:gd name="connsiteY848" fmla="*/ 2937541 h 6108771"/>
              <a:gd name="connsiteX849" fmla="*/ 1249566 w 3211789"/>
              <a:gd name="connsiteY849" fmla="*/ 2970373 h 6108771"/>
              <a:gd name="connsiteX850" fmla="*/ 1203214 w 3211789"/>
              <a:gd name="connsiteY850" fmla="*/ 2993549 h 6108771"/>
              <a:gd name="connsiteX851" fmla="*/ 1164587 w 3211789"/>
              <a:gd name="connsiteY851" fmla="*/ 3007068 h 6108771"/>
              <a:gd name="connsiteX852" fmla="*/ 1160725 w 3211789"/>
              <a:gd name="connsiteY852" fmla="*/ 2976167 h 6108771"/>
              <a:gd name="connsiteX853" fmla="*/ 1237978 w 3211789"/>
              <a:gd name="connsiteY853" fmla="*/ 2904708 h 6108771"/>
              <a:gd name="connsiteX854" fmla="*/ 1265016 w 3211789"/>
              <a:gd name="connsiteY854" fmla="*/ 2918227 h 6108771"/>
              <a:gd name="connsiteX855" fmla="*/ 1012013 w 3211789"/>
              <a:gd name="connsiteY855" fmla="*/ 2943335 h 6108771"/>
              <a:gd name="connsiteX856" fmla="*/ 1017807 w 3211789"/>
              <a:gd name="connsiteY856" fmla="*/ 2991618 h 6108771"/>
              <a:gd name="connsiteX857" fmla="*/ 996562 w 3211789"/>
              <a:gd name="connsiteY857" fmla="*/ 3007068 h 6108771"/>
              <a:gd name="connsiteX858" fmla="*/ 952142 w 3211789"/>
              <a:gd name="connsiteY858" fmla="*/ 2985824 h 6108771"/>
              <a:gd name="connsiteX859" fmla="*/ 950211 w 3211789"/>
              <a:gd name="connsiteY859" fmla="*/ 2991618 h 6108771"/>
              <a:gd name="connsiteX860" fmla="*/ 998494 w 3211789"/>
              <a:gd name="connsiteY860" fmla="*/ 3026381 h 6108771"/>
              <a:gd name="connsiteX861" fmla="*/ 1002356 w 3211789"/>
              <a:gd name="connsiteY861" fmla="*/ 3041832 h 6108771"/>
              <a:gd name="connsiteX862" fmla="*/ 1029395 w 3211789"/>
              <a:gd name="connsiteY862" fmla="*/ 3026381 h 6108771"/>
              <a:gd name="connsiteX863" fmla="*/ 1060296 w 3211789"/>
              <a:gd name="connsiteY863" fmla="*/ 3061145 h 6108771"/>
              <a:gd name="connsiteX864" fmla="*/ 1050639 w 3211789"/>
              <a:gd name="connsiteY864" fmla="*/ 3084321 h 6108771"/>
              <a:gd name="connsiteX865" fmla="*/ 1046777 w 3211789"/>
              <a:gd name="connsiteY865" fmla="*/ 3134535 h 6108771"/>
              <a:gd name="connsiteX866" fmla="*/ 1035189 w 3211789"/>
              <a:gd name="connsiteY866" fmla="*/ 3140329 h 6108771"/>
              <a:gd name="connsiteX867" fmla="*/ 992700 w 3211789"/>
              <a:gd name="connsiteY867" fmla="*/ 3088184 h 6108771"/>
              <a:gd name="connsiteX868" fmla="*/ 998494 w 3211789"/>
              <a:gd name="connsiteY868" fmla="*/ 3041832 h 6108771"/>
              <a:gd name="connsiteX869" fmla="*/ 981112 w 3211789"/>
              <a:gd name="connsiteY869" fmla="*/ 3113291 h 6108771"/>
              <a:gd name="connsiteX870" fmla="*/ 973386 w 3211789"/>
              <a:gd name="connsiteY870" fmla="*/ 3113291 h 6108771"/>
              <a:gd name="connsiteX871" fmla="*/ 905790 w 3211789"/>
              <a:gd name="connsiteY871" fmla="*/ 3032175 h 6108771"/>
              <a:gd name="connsiteX872" fmla="*/ 944417 w 3211789"/>
              <a:gd name="connsiteY872" fmla="*/ 2983892 h 6108771"/>
              <a:gd name="connsiteX873" fmla="*/ 946348 w 3211789"/>
              <a:gd name="connsiteY873" fmla="*/ 2976167 h 6108771"/>
              <a:gd name="connsiteX874" fmla="*/ 942485 w 3211789"/>
              <a:gd name="connsiteY874" fmla="*/ 2945266 h 6108771"/>
              <a:gd name="connsiteX875" fmla="*/ 965661 w 3211789"/>
              <a:gd name="connsiteY875" fmla="*/ 2902777 h 6108771"/>
              <a:gd name="connsiteX876" fmla="*/ 1012013 w 3211789"/>
              <a:gd name="connsiteY876" fmla="*/ 2943335 h 6108771"/>
              <a:gd name="connsiteX877" fmla="*/ 1577890 w 3211789"/>
              <a:gd name="connsiteY877" fmla="*/ 2924021 h 6108771"/>
              <a:gd name="connsiteX878" fmla="*/ 1572096 w 3211789"/>
              <a:gd name="connsiteY878" fmla="*/ 2947197 h 6108771"/>
              <a:gd name="connsiteX879" fmla="*/ 1577890 w 3211789"/>
              <a:gd name="connsiteY879" fmla="*/ 2949129 h 6108771"/>
              <a:gd name="connsiteX880" fmla="*/ 1668663 w 3211789"/>
              <a:gd name="connsiteY880" fmla="*/ 2908571 h 6108771"/>
              <a:gd name="connsiteX881" fmla="*/ 1680250 w 3211789"/>
              <a:gd name="connsiteY881" fmla="*/ 2908571 h 6108771"/>
              <a:gd name="connsiteX882" fmla="*/ 1680250 w 3211789"/>
              <a:gd name="connsiteY882" fmla="*/ 2918227 h 6108771"/>
              <a:gd name="connsiteX883" fmla="*/ 1647418 w 3211789"/>
              <a:gd name="connsiteY883" fmla="*/ 3065008 h 6108771"/>
              <a:gd name="connsiteX884" fmla="*/ 1659006 w 3211789"/>
              <a:gd name="connsiteY884" fmla="*/ 3167368 h 6108771"/>
              <a:gd name="connsiteX885" fmla="*/ 1564371 w 3211789"/>
              <a:gd name="connsiteY885" fmla="*/ 3258140 h 6108771"/>
              <a:gd name="connsiteX886" fmla="*/ 1498706 w 3211789"/>
              <a:gd name="connsiteY886" fmla="*/ 3238827 h 6108771"/>
              <a:gd name="connsiteX887" fmla="*/ 1485187 w 3211789"/>
              <a:gd name="connsiteY887" fmla="*/ 3217582 h 6108771"/>
              <a:gd name="connsiteX888" fmla="*/ 1469736 w 3211789"/>
              <a:gd name="connsiteY888" fmla="*/ 3167368 h 6108771"/>
              <a:gd name="connsiteX889" fmla="*/ 1462011 w 3211789"/>
              <a:gd name="connsiteY889" fmla="*/ 3101703 h 6108771"/>
              <a:gd name="connsiteX890" fmla="*/ 1463942 w 3211789"/>
              <a:gd name="connsiteY890" fmla="*/ 3068871 h 6108771"/>
              <a:gd name="connsiteX891" fmla="*/ 1465874 w 3211789"/>
              <a:gd name="connsiteY891" fmla="*/ 3055351 h 6108771"/>
              <a:gd name="connsiteX892" fmla="*/ 1467805 w 3211789"/>
              <a:gd name="connsiteY892" fmla="*/ 3043763 h 6108771"/>
              <a:gd name="connsiteX893" fmla="*/ 1471668 w 3211789"/>
              <a:gd name="connsiteY893" fmla="*/ 3016725 h 6108771"/>
              <a:gd name="connsiteX894" fmla="*/ 1496775 w 3211789"/>
              <a:gd name="connsiteY894" fmla="*/ 2991618 h 6108771"/>
              <a:gd name="connsiteX895" fmla="*/ 1572096 w 3211789"/>
              <a:gd name="connsiteY895" fmla="*/ 2949129 h 6108771"/>
              <a:gd name="connsiteX896" fmla="*/ 1535401 w 3211789"/>
              <a:gd name="connsiteY896" fmla="*/ 2895052 h 6108771"/>
              <a:gd name="connsiteX897" fmla="*/ 1546989 w 3211789"/>
              <a:gd name="connsiteY897" fmla="*/ 2887326 h 6108771"/>
              <a:gd name="connsiteX898" fmla="*/ 1577890 w 3211789"/>
              <a:gd name="connsiteY898" fmla="*/ 2924021 h 6108771"/>
              <a:gd name="connsiteX899" fmla="*/ 393990 w 3211789"/>
              <a:gd name="connsiteY899" fmla="*/ 2937541 h 6108771"/>
              <a:gd name="connsiteX900" fmla="*/ 415234 w 3211789"/>
              <a:gd name="connsiteY900" fmla="*/ 2966510 h 6108771"/>
              <a:gd name="connsiteX901" fmla="*/ 471243 w 3211789"/>
              <a:gd name="connsiteY901" fmla="*/ 3039901 h 6108771"/>
              <a:gd name="connsiteX902" fmla="*/ 471243 w 3211789"/>
              <a:gd name="connsiteY902" fmla="*/ 3016725 h 6108771"/>
              <a:gd name="connsiteX903" fmla="*/ 494419 w 3211789"/>
              <a:gd name="connsiteY903" fmla="*/ 2912433 h 6108771"/>
              <a:gd name="connsiteX904" fmla="*/ 507938 w 3211789"/>
              <a:gd name="connsiteY904" fmla="*/ 2947197 h 6108771"/>
              <a:gd name="connsiteX905" fmla="*/ 536908 w 3211789"/>
              <a:gd name="connsiteY905" fmla="*/ 2954923 h 6108771"/>
              <a:gd name="connsiteX906" fmla="*/ 548496 w 3211789"/>
              <a:gd name="connsiteY906" fmla="*/ 2933678 h 6108771"/>
              <a:gd name="connsiteX907" fmla="*/ 565877 w 3211789"/>
              <a:gd name="connsiteY907" fmla="*/ 3022519 h 6108771"/>
              <a:gd name="connsiteX908" fmla="*/ 534976 w 3211789"/>
              <a:gd name="connsiteY908" fmla="*/ 3167368 h 6108771"/>
              <a:gd name="connsiteX909" fmla="*/ 536908 w 3211789"/>
              <a:gd name="connsiteY909" fmla="*/ 3192475 h 6108771"/>
              <a:gd name="connsiteX910" fmla="*/ 571671 w 3211789"/>
              <a:gd name="connsiteY910" fmla="*/ 3236896 h 6108771"/>
              <a:gd name="connsiteX911" fmla="*/ 625748 w 3211789"/>
              <a:gd name="connsiteY911" fmla="*/ 3262003 h 6108771"/>
              <a:gd name="connsiteX912" fmla="*/ 629611 w 3211789"/>
              <a:gd name="connsiteY912" fmla="*/ 3296767 h 6108771"/>
              <a:gd name="connsiteX913" fmla="*/ 602573 w 3211789"/>
              <a:gd name="connsiteY913" fmla="*/ 3387539 h 6108771"/>
              <a:gd name="connsiteX914" fmla="*/ 633474 w 3211789"/>
              <a:gd name="connsiteY914" fmla="*/ 3462860 h 6108771"/>
              <a:gd name="connsiteX915" fmla="*/ 614161 w 3211789"/>
              <a:gd name="connsiteY915" fmla="*/ 3526594 h 6108771"/>
              <a:gd name="connsiteX916" fmla="*/ 573603 w 3211789"/>
              <a:gd name="connsiteY916" fmla="*/ 3511143 h 6108771"/>
              <a:gd name="connsiteX917" fmla="*/ 558152 w 3211789"/>
              <a:gd name="connsiteY917" fmla="*/ 3511143 h 6108771"/>
              <a:gd name="connsiteX918" fmla="*/ 509869 w 3211789"/>
              <a:gd name="connsiteY918" fmla="*/ 3555564 h 6108771"/>
              <a:gd name="connsiteX919" fmla="*/ 533045 w 3211789"/>
              <a:gd name="connsiteY919" fmla="*/ 3561358 h 6108771"/>
              <a:gd name="connsiteX920" fmla="*/ 579397 w 3211789"/>
              <a:gd name="connsiteY920" fmla="*/ 3543976 h 6108771"/>
              <a:gd name="connsiteX921" fmla="*/ 587122 w 3211789"/>
              <a:gd name="connsiteY921" fmla="*/ 3543976 h 6108771"/>
              <a:gd name="connsiteX922" fmla="*/ 589053 w 3211789"/>
              <a:gd name="connsiteY922" fmla="*/ 3553632 h 6108771"/>
              <a:gd name="connsiteX923" fmla="*/ 565877 w 3211789"/>
              <a:gd name="connsiteY923" fmla="*/ 3563289 h 6108771"/>
              <a:gd name="connsiteX924" fmla="*/ 519526 w 3211789"/>
              <a:gd name="connsiteY924" fmla="*/ 3572946 h 6108771"/>
              <a:gd name="connsiteX925" fmla="*/ 455792 w 3211789"/>
              <a:gd name="connsiteY925" fmla="*/ 3561358 h 6108771"/>
              <a:gd name="connsiteX926" fmla="*/ 492487 w 3211789"/>
              <a:gd name="connsiteY926" fmla="*/ 3549770 h 6108771"/>
              <a:gd name="connsiteX927" fmla="*/ 546564 w 3211789"/>
              <a:gd name="connsiteY927" fmla="*/ 3509212 h 6108771"/>
              <a:gd name="connsiteX928" fmla="*/ 525320 w 3211789"/>
              <a:gd name="connsiteY928" fmla="*/ 3466723 h 6108771"/>
              <a:gd name="connsiteX929" fmla="*/ 465449 w 3211789"/>
              <a:gd name="connsiteY929" fmla="*/ 3331530 h 6108771"/>
              <a:gd name="connsiteX930" fmla="*/ 428754 w 3211789"/>
              <a:gd name="connsiteY930" fmla="*/ 3252346 h 6108771"/>
              <a:gd name="connsiteX931" fmla="*/ 353432 w 3211789"/>
              <a:gd name="connsiteY931" fmla="*/ 3223376 h 6108771"/>
              <a:gd name="connsiteX932" fmla="*/ 310943 w 3211789"/>
              <a:gd name="connsiteY932" fmla="*/ 3200200 h 6108771"/>
              <a:gd name="connsiteX933" fmla="*/ 253003 w 3211789"/>
              <a:gd name="connsiteY933" fmla="*/ 3144192 h 6108771"/>
              <a:gd name="connsiteX934" fmla="*/ 227896 w 3211789"/>
              <a:gd name="connsiteY934" fmla="*/ 3128742 h 6108771"/>
              <a:gd name="connsiteX935" fmla="*/ 220171 w 3211789"/>
              <a:gd name="connsiteY935" fmla="*/ 3119085 h 6108771"/>
              <a:gd name="connsiteX936" fmla="*/ 220171 w 3211789"/>
              <a:gd name="connsiteY936" fmla="*/ 3074665 h 6108771"/>
              <a:gd name="connsiteX937" fmla="*/ 144849 w 3211789"/>
              <a:gd name="connsiteY937" fmla="*/ 3047626 h 6108771"/>
              <a:gd name="connsiteX938" fmla="*/ 129399 w 3211789"/>
              <a:gd name="connsiteY938" fmla="*/ 3047626 h 6108771"/>
              <a:gd name="connsiteX939" fmla="*/ 193132 w 3211789"/>
              <a:gd name="connsiteY939" fmla="*/ 3012862 h 6108771"/>
              <a:gd name="connsiteX940" fmla="*/ 237553 w 3211789"/>
              <a:gd name="connsiteY940" fmla="*/ 3022519 h 6108771"/>
              <a:gd name="connsiteX941" fmla="*/ 177682 w 3211789"/>
              <a:gd name="connsiteY941" fmla="*/ 3026381 h 6108771"/>
              <a:gd name="connsiteX942" fmla="*/ 185407 w 3211789"/>
              <a:gd name="connsiteY942" fmla="*/ 3034107 h 6108771"/>
              <a:gd name="connsiteX943" fmla="*/ 237553 w 3211789"/>
              <a:gd name="connsiteY943" fmla="*/ 3065008 h 6108771"/>
              <a:gd name="connsiteX944" fmla="*/ 258797 w 3211789"/>
              <a:gd name="connsiteY944" fmla="*/ 3039901 h 6108771"/>
              <a:gd name="connsiteX945" fmla="*/ 301286 w 3211789"/>
              <a:gd name="connsiteY945" fmla="*/ 3059214 h 6108771"/>
              <a:gd name="connsiteX946" fmla="*/ 330256 w 3211789"/>
              <a:gd name="connsiteY946" fmla="*/ 3095909 h 6108771"/>
              <a:gd name="connsiteX947" fmla="*/ 355363 w 3211789"/>
              <a:gd name="connsiteY947" fmla="*/ 3103634 h 6108771"/>
              <a:gd name="connsiteX948" fmla="*/ 401715 w 3211789"/>
              <a:gd name="connsiteY948" fmla="*/ 3157711 h 6108771"/>
              <a:gd name="connsiteX949" fmla="*/ 409440 w 3211789"/>
              <a:gd name="connsiteY949" fmla="*/ 3151917 h 6108771"/>
              <a:gd name="connsiteX950" fmla="*/ 386264 w 3211789"/>
              <a:gd name="connsiteY950" fmla="*/ 3109428 h 6108771"/>
              <a:gd name="connsiteX951" fmla="*/ 363089 w 3211789"/>
              <a:gd name="connsiteY951" fmla="*/ 3086252 h 6108771"/>
              <a:gd name="connsiteX952" fmla="*/ 351501 w 3211789"/>
              <a:gd name="connsiteY952" fmla="*/ 3055351 h 6108771"/>
              <a:gd name="connsiteX953" fmla="*/ 337981 w 3211789"/>
              <a:gd name="connsiteY953" fmla="*/ 2991618 h 6108771"/>
              <a:gd name="connsiteX954" fmla="*/ 345707 w 3211789"/>
              <a:gd name="connsiteY954" fmla="*/ 2956854 h 6108771"/>
              <a:gd name="connsiteX955" fmla="*/ 368883 w 3211789"/>
              <a:gd name="connsiteY955" fmla="*/ 2962648 h 6108771"/>
              <a:gd name="connsiteX956" fmla="*/ 395921 w 3211789"/>
              <a:gd name="connsiteY956" fmla="*/ 2941403 h 6108771"/>
              <a:gd name="connsiteX957" fmla="*/ 378539 w 3211789"/>
              <a:gd name="connsiteY957" fmla="*/ 2924021 h 6108771"/>
              <a:gd name="connsiteX958" fmla="*/ 328325 w 3211789"/>
              <a:gd name="connsiteY958" fmla="*/ 2898914 h 6108771"/>
              <a:gd name="connsiteX959" fmla="*/ 316737 w 3211789"/>
              <a:gd name="connsiteY959" fmla="*/ 2900846 h 6108771"/>
              <a:gd name="connsiteX960" fmla="*/ 330256 w 3211789"/>
              <a:gd name="connsiteY960" fmla="*/ 2924021 h 6108771"/>
              <a:gd name="connsiteX961" fmla="*/ 330256 w 3211789"/>
              <a:gd name="connsiteY961" fmla="*/ 2929815 h 6108771"/>
              <a:gd name="connsiteX962" fmla="*/ 266522 w 3211789"/>
              <a:gd name="connsiteY962" fmla="*/ 2904708 h 6108771"/>
              <a:gd name="connsiteX963" fmla="*/ 318668 w 3211789"/>
              <a:gd name="connsiteY963" fmla="*/ 2887326 h 6108771"/>
              <a:gd name="connsiteX964" fmla="*/ 393990 w 3211789"/>
              <a:gd name="connsiteY964" fmla="*/ 2937541 h 6108771"/>
              <a:gd name="connsiteX965" fmla="*/ 1759435 w 3211789"/>
              <a:gd name="connsiteY965" fmla="*/ 2887326 h 6108771"/>
              <a:gd name="connsiteX966" fmla="*/ 1738190 w 3211789"/>
              <a:gd name="connsiteY966" fmla="*/ 2916296 h 6108771"/>
              <a:gd name="connsiteX967" fmla="*/ 1726602 w 3211789"/>
              <a:gd name="connsiteY967" fmla="*/ 2947197 h 6108771"/>
              <a:gd name="connsiteX968" fmla="*/ 1705358 w 3211789"/>
              <a:gd name="connsiteY968" fmla="*/ 2956854 h 6108771"/>
              <a:gd name="connsiteX969" fmla="*/ 1682182 w 3211789"/>
              <a:gd name="connsiteY969" fmla="*/ 2941403 h 6108771"/>
              <a:gd name="connsiteX970" fmla="*/ 1747847 w 3211789"/>
              <a:gd name="connsiteY970" fmla="*/ 2885395 h 6108771"/>
              <a:gd name="connsiteX971" fmla="*/ 1759435 w 3211789"/>
              <a:gd name="connsiteY971" fmla="*/ 2887326 h 6108771"/>
              <a:gd name="connsiteX972" fmla="*/ 942485 w 3211789"/>
              <a:gd name="connsiteY972" fmla="*/ 2900846 h 6108771"/>
              <a:gd name="connsiteX973" fmla="*/ 913515 w 3211789"/>
              <a:gd name="connsiteY973" fmla="*/ 2956854 h 6108771"/>
              <a:gd name="connsiteX974" fmla="*/ 867164 w 3211789"/>
              <a:gd name="connsiteY974" fmla="*/ 2956854 h 6108771"/>
              <a:gd name="connsiteX975" fmla="*/ 867164 w 3211789"/>
              <a:gd name="connsiteY975" fmla="*/ 2937541 h 6108771"/>
              <a:gd name="connsiteX976" fmla="*/ 907722 w 3211789"/>
              <a:gd name="connsiteY976" fmla="*/ 2883464 h 6108771"/>
              <a:gd name="connsiteX977" fmla="*/ 942485 w 3211789"/>
              <a:gd name="connsiteY977" fmla="*/ 2900846 h 6108771"/>
              <a:gd name="connsiteX978" fmla="*/ 546564 w 3211789"/>
              <a:gd name="connsiteY978" fmla="*/ 2918227 h 6108771"/>
              <a:gd name="connsiteX979" fmla="*/ 546564 w 3211789"/>
              <a:gd name="connsiteY979" fmla="*/ 2929815 h 6108771"/>
              <a:gd name="connsiteX980" fmla="*/ 507938 w 3211789"/>
              <a:gd name="connsiteY980" fmla="*/ 2877670 h 6108771"/>
              <a:gd name="connsiteX981" fmla="*/ 546564 w 3211789"/>
              <a:gd name="connsiteY981" fmla="*/ 2918227 h 6108771"/>
              <a:gd name="connsiteX982" fmla="*/ 486693 w 3211789"/>
              <a:gd name="connsiteY982" fmla="*/ 2871876 h 6108771"/>
              <a:gd name="connsiteX983" fmla="*/ 473174 w 3211789"/>
              <a:gd name="connsiteY983" fmla="*/ 2889258 h 6108771"/>
              <a:gd name="connsiteX984" fmla="*/ 430685 w 3211789"/>
              <a:gd name="connsiteY984" fmla="*/ 2866082 h 6108771"/>
              <a:gd name="connsiteX985" fmla="*/ 457723 w 3211789"/>
              <a:gd name="connsiteY985" fmla="*/ 2864150 h 6108771"/>
              <a:gd name="connsiteX986" fmla="*/ 486693 w 3211789"/>
              <a:gd name="connsiteY986" fmla="*/ 2871876 h 6108771"/>
              <a:gd name="connsiteX987" fmla="*/ 1527676 w 3211789"/>
              <a:gd name="connsiteY987" fmla="*/ 2873807 h 6108771"/>
              <a:gd name="connsiteX988" fmla="*/ 1490981 w 3211789"/>
              <a:gd name="connsiteY988" fmla="*/ 2896983 h 6108771"/>
              <a:gd name="connsiteX989" fmla="*/ 1498706 w 3211789"/>
              <a:gd name="connsiteY989" fmla="*/ 2858356 h 6108771"/>
              <a:gd name="connsiteX990" fmla="*/ 1527676 w 3211789"/>
              <a:gd name="connsiteY990" fmla="*/ 2873807 h 6108771"/>
              <a:gd name="connsiteX991" fmla="*/ 1160725 w 3211789"/>
              <a:gd name="connsiteY991" fmla="*/ 2840975 h 6108771"/>
              <a:gd name="connsiteX992" fmla="*/ 1154931 w 3211789"/>
              <a:gd name="connsiteY992" fmla="*/ 2883464 h 6108771"/>
              <a:gd name="connsiteX993" fmla="*/ 1166519 w 3211789"/>
              <a:gd name="connsiteY993" fmla="*/ 2916296 h 6108771"/>
              <a:gd name="connsiteX994" fmla="*/ 1151068 w 3211789"/>
              <a:gd name="connsiteY994" fmla="*/ 2952991 h 6108771"/>
              <a:gd name="connsiteX995" fmla="*/ 1143343 w 3211789"/>
              <a:gd name="connsiteY995" fmla="*/ 2981961 h 6108771"/>
              <a:gd name="connsiteX996" fmla="*/ 1087335 w 3211789"/>
              <a:gd name="connsiteY996" fmla="*/ 2914365 h 6108771"/>
              <a:gd name="connsiteX997" fmla="*/ 1141412 w 3211789"/>
              <a:gd name="connsiteY997" fmla="*/ 2840975 h 6108771"/>
              <a:gd name="connsiteX998" fmla="*/ 1160725 w 3211789"/>
              <a:gd name="connsiteY998" fmla="*/ 2840975 h 6108771"/>
              <a:gd name="connsiteX999" fmla="*/ 1396346 w 3211789"/>
              <a:gd name="connsiteY999" fmla="*/ 2835181 h 6108771"/>
              <a:gd name="connsiteX1000" fmla="*/ 1434973 w 3211789"/>
              <a:gd name="connsiteY1000" fmla="*/ 2896983 h 6108771"/>
              <a:gd name="connsiteX1001" fmla="*/ 1409865 w 3211789"/>
              <a:gd name="connsiteY1001" fmla="*/ 2908571 h 6108771"/>
              <a:gd name="connsiteX1002" fmla="*/ 1380896 w 3211789"/>
              <a:gd name="connsiteY1002" fmla="*/ 2877670 h 6108771"/>
              <a:gd name="connsiteX1003" fmla="*/ 1390552 w 3211789"/>
              <a:gd name="connsiteY1003" fmla="*/ 2835181 h 6108771"/>
              <a:gd name="connsiteX1004" fmla="*/ 1396346 w 3211789"/>
              <a:gd name="connsiteY1004" fmla="*/ 2835181 h 6108771"/>
              <a:gd name="connsiteX1005" fmla="*/ 956005 w 3211789"/>
              <a:gd name="connsiteY1005" fmla="*/ 2866082 h 6108771"/>
              <a:gd name="connsiteX1006" fmla="*/ 940554 w 3211789"/>
              <a:gd name="connsiteY1006" fmla="*/ 2881532 h 6108771"/>
              <a:gd name="connsiteX1007" fmla="*/ 911584 w 3211789"/>
              <a:gd name="connsiteY1007" fmla="*/ 2866082 h 6108771"/>
              <a:gd name="connsiteX1008" fmla="*/ 946348 w 3211789"/>
              <a:gd name="connsiteY1008" fmla="*/ 2833249 h 6108771"/>
              <a:gd name="connsiteX1009" fmla="*/ 956005 w 3211789"/>
              <a:gd name="connsiteY1009" fmla="*/ 2866082 h 6108771"/>
              <a:gd name="connsiteX1010" fmla="*/ 1278535 w 3211789"/>
              <a:gd name="connsiteY1010" fmla="*/ 2817799 h 6108771"/>
              <a:gd name="connsiteX1011" fmla="*/ 1266947 w 3211789"/>
              <a:gd name="connsiteY1011" fmla="*/ 2846769 h 6108771"/>
              <a:gd name="connsiteX1012" fmla="*/ 1266947 w 3211789"/>
              <a:gd name="connsiteY1012" fmla="*/ 2895052 h 6108771"/>
              <a:gd name="connsiteX1013" fmla="*/ 1170381 w 3211789"/>
              <a:gd name="connsiteY1013" fmla="*/ 2902777 h 6108771"/>
              <a:gd name="connsiteX1014" fmla="*/ 1168450 w 3211789"/>
              <a:gd name="connsiteY1014" fmla="*/ 2885395 h 6108771"/>
              <a:gd name="connsiteX1015" fmla="*/ 1195489 w 3211789"/>
              <a:gd name="connsiteY1015" fmla="*/ 2821661 h 6108771"/>
              <a:gd name="connsiteX1016" fmla="*/ 1266947 w 3211789"/>
              <a:gd name="connsiteY1016" fmla="*/ 2806211 h 6108771"/>
              <a:gd name="connsiteX1017" fmla="*/ 1278535 w 3211789"/>
              <a:gd name="connsiteY1017" fmla="*/ 2817799 h 6108771"/>
              <a:gd name="connsiteX1018" fmla="*/ 1568234 w 3211789"/>
              <a:gd name="connsiteY1018" fmla="*/ 2788829 h 6108771"/>
              <a:gd name="connsiteX1019" fmla="*/ 1618448 w 3211789"/>
              <a:gd name="connsiteY1019" fmla="*/ 2833249 h 6108771"/>
              <a:gd name="connsiteX1020" fmla="*/ 1560508 w 3211789"/>
              <a:gd name="connsiteY1020" fmla="*/ 2858356 h 6108771"/>
              <a:gd name="connsiteX1021" fmla="*/ 1546989 w 3211789"/>
              <a:gd name="connsiteY1021" fmla="*/ 2810073 h 6108771"/>
              <a:gd name="connsiteX1022" fmla="*/ 1556646 w 3211789"/>
              <a:gd name="connsiteY1022" fmla="*/ 2788829 h 6108771"/>
              <a:gd name="connsiteX1023" fmla="*/ 1562440 w 3211789"/>
              <a:gd name="connsiteY1023" fmla="*/ 2786898 h 6108771"/>
              <a:gd name="connsiteX1024" fmla="*/ 1568234 w 3211789"/>
              <a:gd name="connsiteY1024" fmla="*/ 2788829 h 6108771"/>
              <a:gd name="connsiteX1025" fmla="*/ 1027463 w 3211789"/>
              <a:gd name="connsiteY1025" fmla="*/ 2840975 h 6108771"/>
              <a:gd name="connsiteX1026" fmla="*/ 1056433 w 3211789"/>
              <a:gd name="connsiteY1026" fmla="*/ 2877670 h 6108771"/>
              <a:gd name="connsiteX1027" fmla="*/ 1050639 w 3211789"/>
              <a:gd name="connsiteY1027" fmla="*/ 2895052 h 6108771"/>
              <a:gd name="connsiteX1028" fmla="*/ 1071884 w 3211789"/>
              <a:gd name="connsiteY1028" fmla="*/ 2896983 h 6108771"/>
              <a:gd name="connsiteX1029" fmla="*/ 1085403 w 3211789"/>
              <a:gd name="connsiteY1029" fmla="*/ 2956854 h 6108771"/>
              <a:gd name="connsiteX1030" fmla="*/ 1122098 w 3211789"/>
              <a:gd name="connsiteY1030" fmla="*/ 2997412 h 6108771"/>
              <a:gd name="connsiteX1031" fmla="*/ 1116304 w 3211789"/>
              <a:gd name="connsiteY1031" fmla="*/ 3007068 h 6108771"/>
              <a:gd name="connsiteX1032" fmla="*/ 1129824 w 3211789"/>
              <a:gd name="connsiteY1032" fmla="*/ 3007068 h 6108771"/>
              <a:gd name="connsiteX1033" fmla="*/ 1151068 w 3211789"/>
              <a:gd name="connsiteY1033" fmla="*/ 3020587 h 6108771"/>
              <a:gd name="connsiteX1034" fmla="*/ 1131755 w 3211789"/>
              <a:gd name="connsiteY1034" fmla="*/ 3078527 h 6108771"/>
              <a:gd name="connsiteX1035" fmla="*/ 1139480 w 3211789"/>
              <a:gd name="connsiteY1035" fmla="*/ 3124879 h 6108771"/>
              <a:gd name="connsiteX1036" fmla="*/ 1108579 w 3211789"/>
              <a:gd name="connsiteY1036" fmla="*/ 3124879 h 6108771"/>
              <a:gd name="connsiteX1037" fmla="*/ 1156862 w 3211789"/>
              <a:gd name="connsiteY1037" fmla="*/ 3153849 h 6108771"/>
              <a:gd name="connsiteX1038" fmla="*/ 1164587 w 3211789"/>
              <a:gd name="connsiteY1038" fmla="*/ 3182819 h 6108771"/>
              <a:gd name="connsiteX1039" fmla="*/ 1131755 w 3211789"/>
              <a:gd name="connsiteY1039" fmla="*/ 3205994 h 6108771"/>
              <a:gd name="connsiteX1040" fmla="*/ 1062227 w 3211789"/>
              <a:gd name="connsiteY1040" fmla="*/ 3142261 h 6108771"/>
              <a:gd name="connsiteX1041" fmla="*/ 1060296 w 3211789"/>
              <a:gd name="connsiteY1041" fmla="*/ 3119085 h 6108771"/>
              <a:gd name="connsiteX1042" fmla="*/ 1066090 w 3211789"/>
              <a:gd name="connsiteY1042" fmla="*/ 3086252 h 6108771"/>
              <a:gd name="connsiteX1043" fmla="*/ 1098922 w 3211789"/>
              <a:gd name="connsiteY1043" fmla="*/ 3124879 h 6108771"/>
              <a:gd name="connsiteX1044" fmla="*/ 1108579 w 3211789"/>
              <a:gd name="connsiteY1044" fmla="*/ 3122948 h 6108771"/>
              <a:gd name="connsiteX1045" fmla="*/ 1081541 w 3211789"/>
              <a:gd name="connsiteY1045" fmla="*/ 3061145 h 6108771"/>
              <a:gd name="connsiteX1046" fmla="*/ 1085403 w 3211789"/>
              <a:gd name="connsiteY1046" fmla="*/ 3037969 h 6108771"/>
              <a:gd name="connsiteX1047" fmla="*/ 1069953 w 3211789"/>
              <a:gd name="connsiteY1047" fmla="*/ 3036038 h 6108771"/>
              <a:gd name="connsiteX1048" fmla="*/ 1027463 w 3211789"/>
              <a:gd name="connsiteY1048" fmla="*/ 2997412 h 6108771"/>
              <a:gd name="connsiteX1049" fmla="*/ 1027463 w 3211789"/>
              <a:gd name="connsiteY1049" fmla="*/ 2945266 h 6108771"/>
              <a:gd name="connsiteX1050" fmla="*/ 1040983 w 3211789"/>
              <a:gd name="connsiteY1050" fmla="*/ 2910502 h 6108771"/>
              <a:gd name="connsiteX1051" fmla="*/ 1015876 w 3211789"/>
              <a:gd name="connsiteY1051" fmla="*/ 2918227 h 6108771"/>
              <a:gd name="connsiteX1052" fmla="*/ 961799 w 3211789"/>
              <a:gd name="connsiteY1052" fmla="*/ 2837112 h 6108771"/>
              <a:gd name="connsiteX1053" fmla="*/ 1019738 w 3211789"/>
              <a:gd name="connsiteY1053" fmla="*/ 2784966 h 6108771"/>
              <a:gd name="connsiteX1054" fmla="*/ 1027463 w 3211789"/>
              <a:gd name="connsiteY1054" fmla="*/ 2840975 h 6108771"/>
              <a:gd name="connsiteX1055" fmla="*/ 1539264 w 3211789"/>
              <a:gd name="connsiteY1055" fmla="*/ 2792692 h 6108771"/>
              <a:gd name="connsiteX1056" fmla="*/ 1535401 w 3211789"/>
              <a:gd name="connsiteY1056" fmla="*/ 2810073 h 6108771"/>
              <a:gd name="connsiteX1057" fmla="*/ 1535401 w 3211789"/>
              <a:gd name="connsiteY1057" fmla="*/ 2858356 h 6108771"/>
              <a:gd name="connsiteX1058" fmla="*/ 1498706 w 3211789"/>
              <a:gd name="connsiteY1058" fmla="*/ 2831318 h 6108771"/>
              <a:gd name="connsiteX1059" fmla="*/ 1496775 w 3211789"/>
              <a:gd name="connsiteY1059" fmla="*/ 2796554 h 6108771"/>
              <a:gd name="connsiteX1060" fmla="*/ 1489050 w 3211789"/>
              <a:gd name="connsiteY1060" fmla="*/ 2775310 h 6108771"/>
              <a:gd name="connsiteX1061" fmla="*/ 1494844 w 3211789"/>
              <a:gd name="connsiteY1061" fmla="*/ 2757928 h 6108771"/>
              <a:gd name="connsiteX1062" fmla="*/ 1539264 w 3211789"/>
              <a:gd name="connsiteY1062" fmla="*/ 2792692 h 6108771"/>
              <a:gd name="connsiteX1063" fmla="*/ 1311368 w 3211789"/>
              <a:gd name="connsiteY1063" fmla="*/ 2788829 h 6108771"/>
              <a:gd name="connsiteX1064" fmla="*/ 1377033 w 3211789"/>
              <a:gd name="connsiteY1064" fmla="*/ 2833249 h 6108771"/>
              <a:gd name="connsiteX1065" fmla="*/ 1369308 w 3211789"/>
              <a:gd name="connsiteY1065" fmla="*/ 2848700 h 6108771"/>
              <a:gd name="connsiteX1066" fmla="*/ 1369308 w 3211789"/>
              <a:gd name="connsiteY1066" fmla="*/ 2889258 h 6108771"/>
              <a:gd name="connsiteX1067" fmla="*/ 1365445 w 3211789"/>
              <a:gd name="connsiteY1067" fmla="*/ 2900846 h 6108771"/>
              <a:gd name="connsiteX1068" fmla="*/ 1351926 w 3211789"/>
              <a:gd name="connsiteY1068" fmla="*/ 2895052 h 6108771"/>
              <a:gd name="connsiteX1069" fmla="*/ 1317162 w 3211789"/>
              <a:gd name="connsiteY1069" fmla="*/ 2893120 h 6108771"/>
              <a:gd name="connsiteX1070" fmla="*/ 1297849 w 3211789"/>
              <a:gd name="connsiteY1070" fmla="*/ 2898914 h 6108771"/>
              <a:gd name="connsiteX1071" fmla="*/ 1286261 w 3211789"/>
              <a:gd name="connsiteY1071" fmla="*/ 2891189 h 6108771"/>
              <a:gd name="connsiteX1072" fmla="*/ 1286261 w 3211789"/>
              <a:gd name="connsiteY1072" fmla="*/ 2829387 h 6108771"/>
              <a:gd name="connsiteX1073" fmla="*/ 1311368 w 3211789"/>
              <a:gd name="connsiteY1073" fmla="*/ 2790760 h 6108771"/>
              <a:gd name="connsiteX1074" fmla="*/ 1282398 w 3211789"/>
              <a:gd name="connsiteY1074" fmla="*/ 2784966 h 6108771"/>
              <a:gd name="connsiteX1075" fmla="*/ 1261154 w 3211789"/>
              <a:gd name="connsiteY1075" fmla="*/ 2744408 h 6108771"/>
              <a:gd name="connsiteX1076" fmla="*/ 1311368 w 3211789"/>
              <a:gd name="connsiteY1076" fmla="*/ 2788829 h 6108771"/>
              <a:gd name="connsiteX1077" fmla="*/ 1243772 w 3211789"/>
              <a:gd name="connsiteY1077" fmla="*/ 2744408 h 6108771"/>
              <a:gd name="connsiteX1078" fmla="*/ 1265016 w 3211789"/>
              <a:gd name="connsiteY1078" fmla="*/ 2790760 h 6108771"/>
              <a:gd name="connsiteX1079" fmla="*/ 1191626 w 3211789"/>
              <a:gd name="connsiteY1079" fmla="*/ 2821661 h 6108771"/>
              <a:gd name="connsiteX1080" fmla="*/ 1127892 w 3211789"/>
              <a:gd name="connsiteY1080" fmla="*/ 2761790 h 6108771"/>
              <a:gd name="connsiteX1081" fmla="*/ 1122098 w 3211789"/>
              <a:gd name="connsiteY1081" fmla="*/ 2775310 h 6108771"/>
              <a:gd name="connsiteX1082" fmla="*/ 1145274 w 3211789"/>
              <a:gd name="connsiteY1082" fmla="*/ 2819730 h 6108771"/>
              <a:gd name="connsiteX1083" fmla="*/ 1106648 w 3211789"/>
              <a:gd name="connsiteY1083" fmla="*/ 2842906 h 6108771"/>
              <a:gd name="connsiteX1084" fmla="*/ 1089266 w 3211789"/>
              <a:gd name="connsiteY1084" fmla="*/ 2862219 h 6108771"/>
              <a:gd name="connsiteX1085" fmla="*/ 1077678 w 3211789"/>
              <a:gd name="connsiteY1085" fmla="*/ 2866082 h 6108771"/>
              <a:gd name="connsiteX1086" fmla="*/ 1037120 w 3211789"/>
              <a:gd name="connsiteY1086" fmla="*/ 2825524 h 6108771"/>
              <a:gd name="connsiteX1087" fmla="*/ 1037120 w 3211789"/>
              <a:gd name="connsiteY1087" fmla="*/ 2784966 h 6108771"/>
              <a:gd name="connsiteX1088" fmla="*/ 1114373 w 3211789"/>
              <a:gd name="connsiteY1088" fmla="*/ 2746340 h 6108771"/>
              <a:gd name="connsiteX1089" fmla="*/ 1176175 w 3211789"/>
              <a:gd name="connsiteY1089" fmla="*/ 2736683 h 6108771"/>
              <a:gd name="connsiteX1090" fmla="*/ 1243772 w 3211789"/>
              <a:gd name="connsiteY1090" fmla="*/ 2744408 h 6108771"/>
              <a:gd name="connsiteX1091" fmla="*/ 1745915 w 3211789"/>
              <a:gd name="connsiteY1091" fmla="*/ 2773378 h 6108771"/>
              <a:gd name="connsiteX1092" fmla="*/ 1693770 w 3211789"/>
              <a:gd name="connsiteY1092" fmla="*/ 2798485 h 6108771"/>
              <a:gd name="connsiteX1093" fmla="*/ 1670594 w 3211789"/>
              <a:gd name="connsiteY1093" fmla="*/ 2773378 h 6108771"/>
              <a:gd name="connsiteX1094" fmla="*/ 1687976 w 3211789"/>
              <a:gd name="connsiteY1094" fmla="*/ 2723164 h 6108771"/>
              <a:gd name="connsiteX1095" fmla="*/ 1745915 w 3211789"/>
              <a:gd name="connsiteY1095" fmla="*/ 2773378 h 6108771"/>
              <a:gd name="connsiteX1096" fmla="*/ 1908147 w 3211789"/>
              <a:gd name="connsiteY1096" fmla="*/ 2748271 h 6108771"/>
              <a:gd name="connsiteX1097" fmla="*/ 1863726 w 3211789"/>
              <a:gd name="connsiteY1097" fmla="*/ 2783035 h 6108771"/>
              <a:gd name="connsiteX1098" fmla="*/ 1763297 w 3211789"/>
              <a:gd name="connsiteY1098" fmla="*/ 2842906 h 6108771"/>
              <a:gd name="connsiteX1099" fmla="*/ 1763297 w 3211789"/>
              <a:gd name="connsiteY1099" fmla="*/ 2848700 h 6108771"/>
              <a:gd name="connsiteX1100" fmla="*/ 1772954 w 3211789"/>
              <a:gd name="connsiteY1100" fmla="*/ 2848700 h 6108771"/>
              <a:gd name="connsiteX1101" fmla="*/ 1821237 w 3211789"/>
              <a:gd name="connsiteY1101" fmla="*/ 2873807 h 6108771"/>
              <a:gd name="connsiteX1102" fmla="*/ 1803855 w 3211789"/>
              <a:gd name="connsiteY1102" fmla="*/ 2875738 h 6108771"/>
              <a:gd name="connsiteX1103" fmla="*/ 1767160 w 3211789"/>
              <a:gd name="connsiteY1103" fmla="*/ 2869944 h 6108771"/>
              <a:gd name="connsiteX1104" fmla="*/ 1724671 w 3211789"/>
              <a:gd name="connsiteY1104" fmla="*/ 2879601 h 6108771"/>
              <a:gd name="connsiteX1105" fmla="*/ 1730465 w 3211789"/>
              <a:gd name="connsiteY1105" fmla="*/ 2864150 h 6108771"/>
              <a:gd name="connsiteX1106" fmla="*/ 1713083 w 3211789"/>
              <a:gd name="connsiteY1106" fmla="*/ 2864150 h 6108771"/>
              <a:gd name="connsiteX1107" fmla="*/ 1614586 w 3211789"/>
              <a:gd name="connsiteY1107" fmla="*/ 2914365 h 6108771"/>
              <a:gd name="connsiteX1108" fmla="*/ 1572096 w 3211789"/>
              <a:gd name="connsiteY1108" fmla="*/ 2873807 h 6108771"/>
              <a:gd name="connsiteX1109" fmla="*/ 1877245 w 3211789"/>
              <a:gd name="connsiteY1109" fmla="*/ 2719301 h 6108771"/>
              <a:gd name="connsiteX1110" fmla="*/ 1908147 w 3211789"/>
              <a:gd name="connsiteY1110" fmla="*/ 2748271 h 6108771"/>
              <a:gd name="connsiteX1111" fmla="*/ 1942910 w 3211789"/>
              <a:gd name="connsiteY1111" fmla="*/ 2727027 h 6108771"/>
              <a:gd name="connsiteX1112" fmla="*/ 1929391 w 3211789"/>
              <a:gd name="connsiteY1112" fmla="*/ 2740546 h 6108771"/>
              <a:gd name="connsiteX1113" fmla="*/ 1896559 w 3211789"/>
              <a:gd name="connsiteY1113" fmla="*/ 2699988 h 6108771"/>
              <a:gd name="connsiteX1114" fmla="*/ 1908147 w 3211789"/>
              <a:gd name="connsiteY1114" fmla="*/ 2698057 h 6108771"/>
              <a:gd name="connsiteX1115" fmla="*/ 1942910 w 3211789"/>
              <a:gd name="connsiteY1115" fmla="*/ 2727027 h 6108771"/>
              <a:gd name="connsiteX1116" fmla="*/ 1612654 w 3211789"/>
              <a:gd name="connsiteY1116" fmla="*/ 2707713 h 6108771"/>
              <a:gd name="connsiteX1117" fmla="*/ 1639693 w 3211789"/>
              <a:gd name="connsiteY1117" fmla="*/ 2713507 h 6108771"/>
              <a:gd name="connsiteX1118" fmla="*/ 1662869 w 3211789"/>
              <a:gd name="connsiteY1118" fmla="*/ 2744408 h 6108771"/>
              <a:gd name="connsiteX1119" fmla="*/ 1662869 w 3211789"/>
              <a:gd name="connsiteY1119" fmla="*/ 2792692 h 6108771"/>
              <a:gd name="connsiteX1120" fmla="*/ 1666731 w 3211789"/>
              <a:gd name="connsiteY1120" fmla="*/ 2806211 h 6108771"/>
              <a:gd name="connsiteX1121" fmla="*/ 1639693 w 3211789"/>
              <a:gd name="connsiteY1121" fmla="*/ 2821661 h 6108771"/>
              <a:gd name="connsiteX1122" fmla="*/ 1574028 w 3211789"/>
              <a:gd name="connsiteY1122" fmla="*/ 2775310 h 6108771"/>
              <a:gd name="connsiteX1123" fmla="*/ 1570165 w 3211789"/>
              <a:gd name="connsiteY1123" fmla="*/ 2736683 h 6108771"/>
              <a:gd name="connsiteX1124" fmla="*/ 1587547 w 3211789"/>
              <a:gd name="connsiteY1124" fmla="*/ 2690331 h 6108771"/>
              <a:gd name="connsiteX1125" fmla="*/ 1612654 w 3211789"/>
              <a:gd name="connsiteY1125" fmla="*/ 2707713 h 6108771"/>
              <a:gd name="connsiteX1126" fmla="*/ 1079609 w 3211789"/>
              <a:gd name="connsiteY1126" fmla="*/ 2663293 h 6108771"/>
              <a:gd name="connsiteX1127" fmla="*/ 1010082 w 3211789"/>
              <a:gd name="connsiteY1127" fmla="*/ 2674881 h 6108771"/>
              <a:gd name="connsiteX1128" fmla="*/ 946348 w 3211789"/>
              <a:gd name="connsiteY1128" fmla="*/ 2692263 h 6108771"/>
              <a:gd name="connsiteX1129" fmla="*/ 782186 w 3211789"/>
              <a:gd name="connsiteY1129" fmla="*/ 2839043 h 6108771"/>
              <a:gd name="connsiteX1130" fmla="*/ 759010 w 3211789"/>
              <a:gd name="connsiteY1130" fmla="*/ 2879601 h 6108771"/>
              <a:gd name="connsiteX1131" fmla="*/ 751284 w 3211789"/>
              <a:gd name="connsiteY1131" fmla="*/ 2879601 h 6108771"/>
              <a:gd name="connsiteX1132" fmla="*/ 749353 w 3211789"/>
              <a:gd name="connsiteY1132" fmla="*/ 2871876 h 6108771"/>
              <a:gd name="connsiteX1133" fmla="*/ 787980 w 3211789"/>
              <a:gd name="connsiteY1133" fmla="*/ 2788829 h 6108771"/>
              <a:gd name="connsiteX1134" fmla="*/ 1037120 w 3211789"/>
              <a:gd name="connsiteY1134" fmla="*/ 2661362 h 6108771"/>
              <a:gd name="connsiteX1135" fmla="*/ 1079609 w 3211789"/>
              <a:gd name="connsiteY1135" fmla="*/ 2663293 h 6108771"/>
              <a:gd name="connsiteX1136" fmla="*/ 1444629 w 3211789"/>
              <a:gd name="connsiteY1136" fmla="*/ 2719301 h 6108771"/>
              <a:gd name="connsiteX1137" fmla="*/ 1438835 w 3211789"/>
              <a:gd name="connsiteY1137" fmla="*/ 2728958 h 6108771"/>
              <a:gd name="connsiteX1138" fmla="*/ 1330681 w 3211789"/>
              <a:gd name="connsiteY1138" fmla="*/ 2653636 h 6108771"/>
              <a:gd name="connsiteX1139" fmla="*/ 1322956 w 3211789"/>
              <a:gd name="connsiteY1139" fmla="*/ 2653636 h 6108771"/>
              <a:gd name="connsiteX1140" fmla="*/ 1303643 w 3211789"/>
              <a:gd name="connsiteY1140" fmla="*/ 2686469 h 6108771"/>
              <a:gd name="connsiteX1141" fmla="*/ 1288192 w 3211789"/>
              <a:gd name="connsiteY1141" fmla="*/ 2622735 h 6108771"/>
              <a:gd name="connsiteX1142" fmla="*/ 1288192 w 3211789"/>
              <a:gd name="connsiteY1142" fmla="*/ 2601491 h 6108771"/>
              <a:gd name="connsiteX1143" fmla="*/ 1444629 w 3211789"/>
              <a:gd name="connsiteY1143" fmla="*/ 2719301 h 6108771"/>
              <a:gd name="connsiteX1144" fmla="*/ 1668663 w 3211789"/>
              <a:gd name="connsiteY1144" fmla="*/ 2636254 h 6108771"/>
              <a:gd name="connsiteX1145" fmla="*/ 1687976 w 3211789"/>
              <a:gd name="connsiteY1145" fmla="*/ 2647842 h 6108771"/>
              <a:gd name="connsiteX1146" fmla="*/ 1686044 w 3211789"/>
              <a:gd name="connsiteY1146" fmla="*/ 2694194 h 6108771"/>
              <a:gd name="connsiteX1147" fmla="*/ 1668663 w 3211789"/>
              <a:gd name="connsiteY1147" fmla="*/ 2711576 h 6108771"/>
              <a:gd name="connsiteX1148" fmla="*/ 1606860 w 3211789"/>
              <a:gd name="connsiteY1148" fmla="*/ 2690331 h 6108771"/>
              <a:gd name="connsiteX1149" fmla="*/ 1587547 w 3211789"/>
              <a:gd name="connsiteY1149" fmla="*/ 2638186 h 6108771"/>
              <a:gd name="connsiteX1150" fmla="*/ 1604929 w 3211789"/>
              <a:gd name="connsiteY1150" fmla="*/ 2589903 h 6108771"/>
              <a:gd name="connsiteX1151" fmla="*/ 1668663 w 3211789"/>
              <a:gd name="connsiteY1151" fmla="*/ 2636254 h 6108771"/>
              <a:gd name="connsiteX1152" fmla="*/ 1332612 w 3211789"/>
              <a:gd name="connsiteY1152" fmla="*/ 2580246 h 6108771"/>
              <a:gd name="connsiteX1153" fmla="*/ 1380896 w 3211789"/>
              <a:gd name="connsiteY1153" fmla="*/ 2607285 h 6108771"/>
              <a:gd name="connsiteX1154" fmla="*/ 1369308 w 3211789"/>
              <a:gd name="connsiteY1154" fmla="*/ 2624667 h 6108771"/>
              <a:gd name="connsiteX1155" fmla="*/ 1305574 w 3211789"/>
              <a:gd name="connsiteY1155" fmla="*/ 2582177 h 6108771"/>
              <a:gd name="connsiteX1156" fmla="*/ 1319093 w 3211789"/>
              <a:gd name="connsiteY1156" fmla="*/ 2572521 h 6108771"/>
              <a:gd name="connsiteX1157" fmla="*/ 1332612 w 3211789"/>
              <a:gd name="connsiteY1157" fmla="*/ 2580246 h 6108771"/>
              <a:gd name="connsiteX1158" fmla="*/ 1863726 w 3211789"/>
              <a:gd name="connsiteY1158" fmla="*/ 2560933 h 6108771"/>
              <a:gd name="connsiteX1159" fmla="*/ 1854069 w 3211789"/>
              <a:gd name="connsiteY1159" fmla="*/ 2560933 h 6108771"/>
              <a:gd name="connsiteX1160" fmla="*/ 1863726 w 3211789"/>
              <a:gd name="connsiteY1160" fmla="*/ 2560933 h 6108771"/>
              <a:gd name="connsiteX1161" fmla="*/ 1394415 w 3211789"/>
              <a:gd name="connsiteY1161" fmla="*/ 2576383 h 6108771"/>
              <a:gd name="connsiteX1162" fmla="*/ 1375102 w 3211789"/>
              <a:gd name="connsiteY1162" fmla="*/ 2578315 h 6108771"/>
              <a:gd name="connsiteX1163" fmla="*/ 1348063 w 3211789"/>
              <a:gd name="connsiteY1163" fmla="*/ 2559002 h 6108771"/>
              <a:gd name="connsiteX1164" fmla="*/ 1369308 w 3211789"/>
              <a:gd name="connsiteY1164" fmla="*/ 2549345 h 6108771"/>
              <a:gd name="connsiteX1165" fmla="*/ 1394415 w 3211789"/>
              <a:gd name="connsiteY1165" fmla="*/ 2576383 h 6108771"/>
              <a:gd name="connsiteX1166" fmla="*/ 1751709 w 3211789"/>
              <a:gd name="connsiteY1166" fmla="*/ 2559002 h 6108771"/>
              <a:gd name="connsiteX1167" fmla="*/ 1790336 w 3211789"/>
              <a:gd name="connsiteY1167" fmla="*/ 2562864 h 6108771"/>
              <a:gd name="connsiteX1168" fmla="*/ 1803855 w 3211789"/>
              <a:gd name="connsiteY1168" fmla="*/ 2582177 h 6108771"/>
              <a:gd name="connsiteX1169" fmla="*/ 1817374 w 3211789"/>
              <a:gd name="connsiteY1169" fmla="*/ 2628529 h 6108771"/>
              <a:gd name="connsiteX1170" fmla="*/ 1803855 w 3211789"/>
              <a:gd name="connsiteY1170" fmla="*/ 2655568 h 6108771"/>
              <a:gd name="connsiteX1171" fmla="*/ 1815443 w 3211789"/>
              <a:gd name="connsiteY1171" fmla="*/ 2688400 h 6108771"/>
              <a:gd name="connsiteX1172" fmla="*/ 1832825 w 3211789"/>
              <a:gd name="connsiteY1172" fmla="*/ 2655568 h 6108771"/>
              <a:gd name="connsiteX1173" fmla="*/ 1884971 w 3211789"/>
              <a:gd name="connsiteY1173" fmla="*/ 2688400 h 6108771"/>
              <a:gd name="connsiteX1174" fmla="*/ 1840550 w 3211789"/>
              <a:gd name="connsiteY1174" fmla="*/ 2719301 h 6108771"/>
              <a:gd name="connsiteX1175" fmla="*/ 1815443 w 3211789"/>
              <a:gd name="connsiteY1175" fmla="*/ 2696125 h 6108771"/>
              <a:gd name="connsiteX1176" fmla="*/ 1807718 w 3211789"/>
              <a:gd name="connsiteY1176" fmla="*/ 2707713 h 6108771"/>
              <a:gd name="connsiteX1177" fmla="*/ 1811580 w 3211789"/>
              <a:gd name="connsiteY1177" fmla="*/ 2727027 h 6108771"/>
              <a:gd name="connsiteX1178" fmla="*/ 1761366 w 3211789"/>
              <a:gd name="connsiteY1178" fmla="*/ 2755996 h 6108771"/>
              <a:gd name="connsiteX1179" fmla="*/ 1697632 w 3211789"/>
              <a:gd name="connsiteY1179" fmla="*/ 2688400 h 6108771"/>
              <a:gd name="connsiteX1180" fmla="*/ 1713083 w 3211789"/>
              <a:gd name="connsiteY1180" fmla="*/ 2642048 h 6108771"/>
              <a:gd name="connsiteX1181" fmla="*/ 1730465 w 3211789"/>
              <a:gd name="connsiteY1181" fmla="*/ 2647842 h 6108771"/>
              <a:gd name="connsiteX1182" fmla="*/ 1732396 w 3211789"/>
              <a:gd name="connsiteY1182" fmla="*/ 2642048 h 6108771"/>
              <a:gd name="connsiteX1183" fmla="*/ 1699564 w 3211789"/>
              <a:gd name="connsiteY1183" fmla="*/ 2597628 h 6108771"/>
              <a:gd name="connsiteX1184" fmla="*/ 1699564 w 3211789"/>
              <a:gd name="connsiteY1184" fmla="*/ 2553208 h 6108771"/>
              <a:gd name="connsiteX1185" fmla="*/ 1715014 w 3211789"/>
              <a:gd name="connsiteY1185" fmla="*/ 2535826 h 6108771"/>
              <a:gd name="connsiteX1186" fmla="*/ 1751709 w 3211789"/>
              <a:gd name="connsiteY1186" fmla="*/ 2559002 h 6108771"/>
              <a:gd name="connsiteX1187" fmla="*/ 1460080 w 3211789"/>
              <a:gd name="connsiteY1187" fmla="*/ 2543551 h 6108771"/>
              <a:gd name="connsiteX1188" fmla="*/ 1487118 w 3211789"/>
              <a:gd name="connsiteY1188" fmla="*/ 2555139 h 6108771"/>
              <a:gd name="connsiteX1189" fmla="*/ 1487118 w 3211789"/>
              <a:gd name="connsiteY1189" fmla="*/ 2587971 h 6108771"/>
              <a:gd name="connsiteX1190" fmla="*/ 1463942 w 3211789"/>
              <a:gd name="connsiteY1190" fmla="*/ 2620804 h 6108771"/>
              <a:gd name="connsiteX1191" fmla="*/ 1429179 w 3211789"/>
              <a:gd name="connsiteY1191" fmla="*/ 2609216 h 6108771"/>
              <a:gd name="connsiteX1192" fmla="*/ 1427247 w 3211789"/>
              <a:gd name="connsiteY1192" fmla="*/ 2613079 h 6108771"/>
              <a:gd name="connsiteX1193" fmla="*/ 1467805 w 3211789"/>
              <a:gd name="connsiteY1193" fmla="*/ 2651705 h 6108771"/>
              <a:gd name="connsiteX1194" fmla="*/ 1463942 w 3211789"/>
              <a:gd name="connsiteY1194" fmla="*/ 2672950 h 6108771"/>
              <a:gd name="connsiteX1195" fmla="*/ 1469736 w 3211789"/>
              <a:gd name="connsiteY1195" fmla="*/ 2680675 h 6108771"/>
              <a:gd name="connsiteX1196" fmla="*/ 1485187 w 3211789"/>
              <a:gd name="connsiteY1196" fmla="*/ 2645911 h 6108771"/>
              <a:gd name="connsiteX1197" fmla="*/ 1529607 w 3211789"/>
              <a:gd name="connsiteY1197" fmla="*/ 2678744 h 6108771"/>
              <a:gd name="connsiteX1198" fmla="*/ 1562440 w 3211789"/>
              <a:gd name="connsiteY1198" fmla="*/ 2684537 h 6108771"/>
              <a:gd name="connsiteX1199" fmla="*/ 1564371 w 3211789"/>
              <a:gd name="connsiteY1199" fmla="*/ 2692263 h 6108771"/>
              <a:gd name="connsiteX1200" fmla="*/ 1554715 w 3211789"/>
              <a:gd name="connsiteY1200" fmla="*/ 2730889 h 6108771"/>
              <a:gd name="connsiteX1201" fmla="*/ 1558577 w 3211789"/>
              <a:gd name="connsiteY1201" fmla="*/ 2752134 h 6108771"/>
              <a:gd name="connsiteX1202" fmla="*/ 1541195 w 3211789"/>
              <a:gd name="connsiteY1202" fmla="*/ 2765653 h 6108771"/>
              <a:gd name="connsiteX1203" fmla="*/ 1496775 w 3211789"/>
              <a:gd name="connsiteY1203" fmla="*/ 2742477 h 6108771"/>
              <a:gd name="connsiteX1204" fmla="*/ 1473599 w 3211789"/>
              <a:gd name="connsiteY1204" fmla="*/ 2692263 h 6108771"/>
              <a:gd name="connsiteX1205" fmla="*/ 1458148 w 3211789"/>
              <a:gd name="connsiteY1205" fmla="*/ 2694194 h 6108771"/>
              <a:gd name="connsiteX1206" fmla="*/ 1438835 w 3211789"/>
              <a:gd name="connsiteY1206" fmla="*/ 2674881 h 6108771"/>
              <a:gd name="connsiteX1207" fmla="*/ 1386689 w 3211789"/>
              <a:gd name="connsiteY1207" fmla="*/ 2620804 h 6108771"/>
              <a:gd name="connsiteX1208" fmla="*/ 1413728 w 3211789"/>
              <a:gd name="connsiteY1208" fmla="*/ 2605353 h 6108771"/>
              <a:gd name="connsiteX1209" fmla="*/ 1415659 w 3211789"/>
              <a:gd name="connsiteY1209" fmla="*/ 2595697 h 6108771"/>
              <a:gd name="connsiteX1210" fmla="*/ 1398277 w 3211789"/>
              <a:gd name="connsiteY1210" fmla="*/ 2553208 h 6108771"/>
              <a:gd name="connsiteX1211" fmla="*/ 1425316 w 3211789"/>
              <a:gd name="connsiteY1211" fmla="*/ 2522306 h 6108771"/>
              <a:gd name="connsiteX1212" fmla="*/ 1460080 w 3211789"/>
              <a:gd name="connsiteY1212" fmla="*/ 2543551 h 6108771"/>
              <a:gd name="connsiteX1213" fmla="*/ 1647418 w 3211789"/>
              <a:gd name="connsiteY1213" fmla="*/ 2524238 h 6108771"/>
              <a:gd name="connsiteX1214" fmla="*/ 1684113 w 3211789"/>
              <a:gd name="connsiteY1214" fmla="*/ 2537757 h 6108771"/>
              <a:gd name="connsiteX1215" fmla="*/ 1686044 w 3211789"/>
              <a:gd name="connsiteY1215" fmla="*/ 2580246 h 6108771"/>
              <a:gd name="connsiteX1216" fmla="*/ 1695701 w 3211789"/>
              <a:gd name="connsiteY1216" fmla="*/ 2616941 h 6108771"/>
              <a:gd name="connsiteX1217" fmla="*/ 1680250 w 3211789"/>
              <a:gd name="connsiteY1217" fmla="*/ 2626598 h 6108771"/>
              <a:gd name="connsiteX1218" fmla="*/ 1618448 w 3211789"/>
              <a:gd name="connsiteY1218" fmla="*/ 2572521 h 6108771"/>
              <a:gd name="connsiteX1219" fmla="*/ 1618448 w 3211789"/>
              <a:gd name="connsiteY1219" fmla="*/ 2533894 h 6108771"/>
              <a:gd name="connsiteX1220" fmla="*/ 1630036 w 3211789"/>
              <a:gd name="connsiteY1220" fmla="*/ 2512650 h 6108771"/>
              <a:gd name="connsiteX1221" fmla="*/ 1647418 w 3211789"/>
              <a:gd name="connsiteY1221" fmla="*/ 2524238 h 6108771"/>
              <a:gd name="connsiteX1222" fmla="*/ 1502569 w 3211789"/>
              <a:gd name="connsiteY1222" fmla="*/ 2518444 h 6108771"/>
              <a:gd name="connsiteX1223" fmla="*/ 1500637 w 3211789"/>
              <a:gd name="connsiteY1223" fmla="*/ 2537757 h 6108771"/>
              <a:gd name="connsiteX1224" fmla="*/ 1490981 w 3211789"/>
              <a:gd name="connsiteY1224" fmla="*/ 2539688 h 6108771"/>
              <a:gd name="connsiteX1225" fmla="*/ 1448492 w 3211789"/>
              <a:gd name="connsiteY1225" fmla="*/ 2518444 h 6108771"/>
              <a:gd name="connsiteX1226" fmla="*/ 1485187 w 3211789"/>
              <a:gd name="connsiteY1226" fmla="*/ 2501062 h 6108771"/>
              <a:gd name="connsiteX1227" fmla="*/ 1502569 w 3211789"/>
              <a:gd name="connsiteY1227" fmla="*/ 2518444 h 6108771"/>
              <a:gd name="connsiteX1228" fmla="*/ 1581753 w 3211789"/>
              <a:gd name="connsiteY1228" fmla="*/ 2508787 h 6108771"/>
              <a:gd name="connsiteX1229" fmla="*/ 1606860 w 3211789"/>
              <a:gd name="connsiteY1229" fmla="*/ 2514581 h 6108771"/>
              <a:gd name="connsiteX1230" fmla="*/ 1610723 w 3211789"/>
              <a:gd name="connsiteY1230" fmla="*/ 2520375 h 6108771"/>
              <a:gd name="connsiteX1231" fmla="*/ 1587547 w 3211789"/>
              <a:gd name="connsiteY1231" fmla="*/ 2566727 h 6108771"/>
              <a:gd name="connsiteX1232" fmla="*/ 1577890 w 3211789"/>
              <a:gd name="connsiteY1232" fmla="*/ 2568658 h 6108771"/>
              <a:gd name="connsiteX1233" fmla="*/ 1531539 w 3211789"/>
              <a:gd name="connsiteY1233" fmla="*/ 2553208 h 6108771"/>
              <a:gd name="connsiteX1234" fmla="*/ 1529607 w 3211789"/>
              <a:gd name="connsiteY1234" fmla="*/ 2557070 h 6108771"/>
              <a:gd name="connsiteX1235" fmla="*/ 1562440 w 3211789"/>
              <a:gd name="connsiteY1235" fmla="*/ 2597628 h 6108771"/>
              <a:gd name="connsiteX1236" fmla="*/ 1572096 w 3211789"/>
              <a:gd name="connsiteY1236" fmla="*/ 2642048 h 6108771"/>
              <a:gd name="connsiteX1237" fmla="*/ 1550852 w 3211789"/>
              <a:gd name="connsiteY1237" fmla="*/ 2671018 h 6108771"/>
              <a:gd name="connsiteX1238" fmla="*/ 1494844 w 3211789"/>
              <a:gd name="connsiteY1238" fmla="*/ 2626598 h 6108771"/>
              <a:gd name="connsiteX1239" fmla="*/ 1494844 w 3211789"/>
              <a:gd name="connsiteY1239" fmla="*/ 2591834 h 6108771"/>
              <a:gd name="connsiteX1240" fmla="*/ 1529607 w 3211789"/>
              <a:gd name="connsiteY1240" fmla="*/ 2551276 h 6108771"/>
              <a:gd name="connsiteX1241" fmla="*/ 1529607 w 3211789"/>
              <a:gd name="connsiteY1241" fmla="*/ 2543551 h 6108771"/>
              <a:gd name="connsiteX1242" fmla="*/ 1510294 w 3211789"/>
              <a:gd name="connsiteY1242" fmla="*/ 2504925 h 6108771"/>
              <a:gd name="connsiteX1243" fmla="*/ 1535401 w 3211789"/>
              <a:gd name="connsiteY1243" fmla="*/ 2479817 h 6108771"/>
              <a:gd name="connsiteX1244" fmla="*/ 1581753 w 3211789"/>
              <a:gd name="connsiteY1244" fmla="*/ 2508787 h 6108771"/>
              <a:gd name="connsiteX1245" fmla="*/ 1799992 w 3211789"/>
              <a:gd name="connsiteY1245" fmla="*/ 2520375 h 6108771"/>
              <a:gd name="connsiteX1246" fmla="*/ 1799992 w 3211789"/>
              <a:gd name="connsiteY1246" fmla="*/ 2541620 h 6108771"/>
              <a:gd name="connsiteX1247" fmla="*/ 1776817 w 3211789"/>
              <a:gd name="connsiteY1247" fmla="*/ 2543551 h 6108771"/>
              <a:gd name="connsiteX1248" fmla="*/ 1707289 w 3211789"/>
              <a:gd name="connsiteY1248" fmla="*/ 2477886 h 6108771"/>
              <a:gd name="connsiteX1249" fmla="*/ 1709220 w 3211789"/>
              <a:gd name="connsiteY1249" fmla="*/ 2456642 h 6108771"/>
              <a:gd name="connsiteX1250" fmla="*/ 1799992 w 3211789"/>
              <a:gd name="connsiteY1250" fmla="*/ 2520375 h 6108771"/>
              <a:gd name="connsiteX1251" fmla="*/ 1610723 w 3211789"/>
              <a:gd name="connsiteY1251" fmla="*/ 2477886 h 6108771"/>
              <a:gd name="connsiteX1252" fmla="*/ 1618448 w 3211789"/>
              <a:gd name="connsiteY1252" fmla="*/ 2489474 h 6108771"/>
              <a:gd name="connsiteX1253" fmla="*/ 1599135 w 3211789"/>
              <a:gd name="connsiteY1253" fmla="*/ 2499131 h 6108771"/>
              <a:gd name="connsiteX1254" fmla="*/ 1562440 w 3211789"/>
              <a:gd name="connsiteY1254" fmla="*/ 2475955 h 6108771"/>
              <a:gd name="connsiteX1255" fmla="*/ 1604929 w 3211789"/>
              <a:gd name="connsiteY1255" fmla="*/ 2454710 h 6108771"/>
              <a:gd name="connsiteX1256" fmla="*/ 1610723 w 3211789"/>
              <a:gd name="connsiteY1256" fmla="*/ 2477886 h 6108771"/>
              <a:gd name="connsiteX1257" fmla="*/ 1689907 w 3211789"/>
              <a:gd name="connsiteY1257" fmla="*/ 2470161 h 6108771"/>
              <a:gd name="connsiteX1258" fmla="*/ 1697632 w 3211789"/>
              <a:gd name="connsiteY1258" fmla="*/ 2502993 h 6108771"/>
              <a:gd name="connsiteX1259" fmla="*/ 1680250 w 3211789"/>
              <a:gd name="connsiteY1259" fmla="*/ 2518444 h 6108771"/>
              <a:gd name="connsiteX1260" fmla="*/ 1626173 w 3211789"/>
              <a:gd name="connsiteY1260" fmla="*/ 2485611 h 6108771"/>
              <a:gd name="connsiteX1261" fmla="*/ 1622311 w 3211789"/>
              <a:gd name="connsiteY1261" fmla="*/ 2456642 h 6108771"/>
              <a:gd name="connsiteX1262" fmla="*/ 1639693 w 3211789"/>
              <a:gd name="connsiteY1262" fmla="*/ 2429603 h 6108771"/>
              <a:gd name="connsiteX1263" fmla="*/ 1689907 w 3211789"/>
              <a:gd name="connsiteY1263" fmla="*/ 2470161 h 6108771"/>
              <a:gd name="connsiteX1264" fmla="*/ 2178532 w 3211789"/>
              <a:gd name="connsiteY1264" fmla="*/ 2425740 h 6108771"/>
              <a:gd name="connsiteX1265" fmla="*/ 2207502 w 3211789"/>
              <a:gd name="connsiteY1265" fmla="*/ 2456642 h 6108771"/>
              <a:gd name="connsiteX1266" fmla="*/ 2211364 w 3211789"/>
              <a:gd name="connsiteY1266" fmla="*/ 2466298 h 6108771"/>
              <a:gd name="connsiteX1267" fmla="*/ 2170806 w 3211789"/>
              <a:gd name="connsiteY1267" fmla="*/ 2530032 h 6108771"/>
              <a:gd name="connsiteX1268" fmla="*/ 1998919 w 3211789"/>
              <a:gd name="connsiteY1268" fmla="*/ 2698057 h 6108771"/>
              <a:gd name="connsiteX1269" fmla="*/ 1962224 w 3211789"/>
              <a:gd name="connsiteY1269" fmla="*/ 2713507 h 6108771"/>
              <a:gd name="connsiteX1270" fmla="*/ 1929391 w 3211789"/>
              <a:gd name="connsiteY1270" fmla="*/ 2682606 h 6108771"/>
              <a:gd name="connsiteX1271" fmla="*/ 1993125 w 3211789"/>
              <a:gd name="connsiteY1271" fmla="*/ 2620804 h 6108771"/>
              <a:gd name="connsiteX1272" fmla="*/ 1989262 w 3211789"/>
              <a:gd name="connsiteY1272" fmla="*/ 2618873 h 6108771"/>
              <a:gd name="connsiteX1273" fmla="*/ 1962224 w 3211789"/>
              <a:gd name="connsiteY1273" fmla="*/ 2632392 h 6108771"/>
              <a:gd name="connsiteX1274" fmla="*/ 1948704 w 3211789"/>
              <a:gd name="connsiteY1274" fmla="*/ 2636254 h 6108771"/>
              <a:gd name="connsiteX1275" fmla="*/ 1894627 w 3211789"/>
              <a:gd name="connsiteY1275" fmla="*/ 2671018 h 6108771"/>
              <a:gd name="connsiteX1276" fmla="*/ 1815443 w 3211789"/>
              <a:gd name="connsiteY1276" fmla="*/ 2603422 h 6108771"/>
              <a:gd name="connsiteX1277" fmla="*/ 1817374 w 3211789"/>
              <a:gd name="connsiteY1277" fmla="*/ 2593765 h 6108771"/>
              <a:gd name="connsiteX1278" fmla="*/ 1813512 w 3211789"/>
              <a:gd name="connsiteY1278" fmla="*/ 2572521 h 6108771"/>
              <a:gd name="connsiteX1279" fmla="*/ 1834756 w 3211789"/>
              <a:gd name="connsiteY1279" fmla="*/ 2555139 h 6108771"/>
              <a:gd name="connsiteX1280" fmla="*/ 1838619 w 3211789"/>
              <a:gd name="connsiteY1280" fmla="*/ 2562864 h 6108771"/>
              <a:gd name="connsiteX1281" fmla="*/ 1848276 w 3211789"/>
              <a:gd name="connsiteY1281" fmla="*/ 2560933 h 6108771"/>
              <a:gd name="connsiteX1282" fmla="*/ 1850207 w 3211789"/>
              <a:gd name="connsiteY1282" fmla="*/ 2564796 h 6108771"/>
              <a:gd name="connsiteX1283" fmla="*/ 1852138 w 3211789"/>
              <a:gd name="connsiteY1283" fmla="*/ 2564796 h 6108771"/>
              <a:gd name="connsiteX1284" fmla="*/ 1869520 w 3211789"/>
              <a:gd name="connsiteY1284" fmla="*/ 2568658 h 6108771"/>
              <a:gd name="connsiteX1285" fmla="*/ 1888833 w 3211789"/>
              <a:gd name="connsiteY1285" fmla="*/ 2564796 h 6108771"/>
              <a:gd name="connsiteX1286" fmla="*/ 1879177 w 3211789"/>
              <a:gd name="connsiteY1286" fmla="*/ 2559002 h 6108771"/>
              <a:gd name="connsiteX1287" fmla="*/ 1884971 w 3211789"/>
              <a:gd name="connsiteY1287" fmla="*/ 2557070 h 6108771"/>
              <a:gd name="connsiteX1288" fmla="*/ 1879177 w 3211789"/>
              <a:gd name="connsiteY1288" fmla="*/ 2553208 h 6108771"/>
              <a:gd name="connsiteX1289" fmla="*/ 1875314 w 3211789"/>
              <a:gd name="connsiteY1289" fmla="*/ 2557070 h 6108771"/>
              <a:gd name="connsiteX1290" fmla="*/ 1865657 w 3211789"/>
              <a:gd name="connsiteY1290" fmla="*/ 2553208 h 6108771"/>
              <a:gd name="connsiteX1291" fmla="*/ 1854069 w 3211789"/>
              <a:gd name="connsiteY1291" fmla="*/ 2557070 h 6108771"/>
              <a:gd name="connsiteX1292" fmla="*/ 1857932 w 3211789"/>
              <a:gd name="connsiteY1292" fmla="*/ 2553208 h 6108771"/>
              <a:gd name="connsiteX1293" fmla="*/ 1848276 w 3211789"/>
              <a:gd name="connsiteY1293" fmla="*/ 2547414 h 6108771"/>
              <a:gd name="connsiteX1294" fmla="*/ 1846344 w 3211789"/>
              <a:gd name="connsiteY1294" fmla="*/ 2553208 h 6108771"/>
              <a:gd name="connsiteX1295" fmla="*/ 1840550 w 3211789"/>
              <a:gd name="connsiteY1295" fmla="*/ 2551276 h 6108771"/>
              <a:gd name="connsiteX1296" fmla="*/ 1842482 w 3211789"/>
              <a:gd name="connsiteY1296" fmla="*/ 2547414 h 6108771"/>
              <a:gd name="connsiteX1297" fmla="*/ 1803855 w 3211789"/>
              <a:gd name="connsiteY1297" fmla="*/ 2497199 h 6108771"/>
              <a:gd name="connsiteX1298" fmla="*/ 1811580 w 3211789"/>
              <a:gd name="connsiteY1298" fmla="*/ 2474023 h 6108771"/>
              <a:gd name="connsiteX1299" fmla="*/ 1854069 w 3211789"/>
              <a:gd name="connsiteY1299" fmla="*/ 2491405 h 6108771"/>
              <a:gd name="connsiteX1300" fmla="*/ 1900421 w 3211789"/>
              <a:gd name="connsiteY1300" fmla="*/ 2481749 h 6108771"/>
              <a:gd name="connsiteX1301" fmla="*/ 1915872 w 3211789"/>
              <a:gd name="connsiteY1301" fmla="*/ 2489474 h 6108771"/>
              <a:gd name="connsiteX1302" fmla="*/ 1931322 w 3211789"/>
              <a:gd name="connsiteY1302" fmla="*/ 2539688 h 6108771"/>
              <a:gd name="connsiteX1303" fmla="*/ 1902353 w 3211789"/>
              <a:gd name="connsiteY1303" fmla="*/ 2553208 h 6108771"/>
              <a:gd name="connsiteX1304" fmla="*/ 1888833 w 3211789"/>
              <a:gd name="connsiteY1304" fmla="*/ 2560933 h 6108771"/>
              <a:gd name="connsiteX1305" fmla="*/ 1900421 w 3211789"/>
              <a:gd name="connsiteY1305" fmla="*/ 2560933 h 6108771"/>
              <a:gd name="connsiteX1306" fmla="*/ 1896559 w 3211789"/>
              <a:gd name="connsiteY1306" fmla="*/ 2566727 h 6108771"/>
              <a:gd name="connsiteX1307" fmla="*/ 1900421 w 3211789"/>
              <a:gd name="connsiteY1307" fmla="*/ 2568658 h 6108771"/>
              <a:gd name="connsiteX1308" fmla="*/ 1915872 w 3211789"/>
              <a:gd name="connsiteY1308" fmla="*/ 2562864 h 6108771"/>
              <a:gd name="connsiteX1309" fmla="*/ 1921666 w 3211789"/>
              <a:gd name="connsiteY1309" fmla="*/ 2570590 h 6108771"/>
              <a:gd name="connsiteX1310" fmla="*/ 1948704 w 3211789"/>
              <a:gd name="connsiteY1310" fmla="*/ 2636254 h 6108771"/>
              <a:gd name="connsiteX1311" fmla="*/ 1950636 w 3211789"/>
              <a:gd name="connsiteY1311" fmla="*/ 2630460 h 6108771"/>
              <a:gd name="connsiteX1312" fmla="*/ 1942910 w 3211789"/>
              <a:gd name="connsiteY1312" fmla="*/ 2580246 h 6108771"/>
              <a:gd name="connsiteX1313" fmla="*/ 1944842 w 3211789"/>
              <a:gd name="connsiteY1313" fmla="*/ 2559002 h 6108771"/>
              <a:gd name="connsiteX1314" fmla="*/ 2012438 w 3211789"/>
              <a:gd name="connsiteY1314" fmla="*/ 2584109 h 6108771"/>
              <a:gd name="connsiteX1315" fmla="*/ 2012438 w 3211789"/>
              <a:gd name="connsiteY1315" fmla="*/ 2587971 h 6108771"/>
              <a:gd name="connsiteX1316" fmla="*/ 1993125 w 3211789"/>
              <a:gd name="connsiteY1316" fmla="*/ 2611147 h 6108771"/>
              <a:gd name="connsiteX1317" fmla="*/ 1993125 w 3211789"/>
              <a:gd name="connsiteY1317" fmla="*/ 2618873 h 6108771"/>
              <a:gd name="connsiteX1318" fmla="*/ 2056858 w 3211789"/>
              <a:gd name="connsiteY1318" fmla="*/ 2551276 h 6108771"/>
              <a:gd name="connsiteX1319" fmla="*/ 2010507 w 3211789"/>
              <a:gd name="connsiteY1319" fmla="*/ 2570590 h 6108771"/>
              <a:gd name="connsiteX1320" fmla="*/ 1927460 w 3211789"/>
              <a:gd name="connsiteY1320" fmla="*/ 2481749 h 6108771"/>
              <a:gd name="connsiteX1321" fmla="*/ 1931322 w 3211789"/>
              <a:gd name="connsiteY1321" fmla="*/ 2472092 h 6108771"/>
              <a:gd name="connsiteX1322" fmla="*/ 1983468 w 3211789"/>
              <a:gd name="connsiteY1322" fmla="*/ 2472092 h 6108771"/>
              <a:gd name="connsiteX1323" fmla="*/ 2022095 w 3211789"/>
              <a:gd name="connsiteY1323" fmla="*/ 2462435 h 6108771"/>
              <a:gd name="connsiteX1324" fmla="*/ 2045270 w 3211789"/>
              <a:gd name="connsiteY1324" fmla="*/ 2512650 h 6108771"/>
              <a:gd name="connsiteX1325" fmla="*/ 2064584 w 3211789"/>
              <a:gd name="connsiteY1325" fmla="*/ 2547414 h 6108771"/>
              <a:gd name="connsiteX1326" fmla="*/ 2095485 w 3211789"/>
              <a:gd name="connsiteY1326" fmla="*/ 2512650 h 6108771"/>
              <a:gd name="connsiteX1327" fmla="*/ 2089691 w 3211789"/>
              <a:gd name="connsiteY1327" fmla="*/ 2508787 h 6108771"/>
              <a:gd name="connsiteX1328" fmla="*/ 2072309 w 3211789"/>
              <a:gd name="connsiteY1328" fmla="*/ 2518444 h 6108771"/>
              <a:gd name="connsiteX1329" fmla="*/ 2041408 w 3211789"/>
              <a:gd name="connsiteY1329" fmla="*/ 2462435 h 6108771"/>
              <a:gd name="connsiteX1330" fmla="*/ 2043339 w 3211789"/>
              <a:gd name="connsiteY1330" fmla="*/ 2441191 h 6108771"/>
              <a:gd name="connsiteX1331" fmla="*/ 2114798 w 3211789"/>
              <a:gd name="connsiteY1331" fmla="*/ 2456642 h 6108771"/>
              <a:gd name="connsiteX1332" fmla="*/ 2109004 w 3211789"/>
              <a:gd name="connsiteY1332" fmla="*/ 2481749 h 6108771"/>
              <a:gd name="connsiteX1333" fmla="*/ 2110935 w 3211789"/>
              <a:gd name="connsiteY1333" fmla="*/ 2489474 h 6108771"/>
              <a:gd name="connsiteX1334" fmla="*/ 2147631 w 3211789"/>
              <a:gd name="connsiteY1334" fmla="*/ 2429603 h 6108771"/>
              <a:gd name="connsiteX1335" fmla="*/ 2165012 w 3211789"/>
              <a:gd name="connsiteY1335" fmla="*/ 2421878 h 6108771"/>
              <a:gd name="connsiteX1336" fmla="*/ 2178532 w 3211789"/>
              <a:gd name="connsiteY1336" fmla="*/ 2425740 h 6108771"/>
              <a:gd name="connsiteX1337" fmla="*/ 1436904 w 3211789"/>
              <a:gd name="connsiteY1337" fmla="*/ 2445054 h 6108771"/>
              <a:gd name="connsiteX1338" fmla="*/ 1400209 w 3211789"/>
              <a:gd name="connsiteY1338" fmla="*/ 2446985 h 6108771"/>
              <a:gd name="connsiteX1339" fmla="*/ 1268879 w 3211789"/>
              <a:gd name="connsiteY1339" fmla="*/ 2435397 h 6108771"/>
              <a:gd name="connsiteX1340" fmla="*/ 1172313 w 3211789"/>
              <a:gd name="connsiteY1340" fmla="*/ 2464367 h 6108771"/>
              <a:gd name="connsiteX1341" fmla="*/ 1199351 w 3211789"/>
              <a:gd name="connsiteY1341" fmla="*/ 2491405 h 6108771"/>
              <a:gd name="connsiteX1342" fmla="*/ 1149137 w 3211789"/>
              <a:gd name="connsiteY1342" fmla="*/ 2489474 h 6108771"/>
              <a:gd name="connsiteX1343" fmla="*/ 1120167 w 3211789"/>
              <a:gd name="connsiteY1343" fmla="*/ 2497199 h 6108771"/>
              <a:gd name="connsiteX1344" fmla="*/ 1259222 w 3211789"/>
              <a:gd name="connsiteY1344" fmla="*/ 2418015 h 6108771"/>
              <a:gd name="connsiteX1345" fmla="*/ 1436904 w 3211789"/>
              <a:gd name="connsiteY1345" fmla="*/ 2445054 h 6108771"/>
              <a:gd name="connsiteX1346" fmla="*/ 1687976 w 3211789"/>
              <a:gd name="connsiteY1346" fmla="*/ 2427672 h 6108771"/>
              <a:gd name="connsiteX1347" fmla="*/ 1680250 w 3211789"/>
              <a:gd name="connsiteY1347" fmla="*/ 2435397 h 6108771"/>
              <a:gd name="connsiteX1348" fmla="*/ 1660937 w 3211789"/>
              <a:gd name="connsiteY1348" fmla="*/ 2419946 h 6108771"/>
              <a:gd name="connsiteX1349" fmla="*/ 1670594 w 3211789"/>
              <a:gd name="connsiteY1349" fmla="*/ 2410290 h 6108771"/>
              <a:gd name="connsiteX1350" fmla="*/ 1687976 w 3211789"/>
              <a:gd name="connsiteY1350" fmla="*/ 2427672 h 6108771"/>
              <a:gd name="connsiteX1351" fmla="*/ 2234540 w 3211789"/>
              <a:gd name="connsiteY1351" fmla="*/ 2429603 h 6108771"/>
              <a:gd name="connsiteX1352" fmla="*/ 2226815 w 3211789"/>
              <a:gd name="connsiteY1352" fmla="*/ 2448916 h 6108771"/>
              <a:gd name="connsiteX1353" fmla="*/ 2193982 w 3211789"/>
              <a:gd name="connsiteY1353" fmla="*/ 2421878 h 6108771"/>
              <a:gd name="connsiteX1354" fmla="*/ 2163081 w 3211789"/>
              <a:gd name="connsiteY1354" fmla="*/ 2394839 h 6108771"/>
              <a:gd name="connsiteX1355" fmla="*/ 2182394 w 3211789"/>
              <a:gd name="connsiteY1355" fmla="*/ 2385183 h 6108771"/>
              <a:gd name="connsiteX1356" fmla="*/ 2234540 w 3211789"/>
              <a:gd name="connsiteY1356" fmla="*/ 2429603 h 6108771"/>
              <a:gd name="connsiteX1357" fmla="*/ 1998919 w 3211789"/>
              <a:gd name="connsiteY1357" fmla="*/ 2387114 h 6108771"/>
              <a:gd name="connsiteX1358" fmla="*/ 2027888 w 3211789"/>
              <a:gd name="connsiteY1358" fmla="*/ 2431534 h 6108771"/>
              <a:gd name="connsiteX1359" fmla="*/ 1968017 w 3211789"/>
              <a:gd name="connsiteY1359" fmla="*/ 2460504 h 6108771"/>
              <a:gd name="connsiteX1360" fmla="*/ 1906215 w 3211789"/>
              <a:gd name="connsiteY1360" fmla="*/ 2441191 h 6108771"/>
              <a:gd name="connsiteX1361" fmla="*/ 1859863 w 3211789"/>
              <a:gd name="connsiteY1361" fmla="*/ 2475955 h 6108771"/>
              <a:gd name="connsiteX1362" fmla="*/ 1784542 w 3211789"/>
              <a:gd name="connsiteY1362" fmla="*/ 2404496 h 6108771"/>
              <a:gd name="connsiteX1363" fmla="*/ 1861795 w 3211789"/>
              <a:gd name="connsiteY1363" fmla="*/ 2404496 h 6108771"/>
              <a:gd name="connsiteX1364" fmla="*/ 1883039 w 3211789"/>
              <a:gd name="connsiteY1364" fmla="*/ 2410290 h 6108771"/>
              <a:gd name="connsiteX1365" fmla="*/ 1896559 w 3211789"/>
              <a:gd name="connsiteY1365" fmla="*/ 2394839 h 6108771"/>
              <a:gd name="connsiteX1366" fmla="*/ 1937116 w 3211789"/>
              <a:gd name="connsiteY1366" fmla="*/ 2400633 h 6108771"/>
              <a:gd name="connsiteX1367" fmla="*/ 1987331 w 3211789"/>
              <a:gd name="connsiteY1367" fmla="*/ 2385183 h 6108771"/>
              <a:gd name="connsiteX1368" fmla="*/ 1998919 w 3211789"/>
              <a:gd name="connsiteY1368" fmla="*/ 2387114 h 6108771"/>
              <a:gd name="connsiteX1369" fmla="*/ 2112867 w 3211789"/>
              <a:gd name="connsiteY1369" fmla="*/ 2387114 h 6108771"/>
              <a:gd name="connsiteX1370" fmla="*/ 2141837 w 3211789"/>
              <a:gd name="connsiteY1370" fmla="*/ 2414152 h 6108771"/>
              <a:gd name="connsiteX1371" fmla="*/ 2087759 w 3211789"/>
              <a:gd name="connsiteY1371" fmla="*/ 2439260 h 6108771"/>
              <a:gd name="connsiteX1372" fmla="*/ 2010507 w 3211789"/>
              <a:gd name="connsiteY1372" fmla="*/ 2369732 h 6108771"/>
              <a:gd name="connsiteX1373" fmla="*/ 2024026 w 3211789"/>
              <a:gd name="connsiteY1373" fmla="*/ 2371663 h 6108771"/>
              <a:gd name="connsiteX1374" fmla="*/ 2072309 w 3211789"/>
              <a:gd name="connsiteY1374" fmla="*/ 2356213 h 6108771"/>
              <a:gd name="connsiteX1375" fmla="*/ 2112867 w 3211789"/>
              <a:gd name="connsiteY1375" fmla="*/ 2387114 h 6108771"/>
              <a:gd name="connsiteX1376" fmla="*/ 2672950 w 3211789"/>
              <a:gd name="connsiteY1376" fmla="*/ 2510719 h 6108771"/>
              <a:gd name="connsiteX1377" fmla="*/ 2682607 w 3211789"/>
              <a:gd name="connsiteY1377" fmla="*/ 2520375 h 6108771"/>
              <a:gd name="connsiteX1378" fmla="*/ 2713508 w 3211789"/>
              <a:gd name="connsiteY1378" fmla="*/ 2520375 h 6108771"/>
              <a:gd name="connsiteX1379" fmla="*/ 2837113 w 3211789"/>
              <a:gd name="connsiteY1379" fmla="*/ 2593765 h 6108771"/>
              <a:gd name="connsiteX1380" fmla="*/ 2860288 w 3211789"/>
              <a:gd name="connsiteY1380" fmla="*/ 2680675 h 6108771"/>
              <a:gd name="connsiteX1381" fmla="*/ 2642049 w 3211789"/>
              <a:gd name="connsiteY1381" fmla="*/ 2889258 h 6108771"/>
              <a:gd name="connsiteX1382" fmla="*/ 2491406 w 3211789"/>
              <a:gd name="connsiteY1382" fmla="*/ 2852562 h 6108771"/>
              <a:gd name="connsiteX1383" fmla="*/ 2263510 w 3211789"/>
              <a:gd name="connsiteY1383" fmla="*/ 3051489 h 6108771"/>
              <a:gd name="connsiteX1384" fmla="*/ 2049133 w 3211789"/>
              <a:gd name="connsiteY1384" fmla="*/ 2840975 h 6108771"/>
              <a:gd name="connsiteX1385" fmla="*/ 2000850 w 3211789"/>
              <a:gd name="connsiteY1385" fmla="*/ 2864150 h 6108771"/>
              <a:gd name="connsiteX1386" fmla="*/ 1971880 w 3211789"/>
              <a:gd name="connsiteY1386" fmla="*/ 2871876 h 6108771"/>
              <a:gd name="connsiteX1387" fmla="*/ 1921666 w 3211789"/>
              <a:gd name="connsiteY1387" fmla="*/ 2881532 h 6108771"/>
              <a:gd name="connsiteX1388" fmla="*/ 1894627 w 3211789"/>
              <a:gd name="connsiteY1388" fmla="*/ 2877670 h 6108771"/>
              <a:gd name="connsiteX1389" fmla="*/ 1856001 w 3211789"/>
              <a:gd name="connsiteY1389" fmla="*/ 2868013 h 6108771"/>
              <a:gd name="connsiteX1390" fmla="*/ 1807718 w 3211789"/>
              <a:gd name="connsiteY1390" fmla="*/ 2840975 h 6108771"/>
              <a:gd name="connsiteX1391" fmla="*/ 1813512 w 3211789"/>
              <a:gd name="connsiteY1391" fmla="*/ 2829387 h 6108771"/>
              <a:gd name="connsiteX1392" fmla="*/ 1875314 w 3211789"/>
              <a:gd name="connsiteY1392" fmla="*/ 2794623 h 6108771"/>
              <a:gd name="connsiteX1393" fmla="*/ 1900421 w 3211789"/>
              <a:gd name="connsiteY1393" fmla="*/ 2773378 h 6108771"/>
              <a:gd name="connsiteX1394" fmla="*/ 1939048 w 3211789"/>
              <a:gd name="connsiteY1394" fmla="*/ 2755996 h 6108771"/>
              <a:gd name="connsiteX1395" fmla="*/ 2012438 w 3211789"/>
              <a:gd name="connsiteY1395" fmla="*/ 2705782 h 6108771"/>
              <a:gd name="connsiteX1396" fmla="*/ 2022095 w 3211789"/>
              <a:gd name="connsiteY1396" fmla="*/ 2713507 h 6108771"/>
              <a:gd name="connsiteX1397" fmla="*/ 2180463 w 3211789"/>
              <a:gd name="connsiteY1397" fmla="*/ 2833249 h 6108771"/>
              <a:gd name="connsiteX1398" fmla="*/ 2305999 w 3211789"/>
              <a:gd name="connsiteY1398" fmla="*/ 2784966 h 6108771"/>
              <a:gd name="connsiteX1399" fmla="*/ 2363939 w 3211789"/>
              <a:gd name="connsiteY1399" fmla="*/ 2813936 h 6108771"/>
              <a:gd name="connsiteX1400" fmla="*/ 2429604 w 3211789"/>
              <a:gd name="connsiteY1400" fmla="*/ 2827455 h 6108771"/>
              <a:gd name="connsiteX1401" fmla="*/ 2593766 w 3211789"/>
              <a:gd name="connsiteY1401" fmla="*/ 2699988 h 6108771"/>
              <a:gd name="connsiteX1402" fmla="*/ 2599560 w 3211789"/>
              <a:gd name="connsiteY1402" fmla="*/ 2672950 h 6108771"/>
              <a:gd name="connsiteX1403" fmla="*/ 2599560 w 3211789"/>
              <a:gd name="connsiteY1403" fmla="*/ 2624667 h 6108771"/>
              <a:gd name="connsiteX1404" fmla="*/ 2446985 w 3211789"/>
              <a:gd name="connsiteY1404" fmla="*/ 2502993 h 6108771"/>
              <a:gd name="connsiteX1405" fmla="*/ 2309862 w 3211789"/>
              <a:gd name="connsiteY1405" fmla="*/ 2634323 h 6108771"/>
              <a:gd name="connsiteX1406" fmla="*/ 2410290 w 3211789"/>
              <a:gd name="connsiteY1406" fmla="*/ 2734752 h 6108771"/>
              <a:gd name="connsiteX1407" fmla="*/ 2508788 w 3211789"/>
              <a:gd name="connsiteY1407" fmla="*/ 2651705 h 6108771"/>
              <a:gd name="connsiteX1408" fmla="*/ 2454711 w 3211789"/>
              <a:gd name="connsiteY1408" fmla="*/ 2593765 h 6108771"/>
              <a:gd name="connsiteX1409" fmla="*/ 2431535 w 3211789"/>
              <a:gd name="connsiteY1409" fmla="*/ 2599559 h 6108771"/>
              <a:gd name="connsiteX1410" fmla="*/ 2441192 w 3211789"/>
              <a:gd name="connsiteY1410" fmla="*/ 2613079 h 6108771"/>
              <a:gd name="connsiteX1411" fmla="*/ 2472093 w 3211789"/>
              <a:gd name="connsiteY1411" fmla="*/ 2618873 h 6108771"/>
              <a:gd name="connsiteX1412" fmla="*/ 2487543 w 3211789"/>
              <a:gd name="connsiteY1412" fmla="*/ 2657499 h 6108771"/>
              <a:gd name="connsiteX1413" fmla="*/ 2412222 w 3211789"/>
              <a:gd name="connsiteY1413" fmla="*/ 2719301 h 6108771"/>
              <a:gd name="connsiteX1414" fmla="*/ 2371664 w 3211789"/>
              <a:gd name="connsiteY1414" fmla="*/ 2701919 h 6108771"/>
              <a:gd name="connsiteX1415" fmla="*/ 2329175 w 3211789"/>
              <a:gd name="connsiteY1415" fmla="*/ 2632392 h 6108771"/>
              <a:gd name="connsiteX1416" fmla="*/ 2450848 w 3211789"/>
              <a:gd name="connsiteY1416" fmla="*/ 2526169 h 6108771"/>
              <a:gd name="connsiteX1417" fmla="*/ 2582178 w 3211789"/>
              <a:gd name="connsiteY1417" fmla="*/ 2659430 h 6108771"/>
              <a:gd name="connsiteX1418" fmla="*/ 2429604 w 3211789"/>
              <a:gd name="connsiteY1418" fmla="*/ 2806211 h 6108771"/>
              <a:gd name="connsiteX1419" fmla="*/ 2302136 w 3211789"/>
              <a:gd name="connsiteY1419" fmla="*/ 2746340 h 6108771"/>
              <a:gd name="connsiteX1420" fmla="*/ 2253853 w 3211789"/>
              <a:gd name="connsiteY1420" fmla="*/ 2792692 h 6108771"/>
              <a:gd name="connsiteX1421" fmla="*/ 2221021 w 3211789"/>
              <a:gd name="connsiteY1421" fmla="*/ 2804279 h 6108771"/>
              <a:gd name="connsiteX1422" fmla="*/ 2176600 w 3211789"/>
              <a:gd name="connsiteY1422" fmla="*/ 2813936 h 6108771"/>
              <a:gd name="connsiteX1423" fmla="*/ 2039476 w 3211789"/>
              <a:gd name="connsiteY1423" fmla="*/ 2692263 h 6108771"/>
              <a:gd name="connsiteX1424" fmla="*/ 2039476 w 3211789"/>
              <a:gd name="connsiteY1424" fmla="*/ 2680675 h 6108771"/>
              <a:gd name="connsiteX1425" fmla="*/ 2165012 w 3211789"/>
              <a:gd name="connsiteY1425" fmla="*/ 2560933 h 6108771"/>
              <a:gd name="connsiteX1426" fmla="*/ 2221021 w 3211789"/>
              <a:gd name="connsiteY1426" fmla="*/ 2501062 h 6108771"/>
              <a:gd name="connsiteX1427" fmla="*/ 2261579 w 3211789"/>
              <a:gd name="connsiteY1427" fmla="*/ 2510719 h 6108771"/>
              <a:gd name="connsiteX1428" fmla="*/ 2294411 w 3211789"/>
              <a:gd name="connsiteY1428" fmla="*/ 2446985 h 6108771"/>
              <a:gd name="connsiteX1429" fmla="*/ 2313724 w 3211789"/>
              <a:gd name="connsiteY1429" fmla="*/ 2418015 h 6108771"/>
              <a:gd name="connsiteX1430" fmla="*/ 2479818 w 3211789"/>
              <a:gd name="connsiteY1430" fmla="*/ 2350419 h 6108771"/>
              <a:gd name="connsiteX1431" fmla="*/ 2672950 w 3211789"/>
              <a:gd name="connsiteY1431" fmla="*/ 2510719 h 6108771"/>
              <a:gd name="connsiteX1432" fmla="*/ 2149562 w 3211789"/>
              <a:gd name="connsiteY1432" fmla="*/ 2392908 h 6108771"/>
              <a:gd name="connsiteX1433" fmla="*/ 2126386 w 3211789"/>
              <a:gd name="connsiteY1433" fmla="*/ 2367801 h 6108771"/>
              <a:gd name="connsiteX1434" fmla="*/ 2126386 w 3211789"/>
              <a:gd name="connsiteY1434" fmla="*/ 2358144 h 6108771"/>
              <a:gd name="connsiteX1435" fmla="*/ 2166944 w 3211789"/>
              <a:gd name="connsiteY1435" fmla="*/ 2334968 h 6108771"/>
              <a:gd name="connsiteX1436" fmla="*/ 2149562 w 3211789"/>
              <a:gd name="connsiteY1436" fmla="*/ 2392908 h 6108771"/>
              <a:gd name="connsiteX1437" fmla="*/ 1904284 w 3211789"/>
              <a:gd name="connsiteY1437" fmla="*/ 2336900 h 6108771"/>
              <a:gd name="connsiteX1438" fmla="*/ 1977674 w 3211789"/>
              <a:gd name="connsiteY1438" fmla="*/ 2350419 h 6108771"/>
              <a:gd name="connsiteX1439" fmla="*/ 1987331 w 3211789"/>
              <a:gd name="connsiteY1439" fmla="*/ 2363938 h 6108771"/>
              <a:gd name="connsiteX1440" fmla="*/ 1931322 w 3211789"/>
              <a:gd name="connsiteY1440" fmla="*/ 2385183 h 6108771"/>
              <a:gd name="connsiteX1441" fmla="*/ 1902353 w 3211789"/>
              <a:gd name="connsiteY1441" fmla="*/ 2379389 h 6108771"/>
              <a:gd name="connsiteX1442" fmla="*/ 1859863 w 3211789"/>
              <a:gd name="connsiteY1442" fmla="*/ 2333037 h 6108771"/>
              <a:gd name="connsiteX1443" fmla="*/ 1871451 w 3211789"/>
              <a:gd name="connsiteY1443" fmla="*/ 2327243 h 6108771"/>
              <a:gd name="connsiteX1444" fmla="*/ 1904284 w 3211789"/>
              <a:gd name="connsiteY1444" fmla="*/ 2336900 h 6108771"/>
              <a:gd name="connsiteX1445" fmla="*/ 2363939 w 3211789"/>
              <a:gd name="connsiteY1445" fmla="*/ 2352350 h 6108771"/>
              <a:gd name="connsiteX1446" fmla="*/ 2271235 w 3211789"/>
              <a:gd name="connsiteY1446" fmla="*/ 2446985 h 6108771"/>
              <a:gd name="connsiteX1447" fmla="*/ 2249991 w 3211789"/>
              <a:gd name="connsiteY1447" fmla="*/ 2487543 h 6108771"/>
              <a:gd name="connsiteX1448" fmla="*/ 2228746 w 3211789"/>
              <a:gd name="connsiteY1448" fmla="*/ 2474023 h 6108771"/>
              <a:gd name="connsiteX1449" fmla="*/ 2234540 w 3211789"/>
              <a:gd name="connsiteY1449" fmla="*/ 2458573 h 6108771"/>
              <a:gd name="connsiteX1450" fmla="*/ 2263510 w 3211789"/>
              <a:gd name="connsiteY1450" fmla="*/ 2400633 h 6108771"/>
              <a:gd name="connsiteX1451" fmla="*/ 2286686 w 3211789"/>
              <a:gd name="connsiteY1451" fmla="*/ 2321449 h 6108771"/>
              <a:gd name="connsiteX1452" fmla="*/ 2298274 w 3211789"/>
              <a:gd name="connsiteY1452" fmla="*/ 2319518 h 6108771"/>
              <a:gd name="connsiteX1453" fmla="*/ 2363939 w 3211789"/>
              <a:gd name="connsiteY1453" fmla="*/ 2352350 h 6108771"/>
              <a:gd name="connsiteX1454" fmla="*/ 1830894 w 3211789"/>
              <a:gd name="connsiteY1454" fmla="*/ 2317586 h 6108771"/>
              <a:gd name="connsiteX1455" fmla="*/ 1823168 w 3211789"/>
              <a:gd name="connsiteY1455" fmla="*/ 2338831 h 6108771"/>
              <a:gd name="connsiteX1456" fmla="*/ 1827031 w 3211789"/>
              <a:gd name="connsiteY1456" fmla="*/ 2340762 h 6108771"/>
              <a:gd name="connsiteX1457" fmla="*/ 1838619 w 3211789"/>
              <a:gd name="connsiteY1457" fmla="*/ 2336900 h 6108771"/>
              <a:gd name="connsiteX1458" fmla="*/ 1844413 w 3211789"/>
              <a:gd name="connsiteY1458" fmla="*/ 2338831 h 6108771"/>
              <a:gd name="connsiteX1459" fmla="*/ 1869520 w 3211789"/>
              <a:gd name="connsiteY1459" fmla="*/ 2375526 h 6108771"/>
              <a:gd name="connsiteX1460" fmla="*/ 1827031 w 3211789"/>
              <a:gd name="connsiteY1460" fmla="*/ 2394839 h 6108771"/>
              <a:gd name="connsiteX1461" fmla="*/ 1747847 w 3211789"/>
              <a:gd name="connsiteY1461" fmla="*/ 2340762 h 6108771"/>
              <a:gd name="connsiteX1462" fmla="*/ 1749778 w 3211789"/>
              <a:gd name="connsiteY1462" fmla="*/ 2336900 h 6108771"/>
              <a:gd name="connsiteX1463" fmla="*/ 1786473 w 3211789"/>
              <a:gd name="connsiteY1463" fmla="*/ 2338831 h 6108771"/>
              <a:gd name="connsiteX1464" fmla="*/ 1799992 w 3211789"/>
              <a:gd name="connsiteY1464" fmla="*/ 2315655 h 6108771"/>
              <a:gd name="connsiteX1465" fmla="*/ 1830894 w 3211789"/>
              <a:gd name="connsiteY1465" fmla="*/ 2317586 h 6108771"/>
              <a:gd name="connsiteX1466" fmla="*/ 2068446 w 3211789"/>
              <a:gd name="connsiteY1466" fmla="*/ 2319518 h 6108771"/>
              <a:gd name="connsiteX1467" fmla="*/ 2070378 w 3211789"/>
              <a:gd name="connsiteY1467" fmla="*/ 2329174 h 6108771"/>
              <a:gd name="connsiteX1468" fmla="*/ 2064584 w 3211789"/>
              <a:gd name="connsiteY1468" fmla="*/ 2344625 h 6108771"/>
              <a:gd name="connsiteX1469" fmla="*/ 2018232 w 3211789"/>
              <a:gd name="connsiteY1469" fmla="*/ 2356213 h 6108771"/>
              <a:gd name="connsiteX1470" fmla="*/ 1993125 w 3211789"/>
              <a:gd name="connsiteY1470" fmla="*/ 2344625 h 6108771"/>
              <a:gd name="connsiteX1471" fmla="*/ 2041408 w 3211789"/>
              <a:gd name="connsiteY1471" fmla="*/ 2302136 h 6108771"/>
              <a:gd name="connsiteX1472" fmla="*/ 2068446 w 3211789"/>
              <a:gd name="connsiteY1472" fmla="*/ 2319518 h 6108771"/>
              <a:gd name="connsiteX1473" fmla="*/ 1728534 w 3211789"/>
              <a:gd name="connsiteY1473" fmla="*/ 2269303 h 6108771"/>
              <a:gd name="connsiteX1474" fmla="*/ 1728534 w 3211789"/>
              <a:gd name="connsiteY1474" fmla="*/ 2275097 h 6108771"/>
              <a:gd name="connsiteX1475" fmla="*/ 1707289 w 3211789"/>
              <a:gd name="connsiteY1475" fmla="*/ 2321449 h 6108771"/>
              <a:gd name="connsiteX1476" fmla="*/ 1332612 w 3211789"/>
              <a:gd name="connsiteY1476" fmla="*/ 2531963 h 6108771"/>
              <a:gd name="connsiteX1477" fmla="*/ 1305574 w 3211789"/>
              <a:gd name="connsiteY1477" fmla="*/ 2535826 h 6108771"/>
              <a:gd name="connsiteX1478" fmla="*/ 1292055 w 3211789"/>
              <a:gd name="connsiteY1478" fmla="*/ 2510719 h 6108771"/>
              <a:gd name="connsiteX1479" fmla="*/ 1276604 w 3211789"/>
              <a:gd name="connsiteY1479" fmla="*/ 2466298 h 6108771"/>
              <a:gd name="connsiteX1480" fmla="*/ 1237978 w 3211789"/>
              <a:gd name="connsiteY1480" fmla="*/ 2531963 h 6108771"/>
              <a:gd name="connsiteX1481" fmla="*/ 1230252 w 3211789"/>
              <a:gd name="connsiteY1481" fmla="*/ 2574452 h 6108771"/>
              <a:gd name="connsiteX1482" fmla="*/ 1201283 w 3211789"/>
              <a:gd name="connsiteY1482" fmla="*/ 2591834 h 6108771"/>
              <a:gd name="connsiteX1483" fmla="*/ 1118236 w 3211789"/>
              <a:gd name="connsiteY1483" fmla="*/ 2620804 h 6108771"/>
              <a:gd name="connsiteX1484" fmla="*/ 1100854 w 3211789"/>
              <a:gd name="connsiteY1484" fmla="*/ 2618873 h 6108771"/>
              <a:gd name="connsiteX1485" fmla="*/ 1098922 w 3211789"/>
              <a:gd name="connsiteY1485" fmla="*/ 2615010 h 6108771"/>
              <a:gd name="connsiteX1486" fmla="*/ 1176175 w 3211789"/>
              <a:gd name="connsiteY1486" fmla="*/ 2543551 h 6108771"/>
              <a:gd name="connsiteX1487" fmla="*/ 1141412 w 3211789"/>
              <a:gd name="connsiteY1487" fmla="*/ 2512650 h 6108771"/>
              <a:gd name="connsiteX1488" fmla="*/ 990768 w 3211789"/>
              <a:gd name="connsiteY1488" fmla="*/ 2578315 h 6108771"/>
              <a:gd name="connsiteX1489" fmla="*/ 952142 w 3211789"/>
              <a:gd name="connsiteY1489" fmla="*/ 2564796 h 6108771"/>
              <a:gd name="connsiteX1490" fmla="*/ 1002356 w 3211789"/>
              <a:gd name="connsiteY1490" fmla="*/ 2543551 h 6108771"/>
              <a:gd name="connsiteX1491" fmla="*/ 1164587 w 3211789"/>
              <a:gd name="connsiteY1491" fmla="*/ 2406427 h 6108771"/>
              <a:gd name="connsiteX1492" fmla="*/ 1259222 w 3211789"/>
              <a:gd name="connsiteY1492" fmla="*/ 2387114 h 6108771"/>
              <a:gd name="connsiteX1493" fmla="*/ 1336475 w 3211789"/>
              <a:gd name="connsiteY1493" fmla="*/ 2396771 h 6108771"/>
              <a:gd name="connsiteX1494" fmla="*/ 1392483 w 3211789"/>
              <a:gd name="connsiteY1494" fmla="*/ 2396771 h 6108771"/>
              <a:gd name="connsiteX1495" fmla="*/ 1450423 w 3211789"/>
              <a:gd name="connsiteY1495" fmla="*/ 2404496 h 6108771"/>
              <a:gd name="connsiteX1496" fmla="*/ 1496775 w 3211789"/>
              <a:gd name="connsiteY1496" fmla="*/ 2398702 h 6108771"/>
              <a:gd name="connsiteX1497" fmla="*/ 1510294 w 3211789"/>
              <a:gd name="connsiteY1497" fmla="*/ 2394839 h 6108771"/>
              <a:gd name="connsiteX1498" fmla="*/ 1610723 w 3211789"/>
              <a:gd name="connsiteY1498" fmla="*/ 2350419 h 6108771"/>
              <a:gd name="connsiteX1499" fmla="*/ 1657075 w 3211789"/>
              <a:gd name="connsiteY1499" fmla="*/ 2253853 h 6108771"/>
              <a:gd name="connsiteX1500" fmla="*/ 1728534 w 3211789"/>
              <a:gd name="connsiteY1500" fmla="*/ 2269303 h 6108771"/>
              <a:gd name="connsiteX1501" fmla="*/ 2159218 w 3211789"/>
              <a:gd name="connsiteY1501" fmla="*/ 2261578 h 6108771"/>
              <a:gd name="connsiteX1502" fmla="*/ 2153424 w 3211789"/>
              <a:gd name="connsiteY1502" fmla="*/ 2278960 h 6108771"/>
              <a:gd name="connsiteX1503" fmla="*/ 2105141 w 3211789"/>
              <a:gd name="connsiteY1503" fmla="*/ 2319518 h 6108771"/>
              <a:gd name="connsiteX1504" fmla="*/ 2085828 w 3211789"/>
              <a:gd name="connsiteY1504" fmla="*/ 2315655 h 6108771"/>
              <a:gd name="connsiteX1505" fmla="*/ 2054927 w 3211789"/>
              <a:gd name="connsiteY1505" fmla="*/ 2280891 h 6108771"/>
              <a:gd name="connsiteX1506" fmla="*/ 2099347 w 3211789"/>
              <a:gd name="connsiteY1506" fmla="*/ 2236471 h 6108771"/>
              <a:gd name="connsiteX1507" fmla="*/ 2114798 w 3211789"/>
              <a:gd name="connsiteY1507" fmla="*/ 2234540 h 6108771"/>
              <a:gd name="connsiteX1508" fmla="*/ 2159218 w 3211789"/>
              <a:gd name="connsiteY1508" fmla="*/ 2261578 h 6108771"/>
              <a:gd name="connsiteX1509" fmla="*/ 1888833 w 3211789"/>
              <a:gd name="connsiteY1509" fmla="*/ 2253853 h 6108771"/>
              <a:gd name="connsiteX1510" fmla="*/ 1871451 w 3211789"/>
              <a:gd name="connsiteY1510" fmla="*/ 2277029 h 6108771"/>
              <a:gd name="connsiteX1511" fmla="*/ 1798061 w 3211789"/>
              <a:gd name="connsiteY1511" fmla="*/ 2232608 h 6108771"/>
              <a:gd name="connsiteX1512" fmla="*/ 1840550 w 3211789"/>
              <a:gd name="connsiteY1512" fmla="*/ 2219089 h 6108771"/>
              <a:gd name="connsiteX1513" fmla="*/ 1888833 w 3211789"/>
              <a:gd name="connsiteY1513" fmla="*/ 2253853 h 6108771"/>
              <a:gd name="connsiteX1514" fmla="*/ 1989262 w 3211789"/>
              <a:gd name="connsiteY1514" fmla="*/ 2168875 h 6108771"/>
              <a:gd name="connsiteX1515" fmla="*/ 1989262 w 3211789"/>
              <a:gd name="connsiteY1515" fmla="*/ 2190119 h 6108771"/>
              <a:gd name="connsiteX1516" fmla="*/ 1898490 w 3211789"/>
              <a:gd name="connsiteY1516" fmla="*/ 2190119 h 6108771"/>
              <a:gd name="connsiteX1517" fmla="*/ 1898490 w 3211789"/>
              <a:gd name="connsiteY1517" fmla="*/ 2182394 h 6108771"/>
              <a:gd name="connsiteX1518" fmla="*/ 1913940 w 3211789"/>
              <a:gd name="connsiteY1518" fmla="*/ 2174669 h 6108771"/>
              <a:gd name="connsiteX1519" fmla="*/ 1939048 w 3211789"/>
              <a:gd name="connsiteY1519" fmla="*/ 2153424 h 6108771"/>
              <a:gd name="connsiteX1520" fmla="*/ 1960292 w 3211789"/>
              <a:gd name="connsiteY1520" fmla="*/ 2128317 h 6108771"/>
              <a:gd name="connsiteX1521" fmla="*/ 1989262 w 3211789"/>
              <a:gd name="connsiteY1521" fmla="*/ 2168875 h 6108771"/>
              <a:gd name="connsiteX1522" fmla="*/ 2193982 w 3211789"/>
              <a:gd name="connsiteY1522" fmla="*/ 2165012 h 6108771"/>
              <a:gd name="connsiteX1523" fmla="*/ 2192051 w 3211789"/>
              <a:gd name="connsiteY1523" fmla="*/ 2180462 h 6108771"/>
              <a:gd name="connsiteX1524" fmla="*/ 2151493 w 3211789"/>
              <a:gd name="connsiteY1524" fmla="*/ 2151493 h 6108771"/>
              <a:gd name="connsiteX1525" fmla="*/ 2168875 w 3211789"/>
              <a:gd name="connsiteY1525" fmla="*/ 2118660 h 6108771"/>
              <a:gd name="connsiteX1526" fmla="*/ 2193982 w 3211789"/>
              <a:gd name="connsiteY1526" fmla="*/ 2165012 h 6108771"/>
              <a:gd name="connsiteX1527" fmla="*/ 1850207 w 3211789"/>
              <a:gd name="connsiteY1527" fmla="*/ 2141836 h 6108771"/>
              <a:gd name="connsiteX1528" fmla="*/ 1840550 w 3211789"/>
              <a:gd name="connsiteY1528" fmla="*/ 2166943 h 6108771"/>
              <a:gd name="connsiteX1529" fmla="*/ 1799992 w 3211789"/>
              <a:gd name="connsiteY1529" fmla="*/ 2137973 h 6108771"/>
              <a:gd name="connsiteX1530" fmla="*/ 1792267 w 3211789"/>
              <a:gd name="connsiteY1530" fmla="*/ 2118660 h 6108771"/>
              <a:gd name="connsiteX1531" fmla="*/ 1803855 w 3211789"/>
              <a:gd name="connsiteY1531" fmla="*/ 2105141 h 6108771"/>
              <a:gd name="connsiteX1532" fmla="*/ 1821237 w 3211789"/>
              <a:gd name="connsiteY1532" fmla="*/ 2072308 h 6108771"/>
              <a:gd name="connsiteX1533" fmla="*/ 1850207 w 3211789"/>
              <a:gd name="connsiteY1533" fmla="*/ 2141836 h 6108771"/>
              <a:gd name="connsiteX1534" fmla="*/ 2078103 w 3211789"/>
              <a:gd name="connsiteY1534" fmla="*/ 2136042 h 6108771"/>
              <a:gd name="connsiteX1535" fmla="*/ 2074240 w 3211789"/>
              <a:gd name="connsiteY1535" fmla="*/ 2161149 h 6108771"/>
              <a:gd name="connsiteX1536" fmla="*/ 2022095 w 3211789"/>
              <a:gd name="connsiteY1536" fmla="*/ 2182394 h 6108771"/>
              <a:gd name="connsiteX1537" fmla="*/ 1993125 w 3211789"/>
              <a:gd name="connsiteY1537" fmla="*/ 2143767 h 6108771"/>
              <a:gd name="connsiteX1538" fmla="*/ 1977674 w 3211789"/>
              <a:gd name="connsiteY1538" fmla="*/ 2118660 h 6108771"/>
              <a:gd name="connsiteX1539" fmla="*/ 2045270 w 3211789"/>
              <a:gd name="connsiteY1539" fmla="*/ 2068446 h 6108771"/>
              <a:gd name="connsiteX1540" fmla="*/ 2078103 w 3211789"/>
              <a:gd name="connsiteY1540" fmla="*/ 2136042 h 6108771"/>
              <a:gd name="connsiteX1541" fmla="*/ 1394415 w 3211789"/>
              <a:gd name="connsiteY1541" fmla="*/ 2080034 h 6108771"/>
              <a:gd name="connsiteX1542" fmla="*/ 1411797 w 3211789"/>
              <a:gd name="connsiteY1542" fmla="*/ 2112866 h 6108771"/>
              <a:gd name="connsiteX1543" fmla="*/ 1516088 w 3211789"/>
              <a:gd name="connsiteY1543" fmla="*/ 2211364 h 6108771"/>
              <a:gd name="connsiteX1544" fmla="*/ 1518019 w 3211789"/>
              <a:gd name="connsiteY1544" fmla="*/ 2207501 h 6108771"/>
              <a:gd name="connsiteX1545" fmla="*/ 1504500 w 3211789"/>
              <a:gd name="connsiteY1545" fmla="*/ 2165012 h 6108771"/>
              <a:gd name="connsiteX1546" fmla="*/ 1546989 w 3211789"/>
              <a:gd name="connsiteY1546" fmla="*/ 2114798 h 6108771"/>
              <a:gd name="connsiteX1547" fmla="*/ 1519951 w 3211789"/>
              <a:gd name="connsiteY1547" fmla="*/ 2159218 h 6108771"/>
              <a:gd name="connsiteX1548" fmla="*/ 1560508 w 3211789"/>
              <a:gd name="connsiteY1548" fmla="*/ 2248059 h 6108771"/>
              <a:gd name="connsiteX1549" fmla="*/ 1560508 w 3211789"/>
              <a:gd name="connsiteY1549" fmla="*/ 2257715 h 6108771"/>
              <a:gd name="connsiteX1550" fmla="*/ 1552783 w 3211789"/>
              <a:gd name="connsiteY1550" fmla="*/ 2257715 h 6108771"/>
              <a:gd name="connsiteX1551" fmla="*/ 1523813 w 3211789"/>
              <a:gd name="connsiteY1551" fmla="*/ 2248059 h 6108771"/>
              <a:gd name="connsiteX1552" fmla="*/ 1373170 w 3211789"/>
              <a:gd name="connsiteY1552" fmla="*/ 2052995 h 6108771"/>
              <a:gd name="connsiteX1553" fmla="*/ 1394415 w 3211789"/>
              <a:gd name="connsiteY1553" fmla="*/ 2080034 h 6108771"/>
              <a:gd name="connsiteX1554" fmla="*/ 2155356 w 3211789"/>
              <a:gd name="connsiteY1554" fmla="*/ 2091622 h 6108771"/>
              <a:gd name="connsiteX1555" fmla="*/ 2099347 w 3211789"/>
              <a:gd name="connsiteY1555" fmla="*/ 2163081 h 6108771"/>
              <a:gd name="connsiteX1556" fmla="*/ 2093553 w 3211789"/>
              <a:gd name="connsiteY1556" fmla="*/ 2163081 h 6108771"/>
              <a:gd name="connsiteX1557" fmla="*/ 2093553 w 3211789"/>
              <a:gd name="connsiteY1557" fmla="*/ 2120592 h 6108771"/>
              <a:gd name="connsiteX1558" fmla="*/ 2076172 w 3211789"/>
              <a:gd name="connsiteY1558" fmla="*/ 2072308 h 6108771"/>
              <a:gd name="connsiteX1559" fmla="*/ 2080034 w 3211789"/>
              <a:gd name="connsiteY1559" fmla="*/ 2062652 h 6108771"/>
              <a:gd name="connsiteX1560" fmla="*/ 2095485 w 3211789"/>
              <a:gd name="connsiteY1560" fmla="*/ 2058789 h 6108771"/>
              <a:gd name="connsiteX1561" fmla="*/ 2124455 w 3211789"/>
              <a:gd name="connsiteY1561" fmla="*/ 2039476 h 6108771"/>
              <a:gd name="connsiteX1562" fmla="*/ 2155356 w 3211789"/>
              <a:gd name="connsiteY1562" fmla="*/ 2091622 h 6108771"/>
              <a:gd name="connsiteX1563" fmla="*/ 1929391 w 3211789"/>
              <a:gd name="connsiteY1563" fmla="*/ 2041407 h 6108771"/>
              <a:gd name="connsiteX1564" fmla="*/ 1930241 w 3211789"/>
              <a:gd name="connsiteY1564" fmla="*/ 2042489 h 6108771"/>
              <a:gd name="connsiteX1565" fmla="*/ 1929391 w 3211789"/>
              <a:gd name="connsiteY1565" fmla="*/ 2047201 h 6108771"/>
              <a:gd name="connsiteX1566" fmla="*/ 1944842 w 3211789"/>
              <a:gd name="connsiteY1566" fmla="*/ 2099347 h 6108771"/>
              <a:gd name="connsiteX1567" fmla="*/ 1884971 w 3211789"/>
              <a:gd name="connsiteY1567" fmla="*/ 2168875 h 6108771"/>
              <a:gd name="connsiteX1568" fmla="*/ 1863726 w 3211789"/>
              <a:gd name="connsiteY1568" fmla="*/ 2122523 h 6108771"/>
              <a:gd name="connsiteX1569" fmla="*/ 1846344 w 3211789"/>
              <a:gd name="connsiteY1569" fmla="*/ 2070377 h 6108771"/>
              <a:gd name="connsiteX1570" fmla="*/ 1881108 w 3211789"/>
              <a:gd name="connsiteY1570" fmla="*/ 2052995 h 6108771"/>
              <a:gd name="connsiteX1571" fmla="*/ 1910078 w 3211789"/>
              <a:gd name="connsiteY1571" fmla="*/ 2033682 h 6108771"/>
              <a:gd name="connsiteX1572" fmla="*/ 1929391 w 3211789"/>
              <a:gd name="connsiteY1572" fmla="*/ 2041407 h 6108771"/>
              <a:gd name="connsiteX1573" fmla="*/ 2217158 w 3211789"/>
              <a:gd name="connsiteY1573" fmla="*/ 2062652 h 6108771"/>
              <a:gd name="connsiteX1574" fmla="*/ 2222952 w 3211789"/>
              <a:gd name="connsiteY1574" fmla="*/ 2074240 h 6108771"/>
              <a:gd name="connsiteX1575" fmla="*/ 2186257 w 3211789"/>
              <a:gd name="connsiteY1575" fmla="*/ 2097416 h 6108771"/>
              <a:gd name="connsiteX1576" fmla="*/ 2172738 w 3211789"/>
              <a:gd name="connsiteY1576" fmla="*/ 2093553 h 6108771"/>
              <a:gd name="connsiteX1577" fmla="*/ 2163081 w 3211789"/>
              <a:gd name="connsiteY1577" fmla="*/ 2062652 h 6108771"/>
              <a:gd name="connsiteX1578" fmla="*/ 2153424 w 3211789"/>
              <a:gd name="connsiteY1578" fmla="*/ 2041407 h 6108771"/>
              <a:gd name="connsiteX1579" fmla="*/ 2178532 w 3211789"/>
              <a:gd name="connsiteY1579" fmla="*/ 2025957 h 6108771"/>
              <a:gd name="connsiteX1580" fmla="*/ 2217158 w 3211789"/>
              <a:gd name="connsiteY1580" fmla="*/ 2062652 h 6108771"/>
              <a:gd name="connsiteX1581" fmla="*/ 1678319 w 3211789"/>
              <a:gd name="connsiteY1581" fmla="*/ 2045270 h 6108771"/>
              <a:gd name="connsiteX1582" fmla="*/ 1674457 w 3211789"/>
              <a:gd name="connsiteY1582" fmla="*/ 2062652 h 6108771"/>
              <a:gd name="connsiteX1583" fmla="*/ 1678319 w 3211789"/>
              <a:gd name="connsiteY1583" fmla="*/ 2072308 h 6108771"/>
              <a:gd name="connsiteX1584" fmla="*/ 1653212 w 3211789"/>
              <a:gd name="connsiteY1584" fmla="*/ 2072308 h 6108771"/>
              <a:gd name="connsiteX1585" fmla="*/ 1653212 w 3211789"/>
              <a:gd name="connsiteY1585" fmla="*/ 2060720 h 6108771"/>
              <a:gd name="connsiteX1586" fmla="*/ 1672525 w 3211789"/>
              <a:gd name="connsiteY1586" fmla="*/ 2025957 h 6108771"/>
              <a:gd name="connsiteX1587" fmla="*/ 1678319 w 3211789"/>
              <a:gd name="connsiteY1587" fmla="*/ 2045270 h 6108771"/>
              <a:gd name="connsiteX1588" fmla="*/ 1691838 w 3211789"/>
              <a:gd name="connsiteY1588" fmla="*/ 2043339 h 6108771"/>
              <a:gd name="connsiteX1589" fmla="*/ 1689907 w 3211789"/>
              <a:gd name="connsiteY1589" fmla="*/ 2000849 h 6108771"/>
              <a:gd name="connsiteX1590" fmla="*/ 1711152 w 3211789"/>
              <a:gd name="connsiteY1590" fmla="*/ 1995056 h 6108771"/>
              <a:gd name="connsiteX1591" fmla="*/ 1691838 w 3211789"/>
              <a:gd name="connsiteY1591" fmla="*/ 2043339 h 6108771"/>
              <a:gd name="connsiteX1592" fmla="*/ 1606860 w 3211789"/>
              <a:gd name="connsiteY1592" fmla="*/ 2024025 h 6108771"/>
              <a:gd name="connsiteX1593" fmla="*/ 1595272 w 3211789"/>
              <a:gd name="connsiteY1593" fmla="*/ 2043339 h 6108771"/>
              <a:gd name="connsiteX1594" fmla="*/ 1570165 w 3211789"/>
              <a:gd name="connsiteY1594" fmla="*/ 2022094 h 6108771"/>
              <a:gd name="connsiteX1595" fmla="*/ 1583684 w 3211789"/>
              <a:gd name="connsiteY1595" fmla="*/ 1995056 h 6108771"/>
              <a:gd name="connsiteX1596" fmla="*/ 1606860 w 3211789"/>
              <a:gd name="connsiteY1596" fmla="*/ 2024025 h 6108771"/>
              <a:gd name="connsiteX1597" fmla="*/ 1805786 w 3211789"/>
              <a:gd name="connsiteY1597" fmla="*/ 2056858 h 6108771"/>
              <a:gd name="connsiteX1598" fmla="*/ 1774885 w 3211789"/>
              <a:gd name="connsiteY1598" fmla="*/ 2107072 h 6108771"/>
              <a:gd name="connsiteX1599" fmla="*/ 1757503 w 3211789"/>
              <a:gd name="connsiteY1599" fmla="*/ 2043339 h 6108771"/>
              <a:gd name="connsiteX1600" fmla="*/ 1759435 w 3211789"/>
              <a:gd name="connsiteY1600" fmla="*/ 1985399 h 6108771"/>
              <a:gd name="connsiteX1601" fmla="*/ 1805786 w 3211789"/>
              <a:gd name="connsiteY1601" fmla="*/ 2056858 h 6108771"/>
              <a:gd name="connsiteX1602" fmla="*/ 2172738 w 3211789"/>
              <a:gd name="connsiteY1602" fmla="*/ 2010506 h 6108771"/>
              <a:gd name="connsiteX1603" fmla="*/ 2151493 w 3211789"/>
              <a:gd name="connsiteY1603" fmla="*/ 2020163 h 6108771"/>
              <a:gd name="connsiteX1604" fmla="*/ 2137974 w 3211789"/>
              <a:gd name="connsiteY1604" fmla="*/ 2010506 h 6108771"/>
              <a:gd name="connsiteX1605" fmla="*/ 2143768 w 3211789"/>
              <a:gd name="connsiteY1605" fmla="*/ 1993124 h 6108771"/>
              <a:gd name="connsiteX1606" fmla="*/ 2145699 w 3211789"/>
              <a:gd name="connsiteY1606" fmla="*/ 1979605 h 6108771"/>
              <a:gd name="connsiteX1607" fmla="*/ 2172738 w 3211789"/>
              <a:gd name="connsiteY1607" fmla="*/ 2010506 h 6108771"/>
              <a:gd name="connsiteX1608" fmla="*/ 1906215 w 3211789"/>
              <a:gd name="connsiteY1608" fmla="*/ 1983468 h 6108771"/>
              <a:gd name="connsiteX1609" fmla="*/ 1838619 w 3211789"/>
              <a:gd name="connsiteY1609" fmla="*/ 2054927 h 6108771"/>
              <a:gd name="connsiteX1610" fmla="*/ 1821237 w 3211789"/>
              <a:gd name="connsiteY1610" fmla="*/ 2045270 h 6108771"/>
              <a:gd name="connsiteX1611" fmla="*/ 1811580 w 3211789"/>
              <a:gd name="connsiteY1611" fmla="*/ 2018231 h 6108771"/>
              <a:gd name="connsiteX1612" fmla="*/ 1794198 w 3211789"/>
              <a:gd name="connsiteY1612" fmla="*/ 1985399 h 6108771"/>
              <a:gd name="connsiteX1613" fmla="*/ 1894627 w 3211789"/>
              <a:gd name="connsiteY1613" fmla="*/ 1937116 h 6108771"/>
              <a:gd name="connsiteX1614" fmla="*/ 1906215 w 3211789"/>
              <a:gd name="connsiteY1614" fmla="*/ 1983468 h 6108771"/>
              <a:gd name="connsiteX1615" fmla="*/ 2132180 w 3211789"/>
              <a:gd name="connsiteY1615" fmla="*/ 1993124 h 6108771"/>
              <a:gd name="connsiteX1616" fmla="*/ 2072309 w 3211789"/>
              <a:gd name="connsiteY1616" fmla="*/ 2051064 h 6108771"/>
              <a:gd name="connsiteX1617" fmla="*/ 2054927 w 3211789"/>
              <a:gd name="connsiteY1617" fmla="*/ 2041407 h 6108771"/>
              <a:gd name="connsiteX1618" fmla="*/ 2062652 w 3211789"/>
              <a:gd name="connsiteY1618" fmla="*/ 2016300 h 6108771"/>
              <a:gd name="connsiteX1619" fmla="*/ 2047202 w 3211789"/>
              <a:gd name="connsiteY1619" fmla="*/ 1971880 h 6108771"/>
              <a:gd name="connsiteX1620" fmla="*/ 2093553 w 3211789"/>
              <a:gd name="connsiteY1620" fmla="*/ 1933253 h 6108771"/>
              <a:gd name="connsiteX1621" fmla="*/ 2132180 w 3211789"/>
              <a:gd name="connsiteY1621" fmla="*/ 1993124 h 6108771"/>
              <a:gd name="connsiteX1622" fmla="*/ 1048708 w 3211789"/>
              <a:gd name="connsiteY1622" fmla="*/ 2081965 h 6108771"/>
              <a:gd name="connsiteX1623" fmla="*/ 1050639 w 3211789"/>
              <a:gd name="connsiteY1623" fmla="*/ 2076171 h 6108771"/>
              <a:gd name="connsiteX1624" fmla="*/ 1039051 w 3211789"/>
              <a:gd name="connsiteY1624" fmla="*/ 2035613 h 6108771"/>
              <a:gd name="connsiteX1625" fmla="*/ 1048708 w 3211789"/>
              <a:gd name="connsiteY1625" fmla="*/ 2010506 h 6108771"/>
              <a:gd name="connsiteX1626" fmla="*/ 1110510 w 3211789"/>
              <a:gd name="connsiteY1626" fmla="*/ 2099347 h 6108771"/>
              <a:gd name="connsiteX1627" fmla="*/ 1110510 w 3211789"/>
              <a:gd name="connsiteY1627" fmla="*/ 2109004 h 6108771"/>
              <a:gd name="connsiteX1628" fmla="*/ 1069953 w 3211789"/>
              <a:gd name="connsiteY1628" fmla="*/ 2109004 h 6108771"/>
              <a:gd name="connsiteX1629" fmla="*/ 1035189 w 3211789"/>
              <a:gd name="connsiteY1629" fmla="*/ 2105141 h 6108771"/>
              <a:gd name="connsiteX1630" fmla="*/ 998494 w 3211789"/>
              <a:gd name="connsiteY1630" fmla="*/ 2091622 h 6108771"/>
              <a:gd name="connsiteX1631" fmla="*/ 915447 w 3211789"/>
              <a:gd name="connsiteY1631" fmla="*/ 1929391 h 6108771"/>
              <a:gd name="connsiteX1632" fmla="*/ 1048708 w 3211789"/>
              <a:gd name="connsiteY1632" fmla="*/ 2081965 h 6108771"/>
              <a:gd name="connsiteX1633" fmla="*/ 1572096 w 3211789"/>
              <a:gd name="connsiteY1633" fmla="*/ 1966086 h 6108771"/>
              <a:gd name="connsiteX1634" fmla="*/ 1541195 w 3211789"/>
              <a:gd name="connsiteY1634" fmla="*/ 2022094 h 6108771"/>
              <a:gd name="connsiteX1635" fmla="*/ 1531539 w 3211789"/>
              <a:gd name="connsiteY1635" fmla="*/ 2018231 h 6108771"/>
              <a:gd name="connsiteX1636" fmla="*/ 1510294 w 3211789"/>
              <a:gd name="connsiteY1636" fmla="*/ 1971880 h 6108771"/>
              <a:gd name="connsiteX1637" fmla="*/ 1502569 w 3211789"/>
              <a:gd name="connsiteY1637" fmla="*/ 1981536 h 6108771"/>
              <a:gd name="connsiteX1638" fmla="*/ 1508363 w 3211789"/>
              <a:gd name="connsiteY1638" fmla="*/ 1995056 h 6108771"/>
              <a:gd name="connsiteX1639" fmla="*/ 1508363 w 3211789"/>
              <a:gd name="connsiteY1639" fmla="*/ 2006643 h 6108771"/>
              <a:gd name="connsiteX1640" fmla="*/ 1502569 w 3211789"/>
              <a:gd name="connsiteY1640" fmla="*/ 2008575 h 6108771"/>
              <a:gd name="connsiteX1641" fmla="*/ 1465874 w 3211789"/>
              <a:gd name="connsiteY1641" fmla="*/ 1987330 h 6108771"/>
              <a:gd name="connsiteX1642" fmla="*/ 1473599 w 3211789"/>
              <a:gd name="connsiteY1642" fmla="*/ 1966086 h 6108771"/>
              <a:gd name="connsiteX1643" fmla="*/ 1504500 w 3211789"/>
              <a:gd name="connsiteY1643" fmla="*/ 1954498 h 6108771"/>
              <a:gd name="connsiteX1644" fmla="*/ 1546989 w 3211789"/>
              <a:gd name="connsiteY1644" fmla="*/ 1912009 h 6108771"/>
              <a:gd name="connsiteX1645" fmla="*/ 1572096 w 3211789"/>
              <a:gd name="connsiteY1645" fmla="*/ 1966086 h 6108771"/>
              <a:gd name="connsiteX1646" fmla="*/ 1243772 w 3211789"/>
              <a:gd name="connsiteY1646" fmla="*/ 1948704 h 6108771"/>
              <a:gd name="connsiteX1647" fmla="*/ 1220596 w 3211789"/>
              <a:gd name="connsiteY1647" fmla="*/ 1948704 h 6108771"/>
              <a:gd name="connsiteX1648" fmla="*/ 1193557 w 3211789"/>
              <a:gd name="connsiteY1648" fmla="*/ 1931322 h 6108771"/>
              <a:gd name="connsiteX1649" fmla="*/ 1205145 w 3211789"/>
              <a:gd name="connsiteY1649" fmla="*/ 1912009 h 6108771"/>
              <a:gd name="connsiteX1650" fmla="*/ 1243772 w 3211789"/>
              <a:gd name="connsiteY1650" fmla="*/ 1948704 h 6108771"/>
              <a:gd name="connsiteX1651" fmla="*/ 2222952 w 3211789"/>
              <a:gd name="connsiteY1651" fmla="*/ 1950635 h 6108771"/>
              <a:gd name="connsiteX1652" fmla="*/ 2277029 w 3211789"/>
              <a:gd name="connsiteY1652" fmla="*/ 2081965 h 6108771"/>
              <a:gd name="connsiteX1653" fmla="*/ 2236471 w 3211789"/>
              <a:gd name="connsiteY1653" fmla="*/ 2060720 h 6108771"/>
              <a:gd name="connsiteX1654" fmla="*/ 2151493 w 3211789"/>
              <a:gd name="connsiteY1654" fmla="*/ 1956429 h 6108771"/>
              <a:gd name="connsiteX1655" fmla="*/ 2136043 w 3211789"/>
              <a:gd name="connsiteY1655" fmla="*/ 1933253 h 6108771"/>
              <a:gd name="connsiteX1656" fmla="*/ 2180463 w 3211789"/>
              <a:gd name="connsiteY1656" fmla="*/ 1902352 h 6108771"/>
              <a:gd name="connsiteX1657" fmla="*/ 2222952 w 3211789"/>
              <a:gd name="connsiteY1657" fmla="*/ 1950635 h 6108771"/>
              <a:gd name="connsiteX1658" fmla="*/ 1734327 w 3211789"/>
              <a:gd name="connsiteY1658" fmla="*/ 1925528 h 6108771"/>
              <a:gd name="connsiteX1659" fmla="*/ 1689907 w 3211789"/>
              <a:gd name="connsiteY1659" fmla="*/ 1996987 h 6108771"/>
              <a:gd name="connsiteX1660" fmla="*/ 1668663 w 3211789"/>
              <a:gd name="connsiteY1660" fmla="*/ 1956429 h 6108771"/>
              <a:gd name="connsiteX1661" fmla="*/ 1726602 w 3211789"/>
              <a:gd name="connsiteY1661" fmla="*/ 1902352 h 6108771"/>
              <a:gd name="connsiteX1662" fmla="*/ 1734327 w 3211789"/>
              <a:gd name="connsiteY1662" fmla="*/ 1925528 h 6108771"/>
              <a:gd name="connsiteX1663" fmla="*/ 1342269 w 3211789"/>
              <a:gd name="connsiteY1663" fmla="*/ 1956429 h 6108771"/>
              <a:gd name="connsiteX1664" fmla="*/ 1330681 w 3211789"/>
              <a:gd name="connsiteY1664" fmla="*/ 1968017 h 6108771"/>
              <a:gd name="connsiteX1665" fmla="*/ 1263085 w 3211789"/>
              <a:gd name="connsiteY1665" fmla="*/ 1948704 h 6108771"/>
              <a:gd name="connsiteX1666" fmla="*/ 1228321 w 3211789"/>
              <a:gd name="connsiteY1666" fmla="*/ 1913940 h 6108771"/>
              <a:gd name="connsiteX1667" fmla="*/ 1290123 w 3211789"/>
              <a:gd name="connsiteY1667" fmla="*/ 1873382 h 6108771"/>
              <a:gd name="connsiteX1668" fmla="*/ 1342269 w 3211789"/>
              <a:gd name="connsiteY1668" fmla="*/ 1956429 h 6108771"/>
              <a:gd name="connsiteX1669" fmla="*/ 2174669 w 3211789"/>
              <a:gd name="connsiteY1669" fmla="*/ 1879176 h 6108771"/>
              <a:gd name="connsiteX1670" fmla="*/ 2120592 w 3211789"/>
              <a:gd name="connsiteY1670" fmla="*/ 1912009 h 6108771"/>
              <a:gd name="connsiteX1671" fmla="*/ 2110935 w 3211789"/>
              <a:gd name="connsiteY1671" fmla="*/ 1904283 h 6108771"/>
              <a:gd name="connsiteX1672" fmla="*/ 2159218 w 3211789"/>
              <a:gd name="connsiteY1672" fmla="*/ 1869520 h 6108771"/>
              <a:gd name="connsiteX1673" fmla="*/ 2174669 w 3211789"/>
              <a:gd name="connsiteY1673" fmla="*/ 1879176 h 6108771"/>
              <a:gd name="connsiteX1674" fmla="*/ 1637761 w 3211789"/>
              <a:gd name="connsiteY1674" fmla="*/ 1879176 h 6108771"/>
              <a:gd name="connsiteX1675" fmla="*/ 1639693 w 3211789"/>
              <a:gd name="connsiteY1675" fmla="*/ 1915871 h 6108771"/>
              <a:gd name="connsiteX1676" fmla="*/ 1630036 w 3211789"/>
              <a:gd name="connsiteY1676" fmla="*/ 1964154 h 6108771"/>
              <a:gd name="connsiteX1677" fmla="*/ 1647418 w 3211789"/>
              <a:gd name="connsiteY1677" fmla="*/ 1952566 h 6108771"/>
              <a:gd name="connsiteX1678" fmla="*/ 1662869 w 3211789"/>
              <a:gd name="connsiteY1678" fmla="*/ 1995056 h 6108771"/>
              <a:gd name="connsiteX1679" fmla="*/ 1626173 w 3211789"/>
              <a:gd name="connsiteY1679" fmla="*/ 2056858 h 6108771"/>
              <a:gd name="connsiteX1680" fmla="*/ 1622311 w 3211789"/>
              <a:gd name="connsiteY1680" fmla="*/ 2054927 h 6108771"/>
              <a:gd name="connsiteX1681" fmla="*/ 1610723 w 3211789"/>
              <a:gd name="connsiteY1681" fmla="*/ 1993124 h 6108771"/>
              <a:gd name="connsiteX1682" fmla="*/ 1628105 w 3211789"/>
              <a:gd name="connsiteY1682" fmla="*/ 1964154 h 6108771"/>
              <a:gd name="connsiteX1683" fmla="*/ 1622311 w 3211789"/>
              <a:gd name="connsiteY1683" fmla="*/ 1962223 h 6108771"/>
              <a:gd name="connsiteX1684" fmla="*/ 1597204 w 3211789"/>
              <a:gd name="connsiteY1684" fmla="*/ 1971880 h 6108771"/>
              <a:gd name="connsiteX1685" fmla="*/ 1574028 w 3211789"/>
              <a:gd name="connsiteY1685" fmla="*/ 1927459 h 6108771"/>
              <a:gd name="connsiteX1686" fmla="*/ 1566302 w 3211789"/>
              <a:gd name="connsiteY1686" fmla="*/ 1908146 h 6108771"/>
              <a:gd name="connsiteX1687" fmla="*/ 1630036 w 3211789"/>
              <a:gd name="connsiteY1687" fmla="*/ 1869520 h 6108771"/>
              <a:gd name="connsiteX1688" fmla="*/ 1637761 w 3211789"/>
              <a:gd name="connsiteY1688" fmla="*/ 1879176 h 6108771"/>
              <a:gd name="connsiteX1689" fmla="*/ 2016301 w 3211789"/>
              <a:gd name="connsiteY1689" fmla="*/ 1929391 h 6108771"/>
              <a:gd name="connsiteX1690" fmla="*/ 1996987 w 3211789"/>
              <a:gd name="connsiteY1690" fmla="*/ 1987330 h 6108771"/>
              <a:gd name="connsiteX1691" fmla="*/ 2000850 w 3211789"/>
              <a:gd name="connsiteY1691" fmla="*/ 1993124 h 6108771"/>
              <a:gd name="connsiteX1692" fmla="*/ 2006644 w 3211789"/>
              <a:gd name="connsiteY1692" fmla="*/ 1993124 h 6108771"/>
              <a:gd name="connsiteX1693" fmla="*/ 2025957 w 3211789"/>
              <a:gd name="connsiteY1693" fmla="*/ 1969948 h 6108771"/>
              <a:gd name="connsiteX1694" fmla="*/ 2043339 w 3211789"/>
              <a:gd name="connsiteY1694" fmla="*/ 2012437 h 6108771"/>
              <a:gd name="connsiteX1695" fmla="*/ 1966086 w 3211789"/>
              <a:gd name="connsiteY1695" fmla="*/ 2105141 h 6108771"/>
              <a:gd name="connsiteX1696" fmla="*/ 1935185 w 3211789"/>
              <a:gd name="connsiteY1696" fmla="*/ 2041407 h 6108771"/>
              <a:gd name="connsiteX1697" fmla="*/ 1993125 w 3211789"/>
              <a:gd name="connsiteY1697" fmla="*/ 2006643 h 6108771"/>
              <a:gd name="connsiteX1698" fmla="*/ 1993125 w 3211789"/>
              <a:gd name="connsiteY1698" fmla="*/ 1996987 h 6108771"/>
              <a:gd name="connsiteX1699" fmla="*/ 1939048 w 3211789"/>
              <a:gd name="connsiteY1699" fmla="*/ 2008575 h 6108771"/>
              <a:gd name="connsiteX1700" fmla="*/ 1912009 w 3211789"/>
              <a:gd name="connsiteY1700" fmla="*/ 1964154 h 6108771"/>
              <a:gd name="connsiteX1701" fmla="*/ 1912009 w 3211789"/>
              <a:gd name="connsiteY1701" fmla="*/ 1927459 h 6108771"/>
              <a:gd name="connsiteX1702" fmla="*/ 1946773 w 3211789"/>
              <a:gd name="connsiteY1702" fmla="*/ 1906215 h 6108771"/>
              <a:gd name="connsiteX1703" fmla="*/ 1983468 w 3211789"/>
              <a:gd name="connsiteY1703" fmla="*/ 1867588 h 6108771"/>
              <a:gd name="connsiteX1704" fmla="*/ 2016301 w 3211789"/>
              <a:gd name="connsiteY1704" fmla="*/ 1929391 h 6108771"/>
              <a:gd name="connsiteX1705" fmla="*/ 2008575 w 3211789"/>
              <a:gd name="connsiteY1705" fmla="*/ 1859863 h 6108771"/>
              <a:gd name="connsiteX1706" fmla="*/ 2093553 w 3211789"/>
              <a:gd name="connsiteY1706" fmla="*/ 1917803 h 6108771"/>
              <a:gd name="connsiteX1707" fmla="*/ 2091622 w 3211789"/>
              <a:gd name="connsiteY1707" fmla="*/ 1931322 h 6108771"/>
              <a:gd name="connsiteX1708" fmla="*/ 2043339 w 3211789"/>
              <a:gd name="connsiteY1708" fmla="*/ 1946772 h 6108771"/>
              <a:gd name="connsiteX1709" fmla="*/ 2033682 w 3211789"/>
              <a:gd name="connsiteY1709" fmla="*/ 1940979 h 6108771"/>
              <a:gd name="connsiteX1710" fmla="*/ 2024026 w 3211789"/>
              <a:gd name="connsiteY1710" fmla="*/ 1898489 h 6108771"/>
              <a:gd name="connsiteX1711" fmla="*/ 2004713 w 3211789"/>
              <a:gd name="connsiteY1711" fmla="*/ 1859863 h 6108771"/>
              <a:gd name="connsiteX1712" fmla="*/ 2008575 w 3211789"/>
              <a:gd name="connsiteY1712" fmla="*/ 1859863 h 6108771"/>
              <a:gd name="connsiteX1713" fmla="*/ 1964155 w 3211789"/>
              <a:gd name="connsiteY1713" fmla="*/ 1859863 h 6108771"/>
              <a:gd name="connsiteX1714" fmla="*/ 1912009 w 3211789"/>
              <a:gd name="connsiteY1714" fmla="*/ 1906215 h 6108771"/>
              <a:gd name="connsiteX1715" fmla="*/ 1900421 w 3211789"/>
              <a:gd name="connsiteY1715" fmla="*/ 1881108 h 6108771"/>
              <a:gd name="connsiteX1716" fmla="*/ 1900421 w 3211789"/>
              <a:gd name="connsiteY1716" fmla="*/ 1867588 h 6108771"/>
              <a:gd name="connsiteX1717" fmla="*/ 1910078 w 3211789"/>
              <a:gd name="connsiteY1717" fmla="*/ 1856000 h 6108771"/>
              <a:gd name="connsiteX1718" fmla="*/ 1929391 w 3211789"/>
              <a:gd name="connsiteY1718" fmla="*/ 1856000 h 6108771"/>
              <a:gd name="connsiteX1719" fmla="*/ 1950636 w 3211789"/>
              <a:gd name="connsiteY1719" fmla="*/ 1852138 h 6108771"/>
              <a:gd name="connsiteX1720" fmla="*/ 1964155 w 3211789"/>
              <a:gd name="connsiteY1720" fmla="*/ 1859863 h 6108771"/>
              <a:gd name="connsiteX1721" fmla="*/ 2383252 w 3211789"/>
              <a:gd name="connsiteY1721" fmla="*/ 1856000 h 6108771"/>
              <a:gd name="connsiteX1722" fmla="*/ 2387114 w 3211789"/>
              <a:gd name="connsiteY1722" fmla="*/ 1859863 h 6108771"/>
              <a:gd name="connsiteX1723" fmla="*/ 2392908 w 3211789"/>
              <a:gd name="connsiteY1723" fmla="*/ 1873382 h 6108771"/>
              <a:gd name="connsiteX1724" fmla="*/ 2387114 w 3211789"/>
              <a:gd name="connsiteY1724" fmla="*/ 1888833 h 6108771"/>
              <a:gd name="connsiteX1725" fmla="*/ 2373595 w 3211789"/>
              <a:gd name="connsiteY1725" fmla="*/ 1861794 h 6108771"/>
              <a:gd name="connsiteX1726" fmla="*/ 2373595 w 3211789"/>
              <a:gd name="connsiteY1726" fmla="*/ 1846344 h 6108771"/>
              <a:gd name="connsiteX1727" fmla="*/ 2383252 w 3211789"/>
              <a:gd name="connsiteY1727" fmla="*/ 1856000 h 6108771"/>
              <a:gd name="connsiteX1728" fmla="*/ 853644 w 3211789"/>
              <a:gd name="connsiteY1728" fmla="*/ 1890764 h 6108771"/>
              <a:gd name="connsiteX1729" fmla="*/ 880683 w 3211789"/>
              <a:gd name="connsiteY1729" fmla="*/ 1948704 h 6108771"/>
              <a:gd name="connsiteX1730" fmla="*/ 938623 w 3211789"/>
              <a:gd name="connsiteY1730" fmla="*/ 2081965 h 6108771"/>
              <a:gd name="connsiteX1731" fmla="*/ 1027463 w 3211789"/>
              <a:gd name="connsiteY1731" fmla="*/ 2126385 h 6108771"/>
              <a:gd name="connsiteX1732" fmla="*/ 1125961 w 3211789"/>
              <a:gd name="connsiteY1732" fmla="*/ 2134111 h 6108771"/>
              <a:gd name="connsiteX1733" fmla="*/ 1129824 w 3211789"/>
              <a:gd name="connsiteY1733" fmla="*/ 2155355 h 6108771"/>
              <a:gd name="connsiteX1734" fmla="*/ 988837 w 3211789"/>
              <a:gd name="connsiteY1734" fmla="*/ 2309861 h 6108771"/>
              <a:gd name="connsiteX1735" fmla="*/ 944417 w 3211789"/>
              <a:gd name="connsiteY1735" fmla="*/ 2319518 h 6108771"/>
              <a:gd name="connsiteX1736" fmla="*/ 855576 w 3211789"/>
              <a:gd name="connsiteY1736" fmla="*/ 2296342 h 6108771"/>
              <a:gd name="connsiteX1737" fmla="*/ 842057 w 3211789"/>
              <a:gd name="connsiteY1737" fmla="*/ 2302136 h 6108771"/>
              <a:gd name="connsiteX1738" fmla="*/ 849782 w 3211789"/>
              <a:gd name="connsiteY1738" fmla="*/ 2342694 h 6108771"/>
              <a:gd name="connsiteX1739" fmla="*/ 840125 w 3211789"/>
              <a:gd name="connsiteY1739" fmla="*/ 2383251 h 6108771"/>
              <a:gd name="connsiteX1740" fmla="*/ 631542 w 3211789"/>
              <a:gd name="connsiteY1740" fmla="*/ 2537757 h 6108771"/>
              <a:gd name="connsiteX1741" fmla="*/ 583259 w 3211789"/>
              <a:gd name="connsiteY1741" fmla="*/ 2531963 h 6108771"/>
              <a:gd name="connsiteX1742" fmla="*/ 538839 w 3211789"/>
              <a:gd name="connsiteY1742" fmla="*/ 2518444 h 6108771"/>
              <a:gd name="connsiteX1743" fmla="*/ 426822 w 3211789"/>
              <a:gd name="connsiteY1743" fmla="*/ 2412221 h 6108771"/>
              <a:gd name="connsiteX1744" fmla="*/ 407509 w 3211789"/>
              <a:gd name="connsiteY1744" fmla="*/ 2379389 h 6108771"/>
              <a:gd name="connsiteX1745" fmla="*/ 235621 w 3211789"/>
              <a:gd name="connsiteY1745" fmla="*/ 2437328 h 6108771"/>
              <a:gd name="connsiteX1746" fmla="*/ 25107 w 3211789"/>
              <a:gd name="connsiteY1746" fmla="*/ 2286685 h 6108771"/>
              <a:gd name="connsiteX1747" fmla="*/ 17382 w 3211789"/>
              <a:gd name="connsiteY1747" fmla="*/ 2238402 h 6108771"/>
              <a:gd name="connsiteX1748" fmla="*/ 88841 w 3211789"/>
              <a:gd name="connsiteY1748" fmla="*/ 2105141 h 6108771"/>
              <a:gd name="connsiteX1749" fmla="*/ 106223 w 3211789"/>
              <a:gd name="connsiteY1749" fmla="*/ 2095484 h 6108771"/>
              <a:gd name="connsiteX1750" fmla="*/ 179613 w 3211789"/>
              <a:gd name="connsiteY1750" fmla="*/ 2051064 h 6108771"/>
              <a:gd name="connsiteX1751" fmla="*/ 187338 w 3211789"/>
              <a:gd name="connsiteY1751" fmla="*/ 2004712 h 6108771"/>
              <a:gd name="connsiteX1752" fmla="*/ 196995 w 3211789"/>
              <a:gd name="connsiteY1752" fmla="*/ 1977674 h 6108771"/>
              <a:gd name="connsiteX1753" fmla="*/ 256866 w 3211789"/>
              <a:gd name="connsiteY1753" fmla="*/ 1910077 h 6108771"/>
              <a:gd name="connsiteX1754" fmla="*/ 390127 w 3211789"/>
              <a:gd name="connsiteY1754" fmla="*/ 1873382 h 6108771"/>
              <a:gd name="connsiteX1755" fmla="*/ 562015 w 3211789"/>
              <a:gd name="connsiteY1755" fmla="*/ 1985399 h 6108771"/>
              <a:gd name="connsiteX1756" fmla="*/ 571671 w 3211789"/>
              <a:gd name="connsiteY1756" fmla="*/ 2008575 h 6108771"/>
              <a:gd name="connsiteX1757" fmla="*/ 675963 w 3211789"/>
              <a:gd name="connsiteY1757" fmla="*/ 1983468 h 6108771"/>
              <a:gd name="connsiteX1758" fmla="*/ 726177 w 3211789"/>
              <a:gd name="connsiteY1758" fmla="*/ 1985399 h 6108771"/>
              <a:gd name="connsiteX1759" fmla="*/ 832400 w 3211789"/>
              <a:gd name="connsiteY1759" fmla="*/ 2124454 h 6108771"/>
              <a:gd name="connsiteX1760" fmla="*/ 768666 w 3211789"/>
              <a:gd name="connsiteY1760" fmla="*/ 2267372 h 6108771"/>
              <a:gd name="connsiteX1761" fmla="*/ 683688 w 3211789"/>
              <a:gd name="connsiteY1761" fmla="*/ 2292479 h 6108771"/>
              <a:gd name="connsiteX1762" fmla="*/ 585191 w 3211789"/>
              <a:gd name="connsiteY1762" fmla="*/ 2246127 h 6108771"/>
              <a:gd name="connsiteX1763" fmla="*/ 538839 w 3211789"/>
              <a:gd name="connsiteY1763" fmla="*/ 2290548 h 6108771"/>
              <a:gd name="connsiteX1764" fmla="*/ 428754 w 3211789"/>
              <a:gd name="connsiteY1764" fmla="*/ 2327243 h 6108771"/>
              <a:gd name="connsiteX1765" fmla="*/ 285836 w 3211789"/>
              <a:gd name="connsiteY1765" fmla="*/ 2180462 h 6108771"/>
              <a:gd name="connsiteX1766" fmla="*/ 426822 w 3211789"/>
              <a:gd name="connsiteY1766" fmla="*/ 2041407 h 6108771"/>
              <a:gd name="connsiteX1767" fmla="*/ 538839 w 3211789"/>
              <a:gd name="connsiteY1767" fmla="*/ 2145699 h 6108771"/>
              <a:gd name="connsiteX1768" fmla="*/ 451929 w 3211789"/>
              <a:gd name="connsiteY1768" fmla="*/ 2234540 h 6108771"/>
              <a:gd name="connsiteX1769" fmla="*/ 384333 w 3211789"/>
              <a:gd name="connsiteY1769" fmla="*/ 2170806 h 6108771"/>
              <a:gd name="connsiteX1770" fmla="*/ 434548 w 3211789"/>
              <a:gd name="connsiteY1770" fmla="*/ 2122523 h 6108771"/>
              <a:gd name="connsiteX1771" fmla="*/ 411372 w 3211789"/>
              <a:gd name="connsiteY1771" fmla="*/ 2114798 h 6108771"/>
              <a:gd name="connsiteX1772" fmla="*/ 359226 w 3211789"/>
              <a:gd name="connsiteY1772" fmla="*/ 2170806 h 6108771"/>
              <a:gd name="connsiteX1773" fmla="*/ 446135 w 3211789"/>
              <a:gd name="connsiteY1773" fmla="*/ 2251921 h 6108771"/>
              <a:gd name="connsiteX1774" fmla="*/ 560084 w 3211789"/>
              <a:gd name="connsiteY1774" fmla="*/ 2145699 h 6108771"/>
              <a:gd name="connsiteX1775" fmla="*/ 426822 w 3211789"/>
              <a:gd name="connsiteY1775" fmla="*/ 2022094 h 6108771"/>
              <a:gd name="connsiteX1776" fmla="*/ 268454 w 3211789"/>
              <a:gd name="connsiteY1776" fmla="*/ 2174669 h 6108771"/>
              <a:gd name="connsiteX1777" fmla="*/ 436479 w 3211789"/>
              <a:gd name="connsiteY1777" fmla="*/ 2344625 h 6108771"/>
              <a:gd name="connsiteX1778" fmla="*/ 594847 w 3211789"/>
              <a:gd name="connsiteY1778" fmla="*/ 2282823 h 6108771"/>
              <a:gd name="connsiteX1779" fmla="*/ 625748 w 3211789"/>
              <a:gd name="connsiteY1779" fmla="*/ 2294410 h 6108771"/>
              <a:gd name="connsiteX1780" fmla="*/ 691413 w 3211789"/>
              <a:gd name="connsiteY1780" fmla="*/ 2311792 h 6108771"/>
              <a:gd name="connsiteX1781" fmla="*/ 735834 w 3211789"/>
              <a:gd name="connsiteY1781" fmla="*/ 2302136 h 6108771"/>
              <a:gd name="connsiteX1782" fmla="*/ 857507 w 3211789"/>
              <a:gd name="connsiteY1782" fmla="*/ 2139905 h 6108771"/>
              <a:gd name="connsiteX1783" fmla="*/ 786048 w 3211789"/>
              <a:gd name="connsiteY1783" fmla="*/ 1966086 h 6108771"/>
              <a:gd name="connsiteX1784" fmla="*/ 789911 w 3211789"/>
              <a:gd name="connsiteY1784" fmla="*/ 1944841 h 6108771"/>
              <a:gd name="connsiteX1785" fmla="*/ 753216 w 3211789"/>
              <a:gd name="connsiteY1785" fmla="*/ 1867588 h 6108771"/>
              <a:gd name="connsiteX1786" fmla="*/ 787980 w 3211789"/>
              <a:gd name="connsiteY1786" fmla="*/ 1838618 h 6108771"/>
              <a:gd name="connsiteX1787" fmla="*/ 853644 w 3211789"/>
              <a:gd name="connsiteY1787" fmla="*/ 1890764 h 6108771"/>
              <a:gd name="connsiteX1788" fmla="*/ 567809 w 3211789"/>
              <a:gd name="connsiteY1788" fmla="*/ 1832824 h 6108771"/>
              <a:gd name="connsiteX1789" fmla="*/ 650856 w 3211789"/>
              <a:gd name="connsiteY1789" fmla="*/ 1873382 h 6108771"/>
              <a:gd name="connsiteX1790" fmla="*/ 766735 w 3211789"/>
              <a:gd name="connsiteY1790" fmla="*/ 1956429 h 6108771"/>
              <a:gd name="connsiteX1791" fmla="*/ 753216 w 3211789"/>
              <a:gd name="connsiteY1791" fmla="*/ 1971880 h 6108771"/>
              <a:gd name="connsiteX1792" fmla="*/ 731971 w 3211789"/>
              <a:gd name="connsiteY1792" fmla="*/ 1964154 h 6108771"/>
              <a:gd name="connsiteX1793" fmla="*/ 681757 w 3211789"/>
              <a:gd name="connsiteY1793" fmla="*/ 1964154 h 6108771"/>
              <a:gd name="connsiteX1794" fmla="*/ 633474 w 3211789"/>
              <a:gd name="connsiteY1794" fmla="*/ 1964154 h 6108771"/>
              <a:gd name="connsiteX1795" fmla="*/ 592916 w 3211789"/>
              <a:gd name="connsiteY1795" fmla="*/ 1975742 h 6108771"/>
              <a:gd name="connsiteX1796" fmla="*/ 579397 w 3211789"/>
              <a:gd name="connsiteY1796" fmla="*/ 1968017 h 6108771"/>
              <a:gd name="connsiteX1797" fmla="*/ 463517 w 3211789"/>
              <a:gd name="connsiteY1797" fmla="*/ 1863726 h 6108771"/>
              <a:gd name="connsiteX1798" fmla="*/ 488625 w 3211789"/>
              <a:gd name="connsiteY1798" fmla="*/ 1836687 h 6108771"/>
              <a:gd name="connsiteX1799" fmla="*/ 536908 w 3211789"/>
              <a:gd name="connsiteY1799" fmla="*/ 1807717 h 6108771"/>
              <a:gd name="connsiteX1800" fmla="*/ 567809 w 3211789"/>
              <a:gd name="connsiteY1800" fmla="*/ 1832824 h 6108771"/>
              <a:gd name="connsiteX1801" fmla="*/ 1730465 w 3211789"/>
              <a:gd name="connsiteY1801" fmla="*/ 1850206 h 6108771"/>
              <a:gd name="connsiteX1802" fmla="*/ 1662869 w 3211789"/>
              <a:gd name="connsiteY1802" fmla="*/ 1921665 h 6108771"/>
              <a:gd name="connsiteX1803" fmla="*/ 1659006 w 3211789"/>
              <a:gd name="connsiteY1803" fmla="*/ 1894627 h 6108771"/>
              <a:gd name="connsiteX1804" fmla="*/ 1718877 w 3211789"/>
              <a:gd name="connsiteY1804" fmla="*/ 1805786 h 6108771"/>
              <a:gd name="connsiteX1805" fmla="*/ 1730465 w 3211789"/>
              <a:gd name="connsiteY1805" fmla="*/ 1850206 h 6108771"/>
              <a:gd name="connsiteX1806" fmla="*/ 1985399 w 3211789"/>
              <a:gd name="connsiteY1806" fmla="*/ 1838618 h 6108771"/>
              <a:gd name="connsiteX1807" fmla="*/ 1937116 w 3211789"/>
              <a:gd name="connsiteY1807" fmla="*/ 1838618 h 6108771"/>
              <a:gd name="connsiteX1808" fmla="*/ 1912009 w 3211789"/>
              <a:gd name="connsiteY1808" fmla="*/ 1844412 h 6108771"/>
              <a:gd name="connsiteX1809" fmla="*/ 1906215 w 3211789"/>
              <a:gd name="connsiteY1809" fmla="*/ 1796129 h 6108771"/>
              <a:gd name="connsiteX1810" fmla="*/ 1985399 w 3211789"/>
              <a:gd name="connsiteY1810" fmla="*/ 1838618 h 6108771"/>
              <a:gd name="connsiteX1811" fmla="*/ 1898490 w 3211789"/>
              <a:gd name="connsiteY1811" fmla="*/ 1817374 h 6108771"/>
              <a:gd name="connsiteX1812" fmla="*/ 1854069 w 3211789"/>
              <a:gd name="connsiteY1812" fmla="*/ 1861794 h 6108771"/>
              <a:gd name="connsiteX1813" fmla="*/ 1842482 w 3211789"/>
              <a:gd name="connsiteY1813" fmla="*/ 1830893 h 6108771"/>
              <a:gd name="connsiteX1814" fmla="*/ 1894627 w 3211789"/>
              <a:gd name="connsiteY1814" fmla="*/ 1794198 h 6108771"/>
              <a:gd name="connsiteX1815" fmla="*/ 1898490 w 3211789"/>
              <a:gd name="connsiteY1815" fmla="*/ 1817374 h 6108771"/>
              <a:gd name="connsiteX1816" fmla="*/ 1624242 w 3211789"/>
              <a:gd name="connsiteY1816" fmla="*/ 1821237 h 6108771"/>
              <a:gd name="connsiteX1817" fmla="*/ 1568234 w 3211789"/>
              <a:gd name="connsiteY1817" fmla="*/ 1888833 h 6108771"/>
              <a:gd name="connsiteX1818" fmla="*/ 1543127 w 3211789"/>
              <a:gd name="connsiteY1818" fmla="*/ 1846344 h 6108771"/>
              <a:gd name="connsiteX1819" fmla="*/ 1539264 w 3211789"/>
              <a:gd name="connsiteY1819" fmla="*/ 1830893 h 6108771"/>
              <a:gd name="connsiteX1820" fmla="*/ 1546989 w 3211789"/>
              <a:gd name="connsiteY1820" fmla="*/ 1823168 h 6108771"/>
              <a:gd name="connsiteX1821" fmla="*/ 1606860 w 3211789"/>
              <a:gd name="connsiteY1821" fmla="*/ 1774885 h 6108771"/>
              <a:gd name="connsiteX1822" fmla="*/ 1624242 w 3211789"/>
              <a:gd name="connsiteY1822" fmla="*/ 1821237 h 6108771"/>
              <a:gd name="connsiteX1823" fmla="*/ 1292055 w 3211789"/>
              <a:gd name="connsiteY1823" fmla="*/ 1815443 h 6108771"/>
              <a:gd name="connsiteX1824" fmla="*/ 1247634 w 3211789"/>
              <a:gd name="connsiteY1824" fmla="*/ 1881108 h 6108771"/>
              <a:gd name="connsiteX1825" fmla="*/ 1222527 w 3211789"/>
              <a:gd name="connsiteY1825" fmla="*/ 1888833 h 6108771"/>
              <a:gd name="connsiteX1826" fmla="*/ 1193557 w 3211789"/>
              <a:gd name="connsiteY1826" fmla="*/ 1848275 h 6108771"/>
              <a:gd name="connsiteX1827" fmla="*/ 1201283 w 3211789"/>
              <a:gd name="connsiteY1827" fmla="*/ 1821237 h 6108771"/>
              <a:gd name="connsiteX1828" fmla="*/ 1232184 w 3211789"/>
              <a:gd name="connsiteY1828" fmla="*/ 1796129 h 6108771"/>
              <a:gd name="connsiteX1829" fmla="*/ 1247634 w 3211789"/>
              <a:gd name="connsiteY1829" fmla="*/ 1780679 h 6108771"/>
              <a:gd name="connsiteX1830" fmla="*/ 1266947 w 3211789"/>
              <a:gd name="connsiteY1830" fmla="*/ 1759434 h 6108771"/>
              <a:gd name="connsiteX1831" fmla="*/ 1292055 w 3211789"/>
              <a:gd name="connsiteY1831" fmla="*/ 1815443 h 6108771"/>
              <a:gd name="connsiteX1832" fmla="*/ 1828962 w 3211789"/>
              <a:gd name="connsiteY1832" fmla="*/ 1755572 h 6108771"/>
              <a:gd name="connsiteX1833" fmla="*/ 1877245 w 3211789"/>
              <a:gd name="connsiteY1833" fmla="*/ 1776816 h 6108771"/>
              <a:gd name="connsiteX1834" fmla="*/ 1844413 w 3211789"/>
              <a:gd name="connsiteY1834" fmla="*/ 1798061 h 6108771"/>
              <a:gd name="connsiteX1835" fmla="*/ 1825100 w 3211789"/>
              <a:gd name="connsiteY1835" fmla="*/ 1755572 h 6108771"/>
              <a:gd name="connsiteX1836" fmla="*/ 1828962 w 3211789"/>
              <a:gd name="connsiteY1836" fmla="*/ 1755572 h 6108771"/>
              <a:gd name="connsiteX1837" fmla="*/ 1815443 w 3211789"/>
              <a:gd name="connsiteY1837" fmla="*/ 1796129 h 6108771"/>
              <a:gd name="connsiteX1838" fmla="*/ 1801924 w 3211789"/>
              <a:gd name="connsiteY1838" fmla="*/ 1848275 h 6108771"/>
              <a:gd name="connsiteX1839" fmla="*/ 1805786 w 3211789"/>
              <a:gd name="connsiteY1839" fmla="*/ 1850206 h 6108771"/>
              <a:gd name="connsiteX1840" fmla="*/ 1827031 w 3211789"/>
              <a:gd name="connsiteY1840" fmla="*/ 1832824 h 6108771"/>
              <a:gd name="connsiteX1841" fmla="*/ 1836688 w 3211789"/>
              <a:gd name="connsiteY1841" fmla="*/ 1852138 h 6108771"/>
              <a:gd name="connsiteX1842" fmla="*/ 1805786 w 3211789"/>
              <a:gd name="connsiteY1842" fmla="*/ 1900421 h 6108771"/>
              <a:gd name="connsiteX1843" fmla="*/ 1809649 w 3211789"/>
              <a:gd name="connsiteY1843" fmla="*/ 1902352 h 6108771"/>
              <a:gd name="connsiteX1844" fmla="*/ 1873383 w 3211789"/>
              <a:gd name="connsiteY1844" fmla="*/ 1867588 h 6108771"/>
              <a:gd name="connsiteX1845" fmla="*/ 1890765 w 3211789"/>
              <a:gd name="connsiteY1845" fmla="*/ 1892695 h 6108771"/>
              <a:gd name="connsiteX1846" fmla="*/ 1801924 w 3211789"/>
              <a:gd name="connsiteY1846" fmla="*/ 1969948 h 6108771"/>
              <a:gd name="connsiteX1847" fmla="*/ 1765229 w 3211789"/>
              <a:gd name="connsiteY1847" fmla="*/ 1958360 h 6108771"/>
              <a:gd name="connsiteX1848" fmla="*/ 1784542 w 3211789"/>
              <a:gd name="connsiteY1848" fmla="*/ 1929391 h 6108771"/>
              <a:gd name="connsiteX1849" fmla="*/ 1784542 w 3211789"/>
              <a:gd name="connsiteY1849" fmla="*/ 1923597 h 6108771"/>
              <a:gd name="connsiteX1850" fmla="*/ 1778748 w 3211789"/>
              <a:gd name="connsiteY1850" fmla="*/ 1921665 h 6108771"/>
              <a:gd name="connsiteX1851" fmla="*/ 1749778 w 3211789"/>
              <a:gd name="connsiteY1851" fmla="*/ 1939047 h 6108771"/>
              <a:gd name="connsiteX1852" fmla="*/ 1747847 w 3211789"/>
              <a:gd name="connsiteY1852" fmla="*/ 1910077 h 6108771"/>
              <a:gd name="connsiteX1853" fmla="*/ 1769091 w 3211789"/>
              <a:gd name="connsiteY1853" fmla="*/ 1875314 h 6108771"/>
              <a:gd name="connsiteX1854" fmla="*/ 1753641 w 3211789"/>
              <a:gd name="connsiteY1854" fmla="*/ 1869520 h 6108771"/>
              <a:gd name="connsiteX1855" fmla="*/ 1736259 w 3211789"/>
              <a:gd name="connsiteY1855" fmla="*/ 1823168 h 6108771"/>
              <a:gd name="connsiteX1856" fmla="*/ 1740121 w 3211789"/>
              <a:gd name="connsiteY1856" fmla="*/ 1799992 h 6108771"/>
              <a:gd name="connsiteX1857" fmla="*/ 1798061 w 3211789"/>
              <a:gd name="connsiteY1857" fmla="*/ 1749778 h 6108771"/>
              <a:gd name="connsiteX1858" fmla="*/ 1815443 w 3211789"/>
              <a:gd name="connsiteY1858" fmla="*/ 1796129 h 6108771"/>
              <a:gd name="connsiteX1859" fmla="*/ 1716946 w 3211789"/>
              <a:gd name="connsiteY1859" fmla="*/ 1715014 h 6108771"/>
              <a:gd name="connsiteX1860" fmla="*/ 1771023 w 3211789"/>
              <a:gd name="connsiteY1860" fmla="*/ 1730464 h 6108771"/>
              <a:gd name="connsiteX1861" fmla="*/ 1776817 w 3211789"/>
              <a:gd name="connsiteY1861" fmla="*/ 1742052 h 6108771"/>
              <a:gd name="connsiteX1862" fmla="*/ 1734327 w 3211789"/>
              <a:gd name="connsiteY1862" fmla="*/ 1778747 h 6108771"/>
              <a:gd name="connsiteX1863" fmla="*/ 1728534 w 3211789"/>
              <a:gd name="connsiteY1863" fmla="*/ 1778747 h 6108771"/>
              <a:gd name="connsiteX1864" fmla="*/ 1711152 w 3211789"/>
              <a:gd name="connsiteY1864" fmla="*/ 1715014 h 6108771"/>
              <a:gd name="connsiteX1865" fmla="*/ 1716946 w 3211789"/>
              <a:gd name="connsiteY1865" fmla="*/ 1715014 h 6108771"/>
              <a:gd name="connsiteX1866" fmla="*/ 2265441 w 3211789"/>
              <a:gd name="connsiteY1866" fmla="*/ 1749778 h 6108771"/>
              <a:gd name="connsiteX1867" fmla="*/ 2277029 w 3211789"/>
              <a:gd name="connsiteY1867" fmla="*/ 1769091 h 6108771"/>
              <a:gd name="connsiteX1868" fmla="*/ 2253853 w 3211789"/>
              <a:gd name="connsiteY1868" fmla="*/ 1796129 h 6108771"/>
              <a:gd name="connsiteX1869" fmla="*/ 2242265 w 3211789"/>
              <a:gd name="connsiteY1869" fmla="*/ 1753640 h 6108771"/>
              <a:gd name="connsiteX1870" fmla="*/ 2255785 w 3211789"/>
              <a:gd name="connsiteY1870" fmla="*/ 1709220 h 6108771"/>
              <a:gd name="connsiteX1871" fmla="*/ 2265441 w 3211789"/>
              <a:gd name="connsiteY1871" fmla="*/ 1749778 h 6108771"/>
              <a:gd name="connsiteX1872" fmla="*/ 1388621 w 3211789"/>
              <a:gd name="connsiteY1872" fmla="*/ 1765228 h 6108771"/>
              <a:gd name="connsiteX1873" fmla="*/ 1380896 w 3211789"/>
              <a:gd name="connsiteY1873" fmla="*/ 1821237 h 6108771"/>
              <a:gd name="connsiteX1874" fmla="*/ 1400209 w 3211789"/>
              <a:gd name="connsiteY1874" fmla="*/ 1813511 h 6108771"/>
              <a:gd name="connsiteX1875" fmla="*/ 1421453 w 3211789"/>
              <a:gd name="connsiteY1875" fmla="*/ 1821237 h 6108771"/>
              <a:gd name="connsiteX1876" fmla="*/ 1423385 w 3211789"/>
              <a:gd name="connsiteY1876" fmla="*/ 1817374 h 6108771"/>
              <a:gd name="connsiteX1877" fmla="*/ 1419522 w 3211789"/>
              <a:gd name="connsiteY1877" fmla="*/ 1803855 h 6108771"/>
              <a:gd name="connsiteX1878" fmla="*/ 1442698 w 3211789"/>
              <a:gd name="connsiteY1878" fmla="*/ 1788404 h 6108771"/>
              <a:gd name="connsiteX1879" fmla="*/ 1487118 w 3211789"/>
              <a:gd name="connsiteY1879" fmla="*/ 1738190 h 6108771"/>
              <a:gd name="connsiteX1880" fmla="*/ 1506431 w 3211789"/>
              <a:gd name="connsiteY1880" fmla="*/ 1786473 h 6108771"/>
              <a:gd name="connsiteX1881" fmla="*/ 1490981 w 3211789"/>
              <a:gd name="connsiteY1881" fmla="*/ 1840550 h 6108771"/>
              <a:gd name="connsiteX1882" fmla="*/ 1496775 w 3211789"/>
              <a:gd name="connsiteY1882" fmla="*/ 1844412 h 6108771"/>
              <a:gd name="connsiteX1883" fmla="*/ 1512225 w 3211789"/>
              <a:gd name="connsiteY1883" fmla="*/ 1834756 h 6108771"/>
              <a:gd name="connsiteX1884" fmla="*/ 1537333 w 3211789"/>
              <a:gd name="connsiteY1884" fmla="*/ 1875314 h 6108771"/>
              <a:gd name="connsiteX1885" fmla="*/ 1533470 w 3211789"/>
              <a:gd name="connsiteY1885" fmla="*/ 1894627 h 6108771"/>
              <a:gd name="connsiteX1886" fmla="*/ 1481324 w 3211789"/>
              <a:gd name="connsiteY1886" fmla="*/ 1942910 h 6108771"/>
              <a:gd name="connsiteX1887" fmla="*/ 1475530 w 3211789"/>
              <a:gd name="connsiteY1887" fmla="*/ 1940979 h 6108771"/>
              <a:gd name="connsiteX1888" fmla="*/ 1456217 w 3211789"/>
              <a:gd name="connsiteY1888" fmla="*/ 1877245 h 6108771"/>
              <a:gd name="connsiteX1889" fmla="*/ 1460080 w 3211789"/>
              <a:gd name="connsiteY1889" fmla="*/ 1856000 h 6108771"/>
              <a:gd name="connsiteX1890" fmla="*/ 1446560 w 3211789"/>
              <a:gd name="connsiteY1890" fmla="*/ 1859863 h 6108771"/>
              <a:gd name="connsiteX1891" fmla="*/ 1431110 w 3211789"/>
              <a:gd name="connsiteY1891" fmla="*/ 1828962 h 6108771"/>
              <a:gd name="connsiteX1892" fmla="*/ 1425316 w 3211789"/>
              <a:gd name="connsiteY1892" fmla="*/ 1821237 h 6108771"/>
              <a:gd name="connsiteX1893" fmla="*/ 1419522 w 3211789"/>
              <a:gd name="connsiteY1893" fmla="*/ 1821237 h 6108771"/>
              <a:gd name="connsiteX1894" fmla="*/ 1421453 w 3211789"/>
              <a:gd name="connsiteY1894" fmla="*/ 1854069 h 6108771"/>
              <a:gd name="connsiteX1895" fmla="*/ 1417591 w 3211789"/>
              <a:gd name="connsiteY1895" fmla="*/ 1883039 h 6108771"/>
              <a:gd name="connsiteX1896" fmla="*/ 1400209 w 3211789"/>
              <a:gd name="connsiteY1896" fmla="*/ 1910077 h 6108771"/>
              <a:gd name="connsiteX1897" fmla="*/ 1363514 w 3211789"/>
              <a:gd name="connsiteY1897" fmla="*/ 1929391 h 6108771"/>
              <a:gd name="connsiteX1898" fmla="*/ 1351926 w 3211789"/>
              <a:gd name="connsiteY1898" fmla="*/ 1923597 h 6108771"/>
              <a:gd name="connsiteX1899" fmla="*/ 1319093 w 3211789"/>
              <a:gd name="connsiteY1899" fmla="*/ 1869520 h 6108771"/>
              <a:gd name="connsiteX1900" fmla="*/ 1378964 w 3211789"/>
              <a:gd name="connsiteY1900" fmla="*/ 1825099 h 6108771"/>
              <a:gd name="connsiteX1901" fmla="*/ 1375102 w 3211789"/>
              <a:gd name="connsiteY1901" fmla="*/ 1823168 h 6108771"/>
              <a:gd name="connsiteX1902" fmla="*/ 1321025 w 3211789"/>
              <a:gd name="connsiteY1902" fmla="*/ 1850206 h 6108771"/>
              <a:gd name="connsiteX1903" fmla="*/ 1303643 w 3211789"/>
              <a:gd name="connsiteY1903" fmla="*/ 1836687 h 6108771"/>
              <a:gd name="connsiteX1904" fmla="*/ 1307505 w 3211789"/>
              <a:gd name="connsiteY1904" fmla="*/ 1815443 h 6108771"/>
              <a:gd name="connsiteX1905" fmla="*/ 1282398 w 3211789"/>
              <a:gd name="connsiteY1905" fmla="*/ 1742052 h 6108771"/>
              <a:gd name="connsiteX1906" fmla="*/ 1315231 w 3211789"/>
              <a:gd name="connsiteY1906" fmla="*/ 1724670 h 6108771"/>
              <a:gd name="connsiteX1907" fmla="*/ 1348063 w 3211789"/>
              <a:gd name="connsiteY1907" fmla="*/ 1699563 h 6108771"/>
              <a:gd name="connsiteX1908" fmla="*/ 1388621 w 3211789"/>
              <a:gd name="connsiteY1908" fmla="*/ 1765228 h 6108771"/>
              <a:gd name="connsiteX1909" fmla="*/ 1635830 w 3211789"/>
              <a:gd name="connsiteY1909" fmla="*/ 1687975 h 6108771"/>
              <a:gd name="connsiteX1910" fmla="*/ 1666731 w 3211789"/>
              <a:gd name="connsiteY1910" fmla="*/ 1720808 h 6108771"/>
              <a:gd name="connsiteX1911" fmla="*/ 1684113 w 3211789"/>
              <a:gd name="connsiteY1911" fmla="*/ 1713083 h 6108771"/>
              <a:gd name="connsiteX1912" fmla="*/ 1709220 w 3211789"/>
              <a:gd name="connsiteY1912" fmla="*/ 1763297 h 6108771"/>
              <a:gd name="connsiteX1913" fmla="*/ 1641624 w 3211789"/>
              <a:gd name="connsiteY1913" fmla="*/ 1838618 h 6108771"/>
              <a:gd name="connsiteX1914" fmla="*/ 1631967 w 3211789"/>
              <a:gd name="connsiteY1914" fmla="*/ 1796129 h 6108771"/>
              <a:gd name="connsiteX1915" fmla="*/ 1622311 w 3211789"/>
              <a:gd name="connsiteY1915" fmla="*/ 1765228 h 6108771"/>
              <a:gd name="connsiteX1916" fmla="*/ 1643555 w 3211789"/>
              <a:gd name="connsiteY1916" fmla="*/ 1747846 h 6108771"/>
              <a:gd name="connsiteX1917" fmla="*/ 1616517 w 3211789"/>
              <a:gd name="connsiteY1917" fmla="*/ 1742052 h 6108771"/>
              <a:gd name="connsiteX1918" fmla="*/ 1595272 w 3211789"/>
              <a:gd name="connsiteY1918" fmla="*/ 1686044 h 6108771"/>
              <a:gd name="connsiteX1919" fmla="*/ 1635830 w 3211789"/>
              <a:gd name="connsiteY1919" fmla="*/ 1687975 h 6108771"/>
              <a:gd name="connsiteX1920" fmla="*/ 2072309 w 3211789"/>
              <a:gd name="connsiteY1920" fmla="*/ 1772954 h 6108771"/>
              <a:gd name="connsiteX1921" fmla="*/ 2149562 w 3211789"/>
              <a:gd name="connsiteY1921" fmla="*/ 1850206 h 6108771"/>
              <a:gd name="connsiteX1922" fmla="*/ 2097416 w 3211789"/>
              <a:gd name="connsiteY1922" fmla="*/ 1881108 h 6108771"/>
              <a:gd name="connsiteX1923" fmla="*/ 2049133 w 3211789"/>
              <a:gd name="connsiteY1923" fmla="*/ 1861794 h 6108771"/>
              <a:gd name="connsiteX1924" fmla="*/ 1975743 w 3211789"/>
              <a:gd name="connsiteY1924" fmla="*/ 1813511 h 6108771"/>
              <a:gd name="connsiteX1925" fmla="*/ 1892696 w 3211789"/>
              <a:gd name="connsiteY1925" fmla="*/ 1767160 h 6108771"/>
              <a:gd name="connsiteX1926" fmla="*/ 1857932 w 3211789"/>
              <a:gd name="connsiteY1926" fmla="*/ 1749778 h 6108771"/>
              <a:gd name="connsiteX1927" fmla="*/ 1854069 w 3211789"/>
              <a:gd name="connsiteY1927" fmla="*/ 1738190 h 6108771"/>
              <a:gd name="connsiteX1928" fmla="*/ 1912009 w 3211789"/>
              <a:gd name="connsiteY1928" fmla="*/ 1682181 h 6108771"/>
              <a:gd name="connsiteX1929" fmla="*/ 2072309 w 3211789"/>
              <a:gd name="connsiteY1929" fmla="*/ 1772954 h 6108771"/>
              <a:gd name="connsiteX1930" fmla="*/ 1595272 w 3211789"/>
              <a:gd name="connsiteY1930" fmla="*/ 1740121 h 6108771"/>
              <a:gd name="connsiteX1931" fmla="*/ 1529607 w 3211789"/>
              <a:gd name="connsiteY1931" fmla="*/ 1809649 h 6108771"/>
              <a:gd name="connsiteX1932" fmla="*/ 1512225 w 3211789"/>
              <a:gd name="connsiteY1932" fmla="*/ 1755572 h 6108771"/>
              <a:gd name="connsiteX1933" fmla="*/ 1560508 w 3211789"/>
              <a:gd name="connsiteY1933" fmla="*/ 1678319 h 6108771"/>
              <a:gd name="connsiteX1934" fmla="*/ 1595272 w 3211789"/>
              <a:gd name="connsiteY1934" fmla="*/ 1740121 h 6108771"/>
              <a:gd name="connsiteX1935" fmla="*/ 1251497 w 3211789"/>
              <a:gd name="connsiteY1935" fmla="*/ 1724670 h 6108771"/>
              <a:gd name="connsiteX1936" fmla="*/ 1245703 w 3211789"/>
              <a:gd name="connsiteY1936" fmla="*/ 1757503 h 6108771"/>
              <a:gd name="connsiteX1937" fmla="*/ 1185832 w 3211789"/>
              <a:gd name="connsiteY1937" fmla="*/ 1803855 h 6108771"/>
              <a:gd name="connsiteX1938" fmla="*/ 1170381 w 3211789"/>
              <a:gd name="connsiteY1938" fmla="*/ 1792267 h 6108771"/>
              <a:gd name="connsiteX1939" fmla="*/ 1178107 w 3211789"/>
              <a:gd name="connsiteY1939" fmla="*/ 1765228 h 6108771"/>
              <a:gd name="connsiteX1940" fmla="*/ 1166519 w 3211789"/>
              <a:gd name="connsiteY1940" fmla="*/ 1722739 h 6108771"/>
              <a:gd name="connsiteX1941" fmla="*/ 1170381 w 3211789"/>
              <a:gd name="connsiteY1941" fmla="*/ 1709220 h 6108771"/>
              <a:gd name="connsiteX1942" fmla="*/ 1197420 w 3211789"/>
              <a:gd name="connsiteY1942" fmla="*/ 1691838 h 6108771"/>
              <a:gd name="connsiteX1943" fmla="*/ 1220596 w 3211789"/>
              <a:gd name="connsiteY1943" fmla="*/ 1670593 h 6108771"/>
              <a:gd name="connsiteX1944" fmla="*/ 1251497 w 3211789"/>
              <a:gd name="connsiteY1944" fmla="*/ 1724670 h 6108771"/>
              <a:gd name="connsiteX1945" fmla="*/ 1490981 w 3211789"/>
              <a:gd name="connsiteY1945" fmla="*/ 1660937 h 6108771"/>
              <a:gd name="connsiteX1946" fmla="*/ 1539264 w 3211789"/>
              <a:gd name="connsiteY1946" fmla="*/ 1678319 h 6108771"/>
              <a:gd name="connsiteX1947" fmla="*/ 1492912 w 3211789"/>
              <a:gd name="connsiteY1947" fmla="*/ 1715014 h 6108771"/>
              <a:gd name="connsiteX1948" fmla="*/ 1463942 w 3211789"/>
              <a:gd name="connsiteY1948" fmla="*/ 1662868 h 6108771"/>
              <a:gd name="connsiteX1949" fmla="*/ 1473599 w 3211789"/>
              <a:gd name="connsiteY1949" fmla="*/ 1655143 h 6108771"/>
              <a:gd name="connsiteX1950" fmla="*/ 1490981 w 3211789"/>
              <a:gd name="connsiteY1950" fmla="*/ 1660937 h 6108771"/>
              <a:gd name="connsiteX1951" fmla="*/ 1884971 w 3211789"/>
              <a:gd name="connsiteY1951" fmla="*/ 1662868 h 6108771"/>
              <a:gd name="connsiteX1952" fmla="*/ 1850207 w 3211789"/>
              <a:gd name="connsiteY1952" fmla="*/ 1703426 h 6108771"/>
              <a:gd name="connsiteX1953" fmla="*/ 1834756 w 3211789"/>
              <a:gd name="connsiteY1953" fmla="*/ 1734327 h 6108771"/>
              <a:gd name="connsiteX1954" fmla="*/ 1827031 w 3211789"/>
              <a:gd name="connsiteY1954" fmla="*/ 1738190 h 6108771"/>
              <a:gd name="connsiteX1955" fmla="*/ 1813512 w 3211789"/>
              <a:gd name="connsiteY1955" fmla="*/ 1728533 h 6108771"/>
              <a:gd name="connsiteX1956" fmla="*/ 1865657 w 3211789"/>
              <a:gd name="connsiteY1956" fmla="*/ 1649349 h 6108771"/>
              <a:gd name="connsiteX1957" fmla="*/ 1884971 w 3211789"/>
              <a:gd name="connsiteY1957" fmla="*/ 1662868 h 6108771"/>
              <a:gd name="connsiteX1958" fmla="*/ 1054502 w 3211789"/>
              <a:gd name="connsiteY1958" fmla="*/ 1687975 h 6108771"/>
              <a:gd name="connsiteX1959" fmla="*/ 983043 w 3211789"/>
              <a:gd name="connsiteY1959" fmla="*/ 1759434 h 6108771"/>
              <a:gd name="connsiteX1960" fmla="*/ 917378 w 3211789"/>
              <a:gd name="connsiteY1960" fmla="*/ 1742052 h 6108771"/>
              <a:gd name="connsiteX1961" fmla="*/ 1037120 w 3211789"/>
              <a:gd name="connsiteY1961" fmla="*/ 1647418 h 6108771"/>
              <a:gd name="connsiteX1962" fmla="*/ 1054502 w 3211789"/>
              <a:gd name="connsiteY1962" fmla="*/ 1687975 h 6108771"/>
              <a:gd name="connsiteX1963" fmla="*/ 1409865 w 3211789"/>
              <a:gd name="connsiteY1963" fmla="*/ 1641624 h 6108771"/>
              <a:gd name="connsiteX1964" fmla="*/ 1421453 w 3211789"/>
              <a:gd name="connsiteY1964" fmla="*/ 1662868 h 6108771"/>
              <a:gd name="connsiteX1965" fmla="*/ 1442698 w 3211789"/>
              <a:gd name="connsiteY1965" fmla="*/ 1657074 h 6108771"/>
              <a:gd name="connsiteX1966" fmla="*/ 1469736 w 3211789"/>
              <a:gd name="connsiteY1966" fmla="*/ 1716945 h 6108771"/>
              <a:gd name="connsiteX1967" fmla="*/ 1406003 w 3211789"/>
              <a:gd name="connsiteY1967" fmla="*/ 1786473 h 6108771"/>
              <a:gd name="connsiteX1968" fmla="*/ 1371239 w 3211789"/>
              <a:gd name="connsiteY1968" fmla="*/ 1697632 h 6108771"/>
              <a:gd name="connsiteX1969" fmla="*/ 1421453 w 3211789"/>
              <a:gd name="connsiteY1969" fmla="*/ 1664799 h 6108771"/>
              <a:gd name="connsiteX1970" fmla="*/ 1415659 w 3211789"/>
              <a:gd name="connsiteY1970" fmla="*/ 1660937 h 6108771"/>
              <a:gd name="connsiteX1971" fmla="*/ 1375102 w 3211789"/>
              <a:gd name="connsiteY1971" fmla="*/ 1676387 h 6108771"/>
              <a:gd name="connsiteX1972" fmla="*/ 1359651 w 3211789"/>
              <a:gd name="connsiteY1972" fmla="*/ 1676387 h 6108771"/>
              <a:gd name="connsiteX1973" fmla="*/ 1361582 w 3211789"/>
              <a:gd name="connsiteY1973" fmla="*/ 1655143 h 6108771"/>
              <a:gd name="connsiteX1974" fmla="*/ 1388621 w 3211789"/>
              <a:gd name="connsiteY1974" fmla="*/ 1639692 h 6108771"/>
              <a:gd name="connsiteX1975" fmla="*/ 1409865 w 3211789"/>
              <a:gd name="connsiteY1975" fmla="*/ 1641624 h 6108771"/>
              <a:gd name="connsiteX1976" fmla="*/ 871026 w 3211789"/>
              <a:gd name="connsiteY1976" fmla="*/ 1657074 h 6108771"/>
              <a:gd name="connsiteX1977" fmla="*/ 919309 w 3211789"/>
              <a:gd name="connsiteY1977" fmla="*/ 1657074 h 6108771"/>
              <a:gd name="connsiteX1978" fmla="*/ 927035 w 3211789"/>
              <a:gd name="connsiteY1978" fmla="*/ 1678319 h 6108771"/>
              <a:gd name="connsiteX1979" fmla="*/ 834331 w 3211789"/>
              <a:gd name="connsiteY1979" fmla="*/ 1755572 h 6108771"/>
              <a:gd name="connsiteX1980" fmla="*/ 776392 w 3211789"/>
              <a:gd name="connsiteY1980" fmla="*/ 1730464 h 6108771"/>
              <a:gd name="connsiteX1981" fmla="*/ 797636 w 3211789"/>
              <a:gd name="connsiteY1981" fmla="*/ 1695701 h 6108771"/>
              <a:gd name="connsiteX1982" fmla="*/ 809224 w 3211789"/>
              <a:gd name="connsiteY1982" fmla="*/ 1657074 h 6108771"/>
              <a:gd name="connsiteX1983" fmla="*/ 809224 w 3211789"/>
              <a:gd name="connsiteY1983" fmla="*/ 1639692 h 6108771"/>
              <a:gd name="connsiteX1984" fmla="*/ 871026 w 3211789"/>
              <a:gd name="connsiteY1984" fmla="*/ 1657074 h 6108771"/>
              <a:gd name="connsiteX1985" fmla="*/ 2651706 w 3211789"/>
              <a:gd name="connsiteY1985" fmla="*/ 1641624 h 6108771"/>
              <a:gd name="connsiteX1986" fmla="*/ 2605354 w 3211789"/>
              <a:gd name="connsiteY1986" fmla="*/ 1666731 h 6108771"/>
              <a:gd name="connsiteX1987" fmla="*/ 2593766 w 3211789"/>
              <a:gd name="connsiteY1987" fmla="*/ 1651280 h 6108771"/>
              <a:gd name="connsiteX1988" fmla="*/ 2564796 w 3211789"/>
              <a:gd name="connsiteY1988" fmla="*/ 1664799 h 6108771"/>
              <a:gd name="connsiteX1989" fmla="*/ 2562865 w 3211789"/>
              <a:gd name="connsiteY1989" fmla="*/ 1657074 h 6108771"/>
              <a:gd name="connsiteX1990" fmla="*/ 2618873 w 3211789"/>
              <a:gd name="connsiteY1990" fmla="*/ 1635830 h 6108771"/>
              <a:gd name="connsiteX1991" fmla="*/ 2651706 w 3211789"/>
              <a:gd name="connsiteY1991" fmla="*/ 1641624 h 6108771"/>
              <a:gd name="connsiteX1992" fmla="*/ 1143343 w 3211789"/>
              <a:gd name="connsiteY1992" fmla="*/ 1672525 h 6108771"/>
              <a:gd name="connsiteX1993" fmla="*/ 1131755 w 3211789"/>
              <a:gd name="connsiteY1993" fmla="*/ 1718877 h 6108771"/>
              <a:gd name="connsiteX1994" fmla="*/ 1112442 w 3211789"/>
              <a:gd name="connsiteY1994" fmla="*/ 1736258 h 6108771"/>
              <a:gd name="connsiteX1995" fmla="*/ 1073815 w 3211789"/>
              <a:gd name="connsiteY1995" fmla="*/ 1751709 h 6108771"/>
              <a:gd name="connsiteX1996" fmla="*/ 1052571 w 3211789"/>
              <a:gd name="connsiteY1996" fmla="*/ 1738190 h 6108771"/>
              <a:gd name="connsiteX1997" fmla="*/ 1066090 w 3211789"/>
              <a:gd name="connsiteY1997" fmla="*/ 1701495 h 6108771"/>
              <a:gd name="connsiteX1998" fmla="*/ 1066090 w 3211789"/>
              <a:gd name="connsiteY1998" fmla="*/ 1693769 h 6108771"/>
              <a:gd name="connsiteX1999" fmla="*/ 1060296 w 3211789"/>
              <a:gd name="connsiteY1999" fmla="*/ 1653212 h 6108771"/>
              <a:gd name="connsiteX2000" fmla="*/ 1108579 w 3211789"/>
              <a:gd name="connsiteY2000" fmla="*/ 1626173 h 6108771"/>
              <a:gd name="connsiteX2001" fmla="*/ 1143343 w 3211789"/>
              <a:gd name="connsiteY2001" fmla="*/ 1672525 h 6108771"/>
              <a:gd name="connsiteX2002" fmla="*/ 2406428 w 3211789"/>
              <a:gd name="connsiteY2002" fmla="*/ 1664799 h 6108771"/>
              <a:gd name="connsiteX2003" fmla="*/ 2410290 w 3211789"/>
              <a:gd name="connsiteY2003" fmla="*/ 1701495 h 6108771"/>
              <a:gd name="connsiteX2004" fmla="*/ 2385183 w 3211789"/>
              <a:gd name="connsiteY2004" fmla="*/ 1711151 h 6108771"/>
              <a:gd name="connsiteX2005" fmla="*/ 2377458 w 3211789"/>
              <a:gd name="connsiteY2005" fmla="*/ 1707289 h 6108771"/>
              <a:gd name="connsiteX2006" fmla="*/ 2377458 w 3211789"/>
              <a:gd name="connsiteY2006" fmla="*/ 1672525 h 6108771"/>
              <a:gd name="connsiteX2007" fmla="*/ 2412222 w 3211789"/>
              <a:gd name="connsiteY2007" fmla="*/ 1622310 h 6108771"/>
              <a:gd name="connsiteX2008" fmla="*/ 2406428 w 3211789"/>
              <a:gd name="connsiteY2008" fmla="*/ 1664799 h 6108771"/>
              <a:gd name="connsiteX2009" fmla="*/ 1349994 w 3211789"/>
              <a:gd name="connsiteY2009" fmla="*/ 1647418 h 6108771"/>
              <a:gd name="connsiteX2010" fmla="*/ 1282398 w 3211789"/>
              <a:gd name="connsiteY2010" fmla="*/ 1726602 h 6108771"/>
              <a:gd name="connsiteX2011" fmla="*/ 1266947 w 3211789"/>
              <a:gd name="connsiteY2011" fmla="*/ 1718877 h 6108771"/>
              <a:gd name="connsiteX2012" fmla="*/ 1247634 w 3211789"/>
              <a:gd name="connsiteY2012" fmla="*/ 1666731 h 6108771"/>
              <a:gd name="connsiteX2013" fmla="*/ 1270810 w 3211789"/>
              <a:gd name="connsiteY2013" fmla="*/ 1651280 h 6108771"/>
              <a:gd name="connsiteX2014" fmla="*/ 1303643 w 3211789"/>
              <a:gd name="connsiteY2014" fmla="*/ 1622310 h 6108771"/>
              <a:gd name="connsiteX2015" fmla="*/ 1349994 w 3211789"/>
              <a:gd name="connsiteY2015" fmla="*/ 1647418 h 6108771"/>
              <a:gd name="connsiteX2016" fmla="*/ 1284329 w 3211789"/>
              <a:gd name="connsiteY2016" fmla="*/ 1616516 h 6108771"/>
              <a:gd name="connsiteX2017" fmla="*/ 1243772 w 3211789"/>
              <a:gd name="connsiteY2017" fmla="*/ 1649349 h 6108771"/>
              <a:gd name="connsiteX2018" fmla="*/ 1226390 w 3211789"/>
              <a:gd name="connsiteY2018" fmla="*/ 1630036 h 6108771"/>
              <a:gd name="connsiteX2019" fmla="*/ 1228321 w 3211789"/>
              <a:gd name="connsiteY2019" fmla="*/ 1595272 h 6108771"/>
              <a:gd name="connsiteX2020" fmla="*/ 1284329 w 3211789"/>
              <a:gd name="connsiteY2020" fmla="*/ 1616516 h 6108771"/>
              <a:gd name="connsiteX2021" fmla="*/ 1218664 w 3211789"/>
              <a:gd name="connsiteY2021" fmla="*/ 1626173 h 6108771"/>
              <a:gd name="connsiteX2022" fmla="*/ 1156862 w 3211789"/>
              <a:gd name="connsiteY2022" fmla="*/ 1693769 h 6108771"/>
              <a:gd name="connsiteX2023" fmla="*/ 1143343 w 3211789"/>
              <a:gd name="connsiteY2023" fmla="*/ 1616516 h 6108771"/>
              <a:gd name="connsiteX2024" fmla="*/ 1149137 w 3211789"/>
              <a:gd name="connsiteY2024" fmla="*/ 1602997 h 6108771"/>
              <a:gd name="connsiteX2025" fmla="*/ 1191626 w 3211789"/>
              <a:gd name="connsiteY2025" fmla="*/ 1579821 h 6108771"/>
              <a:gd name="connsiteX2026" fmla="*/ 1218664 w 3211789"/>
              <a:gd name="connsiteY2026" fmla="*/ 1626173 h 6108771"/>
              <a:gd name="connsiteX2027" fmla="*/ 1676388 w 3211789"/>
              <a:gd name="connsiteY2027" fmla="*/ 1579821 h 6108771"/>
              <a:gd name="connsiteX2028" fmla="*/ 1728534 w 3211789"/>
              <a:gd name="connsiteY2028" fmla="*/ 1597203 h 6108771"/>
              <a:gd name="connsiteX2029" fmla="*/ 1840550 w 3211789"/>
              <a:gd name="connsiteY2029" fmla="*/ 1641624 h 6108771"/>
              <a:gd name="connsiteX2030" fmla="*/ 1817374 w 3211789"/>
              <a:gd name="connsiteY2030" fmla="*/ 1676387 h 6108771"/>
              <a:gd name="connsiteX2031" fmla="*/ 1798061 w 3211789"/>
              <a:gd name="connsiteY2031" fmla="*/ 1715014 h 6108771"/>
              <a:gd name="connsiteX2032" fmla="*/ 1786473 w 3211789"/>
              <a:gd name="connsiteY2032" fmla="*/ 1722739 h 6108771"/>
              <a:gd name="connsiteX2033" fmla="*/ 1709220 w 3211789"/>
              <a:gd name="connsiteY2033" fmla="*/ 1695701 h 6108771"/>
              <a:gd name="connsiteX2034" fmla="*/ 1481324 w 3211789"/>
              <a:gd name="connsiteY2034" fmla="*/ 1641624 h 6108771"/>
              <a:gd name="connsiteX2035" fmla="*/ 1473599 w 3211789"/>
              <a:gd name="connsiteY2035" fmla="*/ 1631967 h 6108771"/>
              <a:gd name="connsiteX2036" fmla="*/ 1506431 w 3211789"/>
              <a:gd name="connsiteY2036" fmla="*/ 1560508 h 6108771"/>
              <a:gd name="connsiteX2037" fmla="*/ 1527676 w 3211789"/>
              <a:gd name="connsiteY2037" fmla="*/ 1556645 h 6108771"/>
              <a:gd name="connsiteX2038" fmla="*/ 1676388 w 3211789"/>
              <a:gd name="connsiteY2038" fmla="*/ 1579821 h 6108771"/>
              <a:gd name="connsiteX2039" fmla="*/ 556221 w 3211789"/>
              <a:gd name="connsiteY2039" fmla="*/ 1616516 h 6108771"/>
              <a:gd name="connsiteX2040" fmla="*/ 662444 w 3211789"/>
              <a:gd name="connsiteY2040" fmla="*/ 1823168 h 6108771"/>
              <a:gd name="connsiteX2041" fmla="*/ 677894 w 3211789"/>
              <a:gd name="connsiteY2041" fmla="*/ 1763297 h 6108771"/>
              <a:gd name="connsiteX2042" fmla="*/ 712658 w 3211789"/>
              <a:gd name="connsiteY2042" fmla="*/ 1852138 h 6108771"/>
              <a:gd name="connsiteX2043" fmla="*/ 540770 w 3211789"/>
              <a:gd name="connsiteY2043" fmla="*/ 1645486 h 6108771"/>
              <a:gd name="connsiteX2044" fmla="*/ 560084 w 3211789"/>
              <a:gd name="connsiteY2044" fmla="*/ 1554714 h 6108771"/>
              <a:gd name="connsiteX2045" fmla="*/ 556221 w 3211789"/>
              <a:gd name="connsiteY2045" fmla="*/ 1616516 h 6108771"/>
              <a:gd name="connsiteX2046" fmla="*/ 1487118 w 3211789"/>
              <a:gd name="connsiteY2046" fmla="*/ 1558577 h 6108771"/>
              <a:gd name="connsiteX2047" fmla="*/ 1473599 w 3211789"/>
              <a:gd name="connsiteY2047" fmla="*/ 1581753 h 6108771"/>
              <a:gd name="connsiteX2048" fmla="*/ 1454286 w 3211789"/>
              <a:gd name="connsiteY2048" fmla="*/ 1630036 h 6108771"/>
              <a:gd name="connsiteX2049" fmla="*/ 1442698 w 3211789"/>
              <a:gd name="connsiteY2049" fmla="*/ 1637761 h 6108771"/>
              <a:gd name="connsiteX2050" fmla="*/ 1431110 w 3211789"/>
              <a:gd name="connsiteY2050" fmla="*/ 1620379 h 6108771"/>
              <a:gd name="connsiteX2051" fmla="*/ 1473599 w 3211789"/>
              <a:gd name="connsiteY2051" fmla="*/ 1546989 h 6108771"/>
              <a:gd name="connsiteX2052" fmla="*/ 1487118 w 3211789"/>
              <a:gd name="connsiteY2052" fmla="*/ 1558577 h 6108771"/>
              <a:gd name="connsiteX2053" fmla="*/ 1133686 w 3211789"/>
              <a:gd name="connsiteY2053" fmla="*/ 1550852 h 6108771"/>
              <a:gd name="connsiteX2054" fmla="*/ 1077678 w 3211789"/>
              <a:gd name="connsiteY2054" fmla="*/ 1618448 h 6108771"/>
              <a:gd name="connsiteX2055" fmla="*/ 1060296 w 3211789"/>
              <a:gd name="connsiteY2055" fmla="*/ 1618448 h 6108771"/>
              <a:gd name="connsiteX2056" fmla="*/ 1058365 w 3211789"/>
              <a:gd name="connsiteY2056" fmla="*/ 1612654 h 6108771"/>
              <a:gd name="connsiteX2057" fmla="*/ 1062227 w 3211789"/>
              <a:gd name="connsiteY2057" fmla="*/ 1595272 h 6108771"/>
              <a:gd name="connsiteX2058" fmla="*/ 1058365 w 3211789"/>
              <a:gd name="connsiteY2058" fmla="*/ 1570165 h 6108771"/>
              <a:gd name="connsiteX2059" fmla="*/ 1095060 w 3211789"/>
              <a:gd name="connsiteY2059" fmla="*/ 1537332 h 6108771"/>
              <a:gd name="connsiteX2060" fmla="*/ 1102785 w 3211789"/>
              <a:gd name="connsiteY2060" fmla="*/ 1529607 h 6108771"/>
              <a:gd name="connsiteX2061" fmla="*/ 1133686 w 3211789"/>
              <a:gd name="connsiteY2061" fmla="*/ 1550852 h 6108771"/>
              <a:gd name="connsiteX2062" fmla="*/ 1100854 w 3211789"/>
              <a:gd name="connsiteY2062" fmla="*/ 1527676 h 6108771"/>
              <a:gd name="connsiteX2063" fmla="*/ 1071884 w 3211789"/>
              <a:gd name="connsiteY2063" fmla="*/ 1529607 h 6108771"/>
              <a:gd name="connsiteX2064" fmla="*/ 1085403 w 3211789"/>
              <a:gd name="connsiteY2064" fmla="*/ 1506431 h 6108771"/>
              <a:gd name="connsiteX2065" fmla="*/ 1100854 w 3211789"/>
              <a:gd name="connsiteY2065" fmla="*/ 1527676 h 6108771"/>
              <a:gd name="connsiteX2066" fmla="*/ 803430 w 3211789"/>
              <a:gd name="connsiteY2066" fmla="*/ 1525744 h 6108771"/>
              <a:gd name="connsiteX2067" fmla="*/ 853644 w 3211789"/>
              <a:gd name="connsiteY2067" fmla="*/ 1548920 h 6108771"/>
              <a:gd name="connsiteX2068" fmla="*/ 784117 w 3211789"/>
              <a:gd name="connsiteY2068" fmla="*/ 1610722 h 6108771"/>
              <a:gd name="connsiteX2069" fmla="*/ 708795 w 3211789"/>
              <a:gd name="connsiteY2069" fmla="*/ 1575959 h 6108771"/>
              <a:gd name="connsiteX2070" fmla="*/ 735834 w 3211789"/>
              <a:gd name="connsiteY2070" fmla="*/ 1545058 h 6108771"/>
              <a:gd name="connsiteX2071" fmla="*/ 762872 w 3211789"/>
              <a:gd name="connsiteY2071" fmla="*/ 1504500 h 6108771"/>
              <a:gd name="connsiteX2072" fmla="*/ 803430 w 3211789"/>
              <a:gd name="connsiteY2072" fmla="*/ 1525744 h 6108771"/>
              <a:gd name="connsiteX2073" fmla="*/ 1068021 w 3211789"/>
              <a:gd name="connsiteY2073" fmla="*/ 1496774 h 6108771"/>
              <a:gd name="connsiteX2074" fmla="*/ 1033257 w 3211789"/>
              <a:gd name="connsiteY2074" fmla="*/ 1545058 h 6108771"/>
              <a:gd name="connsiteX2075" fmla="*/ 1054502 w 3211789"/>
              <a:gd name="connsiteY2075" fmla="*/ 1575959 h 6108771"/>
              <a:gd name="connsiteX2076" fmla="*/ 1046777 w 3211789"/>
              <a:gd name="connsiteY2076" fmla="*/ 1601066 h 6108771"/>
              <a:gd name="connsiteX2077" fmla="*/ 977249 w 3211789"/>
              <a:gd name="connsiteY2077" fmla="*/ 1653212 h 6108771"/>
              <a:gd name="connsiteX2078" fmla="*/ 946348 w 3211789"/>
              <a:gd name="connsiteY2078" fmla="*/ 1649349 h 6108771"/>
              <a:gd name="connsiteX2079" fmla="*/ 1029395 w 3211789"/>
              <a:gd name="connsiteY2079" fmla="*/ 1546989 h 6108771"/>
              <a:gd name="connsiteX2080" fmla="*/ 1002356 w 3211789"/>
              <a:gd name="connsiteY2080" fmla="*/ 1543126 h 6108771"/>
              <a:gd name="connsiteX2081" fmla="*/ 1015876 w 3211789"/>
              <a:gd name="connsiteY2081" fmla="*/ 1502568 h 6108771"/>
              <a:gd name="connsiteX2082" fmla="*/ 1052571 w 3211789"/>
              <a:gd name="connsiteY2082" fmla="*/ 1485187 h 6108771"/>
              <a:gd name="connsiteX2083" fmla="*/ 1068021 w 3211789"/>
              <a:gd name="connsiteY2083" fmla="*/ 1496774 h 6108771"/>
              <a:gd name="connsiteX2084" fmla="*/ 1006219 w 3211789"/>
              <a:gd name="connsiteY2084" fmla="*/ 1500637 h 6108771"/>
              <a:gd name="connsiteX2085" fmla="*/ 954073 w 3211789"/>
              <a:gd name="connsiteY2085" fmla="*/ 1560508 h 6108771"/>
              <a:gd name="connsiteX2086" fmla="*/ 952142 w 3211789"/>
              <a:gd name="connsiteY2086" fmla="*/ 1564371 h 6108771"/>
              <a:gd name="connsiteX2087" fmla="*/ 973386 w 3211789"/>
              <a:gd name="connsiteY2087" fmla="*/ 1581753 h 6108771"/>
              <a:gd name="connsiteX2088" fmla="*/ 888408 w 3211789"/>
              <a:gd name="connsiteY2088" fmla="*/ 1645486 h 6108771"/>
              <a:gd name="connsiteX2089" fmla="*/ 816949 w 3211789"/>
              <a:gd name="connsiteY2089" fmla="*/ 1618448 h 6108771"/>
              <a:gd name="connsiteX2090" fmla="*/ 869095 w 3211789"/>
              <a:gd name="connsiteY2090" fmla="*/ 1554714 h 6108771"/>
              <a:gd name="connsiteX2091" fmla="*/ 915447 w 3211789"/>
              <a:gd name="connsiteY2091" fmla="*/ 1570165 h 6108771"/>
              <a:gd name="connsiteX2092" fmla="*/ 917378 w 3211789"/>
              <a:gd name="connsiteY2092" fmla="*/ 1566302 h 6108771"/>
              <a:gd name="connsiteX2093" fmla="*/ 878752 w 3211789"/>
              <a:gd name="connsiteY2093" fmla="*/ 1533470 h 6108771"/>
              <a:gd name="connsiteX2094" fmla="*/ 919309 w 3211789"/>
              <a:gd name="connsiteY2094" fmla="*/ 1508362 h 6108771"/>
              <a:gd name="connsiteX2095" fmla="*/ 967593 w 3211789"/>
              <a:gd name="connsiteY2095" fmla="*/ 1473599 h 6108771"/>
              <a:gd name="connsiteX2096" fmla="*/ 1006219 w 3211789"/>
              <a:gd name="connsiteY2096" fmla="*/ 1500637 h 6108771"/>
              <a:gd name="connsiteX2097" fmla="*/ 911584 w 3211789"/>
              <a:gd name="connsiteY2097" fmla="*/ 1469736 h 6108771"/>
              <a:gd name="connsiteX2098" fmla="*/ 927035 w 3211789"/>
              <a:gd name="connsiteY2098" fmla="*/ 1471667 h 6108771"/>
              <a:gd name="connsiteX2099" fmla="*/ 928966 w 3211789"/>
              <a:gd name="connsiteY2099" fmla="*/ 1475530 h 6108771"/>
              <a:gd name="connsiteX2100" fmla="*/ 892271 w 3211789"/>
              <a:gd name="connsiteY2100" fmla="*/ 1510294 h 6108771"/>
              <a:gd name="connsiteX2101" fmla="*/ 845919 w 3211789"/>
              <a:gd name="connsiteY2101" fmla="*/ 1519950 h 6108771"/>
              <a:gd name="connsiteX2102" fmla="*/ 778323 w 3211789"/>
              <a:gd name="connsiteY2102" fmla="*/ 1489049 h 6108771"/>
              <a:gd name="connsiteX2103" fmla="*/ 793774 w 3211789"/>
              <a:gd name="connsiteY2103" fmla="*/ 1477461 h 6108771"/>
              <a:gd name="connsiteX2104" fmla="*/ 847851 w 3211789"/>
              <a:gd name="connsiteY2104" fmla="*/ 1452354 h 6108771"/>
              <a:gd name="connsiteX2105" fmla="*/ 911584 w 3211789"/>
              <a:gd name="connsiteY2105" fmla="*/ 1469736 h 6108771"/>
              <a:gd name="connsiteX2106" fmla="*/ 703001 w 3211789"/>
              <a:gd name="connsiteY2106" fmla="*/ 1473599 h 6108771"/>
              <a:gd name="connsiteX2107" fmla="*/ 739696 w 3211789"/>
              <a:gd name="connsiteY2107" fmla="*/ 1487118 h 6108771"/>
              <a:gd name="connsiteX2108" fmla="*/ 747422 w 3211789"/>
              <a:gd name="connsiteY2108" fmla="*/ 1494843 h 6108771"/>
              <a:gd name="connsiteX2109" fmla="*/ 685619 w 3211789"/>
              <a:gd name="connsiteY2109" fmla="*/ 1566302 h 6108771"/>
              <a:gd name="connsiteX2110" fmla="*/ 662444 w 3211789"/>
              <a:gd name="connsiteY2110" fmla="*/ 1572096 h 6108771"/>
              <a:gd name="connsiteX2111" fmla="*/ 621886 w 3211789"/>
              <a:gd name="connsiteY2111" fmla="*/ 1483255 h 6108771"/>
              <a:gd name="connsiteX2112" fmla="*/ 623817 w 3211789"/>
              <a:gd name="connsiteY2112" fmla="*/ 1471667 h 6108771"/>
              <a:gd name="connsiteX2113" fmla="*/ 637336 w 3211789"/>
              <a:gd name="connsiteY2113" fmla="*/ 1460079 h 6108771"/>
              <a:gd name="connsiteX2114" fmla="*/ 652787 w 3211789"/>
              <a:gd name="connsiteY2114" fmla="*/ 1433041 h 6108771"/>
              <a:gd name="connsiteX2115" fmla="*/ 703001 w 3211789"/>
              <a:gd name="connsiteY2115" fmla="*/ 1473599 h 6108771"/>
              <a:gd name="connsiteX2116" fmla="*/ 639268 w 3211789"/>
              <a:gd name="connsiteY2116" fmla="*/ 1421453 h 6108771"/>
              <a:gd name="connsiteX2117" fmla="*/ 621886 w 3211789"/>
              <a:gd name="connsiteY2117" fmla="*/ 1469736 h 6108771"/>
              <a:gd name="connsiteX2118" fmla="*/ 602573 w 3211789"/>
              <a:gd name="connsiteY2118" fmla="*/ 1442697 h 6108771"/>
              <a:gd name="connsiteX2119" fmla="*/ 602573 w 3211789"/>
              <a:gd name="connsiteY2119" fmla="*/ 1404071 h 6108771"/>
              <a:gd name="connsiteX2120" fmla="*/ 608367 w 3211789"/>
              <a:gd name="connsiteY2120" fmla="*/ 1404071 h 6108771"/>
              <a:gd name="connsiteX2121" fmla="*/ 639268 w 3211789"/>
              <a:gd name="connsiteY2121" fmla="*/ 1421453 h 6108771"/>
              <a:gd name="connsiteX2122" fmla="*/ 768666 w 3211789"/>
              <a:gd name="connsiteY2122" fmla="*/ 1402140 h 6108771"/>
              <a:gd name="connsiteX2123" fmla="*/ 830469 w 3211789"/>
              <a:gd name="connsiteY2123" fmla="*/ 1431110 h 6108771"/>
              <a:gd name="connsiteX2124" fmla="*/ 753216 w 3211789"/>
              <a:gd name="connsiteY2124" fmla="*/ 1473599 h 6108771"/>
              <a:gd name="connsiteX2125" fmla="*/ 664375 w 3211789"/>
              <a:gd name="connsiteY2125" fmla="*/ 1413728 h 6108771"/>
              <a:gd name="connsiteX2126" fmla="*/ 668238 w 3211789"/>
              <a:gd name="connsiteY2126" fmla="*/ 1406002 h 6108771"/>
              <a:gd name="connsiteX2127" fmla="*/ 701070 w 3211789"/>
              <a:gd name="connsiteY2127" fmla="*/ 1394414 h 6108771"/>
              <a:gd name="connsiteX2128" fmla="*/ 735834 w 3211789"/>
              <a:gd name="connsiteY2128" fmla="*/ 1375101 h 6108771"/>
              <a:gd name="connsiteX2129" fmla="*/ 768666 w 3211789"/>
              <a:gd name="connsiteY2129" fmla="*/ 1402140 h 6108771"/>
              <a:gd name="connsiteX2130" fmla="*/ 2157287 w 3211789"/>
              <a:gd name="connsiteY2130" fmla="*/ 1369307 h 6108771"/>
              <a:gd name="connsiteX2131" fmla="*/ 2153424 w 3211789"/>
              <a:gd name="connsiteY2131" fmla="*/ 1384758 h 6108771"/>
              <a:gd name="connsiteX2132" fmla="*/ 2157287 w 3211789"/>
              <a:gd name="connsiteY2132" fmla="*/ 1394414 h 6108771"/>
              <a:gd name="connsiteX2133" fmla="*/ 2197845 w 3211789"/>
              <a:gd name="connsiteY2133" fmla="*/ 1377033 h 6108771"/>
              <a:gd name="connsiteX2134" fmla="*/ 2109004 w 3211789"/>
              <a:gd name="connsiteY2134" fmla="*/ 1433041 h 6108771"/>
              <a:gd name="connsiteX2135" fmla="*/ 2149562 w 3211789"/>
              <a:gd name="connsiteY2135" fmla="*/ 1361582 h 6108771"/>
              <a:gd name="connsiteX2136" fmla="*/ 2157287 w 3211789"/>
              <a:gd name="connsiteY2136" fmla="*/ 1369307 h 6108771"/>
              <a:gd name="connsiteX2137" fmla="*/ 865232 w 3211789"/>
              <a:gd name="connsiteY2137" fmla="*/ 1346131 h 6108771"/>
              <a:gd name="connsiteX2138" fmla="*/ 911584 w 3211789"/>
              <a:gd name="connsiteY2138" fmla="*/ 1380895 h 6108771"/>
              <a:gd name="connsiteX2139" fmla="*/ 840125 w 3211789"/>
              <a:gd name="connsiteY2139" fmla="*/ 1413728 h 6108771"/>
              <a:gd name="connsiteX2140" fmla="*/ 757078 w 3211789"/>
              <a:gd name="connsiteY2140" fmla="*/ 1367376 h 6108771"/>
              <a:gd name="connsiteX2141" fmla="*/ 849782 w 3211789"/>
              <a:gd name="connsiteY2141" fmla="*/ 1338406 h 6108771"/>
              <a:gd name="connsiteX2142" fmla="*/ 865232 w 3211789"/>
              <a:gd name="connsiteY2142" fmla="*/ 1346131 h 6108771"/>
              <a:gd name="connsiteX2143" fmla="*/ 1998919 w 3211789"/>
              <a:gd name="connsiteY2143" fmla="*/ 1336475 h 6108771"/>
              <a:gd name="connsiteX2144" fmla="*/ 1993125 w 3211789"/>
              <a:gd name="connsiteY2144" fmla="*/ 1363513 h 6108771"/>
              <a:gd name="connsiteX2145" fmla="*/ 1996987 w 3211789"/>
              <a:gd name="connsiteY2145" fmla="*/ 1365445 h 6108771"/>
              <a:gd name="connsiteX2146" fmla="*/ 2066515 w 3211789"/>
              <a:gd name="connsiteY2146" fmla="*/ 1349994 h 6108771"/>
              <a:gd name="connsiteX2147" fmla="*/ 1956430 w 3211789"/>
              <a:gd name="connsiteY2147" fmla="*/ 1398277 h 6108771"/>
              <a:gd name="connsiteX2148" fmla="*/ 1991193 w 3211789"/>
              <a:gd name="connsiteY2148" fmla="*/ 1313299 h 6108771"/>
              <a:gd name="connsiteX2149" fmla="*/ 1998919 w 3211789"/>
              <a:gd name="connsiteY2149" fmla="*/ 1336475 h 6108771"/>
              <a:gd name="connsiteX2150" fmla="*/ 1149137 w 3211789"/>
              <a:gd name="connsiteY2150" fmla="*/ 1311368 h 6108771"/>
              <a:gd name="connsiteX2151" fmla="*/ 1151068 w 3211789"/>
              <a:gd name="connsiteY2151" fmla="*/ 1319093 h 6108771"/>
              <a:gd name="connsiteX2152" fmla="*/ 1145274 w 3211789"/>
              <a:gd name="connsiteY2152" fmla="*/ 1332612 h 6108771"/>
              <a:gd name="connsiteX2153" fmla="*/ 1110510 w 3211789"/>
              <a:gd name="connsiteY2153" fmla="*/ 1334543 h 6108771"/>
              <a:gd name="connsiteX2154" fmla="*/ 1093128 w 3211789"/>
              <a:gd name="connsiteY2154" fmla="*/ 1340337 h 6108771"/>
              <a:gd name="connsiteX2155" fmla="*/ 1033257 w 3211789"/>
              <a:gd name="connsiteY2155" fmla="*/ 1367376 h 6108771"/>
              <a:gd name="connsiteX2156" fmla="*/ 1025532 w 3211789"/>
              <a:gd name="connsiteY2156" fmla="*/ 1344200 h 6108771"/>
              <a:gd name="connsiteX2157" fmla="*/ 1046777 w 3211789"/>
              <a:gd name="connsiteY2157" fmla="*/ 1324887 h 6108771"/>
              <a:gd name="connsiteX2158" fmla="*/ 1108579 w 3211789"/>
              <a:gd name="connsiteY2158" fmla="*/ 1303642 h 6108771"/>
              <a:gd name="connsiteX2159" fmla="*/ 1149137 w 3211789"/>
              <a:gd name="connsiteY2159" fmla="*/ 1311368 h 6108771"/>
              <a:gd name="connsiteX2160" fmla="*/ 1015876 w 3211789"/>
              <a:gd name="connsiteY2160" fmla="*/ 1303642 h 6108771"/>
              <a:gd name="connsiteX2161" fmla="*/ 973386 w 3211789"/>
              <a:gd name="connsiteY2161" fmla="*/ 1328749 h 6108771"/>
              <a:gd name="connsiteX2162" fmla="*/ 986906 w 3211789"/>
              <a:gd name="connsiteY2162" fmla="*/ 1349994 h 6108771"/>
              <a:gd name="connsiteX2163" fmla="*/ 984974 w 3211789"/>
              <a:gd name="connsiteY2163" fmla="*/ 1365445 h 6108771"/>
              <a:gd name="connsiteX2164" fmla="*/ 1000425 w 3211789"/>
              <a:gd name="connsiteY2164" fmla="*/ 1355788 h 6108771"/>
              <a:gd name="connsiteX2165" fmla="*/ 1015876 w 3211789"/>
              <a:gd name="connsiteY2165" fmla="*/ 1378964 h 6108771"/>
              <a:gd name="connsiteX2166" fmla="*/ 992700 w 3211789"/>
              <a:gd name="connsiteY2166" fmla="*/ 1404071 h 6108771"/>
              <a:gd name="connsiteX2167" fmla="*/ 1000425 w 3211789"/>
              <a:gd name="connsiteY2167" fmla="*/ 1415659 h 6108771"/>
              <a:gd name="connsiteX2168" fmla="*/ 981112 w 3211789"/>
              <a:gd name="connsiteY2168" fmla="*/ 1446560 h 6108771"/>
              <a:gd name="connsiteX2169" fmla="*/ 984974 w 3211789"/>
              <a:gd name="connsiteY2169" fmla="*/ 1448491 h 6108771"/>
              <a:gd name="connsiteX2170" fmla="*/ 1021670 w 3211789"/>
              <a:gd name="connsiteY2170" fmla="*/ 1413728 h 6108771"/>
              <a:gd name="connsiteX2171" fmla="*/ 1039051 w 3211789"/>
              <a:gd name="connsiteY2171" fmla="*/ 1440766 h 6108771"/>
              <a:gd name="connsiteX2172" fmla="*/ 990768 w 3211789"/>
              <a:gd name="connsiteY2172" fmla="*/ 1469736 h 6108771"/>
              <a:gd name="connsiteX2173" fmla="*/ 971455 w 3211789"/>
              <a:gd name="connsiteY2173" fmla="*/ 1465873 h 6108771"/>
              <a:gd name="connsiteX2174" fmla="*/ 971455 w 3211789"/>
              <a:gd name="connsiteY2174" fmla="*/ 1460079 h 6108771"/>
              <a:gd name="connsiteX2175" fmla="*/ 977249 w 3211789"/>
              <a:gd name="connsiteY2175" fmla="*/ 1454285 h 6108771"/>
              <a:gd name="connsiteX2176" fmla="*/ 907722 w 3211789"/>
              <a:gd name="connsiteY2176" fmla="*/ 1454285 h 6108771"/>
              <a:gd name="connsiteX2177" fmla="*/ 857507 w 3211789"/>
              <a:gd name="connsiteY2177" fmla="*/ 1429178 h 6108771"/>
              <a:gd name="connsiteX2178" fmla="*/ 890340 w 3211789"/>
              <a:gd name="connsiteY2178" fmla="*/ 1415659 h 6108771"/>
              <a:gd name="connsiteX2179" fmla="*/ 928966 w 3211789"/>
              <a:gd name="connsiteY2179" fmla="*/ 1394414 h 6108771"/>
              <a:gd name="connsiteX2180" fmla="*/ 971455 w 3211789"/>
              <a:gd name="connsiteY2180" fmla="*/ 1411796 h 6108771"/>
              <a:gd name="connsiteX2181" fmla="*/ 984974 w 3211789"/>
              <a:gd name="connsiteY2181" fmla="*/ 1404071 h 6108771"/>
              <a:gd name="connsiteX2182" fmla="*/ 948279 w 3211789"/>
              <a:gd name="connsiteY2182" fmla="*/ 1384758 h 6108771"/>
              <a:gd name="connsiteX2183" fmla="*/ 973386 w 3211789"/>
              <a:gd name="connsiteY2183" fmla="*/ 1369307 h 6108771"/>
              <a:gd name="connsiteX2184" fmla="*/ 867164 w 3211789"/>
              <a:gd name="connsiteY2184" fmla="*/ 1344200 h 6108771"/>
              <a:gd name="connsiteX2185" fmla="*/ 927035 w 3211789"/>
              <a:gd name="connsiteY2185" fmla="*/ 1303642 h 6108771"/>
              <a:gd name="connsiteX2186" fmla="*/ 956005 w 3211789"/>
              <a:gd name="connsiteY2186" fmla="*/ 1311368 h 6108771"/>
              <a:gd name="connsiteX2187" fmla="*/ 952142 w 3211789"/>
              <a:gd name="connsiteY2187" fmla="*/ 1301711 h 6108771"/>
              <a:gd name="connsiteX2188" fmla="*/ 954073 w 3211789"/>
              <a:gd name="connsiteY2188" fmla="*/ 1295917 h 6108771"/>
              <a:gd name="connsiteX2189" fmla="*/ 1013944 w 3211789"/>
              <a:gd name="connsiteY2189" fmla="*/ 1290123 h 6108771"/>
              <a:gd name="connsiteX2190" fmla="*/ 1015876 w 3211789"/>
              <a:gd name="connsiteY2190" fmla="*/ 1303642 h 6108771"/>
              <a:gd name="connsiteX2191" fmla="*/ 728109 w 3211789"/>
              <a:gd name="connsiteY2191" fmla="*/ 1357719 h 6108771"/>
              <a:gd name="connsiteX2192" fmla="*/ 643130 w 3211789"/>
              <a:gd name="connsiteY2192" fmla="*/ 1394414 h 6108771"/>
              <a:gd name="connsiteX2193" fmla="*/ 589053 w 3211789"/>
              <a:gd name="connsiteY2193" fmla="*/ 1369307 h 6108771"/>
              <a:gd name="connsiteX2194" fmla="*/ 589053 w 3211789"/>
              <a:gd name="connsiteY2194" fmla="*/ 1353857 h 6108771"/>
              <a:gd name="connsiteX2195" fmla="*/ 602573 w 3211789"/>
              <a:gd name="connsiteY2195" fmla="*/ 1317162 h 6108771"/>
              <a:gd name="connsiteX2196" fmla="*/ 668238 w 3211789"/>
              <a:gd name="connsiteY2196" fmla="*/ 1286260 h 6108771"/>
              <a:gd name="connsiteX2197" fmla="*/ 728109 w 3211789"/>
              <a:gd name="connsiteY2197" fmla="*/ 1357719 h 6108771"/>
              <a:gd name="connsiteX2198" fmla="*/ 1156862 w 3211789"/>
              <a:gd name="connsiteY2198" fmla="*/ 1270810 h 6108771"/>
              <a:gd name="connsiteX2199" fmla="*/ 1158793 w 3211789"/>
              <a:gd name="connsiteY2199" fmla="*/ 1276604 h 6108771"/>
              <a:gd name="connsiteX2200" fmla="*/ 1137549 w 3211789"/>
              <a:gd name="connsiteY2200" fmla="*/ 1293986 h 6108771"/>
              <a:gd name="connsiteX2201" fmla="*/ 1106648 w 3211789"/>
              <a:gd name="connsiteY2201" fmla="*/ 1284329 h 6108771"/>
              <a:gd name="connsiteX2202" fmla="*/ 1143343 w 3211789"/>
              <a:gd name="connsiteY2202" fmla="*/ 1268879 h 6108771"/>
              <a:gd name="connsiteX2203" fmla="*/ 1156862 w 3211789"/>
              <a:gd name="connsiteY2203" fmla="*/ 1270810 h 6108771"/>
              <a:gd name="connsiteX2204" fmla="*/ 886477 w 3211789"/>
              <a:gd name="connsiteY2204" fmla="*/ 1261153 h 6108771"/>
              <a:gd name="connsiteX2205" fmla="*/ 917378 w 3211789"/>
              <a:gd name="connsiteY2205" fmla="*/ 1284329 h 6108771"/>
              <a:gd name="connsiteX2206" fmla="*/ 923172 w 3211789"/>
              <a:gd name="connsiteY2206" fmla="*/ 1295917 h 6108771"/>
              <a:gd name="connsiteX2207" fmla="*/ 923172 w 3211789"/>
              <a:gd name="connsiteY2207" fmla="*/ 1301711 h 6108771"/>
              <a:gd name="connsiteX2208" fmla="*/ 857507 w 3211789"/>
              <a:gd name="connsiteY2208" fmla="*/ 1315230 h 6108771"/>
              <a:gd name="connsiteX2209" fmla="*/ 799567 w 3211789"/>
              <a:gd name="connsiteY2209" fmla="*/ 1299780 h 6108771"/>
              <a:gd name="connsiteX2210" fmla="*/ 797636 w 3211789"/>
              <a:gd name="connsiteY2210" fmla="*/ 1303642 h 6108771"/>
              <a:gd name="connsiteX2211" fmla="*/ 820812 w 3211789"/>
              <a:gd name="connsiteY2211" fmla="*/ 1322956 h 6108771"/>
              <a:gd name="connsiteX2212" fmla="*/ 834331 w 3211789"/>
              <a:gd name="connsiteY2212" fmla="*/ 1332612 h 6108771"/>
              <a:gd name="connsiteX2213" fmla="*/ 774460 w 3211789"/>
              <a:gd name="connsiteY2213" fmla="*/ 1349994 h 6108771"/>
              <a:gd name="connsiteX2214" fmla="*/ 693345 w 3211789"/>
              <a:gd name="connsiteY2214" fmla="*/ 1301711 h 6108771"/>
              <a:gd name="connsiteX2215" fmla="*/ 683688 w 3211789"/>
              <a:gd name="connsiteY2215" fmla="*/ 1272741 h 6108771"/>
              <a:gd name="connsiteX2216" fmla="*/ 687551 w 3211789"/>
              <a:gd name="connsiteY2216" fmla="*/ 1263085 h 6108771"/>
              <a:gd name="connsiteX2217" fmla="*/ 710727 w 3211789"/>
              <a:gd name="connsiteY2217" fmla="*/ 1259222 h 6108771"/>
              <a:gd name="connsiteX2218" fmla="*/ 741628 w 3211789"/>
              <a:gd name="connsiteY2218" fmla="*/ 1247634 h 6108771"/>
              <a:gd name="connsiteX2219" fmla="*/ 755147 w 3211789"/>
              <a:gd name="connsiteY2219" fmla="*/ 1247634 h 6108771"/>
              <a:gd name="connsiteX2220" fmla="*/ 786048 w 3211789"/>
              <a:gd name="connsiteY2220" fmla="*/ 1295917 h 6108771"/>
              <a:gd name="connsiteX2221" fmla="*/ 791842 w 3211789"/>
              <a:gd name="connsiteY2221" fmla="*/ 1295917 h 6108771"/>
              <a:gd name="connsiteX2222" fmla="*/ 793774 w 3211789"/>
              <a:gd name="connsiteY2222" fmla="*/ 1290123 h 6108771"/>
              <a:gd name="connsiteX2223" fmla="*/ 776392 w 3211789"/>
              <a:gd name="connsiteY2223" fmla="*/ 1255359 h 6108771"/>
              <a:gd name="connsiteX2224" fmla="*/ 828537 w 3211789"/>
              <a:gd name="connsiteY2224" fmla="*/ 1234115 h 6108771"/>
              <a:gd name="connsiteX2225" fmla="*/ 886477 w 3211789"/>
              <a:gd name="connsiteY2225" fmla="*/ 1261153 h 6108771"/>
              <a:gd name="connsiteX2226" fmla="*/ 1012013 w 3211789"/>
              <a:gd name="connsiteY2226" fmla="*/ 1268879 h 6108771"/>
              <a:gd name="connsiteX2227" fmla="*/ 969524 w 3211789"/>
              <a:gd name="connsiteY2227" fmla="*/ 1284329 h 6108771"/>
              <a:gd name="connsiteX2228" fmla="*/ 919309 w 3211789"/>
              <a:gd name="connsiteY2228" fmla="*/ 1272741 h 6108771"/>
              <a:gd name="connsiteX2229" fmla="*/ 880683 w 3211789"/>
              <a:gd name="connsiteY2229" fmla="*/ 1228321 h 6108771"/>
              <a:gd name="connsiteX2230" fmla="*/ 919309 w 3211789"/>
              <a:gd name="connsiteY2230" fmla="*/ 1228321 h 6108771"/>
              <a:gd name="connsiteX2231" fmla="*/ 957936 w 3211789"/>
              <a:gd name="connsiteY2231" fmla="*/ 1212870 h 6108771"/>
              <a:gd name="connsiteX2232" fmla="*/ 1012013 w 3211789"/>
              <a:gd name="connsiteY2232" fmla="*/ 1268879 h 6108771"/>
              <a:gd name="connsiteX2233" fmla="*/ 1037120 w 3211789"/>
              <a:gd name="connsiteY2233" fmla="*/ 1220595 h 6108771"/>
              <a:gd name="connsiteX2234" fmla="*/ 1037120 w 3211789"/>
              <a:gd name="connsiteY2234" fmla="*/ 1226389 h 6108771"/>
              <a:gd name="connsiteX2235" fmla="*/ 1017807 w 3211789"/>
              <a:gd name="connsiteY2235" fmla="*/ 1253428 h 6108771"/>
              <a:gd name="connsiteX2236" fmla="*/ 977249 w 3211789"/>
              <a:gd name="connsiteY2236" fmla="*/ 1207076 h 6108771"/>
              <a:gd name="connsiteX2237" fmla="*/ 1037120 w 3211789"/>
              <a:gd name="connsiteY2237" fmla="*/ 1220595 h 6108771"/>
              <a:gd name="connsiteX2238" fmla="*/ 2862220 w 3211789"/>
              <a:gd name="connsiteY2238" fmla="*/ 1338406 h 6108771"/>
              <a:gd name="connsiteX2239" fmla="*/ 2871876 w 3211789"/>
              <a:gd name="connsiteY2239" fmla="*/ 1380895 h 6108771"/>
              <a:gd name="connsiteX2240" fmla="*/ 2871876 w 3211789"/>
              <a:gd name="connsiteY2240" fmla="*/ 1425316 h 6108771"/>
              <a:gd name="connsiteX2241" fmla="*/ 3020588 w 3211789"/>
              <a:gd name="connsiteY2241" fmla="*/ 1606860 h 6108771"/>
              <a:gd name="connsiteX2242" fmla="*/ 3082391 w 3211789"/>
              <a:gd name="connsiteY2242" fmla="*/ 1602997 h 6108771"/>
              <a:gd name="connsiteX2243" fmla="*/ 3211789 w 3211789"/>
              <a:gd name="connsiteY2243" fmla="*/ 1682181 h 6108771"/>
              <a:gd name="connsiteX2244" fmla="*/ 3097841 w 3211789"/>
              <a:gd name="connsiteY2244" fmla="*/ 1614585 h 6108771"/>
              <a:gd name="connsiteX2245" fmla="*/ 3088184 w 3211789"/>
              <a:gd name="connsiteY2245" fmla="*/ 1612654 h 6108771"/>
              <a:gd name="connsiteX2246" fmla="*/ 2991618 w 3211789"/>
              <a:gd name="connsiteY2246" fmla="*/ 1622310 h 6108771"/>
              <a:gd name="connsiteX2247" fmla="*/ 2840975 w 3211789"/>
              <a:gd name="connsiteY2247" fmla="*/ 1433041 h 6108771"/>
              <a:gd name="connsiteX2248" fmla="*/ 2696126 w 3211789"/>
              <a:gd name="connsiteY2248" fmla="*/ 1249565 h 6108771"/>
              <a:gd name="connsiteX2249" fmla="*/ 2439260 w 3211789"/>
              <a:gd name="connsiteY2249" fmla="*/ 1384758 h 6108771"/>
              <a:gd name="connsiteX2250" fmla="*/ 2385183 w 3211789"/>
              <a:gd name="connsiteY2250" fmla="*/ 1394414 h 6108771"/>
              <a:gd name="connsiteX2251" fmla="*/ 2344625 w 3211789"/>
              <a:gd name="connsiteY2251" fmla="*/ 1386689 h 6108771"/>
              <a:gd name="connsiteX2252" fmla="*/ 2273166 w 3211789"/>
              <a:gd name="connsiteY2252" fmla="*/ 1324887 h 6108771"/>
              <a:gd name="connsiteX2253" fmla="*/ 2286686 w 3211789"/>
              <a:gd name="connsiteY2253" fmla="*/ 1293986 h 6108771"/>
              <a:gd name="connsiteX2254" fmla="*/ 2389046 w 3211789"/>
              <a:gd name="connsiteY2254" fmla="*/ 1321024 h 6108771"/>
              <a:gd name="connsiteX2255" fmla="*/ 2435398 w 3211789"/>
              <a:gd name="connsiteY2255" fmla="*/ 1311368 h 6108771"/>
              <a:gd name="connsiteX2256" fmla="*/ 2466299 w 3211789"/>
              <a:gd name="connsiteY2256" fmla="*/ 1301711 h 6108771"/>
              <a:gd name="connsiteX2257" fmla="*/ 2568659 w 3211789"/>
              <a:gd name="connsiteY2257" fmla="*/ 1236046 h 6108771"/>
              <a:gd name="connsiteX2258" fmla="*/ 2684538 w 3211789"/>
              <a:gd name="connsiteY2258" fmla="*/ 1199351 h 6108771"/>
              <a:gd name="connsiteX2259" fmla="*/ 2862220 w 3211789"/>
              <a:gd name="connsiteY2259" fmla="*/ 1338406 h 6108771"/>
              <a:gd name="connsiteX2260" fmla="*/ 2261579 w 3211789"/>
              <a:gd name="connsiteY2260" fmla="*/ 1276604 h 6108771"/>
              <a:gd name="connsiteX2261" fmla="*/ 2230677 w 3211789"/>
              <a:gd name="connsiteY2261" fmla="*/ 1303642 h 6108771"/>
              <a:gd name="connsiteX2262" fmla="*/ 2193982 w 3211789"/>
              <a:gd name="connsiteY2262" fmla="*/ 1301711 h 6108771"/>
              <a:gd name="connsiteX2263" fmla="*/ 2211364 w 3211789"/>
              <a:gd name="connsiteY2263" fmla="*/ 1236046 h 6108771"/>
              <a:gd name="connsiteX2264" fmla="*/ 2203639 w 3211789"/>
              <a:gd name="connsiteY2264" fmla="*/ 1191626 h 6108771"/>
              <a:gd name="connsiteX2265" fmla="*/ 2261579 w 3211789"/>
              <a:gd name="connsiteY2265" fmla="*/ 1276604 h 6108771"/>
              <a:gd name="connsiteX2266" fmla="*/ 1245703 w 3211789"/>
              <a:gd name="connsiteY2266" fmla="*/ 1224458 h 6108771"/>
              <a:gd name="connsiteX2267" fmla="*/ 1301711 w 3211789"/>
              <a:gd name="connsiteY2267" fmla="*/ 1224458 h 6108771"/>
              <a:gd name="connsiteX2268" fmla="*/ 1361582 w 3211789"/>
              <a:gd name="connsiteY2268" fmla="*/ 1210939 h 6108771"/>
              <a:gd name="connsiteX2269" fmla="*/ 1378964 w 3211789"/>
              <a:gd name="connsiteY2269" fmla="*/ 1203214 h 6108771"/>
              <a:gd name="connsiteX2270" fmla="*/ 1388621 w 3211789"/>
              <a:gd name="connsiteY2270" fmla="*/ 1203214 h 6108771"/>
              <a:gd name="connsiteX2271" fmla="*/ 1390552 w 3211789"/>
              <a:gd name="connsiteY2271" fmla="*/ 1207076 h 6108771"/>
              <a:gd name="connsiteX2272" fmla="*/ 1295917 w 3211789"/>
              <a:gd name="connsiteY2272" fmla="*/ 1241840 h 6108771"/>
              <a:gd name="connsiteX2273" fmla="*/ 1133686 w 3211789"/>
              <a:gd name="connsiteY2273" fmla="*/ 1245703 h 6108771"/>
              <a:gd name="connsiteX2274" fmla="*/ 1371239 w 3211789"/>
              <a:gd name="connsiteY2274" fmla="*/ 1141411 h 6108771"/>
              <a:gd name="connsiteX2275" fmla="*/ 1245703 w 3211789"/>
              <a:gd name="connsiteY2275" fmla="*/ 1224458 h 6108771"/>
              <a:gd name="connsiteX2276" fmla="*/ 956005 w 3211789"/>
              <a:gd name="connsiteY2276" fmla="*/ 1199351 h 6108771"/>
              <a:gd name="connsiteX2277" fmla="*/ 898065 w 3211789"/>
              <a:gd name="connsiteY2277" fmla="*/ 1216733 h 6108771"/>
              <a:gd name="connsiteX2278" fmla="*/ 818881 w 3211789"/>
              <a:gd name="connsiteY2278" fmla="*/ 1145274 h 6108771"/>
              <a:gd name="connsiteX2279" fmla="*/ 857507 w 3211789"/>
              <a:gd name="connsiteY2279" fmla="*/ 1141411 h 6108771"/>
              <a:gd name="connsiteX2280" fmla="*/ 956005 w 3211789"/>
              <a:gd name="connsiteY2280" fmla="*/ 1199351 h 6108771"/>
              <a:gd name="connsiteX2281" fmla="*/ 842057 w 3211789"/>
              <a:gd name="connsiteY2281" fmla="*/ 1218664 h 6108771"/>
              <a:gd name="connsiteX2282" fmla="*/ 797636 w 3211789"/>
              <a:gd name="connsiteY2282" fmla="*/ 1228321 h 6108771"/>
              <a:gd name="connsiteX2283" fmla="*/ 718452 w 3211789"/>
              <a:gd name="connsiteY2283" fmla="*/ 1151068 h 6108771"/>
              <a:gd name="connsiteX2284" fmla="*/ 741628 w 3211789"/>
              <a:gd name="connsiteY2284" fmla="*/ 1141411 h 6108771"/>
              <a:gd name="connsiteX2285" fmla="*/ 842057 w 3211789"/>
              <a:gd name="connsiteY2285" fmla="*/ 1218664 h 6108771"/>
              <a:gd name="connsiteX2286" fmla="*/ 1226390 w 3211789"/>
              <a:gd name="connsiteY2286" fmla="*/ 1151068 h 6108771"/>
              <a:gd name="connsiteX2287" fmla="*/ 1185832 w 3211789"/>
              <a:gd name="connsiteY2287" fmla="*/ 1197420 h 6108771"/>
              <a:gd name="connsiteX2288" fmla="*/ 1114373 w 3211789"/>
              <a:gd name="connsiteY2288" fmla="*/ 1224458 h 6108771"/>
              <a:gd name="connsiteX2289" fmla="*/ 1027463 w 3211789"/>
              <a:gd name="connsiteY2289" fmla="*/ 1303642 h 6108771"/>
              <a:gd name="connsiteX2290" fmla="*/ 1106648 w 3211789"/>
              <a:gd name="connsiteY2290" fmla="*/ 1151068 h 6108771"/>
              <a:gd name="connsiteX2291" fmla="*/ 1141412 w 3211789"/>
              <a:gd name="connsiteY2291" fmla="*/ 1139480 h 6108771"/>
              <a:gd name="connsiteX2292" fmla="*/ 1226390 w 3211789"/>
              <a:gd name="connsiteY2292" fmla="*/ 1151068 h 6108771"/>
              <a:gd name="connsiteX2293" fmla="*/ 1004288 w 3211789"/>
              <a:gd name="connsiteY2293" fmla="*/ 1137549 h 6108771"/>
              <a:gd name="connsiteX2294" fmla="*/ 1037120 w 3211789"/>
              <a:gd name="connsiteY2294" fmla="*/ 1183900 h 6108771"/>
              <a:gd name="connsiteX2295" fmla="*/ 1037120 w 3211789"/>
              <a:gd name="connsiteY2295" fmla="*/ 1203214 h 6108771"/>
              <a:gd name="connsiteX2296" fmla="*/ 1033257 w 3211789"/>
              <a:gd name="connsiteY2296" fmla="*/ 1201282 h 6108771"/>
              <a:gd name="connsiteX2297" fmla="*/ 1012013 w 3211789"/>
              <a:gd name="connsiteY2297" fmla="*/ 1205145 h 6108771"/>
              <a:gd name="connsiteX2298" fmla="*/ 936691 w 3211789"/>
              <a:gd name="connsiteY2298" fmla="*/ 1141411 h 6108771"/>
              <a:gd name="connsiteX2299" fmla="*/ 936691 w 3211789"/>
              <a:gd name="connsiteY2299" fmla="*/ 1131755 h 6108771"/>
              <a:gd name="connsiteX2300" fmla="*/ 963730 w 3211789"/>
              <a:gd name="connsiteY2300" fmla="*/ 1131755 h 6108771"/>
              <a:gd name="connsiteX2301" fmla="*/ 969524 w 3211789"/>
              <a:gd name="connsiteY2301" fmla="*/ 1131755 h 6108771"/>
              <a:gd name="connsiteX2302" fmla="*/ 1004288 w 3211789"/>
              <a:gd name="connsiteY2302" fmla="*/ 1137549 h 6108771"/>
              <a:gd name="connsiteX2303" fmla="*/ 1326818 w 3211789"/>
              <a:gd name="connsiteY2303" fmla="*/ 1125961 h 6108771"/>
              <a:gd name="connsiteX2304" fmla="*/ 1317162 w 3211789"/>
              <a:gd name="connsiteY2304" fmla="*/ 1147205 h 6108771"/>
              <a:gd name="connsiteX2305" fmla="*/ 1232184 w 3211789"/>
              <a:gd name="connsiteY2305" fmla="*/ 1187763 h 6108771"/>
              <a:gd name="connsiteX2306" fmla="*/ 1222527 w 3211789"/>
              <a:gd name="connsiteY2306" fmla="*/ 1187763 h 6108771"/>
              <a:gd name="connsiteX2307" fmla="*/ 1251497 w 3211789"/>
              <a:gd name="connsiteY2307" fmla="*/ 1154931 h 6108771"/>
              <a:gd name="connsiteX2308" fmla="*/ 1270810 w 3211789"/>
              <a:gd name="connsiteY2308" fmla="*/ 1137549 h 6108771"/>
              <a:gd name="connsiteX2309" fmla="*/ 1324887 w 3211789"/>
              <a:gd name="connsiteY2309" fmla="*/ 1118235 h 6108771"/>
              <a:gd name="connsiteX2310" fmla="*/ 1326818 w 3211789"/>
              <a:gd name="connsiteY2310" fmla="*/ 1125961 h 6108771"/>
              <a:gd name="connsiteX2311" fmla="*/ 451929 w 3211789"/>
              <a:gd name="connsiteY2311" fmla="*/ 1290123 h 6108771"/>
              <a:gd name="connsiteX2312" fmla="*/ 461586 w 3211789"/>
              <a:gd name="connsiteY2312" fmla="*/ 1353857 h 6108771"/>
              <a:gd name="connsiteX2313" fmla="*/ 502144 w 3211789"/>
              <a:gd name="connsiteY2313" fmla="*/ 1324887 h 6108771"/>
              <a:gd name="connsiteX2314" fmla="*/ 507938 w 3211789"/>
              <a:gd name="connsiteY2314" fmla="*/ 1324887 h 6108771"/>
              <a:gd name="connsiteX2315" fmla="*/ 471243 w 3211789"/>
              <a:gd name="connsiteY2315" fmla="*/ 1409865 h 6108771"/>
              <a:gd name="connsiteX2316" fmla="*/ 448067 w 3211789"/>
              <a:gd name="connsiteY2316" fmla="*/ 1373170 h 6108771"/>
              <a:gd name="connsiteX2317" fmla="*/ 430685 w 3211789"/>
              <a:gd name="connsiteY2317" fmla="*/ 1311368 h 6108771"/>
              <a:gd name="connsiteX2318" fmla="*/ 430685 w 3211789"/>
              <a:gd name="connsiteY2318" fmla="*/ 1259222 h 6108771"/>
              <a:gd name="connsiteX2319" fmla="*/ 523388 w 3211789"/>
              <a:gd name="connsiteY2319" fmla="*/ 1114373 h 6108771"/>
              <a:gd name="connsiteX2320" fmla="*/ 451929 w 3211789"/>
              <a:gd name="connsiteY2320" fmla="*/ 1290123 h 6108771"/>
              <a:gd name="connsiteX2321" fmla="*/ 1039051 w 3211789"/>
              <a:gd name="connsiteY2321" fmla="*/ 1095060 h 6108771"/>
              <a:gd name="connsiteX2322" fmla="*/ 1114373 w 3211789"/>
              <a:gd name="connsiteY2322" fmla="*/ 1125961 h 6108771"/>
              <a:gd name="connsiteX2323" fmla="*/ 1060296 w 3211789"/>
              <a:gd name="connsiteY2323" fmla="*/ 1141411 h 6108771"/>
              <a:gd name="connsiteX2324" fmla="*/ 1058365 w 3211789"/>
              <a:gd name="connsiteY2324" fmla="*/ 1145274 h 6108771"/>
              <a:gd name="connsiteX2325" fmla="*/ 1079609 w 3211789"/>
              <a:gd name="connsiteY2325" fmla="*/ 1158793 h 6108771"/>
              <a:gd name="connsiteX2326" fmla="*/ 1056433 w 3211789"/>
              <a:gd name="connsiteY2326" fmla="*/ 1187763 h 6108771"/>
              <a:gd name="connsiteX2327" fmla="*/ 1035189 w 3211789"/>
              <a:gd name="connsiteY2327" fmla="*/ 1154931 h 6108771"/>
              <a:gd name="connsiteX2328" fmla="*/ 1040983 w 3211789"/>
              <a:gd name="connsiteY2328" fmla="*/ 1139480 h 6108771"/>
              <a:gd name="connsiteX2329" fmla="*/ 1056433 w 3211789"/>
              <a:gd name="connsiteY2329" fmla="*/ 1145274 h 6108771"/>
              <a:gd name="connsiteX2330" fmla="*/ 1058365 w 3211789"/>
              <a:gd name="connsiteY2330" fmla="*/ 1139480 h 6108771"/>
              <a:gd name="connsiteX2331" fmla="*/ 1029395 w 3211789"/>
              <a:gd name="connsiteY2331" fmla="*/ 1100854 h 6108771"/>
              <a:gd name="connsiteX2332" fmla="*/ 1029395 w 3211789"/>
              <a:gd name="connsiteY2332" fmla="*/ 1095060 h 6108771"/>
              <a:gd name="connsiteX2333" fmla="*/ 1039051 w 3211789"/>
              <a:gd name="connsiteY2333" fmla="*/ 1095060 h 6108771"/>
              <a:gd name="connsiteX2334" fmla="*/ 2421878 w 3211789"/>
              <a:gd name="connsiteY2334" fmla="*/ 1077678 h 6108771"/>
              <a:gd name="connsiteX2335" fmla="*/ 2327244 w 3211789"/>
              <a:gd name="connsiteY2335" fmla="*/ 1170381 h 6108771"/>
              <a:gd name="connsiteX2336" fmla="*/ 2338831 w 3211789"/>
              <a:gd name="connsiteY2336" fmla="*/ 1127892 h 6108771"/>
              <a:gd name="connsiteX2337" fmla="*/ 2392908 w 3211789"/>
              <a:gd name="connsiteY2337" fmla="*/ 1077678 h 6108771"/>
              <a:gd name="connsiteX2338" fmla="*/ 2421878 w 3211789"/>
              <a:gd name="connsiteY2338" fmla="*/ 1077678 h 6108771"/>
              <a:gd name="connsiteX2339" fmla="*/ 983043 w 3211789"/>
              <a:gd name="connsiteY2339" fmla="*/ 1068021 h 6108771"/>
              <a:gd name="connsiteX2340" fmla="*/ 1015876 w 3211789"/>
              <a:gd name="connsiteY2340" fmla="*/ 1102785 h 6108771"/>
              <a:gd name="connsiteX2341" fmla="*/ 981112 w 3211789"/>
              <a:gd name="connsiteY2341" fmla="*/ 1124029 h 6108771"/>
              <a:gd name="connsiteX2342" fmla="*/ 894202 w 3211789"/>
              <a:gd name="connsiteY2342" fmla="*/ 1052570 h 6108771"/>
              <a:gd name="connsiteX2343" fmla="*/ 952142 w 3211789"/>
              <a:gd name="connsiteY2343" fmla="*/ 1068021 h 6108771"/>
              <a:gd name="connsiteX2344" fmla="*/ 983043 w 3211789"/>
              <a:gd name="connsiteY2344" fmla="*/ 1068021 h 6108771"/>
              <a:gd name="connsiteX2345" fmla="*/ 730040 w 3211789"/>
              <a:gd name="connsiteY2345" fmla="*/ 1056433 h 6108771"/>
              <a:gd name="connsiteX2346" fmla="*/ 770598 w 3211789"/>
              <a:gd name="connsiteY2346" fmla="*/ 1068021 h 6108771"/>
              <a:gd name="connsiteX2347" fmla="*/ 786048 w 3211789"/>
              <a:gd name="connsiteY2347" fmla="*/ 1093128 h 6108771"/>
              <a:gd name="connsiteX2348" fmla="*/ 787980 w 3211789"/>
              <a:gd name="connsiteY2348" fmla="*/ 1087334 h 6108771"/>
              <a:gd name="connsiteX2349" fmla="*/ 784117 w 3211789"/>
              <a:gd name="connsiteY2349" fmla="*/ 1071884 h 6108771"/>
              <a:gd name="connsiteX2350" fmla="*/ 803430 w 3211789"/>
              <a:gd name="connsiteY2350" fmla="*/ 1056433 h 6108771"/>
              <a:gd name="connsiteX2351" fmla="*/ 832400 w 3211789"/>
              <a:gd name="connsiteY2351" fmla="*/ 1060296 h 6108771"/>
              <a:gd name="connsiteX2352" fmla="*/ 878752 w 3211789"/>
              <a:gd name="connsiteY2352" fmla="*/ 1071884 h 6108771"/>
              <a:gd name="connsiteX2353" fmla="*/ 903859 w 3211789"/>
              <a:gd name="connsiteY2353" fmla="*/ 1118235 h 6108771"/>
              <a:gd name="connsiteX2354" fmla="*/ 853644 w 3211789"/>
              <a:gd name="connsiteY2354" fmla="*/ 1135617 h 6108771"/>
              <a:gd name="connsiteX2355" fmla="*/ 793774 w 3211789"/>
              <a:gd name="connsiteY2355" fmla="*/ 1110510 h 6108771"/>
              <a:gd name="connsiteX2356" fmla="*/ 762872 w 3211789"/>
              <a:gd name="connsiteY2356" fmla="*/ 1133686 h 6108771"/>
              <a:gd name="connsiteX2357" fmla="*/ 701070 w 3211789"/>
              <a:gd name="connsiteY2357" fmla="*/ 1116304 h 6108771"/>
              <a:gd name="connsiteX2358" fmla="*/ 691413 w 3211789"/>
              <a:gd name="connsiteY2358" fmla="*/ 1116304 h 6108771"/>
              <a:gd name="connsiteX2359" fmla="*/ 674032 w 3211789"/>
              <a:gd name="connsiteY2359" fmla="*/ 1156862 h 6108771"/>
              <a:gd name="connsiteX2360" fmla="*/ 691413 w 3211789"/>
              <a:gd name="connsiteY2360" fmla="*/ 1156862 h 6108771"/>
              <a:gd name="connsiteX2361" fmla="*/ 703001 w 3211789"/>
              <a:gd name="connsiteY2361" fmla="*/ 1162656 h 6108771"/>
              <a:gd name="connsiteX2362" fmla="*/ 714589 w 3211789"/>
              <a:gd name="connsiteY2362" fmla="*/ 1193557 h 6108771"/>
              <a:gd name="connsiteX2363" fmla="*/ 749353 w 3211789"/>
              <a:gd name="connsiteY2363" fmla="*/ 1226389 h 6108771"/>
              <a:gd name="connsiteX2364" fmla="*/ 685619 w 3211789"/>
              <a:gd name="connsiteY2364" fmla="*/ 1247634 h 6108771"/>
              <a:gd name="connsiteX2365" fmla="*/ 616092 w 3211789"/>
              <a:gd name="connsiteY2365" fmla="*/ 1226389 h 6108771"/>
              <a:gd name="connsiteX2366" fmla="*/ 614161 w 3211789"/>
              <a:gd name="connsiteY2366" fmla="*/ 1230252 h 6108771"/>
              <a:gd name="connsiteX2367" fmla="*/ 660512 w 3211789"/>
              <a:gd name="connsiteY2367" fmla="*/ 1263085 h 6108771"/>
              <a:gd name="connsiteX2368" fmla="*/ 660512 w 3211789"/>
              <a:gd name="connsiteY2368" fmla="*/ 1266947 h 6108771"/>
              <a:gd name="connsiteX2369" fmla="*/ 608367 w 3211789"/>
              <a:gd name="connsiteY2369" fmla="*/ 1303642 h 6108771"/>
              <a:gd name="connsiteX2370" fmla="*/ 592916 w 3211789"/>
              <a:gd name="connsiteY2370" fmla="*/ 1292054 h 6108771"/>
              <a:gd name="connsiteX2371" fmla="*/ 596779 w 3211789"/>
              <a:gd name="connsiteY2371" fmla="*/ 1276604 h 6108771"/>
              <a:gd name="connsiteX2372" fmla="*/ 594847 w 3211789"/>
              <a:gd name="connsiteY2372" fmla="*/ 1255359 h 6108771"/>
              <a:gd name="connsiteX2373" fmla="*/ 614161 w 3211789"/>
              <a:gd name="connsiteY2373" fmla="*/ 1224458 h 6108771"/>
              <a:gd name="connsiteX2374" fmla="*/ 606435 w 3211789"/>
              <a:gd name="connsiteY2374" fmla="*/ 1195488 h 6108771"/>
              <a:gd name="connsiteX2375" fmla="*/ 674032 w 3211789"/>
              <a:gd name="connsiteY2375" fmla="*/ 1162656 h 6108771"/>
              <a:gd name="connsiteX2376" fmla="*/ 666306 w 3211789"/>
              <a:gd name="connsiteY2376" fmla="*/ 1156862 h 6108771"/>
              <a:gd name="connsiteX2377" fmla="*/ 633474 w 3211789"/>
              <a:gd name="connsiteY2377" fmla="*/ 1164587 h 6108771"/>
              <a:gd name="connsiteX2378" fmla="*/ 618023 w 3211789"/>
              <a:gd name="connsiteY2378" fmla="*/ 1145274 h 6108771"/>
              <a:gd name="connsiteX2379" fmla="*/ 637336 w 3211789"/>
              <a:gd name="connsiteY2379" fmla="*/ 1098922 h 6108771"/>
              <a:gd name="connsiteX2380" fmla="*/ 641199 w 3211789"/>
              <a:gd name="connsiteY2380" fmla="*/ 1083472 h 6108771"/>
              <a:gd name="connsiteX2381" fmla="*/ 656650 w 3211789"/>
              <a:gd name="connsiteY2381" fmla="*/ 1068021 h 6108771"/>
              <a:gd name="connsiteX2382" fmla="*/ 662444 w 3211789"/>
              <a:gd name="connsiteY2382" fmla="*/ 1068021 h 6108771"/>
              <a:gd name="connsiteX2383" fmla="*/ 689482 w 3211789"/>
              <a:gd name="connsiteY2383" fmla="*/ 1116304 h 6108771"/>
              <a:gd name="connsiteX2384" fmla="*/ 691413 w 3211789"/>
              <a:gd name="connsiteY2384" fmla="*/ 1108579 h 6108771"/>
              <a:gd name="connsiteX2385" fmla="*/ 672100 w 3211789"/>
              <a:gd name="connsiteY2385" fmla="*/ 1048708 h 6108771"/>
              <a:gd name="connsiteX2386" fmla="*/ 679825 w 3211789"/>
              <a:gd name="connsiteY2386" fmla="*/ 1033257 h 6108771"/>
              <a:gd name="connsiteX2387" fmla="*/ 730040 w 3211789"/>
              <a:gd name="connsiteY2387" fmla="*/ 1056433 h 6108771"/>
              <a:gd name="connsiteX2388" fmla="*/ 948279 w 3211789"/>
              <a:gd name="connsiteY2388" fmla="*/ 1052570 h 6108771"/>
              <a:gd name="connsiteX2389" fmla="*/ 942485 w 3211789"/>
              <a:gd name="connsiteY2389" fmla="*/ 1054502 h 6108771"/>
              <a:gd name="connsiteX2390" fmla="*/ 899996 w 3211789"/>
              <a:gd name="connsiteY2390" fmla="*/ 1031326 h 6108771"/>
              <a:gd name="connsiteX2391" fmla="*/ 911584 w 3211789"/>
              <a:gd name="connsiteY2391" fmla="*/ 1031326 h 6108771"/>
              <a:gd name="connsiteX2392" fmla="*/ 948279 w 3211789"/>
              <a:gd name="connsiteY2392" fmla="*/ 1052570 h 6108771"/>
              <a:gd name="connsiteX2393" fmla="*/ 774460 w 3211789"/>
              <a:gd name="connsiteY2393" fmla="*/ 1033257 h 6108771"/>
              <a:gd name="connsiteX2394" fmla="*/ 743559 w 3211789"/>
              <a:gd name="connsiteY2394" fmla="*/ 1046776 h 6108771"/>
              <a:gd name="connsiteX2395" fmla="*/ 691413 w 3211789"/>
              <a:gd name="connsiteY2395" fmla="*/ 1019738 h 6108771"/>
              <a:gd name="connsiteX2396" fmla="*/ 741628 w 3211789"/>
              <a:gd name="connsiteY2396" fmla="*/ 1006219 h 6108771"/>
              <a:gd name="connsiteX2397" fmla="*/ 774460 w 3211789"/>
              <a:gd name="connsiteY2397" fmla="*/ 1033257 h 6108771"/>
              <a:gd name="connsiteX2398" fmla="*/ 815018 w 3211789"/>
              <a:gd name="connsiteY2398" fmla="*/ 1004287 h 6108771"/>
              <a:gd name="connsiteX2399" fmla="*/ 872958 w 3211789"/>
              <a:gd name="connsiteY2399" fmla="*/ 1019738 h 6108771"/>
              <a:gd name="connsiteX2400" fmla="*/ 878752 w 3211789"/>
              <a:gd name="connsiteY2400" fmla="*/ 1033257 h 6108771"/>
              <a:gd name="connsiteX2401" fmla="*/ 843988 w 3211789"/>
              <a:gd name="connsiteY2401" fmla="*/ 1048708 h 6108771"/>
              <a:gd name="connsiteX2402" fmla="*/ 774460 w 3211789"/>
              <a:gd name="connsiteY2402" fmla="*/ 1004287 h 6108771"/>
              <a:gd name="connsiteX2403" fmla="*/ 815018 w 3211789"/>
              <a:gd name="connsiteY2403" fmla="*/ 1004287 h 6108771"/>
              <a:gd name="connsiteX2404" fmla="*/ 973386 w 3211789"/>
              <a:gd name="connsiteY2404" fmla="*/ 981112 h 6108771"/>
              <a:gd name="connsiteX2405" fmla="*/ 1048708 w 3211789"/>
              <a:gd name="connsiteY2405" fmla="*/ 1000425 h 6108771"/>
              <a:gd name="connsiteX2406" fmla="*/ 1125961 w 3211789"/>
              <a:gd name="connsiteY2406" fmla="*/ 1002356 h 6108771"/>
              <a:gd name="connsiteX2407" fmla="*/ 1176175 w 3211789"/>
              <a:gd name="connsiteY2407" fmla="*/ 996562 h 6108771"/>
              <a:gd name="connsiteX2408" fmla="*/ 1191626 w 3211789"/>
              <a:gd name="connsiteY2408" fmla="*/ 992699 h 6108771"/>
              <a:gd name="connsiteX2409" fmla="*/ 1091197 w 3211789"/>
              <a:gd name="connsiteY2409" fmla="*/ 1017807 h 6108771"/>
              <a:gd name="connsiteX2410" fmla="*/ 984974 w 3211789"/>
              <a:gd name="connsiteY2410" fmla="*/ 1004287 h 6108771"/>
              <a:gd name="connsiteX2411" fmla="*/ 981112 w 3211789"/>
              <a:gd name="connsiteY2411" fmla="*/ 1006219 h 6108771"/>
              <a:gd name="connsiteX2412" fmla="*/ 1193557 w 3211789"/>
              <a:gd name="connsiteY2412" fmla="*/ 1095060 h 6108771"/>
              <a:gd name="connsiteX2413" fmla="*/ 1286261 w 3211789"/>
              <a:gd name="connsiteY2413" fmla="*/ 1095060 h 6108771"/>
              <a:gd name="connsiteX2414" fmla="*/ 1286261 w 3211789"/>
              <a:gd name="connsiteY2414" fmla="*/ 1100854 h 6108771"/>
              <a:gd name="connsiteX2415" fmla="*/ 1216733 w 3211789"/>
              <a:gd name="connsiteY2415" fmla="*/ 1110510 h 6108771"/>
              <a:gd name="connsiteX2416" fmla="*/ 1141412 w 3211789"/>
              <a:gd name="connsiteY2416" fmla="*/ 1095060 h 6108771"/>
              <a:gd name="connsiteX2417" fmla="*/ 979180 w 3211789"/>
              <a:gd name="connsiteY2417" fmla="*/ 1031326 h 6108771"/>
              <a:gd name="connsiteX2418" fmla="*/ 818881 w 3211789"/>
              <a:gd name="connsiteY2418" fmla="*/ 979180 h 6108771"/>
              <a:gd name="connsiteX2419" fmla="*/ 845919 w 3211789"/>
              <a:gd name="connsiteY2419" fmla="*/ 965661 h 6108771"/>
              <a:gd name="connsiteX2420" fmla="*/ 973386 w 3211789"/>
              <a:gd name="connsiteY2420" fmla="*/ 981112 h 6108771"/>
              <a:gd name="connsiteX2421" fmla="*/ 1732396 w 3211789"/>
              <a:gd name="connsiteY2421" fmla="*/ 954073 h 6108771"/>
              <a:gd name="connsiteX2422" fmla="*/ 1765229 w 3211789"/>
              <a:gd name="connsiteY2422" fmla="*/ 988837 h 6108771"/>
              <a:gd name="connsiteX2423" fmla="*/ 1798061 w 3211789"/>
              <a:gd name="connsiteY2423" fmla="*/ 1004287 h 6108771"/>
              <a:gd name="connsiteX2424" fmla="*/ 1809649 w 3211789"/>
              <a:gd name="connsiteY2424" fmla="*/ 1008150 h 6108771"/>
              <a:gd name="connsiteX2425" fmla="*/ 1871451 w 3211789"/>
              <a:gd name="connsiteY2425" fmla="*/ 1008150 h 6108771"/>
              <a:gd name="connsiteX2426" fmla="*/ 1888833 w 3211789"/>
              <a:gd name="connsiteY2426" fmla="*/ 1010081 h 6108771"/>
              <a:gd name="connsiteX2427" fmla="*/ 2074240 w 3211789"/>
              <a:gd name="connsiteY2427" fmla="*/ 1102785 h 6108771"/>
              <a:gd name="connsiteX2428" fmla="*/ 2145699 w 3211789"/>
              <a:gd name="connsiteY2428" fmla="*/ 1112441 h 6108771"/>
              <a:gd name="connsiteX2429" fmla="*/ 2081966 w 3211789"/>
              <a:gd name="connsiteY2429" fmla="*/ 1127892 h 6108771"/>
              <a:gd name="connsiteX2430" fmla="*/ 1871451 w 3211789"/>
              <a:gd name="connsiteY2430" fmla="*/ 1056433 h 6108771"/>
              <a:gd name="connsiteX2431" fmla="*/ 1786473 w 3211789"/>
              <a:gd name="connsiteY2431" fmla="*/ 1066090 h 6108771"/>
              <a:gd name="connsiteX2432" fmla="*/ 1687976 w 3211789"/>
              <a:gd name="connsiteY2432" fmla="*/ 1000425 h 6108771"/>
              <a:gd name="connsiteX2433" fmla="*/ 1722740 w 3211789"/>
              <a:gd name="connsiteY2433" fmla="*/ 950210 h 6108771"/>
              <a:gd name="connsiteX2434" fmla="*/ 1732396 w 3211789"/>
              <a:gd name="connsiteY2434" fmla="*/ 954073 h 6108771"/>
              <a:gd name="connsiteX2435" fmla="*/ 1193557 w 3211789"/>
              <a:gd name="connsiteY2435" fmla="*/ 950210 h 6108771"/>
              <a:gd name="connsiteX2436" fmla="*/ 1189695 w 3211789"/>
              <a:gd name="connsiteY2436" fmla="*/ 954073 h 6108771"/>
              <a:gd name="connsiteX2437" fmla="*/ 1145274 w 3211789"/>
              <a:gd name="connsiteY2437" fmla="*/ 969524 h 6108771"/>
              <a:gd name="connsiteX2438" fmla="*/ 1116304 w 3211789"/>
              <a:gd name="connsiteY2438" fmla="*/ 957936 h 6108771"/>
              <a:gd name="connsiteX2439" fmla="*/ 1149137 w 3211789"/>
              <a:gd name="connsiteY2439" fmla="*/ 950210 h 6108771"/>
              <a:gd name="connsiteX2440" fmla="*/ 1193557 w 3211789"/>
              <a:gd name="connsiteY2440" fmla="*/ 950210 h 6108771"/>
              <a:gd name="connsiteX2441" fmla="*/ 1081541 w 3211789"/>
              <a:gd name="connsiteY2441" fmla="*/ 957936 h 6108771"/>
              <a:gd name="connsiteX2442" fmla="*/ 1048708 w 3211789"/>
              <a:gd name="connsiteY2442" fmla="*/ 975318 h 6108771"/>
              <a:gd name="connsiteX2443" fmla="*/ 984974 w 3211789"/>
              <a:gd name="connsiteY2443" fmla="*/ 927035 h 6108771"/>
              <a:gd name="connsiteX2444" fmla="*/ 1081541 w 3211789"/>
              <a:gd name="connsiteY2444" fmla="*/ 957936 h 6108771"/>
              <a:gd name="connsiteX2445" fmla="*/ 813087 w 3211789"/>
              <a:gd name="connsiteY2445" fmla="*/ 934760 h 6108771"/>
              <a:gd name="connsiteX2446" fmla="*/ 782186 w 3211789"/>
              <a:gd name="connsiteY2446" fmla="*/ 948279 h 6108771"/>
              <a:gd name="connsiteX2447" fmla="*/ 770598 w 3211789"/>
              <a:gd name="connsiteY2447" fmla="*/ 948279 h 6108771"/>
              <a:gd name="connsiteX2448" fmla="*/ 768666 w 3211789"/>
              <a:gd name="connsiteY2448" fmla="*/ 940554 h 6108771"/>
              <a:gd name="connsiteX2449" fmla="*/ 782186 w 3211789"/>
              <a:gd name="connsiteY2449" fmla="*/ 927035 h 6108771"/>
              <a:gd name="connsiteX2450" fmla="*/ 813087 w 3211789"/>
              <a:gd name="connsiteY2450" fmla="*/ 934760 h 6108771"/>
              <a:gd name="connsiteX2451" fmla="*/ 2402565 w 3211789"/>
              <a:gd name="connsiteY2451" fmla="*/ 932828 h 6108771"/>
              <a:gd name="connsiteX2452" fmla="*/ 2360076 w 3211789"/>
              <a:gd name="connsiteY2452" fmla="*/ 981112 h 6108771"/>
              <a:gd name="connsiteX2453" fmla="*/ 2342694 w 3211789"/>
              <a:gd name="connsiteY2453" fmla="*/ 979180 h 6108771"/>
              <a:gd name="connsiteX2454" fmla="*/ 2350419 w 3211789"/>
              <a:gd name="connsiteY2454" fmla="*/ 963730 h 6108771"/>
              <a:gd name="connsiteX2455" fmla="*/ 2363939 w 3211789"/>
              <a:gd name="connsiteY2455" fmla="*/ 925103 h 6108771"/>
              <a:gd name="connsiteX2456" fmla="*/ 2350419 w 3211789"/>
              <a:gd name="connsiteY2456" fmla="*/ 880683 h 6108771"/>
              <a:gd name="connsiteX2457" fmla="*/ 2402565 w 3211789"/>
              <a:gd name="connsiteY2457" fmla="*/ 932828 h 6108771"/>
              <a:gd name="connsiteX2458" fmla="*/ 967593 w 3211789"/>
              <a:gd name="connsiteY2458" fmla="*/ 938622 h 6108771"/>
              <a:gd name="connsiteX2459" fmla="*/ 923172 w 3211789"/>
              <a:gd name="connsiteY2459" fmla="*/ 938622 h 6108771"/>
              <a:gd name="connsiteX2460" fmla="*/ 855576 w 3211789"/>
              <a:gd name="connsiteY2460" fmla="*/ 874889 h 6108771"/>
              <a:gd name="connsiteX2461" fmla="*/ 967593 w 3211789"/>
              <a:gd name="connsiteY2461" fmla="*/ 938622 h 6108771"/>
              <a:gd name="connsiteX2462" fmla="*/ 753216 w 3211789"/>
              <a:gd name="connsiteY2462" fmla="*/ 861370 h 6108771"/>
              <a:gd name="connsiteX2463" fmla="*/ 562015 w 3211789"/>
              <a:gd name="connsiteY2463" fmla="*/ 1317162 h 6108771"/>
              <a:gd name="connsiteX2464" fmla="*/ 753216 w 3211789"/>
              <a:gd name="connsiteY2464" fmla="*/ 1755572 h 6108771"/>
              <a:gd name="connsiteX2465" fmla="*/ 1307505 w 3211789"/>
              <a:gd name="connsiteY2465" fmla="*/ 2000849 h 6108771"/>
              <a:gd name="connsiteX2466" fmla="*/ 1614586 w 3211789"/>
              <a:gd name="connsiteY2466" fmla="*/ 2087759 h 6108771"/>
              <a:gd name="connsiteX2467" fmla="*/ 1672525 w 3211789"/>
              <a:gd name="connsiteY2467" fmla="*/ 2134111 h 6108771"/>
              <a:gd name="connsiteX2468" fmla="*/ 1672525 w 3211789"/>
              <a:gd name="connsiteY2468" fmla="*/ 2180462 h 6108771"/>
              <a:gd name="connsiteX2469" fmla="*/ 1660937 w 3211789"/>
              <a:gd name="connsiteY2469" fmla="*/ 2184325 h 6108771"/>
              <a:gd name="connsiteX2470" fmla="*/ 1597204 w 3211789"/>
              <a:gd name="connsiteY2470" fmla="*/ 2159218 h 6108771"/>
              <a:gd name="connsiteX2471" fmla="*/ 1558577 w 3211789"/>
              <a:gd name="connsiteY2471" fmla="*/ 2197844 h 6108771"/>
              <a:gd name="connsiteX2472" fmla="*/ 1583684 w 3211789"/>
              <a:gd name="connsiteY2472" fmla="*/ 2298273 h 6108771"/>
              <a:gd name="connsiteX2473" fmla="*/ 1550852 w 3211789"/>
              <a:gd name="connsiteY2473" fmla="*/ 2346556 h 6108771"/>
              <a:gd name="connsiteX2474" fmla="*/ 1556646 w 3211789"/>
              <a:gd name="connsiteY2474" fmla="*/ 2311792 h 6108771"/>
              <a:gd name="connsiteX2475" fmla="*/ 1469736 w 3211789"/>
              <a:gd name="connsiteY2475" fmla="*/ 2242265 h 6108771"/>
              <a:gd name="connsiteX2476" fmla="*/ 1382827 w 3211789"/>
              <a:gd name="connsiteY2476" fmla="*/ 2155355 h 6108771"/>
              <a:gd name="connsiteX2477" fmla="*/ 1257291 w 3211789"/>
              <a:gd name="connsiteY2477" fmla="*/ 2029819 h 6108771"/>
              <a:gd name="connsiteX2478" fmla="*/ 1183901 w 3211789"/>
              <a:gd name="connsiteY2478" fmla="*/ 2014369 h 6108771"/>
              <a:gd name="connsiteX2479" fmla="*/ 1110510 w 3211789"/>
              <a:gd name="connsiteY2479" fmla="*/ 2054927 h 6108771"/>
              <a:gd name="connsiteX2480" fmla="*/ 1199351 w 3211789"/>
              <a:gd name="connsiteY2480" fmla="*/ 2105141 h 6108771"/>
              <a:gd name="connsiteX2481" fmla="*/ 1251497 w 3211789"/>
              <a:gd name="connsiteY2481" fmla="*/ 2163081 h 6108771"/>
              <a:gd name="connsiteX2482" fmla="*/ 1251497 w 3211789"/>
              <a:gd name="connsiteY2482" fmla="*/ 2193982 h 6108771"/>
              <a:gd name="connsiteX2483" fmla="*/ 1178107 w 3211789"/>
              <a:gd name="connsiteY2483" fmla="*/ 2136042 h 6108771"/>
              <a:gd name="connsiteX2484" fmla="*/ 1141412 w 3211789"/>
              <a:gd name="connsiteY2484" fmla="*/ 2192050 h 6108771"/>
              <a:gd name="connsiteX2485" fmla="*/ 1125961 w 3211789"/>
              <a:gd name="connsiteY2485" fmla="*/ 2236471 h 6108771"/>
              <a:gd name="connsiteX2486" fmla="*/ 927035 w 3211789"/>
              <a:gd name="connsiteY2486" fmla="*/ 2336900 h 6108771"/>
              <a:gd name="connsiteX2487" fmla="*/ 871026 w 3211789"/>
              <a:gd name="connsiteY2487" fmla="*/ 2319518 h 6108771"/>
              <a:gd name="connsiteX2488" fmla="*/ 863301 w 3211789"/>
              <a:gd name="connsiteY2488" fmla="*/ 2352350 h 6108771"/>
              <a:gd name="connsiteX2489" fmla="*/ 637336 w 3211789"/>
              <a:gd name="connsiteY2489" fmla="*/ 2555139 h 6108771"/>
              <a:gd name="connsiteX2490" fmla="*/ 395921 w 3211789"/>
              <a:gd name="connsiteY2490" fmla="*/ 2408358 h 6108771"/>
              <a:gd name="connsiteX2491" fmla="*/ 366951 w 3211789"/>
              <a:gd name="connsiteY2491" fmla="*/ 2421878 h 6108771"/>
              <a:gd name="connsiteX2492" fmla="*/ 235621 w 3211789"/>
              <a:gd name="connsiteY2492" fmla="*/ 2454710 h 6108771"/>
              <a:gd name="connsiteX2493" fmla="*/ 0 w 3211789"/>
              <a:gd name="connsiteY2493" fmla="*/ 2242265 h 6108771"/>
              <a:gd name="connsiteX2494" fmla="*/ 94635 w 3211789"/>
              <a:gd name="connsiteY2494" fmla="*/ 2080034 h 6108771"/>
              <a:gd name="connsiteX2495" fmla="*/ 150643 w 3211789"/>
              <a:gd name="connsiteY2495" fmla="*/ 2060720 h 6108771"/>
              <a:gd name="connsiteX2496" fmla="*/ 162231 w 3211789"/>
              <a:gd name="connsiteY2496" fmla="*/ 2029819 h 6108771"/>
              <a:gd name="connsiteX2497" fmla="*/ 218239 w 3211789"/>
              <a:gd name="connsiteY2497" fmla="*/ 1915871 h 6108771"/>
              <a:gd name="connsiteX2498" fmla="*/ 419097 w 3211789"/>
              <a:gd name="connsiteY2498" fmla="*/ 1854069 h 6108771"/>
              <a:gd name="connsiteX2499" fmla="*/ 494419 w 3211789"/>
              <a:gd name="connsiteY2499" fmla="*/ 1807717 h 6108771"/>
              <a:gd name="connsiteX2500" fmla="*/ 523388 w 3211789"/>
              <a:gd name="connsiteY2500" fmla="*/ 1788404 h 6108771"/>
              <a:gd name="connsiteX2501" fmla="*/ 502144 w 3211789"/>
              <a:gd name="connsiteY2501" fmla="*/ 1716945 h 6108771"/>
              <a:gd name="connsiteX2502" fmla="*/ 502144 w 3211789"/>
              <a:gd name="connsiteY2502" fmla="*/ 1645486 h 6108771"/>
              <a:gd name="connsiteX2503" fmla="*/ 548496 w 3211789"/>
              <a:gd name="connsiteY2503" fmla="*/ 1452354 h 6108771"/>
              <a:gd name="connsiteX2504" fmla="*/ 548496 w 3211789"/>
              <a:gd name="connsiteY2504" fmla="*/ 1404071 h 6108771"/>
              <a:gd name="connsiteX2505" fmla="*/ 527251 w 3211789"/>
              <a:gd name="connsiteY2505" fmla="*/ 1392483 h 6108771"/>
              <a:gd name="connsiteX2506" fmla="*/ 469311 w 3211789"/>
              <a:gd name="connsiteY2506" fmla="*/ 1469736 h 6108771"/>
              <a:gd name="connsiteX2507" fmla="*/ 459655 w 3211789"/>
              <a:gd name="connsiteY2507" fmla="*/ 1496774 h 6108771"/>
              <a:gd name="connsiteX2508" fmla="*/ 399784 w 3211789"/>
              <a:gd name="connsiteY2508" fmla="*/ 1545058 h 6108771"/>
              <a:gd name="connsiteX2509" fmla="*/ 382402 w 3211789"/>
              <a:gd name="connsiteY2509" fmla="*/ 1543126 h 6108771"/>
              <a:gd name="connsiteX2510" fmla="*/ 430685 w 3211789"/>
              <a:gd name="connsiteY2510" fmla="*/ 1463942 h 6108771"/>
              <a:gd name="connsiteX2511" fmla="*/ 430685 w 3211789"/>
              <a:gd name="connsiteY2511" fmla="*/ 1419522 h 6108771"/>
              <a:gd name="connsiteX2512" fmla="*/ 419097 w 3211789"/>
              <a:gd name="connsiteY2512" fmla="*/ 1363513 h 6108771"/>
              <a:gd name="connsiteX2513" fmla="*/ 393990 w 3211789"/>
              <a:gd name="connsiteY2513" fmla="*/ 1266947 h 6108771"/>
              <a:gd name="connsiteX2514" fmla="*/ 393990 w 3211789"/>
              <a:gd name="connsiteY2514" fmla="*/ 1230252 h 6108771"/>
              <a:gd name="connsiteX2515" fmla="*/ 424891 w 3211789"/>
              <a:gd name="connsiteY2515" fmla="*/ 1139480 h 6108771"/>
              <a:gd name="connsiteX2516" fmla="*/ 552358 w 3211789"/>
              <a:gd name="connsiteY2516" fmla="*/ 1021669 h 6108771"/>
              <a:gd name="connsiteX2517" fmla="*/ 608367 w 3211789"/>
              <a:gd name="connsiteY2517" fmla="*/ 986905 h 6108771"/>
              <a:gd name="connsiteX2518" fmla="*/ 660512 w 3211789"/>
              <a:gd name="connsiteY2518" fmla="*/ 928966 h 6108771"/>
              <a:gd name="connsiteX2519" fmla="*/ 635405 w 3211789"/>
              <a:gd name="connsiteY2519" fmla="*/ 899996 h 6108771"/>
              <a:gd name="connsiteX2520" fmla="*/ 558152 w 3211789"/>
              <a:gd name="connsiteY2520" fmla="*/ 944416 h 6108771"/>
              <a:gd name="connsiteX2521" fmla="*/ 486693 w 3211789"/>
              <a:gd name="connsiteY2521" fmla="*/ 957936 h 6108771"/>
              <a:gd name="connsiteX2522" fmla="*/ 432616 w 3211789"/>
              <a:gd name="connsiteY2522" fmla="*/ 942485 h 6108771"/>
              <a:gd name="connsiteX2523" fmla="*/ 455792 w 3211789"/>
              <a:gd name="connsiteY2523" fmla="*/ 944416 h 6108771"/>
              <a:gd name="connsiteX2524" fmla="*/ 693345 w 3211789"/>
              <a:gd name="connsiteY2524" fmla="*/ 847850 h 6108771"/>
              <a:gd name="connsiteX2525" fmla="*/ 753216 w 3211789"/>
              <a:gd name="connsiteY2525" fmla="*/ 861370 h 6108771"/>
              <a:gd name="connsiteX2526" fmla="*/ 1087335 w 3211789"/>
              <a:gd name="connsiteY2526" fmla="*/ 803430 h 6108771"/>
              <a:gd name="connsiteX2527" fmla="*/ 1141412 w 3211789"/>
              <a:gd name="connsiteY2527" fmla="*/ 818880 h 6108771"/>
              <a:gd name="connsiteX2528" fmla="*/ 1110510 w 3211789"/>
              <a:gd name="connsiteY2528" fmla="*/ 822743 h 6108771"/>
              <a:gd name="connsiteX2529" fmla="*/ 1075747 w 3211789"/>
              <a:gd name="connsiteY2529" fmla="*/ 803430 h 6108771"/>
              <a:gd name="connsiteX2530" fmla="*/ 1087335 w 3211789"/>
              <a:gd name="connsiteY2530" fmla="*/ 803430 h 6108771"/>
              <a:gd name="connsiteX2531" fmla="*/ 784117 w 3211789"/>
              <a:gd name="connsiteY2531" fmla="*/ 801499 h 6108771"/>
              <a:gd name="connsiteX2532" fmla="*/ 1077678 w 3211789"/>
              <a:gd name="connsiteY2532" fmla="*/ 849782 h 6108771"/>
              <a:gd name="connsiteX2533" fmla="*/ 1185832 w 3211789"/>
              <a:gd name="connsiteY2533" fmla="*/ 834331 h 6108771"/>
              <a:gd name="connsiteX2534" fmla="*/ 1195489 w 3211789"/>
              <a:gd name="connsiteY2534" fmla="*/ 836262 h 6108771"/>
              <a:gd name="connsiteX2535" fmla="*/ 1174244 w 3211789"/>
              <a:gd name="connsiteY2535" fmla="*/ 847850 h 6108771"/>
              <a:gd name="connsiteX2536" fmla="*/ 1054502 w 3211789"/>
              <a:gd name="connsiteY2536" fmla="*/ 865232 h 6108771"/>
              <a:gd name="connsiteX2537" fmla="*/ 905790 w 3211789"/>
              <a:gd name="connsiteY2537" fmla="*/ 840125 h 6108771"/>
              <a:gd name="connsiteX2538" fmla="*/ 901928 w 3211789"/>
              <a:gd name="connsiteY2538" fmla="*/ 842056 h 6108771"/>
              <a:gd name="connsiteX2539" fmla="*/ 1091197 w 3211789"/>
              <a:gd name="connsiteY2539" fmla="*/ 909653 h 6108771"/>
              <a:gd name="connsiteX2540" fmla="*/ 1191626 w 3211789"/>
              <a:gd name="connsiteY2540" fmla="*/ 901927 h 6108771"/>
              <a:gd name="connsiteX2541" fmla="*/ 1183901 w 3211789"/>
              <a:gd name="connsiteY2541" fmla="*/ 911584 h 6108771"/>
              <a:gd name="connsiteX2542" fmla="*/ 1124030 w 3211789"/>
              <a:gd name="connsiteY2542" fmla="*/ 925103 h 6108771"/>
              <a:gd name="connsiteX2543" fmla="*/ 1079609 w 3211789"/>
              <a:gd name="connsiteY2543" fmla="*/ 923172 h 6108771"/>
              <a:gd name="connsiteX2544" fmla="*/ 720383 w 3211789"/>
              <a:gd name="connsiteY2544" fmla="*/ 813087 h 6108771"/>
              <a:gd name="connsiteX2545" fmla="*/ 720383 w 3211789"/>
              <a:gd name="connsiteY2545" fmla="*/ 807293 h 6108771"/>
              <a:gd name="connsiteX2546" fmla="*/ 741628 w 3211789"/>
              <a:gd name="connsiteY2546" fmla="*/ 799567 h 6108771"/>
              <a:gd name="connsiteX2547" fmla="*/ 784117 w 3211789"/>
              <a:gd name="connsiteY2547" fmla="*/ 801499 h 6108771"/>
              <a:gd name="connsiteX2548" fmla="*/ 940554 w 3211789"/>
              <a:gd name="connsiteY2548" fmla="*/ 784117 h 6108771"/>
              <a:gd name="connsiteX2549" fmla="*/ 925103 w 3211789"/>
              <a:gd name="connsiteY2549" fmla="*/ 797636 h 6108771"/>
              <a:gd name="connsiteX2550" fmla="*/ 880683 w 3211789"/>
              <a:gd name="connsiteY2550" fmla="*/ 786048 h 6108771"/>
              <a:gd name="connsiteX2551" fmla="*/ 927035 w 3211789"/>
              <a:gd name="connsiteY2551" fmla="*/ 745490 h 6108771"/>
              <a:gd name="connsiteX2552" fmla="*/ 940554 w 3211789"/>
              <a:gd name="connsiteY2552" fmla="*/ 784117 h 6108771"/>
              <a:gd name="connsiteX2553" fmla="*/ 1052571 w 3211789"/>
              <a:gd name="connsiteY2553" fmla="*/ 793773 h 6108771"/>
              <a:gd name="connsiteX2554" fmla="*/ 1010082 w 3211789"/>
              <a:gd name="connsiteY2554" fmla="*/ 816949 h 6108771"/>
              <a:gd name="connsiteX2555" fmla="*/ 944417 w 3211789"/>
              <a:gd name="connsiteY2555" fmla="*/ 743559 h 6108771"/>
              <a:gd name="connsiteX2556" fmla="*/ 944417 w 3211789"/>
              <a:gd name="connsiteY2556" fmla="*/ 737765 h 6108771"/>
              <a:gd name="connsiteX2557" fmla="*/ 1052571 w 3211789"/>
              <a:gd name="connsiteY2557" fmla="*/ 793773 h 6108771"/>
              <a:gd name="connsiteX2558" fmla="*/ 1805786 w 3211789"/>
              <a:gd name="connsiteY2558" fmla="*/ 791842 h 6108771"/>
              <a:gd name="connsiteX2559" fmla="*/ 1747847 w 3211789"/>
              <a:gd name="connsiteY2559" fmla="*/ 811155 h 6108771"/>
              <a:gd name="connsiteX2560" fmla="*/ 1662869 w 3211789"/>
              <a:gd name="connsiteY2560" fmla="*/ 710726 h 6108771"/>
              <a:gd name="connsiteX2561" fmla="*/ 1695701 w 3211789"/>
              <a:gd name="connsiteY2561" fmla="*/ 710726 h 6108771"/>
              <a:gd name="connsiteX2562" fmla="*/ 1805786 w 3211789"/>
              <a:gd name="connsiteY2562" fmla="*/ 791842 h 6108771"/>
              <a:gd name="connsiteX2563" fmla="*/ 882614 w 3211789"/>
              <a:gd name="connsiteY2563" fmla="*/ 706864 h 6108771"/>
              <a:gd name="connsiteX2564" fmla="*/ 907722 w 3211789"/>
              <a:gd name="connsiteY2564" fmla="*/ 726177 h 6108771"/>
              <a:gd name="connsiteX2565" fmla="*/ 847851 w 3211789"/>
              <a:gd name="connsiteY2565" fmla="*/ 762872 h 6108771"/>
              <a:gd name="connsiteX2566" fmla="*/ 789911 w 3211789"/>
              <a:gd name="connsiteY2566" fmla="*/ 755147 h 6108771"/>
              <a:gd name="connsiteX2567" fmla="*/ 710727 w 3211789"/>
              <a:gd name="connsiteY2567" fmla="*/ 755147 h 6108771"/>
              <a:gd name="connsiteX2568" fmla="*/ 747422 w 3211789"/>
              <a:gd name="connsiteY2568" fmla="*/ 718452 h 6108771"/>
              <a:gd name="connsiteX2569" fmla="*/ 832400 w 3211789"/>
              <a:gd name="connsiteY2569" fmla="*/ 674031 h 6108771"/>
              <a:gd name="connsiteX2570" fmla="*/ 882614 w 3211789"/>
              <a:gd name="connsiteY2570" fmla="*/ 706864 h 6108771"/>
              <a:gd name="connsiteX2571" fmla="*/ 1713083 w 3211789"/>
              <a:gd name="connsiteY2571" fmla="*/ 679825 h 6108771"/>
              <a:gd name="connsiteX2572" fmla="*/ 1776817 w 3211789"/>
              <a:gd name="connsiteY2572" fmla="*/ 708795 h 6108771"/>
              <a:gd name="connsiteX2573" fmla="*/ 1618448 w 3211789"/>
              <a:gd name="connsiteY2573" fmla="*/ 666306 h 6108771"/>
              <a:gd name="connsiteX2574" fmla="*/ 1614586 w 3211789"/>
              <a:gd name="connsiteY2574" fmla="*/ 685619 h 6108771"/>
              <a:gd name="connsiteX2575" fmla="*/ 1697632 w 3211789"/>
              <a:gd name="connsiteY2575" fmla="*/ 815018 h 6108771"/>
              <a:gd name="connsiteX2576" fmla="*/ 1726602 w 3211789"/>
              <a:gd name="connsiteY2576" fmla="*/ 822743 h 6108771"/>
              <a:gd name="connsiteX2577" fmla="*/ 1786473 w 3211789"/>
              <a:gd name="connsiteY2577" fmla="*/ 843988 h 6108771"/>
              <a:gd name="connsiteX2578" fmla="*/ 1886902 w 3211789"/>
              <a:gd name="connsiteY2578" fmla="*/ 899996 h 6108771"/>
              <a:gd name="connsiteX2579" fmla="*/ 1711152 w 3211789"/>
              <a:gd name="connsiteY2579" fmla="*/ 845919 h 6108771"/>
              <a:gd name="connsiteX2580" fmla="*/ 1587547 w 3211789"/>
              <a:gd name="connsiteY2580" fmla="*/ 859438 h 6108771"/>
              <a:gd name="connsiteX2581" fmla="*/ 1545058 w 3211789"/>
              <a:gd name="connsiteY2581" fmla="*/ 853644 h 6108771"/>
              <a:gd name="connsiteX2582" fmla="*/ 1494844 w 3211789"/>
              <a:gd name="connsiteY2582" fmla="*/ 842056 h 6108771"/>
              <a:gd name="connsiteX2583" fmla="*/ 1492912 w 3211789"/>
              <a:gd name="connsiteY2583" fmla="*/ 843988 h 6108771"/>
              <a:gd name="connsiteX2584" fmla="*/ 1574028 w 3211789"/>
              <a:gd name="connsiteY2584" fmla="*/ 898065 h 6108771"/>
              <a:gd name="connsiteX2585" fmla="*/ 1479393 w 3211789"/>
              <a:gd name="connsiteY2585" fmla="*/ 925103 h 6108771"/>
              <a:gd name="connsiteX2586" fmla="*/ 1380896 w 3211789"/>
              <a:gd name="connsiteY2586" fmla="*/ 907721 h 6108771"/>
              <a:gd name="connsiteX2587" fmla="*/ 1336475 w 3211789"/>
              <a:gd name="connsiteY2587" fmla="*/ 921241 h 6108771"/>
              <a:gd name="connsiteX2588" fmla="*/ 1344200 w 3211789"/>
              <a:gd name="connsiteY2588" fmla="*/ 923172 h 6108771"/>
              <a:gd name="connsiteX2589" fmla="*/ 1490981 w 3211789"/>
              <a:gd name="connsiteY2589" fmla="*/ 1039051 h 6108771"/>
              <a:gd name="connsiteX2590" fmla="*/ 1560508 w 3211789"/>
              <a:gd name="connsiteY2590" fmla="*/ 1069952 h 6108771"/>
              <a:gd name="connsiteX2591" fmla="*/ 1581753 w 3211789"/>
              <a:gd name="connsiteY2591" fmla="*/ 1071884 h 6108771"/>
              <a:gd name="connsiteX2592" fmla="*/ 1492912 w 3211789"/>
              <a:gd name="connsiteY2592" fmla="*/ 1120167 h 6108771"/>
              <a:gd name="connsiteX2593" fmla="*/ 1616517 w 3211789"/>
              <a:gd name="connsiteY2593" fmla="*/ 1152999 h 6108771"/>
              <a:gd name="connsiteX2594" fmla="*/ 1726602 w 3211789"/>
              <a:gd name="connsiteY2594" fmla="*/ 1135617 h 6108771"/>
              <a:gd name="connsiteX2595" fmla="*/ 1705358 w 3211789"/>
              <a:gd name="connsiteY2595" fmla="*/ 1131755 h 6108771"/>
              <a:gd name="connsiteX2596" fmla="*/ 1630036 w 3211789"/>
              <a:gd name="connsiteY2596" fmla="*/ 1106647 h 6108771"/>
              <a:gd name="connsiteX2597" fmla="*/ 1575959 w 3211789"/>
              <a:gd name="connsiteY2597" fmla="*/ 1019738 h 6108771"/>
              <a:gd name="connsiteX2598" fmla="*/ 1575959 w 3211789"/>
              <a:gd name="connsiteY2598" fmla="*/ 983043 h 6108771"/>
              <a:gd name="connsiteX2599" fmla="*/ 1736259 w 3211789"/>
              <a:gd name="connsiteY2599" fmla="*/ 872958 h 6108771"/>
              <a:gd name="connsiteX2600" fmla="*/ 1966086 w 3211789"/>
              <a:gd name="connsiteY2600" fmla="*/ 957936 h 6108771"/>
              <a:gd name="connsiteX2601" fmla="*/ 1995056 w 3211789"/>
              <a:gd name="connsiteY2601" fmla="*/ 967592 h 6108771"/>
              <a:gd name="connsiteX2602" fmla="*/ 2043339 w 3211789"/>
              <a:gd name="connsiteY2602" fmla="*/ 967592 h 6108771"/>
              <a:gd name="connsiteX2603" fmla="*/ 2099347 w 3211789"/>
              <a:gd name="connsiteY2603" fmla="*/ 979180 h 6108771"/>
              <a:gd name="connsiteX2604" fmla="*/ 2031751 w 3211789"/>
              <a:gd name="connsiteY2604" fmla="*/ 983043 h 6108771"/>
              <a:gd name="connsiteX2605" fmla="*/ 1981537 w 3211789"/>
              <a:gd name="connsiteY2605" fmla="*/ 973386 h 6108771"/>
              <a:gd name="connsiteX2606" fmla="*/ 1923597 w 3211789"/>
              <a:gd name="connsiteY2606" fmla="*/ 956004 h 6108771"/>
              <a:gd name="connsiteX2607" fmla="*/ 1745915 w 3211789"/>
              <a:gd name="connsiteY2607" fmla="*/ 890339 h 6108771"/>
              <a:gd name="connsiteX2608" fmla="*/ 1597204 w 3211789"/>
              <a:gd name="connsiteY2608" fmla="*/ 1004287 h 6108771"/>
              <a:gd name="connsiteX2609" fmla="*/ 1686044 w 3211789"/>
              <a:gd name="connsiteY2609" fmla="*/ 1108579 h 6108771"/>
              <a:gd name="connsiteX2610" fmla="*/ 1782611 w 3211789"/>
              <a:gd name="connsiteY2610" fmla="*/ 1116304 h 6108771"/>
              <a:gd name="connsiteX2611" fmla="*/ 1894627 w 3211789"/>
              <a:gd name="connsiteY2611" fmla="*/ 1116304 h 6108771"/>
              <a:gd name="connsiteX2612" fmla="*/ 1912009 w 3211789"/>
              <a:gd name="connsiteY2612" fmla="*/ 1118235 h 6108771"/>
              <a:gd name="connsiteX2613" fmla="*/ 2047202 w 3211789"/>
              <a:gd name="connsiteY2613" fmla="*/ 1280466 h 6108771"/>
              <a:gd name="connsiteX2614" fmla="*/ 1933254 w 3211789"/>
              <a:gd name="connsiteY2614" fmla="*/ 1141411 h 6108771"/>
              <a:gd name="connsiteX2615" fmla="*/ 1867589 w 3211789"/>
              <a:gd name="connsiteY2615" fmla="*/ 1129823 h 6108771"/>
              <a:gd name="connsiteX2616" fmla="*/ 1813512 w 3211789"/>
              <a:gd name="connsiteY2616" fmla="*/ 1131755 h 6108771"/>
              <a:gd name="connsiteX2617" fmla="*/ 1792267 w 3211789"/>
              <a:gd name="connsiteY2617" fmla="*/ 1135617 h 6108771"/>
              <a:gd name="connsiteX2618" fmla="*/ 1952567 w 3211789"/>
              <a:gd name="connsiteY2618" fmla="*/ 1230252 h 6108771"/>
              <a:gd name="connsiteX2619" fmla="*/ 1776817 w 3211789"/>
              <a:gd name="connsiteY2619" fmla="*/ 1156862 h 6108771"/>
              <a:gd name="connsiteX2620" fmla="*/ 1730465 w 3211789"/>
              <a:gd name="connsiteY2620" fmla="*/ 1156862 h 6108771"/>
              <a:gd name="connsiteX2621" fmla="*/ 1591410 w 3211789"/>
              <a:gd name="connsiteY2621" fmla="*/ 1176175 h 6108771"/>
              <a:gd name="connsiteX2622" fmla="*/ 1419522 w 3211789"/>
              <a:gd name="connsiteY2622" fmla="*/ 1087334 h 6108771"/>
              <a:gd name="connsiteX2623" fmla="*/ 1479393 w 3211789"/>
              <a:gd name="connsiteY2623" fmla="*/ 1093128 h 6108771"/>
              <a:gd name="connsiteX2624" fmla="*/ 1519951 w 3211789"/>
              <a:gd name="connsiteY2624" fmla="*/ 1089266 h 6108771"/>
              <a:gd name="connsiteX2625" fmla="*/ 1452354 w 3211789"/>
              <a:gd name="connsiteY2625" fmla="*/ 1039051 h 6108771"/>
              <a:gd name="connsiteX2626" fmla="*/ 1313299 w 3211789"/>
              <a:gd name="connsiteY2626" fmla="*/ 948279 h 6108771"/>
              <a:gd name="connsiteX2627" fmla="*/ 1263085 w 3211789"/>
              <a:gd name="connsiteY2627" fmla="*/ 961798 h 6108771"/>
              <a:gd name="connsiteX2628" fmla="*/ 1378964 w 3211789"/>
              <a:gd name="connsiteY2628" fmla="*/ 890339 h 6108771"/>
              <a:gd name="connsiteX2629" fmla="*/ 1427247 w 3211789"/>
              <a:gd name="connsiteY2629" fmla="*/ 892271 h 6108771"/>
              <a:gd name="connsiteX2630" fmla="*/ 1469736 w 3211789"/>
              <a:gd name="connsiteY2630" fmla="*/ 901927 h 6108771"/>
              <a:gd name="connsiteX2631" fmla="*/ 1487118 w 3211789"/>
              <a:gd name="connsiteY2631" fmla="*/ 888408 h 6108771"/>
              <a:gd name="connsiteX2632" fmla="*/ 1463942 w 3211789"/>
              <a:gd name="connsiteY2632" fmla="*/ 855576 h 6108771"/>
              <a:gd name="connsiteX2633" fmla="*/ 1444629 w 3211789"/>
              <a:gd name="connsiteY2633" fmla="*/ 789911 h 6108771"/>
              <a:gd name="connsiteX2634" fmla="*/ 1446560 w 3211789"/>
              <a:gd name="connsiteY2634" fmla="*/ 772529 h 6108771"/>
              <a:gd name="connsiteX2635" fmla="*/ 1616517 w 3211789"/>
              <a:gd name="connsiteY2635" fmla="*/ 836262 h 6108771"/>
              <a:gd name="connsiteX2636" fmla="*/ 1686044 w 3211789"/>
              <a:gd name="connsiteY2636" fmla="*/ 830468 h 6108771"/>
              <a:gd name="connsiteX2637" fmla="*/ 1695701 w 3211789"/>
              <a:gd name="connsiteY2637" fmla="*/ 826606 h 6108771"/>
              <a:gd name="connsiteX2638" fmla="*/ 1693770 w 3211789"/>
              <a:gd name="connsiteY2638" fmla="*/ 822743 h 6108771"/>
              <a:gd name="connsiteX2639" fmla="*/ 1593341 w 3211789"/>
              <a:gd name="connsiteY2639" fmla="*/ 685619 h 6108771"/>
              <a:gd name="connsiteX2640" fmla="*/ 1608792 w 3211789"/>
              <a:gd name="connsiteY2640" fmla="*/ 610298 h 6108771"/>
              <a:gd name="connsiteX2641" fmla="*/ 1713083 w 3211789"/>
              <a:gd name="connsiteY2641" fmla="*/ 679825 h 6108771"/>
              <a:gd name="connsiteX2642" fmla="*/ 1348063 w 3211789"/>
              <a:gd name="connsiteY2642" fmla="*/ 627680 h 6108771"/>
              <a:gd name="connsiteX2643" fmla="*/ 1413728 w 3211789"/>
              <a:gd name="connsiteY2643" fmla="*/ 645062 h 6108771"/>
              <a:gd name="connsiteX2644" fmla="*/ 1427247 w 3211789"/>
              <a:gd name="connsiteY2644" fmla="*/ 666306 h 6108771"/>
              <a:gd name="connsiteX2645" fmla="*/ 1243772 w 3211789"/>
              <a:gd name="connsiteY2645" fmla="*/ 631542 h 6108771"/>
              <a:gd name="connsiteX2646" fmla="*/ 1319093 w 3211789"/>
              <a:gd name="connsiteY2646" fmla="*/ 675963 h 6108771"/>
              <a:gd name="connsiteX2647" fmla="*/ 1313299 w 3211789"/>
              <a:gd name="connsiteY2647" fmla="*/ 677894 h 6108771"/>
              <a:gd name="connsiteX2648" fmla="*/ 1278535 w 3211789"/>
              <a:gd name="connsiteY2648" fmla="*/ 664375 h 6108771"/>
              <a:gd name="connsiteX2649" fmla="*/ 1214802 w 3211789"/>
              <a:gd name="connsiteY2649" fmla="*/ 639268 h 6108771"/>
              <a:gd name="connsiteX2650" fmla="*/ 1187763 w 3211789"/>
              <a:gd name="connsiteY2650" fmla="*/ 616092 h 6108771"/>
              <a:gd name="connsiteX2651" fmla="*/ 1166519 w 3211789"/>
              <a:gd name="connsiteY2651" fmla="*/ 573603 h 6108771"/>
              <a:gd name="connsiteX2652" fmla="*/ 1166519 w 3211789"/>
              <a:gd name="connsiteY2652" fmla="*/ 567809 h 6108771"/>
              <a:gd name="connsiteX2653" fmla="*/ 1348063 w 3211789"/>
              <a:gd name="connsiteY2653" fmla="*/ 627680 h 6108771"/>
              <a:gd name="connsiteX2654" fmla="*/ 795705 w 3211789"/>
              <a:gd name="connsiteY2654" fmla="*/ 544633 h 6108771"/>
              <a:gd name="connsiteX2655" fmla="*/ 1106648 w 3211789"/>
              <a:gd name="connsiteY2655" fmla="*/ 695276 h 6108771"/>
              <a:gd name="connsiteX2656" fmla="*/ 1143343 w 3211789"/>
              <a:gd name="connsiteY2656" fmla="*/ 704933 h 6108771"/>
              <a:gd name="connsiteX2657" fmla="*/ 1187763 w 3211789"/>
              <a:gd name="connsiteY2657" fmla="*/ 716520 h 6108771"/>
              <a:gd name="connsiteX2658" fmla="*/ 1243772 w 3211789"/>
              <a:gd name="connsiteY2658" fmla="*/ 716520 h 6108771"/>
              <a:gd name="connsiteX2659" fmla="*/ 1276604 w 3211789"/>
              <a:gd name="connsiteY2659" fmla="*/ 730040 h 6108771"/>
              <a:gd name="connsiteX2660" fmla="*/ 1222527 w 3211789"/>
              <a:gd name="connsiteY2660" fmla="*/ 731971 h 6108771"/>
              <a:gd name="connsiteX2661" fmla="*/ 1176175 w 3211789"/>
              <a:gd name="connsiteY2661" fmla="*/ 722314 h 6108771"/>
              <a:gd name="connsiteX2662" fmla="*/ 1143343 w 3211789"/>
              <a:gd name="connsiteY2662" fmla="*/ 718452 h 6108771"/>
              <a:gd name="connsiteX2663" fmla="*/ 1042914 w 3211789"/>
              <a:gd name="connsiteY2663" fmla="*/ 691413 h 6108771"/>
              <a:gd name="connsiteX2664" fmla="*/ 903859 w 3211789"/>
              <a:gd name="connsiteY2664" fmla="*/ 610298 h 6108771"/>
              <a:gd name="connsiteX2665" fmla="*/ 898065 w 3211789"/>
              <a:gd name="connsiteY2665" fmla="*/ 610298 h 6108771"/>
              <a:gd name="connsiteX2666" fmla="*/ 984974 w 3211789"/>
              <a:gd name="connsiteY2666" fmla="*/ 699139 h 6108771"/>
              <a:gd name="connsiteX2667" fmla="*/ 1129824 w 3211789"/>
              <a:gd name="connsiteY2667" fmla="*/ 766735 h 6108771"/>
              <a:gd name="connsiteX2668" fmla="*/ 1164587 w 3211789"/>
              <a:gd name="connsiteY2668" fmla="*/ 780254 h 6108771"/>
              <a:gd name="connsiteX2669" fmla="*/ 1135618 w 3211789"/>
              <a:gd name="connsiteY2669" fmla="*/ 780254 h 6108771"/>
              <a:gd name="connsiteX2670" fmla="*/ 1068021 w 3211789"/>
              <a:gd name="connsiteY2670" fmla="*/ 766735 h 6108771"/>
              <a:gd name="connsiteX2671" fmla="*/ 898065 w 3211789"/>
              <a:gd name="connsiteY2671" fmla="*/ 646993 h 6108771"/>
              <a:gd name="connsiteX2672" fmla="*/ 880683 w 3211789"/>
              <a:gd name="connsiteY2672" fmla="*/ 627680 h 6108771"/>
              <a:gd name="connsiteX2673" fmla="*/ 809224 w 3211789"/>
              <a:gd name="connsiteY2673" fmla="*/ 569740 h 6108771"/>
              <a:gd name="connsiteX2674" fmla="*/ 757078 w 3211789"/>
              <a:gd name="connsiteY2674" fmla="*/ 544633 h 6108771"/>
              <a:gd name="connsiteX2675" fmla="*/ 795705 w 3211789"/>
              <a:gd name="connsiteY2675" fmla="*/ 544633 h 6108771"/>
              <a:gd name="connsiteX2676" fmla="*/ 1527676 w 3211789"/>
              <a:gd name="connsiteY2676" fmla="*/ 592916 h 6108771"/>
              <a:gd name="connsiteX2677" fmla="*/ 1471668 w 3211789"/>
              <a:gd name="connsiteY2677" fmla="*/ 579397 h 6108771"/>
              <a:gd name="connsiteX2678" fmla="*/ 1469736 w 3211789"/>
              <a:gd name="connsiteY2678" fmla="*/ 583259 h 6108771"/>
              <a:gd name="connsiteX2679" fmla="*/ 1504500 w 3211789"/>
              <a:gd name="connsiteY2679" fmla="*/ 631542 h 6108771"/>
              <a:gd name="connsiteX2680" fmla="*/ 1409865 w 3211789"/>
              <a:gd name="connsiteY2680" fmla="*/ 492487 h 6108771"/>
              <a:gd name="connsiteX2681" fmla="*/ 1409865 w 3211789"/>
              <a:gd name="connsiteY2681" fmla="*/ 486693 h 6108771"/>
              <a:gd name="connsiteX2682" fmla="*/ 1527676 w 3211789"/>
              <a:gd name="connsiteY2682" fmla="*/ 592916 h 6108771"/>
              <a:gd name="connsiteX2683" fmla="*/ 1444629 w 3211789"/>
              <a:gd name="connsiteY2683" fmla="*/ 486693 h 6108771"/>
              <a:gd name="connsiteX2684" fmla="*/ 1591410 w 3211789"/>
              <a:gd name="connsiteY2684" fmla="*/ 575534 h 6108771"/>
              <a:gd name="connsiteX2685" fmla="*/ 1672525 w 3211789"/>
              <a:gd name="connsiteY2685" fmla="*/ 598710 h 6108771"/>
              <a:gd name="connsiteX2686" fmla="*/ 1774885 w 3211789"/>
              <a:gd name="connsiteY2686" fmla="*/ 650855 h 6108771"/>
              <a:gd name="connsiteX2687" fmla="*/ 1854069 w 3211789"/>
              <a:gd name="connsiteY2687" fmla="*/ 737765 h 6108771"/>
              <a:gd name="connsiteX2688" fmla="*/ 1931322 w 3211789"/>
              <a:gd name="connsiteY2688" fmla="*/ 840125 h 6108771"/>
              <a:gd name="connsiteX2689" fmla="*/ 2008575 w 3211789"/>
              <a:gd name="connsiteY2689" fmla="*/ 872958 h 6108771"/>
              <a:gd name="connsiteX2690" fmla="*/ 2027888 w 3211789"/>
              <a:gd name="connsiteY2690" fmla="*/ 896133 h 6108771"/>
              <a:gd name="connsiteX2691" fmla="*/ 2045270 w 3211789"/>
              <a:gd name="connsiteY2691" fmla="*/ 884545 h 6108771"/>
              <a:gd name="connsiteX2692" fmla="*/ 2072309 w 3211789"/>
              <a:gd name="connsiteY2692" fmla="*/ 876820 h 6108771"/>
              <a:gd name="connsiteX2693" fmla="*/ 2134111 w 3211789"/>
              <a:gd name="connsiteY2693" fmla="*/ 888408 h 6108771"/>
              <a:gd name="connsiteX2694" fmla="*/ 2153424 w 3211789"/>
              <a:gd name="connsiteY2694" fmla="*/ 923172 h 6108771"/>
              <a:gd name="connsiteX2695" fmla="*/ 2163081 w 3211789"/>
              <a:gd name="connsiteY2695" fmla="*/ 890339 h 6108771"/>
              <a:gd name="connsiteX2696" fmla="*/ 2221021 w 3211789"/>
              <a:gd name="connsiteY2696" fmla="*/ 890339 h 6108771"/>
              <a:gd name="connsiteX2697" fmla="*/ 2246128 w 3211789"/>
              <a:gd name="connsiteY2697" fmla="*/ 911584 h 6108771"/>
              <a:gd name="connsiteX2698" fmla="*/ 2271235 w 3211789"/>
              <a:gd name="connsiteY2698" fmla="*/ 874889 h 6108771"/>
              <a:gd name="connsiteX2699" fmla="*/ 2365870 w 3211789"/>
              <a:gd name="connsiteY2699" fmla="*/ 847850 h 6108771"/>
              <a:gd name="connsiteX2700" fmla="*/ 2487543 w 3211789"/>
              <a:gd name="connsiteY2700" fmla="*/ 963730 h 6108771"/>
              <a:gd name="connsiteX2701" fmla="*/ 2352351 w 3211789"/>
              <a:gd name="connsiteY2701" fmla="*/ 1066090 h 6108771"/>
              <a:gd name="connsiteX2702" fmla="*/ 2159218 w 3211789"/>
              <a:gd name="connsiteY2702" fmla="*/ 1019738 h 6108771"/>
              <a:gd name="connsiteX2703" fmla="*/ 2037545 w 3211789"/>
              <a:gd name="connsiteY2703" fmla="*/ 1019738 h 6108771"/>
              <a:gd name="connsiteX2704" fmla="*/ 1767160 w 3211789"/>
              <a:gd name="connsiteY2704" fmla="*/ 915447 h 6108771"/>
              <a:gd name="connsiteX2705" fmla="*/ 1662869 w 3211789"/>
              <a:gd name="connsiteY2705" fmla="*/ 1000425 h 6108771"/>
              <a:gd name="connsiteX2706" fmla="*/ 1786473 w 3211789"/>
              <a:gd name="connsiteY2706" fmla="*/ 1102785 h 6108771"/>
              <a:gd name="connsiteX2707" fmla="*/ 1879177 w 3211789"/>
              <a:gd name="connsiteY2707" fmla="*/ 1100854 h 6108771"/>
              <a:gd name="connsiteX2708" fmla="*/ 1927460 w 3211789"/>
              <a:gd name="connsiteY2708" fmla="*/ 1108579 h 6108771"/>
              <a:gd name="connsiteX2709" fmla="*/ 1989262 w 3211789"/>
              <a:gd name="connsiteY2709" fmla="*/ 1129823 h 6108771"/>
              <a:gd name="connsiteX2710" fmla="*/ 2078103 w 3211789"/>
              <a:gd name="connsiteY2710" fmla="*/ 1247634 h 6108771"/>
              <a:gd name="connsiteX2711" fmla="*/ 2195914 w 3211789"/>
              <a:gd name="connsiteY2711" fmla="*/ 1321024 h 6108771"/>
              <a:gd name="connsiteX2712" fmla="*/ 2251922 w 3211789"/>
              <a:gd name="connsiteY2712" fmla="*/ 1321024 h 6108771"/>
              <a:gd name="connsiteX2713" fmla="*/ 2261579 w 3211789"/>
              <a:gd name="connsiteY2713" fmla="*/ 1334543 h 6108771"/>
              <a:gd name="connsiteX2714" fmla="*/ 2246128 w 3211789"/>
              <a:gd name="connsiteY2714" fmla="*/ 1375101 h 6108771"/>
              <a:gd name="connsiteX2715" fmla="*/ 2116729 w 3211789"/>
              <a:gd name="connsiteY2715" fmla="*/ 1462011 h 6108771"/>
              <a:gd name="connsiteX2716" fmla="*/ 2097416 w 3211789"/>
              <a:gd name="connsiteY2716" fmla="*/ 1508362 h 6108771"/>
              <a:gd name="connsiteX2717" fmla="*/ 2083897 w 3211789"/>
              <a:gd name="connsiteY2717" fmla="*/ 1467805 h 6108771"/>
              <a:gd name="connsiteX2718" fmla="*/ 2122523 w 3211789"/>
              <a:gd name="connsiteY2718" fmla="*/ 1377033 h 6108771"/>
              <a:gd name="connsiteX2719" fmla="*/ 2112867 w 3211789"/>
              <a:gd name="connsiteY2719" fmla="*/ 1365445 h 6108771"/>
              <a:gd name="connsiteX2720" fmla="*/ 2076172 w 3211789"/>
              <a:gd name="connsiteY2720" fmla="*/ 1382827 h 6108771"/>
              <a:gd name="connsiteX2721" fmla="*/ 1981537 w 3211789"/>
              <a:gd name="connsiteY2721" fmla="*/ 1409865 h 6108771"/>
              <a:gd name="connsiteX2722" fmla="*/ 1940979 w 3211789"/>
              <a:gd name="connsiteY2722" fmla="*/ 1444629 h 6108771"/>
              <a:gd name="connsiteX2723" fmla="*/ 1929391 w 3211789"/>
              <a:gd name="connsiteY2723" fmla="*/ 1494843 h 6108771"/>
              <a:gd name="connsiteX2724" fmla="*/ 1908147 w 3211789"/>
              <a:gd name="connsiteY2724" fmla="*/ 1458148 h 6108771"/>
              <a:gd name="connsiteX2725" fmla="*/ 1954498 w 3211789"/>
              <a:gd name="connsiteY2725" fmla="*/ 1334543 h 6108771"/>
              <a:gd name="connsiteX2726" fmla="*/ 1827031 w 3211789"/>
              <a:gd name="connsiteY2726" fmla="*/ 1232183 h 6108771"/>
              <a:gd name="connsiteX2727" fmla="*/ 1759435 w 3211789"/>
              <a:gd name="connsiteY2727" fmla="*/ 1245703 h 6108771"/>
              <a:gd name="connsiteX2728" fmla="*/ 1602998 w 3211789"/>
              <a:gd name="connsiteY2728" fmla="*/ 1404071 h 6108771"/>
              <a:gd name="connsiteX2729" fmla="*/ 1545058 w 3211789"/>
              <a:gd name="connsiteY2729" fmla="*/ 1417590 h 6108771"/>
              <a:gd name="connsiteX2730" fmla="*/ 1483256 w 3211789"/>
              <a:gd name="connsiteY2730" fmla="*/ 1442697 h 6108771"/>
              <a:gd name="connsiteX2731" fmla="*/ 1550852 w 3211789"/>
              <a:gd name="connsiteY2731" fmla="*/ 1388620 h 6108771"/>
              <a:gd name="connsiteX2732" fmla="*/ 1572096 w 3211789"/>
              <a:gd name="connsiteY2732" fmla="*/ 1398277 h 6108771"/>
              <a:gd name="connsiteX2733" fmla="*/ 1655143 w 3211789"/>
              <a:gd name="connsiteY2733" fmla="*/ 1319093 h 6108771"/>
              <a:gd name="connsiteX2734" fmla="*/ 1703426 w 3211789"/>
              <a:gd name="connsiteY2734" fmla="*/ 1207076 h 6108771"/>
              <a:gd name="connsiteX2735" fmla="*/ 1701495 w 3211789"/>
              <a:gd name="connsiteY2735" fmla="*/ 1205145 h 6108771"/>
              <a:gd name="connsiteX2736" fmla="*/ 1624242 w 3211789"/>
              <a:gd name="connsiteY2736" fmla="*/ 1330681 h 6108771"/>
              <a:gd name="connsiteX2737" fmla="*/ 1624242 w 3211789"/>
              <a:gd name="connsiteY2737" fmla="*/ 1286260 h 6108771"/>
              <a:gd name="connsiteX2738" fmla="*/ 1606860 w 3211789"/>
              <a:gd name="connsiteY2738" fmla="*/ 1241840 h 6108771"/>
              <a:gd name="connsiteX2739" fmla="*/ 1554715 w 3211789"/>
              <a:gd name="connsiteY2739" fmla="*/ 1384758 h 6108771"/>
              <a:gd name="connsiteX2740" fmla="*/ 1579822 w 3211789"/>
              <a:gd name="connsiteY2740" fmla="*/ 1301711 h 6108771"/>
              <a:gd name="connsiteX2741" fmla="*/ 1568234 w 3211789"/>
              <a:gd name="connsiteY2741" fmla="*/ 1259222 h 6108771"/>
              <a:gd name="connsiteX2742" fmla="*/ 1334544 w 3211789"/>
              <a:gd name="connsiteY2742" fmla="*/ 1380895 h 6108771"/>
              <a:gd name="connsiteX2743" fmla="*/ 1251497 w 3211789"/>
              <a:gd name="connsiteY2743" fmla="*/ 1429178 h 6108771"/>
              <a:gd name="connsiteX2744" fmla="*/ 1346132 w 3211789"/>
              <a:gd name="connsiteY2744" fmla="*/ 1328749 h 6108771"/>
              <a:gd name="connsiteX2745" fmla="*/ 1351926 w 3211789"/>
              <a:gd name="connsiteY2745" fmla="*/ 1328749 h 6108771"/>
              <a:gd name="connsiteX2746" fmla="*/ 1328750 w 3211789"/>
              <a:gd name="connsiteY2746" fmla="*/ 1351925 h 6108771"/>
              <a:gd name="connsiteX2747" fmla="*/ 1328750 w 3211789"/>
              <a:gd name="connsiteY2747" fmla="*/ 1359651 h 6108771"/>
              <a:gd name="connsiteX2748" fmla="*/ 1516088 w 3211789"/>
              <a:gd name="connsiteY2748" fmla="*/ 1276604 h 6108771"/>
              <a:gd name="connsiteX2749" fmla="*/ 1421453 w 3211789"/>
              <a:gd name="connsiteY2749" fmla="*/ 1324887 h 6108771"/>
              <a:gd name="connsiteX2750" fmla="*/ 1415659 w 3211789"/>
              <a:gd name="connsiteY2750" fmla="*/ 1324887 h 6108771"/>
              <a:gd name="connsiteX2751" fmla="*/ 1467805 w 3211789"/>
              <a:gd name="connsiteY2751" fmla="*/ 1241840 h 6108771"/>
              <a:gd name="connsiteX2752" fmla="*/ 1460080 w 3211789"/>
              <a:gd name="connsiteY2752" fmla="*/ 1207076 h 6108771"/>
              <a:gd name="connsiteX2753" fmla="*/ 1411797 w 3211789"/>
              <a:gd name="connsiteY2753" fmla="*/ 1292054 h 6108771"/>
              <a:gd name="connsiteX2754" fmla="*/ 1438835 w 3211789"/>
              <a:gd name="connsiteY2754" fmla="*/ 1241840 h 6108771"/>
              <a:gd name="connsiteX2755" fmla="*/ 1438835 w 3211789"/>
              <a:gd name="connsiteY2755" fmla="*/ 1214802 h 6108771"/>
              <a:gd name="connsiteX2756" fmla="*/ 1434973 w 3211789"/>
              <a:gd name="connsiteY2756" fmla="*/ 1210939 h 6108771"/>
              <a:gd name="connsiteX2757" fmla="*/ 1328750 w 3211789"/>
              <a:gd name="connsiteY2757" fmla="*/ 1263085 h 6108771"/>
              <a:gd name="connsiteX2758" fmla="*/ 1180038 w 3211789"/>
              <a:gd name="connsiteY2758" fmla="*/ 1263085 h 6108771"/>
              <a:gd name="connsiteX2759" fmla="*/ 1168450 w 3211789"/>
              <a:gd name="connsiteY2759" fmla="*/ 1274672 h 6108771"/>
              <a:gd name="connsiteX2760" fmla="*/ 1166519 w 3211789"/>
              <a:gd name="connsiteY2760" fmla="*/ 1315230 h 6108771"/>
              <a:gd name="connsiteX2761" fmla="*/ 1174244 w 3211789"/>
              <a:gd name="connsiteY2761" fmla="*/ 1375101 h 6108771"/>
              <a:gd name="connsiteX2762" fmla="*/ 1183901 w 3211789"/>
              <a:gd name="connsiteY2762" fmla="*/ 1409865 h 6108771"/>
              <a:gd name="connsiteX2763" fmla="*/ 1210939 w 3211789"/>
              <a:gd name="connsiteY2763" fmla="*/ 1431110 h 6108771"/>
              <a:gd name="connsiteX2764" fmla="*/ 1328750 w 3211789"/>
              <a:gd name="connsiteY2764" fmla="*/ 1502568 h 6108771"/>
              <a:gd name="connsiteX2765" fmla="*/ 1185832 w 3211789"/>
              <a:gd name="connsiteY2765" fmla="*/ 1413728 h 6108771"/>
              <a:gd name="connsiteX2766" fmla="*/ 1176175 w 3211789"/>
              <a:gd name="connsiteY2766" fmla="*/ 1404071 h 6108771"/>
              <a:gd name="connsiteX2767" fmla="*/ 1129824 w 3211789"/>
              <a:gd name="connsiteY2767" fmla="*/ 1349994 h 6108771"/>
              <a:gd name="connsiteX2768" fmla="*/ 1031326 w 3211789"/>
              <a:gd name="connsiteY2768" fmla="*/ 1400208 h 6108771"/>
              <a:gd name="connsiteX2769" fmla="*/ 1058365 w 3211789"/>
              <a:gd name="connsiteY2769" fmla="*/ 1456217 h 6108771"/>
              <a:gd name="connsiteX2770" fmla="*/ 1096991 w 3211789"/>
              <a:gd name="connsiteY2770" fmla="*/ 1496774 h 6108771"/>
              <a:gd name="connsiteX2771" fmla="*/ 1158793 w 3211789"/>
              <a:gd name="connsiteY2771" fmla="*/ 1552783 h 6108771"/>
              <a:gd name="connsiteX2772" fmla="*/ 1131755 w 3211789"/>
              <a:gd name="connsiteY2772" fmla="*/ 1595272 h 6108771"/>
              <a:gd name="connsiteX2773" fmla="*/ 1135618 w 3211789"/>
              <a:gd name="connsiteY2773" fmla="*/ 1597203 h 6108771"/>
              <a:gd name="connsiteX2774" fmla="*/ 1170381 w 3211789"/>
              <a:gd name="connsiteY2774" fmla="*/ 1572096 h 6108771"/>
              <a:gd name="connsiteX2775" fmla="*/ 1162656 w 3211789"/>
              <a:gd name="connsiteY2775" fmla="*/ 1554714 h 6108771"/>
              <a:gd name="connsiteX2776" fmla="*/ 1380896 w 3211789"/>
              <a:gd name="connsiteY2776" fmla="*/ 1624242 h 6108771"/>
              <a:gd name="connsiteX2777" fmla="*/ 1402140 w 3211789"/>
              <a:gd name="connsiteY2777" fmla="*/ 1618448 h 6108771"/>
              <a:gd name="connsiteX2778" fmla="*/ 1440767 w 3211789"/>
              <a:gd name="connsiteY2778" fmla="*/ 1548920 h 6108771"/>
              <a:gd name="connsiteX2779" fmla="*/ 1434973 w 3211789"/>
              <a:gd name="connsiteY2779" fmla="*/ 1539264 h 6108771"/>
              <a:gd name="connsiteX2780" fmla="*/ 1388621 w 3211789"/>
              <a:gd name="connsiteY2780" fmla="*/ 1529607 h 6108771"/>
              <a:gd name="connsiteX2781" fmla="*/ 1340338 w 3211789"/>
              <a:gd name="connsiteY2781" fmla="*/ 1514156 h 6108771"/>
              <a:gd name="connsiteX2782" fmla="*/ 1373170 w 3211789"/>
              <a:gd name="connsiteY2782" fmla="*/ 1514156 h 6108771"/>
              <a:gd name="connsiteX2783" fmla="*/ 1469736 w 3211789"/>
              <a:gd name="connsiteY2783" fmla="*/ 1535401 h 6108771"/>
              <a:gd name="connsiteX2784" fmla="*/ 1631967 w 3211789"/>
              <a:gd name="connsiteY2784" fmla="*/ 1558577 h 6108771"/>
              <a:gd name="connsiteX2785" fmla="*/ 1774885 w 3211789"/>
              <a:gd name="connsiteY2785" fmla="*/ 1599135 h 6108771"/>
              <a:gd name="connsiteX2786" fmla="*/ 2201708 w 3211789"/>
              <a:gd name="connsiteY2786" fmla="*/ 1894627 h 6108771"/>
              <a:gd name="connsiteX2787" fmla="*/ 2282823 w 3211789"/>
              <a:gd name="connsiteY2787" fmla="*/ 2058789 h 6108771"/>
              <a:gd name="connsiteX2788" fmla="*/ 2292480 w 3211789"/>
              <a:gd name="connsiteY2788" fmla="*/ 2089690 h 6108771"/>
              <a:gd name="connsiteX2789" fmla="*/ 2321450 w 3211789"/>
              <a:gd name="connsiteY2789" fmla="*/ 2099347 h 6108771"/>
              <a:gd name="connsiteX2790" fmla="*/ 2400634 w 3211789"/>
              <a:gd name="connsiteY2790" fmla="*/ 2022094 h 6108771"/>
              <a:gd name="connsiteX2791" fmla="*/ 2373595 w 3211789"/>
              <a:gd name="connsiteY2791" fmla="*/ 1958360 h 6108771"/>
              <a:gd name="connsiteX2792" fmla="*/ 2319518 w 3211789"/>
              <a:gd name="connsiteY2792" fmla="*/ 1913940 h 6108771"/>
              <a:gd name="connsiteX2793" fmla="*/ 2267373 w 3211789"/>
              <a:gd name="connsiteY2793" fmla="*/ 1854069 h 6108771"/>
              <a:gd name="connsiteX2794" fmla="*/ 2228746 w 3211789"/>
              <a:gd name="connsiteY2794" fmla="*/ 1745915 h 6108771"/>
              <a:gd name="connsiteX2795" fmla="*/ 2305999 w 3211789"/>
              <a:gd name="connsiteY2795" fmla="*/ 1660937 h 6108771"/>
              <a:gd name="connsiteX2796" fmla="*/ 2275098 w 3211789"/>
              <a:gd name="connsiteY2796" fmla="*/ 1726602 h 6108771"/>
              <a:gd name="connsiteX2797" fmla="*/ 2288617 w 3211789"/>
              <a:gd name="connsiteY2797" fmla="*/ 1763297 h 6108771"/>
              <a:gd name="connsiteX2798" fmla="*/ 2321450 w 3211789"/>
              <a:gd name="connsiteY2798" fmla="*/ 1782610 h 6108771"/>
              <a:gd name="connsiteX2799" fmla="*/ 2362007 w 3211789"/>
              <a:gd name="connsiteY2799" fmla="*/ 1825099 h 6108771"/>
              <a:gd name="connsiteX2800" fmla="*/ 2373595 w 3211789"/>
              <a:gd name="connsiteY2800" fmla="*/ 1784541 h 6108771"/>
              <a:gd name="connsiteX2801" fmla="*/ 2367801 w 3211789"/>
              <a:gd name="connsiteY2801" fmla="*/ 1740121 h 6108771"/>
              <a:gd name="connsiteX2802" fmla="*/ 2365870 w 3211789"/>
              <a:gd name="connsiteY2802" fmla="*/ 1682181 h 6108771"/>
              <a:gd name="connsiteX2803" fmla="*/ 2427672 w 3211789"/>
              <a:gd name="connsiteY2803" fmla="*/ 1601066 h 6108771"/>
              <a:gd name="connsiteX2804" fmla="*/ 2437329 w 3211789"/>
              <a:gd name="connsiteY2804" fmla="*/ 1599135 h 6108771"/>
              <a:gd name="connsiteX2805" fmla="*/ 2454711 w 3211789"/>
              <a:gd name="connsiteY2805" fmla="*/ 1599135 h 6108771"/>
              <a:gd name="connsiteX2806" fmla="*/ 2418016 w 3211789"/>
              <a:gd name="connsiteY2806" fmla="*/ 1662868 h 6108771"/>
              <a:gd name="connsiteX2807" fmla="*/ 2468230 w 3211789"/>
              <a:gd name="connsiteY2807" fmla="*/ 1792267 h 6108771"/>
              <a:gd name="connsiteX2808" fmla="*/ 2468230 w 3211789"/>
              <a:gd name="connsiteY2808" fmla="*/ 1848275 h 6108771"/>
              <a:gd name="connsiteX2809" fmla="*/ 2479818 w 3211789"/>
              <a:gd name="connsiteY2809" fmla="*/ 1883039 h 6108771"/>
              <a:gd name="connsiteX2810" fmla="*/ 2497200 w 3211789"/>
              <a:gd name="connsiteY2810" fmla="*/ 1852138 h 6108771"/>
              <a:gd name="connsiteX2811" fmla="*/ 2545483 w 3211789"/>
              <a:gd name="connsiteY2811" fmla="*/ 1672525 h 6108771"/>
              <a:gd name="connsiteX2812" fmla="*/ 2551277 w 3211789"/>
              <a:gd name="connsiteY2812" fmla="*/ 1672525 h 6108771"/>
              <a:gd name="connsiteX2813" fmla="*/ 2553208 w 3211789"/>
              <a:gd name="connsiteY2813" fmla="*/ 1676387 h 6108771"/>
              <a:gd name="connsiteX2814" fmla="*/ 2537758 w 3211789"/>
              <a:gd name="connsiteY2814" fmla="*/ 1711151 h 6108771"/>
              <a:gd name="connsiteX2815" fmla="*/ 2557071 w 3211789"/>
              <a:gd name="connsiteY2815" fmla="*/ 1722739 h 6108771"/>
              <a:gd name="connsiteX2816" fmla="*/ 2593766 w 3211789"/>
              <a:gd name="connsiteY2816" fmla="*/ 1672525 h 6108771"/>
              <a:gd name="connsiteX2817" fmla="*/ 2599560 w 3211789"/>
              <a:gd name="connsiteY2817" fmla="*/ 1672525 h 6108771"/>
              <a:gd name="connsiteX2818" fmla="*/ 2586041 w 3211789"/>
              <a:gd name="connsiteY2818" fmla="*/ 1711151 h 6108771"/>
              <a:gd name="connsiteX2819" fmla="*/ 2605354 w 3211789"/>
              <a:gd name="connsiteY2819" fmla="*/ 1749778 h 6108771"/>
              <a:gd name="connsiteX2820" fmla="*/ 2589903 w 3211789"/>
              <a:gd name="connsiteY2820" fmla="*/ 1854069 h 6108771"/>
              <a:gd name="connsiteX2821" fmla="*/ 2564796 w 3211789"/>
              <a:gd name="connsiteY2821" fmla="*/ 1898489 h 6108771"/>
              <a:gd name="connsiteX2822" fmla="*/ 2555140 w 3211789"/>
              <a:gd name="connsiteY2822" fmla="*/ 1946772 h 6108771"/>
              <a:gd name="connsiteX2823" fmla="*/ 2518444 w 3211789"/>
              <a:gd name="connsiteY2823" fmla="*/ 1985399 h 6108771"/>
              <a:gd name="connsiteX2824" fmla="*/ 2518444 w 3211789"/>
              <a:gd name="connsiteY2824" fmla="*/ 1998918 h 6108771"/>
              <a:gd name="connsiteX2825" fmla="*/ 2539689 w 3211789"/>
              <a:gd name="connsiteY2825" fmla="*/ 2172737 h 6108771"/>
              <a:gd name="connsiteX2826" fmla="*/ 2572521 w 3211789"/>
              <a:gd name="connsiteY2826" fmla="*/ 2267372 h 6108771"/>
              <a:gd name="connsiteX2827" fmla="*/ 2564796 w 3211789"/>
              <a:gd name="connsiteY2827" fmla="*/ 2265441 h 6108771"/>
              <a:gd name="connsiteX2828" fmla="*/ 2522307 w 3211789"/>
              <a:gd name="connsiteY2828" fmla="*/ 2286685 h 6108771"/>
              <a:gd name="connsiteX2829" fmla="*/ 2564796 w 3211789"/>
              <a:gd name="connsiteY2829" fmla="*/ 2307930 h 6108771"/>
              <a:gd name="connsiteX2830" fmla="*/ 2630461 w 3211789"/>
              <a:gd name="connsiteY2830" fmla="*/ 2267372 h 6108771"/>
              <a:gd name="connsiteX2831" fmla="*/ 2665225 w 3211789"/>
              <a:gd name="connsiteY2831" fmla="*/ 2244196 h 6108771"/>
              <a:gd name="connsiteX2832" fmla="*/ 2564796 w 3211789"/>
              <a:gd name="connsiteY2832" fmla="*/ 2319518 h 6108771"/>
              <a:gd name="connsiteX2833" fmla="*/ 2512650 w 3211789"/>
              <a:gd name="connsiteY2833" fmla="*/ 2304067 h 6108771"/>
              <a:gd name="connsiteX2834" fmla="*/ 2460505 w 3211789"/>
              <a:gd name="connsiteY2834" fmla="*/ 2255784 h 6108771"/>
              <a:gd name="connsiteX2835" fmla="*/ 2452779 w 3211789"/>
              <a:gd name="connsiteY2835" fmla="*/ 2207501 h 6108771"/>
              <a:gd name="connsiteX2836" fmla="*/ 2385183 w 3211789"/>
              <a:gd name="connsiteY2836" fmla="*/ 2159218 h 6108771"/>
              <a:gd name="connsiteX2837" fmla="*/ 2277029 w 3211789"/>
              <a:gd name="connsiteY2837" fmla="*/ 2195913 h 6108771"/>
              <a:gd name="connsiteX2838" fmla="*/ 2261579 w 3211789"/>
              <a:gd name="connsiteY2838" fmla="*/ 2195913 h 6108771"/>
              <a:gd name="connsiteX2839" fmla="*/ 2278960 w 3211789"/>
              <a:gd name="connsiteY2839" fmla="*/ 2137973 h 6108771"/>
              <a:gd name="connsiteX2840" fmla="*/ 2244197 w 3211789"/>
              <a:gd name="connsiteY2840" fmla="*/ 2087759 h 6108771"/>
              <a:gd name="connsiteX2841" fmla="*/ 2192051 w 3211789"/>
              <a:gd name="connsiteY2841" fmla="*/ 2118660 h 6108771"/>
              <a:gd name="connsiteX2842" fmla="*/ 2201708 w 3211789"/>
              <a:gd name="connsiteY2842" fmla="*/ 2143767 h 6108771"/>
              <a:gd name="connsiteX2843" fmla="*/ 2209433 w 3211789"/>
              <a:gd name="connsiteY2843" fmla="*/ 2192050 h 6108771"/>
              <a:gd name="connsiteX2844" fmla="*/ 2222952 w 3211789"/>
              <a:gd name="connsiteY2844" fmla="*/ 2199776 h 6108771"/>
              <a:gd name="connsiteX2845" fmla="*/ 2265441 w 3211789"/>
              <a:gd name="connsiteY2845" fmla="*/ 2215226 h 6108771"/>
              <a:gd name="connsiteX2846" fmla="*/ 2296342 w 3211789"/>
              <a:gd name="connsiteY2846" fmla="*/ 2207501 h 6108771"/>
              <a:gd name="connsiteX2847" fmla="*/ 2305999 w 3211789"/>
              <a:gd name="connsiteY2847" fmla="*/ 2219089 h 6108771"/>
              <a:gd name="connsiteX2848" fmla="*/ 2302136 w 3211789"/>
              <a:gd name="connsiteY2848" fmla="*/ 2232608 h 6108771"/>
              <a:gd name="connsiteX2849" fmla="*/ 2296342 w 3211789"/>
              <a:gd name="connsiteY2849" fmla="*/ 2265441 h 6108771"/>
              <a:gd name="connsiteX2850" fmla="*/ 2267373 w 3211789"/>
              <a:gd name="connsiteY2850" fmla="*/ 2271235 h 6108771"/>
              <a:gd name="connsiteX2851" fmla="*/ 2190120 w 3211789"/>
              <a:gd name="connsiteY2851" fmla="*/ 2309861 h 6108771"/>
              <a:gd name="connsiteX2852" fmla="*/ 2182394 w 3211789"/>
              <a:gd name="connsiteY2852" fmla="*/ 2344625 h 6108771"/>
              <a:gd name="connsiteX2853" fmla="*/ 2242265 w 3211789"/>
              <a:gd name="connsiteY2853" fmla="*/ 2400633 h 6108771"/>
              <a:gd name="connsiteX2854" fmla="*/ 2284754 w 3211789"/>
              <a:gd name="connsiteY2854" fmla="*/ 2300204 h 6108771"/>
              <a:gd name="connsiteX2855" fmla="*/ 2292480 w 3211789"/>
              <a:gd name="connsiteY2855" fmla="*/ 2278960 h 6108771"/>
              <a:gd name="connsiteX2856" fmla="*/ 2294411 w 3211789"/>
              <a:gd name="connsiteY2856" fmla="*/ 2288617 h 6108771"/>
              <a:gd name="connsiteX2857" fmla="*/ 2400634 w 3211789"/>
              <a:gd name="connsiteY2857" fmla="*/ 2336900 h 6108771"/>
              <a:gd name="connsiteX2858" fmla="*/ 2495269 w 3211789"/>
              <a:gd name="connsiteY2858" fmla="*/ 2334968 h 6108771"/>
              <a:gd name="connsiteX2859" fmla="*/ 2541620 w 3211789"/>
              <a:gd name="connsiteY2859" fmla="*/ 2338831 h 6108771"/>
              <a:gd name="connsiteX2860" fmla="*/ 2674882 w 3211789"/>
              <a:gd name="connsiteY2860" fmla="*/ 2441191 h 6108771"/>
              <a:gd name="connsiteX2861" fmla="*/ 2694195 w 3211789"/>
              <a:gd name="connsiteY2861" fmla="*/ 2483680 h 6108771"/>
              <a:gd name="connsiteX2862" fmla="*/ 2750203 w 3211789"/>
              <a:gd name="connsiteY2862" fmla="*/ 2508787 h 6108771"/>
              <a:gd name="connsiteX2863" fmla="*/ 2875739 w 3211789"/>
              <a:gd name="connsiteY2863" fmla="*/ 2665224 h 6108771"/>
              <a:gd name="connsiteX2864" fmla="*/ 2860288 w 3211789"/>
              <a:gd name="connsiteY2864" fmla="*/ 2746340 h 6108771"/>
              <a:gd name="connsiteX2865" fmla="*/ 2645912 w 3211789"/>
              <a:gd name="connsiteY2865" fmla="*/ 2906640 h 6108771"/>
              <a:gd name="connsiteX2866" fmla="*/ 2526170 w 3211789"/>
              <a:gd name="connsiteY2866" fmla="*/ 2885395 h 6108771"/>
              <a:gd name="connsiteX2867" fmla="*/ 2501063 w 3211789"/>
              <a:gd name="connsiteY2867" fmla="*/ 2898914 h 6108771"/>
              <a:gd name="connsiteX2868" fmla="*/ 2460505 w 3211789"/>
              <a:gd name="connsiteY2868" fmla="*/ 2974236 h 6108771"/>
              <a:gd name="connsiteX2869" fmla="*/ 2317587 w 3211789"/>
              <a:gd name="connsiteY2869" fmla="*/ 3063077 h 6108771"/>
              <a:gd name="connsiteX2870" fmla="*/ 2267373 w 3211789"/>
              <a:gd name="connsiteY2870" fmla="*/ 3066939 h 6108771"/>
              <a:gd name="connsiteX2871" fmla="*/ 2228746 w 3211789"/>
              <a:gd name="connsiteY2871" fmla="*/ 3066939 h 6108771"/>
              <a:gd name="connsiteX2872" fmla="*/ 2051064 w 3211789"/>
              <a:gd name="connsiteY2872" fmla="*/ 2931747 h 6108771"/>
              <a:gd name="connsiteX2873" fmla="*/ 2043339 w 3211789"/>
              <a:gd name="connsiteY2873" fmla="*/ 2902777 h 6108771"/>
              <a:gd name="connsiteX2874" fmla="*/ 2033682 w 3211789"/>
              <a:gd name="connsiteY2874" fmla="*/ 2873807 h 6108771"/>
              <a:gd name="connsiteX2875" fmla="*/ 1987331 w 3211789"/>
              <a:gd name="connsiteY2875" fmla="*/ 2887326 h 6108771"/>
              <a:gd name="connsiteX2876" fmla="*/ 1919734 w 3211789"/>
              <a:gd name="connsiteY2876" fmla="*/ 2898914 h 6108771"/>
              <a:gd name="connsiteX2877" fmla="*/ 1844413 w 3211789"/>
              <a:gd name="connsiteY2877" fmla="*/ 2887326 h 6108771"/>
              <a:gd name="connsiteX2878" fmla="*/ 1745915 w 3211789"/>
              <a:gd name="connsiteY2878" fmla="*/ 2927884 h 6108771"/>
              <a:gd name="connsiteX2879" fmla="*/ 1738190 w 3211789"/>
              <a:gd name="connsiteY2879" fmla="*/ 2949129 h 6108771"/>
              <a:gd name="connsiteX2880" fmla="*/ 1747847 w 3211789"/>
              <a:gd name="connsiteY2880" fmla="*/ 2981961 h 6108771"/>
              <a:gd name="connsiteX2881" fmla="*/ 1747847 w 3211789"/>
              <a:gd name="connsiteY2881" fmla="*/ 3051489 h 6108771"/>
              <a:gd name="connsiteX2882" fmla="*/ 1809649 w 3211789"/>
              <a:gd name="connsiteY2882" fmla="*/ 2991618 h 6108771"/>
              <a:gd name="connsiteX2883" fmla="*/ 1838619 w 3211789"/>
              <a:gd name="connsiteY2883" fmla="*/ 2972304 h 6108771"/>
              <a:gd name="connsiteX2884" fmla="*/ 1857932 w 3211789"/>
              <a:gd name="connsiteY2884" fmla="*/ 2945266 h 6108771"/>
              <a:gd name="connsiteX2885" fmla="*/ 1888833 w 3211789"/>
              <a:gd name="connsiteY2885" fmla="*/ 2925953 h 6108771"/>
              <a:gd name="connsiteX2886" fmla="*/ 1935185 w 3211789"/>
              <a:gd name="connsiteY2886" fmla="*/ 2922090 h 6108771"/>
              <a:gd name="connsiteX2887" fmla="*/ 1995056 w 3211789"/>
              <a:gd name="connsiteY2887" fmla="*/ 2945266 h 6108771"/>
              <a:gd name="connsiteX2888" fmla="*/ 1890765 w 3211789"/>
              <a:gd name="connsiteY2888" fmla="*/ 3010931 h 6108771"/>
              <a:gd name="connsiteX2889" fmla="*/ 1892696 w 3211789"/>
              <a:gd name="connsiteY2889" fmla="*/ 3028313 h 6108771"/>
              <a:gd name="connsiteX2890" fmla="*/ 1859863 w 3211789"/>
              <a:gd name="connsiteY2890" fmla="*/ 3086252 h 6108771"/>
              <a:gd name="connsiteX2891" fmla="*/ 1844413 w 3211789"/>
              <a:gd name="connsiteY2891" fmla="*/ 3126810 h 6108771"/>
              <a:gd name="connsiteX2892" fmla="*/ 1823168 w 3211789"/>
              <a:gd name="connsiteY2892" fmla="*/ 3136467 h 6108771"/>
              <a:gd name="connsiteX2893" fmla="*/ 1794198 w 3211789"/>
              <a:gd name="connsiteY2893" fmla="*/ 3182819 h 6108771"/>
              <a:gd name="connsiteX2894" fmla="*/ 1794198 w 3211789"/>
              <a:gd name="connsiteY2894" fmla="*/ 3188612 h 6108771"/>
              <a:gd name="connsiteX2895" fmla="*/ 1811580 w 3211789"/>
              <a:gd name="connsiteY2895" fmla="*/ 3188612 h 6108771"/>
              <a:gd name="connsiteX2896" fmla="*/ 1850207 w 3211789"/>
              <a:gd name="connsiteY2896" fmla="*/ 3144192 h 6108771"/>
              <a:gd name="connsiteX2897" fmla="*/ 1877245 w 3211789"/>
              <a:gd name="connsiteY2897" fmla="*/ 3138398 h 6108771"/>
              <a:gd name="connsiteX2898" fmla="*/ 1906215 w 3211789"/>
              <a:gd name="connsiteY2898" fmla="*/ 3113291 h 6108771"/>
              <a:gd name="connsiteX2899" fmla="*/ 1973811 w 3211789"/>
              <a:gd name="connsiteY2899" fmla="*/ 3086252 h 6108771"/>
              <a:gd name="connsiteX2900" fmla="*/ 1998919 w 3211789"/>
              <a:gd name="connsiteY2900" fmla="*/ 3126810 h 6108771"/>
              <a:gd name="connsiteX2901" fmla="*/ 2014369 w 3211789"/>
              <a:gd name="connsiteY2901" fmla="*/ 3115222 h 6108771"/>
              <a:gd name="connsiteX2902" fmla="*/ 2072309 w 3211789"/>
              <a:gd name="connsiteY2902" fmla="*/ 3095909 h 6108771"/>
              <a:gd name="connsiteX2903" fmla="*/ 2041408 w 3211789"/>
              <a:gd name="connsiteY2903" fmla="*/ 3082390 h 6108771"/>
              <a:gd name="connsiteX2904" fmla="*/ 1983468 w 3211789"/>
              <a:gd name="connsiteY2904" fmla="*/ 3080458 h 6108771"/>
              <a:gd name="connsiteX2905" fmla="*/ 2031751 w 3211789"/>
              <a:gd name="connsiteY2905" fmla="*/ 3070802 h 6108771"/>
              <a:gd name="connsiteX2906" fmla="*/ 2107073 w 3211789"/>
              <a:gd name="connsiteY2906" fmla="*/ 3121016 h 6108771"/>
              <a:gd name="connsiteX2907" fmla="*/ 2060721 w 3211789"/>
              <a:gd name="connsiteY2907" fmla="*/ 3109428 h 6108771"/>
              <a:gd name="connsiteX2908" fmla="*/ 2002781 w 3211789"/>
              <a:gd name="connsiteY2908" fmla="*/ 3142261 h 6108771"/>
              <a:gd name="connsiteX2909" fmla="*/ 1987331 w 3211789"/>
              <a:gd name="connsiteY2909" fmla="*/ 3186681 h 6108771"/>
              <a:gd name="connsiteX2910" fmla="*/ 1898490 w 3211789"/>
              <a:gd name="connsiteY2910" fmla="*/ 3242690 h 6108771"/>
              <a:gd name="connsiteX2911" fmla="*/ 1792267 w 3211789"/>
              <a:gd name="connsiteY2911" fmla="*/ 3289041 h 6108771"/>
              <a:gd name="connsiteX2912" fmla="*/ 1761366 w 3211789"/>
              <a:gd name="connsiteY2912" fmla="*/ 3283247 h 6108771"/>
              <a:gd name="connsiteX2913" fmla="*/ 1743984 w 3211789"/>
              <a:gd name="connsiteY2913" fmla="*/ 3294835 h 6108771"/>
              <a:gd name="connsiteX2914" fmla="*/ 1633899 w 3211789"/>
              <a:gd name="connsiteY2914" fmla="*/ 3453204 h 6108771"/>
              <a:gd name="connsiteX2915" fmla="*/ 1618448 w 3211789"/>
              <a:gd name="connsiteY2915" fmla="*/ 3487967 h 6108771"/>
              <a:gd name="connsiteX2916" fmla="*/ 1595272 w 3211789"/>
              <a:gd name="connsiteY2916" fmla="*/ 3538182 h 6108771"/>
              <a:gd name="connsiteX2917" fmla="*/ 1558577 w 3211789"/>
              <a:gd name="connsiteY2917" fmla="*/ 3534319 h 6108771"/>
              <a:gd name="connsiteX2918" fmla="*/ 1531539 w 3211789"/>
              <a:gd name="connsiteY2918" fmla="*/ 3542044 h 6108771"/>
              <a:gd name="connsiteX2919" fmla="*/ 1612654 w 3211789"/>
              <a:gd name="connsiteY2919" fmla="*/ 3598053 h 6108771"/>
              <a:gd name="connsiteX2920" fmla="*/ 1631967 w 3211789"/>
              <a:gd name="connsiteY2920" fmla="*/ 3584533 h 6108771"/>
              <a:gd name="connsiteX2921" fmla="*/ 1701495 w 3211789"/>
              <a:gd name="connsiteY2921" fmla="*/ 3594190 h 6108771"/>
              <a:gd name="connsiteX2922" fmla="*/ 1664800 w 3211789"/>
              <a:gd name="connsiteY2922" fmla="*/ 3611572 h 6108771"/>
              <a:gd name="connsiteX2923" fmla="*/ 1630036 w 3211789"/>
              <a:gd name="connsiteY2923" fmla="*/ 3611572 h 6108771"/>
              <a:gd name="connsiteX2924" fmla="*/ 1525745 w 3211789"/>
              <a:gd name="connsiteY2924" fmla="*/ 3563289 h 6108771"/>
              <a:gd name="connsiteX2925" fmla="*/ 1510294 w 3211789"/>
              <a:gd name="connsiteY2925" fmla="*/ 3497624 h 6108771"/>
              <a:gd name="connsiteX2926" fmla="*/ 1510294 w 3211789"/>
              <a:gd name="connsiteY2926" fmla="*/ 3462860 h 6108771"/>
              <a:gd name="connsiteX2927" fmla="*/ 1541195 w 3211789"/>
              <a:gd name="connsiteY2927" fmla="*/ 3414577 h 6108771"/>
              <a:gd name="connsiteX2928" fmla="*/ 1541195 w 3211789"/>
              <a:gd name="connsiteY2928" fmla="*/ 3402989 h 6108771"/>
              <a:gd name="connsiteX2929" fmla="*/ 1562440 w 3211789"/>
              <a:gd name="connsiteY2929" fmla="*/ 3358569 h 6108771"/>
              <a:gd name="connsiteX2930" fmla="*/ 1448492 w 3211789"/>
              <a:gd name="connsiteY2930" fmla="*/ 3302560 h 6108771"/>
              <a:gd name="connsiteX2931" fmla="*/ 1444629 w 3211789"/>
              <a:gd name="connsiteY2931" fmla="*/ 3283247 h 6108771"/>
              <a:gd name="connsiteX2932" fmla="*/ 1394415 w 3211789"/>
              <a:gd name="connsiteY2932" fmla="*/ 3337324 h 6108771"/>
              <a:gd name="connsiteX2933" fmla="*/ 1413728 w 3211789"/>
              <a:gd name="connsiteY2933" fmla="*/ 3350844 h 6108771"/>
              <a:gd name="connsiteX2934" fmla="*/ 1471668 w 3211789"/>
              <a:gd name="connsiteY2934" fmla="*/ 3350844 h 6108771"/>
              <a:gd name="connsiteX2935" fmla="*/ 1481324 w 3211789"/>
              <a:gd name="connsiteY2935" fmla="*/ 3360500 h 6108771"/>
              <a:gd name="connsiteX2936" fmla="*/ 1479393 w 3211789"/>
              <a:gd name="connsiteY2936" fmla="*/ 3366294 h 6108771"/>
              <a:gd name="connsiteX2937" fmla="*/ 1328750 w 3211789"/>
              <a:gd name="connsiteY2937" fmla="*/ 3447410 h 6108771"/>
              <a:gd name="connsiteX2938" fmla="*/ 1380896 w 3211789"/>
              <a:gd name="connsiteY2938" fmla="*/ 3501487 h 6108771"/>
              <a:gd name="connsiteX2939" fmla="*/ 1342269 w 3211789"/>
              <a:gd name="connsiteY2939" fmla="*/ 3480242 h 6108771"/>
              <a:gd name="connsiteX2940" fmla="*/ 1328750 w 3211789"/>
              <a:gd name="connsiteY2940" fmla="*/ 3451272 h 6108771"/>
              <a:gd name="connsiteX2941" fmla="*/ 1326818 w 3211789"/>
              <a:gd name="connsiteY2941" fmla="*/ 3447410 h 6108771"/>
              <a:gd name="connsiteX2942" fmla="*/ 1266947 w 3211789"/>
              <a:gd name="connsiteY2942" fmla="*/ 3439684 h 6108771"/>
              <a:gd name="connsiteX2943" fmla="*/ 1245703 w 3211789"/>
              <a:gd name="connsiteY2943" fmla="*/ 3443547 h 6108771"/>
              <a:gd name="connsiteX2944" fmla="*/ 1392483 w 3211789"/>
              <a:gd name="connsiteY2944" fmla="*/ 3559426 h 6108771"/>
              <a:gd name="connsiteX2945" fmla="*/ 1409865 w 3211789"/>
              <a:gd name="connsiteY2945" fmla="*/ 3534319 h 6108771"/>
              <a:gd name="connsiteX2946" fmla="*/ 1411797 w 3211789"/>
              <a:gd name="connsiteY2946" fmla="*/ 3526594 h 6108771"/>
              <a:gd name="connsiteX2947" fmla="*/ 1533470 w 3211789"/>
              <a:gd name="connsiteY2947" fmla="*/ 3588396 h 6108771"/>
              <a:gd name="connsiteX2948" fmla="*/ 1546989 w 3211789"/>
              <a:gd name="connsiteY2948" fmla="*/ 3603847 h 6108771"/>
              <a:gd name="connsiteX2949" fmla="*/ 1539264 w 3211789"/>
              <a:gd name="connsiteY2949" fmla="*/ 3603847 h 6108771"/>
              <a:gd name="connsiteX2950" fmla="*/ 1456217 w 3211789"/>
              <a:gd name="connsiteY2950" fmla="*/ 3561358 h 6108771"/>
              <a:gd name="connsiteX2951" fmla="*/ 1440767 w 3211789"/>
              <a:gd name="connsiteY2951" fmla="*/ 3580671 h 6108771"/>
              <a:gd name="connsiteX2952" fmla="*/ 1498706 w 3211789"/>
              <a:gd name="connsiteY2952" fmla="*/ 3615435 h 6108771"/>
              <a:gd name="connsiteX2953" fmla="*/ 1728534 w 3211789"/>
              <a:gd name="connsiteY2953" fmla="*/ 3735177 h 6108771"/>
              <a:gd name="connsiteX2954" fmla="*/ 1745915 w 3211789"/>
              <a:gd name="connsiteY2954" fmla="*/ 3719726 h 6108771"/>
              <a:gd name="connsiteX2955" fmla="*/ 1738190 w 3211789"/>
              <a:gd name="connsiteY2955" fmla="*/ 3704275 h 6108771"/>
              <a:gd name="connsiteX2956" fmla="*/ 1614586 w 3211789"/>
              <a:gd name="connsiteY2956" fmla="*/ 3640542 h 6108771"/>
              <a:gd name="connsiteX2957" fmla="*/ 1616517 w 3211789"/>
              <a:gd name="connsiteY2957" fmla="*/ 3630885 h 6108771"/>
              <a:gd name="connsiteX2958" fmla="*/ 1742053 w 3211789"/>
              <a:gd name="connsiteY2958" fmla="*/ 3700413 h 6108771"/>
              <a:gd name="connsiteX2959" fmla="*/ 1763297 w 3211789"/>
              <a:gd name="connsiteY2959" fmla="*/ 3710069 h 6108771"/>
              <a:gd name="connsiteX2960" fmla="*/ 1782611 w 3211789"/>
              <a:gd name="connsiteY2960" fmla="*/ 3727451 h 6108771"/>
              <a:gd name="connsiteX2961" fmla="*/ 1811580 w 3211789"/>
              <a:gd name="connsiteY2961" fmla="*/ 3744833 h 6108771"/>
              <a:gd name="connsiteX2962" fmla="*/ 1877245 w 3211789"/>
              <a:gd name="connsiteY2962" fmla="*/ 3802773 h 6108771"/>
              <a:gd name="connsiteX2963" fmla="*/ 1929391 w 3211789"/>
              <a:gd name="connsiteY2963" fmla="*/ 3864575 h 6108771"/>
              <a:gd name="connsiteX2964" fmla="*/ 2041408 w 3211789"/>
              <a:gd name="connsiteY2964" fmla="*/ 4225732 h 6108771"/>
              <a:gd name="connsiteX2965" fmla="*/ 1991193 w 3211789"/>
              <a:gd name="connsiteY2965" fmla="*/ 4451697 h 6108771"/>
              <a:gd name="connsiteX2966" fmla="*/ 1985399 w 3211789"/>
              <a:gd name="connsiteY2966" fmla="*/ 4451697 h 6108771"/>
              <a:gd name="connsiteX2967" fmla="*/ 1969949 w 3211789"/>
              <a:gd name="connsiteY2967" fmla="*/ 4434315 h 6108771"/>
              <a:gd name="connsiteX2968" fmla="*/ 1952567 w 3211789"/>
              <a:gd name="connsiteY2968" fmla="*/ 4440109 h 6108771"/>
              <a:gd name="connsiteX2969" fmla="*/ 1935185 w 3211789"/>
              <a:gd name="connsiteY2969" fmla="*/ 4443972 h 6108771"/>
              <a:gd name="connsiteX2970" fmla="*/ 1964155 w 3211789"/>
              <a:gd name="connsiteY2970" fmla="*/ 4476804 h 6108771"/>
              <a:gd name="connsiteX2971" fmla="*/ 1983468 w 3211789"/>
              <a:gd name="connsiteY2971" fmla="*/ 4472942 h 6108771"/>
              <a:gd name="connsiteX2972" fmla="*/ 1749778 w 3211789"/>
              <a:gd name="connsiteY2972" fmla="*/ 4940322 h 6108771"/>
              <a:gd name="connsiteX2973" fmla="*/ 1728534 w 3211789"/>
              <a:gd name="connsiteY2973" fmla="*/ 5004055 h 6108771"/>
              <a:gd name="connsiteX2974" fmla="*/ 1684113 w 3211789"/>
              <a:gd name="connsiteY2974" fmla="*/ 5081308 h 6108771"/>
              <a:gd name="connsiteX2975" fmla="*/ 1649349 w 3211789"/>
              <a:gd name="connsiteY2975" fmla="*/ 5042682 h 6108771"/>
              <a:gd name="connsiteX2976" fmla="*/ 1649349 w 3211789"/>
              <a:gd name="connsiteY2976" fmla="*/ 5005986 h 6108771"/>
              <a:gd name="connsiteX2977" fmla="*/ 1664800 w 3211789"/>
              <a:gd name="connsiteY2977" fmla="*/ 4909420 h 6108771"/>
              <a:gd name="connsiteX2978" fmla="*/ 1747847 w 3211789"/>
              <a:gd name="connsiteY2978" fmla="*/ 4650623 h 6108771"/>
              <a:gd name="connsiteX2979" fmla="*/ 1784542 w 3211789"/>
              <a:gd name="connsiteY2979" fmla="*/ 4559851 h 6108771"/>
              <a:gd name="connsiteX2980" fmla="*/ 1827031 w 3211789"/>
              <a:gd name="connsiteY2980" fmla="*/ 4442040 h 6108771"/>
              <a:gd name="connsiteX2981" fmla="*/ 1821237 w 3211789"/>
              <a:gd name="connsiteY2981" fmla="*/ 4434315 h 6108771"/>
              <a:gd name="connsiteX2982" fmla="*/ 1755572 w 3211789"/>
              <a:gd name="connsiteY2982" fmla="*/ 4434315 h 6108771"/>
              <a:gd name="connsiteX2983" fmla="*/ 1703426 w 3211789"/>
              <a:gd name="connsiteY2983" fmla="*/ 4424659 h 6108771"/>
              <a:gd name="connsiteX2984" fmla="*/ 1689907 w 3211789"/>
              <a:gd name="connsiteY2984" fmla="*/ 4453628 h 6108771"/>
              <a:gd name="connsiteX2985" fmla="*/ 1664800 w 3211789"/>
              <a:gd name="connsiteY2985" fmla="*/ 4552126 h 6108771"/>
              <a:gd name="connsiteX2986" fmla="*/ 1678319 w 3211789"/>
              <a:gd name="connsiteY2986" fmla="*/ 4554057 h 6108771"/>
              <a:gd name="connsiteX2987" fmla="*/ 1774885 w 3211789"/>
              <a:gd name="connsiteY2987" fmla="*/ 4525087 h 6108771"/>
              <a:gd name="connsiteX2988" fmla="*/ 1743984 w 3211789"/>
              <a:gd name="connsiteY2988" fmla="*/ 4602340 h 6108771"/>
              <a:gd name="connsiteX2989" fmla="*/ 1620379 w 3211789"/>
              <a:gd name="connsiteY2989" fmla="*/ 5025300 h 6108771"/>
              <a:gd name="connsiteX2990" fmla="*/ 1682182 w 3211789"/>
              <a:gd name="connsiteY2990" fmla="*/ 5114140 h 6108771"/>
              <a:gd name="connsiteX2991" fmla="*/ 1759435 w 3211789"/>
              <a:gd name="connsiteY2991" fmla="*/ 4992467 h 6108771"/>
              <a:gd name="connsiteX2992" fmla="*/ 1788405 w 3211789"/>
              <a:gd name="connsiteY2992" fmla="*/ 4919077 h 6108771"/>
              <a:gd name="connsiteX2993" fmla="*/ 1815443 w 3211789"/>
              <a:gd name="connsiteY2993" fmla="*/ 4849549 h 6108771"/>
              <a:gd name="connsiteX2994" fmla="*/ 1954498 w 3211789"/>
              <a:gd name="connsiteY2994" fmla="*/ 4584958 h 6108771"/>
              <a:gd name="connsiteX2995" fmla="*/ 1983468 w 3211789"/>
              <a:gd name="connsiteY2995" fmla="*/ 4631310 h 6108771"/>
              <a:gd name="connsiteX2996" fmla="*/ 2022095 w 3211789"/>
              <a:gd name="connsiteY2996" fmla="*/ 4677662 h 6108771"/>
              <a:gd name="connsiteX2997" fmla="*/ 2132180 w 3211789"/>
              <a:gd name="connsiteY2997" fmla="*/ 4847618 h 6108771"/>
              <a:gd name="connsiteX2998" fmla="*/ 2122523 w 3211789"/>
              <a:gd name="connsiteY2998" fmla="*/ 4938390 h 6108771"/>
              <a:gd name="connsiteX2999" fmla="*/ 2134111 w 3211789"/>
              <a:gd name="connsiteY2999" fmla="*/ 5002124 h 6108771"/>
              <a:gd name="connsiteX3000" fmla="*/ 2155356 w 3211789"/>
              <a:gd name="connsiteY3000" fmla="*/ 5023368 h 6108771"/>
              <a:gd name="connsiteX3001" fmla="*/ 2217158 w 3211789"/>
              <a:gd name="connsiteY3001" fmla="*/ 5094827 h 6108771"/>
              <a:gd name="connsiteX3002" fmla="*/ 2224883 w 3211789"/>
              <a:gd name="connsiteY3002" fmla="*/ 5123797 h 6108771"/>
              <a:gd name="connsiteX3003" fmla="*/ 2224883 w 3211789"/>
              <a:gd name="connsiteY3003" fmla="*/ 5164355 h 6108771"/>
              <a:gd name="connsiteX3004" fmla="*/ 2068446 w 3211789"/>
              <a:gd name="connsiteY3004" fmla="*/ 5023368 h 6108771"/>
              <a:gd name="connsiteX3005" fmla="*/ 1981537 w 3211789"/>
              <a:gd name="connsiteY3005" fmla="*/ 4828305 h 6108771"/>
              <a:gd name="connsiteX3006" fmla="*/ 1919734 w 3211789"/>
              <a:gd name="connsiteY3006" fmla="*/ 4903626 h 6108771"/>
              <a:gd name="connsiteX3007" fmla="*/ 1925528 w 3211789"/>
              <a:gd name="connsiteY3007" fmla="*/ 4934528 h 6108771"/>
              <a:gd name="connsiteX3008" fmla="*/ 1983468 w 3211789"/>
              <a:gd name="connsiteY3008" fmla="*/ 5027231 h 6108771"/>
              <a:gd name="connsiteX3009" fmla="*/ 2025957 w 3211789"/>
              <a:gd name="connsiteY3009" fmla="*/ 5089033 h 6108771"/>
              <a:gd name="connsiteX3010" fmla="*/ 2068446 w 3211789"/>
              <a:gd name="connsiteY3010" fmla="*/ 5224226 h 6108771"/>
              <a:gd name="connsiteX3011" fmla="*/ 2070378 w 3211789"/>
              <a:gd name="connsiteY3011" fmla="*/ 5338174 h 6108771"/>
              <a:gd name="connsiteX3012" fmla="*/ 2192051 w 3211789"/>
              <a:gd name="connsiteY3012" fmla="*/ 5529375 h 6108771"/>
              <a:gd name="connsiteX3013" fmla="*/ 2141837 w 3211789"/>
              <a:gd name="connsiteY3013" fmla="*/ 5535169 h 6108771"/>
              <a:gd name="connsiteX3014" fmla="*/ 1964155 w 3211789"/>
              <a:gd name="connsiteY3014" fmla="*/ 5247402 h 6108771"/>
              <a:gd name="connsiteX3015" fmla="*/ 1942910 w 3211789"/>
              <a:gd name="connsiteY3015" fmla="*/ 5166286 h 6108771"/>
              <a:gd name="connsiteX3016" fmla="*/ 1883039 w 3211789"/>
              <a:gd name="connsiteY3016" fmla="*/ 5104484 h 6108771"/>
              <a:gd name="connsiteX3017" fmla="*/ 1830894 w 3211789"/>
              <a:gd name="connsiteY3017" fmla="*/ 5168218 h 6108771"/>
              <a:gd name="connsiteX3018" fmla="*/ 1873383 w 3211789"/>
              <a:gd name="connsiteY3018" fmla="*/ 5371006 h 6108771"/>
              <a:gd name="connsiteX3019" fmla="*/ 1788405 w 3211789"/>
              <a:gd name="connsiteY3019" fmla="*/ 5608559 h 6108771"/>
              <a:gd name="connsiteX3020" fmla="*/ 1925528 w 3211789"/>
              <a:gd name="connsiteY3020" fmla="*/ 5956197 h 6108771"/>
              <a:gd name="connsiteX3021" fmla="*/ 1902353 w 3211789"/>
              <a:gd name="connsiteY3021" fmla="*/ 6066282 h 6108771"/>
              <a:gd name="connsiteX3022" fmla="*/ 1890765 w 3211789"/>
              <a:gd name="connsiteY3022" fmla="*/ 6099115 h 6108771"/>
              <a:gd name="connsiteX3023" fmla="*/ 1873383 w 3211789"/>
              <a:gd name="connsiteY3023" fmla="*/ 6108771 h 6108771"/>
              <a:gd name="connsiteX3024" fmla="*/ 1873383 w 3211789"/>
              <a:gd name="connsiteY3024" fmla="*/ 6091389 h 6108771"/>
              <a:gd name="connsiteX3025" fmla="*/ 1886902 w 3211789"/>
              <a:gd name="connsiteY3025" fmla="*/ 6019930 h 6108771"/>
              <a:gd name="connsiteX3026" fmla="*/ 1649349 w 3211789"/>
              <a:gd name="connsiteY3026" fmla="*/ 5658773 h 6108771"/>
              <a:gd name="connsiteX3027" fmla="*/ 1631967 w 3211789"/>
              <a:gd name="connsiteY3027" fmla="*/ 5600834 h 6108771"/>
              <a:gd name="connsiteX3028" fmla="*/ 1631967 w 3211789"/>
              <a:gd name="connsiteY3028" fmla="*/ 5552551 h 6108771"/>
              <a:gd name="connsiteX3029" fmla="*/ 1645487 w 3211789"/>
              <a:gd name="connsiteY3029" fmla="*/ 5508130 h 6108771"/>
              <a:gd name="connsiteX3030" fmla="*/ 1670594 w 3211789"/>
              <a:gd name="connsiteY3030" fmla="*/ 5465641 h 6108771"/>
              <a:gd name="connsiteX3031" fmla="*/ 1695701 w 3211789"/>
              <a:gd name="connsiteY3031" fmla="*/ 5399976 h 6108771"/>
              <a:gd name="connsiteX3032" fmla="*/ 1628105 w 3211789"/>
              <a:gd name="connsiteY3032" fmla="*/ 5328517 h 6108771"/>
              <a:gd name="connsiteX3033" fmla="*/ 1564371 w 3211789"/>
              <a:gd name="connsiteY3033" fmla="*/ 5351693 h 6108771"/>
              <a:gd name="connsiteX3034" fmla="*/ 1419522 w 3211789"/>
              <a:gd name="connsiteY3034" fmla="*/ 5539031 h 6108771"/>
              <a:gd name="connsiteX3035" fmla="*/ 1448492 w 3211789"/>
              <a:gd name="connsiteY3035" fmla="*/ 5641391 h 6108771"/>
              <a:gd name="connsiteX3036" fmla="*/ 1479393 w 3211789"/>
              <a:gd name="connsiteY3036" fmla="*/ 5764996 h 6108771"/>
              <a:gd name="connsiteX3037" fmla="*/ 1400209 w 3211789"/>
              <a:gd name="connsiteY3037" fmla="*/ 5884738 h 6108771"/>
              <a:gd name="connsiteX3038" fmla="*/ 1423385 w 3211789"/>
              <a:gd name="connsiteY3038" fmla="*/ 5813279 h 6108771"/>
              <a:gd name="connsiteX3039" fmla="*/ 1361582 w 3211789"/>
              <a:gd name="connsiteY3039" fmla="*/ 5627872 h 6108771"/>
              <a:gd name="connsiteX3040" fmla="*/ 1319093 w 3211789"/>
              <a:gd name="connsiteY3040" fmla="*/ 5502336 h 6108771"/>
              <a:gd name="connsiteX3041" fmla="*/ 1313299 w 3211789"/>
              <a:gd name="connsiteY3041" fmla="*/ 5463710 h 6108771"/>
              <a:gd name="connsiteX3042" fmla="*/ 1313299 w 3211789"/>
              <a:gd name="connsiteY3042" fmla="*/ 5415427 h 6108771"/>
              <a:gd name="connsiteX3043" fmla="*/ 1321025 w 3211789"/>
              <a:gd name="connsiteY3043" fmla="*/ 5374869 h 6108771"/>
              <a:gd name="connsiteX3044" fmla="*/ 1548921 w 3211789"/>
              <a:gd name="connsiteY3044" fmla="*/ 5121866 h 6108771"/>
              <a:gd name="connsiteX3045" fmla="*/ 1566302 w 3211789"/>
              <a:gd name="connsiteY3045" fmla="*/ 5079377 h 6108771"/>
              <a:gd name="connsiteX3046" fmla="*/ 1531539 w 3211789"/>
              <a:gd name="connsiteY3046" fmla="*/ 5040750 h 6108771"/>
              <a:gd name="connsiteX3047" fmla="*/ 1489050 w 3211789"/>
              <a:gd name="connsiteY3047" fmla="*/ 5058132 h 6108771"/>
              <a:gd name="connsiteX3048" fmla="*/ 1434973 w 3211789"/>
              <a:gd name="connsiteY3048" fmla="*/ 5112209 h 6108771"/>
              <a:gd name="connsiteX3049" fmla="*/ 1367376 w 3211789"/>
              <a:gd name="connsiteY3049" fmla="*/ 5146973 h 6108771"/>
              <a:gd name="connsiteX3050" fmla="*/ 1338406 w 3211789"/>
              <a:gd name="connsiteY3050" fmla="*/ 5154698 h 6108771"/>
              <a:gd name="connsiteX3051" fmla="*/ 1301711 w 3211789"/>
              <a:gd name="connsiteY3051" fmla="*/ 5164355 h 6108771"/>
              <a:gd name="connsiteX3052" fmla="*/ 1180038 w 3211789"/>
              <a:gd name="connsiteY3052" fmla="*/ 5276372 h 6108771"/>
              <a:gd name="connsiteX3053" fmla="*/ 1158793 w 3211789"/>
              <a:gd name="connsiteY3053" fmla="*/ 5382594 h 6108771"/>
              <a:gd name="connsiteX3054" fmla="*/ 1120167 w 3211789"/>
              <a:gd name="connsiteY3054" fmla="*/ 5457916 h 6108771"/>
              <a:gd name="connsiteX3055" fmla="*/ 1137549 w 3211789"/>
              <a:gd name="connsiteY3055" fmla="*/ 5394182 h 6108771"/>
              <a:gd name="connsiteX3056" fmla="*/ 1141412 w 3211789"/>
              <a:gd name="connsiteY3056" fmla="*/ 5376800 h 6108771"/>
              <a:gd name="connsiteX3057" fmla="*/ 1141412 w 3211789"/>
              <a:gd name="connsiteY3057" fmla="*/ 5343968 h 6108771"/>
              <a:gd name="connsiteX3058" fmla="*/ 1131755 w 3211789"/>
              <a:gd name="connsiteY3058" fmla="*/ 5272509 h 6108771"/>
              <a:gd name="connsiteX3059" fmla="*/ 1131755 w 3211789"/>
              <a:gd name="connsiteY3059" fmla="*/ 5214569 h 6108771"/>
              <a:gd name="connsiteX3060" fmla="*/ 1228321 w 3211789"/>
              <a:gd name="connsiteY3060" fmla="*/ 5075514 h 6108771"/>
              <a:gd name="connsiteX3061" fmla="*/ 1340338 w 3211789"/>
              <a:gd name="connsiteY3061" fmla="*/ 5027231 h 6108771"/>
              <a:gd name="connsiteX3062" fmla="*/ 1402140 w 3211789"/>
              <a:gd name="connsiteY3062" fmla="*/ 4965429 h 6108771"/>
              <a:gd name="connsiteX3063" fmla="*/ 1490981 w 3211789"/>
              <a:gd name="connsiteY3063" fmla="*/ 4820580 h 6108771"/>
              <a:gd name="connsiteX3064" fmla="*/ 1429179 w 3211789"/>
              <a:gd name="connsiteY3064" fmla="*/ 4785816 h 6108771"/>
              <a:gd name="connsiteX3065" fmla="*/ 1118236 w 3211789"/>
              <a:gd name="connsiteY3065" fmla="*/ 5031094 h 6108771"/>
              <a:gd name="connsiteX3066" fmla="*/ 1083472 w 3211789"/>
              <a:gd name="connsiteY3066" fmla="*/ 5027231 h 6108771"/>
              <a:gd name="connsiteX3067" fmla="*/ 1365445 w 3211789"/>
              <a:gd name="connsiteY3067" fmla="*/ 4646761 h 6108771"/>
              <a:gd name="connsiteX3068" fmla="*/ 1239909 w 3211789"/>
              <a:gd name="connsiteY3068" fmla="*/ 4517362 h 6108771"/>
              <a:gd name="connsiteX3069" fmla="*/ 1232184 w 3211789"/>
              <a:gd name="connsiteY3069" fmla="*/ 4505774 h 6108771"/>
              <a:gd name="connsiteX3070" fmla="*/ 1064159 w 3211789"/>
              <a:gd name="connsiteY3070" fmla="*/ 4554057 h 6108771"/>
              <a:gd name="connsiteX3071" fmla="*/ 838194 w 3211789"/>
              <a:gd name="connsiteY3071" fmla="*/ 4395689 h 6108771"/>
              <a:gd name="connsiteX3072" fmla="*/ 832400 w 3211789"/>
              <a:gd name="connsiteY3072" fmla="*/ 4357062 h 6108771"/>
              <a:gd name="connsiteX3073" fmla="*/ 832400 w 3211789"/>
              <a:gd name="connsiteY3073" fmla="*/ 4320367 h 6108771"/>
              <a:gd name="connsiteX3074" fmla="*/ 882614 w 3211789"/>
              <a:gd name="connsiteY3074" fmla="*/ 4208351 h 6108771"/>
              <a:gd name="connsiteX3075" fmla="*/ 956005 w 3211789"/>
              <a:gd name="connsiteY3075" fmla="*/ 4167793 h 6108771"/>
              <a:gd name="connsiteX3076" fmla="*/ 990768 w 3211789"/>
              <a:gd name="connsiteY3076" fmla="*/ 4125304 h 6108771"/>
              <a:gd name="connsiteX3077" fmla="*/ 1004288 w 3211789"/>
              <a:gd name="connsiteY3077" fmla="*/ 4080883 h 6108771"/>
              <a:gd name="connsiteX3078" fmla="*/ 1197420 w 3211789"/>
              <a:gd name="connsiteY3078" fmla="*/ 3955347 h 6108771"/>
              <a:gd name="connsiteX3079" fmla="*/ 1257291 w 3211789"/>
              <a:gd name="connsiteY3079" fmla="*/ 3957279 h 6108771"/>
              <a:gd name="connsiteX3080" fmla="*/ 1268879 w 3211789"/>
              <a:gd name="connsiteY3080" fmla="*/ 3955347 h 6108771"/>
              <a:gd name="connsiteX3081" fmla="*/ 1309437 w 3211789"/>
              <a:gd name="connsiteY3081" fmla="*/ 3916721 h 6108771"/>
              <a:gd name="connsiteX3082" fmla="*/ 1216733 w 3211789"/>
              <a:gd name="connsiteY3082" fmla="*/ 3806635 h 6108771"/>
              <a:gd name="connsiteX3083" fmla="*/ 1249566 w 3211789"/>
              <a:gd name="connsiteY3083" fmla="*/ 3812429 h 6108771"/>
              <a:gd name="connsiteX3084" fmla="*/ 1489050 w 3211789"/>
              <a:gd name="connsiteY3084" fmla="*/ 3920583 h 6108771"/>
              <a:gd name="connsiteX3085" fmla="*/ 1709220 w 3211789"/>
              <a:gd name="connsiteY3085" fmla="*/ 4049982 h 6108771"/>
              <a:gd name="connsiteX3086" fmla="*/ 1697632 w 3211789"/>
              <a:gd name="connsiteY3086" fmla="*/ 4049982 h 6108771"/>
              <a:gd name="connsiteX3087" fmla="*/ 1682182 w 3211789"/>
              <a:gd name="connsiteY3087" fmla="*/ 4042257 h 6108771"/>
              <a:gd name="connsiteX3088" fmla="*/ 1672525 w 3211789"/>
              <a:gd name="connsiteY3088" fmla="*/ 4051913 h 6108771"/>
              <a:gd name="connsiteX3089" fmla="*/ 1697632 w 3211789"/>
              <a:gd name="connsiteY3089" fmla="*/ 4107922 h 6108771"/>
              <a:gd name="connsiteX3090" fmla="*/ 1691838 w 3211789"/>
              <a:gd name="connsiteY3090" fmla="*/ 4131098 h 6108771"/>
              <a:gd name="connsiteX3091" fmla="*/ 1631967 w 3211789"/>
              <a:gd name="connsiteY3091" fmla="*/ 4057707 h 6108771"/>
              <a:gd name="connsiteX3092" fmla="*/ 1649349 w 3211789"/>
              <a:gd name="connsiteY3092" fmla="*/ 4044188 h 6108771"/>
              <a:gd name="connsiteX3093" fmla="*/ 1633899 w 3211789"/>
              <a:gd name="connsiteY3093" fmla="*/ 4028737 h 6108771"/>
              <a:gd name="connsiteX3094" fmla="*/ 1402140 w 3211789"/>
              <a:gd name="connsiteY3094" fmla="*/ 3951485 h 6108771"/>
              <a:gd name="connsiteX3095" fmla="*/ 1346132 w 3211789"/>
              <a:gd name="connsiteY3095" fmla="*/ 3893545 h 6108771"/>
              <a:gd name="connsiteX3096" fmla="*/ 1344200 w 3211789"/>
              <a:gd name="connsiteY3096" fmla="*/ 3897408 h 6108771"/>
              <a:gd name="connsiteX3097" fmla="*/ 1349994 w 3211789"/>
              <a:gd name="connsiteY3097" fmla="*/ 3912858 h 6108771"/>
              <a:gd name="connsiteX3098" fmla="*/ 1475530 w 3211789"/>
              <a:gd name="connsiteY3098" fmla="*/ 4003630 h 6108771"/>
              <a:gd name="connsiteX3099" fmla="*/ 1628105 w 3211789"/>
              <a:gd name="connsiteY3099" fmla="*/ 4055776 h 6108771"/>
              <a:gd name="connsiteX3100" fmla="*/ 1527676 w 3211789"/>
              <a:gd name="connsiteY3100" fmla="*/ 4028737 h 6108771"/>
              <a:gd name="connsiteX3101" fmla="*/ 1483256 w 3211789"/>
              <a:gd name="connsiteY3101" fmla="*/ 4028737 h 6108771"/>
              <a:gd name="connsiteX3102" fmla="*/ 1433041 w 3211789"/>
              <a:gd name="connsiteY3102" fmla="*/ 4017150 h 6108771"/>
              <a:gd name="connsiteX3103" fmla="*/ 1332612 w 3211789"/>
              <a:gd name="connsiteY3103" fmla="*/ 3943759 h 6108771"/>
              <a:gd name="connsiteX3104" fmla="*/ 1319093 w 3211789"/>
              <a:gd name="connsiteY3104" fmla="*/ 3936034 h 6108771"/>
              <a:gd name="connsiteX3105" fmla="*/ 1295917 w 3211789"/>
              <a:gd name="connsiteY3105" fmla="*/ 3961141 h 6108771"/>
              <a:gd name="connsiteX3106" fmla="*/ 1305574 w 3211789"/>
              <a:gd name="connsiteY3106" fmla="*/ 3972729 h 6108771"/>
              <a:gd name="connsiteX3107" fmla="*/ 1375102 w 3211789"/>
              <a:gd name="connsiteY3107" fmla="*/ 4013287 h 6108771"/>
              <a:gd name="connsiteX3108" fmla="*/ 1402140 w 3211789"/>
              <a:gd name="connsiteY3108" fmla="*/ 4059639 h 6108771"/>
              <a:gd name="connsiteX3109" fmla="*/ 1429179 w 3211789"/>
              <a:gd name="connsiteY3109" fmla="*/ 4075089 h 6108771"/>
              <a:gd name="connsiteX3110" fmla="*/ 1473599 w 3211789"/>
              <a:gd name="connsiteY3110" fmla="*/ 4061570 h 6108771"/>
              <a:gd name="connsiteX3111" fmla="*/ 1496775 w 3211789"/>
              <a:gd name="connsiteY3111" fmla="*/ 4059639 h 6108771"/>
              <a:gd name="connsiteX3112" fmla="*/ 1504500 w 3211789"/>
              <a:gd name="connsiteY3112" fmla="*/ 4063501 h 6108771"/>
              <a:gd name="connsiteX3113" fmla="*/ 1510294 w 3211789"/>
              <a:gd name="connsiteY3113" fmla="*/ 4059639 h 6108771"/>
              <a:gd name="connsiteX3114" fmla="*/ 1550852 w 3211789"/>
              <a:gd name="connsiteY3114" fmla="*/ 4063501 h 6108771"/>
              <a:gd name="connsiteX3115" fmla="*/ 1678319 w 3211789"/>
              <a:gd name="connsiteY3115" fmla="*/ 4175518 h 6108771"/>
              <a:gd name="connsiteX3116" fmla="*/ 1684113 w 3211789"/>
              <a:gd name="connsiteY3116" fmla="*/ 4165861 h 6108771"/>
              <a:gd name="connsiteX3117" fmla="*/ 1695701 w 3211789"/>
              <a:gd name="connsiteY3117" fmla="*/ 4239252 h 6108771"/>
              <a:gd name="connsiteX3118" fmla="*/ 1564371 w 3211789"/>
              <a:gd name="connsiteY3118" fmla="*/ 4409208 h 6108771"/>
              <a:gd name="connsiteX3119" fmla="*/ 1521882 w 3211789"/>
              <a:gd name="connsiteY3119" fmla="*/ 4411139 h 6108771"/>
              <a:gd name="connsiteX3120" fmla="*/ 1481324 w 3211789"/>
              <a:gd name="connsiteY3120" fmla="*/ 4409208 h 6108771"/>
              <a:gd name="connsiteX3121" fmla="*/ 1436904 w 3211789"/>
              <a:gd name="connsiteY3121" fmla="*/ 4401483 h 6108771"/>
              <a:gd name="connsiteX3122" fmla="*/ 1268879 w 3211789"/>
              <a:gd name="connsiteY3122" fmla="*/ 4453628 h 6108771"/>
              <a:gd name="connsiteX3123" fmla="*/ 1102785 w 3211789"/>
              <a:gd name="connsiteY3123" fmla="*/ 4341612 h 6108771"/>
              <a:gd name="connsiteX3124" fmla="*/ 1093128 w 3211789"/>
              <a:gd name="connsiteY3124" fmla="*/ 4302985 h 6108771"/>
              <a:gd name="connsiteX3125" fmla="*/ 1093128 w 3211789"/>
              <a:gd name="connsiteY3125" fmla="*/ 4254702 h 6108771"/>
              <a:gd name="connsiteX3126" fmla="*/ 1257291 w 3211789"/>
              <a:gd name="connsiteY3126" fmla="*/ 4113716 h 6108771"/>
              <a:gd name="connsiteX3127" fmla="*/ 1396346 w 3211789"/>
              <a:gd name="connsiteY3127" fmla="*/ 4245046 h 6108771"/>
              <a:gd name="connsiteX3128" fmla="*/ 1278535 w 3211789"/>
              <a:gd name="connsiteY3128" fmla="*/ 4360925 h 6108771"/>
              <a:gd name="connsiteX3129" fmla="*/ 1191626 w 3211789"/>
              <a:gd name="connsiteY3129" fmla="*/ 4270153 h 6108771"/>
              <a:gd name="connsiteX3130" fmla="*/ 1245703 w 3211789"/>
              <a:gd name="connsiteY3130" fmla="*/ 4208351 h 6108771"/>
              <a:gd name="connsiteX3131" fmla="*/ 1268879 w 3211789"/>
              <a:gd name="connsiteY3131" fmla="*/ 4223801 h 6108771"/>
              <a:gd name="connsiteX3132" fmla="*/ 1230252 w 3211789"/>
              <a:gd name="connsiteY3132" fmla="*/ 4272084 h 6108771"/>
              <a:gd name="connsiteX3133" fmla="*/ 1276604 w 3211789"/>
              <a:gd name="connsiteY3133" fmla="*/ 4318436 h 6108771"/>
              <a:gd name="connsiteX3134" fmla="*/ 1359651 w 3211789"/>
              <a:gd name="connsiteY3134" fmla="*/ 4245046 h 6108771"/>
              <a:gd name="connsiteX3135" fmla="*/ 1255360 w 3211789"/>
              <a:gd name="connsiteY3135" fmla="*/ 4158136 h 6108771"/>
              <a:gd name="connsiteX3136" fmla="*/ 1129824 w 3211789"/>
              <a:gd name="connsiteY3136" fmla="*/ 4275947 h 6108771"/>
              <a:gd name="connsiteX3137" fmla="*/ 1270810 w 3211789"/>
              <a:gd name="connsiteY3137" fmla="*/ 4413071 h 6108771"/>
              <a:gd name="connsiteX3138" fmla="*/ 1415659 w 3211789"/>
              <a:gd name="connsiteY3138" fmla="*/ 4345474 h 6108771"/>
              <a:gd name="connsiteX3139" fmla="*/ 1523813 w 3211789"/>
              <a:gd name="connsiteY3139" fmla="*/ 4382170 h 6108771"/>
              <a:gd name="connsiteX3140" fmla="*/ 1655143 w 3211789"/>
              <a:gd name="connsiteY3140" fmla="*/ 4231526 h 6108771"/>
              <a:gd name="connsiteX3141" fmla="*/ 1510294 w 3211789"/>
              <a:gd name="connsiteY3141" fmla="*/ 4088608 h 6108771"/>
              <a:gd name="connsiteX3142" fmla="*/ 1413728 w 3211789"/>
              <a:gd name="connsiteY3142" fmla="*/ 4107922 h 6108771"/>
              <a:gd name="connsiteX3143" fmla="*/ 1361582 w 3211789"/>
              <a:gd name="connsiteY3143" fmla="*/ 4044188 h 6108771"/>
              <a:gd name="connsiteX3144" fmla="*/ 1218664 w 3211789"/>
              <a:gd name="connsiteY3144" fmla="*/ 3982386 h 6108771"/>
              <a:gd name="connsiteX3145" fmla="*/ 1021670 w 3211789"/>
              <a:gd name="connsiteY3145" fmla="*/ 4109853 h 6108771"/>
              <a:gd name="connsiteX3146" fmla="*/ 1015876 w 3211789"/>
              <a:gd name="connsiteY3146" fmla="*/ 4160067 h 6108771"/>
              <a:gd name="connsiteX3147" fmla="*/ 954073 w 3211789"/>
              <a:gd name="connsiteY3147" fmla="*/ 4198694 h 6108771"/>
              <a:gd name="connsiteX3148" fmla="*/ 859438 w 3211789"/>
              <a:gd name="connsiteY3148" fmla="*/ 4343543 h 6108771"/>
              <a:gd name="connsiteX3149" fmla="*/ 1066090 w 3211789"/>
              <a:gd name="connsiteY3149" fmla="*/ 4527019 h 6108771"/>
              <a:gd name="connsiteX3150" fmla="*/ 1236046 w 3211789"/>
              <a:gd name="connsiteY3150" fmla="*/ 4474873 h 6108771"/>
              <a:gd name="connsiteX3151" fmla="*/ 1282398 w 3211789"/>
              <a:gd name="connsiteY3151" fmla="*/ 4532813 h 6108771"/>
              <a:gd name="connsiteX3152" fmla="*/ 1396346 w 3211789"/>
              <a:gd name="connsiteY3152" fmla="*/ 4615859 h 6108771"/>
              <a:gd name="connsiteX3153" fmla="*/ 1502569 w 3211789"/>
              <a:gd name="connsiteY3153" fmla="*/ 4584958 h 6108771"/>
              <a:gd name="connsiteX3154" fmla="*/ 1535401 w 3211789"/>
              <a:gd name="connsiteY3154" fmla="*/ 4592684 h 6108771"/>
              <a:gd name="connsiteX3155" fmla="*/ 1566302 w 3211789"/>
              <a:gd name="connsiteY3155" fmla="*/ 4579164 h 6108771"/>
              <a:gd name="connsiteX3156" fmla="*/ 1641624 w 3211789"/>
              <a:gd name="connsiteY3156" fmla="*/ 4554057 h 6108771"/>
              <a:gd name="connsiteX3157" fmla="*/ 1653212 w 3211789"/>
              <a:gd name="connsiteY3157" fmla="*/ 4528950 h 6108771"/>
              <a:gd name="connsiteX3158" fmla="*/ 1670594 w 3211789"/>
              <a:gd name="connsiteY3158" fmla="*/ 4469079 h 6108771"/>
              <a:gd name="connsiteX3159" fmla="*/ 1674457 w 3211789"/>
              <a:gd name="connsiteY3159" fmla="*/ 4449766 h 6108771"/>
              <a:gd name="connsiteX3160" fmla="*/ 1672525 w 3211789"/>
              <a:gd name="connsiteY3160" fmla="*/ 4393757 h 6108771"/>
              <a:gd name="connsiteX3161" fmla="*/ 1776817 w 3211789"/>
              <a:gd name="connsiteY3161" fmla="*/ 4420796 h 6108771"/>
              <a:gd name="connsiteX3162" fmla="*/ 1840550 w 3211789"/>
              <a:gd name="connsiteY3162" fmla="*/ 4386032 h 6108771"/>
              <a:gd name="connsiteX3163" fmla="*/ 1842482 w 3211789"/>
              <a:gd name="connsiteY3163" fmla="*/ 4370582 h 6108771"/>
              <a:gd name="connsiteX3164" fmla="*/ 1842482 w 3211789"/>
              <a:gd name="connsiteY3164" fmla="*/ 4266290 h 6108771"/>
              <a:gd name="connsiteX3165" fmla="*/ 1763297 w 3211789"/>
              <a:gd name="connsiteY3165" fmla="*/ 4082815 h 6108771"/>
              <a:gd name="connsiteX3166" fmla="*/ 1747847 w 3211789"/>
              <a:gd name="connsiteY3166" fmla="*/ 4059639 h 6108771"/>
              <a:gd name="connsiteX3167" fmla="*/ 1711152 w 3211789"/>
              <a:gd name="connsiteY3167" fmla="*/ 4019081 h 6108771"/>
              <a:gd name="connsiteX3168" fmla="*/ 1633899 w 3211789"/>
              <a:gd name="connsiteY3168" fmla="*/ 3968867 h 6108771"/>
              <a:gd name="connsiteX3169" fmla="*/ 1587547 w 3211789"/>
              <a:gd name="connsiteY3169" fmla="*/ 3943759 h 6108771"/>
              <a:gd name="connsiteX3170" fmla="*/ 1537333 w 3211789"/>
              <a:gd name="connsiteY3170" fmla="*/ 3918652 h 6108771"/>
              <a:gd name="connsiteX3171" fmla="*/ 1375102 w 3211789"/>
              <a:gd name="connsiteY3171" fmla="*/ 3847193 h 6108771"/>
              <a:gd name="connsiteX3172" fmla="*/ 1268879 w 3211789"/>
              <a:gd name="connsiteY3172" fmla="*/ 3802773 h 6108771"/>
              <a:gd name="connsiteX3173" fmla="*/ 1183901 w 3211789"/>
              <a:gd name="connsiteY3173" fmla="*/ 3760284 h 6108771"/>
              <a:gd name="connsiteX3174" fmla="*/ 787980 w 3211789"/>
              <a:gd name="connsiteY3174" fmla="*/ 3240758 h 6108771"/>
              <a:gd name="connsiteX3175" fmla="*/ 784117 w 3211789"/>
              <a:gd name="connsiteY3175" fmla="*/ 3192475 h 6108771"/>
              <a:gd name="connsiteX3176" fmla="*/ 784117 w 3211789"/>
              <a:gd name="connsiteY3176" fmla="*/ 3155780 h 6108771"/>
              <a:gd name="connsiteX3177" fmla="*/ 1180038 w 3211789"/>
              <a:gd name="connsiteY3177" fmla="*/ 2723164 h 6108771"/>
              <a:gd name="connsiteX3178" fmla="*/ 1249566 w 3211789"/>
              <a:gd name="connsiteY3178" fmla="*/ 2728958 h 6108771"/>
              <a:gd name="connsiteX3179" fmla="*/ 1278535 w 3211789"/>
              <a:gd name="connsiteY3179" fmla="*/ 2736683 h 6108771"/>
              <a:gd name="connsiteX3180" fmla="*/ 1460080 w 3211789"/>
              <a:gd name="connsiteY3180" fmla="*/ 2922090 h 6108771"/>
              <a:gd name="connsiteX3181" fmla="*/ 1471668 w 3211789"/>
              <a:gd name="connsiteY3181" fmla="*/ 2983892 h 6108771"/>
              <a:gd name="connsiteX3182" fmla="*/ 1487118 w 3211789"/>
              <a:gd name="connsiteY3182" fmla="*/ 2991618 h 6108771"/>
              <a:gd name="connsiteX3183" fmla="*/ 1506431 w 3211789"/>
              <a:gd name="connsiteY3183" fmla="*/ 2976167 h 6108771"/>
              <a:gd name="connsiteX3184" fmla="*/ 1546989 w 3211789"/>
              <a:gd name="connsiteY3184" fmla="*/ 2943335 h 6108771"/>
              <a:gd name="connsiteX3185" fmla="*/ 1512225 w 3211789"/>
              <a:gd name="connsiteY3185" fmla="*/ 2906640 h 6108771"/>
              <a:gd name="connsiteX3186" fmla="*/ 1487118 w 3211789"/>
              <a:gd name="connsiteY3186" fmla="*/ 2918227 h 6108771"/>
              <a:gd name="connsiteX3187" fmla="*/ 1481324 w 3211789"/>
              <a:gd name="connsiteY3187" fmla="*/ 2918227 h 6108771"/>
              <a:gd name="connsiteX3188" fmla="*/ 1471668 w 3211789"/>
              <a:gd name="connsiteY3188" fmla="*/ 2887326 h 6108771"/>
              <a:gd name="connsiteX3189" fmla="*/ 1164587 w 3211789"/>
              <a:gd name="connsiteY3189" fmla="*/ 2701919 h 6108771"/>
              <a:gd name="connsiteX3190" fmla="*/ 1079609 w 3211789"/>
              <a:gd name="connsiteY3190" fmla="*/ 2711576 h 6108771"/>
              <a:gd name="connsiteX3191" fmla="*/ 789911 w 3211789"/>
              <a:gd name="connsiteY3191" fmla="*/ 3007068 h 6108771"/>
              <a:gd name="connsiteX3192" fmla="*/ 764804 w 3211789"/>
              <a:gd name="connsiteY3192" fmla="*/ 3194406 h 6108771"/>
              <a:gd name="connsiteX3193" fmla="*/ 772529 w 3211789"/>
              <a:gd name="connsiteY3193" fmla="*/ 3290973 h 6108771"/>
              <a:gd name="connsiteX3194" fmla="*/ 1176175 w 3211789"/>
              <a:gd name="connsiteY3194" fmla="*/ 3775734 h 6108771"/>
              <a:gd name="connsiteX3195" fmla="*/ 1209008 w 3211789"/>
              <a:gd name="connsiteY3195" fmla="*/ 3802773 h 6108771"/>
              <a:gd name="connsiteX3196" fmla="*/ 1185832 w 3211789"/>
              <a:gd name="connsiteY3196" fmla="*/ 3796979 h 6108771"/>
              <a:gd name="connsiteX3197" fmla="*/ 1160725 w 3211789"/>
              <a:gd name="connsiteY3197" fmla="*/ 3818223 h 6108771"/>
              <a:gd name="connsiteX3198" fmla="*/ 1162656 w 3211789"/>
              <a:gd name="connsiteY3198" fmla="*/ 3827880 h 6108771"/>
              <a:gd name="connsiteX3199" fmla="*/ 1201283 w 3211789"/>
              <a:gd name="connsiteY3199" fmla="*/ 3893545 h 6108771"/>
              <a:gd name="connsiteX3200" fmla="*/ 1197420 w 3211789"/>
              <a:gd name="connsiteY3200" fmla="*/ 3912858 h 6108771"/>
              <a:gd name="connsiteX3201" fmla="*/ 872958 w 3211789"/>
              <a:gd name="connsiteY3201" fmla="*/ 3686894 h 6108771"/>
              <a:gd name="connsiteX3202" fmla="*/ 857507 w 3211789"/>
              <a:gd name="connsiteY3202" fmla="*/ 3623160 h 6108771"/>
              <a:gd name="connsiteX3203" fmla="*/ 859438 w 3211789"/>
              <a:gd name="connsiteY3203" fmla="*/ 3524662 h 6108771"/>
              <a:gd name="connsiteX3204" fmla="*/ 815018 w 3211789"/>
              <a:gd name="connsiteY3204" fmla="*/ 3476379 h 6108771"/>
              <a:gd name="connsiteX3205" fmla="*/ 799567 w 3211789"/>
              <a:gd name="connsiteY3205" fmla="*/ 3482173 h 6108771"/>
              <a:gd name="connsiteX3206" fmla="*/ 799567 w 3211789"/>
              <a:gd name="connsiteY3206" fmla="*/ 3532388 h 6108771"/>
              <a:gd name="connsiteX3207" fmla="*/ 795705 w 3211789"/>
              <a:gd name="connsiteY3207" fmla="*/ 3559426 h 6108771"/>
              <a:gd name="connsiteX3208" fmla="*/ 776392 w 3211789"/>
              <a:gd name="connsiteY3208" fmla="*/ 3584533 h 6108771"/>
              <a:gd name="connsiteX3209" fmla="*/ 776392 w 3211789"/>
              <a:gd name="connsiteY3209" fmla="*/ 3547838 h 6108771"/>
              <a:gd name="connsiteX3210" fmla="*/ 706864 w 3211789"/>
              <a:gd name="connsiteY3210" fmla="*/ 3435822 h 6108771"/>
              <a:gd name="connsiteX3211" fmla="*/ 646993 w 3211789"/>
              <a:gd name="connsiteY3211" fmla="*/ 3298698 h 6108771"/>
              <a:gd name="connsiteX3212" fmla="*/ 646993 w 3211789"/>
              <a:gd name="connsiteY3212" fmla="*/ 3175093 h 6108771"/>
              <a:gd name="connsiteX3213" fmla="*/ 666306 w 3211789"/>
              <a:gd name="connsiteY3213" fmla="*/ 3128742 h 6108771"/>
              <a:gd name="connsiteX3214" fmla="*/ 724246 w 3211789"/>
              <a:gd name="connsiteY3214" fmla="*/ 3041832 h 6108771"/>
              <a:gd name="connsiteX3215" fmla="*/ 803430 w 3211789"/>
              <a:gd name="connsiteY3215" fmla="*/ 2931747 h 6108771"/>
              <a:gd name="connsiteX3216" fmla="*/ 776392 w 3211789"/>
              <a:gd name="connsiteY3216" fmla="*/ 2904708 h 6108771"/>
              <a:gd name="connsiteX3217" fmla="*/ 718452 w 3211789"/>
              <a:gd name="connsiteY3217" fmla="*/ 2958785 h 6108771"/>
              <a:gd name="connsiteX3218" fmla="*/ 681757 w 3211789"/>
              <a:gd name="connsiteY3218" fmla="*/ 2976167 h 6108771"/>
              <a:gd name="connsiteX3219" fmla="*/ 720383 w 3211789"/>
              <a:gd name="connsiteY3219" fmla="*/ 2896983 h 6108771"/>
              <a:gd name="connsiteX3220" fmla="*/ 751284 w 3211789"/>
              <a:gd name="connsiteY3220" fmla="*/ 2804279 h 6108771"/>
              <a:gd name="connsiteX3221" fmla="*/ 801499 w 3211789"/>
              <a:gd name="connsiteY3221" fmla="*/ 2728958 h 6108771"/>
              <a:gd name="connsiteX3222" fmla="*/ 971455 w 3211789"/>
              <a:gd name="connsiteY3222" fmla="*/ 2640117 h 6108771"/>
              <a:gd name="connsiteX3223" fmla="*/ 994631 w 3211789"/>
              <a:gd name="connsiteY3223" fmla="*/ 2636254 h 6108771"/>
              <a:gd name="connsiteX3224" fmla="*/ 1100854 w 3211789"/>
              <a:gd name="connsiteY3224" fmla="*/ 2636254 h 6108771"/>
              <a:gd name="connsiteX3225" fmla="*/ 1133686 w 3211789"/>
              <a:gd name="connsiteY3225" fmla="*/ 2640117 h 6108771"/>
              <a:gd name="connsiteX3226" fmla="*/ 1154931 w 3211789"/>
              <a:gd name="connsiteY3226" fmla="*/ 2647842 h 6108771"/>
              <a:gd name="connsiteX3227" fmla="*/ 1174244 w 3211789"/>
              <a:gd name="connsiteY3227" fmla="*/ 2638186 h 6108771"/>
              <a:gd name="connsiteX3228" fmla="*/ 1197420 w 3211789"/>
              <a:gd name="connsiteY3228" fmla="*/ 2653636 h 6108771"/>
              <a:gd name="connsiteX3229" fmla="*/ 1249566 w 3211789"/>
              <a:gd name="connsiteY3229" fmla="*/ 2669087 h 6108771"/>
              <a:gd name="connsiteX3230" fmla="*/ 1284329 w 3211789"/>
              <a:gd name="connsiteY3230" fmla="*/ 2659430 h 6108771"/>
              <a:gd name="connsiteX3231" fmla="*/ 1251497 w 3211789"/>
              <a:gd name="connsiteY3231" fmla="*/ 2603422 h 6108771"/>
              <a:gd name="connsiteX3232" fmla="*/ 1183901 w 3211789"/>
              <a:gd name="connsiteY3232" fmla="*/ 2634323 h 6108771"/>
              <a:gd name="connsiteX3233" fmla="*/ 1185832 w 3211789"/>
              <a:gd name="connsiteY3233" fmla="*/ 2624667 h 6108771"/>
              <a:gd name="connsiteX3234" fmla="*/ 1230252 w 3211789"/>
              <a:gd name="connsiteY3234" fmla="*/ 2599559 h 6108771"/>
              <a:gd name="connsiteX3235" fmla="*/ 1270810 w 3211789"/>
              <a:gd name="connsiteY3235" fmla="*/ 2531963 h 6108771"/>
              <a:gd name="connsiteX3236" fmla="*/ 1297849 w 3211789"/>
              <a:gd name="connsiteY3236" fmla="*/ 2566727 h 6108771"/>
              <a:gd name="connsiteX3237" fmla="*/ 1373170 w 3211789"/>
              <a:gd name="connsiteY3237" fmla="*/ 2533894 h 6108771"/>
              <a:gd name="connsiteX3238" fmla="*/ 1415659 w 3211789"/>
              <a:gd name="connsiteY3238" fmla="*/ 2518444 h 6108771"/>
              <a:gd name="connsiteX3239" fmla="*/ 1689907 w 3211789"/>
              <a:gd name="connsiteY3239" fmla="*/ 2383251 h 6108771"/>
              <a:gd name="connsiteX3240" fmla="*/ 1771023 w 3211789"/>
              <a:gd name="connsiteY3240" fmla="*/ 2462435 h 6108771"/>
              <a:gd name="connsiteX3241" fmla="*/ 1786473 w 3211789"/>
              <a:gd name="connsiteY3241" fmla="*/ 2446985 h 6108771"/>
              <a:gd name="connsiteX3242" fmla="*/ 1765229 w 3211789"/>
              <a:gd name="connsiteY3242" fmla="*/ 2408358 h 6108771"/>
              <a:gd name="connsiteX3243" fmla="*/ 1707289 w 3211789"/>
              <a:gd name="connsiteY3243" fmla="*/ 2389045 h 6108771"/>
              <a:gd name="connsiteX3244" fmla="*/ 1707289 w 3211789"/>
              <a:gd name="connsiteY3244" fmla="*/ 2383251 h 6108771"/>
              <a:gd name="connsiteX3245" fmla="*/ 1734327 w 3211789"/>
              <a:gd name="connsiteY3245" fmla="*/ 2394839 h 6108771"/>
              <a:gd name="connsiteX3246" fmla="*/ 1745915 w 3211789"/>
              <a:gd name="connsiteY3246" fmla="*/ 2396771 h 6108771"/>
              <a:gd name="connsiteX3247" fmla="*/ 1772954 w 3211789"/>
              <a:gd name="connsiteY3247" fmla="*/ 2390977 h 6108771"/>
              <a:gd name="connsiteX3248" fmla="*/ 1728534 w 3211789"/>
              <a:gd name="connsiteY3248" fmla="*/ 2356213 h 6108771"/>
              <a:gd name="connsiteX3249" fmla="*/ 1707289 w 3211789"/>
              <a:gd name="connsiteY3249" fmla="*/ 2373595 h 6108771"/>
              <a:gd name="connsiteX3250" fmla="*/ 1726602 w 3211789"/>
              <a:gd name="connsiteY3250" fmla="*/ 2331106 h 6108771"/>
              <a:gd name="connsiteX3251" fmla="*/ 1749778 w 3211789"/>
              <a:gd name="connsiteY3251" fmla="*/ 2317586 h 6108771"/>
              <a:gd name="connsiteX3252" fmla="*/ 1757503 w 3211789"/>
              <a:gd name="connsiteY3252" fmla="*/ 2309861 h 6108771"/>
              <a:gd name="connsiteX3253" fmla="*/ 1832825 w 3211789"/>
              <a:gd name="connsiteY3253" fmla="*/ 2280891 h 6108771"/>
              <a:gd name="connsiteX3254" fmla="*/ 1778748 w 3211789"/>
              <a:gd name="connsiteY3254" fmla="*/ 2234540 h 6108771"/>
              <a:gd name="connsiteX3255" fmla="*/ 1767160 w 3211789"/>
              <a:gd name="connsiteY3255" fmla="*/ 2240333 h 6108771"/>
              <a:gd name="connsiteX3256" fmla="*/ 1759435 w 3211789"/>
              <a:gd name="connsiteY3256" fmla="*/ 2275097 h 6108771"/>
              <a:gd name="connsiteX3257" fmla="*/ 1732396 w 3211789"/>
              <a:gd name="connsiteY3257" fmla="*/ 2240333 h 6108771"/>
              <a:gd name="connsiteX3258" fmla="*/ 1703426 w 3211789"/>
              <a:gd name="connsiteY3258" fmla="*/ 2244196 h 6108771"/>
              <a:gd name="connsiteX3259" fmla="*/ 1664800 w 3211789"/>
              <a:gd name="connsiteY3259" fmla="*/ 2222952 h 6108771"/>
              <a:gd name="connsiteX3260" fmla="*/ 1705358 w 3211789"/>
              <a:gd name="connsiteY3260" fmla="*/ 2176600 h 6108771"/>
              <a:gd name="connsiteX3261" fmla="*/ 1684113 w 3211789"/>
              <a:gd name="connsiteY3261" fmla="*/ 2107072 h 6108771"/>
              <a:gd name="connsiteX3262" fmla="*/ 1545058 w 3211789"/>
              <a:gd name="connsiteY3262" fmla="*/ 2035613 h 6108771"/>
              <a:gd name="connsiteX3263" fmla="*/ 1462011 w 3211789"/>
              <a:gd name="connsiteY3263" fmla="*/ 2010506 h 6108771"/>
              <a:gd name="connsiteX3264" fmla="*/ 1413728 w 3211789"/>
              <a:gd name="connsiteY3264" fmla="*/ 1996987 h 6108771"/>
              <a:gd name="connsiteX3265" fmla="*/ 1400209 w 3211789"/>
              <a:gd name="connsiteY3265" fmla="*/ 1989262 h 6108771"/>
              <a:gd name="connsiteX3266" fmla="*/ 1407934 w 3211789"/>
              <a:gd name="connsiteY3266" fmla="*/ 1987330 h 6108771"/>
              <a:gd name="connsiteX3267" fmla="*/ 1434973 w 3211789"/>
              <a:gd name="connsiteY3267" fmla="*/ 1993124 h 6108771"/>
              <a:gd name="connsiteX3268" fmla="*/ 1462011 w 3211789"/>
              <a:gd name="connsiteY3268" fmla="*/ 1944841 h 6108771"/>
              <a:gd name="connsiteX3269" fmla="*/ 1433041 w 3211789"/>
              <a:gd name="connsiteY3269" fmla="*/ 1883039 h 6108771"/>
              <a:gd name="connsiteX3270" fmla="*/ 1378964 w 3211789"/>
              <a:gd name="connsiteY3270" fmla="*/ 1954498 h 6108771"/>
              <a:gd name="connsiteX3271" fmla="*/ 1388621 w 3211789"/>
              <a:gd name="connsiteY3271" fmla="*/ 1983468 h 6108771"/>
              <a:gd name="connsiteX3272" fmla="*/ 1373170 w 3211789"/>
              <a:gd name="connsiteY3272" fmla="*/ 1989262 h 6108771"/>
              <a:gd name="connsiteX3273" fmla="*/ 1328750 w 3211789"/>
              <a:gd name="connsiteY3273" fmla="*/ 1979605 h 6108771"/>
              <a:gd name="connsiteX3274" fmla="*/ 1239909 w 3211789"/>
              <a:gd name="connsiteY3274" fmla="*/ 1962223 h 6108771"/>
              <a:gd name="connsiteX3275" fmla="*/ 1135618 w 3211789"/>
              <a:gd name="connsiteY3275" fmla="*/ 1935185 h 6108771"/>
              <a:gd name="connsiteX3276" fmla="*/ 1129824 w 3211789"/>
              <a:gd name="connsiteY3276" fmla="*/ 1925528 h 6108771"/>
              <a:gd name="connsiteX3277" fmla="*/ 1164587 w 3211789"/>
              <a:gd name="connsiteY3277" fmla="*/ 1933253 h 6108771"/>
              <a:gd name="connsiteX3278" fmla="*/ 1185832 w 3211789"/>
              <a:gd name="connsiteY3278" fmla="*/ 1890764 h 6108771"/>
              <a:gd name="connsiteX3279" fmla="*/ 1187763 w 3211789"/>
              <a:gd name="connsiteY3279" fmla="*/ 1871451 h 6108771"/>
              <a:gd name="connsiteX3280" fmla="*/ 1158793 w 3211789"/>
              <a:gd name="connsiteY3280" fmla="*/ 1823168 h 6108771"/>
              <a:gd name="connsiteX3281" fmla="*/ 1085403 w 3211789"/>
              <a:gd name="connsiteY3281" fmla="*/ 1844412 h 6108771"/>
              <a:gd name="connsiteX3282" fmla="*/ 1085403 w 3211789"/>
              <a:gd name="connsiteY3282" fmla="*/ 1848275 h 6108771"/>
              <a:gd name="connsiteX3283" fmla="*/ 1093128 w 3211789"/>
              <a:gd name="connsiteY3283" fmla="*/ 1861794 h 6108771"/>
              <a:gd name="connsiteX3284" fmla="*/ 1093128 w 3211789"/>
              <a:gd name="connsiteY3284" fmla="*/ 1871451 h 6108771"/>
              <a:gd name="connsiteX3285" fmla="*/ 1058365 w 3211789"/>
              <a:gd name="connsiteY3285" fmla="*/ 1850206 h 6108771"/>
              <a:gd name="connsiteX3286" fmla="*/ 1037120 w 3211789"/>
              <a:gd name="connsiteY3286" fmla="*/ 1861794 h 6108771"/>
              <a:gd name="connsiteX3287" fmla="*/ 1058365 w 3211789"/>
              <a:gd name="connsiteY3287" fmla="*/ 1819305 h 6108771"/>
              <a:gd name="connsiteX3288" fmla="*/ 1085403 w 3211789"/>
              <a:gd name="connsiteY3288" fmla="*/ 1834756 h 6108771"/>
              <a:gd name="connsiteX3289" fmla="*/ 1166519 w 3211789"/>
              <a:gd name="connsiteY3289" fmla="*/ 1769091 h 6108771"/>
              <a:gd name="connsiteX3290" fmla="*/ 1145274 w 3211789"/>
              <a:gd name="connsiteY3290" fmla="*/ 1720808 h 6108771"/>
              <a:gd name="connsiteX3291" fmla="*/ 1133686 w 3211789"/>
              <a:gd name="connsiteY3291" fmla="*/ 1720808 h 6108771"/>
              <a:gd name="connsiteX3292" fmla="*/ 1056433 w 3211789"/>
              <a:gd name="connsiteY3292" fmla="*/ 1788404 h 6108771"/>
              <a:gd name="connsiteX3293" fmla="*/ 1021670 w 3211789"/>
              <a:gd name="connsiteY3293" fmla="*/ 1761366 h 6108771"/>
              <a:gd name="connsiteX3294" fmla="*/ 981112 w 3211789"/>
              <a:gd name="connsiteY3294" fmla="*/ 1772954 h 6108771"/>
              <a:gd name="connsiteX3295" fmla="*/ 944417 w 3211789"/>
              <a:gd name="connsiteY3295" fmla="*/ 1765228 h 6108771"/>
              <a:gd name="connsiteX3296" fmla="*/ 932829 w 3211789"/>
              <a:gd name="connsiteY3296" fmla="*/ 1786473 h 6108771"/>
              <a:gd name="connsiteX3297" fmla="*/ 886477 w 3211789"/>
              <a:gd name="connsiteY3297" fmla="*/ 1759434 h 6108771"/>
              <a:gd name="connsiteX3298" fmla="*/ 818881 w 3211789"/>
              <a:gd name="connsiteY3298" fmla="*/ 1771022 h 6108771"/>
              <a:gd name="connsiteX3299" fmla="*/ 934760 w 3211789"/>
              <a:gd name="connsiteY3299" fmla="*/ 1842481 h 6108771"/>
              <a:gd name="connsiteX3300" fmla="*/ 934760 w 3211789"/>
              <a:gd name="connsiteY3300" fmla="*/ 1792267 h 6108771"/>
              <a:gd name="connsiteX3301" fmla="*/ 940554 w 3211789"/>
              <a:gd name="connsiteY3301" fmla="*/ 1794198 h 6108771"/>
              <a:gd name="connsiteX3302" fmla="*/ 952142 w 3211789"/>
              <a:gd name="connsiteY3302" fmla="*/ 1836687 h 6108771"/>
              <a:gd name="connsiteX3303" fmla="*/ 1000425 w 3211789"/>
              <a:gd name="connsiteY3303" fmla="*/ 1873382 h 6108771"/>
              <a:gd name="connsiteX3304" fmla="*/ 1035189 w 3211789"/>
              <a:gd name="connsiteY3304" fmla="*/ 1867588 h 6108771"/>
              <a:gd name="connsiteX3305" fmla="*/ 1025532 w 3211789"/>
              <a:gd name="connsiteY3305" fmla="*/ 1881108 h 6108771"/>
              <a:gd name="connsiteX3306" fmla="*/ 1077678 w 3211789"/>
              <a:gd name="connsiteY3306" fmla="*/ 1908146 h 6108771"/>
              <a:gd name="connsiteX3307" fmla="*/ 1093128 w 3211789"/>
              <a:gd name="connsiteY3307" fmla="*/ 1892695 h 6108771"/>
              <a:gd name="connsiteX3308" fmla="*/ 1093128 w 3211789"/>
              <a:gd name="connsiteY3308" fmla="*/ 1875314 h 6108771"/>
              <a:gd name="connsiteX3309" fmla="*/ 1116304 w 3211789"/>
              <a:gd name="connsiteY3309" fmla="*/ 1925528 h 6108771"/>
              <a:gd name="connsiteX3310" fmla="*/ 1106648 w 3211789"/>
              <a:gd name="connsiteY3310" fmla="*/ 1927459 h 6108771"/>
              <a:gd name="connsiteX3311" fmla="*/ 1039051 w 3211789"/>
              <a:gd name="connsiteY3311" fmla="*/ 1902352 h 6108771"/>
              <a:gd name="connsiteX3312" fmla="*/ 716521 w 3211789"/>
              <a:gd name="connsiteY3312" fmla="*/ 1682181 h 6108771"/>
              <a:gd name="connsiteX3313" fmla="*/ 760941 w 3211789"/>
              <a:gd name="connsiteY3313" fmla="*/ 1718877 h 6108771"/>
              <a:gd name="connsiteX3314" fmla="*/ 787980 w 3211789"/>
              <a:gd name="connsiteY3314" fmla="*/ 1687975 h 6108771"/>
              <a:gd name="connsiteX3315" fmla="*/ 799567 w 3211789"/>
              <a:gd name="connsiteY3315" fmla="*/ 1643555 h 6108771"/>
              <a:gd name="connsiteX3316" fmla="*/ 793774 w 3211789"/>
              <a:gd name="connsiteY3316" fmla="*/ 1626173 h 6108771"/>
              <a:gd name="connsiteX3317" fmla="*/ 757078 w 3211789"/>
              <a:gd name="connsiteY3317" fmla="*/ 1618448 h 6108771"/>
              <a:gd name="connsiteX3318" fmla="*/ 708795 w 3211789"/>
              <a:gd name="connsiteY3318" fmla="*/ 1597203 h 6108771"/>
              <a:gd name="connsiteX3319" fmla="*/ 685619 w 3211789"/>
              <a:gd name="connsiteY3319" fmla="*/ 1622310 h 6108771"/>
              <a:gd name="connsiteX3320" fmla="*/ 712658 w 3211789"/>
              <a:gd name="connsiteY3320" fmla="*/ 1672525 h 6108771"/>
              <a:gd name="connsiteX3321" fmla="*/ 712658 w 3211789"/>
              <a:gd name="connsiteY3321" fmla="*/ 1678319 h 6108771"/>
              <a:gd name="connsiteX3322" fmla="*/ 704933 w 3211789"/>
              <a:gd name="connsiteY3322" fmla="*/ 1674456 h 6108771"/>
              <a:gd name="connsiteX3323" fmla="*/ 583259 w 3211789"/>
              <a:gd name="connsiteY3323" fmla="*/ 1380895 h 6108771"/>
              <a:gd name="connsiteX3324" fmla="*/ 581328 w 3211789"/>
              <a:gd name="connsiteY3324" fmla="*/ 1361582 h 6108771"/>
              <a:gd name="connsiteX3325" fmla="*/ 581328 w 3211789"/>
              <a:gd name="connsiteY3325" fmla="*/ 1276604 h 6108771"/>
              <a:gd name="connsiteX3326" fmla="*/ 589053 w 3211789"/>
              <a:gd name="connsiteY3326" fmla="*/ 1214802 h 6108771"/>
              <a:gd name="connsiteX3327" fmla="*/ 683688 w 3211789"/>
              <a:gd name="connsiteY3327" fmla="*/ 990768 h 6108771"/>
              <a:gd name="connsiteX3328" fmla="*/ 710727 w 3211789"/>
              <a:gd name="connsiteY3328" fmla="*/ 965661 h 6108771"/>
              <a:gd name="connsiteX3329" fmla="*/ 722315 w 3211789"/>
              <a:gd name="connsiteY3329" fmla="*/ 973386 h 6108771"/>
              <a:gd name="connsiteX3330" fmla="*/ 753216 w 3211789"/>
              <a:gd name="connsiteY3330" fmla="*/ 952142 h 6108771"/>
              <a:gd name="connsiteX3331" fmla="*/ 757078 w 3211789"/>
              <a:gd name="connsiteY3331" fmla="*/ 942485 h 6108771"/>
              <a:gd name="connsiteX3332" fmla="*/ 747422 w 3211789"/>
              <a:gd name="connsiteY3332" fmla="*/ 930897 h 6108771"/>
              <a:gd name="connsiteX3333" fmla="*/ 731971 w 3211789"/>
              <a:gd name="connsiteY3333" fmla="*/ 936691 h 6108771"/>
              <a:gd name="connsiteX3334" fmla="*/ 772529 w 3211789"/>
              <a:gd name="connsiteY3334" fmla="*/ 882614 h 6108771"/>
              <a:gd name="connsiteX3335" fmla="*/ 822743 w 3211789"/>
              <a:gd name="connsiteY3335" fmla="*/ 925103 h 6108771"/>
              <a:gd name="connsiteX3336" fmla="*/ 857507 w 3211789"/>
              <a:gd name="connsiteY3336" fmla="*/ 915447 h 6108771"/>
              <a:gd name="connsiteX3337" fmla="*/ 820812 w 3211789"/>
              <a:gd name="connsiteY3337" fmla="*/ 857507 h 6108771"/>
              <a:gd name="connsiteX3338" fmla="*/ 774460 w 3211789"/>
              <a:gd name="connsiteY3338" fmla="*/ 878751 h 6108771"/>
              <a:gd name="connsiteX3339" fmla="*/ 789911 w 3211789"/>
              <a:gd name="connsiteY3339" fmla="*/ 847850 h 6108771"/>
              <a:gd name="connsiteX3340" fmla="*/ 685619 w 3211789"/>
              <a:gd name="connsiteY3340" fmla="*/ 828537 h 6108771"/>
              <a:gd name="connsiteX3341" fmla="*/ 637336 w 3211789"/>
              <a:gd name="connsiteY3341" fmla="*/ 832400 h 6108771"/>
              <a:gd name="connsiteX3342" fmla="*/ 581328 w 3211789"/>
              <a:gd name="connsiteY3342" fmla="*/ 853644 h 6108771"/>
              <a:gd name="connsiteX3343" fmla="*/ 554290 w 3211789"/>
              <a:gd name="connsiteY3343" fmla="*/ 872958 h 6108771"/>
              <a:gd name="connsiteX3344" fmla="*/ 548496 w 3211789"/>
              <a:gd name="connsiteY3344" fmla="*/ 871026 h 6108771"/>
              <a:gd name="connsiteX3345" fmla="*/ 546564 w 3211789"/>
              <a:gd name="connsiteY3345" fmla="*/ 865232 h 6108771"/>
              <a:gd name="connsiteX3346" fmla="*/ 562015 w 3211789"/>
              <a:gd name="connsiteY3346" fmla="*/ 845919 h 6108771"/>
              <a:gd name="connsiteX3347" fmla="*/ 641199 w 3211789"/>
              <a:gd name="connsiteY3347" fmla="*/ 793773 h 6108771"/>
              <a:gd name="connsiteX3348" fmla="*/ 679825 w 3211789"/>
              <a:gd name="connsiteY3348" fmla="*/ 780254 h 6108771"/>
              <a:gd name="connsiteX3349" fmla="*/ 710727 w 3211789"/>
              <a:gd name="connsiteY3349" fmla="*/ 772529 h 6108771"/>
              <a:gd name="connsiteX3350" fmla="*/ 749353 w 3211789"/>
              <a:gd name="connsiteY3350" fmla="*/ 772529 h 6108771"/>
              <a:gd name="connsiteX3351" fmla="*/ 834331 w 3211789"/>
              <a:gd name="connsiteY3351" fmla="*/ 782185 h 6108771"/>
              <a:gd name="connsiteX3352" fmla="*/ 932829 w 3211789"/>
              <a:gd name="connsiteY3352" fmla="*/ 724246 h 6108771"/>
              <a:gd name="connsiteX3353" fmla="*/ 849782 w 3211789"/>
              <a:gd name="connsiteY3353" fmla="*/ 650855 h 6108771"/>
              <a:gd name="connsiteX3354" fmla="*/ 643130 w 3211789"/>
              <a:gd name="connsiteY3354" fmla="*/ 536908 h 6108771"/>
              <a:gd name="connsiteX3355" fmla="*/ 563946 w 3211789"/>
              <a:gd name="connsiteY3355" fmla="*/ 554289 h 6108771"/>
              <a:gd name="connsiteX3356" fmla="*/ 710727 w 3211789"/>
              <a:gd name="connsiteY3356" fmla="*/ 494418 h 6108771"/>
              <a:gd name="connsiteX3357" fmla="*/ 984974 w 3211789"/>
              <a:gd name="connsiteY3357" fmla="*/ 604504 h 6108771"/>
              <a:gd name="connsiteX3358" fmla="*/ 1058365 w 3211789"/>
              <a:gd name="connsiteY3358" fmla="*/ 637336 h 6108771"/>
              <a:gd name="connsiteX3359" fmla="*/ 1203214 w 3211789"/>
              <a:gd name="connsiteY3359" fmla="*/ 681757 h 6108771"/>
              <a:gd name="connsiteX3360" fmla="*/ 1228321 w 3211789"/>
              <a:gd name="connsiteY3360" fmla="*/ 672100 h 6108771"/>
              <a:gd name="connsiteX3361" fmla="*/ 1124030 w 3211789"/>
              <a:gd name="connsiteY3361" fmla="*/ 536908 h 6108771"/>
              <a:gd name="connsiteX3362" fmla="*/ 1118236 w 3211789"/>
              <a:gd name="connsiteY3362" fmla="*/ 490556 h 6108771"/>
              <a:gd name="connsiteX3363" fmla="*/ 1122098 w 3211789"/>
              <a:gd name="connsiteY3363" fmla="*/ 463517 h 6108771"/>
              <a:gd name="connsiteX3364" fmla="*/ 1268879 w 3211789"/>
              <a:gd name="connsiteY3364" fmla="*/ 587122 h 6108771"/>
              <a:gd name="connsiteX3365" fmla="*/ 1359651 w 3211789"/>
              <a:gd name="connsiteY3365" fmla="*/ 600641 h 6108771"/>
              <a:gd name="connsiteX3366" fmla="*/ 1438835 w 3211789"/>
              <a:gd name="connsiteY3366" fmla="*/ 619954 h 6108771"/>
              <a:gd name="connsiteX3367" fmla="*/ 1444629 w 3211789"/>
              <a:gd name="connsiteY3367" fmla="*/ 619954 h 6108771"/>
              <a:gd name="connsiteX3368" fmla="*/ 1421453 w 3211789"/>
              <a:gd name="connsiteY3368" fmla="*/ 590985 h 6108771"/>
              <a:gd name="connsiteX3369" fmla="*/ 1378964 w 3211789"/>
              <a:gd name="connsiteY3369" fmla="*/ 461586 h 6108771"/>
              <a:gd name="connsiteX3370" fmla="*/ 1402140 w 3211789"/>
              <a:gd name="connsiteY3370" fmla="*/ 357295 h 6108771"/>
              <a:gd name="connsiteX3371" fmla="*/ 1444629 w 3211789"/>
              <a:gd name="connsiteY3371" fmla="*/ 486693 h 6108771"/>
              <a:gd name="connsiteX3372" fmla="*/ 1827031 w 3211789"/>
              <a:gd name="connsiteY3372" fmla="*/ 270385 h 6108771"/>
              <a:gd name="connsiteX3373" fmla="*/ 1915872 w 3211789"/>
              <a:gd name="connsiteY3373" fmla="*/ 324462 h 6108771"/>
              <a:gd name="connsiteX3374" fmla="*/ 1971880 w 3211789"/>
              <a:gd name="connsiteY3374" fmla="*/ 426822 h 6108771"/>
              <a:gd name="connsiteX3375" fmla="*/ 2060721 w 3211789"/>
              <a:gd name="connsiteY3375" fmla="*/ 639268 h 6108771"/>
              <a:gd name="connsiteX3376" fmla="*/ 2159218 w 3211789"/>
              <a:gd name="connsiteY3376" fmla="*/ 675963 h 6108771"/>
              <a:gd name="connsiteX3377" fmla="*/ 2228746 w 3211789"/>
              <a:gd name="connsiteY3377" fmla="*/ 664375 h 6108771"/>
              <a:gd name="connsiteX3378" fmla="*/ 2439260 w 3211789"/>
              <a:gd name="connsiteY3378" fmla="*/ 627680 h 6108771"/>
              <a:gd name="connsiteX3379" fmla="*/ 2680675 w 3211789"/>
              <a:gd name="connsiteY3379" fmla="*/ 842056 h 6108771"/>
              <a:gd name="connsiteX3380" fmla="*/ 2514582 w 3211789"/>
              <a:gd name="connsiteY3380" fmla="*/ 1008150 h 6108771"/>
              <a:gd name="connsiteX3381" fmla="*/ 2499131 w 3211789"/>
              <a:gd name="connsiteY3381" fmla="*/ 996562 h 6108771"/>
              <a:gd name="connsiteX3382" fmla="*/ 2508788 w 3211789"/>
              <a:gd name="connsiteY3382" fmla="*/ 950210 h 6108771"/>
              <a:gd name="connsiteX3383" fmla="*/ 2557071 w 3211789"/>
              <a:gd name="connsiteY3383" fmla="*/ 927035 h 6108771"/>
              <a:gd name="connsiteX3384" fmla="*/ 2616942 w 3211789"/>
              <a:gd name="connsiteY3384" fmla="*/ 871026 h 6108771"/>
              <a:gd name="connsiteX3385" fmla="*/ 2624667 w 3211789"/>
              <a:gd name="connsiteY3385" fmla="*/ 830468 h 6108771"/>
              <a:gd name="connsiteX3386" fmla="*/ 2470161 w 3211789"/>
              <a:gd name="connsiteY3386" fmla="*/ 677894 h 6108771"/>
              <a:gd name="connsiteX3387" fmla="*/ 2416084 w 3211789"/>
              <a:gd name="connsiteY3387" fmla="*/ 670169 h 6108771"/>
              <a:gd name="connsiteX3388" fmla="*/ 2168875 w 3211789"/>
              <a:gd name="connsiteY3388" fmla="*/ 706864 h 6108771"/>
              <a:gd name="connsiteX3389" fmla="*/ 1991193 w 3211789"/>
              <a:gd name="connsiteY3389" fmla="*/ 589053 h 6108771"/>
              <a:gd name="connsiteX3390" fmla="*/ 1964155 w 3211789"/>
              <a:gd name="connsiteY3390" fmla="*/ 482830 h 6108771"/>
              <a:gd name="connsiteX3391" fmla="*/ 1931322 w 3211789"/>
              <a:gd name="connsiteY3391" fmla="*/ 374676 h 6108771"/>
              <a:gd name="connsiteX3392" fmla="*/ 1825100 w 3211789"/>
              <a:gd name="connsiteY3392" fmla="*/ 280042 h 6108771"/>
              <a:gd name="connsiteX3393" fmla="*/ 1672525 w 3211789"/>
              <a:gd name="connsiteY3393" fmla="*/ 256866 h 6108771"/>
              <a:gd name="connsiteX3394" fmla="*/ 1670594 w 3211789"/>
              <a:gd name="connsiteY3394" fmla="*/ 254934 h 6108771"/>
              <a:gd name="connsiteX3395" fmla="*/ 1751709 w 3211789"/>
              <a:gd name="connsiteY3395" fmla="*/ 253003 h 6108771"/>
              <a:gd name="connsiteX3396" fmla="*/ 1827031 w 3211789"/>
              <a:gd name="connsiteY3396" fmla="*/ 270385 h 6108771"/>
              <a:gd name="connsiteX3397" fmla="*/ 950211 w 3211789"/>
              <a:gd name="connsiteY3397" fmla="*/ 204720 h 6108771"/>
              <a:gd name="connsiteX3398" fmla="*/ 905790 w 3211789"/>
              <a:gd name="connsiteY3398" fmla="*/ 258797 h 6108771"/>
              <a:gd name="connsiteX3399" fmla="*/ 896134 w 3211789"/>
              <a:gd name="connsiteY3399" fmla="*/ 266522 h 6108771"/>
              <a:gd name="connsiteX3400" fmla="*/ 959867 w 3211789"/>
              <a:gd name="connsiteY3400" fmla="*/ 336050 h 6108771"/>
              <a:gd name="connsiteX3401" fmla="*/ 956005 w 3211789"/>
              <a:gd name="connsiteY3401" fmla="*/ 359226 h 6108771"/>
              <a:gd name="connsiteX3402" fmla="*/ 988837 w 3211789"/>
              <a:gd name="connsiteY3402" fmla="*/ 372745 h 6108771"/>
              <a:gd name="connsiteX3403" fmla="*/ 1023601 w 3211789"/>
              <a:gd name="connsiteY3403" fmla="*/ 426822 h 6108771"/>
              <a:gd name="connsiteX3404" fmla="*/ 998494 w 3211789"/>
              <a:gd name="connsiteY3404" fmla="*/ 463517 h 6108771"/>
              <a:gd name="connsiteX3405" fmla="*/ 1000425 w 3211789"/>
              <a:gd name="connsiteY3405" fmla="*/ 478968 h 6108771"/>
              <a:gd name="connsiteX3406" fmla="*/ 1035189 w 3211789"/>
              <a:gd name="connsiteY3406" fmla="*/ 440341 h 6108771"/>
              <a:gd name="connsiteX3407" fmla="*/ 1089266 w 3211789"/>
              <a:gd name="connsiteY3407" fmla="*/ 488624 h 6108771"/>
              <a:gd name="connsiteX3408" fmla="*/ 1096991 w 3211789"/>
              <a:gd name="connsiteY3408" fmla="*/ 546564 h 6108771"/>
              <a:gd name="connsiteX3409" fmla="*/ 1156862 w 3211789"/>
              <a:gd name="connsiteY3409" fmla="*/ 646993 h 6108771"/>
              <a:gd name="connsiteX3410" fmla="*/ 1095060 w 3211789"/>
              <a:gd name="connsiteY3410" fmla="*/ 629611 h 6108771"/>
              <a:gd name="connsiteX3411" fmla="*/ 1056433 w 3211789"/>
              <a:gd name="connsiteY3411" fmla="*/ 612229 h 6108771"/>
              <a:gd name="connsiteX3412" fmla="*/ 928966 w 3211789"/>
              <a:gd name="connsiteY3412" fmla="*/ 496350 h 6108771"/>
              <a:gd name="connsiteX3413" fmla="*/ 869095 w 3211789"/>
              <a:gd name="connsiteY3413" fmla="*/ 384333 h 6108771"/>
              <a:gd name="connsiteX3414" fmla="*/ 828537 w 3211789"/>
              <a:gd name="connsiteY3414" fmla="*/ 237553 h 6108771"/>
              <a:gd name="connsiteX3415" fmla="*/ 898065 w 3211789"/>
              <a:gd name="connsiteY3415" fmla="*/ 150643 h 6108771"/>
              <a:gd name="connsiteX3416" fmla="*/ 950211 w 3211789"/>
              <a:gd name="connsiteY3416" fmla="*/ 204720 h 6108771"/>
              <a:gd name="connsiteX3417" fmla="*/ 1162656 w 3211789"/>
              <a:gd name="connsiteY3417" fmla="*/ 57940 h 6108771"/>
              <a:gd name="connsiteX3418" fmla="*/ 1077678 w 3211789"/>
              <a:gd name="connsiteY3418" fmla="*/ 121673 h 6108771"/>
              <a:gd name="connsiteX3419" fmla="*/ 1075747 w 3211789"/>
              <a:gd name="connsiteY3419" fmla="*/ 125536 h 6108771"/>
              <a:gd name="connsiteX3420" fmla="*/ 1120167 w 3211789"/>
              <a:gd name="connsiteY3420" fmla="*/ 148712 h 6108771"/>
              <a:gd name="connsiteX3421" fmla="*/ 1116304 w 3211789"/>
              <a:gd name="connsiteY3421" fmla="*/ 171888 h 6108771"/>
              <a:gd name="connsiteX3422" fmla="*/ 1120167 w 3211789"/>
              <a:gd name="connsiteY3422" fmla="*/ 206651 h 6108771"/>
              <a:gd name="connsiteX3423" fmla="*/ 1110510 w 3211789"/>
              <a:gd name="connsiteY3423" fmla="*/ 235621 h 6108771"/>
              <a:gd name="connsiteX3424" fmla="*/ 1114373 w 3211789"/>
              <a:gd name="connsiteY3424" fmla="*/ 241415 h 6108771"/>
              <a:gd name="connsiteX3425" fmla="*/ 1135618 w 3211789"/>
              <a:gd name="connsiteY3425" fmla="*/ 262660 h 6108771"/>
              <a:gd name="connsiteX3426" fmla="*/ 1160725 w 3211789"/>
              <a:gd name="connsiteY3426" fmla="*/ 316737 h 6108771"/>
              <a:gd name="connsiteX3427" fmla="*/ 1143343 w 3211789"/>
              <a:gd name="connsiteY3427" fmla="*/ 341844 h 6108771"/>
              <a:gd name="connsiteX3428" fmla="*/ 1205145 w 3211789"/>
              <a:gd name="connsiteY3428" fmla="*/ 376608 h 6108771"/>
              <a:gd name="connsiteX3429" fmla="*/ 1226390 w 3211789"/>
              <a:gd name="connsiteY3429" fmla="*/ 424891 h 6108771"/>
              <a:gd name="connsiteX3430" fmla="*/ 1251497 w 3211789"/>
              <a:gd name="connsiteY3430" fmla="*/ 440341 h 6108771"/>
              <a:gd name="connsiteX3431" fmla="*/ 1297849 w 3211789"/>
              <a:gd name="connsiteY3431" fmla="*/ 484762 h 6108771"/>
              <a:gd name="connsiteX3432" fmla="*/ 1378964 w 3211789"/>
              <a:gd name="connsiteY3432" fmla="*/ 569740 h 6108771"/>
              <a:gd name="connsiteX3433" fmla="*/ 1367376 w 3211789"/>
              <a:gd name="connsiteY3433" fmla="*/ 577465 h 6108771"/>
              <a:gd name="connsiteX3434" fmla="*/ 1293986 w 3211789"/>
              <a:gd name="connsiteY3434" fmla="*/ 563946 h 6108771"/>
              <a:gd name="connsiteX3435" fmla="*/ 1253428 w 3211789"/>
              <a:gd name="connsiteY3435" fmla="*/ 552358 h 6108771"/>
              <a:gd name="connsiteX3436" fmla="*/ 1209008 w 3211789"/>
              <a:gd name="connsiteY3436" fmla="*/ 531114 h 6108771"/>
              <a:gd name="connsiteX3437" fmla="*/ 1156862 w 3211789"/>
              <a:gd name="connsiteY3437" fmla="*/ 484762 h 6108771"/>
              <a:gd name="connsiteX3438" fmla="*/ 1135618 w 3211789"/>
              <a:gd name="connsiteY3438" fmla="*/ 448067 h 6108771"/>
              <a:gd name="connsiteX3439" fmla="*/ 1112442 w 3211789"/>
              <a:gd name="connsiteY3439" fmla="*/ 380470 h 6108771"/>
              <a:gd name="connsiteX3440" fmla="*/ 1095060 w 3211789"/>
              <a:gd name="connsiteY3440" fmla="*/ 417166 h 6108771"/>
              <a:gd name="connsiteX3441" fmla="*/ 1085403 w 3211789"/>
              <a:gd name="connsiteY3441" fmla="*/ 409440 h 6108771"/>
              <a:gd name="connsiteX3442" fmla="*/ 1010082 w 3211789"/>
              <a:gd name="connsiteY3442" fmla="*/ 173819 h 6108771"/>
              <a:gd name="connsiteX3443" fmla="*/ 1010082 w 3211789"/>
              <a:gd name="connsiteY3443" fmla="*/ 108154 h 6108771"/>
              <a:gd name="connsiteX3444" fmla="*/ 1096991 w 3211789"/>
              <a:gd name="connsiteY3444" fmla="*/ 0 h 6108771"/>
              <a:gd name="connsiteX3445" fmla="*/ 1162656 w 3211789"/>
              <a:gd name="connsiteY3445" fmla="*/ 57940 h 610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</a:cxnLst>
            <a:rect l="l" t="t" r="r" b="b"/>
            <a:pathLst>
              <a:path w="3211789" h="6108771">
                <a:moveTo>
                  <a:pt x="1825100" y="5367144"/>
                </a:moveTo>
                <a:cubicBezTo>
                  <a:pt x="1825100" y="5452122"/>
                  <a:pt x="1751709" y="5511993"/>
                  <a:pt x="1751709" y="5598902"/>
                </a:cubicBezTo>
                <a:cubicBezTo>
                  <a:pt x="1751709" y="5691606"/>
                  <a:pt x="1873383" y="5819073"/>
                  <a:pt x="1873383" y="5861562"/>
                </a:cubicBezTo>
                <a:lnTo>
                  <a:pt x="1873383" y="5869287"/>
                </a:lnTo>
                <a:cubicBezTo>
                  <a:pt x="1767160" y="5747614"/>
                  <a:pt x="1674457" y="5697400"/>
                  <a:pt x="1674457" y="5591177"/>
                </a:cubicBezTo>
                <a:cubicBezTo>
                  <a:pt x="1674457" y="5585383"/>
                  <a:pt x="1676388" y="5573795"/>
                  <a:pt x="1676388" y="5566070"/>
                </a:cubicBezTo>
                <a:cubicBezTo>
                  <a:pt x="1680250" y="5550619"/>
                  <a:pt x="1682182" y="5533237"/>
                  <a:pt x="1687976" y="5519718"/>
                </a:cubicBezTo>
                <a:cubicBezTo>
                  <a:pt x="1695701" y="5498474"/>
                  <a:pt x="1720808" y="5481092"/>
                  <a:pt x="1716946" y="5461778"/>
                </a:cubicBezTo>
                <a:cubicBezTo>
                  <a:pt x="1718877" y="5423152"/>
                  <a:pt x="1720808" y="5384526"/>
                  <a:pt x="1724671" y="5345899"/>
                </a:cubicBezTo>
                <a:cubicBezTo>
                  <a:pt x="1724671" y="5347830"/>
                  <a:pt x="1728534" y="5351693"/>
                  <a:pt x="1728534" y="5351693"/>
                </a:cubicBezTo>
                <a:cubicBezTo>
                  <a:pt x="1732396" y="5361350"/>
                  <a:pt x="1738190" y="5372938"/>
                  <a:pt x="1738190" y="5380663"/>
                </a:cubicBezTo>
                <a:cubicBezTo>
                  <a:pt x="1738190" y="5392251"/>
                  <a:pt x="1738190" y="5403839"/>
                  <a:pt x="1736259" y="5415427"/>
                </a:cubicBezTo>
                <a:cubicBezTo>
                  <a:pt x="1736259" y="5417358"/>
                  <a:pt x="1736259" y="5421221"/>
                  <a:pt x="1732396" y="5427015"/>
                </a:cubicBezTo>
                <a:cubicBezTo>
                  <a:pt x="1734327" y="5430877"/>
                  <a:pt x="1734327" y="5436671"/>
                  <a:pt x="1734327" y="5440534"/>
                </a:cubicBezTo>
                <a:cubicBezTo>
                  <a:pt x="1734327" y="5438603"/>
                  <a:pt x="1734327" y="5434740"/>
                  <a:pt x="1732396" y="5430877"/>
                </a:cubicBezTo>
                <a:cubicBezTo>
                  <a:pt x="1730465" y="5434740"/>
                  <a:pt x="1728534" y="5436671"/>
                  <a:pt x="1728534" y="5442465"/>
                </a:cubicBezTo>
                <a:cubicBezTo>
                  <a:pt x="1728534" y="5446328"/>
                  <a:pt x="1732396" y="5438603"/>
                  <a:pt x="1732396" y="5444397"/>
                </a:cubicBezTo>
                <a:cubicBezTo>
                  <a:pt x="1732396" y="5448259"/>
                  <a:pt x="1726602" y="5454053"/>
                  <a:pt x="1726602" y="5457916"/>
                </a:cubicBezTo>
                <a:cubicBezTo>
                  <a:pt x="1726602" y="5463710"/>
                  <a:pt x="1730465" y="5461778"/>
                  <a:pt x="1730465" y="5465641"/>
                </a:cubicBezTo>
                <a:cubicBezTo>
                  <a:pt x="1730465" y="5490748"/>
                  <a:pt x="1695701" y="5537100"/>
                  <a:pt x="1695701" y="5591177"/>
                </a:cubicBezTo>
                <a:cubicBezTo>
                  <a:pt x="1695701" y="5633666"/>
                  <a:pt x="1713083" y="5662636"/>
                  <a:pt x="1753641" y="5708988"/>
                </a:cubicBezTo>
                <a:cubicBezTo>
                  <a:pt x="1755572" y="5707056"/>
                  <a:pt x="1757503" y="5705125"/>
                  <a:pt x="1757503" y="5701262"/>
                </a:cubicBezTo>
                <a:cubicBezTo>
                  <a:pt x="1757503" y="5695468"/>
                  <a:pt x="1749778" y="5681949"/>
                  <a:pt x="1745915" y="5674224"/>
                </a:cubicBezTo>
                <a:cubicBezTo>
                  <a:pt x="1738190" y="5652979"/>
                  <a:pt x="1732396" y="5624009"/>
                  <a:pt x="1732396" y="5600834"/>
                </a:cubicBezTo>
                <a:cubicBezTo>
                  <a:pt x="1732396" y="5498474"/>
                  <a:pt x="1809649" y="5469504"/>
                  <a:pt x="1809649" y="5349762"/>
                </a:cubicBezTo>
                <a:cubicBezTo>
                  <a:pt x="1809649" y="5345899"/>
                  <a:pt x="1809649" y="5326586"/>
                  <a:pt x="1805786" y="5316929"/>
                </a:cubicBezTo>
                <a:cubicBezTo>
                  <a:pt x="1799992" y="5297616"/>
                  <a:pt x="1786473" y="5280234"/>
                  <a:pt x="1780679" y="5262852"/>
                </a:cubicBezTo>
                <a:cubicBezTo>
                  <a:pt x="1776817" y="5251264"/>
                  <a:pt x="1772954" y="5230020"/>
                  <a:pt x="1772954" y="5226157"/>
                </a:cubicBezTo>
                <a:lnTo>
                  <a:pt x="1772954" y="5210707"/>
                </a:lnTo>
                <a:cubicBezTo>
                  <a:pt x="1790336" y="5264784"/>
                  <a:pt x="1825100" y="5316929"/>
                  <a:pt x="1825100" y="5367144"/>
                </a:cubicBezTo>
                <a:close/>
                <a:moveTo>
                  <a:pt x="1388621" y="5345899"/>
                </a:moveTo>
                <a:cubicBezTo>
                  <a:pt x="1382827" y="5353624"/>
                  <a:pt x="1377033" y="5365212"/>
                  <a:pt x="1373170" y="5376800"/>
                </a:cubicBezTo>
                <a:cubicBezTo>
                  <a:pt x="1359651" y="5409633"/>
                  <a:pt x="1363514" y="5409633"/>
                  <a:pt x="1363514" y="5436671"/>
                </a:cubicBezTo>
                <a:cubicBezTo>
                  <a:pt x="1363514" y="5455984"/>
                  <a:pt x="1361582" y="5465641"/>
                  <a:pt x="1371239" y="5488817"/>
                </a:cubicBezTo>
                <a:cubicBezTo>
                  <a:pt x="1375102" y="5483023"/>
                  <a:pt x="1377033" y="5477229"/>
                  <a:pt x="1378964" y="5471435"/>
                </a:cubicBezTo>
                <a:cubicBezTo>
                  <a:pt x="1394415" y="5415427"/>
                  <a:pt x="1469736" y="5330449"/>
                  <a:pt x="1531539" y="5305341"/>
                </a:cubicBezTo>
                <a:cubicBezTo>
                  <a:pt x="1533470" y="5305341"/>
                  <a:pt x="1570165" y="5284097"/>
                  <a:pt x="1577890" y="5284097"/>
                </a:cubicBezTo>
                <a:lnTo>
                  <a:pt x="1585616" y="5284097"/>
                </a:lnTo>
                <a:cubicBezTo>
                  <a:pt x="1570165" y="5299547"/>
                  <a:pt x="1550852" y="5305341"/>
                  <a:pt x="1535401" y="5314998"/>
                </a:cubicBezTo>
                <a:cubicBezTo>
                  <a:pt x="1523813" y="5320792"/>
                  <a:pt x="1514157" y="5334311"/>
                  <a:pt x="1504500" y="5340105"/>
                </a:cubicBezTo>
                <a:cubicBezTo>
                  <a:pt x="1492912" y="5345899"/>
                  <a:pt x="1477462" y="5349762"/>
                  <a:pt x="1469736" y="5359418"/>
                </a:cubicBezTo>
                <a:cubicBezTo>
                  <a:pt x="1421453" y="5409633"/>
                  <a:pt x="1392483" y="5465641"/>
                  <a:pt x="1392483" y="5521649"/>
                </a:cubicBezTo>
                <a:lnTo>
                  <a:pt x="1392483" y="5600834"/>
                </a:lnTo>
                <a:cubicBezTo>
                  <a:pt x="1375102" y="5577658"/>
                  <a:pt x="1340338" y="5496542"/>
                  <a:pt x="1340338" y="5461778"/>
                </a:cubicBezTo>
                <a:lnTo>
                  <a:pt x="1340338" y="5423152"/>
                </a:lnTo>
                <a:cubicBezTo>
                  <a:pt x="1346132" y="5384526"/>
                  <a:pt x="1355788" y="5342036"/>
                  <a:pt x="1390552" y="5311135"/>
                </a:cubicBezTo>
                <a:cubicBezTo>
                  <a:pt x="1396346" y="5305341"/>
                  <a:pt x="1398277" y="5297616"/>
                  <a:pt x="1406003" y="5293753"/>
                </a:cubicBezTo>
                <a:cubicBezTo>
                  <a:pt x="1409865" y="5289891"/>
                  <a:pt x="1417591" y="5289891"/>
                  <a:pt x="1423385" y="5286028"/>
                </a:cubicBezTo>
                <a:cubicBezTo>
                  <a:pt x="1467805" y="5251264"/>
                  <a:pt x="1512225" y="5239676"/>
                  <a:pt x="1556646" y="5199119"/>
                </a:cubicBezTo>
                <a:cubicBezTo>
                  <a:pt x="1506431" y="5268646"/>
                  <a:pt x="1431110" y="5270578"/>
                  <a:pt x="1388621" y="5345899"/>
                </a:cubicBezTo>
                <a:close/>
                <a:moveTo>
                  <a:pt x="1711152" y="5027231"/>
                </a:moveTo>
                <a:cubicBezTo>
                  <a:pt x="1711152" y="5033025"/>
                  <a:pt x="1697632" y="5052338"/>
                  <a:pt x="1691838" y="5063926"/>
                </a:cubicBezTo>
                <a:cubicBezTo>
                  <a:pt x="1691838" y="5065857"/>
                  <a:pt x="1689907" y="5067789"/>
                  <a:pt x="1684113" y="5067789"/>
                </a:cubicBezTo>
                <a:cubicBezTo>
                  <a:pt x="1664800" y="5067789"/>
                  <a:pt x="1664800" y="5040750"/>
                  <a:pt x="1664800" y="5036888"/>
                </a:cubicBezTo>
                <a:cubicBezTo>
                  <a:pt x="1664800" y="5011780"/>
                  <a:pt x="1684113" y="5031094"/>
                  <a:pt x="1699564" y="5015643"/>
                </a:cubicBezTo>
                <a:cubicBezTo>
                  <a:pt x="1705358" y="5017574"/>
                  <a:pt x="1711152" y="5025300"/>
                  <a:pt x="1711152" y="5027231"/>
                </a:cubicBezTo>
                <a:close/>
                <a:moveTo>
                  <a:pt x="1485187" y="4940322"/>
                </a:moveTo>
                <a:cubicBezTo>
                  <a:pt x="1485187" y="4946115"/>
                  <a:pt x="1473599" y="4965429"/>
                  <a:pt x="1463942" y="4977017"/>
                </a:cubicBezTo>
                <a:cubicBezTo>
                  <a:pt x="1398277" y="5056201"/>
                  <a:pt x="1317162" y="5087102"/>
                  <a:pt x="1243772" y="5125728"/>
                </a:cubicBezTo>
                <a:cubicBezTo>
                  <a:pt x="1245703" y="5127660"/>
                  <a:pt x="1243772" y="5127660"/>
                  <a:pt x="1247634" y="5127660"/>
                </a:cubicBezTo>
                <a:cubicBezTo>
                  <a:pt x="1253428" y="5127660"/>
                  <a:pt x="1284329" y="5121866"/>
                  <a:pt x="1301711" y="5118003"/>
                </a:cubicBezTo>
                <a:cubicBezTo>
                  <a:pt x="1321025" y="5114140"/>
                  <a:pt x="1346132" y="5108347"/>
                  <a:pt x="1369308" y="5098690"/>
                </a:cubicBezTo>
                <a:cubicBezTo>
                  <a:pt x="1390552" y="5090965"/>
                  <a:pt x="1419522" y="5075514"/>
                  <a:pt x="1440767" y="5048476"/>
                </a:cubicBezTo>
                <a:cubicBezTo>
                  <a:pt x="1454286" y="5033025"/>
                  <a:pt x="1473599" y="5000193"/>
                  <a:pt x="1496775" y="4992467"/>
                </a:cubicBezTo>
                <a:cubicBezTo>
                  <a:pt x="1504500" y="4990536"/>
                  <a:pt x="1514157" y="4984742"/>
                  <a:pt x="1519951" y="4984742"/>
                </a:cubicBezTo>
                <a:lnTo>
                  <a:pt x="1529607" y="4984742"/>
                </a:lnTo>
                <a:lnTo>
                  <a:pt x="1529607" y="4990536"/>
                </a:lnTo>
                <a:cubicBezTo>
                  <a:pt x="1519951" y="5000193"/>
                  <a:pt x="1508363" y="4998261"/>
                  <a:pt x="1496775" y="5007918"/>
                </a:cubicBezTo>
                <a:cubicBezTo>
                  <a:pt x="1475530" y="5023368"/>
                  <a:pt x="1458148" y="5050407"/>
                  <a:pt x="1440767" y="5067789"/>
                </a:cubicBezTo>
                <a:cubicBezTo>
                  <a:pt x="1421453" y="5085171"/>
                  <a:pt x="1392483" y="5102553"/>
                  <a:pt x="1375102" y="5112209"/>
                </a:cubicBezTo>
                <a:cubicBezTo>
                  <a:pt x="1330681" y="5135385"/>
                  <a:pt x="1282398" y="5135385"/>
                  <a:pt x="1237978" y="5156630"/>
                </a:cubicBezTo>
                <a:cubicBezTo>
                  <a:pt x="1187763" y="5177874"/>
                  <a:pt x="1156862" y="5237745"/>
                  <a:pt x="1156862" y="5276372"/>
                </a:cubicBezTo>
                <a:cubicBezTo>
                  <a:pt x="1151068" y="5266715"/>
                  <a:pt x="1147206" y="5247402"/>
                  <a:pt x="1147206" y="5233882"/>
                </a:cubicBezTo>
                <a:cubicBezTo>
                  <a:pt x="1147206" y="5110278"/>
                  <a:pt x="1282398" y="5100621"/>
                  <a:pt x="1367376" y="5038819"/>
                </a:cubicBezTo>
                <a:cubicBezTo>
                  <a:pt x="1378964" y="5029162"/>
                  <a:pt x="1394415" y="5023368"/>
                  <a:pt x="1407934" y="5011780"/>
                </a:cubicBezTo>
                <a:cubicBezTo>
                  <a:pt x="1434973" y="4986673"/>
                  <a:pt x="1456217" y="4959635"/>
                  <a:pt x="1481324" y="4934528"/>
                </a:cubicBezTo>
                <a:cubicBezTo>
                  <a:pt x="1483256" y="4936459"/>
                  <a:pt x="1485187" y="4936459"/>
                  <a:pt x="1485187" y="4940322"/>
                </a:cubicBezTo>
                <a:close/>
                <a:moveTo>
                  <a:pt x="1697632" y="5013712"/>
                </a:moveTo>
                <a:cubicBezTo>
                  <a:pt x="1666731" y="5015643"/>
                  <a:pt x="1664800" y="5004055"/>
                  <a:pt x="1664800" y="4984742"/>
                </a:cubicBezTo>
                <a:cubicBezTo>
                  <a:pt x="1664800" y="4980879"/>
                  <a:pt x="1662869" y="4971223"/>
                  <a:pt x="1666731" y="4967360"/>
                </a:cubicBezTo>
                <a:cubicBezTo>
                  <a:pt x="1672525" y="4959635"/>
                  <a:pt x="1682182" y="4959635"/>
                  <a:pt x="1689907" y="4953841"/>
                </a:cubicBezTo>
                <a:cubicBezTo>
                  <a:pt x="1703426" y="4944184"/>
                  <a:pt x="1722740" y="4930665"/>
                  <a:pt x="1740121" y="4924871"/>
                </a:cubicBezTo>
                <a:cubicBezTo>
                  <a:pt x="1734327" y="4949978"/>
                  <a:pt x="1711152" y="4986673"/>
                  <a:pt x="1697632" y="5013712"/>
                </a:cubicBezTo>
                <a:close/>
                <a:moveTo>
                  <a:pt x="1906215" y="4922940"/>
                </a:moveTo>
                <a:cubicBezTo>
                  <a:pt x="1906215" y="4936459"/>
                  <a:pt x="1906215" y="4951909"/>
                  <a:pt x="1912009" y="4967360"/>
                </a:cubicBezTo>
                <a:cubicBezTo>
                  <a:pt x="1927460" y="5007918"/>
                  <a:pt x="1966086" y="5058132"/>
                  <a:pt x="1996987" y="5102553"/>
                </a:cubicBezTo>
                <a:cubicBezTo>
                  <a:pt x="2041408" y="5162424"/>
                  <a:pt x="2041408" y="5187531"/>
                  <a:pt x="2041408" y="5245470"/>
                </a:cubicBezTo>
                <a:lnTo>
                  <a:pt x="2041408" y="5343968"/>
                </a:lnTo>
                <a:cubicBezTo>
                  <a:pt x="2045270" y="5380663"/>
                  <a:pt x="2054927" y="5427015"/>
                  <a:pt x="2070378" y="5463710"/>
                </a:cubicBezTo>
                <a:cubicBezTo>
                  <a:pt x="1971880" y="5365212"/>
                  <a:pt x="2010507" y="5264784"/>
                  <a:pt x="1977674" y="5168218"/>
                </a:cubicBezTo>
                <a:cubicBezTo>
                  <a:pt x="1973811" y="5154698"/>
                  <a:pt x="1964155" y="5133454"/>
                  <a:pt x="1950636" y="5118003"/>
                </a:cubicBezTo>
                <a:cubicBezTo>
                  <a:pt x="1942910" y="5106415"/>
                  <a:pt x="1921666" y="5094827"/>
                  <a:pt x="1919734" y="5081308"/>
                </a:cubicBezTo>
                <a:cubicBezTo>
                  <a:pt x="1919734" y="5079377"/>
                  <a:pt x="1921666" y="5077445"/>
                  <a:pt x="1925528" y="5077445"/>
                </a:cubicBezTo>
                <a:cubicBezTo>
                  <a:pt x="1931322" y="5077445"/>
                  <a:pt x="1937116" y="5083239"/>
                  <a:pt x="1942910" y="5087102"/>
                </a:cubicBezTo>
                <a:cubicBezTo>
                  <a:pt x="1995056" y="5127660"/>
                  <a:pt x="2000850" y="5202981"/>
                  <a:pt x="2014369" y="5247402"/>
                </a:cubicBezTo>
                <a:cubicBezTo>
                  <a:pt x="2016301" y="5239676"/>
                  <a:pt x="2018232" y="5224226"/>
                  <a:pt x="2018232" y="5220363"/>
                </a:cubicBezTo>
                <a:cubicBezTo>
                  <a:pt x="2018232" y="5166286"/>
                  <a:pt x="1981537" y="5102553"/>
                  <a:pt x="1956430" y="5075514"/>
                </a:cubicBezTo>
                <a:cubicBezTo>
                  <a:pt x="1944842" y="5063926"/>
                  <a:pt x="1939048" y="5046544"/>
                  <a:pt x="1933254" y="5033025"/>
                </a:cubicBezTo>
                <a:cubicBezTo>
                  <a:pt x="1919734" y="5002124"/>
                  <a:pt x="1890765" y="4961566"/>
                  <a:pt x="1890765" y="4932596"/>
                </a:cubicBezTo>
                <a:cubicBezTo>
                  <a:pt x="1890765" y="4928734"/>
                  <a:pt x="1888833" y="4922940"/>
                  <a:pt x="1898490" y="4922940"/>
                </a:cubicBezTo>
                <a:lnTo>
                  <a:pt x="1906215" y="4922940"/>
                </a:lnTo>
                <a:close/>
                <a:moveTo>
                  <a:pt x="1736259" y="4903626"/>
                </a:moveTo>
                <a:cubicBezTo>
                  <a:pt x="1736259" y="4919077"/>
                  <a:pt x="1713083" y="4919077"/>
                  <a:pt x="1709220" y="4919077"/>
                </a:cubicBezTo>
                <a:cubicBezTo>
                  <a:pt x="1689907" y="4919077"/>
                  <a:pt x="1684113" y="4915214"/>
                  <a:pt x="1684113" y="4899764"/>
                </a:cubicBezTo>
                <a:cubicBezTo>
                  <a:pt x="1684113" y="4884313"/>
                  <a:pt x="1689907" y="4865000"/>
                  <a:pt x="1715014" y="4857275"/>
                </a:cubicBezTo>
                <a:cubicBezTo>
                  <a:pt x="1724671" y="4874657"/>
                  <a:pt x="1736259" y="4890107"/>
                  <a:pt x="1736259" y="4903626"/>
                </a:cubicBezTo>
                <a:close/>
                <a:moveTo>
                  <a:pt x="1772954" y="4841824"/>
                </a:moveTo>
                <a:cubicBezTo>
                  <a:pt x="1767160" y="4857275"/>
                  <a:pt x="1761366" y="4876588"/>
                  <a:pt x="1751709" y="4893970"/>
                </a:cubicBezTo>
                <a:cubicBezTo>
                  <a:pt x="1734327" y="4876588"/>
                  <a:pt x="1732396" y="4872725"/>
                  <a:pt x="1732396" y="4859206"/>
                </a:cubicBezTo>
                <a:cubicBezTo>
                  <a:pt x="1732396" y="4843755"/>
                  <a:pt x="1736259" y="4839893"/>
                  <a:pt x="1751709" y="4839893"/>
                </a:cubicBezTo>
                <a:cubicBezTo>
                  <a:pt x="1755572" y="4839893"/>
                  <a:pt x="1765229" y="4841824"/>
                  <a:pt x="1772954" y="4841824"/>
                </a:cubicBezTo>
                <a:close/>
                <a:moveTo>
                  <a:pt x="1790336" y="4787747"/>
                </a:moveTo>
                <a:lnTo>
                  <a:pt x="1790336" y="4801266"/>
                </a:lnTo>
                <a:cubicBezTo>
                  <a:pt x="1792267" y="4822511"/>
                  <a:pt x="1757503" y="4830236"/>
                  <a:pt x="1745915" y="4830236"/>
                </a:cubicBezTo>
                <a:cubicBezTo>
                  <a:pt x="1738190" y="4830236"/>
                  <a:pt x="1709220" y="4824442"/>
                  <a:pt x="1709220" y="4810923"/>
                </a:cubicBezTo>
                <a:cubicBezTo>
                  <a:pt x="1709220" y="4789678"/>
                  <a:pt x="1734327" y="4737533"/>
                  <a:pt x="1765229" y="4751052"/>
                </a:cubicBezTo>
                <a:cubicBezTo>
                  <a:pt x="1772954" y="4758777"/>
                  <a:pt x="1769091" y="4785816"/>
                  <a:pt x="1790336" y="4787747"/>
                </a:cubicBezTo>
                <a:close/>
                <a:moveTo>
                  <a:pt x="1827031" y="4739464"/>
                </a:moveTo>
                <a:cubicBezTo>
                  <a:pt x="1815443" y="4754915"/>
                  <a:pt x="1815443" y="4778090"/>
                  <a:pt x="1794198" y="4785816"/>
                </a:cubicBezTo>
                <a:cubicBezTo>
                  <a:pt x="1788405" y="4776159"/>
                  <a:pt x="1782611" y="4752983"/>
                  <a:pt x="1782611" y="4749121"/>
                </a:cubicBezTo>
                <a:cubicBezTo>
                  <a:pt x="1782611" y="4745258"/>
                  <a:pt x="1790336" y="4739464"/>
                  <a:pt x="1796130" y="4739464"/>
                </a:cubicBezTo>
                <a:lnTo>
                  <a:pt x="1827031" y="4739464"/>
                </a:lnTo>
                <a:close/>
                <a:moveTo>
                  <a:pt x="2039476" y="4727876"/>
                </a:moveTo>
                <a:cubicBezTo>
                  <a:pt x="2056858" y="4739464"/>
                  <a:pt x="2081966" y="4766503"/>
                  <a:pt x="2089691" y="4783884"/>
                </a:cubicBezTo>
                <a:cubicBezTo>
                  <a:pt x="2101279" y="4805129"/>
                  <a:pt x="2099347" y="4822511"/>
                  <a:pt x="2114798" y="4841824"/>
                </a:cubicBezTo>
                <a:lnTo>
                  <a:pt x="2114798" y="4980879"/>
                </a:lnTo>
                <a:cubicBezTo>
                  <a:pt x="2120592" y="4998261"/>
                  <a:pt x="2126386" y="5013712"/>
                  <a:pt x="2134111" y="5029162"/>
                </a:cubicBezTo>
                <a:cubicBezTo>
                  <a:pt x="2141837" y="5040750"/>
                  <a:pt x="2155356" y="5054270"/>
                  <a:pt x="2165012" y="5067789"/>
                </a:cubicBezTo>
                <a:cubicBezTo>
                  <a:pt x="2161150" y="5065857"/>
                  <a:pt x="2153424" y="5063926"/>
                  <a:pt x="2149562" y="5061995"/>
                </a:cubicBezTo>
                <a:cubicBezTo>
                  <a:pt x="2091622" y="5044613"/>
                  <a:pt x="2078103" y="4975085"/>
                  <a:pt x="2074240" y="4936459"/>
                </a:cubicBezTo>
                <a:cubicBezTo>
                  <a:pt x="2070378" y="4901695"/>
                  <a:pt x="2062652" y="4868863"/>
                  <a:pt x="2052996" y="4837961"/>
                </a:cubicBezTo>
                <a:cubicBezTo>
                  <a:pt x="2047202" y="4812854"/>
                  <a:pt x="2012438" y="4791610"/>
                  <a:pt x="1993125" y="4783884"/>
                </a:cubicBezTo>
                <a:cubicBezTo>
                  <a:pt x="2002781" y="4783884"/>
                  <a:pt x="2018232" y="4785816"/>
                  <a:pt x="2031751" y="4793541"/>
                </a:cubicBezTo>
                <a:cubicBezTo>
                  <a:pt x="2068446" y="4814786"/>
                  <a:pt x="2074240" y="4855343"/>
                  <a:pt x="2085828" y="4884313"/>
                </a:cubicBezTo>
                <a:cubicBezTo>
                  <a:pt x="2089691" y="4872725"/>
                  <a:pt x="2093553" y="4849549"/>
                  <a:pt x="2093553" y="4845687"/>
                </a:cubicBezTo>
                <a:cubicBezTo>
                  <a:pt x="2093553" y="4803198"/>
                  <a:pt x="2051064" y="4751052"/>
                  <a:pt x="2008575" y="4710494"/>
                </a:cubicBezTo>
                <a:cubicBezTo>
                  <a:pt x="2018232" y="4714357"/>
                  <a:pt x="2029820" y="4720151"/>
                  <a:pt x="2039476" y="4727876"/>
                </a:cubicBezTo>
                <a:close/>
                <a:moveTo>
                  <a:pt x="1886902" y="4631310"/>
                </a:moveTo>
                <a:cubicBezTo>
                  <a:pt x="1877245" y="4642898"/>
                  <a:pt x="1875314" y="4683456"/>
                  <a:pt x="1850207" y="4668005"/>
                </a:cubicBezTo>
                <a:cubicBezTo>
                  <a:pt x="1850207" y="4668005"/>
                  <a:pt x="1848276" y="4666074"/>
                  <a:pt x="1848276" y="4671868"/>
                </a:cubicBezTo>
                <a:cubicBezTo>
                  <a:pt x="1848276" y="4675730"/>
                  <a:pt x="1852138" y="4683456"/>
                  <a:pt x="1852138" y="4687318"/>
                </a:cubicBezTo>
                <a:cubicBezTo>
                  <a:pt x="1852138" y="4718220"/>
                  <a:pt x="1807718" y="4725945"/>
                  <a:pt x="1796130" y="4725945"/>
                </a:cubicBezTo>
                <a:cubicBezTo>
                  <a:pt x="1780679" y="4725945"/>
                  <a:pt x="1745915" y="4716288"/>
                  <a:pt x="1745915" y="4693112"/>
                </a:cubicBezTo>
                <a:cubicBezTo>
                  <a:pt x="1745915" y="4679593"/>
                  <a:pt x="1759435" y="4654486"/>
                  <a:pt x="1778748" y="4646761"/>
                </a:cubicBezTo>
                <a:cubicBezTo>
                  <a:pt x="1784542" y="4642898"/>
                  <a:pt x="1798061" y="4642898"/>
                  <a:pt x="1801924" y="4642898"/>
                </a:cubicBezTo>
                <a:cubicBezTo>
                  <a:pt x="1807718" y="4642898"/>
                  <a:pt x="1823168" y="4646761"/>
                  <a:pt x="1828962" y="4646761"/>
                </a:cubicBezTo>
                <a:cubicBezTo>
                  <a:pt x="1834756" y="4646761"/>
                  <a:pt x="1838619" y="4629379"/>
                  <a:pt x="1854069" y="4629379"/>
                </a:cubicBezTo>
                <a:cubicBezTo>
                  <a:pt x="1859863" y="4629379"/>
                  <a:pt x="1877245" y="4631310"/>
                  <a:pt x="1886902" y="4631310"/>
                </a:cubicBezTo>
                <a:close/>
                <a:moveTo>
                  <a:pt x="1657075" y="4604272"/>
                </a:moveTo>
                <a:cubicBezTo>
                  <a:pt x="1651281" y="4608134"/>
                  <a:pt x="1643555" y="4611997"/>
                  <a:pt x="1635830" y="4613928"/>
                </a:cubicBezTo>
                <a:cubicBezTo>
                  <a:pt x="1620379" y="4619722"/>
                  <a:pt x="1601066" y="4617791"/>
                  <a:pt x="1585616" y="4623585"/>
                </a:cubicBezTo>
                <a:cubicBezTo>
                  <a:pt x="1498706" y="4646761"/>
                  <a:pt x="1413728" y="4652555"/>
                  <a:pt x="1330681" y="4743327"/>
                </a:cubicBezTo>
                <a:cubicBezTo>
                  <a:pt x="1324887" y="4749121"/>
                  <a:pt x="1317162" y="4760709"/>
                  <a:pt x="1311368" y="4768434"/>
                </a:cubicBezTo>
                <a:lnTo>
                  <a:pt x="1315231" y="4772297"/>
                </a:lnTo>
                <a:cubicBezTo>
                  <a:pt x="1361582" y="4743327"/>
                  <a:pt x="1404071" y="4727876"/>
                  <a:pt x="1450423" y="4727876"/>
                </a:cubicBezTo>
                <a:cubicBezTo>
                  <a:pt x="1454286" y="4727876"/>
                  <a:pt x="1475530" y="4729807"/>
                  <a:pt x="1489050" y="4731739"/>
                </a:cubicBezTo>
                <a:cubicBezTo>
                  <a:pt x="1471668" y="4733670"/>
                  <a:pt x="1450423" y="4735601"/>
                  <a:pt x="1434973" y="4741395"/>
                </a:cubicBezTo>
                <a:cubicBezTo>
                  <a:pt x="1388621" y="4752983"/>
                  <a:pt x="1338406" y="4768434"/>
                  <a:pt x="1292055" y="4824442"/>
                </a:cubicBezTo>
                <a:cubicBezTo>
                  <a:pt x="1286261" y="4830236"/>
                  <a:pt x="1278535" y="4839893"/>
                  <a:pt x="1272741" y="4851481"/>
                </a:cubicBezTo>
                <a:cubicBezTo>
                  <a:pt x="1263085" y="4865000"/>
                  <a:pt x="1259222" y="4892038"/>
                  <a:pt x="1236046" y="4903626"/>
                </a:cubicBezTo>
                <a:cubicBezTo>
                  <a:pt x="1239909" y="4884313"/>
                  <a:pt x="1245703" y="4861137"/>
                  <a:pt x="1249566" y="4843755"/>
                </a:cubicBezTo>
                <a:cubicBezTo>
                  <a:pt x="1259222" y="4803198"/>
                  <a:pt x="1278535" y="4758777"/>
                  <a:pt x="1315231" y="4722082"/>
                </a:cubicBezTo>
                <a:cubicBezTo>
                  <a:pt x="1413728" y="4619722"/>
                  <a:pt x="1527676" y="4629379"/>
                  <a:pt x="1630036" y="4602340"/>
                </a:cubicBezTo>
                <a:cubicBezTo>
                  <a:pt x="1653212" y="4602340"/>
                  <a:pt x="1655143" y="4604272"/>
                  <a:pt x="1657075" y="4604272"/>
                </a:cubicBezTo>
                <a:close/>
                <a:moveTo>
                  <a:pt x="1813512" y="4613928"/>
                </a:moveTo>
                <a:lnTo>
                  <a:pt x="1813512" y="4621653"/>
                </a:lnTo>
                <a:cubicBezTo>
                  <a:pt x="1809649" y="4627447"/>
                  <a:pt x="1803855" y="4635173"/>
                  <a:pt x="1798061" y="4635173"/>
                </a:cubicBezTo>
                <a:lnTo>
                  <a:pt x="1776817" y="4635173"/>
                </a:lnTo>
                <a:cubicBezTo>
                  <a:pt x="1776817" y="4633241"/>
                  <a:pt x="1774885" y="4631310"/>
                  <a:pt x="1774885" y="4625516"/>
                </a:cubicBezTo>
                <a:cubicBezTo>
                  <a:pt x="1774885" y="4621653"/>
                  <a:pt x="1778748" y="4600409"/>
                  <a:pt x="1790336" y="4600409"/>
                </a:cubicBezTo>
                <a:cubicBezTo>
                  <a:pt x="1798061" y="4600409"/>
                  <a:pt x="1805786" y="4613928"/>
                  <a:pt x="1813512" y="4613928"/>
                </a:cubicBezTo>
                <a:close/>
                <a:moveTo>
                  <a:pt x="1877245" y="4559851"/>
                </a:moveTo>
                <a:cubicBezTo>
                  <a:pt x="1881108" y="4563714"/>
                  <a:pt x="1879177" y="4569508"/>
                  <a:pt x="1881108" y="4573370"/>
                </a:cubicBezTo>
                <a:cubicBezTo>
                  <a:pt x="1884971" y="4581096"/>
                  <a:pt x="1898490" y="4592684"/>
                  <a:pt x="1898490" y="4598478"/>
                </a:cubicBezTo>
                <a:cubicBezTo>
                  <a:pt x="1898490" y="4615859"/>
                  <a:pt x="1863726" y="4619722"/>
                  <a:pt x="1861795" y="4619722"/>
                </a:cubicBezTo>
                <a:cubicBezTo>
                  <a:pt x="1856001" y="4619722"/>
                  <a:pt x="1828962" y="4615859"/>
                  <a:pt x="1815443" y="4608134"/>
                </a:cubicBezTo>
                <a:cubicBezTo>
                  <a:pt x="1805786" y="4602340"/>
                  <a:pt x="1801924" y="4590752"/>
                  <a:pt x="1796130" y="4581096"/>
                </a:cubicBezTo>
                <a:lnTo>
                  <a:pt x="1796130" y="4575302"/>
                </a:lnTo>
                <a:cubicBezTo>
                  <a:pt x="1796130" y="4569508"/>
                  <a:pt x="1798061" y="4567576"/>
                  <a:pt x="1799992" y="4563714"/>
                </a:cubicBezTo>
                <a:cubicBezTo>
                  <a:pt x="1821237" y="4565645"/>
                  <a:pt x="1838619" y="4557920"/>
                  <a:pt x="1859863" y="4557920"/>
                </a:cubicBezTo>
                <a:cubicBezTo>
                  <a:pt x="1863726" y="4557920"/>
                  <a:pt x="1871451" y="4557920"/>
                  <a:pt x="1877245" y="4559851"/>
                </a:cubicBezTo>
                <a:close/>
                <a:moveTo>
                  <a:pt x="1929391" y="4554057"/>
                </a:moveTo>
                <a:cubicBezTo>
                  <a:pt x="1929391" y="4561782"/>
                  <a:pt x="1921666" y="4583027"/>
                  <a:pt x="1910078" y="4583027"/>
                </a:cubicBezTo>
                <a:cubicBezTo>
                  <a:pt x="1890765" y="4583027"/>
                  <a:pt x="1890765" y="4557920"/>
                  <a:pt x="1890765" y="4550195"/>
                </a:cubicBezTo>
                <a:cubicBezTo>
                  <a:pt x="1890765" y="4544401"/>
                  <a:pt x="1892696" y="4536675"/>
                  <a:pt x="1892696" y="4528950"/>
                </a:cubicBezTo>
                <a:cubicBezTo>
                  <a:pt x="1904284" y="4548263"/>
                  <a:pt x="1929391" y="4532813"/>
                  <a:pt x="1929391" y="4554057"/>
                </a:cubicBezTo>
                <a:close/>
                <a:moveTo>
                  <a:pt x="1950636" y="4482598"/>
                </a:moveTo>
                <a:cubicBezTo>
                  <a:pt x="1952567" y="4484530"/>
                  <a:pt x="1956430" y="4482598"/>
                  <a:pt x="1956430" y="4486461"/>
                </a:cubicBezTo>
                <a:cubicBezTo>
                  <a:pt x="1956430" y="4496118"/>
                  <a:pt x="1942910" y="4527019"/>
                  <a:pt x="1937116" y="4528950"/>
                </a:cubicBezTo>
                <a:cubicBezTo>
                  <a:pt x="1933254" y="4530881"/>
                  <a:pt x="1931322" y="4530881"/>
                  <a:pt x="1925528" y="4530881"/>
                </a:cubicBezTo>
                <a:cubicBezTo>
                  <a:pt x="1910078" y="4530881"/>
                  <a:pt x="1892696" y="4521225"/>
                  <a:pt x="1873383" y="4515431"/>
                </a:cubicBezTo>
                <a:cubicBezTo>
                  <a:pt x="1871451" y="4521225"/>
                  <a:pt x="1869520" y="4528950"/>
                  <a:pt x="1865657" y="4532813"/>
                </a:cubicBezTo>
                <a:cubicBezTo>
                  <a:pt x="1857932" y="4540538"/>
                  <a:pt x="1840550" y="4548263"/>
                  <a:pt x="1828962" y="4548263"/>
                </a:cubicBezTo>
                <a:cubicBezTo>
                  <a:pt x="1823168" y="4548263"/>
                  <a:pt x="1815443" y="4546332"/>
                  <a:pt x="1809649" y="4542469"/>
                </a:cubicBezTo>
                <a:cubicBezTo>
                  <a:pt x="1815443" y="4525087"/>
                  <a:pt x="1823168" y="4505774"/>
                  <a:pt x="1830894" y="4486461"/>
                </a:cubicBezTo>
                <a:cubicBezTo>
                  <a:pt x="1838619" y="4490324"/>
                  <a:pt x="1846344" y="4496118"/>
                  <a:pt x="1854069" y="4503843"/>
                </a:cubicBezTo>
                <a:lnTo>
                  <a:pt x="1859863" y="4503843"/>
                </a:lnTo>
                <a:cubicBezTo>
                  <a:pt x="1861795" y="4499980"/>
                  <a:pt x="1859863" y="4494186"/>
                  <a:pt x="1859863" y="4488392"/>
                </a:cubicBezTo>
                <a:cubicBezTo>
                  <a:pt x="1890765" y="4474873"/>
                  <a:pt x="1892696" y="4465216"/>
                  <a:pt x="1915872" y="4465216"/>
                </a:cubicBezTo>
                <a:cubicBezTo>
                  <a:pt x="1929391" y="4465216"/>
                  <a:pt x="1931322" y="4467148"/>
                  <a:pt x="1950636" y="4482598"/>
                </a:cubicBezTo>
                <a:close/>
                <a:moveTo>
                  <a:pt x="1996987" y="4382170"/>
                </a:moveTo>
                <a:cubicBezTo>
                  <a:pt x="1979605" y="4382170"/>
                  <a:pt x="1973811" y="4366719"/>
                  <a:pt x="1958361" y="4351268"/>
                </a:cubicBezTo>
                <a:cubicBezTo>
                  <a:pt x="1962224" y="4337749"/>
                  <a:pt x="1979605" y="4339680"/>
                  <a:pt x="1987331" y="4335818"/>
                </a:cubicBezTo>
                <a:cubicBezTo>
                  <a:pt x="1993125" y="4331955"/>
                  <a:pt x="2004713" y="4326161"/>
                  <a:pt x="2014369" y="4320367"/>
                </a:cubicBezTo>
                <a:cubicBezTo>
                  <a:pt x="2012438" y="4326161"/>
                  <a:pt x="2008575" y="4382170"/>
                  <a:pt x="1996987" y="4382170"/>
                </a:cubicBezTo>
                <a:close/>
                <a:moveTo>
                  <a:pt x="1929391" y="4343543"/>
                </a:moveTo>
                <a:cubicBezTo>
                  <a:pt x="1929391" y="4349337"/>
                  <a:pt x="1925528" y="4358994"/>
                  <a:pt x="1921666" y="4364788"/>
                </a:cubicBezTo>
                <a:lnTo>
                  <a:pt x="1925528" y="4368650"/>
                </a:lnTo>
                <a:cubicBezTo>
                  <a:pt x="1929391" y="4364788"/>
                  <a:pt x="1935185" y="4362856"/>
                  <a:pt x="1939048" y="4362856"/>
                </a:cubicBezTo>
                <a:cubicBezTo>
                  <a:pt x="1958361" y="4362856"/>
                  <a:pt x="1981537" y="4393757"/>
                  <a:pt x="1981537" y="4403414"/>
                </a:cubicBezTo>
                <a:cubicBezTo>
                  <a:pt x="1981537" y="4426590"/>
                  <a:pt x="1956430" y="4426590"/>
                  <a:pt x="1946773" y="4426590"/>
                </a:cubicBezTo>
                <a:cubicBezTo>
                  <a:pt x="1940979" y="4426590"/>
                  <a:pt x="1915872" y="4422727"/>
                  <a:pt x="1898490" y="4420796"/>
                </a:cubicBezTo>
                <a:cubicBezTo>
                  <a:pt x="1902353" y="4426590"/>
                  <a:pt x="1910078" y="4436247"/>
                  <a:pt x="1910078" y="4440109"/>
                </a:cubicBezTo>
                <a:cubicBezTo>
                  <a:pt x="1910078" y="4451697"/>
                  <a:pt x="1884971" y="4467148"/>
                  <a:pt x="1875314" y="4467148"/>
                </a:cubicBezTo>
                <a:lnTo>
                  <a:pt x="1842482" y="4467148"/>
                </a:lnTo>
                <a:lnTo>
                  <a:pt x="1842482" y="4451697"/>
                </a:lnTo>
                <a:cubicBezTo>
                  <a:pt x="1842482" y="4432384"/>
                  <a:pt x="1852138" y="4413071"/>
                  <a:pt x="1869520" y="4413071"/>
                </a:cubicBezTo>
                <a:cubicBezTo>
                  <a:pt x="1875314" y="4413071"/>
                  <a:pt x="1883039" y="4415002"/>
                  <a:pt x="1892696" y="4416933"/>
                </a:cubicBezTo>
                <a:cubicBezTo>
                  <a:pt x="1892696" y="4407277"/>
                  <a:pt x="1892696" y="4393757"/>
                  <a:pt x="1902353" y="4384101"/>
                </a:cubicBezTo>
                <a:cubicBezTo>
                  <a:pt x="1898490" y="4382170"/>
                  <a:pt x="1894627" y="4380238"/>
                  <a:pt x="1890765" y="4380238"/>
                </a:cubicBezTo>
                <a:cubicBezTo>
                  <a:pt x="1884971" y="4380238"/>
                  <a:pt x="1871451" y="4386032"/>
                  <a:pt x="1867589" y="4386032"/>
                </a:cubicBezTo>
                <a:cubicBezTo>
                  <a:pt x="1854069" y="4386032"/>
                  <a:pt x="1850207" y="4374444"/>
                  <a:pt x="1850207" y="4368650"/>
                </a:cubicBezTo>
                <a:cubicBezTo>
                  <a:pt x="1850207" y="4364788"/>
                  <a:pt x="1856001" y="4341612"/>
                  <a:pt x="1865657" y="4333886"/>
                </a:cubicBezTo>
                <a:cubicBezTo>
                  <a:pt x="1873383" y="4326161"/>
                  <a:pt x="1898490" y="4316505"/>
                  <a:pt x="1902353" y="4316505"/>
                </a:cubicBezTo>
                <a:cubicBezTo>
                  <a:pt x="1917803" y="4316505"/>
                  <a:pt x="1929391" y="4337749"/>
                  <a:pt x="1929391" y="4343543"/>
                </a:cubicBezTo>
                <a:close/>
                <a:moveTo>
                  <a:pt x="2014369" y="4287535"/>
                </a:moveTo>
                <a:lnTo>
                  <a:pt x="2014369" y="4291397"/>
                </a:lnTo>
                <a:cubicBezTo>
                  <a:pt x="2010507" y="4301054"/>
                  <a:pt x="2000850" y="4312642"/>
                  <a:pt x="1991193" y="4316505"/>
                </a:cubicBezTo>
                <a:cubicBezTo>
                  <a:pt x="1979605" y="4322299"/>
                  <a:pt x="1960292" y="4326161"/>
                  <a:pt x="1956430" y="4326161"/>
                </a:cubicBezTo>
                <a:cubicBezTo>
                  <a:pt x="1944842" y="4326161"/>
                  <a:pt x="1917803" y="4318436"/>
                  <a:pt x="1917803" y="4302985"/>
                </a:cubicBezTo>
                <a:cubicBezTo>
                  <a:pt x="1917803" y="4289466"/>
                  <a:pt x="1933254" y="4262428"/>
                  <a:pt x="1950636" y="4262428"/>
                </a:cubicBezTo>
                <a:cubicBezTo>
                  <a:pt x="1956430" y="4262428"/>
                  <a:pt x="1993125" y="4281741"/>
                  <a:pt x="2014369" y="4287535"/>
                </a:cubicBezTo>
                <a:close/>
                <a:moveTo>
                  <a:pt x="1937116" y="4245046"/>
                </a:moveTo>
                <a:cubicBezTo>
                  <a:pt x="1937116" y="4275947"/>
                  <a:pt x="1894627" y="4291397"/>
                  <a:pt x="1879177" y="4291397"/>
                </a:cubicBezTo>
                <a:cubicBezTo>
                  <a:pt x="1857932" y="4291397"/>
                  <a:pt x="1854069" y="4270153"/>
                  <a:pt x="1854069" y="4260496"/>
                </a:cubicBezTo>
                <a:cubicBezTo>
                  <a:pt x="1854069" y="4235389"/>
                  <a:pt x="1875314" y="4243114"/>
                  <a:pt x="1875314" y="4218007"/>
                </a:cubicBezTo>
                <a:cubicBezTo>
                  <a:pt x="1881108" y="4219938"/>
                  <a:pt x="1937116" y="4233458"/>
                  <a:pt x="1937116" y="4245046"/>
                </a:cubicBezTo>
                <a:close/>
                <a:moveTo>
                  <a:pt x="1873383" y="4214145"/>
                </a:moveTo>
                <a:cubicBezTo>
                  <a:pt x="1867589" y="4218007"/>
                  <a:pt x="1863726" y="4223801"/>
                  <a:pt x="1857932" y="4229595"/>
                </a:cubicBezTo>
                <a:cubicBezTo>
                  <a:pt x="1852138" y="4225732"/>
                  <a:pt x="1842482" y="4214145"/>
                  <a:pt x="1842482" y="4208351"/>
                </a:cubicBezTo>
                <a:cubicBezTo>
                  <a:pt x="1842482" y="4202557"/>
                  <a:pt x="1856001" y="4200625"/>
                  <a:pt x="1857932" y="4200625"/>
                </a:cubicBezTo>
                <a:cubicBezTo>
                  <a:pt x="1867589" y="4200625"/>
                  <a:pt x="1867589" y="4202557"/>
                  <a:pt x="1873383" y="4214145"/>
                </a:cubicBezTo>
                <a:close/>
                <a:moveTo>
                  <a:pt x="1977674" y="4158136"/>
                </a:moveTo>
                <a:cubicBezTo>
                  <a:pt x="1989262" y="4160067"/>
                  <a:pt x="2002781" y="4158136"/>
                  <a:pt x="2014369" y="4160067"/>
                </a:cubicBezTo>
                <a:cubicBezTo>
                  <a:pt x="2014369" y="4161999"/>
                  <a:pt x="2016301" y="4161999"/>
                  <a:pt x="2016301" y="4167793"/>
                </a:cubicBezTo>
                <a:cubicBezTo>
                  <a:pt x="2016301" y="4173587"/>
                  <a:pt x="2008575" y="4185175"/>
                  <a:pt x="2000850" y="4194831"/>
                </a:cubicBezTo>
                <a:lnTo>
                  <a:pt x="2000850" y="4200625"/>
                </a:lnTo>
                <a:cubicBezTo>
                  <a:pt x="2002781" y="4202557"/>
                  <a:pt x="2000850" y="4202557"/>
                  <a:pt x="2004713" y="4202557"/>
                </a:cubicBezTo>
                <a:cubicBezTo>
                  <a:pt x="2010507" y="4202557"/>
                  <a:pt x="2014369" y="4200625"/>
                  <a:pt x="2022095" y="4198694"/>
                </a:cubicBezTo>
                <a:cubicBezTo>
                  <a:pt x="2025957" y="4210282"/>
                  <a:pt x="2027888" y="4227664"/>
                  <a:pt x="2027888" y="4231526"/>
                </a:cubicBezTo>
                <a:cubicBezTo>
                  <a:pt x="2027888" y="4243114"/>
                  <a:pt x="2020163" y="4266290"/>
                  <a:pt x="2016301" y="4272084"/>
                </a:cubicBezTo>
                <a:cubicBezTo>
                  <a:pt x="2012438" y="4272084"/>
                  <a:pt x="1962224" y="4270153"/>
                  <a:pt x="1962224" y="4245046"/>
                </a:cubicBezTo>
                <a:cubicBezTo>
                  <a:pt x="1962224" y="4241183"/>
                  <a:pt x="1981537" y="4229595"/>
                  <a:pt x="1991193" y="4219938"/>
                </a:cubicBezTo>
                <a:cubicBezTo>
                  <a:pt x="1989262" y="4218007"/>
                  <a:pt x="1989262" y="4218007"/>
                  <a:pt x="1985399" y="4218007"/>
                </a:cubicBezTo>
                <a:cubicBezTo>
                  <a:pt x="1979605" y="4218007"/>
                  <a:pt x="1946773" y="4225732"/>
                  <a:pt x="1940979" y="4225732"/>
                </a:cubicBezTo>
                <a:cubicBezTo>
                  <a:pt x="1931322" y="4225732"/>
                  <a:pt x="1892696" y="4216076"/>
                  <a:pt x="1892696" y="4200625"/>
                </a:cubicBezTo>
                <a:cubicBezTo>
                  <a:pt x="1892696" y="4196763"/>
                  <a:pt x="1892696" y="4192900"/>
                  <a:pt x="1896559" y="4190969"/>
                </a:cubicBezTo>
                <a:cubicBezTo>
                  <a:pt x="1898490" y="4187106"/>
                  <a:pt x="1906215" y="4187106"/>
                  <a:pt x="1910078" y="4183243"/>
                </a:cubicBezTo>
                <a:cubicBezTo>
                  <a:pt x="1917803" y="4175518"/>
                  <a:pt x="1923597" y="4161999"/>
                  <a:pt x="1933254" y="4154273"/>
                </a:cubicBezTo>
                <a:cubicBezTo>
                  <a:pt x="1935185" y="4150411"/>
                  <a:pt x="1942910" y="4148479"/>
                  <a:pt x="1946773" y="4148479"/>
                </a:cubicBezTo>
                <a:cubicBezTo>
                  <a:pt x="1952567" y="4148479"/>
                  <a:pt x="1968017" y="4158136"/>
                  <a:pt x="1977674" y="4158136"/>
                </a:cubicBezTo>
                <a:close/>
                <a:moveTo>
                  <a:pt x="1856001" y="4129166"/>
                </a:moveTo>
                <a:cubicBezTo>
                  <a:pt x="1859863" y="4125304"/>
                  <a:pt x="1865657" y="4123372"/>
                  <a:pt x="1869520" y="4123372"/>
                </a:cubicBezTo>
                <a:cubicBezTo>
                  <a:pt x="1881108" y="4123372"/>
                  <a:pt x="1917803" y="4127235"/>
                  <a:pt x="1917803" y="4144617"/>
                </a:cubicBezTo>
                <a:cubicBezTo>
                  <a:pt x="1917803" y="4177449"/>
                  <a:pt x="1865657" y="4190969"/>
                  <a:pt x="1852138" y="4190969"/>
                </a:cubicBezTo>
                <a:cubicBezTo>
                  <a:pt x="1827031" y="4190969"/>
                  <a:pt x="1836688" y="4154273"/>
                  <a:pt x="1832825" y="4148479"/>
                </a:cubicBezTo>
                <a:cubicBezTo>
                  <a:pt x="1828962" y="4146548"/>
                  <a:pt x="1821237" y="4140754"/>
                  <a:pt x="1815443" y="4134960"/>
                </a:cubicBezTo>
                <a:lnTo>
                  <a:pt x="1815443" y="4129166"/>
                </a:lnTo>
                <a:cubicBezTo>
                  <a:pt x="1815443" y="4115647"/>
                  <a:pt x="1828962" y="4113716"/>
                  <a:pt x="1834756" y="4113716"/>
                </a:cubicBezTo>
                <a:cubicBezTo>
                  <a:pt x="1842482" y="4113716"/>
                  <a:pt x="1850207" y="4121441"/>
                  <a:pt x="1856001" y="4129166"/>
                </a:cubicBezTo>
                <a:close/>
                <a:moveTo>
                  <a:pt x="2018232" y="4123372"/>
                </a:moveTo>
                <a:cubicBezTo>
                  <a:pt x="2018232" y="4142685"/>
                  <a:pt x="1996987" y="4148479"/>
                  <a:pt x="1989262" y="4148479"/>
                </a:cubicBezTo>
                <a:cubicBezTo>
                  <a:pt x="1977674" y="4148479"/>
                  <a:pt x="1950636" y="4138823"/>
                  <a:pt x="1950636" y="4131098"/>
                </a:cubicBezTo>
                <a:cubicBezTo>
                  <a:pt x="1950636" y="4113716"/>
                  <a:pt x="1964155" y="4115647"/>
                  <a:pt x="1977674" y="4100196"/>
                </a:cubicBezTo>
                <a:cubicBezTo>
                  <a:pt x="1981537" y="4094402"/>
                  <a:pt x="1985399" y="4080883"/>
                  <a:pt x="1995056" y="4073158"/>
                </a:cubicBezTo>
                <a:cubicBezTo>
                  <a:pt x="2000850" y="4077021"/>
                  <a:pt x="2018232" y="4113716"/>
                  <a:pt x="2018232" y="4123372"/>
                </a:cubicBezTo>
                <a:close/>
                <a:moveTo>
                  <a:pt x="1506431" y="4059639"/>
                </a:moveTo>
                <a:lnTo>
                  <a:pt x="1500637" y="4059639"/>
                </a:lnTo>
                <a:lnTo>
                  <a:pt x="1506431" y="4059639"/>
                </a:lnTo>
                <a:close/>
                <a:moveTo>
                  <a:pt x="1801924" y="4049982"/>
                </a:moveTo>
                <a:cubicBezTo>
                  <a:pt x="1801924" y="4065433"/>
                  <a:pt x="1790336" y="4069295"/>
                  <a:pt x="1782611" y="4069295"/>
                </a:cubicBezTo>
                <a:cubicBezTo>
                  <a:pt x="1763297" y="4069295"/>
                  <a:pt x="1763297" y="4051913"/>
                  <a:pt x="1757503" y="4040325"/>
                </a:cubicBezTo>
                <a:cubicBezTo>
                  <a:pt x="1765229" y="4036463"/>
                  <a:pt x="1778748" y="4032600"/>
                  <a:pt x="1784542" y="4032600"/>
                </a:cubicBezTo>
                <a:cubicBezTo>
                  <a:pt x="1794198" y="4032600"/>
                  <a:pt x="1801924" y="4036463"/>
                  <a:pt x="1801924" y="4049982"/>
                </a:cubicBezTo>
                <a:close/>
                <a:moveTo>
                  <a:pt x="1239909" y="3980454"/>
                </a:moveTo>
                <a:cubicBezTo>
                  <a:pt x="1228321" y="3980454"/>
                  <a:pt x="1207077" y="3984317"/>
                  <a:pt x="1199351" y="3976592"/>
                </a:cubicBezTo>
                <a:cubicBezTo>
                  <a:pt x="1203214" y="3976592"/>
                  <a:pt x="1201283" y="3978523"/>
                  <a:pt x="1209008" y="3978523"/>
                </a:cubicBezTo>
                <a:lnTo>
                  <a:pt x="1205145" y="3974660"/>
                </a:lnTo>
                <a:cubicBezTo>
                  <a:pt x="1210939" y="3974660"/>
                  <a:pt x="1218664" y="3972729"/>
                  <a:pt x="1224458" y="3972729"/>
                </a:cubicBezTo>
                <a:cubicBezTo>
                  <a:pt x="1228321" y="3972729"/>
                  <a:pt x="1234115" y="3976592"/>
                  <a:pt x="1239909" y="3980454"/>
                </a:cubicBezTo>
                <a:close/>
                <a:moveTo>
                  <a:pt x="1823168" y="3961141"/>
                </a:moveTo>
                <a:cubicBezTo>
                  <a:pt x="1823168" y="3997836"/>
                  <a:pt x="1799992" y="4022944"/>
                  <a:pt x="1767160" y="4022944"/>
                </a:cubicBezTo>
                <a:cubicBezTo>
                  <a:pt x="1747847" y="4022944"/>
                  <a:pt x="1757503" y="4007493"/>
                  <a:pt x="1753641" y="3999768"/>
                </a:cubicBezTo>
                <a:cubicBezTo>
                  <a:pt x="1745915" y="4003630"/>
                  <a:pt x="1730465" y="4009424"/>
                  <a:pt x="1726602" y="4009424"/>
                </a:cubicBezTo>
                <a:cubicBezTo>
                  <a:pt x="1715014" y="4009424"/>
                  <a:pt x="1701495" y="3999768"/>
                  <a:pt x="1693770" y="3986248"/>
                </a:cubicBezTo>
                <a:cubicBezTo>
                  <a:pt x="1699564" y="3980454"/>
                  <a:pt x="1726602" y="3965004"/>
                  <a:pt x="1736259" y="3965004"/>
                </a:cubicBezTo>
                <a:cubicBezTo>
                  <a:pt x="1753641" y="3965004"/>
                  <a:pt x="1747847" y="3978523"/>
                  <a:pt x="1757503" y="3993974"/>
                </a:cubicBezTo>
                <a:cubicBezTo>
                  <a:pt x="1767160" y="3961141"/>
                  <a:pt x="1780679" y="3947622"/>
                  <a:pt x="1803855" y="3947622"/>
                </a:cubicBezTo>
                <a:cubicBezTo>
                  <a:pt x="1821237" y="3947622"/>
                  <a:pt x="1823168" y="3947622"/>
                  <a:pt x="1823168" y="3961141"/>
                </a:cubicBezTo>
                <a:close/>
                <a:moveTo>
                  <a:pt x="1973811" y="4022944"/>
                </a:moveTo>
                <a:cubicBezTo>
                  <a:pt x="1973811" y="4034531"/>
                  <a:pt x="1942910" y="4032600"/>
                  <a:pt x="1940979" y="4032600"/>
                </a:cubicBezTo>
                <a:cubicBezTo>
                  <a:pt x="1913940" y="4032600"/>
                  <a:pt x="1910078" y="4032600"/>
                  <a:pt x="1913940" y="3993974"/>
                </a:cubicBezTo>
                <a:cubicBezTo>
                  <a:pt x="1908147" y="3997836"/>
                  <a:pt x="1902353" y="4005562"/>
                  <a:pt x="1896559" y="4009424"/>
                </a:cubicBezTo>
                <a:cubicBezTo>
                  <a:pt x="1886902" y="4017150"/>
                  <a:pt x="1875314" y="4024875"/>
                  <a:pt x="1865657" y="4030669"/>
                </a:cubicBezTo>
                <a:cubicBezTo>
                  <a:pt x="1881108" y="4032600"/>
                  <a:pt x="1875314" y="4053845"/>
                  <a:pt x="1888833" y="4065433"/>
                </a:cubicBezTo>
                <a:cubicBezTo>
                  <a:pt x="1900421" y="4063501"/>
                  <a:pt x="1892696" y="4042257"/>
                  <a:pt x="1912009" y="4042257"/>
                </a:cubicBezTo>
                <a:cubicBezTo>
                  <a:pt x="1915872" y="4042257"/>
                  <a:pt x="1927460" y="4048051"/>
                  <a:pt x="1935185" y="4048051"/>
                </a:cubicBezTo>
                <a:cubicBezTo>
                  <a:pt x="1950636" y="4048051"/>
                  <a:pt x="1966086" y="4048051"/>
                  <a:pt x="1981537" y="4049982"/>
                </a:cubicBezTo>
                <a:cubicBezTo>
                  <a:pt x="1979605" y="4096334"/>
                  <a:pt x="1935185" y="4117578"/>
                  <a:pt x="1906215" y="4117578"/>
                </a:cubicBezTo>
                <a:cubicBezTo>
                  <a:pt x="1888833" y="4117578"/>
                  <a:pt x="1873383" y="4109853"/>
                  <a:pt x="1875314" y="4086677"/>
                </a:cubicBezTo>
                <a:cubicBezTo>
                  <a:pt x="1852138" y="4096334"/>
                  <a:pt x="1842482" y="4105990"/>
                  <a:pt x="1823168" y="4105990"/>
                </a:cubicBezTo>
                <a:cubicBezTo>
                  <a:pt x="1813512" y="4105990"/>
                  <a:pt x="1794198" y="4104059"/>
                  <a:pt x="1794198" y="4092471"/>
                </a:cubicBezTo>
                <a:cubicBezTo>
                  <a:pt x="1794198" y="4088608"/>
                  <a:pt x="1825100" y="4034531"/>
                  <a:pt x="1825100" y="4028737"/>
                </a:cubicBezTo>
                <a:cubicBezTo>
                  <a:pt x="1825100" y="4024875"/>
                  <a:pt x="1819306" y="4015218"/>
                  <a:pt x="1819306" y="4009424"/>
                </a:cubicBezTo>
                <a:cubicBezTo>
                  <a:pt x="1819306" y="4007493"/>
                  <a:pt x="1825100" y="3999768"/>
                  <a:pt x="1825100" y="3990111"/>
                </a:cubicBezTo>
                <a:cubicBezTo>
                  <a:pt x="1828962" y="3945691"/>
                  <a:pt x="1881108" y="3947622"/>
                  <a:pt x="1906215" y="3932171"/>
                </a:cubicBezTo>
                <a:lnTo>
                  <a:pt x="1913940" y="3932171"/>
                </a:lnTo>
                <a:cubicBezTo>
                  <a:pt x="1921666" y="3970798"/>
                  <a:pt x="1973811" y="3986248"/>
                  <a:pt x="1973811" y="4022944"/>
                </a:cubicBezTo>
                <a:close/>
                <a:moveTo>
                  <a:pt x="1743984" y="3903202"/>
                </a:moveTo>
                <a:cubicBezTo>
                  <a:pt x="1743984" y="3934103"/>
                  <a:pt x="1713083" y="3972729"/>
                  <a:pt x="1682182" y="3972729"/>
                </a:cubicBezTo>
                <a:cubicBezTo>
                  <a:pt x="1670594" y="3972729"/>
                  <a:pt x="1670594" y="3965004"/>
                  <a:pt x="1670594" y="3961141"/>
                </a:cubicBezTo>
                <a:cubicBezTo>
                  <a:pt x="1670594" y="3957279"/>
                  <a:pt x="1678319" y="3930240"/>
                  <a:pt x="1678319" y="3924446"/>
                </a:cubicBezTo>
                <a:cubicBezTo>
                  <a:pt x="1678319" y="3910927"/>
                  <a:pt x="1668663" y="3901270"/>
                  <a:pt x="1668663" y="3895476"/>
                </a:cubicBezTo>
                <a:cubicBezTo>
                  <a:pt x="1668663" y="3878094"/>
                  <a:pt x="1713083" y="3866506"/>
                  <a:pt x="1716946" y="3866506"/>
                </a:cubicBezTo>
                <a:cubicBezTo>
                  <a:pt x="1742053" y="3866506"/>
                  <a:pt x="1743984" y="3893545"/>
                  <a:pt x="1743984" y="3903202"/>
                </a:cubicBezTo>
                <a:close/>
                <a:moveTo>
                  <a:pt x="1902353" y="3910927"/>
                </a:moveTo>
                <a:cubicBezTo>
                  <a:pt x="1902353" y="3932171"/>
                  <a:pt x="1863726" y="3937965"/>
                  <a:pt x="1859863" y="3937965"/>
                </a:cubicBezTo>
                <a:cubicBezTo>
                  <a:pt x="1848276" y="3937965"/>
                  <a:pt x="1836688" y="3936034"/>
                  <a:pt x="1836688" y="3924446"/>
                </a:cubicBezTo>
                <a:cubicBezTo>
                  <a:pt x="1836688" y="3920583"/>
                  <a:pt x="1842482" y="3910927"/>
                  <a:pt x="1844413" y="3905133"/>
                </a:cubicBezTo>
                <a:cubicBezTo>
                  <a:pt x="1848276" y="3895476"/>
                  <a:pt x="1850207" y="3883888"/>
                  <a:pt x="1852138" y="3872300"/>
                </a:cubicBezTo>
                <a:cubicBezTo>
                  <a:pt x="1854069" y="3866506"/>
                  <a:pt x="1856001" y="3860712"/>
                  <a:pt x="1856001" y="3854919"/>
                </a:cubicBezTo>
                <a:cubicBezTo>
                  <a:pt x="1863726" y="3862644"/>
                  <a:pt x="1902353" y="3907064"/>
                  <a:pt x="1902353" y="3910927"/>
                </a:cubicBezTo>
                <a:close/>
                <a:moveTo>
                  <a:pt x="1554715" y="3874232"/>
                </a:moveTo>
                <a:cubicBezTo>
                  <a:pt x="1554715" y="3893545"/>
                  <a:pt x="1556646" y="3901270"/>
                  <a:pt x="1537333" y="3901270"/>
                </a:cubicBezTo>
                <a:cubicBezTo>
                  <a:pt x="1519951" y="3901270"/>
                  <a:pt x="1498706" y="3893545"/>
                  <a:pt x="1489050" y="3874232"/>
                </a:cubicBezTo>
                <a:cubicBezTo>
                  <a:pt x="1502569" y="3866506"/>
                  <a:pt x="1529607" y="3845262"/>
                  <a:pt x="1533470" y="3845262"/>
                </a:cubicBezTo>
                <a:cubicBezTo>
                  <a:pt x="1556646" y="3845262"/>
                  <a:pt x="1554715" y="3866506"/>
                  <a:pt x="1554715" y="3874232"/>
                </a:cubicBezTo>
                <a:close/>
                <a:moveTo>
                  <a:pt x="1637761" y="3851056"/>
                </a:moveTo>
                <a:cubicBezTo>
                  <a:pt x="1637761" y="3876163"/>
                  <a:pt x="1639693" y="3868438"/>
                  <a:pt x="1626173" y="3895476"/>
                </a:cubicBezTo>
                <a:cubicBezTo>
                  <a:pt x="1628105" y="3897408"/>
                  <a:pt x="1626173" y="3897408"/>
                  <a:pt x="1631967" y="3897408"/>
                </a:cubicBezTo>
                <a:cubicBezTo>
                  <a:pt x="1635830" y="3897408"/>
                  <a:pt x="1643555" y="3891614"/>
                  <a:pt x="1649349" y="3891614"/>
                </a:cubicBezTo>
                <a:cubicBezTo>
                  <a:pt x="1664800" y="3891614"/>
                  <a:pt x="1664800" y="3928309"/>
                  <a:pt x="1664800" y="3930240"/>
                </a:cubicBezTo>
                <a:cubicBezTo>
                  <a:pt x="1664800" y="3941828"/>
                  <a:pt x="1660937" y="3959210"/>
                  <a:pt x="1647418" y="3959210"/>
                </a:cubicBezTo>
                <a:cubicBezTo>
                  <a:pt x="1641624" y="3959210"/>
                  <a:pt x="1601066" y="3934103"/>
                  <a:pt x="1599135" y="3932171"/>
                </a:cubicBezTo>
                <a:cubicBezTo>
                  <a:pt x="1602998" y="3920583"/>
                  <a:pt x="1620379" y="3918652"/>
                  <a:pt x="1624242" y="3903202"/>
                </a:cubicBezTo>
                <a:cubicBezTo>
                  <a:pt x="1622311" y="3903202"/>
                  <a:pt x="1622311" y="3901270"/>
                  <a:pt x="1618448" y="3901270"/>
                </a:cubicBezTo>
                <a:cubicBezTo>
                  <a:pt x="1612654" y="3901270"/>
                  <a:pt x="1587547" y="3914790"/>
                  <a:pt x="1581753" y="3914790"/>
                </a:cubicBezTo>
                <a:cubicBezTo>
                  <a:pt x="1552783" y="3914790"/>
                  <a:pt x="1574028" y="3870369"/>
                  <a:pt x="1556646" y="3854919"/>
                </a:cubicBezTo>
                <a:cubicBezTo>
                  <a:pt x="1558577" y="3839468"/>
                  <a:pt x="1579822" y="3835605"/>
                  <a:pt x="1589478" y="3833674"/>
                </a:cubicBezTo>
                <a:cubicBezTo>
                  <a:pt x="1593341" y="3833674"/>
                  <a:pt x="1602998" y="3829811"/>
                  <a:pt x="1608792" y="3825949"/>
                </a:cubicBezTo>
                <a:cubicBezTo>
                  <a:pt x="1610723" y="3825949"/>
                  <a:pt x="1612654" y="3822086"/>
                  <a:pt x="1614586" y="3820155"/>
                </a:cubicBezTo>
                <a:cubicBezTo>
                  <a:pt x="1618448" y="3818223"/>
                  <a:pt x="1622311" y="3816292"/>
                  <a:pt x="1626173" y="3816292"/>
                </a:cubicBezTo>
                <a:cubicBezTo>
                  <a:pt x="1639693" y="3816292"/>
                  <a:pt x="1637761" y="3849125"/>
                  <a:pt x="1637761" y="3851056"/>
                </a:cubicBezTo>
                <a:close/>
                <a:moveTo>
                  <a:pt x="1444629" y="3822086"/>
                </a:moveTo>
                <a:cubicBezTo>
                  <a:pt x="1444629" y="3827880"/>
                  <a:pt x="1442698" y="3843331"/>
                  <a:pt x="1442698" y="3854919"/>
                </a:cubicBezTo>
                <a:cubicBezTo>
                  <a:pt x="1438835" y="3854919"/>
                  <a:pt x="1434973" y="3856850"/>
                  <a:pt x="1431110" y="3856850"/>
                </a:cubicBezTo>
                <a:cubicBezTo>
                  <a:pt x="1425316" y="3856850"/>
                  <a:pt x="1392483" y="3843331"/>
                  <a:pt x="1375102" y="3833674"/>
                </a:cubicBezTo>
                <a:cubicBezTo>
                  <a:pt x="1369308" y="3831743"/>
                  <a:pt x="1363514" y="3820155"/>
                  <a:pt x="1363514" y="3814361"/>
                </a:cubicBezTo>
                <a:cubicBezTo>
                  <a:pt x="1406003" y="3814361"/>
                  <a:pt x="1415659" y="3783460"/>
                  <a:pt x="1425316" y="3783460"/>
                </a:cubicBezTo>
                <a:cubicBezTo>
                  <a:pt x="1444629" y="3783460"/>
                  <a:pt x="1444629" y="3820155"/>
                  <a:pt x="1444629" y="3822086"/>
                </a:cubicBezTo>
                <a:close/>
                <a:moveTo>
                  <a:pt x="1815443" y="3833674"/>
                </a:moveTo>
                <a:cubicBezTo>
                  <a:pt x="1834756" y="3818223"/>
                  <a:pt x="1840550" y="3862644"/>
                  <a:pt x="1840550" y="3870369"/>
                </a:cubicBezTo>
                <a:cubicBezTo>
                  <a:pt x="1840550" y="3907064"/>
                  <a:pt x="1811580" y="3937965"/>
                  <a:pt x="1776817" y="3937965"/>
                </a:cubicBezTo>
                <a:cubicBezTo>
                  <a:pt x="1749778" y="3937965"/>
                  <a:pt x="1757503" y="3912858"/>
                  <a:pt x="1757503" y="3899339"/>
                </a:cubicBezTo>
                <a:cubicBezTo>
                  <a:pt x="1757503" y="3895476"/>
                  <a:pt x="1749778" y="3878094"/>
                  <a:pt x="1749778" y="3874232"/>
                </a:cubicBezTo>
                <a:cubicBezTo>
                  <a:pt x="1749778" y="3868438"/>
                  <a:pt x="1751709" y="3866506"/>
                  <a:pt x="1755572" y="3866506"/>
                </a:cubicBezTo>
                <a:cubicBezTo>
                  <a:pt x="1771023" y="3860712"/>
                  <a:pt x="1790336" y="3858781"/>
                  <a:pt x="1807718" y="3845262"/>
                </a:cubicBezTo>
                <a:lnTo>
                  <a:pt x="1807718" y="3837537"/>
                </a:lnTo>
                <a:cubicBezTo>
                  <a:pt x="1790336" y="3843331"/>
                  <a:pt x="1765229" y="3851056"/>
                  <a:pt x="1761366" y="3851056"/>
                </a:cubicBezTo>
                <a:cubicBezTo>
                  <a:pt x="1742053" y="3851056"/>
                  <a:pt x="1736259" y="3837537"/>
                  <a:pt x="1736259" y="3824017"/>
                </a:cubicBezTo>
                <a:cubicBezTo>
                  <a:pt x="1736259" y="3820155"/>
                  <a:pt x="1738190" y="3810498"/>
                  <a:pt x="1740121" y="3802773"/>
                </a:cubicBezTo>
                <a:lnTo>
                  <a:pt x="1740121" y="3762215"/>
                </a:lnTo>
                <a:cubicBezTo>
                  <a:pt x="1769091" y="3785391"/>
                  <a:pt x="1807718" y="3798910"/>
                  <a:pt x="1815443" y="3833674"/>
                </a:cubicBezTo>
                <a:close/>
                <a:moveTo>
                  <a:pt x="1732396" y="3806635"/>
                </a:moveTo>
                <a:cubicBezTo>
                  <a:pt x="1732396" y="3810498"/>
                  <a:pt x="1728534" y="3816292"/>
                  <a:pt x="1728534" y="3820155"/>
                </a:cubicBezTo>
                <a:cubicBezTo>
                  <a:pt x="1728534" y="3825949"/>
                  <a:pt x="1718877" y="3843331"/>
                  <a:pt x="1711152" y="3849125"/>
                </a:cubicBezTo>
                <a:cubicBezTo>
                  <a:pt x="1697632" y="3858781"/>
                  <a:pt x="1674457" y="3868438"/>
                  <a:pt x="1668663" y="3868438"/>
                </a:cubicBezTo>
                <a:lnTo>
                  <a:pt x="1659006" y="3868438"/>
                </a:lnTo>
                <a:cubicBezTo>
                  <a:pt x="1657075" y="3852987"/>
                  <a:pt x="1651281" y="3824017"/>
                  <a:pt x="1651281" y="3820155"/>
                </a:cubicBezTo>
                <a:cubicBezTo>
                  <a:pt x="1651281" y="3814361"/>
                  <a:pt x="1653212" y="3806635"/>
                  <a:pt x="1655143" y="3800842"/>
                </a:cubicBezTo>
                <a:cubicBezTo>
                  <a:pt x="1660937" y="3796979"/>
                  <a:pt x="1668663" y="3795048"/>
                  <a:pt x="1676388" y="3791185"/>
                </a:cubicBezTo>
                <a:cubicBezTo>
                  <a:pt x="1689907" y="3783460"/>
                  <a:pt x="1705358" y="3769940"/>
                  <a:pt x="1718877" y="3760284"/>
                </a:cubicBezTo>
                <a:cubicBezTo>
                  <a:pt x="1724671" y="3775734"/>
                  <a:pt x="1732396" y="3791185"/>
                  <a:pt x="1732396" y="3806635"/>
                </a:cubicBezTo>
                <a:close/>
                <a:moveTo>
                  <a:pt x="1537333" y="3775734"/>
                </a:moveTo>
                <a:cubicBezTo>
                  <a:pt x="1537333" y="3781528"/>
                  <a:pt x="1535401" y="3800842"/>
                  <a:pt x="1531539" y="3812429"/>
                </a:cubicBezTo>
                <a:cubicBezTo>
                  <a:pt x="1531539" y="3814361"/>
                  <a:pt x="1529607" y="3822086"/>
                  <a:pt x="1525745" y="3827880"/>
                </a:cubicBezTo>
                <a:cubicBezTo>
                  <a:pt x="1516088" y="3843331"/>
                  <a:pt x="1481324" y="3862644"/>
                  <a:pt x="1467805" y="3862644"/>
                </a:cubicBezTo>
                <a:cubicBezTo>
                  <a:pt x="1460080" y="3862644"/>
                  <a:pt x="1454286" y="3856850"/>
                  <a:pt x="1454286" y="3852987"/>
                </a:cubicBezTo>
                <a:cubicBezTo>
                  <a:pt x="1454286" y="3849125"/>
                  <a:pt x="1458148" y="3829811"/>
                  <a:pt x="1458148" y="3824017"/>
                </a:cubicBezTo>
                <a:cubicBezTo>
                  <a:pt x="1458148" y="3820155"/>
                  <a:pt x="1452354" y="3793116"/>
                  <a:pt x="1452354" y="3787322"/>
                </a:cubicBezTo>
                <a:cubicBezTo>
                  <a:pt x="1452354" y="3783460"/>
                  <a:pt x="1454286" y="3783460"/>
                  <a:pt x="1456217" y="3781528"/>
                </a:cubicBezTo>
                <a:cubicBezTo>
                  <a:pt x="1460080" y="3781528"/>
                  <a:pt x="1463942" y="3779597"/>
                  <a:pt x="1471668" y="3777666"/>
                </a:cubicBezTo>
                <a:cubicBezTo>
                  <a:pt x="1475530" y="3775734"/>
                  <a:pt x="1485187" y="3775734"/>
                  <a:pt x="1490981" y="3771872"/>
                </a:cubicBezTo>
                <a:cubicBezTo>
                  <a:pt x="1500637" y="3768009"/>
                  <a:pt x="1514157" y="3758352"/>
                  <a:pt x="1519951" y="3758352"/>
                </a:cubicBezTo>
                <a:cubicBezTo>
                  <a:pt x="1529607" y="3758352"/>
                  <a:pt x="1537333" y="3771872"/>
                  <a:pt x="1537333" y="3775734"/>
                </a:cubicBezTo>
                <a:close/>
                <a:moveTo>
                  <a:pt x="1919734" y="3874232"/>
                </a:moveTo>
                <a:cubicBezTo>
                  <a:pt x="1946773" y="3910927"/>
                  <a:pt x="1968017" y="3943759"/>
                  <a:pt x="1981537" y="3988180"/>
                </a:cubicBezTo>
                <a:cubicBezTo>
                  <a:pt x="1960292" y="3961141"/>
                  <a:pt x="1940979" y="3932171"/>
                  <a:pt x="1919734" y="3907064"/>
                </a:cubicBezTo>
                <a:cubicBezTo>
                  <a:pt x="1888833" y="3862644"/>
                  <a:pt x="1827031" y="3804704"/>
                  <a:pt x="1786473" y="3777666"/>
                </a:cubicBezTo>
                <a:cubicBezTo>
                  <a:pt x="1782611" y="3775734"/>
                  <a:pt x="1780679" y="3773803"/>
                  <a:pt x="1780679" y="3768009"/>
                </a:cubicBezTo>
                <a:cubicBezTo>
                  <a:pt x="1780679" y="3756421"/>
                  <a:pt x="1788405" y="3752558"/>
                  <a:pt x="1794198" y="3752558"/>
                </a:cubicBezTo>
                <a:cubicBezTo>
                  <a:pt x="1823168" y="3752558"/>
                  <a:pt x="1919734" y="3872300"/>
                  <a:pt x="1919734" y="3874232"/>
                </a:cubicBezTo>
                <a:close/>
                <a:moveTo>
                  <a:pt x="1759435" y="3754490"/>
                </a:moveTo>
                <a:cubicBezTo>
                  <a:pt x="1755572" y="3754490"/>
                  <a:pt x="1749778" y="3750627"/>
                  <a:pt x="1749778" y="3744833"/>
                </a:cubicBezTo>
                <a:cubicBezTo>
                  <a:pt x="1749778" y="3725520"/>
                  <a:pt x="1776817" y="3731314"/>
                  <a:pt x="1780679" y="3729383"/>
                </a:cubicBezTo>
                <a:cubicBezTo>
                  <a:pt x="1776817" y="3740971"/>
                  <a:pt x="1772954" y="3754490"/>
                  <a:pt x="1759435" y="3754490"/>
                </a:cubicBezTo>
                <a:close/>
                <a:moveTo>
                  <a:pt x="1319093" y="3723589"/>
                </a:moveTo>
                <a:cubicBezTo>
                  <a:pt x="1319093" y="3727451"/>
                  <a:pt x="1321025" y="3731314"/>
                  <a:pt x="1321025" y="3737108"/>
                </a:cubicBezTo>
                <a:cubicBezTo>
                  <a:pt x="1321025" y="3750627"/>
                  <a:pt x="1307505" y="3787322"/>
                  <a:pt x="1303643" y="3795048"/>
                </a:cubicBezTo>
                <a:cubicBezTo>
                  <a:pt x="1276604" y="3791185"/>
                  <a:pt x="1228321" y="3781528"/>
                  <a:pt x="1228321" y="3742902"/>
                </a:cubicBezTo>
                <a:cubicBezTo>
                  <a:pt x="1228321" y="3725520"/>
                  <a:pt x="1295917" y="3723589"/>
                  <a:pt x="1303643" y="3723589"/>
                </a:cubicBezTo>
                <a:lnTo>
                  <a:pt x="1319093" y="3723589"/>
                </a:lnTo>
                <a:close/>
                <a:moveTo>
                  <a:pt x="1216733" y="3737108"/>
                </a:moveTo>
                <a:lnTo>
                  <a:pt x="1216733" y="3756421"/>
                </a:lnTo>
                <a:cubicBezTo>
                  <a:pt x="1216733" y="3756421"/>
                  <a:pt x="1216733" y="3758352"/>
                  <a:pt x="1212870" y="3758352"/>
                </a:cubicBezTo>
                <a:cubicBezTo>
                  <a:pt x="1209008" y="3758352"/>
                  <a:pt x="1176175" y="3746765"/>
                  <a:pt x="1176175" y="3737108"/>
                </a:cubicBezTo>
                <a:cubicBezTo>
                  <a:pt x="1176175" y="3725520"/>
                  <a:pt x="1191626" y="3721657"/>
                  <a:pt x="1197420" y="3721657"/>
                </a:cubicBezTo>
                <a:cubicBezTo>
                  <a:pt x="1201283" y="3721657"/>
                  <a:pt x="1216733" y="3731314"/>
                  <a:pt x="1216733" y="3737108"/>
                </a:cubicBezTo>
                <a:close/>
                <a:moveTo>
                  <a:pt x="1703426" y="3746765"/>
                </a:moveTo>
                <a:cubicBezTo>
                  <a:pt x="1703426" y="3769940"/>
                  <a:pt x="1659006" y="3781528"/>
                  <a:pt x="1649349" y="3785391"/>
                </a:cubicBezTo>
                <a:lnTo>
                  <a:pt x="1649349" y="3739039"/>
                </a:lnTo>
                <a:cubicBezTo>
                  <a:pt x="1647418" y="3729383"/>
                  <a:pt x="1643555" y="3717795"/>
                  <a:pt x="1641624" y="3706207"/>
                </a:cubicBezTo>
                <a:cubicBezTo>
                  <a:pt x="1651281" y="3713932"/>
                  <a:pt x="1703426" y="3723589"/>
                  <a:pt x="1703426" y="3746765"/>
                </a:cubicBezTo>
                <a:close/>
                <a:moveTo>
                  <a:pt x="1633899" y="3750627"/>
                </a:moveTo>
                <a:cubicBezTo>
                  <a:pt x="1633899" y="3756421"/>
                  <a:pt x="1631967" y="3768009"/>
                  <a:pt x="1628105" y="3775734"/>
                </a:cubicBezTo>
                <a:cubicBezTo>
                  <a:pt x="1626173" y="3783460"/>
                  <a:pt x="1614586" y="3804704"/>
                  <a:pt x="1604929" y="3810498"/>
                </a:cubicBezTo>
                <a:cubicBezTo>
                  <a:pt x="1591410" y="3818223"/>
                  <a:pt x="1568234" y="3829811"/>
                  <a:pt x="1562440" y="3829811"/>
                </a:cubicBezTo>
                <a:cubicBezTo>
                  <a:pt x="1558577" y="3829811"/>
                  <a:pt x="1552783" y="3825949"/>
                  <a:pt x="1552783" y="3822086"/>
                </a:cubicBezTo>
                <a:cubicBezTo>
                  <a:pt x="1548921" y="3806635"/>
                  <a:pt x="1548921" y="3789254"/>
                  <a:pt x="1546989" y="3771872"/>
                </a:cubicBezTo>
                <a:cubicBezTo>
                  <a:pt x="1546989" y="3768009"/>
                  <a:pt x="1545058" y="3762215"/>
                  <a:pt x="1545058" y="3758352"/>
                </a:cubicBezTo>
                <a:cubicBezTo>
                  <a:pt x="1545058" y="3752558"/>
                  <a:pt x="1546989" y="3752558"/>
                  <a:pt x="1546989" y="3750627"/>
                </a:cubicBezTo>
                <a:cubicBezTo>
                  <a:pt x="1560508" y="3744833"/>
                  <a:pt x="1575959" y="3739039"/>
                  <a:pt x="1589478" y="3729383"/>
                </a:cubicBezTo>
                <a:cubicBezTo>
                  <a:pt x="1597204" y="3723589"/>
                  <a:pt x="1602998" y="3715863"/>
                  <a:pt x="1606860" y="3708138"/>
                </a:cubicBezTo>
                <a:cubicBezTo>
                  <a:pt x="1608792" y="3708138"/>
                  <a:pt x="1608792" y="3706207"/>
                  <a:pt x="1614586" y="3706207"/>
                </a:cubicBezTo>
                <a:cubicBezTo>
                  <a:pt x="1628105" y="3706207"/>
                  <a:pt x="1633899" y="3746765"/>
                  <a:pt x="1633899" y="3750627"/>
                </a:cubicBezTo>
                <a:close/>
                <a:moveTo>
                  <a:pt x="1421453" y="3727451"/>
                </a:moveTo>
                <a:cubicBezTo>
                  <a:pt x="1421453" y="3733245"/>
                  <a:pt x="1419522" y="3754490"/>
                  <a:pt x="1417591" y="3766078"/>
                </a:cubicBezTo>
                <a:cubicBezTo>
                  <a:pt x="1415659" y="3785391"/>
                  <a:pt x="1363514" y="3812429"/>
                  <a:pt x="1348063" y="3812429"/>
                </a:cubicBezTo>
                <a:cubicBezTo>
                  <a:pt x="1344200" y="3812429"/>
                  <a:pt x="1334544" y="3810498"/>
                  <a:pt x="1328750" y="3808567"/>
                </a:cubicBezTo>
                <a:lnTo>
                  <a:pt x="1328750" y="3771872"/>
                </a:lnTo>
                <a:cubicBezTo>
                  <a:pt x="1330681" y="3756421"/>
                  <a:pt x="1338406" y="3735177"/>
                  <a:pt x="1355788" y="3721657"/>
                </a:cubicBezTo>
                <a:cubicBezTo>
                  <a:pt x="1369308" y="3710069"/>
                  <a:pt x="1400209" y="3702344"/>
                  <a:pt x="1404071" y="3702344"/>
                </a:cubicBezTo>
                <a:cubicBezTo>
                  <a:pt x="1419522" y="3702344"/>
                  <a:pt x="1421453" y="3723589"/>
                  <a:pt x="1421453" y="3727451"/>
                </a:cubicBezTo>
                <a:close/>
                <a:moveTo>
                  <a:pt x="1562440" y="3661786"/>
                </a:moveTo>
                <a:cubicBezTo>
                  <a:pt x="1568234" y="3663718"/>
                  <a:pt x="1602998" y="3684962"/>
                  <a:pt x="1602998" y="3692687"/>
                </a:cubicBezTo>
                <a:cubicBezTo>
                  <a:pt x="1602998" y="3698481"/>
                  <a:pt x="1585616" y="3715863"/>
                  <a:pt x="1574028" y="3723589"/>
                </a:cubicBezTo>
                <a:cubicBezTo>
                  <a:pt x="1568234" y="3727451"/>
                  <a:pt x="1558577" y="3731314"/>
                  <a:pt x="1554715" y="3731314"/>
                </a:cubicBezTo>
                <a:cubicBezTo>
                  <a:pt x="1541195" y="3731314"/>
                  <a:pt x="1537333" y="3725520"/>
                  <a:pt x="1537333" y="3715863"/>
                </a:cubicBezTo>
                <a:cubicBezTo>
                  <a:pt x="1537333" y="3712001"/>
                  <a:pt x="1541195" y="3694619"/>
                  <a:pt x="1541195" y="3688825"/>
                </a:cubicBezTo>
                <a:cubicBezTo>
                  <a:pt x="1541195" y="3684962"/>
                  <a:pt x="1539264" y="3671443"/>
                  <a:pt x="1535401" y="3661786"/>
                </a:cubicBezTo>
                <a:cubicBezTo>
                  <a:pt x="1539264" y="3661786"/>
                  <a:pt x="1541195" y="3659855"/>
                  <a:pt x="1545058" y="3659855"/>
                </a:cubicBezTo>
                <a:cubicBezTo>
                  <a:pt x="1550852" y="3659855"/>
                  <a:pt x="1556646" y="3659855"/>
                  <a:pt x="1562440" y="3661786"/>
                </a:cubicBezTo>
                <a:close/>
                <a:moveTo>
                  <a:pt x="1527676" y="3696550"/>
                </a:moveTo>
                <a:cubicBezTo>
                  <a:pt x="1527676" y="3735177"/>
                  <a:pt x="1492912" y="3764146"/>
                  <a:pt x="1460080" y="3764146"/>
                </a:cubicBezTo>
                <a:cubicBezTo>
                  <a:pt x="1446560" y="3764146"/>
                  <a:pt x="1436904" y="3764146"/>
                  <a:pt x="1438835" y="3744833"/>
                </a:cubicBezTo>
                <a:lnTo>
                  <a:pt x="1438835" y="3739039"/>
                </a:lnTo>
                <a:cubicBezTo>
                  <a:pt x="1444629" y="3729383"/>
                  <a:pt x="1429179" y="3713932"/>
                  <a:pt x="1429179" y="3706207"/>
                </a:cubicBezTo>
                <a:cubicBezTo>
                  <a:pt x="1429179" y="3702344"/>
                  <a:pt x="1433041" y="3696550"/>
                  <a:pt x="1436904" y="3696550"/>
                </a:cubicBezTo>
                <a:cubicBezTo>
                  <a:pt x="1448492" y="3692687"/>
                  <a:pt x="1462011" y="3688825"/>
                  <a:pt x="1473599" y="3683031"/>
                </a:cubicBezTo>
                <a:cubicBezTo>
                  <a:pt x="1479393" y="3679168"/>
                  <a:pt x="1483256" y="3669512"/>
                  <a:pt x="1487118" y="3665649"/>
                </a:cubicBezTo>
                <a:cubicBezTo>
                  <a:pt x="1492912" y="3659855"/>
                  <a:pt x="1506431" y="3648267"/>
                  <a:pt x="1510294" y="3648267"/>
                </a:cubicBezTo>
                <a:cubicBezTo>
                  <a:pt x="1521882" y="3648267"/>
                  <a:pt x="1527676" y="3692687"/>
                  <a:pt x="1527676" y="3696550"/>
                </a:cubicBezTo>
                <a:close/>
                <a:moveTo>
                  <a:pt x="1214802" y="3655992"/>
                </a:moveTo>
                <a:cubicBezTo>
                  <a:pt x="1214802" y="3659855"/>
                  <a:pt x="1209008" y="3683031"/>
                  <a:pt x="1201283" y="3696550"/>
                </a:cubicBezTo>
                <a:cubicBezTo>
                  <a:pt x="1197420" y="3704275"/>
                  <a:pt x="1187763" y="3712001"/>
                  <a:pt x="1181969" y="3717795"/>
                </a:cubicBezTo>
                <a:cubicBezTo>
                  <a:pt x="1176175" y="3721657"/>
                  <a:pt x="1162656" y="3723589"/>
                  <a:pt x="1156862" y="3723589"/>
                </a:cubicBezTo>
                <a:cubicBezTo>
                  <a:pt x="1143343" y="3723589"/>
                  <a:pt x="1120167" y="3715863"/>
                  <a:pt x="1120167" y="3694619"/>
                </a:cubicBezTo>
                <a:lnTo>
                  <a:pt x="1120167" y="3659855"/>
                </a:lnTo>
                <a:cubicBezTo>
                  <a:pt x="1124030" y="3652130"/>
                  <a:pt x="1129824" y="3652130"/>
                  <a:pt x="1131755" y="3652130"/>
                </a:cubicBezTo>
                <a:cubicBezTo>
                  <a:pt x="1135618" y="3652130"/>
                  <a:pt x="1158793" y="3657924"/>
                  <a:pt x="1164587" y="3657924"/>
                </a:cubicBezTo>
                <a:cubicBezTo>
                  <a:pt x="1168450" y="3657924"/>
                  <a:pt x="1201283" y="3648267"/>
                  <a:pt x="1207077" y="3648267"/>
                </a:cubicBezTo>
                <a:cubicBezTo>
                  <a:pt x="1210939" y="3648267"/>
                  <a:pt x="1214802" y="3650198"/>
                  <a:pt x="1214802" y="3655992"/>
                </a:cubicBezTo>
                <a:close/>
                <a:moveTo>
                  <a:pt x="1110510" y="3667580"/>
                </a:moveTo>
                <a:cubicBezTo>
                  <a:pt x="1110510" y="3679168"/>
                  <a:pt x="1106648" y="3684962"/>
                  <a:pt x="1096991" y="3684962"/>
                </a:cubicBezTo>
                <a:cubicBezTo>
                  <a:pt x="1077678" y="3684962"/>
                  <a:pt x="1079609" y="3669512"/>
                  <a:pt x="1058365" y="3654061"/>
                </a:cubicBezTo>
                <a:cubicBezTo>
                  <a:pt x="1068021" y="3652130"/>
                  <a:pt x="1085403" y="3642473"/>
                  <a:pt x="1091197" y="3642473"/>
                </a:cubicBezTo>
                <a:cubicBezTo>
                  <a:pt x="1106648" y="3642473"/>
                  <a:pt x="1110510" y="3657924"/>
                  <a:pt x="1110510" y="3667580"/>
                </a:cubicBezTo>
                <a:close/>
                <a:moveTo>
                  <a:pt x="1338406" y="3654061"/>
                </a:moveTo>
                <a:cubicBezTo>
                  <a:pt x="1338406" y="3669512"/>
                  <a:pt x="1322956" y="3690756"/>
                  <a:pt x="1305574" y="3702344"/>
                </a:cubicBezTo>
                <a:cubicBezTo>
                  <a:pt x="1288192" y="3713932"/>
                  <a:pt x="1268879" y="3712001"/>
                  <a:pt x="1253428" y="3712001"/>
                </a:cubicBezTo>
                <a:cubicBezTo>
                  <a:pt x="1247634" y="3712001"/>
                  <a:pt x="1232184" y="3712001"/>
                  <a:pt x="1222527" y="3710069"/>
                </a:cubicBezTo>
                <a:lnTo>
                  <a:pt x="1222527" y="3684962"/>
                </a:lnTo>
                <a:cubicBezTo>
                  <a:pt x="1224458" y="3673374"/>
                  <a:pt x="1228321" y="3650198"/>
                  <a:pt x="1249566" y="3646336"/>
                </a:cubicBezTo>
                <a:cubicBezTo>
                  <a:pt x="1261154" y="3644404"/>
                  <a:pt x="1272741" y="3646336"/>
                  <a:pt x="1284329" y="3644404"/>
                </a:cubicBezTo>
                <a:cubicBezTo>
                  <a:pt x="1297849" y="3642473"/>
                  <a:pt x="1319093" y="3628954"/>
                  <a:pt x="1322956" y="3628954"/>
                </a:cubicBezTo>
                <a:cubicBezTo>
                  <a:pt x="1332612" y="3628954"/>
                  <a:pt x="1338406" y="3650198"/>
                  <a:pt x="1338406" y="3654061"/>
                </a:cubicBezTo>
                <a:close/>
                <a:moveTo>
                  <a:pt x="915447" y="3663718"/>
                </a:moveTo>
                <a:cubicBezTo>
                  <a:pt x="934760" y="3704275"/>
                  <a:pt x="1000425" y="3756421"/>
                  <a:pt x="1039051" y="3771872"/>
                </a:cubicBezTo>
                <a:cubicBezTo>
                  <a:pt x="1069953" y="3785391"/>
                  <a:pt x="1108579" y="3802773"/>
                  <a:pt x="1139480" y="3831743"/>
                </a:cubicBezTo>
                <a:cubicBezTo>
                  <a:pt x="1060296" y="3812429"/>
                  <a:pt x="950211" y="3777666"/>
                  <a:pt x="903859" y="3673374"/>
                </a:cubicBezTo>
                <a:cubicBezTo>
                  <a:pt x="898065" y="3659855"/>
                  <a:pt x="892271" y="3634748"/>
                  <a:pt x="892271" y="3630885"/>
                </a:cubicBezTo>
                <a:lnTo>
                  <a:pt x="892271" y="3617366"/>
                </a:lnTo>
                <a:cubicBezTo>
                  <a:pt x="899996" y="3632817"/>
                  <a:pt x="907722" y="3646336"/>
                  <a:pt x="915447" y="3663718"/>
                </a:cubicBezTo>
                <a:close/>
                <a:moveTo>
                  <a:pt x="1421453" y="3632817"/>
                </a:moveTo>
                <a:cubicBezTo>
                  <a:pt x="1421453" y="3654061"/>
                  <a:pt x="1406003" y="3688825"/>
                  <a:pt x="1378964" y="3698481"/>
                </a:cubicBezTo>
                <a:cubicBezTo>
                  <a:pt x="1375102" y="3698481"/>
                  <a:pt x="1367376" y="3704275"/>
                  <a:pt x="1361582" y="3704275"/>
                </a:cubicBezTo>
                <a:lnTo>
                  <a:pt x="1342269" y="3704275"/>
                </a:lnTo>
                <a:cubicBezTo>
                  <a:pt x="1344200" y="3696550"/>
                  <a:pt x="1342269" y="3683031"/>
                  <a:pt x="1342269" y="3679168"/>
                </a:cubicBezTo>
                <a:cubicBezTo>
                  <a:pt x="1342269" y="3673374"/>
                  <a:pt x="1344200" y="3667580"/>
                  <a:pt x="1344200" y="3661786"/>
                </a:cubicBezTo>
                <a:cubicBezTo>
                  <a:pt x="1342269" y="3632817"/>
                  <a:pt x="1380896" y="3599984"/>
                  <a:pt x="1407934" y="3599984"/>
                </a:cubicBezTo>
                <a:cubicBezTo>
                  <a:pt x="1419522" y="3599984"/>
                  <a:pt x="1421453" y="3625091"/>
                  <a:pt x="1421453" y="3632817"/>
                </a:cubicBezTo>
                <a:close/>
                <a:moveTo>
                  <a:pt x="1490981" y="3640542"/>
                </a:moveTo>
                <a:cubicBezTo>
                  <a:pt x="1490981" y="3646336"/>
                  <a:pt x="1489050" y="3655992"/>
                  <a:pt x="1485187" y="3659855"/>
                </a:cubicBezTo>
                <a:cubicBezTo>
                  <a:pt x="1473599" y="3667580"/>
                  <a:pt x="1450423" y="3684962"/>
                  <a:pt x="1438835" y="3684962"/>
                </a:cubicBezTo>
                <a:cubicBezTo>
                  <a:pt x="1433041" y="3684962"/>
                  <a:pt x="1423385" y="3683031"/>
                  <a:pt x="1423385" y="3675306"/>
                </a:cubicBezTo>
                <a:cubicBezTo>
                  <a:pt x="1423385" y="3669512"/>
                  <a:pt x="1429179" y="3659855"/>
                  <a:pt x="1431110" y="3652130"/>
                </a:cubicBezTo>
                <a:cubicBezTo>
                  <a:pt x="1433041" y="3648267"/>
                  <a:pt x="1431110" y="3644404"/>
                  <a:pt x="1431110" y="3640542"/>
                </a:cubicBezTo>
                <a:lnTo>
                  <a:pt x="1431110" y="3596121"/>
                </a:lnTo>
                <a:cubicBezTo>
                  <a:pt x="1456217" y="3615435"/>
                  <a:pt x="1490981" y="3611572"/>
                  <a:pt x="1490981" y="3640542"/>
                </a:cubicBezTo>
                <a:close/>
                <a:moveTo>
                  <a:pt x="1210939" y="3565220"/>
                </a:moveTo>
                <a:cubicBezTo>
                  <a:pt x="1226390" y="3565220"/>
                  <a:pt x="1226390" y="3584533"/>
                  <a:pt x="1226390" y="3594190"/>
                </a:cubicBezTo>
                <a:cubicBezTo>
                  <a:pt x="1226390" y="3609641"/>
                  <a:pt x="1207077" y="3628954"/>
                  <a:pt x="1185832" y="3644404"/>
                </a:cubicBezTo>
                <a:lnTo>
                  <a:pt x="1149137" y="3644404"/>
                </a:lnTo>
                <a:cubicBezTo>
                  <a:pt x="1125961" y="3640542"/>
                  <a:pt x="1127892" y="3636679"/>
                  <a:pt x="1127892" y="3625091"/>
                </a:cubicBezTo>
                <a:cubicBezTo>
                  <a:pt x="1127892" y="3607709"/>
                  <a:pt x="1139480" y="3563289"/>
                  <a:pt x="1170381" y="3565220"/>
                </a:cubicBezTo>
                <a:lnTo>
                  <a:pt x="1210939" y="3565220"/>
                </a:lnTo>
                <a:close/>
                <a:moveTo>
                  <a:pt x="1091197" y="3553632"/>
                </a:moveTo>
                <a:cubicBezTo>
                  <a:pt x="1102785" y="3555564"/>
                  <a:pt x="1114373" y="3549770"/>
                  <a:pt x="1125961" y="3555564"/>
                </a:cubicBezTo>
                <a:cubicBezTo>
                  <a:pt x="1131755" y="3557495"/>
                  <a:pt x="1133686" y="3569083"/>
                  <a:pt x="1133686" y="3572946"/>
                </a:cubicBezTo>
                <a:cubicBezTo>
                  <a:pt x="1133686" y="3594190"/>
                  <a:pt x="1100854" y="3628954"/>
                  <a:pt x="1079609" y="3632817"/>
                </a:cubicBezTo>
                <a:cubicBezTo>
                  <a:pt x="1069953" y="3634748"/>
                  <a:pt x="1054502" y="3636679"/>
                  <a:pt x="1050639" y="3636679"/>
                </a:cubicBezTo>
                <a:cubicBezTo>
                  <a:pt x="1042914" y="3636679"/>
                  <a:pt x="1021670" y="3632817"/>
                  <a:pt x="1021670" y="3619297"/>
                </a:cubicBezTo>
                <a:cubicBezTo>
                  <a:pt x="1021670" y="3607709"/>
                  <a:pt x="1029395" y="3609641"/>
                  <a:pt x="1037120" y="3598053"/>
                </a:cubicBezTo>
                <a:cubicBezTo>
                  <a:pt x="1042914" y="3590327"/>
                  <a:pt x="1048708" y="3582602"/>
                  <a:pt x="1050639" y="3574877"/>
                </a:cubicBezTo>
                <a:cubicBezTo>
                  <a:pt x="1052571" y="3572946"/>
                  <a:pt x="1052571" y="3569083"/>
                  <a:pt x="1052571" y="3565220"/>
                </a:cubicBezTo>
                <a:cubicBezTo>
                  <a:pt x="1050639" y="3561358"/>
                  <a:pt x="1058365" y="3547838"/>
                  <a:pt x="1068021" y="3547838"/>
                </a:cubicBezTo>
                <a:cubicBezTo>
                  <a:pt x="1071884" y="3547838"/>
                  <a:pt x="1083472" y="3553632"/>
                  <a:pt x="1091197" y="3553632"/>
                </a:cubicBezTo>
                <a:close/>
                <a:moveTo>
                  <a:pt x="1344200" y="3569083"/>
                </a:moveTo>
                <a:cubicBezTo>
                  <a:pt x="1349994" y="3569083"/>
                  <a:pt x="1359651" y="3561358"/>
                  <a:pt x="1365445" y="3561358"/>
                </a:cubicBezTo>
                <a:cubicBezTo>
                  <a:pt x="1377033" y="3561358"/>
                  <a:pt x="1394415" y="3576808"/>
                  <a:pt x="1394415" y="3586465"/>
                </a:cubicBezTo>
                <a:cubicBezTo>
                  <a:pt x="1394415" y="3599984"/>
                  <a:pt x="1359651" y="3611572"/>
                  <a:pt x="1355788" y="3611572"/>
                </a:cubicBezTo>
                <a:cubicBezTo>
                  <a:pt x="1334544" y="3611572"/>
                  <a:pt x="1351926" y="3588396"/>
                  <a:pt x="1342269" y="3588396"/>
                </a:cubicBezTo>
                <a:cubicBezTo>
                  <a:pt x="1330681" y="3588396"/>
                  <a:pt x="1332612" y="3617366"/>
                  <a:pt x="1295917" y="3627023"/>
                </a:cubicBezTo>
                <a:cubicBezTo>
                  <a:pt x="1282398" y="3630885"/>
                  <a:pt x="1259222" y="3634748"/>
                  <a:pt x="1255360" y="3634748"/>
                </a:cubicBezTo>
                <a:cubicBezTo>
                  <a:pt x="1234115" y="3634748"/>
                  <a:pt x="1236046" y="3603847"/>
                  <a:pt x="1236046" y="3599984"/>
                </a:cubicBezTo>
                <a:cubicBezTo>
                  <a:pt x="1236046" y="3586465"/>
                  <a:pt x="1232184" y="3584533"/>
                  <a:pt x="1243772" y="3571014"/>
                </a:cubicBezTo>
                <a:cubicBezTo>
                  <a:pt x="1251497" y="3557495"/>
                  <a:pt x="1274673" y="3563289"/>
                  <a:pt x="1286261" y="3559426"/>
                </a:cubicBezTo>
                <a:cubicBezTo>
                  <a:pt x="1297849" y="3555564"/>
                  <a:pt x="1313299" y="3538182"/>
                  <a:pt x="1317162" y="3538182"/>
                </a:cubicBezTo>
                <a:cubicBezTo>
                  <a:pt x="1336475" y="3538182"/>
                  <a:pt x="1330681" y="3569083"/>
                  <a:pt x="1344200" y="3569083"/>
                </a:cubicBezTo>
                <a:close/>
                <a:moveTo>
                  <a:pt x="1042914" y="3553632"/>
                </a:moveTo>
                <a:cubicBezTo>
                  <a:pt x="1042914" y="3559426"/>
                  <a:pt x="1023601" y="3605778"/>
                  <a:pt x="1012013" y="3605778"/>
                </a:cubicBezTo>
                <a:cubicBezTo>
                  <a:pt x="1000425" y="3605778"/>
                  <a:pt x="965661" y="3572946"/>
                  <a:pt x="965661" y="3563289"/>
                </a:cubicBezTo>
                <a:cubicBezTo>
                  <a:pt x="965661" y="3559426"/>
                  <a:pt x="969524" y="3526594"/>
                  <a:pt x="971455" y="3507281"/>
                </a:cubicBezTo>
                <a:cubicBezTo>
                  <a:pt x="992700" y="3542044"/>
                  <a:pt x="1042914" y="3505349"/>
                  <a:pt x="1042914" y="3553632"/>
                </a:cubicBezTo>
                <a:close/>
                <a:moveTo>
                  <a:pt x="952142" y="3499555"/>
                </a:moveTo>
                <a:cubicBezTo>
                  <a:pt x="954073" y="3509212"/>
                  <a:pt x="959867" y="3524662"/>
                  <a:pt x="959867" y="3528525"/>
                </a:cubicBezTo>
                <a:cubicBezTo>
                  <a:pt x="959867" y="3538182"/>
                  <a:pt x="948279" y="3543976"/>
                  <a:pt x="944417" y="3543976"/>
                </a:cubicBezTo>
                <a:cubicBezTo>
                  <a:pt x="938623" y="3543976"/>
                  <a:pt x="925103" y="3518869"/>
                  <a:pt x="919309" y="3507281"/>
                </a:cubicBezTo>
                <a:cubicBezTo>
                  <a:pt x="928966" y="3503418"/>
                  <a:pt x="942485" y="3497624"/>
                  <a:pt x="946348" y="3497624"/>
                </a:cubicBezTo>
                <a:cubicBezTo>
                  <a:pt x="952142" y="3497624"/>
                  <a:pt x="952142" y="3499555"/>
                  <a:pt x="952142" y="3499555"/>
                </a:cubicBezTo>
                <a:close/>
                <a:moveTo>
                  <a:pt x="1174244" y="3487967"/>
                </a:moveTo>
                <a:cubicBezTo>
                  <a:pt x="1174244" y="3493761"/>
                  <a:pt x="1172313" y="3499555"/>
                  <a:pt x="1172313" y="3507281"/>
                </a:cubicBezTo>
                <a:cubicBezTo>
                  <a:pt x="1189695" y="3489899"/>
                  <a:pt x="1199351" y="3484105"/>
                  <a:pt x="1214802" y="3484105"/>
                </a:cubicBezTo>
                <a:cubicBezTo>
                  <a:pt x="1228321" y="3484105"/>
                  <a:pt x="1239909" y="3482173"/>
                  <a:pt x="1251497" y="3489899"/>
                </a:cubicBezTo>
                <a:cubicBezTo>
                  <a:pt x="1255360" y="3493761"/>
                  <a:pt x="1259222" y="3503418"/>
                  <a:pt x="1261154" y="3511143"/>
                </a:cubicBezTo>
                <a:cubicBezTo>
                  <a:pt x="1265016" y="3505349"/>
                  <a:pt x="1268879" y="3495693"/>
                  <a:pt x="1272741" y="3495693"/>
                </a:cubicBezTo>
                <a:cubicBezTo>
                  <a:pt x="1284329" y="3495693"/>
                  <a:pt x="1305574" y="3515006"/>
                  <a:pt x="1305574" y="3524662"/>
                </a:cubicBezTo>
                <a:cubicBezTo>
                  <a:pt x="1305574" y="3543976"/>
                  <a:pt x="1261154" y="3553632"/>
                  <a:pt x="1253428" y="3553632"/>
                </a:cubicBezTo>
                <a:cubicBezTo>
                  <a:pt x="1247634" y="3553632"/>
                  <a:pt x="1245703" y="3551701"/>
                  <a:pt x="1241840" y="3551701"/>
                </a:cubicBezTo>
                <a:cubicBezTo>
                  <a:pt x="1245703" y="3542044"/>
                  <a:pt x="1249566" y="3532388"/>
                  <a:pt x="1255360" y="3522731"/>
                </a:cubicBezTo>
                <a:cubicBezTo>
                  <a:pt x="1255360" y="3522731"/>
                  <a:pt x="1255360" y="3520800"/>
                  <a:pt x="1251497" y="3520800"/>
                </a:cubicBezTo>
                <a:cubicBezTo>
                  <a:pt x="1245703" y="3520800"/>
                  <a:pt x="1212870" y="3555564"/>
                  <a:pt x="1181969" y="3555564"/>
                </a:cubicBezTo>
                <a:cubicBezTo>
                  <a:pt x="1172313" y="3555564"/>
                  <a:pt x="1156862" y="3553632"/>
                  <a:pt x="1156862" y="3540113"/>
                </a:cubicBezTo>
                <a:cubicBezTo>
                  <a:pt x="1156862" y="3534319"/>
                  <a:pt x="1158793" y="3530456"/>
                  <a:pt x="1158793" y="3524662"/>
                </a:cubicBezTo>
                <a:cubicBezTo>
                  <a:pt x="1135618" y="3538182"/>
                  <a:pt x="1116304" y="3543976"/>
                  <a:pt x="1098922" y="3543976"/>
                </a:cubicBezTo>
                <a:cubicBezTo>
                  <a:pt x="1095060" y="3543976"/>
                  <a:pt x="1087335" y="3543976"/>
                  <a:pt x="1085403" y="3542044"/>
                </a:cubicBezTo>
                <a:cubicBezTo>
                  <a:pt x="1071884" y="3536250"/>
                  <a:pt x="1062227" y="3532388"/>
                  <a:pt x="1062227" y="3520800"/>
                </a:cubicBezTo>
                <a:cubicBezTo>
                  <a:pt x="1062227" y="3509212"/>
                  <a:pt x="1062227" y="3518869"/>
                  <a:pt x="1077678" y="3505349"/>
                </a:cubicBezTo>
                <a:cubicBezTo>
                  <a:pt x="1085403" y="3497624"/>
                  <a:pt x="1087335" y="3486036"/>
                  <a:pt x="1095060" y="3478311"/>
                </a:cubicBezTo>
                <a:cubicBezTo>
                  <a:pt x="1106648" y="3464792"/>
                  <a:pt x="1120167" y="3468654"/>
                  <a:pt x="1129824" y="3468654"/>
                </a:cubicBezTo>
                <a:cubicBezTo>
                  <a:pt x="1147206" y="3468654"/>
                  <a:pt x="1174244" y="3468654"/>
                  <a:pt x="1174244" y="3487967"/>
                </a:cubicBezTo>
                <a:close/>
                <a:moveTo>
                  <a:pt x="1241840" y="3445478"/>
                </a:moveTo>
                <a:cubicBezTo>
                  <a:pt x="1245703" y="3451272"/>
                  <a:pt x="1249566" y="3460929"/>
                  <a:pt x="1249566" y="3466723"/>
                </a:cubicBezTo>
                <a:cubicBezTo>
                  <a:pt x="1249566" y="3476379"/>
                  <a:pt x="1234115" y="3476379"/>
                  <a:pt x="1232184" y="3476379"/>
                </a:cubicBezTo>
                <a:cubicBezTo>
                  <a:pt x="1228321" y="3476379"/>
                  <a:pt x="1209008" y="3468654"/>
                  <a:pt x="1197420" y="3464792"/>
                </a:cubicBezTo>
                <a:cubicBezTo>
                  <a:pt x="1207077" y="3453204"/>
                  <a:pt x="1218664" y="3437753"/>
                  <a:pt x="1230252" y="3437753"/>
                </a:cubicBezTo>
                <a:cubicBezTo>
                  <a:pt x="1234115" y="3437753"/>
                  <a:pt x="1237978" y="3445478"/>
                  <a:pt x="1241840" y="3445478"/>
                </a:cubicBezTo>
                <a:close/>
                <a:moveTo>
                  <a:pt x="1033257" y="3443547"/>
                </a:moveTo>
                <a:cubicBezTo>
                  <a:pt x="1046777" y="3451272"/>
                  <a:pt x="1071884" y="3451272"/>
                  <a:pt x="1087335" y="3455135"/>
                </a:cubicBezTo>
                <a:lnTo>
                  <a:pt x="1087335" y="3458998"/>
                </a:lnTo>
                <a:cubicBezTo>
                  <a:pt x="1077678" y="3497624"/>
                  <a:pt x="1044845" y="3515006"/>
                  <a:pt x="1017807" y="3515006"/>
                </a:cubicBezTo>
                <a:cubicBezTo>
                  <a:pt x="1004288" y="3515006"/>
                  <a:pt x="981112" y="3507281"/>
                  <a:pt x="981112" y="3493761"/>
                </a:cubicBezTo>
                <a:lnTo>
                  <a:pt x="981112" y="3486036"/>
                </a:lnTo>
                <a:cubicBezTo>
                  <a:pt x="988837" y="3472517"/>
                  <a:pt x="996562" y="3457066"/>
                  <a:pt x="1002356" y="3443547"/>
                </a:cubicBezTo>
                <a:cubicBezTo>
                  <a:pt x="1004288" y="3439684"/>
                  <a:pt x="1008150" y="3431959"/>
                  <a:pt x="1013944" y="3431959"/>
                </a:cubicBezTo>
                <a:cubicBezTo>
                  <a:pt x="1017807" y="3431959"/>
                  <a:pt x="1027463" y="3441616"/>
                  <a:pt x="1033257" y="3443547"/>
                </a:cubicBezTo>
                <a:close/>
                <a:moveTo>
                  <a:pt x="1216733" y="3426165"/>
                </a:moveTo>
                <a:cubicBezTo>
                  <a:pt x="1189695" y="3449341"/>
                  <a:pt x="1183901" y="3458998"/>
                  <a:pt x="1160725" y="3458998"/>
                </a:cubicBezTo>
                <a:cubicBezTo>
                  <a:pt x="1143343" y="3458998"/>
                  <a:pt x="1145274" y="3455135"/>
                  <a:pt x="1145274" y="3445478"/>
                </a:cubicBezTo>
                <a:cubicBezTo>
                  <a:pt x="1145274" y="3426165"/>
                  <a:pt x="1172313" y="3410715"/>
                  <a:pt x="1185832" y="3410715"/>
                </a:cubicBezTo>
                <a:cubicBezTo>
                  <a:pt x="1195489" y="3410715"/>
                  <a:pt x="1203214" y="3412646"/>
                  <a:pt x="1216733" y="3426165"/>
                </a:cubicBezTo>
                <a:close/>
                <a:moveTo>
                  <a:pt x="1135618" y="3393333"/>
                </a:moveTo>
                <a:cubicBezTo>
                  <a:pt x="1135618" y="3397195"/>
                  <a:pt x="1129824" y="3406852"/>
                  <a:pt x="1124030" y="3414577"/>
                </a:cubicBezTo>
                <a:cubicBezTo>
                  <a:pt x="1114373" y="3428096"/>
                  <a:pt x="1083472" y="3439684"/>
                  <a:pt x="1068021" y="3439684"/>
                </a:cubicBezTo>
                <a:cubicBezTo>
                  <a:pt x="1050639" y="3439684"/>
                  <a:pt x="1037120" y="3430028"/>
                  <a:pt x="1021670" y="3424234"/>
                </a:cubicBezTo>
                <a:cubicBezTo>
                  <a:pt x="1025532" y="3401058"/>
                  <a:pt x="1064159" y="3389470"/>
                  <a:pt x="1069953" y="3368225"/>
                </a:cubicBezTo>
                <a:cubicBezTo>
                  <a:pt x="1087335" y="3374019"/>
                  <a:pt x="1135618" y="3377882"/>
                  <a:pt x="1135618" y="3393333"/>
                </a:cubicBezTo>
                <a:close/>
                <a:moveTo>
                  <a:pt x="1234115" y="3345050"/>
                </a:moveTo>
                <a:cubicBezTo>
                  <a:pt x="1234115" y="3358569"/>
                  <a:pt x="1224458" y="3364363"/>
                  <a:pt x="1216733" y="3364363"/>
                </a:cubicBezTo>
                <a:cubicBezTo>
                  <a:pt x="1203214" y="3364363"/>
                  <a:pt x="1197420" y="3343118"/>
                  <a:pt x="1197420" y="3333462"/>
                </a:cubicBezTo>
                <a:cubicBezTo>
                  <a:pt x="1197420" y="3325736"/>
                  <a:pt x="1207077" y="3327668"/>
                  <a:pt x="1209008" y="3327668"/>
                </a:cubicBezTo>
                <a:cubicBezTo>
                  <a:pt x="1220596" y="3327668"/>
                  <a:pt x="1234115" y="3331530"/>
                  <a:pt x="1234115" y="3345050"/>
                </a:cubicBezTo>
                <a:close/>
                <a:moveTo>
                  <a:pt x="1166519" y="3329599"/>
                </a:moveTo>
                <a:cubicBezTo>
                  <a:pt x="1168450" y="3331530"/>
                  <a:pt x="1170381" y="3333462"/>
                  <a:pt x="1170381" y="3337324"/>
                </a:cubicBezTo>
                <a:cubicBezTo>
                  <a:pt x="1170381" y="3360500"/>
                  <a:pt x="1133686" y="3368225"/>
                  <a:pt x="1125961" y="3368225"/>
                </a:cubicBezTo>
                <a:cubicBezTo>
                  <a:pt x="1112442" y="3368225"/>
                  <a:pt x="1089266" y="3362431"/>
                  <a:pt x="1079609" y="3345050"/>
                </a:cubicBezTo>
                <a:cubicBezTo>
                  <a:pt x="1085403" y="3335393"/>
                  <a:pt x="1096991" y="3333462"/>
                  <a:pt x="1106648" y="3329599"/>
                </a:cubicBezTo>
                <a:cubicBezTo>
                  <a:pt x="1108579" y="3327668"/>
                  <a:pt x="1116304" y="3321874"/>
                  <a:pt x="1122098" y="3321874"/>
                </a:cubicBezTo>
                <a:cubicBezTo>
                  <a:pt x="1125961" y="3321874"/>
                  <a:pt x="1152999" y="3327668"/>
                  <a:pt x="1166519" y="3329599"/>
                </a:cubicBezTo>
                <a:close/>
                <a:moveTo>
                  <a:pt x="861370" y="3327668"/>
                </a:moveTo>
                <a:cubicBezTo>
                  <a:pt x="863301" y="3329599"/>
                  <a:pt x="863301" y="3337324"/>
                  <a:pt x="863301" y="3341187"/>
                </a:cubicBezTo>
                <a:cubicBezTo>
                  <a:pt x="874889" y="3341187"/>
                  <a:pt x="919309" y="3356637"/>
                  <a:pt x="919309" y="3381745"/>
                </a:cubicBezTo>
                <a:cubicBezTo>
                  <a:pt x="919309" y="3393333"/>
                  <a:pt x="890340" y="3424234"/>
                  <a:pt x="878752" y="3424234"/>
                </a:cubicBezTo>
                <a:cubicBezTo>
                  <a:pt x="853644" y="3424234"/>
                  <a:pt x="845919" y="3395264"/>
                  <a:pt x="845919" y="3383676"/>
                </a:cubicBezTo>
                <a:cubicBezTo>
                  <a:pt x="845919" y="3379813"/>
                  <a:pt x="847851" y="3366294"/>
                  <a:pt x="851713" y="3358569"/>
                </a:cubicBezTo>
                <a:cubicBezTo>
                  <a:pt x="845919" y="3358569"/>
                  <a:pt x="838194" y="3358569"/>
                  <a:pt x="832400" y="3354706"/>
                </a:cubicBezTo>
                <a:cubicBezTo>
                  <a:pt x="830469" y="3354706"/>
                  <a:pt x="828537" y="3352775"/>
                  <a:pt x="826606" y="3350844"/>
                </a:cubicBezTo>
                <a:cubicBezTo>
                  <a:pt x="826606" y="3341187"/>
                  <a:pt x="818881" y="3325736"/>
                  <a:pt x="818881" y="3319942"/>
                </a:cubicBezTo>
                <a:cubicBezTo>
                  <a:pt x="818881" y="3316080"/>
                  <a:pt x="818881" y="3312217"/>
                  <a:pt x="824675" y="3312217"/>
                </a:cubicBezTo>
                <a:cubicBezTo>
                  <a:pt x="828537" y="3312217"/>
                  <a:pt x="857507" y="3319942"/>
                  <a:pt x="861370" y="3327668"/>
                </a:cubicBezTo>
                <a:close/>
                <a:moveTo>
                  <a:pt x="1033257" y="3279385"/>
                </a:moveTo>
                <a:cubicBezTo>
                  <a:pt x="1031326" y="3281316"/>
                  <a:pt x="1033257" y="3281316"/>
                  <a:pt x="1033257" y="3285179"/>
                </a:cubicBezTo>
                <a:cubicBezTo>
                  <a:pt x="1033257" y="3292904"/>
                  <a:pt x="1048708" y="3283247"/>
                  <a:pt x="1039051" y="3292904"/>
                </a:cubicBezTo>
                <a:cubicBezTo>
                  <a:pt x="1044845" y="3294835"/>
                  <a:pt x="1054502" y="3290973"/>
                  <a:pt x="1058365" y="3290973"/>
                </a:cubicBezTo>
                <a:cubicBezTo>
                  <a:pt x="1073815" y="3290973"/>
                  <a:pt x="1087335" y="3300629"/>
                  <a:pt x="1100854" y="3310286"/>
                </a:cubicBezTo>
                <a:cubicBezTo>
                  <a:pt x="1091197" y="3321874"/>
                  <a:pt x="1073815" y="3327668"/>
                  <a:pt x="1062227" y="3327668"/>
                </a:cubicBezTo>
                <a:cubicBezTo>
                  <a:pt x="1035189" y="3327668"/>
                  <a:pt x="1027463" y="3308354"/>
                  <a:pt x="1008150" y="3308354"/>
                </a:cubicBezTo>
                <a:cubicBezTo>
                  <a:pt x="996562" y="3308354"/>
                  <a:pt x="994631" y="3306423"/>
                  <a:pt x="988837" y="3325736"/>
                </a:cubicBezTo>
                <a:cubicBezTo>
                  <a:pt x="992700" y="3329599"/>
                  <a:pt x="994631" y="3333462"/>
                  <a:pt x="998494" y="3333462"/>
                </a:cubicBezTo>
                <a:cubicBezTo>
                  <a:pt x="1004288" y="3333462"/>
                  <a:pt x="1015876" y="3327668"/>
                  <a:pt x="1019738" y="3327668"/>
                </a:cubicBezTo>
                <a:cubicBezTo>
                  <a:pt x="1033257" y="3327668"/>
                  <a:pt x="1058365" y="3343118"/>
                  <a:pt x="1058365" y="3356637"/>
                </a:cubicBezTo>
                <a:cubicBezTo>
                  <a:pt x="1058365" y="3387539"/>
                  <a:pt x="1010082" y="3402989"/>
                  <a:pt x="996562" y="3402989"/>
                </a:cubicBezTo>
                <a:cubicBezTo>
                  <a:pt x="983043" y="3402989"/>
                  <a:pt x="969524" y="3393333"/>
                  <a:pt x="950211" y="3389470"/>
                </a:cubicBezTo>
                <a:cubicBezTo>
                  <a:pt x="948279" y="3391401"/>
                  <a:pt x="948279" y="3389470"/>
                  <a:pt x="948279" y="3393333"/>
                </a:cubicBezTo>
                <a:cubicBezTo>
                  <a:pt x="948279" y="3406852"/>
                  <a:pt x="988837" y="3414577"/>
                  <a:pt x="988837" y="3439684"/>
                </a:cubicBezTo>
                <a:cubicBezTo>
                  <a:pt x="988837" y="3468654"/>
                  <a:pt x="932829" y="3491830"/>
                  <a:pt x="923172" y="3491830"/>
                </a:cubicBezTo>
                <a:cubicBezTo>
                  <a:pt x="901928" y="3491830"/>
                  <a:pt x="884546" y="3462860"/>
                  <a:pt x="884546" y="3451272"/>
                </a:cubicBezTo>
                <a:cubicBezTo>
                  <a:pt x="884546" y="3445478"/>
                  <a:pt x="884546" y="3435822"/>
                  <a:pt x="890340" y="3431959"/>
                </a:cubicBezTo>
                <a:cubicBezTo>
                  <a:pt x="894202" y="3426165"/>
                  <a:pt x="903859" y="3426165"/>
                  <a:pt x="909653" y="3420371"/>
                </a:cubicBezTo>
                <a:cubicBezTo>
                  <a:pt x="917378" y="3412646"/>
                  <a:pt x="921241" y="3401058"/>
                  <a:pt x="930897" y="3393333"/>
                </a:cubicBezTo>
                <a:cubicBezTo>
                  <a:pt x="936691" y="3387539"/>
                  <a:pt x="954073" y="3389470"/>
                  <a:pt x="948279" y="3375951"/>
                </a:cubicBezTo>
                <a:cubicBezTo>
                  <a:pt x="948279" y="3362431"/>
                  <a:pt x="967593" y="3370157"/>
                  <a:pt x="977249" y="3356637"/>
                </a:cubicBezTo>
                <a:cubicBezTo>
                  <a:pt x="975318" y="3352775"/>
                  <a:pt x="971455" y="3348912"/>
                  <a:pt x="967593" y="3348912"/>
                </a:cubicBezTo>
                <a:cubicBezTo>
                  <a:pt x="961799" y="3348912"/>
                  <a:pt x="959867" y="3350844"/>
                  <a:pt x="956005" y="3352775"/>
                </a:cubicBezTo>
                <a:cubicBezTo>
                  <a:pt x="950211" y="3354706"/>
                  <a:pt x="938623" y="3356637"/>
                  <a:pt x="934760" y="3356637"/>
                </a:cubicBezTo>
                <a:cubicBezTo>
                  <a:pt x="915447" y="3356637"/>
                  <a:pt x="886477" y="3346981"/>
                  <a:pt x="886477" y="3319942"/>
                </a:cubicBezTo>
                <a:cubicBezTo>
                  <a:pt x="886477" y="3316080"/>
                  <a:pt x="886477" y="3312217"/>
                  <a:pt x="892271" y="3310286"/>
                </a:cubicBezTo>
                <a:cubicBezTo>
                  <a:pt x="898065" y="3304492"/>
                  <a:pt x="907722" y="3304492"/>
                  <a:pt x="915447" y="3300629"/>
                </a:cubicBezTo>
                <a:cubicBezTo>
                  <a:pt x="919309" y="3298698"/>
                  <a:pt x="921241" y="3292904"/>
                  <a:pt x="925103" y="3290973"/>
                </a:cubicBezTo>
                <a:cubicBezTo>
                  <a:pt x="927035" y="3289041"/>
                  <a:pt x="930897" y="3289041"/>
                  <a:pt x="934760" y="3289041"/>
                </a:cubicBezTo>
                <a:cubicBezTo>
                  <a:pt x="940554" y="3289041"/>
                  <a:pt x="956005" y="3298698"/>
                  <a:pt x="963730" y="3302560"/>
                </a:cubicBezTo>
                <a:cubicBezTo>
                  <a:pt x="965661" y="3308354"/>
                  <a:pt x="969524" y="3314148"/>
                  <a:pt x="973386" y="3319942"/>
                </a:cubicBezTo>
                <a:cubicBezTo>
                  <a:pt x="983043" y="3310286"/>
                  <a:pt x="998494" y="3310286"/>
                  <a:pt x="998494" y="3296767"/>
                </a:cubicBezTo>
                <a:cubicBezTo>
                  <a:pt x="1000425" y="3294835"/>
                  <a:pt x="1002356" y="3290973"/>
                  <a:pt x="1002356" y="3287110"/>
                </a:cubicBezTo>
                <a:cubicBezTo>
                  <a:pt x="1010082" y="3283247"/>
                  <a:pt x="1021670" y="3277453"/>
                  <a:pt x="1027463" y="3277453"/>
                </a:cubicBezTo>
                <a:cubicBezTo>
                  <a:pt x="1031326" y="3277453"/>
                  <a:pt x="1033257" y="3279385"/>
                  <a:pt x="1033257" y="3279385"/>
                </a:cubicBezTo>
                <a:close/>
                <a:moveTo>
                  <a:pt x="1377033" y="3341187"/>
                </a:moveTo>
                <a:cubicBezTo>
                  <a:pt x="1338406" y="3335393"/>
                  <a:pt x="1313299" y="3310286"/>
                  <a:pt x="1313299" y="3279385"/>
                </a:cubicBezTo>
                <a:cubicBezTo>
                  <a:pt x="1313299" y="3258140"/>
                  <a:pt x="1319093" y="3258140"/>
                  <a:pt x="1344200" y="3258140"/>
                </a:cubicBezTo>
                <a:cubicBezTo>
                  <a:pt x="1361582" y="3281316"/>
                  <a:pt x="1346132" y="3316080"/>
                  <a:pt x="1377033" y="3341187"/>
                </a:cubicBezTo>
                <a:close/>
                <a:moveTo>
                  <a:pt x="915447" y="3283247"/>
                </a:moveTo>
                <a:cubicBezTo>
                  <a:pt x="899996" y="3294835"/>
                  <a:pt x="871026" y="3306423"/>
                  <a:pt x="853644" y="3306423"/>
                </a:cubicBezTo>
                <a:cubicBezTo>
                  <a:pt x="840125" y="3306423"/>
                  <a:pt x="805361" y="3298698"/>
                  <a:pt x="805361" y="3275522"/>
                </a:cubicBezTo>
                <a:cubicBezTo>
                  <a:pt x="805361" y="3260071"/>
                  <a:pt x="826606" y="3258140"/>
                  <a:pt x="832400" y="3254277"/>
                </a:cubicBezTo>
                <a:cubicBezTo>
                  <a:pt x="843988" y="3248483"/>
                  <a:pt x="855576" y="3238827"/>
                  <a:pt x="867164" y="3234964"/>
                </a:cubicBezTo>
                <a:cubicBezTo>
                  <a:pt x="871026" y="3252346"/>
                  <a:pt x="901928" y="3260071"/>
                  <a:pt x="915447" y="3283247"/>
                </a:cubicBezTo>
                <a:close/>
                <a:moveTo>
                  <a:pt x="1434973" y="3260071"/>
                </a:moveTo>
                <a:cubicBezTo>
                  <a:pt x="1434973" y="3263934"/>
                  <a:pt x="1434973" y="3265865"/>
                  <a:pt x="1433041" y="3267797"/>
                </a:cubicBezTo>
                <a:cubicBezTo>
                  <a:pt x="1425316" y="3275522"/>
                  <a:pt x="1413728" y="3279385"/>
                  <a:pt x="1406003" y="3287110"/>
                </a:cubicBezTo>
                <a:cubicBezTo>
                  <a:pt x="1392483" y="3298698"/>
                  <a:pt x="1386689" y="3314148"/>
                  <a:pt x="1378964" y="3327668"/>
                </a:cubicBezTo>
                <a:cubicBezTo>
                  <a:pt x="1375102" y="3314148"/>
                  <a:pt x="1369308" y="3287110"/>
                  <a:pt x="1369308" y="3283247"/>
                </a:cubicBezTo>
                <a:cubicBezTo>
                  <a:pt x="1369308" y="3277453"/>
                  <a:pt x="1369308" y="3271659"/>
                  <a:pt x="1371239" y="3267797"/>
                </a:cubicBezTo>
                <a:cubicBezTo>
                  <a:pt x="1373170" y="3260071"/>
                  <a:pt x="1377033" y="3248483"/>
                  <a:pt x="1390552" y="3240758"/>
                </a:cubicBezTo>
                <a:cubicBezTo>
                  <a:pt x="1396346" y="3234964"/>
                  <a:pt x="1409865" y="3227239"/>
                  <a:pt x="1415659" y="3227239"/>
                </a:cubicBezTo>
                <a:cubicBezTo>
                  <a:pt x="1425316" y="3227239"/>
                  <a:pt x="1434973" y="3256209"/>
                  <a:pt x="1434973" y="3260071"/>
                </a:cubicBezTo>
                <a:close/>
                <a:moveTo>
                  <a:pt x="986906" y="3246552"/>
                </a:moveTo>
                <a:cubicBezTo>
                  <a:pt x="986906" y="3260071"/>
                  <a:pt x="944417" y="3262003"/>
                  <a:pt x="942485" y="3262003"/>
                </a:cubicBezTo>
                <a:cubicBezTo>
                  <a:pt x="923172" y="3262003"/>
                  <a:pt x="892271" y="3256209"/>
                  <a:pt x="886477" y="3221445"/>
                </a:cubicBezTo>
                <a:cubicBezTo>
                  <a:pt x="896134" y="3213720"/>
                  <a:pt x="915447" y="3215651"/>
                  <a:pt x="928966" y="3215651"/>
                </a:cubicBezTo>
                <a:cubicBezTo>
                  <a:pt x="944417" y="3215651"/>
                  <a:pt x="986906" y="3221445"/>
                  <a:pt x="986906" y="3246552"/>
                </a:cubicBezTo>
                <a:close/>
                <a:moveTo>
                  <a:pt x="1477462" y="3240758"/>
                </a:moveTo>
                <a:cubicBezTo>
                  <a:pt x="1477462" y="3244621"/>
                  <a:pt x="1462011" y="3263934"/>
                  <a:pt x="1458148" y="3263934"/>
                </a:cubicBezTo>
                <a:cubicBezTo>
                  <a:pt x="1444629" y="3263934"/>
                  <a:pt x="1440767" y="3244621"/>
                  <a:pt x="1440767" y="3238827"/>
                </a:cubicBezTo>
                <a:cubicBezTo>
                  <a:pt x="1440767" y="3227239"/>
                  <a:pt x="1442698" y="3211788"/>
                  <a:pt x="1458148" y="3211788"/>
                </a:cubicBezTo>
                <a:cubicBezTo>
                  <a:pt x="1467805" y="3211788"/>
                  <a:pt x="1477462" y="3236896"/>
                  <a:pt x="1477462" y="3240758"/>
                </a:cubicBezTo>
                <a:close/>
                <a:moveTo>
                  <a:pt x="1096991" y="3225308"/>
                </a:moveTo>
                <a:lnTo>
                  <a:pt x="1096991" y="3231102"/>
                </a:lnTo>
                <a:cubicBezTo>
                  <a:pt x="1093128" y="3231102"/>
                  <a:pt x="1087335" y="3233033"/>
                  <a:pt x="1083472" y="3233033"/>
                </a:cubicBezTo>
                <a:cubicBezTo>
                  <a:pt x="1077678" y="3233033"/>
                  <a:pt x="1048708" y="3221445"/>
                  <a:pt x="1042914" y="3221445"/>
                </a:cubicBezTo>
                <a:cubicBezTo>
                  <a:pt x="1031326" y="3221445"/>
                  <a:pt x="1039051" y="3240758"/>
                  <a:pt x="1021670" y="3240758"/>
                </a:cubicBezTo>
                <a:cubicBezTo>
                  <a:pt x="1017807" y="3240758"/>
                  <a:pt x="996562" y="3234964"/>
                  <a:pt x="986906" y="3229170"/>
                </a:cubicBezTo>
                <a:cubicBezTo>
                  <a:pt x="979180" y="3227239"/>
                  <a:pt x="975318" y="3219514"/>
                  <a:pt x="969524" y="3213720"/>
                </a:cubicBezTo>
                <a:cubicBezTo>
                  <a:pt x="977249" y="3211788"/>
                  <a:pt x="990768" y="3209857"/>
                  <a:pt x="994631" y="3209857"/>
                </a:cubicBezTo>
                <a:cubicBezTo>
                  <a:pt x="1012013" y="3209857"/>
                  <a:pt x="1017807" y="3215651"/>
                  <a:pt x="1040983" y="3219514"/>
                </a:cubicBezTo>
                <a:cubicBezTo>
                  <a:pt x="1046777" y="3194406"/>
                  <a:pt x="1066090" y="3221445"/>
                  <a:pt x="1075747" y="3202132"/>
                </a:cubicBezTo>
                <a:cubicBezTo>
                  <a:pt x="1079609" y="3204063"/>
                  <a:pt x="1093128" y="3217582"/>
                  <a:pt x="1096991" y="3225308"/>
                </a:cubicBezTo>
                <a:close/>
                <a:moveTo>
                  <a:pt x="847851" y="3209857"/>
                </a:moveTo>
                <a:cubicBezTo>
                  <a:pt x="847851" y="3234964"/>
                  <a:pt x="832400" y="3240758"/>
                  <a:pt x="815018" y="3240758"/>
                </a:cubicBezTo>
                <a:cubicBezTo>
                  <a:pt x="811155" y="3240758"/>
                  <a:pt x="805361" y="3240758"/>
                  <a:pt x="801499" y="3238827"/>
                </a:cubicBezTo>
                <a:lnTo>
                  <a:pt x="801499" y="3180887"/>
                </a:lnTo>
                <a:cubicBezTo>
                  <a:pt x="816949" y="3190544"/>
                  <a:pt x="847851" y="3205994"/>
                  <a:pt x="847851" y="3209857"/>
                </a:cubicBezTo>
                <a:close/>
                <a:moveTo>
                  <a:pt x="1456217" y="3171231"/>
                </a:moveTo>
                <a:cubicBezTo>
                  <a:pt x="1456217" y="3175093"/>
                  <a:pt x="1454286" y="3184750"/>
                  <a:pt x="1454286" y="3192475"/>
                </a:cubicBezTo>
                <a:lnTo>
                  <a:pt x="1442698" y="3192475"/>
                </a:lnTo>
                <a:cubicBezTo>
                  <a:pt x="1438835" y="3190544"/>
                  <a:pt x="1433041" y="3188612"/>
                  <a:pt x="1433041" y="3182819"/>
                </a:cubicBezTo>
                <a:cubicBezTo>
                  <a:pt x="1433041" y="3175093"/>
                  <a:pt x="1442698" y="3163505"/>
                  <a:pt x="1438835" y="3155780"/>
                </a:cubicBezTo>
                <a:cubicBezTo>
                  <a:pt x="1446560" y="3153849"/>
                  <a:pt x="1456217" y="3163505"/>
                  <a:pt x="1456217" y="3171231"/>
                </a:cubicBezTo>
                <a:close/>
                <a:moveTo>
                  <a:pt x="1425316" y="3142261"/>
                </a:moveTo>
                <a:cubicBezTo>
                  <a:pt x="1425316" y="3144192"/>
                  <a:pt x="1427247" y="3142261"/>
                  <a:pt x="1427247" y="3146123"/>
                </a:cubicBezTo>
                <a:cubicBezTo>
                  <a:pt x="1427247" y="3151917"/>
                  <a:pt x="1419522" y="3163505"/>
                  <a:pt x="1419522" y="3169299"/>
                </a:cubicBezTo>
                <a:lnTo>
                  <a:pt x="1419522" y="3204063"/>
                </a:lnTo>
                <a:cubicBezTo>
                  <a:pt x="1417591" y="3207926"/>
                  <a:pt x="1417591" y="3211788"/>
                  <a:pt x="1415659" y="3211788"/>
                </a:cubicBezTo>
                <a:cubicBezTo>
                  <a:pt x="1402140" y="3217582"/>
                  <a:pt x="1384758" y="3229170"/>
                  <a:pt x="1369308" y="3236896"/>
                </a:cubicBezTo>
                <a:cubicBezTo>
                  <a:pt x="1361582" y="3231102"/>
                  <a:pt x="1363514" y="3215651"/>
                  <a:pt x="1363514" y="3211788"/>
                </a:cubicBezTo>
                <a:cubicBezTo>
                  <a:pt x="1363514" y="3207926"/>
                  <a:pt x="1367376" y="3182819"/>
                  <a:pt x="1369308" y="3167368"/>
                </a:cubicBezTo>
                <a:cubicBezTo>
                  <a:pt x="1348063" y="3177025"/>
                  <a:pt x="1344200" y="3192475"/>
                  <a:pt x="1344200" y="3205994"/>
                </a:cubicBezTo>
                <a:cubicBezTo>
                  <a:pt x="1344200" y="3209857"/>
                  <a:pt x="1349994" y="3227239"/>
                  <a:pt x="1349994" y="3231102"/>
                </a:cubicBezTo>
                <a:cubicBezTo>
                  <a:pt x="1349994" y="3236896"/>
                  <a:pt x="1346132" y="3244621"/>
                  <a:pt x="1344200" y="3250415"/>
                </a:cubicBezTo>
                <a:lnTo>
                  <a:pt x="1313299" y="3250415"/>
                </a:lnTo>
                <a:cubicBezTo>
                  <a:pt x="1295917" y="3240758"/>
                  <a:pt x="1290123" y="3221445"/>
                  <a:pt x="1290123" y="3207926"/>
                </a:cubicBezTo>
                <a:cubicBezTo>
                  <a:pt x="1290123" y="3184750"/>
                  <a:pt x="1322956" y="3151917"/>
                  <a:pt x="1346132" y="3151917"/>
                </a:cubicBezTo>
                <a:cubicBezTo>
                  <a:pt x="1349994" y="3151917"/>
                  <a:pt x="1357720" y="3151917"/>
                  <a:pt x="1363514" y="3153849"/>
                </a:cubicBezTo>
                <a:cubicBezTo>
                  <a:pt x="1365445" y="3157711"/>
                  <a:pt x="1365445" y="3167368"/>
                  <a:pt x="1369308" y="3167368"/>
                </a:cubicBezTo>
                <a:cubicBezTo>
                  <a:pt x="1375102" y="3167368"/>
                  <a:pt x="1398277" y="3149986"/>
                  <a:pt x="1411797" y="3142261"/>
                </a:cubicBezTo>
                <a:lnTo>
                  <a:pt x="1425316" y="3142261"/>
                </a:lnTo>
                <a:close/>
                <a:moveTo>
                  <a:pt x="1075747" y="3198269"/>
                </a:moveTo>
                <a:lnTo>
                  <a:pt x="1042914" y="3198269"/>
                </a:lnTo>
                <a:cubicBezTo>
                  <a:pt x="1037120" y="3196338"/>
                  <a:pt x="1027463" y="3194406"/>
                  <a:pt x="1021670" y="3188612"/>
                </a:cubicBezTo>
                <a:cubicBezTo>
                  <a:pt x="1017807" y="3186681"/>
                  <a:pt x="1012013" y="3182819"/>
                  <a:pt x="1010082" y="3178956"/>
                </a:cubicBezTo>
                <a:cubicBezTo>
                  <a:pt x="1004288" y="3169299"/>
                  <a:pt x="998494" y="3153849"/>
                  <a:pt x="998494" y="3148055"/>
                </a:cubicBezTo>
                <a:cubicBezTo>
                  <a:pt x="998494" y="3144192"/>
                  <a:pt x="1000425" y="3142261"/>
                  <a:pt x="1002356" y="3142261"/>
                </a:cubicBezTo>
                <a:cubicBezTo>
                  <a:pt x="1023601" y="3146123"/>
                  <a:pt x="1075747" y="3157711"/>
                  <a:pt x="1075747" y="3198269"/>
                </a:cubicBezTo>
                <a:close/>
                <a:moveTo>
                  <a:pt x="677894" y="3246552"/>
                </a:moveTo>
                <a:cubicBezTo>
                  <a:pt x="677894" y="3304492"/>
                  <a:pt x="714589" y="3381745"/>
                  <a:pt x="764804" y="3435822"/>
                </a:cubicBezTo>
                <a:cubicBezTo>
                  <a:pt x="768666" y="3433890"/>
                  <a:pt x="768666" y="3430028"/>
                  <a:pt x="770598" y="3430028"/>
                </a:cubicBezTo>
                <a:cubicBezTo>
                  <a:pt x="772529" y="3428096"/>
                  <a:pt x="770598" y="3426165"/>
                  <a:pt x="770598" y="3422302"/>
                </a:cubicBezTo>
                <a:lnTo>
                  <a:pt x="782186" y="3422302"/>
                </a:lnTo>
                <a:cubicBezTo>
                  <a:pt x="778323" y="3445478"/>
                  <a:pt x="776392" y="3470585"/>
                  <a:pt x="784117" y="3505349"/>
                </a:cubicBezTo>
                <a:cubicBezTo>
                  <a:pt x="770598" y="3503418"/>
                  <a:pt x="768666" y="3491830"/>
                  <a:pt x="764804" y="3486036"/>
                </a:cubicBezTo>
                <a:cubicBezTo>
                  <a:pt x="737765" y="3441616"/>
                  <a:pt x="708795" y="3395264"/>
                  <a:pt x="685619" y="3350844"/>
                </a:cubicBezTo>
                <a:cubicBezTo>
                  <a:pt x="677894" y="3335393"/>
                  <a:pt x="670169" y="3318011"/>
                  <a:pt x="666306" y="3300629"/>
                </a:cubicBezTo>
                <a:cubicBezTo>
                  <a:pt x="662444" y="3287110"/>
                  <a:pt x="660512" y="3260071"/>
                  <a:pt x="660512" y="3256209"/>
                </a:cubicBezTo>
                <a:cubicBezTo>
                  <a:pt x="660512" y="3250415"/>
                  <a:pt x="662444" y="3240758"/>
                  <a:pt x="662444" y="3233033"/>
                </a:cubicBezTo>
                <a:cubicBezTo>
                  <a:pt x="664375" y="3225308"/>
                  <a:pt x="666306" y="3215651"/>
                  <a:pt x="666306" y="3205994"/>
                </a:cubicBezTo>
                <a:cubicBezTo>
                  <a:pt x="670169" y="3196338"/>
                  <a:pt x="670169" y="3184750"/>
                  <a:pt x="674032" y="3177025"/>
                </a:cubicBezTo>
                <a:cubicBezTo>
                  <a:pt x="675963" y="3171231"/>
                  <a:pt x="683688" y="3169299"/>
                  <a:pt x="683688" y="3165437"/>
                </a:cubicBezTo>
                <a:cubicBezTo>
                  <a:pt x="691413" y="3142261"/>
                  <a:pt x="706864" y="3130673"/>
                  <a:pt x="722315" y="3122948"/>
                </a:cubicBezTo>
                <a:cubicBezTo>
                  <a:pt x="693345" y="3161574"/>
                  <a:pt x="677894" y="3205994"/>
                  <a:pt x="677894" y="3246552"/>
                </a:cubicBezTo>
                <a:close/>
                <a:moveTo>
                  <a:pt x="986906" y="3149986"/>
                </a:moveTo>
                <a:lnTo>
                  <a:pt x="983043" y="3153849"/>
                </a:lnTo>
                <a:cubicBezTo>
                  <a:pt x="986906" y="3165437"/>
                  <a:pt x="992700" y="3180887"/>
                  <a:pt x="1000425" y="3196338"/>
                </a:cubicBezTo>
                <a:cubicBezTo>
                  <a:pt x="998494" y="3198269"/>
                  <a:pt x="994631" y="3198269"/>
                  <a:pt x="990768" y="3198269"/>
                </a:cubicBezTo>
                <a:cubicBezTo>
                  <a:pt x="936691" y="3198269"/>
                  <a:pt x="911584" y="3163505"/>
                  <a:pt x="911584" y="3115222"/>
                </a:cubicBezTo>
                <a:cubicBezTo>
                  <a:pt x="911584" y="3111360"/>
                  <a:pt x="913515" y="3099772"/>
                  <a:pt x="913515" y="3092046"/>
                </a:cubicBezTo>
                <a:cubicBezTo>
                  <a:pt x="928966" y="3122948"/>
                  <a:pt x="973386" y="3115222"/>
                  <a:pt x="986906" y="3149986"/>
                </a:cubicBezTo>
                <a:close/>
                <a:moveTo>
                  <a:pt x="1307505" y="3084321"/>
                </a:moveTo>
                <a:cubicBezTo>
                  <a:pt x="1301711" y="3095909"/>
                  <a:pt x="1292055" y="3107497"/>
                  <a:pt x="1286261" y="3122948"/>
                </a:cubicBezTo>
                <a:cubicBezTo>
                  <a:pt x="1282398" y="3128742"/>
                  <a:pt x="1282398" y="3140329"/>
                  <a:pt x="1280467" y="3149986"/>
                </a:cubicBezTo>
                <a:cubicBezTo>
                  <a:pt x="1280467" y="3151917"/>
                  <a:pt x="1261154" y="3159643"/>
                  <a:pt x="1255360" y="3159643"/>
                </a:cubicBezTo>
                <a:cubicBezTo>
                  <a:pt x="1236046" y="3159643"/>
                  <a:pt x="1220596" y="3148055"/>
                  <a:pt x="1209008" y="3132604"/>
                </a:cubicBezTo>
                <a:cubicBezTo>
                  <a:pt x="1193557" y="3128742"/>
                  <a:pt x="1168450" y="3140329"/>
                  <a:pt x="1162656" y="3119085"/>
                </a:cubicBezTo>
                <a:cubicBezTo>
                  <a:pt x="1170381" y="3115222"/>
                  <a:pt x="1199351" y="3093978"/>
                  <a:pt x="1210939" y="3093978"/>
                </a:cubicBezTo>
                <a:cubicBezTo>
                  <a:pt x="1230252" y="3093978"/>
                  <a:pt x="1214802" y="3111360"/>
                  <a:pt x="1220596" y="3121016"/>
                </a:cubicBezTo>
                <a:cubicBezTo>
                  <a:pt x="1239909" y="3101703"/>
                  <a:pt x="1261154" y="3086252"/>
                  <a:pt x="1282398" y="3084321"/>
                </a:cubicBezTo>
                <a:lnTo>
                  <a:pt x="1307505" y="3084321"/>
                </a:lnTo>
                <a:close/>
                <a:moveTo>
                  <a:pt x="1388621" y="3117154"/>
                </a:moveTo>
                <a:cubicBezTo>
                  <a:pt x="1392483" y="3113291"/>
                  <a:pt x="1425316" y="3084321"/>
                  <a:pt x="1434973" y="3084321"/>
                </a:cubicBezTo>
                <a:cubicBezTo>
                  <a:pt x="1446560" y="3084321"/>
                  <a:pt x="1444629" y="3097840"/>
                  <a:pt x="1444629" y="3103634"/>
                </a:cubicBezTo>
                <a:cubicBezTo>
                  <a:pt x="1444629" y="3107497"/>
                  <a:pt x="1444629" y="3113291"/>
                  <a:pt x="1442698" y="3119085"/>
                </a:cubicBezTo>
                <a:cubicBezTo>
                  <a:pt x="1433041" y="3122948"/>
                  <a:pt x="1419522" y="3124879"/>
                  <a:pt x="1406003" y="3128742"/>
                </a:cubicBezTo>
                <a:cubicBezTo>
                  <a:pt x="1398277" y="3130673"/>
                  <a:pt x="1386689" y="3128742"/>
                  <a:pt x="1380896" y="3130673"/>
                </a:cubicBezTo>
                <a:cubicBezTo>
                  <a:pt x="1375102" y="3132604"/>
                  <a:pt x="1371239" y="3138398"/>
                  <a:pt x="1365445" y="3138398"/>
                </a:cubicBezTo>
                <a:cubicBezTo>
                  <a:pt x="1357720" y="3138398"/>
                  <a:pt x="1340338" y="3134535"/>
                  <a:pt x="1334544" y="3146123"/>
                </a:cubicBezTo>
                <a:cubicBezTo>
                  <a:pt x="1321025" y="3149986"/>
                  <a:pt x="1309437" y="3153849"/>
                  <a:pt x="1299780" y="3159643"/>
                </a:cubicBezTo>
                <a:cubicBezTo>
                  <a:pt x="1299780" y="3155780"/>
                  <a:pt x="1297849" y="3151917"/>
                  <a:pt x="1297849" y="3148055"/>
                </a:cubicBezTo>
                <a:cubicBezTo>
                  <a:pt x="1297849" y="3111360"/>
                  <a:pt x="1321025" y="3082390"/>
                  <a:pt x="1361582" y="3082390"/>
                </a:cubicBezTo>
                <a:cubicBezTo>
                  <a:pt x="1382827" y="3082390"/>
                  <a:pt x="1388621" y="3090115"/>
                  <a:pt x="1388621" y="3117154"/>
                </a:cubicBezTo>
                <a:close/>
                <a:moveTo>
                  <a:pt x="847851" y="3090115"/>
                </a:moveTo>
                <a:cubicBezTo>
                  <a:pt x="892271" y="3090115"/>
                  <a:pt x="896134" y="3095909"/>
                  <a:pt x="896134" y="3128742"/>
                </a:cubicBezTo>
                <a:cubicBezTo>
                  <a:pt x="896134" y="3153849"/>
                  <a:pt x="909653" y="3169299"/>
                  <a:pt x="932829" y="3198269"/>
                </a:cubicBezTo>
                <a:cubicBezTo>
                  <a:pt x="917378" y="3205994"/>
                  <a:pt x="907722" y="3205994"/>
                  <a:pt x="894202" y="3205994"/>
                </a:cubicBezTo>
                <a:cubicBezTo>
                  <a:pt x="849782" y="3205994"/>
                  <a:pt x="799567" y="3171231"/>
                  <a:pt x="799567" y="3124879"/>
                </a:cubicBezTo>
                <a:cubicBezTo>
                  <a:pt x="799567" y="3119085"/>
                  <a:pt x="801499" y="3082390"/>
                  <a:pt x="816949" y="3082390"/>
                </a:cubicBezTo>
                <a:cubicBezTo>
                  <a:pt x="822743" y="3082390"/>
                  <a:pt x="836263" y="3090115"/>
                  <a:pt x="847851" y="3090115"/>
                </a:cubicBezTo>
                <a:close/>
                <a:moveTo>
                  <a:pt x="482831" y="3084321"/>
                </a:moveTo>
                <a:lnTo>
                  <a:pt x="480899" y="3095909"/>
                </a:lnTo>
                <a:cubicBezTo>
                  <a:pt x="477037" y="3092046"/>
                  <a:pt x="473174" y="3090115"/>
                  <a:pt x="473174" y="3086252"/>
                </a:cubicBezTo>
                <a:cubicBezTo>
                  <a:pt x="473174" y="3080458"/>
                  <a:pt x="469311" y="3082390"/>
                  <a:pt x="467380" y="3080458"/>
                </a:cubicBezTo>
                <a:lnTo>
                  <a:pt x="473174" y="3074665"/>
                </a:lnTo>
                <a:cubicBezTo>
                  <a:pt x="475105" y="3078527"/>
                  <a:pt x="478968" y="3082390"/>
                  <a:pt x="482831" y="3084321"/>
                </a:cubicBezTo>
                <a:close/>
                <a:moveTo>
                  <a:pt x="871026" y="2964579"/>
                </a:moveTo>
                <a:cubicBezTo>
                  <a:pt x="878752" y="2968442"/>
                  <a:pt x="907722" y="2962648"/>
                  <a:pt x="907722" y="2981961"/>
                </a:cubicBezTo>
                <a:cubicBezTo>
                  <a:pt x="907722" y="2987755"/>
                  <a:pt x="896134" y="3005137"/>
                  <a:pt x="896134" y="3014794"/>
                </a:cubicBezTo>
                <a:cubicBezTo>
                  <a:pt x="894202" y="3049557"/>
                  <a:pt x="898065" y="3055351"/>
                  <a:pt x="898065" y="3061145"/>
                </a:cubicBezTo>
                <a:cubicBezTo>
                  <a:pt x="898065" y="3076596"/>
                  <a:pt x="876820" y="3080458"/>
                  <a:pt x="865232" y="3080458"/>
                </a:cubicBezTo>
                <a:cubicBezTo>
                  <a:pt x="851713" y="3080458"/>
                  <a:pt x="813087" y="3070802"/>
                  <a:pt x="813087" y="3053420"/>
                </a:cubicBezTo>
                <a:cubicBezTo>
                  <a:pt x="813087" y="3049557"/>
                  <a:pt x="826606" y="2999343"/>
                  <a:pt x="840125" y="2974236"/>
                </a:cubicBezTo>
                <a:cubicBezTo>
                  <a:pt x="843988" y="2964579"/>
                  <a:pt x="855576" y="2958785"/>
                  <a:pt x="863301" y="2958785"/>
                </a:cubicBezTo>
                <a:cubicBezTo>
                  <a:pt x="867164" y="2958785"/>
                  <a:pt x="865232" y="2962648"/>
                  <a:pt x="871026" y="2964579"/>
                </a:cubicBezTo>
                <a:close/>
                <a:moveTo>
                  <a:pt x="1944842" y="2933678"/>
                </a:moveTo>
                <a:cubicBezTo>
                  <a:pt x="1929391" y="2943335"/>
                  <a:pt x="1912009" y="2952991"/>
                  <a:pt x="1898490" y="2968442"/>
                </a:cubicBezTo>
                <a:cubicBezTo>
                  <a:pt x="1892696" y="2972304"/>
                  <a:pt x="1890765" y="2981961"/>
                  <a:pt x="1886902" y="2987755"/>
                </a:cubicBezTo>
                <a:cubicBezTo>
                  <a:pt x="1886902" y="2989686"/>
                  <a:pt x="1884971" y="2991618"/>
                  <a:pt x="1881108" y="2991618"/>
                </a:cubicBezTo>
                <a:cubicBezTo>
                  <a:pt x="1875314" y="2991618"/>
                  <a:pt x="1861795" y="2981961"/>
                  <a:pt x="1852138" y="2974236"/>
                </a:cubicBezTo>
                <a:cubicBezTo>
                  <a:pt x="1881108" y="2937541"/>
                  <a:pt x="1894627" y="2931747"/>
                  <a:pt x="1921666" y="2931747"/>
                </a:cubicBezTo>
                <a:cubicBezTo>
                  <a:pt x="1927460" y="2931747"/>
                  <a:pt x="1937116" y="2933678"/>
                  <a:pt x="1944842" y="2933678"/>
                </a:cubicBezTo>
                <a:close/>
                <a:moveTo>
                  <a:pt x="1456217" y="2962648"/>
                </a:moveTo>
                <a:cubicBezTo>
                  <a:pt x="1456217" y="2974236"/>
                  <a:pt x="1446560" y="2978098"/>
                  <a:pt x="1434973" y="2981961"/>
                </a:cubicBezTo>
                <a:cubicBezTo>
                  <a:pt x="1438835" y="2985824"/>
                  <a:pt x="1442698" y="2991618"/>
                  <a:pt x="1442698" y="2997412"/>
                </a:cubicBezTo>
                <a:cubicBezTo>
                  <a:pt x="1442698" y="3001274"/>
                  <a:pt x="1436904" y="3010931"/>
                  <a:pt x="1434973" y="3018656"/>
                </a:cubicBezTo>
                <a:cubicBezTo>
                  <a:pt x="1436904" y="3020587"/>
                  <a:pt x="1440767" y="3018656"/>
                  <a:pt x="1452354" y="3018656"/>
                </a:cubicBezTo>
                <a:cubicBezTo>
                  <a:pt x="1452354" y="3018656"/>
                  <a:pt x="1450423" y="3020587"/>
                  <a:pt x="1450423" y="3022519"/>
                </a:cubicBezTo>
                <a:cubicBezTo>
                  <a:pt x="1452354" y="3028313"/>
                  <a:pt x="1454286" y="3037969"/>
                  <a:pt x="1454286" y="3041832"/>
                </a:cubicBezTo>
                <a:cubicBezTo>
                  <a:pt x="1454286" y="3066939"/>
                  <a:pt x="1444629" y="3070802"/>
                  <a:pt x="1417591" y="3076596"/>
                </a:cubicBezTo>
                <a:cubicBezTo>
                  <a:pt x="1409865" y="3068871"/>
                  <a:pt x="1415659" y="3057283"/>
                  <a:pt x="1415659" y="3049557"/>
                </a:cubicBezTo>
                <a:cubicBezTo>
                  <a:pt x="1415659" y="3049557"/>
                  <a:pt x="1415659" y="3047626"/>
                  <a:pt x="1411797" y="3047626"/>
                </a:cubicBezTo>
                <a:cubicBezTo>
                  <a:pt x="1406003" y="3047626"/>
                  <a:pt x="1400209" y="3059214"/>
                  <a:pt x="1392483" y="3065008"/>
                </a:cubicBezTo>
                <a:cubicBezTo>
                  <a:pt x="1382827" y="3070802"/>
                  <a:pt x="1369308" y="3072733"/>
                  <a:pt x="1363514" y="3072733"/>
                </a:cubicBezTo>
                <a:cubicBezTo>
                  <a:pt x="1348063" y="3072733"/>
                  <a:pt x="1328750" y="3068871"/>
                  <a:pt x="1328750" y="3051489"/>
                </a:cubicBezTo>
                <a:cubicBezTo>
                  <a:pt x="1328750" y="3047626"/>
                  <a:pt x="1334544" y="3036038"/>
                  <a:pt x="1334544" y="3030244"/>
                </a:cubicBezTo>
                <a:cubicBezTo>
                  <a:pt x="1334544" y="3026381"/>
                  <a:pt x="1334544" y="3028313"/>
                  <a:pt x="1332612" y="3026381"/>
                </a:cubicBezTo>
                <a:cubicBezTo>
                  <a:pt x="1311368" y="3026381"/>
                  <a:pt x="1317162" y="3053420"/>
                  <a:pt x="1317162" y="3063077"/>
                </a:cubicBezTo>
                <a:lnTo>
                  <a:pt x="1243772" y="3070802"/>
                </a:lnTo>
                <a:cubicBezTo>
                  <a:pt x="1249566" y="3063077"/>
                  <a:pt x="1245703" y="3055351"/>
                  <a:pt x="1243772" y="3047626"/>
                </a:cubicBezTo>
                <a:cubicBezTo>
                  <a:pt x="1226390" y="3099772"/>
                  <a:pt x="1178107" y="3063077"/>
                  <a:pt x="1158793" y="3113291"/>
                </a:cubicBezTo>
                <a:cubicBezTo>
                  <a:pt x="1141412" y="3105566"/>
                  <a:pt x="1143343" y="3095909"/>
                  <a:pt x="1143343" y="3084321"/>
                </a:cubicBezTo>
                <a:cubicBezTo>
                  <a:pt x="1143343" y="3080458"/>
                  <a:pt x="1145274" y="3070802"/>
                  <a:pt x="1145274" y="3063077"/>
                </a:cubicBezTo>
                <a:lnTo>
                  <a:pt x="1145274" y="3055351"/>
                </a:lnTo>
                <a:cubicBezTo>
                  <a:pt x="1168450" y="3020587"/>
                  <a:pt x="1195489" y="3001274"/>
                  <a:pt x="1226390" y="3001274"/>
                </a:cubicBezTo>
                <a:cubicBezTo>
                  <a:pt x="1230252" y="3001274"/>
                  <a:pt x="1239909" y="3001274"/>
                  <a:pt x="1245703" y="3005137"/>
                </a:cubicBezTo>
                <a:cubicBezTo>
                  <a:pt x="1247634" y="3007068"/>
                  <a:pt x="1247634" y="3026381"/>
                  <a:pt x="1253428" y="3026381"/>
                </a:cubicBezTo>
                <a:cubicBezTo>
                  <a:pt x="1259222" y="3026381"/>
                  <a:pt x="1290123" y="2983892"/>
                  <a:pt x="1322956" y="2983892"/>
                </a:cubicBezTo>
                <a:cubicBezTo>
                  <a:pt x="1351926" y="2983892"/>
                  <a:pt x="1336475" y="3001274"/>
                  <a:pt x="1351926" y="3001274"/>
                </a:cubicBezTo>
                <a:cubicBezTo>
                  <a:pt x="1355788" y="3001274"/>
                  <a:pt x="1377033" y="2989686"/>
                  <a:pt x="1390552" y="2981961"/>
                </a:cubicBezTo>
                <a:cubicBezTo>
                  <a:pt x="1382827" y="2974236"/>
                  <a:pt x="1375102" y="2972304"/>
                  <a:pt x="1375102" y="2962648"/>
                </a:cubicBezTo>
                <a:cubicBezTo>
                  <a:pt x="1375102" y="2943335"/>
                  <a:pt x="1413728" y="2916296"/>
                  <a:pt x="1427247" y="2916296"/>
                </a:cubicBezTo>
                <a:cubicBezTo>
                  <a:pt x="1450423" y="2916296"/>
                  <a:pt x="1456217" y="2951060"/>
                  <a:pt x="1456217" y="2962648"/>
                </a:cubicBezTo>
                <a:close/>
                <a:moveTo>
                  <a:pt x="1357720" y="2908571"/>
                </a:moveTo>
                <a:cubicBezTo>
                  <a:pt x="1363514" y="2910502"/>
                  <a:pt x="1371239" y="2918227"/>
                  <a:pt x="1375102" y="2922090"/>
                </a:cubicBezTo>
                <a:cubicBezTo>
                  <a:pt x="1375102" y="2922090"/>
                  <a:pt x="1377033" y="2920159"/>
                  <a:pt x="1377033" y="2925953"/>
                </a:cubicBezTo>
                <a:cubicBezTo>
                  <a:pt x="1377033" y="2929815"/>
                  <a:pt x="1367376" y="2956854"/>
                  <a:pt x="1357720" y="2966510"/>
                </a:cubicBezTo>
                <a:cubicBezTo>
                  <a:pt x="1349994" y="2974236"/>
                  <a:pt x="1328750" y="2970373"/>
                  <a:pt x="1321025" y="2972304"/>
                </a:cubicBezTo>
                <a:cubicBezTo>
                  <a:pt x="1305574" y="2974236"/>
                  <a:pt x="1286261" y="2980030"/>
                  <a:pt x="1270810" y="2987755"/>
                </a:cubicBezTo>
                <a:lnTo>
                  <a:pt x="1265016" y="2987755"/>
                </a:lnTo>
                <a:cubicBezTo>
                  <a:pt x="1265016" y="2981961"/>
                  <a:pt x="1263085" y="2972304"/>
                  <a:pt x="1263085" y="2966510"/>
                </a:cubicBezTo>
                <a:cubicBezTo>
                  <a:pt x="1263085" y="2924021"/>
                  <a:pt x="1299780" y="2906640"/>
                  <a:pt x="1334544" y="2906640"/>
                </a:cubicBezTo>
                <a:cubicBezTo>
                  <a:pt x="1338406" y="2906640"/>
                  <a:pt x="1351926" y="2906640"/>
                  <a:pt x="1357720" y="2908571"/>
                </a:cubicBezTo>
                <a:close/>
                <a:moveTo>
                  <a:pt x="1265016" y="2918227"/>
                </a:moveTo>
                <a:cubicBezTo>
                  <a:pt x="1265016" y="2924021"/>
                  <a:pt x="1259222" y="2929815"/>
                  <a:pt x="1257291" y="2937541"/>
                </a:cubicBezTo>
                <a:cubicBezTo>
                  <a:pt x="1255360" y="2945266"/>
                  <a:pt x="1255360" y="2958785"/>
                  <a:pt x="1249566" y="2970373"/>
                </a:cubicBezTo>
                <a:cubicBezTo>
                  <a:pt x="1239909" y="2989686"/>
                  <a:pt x="1214802" y="2989686"/>
                  <a:pt x="1203214" y="2993549"/>
                </a:cubicBezTo>
                <a:cubicBezTo>
                  <a:pt x="1191626" y="2995480"/>
                  <a:pt x="1178107" y="3001274"/>
                  <a:pt x="1164587" y="3007068"/>
                </a:cubicBezTo>
                <a:cubicBezTo>
                  <a:pt x="1162656" y="2997412"/>
                  <a:pt x="1160725" y="2981961"/>
                  <a:pt x="1160725" y="2976167"/>
                </a:cubicBezTo>
                <a:cubicBezTo>
                  <a:pt x="1160725" y="2931747"/>
                  <a:pt x="1201283" y="2904708"/>
                  <a:pt x="1237978" y="2904708"/>
                </a:cubicBezTo>
                <a:cubicBezTo>
                  <a:pt x="1247634" y="2904708"/>
                  <a:pt x="1265016" y="2904708"/>
                  <a:pt x="1265016" y="2918227"/>
                </a:cubicBezTo>
                <a:close/>
                <a:moveTo>
                  <a:pt x="1012013" y="2943335"/>
                </a:moveTo>
                <a:cubicBezTo>
                  <a:pt x="1013944" y="2958785"/>
                  <a:pt x="1017807" y="2985824"/>
                  <a:pt x="1017807" y="2991618"/>
                </a:cubicBezTo>
                <a:cubicBezTo>
                  <a:pt x="1017807" y="3003206"/>
                  <a:pt x="1004288" y="3007068"/>
                  <a:pt x="996562" y="3007068"/>
                </a:cubicBezTo>
                <a:cubicBezTo>
                  <a:pt x="981112" y="3007068"/>
                  <a:pt x="973386" y="2997412"/>
                  <a:pt x="952142" y="2985824"/>
                </a:cubicBezTo>
                <a:cubicBezTo>
                  <a:pt x="950211" y="2987755"/>
                  <a:pt x="950211" y="2985824"/>
                  <a:pt x="950211" y="2991618"/>
                </a:cubicBezTo>
                <a:cubicBezTo>
                  <a:pt x="950211" y="3016725"/>
                  <a:pt x="992700" y="3018656"/>
                  <a:pt x="998494" y="3026381"/>
                </a:cubicBezTo>
                <a:cubicBezTo>
                  <a:pt x="1000425" y="3030244"/>
                  <a:pt x="994631" y="3041832"/>
                  <a:pt x="1002356" y="3041832"/>
                </a:cubicBezTo>
                <a:cubicBezTo>
                  <a:pt x="1006219" y="3041832"/>
                  <a:pt x="1019738" y="3026381"/>
                  <a:pt x="1029395" y="3026381"/>
                </a:cubicBezTo>
                <a:cubicBezTo>
                  <a:pt x="1044845" y="3026381"/>
                  <a:pt x="1060296" y="3049557"/>
                  <a:pt x="1060296" y="3061145"/>
                </a:cubicBezTo>
                <a:cubicBezTo>
                  <a:pt x="1060296" y="3065008"/>
                  <a:pt x="1052571" y="3074665"/>
                  <a:pt x="1050639" y="3084321"/>
                </a:cubicBezTo>
                <a:cubicBezTo>
                  <a:pt x="1044845" y="3097840"/>
                  <a:pt x="1046777" y="3117154"/>
                  <a:pt x="1046777" y="3134535"/>
                </a:cubicBezTo>
                <a:cubicBezTo>
                  <a:pt x="1044845" y="3138398"/>
                  <a:pt x="1039051" y="3140329"/>
                  <a:pt x="1035189" y="3140329"/>
                </a:cubicBezTo>
                <a:cubicBezTo>
                  <a:pt x="1004288" y="3140329"/>
                  <a:pt x="992700" y="3105566"/>
                  <a:pt x="992700" y="3088184"/>
                </a:cubicBezTo>
                <a:cubicBezTo>
                  <a:pt x="992700" y="3082390"/>
                  <a:pt x="996562" y="3061145"/>
                  <a:pt x="998494" y="3041832"/>
                </a:cubicBezTo>
                <a:cubicBezTo>
                  <a:pt x="969524" y="3061145"/>
                  <a:pt x="979180" y="3092046"/>
                  <a:pt x="981112" y="3113291"/>
                </a:cubicBezTo>
                <a:lnTo>
                  <a:pt x="973386" y="3113291"/>
                </a:lnTo>
                <a:cubicBezTo>
                  <a:pt x="930897" y="3103634"/>
                  <a:pt x="905790" y="3066939"/>
                  <a:pt x="905790" y="3032175"/>
                </a:cubicBezTo>
                <a:cubicBezTo>
                  <a:pt x="905790" y="3014794"/>
                  <a:pt x="917378" y="2966510"/>
                  <a:pt x="944417" y="2983892"/>
                </a:cubicBezTo>
                <a:cubicBezTo>
                  <a:pt x="946348" y="2981961"/>
                  <a:pt x="946348" y="2980030"/>
                  <a:pt x="946348" y="2976167"/>
                </a:cubicBezTo>
                <a:cubicBezTo>
                  <a:pt x="946348" y="2970373"/>
                  <a:pt x="942485" y="2949129"/>
                  <a:pt x="942485" y="2945266"/>
                </a:cubicBezTo>
                <a:cubicBezTo>
                  <a:pt x="942485" y="2933678"/>
                  <a:pt x="944417" y="2902777"/>
                  <a:pt x="965661" y="2902777"/>
                </a:cubicBezTo>
                <a:cubicBezTo>
                  <a:pt x="981112" y="2902777"/>
                  <a:pt x="1010082" y="2924021"/>
                  <a:pt x="1012013" y="2943335"/>
                </a:cubicBezTo>
                <a:close/>
                <a:moveTo>
                  <a:pt x="1577890" y="2924021"/>
                </a:moveTo>
                <a:cubicBezTo>
                  <a:pt x="1577890" y="2929815"/>
                  <a:pt x="1575959" y="2939472"/>
                  <a:pt x="1572096" y="2947197"/>
                </a:cubicBezTo>
                <a:cubicBezTo>
                  <a:pt x="1574028" y="2949129"/>
                  <a:pt x="1574028" y="2949129"/>
                  <a:pt x="1577890" y="2949129"/>
                </a:cubicBezTo>
                <a:cubicBezTo>
                  <a:pt x="1601066" y="2949129"/>
                  <a:pt x="1651281" y="2908571"/>
                  <a:pt x="1668663" y="2908571"/>
                </a:cubicBezTo>
                <a:lnTo>
                  <a:pt x="1680250" y="2908571"/>
                </a:lnTo>
                <a:lnTo>
                  <a:pt x="1680250" y="2918227"/>
                </a:lnTo>
                <a:cubicBezTo>
                  <a:pt x="1659006" y="2968442"/>
                  <a:pt x="1647418" y="3016725"/>
                  <a:pt x="1647418" y="3065008"/>
                </a:cubicBezTo>
                <a:cubicBezTo>
                  <a:pt x="1647418" y="3132604"/>
                  <a:pt x="1659006" y="3117154"/>
                  <a:pt x="1659006" y="3167368"/>
                </a:cubicBezTo>
                <a:cubicBezTo>
                  <a:pt x="1659006" y="3221445"/>
                  <a:pt x="1612654" y="3258140"/>
                  <a:pt x="1564371" y="3258140"/>
                </a:cubicBezTo>
                <a:cubicBezTo>
                  <a:pt x="1541195" y="3258140"/>
                  <a:pt x="1521882" y="3254277"/>
                  <a:pt x="1498706" y="3238827"/>
                </a:cubicBezTo>
                <a:cubicBezTo>
                  <a:pt x="1492912" y="3234964"/>
                  <a:pt x="1489050" y="3225308"/>
                  <a:pt x="1485187" y="3217582"/>
                </a:cubicBezTo>
                <a:cubicBezTo>
                  <a:pt x="1477462" y="3202132"/>
                  <a:pt x="1473599" y="3182819"/>
                  <a:pt x="1469736" y="3167368"/>
                </a:cubicBezTo>
                <a:cubicBezTo>
                  <a:pt x="1462011" y="3138398"/>
                  <a:pt x="1462011" y="3121016"/>
                  <a:pt x="1462011" y="3101703"/>
                </a:cubicBezTo>
                <a:cubicBezTo>
                  <a:pt x="1462011" y="3097840"/>
                  <a:pt x="1463942" y="3080458"/>
                  <a:pt x="1463942" y="3068871"/>
                </a:cubicBezTo>
                <a:cubicBezTo>
                  <a:pt x="1465874" y="3065008"/>
                  <a:pt x="1465874" y="3059214"/>
                  <a:pt x="1465874" y="3055351"/>
                </a:cubicBezTo>
                <a:cubicBezTo>
                  <a:pt x="1467805" y="3051489"/>
                  <a:pt x="1467805" y="3047626"/>
                  <a:pt x="1467805" y="3043763"/>
                </a:cubicBezTo>
                <a:cubicBezTo>
                  <a:pt x="1469736" y="3036038"/>
                  <a:pt x="1465874" y="3024450"/>
                  <a:pt x="1471668" y="3016725"/>
                </a:cubicBezTo>
                <a:cubicBezTo>
                  <a:pt x="1477462" y="3005137"/>
                  <a:pt x="1490981" y="3001274"/>
                  <a:pt x="1496775" y="2991618"/>
                </a:cubicBezTo>
                <a:cubicBezTo>
                  <a:pt x="1518019" y="2987755"/>
                  <a:pt x="1552783" y="2970373"/>
                  <a:pt x="1572096" y="2949129"/>
                </a:cubicBezTo>
                <a:cubicBezTo>
                  <a:pt x="1562440" y="2941403"/>
                  <a:pt x="1535401" y="2896983"/>
                  <a:pt x="1535401" y="2895052"/>
                </a:cubicBezTo>
                <a:cubicBezTo>
                  <a:pt x="1535401" y="2889258"/>
                  <a:pt x="1541195" y="2887326"/>
                  <a:pt x="1546989" y="2887326"/>
                </a:cubicBezTo>
                <a:cubicBezTo>
                  <a:pt x="1570165" y="2887326"/>
                  <a:pt x="1577890" y="2910502"/>
                  <a:pt x="1577890" y="2924021"/>
                </a:cubicBezTo>
                <a:close/>
                <a:moveTo>
                  <a:pt x="393990" y="2937541"/>
                </a:moveTo>
                <a:cubicBezTo>
                  <a:pt x="399784" y="2949129"/>
                  <a:pt x="411372" y="2956854"/>
                  <a:pt x="415234" y="2966510"/>
                </a:cubicBezTo>
                <a:cubicBezTo>
                  <a:pt x="426822" y="2987755"/>
                  <a:pt x="440342" y="3022519"/>
                  <a:pt x="471243" y="3039901"/>
                </a:cubicBezTo>
                <a:lnTo>
                  <a:pt x="471243" y="3016725"/>
                </a:lnTo>
                <a:cubicBezTo>
                  <a:pt x="471243" y="2972304"/>
                  <a:pt x="498281" y="2964579"/>
                  <a:pt x="494419" y="2912433"/>
                </a:cubicBezTo>
                <a:cubicBezTo>
                  <a:pt x="507938" y="2914365"/>
                  <a:pt x="496350" y="2937541"/>
                  <a:pt x="507938" y="2947197"/>
                </a:cubicBezTo>
                <a:cubicBezTo>
                  <a:pt x="515663" y="2952991"/>
                  <a:pt x="533045" y="2954923"/>
                  <a:pt x="536908" y="2954923"/>
                </a:cubicBezTo>
                <a:cubicBezTo>
                  <a:pt x="548496" y="2954923"/>
                  <a:pt x="548496" y="2933678"/>
                  <a:pt x="548496" y="2933678"/>
                </a:cubicBezTo>
                <a:cubicBezTo>
                  <a:pt x="560084" y="2966510"/>
                  <a:pt x="565877" y="2991618"/>
                  <a:pt x="565877" y="3022519"/>
                </a:cubicBezTo>
                <a:cubicBezTo>
                  <a:pt x="565877" y="3086252"/>
                  <a:pt x="534976" y="3119085"/>
                  <a:pt x="534976" y="3167368"/>
                </a:cubicBezTo>
                <a:cubicBezTo>
                  <a:pt x="534976" y="3171231"/>
                  <a:pt x="534976" y="3184750"/>
                  <a:pt x="536908" y="3192475"/>
                </a:cubicBezTo>
                <a:cubicBezTo>
                  <a:pt x="538839" y="3204063"/>
                  <a:pt x="554290" y="3229170"/>
                  <a:pt x="571671" y="3236896"/>
                </a:cubicBezTo>
                <a:cubicBezTo>
                  <a:pt x="589053" y="3246552"/>
                  <a:pt x="614161" y="3236896"/>
                  <a:pt x="625748" y="3262003"/>
                </a:cubicBezTo>
                <a:cubicBezTo>
                  <a:pt x="631542" y="3271659"/>
                  <a:pt x="629611" y="3290973"/>
                  <a:pt x="629611" y="3296767"/>
                </a:cubicBezTo>
                <a:cubicBezTo>
                  <a:pt x="629611" y="3348912"/>
                  <a:pt x="602573" y="3356637"/>
                  <a:pt x="602573" y="3387539"/>
                </a:cubicBezTo>
                <a:cubicBezTo>
                  <a:pt x="602573" y="3420371"/>
                  <a:pt x="633474" y="3420371"/>
                  <a:pt x="633474" y="3462860"/>
                </a:cubicBezTo>
                <a:cubicBezTo>
                  <a:pt x="633474" y="3486036"/>
                  <a:pt x="623817" y="3499555"/>
                  <a:pt x="614161" y="3526594"/>
                </a:cubicBezTo>
                <a:cubicBezTo>
                  <a:pt x="606435" y="3507281"/>
                  <a:pt x="583259" y="3511143"/>
                  <a:pt x="573603" y="3511143"/>
                </a:cubicBezTo>
                <a:cubicBezTo>
                  <a:pt x="569740" y="3511143"/>
                  <a:pt x="562015" y="3507281"/>
                  <a:pt x="558152" y="3511143"/>
                </a:cubicBezTo>
                <a:cubicBezTo>
                  <a:pt x="540770" y="3522731"/>
                  <a:pt x="527251" y="3542044"/>
                  <a:pt x="509869" y="3555564"/>
                </a:cubicBezTo>
                <a:cubicBezTo>
                  <a:pt x="517594" y="3559426"/>
                  <a:pt x="529182" y="3561358"/>
                  <a:pt x="533045" y="3561358"/>
                </a:cubicBezTo>
                <a:cubicBezTo>
                  <a:pt x="546564" y="3561358"/>
                  <a:pt x="563946" y="3555564"/>
                  <a:pt x="579397" y="3543976"/>
                </a:cubicBezTo>
                <a:lnTo>
                  <a:pt x="587122" y="3543976"/>
                </a:lnTo>
                <a:cubicBezTo>
                  <a:pt x="587122" y="3545907"/>
                  <a:pt x="589053" y="3549770"/>
                  <a:pt x="589053" y="3553632"/>
                </a:cubicBezTo>
                <a:cubicBezTo>
                  <a:pt x="581328" y="3557495"/>
                  <a:pt x="573603" y="3561358"/>
                  <a:pt x="565877" y="3563289"/>
                </a:cubicBezTo>
                <a:cubicBezTo>
                  <a:pt x="550427" y="3569083"/>
                  <a:pt x="525320" y="3572946"/>
                  <a:pt x="519526" y="3572946"/>
                </a:cubicBezTo>
                <a:cubicBezTo>
                  <a:pt x="515663" y="3572946"/>
                  <a:pt x="477037" y="3567152"/>
                  <a:pt x="455792" y="3561358"/>
                </a:cubicBezTo>
                <a:cubicBezTo>
                  <a:pt x="461586" y="3545907"/>
                  <a:pt x="478968" y="3555564"/>
                  <a:pt x="492487" y="3549770"/>
                </a:cubicBezTo>
                <a:cubicBezTo>
                  <a:pt x="498281" y="3547838"/>
                  <a:pt x="546564" y="3515006"/>
                  <a:pt x="546564" y="3509212"/>
                </a:cubicBezTo>
                <a:cubicBezTo>
                  <a:pt x="546564" y="3505349"/>
                  <a:pt x="529182" y="3480242"/>
                  <a:pt x="525320" y="3466723"/>
                </a:cubicBezTo>
                <a:cubicBezTo>
                  <a:pt x="513732" y="3424234"/>
                  <a:pt x="498281" y="3372088"/>
                  <a:pt x="465449" y="3331530"/>
                </a:cubicBezTo>
                <a:cubicBezTo>
                  <a:pt x="446135" y="3306423"/>
                  <a:pt x="448067" y="3275522"/>
                  <a:pt x="428754" y="3252346"/>
                </a:cubicBezTo>
                <a:cubicBezTo>
                  <a:pt x="403646" y="3256209"/>
                  <a:pt x="378539" y="3240758"/>
                  <a:pt x="353432" y="3223376"/>
                </a:cubicBezTo>
                <a:cubicBezTo>
                  <a:pt x="339913" y="3213720"/>
                  <a:pt x="322531" y="3209857"/>
                  <a:pt x="310943" y="3200200"/>
                </a:cubicBezTo>
                <a:cubicBezTo>
                  <a:pt x="289698" y="3184750"/>
                  <a:pt x="272316" y="3161574"/>
                  <a:pt x="253003" y="3144192"/>
                </a:cubicBezTo>
                <a:cubicBezTo>
                  <a:pt x="245278" y="3136467"/>
                  <a:pt x="233690" y="3132604"/>
                  <a:pt x="227896" y="3128742"/>
                </a:cubicBezTo>
                <a:cubicBezTo>
                  <a:pt x="222102" y="3126810"/>
                  <a:pt x="220171" y="3122948"/>
                  <a:pt x="220171" y="3119085"/>
                </a:cubicBezTo>
                <a:lnTo>
                  <a:pt x="220171" y="3074665"/>
                </a:lnTo>
                <a:cubicBezTo>
                  <a:pt x="206651" y="3041832"/>
                  <a:pt x="169956" y="3047626"/>
                  <a:pt x="144849" y="3047626"/>
                </a:cubicBezTo>
                <a:lnTo>
                  <a:pt x="129399" y="3047626"/>
                </a:lnTo>
                <a:cubicBezTo>
                  <a:pt x="135193" y="3024450"/>
                  <a:pt x="173819" y="3012862"/>
                  <a:pt x="193132" y="3012862"/>
                </a:cubicBezTo>
                <a:cubicBezTo>
                  <a:pt x="196995" y="3012862"/>
                  <a:pt x="222102" y="3016725"/>
                  <a:pt x="237553" y="3022519"/>
                </a:cubicBezTo>
                <a:cubicBezTo>
                  <a:pt x="233690" y="3022519"/>
                  <a:pt x="227896" y="3024450"/>
                  <a:pt x="177682" y="3026381"/>
                </a:cubicBezTo>
                <a:cubicBezTo>
                  <a:pt x="179613" y="3028313"/>
                  <a:pt x="179613" y="3032175"/>
                  <a:pt x="185407" y="3034107"/>
                </a:cubicBezTo>
                <a:cubicBezTo>
                  <a:pt x="200858" y="3041832"/>
                  <a:pt x="233690" y="3065008"/>
                  <a:pt x="237553" y="3065008"/>
                </a:cubicBezTo>
                <a:cubicBezTo>
                  <a:pt x="249141" y="3065008"/>
                  <a:pt x="256866" y="3041832"/>
                  <a:pt x="258797" y="3039901"/>
                </a:cubicBezTo>
                <a:cubicBezTo>
                  <a:pt x="272316" y="3045695"/>
                  <a:pt x="287767" y="3053420"/>
                  <a:pt x="301286" y="3059214"/>
                </a:cubicBezTo>
                <a:cubicBezTo>
                  <a:pt x="316737" y="3065008"/>
                  <a:pt x="322531" y="3093978"/>
                  <a:pt x="330256" y="3095909"/>
                </a:cubicBezTo>
                <a:cubicBezTo>
                  <a:pt x="336050" y="3099772"/>
                  <a:pt x="347638" y="3097840"/>
                  <a:pt x="355363" y="3103634"/>
                </a:cubicBezTo>
                <a:cubicBezTo>
                  <a:pt x="368883" y="3115222"/>
                  <a:pt x="376608" y="3157711"/>
                  <a:pt x="401715" y="3157711"/>
                </a:cubicBezTo>
                <a:cubicBezTo>
                  <a:pt x="405578" y="3157711"/>
                  <a:pt x="409440" y="3155780"/>
                  <a:pt x="409440" y="3151917"/>
                </a:cubicBezTo>
                <a:cubicBezTo>
                  <a:pt x="409440" y="3148055"/>
                  <a:pt x="395921" y="3121016"/>
                  <a:pt x="386264" y="3109428"/>
                </a:cubicBezTo>
                <a:cubicBezTo>
                  <a:pt x="380471" y="3099772"/>
                  <a:pt x="366951" y="3093978"/>
                  <a:pt x="363089" y="3086252"/>
                </a:cubicBezTo>
                <a:cubicBezTo>
                  <a:pt x="357295" y="3076596"/>
                  <a:pt x="355363" y="3063077"/>
                  <a:pt x="351501" y="3055351"/>
                </a:cubicBezTo>
                <a:cubicBezTo>
                  <a:pt x="343775" y="3034107"/>
                  <a:pt x="337981" y="3010931"/>
                  <a:pt x="337981" y="2991618"/>
                </a:cubicBezTo>
                <a:cubicBezTo>
                  <a:pt x="337981" y="2987755"/>
                  <a:pt x="341844" y="2968442"/>
                  <a:pt x="345707" y="2956854"/>
                </a:cubicBezTo>
                <a:cubicBezTo>
                  <a:pt x="353432" y="2958785"/>
                  <a:pt x="365020" y="2962648"/>
                  <a:pt x="368883" y="2962648"/>
                </a:cubicBezTo>
                <a:cubicBezTo>
                  <a:pt x="378539" y="2962648"/>
                  <a:pt x="395921" y="2952991"/>
                  <a:pt x="395921" y="2941403"/>
                </a:cubicBezTo>
                <a:cubicBezTo>
                  <a:pt x="395921" y="2935609"/>
                  <a:pt x="382402" y="2929815"/>
                  <a:pt x="378539" y="2924021"/>
                </a:cubicBezTo>
                <a:cubicBezTo>
                  <a:pt x="357295" y="2908571"/>
                  <a:pt x="347638" y="2898914"/>
                  <a:pt x="328325" y="2898914"/>
                </a:cubicBezTo>
                <a:cubicBezTo>
                  <a:pt x="322531" y="2898914"/>
                  <a:pt x="320600" y="2898914"/>
                  <a:pt x="316737" y="2900846"/>
                </a:cubicBezTo>
                <a:cubicBezTo>
                  <a:pt x="320600" y="2908571"/>
                  <a:pt x="326393" y="2916296"/>
                  <a:pt x="330256" y="2924021"/>
                </a:cubicBezTo>
                <a:lnTo>
                  <a:pt x="330256" y="2929815"/>
                </a:lnTo>
                <a:cubicBezTo>
                  <a:pt x="309012" y="2916296"/>
                  <a:pt x="285836" y="2898914"/>
                  <a:pt x="266522" y="2904708"/>
                </a:cubicBezTo>
                <a:cubicBezTo>
                  <a:pt x="285836" y="2893120"/>
                  <a:pt x="303218" y="2887326"/>
                  <a:pt x="318668" y="2887326"/>
                </a:cubicBezTo>
                <a:cubicBezTo>
                  <a:pt x="345707" y="2887326"/>
                  <a:pt x="376608" y="2902777"/>
                  <a:pt x="393990" y="2937541"/>
                </a:cubicBezTo>
                <a:close/>
                <a:moveTo>
                  <a:pt x="1759435" y="2887326"/>
                </a:moveTo>
                <a:cubicBezTo>
                  <a:pt x="1759435" y="2896983"/>
                  <a:pt x="1742053" y="2906640"/>
                  <a:pt x="1738190" y="2916296"/>
                </a:cubicBezTo>
                <a:cubicBezTo>
                  <a:pt x="1732396" y="2924021"/>
                  <a:pt x="1730465" y="2937541"/>
                  <a:pt x="1726602" y="2947197"/>
                </a:cubicBezTo>
                <a:cubicBezTo>
                  <a:pt x="1715014" y="2954923"/>
                  <a:pt x="1715014" y="2956854"/>
                  <a:pt x="1705358" y="2956854"/>
                </a:cubicBezTo>
                <a:cubicBezTo>
                  <a:pt x="1699564" y="2956854"/>
                  <a:pt x="1682182" y="2951060"/>
                  <a:pt x="1682182" y="2941403"/>
                </a:cubicBezTo>
                <a:cubicBezTo>
                  <a:pt x="1682182" y="2925953"/>
                  <a:pt x="1732396" y="2893120"/>
                  <a:pt x="1747847" y="2885395"/>
                </a:cubicBezTo>
                <a:cubicBezTo>
                  <a:pt x="1757503" y="2885395"/>
                  <a:pt x="1757503" y="2887326"/>
                  <a:pt x="1759435" y="2887326"/>
                </a:cubicBezTo>
                <a:close/>
                <a:moveTo>
                  <a:pt x="942485" y="2900846"/>
                </a:moveTo>
                <a:cubicBezTo>
                  <a:pt x="942485" y="2912433"/>
                  <a:pt x="919309" y="2949129"/>
                  <a:pt x="913515" y="2956854"/>
                </a:cubicBezTo>
                <a:lnTo>
                  <a:pt x="867164" y="2956854"/>
                </a:lnTo>
                <a:lnTo>
                  <a:pt x="867164" y="2937541"/>
                </a:lnTo>
                <a:cubicBezTo>
                  <a:pt x="871026" y="2916296"/>
                  <a:pt x="884546" y="2883464"/>
                  <a:pt x="907722" y="2883464"/>
                </a:cubicBezTo>
                <a:cubicBezTo>
                  <a:pt x="917378" y="2883464"/>
                  <a:pt x="942485" y="2889258"/>
                  <a:pt x="942485" y="2900846"/>
                </a:cubicBezTo>
                <a:close/>
                <a:moveTo>
                  <a:pt x="546564" y="2918227"/>
                </a:moveTo>
                <a:lnTo>
                  <a:pt x="546564" y="2929815"/>
                </a:lnTo>
                <a:cubicBezTo>
                  <a:pt x="531114" y="2912433"/>
                  <a:pt x="509869" y="2895052"/>
                  <a:pt x="507938" y="2877670"/>
                </a:cubicBezTo>
                <a:cubicBezTo>
                  <a:pt x="513732" y="2879601"/>
                  <a:pt x="546564" y="2900846"/>
                  <a:pt x="546564" y="2918227"/>
                </a:cubicBezTo>
                <a:close/>
                <a:moveTo>
                  <a:pt x="486693" y="2871876"/>
                </a:moveTo>
                <a:cubicBezTo>
                  <a:pt x="482831" y="2875738"/>
                  <a:pt x="482831" y="2889258"/>
                  <a:pt x="473174" y="2889258"/>
                </a:cubicBezTo>
                <a:cubicBezTo>
                  <a:pt x="469311" y="2889258"/>
                  <a:pt x="444204" y="2873807"/>
                  <a:pt x="430685" y="2866082"/>
                </a:cubicBezTo>
                <a:cubicBezTo>
                  <a:pt x="440342" y="2866082"/>
                  <a:pt x="453861" y="2864150"/>
                  <a:pt x="457723" y="2864150"/>
                </a:cubicBezTo>
                <a:cubicBezTo>
                  <a:pt x="463517" y="2864150"/>
                  <a:pt x="478968" y="2866082"/>
                  <a:pt x="486693" y="2871876"/>
                </a:cubicBezTo>
                <a:close/>
                <a:moveTo>
                  <a:pt x="1527676" y="2873807"/>
                </a:moveTo>
                <a:cubicBezTo>
                  <a:pt x="1519951" y="2885395"/>
                  <a:pt x="1502569" y="2895052"/>
                  <a:pt x="1490981" y="2896983"/>
                </a:cubicBezTo>
                <a:cubicBezTo>
                  <a:pt x="1492912" y="2881532"/>
                  <a:pt x="1496775" y="2869944"/>
                  <a:pt x="1498706" y="2858356"/>
                </a:cubicBezTo>
                <a:cubicBezTo>
                  <a:pt x="1508363" y="2862219"/>
                  <a:pt x="1518019" y="2866082"/>
                  <a:pt x="1527676" y="2873807"/>
                </a:cubicBezTo>
                <a:close/>
                <a:moveTo>
                  <a:pt x="1160725" y="2840975"/>
                </a:moveTo>
                <a:cubicBezTo>
                  <a:pt x="1156862" y="2860288"/>
                  <a:pt x="1154931" y="2877670"/>
                  <a:pt x="1154931" y="2883464"/>
                </a:cubicBezTo>
                <a:cubicBezTo>
                  <a:pt x="1154931" y="2898914"/>
                  <a:pt x="1166519" y="2912433"/>
                  <a:pt x="1166519" y="2916296"/>
                </a:cubicBezTo>
                <a:cubicBezTo>
                  <a:pt x="1166519" y="2924021"/>
                  <a:pt x="1151068" y="2952991"/>
                  <a:pt x="1151068" y="2952991"/>
                </a:cubicBezTo>
                <a:cubicBezTo>
                  <a:pt x="1147206" y="2964579"/>
                  <a:pt x="1152999" y="2972304"/>
                  <a:pt x="1143343" y="2981961"/>
                </a:cubicBezTo>
                <a:cubicBezTo>
                  <a:pt x="1108579" y="2987755"/>
                  <a:pt x="1087335" y="2935609"/>
                  <a:pt x="1087335" y="2914365"/>
                </a:cubicBezTo>
                <a:cubicBezTo>
                  <a:pt x="1087335" y="2885395"/>
                  <a:pt x="1096991" y="2858356"/>
                  <a:pt x="1141412" y="2840975"/>
                </a:cubicBezTo>
                <a:lnTo>
                  <a:pt x="1160725" y="2840975"/>
                </a:lnTo>
                <a:close/>
                <a:moveTo>
                  <a:pt x="1396346" y="2835181"/>
                </a:moveTo>
                <a:cubicBezTo>
                  <a:pt x="1407934" y="2846769"/>
                  <a:pt x="1434973" y="2877670"/>
                  <a:pt x="1434973" y="2896983"/>
                </a:cubicBezTo>
                <a:cubicBezTo>
                  <a:pt x="1434973" y="2900846"/>
                  <a:pt x="1411797" y="2908571"/>
                  <a:pt x="1409865" y="2908571"/>
                </a:cubicBezTo>
                <a:cubicBezTo>
                  <a:pt x="1390552" y="2908571"/>
                  <a:pt x="1380896" y="2891189"/>
                  <a:pt x="1380896" y="2877670"/>
                </a:cubicBezTo>
                <a:cubicBezTo>
                  <a:pt x="1380896" y="2873807"/>
                  <a:pt x="1384758" y="2848700"/>
                  <a:pt x="1390552" y="2835181"/>
                </a:cubicBezTo>
                <a:lnTo>
                  <a:pt x="1396346" y="2835181"/>
                </a:lnTo>
                <a:close/>
                <a:moveTo>
                  <a:pt x="956005" y="2866082"/>
                </a:moveTo>
                <a:cubicBezTo>
                  <a:pt x="956005" y="2873807"/>
                  <a:pt x="948279" y="2881532"/>
                  <a:pt x="940554" y="2881532"/>
                </a:cubicBezTo>
                <a:cubicBezTo>
                  <a:pt x="936691" y="2881532"/>
                  <a:pt x="921241" y="2873807"/>
                  <a:pt x="911584" y="2866082"/>
                </a:cubicBezTo>
                <a:cubicBezTo>
                  <a:pt x="923172" y="2854494"/>
                  <a:pt x="934760" y="2842906"/>
                  <a:pt x="946348" y="2833249"/>
                </a:cubicBezTo>
                <a:cubicBezTo>
                  <a:pt x="948279" y="2842906"/>
                  <a:pt x="956005" y="2860288"/>
                  <a:pt x="956005" y="2866082"/>
                </a:cubicBezTo>
                <a:close/>
                <a:moveTo>
                  <a:pt x="1278535" y="2817799"/>
                </a:moveTo>
                <a:cubicBezTo>
                  <a:pt x="1278535" y="2823593"/>
                  <a:pt x="1266947" y="2840975"/>
                  <a:pt x="1266947" y="2846769"/>
                </a:cubicBezTo>
                <a:lnTo>
                  <a:pt x="1266947" y="2895052"/>
                </a:lnTo>
                <a:lnTo>
                  <a:pt x="1170381" y="2902777"/>
                </a:lnTo>
                <a:cubicBezTo>
                  <a:pt x="1168450" y="2896983"/>
                  <a:pt x="1168450" y="2891189"/>
                  <a:pt x="1168450" y="2885395"/>
                </a:cubicBezTo>
                <a:cubicBezTo>
                  <a:pt x="1168450" y="2862219"/>
                  <a:pt x="1178107" y="2842906"/>
                  <a:pt x="1195489" y="2821661"/>
                </a:cubicBezTo>
                <a:cubicBezTo>
                  <a:pt x="1218664" y="2815867"/>
                  <a:pt x="1261154" y="2806211"/>
                  <a:pt x="1266947" y="2806211"/>
                </a:cubicBezTo>
                <a:cubicBezTo>
                  <a:pt x="1274673" y="2806211"/>
                  <a:pt x="1278535" y="2815867"/>
                  <a:pt x="1278535" y="2817799"/>
                </a:cubicBezTo>
                <a:close/>
                <a:moveTo>
                  <a:pt x="1568234" y="2788829"/>
                </a:moveTo>
                <a:cubicBezTo>
                  <a:pt x="1572096" y="2804279"/>
                  <a:pt x="1601066" y="2823593"/>
                  <a:pt x="1618448" y="2833249"/>
                </a:cubicBezTo>
                <a:cubicBezTo>
                  <a:pt x="1599135" y="2842906"/>
                  <a:pt x="1564371" y="2858356"/>
                  <a:pt x="1560508" y="2858356"/>
                </a:cubicBezTo>
                <a:cubicBezTo>
                  <a:pt x="1546989" y="2858356"/>
                  <a:pt x="1546989" y="2812005"/>
                  <a:pt x="1546989" y="2810073"/>
                </a:cubicBezTo>
                <a:cubicBezTo>
                  <a:pt x="1546989" y="2806211"/>
                  <a:pt x="1554715" y="2796554"/>
                  <a:pt x="1556646" y="2788829"/>
                </a:cubicBezTo>
                <a:cubicBezTo>
                  <a:pt x="1558577" y="2786898"/>
                  <a:pt x="1556646" y="2786898"/>
                  <a:pt x="1562440" y="2786898"/>
                </a:cubicBezTo>
                <a:cubicBezTo>
                  <a:pt x="1566302" y="2786898"/>
                  <a:pt x="1568234" y="2788829"/>
                  <a:pt x="1568234" y="2788829"/>
                </a:cubicBezTo>
                <a:close/>
                <a:moveTo>
                  <a:pt x="1027463" y="2840975"/>
                </a:moveTo>
                <a:cubicBezTo>
                  <a:pt x="1031326" y="2852562"/>
                  <a:pt x="1056433" y="2862219"/>
                  <a:pt x="1056433" y="2877670"/>
                </a:cubicBezTo>
                <a:cubicBezTo>
                  <a:pt x="1056433" y="2881532"/>
                  <a:pt x="1052571" y="2889258"/>
                  <a:pt x="1050639" y="2895052"/>
                </a:cubicBezTo>
                <a:cubicBezTo>
                  <a:pt x="1054502" y="2900846"/>
                  <a:pt x="1064159" y="2896983"/>
                  <a:pt x="1071884" y="2896983"/>
                </a:cubicBezTo>
                <a:cubicBezTo>
                  <a:pt x="1077678" y="2916296"/>
                  <a:pt x="1069953" y="2933678"/>
                  <a:pt x="1085403" y="2956854"/>
                </a:cubicBezTo>
                <a:cubicBezTo>
                  <a:pt x="1093128" y="2968442"/>
                  <a:pt x="1122098" y="2993549"/>
                  <a:pt x="1122098" y="2997412"/>
                </a:cubicBezTo>
                <a:cubicBezTo>
                  <a:pt x="1122098" y="3003206"/>
                  <a:pt x="1118236" y="3005137"/>
                  <a:pt x="1116304" y="3007068"/>
                </a:cubicBezTo>
                <a:cubicBezTo>
                  <a:pt x="1120167" y="3009000"/>
                  <a:pt x="1125961" y="3007068"/>
                  <a:pt x="1129824" y="3007068"/>
                </a:cubicBezTo>
                <a:cubicBezTo>
                  <a:pt x="1141412" y="3007068"/>
                  <a:pt x="1151068" y="3009000"/>
                  <a:pt x="1151068" y="3020587"/>
                </a:cubicBezTo>
                <a:cubicBezTo>
                  <a:pt x="1151068" y="3043763"/>
                  <a:pt x="1131755" y="3047626"/>
                  <a:pt x="1131755" y="3078527"/>
                </a:cubicBezTo>
                <a:cubicBezTo>
                  <a:pt x="1131755" y="3082390"/>
                  <a:pt x="1137549" y="3109428"/>
                  <a:pt x="1139480" y="3124879"/>
                </a:cubicBezTo>
                <a:cubicBezTo>
                  <a:pt x="1129824" y="3124879"/>
                  <a:pt x="1118236" y="3122948"/>
                  <a:pt x="1108579" y="3124879"/>
                </a:cubicBezTo>
                <a:cubicBezTo>
                  <a:pt x="1118236" y="3144192"/>
                  <a:pt x="1151068" y="3142261"/>
                  <a:pt x="1156862" y="3153849"/>
                </a:cubicBezTo>
                <a:cubicBezTo>
                  <a:pt x="1160725" y="3161574"/>
                  <a:pt x="1164587" y="3178956"/>
                  <a:pt x="1164587" y="3182819"/>
                </a:cubicBezTo>
                <a:cubicBezTo>
                  <a:pt x="1164587" y="3205994"/>
                  <a:pt x="1143343" y="3205994"/>
                  <a:pt x="1131755" y="3205994"/>
                </a:cubicBezTo>
                <a:cubicBezTo>
                  <a:pt x="1106648" y="3205994"/>
                  <a:pt x="1066090" y="3169299"/>
                  <a:pt x="1062227" y="3142261"/>
                </a:cubicBezTo>
                <a:cubicBezTo>
                  <a:pt x="1060296" y="3134535"/>
                  <a:pt x="1060296" y="3122948"/>
                  <a:pt x="1060296" y="3119085"/>
                </a:cubicBezTo>
                <a:cubicBezTo>
                  <a:pt x="1060296" y="3113291"/>
                  <a:pt x="1062227" y="3097840"/>
                  <a:pt x="1066090" y="3086252"/>
                </a:cubicBezTo>
                <a:cubicBezTo>
                  <a:pt x="1077678" y="3097840"/>
                  <a:pt x="1079609" y="3113291"/>
                  <a:pt x="1098922" y="3124879"/>
                </a:cubicBezTo>
                <a:lnTo>
                  <a:pt x="1108579" y="3122948"/>
                </a:lnTo>
                <a:cubicBezTo>
                  <a:pt x="1091197" y="3105566"/>
                  <a:pt x="1081541" y="3080458"/>
                  <a:pt x="1081541" y="3061145"/>
                </a:cubicBezTo>
                <a:cubicBezTo>
                  <a:pt x="1081541" y="3057283"/>
                  <a:pt x="1083472" y="3045695"/>
                  <a:pt x="1085403" y="3037969"/>
                </a:cubicBezTo>
                <a:cubicBezTo>
                  <a:pt x="1081541" y="3036038"/>
                  <a:pt x="1075747" y="3036038"/>
                  <a:pt x="1069953" y="3036038"/>
                </a:cubicBezTo>
                <a:cubicBezTo>
                  <a:pt x="1050639" y="3034107"/>
                  <a:pt x="1040983" y="3010931"/>
                  <a:pt x="1027463" y="2997412"/>
                </a:cubicBezTo>
                <a:lnTo>
                  <a:pt x="1027463" y="2945266"/>
                </a:lnTo>
                <a:cubicBezTo>
                  <a:pt x="1031326" y="2935609"/>
                  <a:pt x="1035189" y="2924021"/>
                  <a:pt x="1040983" y="2910502"/>
                </a:cubicBezTo>
                <a:cubicBezTo>
                  <a:pt x="1033257" y="2914365"/>
                  <a:pt x="1021670" y="2918227"/>
                  <a:pt x="1015876" y="2918227"/>
                </a:cubicBezTo>
                <a:cubicBezTo>
                  <a:pt x="984974" y="2918227"/>
                  <a:pt x="961799" y="2852562"/>
                  <a:pt x="961799" y="2837112"/>
                </a:cubicBezTo>
                <a:cubicBezTo>
                  <a:pt x="961799" y="2806211"/>
                  <a:pt x="986906" y="2798485"/>
                  <a:pt x="1019738" y="2784966"/>
                </a:cubicBezTo>
                <a:cubicBezTo>
                  <a:pt x="1021670" y="2802348"/>
                  <a:pt x="1021670" y="2821661"/>
                  <a:pt x="1027463" y="2840975"/>
                </a:cubicBezTo>
                <a:close/>
                <a:moveTo>
                  <a:pt x="1539264" y="2792692"/>
                </a:moveTo>
                <a:cubicBezTo>
                  <a:pt x="1539264" y="2796554"/>
                  <a:pt x="1535401" y="2804279"/>
                  <a:pt x="1535401" y="2810073"/>
                </a:cubicBezTo>
                <a:lnTo>
                  <a:pt x="1535401" y="2858356"/>
                </a:lnTo>
                <a:cubicBezTo>
                  <a:pt x="1525745" y="2854494"/>
                  <a:pt x="1500637" y="2844837"/>
                  <a:pt x="1498706" y="2831318"/>
                </a:cubicBezTo>
                <a:cubicBezTo>
                  <a:pt x="1496775" y="2819730"/>
                  <a:pt x="1502569" y="2806211"/>
                  <a:pt x="1496775" y="2796554"/>
                </a:cubicBezTo>
                <a:cubicBezTo>
                  <a:pt x="1490981" y="2781104"/>
                  <a:pt x="1489050" y="2788829"/>
                  <a:pt x="1489050" y="2775310"/>
                </a:cubicBezTo>
                <a:cubicBezTo>
                  <a:pt x="1489050" y="2767584"/>
                  <a:pt x="1487118" y="2763722"/>
                  <a:pt x="1494844" y="2757928"/>
                </a:cubicBezTo>
                <a:cubicBezTo>
                  <a:pt x="1516088" y="2781104"/>
                  <a:pt x="1539264" y="2765653"/>
                  <a:pt x="1539264" y="2792692"/>
                </a:cubicBezTo>
                <a:close/>
                <a:moveTo>
                  <a:pt x="1311368" y="2788829"/>
                </a:moveTo>
                <a:cubicBezTo>
                  <a:pt x="1340338" y="2784966"/>
                  <a:pt x="1377033" y="2794623"/>
                  <a:pt x="1377033" y="2833249"/>
                </a:cubicBezTo>
                <a:cubicBezTo>
                  <a:pt x="1377033" y="2837112"/>
                  <a:pt x="1369308" y="2842906"/>
                  <a:pt x="1369308" y="2848700"/>
                </a:cubicBezTo>
                <a:lnTo>
                  <a:pt x="1369308" y="2889258"/>
                </a:lnTo>
                <a:cubicBezTo>
                  <a:pt x="1367376" y="2893120"/>
                  <a:pt x="1367376" y="2896983"/>
                  <a:pt x="1365445" y="2900846"/>
                </a:cubicBezTo>
                <a:cubicBezTo>
                  <a:pt x="1361582" y="2900846"/>
                  <a:pt x="1355788" y="2895052"/>
                  <a:pt x="1351926" y="2895052"/>
                </a:cubicBezTo>
                <a:cubicBezTo>
                  <a:pt x="1340338" y="2893120"/>
                  <a:pt x="1322956" y="2893120"/>
                  <a:pt x="1317162" y="2893120"/>
                </a:cubicBezTo>
                <a:cubicBezTo>
                  <a:pt x="1313299" y="2893120"/>
                  <a:pt x="1301711" y="2898914"/>
                  <a:pt x="1297849" y="2898914"/>
                </a:cubicBezTo>
                <a:cubicBezTo>
                  <a:pt x="1292055" y="2898914"/>
                  <a:pt x="1286261" y="2895052"/>
                  <a:pt x="1286261" y="2891189"/>
                </a:cubicBezTo>
                <a:lnTo>
                  <a:pt x="1286261" y="2829387"/>
                </a:lnTo>
                <a:cubicBezTo>
                  <a:pt x="1293986" y="2817799"/>
                  <a:pt x="1303643" y="2804279"/>
                  <a:pt x="1311368" y="2790760"/>
                </a:cubicBezTo>
                <a:cubicBezTo>
                  <a:pt x="1301711" y="2790760"/>
                  <a:pt x="1290123" y="2790760"/>
                  <a:pt x="1282398" y="2784966"/>
                </a:cubicBezTo>
                <a:cubicBezTo>
                  <a:pt x="1266947" y="2777241"/>
                  <a:pt x="1261154" y="2754065"/>
                  <a:pt x="1261154" y="2744408"/>
                </a:cubicBezTo>
                <a:cubicBezTo>
                  <a:pt x="1276604" y="2757928"/>
                  <a:pt x="1322956" y="2750202"/>
                  <a:pt x="1311368" y="2788829"/>
                </a:cubicBezTo>
                <a:close/>
                <a:moveTo>
                  <a:pt x="1243772" y="2744408"/>
                </a:moveTo>
                <a:cubicBezTo>
                  <a:pt x="1257291" y="2754065"/>
                  <a:pt x="1257291" y="2775310"/>
                  <a:pt x="1265016" y="2790760"/>
                </a:cubicBezTo>
                <a:cubicBezTo>
                  <a:pt x="1239909" y="2800417"/>
                  <a:pt x="1212870" y="2790760"/>
                  <a:pt x="1191626" y="2821661"/>
                </a:cubicBezTo>
                <a:cubicBezTo>
                  <a:pt x="1160725" y="2831318"/>
                  <a:pt x="1141412" y="2781104"/>
                  <a:pt x="1127892" y="2761790"/>
                </a:cubicBezTo>
                <a:cubicBezTo>
                  <a:pt x="1124030" y="2763722"/>
                  <a:pt x="1122098" y="2769516"/>
                  <a:pt x="1122098" y="2775310"/>
                </a:cubicBezTo>
                <a:cubicBezTo>
                  <a:pt x="1122098" y="2792692"/>
                  <a:pt x="1145274" y="2810073"/>
                  <a:pt x="1145274" y="2819730"/>
                </a:cubicBezTo>
                <a:cubicBezTo>
                  <a:pt x="1145274" y="2825524"/>
                  <a:pt x="1110510" y="2839043"/>
                  <a:pt x="1106648" y="2842906"/>
                </a:cubicBezTo>
                <a:cubicBezTo>
                  <a:pt x="1098922" y="2846769"/>
                  <a:pt x="1095060" y="2856425"/>
                  <a:pt x="1089266" y="2862219"/>
                </a:cubicBezTo>
                <a:cubicBezTo>
                  <a:pt x="1085403" y="2864150"/>
                  <a:pt x="1081541" y="2866082"/>
                  <a:pt x="1077678" y="2866082"/>
                </a:cubicBezTo>
                <a:cubicBezTo>
                  <a:pt x="1068021" y="2866082"/>
                  <a:pt x="1037120" y="2833249"/>
                  <a:pt x="1037120" y="2825524"/>
                </a:cubicBezTo>
                <a:lnTo>
                  <a:pt x="1037120" y="2784966"/>
                </a:lnTo>
                <a:cubicBezTo>
                  <a:pt x="1046777" y="2744408"/>
                  <a:pt x="1087335" y="2752134"/>
                  <a:pt x="1114373" y="2746340"/>
                </a:cubicBezTo>
                <a:cubicBezTo>
                  <a:pt x="1135618" y="2742477"/>
                  <a:pt x="1172313" y="2736683"/>
                  <a:pt x="1176175" y="2736683"/>
                </a:cubicBezTo>
                <a:cubicBezTo>
                  <a:pt x="1181969" y="2736683"/>
                  <a:pt x="1224458" y="2732821"/>
                  <a:pt x="1243772" y="2744408"/>
                </a:cubicBezTo>
                <a:close/>
                <a:moveTo>
                  <a:pt x="1745915" y="2773378"/>
                </a:moveTo>
                <a:cubicBezTo>
                  <a:pt x="1728534" y="2779172"/>
                  <a:pt x="1711152" y="2798485"/>
                  <a:pt x="1693770" y="2798485"/>
                </a:cubicBezTo>
                <a:cubicBezTo>
                  <a:pt x="1678319" y="2798485"/>
                  <a:pt x="1670594" y="2784966"/>
                  <a:pt x="1670594" y="2773378"/>
                </a:cubicBezTo>
                <a:cubicBezTo>
                  <a:pt x="1670594" y="2757928"/>
                  <a:pt x="1678319" y="2738615"/>
                  <a:pt x="1687976" y="2723164"/>
                </a:cubicBezTo>
                <a:cubicBezTo>
                  <a:pt x="1697632" y="2740546"/>
                  <a:pt x="1726602" y="2757928"/>
                  <a:pt x="1745915" y="2773378"/>
                </a:cubicBezTo>
                <a:close/>
                <a:moveTo>
                  <a:pt x="1908147" y="2748271"/>
                </a:moveTo>
                <a:cubicBezTo>
                  <a:pt x="1908147" y="2777241"/>
                  <a:pt x="1883039" y="2771447"/>
                  <a:pt x="1863726" y="2783035"/>
                </a:cubicBezTo>
                <a:cubicBezTo>
                  <a:pt x="1830894" y="2802348"/>
                  <a:pt x="1796130" y="2825524"/>
                  <a:pt x="1763297" y="2842906"/>
                </a:cubicBezTo>
                <a:lnTo>
                  <a:pt x="1763297" y="2848700"/>
                </a:lnTo>
                <a:cubicBezTo>
                  <a:pt x="1765229" y="2850631"/>
                  <a:pt x="1767160" y="2848700"/>
                  <a:pt x="1772954" y="2848700"/>
                </a:cubicBezTo>
                <a:cubicBezTo>
                  <a:pt x="1784542" y="2848700"/>
                  <a:pt x="1807718" y="2866082"/>
                  <a:pt x="1821237" y="2873807"/>
                </a:cubicBezTo>
                <a:cubicBezTo>
                  <a:pt x="1815443" y="2873807"/>
                  <a:pt x="1809649" y="2875738"/>
                  <a:pt x="1803855" y="2875738"/>
                </a:cubicBezTo>
                <a:cubicBezTo>
                  <a:pt x="1799992" y="2875738"/>
                  <a:pt x="1771023" y="2869944"/>
                  <a:pt x="1767160" y="2869944"/>
                </a:cubicBezTo>
                <a:cubicBezTo>
                  <a:pt x="1761366" y="2869944"/>
                  <a:pt x="1742053" y="2877670"/>
                  <a:pt x="1724671" y="2879601"/>
                </a:cubicBezTo>
                <a:cubicBezTo>
                  <a:pt x="1726602" y="2875738"/>
                  <a:pt x="1728534" y="2869944"/>
                  <a:pt x="1730465" y="2864150"/>
                </a:cubicBezTo>
                <a:lnTo>
                  <a:pt x="1713083" y="2864150"/>
                </a:lnTo>
                <a:cubicBezTo>
                  <a:pt x="1678319" y="2875738"/>
                  <a:pt x="1647418" y="2914365"/>
                  <a:pt x="1614586" y="2914365"/>
                </a:cubicBezTo>
                <a:cubicBezTo>
                  <a:pt x="1593341" y="2914365"/>
                  <a:pt x="1581753" y="2902777"/>
                  <a:pt x="1572096" y="2873807"/>
                </a:cubicBezTo>
                <a:lnTo>
                  <a:pt x="1877245" y="2719301"/>
                </a:lnTo>
                <a:cubicBezTo>
                  <a:pt x="1894627" y="2717370"/>
                  <a:pt x="1908147" y="2734752"/>
                  <a:pt x="1908147" y="2748271"/>
                </a:cubicBezTo>
                <a:close/>
                <a:moveTo>
                  <a:pt x="1942910" y="2727027"/>
                </a:moveTo>
                <a:cubicBezTo>
                  <a:pt x="1942910" y="2734752"/>
                  <a:pt x="1931322" y="2740546"/>
                  <a:pt x="1929391" y="2740546"/>
                </a:cubicBezTo>
                <a:cubicBezTo>
                  <a:pt x="1925528" y="2740546"/>
                  <a:pt x="1906215" y="2715439"/>
                  <a:pt x="1896559" y="2699988"/>
                </a:cubicBezTo>
                <a:cubicBezTo>
                  <a:pt x="1900421" y="2699988"/>
                  <a:pt x="1904284" y="2698057"/>
                  <a:pt x="1908147" y="2698057"/>
                </a:cubicBezTo>
                <a:cubicBezTo>
                  <a:pt x="1917803" y="2698057"/>
                  <a:pt x="1942910" y="2719301"/>
                  <a:pt x="1942910" y="2727027"/>
                </a:cubicBezTo>
                <a:close/>
                <a:moveTo>
                  <a:pt x="1612654" y="2707713"/>
                </a:moveTo>
                <a:cubicBezTo>
                  <a:pt x="1618448" y="2711576"/>
                  <a:pt x="1630036" y="2709645"/>
                  <a:pt x="1639693" y="2713507"/>
                </a:cubicBezTo>
                <a:cubicBezTo>
                  <a:pt x="1647418" y="2717370"/>
                  <a:pt x="1662869" y="2736683"/>
                  <a:pt x="1662869" y="2744408"/>
                </a:cubicBezTo>
                <a:lnTo>
                  <a:pt x="1662869" y="2792692"/>
                </a:lnTo>
                <a:cubicBezTo>
                  <a:pt x="1664800" y="2798485"/>
                  <a:pt x="1666731" y="2802348"/>
                  <a:pt x="1666731" y="2806211"/>
                </a:cubicBezTo>
                <a:cubicBezTo>
                  <a:pt x="1666731" y="2815867"/>
                  <a:pt x="1639693" y="2821661"/>
                  <a:pt x="1639693" y="2821661"/>
                </a:cubicBezTo>
                <a:cubicBezTo>
                  <a:pt x="1612654" y="2821661"/>
                  <a:pt x="1591410" y="2806211"/>
                  <a:pt x="1574028" y="2775310"/>
                </a:cubicBezTo>
                <a:cubicBezTo>
                  <a:pt x="1568234" y="2763722"/>
                  <a:pt x="1570165" y="2740546"/>
                  <a:pt x="1570165" y="2736683"/>
                </a:cubicBezTo>
                <a:cubicBezTo>
                  <a:pt x="1570165" y="2736683"/>
                  <a:pt x="1572096" y="2690331"/>
                  <a:pt x="1587547" y="2690331"/>
                </a:cubicBezTo>
                <a:cubicBezTo>
                  <a:pt x="1591410" y="2690331"/>
                  <a:pt x="1602998" y="2701919"/>
                  <a:pt x="1612654" y="2707713"/>
                </a:cubicBezTo>
                <a:close/>
                <a:moveTo>
                  <a:pt x="1079609" y="2663293"/>
                </a:moveTo>
                <a:cubicBezTo>
                  <a:pt x="1062227" y="2674881"/>
                  <a:pt x="1029395" y="2671018"/>
                  <a:pt x="1010082" y="2674881"/>
                </a:cubicBezTo>
                <a:cubicBezTo>
                  <a:pt x="986906" y="2676812"/>
                  <a:pt x="965661" y="2686469"/>
                  <a:pt x="946348" y="2692263"/>
                </a:cubicBezTo>
                <a:cubicBezTo>
                  <a:pt x="890340" y="2707713"/>
                  <a:pt x="811155" y="2775310"/>
                  <a:pt x="782186" y="2839043"/>
                </a:cubicBezTo>
                <a:cubicBezTo>
                  <a:pt x="780254" y="2842906"/>
                  <a:pt x="776392" y="2879601"/>
                  <a:pt x="759010" y="2879601"/>
                </a:cubicBezTo>
                <a:lnTo>
                  <a:pt x="751284" y="2879601"/>
                </a:lnTo>
                <a:cubicBezTo>
                  <a:pt x="751284" y="2877670"/>
                  <a:pt x="749353" y="2875738"/>
                  <a:pt x="749353" y="2871876"/>
                </a:cubicBezTo>
                <a:cubicBezTo>
                  <a:pt x="749353" y="2854494"/>
                  <a:pt x="782186" y="2794623"/>
                  <a:pt x="787980" y="2788829"/>
                </a:cubicBezTo>
                <a:cubicBezTo>
                  <a:pt x="859438" y="2690331"/>
                  <a:pt x="954073" y="2661362"/>
                  <a:pt x="1037120" y="2661362"/>
                </a:cubicBezTo>
                <a:cubicBezTo>
                  <a:pt x="1040983" y="2661362"/>
                  <a:pt x="1066090" y="2663293"/>
                  <a:pt x="1079609" y="2663293"/>
                </a:cubicBezTo>
                <a:close/>
                <a:moveTo>
                  <a:pt x="1444629" y="2719301"/>
                </a:moveTo>
                <a:cubicBezTo>
                  <a:pt x="1444629" y="2725095"/>
                  <a:pt x="1440767" y="2727027"/>
                  <a:pt x="1438835" y="2728958"/>
                </a:cubicBezTo>
                <a:cubicBezTo>
                  <a:pt x="1404071" y="2688400"/>
                  <a:pt x="1365445" y="2676812"/>
                  <a:pt x="1330681" y="2653636"/>
                </a:cubicBezTo>
                <a:lnTo>
                  <a:pt x="1322956" y="2653636"/>
                </a:lnTo>
                <a:cubicBezTo>
                  <a:pt x="1311368" y="2661362"/>
                  <a:pt x="1321025" y="2682606"/>
                  <a:pt x="1303643" y="2686469"/>
                </a:cubicBezTo>
                <a:cubicBezTo>
                  <a:pt x="1309437" y="2651705"/>
                  <a:pt x="1288192" y="2642048"/>
                  <a:pt x="1288192" y="2622735"/>
                </a:cubicBezTo>
                <a:lnTo>
                  <a:pt x="1288192" y="2601491"/>
                </a:lnTo>
                <a:cubicBezTo>
                  <a:pt x="1317162" y="2616941"/>
                  <a:pt x="1444629" y="2694194"/>
                  <a:pt x="1444629" y="2719301"/>
                </a:cubicBezTo>
                <a:close/>
                <a:moveTo>
                  <a:pt x="1668663" y="2636254"/>
                </a:moveTo>
                <a:cubicBezTo>
                  <a:pt x="1682182" y="2636254"/>
                  <a:pt x="1687976" y="2636254"/>
                  <a:pt x="1687976" y="2647842"/>
                </a:cubicBezTo>
                <a:cubicBezTo>
                  <a:pt x="1687976" y="2653636"/>
                  <a:pt x="1686044" y="2659430"/>
                  <a:pt x="1686044" y="2694194"/>
                </a:cubicBezTo>
                <a:cubicBezTo>
                  <a:pt x="1686044" y="2709645"/>
                  <a:pt x="1680250" y="2711576"/>
                  <a:pt x="1668663" y="2711576"/>
                </a:cubicBezTo>
                <a:cubicBezTo>
                  <a:pt x="1653212" y="2711576"/>
                  <a:pt x="1616517" y="2701919"/>
                  <a:pt x="1606860" y="2690331"/>
                </a:cubicBezTo>
                <a:cubicBezTo>
                  <a:pt x="1595272" y="2678744"/>
                  <a:pt x="1587547" y="2651705"/>
                  <a:pt x="1587547" y="2638186"/>
                </a:cubicBezTo>
                <a:cubicBezTo>
                  <a:pt x="1587547" y="2624667"/>
                  <a:pt x="1595272" y="2601491"/>
                  <a:pt x="1604929" y="2589903"/>
                </a:cubicBezTo>
                <a:cubicBezTo>
                  <a:pt x="1620379" y="2601491"/>
                  <a:pt x="1647418" y="2636254"/>
                  <a:pt x="1668663" y="2636254"/>
                </a:cubicBezTo>
                <a:close/>
                <a:moveTo>
                  <a:pt x="1332612" y="2580246"/>
                </a:moveTo>
                <a:cubicBezTo>
                  <a:pt x="1346132" y="2584109"/>
                  <a:pt x="1380896" y="2584109"/>
                  <a:pt x="1380896" y="2607285"/>
                </a:cubicBezTo>
                <a:cubicBezTo>
                  <a:pt x="1380896" y="2613079"/>
                  <a:pt x="1375102" y="2624667"/>
                  <a:pt x="1369308" y="2624667"/>
                </a:cubicBezTo>
                <a:cubicBezTo>
                  <a:pt x="1361582" y="2624667"/>
                  <a:pt x="1305574" y="2599559"/>
                  <a:pt x="1305574" y="2582177"/>
                </a:cubicBezTo>
                <a:cubicBezTo>
                  <a:pt x="1305574" y="2576383"/>
                  <a:pt x="1315231" y="2572521"/>
                  <a:pt x="1319093" y="2572521"/>
                </a:cubicBezTo>
                <a:cubicBezTo>
                  <a:pt x="1322956" y="2572521"/>
                  <a:pt x="1328750" y="2580246"/>
                  <a:pt x="1332612" y="2580246"/>
                </a:cubicBezTo>
                <a:close/>
                <a:moveTo>
                  <a:pt x="1863726" y="2560933"/>
                </a:moveTo>
                <a:lnTo>
                  <a:pt x="1854069" y="2560933"/>
                </a:lnTo>
                <a:lnTo>
                  <a:pt x="1863726" y="2560933"/>
                </a:lnTo>
                <a:close/>
                <a:moveTo>
                  <a:pt x="1394415" y="2576383"/>
                </a:moveTo>
                <a:cubicBezTo>
                  <a:pt x="1388621" y="2578315"/>
                  <a:pt x="1380896" y="2578315"/>
                  <a:pt x="1375102" y="2578315"/>
                </a:cubicBezTo>
                <a:cubicBezTo>
                  <a:pt x="1357720" y="2578315"/>
                  <a:pt x="1348063" y="2576383"/>
                  <a:pt x="1348063" y="2559002"/>
                </a:cubicBezTo>
                <a:cubicBezTo>
                  <a:pt x="1348063" y="2551276"/>
                  <a:pt x="1365445" y="2549345"/>
                  <a:pt x="1369308" y="2549345"/>
                </a:cubicBezTo>
                <a:cubicBezTo>
                  <a:pt x="1384758" y="2549345"/>
                  <a:pt x="1390552" y="2560933"/>
                  <a:pt x="1394415" y="2576383"/>
                </a:cubicBezTo>
                <a:close/>
                <a:moveTo>
                  <a:pt x="1751709" y="2559002"/>
                </a:moveTo>
                <a:cubicBezTo>
                  <a:pt x="1759435" y="2562864"/>
                  <a:pt x="1776817" y="2553208"/>
                  <a:pt x="1790336" y="2562864"/>
                </a:cubicBezTo>
                <a:cubicBezTo>
                  <a:pt x="1796130" y="2566727"/>
                  <a:pt x="1801924" y="2574452"/>
                  <a:pt x="1803855" y="2582177"/>
                </a:cubicBezTo>
                <a:cubicBezTo>
                  <a:pt x="1809649" y="2595697"/>
                  <a:pt x="1817374" y="2624667"/>
                  <a:pt x="1817374" y="2628529"/>
                </a:cubicBezTo>
                <a:cubicBezTo>
                  <a:pt x="1817374" y="2640117"/>
                  <a:pt x="1803855" y="2651705"/>
                  <a:pt x="1803855" y="2655568"/>
                </a:cubicBezTo>
                <a:cubicBezTo>
                  <a:pt x="1803855" y="2661362"/>
                  <a:pt x="1803855" y="2688400"/>
                  <a:pt x="1815443" y="2688400"/>
                </a:cubicBezTo>
                <a:cubicBezTo>
                  <a:pt x="1827031" y="2688400"/>
                  <a:pt x="1825100" y="2663293"/>
                  <a:pt x="1832825" y="2655568"/>
                </a:cubicBezTo>
                <a:cubicBezTo>
                  <a:pt x="1850207" y="2667156"/>
                  <a:pt x="1867589" y="2678744"/>
                  <a:pt x="1884971" y="2688400"/>
                </a:cubicBezTo>
                <a:cubicBezTo>
                  <a:pt x="1871451" y="2690331"/>
                  <a:pt x="1854069" y="2719301"/>
                  <a:pt x="1840550" y="2719301"/>
                </a:cubicBezTo>
                <a:cubicBezTo>
                  <a:pt x="1830894" y="2719301"/>
                  <a:pt x="1817374" y="2705782"/>
                  <a:pt x="1815443" y="2696125"/>
                </a:cubicBezTo>
                <a:cubicBezTo>
                  <a:pt x="1809649" y="2699988"/>
                  <a:pt x="1807718" y="2705782"/>
                  <a:pt x="1807718" y="2707713"/>
                </a:cubicBezTo>
                <a:cubicBezTo>
                  <a:pt x="1807718" y="2713507"/>
                  <a:pt x="1811580" y="2723164"/>
                  <a:pt x="1811580" y="2727027"/>
                </a:cubicBezTo>
                <a:cubicBezTo>
                  <a:pt x="1811580" y="2750202"/>
                  <a:pt x="1765229" y="2755996"/>
                  <a:pt x="1761366" y="2755996"/>
                </a:cubicBezTo>
                <a:cubicBezTo>
                  <a:pt x="1722740" y="2755996"/>
                  <a:pt x="1697632" y="2721233"/>
                  <a:pt x="1697632" y="2688400"/>
                </a:cubicBezTo>
                <a:cubicBezTo>
                  <a:pt x="1697632" y="2682606"/>
                  <a:pt x="1699564" y="2642048"/>
                  <a:pt x="1713083" y="2642048"/>
                </a:cubicBezTo>
                <a:cubicBezTo>
                  <a:pt x="1716946" y="2642048"/>
                  <a:pt x="1724671" y="2645911"/>
                  <a:pt x="1730465" y="2647842"/>
                </a:cubicBezTo>
                <a:cubicBezTo>
                  <a:pt x="1732396" y="2645911"/>
                  <a:pt x="1732396" y="2647842"/>
                  <a:pt x="1732396" y="2642048"/>
                </a:cubicBezTo>
                <a:cubicBezTo>
                  <a:pt x="1732396" y="2638186"/>
                  <a:pt x="1699564" y="2601491"/>
                  <a:pt x="1699564" y="2597628"/>
                </a:cubicBezTo>
                <a:lnTo>
                  <a:pt x="1699564" y="2553208"/>
                </a:lnTo>
                <a:cubicBezTo>
                  <a:pt x="1699564" y="2549345"/>
                  <a:pt x="1707289" y="2535826"/>
                  <a:pt x="1715014" y="2535826"/>
                </a:cubicBezTo>
                <a:cubicBezTo>
                  <a:pt x="1718877" y="2535826"/>
                  <a:pt x="1738190" y="2553208"/>
                  <a:pt x="1751709" y="2559002"/>
                </a:cubicBezTo>
                <a:close/>
                <a:moveTo>
                  <a:pt x="1460080" y="2543551"/>
                </a:moveTo>
                <a:cubicBezTo>
                  <a:pt x="1465874" y="2547414"/>
                  <a:pt x="1477462" y="2549345"/>
                  <a:pt x="1487118" y="2555139"/>
                </a:cubicBezTo>
                <a:lnTo>
                  <a:pt x="1487118" y="2587971"/>
                </a:lnTo>
                <a:cubicBezTo>
                  <a:pt x="1483256" y="2599559"/>
                  <a:pt x="1479393" y="2620804"/>
                  <a:pt x="1463942" y="2620804"/>
                </a:cubicBezTo>
                <a:cubicBezTo>
                  <a:pt x="1460080" y="2620804"/>
                  <a:pt x="1442698" y="2613079"/>
                  <a:pt x="1429179" y="2609216"/>
                </a:cubicBezTo>
                <a:cubicBezTo>
                  <a:pt x="1429179" y="2609216"/>
                  <a:pt x="1427247" y="2607285"/>
                  <a:pt x="1427247" y="2613079"/>
                </a:cubicBezTo>
                <a:cubicBezTo>
                  <a:pt x="1427247" y="2624667"/>
                  <a:pt x="1467805" y="2622735"/>
                  <a:pt x="1467805" y="2651705"/>
                </a:cubicBezTo>
                <a:cubicBezTo>
                  <a:pt x="1467805" y="2657499"/>
                  <a:pt x="1463942" y="2667156"/>
                  <a:pt x="1463942" y="2672950"/>
                </a:cubicBezTo>
                <a:cubicBezTo>
                  <a:pt x="1463942" y="2676812"/>
                  <a:pt x="1467805" y="2678744"/>
                  <a:pt x="1469736" y="2680675"/>
                </a:cubicBezTo>
                <a:cubicBezTo>
                  <a:pt x="1475530" y="2671018"/>
                  <a:pt x="1481324" y="2657499"/>
                  <a:pt x="1485187" y="2645911"/>
                </a:cubicBezTo>
                <a:cubicBezTo>
                  <a:pt x="1496775" y="2659430"/>
                  <a:pt x="1514157" y="2672950"/>
                  <a:pt x="1529607" y="2678744"/>
                </a:cubicBezTo>
                <a:cubicBezTo>
                  <a:pt x="1537333" y="2682606"/>
                  <a:pt x="1550852" y="2682606"/>
                  <a:pt x="1562440" y="2684537"/>
                </a:cubicBezTo>
                <a:cubicBezTo>
                  <a:pt x="1564371" y="2686469"/>
                  <a:pt x="1564371" y="2688400"/>
                  <a:pt x="1564371" y="2692263"/>
                </a:cubicBezTo>
                <a:cubicBezTo>
                  <a:pt x="1564371" y="2698057"/>
                  <a:pt x="1554715" y="2725095"/>
                  <a:pt x="1554715" y="2730889"/>
                </a:cubicBezTo>
                <a:cubicBezTo>
                  <a:pt x="1554715" y="2734752"/>
                  <a:pt x="1558577" y="2746340"/>
                  <a:pt x="1558577" y="2752134"/>
                </a:cubicBezTo>
                <a:cubicBezTo>
                  <a:pt x="1558577" y="2761790"/>
                  <a:pt x="1546989" y="2765653"/>
                  <a:pt x="1541195" y="2765653"/>
                </a:cubicBezTo>
                <a:cubicBezTo>
                  <a:pt x="1525745" y="2765653"/>
                  <a:pt x="1514157" y="2755996"/>
                  <a:pt x="1496775" y="2742477"/>
                </a:cubicBezTo>
                <a:cubicBezTo>
                  <a:pt x="1483256" y="2732821"/>
                  <a:pt x="1473599" y="2711576"/>
                  <a:pt x="1473599" y="2692263"/>
                </a:cubicBezTo>
                <a:cubicBezTo>
                  <a:pt x="1469736" y="2692263"/>
                  <a:pt x="1462011" y="2694194"/>
                  <a:pt x="1458148" y="2694194"/>
                </a:cubicBezTo>
                <a:cubicBezTo>
                  <a:pt x="1448492" y="2694194"/>
                  <a:pt x="1444629" y="2684537"/>
                  <a:pt x="1438835" y="2674881"/>
                </a:cubicBezTo>
                <a:cubicBezTo>
                  <a:pt x="1431110" y="2661362"/>
                  <a:pt x="1386689" y="2640117"/>
                  <a:pt x="1386689" y="2620804"/>
                </a:cubicBezTo>
                <a:cubicBezTo>
                  <a:pt x="1386689" y="2607285"/>
                  <a:pt x="1407934" y="2605353"/>
                  <a:pt x="1413728" y="2605353"/>
                </a:cubicBezTo>
                <a:cubicBezTo>
                  <a:pt x="1413728" y="2603422"/>
                  <a:pt x="1415659" y="2599559"/>
                  <a:pt x="1415659" y="2595697"/>
                </a:cubicBezTo>
                <a:cubicBezTo>
                  <a:pt x="1415659" y="2589903"/>
                  <a:pt x="1398277" y="2568658"/>
                  <a:pt x="1398277" y="2553208"/>
                </a:cubicBezTo>
                <a:cubicBezTo>
                  <a:pt x="1398277" y="2541620"/>
                  <a:pt x="1407934" y="2522306"/>
                  <a:pt x="1425316" y="2522306"/>
                </a:cubicBezTo>
                <a:cubicBezTo>
                  <a:pt x="1431110" y="2522306"/>
                  <a:pt x="1446560" y="2535826"/>
                  <a:pt x="1460080" y="2543551"/>
                </a:cubicBezTo>
                <a:close/>
                <a:moveTo>
                  <a:pt x="1647418" y="2524238"/>
                </a:moveTo>
                <a:cubicBezTo>
                  <a:pt x="1657075" y="2528100"/>
                  <a:pt x="1676388" y="2520375"/>
                  <a:pt x="1684113" y="2537757"/>
                </a:cubicBezTo>
                <a:cubicBezTo>
                  <a:pt x="1689907" y="2549345"/>
                  <a:pt x="1686044" y="2574452"/>
                  <a:pt x="1686044" y="2580246"/>
                </a:cubicBezTo>
                <a:cubicBezTo>
                  <a:pt x="1686044" y="2589903"/>
                  <a:pt x="1695701" y="2615010"/>
                  <a:pt x="1695701" y="2616941"/>
                </a:cubicBezTo>
                <a:cubicBezTo>
                  <a:pt x="1695701" y="2624667"/>
                  <a:pt x="1684113" y="2626598"/>
                  <a:pt x="1680250" y="2626598"/>
                </a:cubicBezTo>
                <a:cubicBezTo>
                  <a:pt x="1659006" y="2626598"/>
                  <a:pt x="1618448" y="2591834"/>
                  <a:pt x="1618448" y="2572521"/>
                </a:cubicBezTo>
                <a:lnTo>
                  <a:pt x="1618448" y="2533894"/>
                </a:lnTo>
                <a:cubicBezTo>
                  <a:pt x="1620379" y="2528100"/>
                  <a:pt x="1624242" y="2520375"/>
                  <a:pt x="1630036" y="2512650"/>
                </a:cubicBezTo>
                <a:cubicBezTo>
                  <a:pt x="1635830" y="2516512"/>
                  <a:pt x="1639693" y="2522306"/>
                  <a:pt x="1647418" y="2524238"/>
                </a:cubicBezTo>
                <a:close/>
                <a:moveTo>
                  <a:pt x="1502569" y="2518444"/>
                </a:moveTo>
                <a:cubicBezTo>
                  <a:pt x="1502569" y="2524238"/>
                  <a:pt x="1500637" y="2530032"/>
                  <a:pt x="1500637" y="2537757"/>
                </a:cubicBezTo>
                <a:cubicBezTo>
                  <a:pt x="1498706" y="2537757"/>
                  <a:pt x="1494844" y="2539688"/>
                  <a:pt x="1490981" y="2539688"/>
                </a:cubicBezTo>
                <a:cubicBezTo>
                  <a:pt x="1481324" y="2539688"/>
                  <a:pt x="1452354" y="2524238"/>
                  <a:pt x="1448492" y="2518444"/>
                </a:cubicBezTo>
                <a:cubicBezTo>
                  <a:pt x="1460080" y="2512650"/>
                  <a:pt x="1481324" y="2501062"/>
                  <a:pt x="1485187" y="2501062"/>
                </a:cubicBezTo>
                <a:cubicBezTo>
                  <a:pt x="1500637" y="2501062"/>
                  <a:pt x="1502569" y="2510719"/>
                  <a:pt x="1502569" y="2518444"/>
                </a:cubicBezTo>
                <a:close/>
                <a:moveTo>
                  <a:pt x="1581753" y="2508787"/>
                </a:moveTo>
                <a:cubicBezTo>
                  <a:pt x="1587547" y="2510719"/>
                  <a:pt x="1599135" y="2512650"/>
                  <a:pt x="1606860" y="2514581"/>
                </a:cubicBezTo>
                <a:cubicBezTo>
                  <a:pt x="1608792" y="2516512"/>
                  <a:pt x="1610723" y="2514581"/>
                  <a:pt x="1610723" y="2520375"/>
                </a:cubicBezTo>
                <a:cubicBezTo>
                  <a:pt x="1610723" y="2524238"/>
                  <a:pt x="1599135" y="2560933"/>
                  <a:pt x="1587547" y="2566727"/>
                </a:cubicBezTo>
                <a:cubicBezTo>
                  <a:pt x="1585616" y="2568658"/>
                  <a:pt x="1583684" y="2568658"/>
                  <a:pt x="1577890" y="2568658"/>
                </a:cubicBezTo>
                <a:cubicBezTo>
                  <a:pt x="1574028" y="2568658"/>
                  <a:pt x="1546989" y="2559002"/>
                  <a:pt x="1531539" y="2553208"/>
                </a:cubicBezTo>
                <a:cubicBezTo>
                  <a:pt x="1529607" y="2555139"/>
                  <a:pt x="1529607" y="2553208"/>
                  <a:pt x="1529607" y="2557070"/>
                </a:cubicBezTo>
                <a:cubicBezTo>
                  <a:pt x="1529607" y="2562864"/>
                  <a:pt x="1554715" y="2582177"/>
                  <a:pt x="1562440" y="2597628"/>
                </a:cubicBezTo>
                <a:cubicBezTo>
                  <a:pt x="1570165" y="2611147"/>
                  <a:pt x="1572096" y="2638186"/>
                  <a:pt x="1572096" y="2642048"/>
                </a:cubicBezTo>
                <a:cubicBezTo>
                  <a:pt x="1572096" y="2659430"/>
                  <a:pt x="1568234" y="2671018"/>
                  <a:pt x="1550852" y="2671018"/>
                </a:cubicBezTo>
                <a:cubicBezTo>
                  <a:pt x="1531539" y="2671018"/>
                  <a:pt x="1494844" y="2649774"/>
                  <a:pt x="1494844" y="2626598"/>
                </a:cubicBezTo>
                <a:lnTo>
                  <a:pt x="1494844" y="2591834"/>
                </a:lnTo>
                <a:cubicBezTo>
                  <a:pt x="1492912" y="2574452"/>
                  <a:pt x="1510294" y="2551276"/>
                  <a:pt x="1529607" y="2551276"/>
                </a:cubicBezTo>
                <a:lnTo>
                  <a:pt x="1529607" y="2543551"/>
                </a:lnTo>
                <a:cubicBezTo>
                  <a:pt x="1519951" y="2531963"/>
                  <a:pt x="1510294" y="2516512"/>
                  <a:pt x="1510294" y="2504925"/>
                </a:cubicBezTo>
                <a:cubicBezTo>
                  <a:pt x="1510294" y="2491405"/>
                  <a:pt x="1521882" y="2479817"/>
                  <a:pt x="1535401" y="2479817"/>
                </a:cubicBezTo>
                <a:cubicBezTo>
                  <a:pt x="1556646" y="2479817"/>
                  <a:pt x="1552783" y="2501062"/>
                  <a:pt x="1581753" y="2508787"/>
                </a:cubicBezTo>
                <a:close/>
                <a:moveTo>
                  <a:pt x="1799992" y="2520375"/>
                </a:moveTo>
                <a:lnTo>
                  <a:pt x="1799992" y="2541620"/>
                </a:lnTo>
                <a:cubicBezTo>
                  <a:pt x="1792267" y="2541620"/>
                  <a:pt x="1780679" y="2543551"/>
                  <a:pt x="1776817" y="2543551"/>
                </a:cubicBezTo>
                <a:cubicBezTo>
                  <a:pt x="1734327" y="2543551"/>
                  <a:pt x="1707289" y="2524238"/>
                  <a:pt x="1707289" y="2477886"/>
                </a:cubicBezTo>
                <a:cubicBezTo>
                  <a:pt x="1707289" y="2472092"/>
                  <a:pt x="1709220" y="2464367"/>
                  <a:pt x="1709220" y="2456642"/>
                </a:cubicBezTo>
                <a:cubicBezTo>
                  <a:pt x="1736259" y="2466298"/>
                  <a:pt x="1799992" y="2468229"/>
                  <a:pt x="1799992" y="2520375"/>
                </a:cubicBezTo>
                <a:close/>
                <a:moveTo>
                  <a:pt x="1610723" y="2477886"/>
                </a:moveTo>
                <a:cubicBezTo>
                  <a:pt x="1610723" y="2481749"/>
                  <a:pt x="1618448" y="2483680"/>
                  <a:pt x="1618448" y="2489474"/>
                </a:cubicBezTo>
                <a:cubicBezTo>
                  <a:pt x="1618448" y="2501062"/>
                  <a:pt x="1599135" y="2499131"/>
                  <a:pt x="1599135" y="2499131"/>
                </a:cubicBezTo>
                <a:cubicBezTo>
                  <a:pt x="1591410" y="2499131"/>
                  <a:pt x="1562440" y="2489474"/>
                  <a:pt x="1562440" y="2475955"/>
                </a:cubicBezTo>
                <a:cubicBezTo>
                  <a:pt x="1562440" y="2454710"/>
                  <a:pt x="1597204" y="2456642"/>
                  <a:pt x="1604929" y="2454710"/>
                </a:cubicBezTo>
                <a:cubicBezTo>
                  <a:pt x="1612654" y="2462435"/>
                  <a:pt x="1608792" y="2470161"/>
                  <a:pt x="1610723" y="2477886"/>
                </a:cubicBezTo>
                <a:close/>
                <a:moveTo>
                  <a:pt x="1689907" y="2470161"/>
                </a:moveTo>
                <a:cubicBezTo>
                  <a:pt x="1693770" y="2477886"/>
                  <a:pt x="1697632" y="2497199"/>
                  <a:pt x="1697632" y="2502993"/>
                </a:cubicBezTo>
                <a:cubicBezTo>
                  <a:pt x="1697632" y="2520375"/>
                  <a:pt x="1691838" y="2518444"/>
                  <a:pt x="1680250" y="2518444"/>
                </a:cubicBezTo>
                <a:cubicBezTo>
                  <a:pt x="1660937" y="2518444"/>
                  <a:pt x="1643555" y="2512650"/>
                  <a:pt x="1626173" y="2485611"/>
                </a:cubicBezTo>
                <a:cubicBezTo>
                  <a:pt x="1620379" y="2475955"/>
                  <a:pt x="1622311" y="2462435"/>
                  <a:pt x="1622311" y="2456642"/>
                </a:cubicBezTo>
                <a:cubicBezTo>
                  <a:pt x="1622311" y="2450848"/>
                  <a:pt x="1626173" y="2429603"/>
                  <a:pt x="1639693" y="2429603"/>
                </a:cubicBezTo>
                <a:cubicBezTo>
                  <a:pt x="1653212" y="2429603"/>
                  <a:pt x="1684113" y="2454710"/>
                  <a:pt x="1689907" y="2470161"/>
                </a:cubicBezTo>
                <a:close/>
                <a:moveTo>
                  <a:pt x="2178532" y="2425740"/>
                </a:moveTo>
                <a:cubicBezTo>
                  <a:pt x="2188188" y="2433466"/>
                  <a:pt x="2197845" y="2445054"/>
                  <a:pt x="2207502" y="2456642"/>
                </a:cubicBezTo>
                <a:cubicBezTo>
                  <a:pt x="2211364" y="2458573"/>
                  <a:pt x="2211364" y="2462435"/>
                  <a:pt x="2211364" y="2466298"/>
                </a:cubicBezTo>
                <a:cubicBezTo>
                  <a:pt x="2211364" y="2485611"/>
                  <a:pt x="2186257" y="2508787"/>
                  <a:pt x="2170806" y="2530032"/>
                </a:cubicBezTo>
                <a:cubicBezTo>
                  <a:pt x="2124455" y="2589903"/>
                  <a:pt x="2056858" y="2651705"/>
                  <a:pt x="1998919" y="2698057"/>
                </a:cubicBezTo>
                <a:cubicBezTo>
                  <a:pt x="1983468" y="2709645"/>
                  <a:pt x="1973811" y="2713507"/>
                  <a:pt x="1962224" y="2713507"/>
                </a:cubicBezTo>
                <a:cubicBezTo>
                  <a:pt x="1948704" y="2713507"/>
                  <a:pt x="1929391" y="2698057"/>
                  <a:pt x="1929391" y="2682606"/>
                </a:cubicBezTo>
                <a:cubicBezTo>
                  <a:pt x="1929391" y="2672950"/>
                  <a:pt x="1979605" y="2647842"/>
                  <a:pt x="1993125" y="2620804"/>
                </a:cubicBezTo>
                <a:cubicBezTo>
                  <a:pt x="1993125" y="2620804"/>
                  <a:pt x="1993125" y="2618873"/>
                  <a:pt x="1989262" y="2618873"/>
                </a:cubicBezTo>
                <a:cubicBezTo>
                  <a:pt x="1983468" y="2618873"/>
                  <a:pt x="1971880" y="2626598"/>
                  <a:pt x="1962224" y="2632392"/>
                </a:cubicBezTo>
                <a:cubicBezTo>
                  <a:pt x="1958361" y="2636254"/>
                  <a:pt x="1952567" y="2636254"/>
                  <a:pt x="1948704" y="2636254"/>
                </a:cubicBezTo>
                <a:cubicBezTo>
                  <a:pt x="1923597" y="2661362"/>
                  <a:pt x="1917803" y="2671018"/>
                  <a:pt x="1894627" y="2671018"/>
                </a:cubicBezTo>
                <a:cubicBezTo>
                  <a:pt x="1863726" y="2671018"/>
                  <a:pt x="1834756" y="2634323"/>
                  <a:pt x="1815443" y="2603422"/>
                </a:cubicBezTo>
                <a:cubicBezTo>
                  <a:pt x="1817374" y="2601491"/>
                  <a:pt x="1817374" y="2597628"/>
                  <a:pt x="1817374" y="2593765"/>
                </a:cubicBezTo>
                <a:cubicBezTo>
                  <a:pt x="1817374" y="2587971"/>
                  <a:pt x="1813512" y="2578315"/>
                  <a:pt x="1813512" y="2572521"/>
                </a:cubicBezTo>
                <a:cubicBezTo>
                  <a:pt x="1813512" y="2562864"/>
                  <a:pt x="1819306" y="2557070"/>
                  <a:pt x="1834756" y="2555139"/>
                </a:cubicBezTo>
                <a:cubicBezTo>
                  <a:pt x="1836688" y="2557070"/>
                  <a:pt x="1836688" y="2560933"/>
                  <a:pt x="1838619" y="2562864"/>
                </a:cubicBezTo>
                <a:cubicBezTo>
                  <a:pt x="1842482" y="2564796"/>
                  <a:pt x="1844413" y="2560933"/>
                  <a:pt x="1848276" y="2560933"/>
                </a:cubicBezTo>
                <a:cubicBezTo>
                  <a:pt x="1850207" y="2560933"/>
                  <a:pt x="1850207" y="2562864"/>
                  <a:pt x="1850207" y="2564796"/>
                </a:cubicBezTo>
                <a:lnTo>
                  <a:pt x="1852138" y="2564796"/>
                </a:lnTo>
                <a:cubicBezTo>
                  <a:pt x="1865657" y="2560933"/>
                  <a:pt x="1867589" y="2568658"/>
                  <a:pt x="1869520" y="2568658"/>
                </a:cubicBezTo>
                <a:cubicBezTo>
                  <a:pt x="1875314" y="2568658"/>
                  <a:pt x="1883039" y="2564796"/>
                  <a:pt x="1888833" y="2564796"/>
                </a:cubicBezTo>
                <a:cubicBezTo>
                  <a:pt x="1884971" y="2562864"/>
                  <a:pt x="1883039" y="2559002"/>
                  <a:pt x="1879177" y="2559002"/>
                </a:cubicBezTo>
                <a:cubicBezTo>
                  <a:pt x="1881108" y="2559002"/>
                  <a:pt x="1883039" y="2559002"/>
                  <a:pt x="1884971" y="2557070"/>
                </a:cubicBezTo>
                <a:cubicBezTo>
                  <a:pt x="1883039" y="2555139"/>
                  <a:pt x="1881108" y="2555139"/>
                  <a:pt x="1879177" y="2553208"/>
                </a:cubicBezTo>
                <a:lnTo>
                  <a:pt x="1875314" y="2557070"/>
                </a:lnTo>
                <a:cubicBezTo>
                  <a:pt x="1873383" y="2555139"/>
                  <a:pt x="1869520" y="2553208"/>
                  <a:pt x="1865657" y="2553208"/>
                </a:cubicBezTo>
                <a:cubicBezTo>
                  <a:pt x="1859863" y="2553208"/>
                  <a:pt x="1857932" y="2557070"/>
                  <a:pt x="1854069" y="2557070"/>
                </a:cubicBezTo>
                <a:cubicBezTo>
                  <a:pt x="1854069" y="2555139"/>
                  <a:pt x="1856001" y="2555139"/>
                  <a:pt x="1857932" y="2553208"/>
                </a:cubicBezTo>
                <a:cubicBezTo>
                  <a:pt x="1850207" y="2549345"/>
                  <a:pt x="1848276" y="2549345"/>
                  <a:pt x="1848276" y="2547414"/>
                </a:cubicBezTo>
                <a:cubicBezTo>
                  <a:pt x="1846344" y="2549345"/>
                  <a:pt x="1846344" y="2551276"/>
                  <a:pt x="1846344" y="2553208"/>
                </a:cubicBezTo>
                <a:cubicBezTo>
                  <a:pt x="1846344" y="2551276"/>
                  <a:pt x="1842482" y="2549345"/>
                  <a:pt x="1840550" y="2551276"/>
                </a:cubicBezTo>
                <a:cubicBezTo>
                  <a:pt x="1840550" y="2551276"/>
                  <a:pt x="1840550" y="2549345"/>
                  <a:pt x="1842482" y="2547414"/>
                </a:cubicBezTo>
                <a:cubicBezTo>
                  <a:pt x="1815443" y="2528100"/>
                  <a:pt x="1803855" y="2514581"/>
                  <a:pt x="1803855" y="2497199"/>
                </a:cubicBezTo>
                <a:cubicBezTo>
                  <a:pt x="1803855" y="2493337"/>
                  <a:pt x="1807718" y="2481749"/>
                  <a:pt x="1811580" y="2474023"/>
                </a:cubicBezTo>
                <a:cubicBezTo>
                  <a:pt x="1828962" y="2485611"/>
                  <a:pt x="1838619" y="2491405"/>
                  <a:pt x="1854069" y="2491405"/>
                </a:cubicBezTo>
                <a:cubicBezTo>
                  <a:pt x="1859863" y="2491405"/>
                  <a:pt x="1896559" y="2481749"/>
                  <a:pt x="1900421" y="2481749"/>
                </a:cubicBezTo>
                <a:cubicBezTo>
                  <a:pt x="1904284" y="2481749"/>
                  <a:pt x="1913940" y="2479817"/>
                  <a:pt x="1915872" y="2489474"/>
                </a:cubicBezTo>
                <a:cubicBezTo>
                  <a:pt x="1921666" y="2504925"/>
                  <a:pt x="1931322" y="2535826"/>
                  <a:pt x="1931322" y="2539688"/>
                </a:cubicBezTo>
                <a:cubicBezTo>
                  <a:pt x="1931322" y="2551276"/>
                  <a:pt x="1908147" y="2549345"/>
                  <a:pt x="1902353" y="2553208"/>
                </a:cubicBezTo>
                <a:cubicBezTo>
                  <a:pt x="1896559" y="2555139"/>
                  <a:pt x="1894627" y="2559002"/>
                  <a:pt x="1888833" y="2560933"/>
                </a:cubicBezTo>
                <a:cubicBezTo>
                  <a:pt x="1892696" y="2562864"/>
                  <a:pt x="1896559" y="2562864"/>
                  <a:pt x="1900421" y="2560933"/>
                </a:cubicBezTo>
                <a:cubicBezTo>
                  <a:pt x="1900421" y="2562864"/>
                  <a:pt x="1898490" y="2564796"/>
                  <a:pt x="1896559" y="2566727"/>
                </a:cubicBezTo>
                <a:cubicBezTo>
                  <a:pt x="1896559" y="2566727"/>
                  <a:pt x="1894627" y="2568658"/>
                  <a:pt x="1900421" y="2568658"/>
                </a:cubicBezTo>
                <a:cubicBezTo>
                  <a:pt x="1904284" y="2568658"/>
                  <a:pt x="1912009" y="2562864"/>
                  <a:pt x="1915872" y="2562864"/>
                </a:cubicBezTo>
                <a:cubicBezTo>
                  <a:pt x="1921666" y="2562864"/>
                  <a:pt x="1921666" y="2568658"/>
                  <a:pt x="1921666" y="2570590"/>
                </a:cubicBezTo>
                <a:cubicBezTo>
                  <a:pt x="1921666" y="2587971"/>
                  <a:pt x="1921666" y="2616941"/>
                  <a:pt x="1948704" y="2636254"/>
                </a:cubicBezTo>
                <a:cubicBezTo>
                  <a:pt x="1950636" y="2634323"/>
                  <a:pt x="1950636" y="2636254"/>
                  <a:pt x="1950636" y="2630460"/>
                </a:cubicBezTo>
                <a:cubicBezTo>
                  <a:pt x="1950636" y="2626598"/>
                  <a:pt x="1942910" y="2586040"/>
                  <a:pt x="1942910" y="2580246"/>
                </a:cubicBezTo>
                <a:cubicBezTo>
                  <a:pt x="1942910" y="2576383"/>
                  <a:pt x="1942910" y="2566727"/>
                  <a:pt x="1944842" y="2559002"/>
                </a:cubicBezTo>
                <a:cubicBezTo>
                  <a:pt x="1964155" y="2566727"/>
                  <a:pt x="1989262" y="2584109"/>
                  <a:pt x="2012438" y="2584109"/>
                </a:cubicBezTo>
                <a:lnTo>
                  <a:pt x="2012438" y="2587971"/>
                </a:lnTo>
                <a:cubicBezTo>
                  <a:pt x="2008575" y="2595697"/>
                  <a:pt x="2000850" y="2603422"/>
                  <a:pt x="1993125" y="2611147"/>
                </a:cubicBezTo>
                <a:lnTo>
                  <a:pt x="1993125" y="2618873"/>
                </a:lnTo>
                <a:cubicBezTo>
                  <a:pt x="2020163" y="2607285"/>
                  <a:pt x="2058790" y="2576383"/>
                  <a:pt x="2056858" y="2551276"/>
                </a:cubicBezTo>
                <a:cubicBezTo>
                  <a:pt x="2041408" y="2560933"/>
                  <a:pt x="2025957" y="2570590"/>
                  <a:pt x="2010507" y="2570590"/>
                </a:cubicBezTo>
                <a:cubicBezTo>
                  <a:pt x="1962224" y="2570590"/>
                  <a:pt x="1927460" y="2516512"/>
                  <a:pt x="1927460" y="2481749"/>
                </a:cubicBezTo>
                <a:cubicBezTo>
                  <a:pt x="1927460" y="2477886"/>
                  <a:pt x="1927460" y="2475955"/>
                  <a:pt x="1931322" y="2472092"/>
                </a:cubicBezTo>
                <a:cubicBezTo>
                  <a:pt x="1948704" y="2472092"/>
                  <a:pt x="1966086" y="2474023"/>
                  <a:pt x="1983468" y="2472092"/>
                </a:cubicBezTo>
                <a:cubicBezTo>
                  <a:pt x="1993125" y="2472092"/>
                  <a:pt x="2004713" y="2466298"/>
                  <a:pt x="2022095" y="2462435"/>
                </a:cubicBezTo>
                <a:cubicBezTo>
                  <a:pt x="2025957" y="2474023"/>
                  <a:pt x="2033682" y="2495268"/>
                  <a:pt x="2045270" y="2512650"/>
                </a:cubicBezTo>
                <a:cubicBezTo>
                  <a:pt x="2052996" y="2522306"/>
                  <a:pt x="2056858" y="2535826"/>
                  <a:pt x="2064584" y="2547414"/>
                </a:cubicBezTo>
                <a:cubicBezTo>
                  <a:pt x="2076172" y="2547414"/>
                  <a:pt x="2093553" y="2522306"/>
                  <a:pt x="2095485" y="2512650"/>
                </a:cubicBezTo>
                <a:cubicBezTo>
                  <a:pt x="2093553" y="2510719"/>
                  <a:pt x="2093553" y="2508787"/>
                  <a:pt x="2089691" y="2508787"/>
                </a:cubicBezTo>
                <a:cubicBezTo>
                  <a:pt x="2083897" y="2508787"/>
                  <a:pt x="2078103" y="2518444"/>
                  <a:pt x="2072309" y="2518444"/>
                </a:cubicBezTo>
                <a:cubicBezTo>
                  <a:pt x="2047202" y="2518444"/>
                  <a:pt x="2041408" y="2468229"/>
                  <a:pt x="2041408" y="2462435"/>
                </a:cubicBezTo>
                <a:cubicBezTo>
                  <a:pt x="2041408" y="2458573"/>
                  <a:pt x="2043339" y="2448916"/>
                  <a:pt x="2043339" y="2441191"/>
                </a:cubicBezTo>
                <a:cubicBezTo>
                  <a:pt x="2062652" y="2454710"/>
                  <a:pt x="2093553" y="2450848"/>
                  <a:pt x="2114798" y="2456642"/>
                </a:cubicBezTo>
                <a:cubicBezTo>
                  <a:pt x="2112867" y="2464367"/>
                  <a:pt x="2109004" y="2475955"/>
                  <a:pt x="2109004" y="2481749"/>
                </a:cubicBezTo>
                <a:cubicBezTo>
                  <a:pt x="2109004" y="2485611"/>
                  <a:pt x="2109004" y="2487543"/>
                  <a:pt x="2110935" y="2489474"/>
                </a:cubicBezTo>
                <a:cubicBezTo>
                  <a:pt x="2128317" y="2474023"/>
                  <a:pt x="2136043" y="2446985"/>
                  <a:pt x="2147631" y="2429603"/>
                </a:cubicBezTo>
                <a:cubicBezTo>
                  <a:pt x="2151493" y="2423809"/>
                  <a:pt x="2159218" y="2421878"/>
                  <a:pt x="2165012" y="2421878"/>
                </a:cubicBezTo>
                <a:cubicBezTo>
                  <a:pt x="2168875" y="2421878"/>
                  <a:pt x="2174669" y="2421878"/>
                  <a:pt x="2178532" y="2425740"/>
                </a:cubicBezTo>
                <a:close/>
                <a:moveTo>
                  <a:pt x="1436904" y="2445054"/>
                </a:moveTo>
                <a:cubicBezTo>
                  <a:pt x="1425316" y="2446985"/>
                  <a:pt x="1406003" y="2446985"/>
                  <a:pt x="1400209" y="2446985"/>
                </a:cubicBezTo>
                <a:lnTo>
                  <a:pt x="1268879" y="2435397"/>
                </a:lnTo>
                <a:cubicBezTo>
                  <a:pt x="1237978" y="2435397"/>
                  <a:pt x="1203214" y="2437328"/>
                  <a:pt x="1172313" y="2464367"/>
                </a:cubicBezTo>
                <a:cubicBezTo>
                  <a:pt x="1180038" y="2472092"/>
                  <a:pt x="1197420" y="2475955"/>
                  <a:pt x="1199351" y="2491405"/>
                </a:cubicBezTo>
                <a:cubicBezTo>
                  <a:pt x="1195489" y="2491405"/>
                  <a:pt x="1191626" y="2487543"/>
                  <a:pt x="1149137" y="2489474"/>
                </a:cubicBezTo>
                <a:cubicBezTo>
                  <a:pt x="1139480" y="2489474"/>
                  <a:pt x="1129824" y="2493337"/>
                  <a:pt x="1120167" y="2497199"/>
                </a:cubicBezTo>
                <a:cubicBezTo>
                  <a:pt x="1156862" y="2423809"/>
                  <a:pt x="1210939" y="2418015"/>
                  <a:pt x="1259222" y="2418015"/>
                </a:cubicBezTo>
                <a:cubicBezTo>
                  <a:pt x="1317162" y="2418015"/>
                  <a:pt x="1380896" y="2429603"/>
                  <a:pt x="1436904" y="2445054"/>
                </a:cubicBezTo>
                <a:close/>
                <a:moveTo>
                  <a:pt x="1687976" y="2427672"/>
                </a:moveTo>
                <a:cubicBezTo>
                  <a:pt x="1687976" y="2433466"/>
                  <a:pt x="1684113" y="2435397"/>
                  <a:pt x="1680250" y="2435397"/>
                </a:cubicBezTo>
                <a:cubicBezTo>
                  <a:pt x="1668663" y="2435397"/>
                  <a:pt x="1660937" y="2429603"/>
                  <a:pt x="1660937" y="2419946"/>
                </a:cubicBezTo>
                <a:cubicBezTo>
                  <a:pt x="1660937" y="2412221"/>
                  <a:pt x="1666731" y="2410290"/>
                  <a:pt x="1670594" y="2410290"/>
                </a:cubicBezTo>
                <a:cubicBezTo>
                  <a:pt x="1678319" y="2410290"/>
                  <a:pt x="1687976" y="2423809"/>
                  <a:pt x="1687976" y="2427672"/>
                </a:cubicBezTo>
                <a:close/>
                <a:moveTo>
                  <a:pt x="2234540" y="2429603"/>
                </a:moveTo>
                <a:cubicBezTo>
                  <a:pt x="2234540" y="2433466"/>
                  <a:pt x="2230677" y="2443122"/>
                  <a:pt x="2226815" y="2448916"/>
                </a:cubicBezTo>
                <a:cubicBezTo>
                  <a:pt x="2217158" y="2441191"/>
                  <a:pt x="2205570" y="2429603"/>
                  <a:pt x="2193982" y="2421878"/>
                </a:cubicBezTo>
                <a:cubicBezTo>
                  <a:pt x="2184326" y="2414152"/>
                  <a:pt x="2172738" y="2406427"/>
                  <a:pt x="2163081" y="2394839"/>
                </a:cubicBezTo>
                <a:cubicBezTo>
                  <a:pt x="2166944" y="2390977"/>
                  <a:pt x="2176600" y="2385183"/>
                  <a:pt x="2182394" y="2385183"/>
                </a:cubicBezTo>
                <a:cubicBezTo>
                  <a:pt x="2193982" y="2385183"/>
                  <a:pt x="2234540" y="2416084"/>
                  <a:pt x="2234540" y="2429603"/>
                </a:cubicBezTo>
                <a:close/>
                <a:moveTo>
                  <a:pt x="1998919" y="2387114"/>
                </a:moveTo>
                <a:cubicBezTo>
                  <a:pt x="2000850" y="2389045"/>
                  <a:pt x="2027888" y="2423809"/>
                  <a:pt x="2027888" y="2431534"/>
                </a:cubicBezTo>
                <a:cubicBezTo>
                  <a:pt x="2027888" y="2452779"/>
                  <a:pt x="1969949" y="2460504"/>
                  <a:pt x="1968017" y="2460504"/>
                </a:cubicBezTo>
                <a:cubicBezTo>
                  <a:pt x="1942910" y="2460504"/>
                  <a:pt x="1939048" y="2450848"/>
                  <a:pt x="1906215" y="2441191"/>
                </a:cubicBezTo>
                <a:cubicBezTo>
                  <a:pt x="1910078" y="2472092"/>
                  <a:pt x="1877245" y="2475955"/>
                  <a:pt x="1859863" y="2475955"/>
                </a:cubicBezTo>
                <a:cubicBezTo>
                  <a:pt x="1819306" y="2475955"/>
                  <a:pt x="1794198" y="2452779"/>
                  <a:pt x="1784542" y="2404496"/>
                </a:cubicBezTo>
                <a:cubicBezTo>
                  <a:pt x="1798061" y="2406427"/>
                  <a:pt x="1813512" y="2404496"/>
                  <a:pt x="1861795" y="2404496"/>
                </a:cubicBezTo>
                <a:cubicBezTo>
                  <a:pt x="1867589" y="2404496"/>
                  <a:pt x="1875314" y="2408358"/>
                  <a:pt x="1883039" y="2410290"/>
                </a:cubicBezTo>
                <a:cubicBezTo>
                  <a:pt x="1879177" y="2392908"/>
                  <a:pt x="1886902" y="2394839"/>
                  <a:pt x="1896559" y="2394839"/>
                </a:cubicBezTo>
                <a:cubicBezTo>
                  <a:pt x="1902353" y="2394839"/>
                  <a:pt x="1933254" y="2400633"/>
                  <a:pt x="1937116" y="2400633"/>
                </a:cubicBezTo>
                <a:cubicBezTo>
                  <a:pt x="1962224" y="2400633"/>
                  <a:pt x="1971880" y="2385183"/>
                  <a:pt x="1987331" y="2385183"/>
                </a:cubicBezTo>
                <a:cubicBezTo>
                  <a:pt x="1993125" y="2385183"/>
                  <a:pt x="1995056" y="2385183"/>
                  <a:pt x="1998919" y="2387114"/>
                </a:cubicBezTo>
                <a:close/>
                <a:moveTo>
                  <a:pt x="2112867" y="2387114"/>
                </a:moveTo>
                <a:cubicBezTo>
                  <a:pt x="2132180" y="2400633"/>
                  <a:pt x="2141837" y="2398702"/>
                  <a:pt x="2141837" y="2414152"/>
                </a:cubicBezTo>
                <a:cubicBezTo>
                  <a:pt x="2141837" y="2431534"/>
                  <a:pt x="2097416" y="2439260"/>
                  <a:pt x="2087759" y="2439260"/>
                </a:cubicBezTo>
                <a:cubicBezTo>
                  <a:pt x="2052996" y="2439260"/>
                  <a:pt x="2029820" y="2412221"/>
                  <a:pt x="2010507" y="2369732"/>
                </a:cubicBezTo>
                <a:cubicBezTo>
                  <a:pt x="2014369" y="2369732"/>
                  <a:pt x="2018232" y="2371663"/>
                  <a:pt x="2024026" y="2371663"/>
                </a:cubicBezTo>
                <a:cubicBezTo>
                  <a:pt x="2027888" y="2371663"/>
                  <a:pt x="2068446" y="2356213"/>
                  <a:pt x="2072309" y="2356213"/>
                </a:cubicBezTo>
                <a:cubicBezTo>
                  <a:pt x="2095485" y="2356213"/>
                  <a:pt x="2095485" y="2373595"/>
                  <a:pt x="2112867" y="2387114"/>
                </a:cubicBezTo>
                <a:close/>
                <a:moveTo>
                  <a:pt x="2672950" y="2510719"/>
                </a:moveTo>
                <a:cubicBezTo>
                  <a:pt x="2672950" y="2514581"/>
                  <a:pt x="2676813" y="2520375"/>
                  <a:pt x="2682607" y="2520375"/>
                </a:cubicBezTo>
                <a:cubicBezTo>
                  <a:pt x="2690332" y="2524238"/>
                  <a:pt x="2703851" y="2520375"/>
                  <a:pt x="2713508" y="2520375"/>
                </a:cubicBezTo>
                <a:cubicBezTo>
                  <a:pt x="2752134" y="2524238"/>
                  <a:pt x="2806211" y="2543551"/>
                  <a:pt x="2837113" y="2593765"/>
                </a:cubicBezTo>
                <a:cubicBezTo>
                  <a:pt x="2854494" y="2620804"/>
                  <a:pt x="2860288" y="2651705"/>
                  <a:pt x="2860288" y="2680675"/>
                </a:cubicBezTo>
                <a:cubicBezTo>
                  <a:pt x="2860288" y="2802348"/>
                  <a:pt x="2754066" y="2889258"/>
                  <a:pt x="2642049" y="2889258"/>
                </a:cubicBezTo>
                <a:cubicBezTo>
                  <a:pt x="2595697" y="2889258"/>
                  <a:pt x="2537758" y="2866082"/>
                  <a:pt x="2491406" y="2852562"/>
                </a:cubicBezTo>
                <a:cubicBezTo>
                  <a:pt x="2475955" y="2985824"/>
                  <a:pt x="2358145" y="3051489"/>
                  <a:pt x="2263510" y="3051489"/>
                </a:cubicBezTo>
                <a:cubicBezTo>
                  <a:pt x="2153424" y="3051489"/>
                  <a:pt x="2064584" y="2991618"/>
                  <a:pt x="2049133" y="2840975"/>
                </a:cubicBezTo>
                <a:cubicBezTo>
                  <a:pt x="2033682" y="2846769"/>
                  <a:pt x="2016301" y="2856425"/>
                  <a:pt x="2000850" y="2864150"/>
                </a:cubicBezTo>
                <a:cubicBezTo>
                  <a:pt x="1991193" y="2868013"/>
                  <a:pt x="1979605" y="2868013"/>
                  <a:pt x="1971880" y="2871876"/>
                </a:cubicBezTo>
                <a:cubicBezTo>
                  <a:pt x="1956430" y="2875738"/>
                  <a:pt x="1937116" y="2881532"/>
                  <a:pt x="1921666" y="2881532"/>
                </a:cubicBezTo>
                <a:cubicBezTo>
                  <a:pt x="1917803" y="2881532"/>
                  <a:pt x="1902353" y="2879601"/>
                  <a:pt x="1894627" y="2877670"/>
                </a:cubicBezTo>
                <a:cubicBezTo>
                  <a:pt x="1883039" y="2875738"/>
                  <a:pt x="1867589" y="2871876"/>
                  <a:pt x="1856001" y="2868013"/>
                </a:cubicBezTo>
                <a:cubicBezTo>
                  <a:pt x="1850207" y="2868013"/>
                  <a:pt x="1807718" y="2846769"/>
                  <a:pt x="1807718" y="2840975"/>
                </a:cubicBezTo>
                <a:cubicBezTo>
                  <a:pt x="1807718" y="2835181"/>
                  <a:pt x="1807718" y="2831318"/>
                  <a:pt x="1813512" y="2829387"/>
                </a:cubicBezTo>
                <a:cubicBezTo>
                  <a:pt x="1830894" y="2817799"/>
                  <a:pt x="1854069" y="2806211"/>
                  <a:pt x="1875314" y="2794623"/>
                </a:cubicBezTo>
                <a:cubicBezTo>
                  <a:pt x="1883039" y="2790760"/>
                  <a:pt x="1890765" y="2779172"/>
                  <a:pt x="1900421" y="2773378"/>
                </a:cubicBezTo>
                <a:cubicBezTo>
                  <a:pt x="1910078" y="2765653"/>
                  <a:pt x="1925528" y="2763722"/>
                  <a:pt x="1939048" y="2755996"/>
                </a:cubicBezTo>
                <a:cubicBezTo>
                  <a:pt x="1962224" y="2740546"/>
                  <a:pt x="2006644" y="2705782"/>
                  <a:pt x="2012438" y="2705782"/>
                </a:cubicBezTo>
                <a:cubicBezTo>
                  <a:pt x="2016301" y="2705782"/>
                  <a:pt x="2020163" y="2707713"/>
                  <a:pt x="2022095" y="2713507"/>
                </a:cubicBezTo>
                <a:cubicBezTo>
                  <a:pt x="2051064" y="2800417"/>
                  <a:pt x="2118661" y="2833249"/>
                  <a:pt x="2180463" y="2833249"/>
                </a:cubicBezTo>
                <a:cubicBezTo>
                  <a:pt x="2253853" y="2833249"/>
                  <a:pt x="2288617" y="2784966"/>
                  <a:pt x="2305999" y="2784966"/>
                </a:cubicBezTo>
                <a:cubicBezTo>
                  <a:pt x="2309862" y="2784966"/>
                  <a:pt x="2342694" y="2808142"/>
                  <a:pt x="2363939" y="2813936"/>
                </a:cubicBezTo>
                <a:cubicBezTo>
                  <a:pt x="2410290" y="2831318"/>
                  <a:pt x="2394840" y="2827455"/>
                  <a:pt x="2429604" y="2827455"/>
                </a:cubicBezTo>
                <a:cubicBezTo>
                  <a:pt x="2495269" y="2827455"/>
                  <a:pt x="2582178" y="2788829"/>
                  <a:pt x="2593766" y="2699988"/>
                </a:cubicBezTo>
                <a:cubicBezTo>
                  <a:pt x="2593766" y="2692263"/>
                  <a:pt x="2597629" y="2682606"/>
                  <a:pt x="2599560" y="2672950"/>
                </a:cubicBezTo>
                <a:lnTo>
                  <a:pt x="2599560" y="2624667"/>
                </a:lnTo>
                <a:cubicBezTo>
                  <a:pt x="2576384" y="2539688"/>
                  <a:pt x="2510719" y="2502993"/>
                  <a:pt x="2446985" y="2502993"/>
                </a:cubicBezTo>
                <a:cubicBezTo>
                  <a:pt x="2371664" y="2502993"/>
                  <a:pt x="2309862" y="2557070"/>
                  <a:pt x="2309862" y="2634323"/>
                </a:cubicBezTo>
                <a:cubicBezTo>
                  <a:pt x="2309862" y="2696125"/>
                  <a:pt x="2358145" y="2734752"/>
                  <a:pt x="2410290" y="2734752"/>
                </a:cubicBezTo>
                <a:cubicBezTo>
                  <a:pt x="2462436" y="2734752"/>
                  <a:pt x="2508788" y="2715439"/>
                  <a:pt x="2508788" y="2651705"/>
                </a:cubicBezTo>
                <a:cubicBezTo>
                  <a:pt x="2508788" y="2620804"/>
                  <a:pt x="2483681" y="2593765"/>
                  <a:pt x="2454711" y="2593765"/>
                </a:cubicBezTo>
                <a:cubicBezTo>
                  <a:pt x="2443123" y="2593765"/>
                  <a:pt x="2445054" y="2591834"/>
                  <a:pt x="2431535" y="2599559"/>
                </a:cubicBezTo>
                <a:cubicBezTo>
                  <a:pt x="2431535" y="2599559"/>
                  <a:pt x="2433466" y="2611147"/>
                  <a:pt x="2441192" y="2613079"/>
                </a:cubicBezTo>
                <a:cubicBezTo>
                  <a:pt x="2450848" y="2613079"/>
                  <a:pt x="2462436" y="2613079"/>
                  <a:pt x="2472093" y="2618873"/>
                </a:cubicBezTo>
                <a:cubicBezTo>
                  <a:pt x="2483681" y="2624667"/>
                  <a:pt x="2487543" y="2649774"/>
                  <a:pt x="2487543" y="2657499"/>
                </a:cubicBezTo>
                <a:cubicBezTo>
                  <a:pt x="2487543" y="2696125"/>
                  <a:pt x="2439260" y="2719301"/>
                  <a:pt x="2412222" y="2719301"/>
                </a:cubicBezTo>
                <a:cubicBezTo>
                  <a:pt x="2394840" y="2719301"/>
                  <a:pt x="2390977" y="2713507"/>
                  <a:pt x="2371664" y="2701919"/>
                </a:cubicBezTo>
                <a:cubicBezTo>
                  <a:pt x="2334969" y="2680675"/>
                  <a:pt x="2329175" y="2657499"/>
                  <a:pt x="2329175" y="2632392"/>
                </a:cubicBezTo>
                <a:cubicBezTo>
                  <a:pt x="2329175" y="2555139"/>
                  <a:pt x="2396771" y="2526169"/>
                  <a:pt x="2450848" y="2526169"/>
                </a:cubicBezTo>
                <a:cubicBezTo>
                  <a:pt x="2531964" y="2526169"/>
                  <a:pt x="2582178" y="2584109"/>
                  <a:pt x="2582178" y="2659430"/>
                </a:cubicBezTo>
                <a:cubicBezTo>
                  <a:pt x="2582178" y="2750202"/>
                  <a:pt x="2508788" y="2806211"/>
                  <a:pt x="2429604" y="2806211"/>
                </a:cubicBezTo>
                <a:cubicBezTo>
                  <a:pt x="2385183" y="2806211"/>
                  <a:pt x="2344625" y="2790760"/>
                  <a:pt x="2302136" y="2746340"/>
                </a:cubicBezTo>
                <a:cubicBezTo>
                  <a:pt x="2292480" y="2755996"/>
                  <a:pt x="2267373" y="2786898"/>
                  <a:pt x="2253853" y="2792692"/>
                </a:cubicBezTo>
                <a:cubicBezTo>
                  <a:pt x="2244197" y="2796554"/>
                  <a:pt x="2230677" y="2800417"/>
                  <a:pt x="2221021" y="2804279"/>
                </a:cubicBezTo>
                <a:cubicBezTo>
                  <a:pt x="2190120" y="2813936"/>
                  <a:pt x="2197845" y="2813936"/>
                  <a:pt x="2176600" y="2813936"/>
                </a:cubicBezTo>
                <a:cubicBezTo>
                  <a:pt x="2120592" y="2813936"/>
                  <a:pt x="2039476" y="2755996"/>
                  <a:pt x="2039476" y="2692263"/>
                </a:cubicBezTo>
                <a:lnTo>
                  <a:pt x="2039476" y="2680675"/>
                </a:lnTo>
                <a:cubicBezTo>
                  <a:pt x="2078103" y="2649774"/>
                  <a:pt x="2128317" y="2603422"/>
                  <a:pt x="2165012" y="2560933"/>
                </a:cubicBezTo>
                <a:cubicBezTo>
                  <a:pt x="2190120" y="2531963"/>
                  <a:pt x="2193982" y="2501062"/>
                  <a:pt x="2221021" y="2501062"/>
                </a:cubicBezTo>
                <a:cubicBezTo>
                  <a:pt x="2226815" y="2501062"/>
                  <a:pt x="2257716" y="2510719"/>
                  <a:pt x="2261579" y="2510719"/>
                </a:cubicBezTo>
                <a:cubicBezTo>
                  <a:pt x="2280892" y="2510719"/>
                  <a:pt x="2292480" y="2450848"/>
                  <a:pt x="2294411" y="2446985"/>
                </a:cubicBezTo>
                <a:cubicBezTo>
                  <a:pt x="2298274" y="2437328"/>
                  <a:pt x="2304068" y="2425740"/>
                  <a:pt x="2313724" y="2418015"/>
                </a:cubicBezTo>
                <a:cubicBezTo>
                  <a:pt x="2362007" y="2363938"/>
                  <a:pt x="2429604" y="2350419"/>
                  <a:pt x="2479818" y="2350419"/>
                </a:cubicBezTo>
                <a:cubicBezTo>
                  <a:pt x="2568659" y="2350419"/>
                  <a:pt x="2653637" y="2390977"/>
                  <a:pt x="2672950" y="2510719"/>
                </a:cubicBezTo>
                <a:close/>
                <a:moveTo>
                  <a:pt x="2149562" y="2392908"/>
                </a:moveTo>
                <a:cubicBezTo>
                  <a:pt x="2122523" y="2381320"/>
                  <a:pt x="2126386" y="2383251"/>
                  <a:pt x="2126386" y="2367801"/>
                </a:cubicBezTo>
                <a:lnTo>
                  <a:pt x="2126386" y="2358144"/>
                </a:lnTo>
                <a:cubicBezTo>
                  <a:pt x="2130249" y="2333037"/>
                  <a:pt x="2153424" y="2350419"/>
                  <a:pt x="2166944" y="2334968"/>
                </a:cubicBezTo>
                <a:cubicBezTo>
                  <a:pt x="2165012" y="2354281"/>
                  <a:pt x="2161150" y="2373595"/>
                  <a:pt x="2149562" y="2392908"/>
                </a:cubicBezTo>
                <a:close/>
                <a:moveTo>
                  <a:pt x="1904284" y="2336900"/>
                </a:moveTo>
                <a:cubicBezTo>
                  <a:pt x="1925528" y="2342694"/>
                  <a:pt x="1952567" y="2344625"/>
                  <a:pt x="1977674" y="2350419"/>
                </a:cubicBezTo>
                <a:cubicBezTo>
                  <a:pt x="1983468" y="2352350"/>
                  <a:pt x="1987331" y="2360075"/>
                  <a:pt x="1987331" y="2363938"/>
                </a:cubicBezTo>
                <a:cubicBezTo>
                  <a:pt x="1987331" y="2381320"/>
                  <a:pt x="1933254" y="2385183"/>
                  <a:pt x="1931322" y="2385183"/>
                </a:cubicBezTo>
                <a:cubicBezTo>
                  <a:pt x="1927460" y="2385183"/>
                  <a:pt x="1910078" y="2383251"/>
                  <a:pt x="1902353" y="2379389"/>
                </a:cubicBezTo>
                <a:cubicBezTo>
                  <a:pt x="1886902" y="2373595"/>
                  <a:pt x="1859863" y="2346556"/>
                  <a:pt x="1859863" y="2333037"/>
                </a:cubicBezTo>
                <a:cubicBezTo>
                  <a:pt x="1859863" y="2327243"/>
                  <a:pt x="1865657" y="2327243"/>
                  <a:pt x="1871451" y="2327243"/>
                </a:cubicBezTo>
                <a:cubicBezTo>
                  <a:pt x="1875314" y="2327243"/>
                  <a:pt x="1890765" y="2334968"/>
                  <a:pt x="1904284" y="2336900"/>
                </a:cubicBezTo>
                <a:close/>
                <a:moveTo>
                  <a:pt x="2363939" y="2352350"/>
                </a:moveTo>
                <a:cubicBezTo>
                  <a:pt x="2333037" y="2371663"/>
                  <a:pt x="2284754" y="2412221"/>
                  <a:pt x="2271235" y="2446985"/>
                </a:cubicBezTo>
                <a:cubicBezTo>
                  <a:pt x="2265441" y="2458573"/>
                  <a:pt x="2267373" y="2487543"/>
                  <a:pt x="2249991" y="2487543"/>
                </a:cubicBezTo>
                <a:cubicBezTo>
                  <a:pt x="2240334" y="2487543"/>
                  <a:pt x="2228746" y="2479817"/>
                  <a:pt x="2228746" y="2474023"/>
                </a:cubicBezTo>
                <a:cubicBezTo>
                  <a:pt x="2228746" y="2468229"/>
                  <a:pt x="2232609" y="2464367"/>
                  <a:pt x="2234540" y="2458573"/>
                </a:cubicBezTo>
                <a:cubicBezTo>
                  <a:pt x="2244197" y="2439260"/>
                  <a:pt x="2255785" y="2419946"/>
                  <a:pt x="2263510" y="2400633"/>
                </a:cubicBezTo>
                <a:cubicBezTo>
                  <a:pt x="2273166" y="2377457"/>
                  <a:pt x="2284754" y="2346556"/>
                  <a:pt x="2286686" y="2321449"/>
                </a:cubicBezTo>
                <a:cubicBezTo>
                  <a:pt x="2290548" y="2321449"/>
                  <a:pt x="2294411" y="2319518"/>
                  <a:pt x="2298274" y="2319518"/>
                </a:cubicBezTo>
                <a:cubicBezTo>
                  <a:pt x="2317587" y="2319518"/>
                  <a:pt x="2346557" y="2340762"/>
                  <a:pt x="2363939" y="2352350"/>
                </a:cubicBezTo>
                <a:close/>
                <a:moveTo>
                  <a:pt x="1830894" y="2317586"/>
                </a:moveTo>
                <a:cubicBezTo>
                  <a:pt x="1827031" y="2327243"/>
                  <a:pt x="1825100" y="2333037"/>
                  <a:pt x="1823168" y="2338831"/>
                </a:cubicBezTo>
                <a:cubicBezTo>
                  <a:pt x="1823168" y="2338831"/>
                  <a:pt x="1821237" y="2340762"/>
                  <a:pt x="1827031" y="2340762"/>
                </a:cubicBezTo>
                <a:cubicBezTo>
                  <a:pt x="1830894" y="2340762"/>
                  <a:pt x="1834756" y="2336900"/>
                  <a:pt x="1838619" y="2336900"/>
                </a:cubicBezTo>
                <a:cubicBezTo>
                  <a:pt x="1844413" y="2336900"/>
                  <a:pt x="1844413" y="2338831"/>
                  <a:pt x="1844413" y="2338831"/>
                </a:cubicBezTo>
                <a:cubicBezTo>
                  <a:pt x="1850207" y="2350419"/>
                  <a:pt x="1869520" y="2369732"/>
                  <a:pt x="1869520" y="2375526"/>
                </a:cubicBezTo>
                <a:cubicBezTo>
                  <a:pt x="1869520" y="2392908"/>
                  <a:pt x="1827031" y="2394839"/>
                  <a:pt x="1827031" y="2394839"/>
                </a:cubicBezTo>
                <a:cubicBezTo>
                  <a:pt x="1807718" y="2394839"/>
                  <a:pt x="1747847" y="2373595"/>
                  <a:pt x="1747847" y="2340762"/>
                </a:cubicBezTo>
                <a:lnTo>
                  <a:pt x="1749778" y="2336900"/>
                </a:lnTo>
                <a:cubicBezTo>
                  <a:pt x="1755572" y="2336900"/>
                  <a:pt x="1765229" y="2336900"/>
                  <a:pt x="1786473" y="2338831"/>
                </a:cubicBezTo>
                <a:cubicBezTo>
                  <a:pt x="1786473" y="2319518"/>
                  <a:pt x="1780679" y="2315655"/>
                  <a:pt x="1799992" y="2315655"/>
                </a:cubicBezTo>
                <a:cubicBezTo>
                  <a:pt x="1803855" y="2315655"/>
                  <a:pt x="1819306" y="2317586"/>
                  <a:pt x="1830894" y="2317586"/>
                </a:cubicBezTo>
                <a:close/>
                <a:moveTo>
                  <a:pt x="2068446" y="2319518"/>
                </a:moveTo>
                <a:cubicBezTo>
                  <a:pt x="2070378" y="2321449"/>
                  <a:pt x="2070378" y="2323380"/>
                  <a:pt x="2070378" y="2329174"/>
                </a:cubicBezTo>
                <a:cubicBezTo>
                  <a:pt x="2070378" y="2333037"/>
                  <a:pt x="2068446" y="2340762"/>
                  <a:pt x="2064584" y="2344625"/>
                </a:cubicBezTo>
                <a:cubicBezTo>
                  <a:pt x="2062652" y="2348487"/>
                  <a:pt x="2024026" y="2356213"/>
                  <a:pt x="2018232" y="2356213"/>
                </a:cubicBezTo>
                <a:cubicBezTo>
                  <a:pt x="2012438" y="2356213"/>
                  <a:pt x="1996987" y="2350419"/>
                  <a:pt x="1993125" y="2344625"/>
                </a:cubicBezTo>
                <a:cubicBezTo>
                  <a:pt x="1996987" y="2338831"/>
                  <a:pt x="2041408" y="2302136"/>
                  <a:pt x="2041408" y="2302136"/>
                </a:cubicBezTo>
                <a:cubicBezTo>
                  <a:pt x="2047202" y="2302136"/>
                  <a:pt x="2060721" y="2315655"/>
                  <a:pt x="2068446" y="2319518"/>
                </a:cubicBezTo>
                <a:close/>
                <a:moveTo>
                  <a:pt x="1728534" y="2269303"/>
                </a:moveTo>
                <a:lnTo>
                  <a:pt x="1728534" y="2275097"/>
                </a:lnTo>
                <a:cubicBezTo>
                  <a:pt x="1724671" y="2290548"/>
                  <a:pt x="1718877" y="2305998"/>
                  <a:pt x="1707289" y="2321449"/>
                </a:cubicBezTo>
                <a:cubicBezTo>
                  <a:pt x="1608792" y="2450848"/>
                  <a:pt x="1429179" y="2481749"/>
                  <a:pt x="1332612" y="2531963"/>
                </a:cubicBezTo>
                <a:cubicBezTo>
                  <a:pt x="1324887" y="2535826"/>
                  <a:pt x="1315231" y="2535826"/>
                  <a:pt x="1305574" y="2535826"/>
                </a:cubicBezTo>
                <a:cubicBezTo>
                  <a:pt x="1299780" y="2528100"/>
                  <a:pt x="1293986" y="2518444"/>
                  <a:pt x="1292055" y="2510719"/>
                </a:cubicBezTo>
                <a:cubicBezTo>
                  <a:pt x="1290123" y="2506856"/>
                  <a:pt x="1290123" y="2466298"/>
                  <a:pt x="1276604" y="2466298"/>
                </a:cubicBezTo>
                <a:cubicBezTo>
                  <a:pt x="1263085" y="2466298"/>
                  <a:pt x="1239909" y="2520375"/>
                  <a:pt x="1237978" y="2531963"/>
                </a:cubicBezTo>
                <a:cubicBezTo>
                  <a:pt x="1234115" y="2543551"/>
                  <a:pt x="1236046" y="2560933"/>
                  <a:pt x="1230252" y="2574452"/>
                </a:cubicBezTo>
                <a:cubicBezTo>
                  <a:pt x="1226390" y="2584109"/>
                  <a:pt x="1209008" y="2587971"/>
                  <a:pt x="1201283" y="2591834"/>
                </a:cubicBezTo>
                <a:cubicBezTo>
                  <a:pt x="1170381" y="2607285"/>
                  <a:pt x="1143343" y="2620804"/>
                  <a:pt x="1118236" y="2620804"/>
                </a:cubicBezTo>
                <a:cubicBezTo>
                  <a:pt x="1114373" y="2620804"/>
                  <a:pt x="1106648" y="2618873"/>
                  <a:pt x="1100854" y="2618873"/>
                </a:cubicBezTo>
                <a:cubicBezTo>
                  <a:pt x="1100854" y="2618873"/>
                  <a:pt x="1098922" y="2618873"/>
                  <a:pt x="1098922" y="2615010"/>
                </a:cubicBezTo>
                <a:cubicBezTo>
                  <a:pt x="1098922" y="2611147"/>
                  <a:pt x="1176175" y="2572521"/>
                  <a:pt x="1176175" y="2543551"/>
                </a:cubicBezTo>
                <a:cubicBezTo>
                  <a:pt x="1176175" y="2522306"/>
                  <a:pt x="1151068" y="2512650"/>
                  <a:pt x="1141412" y="2512650"/>
                </a:cubicBezTo>
                <a:cubicBezTo>
                  <a:pt x="1118236" y="2512650"/>
                  <a:pt x="1042914" y="2578315"/>
                  <a:pt x="990768" y="2578315"/>
                </a:cubicBezTo>
                <a:cubicBezTo>
                  <a:pt x="979180" y="2578315"/>
                  <a:pt x="963730" y="2570590"/>
                  <a:pt x="952142" y="2564796"/>
                </a:cubicBezTo>
                <a:cubicBezTo>
                  <a:pt x="967593" y="2560933"/>
                  <a:pt x="984974" y="2551276"/>
                  <a:pt x="1002356" y="2543551"/>
                </a:cubicBezTo>
                <a:cubicBezTo>
                  <a:pt x="1058365" y="2516512"/>
                  <a:pt x="1104716" y="2427672"/>
                  <a:pt x="1164587" y="2406427"/>
                </a:cubicBezTo>
                <a:cubicBezTo>
                  <a:pt x="1193557" y="2394839"/>
                  <a:pt x="1230252" y="2387114"/>
                  <a:pt x="1259222" y="2387114"/>
                </a:cubicBezTo>
                <a:cubicBezTo>
                  <a:pt x="1278535" y="2387114"/>
                  <a:pt x="1336475" y="2396771"/>
                  <a:pt x="1336475" y="2396771"/>
                </a:cubicBezTo>
                <a:lnTo>
                  <a:pt x="1392483" y="2396771"/>
                </a:lnTo>
                <a:cubicBezTo>
                  <a:pt x="1413728" y="2400633"/>
                  <a:pt x="1446560" y="2404496"/>
                  <a:pt x="1450423" y="2404496"/>
                </a:cubicBezTo>
                <a:cubicBezTo>
                  <a:pt x="1456217" y="2404496"/>
                  <a:pt x="1481324" y="2402565"/>
                  <a:pt x="1496775" y="2398702"/>
                </a:cubicBezTo>
                <a:cubicBezTo>
                  <a:pt x="1498706" y="2398702"/>
                  <a:pt x="1506431" y="2394839"/>
                  <a:pt x="1510294" y="2394839"/>
                </a:cubicBezTo>
                <a:cubicBezTo>
                  <a:pt x="1539264" y="2387114"/>
                  <a:pt x="1579822" y="2379389"/>
                  <a:pt x="1610723" y="2350419"/>
                </a:cubicBezTo>
                <a:cubicBezTo>
                  <a:pt x="1643555" y="2319518"/>
                  <a:pt x="1649349" y="2284754"/>
                  <a:pt x="1657075" y="2253853"/>
                </a:cubicBezTo>
                <a:cubicBezTo>
                  <a:pt x="1676388" y="2261578"/>
                  <a:pt x="1707289" y="2273166"/>
                  <a:pt x="1728534" y="2269303"/>
                </a:cubicBezTo>
                <a:close/>
                <a:moveTo>
                  <a:pt x="2159218" y="2261578"/>
                </a:moveTo>
                <a:cubicBezTo>
                  <a:pt x="2159218" y="2267372"/>
                  <a:pt x="2155356" y="2273166"/>
                  <a:pt x="2153424" y="2278960"/>
                </a:cubicBezTo>
                <a:cubicBezTo>
                  <a:pt x="2137974" y="2309861"/>
                  <a:pt x="2126386" y="2319518"/>
                  <a:pt x="2105141" y="2319518"/>
                </a:cubicBezTo>
                <a:cubicBezTo>
                  <a:pt x="2099347" y="2319518"/>
                  <a:pt x="2089691" y="2319518"/>
                  <a:pt x="2085828" y="2315655"/>
                </a:cubicBezTo>
                <a:cubicBezTo>
                  <a:pt x="2072309" y="2307930"/>
                  <a:pt x="2054927" y="2286685"/>
                  <a:pt x="2054927" y="2280891"/>
                </a:cubicBezTo>
                <a:cubicBezTo>
                  <a:pt x="2054927" y="2273166"/>
                  <a:pt x="2093553" y="2238402"/>
                  <a:pt x="2099347" y="2236471"/>
                </a:cubicBezTo>
                <a:cubicBezTo>
                  <a:pt x="2103210" y="2234540"/>
                  <a:pt x="2110935" y="2234540"/>
                  <a:pt x="2114798" y="2234540"/>
                </a:cubicBezTo>
                <a:cubicBezTo>
                  <a:pt x="2120592" y="2234540"/>
                  <a:pt x="2159218" y="2244196"/>
                  <a:pt x="2159218" y="2261578"/>
                </a:cubicBezTo>
                <a:close/>
                <a:moveTo>
                  <a:pt x="1888833" y="2253853"/>
                </a:moveTo>
                <a:cubicBezTo>
                  <a:pt x="1888833" y="2263509"/>
                  <a:pt x="1883039" y="2277029"/>
                  <a:pt x="1871451" y="2277029"/>
                </a:cubicBezTo>
                <a:cubicBezTo>
                  <a:pt x="1850207" y="2277029"/>
                  <a:pt x="1807718" y="2251921"/>
                  <a:pt x="1798061" y="2232608"/>
                </a:cubicBezTo>
                <a:cubicBezTo>
                  <a:pt x="1805786" y="2224883"/>
                  <a:pt x="1825100" y="2219089"/>
                  <a:pt x="1840550" y="2219089"/>
                </a:cubicBezTo>
                <a:cubicBezTo>
                  <a:pt x="1857932" y="2219089"/>
                  <a:pt x="1888833" y="2230677"/>
                  <a:pt x="1888833" y="2253853"/>
                </a:cubicBezTo>
                <a:close/>
                <a:moveTo>
                  <a:pt x="1989262" y="2168875"/>
                </a:moveTo>
                <a:lnTo>
                  <a:pt x="1989262" y="2190119"/>
                </a:lnTo>
                <a:lnTo>
                  <a:pt x="1898490" y="2190119"/>
                </a:lnTo>
                <a:lnTo>
                  <a:pt x="1898490" y="2182394"/>
                </a:lnTo>
                <a:cubicBezTo>
                  <a:pt x="1902353" y="2176600"/>
                  <a:pt x="1908147" y="2176600"/>
                  <a:pt x="1913940" y="2174669"/>
                </a:cubicBezTo>
                <a:cubicBezTo>
                  <a:pt x="1921666" y="2172737"/>
                  <a:pt x="1933254" y="2163081"/>
                  <a:pt x="1939048" y="2153424"/>
                </a:cubicBezTo>
                <a:cubicBezTo>
                  <a:pt x="1940979" y="2149561"/>
                  <a:pt x="1952567" y="2128317"/>
                  <a:pt x="1960292" y="2128317"/>
                </a:cubicBezTo>
                <a:cubicBezTo>
                  <a:pt x="1971880" y="2128317"/>
                  <a:pt x="1989262" y="2165012"/>
                  <a:pt x="1989262" y="2168875"/>
                </a:cubicBezTo>
                <a:close/>
                <a:moveTo>
                  <a:pt x="2193982" y="2165012"/>
                </a:moveTo>
                <a:cubicBezTo>
                  <a:pt x="2193982" y="2168875"/>
                  <a:pt x="2192051" y="2174669"/>
                  <a:pt x="2192051" y="2180462"/>
                </a:cubicBezTo>
                <a:cubicBezTo>
                  <a:pt x="2178532" y="2172737"/>
                  <a:pt x="2151493" y="2170806"/>
                  <a:pt x="2151493" y="2151493"/>
                </a:cubicBezTo>
                <a:cubicBezTo>
                  <a:pt x="2151493" y="2141836"/>
                  <a:pt x="2159218" y="2128317"/>
                  <a:pt x="2168875" y="2118660"/>
                </a:cubicBezTo>
                <a:cubicBezTo>
                  <a:pt x="2182394" y="2128317"/>
                  <a:pt x="2193982" y="2151493"/>
                  <a:pt x="2193982" y="2165012"/>
                </a:cubicBezTo>
                <a:close/>
                <a:moveTo>
                  <a:pt x="1850207" y="2141836"/>
                </a:moveTo>
                <a:cubicBezTo>
                  <a:pt x="1850207" y="2149561"/>
                  <a:pt x="1846344" y="2166943"/>
                  <a:pt x="1840550" y="2166943"/>
                </a:cubicBezTo>
                <a:cubicBezTo>
                  <a:pt x="1834756" y="2166943"/>
                  <a:pt x="1801924" y="2141836"/>
                  <a:pt x="1799992" y="2137973"/>
                </a:cubicBezTo>
                <a:cubicBezTo>
                  <a:pt x="1796130" y="2132179"/>
                  <a:pt x="1792267" y="2122523"/>
                  <a:pt x="1792267" y="2118660"/>
                </a:cubicBezTo>
                <a:cubicBezTo>
                  <a:pt x="1792267" y="2112866"/>
                  <a:pt x="1801924" y="2109004"/>
                  <a:pt x="1803855" y="2105141"/>
                </a:cubicBezTo>
                <a:cubicBezTo>
                  <a:pt x="1809649" y="2095484"/>
                  <a:pt x="1815443" y="2083896"/>
                  <a:pt x="1821237" y="2072308"/>
                </a:cubicBezTo>
                <a:cubicBezTo>
                  <a:pt x="1842482" y="2083896"/>
                  <a:pt x="1850207" y="2124454"/>
                  <a:pt x="1850207" y="2141836"/>
                </a:cubicBezTo>
                <a:close/>
                <a:moveTo>
                  <a:pt x="2078103" y="2136042"/>
                </a:moveTo>
                <a:cubicBezTo>
                  <a:pt x="2078103" y="2139905"/>
                  <a:pt x="2078103" y="2153424"/>
                  <a:pt x="2074240" y="2161149"/>
                </a:cubicBezTo>
                <a:cubicBezTo>
                  <a:pt x="2070378" y="2168875"/>
                  <a:pt x="2031751" y="2182394"/>
                  <a:pt x="2022095" y="2182394"/>
                </a:cubicBezTo>
                <a:cubicBezTo>
                  <a:pt x="1998919" y="2182394"/>
                  <a:pt x="2000850" y="2161149"/>
                  <a:pt x="1993125" y="2143767"/>
                </a:cubicBezTo>
                <a:cubicBezTo>
                  <a:pt x="1991193" y="2134111"/>
                  <a:pt x="1983468" y="2126385"/>
                  <a:pt x="1977674" y="2118660"/>
                </a:cubicBezTo>
                <a:cubicBezTo>
                  <a:pt x="1993125" y="2105141"/>
                  <a:pt x="2027888" y="2097416"/>
                  <a:pt x="2045270" y="2068446"/>
                </a:cubicBezTo>
                <a:cubicBezTo>
                  <a:pt x="2070378" y="2087759"/>
                  <a:pt x="2078103" y="2112866"/>
                  <a:pt x="2078103" y="2136042"/>
                </a:cubicBezTo>
                <a:close/>
                <a:moveTo>
                  <a:pt x="1394415" y="2080034"/>
                </a:moveTo>
                <a:cubicBezTo>
                  <a:pt x="1402140" y="2087759"/>
                  <a:pt x="1407934" y="2099347"/>
                  <a:pt x="1411797" y="2112866"/>
                </a:cubicBezTo>
                <a:cubicBezTo>
                  <a:pt x="1425316" y="2157287"/>
                  <a:pt x="1473599" y="2213295"/>
                  <a:pt x="1516088" y="2211364"/>
                </a:cubicBezTo>
                <a:cubicBezTo>
                  <a:pt x="1516088" y="2211364"/>
                  <a:pt x="1518019" y="2211364"/>
                  <a:pt x="1518019" y="2207501"/>
                </a:cubicBezTo>
                <a:cubicBezTo>
                  <a:pt x="1518019" y="2195913"/>
                  <a:pt x="1504500" y="2184325"/>
                  <a:pt x="1504500" y="2165012"/>
                </a:cubicBezTo>
                <a:cubicBezTo>
                  <a:pt x="1504500" y="2143767"/>
                  <a:pt x="1516088" y="2124454"/>
                  <a:pt x="1546989" y="2114798"/>
                </a:cubicBezTo>
                <a:cubicBezTo>
                  <a:pt x="1525745" y="2128317"/>
                  <a:pt x="1519951" y="2145699"/>
                  <a:pt x="1519951" y="2159218"/>
                </a:cubicBezTo>
                <a:cubicBezTo>
                  <a:pt x="1519951" y="2190119"/>
                  <a:pt x="1560508" y="2226814"/>
                  <a:pt x="1560508" y="2248059"/>
                </a:cubicBezTo>
                <a:lnTo>
                  <a:pt x="1560508" y="2257715"/>
                </a:lnTo>
                <a:lnTo>
                  <a:pt x="1552783" y="2257715"/>
                </a:lnTo>
                <a:cubicBezTo>
                  <a:pt x="1543127" y="2253853"/>
                  <a:pt x="1533470" y="2249990"/>
                  <a:pt x="1523813" y="2248059"/>
                </a:cubicBezTo>
                <a:cubicBezTo>
                  <a:pt x="1438835" y="2226814"/>
                  <a:pt x="1384758" y="2116729"/>
                  <a:pt x="1373170" y="2052995"/>
                </a:cubicBezTo>
                <a:cubicBezTo>
                  <a:pt x="1380896" y="2060720"/>
                  <a:pt x="1388621" y="2070377"/>
                  <a:pt x="1394415" y="2080034"/>
                </a:cubicBezTo>
                <a:close/>
                <a:moveTo>
                  <a:pt x="2155356" y="2091622"/>
                </a:moveTo>
                <a:cubicBezTo>
                  <a:pt x="2155356" y="2126385"/>
                  <a:pt x="2126386" y="2155355"/>
                  <a:pt x="2099347" y="2163081"/>
                </a:cubicBezTo>
                <a:lnTo>
                  <a:pt x="2093553" y="2163081"/>
                </a:lnTo>
                <a:lnTo>
                  <a:pt x="2093553" y="2120592"/>
                </a:lnTo>
                <a:cubicBezTo>
                  <a:pt x="2089691" y="2107072"/>
                  <a:pt x="2076172" y="2076171"/>
                  <a:pt x="2076172" y="2072308"/>
                </a:cubicBezTo>
                <a:cubicBezTo>
                  <a:pt x="2076172" y="2066514"/>
                  <a:pt x="2074240" y="2064583"/>
                  <a:pt x="2080034" y="2062652"/>
                </a:cubicBezTo>
                <a:cubicBezTo>
                  <a:pt x="2081966" y="2060720"/>
                  <a:pt x="2089691" y="2062652"/>
                  <a:pt x="2095485" y="2058789"/>
                </a:cubicBezTo>
                <a:cubicBezTo>
                  <a:pt x="2114798" y="2047201"/>
                  <a:pt x="2112867" y="2039476"/>
                  <a:pt x="2124455" y="2039476"/>
                </a:cubicBezTo>
                <a:cubicBezTo>
                  <a:pt x="2149562" y="2039476"/>
                  <a:pt x="2155356" y="2087759"/>
                  <a:pt x="2155356" y="2091622"/>
                </a:cubicBezTo>
                <a:close/>
                <a:moveTo>
                  <a:pt x="1929391" y="2041407"/>
                </a:moveTo>
                <a:cubicBezTo>
                  <a:pt x="1930028" y="2042045"/>
                  <a:pt x="1930241" y="2042257"/>
                  <a:pt x="1930241" y="2042489"/>
                </a:cubicBezTo>
                <a:cubicBezTo>
                  <a:pt x="1930241" y="2042914"/>
                  <a:pt x="1929391" y="2043339"/>
                  <a:pt x="1929391" y="2047201"/>
                </a:cubicBezTo>
                <a:cubicBezTo>
                  <a:pt x="1929391" y="2052995"/>
                  <a:pt x="1944842" y="2078102"/>
                  <a:pt x="1944842" y="2099347"/>
                </a:cubicBezTo>
                <a:cubicBezTo>
                  <a:pt x="1944842" y="2124454"/>
                  <a:pt x="1917803" y="2168875"/>
                  <a:pt x="1884971" y="2168875"/>
                </a:cubicBezTo>
                <a:cubicBezTo>
                  <a:pt x="1857932" y="2168875"/>
                  <a:pt x="1867589" y="2132179"/>
                  <a:pt x="1863726" y="2122523"/>
                </a:cubicBezTo>
                <a:cubicBezTo>
                  <a:pt x="1856001" y="2103210"/>
                  <a:pt x="1850207" y="2087759"/>
                  <a:pt x="1846344" y="2070377"/>
                </a:cubicBezTo>
                <a:cubicBezTo>
                  <a:pt x="1857932" y="2066514"/>
                  <a:pt x="1869520" y="2060720"/>
                  <a:pt x="1881108" y="2052995"/>
                </a:cubicBezTo>
                <a:cubicBezTo>
                  <a:pt x="1890765" y="2045270"/>
                  <a:pt x="1900421" y="2033682"/>
                  <a:pt x="1910078" y="2033682"/>
                </a:cubicBezTo>
                <a:cubicBezTo>
                  <a:pt x="1913940" y="2033682"/>
                  <a:pt x="1923597" y="2037545"/>
                  <a:pt x="1929391" y="2041407"/>
                </a:cubicBezTo>
                <a:close/>
                <a:moveTo>
                  <a:pt x="2217158" y="2062652"/>
                </a:moveTo>
                <a:cubicBezTo>
                  <a:pt x="2221021" y="2064583"/>
                  <a:pt x="2222952" y="2068446"/>
                  <a:pt x="2222952" y="2074240"/>
                </a:cubicBezTo>
                <a:cubicBezTo>
                  <a:pt x="2222952" y="2087759"/>
                  <a:pt x="2193982" y="2097416"/>
                  <a:pt x="2186257" y="2097416"/>
                </a:cubicBezTo>
                <a:cubicBezTo>
                  <a:pt x="2180463" y="2097416"/>
                  <a:pt x="2174669" y="2095484"/>
                  <a:pt x="2172738" y="2093553"/>
                </a:cubicBezTo>
                <a:cubicBezTo>
                  <a:pt x="2166944" y="2083896"/>
                  <a:pt x="2166944" y="2070377"/>
                  <a:pt x="2163081" y="2062652"/>
                </a:cubicBezTo>
                <a:cubicBezTo>
                  <a:pt x="2161150" y="2054927"/>
                  <a:pt x="2153424" y="2047201"/>
                  <a:pt x="2153424" y="2041407"/>
                </a:cubicBezTo>
                <a:cubicBezTo>
                  <a:pt x="2153424" y="2035613"/>
                  <a:pt x="2174669" y="2025957"/>
                  <a:pt x="2178532" y="2025957"/>
                </a:cubicBezTo>
                <a:cubicBezTo>
                  <a:pt x="2188188" y="2025957"/>
                  <a:pt x="2209433" y="2052995"/>
                  <a:pt x="2217158" y="2062652"/>
                </a:cubicBezTo>
                <a:close/>
                <a:moveTo>
                  <a:pt x="1678319" y="2045270"/>
                </a:moveTo>
                <a:cubicBezTo>
                  <a:pt x="1678319" y="2051064"/>
                  <a:pt x="1674457" y="2056858"/>
                  <a:pt x="1674457" y="2062652"/>
                </a:cubicBezTo>
                <a:cubicBezTo>
                  <a:pt x="1674457" y="2066514"/>
                  <a:pt x="1676388" y="2068446"/>
                  <a:pt x="1678319" y="2072308"/>
                </a:cubicBezTo>
                <a:cubicBezTo>
                  <a:pt x="1670594" y="2072308"/>
                  <a:pt x="1660937" y="2074240"/>
                  <a:pt x="1653212" y="2072308"/>
                </a:cubicBezTo>
                <a:lnTo>
                  <a:pt x="1653212" y="2060720"/>
                </a:lnTo>
                <a:cubicBezTo>
                  <a:pt x="1659006" y="2049133"/>
                  <a:pt x="1664800" y="2037545"/>
                  <a:pt x="1672525" y="2025957"/>
                </a:cubicBezTo>
                <a:cubicBezTo>
                  <a:pt x="1678319" y="2035613"/>
                  <a:pt x="1678319" y="2037545"/>
                  <a:pt x="1678319" y="2045270"/>
                </a:cubicBezTo>
                <a:close/>
                <a:moveTo>
                  <a:pt x="1691838" y="2043339"/>
                </a:moveTo>
                <a:cubicBezTo>
                  <a:pt x="1691838" y="2035613"/>
                  <a:pt x="1691838" y="2025957"/>
                  <a:pt x="1689907" y="2000849"/>
                </a:cubicBezTo>
                <a:cubicBezTo>
                  <a:pt x="1695701" y="2000849"/>
                  <a:pt x="1703426" y="1998918"/>
                  <a:pt x="1711152" y="1995056"/>
                </a:cubicBezTo>
                <a:cubicBezTo>
                  <a:pt x="1705358" y="2006643"/>
                  <a:pt x="1705358" y="2029819"/>
                  <a:pt x="1691838" y="2043339"/>
                </a:cubicBezTo>
                <a:close/>
                <a:moveTo>
                  <a:pt x="1606860" y="2024025"/>
                </a:moveTo>
                <a:cubicBezTo>
                  <a:pt x="1606860" y="2033682"/>
                  <a:pt x="1601066" y="2043339"/>
                  <a:pt x="1595272" y="2043339"/>
                </a:cubicBezTo>
                <a:cubicBezTo>
                  <a:pt x="1581753" y="2043339"/>
                  <a:pt x="1570165" y="2029819"/>
                  <a:pt x="1570165" y="2022094"/>
                </a:cubicBezTo>
                <a:cubicBezTo>
                  <a:pt x="1570165" y="2016300"/>
                  <a:pt x="1577890" y="2004712"/>
                  <a:pt x="1583684" y="1995056"/>
                </a:cubicBezTo>
                <a:cubicBezTo>
                  <a:pt x="1595272" y="1998918"/>
                  <a:pt x="1606860" y="2016300"/>
                  <a:pt x="1606860" y="2024025"/>
                </a:cubicBezTo>
                <a:close/>
                <a:moveTo>
                  <a:pt x="1805786" y="2056858"/>
                </a:moveTo>
                <a:cubicBezTo>
                  <a:pt x="1805786" y="2074240"/>
                  <a:pt x="1801924" y="2105141"/>
                  <a:pt x="1774885" y="2107072"/>
                </a:cubicBezTo>
                <a:cubicBezTo>
                  <a:pt x="1763297" y="2085828"/>
                  <a:pt x="1761366" y="2064583"/>
                  <a:pt x="1757503" y="2043339"/>
                </a:cubicBezTo>
                <a:cubicBezTo>
                  <a:pt x="1757503" y="1991193"/>
                  <a:pt x="1759435" y="1987330"/>
                  <a:pt x="1759435" y="1985399"/>
                </a:cubicBezTo>
                <a:cubicBezTo>
                  <a:pt x="1798061" y="1995056"/>
                  <a:pt x="1805786" y="2031751"/>
                  <a:pt x="1805786" y="2056858"/>
                </a:cubicBezTo>
                <a:close/>
                <a:moveTo>
                  <a:pt x="2172738" y="2010506"/>
                </a:moveTo>
                <a:cubicBezTo>
                  <a:pt x="2172738" y="2018231"/>
                  <a:pt x="2153424" y="2020163"/>
                  <a:pt x="2151493" y="2020163"/>
                </a:cubicBezTo>
                <a:cubicBezTo>
                  <a:pt x="2143768" y="2020163"/>
                  <a:pt x="2137974" y="2014369"/>
                  <a:pt x="2137974" y="2010506"/>
                </a:cubicBezTo>
                <a:cubicBezTo>
                  <a:pt x="2137974" y="2002781"/>
                  <a:pt x="2143768" y="2008575"/>
                  <a:pt x="2143768" y="1993124"/>
                </a:cubicBezTo>
                <a:cubicBezTo>
                  <a:pt x="2143768" y="1989262"/>
                  <a:pt x="2143768" y="1983468"/>
                  <a:pt x="2145699" y="1979605"/>
                </a:cubicBezTo>
                <a:cubicBezTo>
                  <a:pt x="2155356" y="1981536"/>
                  <a:pt x="2172738" y="2004712"/>
                  <a:pt x="2172738" y="2010506"/>
                </a:cubicBezTo>
                <a:close/>
                <a:moveTo>
                  <a:pt x="1906215" y="1983468"/>
                </a:moveTo>
                <a:cubicBezTo>
                  <a:pt x="1906215" y="2025957"/>
                  <a:pt x="1871451" y="2054927"/>
                  <a:pt x="1838619" y="2054927"/>
                </a:cubicBezTo>
                <a:cubicBezTo>
                  <a:pt x="1834756" y="2054927"/>
                  <a:pt x="1825100" y="2051064"/>
                  <a:pt x="1821237" y="2045270"/>
                </a:cubicBezTo>
                <a:cubicBezTo>
                  <a:pt x="1817374" y="2037545"/>
                  <a:pt x="1815443" y="2025957"/>
                  <a:pt x="1811580" y="2018231"/>
                </a:cubicBezTo>
                <a:cubicBezTo>
                  <a:pt x="1807718" y="2006643"/>
                  <a:pt x="1799992" y="1996987"/>
                  <a:pt x="1794198" y="1985399"/>
                </a:cubicBezTo>
                <a:cubicBezTo>
                  <a:pt x="1823168" y="1983468"/>
                  <a:pt x="1863726" y="1975742"/>
                  <a:pt x="1894627" y="1937116"/>
                </a:cubicBezTo>
                <a:cubicBezTo>
                  <a:pt x="1898490" y="1942910"/>
                  <a:pt x="1906215" y="1975742"/>
                  <a:pt x="1906215" y="1983468"/>
                </a:cubicBezTo>
                <a:close/>
                <a:moveTo>
                  <a:pt x="2132180" y="1993124"/>
                </a:moveTo>
                <a:cubicBezTo>
                  <a:pt x="2132180" y="2018231"/>
                  <a:pt x="2089691" y="2051064"/>
                  <a:pt x="2072309" y="2051064"/>
                </a:cubicBezTo>
                <a:cubicBezTo>
                  <a:pt x="2068446" y="2051064"/>
                  <a:pt x="2054927" y="2047201"/>
                  <a:pt x="2054927" y="2041407"/>
                </a:cubicBezTo>
                <a:cubicBezTo>
                  <a:pt x="2054927" y="2035613"/>
                  <a:pt x="2062652" y="2020163"/>
                  <a:pt x="2062652" y="2016300"/>
                </a:cubicBezTo>
                <a:cubicBezTo>
                  <a:pt x="2062652" y="2010506"/>
                  <a:pt x="2047202" y="1975742"/>
                  <a:pt x="2047202" y="1971880"/>
                </a:cubicBezTo>
                <a:cubicBezTo>
                  <a:pt x="2047202" y="1942910"/>
                  <a:pt x="2091622" y="1958360"/>
                  <a:pt x="2093553" y="1933253"/>
                </a:cubicBezTo>
                <a:cubicBezTo>
                  <a:pt x="2128317" y="1923597"/>
                  <a:pt x="2132180" y="1973811"/>
                  <a:pt x="2132180" y="1993124"/>
                </a:cubicBezTo>
                <a:close/>
                <a:moveTo>
                  <a:pt x="1048708" y="2081965"/>
                </a:moveTo>
                <a:cubicBezTo>
                  <a:pt x="1050639" y="2080034"/>
                  <a:pt x="1050639" y="2081965"/>
                  <a:pt x="1050639" y="2076171"/>
                </a:cubicBezTo>
                <a:cubicBezTo>
                  <a:pt x="1050639" y="2072308"/>
                  <a:pt x="1039051" y="2039476"/>
                  <a:pt x="1039051" y="2035613"/>
                </a:cubicBezTo>
                <a:cubicBezTo>
                  <a:pt x="1039051" y="2025957"/>
                  <a:pt x="1039051" y="2020163"/>
                  <a:pt x="1048708" y="2010506"/>
                </a:cubicBezTo>
                <a:cubicBezTo>
                  <a:pt x="1040983" y="2052995"/>
                  <a:pt x="1087335" y="2081965"/>
                  <a:pt x="1110510" y="2099347"/>
                </a:cubicBezTo>
                <a:lnTo>
                  <a:pt x="1110510" y="2109004"/>
                </a:lnTo>
                <a:cubicBezTo>
                  <a:pt x="1073815" y="2107072"/>
                  <a:pt x="1071884" y="2109004"/>
                  <a:pt x="1069953" y="2109004"/>
                </a:cubicBezTo>
                <a:cubicBezTo>
                  <a:pt x="1058365" y="2107072"/>
                  <a:pt x="1044845" y="2107072"/>
                  <a:pt x="1035189" y="2105141"/>
                </a:cubicBezTo>
                <a:cubicBezTo>
                  <a:pt x="1023601" y="2103210"/>
                  <a:pt x="1008150" y="2097416"/>
                  <a:pt x="998494" y="2091622"/>
                </a:cubicBezTo>
                <a:cubicBezTo>
                  <a:pt x="932829" y="2051064"/>
                  <a:pt x="934760" y="1979605"/>
                  <a:pt x="915447" y="1929391"/>
                </a:cubicBezTo>
                <a:cubicBezTo>
                  <a:pt x="948279" y="1979605"/>
                  <a:pt x="969524" y="2080034"/>
                  <a:pt x="1048708" y="2081965"/>
                </a:cubicBezTo>
                <a:close/>
                <a:moveTo>
                  <a:pt x="1572096" y="1966086"/>
                </a:moveTo>
                <a:cubicBezTo>
                  <a:pt x="1572096" y="1983468"/>
                  <a:pt x="1566302" y="2022094"/>
                  <a:pt x="1541195" y="2022094"/>
                </a:cubicBezTo>
                <a:cubicBezTo>
                  <a:pt x="1537333" y="2022094"/>
                  <a:pt x="1533470" y="2022094"/>
                  <a:pt x="1531539" y="2018231"/>
                </a:cubicBezTo>
                <a:cubicBezTo>
                  <a:pt x="1521882" y="2004712"/>
                  <a:pt x="1518019" y="1987330"/>
                  <a:pt x="1510294" y="1971880"/>
                </a:cubicBezTo>
                <a:cubicBezTo>
                  <a:pt x="1506431" y="1973811"/>
                  <a:pt x="1502569" y="1975742"/>
                  <a:pt x="1502569" y="1981536"/>
                </a:cubicBezTo>
                <a:cubicBezTo>
                  <a:pt x="1502569" y="1985399"/>
                  <a:pt x="1508363" y="1989262"/>
                  <a:pt x="1508363" y="1995056"/>
                </a:cubicBezTo>
                <a:lnTo>
                  <a:pt x="1508363" y="2006643"/>
                </a:lnTo>
                <a:cubicBezTo>
                  <a:pt x="1506431" y="2008575"/>
                  <a:pt x="1506431" y="2008575"/>
                  <a:pt x="1502569" y="2008575"/>
                </a:cubicBezTo>
                <a:cubicBezTo>
                  <a:pt x="1489050" y="2008575"/>
                  <a:pt x="1465874" y="2004712"/>
                  <a:pt x="1465874" y="1987330"/>
                </a:cubicBezTo>
                <a:cubicBezTo>
                  <a:pt x="1465874" y="1983468"/>
                  <a:pt x="1469736" y="1973811"/>
                  <a:pt x="1473599" y="1966086"/>
                </a:cubicBezTo>
                <a:cubicBezTo>
                  <a:pt x="1483256" y="1964154"/>
                  <a:pt x="1494844" y="1962223"/>
                  <a:pt x="1504500" y="1954498"/>
                </a:cubicBezTo>
                <a:cubicBezTo>
                  <a:pt x="1519951" y="1940979"/>
                  <a:pt x="1543127" y="1912009"/>
                  <a:pt x="1546989" y="1912009"/>
                </a:cubicBezTo>
                <a:cubicBezTo>
                  <a:pt x="1564371" y="1912009"/>
                  <a:pt x="1572096" y="1964154"/>
                  <a:pt x="1572096" y="1966086"/>
                </a:cubicBezTo>
                <a:close/>
                <a:moveTo>
                  <a:pt x="1243772" y="1948704"/>
                </a:moveTo>
                <a:lnTo>
                  <a:pt x="1220596" y="1948704"/>
                </a:lnTo>
                <a:cubicBezTo>
                  <a:pt x="1214802" y="1944841"/>
                  <a:pt x="1193557" y="1940979"/>
                  <a:pt x="1193557" y="1931322"/>
                </a:cubicBezTo>
                <a:cubicBezTo>
                  <a:pt x="1193557" y="1925528"/>
                  <a:pt x="1197420" y="1912009"/>
                  <a:pt x="1205145" y="1912009"/>
                </a:cubicBezTo>
                <a:cubicBezTo>
                  <a:pt x="1228321" y="1912009"/>
                  <a:pt x="1236046" y="1927459"/>
                  <a:pt x="1243772" y="1948704"/>
                </a:cubicBezTo>
                <a:close/>
                <a:moveTo>
                  <a:pt x="2222952" y="1950635"/>
                </a:moveTo>
                <a:cubicBezTo>
                  <a:pt x="2244197" y="1991193"/>
                  <a:pt x="2269304" y="2037545"/>
                  <a:pt x="2277029" y="2081965"/>
                </a:cubicBezTo>
                <a:cubicBezTo>
                  <a:pt x="2263510" y="2078102"/>
                  <a:pt x="2248059" y="2072308"/>
                  <a:pt x="2236471" y="2060720"/>
                </a:cubicBezTo>
                <a:cubicBezTo>
                  <a:pt x="2201708" y="2029819"/>
                  <a:pt x="2168875" y="1987330"/>
                  <a:pt x="2151493" y="1956429"/>
                </a:cubicBezTo>
                <a:cubicBezTo>
                  <a:pt x="2143768" y="1940979"/>
                  <a:pt x="2136043" y="1942910"/>
                  <a:pt x="2136043" y="1933253"/>
                </a:cubicBezTo>
                <a:cubicBezTo>
                  <a:pt x="2136043" y="1913940"/>
                  <a:pt x="2176600" y="1902352"/>
                  <a:pt x="2180463" y="1902352"/>
                </a:cubicBezTo>
                <a:cubicBezTo>
                  <a:pt x="2205570" y="1902352"/>
                  <a:pt x="2217158" y="1937116"/>
                  <a:pt x="2222952" y="1950635"/>
                </a:cubicBezTo>
                <a:close/>
                <a:moveTo>
                  <a:pt x="1734327" y="1925528"/>
                </a:moveTo>
                <a:cubicBezTo>
                  <a:pt x="1734327" y="1950635"/>
                  <a:pt x="1709220" y="1971880"/>
                  <a:pt x="1689907" y="1996987"/>
                </a:cubicBezTo>
                <a:cubicBezTo>
                  <a:pt x="1674457" y="1983468"/>
                  <a:pt x="1668663" y="1968017"/>
                  <a:pt x="1668663" y="1956429"/>
                </a:cubicBezTo>
                <a:cubicBezTo>
                  <a:pt x="1668663" y="1931322"/>
                  <a:pt x="1711152" y="1917803"/>
                  <a:pt x="1726602" y="1902352"/>
                </a:cubicBezTo>
                <a:cubicBezTo>
                  <a:pt x="1728534" y="1904283"/>
                  <a:pt x="1734327" y="1921665"/>
                  <a:pt x="1734327" y="1925528"/>
                </a:cubicBezTo>
                <a:close/>
                <a:moveTo>
                  <a:pt x="1342269" y="1956429"/>
                </a:moveTo>
                <a:cubicBezTo>
                  <a:pt x="1342269" y="1964154"/>
                  <a:pt x="1334544" y="1968017"/>
                  <a:pt x="1330681" y="1968017"/>
                </a:cubicBezTo>
                <a:cubicBezTo>
                  <a:pt x="1311368" y="1968017"/>
                  <a:pt x="1270810" y="1956429"/>
                  <a:pt x="1263085" y="1948704"/>
                </a:cubicBezTo>
                <a:cubicBezTo>
                  <a:pt x="1247634" y="1935185"/>
                  <a:pt x="1249566" y="1910077"/>
                  <a:pt x="1228321" y="1913940"/>
                </a:cubicBezTo>
                <a:cubicBezTo>
                  <a:pt x="1239909" y="1892695"/>
                  <a:pt x="1270810" y="1873382"/>
                  <a:pt x="1290123" y="1873382"/>
                </a:cubicBezTo>
                <a:cubicBezTo>
                  <a:pt x="1326818" y="1873382"/>
                  <a:pt x="1342269" y="1937116"/>
                  <a:pt x="1342269" y="1956429"/>
                </a:cubicBezTo>
                <a:close/>
                <a:moveTo>
                  <a:pt x="2174669" y="1879176"/>
                </a:moveTo>
                <a:cubicBezTo>
                  <a:pt x="2170806" y="1883039"/>
                  <a:pt x="2130249" y="1912009"/>
                  <a:pt x="2120592" y="1912009"/>
                </a:cubicBezTo>
                <a:cubicBezTo>
                  <a:pt x="2114798" y="1912009"/>
                  <a:pt x="2110935" y="1910077"/>
                  <a:pt x="2110935" y="1904283"/>
                </a:cubicBezTo>
                <a:cubicBezTo>
                  <a:pt x="2110935" y="1888833"/>
                  <a:pt x="2149562" y="1869520"/>
                  <a:pt x="2159218" y="1869520"/>
                </a:cubicBezTo>
                <a:cubicBezTo>
                  <a:pt x="2165012" y="1869520"/>
                  <a:pt x="2170806" y="1873382"/>
                  <a:pt x="2174669" y="1879176"/>
                </a:cubicBezTo>
                <a:close/>
                <a:moveTo>
                  <a:pt x="1637761" y="1879176"/>
                </a:moveTo>
                <a:cubicBezTo>
                  <a:pt x="1637761" y="1910077"/>
                  <a:pt x="1639693" y="1912009"/>
                  <a:pt x="1639693" y="1915871"/>
                </a:cubicBezTo>
                <a:cubicBezTo>
                  <a:pt x="1639693" y="1929391"/>
                  <a:pt x="1622311" y="1952566"/>
                  <a:pt x="1630036" y="1964154"/>
                </a:cubicBezTo>
                <a:cubicBezTo>
                  <a:pt x="1635830" y="1960292"/>
                  <a:pt x="1641624" y="1952566"/>
                  <a:pt x="1647418" y="1952566"/>
                </a:cubicBezTo>
                <a:cubicBezTo>
                  <a:pt x="1659006" y="1952566"/>
                  <a:pt x="1662869" y="1989262"/>
                  <a:pt x="1662869" y="1995056"/>
                </a:cubicBezTo>
                <a:cubicBezTo>
                  <a:pt x="1662869" y="2012437"/>
                  <a:pt x="1653212" y="2052995"/>
                  <a:pt x="1626173" y="2056858"/>
                </a:cubicBezTo>
                <a:lnTo>
                  <a:pt x="1622311" y="2054927"/>
                </a:lnTo>
                <a:cubicBezTo>
                  <a:pt x="1626173" y="2033682"/>
                  <a:pt x="1610723" y="2012437"/>
                  <a:pt x="1610723" y="1993124"/>
                </a:cubicBezTo>
                <a:cubicBezTo>
                  <a:pt x="1610723" y="1983468"/>
                  <a:pt x="1612654" y="1973811"/>
                  <a:pt x="1628105" y="1964154"/>
                </a:cubicBezTo>
                <a:cubicBezTo>
                  <a:pt x="1626173" y="1962223"/>
                  <a:pt x="1628105" y="1962223"/>
                  <a:pt x="1622311" y="1962223"/>
                </a:cubicBezTo>
                <a:cubicBezTo>
                  <a:pt x="1618448" y="1962223"/>
                  <a:pt x="1601066" y="1971880"/>
                  <a:pt x="1597204" y="1971880"/>
                </a:cubicBezTo>
                <a:cubicBezTo>
                  <a:pt x="1581753" y="1971880"/>
                  <a:pt x="1577890" y="1935185"/>
                  <a:pt x="1574028" y="1927459"/>
                </a:cubicBezTo>
                <a:cubicBezTo>
                  <a:pt x="1572096" y="1921665"/>
                  <a:pt x="1570165" y="1913940"/>
                  <a:pt x="1566302" y="1908146"/>
                </a:cubicBezTo>
                <a:cubicBezTo>
                  <a:pt x="1575959" y="1898489"/>
                  <a:pt x="1614586" y="1869520"/>
                  <a:pt x="1630036" y="1869520"/>
                </a:cubicBezTo>
                <a:cubicBezTo>
                  <a:pt x="1631967" y="1869520"/>
                  <a:pt x="1635830" y="1869520"/>
                  <a:pt x="1637761" y="1879176"/>
                </a:cubicBezTo>
                <a:close/>
                <a:moveTo>
                  <a:pt x="2016301" y="1929391"/>
                </a:moveTo>
                <a:cubicBezTo>
                  <a:pt x="2016301" y="1948704"/>
                  <a:pt x="1996987" y="1985399"/>
                  <a:pt x="1996987" y="1987330"/>
                </a:cubicBezTo>
                <a:cubicBezTo>
                  <a:pt x="1996987" y="1991193"/>
                  <a:pt x="1998919" y="1991193"/>
                  <a:pt x="2000850" y="1993124"/>
                </a:cubicBezTo>
                <a:lnTo>
                  <a:pt x="2006644" y="1993124"/>
                </a:lnTo>
                <a:cubicBezTo>
                  <a:pt x="2012438" y="1985399"/>
                  <a:pt x="2020163" y="1969948"/>
                  <a:pt x="2025957" y="1969948"/>
                </a:cubicBezTo>
                <a:cubicBezTo>
                  <a:pt x="2045270" y="1969948"/>
                  <a:pt x="2043339" y="2010506"/>
                  <a:pt x="2043339" y="2012437"/>
                </a:cubicBezTo>
                <a:cubicBezTo>
                  <a:pt x="2043339" y="2056858"/>
                  <a:pt x="2025957" y="2080034"/>
                  <a:pt x="1966086" y="2105141"/>
                </a:cubicBezTo>
                <a:cubicBezTo>
                  <a:pt x="1950636" y="2085828"/>
                  <a:pt x="1964155" y="2056858"/>
                  <a:pt x="1935185" y="2041407"/>
                </a:cubicBezTo>
                <a:cubicBezTo>
                  <a:pt x="1944842" y="2014369"/>
                  <a:pt x="1973811" y="2024025"/>
                  <a:pt x="1993125" y="2006643"/>
                </a:cubicBezTo>
                <a:lnTo>
                  <a:pt x="1993125" y="1996987"/>
                </a:lnTo>
                <a:cubicBezTo>
                  <a:pt x="1973811" y="2002781"/>
                  <a:pt x="1942910" y="2008575"/>
                  <a:pt x="1939048" y="2008575"/>
                </a:cubicBezTo>
                <a:cubicBezTo>
                  <a:pt x="1913940" y="2008575"/>
                  <a:pt x="1912009" y="1981536"/>
                  <a:pt x="1912009" y="1964154"/>
                </a:cubicBezTo>
                <a:lnTo>
                  <a:pt x="1912009" y="1927459"/>
                </a:lnTo>
                <a:cubicBezTo>
                  <a:pt x="1917803" y="1915871"/>
                  <a:pt x="1937116" y="1912009"/>
                  <a:pt x="1946773" y="1906215"/>
                </a:cubicBezTo>
                <a:cubicBezTo>
                  <a:pt x="1960292" y="1896558"/>
                  <a:pt x="1979605" y="1867588"/>
                  <a:pt x="1983468" y="1867588"/>
                </a:cubicBezTo>
                <a:cubicBezTo>
                  <a:pt x="2008575" y="1867588"/>
                  <a:pt x="2016301" y="1929391"/>
                  <a:pt x="2016301" y="1929391"/>
                </a:cubicBezTo>
                <a:close/>
                <a:moveTo>
                  <a:pt x="2008575" y="1859863"/>
                </a:moveTo>
                <a:cubicBezTo>
                  <a:pt x="2010507" y="1859863"/>
                  <a:pt x="2093553" y="1894627"/>
                  <a:pt x="2093553" y="1917803"/>
                </a:cubicBezTo>
                <a:cubicBezTo>
                  <a:pt x="2093553" y="1923597"/>
                  <a:pt x="2091622" y="1927459"/>
                  <a:pt x="2091622" y="1931322"/>
                </a:cubicBezTo>
                <a:cubicBezTo>
                  <a:pt x="2072309" y="1931322"/>
                  <a:pt x="2056858" y="1946772"/>
                  <a:pt x="2043339" y="1946772"/>
                </a:cubicBezTo>
                <a:cubicBezTo>
                  <a:pt x="2039476" y="1946772"/>
                  <a:pt x="2035614" y="1944841"/>
                  <a:pt x="2033682" y="1940979"/>
                </a:cubicBezTo>
                <a:cubicBezTo>
                  <a:pt x="2020163" y="1931322"/>
                  <a:pt x="2029820" y="1913940"/>
                  <a:pt x="2024026" y="1898489"/>
                </a:cubicBezTo>
                <a:cubicBezTo>
                  <a:pt x="2020163" y="1884970"/>
                  <a:pt x="2010507" y="1873382"/>
                  <a:pt x="2004713" y="1859863"/>
                </a:cubicBezTo>
                <a:lnTo>
                  <a:pt x="2008575" y="1859863"/>
                </a:lnTo>
                <a:close/>
                <a:moveTo>
                  <a:pt x="1964155" y="1859863"/>
                </a:moveTo>
                <a:cubicBezTo>
                  <a:pt x="1964155" y="1884970"/>
                  <a:pt x="1929391" y="1906215"/>
                  <a:pt x="1912009" y="1906215"/>
                </a:cubicBezTo>
                <a:cubicBezTo>
                  <a:pt x="1896559" y="1906215"/>
                  <a:pt x="1900421" y="1883039"/>
                  <a:pt x="1900421" y="1881108"/>
                </a:cubicBezTo>
                <a:lnTo>
                  <a:pt x="1900421" y="1867588"/>
                </a:lnTo>
                <a:cubicBezTo>
                  <a:pt x="1902353" y="1863726"/>
                  <a:pt x="1904284" y="1856000"/>
                  <a:pt x="1910078" y="1856000"/>
                </a:cubicBezTo>
                <a:cubicBezTo>
                  <a:pt x="1915872" y="1854069"/>
                  <a:pt x="1923597" y="1856000"/>
                  <a:pt x="1929391" y="1856000"/>
                </a:cubicBezTo>
                <a:cubicBezTo>
                  <a:pt x="1937116" y="1856000"/>
                  <a:pt x="1944842" y="1852138"/>
                  <a:pt x="1950636" y="1852138"/>
                </a:cubicBezTo>
                <a:cubicBezTo>
                  <a:pt x="1958361" y="1852138"/>
                  <a:pt x="1964155" y="1850206"/>
                  <a:pt x="1964155" y="1859863"/>
                </a:cubicBezTo>
                <a:close/>
                <a:moveTo>
                  <a:pt x="2383252" y="1856000"/>
                </a:moveTo>
                <a:cubicBezTo>
                  <a:pt x="2383252" y="1859863"/>
                  <a:pt x="2387114" y="1857932"/>
                  <a:pt x="2387114" y="1859863"/>
                </a:cubicBezTo>
                <a:cubicBezTo>
                  <a:pt x="2390977" y="1863726"/>
                  <a:pt x="2392908" y="1867588"/>
                  <a:pt x="2392908" y="1873382"/>
                </a:cubicBezTo>
                <a:cubicBezTo>
                  <a:pt x="2392908" y="1883039"/>
                  <a:pt x="2389046" y="1884970"/>
                  <a:pt x="2387114" y="1888833"/>
                </a:cubicBezTo>
                <a:cubicBezTo>
                  <a:pt x="2381321" y="1881108"/>
                  <a:pt x="2373595" y="1865657"/>
                  <a:pt x="2373595" y="1861794"/>
                </a:cubicBezTo>
                <a:lnTo>
                  <a:pt x="2373595" y="1846344"/>
                </a:lnTo>
                <a:cubicBezTo>
                  <a:pt x="2383252" y="1846344"/>
                  <a:pt x="2383252" y="1850206"/>
                  <a:pt x="2383252" y="1856000"/>
                </a:cubicBezTo>
                <a:close/>
                <a:moveTo>
                  <a:pt x="853644" y="1890764"/>
                </a:moveTo>
                <a:cubicBezTo>
                  <a:pt x="867164" y="1908146"/>
                  <a:pt x="872958" y="1929391"/>
                  <a:pt x="880683" y="1948704"/>
                </a:cubicBezTo>
                <a:cubicBezTo>
                  <a:pt x="898065" y="1993124"/>
                  <a:pt x="901928" y="2037545"/>
                  <a:pt x="938623" y="2081965"/>
                </a:cubicBezTo>
                <a:cubicBezTo>
                  <a:pt x="963730" y="2112866"/>
                  <a:pt x="1000425" y="2122523"/>
                  <a:pt x="1027463" y="2126385"/>
                </a:cubicBezTo>
                <a:cubicBezTo>
                  <a:pt x="1056433" y="2130248"/>
                  <a:pt x="1096991" y="2118660"/>
                  <a:pt x="1125961" y="2134111"/>
                </a:cubicBezTo>
                <a:cubicBezTo>
                  <a:pt x="1129824" y="2141836"/>
                  <a:pt x="1129824" y="2151493"/>
                  <a:pt x="1129824" y="2155355"/>
                </a:cubicBezTo>
                <a:cubicBezTo>
                  <a:pt x="1129824" y="2224883"/>
                  <a:pt x="1079609" y="2288617"/>
                  <a:pt x="988837" y="2309861"/>
                </a:cubicBezTo>
                <a:cubicBezTo>
                  <a:pt x="973386" y="2313724"/>
                  <a:pt x="950211" y="2319518"/>
                  <a:pt x="944417" y="2319518"/>
                </a:cubicBezTo>
                <a:cubicBezTo>
                  <a:pt x="925103" y="2319518"/>
                  <a:pt x="855576" y="2296342"/>
                  <a:pt x="855576" y="2296342"/>
                </a:cubicBezTo>
                <a:cubicBezTo>
                  <a:pt x="847851" y="2296342"/>
                  <a:pt x="842057" y="2296342"/>
                  <a:pt x="842057" y="2302136"/>
                </a:cubicBezTo>
                <a:cubicBezTo>
                  <a:pt x="842057" y="2307930"/>
                  <a:pt x="849782" y="2338831"/>
                  <a:pt x="849782" y="2342694"/>
                </a:cubicBezTo>
                <a:cubicBezTo>
                  <a:pt x="849782" y="2348487"/>
                  <a:pt x="842057" y="2367801"/>
                  <a:pt x="840125" y="2383251"/>
                </a:cubicBezTo>
                <a:cubicBezTo>
                  <a:pt x="818881" y="2499131"/>
                  <a:pt x="710727" y="2537757"/>
                  <a:pt x="631542" y="2537757"/>
                </a:cubicBezTo>
                <a:cubicBezTo>
                  <a:pt x="625748" y="2537757"/>
                  <a:pt x="596779" y="2535826"/>
                  <a:pt x="583259" y="2531963"/>
                </a:cubicBezTo>
                <a:cubicBezTo>
                  <a:pt x="569740" y="2530032"/>
                  <a:pt x="554290" y="2524238"/>
                  <a:pt x="538839" y="2518444"/>
                </a:cubicBezTo>
                <a:cubicBezTo>
                  <a:pt x="500212" y="2504925"/>
                  <a:pt x="440342" y="2450848"/>
                  <a:pt x="426822" y="2412221"/>
                </a:cubicBezTo>
                <a:cubicBezTo>
                  <a:pt x="424891" y="2408358"/>
                  <a:pt x="419097" y="2379389"/>
                  <a:pt x="407509" y="2379389"/>
                </a:cubicBezTo>
                <a:cubicBezTo>
                  <a:pt x="390127" y="2379389"/>
                  <a:pt x="328325" y="2437328"/>
                  <a:pt x="235621" y="2437328"/>
                </a:cubicBezTo>
                <a:cubicBezTo>
                  <a:pt x="162231" y="2437328"/>
                  <a:pt x="52146" y="2394839"/>
                  <a:pt x="25107" y="2286685"/>
                </a:cubicBezTo>
                <a:cubicBezTo>
                  <a:pt x="21245" y="2269303"/>
                  <a:pt x="17382" y="2242265"/>
                  <a:pt x="17382" y="2238402"/>
                </a:cubicBezTo>
                <a:cubicBezTo>
                  <a:pt x="17382" y="2201707"/>
                  <a:pt x="44420" y="2130248"/>
                  <a:pt x="88841" y="2105141"/>
                </a:cubicBezTo>
                <a:cubicBezTo>
                  <a:pt x="92703" y="2103210"/>
                  <a:pt x="100429" y="2099347"/>
                  <a:pt x="106223" y="2095484"/>
                </a:cubicBezTo>
                <a:cubicBezTo>
                  <a:pt x="131330" y="2078102"/>
                  <a:pt x="181544" y="2089690"/>
                  <a:pt x="179613" y="2051064"/>
                </a:cubicBezTo>
                <a:cubicBezTo>
                  <a:pt x="181544" y="2035613"/>
                  <a:pt x="183476" y="2018231"/>
                  <a:pt x="187338" y="2004712"/>
                </a:cubicBezTo>
                <a:cubicBezTo>
                  <a:pt x="189270" y="1996987"/>
                  <a:pt x="193132" y="1987330"/>
                  <a:pt x="196995" y="1977674"/>
                </a:cubicBezTo>
                <a:cubicBezTo>
                  <a:pt x="204720" y="1958360"/>
                  <a:pt x="229827" y="1923597"/>
                  <a:pt x="256866" y="1910077"/>
                </a:cubicBezTo>
                <a:cubicBezTo>
                  <a:pt x="278110" y="1896558"/>
                  <a:pt x="353432" y="1873382"/>
                  <a:pt x="390127" y="1873382"/>
                </a:cubicBezTo>
                <a:cubicBezTo>
                  <a:pt x="440342" y="1873382"/>
                  <a:pt x="550427" y="1912009"/>
                  <a:pt x="562015" y="1985399"/>
                </a:cubicBezTo>
                <a:cubicBezTo>
                  <a:pt x="562015" y="1993124"/>
                  <a:pt x="567809" y="2000849"/>
                  <a:pt x="571671" y="2008575"/>
                </a:cubicBezTo>
                <a:cubicBezTo>
                  <a:pt x="619954" y="1977674"/>
                  <a:pt x="637336" y="1983468"/>
                  <a:pt x="675963" y="1983468"/>
                </a:cubicBezTo>
                <a:cubicBezTo>
                  <a:pt x="681757" y="1983468"/>
                  <a:pt x="710727" y="1981536"/>
                  <a:pt x="726177" y="1985399"/>
                </a:cubicBezTo>
                <a:cubicBezTo>
                  <a:pt x="803430" y="2002781"/>
                  <a:pt x="832400" y="2068446"/>
                  <a:pt x="832400" y="2124454"/>
                </a:cubicBezTo>
                <a:cubicBezTo>
                  <a:pt x="832400" y="2168875"/>
                  <a:pt x="824675" y="2236471"/>
                  <a:pt x="768666" y="2267372"/>
                </a:cubicBezTo>
                <a:cubicBezTo>
                  <a:pt x="743559" y="2280891"/>
                  <a:pt x="710727" y="2292479"/>
                  <a:pt x="683688" y="2292479"/>
                </a:cubicBezTo>
                <a:cubicBezTo>
                  <a:pt x="629611" y="2292479"/>
                  <a:pt x="596779" y="2246127"/>
                  <a:pt x="585191" y="2246127"/>
                </a:cubicBezTo>
                <a:cubicBezTo>
                  <a:pt x="579397" y="2246127"/>
                  <a:pt x="556221" y="2277029"/>
                  <a:pt x="538839" y="2290548"/>
                </a:cubicBezTo>
                <a:cubicBezTo>
                  <a:pt x="519526" y="2305998"/>
                  <a:pt x="455792" y="2327243"/>
                  <a:pt x="428754" y="2327243"/>
                </a:cubicBezTo>
                <a:cubicBezTo>
                  <a:pt x="361157" y="2327243"/>
                  <a:pt x="285836" y="2240333"/>
                  <a:pt x="285836" y="2180462"/>
                </a:cubicBezTo>
                <a:cubicBezTo>
                  <a:pt x="285836" y="2101278"/>
                  <a:pt x="357295" y="2041407"/>
                  <a:pt x="426822" y="2041407"/>
                </a:cubicBezTo>
                <a:cubicBezTo>
                  <a:pt x="482831" y="2041407"/>
                  <a:pt x="538839" y="2087759"/>
                  <a:pt x="538839" y="2145699"/>
                </a:cubicBezTo>
                <a:cubicBezTo>
                  <a:pt x="538839" y="2195913"/>
                  <a:pt x="494419" y="2234540"/>
                  <a:pt x="451929" y="2234540"/>
                </a:cubicBezTo>
                <a:cubicBezTo>
                  <a:pt x="417166" y="2234540"/>
                  <a:pt x="384333" y="2203638"/>
                  <a:pt x="384333" y="2170806"/>
                </a:cubicBezTo>
                <a:cubicBezTo>
                  <a:pt x="384333" y="2139905"/>
                  <a:pt x="401715" y="2143767"/>
                  <a:pt x="434548" y="2122523"/>
                </a:cubicBezTo>
                <a:cubicBezTo>
                  <a:pt x="421028" y="2112866"/>
                  <a:pt x="421028" y="2114798"/>
                  <a:pt x="411372" y="2114798"/>
                </a:cubicBezTo>
                <a:cubicBezTo>
                  <a:pt x="382402" y="2114798"/>
                  <a:pt x="359226" y="2147630"/>
                  <a:pt x="359226" y="2170806"/>
                </a:cubicBezTo>
                <a:cubicBezTo>
                  <a:pt x="359226" y="2211364"/>
                  <a:pt x="411372" y="2251921"/>
                  <a:pt x="446135" y="2251921"/>
                </a:cubicBezTo>
                <a:cubicBezTo>
                  <a:pt x="509869" y="2251921"/>
                  <a:pt x="560084" y="2209432"/>
                  <a:pt x="560084" y="2145699"/>
                </a:cubicBezTo>
                <a:cubicBezTo>
                  <a:pt x="560084" y="2068446"/>
                  <a:pt x="484762" y="2022094"/>
                  <a:pt x="426822" y="2022094"/>
                </a:cubicBezTo>
                <a:cubicBezTo>
                  <a:pt x="343775" y="2022094"/>
                  <a:pt x="268454" y="2087759"/>
                  <a:pt x="268454" y="2174669"/>
                </a:cubicBezTo>
                <a:cubicBezTo>
                  <a:pt x="268454" y="2271235"/>
                  <a:pt x="351501" y="2344625"/>
                  <a:pt x="436479" y="2344625"/>
                </a:cubicBezTo>
                <a:cubicBezTo>
                  <a:pt x="525320" y="2344625"/>
                  <a:pt x="558152" y="2282823"/>
                  <a:pt x="594847" y="2282823"/>
                </a:cubicBezTo>
                <a:cubicBezTo>
                  <a:pt x="606435" y="2282823"/>
                  <a:pt x="614161" y="2290548"/>
                  <a:pt x="625748" y="2294410"/>
                </a:cubicBezTo>
                <a:cubicBezTo>
                  <a:pt x="648924" y="2305998"/>
                  <a:pt x="668238" y="2311792"/>
                  <a:pt x="691413" y="2311792"/>
                </a:cubicBezTo>
                <a:cubicBezTo>
                  <a:pt x="710727" y="2311792"/>
                  <a:pt x="703001" y="2309861"/>
                  <a:pt x="735834" y="2302136"/>
                </a:cubicBezTo>
                <a:cubicBezTo>
                  <a:pt x="820812" y="2278960"/>
                  <a:pt x="857507" y="2201707"/>
                  <a:pt x="857507" y="2139905"/>
                </a:cubicBezTo>
                <a:cubicBezTo>
                  <a:pt x="857507" y="2029819"/>
                  <a:pt x="786048" y="2014369"/>
                  <a:pt x="786048" y="1966086"/>
                </a:cubicBezTo>
                <a:cubicBezTo>
                  <a:pt x="786048" y="1962223"/>
                  <a:pt x="789911" y="1950635"/>
                  <a:pt x="789911" y="1944841"/>
                </a:cubicBezTo>
                <a:cubicBezTo>
                  <a:pt x="789911" y="1929391"/>
                  <a:pt x="753216" y="1890764"/>
                  <a:pt x="753216" y="1867588"/>
                </a:cubicBezTo>
                <a:cubicBezTo>
                  <a:pt x="753216" y="1848275"/>
                  <a:pt x="776392" y="1838618"/>
                  <a:pt x="787980" y="1838618"/>
                </a:cubicBezTo>
                <a:cubicBezTo>
                  <a:pt x="811155" y="1838618"/>
                  <a:pt x="840125" y="1869520"/>
                  <a:pt x="853644" y="1890764"/>
                </a:cubicBezTo>
                <a:close/>
                <a:moveTo>
                  <a:pt x="567809" y="1832824"/>
                </a:moveTo>
                <a:cubicBezTo>
                  <a:pt x="590985" y="1850206"/>
                  <a:pt x="625748" y="1865657"/>
                  <a:pt x="650856" y="1873382"/>
                </a:cubicBezTo>
                <a:cubicBezTo>
                  <a:pt x="672100" y="1881108"/>
                  <a:pt x="766735" y="1906215"/>
                  <a:pt x="766735" y="1956429"/>
                </a:cubicBezTo>
                <a:cubicBezTo>
                  <a:pt x="766735" y="1966086"/>
                  <a:pt x="759010" y="1971880"/>
                  <a:pt x="753216" y="1971880"/>
                </a:cubicBezTo>
                <a:cubicBezTo>
                  <a:pt x="747422" y="1971880"/>
                  <a:pt x="739696" y="1964154"/>
                  <a:pt x="731971" y="1964154"/>
                </a:cubicBezTo>
                <a:cubicBezTo>
                  <a:pt x="716521" y="1962223"/>
                  <a:pt x="687551" y="1964154"/>
                  <a:pt x="681757" y="1964154"/>
                </a:cubicBezTo>
                <a:cubicBezTo>
                  <a:pt x="677894" y="1964154"/>
                  <a:pt x="646993" y="1962223"/>
                  <a:pt x="633474" y="1964154"/>
                </a:cubicBezTo>
                <a:cubicBezTo>
                  <a:pt x="619954" y="1966086"/>
                  <a:pt x="596779" y="1975742"/>
                  <a:pt x="592916" y="1975742"/>
                </a:cubicBezTo>
                <a:cubicBezTo>
                  <a:pt x="587122" y="1975742"/>
                  <a:pt x="581328" y="1971880"/>
                  <a:pt x="579397" y="1968017"/>
                </a:cubicBezTo>
                <a:cubicBezTo>
                  <a:pt x="554290" y="1925528"/>
                  <a:pt x="506006" y="1875314"/>
                  <a:pt x="463517" y="1863726"/>
                </a:cubicBezTo>
                <a:cubicBezTo>
                  <a:pt x="471243" y="1854069"/>
                  <a:pt x="477037" y="1844412"/>
                  <a:pt x="488625" y="1836687"/>
                </a:cubicBezTo>
                <a:cubicBezTo>
                  <a:pt x="502144" y="1825099"/>
                  <a:pt x="533045" y="1807717"/>
                  <a:pt x="536908" y="1807717"/>
                </a:cubicBezTo>
                <a:cubicBezTo>
                  <a:pt x="542702" y="1807717"/>
                  <a:pt x="558152" y="1827031"/>
                  <a:pt x="567809" y="1832824"/>
                </a:cubicBezTo>
                <a:close/>
                <a:moveTo>
                  <a:pt x="1730465" y="1850206"/>
                </a:moveTo>
                <a:cubicBezTo>
                  <a:pt x="1730465" y="1886902"/>
                  <a:pt x="1703426" y="1908146"/>
                  <a:pt x="1662869" y="1921665"/>
                </a:cubicBezTo>
                <a:cubicBezTo>
                  <a:pt x="1660937" y="1913940"/>
                  <a:pt x="1659006" y="1898489"/>
                  <a:pt x="1659006" y="1894627"/>
                </a:cubicBezTo>
                <a:cubicBezTo>
                  <a:pt x="1659006" y="1861794"/>
                  <a:pt x="1687976" y="1842481"/>
                  <a:pt x="1718877" y="1805786"/>
                </a:cubicBezTo>
                <a:cubicBezTo>
                  <a:pt x="1722740" y="1813511"/>
                  <a:pt x="1730465" y="1840550"/>
                  <a:pt x="1730465" y="1850206"/>
                </a:cubicBezTo>
                <a:close/>
                <a:moveTo>
                  <a:pt x="1985399" y="1838618"/>
                </a:moveTo>
                <a:lnTo>
                  <a:pt x="1937116" y="1838618"/>
                </a:lnTo>
                <a:cubicBezTo>
                  <a:pt x="1931322" y="1840550"/>
                  <a:pt x="1923597" y="1842481"/>
                  <a:pt x="1912009" y="1844412"/>
                </a:cubicBezTo>
                <a:cubicBezTo>
                  <a:pt x="1908147" y="1828962"/>
                  <a:pt x="1919734" y="1807717"/>
                  <a:pt x="1906215" y="1796129"/>
                </a:cubicBezTo>
                <a:cubicBezTo>
                  <a:pt x="1929391" y="1799992"/>
                  <a:pt x="1958361" y="1817374"/>
                  <a:pt x="1985399" y="1838618"/>
                </a:cubicBezTo>
                <a:close/>
                <a:moveTo>
                  <a:pt x="1898490" y="1817374"/>
                </a:moveTo>
                <a:cubicBezTo>
                  <a:pt x="1898490" y="1836687"/>
                  <a:pt x="1884971" y="1854069"/>
                  <a:pt x="1854069" y="1861794"/>
                </a:cubicBezTo>
                <a:cubicBezTo>
                  <a:pt x="1848276" y="1852138"/>
                  <a:pt x="1842482" y="1834756"/>
                  <a:pt x="1842482" y="1830893"/>
                </a:cubicBezTo>
                <a:cubicBezTo>
                  <a:pt x="1842482" y="1801923"/>
                  <a:pt x="1877245" y="1799992"/>
                  <a:pt x="1894627" y="1794198"/>
                </a:cubicBezTo>
                <a:cubicBezTo>
                  <a:pt x="1896559" y="1801923"/>
                  <a:pt x="1898490" y="1811580"/>
                  <a:pt x="1898490" y="1817374"/>
                </a:cubicBezTo>
                <a:close/>
                <a:moveTo>
                  <a:pt x="1624242" y="1821237"/>
                </a:moveTo>
                <a:cubicBezTo>
                  <a:pt x="1624242" y="1838618"/>
                  <a:pt x="1601066" y="1888833"/>
                  <a:pt x="1568234" y="1888833"/>
                </a:cubicBezTo>
                <a:cubicBezTo>
                  <a:pt x="1545058" y="1888833"/>
                  <a:pt x="1546989" y="1859863"/>
                  <a:pt x="1543127" y="1846344"/>
                </a:cubicBezTo>
                <a:cubicBezTo>
                  <a:pt x="1543127" y="1842481"/>
                  <a:pt x="1539264" y="1836687"/>
                  <a:pt x="1539264" y="1830893"/>
                </a:cubicBezTo>
                <a:cubicBezTo>
                  <a:pt x="1539264" y="1827031"/>
                  <a:pt x="1545058" y="1825099"/>
                  <a:pt x="1546989" y="1823168"/>
                </a:cubicBezTo>
                <a:cubicBezTo>
                  <a:pt x="1566302" y="1819305"/>
                  <a:pt x="1591410" y="1796129"/>
                  <a:pt x="1606860" y="1774885"/>
                </a:cubicBezTo>
                <a:cubicBezTo>
                  <a:pt x="1610723" y="1778747"/>
                  <a:pt x="1624242" y="1811580"/>
                  <a:pt x="1624242" y="1821237"/>
                </a:cubicBezTo>
                <a:close/>
                <a:moveTo>
                  <a:pt x="1292055" y="1815443"/>
                </a:moveTo>
                <a:cubicBezTo>
                  <a:pt x="1292055" y="1840550"/>
                  <a:pt x="1284329" y="1865657"/>
                  <a:pt x="1247634" y="1881108"/>
                </a:cubicBezTo>
                <a:cubicBezTo>
                  <a:pt x="1239909" y="1884970"/>
                  <a:pt x="1228321" y="1888833"/>
                  <a:pt x="1222527" y="1888833"/>
                </a:cubicBezTo>
                <a:cubicBezTo>
                  <a:pt x="1195489" y="1888833"/>
                  <a:pt x="1193557" y="1859863"/>
                  <a:pt x="1193557" y="1848275"/>
                </a:cubicBezTo>
                <a:cubicBezTo>
                  <a:pt x="1193557" y="1836687"/>
                  <a:pt x="1189695" y="1834756"/>
                  <a:pt x="1201283" y="1821237"/>
                </a:cubicBezTo>
                <a:cubicBezTo>
                  <a:pt x="1209008" y="1811580"/>
                  <a:pt x="1222527" y="1803855"/>
                  <a:pt x="1232184" y="1796129"/>
                </a:cubicBezTo>
                <a:cubicBezTo>
                  <a:pt x="1237978" y="1792267"/>
                  <a:pt x="1243772" y="1786473"/>
                  <a:pt x="1247634" y="1780679"/>
                </a:cubicBezTo>
                <a:cubicBezTo>
                  <a:pt x="1253428" y="1772954"/>
                  <a:pt x="1257291" y="1759434"/>
                  <a:pt x="1266947" y="1759434"/>
                </a:cubicBezTo>
                <a:cubicBezTo>
                  <a:pt x="1290123" y="1759434"/>
                  <a:pt x="1292055" y="1807717"/>
                  <a:pt x="1292055" y="1815443"/>
                </a:cubicBezTo>
                <a:close/>
                <a:moveTo>
                  <a:pt x="1828962" y="1755572"/>
                </a:moveTo>
                <a:cubicBezTo>
                  <a:pt x="1846344" y="1761366"/>
                  <a:pt x="1861795" y="1769091"/>
                  <a:pt x="1877245" y="1776816"/>
                </a:cubicBezTo>
                <a:cubicBezTo>
                  <a:pt x="1875314" y="1780679"/>
                  <a:pt x="1852138" y="1798061"/>
                  <a:pt x="1844413" y="1798061"/>
                </a:cubicBezTo>
                <a:cubicBezTo>
                  <a:pt x="1827031" y="1798061"/>
                  <a:pt x="1825100" y="1757503"/>
                  <a:pt x="1825100" y="1755572"/>
                </a:cubicBezTo>
                <a:lnTo>
                  <a:pt x="1828962" y="1755572"/>
                </a:lnTo>
                <a:close/>
                <a:moveTo>
                  <a:pt x="1815443" y="1796129"/>
                </a:moveTo>
                <a:cubicBezTo>
                  <a:pt x="1815443" y="1815443"/>
                  <a:pt x="1809649" y="1825099"/>
                  <a:pt x="1801924" y="1848275"/>
                </a:cubicBezTo>
                <a:cubicBezTo>
                  <a:pt x="1801924" y="1848275"/>
                  <a:pt x="1799992" y="1850206"/>
                  <a:pt x="1805786" y="1850206"/>
                </a:cubicBezTo>
                <a:cubicBezTo>
                  <a:pt x="1809649" y="1850206"/>
                  <a:pt x="1819306" y="1840550"/>
                  <a:pt x="1827031" y="1832824"/>
                </a:cubicBezTo>
                <a:cubicBezTo>
                  <a:pt x="1830894" y="1836687"/>
                  <a:pt x="1836688" y="1846344"/>
                  <a:pt x="1836688" y="1852138"/>
                </a:cubicBezTo>
                <a:cubicBezTo>
                  <a:pt x="1836688" y="1867588"/>
                  <a:pt x="1815443" y="1881108"/>
                  <a:pt x="1805786" y="1900421"/>
                </a:cubicBezTo>
                <a:cubicBezTo>
                  <a:pt x="1805786" y="1900421"/>
                  <a:pt x="1803855" y="1902352"/>
                  <a:pt x="1809649" y="1902352"/>
                </a:cubicBezTo>
                <a:cubicBezTo>
                  <a:pt x="1813512" y="1902352"/>
                  <a:pt x="1867589" y="1867588"/>
                  <a:pt x="1873383" y="1867588"/>
                </a:cubicBezTo>
                <a:cubicBezTo>
                  <a:pt x="1886902" y="1867588"/>
                  <a:pt x="1890765" y="1888833"/>
                  <a:pt x="1890765" y="1892695"/>
                </a:cubicBezTo>
                <a:cubicBezTo>
                  <a:pt x="1890765" y="1948704"/>
                  <a:pt x="1836688" y="1969948"/>
                  <a:pt x="1801924" y="1969948"/>
                </a:cubicBezTo>
                <a:cubicBezTo>
                  <a:pt x="1794198" y="1969948"/>
                  <a:pt x="1765229" y="1968017"/>
                  <a:pt x="1765229" y="1958360"/>
                </a:cubicBezTo>
                <a:cubicBezTo>
                  <a:pt x="1765229" y="1952566"/>
                  <a:pt x="1778748" y="1939047"/>
                  <a:pt x="1784542" y="1929391"/>
                </a:cubicBezTo>
                <a:lnTo>
                  <a:pt x="1784542" y="1923597"/>
                </a:lnTo>
                <a:cubicBezTo>
                  <a:pt x="1782611" y="1921665"/>
                  <a:pt x="1784542" y="1921665"/>
                  <a:pt x="1778748" y="1921665"/>
                </a:cubicBezTo>
                <a:cubicBezTo>
                  <a:pt x="1774885" y="1921665"/>
                  <a:pt x="1759435" y="1933253"/>
                  <a:pt x="1749778" y="1939047"/>
                </a:cubicBezTo>
                <a:cubicBezTo>
                  <a:pt x="1749778" y="1929391"/>
                  <a:pt x="1747847" y="1915871"/>
                  <a:pt x="1747847" y="1910077"/>
                </a:cubicBezTo>
                <a:cubicBezTo>
                  <a:pt x="1747847" y="1900421"/>
                  <a:pt x="1751709" y="1881108"/>
                  <a:pt x="1769091" y="1875314"/>
                </a:cubicBezTo>
                <a:cubicBezTo>
                  <a:pt x="1765229" y="1873382"/>
                  <a:pt x="1757503" y="1873382"/>
                  <a:pt x="1753641" y="1869520"/>
                </a:cubicBezTo>
                <a:cubicBezTo>
                  <a:pt x="1742053" y="1863726"/>
                  <a:pt x="1736259" y="1832824"/>
                  <a:pt x="1736259" y="1823168"/>
                </a:cubicBezTo>
                <a:cubicBezTo>
                  <a:pt x="1736259" y="1817374"/>
                  <a:pt x="1736259" y="1805786"/>
                  <a:pt x="1740121" y="1799992"/>
                </a:cubicBezTo>
                <a:cubicBezTo>
                  <a:pt x="1747847" y="1784541"/>
                  <a:pt x="1798061" y="1749778"/>
                  <a:pt x="1798061" y="1749778"/>
                </a:cubicBezTo>
                <a:cubicBezTo>
                  <a:pt x="1813512" y="1749778"/>
                  <a:pt x="1815443" y="1796129"/>
                  <a:pt x="1815443" y="1796129"/>
                </a:cubicBezTo>
                <a:close/>
                <a:moveTo>
                  <a:pt x="1716946" y="1715014"/>
                </a:moveTo>
                <a:cubicBezTo>
                  <a:pt x="1736259" y="1720808"/>
                  <a:pt x="1753641" y="1722739"/>
                  <a:pt x="1771023" y="1730464"/>
                </a:cubicBezTo>
                <a:cubicBezTo>
                  <a:pt x="1774885" y="1732396"/>
                  <a:pt x="1776817" y="1738190"/>
                  <a:pt x="1776817" y="1742052"/>
                </a:cubicBezTo>
                <a:cubicBezTo>
                  <a:pt x="1776817" y="1765228"/>
                  <a:pt x="1747847" y="1774885"/>
                  <a:pt x="1734327" y="1778747"/>
                </a:cubicBezTo>
                <a:lnTo>
                  <a:pt x="1728534" y="1778747"/>
                </a:lnTo>
                <a:lnTo>
                  <a:pt x="1711152" y="1715014"/>
                </a:lnTo>
                <a:lnTo>
                  <a:pt x="1716946" y="1715014"/>
                </a:lnTo>
                <a:close/>
                <a:moveTo>
                  <a:pt x="2265441" y="1749778"/>
                </a:moveTo>
                <a:cubicBezTo>
                  <a:pt x="2267373" y="1755572"/>
                  <a:pt x="2277029" y="1765228"/>
                  <a:pt x="2277029" y="1769091"/>
                </a:cubicBezTo>
                <a:cubicBezTo>
                  <a:pt x="2277029" y="1782610"/>
                  <a:pt x="2261579" y="1788404"/>
                  <a:pt x="2253853" y="1796129"/>
                </a:cubicBezTo>
                <a:cubicBezTo>
                  <a:pt x="2248059" y="1790335"/>
                  <a:pt x="2242265" y="1761366"/>
                  <a:pt x="2242265" y="1753640"/>
                </a:cubicBezTo>
                <a:cubicBezTo>
                  <a:pt x="2242265" y="1738190"/>
                  <a:pt x="2248059" y="1720808"/>
                  <a:pt x="2255785" y="1709220"/>
                </a:cubicBezTo>
                <a:cubicBezTo>
                  <a:pt x="2259647" y="1722739"/>
                  <a:pt x="2261579" y="1736258"/>
                  <a:pt x="2265441" y="1749778"/>
                </a:cubicBezTo>
                <a:close/>
                <a:moveTo>
                  <a:pt x="1388621" y="1765228"/>
                </a:moveTo>
                <a:cubicBezTo>
                  <a:pt x="1388621" y="1771022"/>
                  <a:pt x="1382827" y="1801923"/>
                  <a:pt x="1380896" y="1821237"/>
                </a:cubicBezTo>
                <a:cubicBezTo>
                  <a:pt x="1386689" y="1817374"/>
                  <a:pt x="1396346" y="1813511"/>
                  <a:pt x="1400209" y="1813511"/>
                </a:cubicBezTo>
                <a:cubicBezTo>
                  <a:pt x="1406003" y="1813511"/>
                  <a:pt x="1415659" y="1819305"/>
                  <a:pt x="1421453" y="1821237"/>
                </a:cubicBezTo>
                <a:cubicBezTo>
                  <a:pt x="1421453" y="1821237"/>
                  <a:pt x="1423385" y="1821237"/>
                  <a:pt x="1423385" y="1817374"/>
                </a:cubicBezTo>
                <a:cubicBezTo>
                  <a:pt x="1423385" y="1811580"/>
                  <a:pt x="1419522" y="1809649"/>
                  <a:pt x="1419522" y="1803855"/>
                </a:cubicBezTo>
                <a:cubicBezTo>
                  <a:pt x="1419522" y="1796129"/>
                  <a:pt x="1440767" y="1790335"/>
                  <a:pt x="1442698" y="1788404"/>
                </a:cubicBezTo>
                <a:cubicBezTo>
                  <a:pt x="1460080" y="1778747"/>
                  <a:pt x="1477462" y="1751709"/>
                  <a:pt x="1487118" y="1738190"/>
                </a:cubicBezTo>
                <a:cubicBezTo>
                  <a:pt x="1494844" y="1742052"/>
                  <a:pt x="1506431" y="1772954"/>
                  <a:pt x="1506431" y="1786473"/>
                </a:cubicBezTo>
                <a:cubicBezTo>
                  <a:pt x="1506431" y="1805786"/>
                  <a:pt x="1496775" y="1821237"/>
                  <a:pt x="1490981" y="1840550"/>
                </a:cubicBezTo>
                <a:cubicBezTo>
                  <a:pt x="1492912" y="1842481"/>
                  <a:pt x="1494844" y="1842481"/>
                  <a:pt x="1496775" y="1844412"/>
                </a:cubicBezTo>
                <a:cubicBezTo>
                  <a:pt x="1502569" y="1836687"/>
                  <a:pt x="1506431" y="1834756"/>
                  <a:pt x="1512225" y="1834756"/>
                </a:cubicBezTo>
                <a:cubicBezTo>
                  <a:pt x="1533470" y="1834756"/>
                  <a:pt x="1537333" y="1867588"/>
                  <a:pt x="1537333" y="1875314"/>
                </a:cubicBezTo>
                <a:cubicBezTo>
                  <a:pt x="1537333" y="1879176"/>
                  <a:pt x="1533470" y="1888833"/>
                  <a:pt x="1533470" y="1894627"/>
                </a:cubicBezTo>
                <a:cubicBezTo>
                  <a:pt x="1531539" y="1912009"/>
                  <a:pt x="1498706" y="1942910"/>
                  <a:pt x="1481324" y="1942910"/>
                </a:cubicBezTo>
                <a:cubicBezTo>
                  <a:pt x="1475530" y="1942910"/>
                  <a:pt x="1477462" y="1940979"/>
                  <a:pt x="1475530" y="1940979"/>
                </a:cubicBezTo>
                <a:cubicBezTo>
                  <a:pt x="1471668" y="1919734"/>
                  <a:pt x="1456217" y="1883039"/>
                  <a:pt x="1456217" y="1877245"/>
                </a:cubicBezTo>
                <a:cubicBezTo>
                  <a:pt x="1456217" y="1873382"/>
                  <a:pt x="1460080" y="1863726"/>
                  <a:pt x="1460080" y="1856000"/>
                </a:cubicBezTo>
                <a:cubicBezTo>
                  <a:pt x="1456217" y="1857932"/>
                  <a:pt x="1452354" y="1859863"/>
                  <a:pt x="1446560" y="1859863"/>
                </a:cubicBezTo>
                <a:cubicBezTo>
                  <a:pt x="1429179" y="1859863"/>
                  <a:pt x="1431110" y="1830893"/>
                  <a:pt x="1431110" y="1828962"/>
                </a:cubicBezTo>
                <a:cubicBezTo>
                  <a:pt x="1431110" y="1827031"/>
                  <a:pt x="1427247" y="1823168"/>
                  <a:pt x="1425316" y="1821237"/>
                </a:cubicBezTo>
                <a:lnTo>
                  <a:pt x="1419522" y="1821237"/>
                </a:lnTo>
                <a:cubicBezTo>
                  <a:pt x="1419522" y="1832824"/>
                  <a:pt x="1421453" y="1850206"/>
                  <a:pt x="1421453" y="1854069"/>
                </a:cubicBezTo>
                <a:cubicBezTo>
                  <a:pt x="1421453" y="1859863"/>
                  <a:pt x="1421453" y="1873382"/>
                  <a:pt x="1417591" y="1883039"/>
                </a:cubicBezTo>
                <a:cubicBezTo>
                  <a:pt x="1413728" y="1892695"/>
                  <a:pt x="1407934" y="1902352"/>
                  <a:pt x="1400209" y="1910077"/>
                </a:cubicBezTo>
                <a:cubicBezTo>
                  <a:pt x="1388621" y="1919734"/>
                  <a:pt x="1367376" y="1929391"/>
                  <a:pt x="1363514" y="1929391"/>
                </a:cubicBezTo>
                <a:cubicBezTo>
                  <a:pt x="1357720" y="1929391"/>
                  <a:pt x="1353857" y="1927459"/>
                  <a:pt x="1351926" y="1923597"/>
                </a:cubicBezTo>
                <a:cubicBezTo>
                  <a:pt x="1340338" y="1908146"/>
                  <a:pt x="1332612" y="1888833"/>
                  <a:pt x="1319093" y="1869520"/>
                </a:cubicBezTo>
                <a:cubicBezTo>
                  <a:pt x="1334544" y="1854069"/>
                  <a:pt x="1369308" y="1854069"/>
                  <a:pt x="1378964" y="1825099"/>
                </a:cubicBezTo>
                <a:cubicBezTo>
                  <a:pt x="1378964" y="1825099"/>
                  <a:pt x="1378964" y="1823168"/>
                  <a:pt x="1375102" y="1823168"/>
                </a:cubicBezTo>
                <a:cubicBezTo>
                  <a:pt x="1365445" y="1823168"/>
                  <a:pt x="1340338" y="1850206"/>
                  <a:pt x="1321025" y="1850206"/>
                </a:cubicBezTo>
                <a:cubicBezTo>
                  <a:pt x="1311368" y="1850206"/>
                  <a:pt x="1303643" y="1846344"/>
                  <a:pt x="1303643" y="1836687"/>
                </a:cubicBezTo>
                <a:cubicBezTo>
                  <a:pt x="1303643" y="1832824"/>
                  <a:pt x="1307505" y="1821237"/>
                  <a:pt x="1307505" y="1815443"/>
                </a:cubicBezTo>
                <a:cubicBezTo>
                  <a:pt x="1307505" y="1786473"/>
                  <a:pt x="1293986" y="1776816"/>
                  <a:pt x="1282398" y="1742052"/>
                </a:cubicBezTo>
                <a:cubicBezTo>
                  <a:pt x="1292055" y="1738190"/>
                  <a:pt x="1303643" y="1732396"/>
                  <a:pt x="1315231" y="1724670"/>
                </a:cubicBezTo>
                <a:cubicBezTo>
                  <a:pt x="1326818" y="1716945"/>
                  <a:pt x="1344200" y="1699563"/>
                  <a:pt x="1348063" y="1699563"/>
                </a:cubicBezTo>
                <a:cubicBezTo>
                  <a:pt x="1378964" y="1699563"/>
                  <a:pt x="1388621" y="1759434"/>
                  <a:pt x="1388621" y="1765228"/>
                </a:cubicBezTo>
                <a:close/>
                <a:moveTo>
                  <a:pt x="1635830" y="1687975"/>
                </a:moveTo>
                <a:cubicBezTo>
                  <a:pt x="1664800" y="1689907"/>
                  <a:pt x="1662869" y="1720808"/>
                  <a:pt x="1666731" y="1720808"/>
                </a:cubicBezTo>
                <a:cubicBezTo>
                  <a:pt x="1672525" y="1720808"/>
                  <a:pt x="1678319" y="1713083"/>
                  <a:pt x="1684113" y="1713083"/>
                </a:cubicBezTo>
                <a:cubicBezTo>
                  <a:pt x="1703426" y="1713083"/>
                  <a:pt x="1709220" y="1761366"/>
                  <a:pt x="1709220" y="1763297"/>
                </a:cubicBezTo>
                <a:cubicBezTo>
                  <a:pt x="1709220" y="1798061"/>
                  <a:pt x="1687976" y="1832824"/>
                  <a:pt x="1641624" y="1838618"/>
                </a:cubicBezTo>
                <a:cubicBezTo>
                  <a:pt x="1635830" y="1827031"/>
                  <a:pt x="1635830" y="1805786"/>
                  <a:pt x="1631967" y="1796129"/>
                </a:cubicBezTo>
                <a:cubicBezTo>
                  <a:pt x="1630036" y="1784541"/>
                  <a:pt x="1622311" y="1771022"/>
                  <a:pt x="1622311" y="1765228"/>
                </a:cubicBezTo>
                <a:cubicBezTo>
                  <a:pt x="1622311" y="1761366"/>
                  <a:pt x="1637761" y="1755572"/>
                  <a:pt x="1643555" y="1747846"/>
                </a:cubicBezTo>
                <a:cubicBezTo>
                  <a:pt x="1635830" y="1745915"/>
                  <a:pt x="1624242" y="1747846"/>
                  <a:pt x="1616517" y="1742052"/>
                </a:cubicBezTo>
                <a:cubicBezTo>
                  <a:pt x="1597204" y="1726602"/>
                  <a:pt x="1608792" y="1703426"/>
                  <a:pt x="1595272" y="1686044"/>
                </a:cubicBezTo>
                <a:cubicBezTo>
                  <a:pt x="1601066" y="1686044"/>
                  <a:pt x="1604929" y="1684113"/>
                  <a:pt x="1635830" y="1687975"/>
                </a:cubicBezTo>
                <a:close/>
                <a:moveTo>
                  <a:pt x="2072309" y="1772954"/>
                </a:moveTo>
                <a:cubicBezTo>
                  <a:pt x="2097416" y="1792267"/>
                  <a:pt x="2128317" y="1823168"/>
                  <a:pt x="2149562" y="1850206"/>
                </a:cubicBezTo>
                <a:cubicBezTo>
                  <a:pt x="2137974" y="1867588"/>
                  <a:pt x="2110935" y="1881108"/>
                  <a:pt x="2097416" y="1881108"/>
                </a:cubicBezTo>
                <a:cubicBezTo>
                  <a:pt x="2089691" y="1881108"/>
                  <a:pt x="2052996" y="1865657"/>
                  <a:pt x="2049133" y="1861794"/>
                </a:cubicBezTo>
                <a:cubicBezTo>
                  <a:pt x="2025957" y="1848275"/>
                  <a:pt x="2000850" y="1828962"/>
                  <a:pt x="1975743" y="1813511"/>
                </a:cubicBezTo>
                <a:cubicBezTo>
                  <a:pt x="1948704" y="1796129"/>
                  <a:pt x="1917803" y="1780679"/>
                  <a:pt x="1892696" y="1767160"/>
                </a:cubicBezTo>
                <a:cubicBezTo>
                  <a:pt x="1881108" y="1761366"/>
                  <a:pt x="1867589" y="1757503"/>
                  <a:pt x="1857932" y="1749778"/>
                </a:cubicBezTo>
                <a:cubicBezTo>
                  <a:pt x="1854069" y="1747846"/>
                  <a:pt x="1854069" y="1742052"/>
                  <a:pt x="1854069" y="1738190"/>
                </a:cubicBezTo>
                <a:cubicBezTo>
                  <a:pt x="1854069" y="1703426"/>
                  <a:pt x="1884971" y="1682181"/>
                  <a:pt x="1912009" y="1682181"/>
                </a:cubicBezTo>
                <a:cubicBezTo>
                  <a:pt x="1948704" y="1682181"/>
                  <a:pt x="2051064" y="1755572"/>
                  <a:pt x="2072309" y="1772954"/>
                </a:cubicBezTo>
                <a:close/>
                <a:moveTo>
                  <a:pt x="1595272" y="1740121"/>
                </a:moveTo>
                <a:cubicBezTo>
                  <a:pt x="1595272" y="1772954"/>
                  <a:pt x="1579822" y="1805786"/>
                  <a:pt x="1529607" y="1809649"/>
                </a:cubicBezTo>
                <a:cubicBezTo>
                  <a:pt x="1518019" y="1794198"/>
                  <a:pt x="1512225" y="1769091"/>
                  <a:pt x="1512225" y="1755572"/>
                </a:cubicBezTo>
                <a:cubicBezTo>
                  <a:pt x="1512225" y="1730464"/>
                  <a:pt x="1525745" y="1701495"/>
                  <a:pt x="1560508" y="1678319"/>
                </a:cubicBezTo>
                <a:cubicBezTo>
                  <a:pt x="1591410" y="1697632"/>
                  <a:pt x="1595272" y="1720808"/>
                  <a:pt x="1595272" y="1740121"/>
                </a:cubicBezTo>
                <a:close/>
                <a:moveTo>
                  <a:pt x="1251497" y="1724670"/>
                </a:moveTo>
                <a:cubicBezTo>
                  <a:pt x="1251497" y="1730464"/>
                  <a:pt x="1249566" y="1747846"/>
                  <a:pt x="1245703" y="1757503"/>
                </a:cubicBezTo>
                <a:cubicBezTo>
                  <a:pt x="1239909" y="1771022"/>
                  <a:pt x="1201283" y="1803855"/>
                  <a:pt x="1185832" y="1803855"/>
                </a:cubicBezTo>
                <a:cubicBezTo>
                  <a:pt x="1180038" y="1803855"/>
                  <a:pt x="1170381" y="1799992"/>
                  <a:pt x="1170381" y="1792267"/>
                </a:cubicBezTo>
                <a:cubicBezTo>
                  <a:pt x="1170381" y="1790335"/>
                  <a:pt x="1178107" y="1771022"/>
                  <a:pt x="1178107" y="1765228"/>
                </a:cubicBezTo>
                <a:cubicBezTo>
                  <a:pt x="1178107" y="1749778"/>
                  <a:pt x="1166519" y="1730464"/>
                  <a:pt x="1166519" y="1722739"/>
                </a:cubicBezTo>
                <a:cubicBezTo>
                  <a:pt x="1166519" y="1716945"/>
                  <a:pt x="1166519" y="1711151"/>
                  <a:pt x="1170381" y="1709220"/>
                </a:cubicBezTo>
                <a:cubicBezTo>
                  <a:pt x="1176175" y="1699563"/>
                  <a:pt x="1187763" y="1697632"/>
                  <a:pt x="1197420" y="1691838"/>
                </a:cubicBezTo>
                <a:cubicBezTo>
                  <a:pt x="1210939" y="1684113"/>
                  <a:pt x="1209008" y="1670593"/>
                  <a:pt x="1220596" y="1670593"/>
                </a:cubicBezTo>
                <a:cubicBezTo>
                  <a:pt x="1247634" y="1670593"/>
                  <a:pt x="1251497" y="1718877"/>
                  <a:pt x="1251497" y="1724670"/>
                </a:cubicBezTo>
                <a:close/>
                <a:moveTo>
                  <a:pt x="1490981" y="1660937"/>
                </a:moveTo>
                <a:cubicBezTo>
                  <a:pt x="1494844" y="1662868"/>
                  <a:pt x="1539264" y="1655143"/>
                  <a:pt x="1539264" y="1678319"/>
                </a:cubicBezTo>
                <a:cubicBezTo>
                  <a:pt x="1539264" y="1691838"/>
                  <a:pt x="1502569" y="1718877"/>
                  <a:pt x="1492912" y="1715014"/>
                </a:cubicBezTo>
                <a:cubicBezTo>
                  <a:pt x="1473599" y="1699563"/>
                  <a:pt x="1490981" y="1674456"/>
                  <a:pt x="1463942" y="1662868"/>
                </a:cubicBezTo>
                <a:cubicBezTo>
                  <a:pt x="1465874" y="1659006"/>
                  <a:pt x="1467805" y="1655143"/>
                  <a:pt x="1473599" y="1655143"/>
                </a:cubicBezTo>
                <a:cubicBezTo>
                  <a:pt x="1477462" y="1655143"/>
                  <a:pt x="1483256" y="1659006"/>
                  <a:pt x="1490981" y="1660937"/>
                </a:cubicBezTo>
                <a:close/>
                <a:moveTo>
                  <a:pt x="1884971" y="1662868"/>
                </a:moveTo>
                <a:cubicBezTo>
                  <a:pt x="1884971" y="1666731"/>
                  <a:pt x="1857932" y="1687975"/>
                  <a:pt x="1850207" y="1703426"/>
                </a:cubicBezTo>
                <a:cubicBezTo>
                  <a:pt x="1844413" y="1711151"/>
                  <a:pt x="1840550" y="1724670"/>
                  <a:pt x="1834756" y="1734327"/>
                </a:cubicBezTo>
                <a:cubicBezTo>
                  <a:pt x="1834756" y="1736258"/>
                  <a:pt x="1830894" y="1738190"/>
                  <a:pt x="1827031" y="1738190"/>
                </a:cubicBezTo>
                <a:cubicBezTo>
                  <a:pt x="1823168" y="1738190"/>
                  <a:pt x="1813512" y="1734327"/>
                  <a:pt x="1813512" y="1728533"/>
                </a:cubicBezTo>
                <a:cubicBezTo>
                  <a:pt x="1813512" y="1724670"/>
                  <a:pt x="1840550" y="1649349"/>
                  <a:pt x="1865657" y="1649349"/>
                </a:cubicBezTo>
                <a:cubicBezTo>
                  <a:pt x="1869520" y="1649349"/>
                  <a:pt x="1884971" y="1657074"/>
                  <a:pt x="1884971" y="1662868"/>
                </a:cubicBezTo>
                <a:close/>
                <a:moveTo>
                  <a:pt x="1054502" y="1687975"/>
                </a:moveTo>
                <a:cubicBezTo>
                  <a:pt x="1054502" y="1730464"/>
                  <a:pt x="1021670" y="1759434"/>
                  <a:pt x="983043" y="1759434"/>
                </a:cubicBezTo>
                <a:cubicBezTo>
                  <a:pt x="963730" y="1759434"/>
                  <a:pt x="934760" y="1753640"/>
                  <a:pt x="917378" y="1742052"/>
                </a:cubicBezTo>
                <a:cubicBezTo>
                  <a:pt x="930897" y="1720808"/>
                  <a:pt x="1015876" y="1647418"/>
                  <a:pt x="1037120" y="1647418"/>
                </a:cubicBezTo>
                <a:cubicBezTo>
                  <a:pt x="1050639" y="1647418"/>
                  <a:pt x="1054502" y="1687975"/>
                  <a:pt x="1054502" y="1687975"/>
                </a:cubicBezTo>
                <a:close/>
                <a:moveTo>
                  <a:pt x="1409865" y="1641624"/>
                </a:moveTo>
                <a:cubicBezTo>
                  <a:pt x="1415659" y="1647418"/>
                  <a:pt x="1417591" y="1662868"/>
                  <a:pt x="1421453" y="1662868"/>
                </a:cubicBezTo>
                <a:cubicBezTo>
                  <a:pt x="1427247" y="1662868"/>
                  <a:pt x="1438835" y="1657074"/>
                  <a:pt x="1442698" y="1657074"/>
                </a:cubicBezTo>
                <a:cubicBezTo>
                  <a:pt x="1467805" y="1657074"/>
                  <a:pt x="1469736" y="1709220"/>
                  <a:pt x="1469736" y="1716945"/>
                </a:cubicBezTo>
                <a:cubicBezTo>
                  <a:pt x="1469736" y="1753640"/>
                  <a:pt x="1456217" y="1769091"/>
                  <a:pt x="1406003" y="1786473"/>
                </a:cubicBezTo>
                <a:cubicBezTo>
                  <a:pt x="1402140" y="1759434"/>
                  <a:pt x="1400209" y="1722739"/>
                  <a:pt x="1371239" y="1697632"/>
                </a:cubicBezTo>
                <a:cubicBezTo>
                  <a:pt x="1380896" y="1680250"/>
                  <a:pt x="1409865" y="1686044"/>
                  <a:pt x="1421453" y="1664799"/>
                </a:cubicBezTo>
                <a:cubicBezTo>
                  <a:pt x="1419522" y="1662868"/>
                  <a:pt x="1419522" y="1660937"/>
                  <a:pt x="1415659" y="1660937"/>
                </a:cubicBezTo>
                <a:cubicBezTo>
                  <a:pt x="1409865" y="1660937"/>
                  <a:pt x="1380896" y="1676387"/>
                  <a:pt x="1375102" y="1676387"/>
                </a:cubicBezTo>
                <a:lnTo>
                  <a:pt x="1359651" y="1676387"/>
                </a:lnTo>
                <a:cubicBezTo>
                  <a:pt x="1361582" y="1670593"/>
                  <a:pt x="1361582" y="1660937"/>
                  <a:pt x="1361582" y="1655143"/>
                </a:cubicBezTo>
                <a:cubicBezTo>
                  <a:pt x="1361582" y="1635830"/>
                  <a:pt x="1377033" y="1639692"/>
                  <a:pt x="1388621" y="1639692"/>
                </a:cubicBezTo>
                <a:cubicBezTo>
                  <a:pt x="1392483" y="1639692"/>
                  <a:pt x="1402140" y="1635830"/>
                  <a:pt x="1409865" y="1641624"/>
                </a:cubicBezTo>
                <a:close/>
                <a:moveTo>
                  <a:pt x="871026" y="1657074"/>
                </a:moveTo>
                <a:lnTo>
                  <a:pt x="919309" y="1657074"/>
                </a:lnTo>
                <a:cubicBezTo>
                  <a:pt x="927035" y="1662868"/>
                  <a:pt x="927035" y="1672525"/>
                  <a:pt x="927035" y="1678319"/>
                </a:cubicBezTo>
                <a:cubicBezTo>
                  <a:pt x="927035" y="1736258"/>
                  <a:pt x="869095" y="1755572"/>
                  <a:pt x="834331" y="1755572"/>
                </a:cubicBezTo>
                <a:cubicBezTo>
                  <a:pt x="828537" y="1755572"/>
                  <a:pt x="776392" y="1749778"/>
                  <a:pt x="776392" y="1730464"/>
                </a:cubicBezTo>
                <a:cubicBezTo>
                  <a:pt x="776392" y="1726602"/>
                  <a:pt x="791842" y="1707289"/>
                  <a:pt x="797636" y="1695701"/>
                </a:cubicBezTo>
                <a:cubicBezTo>
                  <a:pt x="803430" y="1684113"/>
                  <a:pt x="807293" y="1670593"/>
                  <a:pt x="809224" y="1657074"/>
                </a:cubicBezTo>
                <a:lnTo>
                  <a:pt x="809224" y="1639692"/>
                </a:lnTo>
                <a:cubicBezTo>
                  <a:pt x="828537" y="1645486"/>
                  <a:pt x="865232" y="1657074"/>
                  <a:pt x="871026" y="1657074"/>
                </a:cubicBezTo>
                <a:close/>
                <a:moveTo>
                  <a:pt x="2651706" y="1641624"/>
                </a:moveTo>
                <a:cubicBezTo>
                  <a:pt x="2636255" y="1649349"/>
                  <a:pt x="2620804" y="1657074"/>
                  <a:pt x="2605354" y="1666731"/>
                </a:cubicBezTo>
                <a:cubicBezTo>
                  <a:pt x="2603423" y="1659006"/>
                  <a:pt x="2599560" y="1651280"/>
                  <a:pt x="2593766" y="1651280"/>
                </a:cubicBezTo>
                <a:cubicBezTo>
                  <a:pt x="2587972" y="1651280"/>
                  <a:pt x="2576384" y="1659006"/>
                  <a:pt x="2564796" y="1664799"/>
                </a:cubicBezTo>
                <a:cubicBezTo>
                  <a:pt x="2564796" y="1662868"/>
                  <a:pt x="2562865" y="1662868"/>
                  <a:pt x="2562865" y="1657074"/>
                </a:cubicBezTo>
                <a:cubicBezTo>
                  <a:pt x="2562865" y="1643555"/>
                  <a:pt x="2615011" y="1635830"/>
                  <a:pt x="2618873" y="1635830"/>
                </a:cubicBezTo>
                <a:cubicBezTo>
                  <a:pt x="2624667" y="1635830"/>
                  <a:pt x="2642049" y="1637761"/>
                  <a:pt x="2651706" y="1641624"/>
                </a:cubicBezTo>
                <a:close/>
                <a:moveTo>
                  <a:pt x="1143343" y="1672525"/>
                </a:moveTo>
                <a:cubicBezTo>
                  <a:pt x="1143343" y="1676387"/>
                  <a:pt x="1135618" y="1705357"/>
                  <a:pt x="1131755" y="1718877"/>
                </a:cubicBezTo>
                <a:cubicBezTo>
                  <a:pt x="1125961" y="1724670"/>
                  <a:pt x="1118236" y="1730464"/>
                  <a:pt x="1112442" y="1736258"/>
                </a:cubicBezTo>
                <a:cubicBezTo>
                  <a:pt x="1100854" y="1743984"/>
                  <a:pt x="1077678" y="1751709"/>
                  <a:pt x="1073815" y="1751709"/>
                </a:cubicBezTo>
                <a:cubicBezTo>
                  <a:pt x="1066090" y="1751709"/>
                  <a:pt x="1052571" y="1745915"/>
                  <a:pt x="1052571" y="1738190"/>
                </a:cubicBezTo>
                <a:cubicBezTo>
                  <a:pt x="1052571" y="1732396"/>
                  <a:pt x="1064159" y="1713083"/>
                  <a:pt x="1066090" y="1701495"/>
                </a:cubicBezTo>
                <a:lnTo>
                  <a:pt x="1066090" y="1693769"/>
                </a:lnTo>
                <a:cubicBezTo>
                  <a:pt x="1066090" y="1687975"/>
                  <a:pt x="1060296" y="1657074"/>
                  <a:pt x="1060296" y="1653212"/>
                </a:cubicBezTo>
                <a:cubicBezTo>
                  <a:pt x="1060296" y="1630036"/>
                  <a:pt x="1095060" y="1626173"/>
                  <a:pt x="1108579" y="1626173"/>
                </a:cubicBezTo>
                <a:cubicBezTo>
                  <a:pt x="1137549" y="1626173"/>
                  <a:pt x="1143343" y="1657074"/>
                  <a:pt x="1143343" y="1672525"/>
                </a:cubicBezTo>
                <a:close/>
                <a:moveTo>
                  <a:pt x="2406428" y="1664799"/>
                </a:moveTo>
                <a:cubicBezTo>
                  <a:pt x="2406428" y="1670593"/>
                  <a:pt x="2408359" y="1687975"/>
                  <a:pt x="2410290" y="1701495"/>
                </a:cubicBezTo>
                <a:cubicBezTo>
                  <a:pt x="2402565" y="1703426"/>
                  <a:pt x="2389046" y="1711151"/>
                  <a:pt x="2385183" y="1711151"/>
                </a:cubicBezTo>
                <a:cubicBezTo>
                  <a:pt x="2379389" y="1711151"/>
                  <a:pt x="2379389" y="1709220"/>
                  <a:pt x="2377458" y="1707289"/>
                </a:cubicBezTo>
                <a:lnTo>
                  <a:pt x="2377458" y="1672525"/>
                </a:lnTo>
                <a:cubicBezTo>
                  <a:pt x="2377458" y="1657074"/>
                  <a:pt x="2396771" y="1630036"/>
                  <a:pt x="2412222" y="1622310"/>
                </a:cubicBezTo>
                <a:cubicBezTo>
                  <a:pt x="2410290" y="1635830"/>
                  <a:pt x="2406428" y="1660937"/>
                  <a:pt x="2406428" y="1664799"/>
                </a:cubicBezTo>
                <a:close/>
                <a:moveTo>
                  <a:pt x="1349994" y="1647418"/>
                </a:moveTo>
                <a:cubicBezTo>
                  <a:pt x="1349994" y="1680250"/>
                  <a:pt x="1309437" y="1726602"/>
                  <a:pt x="1282398" y="1726602"/>
                </a:cubicBezTo>
                <a:cubicBezTo>
                  <a:pt x="1278535" y="1726602"/>
                  <a:pt x="1270810" y="1724670"/>
                  <a:pt x="1266947" y="1718877"/>
                </a:cubicBezTo>
                <a:cubicBezTo>
                  <a:pt x="1257291" y="1703426"/>
                  <a:pt x="1247634" y="1670593"/>
                  <a:pt x="1247634" y="1666731"/>
                </a:cubicBezTo>
                <a:cubicBezTo>
                  <a:pt x="1247634" y="1657074"/>
                  <a:pt x="1261154" y="1657074"/>
                  <a:pt x="1270810" y="1651280"/>
                </a:cubicBezTo>
                <a:cubicBezTo>
                  <a:pt x="1282398" y="1645486"/>
                  <a:pt x="1293986" y="1622310"/>
                  <a:pt x="1303643" y="1622310"/>
                </a:cubicBezTo>
                <a:cubicBezTo>
                  <a:pt x="1317162" y="1622310"/>
                  <a:pt x="1349994" y="1624242"/>
                  <a:pt x="1349994" y="1647418"/>
                </a:cubicBezTo>
                <a:close/>
                <a:moveTo>
                  <a:pt x="1284329" y="1616516"/>
                </a:moveTo>
                <a:cubicBezTo>
                  <a:pt x="1278535" y="1635830"/>
                  <a:pt x="1255360" y="1649349"/>
                  <a:pt x="1243772" y="1649349"/>
                </a:cubicBezTo>
                <a:cubicBezTo>
                  <a:pt x="1230252" y="1649349"/>
                  <a:pt x="1226390" y="1639692"/>
                  <a:pt x="1226390" y="1630036"/>
                </a:cubicBezTo>
                <a:cubicBezTo>
                  <a:pt x="1226390" y="1626173"/>
                  <a:pt x="1228321" y="1612654"/>
                  <a:pt x="1228321" y="1595272"/>
                </a:cubicBezTo>
                <a:cubicBezTo>
                  <a:pt x="1245703" y="1602997"/>
                  <a:pt x="1265016" y="1608791"/>
                  <a:pt x="1284329" y="1616516"/>
                </a:cubicBezTo>
                <a:close/>
                <a:moveTo>
                  <a:pt x="1218664" y="1626173"/>
                </a:moveTo>
                <a:cubicBezTo>
                  <a:pt x="1218664" y="1651280"/>
                  <a:pt x="1189695" y="1686044"/>
                  <a:pt x="1156862" y="1693769"/>
                </a:cubicBezTo>
                <a:cubicBezTo>
                  <a:pt x="1152999" y="1668662"/>
                  <a:pt x="1143343" y="1620379"/>
                  <a:pt x="1143343" y="1616516"/>
                </a:cubicBezTo>
                <a:cubicBezTo>
                  <a:pt x="1143343" y="1614585"/>
                  <a:pt x="1143343" y="1604929"/>
                  <a:pt x="1149137" y="1602997"/>
                </a:cubicBezTo>
                <a:cubicBezTo>
                  <a:pt x="1160725" y="1595272"/>
                  <a:pt x="1185832" y="1579821"/>
                  <a:pt x="1191626" y="1579821"/>
                </a:cubicBezTo>
                <a:cubicBezTo>
                  <a:pt x="1207077" y="1579821"/>
                  <a:pt x="1218664" y="1620379"/>
                  <a:pt x="1218664" y="1626173"/>
                </a:cubicBezTo>
                <a:close/>
                <a:moveTo>
                  <a:pt x="1676388" y="1579821"/>
                </a:moveTo>
                <a:cubicBezTo>
                  <a:pt x="1693770" y="1583684"/>
                  <a:pt x="1711152" y="1593341"/>
                  <a:pt x="1728534" y="1597203"/>
                </a:cubicBezTo>
                <a:cubicBezTo>
                  <a:pt x="1761366" y="1606860"/>
                  <a:pt x="1805786" y="1620379"/>
                  <a:pt x="1840550" y="1641624"/>
                </a:cubicBezTo>
                <a:cubicBezTo>
                  <a:pt x="1834756" y="1653212"/>
                  <a:pt x="1825100" y="1662868"/>
                  <a:pt x="1817374" y="1676387"/>
                </a:cubicBezTo>
                <a:cubicBezTo>
                  <a:pt x="1809649" y="1686044"/>
                  <a:pt x="1803855" y="1701495"/>
                  <a:pt x="1798061" y="1715014"/>
                </a:cubicBezTo>
                <a:cubicBezTo>
                  <a:pt x="1796130" y="1718877"/>
                  <a:pt x="1790336" y="1722739"/>
                  <a:pt x="1786473" y="1722739"/>
                </a:cubicBezTo>
                <a:cubicBezTo>
                  <a:pt x="1780679" y="1722739"/>
                  <a:pt x="1734327" y="1703426"/>
                  <a:pt x="1709220" y="1695701"/>
                </a:cubicBezTo>
                <a:cubicBezTo>
                  <a:pt x="1635830" y="1670593"/>
                  <a:pt x="1552783" y="1657074"/>
                  <a:pt x="1481324" y="1641624"/>
                </a:cubicBezTo>
                <a:cubicBezTo>
                  <a:pt x="1471668" y="1639692"/>
                  <a:pt x="1473599" y="1631967"/>
                  <a:pt x="1473599" y="1631967"/>
                </a:cubicBezTo>
                <a:cubicBezTo>
                  <a:pt x="1473599" y="1624242"/>
                  <a:pt x="1490981" y="1568233"/>
                  <a:pt x="1506431" y="1560508"/>
                </a:cubicBezTo>
                <a:cubicBezTo>
                  <a:pt x="1510294" y="1556645"/>
                  <a:pt x="1521882" y="1556645"/>
                  <a:pt x="1527676" y="1556645"/>
                </a:cubicBezTo>
                <a:cubicBezTo>
                  <a:pt x="1531539" y="1556645"/>
                  <a:pt x="1626173" y="1568233"/>
                  <a:pt x="1676388" y="1579821"/>
                </a:cubicBezTo>
                <a:close/>
                <a:moveTo>
                  <a:pt x="556221" y="1616516"/>
                </a:moveTo>
                <a:cubicBezTo>
                  <a:pt x="556221" y="1689907"/>
                  <a:pt x="571671" y="1753640"/>
                  <a:pt x="662444" y="1823168"/>
                </a:cubicBezTo>
                <a:cubicBezTo>
                  <a:pt x="668238" y="1805786"/>
                  <a:pt x="662444" y="1778747"/>
                  <a:pt x="677894" y="1763297"/>
                </a:cubicBezTo>
                <a:cubicBezTo>
                  <a:pt x="681757" y="1788404"/>
                  <a:pt x="679825" y="1825099"/>
                  <a:pt x="712658" y="1852138"/>
                </a:cubicBezTo>
                <a:cubicBezTo>
                  <a:pt x="594847" y="1842481"/>
                  <a:pt x="540770" y="1728533"/>
                  <a:pt x="540770" y="1645486"/>
                </a:cubicBezTo>
                <a:cubicBezTo>
                  <a:pt x="540770" y="1616516"/>
                  <a:pt x="544633" y="1583684"/>
                  <a:pt x="560084" y="1554714"/>
                </a:cubicBezTo>
                <a:cubicBezTo>
                  <a:pt x="558152" y="1575959"/>
                  <a:pt x="556221" y="1612654"/>
                  <a:pt x="556221" y="1616516"/>
                </a:cubicBezTo>
                <a:close/>
                <a:moveTo>
                  <a:pt x="1487118" y="1558577"/>
                </a:moveTo>
                <a:cubicBezTo>
                  <a:pt x="1487118" y="1562439"/>
                  <a:pt x="1475530" y="1574027"/>
                  <a:pt x="1473599" y="1581753"/>
                </a:cubicBezTo>
                <a:cubicBezTo>
                  <a:pt x="1467805" y="1595272"/>
                  <a:pt x="1462011" y="1614585"/>
                  <a:pt x="1454286" y="1630036"/>
                </a:cubicBezTo>
                <a:cubicBezTo>
                  <a:pt x="1452354" y="1635830"/>
                  <a:pt x="1448492" y="1637761"/>
                  <a:pt x="1442698" y="1637761"/>
                </a:cubicBezTo>
                <a:cubicBezTo>
                  <a:pt x="1429179" y="1637761"/>
                  <a:pt x="1431110" y="1628104"/>
                  <a:pt x="1431110" y="1620379"/>
                </a:cubicBezTo>
                <a:cubicBezTo>
                  <a:pt x="1431110" y="1608791"/>
                  <a:pt x="1444629" y="1546989"/>
                  <a:pt x="1473599" y="1546989"/>
                </a:cubicBezTo>
                <a:cubicBezTo>
                  <a:pt x="1479393" y="1546989"/>
                  <a:pt x="1487118" y="1552783"/>
                  <a:pt x="1487118" y="1558577"/>
                </a:cubicBezTo>
                <a:close/>
                <a:moveTo>
                  <a:pt x="1133686" y="1550852"/>
                </a:moveTo>
                <a:cubicBezTo>
                  <a:pt x="1133686" y="1568233"/>
                  <a:pt x="1104716" y="1618448"/>
                  <a:pt x="1077678" y="1618448"/>
                </a:cubicBezTo>
                <a:lnTo>
                  <a:pt x="1060296" y="1618448"/>
                </a:lnTo>
                <a:cubicBezTo>
                  <a:pt x="1060296" y="1616516"/>
                  <a:pt x="1058365" y="1616516"/>
                  <a:pt x="1058365" y="1612654"/>
                </a:cubicBezTo>
                <a:cubicBezTo>
                  <a:pt x="1058365" y="1606860"/>
                  <a:pt x="1062227" y="1601066"/>
                  <a:pt x="1062227" y="1595272"/>
                </a:cubicBezTo>
                <a:cubicBezTo>
                  <a:pt x="1062227" y="1591409"/>
                  <a:pt x="1058365" y="1574027"/>
                  <a:pt x="1058365" y="1570165"/>
                </a:cubicBezTo>
                <a:cubicBezTo>
                  <a:pt x="1058365" y="1545058"/>
                  <a:pt x="1077678" y="1546989"/>
                  <a:pt x="1095060" y="1537332"/>
                </a:cubicBezTo>
                <a:cubicBezTo>
                  <a:pt x="1098922" y="1535401"/>
                  <a:pt x="1098922" y="1529607"/>
                  <a:pt x="1102785" y="1529607"/>
                </a:cubicBezTo>
                <a:cubicBezTo>
                  <a:pt x="1116304" y="1529607"/>
                  <a:pt x="1133686" y="1539264"/>
                  <a:pt x="1133686" y="1550852"/>
                </a:cubicBezTo>
                <a:close/>
                <a:moveTo>
                  <a:pt x="1100854" y="1527676"/>
                </a:moveTo>
                <a:cubicBezTo>
                  <a:pt x="1091197" y="1529607"/>
                  <a:pt x="1081541" y="1529607"/>
                  <a:pt x="1071884" y="1529607"/>
                </a:cubicBezTo>
                <a:cubicBezTo>
                  <a:pt x="1071884" y="1512225"/>
                  <a:pt x="1075747" y="1506431"/>
                  <a:pt x="1085403" y="1506431"/>
                </a:cubicBezTo>
                <a:cubicBezTo>
                  <a:pt x="1095060" y="1506431"/>
                  <a:pt x="1098922" y="1519950"/>
                  <a:pt x="1100854" y="1527676"/>
                </a:cubicBezTo>
                <a:close/>
                <a:moveTo>
                  <a:pt x="803430" y="1525744"/>
                </a:moveTo>
                <a:cubicBezTo>
                  <a:pt x="818881" y="1533470"/>
                  <a:pt x="853644" y="1527676"/>
                  <a:pt x="853644" y="1548920"/>
                </a:cubicBezTo>
                <a:cubicBezTo>
                  <a:pt x="853644" y="1587547"/>
                  <a:pt x="809224" y="1610722"/>
                  <a:pt x="784117" y="1610722"/>
                </a:cubicBezTo>
                <a:cubicBezTo>
                  <a:pt x="760941" y="1610722"/>
                  <a:pt x="728109" y="1595272"/>
                  <a:pt x="708795" y="1575959"/>
                </a:cubicBezTo>
                <a:cubicBezTo>
                  <a:pt x="716521" y="1566302"/>
                  <a:pt x="728109" y="1554714"/>
                  <a:pt x="735834" y="1545058"/>
                </a:cubicBezTo>
                <a:cubicBezTo>
                  <a:pt x="747422" y="1531538"/>
                  <a:pt x="755147" y="1518019"/>
                  <a:pt x="762872" y="1504500"/>
                </a:cubicBezTo>
                <a:cubicBezTo>
                  <a:pt x="776392" y="1512225"/>
                  <a:pt x="787980" y="1519950"/>
                  <a:pt x="803430" y="1525744"/>
                </a:cubicBezTo>
                <a:close/>
                <a:moveTo>
                  <a:pt x="1068021" y="1496774"/>
                </a:moveTo>
                <a:cubicBezTo>
                  <a:pt x="1068021" y="1516088"/>
                  <a:pt x="1033257" y="1531538"/>
                  <a:pt x="1033257" y="1545058"/>
                </a:cubicBezTo>
                <a:cubicBezTo>
                  <a:pt x="1033257" y="1545058"/>
                  <a:pt x="1054502" y="1562439"/>
                  <a:pt x="1054502" y="1575959"/>
                </a:cubicBezTo>
                <a:cubicBezTo>
                  <a:pt x="1054502" y="1579821"/>
                  <a:pt x="1048708" y="1593341"/>
                  <a:pt x="1046777" y="1601066"/>
                </a:cubicBezTo>
                <a:cubicBezTo>
                  <a:pt x="1033257" y="1639692"/>
                  <a:pt x="1002356" y="1653212"/>
                  <a:pt x="977249" y="1653212"/>
                </a:cubicBezTo>
                <a:cubicBezTo>
                  <a:pt x="971455" y="1653212"/>
                  <a:pt x="956005" y="1651280"/>
                  <a:pt x="946348" y="1649349"/>
                </a:cubicBezTo>
                <a:cubicBezTo>
                  <a:pt x="986906" y="1616516"/>
                  <a:pt x="977249" y="1562439"/>
                  <a:pt x="1029395" y="1546989"/>
                </a:cubicBezTo>
                <a:cubicBezTo>
                  <a:pt x="1021670" y="1545058"/>
                  <a:pt x="1012013" y="1545058"/>
                  <a:pt x="1002356" y="1543126"/>
                </a:cubicBezTo>
                <a:cubicBezTo>
                  <a:pt x="1013944" y="1529607"/>
                  <a:pt x="1012013" y="1516088"/>
                  <a:pt x="1015876" y="1502568"/>
                </a:cubicBezTo>
                <a:cubicBezTo>
                  <a:pt x="1019738" y="1490981"/>
                  <a:pt x="1044845" y="1485187"/>
                  <a:pt x="1052571" y="1485187"/>
                </a:cubicBezTo>
                <a:cubicBezTo>
                  <a:pt x="1062227" y="1485187"/>
                  <a:pt x="1068021" y="1490981"/>
                  <a:pt x="1068021" y="1496774"/>
                </a:cubicBezTo>
                <a:close/>
                <a:moveTo>
                  <a:pt x="1006219" y="1500637"/>
                </a:moveTo>
                <a:cubicBezTo>
                  <a:pt x="1006219" y="1527676"/>
                  <a:pt x="961799" y="1554714"/>
                  <a:pt x="954073" y="1560508"/>
                </a:cubicBezTo>
                <a:lnTo>
                  <a:pt x="952142" y="1564371"/>
                </a:lnTo>
                <a:cubicBezTo>
                  <a:pt x="963730" y="1564371"/>
                  <a:pt x="973386" y="1570165"/>
                  <a:pt x="973386" y="1581753"/>
                </a:cubicBezTo>
                <a:cubicBezTo>
                  <a:pt x="973386" y="1628104"/>
                  <a:pt x="913515" y="1645486"/>
                  <a:pt x="888408" y="1645486"/>
                </a:cubicBezTo>
                <a:cubicBezTo>
                  <a:pt x="869095" y="1645486"/>
                  <a:pt x="832400" y="1637761"/>
                  <a:pt x="816949" y="1618448"/>
                </a:cubicBezTo>
                <a:cubicBezTo>
                  <a:pt x="840125" y="1608791"/>
                  <a:pt x="863301" y="1574027"/>
                  <a:pt x="869095" y="1554714"/>
                </a:cubicBezTo>
                <a:cubicBezTo>
                  <a:pt x="886477" y="1560508"/>
                  <a:pt x="901928" y="1566302"/>
                  <a:pt x="915447" y="1570165"/>
                </a:cubicBezTo>
                <a:cubicBezTo>
                  <a:pt x="915447" y="1570165"/>
                  <a:pt x="917378" y="1570165"/>
                  <a:pt x="917378" y="1566302"/>
                </a:cubicBezTo>
                <a:cubicBezTo>
                  <a:pt x="917378" y="1546989"/>
                  <a:pt x="884546" y="1548920"/>
                  <a:pt x="878752" y="1533470"/>
                </a:cubicBezTo>
                <a:cubicBezTo>
                  <a:pt x="892271" y="1525744"/>
                  <a:pt x="905790" y="1518019"/>
                  <a:pt x="919309" y="1508362"/>
                </a:cubicBezTo>
                <a:cubicBezTo>
                  <a:pt x="940554" y="1490981"/>
                  <a:pt x="944417" y="1473599"/>
                  <a:pt x="967593" y="1473599"/>
                </a:cubicBezTo>
                <a:cubicBezTo>
                  <a:pt x="977249" y="1473599"/>
                  <a:pt x="1006219" y="1483255"/>
                  <a:pt x="1006219" y="1500637"/>
                </a:cubicBezTo>
                <a:close/>
                <a:moveTo>
                  <a:pt x="911584" y="1469736"/>
                </a:moveTo>
                <a:cubicBezTo>
                  <a:pt x="913515" y="1471667"/>
                  <a:pt x="921241" y="1471667"/>
                  <a:pt x="927035" y="1471667"/>
                </a:cubicBezTo>
                <a:cubicBezTo>
                  <a:pt x="927035" y="1471667"/>
                  <a:pt x="928966" y="1469736"/>
                  <a:pt x="928966" y="1475530"/>
                </a:cubicBezTo>
                <a:cubicBezTo>
                  <a:pt x="928966" y="1483255"/>
                  <a:pt x="899996" y="1506431"/>
                  <a:pt x="892271" y="1510294"/>
                </a:cubicBezTo>
                <a:cubicBezTo>
                  <a:pt x="871026" y="1519950"/>
                  <a:pt x="863301" y="1519950"/>
                  <a:pt x="845919" y="1519950"/>
                </a:cubicBezTo>
                <a:cubicBezTo>
                  <a:pt x="836263" y="1519950"/>
                  <a:pt x="778323" y="1514156"/>
                  <a:pt x="778323" y="1489049"/>
                </a:cubicBezTo>
                <a:cubicBezTo>
                  <a:pt x="778323" y="1481324"/>
                  <a:pt x="784117" y="1483255"/>
                  <a:pt x="793774" y="1477461"/>
                </a:cubicBezTo>
                <a:cubicBezTo>
                  <a:pt x="795705" y="1477461"/>
                  <a:pt x="834331" y="1452354"/>
                  <a:pt x="847851" y="1452354"/>
                </a:cubicBezTo>
                <a:cubicBezTo>
                  <a:pt x="869095" y="1452354"/>
                  <a:pt x="890340" y="1460079"/>
                  <a:pt x="911584" y="1469736"/>
                </a:cubicBezTo>
                <a:close/>
                <a:moveTo>
                  <a:pt x="703001" y="1473599"/>
                </a:moveTo>
                <a:cubicBezTo>
                  <a:pt x="712658" y="1481324"/>
                  <a:pt x="728109" y="1483255"/>
                  <a:pt x="739696" y="1487118"/>
                </a:cubicBezTo>
                <a:cubicBezTo>
                  <a:pt x="743559" y="1487118"/>
                  <a:pt x="747422" y="1490981"/>
                  <a:pt x="747422" y="1494843"/>
                </a:cubicBezTo>
                <a:cubicBezTo>
                  <a:pt x="747422" y="1518019"/>
                  <a:pt x="701070" y="1562439"/>
                  <a:pt x="685619" y="1566302"/>
                </a:cubicBezTo>
                <a:cubicBezTo>
                  <a:pt x="677894" y="1568233"/>
                  <a:pt x="666306" y="1572096"/>
                  <a:pt x="662444" y="1572096"/>
                </a:cubicBezTo>
                <a:cubicBezTo>
                  <a:pt x="631542" y="1572096"/>
                  <a:pt x="621886" y="1492912"/>
                  <a:pt x="621886" y="1483255"/>
                </a:cubicBezTo>
                <a:cubicBezTo>
                  <a:pt x="621886" y="1479393"/>
                  <a:pt x="619954" y="1473599"/>
                  <a:pt x="623817" y="1471667"/>
                </a:cubicBezTo>
                <a:cubicBezTo>
                  <a:pt x="625748" y="1467805"/>
                  <a:pt x="633474" y="1465873"/>
                  <a:pt x="637336" y="1460079"/>
                </a:cubicBezTo>
                <a:cubicBezTo>
                  <a:pt x="643130" y="1452354"/>
                  <a:pt x="646993" y="1442697"/>
                  <a:pt x="652787" y="1433041"/>
                </a:cubicBezTo>
                <a:cubicBezTo>
                  <a:pt x="668238" y="1448491"/>
                  <a:pt x="685619" y="1463942"/>
                  <a:pt x="703001" y="1473599"/>
                </a:cubicBezTo>
                <a:close/>
                <a:moveTo>
                  <a:pt x="639268" y="1421453"/>
                </a:moveTo>
                <a:cubicBezTo>
                  <a:pt x="639268" y="1436904"/>
                  <a:pt x="621886" y="1450423"/>
                  <a:pt x="621886" y="1469736"/>
                </a:cubicBezTo>
                <a:cubicBezTo>
                  <a:pt x="612229" y="1462011"/>
                  <a:pt x="602573" y="1448491"/>
                  <a:pt x="602573" y="1442697"/>
                </a:cubicBezTo>
                <a:lnTo>
                  <a:pt x="602573" y="1404071"/>
                </a:lnTo>
                <a:lnTo>
                  <a:pt x="608367" y="1404071"/>
                </a:lnTo>
                <a:cubicBezTo>
                  <a:pt x="621886" y="1404071"/>
                  <a:pt x="639268" y="1404071"/>
                  <a:pt x="639268" y="1421453"/>
                </a:cubicBezTo>
                <a:close/>
                <a:moveTo>
                  <a:pt x="768666" y="1402140"/>
                </a:moveTo>
                <a:cubicBezTo>
                  <a:pt x="786048" y="1413728"/>
                  <a:pt x="809224" y="1423384"/>
                  <a:pt x="830469" y="1431110"/>
                </a:cubicBezTo>
                <a:cubicBezTo>
                  <a:pt x="824675" y="1456217"/>
                  <a:pt x="774460" y="1473599"/>
                  <a:pt x="753216" y="1473599"/>
                </a:cubicBezTo>
                <a:cubicBezTo>
                  <a:pt x="731971" y="1473599"/>
                  <a:pt x="664375" y="1452354"/>
                  <a:pt x="664375" y="1413728"/>
                </a:cubicBezTo>
                <a:cubicBezTo>
                  <a:pt x="664375" y="1407934"/>
                  <a:pt x="666306" y="1407934"/>
                  <a:pt x="668238" y="1406002"/>
                </a:cubicBezTo>
                <a:cubicBezTo>
                  <a:pt x="677894" y="1404071"/>
                  <a:pt x="689482" y="1400208"/>
                  <a:pt x="701070" y="1394414"/>
                </a:cubicBezTo>
                <a:cubicBezTo>
                  <a:pt x="712658" y="1390552"/>
                  <a:pt x="731971" y="1375101"/>
                  <a:pt x="735834" y="1375101"/>
                </a:cubicBezTo>
                <a:cubicBezTo>
                  <a:pt x="745490" y="1375101"/>
                  <a:pt x="755147" y="1394414"/>
                  <a:pt x="768666" y="1402140"/>
                </a:cubicBezTo>
                <a:close/>
                <a:moveTo>
                  <a:pt x="2157287" y="1369307"/>
                </a:moveTo>
                <a:cubicBezTo>
                  <a:pt x="2157287" y="1375101"/>
                  <a:pt x="2153424" y="1380895"/>
                  <a:pt x="2153424" y="1384758"/>
                </a:cubicBezTo>
                <a:cubicBezTo>
                  <a:pt x="2153424" y="1390552"/>
                  <a:pt x="2155356" y="1392483"/>
                  <a:pt x="2157287" y="1394414"/>
                </a:cubicBezTo>
                <a:lnTo>
                  <a:pt x="2197845" y="1377033"/>
                </a:lnTo>
                <a:cubicBezTo>
                  <a:pt x="2170806" y="1409865"/>
                  <a:pt x="2134111" y="1419522"/>
                  <a:pt x="2109004" y="1433041"/>
                </a:cubicBezTo>
                <a:lnTo>
                  <a:pt x="2149562" y="1361582"/>
                </a:lnTo>
                <a:cubicBezTo>
                  <a:pt x="2153424" y="1363513"/>
                  <a:pt x="2157287" y="1365445"/>
                  <a:pt x="2157287" y="1369307"/>
                </a:cubicBezTo>
                <a:close/>
                <a:moveTo>
                  <a:pt x="865232" y="1346131"/>
                </a:moveTo>
                <a:cubicBezTo>
                  <a:pt x="871026" y="1369307"/>
                  <a:pt x="896134" y="1369307"/>
                  <a:pt x="911584" y="1380895"/>
                </a:cubicBezTo>
                <a:cubicBezTo>
                  <a:pt x="892271" y="1404071"/>
                  <a:pt x="863301" y="1413728"/>
                  <a:pt x="840125" y="1413728"/>
                </a:cubicBezTo>
                <a:cubicBezTo>
                  <a:pt x="813087" y="1413728"/>
                  <a:pt x="782186" y="1400208"/>
                  <a:pt x="757078" y="1367376"/>
                </a:cubicBezTo>
                <a:cubicBezTo>
                  <a:pt x="784117" y="1361582"/>
                  <a:pt x="824675" y="1365445"/>
                  <a:pt x="849782" y="1338406"/>
                </a:cubicBezTo>
                <a:cubicBezTo>
                  <a:pt x="853644" y="1340337"/>
                  <a:pt x="859438" y="1346131"/>
                  <a:pt x="865232" y="1346131"/>
                </a:cubicBezTo>
                <a:close/>
                <a:moveTo>
                  <a:pt x="1998919" y="1336475"/>
                </a:moveTo>
                <a:cubicBezTo>
                  <a:pt x="1998919" y="1340337"/>
                  <a:pt x="1996987" y="1353857"/>
                  <a:pt x="1993125" y="1363513"/>
                </a:cubicBezTo>
                <a:cubicBezTo>
                  <a:pt x="1995056" y="1365445"/>
                  <a:pt x="1993125" y="1365445"/>
                  <a:pt x="1996987" y="1365445"/>
                </a:cubicBezTo>
                <a:cubicBezTo>
                  <a:pt x="2016301" y="1365445"/>
                  <a:pt x="2060721" y="1351925"/>
                  <a:pt x="2066515" y="1349994"/>
                </a:cubicBezTo>
                <a:cubicBezTo>
                  <a:pt x="2035614" y="1388620"/>
                  <a:pt x="1991193" y="1380895"/>
                  <a:pt x="1956430" y="1398277"/>
                </a:cubicBezTo>
                <a:cubicBezTo>
                  <a:pt x="1966086" y="1371239"/>
                  <a:pt x="1985399" y="1340337"/>
                  <a:pt x="1991193" y="1313299"/>
                </a:cubicBezTo>
                <a:cubicBezTo>
                  <a:pt x="1995056" y="1321024"/>
                  <a:pt x="1998919" y="1330681"/>
                  <a:pt x="1998919" y="1336475"/>
                </a:cubicBezTo>
                <a:close/>
                <a:moveTo>
                  <a:pt x="1149137" y="1311368"/>
                </a:moveTo>
                <a:cubicBezTo>
                  <a:pt x="1151068" y="1313299"/>
                  <a:pt x="1151068" y="1313299"/>
                  <a:pt x="1151068" y="1319093"/>
                </a:cubicBezTo>
                <a:cubicBezTo>
                  <a:pt x="1151068" y="1322956"/>
                  <a:pt x="1149137" y="1330681"/>
                  <a:pt x="1145274" y="1332612"/>
                </a:cubicBezTo>
                <a:cubicBezTo>
                  <a:pt x="1133686" y="1338406"/>
                  <a:pt x="1122098" y="1332612"/>
                  <a:pt x="1110510" y="1334543"/>
                </a:cubicBezTo>
                <a:cubicBezTo>
                  <a:pt x="1104716" y="1334543"/>
                  <a:pt x="1098922" y="1340337"/>
                  <a:pt x="1093128" y="1340337"/>
                </a:cubicBezTo>
                <a:cubicBezTo>
                  <a:pt x="1069953" y="1344200"/>
                  <a:pt x="1054502" y="1355788"/>
                  <a:pt x="1033257" y="1367376"/>
                </a:cubicBezTo>
                <a:cubicBezTo>
                  <a:pt x="1029395" y="1359651"/>
                  <a:pt x="1025532" y="1349994"/>
                  <a:pt x="1025532" y="1344200"/>
                </a:cubicBezTo>
                <a:cubicBezTo>
                  <a:pt x="1025532" y="1334543"/>
                  <a:pt x="1039051" y="1330681"/>
                  <a:pt x="1046777" y="1324887"/>
                </a:cubicBezTo>
                <a:cubicBezTo>
                  <a:pt x="1058365" y="1315230"/>
                  <a:pt x="1089266" y="1303642"/>
                  <a:pt x="1108579" y="1303642"/>
                </a:cubicBezTo>
                <a:cubicBezTo>
                  <a:pt x="1112442" y="1303642"/>
                  <a:pt x="1137549" y="1307505"/>
                  <a:pt x="1149137" y="1311368"/>
                </a:cubicBezTo>
                <a:close/>
                <a:moveTo>
                  <a:pt x="1015876" y="1303642"/>
                </a:moveTo>
                <a:cubicBezTo>
                  <a:pt x="1015876" y="1330681"/>
                  <a:pt x="986906" y="1324887"/>
                  <a:pt x="973386" y="1328749"/>
                </a:cubicBezTo>
                <a:cubicBezTo>
                  <a:pt x="979180" y="1332612"/>
                  <a:pt x="986906" y="1342269"/>
                  <a:pt x="986906" y="1349994"/>
                </a:cubicBezTo>
                <a:cubicBezTo>
                  <a:pt x="986906" y="1351925"/>
                  <a:pt x="983043" y="1359651"/>
                  <a:pt x="984974" y="1365445"/>
                </a:cubicBezTo>
                <a:cubicBezTo>
                  <a:pt x="990768" y="1361582"/>
                  <a:pt x="996562" y="1355788"/>
                  <a:pt x="1000425" y="1355788"/>
                </a:cubicBezTo>
                <a:cubicBezTo>
                  <a:pt x="1012013" y="1355788"/>
                  <a:pt x="1015876" y="1378964"/>
                  <a:pt x="1015876" y="1378964"/>
                </a:cubicBezTo>
                <a:cubicBezTo>
                  <a:pt x="1015876" y="1388620"/>
                  <a:pt x="1004288" y="1392483"/>
                  <a:pt x="992700" y="1404071"/>
                </a:cubicBezTo>
                <a:cubicBezTo>
                  <a:pt x="996562" y="1407934"/>
                  <a:pt x="1000425" y="1411796"/>
                  <a:pt x="1000425" y="1415659"/>
                </a:cubicBezTo>
                <a:cubicBezTo>
                  <a:pt x="1000425" y="1421453"/>
                  <a:pt x="986906" y="1434972"/>
                  <a:pt x="981112" y="1446560"/>
                </a:cubicBezTo>
                <a:cubicBezTo>
                  <a:pt x="983043" y="1446560"/>
                  <a:pt x="981112" y="1448491"/>
                  <a:pt x="984974" y="1448491"/>
                </a:cubicBezTo>
                <a:cubicBezTo>
                  <a:pt x="996562" y="1448491"/>
                  <a:pt x="1013944" y="1419522"/>
                  <a:pt x="1021670" y="1413728"/>
                </a:cubicBezTo>
                <a:cubicBezTo>
                  <a:pt x="1029395" y="1421453"/>
                  <a:pt x="1039051" y="1433041"/>
                  <a:pt x="1039051" y="1440766"/>
                </a:cubicBezTo>
                <a:cubicBezTo>
                  <a:pt x="1039051" y="1463942"/>
                  <a:pt x="1002356" y="1469736"/>
                  <a:pt x="990768" y="1469736"/>
                </a:cubicBezTo>
                <a:cubicBezTo>
                  <a:pt x="984974" y="1469736"/>
                  <a:pt x="977249" y="1467805"/>
                  <a:pt x="971455" y="1465873"/>
                </a:cubicBezTo>
                <a:lnTo>
                  <a:pt x="971455" y="1460079"/>
                </a:lnTo>
                <a:lnTo>
                  <a:pt x="977249" y="1454285"/>
                </a:lnTo>
                <a:cubicBezTo>
                  <a:pt x="965661" y="1452354"/>
                  <a:pt x="952142" y="1454285"/>
                  <a:pt x="907722" y="1454285"/>
                </a:cubicBezTo>
                <a:cubicBezTo>
                  <a:pt x="892271" y="1452354"/>
                  <a:pt x="872958" y="1446560"/>
                  <a:pt x="857507" y="1429178"/>
                </a:cubicBezTo>
                <a:cubicBezTo>
                  <a:pt x="867164" y="1425316"/>
                  <a:pt x="878752" y="1421453"/>
                  <a:pt x="890340" y="1415659"/>
                </a:cubicBezTo>
                <a:cubicBezTo>
                  <a:pt x="901928" y="1411796"/>
                  <a:pt x="923172" y="1394414"/>
                  <a:pt x="928966" y="1394414"/>
                </a:cubicBezTo>
                <a:cubicBezTo>
                  <a:pt x="932829" y="1394414"/>
                  <a:pt x="965661" y="1411796"/>
                  <a:pt x="971455" y="1411796"/>
                </a:cubicBezTo>
                <a:cubicBezTo>
                  <a:pt x="975318" y="1411796"/>
                  <a:pt x="981112" y="1407934"/>
                  <a:pt x="984974" y="1404071"/>
                </a:cubicBezTo>
                <a:cubicBezTo>
                  <a:pt x="975318" y="1398277"/>
                  <a:pt x="961799" y="1394414"/>
                  <a:pt x="948279" y="1384758"/>
                </a:cubicBezTo>
                <a:cubicBezTo>
                  <a:pt x="956005" y="1378964"/>
                  <a:pt x="965661" y="1375101"/>
                  <a:pt x="973386" y="1369307"/>
                </a:cubicBezTo>
                <a:cubicBezTo>
                  <a:pt x="934760" y="1365445"/>
                  <a:pt x="903859" y="1369307"/>
                  <a:pt x="867164" y="1344200"/>
                </a:cubicBezTo>
                <a:cubicBezTo>
                  <a:pt x="876820" y="1317162"/>
                  <a:pt x="911584" y="1334543"/>
                  <a:pt x="927035" y="1303642"/>
                </a:cubicBezTo>
                <a:cubicBezTo>
                  <a:pt x="936691" y="1307505"/>
                  <a:pt x="946348" y="1311368"/>
                  <a:pt x="956005" y="1311368"/>
                </a:cubicBezTo>
                <a:cubicBezTo>
                  <a:pt x="954073" y="1309436"/>
                  <a:pt x="952142" y="1305574"/>
                  <a:pt x="952142" y="1301711"/>
                </a:cubicBezTo>
                <a:cubicBezTo>
                  <a:pt x="952142" y="1295917"/>
                  <a:pt x="952142" y="1299780"/>
                  <a:pt x="954073" y="1295917"/>
                </a:cubicBezTo>
                <a:cubicBezTo>
                  <a:pt x="969524" y="1293986"/>
                  <a:pt x="986906" y="1292054"/>
                  <a:pt x="1013944" y="1290123"/>
                </a:cubicBezTo>
                <a:cubicBezTo>
                  <a:pt x="1013944" y="1293986"/>
                  <a:pt x="1015876" y="1299780"/>
                  <a:pt x="1015876" y="1303642"/>
                </a:cubicBezTo>
                <a:close/>
                <a:moveTo>
                  <a:pt x="728109" y="1357719"/>
                </a:moveTo>
                <a:cubicBezTo>
                  <a:pt x="701070" y="1384758"/>
                  <a:pt x="670169" y="1394414"/>
                  <a:pt x="643130" y="1394414"/>
                </a:cubicBezTo>
                <a:cubicBezTo>
                  <a:pt x="618023" y="1394414"/>
                  <a:pt x="602573" y="1390552"/>
                  <a:pt x="589053" y="1369307"/>
                </a:cubicBezTo>
                <a:cubicBezTo>
                  <a:pt x="587122" y="1365445"/>
                  <a:pt x="589053" y="1357719"/>
                  <a:pt x="589053" y="1353857"/>
                </a:cubicBezTo>
                <a:cubicBezTo>
                  <a:pt x="589053" y="1344200"/>
                  <a:pt x="585191" y="1324887"/>
                  <a:pt x="602573" y="1317162"/>
                </a:cubicBezTo>
                <a:cubicBezTo>
                  <a:pt x="619954" y="1309436"/>
                  <a:pt x="648924" y="1317162"/>
                  <a:pt x="668238" y="1286260"/>
                </a:cubicBezTo>
                <a:cubicBezTo>
                  <a:pt x="681757" y="1311368"/>
                  <a:pt x="703001" y="1338406"/>
                  <a:pt x="728109" y="1357719"/>
                </a:cubicBezTo>
                <a:close/>
                <a:moveTo>
                  <a:pt x="1156862" y="1270810"/>
                </a:moveTo>
                <a:cubicBezTo>
                  <a:pt x="1156862" y="1272741"/>
                  <a:pt x="1158793" y="1270810"/>
                  <a:pt x="1158793" y="1276604"/>
                </a:cubicBezTo>
                <a:cubicBezTo>
                  <a:pt x="1158793" y="1286260"/>
                  <a:pt x="1139480" y="1293986"/>
                  <a:pt x="1137549" y="1293986"/>
                </a:cubicBezTo>
                <a:cubicBezTo>
                  <a:pt x="1131755" y="1293986"/>
                  <a:pt x="1116304" y="1288192"/>
                  <a:pt x="1106648" y="1284329"/>
                </a:cubicBezTo>
                <a:cubicBezTo>
                  <a:pt x="1118236" y="1278535"/>
                  <a:pt x="1139480" y="1268879"/>
                  <a:pt x="1143343" y="1268879"/>
                </a:cubicBezTo>
                <a:cubicBezTo>
                  <a:pt x="1149137" y="1268879"/>
                  <a:pt x="1151068" y="1270810"/>
                  <a:pt x="1156862" y="1270810"/>
                </a:cubicBezTo>
                <a:close/>
                <a:moveTo>
                  <a:pt x="886477" y="1261153"/>
                </a:moveTo>
                <a:cubicBezTo>
                  <a:pt x="894202" y="1268879"/>
                  <a:pt x="907722" y="1274672"/>
                  <a:pt x="917378" y="1284329"/>
                </a:cubicBezTo>
                <a:cubicBezTo>
                  <a:pt x="921241" y="1286260"/>
                  <a:pt x="921241" y="1292054"/>
                  <a:pt x="923172" y="1295917"/>
                </a:cubicBezTo>
                <a:lnTo>
                  <a:pt x="923172" y="1301711"/>
                </a:lnTo>
                <a:cubicBezTo>
                  <a:pt x="886477" y="1313299"/>
                  <a:pt x="882614" y="1315230"/>
                  <a:pt x="857507" y="1315230"/>
                </a:cubicBezTo>
                <a:cubicBezTo>
                  <a:pt x="834331" y="1315230"/>
                  <a:pt x="824675" y="1313299"/>
                  <a:pt x="799567" y="1299780"/>
                </a:cubicBezTo>
                <a:cubicBezTo>
                  <a:pt x="797636" y="1301711"/>
                  <a:pt x="797636" y="1299780"/>
                  <a:pt x="797636" y="1303642"/>
                </a:cubicBezTo>
                <a:cubicBezTo>
                  <a:pt x="797636" y="1311368"/>
                  <a:pt x="811155" y="1319093"/>
                  <a:pt x="820812" y="1322956"/>
                </a:cubicBezTo>
                <a:cubicBezTo>
                  <a:pt x="824675" y="1324887"/>
                  <a:pt x="830469" y="1328749"/>
                  <a:pt x="834331" y="1332612"/>
                </a:cubicBezTo>
                <a:cubicBezTo>
                  <a:pt x="818881" y="1344200"/>
                  <a:pt x="793774" y="1349994"/>
                  <a:pt x="774460" y="1349994"/>
                </a:cubicBezTo>
                <a:cubicBezTo>
                  <a:pt x="743559" y="1349994"/>
                  <a:pt x="714589" y="1340337"/>
                  <a:pt x="693345" y="1301711"/>
                </a:cubicBezTo>
                <a:cubicBezTo>
                  <a:pt x="689482" y="1292054"/>
                  <a:pt x="683688" y="1276604"/>
                  <a:pt x="683688" y="1272741"/>
                </a:cubicBezTo>
                <a:cubicBezTo>
                  <a:pt x="683688" y="1266947"/>
                  <a:pt x="681757" y="1265016"/>
                  <a:pt x="687551" y="1263085"/>
                </a:cubicBezTo>
                <a:cubicBezTo>
                  <a:pt x="693345" y="1259222"/>
                  <a:pt x="703001" y="1261153"/>
                  <a:pt x="710727" y="1259222"/>
                </a:cubicBezTo>
                <a:cubicBezTo>
                  <a:pt x="720383" y="1257291"/>
                  <a:pt x="730040" y="1251497"/>
                  <a:pt x="741628" y="1247634"/>
                </a:cubicBezTo>
                <a:cubicBezTo>
                  <a:pt x="743559" y="1245703"/>
                  <a:pt x="751284" y="1247634"/>
                  <a:pt x="755147" y="1247634"/>
                </a:cubicBezTo>
                <a:cubicBezTo>
                  <a:pt x="768666" y="1259222"/>
                  <a:pt x="760941" y="1282398"/>
                  <a:pt x="786048" y="1295917"/>
                </a:cubicBezTo>
                <a:lnTo>
                  <a:pt x="791842" y="1295917"/>
                </a:lnTo>
                <a:cubicBezTo>
                  <a:pt x="793774" y="1293986"/>
                  <a:pt x="793774" y="1295917"/>
                  <a:pt x="793774" y="1290123"/>
                </a:cubicBezTo>
                <a:cubicBezTo>
                  <a:pt x="793774" y="1286260"/>
                  <a:pt x="776392" y="1261153"/>
                  <a:pt x="776392" y="1255359"/>
                </a:cubicBezTo>
                <a:cubicBezTo>
                  <a:pt x="776392" y="1241840"/>
                  <a:pt x="824675" y="1234115"/>
                  <a:pt x="828537" y="1234115"/>
                </a:cubicBezTo>
                <a:cubicBezTo>
                  <a:pt x="849782" y="1234115"/>
                  <a:pt x="859438" y="1239909"/>
                  <a:pt x="886477" y="1261153"/>
                </a:cubicBezTo>
                <a:close/>
                <a:moveTo>
                  <a:pt x="1012013" y="1268879"/>
                </a:moveTo>
                <a:cubicBezTo>
                  <a:pt x="1000425" y="1276604"/>
                  <a:pt x="979180" y="1284329"/>
                  <a:pt x="969524" y="1284329"/>
                </a:cubicBezTo>
                <a:cubicBezTo>
                  <a:pt x="965661" y="1284329"/>
                  <a:pt x="934760" y="1280466"/>
                  <a:pt x="919309" y="1272741"/>
                </a:cubicBezTo>
                <a:cubicBezTo>
                  <a:pt x="907722" y="1268879"/>
                  <a:pt x="884546" y="1237977"/>
                  <a:pt x="880683" y="1228321"/>
                </a:cubicBezTo>
                <a:lnTo>
                  <a:pt x="919309" y="1228321"/>
                </a:lnTo>
                <a:cubicBezTo>
                  <a:pt x="928966" y="1222527"/>
                  <a:pt x="948279" y="1222527"/>
                  <a:pt x="957936" y="1212870"/>
                </a:cubicBezTo>
                <a:cubicBezTo>
                  <a:pt x="971455" y="1228321"/>
                  <a:pt x="986906" y="1257291"/>
                  <a:pt x="1012013" y="1268879"/>
                </a:cubicBezTo>
                <a:close/>
                <a:moveTo>
                  <a:pt x="1037120" y="1220595"/>
                </a:moveTo>
                <a:lnTo>
                  <a:pt x="1037120" y="1226389"/>
                </a:lnTo>
                <a:cubicBezTo>
                  <a:pt x="1031326" y="1239909"/>
                  <a:pt x="1031326" y="1253428"/>
                  <a:pt x="1017807" y="1253428"/>
                </a:cubicBezTo>
                <a:cubicBezTo>
                  <a:pt x="994631" y="1253428"/>
                  <a:pt x="981112" y="1226389"/>
                  <a:pt x="977249" y="1207076"/>
                </a:cubicBezTo>
                <a:cubicBezTo>
                  <a:pt x="992700" y="1220595"/>
                  <a:pt x="1019738" y="1216733"/>
                  <a:pt x="1037120" y="1220595"/>
                </a:cubicBezTo>
                <a:close/>
                <a:moveTo>
                  <a:pt x="2862220" y="1338406"/>
                </a:moveTo>
                <a:cubicBezTo>
                  <a:pt x="2866082" y="1349994"/>
                  <a:pt x="2871876" y="1375101"/>
                  <a:pt x="2871876" y="1380895"/>
                </a:cubicBezTo>
                <a:lnTo>
                  <a:pt x="2871876" y="1425316"/>
                </a:lnTo>
                <a:cubicBezTo>
                  <a:pt x="2889258" y="1543126"/>
                  <a:pt x="2914365" y="1606860"/>
                  <a:pt x="3020588" y="1606860"/>
                </a:cubicBezTo>
                <a:cubicBezTo>
                  <a:pt x="3024451" y="1606860"/>
                  <a:pt x="3076597" y="1602997"/>
                  <a:pt x="3082391" y="1602997"/>
                </a:cubicBezTo>
                <a:cubicBezTo>
                  <a:pt x="3115223" y="1602997"/>
                  <a:pt x="3200201" y="1631967"/>
                  <a:pt x="3211789" y="1682181"/>
                </a:cubicBezTo>
                <a:cubicBezTo>
                  <a:pt x="3175094" y="1641624"/>
                  <a:pt x="3134536" y="1624242"/>
                  <a:pt x="3097841" y="1614585"/>
                </a:cubicBezTo>
                <a:cubicBezTo>
                  <a:pt x="3095910" y="1614585"/>
                  <a:pt x="3092047" y="1612654"/>
                  <a:pt x="3088184" y="1612654"/>
                </a:cubicBezTo>
                <a:cubicBezTo>
                  <a:pt x="3082391" y="1612654"/>
                  <a:pt x="2997412" y="1622310"/>
                  <a:pt x="2991618" y="1622310"/>
                </a:cubicBezTo>
                <a:cubicBezTo>
                  <a:pt x="2885396" y="1622310"/>
                  <a:pt x="2856426" y="1543126"/>
                  <a:pt x="2840975" y="1433041"/>
                </a:cubicBezTo>
                <a:cubicBezTo>
                  <a:pt x="2827456" y="1328749"/>
                  <a:pt x="2781104" y="1249565"/>
                  <a:pt x="2696126" y="1249565"/>
                </a:cubicBezTo>
                <a:cubicBezTo>
                  <a:pt x="2587972" y="1249565"/>
                  <a:pt x="2524238" y="1377033"/>
                  <a:pt x="2439260" y="1384758"/>
                </a:cubicBezTo>
                <a:cubicBezTo>
                  <a:pt x="2421878" y="1384758"/>
                  <a:pt x="2390977" y="1394414"/>
                  <a:pt x="2385183" y="1394414"/>
                </a:cubicBezTo>
                <a:cubicBezTo>
                  <a:pt x="2381321" y="1394414"/>
                  <a:pt x="2358145" y="1386689"/>
                  <a:pt x="2344625" y="1386689"/>
                </a:cubicBezTo>
                <a:cubicBezTo>
                  <a:pt x="2300205" y="1382827"/>
                  <a:pt x="2273166" y="1361582"/>
                  <a:pt x="2273166" y="1324887"/>
                </a:cubicBezTo>
                <a:cubicBezTo>
                  <a:pt x="2273166" y="1319093"/>
                  <a:pt x="2275098" y="1293986"/>
                  <a:pt x="2286686" y="1293986"/>
                </a:cubicBezTo>
                <a:cubicBezTo>
                  <a:pt x="2305999" y="1293986"/>
                  <a:pt x="2342694" y="1321024"/>
                  <a:pt x="2389046" y="1321024"/>
                </a:cubicBezTo>
                <a:cubicBezTo>
                  <a:pt x="2408359" y="1321024"/>
                  <a:pt x="2408359" y="1321024"/>
                  <a:pt x="2435398" y="1311368"/>
                </a:cubicBezTo>
                <a:cubicBezTo>
                  <a:pt x="2443123" y="1307505"/>
                  <a:pt x="2456642" y="1305574"/>
                  <a:pt x="2466299" y="1301711"/>
                </a:cubicBezTo>
                <a:cubicBezTo>
                  <a:pt x="2497200" y="1290123"/>
                  <a:pt x="2531964" y="1257291"/>
                  <a:pt x="2568659" y="1236046"/>
                </a:cubicBezTo>
                <a:cubicBezTo>
                  <a:pt x="2611148" y="1209008"/>
                  <a:pt x="2642049" y="1199351"/>
                  <a:pt x="2684538" y="1199351"/>
                </a:cubicBezTo>
                <a:cubicBezTo>
                  <a:pt x="2754066" y="1199351"/>
                  <a:pt x="2833250" y="1237977"/>
                  <a:pt x="2862220" y="1338406"/>
                </a:cubicBezTo>
                <a:close/>
                <a:moveTo>
                  <a:pt x="2261579" y="1276604"/>
                </a:moveTo>
                <a:cubicBezTo>
                  <a:pt x="2261579" y="1301711"/>
                  <a:pt x="2246128" y="1303642"/>
                  <a:pt x="2230677" y="1303642"/>
                </a:cubicBezTo>
                <a:cubicBezTo>
                  <a:pt x="2224883" y="1303642"/>
                  <a:pt x="2205570" y="1301711"/>
                  <a:pt x="2193982" y="1301711"/>
                </a:cubicBezTo>
                <a:cubicBezTo>
                  <a:pt x="2205570" y="1276604"/>
                  <a:pt x="2211364" y="1257291"/>
                  <a:pt x="2211364" y="1236046"/>
                </a:cubicBezTo>
                <a:cubicBezTo>
                  <a:pt x="2211364" y="1230252"/>
                  <a:pt x="2207502" y="1207076"/>
                  <a:pt x="2203639" y="1191626"/>
                </a:cubicBezTo>
                <a:cubicBezTo>
                  <a:pt x="2228746" y="1195488"/>
                  <a:pt x="2261579" y="1253428"/>
                  <a:pt x="2261579" y="1276604"/>
                </a:cubicBezTo>
                <a:close/>
                <a:moveTo>
                  <a:pt x="1245703" y="1224458"/>
                </a:moveTo>
                <a:cubicBezTo>
                  <a:pt x="1253428" y="1226389"/>
                  <a:pt x="1263085" y="1228321"/>
                  <a:pt x="1301711" y="1224458"/>
                </a:cubicBezTo>
                <a:cubicBezTo>
                  <a:pt x="1317162" y="1222527"/>
                  <a:pt x="1344200" y="1218664"/>
                  <a:pt x="1361582" y="1210939"/>
                </a:cubicBezTo>
                <a:cubicBezTo>
                  <a:pt x="1367376" y="1209008"/>
                  <a:pt x="1373170" y="1203214"/>
                  <a:pt x="1378964" y="1203214"/>
                </a:cubicBezTo>
                <a:lnTo>
                  <a:pt x="1388621" y="1203214"/>
                </a:lnTo>
                <a:cubicBezTo>
                  <a:pt x="1388621" y="1203214"/>
                  <a:pt x="1390552" y="1201282"/>
                  <a:pt x="1390552" y="1207076"/>
                </a:cubicBezTo>
                <a:cubicBezTo>
                  <a:pt x="1390552" y="1224458"/>
                  <a:pt x="1315231" y="1237977"/>
                  <a:pt x="1295917" y="1241840"/>
                </a:cubicBezTo>
                <a:lnTo>
                  <a:pt x="1133686" y="1245703"/>
                </a:lnTo>
                <a:cubicBezTo>
                  <a:pt x="1212870" y="1183900"/>
                  <a:pt x="1292055" y="1218664"/>
                  <a:pt x="1371239" y="1141411"/>
                </a:cubicBezTo>
                <a:cubicBezTo>
                  <a:pt x="1348063" y="1191626"/>
                  <a:pt x="1286261" y="1197420"/>
                  <a:pt x="1245703" y="1224458"/>
                </a:cubicBezTo>
                <a:close/>
                <a:moveTo>
                  <a:pt x="956005" y="1199351"/>
                </a:moveTo>
                <a:cubicBezTo>
                  <a:pt x="942485" y="1203214"/>
                  <a:pt x="913515" y="1216733"/>
                  <a:pt x="898065" y="1216733"/>
                </a:cubicBezTo>
                <a:cubicBezTo>
                  <a:pt x="861370" y="1216733"/>
                  <a:pt x="832400" y="1181969"/>
                  <a:pt x="818881" y="1145274"/>
                </a:cubicBezTo>
                <a:cubicBezTo>
                  <a:pt x="832400" y="1145274"/>
                  <a:pt x="853644" y="1141411"/>
                  <a:pt x="857507" y="1141411"/>
                </a:cubicBezTo>
                <a:cubicBezTo>
                  <a:pt x="888408" y="1141411"/>
                  <a:pt x="930897" y="1162656"/>
                  <a:pt x="956005" y="1199351"/>
                </a:cubicBezTo>
                <a:close/>
                <a:moveTo>
                  <a:pt x="842057" y="1218664"/>
                </a:moveTo>
                <a:cubicBezTo>
                  <a:pt x="828537" y="1222527"/>
                  <a:pt x="803430" y="1228321"/>
                  <a:pt x="797636" y="1228321"/>
                </a:cubicBezTo>
                <a:cubicBezTo>
                  <a:pt x="753216" y="1228321"/>
                  <a:pt x="718452" y="1191626"/>
                  <a:pt x="718452" y="1151068"/>
                </a:cubicBezTo>
                <a:cubicBezTo>
                  <a:pt x="718452" y="1139480"/>
                  <a:pt x="730040" y="1141411"/>
                  <a:pt x="741628" y="1141411"/>
                </a:cubicBezTo>
                <a:cubicBezTo>
                  <a:pt x="784117" y="1141411"/>
                  <a:pt x="824675" y="1158793"/>
                  <a:pt x="842057" y="1218664"/>
                </a:cubicBezTo>
                <a:close/>
                <a:moveTo>
                  <a:pt x="1226390" y="1151068"/>
                </a:moveTo>
                <a:cubicBezTo>
                  <a:pt x="1220596" y="1166518"/>
                  <a:pt x="1203214" y="1189694"/>
                  <a:pt x="1185832" y="1197420"/>
                </a:cubicBezTo>
                <a:cubicBezTo>
                  <a:pt x="1162656" y="1209008"/>
                  <a:pt x="1135618" y="1214802"/>
                  <a:pt x="1114373" y="1224458"/>
                </a:cubicBezTo>
                <a:cubicBezTo>
                  <a:pt x="1081541" y="1237977"/>
                  <a:pt x="1062227" y="1295917"/>
                  <a:pt x="1027463" y="1303642"/>
                </a:cubicBezTo>
                <a:cubicBezTo>
                  <a:pt x="1031326" y="1255359"/>
                  <a:pt x="1066090" y="1197420"/>
                  <a:pt x="1106648" y="1151068"/>
                </a:cubicBezTo>
                <a:cubicBezTo>
                  <a:pt x="1110510" y="1145274"/>
                  <a:pt x="1131755" y="1139480"/>
                  <a:pt x="1141412" y="1139480"/>
                </a:cubicBezTo>
                <a:cubicBezTo>
                  <a:pt x="1166519" y="1139480"/>
                  <a:pt x="1197420" y="1156862"/>
                  <a:pt x="1226390" y="1151068"/>
                </a:cubicBezTo>
                <a:close/>
                <a:moveTo>
                  <a:pt x="1004288" y="1137549"/>
                </a:moveTo>
                <a:cubicBezTo>
                  <a:pt x="1017807" y="1139480"/>
                  <a:pt x="1037120" y="1174244"/>
                  <a:pt x="1037120" y="1183900"/>
                </a:cubicBezTo>
                <a:lnTo>
                  <a:pt x="1037120" y="1203214"/>
                </a:lnTo>
                <a:cubicBezTo>
                  <a:pt x="1037120" y="1203214"/>
                  <a:pt x="1035189" y="1201282"/>
                  <a:pt x="1033257" y="1201282"/>
                </a:cubicBezTo>
                <a:cubicBezTo>
                  <a:pt x="1027463" y="1203214"/>
                  <a:pt x="1015876" y="1205145"/>
                  <a:pt x="1012013" y="1205145"/>
                </a:cubicBezTo>
                <a:cubicBezTo>
                  <a:pt x="977249" y="1205145"/>
                  <a:pt x="952142" y="1181969"/>
                  <a:pt x="936691" y="1141411"/>
                </a:cubicBezTo>
                <a:lnTo>
                  <a:pt x="936691" y="1131755"/>
                </a:lnTo>
                <a:cubicBezTo>
                  <a:pt x="942485" y="1137549"/>
                  <a:pt x="954073" y="1131755"/>
                  <a:pt x="963730" y="1131755"/>
                </a:cubicBezTo>
                <a:lnTo>
                  <a:pt x="969524" y="1131755"/>
                </a:lnTo>
                <a:cubicBezTo>
                  <a:pt x="973386" y="1131755"/>
                  <a:pt x="992700" y="1135617"/>
                  <a:pt x="1004288" y="1137549"/>
                </a:cubicBezTo>
                <a:close/>
                <a:moveTo>
                  <a:pt x="1326818" y="1125961"/>
                </a:moveTo>
                <a:cubicBezTo>
                  <a:pt x="1326818" y="1131755"/>
                  <a:pt x="1322956" y="1141411"/>
                  <a:pt x="1317162" y="1147205"/>
                </a:cubicBezTo>
                <a:cubicBezTo>
                  <a:pt x="1313299" y="1149137"/>
                  <a:pt x="1247634" y="1187763"/>
                  <a:pt x="1232184" y="1187763"/>
                </a:cubicBezTo>
                <a:lnTo>
                  <a:pt x="1222527" y="1187763"/>
                </a:lnTo>
                <a:cubicBezTo>
                  <a:pt x="1224458" y="1176175"/>
                  <a:pt x="1239909" y="1162656"/>
                  <a:pt x="1251497" y="1154931"/>
                </a:cubicBezTo>
                <a:cubicBezTo>
                  <a:pt x="1257291" y="1151068"/>
                  <a:pt x="1261154" y="1141411"/>
                  <a:pt x="1270810" y="1137549"/>
                </a:cubicBezTo>
                <a:cubicBezTo>
                  <a:pt x="1286261" y="1129823"/>
                  <a:pt x="1309437" y="1141411"/>
                  <a:pt x="1324887" y="1118235"/>
                </a:cubicBezTo>
                <a:cubicBezTo>
                  <a:pt x="1324887" y="1120167"/>
                  <a:pt x="1326818" y="1122098"/>
                  <a:pt x="1326818" y="1125961"/>
                </a:cubicBezTo>
                <a:close/>
                <a:moveTo>
                  <a:pt x="451929" y="1290123"/>
                </a:moveTo>
                <a:cubicBezTo>
                  <a:pt x="451929" y="1305574"/>
                  <a:pt x="457723" y="1344200"/>
                  <a:pt x="461586" y="1353857"/>
                </a:cubicBezTo>
                <a:cubicBezTo>
                  <a:pt x="475105" y="1346131"/>
                  <a:pt x="488625" y="1334543"/>
                  <a:pt x="502144" y="1324887"/>
                </a:cubicBezTo>
                <a:lnTo>
                  <a:pt x="507938" y="1324887"/>
                </a:lnTo>
                <a:cubicBezTo>
                  <a:pt x="482831" y="1349994"/>
                  <a:pt x="473174" y="1380895"/>
                  <a:pt x="471243" y="1409865"/>
                </a:cubicBezTo>
                <a:cubicBezTo>
                  <a:pt x="463517" y="1400208"/>
                  <a:pt x="453861" y="1386689"/>
                  <a:pt x="448067" y="1373170"/>
                </a:cubicBezTo>
                <a:cubicBezTo>
                  <a:pt x="440342" y="1353857"/>
                  <a:pt x="430685" y="1315230"/>
                  <a:pt x="430685" y="1311368"/>
                </a:cubicBezTo>
                <a:lnTo>
                  <a:pt x="430685" y="1259222"/>
                </a:lnTo>
                <a:cubicBezTo>
                  <a:pt x="436479" y="1210939"/>
                  <a:pt x="465449" y="1152999"/>
                  <a:pt x="523388" y="1114373"/>
                </a:cubicBezTo>
                <a:cubicBezTo>
                  <a:pt x="473174" y="1176175"/>
                  <a:pt x="451929" y="1230252"/>
                  <a:pt x="451929" y="1290123"/>
                </a:cubicBezTo>
                <a:close/>
                <a:moveTo>
                  <a:pt x="1039051" y="1095060"/>
                </a:moveTo>
                <a:cubicBezTo>
                  <a:pt x="1064159" y="1106647"/>
                  <a:pt x="1089266" y="1118235"/>
                  <a:pt x="1114373" y="1125961"/>
                </a:cubicBezTo>
                <a:cubicBezTo>
                  <a:pt x="1106648" y="1151068"/>
                  <a:pt x="1073815" y="1139480"/>
                  <a:pt x="1060296" y="1141411"/>
                </a:cubicBezTo>
                <a:cubicBezTo>
                  <a:pt x="1060296" y="1141411"/>
                  <a:pt x="1058365" y="1139480"/>
                  <a:pt x="1058365" y="1145274"/>
                </a:cubicBezTo>
                <a:cubicBezTo>
                  <a:pt x="1058365" y="1149137"/>
                  <a:pt x="1079609" y="1154931"/>
                  <a:pt x="1079609" y="1158793"/>
                </a:cubicBezTo>
                <a:cubicBezTo>
                  <a:pt x="1079609" y="1170381"/>
                  <a:pt x="1062227" y="1187763"/>
                  <a:pt x="1056433" y="1187763"/>
                </a:cubicBezTo>
                <a:cubicBezTo>
                  <a:pt x="1039051" y="1187763"/>
                  <a:pt x="1035189" y="1162656"/>
                  <a:pt x="1035189" y="1154931"/>
                </a:cubicBezTo>
                <a:cubicBezTo>
                  <a:pt x="1035189" y="1149137"/>
                  <a:pt x="1033257" y="1139480"/>
                  <a:pt x="1040983" y="1139480"/>
                </a:cubicBezTo>
                <a:cubicBezTo>
                  <a:pt x="1046777" y="1139480"/>
                  <a:pt x="1052571" y="1145274"/>
                  <a:pt x="1056433" y="1145274"/>
                </a:cubicBezTo>
                <a:cubicBezTo>
                  <a:pt x="1058365" y="1143343"/>
                  <a:pt x="1058365" y="1145274"/>
                  <a:pt x="1058365" y="1139480"/>
                </a:cubicBezTo>
                <a:cubicBezTo>
                  <a:pt x="1058365" y="1135617"/>
                  <a:pt x="1029395" y="1104716"/>
                  <a:pt x="1029395" y="1100854"/>
                </a:cubicBezTo>
                <a:lnTo>
                  <a:pt x="1029395" y="1095060"/>
                </a:lnTo>
                <a:lnTo>
                  <a:pt x="1039051" y="1095060"/>
                </a:lnTo>
                <a:close/>
                <a:moveTo>
                  <a:pt x="2421878" y="1077678"/>
                </a:moveTo>
                <a:cubicBezTo>
                  <a:pt x="2416084" y="1110510"/>
                  <a:pt x="2360076" y="1158793"/>
                  <a:pt x="2327244" y="1170381"/>
                </a:cubicBezTo>
                <a:cubicBezTo>
                  <a:pt x="2331106" y="1152999"/>
                  <a:pt x="2340763" y="1143343"/>
                  <a:pt x="2338831" y="1127892"/>
                </a:cubicBezTo>
                <a:cubicBezTo>
                  <a:pt x="2331106" y="1096991"/>
                  <a:pt x="2369733" y="1073815"/>
                  <a:pt x="2392908" y="1077678"/>
                </a:cubicBezTo>
                <a:lnTo>
                  <a:pt x="2421878" y="1077678"/>
                </a:lnTo>
                <a:close/>
                <a:moveTo>
                  <a:pt x="983043" y="1068021"/>
                </a:moveTo>
                <a:cubicBezTo>
                  <a:pt x="1008150" y="1069952"/>
                  <a:pt x="1015876" y="1089266"/>
                  <a:pt x="1015876" y="1102785"/>
                </a:cubicBezTo>
                <a:cubicBezTo>
                  <a:pt x="1015876" y="1124029"/>
                  <a:pt x="990768" y="1124029"/>
                  <a:pt x="981112" y="1124029"/>
                </a:cubicBezTo>
                <a:cubicBezTo>
                  <a:pt x="942485" y="1124029"/>
                  <a:pt x="905790" y="1110510"/>
                  <a:pt x="894202" y="1052570"/>
                </a:cubicBezTo>
                <a:cubicBezTo>
                  <a:pt x="913515" y="1058364"/>
                  <a:pt x="932829" y="1064158"/>
                  <a:pt x="952142" y="1068021"/>
                </a:cubicBezTo>
                <a:lnTo>
                  <a:pt x="983043" y="1068021"/>
                </a:lnTo>
                <a:close/>
                <a:moveTo>
                  <a:pt x="730040" y="1056433"/>
                </a:moveTo>
                <a:cubicBezTo>
                  <a:pt x="739696" y="1060296"/>
                  <a:pt x="762872" y="1054502"/>
                  <a:pt x="770598" y="1068021"/>
                </a:cubicBezTo>
                <a:cubicBezTo>
                  <a:pt x="778323" y="1077678"/>
                  <a:pt x="764804" y="1089266"/>
                  <a:pt x="786048" y="1093128"/>
                </a:cubicBezTo>
                <a:cubicBezTo>
                  <a:pt x="786048" y="1091197"/>
                  <a:pt x="787980" y="1091197"/>
                  <a:pt x="787980" y="1087334"/>
                </a:cubicBezTo>
                <a:cubicBezTo>
                  <a:pt x="787980" y="1081540"/>
                  <a:pt x="784117" y="1075746"/>
                  <a:pt x="784117" y="1071884"/>
                </a:cubicBezTo>
                <a:cubicBezTo>
                  <a:pt x="784117" y="1056433"/>
                  <a:pt x="791842" y="1056433"/>
                  <a:pt x="803430" y="1056433"/>
                </a:cubicBezTo>
                <a:cubicBezTo>
                  <a:pt x="807293" y="1056433"/>
                  <a:pt x="820812" y="1058364"/>
                  <a:pt x="832400" y="1060296"/>
                </a:cubicBezTo>
                <a:cubicBezTo>
                  <a:pt x="847851" y="1064158"/>
                  <a:pt x="863301" y="1060296"/>
                  <a:pt x="878752" y="1071884"/>
                </a:cubicBezTo>
                <a:cubicBezTo>
                  <a:pt x="890340" y="1079609"/>
                  <a:pt x="903859" y="1104716"/>
                  <a:pt x="903859" y="1118235"/>
                </a:cubicBezTo>
                <a:cubicBezTo>
                  <a:pt x="903859" y="1131755"/>
                  <a:pt x="857507" y="1135617"/>
                  <a:pt x="853644" y="1135617"/>
                </a:cubicBezTo>
                <a:cubicBezTo>
                  <a:pt x="834331" y="1135617"/>
                  <a:pt x="811155" y="1118235"/>
                  <a:pt x="793774" y="1110510"/>
                </a:cubicBezTo>
                <a:cubicBezTo>
                  <a:pt x="795705" y="1135617"/>
                  <a:pt x="776392" y="1133686"/>
                  <a:pt x="762872" y="1133686"/>
                </a:cubicBezTo>
                <a:cubicBezTo>
                  <a:pt x="747422" y="1133686"/>
                  <a:pt x="704933" y="1116304"/>
                  <a:pt x="701070" y="1116304"/>
                </a:cubicBezTo>
                <a:lnTo>
                  <a:pt x="691413" y="1116304"/>
                </a:lnTo>
                <a:cubicBezTo>
                  <a:pt x="687551" y="1131755"/>
                  <a:pt x="677894" y="1145274"/>
                  <a:pt x="674032" y="1156862"/>
                </a:cubicBezTo>
                <a:cubicBezTo>
                  <a:pt x="679825" y="1158793"/>
                  <a:pt x="685619" y="1156862"/>
                  <a:pt x="691413" y="1156862"/>
                </a:cubicBezTo>
                <a:cubicBezTo>
                  <a:pt x="691413" y="1156862"/>
                  <a:pt x="701070" y="1156862"/>
                  <a:pt x="703001" y="1162656"/>
                </a:cubicBezTo>
                <a:cubicBezTo>
                  <a:pt x="706864" y="1170381"/>
                  <a:pt x="708795" y="1183900"/>
                  <a:pt x="714589" y="1193557"/>
                </a:cubicBezTo>
                <a:cubicBezTo>
                  <a:pt x="722315" y="1205145"/>
                  <a:pt x="737765" y="1218664"/>
                  <a:pt x="749353" y="1226389"/>
                </a:cubicBezTo>
                <a:cubicBezTo>
                  <a:pt x="733903" y="1241840"/>
                  <a:pt x="703001" y="1247634"/>
                  <a:pt x="685619" y="1247634"/>
                </a:cubicBezTo>
                <a:cubicBezTo>
                  <a:pt x="662444" y="1247634"/>
                  <a:pt x="639268" y="1241840"/>
                  <a:pt x="616092" y="1226389"/>
                </a:cubicBezTo>
                <a:cubicBezTo>
                  <a:pt x="616092" y="1226389"/>
                  <a:pt x="614161" y="1224458"/>
                  <a:pt x="614161" y="1230252"/>
                </a:cubicBezTo>
                <a:cubicBezTo>
                  <a:pt x="614161" y="1247634"/>
                  <a:pt x="656650" y="1261153"/>
                  <a:pt x="660512" y="1263085"/>
                </a:cubicBezTo>
                <a:lnTo>
                  <a:pt x="660512" y="1266947"/>
                </a:lnTo>
                <a:cubicBezTo>
                  <a:pt x="650856" y="1292054"/>
                  <a:pt x="625748" y="1303642"/>
                  <a:pt x="608367" y="1303642"/>
                </a:cubicBezTo>
                <a:cubicBezTo>
                  <a:pt x="602573" y="1303642"/>
                  <a:pt x="592916" y="1299780"/>
                  <a:pt x="592916" y="1292054"/>
                </a:cubicBezTo>
                <a:cubicBezTo>
                  <a:pt x="592916" y="1286260"/>
                  <a:pt x="596779" y="1282398"/>
                  <a:pt x="596779" y="1276604"/>
                </a:cubicBezTo>
                <a:cubicBezTo>
                  <a:pt x="596779" y="1270810"/>
                  <a:pt x="594847" y="1259222"/>
                  <a:pt x="594847" y="1255359"/>
                </a:cubicBezTo>
                <a:cubicBezTo>
                  <a:pt x="594847" y="1236046"/>
                  <a:pt x="614161" y="1228321"/>
                  <a:pt x="614161" y="1224458"/>
                </a:cubicBezTo>
                <a:cubicBezTo>
                  <a:pt x="614161" y="1218664"/>
                  <a:pt x="606435" y="1199351"/>
                  <a:pt x="606435" y="1195488"/>
                </a:cubicBezTo>
                <a:cubicBezTo>
                  <a:pt x="606435" y="1154931"/>
                  <a:pt x="664375" y="1193557"/>
                  <a:pt x="674032" y="1162656"/>
                </a:cubicBezTo>
                <a:cubicBezTo>
                  <a:pt x="674032" y="1160724"/>
                  <a:pt x="670169" y="1156862"/>
                  <a:pt x="666306" y="1156862"/>
                </a:cubicBezTo>
                <a:cubicBezTo>
                  <a:pt x="660512" y="1156862"/>
                  <a:pt x="639268" y="1164587"/>
                  <a:pt x="633474" y="1164587"/>
                </a:cubicBezTo>
                <a:cubicBezTo>
                  <a:pt x="618023" y="1164587"/>
                  <a:pt x="618023" y="1149137"/>
                  <a:pt x="618023" y="1145274"/>
                </a:cubicBezTo>
                <a:cubicBezTo>
                  <a:pt x="618023" y="1131755"/>
                  <a:pt x="633474" y="1108579"/>
                  <a:pt x="637336" y="1098922"/>
                </a:cubicBezTo>
                <a:cubicBezTo>
                  <a:pt x="639268" y="1095060"/>
                  <a:pt x="639268" y="1089266"/>
                  <a:pt x="641199" y="1083472"/>
                </a:cubicBezTo>
                <a:cubicBezTo>
                  <a:pt x="641199" y="1079609"/>
                  <a:pt x="652787" y="1069952"/>
                  <a:pt x="656650" y="1068021"/>
                </a:cubicBezTo>
                <a:lnTo>
                  <a:pt x="662444" y="1068021"/>
                </a:lnTo>
                <a:cubicBezTo>
                  <a:pt x="664375" y="1079609"/>
                  <a:pt x="670169" y="1102785"/>
                  <a:pt x="689482" y="1116304"/>
                </a:cubicBezTo>
                <a:cubicBezTo>
                  <a:pt x="691413" y="1114373"/>
                  <a:pt x="691413" y="1114373"/>
                  <a:pt x="691413" y="1108579"/>
                </a:cubicBezTo>
                <a:cubicBezTo>
                  <a:pt x="691413" y="1085403"/>
                  <a:pt x="672100" y="1085403"/>
                  <a:pt x="672100" y="1048708"/>
                </a:cubicBezTo>
                <a:cubicBezTo>
                  <a:pt x="672100" y="1046776"/>
                  <a:pt x="668238" y="1033257"/>
                  <a:pt x="679825" y="1033257"/>
                </a:cubicBezTo>
                <a:cubicBezTo>
                  <a:pt x="683688" y="1033257"/>
                  <a:pt x="710727" y="1050639"/>
                  <a:pt x="730040" y="1056433"/>
                </a:cubicBezTo>
                <a:close/>
                <a:moveTo>
                  <a:pt x="948279" y="1052570"/>
                </a:moveTo>
                <a:cubicBezTo>
                  <a:pt x="946348" y="1054502"/>
                  <a:pt x="948279" y="1054502"/>
                  <a:pt x="942485" y="1054502"/>
                </a:cubicBezTo>
                <a:cubicBezTo>
                  <a:pt x="934760" y="1054502"/>
                  <a:pt x="903859" y="1039051"/>
                  <a:pt x="899996" y="1031326"/>
                </a:cubicBezTo>
                <a:lnTo>
                  <a:pt x="911584" y="1031326"/>
                </a:lnTo>
                <a:cubicBezTo>
                  <a:pt x="919309" y="1031326"/>
                  <a:pt x="944417" y="1048708"/>
                  <a:pt x="948279" y="1052570"/>
                </a:cubicBezTo>
                <a:close/>
                <a:moveTo>
                  <a:pt x="774460" y="1033257"/>
                </a:moveTo>
                <a:cubicBezTo>
                  <a:pt x="774460" y="1044845"/>
                  <a:pt x="743559" y="1046776"/>
                  <a:pt x="743559" y="1046776"/>
                </a:cubicBezTo>
                <a:cubicBezTo>
                  <a:pt x="724246" y="1046776"/>
                  <a:pt x="708795" y="1035189"/>
                  <a:pt x="691413" y="1019738"/>
                </a:cubicBezTo>
                <a:cubicBezTo>
                  <a:pt x="706864" y="1015875"/>
                  <a:pt x="735834" y="1006219"/>
                  <a:pt x="741628" y="1006219"/>
                </a:cubicBezTo>
                <a:cubicBezTo>
                  <a:pt x="753216" y="1006219"/>
                  <a:pt x="774460" y="1021669"/>
                  <a:pt x="774460" y="1033257"/>
                </a:cubicBezTo>
                <a:close/>
                <a:moveTo>
                  <a:pt x="815018" y="1004287"/>
                </a:moveTo>
                <a:cubicBezTo>
                  <a:pt x="834331" y="1008150"/>
                  <a:pt x="853644" y="1010081"/>
                  <a:pt x="872958" y="1019738"/>
                </a:cubicBezTo>
                <a:cubicBezTo>
                  <a:pt x="874889" y="1021669"/>
                  <a:pt x="878752" y="1027463"/>
                  <a:pt x="878752" y="1033257"/>
                </a:cubicBezTo>
                <a:cubicBezTo>
                  <a:pt x="878752" y="1050639"/>
                  <a:pt x="847851" y="1048708"/>
                  <a:pt x="843988" y="1048708"/>
                </a:cubicBezTo>
                <a:cubicBezTo>
                  <a:pt x="816949" y="1048708"/>
                  <a:pt x="793774" y="1042914"/>
                  <a:pt x="774460" y="1004287"/>
                </a:cubicBezTo>
                <a:lnTo>
                  <a:pt x="815018" y="1004287"/>
                </a:lnTo>
                <a:close/>
                <a:moveTo>
                  <a:pt x="973386" y="981112"/>
                </a:moveTo>
                <a:cubicBezTo>
                  <a:pt x="998494" y="984974"/>
                  <a:pt x="1021670" y="996562"/>
                  <a:pt x="1048708" y="1000425"/>
                </a:cubicBezTo>
                <a:cubicBezTo>
                  <a:pt x="1110510" y="1006219"/>
                  <a:pt x="1122098" y="1002356"/>
                  <a:pt x="1125961" y="1002356"/>
                </a:cubicBezTo>
                <a:cubicBezTo>
                  <a:pt x="1131755" y="1002356"/>
                  <a:pt x="1160725" y="1000425"/>
                  <a:pt x="1176175" y="996562"/>
                </a:cubicBezTo>
                <a:cubicBezTo>
                  <a:pt x="1178107" y="996562"/>
                  <a:pt x="1185832" y="994631"/>
                  <a:pt x="1191626" y="992699"/>
                </a:cubicBezTo>
                <a:cubicBezTo>
                  <a:pt x="1197420" y="1019738"/>
                  <a:pt x="1114373" y="1017807"/>
                  <a:pt x="1091197" y="1017807"/>
                </a:cubicBezTo>
                <a:cubicBezTo>
                  <a:pt x="1062227" y="1017807"/>
                  <a:pt x="998494" y="1008150"/>
                  <a:pt x="984974" y="1004287"/>
                </a:cubicBezTo>
                <a:cubicBezTo>
                  <a:pt x="984974" y="1004287"/>
                  <a:pt x="983043" y="1004287"/>
                  <a:pt x="981112" y="1006219"/>
                </a:cubicBezTo>
                <a:cubicBezTo>
                  <a:pt x="994631" y="1012013"/>
                  <a:pt x="1147206" y="1095060"/>
                  <a:pt x="1193557" y="1095060"/>
                </a:cubicBezTo>
                <a:lnTo>
                  <a:pt x="1286261" y="1095060"/>
                </a:lnTo>
                <a:lnTo>
                  <a:pt x="1286261" y="1100854"/>
                </a:lnTo>
                <a:cubicBezTo>
                  <a:pt x="1263085" y="1104716"/>
                  <a:pt x="1220596" y="1110510"/>
                  <a:pt x="1216733" y="1110510"/>
                </a:cubicBezTo>
                <a:cubicBezTo>
                  <a:pt x="1185832" y="1110510"/>
                  <a:pt x="1176175" y="1104716"/>
                  <a:pt x="1141412" y="1095060"/>
                </a:cubicBezTo>
                <a:cubicBezTo>
                  <a:pt x="1085403" y="1081540"/>
                  <a:pt x="1033257" y="1054502"/>
                  <a:pt x="979180" y="1031326"/>
                </a:cubicBezTo>
                <a:cubicBezTo>
                  <a:pt x="927035" y="1008150"/>
                  <a:pt x="871026" y="992699"/>
                  <a:pt x="818881" y="979180"/>
                </a:cubicBezTo>
                <a:cubicBezTo>
                  <a:pt x="826606" y="961798"/>
                  <a:pt x="838194" y="965661"/>
                  <a:pt x="845919" y="965661"/>
                </a:cubicBezTo>
                <a:cubicBezTo>
                  <a:pt x="851713" y="965661"/>
                  <a:pt x="930897" y="973386"/>
                  <a:pt x="973386" y="981112"/>
                </a:cubicBezTo>
                <a:close/>
                <a:moveTo>
                  <a:pt x="1732396" y="954073"/>
                </a:moveTo>
                <a:cubicBezTo>
                  <a:pt x="1742053" y="963730"/>
                  <a:pt x="1751709" y="979180"/>
                  <a:pt x="1765229" y="988837"/>
                </a:cubicBezTo>
                <a:cubicBezTo>
                  <a:pt x="1772954" y="996562"/>
                  <a:pt x="1786473" y="1000425"/>
                  <a:pt x="1798061" y="1004287"/>
                </a:cubicBezTo>
                <a:cubicBezTo>
                  <a:pt x="1801924" y="1004287"/>
                  <a:pt x="1803855" y="1008150"/>
                  <a:pt x="1809649" y="1008150"/>
                </a:cubicBezTo>
                <a:lnTo>
                  <a:pt x="1871451" y="1008150"/>
                </a:lnTo>
                <a:cubicBezTo>
                  <a:pt x="1877245" y="1010081"/>
                  <a:pt x="1883039" y="1010081"/>
                  <a:pt x="1888833" y="1010081"/>
                </a:cubicBezTo>
                <a:cubicBezTo>
                  <a:pt x="1962224" y="1012013"/>
                  <a:pt x="2022095" y="1081540"/>
                  <a:pt x="2074240" y="1102785"/>
                </a:cubicBezTo>
                <a:cubicBezTo>
                  <a:pt x="2093553" y="1112441"/>
                  <a:pt x="2124455" y="1112441"/>
                  <a:pt x="2145699" y="1112441"/>
                </a:cubicBezTo>
                <a:cubicBezTo>
                  <a:pt x="2124455" y="1120167"/>
                  <a:pt x="2101279" y="1127892"/>
                  <a:pt x="2081966" y="1127892"/>
                </a:cubicBezTo>
                <a:cubicBezTo>
                  <a:pt x="2004713" y="1127892"/>
                  <a:pt x="1991193" y="1056433"/>
                  <a:pt x="1871451" y="1056433"/>
                </a:cubicBezTo>
                <a:cubicBezTo>
                  <a:pt x="1865657" y="1056433"/>
                  <a:pt x="1792267" y="1066090"/>
                  <a:pt x="1786473" y="1066090"/>
                </a:cubicBezTo>
                <a:cubicBezTo>
                  <a:pt x="1763297" y="1066090"/>
                  <a:pt x="1687976" y="1042914"/>
                  <a:pt x="1687976" y="1000425"/>
                </a:cubicBezTo>
                <a:cubicBezTo>
                  <a:pt x="1687976" y="994631"/>
                  <a:pt x="1699564" y="950210"/>
                  <a:pt x="1722740" y="950210"/>
                </a:cubicBezTo>
                <a:cubicBezTo>
                  <a:pt x="1726602" y="950210"/>
                  <a:pt x="1728534" y="950210"/>
                  <a:pt x="1732396" y="954073"/>
                </a:cubicBezTo>
                <a:close/>
                <a:moveTo>
                  <a:pt x="1193557" y="950210"/>
                </a:moveTo>
                <a:cubicBezTo>
                  <a:pt x="1191626" y="952142"/>
                  <a:pt x="1191626" y="954073"/>
                  <a:pt x="1189695" y="954073"/>
                </a:cubicBezTo>
                <a:cubicBezTo>
                  <a:pt x="1170381" y="961798"/>
                  <a:pt x="1162656" y="969524"/>
                  <a:pt x="1145274" y="969524"/>
                </a:cubicBezTo>
                <a:cubicBezTo>
                  <a:pt x="1131755" y="969524"/>
                  <a:pt x="1131755" y="967592"/>
                  <a:pt x="1116304" y="957936"/>
                </a:cubicBezTo>
                <a:cubicBezTo>
                  <a:pt x="1125961" y="954073"/>
                  <a:pt x="1137549" y="952142"/>
                  <a:pt x="1149137" y="950210"/>
                </a:cubicBezTo>
                <a:lnTo>
                  <a:pt x="1193557" y="950210"/>
                </a:lnTo>
                <a:close/>
                <a:moveTo>
                  <a:pt x="1081541" y="957936"/>
                </a:moveTo>
                <a:cubicBezTo>
                  <a:pt x="1081541" y="967592"/>
                  <a:pt x="1050639" y="975318"/>
                  <a:pt x="1048708" y="975318"/>
                </a:cubicBezTo>
                <a:cubicBezTo>
                  <a:pt x="1023601" y="975318"/>
                  <a:pt x="1002356" y="954073"/>
                  <a:pt x="984974" y="927035"/>
                </a:cubicBezTo>
                <a:cubicBezTo>
                  <a:pt x="992700" y="927035"/>
                  <a:pt x="1081541" y="946348"/>
                  <a:pt x="1081541" y="957936"/>
                </a:cubicBezTo>
                <a:close/>
                <a:moveTo>
                  <a:pt x="813087" y="934760"/>
                </a:moveTo>
                <a:cubicBezTo>
                  <a:pt x="805361" y="940554"/>
                  <a:pt x="787980" y="948279"/>
                  <a:pt x="782186" y="948279"/>
                </a:cubicBezTo>
                <a:lnTo>
                  <a:pt x="770598" y="948279"/>
                </a:lnTo>
                <a:cubicBezTo>
                  <a:pt x="770598" y="946348"/>
                  <a:pt x="768666" y="944416"/>
                  <a:pt x="768666" y="940554"/>
                </a:cubicBezTo>
                <a:cubicBezTo>
                  <a:pt x="768666" y="932828"/>
                  <a:pt x="774460" y="927035"/>
                  <a:pt x="782186" y="927035"/>
                </a:cubicBezTo>
                <a:cubicBezTo>
                  <a:pt x="786048" y="927035"/>
                  <a:pt x="803430" y="932828"/>
                  <a:pt x="813087" y="934760"/>
                </a:cubicBezTo>
                <a:close/>
                <a:moveTo>
                  <a:pt x="2402565" y="932828"/>
                </a:moveTo>
                <a:cubicBezTo>
                  <a:pt x="2402565" y="959867"/>
                  <a:pt x="2389046" y="981112"/>
                  <a:pt x="2360076" y="981112"/>
                </a:cubicBezTo>
                <a:cubicBezTo>
                  <a:pt x="2354282" y="981112"/>
                  <a:pt x="2348488" y="979180"/>
                  <a:pt x="2342694" y="979180"/>
                </a:cubicBezTo>
                <a:cubicBezTo>
                  <a:pt x="2342694" y="975318"/>
                  <a:pt x="2348488" y="967592"/>
                  <a:pt x="2350419" y="963730"/>
                </a:cubicBezTo>
                <a:cubicBezTo>
                  <a:pt x="2356213" y="952142"/>
                  <a:pt x="2363939" y="936691"/>
                  <a:pt x="2363939" y="925103"/>
                </a:cubicBezTo>
                <a:cubicBezTo>
                  <a:pt x="2363939" y="911584"/>
                  <a:pt x="2356213" y="894202"/>
                  <a:pt x="2350419" y="880683"/>
                </a:cubicBezTo>
                <a:cubicBezTo>
                  <a:pt x="2385183" y="888408"/>
                  <a:pt x="2402565" y="905790"/>
                  <a:pt x="2402565" y="932828"/>
                </a:cubicBezTo>
                <a:close/>
                <a:moveTo>
                  <a:pt x="967593" y="938622"/>
                </a:moveTo>
                <a:lnTo>
                  <a:pt x="923172" y="938622"/>
                </a:lnTo>
                <a:cubicBezTo>
                  <a:pt x="899996" y="938622"/>
                  <a:pt x="857507" y="898065"/>
                  <a:pt x="855576" y="874889"/>
                </a:cubicBezTo>
                <a:cubicBezTo>
                  <a:pt x="888408" y="882614"/>
                  <a:pt x="940554" y="890339"/>
                  <a:pt x="967593" y="938622"/>
                </a:cubicBezTo>
                <a:close/>
                <a:moveTo>
                  <a:pt x="753216" y="861370"/>
                </a:moveTo>
                <a:cubicBezTo>
                  <a:pt x="618023" y="1010081"/>
                  <a:pt x="562015" y="1164587"/>
                  <a:pt x="562015" y="1317162"/>
                </a:cubicBezTo>
                <a:cubicBezTo>
                  <a:pt x="562015" y="1460079"/>
                  <a:pt x="598710" y="1616516"/>
                  <a:pt x="753216" y="1755572"/>
                </a:cubicBezTo>
                <a:cubicBezTo>
                  <a:pt x="932829" y="1917803"/>
                  <a:pt x="1122098" y="1964154"/>
                  <a:pt x="1307505" y="2000849"/>
                </a:cubicBezTo>
                <a:cubicBezTo>
                  <a:pt x="1409865" y="2020163"/>
                  <a:pt x="1512225" y="2037545"/>
                  <a:pt x="1614586" y="2087759"/>
                </a:cubicBezTo>
                <a:cubicBezTo>
                  <a:pt x="1620379" y="2091622"/>
                  <a:pt x="1672525" y="2109004"/>
                  <a:pt x="1672525" y="2134111"/>
                </a:cubicBezTo>
                <a:lnTo>
                  <a:pt x="1672525" y="2180462"/>
                </a:lnTo>
                <a:cubicBezTo>
                  <a:pt x="1670594" y="2184325"/>
                  <a:pt x="1664800" y="2184325"/>
                  <a:pt x="1660937" y="2184325"/>
                </a:cubicBezTo>
                <a:cubicBezTo>
                  <a:pt x="1635830" y="2184325"/>
                  <a:pt x="1622311" y="2159218"/>
                  <a:pt x="1597204" y="2159218"/>
                </a:cubicBezTo>
                <a:cubicBezTo>
                  <a:pt x="1572096" y="2159218"/>
                  <a:pt x="1558577" y="2180462"/>
                  <a:pt x="1558577" y="2197844"/>
                </a:cubicBezTo>
                <a:cubicBezTo>
                  <a:pt x="1558577" y="2219089"/>
                  <a:pt x="1583684" y="2275097"/>
                  <a:pt x="1583684" y="2298273"/>
                </a:cubicBezTo>
                <a:cubicBezTo>
                  <a:pt x="1583684" y="2317586"/>
                  <a:pt x="1575959" y="2333037"/>
                  <a:pt x="1550852" y="2346556"/>
                </a:cubicBezTo>
                <a:cubicBezTo>
                  <a:pt x="1552783" y="2334968"/>
                  <a:pt x="1556646" y="2315655"/>
                  <a:pt x="1556646" y="2311792"/>
                </a:cubicBezTo>
                <a:cubicBezTo>
                  <a:pt x="1556646" y="2261578"/>
                  <a:pt x="1510294" y="2253853"/>
                  <a:pt x="1469736" y="2242265"/>
                </a:cubicBezTo>
                <a:cubicBezTo>
                  <a:pt x="1436904" y="2234540"/>
                  <a:pt x="1388621" y="2184325"/>
                  <a:pt x="1382827" y="2155355"/>
                </a:cubicBezTo>
                <a:cubicBezTo>
                  <a:pt x="1373170" y="2110935"/>
                  <a:pt x="1303643" y="2039476"/>
                  <a:pt x="1257291" y="2029819"/>
                </a:cubicBezTo>
                <a:cubicBezTo>
                  <a:pt x="1234115" y="2024025"/>
                  <a:pt x="1207077" y="2014369"/>
                  <a:pt x="1183901" y="2014369"/>
                </a:cubicBezTo>
                <a:cubicBezTo>
                  <a:pt x="1168450" y="2014369"/>
                  <a:pt x="1110510" y="2020163"/>
                  <a:pt x="1110510" y="2054927"/>
                </a:cubicBezTo>
                <a:cubicBezTo>
                  <a:pt x="1110510" y="2091622"/>
                  <a:pt x="1187763" y="2101278"/>
                  <a:pt x="1199351" y="2105141"/>
                </a:cubicBezTo>
                <a:cubicBezTo>
                  <a:pt x="1210939" y="2109004"/>
                  <a:pt x="1251497" y="2143767"/>
                  <a:pt x="1251497" y="2163081"/>
                </a:cubicBezTo>
                <a:lnTo>
                  <a:pt x="1251497" y="2193982"/>
                </a:lnTo>
                <a:cubicBezTo>
                  <a:pt x="1236046" y="2172737"/>
                  <a:pt x="1203214" y="2136042"/>
                  <a:pt x="1178107" y="2136042"/>
                </a:cubicBezTo>
                <a:cubicBezTo>
                  <a:pt x="1147206" y="2136042"/>
                  <a:pt x="1145274" y="2178531"/>
                  <a:pt x="1141412" y="2192050"/>
                </a:cubicBezTo>
                <a:cubicBezTo>
                  <a:pt x="1137549" y="2203638"/>
                  <a:pt x="1133686" y="2221020"/>
                  <a:pt x="1125961" y="2236471"/>
                </a:cubicBezTo>
                <a:cubicBezTo>
                  <a:pt x="1079609" y="2319518"/>
                  <a:pt x="990768" y="2336900"/>
                  <a:pt x="927035" y="2336900"/>
                </a:cubicBezTo>
                <a:cubicBezTo>
                  <a:pt x="913515" y="2336900"/>
                  <a:pt x="882614" y="2331106"/>
                  <a:pt x="871026" y="2319518"/>
                </a:cubicBezTo>
                <a:cubicBezTo>
                  <a:pt x="867164" y="2329174"/>
                  <a:pt x="863301" y="2340762"/>
                  <a:pt x="863301" y="2352350"/>
                </a:cubicBezTo>
                <a:cubicBezTo>
                  <a:pt x="849782" y="2497199"/>
                  <a:pt x="739696" y="2555139"/>
                  <a:pt x="637336" y="2555139"/>
                </a:cubicBezTo>
                <a:cubicBezTo>
                  <a:pt x="448067" y="2555139"/>
                  <a:pt x="417166" y="2408358"/>
                  <a:pt x="395921" y="2408358"/>
                </a:cubicBezTo>
                <a:cubicBezTo>
                  <a:pt x="392058" y="2408358"/>
                  <a:pt x="376608" y="2418015"/>
                  <a:pt x="366951" y="2421878"/>
                </a:cubicBezTo>
                <a:cubicBezTo>
                  <a:pt x="324462" y="2443122"/>
                  <a:pt x="278110" y="2454710"/>
                  <a:pt x="235621" y="2454710"/>
                </a:cubicBezTo>
                <a:cubicBezTo>
                  <a:pt x="121673" y="2454710"/>
                  <a:pt x="0" y="2375526"/>
                  <a:pt x="0" y="2242265"/>
                </a:cubicBezTo>
                <a:cubicBezTo>
                  <a:pt x="0" y="2190119"/>
                  <a:pt x="23176" y="2109004"/>
                  <a:pt x="94635" y="2080034"/>
                </a:cubicBezTo>
                <a:cubicBezTo>
                  <a:pt x="110085" y="2072308"/>
                  <a:pt x="131330" y="2070377"/>
                  <a:pt x="150643" y="2060720"/>
                </a:cubicBezTo>
                <a:cubicBezTo>
                  <a:pt x="160300" y="2056858"/>
                  <a:pt x="160300" y="2039476"/>
                  <a:pt x="162231" y="2029819"/>
                </a:cubicBezTo>
                <a:cubicBezTo>
                  <a:pt x="168025" y="1993124"/>
                  <a:pt x="181544" y="1950635"/>
                  <a:pt x="218239" y="1915871"/>
                </a:cubicBezTo>
                <a:cubicBezTo>
                  <a:pt x="280042" y="1854069"/>
                  <a:pt x="351501" y="1863726"/>
                  <a:pt x="419097" y="1854069"/>
                </a:cubicBezTo>
                <a:cubicBezTo>
                  <a:pt x="440342" y="1852138"/>
                  <a:pt x="471243" y="1827031"/>
                  <a:pt x="494419" y="1807717"/>
                </a:cubicBezTo>
                <a:cubicBezTo>
                  <a:pt x="502144" y="1798061"/>
                  <a:pt x="523388" y="1801923"/>
                  <a:pt x="523388" y="1788404"/>
                </a:cubicBezTo>
                <a:cubicBezTo>
                  <a:pt x="523388" y="1769091"/>
                  <a:pt x="502144" y="1747846"/>
                  <a:pt x="502144" y="1716945"/>
                </a:cubicBezTo>
                <a:lnTo>
                  <a:pt x="502144" y="1645486"/>
                </a:lnTo>
                <a:lnTo>
                  <a:pt x="548496" y="1452354"/>
                </a:lnTo>
                <a:lnTo>
                  <a:pt x="548496" y="1404071"/>
                </a:lnTo>
                <a:cubicBezTo>
                  <a:pt x="542702" y="1400208"/>
                  <a:pt x="529182" y="1392483"/>
                  <a:pt x="527251" y="1392483"/>
                </a:cubicBezTo>
                <a:cubicBezTo>
                  <a:pt x="492487" y="1392483"/>
                  <a:pt x="473174" y="1458148"/>
                  <a:pt x="469311" y="1469736"/>
                </a:cubicBezTo>
                <a:cubicBezTo>
                  <a:pt x="467380" y="1477461"/>
                  <a:pt x="463517" y="1487118"/>
                  <a:pt x="459655" y="1496774"/>
                </a:cubicBezTo>
                <a:cubicBezTo>
                  <a:pt x="444204" y="1529607"/>
                  <a:pt x="428754" y="1545058"/>
                  <a:pt x="399784" y="1545058"/>
                </a:cubicBezTo>
                <a:cubicBezTo>
                  <a:pt x="393990" y="1545058"/>
                  <a:pt x="388196" y="1543126"/>
                  <a:pt x="382402" y="1543126"/>
                </a:cubicBezTo>
                <a:cubicBezTo>
                  <a:pt x="413303" y="1518019"/>
                  <a:pt x="426822" y="1489049"/>
                  <a:pt x="430685" y="1463942"/>
                </a:cubicBezTo>
                <a:lnTo>
                  <a:pt x="430685" y="1419522"/>
                </a:lnTo>
                <a:cubicBezTo>
                  <a:pt x="426822" y="1402140"/>
                  <a:pt x="424891" y="1380895"/>
                  <a:pt x="419097" y="1363513"/>
                </a:cubicBezTo>
                <a:cubicBezTo>
                  <a:pt x="413303" y="1340337"/>
                  <a:pt x="393990" y="1295917"/>
                  <a:pt x="393990" y="1266947"/>
                </a:cubicBezTo>
                <a:lnTo>
                  <a:pt x="393990" y="1230252"/>
                </a:lnTo>
                <a:cubicBezTo>
                  <a:pt x="397852" y="1201282"/>
                  <a:pt x="405578" y="1168450"/>
                  <a:pt x="424891" y="1139480"/>
                </a:cubicBezTo>
                <a:cubicBezTo>
                  <a:pt x="451929" y="1095060"/>
                  <a:pt x="511800" y="1044845"/>
                  <a:pt x="552358" y="1021669"/>
                </a:cubicBezTo>
                <a:cubicBezTo>
                  <a:pt x="569740" y="1012013"/>
                  <a:pt x="587122" y="996562"/>
                  <a:pt x="608367" y="986905"/>
                </a:cubicBezTo>
                <a:cubicBezTo>
                  <a:pt x="637336" y="969524"/>
                  <a:pt x="660512" y="952142"/>
                  <a:pt x="660512" y="928966"/>
                </a:cubicBezTo>
                <a:cubicBezTo>
                  <a:pt x="660512" y="915447"/>
                  <a:pt x="646993" y="899996"/>
                  <a:pt x="635405" y="899996"/>
                </a:cubicBezTo>
                <a:cubicBezTo>
                  <a:pt x="631542" y="899996"/>
                  <a:pt x="579397" y="936691"/>
                  <a:pt x="558152" y="944416"/>
                </a:cubicBezTo>
                <a:cubicBezTo>
                  <a:pt x="502144" y="961798"/>
                  <a:pt x="523388" y="957936"/>
                  <a:pt x="486693" y="957936"/>
                </a:cubicBezTo>
                <a:cubicBezTo>
                  <a:pt x="469311" y="957936"/>
                  <a:pt x="448067" y="959867"/>
                  <a:pt x="432616" y="942485"/>
                </a:cubicBezTo>
                <a:cubicBezTo>
                  <a:pt x="440342" y="944416"/>
                  <a:pt x="449998" y="944416"/>
                  <a:pt x="455792" y="944416"/>
                </a:cubicBezTo>
                <a:cubicBezTo>
                  <a:pt x="571671" y="944416"/>
                  <a:pt x="589053" y="847850"/>
                  <a:pt x="693345" y="847850"/>
                </a:cubicBezTo>
                <a:cubicBezTo>
                  <a:pt x="720383" y="847850"/>
                  <a:pt x="722315" y="847850"/>
                  <a:pt x="753216" y="861370"/>
                </a:cubicBezTo>
                <a:close/>
                <a:moveTo>
                  <a:pt x="1087335" y="803430"/>
                </a:moveTo>
                <a:cubicBezTo>
                  <a:pt x="1102785" y="807293"/>
                  <a:pt x="1127892" y="807293"/>
                  <a:pt x="1141412" y="818880"/>
                </a:cubicBezTo>
                <a:cubicBezTo>
                  <a:pt x="1131755" y="820812"/>
                  <a:pt x="1116304" y="822743"/>
                  <a:pt x="1110510" y="822743"/>
                </a:cubicBezTo>
                <a:cubicBezTo>
                  <a:pt x="1095060" y="822743"/>
                  <a:pt x="1093128" y="824674"/>
                  <a:pt x="1075747" y="803430"/>
                </a:cubicBezTo>
                <a:lnTo>
                  <a:pt x="1087335" y="803430"/>
                </a:lnTo>
                <a:close/>
                <a:moveTo>
                  <a:pt x="784117" y="801499"/>
                </a:moveTo>
                <a:cubicBezTo>
                  <a:pt x="927035" y="811155"/>
                  <a:pt x="957936" y="849782"/>
                  <a:pt x="1077678" y="849782"/>
                </a:cubicBezTo>
                <a:cubicBezTo>
                  <a:pt x="1083472" y="849782"/>
                  <a:pt x="1180038" y="834331"/>
                  <a:pt x="1185832" y="834331"/>
                </a:cubicBezTo>
                <a:cubicBezTo>
                  <a:pt x="1189695" y="834331"/>
                  <a:pt x="1191626" y="834331"/>
                  <a:pt x="1195489" y="836262"/>
                </a:cubicBezTo>
                <a:cubicBezTo>
                  <a:pt x="1189695" y="842056"/>
                  <a:pt x="1181969" y="845919"/>
                  <a:pt x="1174244" y="847850"/>
                </a:cubicBezTo>
                <a:cubicBezTo>
                  <a:pt x="1170381" y="849782"/>
                  <a:pt x="1071884" y="865232"/>
                  <a:pt x="1054502" y="865232"/>
                </a:cubicBezTo>
                <a:cubicBezTo>
                  <a:pt x="1006219" y="865232"/>
                  <a:pt x="954073" y="847850"/>
                  <a:pt x="905790" y="840125"/>
                </a:cubicBezTo>
                <a:cubicBezTo>
                  <a:pt x="905790" y="840125"/>
                  <a:pt x="903859" y="840125"/>
                  <a:pt x="901928" y="842056"/>
                </a:cubicBezTo>
                <a:cubicBezTo>
                  <a:pt x="946348" y="865232"/>
                  <a:pt x="1039051" y="909653"/>
                  <a:pt x="1091197" y="909653"/>
                </a:cubicBezTo>
                <a:cubicBezTo>
                  <a:pt x="1096991" y="909653"/>
                  <a:pt x="1166519" y="905790"/>
                  <a:pt x="1191626" y="901927"/>
                </a:cubicBezTo>
                <a:cubicBezTo>
                  <a:pt x="1189695" y="905790"/>
                  <a:pt x="1185832" y="911584"/>
                  <a:pt x="1183901" y="911584"/>
                </a:cubicBezTo>
                <a:cubicBezTo>
                  <a:pt x="1164587" y="919309"/>
                  <a:pt x="1129824" y="925103"/>
                  <a:pt x="1124030" y="925103"/>
                </a:cubicBezTo>
                <a:cubicBezTo>
                  <a:pt x="1120167" y="925103"/>
                  <a:pt x="1114373" y="925103"/>
                  <a:pt x="1079609" y="923172"/>
                </a:cubicBezTo>
                <a:cubicBezTo>
                  <a:pt x="957936" y="913515"/>
                  <a:pt x="840125" y="824674"/>
                  <a:pt x="720383" y="813087"/>
                </a:cubicBezTo>
                <a:lnTo>
                  <a:pt x="720383" y="807293"/>
                </a:lnTo>
                <a:cubicBezTo>
                  <a:pt x="726177" y="797636"/>
                  <a:pt x="735834" y="799567"/>
                  <a:pt x="741628" y="799567"/>
                </a:cubicBezTo>
                <a:cubicBezTo>
                  <a:pt x="747422" y="799567"/>
                  <a:pt x="770598" y="801499"/>
                  <a:pt x="784117" y="801499"/>
                </a:cubicBezTo>
                <a:close/>
                <a:moveTo>
                  <a:pt x="940554" y="784117"/>
                </a:moveTo>
                <a:cubicBezTo>
                  <a:pt x="940554" y="793773"/>
                  <a:pt x="934760" y="797636"/>
                  <a:pt x="925103" y="797636"/>
                </a:cubicBezTo>
                <a:cubicBezTo>
                  <a:pt x="919309" y="797636"/>
                  <a:pt x="896134" y="789911"/>
                  <a:pt x="880683" y="786048"/>
                </a:cubicBezTo>
                <a:cubicBezTo>
                  <a:pt x="894202" y="774460"/>
                  <a:pt x="911584" y="759010"/>
                  <a:pt x="927035" y="745490"/>
                </a:cubicBezTo>
                <a:cubicBezTo>
                  <a:pt x="932829" y="757078"/>
                  <a:pt x="940554" y="778323"/>
                  <a:pt x="940554" y="784117"/>
                </a:cubicBezTo>
                <a:close/>
                <a:moveTo>
                  <a:pt x="1052571" y="793773"/>
                </a:moveTo>
                <a:cubicBezTo>
                  <a:pt x="1042914" y="811155"/>
                  <a:pt x="1023601" y="816949"/>
                  <a:pt x="1010082" y="816949"/>
                </a:cubicBezTo>
                <a:cubicBezTo>
                  <a:pt x="952142" y="816949"/>
                  <a:pt x="944417" y="784117"/>
                  <a:pt x="944417" y="743559"/>
                </a:cubicBezTo>
                <a:lnTo>
                  <a:pt x="944417" y="737765"/>
                </a:lnTo>
                <a:lnTo>
                  <a:pt x="1052571" y="793773"/>
                </a:lnTo>
                <a:close/>
                <a:moveTo>
                  <a:pt x="1805786" y="791842"/>
                </a:moveTo>
                <a:cubicBezTo>
                  <a:pt x="1786473" y="805361"/>
                  <a:pt x="1765229" y="811155"/>
                  <a:pt x="1747847" y="811155"/>
                </a:cubicBezTo>
                <a:cubicBezTo>
                  <a:pt x="1701495" y="811155"/>
                  <a:pt x="1670594" y="768666"/>
                  <a:pt x="1662869" y="710726"/>
                </a:cubicBezTo>
                <a:lnTo>
                  <a:pt x="1695701" y="710726"/>
                </a:lnTo>
                <a:cubicBezTo>
                  <a:pt x="1730465" y="710726"/>
                  <a:pt x="1794198" y="751284"/>
                  <a:pt x="1805786" y="791842"/>
                </a:cubicBezTo>
                <a:close/>
                <a:moveTo>
                  <a:pt x="882614" y="706864"/>
                </a:moveTo>
                <a:cubicBezTo>
                  <a:pt x="888408" y="712658"/>
                  <a:pt x="899996" y="720383"/>
                  <a:pt x="907722" y="726177"/>
                </a:cubicBezTo>
                <a:cubicBezTo>
                  <a:pt x="878752" y="743559"/>
                  <a:pt x="869095" y="762872"/>
                  <a:pt x="847851" y="762872"/>
                </a:cubicBezTo>
                <a:cubicBezTo>
                  <a:pt x="843988" y="762872"/>
                  <a:pt x="795705" y="755147"/>
                  <a:pt x="789911" y="755147"/>
                </a:cubicBezTo>
                <a:lnTo>
                  <a:pt x="710727" y="755147"/>
                </a:lnTo>
                <a:cubicBezTo>
                  <a:pt x="716521" y="739696"/>
                  <a:pt x="733903" y="726177"/>
                  <a:pt x="747422" y="718452"/>
                </a:cubicBezTo>
                <a:cubicBezTo>
                  <a:pt x="774460" y="699139"/>
                  <a:pt x="828537" y="674031"/>
                  <a:pt x="832400" y="674031"/>
                </a:cubicBezTo>
                <a:cubicBezTo>
                  <a:pt x="847851" y="674031"/>
                  <a:pt x="869095" y="695276"/>
                  <a:pt x="882614" y="706864"/>
                </a:cubicBezTo>
                <a:close/>
                <a:moveTo>
                  <a:pt x="1713083" y="679825"/>
                </a:moveTo>
                <a:cubicBezTo>
                  <a:pt x="1734327" y="683688"/>
                  <a:pt x="1755572" y="689482"/>
                  <a:pt x="1776817" y="708795"/>
                </a:cubicBezTo>
                <a:cubicBezTo>
                  <a:pt x="1726602" y="685619"/>
                  <a:pt x="1666731" y="697207"/>
                  <a:pt x="1618448" y="666306"/>
                </a:cubicBezTo>
                <a:cubicBezTo>
                  <a:pt x="1614586" y="672100"/>
                  <a:pt x="1614586" y="681757"/>
                  <a:pt x="1614586" y="685619"/>
                </a:cubicBezTo>
                <a:cubicBezTo>
                  <a:pt x="1614586" y="733902"/>
                  <a:pt x="1630036" y="784117"/>
                  <a:pt x="1697632" y="815018"/>
                </a:cubicBezTo>
                <a:cubicBezTo>
                  <a:pt x="1705358" y="818880"/>
                  <a:pt x="1716946" y="820812"/>
                  <a:pt x="1726602" y="822743"/>
                </a:cubicBezTo>
                <a:cubicBezTo>
                  <a:pt x="1743984" y="826606"/>
                  <a:pt x="1767160" y="834331"/>
                  <a:pt x="1786473" y="843988"/>
                </a:cubicBezTo>
                <a:cubicBezTo>
                  <a:pt x="1815443" y="857507"/>
                  <a:pt x="1856001" y="878751"/>
                  <a:pt x="1886902" y="899996"/>
                </a:cubicBezTo>
                <a:cubicBezTo>
                  <a:pt x="1825100" y="872958"/>
                  <a:pt x="1769091" y="845919"/>
                  <a:pt x="1711152" y="845919"/>
                </a:cubicBezTo>
                <a:lnTo>
                  <a:pt x="1587547" y="859438"/>
                </a:lnTo>
                <a:cubicBezTo>
                  <a:pt x="1574028" y="857507"/>
                  <a:pt x="1558577" y="857507"/>
                  <a:pt x="1545058" y="853644"/>
                </a:cubicBezTo>
                <a:cubicBezTo>
                  <a:pt x="1529607" y="851713"/>
                  <a:pt x="1512225" y="845919"/>
                  <a:pt x="1494844" y="842056"/>
                </a:cubicBezTo>
                <a:lnTo>
                  <a:pt x="1492912" y="843988"/>
                </a:lnTo>
                <a:cubicBezTo>
                  <a:pt x="1504500" y="886477"/>
                  <a:pt x="1548921" y="886477"/>
                  <a:pt x="1574028" y="898065"/>
                </a:cubicBezTo>
                <a:cubicBezTo>
                  <a:pt x="1545058" y="911584"/>
                  <a:pt x="1506431" y="925103"/>
                  <a:pt x="1479393" y="925103"/>
                </a:cubicBezTo>
                <a:cubicBezTo>
                  <a:pt x="1475530" y="925103"/>
                  <a:pt x="1386689" y="907721"/>
                  <a:pt x="1380896" y="907721"/>
                </a:cubicBezTo>
                <a:cubicBezTo>
                  <a:pt x="1371239" y="907721"/>
                  <a:pt x="1344200" y="913515"/>
                  <a:pt x="1336475" y="921241"/>
                </a:cubicBezTo>
                <a:cubicBezTo>
                  <a:pt x="1338406" y="923172"/>
                  <a:pt x="1342269" y="923172"/>
                  <a:pt x="1344200" y="923172"/>
                </a:cubicBezTo>
                <a:cubicBezTo>
                  <a:pt x="1392483" y="927035"/>
                  <a:pt x="1444629" y="996562"/>
                  <a:pt x="1490981" y="1039051"/>
                </a:cubicBezTo>
                <a:cubicBezTo>
                  <a:pt x="1510294" y="1058364"/>
                  <a:pt x="1537333" y="1068021"/>
                  <a:pt x="1560508" y="1069952"/>
                </a:cubicBezTo>
                <a:cubicBezTo>
                  <a:pt x="1566302" y="1069952"/>
                  <a:pt x="1574028" y="1071884"/>
                  <a:pt x="1581753" y="1071884"/>
                </a:cubicBezTo>
                <a:cubicBezTo>
                  <a:pt x="1556646" y="1108579"/>
                  <a:pt x="1521882" y="1110510"/>
                  <a:pt x="1492912" y="1120167"/>
                </a:cubicBezTo>
                <a:cubicBezTo>
                  <a:pt x="1525745" y="1149137"/>
                  <a:pt x="1579822" y="1152999"/>
                  <a:pt x="1616517" y="1152999"/>
                </a:cubicBezTo>
                <a:cubicBezTo>
                  <a:pt x="1655143" y="1152999"/>
                  <a:pt x="1684113" y="1151068"/>
                  <a:pt x="1726602" y="1135617"/>
                </a:cubicBezTo>
                <a:cubicBezTo>
                  <a:pt x="1720808" y="1133686"/>
                  <a:pt x="1711152" y="1131755"/>
                  <a:pt x="1705358" y="1131755"/>
                </a:cubicBezTo>
                <a:cubicBezTo>
                  <a:pt x="1680250" y="1127892"/>
                  <a:pt x="1655143" y="1122098"/>
                  <a:pt x="1630036" y="1106647"/>
                </a:cubicBezTo>
                <a:cubicBezTo>
                  <a:pt x="1610723" y="1096991"/>
                  <a:pt x="1575959" y="1037120"/>
                  <a:pt x="1575959" y="1019738"/>
                </a:cubicBezTo>
                <a:lnTo>
                  <a:pt x="1575959" y="983043"/>
                </a:lnTo>
                <a:cubicBezTo>
                  <a:pt x="1599135" y="890339"/>
                  <a:pt x="1672525" y="872958"/>
                  <a:pt x="1736259" y="872958"/>
                </a:cubicBezTo>
                <a:cubicBezTo>
                  <a:pt x="1828962" y="872958"/>
                  <a:pt x="1848276" y="907721"/>
                  <a:pt x="1966086" y="957936"/>
                </a:cubicBezTo>
                <a:cubicBezTo>
                  <a:pt x="1973811" y="961798"/>
                  <a:pt x="1989262" y="967592"/>
                  <a:pt x="1995056" y="967592"/>
                </a:cubicBezTo>
                <a:lnTo>
                  <a:pt x="2043339" y="967592"/>
                </a:lnTo>
                <a:cubicBezTo>
                  <a:pt x="2062652" y="971455"/>
                  <a:pt x="2081966" y="975318"/>
                  <a:pt x="2099347" y="979180"/>
                </a:cubicBezTo>
                <a:cubicBezTo>
                  <a:pt x="2078103" y="979180"/>
                  <a:pt x="2037545" y="983043"/>
                  <a:pt x="2031751" y="983043"/>
                </a:cubicBezTo>
                <a:cubicBezTo>
                  <a:pt x="2014369" y="983043"/>
                  <a:pt x="2004713" y="981112"/>
                  <a:pt x="1981537" y="973386"/>
                </a:cubicBezTo>
                <a:cubicBezTo>
                  <a:pt x="1962224" y="965661"/>
                  <a:pt x="1940979" y="965661"/>
                  <a:pt x="1923597" y="956004"/>
                </a:cubicBezTo>
                <a:cubicBezTo>
                  <a:pt x="1854069" y="925103"/>
                  <a:pt x="1809649" y="890339"/>
                  <a:pt x="1745915" y="890339"/>
                </a:cubicBezTo>
                <a:cubicBezTo>
                  <a:pt x="1691838" y="890339"/>
                  <a:pt x="1597204" y="923172"/>
                  <a:pt x="1597204" y="1004287"/>
                </a:cubicBezTo>
                <a:cubicBezTo>
                  <a:pt x="1597204" y="1048708"/>
                  <a:pt x="1628105" y="1089266"/>
                  <a:pt x="1686044" y="1108579"/>
                </a:cubicBezTo>
                <a:cubicBezTo>
                  <a:pt x="1720808" y="1122098"/>
                  <a:pt x="1745915" y="1116304"/>
                  <a:pt x="1782611" y="1116304"/>
                </a:cubicBezTo>
                <a:lnTo>
                  <a:pt x="1894627" y="1116304"/>
                </a:lnTo>
                <a:cubicBezTo>
                  <a:pt x="1900421" y="1118235"/>
                  <a:pt x="1906215" y="1118235"/>
                  <a:pt x="1912009" y="1118235"/>
                </a:cubicBezTo>
                <a:cubicBezTo>
                  <a:pt x="1987331" y="1122098"/>
                  <a:pt x="2022095" y="1228321"/>
                  <a:pt x="2047202" y="1280466"/>
                </a:cubicBezTo>
                <a:cubicBezTo>
                  <a:pt x="1998919" y="1239909"/>
                  <a:pt x="1998919" y="1164587"/>
                  <a:pt x="1933254" y="1141411"/>
                </a:cubicBezTo>
                <a:cubicBezTo>
                  <a:pt x="1913940" y="1133686"/>
                  <a:pt x="1884971" y="1129823"/>
                  <a:pt x="1867589" y="1129823"/>
                </a:cubicBezTo>
                <a:cubicBezTo>
                  <a:pt x="1863726" y="1129823"/>
                  <a:pt x="1854069" y="1127892"/>
                  <a:pt x="1813512" y="1131755"/>
                </a:cubicBezTo>
                <a:cubicBezTo>
                  <a:pt x="1805786" y="1131755"/>
                  <a:pt x="1799992" y="1133686"/>
                  <a:pt x="1792267" y="1135617"/>
                </a:cubicBezTo>
                <a:cubicBezTo>
                  <a:pt x="1842482" y="1160724"/>
                  <a:pt x="1923597" y="1141411"/>
                  <a:pt x="1952567" y="1230252"/>
                </a:cubicBezTo>
                <a:cubicBezTo>
                  <a:pt x="1886902" y="1152999"/>
                  <a:pt x="1840550" y="1156862"/>
                  <a:pt x="1776817" y="1156862"/>
                </a:cubicBezTo>
                <a:cubicBezTo>
                  <a:pt x="1772954" y="1156862"/>
                  <a:pt x="1745915" y="1154931"/>
                  <a:pt x="1730465" y="1156862"/>
                </a:cubicBezTo>
                <a:cubicBezTo>
                  <a:pt x="1687976" y="1160724"/>
                  <a:pt x="1633899" y="1176175"/>
                  <a:pt x="1591410" y="1176175"/>
                </a:cubicBezTo>
                <a:cubicBezTo>
                  <a:pt x="1535401" y="1176175"/>
                  <a:pt x="1458148" y="1160724"/>
                  <a:pt x="1419522" y="1087334"/>
                </a:cubicBezTo>
                <a:cubicBezTo>
                  <a:pt x="1438835" y="1089266"/>
                  <a:pt x="1475530" y="1093128"/>
                  <a:pt x="1479393" y="1093128"/>
                </a:cubicBezTo>
                <a:cubicBezTo>
                  <a:pt x="1485187" y="1093128"/>
                  <a:pt x="1506431" y="1091197"/>
                  <a:pt x="1519951" y="1089266"/>
                </a:cubicBezTo>
                <a:cubicBezTo>
                  <a:pt x="1498706" y="1075746"/>
                  <a:pt x="1473599" y="1060296"/>
                  <a:pt x="1452354" y="1039051"/>
                </a:cubicBezTo>
                <a:cubicBezTo>
                  <a:pt x="1400209" y="990768"/>
                  <a:pt x="1361582" y="948279"/>
                  <a:pt x="1313299" y="948279"/>
                </a:cubicBezTo>
                <a:cubicBezTo>
                  <a:pt x="1297849" y="948279"/>
                  <a:pt x="1278535" y="954073"/>
                  <a:pt x="1263085" y="961798"/>
                </a:cubicBezTo>
                <a:cubicBezTo>
                  <a:pt x="1290123" y="886477"/>
                  <a:pt x="1328750" y="890339"/>
                  <a:pt x="1378964" y="890339"/>
                </a:cubicBezTo>
                <a:cubicBezTo>
                  <a:pt x="1382827" y="890339"/>
                  <a:pt x="1411797" y="890339"/>
                  <a:pt x="1427247" y="892271"/>
                </a:cubicBezTo>
                <a:cubicBezTo>
                  <a:pt x="1440767" y="892271"/>
                  <a:pt x="1465874" y="901927"/>
                  <a:pt x="1469736" y="901927"/>
                </a:cubicBezTo>
                <a:cubicBezTo>
                  <a:pt x="1481324" y="901927"/>
                  <a:pt x="1487118" y="896133"/>
                  <a:pt x="1487118" y="888408"/>
                </a:cubicBezTo>
                <a:cubicBezTo>
                  <a:pt x="1487118" y="882614"/>
                  <a:pt x="1469736" y="867164"/>
                  <a:pt x="1463942" y="855576"/>
                </a:cubicBezTo>
                <a:cubicBezTo>
                  <a:pt x="1448492" y="824674"/>
                  <a:pt x="1444629" y="813087"/>
                  <a:pt x="1444629" y="789911"/>
                </a:cubicBezTo>
                <a:cubicBezTo>
                  <a:pt x="1444629" y="784117"/>
                  <a:pt x="1446560" y="778323"/>
                  <a:pt x="1446560" y="772529"/>
                </a:cubicBezTo>
                <a:cubicBezTo>
                  <a:pt x="1498706" y="828537"/>
                  <a:pt x="1562440" y="836262"/>
                  <a:pt x="1616517" y="836262"/>
                </a:cubicBezTo>
                <a:cubicBezTo>
                  <a:pt x="1620379" y="836262"/>
                  <a:pt x="1662869" y="832400"/>
                  <a:pt x="1686044" y="830468"/>
                </a:cubicBezTo>
                <a:cubicBezTo>
                  <a:pt x="1687976" y="830468"/>
                  <a:pt x="1691838" y="828537"/>
                  <a:pt x="1695701" y="826606"/>
                </a:cubicBezTo>
                <a:cubicBezTo>
                  <a:pt x="1695701" y="826606"/>
                  <a:pt x="1695701" y="824674"/>
                  <a:pt x="1693770" y="822743"/>
                </a:cubicBezTo>
                <a:cubicBezTo>
                  <a:pt x="1616517" y="801499"/>
                  <a:pt x="1593341" y="735834"/>
                  <a:pt x="1593341" y="685619"/>
                </a:cubicBezTo>
                <a:cubicBezTo>
                  <a:pt x="1593341" y="658581"/>
                  <a:pt x="1599135" y="635405"/>
                  <a:pt x="1608792" y="610298"/>
                </a:cubicBezTo>
                <a:cubicBezTo>
                  <a:pt x="1618448" y="652787"/>
                  <a:pt x="1678319" y="674031"/>
                  <a:pt x="1713083" y="679825"/>
                </a:cubicBezTo>
                <a:close/>
                <a:moveTo>
                  <a:pt x="1348063" y="627680"/>
                </a:moveTo>
                <a:cubicBezTo>
                  <a:pt x="1365445" y="631542"/>
                  <a:pt x="1394415" y="633474"/>
                  <a:pt x="1413728" y="645062"/>
                </a:cubicBezTo>
                <a:cubicBezTo>
                  <a:pt x="1417591" y="646993"/>
                  <a:pt x="1425316" y="658581"/>
                  <a:pt x="1427247" y="666306"/>
                </a:cubicBezTo>
                <a:cubicBezTo>
                  <a:pt x="1367376" y="637336"/>
                  <a:pt x="1303643" y="637336"/>
                  <a:pt x="1243772" y="631542"/>
                </a:cubicBezTo>
                <a:cubicBezTo>
                  <a:pt x="1265016" y="650855"/>
                  <a:pt x="1299780" y="648924"/>
                  <a:pt x="1319093" y="675963"/>
                </a:cubicBezTo>
                <a:cubicBezTo>
                  <a:pt x="1317162" y="675963"/>
                  <a:pt x="1319093" y="677894"/>
                  <a:pt x="1313299" y="677894"/>
                </a:cubicBezTo>
                <a:cubicBezTo>
                  <a:pt x="1309437" y="677894"/>
                  <a:pt x="1290123" y="668237"/>
                  <a:pt x="1278535" y="664375"/>
                </a:cubicBezTo>
                <a:cubicBezTo>
                  <a:pt x="1257291" y="654718"/>
                  <a:pt x="1234115" y="652787"/>
                  <a:pt x="1214802" y="639268"/>
                </a:cubicBezTo>
                <a:cubicBezTo>
                  <a:pt x="1207077" y="635405"/>
                  <a:pt x="1195489" y="625748"/>
                  <a:pt x="1187763" y="616092"/>
                </a:cubicBezTo>
                <a:cubicBezTo>
                  <a:pt x="1178107" y="602572"/>
                  <a:pt x="1166519" y="577465"/>
                  <a:pt x="1166519" y="573603"/>
                </a:cubicBezTo>
                <a:lnTo>
                  <a:pt x="1166519" y="567809"/>
                </a:lnTo>
                <a:cubicBezTo>
                  <a:pt x="1222527" y="612229"/>
                  <a:pt x="1290123" y="616092"/>
                  <a:pt x="1348063" y="627680"/>
                </a:cubicBezTo>
                <a:close/>
                <a:moveTo>
                  <a:pt x="795705" y="544633"/>
                </a:moveTo>
                <a:cubicBezTo>
                  <a:pt x="899996" y="556221"/>
                  <a:pt x="1002356" y="672100"/>
                  <a:pt x="1106648" y="695276"/>
                </a:cubicBezTo>
                <a:cubicBezTo>
                  <a:pt x="1118236" y="697207"/>
                  <a:pt x="1131755" y="701070"/>
                  <a:pt x="1143343" y="704933"/>
                </a:cubicBezTo>
                <a:cubicBezTo>
                  <a:pt x="1154931" y="706864"/>
                  <a:pt x="1181969" y="716520"/>
                  <a:pt x="1187763" y="716520"/>
                </a:cubicBezTo>
                <a:lnTo>
                  <a:pt x="1243772" y="716520"/>
                </a:lnTo>
                <a:cubicBezTo>
                  <a:pt x="1255360" y="720383"/>
                  <a:pt x="1266947" y="726177"/>
                  <a:pt x="1276604" y="730040"/>
                </a:cubicBezTo>
                <a:cubicBezTo>
                  <a:pt x="1259222" y="730040"/>
                  <a:pt x="1228321" y="731971"/>
                  <a:pt x="1222527" y="731971"/>
                </a:cubicBezTo>
                <a:cubicBezTo>
                  <a:pt x="1199351" y="731971"/>
                  <a:pt x="1203214" y="730040"/>
                  <a:pt x="1176175" y="722314"/>
                </a:cubicBezTo>
                <a:cubicBezTo>
                  <a:pt x="1166519" y="718452"/>
                  <a:pt x="1152999" y="720383"/>
                  <a:pt x="1143343" y="718452"/>
                </a:cubicBezTo>
                <a:cubicBezTo>
                  <a:pt x="1112442" y="714589"/>
                  <a:pt x="1071884" y="704933"/>
                  <a:pt x="1042914" y="691413"/>
                </a:cubicBezTo>
                <a:cubicBezTo>
                  <a:pt x="996562" y="672100"/>
                  <a:pt x="950211" y="645062"/>
                  <a:pt x="903859" y="610298"/>
                </a:cubicBezTo>
                <a:lnTo>
                  <a:pt x="898065" y="610298"/>
                </a:lnTo>
                <a:cubicBezTo>
                  <a:pt x="917378" y="637336"/>
                  <a:pt x="956005" y="679825"/>
                  <a:pt x="984974" y="699139"/>
                </a:cubicBezTo>
                <a:cubicBezTo>
                  <a:pt x="1033257" y="733902"/>
                  <a:pt x="1081541" y="753216"/>
                  <a:pt x="1129824" y="766735"/>
                </a:cubicBezTo>
                <a:cubicBezTo>
                  <a:pt x="1141412" y="770597"/>
                  <a:pt x="1156862" y="766735"/>
                  <a:pt x="1164587" y="780254"/>
                </a:cubicBezTo>
                <a:lnTo>
                  <a:pt x="1135618" y="780254"/>
                </a:lnTo>
                <a:cubicBezTo>
                  <a:pt x="1114373" y="776391"/>
                  <a:pt x="1089266" y="770597"/>
                  <a:pt x="1068021" y="766735"/>
                </a:cubicBezTo>
                <a:cubicBezTo>
                  <a:pt x="1013944" y="755147"/>
                  <a:pt x="942485" y="708795"/>
                  <a:pt x="898065" y="646993"/>
                </a:cubicBezTo>
                <a:cubicBezTo>
                  <a:pt x="894202" y="639268"/>
                  <a:pt x="886477" y="631542"/>
                  <a:pt x="880683" y="627680"/>
                </a:cubicBezTo>
                <a:cubicBezTo>
                  <a:pt x="861370" y="604504"/>
                  <a:pt x="832400" y="583259"/>
                  <a:pt x="809224" y="569740"/>
                </a:cubicBezTo>
                <a:cubicBezTo>
                  <a:pt x="791842" y="560083"/>
                  <a:pt x="772529" y="552358"/>
                  <a:pt x="757078" y="544633"/>
                </a:cubicBezTo>
                <a:lnTo>
                  <a:pt x="795705" y="544633"/>
                </a:lnTo>
                <a:close/>
                <a:moveTo>
                  <a:pt x="1527676" y="592916"/>
                </a:moveTo>
                <a:cubicBezTo>
                  <a:pt x="1510294" y="596778"/>
                  <a:pt x="1489050" y="583259"/>
                  <a:pt x="1471668" y="579397"/>
                </a:cubicBezTo>
                <a:cubicBezTo>
                  <a:pt x="1471668" y="579397"/>
                  <a:pt x="1469736" y="577465"/>
                  <a:pt x="1469736" y="583259"/>
                </a:cubicBezTo>
                <a:cubicBezTo>
                  <a:pt x="1469736" y="594847"/>
                  <a:pt x="1494844" y="618023"/>
                  <a:pt x="1504500" y="631542"/>
                </a:cubicBezTo>
                <a:cubicBezTo>
                  <a:pt x="1460080" y="616092"/>
                  <a:pt x="1409865" y="525320"/>
                  <a:pt x="1409865" y="492487"/>
                </a:cubicBezTo>
                <a:lnTo>
                  <a:pt x="1409865" y="486693"/>
                </a:lnTo>
                <a:cubicBezTo>
                  <a:pt x="1429179" y="525320"/>
                  <a:pt x="1489050" y="577465"/>
                  <a:pt x="1527676" y="592916"/>
                </a:cubicBezTo>
                <a:close/>
                <a:moveTo>
                  <a:pt x="1444629" y="486693"/>
                </a:moveTo>
                <a:cubicBezTo>
                  <a:pt x="1485187" y="538839"/>
                  <a:pt x="1541195" y="562015"/>
                  <a:pt x="1591410" y="575534"/>
                </a:cubicBezTo>
                <a:cubicBezTo>
                  <a:pt x="1616517" y="583259"/>
                  <a:pt x="1645487" y="589053"/>
                  <a:pt x="1672525" y="598710"/>
                </a:cubicBezTo>
                <a:cubicBezTo>
                  <a:pt x="1703426" y="608366"/>
                  <a:pt x="1740121" y="625748"/>
                  <a:pt x="1774885" y="650855"/>
                </a:cubicBezTo>
                <a:cubicBezTo>
                  <a:pt x="1799992" y="670169"/>
                  <a:pt x="1836688" y="708795"/>
                  <a:pt x="1854069" y="737765"/>
                </a:cubicBezTo>
                <a:cubicBezTo>
                  <a:pt x="1873383" y="768666"/>
                  <a:pt x="1892696" y="813087"/>
                  <a:pt x="1931322" y="840125"/>
                </a:cubicBezTo>
                <a:cubicBezTo>
                  <a:pt x="1952567" y="857507"/>
                  <a:pt x="1985399" y="867164"/>
                  <a:pt x="2008575" y="872958"/>
                </a:cubicBezTo>
                <a:cubicBezTo>
                  <a:pt x="2018232" y="874889"/>
                  <a:pt x="2025957" y="896133"/>
                  <a:pt x="2027888" y="896133"/>
                </a:cubicBezTo>
                <a:cubicBezTo>
                  <a:pt x="2033682" y="896133"/>
                  <a:pt x="2039476" y="886477"/>
                  <a:pt x="2045270" y="884545"/>
                </a:cubicBezTo>
                <a:cubicBezTo>
                  <a:pt x="2051064" y="880683"/>
                  <a:pt x="2066515" y="876820"/>
                  <a:pt x="2072309" y="876820"/>
                </a:cubicBezTo>
                <a:cubicBezTo>
                  <a:pt x="2078103" y="876820"/>
                  <a:pt x="2130249" y="886477"/>
                  <a:pt x="2134111" y="888408"/>
                </a:cubicBezTo>
                <a:cubicBezTo>
                  <a:pt x="2149562" y="898065"/>
                  <a:pt x="2147631" y="911584"/>
                  <a:pt x="2153424" y="923172"/>
                </a:cubicBezTo>
                <a:cubicBezTo>
                  <a:pt x="2165012" y="913515"/>
                  <a:pt x="2153424" y="899996"/>
                  <a:pt x="2163081" y="890339"/>
                </a:cubicBezTo>
                <a:lnTo>
                  <a:pt x="2221021" y="890339"/>
                </a:lnTo>
                <a:cubicBezTo>
                  <a:pt x="2228746" y="892271"/>
                  <a:pt x="2238403" y="899996"/>
                  <a:pt x="2246128" y="911584"/>
                </a:cubicBezTo>
                <a:cubicBezTo>
                  <a:pt x="2251922" y="901927"/>
                  <a:pt x="2257716" y="884545"/>
                  <a:pt x="2271235" y="874889"/>
                </a:cubicBezTo>
                <a:cubicBezTo>
                  <a:pt x="2282823" y="863301"/>
                  <a:pt x="2344625" y="847850"/>
                  <a:pt x="2365870" y="847850"/>
                </a:cubicBezTo>
                <a:cubicBezTo>
                  <a:pt x="2429604" y="847850"/>
                  <a:pt x="2487543" y="898065"/>
                  <a:pt x="2487543" y="963730"/>
                </a:cubicBezTo>
                <a:cubicBezTo>
                  <a:pt x="2487543" y="1035189"/>
                  <a:pt x="2396771" y="1066090"/>
                  <a:pt x="2352351" y="1066090"/>
                </a:cubicBezTo>
                <a:cubicBezTo>
                  <a:pt x="2309862" y="1066090"/>
                  <a:pt x="2213295" y="1019738"/>
                  <a:pt x="2159218" y="1019738"/>
                </a:cubicBezTo>
                <a:lnTo>
                  <a:pt x="2037545" y="1019738"/>
                </a:lnTo>
                <a:cubicBezTo>
                  <a:pt x="1931322" y="1015875"/>
                  <a:pt x="1863726" y="915447"/>
                  <a:pt x="1767160" y="915447"/>
                </a:cubicBezTo>
                <a:cubicBezTo>
                  <a:pt x="1724671" y="915447"/>
                  <a:pt x="1662869" y="942485"/>
                  <a:pt x="1662869" y="1000425"/>
                </a:cubicBezTo>
                <a:cubicBezTo>
                  <a:pt x="1662869" y="1056433"/>
                  <a:pt x="1736259" y="1102785"/>
                  <a:pt x="1786473" y="1102785"/>
                </a:cubicBezTo>
                <a:lnTo>
                  <a:pt x="1879177" y="1100854"/>
                </a:lnTo>
                <a:cubicBezTo>
                  <a:pt x="1894627" y="1102785"/>
                  <a:pt x="1910078" y="1106647"/>
                  <a:pt x="1927460" y="1108579"/>
                </a:cubicBezTo>
                <a:cubicBezTo>
                  <a:pt x="1944842" y="1110510"/>
                  <a:pt x="1968017" y="1116304"/>
                  <a:pt x="1989262" y="1129823"/>
                </a:cubicBezTo>
                <a:cubicBezTo>
                  <a:pt x="2037545" y="1160724"/>
                  <a:pt x="2052996" y="1207076"/>
                  <a:pt x="2078103" y="1247634"/>
                </a:cubicBezTo>
                <a:cubicBezTo>
                  <a:pt x="2099347" y="1282398"/>
                  <a:pt x="2161150" y="1321024"/>
                  <a:pt x="2195914" y="1321024"/>
                </a:cubicBezTo>
                <a:lnTo>
                  <a:pt x="2251922" y="1321024"/>
                </a:lnTo>
                <a:cubicBezTo>
                  <a:pt x="2261579" y="1322956"/>
                  <a:pt x="2261579" y="1330681"/>
                  <a:pt x="2261579" y="1334543"/>
                </a:cubicBezTo>
                <a:cubicBezTo>
                  <a:pt x="2261579" y="1346131"/>
                  <a:pt x="2253853" y="1361582"/>
                  <a:pt x="2246128" y="1375101"/>
                </a:cubicBezTo>
                <a:cubicBezTo>
                  <a:pt x="2213295" y="1429178"/>
                  <a:pt x="2155356" y="1417590"/>
                  <a:pt x="2116729" y="1462011"/>
                </a:cubicBezTo>
                <a:cubicBezTo>
                  <a:pt x="2101279" y="1477461"/>
                  <a:pt x="2097416" y="1492912"/>
                  <a:pt x="2097416" y="1508362"/>
                </a:cubicBezTo>
                <a:cubicBezTo>
                  <a:pt x="2085828" y="1489049"/>
                  <a:pt x="2083897" y="1483255"/>
                  <a:pt x="2083897" y="1467805"/>
                </a:cubicBezTo>
                <a:cubicBezTo>
                  <a:pt x="2083897" y="1431110"/>
                  <a:pt x="2122523" y="1398277"/>
                  <a:pt x="2122523" y="1377033"/>
                </a:cubicBezTo>
                <a:cubicBezTo>
                  <a:pt x="2122523" y="1371239"/>
                  <a:pt x="2118661" y="1365445"/>
                  <a:pt x="2112867" y="1365445"/>
                </a:cubicBezTo>
                <a:cubicBezTo>
                  <a:pt x="2107073" y="1365445"/>
                  <a:pt x="2087759" y="1378964"/>
                  <a:pt x="2076172" y="1382827"/>
                </a:cubicBezTo>
                <a:cubicBezTo>
                  <a:pt x="2045270" y="1392483"/>
                  <a:pt x="2010507" y="1398277"/>
                  <a:pt x="1981537" y="1409865"/>
                </a:cubicBezTo>
                <a:cubicBezTo>
                  <a:pt x="1969949" y="1413728"/>
                  <a:pt x="1946773" y="1427247"/>
                  <a:pt x="1940979" y="1444629"/>
                </a:cubicBezTo>
                <a:cubicBezTo>
                  <a:pt x="1935185" y="1460079"/>
                  <a:pt x="1933254" y="1477461"/>
                  <a:pt x="1929391" y="1494843"/>
                </a:cubicBezTo>
                <a:cubicBezTo>
                  <a:pt x="1910078" y="1481324"/>
                  <a:pt x="1908147" y="1471667"/>
                  <a:pt x="1908147" y="1458148"/>
                </a:cubicBezTo>
                <a:cubicBezTo>
                  <a:pt x="1908147" y="1425316"/>
                  <a:pt x="1954498" y="1386689"/>
                  <a:pt x="1954498" y="1334543"/>
                </a:cubicBezTo>
                <a:cubicBezTo>
                  <a:pt x="1954498" y="1255359"/>
                  <a:pt x="1877245" y="1232183"/>
                  <a:pt x="1827031" y="1232183"/>
                </a:cubicBezTo>
                <a:cubicBezTo>
                  <a:pt x="1811580" y="1232183"/>
                  <a:pt x="1771023" y="1239909"/>
                  <a:pt x="1759435" y="1245703"/>
                </a:cubicBezTo>
                <a:cubicBezTo>
                  <a:pt x="1676388" y="1284329"/>
                  <a:pt x="1686044" y="1375101"/>
                  <a:pt x="1602998" y="1404071"/>
                </a:cubicBezTo>
                <a:cubicBezTo>
                  <a:pt x="1583684" y="1411796"/>
                  <a:pt x="1562440" y="1413728"/>
                  <a:pt x="1545058" y="1417590"/>
                </a:cubicBezTo>
                <a:cubicBezTo>
                  <a:pt x="1525745" y="1419522"/>
                  <a:pt x="1502569" y="1429178"/>
                  <a:pt x="1483256" y="1442697"/>
                </a:cubicBezTo>
                <a:cubicBezTo>
                  <a:pt x="1489050" y="1433041"/>
                  <a:pt x="1533470" y="1388620"/>
                  <a:pt x="1550852" y="1388620"/>
                </a:cubicBezTo>
                <a:cubicBezTo>
                  <a:pt x="1556646" y="1388620"/>
                  <a:pt x="1566302" y="1398277"/>
                  <a:pt x="1572096" y="1398277"/>
                </a:cubicBezTo>
                <a:cubicBezTo>
                  <a:pt x="1604929" y="1398277"/>
                  <a:pt x="1645487" y="1349994"/>
                  <a:pt x="1655143" y="1319093"/>
                </a:cubicBezTo>
                <a:cubicBezTo>
                  <a:pt x="1668663" y="1280466"/>
                  <a:pt x="1674457" y="1245703"/>
                  <a:pt x="1703426" y="1207076"/>
                </a:cubicBezTo>
                <a:lnTo>
                  <a:pt x="1701495" y="1205145"/>
                </a:lnTo>
                <a:cubicBezTo>
                  <a:pt x="1649349" y="1237977"/>
                  <a:pt x="1651281" y="1288192"/>
                  <a:pt x="1624242" y="1330681"/>
                </a:cubicBezTo>
                <a:lnTo>
                  <a:pt x="1624242" y="1286260"/>
                </a:lnTo>
                <a:cubicBezTo>
                  <a:pt x="1618448" y="1272741"/>
                  <a:pt x="1620379" y="1255359"/>
                  <a:pt x="1606860" y="1241840"/>
                </a:cubicBezTo>
                <a:cubicBezTo>
                  <a:pt x="1595272" y="1286260"/>
                  <a:pt x="1618448" y="1344200"/>
                  <a:pt x="1554715" y="1384758"/>
                </a:cubicBezTo>
                <a:cubicBezTo>
                  <a:pt x="1568234" y="1348063"/>
                  <a:pt x="1579822" y="1330681"/>
                  <a:pt x="1579822" y="1301711"/>
                </a:cubicBezTo>
                <a:cubicBezTo>
                  <a:pt x="1579822" y="1280466"/>
                  <a:pt x="1581753" y="1288192"/>
                  <a:pt x="1568234" y="1259222"/>
                </a:cubicBezTo>
                <a:cubicBezTo>
                  <a:pt x="1518019" y="1365445"/>
                  <a:pt x="1407934" y="1371239"/>
                  <a:pt x="1334544" y="1380895"/>
                </a:cubicBezTo>
                <a:cubicBezTo>
                  <a:pt x="1309437" y="1382827"/>
                  <a:pt x="1274673" y="1404071"/>
                  <a:pt x="1251497" y="1429178"/>
                </a:cubicBezTo>
                <a:cubicBezTo>
                  <a:pt x="1245703" y="1382827"/>
                  <a:pt x="1303643" y="1336475"/>
                  <a:pt x="1346132" y="1328749"/>
                </a:cubicBezTo>
                <a:lnTo>
                  <a:pt x="1351926" y="1328749"/>
                </a:lnTo>
                <a:cubicBezTo>
                  <a:pt x="1346132" y="1336475"/>
                  <a:pt x="1336475" y="1342269"/>
                  <a:pt x="1328750" y="1351925"/>
                </a:cubicBezTo>
                <a:lnTo>
                  <a:pt x="1328750" y="1359651"/>
                </a:lnTo>
                <a:cubicBezTo>
                  <a:pt x="1396346" y="1346131"/>
                  <a:pt x="1498706" y="1346131"/>
                  <a:pt x="1516088" y="1276604"/>
                </a:cubicBezTo>
                <a:cubicBezTo>
                  <a:pt x="1502569" y="1290123"/>
                  <a:pt x="1444629" y="1324887"/>
                  <a:pt x="1421453" y="1324887"/>
                </a:cubicBezTo>
                <a:lnTo>
                  <a:pt x="1415659" y="1324887"/>
                </a:lnTo>
                <a:cubicBezTo>
                  <a:pt x="1450423" y="1295917"/>
                  <a:pt x="1467805" y="1270810"/>
                  <a:pt x="1467805" y="1241840"/>
                </a:cubicBezTo>
                <a:cubicBezTo>
                  <a:pt x="1467805" y="1237977"/>
                  <a:pt x="1463942" y="1218664"/>
                  <a:pt x="1460080" y="1207076"/>
                </a:cubicBezTo>
                <a:cubicBezTo>
                  <a:pt x="1448492" y="1232183"/>
                  <a:pt x="1452354" y="1280466"/>
                  <a:pt x="1411797" y="1292054"/>
                </a:cubicBezTo>
                <a:cubicBezTo>
                  <a:pt x="1421453" y="1276604"/>
                  <a:pt x="1433041" y="1257291"/>
                  <a:pt x="1438835" y="1241840"/>
                </a:cubicBezTo>
                <a:lnTo>
                  <a:pt x="1438835" y="1214802"/>
                </a:lnTo>
                <a:cubicBezTo>
                  <a:pt x="1436904" y="1214802"/>
                  <a:pt x="1436904" y="1212870"/>
                  <a:pt x="1434973" y="1210939"/>
                </a:cubicBezTo>
                <a:cubicBezTo>
                  <a:pt x="1406003" y="1237977"/>
                  <a:pt x="1361582" y="1263085"/>
                  <a:pt x="1328750" y="1263085"/>
                </a:cubicBezTo>
                <a:lnTo>
                  <a:pt x="1180038" y="1263085"/>
                </a:lnTo>
                <a:cubicBezTo>
                  <a:pt x="1176175" y="1265016"/>
                  <a:pt x="1168450" y="1270810"/>
                  <a:pt x="1168450" y="1274672"/>
                </a:cubicBezTo>
                <a:cubicBezTo>
                  <a:pt x="1164587" y="1286260"/>
                  <a:pt x="1166519" y="1309436"/>
                  <a:pt x="1166519" y="1315230"/>
                </a:cubicBezTo>
                <a:cubicBezTo>
                  <a:pt x="1166519" y="1336475"/>
                  <a:pt x="1164587" y="1346131"/>
                  <a:pt x="1174244" y="1375101"/>
                </a:cubicBezTo>
                <a:cubicBezTo>
                  <a:pt x="1178107" y="1384758"/>
                  <a:pt x="1178107" y="1398277"/>
                  <a:pt x="1183901" y="1409865"/>
                </a:cubicBezTo>
                <a:cubicBezTo>
                  <a:pt x="1187763" y="1417590"/>
                  <a:pt x="1201283" y="1425316"/>
                  <a:pt x="1210939" y="1431110"/>
                </a:cubicBezTo>
                <a:cubicBezTo>
                  <a:pt x="1245703" y="1456217"/>
                  <a:pt x="1292055" y="1487118"/>
                  <a:pt x="1328750" y="1502568"/>
                </a:cubicBezTo>
                <a:cubicBezTo>
                  <a:pt x="1280467" y="1500637"/>
                  <a:pt x="1220596" y="1465873"/>
                  <a:pt x="1185832" y="1413728"/>
                </a:cubicBezTo>
                <a:cubicBezTo>
                  <a:pt x="1183901" y="1409865"/>
                  <a:pt x="1178107" y="1407934"/>
                  <a:pt x="1176175" y="1404071"/>
                </a:cubicBezTo>
                <a:cubicBezTo>
                  <a:pt x="1154931" y="1375101"/>
                  <a:pt x="1168450" y="1349994"/>
                  <a:pt x="1129824" y="1349994"/>
                </a:cubicBezTo>
                <a:cubicBezTo>
                  <a:pt x="1110510" y="1349994"/>
                  <a:pt x="1031326" y="1361582"/>
                  <a:pt x="1031326" y="1400208"/>
                </a:cubicBezTo>
                <a:cubicBezTo>
                  <a:pt x="1031326" y="1417590"/>
                  <a:pt x="1050639" y="1440766"/>
                  <a:pt x="1058365" y="1456217"/>
                </a:cubicBezTo>
                <a:cubicBezTo>
                  <a:pt x="1066090" y="1469736"/>
                  <a:pt x="1083472" y="1485187"/>
                  <a:pt x="1096991" y="1496774"/>
                </a:cubicBezTo>
                <a:cubicBezTo>
                  <a:pt x="1116304" y="1512225"/>
                  <a:pt x="1137549" y="1533470"/>
                  <a:pt x="1158793" y="1552783"/>
                </a:cubicBezTo>
                <a:cubicBezTo>
                  <a:pt x="1135618" y="1554714"/>
                  <a:pt x="1135618" y="1583684"/>
                  <a:pt x="1131755" y="1595272"/>
                </a:cubicBezTo>
                <a:cubicBezTo>
                  <a:pt x="1131755" y="1595272"/>
                  <a:pt x="1129824" y="1597203"/>
                  <a:pt x="1135618" y="1597203"/>
                </a:cubicBezTo>
                <a:cubicBezTo>
                  <a:pt x="1145274" y="1597203"/>
                  <a:pt x="1170381" y="1585615"/>
                  <a:pt x="1170381" y="1572096"/>
                </a:cubicBezTo>
                <a:cubicBezTo>
                  <a:pt x="1170381" y="1568233"/>
                  <a:pt x="1166519" y="1560508"/>
                  <a:pt x="1162656" y="1554714"/>
                </a:cubicBezTo>
                <a:cubicBezTo>
                  <a:pt x="1216733" y="1574027"/>
                  <a:pt x="1319093" y="1624242"/>
                  <a:pt x="1380896" y="1624242"/>
                </a:cubicBezTo>
                <a:cubicBezTo>
                  <a:pt x="1386689" y="1624242"/>
                  <a:pt x="1396346" y="1622310"/>
                  <a:pt x="1402140" y="1618448"/>
                </a:cubicBezTo>
                <a:cubicBezTo>
                  <a:pt x="1407934" y="1614585"/>
                  <a:pt x="1440767" y="1558577"/>
                  <a:pt x="1440767" y="1548920"/>
                </a:cubicBezTo>
                <a:cubicBezTo>
                  <a:pt x="1440767" y="1545058"/>
                  <a:pt x="1438835" y="1541195"/>
                  <a:pt x="1434973" y="1539264"/>
                </a:cubicBezTo>
                <a:cubicBezTo>
                  <a:pt x="1419522" y="1533470"/>
                  <a:pt x="1402140" y="1533470"/>
                  <a:pt x="1388621" y="1529607"/>
                </a:cubicBezTo>
                <a:cubicBezTo>
                  <a:pt x="1373170" y="1527676"/>
                  <a:pt x="1355788" y="1521882"/>
                  <a:pt x="1340338" y="1514156"/>
                </a:cubicBezTo>
                <a:cubicBezTo>
                  <a:pt x="1349994" y="1514156"/>
                  <a:pt x="1361582" y="1512225"/>
                  <a:pt x="1373170" y="1514156"/>
                </a:cubicBezTo>
                <a:cubicBezTo>
                  <a:pt x="1404071" y="1518019"/>
                  <a:pt x="1434973" y="1531538"/>
                  <a:pt x="1469736" y="1535401"/>
                </a:cubicBezTo>
                <a:cubicBezTo>
                  <a:pt x="1521882" y="1543126"/>
                  <a:pt x="1577890" y="1548920"/>
                  <a:pt x="1631967" y="1558577"/>
                </a:cubicBezTo>
                <a:cubicBezTo>
                  <a:pt x="1678319" y="1566302"/>
                  <a:pt x="1726602" y="1583684"/>
                  <a:pt x="1774885" y="1599135"/>
                </a:cubicBezTo>
                <a:cubicBezTo>
                  <a:pt x="1913940" y="1645486"/>
                  <a:pt x="2089691" y="1726602"/>
                  <a:pt x="2201708" y="1894627"/>
                </a:cubicBezTo>
                <a:cubicBezTo>
                  <a:pt x="2238403" y="1946772"/>
                  <a:pt x="2269304" y="2006643"/>
                  <a:pt x="2282823" y="2058789"/>
                </a:cubicBezTo>
                <a:cubicBezTo>
                  <a:pt x="2286686" y="2066514"/>
                  <a:pt x="2288617" y="2080034"/>
                  <a:pt x="2292480" y="2089690"/>
                </a:cubicBezTo>
                <a:cubicBezTo>
                  <a:pt x="2294411" y="2093553"/>
                  <a:pt x="2317587" y="2099347"/>
                  <a:pt x="2321450" y="2099347"/>
                </a:cubicBezTo>
                <a:cubicBezTo>
                  <a:pt x="2354282" y="2099347"/>
                  <a:pt x="2400634" y="2051064"/>
                  <a:pt x="2400634" y="2022094"/>
                </a:cubicBezTo>
                <a:cubicBezTo>
                  <a:pt x="2400634" y="2002781"/>
                  <a:pt x="2385183" y="1973811"/>
                  <a:pt x="2373595" y="1958360"/>
                </a:cubicBezTo>
                <a:cubicBezTo>
                  <a:pt x="2358145" y="1937116"/>
                  <a:pt x="2336900" y="1927459"/>
                  <a:pt x="2319518" y="1913940"/>
                </a:cubicBezTo>
                <a:cubicBezTo>
                  <a:pt x="2298274" y="1898489"/>
                  <a:pt x="2278960" y="1873382"/>
                  <a:pt x="2267373" y="1854069"/>
                </a:cubicBezTo>
                <a:cubicBezTo>
                  <a:pt x="2251922" y="1827031"/>
                  <a:pt x="2228746" y="1776816"/>
                  <a:pt x="2228746" y="1745915"/>
                </a:cubicBezTo>
                <a:cubicBezTo>
                  <a:pt x="2228746" y="1707289"/>
                  <a:pt x="2261579" y="1676387"/>
                  <a:pt x="2305999" y="1660937"/>
                </a:cubicBezTo>
                <a:cubicBezTo>
                  <a:pt x="2280892" y="1689907"/>
                  <a:pt x="2275098" y="1701495"/>
                  <a:pt x="2275098" y="1726602"/>
                </a:cubicBezTo>
                <a:cubicBezTo>
                  <a:pt x="2275098" y="1738190"/>
                  <a:pt x="2269304" y="1747846"/>
                  <a:pt x="2288617" y="1763297"/>
                </a:cubicBezTo>
                <a:cubicBezTo>
                  <a:pt x="2296342" y="1771022"/>
                  <a:pt x="2309862" y="1772954"/>
                  <a:pt x="2321450" y="1782610"/>
                </a:cubicBezTo>
                <a:cubicBezTo>
                  <a:pt x="2334969" y="1794198"/>
                  <a:pt x="2348488" y="1811580"/>
                  <a:pt x="2362007" y="1825099"/>
                </a:cubicBezTo>
                <a:cubicBezTo>
                  <a:pt x="2365870" y="1823168"/>
                  <a:pt x="2373595" y="1790335"/>
                  <a:pt x="2373595" y="1784541"/>
                </a:cubicBezTo>
                <a:cubicBezTo>
                  <a:pt x="2373595" y="1780679"/>
                  <a:pt x="2367801" y="1755572"/>
                  <a:pt x="2367801" y="1740121"/>
                </a:cubicBezTo>
                <a:cubicBezTo>
                  <a:pt x="2365870" y="1697632"/>
                  <a:pt x="2365870" y="1686044"/>
                  <a:pt x="2365870" y="1682181"/>
                </a:cubicBezTo>
                <a:cubicBezTo>
                  <a:pt x="2365870" y="1651280"/>
                  <a:pt x="2377458" y="1614585"/>
                  <a:pt x="2427672" y="1601066"/>
                </a:cubicBezTo>
                <a:cubicBezTo>
                  <a:pt x="2429604" y="1601066"/>
                  <a:pt x="2431535" y="1599135"/>
                  <a:pt x="2437329" y="1599135"/>
                </a:cubicBezTo>
                <a:lnTo>
                  <a:pt x="2454711" y="1599135"/>
                </a:lnTo>
                <a:cubicBezTo>
                  <a:pt x="2431535" y="1614585"/>
                  <a:pt x="2418016" y="1643555"/>
                  <a:pt x="2418016" y="1662868"/>
                </a:cubicBezTo>
                <a:cubicBezTo>
                  <a:pt x="2418016" y="1716945"/>
                  <a:pt x="2468230" y="1713083"/>
                  <a:pt x="2468230" y="1792267"/>
                </a:cubicBezTo>
                <a:lnTo>
                  <a:pt x="2468230" y="1848275"/>
                </a:lnTo>
                <a:cubicBezTo>
                  <a:pt x="2470161" y="1856000"/>
                  <a:pt x="2460505" y="1883039"/>
                  <a:pt x="2479818" y="1883039"/>
                </a:cubicBezTo>
                <a:cubicBezTo>
                  <a:pt x="2493337" y="1883039"/>
                  <a:pt x="2499131" y="1867588"/>
                  <a:pt x="2497200" y="1852138"/>
                </a:cubicBezTo>
                <a:cubicBezTo>
                  <a:pt x="2497200" y="1792267"/>
                  <a:pt x="2520376" y="1732396"/>
                  <a:pt x="2545483" y="1672525"/>
                </a:cubicBezTo>
                <a:lnTo>
                  <a:pt x="2551277" y="1672525"/>
                </a:lnTo>
                <a:cubicBezTo>
                  <a:pt x="2551277" y="1674456"/>
                  <a:pt x="2553208" y="1672525"/>
                  <a:pt x="2553208" y="1676387"/>
                </a:cubicBezTo>
                <a:cubicBezTo>
                  <a:pt x="2553208" y="1682181"/>
                  <a:pt x="2537758" y="1705357"/>
                  <a:pt x="2537758" y="1711151"/>
                </a:cubicBezTo>
                <a:cubicBezTo>
                  <a:pt x="2537758" y="1718877"/>
                  <a:pt x="2555140" y="1722739"/>
                  <a:pt x="2557071" y="1722739"/>
                </a:cubicBezTo>
                <a:cubicBezTo>
                  <a:pt x="2589903" y="1722739"/>
                  <a:pt x="2570590" y="1678319"/>
                  <a:pt x="2593766" y="1672525"/>
                </a:cubicBezTo>
                <a:lnTo>
                  <a:pt x="2599560" y="1672525"/>
                </a:lnTo>
                <a:cubicBezTo>
                  <a:pt x="2593766" y="1686044"/>
                  <a:pt x="2586041" y="1707289"/>
                  <a:pt x="2586041" y="1711151"/>
                </a:cubicBezTo>
                <a:cubicBezTo>
                  <a:pt x="2586041" y="1734327"/>
                  <a:pt x="2605354" y="1732396"/>
                  <a:pt x="2605354" y="1749778"/>
                </a:cubicBezTo>
                <a:cubicBezTo>
                  <a:pt x="2605354" y="1755572"/>
                  <a:pt x="2595697" y="1819305"/>
                  <a:pt x="2589903" y="1854069"/>
                </a:cubicBezTo>
                <a:cubicBezTo>
                  <a:pt x="2587972" y="1865657"/>
                  <a:pt x="2576384" y="1881108"/>
                  <a:pt x="2564796" y="1898489"/>
                </a:cubicBezTo>
                <a:cubicBezTo>
                  <a:pt x="2557071" y="1910077"/>
                  <a:pt x="2564796" y="1933253"/>
                  <a:pt x="2555140" y="1946772"/>
                </a:cubicBezTo>
                <a:cubicBezTo>
                  <a:pt x="2547414" y="1956429"/>
                  <a:pt x="2520376" y="1968017"/>
                  <a:pt x="2518444" y="1985399"/>
                </a:cubicBezTo>
                <a:lnTo>
                  <a:pt x="2518444" y="1998918"/>
                </a:lnTo>
                <a:cubicBezTo>
                  <a:pt x="2518444" y="2004712"/>
                  <a:pt x="2528101" y="2114798"/>
                  <a:pt x="2539689" y="2172737"/>
                </a:cubicBezTo>
                <a:cubicBezTo>
                  <a:pt x="2545483" y="2203638"/>
                  <a:pt x="2560934" y="2236471"/>
                  <a:pt x="2572521" y="2267372"/>
                </a:cubicBezTo>
                <a:cubicBezTo>
                  <a:pt x="2570590" y="2265441"/>
                  <a:pt x="2568659" y="2265441"/>
                  <a:pt x="2564796" y="2265441"/>
                </a:cubicBezTo>
                <a:cubicBezTo>
                  <a:pt x="2559002" y="2265441"/>
                  <a:pt x="2535826" y="2280891"/>
                  <a:pt x="2522307" y="2286685"/>
                </a:cubicBezTo>
                <a:cubicBezTo>
                  <a:pt x="2533895" y="2302136"/>
                  <a:pt x="2551277" y="2307930"/>
                  <a:pt x="2564796" y="2307930"/>
                </a:cubicBezTo>
                <a:cubicBezTo>
                  <a:pt x="2582178" y="2307930"/>
                  <a:pt x="2628530" y="2290548"/>
                  <a:pt x="2630461" y="2267372"/>
                </a:cubicBezTo>
                <a:cubicBezTo>
                  <a:pt x="2632392" y="2255784"/>
                  <a:pt x="2653637" y="2249990"/>
                  <a:pt x="2665225" y="2244196"/>
                </a:cubicBezTo>
                <a:cubicBezTo>
                  <a:pt x="2651706" y="2290548"/>
                  <a:pt x="2601491" y="2319518"/>
                  <a:pt x="2564796" y="2319518"/>
                </a:cubicBezTo>
                <a:cubicBezTo>
                  <a:pt x="2545483" y="2319518"/>
                  <a:pt x="2530032" y="2311792"/>
                  <a:pt x="2512650" y="2304067"/>
                </a:cubicBezTo>
                <a:cubicBezTo>
                  <a:pt x="2495269" y="2296342"/>
                  <a:pt x="2466299" y="2277029"/>
                  <a:pt x="2460505" y="2255784"/>
                </a:cubicBezTo>
                <a:cubicBezTo>
                  <a:pt x="2454711" y="2240333"/>
                  <a:pt x="2456642" y="2221020"/>
                  <a:pt x="2452779" y="2207501"/>
                </a:cubicBezTo>
                <a:cubicBezTo>
                  <a:pt x="2445054" y="2166943"/>
                  <a:pt x="2410290" y="2159218"/>
                  <a:pt x="2385183" y="2159218"/>
                </a:cubicBezTo>
                <a:cubicBezTo>
                  <a:pt x="2344625" y="2159218"/>
                  <a:pt x="2305999" y="2195913"/>
                  <a:pt x="2277029" y="2195913"/>
                </a:cubicBezTo>
                <a:lnTo>
                  <a:pt x="2261579" y="2195913"/>
                </a:lnTo>
                <a:cubicBezTo>
                  <a:pt x="2261579" y="2186256"/>
                  <a:pt x="2278960" y="2151493"/>
                  <a:pt x="2278960" y="2137973"/>
                </a:cubicBezTo>
                <a:cubicBezTo>
                  <a:pt x="2278960" y="2122523"/>
                  <a:pt x="2265441" y="2087759"/>
                  <a:pt x="2244197" y="2087759"/>
                </a:cubicBezTo>
                <a:cubicBezTo>
                  <a:pt x="2236471" y="2087759"/>
                  <a:pt x="2192051" y="2105141"/>
                  <a:pt x="2192051" y="2118660"/>
                </a:cubicBezTo>
                <a:cubicBezTo>
                  <a:pt x="2192051" y="2124454"/>
                  <a:pt x="2199776" y="2136042"/>
                  <a:pt x="2201708" y="2143767"/>
                </a:cubicBezTo>
                <a:cubicBezTo>
                  <a:pt x="2207502" y="2157287"/>
                  <a:pt x="2205570" y="2176600"/>
                  <a:pt x="2209433" y="2192050"/>
                </a:cubicBezTo>
                <a:cubicBezTo>
                  <a:pt x="2211364" y="2195913"/>
                  <a:pt x="2219089" y="2197844"/>
                  <a:pt x="2222952" y="2199776"/>
                </a:cubicBezTo>
                <a:cubicBezTo>
                  <a:pt x="2234540" y="2205570"/>
                  <a:pt x="2253853" y="2215226"/>
                  <a:pt x="2265441" y="2215226"/>
                </a:cubicBezTo>
                <a:cubicBezTo>
                  <a:pt x="2269304" y="2215226"/>
                  <a:pt x="2290548" y="2207501"/>
                  <a:pt x="2296342" y="2207501"/>
                </a:cubicBezTo>
                <a:cubicBezTo>
                  <a:pt x="2304068" y="2207501"/>
                  <a:pt x="2305999" y="2213295"/>
                  <a:pt x="2305999" y="2219089"/>
                </a:cubicBezTo>
                <a:cubicBezTo>
                  <a:pt x="2305999" y="2224883"/>
                  <a:pt x="2302136" y="2228746"/>
                  <a:pt x="2302136" y="2232608"/>
                </a:cubicBezTo>
                <a:cubicBezTo>
                  <a:pt x="2300205" y="2242265"/>
                  <a:pt x="2307930" y="2257715"/>
                  <a:pt x="2296342" y="2265441"/>
                </a:cubicBezTo>
                <a:cubicBezTo>
                  <a:pt x="2286686" y="2271235"/>
                  <a:pt x="2275098" y="2267372"/>
                  <a:pt x="2267373" y="2271235"/>
                </a:cubicBezTo>
                <a:cubicBezTo>
                  <a:pt x="2240334" y="2280891"/>
                  <a:pt x="2211364" y="2292479"/>
                  <a:pt x="2190120" y="2309861"/>
                </a:cubicBezTo>
                <a:cubicBezTo>
                  <a:pt x="2180463" y="2317586"/>
                  <a:pt x="2182394" y="2338831"/>
                  <a:pt x="2182394" y="2344625"/>
                </a:cubicBezTo>
                <a:cubicBezTo>
                  <a:pt x="2182394" y="2371663"/>
                  <a:pt x="2222952" y="2400633"/>
                  <a:pt x="2242265" y="2400633"/>
                </a:cubicBezTo>
                <a:cubicBezTo>
                  <a:pt x="2257716" y="2400633"/>
                  <a:pt x="2278960" y="2321449"/>
                  <a:pt x="2284754" y="2300204"/>
                </a:cubicBezTo>
                <a:cubicBezTo>
                  <a:pt x="2284754" y="2292479"/>
                  <a:pt x="2280892" y="2282823"/>
                  <a:pt x="2292480" y="2278960"/>
                </a:cubicBezTo>
                <a:cubicBezTo>
                  <a:pt x="2292480" y="2280891"/>
                  <a:pt x="2292480" y="2284754"/>
                  <a:pt x="2294411" y="2288617"/>
                </a:cubicBezTo>
                <a:cubicBezTo>
                  <a:pt x="2323381" y="2325312"/>
                  <a:pt x="2367801" y="2331106"/>
                  <a:pt x="2400634" y="2336900"/>
                </a:cubicBezTo>
                <a:lnTo>
                  <a:pt x="2495269" y="2334968"/>
                </a:lnTo>
                <a:cubicBezTo>
                  <a:pt x="2510719" y="2336900"/>
                  <a:pt x="2526170" y="2336900"/>
                  <a:pt x="2541620" y="2338831"/>
                </a:cubicBezTo>
                <a:cubicBezTo>
                  <a:pt x="2586041" y="2344625"/>
                  <a:pt x="2655568" y="2383251"/>
                  <a:pt x="2674882" y="2441191"/>
                </a:cubicBezTo>
                <a:cubicBezTo>
                  <a:pt x="2680675" y="2452779"/>
                  <a:pt x="2684538" y="2470161"/>
                  <a:pt x="2694195" y="2483680"/>
                </a:cubicBezTo>
                <a:cubicBezTo>
                  <a:pt x="2707714" y="2501062"/>
                  <a:pt x="2730890" y="2504925"/>
                  <a:pt x="2750203" y="2508787"/>
                </a:cubicBezTo>
                <a:cubicBezTo>
                  <a:pt x="2840975" y="2530032"/>
                  <a:pt x="2875739" y="2599559"/>
                  <a:pt x="2875739" y="2665224"/>
                </a:cubicBezTo>
                <a:cubicBezTo>
                  <a:pt x="2875739" y="2690331"/>
                  <a:pt x="2868014" y="2719301"/>
                  <a:pt x="2860288" y="2746340"/>
                </a:cubicBezTo>
                <a:cubicBezTo>
                  <a:pt x="2825525" y="2862219"/>
                  <a:pt x="2727027" y="2906640"/>
                  <a:pt x="2645912" y="2906640"/>
                </a:cubicBezTo>
                <a:cubicBezTo>
                  <a:pt x="2584109" y="2906640"/>
                  <a:pt x="2551277" y="2885395"/>
                  <a:pt x="2526170" y="2885395"/>
                </a:cubicBezTo>
                <a:cubicBezTo>
                  <a:pt x="2518444" y="2885395"/>
                  <a:pt x="2504925" y="2891189"/>
                  <a:pt x="2501063" y="2898914"/>
                </a:cubicBezTo>
                <a:cubicBezTo>
                  <a:pt x="2487543" y="2922090"/>
                  <a:pt x="2477887" y="2949129"/>
                  <a:pt x="2460505" y="2974236"/>
                </a:cubicBezTo>
                <a:cubicBezTo>
                  <a:pt x="2419947" y="3030244"/>
                  <a:pt x="2362007" y="3053420"/>
                  <a:pt x="2317587" y="3063077"/>
                </a:cubicBezTo>
                <a:cubicBezTo>
                  <a:pt x="2302136" y="3066939"/>
                  <a:pt x="2273166" y="3066939"/>
                  <a:pt x="2267373" y="3066939"/>
                </a:cubicBezTo>
                <a:lnTo>
                  <a:pt x="2228746" y="3066939"/>
                </a:lnTo>
                <a:cubicBezTo>
                  <a:pt x="2170806" y="3065008"/>
                  <a:pt x="2066515" y="3009000"/>
                  <a:pt x="2051064" y="2931747"/>
                </a:cubicBezTo>
                <a:cubicBezTo>
                  <a:pt x="2049133" y="2920159"/>
                  <a:pt x="2045270" y="2912433"/>
                  <a:pt x="2043339" y="2902777"/>
                </a:cubicBezTo>
                <a:cubicBezTo>
                  <a:pt x="2041408" y="2893120"/>
                  <a:pt x="2041408" y="2883464"/>
                  <a:pt x="2033682" y="2873807"/>
                </a:cubicBezTo>
                <a:cubicBezTo>
                  <a:pt x="2018232" y="2877670"/>
                  <a:pt x="2002781" y="2883464"/>
                  <a:pt x="1987331" y="2887326"/>
                </a:cubicBezTo>
                <a:cubicBezTo>
                  <a:pt x="1973811" y="2891189"/>
                  <a:pt x="1937116" y="2898914"/>
                  <a:pt x="1919734" y="2898914"/>
                </a:cubicBezTo>
                <a:cubicBezTo>
                  <a:pt x="1915872" y="2898914"/>
                  <a:pt x="1850207" y="2887326"/>
                  <a:pt x="1844413" y="2887326"/>
                </a:cubicBezTo>
                <a:cubicBezTo>
                  <a:pt x="1819306" y="2887326"/>
                  <a:pt x="1759435" y="2889258"/>
                  <a:pt x="1745915" y="2927884"/>
                </a:cubicBezTo>
                <a:cubicBezTo>
                  <a:pt x="1743984" y="2933678"/>
                  <a:pt x="1738190" y="2943335"/>
                  <a:pt x="1738190" y="2949129"/>
                </a:cubicBezTo>
                <a:cubicBezTo>
                  <a:pt x="1738190" y="2952991"/>
                  <a:pt x="1747847" y="2976167"/>
                  <a:pt x="1747847" y="2981961"/>
                </a:cubicBezTo>
                <a:lnTo>
                  <a:pt x="1747847" y="3051489"/>
                </a:lnTo>
                <a:cubicBezTo>
                  <a:pt x="1776817" y="3051489"/>
                  <a:pt x="1798061" y="3007068"/>
                  <a:pt x="1809649" y="2991618"/>
                </a:cubicBezTo>
                <a:cubicBezTo>
                  <a:pt x="1817374" y="2978098"/>
                  <a:pt x="1828962" y="2980030"/>
                  <a:pt x="1838619" y="2972304"/>
                </a:cubicBezTo>
                <a:cubicBezTo>
                  <a:pt x="1846344" y="2966510"/>
                  <a:pt x="1848276" y="2952991"/>
                  <a:pt x="1857932" y="2945266"/>
                </a:cubicBezTo>
                <a:cubicBezTo>
                  <a:pt x="1865657" y="2935609"/>
                  <a:pt x="1877245" y="2927884"/>
                  <a:pt x="1888833" y="2925953"/>
                </a:cubicBezTo>
                <a:cubicBezTo>
                  <a:pt x="1902353" y="2922090"/>
                  <a:pt x="1929391" y="2922090"/>
                  <a:pt x="1935185" y="2922090"/>
                </a:cubicBezTo>
                <a:cubicBezTo>
                  <a:pt x="1950636" y="2922090"/>
                  <a:pt x="1977674" y="2925953"/>
                  <a:pt x="1995056" y="2945266"/>
                </a:cubicBezTo>
                <a:cubicBezTo>
                  <a:pt x="1962224" y="2933678"/>
                  <a:pt x="1898490" y="2962648"/>
                  <a:pt x="1890765" y="3010931"/>
                </a:cubicBezTo>
                <a:cubicBezTo>
                  <a:pt x="1888833" y="3014794"/>
                  <a:pt x="1892696" y="3022519"/>
                  <a:pt x="1892696" y="3028313"/>
                </a:cubicBezTo>
                <a:cubicBezTo>
                  <a:pt x="1892696" y="3049557"/>
                  <a:pt x="1884971" y="3057283"/>
                  <a:pt x="1859863" y="3086252"/>
                </a:cubicBezTo>
                <a:cubicBezTo>
                  <a:pt x="1850207" y="3095909"/>
                  <a:pt x="1854069" y="3113291"/>
                  <a:pt x="1844413" y="3126810"/>
                </a:cubicBezTo>
                <a:cubicBezTo>
                  <a:pt x="1840550" y="3132604"/>
                  <a:pt x="1828962" y="3130673"/>
                  <a:pt x="1823168" y="3136467"/>
                </a:cubicBezTo>
                <a:cubicBezTo>
                  <a:pt x="1803855" y="3149986"/>
                  <a:pt x="1803855" y="3167368"/>
                  <a:pt x="1794198" y="3182819"/>
                </a:cubicBezTo>
                <a:lnTo>
                  <a:pt x="1794198" y="3188612"/>
                </a:lnTo>
                <a:lnTo>
                  <a:pt x="1811580" y="3188612"/>
                </a:lnTo>
                <a:cubicBezTo>
                  <a:pt x="1828962" y="3180887"/>
                  <a:pt x="1834756" y="3153849"/>
                  <a:pt x="1850207" y="3144192"/>
                </a:cubicBezTo>
                <a:cubicBezTo>
                  <a:pt x="1856001" y="3138398"/>
                  <a:pt x="1867589" y="3144192"/>
                  <a:pt x="1877245" y="3138398"/>
                </a:cubicBezTo>
                <a:cubicBezTo>
                  <a:pt x="1886902" y="3132604"/>
                  <a:pt x="1894627" y="3119085"/>
                  <a:pt x="1906215" y="3113291"/>
                </a:cubicBezTo>
                <a:cubicBezTo>
                  <a:pt x="1925528" y="3101703"/>
                  <a:pt x="1950636" y="3095909"/>
                  <a:pt x="1973811" y="3086252"/>
                </a:cubicBezTo>
                <a:cubicBezTo>
                  <a:pt x="1973811" y="3095909"/>
                  <a:pt x="1985399" y="3126810"/>
                  <a:pt x="1998919" y="3126810"/>
                </a:cubicBezTo>
                <a:cubicBezTo>
                  <a:pt x="2004713" y="3126810"/>
                  <a:pt x="2008575" y="3117154"/>
                  <a:pt x="2014369" y="3115222"/>
                </a:cubicBezTo>
                <a:cubicBezTo>
                  <a:pt x="2031751" y="3101703"/>
                  <a:pt x="2052996" y="3099772"/>
                  <a:pt x="2072309" y="3095909"/>
                </a:cubicBezTo>
                <a:cubicBezTo>
                  <a:pt x="2066515" y="3088184"/>
                  <a:pt x="2051064" y="3082390"/>
                  <a:pt x="2041408" y="3082390"/>
                </a:cubicBezTo>
                <a:cubicBezTo>
                  <a:pt x="1977674" y="3082390"/>
                  <a:pt x="2002781" y="3080458"/>
                  <a:pt x="1983468" y="3080458"/>
                </a:cubicBezTo>
                <a:cubicBezTo>
                  <a:pt x="1998919" y="3076596"/>
                  <a:pt x="2027888" y="3070802"/>
                  <a:pt x="2031751" y="3070802"/>
                </a:cubicBezTo>
                <a:cubicBezTo>
                  <a:pt x="2058790" y="3070802"/>
                  <a:pt x="2093553" y="3084321"/>
                  <a:pt x="2107073" y="3121016"/>
                </a:cubicBezTo>
                <a:cubicBezTo>
                  <a:pt x="2091622" y="3117154"/>
                  <a:pt x="2066515" y="3109428"/>
                  <a:pt x="2060721" y="3109428"/>
                </a:cubicBezTo>
                <a:cubicBezTo>
                  <a:pt x="2043339" y="3109428"/>
                  <a:pt x="2016301" y="3122948"/>
                  <a:pt x="2002781" y="3142261"/>
                </a:cubicBezTo>
                <a:cubicBezTo>
                  <a:pt x="1993125" y="3153849"/>
                  <a:pt x="2004713" y="3173162"/>
                  <a:pt x="1987331" y="3186681"/>
                </a:cubicBezTo>
                <a:cubicBezTo>
                  <a:pt x="1964155" y="3204063"/>
                  <a:pt x="1925528" y="3227239"/>
                  <a:pt x="1898490" y="3242690"/>
                </a:cubicBezTo>
                <a:cubicBezTo>
                  <a:pt x="1857932" y="3263934"/>
                  <a:pt x="1827031" y="3289041"/>
                  <a:pt x="1792267" y="3289041"/>
                </a:cubicBezTo>
                <a:cubicBezTo>
                  <a:pt x="1786473" y="3289041"/>
                  <a:pt x="1765229" y="3283247"/>
                  <a:pt x="1761366" y="3283247"/>
                </a:cubicBezTo>
                <a:cubicBezTo>
                  <a:pt x="1755572" y="3283247"/>
                  <a:pt x="1745915" y="3287110"/>
                  <a:pt x="1743984" y="3294835"/>
                </a:cubicBezTo>
                <a:cubicBezTo>
                  <a:pt x="1720808" y="3343118"/>
                  <a:pt x="1664800" y="3402989"/>
                  <a:pt x="1633899" y="3453204"/>
                </a:cubicBezTo>
                <a:cubicBezTo>
                  <a:pt x="1626173" y="3462860"/>
                  <a:pt x="1622311" y="3476379"/>
                  <a:pt x="1618448" y="3487967"/>
                </a:cubicBezTo>
                <a:cubicBezTo>
                  <a:pt x="1610723" y="3501487"/>
                  <a:pt x="1608792" y="3538182"/>
                  <a:pt x="1595272" y="3538182"/>
                </a:cubicBezTo>
                <a:cubicBezTo>
                  <a:pt x="1591410" y="3538182"/>
                  <a:pt x="1564371" y="3534319"/>
                  <a:pt x="1558577" y="3534319"/>
                </a:cubicBezTo>
                <a:cubicBezTo>
                  <a:pt x="1545058" y="3534319"/>
                  <a:pt x="1537333" y="3534319"/>
                  <a:pt x="1531539" y="3542044"/>
                </a:cubicBezTo>
                <a:cubicBezTo>
                  <a:pt x="1548921" y="3569083"/>
                  <a:pt x="1585616" y="3598053"/>
                  <a:pt x="1612654" y="3598053"/>
                </a:cubicBezTo>
                <a:cubicBezTo>
                  <a:pt x="1614586" y="3598053"/>
                  <a:pt x="1628105" y="3584533"/>
                  <a:pt x="1631967" y="3584533"/>
                </a:cubicBezTo>
                <a:cubicBezTo>
                  <a:pt x="1651281" y="3584533"/>
                  <a:pt x="1666731" y="3599984"/>
                  <a:pt x="1701495" y="3594190"/>
                </a:cubicBezTo>
                <a:cubicBezTo>
                  <a:pt x="1689907" y="3601915"/>
                  <a:pt x="1676388" y="3603847"/>
                  <a:pt x="1664800" y="3611572"/>
                </a:cubicBezTo>
                <a:lnTo>
                  <a:pt x="1630036" y="3611572"/>
                </a:lnTo>
                <a:cubicBezTo>
                  <a:pt x="1593341" y="3611572"/>
                  <a:pt x="1552783" y="3601915"/>
                  <a:pt x="1525745" y="3563289"/>
                </a:cubicBezTo>
                <a:cubicBezTo>
                  <a:pt x="1512225" y="3543976"/>
                  <a:pt x="1510294" y="3501487"/>
                  <a:pt x="1510294" y="3497624"/>
                </a:cubicBezTo>
                <a:lnTo>
                  <a:pt x="1510294" y="3462860"/>
                </a:lnTo>
                <a:cubicBezTo>
                  <a:pt x="1512225" y="3443547"/>
                  <a:pt x="1531539" y="3424234"/>
                  <a:pt x="1541195" y="3414577"/>
                </a:cubicBezTo>
                <a:lnTo>
                  <a:pt x="1541195" y="3402989"/>
                </a:lnTo>
                <a:cubicBezTo>
                  <a:pt x="1539264" y="3389470"/>
                  <a:pt x="1554715" y="3372088"/>
                  <a:pt x="1562440" y="3358569"/>
                </a:cubicBezTo>
                <a:cubicBezTo>
                  <a:pt x="1523813" y="3327668"/>
                  <a:pt x="1465874" y="3358569"/>
                  <a:pt x="1448492" y="3302560"/>
                </a:cubicBezTo>
                <a:cubicBezTo>
                  <a:pt x="1446560" y="3296767"/>
                  <a:pt x="1446560" y="3289041"/>
                  <a:pt x="1444629" y="3283247"/>
                </a:cubicBezTo>
                <a:cubicBezTo>
                  <a:pt x="1413728" y="3283247"/>
                  <a:pt x="1394415" y="3314148"/>
                  <a:pt x="1394415" y="3337324"/>
                </a:cubicBezTo>
                <a:cubicBezTo>
                  <a:pt x="1394415" y="3346981"/>
                  <a:pt x="1407934" y="3350844"/>
                  <a:pt x="1413728" y="3350844"/>
                </a:cubicBezTo>
                <a:lnTo>
                  <a:pt x="1471668" y="3350844"/>
                </a:lnTo>
                <a:cubicBezTo>
                  <a:pt x="1479393" y="3350844"/>
                  <a:pt x="1481324" y="3352775"/>
                  <a:pt x="1481324" y="3360500"/>
                </a:cubicBezTo>
                <a:cubicBezTo>
                  <a:pt x="1481324" y="3364363"/>
                  <a:pt x="1481324" y="3364363"/>
                  <a:pt x="1479393" y="3366294"/>
                </a:cubicBezTo>
                <a:cubicBezTo>
                  <a:pt x="1431110" y="3393333"/>
                  <a:pt x="1378964" y="3420371"/>
                  <a:pt x="1328750" y="3447410"/>
                </a:cubicBezTo>
                <a:lnTo>
                  <a:pt x="1380896" y="3501487"/>
                </a:lnTo>
                <a:cubicBezTo>
                  <a:pt x="1369308" y="3497624"/>
                  <a:pt x="1353857" y="3493761"/>
                  <a:pt x="1342269" y="3480242"/>
                </a:cubicBezTo>
                <a:cubicBezTo>
                  <a:pt x="1334544" y="3470585"/>
                  <a:pt x="1332612" y="3460929"/>
                  <a:pt x="1328750" y="3451272"/>
                </a:cubicBezTo>
                <a:cubicBezTo>
                  <a:pt x="1328750" y="3451272"/>
                  <a:pt x="1328750" y="3449341"/>
                  <a:pt x="1326818" y="3447410"/>
                </a:cubicBezTo>
                <a:cubicBezTo>
                  <a:pt x="1307505" y="3445478"/>
                  <a:pt x="1272741" y="3439684"/>
                  <a:pt x="1266947" y="3439684"/>
                </a:cubicBezTo>
                <a:cubicBezTo>
                  <a:pt x="1263085" y="3439684"/>
                  <a:pt x="1253428" y="3441616"/>
                  <a:pt x="1245703" y="3443547"/>
                </a:cubicBezTo>
                <a:cubicBezTo>
                  <a:pt x="1259222" y="3455135"/>
                  <a:pt x="1363514" y="3559426"/>
                  <a:pt x="1392483" y="3559426"/>
                </a:cubicBezTo>
                <a:cubicBezTo>
                  <a:pt x="1400209" y="3559426"/>
                  <a:pt x="1409865" y="3538182"/>
                  <a:pt x="1409865" y="3534319"/>
                </a:cubicBezTo>
                <a:cubicBezTo>
                  <a:pt x="1409865" y="3532388"/>
                  <a:pt x="1409865" y="3528525"/>
                  <a:pt x="1411797" y="3526594"/>
                </a:cubicBezTo>
                <a:cubicBezTo>
                  <a:pt x="1452354" y="3536250"/>
                  <a:pt x="1492912" y="3574877"/>
                  <a:pt x="1533470" y="3588396"/>
                </a:cubicBezTo>
                <a:cubicBezTo>
                  <a:pt x="1537333" y="3590327"/>
                  <a:pt x="1543127" y="3598053"/>
                  <a:pt x="1546989" y="3603847"/>
                </a:cubicBezTo>
                <a:lnTo>
                  <a:pt x="1539264" y="3603847"/>
                </a:lnTo>
                <a:lnTo>
                  <a:pt x="1456217" y="3561358"/>
                </a:lnTo>
                <a:cubicBezTo>
                  <a:pt x="1442698" y="3567152"/>
                  <a:pt x="1440767" y="3571014"/>
                  <a:pt x="1440767" y="3580671"/>
                </a:cubicBezTo>
                <a:cubicBezTo>
                  <a:pt x="1440767" y="3594190"/>
                  <a:pt x="1489050" y="3611572"/>
                  <a:pt x="1498706" y="3615435"/>
                </a:cubicBezTo>
                <a:cubicBezTo>
                  <a:pt x="1572096" y="3652130"/>
                  <a:pt x="1722740" y="3735177"/>
                  <a:pt x="1728534" y="3735177"/>
                </a:cubicBezTo>
                <a:cubicBezTo>
                  <a:pt x="1736259" y="3735177"/>
                  <a:pt x="1745915" y="3729383"/>
                  <a:pt x="1745915" y="3719726"/>
                </a:cubicBezTo>
                <a:cubicBezTo>
                  <a:pt x="1745915" y="3715863"/>
                  <a:pt x="1742053" y="3708138"/>
                  <a:pt x="1738190" y="3704275"/>
                </a:cubicBezTo>
                <a:cubicBezTo>
                  <a:pt x="1697632" y="3681100"/>
                  <a:pt x="1655143" y="3661786"/>
                  <a:pt x="1614586" y="3640542"/>
                </a:cubicBezTo>
                <a:cubicBezTo>
                  <a:pt x="1614586" y="3634748"/>
                  <a:pt x="1616517" y="3632817"/>
                  <a:pt x="1616517" y="3630885"/>
                </a:cubicBezTo>
                <a:cubicBezTo>
                  <a:pt x="1655143" y="3652130"/>
                  <a:pt x="1697632" y="3667580"/>
                  <a:pt x="1742053" y="3700413"/>
                </a:cubicBezTo>
                <a:cubicBezTo>
                  <a:pt x="1745915" y="3704275"/>
                  <a:pt x="1755572" y="3704275"/>
                  <a:pt x="1763297" y="3710069"/>
                </a:cubicBezTo>
                <a:cubicBezTo>
                  <a:pt x="1769091" y="3713932"/>
                  <a:pt x="1774885" y="3721657"/>
                  <a:pt x="1782611" y="3727451"/>
                </a:cubicBezTo>
                <a:cubicBezTo>
                  <a:pt x="1790336" y="3733245"/>
                  <a:pt x="1801924" y="3737108"/>
                  <a:pt x="1811580" y="3744833"/>
                </a:cubicBezTo>
                <a:cubicBezTo>
                  <a:pt x="1832825" y="3764146"/>
                  <a:pt x="1856001" y="3781528"/>
                  <a:pt x="1877245" y="3802773"/>
                </a:cubicBezTo>
                <a:cubicBezTo>
                  <a:pt x="1896559" y="3820155"/>
                  <a:pt x="1913940" y="3841399"/>
                  <a:pt x="1929391" y="3864575"/>
                </a:cubicBezTo>
                <a:cubicBezTo>
                  <a:pt x="1998919" y="3957279"/>
                  <a:pt x="2041408" y="4117578"/>
                  <a:pt x="2041408" y="4225732"/>
                </a:cubicBezTo>
                <a:cubicBezTo>
                  <a:pt x="2041408" y="4285603"/>
                  <a:pt x="2022095" y="4405345"/>
                  <a:pt x="1991193" y="4451697"/>
                </a:cubicBezTo>
                <a:lnTo>
                  <a:pt x="1985399" y="4451697"/>
                </a:lnTo>
                <a:cubicBezTo>
                  <a:pt x="1983468" y="4447834"/>
                  <a:pt x="1977674" y="4434315"/>
                  <a:pt x="1969949" y="4434315"/>
                </a:cubicBezTo>
                <a:cubicBezTo>
                  <a:pt x="1964155" y="4434315"/>
                  <a:pt x="1958361" y="4438178"/>
                  <a:pt x="1952567" y="4440109"/>
                </a:cubicBezTo>
                <a:cubicBezTo>
                  <a:pt x="1946773" y="4443972"/>
                  <a:pt x="1940979" y="4443972"/>
                  <a:pt x="1935185" y="4443972"/>
                </a:cubicBezTo>
                <a:cubicBezTo>
                  <a:pt x="1939048" y="4457491"/>
                  <a:pt x="1946773" y="4476804"/>
                  <a:pt x="1964155" y="4476804"/>
                </a:cubicBezTo>
                <a:cubicBezTo>
                  <a:pt x="1969949" y="4476804"/>
                  <a:pt x="1977674" y="4474873"/>
                  <a:pt x="1983468" y="4472942"/>
                </a:cubicBezTo>
                <a:cubicBezTo>
                  <a:pt x="1921666" y="4625516"/>
                  <a:pt x="1805786" y="4783884"/>
                  <a:pt x="1749778" y="4940322"/>
                </a:cubicBezTo>
                <a:cubicBezTo>
                  <a:pt x="1742053" y="4959635"/>
                  <a:pt x="1736259" y="4982811"/>
                  <a:pt x="1728534" y="5004055"/>
                </a:cubicBezTo>
                <a:cubicBezTo>
                  <a:pt x="1722740" y="5015643"/>
                  <a:pt x="1722740" y="5081308"/>
                  <a:pt x="1684113" y="5081308"/>
                </a:cubicBezTo>
                <a:cubicBezTo>
                  <a:pt x="1660937" y="5081308"/>
                  <a:pt x="1649349" y="5061995"/>
                  <a:pt x="1649349" y="5042682"/>
                </a:cubicBezTo>
                <a:lnTo>
                  <a:pt x="1649349" y="5005986"/>
                </a:lnTo>
                <a:cubicBezTo>
                  <a:pt x="1653212" y="4975085"/>
                  <a:pt x="1657075" y="4940322"/>
                  <a:pt x="1664800" y="4909420"/>
                </a:cubicBezTo>
                <a:cubicBezTo>
                  <a:pt x="1686044" y="4824442"/>
                  <a:pt x="1715014" y="4735601"/>
                  <a:pt x="1747847" y="4650623"/>
                </a:cubicBezTo>
                <a:cubicBezTo>
                  <a:pt x="1757503" y="4621653"/>
                  <a:pt x="1771023" y="4588821"/>
                  <a:pt x="1784542" y="4559851"/>
                </a:cubicBezTo>
                <a:cubicBezTo>
                  <a:pt x="1801924" y="4517362"/>
                  <a:pt x="1827031" y="4478736"/>
                  <a:pt x="1827031" y="4442040"/>
                </a:cubicBezTo>
                <a:cubicBezTo>
                  <a:pt x="1827031" y="4438178"/>
                  <a:pt x="1825100" y="4436247"/>
                  <a:pt x="1821237" y="4434315"/>
                </a:cubicBezTo>
                <a:lnTo>
                  <a:pt x="1755572" y="4434315"/>
                </a:lnTo>
                <a:cubicBezTo>
                  <a:pt x="1738190" y="4432384"/>
                  <a:pt x="1707289" y="4424659"/>
                  <a:pt x="1703426" y="4424659"/>
                </a:cubicBezTo>
                <a:cubicBezTo>
                  <a:pt x="1680250" y="4424659"/>
                  <a:pt x="1689907" y="4445903"/>
                  <a:pt x="1689907" y="4453628"/>
                </a:cubicBezTo>
                <a:cubicBezTo>
                  <a:pt x="1689907" y="4484530"/>
                  <a:pt x="1672525" y="4519293"/>
                  <a:pt x="1664800" y="4552126"/>
                </a:cubicBezTo>
                <a:cubicBezTo>
                  <a:pt x="1668663" y="4554057"/>
                  <a:pt x="1672525" y="4554057"/>
                  <a:pt x="1678319" y="4554057"/>
                </a:cubicBezTo>
                <a:cubicBezTo>
                  <a:pt x="1707289" y="4554057"/>
                  <a:pt x="1742053" y="4532813"/>
                  <a:pt x="1774885" y="4525087"/>
                </a:cubicBezTo>
                <a:cubicBezTo>
                  <a:pt x="1765229" y="4550195"/>
                  <a:pt x="1751709" y="4575302"/>
                  <a:pt x="1743984" y="4602340"/>
                </a:cubicBezTo>
                <a:cubicBezTo>
                  <a:pt x="1711152" y="4706632"/>
                  <a:pt x="1620379" y="4901695"/>
                  <a:pt x="1620379" y="5025300"/>
                </a:cubicBezTo>
                <a:cubicBezTo>
                  <a:pt x="1620379" y="5056201"/>
                  <a:pt x="1628105" y="5114140"/>
                  <a:pt x="1682182" y="5114140"/>
                </a:cubicBezTo>
                <a:cubicBezTo>
                  <a:pt x="1736259" y="5114140"/>
                  <a:pt x="1755572" y="5004055"/>
                  <a:pt x="1759435" y="4992467"/>
                </a:cubicBezTo>
                <a:cubicBezTo>
                  <a:pt x="1767160" y="4971223"/>
                  <a:pt x="1774885" y="4944184"/>
                  <a:pt x="1788405" y="4919077"/>
                </a:cubicBezTo>
                <a:cubicBezTo>
                  <a:pt x="1799992" y="4895901"/>
                  <a:pt x="1803855" y="4870794"/>
                  <a:pt x="1815443" y="4849549"/>
                </a:cubicBezTo>
                <a:cubicBezTo>
                  <a:pt x="1856001" y="4764571"/>
                  <a:pt x="1915872" y="4671868"/>
                  <a:pt x="1954498" y="4584958"/>
                </a:cubicBezTo>
                <a:cubicBezTo>
                  <a:pt x="1966086" y="4600409"/>
                  <a:pt x="1971880" y="4615859"/>
                  <a:pt x="1983468" y="4631310"/>
                </a:cubicBezTo>
                <a:cubicBezTo>
                  <a:pt x="1995056" y="4646761"/>
                  <a:pt x="2006644" y="4664143"/>
                  <a:pt x="2022095" y="4677662"/>
                </a:cubicBezTo>
                <a:cubicBezTo>
                  <a:pt x="2118661" y="4768434"/>
                  <a:pt x="2132180" y="4766503"/>
                  <a:pt x="2132180" y="4847618"/>
                </a:cubicBezTo>
                <a:cubicBezTo>
                  <a:pt x="2132180" y="4897832"/>
                  <a:pt x="2122523" y="4911352"/>
                  <a:pt x="2122523" y="4938390"/>
                </a:cubicBezTo>
                <a:cubicBezTo>
                  <a:pt x="2122523" y="4944184"/>
                  <a:pt x="2126386" y="4980879"/>
                  <a:pt x="2134111" y="5002124"/>
                </a:cubicBezTo>
                <a:cubicBezTo>
                  <a:pt x="2137974" y="5011780"/>
                  <a:pt x="2149562" y="5015643"/>
                  <a:pt x="2155356" y="5023368"/>
                </a:cubicBezTo>
                <a:cubicBezTo>
                  <a:pt x="2170806" y="5038819"/>
                  <a:pt x="2211364" y="5069720"/>
                  <a:pt x="2217158" y="5094827"/>
                </a:cubicBezTo>
                <a:cubicBezTo>
                  <a:pt x="2219089" y="5104484"/>
                  <a:pt x="2224883" y="5118003"/>
                  <a:pt x="2224883" y="5123797"/>
                </a:cubicBezTo>
                <a:lnTo>
                  <a:pt x="2224883" y="5164355"/>
                </a:lnTo>
                <a:cubicBezTo>
                  <a:pt x="2190120" y="5081308"/>
                  <a:pt x="2095485" y="5106415"/>
                  <a:pt x="2068446" y="5023368"/>
                </a:cubicBezTo>
                <a:cubicBezTo>
                  <a:pt x="2052996" y="4977017"/>
                  <a:pt x="2064584" y="4828305"/>
                  <a:pt x="1981537" y="4828305"/>
                </a:cubicBezTo>
                <a:cubicBezTo>
                  <a:pt x="1929391" y="4828305"/>
                  <a:pt x="1919734" y="4868863"/>
                  <a:pt x="1919734" y="4903626"/>
                </a:cubicBezTo>
                <a:cubicBezTo>
                  <a:pt x="1919734" y="4907489"/>
                  <a:pt x="1923597" y="4924871"/>
                  <a:pt x="1925528" y="4934528"/>
                </a:cubicBezTo>
                <a:cubicBezTo>
                  <a:pt x="1935185" y="4963497"/>
                  <a:pt x="1954498" y="4994399"/>
                  <a:pt x="1983468" y="5027231"/>
                </a:cubicBezTo>
                <a:cubicBezTo>
                  <a:pt x="1998919" y="5044613"/>
                  <a:pt x="2014369" y="5067789"/>
                  <a:pt x="2025957" y="5089033"/>
                </a:cubicBezTo>
                <a:cubicBezTo>
                  <a:pt x="2051064" y="5129591"/>
                  <a:pt x="2062652" y="5181737"/>
                  <a:pt x="2068446" y="5224226"/>
                </a:cubicBezTo>
                <a:lnTo>
                  <a:pt x="2070378" y="5338174"/>
                </a:lnTo>
                <a:cubicBezTo>
                  <a:pt x="2072309" y="5401907"/>
                  <a:pt x="2095485" y="5508130"/>
                  <a:pt x="2192051" y="5529375"/>
                </a:cubicBezTo>
                <a:cubicBezTo>
                  <a:pt x="2176600" y="5533237"/>
                  <a:pt x="2147631" y="5535169"/>
                  <a:pt x="2141837" y="5535169"/>
                </a:cubicBezTo>
                <a:cubicBezTo>
                  <a:pt x="1989262" y="5535169"/>
                  <a:pt x="1971880" y="5330449"/>
                  <a:pt x="1964155" y="5247402"/>
                </a:cubicBezTo>
                <a:cubicBezTo>
                  <a:pt x="1962224" y="5220363"/>
                  <a:pt x="1950636" y="5193325"/>
                  <a:pt x="1942910" y="5166286"/>
                </a:cubicBezTo>
                <a:cubicBezTo>
                  <a:pt x="1931322" y="5129591"/>
                  <a:pt x="1915872" y="5104484"/>
                  <a:pt x="1883039" y="5104484"/>
                </a:cubicBezTo>
                <a:cubicBezTo>
                  <a:pt x="1836688" y="5104484"/>
                  <a:pt x="1830894" y="5139248"/>
                  <a:pt x="1830894" y="5168218"/>
                </a:cubicBezTo>
                <a:cubicBezTo>
                  <a:pt x="1830894" y="5249333"/>
                  <a:pt x="1873383" y="5264784"/>
                  <a:pt x="1873383" y="5371006"/>
                </a:cubicBezTo>
                <a:cubicBezTo>
                  <a:pt x="1873383" y="5486886"/>
                  <a:pt x="1788405" y="5531306"/>
                  <a:pt x="1788405" y="5608559"/>
                </a:cubicBezTo>
                <a:cubicBezTo>
                  <a:pt x="1788405" y="5736026"/>
                  <a:pt x="1925528" y="5799760"/>
                  <a:pt x="1925528" y="5956197"/>
                </a:cubicBezTo>
                <a:cubicBezTo>
                  <a:pt x="1925528" y="5992892"/>
                  <a:pt x="1919734" y="6027656"/>
                  <a:pt x="1902353" y="6066282"/>
                </a:cubicBezTo>
                <a:cubicBezTo>
                  <a:pt x="1898490" y="6074007"/>
                  <a:pt x="1896559" y="6087527"/>
                  <a:pt x="1890765" y="6099115"/>
                </a:cubicBezTo>
                <a:cubicBezTo>
                  <a:pt x="1888833" y="6102977"/>
                  <a:pt x="1879177" y="6106840"/>
                  <a:pt x="1873383" y="6108771"/>
                </a:cubicBezTo>
                <a:lnTo>
                  <a:pt x="1873383" y="6091389"/>
                </a:lnTo>
                <a:cubicBezTo>
                  <a:pt x="1879177" y="6070145"/>
                  <a:pt x="1886902" y="6039244"/>
                  <a:pt x="1886902" y="6019930"/>
                </a:cubicBezTo>
                <a:cubicBezTo>
                  <a:pt x="1886902" y="5840318"/>
                  <a:pt x="1709220" y="5801691"/>
                  <a:pt x="1649349" y="5658773"/>
                </a:cubicBezTo>
                <a:cubicBezTo>
                  <a:pt x="1641624" y="5637529"/>
                  <a:pt x="1631967" y="5604696"/>
                  <a:pt x="1631967" y="5600834"/>
                </a:cubicBezTo>
                <a:lnTo>
                  <a:pt x="1631967" y="5552551"/>
                </a:lnTo>
                <a:cubicBezTo>
                  <a:pt x="1635830" y="5539031"/>
                  <a:pt x="1637761" y="5521649"/>
                  <a:pt x="1645487" y="5508130"/>
                </a:cubicBezTo>
                <a:cubicBezTo>
                  <a:pt x="1651281" y="5492680"/>
                  <a:pt x="1662869" y="5479160"/>
                  <a:pt x="1670594" y="5465641"/>
                </a:cubicBezTo>
                <a:cubicBezTo>
                  <a:pt x="1680250" y="5444397"/>
                  <a:pt x="1695701" y="5405770"/>
                  <a:pt x="1695701" y="5399976"/>
                </a:cubicBezTo>
                <a:cubicBezTo>
                  <a:pt x="1695701" y="5359418"/>
                  <a:pt x="1664800" y="5328517"/>
                  <a:pt x="1628105" y="5328517"/>
                </a:cubicBezTo>
                <a:cubicBezTo>
                  <a:pt x="1608792" y="5328517"/>
                  <a:pt x="1579822" y="5342036"/>
                  <a:pt x="1564371" y="5351693"/>
                </a:cubicBezTo>
                <a:cubicBezTo>
                  <a:pt x="1481324" y="5403839"/>
                  <a:pt x="1419522" y="5465641"/>
                  <a:pt x="1419522" y="5539031"/>
                </a:cubicBezTo>
                <a:cubicBezTo>
                  <a:pt x="1419522" y="5569932"/>
                  <a:pt x="1434973" y="5606628"/>
                  <a:pt x="1448492" y="5641391"/>
                </a:cubicBezTo>
                <a:cubicBezTo>
                  <a:pt x="1454286" y="5654911"/>
                  <a:pt x="1479393" y="5737957"/>
                  <a:pt x="1479393" y="5764996"/>
                </a:cubicBezTo>
                <a:cubicBezTo>
                  <a:pt x="1479393" y="5801691"/>
                  <a:pt x="1450423" y="5861562"/>
                  <a:pt x="1400209" y="5884738"/>
                </a:cubicBezTo>
                <a:cubicBezTo>
                  <a:pt x="1417591" y="5857699"/>
                  <a:pt x="1423385" y="5836455"/>
                  <a:pt x="1423385" y="5813279"/>
                </a:cubicBezTo>
                <a:cubicBezTo>
                  <a:pt x="1423385" y="5764996"/>
                  <a:pt x="1377033" y="5660705"/>
                  <a:pt x="1361582" y="5627872"/>
                </a:cubicBezTo>
                <a:cubicBezTo>
                  <a:pt x="1342269" y="5589246"/>
                  <a:pt x="1328750" y="5542894"/>
                  <a:pt x="1319093" y="5502336"/>
                </a:cubicBezTo>
                <a:cubicBezTo>
                  <a:pt x="1317162" y="5490748"/>
                  <a:pt x="1313299" y="5467572"/>
                  <a:pt x="1313299" y="5463710"/>
                </a:cubicBezTo>
                <a:lnTo>
                  <a:pt x="1313299" y="5415427"/>
                </a:lnTo>
                <a:cubicBezTo>
                  <a:pt x="1315231" y="5401907"/>
                  <a:pt x="1317162" y="5386457"/>
                  <a:pt x="1321025" y="5374869"/>
                </a:cubicBezTo>
                <a:cubicBezTo>
                  <a:pt x="1346132" y="5274440"/>
                  <a:pt x="1485187" y="5214569"/>
                  <a:pt x="1548921" y="5121866"/>
                </a:cubicBezTo>
                <a:cubicBezTo>
                  <a:pt x="1560508" y="5104484"/>
                  <a:pt x="1566302" y="5092896"/>
                  <a:pt x="1566302" y="5079377"/>
                </a:cubicBezTo>
                <a:cubicBezTo>
                  <a:pt x="1566302" y="5058132"/>
                  <a:pt x="1550852" y="5040750"/>
                  <a:pt x="1531539" y="5040750"/>
                </a:cubicBezTo>
                <a:cubicBezTo>
                  <a:pt x="1527676" y="5040750"/>
                  <a:pt x="1500637" y="5048476"/>
                  <a:pt x="1489050" y="5058132"/>
                </a:cubicBezTo>
                <a:cubicBezTo>
                  <a:pt x="1469736" y="5071651"/>
                  <a:pt x="1452354" y="5094827"/>
                  <a:pt x="1434973" y="5112209"/>
                </a:cubicBezTo>
                <a:cubicBezTo>
                  <a:pt x="1415659" y="5129591"/>
                  <a:pt x="1388621" y="5141179"/>
                  <a:pt x="1367376" y="5146973"/>
                </a:cubicBezTo>
                <a:cubicBezTo>
                  <a:pt x="1357720" y="5150836"/>
                  <a:pt x="1346132" y="5152767"/>
                  <a:pt x="1338406" y="5154698"/>
                </a:cubicBezTo>
                <a:cubicBezTo>
                  <a:pt x="1326818" y="5156630"/>
                  <a:pt x="1313299" y="5162424"/>
                  <a:pt x="1301711" y="5164355"/>
                </a:cubicBezTo>
                <a:cubicBezTo>
                  <a:pt x="1259222" y="5170149"/>
                  <a:pt x="1191626" y="5230020"/>
                  <a:pt x="1180038" y="5276372"/>
                </a:cubicBezTo>
                <a:cubicBezTo>
                  <a:pt x="1170381" y="5309204"/>
                  <a:pt x="1164587" y="5349762"/>
                  <a:pt x="1158793" y="5382594"/>
                </a:cubicBezTo>
                <a:cubicBezTo>
                  <a:pt x="1154931" y="5407701"/>
                  <a:pt x="1145274" y="5432809"/>
                  <a:pt x="1120167" y="5457916"/>
                </a:cubicBezTo>
                <a:cubicBezTo>
                  <a:pt x="1125961" y="5436671"/>
                  <a:pt x="1133686" y="5415427"/>
                  <a:pt x="1137549" y="5394182"/>
                </a:cubicBezTo>
                <a:cubicBezTo>
                  <a:pt x="1137549" y="5388388"/>
                  <a:pt x="1139480" y="5382594"/>
                  <a:pt x="1141412" y="5376800"/>
                </a:cubicBezTo>
                <a:lnTo>
                  <a:pt x="1141412" y="5343968"/>
                </a:lnTo>
                <a:lnTo>
                  <a:pt x="1131755" y="5272509"/>
                </a:lnTo>
                <a:cubicBezTo>
                  <a:pt x="1133686" y="5218432"/>
                  <a:pt x="1131755" y="5216501"/>
                  <a:pt x="1131755" y="5214569"/>
                </a:cubicBezTo>
                <a:cubicBezTo>
                  <a:pt x="1131755" y="5170149"/>
                  <a:pt x="1170381" y="5108347"/>
                  <a:pt x="1228321" y="5075514"/>
                </a:cubicBezTo>
                <a:cubicBezTo>
                  <a:pt x="1263085" y="5054270"/>
                  <a:pt x="1307505" y="5046544"/>
                  <a:pt x="1340338" y="5027231"/>
                </a:cubicBezTo>
                <a:cubicBezTo>
                  <a:pt x="1363514" y="5013712"/>
                  <a:pt x="1382827" y="4988605"/>
                  <a:pt x="1402140" y="4965429"/>
                </a:cubicBezTo>
                <a:cubicBezTo>
                  <a:pt x="1409865" y="4955772"/>
                  <a:pt x="1490981" y="4837961"/>
                  <a:pt x="1490981" y="4820580"/>
                </a:cubicBezTo>
                <a:cubicBezTo>
                  <a:pt x="1490981" y="4785816"/>
                  <a:pt x="1442698" y="4785816"/>
                  <a:pt x="1429179" y="4785816"/>
                </a:cubicBezTo>
                <a:cubicBezTo>
                  <a:pt x="1284329" y="4785816"/>
                  <a:pt x="1282398" y="5031094"/>
                  <a:pt x="1118236" y="5031094"/>
                </a:cubicBezTo>
                <a:cubicBezTo>
                  <a:pt x="1114373" y="5031094"/>
                  <a:pt x="1095060" y="5029162"/>
                  <a:pt x="1083472" y="5027231"/>
                </a:cubicBezTo>
                <a:cubicBezTo>
                  <a:pt x="1274673" y="4951909"/>
                  <a:pt x="1191626" y="4752983"/>
                  <a:pt x="1365445" y="4646761"/>
                </a:cubicBezTo>
                <a:cubicBezTo>
                  <a:pt x="1324887" y="4621653"/>
                  <a:pt x="1257291" y="4565645"/>
                  <a:pt x="1239909" y="4517362"/>
                </a:cubicBezTo>
                <a:cubicBezTo>
                  <a:pt x="1237978" y="4511568"/>
                  <a:pt x="1236046" y="4509637"/>
                  <a:pt x="1232184" y="4505774"/>
                </a:cubicBezTo>
                <a:cubicBezTo>
                  <a:pt x="1178107" y="4530881"/>
                  <a:pt x="1118236" y="4554057"/>
                  <a:pt x="1064159" y="4554057"/>
                </a:cubicBezTo>
                <a:cubicBezTo>
                  <a:pt x="981112" y="4554057"/>
                  <a:pt x="871026" y="4509637"/>
                  <a:pt x="838194" y="4395689"/>
                </a:cubicBezTo>
                <a:cubicBezTo>
                  <a:pt x="836263" y="4384101"/>
                  <a:pt x="832400" y="4360925"/>
                  <a:pt x="832400" y="4357062"/>
                </a:cubicBezTo>
                <a:lnTo>
                  <a:pt x="832400" y="4320367"/>
                </a:lnTo>
                <a:cubicBezTo>
                  <a:pt x="836263" y="4285603"/>
                  <a:pt x="845919" y="4241183"/>
                  <a:pt x="882614" y="4208351"/>
                </a:cubicBezTo>
                <a:cubicBezTo>
                  <a:pt x="903859" y="4187106"/>
                  <a:pt x="930897" y="4181312"/>
                  <a:pt x="956005" y="4167793"/>
                </a:cubicBezTo>
                <a:cubicBezTo>
                  <a:pt x="971455" y="4158136"/>
                  <a:pt x="986906" y="4138823"/>
                  <a:pt x="990768" y="4125304"/>
                </a:cubicBezTo>
                <a:cubicBezTo>
                  <a:pt x="994631" y="4111784"/>
                  <a:pt x="998494" y="4094402"/>
                  <a:pt x="1004288" y="4080883"/>
                </a:cubicBezTo>
                <a:cubicBezTo>
                  <a:pt x="1035189" y="3986248"/>
                  <a:pt x="1131755" y="3963073"/>
                  <a:pt x="1197420" y="3955347"/>
                </a:cubicBezTo>
                <a:cubicBezTo>
                  <a:pt x="1241840" y="3947622"/>
                  <a:pt x="1251497" y="3957279"/>
                  <a:pt x="1257291" y="3957279"/>
                </a:cubicBezTo>
                <a:cubicBezTo>
                  <a:pt x="1261154" y="3957279"/>
                  <a:pt x="1265016" y="3957279"/>
                  <a:pt x="1268879" y="3955347"/>
                </a:cubicBezTo>
                <a:cubicBezTo>
                  <a:pt x="1282398" y="3945691"/>
                  <a:pt x="1309437" y="3922515"/>
                  <a:pt x="1309437" y="3916721"/>
                </a:cubicBezTo>
                <a:cubicBezTo>
                  <a:pt x="1309437" y="3887751"/>
                  <a:pt x="1237978" y="3816292"/>
                  <a:pt x="1216733" y="3806635"/>
                </a:cubicBezTo>
                <a:cubicBezTo>
                  <a:pt x="1224458" y="3804704"/>
                  <a:pt x="1237978" y="3806635"/>
                  <a:pt x="1249566" y="3812429"/>
                </a:cubicBezTo>
                <a:cubicBezTo>
                  <a:pt x="1326818" y="3849125"/>
                  <a:pt x="1411797" y="3883888"/>
                  <a:pt x="1489050" y="3920583"/>
                </a:cubicBezTo>
                <a:cubicBezTo>
                  <a:pt x="1558577" y="3955347"/>
                  <a:pt x="1641624" y="3974660"/>
                  <a:pt x="1709220" y="4049982"/>
                </a:cubicBezTo>
                <a:lnTo>
                  <a:pt x="1697632" y="4049982"/>
                </a:lnTo>
                <a:cubicBezTo>
                  <a:pt x="1693770" y="4048051"/>
                  <a:pt x="1686044" y="4042257"/>
                  <a:pt x="1682182" y="4042257"/>
                </a:cubicBezTo>
                <a:cubicBezTo>
                  <a:pt x="1674457" y="4042257"/>
                  <a:pt x="1672525" y="4048051"/>
                  <a:pt x="1672525" y="4051913"/>
                </a:cubicBezTo>
                <a:cubicBezTo>
                  <a:pt x="1672525" y="4065433"/>
                  <a:pt x="1697632" y="4088608"/>
                  <a:pt x="1697632" y="4107922"/>
                </a:cubicBezTo>
                <a:cubicBezTo>
                  <a:pt x="1697632" y="4111784"/>
                  <a:pt x="1695701" y="4123372"/>
                  <a:pt x="1691838" y="4131098"/>
                </a:cubicBezTo>
                <a:lnTo>
                  <a:pt x="1631967" y="4057707"/>
                </a:lnTo>
                <a:cubicBezTo>
                  <a:pt x="1633899" y="4055776"/>
                  <a:pt x="1649349" y="4051913"/>
                  <a:pt x="1649349" y="4044188"/>
                </a:cubicBezTo>
                <a:cubicBezTo>
                  <a:pt x="1649349" y="4040325"/>
                  <a:pt x="1637761" y="4032600"/>
                  <a:pt x="1633899" y="4028737"/>
                </a:cubicBezTo>
                <a:cubicBezTo>
                  <a:pt x="1554715" y="3974660"/>
                  <a:pt x="1475530" y="4011356"/>
                  <a:pt x="1402140" y="3951485"/>
                </a:cubicBezTo>
                <a:cubicBezTo>
                  <a:pt x="1382827" y="3936034"/>
                  <a:pt x="1365445" y="3912858"/>
                  <a:pt x="1346132" y="3893545"/>
                </a:cubicBezTo>
                <a:cubicBezTo>
                  <a:pt x="1346132" y="3893545"/>
                  <a:pt x="1344200" y="3891614"/>
                  <a:pt x="1344200" y="3897408"/>
                </a:cubicBezTo>
                <a:cubicBezTo>
                  <a:pt x="1344200" y="3901270"/>
                  <a:pt x="1348063" y="3907064"/>
                  <a:pt x="1349994" y="3912858"/>
                </a:cubicBezTo>
                <a:cubicBezTo>
                  <a:pt x="1369308" y="3957279"/>
                  <a:pt x="1433041" y="3993974"/>
                  <a:pt x="1475530" y="4003630"/>
                </a:cubicBezTo>
                <a:cubicBezTo>
                  <a:pt x="1527676" y="4015218"/>
                  <a:pt x="1593341" y="4015218"/>
                  <a:pt x="1628105" y="4055776"/>
                </a:cubicBezTo>
                <a:cubicBezTo>
                  <a:pt x="1606860" y="4049982"/>
                  <a:pt x="1556646" y="4028737"/>
                  <a:pt x="1527676" y="4028737"/>
                </a:cubicBezTo>
                <a:lnTo>
                  <a:pt x="1483256" y="4028737"/>
                </a:lnTo>
                <a:cubicBezTo>
                  <a:pt x="1467805" y="4026806"/>
                  <a:pt x="1448492" y="4022944"/>
                  <a:pt x="1433041" y="4017150"/>
                </a:cubicBezTo>
                <a:cubicBezTo>
                  <a:pt x="1398277" y="4007493"/>
                  <a:pt x="1359651" y="3982386"/>
                  <a:pt x="1332612" y="3943759"/>
                </a:cubicBezTo>
                <a:cubicBezTo>
                  <a:pt x="1328750" y="3937965"/>
                  <a:pt x="1324887" y="3936034"/>
                  <a:pt x="1319093" y="3936034"/>
                </a:cubicBezTo>
                <a:cubicBezTo>
                  <a:pt x="1309437" y="3936034"/>
                  <a:pt x="1295917" y="3953416"/>
                  <a:pt x="1295917" y="3961141"/>
                </a:cubicBezTo>
                <a:cubicBezTo>
                  <a:pt x="1295917" y="3965004"/>
                  <a:pt x="1299780" y="3970798"/>
                  <a:pt x="1305574" y="3972729"/>
                </a:cubicBezTo>
                <a:cubicBezTo>
                  <a:pt x="1324887" y="3984317"/>
                  <a:pt x="1355788" y="3990111"/>
                  <a:pt x="1375102" y="4013287"/>
                </a:cubicBezTo>
                <a:cubicBezTo>
                  <a:pt x="1390552" y="4028737"/>
                  <a:pt x="1392483" y="4042257"/>
                  <a:pt x="1402140" y="4059639"/>
                </a:cubicBezTo>
                <a:cubicBezTo>
                  <a:pt x="1409865" y="4073158"/>
                  <a:pt x="1421453" y="4075089"/>
                  <a:pt x="1429179" y="4075089"/>
                </a:cubicBezTo>
                <a:cubicBezTo>
                  <a:pt x="1434973" y="4075089"/>
                  <a:pt x="1458148" y="4063501"/>
                  <a:pt x="1473599" y="4061570"/>
                </a:cubicBezTo>
                <a:cubicBezTo>
                  <a:pt x="1481324" y="4061570"/>
                  <a:pt x="1490981" y="4059639"/>
                  <a:pt x="1496775" y="4059639"/>
                </a:cubicBezTo>
                <a:cubicBezTo>
                  <a:pt x="1500637" y="4059639"/>
                  <a:pt x="1498706" y="4063501"/>
                  <a:pt x="1504500" y="4063501"/>
                </a:cubicBezTo>
                <a:cubicBezTo>
                  <a:pt x="1512225" y="4063501"/>
                  <a:pt x="1510294" y="4061570"/>
                  <a:pt x="1510294" y="4059639"/>
                </a:cubicBezTo>
                <a:cubicBezTo>
                  <a:pt x="1510294" y="4063501"/>
                  <a:pt x="1537333" y="4063501"/>
                  <a:pt x="1550852" y="4063501"/>
                </a:cubicBezTo>
                <a:cubicBezTo>
                  <a:pt x="1597204" y="4063501"/>
                  <a:pt x="1660937" y="4127235"/>
                  <a:pt x="1678319" y="4175518"/>
                </a:cubicBezTo>
                <a:cubicBezTo>
                  <a:pt x="1682182" y="4173587"/>
                  <a:pt x="1682182" y="4169724"/>
                  <a:pt x="1684113" y="4165861"/>
                </a:cubicBezTo>
                <a:cubicBezTo>
                  <a:pt x="1687976" y="4187106"/>
                  <a:pt x="1695701" y="4214145"/>
                  <a:pt x="1695701" y="4239252"/>
                </a:cubicBezTo>
                <a:cubicBezTo>
                  <a:pt x="1695701" y="4322299"/>
                  <a:pt x="1643555" y="4401483"/>
                  <a:pt x="1564371" y="4409208"/>
                </a:cubicBezTo>
                <a:cubicBezTo>
                  <a:pt x="1550852" y="4411139"/>
                  <a:pt x="1527676" y="4411139"/>
                  <a:pt x="1521882" y="4411139"/>
                </a:cubicBezTo>
                <a:cubicBezTo>
                  <a:pt x="1518019" y="4411139"/>
                  <a:pt x="1492912" y="4413071"/>
                  <a:pt x="1481324" y="4409208"/>
                </a:cubicBezTo>
                <a:cubicBezTo>
                  <a:pt x="1467805" y="4407277"/>
                  <a:pt x="1450423" y="4401483"/>
                  <a:pt x="1436904" y="4401483"/>
                </a:cubicBezTo>
                <a:cubicBezTo>
                  <a:pt x="1367376" y="4401483"/>
                  <a:pt x="1355788" y="4453628"/>
                  <a:pt x="1268879" y="4453628"/>
                </a:cubicBezTo>
                <a:cubicBezTo>
                  <a:pt x="1207077" y="4453628"/>
                  <a:pt x="1137549" y="4422727"/>
                  <a:pt x="1102785" y="4341612"/>
                </a:cubicBezTo>
                <a:cubicBezTo>
                  <a:pt x="1098922" y="4330024"/>
                  <a:pt x="1093128" y="4306848"/>
                  <a:pt x="1093128" y="4302985"/>
                </a:cubicBezTo>
                <a:lnTo>
                  <a:pt x="1093128" y="4254702"/>
                </a:lnTo>
                <a:cubicBezTo>
                  <a:pt x="1108579" y="4156205"/>
                  <a:pt x="1187763" y="4113716"/>
                  <a:pt x="1257291" y="4113716"/>
                </a:cubicBezTo>
                <a:cubicBezTo>
                  <a:pt x="1334544" y="4113716"/>
                  <a:pt x="1396346" y="4163930"/>
                  <a:pt x="1396346" y="4245046"/>
                </a:cubicBezTo>
                <a:cubicBezTo>
                  <a:pt x="1396346" y="4310711"/>
                  <a:pt x="1342269" y="4360925"/>
                  <a:pt x="1278535" y="4360925"/>
                </a:cubicBezTo>
                <a:cubicBezTo>
                  <a:pt x="1222527" y="4360925"/>
                  <a:pt x="1191626" y="4318436"/>
                  <a:pt x="1191626" y="4270153"/>
                </a:cubicBezTo>
                <a:cubicBezTo>
                  <a:pt x="1191626" y="4233458"/>
                  <a:pt x="1209008" y="4208351"/>
                  <a:pt x="1245703" y="4208351"/>
                </a:cubicBezTo>
                <a:cubicBezTo>
                  <a:pt x="1257291" y="4208351"/>
                  <a:pt x="1268879" y="4214145"/>
                  <a:pt x="1268879" y="4223801"/>
                </a:cubicBezTo>
                <a:cubicBezTo>
                  <a:pt x="1268879" y="4239252"/>
                  <a:pt x="1230252" y="4243114"/>
                  <a:pt x="1230252" y="4272084"/>
                </a:cubicBezTo>
                <a:cubicBezTo>
                  <a:pt x="1230252" y="4301054"/>
                  <a:pt x="1255360" y="4318436"/>
                  <a:pt x="1276604" y="4318436"/>
                </a:cubicBezTo>
                <a:cubicBezTo>
                  <a:pt x="1315231" y="4318436"/>
                  <a:pt x="1359651" y="4289466"/>
                  <a:pt x="1359651" y="4245046"/>
                </a:cubicBezTo>
                <a:cubicBezTo>
                  <a:pt x="1359651" y="4179381"/>
                  <a:pt x="1299780" y="4158136"/>
                  <a:pt x="1255360" y="4158136"/>
                </a:cubicBezTo>
                <a:cubicBezTo>
                  <a:pt x="1183901" y="4158136"/>
                  <a:pt x="1129824" y="4200625"/>
                  <a:pt x="1129824" y="4275947"/>
                </a:cubicBezTo>
                <a:cubicBezTo>
                  <a:pt x="1129824" y="4360925"/>
                  <a:pt x="1199351" y="4413071"/>
                  <a:pt x="1270810" y="4413071"/>
                </a:cubicBezTo>
                <a:cubicBezTo>
                  <a:pt x="1355788" y="4413071"/>
                  <a:pt x="1386689" y="4345474"/>
                  <a:pt x="1415659" y="4345474"/>
                </a:cubicBezTo>
                <a:cubicBezTo>
                  <a:pt x="1448492" y="4345474"/>
                  <a:pt x="1467805" y="4382170"/>
                  <a:pt x="1523813" y="4382170"/>
                </a:cubicBezTo>
                <a:cubicBezTo>
                  <a:pt x="1614586" y="4382170"/>
                  <a:pt x="1655143" y="4297191"/>
                  <a:pt x="1655143" y="4231526"/>
                </a:cubicBezTo>
                <a:cubicBezTo>
                  <a:pt x="1655143" y="4142685"/>
                  <a:pt x="1589478" y="4088608"/>
                  <a:pt x="1510294" y="4088608"/>
                </a:cubicBezTo>
                <a:cubicBezTo>
                  <a:pt x="1456217" y="4088608"/>
                  <a:pt x="1448492" y="4107922"/>
                  <a:pt x="1413728" y="4107922"/>
                </a:cubicBezTo>
                <a:cubicBezTo>
                  <a:pt x="1377033" y="4107922"/>
                  <a:pt x="1388621" y="4071227"/>
                  <a:pt x="1361582" y="4044188"/>
                </a:cubicBezTo>
                <a:cubicBezTo>
                  <a:pt x="1317162" y="3997836"/>
                  <a:pt x="1265016" y="3982386"/>
                  <a:pt x="1218664" y="3982386"/>
                </a:cubicBezTo>
                <a:cubicBezTo>
                  <a:pt x="1156862" y="3982386"/>
                  <a:pt x="1046777" y="4021012"/>
                  <a:pt x="1021670" y="4109853"/>
                </a:cubicBezTo>
                <a:cubicBezTo>
                  <a:pt x="1017807" y="4123372"/>
                  <a:pt x="1019738" y="4142685"/>
                  <a:pt x="1015876" y="4160067"/>
                </a:cubicBezTo>
                <a:cubicBezTo>
                  <a:pt x="1012013" y="4189037"/>
                  <a:pt x="971455" y="4190969"/>
                  <a:pt x="954073" y="4198694"/>
                </a:cubicBezTo>
                <a:cubicBezTo>
                  <a:pt x="878752" y="4229595"/>
                  <a:pt x="859438" y="4293329"/>
                  <a:pt x="859438" y="4343543"/>
                </a:cubicBezTo>
                <a:cubicBezTo>
                  <a:pt x="859438" y="4457491"/>
                  <a:pt x="979180" y="4527019"/>
                  <a:pt x="1066090" y="4527019"/>
                </a:cubicBezTo>
                <a:cubicBezTo>
                  <a:pt x="1158793" y="4527019"/>
                  <a:pt x="1205145" y="4474873"/>
                  <a:pt x="1236046" y="4474873"/>
                </a:cubicBezTo>
                <a:cubicBezTo>
                  <a:pt x="1255360" y="4474873"/>
                  <a:pt x="1276604" y="4525087"/>
                  <a:pt x="1282398" y="4532813"/>
                </a:cubicBezTo>
                <a:cubicBezTo>
                  <a:pt x="1321025" y="4579164"/>
                  <a:pt x="1353857" y="4615859"/>
                  <a:pt x="1396346" y="4615859"/>
                </a:cubicBezTo>
                <a:cubicBezTo>
                  <a:pt x="1429179" y="4615859"/>
                  <a:pt x="1467805" y="4584958"/>
                  <a:pt x="1502569" y="4584958"/>
                </a:cubicBezTo>
                <a:cubicBezTo>
                  <a:pt x="1508363" y="4584958"/>
                  <a:pt x="1525745" y="4588821"/>
                  <a:pt x="1535401" y="4592684"/>
                </a:cubicBezTo>
                <a:cubicBezTo>
                  <a:pt x="1539264" y="4575302"/>
                  <a:pt x="1554715" y="4581096"/>
                  <a:pt x="1566302" y="4579164"/>
                </a:cubicBezTo>
                <a:cubicBezTo>
                  <a:pt x="1591410" y="4573370"/>
                  <a:pt x="1618448" y="4567576"/>
                  <a:pt x="1641624" y="4554057"/>
                </a:cubicBezTo>
                <a:cubicBezTo>
                  <a:pt x="1647418" y="4550195"/>
                  <a:pt x="1649349" y="4536675"/>
                  <a:pt x="1653212" y="4528950"/>
                </a:cubicBezTo>
                <a:cubicBezTo>
                  <a:pt x="1660937" y="4511568"/>
                  <a:pt x="1666731" y="4484530"/>
                  <a:pt x="1670594" y="4469079"/>
                </a:cubicBezTo>
                <a:cubicBezTo>
                  <a:pt x="1672525" y="4463285"/>
                  <a:pt x="1672525" y="4455560"/>
                  <a:pt x="1674457" y="4449766"/>
                </a:cubicBezTo>
                <a:cubicBezTo>
                  <a:pt x="1672525" y="4413071"/>
                  <a:pt x="1672525" y="4403414"/>
                  <a:pt x="1672525" y="4393757"/>
                </a:cubicBezTo>
                <a:cubicBezTo>
                  <a:pt x="1697632" y="4399551"/>
                  <a:pt x="1745915" y="4420796"/>
                  <a:pt x="1776817" y="4420796"/>
                </a:cubicBezTo>
                <a:cubicBezTo>
                  <a:pt x="1792267" y="4420796"/>
                  <a:pt x="1848276" y="4411139"/>
                  <a:pt x="1840550" y="4386032"/>
                </a:cubicBezTo>
                <a:cubicBezTo>
                  <a:pt x="1840550" y="4382170"/>
                  <a:pt x="1840550" y="4376376"/>
                  <a:pt x="1842482" y="4370582"/>
                </a:cubicBezTo>
                <a:lnTo>
                  <a:pt x="1842482" y="4266290"/>
                </a:lnTo>
                <a:cubicBezTo>
                  <a:pt x="1828962" y="4206419"/>
                  <a:pt x="1819306" y="4144617"/>
                  <a:pt x="1763297" y="4082815"/>
                </a:cubicBezTo>
                <a:cubicBezTo>
                  <a:pt x="1757503" y="4075089"/>
                  <a:pt x="1753641" y="4065433"/>
                  <a:pt x="1747847" y="4059639"/>
                </a:cubicBezTo>
                <a:cubicBezTo>
                  <a:pt x="1738190" y="4046119"/>
                  <a:pt x="1724671" y="4030669"/>
                  <a:pt x="1711152" y="4019081"/>
                </a:cubicBezTo>
                <a:cubicBezTo>
                  <a:pt x="1686044" y="3999768"/>
                  <a:pt x="1657075" y="3984317"/>
                  <a:pt x="1633899" y="3968867"/>
                </a:cubicBezTo>
                <a:cubicBezTo>
                  <a:pt x="1618448" y="3961141"/>
                  <a:pt x="1601066" y="3953416"/>
                  <a:pt x="1587547" y="3943759"/>
                </a:cubicBezTo>
                <a:cubicBezTo>
                  <a:pt x="1572096" y="3936034"/>
                  <a:pt x="1554715" y="3926377"/>
                  <a:pt x="1537333" y="3918652"/>
                </a:cubicBezTo>
                <a:cubicBezTo>
                  <a:pt x="1483256" y="3893545"/>
                  <a:pt x="1427247" y="3864575"/>
                  <a:pt x="1375102" y="3847193"/>
                </a:cubicBezTo>
                <a:cubicBezTo>
                  <a:pt x="1338406" y="3835605"/>
                  <a:pt x="1301711" y="3818223"/>
                  <a:pt x="1268879" y="3802773"/>
                </a:cubicBezTo>
                <a:cubicBezTo>
                  <a:pt x="1241840" y="3791185"/>
                  <a:pt x="1212870" y="3773803"/>
                  <a:pt x="1183901" y="3760284"/>
                </a:cubicBezTo>
                <a:cubicBezTo>
                  <a:pt x="986906" y="3661786"/>
                  <a:pt x="801499" y="3418440"/>
                  <a:pt x="787980" y="3240758"/>
                </a:cubicBezTo>
                <a:cubicBezTo>
                  <a:pt x="787980" y="3225308"/>
                  <a:pt x="784117" y="3196338"/>
                  <a:pt x="784117" y="3192475"/>
                </a:cubicBezTo>
                <a:lnTo>
                  <a:pt x="784117" y="3155780"/>
                </a:lnTo>
                <a:cubicBezTo>
                  <a:pt x="789911" y="2916296"/>
                  <a:pt x="971455" y="2723164"/>
                  <a:pt x="1180038" y="2723164"/>
                </a:cubicBezTo>
                <a:cubicBezTo>
                  <a:pt x="1183901" y="2723164"/>
                  <a:pt x="1226390" y="2723164"/>
                  <a:pt x="1249566" y="2728958"/>
                </a:cubicBezTo>
                <a:cubicBezTo>
                  <a:pt x="1259222" y="2730889"/>
                  <a:pt x="1266947" y="2734752"/>
                  <a:pt x="1278535" y="2736683"/>
                </a:cubicBezTo>
                <a:cubicBezTo>
                  <a:pt x="1344200" y="2748271"/>
                  <a:pt x="1448492" y="2854494"/>
                  <a:pt x="1460080" y="2922090"/>
                </a:cubicBezTo>
                <a:cubicBezTo>
                  <a:pt x="1463942" y="2941403"/>
                  <a:pt x="1465874" y="2962648"/>
                  <a:pt x="1471668" y="2983892"/>
                </a:cubicBezTo>
                <a:cubicBezTo>
                  <a:pt x="1473599" y="2991618"/>
                  <a:pt x="1483256" y="2991618"/>
                  <a:pt x="1487118" y="2991618"/>
                </a:cubicBezTo>
                <a:cubicBezTo>
                  <a:pt x="1498706" y="2991618"/>
                  <a:pt x="1490981" y="2985824"/>
                  <a:pt x="1506431" y="2976167"/>
                </a:cubicBezTo>
                <a:cubicBezTo>
                  <a:pt x="1516088" y="2968442"/>
                  <a:pt x="1546989" y="2958785"/>
                  <a:pt x="1546989" y="2943335"/>
                </a:cubicBezTo>
                <a:cubicBezTo>
                  <a:pt x="1546989" y="2929815"/>
                  <a:pt x="1525745" y="2906640"/>
                  <a:pt x="1512225" y="2906640"/>
                </a:cubicBezTo>
                <a:cubicBezTo>
                  <a:pt x="1506431" y="2906640"/>
                  <a:pt x="1494844" y="2914365"/>
                  <a:pt x="1487118" y="2918227"/>
                </a:cubicBezTo>
                <a:lnTo>
                  <a:pt x="1481324" y="2918227"/>
                </a:lnTo>
                <a:cubicBezTo>
                  <a:pt x="1477462" y="2908571"/>
                  <a:pt x="1475530" y="2895052"/>
                  <a:pt x="1471668" y="2887326"/>
                </a:cubicBezTo>
                <a:cubicBezTo>
                  <a:pt x="1407934" y="2744408"/>
                  <a:pt x="1268879" y="2701919"/>
                  <a:pt x="1164587" y="2701919"/>
                </a:cubicBezTo>
                <a:cubicBezTo>
                  <a:pt x="1125961" y="2701919"/>
                  <a:pt x="1129824" y="2696125"/>
                  <a:pt x="1079609" y="2711576"/>
                </a:cubicBezTo>
                <a:cubicBezTo>
                  <a:pt x="963730" y="2744408"/>
                  <a:pt x="822743" y="2893120"/>
                  <a:pt x="789911" y="3007068"/>
                </a:cubicBezTo>
                <a:cubicBezTo>
                  <a:pt x="770598" y="3072733"/>
                  <a:pt x="764804" y="3130673"/>
                  <a:pt x="764804" y="3194406"/>
                </a:cubicBezTo>
                <a:cubicBezTo>
                  <a:pt x="764804" y="3229170"/>
                  <a:pt x="764804" y="3246552"/>
                  <a:pt x="772529" y="3290973"/>
                </a:cubicBezTo>
                <a:cubicBezTo>
                  <a:pt x="797636" y="3449341"/>
                  <a:pt x="998494" y="3690756"/>
                  <a:pt x="1176175" y="3775734"/>
                </a:cubicBezTo>
                <a:cubicBezTo>
                  <a:pt x="1187763" y="3781528"/>
                  <a:pt x="1199351" y="3793116"/>
                  <a:pt x="1209008" y="3802773"/>
                </a:cubicBezTo>
                <a:cubicBezTo>
                  <a:pt x="1201283" y="3800842"/>
                  <a:pt x="1189695" y="3796979"/>
                  <a:pt x="1185832" y="3796979"/>
                </a:cubicBezTo>
                <a:cubicBezTo>
                  <a:pt x="1172313" y="3796979"/>
                  <a:pt x="1160725" y="3804704"/>
                  <a:pt x="1160725" y="3818223"/>
                </a:cubicBezTo>
                <a:cubicBezTo>
                  <a:pt x="1160725" y="3822086"/>
                  <a:pt x="1158793" y="3824017"/>
                  <a:pt x="1162656" y="3827880"/>
                </a:cubicBezTo>
                <a:cubicBezTo>
                  <a:pt x="1181969" y="3852987"/>
                  <a:pt x="1201283" y="3870369"/>
                  <a:pt x="1201283" y="3893545"/>
                </a:cubicBezTo>
                <a:cubicBezTo>
                  <a:pt x="1201283" y="3899339"/>
                  <a:pt x="1199351" y="3907064"/>
                  <a:pt x="1197420" y="3912858"/>
                </a:cubicBezTo>
                <a:cubicBezTo>
                  <a:pt x="1095060" y="3789254"/>
                  <a:pt x="940554" y="3849125"/>
                  <a:pt x="872958" y="3686894"/>
                </a:cubicBezTo>
                <a:cubicBezTo>
                  <a:pt x="865232" y="3665649"/>
                  <a:pt x="861370" y="3644404"/>
                  <a:pt x="857507" y="3623160"/>
                </a:cubicBezTo>
                <a:lnTo>
                  <a:pt x="859438" y="3524662"/>
                </a:lnTo>
                <a:cubicBezTo>
                  <a:pt x="861370" y="3495693"/>
                  <a:pt x="834331" y="3476379"/>
                  <a:pt x="815018" y="3476379"/>
                </a:cubicBezTo>
                <a:cubicBezTo>
                  <a:pt x="811155" y="3476379"/>
                  <a:pt x="805361" y="3478311"/>
                  <a:pt x="799567" y="3482173"/>
                </a:cubicBezTo>
                <a:lnTo>
                  <a:pt x="799567" y="3532388"/>
                </a:lnTo>
                <a:cubicBezTo>
                  <a:pt x="797636" y="3542044"/>
                  <a:pt x="797636" y="3551701"/>
                  <a:pt x="795705" y="3559426"/>
                </a:cubicBezTo>
                <a:cubicBezTo>
                  <a:pt x="786048" y="3565220"/>
                  <a:pt x="787980" y="3580671"/>
                  <a:pt x="776392" y="3584533"/>
                </a:cubicBezTo>
                <a:cubicBezTo>
                  <a:pt x="778323" y="3572946"/>
                  <a:pt x="778323" y="3557495"/>
                  <a:pt x="776392" y="3547838"/>
                </a:cubicBezTo>
                <a:cubicBezTo>
                  <a:pt x="772529" y="3513075"/>
                  <a:pt x="728109" y="3468654"/>
                  <a:pt x="706864" y="3435822"/>
                </a:cubicBezTo>
                <a:cubicBezTo>
                  <a:pt x="693345" y="3416508"/>
                  <a:pt x="646993" y="3331530"/>
                  <a:pt x="646993" y="3298698"/>
                </a:cubicBezTo>
                <a:lnTo>
                  <a:pt x="646993" y="3175093"/>
                </a:lnTo>
                <a:cubicBezTo>
                  <a:pt x="652787" y="3159643"/>
                  <a:pt x="656650" y="3142261"/>
                  <a:pt x="666306" y="3128742"/>
                </a:cubicBezTo>
                <a:cubicBezTo>
                  <a:pt x="681757" y="3099772"/>
                  <a:pt x="703001" y="3068871"/>
                  <a:pt x="724246" y="3041832"/>
                </a:cubicBezTo>
                <a:cubicBezTo>
                  <a:pt x="733903" y="3028313"/>
                  <a:pt x="803430" y="2956854"/>
                  <a:pt x="803430" y="2931747"/>
                </a:cubicBezTo>
                <a:cubicBezTo>
                  <a:pt x="803430" y="2916296"/>
                  <a:pt x="786048" y="2904708"/>
                  <a:pt x="776392" y="2904708"/>
                </a:cubicBezTo>
                <a:cubicBezTo>
                  <a:pt x="749353" y="2904708"/>
                  <a:pt x="743559" y="2937541"/>
                  <a:pt x="718452" y="2958785"/>
                </a:cubicBezTo>
                <a:cubicBezTo>
                  <a:pt x="706864" y="2966510"/>
                  <a:pt x="693345" y="2972304"/>
                  <a:pt x="681757" y="2976167"/>
                </a:cubicBezTo>
                <a:cubicBezTo>
                  <a:pt x="693345" y="2951060"/>
                  <a:pt x="710727" y="2924021"/>
                  <a:pt x="720383" y="2896983"/>
                </a:cubicBezTo>
                <a:cubicBezTo>
                  <a:pt x="731971" y="2866082"/>
                  <a:pt x="735834" y="2835181"/>
                  <a:pt x="751284" y="2804279"/>
                </a:cubicBezTo>
                <a:cubicBezTo>
                  <a:pt x="762872" y="2779172"/>
                  <a:pt x="778323" y="2752134"/>
                  <a:pt x="801499" y="2728958"/>
                </a:cubicBezTo>
                <a:cubicBezTo>
                  <a:pt x="853644" y="2672950"/>
                  <a:pt x="917378" y="2649774"/>
                  <a:pt x="971455" y="2640117"/>
                </a:cubicBezTo>
                <a:cubicBezTo>
                  <a:pt x="977249" y="2640117"/>
                  <a:pt x="988837" y="2636254"/>
                  <a:pt x="994631" y="2636254"/>
                </a:cubicBezTo>
                <a:lnTo>
                  <a:pt x="1100854" y="2636254"/>
                </a:lnTo>
                <a:cubicBezTo>
                  <a:pt x="1112442" y="2638186"/>
                  <a:pt x="1124030" y="2638186"/>
                  <a:pt x="1133686" y="2640117"/>
                </a:cubicBezTo>
                <a:cubicBezTo>
                  <a:pt x="1137549" y="2640117"/>
                  <a:pt x="1149137" y="2647842"/>
                  <a:pt x="1154931" y="2647842"/>
                </a:cubicBezTo>
                <a:cubicBezTo>
                  <a:pt x="1158793" y="2647842"/>
                  <a:pt x="1170381" y="2638186"/>
                  <a:pt x="1174244" y="2638186"/>
                </a:cubicBezTo>
                <a:cubicBezTo>
                  <a:pt x="1180038" y="2638186"/>
                  <a:pt x="1187763" y="2649774"/>
                  <a:pt x="1197420" y="2653636"/>
                </a:cubicBezTo>
                <a:cubicBezTo>
                  <a:pt x="1222527" y="2669087"/>
                  <a:pt x="1230252" y="2669087"/>
                  <a:pt x="1249566" y="2669087"/>
                </a:cubicBezTo>
                <a:cubicBezTo>
                  <a:pt x="1253428" y="2669087"/>
                  <a:pt x="1284329" y="2667156"/>
                  <a:pt x="1284329" y="2659430"/>
                </a:cubicBezTo>
                <a:cubicBezTo>
                  <a:pt x="1284329" y="2645911"/>
                  <a:pt x="1266947" y="2603422"/>
                  <a:pt x="1251497" y="2603422"/>
                </a:cubicBezTo>
                <a:cubicBezTo>
                  <a:pt x="1247634" y="2603422"/>
                  <a:pt x="1207077" y="2622735"/>
                  <a:pt x="1183901" y="2634323"/>
                </a:cubicBezTo>
                <a:cubicBezTo>
                  <a:pt x="1183901" y="2632392"/>
                  <a:pt x="1181969" y="2626598"/>
                  <a:pt x="1185832" y="2624667"/>
                </a:cubicBezTo>
                <a:cubicBezTo>
                  <a:pt x="1197420" y="2615010"/>
                  <a:pt x="1214802" y="2607285"/>
                  <a:pt x="1230252" y="2599559"/>
                </a:cubicBezTo>
                <a:cubicBezTo>
                  <a:pt x="1255360" y="2586040"/>
                  <a:pt x="1276604" y="2553208"/>
                  <a:pt x="1270810" y="2531963"/>
                </a:cubicBezTo>
                <a:cubicBezTo>
                  <a:pt x="1272741" y="2545482"/>
                  <a:pt x="1276604" y="2566727"/>
                  <a:pt x="1297849" y="2566727"/>
                </a:cubicBezTo>
                <a:cubicBezTo>
                  <a:pt x="1311368" y="2566727"/>
                  <a:pt x="1369308" y="2533894"/>
                  <a:pt x="1373170" y="2533894"/>
                </a:cubicBezTo>
                <a:cubicBezTo>
                  <a:pt x="1384758" y="2528100"/>
                  <a:pt x="1402140" y="2524238"/>
                  <a:pt x="1415659" y="2518444"/>
                </a:cubicBezTo>
                <a:cubicBezTo>
                  <a:pt x="1504500" y="2475955"/>
                  <a:pt x="1601066" y="2448916"/>
                  <a:pt x="1689907" y="2383251"/>
                </a:cubicBezTo>
                <a:cubicBezTo>
                  <a:pt x="1676388" y="2425740"/>
                  <a:pt x="1745915" y="2462435"/>
                  <a:pt x="1771023" y="2462435"/>
                </a:cubicBezTo>
                <a:cubicBezTo>
                  <a:pt x="1780679" y="2462435"/>
                  <a:pt x="1786473" y="2456642"/>
                  <a:pt x="1786473" y="2446985"/>
                </a:cubicBezTo>
                <a:cubicBezTo>
                  <a:pt x="1786473" y="2439260"/>
                  <a:pt x="1769091" y="2408358"/>
                  <a:pt x="1765229" y="2408358"/>
                </a:cubicBezTo>
                <a:cubicBezTo>
                  <a:pt x="1747847" y="2406427"/>
                  <a:pt x="1720808" y="2410290"/>
                  <a:pt x="1707289" y="2389045"/>
                </a:cubicBezTo>
                <a:lnTo>
                  <a:pt x="1707289" y="2383251"/>
                </a:lnTo>
                <a:cubicBezTo>
                  <a:pt x="1715014" y="2387114"/>
                  <a:pt x="1724671" y="2392908"/>
                  <a:pt x="1734327" y="2394839"/>
                </a:cubicBezTo>
                <a:cubicBezTo>
                  <a:pt x="1736259" y="2396771"/>
                  <a:pt x="1742053" y="2396771"/>
                  <a:pt x="1745915" y="2396771"/>
                </a:cubicBezTo>
                <a:cubicBezTo>
                  <a:pt x="1751709" y="2396771"/>
                  <a:pt x="1765229" y="2394839"/>
                  <a:pt x="1772954" y="2390977"/>
                </a:cubicBezTo>
                <a:cubicBezTo>
                  <a:pt x="1763297" y="2381320"/>
                  <a:pt x="1742053" y="2356213"/>
                  <a:pt x="1728534" y="2356213"/>
                </a:cubicBezTo>
                <a:cubicBezTo>
                  <a:pt x="1720808" y="2356213"/>
                  <a:pt x="1711152" y="2367801"/>
                  <a:pt x="1707289" y="2373595"/>
                </a:cubicBezTo>
                <a:cubicBezTo>
                  <a:pt x="1707289" y="2362007"/>
                  <a:pt x="1713083" y="2340762"/>
                  <a:pt x="1726602" y="2331106"/>
                </a:cubicBezTo>
                <a:cubicBezTo>
                  <a:pt x="1732396" y="2323380"/>
                  <a:pt x="1742053" y="2321449"/>
                  <a:pt x="1749778" y="2317586"/>
                </a:cubicBezTo>
                <a:cubicBezTo>
                  <a:pt x="1751709" y="2317586"/>
                  <a:pt x="1751709" y="2311792"/>
                  <a:pt x="1757503" y="2309861"/>
                </a:cubicBezTo>
                <a:cubicBezTo>
                  <a:pt x="1782611" y="2298273"/>
                  <a:pt x="1807718" y="2282823"/>
                  <a:pt x="1832825" y="2280891"/>
                </a:cubicBezTo>
                <a:cubicBezTo>
                  <a:pt x="1815443" y="2265441"/>
                  <a:pt x="1782611" y="2234540"/>
                  <a:pt x="1778748" y="2234540"/>
                </a:cubicBezTo>
                <a:cubicBezTo>
                  <a:pt x="1772954" y="2234540"/>
                  <a:pt x="1769091" y="2236471"/>
                  <a:pt x="1767160" y="2240333"/>
                </a:cubicBezTo>
                <a:cubicBezTo>
                  <a:pt x="1761366" y="2249990"/>
                  <a:pt x="1763297" y="2263509"/>
                  <a:pt x="1759435" y="2275097"/>
                </a:cubicBezTo>
                <a:cubicBezTo>
                  <a:pt x="1761366" y="2253853"/>
                  <a:pt x="1747847" y="2240333"/>
                  <a:pt x="1732396" y="2240333"/>
                </a:cubicBezTo>
                <a:cubicBezTo>
                  <a:pt x="1728534" y="2240333"/>
                  <a:pt x="1709220" y="2244196"/>
                  <a:pt x="1703426" y="2244196"/>
                </a:cubicBezTo>
                <a:cubicBezTo>
                  <a:pt x="1687976" y="2244196"/>
                  <a:pt x="1674457" y="2238402"/>
                  <a:pt x="1664800" y="2222952"/>
                </a:cubicBezTo>
                <a:cubicBezTo>
                  <a:pt x="1691838" y="2207501"/>
                  <a:pt x="1705358" y="2199776"/>
                  <a:pt x="1705358" y="2176600"/>
                </a:cubicBezTo>
                <a:cubicBezTo>
                  <a:pt x="1705358" y="2172737"/>
                  <a:pt x="1697632" y="2116729"/>
                  <a:pt x="1684113" y="2107072"/>
                </a:cubicBezTo>
                <a:cubicBezTo>
                  <a:pt x="1643555" y="2068446"/>
                  <a:pt x="1587547" y="2052995"/>
                  <a:pt x="1545058" y="2035613"/>
                </a:cubicBezTo>
                <a:cubicBezTo>
                  <a:pt x="1518019" y="2025957"/>
                  <a:pt x="1489050" y="2016300"/>
                  <a:pt x="1462011" y="2010506"/>
                </a:cubicBezTo>
                <a:cubicBezTo>
                  <a:pt x="1446560" y="2006643"/>
                  <a:pt x="1427247" y="2002781"/>
                  <a:pt x="1413728" y="1996987"/>
                </a:cubicBezTo>
                <a:cubicBezTo>
                  <a:pt x="1409865" y="1996987"/>
                  <a:pt x="1404071" y="1993124"/>
                  <a:pt x="1400209" y="1989262"/>
                </a:cubicBezTo>
                <a:cubicBezTo>
                  <a:pt x="1402140" y="1989262"/>
                  <a:pt x="1402140" y="1987330"/>
                  <a:pt x="1407934" y="1987330"/>
                </a:cubicBezTo>
                <a:cubicBezTo>
                  <a:pt x="1411797" y="1987330"/>
                  <a:pt x="1429179" y="1993124"/>
                  <a:pt x="1434973" y="1993124"/>
                </a:cubicBezTo>
                <a:cubicBezTo>
                  <a:pt x="1458148" y="1993124"/>
                  <a:pt x="1462011" y="1956429"/>
                  <a:pt x="1462011" y="1944841"/>
                </a:cubicBezTo>
                <a:cubicBezTo>
                  <a:pt x="1462011" y="1925528"/>
                  <a:pt x="1454286" y="1894627"/>
                  <a:pt x="1433041" y="1883039"/>
                </a:cubicBezTo>
                <a:cubicBezTo>
                  <a:pt x="1421453" y="1921665"/>
                  <a:pt x="1378964" y="1923597"/>
                  <a:pt x="1378964" y="1954498"/>
                </a:cubicBezTo>
                <a:cubicBezTo>
                  <a:pt x="1378964" y="1960292"/>
                  <a:pt x="1384758" y="1973811"/>
                  <a:pt x="1388621" y="1983468"/>
                </a:cubicBezTo>
                <a:cubicBezTo>
                  <a:pt x="1384758" y="1987330"/>
                  <a:pt x="1378964" y="1989262"/>
                  <a:pt x="1373170" y="1989262"/>
                </a:cubicBezTo>
                <a:cubicBezTo>
                  <a:pt x="1369308" y="1989262"/>
                  <a:pt x="1342269" y="1983468"/>
                  <a:pt x="1328750" y="1979605"/>
                </a:cubicBezTo>
                <a:cubicBezTo>
                  <a:pt x="1299780" y="1975742"/>
                  <a:pt x="1266947" y="1969948"/>
                  <a:pt x="1239909" y="1962223"/>
                </a:cubicBezTo>
                <a:cubicBezTo>
                  <a:pt x="1205145" y="1954498"/>
                  <a:pt x="1170381" y="1946772"/>
                  <a:pt x="1135618" y="1935185"/>
                </a:cubicBezTo>
                <a:cubicBezTo>
                  <a:pt x="1133686" y="1933253"/>
                  <a:pt x="1131755" y="1929391"/>
                  <a:pt x="1129824" y="1925528"/>
                </a:cubicBezTo>
                <a:cubicBezTo>
                  <a:pt x="1141412" y="1929391"/>
                  <a:pt x="1160725" y="1933253"/>
                  <a:pt x="1164587" y="1933253"/>
                </a:cubicBezTo>
                <a:cubicBezTo>
                  <a:pt x="1187763" y="1933253"/>
                  <a:pt x="1185832" y="1904283"/>
                  <a:pt x="1185832" y="1890764"/>
                </a:cubicBezTo>
                <a:cubicBezTo>
                  <a:pt x="1185832" y="1884970"/>
                  <a:pt x="1187763" y="1877245"/>
                  <a:pt x="1187763" y="1871451"/>
                </a:cubicBezTo>
                <a:cubicBezTo>
                  <a:pt x="1187763" y="1857932"/>
                  <a:pt x="1178107" y="1823168"/>
                  <a:pt x="1158793" y="1823168"/>
                </a:cubicBezTo>
                <a:cubicBezTo>
                  <a:pt x="1152999" y="1823168"/>
                  <a:pt x="1110510" y="1836687"/>
                  <a:pt x="1085403" y="1844412"/>
                </a:cubicBezTo>
                <a:lnTo>
                  <a:pt x="1085403" y="1848275"/>
                </a:lnTo>
                <a:cubicBezTo>
                  <a:pt x="1087335" y="1854069"/>
                  <a:pt x="1093128" y="1856000"/>
                  <a:pt x="1093128" y="1861794"/>
                </a:cubicBezTo>
                <a:lnTo>
                  <a:pt x="1093128" y="1871451"/>
                </a:lnTo>
                <a:cubicBezTo>
                  <a:pt x="1075747" y="1852138"/>
                  <a:pt x="1071884" y="1850206"/>
                  <a:pt x="1058365" y="1850206"/>
                </a:cubicBezTo>
                <a:cubicBezTo>
                  <a:pt x="1048708" y="1850206"/>
                  <a:pt x="1048708" y="1848275"/>
                  <a:pt x="1037120" y="1861794"/>
                </a:cubicBezTo>
                <a:cubicBezTo>
                  <a:pt x="1040983" y="1848275"/>
                  <a:pt x="1048708" y="1832824"/>
                  <a:pt x="1058365" y="1819305"/>
                </a:cubicBezTo>
                <a:cubicBezTo>
                  <a:pt x="1062227" y="1819305"/>
                  <a:pt x="1075747" y="1834756"/>
                  <a:pt x="1085403" y="1834756"/>
                </a:cubicBezTo>
                <a:cubicBezTo>
                  <a:pt x="1110510" y="1834756"/>
                  <a:pt x="1166519" y="1807717"/>
                  <a:pt x="1166519" y="1769091"/>
                </a:cubicBezTo>
                <a:cubicBezTo>
                  <a:pt x="1166519" y="1765228"/>
                  <a:pt x="1164587" y="1720808"/>
                  <a:pt x="1145274" y="1720808"/>
                </a:cubicBezTo>
                <a:lnTo>
                  <a:pt x="1133686" y="1720808"/>
                </a:lnTo>
                <a:cubicBezTo>
                  <a:pt x="1129824" y="1776816"/>
                  <a:pt x="1064159" y="1736258"/>
                  <a:pt x="1056433" y="1788404"/>
                </a:cubicBezTo>
                <a:cubicBezTo>
                  <a:pt x="1052571" y="1771022"/>
                  <a:pt x="1031326" y="1761366"/>
                  <a:pt x="1021670" y="1761366"/>
                </a:cubicBezTo>
                <a:cubicBezTo>
                  <a:pt x="1004288" y="1761366"/>
                  <a:pt x="1000425" y="1772954"/>
                  <a:pt x="981112" y="1772954"/>
                </a:cubicBezTo>
                <a:cubicBezTo>
                  <a:pt x="975318" y="1772954"/>
                  <a:pt x="948279" y="1765228"/>
                  <a:pt x="944417" y="1765228"/>
                </a:cubicBezTo>
                <a:cubicBezTo>
                  <a:pt x="934760" y="1765228"/>
                  <a:pt x="930897" y="1769091"/>
                  <a:pt x="932829" y="1786473"/>
                </a:cubicBezTo>
                <a:cubicBezTo>
                  <a:pt x="919309" y="1763297"/>
                  <a:pt x="903859" y="1759434"/>
                  <a:pt x="886477" y="1759434"/>
                </a:cubicBezTo>
                <a:cubicBezTo>
                  <a:pt x="880683" y="1759434"/>
                  <a:pt x="842057" y="1767160"/>
                  <a:pt x="818881" y="1771022"/>
                </a:cubicBezTo>
                <a:cubicBezTo>
                  <a:pt x="857507" y="1803855"/>
                  <a:pt x="894202" y="1825099"/>
                  <a:pt x="934760" y="1842481"/>
                </a:cubicBezTo>
                <a:lnTo>
                  <a:pt x="934760" y="1792267"/>
                </a:lnTo>
                <a:cubicBezTo>
                  <a:pt x="936691" y="1792267"/>
                  <a:pt x="940554" y="1794198"/>
                  <a:pt x="940554" y="1794198"/>
                </a:cubicBezTo>
                <a:cubicBezTo>
                  <a:pt x="944417" y="1807717"/>
                  <a:pt x="946348" y="1823168"/>
                  <a:pt x="952142" y="1836687"/>
                </a:cubicBezTo>
                <a:cubicBezTo>
                  <a:pt x="963730" y="1863726"/>
                  <a:pt x="977249" y="1873382"/>
                  <a:pt x="1000425" y="1873382"/>
                </a:cubicBezTo>
                <a:cubicBezTo>
                  <a:pt x="1004288" y="1873382"/>
                  <a:pt x="1021670" y="1871451"/>
                  <a:pt x="1035189" y="1867588"/>
                </a:cubicBezTo>
                <a:cubicBezTo>
                  <a:pt x="1033257" y="1871451"/>
                  <a:pt x="1025532" y="1877245"/>
                  <a:pt x="1025532" y="1881108"/>
                </a:cubicBezTo>
                <a:cubicBezTo>
                  <a:pt x="1025532" y="1892695"/>
                  <a:pt x="1073815" y="1908146"/>
                  <a:pt x="1077678" y="1908146"/>
                </a:cubicBezTo>
                <a:cubicBezTo>
                  <a:pt x="1093128" y="1908146"/>
                  <a:pt x="1093128" y="1902352"/>
                  <a:pt x="1093128" y="1892695"/>
                </a:cubicBezTo>
                <a:lnTo>
                  <a:pt x="1093128" y="1875314"/>
                </a:lnTo>
                <a:cubicBezTo>
                  <a:pt x="1110510" y="1884970"/>
                  <a:pt x="1091197" y="1913940"/>
                  <a:pt x="1116304" y="1925528"/>
                </a:cubicBezTo>
                <a:cubicBezTo>
                  <a:pt x="1114373" y="1925528"/>
                  <a:pt x="1110510" y="1927459"/>
                  <a:pt x="1106648" y="1927459"/>
                </a:cubicBezTo>
                <a:cubicBezTo>
                  <a:pt x="1100854" y="1927459"/>
                  <a:pt x="1060296" y="1912009"/>
                  <a:pt x="1039051" y="1902352"/>
                </a:cubicBezTo>
                <a:cubicBezTo>
                  <a:pt x="932829" y="1861794"/>
                  <a:pt x="801499" y="1799992"/>
                  <a:pt x="716521" y="1682181"/>
                </a:cubicBezTo>
                <a:cubicBezTo>
                  <a:pt x="731971" y="1682181"/>
                  <a:pt x="751284" y="1718877"/>
                  <a:pt x="760941" y="1718877"/>
                </a:cubicBezTo>
                <a:cubicBezTo>
                  <a:pt x="768666" y="1718877"/>
                  <a:pt x="787980" y="1687975"/>
                  <a:pt x="787980" y="1687975"/>
                </a:cubicBezTo>
                <a:cubicBezTo>
                  <a:pt x="793774" y="1674456"/>
                  <a:pt x="799567" y="1649349"/>
                  <a:pt x="799567" y="1643555"/>
                </a:cubicBezTo>
                <a:cubicBezTo>
                  <a:pt x="799567" y="1639692"/>
                  <a:pt x="797636" y="1630036"/>
                  <a:pt x="793774" y="1626173"/>
                </a:cubicBezTo>
                <a:cubicBezTo>
                  <a:pt x="786048" y="1614585"/>
                  <a:pt x="768666" y="1622310"/>
                  <a:pt x="757078" y="1618448"/>
                </a:cubicBezTo>
                <a:cubicBezTo>
                  <a:pt x="737765" y="1612654"/>
                  <a:pt x="724246" y="1597203"/>
                  <a:pt x="708795" y="1597203"/>
                </a:cubicBezTo>
                <a:cubicBezTo>
                  <a:pt x="693345" y="1597203"/>
                  <a:pt x="685619" y="1614585"/>
                  <a:pt x="685619" y="1622310"/>
                </a:cubicBezTo>
                <a:cubicBezTo>
                  <a:pt x="685619" y="1635830"/>
                  <a:pt x="703001" y="1655143"/>
                  <a:pt x="712658" y="1672525"/>
                </a:cubicBezTo>
                <a:lnTo>
                  <a:pt x="712658" y="1678319"/>
                </a:lnTo>
                <a:cubicBezTo>
                  <a:pt x="710727" y="1678319"/>
                  <a:pt x="706864" y="1676387"/>
                  <a:pt x="704933" y="1674456"/>
                </a:cubicBezTo>
                <a:cubicBezTo>
                  <a:pt x="623817" y="1577890"/>
                  <a:pt x="592916" y="1477461"/>
                  <a:pt x="583259" y="1380895"/>
                </a:cubicBezTo>
                <a:cubicBezTo>
                  <a:pt x="583259" y="1375101"/>
                  <a:pt x="581328" y="1365445"/>
                  <a:pt x="581328" y="1361582"/>
                </a:cubicBezTo>
                <a:lnTo>
                  <a:pt x="581328" y="1276604"/>
                </a:lnTo>
                <a:cubicBezTo>
                  <a:pt x="583259" y="1257291"/>
                  <a:pt x="587122" y="1236046"/>
                  <a:pt x="589053" y="1214802"/>
                </a:cubicBezTo>
                <a:cubicBezTo>
                  <a:pt x="600641" y="1141411"/>
                  <a:pt x="631542" y="1064158"/>
                  <a:pt x="683688" y="990768"/>
                </a:cubicBezTo>
                <a:cubicBezTo>
                  <a:pt x="691413" y="979180"/>
                  <a:pt x="701070" y="973386"/>
                  <a:pt x="710727" y="965661"/>
                </a:cubicBezTo>
                <a:cubicBezTo>
                  <a:pt x="712658" y="967592"/>
                  <a:pt x="716521" y="973386"/>
                  <a:pt x="722315" y="973386"/>
                </a:cubicBezTo>
                <a:cubicBezTo>
                  <a:pt x="726177" y="973386"/>
                  <a:pt x="743559" y="959867"/>
                  <a:pt x="753216" y="952142"/>
                </a:cubicBezTo>
                <a:cubicBezTo>
                  <a:pt x="755147" y="950210"/>
                  <a:pt x="757078" y="948279"/>
                  <a:pt x="757078" y="942485"/>
                </a:cubicBezTo>
                <a:cubicBezTo>
                  <a:pt x="757078" y="936691"/>
                  <a:pt x="753216" y="930897"/>
                  <a:pt x="747422" y="930897"/>
                </a:cubicBezTo>
                <a:cubicBezTo>
                  <a:pt x="741628" y="930897"/>
                  <a:pt x="737765" y="934760"/>
                  <a:pt x="731971" y="936691"/>
                </a:cubicBezTo>
                <a:cubicBezTo>
                  <a:pt x="731971" y="917378"/>
                  <a:pt x="751284" y="894202"/>
                  <a:pt x="772529" y="882614"/>
                </a:cubicBezTo>
                <a:cubicBezTo>
                  <a:pt x="770598" y="913515"/>
                  <a:pt x="799567" y="925103"/>
                  <a:pt x="822743" y="925103"/>
                </a:cubicBezTo>
                <a:cubicBezTo>
                  <a:pt x="826606" y="925103"/>
                  <a:pt x="857507" y="921241"/>
                  <a:pt x="857507" y="915447"/>
                </a:cubicBezTo>
                <a:cubicBezTo>
                  <a:pt x="857507" y="903859"/>
                  <a:pt x="834331" y="857507"/>
                  <a:pt x="820812" y="857507"/>
                </a:cubicBezTo>
                <a:cubicBezTo>
                  <a:pt x="807293" y="857507"/>
                  <a:pt x="784117" y="872958"/>
                  <a:pt x="774460" y="878751"/>
                </a:cubicBezTo>
                <a:cubicBezTo>
                  <a:pt x="778323" y="869095"/>
                  <a:pt x="789911" y="853644"/>
                  <a:pt x="789911" y="847850"/>
                </a:cubicBezTo>
                <a:cubicBezTo>
                  <a:pt x="789911" y="832400"/>
                  <a:pt x="689482" y="828537"/>
                  <a:pt x="685619" y="828537"/>
                </a:cubicBezTo>
                <a:cubicBezTo>
                  <a:pt x="681757" y="828537"/>
                  <a:pt x="650856" y="828537"/>
                  <a:pt x="637336" y="832400"/>
                </a:cubicBezTo>
                <a:cubicBezTo>
                  <a:pt x="618023" y="836262"/>
                  <a:pt x="598710" y="842056"/>
                  <a:pt x="581328" y="853644"/>
                </a:cubicBezTo>
                <a:cubicBezTo>
                  <a:pt x="571671" y="857507"/>
                  <a:pt x="558152" y="872958"/>
                  <a:pt x="554290" y="872958"/>
                </a:cubicBezTo>
                <a:cubicBezTo>
                  <a:pt x="548496" y="872958"/>
                  <a:pt x="552358" y="871026"/>
                  <a:pt x="548496" y="871026"/>
                </a:cubicBezTo>
                <a:cubicBezTo>
                  <a:pt x="548496" y="869095"/>
                  <a:pt x="546564" y="871026"/>
                  <a:pt x="546564" y="865232"/>
                </a:cubicBezTo>
                <a:cubicBezTo>
                  <a:pt x="546564" y="861370"/>
                  <a:pt x="556221" y="849782"/>
                  <a:pt x="562015" y="845919"/>
                </a:cubicBezTo>
                <a:cubicBezTo>
                  <a:pt x="583259" y="822743"/>
                  <a:pt x="614161" y="803430"/>
                  <a:pt x="641199" y="793773"/>
                </a:cubicBezTo>
                <a:cubicBezTo>
                  <a:pt x="650856" y="787979"/>
                  <a:pt x="664375" y="784117"/>
                  <a:pt x="679825" y="780254"/>
                </a:cubicBezTo>
                <a:cubicBezTo>
                  <a:pt x="687551" y="776391"/>
                  <a:pt x="699139" y="774460"/>
                  <a:pt x="710727" y="772529"/>
                </a:cubicBezTo>
                <a:cubicBezTo>
                  <a:pt x="722315" y="770597"/>
                  <a:pt x="745490" y="772529"/>
                  <a:pt x="749353" y="772529"/>
                </a:cubicBezTo>
                <a:cubicBezTo>
                  <a:pt x="807293" y="772529"/>
                  <a:pt x="805361" y="782185"/>
                  <a:pt x="834331" y="782185"/>
                </a:cubicBezTo>
                <a:cubicBezTo>
                  <a:pt x="867164" y="782185"/>
                  <a:pt x="899996" y="760941"/>
                  <a:pt x="932829" y="724246"/>
                </a:cubicBezTo>
                <a:cubicBezTo>
                  <a:pt x="907722" y="701070"/>
                  <a:pt x="874889" y="677894"/>
                  <a:pt x="849782" y="650855"/>
                </a:cubicBezTo>
                <a:cubicBezTo>
                  <a:pt x="786048" y="587122"/>
                  <a:pt x="706864" y="536908"/>
                  <a:pt x="643130" y="536908"/>
                </a:cubicBezTo>
                <a:cubicBezTo>
                  <a:pt x="618023" y="536908"/>
                  <a:pt x="589053" y="544633"/>
                  <a:pt x="563946" y="554289"/>
                </a:cubicBezTo>
                <a:cubicBezTo>
                  <a:pt x="600641" y="509869"/>
                  <a:pt x="664375" y="494418"/>
                  <a:pt x="710727" y="494418"/>
                </a:cubicBezTo>
                <a:cubicBezTo>
                  <a:pt x="807293" y="494418"/>
                  <a:pt x="882614" y="540770"/>
                  <a:pt x="984974" y="604504"/>
                </a:cubicBezTo>
                <a:cubicBezTo>
                  <a:pt x="1006219" y="618023"/>
                  <a:pt x="1033257" y="625748"/>
                  <a:pt x="1058365" y="637336"/>
                </a:cubicBezTo>
                <a:cubicBezTo>
                  <a:pt x="1083472" y="648924"/>
                  <a:pt x="1166519" y="681757"/>
                  <a:pt x="1203214" y="681757"/>
                </a:cubicBezTo>
                <a:cubicBezTo>
                  <a:pt x="1210939" y="681757"/>
                  <a:pt x="1216733" y="679825"/>
                  <a:pt x="1228321" y="672100"/>
                </a:cubicBezTo>
                <a:cubicBezTo>
                  <a:pt x="1183901" y="641199"/>
                  <a:pt x="1125961" y="581328"/>
                  <a:pt x="1124030" y="536908"/>
                </a:cubicBezTo>
                <a:cubicBezTo>
                  <a:pt x="1124030" y="519526"/>
                  <a:pt x="1118236" y="494418"/>
                  <a:pt x="1118236" y="490556"/>
                </a:cubicBezTo>
                <a:cubicBezTo>
                  <a:pt x="1118236" y="484762"/>
                  <a:pt x="1120167" y="473174"/>
                  <a:pt x="1122098" y="463517"/>
                </a:cubicBezTo>
                <a:cubicBezTo>
                  <a:pt x="1137549" y="517594"/>
                  <a:pt x="1218664" y="581328"/>
                  <a:pt x="1268879" y="587122"/>
                </a:cubicBezTo>
                <a:cubicBezTo>
                  <a:pt x="1297849" y="590985"/>
                  <a:pt x="1328750" y="594847"/>
                  <a:pt x="1359651" y="600641"/>
                </a:cubicBezTo>
                <a:cubicBezTo>
                  <a:pt x="1384758" y="604504"/>
                  <a:pt x="1411797" y="614160"/>
                  <a:pt x="1438835" y="619954"/>
                </a:cubicBezTo>
                <a:cubicBezTo>
                  <a:pt x="1438835" y="619954"/>
                  <a:pt x="1440767" y="621886"/>
                  <a:pt x="1444629" y="619954"/>
                </a:cubicBezTo>
                <a:cubicBezTo>
                  <a:pt x="1436904" y="610298"/>
                  <a:pt x="1429179" y="598710"/>
                  <a:pt x="1421453" y="590985"/>
                </a:cubicBezTo>
                <a:cubicBezTo>
                  <a:pt x="1390552" y="554289"/>
                  <a:pt x="1378964" y="498281"/>
                  <a:pt x="1378964" y="461586"/>
                </a:cubicBezTo>
                <a:cubicBezTo>
                  <a:pt x="1378964" y="434547"/>
                  <a:pt x="1392483" y="374676"/>
                  <a:pt x="1402140" y="357295"/>
                </a:cubicBezTo>
                <a:cubicBezTo>
                  <a:pt x="1402140" y="395921"/>
                  <a:pt x="1413728" y="446135"/>
                  <a:pt x="1444629" y="486693"/>
                </a:cubicBezTo>
                <a:close/>
                <a:moveTo>
                  <a:pt x="1827031" y="270385"/>
                </a:moveTo>
                <a:cubicBezTo>
                  <a:pt x="1852138" y="280042"/>
                  <a:pt x="1888833" y="293561"/>
                  <a:pt x="1915872" y="324462"/>
                </a:cubicBezTo>
                <a:cubicBezTo>
                  <a:pt x="1944842" y="353432"/>
                  <a:pt x="1960292" y="392058"/>
                  <a:pt x="1971880" y="426822"/>
                </a:cubicBezTo>
                <a:cubicBezTo>
                  <a:pt x="1995056" y="496350"/>
                  <a:pt x="1991193" y="571671"/>
                  <a:pt x="2060721" y="639268"/>
                </a:cubicBezTo>
                <a:cubicBezTo>
                  <a:pt x="2085828" y="664375"/>
                  <a:pt x="2128317" y="675963"/>
                  <a:pt x="2159218" y="675963"/>
                </a:cubicBezTo>
                <a:cubicBezTo>
                  <a:pt x="2182394" y="675963"/>
                  <a:pt x="2205570" y="668237"/>
                  <a:pt x="2228746" y="664375"/>
                </a:cubicBezTo>
                <a:cubicBezTo>
                  <a:pt x="2271235" y="654718"/>
                  <a:pt x="2383252" y="627680"/>
                  <a:pt x="2439260" y="627680"/>
                </a:cubicBezTo>
                <a:cubicBezTo>
                  <a:pt x="2549346" y="627680"/>
                  <a:pt x="2680675" y="708795"/>
                  <a:pt x="2680675" y="842056"/>
                </a:cubicBezTo>
                <a:cubicBezTo>
                  <a:pt x="2680675" y="932828"/>
                  <a:pt x="2595697" y="1008150"/>
                  <a:pt x="2514582" y="1008150"/>
                </a:cubicBezTo>
                <a:cubicBezTo>
                  <a:pt x="2502994" y="1008150"/>
                  <a:pt x="2499131" y="1008150"/>
                  <a:pt x="2499131" y="996562"/>
                </a:cubicBezTo>
                <a:cubicBezTo>
                  <a:pt x="2499131" y="990768"/>
                  <a:pt x="2502994" y="963730"/>
                  <a:pt x="2508788" y="950210"/>
                </a:cubicBezTo>
                <a:cubicBezTo>
                  <a:pt x="2516513" y="930897"/>
                  <a:pt x="2539689" y="928966"/>
                  <a:pt x="2557071" y="927035"/>
                </a:cubicBezTo>
                <a:cubicBezTo>
                  <a:pt x="2580247" y="925103"/>
                  <a:pt x="2611148" y="894202"/>
                  <a:pt x="2616942" y="871026"/>
                </a:cubicBezTo>
                <a:cubicBezTo>
                  <a:pt x="2620804" y="855576"/>
                  <a:pt x="2624667" y="836262"/>
                  <a:pt x="2624667" y="830468"/>
                </a:cubicBezTo>
                <a:cubicBezTo>
                  <a:pt x="2624667" y="764803"/>
                  <a:pt x="2551277" y="683688"/>
                  <a:pt x="2470161" y="677894"/>
                </a:cubicBezTo>
                <a:cubicBezTo>
                  <a:pt x="2454711" y="677894"/>
                  <a:pt x="2429604" y="666306"/>
                  <a:pt x="2416084" y="670169"/>
                </a:cubicBezTo>
                <a:lnTo>
                  <a:pt x="2168875" y="706864"/>
                </a:lnTo>
                <a:cubicBezTo>
                  <a:pt x="2110935" y="712658"/>
                  <a:pt x="2016301" y="666306"/>
                  <a:pt x="1991193" y="589053"/>
                </a:cubicBezTo>
                <a:cubicBezTo>
                  <a:pt x="1979605" y="554289"/>
                  <a:pt x="1971880" y="513732"/>
                  <a:pt x="1964155" y="482830"/>
                </a:cubicBezTo>
                <a:cubicBezTo>
                  <a:pt x="1956430" y="448067"/>
                  <a:pt x="1950636" y="409440"/>
                  <a:pt x="1931322" y="374676"/>
                </a:cubicBezTo>
                <a:cubicBezTo>
                  <a:pt x="1912009" y="336050"/>
                  <a:pt x="1861795" y="291630"/>
                  <a:pt x="1825100" y="280042"/>
                </a:cubicBezTo>
                <a:cubicBezTo>
                  <a:pt x="1776817" y="264591"/>
                  <a:pt x="1718877" y="264591"/>
                  <a:pt x="1672525" y="256866"/>
                </a:cubicBezTo>
                <a:lnTo>
                  <a:pt x="1670594" y="254934"/>
                </a:lnTo>
                <a:lnTo>
                  <a:pt x="1751709" y="253003"/>
                </a:lnTo>
                <a:cubicBezTo>
                  <a:pt x="1776817" y="258797"/>
                  <a:pt x="1799992" y="262660"/>
                  <a:pt x="1827031" y="270385"/>
                </a:cubicBezTo>
                <a:close/>
                <a:moveTo>
                  <a:pt x="950211" y="204720"/>
                </a:moveTo>
                <a:cubicBezTo>
                  <a:pt x="950211" y="227896"/>
                  <a:pt x="948279" y="251072"/>
                  <a:pt x="905790" y="258797"/>
                </a:cubicBezTo>
                <a:cubicBezTo>
                  <a:pt x="901928" y="258797"/>
                  <a:pt x="899996" y="262660"/>
                  <a:pt x="896134" y="266522"/>
                </a:cubicBezTo>
                <a:cubicBezTo>
                  <a:pt x="934760" y="274248"/>
                  <a:pt x="959867" y="305149"/>
                  <a:pt x="959867" y="336050"/>
                </a:cubicBezTo>
                <a:cubicBezTo>
                  <a:pt x="959867" y="341844"/>
                  <a:pt x="957936" y="351501"/>
                  <a:pt x="956005" y="359226"/>
                </a:cubicBezTo>
                <a:cubicBezTo>
                  <a:pt x="965661" y="363089"/>
                  <a:pt x="977249" y="365020"/>
                  <a:pt x="988837" y="372745"/>
                </a:cubicBezTo>
                <a:cubicBezTo>
                  <a:pt x="990768" y="374676"/>
                  <a:pt x="1023601" y="419097"/>
                  <a:pt x="1023601" y="426822"/>
                </a:cubicBezTo>
                <a:cubicBezTo>
                  <a:pt x="1023601" y="426822"/>
                  <a:pt x="1006219" y="442273"/>
                  <a:pt x="998494" y="463517"/>
                </a:cubicBezTo>
                <a:lnTo>
                  <a:pt x="1000425" y="478968"/>
                </a:lnTo>
                <a:cubicBezTo>
                  <a:pt x="1010082" y="467380"/>
                  <a:pt x="1023601" y="453861"/>
                  <a:pt x="1035189" y="440341"/>
                </a:cubicBezTo>
                <a:cubicBezTo>
                  <a:pt x="1052571" y="446135"/>
                  <a:pt x="1085403" y="465449"/>
                  <a:pt x="1089266" y="488624"/>
                </a:cubicBezTo>
                <a:cubicBezTo>
                  <a:pt x="1093128" y="506006"/>
                  <a:pt x="1089266" y="527251"/>
                  <a:pt x="1096991" y="546564"/>
                </a:cubicBezTo>
                <a:cubicBezTo>
                  <a:pt x="1106648" y="575534"/>
                  <a:pt x="1124030" y="616092"/>
                  <a:pt x="1156862" y="646993"/>
                </a:cubicBezTo>
                <a:cubicBezTo>
                  <a:pt x="1137549" y="643130"/>
                  <a:pt x="1114373" y="637336"/>
                  <a:pt x="1095060" y="629611"/>
                </a:cubicBezTo>
                <a:cubicBezTo>
                  <a:pt x="1083472" y="625748"/>
                  <a:pt x="1069953" y="618023"/>
                  <a:pt x="1056433" y="612229"/>
                </a:cubicBezTo>
                <a:cubicBezTo>
                  <a:pt x="1013944" y="592916"/>
                  <a:pt x="959867" y="540770"/>
                  <a:pt x="928966" y="496350"/>
                </a:cubicBezTo>
                <a:cubicBezTo>
                  <a:pt x="905790" y="461586"/>
                  <a:pt x="882614" y="417166"/>
                  <a:pt x="869095" y="384333"/>
                </a:cubicBezTo>
                <a:cubicBezTo>
                  <a:pt x="855576" y="349569"/>
                  <a:pt x="828537" y="276179"/>
                  <a:pt x="828537" y="237553"/>
                </a:cubicBezTo>
                <a:cubicBezTo>
                  <a:pt x="828537" y="202789"/>
                  <a:pt x="849782" y="150643"/>
                  <a:pt x="898065" y="150643"/>
                </a:cubicBezTo>
                <a:cubicBezTo>
                  <a:pt x="936691" y="150643"/>
                  <a:pt x="950211" y="173819"/>
                  <a:pt x="950211" y="204720"/>
                </a:cubicBezTo>
                <a:close/>
                <a:moveTo>
                  <a:pt x="1162656" y="57940"/>
                </a:moveTo>
                <a:cubicBezTo>
                  <a:pt x="1162656" y="117811"/>
                  <a:pt x="1120167" y="106223"/>
                  <a:pt x="1077678" y="121673"/>
                </a:cubicBezTo>
                <a:lnTo>
                  <a:pt x="1075747" y="125536"/>
                </a:lnTo>
                <a:cubicBezTo>
                  <a:pt x="1091197" y="127467"/>
                  <a:pt x="1120167" y="125536"/>
                  <a:pt x="1120167" y="148712"/>
                </a:cubicBezTo>
                <a:cubicBezTo>
                  <a:pt x="1120167" y="152574"/>
                  <a:pt x="1116304" y="168025"/>
                  <a:pt x="1116304" y="171888"/>
                </a:cubicBezTo>
                <a:cubicBezTo>
                  <a:pt x="1116304" y="177682"/>
                  <a:pt x="1120167" y="202789"/>
                  <a:pt x="1120167" y="206651"/>
                </a:cubicBezTo>
                <a:cubicBezTo>
                  <a:pt x="1120167" y="220171"/>
                  <a:pt x="1110510" y="231759"/>
                  <a:pt x="1110510" y="235621"/>
                </a:cubicBezTo>
                <a:cubicBezTo>
                  <a:pt x="1110510" y="239484"/>
                  <a:pt x="1112442" y="239484"/>
                  <a:pt x="1114373" y="241415"/>
                </a:cubicBezTo>
                <a:cubicBezTo>
                  <a:pt x="1122098" y="245278"/>
                  <a:pt x="1131755" y="253003"/>
                  <a:pt x="1135618" y="262660"/>
                </a:cubicBezTo>
                <a:cubicBezTo>
                  <a:pt x="1143343" y="278110"/>
                  <a:pt x="1160725" y="312874"/>
                  <a:pt x="1160725" y="316737"/>
                </a:cubicBezTo>
                <a:cubicBezTo>
                  <a:pt x="1160725" y="326393"/>
                  <a:pt x="1143343" y="332187"/>
                  <a:pt x="1143343" y="341844"/>
                </a:cubicBezTo>
                <a:cubicBezTo>
                  <a:pt x="1160725" y="337981"/>
                  <a:pt x="1191626" y="349569"/>
                  <a:pt x="1205145" y="376608"/>
                </a:cubicBezTo>
                <a:cubicBezTo>
                  <a:pt x="1212870" y="390127"/>
                  <a:pt x="1218664" y="409440"/>
                  <a:pt x="1226390" y="424891"/>
                </a:cubicBezTo>
                <a:cubicBezTo>
                  <a:pt x="1230252" y="432616"/>
                  <a:pt x="1243772" y="434547"/>
                  <a:pt x="1251497" y="440341"/>
                </a:cubicBezTo>
                <a:cubicBezTo>
                  <a:pt x="1265016" y="453861"/>
                  <a:pt x="1282398" y="473174"/>
                  <a:pt x="1297849" y="484762"/>
                </a:cubicBezTo>
                <a:cubicBezTo>
                  <a:pt x="1299780" y="488624"/>
                  <a:pt x="1378964" y="552358"/>
                  <a:pt x="1378964" y="569740"/>
                </a:cubicBezTo>
                <a:cubicBezTo>
                  <a:pt x="1378964" y="579397"/>
                  <a:pt x="1367376" y="577465"/>
                  <a:pt x="1367376" y="577465"/>
                </a:cubicBezTo>
                <a:cubicBezTo>
                  <a:pt x="1363514" y="577465"/>
                  <a:pt x="1317162" y="569740"/>
                  <a:pt x="1293986" y="563946"/>
                </a:cubicBezTo>
                <a:cubicBezTo>
                  <a:pt x="1280467" y="562015"/>
                  <a:pt x="1266947" y="558152"/>
                  <a:pt x="1253428" y="552358"/>
                </a:cubicBezTo>
                <a:cubicBezTo>
                  <a:pt x="1239909" y="548495"/>
                  <a:pt x="1222527" y="540770"/>
                  <a:pt x="1209008" y="531114"/>
                </a:cubicBezTo>
                <a:cubicBezTo>
                  <a:pt x="1193557" y="523388"/>
                  <a:pt x="1168450" y="498281"/>
                  <a:pt x="1156862" y="484762"/>
                </a:cubicBezTo>
                <a:cubicBezTo>
                  <a:pt x="1147206" y="473174"/>
                  <a:pt x="1139480" y="459655"/>
                  <a:pt x="1135618" y="448067"/>
                </a:cubicBezTo>
                <a:cubicBezTo>
                  <a:pt x="1127892" y="432616"/>
                  <a:pt x="1118236" y="380470"/>
                  <a:pt x="1112442" y="380470"/>
                </a:cubicBezTo>
                <a:cubicBezTo>
                  <a:pt x="1095060" y="380470"/>
                  <a:pt x="1102785" y="401715"/>
                  <a:pt x="1095060" y="417166"/>
                </a:cubicBezTo>
                <a:cubicBezTo>
                  <a:pt x="1093128" y="417166"/>
                  <a:pt x="1087335" y="413303"/>
                  <a:pt x="1085403" y="409440"/>
                </a:cubicBezTo>
                <a:cubicBezTo>
                  <a:pt x="1048708" y="365020"/>
                  <a:pt x="1010082" y="231759"/>
                  <a:pt x="1010082" y="173819"/>
                </a:cubicBezTo>
                <a:lnTo>
                  <a:pt x="1010082" y="108154"/>
                </a:lnTo>
                <a:cubicBezTo>
                  <a:pt x="1015876" y="44420"/>
                  <a:pt x="1042914" y="0"/>
                  <a:pt x="1096991" y="0"/>
                </a:cubicBezTo>
                <a:cubicBezTo>
                  <a:pt x="1131755" y="0"/>
                  <a:pt x="1162656" y="21245"/>
                  <a:pt x="1162656" y="57940"/>
                </a:cubicBezTo>
                <a:close/>
              </a:path>
            </a:pathLst>
          </a:custGeom>
          <a:gradFill flip="none" rotWithShape="1">
            <a:gsLst>
              <a:gs pos="6000">
                <a:srgbClr val="CE0000"/>
              </a:gs>
              <a:gs pos="48000">
                <a:srgbClr val="CE0000">
                  <a:alpha val="0"/>
                </a:srgbClr>
              </a:gs>
            </a:gsLst>
            <a:lin ang="5400000" scaled="1"/>
            <a:tileRect/>
          </a:gradFill>
          <a:ln w="193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96DE16D2-A817-170F-5D2D-92F243EC847D}"/>
              </a:ext>
            </a:extLst>
          </p:cNvPr>
          <p:cNvGrpSpPr/>
          <p:nvPr/>
        </p:nvGrpSpPr>
        <p:grpSpPr>
          <a:xfrm>
            <a:off x="255588" y="217487"/>
            <a:ext cx="11680824" cy="6442076"/>
            <a:chOff x="255588" y="217487"/>
            <a:chExt cx="11680824" cy="6442076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673F1BF1-B064-AB7F-8882-8941F965CD42}"/>
                </a:ext>
              </a:extLst>
            </p:cNvPr>
            <p:cNvGrpSpPr/>
            <p:nvPr/>
          </p:nvGrpSpPr>
          <p:grpSpPr>
            <a:xfrm>
              <a:off x="255588" y="217488"/>
              <a:ext cx="1260205" cy="5721765"/>
              <a:chOff x="1380514" y="723211"/>
              <a:chExt cx="1957046" cy="8885663"/>
            </a:xfrm>
          </p:grpSpPr>
          <p:cxnSp>
            <p:nvCxnSpPr>
              <p:cNvPr id="5" name="直接连接符 4">
                <a:extLst>
                  <a:ext uri="{FF2B5EF4-FFF2-40B4-BE49-F238E27FC236}">
                    <a16:creationId xmlns:a16="http://schemas.microsoft.com/office/drawing/2014/main" id="{0D7DD506-B58F-6076-8B6A-3A01CA8CE1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9570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>
                <a:extLst>
                  <a:ext uri="{FF2B5EF4-FFF2-40B4-BE49-F238E27FC236}">
                    <a16:creationId xmlns:a16="http://schemas.microsoft.com/office/drawing/2014/main" id="{6BAF71B7-1134-F572-8ACB-B09AF3F15D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0514" y="723211"/>
                <a:ext cx="0" cy="8885663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>
                <a:extLst>
                  <a:ext uri="{FF2B5EF4-FFF2-40B4-BE49-F238E27FC236}">
                    <a16:creationId xmlns:a16="http://schemas.microsoft.com/office/drawing/2014/main" id="{029D639E-AAEE-E8FA-4032-7A2750017E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855A5AFE-623B-C3B7-2D9F-2498823DB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376C9013-3D77-DDA9-A1A7-452A477DC8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76C0A9CD-2B82-8B56-A67F-EA48F7DA3E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0ABFB2F8-F9F4-D74F-B42D-791C2B2457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08C4C89A-E4C8-05AB-BB35-47B107BCC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21E0C8D7-39C9-B4FA-6EDD-533865C2D2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FA94F9BE-296A-3C9B-C96A-C7B0758FFC2D}"/>
                </a:ext>
              </a:extLst>
            </p:cNvPr>
            <p:cNvGrpSpPr/>
            <p:nvPr/>
          </p:nvGrpSpPr>
          <p:grpSpPr>
            <a:xfrm flipH="1">
              <a:off x="1515793" y="217487"/>
              <a:ext cx="10420619" cy="5721766"/>
              <a:chOff x="1380514" y="723211"/>
              <a:chExt cx="16182775" cy="8885665"/>
            </a:xfrm>
          </p:grpSpPr>
          <p:cxnSp>
            <p:nvCxnSpPr>
              <p:cNvPr id="27" name="直接连接符 26">
                <a:extLst>
                  <a:ext uri="{FF2B5EF4-FFF2-40B4-BE49-F238E27FC236}">
                    <a16:creationId xmlns:a16="http://schemas.microsoft.com/office/drawing/2014/main" id="{B2E10B43-CBB8-6160-B7A6-6612DEA6F9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6182775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28E83C5E-B8D4-96A5-FE6D-F2467C0AB2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380514" y="723211"/>
                <a:ext cx="0" cy="8885665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BD31D94D-E64E-0F9B-70CB-41FFBBDA10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连接符 29">
                <a:extLst>
                  <a:ext uri="{FF2B5EF4-FFF2-40B4-BE49-F238E27FC236}">
                    <a16:creationId xmlns:a16="http://schemas.microsoft.com/office/drawing/2014/main" id="{2DB2839F-9E26-BE9A-C42A-A27C0BFA3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1EFC6572-5B3C-01D7-2256-652BBD6ABD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连接符 31">
                <a:extLst>
                  <a:ext uri="{FF2B5EF4-FFF2-40B4-BE49-F238E27FC236}">
                    <a16:creationId xmlns:a16="http://schemas.microsoft.com/office/drawing/2014/main" id="{52C7A0BE-2889-BEC7-CDDB-722414030A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D948ECF0-47FD-B2A2-F08D-1514BBAC6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>
                <a:extLst>
                  <a:ext uri="{FF2B5EF4-FFF2-40B4-BE49-F238E27FC236}">
                    <a16:creationId xmlns:a16="http://schemas.microsoft.com/office/drawing/2014/main" id="{09234AD3-47A5-DC58-1F3B-CD8BB13D35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直接连接符 34">
                <a:extLst>
                  <a:ext uri="{FF2B5EF4-FFF2-40B4-BE49-F238E27FC236}">
                    <a16:creationId xmlns:a16="http://schemas.microsoft.com/office/drawing/2014/main" id="{0D789881-8EFD-1F9E-34D6-0678F9F5D8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EB1A0B0E-47BA-56FC-1F4C-156534C201B6}"/>
                </a:ext>
              </a:extLst>
            </p:cNvPr>
            <p:cNvGrpSpPr/>
            <p:nvPr/>
          </p:nvGrpSpPr>
          <p:grpSpPr>
            <a:xfrm flipV="1">
              <a:off x="255588" y="5939253"/>
              <a:ext cx="11680824" cy="720310"/>
              <a:chOff x="255588" y="5618163"/>
              <a:chExt cx="11680824" cy="1011238"/>
            </a:xfrm>
          </p:grpSpPr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2A7E47CB-7293-C13D-D1A0-16FC4EDC3F95}"/>
                  </a:ext>
                </a:extLst>
              </p:cNvPr>
              <p:cNvGrpSpPr/>
              <p:nvPr/>
            </p:nvGrpSpPr>
            <p:grpSpPr>
              <a:xfrm>
                <a:off x="255588" y="5618164"/>
                <a:ext cx="1260205" cy="1011237"/>
                <a:chOff x="1380514" y="723211"/>
                <a:chExt cx="1957046" cy="1570409"/>
              </a:xfrm>
            </p:grpSpPr>
            <p:cxnSp>
              <p:nvCxnSpPr>
                <p:cNvPr id="48" name="直接连接符 47">
                  <a:extLst>
                    <a:ext uri="{FF2B5EF4-FFF2-40B4-BE49-F238E27FC236}">
                      <a16:creationId xmlns:a16="http://schemas.microsoft.com/office/drawing/2014/main" id="{E9610B16-6CC0-FD07-EFEB-3ECD98450F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9570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>
                  <a:extLst>
                    <a:ext uri="{FF2B5EF4-FFF2-40B4-BE49-F238E27FC236}">
                      <a16:creationId xmlns:a16="http://schemas.microsoft.com/office/drawing/2014/main" id="{0AF08396-2B78-C8F3-50C3-CD087AF293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>
                  <a:extLst>
                    <a:ext uri="{FF2B5EF4-FFF2-40B4-BE49-F238E27FC236}">
                      <a16:creationId xmlns:a16="http://schemas.microsoft.com/office/drawing/2014/main" id="{076E017D-716B-737E-00EC-EC216481E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>
                  <a:extLst>
                    <a:ext uri="{FF2B5EF4-FFF2-40B4-BE49-F238E27FC236}">
                      <a16:creationId xmlns:a16="http://schemas.microsoft.com/office/drawing/2014/main" id="{A95D01EE-78EF-3610-46F0-5964873E57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>
                  <a:extLst>
                    <a:ext uri="{FF2B5EF4-FFF2-40B4-BE49-F238E27FC236}">
                      <a16:creationId xmlns:a16="http://schemas.microsoft.com/office/drawing/2014/main" id="{0124270D-0390-C741-C5FA-C1FADD3350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>
                  <a:extLst>
                    <a:ext uri="{FF2B5EF4-FFF2-40B4-BE49-F238E27FC236}">
                      <a16:creationId xmlns:a16="http://schemas.microsoft.com/office/drawing/2014/main" id="{E5FDCD7D-E151-8F2F-EC17-FB30DAB839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>
                  <a:extLst>
                    <a:ext uri="{FF2B5EF4-FFF2-40B4-BE49-F238E27FC236}">
                      <a16:creationId xmlns:a16="http://schemas.microsoft.com/office/drawing/2014/main" id="{3AE95083-8E00-1A40-2636-2A347B2CEC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>
                  <a:extLst>
                    <a:ext uri="{FF2B5EF4-FFF2-40B4-BE49-F238E27FC236}">
                      <a16:creationId xmlns:a16="http://schemas.microsoft.com/office/drawing/2014/main" id="{419DD1B0-4FD3-3477-18EA-4B4230AB7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>
                  <a:extLst>
                    <a:ext uri="{FF2B5EF4-FFF2-40B4-BE49-F238E27FC236}">
                      <a16:creationId xmlns:a16="http://schemas.microsoft.com/office/drawing/2014/main" id="{A58EDDF8-9F04-EF78-F096-96B50DED6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77B02F88-E0E4-B546-18AD-6EA28AA65BFB}"/>
                  </a:ext>
                </a:extLst>
              </p:cNvPr>
              <p:cNvGrpSpPr/>
              <p:nvPr/>
            </p:nvGrpSpPr>
            <p:grpSpPr>
              <a:xfrm flipH="1">
                <a:off x="1515793" y="5618163"/>
                <a:ext cx="10420619" cy="1011237"/>
                <a:chOff x="1380514" y="723211"/>
                <a:chExt cx="16182775" cy="1570409"/>
              </a:xfrm>
            </p:grpSpPr>
            <p:cxnSp>
              <p:nvCxnSpPr>
                <p:cNvPr id="39" name="直接连接符 38">
                  <a:extLst>
                    <a:ext uri="{FF2B5EF4-FFF2-40B4-BE49-F238E27FC236}">
                      <a16:creationId xmlns:a16="http://schemas.microsoft.com/office/drawing/2014/main" id="{063B84A4-F80C-5FED-0045-B696FAD998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6182775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接连接符 39">
                  <a:extLst>
                    <a:ext uri="{FF2B5EF4-FFF2-40B4-BE49-F238E27FC236}">
                      <a16:creationId xmlns:a16="http://schemas.microsoft.com/office/drawing/2014/main" id="{D7A1C38E-BA49-7DB6-9ECB-040DF67D39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>
                  <a:extLst>
                    <a:ext uri="{FF2B5EF4-FFF2-40B4-BE49-F238E27FC236}">
                      <a16:creationId xmlns:a16="http://schemas.microsoft.com/office/drawing/2014/main" id="{458F1C9B-BD26-2F60-05A6-0848CCBE08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接连接符 41">
                  <a:extLst>
                    <a:ext uri="{FF2B5EF4-FFF2-40B4-BE49-F238E27FC236}">
                      <a16:creationId xmlns:a16="http://schemas.microsoft.com/office/drawing/2014/main" id="{5F814AF7-8EC4-D104-14C5-5B6212600F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接连接符 42">
                  <a:extLst>
                    <a:ext uri="{FF2B5EF4-FFF2-40B4-BE49-F238E27FC236}">
                      <a16:creationId xmlns:a16="http://schemas.microsoft.com/office/drawing/2014/main" id="{4BC48E27-7DC7-474B-7682-4D86A20291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id="{7B527FA2-518C-BF74-AF5C-16324B351C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接连接符 44">
                  <a:extLst>
                    <a:ext uri="{FF2B5EF4-FFF2-40B4-BE49-F238E27FC236}">
                      <a16:creationId xmlns:a16="http://schemas.microsoft.com/office/drawing/2014/main" id="{DF25AB9A-372A-79C4-30E7-66CB0C93C2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>
                  <a:extLst>
                    <a:ext uri="{FF2B5EF4-FFF2-40B4-BE49-F238E27FC236}">
                      <a16:creationId xmlns:a16="http://schemas.microsoft.com/office/drawing/2014/main" id="{B6CD54A1-619D-C83A-FB60-189E4205B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>
                  <a:extLst>
                    <a:ext uri="{FF2B5EF4-FFF2-40B4-BE49-F238E27FC236}">
                      <a16:creationId xmlns:a16="http://schemas.microsoft.com/office/drawing/2014/main" id="{5318D208-F91D-6C3D-1376-909E51719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D4FF294F-486C-CDDE-3280-77D7C53DA603}"/>
              </a:ext>
            </a:extLst>
          </p:cNvPr>
          <p:cNvGrpSpPr/>
          <p:nvPr/>
        </p:nvGrpSpPr>
        <p:grpSpPr>
          <a:xfrm>
            <a:off x="1135906" y="6091667"/>
            <a:ext cx="9914048" cy="538054"/>
            <a:chOff x="1135906" y="6091667"/>
            <a:chExt cx="9914048" cy="538054"/>
          </a:xfrm>
        </p:grpSpPr>
        <p:sp>
          <p:nvSpPr>
            <p:cNvPr id="462" name="任意多边形 122">
              <a:extLst>
                <a:ext uri="{FF2B5EF4-FFF2-40B4-BE49-F238E27FC236}">
                  <a16:creationId xmlns:a16="http://schemas.microsoft.com/office/drawing/2014/main" id="{08FF1F7D-5F89-E130-FB60-BDCD22578543}"/>
                </a:ext>
              </a:extLst>
            </p:cNvPr>
            <p:cNvSpPr/>
            <p:nvPr/>
          </p:nvSpPr>
          <p:spPr>
            <a:xfrm>
              <a:off x="1135906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3" name="任意多边形 123">
              <a:extLst>
                <a:ext uri="{FF2B5EF4-FFF2-40B4-BE49-F238E27FC236}">
                  <a16:creationId xmlns:a16="http://schemas.microsoft.com/office/drawing/2014/main" id="{F7ED6558-611F-B3BE-0C99-ACDBB1307C54}"/>
                </a:ext>
              </a:extLst>
            </p:cNvPr>
            <p:cNvSpPr/>
            <p:nvPr/>
          </p:nvSpPr>
          <p:spPr>
            <a:xfrm>
              <a:off x="190426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4" name="任意多边形 127">
              <a:extLst>
                <a:ext uri="{FF2B5EF4-FFF2-40B4-BE49-F238E27FC236}">
                  <a16:creationId xmlns:a16="http://schemas.microsoft.com/office/drawing/2014/main" id="{2D189517-CD73-BEAD-9106-362B8DF6779E}"/>
                </a:ext>
              </a:extLst>
            </p:cNvPr>
            <p:cNvSpPr/>
            <p:nvPr/>
          </p:nvSpPr>
          <p:spPr>
            <a:xfrm>
              <a:off x="161538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5" name="任意多边形 128">
              <a:extLst>
                <a:ext uri="{FF2B5EF4-FFF2-40B4-BE49-F238E27FC236}">
                  <a16:creationId xmlns:a16="http://schemas.microsoft.com/office/drawing/2014/main" id="{D44600E7-00C0-7F11-A895-55F7A0643F2B}"/>
                </a:ext>
              </a:extLst>
            </p:cNvPr>
            <p:cNvSpPr/>
            <p:nvPr/>
          </p:nvSpPr>
          <p:spPr>
            <a:xfrm>
              <a:off x="267261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6" name="任意多边形 129">
              <a:extLst>
                <a:ext uri="{FF2B5EF4-FFF2-40B4-BE49-F238E27FC236}">
                  <a16:creationId xmlns:a16="http://schemas.microsoft.com/office/drawing/2014/main" id="{B0D7573A-598B-DDB6-534B-D959DA55147C}"/>
                </a:ext>
              </a:extLst>
            </p:cNvPr>
            <p:cNvSpPr/>
            <p:nvPr/>
          </p:nvSpPr>
          <p:spPr>
            <a:xfrm>
              <a:off x="3440969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7" name="任意多边形 130">
              <a:extLst>
                <a:ext uri="{FF2B5EF4-FFF2-40B4-BE49-F238E27FC236}">
                  <a16:creationId xmlns:a16="http://schemas.microsoft.com/office/drawing/2014/main" id="{6BF83595-62C3-0D71-DB73-FAF705FDB435}"/>
                </a:ext>
              </a:extLst>
            </p:cNvPr>
            <p:cNvSpPr/>
            <p:nvPr/>
          </p:nvSpPr>
          <p:spPr>
            <a:xfrm>
              <a:off x="3152097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8" name="任意多边形 131">
              <a:extLst>
                <a:ext uri="{FF2B5EF4-FFF2-40B4-BE49-F238E27FC236}">
                  <a16:creationId xmlns:a16="http://schemas.microsoft.com/office/drawing/2014/main" id="{CC003649-5228-D751-2F85-4E7E136052A5}"/>
                </a:ext>
              </a:extLst>
            </p:cNvPr>
            <p:cNvSpPr/>
            <p:nvPr/>
          </p:nvSpPr>
          <p:spPr>
            <a:xfrm>
              <a:off x="238374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9" name="任意多边形 135">
              <a:extLst>
                <a:ext uri="{FF2B5EF4-FFF2-40B4-BE49-F238E27FC236}">
                  <a16:creationId xmlns:a16="http://schemas.microsoft.com/office/drawing/2014/main" id="{93C6FE99-0A67-4323-6040-5677DD5B81CF}"/>
                </a:ext>
              </a:extLst>
            </p:cNvPr>
            <p:cNvSpPr/>
            <p:nvPr/>
          </p:nvSpPr>
          <p:spPr>
            <a:xfrm>
              <a:off x="2091393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0" name="任意多边形 136">
              <a:extLst>
                <a:ext uri="{FF2B5EF4-FFF2-40B4-BE49-F238E27FC236}">
                  <a16:creationId xmlns:a16="http://schemas.microsoft.com/office/drawing/2014/main" id="{B558AA1F-6952-44DF-91AA-75B702CA5D8D}"/>
                </a:ext>
              </a:extLst>
            </p:cNvPr>
            <p:cNvSpPr/>
            <p:nvPr/>
          </p:nvSpPr>
          <p:spPr>
            <a:xfrm>
              <a:off x="2859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1" name="任意多边形 137">
              <a:extLst>
                <a:ext uri="{FF2B5EF4-FFF2-40B4-BE49-F238E27FC236}">
                  <a16:creationId xmlns:a16="http://schemas.microsoft.com/office/drawing/2014/main" id="{D728E777-592D-8896-A725-1C7A77CFF4BC}"/>
                </a:ext>
              </a:extLst>
            </p:cNvPr>
            <p:cNvSpPr/>
            <p:nvPr/>
          </p:nvSpPr>
          <p:spPr>
            <a:xfrm>
              <a:off x="4209323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2" name="任意多边形 138">
              <a:extLst>
                <a:ext uri="{FF2B5EF4-FFF2-40B4-BE49-F238E27FC236}">
                  <a16:creationId xmlns:a16="http://schemas.microsoft.com/office/drawing/2014/main" id="{ED4EEB81-FC67-954A-2EB4-EFEB12CE7229}"/>
                </a:ext>
              </a:extLst>
            </p:cNvPr>
            <p:cNvSpPr/>
            <p:nvPr/>
          </p:nvSpPr>
          <p:spPr>
            <a:xfrm>
              <a:off x="4977678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3" name="任意多边形 139">
              <a:extLst>
                <a:ext uri="{FF2B5EF4-FFF2-40B4-BE49-F238E27FC236}">
                  <a16:creationId xmlns:a16="http://schemas.microsoft.com/office/drawing/2014/main" id="{C5EB0DF9-422E-3C55-2C68-0DDDCC8BDFF8}"/>
                </a:ext>
              </a:extLst>
            </p:cNvPr>
            <p:cNvSpPr/>
            <p:nvPr/>
          </p:nvSpPr>
          <p:spPr>
            <a:xfrm>
              <a:off x="574603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4" name="任意多边形 140">
              <a:extLst>
                <a:ext uri="{FF2B5EF4-FFF2-40B4-BE49-F238E27FC236}">
                  <a16:creationId xmlns:a16="http://schemas.microsoft.com/office/drawing/2014/main" id="{337FD220-EFE4-48C4-7AF3-9E7051551ABE}"/>
                </a:ext>
              </a:extLst>
            </p:cNvPr>
            <p:cNvSpPr/>
            <p:nvPr/>
          </p:nvSpPr>
          <p:spPr>
            <a:xfrm>
              <a:off x="6514387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5" name="任意多边形 141">
              <a:extLst>
                <a:ext uri="{FF2B5EF4-FFF2-40B4-BE49-F238E27FC236}">
                  <a16:creationId xmlns:a16="http://schemas.microsoft.com/office/drawing/2014/main" id="{6F04C417-2DAA-0DD2-EE3C-5E42E5D9B7EF}"/>
                </a:ext>
              </a:extLst>
            </p:cNvPr>
            <p:cNvSpPr/>
            <p:nvPr/>
          </p:nvSpPr>
          <p:spPr>
            <a:xfrm>
              <a:off x="7282741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6" name="任意多边形 142">
              <a:extLst>
                <a:ext uri="{FF2B5EF4-FFF2-40B4-BE49-F238E27FC236}">
                  <a16:creationId xmlns:a16="http://schemas.microsoft.com/office/drawing/2014/main" id="{167D24DE-D431-41AF-BF82-EE623C3CEE21}"/>
                </a:ext>
              </a:extLst>
            </p:cNvPr>
            <p:cNvSpPr/>
            <p:nvPr/>
          </p:nvSpPr>
          <p:spPr>
            <a:xfrm>
              <a:off x="805109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7" name="任意多边形 143">
              <a:extLst>
                <a:ext uri="{FF2B5EF4-FFF2-40B4-BE49-F238E27FC236}">
                  <a16:creationId xmlns:a16="http://schemas.microsoft.com/office/drawing/2014/main" id="{C3D03DAB-3CB3-45BD-5EE1-96DE3B903BA0}"/>
                </a:ext>
              </a:extLst>
            </p:cNvPr>
            <p:cNvSpPr/>
            <p:nvPr/>
          </p:nvSpPr>
          <p:spPr>
            <a:xfrm>
              <a:off x="881945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8" name="任意多边形 144">
              <a:extLst>
                <a:ext uri="{FF2B5EF4-FFF2-40B4-BE49-F238E27FC236}">
                  <a16:creationId xmlns:a16="http://schemas.microsoft.com/office/drawing/2014/main" id="{1A906943-F873-EB45-6C93-753D421BF856}"/>
                </a:ext>
              </a:extLst>
            </p:cNvPr>
            <p:cNvSpPr/>
            <p:nvPr/>
          </p:nvSpPr>
          <p:spPr>
            <a:xfrm>
              <a:off x="9587804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9" name="任意多边形 145">
              <a:extLst>
                <a:ext uri="{FF2B5EF4-FFF2-40B4-BE49-F238E27FC236}">
                  <a16:creationId xmlns:a16="http://schemas.microsoft.com/office/drawing/2014/main" id="{F95FCF67-B000-385C-1A36-A7384ABCDA80}"/>
                </a:ext>
              </a:extLst>
            </p:cNvPr>
            <p:cNvSpPr/>
            <p:nvPr/>
          </p:nvSpPr>
          <p:spPr>
            <a:xfrm>
              <a:off x="392045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0" name="任意多边形 146">
              <a:extLst>
                <a:ext uri="{FF2B5EF4-FFF2-40B4-BE49-F238E27FC236}">
                  <a16:creationId xmlns:a16="http://schemas.microsoft.com/office/drawing/2014/main" id="{F415FCE1-6128-5338-4BF8-1B520AAD47F4}"/>
                </a:ext>
              </a:extLst>
            </p:cNvPr>
            <p:cNvSpPr/>
            <p:nvPr/>
          </p:nvSpPr>
          <p:spPr>
            <a:xfrm>
              <a:off x="4688806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1" name="任意多边形 147">
              <a:extLst>
                <a:ext uri="{FF2B5EF4-FFF2-40B4-BE49-F238E27FC236}">
                  <a16:creationId xmlns:a16="http://schemas.microsoft.com/office/drawing/2014/main" id="{57F6B387-C7EA-150D-B243-2B98FAFBF4FB}"/>
                </a:ext>
              </a:extLst>
            </p:cNvPr>
            <p:cNvSpPr/>
            <p:nvPr/>
          </p:nvSpPr>
          <p:spPr>
            <a:xfrm>
              <a:off x="545716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2" name="任意多边形 148">
              <a:extLst>
                <a:ext uri="{FF2B5EF4-FFF2-40B4-BE49-F238E27FC236}">
                  <a16:creationId xmlns:a16="http://schemas.microsoft.com/office/drawing/2014/main" id="{325B85C4-B2DE-1DD1-DEE9-F72AA09CFD2A}"/>
                </a:ext>
              </a:extLst>
            </p:cNvPr>
            <p:cNvSpPr/>
            <p:nvPr/>
          </p:nvSpPr>
          <p:spPr>
            <a:xfrm>
              <a:off x="6225515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3" name="任意多边形 149">
              <a:extLst>
                <a:ext uri="{FF2B5EF4-FFF2-40B4-BE49-F238E27FC236}">
                  <a16:creationId xmlns:a16="http://schemas.microsoft.com/office/drawing/2014/main" id="{952C3615-D6D4-9BAD-BD71-2401B8C77F6A}"/>
                </a:ext>
              </a:extLst>
            </p:cNvPr>
            <p:cNvSpPr/>
            <p:nvPr/>
          </p:nvSpPr>
          <p:spPr>
            <a:xfrm>
              <a:off x="6993869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4" name="任意多边形 150">
              <a:extLst>
                <a:ext uri="{FF2B5EF4-FFF2-40B4-BE49-F238E27FC236}">
                  <a16:creationId xmlns:a16="http://schemas.microsoft.com/office/drawing/2014/main" id="{D8794285-E834-0521-AEDD-AB86206FF95B}"/>
                </a:ext>
              </a:extLst>
            </p:cNvPr>
            <p:cNvSpPr/>
            <p:nvPr/>
          </p:nvSpPr>
          <p:spPr>
            <a:xfrm>
              <a:off x="776222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5" name="任意多边形 151">
              <a:extLst>
                <a:ext uri="{FF2B5EF4-FFF2-40B4-BE49-F238E27FC236}">
                  <a16:creationId xmlns:a16="http://schemas.microsoft.com/office/drawing/2014/main" id="{7FF6167B-018C-9888-D3A6-9F209C0184F9}"/>
                </a:ext>
              </a:extLst>
            </p:cNvPr>
            <p:cNvSpPr/>
            <p:nvPr/>
          </p:nvSpPr>
          <p:spPr>
            <a:xfrm>
              <a:off x="853057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6" name="任意多边形 152">
              <a:extLst>
                <a:ext uri="{FF2B5EF4-FFF2-40B4-BE49-F238E27FC236}">
                  <a16:creationId xmlns:a16="http://schemas.microsoft.com/office/drawing/2014/main" id="{BD3A903C-913F-F3BD-36C2-81E7D3F60E66}"/>
                </a:ext>
              </a:extLst>
            </p:cNvPr>
            <p:cNvSpPr/>
            <p:nvPr/>
          </p:nvSpPr>
          <p:spPr>
            <a:xfrm>
              <a:off x="929893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7" name="任意多边形 153">
              <a:extLst>
                <a:ext uri="{FF2B5EF4-FFF2-40B4-BE49-F238E27FC236}">
                  <a16:creationId xmlns:a16="http://schemas.microsoft.com/office/drawing/2014/main" id="{A824D9E5-D0E5-C693-BD53-5AE50B81472B}"/>
                </a:ext>
              </a:extLst>
            </p:cNvPr>
            <p:cNvSpPr/>
            <p:nvPr/>
          </p:nvSpPr>
          <p:spPr>
            <a:xfrm>
              <a:off x="3627965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8" name="任意多边形 154">
              <a:extLst>
                <a:ext uri="{FF2B5EF4-FFF2-40B4-BE49-F238E27FC236}">
                  <a16:creationId xmlns:a16="http://schemas.microsoft.com/office/drawing/2014/main" id="{BD8F8082-AC14-B9EE-D3CD-30F887501775}"/>
                </a:ext>
              </a:extLst>
            </p:cNvPr>
            <p:cNvSpPr/>
            <p:nvPr/>
          </p:nvSpPr>
          <p:spPr>
            <a:xfrm>
              <a:off x="4396251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9" name="任意多边形 155">
              <a:extLst>
                <a:ext uri="{FF2B5EF4-FFF2-40B4-BE49-F238E27FC236}">
                  <a16:creationId xmlns:a16="http://schemas.microsoft.com/office/drawing/2014/main" id="{17D87F20-DD5A-20FB-4BEE-4E6113A4072D}"/>
                </a:ext>
              </a:extLst>
            </p:cNvPr>
            <p:cNvSpPr/>
            <p:nvPr/>
          </p:nvSpPr>
          <p:spPr>
            <a:xfrm>
              <a:off x="5164536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0" name="任意多边形 156">
              <a:extLst>
                <a:ext uri="{FF2B5EF4-FFF2-40B4-BE49-F238E27FC236}">
                  <a16:creationId xmlns:a16="http://schemas.microsoft.com/office/drawing/2014/main" id="{BD38A0B6-5579-A408-17B5-F37009CA0444}"/>
                </a:ext>
              </a:extLst>
            </p:cNvPr>
            <p:cNvSpPr/>
            <p:nvPr/>
          </p:nvSpPr>
          <p:spPr>
            <a:xfrm>
              <a:off x="59328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1" name="任意多边形 157">
              <a:extLst>
                <a:ext uri="{FF2B5EF4-FFF2-40B4-BE49-F238E27FC236}">
                  <a16:creationId xmlns:a16="http://schemas.microsoft.com/office/drawing/2014/main" id="{0F92FCC1-03C3-653B-D55F-8547547DE676}"/>
                </a:ext>
              </a:extLst>
            </p:cNvPr>
            <p:cNvSpPr/>
            <p:nvPr/>
          </p:nvSpPr>
          <p:spPr>
            <a:xfrm>
              <a:off x="670110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2" name="任意多边形 158">
              <a:extLst>
                <a:ext uri="{FF2B5EF4-FFF2-40B4-BE49-F238E27FC236}">
                  <a16:creationId xmlns:a16="http://schemas.microsoft.com/office/drawing/2014/main" id="{6F6C62D1-48DA-90EE-15CA-82CDB17FC5E1}"/>
                </a:ext>
              </a:extLst>
            </p:cNvPr>
            <p:cNvSpPr/>
            <p:nvPr/>
          </p:nvSpPr>
          <p:spPr>
            <a:xfrm>
              <a:off x="7469394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3" name="任意多边形 159">
              <a:extLst>
                <a:ext uri="{FF2B5EF4-FFF2-40B4-BE49-F238E27FC236}">
                  <a16:creationId xmlns:a16="http://schemas.microsoft.com/office/drawing/2014/main" id="{D0A29ADD-C60F-13EE-3409-EFD2B9187D4C}"/>
                </a:ext>
              </a:extLst>
            </p:cNvPr>
            <p:cNvSpPr/>
            <p:nvPr/>
          </p:nvSpPr>
          <p:spPr>
            <a:xfrm>
              <a:off x="8237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4" name="任意多边形 160">
              <a:extLst>
                <a:ext uri="{FF2B5EF4-FFF2-40B4-BE49-F238E27FC236}">
                  <a16:creationId xmlns:a16="http://schemas.microsoft.com/office/drawing/2014/main" id="{388548A2-0FDC-F36C-361B-DD77D3995C7A}"/>
                </a:ext>
              </a:extLst>
            </p:cNvPr>
            <p:cNvSpPr/>
            <p:nvPr/>
          </p:nvSpPr>
          <p:spPr>
            <a:xfrm>
              <a:off x="900596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6" name="任意多边形 162">
              <a:extLst>
                <a:ext uri="{FF2B5EF4-FFF2-40B4-BE49-F238E27FC236}">
                  <a16:creationId xmlns:a16="http://schemas.microsoft.com/office/drawing/2014/main" id="{2940A66B-8672-20CE-C837-55F597233A89}"/>
                </a:ext>
              </a:extLst>
            </p:cNvPr>
            <p:cNvSpPr/>
            <p:nvPr/>
          </p:nvSpPr>
          <p:spPr>
            <a:xfrm>
              <a:off x="97743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9" name="任意多边形 123">
              <a:extLst>
                <a:ext uri="{FF2B5EF4-FFF2-40B4-BE49-F238E27FC236}">
                  <a16:creationId xmlns:a16="http://schemas.microsoft.com/office/drawing/2014/main" id="{DFA0A65D-DD5F-6850-DF40-BEA655A87DC4}"/>
                </a:ext>
              </a:extLst>
            </p:cNvPr>
            <p:cNvSpPr/>
            <p:nvPr/>
          </p:nvSpPr>
          <p:spPr>
            <a:xfrm>
              <a:off x="1035785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00" name="任意多边形 127">
              <a:extLst>
                <a:ext uri="{FF2B5EF4-FFF2-40B4-BE49-F238E27FC236}">
                  <a16:creationId xmlns:a16="http://schemas.microsoft.com/office/drawing/2014/main" id="{262352AC-C60E-CB95-F7D1-4DA3D7564681}"/>
                </a:ext>
              </a:extLst>
            </p:cNvPr>
            <p:cNvSpPr/>
            <p:nvPr/>
          </p:nvSpPr>
          <p:spPr>
            <a:xfrm>
              <a:off x="1006898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sp>
        <p:nvSpPr>
          <p:cNvPr id="184" name="图形 182">
            <a:extLst>
              <a:ext uri="{FF2B5EF4-FFF2-40B4-BE49-F238E27FC236}">
                <a16:creationId xmlns:a16="http://schemas.microsoft.com/office/drawing/2014/main" id="{DA8480B7-A052-BECD-8CE1-567BDAA88CED}"/>
              </a:ext>
            </a:extLst>
          </p:cNvPr>
          <p:cNvSpPr/>
          <p:nvPr/>
        </p:nvSpPr>
        <p:spPr>
          <a:xfrm>
            <a:off x="289296" y="4506040"/>
            <a:ext cx="2507012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5" name="图形 182">
            <a:extLst>
              <a:ext uri="{FF2B5EF4-FFF2-40B4-BE49-F238E27FC236}">
                <a16:creationId xmlns:a16="http://schemas.microsoft.com/office/drawing/2014/main" id="{9A48755B-1D56-303E-C3C8-1E45D8BEC166}"/>
              </a:ext>
            </a:extLst>
          </p:cNvPr>
          <p:cNvSpPr/>
          <p:nvPr/>
        </p:nvSpPr>
        <p:spPr>
          <a:xfrm flipH="1">
            <a:off x="9399243" y="4506040"/>
            <a:ext cx="2507008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8" name="组合 457">
            <a:extLst>
              <a:ext uri="{FF2B5EF4-FFF2-40B4-BE49-F238E27FC236}">
                <a16:creationId xmlns:a16="http://schemas.microsoft.com/office/drawing/2014/main" id="{FFB070B0-336D-8201-2247-ABB989C0ADCC}"/>
              </a:ext>
            </a:extLst>
          </p:cNvPr>
          <p:cNvGrpSpPr/>
          <p:nvPr/>
        </p:nvGrpSpPr>
        <p:grpSpPr>
          <a:xfrm>
            <a:off x="6140013" y="2131582"/>
            <a:ext cx="4118768" cy="656748"/>
            <a:chOff x="1594204" y="2023586"/>
            <a:chExt cx="4118768" cy="656748"/>
          </a:xfrm>
        </p:grpSpPr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7D2F5664-2EF0-E8FE-A661-CE7DFEB61BC5}"/>
                </a:ext>
              </a:extLst>
            </p:cNvPr>
            <p:cNvSpPr/>
            <p:nvPr/>
          </p:nvSpPr>
          <p:spPr>
            <a:xfrm rot="10800000" flipV="1">
              <a:off x="1594204" y="2023586"/>
              <a:ext cx="4118768" cy="656748"/>
            </a:xfrm>
            <a:custGeom>
              <a:avLst/>
              <a:gdLst>
                <a:gd name="connsiteX0" fmla="*/ 5975822 w 8804621"/>
                <a:gd name="connsiteY0" fmla="*/ 0 h 1403920"/>
                <a:gd name="connsiteX1" fmla="*/ 5184436 w 8804621"/>
                <a:gd name="connsiteY1" fmla="*/ 0 h 1403920"/>
                <a:gd name="connsiteX2" fmla="*/ 1846085 w 8804621"/>
                <a:gd name="connsiteY2" fmla="*/ 0 h 1403920"/>
                <a:gd name="connsiteX3" fmla="*/ 1329304 w 8804621"/>
                <a:gd name="connsiteY3" fmla="*/ 0 h 1403920"/>
                <a:gd name="connsiteX4" fmla="*/ 1280754 w 8804621"/>
                <a:gd name="connsiteY4" fmla="*/ 0 h 1403920"/>
                <a:gd name="connsiteX5" fmla="*/ 1054699 w 8804621"/>
                <a:gd name="connsiteY5" fmla="*/ 0 h 1403920"/>
                <a:gd name="connsiteX6" fmla="*/ 537918 w 8804621"/>
                <a:gd name="connsiteY6" fmla="*/ 0 h 1403920"/>
                <a:gd name="connsiteX7" fmla="*/ 489368 w 8804621"/>
                <a:gd name="connsiteY7" fmla="*/ 0 h 1403920"/>
                <a:gd name="connsiteX8" fmla="*/ 460790 w 8804621"/>
                <a:gd name="connsiteY8" fmla="*/ 19466 h 1403920"/>
                <a:gd name="connsiteX9" fmla="*/ 370985 w 8804621"/>
                <a:gd name="connsiteY9" fmla="*/ 90426 h 1403920"/>
                <a:gd name="connsiteX10" fmla="*/ 349622 w 8804621"/>
                <a:gd name="connsiteY10" fmla="*/ 208295 h 1403920"/>
                <a:gd name="connsiteX11" fmla="*/ 157359 w 8804621"/>
                <a:gd name="connsiteY11" fmla="*/ 321037 h 1403920"/>
                <a:gd name="connsiteX12" fmla="*/ 135994 w 8804621"/>
                <a:gd name="connsiteY12" fmla="*/ 515778 h 1403920"/>
                <a:gd name="connsiteX13" fmla="*/ 19836 w 8804621"/>
                <a:gd name="connsiteY13" fmla="*/ 688736 h 1403920"/>
                <a:gd name="connsiteX14" fmla="*/ 0 w 8804621"/>
                <a:gd name="connsiteY14" fmla="*/ 701398 h 1403920"/>
                <a:gd name="connsiteX15" fmla="*/ 19836 w 8804621"/>
                <a:gd name="connsiteY15" fmla="*/ 714059 h 1403920"/>
                <a:gd name="connsiteX16" fmla="*/ 135994 w 8804621"/>
                <a:gd name="connsiteY16" fmla="*/ 887017 h 1403920"/>
                <a:gd name="connsiteX17" fmla="*/ 157359 w 8804621"/>
                <a:gd name="connsiteY17" fmla="*/ 1081758 h 1403920"/>
                <a:gd name="connsiteX18" fmla="*/ 349622 w 8804621"/>
                <a:gd name="connsiteY18" fmla="*/ 1194502 h 1403920"/>
                <a:gd name="connsiteX19" fmla="*/ 370985 w 8804621"/>
                <a:gd name="connsiteY19" fmla="*/ 1312371 h 1403920"/>
                <a:gd name="connsiteX20" fmla="*/ 460790 w 8804621"/>
                <a:gd name="connsiteY20" fmla="*/ 1383329 h 1403920"/>
                <a:gd name="connsiteX21" fmla="*/ 489368 w 8804621"/>
                <a:gd name="connsiteY21" fmla="*/ 1402795 h 1403920"/>
                <a:gd name="connsiteX22" fmla="*/ 537918 w 8804621"/>
                <a:gd name="connsiteY22" fmla="*/ 1402795 h 1403920"/>
                <a:gd name="connsiteX23" fmla="*/ 1054699 w 8804621"/>
                <a:gd name="connsiteY23" fmla="*/ 1402795 h 1403920"/>
                <a:gd name="connsiteX24" fmla="*/ 1280754 w 8804621"/>
                <a:gd name="connsiteY24" fmla="*/ 1402795 h 1403920"/>
                <a:gd name="connsiteX25" fmla="*/ 1329304 w 8804621"/>
                <a:gd name="connsiteY25" fmla="*/ 1402795 h 1403920"/>
                <a:gd name="connsiteX26" fmla="*/ 1846085 w 8804621"/>
                <a:gd name="connsiteY26" fmla="*/ 1402795 h 1403920"/>
                <a:gd name="connsiteX27" fmla="*/ 2828799 w 8804621"/>
                <a:gd name="connsiteY27" fmla="*/ 1402795 h 1403920"/>
                <a:gd name="connsiteX28" fmla="*/ 2828799 w 8804621"/>
                <a:gd name="connsiteY28" fmla="*/ 1403920 h 1403920"/>
                <a:gd name="connsiteX29" fmla="*/ 3620185 w 8804621"/>
                <a:gd name="connsiteY29" fmla="*/ 1403920 h 1403920"/>
                <a:gd name="connsiteX30" fmla="*/ 6958535 w 8804621"/>
                <a:gd name="connsiteY30" fmla="*/ 1403920 h 1403920"/>
                <a:gd name="connsiteX31" fmla="*/ 7475317 w 8804621"/>
                <a:gd name="connsiteY31" fmla="*/ 1403920 h 1403920"/>
                <a:gd name="connsiteX32" fmla="*/ 7523867 w 8804621"/>
                <a:gd name="connsiteY32" fmla="*/ 1403920 h 1403920"/>
                <a:gd name="connsiteX33" fmla="*/ 7749922 w 8804621"/>
                <a:gd name="connsiteY33" fmla="*/ 1403920 h 1403920"/>
                <a:gd name="connsiteX34" fmla="*/ 8266703 w 8804621"/>
                <a:gd name="connsiteY34" fmla="*/ 1403920 h 1403920"/>
                <a:gd name="connsiteX35" fmla="*/ 8315253 w 8804621"/>
                <a:gd name="connsiteY35" fmla="*/ 1403920 h 1403920"/>
                <a:gd name="connsiteX36" fmla="*/ 8343832 w 8804621"/>
                <a:gd name="connsiteY36" fmla="*/ 1384454 h 1403920"/>
                <a:gd name="connsiteX37" fmla="*/ 8433636 w 8804621"/>
                <a:gd name="connsiteY37" fmla="*/ 1313494 h 1403920"/>
                <a:gd name="connsiteX38" fmla="*/ 8455000 w 8804621"/>
                <a:gd name="connsiteY38" fmla="*/ 1195625 h 1403920"/>
                <a:gd name="connsiteX39" fmla="*/ 8647264 w 8804621"/>
                <a:gd name="connsiteY39" fmla="*/ 1082883 h 1403920"/>
                <a:gd name="connsiteX40" fmla="*/ 8668627 w 8804621"/>
                <a:gd name="connsiteY40" fmla="*/ 888142 h 1403920"/>
                <a:gd name="connsiteX41" fmla="*/ 8784785 w 8804621"/>
                <a:gd name="connsiteY41" fmla="*/ 715184 h 1403920"/>
                <a:gd name="connsiteX42" fmla="*/ 8804621 w 8804621"/>
                <a:gd name="connsiteY42" fmla="*/ 702522 h 1403920"/>
                <a:gd name="connsiteX43" fmla="*/ 8784785 w 8804621"/>
                <a:gd name="connsiteY43" fmla="*/ 689861 h 1403920"/>
                <a:gd name="connsiteX44" fmla="*/ 8668627 w 8804621"/>
                <a:gd name="connsiteY44" fmla="*/ 516903 h 1403920"/>
                <a:gd name="connsiteX45" fmla="*/ 8647264 w 8804621"/>
                <a:gd name="connsiteY45" fmla="*/ 322162 h 1403920"/>
                <a:gd name="connsiteX46" fmla="*/ 8455000 w 8804621"/>
                <a:gd name="connsiteY46" fmla="*/ 209420 h 1403920"/>
                <a:gd name="connsiteX47" fmla="*/ 8433636 w 8804621"/>
                <a:gd name="connsiteY47" fmla="*/ 91549 h 1403920"/>
                <a:gd name="connsiteX48" fmla="*/ 8343832 w 8804621"/>
                <a:gd name="connsiteY48" fmla="*/ 20591 h 1403920"/>
                <a:gd name="connsiteX49" fmla="*/ 8315253 w 8804621"/>
                <a:gd name="connsiteY49" fmla="*/ 1125 h 1403920"/>
                <a:gd name="connsiteX50" fmla="*/ 8266703 w 8804621"/>
                <a:gd name="connsiteY50" fmla="*/ 1125 h 1403920"/>
                <a:gd name="connsiteX51" fmla="*/ 7749922 w 8804621"/>
                <a:gd name="connsiteY51" fmla="*/ 1125 h 1403920"/>
                <a:gd name="connsiteX52" fmla="*/ 7523867 w 8804621"/>
                <a:gd name="connsiteY52" fmla="*/ 1125 h 1403920"/>
                <a:gd name="connsiteX53" fmla="*/ 7475317 w 8804621"/>
                <a:gd name="connsiteY53" fmla="*/ 1125 h 1403920"/>
                <a:gd name="connsiteX54" fmla="*/ 6958535 w 8804621"/>
                <a:gd name="connsiteY54" fmla="*/ 1125 h 1403920"/>
                <a:gd name="connsiteX55" fmla="*/ 5975822 w 8804621"/>
                <a:gd name="connsiteY55" fmla="*/ 1125 h 140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04621" h="1403920">
                  <a:moveTo>
                    <a:pt x="5975822" y="0"/>
                  </a:moveTo>
                  <a:lnTo>
                    <a:pt x="5184436" y="0"/>
                  </a:lnTo>
                  <a:lnTo>
                    <a:pt x="1846085" y="0"/>
                  </a:lnTo>
                  <a:lnTo>
                    <a:pt x="1329304" y="0"/>
                  </a:lnTo>
                  <a:lnTo>
                    <a:pt x="1280754" y="0"/>
                  </a:lnTo>
                  <a:lnTo>
                    <a:pt x="1054699" y="0"/>
                  </a:lnTo>
                  <a:lnTo>
                    <a:pt x="537918" y="0"/>
                  </a:lnTo>
                  <a:lnTo>
                    <a:pt x="489368" y="0"/>
                  </a:lnTo>
                  <a:lnTo>
                    <a:pt x="460790" y="19466"/>
                  </a:lnTo>
                  <a:cubicBezTo>
                    <a:pt x="428880" y="39570"/>
                    <a:pt x="395986" y="57897"/>
                    <a:pt x="370985" y="90426"/>
                  </a:cubicBezTo>
                  <a:cubicBezTo>
                    <a:pt x="342813" y="127190"/>
                    <a:pt x="356743" y="169005"/>
                    <a:pt x="349622" y="208295"/>
                  </a:cubicBezTo>
                  <a:cubicBezTo>
                    <a:pt x="285533" y="245874"/>
                    <a:pt x="217938" y="245584"/>
                    <a:pt x="157359" y="321037"/>
                  </a:cubicBezTo>
                  <a:cubicBezTo>
                    <a:pt x="122170" y="388476"/>
                    <a:pt x="143117" y="450864"/>
                    <a:pt x="135994" y="515778"/>
                  </a:cubicBezTo>
                  <a:cubicBezTo>
                    <a:pt x="126518" y="574746"/>
                    <a:pt x="76034" y="647642"/>
                    <a:pt x="19836" y="688736"/>
                  </a:cubicBezTo>
                  <a:lnTo>
                    <a:pt x="0" y="701398"/>
                  </a:lnTo>
                  <a:lnTo>
                    <a:pt x="19836" y="714059"/>
                  </a:lnTo>
                  <a:cubicBezTo>
                    <a:pt x="76034" y="755153"/>
                    <a:pt x="126518" y="828049"/>
                    <a:pt x="135994" y="887017"/>
                  </a:cubicBezTo>
                  <a:cubicBezTo>
                    <a:pt x="143117" y="951931"/>
                    <a:pt x="122170" y="1014319"/>
                    <a:pt x="157359" y="1081758"/>
                  </a:cubicBezTo>
                  <a:cubicBezTo>
                    <a:pt x="217938" y="1157211"/>
                    <a:pt x="285533" y="1156921"/>
                    <a:pt x="349622" y="1194502"/>
                  </a:cubicBezTo>
                  <a:cubicBezTo>
                    <a:pt x="356743" y="1233790"/>
                    <a:pt x="342813" y="1275605"/>
                    <a:pt x="370985" y="1312371"/>
                  </a:cubicBezTo>
                  <a:cubicBezTo>
                    <a:pt x="395986" y="1344900"/>
                    <a:pt x="428880" y="1363227"/>
                    <a:pt x="460790" y="1383329"/>
                  </a:cubicBezTo>
                  <a:lnTo>
                    <a:pt x="489368" y="1402795"/>
                  </a:lnTo>
                  <a:lnTo>
                    <a:pt x="537918" y="1402795"/>
                  </a:lnTo>
                  <a:lnTo>
                    <a:pt x="1054699" y="1402795"/>
                  </a:lnTo>
                  <a:lnTo>
                    <a:pt x="1280754" y="1402795"/>
                  </a:lnTo>
                  <a:lnTo>
                    <a:pt x="1329304" y="1402795"/>
                  </a:lnTo>
                  <a:lnTo>
                    <a:pt x="1846085" y="1402795"/>
                  </a:lnTo>
                  <a:lnTo>
                    <a:pt x="2828799" y="1402795"/>
                  </a:lnTo>
                  <a:lnTo>
                    <a:pt x="2828799" y="1403920"/>
                  </a:lnTo>
                  <a:lnTo>
                    <a:pt x="3620185" y="1403920"/>
                  </a:lnTo>
                  <a:lnTo>
                    <a:pt x="6958535" y="1403920"/>
                  </a:lnTo>
                  <a:lnTo>
                    <a:pt x="7475317" y="1403920"/>
                  </a:lnTo>
                  <a:lnTo>
                    <a:pt x="7523867" y="1403920"/>
                  </a:lnTo>
                  <a:lnTo>
                    <a:pt x="7749922" y="1403920"/>
                  </a:lnTo>
                  <a:lnTo>
                    <a:pt x="8266703" y="1403920"/>
                  </a:lnTo>
                  <a:lnTo>
                    <a:pt x="8315253" y="1403920"/>
                  </a:lnTo>
                  <a:lnTo>
                    <a:pt x="8343832" y="1384454"/>
                  </a:lnTo>
                  <a:cubicBezTo>
                    <a:pt x="8375739" y="1364350"/>
                    <a:pt x="8408635" y="1346023"/>
                    <a:pt x="8433636" y="1313494"/>
                  </a:cubicBezTo>
                  <a:cubicBezTo>
                    <a:pt x="8461807" y="1276730"/>
                    <a:pt x="8447879" y="1234916"/>
                    <a:pt x="8455000" y="1195625"/>
                  </a:cubicBezTo>
                  <a:cubicBezTo>
                    <a:pt x="8519088" y="1158044"/>
                    <a:pt x="8586683" y="1158337"/>
                    <a:pt x="8647264" y="1082883"/>
                  </a:cubicBezTo>
                  <a:cubicBezTo>
                    <a:pt x="8682451" y="1015444"/>
                    <a:pt x="8661506" y="953056"/>
                    <a:pt x="8668627" y="888142"/>
                  </a:cubicBezTo>
                  <a:cubicBezTo>
                    <a:pt x="8678103" y="829174"/>
                    <a:pt x="8728587" y="756278"/>
                    <a:pt x="8784785" y="715184"/>
                  </a:cubicBezTo>
                  <a:lnTo>
                    <a:pt x="8804621" y="702522"/>
                  </a:lnTo>
                  <a:lnTo>
                    <a:pt x="8784785" y="689861"/>
                  </a:lnTo>
                  <a:cubicBezTo>
                    <a:pt x="8728587" y="648767"/>
                    <a:pt x="8678103" y="575871"/>
                    <a:pt x="8668627" y="516903"/>
                  </a:cubicBezTo>
                  <a:cubicBezTo>
                    <a:pt x="8661506" y="451989"/>
                    <a:pt x="8682451" y="389601"/>
                    <a:pt x="8647264" y="322162"/>
                  </a:cubicBezTo>
                  <a:cubicBezTo>
                    <a:pt x="8586683" y="246709"/>
                    <a:pt x="8519088" y="246999"/>
                    <a:pt x="8455000" y="209420"/>
                  </a:cubicBezTo>
                  <a:cubicBezTo>
                    <a:pt x="8447879" y="170130"/>
                    <a:pt x="8461807" y="128315"/>
                    <a:pt x="8433636" y="91549"/>
                  </a:cubicBezTo>
                  <a:cubicBezTo>
                    <a:pt x="8408635" y="59022"/>
                    <a:pt x="8375739" y="40693"/>
                    <a:pt x="8343832" y="20591"/>
                  </a:cubicBezTo>
                  <a:lnTo>
                    <a:pt x="8315253" y="1125"/>
                  </a:lnTo>
                  <a:lnTo>
                    <a:pt x="8266703" y="1125"/>
                  </a:lnTo>
                  <a:lnTo>
                    <a:pt x="7749922" y="1125"/>
                  </a:lnTo>
                  <a:lnTo>
                    <a:pt x="7523867" y="1125"/>
                  </a:lnTo>
                  <a:lnTo>
                    <a:pt x="7475317" y="1125"/>
                  </a:lnTo>
                  <a:lnTo>
                    <a:pt x="6958535" y="1125"/>
                  </a:lnTo>
                  <a:lnTo>
                    <a:pt x="5975822" y="1125"/>
                  </a:ln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54" name="文本框 453">
              <a:extLst>
                <a:ext uri="{FF2B5EF4-FFF2-40B4-BE49-F238E27FC236}">
                  <a16:creationId xmlns:a16="http://schemas.microsoft.com/office/drawing/2014/main" id="{561F6192-266A-F2A0-A632-8FE705EAA1ED}"/>
                </a:ext>
              </a:extLst>
            </p:cNvPr>
            <p:cNvSpPr txBox="1"/>
            <p:nvPr/>
          </p:nvSpPr>
          <p:spPr>
            <a:xfrm>
              <a:off x="2659429" y="2169329"/>
              <a:ext cx="198831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FFEFCB"/>
                  </a:solidFill>
                </a:rPr>
                <a:t>添加标题文本</a:t>
              </a: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A570DB66-0881-8B87-9F2D-F655EC8FA3D0}"/>
              </a:ext>
            </a:extLst>
          </p:cNvPr>
          <p:cNvSpPr txBox="1"/>
          <p:nvPr/>
        </p:nvSpPr>
        <p:spPr>
          <a:xfrm>
            <a:off x="1125697" y="1396404"/>
            <a:ext cx="3134191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blipFill>
                  <a:blip r:embed="rId4"/>
                  <a:tile tx="0" ty="0" sx="100000" sy="100000" flip="none" algn="tl"/>
                </a:blipFill>
                <a:latin typeface="微米有行" pitchFamily="2" charset="-128"/>
                <a:ea typeface="微米有行" pitchFamily="2" charset="-128"/>
              </a:rPr>
              <a:t>03</a:t>
            </a:r>
            <a:endParaRPr lang="zh-CN" altLang="en-US" sz="19900" dirty="0">
              <a:blipFill>
                <a:blip r:embed="rId4"/>
                <a:tile tx="0" ty="0" sx="100000" sy="100000" flip="none" algn="tl"/>
              </a:blip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94B8303C-1A79-2C21-B937-E5C8E8ADEC4C}"/>
              </a:ext>
            </a:extLst>
          </p:cNvPr>
          <p:cNvSpPr txBox="1"/>
          <p:nvPr/>
        </p:nvSpPr>
        <p:spPr>
          <a:xfrm>
            <a:off x="6205172" y="2964359"/>
            <a:ext cx="5070329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507" name="组合 506">
            <a:extLst>
              <a:ext uri="{FF2B5EF4-FFF2-40B4-BE49-F238E27FC236}">
                <a16:creationId xmlns:a16="http://schemas.microsoft.com/office/drawing/2014/main" id="{03B3F74B-962D-8B60-ECE5-CC893B8618AA}"/>
              </a:ext>
            </a:extLst>
          </p:cNvPr>
          <p:cNvGrpSpPr/>
          <p:nvPr/>
        </p:nvGrpSpPr>
        <p:grpSpPr>
          <a:xfrm>
            <a:off x="4559300" y="4705132"/>
            <a:ext cx="2997200" cy="1539526"/>
            <a:chOff x="4597400" y="561942"/>
            <a:chExt cx="2997200" cy="1539526"/>
          </a:xfrm>
        </p:grpSpPr>
        <p:grpSp>
          <p:nvGrpSpPr>
            <p:cNvPr id="508" name="组合 507">
              <a:extLst>
                <a:ext uri="{FF2B5EF4-FFF2-40B4-BE49-F238E27FC236}">
                  <a16:creationId xmlns:a16="http://schemas.microsoft.com/office/drawing/2014/main" id="{85DAC968-EF94-6DD6-D672-ABF8B506C891}"/>
                </a:ext>
              </a:extLst>
            </p:cNvPr>
            <p:cNvGrpSpPr/>
            <p:nvPr/>
          </p:nvGrpSpPr>
          <p:grpSpPr>
            <a:xfrm>
              <a:off x="4597400" y="732563"/>
              <a:ext cx="2997200" cy="1368905"/>
              <a:chOff x="2157546" y="1610640"/>
              <a:chExt cx="7751416" cy="3540288"/>
            </a:xfrm>
            <a:gradFill>
              <a:gsLst>
                <a:gs pos="100000">
                  <a:srgbClr val="D00000"/>
                </a:gs>
                <a:gs pos="0">
                  <a:srgbClr val="CE0000"/>
                </a:gs>
              </a:gsLst>
              <a:lin ang="5400000" scaled="1"/>
            </a:gradFill>
          </p:grpSpPr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D8BF4917-059A-3FE0-FF3C-1AEE03E12B03}"/>
                  </a:ext>
                </a:extLst>
              </p:cNvPr>
              <p:cNvSpPr/>
              <p:nvPr/>
            </p:nvSpPr>
            <p:spPr>
              <a:xfrm flipV="1">
                <a:off x="2157546" y="1654103"/>
                <a:ext cx="3304943" cy="2713739"/>
              </a:xfrm>
              <a:custGeom>
                <a:avLst/>
                <a:gdLst>
                  <a:gd name="connsiteX0" fmla="*/ 293937 w 1151000"/>
                  <a:gd name="connsiteY0" fmla="*/ 976203 h 993611"/>
                  <a:gd name="connsiteX1" fmla="*/ 310945 w 1151000"/>
                  <a:gd name="connsiteY1" fmla="*/ 903072 h 993611"/>
                  <a:gd name="connsiteX2" fmla="*/ 331353 w 1151000"/>
                  <a:gd name="connsiteY2" fmla="*/ 833342 h 993611"/>
                  <a:gd name="connsiteX3" fmla="*/ 344959 w 1151000"/>
                  <a:gd name="connsiteY3" fmla="*/ 812933 h 993611"/>
                  <a:gd name="connsiteX4" fmla="*/ 202949 w 1151000"/>
                  <a:gd name="connsiteY4" fmla="*/ 719394 h 993611"/>
                  <a:gd name="connsiteX5" fmla="*/ 214854 w 1151000"/>
                  <a:gd name="connsiteY5" fmla="*/ 645412 h 993611"/>
                  <a:gd name="connsiteX6" fmla="*/ 299040 w 1151000"/>
                  <a:gd name="connsiteY6" fmla="*/ 718543 h 993611"/>
                  <a:gd name="connsiteX7" fmla="*/ 378973 w 1151000"/>
                  <a:gd name="connsiteY7" fmla="*/ 785722 h 993611"/>
                  <a:gd name="connsiteX8" fmla="*/ 309244 w 1151000"/>
                  <a:gd name="connsiteY8" fmla="*/ 692182 h 993611"/>
                  <a:gd name="connsiteX9" fmla="*/ 268427 w 1151000"/>
                  <a:gd name="connsiteY9" fmla="*/ 588438 h 993611"/>
                  <a:gd name="connsiteX10" fmla="*/ 162131 w 1151000"/>
                  <a:gd name="connsiteY10" fmla="*/ 496599 h 993611"/>
                  <a:gd name="connsiteX11" fmla="*/ 64340 w 1151000"/>
                  <a:gd name="connsiteY11" fmla="*/ 419216 h 993611"/>
                  <a:gd name="connsiteX12" fmla="*/ 37128 w 1151000"/>
                  <a:gd name="connsiteY12" fmla="*/ 397957 h 993611"/>
                  <a:gd name="connsiteX13" fmla="*/ 23522 w 1151000"/>
                  <a:gd name="connsiteY13" fmla="*/ 328227 h 993611"/>
                  <a:gd name="connsiteX14" fmla="*/ 164682 w 1151000"/>
                  <a:gd name="connsiteY14" fmla="*/ 289111 h 993611"/>
                  <a:gd name="connsiteX15" fmla="*/ 238664 w 1151000"/>
                  <a:gd name="connsiteY15" fmla="*/ 364793 h 993611"/>
                  <a:gd name="connsiteX16" fmla="*/ 247167 w 1151000"/>
                  <a:gd name="connsiteY16" fmla="*/ 381800 h 993611"/>
                  <a:gd name="connsiteX17" fmla="*/ 243766 w 1151000"/>
                  <a:gd name="connsiteY17" fmla="*/ 295063 h 993611"/>
                  <a:gd name="connsiteX18" fmla="*/ 217405 w 1151000"/>
                  <a:gd name="connsiteY18" fmla="*/ 152203 h 993611"/>
                  <a:gd name="connsiteX19" fmla="*/ 199547 w 1151000"/>
                  <a:gd name="connsiteY19" fmla="*/ 74820 h 993611"/>
                  <a:gd name="connsiteX20" fmla="*/ 211452 w 1151000"/>
                  <a:gd name="connsiteY20" fmla="*/ 47608 h 993611"/>
                  <a:gd name="connsiteX21" fmla="*/ 250569 w 1151000"/>
                  <a:gd name="connsiteY21" fmla="*/ 16995 h 993611"/>
                  <a:gd name="connsiteX22" fmla="*/ 317747 w 1151000"/>
                  <a:gd name="connsiteY22" fmla="*/ 6791 h 993611"/>
                  <a:gd name="connsiteX23" fmla="*/ 327101 w 1151000"/>
                  <a:gd name="connsiteY23" fmla="*/ 21247 h 993611"/>
                  <a:gd name="connsiteX24" fmla="*/ 344959 w 1151000"/>
                  <a:gd name="connsiteY24" fmla="*/ 198973 h 993611"/>
                  <a:gd name="connsiteX25" fmla="*/ 361966 w 1151000"/>
                  <a:gd name="connsiteY25" fmla="*/ 190469 h 993611"/>
                  <a:gd name="connsiteX26" fmla="*/ 382375 w 1151000"/>
                  <a:gd name="connsiteY26" fmla="*/ 177714 h 993611"/>
                  <a:gd name="connsiteX27" fmla="*/ 419791 w 1151000"/>
                  <a:gd name="connsiteY27" fmla="*/ 147951 h 993611"/>
                  <a:gd name="connsiteX28" fmla="*/ 476765 w 1151000"/>
                  <a:gd name="connsiteY28" fmla="*/ 141998 h 993611"/>
                  <a:gd name="connsiteX29" fmla="*/ 494623 w 1151000"/>
                  <a:gd name="connsiteY29" fmla="*/ 415815 h 993611"/>
                  <a:gd name="connsiteX30" fmla="*/ 562652 w 1151000"/>
                  <a:gd name="connsiteY30" fmla="*/ 616500 h 993611"/>
                  <a:gd name="connsiteX31" fmla="*/ 587312 w 1151000"/>
                  <a:gd name="connsiteY31" fmla="*/ 664120 h 993611"/>
                  <a:gd name="connsiteX32" fmla="*/ 619626 w 1151000"/>
                  <a:gd name="connsiteY32" fmla="*/ 710890 h 993611"/>
                  <a:gd name="connsiteX33" fmla="*/ 638334 w 1151000"/>
                  <a:gd name="connsiteY33" fmla="*/ 650514 h 993611"/>
                  <a:gd name="connsiteX34" fmla="*/ 576257 w 1151000"/>
                  <a:gd name="connsiteY34" fmla="*/ 269553 h 993611"/>
                  <a:gd name="connsiteX35" fmla="*/ 719968 w 1151000"/>
                  <a:gd name="connsiteY35" fmla="*/ 28900 h 993611"/>
                  <a:gd name="connsiteX36" fmla="*/ 744629 w 1151000"/>
                  <a:gd name="connsiteY36" fmla="*/ 22948 h 993611"/>
                  <a:gd name="connsiteX37" fmla="*/ 755684 w 1151000"/>
                  <a:gd name="connsiteY37" fmla="*/ 22097 h 993611"/>
                  <a:gd name="connsiteX38" fmla="*/ 848373 w 1151000"/>
                  <a:gd name="connsiteY38" fmla="*/ 45057 h 993611"/>
                  <a:gd name="connsiteX39" fmla="*/ 855176 w 1151000"/>
                  <a:gd name="connsiteY39" fmla="*/ 50159 h 993611"/>
                  <a:gd name="connsiteX40" fmla="*/ 865380 w 1151000"/>
                  <a:gd name="connsiteY40" fmla="*/ 56962 h 993611"/>
                  <a:gd name="connsiteX41" fmla="*/ 890041 w 1151000"/>
                  <a:gd name="connsiteY41" fmla="*/ 68017 h 993611"/>
                  <a:gd name="connsiteX42" fmla="*/ 920654 w 1151000"/>
                  <a:gd name="connsiteY42" fmla="*/ 80772 h 993611"/>
                  <a:gd name="connsiteX43" fmla="*/ 940212 w 1151000"/>
                  <a:gd name="connsiteY43" fmla="*/ 83323 h 993611"/>
                  <a:gd name="connsiteX44" fmla="*/ 971675 w 1151000"/>
                  <a:gd name="connsiteY44" fmla="*/ 102882 h 993611"/>
                  <a:gd name="connsiteX45" fmla="*/ 1003139 w 1151000"/>
                  <a:gd name="connsiteY45" fmla="*/ 107134 h 993611"/>
                  <a:gd name="connsiteX46" fmla="*/ 1007391 w 1151000"/>
                  <a:gd name="connsiteY46" fmla="*/ 107134 h 993611"/>
                  <a:gd name="connsiteX47" fmla="*/ 1055011 w 1151000"/>
                  <a:gd name="connsiteY47" fmla="*/ 130944 h 993611"/>
                  <a:gd name="connsiteX48" fmla="*/ 1101781 w 1151000"/>
                  <a:gd name="connsiteY48" fmla="*/ 152203 h 993611"/>
                  <a:gd name="connsiteX49" fmla="*/ 1118788 w 1151000"/>
                  <a:gd name="connsiteY49" fmla="*/ 164958 h 993611"/>
                  <a:gd name="connsiteX50" fmla="*/ 1135795 w 1151000"/>
                  <a:gd name="connsiteY50" fmla="*/ 271253 h 993611"/>
                  <a:gd name="connsiteX51" fmla="*/ 1104332 w 1151000"/>
                  <a:gd name="connsiteY51" fmla="*/ 282308 h 993611"/>
                  <a:gd name="connsiteX52" fmla="*/ 1015894 w 1151000"/>
                  <a:gd name="connsiteY52" fmla="*/ 318023 h 993611"/>
                  <a:gd name="connsiteX53" fmla="*/ 981029 w 1151000"/>
                  <a:gd name="connsiteY53" fmla="*/ 322275 h 993611"/>
                  <a:gd name="connsiteX54" fmla="*/ 982730 w 1151000"/>
                  <a:gd name="connsiteY54" fmla="*/ 316322 h 993611"/>
                  <a:gd name="connsiteX55" fmla="*/ 1038004 w 1151000"/>
                  <a:gd name="connsiteY55" fmla="*/ 269553 h 993611"/>
                  <a:gd name="connsiteX56" fmla="*/ 1072018 w 1151000"/>
                  <a:gd name="connsiteY56" fmla="*/ 238940 h 993611"/>
                  <a:gd name="connsiteX57" fmla="*/ 1020996 w 1151000"/>
                  <a:gd name="connsiteY57" fmla="*/ 215980 h 993611"/>
                  <a:gd name="connsiteX58" fmla="*/ 702961 w 1151000"/>
                  <a:gd name="connsiteY58" fmla="*/ 108834 h 993611"/>
                  <a:gd name="connsiteX59" fmla="*/ 771840 w 1151000"/>
                  <a:gd name="connsiteY59" fmla="*/ 160706 h 993611"/>
                  <a:gd name="connsiteX60" fmla="*/ 793100 w 1151000"/>
                  <a:gd name="connsiteY60" fmla="*/ 173462 h 993611"/>
                  <a:gd name="connsiteX61" fmla="*/ 813508 w 1151000"/>
                  <a:gd name="connsiteY61" fmla="*/ 181965 h 993611"/>
                  <a:gd name="connsiteX62" fmla="*/ 821161 w 1151000"/>
                  <a:gd name="connsiteY62" fmla="*/ 185367 h 993611"/>
                  <a:gd name="connsiteX63" fmla="*/ 867931 w 1151000"/>
                  <a:gd name="connsiteY63" fmla="*/ 207476 h 993611"/>
                  <a:gd name="connsiteX64" fmla="*/ 915552 w 1151000"/>
                  <a:gd name="connsiteY64" fmla="*/ 231286 h 993611"/>
                  <a:gd name="connsiteX65" fmla="*/ 902796 w 1151000"/>
                  <a:gd name="connsiteY65" fmla="*/ 286560 h 993611"/>
                  <a:gd name="connsiteX66" fmla="*/ 791399 w 1151000"/>
                  <a:gd name="connsiteY66" fmla="*/ 293363 h 993611"/>
                  <a:gd name="connsiteX67" fmla="*/ 807556 w 1151000"/>
                  <a:gd name="connsiteY67" fmla="*/ 323125 h 993611"/>
                  <a:gd name="connsiteX68" fmla="*/ 861128 w 1151000"/>
                  <a:gd name="connsiteY68" fmla="*/ 364793 h 993611"/>
                  <a:gd name="connsiteX69" fmla="*/ 850074 w 1151000"/>
                  <a:gd name="connsiteY69" fmla="*/ 392855 h 993611"/>
                  <a:gd name="connsiteX70" fmla="*/ 789698 w 1151000"/>
                  <a:gd name="connsiteY70" fmla="*/ 416665 h 993611"/>
                  <a:gd name="connsiteX71" fmla="*/ 852625 w 1151000"/>
                  <a:gd name="connsiteY71" fmla="*/ 490647 h 993611"/>
                  <a:gd name="connsiteX72" fmla="*/ 797351 w 1151000"/>
                  <a:gd name="connsiteY72" fmla="*/ 557825 h 993611"/>
                  <a:gd name="connsiteX73" fmla="*/ 722520 w 1151000"/>
                  <a:gd name="connsiteY73" fmla="*/ 454081 h 993611"/>
                  <a:gd name="connsiteX74" fmla="*/ 726771 w 1151000"/>
                  <a:gd name="connsiteY74" fmla="*/ 428570 h 993611"/>
                  <a:gd name="connsiteX75" fmla="*/ 742928 w 1151000"/>
                  <a:gd name="connsiteY75" fmla="*/ 359691 h 993611"/>
                  <a:gd name="connsiteX76" fmla="*/ 743779 w 1151000"/>
                  <a:gd name="connsiteY76" fmla="*/ 325676 h 993611"/>
                  <a:gd name="connsiteX77" fmla="*/ 740377 w 1151000"/>
                  <a:gd name="connsiteY77" fmla="*/ 228735 h 993611"/>
                  <a:gd name="connsiteX78" fmla="*/ 714866 w 1151000"/>
                  <a:gd name="connsiteY78" fmla="*/ 180265 h 993611"/>
                  <a:gd name="connsiteX79" fmla="*/ 685104 w 1151000"/>
                  <a:gd name="connsiteY79" fmla="*/ 130944 h 993611"/>
                  <a:gd name="connsiteX80" fmla="*/ 688505 w 1151000"/>
                  <a:gd name="connsiteY80" fmla="*/ 123290 h 993611"/>
                  <a:gd name="connsiteX81" fmla="*/ 676600 w 1151000"/>
                  <a:gd name="connsiteY81" fmla="*/ 109685 h 993611"/>
                  <a:gd name="connsiteX82" fmla="*/ 655341 w 1151000"/>
                  <a:gd name="connsiteY82" fmla="*/ 168360 h 993611"/>
                  <a:gd name="connsiteX83" fmla="*/ 653640 w 1151000"/>
                  <a:gd name="connsiteY83" fmla="*/ 177714 h 993611"/>
                  <a:gd name="connsiteX84" fmla="*/ 645137 w 1151000"/>
                  <a:gd name="connsiteY84" fmla="*/ 205775 h 993611"/>
                  <a:gd name="connsiteX85" fmla="*/ 651940 w 1151000"/>
                  <a:gd name="connsiteY85" fmla="*/ 215980 h 993611"/>
                  <a:gd name="connsiteX86" fmla="*/ 655341 w 1151000"/>
                  <a:gd name="connsiteY86" fmla="*/ 231286 h 993611"/>
                  <a:gd name="connsiteX87" fmla="*/ 657892 w 1151000"/>
                  <a:gd name="connsiteY87" fmla="*/ 273804 h 993611"/>
                  <a:gd name="connsiteX88" fmla="*/ 671498 w 1151000"/>
                  <a:gd name="connsiteY88" fmla="*/ 343534 h 993611"/>
                  <a:gd name="connsiteX89" fmla="*/ 697859 w 1151000"/>
                  <a:gd name="connsiteY89" fmla="*/ 524661 h 993611"/>
                  <a:gd name="connsiteX90" fmla="*/ 777793 w 1151000"/>
                  <a:gd name="connsiteY90" fmla="*/ 583336 h 993611"/>
                  <a:gd name="connsiteX91" fmla="*/ 857727 w 1151000"/>
                  <a:gd name="connsiteY91" fmla="*/ 645412 h 993611"/>
                  <a:gd name="connsiteX92" fmla="*/ 853475 w 1151000"/>
                  <a:gd name="connsiteY92" fmla="*/ 662420 h 993611"/>
                  <a:gd name="connsiteX93" fmla="*/ 853475 w 1151000"/>
                  <a:gd name="connsiteY93" fmla="*/ 673474 h 993611"/>
                  <a:gd name="connsiteX94" fmla="*/ 811807 w 1151000"/>
                  <a:gd name="connsiteY94" fmla="*/ 700686 h 993611"/>
                  <a:gd name="connsiteX95" fmla="*/ 906198 w 1151000"/>
                  <a:gd name="connsiteY95" fmla="*/ 842696 h 993611"/>
                  <a:gd name="connsiteX96" fmla="*/ 909599 w 1151000"/>
                  <a:gd name="connsiteY96" fmla="*/ 916678 h 993611"/>
                  <a:gd name="connsiteX97" fmla="*/ 822012 w 1151000"/>
                  <a:gd name="connsiteY97" fmla="*/ 937086 h 993611"/>
                  <a:gd name="connsiteX98" fmla="*/ 765888 w 1151000"/>
                  <a:gd name="connsiteY98" fmla="*/ 896269 h 993611"/>
                  <a:gd name="connsiteX99" fmla="*/ 624728 w 1151000"/>
                  <a:gd name="connsiteY99" fmla="*/ 771266 h 993611"/>
                  <a:gd name="connsiteX100" fmla="*/ 521834 w 1151000"/>
                  <a:gd name="connsiteY100" fmla="*/ 679427 h 993611"/>
                  <a:gd name="connsiteX101" fmla="*/ 499725 w 1151000"/>
                  <a:gd name="connsiteY101" fmla="*/ 669222 h 993611"/>
                  <a:gd name="connsiteX102" fmla="*/ 489520 w 1151000"/>
                  <a:gd name="connsiteY102" fmla="*/ 672624 h 993611"/>
                  <a:gd name="connsiteX103" fmla="*/ 501426 w 1151000"/>
                  <a:gd name="connsiteY103" fmla="*/ 695584 h 993611"/>
                  <a:gd name="connsiteX104" fmla="*/ 519283 w 1151000"/>
                  <a:gd name="connsiteY104" fmla="*/ 728748 h 993611"/>
                  <a:gd name="connsiteX105" fmla="*/ 502276 w 1151000"/>
                  <a:gd name="connsiteY105" fmla="*/ 769565 h 993611"/>
                  <a:gd name="connsiteX106" fmla="*/ 493772 w 1151000"/>
                  <a:gd name="connsiteY106" fmla="*/ 814634 h 993611"/>
                  <a:gd name="connsiteX107" fmla="*/ 475064 w 1151000"/>
                  <a:gd name="connsiteY107" fmla="*/ 881813 h 993611"/>
                  <a:gd name="connsiteX108" fmla="*/ 425743 w 1151000"/>
                  <a:gd name="connsiteY108" fmla="*/ 937086 h 993611"/>
                  <a:gd name="connsiteX109" fmla="*/ 311795 w 1151000"/>
                  <a:gd name="connsiteY109" fmla="*/ 989809 h 993611"/>
                  <a:gd name="connsiteX110" fmla="*/ 293937 w 1151000"/>
                  <a:gd name="connsiteY110" fmla="*/ 976203 h 993611"/>
                  <a:gd name="connsiteX111" fmla="*/ 804154 w 1151000"/>
                  <a:gd name="connsiteY111" fmla="*/ 837594 h 993611"/>
                  <a:gd name="connsiteX112" fmla="*/ 775242 w 1151000"/>
                  <a:gd name="connsiteY112" fmla="*/ 771266 h 993611"/>
                  <a:gd name="connsiteX113" fmla="*/ 753983 w 1151000"/>
                  <a:gd name="connsiteY113" fmla="*/ 722795 h 993611"/>
                  <a:gd name="connsiteX114" fmla="*/ 725921 w 1151000"/>
                  <a:gd name="connsiteY114" fmla="*/ 733850 h 993611"/>
                  <a:gd name="connsiteX115" fmla="*/ 681702 w 1151000"/>
                  <a:gd name="connsiteY115" fmla="*/ 750857 h 993611"/>
                  <a:gd name="connsiteX116" fmla="*/ 677450 w 1151000"/>
                  <a:gd name="connsiteY116" fmla="*/ 770415 h 993611"/>
                  <a:gd name="connsiteX117" fmla="*/ 798202 w 1151000"/>
                  <a:gd name="connsiteY117" fmla="*/ 855452 h 993611"/>
                  <a:gd name="connsiteX118" fmla="*/ 804154 w 1151000"/>
                  <a:gd name="connsiteY118" fmla="*/ 837594 h 993611"/>
                  <a:gd name="connsiteX119" fmla="*/ 370470 w 1151000"/>
                  <a:gd name="connsiteY119" fmla="*/ 646263 h 993611"/>
                  <a:gd name="connsiteX120" fmla="*/ 336455 w 1151000"/>
                  <a:gd name="connsiteY120" fmla="*/ 615650 h 993611"/>
                  <a:gd name="connsiteX121" fmla="*/ 385776 w 1151000"/>
                  <a:gd name="connsiteY121" fmla="*/ 679427 h 993611"/>
                  <a:gd name="connsiteX122" fmla="*/ 370470 w 1151000"/>
                  <a:gd name="connsiteY122" fmla="*/ 646263 h 993611"/>
                  <a:gd name="connsiteX123" fmla="*/ 419791 w 1151000"/>
                  <a:gd name="connsiteY123" fmla="*/ 471088 h 993611"/>
                  <a:gd name="connsiteX124" fmla="*/ 394280 w 1151000"/>
                  <a:gd name="connsiteY124" fmla="*/ 472789 h 993611"/>
                  <a:gd name="connsiteX125" fmla="*/ 394280 w 1151000"/>
                  <a:gd name="connsiteY125" fmla="*/ 516157 h 993611"/>
                  <a:gd name="connsiteX126" fmla="*/ 417240 w 1151000"/>
                  <a:gd name="connsiteY126" fmla="*/ 534015 h 993611"/>
                  <a:gd name="connsiteX127" fmla="*/ 419791 w 1151000"/>
                  <a:gd name="connsiteY127" fmla="*/ 503402 h 993611"/>
                  <a:gd name="connsiteX128" fmla="*/ 419791 w 1151000"/>
                  <a:gd name="connsiteY128" fmla="*/ 471088 h 993611"/>
                  <a:gd name="connsiteX129" fmla="*/ 759935 w 1151000"/>
                  <a:gd name="connsiteY129" fmla="*/ 479592 h 993611"/>
                  <a:gd name="connsiteX130" fmla="*/ 738676 w 1151000"/>
                  <a:gd name="connsiteY130" fmla="*/ 468537 h 993611"/>
                  <a:gd name="connsiteX131" fmla="*/ 746330 w 1151000"/>
                  <a:gd name="connsiteY131" fmla="*/ 488946 h 993611"/>
                  <a:gd name="connsiteX132" fmla="*/ 767589 w 1151000"/>
                  <a:gd name="connsiteY132" fmla="*/ 500851 h 993611"/>
                  <a:gd name="connsiteX133" fmla="*/ 759935 w 1151000"/>
                  <a:gd name="connsiteY133" fmla="*/ 479592 h 993611"/>
                  <a:gd name="connsiteX0" fmla="*/ 314461 w 1150999"/>
                  <a:gd name="connsiteY0" fmla="*/ 935262 h 990336"/>
                  <a:gd name="connsiteX1" fmla="*/ 311565 w 1150999"/>
                  <a:gd name="connsiteY1" fmla="*/ 903596 h 990336"/>
                  <a:gd name="connsiteX2" fmla="*/ 331973 w 1150999"/>
                  <a:gd name="connsiteY2" fmla="*/ 833866 h 990336"/>
                  <a:gd name="connsiteX3" fmla="*/ 345579 w 1150999"/>
                  <a:gd name="connsiteY3" fmla="*/ 813457 h 990336"/>
                  <a:gd name="connsiteX4" fmla="*/ 203569 w 1150999"/>
                  <a:gd name="connsiteY4" fmla="*/ 719918 h 990336"/>
                  <a:gd name="connsiteX5" fmla="*/ 215474 w 1150999"/>
                  <a:gd name="connsiteY5" fmla="*/ 645936 h 990336"/>
                  <a:gd name="connsiteX6" fmla="*/ 299660 w 1150999"/>
                  <a:gd name="connsiteY6" fmla="*/ 719067 h 990336"/>
                  <a:gd name="connsiteX7" fmla="*/ 379593 w 1150999"/>
                  <a:gd name="connsiteY7" fmla="*/ 786246 h 990336"/>
                  <a:gd name="connsiteX8" fmla="*/ 309864 w 1150999"/>
                  <a:gd name="connsiteY8" fmla="*/ 692706 h 990336"/>
                  <a:gd name="connsiteX9" fmla="*/ 269047 w 1150999"/>
                  <a:gd name="connsiteY9" fmla="*/ 588962 h 990336"/>
                  <a:gd name="connsiteX10" fmla="*/ 162751 w 1150999"/>
                  <a:gd name="connsiteY10" fmla="*/ 497123 h 990336"/>
                  <a:gd name="connsiteX11" fmla="*/ 64960 w 1150999"/>
                  <a:gd name="connsiteY11" fmla="*/ 419740 h 990336"/>
                  <a:gd name="connsiteX12" fmla="*/ 37748 w 1150999"/>
                  <a:gd name="connsiteY12" fmla="*/ 398481 h 990336"/>
                  <a:gd name="connsiteX13" fmla="*/ 24142 w 1150999"/>
                  <a:gd name="connsiteY13" fmla="*/ 328751 h 990336"/>
                  <a:gd name="connsiteX14" fmla="*/ 165302 w 1150999"/>
                  <a:gd name="connsiteY14" fmla="*/ 289635 h 990336"/>
                  <a:gd name="connsiteX15" fmla="*/ 239284 w 1150999"/>
                  <a:gd name="connsiteY15" fmla="*/ 365317 h 990336"/>
                  <a:gd name="connsiteX16" fmla="*/ 247787 w 1150999"/>
                  <a:gd name="connsiteY16" fmla="*/ 382324 h 990336"/>
                  <a:gd name="connsiteX17" fmla="*/ 244386 w 1150999"/>
                  <a:gd name="connsiteY17" fmla="*/ 295587 h 990336"/>
                  <a:gd name="connsiteX18" fmla="*/ 218025 w 1150999"/>
                  <a:gd name="connsiteY18" fmla="*/ 152727 h 990336"/>
                  <a:gd name="connsiteX19" fmla="*/ 200167 w 1150999"/>
                  <a:gd name="connsiteY19" fmla="*/ 75344 h 990336"/>
                  <a:gd name="connsiteX20" fmla="*/ 212072 w 1150999"/>
                  <a:gd name="connsiteY20" fmla="*/ 48132 h 990336"/>
                  <a:gd name="connsiteX21" fmla="*/ 251189 w 1150999"/>
                  <a:gd name="connsiteY21" fmla="*/ 17519 h 990336"/>
                  <a:gd name="connsiteX22" fmla="*/ 318367 w 1150999"/>
                  <a:gd name="connsiteY22" fmla="*/ 7315 h 990336"/>
                  <a:gd name="connsiteX23" fmla="*/ 327721 w 1150999"/>
                  <a:gd name="connsiteY23" fmla="*/ 21771 h 990336"/>
                  <a:gd name="connsiteX24" fmla="*/ 345579 w 1150999"/>
                  <a:gd name="connsiteY24" fmla="*/ 199497 h 990336"/>
                  <a:gd name="connsiteX25" fmla="*/ 362586 w 1150999"/>
                  <a:gd name="connsiteY25" fmla="*/ 190993 h 990336"/>
                  <a:gd name="connsiteX26" fmla="*/ 382995 w 1150999"/>
                  <a:gd name="connsiteY26" fmla="*/ 178238 h 990336"/>
                  <a:gd name="connsiteX27" fmla="*/ 420411 w 1150999"/>
                  <a:gd name="connsiteY27" fmla="*/ 148475 h 990336"/>
                  <a:gd name="connsiteX28" fmla="*/ 477385 w 1150999"/>
                  <a:gd name="connsiteY28" fmla="*/ 142522 h 990336"/>
                  <a:gd name="connsiteX29" fmla="*/ 495243 w 1150999"/>
                  <a:gd name="connsiteY29" fmla="*/ 416339 h 990336"/>
                  <a:gd name="connsiteX30" fmla="*/ 563272 w 1150999"/>
                  <a:gd name="connsiteY30" fmla="*/ 617024 h 990336"/>
                  <a:gd name="connsiteX31" fmla="*/ 587932 w 1150999"/>
                  <a:gd name="connsiteY31" fmla="*/ 664644 h 990336"/>
                  <a:gd name="connsiteX32" fmla="*/ 620246 w 1150999"/>
                  <a:gd name="connsiteY32" fmla="*/ 711414 h 990336"/>
                  <a:gd name="connsiteX33" fmla="*/ 638954 w 1150999"/>
                  <a:gd name="connsiteY33" fmla="*/ 651038 h 990336"/>
                  <a:gd name="connsiteX34" fmla="*/ 576877 w 1150999"/>
                  <a:gd name="connsiteY34" fmla="*/ 270077 h 990336"/>
                  <a:gd name="connsiteX35" fmla="*/ 720588 w 1150999"/>
                  <a:gd name="connsiteY35" fmla="*/ 29424 h 990336"/>
                  <a:gd name="connsiteX36" fmla="*/ 745249 w 1150999"/>
                  <a:gd name="connsiteY36" fmla="*/ 23472 h 990336"/>
                  <a:gd name="connsiteX37" fmla="*/ 756304 w 1150999"/>
                  <a:gd name="connsiteY37" fmla="*/ 22621 h 990336"/>
                  <a:gd name="connsiteX38" fmla="*/ 848993 w 1150999"/>
                  <a:gd name="connsiteY38" fmla="*/ 45581 h 990336"/>
                  <a:gd name="connsiteX39" fmla="*/ 855796 w 1150999"/>
                  <a:gd name="connsiteY39" fmla="*/ 50683 h 990336"/>
                  <a:gd name="connsiteX40" fmla="*/ 866000 w 1150999"/>
                  <a:gd name="connsiteY40" fmla="*/ 57486 h 990336"/>
                  <a:gd name="connsiteX41" fmla="*/ 890661 w 1150999"/>
                  <a:gd name="connsiteY41" fmla="*/ 68541 h 990336"/>
                  <a:gd name="connsiteX42" fmla="*/ 921274 w 1150999"/>
                  <a:gd name="connsiteY42" fmla="*/ 81296 h 990336"/>
                  <a:gd name="connsiteX43" fmla="*/ 940832 w 1150999"/>
                  <a:gd name="connsiteY43" fmla="*/ 83847 h 990336"/>
                  <a:gd name="connsiteX44" fmla="*/ 972295 w 1150999"/>
                  <a:gd name="connsiteY44" fmla="*/ 103406 h 990336"/>
                  <a:gd name="connsiteX45" fmla="*/ 1003759 w 1150999"/>
                  <a:gd name="connsiteY45" fmla="*/ 107658 h 990336"/>
                  <a:gd name="connsiteX46" fmla="*/ 1008011 w 1150999"/>
                  <a:gd name="connsiteY46" fmla="*/ 107658 h 990336"/>
                  <a:gd name="connsiteX47" fmla="*/ 1055631 w 1150999"/>
                  <a:gd name="connsiteY47" fmla="*/ 131468 h 990336"/>
                  <a:gd name="connsiteX48" fmla="*/ 1102401 w 1150999"/>
                  <a:gd name="connsiteY48" fmla="*/ 152727 h 990336"/>
                  <a:gd name="connsiteX49" fmla="*/ 1119408 w 1150999"/>
                  <a:gd name="connsiteY49" fmla="*/ 165482 h 990336"/>
                  <a:gd name="connsiteX50" fmla="*/ 1136415 w 1150999"/>
                  <a:gd name="connsiteY50" fmla="*/ 271777 h 990336"/>
                  <a:gd name="connsiteX51" fmla="*/ 1104952 w 1150999"/>
                  <a:gd name="connsiteY51" fmla="*/ 282832 h 990336"/>
                  <a:gd name="connsiteX52" fmla="*/ 1016514 w 1150999"/>
                  <a:gd name="connsiteY52" fmla="*/ 318547 h 990336"/>
                  <a:gd name="connsiteX53" fmla="*/ 981649 w 1150999"/>
                  <a:gd name="connsiteY53" fmla="*/ 322799 h 990336"/>
                  <a:gd name="connsiteX54" fmla="*/ 983350 w 1150999"/>
                  <a:gd name="connsiteY54" fmla="*/ 316846 h 990336"/>
                  <a:gd name="connsiteX55" fmla="*/ 1038624 w 1150999"/>
                  <a:gd name="connsiteY55" fmla="*/ 270077 h 990336"/>
                  <a:gd name="connsiteX56" fmla="*/ 1072638 w 1150999"/>
                  <a:gd name="connsiteY56" fmla="*/ 239464 h 990336"/>
                  <a:gd name="connsiteX57" fmla="*/ 1021616 w 1150999"/>
                  <a:gd name="connsiteY57" fmla="*/ 216504 h 990336"/>
                  <a:gd name="connsiteX58" fmla="*/ 703581 w 1150999"/>
                  <a:gd name="connsiteY58" fmla="*/ 109358 h 990336"/>
                  <a:gd name="connsiteX59" fmla="*/ 772460 w 1150999"/>
                  <a:gd name="connsiteY59" fmla="*/ 161230 h 990336"/>
                  <a:gd name="connsiteX60" fmla="*/ 793720 w 1150999"/>
                  <a:gd name="connsiteY60" fmla="*/ 173986 h 990336"/>
                  <a:gd name="connsiteX61" fmla="*/ 814128 w 1150999"/>
                  <a:gd name="connsiteY61" fmla="*/ 182489 h 990336"/>
                  <a:gd name="connsiteX62" fmla="*/ 821781 w 1150999"/>
                  <a:gd name="connsiteY62" fmla="*/ 185891 h 990336"/>
                  <a:gd name="connsiteX63" fmla="*/ 868551 w 1150999"/>
                  <a:gd name="connsiteY63" fmla="*/ 208000 h 990336"/>
                  <a:gd name="connsiteX64" fmla="*/ 916172 w 1150999"/>
                  <a:gd name="connsiteY64" fmla="*/ 231810 h 990336"/>
                  <a:gd name="connsiteX65" fmla="*/ 903416 w 1150999"/>
                  <a:gd name="connsiteY65" fmla="*/ 287084 h 990336"/>
                  <a:gd name="connsiteX66" fmla="*/ 792019 w 1150999"/>
                  <a:gd name="connsiteY66" fmla="*/ 293887 h 990336"/>
                  <a:gd name="connsiteX67" fmla="*/ 808176 w 1150999"/>
                  <a:gd name="connsiteY67" fmla="*/ 323649 h 990336"/>
                  <a:gd name="connsiteX68" fmla="*/ 861748 w 1150999"/>
                  <a:gd name="connsiteY68" fmla="*/ 365317 h 990336"/>
                  <a:gd name="connsiteX69" fmla="*/ 850694 w 1150999"/>
                  <a:gd name="connsiteY69" fmla="*/ 393379 h 990336"/>
                  <a:gd name="connsiteX70" fmla="*/ 790318 w 1150999"/>
                  <a:gd name="connsiteY70" fmla="*/ 417189 h 990336"/>
                  <a:gd name="connsiteX71" fmla="*/ 853245 w 1150999"/>
                  <a:gd name="connsiteY71" fmla="*/ 491171 h 990336"/>
                  <a:gd name="connsiteX72" fmla="*/ 797971 w 1150999"/>
                  <a:gd name="connsiteY72" fmla="*/ 558349 h 990336"/>
                  <a:gd name="connsiteX73" fmla="*/ 723140 w 1150999"/>
                  <a:gd name="connsiteY73" fmla="*/ 454605 h 990336"/>
                  <a:gd name="connsiteX74" fmla="*/ 727391 w 1150999"/>
                  <a:gd name="connsiteY74" fmla="*/ 429094 h 990336"/>
                  <a:gd name="connsiteX75" fmla="*/ 743548 w 1150999"/>
                  <a:gd name="connsiteY75" fmla="*/ 360215 h 990336"/>
                  <a:gd name="connsiteX76" fmla="*/ 744399 w 1150999"/>
                  <a:gd name="connsiteY76" fmla="*/ 326200 h 990336"/>
                  <a:gd name="connsiteX77" fmla="*/ 740997 w 1150999"/>
                  <a:gd name="connsiteY77" fmla="*/ 229259 h 990336"/>
                  <a:gd name="connsiteX78" fmla="*/ 715486 w 1150999"/>
                  <a:gd name="connsiteY78" fmla="*/ 180789 h 990336"/>
                  <a:gd name="connsiteX79" fmla="*/ 685724 w 1150999"/>
                  <a:gd name="connsiteY79" fmla="*/ 131468 h 990336"/>
                  <a:gd name="connsiteX80" fmla="*/ 689125 w 1150999"/>
                  <a:gd name="connsiteY80" fmla="*/ 123814 h 990336"/>
                  <a:gd name="connsiteX81" fmla="*/ 677220 w 1150999"/>
                  <a:gd name="connsiteY81" fmla="*/ 110209 h 990336"/>
                  <a:gd name="connsiteX82" fmla="*/ 655961 w 1150999"/>
                  <a:gd name="connsiteY82" fmla="*/ 168884 h 990336"/>
                  <a:gd name="connsiteX83" fmla="*/ 654260 w 1150999"/>
                  <a:gd name="connsiteY83" fmla="*/ 178238 h 990336"/>
                  <a:gd name="connsiteX84" fmla="*/ 645757 w 1150999"/>
                  <a:gd name="connsiteY84" fmla="*/ 206299 h 990336"/>
                  <a:gd name="connsiteX85" fmla="*/ 652560 w 1150999"/>
                  <a:gd name="connsiteY85" fmla="*/ 216504 h 990336"/>
                  <a:gd name="connsiteX86" fmla="*/ 655961 w 1150999"/>
                  <a:gd name="connsiteY86" fmla="*/ 231810 h 990336"/>
                  <a:gd name="connsiteX87" fmla="*/ 658512 w 1150999"/>
                  <a:gd name="connsiteY87" fmla="*/ 274328 h 990336"/>
                  <a:gd name="connsiteX88" fmla="*/ 672118 w 1150999"/>
                  <a:gd name="connsiteY88" fmla="*/ 344058 h 990336"/>
                  <a:gd name="connsiteX89" fmla="*/ 698479 w 1150999"/>
                  <a:gd name="connsiteY89" fmla="*/ 525185 h 990336"/>
                  <a:gd name="connsiteX90" fmla="*/ 778413 w 1150999"/>
                  <a:gd name="connsiteY90" fmla="*/ 583860 h 990336"/>
                  <a:gd name="connsiteX91" fmla="*/ 858347 w 1150999"/>
                  <a:gd name="connsiteY91" fmla="*/ 645936 h 990336"/>
                  <a:gd name="connsiteX92" fmla="*/ 854095 w 1150999"/>
                  <a:gd name="connsiteY92" fmla="*/ 662944 h 990336"/>
                  <a:gd name="connsiteX93" fmla="*/ 854095 w 1150999"/>
                  <a:gd name="connsiteY93" fmla="*/ 673998 h 990336"/>
                  <a:gd name="connsiteX94" fmla="*/ 812427 w 1150999"/>
                  <a:gd name="connsiteY94" fmla="*/ 701210 h 990336"/>
                  <a:gd name="connsiteX95" fmla="*/ 906818 w 1150999"/>
                  <a:gd name="connsiteY95" fmla="*/ 843220 h 990336"/>
                  <a:gd name="connsiteX96" fmla="*/ 910219 w 1150999"/>
                  <a:gd name="connsiteY96" fmla="*/ 917202 h 990336"/>
                  <a:gd name="connsiteX97" fmla="*/ 822632 w 1150999"/>
                  <a:gd name="connsiteY97" fmla="*/ 937610 h 990336"/>
                  <a:gd name="connsiteX98" fmla="*/ 766508 w 1150999"/>
                  <a:gd name="connsiteY98" fmla="*/ 896793 h 990336"/>
                  <a:gd name="connsiteX99" fmla="*/ 625348 w 1150999"/>
                  <a:gd name="connsiteY99" fmla="*/ 771790 h 990336"/>
                  <a:gd name="connsiteX100" fmla="*/ 522454 w 1150999"/>
                  <a:gd name="connsiteY100" fmla="*/ 679951 h 990336"/>
                  <a:gd name="connsiteX101" fmla="*/ 500345 w 1150999"/>
                  <a:gd name="connsiteY101" fmla="*/ 669746 h 990336"/>
                  <a:gd name="connsiteX102" fmla="*/ 490140 w 1150999"/>
                  <a:gd name="connsiteY102" fmla="*/ 673148 h 990336"/>
                  <a:gd name="connsiteX103" fmla="*/ 502046 w 1150999"/>
                  <a:gd name="connsiteY103" fmla="*/ 696108 h 990336"/>
                  <a:gd name="connsiteX104" fmla="*/ 519903 w 1150999"/>
                  <a:gd name="connsiteY104" fmla="*/ 729272 h 990336"/>
                  <a:gd name="connsiteX105" fmla="*/ 502896 w 1150999"/>
                  <a:gd name="connsiteY105" fmla="*/ 770089 h 990336"/>
                  <a:gd name="connsiteX106" fmla="*/ 494392 w 1150999"/>
                  <a:gd name="connsiteY106" fmla="*/ 815158 h 990336"/>
                  <a:gd name="connsiteX107" fmla="*/ 475684 w 1150999"/>
                  <a:gd name="connsiteY107" fmla="*/ 882337 h 990336"/>
                  <a:gd name="connsiteX108" fmla="*/ 426363 w 1150999"/>
                  <a:gd name="connsiteY108" fmla="*/ 937610 h 990336"/>
                  <a:gd name="connsiteX109" fmla="*/ 312415 w 1150999"/>
                  <a:gd name="connsiteY109" fmla="*/ 990333 h 990336"/>
                  <a:gd name="connsiteX110" fmla="*/ 314461 w 1150999"/>
                  <a:gd name="connsiteY110" fmla="*/ 935262 h 990336"/>
                  <a:gd name="connsiteX111" fmla="*/ 804774 w 1150999"/>
                  <a:gd name="connsiteY111" fmla="*/ 838118 h 990336"/>
                  <a:gd name="connsiteX112" fmla="*/ 775862 w 1150999"/>
                  <a:gd name="connsiteY112" fmla="*/ 771790 h 990336"/>
                  <a:gd name="connsiteX113" fmla="*/ 754603 w 1150999"/>
                  <a:gd name="connsiteY113" fmla="*/ 723319 h 990336"/>
                  <a:gd name="connsiteX114" fmla="*/ 726541 w 1150999"/>
                  <a:gd name="connsiteY114" fmla="*/ 734374 h 990336"/>
                  <a:gd name="connsiteX115" fmla="*/ 682322 w 1150999"/>
                  <a:gd name="connsiteY115" fmla="*/ 751381 h 990336"/>
                  <a:gd name="connsiteX116" fmla="*/ 678070 w 1150999"/>
                  <a:gd name="connsiteY116" fmla="*/ 770939 h 990336"/>
                  <a:gd name="connsiteX117" fmla="*/ 798822 w 1150999"/>
                  <a:gd name="connsiteY117" fmla="*/ 855976 h 990336"/>
                  <a:gd name="connsiteX118" fmla="*/ 804774 w 1150999"/>
                  <a:gd name="connsiteY118" fmla="*/ 838118 h 990336"/>
                  <a:gd name="connsiteX119" fmla="*/ 371090 w 1150999"/>
                  <a:gd name="connsiteY119" fmla="*/ 646787 h 990336"/>
                  <a:gd name="connsiteX120" fmla="*/ 337075 w 1150999"/>
                  <a:gd name="connsiteY120" fmla="*/ 616174 h 990336"/>
                  <a:gd name="connsiteX121" fmla="*/ 386396 w 1150999"/>
                  <a:gd name="connsiteY121" fmla="*/ 679951 h 990336"/>
                  <a:gd name="connsiteX122" fmla="*/ 371090 w 1150999"/>
                  <a:gd name="connsiteY122" fmla="*/ 646787 h 990336"/>
                  <a:gd name="connsiteX123" fmla="*/ 420411 w 1150999"/>
                  <a:gd name="connsiteY123" fmla="*/ 471612 h 990336"/>
                  <a:gd name="connsiteX124" fmla="*/ 394900 w 1150999"/>
                  <a:gd name="connsiteY124" fmla="*/ 473313 h 990336"/>
                  <a:gd name="connsiteX125" fmla="*/ 394900 w 1150999"/>
                  <a:gd name="connsiteY125" fmla="*/ 516681 h 990336"/>
                  <a:gd name="connsiteX126" fmla="*/ 417860 w 1150999"/>
                  <a:gd name="connsiteY126" fmla="*/ 534539 h 990336"/>
                  <a:gd name="connsiteX127" fmla="*/ 420411 w 1150999"/>
                  <a:gd name="connsiteY127" fmla="*/ 503926 h 990336"/>
                  <a:gd name="connsiteX128" fmla="*/ 420411 w 1150999"/>
                  <a:gd name="connsiteY128" fmla="*/ 471612 h 990336"/>
                  <a:gd name="connsiteX129" fmla="*/ 760555 w 1150999"/>
                  <a:gd name="connsiteY129" fmla="*/ 480116 h 990336"/>
                  <a:gd name="connsiteX130" fmla="*/ 739296 w 1150999"/>
                  <a:gd name="connsiteY130" fmla="*/ 469061 h 990336"/>
                  <a:gd name="connsiteX131" fmla="*/ 746950 w 1150999"/>
                  <a:gd name="connsiteY131" fmla="*/ 489470 h 990336"/>
                  <a:gd name="connsiteX132" fmla="*/ 768209 w 1150999"/>
                  <a:gd name="connsiteY132" fmla="*/ 501375 h 990336"/>
                  <a:gd name="connsiteX133" fmla="*/ 760555 w 1150999"/>
                  <a:gd name="connsiteY133" fmla="*/ 480116 h 990336"/>
                  <a:gd name="connsiteX0" fmla="*/ 314461 w 1150999"/>
                  <a:gd name="connsiteY0" fmla="*/ 935262 h 945103"/>
                  <a:gd name="connsiteX1" fmla="*/ 311565 w 1150999"/>
                  <a:gd name="connsiteY1" fmla="*/ 903596 h 945103"/>
                  <a:gd name="connsiteX2" fmla="*/ 331973 w 1150999"/>
                  <a:gd name="connsiteY2" fmla="*/ 833866 h 945103"/>
                  <a:gd name="connsiteX3" fmla="*/ 345579 w 1150999"/>
                  <a:gd name="connsiteY3" fmla="*/ 813457 h 945103"/>
                  <a:gd name="connsiteX4" fmla="*/ 203569 w 1150999"/>
                  <a:gd name="connsiteY4" fmla="*/ 719918 h 945103"/>
                  <a:gd name="connsiteX5" fmla="*/ 215474 w 1150999"/>
                  <a:gd name="connsiteY5" fmla="*/ 645936 h 945103"/>
                  <a:gd name="connsiteX6" fmla="*/ 299660 w 1150999"/>
                  <a:gd name="connsiteY6" fmla="*/ 719067 h 945103"/>
                  <a:gd name="connsiteX7" fmla="*/ 379593 w 1150999"/>
                  <a:gd name="connsiteY7" fmla="*/ 786246 h 945103"/>
                  <a:gd name="connsiteX8" fmla="*/ 309864 w 1150999"/>
                  <a:gd name="connsiteY8" fmla="*/ 692706 h 945103"/>
                  <a:gd name="connsiteX9" fmla="*/ 269047 w 1150999"/>
                  <a:gd name="connsiteY9" fmla="*/ 588962 h 945103"/>
                  <a:gd name="connsiteX10" fmla="*/ 162751 w 1150999"/>
                  <a:gd name="connsiteY10" fmla="*/ 497123 h 945103"/>
                  <a:gd name="connsiteX11" fmla="*/ 64960 w 1150999"/>
                  <a:gd name="connsiteY11" fmla="*/ 419740 h 945103"/>
                  <a:gd name="connsiteX12" fmla="*/ 37748 w 1150999"/>
                  <a:gd name="connsiteY12" fmla="*/ 398481 h 945103"/>
                  <a:gd name="connsiteX13" fmla="*/ 24142 w 1150999"/>
                  <a:gd name="connsiteY13" fmla="*/ 328751 h 945103"/>
                  <a:gd name="connsiteX14" fmla="*/ 165302 w 1150999"/>
                  <a:gd name="connsiteY14" fmla="*/ 289635 h 945103"/>
                  <a:gd name="connsiteX15" fmla="*/ 239284 w 1150999"/>
                  <a:gd name="connsiteY15" fmla="*/ 365317 h 945103"/>
                  <a:gd name="connsiteX16" fmla="*/ 247787 w 1150999"/>
                  <a:gd name="connsiteY16" fmla="*/ 382324 h 945103"/>
                  <a:gd name="connsiteX17" fmla="*/ 244386 w 1150999"/>
                  <a:gd name="connsiteY17" fmla="*/ 295587 h 945103"/>
                  <a:gd name="connsiteX18" fmla="*/ 218025 w 1150999"/>
                  <a:gd name="connsiteY18" fmla="*/ 152727 h 945103"/>
                  <a:gd name="connsiteX19" fmla="*/ 200167 w 1150999"/>
                  <a:gd name="connsiteY19" fmla="*/ 75344 h 945103"/>
                  <a:gd name="connsiteX20" fmla="*/ 212072 w 1150999"/>
                  <a:gd name="connsiteY20" fmla="*/ 48132 h 945103"/>
                  <a:gd name="connsiteX21" fmla="*/ 251189 w 1150999"/>
                  <a:gd name="connsiteY21" fmla="*/ 17519 h 945103"/>
                  <a:gd name="connsiteX22" fmla="*/ 318367 w 1150999"/>
                  <a:gd name="connsiteY22" fmla="*/ 7315 h 945103"/>
                  <a:gd name="connsiteX23" fmla="*/ 327721 w 1150999"/>
                  <a:gd name="connsiteY23" fmla="*/ 21771 h 945103"/>
                  <a:gd name="connsiteX24" fmla="*/ 345579 w 1150999"/>
                  <a:gd name="connsiteY24" fmla="*/ 199497 h 945103"/>
                  <a:gd name="connsiteX25" fmla="*/ 362586 w 1150999"/>
                  <a:gd name="connsiteY25" fmla="*/ 190993 h 945103"/>
                  <a:gd name="connsiteX26" fmla="*/ 382995 w 1150999"/>
                  <a:gd name="connsiteY26" fmla="*/ 178238 h 945103"/>
                  <a:gd name="connsiteX27" fmla="*/ 420411 w 1150999"/>
                  <a:gd name="connsiteY27" fmla="*/ 148475 h 945103"/>
                  <a:gd name="connsiteX28" fmla="*/ 477385 w 1150999"/>
                  <a:gd name="connsiteY28" fmla="*/ 142522 h 945103"/>
                  <a:gd name="connsiteX29" fmla="*/ 495243 w 1150999"/>
                  <a:gd name="connsiteY29" fmla="*/ 416339 h 945103"/>
                  <a:gd name="connsiteX30" fmla="*/ 563272 w 1150999"/>
                  <a:gd name="connsiteY30" fmla="*/ 617024 h 945103"/>
                  <a:gd name="connsiteX31" fmla="*/ 587932 w 1150999"/>
                  <a:gd name="connsiteY31" fmla="*/ 664644 h 945103"/>
                  <a:gd name="connsiteX32" fmla="*/ 620246 w 1150999"/>
                  <a:gd name="connsiteY32" fmla="*/ 711414 h 945103"/>
                  <a:gd name="connsiteX33" fmla="*/ 638954 w 1150999"/>
                  <a:gd name="connsiteY33" fmla="*/ 651038 h 945103"/>
                  <a:gd name="connsiteX34" fmla="*/ 576877 w 1150999"/>
                  <a:gd name="connsiteY34" fmla="*/ 270077 h 945103"/>
                  <a:gd name="connsiteX35" fmla="*/ 720588 w 1150999"/>
                  <a:gd name="connsiteY35" fmla="*/ 29424 h 945103"/>
                  <a:gd name="connsiteX36" fmla="*/ 745249 w 1150999"/>
                  <a:gd name="connsiteY36" fmla="*/ 23472 h 945103"/>
                  <a:gd name="connsiteX37" fmla="*/ 756304 w 1150999"/>
                  <a:gd name="connsiteY37" fmla="*/ 22621 h 945103"/>
                  <a:gd name="connsiteX38" fmla="*/ 848993 w 1150999"/>
                  <a:gd name="connsiteY38" fmla="*/ 45581 h 945103"/>
                  <a:gd name="connsiteX39" fmla="*/ 855796 w 1150999"/>
                  <a:gd name="connsiteY39" fmla="*/ 50683 h 945103"/>
                  <a:gd name="connsiteX40" fmla="*/ 866000 w 1150999"/>
                  <a:gd name="connsiteY40" fmla="*/ 57486 h 945103"/>
                  <a:gd name="connsiteX41" fmla="*/ 890661 w 1150999"/>
                  <a:gd name="connsiteY41" fmla="*/ 68541 h 945103"/>
                  <a:gd name="connsiteX42" fmla="*/ 921274 w 1150999"/>
                  <a:gd name="connsiteY42" fmla="*/ 81296 h 945103"/>
                  <a:gd name="connsiteX43" fmla="*/ 940832 w 1150999"/>
                  <a:gd name="connsiteY43" fmla="*/ 83847 h 945103"/>
                  <a:gd name="connsiteX44" fmla="*/ 972295 w 1150999"/>
                  <a:gd name="connsiteY44" fmla="*/ 103406 h 945103"/>
                  <a:gd name="connsiteX45" fmla="*/ 1003759 w 1150999"/>
                  <a:gd name="connsiteY45" fmla="*/ 107658 h 945103"/>
                  <a:gd name="connsiteX46" fmla="*/ 1008011 w 1150999"/>
                  <a:gd name="connsiteY46" fmla="*/ 107658 h 945103"/>
                  <a:gd name="connsiteX47" fmla="*/ 1055631 w 1150999"/>
                  <a:gd name="connsiteY47" fmla="*/ 131468 h 945103"/>
                  <a:gd name="connsiteX48" fmla="*/ 1102401 w 1150999"/>
                  <a:gd name="connsiteY48" fmla="*/ 152727 h 945103"/>
                  <a:gd name="connsiteX49" fmla="*/ 1119408 w 1150999"/>
                  <a:gd name="connsiteY49" fmla="*/ 165482 h 945103"/>
                  <a:gd name="connsiteX50" fmla="*/ 1136415 w 1150999"/>
                  <a:gd name="connsiteY50" fmla="*/ 271777 h 945103"/>
                  <a:gd name="connsiteX51" fmla="*/ 1104952 w 1150999"/>
                  <a:gd name="connsiteY51" fmla="*/ 282832 h 945103"/>
                  <a:gd name="connsiteX52" fmla="*/ 1016514 w 1150999"/>
                  <a:gd name="connsiteY52" fmla="*/ 318547 h 945103"/>
                  <a:gd name="connsiteX53" fmla="*/ 981649 w 1150999"/>
                  <a:gd name="connsiteY53" fmla="*/ 322799 h 945103"/>
                  <a:gd name="connsiteX54" fmla="*/ 983350 w 1150999"/>
                  <a:gd name="connsiteY54" fmla="*/ 316846 h 945103"/>
                  <a:gd name="connsiteX55" fmla="*/ 1038624 w 1150999"/>
                  <a:gd name="connsiteY55" fmla="*/ 270077 h 945103"/>
                  <a:gd name="connsiteX56" fmla="*/ 1072638 w 1150999"/>
                  <a:gd name="connsiteY56" fmla="*/ 239464 h 945103"/>
                  <a:gd name="connsiteX57" fmla="*/ 1021616 w 1150999"/>
                  <a:gd name="connsiteY57" fmla="*/ 216504 h 945103"/>
                  <a:gd name="connsiteX58" fmla="*/ 703581 w 1150999"/>
                  <a:gd name="connsiteY58" fmla="*/ 109358 h 945103"/>
                  <a:gd name="connsiteX59" fmla="*/ 772460 w 1150999"/>
                  <a:gd name="connsiteY59" fmla="*/ 161230 h 945103"/>
                  <a:gd name="connsiteX60" fmla="*/ 793720 w 1150999"/>
                  <a:gd name="connsiteY60" fmla="*/ 173986 h 945103"/>
                  <a:gd name="connsiteX61" fmla="*/ 814128 w 1150999"/>
                  <a:gd name="connsiteY61" fmla="*/ 182489 h 945103"/>
                  <a:gd name="connsiteX62" fmla="*/ 821781 w 1150999"/>
                  <a:gd name="connsiteY62" fmla="*/ 185891 h 945103"/>
                  <a:gd name="connsiteX63" fmla="*/ 868551 w 1150999"/>
                  <a:gd name="connsiteY63" fmla="*/ 208000 h 945103"/>
                  <a:gd name="connsiteX64" fmla="*/ 916172 w 1150999"/>
                  <a:gd name="connsiteY64" fmla="*/ 231810 h 945103"/>
                  <a:gd name="connsiteX65" fmla="*/ 903416 w 1150999"/>
                  <a:gd name="connsiteY65" fmla="*/ 287084 h 945103"/>
                  <a:gd name="connsiteX66" fmla="*/ 792019 w 1150999"/>
                  <a:gd name="connsiteY66" fmla="*/ 293887 h 945103"/>
                  <a:gd name="connsiteX67" fmla="*/ 808176 w 1150999"/>
                  <a:gd name="connsiteY67" fmla="*/ 323649 h 945103"/>
                  <a:gd name="connsiteX68" fmla="*/ 861748 w 1150999"/>
                  <a:gd name="connsiteY68" fmla="*/ 365317 h 945103"/>
                  <a:gd name="connsiteX69" fmla="*/ 850694 w 1150999"/>
                  <a:gd name="connsiteY69" fmla="*/ 393379 h 945103"/>
                  <a:gd name="connsiteX70" fmla="*/ 790318 w 1150999"/>
                  <a:gd name="connsiteY70" fmla="*/ 417189 h 945103"/>
                  <a:gd name="connsiteX71" fmla="*/ 853245 w 1150999"/>
                  <a:gd name="connsiteY71" fmla="*/ 491171 h 945103"/>
                  <a:gd name="connsiteX72" fmla="*/ 797971 w 1150999"/>
                  <a:gd name="connsiteY72" fmla="*/ 558349 h 945103"/>
                  <a:gd name="connsiteX73" fmla="*/ 723140 w 1150999"/>
                  <a:gd name="connsiteY73" fmla="*/ 454605 h 945103"/>
                  <a:gd name="connsiteX74" fmla="*/ 727391 w 1150999"/>
                  <a:gd name="connsiteY74" fmla="*/ 429094 h 945103"/>
                  <a:gd name="connsiteX75" fmla="*/ 743548 w 1150999"/>
                  <a:gd name="connsiteY75" fmla="*/ 360215 h 945103"/>
                  <a:gd name="connsiteX76" fmla="*/ 744399 w 1150999"/>
                  <a:gd name="connsiteY76" fmla="*/ 326200 h 945103"/>
                  <a:gd name="connsiteX77" fmla="*/ 740997 w 1150999"/>
                  <a:gd name="connsiteY77" fmla="*/ 229259 h 945103"/>
                  <a:gd name="connsiteX78" fmla="*/ 715486 w 1150999"/>
                  <a:gd name="connsiteY78" fmla="*/ 180789 h 945103"/>
                  <a:gd name="connsiteX79" fmla="*/ 685724 w 1150999"/>
                  <a:gd name="connsiteY79" fmla="*/ 131468 h 945103"/>
                  <a:gd name="connsiteX80" fmla="*/ 689125 w 1150999"/>
                  <a:gd name="connsiteY80" fmla="*/ 123814 h 945103"/>
                  <a:gd name="connsiteX81" fmla="*/ 677220 w 1150999"/>
                  <a:gd name="connsiteY81" fmla="*/ 110209 h 945103"/>
                  <a:gd name="connsiteX82" fmla="*/ 655961 w 1150999"/>
                  <a:gd name="connsiteY82" fmla="*/ 168884 h 945103"/>
                  <a:gd name="connsiteX83" fmla="*/ 654260 w 1150999"/>
                  <a:gd name="connsiteY83" fmla="*/ 178238 h 945103"/>
                  <a:gd name="connsiteX84" fmla="*/ 645757 w 1150999"/>
                  <a:gd name="connsiteY84" fmla="*/ 206299 h 945103"/>
                  <a:gd name="connsiteX85" fmla="*/ 652560 w 1150999"/>
                  <a:gd name="connsiteY85" fmla="*/ 216504 h 945103"/>
                  <a:gd name="connsiteX86" fmla="*/ 655961 w 1150999"/>
                  <a:gd name="connsiteY86" fmla="*/ 231810 h 945103"/>
                  <a:gd name="connsiteX87" fmla="*/ 658512 w 1150999"/>
                  <a:gd name="connsiteY87" fmla="*/ 274328 h 945103"/>
                  <a:gd name="connsiteX88" fmla="*/ 672118 w 1150999"/>
                  <a:gd name="connsiteY88" fmla="*/ 344058 h 945103"/>
                  <a:gd name="connsiteX89" fmla="*/ 698479 w 1150999"/>
                  <a:gd name="connsiteY89" fmla="*/ 525185 h 945103"/>
                  <a:gd name="connsiteX90" fmla="*/ 778413 w 1150999"/>
                  <a:gd name="connsiteY90" fmla="*/ 583860 h 945103"/>
                  <a:gd name="connsiteX91" fmla="*/ 858347 w 1150999"/>
                  <a:gd name="connsiteY91" fmla="*/ 645936 h 945103"/>
                  <a:gd name="connsiteX92" fmla="*/ 854095 w 1150999"/>
                  <a:gd name="connsiteY92" fmla="*/ 662944 h 945103"/>
                  <a:gd name="connsiteX93" fmla="*/ 854095 w 1150999"/>
                  <a:gd name="connsiteY93" fmla="*/ 673998 h 945103"/>
                  <a:gd name="connsiteX94" fmla="*/ 812427 w 1150999"/>
                  <a:gd name="connsiteY94" fmla="*/ 701210 h 945103"/>
                  <a:gd name="connsiteX95" fmla="*/ 906818 w 1150999"/>
                  <a:gd name="connsiteY95" fmla="*/ 843220 h 945103"/>
                  <a:gd name="connsiteX96" fmla="*/ 910219 w 1150999"/>
                  <a:gd name="connsiteY96" fmla="*/ 917202 h 945103"/>
                  <a:gd name="connsiteX97" fmla="*/ 822632 w 1150999"/>
                  <a:gd name="connsiteY97" fmla="*/ 937610 h 945103"/>
                  <a:gd name="connsiteX98" fmla="*/ 766508 w 1150999"/>
                  <a:gd name="connsiteY98" fmla="*/ 896793 h 945103"/>
                  <a:gd name="connsiteX99" fmla="*/ 625348 w 1150999"/>
                  <a:gd name="connsiteY99" fmla="*/ 771790 h 945103"/>
                  <a:gd name="connsiteX100" fmla="*/ 522454 w 1150999"/>
                  <a:gd name="connsiteY100" fmla="*/ 679951 h 945103"/>
                  <a:gd name="connsiteX101" fmla="*/ 500345 w 1150999"/>
                  <a:gd name="connsiteY101" fmla="*/ 669746 h 945103"/>
                  <a:gd name="connsiteX102" fmla="*/ 490140 w 1150999"/>
                  <a:gd name="connsiteY102" fmla="*/ 673148 h 945103"/>
                  <a:gd name="connsiteX103" fmla="*/ 502046 w 1150999"/>
                  <a:gd name="connsiteY103" fmla="*/ 696108 h 945103"/>
                  <a:gd name="connsiteX104" fmla="*/ 519903 w 1150999"/>
                  <a:gd name="connsiteY104" fmla="*/ 729272 h 945103"/>
                  <a:gd name="connsiteX105" fmla="*/ 502896 w 1150999"/>
                  <a:gd name="connsiteY105" fmla="*/ 770089 h 945103"/>
                  <a:gd name="connsiteX106" fmla="*/ 494392 w 1150999"/>
                  <a:gd name="connsiteY106" fmla="*/ 815158 h 945103"/>
                  <a:gd name="connsiteX107" fmla="*/ 475684 w 1150999"/>
                  <a:gd name="connsiteY107" fmla="*/ 882337 h 945103"/>
                  <a:gd name="connsiteX108" fmla="*/ 426363 w 1150999"/>
                  <a:gd name="connsiteY108" fmla="*/ 937610 h 945103"/>
                  <a:gd name="connsiteX109" fmla="*/ 358856 w 1150999"/>
                  <a:gd name="connsiteY109" fmla="*/ 940575 h 945103"/>
                  <a:gd name="connsiteX110" fmla="*/ 314461 w 1150999"/>
                  <a:gd name="connsiteY110" fmla="*/ 935262 h 945103"/>
                  <a:gd name="connsiteX111" fmla="*/ 804774 w 1150999"/>
                  <a:gd name="connsiteY111" fmla="*/ 838118 h 945103"/>
                  <a:gd name="connsiteX112" fmla="*/ 775862 w 1150999"/>
                  <a:gd name="connsiteY112" fmla="*/ 771790 h 945103"/>
                  <a:gd name="connsiteX113" fmla="*/ 754603 w 1150999"/>
                  <a:gd name="connsiteY113" fmla="*/ 723319 h 945103"/>
                  <a:gd name="connsiteX114" fmla="*/ 726541 w 1150999"/>
                  <a:gd name="connsiteY114" fmla="*/ 734374 h 945103"/>
                  <a:gd name="connsiteX115" fmla="*/ 682322 w 1150999"/>
                  <a:gd name="connsiteY115" fmla="*/ 751381 h 945103"/>
                  <a:gd name="connsiteX116" fmla="*/ 678070 w 1150999"/>
                  <a:gd name="connsiteY116" fmla="*/ 770939 h 945103"/>
                  <a:gd name="connsiteX117" fmla="*/ 798822 w 1150999"/>
                  <a:gd name="connsiteY117" fmla="*/ 855976 h 945103"/>
                  <a:gd name="connsiteX118" fmla="*/ 804774 w 1150999"/>
                  <a:gd name="connsiteY118" fmla="*/ 838118 h 945103"/>
                  <a:gd name="connsiteX119" fmla="*/ 371090 w 1150999"/>
                  <a:gd name="connsiteY119" fmla="*/ 646787 h 945103"/>
                  <a:gd name="connsiteX120" fmla="*/ 337075 w 1150999"/>
                  <a:gd name="connsiteY120" fmla="*/ 616174 h 945103"/>
                  <a:gd name="connsiteX121" fmla="*/ 386396 w 1150999"/>
                  <a:gd name="connsiteY121" fmla="*/ 679951 h 945103"/>
                  <a:gd name="connsiteX122" fmla="*/ 371090 w 1150999"/>
                  <a:gd name="connsiteY122" fmla="*/ 646787 h 945103"/>
                  <a:gd name="connsiteX123" fmla="*/ 420411 w 1150999"/>
                  <a:gd name="connsiteY123" fmla="*/ 471612 h 945103"/>
                  <a:gd name="connsiteX124" fmla="*/ 394900 w 1150999"/>
                  <a:gd name="connsiteY124" fmla="*/ 473313 h 945103"/>
                  <a:gd name="connsiteX125" fmla="*/ 394900 w 1150999"/>
                  <a:gd name="connsiteY125" fmla="*/ 516681 h 945103"/>
                  <a:gd name="connsiteX126" fmla="*/ 417860 w 1150999"/>
                  <a:gd name="connsiteY126" fmla="*/ 534539 h 945103"/>
                  <a:gd name="connsiteX127" fmla="*/ 420411 w 1150999"/>
                  <a:gd name="connsiteY127" fmla="*/ 503926 h 945103"/>
                  <a:gd name="connsiteX128" fmla="*/ 420411 w 1150999"/>
                  <a:gd name="connsiteY128" fmla="*/ 471612 h 945103"/>
                  <a:gd name="connsiteX129" fmla="*/ 760555 w 1150999"/>
                  <a:gd name="connsiteY129" fmla="*/ 480116 h 945103"/>
                  <a:gd name="connsiteX130" fmla="*/ 739296 w 1150999"/>
                  <a:gd name="connsiteY130" fmla="*/ 469061 h 945103"/>
                  <a:gd name="connsiteX131" fmla="*/ 746950 w 1150999"/>
                  <a:gd name="connsiteY131" fmla="*/ 489470 h 945103"/>
                  <a:gd name="connsiteX132" fmla="*/ 768209 w 1150999"/>
                  <a:gd name="connsiteY132" fmla="*/ 501375 h 945103"/>
                  <a:gd name="connsiteX133" fmla="*/ 760555 w 1150999"/>
                  <a:gd name="connsiteY133" fmla="*/ 480116 h 9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1150999" h="945103">
                    <a:moveTo>
                      <a:pt x="314461" y="935262"/>
                    </a:moveTo>
                    <a:cubicBezTo>
                      <a:pt x="320414" y="925058"/>
                      <a:pt x="308163" y="933358"/>
                      <a:pt x="311565" y="903596"/>
                    </a:cubicBezTo>
                    <a:cubicBezTo>
                      <a:pt x="315816" y="872983"/>
                      <a:pt x="324320" y="842370"/>
                      <a:pt x="331973" y="833866"/>
                    </a:cubicBezTo>
                    <a:cubicBezTo>
                      <a:pt x="339627" y="825363"/>
                      <a:pt x="345579" y="816859"/>
                      <a:pt x="345579" y="813457"/>
                    </a:cubicBezTo>
                    <a:cubicBezTo>
                      <a:pt x="345579" y="807505"/>
                      <a:pt x="233331" y="733524"/>
                      <a:pt x="203569" y="719918"/>
                    </a:cubicBezTo>
                    <a:cubicBezTo>
                      <a:pt x="173806" y="706312"/>
                      <a:pt x="183160" y="645936"/>
                      <a:pt x="215474" y="645936"/>
                    </a:cubicBezTo>
                    <a:cubicBezTo>
                      <a:pt x="223127" y="645936"/>
                      <a:pt x="261393" y="679100"/>
                      <a:pt x="299660" y="719067"/>
                    </a:cubicBezTo>
                    <a:cubicBezTo>
                      <a:pt x="338776" y="759034"/>
                      <a:pt x="375342" y="788797"/>
                      <a:pt x="379593" y="786246"/>
                    </a:cubicBezTo>
                    <a:cubicBezTo>
                      <a:pt x="388947" y="780293"/>
                      <a:pt x="345579" y="722469"/>
                      <a:pt x="309864" y="692706"/>
                    </a:cubicBezTo>
                    <a:cubicBezTo>
                      <a:pt x="290306" y="676549"/>
                      <a:pt x="269047" y="622977"/>
                      <a:pt x="269047" y="588962"/>
                    </a:cubicBezTo>
                    <a:cubicBezTo>
                      <a:pt x="269047" y="571955"/>
                      <a:pt x="249488" y="554948"/>
                      <a:pt x="162751" y="497123"/>
                    </a:cubicBezTo>
                    <a:cubicBezTo>
                      <a:pt x="96423" y="452904"/>
                      <a:pt x="64960" y="428244"/>
                      <a:pt x="64960" y="419740"/>
                    </a:cubicBezTo>
                    <a:cubicBezTo>
                      <a:pt x="64960" y="415488"/>
                      <a:pt x="52204" y="406134"/>
                      <a:pt x="37748" y="398481"/>
                    </a:cubicBezTo>
                    <a:cubicBezTo>
                      <a:pt x="-8171" y="376372"/>
                      <a:pt x="-11573" y="361065"/>
                      <a:pt x="24142" y="328751"/>
                    </a:cubicBezTo>
                    <a:cubicBezTo>
                      <a:pt x="58157" y="297288"/>
                      <a:pt x="132138" y="276879"/>
                      <a:pt x="165302" y="289635"/>
                    </a:cubicBezTo>
                    <a:cubicBezTo>
                      <a:pt x="189113" y="298989"/>
                      <a:pt x="245236" y="355963"/>
                      <a:pt x="239284" y="365317"/>
                    </a:cubicBezTo>
                    <a:cubicBezTo>
                      <a:pt x="236733" y="368718"/>
                      <a:pt x="240985" y="376372"/>
                      <a:pt x="247787" y="382324"/>
                    </a:cubicBezTo>
                    <a:cubicBezTo>
                      <a:pt x="263944" y="395930"/>
                      <a:pt x="263944" y="391678"/>
                      <a:pt x="244386" y="295587"/>
                    </a:cubicBezTo>
                    <a:cubicBezTo>
                      <a:pt x="235032" y="252219"/>
                      <a:pt x="223127" y="187591"/>
                      <a:pt x="218025" y="152727"/>
                    </a:cubicBezTo>
                    <a:cubicBezTo>
                      <a:pt x="212072" y="117862"/>
                      <a:pt x="204419" y="82997"/>
                      <a:pt x="200167" y="75344"/>
                    </a:cubicBezTo>
                    <a:cubicBezTo>
                      <a:pt x="195065" y="65139"/>
                      <a:pt x="197616" y="57486"/>
                      <a:pt x="212072" y="48132"/>
                    </a:cubicBezTo>
                    <a:cubicBezTo>
                      <a:pt x="222277" y="41329"/>
                      <a:pt x="240134" y="27724"/>
                      <a:pt x="251189" y="17519"/>
                    </a:cubicBezTo>
                    <a:cubicBezTo>
                      <a:pt x="272448" y="-1189"/>
                      <a:pt x="298809" y="-5441"/>
                      <a:pt x="318367" y="7315"/>
                    </a:cubicBezTo>
                    <a:cubicBezTo>
                      <a:pt x="324320" y="10716"/>
                      <a:pt x="328572" y="17519"/>
                      <a:pt x="327721" y="21771"/>
                    </a:cubicBezTo>
                    <a:cubicBezTo>
                      <a:pt x="322619" y="37928"/>
                      <a:pt x="338776" y="195245"/>
                      <a:pt x="345579" y="199497"/>
                    </a:cubicBezTo>
                    <a:cubicBezTo>
                      <a:pt x="348980" y="202048"/>
                      <a:pt x="356634" y="197796"/>
                      <a:pt x="362586" y="190993"/>
                    </a:cubicBezTo>
                    <a:cubicBezTo>
                      <a:pt x="368539" y="184190"/>
                      <a:pt x="377893" y="178238"/>
                      <a:pt x="382995" y="178238"/>
                    </a:cubicBezTo>
                    <a:cubicBezTo>
                      <a:pt x="388097" y="178238"/>
                      <a:pt x="405104" y="164632"/>
                      <a:pt x="420411" y="148475"/>
                    </a:cubicBezTo>
                    <a:cubicBezTo>
                      <a:pt x="448473" y="118712"/>
                      <a:pt x="467181" y="117011"/>
                      <a:pt x="477385" y="142522"/>
                    </a:cubicBezTo>
                    <a:cubicBezTo>
                      <a:pt x="484188" y="158679"/>
                      <a:pt x="488440" y="218205"/>
                      <a:pt x="495243" y="416339"/>
                    </a:cubicBezTo>
                    <a:cubicBezTo>
                      <a:pt x="502046" y="574506"/>
                      <a:pt x="508848" y="596615"/>
                      <a:pt x="563272" y="617024"/>
                    </a:cubicBezTo>
                    <a:cubicBezTo>
                      <a:pt x="599837" y="630630"/>
                      <a:pt x="609191" y="649338"/>
                      <a:pt x="587932" y="664644"/>
                    </a:cubicBezTo>
                    <a:cubicBezTo>
                      <a:pt x="582830" y="668046"/>
                      <a:pt x="596436" y="687604"/>
                      <a:pt x="620246" y="711414"/>
                    </a:cubicBezTo>
                    <a:cubicBezTo>
                      <a:pt x="667866" y="759885"/>
                      <a:pt x="669567" y="753082"/>
                      <a:pt x="638954" y="651038"/>
                    </a:cubicBezTo>
                    <a:cubicBezTo>
                      <a:pt x="607490" y="546444"/>
                      <a:pt x="587082" y="419740"/>
                      <a:pt x="576877" y="270077"/>
                    </a:cubicBezTo>
                    <a:cubicBezTo>
                      <a:pt x="564972" y="110209"/>
                      <a:pt x="621096" y="16669"/>
                      <a:pt x="720588" y="29424"/>
                    </a:cubicBezTo>
                    <a:cubicBezTo>
                      <a:pt x="734194" y="31125"/>
                      <a:pt x="745249" y="28574"/>
                      <a:pt x="745249" y="23472"/>
                    </a:cubicBezTo>
                    <a:cubicBezTo>
                      <a:pt x="745249" y="17519"/>
                      <a:pt x="748650" y="17519"/>
                      <a:pt x="756304" y="22621"/>
                    </a:cubicBezTo>
                    <a:cubicBezTo>
                      <a:pt x="769909" y="33676"/>
                      <a:pt x="840489" y="50683"/>
                      <a:pt x="848993" y="45581"/>
                    </a:cubicBezTo>
                    <a:cubicBezTo>
                      <a:pt x="852394" y="43030"/>
                      <a:pt x="855796" y="45581"/>
                      <a:pt x="855796" y="50683"/>
                    </a:cubicBezTo>
                    <a:cubicBezTo>
                      <a:pt x="855796" y="56636"/>
                      <a:pt x="860048" y="59187"/>
                      <a:pt x="866000" y="57486"/>
                    </a:cubicBezTo>
                    <a:cubicBezTo>
                      <a:pt x="871102" y="55785"/>
                      <a:pt x="883007" y="60888"/>
                      <a:pt x="890661" y="68541"/>
                    </a:cubicBezTo>
                    <a:cubicBezTo>
                      <a:pt x="899164" y="77045"/>
                      <a:pt x="912770" y="82147"/>
                      <a:pt x="921274" y="81296"/>
                    </a:cubicBezTo>
                    <a:cubicBezTo>
                      <a:pt x="929777" y="79596"/>
                      <a:pt x="938281" y="81296"/>
                      <a:pt x="940832" y="83847"/>
                    </a:cubicBezTo>
                    <a:cubicBezTo>
                      <a:pt x="943383" y="86398"/>
                      <a:pt x="956989" y="95752"/>
                      <a:pt x="972295" y="103406"/>
                    </a:cubicBezTo>
                    <a:cubicBezTo>
                      <a:pt x="991854" y="113610"/>
                      <a:pt x="1000357" y="114460"/>
                      <a:pt x="1003759" y="107658"/>
                    </a:cubicBezTo>
                    <a:cubicBezTo>
                      <a:pt x="1006310" y="100004"/>
                      <a:pt x="1008011" y="100004"/>
                      <a:pt x="1008011" y="107658"/>
                    </a:cubicBezTo>
                    <a:cubicBezTo>
                      <a:pt x="1008861" y="113610"/>
                      <a:pt x="1030120" y="124665"/>
                      <a:pt x="1055631" y="131468"/>
                    </a:cubicBezTo>
                    <a:cubicBezTo>
                      <a:pt x="1081142" y="139121"/>
                      <a:pt x="1102401" y="148475"/>
                      <a:pt x="1102401" y="152727"/>
                    </a:cubicBezTo>
                    <a:cubicBezTo>
                      <a:pt x="1102401" y="156978"/>
                      <a:pt x="1110054" y="162081"/>
                      <a:pt x="1119408" y="165482"/>
                    </a:cubicBezTo>
                    <a:cubicBezTo>
                      <a:pt x="1148320" y="174836"/>
                      <a:pt x="1164477" y="271777"/>
                      <a:pt x="1136415" y="271777"/>
                    </a:cubicBezTo>
                    <a:cubicBezTo>
                      <a:pt x="1129612" y="271777"/>
                      <a:pt x="1115156" y="276879"/>
                      <a:pt x="1104952" y="282832"/>
                    </a:cubicBezTo>
                    <a:cubicBezTo>
                      <a:pt x="1047127" y="315146"/>
                      <a:pt x="1030120" y="322799"/>
                      <a:pt x="1016514" y="318547"/>
                    </a:cubicBezTo>
                    <a:cubicBezTo>
                      <a:pt x="1008011" y="315146"/>
                      <a:pt x="991854" y="317697"/>
                      <a:pt x="981649" y="322799"/>
                    </a:cubicBezTo>
                    <a:cubicBezTo>
                      <a:pt x="964642" y="330452"/>
                      <a:pt x="964642" y="330452"/>
                      <a:pt x="983350" y="316846"/>
                    </a:cubicBezTo>
                    <a:cubicBezTo>
                      <a:pt x="995255" y="308343"/>
                      <a:pt x="1019916" y="287934"/>
                      <a:pt x="1038624" y="270077"/>
                    </a:cubicBezTo>
                    <a:lnTo>
                      <a:pt x="1072638" y="239464"/>
                    </a:lnTo>
                    <a:lnTo>
                      <a:pt x="1021616" y="216504"/>
                    </a:lnTo>
                    <a:cubicBezTo>
                      <a:pt x="848143" y="139971"/>
                      <a:pt x="723140" y="97453"/>
                      <a:pt x="703581" y="109358"/>
                    </a:cubicBezTo>
                    <a:cubicBezTo>
                      <a:pt x="694227" y="115311"/>
                      <a:pt x="755453" y="161230"/>
                      <a:pt x="772460" y="161230"/>
                    </a:cubicBezTo>
                    <a:cubicBezTo>
                      <a:pt x="776712" y="161230"/>
                      <a:pt x="786066" y="167183"/>
                      <a:pt x="793720" y="173986"/>
                    </a:cubicBezTo>
                    <a:cubicBezTo>
                      <a:pt x="800522" y="180789"/>
                      <a:pt x="809876" y="185040"/>
                      <a:pt x="814128" y="182489"/>
                    </a:cubicBezTo>
                    <a:cubicBezTo>
                      <a:pt x="818380" y="179088"/>
                      <a:pt x="821781" y="180789"/>
                      <a:pt x="821781" y="185891"/>
                    </a:cubicBezTo>
                    <a:cubicBezTo>
                      <a:pt x="821781" y="190993"/>
                      <a:pt x="843040" y="201197"/>
                      <a:pt x="868551" y="208000"/>
                    </a:cubicBezTo>
                    <a:cubicBezTo>
                      <a:pt x="894062" y="215653"/>
                      <a:pt x="916172" y="226708"/>
                      <a:pt x="916172" y="231810"/>
                    </a:cubicBezTo>
                    <a:cubicBezTo>
                      <a:pt x="918723" y="254770"/>
                      <a:pt x="913620" y="276879"/>
                      <a:pt x="903416" y="287084"/>
                    </a:cubicBezTo>
                    <a:cubicBezTo>
                      <a:pt x="890661" y="299839"/>
                      <a:pt x="827734" y="304091"/>
                      <a:pt x="792019" y="293887"/>
                    </a:cubicBezTo>
                    <a:cubicBezTo>
                      <a:pt x="768209" y="287084"/>
                      <a:pt x="769059" y="288785"/>
                      <a:pt x="808176" y="323649"/>
                    </a:cubicBezTo>
                    <a:cubicBezTo>
                      <a:pt x="831135" y="344058"/>
                      <a:pt x="855796" y="362766"/>
                      <a:pt x="861748" y="365317"/>
                    </a:cubicBezTo>
                    <a:cubicBezTo>
                      <a:pt x="871102" y="369569"/>
                      <a:pt x="868551" y="375521"/>
                      <a:pt x="850694" y="393379"/>
                    </a:cubicBezTo>
                    <a:cubicBezTo>
                      <a:pt x="829435" y="414638"/>
                      <a:pt x="815829" y="420591"/>
                      <a:pt x="790318" y="417189"/>
                    </a:cubicBezTo>
                    <a:cubicBezTo>
                      <a:pt x="763106" y="413788"/>
                      <a:pt x="795420" y="452054"/>
                      <a:pt x="853245" y="491171"/>
                    </a:cubicBezTo>
                    <a:cubicBezTo>
                      <a:pt x="901715" y="525185"/>
                      <a:pt x="868551" y="566853"/>
                      <a:pt x="797971" y="558349"/>
                    </a:cubicBezTo>
                    <a:cubicBezTo>
                      <a:pt x="728242" y="550696"/>
                      <a:pt x="692526" y="501375"/>
                      <a:pt x="723140" y="454605"/>
                    </a:cubicBezTo>
                    <a:cubicBezTo>
                      <a:pt x="731643" y="440999"/>
                      <a:pt x="733344" y="432496"/>
                      <a:pt x="727391" y="429094"/>
                    </a:cubicBezTo>
                    <a:cubicBezTo>
                      <a:pt x="712085" y="419740"/>
                      <a:pt x="723140" y="370419"/>
                      <a:pt x="743548" y="360215"/>
                    </a:cubicBezTo>
                    <a:cubicBezTo>
                      <a:pt x="761406" y="351711"/>
                      <a:pt x="761406" y="351711"/>
                      <a:pt x="744399" y="326200"/>
                    </a:cubicBezTo>
                    <a:cubicBezTo>
                      <a:pt x="725691" y="297288"/>
                      <a:pt x="723140" y="243715"/>
                      <a:pt x="740997" y="229259"/>
                    </a:cubicBezTo>
                    <a:cubicBezTo>
                      <a:pt x="751201" y="220756"/>
                      <a:pt x="747800" y="213102"/>
                      <a:pt x="715486" y="180789"/>
                    </a:cubicBezTo>
                    <a:cubicBezTo>
                      <a:pt x="681472" y="146774"/>
                      <a:pt x="663614" y="117862"/>
                      <a:pt x="685724" y="131468"/>
                    </a:cubicBezTo>
                    <a:cubicBezTo>
                      <a:pt x="690826" y="134019"/>
                      <a:pt x="691676" y="130617"/>
                      <a:pt x="689125" y="123814"/>
                    </a:cubicBezTo>
                    <a:cubicBezTo>
                      <a:pt x="686574" y="116161"/>
                      <a:pt x="680621" y="110209"/>
                      <a:pt x="677220" y="110209"/>
                    </a:cubicBezTo>
                    <a:cubicBezTo>
                      <a:pt x="667016" y="110209"/>
                      <a:pt x="649158" y="158679"/>
                      <a:pt x="655961" y="168884"/>
                    </a:cubicBezTo>
                    <a:cubicBezTo>
                      <a:pt x="658512" y="173986"/>
                      <a:pt x="657662" y="178238"/>
                      <a:pt x="654260" y="178238"/>
                    </a:cubicBezTo>
                    <a:cubicBezTo>
                      <a:pt x="650008" y="178238"/>
                      <a:pt x="646607" y="190993"/>
                      <a:pt x="645757" y="206299"/>
                    </a:cubicBezTo>
                    <a:cubicBezTo>
                      <a:pt x="644056" y="229259"/>
                      <a:pt x="645757" y="230960"/>
                      <a:pt x="652560" y="216504"/>
                    </a:cubicBezTo>
                    <a:cubicBezTo>
                      <a:pt x="658512" y="203748"/>
                      <a:pt x="659362" y="208000"/>
                      <a:pt x="655961" y="231810"/>
                    </a:cubicBezTo>
                    <a:cubicBezTo>
                      <a:pt x="652560" y="249668"/>
                      <a:pt x="654260" y="269226"/>
                      <a:pt x="658512" y="274328"/>
                    </a:cubicBezTo>
                    <a:cubicBezTo>
                      <a:pt x="663614" y="280281"/>
                      <a:pt x="669567" y="311744"/>
                      <a:pt x="672118" y="344058"/>
                    </a:cubicBezTo>
                    <a:cubicBezTo>
                      <a:pt x="683173" y="460558"/>
                      <a:pt x="688275" y="494572"/>
                      <a:pt x="698479" y="525185"/>
                    </a:cubicBezTo>
                    <a:cubicBezTo>
                      <a:pt x="701030" y="532838"/>
                      <a:pt x="736745" y="559199"/>
                      <a:pt x="778413" y="583860"/>
                    </a:cubicBezTo>
                    <a:cubicBezTo>
                      <a:pt x="823482" y="611071"/>
                      <a:pt x="855796" y="634882"/>
                      <a:pt x="858347" y="645936"/>
                    </a:cubicBezTo>
                    <a:cubicBezTo>
                      <a:pt x="860898" y="655290"/>
                      <a:pt x="858347" y="662944"/>
                      <a:pt x="854095" y="662944"/>
                    </a:cubicBezTo>
                    <a:cubicBezTo>
                      <a:pt x="848143" y="662944"/>
                      <a:pt x="848143" y="666345"/>
                      <a:pt x="854095" y="673998"/>
                    </a:cubicBezTo>
                    <a:cubicBezTo>
                      <a:pt x="866851" y="688454"/>
                      <a:pt x="835387" y="708013"/>
                      <a:pt x="812427" y="701210"/>
                    </a:cubicBezTo>
                    <a:cubicBezTo>
                      <a:pt x="787767" y="693557"/>
                      <a:pt x="874504" y="822811"/>
                      <a:pt x="906818" y="843220"/>
                    </a:cubicBezTo>
                    <a:cubicBezTo>
                      <a:pt x="939131" y="862778"/>
                      <a:pt x="940832" y="893391"/>
                      <a:pt x="910219" y="917202"/>
                    </a:cubicBezTo>
                    <a:cubicBezTo>
                      <a:pt x="884708" y="937610"/>
                      <a:pt x="831135" y="949515"/>
                      <a:pt x="822632" y="937610"/>
                    </a:cubicBezTo>
                    <a:cubicBezTo>
                      <a:pt x="820081" y="932508"/>
                      <a:pt x="794570" y="914650"/>
                      <a:pt x="766508" y="896793"/>
                    </a:cubicBezTo>
                    <a:cubicBezTo>
                      <a:pt x="738446" y="878935"/>
                      <a:pt x="674669" y="822811"/>
                      <a:pt x="625348" y="771790"/>
                    </a:cubicBezTo>
                    <a:cubicBezTo>
                      <a:pt x="575177" y="721618"/>
                      <a:pt x="529257" y="679951"/>
                      <a:pt x="522454" y="679951"/>
                    </a:cubicBezTo>
                    <a:cubicBezTo>
                      <a:pt x="515651" y="679951"/>
                      <a:pt x="506297" y="675699"/>
                      <a:pt x="500345" y="669746"/>
                    </a:cubicBezTo>
                    <a:cubicBezTo>
                      <a:pt x="492692" y="662093"/>
                      <a:pt x="490140" y="662944"/>
                      <a:pt x="490140" y="673148"/>
                    </a:cubicBezTo>
                    <a:cubicBezTo>
                      <a:pt x="490140" y="679951"/>
                      <a:pt x="495243" y="691005"/>
                      <a:pt x="502046" y="696108"/>
                    </a:cubicBezTo>
                    <a:cubicBezTo>
                      <a:pt x="508848" y="702060"/>
                      <a:pt x="516502" y="716516"/>
                      <a:pt x="519903" y="729272"/>
                    </a:cubicBezTo>
                    <a:cubicBezTo>
                      <a:pt x="524155" y="747129"/>
                      <a:pt x="520753" y="755633"/>
                      <a:pt x="502896" y="770089"/>
                    </a:cubicBezTo>
                    <a:cubicBezTo>
                      <a:pt x="480786" y="787947"/>
                      <a:pt x="479936" y="788797"/>
                      <a:pt x="494392" y="815158"/>
                    </a:cubicBezTo>
                    <a:cubicBezTo>
                      <a:pt x="507998" y="842370"/>
                      <a:pt x="507998" y="842370"/>
                      <a:pt x="475684" y="882337"/>
                    </a:cubicBezTo>
                    <a:cubicBezTo>
                      <a:pt x="457827" y="904446"/>
                      <a:pt x="445834" y="927904"/>
                      <a:pt x="426363" y="937610"/>
                    </a:cubicBezTo>
                    <a:cubicBezTo>
                      <a:pt x="406892" y="947316"/>
                      <a:pt x="377506" y="940966"/>
                      <a:pt x="358856" y="940575"/>
                    </a:cubicBezTo>
                    <a:cubicBezTo>
                      <a:pt x="340206" y="940184"/>
                      <a:pt x="305107" y="953970"/>
                      <a:pt x="314461" y="935262"/>
                    </a:cubicBezTo>
                    <a:close/>
                    <a:moveTo>
                      <a:pt x="804774" y="838118"/>
                    </a:moveTo>
                    <a:cubicBezTo>
                      <a:pt x="800522" y="827914"/>
                      <a:pt x="787767" y="798151"/>
                      <a:pt x="775862" y="771790"/>
                    </a:cubicBezTo>
                    <a:lnTo>
                      <a:pt x="754603" y="723319"/>
                    </a:lnTo>
                    <a:lnTo>
                      <a:pt x="726541" y="734374"/>
                    </a:lnTo>
                    <a:lnTo>
                      <a:pt x="682322" y="751381"/>
                    </a:lnTo>
                    <a:cubicBezTo>
                      <a:pt x="668716" y="755633"/>
                      <a:pt x="668716" y="759034"/>
                      <a:pt x="678070" y="770939"/>
                    </a:cubicBezTo>
                    <a:cubicBezTo>
                      <a:pt x="697629" y="793899"/>
                      <a:pt x="785216" y="855976"/>
                      <a:pt x="798822" y="855976"/>
                    </a:cubicBezTo>
                    <a:cubicBezTo>
                      <a:pt x="808176" y="855976"/>
                      <a:pt x="809876" y="850873"/>
                      <a:pt x="804774" y="838118"/>
                    </a:cubicBezTo>
                    <a:close/>
                    <a:moveTo>
                      <a:pt x="371090" y="646787"/>
                    </a:moveTo>
                    <a:cubicBezTo>
                      <a:pt x="352382" y="608520"/>
                      <a:pt x="337075" y="595765"/>
                      <a:pt x="337075" y="616174"/>
                    </a:cubicBezTo>
                    <a:cubicBezTo>
                      <a:pt x="337075" y="628079"/>
                      <a:pt x="377042" y="679951"/>
                      <a:pt x="386396" y="679951"/>
                    </a:cubicBezTo>
                    <a:cubicBezTo>
                      <a:pt x="387247" y="679951"/>
                      <a:pt x="380444" y="664644"/>
                      <a:pt x="371090" y="646787"/>
                    </a:cubicBezTo>
                    <a:close/>
                    <a:moveTo>
                      <a:pt x="420411" y="471612"/>
                    </a:moveTo>
                    <a:cubicBezTo>
                      <a:pt x="418710" y="469911"/>
                      <a:pt x="407655" y="470762"/>
                      <a:pt x="394900" y="473313"/>
                    </a:cubicBezTo>
                    <a:cubicBezTo>
                      <a:pt x="364287" y="479265"/>
                      <a:pt x="364287" y="495422"/>
                      <a:pt x="394900" y="516681"/>
                    </a:cubicBezTo>
                    <a:lnTo>
                      <a:pt x="417860" y="534539"/>
                    </a:lnTo>
                    <a:lnTo>
                      <a:pt x="420411" y="503926"/>
                    </a:lnTo>
                    <a:cubicBezTo>
                      <a:pt x="422112" y="487769"/>
                      <a:pt x="422112" y="473313"/>
                      <a:pt x="420411" y="471612"/>
                    </a:cubicBezTo>
                    <a:close/>
                    <a:moveTo>
                      <a:pt x="760555" y="480116"/>
                    </a:moveTo>
                    <a:cubicBezTo>
                      <a:pt x="752902" y="463109"/>
                      <a:pt x="748650" y="460558"/>
                      <a:pt x="739296" y="469061"/>
                    </a:cubicBezTo>
                    <a:cubicBezTo>
                      <a:pt x="729092" y="477565"/>
                      <a:pt x="729942" y="480966"/>
                      <a:pt x="746950" y="489470"/>
                    </a:cubicBezTo>
                    <a:cubicBezTo>
                      <a:pt x="758004" y="496273"/>
                      <a:pt x="767358" y="500524"/>
                      <a:pt x="768209" y="501375"/>
                    </a:cubicBezTo>
                    <a:cubicBezTo>
                      <a:pt x="769909" y="501375"/>
                      <a:pt x="765658" y="492021"/>
                      <a:pt x="760555" y="480116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11" name="图形 2">
                <a:extLst>
                  <a:ext uri="{FF2B5EF4-FFF2-40B4-BE49-F238E27FC236}">
                    <a16:creationId xmlns:a16="http://schemas.microsoft.com/office/drawing/2014/main" id="{48106E31-8E7B-C422-41D1-682A74BD35F6}"/>
                  </a:ext>
                </a:extLst>
              </p:cNvPr>
              <p:cNvGrpSpPr/>
              <p:nvPr/>
            </p:nvGrpSpPr>
            <p:grpSpPr>
              <a:xfrm>
                <a:off x="5364904" y="2232895"/>
                <a:ext cx="1520320" cy="2918033"/>
                <a:chOff x="5041448" y="2850678"/>
                <a:chExt cx="590799" cy="1133953"/>
              </a:xfrm>
              <a:grpFill/>
            </p:grpSpPr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07983799-6D6F-562A-7AA5-68E6827C91ED}"/>
                    </a:ext>
                  </a:extLst>
                </p:cNvPr>
                <p:cNvSpPr/>
                <p:nvPr/>
              </p:nvSpPr>
              <p:spPr>
                <a:xfrm flipV="1">
                  <a:off x="5041448" y="2850678"/>
                  <a:ext cx="590799" cy="1133953"/>
                </a:xfrm>
                <a:custGeom>
                  <a:avLst/>
                  <a:gdLst>
                    <a:gd name="connsiteX0" fmla="*/ 210555 w 590799"/>
                    <a:gd name="connsiteY0" fmla="*/ 1097604 h 1133953"/>
                    <a:gd name="connsiteX1" fmla="*/ 152730 w 590799"/>
                    <a:gd name="connsiteY1" fmla="*/ 1033827 h 1133953"/>
                    <a:gd name="connsiteX2" fmla="*/ 128920 w 590799"/>
                    <a:gd name="connsiteY2" fmla="*/ 1007466 h 1133953"/>
                    <a:gd name="connsiteX3" fmla="*/ 151030 w 590799"/>
                    <a:gd name="connsiteY3" fmla="*/ 959846 h 1133953"/>
                    <a:gd name="connsiteX4" fmla="*/ 173139 w 590799"/>
                    <a:gd name="connsiteY4" fmla="*/ 900320 h 1133953"/>
                    <a:gd name="connsiteX5" fmla="*/ 190997 w 590799"/>
                    <a:gd name="connsiteY5" fmla="*/ 886715 h 1133953"/>
                    <a:gd name="connsiteX6" fmla="*/ 58340 w 590799"/>
                    <a:gd name="connsiteY6" fmla="*/ 782970 h 1133953"/>
                    <a:gd name="connsiteX7" fmla="*/ 516 w 590799"/>
                    <a:gd name="connsiteY7" fmla="*/ 744704 h 1133953"/>
                    <a:gd name="connsiteX8" fmla="*/ 20924 w 590799"/>
                    <a:gd name="connsiteY8" fmla="*/ 705588 h 1133953"/>
                    <a:gd name="connsiteX9" fmla="*/ 74497 w 590799"/>
                    <a:gd name="connsiteY9" fmla="*/ 648613 h 1133953"/>
                    <a:gd name="connsiteX10" fmla="*/ 134873 w 590799"/>
                    <a:gd name="connsiteY10" fmla="*/ 683478 h 1133953"/>
                    <a:gd name="connsiteX11" fmla="*/ 134022 w 590799"/>
                    <a:gd name="connsiteY11" fmla="*/ 691131 h 1133953"/>
                    <a:gd name="connsiteX12" fmla="*/ 147628 w 590799"/>
                    <a:gd name="connsiteY12" fmla="*/ 673274 h 1133953"/>
                    <a:gd name="connsiteX13" fmla="*/ 135723 w 590799"/>
                    <a:gd name="connsiteY13" fmla="*/ 600993 h 1133953"/>
                    <a:gd name="connsiteX14" fmla="*/ 117866 w 590799"/>
                    <a:gd name="connsiteY14" fmla="*/ 537216 h 1133953"/>
                    <a:gd name="connsiteX15" fmla="*/ 111063 w 590799"/>
                    <a:gd name="connsiteY15" fmla="*/ 534665 h 1133953"/>
                    <a:gd name="connsiteX16" fmla="*/ 87253 w 590799"/>
                    <a:gd name="connsiteY16" fmla="*/ 493848 h 1133953"/>
                    <a:gd name="connsiteX17" fmla="*/ 75348 w 590799"/>
                    <a:gd name="connsiteY17" fmla="*/ 478541 h 1133953"/>
                    <a:gd name="connsiteX18" fmla="*/ 89804 w 590799"/>
                    <a:gd name="connsiteY18" fmla="*/ 418165 h 1133953"/>
                    <a:gd name="connsiteX19" fmla="*/ 156132 w 590799"/>
                    <a:gd name="connsiteY19" fmla="*/ 389253 h 1133953"/>
                    <a:gd name="connsiteX20" fmla="*/ 298142 w 590799"/>
                    <a:gd name="connsiteY20" fmla="*/ 454731 h 1133953"/>
                    <a:gd name="connsiteX21" fmla="*/ 321102 w 590799"/>
                    <a:gd name="connsiteY21" fmla="*/ 409662 h 1133953"/>
                    <a:gd name="connsiteX22" fmla="*/ 329606 w 590799"/>
                    <a:gd name="connsiteY22" fmla="*/ 352688 h 1133953"/>
                    <a:gd name="connsiteX23" fmla="*/ 350014 w 590799"/>
                    <a:gd name="connsiteY23" fmla="*/ 329728 h 1133953"/>
                    <a:gd name="connsiteX24" fmla="*/ 350014 w 590799"/>
                    <a:gd name="connsiteY24" fmla="*/ 316972 h 1133953"/>
                    <a:gd name="connsiteX25" fmla="*/ 354266 w 590799"/>
                    <a:gd name="connsiteY25" fmla="*/ 307618 h 1133953"/>
                    <a:gd name="connsiteX26" fmla="*/ 368722 w 590799"/>
                    <a:gd name="connsiteY26" fmla="*/ 289761 h 1133953"/>
                    <a:gd name="connsiteX27" fmla="*/ 357668 w 590799"/>
                    <a:gd name="connsiteY27" fmla="*/ 289761 h 1133953"/>
                    <a:gd name="connsiteX28" fmla="*/ 344912 w 590799"/>
                    <a:gd name="connsiteY28" fmla="*/ 271903 h 1133953"/>
                    <a:gd name="connsiteX29" fmla="*/ 352565 w 590799"/>
                    <a:gd name="connsiteY29" fmla="*/ 260849 h 1133953"/>
                    <a:gd name="connsiteX30" fmla="*/ 368722 w 590799"/>
                    <a:gd name="connsiteY30" fmla="*/ 265951 h 1133953"/>
                    <a:gd name="connsiteX31" fmla="*/ 346613 w 590799"/>
                    <a:gd name="connsiteY31" fmla="*/ 235338 h 1133953"/>
                    <a:gd name="connsiteX32" fmla="*/ 330456 w 590799"/>
                    <a:gd name="connsiteY32" fmla="*/ 231086 h 1133953"/>
                    <a:gd name="connsiteX33" fmla="*/ 343211 w 590799"/>
                    <a:gd name="connsiteY33" fmla="*/ 227684 h 1133953"/>
                    <a:gd name="connsiteX34" fmla="*/ 355967 w 590799"/>
                    <a:gd name="connsiteY34" fmla="*/ 223433 h 1133953"/>
                    <a:gd name="connsiteX35" fmla="*/ 345762 w 590799"/>
                    <a:gd name="connsiteY35" fmla="*/ 214079 h 1133953"/>
                    <a:gd name="connsiteX36" fmla="*/ 341511 w 590799"/>
                    <a:gd name="connsiteY36" fmla="*/ 208976 h 1133953"/>
                    <a:gd name="connsiteX37" fmla="*/ 364470 w 590799"/>
                    <a:gd name="connsiteY37" fmla="*/ 214929 h 1133953"/>
                    <a:gd name="connsiteX38" fmla="*/ 389981 w 590799"/>
                    <a:gd name="connsiteY38" fmla="*/ 85674 h 1133953"/>
                    <a:gd name="connsiteX39" fmla="*/ 402737 w 590799"/>
                    <a:gd name="connsiteY39" fmla="*/ 638 h 1133953"/>
                    <a:gd name="connsiteX40" fmla="*/ 405288 w 590799"/>
                    <a:gd name="connsiteY40" fmla="*/ 242141 h 1133953"/>
                    <a:gd name="connsiteX41" fmla="*/ 401036 w 590799"/>
                    <a:gd name="connsiteY41" fmla="*/ 503202 h 1133953"/>
                    <a:gd name="connsiteX42" fmla="*/ 433350 w 590799"/>
                    <a:gd name="connsiteY42" fmla="*/ 511705 h 1133953"/>
                    <a:gd name="connsiteX43" fmla="*/ 510733 w 590799"/>
                    <a:gd name="connsiteY43" fmla="*/ 526161 h 1133953"/>
                    <a:gd name="connsiteX44" fmla="*/ 572809 w 590799"/>
                    <a:gd name="connsiteY44" fmla="*/ 548271 h 1133953"/>
                    <a:gd name="connsiteX45" fmla="*/ 590667 w 590799"/>
                    <a:gd name="connsiteY45" fmla="*/ 565278 h 1133953"/>
                    <a:gd name="connsiteX46" fmla="*/ 571959 w 590799"/>
                    <a:gd name="connsiteY46" fmla="*/ 585687 h 1133953"/>
                    <a:gd name="connsiteX47" fmla="*/ 543046 w 590799"/>
                    <a:gd name="connsiteY47" fmla="*/ 606095 h 1133953"/>
                    <a:gd name="connsiteX48" fmla="*/ 483521 w 590799"/>
                    <a:gd name="connsiteY48" fmla="*/ 631606 h 1133953"/>
                    <a:gd name="connsiteX49" fmla="*/ 429948 w 590799"/>
                    <a:gd name="connsiteY49" fmla="*/ 652865 h 1133953"/>
                    <a:gd name="connsiteX50" fmla="*/ 443554 w 590799"/>
                    <a:gd name="connsiteY50" fmla="*/ 618851 h 1133953"/>
                    <a:gd name="connsiteX51" fmla="*/ 445255 w 590799"/>
                    <a:gd name="connsiteY51" fmla="*/ 589088 h 1133953"/>
                    <a:gd name="connsiteX52" fmla="*/ 428248 w 590799"/>
                    <a:gd name="connsiteY52" fmla="*/ 581435 h 1133953"/>
                    <a:gd name="connsiteX53" fmla="*/ 412091 w 590799"/>
                    <a:gd name="connsiteY53" fmla="*/ 578033 h 1133953"/>
                    <a:gd name="connsiteX54" fmla="*/ 399335 w 590799"/>
                    <a:gd name="connsiteY54" fmla="*/ 692832 h 1133953"/>
                    <a:gd name="connsiteX55" fmla="*/ 412091 w 590799"/>
                    <a:gd name="connsiteY55" fmla="*/ 819536 h 1133953"/>
                    <a:gd name="connsiteX56" fmla="*/ 455459 w 590799"/>
                    <a:gd name="connsiteY56" fmla="*/ 832291 h 1133953"/>
                    <a:gd name="connsiteX57" fmla="*/ 531992 w 590799"/>
                    <a:gd name="connsiteY57" fmla="*/ 856952 h 1133953"/>
                    <a:gd name="connsiteX58" fmla="*/ 544747 w 590799"/>
                    <a:gd name="connsiteY58" fmla="*/ 861204 h 1133953"/>
                    <a:gd name="connsiteX59" fmla="*/ 554101 w 590799"/>
                    <a:gd name="connsiteY59" fmla="*/ 874809 h 1133953"/>
                    <a:gd name="connsiteX60" fmla="*/ 531141 w 590799"/>
                    <a:gd name="connsiteY60" fmla="*/ 902021 h 1133953"/>
                    <a:gd name="connsiteX61" fmla="*/ 504780 w 590799"/>
                    <a:gd name="connsiteY61" fmla="*/ 923280 h 1133953"/>
                    <a:gd name="connsiteX62" fmla="*/ 415492 w 590799"/>
                    <a:gd name="connsiteY62" fmla="*/ 941138 h 1133953"/>
                    <a:gd name="connsiteX63" fmla="*/ 419744 w 590799"/>
                    <a:gd name="connsiteY63" fmla="*/ 975152 h 1133953"/>
                    <a:gd name="connsiteX64" fmla="*/ 453758 w 590799"/>
                    <a:gd name="connsiteY64" fmla="*/ 1009167 h 1133953"/>
                    <a:gd name="connsiteX65" fmla="*/ 463963 w 590799"/>
                    <a:gd name="connsiteY65" fmla="*/ 1024473 h 1133953"/>
                    <a:gd name="connsiteX66" fmla="*/ 433350 w 590799"/>
                    <a:gd name="connsiteY66" fmla="*/ 1061039 h 1133953"/>
                    <a:gd name="connsiteX67" fmla="*/ 296441 w 590799"/>
                    <a:gd name="connsiteY67" fmla="*/ 1044031 h 1133953"/>
                    <a:gd name="connsiteX68" fmla="*/ 281985 w 590799"/>
                    <a:gd name="connsiteY68" fmla="*/ 1073794 h 1133953"/>
                    <a:gd name="connsiteX69" fmla="*/ 254774 w 590799"/>
                    <a:gd name="connsiteY69" fmla="*/ 1133319 h 1133953"/>
                    <a:gd name="connsiteX70" fmla="*/ 210555 w 590799"/>
                    <a:gd name="connsiteY70" fmla="*/ 1097604 h 1133953"/>
                    <a:gd name="connsiteX71" fmla="*/ 308347 w 590799"/>
                    <a:gd name="connsiteY71" fmla="*/ 680927 h 1133953"/>
                    <a:gd name="connsiteX72" fmla="*/ 316850 w 590799"/>
                    <a:gd name="connsiteY72" fmla="*/ 595041 h 1133953"/>
                    <a:gd name="connsiteX73" fmla="*/ 253923 w 590799"/>
                    <a:gd name="connsiteY73" fmla="*/ 529563 h 1133953"/>
                    <a:gd name="connsiteX74" fmla="*/ 139125 w 590799"/>
                    <a:gd name="connsiteY74" fmla="*/ 492147 h 1133953"/>
                    <a:gd name="connsiteX75" fmla="*/ 151030 w 590799"/>
                    <a:gd name="connsiteY75" fmla="*/ 524461 h 1133953"/>
                    <a:gd name="connsiteX76" fmla="*/ 223310 w 590799"/>
                    <a:gd name="connsiteY76" fmla="*/ 589088 h 1133953"/>
                    <a:gd name="connsiteX77" fmla="*/ 258175 w 590799"/>
                    <a:gd name="connsiteY77" fmla="*/ 646913 h 1133953"/>
                    <a:gd name="connsiteX78" fmla="*/ 232664 w 590799"/>
                    <a:gd name="connsiteY78" fmla="*/ 689431 h 1133953"/>
                    <a:gd name="connsiteX79" fmla="*/ 258175 w 590799"/>
                    <a:gd name="connsiteY79" fmla="*/ 737901 h 1133953"/>
                    <a:gd name="connsiteX80" fmla="*/ 270931 w 590799"/>
                    <a:gd name="connsiteY80" fmla="*/ 750657 h 1133953"/>
                    <a:gd name="connsiteX81" fmla="*/ 284536 w 590799"/>
                    <a:gd name="connsiteY81" fmla="*/ 763412 h 1133953"/>
                    <a:gd name="connsiteX82" fmla="*/ 293040 w 590799"/>
                    <a:gd name="connsiteY82" fmla="*/ 769365 h 1133953"/>
                    <a:gd name="connsiteX83" fmla="*/ 300693 w 590799"/>
                    <a:gd name="connsiteY83" fmla="*/ 763412 h 1133953"/>
                    <a:gd name="connsiteX84" fmla="*/ 308347 w 590799"/>
                    <a:gd name="connsiteY84" fmla="*/ 680927 h 113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590799" h="1133953">
                      <a:moveTo>
                        <a:pt x="210555" y="1097604"/>
                      </a:moveTo>
                      <a:cubicBezTo>
                        <a:pt x="192697" y="1077196"/>
                        <a:pt x="166336" y="1049134"/>
                        <a:pt x="152730" y="1033827"/>
                      </a:cubicBezTo>
                      <a:lnTo>
                        <a:pt x="128920" y="1007466"/>
                      </a:lnTo>
                      <a:lnTo>
                        <a:pt x="151030" y="959846"/>
                      </a:lnTo>
                      <a:cubicBezTo>
                        <a:pt x="162935" y="934335"/>
                        <a:pt x="173139" y="907123"/>
                        <a:pt x="173139" y="900320"/>
                      </a:cubicBezTo>
                      <a:cubicBezTo>
                        <a:pt x="173139" y="891817"/>
                        <a:pt x="180792" y="886715"/>
                        <a:pt x="190997" y="886715"/>
                      </a:cubicBezTo>
                      <a:cubicBezTo>
                        <a:pt x="219059" y="886715"/>
                        <a:pt x="139125" y="823788"/>
                        <a:pt x="58340" y="782970"/>
                      </a:cubicBezTo>
                      <a:cubicBezTo>
                        <a:pt x="20924" y="763412"/>
                        <a:pt x="-4586" y="746405"/>
                        <a:pt x="516" y="744704"/>
                      </a:cubicBezTo>
                      <a:cubicBezTo>
                        <a:pt x="6468" y="742153"/>
                        <a:pt x="15822" y="725146"/>
                        <a:pt x="20924" y="705588"/>
                      </a:cubicBezTo>
                      <a:cubicBezTo>
                        <a:pt x="33680" y="657967"/>
                        <a:pt x="42183" y="648613"/>
                        <a:pt x="74497" y="648613"/>
                      </a:cubicBezTo>
                      <a:cubicBezTo>
                        <a:pt x="104260" y="648613"/>
                        <a:pt x="142526" y="670723"/>
                        <a:pt x="134873" y="683478"/>
                      </a:cubicBezTo>
                      <a:cubicBezTo>
                        <a:pt x="131471" y="687730"/>
                        <a:pt x="131471" y="691131"/>
                        <a:pt x="134022" y="691131"/>
                      </a:cubicBezTo>
                      <a:cubicBezTo>
                        <a:pt x="136574" y="691131"/>
                        <a:pt x="142526" y="683478"/>
                        <a:pt x="147628" y="673274"/>
                      </a:cubicBezTo>
                      <a:cubicBezTo>
                        <a:pt x="155281" y="659668"/>
                        <a:pt x="152730" y="645212"/>
                        <a:pt x="135723" y="600993"/>
                      </a:cubicBezTo>
                      <a:cubicBezTo>
                        <a:pt x="122968" y="570380"/>
                        <a:pt x="115315" y="542318"/>
                        <a:pt x="117866" y="537216"/>
                      </a:cubicBezTo>
                      <a:cubicBezTo>
                        <a:pt x="120417" y="532964"/>
                        <a:pt x="117866" y="532114"/>
                        <a:pt x="111063" y="534665"/>
                      </a:cubicBezTo>
                      <a:cubicBezTo>
                        <a:pt x="100008" y="538066"/>
                        <a:pt x="84701" y="512556"/>
                        <a:pt x="87253" y="493848"/>
                      </a:cubicBezTo>
                      <a:cubicBezTo>
                        <a:pt x="87253" y="491296"/>
                        <a:pt x="82150" y="483643"/>
                        <a:pt x="75348" y="478541"/>
                      </a:cubicBezTo>
                      <a:cubicBezTo>
                        <a:pt x="57490" y="463235"/>
                        <a:pt x="59191" y="456432"/>
                        <a:pt x="89804" y="418165"/>
                      </a:cubicBezTo>
                      <a:cubicBezTo>
                        <a:pt x="117015" y="385001"/>
                        <a:pt x="118716" y="384151"/>
                        <a:pt x="156132" y="389253"/>
                      </a:cubicBezTo>
                      <a:cubicBezTo>
                        <a:pt x="190146" y="394355"/>
                        <a:pt x="269230" y="430921"/>
                        <a:pt x="298142" y="454731"/>
                      </a:cubicBezTo>
                      <a:cubicBezTo>
                        <a:pt x="316000" y="469187"/>
                        <a:pt x="321952" y="456432"/>
                        <a:pt x="321102" y="409662"/>
                      </a:cubicBezTo>
                      <a:cubicBezTo>
                        <a:pt x="321102" y="385001"/>
                        <a:pt x="324503" y="359490"/>
                        <a:pt x="329606" y="352688"/>
                      </a:cubicBezTo>
                      <a:cubicBezTo>
                        <a:pt x="334708" y="346735"/>
                        <a:pt x="344062" y="336531"/>
                        <a:pt x="350014" y="329728"/>
                      </a:cubicBezTo>
                      <a:cubicBezTo>
                        <a:pt x="359368" y="319523"/>
                        <a:pt x="359368" y="316972"/>
                        <a:pt x="350014" y="316972"/>
                      </a:cubicBezTo>
                      <a:cubicBezTo>
                        <a:pt x="343211" y="316972"/>
                        <a:pt x="344062" y="313571"/>
                        <a:pt x="354266" y="307618"/>
                      </a:cubicBezTo>
                      <a:cubicBezTo>
                        <a:pt x="361919" y="303367"/>
                        <a:pt x="368722" y="294863"/>
                        <a:pt x="368722" y="289761"/>
                      </a:cubicBezTo>
                      <a:cubicBezTo>
                        <a:pt x="368722" y="283808"/>
                        <a:pt x="365321" y="283808"/>
                        <a:pt x="357668" y="289761"/>
                      </a:cubicBezTo>
                      <a:cubicBezTo>
                        <a:pt x="349164" y="297414"/>
                        <a:pt x="346613" y="293162"/>
                        <a:pt x="344912" y="271903"/>
                      </a:cubicBezTo>
                      <a:cubicBezTo>
                        <a:pt x="343211" y="248093"/>
                        <a:pt x="344912" y="247243"/>
                        <a:pt x="352565" y="260849"/>
                      </a:cubicBezTo>
                      <a:cubicBezTo>
                        <a:pt x="360219" y="272754"/>
                        <a:pt x="363620" y="273604"/>
                        <a:pt x="368722" y="265951"/>
                      </a:cubicBezTo>
                      <a:cubicBezTo>
                        <a:pt x="380627" y="247243"/>
                        <a:pt x="368722" y="231936"/>
                        <a:pt x="346613" y="235338"/>
                      </a:cubicBezTo>
                      <a:cubicBezTo>
                        <a:pt x="334708" y="237889"/>
                        <a:pt x="327905" y="236188"/>
                        <a:pt x="330456" y="231086"/>
                      </a:cubicBezTo>
                      <a:cubicBezTo>
                        <a:pt x="333857" y="226834"/>
                        <a:pt x="338960" y="225133"/>
                        <a:pt x="343211" y="227684"/>
                      </a:cubicBezTo>
                      <a:cubicBezTo>
                        <a:pt x="347463" y="230236"/>
                        <a:pt x="352565" y="228535"/>
                        <a:pt x="355967" y="223433"/>
                      </a:cubicBezTo>
                      <a:cubicBezTo>
                        <a:pt x="358518" y="219181"/>
                        <a:pt x="354266" y="214929"/>
                        <a:pt x="345762" y="214079"/>
                      </a:cubicBezTo>
                      <a:cubicBezTo>
                        <a:pt x="336408" y="214079"/>
                        <a:pt x="334708" y="211528"/>
                        <a:pt x="341511" y="208976"/>
                      </a:cubicBezTo>
                      <a:cubicBezTo>
                        <a:pt x="347463" y="206425"/>
                        <a:pt x="357668" y="208976"/>
                        <a:pt x="364470" y="214929"/>
                      </a:cubicBezTo>
                      <a:cubicBezTo>
                        <a:pt x="377226" y="225984"/>
                        <a:pt x="381478" y="205575"/>
                        <a:pt x="389981" y="85674"/>
                      </a:cubicBezTo>
                      <a:cubicBezTo>
                        <a:pt x="392532" y="49959"/>
                        <a:pt x="397634" y="11693"/>
                        <a:pt x="402737" y="638"/>
                      </a:cubicBezTo>
                      <a:cubicBezTo>
                        <a:pt x="407839" y="-12117"/>
                        <a:pt x="408689" y="71218"/>
                        <a:pt x="405288" y="242141"/>
                      </a:cubicBezTo>
                      <a:lnTo>
                        <a:pt x="401036" y="503202"/>
                      </a:lnTo>
                      <a:lnTo>
                        <a:pt x="433350" y="511705"/>
                      </a:lnTo>
                      <a:cubicBezTo>
                        <a:pt x="452058" y="515957"/>
                        <a:pt x="486072" y="522760"/>
                        <a:pt x="510733" y="526161"/>
                      </a:cubicBezTo>
                      <a:cubicBezTo>
                        <a:pt x="536243" y="529563"/>
                        <a:pt x="562605" y="538917"/>
                        <a:pt x="572809" y="548271"/>
                      </a:cubicBezTo>
                      <a:lnTo>
                        <a:pt x="590667" y="565278"/>
                      </a:lnTo>
                      <a:lnTo>
                        <a:pt x="571959" y="585687"/>
                      </a:lnTo>
                      <a:cubicBezTo>
                        <a:pt x="561754" y="596741"/>
                        <a:pt x="548148" y="606095"/>
                        <a:pt x="543046" y="606095"/>
                      </a:cubicBezTo>
                      <a:cubicBezTo>
                        <a:pt x="537944" y="606095"/>
                        <a:pt x="510733" y="617150"/>
                        <a:pt x="483521" y="631606"/>
                      </a:cubicBezTo>
                      <a:cubicBezTo>
                        <a:pt x="456309" y="645212"/>
                        <a:pt x="432499" y="655416"/>
                        <a:pt x="429948" y="652865"/>
                      </a:cubicBezTo>
                      <a:cubicBezTo>
                        <a:pt x="428248" y="651164"/>
                        <a:pt x="434200" y="635858"/>
                        <a:pt x="443554" y="618851"/>
                      </a:cubicBezTo>
                      <a:cubicBezTo>
                        <a:pt x="461412" y="589938"/>
                        <a:pt x="461412" y="589088"/>
                        <a:pt x="445255" y="589088"/>
                      </a:cubicBezTo>
                      <a:cubicBezTo>
                        <a:pt x="435901" y="589088"/>
                        <a:pt x="428248" y="585687"/>
                        <a:pt x="428248" y="581435"/>
                      </a:cubicBezTo>
                      <a:cubicBezTo>
                        <a:pt x="428248" y="577183"/>
                        <a:pt x="420594" y="575482"/>
                        <a:pt x="412091" y="578033"/>
                      </a:cubicBezTo>
                      <a:cubicBezTo>
                        <a:pt x="395934" y="582285"/>
                        <a:pt x="395934" y="589088"/>
                        <a:pt x="399335" y="692832"/>
                      </a:cubicBezTo>
                      <a:cubicBezTo>
                        <a:pt x="401886" y="754058"/>
                        <a:pt x="406988" y="811032"/>
                        <a:pt x="412091" y="819536"/>
                      </a:cubicBezTo>
                      <a:cubicBezTo>
                        <a:pt x="418043" y="832291"/>
                        <a:pt x="427397" y="834843"/>
                        <a:pt x="455459" y="832291"/>
                      </a:cubicBezTo>
                      <a:cubicBezTo>
                        <a:pt x="488623" y="828890"/>
                        <a:pt x="519236" y="838244"/>
                        <a:pt x="531992" y="856952"/>
                      </a:cubicBezTo>
                      <a:cubicBezTo>
                        <a:pt x="535393" y="862054"/>
                        <a:pt x="541346" y="863755"/>
                        <a:pt x="544747" y="861204"/>
                      </a:cubicBezTo>
                      <a:cubicBezTo>
                        <a:pt x="548148" y="858653"/>
                        <a:pt x="552400" y="865456"/>
                        <a:pt x="554101" y="874809"/>
                      </a:cubicBezTo>
                      <a:cubicBezTo>
                        <a:pt x="555802" y="888415"/>
                        <a:pt x="550700" y="895218"/>
                        <a:pt x="531141" y="902021"/>
                      </a:cubicBezTo>
                      <a:cubicBezTo>
                        <a:pt x="516685" y="907123"/>
                        <a:pt x="504780" y="916477"/>
                        <a:pt x="504780" y="923280"/>
                      </a:cubicBezTo>
                      <a:cubicBezTo>
                        <a:pt x="504780" y="939437"/>
                        <a:pt x="455459" y="948791"/>
                        <a:pt x="415492" y="941138"/>
                      </a:cubicBezTo>
                      <a:cubicBezTo>
                        <a:pt x="375525" y="934335"/>
                        <a:pt x="377226" y="947090"/>
                        <a:pt x="419744" y="975152"/>
                      </a:cubicBezTo>
                      <a:cubicBezTo>
                        <a:pt x="438452" y="987057"/>
                        <a:pt x="453758" y="1003214"/>
                        <a:pt x="453758" y="1009167"/>
                      </a:cubicBezTo>
                      <a:cubicBezTo>
                        <a:pt x="453758" y="1015969"/>
                        <a:pt x="458010" y="1022772"/>
                        <a:pt x="463963" y="1024473"/>
                      </a:cubicBezTo>
                      <a:cubicBezTo>
                        <a:pt x="478419" y="1029575"/>
                        <a:pt x="464813" y="1046582"/>
                        <a:pt x="433350" y="1061039"/>
                      </a:cubicBezTo>
                      <a:cubicBezTo>
                        <a:pt x="403587" y="1075495"/>
                        <a:pt x="392532" y="1073794"/>
                        <a:pt x="296441" y="1044031"/>
                      </a:cubicBezTo>
                      <a:cubicBezTo>
                        <a:pt x="280285" y="1038929"/>
                        <a:pt x="279434" y="1041480"/>
                        <a:pt x="281985" y="1073794"/>
                      </a:cubicBezTo>
                      <a:cubicBezTo>
                        <a:pt x="285387" y="1107809"/>
                        <a:pt x="273482" y="1133319"/>
                        <a:pt x="254774" y="1133319"/>
                      </a:cubicBezTo>
                      <a:cubicBezTo>
                        <a:pt x="248821" y="1133319"/>
                        <a:pt x="229263" y="1117163"/>
                        <a:pt x="210555" y="1097604"/>
                      </a:cubicBezTo>
                      <a:close/>
                      <a:moveTo>
                        <a:pt x="308347" y="680927"/>
                      </a:moveTo>
                      <a:cubicBezTo>
                        <a:pt x="309197" y="645212"/>
                        <a:pt x="312598" y="606095"/>
                        <a:pt x="316850" y="595041"/>
                      </a:cubicBezTo>
                      <a:cubicBezTo>
                        <a:pt x="327055" y="568679"/>
                        <a:pt x="314299" y="555074"/>
                        <a:pt x="253923" y="529563"/>
                      </a:cubicBezTo>
                      <a:cubicBezTo>
                        <a:pt x="205453" y="508304"/>
                        <a:pt x="139125" y="487045"/>
                        <a:pt x="139125" y="492147"/>
                      </a:cubicBezTo>
                      <a:cubicBezTo>
                        <a:pt x="139125" y="494698"/>
                        <a:pt x="144227" y="509154"/>
                        <a:pt x="151030" y="524461"/>
                      </a:cubicBezTo>
                      <a:cubicBezTo>
                        <a:pt x="166336" y="561876"/>
                        <a:pt x="196949" y="589088"/>
                        <a:pt x="223310" y="589088"/>
                      </a:cubicBezTo>
                      <a:cubicBezTo>
                        <a:pt x="287088" y="589938"/>
                        <a:pt x="299843" y="610347"/>
                        <a:pt x="258175" y="646913"/>
                      </a:cubicBezTo>
                      <a:cubicBezTo>
                        <a:pt x="243719" y="659668"/>
                        <a:pt x="232664" y="677526"/>
                        <a:pt x="232664" y="689431"/>
                      </a:cubicBezTo>
                      <a:cubicBezTo>
                        <a:pt x="232664" y="714091"/>
                        <a:pt x="247971" y="743854"/>
                        <a:pt x="258175" y="737901"/>
                      </a:cubicBezTo>
                      <a:cubicBezTo>
                        <a:pt x="262427" y="735350"/>
                        <a:pt x="267529" y="741303"/>
                        <a:pt x="270931" y="750657"/>
                      </a:cubicBezTo>
                      <a:cubicBezTo>
                        <a:pt x="274332" y="760011"/>
                        <a:pt x="280285" y="765963"/>
                        <a:pt x="284536" y="763412"/>
                      </a:cubicBezTo>
                      <a:cubicBezTo>
                        <a:pt x="288788" y="760011"/>
                        <a:pt x="292190" y="763412"/>
                        <a:pt x="293040" y="769365"/>
                      </a:cubicBezTo>
                      <a:cubicBezTo>
                        <a:pt x="293040" y="775317"/>
                        <a:pt x="296441" y="772766"/>
                        <a:pt x="300693" y="763412"/>
                      </a:cubicBezTo>
                      <a:cubicBezTo>
                        <a:pt x="304945" y="754058"/>
                        <a:pt x="308347" y="716642"/>
                        <a:pt x="308347" y="680927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43272A34-8BE5-523B-4671-E555DFD6B534}"/>
                    </a:ext>
                  </a:extLst>
                </p:cNvPr>
                <p:cNvSpPr/>
                <p:nvPr/>
              </p:nvSpPr>
              <p:spPr>
                <a:xfrm flipV="1">
                  <a:off x="5364692" y="3646416"/>
                  <a:ext cx="10534" cy="33321"/>
                </a:xfrm>
                <a:custGeom>
                  <a:avLst/>
                  <a:gdLst>
                    <a:gd name="connsiteX0" fmla="*/ 1224 w 10534"/>
                    <a:gd name="connsiteY0" fmla="*/ 14944 h 33321"/>
                    <a:gd name="connsiteX1" fmla="*/ 9728 w 10534"/>
                    <a:gd name="connsiteY1" fmla="*/ 7291 h 33321"/>
                    <a:gd name="connsiteX2" fmla="*/ 4626 w 10534"/>
                    <a:gd name="connsiteY2" fmla="*/ 31101 h 33321"/>
                    <a:gd name="connsiteX3" fmla="*/ 1224 w 10534"/>
                    <a:gd name="connsiteY3" fmla="*/ 14944 h 3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4" h="33321">
                      <a:moveTo>
                        <a:pt x="1224" y="14944"/>
                      </a:moveTo>
                      <a:cubicBezTo>
                        <a:pt x="5476" y="-2913"/>
                        <a:pt x="7177" y="-4614"/>
                        <a:pt x="9728" y="7291"/>
                      </a:cubicBezTo>
                      <a:cubicBezTo>
                        <a:pt x="11429" y="15795"/>
                        <a:pt x="9728" y="25999"/>
                        <a:pt x="4626" y="31101"/>
                      </a:cubicBezTo>
                      <a:cubicBezTo>
                        <a:pt x="-476" y="36203"/>
                        <a:pt x="-1327" y="31101"/>
                        <a:pt x="1224" y="1494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69D83355-8B9F-AEC3-E55A-4EFDFD7498CE}"/>
                    </a:ext>
                  </a:extLst>
                </p:cNvPr>
                <p:cNvSpPr/>
                <p:nvPr/>
              </p:nvSpPr>
              <p:spPr>
                <a:xfrm flipV="1">
                  <a:off x="5376604" y="3790209"/>
                  <a:ext cx="39538" cy="104447"/>
                </a:xfrm>
                <a:custGeom>
                  <a:avLst/>
                  <a:gdLst>
                    <a:gd name="connsiteX0" fmla="*/ 17346 w 39538"/>
                    <a:gd name="connsiteY0" fmla="*/ 101688 h 104447"/>
                    <a:gd name="connsiteX1" fmla="*/ 6291 w 39538"/>
                    <a:gd name="connsiteY1" fmla="*/ 62572 h 104447"/>
                    <a:gd name="connsiteX2" fmla="*/ 5441 w 39538"/>
                    <a:gd name="connsiteY2" fmla="*/ 55769 h 104447"/>
                    <a:gd name="connsiteX3" fmla="*/ 10543 w 39538"/>
                    <a:gd name="connsiteY3" fmla="*/ 37911 h 104447"/>
                    <a:gd name="connsiteX4" fmla="*/ 15645 w 39538"/>
                    <a:gd name="connsiteY4" fmla="*/ 31959 h 104447"/>
                    <a:gd name="connsiteX5" fmla="*/ 19897 w 39538"/>
                    <a:gd name="connsiteY5" fmla="*/ 13251 h 104447"/>
                    <a:gd name="connsiteX6" fmla="*/ 26700 w 39538"/>
                    <a:gd name="connsiteY6" fmla="*/ 7298 h 104447"/>
                    <a:gd name="connsiteX7" fmla="*/ 31802 w 39538"/>
                    <a:gd name="connsiteY7" fmla="*/ 48966 h 104447"/>
                    <a:gd name="connsiteX8" fmla="*/ 35203 w 39538"/>
                    <a:gd name="connsiteY8" fmla="*/ 93185 h 104447"/>
                    <a:gd name="connsiteX9" fmla="*/ 30952 w 39538"/>
                    <a:gd name="connsiteY9" fmla="*/ 102539 h 104447"/>
                    <a:gd name="connsiteX10" fmla="*/ 17346 w 39538"/>
                    <a:gd name="connsiteY10" fmla="*/ 101688 h 104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538" h="104447">
                      <a:moveTo>
                        <a:pt x="17346" y="101688"/>
                      </a:moveTo>
                      <a:cubicBezTo>
                        <a:pt x="21598" y="77028"/>
                        <a:pt x="15645" y="57469"/>
                        <a:pt x="6291" y="62572"/>
                      </a:cubicBezTo>
                      <a:cubicBezTo>
                        <a:pt x="-2212" y="67674"/>
                        <a:pt x="-2212" y="66823"/>
                        <a:pt x="5441" y="55769"/>
                      </a:cubicBezTo>
                      <a:cubicBezTo>
                        <a:pt x="11393" y="48966"/>
                        <a:pt x="13944" y="40462"/>
                        <a:pt x="10543" y="37911"/>
                      </a:cubicBezTo>
                      <a:cubicBezTo>
                        <a:pt x="7992" y="34510"/>
                        <a:pt x="9693" y="31959"/>
                        <a:pt x="15645" y="31959"/>
                      </a:cubicBezTo>
                      <a:cubicBezTo>
                        <a:pt x="22448" y="31959"/>
                        <a:pt x="24149" y="26006"/>
                        <a:pt x="19897" y="13251"/>
                      </a:cubicBezTo>
                      <a:cubicBezTo>
                        <a:pt x="14795" y="-2906"/>
                        <a:pt x="15645" y="-3757"/>
                        <a:pt x="26700" y="7298"/>
                      </a:cubicBezTo>
                      <a:cubicBezTo>
                        <a:pt x="40306" y="20053"/>
                        <a:pt x="43707" y="48966"/>
                        <a:pt x="31802" y="48966"/>
                      </a:cubicBezTo>
                      <a:cubicBezTo>
                        <a:pt x="20747" y="48966"/>
                        <a:pt x="24149" y="89783"/>
                        <a:pt x="35203" y="93185"/>
                      </a:cubicBezTo>
                      <a:cubicBezTo>
                        <a:pt x="42006" y="95736"/>
                        <a:pt x="40306" y="99137"/>
                        <a:pt x="30952" y="102539"/>
                      </a:cubicBezTo>
                      <a:cubicBezTo>
                        <a:pt x="23298" y="105090"/>
                        <a:pt x="17346" y="105090"/>
                        <a:pt x="17346" y="101688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5FBFDF59-9004-93D1-850C-EF698AF51F57}"/>
                    </a:ext>
                  </a:extLst>
                </p:cNvPr>
                <p:cNvSpPr/>
                <p:nvPr/>
              </p:nvSpPr>
              <p:spPr>
                <a:xfrm flipV="1">
                  <a:off x="5403745" y="3891635"/>
                  <a:ext cx="14346" cy="20996"/>
                </a:xfrm>
                <a:custGeom>
                  <a:avLst/>
                  <a:gdLst>
                    <a:gd name="connsiteX0" fmla="*/ 2944 w 14346"/>
                    <a:gd name="connsiteY0" fmla="*/ 10043 h 20996"/>
                    <a:gd name="connsiteX1" fmla="*/ 7196 w 14346"/>
                    <a:gd name="connsiteY1" fmla="*/ 4940 h 20996"/>
                    <a:gd name="connsiteX2" fmla="*/ 13149 w 14346"/>
                    <a:gd name="connsiteY2" fmla="*/ 20247 h 20996"/>
                    <a:gd name="connsiteX3" fmla="*/ 2944 w 14346"/>
                    <a:gd name="connsiteY3" fmla="*/ 10043 h 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46" h="20996">
                      <a:moveTo>
                        <a:pt x="2944" y="10043"/>
                      </a:moveTo>
                      <a:cubicBezTo>
                        <a:pt x="-2158" y="-1862"/>
                        <a:pt x="-1307" y="-2713"/>
                        <a:pt x="7196" y="4940"/>
                      </a:cubicBezTo>
                      <a:cubicBezTo>
                        <a:pt x="13149" y="10893"/>
                        <a:pt x="15700" y="17696"/>
                        <a:pt x="13149" y="20247"/>
                      </a:cubicBezTo>
                      <a:cubicBezTo>
                        <a:pt x="10598" y="22798"/>
                        <a:pt x="5496" y="18546"/>
                        <a:pt x="2944" y="1004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E313144C-E870-F77E-A2EE-D2A1C5678E5F}"/>
                    </a:ext>
                  </a:extLst>
                </p:cNvPr>
                <p:cNvSpPr/>
                <p:nvPr/>
              </p:nvSpPr>
              <p:spPr>
                <a:xfrm flipV="1">
                  <a:off x="5384793" y="3905338"/>
                  <a:ext cx="25734" cy="33892"/>
                </a:xfrm>
                <a:custGeom>
                  <a:avLst/>
                  <a:gdLst>
                    <a:gd name="connsiteX0" fmla="*/ -198 w 25734"/>
                    <a:gd name="connsiteY0" fmla="*/ 28164 h 33892"/>
                    <a:gd name="connsiteX1" fmla="*/ 15108 w 25734"/>
                    <a:gd name="connsiteY1" fmla="*/ 7755 h 33892"/>
                    <a:gd name="connsiteX2" fmla="*/ 16809 w 25734"/>
                    <a:gd name="connsiteY2" fmla="*/ 12858 h 33892"/>
                    <a:gd name="connsiteX3" fmla="*/ 2353 w 25734"/>
                    <a:gd name="connsiteY3" fmla="*/ 33266 h 33892"/>
                    <a:gd name="connsiteX4" fmla="*/ -198 w 25734"/>
                    <a:gd name="connsiteY4" fmla="*/ 28164 h 33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34" h="33892">
                      <a:moveTo>
                        <a:pt x="-198" y="28164"/>
                      </a:moveTo>
                      <a:cubicBezTo>
                        <a:pt x="-198" y="23062"/>
                        <a:pt x="6604" y="13708"/>
                        <a:pt x="15108" y="7755"/>
                      </a:cubicBezTo>
                      <a:cubicBezTo>
                        <a:pt x="28714" y="-3299"/>
                        <a:pt x="28714" y="-3299"/>
                        <a:pt x="16809" y="12858"/>
                      </a:cubicBezTo>
                      <a:cubicBezTo>
                        <a:pt x="10006" y="22212"/>
                        <a:pt x="3203" y="31566"/>
                        <a:pt x="2353" y="33266"/>
                      </a:cubicBezTo>
                      <a:cubicBezTo>
                        <a:pt x="652" y="34967"/>
                        <a:pt x="-198" y="33266"/>
                        <a:pt x="-198" y="2816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AFAD1840-1E24-B6BE-F377-1A4CA91288F4}"/>
                  </a:ext>
                </a:extLst>
              </p:cNvPr>
              <p:cNvSpPr/>
              <p:nvPr/>
            </p:nvSpPr>
            <p:spPr>
              <a:xfrm flipV="1">
                <a:off x="6677025" y="2467371"/>
                <a:ext cx="1468649" cy="1727460"/>
              </a:xfrm>
              <a:custGeom>
                <a:avLst/>
                <a:gdLst>
                  <a:gd name="connsiteX0" fmla="*/ 430686 w 1008462"/>
                  <a:gd name="connsiteY0" fmla="*/ 1173937 h 1186177"/>
                  <a:gd name="connsiteX1" fmla="*/ 428494 w 1008462"/>
                  <a:gd name="connsiteY1" fmla="*/ 1167363 h 1186177"/>
                  <a:gd name="connsiteX2" fmla="*/ 417539 w 1008462"/>
                  <a:gd name="connsiteY2" fmla="*/ 1164442 h 1186177"/>
                  <a:gd name="connsiteX3" fmla="*/ 419000 w 1008462"/>
                  <a:gd name="connsiteY3" fmla="*/ 1153486 h 1186177"/>
                  <a:gd name="connsiteX4" fmla="*/ 419000 w 1008462"/>
                  <a:gd name="connsiteY4" fmla="*/ 1103821 h 1186177"/>
                  <a:gd name="connsiteX5" fmla="*/ 401471 w 1008462"/>
                  <a:gd name="connsiteY5" fmla="*/ 942409 h 1186177"/>
                  <a:gd name="connsiteX6" fmla="*/ 397088 w 1008462"/>
                  <a:gd name="connsiteY6" fmla="*/ 878136 h 1186177"/>
                  <a:gd name="connsiteX7" fmla="*/ 368604 w 1008462"/>
                  <a:gd name="connsiteY7" fmla="*/ 859877 h 1186177"/>
                  <a:gd name="connsiteX8" fmla="*/ 326242 w 1008462"/>
                  <a:gd name="connsiteY8" fmla="*/ 840157 h 1186177"/>
                  <a:gd name="connsiteX9" fmla="*/ 302140 w 1008462"/>
                  <a:gd name="connsiteY9" fmla="*/ 830662 h 1186177"/>
                  <a:gd name="connsiteX10" fmla="*/ 183090 w 1008462"/>
                  <a:gd name="connsiteY10" fmla="*/ 772962 h 1186177"/>
                  <a:gd name="connsiteX11" fmla="*/ 38476 w 1008462"/>
                  <a:gd name="connsiteY11" fmla="*/ 745208 h 1186177"/>
                  <a:gd name="connsiteX12" fmla="*/ 1227 w 1008462"/>
                  <a:gd name="connsiteY12" fmla="*/ 729871 h 1186177"/>
                  <a:gd name="connsiteX13" fmla="*/ 23138 w 1008462"/>
                  <a:gd name="connsiteY13" fmla="*/ 698465 h 1186177"/>
                  <a:gd name="connsiteX14" fmla="*/ 42858 w 1008462"/>
                  <a:gd name="connsiteY14" fmla="*/ 667789 h 1186177"/>
                  <a:gd name="connsiteX15" fmla="*/ 93984 w 1008462"/>
                  <a:gd name="connsiteY15" fmla="*/ 604977 h 1186177"/>
                  <a:gd name="connsiteX16" fmla="*/ 144380 w 1008462"/>
                  <a:gd name="connsiteY16" fmla="*/ 572841 h 1186177"/>
                  <a:gd name="connsiteX17" fmla="*/ 194045 w 1008462"/>
                  <a:gd name="connsiteY17" fmla="*/ 559694 h 1186177"/>
                  <a:gd name="connsiteX18" fmla="*/ 234216 w 1008462"/>
                  <a:gd name="connsiteY18" fmla="*/ 542165 h 1186177"/>
                  <a:gd name="connsiteX19" fmla="*/ 268543 w 1008462"/>
                  <a:gd name="connsiteY19" fmla="*/ 539243 h 1186177"/>
                  <a:gd name="connsiteX20" fmla="*/ 286072 w 1008462"/>
                  <a:gd name="connsiteY20" fmla="*/ 543626 h 1186177"/>
                  <a:gd name="connsiteX21" fmla="*/ 297028 w 1008462"/>
                  <a:gd name="connsiteY21" fmla="*/ 550199 h 1186177"/>
                  <a:gd name="connsiteX22" fmla="*/ 299949 w 1008462"/>
                  <a:gd name="connsiteY22" fmla="*/ 543626 h 1186177"/>
                  <a:gd name="connsiteX23" fmla="*/ 304331 w 1008462"/>
                  <a:gd name="connsiteY23" fmla="*/ 531209 h 1186177"/>
                  <a:gd name="connsiteX24" fmla="*/ 307983 w 1008462"/>
                  <a:gd name="connsiteY24" fmla="*/ 534131 h 1186177"/>
                  <a:gd name="connsiteX25" fmla="*/ 310905 w 1008462"/>
                  <a:gd name="connsiteY25" fmla="*/ 546547 h 1186177"/>
                  <a:gd name="connsiteX26" fmla="*/ 319669 w 1008462"/>
                  <a:gd name="connsiteY26" fmla="*/ 516602 h 1186177"/>
                  <a:gd name="connsiteX27" fmla="*/ 244441 w 1008462"/>
                  <a:gd name="connsiteY27" fmla="*/ 264624 h 1186177"/>
                  <a:gd name="connsiteX28" fmla="*/ 121008 w 1008462"/>
                  <a:gd name="connsiteY28" fmla="*/ 115628 h 1186177"/>
                  <a:gd name="connsiteX29" fmla="*/ 110783 w 1008462"/>
                  <a:gd name="connsiteY29" fmla="*/ 97369 h 1186177"/>
                  <a:gd name="connsiteX30" fmla="*/ 117356 w 1008462"/>
                  <a:gd name="connsiteY30" fmla="*/ 90065 h 1186177"/>
                  <a:gd name="connsiteX31" fmla="*/ 275847 w 1008462"/>
                  <a:gd name="connsiteY31" fmla="*/ 81300 h 1186177"/>
                  <a:gd name="connsiteX32" fmla="*/ 298488 w 1008462"/>
                  <a:gd name="connsiteY32" fmla="*/ 72536 h 1186177"/>
                  <a:gd name="connsiteX33" fmla="*/ 326242 w 1008462"/>
                  <a:gd name="connsiteY33" fmla="*/ 92986 h 1186177"/>
                  <a:gd name="connsiteX34" fmla="*/ 364952 w 1008462"/>
                  <a:gd name="connsiteY34" fmla="*/ 141191 h 1186177"/>
                  <a:gd name="connsiteX35" fmla="*/ 370065 w 1008462"/>
                  <a:gd name="connsiteY35" fmla="*/ 154338 h 1186177"/>
                  <a:gd name="connsiteX36" fmla="*/ 407314 w 1008462"/>
                  <a:gd name="connsiteY36" fmla="*/ 253668 h 1186177"/>
                  <a:gd name="connsiteX37" fmla="*/ 435068 w 1008462"/>
                  <a:gd name="connsiteY37" fmla="*/ 322323 h 1186177"/>
                  <a:gd name="connsiteX38" fmla="*/ 483272 w 1008462"/>
                  <a:gd name="connsiteY38" fmla="*/ 281422 h 1186177"/>
                  <a:gd name="connsiteX39" fmla="*/ 549006 w 1008462"/>
                  <a:gd name="connsiteY39" fmla="*/ 228835 h 1186177"/>
                  <a:gd name="connsiteX40" fmla="*/ 693619 w 1008462"/>
                  <a:gd name="connsiteY40" fmla="*/ 112706 h 1186177"/>
                  <a:gd name="connsiteX41" fmla="*/ 716261 w 1008462"/>
                  <a:gd name="connsiteY41" fmla="*/ 97369 h 1186177"/>
                  <a:gd name="connsiteX42" fmla="*/ 729408 w 1008462"/>
                  <a:gd name="connsiteY42" fmla="*/ 87143 h 1186177"/>
                  <a:gd name="connsiteX43" fmla="*/ 766657 w 1008462"/>
                  <a:gd name="connsiteY43" fmla="*/ 60850 h 1186177"/>
                  <a:gd name="connsiteX44" fmla="*/ 804636 w 1008462"/>
                  <a:gd name="connsiteY44" fmla="*/ 37478 h 1186177"/>
                  <a:gd name="connsiteX45" fmla="*/ 887898 w 1008462"/>
                  <a:gd name="connsiteY45" fmla="*/ 1690 h 1186177"/>
                  <a:gd name="connsiteX46" fmla="*/ 947058 w 1008462"/>
                  <a:gd name="connsiteY46" fmla="*/ 6802 h 1186177"/>
                  <a:gd name="connsiteX47" fmla="*/ 969700 w 1008462"/>
                  <a:gd name="connsiteY47" fmla="*/ 61580 h 1186177"/>
                  <a:gd name="connsiteX48" fmla="*/ 959475 w 1008462"/>
                  <a:gd name="connsiteY48" fmla="*/ 71806 h 1186177"/>
                  <a:gd name="connsiteX49" fmla="*/ 968239 w 1008462"/>
                  <a:gd name="connsiteY49" fmla="*/ 74727 h 1186177"/>
                  <a:gd name="connsiteX50" fmla="*/ 990150 w 1008462"/>
                  <a:gd name="connsiteY50" fmla="*/ 82761 h 1186177"/>
                  <a:gd name="connsiteX51" fmla="*/ 1000376 w 1008462"/>
                  <a:gd name="connsiteY51" fmla="*/ 101020 h 1186177"/>
                  <a:gd name="connsiteX52" fmla="*/ 993802 w 1008462"/>
                  <a:gd name="connsiteY52" fmla="*/ 147764 h 1186177"/>
                  <a:gd name="connsiteX53" fmla="*/ 990881 w 1008462"/>
                  <a:gd name="connsiteY53" fmla="*/ 189395 h 1186177"/>
                  <a:gd name="connsiteX54" fmla="*/ 968970 w 1008462"/>
                  <a:gd name="connsiteY54" fmla="*/ 236139 h 1186177"/>
                  <a:gd name="connsiteX55" fmla="*/ 896663 w 1008462"/>
                  <a:gd name="connsiteY55" fmla="*/ 323784 h 1186177"/>
                  <a:gd name="connsiteX56" fmla="*/ 890089 w 1008462"/>
                  <a:gd name="connsiteY56" fmla="*/ 332548 h 1186177"/>
                  <a:gd name="connsiteX57" fmla="*/ 875482 w 1008462"/>
                  <a:gd name="connsiteY57" fmla="*/ 348616 h 1186177"/>
                  <a:gd name="connsiteX58" fmla="*/ 855032 w 1008462"/>
                  <a:gd name="connsiteY58" fmla="*/ 366145 h 1186177"/>
                  <a:gd name="connsiteX59" fmla="*/ 860874 w 1008462"/>
                  <a:gd name="connsiteY59" fmla="*/ 370528 h 1186177"/>
                  <a:gd name="connsiteX60" fmla="*/ 860874 w 1008462"/>
                  <a:gd name="connsiteY60" fmla="*/ 374910 h 1186177"/>
                  <a:gd name="connsiteX61" fmla="*/ 838963 w 1008462"/>
                  <a:gd name="connsiteY61" fmla="*/ 385865 h 1186177"/>
                  <a:gd name="connsiteX62" fmla="*/ 816322 w 1008462"/>
                  <a:gd name="connsiteY62" fmla="*/ 392439 h 1186177"/>
                  <a:gd name="connsiteX63" fmla="*/ 807557 w 1008462"/>
                  <a:gd name="connsiteY63" fmla="*/ 381483 h 1186177"/>
                  <a:gd name="connsiteX64" fmla="*/ 800254 w 1008462"/>
                  <a:gd name="connsiteY64" fmla="*/ 379292 h 1186177"/>
                  <a:gd name="connsiteX65" fmla="*/ 777612 w 1008462"/>
                  <a:gd name="connsiteY65" fmla="*/ 390978 h 1186177"/>
                  <a:gd name="connsiteX66" fmla="*/ 759353 w 1008462"/>
                  <a:gd name="connsiteY66" fmla="*/ 400473 h 1186177"/>
                  <a:gd name="connsiteX67" fmla="*/ 745476 w 1008462"/>
                  <a:gd name="connsiteY67" fmla="*/ 404125 h 1186177"/>
                  <a:gd name="connsiteX68" fmla="*/ 723565 w 1008462"/>
                  <a:gd name="connsiteY68" fmla="*/ 407777 h 1186177"/>
                  <a:gd name="connsiteX69" fmla="*/ 668787 w 1008462"/>
                  <a:gd name="connsiteY69" fmla="*/ 418002 h 1186177"/>
                  <a:gd name="connsiteX70" fmla="*/ 501532 w 1008462"/>
                  <a:gd name="connsiteY70" fmla="*/ 443565 h 1186177"/>
                  <a:gd name="connsiteX71" fmla="*/ 456979 w 1008462"/>
                  <a:gd name="connsiteY71" fmla="*/ 480083 h 1186177"/>
                  <a:gd name="connsiteX72" fmla="*/ 474508 w 1008462"/>
                  <a:gd name="connsiteY72" fmla="*/ 537052 h 1186177"/>
                  <a:gd name="connsiteX73" fmla="*/ 500801 w 1008462"/>
                  <a:gd name="connsiteY73" fmla="*/ 583066 h 1186177"/>
                  <a:gd name="connsiteX74" fmla="*/ 519061 w 1008462"/>
                  <a:gd name="connsiteY74" fmla="*/ 602055 h 1186177"/>
                  <a:gd name="connsiteX75" fmla="*/ 535129 w 1008462"/>
                  <a:gd name="connsiteY75" fmla="*/ 615933 h 1186177"/>
                  <a:gd name="connsiteX76" fmla="*/ 536589 w 1008462"/>
                  <a:gd name="connsiteY76" fmla="*/ 603516 h 1186177"/>
                  <a:gd name="connsiteX77" fmla="*/ 545354 w 1008462"/>
                  <a:gd name="connsiteY77" fmla="*/ 604977 h 1186177"/>
                  <a:gd name="connsiteX78" fmla="*/ 560692 w 1008462"/>
                  <a:gd name="connsiteY78" fmla="*/ 626158 h 1186177"/>
                  <a:gd name="connsiteX79" fmla="*/ 568726 w 1008462"/>
                  <a:gd name="connsiteY79" fmla="*/ 628349 h 1186177"/>
                  <a:gd name="connsiteX80" fmla="*/ 597210 w 1008462"/>
                  <a:gd name="connsiteY80" fmla="*/ 639304 h 1186177"/>
                  <a:gd name="connsiteX81" fmla="*/ 676821 w 1008462"/>
                  <a:gd name="connsiteY81" fmla="*/ 673632 h 1186177"/>
                  <a:gd name="connsiteX82" fmla="*/ 685585 w 1008462"/>
                  <a:gd name="connsiteY82" fmla="*/ 689700 h 1186177"/>
                  <a:gd name="connsiteX83" fmla="*/ 697271 w 1008462"/>
                  <a:gd name="connsiteY83" fmla="*/ 700656 h 1186177"/>
                  <a:gd name="connsiteX84" fmla="*/ 709688 w 1008462"/>
                  <a:gd name="connsiteY84" fmla="*/ 704307 h 1186177"/>
                  <a:gd name="connsiteX85" fmla="*/ 737442 w 1008462"/>
                  <a:gd name="connsiteY85" fmla="*/ 723297 h 1186177"/>
                  <a:gd name="connsiteX86" fmla="*/ 835311 w 1008462"/>
                  <a:gd name="connsiteY86" fmla="*/ 802177 h 1186177"/>
                  <a:gd name="connsiteX87" fmla="*/ 831660 w 1008462"/>
                  <a:gd name="connsiteY87" fmla="*/ 884709 h 1186177"/>
                  <a:gd name="connsiteX88" fmla="*/ 825086 w 1008462"/>
                  <a:gd name="connsiteY88" fmla="*/ 949712 h 1186177"/>
                  <a:gd name="connsiteX89" fmla="*/ 829469 w 1008462"/>
                  <a:gd name="connsiteY89" fmla="*/ 989883 h 1186177"/>
                  <a:gd name="connsiteX90" fmla="*/ 806097 w 1008462"/>
                  <a:gd name="connsiteY90" fmla="*/ 985501 h 1186177"/>
                  <a:gd name="connsiteX91" fmla="*/ 756431 w 1008462"/>
                  <a:gd name="connsiteY91" fmla="*/ 976736 h 1186177"/>
                  <a:gd name="connsiteX92" fmla="*/ 560692 w 1008462"/>
                  <a:gd name="connsiteY92" fmla="*/ 933644 h 1186177"/>
                  <a:gd name="connsiteX93" fmla="*/ 533668 w 1008462"/>
                  <a:gd name="connsiteY93" fmla="*/ 943139 h 1186177"/>
                  <a:gd name="connsiteX94" fmla="*/ 538050 w 1008462"/>
                  <a:gd name="connsiteY94" fmla="*/ 1016907 h 1186177"/>
                  <a:gd name="connsiteX95" fmla="*/ 517600 w 1008462"/>
                  <a:gd name="connsiteY95" fmla="*/ 1106742 h 1186177"/>
                  <a:gd name="connsiteX96" fmla="*/ 478890 w 1008462"/>
                  <a:gd name="connsiteY96" fmla="*/ 1152756 h 1186177"/>
                  <a:gd name="connsiteX97" fmla="*/ 450406 w 1008462"/>
                  <a:gd name="connsiteY97" fmla="*/ 1173937 h 1186177"/>
                  <a:gd name="connsiteX98" fmla="*/ 430686 w 1008462"/>
                  <a:gd name="connsiteY98" fmla="*/ 1173937 h 118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08462" h="1186177">
                    <a:moveTo>
                      <a:pt x="430686" y="1173937"/>
                    </a:moveTo>
                    <a:cubicBezTo>
                      <a:pt x="432877" y="1168094"/>
                      <a:pt x="432146" y="1165172"/>
                      <a:pt x="428494" y="1167363"/>
                    </a:cubicBezTo>
                    <a:cubicBezTo>
                      <a:pt x="424843" y="1169554"/>
                      <a:pt x="419730" y="1168094"/>
                      <a:pt x="417539" y="1164442"/>
                    </a:cubicBezTo>
                    <a:cubicBezTo>
                      <a:pt x="414617" y="1160790"/>
                      <a:pt x="416078" y="1155677"/>
                      <a:pt x="419000" y="1153486"/>
                    </a:cubicBezTo>
                    <a:cubicBezTo>
                      <a:pt x="422651" y="1151295"/>
                      <a:pt x="422651" y="1129384"/>
                      <a:pt x="419000" y="1103821"/>
                    </a:cubicBezTo>
                    <a:cubicBezTo>
                      <a:pt x="408044" y="1020558"/>
                      <a:pt x="406583" y="1007412"/>
                      <a:pt x="401471" y="942409"/>
                    </a:cubicBezTo>
                    <a:lnTo>
                      <a:pt x="397088" y="878136"/>
                    </a:lnTo>
                    <a:lnTo>
                      <a:pt x="368604" y="859877"/>
                    </a:lnTo>
                    <a:cubicBezTo>
                      <a:pt x="353266" y="850382"/>
                      <a:pt x="334276" y="841617"/>
                      <a:pt x="326242" y="840157"/>
                    </a:cubicBezTo>
                    <a:cubicBezTo>
                      <a:pt x="318939" y="838696"/>
                      <a:pt x="307983" y="834314"/>
                      <a:pt x="302140" y="830662"/>
                    </a:cubicBezTo>
                    <a:cubicBezTo>
                      <a:pt x="291915" y="822628"/>
                      <a:pt x="229103" y="791952"/>
                      <a:pt x="183090" y="772962"/>
                    </a:cubicBezTo>
                    <a:cubicBezTo>
                      <a:pt x="143649" y="756894"/>
                      <a:pt x="89602" y="745939"/>
                      <a:pt x="38476" y="745208"/>
                    </a:cubicBezTo>
                    <a:cubicBezTo>
                      <a:pt x="-234" y="745208"/>
                      <a:pt x="-3155" y="743748"/>
                      <a:pt x="1227" y="729871"/>
                    </a:cubicBezTo>
                    <a:cubicBezTo>
                      <a:pt x="3418" y="721106"/>
                      <a:pt x="12913" y="707229"/>
                      <a:pt x="23138" y="698465"/>
                    </a:cubicBezTo>
                    <a:cubicBezTo>
                      <a:pt x="32633" y="689700"/>
                      <a:pt x="41397" y="675823"/>
                      <a:pt x="42858" y="667789"/>
                    </a:cubicBezTo>
                    <a:cubicBezTo>
                      <a:pt x="44319" y="659755"/>
                      <a:pt x="66960" y="631270"/>
                      <a:pt x="93984" y="604977"/>
                    </a:cubicBezTo>
                    <a:cubicBezTo>
                      <a:pt x="137806" y="561885"/>
                      <a:pt x="145841" y="556772"/>
                      <a:pt x="144380" y="572841"/>
                    </a:cubicBezTo>
                    <a:cubicBezTo>
                      <a:pt x="142919" y="583796"/>
                      <a:pt x="177247" y="574301"/>
                      <a:pt x="194045" y="559694"/>
                    </a:cubicBezTo>
                    <a:cubicBezTo>
                      <a:pt x="204270" y="550199"/>
                      <a:pt x="221799" y="542895"/>
                      <a:pt x="234216" y="542165"/>
                    </a:cubicBezTo>
                    <a:cubicBezTo>
                      <a:pt x="245901" y="542165"/>
                      <a:pt x="261970" y="540704"/>
                      <a:pt x="268543" y="539243"/>
                    </a:cubicBezTo>
                    <a:cubicBezTo>
                      <a:pt x="275847" y="537783"/>
                      <a:pt x="283150" y="539974"/>
                      <a:pt x="286072" y="543626"/>
                    </a:cubicBezTo>
                    <a:cubicBezTo>
                      <a:pt x="288263" y="547278"/>
                      <a:pt x="293376" y="550199"/>
                      <a:pt x="297028" y="550199"/>
                    </a:cubicBezTo>
                    <a:cubicBezTo>
                      <a:pt x="301410" y="550199"/>
                      <a:pt x="302870" y="547278"/>
                      <a:pt x="299949" y="543626"/>
                    </a:cubicBezTo>
                    <a:cubicBezTo>
                      <a:pt x="297758" y="539974"/>
                      <a:pt x="299949" y="534131"/>
                      <a:pt x="304331" y="531209"/>
                    </a:cubicBezTo>
                    <a:cubicBezTo>
                      <a:pt x="309444" y="528288"/>
                      <a:pt x="310905" y="529018"/>
                      <a:pt x="307983" y="534131"/>
                    </a:cubicBezTo>
                    <a:cubicBezTo>
                      <a:pt x="305792" y="538513"/>
                      <a:pt x="306522" y="543626"/>
                      <a:pt x="310905" y="546547"/>
                    </a:cubicBezTo>
                    <a:cubicBezTo>
                      <a:pt x="318208" y="550929"/>
                      <a:pt x="320399" y="543626"/>
                      <a:pt x="319669" y="516602"/>
                    </a:cubicBezTo>
                    <a:cubicBezTo>
                      <a:pt x="318939" y="495421"/>
                      <a:pt x="269273" y="329627"/>
                      <a:pt x="244441" y="264624"/>
                    </a:cubicBezTo>
                    <a:cubicBezTo>
                      <a:pt x="218878" y="198890"/>
                      <a:pt x="156796" y="123662"/>
                      <a:pt x="121008" y="115628"/>
                    </a:cubicBezTo>
                    <a:cubicBezTo>
                      <a:pt x="98366" y="110515"/>
                      <a:pt x="90332" y="97369"/>
                      <a:pt x="110783" y="97369"/>
                    </a:cubicBezTo>
                    <a:cubicBezTo>
                      <a:pt x="116626" y="97369"/>
                      <a:pt x="119547" y="94447"/>
                      <a:pt x="117356" y="90065"/>
                    </a:cubicBezTo>
                    <a:cubicBezTo>
                      <a:pt x="113704" y="84222"/>
                      <a:pt x="158987" y="81300"/>
                      <a:pt x="275847" y="81300"/>
                    </a:cubicBezTo>
                    <a:cubicBezTo>
                      <a:pt x="294836" y="81300"/>
                      <a:pt x="302140" y="78379"/>
                      <a:pt x="298488" y="72536"/>
                    </a:cubicBezTo>
                    <a:cubicBezTo>
                      <a:pt x="295567" y="68154"/>
                      <a:pt x="307983" y="77649"/>
                      <a:pt x="326242" y="92986"/>
                    </a:cubicBezTo>
                    <a:cubicBezTo>
                      <a:pt x="359109" y="122201"/>
                      <a:pt x="374447" y="141191"/>
                      <a:pt x="364952" y="141191"/>
                    </a:cubicBezTo>
                    <a:cubicBezTo>
                      <a:pt x="362031" y="141191"/>
                      <a:pt x="364222" y="147034"/>
                      <a:pt x="370065" y="154338"/>
                    </a:cubicBezTo>
                    <a:cubicBezTo>
                      <a:pt x="391976" y="180631"/>
                      <a:pt x="411696" y="235409"/>
                      <a:pt x="407314" y="253668"/>
                    </a:cubicBezTo>
                    <a:cubicBezTo>
                      <a:pt x="404392" y="263893"/>
                      <a:pt x="429225" y="324514"/>
                      <a:pt x="435068" y="322323"/>
                    </a:cubicBezTo>
                    <a:cubicBezTo>
                      <a:pt x="437989" y="320862"/>
                      <a:pt x="459900" y="302603"/>
                      <a:pt x="483272" y="281422"/>
                    </a:cubicBezTo>
                    <a:cubicBezTo>
                      <a:pt x="536589" y="233948"/>
                      <a:pt x="543163" y="228835"/>
                      <a:pt x="549006" y="228835"/>
                    </a:cubicBezTo>
                    <a:cubicBezTo>
                      <a:pt x="555579" y="228835"/>
                      <a:pt x="676821" y="131696"/>
                      <a:pt x="693619" y="112706"/>
                    </a:cubicBezTo>
                    <a:cubicBezTo>
                      <a:pt x="701653" y="103942"/>
                      <a:pt x="711879" y="97369"/>
                      <a:pt x="716261" y="97369"/>
                    </a:cubicBezTo>
                    <a:cubicBezTo>
                      <a:pt x="721373" y="97369"/>
                      <a:pt x="727216" y="92986"/>
                      <a:pt x="729408" y="87143"/>
                    </a:cubicBezTo>
                    <a:cubicBezTo>
                      <a:pt x="731599" y="82031"/>
                      <a:pt x="748397" y="70345"/>
                      <a:pt x="766657" y="60850"/>
                    </a:cubicBezTo>
                    <a:cubicBezTo>
                      <a:pt x="784916" y="52086"/>
                      <a:pt x="802445" y="41860"/>
                      <a:pt x="804636" y="37478"/>
                    </a:cubicBezTo>
                    <a:cubicBezTo>
                      <a:pt x="810479" y="28714"/>
                      <a:pt x="853571" y="9724"/>
                      <a:pt x="887898" y="1690"/>
                    </a:cubicBezTo>
                    <a:cubicBezTo>
                      <a:pt x="905427" y="-2692"/>
                      <a:pt x="923686" y="-1232"/>
                      <a:pt x="947058" y="6802"/>
                    </a:cubicBezTo>
                    <a:cubicBezTo>
                      <a:pt x="989420" y="20680"/>
                      <a:pt x="997454" y="39669"/>
                      <a:pt x="969700" y="61580"/>
                    </a:cubicBezTo>
                    <a:cubicBezTo>
                      <a:pt x="958744" y="69614"/>
                      <a:pt x="954362" y="74727"/>
                      <a:pt x="959475" y="71806"/>
                    </a:cubicBezTo>
                    <a:cubicBezTo>
                      <a:pt x="963857" y="69614"/>
                      <a:pt x="968239" y="71075"/>
                      <a:pt x="968239" y="74727"/>
                    </a:cubicBezTo>
                    <a:cubicBezTo>
                      <a:pt x="968239" y="79109"/>
                      <a:pt x="978464" y="82761"/>
                      <a:pt x="990150" y="82761"/>
                    </a:cubicBezTo>
                    <a:cubicBezTo>
                      <a:pt x="1012061" y="82761"/>
                      <a:pt x="1012061" y="82761"/>
                      <a:pt x="1000376" y="101020"/>
                    </a:cubicBezTo>
                    <a:cubicBezTo>
                      <a:pt x="992341" y="113437"/>
                      <a:pt x="990150" y="126583"/>
                      <a:pt x="993802" y="147764"/>
                    </a:cubicBezTo>
                    <a:cubicBezTo>
                      <a:pt x="995993" y="163102"/>
                      <a:pt x="995263" y="182092"/>
                      <a:pt x="990881" y="189395"/>
                    </a:cubicBezTo>
                    <a:cubicBezTo>
                      <a:pt x="987229" y="197429"/>
                      <a:pt x="977004" y="217880"/>
                      <a:pt x="968970" y="236139"/>
                    </a:cubicBezTo>
                    <a:cubicBezTo>
                      <a:pt x="951441" y="273388"/>
                      <a:pt x="909809" y="323784"/>
                      <a:pt x="896663" y="323784"/>
                    </a:cubicBezTo>
                    <a:cubicBezTo>
                      <a:pt x="891550" y="323784"/>
                      <a:pt x="888629" y="327436"/>
                      <a:pt x="890089" y="332548"/>
                    </a:cubicBezTo>
                    <a:cubicBezTo>
                      <a:pt x="890820" y="337661"/>
                      <a:pt x="884246" y="344965"/>
                      <a:pt x="875482" y="348616"/>
                    </a:cubicBezTo>
                    <a:cubicBezTo>
                      <a:pt x="865987" y="352999"/>
                      <a:pt x="857223" y="361033"/>
                      <a:pt x="855032" y="366145"/>
                    </a:cubicBezTo>
                    <a:cubicBezTo>
                      <a:pt x="852840" y="371988"/>
                      <a:pt x="855032" y="373449"/>
                      <a:pt x="860874" y="370528"/>
                    </a:cubicBezTo>
                    <a:cubicBezTo>
                      <a:pt x="867448" y="366876"/>
                      <a:pt x="867448" y="367606"/>
                      <a:pt x="860874" y="374910"/>
                    </a:cubicBezTo>
                    <a:cubicBezTo>
                      <a:pt x="855762" y="380022"/>
                      <a:pt x="846267" y="385135"/>
                      <a:pt x="838963" y="385865"/>
                    </a:cubicBezTo>
                    <a:cubicBezTo>
                      <a:pt x="831660" y="385865"/>
                      <a:pt x="821434" y="389517"/>
                      <a:pt x="816322" y="392439"/>
                    </a:cubicBezTo>
                    <a:cubicBezTo>
                      <a:pt x="802445" y="400473"/>
                      <a:pt x="794411" y="390248"/>
                      <a:pt x="807557" y="381483"/>
                    </a:cubicBezTo>
                    <a:cubicBezTo>
                      <a:pt x="815591" y="375640"/>
                      <a:pt x="813400" y="375640"/>
                      <a:pt x="800254" y="379292"/>
                    </a:cubicBezTo>
                    <a:cubicBezTo>
                      <a:pt x="790028" y="382214"/>
                      <a:pt x="779803" y="387326"/>
                      <a:pt x="777612" y="390978"/>
                    </a:cubicBezTo>
                    <a:cubicBezTo>
                      <a:pt x="775421" y="394630"/>
                      <a:pt x="766657" y="399012"/>
                      <a:pt x="759353" y="400473"/>
                    </a:cubicBezTo>
                    <a:cubicBezTo>
                      <a:pt x="752049" y="401934"/>
                      <a:pt x="745476" y="403394"/>
                      <a:pt x="745476" y="404125"/>
                    </a:cubicBezTo>
                    <a:cubicBezTo>
                      <a:pt x="745476" y="404855"/>
                      <a:pt x="735981" y="406316"/>
                      <a:pt x="723565" y="407777"/>
                    </a:cubicBezTo>
                    <a:cubicBezTo>
                      <a:pt x="711879" y="409237"/>
                      <a:pt x="687046" y="414350"/>
                      <a:pt x="668787" y="418002"/>
                    </a:cubicBezTo>
                    <a:cubicBezTo>
                      <a:pt x="603784" y="433340"/>
                      <a:pt x="567265" y="438452"/>
                      <a:pt x="501532" y="443565"/>
                    </a:cubicBezTo>
                    <a:cubicBezTo>
                      <a:pt x="459170" y="446486"/>
                      <a:pt x="447484" y="455981"/>
                      <a:pt x="456979" y="480083"/>
                    </a:cubicBezTo>
                    <a:cubicBezTo>
                      <a:pt x="459900" y="488848"/>
                      <a:pt x="467934" y="514411"/>
                      <a:pt x="474508" y="537052"/>
                    </a:cubicBezTo>
                    <a:cubicBezTo>
                      <a:pt x="482542" y="564806"/>
                      <a:pt x="491306" y="580144"/>
                      <a:pt x="500801" y="583066"/>
                    </a:cubicBezTo>
                    <a:cubicBezTo>
                      <a:pt x="508105" y="585257"/>
                      <a:pt x="516869" y="594021"/>
                      <a:pt x="519061" y="602055"/>
                    </a:cubicBezTo>
                    <a:cubicBezTo>
                      <a:pt x="521982" y="609359"/>
                      <a:pt x="528555" y="615933"/>
                      <a:pt x="535129" y="615933"/>
                    </a:cubicBezTo>
                    <a:cubicBezTo>
                      <a:pt x="544624" y="615933"/>
                      <a:pt x="545354" y="614472"/>
                      <a:pt x="536589" y="603516"/>
                    </a:cubicBezTo>
                    <a:cubicBezTo>
                      <a:pt x="528555" y="594021"/>
                      <a:pt x="530746" y="594021"/>
                      <a:pt x="545354" y="604977"/>
                    </a:cubicBezTo>
                    <a:cubicBezTo>
                      <a:pt x="556309" y="613011"/>
                      <a:pt x="562883" y="622506"/>
                      <a:pt x="560692" y="626158"/>
                    </a:cubicBezTo>
                    <a:cubicBezTo>
                      <a:pt x="558501" y="629810"/>
                      <a:pt x="562152" y="631270"/>
                      <a:pt x="568726" y="628349"/>
                    </a:cubicBezTo>
                    <a:cubicBezTo>
                      <a:pt x="575299" y="626158"/>
                      <a:pt x="586985" y="630540"/>
                      <a:pt x="597210" y="639304"/>
                    </a:cubicBezTo>
                    <a:cubicBezTo>
                      <a:pt x="616930" y="656833"/>
                      <a:pt x="649067" y="670710"/>
                      <a:pt x="676821" y="673632"/>
                    </a:cubicBezTo>
                    <a:cubicBezTo>
                      <a:pt x="679742" y="674362"/>
                      <a:pt x="683394" y="680936"/>
                      <a:pt x="685585" y="689700"/>
                    </a:cubicBezTo>
                    <a:cubicBezTo>
                      <a:pt x="687776" y="698465"/>
                      <a:pt x="692889" y="702847"/>
                      <a:pt x="697271" y="700656"/>
                    </a:cubicBezTo>
                    <a:cubicBezTo>
                      <a:pt x="700923" y="697734"/>
                      <a:pt x="706766" y="699925"/>
                      <a:pt x="709688" y="704307"/>
                    </a:cubicBezTo>
                    <a:cubicBezTo>
                      <a:pt x="711879" y="708690"/>
                      <a:pt x="725025" y="717454"/>
                      <a:pt x="737442" y="723297"/>
                    </a:cubicBezTo>
                    <a:cubicBezTo>
                      <a:pt x="792950" y="748860"/>
                      <a:pt x="817783" y="768580"/>
                      <a:pt x="835311" y="802177"/>
                    </a:cubicBezTo>
                    <a:cubicBezTo>
                      <a:pt x="848458" y="827010"/>
                      <a:pt x="847728" y="850382"/>
                      <a:pt x="831660" y="884709"/>
                    </a:cubicBezTo>
                    <a:cubicBezTo>
                      <a:pt x="823626" y="902238"/>
                      <a:pt x="821434" y="919767"/>
                      <a:pt x="825086" y="949712"/>
                    </a:cubicBezTo>
                    <a:lnTo>
                      <a:pt x="829469" y="989883"/>
                    </a:lnTo>
                    <a:lnTo>
                      <a:pt x="806097" y="985501"/>
                    </a:lnTo>
                    <a:cubicBezTo>
                      <a:pt x="792950" y="983310"/>
                      <a:pt x="770308" y="978927"/>
                      <a:pt x="756431" y="976736"/>
                    </a:cubicBezTo>
                    <a:cubicBezTo>
                      <a:pt x="684125" y="965050"/>
                      <a:pt x="583333" y="942409"/>
                      <a:pt x="560692" y="933644"/>
                    </a:cubicBezTo>
                    <a:cubicBezTo>
                      <a:pt x="527825" y="919037"/>
                      <a:pt x="527825" y="919767"/>
                      <a:pt x="533668" y="943139"/>
                    </a:cubicBezTo>
                    <a:cubicBezTo>
                      <a:pt x="536589" y="954095"/>
                      <a:pt x="538050" y="986961"/>
                      <a:pt x="538050" y="1016907"/>
                    </a:cubicBezTo>
                    <a:cubicBezTo>
                      <a:pt x="537320" y="1060729"/>
                      <a:pt x="533668" y="1077527"/>
                      <a:pt x="517600" y="1106742"/>
                    </a:cubicBezTo>
                    <a:cubicBezTo>
                      <a:pt x="506644" y="1126462"/>
                      <a:pt x="489115" y="1147643"/>
                      <a:pt x="478890" y="1152756"/>
                    </a:cubicBezTo>
                    <a:cubicBezTo>
                      <a:pt x="467934" y="1158599"/>
                      <a:pt x="455518" y="1168094"/>
                      <a:pt x="450406" y="1173937"/>
                    </a:cubicBezTo>
                    <a:cubicBezTo>
                      <a:pt x="437989" y="1189274"/>
                      <a:pt x="424843" y="1189274"/>
                      <a:pt x="430686" y="1173937"/>
                    </a:cubicBezTo>
                    <a:close/>
                  </a:path>
                </a:pathLst>
              </a:custGeom>
              <a:grpFill/>
              <a:ln w="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29" name="图形 2">
                <a:extLst>
                  <a:ext uri="{FF2B5EF4-FFF2-40B4-BE49-F238E27FC236}">
                    <a16:creationId xmlns:a16="http://schemas.microsoft.com/office/drawing/2014/main" id="{FEC302FE-F9CB-C725-0D51-840935D63294}"/>
                  </a:ext>
                </a:extLst>
              </p:cNvPr>
              <p:cNvGrpSpPr/>
              <p:nvPr/>
            </p:nvGrpSpPr>
            <p:grpSpPr>
              <a:xfrm>
                <a:off x="7816459" y="1702014"/>
                <a:ext cx="2092503" cy="2869308"/>
                <a:chOff x="7972558" y="2869117"/>
                <a:chExt cx="819949" cy="1124341"/>
              </a:xfrm>
              <a:grpFill/>
            </p:grpSpPr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1EE065E3-0258-27C7-DBCB-5C69254433D2}"/>
                    </a:ext>
                  </a:extLst>
                </p:cNvPr>
                <p:cNvSpPr/>
                <p:nvPr/>
              </p:nvSpPr>
              <p:spPr>
                <a:xfrm flipV="1">
                  <a:off x="7972558" y="2869117"/>
                  <a:ext cx="677112" cy="635256"/>
                </a:xfrm>
                <a:custGeom>
                  <a:avLst/>
                  <a:gdLst>
                    <a:gd name="connsiteX0" fmla="*/ 245754 w 677112"/>
                    <a:gd name="connsiteY0" fmla="*/ 630656 h 635256"/>
                    <a:gd name="connsiteX1" fmla="*/ 246605 w 677112"/>
                    <a:gd name="connsiteY1" fmla="*/ 615350 h 635256"/>
                    <a:gd name="connsiteX2" fmla="*/ 272966 w 677112"/>
                    <a:gd name="connsiteY2" fmla="*/ 495449 h 635256"/>
                    <a:gd name="connsiteX3" fmla="*/ 62076 w 677112"/>
                    <a:gd name="connsiteY3" fmla="*/ 403610 h 635256"/>
                    <a:gd name="connsiteX4" fmla="*/ 3401 w 677112"/>
                    <a:gd name="connsiteY4" fmla="*/ 367895 h 635256"/>
                    <a:gd name="connsiteX5" fmla="*/ 29762 w 677112"/>
                    <a:gd name="connsiteY5" fmla="*/ 336431 h 635256"/>
                    <a:gd name="connsiteX6" fmla="*/ 219393 w 677112"/>
                    <a:gd name="connsiteY6" fmla="*/ 264150 h 635256"/>
                    <a:gd name="connsiteX7" fmla="*/ 264462 w 677112"/>
                    <a:gd name="connsiteY7" fmla="*/ 245442 h 635256"/>
                    <a:gd name="connsiteX8" fmla="*/ 211740 w 677112"/>
                    <a:gd name="connsiteY8" fmla="*/ 153603 h 635256"/>
                    <a:gd name="connsiteX9" fmla="*/ 199835 w 677112"/>
                    <a:gd name="connsiteY9" fmla="*/ 120439 h 635256"/>
                    <a:gd name="connsiteX10" fmla="*/ 190481 w 677112"/>
                    <a:gd name="connsiteY10" fmla="*/ 111936 h 635256"/>
                    <a:gd name="connsiteX11" fmla="*/ 192181 w 677112"/>
                    <a:gd name="connsiteY11" fmla="*/ 102582 h 635256"/>
                    <a:gd name="connsiteX12" fmla="*/ 233849 w 677112"/>
                    <a:gd name="connsiteY12" fmla="*/ 29451 h 635256"/>
                    <a:gd name="connsiteX13" fmla="*/ 261061 w 677112"/>
                    <a:gd name="connsiteY13" fmla="*/ 4790 h 635256"/>
                    <a:gd name="connsiteX14" fmla="*/ 305279 w 677112"/>
                    <a:gd name="connsiteY14" fmla="*/ 8192 h 635256"/>
                    <a:gd name="connsiteX15" fmla="*/ 525523 w 677112"/>
                    <a:gd name="connsiteY15" fmla="*/ 114487 h 635256"/>
                    <a:gd name="connsiteX16" fmla="*/ 594402 w 677112"/>
                    <a:gd name="connsiteY16" fmla="*/ 139998 h 635256"/>
                    <a:gd name="connsiteX17" fmla="*/ 613961 w 677112"/>
                    <a:gd name="connsiteY17" fmla="*/ 151052 h 635256"/>
                    <a:gd name="connsiteX18" fmla="*/ 617362 w 677112"/>
                    <a:gd name="connsiteY18" fmla="*/ 159556 h 635256"/>
                    <a:gd name="connsiteX19" fmla="*/ 619913 w 677112"/>
                    <a:gd name="connsiteY19" fmla="*/ 168060 h 635256"/>
                    <a:gd name="connsiteX20" fmla="*/ 619913 w 677112"/>
                    <a:gd name="connsiteY20" fmla="*/ 210578 h 635256"/>
                    <a:gd name="connsiteX21" fmla="*/ 616512 w 677112"/>
                    <a:gd name="connsiteY21" fmla="*/ 238640 h 635256"/>
                    <a:gd name="connsiteX22" fmla="*/ 623315 w 677112"/>
                    <a:gd name="connsiteY22" fmla="*/ 256497 h 635256"/>
                    <a:gd name="connsiteX23" fmla="*/ 454093 w 677112"/>
                    <a:gd name="connsiteY23" fmla="*/ 241191 h 635256"/>
                    <a:gd name="connsiteX24" fmla="*/ 417527 w 677112"/>
                    <a:gd name="connsiteY24" fmla="*/ 248844 h 635256"/>
                    <a:gd name="connsiteX25" fmla="*/ 448991 w 677112"/>
                    <a:gd name="connsiteY25" fmla="*/ 329628 h 635256"/>
                    <a:gd name="connsiteX26" fmla="*/ 483855 w 677112"/>
                    <a:gd name="connsiteY26" fmla="*/ 355989 h 635256"/>
                    <a:gd name="connsiteX27" fmla="*/ 511067 w 677112"/>
                    <a:gd name="connsiteY27" fmla="*/ 376398 h 635256"/>
                    <a:gd name="connsiteX28" fmla="*/ 536578 w 677112"/>
                    <a:gd name="connsiteY28" fmla="*/ 384902 h 635256"/>
                    <a:gd name="connsiteX29" fmla="*/ 562089 w 677112"/>
                    <a:gd name="connsiteY29" fmla="*/ 402759 h 635256"/>
                    <a:gd name="connsiteX30" fmla="*/ 551884 w 677112"/>
                    <a:gd name="connsiteY30" fmla="*/ 401059 h 635256"/>
                    <a:gd name="connsiteX31" fmla="*/ 548483 w 677112"/>
                    <a:gd name="connsiteY31" fmla="*/ 404460 h 635256"/>
                    <a:gd name="connsiteX32" fmla="*/ 564640 w 677112"/>
                    <a:gd name="connsiteY32" fmla="*/ 409562 h 635256"/>
                    <a:gd name="connsiteX33" fmla="*/ 583348 w 677112"/>
                    <a:gd name="connsiteY33" fmla="*/ 424869 h 635256"/>
                    <a:gd name="connsiteX34" fmla="*/ 600355 w 677112"/>
                    <a:gd name="connsiteY34" fmla="*/ 443577 h 635256"/>
                    <a:gd name="connsiteX35" fmla="*/ 621614 w 677112"/>
                    <a:gd name="connsiteY35" fmla="*/ 457182 h 635256"/>
                    <a:gd name="connsiteX36" fmla="*/ 626716 w 677112"/>
                    <a:gd name="connsiteY36" fmla="*/ 459734 h 635256"/>
                    <a:gd name="connsiteX37" fmla="*/ 628417 w 677112"/>
                    <a:gd name="connsiteY37" fmla="*/ 448679 h 635256"/>
                    <a:gd name="connsiteX38" fmla="*/ 642873 w 677112"/>
                    <a:gd name="connsiteY38" fmla="*/ 457182 h 635256"/>
                    <a:gd name="connsiteX39" fmla="*/ 656479 w 677112"/>
                    <a:gd name="connsiteY39" fmla="*/ 461434 h 635256"/>
                    <a:gd name="connsiteX40" fmla="*/ 664132 w 677112"/>
                    <a:gd name="connsiteY40" fmla="*/ 464836 h 635256"/>
                    <a:gd name="connsiteX41" fmla="*/ 653928 w 677112"/>
                    <a:gd name="connsiteY41" fmla="*/ 474190 h 635256"/>
                    <a:gd name="connsiteX42" fmla="*/ 664132 w 677112"/>
                    <a:gd name="connsiteY42" fmla="*/ 495449 h 635256"/>
                    <a:gd name="connsiteX43" fmla="*/ 673486 w 677112"/>
                    <a:gd name="connsiteY43" fmla="*/ 516708 h 635256"/>
                    <a:gd name="connsiteX44" fmla="*/ 672636 w 677112"/>
                    <a:gd name="connsiteY44" fmla="*/ 533715 h 635256"/>
                    <a:gd name="connsiteX45" fmla="*/ 675187 w 677112"/>
                    <a:gd name="connsiteY45" fmla="*/ 549872 h 635256"/>
                    <a:gd name="connsiteX46" fmla="*/ 647125 w 677112"/>
                    <a:gd name="connsiteY46" fmla="*/ 550722 h 635256"/>
                    <a:gd name="connsiteX47" fmla="*/ 640322 w 677112"/>
                    <a:gd name="connsiteY47" fmla="*/ 556675 h 635256"/>
                    <a:gd name="connsiteX48" fmla="*/ 634369 w 677112"/>
                    <a:gd name="connsiteY48" fmla="*/ 587288 h 635256"/>
                    <a:gd name="connsiteX49" fmla="*/ 632669 w 677112"/>
                    <a:gd name="connsiteY49" fmla="*/ 595791 h 635256"/>
                    <a:gd name="connsiteX50" fmla="*/ 620764 w 677112"/>
                    <a:gd name="connsiteY50" fmla="*/ 613649 h 635256"/>
                    <a:gd name="connsiteX51" fmla="*/ 485556 w 677112"/>
                    <a:gd name="connsiteY51" fmla="*/ 592390 h 635256"/>
                    <a:gd name="connsiteX52" fmla="*/ 423480 w 677112"/>
                    <a:gd name="connsiteY52" fmla="*/ 578784 h 635256"/>
                    <a:gd name="connsiteX53" fmla="*/ 245754 w 677112"/>
                    <a:gd name="connsiteY53" fmla="*/ 630656 h 63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677112" h="635256">
                      <a:moveTo>
                        <a:pt x="245754" y="630656"/>
                      </a:moveTo>
                      <a:cubicBezTo>
                        <a:pt x="241502" y="627255"/>
                        <a:pt x="242353" y="620452"/>
                        <a:pt x="246605" y="615350"/>
                      </a:cubicBezTo>
                      <a:cubicBezTo>
                        <a:pt x="253407" y="606846"/>
                        <a:pt x="272966" y="518408"/>
                        <a:pt x="272966" y="495449"/>
                      </a:cubicBezTo>
                      <a:cubicBezTo>
                        <a:pt x="272966" y="482693"/>
                        <a:pt x="149663" y="429121"/>
                        <a:pt x="62076" y="403610"/>
                      </a:cubicBezTo>
                      <a:cubicBezTo>
                        <a:pt x="-851" y="385752"/>
                        <a:pt x="-5102" y="383201"/>
                        <a:pt x="3401" y="367895"/>
                      </a:cubicBezTo>
                      <a:cubicBezTo>
                        <a:pt x="8503" y="358541"/>
                        <a:pt x="20408" y="344935"/>
                        <a:pt x="29762" y="336431"/>
                      </a:cubicBezTo>
                      <a:cubicBezTo>
                        <a:pt x="60375" y="311771"/>
                        <a:pt x="171773" y="268402"/>
                        <a:pt x="219393" y="264150"/>
                      </a:cubicBezTo>
                      <a:cubicBezTo>
                        <a:pt x="253407" y="260749"/>
                        <a:pt x="264462" y="255647"/>
                        <a:pt x="264462" y="245442"/>
                      </a:cubicBezTo>
                      <a:cubicBezTo>
                        <a:pt x="264462" y="229286"/>
                        <a:pt x="236400" y="180815"/>
                        <a:pt x="211740" y="153603"/>
                      </a:cubicBezTo>
                      <a:cubicBezTo>
                        <a:pt x="201535" y="142549"/>
                        <a:pt x="196433" y="128943"/>
                        <a:pt x="199835" y="120439"/>
                      </a:cubicBezTo>
                      <a:cubicBezTo>
                        <a:pt x="204086" y="110235"/>
                        <a:pt x="201535" y="107684"/>
                        <a:pt x="190481" y="111936"/>
                      </a:cubicBezTo>
                      <a:cubicBezTo>
                        <a:pt x="177725" y="116188"/>
                        <a:pt x="178576" y="114487"/>
                        <a:pt x="192181" y="102582"/>
                      </a:cubicBezTo>
                      <a:cubicBezTo>
                        <a:pt x="209189" y="88126"/>
                        <a:pt x="222794" y="63465"/>
                        <a:pt x="233849" y="29451"/>
                      </a:cubicBezTo>
                      <a:cubicBezTo>
                        <a:pt x="236400" y="21797"/>
                        <a:pt x="248305" y="9892"/>
                        <a:pt x="261061" y="4790"/>
                      </a:cubicBezTo>
                      <a:cubicBezTo>
                        <a:pt x="278918" y="-3713"/>
                        <a:pt x="287422" y="-2863"/>
                        <a:pt x="305279" y="8192"/>
                      </a:cubicBezTo>
                      <a:cubicBezTo>
                        <a:pt x="397119" y="64316"/>
                        <a:pt x="476202" y="102582"/>
                        <a:pt x="525523" y="114487"/>
                      </a:cubicBezTo>
                      <a:cubicBezTo>
                        <a:pt x="556986" y="122140"/>
                        <a:pt x="588450" y="134045"/>
                        <a:pt x="594402" y="139998"/>
                      </a:cubicBezTo>
                      <a:cubicBezTo>
                        <a:pt x="600355" y="145950"/>
                        <a:pt x="609709" y="151052"/>
                        <a:pt x="613961" y="151052"/>
                      </a:cubicBezTo>
                      <a:cubicBezTo>
                        <a:pt x="619063" y="151052"/>
                        <a:pt x="619913" y="155304"/>
                        <a:pt x="617362" y="159556"/>
                      </a:cubicBezTo>
                      <a:cubicBezTo>
                        <a:pt x="614811" y="164658"/>
                        <a:pt x="615661" y="168060"/>
                        <a:pt x="619913" y="168060"/>
                      </a:cubicBezTo>
                      <a:cubicBezTo>
                        <a:pt x="638621" y="168060"/>
                        <a:pt x="637771" y="195271"/>
                        <a:pt x="619913" y="210578"/>
                      </a:cubicBezTo>
                      <a:cubicBezTo>
                        <a:pt x="601205" y="225884"/>
                        <a:pt x="600355" y="226735"/>
                        <a:pt x="616512" y="238640"/>
                      </a:cubicBezTo>
                      <a:cubicBezTo>
                        <a:pt x="626716" y="246293"/>
                        <a:pt x="629267" y="252245"/>
                        <a:pt x="623315" y="256497"/>
                      </a:cubicBezTo>
                      <a:cubicBezTo>
                        <a:pt x="606307" y="266702"/>
                        <a:pt x="481304" y="255647"/>
                        <a:pt x="454093" y="241191"/>
                      </a:cubicBezTo>
                      <a:cubicBezTo>
                        <a:pt x="419228" y="223333"/>
                        <a:pt x="417527" y="223333"/>
                        <a:pt x="417527" y="248844"/>
                      </a:cubicBezTo>
                      <a:cubicBezTo>
                        <a:pt x="417527" y="274355"/>
                        <a:pt x="438786" y="329628"/>
                        <a:pt x="448991" y="329628"/>
                      </a:cubicBezTo>
                      <a:cubicBezTo>
                        <a:pt x="452392" y="329628"/>
                        <a:pt x="468549" y="341533"/>
                        <a:pt x="483855" y="355989"/>
                      </a:cubicBezTo>
                      <a:cubicBezTo>
                        <a:pt x="498312" y="369595"/>
                        <a:pt x="511067" y="378949"/>
                        <a:pt x="511067" y="376398"/>
                      </a:cubicBezTo>
                      <a:cubicBezTo>
                        <a:pt x="511067" y="373847"/>
                        <a:pt x="522972" y="377249"/>
                        <a:pt x="536578" y="384902"/>
                      </a:cubicBezTo>
                      <a:cubicBezTo>
                        <a:pt x="551034" y="392555"/>
                        <a:pt x="562089" y="400208"/>
                        <a:pt x="562089" y="402759"/>
                      </a:cubicBezTo>
                      <a:cubicBezTo>
                        <a:pt x="562089" y="405310"/>
                        <a:pt x="557837" y="404460"/>
                        <a:pt x="551884" y="401059"/>
                      </a:cubicBezTo>
                      <a:cubicBezTo>
                        <a:pt x="545932" y="397657"/>
                        <a:pt x="545081" y="398508"/>
                        <a:pt x="548483" y="404460"/>
                      </a:cubicBezTo>
                      <a:cubicBezTo>
                        <a:pt x="551884" y="409562"/>
                        <a:pt x="558687" y="412113"/>
                        <a:pt x="564640" y="409562"/>
                      </a:cubicBezTo>
                      <a:cubicBezTo>
                        <a:pt x="570592" y="407862"/>
                        <a:pt x="579096" y="414664"/>
                        <a:pt x="583348" y="424869"/>
                      </a:cubicBezTo>
                      <a:cubicBezTo>
                        <a:pt x="588450" y="435923"/>
                        <a:pt x="596103" y="444427"/>
                        <a:pt x="600355" y="443577"/>
                      </a:cubicBezTo>
                      <a:cubicBezTo>
                        <a:pt x="605457" y="443577"/>
                        <a:pt x="614811" y="449529"/>
                        <a:pt x="621614" y="457182"/>
                      </a:cubicBezTo>
                      <a:cubicBezTo>
                        <a:pt x="628417" y="464836"/>
                        <a:pt x="630968" y="465686"/>
                        <a:pt x="626716" y="459734"/>
                      </a:cubicBezTo>
                      <a:cubicBezTo>
                        <a:pt x="622464" y="452931"/>
                        <a:pt x="623315" y="448679"/>
                        <a:pt x="628417" y="448679"/>
                      </a:cubicBezTo>
                      <a:cubicBezTo>
                        <a:pt x="633519" y="448679"/>
                        <a:pt x="640322" y="452931"/>
                        <a:pt x="642873" y="457182"/>
                      </a:cubicBezTo>
                      <a:cubicBezTo>
                        <a:pt x="646274" y="462285"/>
                        <a:pt x="652227" y="463985"/>
                        <a:pt x="656479" y="461434"/>
                      </a:cubicBezTo>
                      <a:cubicBezTo>
                        <a:pt x="660731" y="458033"/>
                        <a:pt x="664132" y="460584"/>
                        <a:pt x="664132" y="464836"/>
                      </a:cubicBezTo>
                      <a:cubicBezTo>
                        <a:pt x="664132" y="469938"/>
                        <a:pt x="659880" y="474190"/>
                        <a:pt x="653928" y="474190"/>
                      </a:cubicBezTo>
                      <a:cubicBezTo>
                        <a:pt x="648825" y="474190"/>
                        <a:pt x="653077" y="483544"/>
                        <a:pt x="664132" y="495449"/>
                      </a:cubicBezTo>
                      <a:cubicBezTo>
                        <a:pt x="675187" y="507354"/>
                        <a:pt x="679439" y="516708"/>
                        <a:pt x="673486" y="516708"/>
                      </a:cubicBezTo>
                      <a:cubicBezTo>
                        <a:pt x="665833" y="516708"/>
                        <a:pt x="665833" y="520960"/>
                        <a:pt x="672636" y="533715"/>
                      </a:cubicBezTo>
                      <a:cubicBezTo>
                        <a:pt x="677738" y="543069"/>
                        <a:pt x="678588" y="550722"/>
                        <a:pt x="675187" y="549872"/>
                      </a:cubicBezTo>
                      <a:cubicBezTo>
                        <a:pt x="671785" y="549022"/>
                        <a:pt x="659030" y="549872"/>
                        <a:pt x="647125" y="550722"/>
                      </a:cubicBezTo>
                      <a:cubicBezTo>
                        <a:pt x="632669" y="552423"/>
                        <a:pt x="630968" y="554124"/>
                        <a:pt x="640322" y="556675"/>
                      </a:cubicBezTo>
                      <a:cubicBezTo>
                        <a:pt x="661581" y="561777"/>
                        <a:pt x="656479" y="591540"/>
                        <a:pt x="634369" y="587288"/>
                      </a:cubicBezTo>
                      <a:cubicBezTo>
                        <a:pt x="618212" y="583886"/>
                        <a:pt x="618212" y="583886"/>
                        <a:pt x="632669" y="595791"/>
                      </a:cubicBezTo>
                      <a:cubicBezTo>
                        <a:pt x="646274" y="606846"/>
                        <a:pt x="645424" y="608547"/>
                        <a:pt x="620764" y="613649"/>
                      </a:cubicBezTo>
                      <a:cubicBezTo>
                        <a:pt x="569742" y="623853"/>
                        <a:pt x="537428" y="618751"/>
                        <a:pt x="485556" y="592390"/>
                      </a:cubicBezTo>
                      <a:cubicBezTo>
                        <a:pt x="439637" y="568580"/>
                        <a:pt x="432834" y="566879"/>
                        <a:pt x="423480" y="578784"/>
                      </a:cubicBezTo>
                      <a:cubicBezTo>
                        <a:pt x="403071" y="605996"/>
                        <a:pt x="261911" y="646813"/>
                        <a:pt x="245754" y="630656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8AE65E9D-1840-8649-F6B9-94BB1DDDCA46}"/>
                    </a:ext>
                  </a:extLst>
                </p:cNvPr>
                <p:cNvSpPr/>
                <p:nvPr/>
              </p:nvSpPr>
              <p:spPr>
                <a:xfrm flipV="1">
                  <a:off x="8636575" y="3014797"/>
                  <a:ext cx="21255" cy="10487"/>
                </a:xfrm>
                <a:custGeom>
                  <a:avLst/>
                  <a:gdLst>
                    <a:gd name="connsiteX0" fmla="*/ -245 w 21255"/>
                    <a:gd name="connsiteY0" fmla="*/ 6793 h 10487"/>
                    <a:gd name="connsiteX1" fmla="*/ 20164 w 21255"/>
                    <a:gd name="connsiteY1" fmla="*/ 1691 h 10487"/>
                    <a:gd name="connsiteX2" fmla="*/ 12511 w 21255"/>
                    <a:gd name="connsiteY2" fmla="*/ 9344 h 10487"/>
                    <a:gd name="connsiteX3" fmla="*/ -245 w 21255"/>
                    <a:gd name="connsiteY3" fmla="*/ 6793 h 1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55" h="10487">
                      <a:moveTo>
                        <a:pt x="-245" y="6793"/>
                      </a:moveTo>
                      <a:cubicBezTo>
                        <a:pt x="-245" y="-10"/>
                        <a:pt x="15912" y="-4262"/>
                        <a:pt x="20164" y="1691"/>
                      </a:cubicBezTo>
                      <a:cubicBezTo>
                        <a:pt x="22715" y="5943"/>
                        <a:pt x="19314" y="9344"/>
                        <a:pt x="12511" y="9344"/>
                      </a:cubicBezTo>
                      <a:cubicBezTo>
                        <a:pt x="5708" y="9344"/>
                        <a:pt x="-245" y="7643"/>
                        <a:pt x="-245" y="679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C703D4D1-8645-177C-D4BB-77EEE3D14EB0}"/>
                    </a:ext>
                  </a:extLst>
                </p:cNvPr>
                <p:cNvSpPr/>
                <p:nvPr/>
              </p:nvSpPr>
              <p:spPr>
                <a:xfrm flipV="1">
                  <a:off x="8093909" y="3456486"/>
                  <a:ext cx="698598" cy="536972"/>
                </a:xfrm>
                <a:custGeom>
                  <a:avLst/>
                  <a:gdLst>
                    <a:gd name="connsiteX0" fmla="*/ 457603 w 698598"/>
                    <a:gd name="connsiteY0" fmla="*/ 529430 h 536972"/>
                    <a:gd name="connsiteX1" fmla="*/ 193141 w 698598"/>
                    <a:gd name="connsiteY1" fmla="*/ 392522 h 536972"/>
                    <a:gd name="connsiteX2" fmla="*/ 253516 w 698598"/>
                    <a:gd name="connsiteY2" fmla="*/ 339799 h 536972"/>
                    <a:gd name="connsiteX3" fmla="*/ 300286 w 698598"/>
                    <a:gd name="connsiteY3" fmla="*/ 326194 h 536972"/>
                    <a:gd name="connsiteX4" fmla="*/ 375118 w 698598"/>
                    <a:gd name="connsiteY4" fmla="*/ 364460 h 536972"/>
                    <a:gd name="connsiteX5" fmla="*/ 449099 w 698598"/>
                    <a:gd name="connsiteY5" fmla="*/ 397624 h 536972"/>
                    <a:gd name="connsiteX6" fmla="*/ 367465 w 698598"/>
                    <a:gd name="connsiteY6" fmla="*/ 272621 h 536972"/>
                    <a:gd name="connsiteX7" fmla="*/ 338553 w 698598"/>
                    <a:gd name="connsiteY7" fmla="*/ 233504 h 536972"/>
                    <a:gd name="connsiteX8" fmla="*/ 311341 w 698598"/>
                    <a:gd name="connsiteY8" fmla="*/ 219898 h 536972"/>
                    <a:gd name="connsiteX9" fmla="*/ 235659 w 698598"/>
                    <a:gd name="connsiteY9" fmla="*/ 230953 h 536972"/>
                    <a:gd name="connsiteX10" fmla="*/ 120010 w 698598"/>
                    <a:gd name="connsiteY10" fmla="*/ 361058 h 536972"/>
                    <a:gd name="connsiteX11" fmla="*/ 109 w 698598"/>
                    <a:gd name="connsiteY11" fmla="*/ 381467 h 536972"/>
                    <a:gd name="connsiteX12" fmla="*/ 70689 w 698598"/>
                    <a:gd name="connsiteY12" fmla="*/ 219898 h 536972"/>
                    <a:gd name="connsiteX13" fmla="*/ 85995 w 698598"/>
                    <a:gd name="connsiteY13" fmla="*/ 179931 h 536972"/>
                    <a:gd name="connsiteX14" fmla="*/ 90247 w 698598"/>
                    <a:gd name="connsiteY14" fmla="*/ 173129 h 536972"/>
                    <a:gd name="connsiteX15" fmla="*/ 103853 w 698598"/>
                    <a:gd name="connsiteY15" fmla="*/ 147618 h 536972"/>
                    <a:gd name="connsiteX16" fmla="*/ 121710 w 698598"/>
                    <a:gd name="connsiteY16" fmla="*/ 122107 h 536972"/>
                    <a:gd name="connsiteX17" fmla="*/ 134466 w 698598"/>
                    <a:gd name="connsiteY17" fmla="*/ 109351 h 536972"/>
                    <a:gd name="connsiteX18" fmla="*/ 142969 w 698598"/>
                    <a:gd name="connsiteY18" fmla="*/ 96596 h 536972"/>
                    <a:gd name="connsiteX19" fmla="*/ 149772 w 698598"/>
                    <a:gd name="connsiteY19" fmla="*/ 85541 h 536972"/>
                    <a:gd name="connsiteX20" fmla="*/ 210998 w 698598"/>
                    <a:gd name="connsiteY20" fmla="*/ 13261 h 536972"/>
                    <a:gd name="connsiteX21" fmla="*/ 262870 w 698598"/>
                    <a:gd name="connsiteY21" fmla="*/ 12410 h 536972"/>
                    <a:gd name="connsiteX22" fmla="*/ 285830 w 698598"/>
                    <a:gd name="connsiteY22" fmla="*/ 54078 h 536972"/>
                    <a:gd name="connsiteX23" fmla="*/ 289232 w 698598"/>
                    <a:gd name="connsiteY23" fmla="*/ 83841 h 536972"/>
                    <a:gd name="connsiteX24" fmla="*/ 453351 w 698598"/>
                    <a:gd name="connsiteY24" fmla="*/ 105950 h 536972"/>
                    <a:gd name="connsiteX25" fmla="*/ 517128 w 698598"/>
                    <a:gd name="connsiteY25" fmla="*/ 114454 h 536972"/>
                    <a:gd name="connsiteX26" fmla="*/ 535836 w 698598"/>
                    <a:gd name="connsiteY26" fmla="*/ 127209 h 536972"/>
                    <a:gd name="connsiteX27" fmla="*/ 563048 w 698598"/>
                    <a:gd name="connsiteY27" fmla="*/ 179931 h 536972"/>
                    <a:gd name="connsiteX28" fmla="*/ 565599 w 698598"/>
                    <a:gd name="connsiteY28" fmla="*/ 213946 h 536972"/>
                    <a:gd name="connsiteX29" fmla="*/ 554544 w 698598"/>
                    <a:gd name="connsiteY29" fmla="*/ 241158 h 536972"/>
                    <a:gd name="connsiteX30" fmla="*/ 574103 w 698598"/>
                    <a:gd name="connsiteY30" fmla="*/ 272621 h 536972"/>
                    <a:gd name="connsiteX31" fmla="*/ 669343 w 698598"/>
                    <a:gd name="connsiteY31" fmla="*/ 351704 h 536972"/>
                    <a:gd name="connsiteX32" fmla="*/ 698255 w 698598"/>
                    <a:gd name="connsiteY32" fmla="*/ 432489 h 536972"/>
                    <a:gd name="connsiteX33" fmla="*/ 601314 w 698598"/>
                    <a:gd name="connsiteY33" fmla="*/ 513273 h 536972"/>
                    <a:gd name="connsiteX34" fmla="*/ 457603 w 698598"/>
                    <a:gd name="connsiteY34" fmla="*/ 529430 h 53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8598" h="536972">
                      <a:moveTo>
                        <a:pt x="457603" y="529430"/>
                      </a:moveTo>
                      <a:cubicBezTo>
                        <a:pt x="380220" y="516675"/>
                        <a:pt x="212699" y="429938"/>
                        <a:pt x="193141" y="392522"/>
                      </a:cubicBezTo>
                      <a:cubicBezTo>
                        <a:pt x="180385" y="369562"/>
                        <a:pt x="194841" y="356807"/>
                        <a:pt x="253516" y="339799"/>
                      </a:cubicBezTo>
                      <a:lnTo>
                        <a:pt x="300286" y="326194"/>
                      </a:lnTo>
                      <a:lnTo>
                        <a:pt x="375118" y="364460"/>
                      </a:lnTo>
                      <a:cubicBezTo>
                        <a:pt x="415935" y="385719"/>
                        <a:pt x="449099" y="400175"/>
                        <a:pt x="449099" y="397624"/>
                      </a:cubicBezTo>
                      <a:cubicBezTo>
                        <a:pt x="449099" y="385719"/>
                        <a:pt x="394676" y="304084"/>
                        <a:pt x="367465" y="272621"/>
                      </a:cubicBezTo>
                      <a:cubicBezTo>
                        <a:pt x="351308" y="255614"/>
                        <a:pt x="338553" y="237756"/>
                        <a:pt x="338553" y="233504"/>
                      </a:cubicBezTo>
                      <a:cubicBezTo>
                        <a:pt x="338553" y="229252"/>
                        <a:pt x="325797" y="223300"/>
                        <a:pt x="311341" y="219898"/>
                      </a:cubicBezTo>
                      <a:cubicBezTo>
                        <a:pt x="252666" y="205442"/>
                        <a:pt x="245013" y="207143"/>
                        <a:pt x="235659" y="230953"/>
                      </a:cubicBezTo>
                      <a:cubicBezTo>
                        <a:pt x="199093" y="322792"/>
                        <a:pt x="198243" y="323643"/>
                        <a:pt x="120010" y="361058"/>
                      </a:cubicBezTo>
                      <a:cubicBezTo>
                        <a:pt x="32422" y="401876"/>
                        <a:pt x="3510" y="406128"/>
                        <a:pt x="109" y="381467"/>
                      </a:cubicBezTo>
                      <a:cubicBezTo>
                        <a:pt x="-2442" y="363610"/>
                        <a:pt x="31572" y="287077"/>
                        <a:pt x="70689" y="219898"/>
                      </a:cubicBezTo>
                      <a:cubicBezTo>
                        <a:pt x="81743" y="201191"/>
                        <a:pt x="88546" y="183333"/>
                        <a:pt x="85995" y="179931"/>
                      </a:cubicBezTo>
                      <a:cubicBezTo>
                        <a:pt x="84294" y="175680"/>
                        <a:pt x="85995" y="173129"/>
                        <a:pt x="90247" y="173129"/>
                      </a:cubicBezTo>
                      <a:cubicBezTo>
                        <a:pt x="94499" y="173129"/>
                        <a:pt x="100451" y="162074"/>
                        <a:pt x="103853" y="147618"/>
                      </a:cubicBezTo>
                      <a:cubicBezTo>
                        <a:pt x="106404" y="132311"/>
                        <a:pt x="114057" y="122107"/>
                        <a:pt x="121710" y="122107"/>
                      </a:cubicBezTo>
                      <a:cubicBezTo>
                        <a:pt x="128513" y="122107"/>
                        <a:pt x="134466" y="116154"/>
                        <a:pt x="134466" y="109351"/>
                      </a:cubicBezTo>
                      <a:cubicBezTo>
                        <a:pt x="134466" y="102549"/>
                        <a:pt x="138718" y="96596"/>
                        <a:pt x="142969" y="96596"/>
                      </a:cubicBezTo>
                      <a:cubicBezTo>
                        <a:pt x="148072" y="96596"/>
                        <a:pt x="151473" y="91494"/>
                        <a:pt x="149772" y="85541"/>
                      </a:cubicBezTo>
                      <a:cubicBezTo>
                        <a:pt x="146371" y="70235"/>
                        <a:pt x="176984" y="33669"/>
                        <a:pt x="210998" y="13261"/>
                      </a:cubicBezTo>
                      <a:cubicBezTo>
                        <a:pt x="239060" y="-4597"/>
                        <a:pt x="239911" y="-4597"/>
                        <a:pt x="262870" y="12410"/>
                      </a:cubicBezTo>
                      <a:cubicBezTo>
                        <a:pt x="279878" y="24315"/>
                        <a:pt x="285830" y="35370"/>
                        <a:pt x="285830" y="54078"/>
                      </a:cubicBezTo>
                      <a:cubicBezTo>
                        <a:pt x="284980" y="68534"/>
                        <a:pt x="286680" y="82140"/>
                        <a:pt x="289232" y="83841"/>
                      </a:cubicBezTo>
                      <a:cubicBezTo>
                        <a:pt x="296885" y="92344"/>
                        <a:pt x="388724" y="104249"/>
                        <a:pt x="453351" y="105950"/>
                      </a:cubicBezTo>
                      <a:cubicBezTo>
                        <a:pt x="488216" y="106800"/>
                        <a:pt x="517128" y="110202"/>
                        <a:pt x="517128" y="114454"/>
                      </a:cubicBezTo>
                      <a:cubicBezTo>
                        <a:pt x="517128" y="117855"/>
                        <a:pt x="525632" y="123808"/>
                        <a:pt x="535836" y="127209"/>
                      </a:cubicBezTo>
                      <a:cubicBezTo>
                        <a:pt x="569851" y="137413"/>
                        <a:pt x="575803" y="150169"/>
                        <a:pt x="563048" y="179931"/>
                      </a:cubicBezTo>
                      <a:cubicBezTo>
                        <a:pt x="553694" y="203742"/>
                        <a:pt x="553694" y="207993"/>
                        <a:pt x="565599" y="213946"/>
                      </a:cubicBezTo>
                      <a:cubicBezTo>
                        <a:pt x="580906" y="223300"/>
                        <a:pt x="573252" y="241158"/>
                        <a:pt x="554544" y="241158"/>
                      </a:cubicBezTo>
                      <a:cubicBezTo>
                        <a:pt x="546891" y="241158"/>
                        <a:pt x="554544" y="253913"/>
                        <a:pt x="574103" y="272621"/>
                      </a:cubicBezTo>
                      <a:cubicBezTo>
                        <a:pt x="621723" y="319391"/>
                        <a:pt x="660839" y="351704"/>
                        <a:pt x="669343" y="351704"/>
                      </a:cubicBezTo>
                      <a:cubicBezTo>
                        <a:pt x="680398" y="351704"/>
                        <a:pt x="696555" y="396774"/>
                        <a:pt x="698255" y="432489"/>
                      </a:cubicBezTo>
                      <a:cubicBezTo>
                        <a:pt x="699956" y="467354"/>
                        <a:pt x="698255" y="469054"/>
                        <a:pt x="601314" y="513273"/>
                      </a:cubicBezTo>
                      <a:cubicBezTo>
                        <a:pt x="541789" y="540485"/>
                        <a:pt x="532435" y="541335"/>
                        <a:pt x="457603" y="529430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0" name="Freeform 1810">
                <a:extLst>
                  <a:ext uri="{FF2B5EF4-FFF2-40B4-BE49-F238E27FC236}">
                    <a16:creationId xmlns:a16="http://schemas.microsoft.com/office/drawing/2014/main" id="{49A52C8B-7C29-7F0A-F13B-013E93F76171}"/>
                  </a:ext>
                </a:extLst>
              </p:cNvPr>
              <p:cNvSpPr>
                <a:spLocks/>
              </p:cNvSpPr>
              <p:nvPr/>
            </p:nvSpPr>
            <p:spPr bwMode="auto">
              <a:xfrm rot="8767317" flipH="1">
                <a:off x="4083032" y="1800152"/>
                <a:ext cx="943550" cy="865485"/>
              </a:xfrm>
              <a:custGeom>
                <a:avLst/>
                <a:gdLst>
                  <a:gd name="T0" fmla="*/ 75 w 245"/>
                  <a:gd name="T1" fmla="*/ 14 h 276"/>
                  <a:gd name="T2" fmla="*/ 88 w 245"/>
                  <a:gd name="T3" fmla="*/ 28 h 276"/>
                  <a:gd name="T4" fmla="*/ 93 w 245"/>
                  <a:gd name="T5" fmla="*/ 30 h 276"/>
                  <a:gd name="T6" fmla="*/ 127 w 245"/>
                  <a:gd name="T7" fmla="*/ 60 h 276"/>
                  <a:gd name="T8" fmla="*/ 131 w 245"/>
                  <a:gd name="T9" fmla="*/ 65 h 276"/>
                  <a:gd name="T10" fmla="*/ 108 w 245"/>
                  <a:gd name="T11" fmla="*/ 50 h 276"/>
                  <a:gd name="T12" fmla="*/ 98 w 245"/>
                  <a:gd name="T13" fmla="*/ 47 h 276"/>
                  <a:gd name="T14" fmla="*/ 107 w 245"/>
                  <a:gd name="T15" fmla="*/ 57 h 276"/>
                  <a:gd name="T16" fmla="*/ 115 w 245"/>
                  <a:gd name="T17" fmla="*/ 65 h 276"/>
                  <a:gd name="T18" fmla="*/ 112 w 245"/>
                  <a:gd name="T19" fmla="*/ 64 h 276"/>
                  <a:gd name="T20" fmla="*/ 114 w 245"/>
                  <a:gd name="T21" fmla="*/ 75 h 276"/>
                  <a:gd name="T22" fmla="*/ 118 w 245"/>
                  <a:gd name="T23" fmla="*/ 77 h 276"/>
                  <a:gd name="T24" fmla="*/ 112 w 245"/>
                  <a:gd name="T25" fmla="*/ 85 h 276"/>
                  <a:gd name="T26" fmla="*/ 124 w 245"/>
                  <a:gd name="T27" fmla="*/ 88 h 276"/>
                  <a:gd name="T28" fmla="*/ 132 w 245"/>
                  <a:gd name="T29" fmla="*/ 81 h 276"/>
                  <a:gd name="T30" fmla="*/ 147 w 245"/>
                  <a:gd name="T31" fmla="*/ 90 h 276"/>
                  <a:gd name="T32" fmla="*/ 161 w 245"/>
                  <a:gd name="T33" fmla="*/ 95 h 276"/>
                  <a:gd name="T34" fmla="*/ 161 w 245"/>
                  <a:gd name="T35" fmla="*/ 92 h 276"/>
                  <a:gd name="T36" fmla="*/ 184 w 245"/>
                  <a:gd name="T37" fmla="*/ 107 h 276"/>
                  <a:gd name="T38" fmla="*/ 204 w 245"/>
                  <a:gd name="T39" fmla="*/ 125 h 276"/>
                  <a:gd name="T40" fmla="*/ 221 w 245"/>
                  <a:gd name="T41" fmla="*/ 141 h 276"/>
                  <a:gd name="T42" fmla="*/ 236 w 245"/>
                  <a:gd name="T43" fmla="*/ 161 h 276"/>
                  <a:gd name="T44" fmla="*/ 241 w 245"/>
                  <a:gd name="T45" fmla="*/ 176 h 276"/>
                  <a:gd name="T46" fmla="*/ 244 w 245"/>
                  <a:gd name="T47" fmla="*/ 195 h 276"/>
                  <a:gd name="T48" fmla="*/ 241 w 245"/>
                  <a:gd name="T49" fmla="*/ 218 h 276"/>
                  <a:gd name="T50" fmla="*/ 228 w 245"/>
                  <a:gd name="T51" fmla="*/ 248 h 276"/>
                  <a:gd name="T52" fmla="*/ 198 w 245"/>
                  <a:gd name="T53" fmla="*/ 270 h 276"/>
                  <a:gd name="T54" fmla="*/ 182 w 245"/>
                  <a:gd name="T55" fmla="*/ 276 h 276"/>
                  <a:gd name="T56" fmla="*/ 171 w 245"/>
                  <a:gd name="T57" fmla="*/ 260 h 276"/>
                  <a:gd name="T58" fmla="*/ 168 w 245"/>
                  <a:gd name="T59" fmla="*/ 236 h 276"/>
                  <a:gd name="T60" fmla="*/ 151 w 245"/>
                  <a:gd name="T61" fmla="*/ 203 h 276"/>
                  <a:gd name="T62" fmla="*/ 135 w 245"/>
                  <a:gd name="T63" fmla="*/ 178 h 276"/>
                  <a:gd name="T64" fmla="*/ 124 w 245"/>
                  <a:gd name="T65" fmla="*/ 166 h 276"/>
                  <a:gd name="T66" fmla="*/ 108 w 245"/>
                  <a:gd name="T67" fmla="*/ 145 h 276"/>
                  <a:gd name="T68" fmla="*/ 67 w 245"/>
                  <a:gd name="T69" fmla="*/ 100 h 276"/>
                  <a:gd name="T70" fmla="*/ 60 w 245"/>
                  <a:gd name="T71" fmla="*/ 91 h 276"/>
                  <a:gd name="T72" fmla="*/ 45 w 245"/>
                  <a:gd name="T73" fmla="*/ 75 h 276"/>
                  <a:gd name="T74" fmla="*/ 30 w 245"/>
                  <a:gd name="T75" fmla="*/ 60 h 276"/>
                  <a:gd name="T76" fmla="*/ 17 w 245"/>
                  <a:gd name="T77" fmla="*/ 44 h 276"/>
                  <a:gd name="T78" fmla="*/ 17 w 245"/>
                  <a:gd name="T79" fmla="*/ 37 h 276"/>
                  <a:gd name="T80" fmla="*/ 30 w 245"/>
                  <a:gd name="T81" fmla="*/ 47 h 276"/>
                  <a:gd name="T82" fmla="*/ 38 w 245"/>
                  <a:gd name="T83" fmla="*/ 53 h 276"/>
                  <a:gd name="T84" fmla="*/ 40 w 245"/>
                  <a:gd name="T85" fmla="*/ 50 h 276"/>
                  <a:gd name="T86" fmla="*/ 37 w 245"/>
                  <a:gd name="T87" fmla="*/ 44 h 276"/>
                  <a:gd name="T88" fmla="*/ 20 w 245"/>
                  <a:gd name="T89" fmla="*/ 21 h 276"/>
                  <a:gd name="T90" fmla="*/ 17 w 245"/>
                  <a:gd name="T91" fmla="*/ 17 h 276"/>
                  <a:gd name="T92" fmla="*/ 11 w 245"/>
                  <a:gd name="T93" fmla="*/ 13 h 276"/>
                  <a:gd name="T94" fmla="*/ 10 w 245"/>
                  <a:gd name="T95" fmla="*/ 6 h 276"/>
                  <a:gd name="T96" fmla="*/ 10 w 245"/>
                  <a:gd name="T97" fmla="*/ 8 h 276"/>
                  <a:gd name="T98" fmla="*/ 21 w 245"/>
                  <a:gd name="T99" fmla="*/ 14 h 276"/>
                  <a:gd name="T100" fmla="*/ 26 w 245"/>
                  <a:gd name="T101" fmla="*/ 14 h 276"/>
                  <a:gd name="T102" fmla="*/ 33 w 245"/>
                  <a:gd name="T103" fmla="*/ 17 h 276"/>
                  <a:gd name="T104" fmla="*/ 38 w 245"/>
                  <a:gd name="T105" fmla="*/ 25 h 276"/>
                  <a:gd name="T106" fmla="*/ 45 w 245"/>
                  <a:gd name="T107" fmla="*/ 27 h 276"/>
                  <a:gd name="T108" fmla="*/ 57 w 245"/>
                  <a:gd name="T109" fmla="*/ 33 h 276"/>
                  <a:gd name="T110" fmla="*/ 80 w 245"/>
                  <a:gd name="T111" fmla="*/ 47 h 276"/>
                  <a:gd name="T112" fmla="*/ 105 w 245"/>
                  <a:gd name="T113" fmla="*/ 62 h 276"/>
                  <a:gd name="T114" fmla="*/ 101 w 245"/>
                  <a:gd name="T115" fmla="*/ 55 h 276"/>
                  <a:gd name="T116" fmla="*/ 94 w 245"/>
                  <a:gd name="T117" fmla="*/ 48 h 276"/>
                  <a:gd name="T118" fmla="*/ 90 w 245"/>
                  <a:gd name="T119" fmla="*/ 43 h 276"/>
                  <a:gd name="T120" fmla="*/ 90 w 245"/>
                  <a:gd name="T121" fmla="*/ 34 h 276"/>
                  <a:gd name="T122" fmla="*/ 77 w 245"/>
                  <a:gd name="T123" fmla="*/ 2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5" h="276">
                    <a:moveTo>
                      <a:pt x="54" y="0"/>
                    </a:moveTo>
                    <a:lnTo>
                      <a:pt x="54" y="0"/>
                    </a:lnTo>
                    <a:lnTo>
                      <a:pt x="60" y="4"/>
                    </a:lnTo>
                    <a:lnTo>
                      <a:pt x="64" y="7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8" y="10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70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4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1" y="20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4" y="23"/>
                    </a:lnTo>
                    <a:lnTo>
                      <a:pt x="85" y="23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7" y="30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3"/>
                    </a:lnTo>
                    <a:lnTo>
                      <a:pt x="90" y="33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7" y="34"/>
                    </a:lnTo>
                    <a:lnTo>
                      <a:pt x="100" y="35"/>
                    </a:lnTo>
                    <a:lnTo>
                      <a:pt x="101" y="35"/>
                    </a:lnTo>
                    <a:lnTo>
                      <a:pt x="101" y="37"/>
                    </a:lnTo>
                    <a:lnTo>
                      <a:pt x="101" y="37"/>
                    </a:lnTo>
                    <a:lnTo>
                      <a:pt x="105" y="40"/>
                    </a:lnTo>
                    <a:lnTo>
                      <a:pt x="108" y="43"/>
                    </a:lnTo>
                    <a:lnTo>
                      <a:pt x="112" y="44"/>
                    </a:lnTo>
                    <a:lnTo>
                      <a:pt x="115" y="45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5" y="47"/>
                    </a:lnTo>
                    <a:lnTo>
                      <a:pt x="115" y="48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4"/>
                    </a:lnTo>
                    <a:lnTo>
                      <a:pt x="122" y="54"/>
                    </a:lnTo>
                    <a:lnTo>
                      <a:pt x="122" y="57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2" y="58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1" y="60"/>
                    </a:lnTo>
                    <a:lnTo>
                      <a:pt x="131" y="61"/>
                    </a:lnTo>
                    <a:lnTo>
                      <a:pt x="130" y="61"/>
                    </a:lnTo>
                    <a:lnTo>
                      <a:pt x="130" y="61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1" y="62"/>
                    </a:lnTo>
                    <a:lnTo>
                      <a:pt x="131" y="64"/>
                    </a:lnTo>
                    <a:lnTo>
                      <a:pt x="132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2" y="68"/>
                    </a:lnTo>
                    <a:lnTo>
                      <a:pt x="131" y="67"/>
                    </a:lnTo>
                    <a:lnTo>
                      <a:pt x="131" y="65"/>
                    </a:lnTo>
                    <a:lnTo>
                      <a:pt x="130" y="65"/>
                    </a:lnTo>
                    <a:lnTo>
                      <a:pt x="130" y="65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8" y="60"/>
                    </a:lnTo>
                    <a:lnTo>
                      <a:pt x="117" y="60"/>
                    </a:lnTo>
                    <a:lnTo>
                      <a:pt x="115" y="60"/>
                    </a:lnTo>
                    <a:lnTo>
                      <a:pt x="115" y="58"/>
                    </a:lnTo>
                    <a:lnTo>
                      <a:pt x="115" y="57"/>
                    </a:lnTo>
                    <a:lnTo>
                      <a:pt x="115" y="57"/>
                    </a:lnTo>
                    <a:lnTo>
                      <a:pt x="114" y="54"/>
                    </a:lnTo>
                    <a:lnTo>
                      <a:pt x="112" y="53"/>
                    </a:lnTo>
                    <a:lnTo>
                      <a:pt x="111" y="51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7" y="50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7" y="51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98" y="41"/>
                    </a:lnTo>
                    <a:lnTo>
                      <a:pt x="98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48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7"/>
                    </a:lnTo>
                    <a:lnTo>
                      <a:pt x="108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1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1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7" y="65"/>
                    </a:lnTo>
                    <a:lnTo>
                      <a:pt x="118" y="67"/>
                    </a:lnTo>
                    <a:lnTo>
                      <a:pt x="118" y="67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4" y="72"/>
                    </a:lnTo>
                    <a:lnTo>
                      <a:pt x="122" y="72"/>
                    </a:lnTo>
                    <a:lnTo>
                      <a:pt x="121" y="72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18" y="70"/>
                    </a:lnTo>
                    <a:lnTo>
                      <a:pt x="117" y="67"/>
                    </a:lnTo>
                    <a:lnTo>
                      <a:pt x="115" y="65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1" y="62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8" y="65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1" y="67"/>
                    </a:lnTo>
                    <a:lnTo>
                      <a:pt x="111" y="68"/>
                    </a:lnTo>
                    <a:lnTo>
                      <a:pt x="111" y="68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2"/>
                    </a:lnTo>
                    <a:lnTo>
                      <a:pt x="111" y="74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7" y="75"/>
                    </a:lnTo>
                    <a:lnTo>
                      <a:pt x="117" y="75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4" y="78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7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8" y="77"/>
                    </a:lnTo>
                    <a:lnTo>
                      <a:pt x="118" y="77"/>
                    </a:lnTo>
                    <a:lnTo>
                      <a:pt x="120" y="77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8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0" y="81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18" y="84"/>
                    </a:lnTo>
                    <a:lnTo>
                      <a:pt x="117" y="84"/>
                    </a:lnTo>
                    <a:lnTo>
                      <a:pt x="117" y="84"/>
                    </a:lnTo>
                    <a:lnTo>
                      <a:pt x="115" y="82"/>
                    </a:lnTo>
                    <a:lnTo>
                      <a:pt x="114" y="82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2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2" y="85"/>
                    </a:lnTo>
                    <a:lnTo>
                      <a:pt x="114" y="85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7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8" y="90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1" y="91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88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1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7"/>
                    </a:lnTo>
                    <a:lnTo>
                      <a:pt x="124" y="88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4" y="90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2" y="88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4" y="87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0" y="81"/>
                    </a:lnTo>
                    <a:lnTo>
                      <a:pt x="130" y="81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7" y="85"/>
                    </a:lnTo>
                    <a:lnTo>
                      <a:pt x="138" y="87"/>
                    </a:lnTo>
                    <a:lnTo>
                      <a:pt x="140" y="88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7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51" y="98"/>
                    </a:lnTo>
                    <a:lnTo>
                      <a:pt x="151" y="98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8" y="92"/>
                    </a:lnTo>
                    <a:lnTo>
                      <a:pt x="148" y="91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90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51" y="92"/>
                    </a:lnTo>
                    <a:lnTo>
                      <a:pt x="154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5" y="95"/>
                    </a:lnTo>
                    <a:lnTo>
                      <a:pt x="157" y="97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8" y="100"/>
                    </a:lnTo>
                    <a:lnTo>
                      <a:pt x="159" y="100"/>
                    </a:lnTo>
                    <a:lnTo>
                      <a:pt x="161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0"/>
                    </a:lnTo>
                    <a:lnTo>
                      <a:pt x="162" y="100"/>
                    </a:lnTo>
                    <a:lnTo>
                      <a:pt x="161" y="98"/>
                    </a:lnTo>
                    <a:lnTo>
                      <a:pt x="159" y="98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61" y="95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59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8" y="91"/>
                    </a:lnTo>
                    <a:lnTo>
                      <a:pt x="158" y="91"/>
                    </a:lnTo>
                    <a:lnTo>
                      <a:pt x="158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57" y="87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7" y="87"/>
                    </a:lnTo>
                    <a:lnTo>
                      <a:pt x="157" y="88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9" y="92"/>
                    </a:lnTo>
                    <a:lnTo>
                      <a:pt x="159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1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69" y="95"/>
                    </a:lnTo>
                    <a:lnTo>
                      <a:pt x="171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8" y="100"/>
                    </a:lnTo>
                    <a:lnTo>
                      <a:pt x="178" y="101"/>
                    </a:lnTo>
                    <a:lnTo>
                      <a:pt x="179" y="101"/>
                    </a:lnTo>
                    <a:lnTo>
                      <a:pt x="181" y="101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2" y="104"/>
                    </a:lnTo>
                    <a:lnTo>
                      <a:pt x="184" y="104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185" y="107"/>
                    </a:lnTo>
                    <a:lnTo>
                      <a:pt x="187" y="108"/>
                    </a:lnTo>
                    <a:lnTo>
                      <a:pt x="188" y="109"/>
                    </a:lnTo>
                    <a:lnTo>
                      <a:pt x="189" y="111"/>
                    </a:lnTo>
                    <a:lnTo>
                      <a:pt x="189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4" y="115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5" y="117"/>
                    </a:lnTo>
                    <a:lnTo>
                      <a:pt x="195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8" y="119"/>
                    </a:lnTo>
                    <a:lnTo>
                      <a:pt x="199" y="121"/>
                    </a:lnTo>
                    <a:lnTo>
                      <a:pt x="199" y="124"/>
                    </a:lnTo>
                    <a:lnTo>
                      <a:pt x="201" y="124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5"/>
                    </a:lnTo>
                    <a:lnTo>
                      <a:pt x="204" y="125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8"/>
                    </a:lnTo>
                    <a:lnTo>
                      <a:pt x="205" y="129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9" y="134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1" y="135"/>
                    </a:lnTo>
                    <a:lnTo>
                      <a:pt x="214" y="134"/>
                    </a:lnTo>
                    <a:lnTo>
                      <a:pt x="215" y="134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7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6" y="138"/>
                    </a:lnTo>
                    <a:lnTo>
                      <a:pt x="218" y="138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9" y="141"/>
                    </a:lnTo>
                    <a:lnTo>
                      <a:pt x="219" y="141"/>
                    </a:lnTo>
                    <a:lnTo>
                      <a:pt x="221" y="141"/>
                    </a:lnTo>
                    <a:lnTo>
                      <a:pt x="221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2" y="142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5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4" y="147"/>
                    </a:lnTo>
                    <a:lnTo>
                      <a:pt x="224" y="147"/>
                    </a:lnTo>
                    <a:lnTo>
                      <a:pt x="225" y="148"/>
                    </a:lnTo>
                    <a:lnTo>
                      <a:pt x="226" y="148"/>
                    </a:lnTo>
                    <a:lnTo>
                      <a:pt x="226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51"/>
                    </a:lnTo>
                    <a:lnTo>
                      <a:pt x="228" y="151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31" y="154"/>
                    </a:lnTo>
                    <a:lnTo>
                      <a:pt x="232" y="154"/>
                    </a:lnTo>
                    <a:lnTo>
                      <a:pt x="232" y="154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2" y="155"/>
                    </a:lnTo>
                    <a:lnTo>
                      <a:pt x="235" y="158"/>
                    </a:lnTo>
                    <a:lnTo>
                      <a:pt x="236" y="161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38" y="161"/>
                    </a:lnTo>
                    <a:lnTo>
                      <a:pt x="238" y="164"/>
                    </a:lnTo>
                    <a:lnTo>
                      <a:pt x="239" y="165"/>
                    </a:lnTo>
                    <a:lnTo>
                      <a:pt x="239" y="166"/>
                    </a:lnTo>
                    <a:lnTo>
                      <a:pt x="239" y="166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9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71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2" y="174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4" y="178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2" y="179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4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8"/>
                    </a:lnTo>
                    <a:lnTo>
                      <a:pt x="244" y="189"/>
                    </a:lnTo>
                    <a:lnTo>
                      <a:pt x="244" y="191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4"/>
                    </a:lnTo>
                    <a:lnTo>
                      <a:pt x="244" y="195"/>
                    </a:lnTo>
                    <a:lnTo>
                      <a:pt x="244" y="195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44" y="199"/>
                    </a:lnTo>
                    <a:lnTo>
                      <a:pt x="244" y="201"/>
                    </a:lnTo>
                    <a:lnTo>
                      <a:pt x="244" y="202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4" y="203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6"/>
                    </a:lnTo>
                    <a:lnTo>
                      <a:pt x="241" y="206"/>
                    </a:lnTo>
                    <a:lnTo>
                      <a:pt x="241" y="206"/>
                    </a:lnTo>
                    <a:lnTo>
                      <a:pt x="241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9"/>
                    </a:lnTo>
                    <a:lnTo>
                      <a:pt x="241" y="212"/>
                    </a:lnTo>
                    <a:lnTo>
                      <a:pt x="241" y="212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1" y="216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9"/>
                    </a:lnTo>
                    <a:lnTo>
                      <a:pt x="239" y="219"/>
                    </a:lnTo>
                    <a:lnTo>
                      <a:pt x="239" y="219"/>
                    </a:lnTo>
                    <a:lnTo>
                      <a:pt x="239" y="221"/>
                    </a:lnTo>
                    <a:lnTo>
                      <a:pt x="238" y="221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39" y="223"/>
                    </a:lnTo>
                    <a:lnTo>
                      <a:pt x="239" y="223"/>
                    </a:lnTo>
                    <a:lnTo>
                      <a:pt x="239" y="225"/>
                    </a:lnTo>
                    <a:lnTo>
                      <a:pt x="239" y="225"/>
                    </a:lnTo>
                    <a:lnTo>
                      <a:pt x="238" y="226"/>
                    </a:lnTo>
                    <a:lnTo>
                      <a:pt x="238" y="228"/>
                    </a:lnTo>
                    <a:lnTo>
                      <a:pt x="238" y="228"/>
                    </a:lnTo>
                    <a:lnTo>
                      <a:pt x="236" y="228"/>
                    </a:lnTo>
                    <a:lnTo>
                      <a:pt x="236" y="229"/>
                    </a:lnTo>
                    <a:lnTo>
                      <a:pt x="236" y="229"/>
                    </a:lnTo>
                    <a:lnTo>
                      <a:pt x="236" y="231"/>
                    </a:lnTo>
                    <a:lnTo>
                      <a:pt x="236" y="232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2" y="241"/>
                    </a:lnTo>
                    <a:lnTo>
                      <a:pt x="232" y="242"/>
                    </a:lnTo>
                    <a:lnTo>
                      <a:pt x="231" y="245"/>
                    </a:lnTo>
                    <a:lnTo>
                      <a:pt x="229" y="245"/>
                    </a:lnTo>
                    <a:lnTo>
                      <a:pt x="228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8" y="248"/>
                    </a:lnTo>
                    <a:lnTo>
                      <a:pt x="226" y="249"/>
                    </a:lnTo>
                    <a:lnTo>
                      <a:pt x="226" y="249"/>
                    </a:lnTo>
                    <a:lnTo>
                      <a:pt x="225" y="250"/>
                    </a:lnTo>
                    <a:lnTo>
                      <a:pt x="225" y="250"/>
                    </a:lnTo>
                    <a:lnTo>
                      <a:pt x="224" y="253"/>
                    </a:lnTo>
                    <a:lnTo>
                      <a:pt x="224" y="255"/>
                    </a:lnTo>
                    <a:lnTo>
                      <a:pt x="221" y="259"/>
                    </a:lnTo>
                    <a:lnTo>
                      <a:pt x="221" y="259"/>
                    </a:lnTo>
                    <a:lnTo>
                      <a:pt x="219" y="259"/>
                    </a:lnTo>
                    <a:lnTo>
                      <a:pt x="218" y="259"/>
                    </a:lnTo>
                    <a:lnTo>
                      <a:pt x="216" y="260"/>
                    </a:lnTo>
                    <a:lnTo>
                      <a:pt x="215" y="260"/>
                    </a:lnTo>
                    <a:lnTo>
                      <a:pt x="215" y="262"/>
                    </a:lnTo>
                    <a:lnTo>
                      <a:pt x="214" y="262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9" y="262"/>
                    </a:lnTo>
                    <a:lnTo>
                      <a:pt x="209" y="263"/>
                    </a:lnTo>
                    <a:lnTo>
                      <a:pt x="209" y="263"/>
                    </a:lnTo>
                    <a:lnTo>
                      <a:pt x="209" y="265"/>
                    </a:lnTo>
                    <a:lnTo>
                      <a:pt x="208" y="265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5" y="266"/>
                    </a:lnTo>
                    <a:lnTo>
                      <a:pt x="205" y="265"/>
                    </a:lnTo>
                    <a:lnTo>
                      <a:pt x="204" y="265"/>
                    </a:lnTo>
                    <a:lnTo>
                      <a:pt x="204" y="265"/>
                    </a:lnTo>
                    <a:lnTo>
                      <a:pt x="201" y="268"/>
                    </a:lnTo>
                    <a:lnTo>
                      <a:pt x="199" y="269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4" y="273"/>
                    </a:lnTo>
                    <a:lnTo>
                      <a:pt x="192" y="273"/>
                    </a:lnTo>
                    <a:lnTo>
                      <a:pt x="189" y="276"/>
                    </a:lnTo>
                    <a:lnTo>
                      <a:pt x="189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9" y="276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3"/>
                    </a:lnTo>
                    <a:lnTo>
                      <a:pt x="188" y="273"/>
                    </a:lnTo>
                    <a:lnTo>
                      <a:pt x="188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6"/>
                    </a:lnTo>
                    <a:lnTo>
                      <a:pt x="187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4" y="276"/>
                    </a:lnTo>
                    <a:lnTo>
                      <a:pt x="184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5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2" y="270"/>
                    </a:lnTo>
                    <a:lnTo>
                      <a:pt x="172" y="270"/>
                    </a:lnTo>
                    <a:lnTo>
                      <a:pt x="171" y="270"/>
                    </a:lnTo>
                    <a:lnTo>
                      <a:pt x="171" y="270"/>
                    </a:lnTo>
                    <a:lnTo>
                      <a:pt x="172" y="269"/>
                    </a:lnTo>
                    <a:lnTo>
                      <a:pt x="172" y="268"/>
                    </a:lnTo>
                    <a:lnTo>
                      <a:pt x="172" y="266"/>
                    </a:lnTo>
                    <a:lnTo>
                      <a:pt x="172" y="266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4" y="263"/>
                    </a:lnTo>
                    <a:lnTo>
                      <a:pt x="174" y="263"/>
                    </a:lnTo>
                    <a:lnTo>
                      <a:pt x="172" y="263"/>
                    </a:lnTo>
                    <a:lnTo>
                      <a:pt x="172" y="262"/>
                    </a:lnTo>
                    <a:lnTo>
                      <a:pt x="172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2"/>
                    </a:lnTo>
                    <a:lnTo>
                      <a:pt x="169" y="262"/>
                    </a:lnTo>
                    <a:lnTo>
                      <a:pt x="169" y="262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59"/>
                    </a:lnTo>
                    <a:lnTo>
                      <a:pt x="172" y="259"/>
                    </a:lnTo>
                    <a:lnTo>
                      <a:pt x="172" y="258"/>
                    </a:lnTo>
                    <a:lnTo>
                      <a:pt x="171" y="258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69" y="256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8" y="253"/>
                    </a:lnTo>
                    <a:lnTo>
                      <a:pt x="169" y="252"/>
                    </a:lnTo>
                    <a:lnTo>
                      <a:pt x="168" y="249"/>
                    </a:lnTo>
                    <a:lnTo>
                      <a:pt x="168" y="246"/>
                    </a:lnTo>
                    <a:lnTo>
                      <a:pt x="168" y="243"/>
                    </a:lnTo>
                    <a:lnTo>
                      <a:pt x="168" y="243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1"/>
                    </a:lnTo>
                    <a:lnTo>
                      <a:pt x="167" y="241"/>
                    </a:lnTo>
                    <a:lnTo>
                      <a:pt x="167" y="239"/>
                    </a:lnTo>
                    <a:lnTo>
                      <a:pt x="167" y="239"/>
                    </a:lnTo>
                    <a:lnTo>
                      <a:pt x="165" y="238"/>
                    </a:lnTo>
                    <a:lnTo>
                      <a:pt x="165" y="238"/>
                    </a:lnTo>
                    <a:lnTo>
                      <a:pt x="167" y="238"/>
                    </a:lnTo>
                    <a:lnTo>
                      <a:pt x="167" y="238"/>
                    </a:lnTo>
                    <a:lnTo>
                      <a:pt x="167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5"/>
                    </a:lnTo>
                    <a:lnTo>
                      <a:pt x="168" y="235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5" y="233"/>
                    </a:lnTo>
                    <a:lnTo>
                      <a:pt x="165" y="233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1"/>
                    </a:lnTo>
                    <a:lnTo>
                      <a:pt x="164" y="231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4" y="226"/>
                    </a:lnTo>
                    <a:lnTo>
                      <a:pt x="164" y="225"/>
                    </a:lnTo>
                    <a:lnTo>
                      <a:pt x="162" y="223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58" y="216"/>
                    </a:lnTo>
                    <a:lnTo>
                      <a:pt x="157" y="213"/>
                    </a:lnTo>
                    <a:lnTo>
                      <a:pt x="155" y="211"/>
                    </a:lnTo>
                    <a:lnTo>
                      <a:pt x="155" y="211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2" y="205"/>
                    </a:lnTo>
                    <a:lnTo>
                      <a:pt x="152" y="205"/>
                    </a:lnTo>
                    <a:lnTo>
                      <a:pt x="151" y="203"/>
                    </a:lnTo>
                    <a:lnTo>
                      <a:pt x="151" y="203"/>
                    </a:lnTo>
                    <a:lnTo>
                      <a:pt x="151" y="202"/>
                    </a:lnTo>
                    <a:lnTo>
                      <a:pt x="149" y="202"/>
                    </a:lnTo>
                    <a:lnTo>
                      <a:pt x="149" y="201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7" y="196"/>
                    </a:lnTo>
                    <a:lnTo>
                      <a:pt x="144" y="192"/>
                    </a:lnTo>
                    <a:lnTo>
                      <a:pt x="144" y="192"/>
                    </a:lnTo>
                    <a:lnTo>
                      <a:pt x="144" y="191"/>
                    </a:lnTo>
                    <a:lnTo>
                      <a:pt x="142" y="191"/>
                    </a:lnTo>
                    <a:lnTo>
                      <a:pt x="141" y="189"/>
                    </a:lnTo>
                    <a:lnTo>
                      <a:pt x="140" y="188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5"/>
                    </a:lnTo>
                    <a:lnTo>
                      <a:pt x="138" y="184"/>
                    </a:lnTo>
                    <a:lnTo>
                      <a:pt x="137" y="184"/>
                    </a:lnTo>
                    <a:lnTo>
                      <a:pt x="137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4" y="178"/>
                    </a:lnTo>
                    <a:lnTo>
                      <a:pt x="134" y="176"/>
                    </a:lnTo>
                    <a:lnTo>
                      <a:pt x="132" y="175"/>
                    </a:lnTo>
                    <a:lnTo>
                      <a:pt x="132" y="174"/>
                    </a:lnTo>
                    <a:lnTo>
                      <a:pt x="131" y="174"/>
                    </a:lnTo>
                    <a:lnTo>
                      <a:pt x="131" y="174"/>
                    </a:lnTo>
                    <a:lnTo>
                      <a:pt x="130" y="174"/>
                    </a:lnTo>
                    <a:lnTo>
                      <a:pt x="130" y="174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7" y="171"/>
                    </a:lnTo>
                    <a:lnTo>
                      <a:pt x="127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28" y="169"/>
                    </a:lnTo>
                    <a:lnTo>
                      <a:pt x="127" y="168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6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2" y="166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4" y="164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1" y="159"/>
                    </a:lnTo>
                    <a:lnTo>
                      <a:pt x="120" y="159"/>
                    </a:lnTo>
                    <a:lnTo>
                      <a:pt x="120" y="159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7" y="155"/>
                    </a:lnTo>
                    <a:lnTo>
                      <a:pt x="108" y="145"/>
                    </a:lnTo>
                    <a:lnTo>
                      <a:pt x="101" y="137"/>
                    </a:lnTo>
                    <a:lnTo>
                      <a:pt x="93" y="127"/>
                    </a:lnTo>
                    <a:lnTo>
                      <a:pt x="85" y="118"/>
                    </a:lnTo>
                    <a:lnTo>
                      <a:pt x="85" y="118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1" y="95"/>
                    </a:lnTo>
                    <a:lnTo>
                      <a:pt x="61" y="95"/>
                    </a:lnTo>
                    <a:lnTo>
                      <a:pt x="63" y="95"/>
                    </a:lnTo>
                    <a:lnTo>
                      <a:pt x="63" y="95"/>
                    </a:lnTo>
                    <a:lnTo>
                      <a:pt x="63" y="94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4" y="95"/>
                    </a:lnTo>
                    <a:lnTo>
                      <a:pt x="64" y="94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61" y="91"/>
                    </a:lnTo>
                    <a:lnTo>
                      <a:pt x="61" y="9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0"/>
                    </a:lnTo>
                    <a:lnTo>
                      <a:pt x="51" y="81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78"/>
                    </a:lnTo>
                    <a:lnTo>
                      <a:pt x="50" y="78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7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4" y="75"/>
                    </a:lnTo>
                    <a:lnTo>
                      <a:pt x="44" y="75"/>
                    </a:lnTo>
                    <a:lnTo>
                      <a:pt x="43" y="74"/>
                    </a:lnTo>
                    <a:lnTo>
                      <a:pt x="43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3" y="51"/>
                    </a:lnTo>
                    <a:lnTo>
                      <a:pt x="21" y="50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4" y="51"/>
                    </a:lnTo>
                    <a:lnTo>
                      <a:pt x="36" y="51"/>
                    </a:lnTo>
                    <a:lnTo>
                      <a:pt x="36" y="53"/>
                    </a:lnTo>
                    <a:lnTo>
                      <a:pt x="37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8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4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3" y="51"/>
                    </a:lnTo>
                    <a:lnTo>
                      <a:pt x="41" y="50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8" y="33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1" y="25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7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1" y="27"/>
                    </a:lnTo>
                    <a:lnTo>
                      <a:pt x="43" y="27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60" y="34"/>
                    </a:lnTo>
                    <a:lnTo>
                      <a:pt x="61" y="35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5" y="38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3" y="41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5"/>
                    </a:lnTo>
                    <a:lnTo>
                      <a:pt x="81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8" y="51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3" y="54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7" y="55"/>
                    </a:lnTo>
                    <a:lnTo>
                      <a:pt x="98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7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5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1" y="53"/>
                    </a:lnTo>
                    <a:lnTo>
                      <a:pt x="100" y="53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98" y="54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5" y="51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3" y="47"/>
                    </a:lnTo>
                    <a:lnTo>
                      <a:pt x="91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1" y="50"/>
                    </a:lnTo>
                    <a:lnTo>
                      <a:pt x="93" y="50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1" y="51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8" y="47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43"/>
                    </a:lnTo>
                    <a:lnTo>
                      <a:pt x="85" y="41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8" y="41"/>
                    </a:lnTo>
                    <a:lnTo>
                      <a:pt x="90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91" y="41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88" y="34"/>
                    </a:lnTo>
                    <a:lnTo>
                      <a:pt x="87" y="31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1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1" y="28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0" y="23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5" y="20"/>
                    </a:lnTo>
                    <a:lnTo>
                      <a:pt x="74" y="18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8" y="13"/>
                    </a:lnTo>
                    <a:lnTo>
                      <a:pt x="67" y="11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5A60E5CF-097A-4589-5F0F-517A2217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923" y="1610640"/>
                <a:ext cx="566456" cy="457172"/>
              </a:xfrm>
              <a:custGeom>
                <a:avLst/>
                <a:gdLst>
                  <a:gd name="connsiteX0" fmla="*/ 104775 w 493713"/>
                  <a:gd name="connsiteY0" fmla="*/ 371475 h 398463"/>
                  <a:gd name="connsiteX1" fmla="*/ 106363 w 493713"/>
                  <a:gd name="connsiteY1" fmla="*/ 371475 h 398463"/>
                  <a:gd name="connsiteX2" fmla="*/ 106363 w 493713"/>
                  <a:gd name="connsiteY2" fmla="*/ 373063 h 398463"/>
                  <a:gd name="connsiteX3" fmla="*/ 187325 w 493713"/>
                  <a:gd name="connsiteY3" fmla="*/ 361950 h 398463"/>
                  <a:gd name="connsiteX4" fmla="*/ 190500 w 493713"/>
                  <a:gd name="connsiteY4" fmla="*/ 361950 h 398463"/>
                  <a:gd name="connsiteX5" fmla="*/ 187325 w 493713"/>
                  <a:gd name="connsiteY5" fmla="*/ 365125 h 398463"/>
                  <a:gd name="connsiteX6" fmla="*/ 185737 w 493713"/>
                  <a:gd name="connsiteY6" fmla="*/ 365125 h 398463"/>
                  <a:gd name="connsiteX7" fmla="*/ 195262 w 493713"/>
                  <a:gd name="connsiteY7" fmla="*/ 346075 h 398463"/>
                  <a:gd name="connsiteX8" fmla="*/ 195262 w 493713"/>
                  <a:gd name="connsiteY8" fmla="*/ 349250 h 398463"/>
                  <a:gd name="connsiteX9" fmla="*/ 195262 w 493713"/>
                  <a:gd name="connsiteY9" fmla="*/ 350838 h 398463"/>
                  <a:gd name="connsiteX10" fmla="*/ 192087 w 493713"/>
                  <a:gd name="connsiteY10" fmla="*/ 350838 h 398463"/>
                  <a:gd name="connsiteX11" fmla="*/ 192087 w 493713"/>
                  <a:gd name="connsiteY11" fmla="*/ 349250 h 398463"/>
                  <a:gd name="connsiteX12" fmla="*/ 200025 w 493713"/>
                  <a:gd name="connsiteY12" fmla="*/ 334963 h 398463"/>
                  <a:gd name="connsiteX13" fmla="*/ 200025 w 493713"/>
                  <a:gd name="connsiteY13" fmla="*/ 338138 h 398463"/>
                  <a:gd name="connsiteX14" fmla="*/ 196850 w 493713"/>
                  <a:gd name="connsiteY14" fmla="*/ 338138 h 398463"/>
                  <a:gd name="connsiteX15" fmla="*/ 371475 w 493713"/>
                  <a:gd name="connsiteY15" fmla="*/ 322263 h 398463"/>
                  <a:gd name="connsiteX16" fmla="*/ 373063 w 493713"/>
                  <a:gd name="connsiteY16" fmla="*/ 322263 h 398463"/>
                  <a:gd name="connsiteX17" fmla="*/ 373063 w 493713"/>
                  <a:gd name="connsiteY17" fmla="*/ 325438 h 398463"/>
                  <a:gd name="connsiteX18" fmla="*/ 371475 w 493713"/>
                  <a:gd name="connsiteY18" fmla="*/ 323850 h 398463"/>
                  <a:gd name="connsiteX19" fmla="*/ 190500 w 493713"/>
                  <a:gd name="connsiteY19" fmla="*/ 319088 h 398463"/>
                  <a:gd name="connsiteX20" fmla="*/ 190500 w 493713"/>
                  <a:gd name="connsiteY20" fmla="*/ 322263 h 398463"/>
                  <a:gd name="connsiteX21" fmla="*/ 187325 w 493713"/>
                  <a:gd name="connsiteY21" fmla="*/ 322263 h 398463"/>
                  <a:gd name="connsiteX22" fmla="*/ 206375 w 493713"/>
                  <a:gd name="connsiteY22" fmla="*/ 319088 h 398463"/>
                  <a:gd name="connsiteX23" fmla="*/ 207963 w 493713"/>
                  <a:gd name="connsiteY23" fmla="*/ 319088 h 398463"/>
                  <a:gd name="connsiteX24" fmla="*/ 207963 w 493713"/>
                  <a:gd name="connsiteY24" fmla="*/ 322263 h 398463"/>
                  <a:gd name="connsiteX25" fmla="*/ 206375 w 493713"/>
                  <a:gd name="connsiteY25" fmla="*/ 322263 h 398463"/>
                  <a:gd name="connsiteX26" fmla="*/ 384175 w 493713"/>
                  <a:gd name="connsiteY26" fmla="*/ 317500 h 398463"/>
                  <a:gd name="connsiteX27" fmla="*/ 387350 w 493713"/>
                  <a:gd name="connsiteY27" fmla="*/ 317500 h 398463"/>
                  <a:gd name="connsiteX28" fmla="*/ 387350 w 493713"/>
                  <a:gd name="connsiteY28" fmla="*/ 319088 h 398463"/>
                  <a:gd name="connsiteX29" fmla="*/ 384175 w 493713"/>
                  <a:gd name="connsiteY29" fmla="*/ 319088 h 398463"/>
                  <a:gd name="connsiteX30" fmla="*/ 400050 w 493713"/>
                  <a:gd name="connsiteY30" fmla="*/ 309563 h 398463"/>
                  <a:gd name="connsiteX31" fmla="*/ 403225 w 493713"/>
                  <a:gd name="connsiteY31" fmla="*/ 309563 h 398463"/>
                  <a:gd name="connsiteX32" fmla="*/ 400050 w 493713"/>
                  <a:gd name="connsiteY32" fmla="*/ 312738 h 398463"/>
                  <a:gd name="connsiteX33" fmla="*/ 398462 w 493713"/>
                  <a:gd name="connsiteY33" fmla="*/ 312738 h 398463"/>
                  <a:gd name="connsiteX34" fmla="*/ 61913 w 493713"/>
                  <a:gd name="connsiteY34" fmla="*/ 301625 h 398463"/>
                  <a:gd name="connsiteX35" fmla="*/ 63500 w 493713"/>
                  <a:gd name="connsiteY35" fmla="*/ 301625 h 398463"/>
                  <a:gd name="connsiteX36" fmla="*/ 63500 w 493713"/>
                  <a:gd name="connsiteY36" fmla="*/ 306388 h 398463"/>
                  <a:gd name="connsiteX37" fmla="*/ 61913 w 493713"/>
                  <a:gd name="connsiteY37" fmla="*/ 303213 h 398463"/>
                  <a:gd name="connsiteX38" fmla="*/ 57150 w 493713"/>
                  <a:gd name="connsiteY38" fmla="*/ 296863 h 398463"/>
                  <a:gd name="connsiteX39" fmla="*/ 58738 w 493713"/>
                  <a:gd name="connsiteY39" fmla="*/ 296863 h 398463"/>
                  <a:gd name="connsiteX40" fmla="*/ 61913 w 493713"/>
                  <a:gd name="connsiteY40" fmla="*/ 296863 h 398463"/>
                  <a:gd name="connsiteX41" fmla="*/ 61913 w 493713"/>
                  <a:gd name="connsiteY41" fmla="*/ 298451 h 398463"/>
                  <a:gd name="connsiteX42" fmla="*/ 58738 w 493713"/>
                  <a:gd name="connsiteY42" fmla="*/ 301626 h 398463"/>
                  <a:gd name="connsiteX43" fmla="*/ 57150 w 493713"/>
                  <a:gd name="connsiteY43" fmla="*/ 301626 h 398463"/>
                  <a:gd name="connsiteX44" fmla="*/ 57150 w 493713"/>
                  <a:gd name="connsiteY44" fmla="*/ 298451 h 398463"/>
                  <a:gd name="connsiteX45" fmla="*/ 414337 w 493713"/>
                  <a:gd name="connsiteY45" fmla="*/ 285750 h 398463"/>
                  <a:gd name="connsiteX46" fmla="*/ 414337 w 493713"/>
                  <a:gd name="connsiteY46" fmla="*/ 287338 h 398463"/>
                  <a:gd name="connsiteX47" fmla="*/ 411162 w 493713"/>
                  <a:gd name="connsiteY47" fmla="*/ 287338 h 398463"/>
                  <a:gd name="connsiteX48" fmla="*/ 57150 w 493713"/>
                  <a:gd name="connsiteY48" fmla="*/ 285750 h 398463"/>
                  <a:gd name="connsiteX49" fmla="*/ 58738 w 493713"/>
                  <a:gd name="connsiteY49" fmla="*/ 285750 h 398463"/>
                  <a:gd name="connsiteX50" fmla="*/ 58738 w 493713"/>
                  <a:gd name="connsiteY50" fmla="*/ 287337 h 398463"/>
                  <a:gd name="connsiteX51" fmla="*/ 58738 w 493713"/>
                  <a:gd name="connsiteY51" fmla="*/ 290512 h 398463"/>
                  <a:gd name="connsiteX52" fmla="*/ 57150 w 493713"/>
                  <a:gd name="connsiteY52" fmla="*/ 290512 h 398463"/>
                  <a:gd name="connsiteX53" fmla="*/ 53975 w 493713"/>
                  <a:gd name="connsiteY53" fmla="*/ 292100 h 398463"/>
                  <a:gd name="connsiteX54" fmla="*/ 53975 w 493713"/>
                  <a:gd name="connsiteY54" fmla="*/ 290512 h 398463"/>
                  <a:gd name="connsiteX55" fmla="*/ 57150 w 493713"/>
                  <a:gd name="connsiteY55" fmla="*/ 287337 h 398463"/>
                  <a:gd name="connsiteX56" fmla="*/ 65088 w 493713"/>
                  <a:gd name="connsiteY56" fmla="*/ 280988 h 398463"/>
                  <a:gd name="connsiteX57" fmla="*/ 65088 w 493713"/>
                  <a:gd name="connsiteY57" fmla="*/ 282576 h 398463"/>
                  <a:gd name="connsiteX58" fmla="*/ 63500 w 493713"/>
                  <a:gd name="connsiteY58" fmla="*/ 282576 h 398463"/>
                  <a:gd name="connsiteX59" fmla="*/ 65088 w 493713"/>
                  <a:gd name="connsiteY59" fmla="*/ 279400 h 398463"/>
                  <a:gd name="connsiteX60" fmla="*/ 68263 w 493713"/>
                  <a:gd name="connsiteY60" fmla="*/ 279400 h 398463"/>
                  <a:gd name="connsiteX61" fmla="*/ 68263 w 493713"/>
                  <a:gd name="connsiteY61" fmla="*/ 280988 h 398463"/>
                  <a:gd name="connsiteX62" fmla="*/ 65088 w 493713"/>
                  <a:gd name="connsiteY62" fmla="*/ 280988 h 398463"/>
                  <a:gd name="connsiteX63" fmla="*/ 53975 w 493713"/>
                  <a:gd name="connsiteY63" fmla="*/ 276225 h 398463"/>
                  <a:gd name="connsiteX64" fmla="*/ 57150 w 493713"/>
                  <a:gd name="connsiteY64" fmla="*/ 276225 h 398463"/>
                  <a:gd name="connsiteX65" fmla="*/ 57150 w 493713"/>
                  <a:gd name="connsiteY65" fmla="*/ 279400 h 398463"/>
                  <a:gd name="connsiteX66" fmla="*/ 57150 w 493713"/>
                  <a:gd name="connsiteY66" fmla="*/ 280987 h 398463"/>
                  <a:gd name="connsiteX67" fmla="*/ 57150 w 493713"/>
                  <a:gd name="connsiteY67" fmla="*/ 282575 h 398463"/>
                  <a:gd name="connsiteX68" fmla="*/ 53975 w 493713"/>
                  <a:gd name="connsiteY68" fmla="*/ 280987 h 398463"/>
                  <a:gd name="connsiteX69" fmla="*/ 53975 w 493713"/>
                  <a:gd name="connsiteY69" fmla="*/ 279400 h 398463"/>
                  <a:gd name="connsiteX70" fmla="*/ 415925 w 493713"/>
                  <a:gd name="connsiteY70" fmla="*/ 247650 h 398463"/>
                  <a:gd name="connsiteX71" fmla="*/ 419100 w 493713"/>
                  <a:gd name="connsiteY71" fmla="*/ 247650 h 398463"/>
                  <a:gd name="connsiteX72" fmla="*/ 415925 w 493713"/>
                  <a:gd name="connsiteY72" fmla="*/ 249238 h 398463"/>
                  <a:gd name="connsiteX73" fmla="*/ 63500 w 493713"/>
                  <a:gd name="connsiteY73" fmla="*/ 215900 h 398463"/>
                  <a:gd name="connsiteX74" fmla="*/ 63500 w 493713"/>
                  <a:gd name="connsiteY74" fmla="*/ 217488 h 398463"/>
                  <a:gd name="connsiteX75" fmla="*/ 61913 w 493713"/>
                  <a:gd name="connsiteY75" fmla="*/ 217488 h 398463"/>
                  <a:gd name="connsiteX76" fmla="*/ 42863 w 493713"/>
                  <a:gd name="connsiteY76" fmla="*/ 195263 h 398463"/>
                  <a:gd name="connsiteX77" fmla="*/ 46038 w 493713"/>
                  <a:gd name="connsiteY77" fmla="*/ 195263 h 398463"/>
                  <a:gd name="connsiteX78" fmla="*/ 42863 w 493713"/>
                  <a:gd name="connsiteY78" fmla="*/ 196850 h 398463"/>
                  <a:gd name="connsiteX79" fmla="*/ 38100 w 493713"/>
                  <a:gd name="connsiteY79" fmla="*/ 201613 h 398463"/>
                  <a:gd name="connsiteX80" fmla="*/ 38100 w 493713"/>
                  <a:gd name="connsiteY80" fmla="*/ 200025 h 398463"/>
                  <a:gd name="connsiteX81" fmla="*/ 41275 w 493713"/>
                  <a:gd name="connsiteY81" fmla="*/ 196850 h 398463"/>
                  <a:gd name="connsiteX82" fmla="*/ 22225 w 493713"/>
                  <a:gd name="connsiteY82" fmla="*/ 173038 h 398463"/>
                  <a:gd name="connsiteX83" fmla="*/ 25400 w 493713"/>
                  <a:gd name="connsiteY83" fmla="*/ 173038 h 398463"/>
                  <a:gd name="connsiteX84" fmla="*/ 26988 w 493713"/>
                  <a:gd name="connsiteY84" fmla="*/ 173038 h 398463"/>
                  <a:gd name="connsiteX85" fmla="*/ 25400 w 493713"/>
                  <a:gd name="connsiteY85" fmla="*/ 174625 h 398463"/>
                  <a:gd name="connsiteX86" fmla="*/ 25400 w 493713"/>
                  <a:gd name="connsiteY86" fmla="*/ 176213 h 398463"/>
                  <a:gd name="connsiteX87" fmla="*/ 25400 w 493713"/>
                  <a:gd name="connsiteY87" fmla="*/ 179388 h 398463"/>
                  <a:gd name="connsiteX88" fmla="*/ 22225 w 493713"/>
                  <a:gd name="connsiteY88" fmla="*/ 179388 h 398463"/>
                  <a:gd name="connsiteX89" fmla="*/ 22225 w 493713"/>
                  <a:gd name="connsiteY89" fmla="*/ 176213 h 398463"/>
                  <a:gd name="connsiteX90" fmla="*/ 22225 w 493713"/>
                  <a:gd name="connsiteY90" fmla="*/ 174625 h 398463"/>
                  <a:gd name="connsiteX91" fmla="*/ 31750 w 493713"/>
                  <a:gd name="connsiteY91" fmla="*/ 168275 h 398463"/>
                  <a:gd name="connsiteX92" fmla="*/ 34925 w 493713"/>
                  <a:gd name="connsiteY92" fmla="*/ 168275 h 398463"/>
                  <a:gd name="connsiteX93" fmla="*/ 34925 w 493713"/>
                  <a:gd name="connsiteY93" fmla="*/ 169863 h 398463"/>
                  <a:gd name="connsiteX94" fmla="*/ 31750 w 493713"/>
                  <a:gd name="connsiteY94" fmla="*/ 169863 h 398463"/>
                  <a:gd name="connsiteX95" fmla="*/ 25400 w 493713"/>
                  <a:gd name="connsiteY95" fmla="*/ 168275 h 398463"/>
                  <a:gd name="connsiteX96" fmla="*/ 26988 w 493713"/>
                  <a:gd name="connsiteY96" fmla="*/ 168275 h 398463"/>
                  <a:gd name="connsiteX97" fmla="*/ 30163 w 493713"/>
                  <a:gd name="connsiteY97" fmla="*/ 168275 h 398463"/>
                  <a:gd name="connsiteX98" fmla="*/ 26988 w 493713"/>
                  <a:gd name="connsiteY98" fmla="*/ 169863 h 398463"/>
                  <a:gd name="connsiteX99" fmla="*/ 30163 w 493713"/>
                  <a:gd name="connsiteY99" fmla="*/ 169863 h 398463"/>
                  <a:gd name="connsiteX100" fmla="*/ 30163 w 493713"/>
                  <a:gd name="connsiteY100" fmla="*/ 173038 h 398463"/>
                  <a:gd name="connsiteX101" fmla="*/ 26988 w 493713"/>
                  <a:gd name="connsiteY101" fmla="*/ 173038 h 398463"/>
                  <a:gd name="connsiteX102" fmla="*/ 25400 w 493713"/>
                  <a:gd name="connsiteY102" fmla="*/ 169863 h 398463"/>
                  <a:gd name="connsiteX103" fmla="*/ 22224 w 493713"/>
                  <a:gd name="connsiteY103" fmla="*/ 163513 h 398463"/>
                  <a:gd name="connsiteX104" fmla="*/ 25400 w 493713"/>
                  <a:gd name="connsiteY104" fmla="*/ 163513 h 398463"/>
                  <a:gd name="connsiteX105" fmla="*/ 25400 w 493713"/>
                  <a:gd name="connsiteY105" fmla="*/ 165100 h 398463"/>
                  <a:gd name="connsiteX106" fmla="*/ 22224 w 493713"/>
                  <a:gd name="connsiteY106" fmla="*/ 168275 h 398463"/>
                  <a:gd name="connsiteX107" fmla="*/ 20637 w 493713"/>
                  <a:gd name="connsiteY107" fmla="*/ 173038 h 398463"/>
                  <a:gd name="connsiteX108" fmla="*/ 19050 w 493713"/>
                  <a:gd name="connsiteY108" fmla="*/ 174625 h 398463"/>
                  <a:gd name="connsiteX109" fmla="*/ 15874 w 493713"/>
                  <a:gd name="connsiteY109" fmla="*/ 174625 h 398463"/>
                  <a:gd name="connsiteX110" fmla="*/ 15874 w 493713"/>
                  <a:gd name="connsiteY110" fmla="*/ 176213 h 398463"/>
                  <a:gd name="connsiteX111" fmla="*/ 14287 w 493713"/>
                  <a:gd name="connsiteY111" fmla="*/ 179388 h 398463"/>
                  <a:gd name="connsiteX112" fmla="*/ 14287 w 493713"/>
                  <a:gd name="connsiteY112" fmla="*/ 176213 h 398463"/>
                  <a:gd name="connsiteX113" fmla="*/ 14287 w 493713"/>
                  <a:gd name="connsiteY113" fmla="*/ 174625 h 398463"/>
                  <a:gd name="connsiteX114" fmla="*/ 14287 w 493713"/>
                  <a:gd name="connsiteY114" fmla="*/ 173038 h 398463"/>
                  <a:gd name="connsiteX115" fmla="*/ 15874 w 493713"/>
                  <a:gd name="connsiteY115" fmla="*/ 173038 h 398463"/>
                  <a:gd name="connsiteX116" fmla="*/ 19050 w 493713"/>
                  <a:gd name="connsiteY116" fmla="*/ 173038 h 398463"/>
                  <a:gd name="connsiteX117" fmla="*/ 19050 w 493713"/>
                  <a:gd name="connsiteY117" fmla="*/ 169863 h 398463"/>
                  <a:gd name="connsiteX118" fmla="*/ 19050 w 493713"/>
                  <a:gd name="connsiteY118" fmla="*/ 168275 h 398463"/>
                  <a:gd name="connsiteX119" fmla="*/ 20637 w 493713"/>
                  <a:gd name="connsiteY119" fmla="*/ 168275 h 398463"/>
                  <a:gd name="connsiteX120" fmla="*/ 20637 w 493713"/>
                  <a:gd name="connsiteY120" fmla="*/ 165100 h 398463"/>
                  <a:gd name="connsiteX121" fmla="*/ 38100 w 493713"/>
                  <a:gd name="connsiteY121" fmla="*/ 157163 h 398463"/>
                  <a:gd name="connsiteX122" fmla="*/ 38100 w 493713"/>
                  <a:gd name="connsiteY122" fmla="*/ 158751 h 398463"/>
                  <a:gd name="connsiteX123" fmla="*/ 41275 w 493713"/>
                  <a:gd name="connsiteY123" fmla="*/ 158751 h 398463"/>
                  <a:gd name="connsiteX124" fmla="*/ 41275 w 493713"/>
                  <a:gd name="connsiteY124" fmla="*/ 160338 h 398463"/>
                  <a:gd name="connsiteX125" fmla="*/ 46038 w 493713"/>
                  <a:gd name="connsiteY125" fmla="*/ 160338 h 398463"/>
                  <a:gd name="connsiteX126" fmla="*/ 47625 w 493713"/>
                  <a:gd name="connsiteY126" fmla="*/ 160338 h 398463"/>
                  <a:gd name="connsiteX127" fmla="*/ 47625 w 493713"/>
                  <a:gd name="connsiteY127" fmla="*/ 163513 h 398463"/>
                  <a:gd name="connsiteX128" fmla="*/ 46038 w 493713"/>
                  <a:gd name="connsiteY128" fmla="*/ 163513 h 398463"/>
                  <a:gd name="connsiteX129" fmla="*/ 42862 w 493713"/>
                  <a:gd name="connsiteY129" fmla="*/ 163513 h 398463"/>
                  <a:gd name="connsiteX130" fmla="*/ 41275 w 493713"/>
                  <a:gd name="connsiteY130" fmla="*/ 163513 h 398463"/>
                  <a:gd name="connsiteX131" fmla="*/ 38100 w 493713"/>
                  <a:gd name="connsiteY131" fmla="*/ 165101 h 398463"/>
                  <a:gd name="connsiteX132" fmla="*/ 38100 w 493713"/>
                  <a:gd name="connsiteY132" fmla="*/ 163513 h 398463"/>
                  <a:gd name="connsiteX133" fmla="*/ 36512 w 493713"/>
                  <a:gd name="connsiteY133" fmla="*/ 163513 h 398463"/>
                  <a:gd name="connsiteX134" fmla="*/ 34925 w 493713"/>
                  <a:gd name="connsiteY134" fmla="*/ 160338 h 398463"/>
                  <a:gd name="connsiteX135" fmla="*/ 9525 w 493713"/>
                  <a:gd name="connsiteY135" fmla="*/ 153988 h 398463"/>
                  <a:gd name="connsiteX136" fmla="*/ 9525 w 493713"/>
                  <a:gd name="connsiteY136" fmla="*/ 158751 h 398463"/>
                  <a:gd name="connsiteX137" fmla="*/ 6350 w 493713"/>
                  <a:gd name="connsiteY137" fmla="*/ 158751 h 398463"/>
                  <a:gd name="connsiteX138" fmla="*/ 6350 w 493713"/>
                  <a:gd name="connsiteY138" fmla="*/ 157163 h 398463"/>
                  <a:gd name="connsiteX139" fmla="*/ 36512 w 493713"/>
                  <a:gd name="connsiteY139" fmla="*/ 147638 h 398463"/>
                  <a:gd name="connsiteX140" fmla="*/ 38100 w 493713"/>
                  <a:gd name="connsiteY140" fmla="*/ 147638 h 398463"/>
                  <a:gd name="connsiteX141" fmla="*/ 38100 w 493713"/>
                  <a:gd name="connsiteY141" fmla="*/ 149225 h 398463"/>
                  <a:gd name="connsiteX142" fmla="*/ 36512 w 493713"/>
                  <a:gd name="connsiteY142" fmla="*/ 152400 h 398463"/>
                  <a:gd name="connsiteX143" fmla="*/ 34924 w 493713"/>
                  <a:gd name="connsiteY143" fmla="*/ 153988 h 398463"/>
                  <a:gd name="connsiteX144" fmla="*/ 31750 w 493713"/>
                  <a:gd name="connsiteY144" fmla="*/ 158750 h 398463"/>
                  <a:gd name="connsiteX145" fmla="*/ 30162 w 493713"/>
                  <a:gd name="connsiteY145" fmla="*/ 160338 h 398463"/>
                  <a:gd name="connsiteX146" fmla="*/ 26987 w 493713"/>
                  <a:gd name="connsiteY146" fmla="*/ 163513 h 398463"/>
                  <a:gd name="connsiteX147" fmla="*/ 25400 w 493713"/>
                  <a:gd name="connsiteY147" fmla="*/ 163513 h 398463"/>
                  <a:gd name="connsiteX148" fmla="*/ 25400 w 493713"/>
                  <a:gd name="connsiteY148" fmla="*/ 160338 h 398463"/>
                  <a:gd name="connsiteX149" fmla="*/ 25400 w 493713"/>
                  <a:gd name="connsiteY149" fmla="*/ 158750 h 398463"/>
                  <a:gd name="connsiteX150" fmla="*/ 26987 w 493713"/>
                  <a:gd name="connsiteY150" fmla="*/ 157163 h 398463"/>
                  <a:gd name="connsiteX151" fmla="*/ 30162 w 493713"/>
                  <a:gd name="connsiteY151" fmla="*/ 153988 h 398463"/>
                  <a:gd name="connsiteX152" fmla="*/ 31750 w 493713"/>
                  <a:gd name="connsiteY152" fmla="*/ 153988 h 398463"/>
                  <a:gd name="connsiteX153" fmla="*/ 34924 w 493713"/>
                  <a:gd name="connsiteY153" fmla="*/ 152400 h 398463"/>
                  <a:gd name="connsiteX154" fmla="*/ 34924 w 493713"/>
                  <a:gd name="connsiteY154" fmla="*/ 149225 h 398463"/>
                  <a:gd name="connsiteX155" fmla="*/ 36512 w 493713"/>
                  <a:gd name="connsiteY155" fmla="*/ 149225 h 398463"/>
                  <a:gd name="connsiteX156" fmla="*/ 450850 w 493713"/>
                  <a:gd name="connsiteY156" fmla="*/ 144463 h 398463"/>
                  <a:gd name="connsiteX157" fmla="*/ 450850 w 493713"/>
                  <a:gd name="connsiteY157" fmla="*/ 147638 h 398463"/>
                  <a:gd name="connsiteX158" fmla="*/ 450850 w 493713"/>
                  <a:gd name="connsiteY158" fmla="*/ 149226 h 398463"/>
                  <a:gd name="connsiteX159" fmla="*/ 447675 w 493713"/>
                  <a:gd name="connsiteY159" fmla="*/ 149226 h 398463"/>
                  <a:gd name="connsiteX160" fmla="*/ 447675 w 493713"/>
                  <a:gd name="connsiteY160" fmla="*/ 147638 h 398463"/>
                  <a:gd name="connsiteX161" fmla="*/ 53974 w 493713"/>
                  <a:gd name="connsiteY161" fmla="*/ 144463 h 398463"/>
                  <a:gd name="connsiteX162" fmla="*/ 57150 w 493713"/>
                  <a:gd name="connsiteY162" fmla="*/ 144463 h 398463"/>
                  <a:gd name="connsiteX163" fmla="*/ 58737 w 493713"/>
                  <a:gd name="connsiteY163" fmla="*/ 144463 h 398463"/>
                  <a:gd name="connsiteX164" fmla="*/ 58737 w 493713"/>
                  <a:gd name="connsiteY164" fmla="*/ 147638 h 398463"/>
                  <a:gd name="connsiteX165" fmla="*/ 57150 w 493713"/>
                  <a:gd name="connsiteY165" fmla="*/ 147638 h 398463"/>
                  <a:gd name="connsiteX166" fmla="*/ 57150 w 493713"/>
                  <a:gd name="connsiteY166" fmla="*/ 149226 h 398463"/>
                  <a:gd name="connsiteX167" fmla="*/ 53974 w 493713"/>
                  <a:gd name="connsiteY167" fmla="*/ 149226 h 398463"/>
                  <a:gd name="connsiteX168" fmla="*/ 53974 w 493713"/>
                  <a:gd name="connsiteY168" fmla="*/ 152401 h 398463"/>
                  <a:gd name="connsiteX169" fmla="*/ 53974 w 493713"/>
                  <a:gd name="connsiteY169" fmla="*/ 153988 h 398463"/>
                  <a:gd name="connsiteX170" fmla="*/ 52387 w 493713"/>
                  <a:gd name="connsiteY170" fmla="*/ 157163 h 398463"/>
                  <a:gd name="connsiteX171" fmla="*/ 50800 w 493713"/>
                  <a:gd name="connsiteY171" fmla="*/ 157163 h 398463"/>
                  <a:gd name="connsiteX172" fmla="*/ 50800 w 493713"/>
                  <a:gd name="connsiteY172" fmla="*/ 158751 h 398463"/>
                  <a:gd name="connsiteX173" fmla="*/ 47624 w 493713"/>
                  <a:gd name="connsiteY173" fmla="*/ 158751 h 398463"/>
                  <a:gd name="connsiteX174" fmla="*/ 46037 w 493713"/>
                  <a:gd name="connsiteY174" fmla="*/ 158751 h 398463"/>
                  <a:gd name="connsiteX175" fmla="*/ 46037 w 493713"/>
                  <a:gd name="connsiteY175" fmla="*/ 157163 h 398463"/>
                  <a:gd name="connsiteX176" fmla="*/ 46037 w 493713"/>
                  <a:gd name="connsiteY176" fmla="*/ 153988 h 398463"/>
                  <a:gd name="connsiteX177" fmla="*/ 47624 w 493713"/>
                  <a:gd name="connsiteY177" fmla="*/ 152401 h 398463"/>
                  <a:gd name="connsiteX178" fmla="*/ 50800 w 493713"/>
                  <a:gd name="connsiteY178" fmla="*/ 152401 h 398463"/>
                  <a:gd name="connsiteX179" fmla="*/ 50800 w 493713"/>
                  <a:gd name="connsiteY179" fmla="*/ 149226 h 398463"/>
                  <a:gd name="connsiteX180" fmla="*/ 52387 w 493713"/>
                  <a:gd name="connsiteY180" fmla="*/ 147638 h 398463"/>
                  <a:gd name="connsiteX181" fmla="*/ 14287 w 493713"/>
                  <a:gd name="connsiteY181" fmla="*/ 144463 h 398463"/>
                  <a:gd name="connsiteX182" fmla="*/ 15875 w 493713"/>
                  <a:gd name="connsiteY182" fmla="*/ 144463 h 398463"/>
                  <a:gd name="connsiteX183" fmla="*/ 15875 w 493713"/>
                  <a:gd name="connsiteY183" fmla="*/ 147638 h 398463"/>
                  <a:gd name="connsiteX184" fmla="*/ 14287 w 493713"/>
                  <a:gd name="connsiteY184" fmla="*/ 147638 h 398463"/>
                  <a:gd name="connsiteX185" fmla="*/ 450850 w 493713"/>
                  <a:gd name="connsiteY185" fmla="*/ 142875 h 398463"/>
                  <a:gd name="connsiteX186" fmla="*/ 452438 w 493713"/>
                  <a:gd name="connsiteY186" fmla="*/ 142875 h 398463"/>
                  <a:gd name="connsiteX187" fmla="*/ 452438 w 493713"/>
                  <a:gd name="connsiteY187" fmla="*/ 144463 h 398463"/>
                  <a:gd name="connsiteX188" fmla="*/ 450850 w 493713"/>
                  <a:gd name="connsiteY188" fmla="*/ 144463 h 398463"/>
                  <a:gd name="connsiteX189" fmla="*/ 423862 w 493713"/>
                  <a:gd name="connsiteY189" fmla="*/ 142875 h 398463"/>
                  <a:gd name="connsiteX190" fmla="*/ 425450 w 493713"/>
                  <a:gd name="connsiteY190" fmla="*/ 144463 h 398463"/>
                  <a:gd name="connsiteX191" fmla="*/ 425450 w 493713"/>
                  <a:gd name="connsiteY191" fmla="*/ 147638 h 398463"/>
                  <a:gd name="connsiteX192" fmla="*/ 423862 w 493713"/>
                  <a:gd name="connsiteY192" fmla="*/ 147638 h 398463"/>
                  <a:gd name="connsiteX193" fmla="*/ 420688 w 493713"/>
                  <a:gd name="connsiteY193" fmla="*/ 147638 h 398463"/>
                  <a:gd name="connsiteX194" fmla="*/ 419100 w 493713"/>
                  <a:gd name="connsiteY194" fmla="*/ 144463 h 398463"/>
                  <a:gd name="connsiteX195" fmla="*/ 420688 w 493713"/>
                  <a:gd name="connsiteY195" fmla="*/ 144463 h 398463"/>
                  <a:gd name="connsiteX196" fmla="*/ 423862 w 493713"/>
                  <a:gd name="connsiteY196" fmla="*/ 144463 h 398463"/>
                  <a:gd name="connsiteX197" fmla="*/ 52387 w 493713"/>
                  <a:gd name="connsiteY197" fmla="*/ 141288 h 398463"/>
                  <a:gd name="connsiteX198" fmla="*/ 53975 w 493713"/>
                  <a:gd name="connsiteY198" fmla="*/ 141288 h 398463"/>
                  <a:gd name="connsiteX199" fmla="*/ 57150 w 493713"/>
                  <a:gd name="connsiteY199" fmla="*/ 141288 h 398463"/>
                  <a:gd name="connsiteX200" fmla="*/ 57150 w 493713"/>
                  <a:gd name="connsiteY200" fmla="*/ 142876 h 398463"/>
                  <a:gd name="connsiteX201" fmla="*/ 53975 w 493713"/>
                  <a:gd name="connsiteY201" fmla="*/ 142876 h 398463"/>
                  <a:gd name="connsiteX202" fmla="*/ 52387 w 493713"/>
                  <a:gd name="connsiteY202" fmla="*/ 142876 h 398463"/>
                  <a:gd name="connsiteX203" fmla="*/ 50800 w 493713"/>
                  <a:gd name="connsiteY203" fmla="*/ 136525 h 398463"/>
                  <a:gd name="connsiteX204" fmla="*/ 50800 w 493713"/>
                  <a:gd name="connsiteY204" fmla="*/ 138112 h 398463"/>
                  <a:gd name="connsiteX205" fmla="*/ 42862 w 493713"/>
                  <a:gd name="connsiteY205" fmla="*/ 142875 h 398463"/>
                  <a:gd name="connsiteX206" fmla="*/ 38100 w 493713"/>
                  <a:gd name="connsiteY206" fmla="*/ 147638 h 398463"/>
                  <a:gd name="connsiteX207" fmla="*/ 38100 w 493713"/>
                  <a:gd name="connsiteY207" fmla="*/ 144463 h 398463"/>
                  <a:gd name="connsiteX208" fmla="*/ 38100 w 493713"/>
                  <a:gd name="connsiteY208" fmla="*/ 142875 h 398463"/>
                  <a:gd name="connsiteX209" fmla="*/ 41274 w 493713"/>
                  <a:gd name="connsiteY209" fmla="*/ 142875 h 398463"/>
                  <a:gd name="connsiteX210" fmla="*/ 41274 w 493713"/>
                  <a:gd name="connsiteY210" fmla="*/ 141288 h 398463"/>
                  <a:gd name="connsiteX211" fmla="*/ 42862 w 493713"/>
                  <a:gd name="connsiteY211" fmla="*/ 141288 h 398463"/>
                  <a:gd name="connsiteX212" fmla="*/ 42862 w 493713"/>
                  <a:gd name="connsiteY212" fmla="*/ 138112 h 398463"/>
                  <a:gd name="connsiteX213" fmla="*/ 46037 w 493713"/>
                  <a:gd name="connsiteY213" fmla="*/ 138112 h 398463"/>
                  <a:gd name="connsiteX214" fmla="*/ 47624 w 493713"/>
                  <a:gd name="connsiteY214" fmla="*/ 138112 h 398463"/>
                  <a:gd name="connsiteX215" fmla="*/ 53975 w 493713"/>
                  <a:gd name="connsiteY215" fmla="*/ 131763 h 398463"/>
                  <a:gd name="connsiteX216" fmla="*/ 57150 w 493713"/>
                  <a:gd name="connsiteY216" fmla="*/ 131763 h 398463"/>
                  <a:gd name="connsiteX217" fmla="*/ 57150 w 493713"/>
                  <a:gd name="connsiteY217" fmla="*/ 133351 h 398463"/>
                  <a:gd name="connsiteX218" fmla="*/ 57150 w 493713"/>
                  <a:gd name="connsiteY218" fmla="*/ 136526 h 398463"/>
                  <a:gd name="connsiteX219" fmla="*/ 53975 w 493713"/>
                  <a:gd name="connsiteY219" fmla="*/ 136526 h 398463"/>
                  <a:gd name="connsiteX220" fmla="*/ 53975 w 493713"/>
                  <a:gd name="connsiteY220" fmla="*/ 133351 h 398463"/>
                  <a:gd name="connsiteX221" fmla="*/ 52387 w 493713"/>
                  <a:gd name="connsiteY221" fmla="*/ 133351 h 398463"/>
                  <a:gd name="connsiteX222" fmla="*/ 452437 w 493713"/>
                  <a:gd name="connsiteY222" fmla="*/ 131762 h 398463"/>
                  <a:gd name="connsiteX223" fmla="*/ 455612 w 493713"/>
                  <a:gd name="connsiteY223" fmla="*/ 131762 h 398463"/>
                  <a:gd name="connsiteX224" fmla="*/ 455612 w 493713"/>
                  <a:gd name="connsiteY224" fmla="*/ 133350 h 398463"/>
                  <a:gd name="connsiteX225" fmla="*/ 455612 w 493713"/>
                  <a:gd name="connsiteY225" fmla="*/ 136525 h 398463"/>
                  <a:gd name="connsiteX226" fmla="*/ 452437 w 493713"/>
                  <a:gd name="connsiteY226" fmla="*/ 136525 h 398463"/>
                  <a:gd name="connsiteX227" fmla="*/ 452437 w 493713"/>
                  <a:gd name="connsiteY227" fmla="*/ 133350 h 398463"/>
                  <a:gd name="connsiteX228" fmla="*/ 415925 w 493713"/>
                  <a:gd name="connsiteY228" fmla="*/ 127000 h 398463"/>
                  <a:gd name="connsiteX229" fmla="*/ 419100 w 493713"/>
                  <a:gd name="connsiteY229" fmla="*/ 127000 h 398463"/>
                  <a:gd name="connsiteX230" fmla="*/ 419100 w 493713"/>
                  <a:gd name="connsiteY230" fmla="*/ 130175 h 398463"/>
                  <a:gd name="connsiteX231" fmla="*/ 415925 w 493713"/>
                  <a:gd name="connsiteY231" fmla="*/ 130175 h 398463"/>
                  <a:gd name="connsiteX232" fmla="*/ 31750 w 493713"/>
                  <a:gd name="connsiteY232" fmla="*/ 125413 h 398463"/>
                  <a:gd name="connsiteX233" fmla="*/ 34925 w 493713"/>
                  <a:gd name="connsiteY233" fmla="*/ 125413 h 398463"/>
                  <a:gd name="connsiteX234" fmla="*/ 34925 w 493713"/>
                  <a:gd name="connsiteY234" fmla="*/ 127000 h 398463"/>
                  <a:gd name="connsiteX235" fmla="*/ 31750 w 493713"/>
                  <a:gd name="connsiteY235" fmla="*/ 127000 h 398463"/>
                  <a:gd name="connsiteX236" fmla="*/ 63500 w 493713"/>
                  <a:gd name="connsiteY236" fmla="*/ 122238 h 398463"/>
                  <a:gd name="connsiteX237" fmla="*/ 65087 w 493713"/>
                  <a:gd name="connsiteY237" fmla="*/ 122238 h 398463"/>
                  <a:gd name="connsiteX238" fmla="*/ 63500 w 493713"/>
                  <a:gd name="connsiteY238" fmla="*/ 125413 h 398463"/>
                  <a:gd name="connsiteX239" fmla="*/ 61912 w 493713"/>
                  <a:gd name="connsiteY239" fmla="*/ 127001 h 398463"/>
                  <a:gd name="connsiteX240" fmla="*/ 61912 w 493713"/>
                  <a:gd name="connsiteY240" fmla="*/ 125413 h 398463"/>
                  <a:gd name="connsiteX241" fmla="*/ 420688 w 493713"/>
                  <a:gd name="connsiteY241" fmla="*/ 122238 h 398463"/>
                  <a:gd name="connsiteX242" fmla="*/ 423863 w 493713"/>
                  <a:gd name="connsiteY242" fmla="*/ 122238 h 398463"/>
                  <a:gd name="connsiteX243" fmla="*/ 425450 w 493713"/>
                  <a:gd name="connsiteY243" fmla="*/ 122238 h 398463"/>
                  <a:gd name="connsiteX244" fmla="*/ 425450 w 493713"/>
                  <a:gd name="connsiteY244" fmla="*/ 125413 h 398463"/>
                  <a:gd name="connsiteX245" fmla="*/ 423863 w 493713"/>
                  <a:gd name="connsiteY245" fmla="*/ 127000 h 398463"/>
                  <a:gd name="connsiteX246" fmla="*/ 420688 w 493713"/>
                  <a:gd name="connsiteY246" fmla="*/ 127000 h 398463"/>
                  <a:gd name="connsiteX247" fmla="*/ 419100 w 493713"/>
                  <a:gd name="connsiteY247" fmla="*/ 125413 h 398463"/>
                  <a:gd name="connsiteX248" fmla="*/ 420688 w 493713"/>
                  <a:gd name="connsiteY248" fmla="*/ 125413 h 398463"/>
                  <a:gd name="connsiteX249" fmla="*/ 473074 w 493713"/>
                  <a:gd name="connsiteY249" fmla="*/ 120650 h 398463"/>
                  <a:gd name="connsiteX250" fmla="*/ 473074 w 493713"/>
                  <a:gd name="connsiteY250" fmla="*/ 122237 h 398463"/>
                  <a:gd name="connsiteX251" fmla="*/ 474662 w 493713"/>
                  <a:gd name="connsiteY251" fmla="*/ 122237 h 398463"/>
                  <a:gd name="connsiteX252" fmla="*/ 474662 w 493713"/>
                  <a:gd name="connsiteY252" fmla="*/ 120650 h 398463"/>
                  <a:gd name="connsiteX253" fmla="*/ 479424 w 493713"/>
                  <a:gd name="connsiteY253" fmla="*/ 120650 h 398463"/>
                  <a:gd name="connsiteX254" fmla="*/ 482600 w 493713"/>
                  <a:gd name="connsiteY254" fmla="*/ 120650 h 398463"/>
                  <a:gd name="connsiteX255" fmla="*/ 482600 w 493713"/>
                  <a:gd name="connsiteY255" fmla="*/ 122237 h 398463"/>
                  <a:gd name="connsiteX256" fmla="*/ 479424 w 493713"/>
                  <a:gd name="connsiteY256" fmla="*/ 125412 h 398463"/>
                  <a:gd name="connsiteX257" fmla="*/ 479424 w 493713"/>
                  <a:gd name="connsiteY257" fmla="*/ 130175 h 398463"/>
                  <a:gd name="connsiteX258" fmla="*/ 477837 w 493713"/>
                  <a:gd name="connsiteY258" fmla="*/ 131762 h 398463"/>
                  <a:gd name="connsiteX259" fmla="*/ 482600 w 493713"/>
                  <a:gd name="connsiteY259" fmla="*/ 133350 h 398463"/>
                  <a:gd name="connsiteX260" fmla="*/ 484187 w 493713"/>
                  <a:gd name="connsiteY260" fmla="*/ 136525 h 398463"/>
                  <a:gd name="connsiteX261" fmla="*/ 482600 w 493713"/>
                  <a:gd name="connsiteY261" fmla="*/ 136525 h 398463"/>
                  <a:gd name="connsiteX262" fmla="*/ 479424 w 493713"/>
                  <a:gd name="connsiteY262" fmla="*/ 136525 h 398463"/>
                  <a:gd name="connsiteX263" fmla="*/ 477837 w 493713"/>
                  <a:gd name="connsiteY263" fmla="*/ 136525 h 398463"/>
                  <a:gd name="connsiteX264" fmla="*/ 474662 w 493713"/>
                  <a:gd name="connsiteY264" fmla="*/ 136525 h 398463"/>
                  <a:gd name="connsiteX265" fmla="*/ 473074 w 493713"/>
                  <a:gd name="connsiteY265" fmla="*/ 133350 h 398463"/>
                  <a:gd name="connsiteX266" fmla="*/ 471487 w 493713"/>
                  <a:gd name="connsiteY266" fmla="*/ 133350 h 398463"/>
                  <a:gd name="connsiteX267" fmla="*/ 468312 w 493713"/>
                  <a:gd name="connsiteY267" fmla="*/ 133350 h 398463"/>
                  <a:gd name="connsiteX268" fmla="*/ 471487 w 493713"/>
                  <a:gd name="connsiteY268" fmla="*/ 131762 h 398463"/>
                  <a:gd name="connsiteX269" fmla="*/ 471487 w 493713"/>
                  <a:gd name="connsiteY269" fmla="*/ 130175 h 398463"/>
                  <a:gd name="connsiteX270" fmla="*/ 471487 w 493713"/>
                  <a:gd name="connsiteY270" fmla="*/ 127000 h 398463"/>
                  <a:gd name="connsiteX271" fmla="*/ 471487 w 493713"/>
                  <a:gd name="connsiteY271" fmla="*/ 125412 h 398463"/>
                  <a:gd name="connsiteX272" fmla="*/ 471487 w 493713"/>
                  <a:gd name="connsiteY272" fmla="*/ 122237 h 398463"/>
                  <a:gd name="connsiteX273" fmla="*/ 85725 w 493713"/>
                  <a:gd name="connsiteY273" fmla="*/ 111125 h 398463"/>
                  <a:gd name="connsiteX274" fmla="*/ 85725 w 493713"/>
                  <a:gd name="connsiteY274" fmla="*/ 114300 h 398463"/>
                  <a:gd name="connsiteX275" fmla="*/ 84138 w 493713"/>
                  <a:gd name="connsiteY275" fmla="*/ 114300 h 398463"/>
                  <a:gd name="connsiteX276" fmla="*/ 409575 w 493713"/>
                  <a:gd name="connsiteY276" fmla="*/ 109538 h 398463"/>
                  <a:gd name="connsiteX277" fmla="*/ 411163 w 493713"/>
                  <a:gd name="connsiteY277" fmla="*/ 109538 h 398463"/>
                  <a:gd name="connsiteX278" fmla="*/ 411163 w 493713"/>
                  <a:gd name="connsiteY278" fmla="*/ 111126 h 398463"/>
                  <a:gd name="connsiteX279" fmla="*/ 106363 w 493713"/>
                  <a:gd name="connsiteY279" fmla="*/ 109538 h 398463"/>
                  <a:gd name="connsiteX280" fmla="*/ 109538 w 493713"/>
                  <a:gd name="connsiteY280" fmla="*/ 109538 h 398463"/>
                  <a:gd name="connsiteX281" fmla="*/ 109538 w 493713"/>
                  <a:gd name="connsiteY281" fmla="*/ 111126 h 398463"/>
                  <a:gd name="connsiteX282" fmla="*/ 106363 w 493713"/>
                  <a:gd name="connsiteY282" fmla="*/ 111126 h 398463"/>
                  <a:gd name="connsiteX283" fmla="*/ 407987 w 493713"/>
                  <a:gd name="connsiteY283" fmla="*/ 106363 h 398463"/>
                  <a:gd name="connsiteX284" fmla="*/ 409575 w 493713"/>
                  <a:gd name="connsiteY284" fmla="*/ 106363 h 398463"/>
                  <a:gd name="connsiteX285" fmla="*/ 409575 w 493713"/>
                  <a:gd name="connsiteY285" fmla="*/ 109538 h 398463"/>
                  <a:gd name="connsiteX286" fmla="*/ 407987 w 493713"/>
                  <a:gd name="connsiteY286" fmla="*/ 109538 h 398463"/>
                  <a:gd name="connsiteX287" fmla="*/ 57150 w 493713"/>
                  <a:gd name="connsiteY287" fmla="*/ 106363 h 398463"/>
                  <a:gd name="connsiteX288" fmla="*/ 58738 w 493713"/>
                  <a:gd name="connsiteY288" fmla="*/ 106363 h 398463"/>
                  <a:gd name="connsiteX289" fmla="*/ 58738 w 493713"/>
                  <a:gd name="connsiteY289" fmla="*/ 109538 h 398463"/>
                  <a:gd name="connsiteX290" fmla="*/ 57150 w 493713"/>
                  <a:gd name="connsiteY290" fmla="*/ 109538 h 398463"/>
                  <a:gd name="connsiteX291" fmla="*/ 112713 w 493713"/>
                  <a:gd name="connsiteY291" fmla="*/ 104775 h 398463"/>
                  <a:gd name="connsiteX292" fmla="*/ 115888 w 493713"/>
                  <a:gd name="connsiteY292" fmla="*/ 106363 h 398463"/>
                  <a:gd name="connsiteX293" fmla="*/ 112713 w 493713"/>
                  <a:gd name="connsiteY293" fmla="*/ 106363 h 398463"/>
                  <a:gd name="connsiteX294" fmla="*/ 111125 w 493713"/>
                  <a:gd name="connsiteY294" fmla="*/ 106363 h 398463"/>
                  <a:gd name="connsiteX295" fmla="*/ 112713 w 493713"/>
                  <a:gd name="connsiteY295" fmla="*/ 101600 h 398463"/>
                  <a:gd name="connsiteX296" fmla="*/ 115888 w 493713"/>
                  <a:gd name="connsiteY296" fmla="*/ 101600 h 398463"/>
                  <a:gd name="connsiteX297" fmla="*/ 115888 w 493713"/>
                  <a:gd name="connsiteY297" fmla="*/ 104775 h 398463"/>
                  <a:gd name="connsiteX298" fmla="*/ 112713 w 493713"/>
                  <a:gd name="connsiteY298" fmla="*/ 104775 h 398463"/>
                  <a:gd name="connsiteX299" fmla="*/ 111125 w 493713"/>
                  <a:gd name="connsiteY299" fmla="*/ 93663 h 398463"/>
                  <a:gd name="connsiteX300" fmla="*/ 112712 w 493713"/>
                  <a:gd name="connsiteY300" fmla="*/ 95250 h 398463"/>
                  <a:gd name="connsiteX301" fmla="*/ 111125 w 493713"/>
                  <a:gd name="connsiteY301" fmla="*/ 98425 h 398463"/>
                  <a:gd name="connsiteX302" fmla="*/ 111125 w 493713"/>
                  <a:gd name="connsiteY302" fmla="*/ 95250 h 398463"/>
                  <a:gd name="connsiteX303" fmla="*/ 106362 w 493713"/>
                  <a:gd name="connsiteY303" fmla="*/ 93663 h 398463"/>
                  <a:gd name="connsiteX304" fmla="*/ 109537 w 493713"/>
                  <a:gd name="connsiteY304" fmla="*/ 93663 h 398463"/>
                  <a:gd name="connsiteX305" fmla="*/ 106362 w 493713"/>
                  <a:gd name="connsiteY305" fmla="*/ 95251 h 398463"/>
                  <a:gd name="connsiteX306" fmla="*/ 104774 w 493713"/>
                  <a:gd name="connsiteY306" fmla="*/ 88900 h 398463"/>
                  <a:gd name="connsiteX307" fmla="*/ 106362 w 493713"/>
                  <a:gd name="connsiteY307" fmla="*/ 88900 h 398463"/>
                  <a:gd name="connsiteX308" fmla="*/ 104774 w 493713"/>
                  <a:gd name="connsiteY308" fmla="*/ 90488 h 398463"/>
                  <a:gd name="connsiteX309" fmla="*/ 104774 w 493713"/>
                  <a:gd name="connsiteY309" fmla="*/ 93663 h 398463"/>
                  <a:gd name="connsiteX310" fmla="*/ 101600 w 493713"/>
                  <a:gd name="connsiteY310" fmla="*/ 93663 h 398463"/>
                  <a:gd name="connsiteX311" fmla="*/ 100012 w 493713"/>
                  <a:gd name="connsiteY311" fmla="*/ 93663 h 398463"/>
                  <a:gd name="connsiteX312" fmla="*/ 100012 w 493713"/>
                  <a:gd name="connsiteY312" fmla="*/ 90488 h 398463"/>
                  <a:gd name="connsiteX313" fmla="*/ 101600 w 493713"/>
                  <a:gd name="connsiteY313" fmla="*/ 90488 h 398463"/>
                  <a:gd name="connsiteX314" fmla="*/ 100012 w 493713"/>
                  <a:gd name="connsiteY314" fmla="*/ 88900 h 398463"/>
                  <a:gd name="connsiteX315" fmla="*/ 100012 w 493713"/>
                  <a:gd name="connsiteY315" fmla="*/ 90488 h 398463"/>
                  <a:gd name="connsiteX316" fmla="*/ 96837 w 493713"/>
                  <a:gd name="connsiteY316" fmla="*/ 90488 h 398463"/>
                  <a:gd name="connsiteX317" fmla="*/ 112712 w 493713"/>
                  <a:gd name="connsiteY317" fmla="*/ 85725 h 398463"/>
                  <a:gd name="connsiteX318" fmla="*/ 115887 w 493713"/>
                  <a:gd name="connsiteY318" fmla="*/ 88900 h 398463"/>
                  <a:gd name="connsiteX319" fmla="*/ 115887 w 493713"/>
                  <a:gd name="connsiteY319" fmla="*/ 90488 h 398463"/>
                  <a:gd name="connsiteX320" fmla="*/ 112712 w 493713"/>
                  <a:gd name="connsiteY320" fmla="*/ 90488 h 398463"/>
                  <a:gd name="connsiteX321" fmla="*/ 112712 w 493713"/>
                  <a:gd name="connsiteY321" fmla="*/ 88900 h 398463"/>
                  <a:gd name="connsiteX322" fmla="*/ 95250 w 493713"/>
                  <a:gd name="connsiteY322" fmla="*/ 85725 h 398463"/>
                  <a:gd name="connsiteX323" fmla="*/ 96837 w 493713"/>
                  <a:gd name="connsiteY323" fmla="*/ 85725 h 398463"/>
                  <a:gd name="connsiteX324" fmla="*/ 96837 w 493713"/>
                  <a:gd name="connsiteY324" fmla="*/ 88900 h 398463"/>
                  <a:gd name="connsiteX325" fmla="*/ 95250 w 493713"/>
                  <a:gd name="connsiteY325" fmla="*/ 90488 h 398463"/>
                  <a:gd name="connsiteX326" fmla="*/ 95250 w 493713"/>
                  <a:gd name="connsiteY326" fmla="*/ 93663 h 398463"/>
                  <a:gd name="connsiteX327" fmla="*/ 93662 w 493713"/>
                  <a:gd name="connsiteY327" fmla="*/ 93663 h 398463"/>
                  <a:gd name="connsiteX328" fmla="*/ 93662 w 493713"/>
                  <a:gd name="connsiteY328" fmla="*/ 90488 h 398463"/>
                  <a:gd name="connsiteX329" fmla="*/ 93662 w 493713"/>
                  <a:gd name="connsiteY329" fmla="*/ 88900 h 398463"/>
                  <a:gd name="connsiteX330" fmla="*/ 120650 w 493713"/>
                  <a:gd name="connsiteY330" fmla="*/ 84138 h 398463"/>
                  <a:gd name="connsiteX331" fmla="*/ 122237 w 493713"/>
                  <a:gd name="connsiteY331" fmla="*/ 84138 h 398463"/>
                  <a:gd name="connsiteX332" fmla="*/ 125412 w 493713"/>
                  <a:gd name="connsiteY332" fmla="*/ 84138 h 398463"/>
                  <a:gd name="connsiteX333" fmla="*/ 125412 w 493713"/>
                  <a:gd name="connsiteY333" fmla="*/ 88900 h 398463"/>
                  <a:gd name="connsiteX334" fmla="*/ 125412 w 493713"/>
                  <a:gd name="connsiteY334" fmla="*/ 90488 h 398463"/>
                  <a:gd name="connsiteX335" fmla="*/ 127000 w 493713"/>
                  <a:gd name="connsiteY335" fmla="*/ 88900 h 398463"/>
                  <a:gd name="connsiteX336" fmla="*/ 128587 w 493713"/>
                  <a:gd name="connsiteY336" fmla="*/ 88900 h 398463"/>
                  <a:gd name="connsiteX337" fmla="*/ 131762 w 493713"/>
                  <a:gd name="connsiteY337" fmla="*/ 88900 h 398463"/>
                  <a:gd name="connsiteX338" fmla="*/ 133350 w 493713"/>
                  <a:gd name="connsiteY338" fmla="*/ 88900 h 398463"/>
                  <a:gd name="connsiteX339" fmla="*/ 133350 w 493713"/>
                  <a:gd name="connsiteY339" fmla="*/ 90488 h 398463"/>
                  <a:gd name="connsiteX340" fmla="*/ 133350 w 493713"/>
                  <a:gd name="connsiteY340" fmla="*/ 93663 h 398463"/>
                  <a:gd name="connsiteX341" fmla="*/ 131762 w 493713"/>
                  <a:gd name="connsiteY341" fmla="*/ 93663 h 398463"/>
                  <a:gd name="connsiteX342" fmla="*/ 131762 w 493713"/>
                  <a:gd name="connsiteY342" fmla="*/ 95250 h 398463"/>
                  <a:gd name="connsiteX343" fmla="*/ 128587 w 493713"/>
                  <a:gd name="connsiteY343" fmla="*/ 95250 h 398463"/>
                  <a:gd name="connsiteX344" fmla="*/ 128587 w 493713"/>
                  <a:gd name="connsiteY344" fmla="*/ 93663 h 398463"/>
                  <a:gd name="connsiteX345" fmla="*/ 127000 w 493713"/>
                  <a:gd name="connsiteY345" fmla="*/ 93663 h 398463"/>
                  <a:gd name="connsiteX346" fmla="*/ 128587 w 493713"/>
                  <a:gd name="connsiteY346" fmla="*/ 95250 h 398463"/>
                  <a:gd name="connsiteX347" fmla="*/ 131762 w 493713"/>
                  <a:gd name="connsiteY347" fmla="*/ 98425 h 398463"/>
                  <a:gd name="connsiteX348" fmla="*/ 131762 w 493713"/>
                  <a:gd name="connsiteY348" fmla="*/ 100013 h 398463"/>
                  <a:gd name="connsiteX349" fmla="*/ 128587 w 493713"/>
                  <a:gd name="connsiteY349" fmla="*/ 98425 h 398463"/>
                  <a:gd name="connsiteX350" fmla="*/ 127000 w 493713"/>
                  <a:gd name="connsiteY350" fmla="*/ 98425 h 398463"/>
                  <a:gd name="connsiteX351" fmla="*/ 127000 w 493713"/>
                  <a:gd name="connsiteY351" fmla="*/ 95250 h 398463"/>
                  <a:gd name="connsiteX352" fmla="*/ 125412 w 493713"/>
                  <a:gd name="connsiteY352" fmla="*/ 95250 h 398463"/>
                  <a:gd name="connsiteX353" fmla="*/ 122238 w 493713"/>
                  <a:gd name="connsiteY353" fmla="*/ 98425 h 398463"/>
                  <a:gd name="connsiteX354" fmla="*/ 122238 w 493713"/>
                  <a:gd name="connsiteY354" fmla="*/ 100012 h 398463"/>
                  <a:gd name="connsiteX355" fmla="*/ 122238 w 493713"/>
                  <a:gd name="connsiteY355" fmla="*/ 100013 h 398463"/>
                  <a:gd name="connsiteX356" fmla="*/ 122238 w 493713"/>
                  <a:gd name="connsiteY356" fmla="*/ 101600 h 398463"/>
                  <a:gd name="connsiteX357" fmla="*/ 120650 w 493713"/>
                  <a:gd name="connsiteY357" fmla="*/ 101600 h 398463"/>
                  <a:gd name="connsiteX358" fmla="*/ 120650 w 493713"/>
                  <a:gd name="connsiteY358" fmla="*/ 100013 h 398463"/>
                  <a:gd name="connsiteX359" fmla="*/ 120650 w 493713"/>
                  <a:gd name="connsiteY359" fmla="*/ 100012 h 398463"/>
                  <a:gd name="connsiteX360" fmla="*/ 120650 w 493713"/>
                  <a:gd name="connsiteY360" fmla="*/ 98425 h 398463"/>
                  <a:gd name="connsiteX361" fmla="*/ 122237 w 493713"/>
                  <a:gd name="connsiteY361" fmla="*/ 98425 h 398463"/>
                  <a:gd name="connsiteX362" fmla="*/ 122237 w 493713"/>
                  <a:gd name="connsiteY362" fmla="*/ 95250 h 398463"/>
                  <a:gd name="connsiteX363" fmla="*/ 120650 w 493713"/>
                  <a:gd name="connsiteY363" fmla="*/ 95250 h 398463"/>
                  <a:gd name="connsiteX364" fmla="*/ 120650 w 493713"/>
                  <a:gd name="connsiteY364" fmla="*/ 93663 h 398463"/>
                  <a:gd name="connsiteX365" fmla="*/ 117475 w 493713"/>
                  <a:gd name="connsiteY365" fmla="*/ 93663 h 398463"/>
                  <a:gd name="connsiteX366" fmla="*/ 120650 w 493713"/>
                  <a:gd name="connsiteY366" fmla="*/ 90488 h 398463"/>
                  <a:gd name="connsiteX367" fmla="*/ 117475 w 493713"/>
                  <a:gd name="connsiteY367" fmla="*/ 90488 h 398463"/>
                  <a:gd name="connsiteX368" fmla="*/ 117475 w 493713"/>
                  <a:gd name="connsiteY368" fmla="*/ 88900 h 398463"/>
                  <a:gd name="connsiteX369" fmla="*/ 117475 w 493713"/>
                  <a:gd name="connsiteY369" fmla="*/ 85725 h 398463"/>
                  <a:gd name="connsiteX370" fmla="*/ 120650 w 493713"/>
                  <a:gd name="connsiteY370" fmla="*/ 88900 h 398463"/>
                  <a:gd name="connsiteX371" fmla="*/ 120650 w 493713"/>
                  <a:gd name="connsiteY371" fmla="*/ 88900 h 398463"/>
                  <a:gd name="connsiteX372" fmla="*/ 120650 w 493713"/>
                  <a:gd name="connsiteY372" fmla="*/ 85725 h 398463"/>
                  <a:gd name="connsiteX373" fmla="*/ 131762 w 493713"/>
                  <a:gd name="connsiteY373" fmla="*/ 79375 h 398463"/>
                  <a:gd name="connsiteX374" fmla="*/ 133350 w 493713"/>
                  <a:gd name="connsiteY374" fmla="*/ 79375 h 398463"/>
                  <a:gd name="connsiteX375" fmla="*/ 133350 w 493713"/>
                  <a:gd name="connsiteY375" fmla="*/ 82550 h 398463"/>
                  <a:gd name="connsiteX376" fmla="*/ 131762 w 493713"/>
                  <a:gd name="connsiteY376" fmla="*/ 82550 h 398463"/>
                  <a:gd name="connsiteX377" fmla="*/ 125412 w 493713"/>
                  <a:gd name="connsiteY377" fmla="*/ 77788 h 398463"/>
                  <a:gd name="connsiteX378" fmla="*/ 127000 w 493713"/>
                  <a:gd name="connsiteY378" fmla="*/ 77788 h 398463"/>
                  <a:gd name="connsiteX379" fmla="*/ 125413 w 493713"/>
                  <a:gd name="connsiteY379" fmla="*/ 79375 h 398463"/>
                  <a:gd name="connsiteX380" fmla="*/ 127000 w 493713"/>
                  <a:gd name="connsiteY380" fmla="*/ 79375 h 398463"/>
                  <a:gd name="connsiteX381" fmla="*/ 125412 w 493713"/>
                  <a:gd name="connsiteY381" fmla="*/ 82550 h 398463"/>
                  <a:gd name="connsiteX382" fmla="*/ 125412 w 493713"/>
                  <a:gd name="connsiteY382" fmla="*/ 79376 h 398463"/>
                  <a:gd name="connsiteX383" fmla="*/ 125412 w 493713"/>
                  <a:gd name="connsiteY383" fmla="*/ 79375 h 398463"/>
                  <a:gd name="connsiteX384" fmla="*/ 14288 w 493713"/>
                  <a:gd name="connsiteY384" fmla="*/ 63500 h 398463"/>
                  <a:gd name="connsiteX385" fmla="*/ 15875 w 493713"/>
                  <a:gd name="connsiteY385" fmla="*/ 63500 h 398463"/>
                  <a:gd name="connsiteX386" fmla="*/ 15875 w 493713"/>
                  <a:gd name="connsiteY386" fmla="*/ 66675 h 398463"/>
                  <a:gd name="connsiteX387" fmla="*/ 14288 w 493713"/>
                  <a:gd name="connsiteY387" fmla="*/ 66675 h 398463"/>
                  <a:gd name="connsiteX388" fmla="*/ 20638 w 493713"/>
                  <a:gd name="connsiteY388" fmla="*/ 55563 h 398463"/>
                  <a:gd name="connsiteX389" fmla="*/ 20638 w 493713"/>
                  <a:gd name="connsiteY389" fmla="*/ 57150 h 398463"/>
                  <a:gd name="connsiteX390" fmla="*/ 20638 w 493713"/>
                  <a:gd name="connsiteY390" fmla="*/ 58738 h 398463"/>
                  <a:gd name="connsiteX391" fmla="*/ 19050 w 493713"/>
                  <a:gd name="connsiteY391" fmla="*/ 58738 h 398463"/>
                  <a:gd name="connsiteX392" fmla="*/ 19050 w 493713"/>
                  <a:gd name="connsiteY392" fmla="*/ 57150 h 398463"/>
                  <a:gd name="connsiteX393" fmla="*/ 20638 w 493713"/>
                  <a:gd name="connsiteY393" fmla="*/ 52388 h 398463"/>
                  <a:gd name="connsiteX394" fmla="*/ 22225 w 493713"/>
                  <a:gd name="connsiteY394" fmla="*/ 52388 h 398463"/>
                  <a:gd name="connsiteX395" fmla="*/ 22225 w 493713"/>
                  <a:gd name="connsiteY395" fmla="*/ 55563 h 398463"/>
                  <a:gd name="connsiteX396" fmla="*/ 20638 w 493713"/>
                  <a:gd name="connsiteY396" fmla="*/ 55563 h 398463"/>
                  <a:gd name="connsiteX397" fmla="*/ 22225 w 493713"/>
                  <a:gd name="connsiteY397" fmla="*/ 46037 h 398463"/>
                  <a:gd name="connsiteX398" fmla="*/ 25400 w 493713"/>
                  <a:gd name="connsiteY398" fmla="*/ 46037 h 398463"/>
                  <a:gd name="connsiteX399" fmla="*/ 25400 w 493713"/>
                  <a:gd name="connsiteY399" fmla="*/ 47625 h 398463"/>
                  <a:gd name="connsiteX400" fmla="*/ 26988 w 493713"/>
                  <a:gd name="connsiteY400" fmla="*/ 47625 h 398463"/>
                  <a:gd name="connsiteX401" fmla="*/ 25400 w 493713"/>
                  <a:gd name="connsiteY401" fmla="*/ 50800 h 398463"/>
                  <a:gd name="connsiteX402" fmla="*/ 22225 w 493713"/>
                  <a:gd name="connsiteY402" fmla="*/ 50800 h 398463"/>
                  <a:gd name="connsiteX403" fmla="*/ 20638 w 493713"/>
                  <a:gd name="connsiteY403" fmla="*/ 52388 h 398463"/>
                  <a:gd name="connsiteX404" fmla="*/ 20638 w 493713"/>
                  <a:gd name="connsiteY404" fmla="*/ 50800 h 398463"/>
                  <a:gd name="connsiteX405" fmla="*/ 22225 w 493713"/>
                  <a:gd name="connsiteY405" fmla="*/ 47625 h 398463"/>
                  <a:gd name="connsiteX406" fmla="*/ 271462 w 493713"/>
                  <a:gd name="connsiteY406" fmla="*/ 39688 h 398463"/>
                  <a:gd name="connsiteX407" fmla="*/ 273050 w 493713"/>
                  <a:gd name="connsiteY407" fmla="*/ 39688 h 398463"/>
                  <a:gd name="connsiteX408" fmla="*/ 273050 w 493713"/>
                  <a:gd name="connsiteY408" fmla="*/ 41275 h 398463"/>
                  <a:gd name="connsiteX409" fmla="*/ 274637 w 493713"/>
                  <a:gd name="connsiteY409" fmla="*/ 41275 h 398463"/>
                  <a:gd name="connsiteX410" fmla="*/ 276225 w 493713"/>
                  <a:gd name="connsiteY410" fmla="*/ 42863 h 398463"/>
                  <a:gd name="connsiteX411" fmla="*/ 274637 w 493713"/>
                  <a:gd name="connsiteY411" fmla="*/ 42863 h 398463"/>
                  <a:gd name="connsiteX412" fmla="*/ 274637 w 493713"/>
                  <a:gd name="connsiteY412" fmla="*/ 46038 h 398463"/>
                  <a:gd name="connsiteX413" fmla="*/ 271462 w 493713"/>
                  <a:gd name="connsiteY413" fmla="*/ 46038 h 398463"/>
                  <a:gd name="connsiteX414" fmla="*/ 271462 w 493713"/>
                  <a:gd name="connsiteY414" fmla="*/ 42863 h 398463"/>
                  <a:gd name="connsiteX415" fmla="*/ 271462 w 493713"/>
                  <a:gd name="connsiteY415" fmla="*/ 41276 h 398463"/>
                  <a:gd name="connsiteX416" fmla="*/ 271462 w 493713"/>
                  <a:gd name="connsiteY416" fmla="*/ 41275 h 398463"/>
                  <a:gd name="connsiteX417" fmla="*/ 265112 w 493713"/>
                  <a:gd name="connsiteY417" fmla="*/ 34925 h 398463"/>
                  <a:gd name="connsiteX418" fmla="*/ 266700 w 493713"/>
                  <a:gd name="connsiteY418" fmla="*/ 34925 h 398463"/>
                  <a:gd name="connsiteX419" fmla="*/ 266700 w 493713"/>
                  <a:gd name="connsiteY419" fmla="*/ 36513 h 398463"/>
                  <a:gd name="connsiteX420" fmla="*/ 31750 w 493713"/>
                  <a:gd name="connsiteY420" fmla="*/ 34925 h 398463"/>
                  <a:gd name="connsiteX421" fmla="*/ 31750 w 493713"/>
                  <a:gd name="connsiteY421" fmla="*/ 36512 h 398463"/>
                  <a:gd name="connsiteX422" fmla="*/ 30163 w 493713"/>
                  <a:gd name="connsiteY422" fmla="*/ 36512 h 398463"/>
                  <a:gd name="connsiteX423" fmla="*/ 111125 w 493713"/>
                  <a:gd name="connsiteY423" fmla="*/ 0 h 398463"/>
                  <a:gd name="connsiteX424" fmla="*/ 112713 w 493713"/>
                  <a:gd name="connsiteY424" fmla="*/ 0 h 398463"/>
                  <a:gd name="connsiteX425" fmla="*/ 115888 w 493713"/>
                  <a:gd name="connsiteY425" fmla="*/ 0 h 398463"/>
                  <a:gd name="connsiteX426" fmla="*/ 115888 w 493713"/>
                  <a:gd name="connsiteY426" fmla="*/ 3175 h 398463"/>
                  <a:gd name="connsiteX427" fmla="*/ 120650 w 493713"/>
                  <a:gd name="connsiteY427" fmla="*/ 0 h 398463"/>
                  <a:gd name="connsiteX428" fmla="*/ 122238 w 493713"/>
                  <a:gd name="connsiteY428" fmla="*/ 0 h 398463"/>
                  <a:gd name="connsiteX429" fmla="*/ 125413 w 493713"/>
                  <a:gd name="connsiteY429" fmla="*/ 0 h 398463"/>
                  <a:gd name="connsiteX430" fmla="*/ 127000 w 493713"/>
                  <a:gd name="connsiteY430" fmla="*/ 0 h 398463"/>
                  <a:gd name="connsiteX431" fmla="*/ 128588 w 493713"/>
                  <a:gd name="connsiteY431" fmla="*/ 0 h 398463"/>
                  <a:gd name="connsiteX432" fmla="*/ 128588 w 493713"/>
                  <a:gd name="connsiteY432" fmla="*/ 3175 h 398463"/>
                  <a:gd name="connsiteX433" fmla="*/ 131763 w 493713"/>
                  <a:gd name="connsiteY433" fmla="*/ 4762 h 398463"/>
                  <a:gd name="connsiteX434" fmla="*/ 133350 w 493713"/>
                  <a:gd name="connsiteY434" fmla="*/ 4762 h 398463"/>
                  <a:gd name="connsiteX435" fmla="*/ 138113 w 493713"/>
                  <a:gd name="connsiteY435" fmla="*/ 3175 h 398463"/>
                  <a:gd name="connsiteX436" fmla="*/ 141288 w 493713"/>
                  <a:gd name="connsiteY436" fmla="*/ 3175 h 398463"/>
                  <a:gd name="connsiteX437" fmla="*/ 144463 w 493713"/>
                  <a:gd name="connsiteY437" fmla="*/ 3175 h 398463"/>
                  <a:gd name="connsiteX438" fmla="*/ 142875 w 493713"/>
                  <a:gd name="connsiteY438" fmla="*/ 4762 h 398463"/>
                  <a:gd name="connsiteX439" fmla="*/ 144463 w 493713"/>
                  <a:gd name="connsiteY439" fmla="*/ 4762 h 398463"/>
                  <a:gd name="connsiteX440" fmla="*/ 147638 w 493713"/>
                  <a:gd name="connsiteY440" fmla="*/ 4762 h 398463"/>
                  <a:gd name="connsiteX441" fmla="*/ 149225 w 493713"/>
                  <a:gd name="connsiteY441" fmla="*/ 3175 h 398463"/>
                  <a:gd name="connsiteX442" fmla="*/ 152400 w 493713"/>
                  <a:gd name="connsiteY442" fmla="*/ 3175 h 398463"/>
                  <a:gd name="connsiteX443" fmla="*/ 153988 w 493713"/>
                  <a:gd name="connsiteY443" fmla="*/ 4762 h 398463"/>
                  <a:gd name="connsiteX444" fmla="*/ 153988 w 493713"/>
                  <a:gd name="connsiteY444" fmla="*/ 7937 h 398463"/>
                  <a:gd name="connsiteX445" fmla="*/ 155575 w 493713"/>
                  <a:gd name="connsiteY445" fmla="*/ 7937 h 398463"/>
                  <a:gd name="connsiteX446" fmla="*/ 158750 w 493713"/>
                  <a:gd name="connsiteY446" fmla="*/ 7937 h 398463"/>
                  <a:gd name="connsiteX447" fmla="*/ 158750 w 493713"/>
                  <a:gd name="connsiteY447" fmla="*/ 4762 h 398463"/>
                  <a:gd name="connsiteX448" fmla="*/ 160338 w 493713"/>
                  <a:gd name="connsiteY448" fmla="*/ 4762 h 398463"/>
                  <a:gd name="connsiteX449" fmla="*/ 163513 w 493713"/>
                  <a:gd name="connsiteY449" fmla="*/ 4762 h 398463"/>
                  <a:gd name="connsiteX450" fmla="*/ 163513 w 493713"/>
                  <a:gd name="connsiteY450" fmla="*/ 7937 h 398463"/>
                  <a:gd name="connsiteX451" fmla="*/ 165100 w 493713"/>
                  <a:gd name="connsiteY451" fmla="*/ 7937 h 398463"/>
                  <a:gd name="connsiteX452" fmla="*/ 168275 w 493713"/>
                  <a:gd name="connsiteY452" fmla="*/ 7937 h 398463"/>
                  <a:gd name="connsiteX453" fmla="*/ 169863 w 493713"/>
                  <a:gd name="connsiteY453" fmla="*/ 7937 h 398463"/>
                  <a:gd name="connsiteX454" fmla="*/ 171450 w 493713"/>
                  <a:gd name="connsiteY454" fmla="*/ 7937 h 398463"/>
                  <a:gd name="connsiteX455" fmla="*/ 176213 w 493713"/>
                  <a:gd name="connsiteY455" fmla="*/ 9525 h 398463"/>
                  <a:gd name="connsiteX456" fmla="*/ 179388 w 493713"/>
                  <a:gd name="connsiteY456" fmla="*/ 11112 h 398463"/>
                  <a:gd name="connsiteX457" fmla="*/ 180975 w 493713"/>
                  <a:gd name="connsiteY457" fmla="*/ 11112 h 398463"/>
                  <a:gd name="connsiteX458" fmla="*/ 184150 w 493713"/>
                  <a:gd name="connsiteY458" fmla="*/ 11112 h 398463"/>
                  <a:gd name="connsiteX459" fmla="*/ 185738 w 493713"/>
                  <a:gd name="connsiteY459" fmla="*/ 11112 h 398463"/>
                  <a:gd name="connsiteX460" fmla="*/ 187325 w 493713"/>
                  <a:gd name="connsiteY460" fmla="*/ 11112 h 398463"/>
                  <a:gd name="connsiteX461" fmla="*/ 190500 w 493713"/>
                  <a:gd name="connsiteY461" fmla="*/ 11112 h 398463"/>
                  <a:gd name="connsiteX462" fmla="*/ 192088 w 493713"/>
                  <a:gd name="connsiteY462" fmla="*/ 11112 h 398463"/>
                  <a:gd name="connsiteX463" fmla="*/ 192088 w 493713"/>
                  <a:gd name="connsiteY463" fmla="*/ 14287 h 398463"/>
                  <a:gd name="connsiteX464" fmla="*/ 195263 w 493713"/>
                  <a:gd name="connsiteY464" fmla="*/ 14287 h 398463"/>
                  <a:gd name="connsiteX465" fmla="*/ 195263 w 493713"/>
                  <a:gd name="connsiteY465" fmla="*/ 11112 h 398463"/>
                  <a:gd name="connsiteX466" fmla="*/ 196850 w 493713"/>
                  <a:gd name="connsiteY466" fmla="*/ 11112 h 398463"/>
                  <a:gd name="connsiteX467" fmla="*/ 196850 w 493713"/>
                  <a:gd name="connsiteY467" fmla="*/ 14287 h 398463"/>
                  <a:gd name="connsiteX468" fmla="*/ 200025 w 493713"/>
                  <a:gd name="connsiteY468" fmla="*/ 14287 h 398463"/>
                  <a:gd name="connsiteX469" fmla="*/ 201613 w 493713"/>
                  <a:gd name="connsiteY469" fmla="*/ 14287 h 398463"/>
                  <a:gd name="connsiteX470" fmla="*/ 203200 w 493713"/>
                  <a:gd name="connsiteY470" fmla="*/ 14287 h 398463"/>
                  <a:gd name="connsiteX471" fmla="*/ 206375 w 493713"/>
                  <a:gd name="connsiteY471" fmla="*/ 14287 h 398463"/>
                  <a:gd name="connsiteX472" fmla="*/ 207963 w 493713"/>
                  <a:gd name="connsiteY472" fmla="*/ 14287 h 398463"/>
                  <a:gd name="connsiteX473" fmla="*/ 207963 w 493713"/>
                  <a:gd name="connsiteY473" fmla="*/ 15875 h 398463"/>
                  <a:gd name="connsiteX474" fmla="*/ 211138 w 493713"/>
                  <a:gd name="connsiteY474" fmla="*/ 15875 h 398463"/>
                  <a:gd name="connsiteX475" fmla="*/ 212725 w 493713"/>
                  <a:gd name="connsiteY475" fmla="*/ 19050 h 398463"/>
                  <a:gd name="connsiteX476" fmla="*/ 215900 w 493713"/>
                  <a:gd name="connsiteY476" fmla="*/ 19050 h 398463"/>
                  <a:gd name="connsiteX477" fmla="*/ 215900 w 493713"/>
                  <a:gd name="connsiteY477" fmla="*/ 20637 h 398463"/>
                  <a:gd name="connsiteX478" fmla="*/ 217488 w 493713"/>
                  <a:gd name="connsiteY478" fmla="*/ 19050 h 398463"/>
                  <a:gd name="connsiteX479" fmla="*/ 219075 w 493713"/>
                  <a:gd name="connsiteY479" fmla="*/ 19050 h 398463"/>
                  <a:gd name="connsiteX480" fmla="*/ 222250 w 493713"/>
                  <a:gd name="connsiteY480" fmla="*/ 19050 h 398463"/>
                  <a:gd name="connsiteX481" fmla="*/ 223838 w 493713"/>
                  <a:gd name="connsiteY481" fmla="*/ 19050 h 398463"/>
                  <a:gd name="connsiteX482" fmla="*/ 227013 w 493713"/>
                  <a:gd name="connsiteY482" fmla="*/ 19050 h 398463"/>
                  <a:gd name="connsiteX483" fmla="*/ 228600 w 493713"/>
                  <a:gd name="connsiteY483" fmla="*/ 19050 h 398463"/>
                  <a:gd name="connsiteX484" fmla="*/ 230188 w 493713"/>
                  <a:gd name="connsiteY484" fmla="*/ 19050 h 398463"/>
                  <a:gd name="connsiteX485" fmla="*/ 230188 w 493713"/>
                  <a:gd name="connsiteY485" fmla="*/ 20637 h 398463"/>
                  <a:gd name="connsiteX486" fmla="*/ 230188 w 493713"/>
                  <a:gd name="connsiteY486" fmla="*/ 23812 h 398463"/>
                  <a:gd name="connsiteX487" fmla="*/ 233363 w 493713"/>
                  <a:gd name="connsiteY487" fmla="*/ 25400 h 398463"/>
                  <a:gd name="connsiteX488" fmla="*/ 234950 w 493713"/>
                  <a:gd name="connsiteY488" fmla="*/ 25400 h 398463"/>
                  <a:gd name="connsiteX489" fmla="*/ 234950 w 493713"/>
                  <a:gd name="connsiteY489" fmla="*/ 26987 h 398463"/>
                  <a:gd name="connsiteX490" fmla="*/ 239713 w 493713"/>
                  <a:gd name="connsiteY490" fmla="*/ 26987 h 398463"/>
                  <a:gd name="connsiteX491" fmla="*/ 239713 w 493713"/>
                  <a:gd name="connsiteY491" fmla="*/ 30162 h 398463"/>
                  <a:gd name="connsiteX492" fmla="*/ 242888 w 493713"/>
                  <a:gd name="connsiteY492" fmla="*/ 30162 h 398463"/>
                  <a:gd name="connsiteX493" fmla="*/ 242888 w 493713"/>
                  <a:gd name="connsiteY493" fmla="*/ 31750 h 398463"/>
                  <a:gd name="connsiteX494" fmla="*/ 244475 w 493713"/>
                  <a:gd name="connsiteY494" fmla="*/ 31750 h 398463"/>
                  <a:gd name="connsiteX495" fmla="*/ 246063 w 493713"/>
                  <a:gd name="connsiteY495" fmla="*/ 31750 h 398463"/>
                  <a:gd name="connsiteX496" fmla="*/ 249238 w 493713"/>
                  <a:gd name="connsiteY496" fmla="*/ 30162 h 398463"/>
                  <a:gd name="connsiteX497" fmla="*/ 250825 w 493713"/>
                  <a:gd name="connsiteY497" fmla="*/ 30162 h 398463"/>
                  <a:gd name="connsiteX498" fmla="*/ 250825 w 493713"/>
                  <a:gd name="connsiteY498" fmla="*/ 31750 h 398463"/>
                  <a:gd name="connsiteX499" fmla="*/ 254000 w 493713"/>
                  <a:gd name="connsiteY499" fmla="*/ 31750 h 398463"/>
                  <a:gd name="connsiteX500" fmla="*/ 255588 w 493713"/>
                  <a:gd name="connsiteY500" fmla="*/ 31750 h 398463"/>
                  <a:gd name="connsiteX501" fmla="*/ 255588 w 493713"/>
                  <a:gd name="connsiteY501" fmla="*/ 34925 h 398463"/>
                  <a:gd name="connsiteX502" fmla="*/ 258763 w 493713"/>
                  <a:gd name="connsiteY502" fmla="*/ 36512 h 398463"/>
                  <a:gd name="connsiteX503" fmla="*/ 260350 w 493713"/>
                  <a:gd name="connsiteY503" fmla="*/ 39687 h 398463"/>
                  <a:gd name="connsiteX504" fmla="*/ 261938 w 493713"/>
                  <a:gd name="connsiteY504" fmla="*/ 39687 h 398463"/>
                  <a:gd name="connsiteX505" fmla="*/ 265113 w 493713"/>
                  <a:gd name="connsiteY505" fmla="*/ 39687 h 398463"/>
                  <a:gd name="connsiteX506" fmla="*/ 266700 w 493713"/>
                  <a:gd name="connsiteY506" fmla="*/ 41275 h 398463"/>
                  <a:gd name="connsiteX507" fmla="*/ 266700 w 493713"/>
                  <a:gd name="connsiteY507" fmla="*/ 42862 h 398463"/>
                  <a:gd name="connsiteX508" fmla="*/ 269875 w 493713"/>
                  <a:gd name="connsiteY508" fmla="*/ 47625 h 398463"/>
                  <a:gd name="connsiteX509" fmla="*/ 271463 w 493713"/>
                  <a:gd name="connsiteY509" fmla="*/ 47625 h 398463"/>
                  <a:gd name="connsiteX510" fmla="*/ 271463 w 493713"/>
                  <a:gd name="connsiteY510" fmla="*/ 50800 h 398463"/>
                  <a:gd name="connsiteX511" fmla="*/ 274638 w 493713"/>
                  <a:gd name="connsiteY511" fmla="*/ 50800 h 398463"/>
                  <a:gd name="connsiteX512" fmla="*/ 274638 w 493713"/>
                  <a:gd name="connsiteY512" fmla="*/ 47625 h 398463"/>
                  <a:gd name="connsiteX513" fmla="*/ 276225 w 493713"/>
                  <a:gd name="connsiteY513" fmla="*/ 47625 h 398463"/>
                  <a:gd name="connsiteX514" fmla="*/ 276225 w 493713"/>
                  <a:gd name="connsiteY514" fmla="*/ 50800 h 398463"/>
                  <a:gd name="connsiteX515" fmla="*/ 276225 w 493713"/>
                  <a:gd name="connsiteY515" fmla="*/ 52388 h 398463"/>
                  <a:gd name="connsiteX516" fmla="*/ 277813 w 493713"/>
                  <a:gd name="connsiteY516" fmla="*/ 52388 h 398463"/>
                  <a:gd name="connsiteX517" fmla="*/ 280988 w 493713"/>
                  <a:gd name="connsiteY517" fmla="*/ 52388 h 398463"/>
                  <a:gd name="connsiteX518" fmla="*/ 280988 w 493713"/>
                  <a:gd name="connsiteY518" fmla="*/ 55563 h 398463"/>
                  <a:gd name="connsiteX519" fmla="*/ 277813 w 493713"/>
                  <a:gd name="connsiteY519" fmla="*/ 57150 h 398463"/>
                  <a:gd name="connsiteX520" fmla="*/ 280988 w 493713"/>
                  <a:gd name="connsiteY520" fmla="*/ 57150 h 398463"/>
                  <a:gd name="connsiteX521" fmla="*/ 280988 w 493713"/>
                  <a:gd name="connsiteY521" fmla="*/ 58738 h 398463"/>
                  <a:gd name="connsiteX522" fmla="*/ 282575 w 493713"/>
                  <a:gd name="connsiteY522" fmla="*/ 58738 h 398463"/>
                  <a:gd name="connsiteX523" fmla="*/ 282575 w 493713"/>
                  <a:gd name="connsiteY523" fmla="*/ 57150 h 398463"/>
                  <a:gd name="connsiteX524" fmla="*/ 285750 w 493713"/>
                  <a:gd name="connsiteY524" fmla="*/ 58738 h 398463"/>
                  <a:gd name="connsiteX525" fmla="*/ 287338 w 493713"/>
                  <a:gd name="connsiteY525" fmla="*/ 58738 h 398463"/>
                  <a:gd name="connsiteX526" fmla="*/ 287338 w 493713"/>
                  <a:gd name="connsiteY526" fmla="*/ 61913 h 398463"/>
                  <a:gd name="connsiteX527" fmla="*/ 285750 w 493713"/>
                  <a:gd name="connsiteY527" fmla="*/ 61913 h 398463"/>
                  <a:gd name="connsiteX528" fmla="*/ 282575 w 493713"/>
                  <a:gd name="connsiteY528" fmla="*/ 61913 h 398463"/>
                  <a:gd name="connsiteX529" fmla="*/ 280988 w 493713"/>
                  <a:gd name="connsiteY529" fmla="*/ 61913 h 398463"/>
                  <a:gd name="connsiteX530" fmla="*/ 280988 w 493713"/>
                  <a:gd name="connsiteY530" fmla="*/ 63500 h 398463"/>
                  <a:gd name="connsiteX531" fmla="*/ 282575 w 493713"/>
                  <a:gd name="connsiteY531" fmla="*/ 63500 h 398463"/>
                  <a:gd name="connsiteX532" fmla="*/ 285750 w 493713"/>
                  <a:gd name="connsiteY532" fmla="*/ 66675 h 398463"/>
                  <a:gd name="connsiteX533" fmla="*/ 285750 w 493713"/>
                  <a:gd name="connsiteY533" fmla="*/ 63500 h 398463"/>
                  <a:gd name="connsiteX534" fmla="*/ 287338 w 493713"/>
                  <a:gd name="connsiteY534" fmla="*/ 66675 h 398463"/>
                  <a:gd name="connsiteX535" fmla="*/ 287338 w 493713"/>
                  <a:gd name="connsiteY535" fmla="*/ 63500 h 398463"/>
                  <a:gd name="connsiteX536" fmla="*/ 290513 w 493713"/>
                  <a:gd name="connsiteY536" fmla="*/ 63500 h 398463"/>
                  <a:gd name="connsiteX537" fmla="*/ 290513 w 493713"/>
                  <a:gd name="connsiteY537" fmla="*/ 66675 h 398463"/>
                  <a:gd name="connsiteX538" fmla="*/ 293688 w 493713"/>
                  <a:gd name="connsiteY538" fmla="*/ 66675 h 398463"/>
                  <a:gd name="connsiteX539" fmla="*/ 287338 w 493713"/>
                  <a:gd name="connsiteY539" fmla="*/ 68263 h 398463"/>
                  <a:gd name="connsiteX540" fmla="*/ 287338 w 493713"/>
                  <a:gd name="connsiteY540" fmla="*/ 69850 h 398463"/>
                  <a:gd name="connsiteX541" fmla="*/ 287338 w 493713"/>
                  <a:gd name="connsiteY541" fmla="*/ 73025 h 398463"/>
                  <a:gd name="connsiteX542" fmla="*/ 287338 w 493713"/>
                  <a:gd name="connsiteY542" fmla="*/ 74613 h 398463"/>
                  <a:gd name="connsiteX543" fmla="*/ 290513 w 493713"/>
                  <a:gd name="connsiteY543" fmla="*/ 74613 h 398463"/>
                  <a:gd name="connsiteX544" fmla="*/ 292100 w 493713"/>
                  <a:gd name="connsiteY544" fmla="*/ 73025 h 398463"/>
                  <a:gd name="connsiteX545" fmla="*/ 293688 w 493713"/>
                  <a:gd name="connsiteY545" fmla="*/ 73025 h 398463"/>
                  <a:gd name="connsiteX546" fmla="*/ 293688 w 493713"/>
                  <a:gd name="connsiteY546" fmla="*/ 69850 h 398463"/>
                  <a:gd name="connsiteX547" fmla="*/ 296863 w 493713"/>
                  <a:gd name="connsiteY547" fmla="*/ 69850 h 398463"/>
                  <a:gd name="connsiteX548" fmla="*/ 298450 w 493713"/>
                  <a:gd name="connsiteY548" fmla="*/ 69850 h 398463"/>
                  <a:gd name="connsiteX549" fmla="*/ 298450 w 493713"/>
                  <a:gd name="connsiteY549" fmla="*/ 68263 h 398463"/>
                  <a:gd name="connsiteX550" fmla="*/ 301625 w 493713"/>
                  <a:gd name="connsiteY550" fmla="*/ 68263 h 398463"/>
                  <a:gd name="connsiteX551" fmla="*/ 303213 w 493713"/>
                  <a:gd name="connsiteY551" fmla="*/ 68263 h 398463"/>
                  <a:gd name="connsiteX552" fmla="*/ 303213 w 493713"/>
                  <a:gd name="connsiteY552" fmla="*/ 69850 h 398463"/>
                  <a:gd name="connsiteX553" fmla="*/ 306388 w 493713"/>
                  <a:gd name="connsiteY553" fmla="*/ 69850 h 398463"/>
                  <a:gd name="connsiteX554" fmla="*/ 307975 w 493713"/>
                  <a:gd name="connsiteY554" fmla="*/ 68263 h 398463"/>
                  <a:gd name="connsiteX555" fmla="*/ 307975 w 493713"/>
                  <a:gd name="connsiteY555" fmla="*/ 69850 h 398463"/>
                  <a:gd name="connsiteX556" fmla="*/ 307975 w 493713"/>
                  <a:gd name="connsiteY556" fmla="*/ 73025 h 398463"/>
                  <a:gd name="connsiteX557" fmla="*/ 309563 w 493713"/>
                  <a:gd name="connsiteY557" fmla="*/ 73025 h 398463"/>
                  <a:gd name="connsiteX558" fmla="*/ 314325 w 493713"/>
                  <a:gd name="connsiteY558" fmla="*/ 73025 h 398463"/>
                  <a:gd name="connsiteX559" fmla="*/ 314325 w 493713"/>
                  <a:gd name="connsiteY559" fmla="*/ 69850 h 398463"/>
                  <a:gd name="connsiteX560" fmla="*/ 317500 w 493713"/>
                  <a:gd name="connsiteY560" fmla="*/ 69850 h 398463"/>
                  <a:gd name="connsiteX561" fmla="*/ 319088 w 493713"/>
                  <a:gd name="connsiteY561" fmla="*/ 69850 h 398463"/>
                  <a:gd name="connsiteX562" fmla="*/ 320675 w 493713"/>
                  <a:gd name="connsiteY562" fmla="*/ 73025 h 398463"/>
                  <a:gd name="connsiteX563" fmla="*/ 323850 w 493713"/>
                  <a:gd name="connsiteY563" fmla="*/ 73025 h 398463"/>
                  <a:gd name="connsiteX564" fmla="*/ 325438 w 493713"/>
                  <a:gd name="connsiteY564" fmla="*/ 73025 h 398463"/>
                  <a:gd name="connsiteX565" fmla="*/ 328613 w 493713"/>
                  <a:gd name="connsiteY565" fmla="*/ 73025 h 398463"/>
                  <a:gd name="connsiteX566" fmla="*/ 330200 w 493713"/>
                  <a:gd name="connsiteY566" fmla="*/ 74613 h 398463"/>
                  <a:gd name="connsiteX567" fmla="*/ 333375 w 493713"/>
                  <a:gd name="connsiteY567" fmla="*/ 74613 h 398463"/>
                  <a:gd name="connsiteX568" fmla="*/ 333375 w 493713"/>
                  <a:gd name="connsiteY568" fmla="*/ 77788 h 398463"/>
                  <a:gd name="connsiteX569" fmla="*/ 334963 w 493713"/>
                  <a:gd name="connsiteY569" fmla="*/ 77788 h 398463"/>
                  <a:gd name="connsiteX570" fmla="*/ 339725 w 493713"/>
                  <a:gd name="connsiteY570" fmla="*/ 79375 h 398463"/>
                  <a:gd name="connsiteX571" fmla="*/ 341313 w 493713"/>
                  <a:gd name="connsiteY571" fmla="*/ 79375 h 398463"/>
                  <a:gd name="connsiteX572" fmla="*/ 341313 w 493713"/>
                  <a:gd name="connsiteY572" fmla="*/ 82550 h 398463"/>
                  <a:gd name="connsiteX573" fmla="*/ 344488 w 493713"/>
                  <a:gd name="connsiteY573" fmla="*/ 82550 h 398463"/>
                  <a:gd name="connsiteX574" fmla="*/ 344488 w 493713"/>
                  <a:gd name="connsiteY574" fmla="*/ 84138 h 398463"/>
                  <a:gd name="connsiteX575" fmla="*/ 346075 w 493713"/>
                  <a:gd name="connsiteY575" fmla="*/ 84138 h 398463"/>
                  <a:gd name="connsiteX576" fmla="*/ 349250 w 493713"/>
                  <a:gd name="connsiteY576" fmla="*/ 84138 h 398463"/>
                  <a:gd name="connsiteX577" fmla="*/ 350838 w 493713"/>
                  <a:gd name="connsiteY577" fmla="*/ 85725 h 398463"/>
                  <a:gd name="connsiteX578" fmla="*/ 352425 w 493713"/>
                  <a:gd name="connsiteY578" fmla="*/ 85725 h 398463"/>
                  <a:gd name="connsiteX579" fmla="*/ 355600 w 493713"/>
                  <a:gd name="connsiteY579" fmla="*/ 84138 h 398463"/>
                  <a:gd name="connsiteX580" fmla="*/ 357188 w 493713"/>
                  <a:gd name="connsiteY580" fmla="*/ 85725 h 398463"/>
                  <a:gd name="connsiteX581" fmla="*/ 360363 w 493713"/>
                  <a:gd name="connsiteY581" fmla="*/ 88900 h 398463"/>
                  <a:gd name="connsiteX582" fmla="*/ 361950 w 493713"/>
                  <a:gd name="connsiteY582" fmla="*/ 90488 h 398463"/>
                  <a:gd name="connsiteX583" fmla="*/ 365125 w 493713"/>
                  <a:gd name="connsiteY583" fmla="*/ 90488 h 398463"/>
                  <a:gd name="connsiteX584" fmla="*/ 365125 w 493713"/>
                  <a:gd name="connsiteY584" fmla="*/ 93663 h 398463"/>
                  <a:gd name="connsiteX585" fmla="*/ 366713 w 493713"/>
                  <a:gd name="connsiteY585" fmla="*/ 93663 h 398463"/>
                  <a:gd name="connsiteX586" fmla="*/ 366713 w 493713"/>
                  <a:gd name="connsiteY586" fmla="*/ 95250 h 398463"/>
                  <a:gd name="connsiteX587" fmla="*/ 368300 w 493713"/>
                  <a:gd name="connsiteY587" fmla="*/ 98425 h 398463"/>
                  <a:gd name="connsiteX588" fmla="*/ 371475 w 493713"/>
                  <a:gd name="connsiteY588" fmla="*/ 98425 h 398463"/>
                  <a:gd name="connsiteX589" fmla="*/ 371475 w 493713"/>
                  <a:gd name="connsiteY589" fmla="*/ 95250 h 398463"/>
                  <a:gd name="connsiteX590" fmla="*/ 373063 w 493713"/>
                  <a:gd name="connsiteY590" fmla="*/ 95250 h 398463"/>
                  <a:gd name="connsiteX591" fmla="*/ 373063 w 493713"/>
                  <a:gd name="connsiteY591" fmla="*/ 98425 h 398463"/>
                  <a:gd name="connsiteX592" fmla="*/ 373063 w 493713"/>
                  <a:gd name="connsiteY592" fmla="*/ 100013 h 398463"/>
                  <a:gd name="connsiteX593" fmla="*/ 376238 w 493713"/>
                  <a:gd name="connsiteY593" fmla="*/ 100013 h 398463"/>
                  <a:gd name="connsiteX594" fmla="*/ 376238 w 493713"/>
                  <a:gd name="connsiteY594" fmla="*/ 101600 h 398463"/>
                  <a:gd name="connsiteX595" fmla="*/ 377825 w 493713"/>
                  <a:gd name="connsiteY595" fmla="*/ 101600 h 398463"/>
                  <a:gd name="connsiteX596" fmla="*/ 381000 w 493713"/>
                  <a:gd name="connsiteY596" fmla="*/ 100013 h 398463"/>
                  <a:gd name="connsiteX597" fmla="*/ 382588 w 493713"/>
                  <a:gd name="connsiteY597" fmla="*/ 100013 h 398463"/>
                  <a:gd name="connsiteX598" fmla="*/ 384175 w 493713"/>
                  <a:gd name="connsiteY598" fmla="*/ 101600 h 398463"/>
                  <a:gd name="connsiteX599" fmla="*/ 387350 w 493713"/>
                  <a:gd name="connsiteY599" fmla="*/ 101600 h 398463"/>
                  <a:gd name="connsiteX600" fmla="*/ 387350 w 493713"/>
                  <a:gd name="connsiteY600" fmla="*/ 100013 h 398463"/>
                  <a:gd name="connsiteX601" fmla="*/ 392113 w 493713"/>
                  <a:gd name="connsiteY601" fmla="*/ 101600 h 398463"/>
                  <a:gd name="connsiteX602" fmla="*/ 393700 w 493713"/>
                  <a:gd name="connsiteY602" fmla="*/ 101600 h 398463"/>
                  <a:gd name="connsiteX603" fmla="*/ 395288 w 493713"/>
                  <a:gd name="connsiteY603" fmla="*/ 101600 h 398463"/>
                  <a:gd name="connsiteX604" fmla="*/ 398463 w 493713"/>
                  <a:gd name="connsiteY604" fmla="*/ 101600 h 398463"/>
                  <a:gd name="connsiteX605" fmla="*/ 398463 w 493713"/>
                  <a:gd name="connsiteY605" fmla="*/ 104775 h 398463"/>
                  <a:gd name="connsiteX606" fmla="*/ 398463 w 493713"/>
                  <a:gd name="connsiteY606" fmla="*/ 106363 h 398463"/>
                  <a:gd name="connsiteX607" fmla="*/ 395288 w 493713"/>
                  <a:gd name="connsiteY607" fmla="*/ 106363 h 398463"/>
                  <a:gd name="connsiteX608" fmla="*/ 395288 w 493713"/>
                  <a:gd name="connsiteY608" fmla="*/ 109538 h 398463"/>
                  <a:gd name="connsiteX609" fmla="*/ 398463 w 493713"/>
                  <a:gd name="connsiteY609" fmla="*/ 109538 h 398463"/>
                  <a:gd name="connsiteX610" fmla="*/ 395288 w 493713"/>
                  <a:gd name="connsiteY610" fmla="*/ 111125 h 398463"/>
                  <a:gd name="connsiteX611" fmla="*/ 395288 w 493713"/>
                  <a:gd name="connsiteY611" fmla="*/ 114300 h 398463"/>
                  <a:gd name="connsiteX612" fmla="*/ 393700 w 493713"/>
                  <a:gd name="connsiteY612" fmla="*/ 114300 h 398463"/>
                  <a:gd name="connsiteX613" fmla="*/ 393700 w 493713"/>
                  <a:gd name="connsiteY613" fmla="*/ 115888 h 398463"/>
                  <a:gd name="connsiteX614" fmla="*/ 393700 w 493713"/>
                  <a:gd name="connsiteY614" fmla="*/ 117475 h 398463"/>
                  <a:gd name="connsiteX615" fmla="*/ 395288 w 493713"/>
                  <a:gd name="connsiteY615" fmla="*/ 120650 h 398463"/>
                  <a:gd name="connsiteX616" fmla="*/ 395288 w 493713"/>
                  <a:gd name="connsiteY616" fmla="*/ 122238 h 398463"/>
                  <a:gd name="connsiteX617" fmla="*/ 398463 w 493713"/>
                  <a:gd name="connsiteY617" fmla="*/ 122238 h 398463"/>
                  <a:gd name="connsiteX618" fmla="*/ 400050 w 493713"/>
                  <a:gd name="connsiteY618" fmla="*/ 122238 h 398463"/>
                  <a:gd name="connsiteX619" fmla="*/ 400050 w 493713"/>
                  <a:gd name="connsiteY619" fmla="*/ 120650 h 398463"/>
                  <a:gd name="connsiteX620" fmla="*/ 400050 w 493713"/>
                  <a:gd name="connsiteY620" fmla="*/ 117475 h 398463"/>
                  <a:gd name="connsiteX621" fmla="*/ 400050 w 493713"/>
                  <a:gd name="connsiteY621" fmla="*/ 115888 h 398463"/>
                  <a:gd name="connsiteX622" fmla="*/ 400050 w 493713"/>
                  <a:gd name="connsiteY622" fmla="*/ 114300 h 398463"/>
                  <a:gd name="connsiteX623" fmla="*/ 400050 w 493713"/>
                  <a:gd name="connsiteY623" fmla="*/ 111125 h 398463"/>
                  <a:gd name="connsiteX624" fmla="*/ 400050 w 493713"/>
                  <a:gd name="connsiteY624" fmla="*/ 109538 h 398463"/>
                  <a:gd name="connsiteX625" fmla="*/ 403225 w 493713"/>
                  <a:gd name="connsiteY625" fmla="*/ 109538 h 398463"/>
                  <a:gd name="connsiteX626" fmla="*/ 403225 w 493713"/>
                  <a:gd name="connsiteY626" fmla="*/ 106363 h 398463"/>
                  <a:gd name="connsiteX627" fmla="*/ 404813 w 493713"/>
                  <a:gd name="connsiteY627" fmla="*/ 109538 h 398463"/>
                  <a:gd name="connsiteX628" fmla="*/ 404813 w 493713"/>
                  <a:gd name="connsiteY628" fmla="*/ 111125 h 398463"/>
                  <a:gd name="connsiteX629" fmla="*/ 404813 w 493713"/>
                  <a:gd name="connsiteY629" fmla="*/ 114300 h 398463"/>
                  <a:gd name="connsiteX630" fmla="*/ 407988 w 493713"/>
                  <a:gd name="connsiteY630" fmla="*/ 114300 h 398463"/>
                  <a:gd name="connsiteX631" fmla="*/ 409575 w 493713"/>
                  <a:gd name="connsiteY631" fmla="*/ 114300 h 398463"/>
                  <a:gd name="connsiteX632" fmla="*/ 411163 w 493713"/>
                  <a:gd name="connsiteY632" fmla="*/ 114300 h 398463"/>
                  <a:gd name="connsiteX633" fmla="*/ 414338 w 493713"/>
                  <a:gd name="connsiteY633" fmla="*/ 114300 h 398463"/>
                  <a:gd name="connsiteX634" fmla="*/ 414338 w 493713"/>
                  <a:gd name="connsiteY634" fmla="*/ 115888 h 398463"/>
                  <a:gd name="connsiteX635" fmla="*/ 415925 w 493713"/>
                  <a:gd name="connsiteY635" fmla="*/ 115888 h 398463"/>
                  <a:gd name="connsiteX636" fmla="*/ 415925 w 493713"/>
                  <a:gd name="connsiteY636" fmla="*/ 117475 h 398463"/>
                  <a:gd name="connsiteX637" fmla="*/ 415925 w 493713"/>
                  <a:gd name="connsiteY637" fmla="*/ 120650 h 398463"/>
                  <a:gd name="connsiteX638" fmla="*/ 415925 w 493713"/>
                  <a:gd name="connsiteY638" fmla="*/ 122238 h 398463"/>
                  <a:gd name="connsiteX639" fmla="*/ 419100 w 493713"/>
                  <a:gd name="connsiteY639" fmla="*/ 122238 h 398463"/>
                  <a:gd name="connsiteX640" fmla="*/ 419100 w 493713"/>
                  <a:gd name="connsiteY640" fmla="*/ 125413 h 398463"/>
                  <a:gd name="connsiteX641" fmla="*/ 415925 w 493713"/>
                  <a:gd name="connsiteY641" fmla="*/ 125413 h 398463"/>
                  <a:gd name="connsiteX642" fmla="*/ 414338 w 493713"/>
                  <a:gd name="connsiteY642" fmla="*/ 127000 h 398463"/>
                  <a:gd name="connsiteX643" fmla="*/ 415925 w 493713"/>
                  <a:gd name="connsiteY643" fmla="*/ 130175 h 398463"/>
                  <a:gd name="connsiteX644" fmla="*/ 414338 w 493713"/>
                  <a:gd name="connsiteY644" fmla="*/ 130175 h 398463"/>
                  <a:gd name="connsiteX645" fmla="*/ 411163 w 493713"/>
                  <a:gd name="connsiteY645" fmla="*/ 130175 h 398463"/>
                  <a:gd name="connsiteX646" fmla="*/ 411163 w 493713"/>
                  <a:gd name="connsiteY646" fmla="*/ 131763 h 398463"/>
                  <a:gd name="connsiteX647" fmla="*/ 409575 w 493713"/>
                  <a:gd name="connsiteY647" fmla="*/ 131763 h 398463"/>
                  <a:gd name="connsiteX648" fmla="*/ 411163 w 493713"/>
                  <a:gd name="connsiteY648" fmla="*/ 133350 h 398463"/>
                  <a:gd name="connsiteX649" fmla="*/ 414338 w 493713"/>
                  <a:gd name="connsiteY649" fmla="*/ 133350 h 398463"/>
                  <a:gd name="connsiteX650" fmla="*/ 415925 w 493713"/>
                  <a:gd name="connsiteY650" fmla="*/ 133350 h 398463"/>
                  <a:gd name="connsiteX651" fmla="*/ 419100 w 493713"/>
                  <a:gd name="connsiteY651" fmla="*/ 133350 h 398463"/>
                  <a:gd name="connsiteX652" fmla="*/ 415925 w 493713"/>
                  <a:gd name="connsiteY652" fmla="*/ 136525 h 398463"/>
                  <a:gd name="connsiteX653" fmla="*/ 414338 w 493713"/>
                  <a:gd name="connsiteY653" fmla="*/ 136525 h 398463"/>
                  <a:gd name="connsiteX654" fmla="*/ 411163 w 493713"/>
                  <a:gd name="connsiteY654" fmla="*/ 136525 h 398463"/>
                  <a:gd name="connsiteX655" fmla="*/ 409575 w 493713"/>
                  <a:gd name="connsiteY655" fmla="*/ 133350 h 398463"/>
                  <a:gd name="connsiteX656" fmla="*/ 407988 w 493713"/>
                  <a:gd name="connsiteY656" fmla="*/ 133350 h 398463"/>
                  <a:gd name="connsiteX657" fmla="*/ 404813 w 493713"/>
                  <a:gd name="connsiteY657" fmla="*/ 133350 h 398463"/>
                  <a:gd name="connsiteX658" fmla="*/ 404813 w 493713"/>
                  <a:gd name="connsiteY658" fmla="*/ 136525 h 398463"/>
                  <a:gd name="connsiteX659" fmla="*/ 403225 w 493713"/>
                  <a:gd name="connsiteY659" fmla="*/ 136525 h 398463"/>
                  <a:gd name="connsiteX660" fmla="*/ 400050 w 493713"/>
                  <a:gd name="connsiteY660" fmla="*/ 138113 h 398463"/>
                  <a:gd name="connsiteX661" fmla="*/ 403225 w 493713"/>
                  <a:gd name="connsiteY661" fmla="*/ 138113 h 398463"/>
                  <a:gd name="connsiteX662" fmla="*/ 403225 w 493713"/>
                  <a:gd name="connsiteY662" fmla="*/ 141288 h 398463"/>
                  <a:gd name="connsiteX663" fmla="*/ 400050 w 493713"/>
                  <a:gd name="connsiteY663" fmla="*/ 142875 h 398463"/>
                  <a:gd name="connsiteX664" fmla="*/ 403225 w 493713"/>
                  <a:gd name="connsiteY664" fmla="*/ 142875 h 398463"/>
                  <a:gd name="connsiteX665" fmla="*/ 404813 w 493713"/>
                  <a:gd name="connsiteY665" fmla="*/ 142875 h 398463"/>
                  <a:gd name="connsiteX666" fmla="*/ 407988 w 493713"/>
                  <a:gd name="connsiteY666" fmla="*/ 142875 h 398463"/>
                  <a:gd name="connsiteX667" fmla="*/ 409575 w 493713"/>
                  <a:gd name="connsiteY667" fmla="*/ 142875 h 398463"/>
                  <a:gd name="connsiteX668" fmla="*/ 411163 w 493713"/>
                  <a:gd name="connsiteY668" fmla="*/ 141288 h 398463"/>
                  <a:gd name="connsiteX669" fmla="*/ 411163 w 493713"/>
                  <a:gd name="connsiteY669" fmla="*/ 138113 h 398463"/>
                  <a:gd name="connsiteX670" fmla="*/ 414338 w 493713"/>
                  <a:gd name="connsiteY670" fmla="*/ 138113 h 398463"/>
                  <a:gd name="connsiteX671" fmla="*/ 414338 w 493713"/>
                  <a:gd name="connsiteY671" fmla="*/ 141288 h 398463"/>
                  <a:gd name="connsiteX672" fmla="*/ 415925 w 493713"/>
                  <a:gd name="connsiteY672" fmla="*/ 142875 h 398463"/>
                  <a:gd name="connsiteX673" fmla="*/ 415925 w 493713"/>
                  <a:gd name="connsiteY673" fmla="*/ 144463 h 398463"/>
                  <a:gd name="connsiteX674" fmla="*/ 414338 w 493713"/>
                  <a:gd name="connsiteY674" fmla="*/ 144463 h 398463"/>
                  <a:gd name="connsiteX675" fmla="*/ 414338 w 493713"/>
                  <a:gd name="connsiteY675" fmla="*/ 147638 h 398463"/>
                  <a:gd name="connsiteX676" fmla="*/ 411163 w 493713"/>
                  <a:gd name="connsiteY676" fmla="*/ 147638 h 398463"/>
                  <a:gd name="connsiteX677" fmla="*/ 409575 w 493713"/>
                  <a:gd name="connsiteY677" fmla="*/ 147638 h 398463"/>
                  <a:gd name="connsiteX678" fmla="*/ 409575 w 493713"/>
                  <a:gd name="connsiteY678" fmla="*/ 149225 h 398463"/>
                  <a:gd name="connsiteX679" fmla="*/ 407988 w 493713"/>
                  <a:gd name="connsiteY679" fmla="*/ 149225 h 398463"/>
                  <a:gd name="connsiteX680" fmla="*/ 404813 w 493713"/>
                  <a:gd name="connsiteY680" fmla="*/ 149225 h 398463"/>
                  <a:gd name="connsiteX681" fmla="*/ 404813 w 493713"/>
                  <a:gd name="connsiteY681" fmla="*/ 152400 h 398463"/>
                  <a:gd name="connsiteX682" fmla="*/ 404813 w 493713"/>
                  <a:gd name="connsiteY682" fmla="*/ 153988 h 398463"/>
                  <a:gd name="connsiteX683" fmla="*/ 407988 w 493713"/>
                  <a:gd name="connsiteY683" fmla="*/ 153988 h 398463"/>
                  <a:gd name="connsiteX684" fmla="*/ 407988 w 493713"/>
                  <a:gd name="connsiteY684" fmla="*/ 157163 h 398463"/>
                  <a:gd name="connsiteX685" fmla="*/ 409575 w 493713"/>
                  <a:gd name="connsiteY685" fmla="*/ 158750 h 398463"/>
                  <a:gd name="connsiteX686" fmla="*/ 414338 w 493713"/>
                  <a:gd name="connsiteY686" fmla="*/ 160338 h 398463"/>
                  <a:gd name="connsiteX687" fmla="*/ 415925 w 493713"/>
                  <a:gd name="connsiteY687" fmla="*/ 163513 h 398463"/>
                  <a:gd name="connsiteX688" fmla="*/ 419100 w 493713"/>
                  <a:gd name="connsiteY688" fmla="*/ 165100 h 398463"/>
                  <a:gd name="connsiteX689" fmla="*/ 423863 w 493713"/>
                  <a:gd name="connsiteY689" fmla="*/ 165100 h 398463"/>
                  <a:gd name="connsiteX690" fmla="*/ 425450 w 493713"/>
                  <a:gd name="connsiteY690" fmla="*/ 165100 h 398463"/>
                  <a:gd name="connsiteX691" fmla="*/ 427038 w 493713"/>
                  <a:gd name="connsiteY691" fmla="*/ 165100 h 398463"/>
                  <a:gd name="connsiteX692" fmla="*/ 430213 w 493713"/>
                  <a:gd name="connsiteY692" fmla="*/ 163513 h 398463"/>
                  <a:gd name="connsiteX693" fmla="*/ 431800 w 493713"/>
                  <a:gd name="connsiteY693" fmla="*/ 165100 h 398463"/>
                  <a:gd name="connsiteX694" fmla="*/ 434975 w 493713"/>
                  <a:gd name="connsiteY694" fmla="*/ 165100 h 398463"/>
                  <a:gd name="connsiteX695" fmla="*/ 436563 w 493713"/>
                  <a:gd name="connsiteY695" fmla="*/ 168275 h 398463"/>
                  <a:gd name="connsiteX696" fmla="*/ 439738 w 493713"/>
                  <a:gd name="connsiteY696" fmla="*/ 168275 h 398463"/>
                  <a:gd name="connsiteX697" fmla="*/ 436563 w 493713"/>
                  <a:gd name="connsiteY697" fmla="*/ 169863 h 398463"/>
                  <a:gd name="connsiteX698" fmla="*/ 439738 w 493713"/>
                  <a:gd name="connsiteY698" fmla="*/ 169863 h 398463"/>
                  <a:gd name="connsiteX699" fmla="*/ 441325 w 493713"/>
                  <a:gd name="connsiteY699" fmla="*/ 169863 h 398463"/>
                  <a:gd name="connsiteX700" fmla="*/ 442913 w 493713"/>
                  <a:gd name="connsiteY700" fmla="*/ 169863 h 398463"/>
                  <a:gd name="connsiteX701" fmla="*/ 442913 w 493713"/>
                  <a:gd name="connsiteY701" fmla="*/ 168275 h 398463"/>
                  <a:gd name="connsiteX702" fmla="*/ 442913 w 493713"/>
                  <a:gd name="connsiteY702" fmla="*/ 163513 h 398463"/>
                  <a:gd name="connsiteX703" fmla="*/ 446088 w 493713"/>
                  <a:gd name="connsiteY703" fmla="*/ 163513 h 398463"/>
                  <a:gd name="connsiteX704" fmla="*/ 446088 w 493713"/>
                  <a:gd name="connsiteY704" fmla="*/ 160338 h 398463"/>
                  <a:gd name="connsiteX705" fmla="*/ 447675 w 493713"/>
                  <a:gd name="connsiteY705" fmla="*/ 158750 h 398463"/>
                  <a:gd name="connsiteX706" fmla="*/ 450850 w 493713"/>
                  <a:gd name="connsiteY706" fmla="*/ 158750 h 398463"/>
                  <a:gd name="connsiteX707" fmla="*/ 452438 w 493713"/>
                  <a:gd name="connsiteY707" fmla="*/ 158750 h 398463"/>
                  <a:gd name="connsiteX708" fmla="*/ 452438 w 493713"/>
                  <a:gd name="connsiteY708" fmla="*/ 157163 h 398463"/>
                  <a:gd name="connsiteX709" fmla="*/ 455613 w 493713"/>
                  <a:gd name="connsiteY709" fmla="*/ 157163 h 398463"/>
                  <a:gd name="connsiteX710" fmla="*/ 457200 w 493713"/>
                  <a:gd name="connsiteY710" fmla="*/ 157163 h 398463"/>
                  <a:gd name="connsiteX711" fmla="*/ 457200 w 493713"/>
                  <a:gd name="connsiteY711" fmla="*/ 153988 h 398463"/>
                  <a:gd name="connsiteX712" fmla="*/ 458788 w 493713"/>
                  <a:gd name="connsiteY712" fmla="*/ 153988 h 398463"/>
                  <a:gd name="connsiteX713" fmla="*/ 458788 w 493713"/>
                  <a:gd name="connsiteY713" fmla="*/ 152400 h 398463"/>
                  <a:gd name="connsiteX714" fmla="*/ 461963 w 493713"/>
                  <a:gd name="connsiteY714" fmla="*/ 153988 h 398463"/>
                  <a:gd name="connsiteX715" fmla="*/ 463550 w 493713"/>
                  <a:gd name="connsiteY715" fmla="*/ 157163 h 398463"/>
                  <a:gd name="connsiteX716" fmla="*/ 466725 w 493713"/>
                  <a:gd name="connsiteY716" fmla="*/ 158750 h 398463"/>
                  <a:gd name="connsiteX717" fmla="*/ 468313 w 493713"/>
                  <a:gd name="connsiteY717" fmla="*/ 158750 h 398463"/>
                  <a:gd name="connsiteX718" fmla="*/ 471488 w 493713"/>
                  <a:gd name="connsiteY718" fmla="*/ 158750 h 398463"/>
                  <a:gd name="connsiteX719" fmla="*/ 473075 w 493713"/>
                  <a:gd name="connsiteY719" fmla="*/ 158750 h 398463"/>
                  <a:gd name="connsiteX720" fmla="*/ 474663 w 493713"/>
                  <a:gd name="connsiteY720" fmla="*/ 158750 h 398463"/>
                  <a:gd name="connsiteX721" fmla="*/ 473075 w 493713"/>
                  <a:gd name="connsiteY721" fmla="*/ 157163 h 398463"/>
                  <a:gd name="connsiteX722" fmla="*/ 474663 w 493713"/>
                  <a:gd name="connsiteY722" fmla="*/ 157163 h 398463"/>
                  <a:gd name="connsiteX723" fmla="*/ 477838 w 493713"/>
                  <a:gd name="connsiteY723" fmla="*/ 157163 h 398463"/>
                  <a:gd name="connsiteX724" fmla="*/ 479426 w 493713"/>
                  <a:gd name="connsiteY724" fmla="*/ 157163 h 398463"/>
                  <a:gd name="connsiteX725" fmla="*/ 479426 w 493713"/>
                  <a:gd name="connsiteY725" fmla="*/ 153988 h 398463"/>
                  <a:gd name="connsiteX726" fmla="*/ 482600 w 493713"/>
                  <a:gd name="connsiteY726" fmla="*/ 153988 h 398463"/>
                  <a:gd name="connsiteX727" fmla="*/ 484188 w 493713"/>
                  <a:gd name="connsiteY727" fmla="*/ 153988 h 398463"/>
                  <a:gd name="connsiteX728" fmla="*/ 484188 w 493713"/>
                  <a:gd name="connsiteY728" fmla="*/ 152400 h 398463"/>
                  <a:gd name="connsiteX729" fmla="*/ 485776 w 493713"/>
                  <a:gd name="connsiteY729" fmla="*/ 152400 h 398463"/>
                  <a:gd name="connsiteX730" fmla="*/ 488950 w 493713"/>
                  <a:gd name="connsiteY730" fmla="*/ 152400 h 398463"/>
                  <a:gd name="connsiteX731" fmla="*/ 488950 w 493713"/>
                  <a:gd name="connsiteY731" fmla="*/ 149225 h 398463"/>
                  <a:gd name="connsiteX732" fmla="*/ 490538 w 493713"/>
                  <a:gd name="connsiteY732" fmla="*/ 149225 h 398463"/>
                  <a:gd name="connsiteX733" fmla="*/ 493713 w 493713"/>
                  <a:gd name="connsiteY733" fmla="*/ 153988 h 398463"/>
                  <a:gd name="connsiteX734" fmla="*/ 493713 w 493713"/>
                  <a:gd name="connsiteY734" fmla="*/ 157163 h 398463"/>
                  <a:gd name="connsiteX735" fmla="*/ 490538 w 493713"/>
                  <a:gd name="connsiteY735" fmla="*/ 158750 h 398463"/>
                  <a:gd name="connsiteX736" fmla="*/ 488950 w 493713"/>
                  <a:gd name="connsiteY736" fmla="*/ 160338 h 398463"/>
                  <a:gd name="connsiteX737" fmla="*/ 490538 w 493713"/>
                  <a:gd name="connsiteY737" fmla="*/ 163513 h 398463"/>
                  <a:gd name="connsiteX738" fmla="*/ 488950 w 493713"/>
                  <a:gd name="connsiteY738" fmla="*/ 163513 h 398463"/>
                  <a:gd name="connsiteX739" fmla="*/ 488950 w 493713"/>
                  <a:gd name="connsiteY739" fmla="*/ 165100 h 398463"/>
                  <a:gd name="connsiteX740" fmla="*/ 485776 w 493713"/>
                  <a:gd name="connsiteY740" fmla="*/ 168275 h 398463"/>
                  <a:gd name="connsiteX741" fmla="*/ 484188 w 493713"/>
                  <a:gd name="connsiteY741" fmla="*/ 168275 h 398463"/>
                  <a:gd name="connsiteX742" fmla="*/ 484188 w 493713"/>
                  <a:gd name="connsiteY742" fmla="*/ 169863 h 398463"/>
                  <a:gd name="connsiteX743" fmla="*/ 482600 w 493713"/>
                  <a:gd name="connsiteY743" fmla="*/ 168275 h 398463"/>
                  <a:gd name="connsiteX744" fmla="*/ 479426 w 493713"/>
                  <a:gd name="connsiteY744" fmla="*/ 165100 h 398463"/>
                  <a:gd name="connsiteX745" fmla="*/ 479426 w 493713"/>
                  <a:gd name="connsiteY745" fmla="*/ 163513 h 398463"/>
                  <a:gd name="connsiteX746" fmla="*/ 477838 w 493713"/>
                  <a:gd name="connsiteY746" fmla="*/ 165100 h 398463"/>
                  <a:gd name="connsiteX747" fmla="*/ 477838 w 493713"/>
                  <a:gd name="connsiteY747" fmla="*/ 168275 h 398463"/>
                  <a:gd name="connsiteX748" fmla="*/ 477838 w 493713"/>
                  <a:gd name="connsiteY748" fmla="*/ 169863 h 398463"/>
                  <a:gd name="connsiteX749" fmla="*/ 474663 w 493713"/>
                  <a:gd name="connsiteY749" fmla="*/ 173038 h 398463"/>
                  <a:gd name="connsiteX750" fmla="*/ 477838 w 493713"/>
                  <a:gd name="connsiteY750" fmla="*/ 173038 h 398463"/>
                  <a:gd name="connsiteX751" fmla="*/ 477838 w 493713"/>
                  <a:gd name="connsiteY751" fmla="*/ 174625 h 398463"/>
                  <a:gd name="connsiteX752" fmla="*/ 479426 w 493713"/>
                  <a:gd name="connsiteY752" fmla="*/ 174625 h 398463"/>
                  <a:gd name="connsiteX753" fmla="*/ 479426 w 493713"/>
                  <a:gd name="connsiteY753" fmla="*/ 176213 h 398463"/>
                  <a:gd name="connsiteX754" fmla="*/ 479426 w 493713"/>
                  <a:gd name="connsiteY754" fmla="*/ 179388 h 398463"/>
                  <a:gd name="connsiteX755" fmla="*/ 477838 w 493713"/>
                  <a:gd name="connsiteY755" fmla="*/ 179388 h 398463"/>
                  <a:gd name="connsiteX756" fmla="*/ 477838 w 493713"/>
                  <a:gd name="connsiteY756" fmla="*/ 180975 h 398463"/>
                  <a:gd name="connsiteX757" fmla="*/ 474663 w 493713"/>
                  <a:gd name="connsiteY757" fmla="*/ 184150 h 398463"/>
                  <a:gd name="connsiteX758" fmla="*/ 473075 w 493713"/>
                  <a:gd name="connsiteY758" fmla="*/ 184150 h 398463"/>
                  <a:gd name="connsiteX759" fmla="*/ 468313 w 493713"/>
                  <a:gd name="connsiteY759" fmla="*/ 184150 h 398463"/>
                  <a:gd name="connsiteX760" fmla="*/ 466725 w 493713"/>
                  <a:gd name="connsiteY760" fmla="*/ 184150 h 398463"/>
                  <a:gd name="connsiteX761" fmla="*/ 463550 w 493713"/>
                  <a:gd name="connsiteY761" fmla="*/ 184150 h 398463"/>
                  <a:gd name="connsiteX762" fmla="*/ 463550 w 493713"/>
                  <a:gd name="connsiteY762" fmla="*/ 185738 h 398463"/>
                  <a:gd name="connsiteX763" fmla="*/ 461963 w 493713"/>
                  <a:gd name="connsiteY763" fmla="*/ 185738 h 398463"/>
                  <a:gd name="connsiteX764" fmla="*/ 458788 w 493713"/>
                  <a:gd name="connsiteY764" fmla="*/ 185738 h 398463"/>
                  <a:gd name="connsiteX765" fmla="*/ 457200 w 493713"/>
                  <a:gd name="connsiteY765" fmla="*/ 185738 h 398463"/>
                  <a:gd name="connsiteX766" fmla="*/ 455613 w 493713"/>
                  <a:gd name="connsiteY766" fmla="*/ 185738 h 398463"/>
                  <a:gd name="connsiteX767" fmla="*/ 455613 w 493713"/>
                  <a:gd name="connsiteY767" fmla="*/ 188913 h 398463"/>
                  <a:gd name="connsiteX768" fmla="*/ 452438 w 493713"/>
                  <a:gd name="connsiteY768" fmla="*/ 188913 h 398463"/>
                  <a:gd name="connsiteX769" fmla="*/ 452438 w 493713"/>
                  <a:gd name="connsiteY769" fmla="*/ 190500 h 398463"/>
                  <a:gd name="connsiteX770" fmla="*/ 450850 w 493713"/>
                  <a:gd name="connsiteY770" fmla="*/ 190500 h 398463"/>
                  <a:gd name="connsiteX771" fmla="*/ 447675 w 493713"/>
                  <a:gd name="connsiteY771" fmla="*/ 190500 h 398463"/>
                  <a:gd name="connsiteX772" fmla="*/ 446088 w 493713"/>
                  <a:gd name="connsiteY772" fmla="*/ 192088 h 398463"/>
                  <a:gd name="connsiteX773" fmla="*/ 447675 w 493713"/>
                  <a:gd name="connsiteY773" fmla="*/ 192088 h 398463"/>
                  <a:gd name="connsiteX774" fmla="*/ 447675 w 493713"/>
                  <a:gd name="connsiteY774" fmla="*/ 195263 h 398463"/>
                  <a:gd name="connsiteX775" fmla="*/ 450850 w 493713"/>
                  <a:gd name="connsiteY775" fmla="*/ 195263 h 398463"/>
                  <a:gd name="connsiteX776" fmla="*/ 452438 w 493713"/>
                  <a:gd name="connsiteY776" fmla="*/ 192088 h 398463"/>
                  <a:gd name="connsiteX777" fmla="*/ 455613 w 493713"/>
                  <a:gd name="connsiteY777" fmla="*/ 192088 h 398463"/>
                  <a:gd name="connsiteX778" fmla="*/ 457200 w 493713"/>
                  <a:gd name="connsiteY778" fmla="*/ 195263 h 398463"/>
                  <a:gd name="connsiteX779" fmla="*/ 458788 w 493713"/>
                  <a:gd name="connsiteY779" fmla="*/ 192088 h 398463"/>
                  <a:gd name="connsiteX780" fmla="*/ 461963 w 493713"/>
                  <a:gd name="connsiteY780" fmla="*/ 192088 h 398463"/>
                  <a:gd name="connsiteX781" fmla="*/ 461963 w 493713"/>
                  <a:gd name="connsiteY781" fmla="*/ 195263 h 398463"/>
                  <a:gd name="connsiteX782" fmla="*/ 458788 w 493713"/>
                  <a:gd name="connsiteY782" fmla="*/ 195263 h 398463"/>
                  <a:gd name="connsiteX783" fmla="*/ 458788 w 493713"/>
                  <a:gd name="connsiteY783" fmla="*/ 196850 h 398463"/>
                  <a:gd name="connsiteX784" fmla="*/ 457200 w 493713"/>
                  <a:gd name="connsiteY784" fmla="*/ 200025 h 398463"/>
                  <a:gd name="connsiteX785" fmla="*/ 455613 w 493713"/>
                  <a:gd name="connsiteY785" fmla="*/ 200025 h 398463"/>
                  <a:gd name="connsiteX786" fmla="*/ 450850 w 493713"/>
                  <a:gd name="connsiteY786" fmla="*/ 201613 h 398463"/>
                  <a:gd name="connsiteX787" fmla="*/ 447675 w 493713"/>
                  <a:gd name="connsiteY787" fmla="*/ 201613 h 398463"/>
                  <a:gd name="connsiteX788" fmla="*/ 441325 w 493713"/>
                  <a:gd name="connsiteY788" fmla="*/ 201613 h 398463"/>
                  <a:gd name="connsiteX789" fmla="*/ 436563 w 493713"/>
                  <a:gd name="connsiteY789" fmla="*/ 200025 h 398463"/>
                  <a:gd name="connsiteX790" fmla="*/ 434975 w 493713"/>
                  <a:gd name="connsiteY790" fmla="*/ 200025 h 398463"/>
                  <a:gd name="connsiteX791" fmla="*/ 431800 w 493713"/>
                  <a:gd name="connsiteY791" fmla="*/ 200025 h 398463"/>
                  <a:gd name="connsiteX792" fmla="*/ 430213 w 493713"/>
                  <a:gd name="connsiteY792" fmla="*/ 196850 h 398463"/>
                  <a:gd name="connsiteX793" fmla="*/ 427038 w 493713"/>
                  <a:gd name="connsiteY793" fmla="*/ 201613 h 398463"/>
                  <a:gd name="connsiteX794" fmla="*/ 427038 w 493713"/>
                  <a:gd name="connsiteY794" fmla="*/ 204788 h 398463"/>
                  <a:gd name="connsiteX795" fmla="*/ 425450 w 493713"/>
                  <a:gd name="connsiteY795" fmla="*/ 207963 h 398463"/>
                  <a:gd name="connsiteX796" fmla="*/ 425450 w 493713"/>
                  <a:gd name="connsiteY796" fmla="*/ 211138 h 398463"/>
                  <a:gd name="connsiteX797" fmla="*/ 420688 w 493713"/>
                  <a:gd name="connsiteY797" fmla="*/ 228600 h 398463"/>
                  <a:gd name="connsiteX798" fmla="*/ 415925 w 493713"/>
                  <a:gd name="connsiteY798" fmla="*/ 238125 h 398463"/>
                  <a:gd name="connsiteX799" fmla="*/ 414338 w 493713"/>
                  <a:gd name="connsiteY799" fmla="*/ 242888 h 398463"/>
                  <a:gd name="connsiteX800" fmla="*/ 411163 w 493713"/>
                  <a:gd name="connsiteY800" fmla="*/ 244475 h 398463"/>
                  <a:gd name="connsiteX801" fmla="*/ 411163 w 493713"/>
                  <a:gd name="connsiteY801" fmla="*/ 247650 h 398463"/>
                  <a:gd name="connsiteX802" fmla="*/ 409575 w 493713"/>
                  <a:gd name="connsiteY802" fmla="*/ 249238 h 398463"/>
                  <a:gd name="connsiteX803" fmla="*/ 409575 w 493713"/>
                  <a:gd name="connsiteY803" fmla="*/ 250825 h 398463"/>
                  <a:gd name="connsiteX804" fmla="*/ 409575 w 493713"/>
                  <a:gd name="connsiteY804" fmla="*/ 254000 h 398463"/>
                  <a:gd name="connsiteX805" fmla="*/ 409575 w 493713"/>
                  <a:gd name="connsiteY805" fmla="*/ 255588 h 398463"/>
                  <a:gd name="connsiteX806" fmla="*/ 411163 w 493713"/>
                  <a:gd name="connsiteY806" fmla="*/ 255588 h 398463"/>
                  <a:gd name="connsiteX807" fmla="*/ 414338 w 493713"/>
                  <a:gd name="connsiteY807" fmla="*/ 255588 h 398463"/>
                  <a:gd name="connsiteX808" fmla="*/ 411163 w 493713"/>
                  <a:gd name="connsiteY808" fmla="*/ 260350 h 398463"/>
                  <a:gd name="connsiteX809" fmla="*/ 411163 w 493713"/>
                  <a:gd name="connsiteY809" fmla="*/ 265113 h 398463"/>
                  <a:gd name="connsiteX810" fmla="*/ 411163 w 493713"/>
                  <a:gd name="connsiteY810" fmla="*/ 266700 h 398463"/>
                  <a:gd name="connsiteX811" fmla="*/ 411163 w 493713"/>
                  <a:gd name="connsiteY811" fmla="*/ 269875 h 398463"/>
                  <a:gd name="connsiteX812" fmla="*/ 411163 w 493713"/>
                  <a:gd name="connsiteY812" fmla="*/ 271463 h 398463"/>
                  <a:gd name="connsiteX813" fmla="*/ 409575 w 493713"/>
                  <a:gd name="connsiteY813" fmla="*/ 274638 h 398463"/>
                  <a:gd name="connsiteX814" fmla="*/ 409575 w 493713"/>
                  <a:gd name="connsiteY814" fmla="*/ 276225 h 398463"/>
                  <a:gd name="connsiteX815" fmla="*/ 409575 w 493713"/>
                  <a:gd name="connsiteY815" fmla="*/ 279400 h 398463"/>
                  <a:gd name="connsiteX816" fmla="*/ 409575 w 493713"/>
                  <a:gd name="connsiteY816" fmla="*/ 280988 h 398463"/>
                  <a:gd name="connsiteX817" fmla="*/ 407988 w 493713"/>
                  <a:gd name="connsiteY817" fmla="*/ 280988 h 398463"/>
                  <a:gd name="connsiteX818" fmla="*/ 407988 w 493713"/>
                  <a:gd name="connsiteY818" fmla="*/ 282575 h 398463"/>
                  <a:gd name="connsiteX819" fmla="*/ 404813 w 493713"/>
                  <a:gd name="connsiteY819" fmla="*/ 282575 h 398463"/>
                  <a:gd name="connsiteX820" fmla="*/ 404813 w 493713"/>
                  <a:gd name="connsiteY820" fmla="*/ 285750 h 398463"/>
                  <a:gd name="connsiteX821" fmla="*/ 404813 w 493713"/>
                  <a:gd name="connsiteY821" fmla="*/ 287338 h 398463"/>
                  <a:gd name="connsiteX822" fmla="*/ 403225 w 493713"/>
                  <a:gd name="connsiteY822" fmla="*/ 287338 h 398463"/>
                  <a:gd name="connsiteX823" fmla="*/ 403225 w 493713"/>
                  <a:gd name="connsiteY823" fmla="*/ 290513 h 398463"/>
                  <a:gd name="connsiteX824" fmla="*/ 403225 w 493713"/>
                  <a:gd name="connsiteY824" fmla="*/ 292100 h 398463"/>
                  <a:gd name="connsiteX825" fmla="*/ 400050 w 493713"/>
                  <a:gd name="connsiteY825" fmla="*/ 292100 h 398463"/>
                  <a:gd name="connsiteX826" fmla="*/ 398463 w 493713"/>
                  <a:gd name="connsiteY826" fmla="*/ 293688 h 398463"/>
                  <a:gd name="connsiteX827" fmla="*/ 398463 w 493713"/>
                  <a:gd name="connsiteY827" fmla="*/ 296863 h 398463"/>
                  <a:gd name="connsiteX828" fmla="*/ 400050 w 493713"/>
                  <a:gd name="connsiteY828" fmla="*/ 298450 h 398463"/>
                  <a:gd name="connsiteX829" fmla="*/ 403225 w 493713"/>
                  <a:gd name="connsiteY829" fmla="*/ 296863 h 398463"/>
                  <a:gd name="connsiteX830" fmla="*/ 404813 w 493713"/>
                  <a:gd name="connsiteY830" fmla="*/ 293688 h 398463"/>
                  <a:gd name="connsiteX831" fmla="*/ 407988 w 493713"/>
                  <a:gd name="connsiteY831" fmla="*/ 293688 h 398463"/>
                  <a:gd name="connsiteX832" fmla="*/ 409575 w 493713"/>
                  <a:gd name="connsiteY832" fmla="*/ 293688 h 398463"/>
                  <a:gd name="connsiteX833" fmla="*/ 409575 w 493713"/>
                  <a:gd name="connsiteY833" fmla="*/ 296863 h 398463"/>
                  <a:gd name="connsiteX834" fmla="*/ 409575 w 493713"/>
                  <a:gd name="connsiteY834" fmla="*/ 298450 h 398463"/>
                  <a:gd name="connsiteX835" fmla="*/ 407988 w 493713"/>
                  <a:gd name="connsiteY835" fmla="*/ 301625 h 398463"/>
                  <a:gd name="connsiteX836" fmla="*/ 404813 w 493713"/>
                  <a:gd name="connsiteY836" fmla="*/ 303213 h 398463"/>
                  <a:gd name="connsiteX837" fmla="*/ 403225 w 493713"/>
                  <a:gd name="connsiteY837" fmla="*/ 303213 h 398463"/>
                  <a:gd name="connsiteX838" fmla="*/ 403225 w 493713"/>
                  <a:gd name="connsiteY838" fmla="*/ 306388 h 398463"/>
                  <a:gd name="connsiteX839" fmla="*/ 404813 w 493713"/>
                  <a:gd name="connsiteY839" fmla="*/ 306388 h 398463"/>
                  <a:gd name="connsiteX840" fmla="*/ 403225 w 493713"/>
                  <a:gd name="connsiteY840" fmla="*/ 307975 h 398463"/>
                  <a:gd name="connsiteX841" fmla="*/ 400050 w 493713"/>
                  <a:gd name="connsiteY841" fmla="*/ 307975 h 398463"/>
                  <a:gd name="connsiteX842" fmla="*/ 398463 w 493713"/>
                  <a:gd name="connsiteY842" fmla="*/ 307975 h 398463"/>
                  <a:gd name="connsiteX843" fmla="*/ 395288 w 493713"/>
                  <a:gd name="connsiteY843" fmla="*/ 309563 h 398463"/>
                  <a:gd name="connsiteX844" fmla="*/ 393700 w 493713"/>
                  <a:gd name="connsiteY844" fmla="*/ 312738 h 398463"/>
                  <a:gd name="connsiteX845" fmla="*/ 395288 w 493713"/>
                  <a:gd name="connsiteY845" fmla="*/ 312738 h 398463"/>
                  <a:gd name="connsiteX846" fmla="*/ 398463 w 493713"/>
                  <a:gd name="connsiteY846" fmla="*/ 314325 h 398463"/>
                  <a:gd name="connsiteX847" fmla="*/ 395288 w 493713"/>
                  <a:gd name="connsiteY847" fmla="*/ 314325 h 398463"/>
                  <a:gd name="connsiteX848" fmla="*/ 393700 w 493713"/>
                  <a:gd name="connsiteY848" fmla="*/ 314325 h 398463"/>
                  <a:gd name="connsiteX849" fmla="*/ 393700 w 493713"/>
                  <a:gd name="connsiteY849" fmla="*/ 317500 h 398463"/>
                  <a:gd name="connsiteX850" fmla="*/ 392113 w 493713"/>
                  <a:gd name="connsiteY850" fmla="*/ 314325 h 398463"/>
                  <a:gd name="connsiteX851" fmla="*/ 392113 w 493713"/>
                  <a:gd name="connsiteY851" fmla="*/ 312738 h 398463"/>
                  <a:gd name="connsiteX852" fmla="*/ 393700 w 493713"/>
                  <a:gd name="connsiteY852" fmla="*/ 309563 h 398463"/>
                  <a:gd name="connsiteX853" fmla="*/ 392113 w 493713"/>
                  <a:gd name="connsiteY853" fmla="*/ 309563 h 398463"/>
                  <a:gd name="connsiteX854" fmla="*/ 392113 w 493713"/>
                  <a:gd name="connsiteY854" fmla="*/ 307975 h 398463"/>
                  <a:gd name="connsiteX855" fmla="*/ 388938 w 493713"/>
                  <a:gd name="connsiteY855" fmla="*/ 306388 h 398463"/>
                  <a:gd name="connsiteX856" fmla="*/ 387350 w 493713"/>
                  <a:gd name="connsiteY856" fmla="*/ 307975 h 398463"/>
                  <a:gd name="connsiteX857" fmla="*/ 388938 w 493713"/>
                  <a:gd name="connsiteY857" fmla="*/ 307975 h 398463"/>
                  <a:gd name="connsiteX858" fmla="*/ 387350 w 493713"/>
                  <a:gd name="connsiteY858" fmla="*/ 309563 h 398463"/>
                  <a:gd name="connsiteX859" fmla="*/ 384175 w 493713"/>
                  <a:gd name="connsiteY859" fmla="*/ 309563 h 398463"/>
                  <a:gd name="connsiteX860" fmla="*/ 382588 w 493713"/>
                  <a:gd name="connsiteY860" fmla="*/ 312738 h 398463"/>
                  <a:gd name="connsiteX861" fmla="*/ 381000 w 493713"/>
                  <a:gd name="connsiteY861" fmla="*/ 312738 h 398463"/>
                  <a:gd name="connsiteX862" fmla="*/ 382588 w 493713"/>
                  <a:gd name="connsiteY862" fmla="*/ 314325 h 398463"/>
                  <a:gd name="connsiteX863" fmla="*/ 384175 w 493713"/>
                  <a:gd name="connsiteY863" fmla="*/ 314325 h 398463"/>
                  <a:gd name="connsiteX864" fmla="*/ 382588 w 493713"/>
                  <a:gd name="connsiteY864" fmla="*/ 317500 h 398463"/>
                  <a:gd name="connsiteX865" fmla="*/ 381000 w 493713"/>
                  <a:gd name="connsiteY865" fmla="*/ 319088 h 398463"/>
                  <a:gd name="connsiteX866" fmla="*/ 382588 w 493713"/>
                  <a:gd name="connsiteY866" fmla="*/ 322263 h 398463"/>
                  <a:gd name="connsiteX867" fmla="*/ 381000 w 493713"/>
                  <a:gd name="connsiteY867" fmla="*/ 322263 h 398463"/>
                  <a:gd name="connsiteX868" fmla="*/ 381000 w 493713"/>
                  <a:gd name="connsiteY868" fmla="*/ 323850 h 398463"/>
                  <a:gd name="connsiteX869" fmla="*/ 382588 w 493713"/>
                  <a:gd name="connsiteY869" fmla="*/ 323850 h 398463"/>
                  <a:gd name="connsiteX870" fmla="*/ 382588 w 493713"/>
                  <a:gd name="connsiteY870" fmla="*/ 325438 h 398463"/>
                  <a:gd name="connsiteX871" fmla="*/ 381000 w 493713"/>
                  <a:gd name="connsiteY871" fmla="*/ 325438 h 398463"/>
                  <a:gd name="connsiteX872" fmla="*/ 377825 w 493713"/>
                  <a:gd name="connsiteY872" fmla="*/ 325438 h 398463"/>
                  <a:gd name="connsiteX873" fmla="*/ 377825 w 493713"/>
                  <a:gd name="connsiteY873" fmla="*/ 328613 h 398463"/>
                  <a:gd name="connsiteX874" fmla="*/ 376238 w 493713"/>
                  <a:gd name="connsiteY874" fmla="*/ 330200 h 398463"/>
                  <a:gd name="connsiteX875" fmla="*/ 373063 w 493713"/>
                  <a:gd name="connsiteY875" fmla="*/ 333375 h 398463"/>
                  <a:gd name="connsiteX876" fmla="*/ 373063 w 493713"/>
                  <a:gd name="connsiteY876" fmla="*/ 330200 h 398463"/>
                  <a:gd name="connsiteX877" fmla="*/ 373063 w 493713"/>
                  <a:gd name="connsiteY877" fmla="*/ 328613 h 398463"/>
                  <a:gd name="connsiteX878" fmla="*/ 376238 w 493713"/>
                  <a:gd name="connsiteY878" fmla="*/ 325438 h 398463"/>
                  <a:gd name="connsiteX879" fmla="*/ 377825 w 493713"/>
                  <a:gd name="connsiteY879" fmla="*/ 323850 h 398463"/>
                  <a:gd name="connsiteX880" fmla="*/ 377825 w 493713"/>
                  <a:gd name="connsiteY880" fmla="*/ 322263 h 398463"/>
                  <a:gd name="connsiteX881" fmla="*/ 376238 w 493713"/>
                  <a:gd name="connsiteY881" fmla="*/ 322263 h 398463"/>
                  <a:gd name="connsiteX882" fmla="*/ 373063 w 493713"/>
                  <a:gd name="connsiteY882" fmla="*/ 322263 h 398463"/>
                  <a:gd name="connsiteX883" fmla="*/ 373063 w 493713"/>
                  <a:gd name="connsiteY883" fmla="*/ 319088 h 398463"/>
                  <a:gd name="connsiteX884" fmla="*/ 376238 w 493713"/>
                  <a:gd name="connsiteY884" fmla="*/ 319088 h 398463"/>
                  <a:gd name="connsiteX885" fmla="*/ 376238 w 493713"/>
                  <a:gd name="connsiteY885" fmla="*/ 317500 h 398463"/>
                  <a:gd name="connsiteX886" fmla="*/ 373063 w 493713"/>
                  <a:gd name="connsiteY886" fmla="*/ 317500 h 398463"/>
                  <a:gd name="connsiteX887" fmla="*/ 371475 w 493713"/>
                  <a:gd name="connsiteY887" fmla="*/ 319088 h 398463"/>
                  <a:gd name="connsiteX888" fmla="*/ 371475 w 493713"/>
                  <a:gd name="connsiteY888" fmla="*/ 322263 h 398463"/>
                  <a:gd name="connsiteX889" fmla="*/ 368300 w 493713"/>
                  <a:gd name="connsiteY889" fmla="*/ 322263 h 398463"/>
                  <a:gd name="connsiteX890" fmla="*/ 366713 w 493713"/>
                  <a:gd name="connsiteY890" fmla="*/ 323850 h 398463"/>
                  <a:gd name="connsiteX891" fmla="*/ 366713 w 493713"/>
                  <a:gd name="connsiteY891" fmla="*/ 322263 h 398463"/>
                  <a:gd name="connsiteX892" fmla="*/ 366713 w 493713"/>
                  <a:gd name="connsiteY892" fmla="*/ 319088 h 398463"/>
                  <a:gd name="connsiteX893" fmla="*/ 368300 w 493713"/>
                  <a:gd name="connsiteY893" fmla="*/ 319088 h 398463"/>
                  <a:gd name="connsiteX894" fmla="*/ 368300 w 493713"/>
                  <a:gd name="connsiteY894" fmla="*/ 317500 h 398463"/>
                  <a:gd name="connsiteX895" fmla="*/ 366713 w 493713"/>
                  <a:gd name="connsiteY895" fmla="*/ 317500 h 398463"/>
                  <a:gd name="connsiteX896" fmla="*/ 365125 w 493713"/>
                  <a:gd name="connsiteY896" fmla="*/ 317500 h 398463"/>
                  <a:gd name="connsiteX897" fmla="*/ 366713 w 493713"/>
                  <a:gd name="connsiteY897" fmla="*/ 314325 h 398463"/>
                  <a:gd name="connsiteX898" fmla="*/ 366713 w 493713"/>
                  <a:gd name="connsiteY898" fmla="*/ 312738 h 398463"/>
                  <a:gd name="connsiteX899" fmla="*/ 366713 w 493713"/>
                  <a:gd name="connsiteY899" fmla="*/ 309563 h 398463"/>
                  <a:gd name="connsiteX900" fmla="*/ 366713 w 493713"/>
                  <a:gd name="connsiteY900" fmla="*/ 307975 h 398463"/>
                  <a:gd name="connsiteX901" fmla="*/ 366713 w 493713"/>
                  <a:gd name="connsiteY901" fmla="*/ 306388 h 398463"/>
                  <a:gd name="connsiteX902" fmla="*/ 366713 w 493713"/>
                  <a:gd name="connsiteY902" fmla="*/ 303213 h 398463"/>
                  <a:gd name="connsiteX903" fmla="*/ 365125 w 493713"/>
                  <a:gd name="connsiteY903" fmla="*/ 303213 h 398463"/>
                  <a:gd name="connsiteX904" fmla="*/ 361950 w 493713"/>
                  <a:gd name="connsiteY904" fmla="*/ 306388 h 398463"/>
                  <a:gd name="connsiteX905" fmla="*/ 360363 w 493713"/>
                  <a:gd name="connsiteY905" fmla="*/ 306388 h 398463"/>
                  <a:gd name="connsiteX906" fmla="*/ 357188 w 493713"/>
                  <a:gd name="connsiteY906" fmla="*/ 306388 h 398463"/>
                  <a:gd name="connsiteX907" fmla="*/ 355600 w 493713"/>
                  <a:gd name="connsiteY907" fmla="*/ 307975 h 398463"/>
                  <a:gd name="connsiteX908" fmla="*/ 352425 w 493713"/>
                  <a:gd name="connsiteY908" fmla="*/ 307975 h 398463"/>
                  <a:gd name="connsiteX909" fmla="*/ 352425 w 493713"/>
                  <a:gd name="connsiteY909" fmla="*/ 309563 h 398463"/>
                  <a:gd name="connsiteX910" fmla="*/ 350838 w 493713"/>
                  <a:gd name="connsiteY910" fmla="*/ 309563 h 398463"/>
                  <a:gd name="connsiteX911" fmla="*/ 349250 w 493713"/>
                  <a:gd name="connsiteY911" fmla="*/ 312738 h 398463"/>
                  <a:gd name="connsiteX912" fmla="*/ 349250 w 493713"/>
                  <a:gd name="connsiteY912" fmla="*/ 314325 h 398463"/>
                  <a:gd name="connsiteX913" fmla="*/ 346075 w 493713"/>
                  <a:gd name="connsiteY913" fmla="*/ 314325 h 398463"/>
                  <a:gd name="connsiteX914" fmla="*/ 344488 w 493713"/>
                  <a:gd name="connsiteY914" fmla="*/ 314325 h 398463"/>
                  <a:gd name="connsiteX915" fmla="*/ 341313 w 493713"/>
                  <a:gd name="connsiteY915" fmla="*/ 317500 h 398463"/>
                  <a:gd name="connsiteX916" fmla="*/ 341313 w 493713"/>
                  <a:gd name="connsiteY916" fmla="*/ 314325 h 398463"/>
                  <a:gd name="connsiteX917" fmla="*/ 341313 w 493713"/>
                  <a:gd name="connsiteY917" fmla="*/ 312738 h 398463"/>
                  <a:gd name="connsiteX918" fmla="*/ 341313 w 493713"/>
                  <a:gd name="connsiteY918" fmla="*/ 309563 h 398463"/>
                  <a:gd name="connsiteX919" fmla="*/ 341313 w 493713"/>
                  <a:gd name="connsiteY919" fmla="*/ 307975 h 398463"/>
                  <a:gd name="connsiteX920" fmla="*/ 344488 w 493713"/>
                  <a:gd name="connsiteY920" fmla="*/ 307975 h 398463"/>
                  <a:gd name="connsiteX921" fmla="*/ 344488 w 493713"/>
                  <a:gd name="connsiteY921" fmla="*/ 306388 h 398463"/>
                  <a:gd name="connsiteX922" fmla="*/ 341313 w 493713"/>
                  <a:gd name="connsiteY922" fmla="*/ 306388 h 398463"/>
                  <a:gd name="connsiteX923" fmla="*/ 336550 w 493713"/>
                  <a:gd name="connsiteY923" fmla="*/ 306388 h 398463"/>
                  <a:gd name="connsiteX924" fmla="*/ 339725 w 493713"/>
                  <a:gd name="connsiteY924" fmla="*/ 307975 h 398463"/>
                  <a:gd name="connsiteX925" fmla="*/ 336550 w 493713"/>
                  <a:gd name="connsiteY925" fmla="*/ 307975 h 398463"/>
                  <a:gd name="connsiteX926" fmla="*/ 336550 w 493713"/>
                  <a:gd name="connsiteY926" fmla="*/ 309563 h 398463"/>
                  <a:gd name="connsiteX927" fmla="*/ 334963 w 493713"/>
                  <a:gd name="connsiteY927" fmla="*/ 309563 h 398463"/>
                  <a:gd name="connsiteX928" fmla="*/ 333375 w 493713"/>
                  <a:gd name="connsiteY928" fmla="*/ 309563 h 398463"/>
                  <a:gd name="connsiteX929" fmla="*/ 330200 w 493713"/>
                  <a:gd name="connsiteY929" fmla="*/ 309563 h 398463"/>
                  <a:gd name="connsiteX930" fmla="*/ 328613 w 493713"/>
                  <a:gd name="connsiteY930" fmla="*/ 309563 h 398463"/>
                  <a:gd name="connsiteX931" fmla="*/ 325438 w 493713"/>
                  <a:gd name="connsiteY931" fmla="*/ 309563 h 398463"/>
                  <a:gd name="connsiteX932" fmla="*/ 325438 w 493713"/>
                  <a:gd name="connsiteY932" fmla="*/ 312738 h 398463"/>
                  <a:gd name="connsiteX933" fmla="*/ 323850 w 493713"/>
                  <a:gd name="connsiteY933" fmla="*/ 312738 h 398463"/>
                  <a:gd name="connsiteX934" fmla="*/ 320675 w 493713"/>
                  <a:gd name="connsiteY934" fmla="*/ 312738 h 398463"/>
                  <a:gd name="connsiteX935" fmla="*/ 317500 w 493713"/>
                  <a:gd name="connsiteY935" fmla="*/ 314325 h 398463"/>
                  <a:gd name="connsiteX936" fmla="*/ 314325 w 493713"/>
                  <a:gd name="connsiteY936" fmla="*/ 317500 h 398463"/>
                  <a:gd name="connsiteX937" fmla="*/ 312738 w 493713"/>
                  <a:gd name="connsiteY937" fmla="*/ 317500 h 398463"/>
                  <a:gd name="connsiteX938" fmla="*/ 309563 w 493713"/>
                  <a:gd name="connsiteY938" fmla="*/ 319088 h 398463"/>
                  <a:gd name="connsiteX939" fmla="*/ 307975 w 493713"/>
                  <a:gd name="connsiteY939" fmla="*/ 319088 h 398463"/>
                  <a:gd name="connsiteX940" fmla="*/ 307975 w 493713"/>
                  <a:gd name="connsiteY940" fmla="*/ 317500 h 398463"/>
                  <a:gd name="connsiteX941" fmla="*/ 306388 w 493713"/>
                  <a:gd name="connsiteY941" fmla="*/ 317500 h 398463"/>
                  <a:gd name="connsiteX942" fmla="*/ 306388 w 493713"/>
                  <a:gd name="connsiteY942" fmla="*/ 319088 h 398463"/>
                  <a:gd name="connsiteX943" fmla="*/ 303213 w 493713"/>
                  <a:gd name="connsiteY943" fmla="*/ 319088 h 398463"/>
                  <a:gd name="connsiteX944" fmla="*/ 303213 w 493713"/>
                  <a:gd name="connsiteY944" fmla="*/ 317500 h 398463"/>
                  <a:gd name="connsiteX945" fmla="*/ 301625 w 493713"/>
                  <a:gd name="connsiteY945" fmla="*/ 317500 h 398463"/>
                  <a:gd name="connsiteX946" fmla="*/ 301625 w 493713"/>
                  <a:gd name="connsiteY946" fmla="*/ 319088 h 398463"/>
                  <a:gd name="connsiteX947" fmla="*/ 298450 w 493713"/>
                  <a:gd name="connsiteY947" fmla="*/ 322263 h 398463"/>
                  <a:gd name="connsiteX948" fmla="*/ 296863 w 493713"/>
                  <a:gd name="connsiteY948" fmla="*/ 322263 h 398463"/>
                  <a:gd name="connsiteX949" fmla="*/ 293688 w 493713"/>
                  <a:gd name="connsiteY949" fmla="*/ 322263 h 398463"/>
                  <a:gd name="connsiteX950" fmla="*/ 292100 w 493713"/>
                  <a:gd name="connsiteY950" fmla="*/ 322263 h 398463"/>
                  <a:gd name="connsiteX951" fmla="*/ 290513 w 493713"/>
                  <a:gd name="connsiteY951" fmla="*/ 322263 h 398463"/>
                  <a:gd name="connsiteX952" fmla="*/ 287338 w 493713"/>
                  <a:gd name="connsiteY952" fmla="*/ 319088 h 398463"/>
                  <a:gd name="connsiteX953" fmla="*/ 285750 w 493713"/>
                  <a:gd name="connsiteY953" fmla="*/ 319088 h 398463"/>
                  <a:gd name="connsiteX954" fmla="*/ 282575 w 493713"/>
                  <a:gd name="connsiteY954" fmla="*/ 319088 h 398463"/>
                  <a:gd name="connsiteX955" fmla="*/ 280988 w 493713"/>
                  <a:gd name="connsiteY955" fmla="*/ 317500 h 398463"/>
                  <a:gd name="connsiteX956" fmla="*/ 277813 w 493713"/>
                  <a:gd name="connsiteY956" fmla="*/ 317500 h 398463"/>
                  <a:gd name="connsiteX957" fmla="*/ 276225 w 493713"/>
                  <a:gd name="connsiteY957" fmla="*/ 314325 h 398463"/>
                  <a:gd name="connsiteX958" fmla="*/ 274638 w 493713"/>
                  <a:gd name="connsiteY958" fmla="*/ 314325 h 398463"/>
                  <a:gd name="connsiteX959" fmla="*/ 271463 w 493713"/>
                  <a:gd name="connsiteY959" fmla="*/ 314325 h 398463"/>
                  <a:gd name="connsiteX960" fmla="*/ 269875 w 493713"/>
                  <a:gd name="connsiteY960" fmla="*/ 314325 h 398463"/>
                  <a:gd name="connsiteX961" fmla="*/ 269875 w 493713"/>
                  <a:gd name="connsiteY961" fmla="*/ 317500 h 398463"/>
                  <a:gd name="connsiteX962" fmla="*/ 269875 w 493713"/>
                  <a:gd name="connsiteY962" fmla="*/ 319088 h 398463"/>
                  <a:gd name="connsiteX963" fmla="*/ 269875 w 493713"/>
                  <a:gd name="connsiteY963" fmla="*/ 322263 h 398463"/>
                  <a:gd name="connsiteX964" fmla="*/ 269875 w 493713"/>
                  <a:gd name="connsiteY964" fmla="*/ 323850 h 398463"/>
                  <a:gd name="connsiteX965" fmla="*/ 271463 w 493713"/>
                  <a:gd name="connsiteY965" fmla="*/ 325438 h 398463"/>
                  <a:gd name="connsiteX966" fmla="*/ 274638 w 493713"/>
                  <a:gd name="connsiteY966" fmla="*/ 325438 h 398463"/>
                  <a:gd name="connsiteX967" fmla="*/ 274638 w 493713"/>
                  <a:gd name="connsiteY967" fmla="*/ 328613 h 398463"/>
                  <a:gd name="connsiteX968" fmla="*/ 271463 w 493713"/>
                  <a:gd name="connsiteY968" fmla="*/ 328613 h 398463"/>
                  <a:gd name="connsiteX969" fmla="*/ 269875 w 493713"/>
                  <a:gd name="connsiteY969" fmla="*/ 328613 h 398463"/>
                  <a:gd name="connsiteX970" fmla="*/ 269875 w 493713"/>
                  <a:gd name="connsiteY970" fmla="*/ 325438 h 398463"/>
                  <a:gd name="connsiteX971" fmla="*/ 266700 w 493713"/>
                  <a:gd name="connsiteY971" fmla="*/ 325438 h 398463"/>
                  <a:gd name="connsiteX972" fmla="*/ 266700 w 493713"/>
                  <a:gd name="connsiteY972" fmla="*/ 323850 h 398463"/>
                  <a:gd name="connsiteX973" fmla="*/ 265113 w 493713"/>
                  <a:gd name="connsiteY973" fmla="*/ 323850 h 398463"/>
                  <a:gd name="connsiteX974" fmla="*/ 261938 w 493713"/>
                  <a:gd name="connsiteY974" fmla="*/ 322263 h 398463"/>
                  <a:gd name="connsiteX975" fmla="*/ 260350 w 493713"/>
                  <a:gd name="connsiteY975" fmla="*/ 322263 h 398463"/>
                  <a:gd name="connsiteX976" fmla="*/ 258763 w 493713"/>
                  <a:gd name="connsiteY976" fmla="*/ 322263 h 398463"/>
                  <a:gd name="connsiteX977" fmla="*/ 255588 w 493713"/>
                  <a:gd name="connsiteY977" fmla="*/ 322263 h 398463"/>
                  <a:gd name="connsiteX978" fmla="*/ 254000 w 493713"/>
                  <a:gd name="connsiteY978" fmla="*/ 322263 h 398463"/>
                  <a:gd name="connsiteX979" fmla="*/ 250825 w 493713"/>
                  <a:gd name="connsiteY979" fmla="*/ 319088 h 398463"/>
                  <a:gd name="connsiteX980" fmla="*/ 250825 w 493713"/>
                  <a:gd name="connsiteY980" fmla="*/ 317500 h 398463"/>
                  <a:gd name="connsiteX981" fmla="*/ 249238 w 493713"/>
                  <a:gd name="connsiteY981" fmla="*/ 317500 h 398463"/>
                  <a:gd name="connsiteX982" fmla="*/ 246063 w 493713"/>
                  <a:gd name="connsiteY982" fmla="*/ 314325 h 398463"/>
                  <a:gd name="connsiteX983" fmla="*/ 244475 w 493713"/>
                  <a:gd name="connsiteY983" fmla="*/ 314325 h 398463"/>
                  <a:gd name="connsiteX984" fmla="*/ 239713 w 493713"/>
                  <a:gd name="connsiteY984" fmla="*/ 309563 h 398463"/>
                  <a:gd name="connsiteX985" fmla="*/ 238125 w 493713"/>
                  <a:gd name="connsiteY985" fmla="*/ 312738 h 398463"/>
                  <a:gd name="connsiteX986" fmla="*/ 238125 w 493713"/>
                  <a:gd name="connsiteY986" fmla="*/ 314325 h 398463"/>
                  <a:gd name="connsiteX987" fmla="*/ 234950 w 493713"/>
                  <a:gd name="connsiteY987" fmla="*/ 317500 h 398463"/>
                  <a:gd name="connsiteX988" fmla="*/ 233363 w 493713"/>
                  <a:gd name="connsiteY988" fmla="*/ 317500 h 398463"/>
                  <a:gd name="connsiteX989" fmla="*/ 230188 w 493713"/>
                  <a:gd name="connsiteY989" fmla="*/ 314325 h 398463"/>
                  <a:gd name="connsiteX990" fmla="*/ 228600 w 493713"/>
                  <a:gd name="connsiteY990" fmla="*/ 314325 h 398463"/>
                  <a:gd name="connsiteX991" fmla="*/ 228600 w 493713"/>
                  <a:gd name="connsiteY991" fmla="*/ 312738 h 398463"/>
                  <a:gd name="connsiteX992" fmla="*/ 227013 w 493713"/>
                  <a:gd name="connsiteY992" fmla="*/ 312738 h 398463"/>
                  <a:gd name="connsiteX993" fmla="*/ 223838 w 493713"/>
                  <a:gd name="connsiteY993" fmla="*/ 312738 h 398463"/>
                  <a:gd name="connsiteX994" fmla="*/ 223838 w 493713"/>
                  <a:gd name="connsiteY994" fmla="*/ 314325 h 398463"/>
                  <a:gd name="connsiteX995" fmla="*/ 227013 w 493713"/>
                  <a:gd name="connsiteY995" fmla="*/ 314325 h 398463"/>
                  <a:gd name="connsiteX996" fmla="*/ 227013 w 493713"/>
                  <a:gd name="connsiteY996" fmla="*/ 317500 h 398463"/>
                  <a:gd name="connsiteX997" fmla="*/ 223838 w 493713"/>
                  <a:gd name="connsiteY997" fmla="*/ 319088 h 398463"/>
                  <a:gd name="connsiteX998" fmla="*/ 227013 w 493713"/>
                  <a:gd name="connsiteY998" fmla="*/ 322263 h 398463"/>
                  <a:gd name="connsiteX999" fmla="*/ 227013 w 493713"/>
                  <a:gd name="connsiteY999" fmla="*/ 323850 h 398463"/>
                  <a:gd name="connsiteX1000" fmla="*/ 223838 w 493713"/>
                  <a:gd name="connsiteY1000" fmla="*/ 322263 h 398463"/>
                  <a:gd name="connsiteX1001" fmla="*/ 222250 w 493713"/>
                  <a:gd name="connsiteY1001" fmla="*/ 322263 h 398463"/>
                  <a:gd name="connsiteX1002" fmla="*/ 222250 w 493713"/>
                  <a:gd name="connsiteY1002" fmla="*/ 319088 h 398463"/>
                  <a:gd name="connsiteX1003" fmla="*/ 222250 w 493713"/>
                  <a:gd name="connsiteY1003" fmla="*/ 317500 h 398463"/>
                  <a:gd name="connsiteX1004" fmla="*/ 219075 w 493713"/>
                  <a:gd name="connsiteY1004" fmla="*/ 317500 h 398463"/>
                  <a:gd name="connsiteX1005" fmla="*/ 219075 w 493713"/>
                  <a:gd name="connsiteY1005" fmla="*/ 314325 h 398463"/>
                  <a:gd name="connsiteX1006" fmla="*/ 217488 w 493713"/>
                  <a:gd name="connsiteY1006" fmla="*/ 312738 h 398463"/>
                  <a:gd name="connsiteX1007" fmla="*/ 217488 w 493713"/>
                  <a:gd name="connsiteY1007" fmla="*/ 309563 h 398463"/>
                  <a:gd name="connsiteX1008" fmla="*/ 215900 w 493713"/>
                  <a:gd name="connsiteY1008" fmla="*/ 309563 h 398463"/>
                  <a:gd name="connsiteX1009" fmla="*/ 212725 w 493713"/>
                  <a:gd name="connsiteY1009" fmla="*/ 307975 h 398463"/>
                  <a:gd name="connsiteX1010" fmla="*/ 211138 w 493713"/>
                  <a:gd name="connsiteY1010" fmla="*/ 306388 h 398463"/>
                  <a:gd name="connsiteX1011" fmla="*/ 207963 w 493713"/>
                  <a:gd name="connsiteY1011" fmla="*/ 306388 h 398463"/>
                  <a:gd name="connsiteX1012" fmla="*/ 206375 w 493713"/>
                  <a:gd name="connsiteY1012" fmla="*/ 306388 h 398463"/>
                  <a:gd name="connsiteX1013" fmla="*/ 206375 w 493713"/>
                  <a:gd name="connsiteY1013" fmla="*/ 309563 h 398463"/>
                  <a:gd name="connsiteX1014" fmla="*/ 206375 w 493713"/>
                  <a:gd name="connsiteY1014" fmla="*/ 312738 h 398463"/>
                  <a:gd name="connsiteX1015" fmla="*/ 203200 w 493713"/>
                  <a:gd name="connsiteY1015" fmla="*/ 314325 h 398463"/>
                  <a:gd name="connsiteX1016" fmla="*/ 206375 w 493713"/>
                  <a:gd name="connsiteY1016" fmla="*/ 314325 h 398463"/>
                  <a:gd name="connsiteX1017" fmla="*/ 206375 w 493713"/>
                  <a:gd name="connsiteY1017" fmla="*/ 317500 h 398463"/>
                  <a:gd name="connsiteX1018" fmla="*/ 206375 w 493713"/>
                  <a:gd name="connsiteY1018" fmla="*/ 319088 h 398463"/>
                  <a:gd name="connsiteX1019" fmla="*/ 203200 w 493713"/>
                  <a:gd name="connsiteY1019" fmla="*/ 322263 h 398463"/>
                  <a:gd name="connsiteX1020" fmla="*/ 203200 w 493713"/>
                  <a:gd name="connsiteY1020" fmla="*/ 323850 h 398463"/>
                  <a:gd name="connsiteX1021" fmla="*/ 203200 w 493713"/>
                  <a:gd name="connsiteY1021" fmla="*/ 325438 h 398463"/>
                  <a:gd name="connsiteX1022" fmla="*/ 201613 w 493713"/>
                  <a:gd name="connsiteY1022" fmla="*/ 323850 h 398463"/>
                  <a:gd name="connsiteX1023" fmla="*/ 200025 w 493713"/>
                  <a:gd name="connsiteY1023" fmla="*/ 322263 h 398463"/>
                  <a:gd name="connsiteX1024" fmla="*/ 196850 w 493713"/>
                  <a:gd name="connsiteY1024" fmla="*/ 322263 h 398463"/>
                  <a:gd name="connsiteX1025" fmla="*/ 196850 w 493713"/>
                  <a:gd name="connsiteY1025" fmla="*/ 319088 h 398463"/>
                  <a:gd name="connsiteX1026" fmla="*/ 196850 w 493713"/>
                  <a:gd name="connsiteY1026" fmla="*/ 317500 h 398463"/>
                  <a:gd name="connsiteX1027" fmla="*/ 196850 w 493713"/>
                  <a:gd name="connsiteY1027" fmla="*/ 314325 h 398463"/>
                  <a:gd name="connsiteX1028" fmla="*/ 195263 w 493713"/>
                  <a:gd name="connsiteY1028" fmla="*/ 314325 h 398463"/>
                  <a:gd name="connsiteX1029" fmla="*/ 195263 w 493713"/>
                  <a:gd name="connsiteY1029" fmla="*/ 317500 h 398463"/>
                  <a:gd name="connsiteX1030" fmla="*/ 192088 w 493713"/>
                  <a:gd name="connsiteY1030" fmla="*/ 319088 h 398463"/>
                  <a:gd name="connsiteX1031" fmla="*/ 192088 w 493713"/>
                  <a:gd name="connsiteY1031" fmla="*/ 317500 h 398463"/>
                  <a:gd name="connsiteX1032" fmla="*/ 192088 w 493713"/>
                  <a:gd name="connsiteY1032" fmla="*/ 314325 h 398463"/>
                  <a:gd name="connsiteX1033" fmla="*/ 192088 w 493713"/>
                  <a:gd name="connsiteY1033" fmla="*/ 312738 h 398463"/>
                  <a:gd name="connsiteX1034" fmla="*/ 190500 w 493713"/>
                  <a:gd name="connsiteY1034" fmla="*/ 312738 h 398463"/>
                  <a:gd name="connsiteX1035" fmla="*/ 190500 w 493713"/>
                  <a:gd name="connsiteY1035" fmla="*/ 309563 h 398463"/>
                  <a:gd name="connsiteX1036" fmla="*/ 187325 w 493713"/>
                  <a:gd name="connsiteY1036" fmla="*/ 309563 h 398463"/>
                  <a:gd name="connsiteX1037" fmla="*/ 187325 w 493713"/>
                  <a:gd name="connsiteY1037" fmla="*/ 312738 h 398463"/>
                  <a:gd name="connsiteX1038" fmla="*/ 185738 w 493713"/>
                  <a:gd name="connsiteY1038" fmla="*/ 314325 h 398463"/>
                  <a:gd name="connsiteX1039" fmla="*/ 184150 w 493713"/>
                  <a:gd name="connsiteY1039" fmla="*/ 314325 h 398463"/>
                  <a:gd name="connsiteX1040" fmla="*/ 185738 w 493713"/>
                  <a:gd name="connsiteY1040" fmla="*/ 317500 h 398463"/>
                  <a:gd name="connsiteX1041" fmla="*/ 184150 w 493713"/>
                  <a:gd name="connsiteY1041" fmla="*/ 317500 h 398463"/>
                  <a:gd name="connsiteX1042" fmla="*/ 184150 w 493713"/>
                  <a:gd name="connsiteY1042" fmla="*/ 319088 h 398463"/>
                  <a:gd name="connsiteX1043" fmla="*/ 184150 w 493713"/>
                  <a:gd name="connsiteY1043" fmla="*/ 322263 h 398463"/>
                  <a:gd name="connsiteX1044" fmla="*/ 184150 w 493713"/>
                  <a:gd name="connsiteY1044" fmla="*/ 323850 h 398463"/>
                  <a:gd name="connsiteX1045" fmla="*/ 185738 w 493713"/>
                  <a:gd name="connsiteY1045" fmla="*/ 322263 h 398463"/>
                  <a:gd name="connsiteX1046" fmla="*/ 185738 w 493713"/>
                  <a:gd name="connsiteY1046" fmla="*/ 323850 h 398463"/>
                  <a:gd name="connsiteX1047" fmla="*/ 185738 w 493713"/>
                  <a:gd name="connsiteY1047" fmla="*/ 325438 h 398463"/>
                  <a:gd name="connsiteX1048" fmla="*/ 184150 w 493713"/>
                  <a:gd name="connsiteY1048" fmla="*/ 325438 h 398463"/>
                  <a:gd name="connsiteX1049" fmla="*/ 180975 w 493713"/>
                  <a:gd name="connsiteY1049" fmla="*/ 325438 h 398463"/>
                  <a:gd name="connsiteX1050" fmla="*/ 180975 w 493713"/>
                  <a:gd name="connsiteY1050" fmla="*/ 328613 h 398463"/>
                  <a:gd name="connsiteX1051" fmla="*/ 180975 w 493713"/>
                  <a:gd name="connsiteY1051" fmla="*/ 330200 h 398463"/>
                  <a:gd name="connsiteX1052" fmla="*/ 180975 w 493713"/>
                  <a:gd name="connsiteY1052" fmla="*/ 333375 h 398463"/>
                  <a:gd name="connsiteX1053" fmla="*/ 180975 w 493713"/>
                  <a:gd name="connsiteY1053" fmla="*/ 334963 h 398463"/>
                  <a:gd name="connsiteX1054" fmla="*/ 184150 w 493713"/>
                  <a:gd name="connsiteY1054" fmla="*/ 333375 h 398463"/>
                  <a:gd name="connsiteX1055" fmla="*/ 185738 w 493713"/>
                  <a:gd name="connsiteY1055" fmla="*/ 333375 h 398463"/>
                  <a:gd name="connsiteX1056" fmla="*/ 185738 w 493713"/>
                  <a:gd name="connsiteY1056" fmla="*/ 330200 h 398463"/>
                  <a:gd name="connsiteX1057" fmla="*/ 187325 w 493713"/>
                  <a:gd name="connsiteY1057" fmla="*/ 330200 h 398463"/>
                  <a:gd name="connsiteX1058" fmla="*/ 187325 w 493713"/>
                  <a:gd name="connsiteY1058" fmla="*/ 328613 h 398463"/>
                  <a:gd name="connsiteX1059" fmla="*/ 187325 w 493713"/>
                  <a:gd name="connsiteY1059" fmla="*/ 325438 h 398463"/>
                  <a:gd name="connsiteX1060" fmla="*/ 190500 w 493713"/>
                  <a:gd name="connsiteY1060" fmla="*/ 325438 h 398463"/>
                  <a:gd name="connsiteX1061" fmla="*/ 192088 w 493713"/>
                  <a:gd name="connsiteY1061" fmla="*/ 323850 h 398463"/>
                  <a:gd name="connsiteX1062" fmla="*/ 192088 w 493713"/>
                  <a:gd name="connsiteY1062" fmla="*/ 325438 h 398463"/>
                  <a:gd name="connsiteX1063" fmla="*/ 195263 w 493713"/>
                  <a:gd name="connsiteY1063" fmla="*/ 325438 h 398463"/>
                  <a:gd name="connsiteX1064" fmla="*/ 195263 w 493713"/>
                  <a:gd name="connsiteY1064" fmla="*/ 328613 h 398463"/>
                  <a:gd name="connsiteX1065" fmla="*/ 195263 w 493713"/>
                  <a:gd name="connsiteY1065" fmla="*/ 330200 h 398463"/>
                  <a:gd name="connsiteX1066" fmla="*/ 192088 w 493713"/>
                  <a:gd name="connsiteY1066" fmla="*/ 328613 h 398463"/>
                  <a:gd name="connsiteX1067" fmla="*/ 190500 w 493713"/>
                  <a:gd name="connsiteY1067" fmla="*/ 330200 h 398463"/>
                  <a:gd name="connsiteX1068" fmla="*/ 190500 w 493713"/>
                  <a:gd name="connsiteY1068" fmla="*/ 333375 h 398463"/>
                  <a:gd name="connsiteX1069" fmla="*/ 192088 w 493713"/>
                  <a:gd name="connsiteY1069" fmla="*/ 334963 h 398463"/>
                  <a:gd name="connsiteX1070" fmla="*/ 192088 w 493713"/>
                  <a:gd name="connsiteY1070" fmla="*/ 338138 h 398463"/>
                  <a:gd name="connsiteX1071" fmla="*/ 195263 w 493713"/>
                  <a:gd name="connsiteY1071" fmla="*/ 339725 h 398463"/>
                  <a:gd name="connsiteX1072" fmla="*/ 195263 w 493713"/>
                  <a:gd name="connsiteY1072" fmla="*/ 341313 h 398463"/>
                  <a:gd name="connsiteX1073" fmla="*/ 192088 w 493713"/>
                  <a:gd name="connsiteY1073" fmla="*/ 341313 h 398463"/>
                  <a:gd name="connsiteX1074" fmla="*/ 190500 w 493713"/>
                  <a:gd name="connsiteY1074" fmla="*/ 341313 h 398463"/>
                  <a:gd name="connsiteX1075" fmla="*/ 190500 w 493713"/>
                  <a:gd name="connsiteY1075" fmla="*/ 344488 h 398463"/>
                  <a:gd name="connsiteX1076" fmla="*/ 187325 w 493713"/>
                  <a:gd name="connsiteY1076" fmla="*/ 346075 h 398463"/>
                  <a:gd name="connsiteX1077" fmla="*/ 187325 w 493713"/>
                  <a:gd name="connsiteY1077" fmla="*/ 349250 h 398463"/>
                  <a:gd name="connsiteX1078" fmla="*/ 185738 w 493713"/>
                  <a:gd name="connsiteY1078" fmla="*/ 350838 h 398463"/>
                  <a:gd name="connsiteX1079" fmla="*/ 184150 w 493713"/>
                  <a:gd name="connsiteY1079" fmla="*/ 350838 h 398463"/>
                  <a:gd name="connsiteX1080" fmla="*/ 180975 w 493713"/>
                  <a:gd name="connsiteY1080" fmla="*/ 350838 h 398463"/>
                  <a:gd name="connsiteX1081" fmla="*/ 184150 w 493713"/>
                  <a:gd name="connsiteY1081" fmla="*/ 354013 h 398463"/>
                  <a:gd name="connsiteX1082" fmla="*/ 184150 w 493713"/>
                  <a:gd name="connsiteY1082" fmla="*/ 355600 h 398463"/>
                  <a:gd name="connsiteX1083" fmla="*/ 184150 w 493713"/>
                  <a:gd name="connsiteY1083" fmla="*/ 357188 h 398463"/>
                  <a:gd name="connsiteX1084" fmla="*/ 180975 w 493713"/>
                  <a:gd name="connsiteY1084" fmla="*/ 360363 h 398463"/>
                  <a:gd name="connsiteX1085" fmla="*/ 184150 w 493713"/>
                  <a:gd name="connsiteY1085" fmla="*/ 361950 h 398463"/>
                  <a:gd name="connsiteX1086" fmla="*/ 184150 w 493713"/>
                  <a:gd name="connsiteY1086" fmla="*/ 365125 h 398463"/>
                  <a:gd name="connsiteX1087" fmla="*/ 180975 w 493713"/>
                  <a:gd name="connsiteY1087" fmla="*/ 365125 h 398463"/>
                  <a:gd name="connsiteX1088" fmla="*/ 180975 w 493713"/>
                  <a:gd name="connsiteY1088" fmla="*/ 366713 h 398463"/>
                  <a:gd name="connsiteX1089" fmla="*/ 180975 w 493713"/>
                  <a:gd name="connsiteY1089" fmla="*/ 368300 h 398463"/>
                  <a:gd name="connsiteX1090" fmla="*/ 184150 w 493713"/>
                  <a:gd name="connsiteY1090" fmla="*/ 368300 h 398463"/>
                  <a:gd name="connsiteX1091" fmla="*/ 184150 w 493713"/>
                  <a:gd name="connsiteY1091" fmla="*/ 371476 h 398463"/>
                  <a:gd name="connsiteX1092" fmla="*/ 180975 w 493713"/>
                  <a:gd name="connsiteY1092" fmla="*/ 373063 h 398463"/>
                  <a:gd name="connsiteX1093" fmla="*/ 179388 w 493713"/>
                  <a:gd name="connsiteY1093" fmla="*/ 376238 h 398463"/>
                  <a:gd name="connsiteX1094" fmla="*/ 179388 w 493713"/>
                  <a:gd name="connsiteY1094" fmla="*/ 377826 h 398463"/>
                  <a:gd name="connsiteX1095" fmla="*/ 176213 w 493713"/>
                  <a:gd name="connsiteY1095" fmla="*/ 381001 h 398463"/>
                  <a:gd name="connsiteX1096" fmla="*/ 174625 w 493713"/>
                  <a:gd name="connsiteY1096" fmla="*/ 382588 h 398463"/>
                  <a:gd name="connsiteX1097" fmla="*/ 171450 w 493713"/>
                  <a:gd name="connsiteY1097" fmla="*/ 387351 h 398463"/>
                  <a:gd name="connsiteX1098" fmla="*/ 169863 w 493713"/>
                  <a:gd name="connsiteY1098" fmla="*/ 388938 h 398463"/>
                  <a:gd name="connsiteX1099" fmla="*/ 168275 w 493713"/>
                  <a:gd name="connsiteY1099" fmla="*/ 388938 h 398463"/>
                  <a:gd name="connsiteX1100" fmla="*/ 165100 w 493713"/>
                  <a:gd name="connsiteY1100" fmla="*/ 392113 h 398463"/>
                  <a:gd name="connsiteX1101" fmla="*/ 163513 w 493713"/>
                  <a:gd name="connsiteY1101" fmla="*/ 392113 h 398463"/>
                  <a:gd name="connsiteX1102" fmla="*/ 160338 w 493713"/>
                  <a:gd name="connsiteY1102" fmla="*/ 392113 h 398463"/>
                  <a:gd name="connsiteX1103" fmla="*/ 160338 w 493713"/>
                  <a:gd name="connsiteY1103" fmla="*/ 393701 h 398463"/>
                  <a:gd name="connsiteX1104" fmla="*/ 158750 w 493713"/>
                  <a:gd name="connsiteY1104" fmla="*/ 396876 h 398463"/>
                  <a:gd name="connsiteX1105" fmla="*/ 155575 w 493713"/>
                  <a:gd name="connsiteY1105" fmla="*/ 396876 h 398463"/>
                  <a:gd name="connsiteX1106" fmla="*/ 153988 w 493713"/>
                  <a:gd name="connsiteY1106" fmla="*/ 396876 h 398463"/>
                  <a:gd name="connsiteX1107" fmla="*/ 149225 w 493713"/>
                  <a:gd name="connsiteY1107" fmla="*/ 398463 h 398463"/>
                  <a:gd name="connsiteX1108" fmla="*/ 147638 w 493713"/>
                  <a:gd name="connsiteY1108" fmla="*/ 398463 h 398463"/>
                  <a:gd name="connsiteX1109" fmla="*/ 142875 w 493713"/>
                  <a:gd name="connsiteY1109" fmla="*/ 398463 h 398463"/>
                  <a:gd name="connsiteX1110" fmla="*/ 141288 w 493713"/>
                  <a:gd name="connsiteY1110" fmla="*/ 398463 h 398463"/>
                  <a:gd name="connsiteX1111" fmla="*/ 138113 w 493713"/>
                  <a:gd name="connsiteY1111" fmla="*/ 398463 h 398463"/>
                  <a:gd name="connsiteX1112" fmla="*/ 136525 w 493713"/>
                  <a:gd name="connsiteY1112" fmla="*/ 398463 h 398463"/>
                  <a:gd name="connsiteX1113" fmla="*/ 136525 w 493713"/>
                  <a:gd name="connsiteY1113" fmla="*/ 396876 h 398463"/>
                  <a:gd name="connsiteX1114" fmla="*/ 136525 w 493713"/>
                  <a:gd name="connsiteY1114" fmla="*/ 393701 h 398463"/>
                  <a:gd name="connsiteX1115" fmla="*/ 133350 w 493713"/>
                  <a:gd name="connsiteY1115" fmla="*/ 393701 h 398463"/>
                  <a:gd name="connsiteX1116" fmla="*/ 128588 w 493713"/>
                  <a:gd name="connsiteY1116" fmla="*/ 393701 h 398463"/>
                  <a:gd name="connsiteX1117" fmla="*/ 127000 w 493713"/>
                  <a:gd name="connsiteY1117" fmla="*/ 393701 h 398463"/>
                  <a:gd name="connsiteX1118" fmla="*/ 125413 w 493713"/>
                  <a:gd name="connsiteY1118" fmla="*/ 393701 h 398463"/>
                  <a:gd name="connsiteX1119" fmla="*/ 125413 w 493713"/>
                  <a:gd name="connsiteY1119" fmla="*/ 392113 h 398463"/>
                  <a:gd name="connsiteX1120" fmla="*/ 122238 w 493713"/>
                  <a:gd name="connsiteY1120" fmla="*/ 392113 h 398463"/>
                  <a:gd name="connsiteX1121" fmla="*/ 122238 w 493713"/>
                  <a:gd name="connsiteY1121" fmla="*/ 388938 h 398463"/>
                  <a:gd name="connsiteX1122" fmla="*/ 120650 w 493713"/>
                  <a:gd name="connsiteY1122" fmla="*/ 387351 h 398463"/>
                  <a:gd name="connsiteX1123" fmla="*/ 117475 w 493713"/>
                  <a:gd name="connsiteY1123" fmla="*/ 387351 h 398463"/>
                  <a:gd name="connsiteX1124" fmla="*/ 117475 w 493713"/>
                  <a:gd name="connsiteY1124" fmla="*/ 384176 h 398463"/>
                  <a:gd name="connsiteX1125" fmla="*/ 115888 w 493713"/>
                  <a:gd name="connsiteY1125" fmla="*/ 384176 h 398463"/>
                  <a:gd name="connsiteX1126" fmla="*/ 112713 w 493713"/>
                  <a:gd name="connsiteY1126" fmla="*/ 382588 h 398463"/>
                  <a:gd name="connsiteX1127" fmla="*/ 112713 w 493713"/>
                  <a:gd name="connsiteY1127" fmla="*/ 381001 h 398463"/>
                  <a:gd name="connsiteX1128" fmla="*/ 111125 w 493713"/>
                  <a:gd name="connsiteY1128" fmla="*/ 377826 h 398463"/>
                  <a:gd name="connsiteX1129" fmla="*/ 109538 w 493713"/>
                  <a:gd name="connsiteY1129" fmla="*/ 376238 h 398463"/>
                  <a:gd name="connsiteX1130" fmla="*/ 111125 w 493713"/>
                  <a:gd name="connsiteY1130" fmla="*/ 376238 h 398463"/>
                  <a:gd name="connsiteX1131" fmla="*/ 111125 w 493713"/>
                  <a:gd name="connsiteY1131" fmla="*/ 373063 h 398463"/>
                  <a:gd name="connsiteX1132" fmla="*/ 109538 w 493713"/>
                  <a:gd name="connsiteY1132" fmla="*/ 371476 h 398463"/>
                  <a:gd name="connsiteX1133" fmla="*/ 109538 w 493713"/>
                  <a:gd name="connsiteY1133" fmla="*/ 371475 h 398463"/>
                  <a:gd name="connsiteX1134" fmla="*/ 109538 w 493713"/>
                  <a:gd name="connsiteY1134" fmla="*/ 368300 h 398463"/>
                  <a:gd name="connsiteX1135" fmla="*/ 111125 w 493713"/>
                  <a:gd name="connsiteY1135" fmla="*/ 366713 h 398463"/>
                  <a:gd name="connsiteX1136" fmla="*/ 109538 w 493713"/>
                  <a:gd name="connsiteY1136" fmla="*/ 366713 h 398463"/>
                  <a:gd name="connsiteX1137" fmla="*/ 109538 w 493713"/>
                  <a:gd name="connsiteY1137" fmla="*/ 368300 h 398463"/>
                  <a:gd name="connsiteX1138" fmla="*/ 106363 w 493713"/>
                  <a:gd name="connsiteY1138" fmla="*/ 366713 h 398463"/>
                  <a:gd name="connsiteX1139" fmla="*/ 104775 w 493713"/>
                  <a:gd name="connsiteY1139" fmla="*/ 366713 h 398463"/>
                  <a:gd name="connsiteX1140" fmla="*/ 106363 w 493713"/>
                  <a:gd name="connsiteY1140" fmla="*/ 365125 h 398463"/>
                  <a:gd name="connsiteX1141" fmla="*/ 104775 w 493713"/>
                  <a:gd name="connsiteY1141" fmla="*/ 361950 h 398463"/>
                  <a:gd name="connsiteX1142" fmla="*/ 101600 w 493713"/>
                  <a:gd name="connsiteY1142" fmla="*/ 361950 h 398463"/>
                  <a:gd name="connsiteX1143" fmla="*/ 101600 w 493713"/>
                  <a:gd name="connsiteY1143" fmla="*/ 360363 h 398463"/>
                  <a:gd name="connsiteX1144" fmla="*/ 101600 w 493713"/>
                  <a:gd name="connsiteY1144" fmla="*/ 357188 h 398463"/>
                  <a:gd name="connsiteX1145" fmla="*/ 100013 w 493713"/>
                  <a:gd name="connsiteY1145" fmla="*/ 355600 h 398463"/>
                  <a:gd name="connsiteX1146" fmla="*/ 96838 w 493713"/>
                  <a:gd name="connsiteY1146" fmla="*/ 355600 h 398463"/>
                  <a:gd name="connsiteX1147" fmla="*/ 96838 w 493713"/>
                  <a:gd name="connsiteY1147" fmla="*/ 354013 h 398463"/>
                  <a:gd name="connsiteX1148" fmla="*/ 95250 w 493713"/>
                  <a:gd name="connsiteY1148" fmla="*/ 354013 h 398463"/>
                  <a:gd name="connsiteX1149" fmla="*/ 95250 w 493713"/>
                  <a:gd name="connsiteY1149" fmla="*/ 350838 h 398463"/>
                  <a:gd name="connsiteX1150" fmla="*/ 93663 w 493713"/>
                  <a:gd name="connsiteY1150" fmla="*/ 350838 h 398463"/>
                  <a:gd name="connsiteX1151" fmla="*/ 90488 w 493713"/>
                  <a:gd name="connsiteY1151" fmla="*/ 350838 h 398463"/>
                  <a:gd name="connsiteX1152" fmla="*/ 90488 w 493713"/>
                  <a:gd name="connsiteY1152" fmla="*/ 349250 h 398463"/>
                  <a:gd name="connsiteX1153" fmla="*/ 90488 w 493713"/>
                  <a:gd name="connsiteY1153" fmla="*/ 346075 h 398463"/>
                  <a:gd name="connsiteX1154" fmla="*/ 88900 w 493713"/>
                  <a:gd name="connsiteY1154" fmla="*/ 346075 h 398463"/>
                  <a:gd name="connsiteX1155" fmla="*/ 88900 w 493713"/>
                  <a:gd name="connsiteY1155" fmla="*/ 344488 h 398463"/>
                  <a:gd name="connsiteX1156" fmla="*/ 85725 w 493713"/>
                  <a:gd name="connsiteY1156" fmla="*/ 341313 h 398463"/>
                  <a:gd name="connsiteX1157" fmla="*/ 84138 w 493713"/>
                  <a:gd name="connsiteY1157" fmla="*/ 341313 h 398463"/>
                  <a:gd name="connsiteX1158" fmla="*/ 80963 w 493713"/>
                  <a:gd name="connsiteY1158" fmla="*/ 339725 h 398463"/>
                  <a:gd name="connsiteX1159" fmla="*/ 79375 w 493713"/>
                  <a:gd name="connsiteY1159" fmla="*/ 339725 h 398463"/>
                  <a:gd name="connsiteX1160" fmla="*/ 79375 w 493713"/>
                  <a:gd name="connsiteY1160" fmla="*/ 338138 h 398463"/>
                  <a:gd name="connsiteX1161" fmla="*/ 77788 w 493713"/>
                  <a:gd name="connsiteY1161" fmla="*/ 334963 h 398463"/>
                  <a:gd name="connsiteX1162" fmla="*/ 74613 w 493713"/>
                  <a:gd name="connsiteY1162" fmla="*/ 333375 h 398463"/>
                  <a:gd name="connsiteX1163" fmla="*/ 74613 w 493713"/>
                  <a:gd name="connsiteY1163" fmla="*/ 328613 h 398463"/>
                  <a:gd name="connsiteX1164" fmla="*/ 73025 w 493713"/>
                  <a:gd name="connsiteY1164" fmla="*/ 328613 h 398463"/>
                  <a:gd name="connsiteX1165" fmla="*/ 73025 w 493713"/>
                  <a:gd name="connsiteY1165" fmla="*/ 325438 h 398463"/>
                  <a:gd name="connsiteX1166" fmla="*/ 69850 w 493713"/>
                  <a:gd name="connsiteY1166" fmla="*/ 323850 h 398463"/>
                  <a:gd name="connsiteX1167" fmla="*/ 69850 w 493713"/>
                  <a:gd name="connsiteY1167" fmla="*/ 322263 h 398463"/>
                  <a:gd name="connsiteX1168" fmla="*/ 69850 w 493713"/>
                  <a:gd name="connsiteY1168" fmla="*/ 319088 h 398463"/>
                  <a:gd name="connsiteX1169" fmla="*/ 69850 w 493713"/>
                  <a:gd name="connsiteY1169" fmla="*/ 317500 h 398463"/>
                  <a:gd name="connsiteX1170" fmla="*/ 68263 w 493713"/>
                  <a:gd name="connsiteY1170" fmla="*/ 317500 h 398463"/>
                  <a:gd name="connsiteX1171" fmla="*/ 68263 w 493713"/>
                  <a:gd name="connsiteY1171" fmla="*/ 314325 h 398463"/>
                  <a:gd name="connsiteX1172" fmla="*/ 68263 w 493713"/>
                  <a:gd name="connsiteY1172" fmla="*/ 312738 h 398463"/>
                  <a:gd name="connsiteX1173" fmla="*/ 65088 w 493713"/>
                  <a:gd name="connsiteY1173" fmla="*/ 309563 h 398463"/>
                  <a:gd name="connsiteX1174" fmla="*/ 68263 w 493713"/>
                  <a:gd name="connsiteY1174" fmla="*/ 309563 h 398463"/>
                  <a:gd name="connsiteX1175" fmla="*/ 65088 w 493713"/>
                  <a:gd name="connsiteY1175" fmla="*/ 307975 h 398463"/>
                  <a:gd name="connsiteX1176" fmla="*/ 68263 w 493713"/>
                  <a:gd name="connsiteY1176" fmla="*/ 306388 h 398463"/>
                  <a:gd name="connsiteX1177" fmla="*/ 65088 w 493713"/>
                  <a:gd name="connsiteY1177" fmla="*/ 306388 h 398463"/>
                  <a:gd name="connsiteX1178" fmla="*/ 68263 w 493713"/>
                  <a:gd name="connsiteY1178" fmla="*/ 303213 h 398463"/>
                  <a:gd name="connsiteX1179" fmla="*/ 69850 w 493713"/>
                  <a:gd name="connsiteY1179" fmla="*/ 301625 h 398463"/>
                  <a:gd name="connsiteX1180" fmla="*/ 65088 w 493713"/>
                  <a:gd name="connsiteY1180" fmla="*/ 301625 h 398463"/>
                  <a:gd name="connsiteX1181" fmla="*/ 63500 w 493713"/>
                  <a:gd name="connsiteY1181" fmla="*/ 301625 h 398463"/>
                  <a:gd name="connsiteX1182" fmla="*/ 63500 w 493713"/>
                  <a:gd name="connsiteY1182" fmla="*/ 298450 h 398463"/>
                  <a:gd name="connsiteX1183" fmla="*/ 65088 w 493713"/>
                  <a:gd name="connsiteY1183" fmla="*/ 296863 h 398463"/>
                  <a:gd name="connsiteX1184" fmla="*/ 65088 w 493713"/>
                  <a:gd name="connsiteY1184" fmla="*/ 292100 h 398463"/>
                  <a:gd name="connsiteX1185" fmla="*/ 68263 w 493713"/>
                  <a:gd name="connsiteY1185" fmla="*/ 290513 h 398463"/>
                  <a:gd name="connsiteX1186" fmla="*/ 69850 w 493713"/>
                  <a:gd name="connsiteY1186" fmla="*/ 287338 h 398463"/>
                  <a:gd name="connsiteX1187" fmla="*/ 69850 w 493713"/>
                  <a:gd name="connsiteY1187" fmla="*/ 285750 h 398463"/>
                  <a:gd name="connsiteX1188" fmla="*/ 69850 w 493713"/>
                  <a:gd name="connsiteY1188" fmla="*/ 282575 h 398463"/>
                  <a:gd name="connsiteX1189" fmla="*/ 69850 w 493713"/>
                  <a:gd name="connsiteY1189" fmla="*/ 280988 h 398463"/>
                  <a:gd name="connsiteX1190" fmla="*/ 69850 w 493713"/>
                  <a:gd name="connsiteY1190" fmla="*/ 279400 h 398463"/>
                  <a:gd name="connsiteX1191" fmla="*/ 68263 w 493713"/>
                  <a:gd name="connsiteY1191" fmla="*/ 279400 h 398463"/>
                  <a:gd name="connsiteX1192" fmla="*/ 68263 w 493713"/>
                  <a:gd name="connsiteY1192" fmla="*/ 276225 h 398463"/>
                  <a:gd name="connsiteX1193" fmla="*/ 65088 w 493713"/>
                  <a:gd name="connsiteY1193" fmla="*/ 276225 h 398463"/>
                  <a:gd name="connsiteX1194" fmla="*/ 63500 w 493713"/>
                  <a:gd name="connsiteY1194" fmla="*/ 276225 h 398463"/>
                  <a:gd name="connsiteX1195" fmla="*/ 61913 w 493713"/>
                  <a:gd name="connsiteY1195" fmla="*/ 274638 h 398463"/>
                  <a:gd name="connsiteX1196" fmla="*/ 61913 w 493713"/>
                  <a:gd name="connsiteY1196" fmla="*/ 271463 h 398463"/>
                  <a:gd name="connsiteX1197" fmla="*/ 63500 w 493713"/>
                  <a:gd name="connsiteY1197" fmla="*/ 271463 h 398463"/>
                  <a:gd name="connsiteX1198" fmla="*/ 61913 w 493713"/>
                  <a:gd name="connsiteY1198" fmla="*/ 269875 h 398463"/>
                  <a:gd name="connsiteX1199" fmla="*/ 63500 w 493713"/>
                  <a:gd name="connsiteY1199" fmla="*/ 266700 h 398463"/>
                  <a:gd name="connsiteX1200" fmla="*/ 63500 w 493713"/>
                  <a:gd name="connsiteY1200" fmla="*/ 265113 h 398463"/>
                  <a:gd name="connsiteX1201" fmla="*/ 61913 w 493713"/>
                  <a:gd name="connsiteY1201" fmla="*/ 265113 h 398463"/>
                  <a:gd name="connsiteX1202" fmla="*/ 61913 w 493713"/>
                  <a:gd name="connsiteY1202" fmla="*/ 263525 h 398463"/>
                  <a:gd name="connsiteX1203" fmla="*/ 58738 w 493713"/>
                  <a:gd name="connsiteY1203" fmla="*/ 263525 h 398463"/>
                  <a:gd name="connsiteX1204" fmla="*/ 58738 w 493713"/>
                  <a:gd name="connsiteY1204" fmla="*/ 265113 h 398463"/>
                  <a:gd name="connsiteX1205" fmla="*/ 58738 w 493713"/>
                  <a:gd name="connsiteY1205" fmla="*/ 266700 h 398463"/>
                  <a:gd name="connsiteX1206" fmla="*/ 58738 w 493713"/>
                  <a:gd name="connsiteY1206" fmla="*/ 271463 h 398463"/>
                  <a:gd name="connsiteX1207" fmla="*/ 57150 w 493713"/>
                  <a:gd name="connsiteY1207" fmla="*/ 271463 h 398463"/>
                  <a:gd name="connsiteX1208" fmla="*/ 53975 w 493713"/>
                  <a:gd name="connsiteY1208" fmla="*/ 271463 h 398463"/>
                  <a:gd name="connsiteX1209" fmla="*/ 53975 w 493713"/>
                  <a:gd name="connsiteY1209" fmla="*/ 269875 h 398463"/>
                  <a:gd name="connsiteX1210" fmla="*/ 52388 w 493713"/>
                  <a:gd name="connsiteY1210" fmla="*/ 266700 h 398463"/>
                  <a:gd name="connsiteX1211" fmla="*/ 52388 w 493713"/>
                  <a:gd name="connsiteY1211" fmla="*/ 265113 h 398463"/>
                  <a:gd name="connsiteX1212" fmla="*/ 52388 w 493713"/>
                  <a:gd name="connsiteY1212" fmla="*/ 263525 h 398463"/>
                  <a:gd name="connsiteX1213" fmla="*/ 52388 w 493713"/>
                  <a:gd name="connsiteY1213" fmla="*/ 258763 h 398463"/>
                  <a:gd name="connsiteX1214" fmla="*/ 50800 w 493713"/>
                  <a:gd name="connsiteY1214" fmla="*/ 258763 h 398463"/>
                  <a:gd name="connsiteX1215" fmla="*/ 50800 w 493713"/>
                  <a:gd name="connsiteY1215" fmla="*/ 255588 h 398463"/>
                  <a:gd name="connsiteX1216" fmla="*/ 50800 w 493713"/>
                  <a:gd name="connsiteY1216" fmla="*/ 254000 h 398463"/>
                  <a:gd name="connsiteX1217" fmla="*/ 50800 w 493713"/>
                  <a:gd name="connsiteY1217" fmla="*/ 250825 h 398463"/>
                  <a:gd name="connsiteX1218" fmla="*/ 52388 w 493713"/>
                  <a:gd name="connsiteY1218" fmla="*/ 249238 h 398463"/>
                  <a:gd name="connsiteX1219" fmla="*/ 50800 w 493713"/>
                  <a:gd name="connsiteY1219" fmla="*/ 249238 h 398463"/>
                  <a:gd name="connsiteX1220" fmla="*/ 50800 w 493713"/>
                  <a:gd name="connsiteY1220" fmla="*/ 247650 h 398463"/>
                  <a:gd name="connsiteX1221" fmla="*/ 52388 w 493713"/>
                  <a:gd name="connsiteY1221" fmla="*/ 244475 h 398463"/>
                  <a:gd name="connsiteX1222" fmla="*/ 52388 w 493713"/>
                  <a:gd name="connsiteY1222" fmla="*/ 247650 h 398463"/>
                  <a:gd name="connsiteX1223" fmla="*/ 53975 w 493713"/>
                  <a:gd name="connsiteY1223" fmla="*/ 247650 h 398463"/>
                  <a:gd name="connsiteX1224" fmla="*/ 53975 w 493713"/>
                  <a:gd name="connsiteY1224" fmla="*/ 244475 h 398463"/>
                  <a:gd name="connsiteX1225" fmla="*/ 57150 w 493713"/>
                  <a:gd name="connsiteY1225" fmla="*/ 242888 h 398463"/>
                  <a:gd name="connsiteX1226" fmla="*/ 57150 w 493713"/>
                  <a:gd name="connsiteY1226" fmla="*/ 239713 h 398463"/>
                  <a:gd name="connsiteX1227" fmla="*/ 57150 w 493713"/>
                  <a:gd name="connsiteY1227" fmla="*/ 238125 h 398463"/>
                  <a:gd name="connsiteX1228" fmla="*/ 57150 w 493713"/>
                  <a:gd name="connsiteY1228" fmla="*/ 234950 h 398463"/>
                  <a:gd name="connsiteX1229" fmla="*/ 58738 w 493713"/>
                  <a:gd name="connsiteY1229" fmla="*/ 234950 h 398463"/>
                  <a:gd name="connsiteX1230" fmla="*/ 58738 w 493713"/>
                  <a:gd name="connsiteY1230" fmla="*/ 238125 h 398463"/>
                  <a:gd name="connsiteX1231" fmla="*/ 58738 w 493713"/>
                  <a:gd name="connsiteY1231" fmla="*/ 239713 h 398463"/>
                  <a:gd name="connsiteX1232" fmla="*/ 61913 w 493713"/>
                  <a:gd name="connsiteY1232" fmla="*/ 239713 h 398463"/>
                  <a:gd name="connsiteX1233" fmla="*/ 61913 w 493713"/>
                  <a:gd name="connsiteY1233" fmla="*/ 238125 h 398463"/>
                  <a:gd name="connsiteX1234" fmla="*/ 61913 w 493713"/>
                  <a:gd name="connsiteY1234" fmla="*/ 234950 h 398463"/>
                  <a:gd name="connsiteX1235" fmla="*/ 63500 w 493713"/>
                  <a:gd name="connsiteY1235" fmla="*/ 233363 h 398463"/>
                  <a:gd name="connsiteX1236" fmla="*/ 63500 w 493713"/>
                  <a:gd name="connsiteY1236" fmla="*/ 231775 h 398463"/>
                  <a:gd name="connsiteX1237" fmla="*/ 65088 w 493713"/>
                  <a:gd name="connsiteY1237" fmla="*/ 231775 h 398463"/>
                  <a:gd name="connsiteX1238" fmla="*/ 65088 w 493713"/>
                  <a:gd name="connsiteY1238" fmla="*/ 228600 h 398463"/>
                  <a:gd name="connsiteX1239" fmla="*/ 65088 w 493713"/>
                  <a:gd name="connsiteY1239" fmla="*/ 227013 h 398463"/>
                  <a:gd name="connsiteX1240" fmla="*/ 65088 w 493713"/>
                  <a:gd name="connsiteY1240" fmla="*/ 223838 h 398463"/>
                  <a:gd name="connsiteX1241" fmla="*/ 65088 w 493713"/>
                  <a:gd name="connsiteY1241" fmla="*/ 222250 h 398463"/>
                  <a:gd name="connsiteX1242" fmla="*/ 65088 w 493713"/>
                  <a:gd name="connsiteY1242" fmla="*/ 219075 h 398463"/>
                  <a:gd name="connsiteX1243" fmla="*/ 63500 w 493713"/>
                  <a:gd name="connsiteY1243" fmla="*/ 219075 h 398463"/>
                  <a:gd name="connsiteX1244" fmla="*/ 63500 w 493713"/>
                  <a:gd name="connsiteY1244" fmla="*/ 217488 h 398463"/>
                  <a:gd name="connsiteX1245" fmla="*/ 65088 w 493713"/>
                  <a:gd name="connsiteY1245" fmla="*/ 215900 h 398463"/>
                  <a:gd name="connsiteX1246" fmla="*/ 65088 w 493713"/>
                  <a:gd name="connsiteY1246" fmla="*/ 212725 h 398463"/>
                  <a:gd name="connsiteX1247" fmla="*/ 68263 w 493713"/>
                  <a:gd name="connsiteY1247" fmla="*/ 211138 h 398463"/>
                  <a:gd name="connsiteX1248" fmla="*/ 68263 w 493713"/>
                  <a:gd name="connsiteY1248" fmla="*/ 207963 h 398463"/>
                  <a:gd name="connsiteX1249" fmla="*/ 68263 w 493713"/>
                  <a:gd name="connsiteY1249" fmla="*/ 206375 h 398463"/>
                  <a:gd name="connsiteX1250" fmla="*/ 65088 w 493713"/>
                  <a:gd name="connsiteY1250" fmla="*/ 206375 h 398463"/>
                  <a:gd name="connsiteX1251" fmla="*/ 63500 w 493713"/>
                  <a:gd name="connsiteY1251" fmla="*/ 206375 h 398463"/>
                  <a:gd name="connsiteX1252" fmla="*/ 61913 w 493713"/>
                  <a:gd name="connsiteY1252" fmla="*/ 207963 h 398463"/>
                  <a:gd name="connsiteX1253" fmla="*/ 58738 w 493713"/>
                  <a:gd name="connsiteY1253" fmla="*/ 211138 h 398463"/>
                  <a:gd name="connsiteX1254" fmla="*/ 58738 w 493713"/>
                  <a:gd name="connsiteY1254" fmla="*/ 212725 h 398463"/>
                  <a:gd name="connsiteX1255" fmla="*/ 57150 w 493713"/>
                  <a:gd name="connsiteY1255" fmla="*/ 215900 h 398463"/>
                  <a:gd name="connsiteX1256" fmla="*/ 53975 w 493713"/>
                  <a:gd name="connsiteY1256" fmla="*/ 217488 h 398463"/>
                  <a:gd name="connsiteX1257" fmla="*/ 52388 w 493713"/>
                  <a:gd name="connsiteY1257" fmla="*/ 219075 h 398463"/>
                  <a:gd name="connsiteX1258" fmla="*/ 50800 w 493713"/>
                  <a:gd name="connsiteY1258" fmla="*/ 222250 h 398463"/>
                  <a:gd name="connsiteX1259" fmla="*/ 47625 w 493713"/>
                  <a:gd name="connsiteY1259" fmla="*/ 222250 h 398463"/>
                  <a:gd name="connsiteX1260" fmla="*/ 47625 w 493713"/>
                  <a:gd name="connsiteY1260" fmla="*/ 223838 h 398463"/>
                  <a:gd name="connsiteX1261" fmla="*/ 46038 w 493713"/>
                  <a:gd name="connsiteY1261" fmla="*/ 223838 h 398463"/>
                  <a:gd name="connsiteX1262" fmla="*/ 46038 w 493713"/>
                  <a:gd name="connsiteY1262" fmla="*/ 222250 h 398463"/>
                  <a:gd name="connsiteX1263" fmla="*/ 46038 w 493713"/>
                  <a:gd name="connsiteY1263" fmla="*/ 219075 h 398463"/>
                  <a:gd name="connsiteX1264" fmla="*/ 46038 w 493713"/>
                  <a:gd name="connsiteY1264" fmla="*/ 217488 h 398463"/>
                  <a:gd name="connsiteX1265" fmla="*/ 46038 w 493713"/>
                  <a:gd name="connsiteY1265" fmla="*/ 215900 h 398463"/>
                  <a:gd name="connsiteX1266" fmla="*/ 47625 w 493713"/>
                  <a:gd name="connsiteY1266" fmla="*/ 212725 h 398463"/>
                  <a:gd name="connsiteX1267" fmla="*/ 47625 w 493713"/>
                  <a:gd name="connsiteY1267" fmla="*/ 211138 h 398463"/>
                  <a:gd name="connsiteX1268" fmla="*/ 47625 w 493713"/>
                  <a:gd name="connsiteY1268" fmla="*/ 207963 h 398463"/>
                  <a:gd name="connsiteX1269" fmla="*/ 47625 w 493713"/>
                  <a:gd name="connsiteY1269" fmla="*/ 206375 h 398463"/>
                  <a:gd name="connsiteX1270" fmla="*/ 47625 w 493713"/>
                  <a:gd name="connsiteY1270" fmla="*/ 204788 h 398463"/>
                  <a:gd name="connsiteX1271" fmla="*/ 50800 w 493713"/>
                  <a:gd name="connsiteY1271" fmla="*/ 204788 h 398463"/>
                  <a:gd name="connsiteX1272" fmla="*/ 50800 w 493713"/>
                  <a:gd name="connsiteY1272" fmla="*/ 201613 h 398463"/>
                  <a:gd name="connsiteX1273" fmla="*/ 52388 w 493713"/>
                  <a:gd name="connsiteY1273" fmla="*/ 200025 h 398463"/>
                  <a:gd name="connsiteX1274" fmla="*/ 50800 w 493713"/>
                  <a:gd name="connsiteY1274" fmla="*/ 196850 h 398463"/>
                  <a:gd name="connsiteX1275" fmla="*/ 52388 w 493713"/>
                  <a:gd name="connsiteY1275" fmla="*/ 196850 h 398463"/>
                  <a:gd name="connsiteX1276" fmla="*/ 53975 w 493713"/>
                  <a:gd name="connsiteY1276" fmla="*/ 195263 h 398463"/>
                  <a:gd name="connsiteX1277" fmla="*/ 53975 w 493713"/>
                  <a:gd name="connsiteY1277" fmla="*/ 192088 h 398463"/>
                  <a:gd name="connsiteX1278" fmla="*/ 53975 w 493713"/>
                  <a:gd name="connsiteY1278" fmla="*/ 190500 h 398463"/>
                  <a:gd name="connsiteX1279" fmla="*/ 53975 w 493713"/>
                  <a:gd name="connsiteY1279" fmla="*/ 188913 h 398463"/>
                  <a:gd name="connsiteX1280" fmla="*/ 53975 w 493713"/>
                  <a:gd name="connsiteY1280" fmla="*/ 188913 h 398463"/>
                  <a:gd name="connsiteX1281" fmla="*/ 52388 w 493713"/>
                  <a:gd name="connsiteY1281" fmla="*/ 188913 h 398463"/>
                  <a:gd name="connsiteX1282" fmla="*/ 52388 w 493713"/>
                  <a:gd name="connsiteY1282" fmla="*/ 190500 h 398463"/>
                  <a:gd name="connsiteX1283" fmla="*/ 50800 w 493713"/>
                  <a:gd name="connsiteY1283" fmla="*/ 192088 h 398463"/>
                  <a:gd name="connsiteX1284" fmla="*/ 47625 w 493713"/>
                  <a:gd name="connsiteY1284" fmla="*/ 192088 h 398463"/>
                  <a:gd name="connsiteX1285" fmla="*/ 46038 w 493713"/>
                  <a:gd name="connsiteY1285" fmla="*/ 195263 h 398463"/>
                  <a:gd name="connsiteX1286" fmla="*/ 46038 w 493713"/>
                  <a:gd name="connsiteY1286" fmla="*/ 192088 h 398463"/>
                  <a:gd name="connsiteX1287" fmla="*/ 42863 w 493713"/>
                  <a:gd name="connsiteY1287" fmla="*/ 190500 h 398463"/>
                  <a:gd name="connsiteX1288" fmla="*/ 46038 w 493713"/>
                  <a:gd name="connsiteY1288" fmla="*/ 190500 h 398463"/>
                  <a:gd name="connsiteX1289" fmla="*/ 47625 w 493713"/>
                  <a:gd name="connsiteY1289" fmla="*/ 188913 h 398463"/>
                  <a:gd name="connsiteX1290" fmla="*/ 50800 w 493713"/>
                  <a:gd name="connsiteY1290" fmla="*/ 188913 h 398463"/>
                  <a:gd name="connsiteX1291" fmla="*/ 50800 w 493713"/>
                  <a:gd name="connsiteY1291" fmla="*/ 185738 h 398463"/>
                  <a:gd name="connsiteX1292" fmla="*/ 50800 w 493713"/>
                  <a:gd name="connsiteY1292" fmla="*/ 184150 h 398463"/>
                  <a:gd name="connsiteX1293" fmla="*/ 50800 w 493713"/>
                  <a:gd name="connsiteY1293" fmla="*/ 180975 h 398463"/>
                  <a:gd name="connsiteX1294" fmla="*/ 52388 w 493713"/>
                  <a:gd name="connsiteY1294" fmla="*/ 180975 h 398463"/>
                  <a:gd name="connsiteX1295" fmla="*/ 53975 w 493713"/>
                  <a:gd name="connsiteY1295" fmla="*/ 179388 h 398463"/>
                  <a:gd name="connsiteX1296" fmla="*/ 57150 w 493713"/>
                  <a:gd name="connsiteY1296" fmla="*/ 176213 h 398463"/>
                  <a:gd name="connsiteX1297" fmla="*/ 53975 w 493713"/>
                  <a:gd name="connsiteY1297" fmla="*/ 174625 h 398463"/>
                  <a:gd name="connsiteX1298" fmla="*/ 53975 w 493713"/>
                  <a:gd name="connsiteY1298" fmla="*/ 176213 h 398463"/>
                  <a:gd name="connsiteX1299" fmla="*/ 52388 w 493713"/>
                  <a:gd name="connsiteY1299" fmla="*/ 176213 h 398463"/>
                  <a:gd name="connsiteX1300" fmla="*/ 50800 w 493713"/>
                  <a:gd name="connsiteY1300" fmla="*/ 176213 h 398463"/>
                  <a:gd name="connsiteX1301" fmla="*/ 50800 w 493713"/>
                  <a:gd name="connsiteY1301" fmla="*/ 174625 h 398463"/>
                  <a:gd name="connsiteX1302" fmla="*/ 52388 w 493713"/>
                  <a:gd name="connsiteY1302" fmla="*/ 174625 h 398463"/>
                  <a:gd name="connsiteX1303" fmla="*/ 50800 w 493713"/>
                  <a:gd name="connsiteY1303" fmla="*/ 173038 h 398463"/>
                  <a:gd name="connsiteX1304" fmla="*/ 50800 w 493713"/>
                  <a:gd name="connsiteY1304" fmla="*/ 169863 h 398463"/>
                  <a:gd name="connsiteX1305" fmla="*/ 52388 w 493713"/>
                  <a:gd name="connsiteY1305" fmla="*/ 169863 h 398463"/>
                  <a:gd name="connsiteX1306" fmla="*/ 52388 w 493713"/>
                  <a:gd name="connsiteY1306" fmla="*/ 168275 h 398463"/>
                  <a:gd name="connsiteX1307" fmla="*/ 53975 w 493713"/>
                  <a:gd name="connsiteY1307" fmla="*/ 165100 h 398463"/>
                  <a:gd name="connsiteX1308" fmla="*/ 53975 w 493713"/>
                  <a:gd name="connsiteY1308" fmla="*/ 163513 h 398463"/>
                  <a:gd name="connsiteX1309" fmla="*/ 53975 w 493713"/>
                  <a:gd name="connsiteY1309" fmla="*/ 160338 h 398463"/>
                  <a:gd name="connsiteX1310" fmla="*/ 57150 w 493713"/>
                  <a:gd name="connsiteY1310" fmla="*/ 160338 h 398463"/>
                  <a:gd name="connsiteX1311" fmla="*/ 57150 w 493713"/>
                  <a:gd name="connsiteY1311" fmla="*/ 158750 h 398463"/>
                  <a:gd name="connsiteX1312" fmla="*/ 58738 w 493713"/>
                  <a:gd name="connsiteY1312" fmla="*/ 157163 h 398463"/>
                  <a:gd name="connsiteX1313" fmla="*/ 61913 w 493713"/>
                  <a:gd name="connsiteY1313" fmla="*/ 157163 h 398463"/>
                  <a:gd name="connsiteX1314" fmla="*/ 61913 w 493713"/>
                  <a:gd name="connsiteY1314" fmla="*/ 153988 h 398463"/>
                  <a:gd name="connsiteX1315" fmla="*/ 61913 w 493713"/>
                  <a:gd name="connsiteY1315" fmla="*/ 152400 h 398463"/>
                  <a:gd name="connsiteX1316" fmla="*/ 63500 w 493713"/>
                  <a:gd name="connsiteY1316" fmla="*/ 149225 h 398463"/>
                  <a:gd name="connsiteX1317" fmla="*/ 65088 w 493713"/>
                  <a:gd name="connsiteY1317" fmla="*/ 149225 h 398463"/>
                  <a:gd name="connsiteX1318" fmla="*/ 68263 w 493713"/>
                  <a:gd name="connsiteY1318" fmla="*/ 147638 h 398463"/>
                  <a:gd name="connsiteX1319" fmla="*/ 68263 w 493713"/>
                  <a:gd name="connsiteY1319" fmla="*/ 144463 h 398463"/>
                  <a:gd name="connsiteX1320" fmla="*/ 68263 w 493713"/>
                  <a:gd name="connsiteY1320" fmla="*/ 142875 h 398463"/>
                  <a:gd name="connsiteX1321" fmla="*/ 68263 w 493713"/>
                  <a:gd name="connsiteY1321" fmla="*/ 141288 h 398463"/>
                  <a:gd name="connsiteX1322" fmla="*/ 68263 w 493713"/>
                  <a:gd name="connsiteY1322" fmla="*/ 138113 h 398463"/>
                  <a:gd name="connsiteX1323" fmla="*/ 69850 w 493713"/>
                  <a:gd name="connsiteY1323" fmla="*/ 136525 h 398463"/>
                  <a:gd name="connsiteX1324" fmla="*/ 73025 w 493713"/>
                  <a:gd name="connsiteY1324" fmla="*/ 133350 h 398463"/>
                  <a:gd name="connsiteX1325" fmla="*/ 73025 w 493713"/>
                  <a:gd name="connsiteY1325" fmla="*/ 131763 h 398463"/>
                  <a:gd name="connsiteX1326" fmla="*/ 74613 w 493713"/>
                  <a:gd name="connsiteY1326" fmla="*/ 131763 h 398463"/>
                  <a:gd name="connsiteX1327" fmla="*/ 77788 w 493713"/>
                  <a:gd name="connsiteY1327" fmla="*/ 131763 h 398463"/>
                  <a:gd name="connsiteX1328" fmla="*/ 79375 w 493713"/>
                  <a:gd name="connsiteY1328" fmla="*/ 130175 h 398463"/>
                  <a:gd name="connsiteX1329" fmla="*/ 80963 w 493713"/>
                  <a:gd name="connsiteY1329" fmla="*/ 127000 h 398463"/>
                  <a:gd name="connsiteX1330" fmla="*/ 80963 w 493713"/>
                  <a:gd name="connsiteY1330" fmla="*/ 130175 h 398463"/>
                  <a:gd name="connsiteX1331" fmla="*/ 84138 w 493713"/>
                  <a:gd name="connsiteY1331" fmla="*/ 130175 h 398463"/>
                  <a:gd name="connsiteX1332" fmla="*/ 85725 w 493713"/>
                  <a:gd name="connsiteY1332" fmla="*/ 127000 h 398463"/>
                  <a:gd name="connsiteX1333" fmla="*/ 88900 w 493713"/>
                  <a:gd name="connsiteY1333" fmla="*/ 125413 h 398463"/>
                  <a:gd name="connsiteX1334" fmla="*/ 90488 w 493713"/>
                  <a:gd name="connsiteY1334" fmla="*/ 125413 h 398463"/>
                  <a:gd name="connsiteX1335" fmla="*/ 90488 w 493713"/>
                  <a:gd name="connsiteY1335" fmla="*/ 122238 h 398463"/>
                  <a:gd name="connsiteX1336" fmla="*/ 93663 w 493713"/>
                  <a:gd name="connsiteY1336" fmla="*/ 122238 h 398463"/>
                  <a:gd name="connsiteX1337" fmla="*/ 95250 w 493713"/>
                  <a:gd name="connsiteY1337" fmla="*/ 122238 h 398463"/>
                  <a:gd name="connsiteX1338" fmla="*/ 93663 w 493713"/>
                  <a:gd name="connsiteY1338" fmla="*/ 120650 h 398463"/>
                  <a:gd name="connsiteX1339" fmla="*/ 90488 w 493713"/>
                  <a:gd name="connsiteY1339" fmla="*/ 120650 h 398463"/>
                  <a:gd name="connsiteX1340" fmla="*/ 90488 w 493713"/>
                  <a:gd name="connsiteY1340" fmla="*/ 117475 h 398463"/>
                  <a:gd name="connsiteX1341" fmla="*/ 90488 w 493713"/>
                  <a:gd name="connsiteY1341" fmla="*/ 115888 h 398463"/>
                  <a:gd name="connsiteX1342" fmla="*/ 88900 w 493713"/>
                  <a:gd name="connsiteY1342" fmla="*/ 115888 h 398463"/>
                  <a:gd name="connsiteX1343" fmla="*/ 88900 w 493713"/>
                  <a:gd name="connsiteY1343" fmla="*/ 114300 h 398463"/>
                  <a:gd name="connsiteX1344" fmla="*/ 85725 w 493713"/>
                  <a:gd name="connsiteY1344" fmla="*/ 111125 h 398463"/>
                  <a:gd name="connsiteX1345" fmla="*/ 85725 w 493713"/>
                  <a:gd name="connsiteY1345" fmla="*/ 109538 h 398463"/>
                  <a:gd name="connsiteX1346" fmla="*/ 85725 w 493713"/>
                  <a:gd name="connsiteY1346" fmla="*/ 106363 h 398463"/>
                  <a:gd name="connsiteX1347" fmla="*/ 88900 w 493713"/>
                  <a:gd name="connsiteY1347" fmla="*/ 106363 h 398463"/>
                  <a:gd name="connsiteX1348" fmla="*/ 88900 w 493713"/>
                  <a:gd name="connsiteY1348" fmla="*/ 109538 h 398463"/>
                  <a:gd name="connsiteX1349" fmla="*/ 90488 w 493713"/>
                  <a:gd name="connsiteY1349" fmla="*/ 109538 h 398463"/>
                  <a:gd name="connsiteX1350" fmla="*/ 90488 w 493713"/>
                  <a:gd name="connsiteY1350" fmla="*/ 106363 h 398463"/>
                  <a:gd name="connsiteX1351" fmla="*/ 90488 w 493713"/>
                  <a:gd name="connsiteY1351" fmla="*/ 104775 h 398463"/>
                  <a:gd name="connsiteX1352" fmla="*/ 93663 w 493713"/>
                  <a:gd name="connsiteY1352" fmla="*/ 104775 h 398463"/>
                  <a:gd name="connsiteX1353" fmla="*/ 93663 w 493713"/>
                  <a:gd name="connsiteY1353" fmla="*/ 101600 h 398463"/>
                  <a:gd name="connsiteX1354" fmla="*/ 95250 w 493713"/>
                  <a:gd name="connsiteY1354" fmla="*/ 101600 h 398463"/>
                  <a:gd name="connsiteX1355" fmla="*/ 95250 w 493713"/>
                  <a:gd name="connsiteY1355" fmla="*/ 100013 h 398463"/>
                  <a:gd name="connsiteX1356" fmla="*/ 96838 w 493713"/>
                  <a:gd name="connsiteY1356" fmla="*/ 100013 h 398463"/>
                  <a:gd name="connsiteX1357" fmla="*/ 100013 w 493713"/>
                  <a:gd name="connsiteY1357" fmla="*/ 100013 h 398463"/>
                  <a:gd name="connsiteX1358" fmla="*/ 96838 w 493713"/>
                  <a:gd name="connsiteY1358" fmla="*/ 101600 h 398463"/>
                  <a:gd name="connsiteX1359" fmla="*/ 100012 w 493713"/>
                  <a:gd name="connsiteY1359" fmla="*/ 101600 h 398463"/>
                  <a:gd name="connsiteX1360" fmla="*/ 100012 w 493713"/>
                  <a:gd name="connsiteY1360" fmla="*/ 101600 h 398463"/>
                  <a:gd name="connsiteX1361" fmla="*/ 101600 w 493713"/>
                  <a:gd name="connsiteY1361" fmla="*/ 101600 h 398463"/>
                  <a:gd name="connsiteX1362" fmla="*/ 101600 w 493713"/>
                  <a:gd name="connsiteY1362" fmla="*/ 104775 h 398463"/>
                  <a:gd name="connsiteX1363" fmla="*/ 100013 w 493713"/>
                  <a:gd name="connsiteY1363" fmla="*/ 101602 h 398463"/>
                  <a:gd name="connsiteX1364" fmla="*/ 100013 w 493713"/>
                  <a:gd name="connsiteY1364" fmla="*/ 104775 h 398463"/>
                  <a:gd name="connsiteX1365" fmla="*/ 100013 w 493713"/>
                  <a:gd name="connsiteY1365" fmla="*/ 106363 h 398463"/>
                  <a:gd name="connsiteX1366" fmla="*/ 100013 w 493713"/>
                  <a:gd name="connsiteY1366" fmla="*/ 109538 h 398463"/>
                  <a:gd name="connsiteX1367" fmla="*/ 101600 w 493713"/>
                  <a:gd name="connsiteY1367" fmla="*/ 109538 h 398463"/>
                  <a:gd name="connsiteX1368" fmla="*/ 101600 w 493713"/>
                  <a:gd name="connsiteY1368" fmla="*/ 111125 h 398463"/>
                  <a:gd name="connsiteX1369" fmla="*/ 101600 w 493713"/>
                  <a:gd name="connsiteY1369" fmla="*/ 114300 h 398463"/>
                  <a:gd name="connsiteX1370" fmla="*/ 104775 w 493713"/>
                  <a:gd name="connsiteY1370" fmla="*/ 114300 h 398463"/>
                  <a:gd name="connsiteX1371" fmla="*/ 106363 w 493713"/>
                  <a:gd name="connsiteY1371" fmla="*/ 114300 h 398463"/>
                  <a:gd name="connsiteX1372" fmla="*/ 109538 w 493713"/>
                  <a:gd name="connsiteY1372" fmla="*/ 114300 h 398463"/>
                  <a:gd name="connsiteX1373" fmla="*/ 111125 w 493713"/>
                  <a:gd name="connsiteY1373" fmla="*/ 114300 h 398463"/>
                  <a:gd name="connsiteX1374" fmla="*/ 112713 w 493713"/>
                  <a:gd name="connsiteY1374" fmla="*/ 114300 h 398463"/>
                  <a:gd name="connsiteX1375" fmla="*/ 112713 w 493713"/>
                  <a:gd name="connsiteY1375" fmla="*/ 111125 h 398463"/>
                  <a:gd name="connsiteX1376" fmla="*/ 112713 w 493713"/>
                  <a:gd name="connsiteY1376" fmla="*/ 109538 h 398463"/>
                  <a:gd name="connsiteX1377" fmla="*/ 115888 w 493713"/>
                  <a:gd name="connsiteY1377" fmla="*/ 111125 h 398463"/>
                  <a:gd name="connsiteX1378" fmla="*/ 117475 w 493713"/>
                  <a:gd name="connsiteY1378" fmla="*/ 111125 h 398463"/>
                  <a:gd name="connsiteX1379" fmla="*/ 117475 w 493713"/>
                  <a:gd name="connsiteY1379" fmla="*/ 109538 h 398463"/>
                  <a:gd name="connsiteX1380" fmla="*/ 120650 w 493713"/>
                  <a:gd name="connsiteY1380" fmla="*/ 106363 h 398463"/>
                  <a:gd name="connsiteX1381" fmla="*/ 122238 w 493713"/>
                  <a:gd name="connsiteY1381" fmla="*/ 106363 h 398463"/>
                  <a:gd name="connsiteX1382" fmla="*/ 122238 w 493713"/>
                  <a:gd name="connsiteY1382" fmla="*/ 104775 h 398463"/>
                  <a:gd name="connsiteX1383" fmla="*/ 125413 w 493713"/>
                  <a:gd name="connsiteY1383" fmla="*/ 104775 h 398463"/>
                  <a:gd name="connsiteX1384" fmla="*/ 127000 w 493713"/>
                  <a:gd name="connsiteY1384" fmla="*/ 104775 h 398463"/>
                  <a:gd name="connsiteX1385" fmla="*/ 127000 w 493713"/>
                  <a:gd name="connsiteY1385" fmla="*/ 106363 h 398463"/>
                  <a:gd name="connsiteX1386" fmla="*/ 128588 w 493713"/>
                  <a:gd name="connsiteY1386" fmla="*/ 106363 h 398463"/>
                  <a:gd name="connsiteX1387" fmla="*/ 128588 w 493713"/>
                  <a:gd name="connsiteY1387" fmla="*/ 104775 h 398463"/>
                  <a:gd name="connsiteX1388" fmla="*/ 131763 w 493713"/>
                  <a:gd name="connsiteY1388" fmla="*/ 104775 h 398463"/>
                  <a:gd name="connsiteX1389" fmla="*/ 133350 w 493713"/>
                  <a:gd name="connsiteY1389" fmla="*/ 104775 h 398463"/>
                  <a:gd name="connsiteX1390" fmla="*/ 136525 w 493713"/>
                  <a:gd name="connsiteY1390" fmla="*/ 101600 h 398463"/>
                  <a:gd name="connsiteX1391" fmla="*/ 138113 w 493713"/>
                  <a:gd name="connsiteY1391" fmla="*/ 100013 h 398463"/>
                  <a:gd name="connsiteX1392" fmla="*/ 141288 w 493713"/>
                  <a:gd name="connsiteY1392" fmla="*/ 98425 h 398463"/>
                  <a:gd name="connsiteX1393" fmla="*/ 141288 w 493713"/>
                  <a:gd name="connsiteY1393" fmla="*/ 95250 h 398463"/>
                  <a:gd name="connsiteX1394" fmla="*/ 141288 w 493713"/>
                  <a:gd name="connsiteY1394" fmla="*/ 93663 h 398463"/>
                  <a:gd name="connsiteX1395" fmla="*/ 142875 w 493713"/>
                  <a:gd name="connsiteY1395" fmla="*/ 90488 h 398463"/>
                  <a:gd name="connsiteX1396" fmla="*/ 144463 w 493713"/>
                  <a:gd name="connsiteY1396" fmla="*/ 88900 h 398463"/>
                  <a:gd name="connsiteX1397" fmla="*/ 142875 w 493713"/>
                  <a:gd name="connsiteY1397" fmla="*/ 88900 h 398463"/>
                  <a:gd name="connsiteX1398" fmla="*/ 141288 w 493713"/>
                  <a:gd name="connsiteY1398" fmla="*/ 88900 h 398463"/>
                  <a:gd name="connsiteX1399" fmla="*/ 138113 w 493713"/>
                  <a:gd name="connsiteY1399" fmla="*/ 88900 h 398463"/>
                  <a:gd name="connsiteX1400" fmla="*/ 138113 w 493713"/>
                  <a:gd name="connsiteY1400" fmla="*/ 85725 h 398463"/>
                  <a:gd name="connsiteX1401" fmla="*/ 136525 w 493713"/>
                  <a:gd name="connsiteY1401" fmla="*/ 85725 h 398463"/>
                  <a:gd name="connsiteX1402" fmla="*/ 133350 w 493713"/>
                  <a:gd name="connsiteY1402" fmla="*/ 84138 h 398463"/>
                  <a:gd name="connsiteX1403" fmla="*/ 136525 w 493713"/>
                  <a:gd name="connsiteY1403" fmla="*/ 79375 h 398463"/>
                  <a:gd name="connsiteX1404" fmla="*/ 138113 w 493713"/>
                  <a:gd name="connsiteY1404" fmla="*/ 77788 h 398463"/>
                  <a:gd name="connsiteX1405" fmla="*/ 138113 w 493713"/>
                  <a:gd name="connsiteY1405" fmla="*/ 77788 h 398463"/>
                  <a:gd name="connsiteX1406" fmla="*/ 136525 w 493713"/>
                  <a:gd name="connsiteY1406" fmla="*/ 77788 h 398463"/>
                  <a:gd name="connsiteX1407" fmla="*/ 133350 w 493713"/>
                  <a:gd name="connsiteY1407" fmla="*/ 77788 h 398463"/>
                  <a:gd name="connsiteX1408" fmla="*/ 131763 w 493713"/>
                  <a:gd name="connsiteY1408" fmla="*/ 74613 h 398463"/>
                  <a:gd name="connsiteX1409" fmla="*/ 128588 w 493713"/>
                  <a:gd name="connsiteY1409" fmla="*/ 74613 h 398463"/>
                  <a:gd name="connsiteX1410" fmla="*/ 128588 w 493713"/>
                  <a:gd name="connsiteY1410" fmla="*/ 77788 h 398463"/>
                  <a:gd name="connsiteX1411" fmla="*/ 127000 w 493713"/>
                  <a:gd name="connsiteY1411" fmla="*/ 74613 h 398463"/>
                  <a:gd name="connsiteX1412" fmla="*/ 125413 w 493713"/>
                  <a:gd name="connsiteY1412" fmla="*/ 74613 h 398463"/>
                  <a:gd name="connsiteX1413" fmla="*/ 120650 w 493713"/>
                  <a:gd name="connsiteY1413" fmla="*/ 74613 h 398463"/>
                  <a:gd name="connsiteX1414" fmla="*/ 117475 w 493713"/>
                  <a:gd name="connsiteY1414" fmla="*/ 74613 h 398463"/>
                  <a:gd name="connsiteX1415" fmla="*/ 117475 w 493713"/>
                  <a:gd name="connsiteY1415" fmla="*/ 77788 h 398463"/>
                  <a:gd name="connsiteX1416" fmla="*/ 117475 w 493713"/>
                  <a:gd name="connsiteY1416" fmla="*/ 79375 h 398463"/>
                  <a:gd name="connsiteX1417" fmla="*/ 115888 w 493713"/>
                  <a:gd name="connsiteY1417" fmla="*/ 82550 h 398463"/>
                  <a:gd name="connsiteX1418" fmla="*/ 115888 w 493713"/>
                  <a:gd name="connsiteY1418" fmla="*/ 79375 h 398463"/>
                  <a:gd name="connsiteX1419" fmla="*/ 112713 w 493713"/>
                  <a:gd name="connsiteY1419" fmla="*/ 79375 h 398463"/>
                  <a:gd name="connsiteX1420" fmla="*/ 111125 w 493713"/>
                  <a:gd name="connsiteY1420" fmla="*/ 79375 h 398463"/>
                  <a:gd name="connsiteX1421" fmla="*/ 109538 w 493713"/>
                  <a:gd name="connsiteY1421" fmla="*/ 79375 h 398463"/>
                  <a:gd name="connsiteX1422" fmla="*/ 109538 w 493713"/>
                  <a:gd name="connsiteY1422" fmla="*/ 77788 h 398463"/>
                  <a:gd name="connsiteX1423" fmla="*/ 111125 w 493713"/>
                  <a:gd name="connsiteY1423" fmla="*/ 77788 h 398463"/>
                  <a:gd name="connsiteX1424" fmla="*/ 111125 w 493713"/>
                  <a:gd name="connsiteY1424" fmla="*/ 74613 h 398463"/>
                  <a:gd name="connsiteX1425" fmla="*/ 109538 w 493713"/>
                  <a:gd name="connsiteY1425" fmla="*/ 74613 h 398463"/>
                  <a:gd name="connsiteX1426" fmla="*/ 109538 w 493713"/>
                  <a:gd name="connsiteY1426" fmla="*/ 77788 h 398463"/>
                  <a:gd name="connsiteX1427" fmla="*/ 101600 w 493713"/>
                  <a:gd name="connsiteY1427" fmla="*/ 77788 h 398463"/>
                  <a:gd name="connsiteX1428" fmla="*/ 101600 w 493713"/>
                  <a:gd name="connsiteY1428" fmla="*/ 79375 h 398463"/>
                  <a:gd name="connsiteX1429" fmla="*/ 100013 w 493713"/>
                  <a:gd name="connsiteY1429" fmla="*/ 79375 h 398463"/>
                  <a:gd name="connsiteX1430" fmla="*/ 100013 w 493713"/>
                  <a:gd name="connsiteY1430" fmla="*/ 82550 h 398463"/>
                  <a:gd name="connsiteX1431" fmla="*/ 96838 w 493713"/>
                  <a:gd name="connsiteY1431" fmla="*/ 82550 h 398463"/>
                  <a:gd name="connsiteX1432" fmla="*/ 95250 w 493713"/>
                  <a:gd name="connsiteY1432" fmla="*/ 84138 h 398463"/>
                  <a:gd name="connsiteX1433" fmla="*/ 93663 w 493713"/>
                  <a:gd name="connsiteY1433" fmla="*/ 84138 h 398463"/>
                  <a:gd name="connsiteX1434" fmla="*/ 90488 w 493713"/>
                  <a:gd name="connsiteY1434" fmla="*/ 85725 h 398463"/>
                  <a:gd name="connsiteX1435" fmla="*/ 90488 w 493713"/>
                  <a:gd name="connsiteY1435" fmla="*/ 88900 h 398463"/>
                  <a:gd name="connsiteX1436" fmla="*/ 90488 w 493713"/>
                  <a:gd name="connsiteY1436" fmla="*/ 90488 h 398463"/>
                  <a:gd name="connsiteX1437" fmla="*/ 88900 w 493713"/>
                  <a:gd name="connsiteY1437" fmla="*/ 90488 h 398463"/>
                  <a:gd name="connsiteX1438" fmla="*/ 88900 w 493713"/>
                  <a:gd name="connsiteY1438" fmla="*/ 93663 h 398463"/>
                  <a:gd name="connsiteX1439" fmla="*/ 88900 w 493713"/>
                  <a:gd name="connsiteY1439" fmla="*/ 95250 h 398463"/>
                  <a:gd name="connsiteX1440" fmla="*/ 85725 w 493713"/>
                  <a:gd name="connsiteY1440" fmla="*/ 95250 h 398463"/>
                  <a:gd name="connsiteX1441" fmla="*/ 84138 w 493713"/>
                  <a:gd name="connsiteY1441" fmla="*/ 95250 h 398463"/>
                  <a:gd name="connsiteX1442" fmla="*/ 79375 w 493713"/>
                  <a:gd name="connsiteY1442" fmla="*/ 95250 h 398463"/>
                  <a:gd name="connsiteX1443" fmla="*/ 77788 w 493713"/>
                  <a:gd name="connsiteY1443" fmla="*/ 95250 h 398463"/>
                  <a:gd name="connsiteX1444" fmla="*/ 74613 w 493713"/>
                  <a:gd name="connsiteY1444" fmla="*/ 95250 h 398463"/>
                  <a:gd name="connsiteX1445" fmla="*/ 73025 w 493713"/>
                  <a:gd name="connsiteY1445" fmla="*/ 95250 h 398463"/>
                  <a:gd name="connsiteX1446" fmla="*/ 73025 w 493713"/>
                  <a:gd name="connsiteY1446" fmla="*/ 98425 h 398463"/>
                  <a:gd name="connsiteX1447" fmla="*/ 73025 w 493713"/>
                  <a:gd name="connsiteY1447" fmla="*/ 100013 h 398463"/>
                  <a:gd name="connsiteX1448" fmla="*/ 69850 w 493713"/>
                  <a:gd name="connsiteY1448" fmla="*/ 100013 h 398463"/>
                  <a:gd name="connsiteX1449" fmla="*/ 68263 w 493713"/>
                  <a:gd name="connsiteY1449" fmla="*/ 100013 h 398463"/>
                  <a:gd name="connsiteX1450" fmla="*/ 65088 w 493713"/>
                  <a:gd name="connsiteY1450" fmla="*/ 100013 h 398463"/>
                  <a:gd name="connsiteX1451" fmla="*/ 63500 w 493713"/>
                  <a:gd name="connsiteY1451" fmla="*/ 101600 h 398463"/>
                  <a:gd name="connsiteX1452" fmla="*/ 61913 w 493713"/>
                  <a:gd name="connsiteY1452" fmla="*/ 101600 h 398463"/>
                  <a:gd name="connsiteX1453" fmla="*/ 58738 w 493713"/>
                  <a:gd name="connsiteY1453" fmla="*/ 101600 h 398463"/>
                  <a:gd name="connsiteX1454" fmla="*/ 53975 w 493713"/>
                  <a:gd name="connsiteY1454" fmla="*/ 101600 h 398463"/>
                  <a:gd name="connsiteX1455" fmla="*/ 53975 w 493713"/>
                  <a:gd name="connsiteY1455" fmla="*/ 104775 h 398463"/>
                  <a:gd name="connsiteX1456" fmla="*/ 52388 w 493713"/>
                  <a:gd name="connsiteY1456" fmla="*/ 104775 h 398463"/>
                  <a:gd name="connsiteX1457" fmla="*/ 52388 w 493713"/>
                  <a:gd name="connsiteY1457" fmla="*/ 106363 h 398463"/>
                  <a:gd name="connsiteX1458" fmla="*/ 50800 w 493713"/>
                  <a:gd name="connsiteY1458" fmla="*/ 106363 h 398463"/>
                  <a:gd name="connsiteX1459" fmla="*/ 50800 w 493713"/>
                  <a:gd name="connsiteY1459" fmla="*/ 109538 h 398463"/>
                  <a:gd name="connsiteX1460" fmla="*/ 47625 w 493713"/>
                  <a:gd name="connsiteY1460" fmla="*/ 109538 h 398463"/>
                  <a:gd name="connsiteX1461" fmla="*/ 47625 w 493713"/>
                  <a:gd name="connsiteY1461" fmla="*/ 111125 h 398463"/>
                  <a:gd name="connsiteX1462" fmla="*/ 46038 w 493713"/>
                  <a:gd name="connsiteY1462" fmla="*/ 111125 h 398463"/>
                  <a:gd name="connsiteX1463" fmla="*/ 46038 w 493713"/>
                  <a:gd name="connsiteY1463" fmla="*/ 114300 h 398463"/>
                  <a:gd name="connsiteX1464" fmla="*/ 46038 w 493713"/>
                  <a:gd name="connsiteY1464" fmla="*/ 115888 h 398463"/>
                  <a:gd name="connsiteX1465" fmla="*/ 42863 w 493713"/>
                  <a:gd name="connsiteY1465" fmla="*/ 117475 h 398463"/>
                  <a:gd name="connsiteX1466" fmla="*/ 42863 w 493713"/>
                  <a:gd name="connsiteY1466" fmla="*/ 120650 h 398463"/>
                  <a:gd name="connsiteX1467" fmla="*/ 41275 w 493713"/>
                  <a:gd name="connsiteY1467" fmla="*/ 120650 h 398463"/>
                  <a:gd name="connsiteX1468" fmla="*/ 38100 w 493713"/>
                  <a:gd name="connsiteY1468" fmla="*/ 120650 h 398463"/>
                  <a:gd name="connsiteX1469" fmla="*/ 36513 w 493713"/>
                  <a:gd name="connsiteY1469" fmla="*/ 120650 h 398463"/>
                  <a:gd name="connsiteX1470" fmla="*/ 36513 w 493713"/>
                  <a:gd name="connsiteY1470" fmla="*/ 122238 h 398463"/>
                  <a:gd name="connsiteX1471" fmla="*/ 34925 w 493713"/>
                  <a:gd name="connsiteY1471" fmla="*/ 122238 h 398463"/>
                  <a:gd name="connsiteX1472" fmla="*/ 31750 w 493713"/>
                  <a:gd name="connsiteY1472" fmla="*/ 122238 h 398463"/>
                  <a:gd name="connsiteX1473" fmla="*/ 31750 w 493713"/>
                  <a:gd name="connsiteY1473" fmla="*/ 125413 h 398463"/>
                  <a:gd name="connsiteX1474" fmla="*/ 30163 w 493713"/>
                  <a:gd name="connsiteY1474" fmla="*/ 127000 h 398463"/>
                  <a:gd name="connsiteX1475" fmla="*/ 30163 w 493713"/>
                  <a:gd name="connsiteY1475" fmla="*/ 130175 h 398463"/>
                  <a:gd name="connsiteX1476" fmla="*/ 30163 w 493713"/>
                  <a:gd name="connsiteY1476" fmla="*/ 131763 h 398463"/>
                  <a:gd name="connsiteX1477" fmla="*/ 26988 w 493713"/>
                  <a:gd name="connsiteY1477" fmla="*/ 131763 h 398463"/>
                  <a:gd name="connsiteX1478" fmla="*/ 25400 w 493713"/>
                  <a:gd name="connsiteY1478" fmla="*/ 133350 h 398463"/>
                  <a:gd name="connsiteX1479" fmla="*/ 22225 w 493713"/>
                  <a:gd name="connsiteY1479" fmla="*/ 136525 h 398463"/>
                  <a:gd name="connsiteX1480" fmla="*/ 25400 w 493713"/>
                  <a:gd name="connsiteY1480" fmla="*/ 138113 h 398463"/>
                  <a:gd name="connsiteX1481" fmla="*/ 22225 w 493713"/>
                  <a:gd name="connsiteY1481" fmla="*/ 138113 h 398463"/>
                  <a:gd name="connsiteX1482" fmla="*/ 20638 w 493713"/>
                  <a:gd name="connsiteY1482" fmla="*/ 138113 h 398463"/>
                  <a:gd name="connsiteX1483" fmla="*/ 20638 w 493713"/>
                  <a:gd name="connsiteY1483" fmla="*/ 141288 h 398463"/>
                  <a:gd name="connsiteX1484" fmla="*/ 20638 w 493713"/>
                  <a:gd name="connsiteY1484" fmla="*/ 142875 h 398463"/>
                  <a:gd name="connsiteX1485" fmla="*/ 19050 w 493713"/>
                  <a:gd name="connsiteY1485" fmla="*/ 142875 h 398463"/>
                  <a:gd name="connsiteX1486" fmla="*/ 15875 w 493713"/>
                  <a:gd name="connsiteY1486" fmla="*/ 142875 h 398463"/>
                  <a:gd name="connsiteX1487" fmla="*/ 14288 w 493713"/>
                  <a:gd name="connsiteY1487" fmla="*/ 142875 h 398463"/>
                  <a:gd name="connsiteX1488" fmla="*/ 11113 w 493713"/>
                  <a:gd name="connsiteY1488" fmla="*/ 144463 h 398463"/>
                  <a:gd name="connsiteX1489" fmla="*/ 11113 w 493713"/>
                  <a:gd name="connsiteY1489" fmla="*/ 142875 h 398463"/>
                  <a:gd name="connsiteX1490" fmla="*/ 11113 w 493713"/>
                  <a:gd name="connsiteY1490" fmla="*/ 141288 h 398463"/>
                  <a:gd name="connsiteX1491" fmla="*/ 11113 w 493713"/>
                  <a:gd name="connsiteY1491" fmla="*/ 138113 h 398463"/>
                  <a:gd name="connsiteX1492" fmla="*/ 9525 w 493713"/>
                  <a:gd name="connsiteY1492" fmla="*/ 138113 h 398463"/>
                  <a:gd name="connsiteX1493" fmla="*/ 6350 w 493713"/>
                  <a:gd name="connsiteY1493" fmla="*/ 138113 h 398463"/>
                  <a:gd name="connsiteX1494" fmla="*/ 6350 w 493713"/>
                  <a:gd name="connsiteY1494" fmla="*/ 136525 h 398463"/>
                  <a:gd name="connsiteX1495" fmla="*/ 4763 w 493713"/>
                  <a:gd name="connsiteY1495" fmla="*/ 133350 h 398463"/>
                  <a:gd name="connsiteX1496" fmla="*/ 4763 w 493713"/>
                  <a:gd name="connsiteY1496" fmla="*/ 131763 h 398463"/>
                  <a:gd name="connsiteX1497" fmla="*/ 4763 w 493713"/>
                  <a:gd name="connsiteY1497" fmla="*/ 130175 h 398463"/>
                  <a:gd name="connsiteX1498" fmla="*/ 4763 w 493713"/>
                  <a:gd name="connsiteY1498" fmla="*/ 127000 h 398463"/>
                  <a:gd name="connsiteX1499" fmla="*/ 4763 w 493713"/>
                  <a:gd name="connsiteY1499" fmla="*/ 125413 h 398463"/>
                  <a:gd name="connsiteX1500" fmla="*/ 6350 w 493713"/>
                  <a:gd name="connsiteY1500" fmla="*/ 125413 h 398463"/>
                  <a:gd name="connsiteX1501" fmla="*/ 6350 w 493713"/>
                  <a:gd name="connsiteY1501" fmla="*/ 122238 h 398463"/>
                  <a:gd name="connsiteX1502" fmla="*/ 6350 w 493713"/>
                  <a:gd name="connsiteY1502" fmla="*/ 120650 h 398463"/>
                  <a:gd name="connsiteX1503" fmla="*/ 9525 w 493713"/>
                  <a:gd name="connsiteY1503" fmla="*/ 117475 h 398463"/>
                  <a:gd name="connsiteX1504" fmla="*/ 11113 w 493713"/>
                  <a:gd name="connsiteY1504" fmla="*/ 115888 h 398463"/>
                  <a:gd name="connsiteX1505" fmla="*/ 14288 w 493713"/>
                  <a:gd name="connsiteY1505" fmla="*/ 115888 h 398463"/>
                  <a:gd name="connsiteX1506" fmla="*/ 11113 w 493713"/>
                  <a:gd name="connsiteY1506" fmla="*/ 114300 h 398463"/>
                  <a:gd name="connsiteX1507" fmla="*/ 14288 w 493713"/>
                  <a:gd name="connsiteY1507" fmla="*/ 111125 h 398463"/>
                  <a:gd name="connsiteX1508" fmla="*/ 14288 w 493713"/>
                  <a:gd name="connsiteY1508" fmla="*/ 109538 h 398463"/>
                  <a:gd name="connsiteX1509" fmla="*/ 11113 w 493713"/>
                  <a:gd name="connsiteY1509" fmla="*/ 109538 h 398463"/>
                  <a:gd name="connsiteX1510" fmla="*/ 9525 w 493713"/>
                  <a:gd name="connsiteY1510" fmla="*/ 109538 h 398463"/>
                  <a:gd name="connsiteX1511" fmla="*/ 6350 w 493713"/>
                  <a:gd name="connsiteY1511" fmla="*/ 109538 h 398463"/>
                  <a:gd name="connsiteX1512" fmla="*/ 4763 w 493713"/>
                  <a:gd name="connsiteY1512" fmla="*/ 111125 h 398463"/>
                  <a:gd name="connsiteX1513" fmla="*/ 4763 w 493713"/>
                  <a:gd name="connsiteY1513" fmla="*/ 109538 h 398463"/>
                  <a:gd name="connsiteX1514" fmla="*/ 6350 w 493713"/>
                  <a:gd name="connsiteY1514" fmla="*/ 106363 h 398463"/>
                  <a:gd name="connsiteX1515" fmla="*/ 4763 w 493713"/>
                  <a:gd name="connsiteY1515" fmla="*/ 106363 h 398463"/>
                  <a:gd name="connsiteX1516" fmla="*/ 3175 w 493713"/>
                  <a:gd name="connsiteY1516" fmla="*/ 109538 h 398463"/>
                  <a:gd name="connsiteX1517" fmla="*/ 3175 w 493713"/>
                  <a:gd name="connsiteY1517" fmla="*/ 106363 h 398463"/>
                  <a:gd name="connsiteX1518" fmla="*/ 0 w 493713"/>
                  <a:gd name="connsiteY1518" fmla="*/ 106363 h 398463"/>
                  <a:gd name="connsiteX1519" fmla="*/ 0 w 493713"/>
                  <a:gd name="connsiteY1519" fmla="*/ 104775 h 398463"/>
                  <a:gd name="connsiteX1520" fmla="*/ 3175 w 493713"/>
                  <a:gd name="connsiteY1520" fmla="*/ 104775 h 398463"/>
                  <a:gd name="connsiteX1521" fmla="*/ 3175 w 493713"/>
                  <a:gd name="connsiteY1521" fmla="*/ 101600 h 398463"/>
                  <a:gd name="connsiteX1522" fmla="*/ 4763 w 493713"/>
                  <a:gd name="connsiteY1522" fmla="*/ 100013 h 398463"/>
                  <a:gd name="connsiteX1523" fmla="*/ 6350 w 493713"/>
                  <a:gd name="connsiteY1523" fmla="*/ 98425 h 398463"/>
                  <a:gd name="connsiteX1524" fmla="*/ 6350 w 493713"/>
                  <a:gd name="connsiteY1524" fmla="*/ 95250 h 398463"/>
                  <a:gd name="connsiteX1525" fmla="*/ 6350 w 493713"/>
                  <a:gd name="connsiteY1525" fmla="*/ 93663 h 398463"/>
                  <a:gd name="connsiteX1526" fmla="*/ 6350 w 493713"/>
                  <a:gd name="connsiteY1526" fmla="*/ 90488 h 398463"/>
                  <a:gd name="connsiteX1527" fmla="*/ 9525 w 493713"/>
                  <a:gd name="connsiteY1527" fmla="*/ 93663 h 398463"/>
                  <a:gd name="connsiteX1528" fmla="*/ 11113 w 493713"/>
                  <a:gd name="connsiteY1528" fmla="*/ 93663 h 398463"/>
                  <a:gd name="connsiteX1529" fmla="*/ 14288 w 493713"/>
                  <a:gd name="connsiteY1529" fmla="*/ 90488 h 398463"/>
                  <a:gd name="connsiteX1530" fmla="*/ 14288 w 493713"/>
                  <a:gd name="connsiteY1530" fmla="*/ 88900 h 398463"/>
                  <a:gd name="connsiteX1531" fmla="*/ 14288 w 493713"/>
                  <a:gd name="connsiteY1531" fmla="*/ 85725 h 398463"/>
                  <a:gd name="connsiteX1532" fmla="*/ 14288 w 493713"/>
                  <a:gd name="connsiteY1532" fmla="*/ 84138 h 398463"/>
                  <a:gd name="connsiteX1533" fmla="*/ 11113 w 493713"/>
                  <a:gd name="connsiteY1533" fmla="*/ 84138 h 398463"/>
                  <a:gd name="connsiteX1534" fmla="*/ 11113 w 493713"/>
                  <a:gd name="connsiteY1534" fmla="*/ 82550 h 398463"/>
                  <a:gd name="connsiteX1535" fmla="*/ 11113 w 493713"/>
                  <a:gd name="connsiteY1535" fmla="*/ 79375 h 398463"/>
                  <a:gd name="connsiteX1536" fmla="*/ 11113 w 493713"/>
                  <a:gd name="connsiteY1536" fmla="*/ 77788 h 398463"/>
                  <a:gd name="connsiteX1537" fmla="*/ 14288 w 493713"/>
                  <a:gd name="connsiteY1537" fmla="*/ 77788 h 398463"/>
                  <a:gd name="connsiteX1538" fmla="*/ 14288 w 493713"/>
                  <a:gd name="connsiteY1538" fmla="*/ 74613 h 398463"/>
                  <a:gd name="connsiteX1539" fmla="*/ 14288 w 493713"/>
                  <a:gd name="connsiteY1539" fmla="*/ 73025 h 398463"/>
                  <a:gd name="connsiteX1540" fmla="*/ 11113 w 493713"/>
                  <a:gd name="connsiteY1540" fmla="*/ 73025 h 398463"/>
                  <a:gd name="connsiteX1541" fmla="*/ 11113 w 493713"/>
                  <a:gd name="connsiteY1541" fmla="*/ 69850 h 398463"/>
                  <a:gd name="connsiteX1542" fmla="*/ 14288 w 493713"/>
                  <a:gd name="connsiteY1542" fmla="*/ 69850 h 398463"/>
                  <a:gd name="connsiteX1543" fmla="*/ 15875 w 493713"/>
                  <a:gd name="connsiteY1543" fmla="*/ 68263 h 398463"/>
                  <a:gd name="connsiteX1544" fmla="*/ 19050 w 493713"/>
                  <a:gd name="connsiteY1544" fmla="*/ 66675 h 398463"/>
                  <a:gd name="connsiteX1545" fmla="*/ 20638 w 493713"/>
                  <a:gd name="connsiteY1545" fmla="*/ 66675 h 398463"/>
                  <a:gd name="connsiteX1546" fmla="*/ 20638 w 493713"/>
                  <a:gd name="connsiteY1546" fmla="*/ 63500 h 398463"/>
                  <a:gd name="connsiteX1547" fmla="*/ 20638 w 493713"/>
                  <a:gd name="connsiteY1547" fmla="*/ 61913 h 398463"/>
                  <a:gd name="connsiteX1548" fmla="*/ 20638 w 493713"/>
                  <a:gd name="connsiteY1548" fmla="*/ 58738 h 398463"/>
                  <a:gd name="connsiteX1549" fmla="*/ 22225 w 493713"/>
                  <a:gd name="connsiteY1549" fmla="*/ 58738 h 398463"/>
                  <a:gd name="connsiteX1550" fmla="*/ 25400 w 493713"/>
                  <a:gd name="connsiteY1550" fmla="*/ 58738 h 398463"/>
                  <a:gd name="connsiteX1551" fmla="*/ 22225 w 493713"/>
                  <a:gd name="connsiteY1551" fmla="*/ 61913 h 398463"/>
                  <a:gd name="connsiteX1552" fmla="*/ 22225 w 493713"/>
                  <a:gd name="connsiteY1552" fmla="*/ 63500 h 398463"/>
                  <a:gd name="connsiteX1553" fmla="*/ 22225 w 493713"/>
                  <a:gd name="connsiteY1553" fmla="*/ 66675 h 398463"/>
                  <a:gd name="connsiteX1554" fmla="*/ 25400 w 493713"/>
                  <a:gd name="connsiteY1554" fmla="*/ 63500 h 398463"/>
                  <a:gd name="connsiteX1555" fmla="*/ 25400 w 493713"/>
                  <a:gd name="connsiteY1555" fmla="*/ 61913 h 398463"/>
                  <a:gd name="connsiteX1556" fmla="*/ 26988 w 493713"/>
                  <a:gd name="connsiteY1556" fmla="*/ 61913 h 398463"/>
                  <a:gd name="connsiteX1557" fmla="*/ 26988 w 493713"/>
                  <a:gd name="connsiteY1557" fmla="*/ 58738 h 398463"/>
                  <a:gd name="connsiteX1558" fmla="*/ 25400 w 493713"/>
                  <a:gd name="connsiteY1558" fmla="*/ 58738 h 398463"/>
                  <a:gd name="connsiteX1559" fmla="*/ 25400 w 493713"/>
                  <a:gd name="connsiteY1559" fmla="*/ 57150 h 398463"/>
                  <a:gd name="connsiteX1560" fmla="*/ 26988 w 493713"/>
                  <a:gd name="connsiteY1560" fmla="*/ 57150 h 398463"/>
                  <a:gd name="connsiteX1561" fmla="*/ 26988 w 493713"/>
                  <a:gd name="connsiteY1561" fmla="*/ 55563 h 398463"/>
                  <a:gd name="connsiteX1562" fmla="*/ 30163 w 493713"/>
                  <a:gd name="connsiteY1562" fmla="*/ 52388 h 398463"/>
                  <a:gd name="connsiteX1563" fmla="*/ 30163 w 493713"/>
                  <a:gd name="connsiteY1563" fmla="*/ 50800 h 398463"/>
                  <a:gd name="connsiteX1564" fmla="*/ 31750 w 493713"/>
                  <a:gd name="connsiteY1564" fmla="*/ 50800 h 398463"/>
                  <a:gd name="connsiteX1565" fmla="*/ 30163 w 493713"/>
                  <a:gd name="connsiteY1565" fmla="*/ 47625 h 398463"/>
                  <a:gd name="connsiteX1566" fmla="*/ 30163 w 493713"/>
                  <a:gd name="connsiteY1566" fmla="*/ 46037 h 398463"/>
                  <a:gd name="connsiteX1567" fmla="*/ 30163 w 493713"/>
                  <a:gd name="connsiteY1567" fmla="*/ 42862 h 398463"/>
                  <a:gd name="connsiteX1568" fmla="*/ 31750 w 493713"/>
                  <a:gd name="connsiteY1568" fmla="*/ 41275 h 398463"/>
                  <a:gd name="connsiteX1569" fmla="*/ 30163 w 493713"/>
                  <a:gd name="connsiteY1569" fmla="*/ 41275 h 398463"/>
                  <a:gd name="connsiteX1570" fmla="*/ 30163 w 493713"/>
                  <a:gd name="connsiteY1570" fmla="*/ 39687 h 398463"/>
                  <a:gd name="connsiteX1571" fmla="*/ 31750 w 493713"/>
                  <a:gd name="connsiteY1571" fmla="*/ 39687 h 398463"/>
                  <a:gd name="connsiteX1572" fmla="*/ 34925 w 493713"/>
                  <a:gd name="connsiteY1572" fmla="*/ 39687 h 398463"/>
                  <a:gd name="connsiteX1573" fmla="*/ 31750 w 493713"/>
                  <a:gd name="connsiteY1573" fmla="*/ 36512 h 398463"/>
                  <a:gd name="connsiteX1574" fmla="*/ 34925 w 493713"/>
                  <a:gd name="connsiteY1574" fmla="*/ 36512 h 398463"/>
                  <a:gd name="connsiteX1575" fmla="*/ 36513 w 493713"/>
                  <a:gd name="connsiteY1575" fmla="*/ 34925 h 398463"/>
                  <a:gd name="connsiteX1576" fmla="*/ 36513 w 493713"/>
                  <a:gd name="connsiteY1576" fmla="*/ 31750 h 398463"/>
                  <a:gd name="connsiteX1577" fmla="*/ 38100 w 493713"/>
                  <a:gd name="connsiteY1577" fmla="*/ 31750 h 398463"/>
                  <a:gd name="connsiteX1578" fmla="*/ 38100 w 493713"/>
                  <a:gd name="connsiteY1578" fmla="*/ 34925 h 398463"/>
                  <a:gd name="connsiteX1579" fmla="*/ 41275 w 493713"/>
                  <a:gd name="connsiteY1579" fmla="*/ 34925 h 398463"/>
                  <a:gd name="connsiteX1580" fmla="*/ 41275 w 493713"/>
                  <a:gd name="connsiteY1580" fmla="*/ 31750 h 398463"/>
                  <a:gd name="connsiteX1581" fmla="*/ 42863 w 493713"/>
                  <a:gd name="connsiteY1581" fmla="*/ 31750 h 398463"/>
                  <a:gd name="connsiteX1582" fmla="*/ 42863 w 493713"/>
                  <a:gd name="connsiteY1582" fmla="*/ 30162 h 398463"/>
                  <a:gd name="connsiteX1583" fmla="*/ 42863 w 493713"/>
                  <a:gd name="connsiteY1583" fmla="*/ 26987 h 398463"/>
                  <a:gd name="connsiteX1584" fmla="*/ 46038 w 493713"/>
                  <a:gd name="connsiteY1584" fmla="*/ 26987 h 398463"/>
                  <a:gd name="connsiteX1585" fmla="*/ 47625 w 493713"/>
                  <a:gd name="connsiteY1585" fmla="*/ 26987 h 398463"/>
                  <a:gd name="connsiteX1586" fmla="*/ 50800 w 493713"/>
                  <a:gd name="connsiteY1586" fmla="*/ 30162 h 398463"/>
                  <a:gd name="connsiteX1587" fmla="*/ 50800 w 493713"/>
                  <a:gd name="connsiteY1587" fmla="*/ 26987 h 398463"/>
                  <a:gd name="connsiteX1588" fmla="*/ 52388 w 493713"/>
                  <a:gd name="connsiteY1588" fmla="*/ 25400 h 398463"/>
                  <a:gd name="connsiteX1589" fmla="*/ 53975 w 493713"/>
                  <a:gd name="connsiteY1589" fmla="*/ 25400 h 398463"/>
                  <a:gd name="connsiteX1590" fmla="*/ 57150 w 493713"/>
                  <a:gd name="connsiteY1590" fmla="*/ 23812 h 398463"/>
                  <a:gd name="connsiteX1591" fmla="*/ 57150 w 493713"/>
                  <a:gd name="connsiteY1591" fmla="*/ 20637 h 398463"/>
                  <a:gd name="connsiteX1592" fmla="*/ 58738 w 493713"/>
                  <a:gd name="connsiteY1592" fmla="*/ 20637 h 398463"/>
                  <a:gd name="connsiteX1593" fmla="*/ 58738 w 493713"/>
                  <a:gd name="connsiteY1593" fmla="*/ 23812 h 398463"/>
                  <a:gd name="connsiteX1594" fmla="*/ 58738 w 493713"/>
                  <a:gd name="connsiteY1594" fmla="*/ 25400 h 398463"/>
                  <a:gd name="connsiteX1595" fmla="*/ 61913 w 493713"/>
                  <a:gd name="connsiteY1595" fmla="*/ 25400 h 398463"/>
                  <a:gd name="connsiteX1596" fmla="*/ 63500 w 493713"/>
                  <a:gd name="connsiteY1596" fmla="*/ 23812 h 398463"/>
                  <a:gd name="connsiteX1597" fmla="*/ 61913 w 493713"/>
                  <a:gd name="connsiteY1597" fmla="*/ 20637 h 398463"/>
                  <a:gd name="connsiteX1598" fmla="*/ 63500 w 493713"/>
                  <a:gd name="connsiteY1598" fmla="*/ 19050 h 398463"/>
                  <a:gd name="connsiteX1599" fmla="*/ 65088 w 493713"/>
                  <a:gd name="connsiteY1599" fmla="*/ 19050 h 398463"/>
                  <a:gd name="connsiteX1600" fmla="*/ 68263 w 493713"/>
                  <a:gd name="connsiteY1600" fmla="*/ 19050 h 398463"/>
                  <a:gd name="connsiteX1601" fmla="*/ 68263 w 493713"/>
                  <a:gd name="connsiteY1601" fmla="*/ 20637 h 398463"/>
                  <a:gd name="connsiteX1602" fmla="*/ 69850 w 493713"/>
                  <a:gd name="connsiteY1602" fmla="*/ 20637 h 398463"/>
                  <a:gd name="connsiteX1603" fmla="*/ 69850 w 493713"/>
                  <a:gd name="connsiteY1603" fmla="*/ 19050 h 398463"/>
                  <a:gd name="connsiteX1604" fmla="*/ 69850 w 493713"/>
                  <a:gd name="connsiteY1604" fmla="*/ 15875 h 398463"/>
                  <a:gd name="connsiteX1605" fmla="*/ 73025 w 493713"/>
                  <a:gd name="connsiteY1605" fmla="*/ 14287 h 398463"/>
                  <a:gd name="connsiteX1606" fmla="*/ 73025 w 493713"/>
                  <a:gd name="connsiteY1606" fmla="*/ 15875 h 398463"/>
                  <a:gd name="connsiteX1607" fmla="*/ 73025 w 493713"/>
                  <a:gd name="connsiteY1607" fmla="*/ 19050 h 398463"/>
                  <a:gd name="connsiteX1608" fmla="*/ 74613 w 493713"/>
                  <a:gd name="connsiteY1608" fmla="*/ 19050 h 398463"/>
                  <a:gd name="connsiteX1609" fmla="*/ 74613 w 493713"/>
                  <a:gd name="connsiteY1609" fmla="*/ 15875 h 398463"/>
                  <a:gd name="connsiteX1610" fmla="*/ 77788 w 493713"/>
                  <a:gd name="connsiteY1610" fmla="*/ 15875 h 398463"/>
                  <a:gd name="connsiteX1611" fmla="*/ 79375 w 493713"/>
                  <a:gd name="connsiteY1611" fmla="*/ 14287 h 398463"/>
                  <a:gd name="connsiteX1612" fmla="*/ 79375 w 493713"/>
                  <a:gd name="connsiteY1612" fmla="*/ 11112 h 398463"/>
                  <a:gd name="connsiteX1613" fmla="*/ 80963 w 493713"/>
                  <a:gd name="connsiteY1613" fmla="*/ 9525 h 398463"/>
                  <a:gd name="connsiteX1614" fmla="*/ 84138 w 493713"/>
                  <a:gd name="connsiteY1614" fmla="*/ 9525 h 398463"/>
                  <a:gd name="connsiteX1615" fmla="*/ 85725 w 493713"/>
                  <a:gd name="connsiteY1615" fmla="*/ 9525 h 398463"/>
                  <a:gd name="connsiteX1616" fmla="*/ 88900 w 493713"/>
                  <a:gd name="connsiteY1616" fmla="*/ 9525 h 398463"/>
                  <a:gd name="connsiteX1617" fmla="*/ 90488 w 493713"/>
                  <a:gd name="connsiteY1617" fmla="*/ 9525 h 398463"/>
                  <a:gd name="connsiteX1618" fmla="*/ 90488 w 493713"/>
                  <a:gd name="connsiteY1618" fmla="*/ 11112 h 398463"/>
                  <a:gd name="connsiteX1619" fmla="*/ 93663 w 493713"/>
                  <a:gd name="connsiteY1619" fmla="*/ 9525 h 398463"/>
                  <a:gd name="connsiteX1620" fmla="*/ 95250 w 493713"/>
                  <a:gd name="connsiteY1620" fmla="*/ 9525 h 398463"/>
                  <a:gd name="connsiteX1621" fmla="*/ 96838 w 493713"/>
                  <a:gd name="connsiteY1621" fmla="*/ 9525 h 398463"/>
                  <a:gd name="connsiteX1622" fmla="*/ 100013 w 493713"/>
                  <a:gd name="connsiteY1622" fmla="*/ 9525 h 398463"/>
                  <a:gd name="connsiteX1623" fmla="*/ 100013 w 493713"/>
                  <a:gd name="connsiteY1623" fmla="*/ 7937 h 398463"/>
                  <a:gd name="connsiteX1624" fmla="*/ 101600 w 493713"/>
                  <a:gd name="connsiteY1624" fmla="*/ 4762 h 398463"/>
                  <a:gd name="connsiteX1625" fmla="*/ 104775 w 493713"/>
                  <a:gd name="connsiteY1625" fmla="*/ 3175 h 398463"/>
                  <a:gd name="connsiteX1626" fmla="*/ 106363 w 493713"/>
                  <a:gd name="connsiteY1626" fmla="*/ 3175 h 398463"/>
                  <a:gd name="connsiteX1627" fmla="*/ 109538 w 493713"/>
                  <a:gd name="connsiteY1627" fmla="*/ 3175 h 39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</a:cxnLst>
                <a:rect l="l" t="t" r="r" b="b"/>
                <a:pathLst>
                  <a:path w="493713" h="398463">
                    <a:moveTo>
                      <a:pt x="104775" y="371475"/>
                    </a:moveTo>
                    <a:lnTo>
                      <a:pt x="106363" y="371475"/>
                    </a:lnTo>
                    <a:lnTo>
                      <a:pt x="106363" y="373063"/>
                    </a:lnTo>
                    <a:close/>
                    <a:moveTo>
                      <a:pt x="187325" y="361950"/>
                    </a:moveTo>
                    <a:lnTo>
                      <a:pt x="190500" y="361950"/>
                    </a:lnTo>
                    <a:lnTo>
                      <a:pt x="187325" y="365125"/>
                    </a:lnTo>
                    <a:lnTo>
                      <a:pt x="185737" y="365125"/>
                    </a:lnTo>
                    <a:close/>
                    <a:moveTo>
                      <a:pt x="195262" y="346075"/>
                    </a:moveTo>
                    <a:lnTo>
                      <a:pt x="195262" y="349250"/>
                    </a:lnTo>
                    <a:lnTo>
                      <a:pt x="195262" y="350838"/>
                    </a:lnTo>
                    <a:lnTo>
                      <a:pt x="192087" y="350838"/>
                    </a:lnTo>
                    <a:lnTo>
                      <a:pt x="192087" y="349250"/>
                    </a:lnTo>
                    <a:close/>
                    <a:moveTo>
                      <a:pt x="200025" y="334963"/>
                    </a:moveTo>
                    <a:lnTo>
                      <a:pt x="200025" y="338138"/>
                    </a:lnTo>
                    <a:lnTo>
                      <a:pt x="196850" y="338138"/>
                    </a:lnTo>
                    <a:close/>
                    <a:moveTo>
                      <a:pt x="371475" y="322263"/>
                    </a:moveTo>
                    <a:lnTo>
                      <a:pt x="373063" y="322263"/>
                    </a:lnTo>
                    <a:lnTo>
                      <a:pt x="373063" y="325438"/>
                    </a:lnTo>
                    <a:lnTo>
                      <a:pt x="371475" y="323850"/>
                    </a:lnTo>
                    <a:close/>
                    <a:moveTo>
                      <a:pt x="190500" y="319088"/>
                    </a:moveTo>
                    <a:lnTo>
                      <a:pt x="190500" y="322263"/>
                    </a:lnTo>
                    <a:lnTo>
                      <a:pt x="187325" y="322263"/>
                    </a:lnTo>
                    <a:close/>
                    <a:moveTo>
                      <a:pt x="206375" y="319088"/>
                    </a:moveTo>
                    <a:lnTo>
                      <a:pt x="207963" y="319088"/>
                    </a:lnTo>
                    <a:lnTo>
                      <a:pt x="207963" y="322263"/>
                    </a:lnTo>
                    <a:lnTo>
                      <a:pt x="206375" y="322263"/>
                    </a:lnTo>
                    <a:close/>
                    <a:moveTo>
                      <a:pt x="384175" y="317500"/>
                    </a:moveTo>
                    <a:lnTo>
                      <a:pt x="387350" y="317500"/>
                    </a:lnTo>
                    <a:lnTo>
                      <a:pt x="387350" y="319088"/>
                    </a:lnTo>
                    <a:lnTo>
                      <a:pt x="384175" y="319088"/>
                    </a:lnTo>
                    <a:close/>
                    <a:moveTo>
                      <a:pt x="400050" y="309563"/>
                    </a:moveTo>
                    <a:lnTo>
                      <a:pt x="403225" y="309563"/>
                    </a:lnTo>
                    <a:lnTo>
                      <a:pt x="400050" y="312738"/>
                    </a:lnTo>
                    <a:lnTo>
                      <a:pt x="398462" y="312738"/>
                    </a:lnTo>
                    <a:close/>
                    <a:moveTo>
                      <a:pt x="61913" y="301625"/>
                    </a:moveTo>
                    <a:lnTo>
                      <a:pt x="63500" y="301625"/>
                    </a:lnTo>
                    <a:lnTo>
                      <a:pt x="63500" y="306388"/>
                    </a:lnTo>
                    <a:lnTo>
                      <a:pt x="61913" y="303213"/>
                    </a:lnTo>
                    <a:close/>
                    <a:moveTo>
                      <a:pt x="57150" y="296863"/>
                    </a:moveTo>
                    <a:lnTo>
                      <a:pt x="58738" y="296863"/>
                    </a:lnTo>
                    <a:lnTo>
                      <a:pt x="61913" y="296863"/>
                    </a:lnTo>
                    <a:lnTo>
                      <a:pt x="61913" y="298451"/>
                    </a:lnTo>
                    <a:lnTo>
                      <a:pt x="58738" y="301626"/>
                    </a:lnTo>
                    <a:lnTo>
                      <a:pt x="57150" y="301626"/>
                    </a:lnTo>
                    <a:lnTo>
                      <a:pt x="57150" y="298451"/>
                    </a:lnTo>
                    <a:close/>
                    <a:moveTo>
                      <a:pt x="414337" y="285750"/>
                    </a:moveTo>
                    <a:lnTo>
                      <a:pt x="414337" y="287338"/>
                    </a:lnTo>
                    <a:lnTo>
                      <a:pt x="411162" y="287338"/>
                    </a:lnTo>
                    <a:close/>
                    <a:moveTo>
                      <a:pt x="57150" y="285750"/>
                    </a:moveTo>
                    <a:lnTo>
                      <a:pt x="58738" y="285750"/>
                    </a:lnTo>
                    <a:lnTo>
                      <a:pt x="58738" y="287337"/>
                    </a:lnTo>
                    <a:lnTo>
                      <a:pt x="58738" y="290512"/>
                    </a:lnTo>
                    <a:lnTo>
                      <a:pt x="57150" y="290512"/>
                    </a:lnTo>
                    <a:lnTo>
                      <a:pt x="53975" y="292100"/>
                    </a:lnTo>
                    <a:lnTo>
                      <a:pt x="53975" y="290512"/>
                    </a:lnTo>
                    <a:lnTo>
                      <a:pt x="57150" y="287337"/>
                    </a:lnTo>
                    <a:close/>
                    <a:moveTo>
                      <a:pt x="65088" y="280988"/>
                    </a:moveTo>
                    <a:lnTo>
                      <a:pt x="65088" y="282576"/>
                    </a:lnTo>
                    <a:lnTo>
                      <a:pt x="63500" y="282576"/>
                    </a:lnTo>
                    <a:close/>
                    <a:moveTo>
                      <a:pt x="65088" y="279400"/>
                    </a:moveTo>
                    <a:lnTo>
                      <a:pt x="68263" y="279400"/>
                    </a:lnTo>
                    <a:lnTo>
                      <a:pt x="68263" y="280988"/>
                    </a:lnTo>
                    <a:lnTo>
                      <a:pt x="65088" y="280988"/>
                    </a:lnTo>
                    <a:close/>
                    <a:moveTo>
                      <a:pt x="53975" y="276225"/>
                    </a:moveTo>
                    <a:lnTo>
                      <a:pt x="57150" y="276225"/>
                    </a:lnTo>
                    <a:lnTo>
                      <a:pt x="57150" y="279400"/>
                    </a:lnTo>
                    <a:lnTo>
                      <a:pt x="57150" y="280987"/>
                    </a:lnTo>
                    <a:lnTo>
                      <a:pt x="57150" y="282575"/>
                    </a:lnTo>
                    <a:lnTo>
                      <a:pt x="53975" y="280987"/>
                    </a:lnTo>
                    <a:lnTo>
                      <a:pt x="53975" y="279400"/>
                    </a:lnTo>
                    <a:close/>
                    <a:moveTo>
                      <a:pt x="415925" y="247650"/>
                    </a:moveTo>
                    <a:lnTo>
                      <a:pt x="419100" y="247650"/>
                    </a:lnTo>
                    <a:lnTo>
                      <a:pt x="415925" y="249238"/>
                    </a:lnTo>
                    <a:close/>
                    <a:moveTo>
                      <a:pt x="63500" y="215900"/>
                    </a:moveTo>
                    <a:lnTo>
                      <a:pt x="63500" y="217488"/>
                    </a:lnTo>
                    <a:lnTo>
                      <a:pt x="61913" y="217488"/>
                    </a:lnTo>
                    <a:close/>
                    <a:moveTo>
                      <a:pt x="42863" y="195263"/>
                    </a:moveTo>
                    <a:lnTo>
                      <a:pt x="46038" y="195263"/>
                    </a:lnTo>
                    <a:lnTo>
                      <a:pt x="42863" y="196850"/>
                    </a:lnTo>
                    <a:lnTo>
                      <a:pt x="38100" y="201613"/>
                    </a:lnTo>
                    <a:lnTo>
                      <a:pt x="38100" y="200025"/>
                    </a:lnTo>
                    <a:lnTo>
                      <a:pt x="41275" y="196850"/>
                    </a:lnTo>
                    <a:close/>
                    <a:moveTo>
                      <a:pt x="22225" y="173038"/>
                    </a:moveTo>
                    <a:lnTo>
                      <a:pt x="25400" y="173038"/>
                    </a:lnTo>
                    <a:lnTo>
                      <a:pt x="26988" y="173038"/>
                    </a:lnTo>
                    <a:lnTo>
                      <a:pt x="25400" y="174625"/>
                    </a:lnTo>
                    <a:lnTo>
                      <a:pt x="25400" y="176213"/>
                    </a:lnTo>
                    <a:lnTo>
                      <a:pt x="25400" y="179388"/>
                    </a:lnTo>
                    <a:lnTo>
                      <a:pt x="22225" y="179388"/>
                    </a:lnTo>
                    <a:lnTo>
                      <a:pt x="22225" y="176213"/>
                    </a:lnTo>
                    <a:lnTo>
                      <a:pt x="22225" y="174625"/>
                    </a:lnTo>
                    <a:close/>
                    <a:moveTo>
                      <a:pt x="31750" y="168275"/>
                    </a:moveTo>
                    <a:lnTo>
                      <a:pt x="34925" y="168275"/>
                    </a:lnTo>
                    <a:lnTo>
                      <a:pt x="34925" y="169863"/>
                    </a:lnTo>
                    <a:lnTo>
                      <a:pt x="31750" y="169863"/>
                    </a:lnTo>
                    <a:close/>
                    <a:moveTo>
                      <a:pt x="25400" y="168275"/>
                    </a:moveTo>
                    <a:lnTo>
                      <a:pt x="26988" y="168275"/>
                    </a:lnTo>
                    <a:lnTo>
                      <a:pt x="30163" y="168275"/>
                    </a:lnTo>
                    <a:lnTo>
                      <a:pt x="26988" y="169863"/>
                    </a:lnTo>
                    <a:lnTo>
                      <a:pt x="30163" y="169863"/>
                    </a:lnTo>
                    <a:lnTo>
                      <a:pt x="30163" y="173038"/>
                    </a:lnTo>
                    <a:lnTo>
                      <a:pt x="26988" y="173038"/>
                    </a:lnTo>
                    <a:lnTo>
                      <a:pt x="25400" y="169863"/>
                    </a:lnTo>
                    <a:close/>
                    <a:moveTo>
                      <a:pt x="22224" y="163513"/>
                    </a:moveTo>
                    <a:lnTo>
                      <a:pt x="25400" y="163513"/>
                    </a:lnTo>
                    <a:lnTo>
                      <a:pt x="25400" y="165100"/>
                    </a:lnTo>
                    <a:lnTo>
                      <a:pt x="22224" y="168275"/>
                    </a:lnTo>
                    <a:lnTo>
                      <a:pt x="20637" y="173038"/>
                    </a:lnTo>
                    <a:lnTo>
                      <a:pt x="19050" y="174625"/>
                    </a:lnTo>
                    <a:lnTo>
                      <a:pt x="15874" y="174625"/>
                    </a:lnTo>
                    <a:lnTo>
                      <a:pt x="15874" y="176213"/>
                    </a:lnTo>
                    <a:lnTo>
                      <a:pt x="14287" y="179388"/>
                    </a:lnTo>
                    <a:lnTo>
                      <a:pt x="14287" y="176213"/>
                    </a:lnTo>
                    <a:lnTo>
                      <a:pt x="14287" y="174625"/>
                    </a:lnTo>
                    <a:lnTo>
                      <a:pt x="14287" y="173038"/>
                    </a:lnTo>
                    <a:lnTo>
                      <a:pt x="15874" y="173038"/>
                    </a:lnTo>
                    <a:lnTo>
                      <a:pt x="19050" y="173038"/>
                    </a:lnTo>
                    <a:lnTo>
                      <a:pt x="19050" y="169863"/>
                    </a:lnTo>
                    <a:lnTo>
                      <a:pt x="19050" y="168275"/>
                    </a:lnTo>
                    <a:lnTo>
                      <a:pt x="20637" y="168275"/>
                    </a:lnTo>
                    <a:lnTo>
                      <a:pt x="20637" y="165100"/>
                    </a:lnTo>
                    <a:close/>
                    <a:moveTo>
                      <a:pt x="38100" y="157163"/>
                    </a:moveTo>
                    <a:lnTo>
                      <a:pt x="38100" y="158751"/>
                    </a:lnTo>
                    <a:lnTo>
                      <a:pt x="41275" y="158751"/>
                    </a:lnTo>
                    <a:lnTo>
                      <a:pt x="41275" y="160338"/>
                    </a:lnTo>
                    <a:lnTo>
                      <a:pt x="46038" y="160338"/>
                    </a:lnTo>
                    <a:lnTo>
                      <a:pt x="47625" y="160338"/>
                    </a:lnTo>
                    <a:lnTo>
                      <a:pt x="47625" y="163513"/>
                    </a:lnTo>
                    <a:lnTo>
                      <a:pt x="46038" y="163513"/>
                    </a:lnTo>
                    <a:lnTo>
                      <a:pt x="42862" y="163513"/>
                    </a:lnTo>
                    <a:lnTo>
                      <a:pt x="41275" y="163513"/>
                    </a:lnTo>
                    <a:lnTo>
                      <a:pt x="38100" y="165101"/>
                    </a:lnTo>
                    <a:lnTo>
                      <a:pt x="38100" y="163513"/>
                    </a:lnTo>
                    <a:lnTo>
                      <a:pt x="36512" y="163513"/>
                    </a:lnTo>
                    <a:lnTo>
                      <a:pt x="34925" y="160338"/>
                    </a:lnTo>
                    <a:close/>
                    <a:moveTo>
                      <a:pt x="9525" y="153988"/>
                    </a:moveTo>
                    <a:lnTo>
                      <a:pt x="9525" y="158751"/>
                    </a:lnTo>
                    <a:lnTo>
                      <a:pt x="6350" y="158751"/>
                    </a:lnTo>
                    <a:lnTo>
                      <a:pt x="6350" y="157163"/>
                    </a:lnTo>
                    <a:close/>
                    <a:moveTo>
                      <a:pt x="36512" y="147638"/>
                    </a:moveTo>
                    <a:lnTo>
                      <a:pt x="38100" y="147638"/>
                    </a:lnTo>
                    <a:lnTo>
                      <a:pt x="38100" y="149225"/>
                    </a:lnTo>
                    <a:lnTo>
                      <a:pt x="36512" y="152400"/>
                    </a:lnTo>
                    <a:lnTo>
                      <a:pt x="34924" y="153988"/>
                    </a:lnTo>
                    <a:lnTo>
                      <a:pt x="31750" y="158750"/>
                    </a:lnTo>
                    <a:lnTo>
                      <a:pt x="30162" y="160338"/>
                    </a:lnTo>
                    <a:lnTo>
                      <a:pt x="26987" y="163513"/>
                    </a:lnTo>
                    <a:lnTo>
                      <a:pt x="25400" y="163513"/>
                    </a:lnTo>
                    <a:lnTo>
                      <a:pt x="25400" y="160338"/>
                    </a:lnTo>
                    <a:lnTo>
                      <a:pt x="25400" y="158750"/>
                    </a:lnTo>
                    <a:lnTo>
                      <a:pt x="26987" y="157163"/>
                    </a:lnTo>
                    <a:lnTo>
                      <a:pt x="30162" y="153988"/>
                    </a:lnTo>
                    <a:lnTo>
                      <a:pt x="31750" y="153988"/>
                    </a:lnTo>
                    <a:lnTo>
                      <a:pt x="34924" y="152400"/>
                    </a:lnTo>
                    <a:lnTo>
                      <a:pt x="34924" y="149225"/>
                    </a:lnTo>
                    <a:lnTo>
                      <a:pt x="36512" y="149225"/>
                    </a:lnTo>
                    <a:close/>
                    <a:moveTo>
                      <a:pt x="450850" y="144463"/>
                    </a:moveTo>
                    <a:lnTo>
                      <a:pt x="450850" y="147638"/>
                    </a:lnTo>
                    <a:lnTo>
                      <a:pt x="450850" y="149226"/>
                    </a:lnTo>
                    <a:lnTo>
                      <a:pt x="447675" y="149226"/>
                    </a:lnTo>
                    <a:lnTo>
                      <a:pt x="447675" y="147638"/>
                    </a:lnTo>
                    <a:close/>
                    <a:moveTo>
                      <a:pt x="53974" y="144463"/>
                    </a:moveTo>
                    <a:lnTo>
                      <a:pt x="57150" y="144463"/>
                    </a:lnTo>
                    <a:lnTo>
                      <a:pt x="58737" y="144463"/>
                    </a:lnTo>
                    <a:lnTo>
                      <a:pt x="58737" y="147638"/>
                    </a:lnTo>
                    <a:lnTo>
                      <a:pt x="57150" y="147638"/>
                    </a:lnTo>
                    <a:lnTo>
                      <a:pt x="57150" y="149226"/>
                    </a:lnTo>
                    <a:lnTo>
                      <a:pt x="53974" y="149226"/>
                    </a:lnTo>
                    <a:lnTo>
                      <a:pt x="53974" y="152401"/>
                    </a:lnTo>
                    <a:lnTo>
                      <a:pt x="53974" y="153988"/>
                    </a:lnTo>
                    <a:lnTo>
                      <a:pt x="52387" y="157163"/>
                    </a:lnTo>
                    <a:lnTo>
                      <a:pt x="50800" y="157163"/>
                    </a:lnTo>
                    <a:lnTo>
                      <a:pt x="50800" y="158751"/>
                    </a:lnTo>
                    <a:lnTo>
                      <a:pt x="47624" y="158751"/>
                    </a:lnTo>
                    <a:lnTo>
                      <a:pt x="46037" y="158751"/>
                    </a:lnTo>
                    <a:lnTo>
                      <a:pt x="46037" y="157163"/>
                    </a:lnTo>
                    <a:lnTo>
                      <a:pt x="46037" y="153988"/>
                    </a:lnTo>
                    <a:lnTo>
                      <a:pt x="47624" y="152401"/>
                    </a:lnTo>
                    <a:lnTo>
                      <a:pt x="50800" y="152401"/>
                    </a:lnTo>
                    <a:lnTo>
                      <a:pt x="50800" y="149226"/>
                    </a:lnTo>
                    <a:lnTo>
                      <a:pt x="52387" y="147638"/>
                    </a:lnTo>
                    <a:close/>
                    <a:moveTo>
                      <a:pt x="14287" y="144463"/>
                    </a:moveTo>
                    <a:lnTo>
                      <a:pt x="15875" y="144463"/>
                    </a:lnTo>
                    <a:lnTo>
                      <a:pt x="15875" y="147638"/>
                    </a:lnTo>
                    <a:lnTo>
                      <a:pt x="14287" y="147638"/>
                    </a:lnTo>
                    <a:close/>
                    <a:moveTo>
                      <a:pt x="450850" y="142875"/>
                    </a:moveTo>
                    <a:lnTo>
                      <a:pt x="452438" y="142875"/>
                    </a:lnTo>
                    <a:lnTo>
                      <a:pt x="452438" y="144463"/>
                    </a:lnTo>
                    <a:lnTo>
                      <a:pt x="450850" y="144463"/>
                    </a:lnTo>
                    <a:close/>
                    <a:moveTo>
                      <a:pt x="423862" y="142875"/>
                    </a:moveTo>
                    <a:lnTo>
                      <a:pt x="425450" y="144463"/>
                    </a:lnTo>
                    <a:lnTo>
                      <a:pt x="425450" y="147638"/>
                    </a:lnTo>
                    <a:lnTo>
                      <a:pt x="423862" y="147638"/>
                    </a:lnTo>
                    <a:lnTo>
                      <a:pt x="420688" y="147638"/>
                    </a:lnTo>
                    <a:lnTo>
                      <a:pt x="419100" y="144463"/>
                    </a:lnTo>
                    <a:lnTo>
                      <a:pt x="420688" y="144463"/>
                    </a:lnTo>
                    <a:lnTo>
                      <a:pt x="423862" y="144463"/>
                    </a:lnTo>
                    <a:close/>
                    <a:moveTo>
                      <a:pt x="52387" y="141288"/>
                    </a:moveTo>
                    <a:lnTo>
                      <a:pt x="53975" y="141288"/>
                    </a:lnTo>
                    <a:lnTo>
                      <a:pt x="57150" y="141288"/>
                    </a:lnTo>
                    <a:lnTo>
                      <a:pt x="57150" y="142876"/>
                    </a:lnTo>
                    <a:lnTo>
                      <a:pt x="53975" y="142876"/>
                    </a:lnTo>
                    <a:lnTo>
                      <a:pt x="52387" y="142876"/>
                    </a:lnTo>
                    <a:close/>
                    <a:moveTo>
                      <a:pt x="50800" y="136525"/>
                    </a:moveTo>
                    <a:lnTo>
                      <a:pt x="50800" y="138112"/>
                    </a:lnTo>
                    <a:lnTo>
                      <a:pt x="42862" y="142875"/>
                    </a:lnTo>
                    <a:lnTo>
                      <a:pt x="38100" y="147638"/>
                    </a:lnTo>
                    <a:lnTo>
                      <a:pt x="38100" y="144463"/>
                    </a:lnTo>
                    <a:lnTo>
                      <a:pt x="38100" y="142875"/>
                    </a:lnTo>
                    <a:lnTo>
                      <a:pt x="41274" y="142875"/>
                    </a:lnTo>
                    <a:lnTo>
                      <a:pt x="41274" y="141288"/>
                    </a:lnTo>
                    <a:lnTo>
                      <a:pt x="42862" y="141288"/>
                    </a:lnTo>
                    <a:lnTo>
                      <a:pt x="42862" y="138112"/>
                    </a:lnTo>
                    <a:lnTo>
                      <a:pt x="46037" y="138112"/>
                    </a:lnTo>
                    <a:lnTo>
                      <a:pt x="47624" y="138112"/>
                    </a:lnTo>
                    <a:close/>
                    <a:moveTo>
                      <a:pt x="53975" y="131763"/>
                    </a:moveTo>
                    <a:lnTo>
                      <a:pt x="57150" y="131763"/>
                    </a:lnTo>
                    <a:lnTo>
                      <a:pt x="57150" y="133351"/>
                    </a:lnTo>
                    <a:lnTo>
                      <a:pt x="57150" y="136526"/>
                    </a:lnTo>
                    <a:lnTo>
                      <a:pt x="53975" y="136526"/>
                    </a:lnTo>
                    <a:lnTo>
                      <a:pt x="53975" y="133351"/>
                    </a:lnTo>
                    <a:lnTo>
                      <a:pt x="52387" y="133351"/>
                    </a:lnTo>
                    <a:close/>
                    <a:moveTo>
                      <a:pt x="452437" y="131762"/>
                    </a:moveTo>
                    <a:lnTo>
                      <a:pt x="455612" y="131762"/>
                    </a:lnTo>
                    <a:lnTo>
                      <a:pt x="455612" y="133350"/>
                    </a:lnTo>
                    <a:lnTo>
                      <a:pt x="455612" y="136525"/>
                    </a:lnTo>
                    <a:lnTo>
                      <a:pt x="452437" y="136525"/>
                    </a:lnTo>
                    <a:lnTo>
                      <a:pt x="452437" y="133350"/>
                    </a:lnTo>
                    <a:close/>
                    <a:moveTo>
                      <a:pt x="415925" y="127000"/>
                    </a:moveTo>
                    <a:lnTo>
                      <a:pt x="419100" y="127000"/>
                    </a:lnTo>
                    <a:lnTo>
                      <a:pt x="419100" y="130175"/>
                    </a:lnTo>
                    <a:lnTo>
                      <a:pt x="415925" y="130175"/>
                    </a:lnTo>
                    <a:close/>
                    <a:moveTo>
                      <a:pt x="31750" y="125413"/>
                    </a:moveTo>
                    <a:lnTo>
                      <a:pt x="34925" y="125413"/>
                    </a:lnTo>
                    <a:lnTo>
                      <a:pt x="34925" y="127000"/>
                    </a:lnTo>
                    <a:lnTo>
                      <a:pt x="31750" y="127000"/>
                    </a:lnTo>
                    <a:close/>
                    <a:moveTo>
                      <a:pt x="63500" y="122238"/>
                    </a:moveTo>
                    <a:lnTo>
                      <a:pt x="65087" y="122238"/>
                    </a:lnTo>
                    <a:lnTo>
                      <a:pt x="63500" y="125413"/>
                    </a:lnTo>
                    <a:lnTo>
                      <a:pt x="61912" y="127001"/>
                    </a:lnTo>
                    <a:lnTo>
                      <a:pt x="61912" y="125413"/>
                    </a:lnTo>
                    <a:close/>
                    <a:moveTo>
                      <a:pt x="420688" y="122238"/>
                    </a:moveTo>
                    <a:lnTo>
                      <a:pt x="423863" y="122238"/>
                    </a:lnTo>
                    <a:lnTo>
                      <a:pt x="425450" y="122238"/>
                    </a:lnTo>
                    <a:lnTo>
                      <a:pt x="425450" y="125413"/>
                    </a:lnTo>
                    <a:lnTo>
                      <a:pt x="423863" y="127000"/>
                    </a:lnTo>
                    <a:lnTo>
                      <a:pt x="420688" y="127000"/>
                    </a:lnTo>
                    <a:lnTo>
                      <a:pt x="419100" y="125413"/>
                    </a:lnTo>
                    <a:lnTo>
                      <a:pt x="420688" y="125413"/>
                    </a:lnTo>
                    <a:close/>
                    <a:moveTo>
                      <a:pt x="473074" y="120650"/>
                    </a:moveTo>
                    <a:lnTo>
                      <a:pt x="473074" y="122237"/>
                    </a:lnTo>
                    <a:lnTo>
                      <a:pt x="474662" y="122237"/>
                    </a:lnTo>
                    <a:lnTo>
                      <a:pt x="474662" y="120650"/>
                    </a:lnTo>
                    <a:lnTo>
                      <a:pt x="479424" y="120650"/>
                    </a:lnTo>
                    <a:lnTo>
                      <a:pt x="482600" y="120650"/>
                    </a:lnTo>
                    <a:lnTo>
                      <a:pt x="482600" y="122237"/>
                    </a:lnTo>
                    <a:lnTo>
                      <a:pt x="479424" y="125412"/>
                    </a:lnTo>
                    <a:lnTo>
                      <a:pt x="479424" y="130175"/>
                    </a:lnTo>
                    <a:lnTo>
                      <a:pt x="477837" y="131762"/>
                    </a:lnTo>
                    <a:lnTo>
                      <a:pt x="482600" y="133350"/>
                    </a:lnTo>
                    <a:lnTo>
                      <a:pt x="484187" y="136525"/>
                    </a:lnTo>
                    <a:lnTo>
                      <a:pt x="482600" y="136525"/>
                    </a:lnTo>
                    <a:lnTo>
                      <a:pt x="479424" y="136525"/>
                    </a:lnTo>
                    <a:lnTo>
                      <a:pt x="477837" y="136525"/>
                    </a:lnTo>
                    <a:lnTo>
                      <a:pt x="474662" y="136525"/>
                    </a:lnTo>
                    <a:lnTo>
                      <a:pt x="473074" y="133350"/>
                    </a:lnTo>
                    <a:lnTo>
                      <a:pt x="471487" y="133350"/>
                    </a:lnTo>
                    <a:lnTo>
                      <a:pt x="468312" y="133350"/>
                    </a:lnTo>
                    <a:lnTo>
                      <a:pt x="471487" y="131762"/>
                    </a:lnTo>
                    <a:lnTo>
                      <a:pt x="471487" y="130175"/>
                    </a:lnTo>
                    <a:lnTo>
                      <a:pt x="471487" y="127000"/>
                    </a:lnTo>
                    <a:lnTo>
                      <a:pt x="471487" y="125412"/>
                    </a:lnTo>
                    <a:lnTo>
                      <a:pt x="471487" y="122237"/>
                    </a:lnTo>
                    <a:close/>
                    <a:moveTo>
                      <a:pt x="85725" y="111125"/>
                    </a:moveTo>
                    <a:lnTo>
                      <a:pt x="85725" y="114300"/>
                    </a:lnTo>
                    <a:lnTo>
                      <a:pt x="84138" y="114300"/>
                    </a:lnTo>
                    <a:close/>
                    <a:moveTo>
                      <a:pt x="409575" y="109538"/>
                    </a:moveTo>
                    <a:lnTo>
                      <a:pt x="411163" y="109538"/>
                    </a:lnTo>
                    <a:lnTo>
                      <a:pt x="411163" y="111126"/>
                    </a:lnTo>
                    <a:close/>
                    <a:moveTo>
                      <a:pt x="106363" y="109538"/>
                    </a:moveTo>
                    <a:lnTo>
                      <a:pt x="109538" y="109538"/>
                    </a:lnTo>
                    <a:lnTo>
                      <a:pt x="109538" y="111126"/>
                    </a:lnTo>
                    <a:lnTo>
                      <a:pt x="106363" y="111126"/>
                    </a:lnTo>
                    <a:close/>
                    <a:moveTo>
                      <a:pt x="407987" y="106363"/>
                    </a:moveTo>
                    <a:lnTo>
                      <a:pt x="409575" y="106363"/>
                    </a:lnTo>
                    <a:lnTo>
                      <a:pt x="409575" y="109538"/>
                    </a:lnTo>
                    <a:lnTo>
                      <a:pt x="407987" y="109538"/>
                    </a:lnTo>
                    <a:close/>
                    <a:moveTo>
                      <a:pt x="57150" y="106363"/>
                    </a:moveTo>
                    <a:lnTo>
                      <a:pt x="58738" y="106363"/>
                    </a:lnTo>
                    <a:lnTo>
                      <a:pt x="58738" y="109538"/>
                    </a:lnTo>
                    <a:lnTo>
                      <a:pt x="57150" y="109538"/>
                    </a:lnTo>
                    <a:close/>
                    <a:moveTo>
                      <a:pt x="112713" y="104775"/>
                    </a:moveTo>
                    <a:lnTo>
                      <a:pt x="115888" y="106363"/>
                    </a:lnTo>
                    <a:lnTo>
                      <a:pt x="112713" y="106363"/>
                    </a:lnTo>
                    <a:lnTo>
                      <a:pt x="111125" y="106363"/>
                    </a:lnTo>
                    <a:close/>
                    <a:moveTo>
                      <a:pt x="112713" y="101600"/>
                    </a:moveTo>
                    <a:lnTo>
                      <a:pt x="115888" y="101600"/>
                    </a:lnTo>
                    <a:lnTo>
                      <a:pt x="115888" y="104775"/>
                    </a:lnTo>
                    <a:lnTo>
                      <a:pt x="112713" y="104775"/>
                    </a:lnTo>
                    <a:close/>
                    <a:moveTo>
                      <a:pt x="111125" y="93663"/>
                    </a:moveTo>
                    <a:lnTo>
                      <a:pt x="112712" y="95250"/>
                    </a:lnTo>
                    <a:lnTo>
                      <a:pt x="111125" y="98425"/>
                    </a:lnTo>
                    <a:lnTo>
                      <a:pt x="111125" y="95250"/>
                    </a:lnTo>
                    <a:close/>
                    <a:moveTo>
                      <a:pt x="106362" y="93663"/>
                    </a:moveTo>
                    <a:lnTo>
                      <a:pt x="109537" y="93663"/>
                    </a:lnTo>
                    <a:lnTo>
                      <a:pt x="106362" y="95251"/>
                    </a:lnTo>
                    <a:close/>
                    <a:moveTo>
                      <a:pt x="104774" y="88900"/>
                    </a:moveTo>
                    <a:lnTo>
                      <a:pt x="106362" y="88900"/>
                    </a:lnTo>
                    <a:lnTo>
                      <a:pt x="104774" y="90488"/>
                    </a:lnTo>
                    <a:lnTo>
                      <a:pt x="104774" y="93663"/>
                    </a:lnTo>
                    <a:lnTo>
                      <a:pt x="101600" y="93663"/>
                    </a:lnTo>
                    <a:lnTo>
                      <a:pt x="100012" y="93663"/>
                    </a:lnTo>
                    <a:lnTo>
                      <a:pt x="100012" y="90488"/>
                    </a:lnTo>
                    <a:lnTo>
                      <a:pt x="101600" y="90488"/>
                    </a:lnTo>
                    <a:close/>
                    <a:moveTo>
                      <a:pt x="100012" y="88900"/>
                    </a:moveTo>
                    <a:lnTo>
                      <a:pt x="100012" y="90488"/>
                    </a:lnTo>
                    <a:lnTo>
                      <a:pt x="96837" y="90488"/>
                    </a:lnTo>
                    <a:close/>
                    <a:moveTo>
                      <a:pt x="112712" y="85725"/>
                    </a:moveTo>
                    <a:lnTo>
                      <a:pt x="115887" y="88900"/>
                    </a:lnTo>
                    <a:lnTo>
                      <a:pt x="115887" y="90488"/>
                    </a:lnTo>
                    <a:lnTo>
                      <a:pt x="112712" y="90488"/>
                    </a:lnTo>
                    <a:lnTo>
                      <a:pt x="112712" y="88900"/>
                    </a:lnTo>
                    <a:close/>
                    <a:moveTo>
                      <a:pt x="95250" y="85725"/>
                    </a:moveTo>
                    <a:lnTo>
                      <a:pt x="96837" y="85725"/>
                    </a:lnTo>
                    <a:lnTo>
                      <a:pt x="96837" y="88900"/>
                    </a:lnTo>
                    <a:lnTo>
                      <a:pt x="95250" y="90488"/>
                    </a:lnTo>
                    <a:lnTo>
                      <a:pt x="95250" y="93663"/>
                    </a:lnTo>
                    <a:lnTo>
                      <a:pt x="93662" y="93663"/>
                    </a:lnTo>
                    <a:lnTo>
                      <a:pt x="93662" y="90488"/>
                    </a:lnTo>
                    <a:lnTo>
                      <a:pt x="93662" y="88900"/>
                    </a:lnTo>
                    <a:close/>
                    <a:moveTo>
                      <a:pt x="120650" y="84138"/>
                    </a:moveTo>
                    <a:lnTo>
                      <a:pt x="122237" y="84138"/>
                    </a:lnTo>
                    <a:lnTo>
                      <a:pt x="125412" y="84138"/>
                    </a:lnTo>
                    <a:lnTo>
                      <a:pt x="125412" y="88900"/>
                    </a:lnTo>
                    <a:lnTo>
                      <a:pt x="125412" y="90488"/>
                    </a:lnTo>
                    <a:lnTo>
                      <a:pt x="127000" y="88900"/>
                    </a:lnTo>
                    <a:lnTo>
                      <a:pt x="128587" y="88900"/>
                    </a:lnTo>
                    <a:lnTo>
                      <a:pt x="131762" y="88900"/>
                    </a:lnTo>
                    <a:lnTo>
                      <a:pt x="133350" y="88900"/>
                    </a:lnTo>
                    <a:lnTo>
                      <a:pt x="133350" y="90488"/>
                    </a:lnTo>
                    <a:lnTo>
                      <a:pt x="133350" y="93663"/>
                    </a:lnTo>
                    <a:lnTo>
                      <a:pt x="131762" y="93663"/>
                    </a:lnTo>
                    <a:lnTo>
                      <a:pt x="131762" y="95250"/>
                    </a:lnTo>
                    <a:lnTo>
                      <a:pt x="128587" y="95250"/>
                    </a:lnTo>
                    <a:lnTo>
                      <a:pt x="128587" y="93663"/>
                    </a:lnTo>
                    <a:lnTo>
                      <a:pt x="127000" y="93663"/>
                    </a:lnTo>
                    <a:lnTo>
                      <a:pt x="128587" y="95250"/>
                    </a:lnTo>
                    <a:lnTo>
                      <a:pt x="131762" y="98425"/>
                    </a:lnTo>
                    <a:lnTo>
                      <a:pt x="131762" y="100013"/>
                    </a:lnTo>
                    <a:lnTo>
                      <a:pt x="128587" y="98425"/>
                    </a:lnTo>
                    <a:lnTo>
                      <a:pt x="127000" y="98425"/>
                    </a:lnTo>
                    <a:lnTo>
                      <a:pt x="127000" y="95250"/>
                    </a:lnTo>
                    <a:lnTo>
                      <a:pt x="125412" y="95250"/>
                    </a:lnTo>
                    <a:lnTo>
                      <a:pt x="122238" y="98425"/>
                    </a:lnTo>
                    <a:lnTo>
                      <a:pt x="122238" y="100012"/>
                    </a:lnTo>
                    <a:lnTo>
                      <a:pt x="122238" y="100013"/>
                    </a:lnTo>
                    <a:lnTo>
                      <a:pt x="122238" y="101600"/>
                    </a:lnTo>
                    <a:lnTo>
                      <a:pt x="120650" y="101600"/>
                    </a:lnTo>
                    <a:lnTo>
                      <a:pt x="120650" y="100013"/>
                    </a:lnTo>
                    <a:lnTo>
                      <a:pt x="120650" y="100012"/>
                    </a:lnTo>
                    <a:lnTo>
                      <a:pt x="120650" y="98425"/>
                    </a:lnTo>
                    <a:lnTo>
                      <a:pt x="122237" y="98425"/>
                    </a:lnTo>
                    <a:lnTo>
                      <a:pt x="122237" y="95250"/>
                    </a:lnTo>
                    <a:lnTo>
                      <a:pt x="120650" y="95250"/>
                    </a:lnTo>
                    <a:lnTo>
                      <a:pt x="120650" y="93663"/>
                    </a:lnTo>
                    <a:lnTo>
                      <a:pt x="117475" y="93663"/>
                    </a:lnTo>
                    <a:lnTo>
                      <a:pt x="120650" y="90488"/>
                    </a:lnTo>
                    <a:lnTo>
                      <a:pt x="117475" y="90488"/>
                    </a:lnTo>
                    <a:lnTo>
                      <a:pt x="117475" y="88900"/>
                    </a:lnTo>
                    <a:lnTo>
                      <a:pt x="117475" y="85725"/>
                    </a:lnTo>
                    <a:lnTo>
                      <a:pt x="120650" y="88900"/>
                    </a:lnTo>
                    <a:lnTo>
                      <a:pt x="120650" y="88900"/>
                    </a:lnTo>
                    <a:lnTo>
                      <a:pt x="120650" y="85725"/>
                    </a:lnTo>
                    <a:close/>
                    <a:moveTo>
                      <a:pt x="131762" y="79375"/>
                    </a:moveTo>
                    <a:lnTo>
                      <a:pt x="133350" y="79375"/>
                    </a:lnTo>
                    <a:lnTo>
                      <a:pt x="133350" y="82550"/>
                    </a:lnTo>
                    <a:lnTo>
                      <a:pt x="131762" y="82550"/>
                    </a:lnTo>
                    <a:close/>
                    <a:moveTo>
                      <a:pt x="125412" y="77788"/>
                    </a:moveTo>
                    <a:lnTo>
                      <a:pt x="127000" y="77788"/>
                    </a:lnTo>
                    <a:lnTo>
                      <a:pt x="125413" y="79375"/>
                    </a:lnTo>
                    <a:lnTo>
                      <a:pt x="127000" y="79375"/>
                    </a:lnTo>
                    <a:lnTo>
                      <a:pt x="125412" y="82550"/>
                    </a:lnTo>
                    <a:lnTo>
                      <a:pt x="125412" y="79376"/>
                    </a:lnTo>
                    <a:lnTo>
                      <a:pt x="125412" y="79375"/>
                    </a:lnTo>
                    <a:close/>
                    <a:moveTo>
                      <a:pt x="14288" y="63500"/>
                    </a:moveTo>
                    <a:lnTo>
                      <a:pt x="15875" y="63500"/>
                    </a:lnTo>
                    <a:lnTo>
                      <a:pt x="15875" y="66675"/>
                    </a:lnTo>
                    <a:lnTo>
                      <a:pt x="14288" y="66675"/>
                    </a:lnTo>
                    <a:close/>
                    <a:moveTo>
                      <a:pt x="20638" y="55563"/>
                    </a:moveTo>
                    <a:lnTo>
                      <a:pt x="20638" y="57150"/>
                    </a:lnTo>
                    <a:lnTo>
                      <a:pt x="20638" y="58738"/>
                    </a:lnTo>
                    <a:lnTo>
                      <a:pt x="19050" y="58738"/>
                    </a:lnTo>
                    <a:lnTo>
                      <a:pt x="19050" y="57150"/>
                    </a:lnTo>
                    <a:close/>
                    <a:moveTo>
                      <a:pt x="20638" y="52388"/>
                    </a:moveTo>
                    <a:lnTo>
                      <a:pt x="22225" y="52388"/>
                    </a:lnTo>
                    <a:lnTo>
                      <a:pt x="22225" y="55563"/>
                    </a:lnTo>
                    <a:lnTo>
                      <a:pt x="20638" y="55563"/>
                    </a:lnTo>
                    <a:close/>
                    <a:moveTo>
                      <a:pt x="22225" y="46037"/>
                    </a:moveTo>
                    <a:lnTo>
                      <a:pt x="25400" y="46037"/>
                    </a:lnTo>
                    <a:lnTo>
                      <a:pt x="25400" y="47625"/>
                    </a:lnTo>
                    <a:lnTo>
                      <a:pt x="26988" y="47625"/>
                    </a:lnTo>
                    <a:lnTo>
                      <a:pt x="25400" y="50800"/>
                    </a:lnTo>
                    <a:lnTo>
                      <a:pt x="22225" y="50800"/>
                    </a:lnTo>
                    <a:lnTo>
                      <a:pt x="20638" y="52388"/>
                    </a:lnTo>
                    <a:lnTo>
                      <a:pt x="20638" y="50800"/>
                    </a:lnTo>
                    <a:lnTo>
                      <a:pt x="22225" y="47625"/>
                    </a:lnTo>
                    <a:close/>
                    <a:moveTo>
                      <a:pt x="271462" y="39688"/>
                    </a:moveTo>
                    <a:lnTo>
                      <a:pt x="273050" y="39688"/>
                    </a:lnTo>
                    <a:lnTo>
                      <a:pt x="273050" y="41275"/>
                    </a:lnTo>
                    <a:lnTo>
                      <a:pt x="274637" y="41275"/>
                    </a:lnTo>
                    <a:lnTo>
                      <a:pt x="276225" y="42863"/>
                    </a:lnTo>
                    <a:lnTo>
                      <a:pt x="274637" y="42863"/>
                    </a:lnTo>
                    <a:lnTo>
                      <a:pt x="274637" y="46038"/>
                    </a:lnTo>
                    <a:lnTo>
                      <a:pt x="271462" y="46038"/>
                    </a:lnTo>
                    <a:lnTo>
                      <a:pt x="271462" y="42863"/>
                    </a:lnTo>
                    <a:lnTo>
                      <a:pt x="271462" y="41276"/>
                    </a:lnTo>
                    <a:lnTo>
                      <a:pt x="271462" y="41275"/>
                    </a:lnTo>
                    <a:close/>
                    <a:moveTo>
                      <a:pt x="265112" y="34925"/>
                    </a:moveTo>
                    <a:lnTo>
                      <a:pt x="266700" y="34925"/>
                    </a:lnTo>
                    <a:lnTo>
                      <a:pt x="266700" y="36513"/>
                    </a:lnTo>
                    <a:close/>
                    <a:moveTo>
                      <a:pt x="31750" y="34925"/>
                    </a:moveTo>
                    <a:lnTo>
                      <a:pt x="31750" y="36512"/>
                    </a:lnTo>
                    <a:lnTo>
                      <a:pt x="30163" y="36512"/>
                    </a:lnTo>
                    <a:close/>
                    <a:moveTo>
                      <a:pt x="111125" y="0"/>
                    </a:moveTo>
                    <a:lnTo>
                      <a:pt x="112713" y="0"/>
                    </a:lnTo>
                    <a:lnTo>
                      <a:pt x="115888" y="0"/>
                    </a:lnTo>
                    <a:lnTo>
                      <a:pt x="115888" y="3175"/>
                    </a:lnTo>
                    <a:lnTo>
                      <a:pt x="120650" y="0"/>
                    </a:lnTo>
                    <a:lnTo>
                      <a:pt x="122238" y="0"/>
                    </a:lnTo>
                    <a:lnTo>
                      <a:pt x="125413" y="0"/>
                    </a:lnTo>
                    <a:lnTo>
                      <a:pt x="127000" y="0"/>
                    </a:lnTo>
                    <a:lnTo>
                      <a:pt x="128588" y="0"/>
                    </a:lnTo>
                    <a:lnTo>
                      <a:pt x="128588" y="3175"/>
                    </a:lnTo>
                    <a:lnTo>
                      <a:pt x="131763" y="4762"/>
                    </a:lnTo>
                    <a:lnTo>
                      <a:pt x="133350" y="4762"/>
                    </a:lnTo>
                    <a:lnTo>
                      <a:pt x="138113" y="3175"/>
                    </a:lnTo>
                    <a:lnTo>
                      <a:pt x="141288" y="3175"/>
                    </a:lnTo>
                    <a:lnTo>
                      <a:pt x="144463" y="3175"/>
                    </a:lnTo>
                    <a:lnTo>
                      <a:pt x="142875" y="4762"/>
                    </a:lnTo>
                    <a:lnTo>
                      <a:pt x="144463" y="4762"/>
                    </a:lnTo>
                    <a:lnTo>
                      <a:pt x="147638" y="4762"/>
                    </a:lnTo>
                    <a:lnTo>
                      <a:pt x="149225" y="3175"/>
                    </a:lnTo>
                    <a:lnTo>
                      <a:pt x="152400" y="3175"/>
                    </a:lnTo>
                    <a:lnTo>
                      <a:pt x="153988" y="4762"/>
                    </a:lnTo>
                    <a:lnTo>
                      <a:pt x="153988" y="7937"/>
                    </a:lnTo>
                    <a:lnTo>
                      <a:pt x="155575" y="7937"/>
                    </a:lnTo>
                    <a:lnTo>
                      <a:pt x="158750" y="7937"/>
                    </a:lnTo>
                    <a:lnTo>
                      <a:pt x="158750" y="4762"/>
                    </a:lnTo>
                    <a:lnTo>
                      <a:pt x="160338" y="4762"/>
                    </a:lnTo>
                    <a:lnTo>
                      <a:pt x="163513" y="4762"/>
                    </a:lnTo>
                    <a:lnTo>
                      <a:pt x="163513" y="7937"/>
                    </a:lnTo>
                    <a:lnTo>
                      <a:pt x="165100" y="7937"/>
                    </a:lnTo>
                    <a:lnTo>
                      <a:pt x="168275" y="7937"/>
                    </a:lnTo>
                    <a:lnTo>
                      <a:pt x="169863" y="7937"/>
                    </a:lnTo>
                    <a:lnTo>
                      <a:pt x="171450" y="7937"/>
                    </a:lnTo>
                    <a:lnTo>
                      <a:pt x="176213" y="9525"/>
                    </a:lnTo>
                    <a:lnTo>
                      <a:pt x="179388" y="11112"/>
                    </a:lnTo>
                    <a:lnTo>
                      <a:pt x="180975" y="11112"/>
                    </a:lnTo>
                    <a:lnTo>
                      <a:pt x="184150" y="11112"/>
                    </a:lnTo>
                    <a:lnTo>
                      <a:pt x="185738" y="11112"/>
                    </a:lnTo>
                    <a:lnTo>
                      <a:pt x="187325" y="11112"/>
                    </a:lnTo>
                    <a:lnTo>
                      <a:pt x="190500" y="11112"/>
                    </a:lnTo>
                    <a:lnTo>
                      <a:pt x="192088" y="11112"/>
                    </a:lnTo>
                    <a:lnTo>
                      <a:pt x="192088" y="14287"/>
                    </a:lnTo>
                    <a:lnTo>
                      <a:pt x="195263" y="14287"/>
                    </a:lnTo>
                    <a:lnTo>
                      <a:pt x="195263" y="11112"/>
                    </a:lnTo>
                    <a:lnTo>
                      <a:pt x="196850" y="11112"/>
                    </a:lnTo>
                    <a:lnTo>
                      <a:pt x="196850" y="14287"/>
                    </a:lnTo>
                    <a:lnTo>
                      <a:pt x="200025" y="14287"/>
                    </a:lnTo>
                    <a:lnTo>
                      <a:pt x="201613" y="14287"/>
                    </a:lnTo>
                    <a:lnTo>
                      <a:pt x="203200" y="14287"/>
                    </a:lnTo>
                    <a:lnTo>
                      <a:pt x="206375" y="14287"/>
                    </a:lnTo>
                    <a:lnTo>
                      <a:pt x="207963" y="14287"/>
                    </a:lnTo>
                    <a:lnTo>
                      <a:pt x="207963" y="15875"/>
                    </a:lnTo>
                    <a:lnTo>
                      <a:pt x="211138" y="15875"/>
                    </a:lnTo>
                    <a:lnTo>
                      <a:pt x="212725" y="19050"/>
                    </a:lnTo>
                    <a:lnTo>
                      <a:pt x="215900" y="19050"/>
                    </a:lnTo>
                    <a:lnTo>
                      <a:pt x="215900" y="20637"/>
                    </a:lnTo>
                    <a:lnTo>
                      <a:pt x="217488" y="19050"/>
                    </a:lnTo>
                    <a:lnTo>
                      <a:pt x="219075" y="19050"/>
                    </a:lnTo>
                    <a:lnTo>
                      <a:pt x="222250" y="19050"/>
                    </a:lnTo>
                    <a:lnTo>
                      <a:pt x="223838" y="19050"/>
                    </a:lnTo>
                    <a:lnTo>
                      <a:pt x="227013" y="19050"/>
                    </a:lnTo>
                    <a:lnTo>
                      <a:pt x="228600" y="19050"/>
                    </a:lnTo>
                    <a:lnTo>
                      <a:pt x="230188" y="19050"/>
                    </a:lnTo>
                    <a:lnTo>
                      <a:pt x="230188" y="20637"/>
                    </a:lnTo>
                    <a:lnTo>
                      <a:pt x="230188" y="23812"/>
                    </a:lnTo>
                    <a:lnTo>
                      <a:pt x="233363" y="25400"/>
                    </a:lnTo>
                    <a:lnTo>
                      <a:pt x="234950" y="25400"/>
                    </a:lnTo>
                    <a:lnTo>
                      <a:pt x="234950" y="26987"/>
                    </a:lnTo>
                    <a:lnTo>
                      <a:pt x="239713" y="26987"/>
                    </a:lnTo>
                    <a:lnTo>
                      <a:pt x="239713" y="30162"/>
                    </a:lnTo>
                    <a:lnTo>
                      <a:pt x="242888" y="30162"/>
                    </a:lnTo>
                    <a:lnTo>
                      <a:pt x="242888" y="31750"/>
                    </a:lnTo>
                    <a:lnTo>
                      <a:pt x="244475" y="31750"/>
                    </a:lnTo>
                    <a:lnTo>
                      <a:pt x="246063" y="31750"/>
                    </a:lnTo>
                    <a:lnTo>
                      <a:pt x="249238" y="30162"/>
                    </a:lnTo>
                    <a:lnTo>
                      <a:pt x="250825" y="30162"/>
                    </a:lnTo>
                    <a:lnTo>
                      <a:pt x="250825" y="31750"/>
                    </a:lnTo>
                    <a:lnTo>
                      <a:pt x="254000" y="31750"/>
                    </a:lnTo>
                    <a:lnTo>
                      <a:pt x="255588" y="31750"/>
                    </a:lnTo>
                    <a:lnTo>
                      <a:pt x="255588" y="34925"/>
                    </a:lnTo>
                    <a:lnTo>
                      <a:pt x="258763" y="36512"/>
                    </a:lnTo>
                    <a:lnTo>
                      <a:pt x="260350" y="39687"/>
                    </a:lnTo>
                    <a:lnTo>
                      <a:pt x="261938" y="39687"/>
                    </a:lnTo>
                    <a:lnTo>
                      <a:pt x="265113" y="39687"/>
                    </a:lnTo>
                    <a:lnTo>
                      <a:pt x="266700" y="41275"/>
                    </a:lnTo>
                    <a:lnTo>
                      <a:pt x="266700" y="42862"/>
                    </a:lnTo>
                    <a:lnTo>
                      <a:pt x="269875" y="47625"/>
                    </a:lnTo>
                    <a:lnTo>
                      <a:pt x="271463" y="47625"/>
                    </a:lnTo>
                    <a:lnTo>
                      <a:pt x="271463" y="50800"/>
                    </a:lnTo>
                    <a:lnTo>
                      <a:pt x="274638" y="50800"/>
                    </a:lnTo>
                    <a:lnTo>
                      <a:pt x="274638" y="47625"/>
                    </a:lnTo>
                    <a:lnTo>
                      <a:pt x="276225" y="47625"/>
                    </a:lnTo>
                    <a:lnTo>
                      <a:pt x="276225" y="50800"/>
                    </a:lnTo>
                    <a:lnTo>
                      <a:pt x="276225" y="52388"/>
                    </a:lnTo>
                    <a:lnTo>
                      <a:pt x="277813" y="52388"/>
                    </a:lnTo>
                    <a:lnTo>
                      <a:pt x="280988" y="52388"/>
                    </a:lnTo>
                    <a:lnTo>
                      <a:pt x="280988" y="55563"/>
                    </a:lnTo>
                    <a:lnTo>
                      <a:pt x="277813" y="57150"/>
                    </a:lnTo>
                    <a:lnTo>
                      <a:pt x="280988" y="57150"/>
                    </a:lnTo>
                    <a:lnTo>
                      <a:pt x="280988" y="58738"/>
                    </a:lnTo>
                    <a:lnTo>
                      <a:pt x="282575" y="58738"/>
                    </a:lnTo>
                    <a:lnTo>
                      <a:pt x="282575" y="57150"/>
                    </a:lnTo>
                    <a:lnTo>
                      <a:pt x="285750" y="58738"/>
                    </a:lnTo>
                    <a:lnTo>
                      <a:pt x="287338" y="58738"/>
                    </a:lnTo>
                    <a:lnTo>
                      <a:pt x="287338" y="61913"/>
                    </a:lnTo>
                    <a:lnTo>
                      <a:pt x="285750" y="61913"/>
                    </a:lnTo>
                    <a:lnTo>
                      <a:pt x="282575" y="61913"/>
                    </a:lnTo>
                    <a:lnTo>
                      <a:pt x="280988" y="61913"/>
                    </a:lnTo>
                    <a:lnTo>
                      <a:pt x="280988" y="63500"/>
                    </a:lnTo>
                    <a:lnTo>
                      <a:pt x="282575" y="63500"/>
                    </a:lnTo>
                    <a:lnTo>
                      <a:pt x="285750" y="66675"/>
                    </a:lnTo>
                    <a:lnTo>
                      <a:pt x="285750" y="63500"/>
                    </a:lnTo>
                    <a:lnTo>
                      <a:pt x="287338" y="66675"/>
                    </a:lnTo>
                    <a:lnTo>
                      <a:pt x="287338" y="63500"/>
                    </a:lnTo>
                    <a:lnTo>
                      <a:pt x="290513" y="63500"/>
                    </a:lnTo>
                    <a:lnTo>
                      <a:pt x="290513" y="66675"/>
                    </a:lnTo>
                    <a:lnTo>
                      <a:pt x="293688" y="66675"/>
                    </a:lnTo>
                    <a:lnTo>
                      <a:pt x="287338" y="68263"/>
                    </a:lnTo>
                    <a:lnTo>
                      <a:pt x="287338" y="69850"/>
                    </a:lnTo>
                    <a:lnTo>
                      <a:pt x="287338" y="73025"/>
                    </a:lnTo>
                    <a:lnTo>
                      <a:pt x="287338" y="74613"/>
                    </a:lnTo>
                    <a:lnTo>
                      <a:pt x="290513" y="74613"/>
                    </a:lnTo>
                    <a:lnTo>
                      <a:pt x="292100" y="73025"/>
                    </a:lnTo>
                    <a:lnTo>
                      <a:pt x="293688" y="73025"/>
                    </a:lnTo>
                    <a:lnTo>
                      <a:pt x="293688" y="69850"/>
                    </a:lnTo>
                    <a:lnTo>
                      <a:pt x="296863" y="69850"/>
                    </a:lnTo>
                    <a:lnTo>
                      <a:pt x="298450" y="69850"/>
                    </a:lnTo>
                    <a:lnTo>
                      <a:pt x="298450" y="68263"/>
                    </a:lnTo>
                    <a:lnTo>
                      <a:pt x="301625" y="68263"/>
                    </a:lnTo>
                    <a:lnTo>
                      <a:pt x="303213" y="68263"/>
                    </a:lnTo>
                    <a:lnTo>
                      <a:pt x="303213" y="69850"/>
                    </a:lnTo>
                    <a:lnTo>
                      <a:pt x="306388" y="69850"/>
                    </a:lnTo>
                    <a:lnTo>
                      <a:pt x="307975" y="68263"/>
                    </a:lnTo>
                    <a:lnTo>
                      <a:pt x="307975" y="69850"/>
                    </a:lnTo>
                    <a:lnTo>
                      <a:pt x="307975" y="73025"/>
                    </a:lnTo>
                    <a:lnTo>
                      <a:pt x="309563" y="73025"/>
                    </a:lnTo>
                    <a:lnTo>
                      <a:pt x="314325" y="73025"/>
                    </a:lnTo>
                    <a:lnTo>
                      <a:pt x="314325" y="69850"/>
                    </a:lnTo>
                    <a:lnTo>
                      <a:pt x="317500" y="69850"/>
                    </a:lnTo>
                    <a:lnTo>
                      <a:pt x="319088" y="69850"/>
                    </a:lnTo>
                    <a:lnTo>
                      <a:pt x="320675" y="73025"/>
                    </a:lnTo>
                    <a:lnTo>
                      <a:pt x="323850" y="73025"/>
                    </a:lnTo>
                    <a:lnTo>
                      <a:pt x="325438" y="73025"/>
                    </a:lnTo>
                    <a:lnTo>
                      <a:pt x="328613" y="73025"/>
                    </a:lnTo>
                    <a:lnTo>
                      <a:pt x="330200" y="74613"/>
                    </a:lnTo>
                    <a:lnTo>
                      <a:pt x="333375" y="74613"/>
                    </a:lnTo>
                    <a:lnTo>
                      <a:pt x="333375" y="77788"/>
                    </a:lnTo>
                    <a:lnTo>
                      <a:pt x="334963" y="77788"/>
                    </a:lnTo>
                    <a:lnTo>
                      <a:pt x="339725" y="79375"/>
                    </a:lnTo>
                    <a:lnTo>
                      <a:pt x="341313" y="79375"/>
                    </a:lnTo>
                    <a:lnTo>
                      <a:pt x="341313" y="82550"/>
                    </a:lnTo>
                    <a:lnTo>
                      <a:pt x="344488" y="82550"/>
                    </a:lnTo>
                    <a:lnTo>
                      <a:pt x="344488" y="84138"/>
                    </a:lnTo>
                    <a:lnTo>
                      <a:pt x="346075" y="84138"/>
                    </a:lnTo>
                    <a:lnTo>
                      <a:pt x="349250" y="84138"/>
                    </a:lnTo>
                    <a:lnTo>
                      <a:pt x="350838" y="85725"/>
                    </a:lnTo>
                    <a:lnTo>
                      <a:pt x="352425" y="85725"/>
                    </a:lnTo>
                    <a:lnTo>
                      <a:pt x="355600" y="84138"/>
                    </a:lnTo>
                    <a:lnTo>
                      <a:pt x="357188" y="85725"/>
                    </a:lnTo>
                    <a:lnTo>
                      <a:pt x="360363" y="88900"/>
                    </a:lnTo>
                    <a:lnTo>
                      <a:pt x="361950" y="90488"/>
                    </a:lnTo>
                    <a:lnTo>
                      <a:pt x="365125" y="90488"/>
                    </a:lnTo>
                    <a:lnTo>
                      <a:pt x="365125" y="93663"/>
                    </a:lnTo>
                    <a:lnTo>
                      <a:pt x="366713" y="93663"/>
                    </a:lnTo>
                    <a:lnTo>
                      <a:pt x="366713" y="95250"/>
                    </a:lnTo>
                    <a:lnTo>
                      <a:pt x="368300" y="98425"/>
                    </a:lnTo>
                    <a:lnTo>
                      <a:pt x="371475" y="98425"/>
                    </a:lnTo>
                    <a:lnTo>
                      <a:pt x="371475" y="95250"/>
                    </a:lnTo>
                    <a:lnTo>
                      <a:pt x="373063" y="95250"/>
                    </a:lnTo>
                    <a:lnTo>
                      <a:pt x="373063" y="98425"/>
                    </a:lnTo>
                    <a:lnTo>
                      <a:pt x="373063" y="100013"/>
                    </a:lnTo>
                    <a:lnTo>
                      <a:pt x="376238" y="100013"/>
                    </a:lnTo>
                    <a:lnTo>
                      <a:pt x="376238" y="101600"/>
                    </a:lnTo>
                    <a:lnTo>
                      <a:pt x="377825" y="101600"/>
                    </a:lnTo>
                    <a:lnTo>
                      <a:pt x="381000" y="100013"/>
                    </a:lnTo>
                    <a:lnTo>
                      <a:pt x="382588" y="100013"/>
                    </a:lnTo>
                    <a:lnTo>
                      <a:pt x="384175" y="101600"/>
                    </a:lnTo>
                    <a:lnTo>
                      <a:pt x="387350" y="101600"/>
                    </a:lnTo>
                    <a:lnTo>
                      <a:pt x="387350" y="100013"/>
                    </a:lnTo>
                    <a:lnTo>
                      <a:pt x="392113" y="101600"/>
                    </a:lnTo>
                    <a:lnTo>
                      <a:pt x="393700" y="101600"/>
                    </a:lnTo>
                    <a:lnTo>
                      <a:pt x="395288" y="101600"/>
                    </a:lnTo>
                    <a:lnTo>
                      <a:pt x="398463" y="101600"/>
                    </a:lnTo>
                    <a:lnTo>
                      <a:pt x="398463" y="104775"/>
                    </a:lnTo>
                    <a:lnTo>
                      <a:pt x="398463" y="106363"/>
                    </a:lnTo>
                    <a:lnTo>
                      <a:pt x="395288" y="106363"/>
                    </a:lnTo>
                    <a:lnTo>
                      <a:pt x="395288" y="109538"/>
                    </a:lnTo>
                    <a:lnTo>
                      <a:pt x="398463" y="109538"/>
                    </a:lnTo>
                    <a:lnTo>
                      <a:pt x="395288" y="111125"/>
                    </a:lnTo>
                    <a:lnTo>
                      <a:pt x="395288" y="114300"/>
                    </a:lnTo>
                    <a:lnTo>
                      <a:pt x="393700" y="114300"/>
                    </a:lnTo>
                    <a:lnTo>
                      <a:pt x="393700" y="115888"/>
                    </a:lnTo>
                    <a:lnTo>
                      <a:pt x="393700" y="117475"/>
                    </a:lnTo>
                    <a:lnTo>
                      <a:pt x="395288" y="120650"/>
                    </a:lnTo>
                    <a:lnTo>
                      <a:pt x="395288" y="122238"/>
                    </a:lnTo>
                    <a:lnTo>
                      <a:pt x="398463" y="122238"/>
                    </a:lnTo>
                    <a:lnTo>
                      <a:pt x="400050" y="122238"/>
                    </a:lnTo>
                    <a:lnTo>
                      <a:pt x="400050" y="120650"/>
                    </a:lnTo>
                    <a:lnTo>
                      <a:pt x="400050" y="117475"/>
                    </a:lnTo>
                    <a:lnTo>
                      <a:pt x="400050" y="115888"/>
                    </a:lnTo>
                    <a:lnTo>
                      <a:pt x="400050" y="114300"/>
                    </a:lnTo>
                    <a:lnTo>
                      <a:pt x="400050" y="111125"/>
                    </a:lnTo>
                    <a:lnTo>
                      <a:pt x="400050" y="109538"/>
                    </a:lnTo>
                    <a:lnTo>
                      <a:pt x="403225" y="109538"/>
                    </a:lnTo>
                    <a:lnTo>
                      <a:pt x="403225" y="106363"/>
                    </a:lnTo>
                    <a:lnTo>
                      <a:pt x="404813" y="109538"/>
                    </a:lnTo>
                    <a:lnTo>
                      <a:pt x="404813" y="111125"/>
                    </a:lnTo>
                    <a:lnTo>
                      <a:pt x="404813" y="114300"/>
                    </a:lnTo>
                    <a:lnTo>
                      <a:pt x="407988" y="114300"/>
                    </a:lnTo>
                    <a:lnTo>
                      <a:pt x="409575" y="114300"/>
                    </a:lnTo>
                    <a:lnTo>
                      <a:pt x="411163" y="114300"/>
                    </a:lnTo>
                    <a:lnTo>
                      <a:pt x="414338" y="114300"/>
                    </a:lnTo>
                    <a:lnTo>
                      <a:pt x="414338" y="115888"/>
                    </a:lnTo>
                    <a:lnTo>
                      <a:pt x="415925" y="115888"/>
                    </a:lnTo>
                    <a:lnTo>
                      <a:pt x="415925" y="117475"/>
                    </a:lnTo>
                    <a:lnTo>
                      <a:pt x="415925" y="120650"/>
                    </a:lnTo>
                    <a:lnTo>
                      <a:pt x="415925" y="122238"/>
                    </a:lnTo>
                    <a:lnTo>
                      <a:pt x="419100" y="122238"/>
                    </a:lnTo>
                    <a:lnTo>
                      <a:pt x="419100" y="125413"/>
                    </a:lnTo>
                    <a:lnTo>
                      <a:pt x="415925" y="125413"/>
                    </a:lnTo>
                    <a:lnTo>
                      <a:pt x="414338" y="127000"/>
                    </a:lnTo>
                    <a:lnTo>
                      <a:pt x="415925" y="130175"/>
                    </a:lnTo>
                    <a:lnTo>
                      <a:pt x="414338" y="130175"/>
                    </a:lnTo>
                    <a:lnTo>
                      <a:pt x="411163" y="130175"/>
                    </a:lnTo>
                    <a:lnTo>
                      <a:pt x="411163" y="131763"/>
                    </a:lnTo>
                    <a:lnTo>
                      <a:pt x="409575" y="131763"/>
                    </a:lnTo>
                    <a:lnTo>
                      <a:pt x="411163" y="133350"/>
                    </a:lnTo>
                    <a:lnTo>
                      <a:pt x="414338" y="133350"/>
                    </a:lnTo>
                    <a:lnTo>
                      <a:pt x="415925" y="133350"/>
                    </a:lnTo>
                    <a:lnTo>
                      <a:pt x="419100" y="133350"/>
                    </a:lnTo>
                    <a:lnTo>
                      <a:pt x="415925" y="136525"/>
                    </a:lnTo>
                    <a:lnTo>
                      <a:pt x="414338" y="136525"/>
                    </a:lnTo>
                    <a:lnTo>
                      <a:pt x="411163" y="136525"/>
                    </a:lnTo>
                    <a:lnTo>
                      <a:pt x="409575" y="133350"/>
                    </a:lnTo>
                    <a:lnTo>
                      <a:pt x="407988" y="133350"/>
                    </a:lnTo>
                    <a:lnTo>
                      <a:pt x="404813" y="133350"/>
                    </a:lnTo>
                    <a:lnTo>
                      <a:pt x="404813" y="136525"/>
                    </a:lnTo>
                    <a:lnTo>
                      <a:pt x="403225" y="136525"/>
                    </a:lnTo>
                    <a:lnTo>
                      <a:pt x="400050" y="138113"/>
                    </a:lnTo>
                    <a:lnTo>
                      <a:pt x="403225" y="138113"/>
                    </a:lnTo>
                    <a:lnTo>
                      <a:pt x="403225" y="141288"/>
                    </a:lnTo>
                    <a:lnTo>
                      <a:pt x="400050" y="142875"/>
                    </a:lnTo>
                    <a:lnTo>
                      <a:pt x="403225" y="142875"/>
                    </a:lnTo>
                    <a:lnTo>
                      <a:pt x="404813" y="142875"/>
                    </a:lnTo>
                    <a:lnTo>
                      <a:pt x="407988" y="142875"/>
                    </a:lnTo>
                    <a:lnTo>
                      <a:pt x="409575" y="142875"/>
                    </a:lnTo>
                    <a:lnTo>
                      <a:pt x="411163" y="141288"/>
                    </a:lnTo>
                    <a:lnTo>
                      <a:pt x="411163" y="138113"/>
                    </a:lnTo>
                    <a:lnTo>
                      <a:pt x="414338" y="138113"/>
                    </a:lnTo>
                    <a:lnTo>
                      <a:pt x="414338" y="141288"/>
                    </a:lnTo>
                    <a:lnTo>
                      <a:pt x="415925" y="142875"/>
                    </a:lnTo>
                    <a:lnTo>
                      <a:pt x="415925" y="144463"/>
                    </a:lnTo>
                    <a:lnTo>
                      <a:pt x="414338" y="144463"/>
                    </a:lnTo>
                    <a:lnTo>
                      <a:pt x="414338" y="147638"/>
                    </a:lnTo>
                    <a:lnTo>
                      <a:pt x="411163" y="147638"/>
                    </a:lnTo>
                    <a:lnTo>
                      <a:pt x="409575" y="147638"/>
                    </a:lnTo>
                    <a:lnTo>
                      <a:pt x="409575" y="149225"/>
                    </a:lnTo>
                    <a:lnTo>
                      <a:pt x="407988" y="149225"/>
                    </a:lnTo>
                    <a:lnTo>
                      <a:pt x="404813" y="149225"/>
                    </a:lnTo>
                    <a:lnTo>
                      <a:pt x="404813" y="152400"/>
                    </a:lnTo>
                    <a:lnTo>
                      <a:pt x="404813" y="153988"/>
                    </a:lnTo>
                    <a:lnTo>
                      <a:pt x="407988" y="153988"/>
                    </a:lnTo>
                    <a:lnTo>
                      <a:pt x="407988" y="157163"/>
                    </a:lnTo>
                    <a:lnTo>
                      <a:pt x="409575" y="158750"/>
                    </a:lnTo>
                    <a:lnTo>
                      <a:pt x="414338" y="160338"/>
                    </a:lnTo>
                    <a:lnTo>
                      <a:pt x="415925" y="163513"/>
                    </a:lnTo>
                    <a:lnTo>
                      <a:pt x="419100" y="165100"/>
                    </a:lnTo>
                    <a:lnTo>
                      <a:pt x="423863" y="165100"/>
                    </a:lnTo>
                    <a:lnTo>
                      <a:pt x="425450" y="165100"/>
                    </a:lnTo>
                    <a:lnTo>
                      <a:pt x="427038" y="165100"/>
                    </a:lnTo>
                    <a:lnTo>
                      <a:pt x="430213" y="163513"/>
                    </a:lnTo>
                    <a:lnTo>
                      <a:pt x="431800" y="165100"/>
                    </a:lnTo>
                    <a:lnTo>
                      <a:pt x="434975" y="165100"/>
                    </a:lnTo>
                    <a:lnTo>
                      <a:pt x="436563" y="168275"/>
                    </a:lnTo>
                    <a:lnTo>
                      <a:pt x="439738" y="168275"/>
                    </a:lnTo>
                    <a:lnTo>
                      <a:pt x="436563" y="169863"/>
                    </a:lnTo>
                    <a:lnTo>
                      <a:pt x="439738" y="169863"/>
                    </a:lnTo>
                    <a:lnTo>
                      <a:pt x="441325" y="169863"/>
                    </a:lnTo>
                    <a:lnTo>
                      <a:pt x="442913" y="169863"/>
                    </a:lnTo>
                    <a:lnTo>
                      <a:pt x="442913" y="168275"/>
                    </a:lnTo>
                    <a:lnTo>
                      <a:pt x="442913" y="163513"/>
                    </a:lnTo>
                    <a:lnTo>
                      <a:pt x="446088" y="163513"/>
                    </a:lnTo>
                    <a:lnTo>
                      <a:pt x="446088" y="160338"/>
                    </a:lnTo>
                    <a:lnTo>
                      <a:pt x="447675" y="158750"/>
                    </a:lnTo>
                    <a:lnTo>
                      <a:pt x="450850" y="158750"/>
                    </a:lnTo>
                    <a:lnTo>
                      <a:pt x="452438" y="158750"/>
                    </a:lnTo>
                    <a:lnTo>
                      <a:pt x="452438" y="157163"/>
                    </a:lnTo>
                    <a:lnTo>
                      <a:pt x="455613" y="157163"/>
                    </a:lnTo>
                    <a:lnTo>
                      <a:pt x="457200" y="157163"/>
                    </a:lnTo>
                    <a:lnTo>
                      <a:pt x="457200" y="153988"/>
                    </a:lnTo>
                    <a:lnTo>
                      <a:pt x="458788" y="153988"/>
                    </a:lnTo>
                    <a:lnTo>
                      <a:pt x="458788" y="152400"/>
                    </a:lnTo>
                    <a:lnTo>
                      <a:pt x="461963" y="153988"/>
                    </a:lnTo>
                    <a:lnTo>
                      <a:pt x="463550" y="157163"/>
                    </a:lnTo>
                    <a:lnTo>
                      <a:pt x="466725" y="158750"/>
                    </a:lnTo>
                    <a:lnTo>
                      <a:pt x="468313" y="158750"/>
                    </a:lnTo>
                    <a:lnTo>
                      <a:pt x="471488" y="158750"/>
                    </a:lnTo>
                    <a:lnTo>
                      <a:pt x="473075" y="158750"/>
                    </a:lnTo>
                    <a:lnTo>
                      <a:pt x="474663" y="158750"/>
                    </a:lnTo>
                    <a:lnTo>
                      <a:pt x="473075" y="157163"/>
                    </a:lnTo>
                    <a:lnTo>
                      <a:pt x="474663" y="157163"/>
                    </a:lnTo>
                    <a:lnTo>
                      <a:pt x="477838" y="157163"/>
                    </a:lnTo>
                    <a:lnTo>
                      <a:pt x="479426" y="157163"/>
                    </a:lnTo>
                    <a:lnTo>
                      <a:pt x="479426" y="153988"/>
                    </a:lnTo>
                    <a:lnTo>
                      <a:pt x="482600" y="153988"/>
                    </a:lnTo>
                    <a:lnTo>
                      <a:pt x="484188" y="153988"/>
                    </a:lnTo>
                    <a:lnTo>
                      <a:pt x="484188" y="152400"/>
                    </a:lnTo>
                    <a:lnTo>
                      <a:pt x="485776" y="152400"/>
                    </a:lnTo>
                    <a:lnTo>
                      <a:pt x="488950" y="152400"/>
                    </a:lnTo>
                    <a:lnTo>
                      <a:pt x="488950" y="149225"/>
                    </a:lnTo>
                    <a:lnTo>
                      <a:pt x="490538" y="149225"/>
                    </a:lnTo>
                    <a:lnTo>
                      <a:pt x="493713" y="153988"/>
                    </a:lnTo>
                    <a:lnTo>
                      <a:pt x="493713" y="157163"/>
                    </a:lnTo>
                    <a:lnTo>
                      <a:pt x="490538" y="158750"/>
                    </a:lnTo>
                    <a:lnTo>
                      <a:pt x="488950" y="160338"/>
                    </a:lnTo>
                    <a:lnTo>
                      <a:pt x="490538" y="163513"/>
                    </a:lnTo>
                    <a:lnTo>
                      <a:pt x="488950" y="163513"/>
                    </a:lnTo>
                    <a:lnTo>
                      <a:pt x="488950" y="165100"/>
                    </a:lnTo>
                    <a:lnTo>
                      <a:pt x="485776" y="168275"/>
                    </a:lnTo>
                    <a:lnTo>
                      <a:pt x="484188" y="168275"/>
                    </a:lnTo>
                    <a:lnTo>
                      <a:pt x="484188" y="169863"/>
                    </a:lnTo>
                    <a:lnTo>
                      <a:pt x="482600" y="168275"/>
                    </a:lnTo>
                    <a:lnTo>
                      <a:pt x="479426" y="165100"/>
                    </a:lnTo>
                    <a:lnTo>
                      <a:pt x="479426" y="163513"/>
                    </a:lnTo>
                    <a:lnTo>
                      <a:pt x="477838" y="165100"/>
                    </a:lnTo>
                    <a:lnTo>
                      <a:pt x="477838" y="168275"/>
                    </a:lnTo>
                    <a:lnTo>
                      <a:pt x="477838" y="169863"/>
                    </a:lnTo>
                    <a:lnTo>
                      <a:pt x="474663" y="173038"/>
                    </a:lnTo>
                    <a:lnTo>
                      <a:pt x="477838" y="173038"/>
                    </a:lnTo>
                    <a:lnTo>
                      <a:pt x="477838" y="174625"/>
                    </a:lnTo>
                    <a:lnTo>
                      <a:pt x="479426" y="174625"/>
                    </a:lnTo>
                    <a:lnTo>
                      <a:pt x="479426" y="176213"/>
                    </a:lnTo>
                    <a:lnTo>
                      <a:pt x="479426" y="179388"/>
                    </a:lnTo>
                    <a:lnTo>
                      <a:pt x="477838" y="179388"/>
                    </a:lnTo>
                    <a:lnTo>
                      <a:pt x="477838" y="180975"/>
                    </a:lnTo>
                    <a:lnTo>
                      <a:pt x="474663" y="184150"/>
                    </a:lnTo>
                    <a:lnTo>
                      <a:pt x="473075" y="184150"/>
                    </a:lnTo>
                    <a:lnTo>
                      <a:pt x="468313" y="184150"/>
                    </a:lnTo>
                    <a:lnTo>
                      <a:pt x="466725" y="184150"/>
                    </a:lnTo>
                    <a:lnTo>
                      <a:pt x="463550" y="184150"/>
                    </a:lnTo>
                    <a:lnTo>
                      <a:pt x="463550" y="185738"/>
                    </a:lnTo>
                    <a:lnTo>
                      <a:pt x="461963" y="185738"/>
                    </a:lnTo>
                    <a:lnTo>
                      <a:pt x="458788" y="185738"/>
                    </a:lnTo>
                    <a:lnTo>
                      <a:pt x="457200" y="185738"/>
                    </a:lnTo>
                    <a:lnTo>
                      <a:pt x="455613" y="185738"/>
                    </a:lnTo>
                    <a:lnTo>
                      <a:pt x="455613" y="188913"/>
                    </a:lnTo>
                    <a:lnTo>
                      <a:pt x="452438" y="188913"/>
                    </a:lnTo>
                    <a:lnTo>
                      <a:pt x="452438" y="190500"/>
                    </a:lnTo>
                    <a:lnTo>
                      <a:pt x="450850" y="190500"/>
                    </a:lnTo>
                    <a:lnTo>
                      <a:pt x="447675" y="190500"/>
                    </a:lnTo>
                    <a:lnTo>
                      <a:pt x="446088" y="192088"/>
                    </a:lnTo>
                    <a:lnTo>
                      <a:pt x="447675" y="192088"/>
                    </a:lnTo>
                    <a:lnTo>
                      <a:pt x="447675" y="195263"/>
                    </a:lnTo>
                    <a:lnTo>
                      <a:pt x="450850" y="195263"/>
                    </a:lnTo>
                    <a:lnTo>
                      <a:pt x="452438" y="192088"/>
                    </a:lnTo>
                    <a:lnTo>
                      <a:pt x="455613" y="192088"/>
                    </a:lnTo>
                    <a:lnTo>
                      <a:pt x="457200" y="195263"/>
                    </a:lnTo>
                    <a:lnTo>
                      <a:pt x="458788" y="192088"/>
                    </a:lnTo>
                    <a:lnTo>
                      <a:pt x="461963" y="192088"/>
                    </a:lnTo>
                    <a:lnTo>
                      <a:pt x="461963" y="195263"/>
                    </a:lnTo>
                    <a:lnTo>
                      <a:pt x="458788" y="195263"/>
                    </a:lnTo>
                    <a:lnTo>
                      <a:pt x="458788" y="196850"/>
                    </a:lnTo>
                    <a:lnTo>
                      <a:pt x="457200" y="200025"/>
                    </a:lnTo>
                    <a:lnTo>
                      <a:pt x="455613" y="200025"/>
                    </a:lnTo>
                    <a:lnTo>
                      <a:pt x="450850" y="201613"/>
                    </a:lnTo>
                    <a:lnTo>
                      <a:pt x="447675" y="201613"/>
                    </a:lnTo>
                    <a:lnTo>
                      <a:pt x="441325" y="201613"/>
                    </a:lnTo>
                    <a:lnTo>
                      <a:pt x="436563" y="200025"/>
                    </a:lnTo>
                    <a:lnTo>
                      <a:pt x="434975" y="200025"/>
                    </a:lnTo>
                    <a:lnTo>
                      <a:pt x="431800" y="200025"/>
                    </a:lnTo>
                    <a:lnTo>
                      <a:pt x="430213" y="196850"/>
                    </a:lnTo>
                    <a:lnTo>
                      <a:pt x="427038" y="201613"/>
                    </a:lnTo>
                    <a:lnTo>
                      <a:pt x="427038" y="204788"/>
                    </a:lnTo>
                    <a:lnTo>
                      <a:pt x="425450" y="207963"/>
                    </a:lnTo>
                    <a:lnTo>
                      <a:pt x="425450" y="211138"/>
                    </a:lnTo>
                    <a:lnTo>
                      <a:pt x="420688" y="228600"/>
                    </a:lnTo>
                    <a:lnTo>
                      <a:pt x="415925" y="238125"/>
                    </a:lnTo>
                    <a:lnTo>
                      <a:pt x="414338" y="242888"/>
                    </a:lnTo>
                    <a:lnTo>
                      <a:pt x="411163" y="244475"/>
                    </a:lnTo>
                    <a:lnTo>
                      <a:pt x="411163" y="247650"/>
                    </a:lnTo>
                    <a:lnTo>
                      <a:pt x="409575" y="249238"/>
                    </a:lnTo>
                    <a:lnTo>
                      <a:pt x="409575" y="250825"/>
                    </a:lnTo>
                    <a:lnTo>
                      <a:pt x="409575" y="254000"/>
                    </a:lnTo>
                    <a:lnTo>
                      <a:pt x="409575" y="255588"/>
                    </a:lnTo>
                    <a:lnTo>
                      <a:pt x="411163" y="255588"/>
                    </a:lnTo>
                    <a:lnTo>
                      <a:pt x="414338" y="255588"/>
                    </a:lnTo>
                    <a:lnTo>
                      <a:pt x="411163" y="260350"/>
                    </a:lnTo>
                    <a:lnTo>
                      <a:pt x="411163" y="265113"/>
                    </a:lnTo>
                    <a:lnTo>
                      <a:pt x="411163" y="266700"/>
                    </a:lnTo>
                    <a:lnTo>
                      <a:pt x="411163" y="269875"/>
                    </a:lnTo>
                    <a:lnTo>
                      <a:pt x="411163" y="271463"/>
                    </a:lnTo>
                    <a:lnTo>
                      <a:pt x="409575" y="274638"/>
                    </a:lnTo>
                    <a:lnTo>
                      <a:pt x="409575" y="276225"/>
                    </a:lnTo>
                    <a:lnTo>
                      <a:pt x="409575" y="279400"/>
                    </a:lnTo>
                    <a:lnTo>
                      <a:pt x="409575" y="280988"/>
                    </a:lnTo>
                    <a:lnTo>
                      <a:pt x="407988" y="280988"/>
                    </a:lnTo>
                    <a:lnTo>
                      <a:pt x="407988" y="282575"/>
                    </a:lnTo>
                    <a:lnTo>
                      <a:pt x="404813" y="282575"/>
                    </a:lnTo>
                    <a:lnTo>
                      <a:pt x="404813" y="285750"/>
                    </a:lnTo>
                    <a:lnTo>
                      <a:pt x="404813" y="287338"/>
                    </a:lnTo>
                    <a:lnTo>
                      <a:pt x="403225" y="287338"/>
                    </a:lnTo>
                    <a:lnTo>
                      <a:pt x="403225" y="290513"/>
                    </a:lnTo>
                    <a:lnTo>
                      <a:pt x="403225" y="292100"/>
                    </a:lnTo>
                    <a:lnTo>
                      <a:pt x="400050" y="292100"/>
                    </a:lnTo>
                    <a:lnTo>
                      <a:pt x="398463" y="293688"/>
                    </a:lnTo>
                    <a:lnTo>
                      <a:pt x="398463" y="296863"/>
                    </a:lnTo>
                    <a:lnTo>
                      <a:pt x="400050" y="298450"/>
                    </a:lnTo>
                    <a:lnTo>
                      <a:pt x="403225" y="296863"/>
                    </a:lnTo>
                    <a:lnTo>
                      <a:pt x="404813" y="293688"/>
                    </a:lnTo>
                    <a:lnTo>
                      <a:pt x="407988" y="293688"/>
                    </a:lnTo>
                    <a:lnTo>
                      <a:pt x="409575" y="293688"/>
                    </a:lnTo>
                    <a:lnTo>
                      <a:pt x="409575" y="296863"/>
                    </a:lnTo>
                    <a:lnTo>
                      <a:pt x="409575" y="298450"/>
                    </a:lnTo>
                    <a:lnTo>
                      <a:pt x="407988" y="301625"/>
                    </a:lnTo>
                    <a:lnTo>
                      <a:pt x="404813" y="303213"/>
                    </a:lnTo>
                    <a:lnTo>
                      <a:pt x="403225" y="303213"/>
                    </a:lnTo>
                    <a:lnTo>
                      <a:pt x="403225" y="306388"/>
                    </a:lnTo>
                    <a:lnTo>
                      <a:pt x="404813" y="306388"/>
                    </a:lnTo>
                    <a:lnTo>
                      <a:pt x="403225" y="307975"/>
                    </a:lnTo>
                    <a:lnTo>
                      <a:pt x="400050" y="307975"/>
                    </a:lnTo>
                    <a:lnTo>
                      <a:pt x="398463" y="307975"/>
                    </a:lnTo>
                    <a:lnTo>
                      <a:pt x="395288" y="309563"/>
                    </a:lnTo>
                    <a:lnTo>
                      <a:pt x="393700" y="312738"/>
                    </a:lnTo>
                    <a:lnTo>
                      <a:pt x="395288" y="312738"/>
                    </a:lnTo>
                    <a:lnTo>
                      <a:pt x="398463" y="314325"/>
                    </a:lnTo>
                    <a:lnTo>
                      <a:pt x="395288" y="314325"/>
                    </a:lnTo>
                    <a:lnTo>
                      <a:pt x="393700" y="314325"/>
                    </a:lnTo>
                    <a:lnTo>
                      <a:pt x="393700" y="317500"/>
                    </a:lnTo>
                    <a:lnTo>
                      <a:pt x="392113" y="314325"/>
                    </a:lnTo>
                    <a:lnTo>
                      <a:pt x="392113" y="312738"/>
                    </a:lnTo>
                    <a:lnTo>
                      <a:pt x="393700" y="309563"/>
                    </a:lnTo>
                    <a:lnTo>
                      <a:pt x="392113" y="309563"/>
                    </a:lnTo>
                    <a:lnTo>
                      <a:pt x="392113" y="307975"/>
                    </a:lnTo>
                    <a:lnTo>
                      <a:pt x="388938" y="306388"/>
                    </a:lnTo>
                    <a:lnTo>
                      <a:pt x="387350" y="307975"/>
                    </a:lnTo>
                    <a:lnTo>
                      <a:pt x="388938" y="307975"/>
                    </a:lnTo>
                    <a:lnTo>
                      <a:pt x="387350" y="309563"/>
                    </a:lnTo>
                    <a:lnTo>
                      <a:pt x="384175" y="309563"/>
                    </a:lnTo>
                    <a:lnTo>
                      <a:pt x="382588" y="312738"/>
                    </a:lnTo>
                    <a:lnTo>
                      <a:pt x="381000" y="312738"/>
                    </a:lnTo>
                    <a:lnTo>
                      <a:pt x="382588" y="314325"/>
                    </a:lnTo>
                    <a:lnTo>
                      <a:pt x="384175" y="314325"/>
                    </a:lnTo>
                    <a:lnTo>
                      <a:pt x="382588" y="317500"/>
                    </a:lnTo>
                    <a:lnTo>
                      <a:pt x="381000" y="319088"/>
                    </a:lnTo>
                    <a:lnTo>
                      <a:pt x="382588" y="322263"/>
                    </a:lnTo>
                    <a:lnTo>
                      <a:pt x="381000" y="322263"/>
                    </a:lnTo>
                    <a:lnTo>
                      <a:pt x="381000" y="323850"/>
                    </a:lnTo>
                    <a:lnTo>
                      <a:pt x="382588" y="323850"/>
                    </a:lnTo>
                    <a:lnTo>
                      <a:pt x="382588" y="325438"/>
                    </a:lnTo>
                    <a:lnTo>
                      <a:pt x="381000" y="325438"/>
                    </a:lnTo>
                    <a:lnTo>
                      <a:pt x="377825" y="325438"/>
                    </a:lnTo>
                    <a:lnTo>
                      <a:pt x="377825" y="328613"/>
                    </a:lnTo>
                    <a:lnTo>
                      <a:pt x="376238" y="330200"/>
                    </a:lnTo>
                    <a:lnTo>
                      <a:pt x="373063" y="333375"/>
                    </a:lnTo>
                    <a:lnTo>
                      <a:pt x="373063" y="330200"/>
                    </a:lnTo>
                    <a:lnTo>
                      <a:pt x="373063" y="328613"/>
                    </a:lnTo>
                    <a:lnTo>
                      <a:pt x="376238" y="325438"/>
                    </a:lnTo>
                    <a:lnTo>
                      <a:pt x="377825" y="323850"/>
                    </a:lnTo>
                    <a:lnTo>
                      <a:pt x="377825" y="322263"/>
                    </a:lnTo>
                    <a:lnTo>
                      <a:pt x="376238" y="322263"/>
                    </a:lnTo>
                    <a:lnTo>
                      <a:pt x="373063" y="322263"/>
                    </a:lnTo>
                    <a:lnTo>
                      <a:pt x="373063" y="319088"/>
                    </a:lnTo>
                    <a:lnTo>
                      <a:pt x="376238" y="319088"/>
                    </a:lnTo>
                    <a:lnTo>
                      <a:pt x="376238" y="317500"/>
                    </a:lnTo>
                    <a:lnTo>
                      <a:pt x="373063" y="317500"/>
                    </a:lnTo>
                    <a:lnTo>
                      <a:pt x="371475" y="319088"/>
                    </a:lnTo>
                    <a:lnTo>
                      <a:pt x="371475" y="322263"/>
                    </a:lnTo>
                    <a:lnTo>
                      <a:pt x="368300" y="322263"/>
                    </a:lnTo>
                    <a:lnTo>
                      <a:pt x="366713" y="323850"/>
                    </a:lnTo>
                    <a:lnTo>
                      <a:pt x="366713" y="322263"/>
                    </a:lnTo>
                    <a:lnTo>
                      <a:pt x="366713" y="319088"/>
                    </a:lnTo>
                    <a:lnTo>
                      <a:pt x="368300" y="319088"/>
                    </a:lnTo>
                    <a:lnTo>
                      <a:pt x="368300" y="317500"/>
                    </a:lnTo>
                    <a:lnTo>
                      <a:pt x="366713" y="317500"/>
                    </a:lnTo>
                    <a:lnTo>
                      <a:pt x="365125" y="317500"/>
                    </a:lnTo>
                    <a:lnTo>
                      <a:pt x="366713" y="314325"/>
                    </a:lnTo>
                    <a:lnTo>
                      <a:pt x="366713" y="312738"/>
                    </a:lnTo>
                    <a:lnTo>
                      <a:pt x="366713" y="309563"/>
                    </a:lnTo>
                    <a:lnTo>
                      <a:pt x="366713" y="307975"/>
                    </a:lnTo>
                    <a:lnTo>
                      <a:pt x="366713" y="306388"/>
                    </a:lnTo>
                    <a:lnTo>
                      <a:pt x="366713" y="303213"/>
                    </a:lnTo>
                    <a:lnTo>
                      <a:pt x="365125" y="303213"/>
                    </a:lnTo>
                    <a:lnTo>
                      <a:pt x="361950" y="306388"/>
                    </a:lnTo>
                    <a:lnTo>
                      <a:pt x="360363" y="306388"/>
                    </a:lnTo>
                    <a:lnTo>
                      <a:pt x="357188" y="306388"/>
                    </a:lnTo>
                    <a:lnTo>
                      <a:pt x="355600" y="307975"/>
                    </a:lnTo>
                    <a:lnTo>
                      <a:pt x="352425" y="307975"/>
                    </a:lnTo>
                    <a:lnTo>
                      <a:pt x="352425" y="309563"/>
                    </a:lnTo>
                    <a:lnTo>
                      <a:pt x="350838" y="309563"/>
                    </a:lnTo>
                    <a:lnTo>
                      <a:pt x="349250" y="312738"/>
                    </a:lnTo>
                    <a:lnTo>
                      <a:pt x="349250" y="314325"/>
                    </a:lnTo>
                    <a:lnTo>
                      <a:pt x="346075" y="314325"/>
                    </a:lnTo>
                    <a:lnTo>
                      <a:pt x="344488" y="314325"/>
                    </a:lnTo>
                    <a:lnTo>
                      <a:pt x="341313" y="317500"/>
                    </a:lnTo>
                    <a:lnTo>
                      <a:pt x="341313" y="314325"/>
                    </a:lnTo>
                    <a:lnTo>
                      <a:pt x="341313" y="312738"/>
                    </a:lnTo>
                    <a:lnTo>
                      <a:pt x="341313" y="309563"/>
                    </a:lnTo>
                    <a:lnTo>
                      <a:pt x="341313" y="307975"/>
                    </a:lnTo>
                    <a:lnTo>
                      <a:pt x="344488" y="307975"/>
                    </a:lnTo>
                    <a:lnTo>
                      <a:pt x="344488" y="306388"/>
                    </a:lnTo>
                    <a:lnTo>
                      <a:pt x="341313" y="306388"/>
                    </a:lnTo>
                    <a:lnTo>
                      <a:pt x="336550" y="306388"/>
                    </a:lnTo>
                    <a:lnTo>
                      <a:pt x="339725" y="307975"/>
                    </a:lnTo>
                    <a:lnTo>
                      <a:pt x="336550" y="307975"/>
                    </a:lnTo>
                    <a:lnTo>
                      <a:pt x="336550" y="309563"/>
                    </a:lnTo>
                    <a:lnTo>
                      <a:pt x="334963" y="309563"/>
                    </a:lnTo>
                    <a:lnTo>
                      <a:pt x="333375" y="309563"/>
                    </a:lnTo>
                    <a:lnTo>
                      <a:pt x="330200" y="309563"/>
                    </a:lnTo>
                    <a:lnTo>
                      <a:pt x="328613" y="309563"/>
                    </a:lnTo>
                    <a:lnTo>
                      <a:pt x="325438" y="309563"/>
                    </a:lnTo>
                    <a:lnTo>
                      <a:pt x="325438" y="312738"/>
                    </a:lnTo>
                    <a:lnTo>
                      <a:pt x="323850" y="312738"/>
                    </a:lnTo>
                    <a:lnTo>
                      <a:pt x="320675" y="312738"/>
                    </a:lnTo>
                    <a:lnTo>
                      <a:pt x="317500" y="314325"/>
                    </a:lnTo>
                    <a:lnTo>
                      <a:pt x="314325" y="317500"/>
                    </a:lnTo>
                    <a:lnTo>
                      <a:pt x="312738" y="317500"/>
                    </a:lnTo>
                    <a:lnTo>
                      <a:pt x="309563" y="319088"/>
                    </a:lnTo>
                    <a:lnTo>
                      <a:pt x="307975" y="319088"/>
                    </a:lnTo>
                    <a:lnTo>
                      <a:pt x="307975" y="317500"/>
                    </a:lnTo>
                    <a:lnTo>
                      <a:pt x="306388" y="317500"/>
                    </a:lnTo>
                    <a:lnTo>
                      <a:pt x="306388" y="319088"/>
                    </a:lnTo>
                    <a:lnTo>
                      <a:pt x="303213" y="319088"/>
                    </a:lnTo>
                    <a:lnTo>
                      <a:pt x="303213" y="317500"/>
                    </a:lnTo>
                    <a:lnTo>
                      <a:pt x="301625" y="317500"/>
                    </a:lnTo>
                    <a:lnTo>
                      <a:pt x="301625" y="319088"/>
                    </a:lnTo>
                    <a:lnTo>
                      <a:pt x="298450" y="322263"/>
                    </a:lnTo>
                    <a:lnTo>
                      <a:pt x="296863" y="322263"/>
                    </a:lnTo>
                    <a:lnTo>
                      <a:pt x="293688" y="322263"/>
                    </a:lnTo>
                    <a:lnTo>
                      <a:pt x="292100" y="322263"/>
                    </a:lnTo>
                    <a:lnTo>
                      <a:pt x="290513" y="322263"/>
                    </a:lnTo>
                    <a:lnTo>
                      <a:pt x="287338" y="319088"/>
                    </a:lnTo>
                    <a:lnTo>
                      <a:pt x="285750" y="319088"/>
                    </a:lnTo>
                    <a:lnTo>
                      <a:pt x="282575" y="319088"/>
                    </a:lnTo>
                    <a:lnTo>
                      <a:pt x="280988" y="317500"/>
                    </a:lnTo>
                    <a:lnTo>
                      <a:pt x="277813" y="317500"/>
                    </a:lnTo>
                    <a:lnTo>
                      <a:pt x="276225" y="314325"/>
                    </a:lnTo>
                    <a:lnTo>
                      <a:pt x="274638" y="314325"/>
                    </a:lnTo>
                    <a:lnTo>
                      <a:pt x="271463" y="314325"/>
                    </a:lnTo>
                    <a:lnTo>
                      <a:pt x="269875" y="314325"/>
                    </a:lnTo>
                    <a:lnTo>
                      <a:pt x="269875" y="317500"/>
                    </a:lnTo>
                    <a:lnTo>
                      <a:pt x="269875" y="319088"/>
                    </a:lnTo>
                    <a:lnTo>
                      <a:pt x="269875" y="322263"/>
                    </a:lnTo>
                    <a:lnTo>
                      <a:pt x="269875" y="323850"/>
                    </a:lnTo>
                    <a:lnTo>
                      <a:pt x="271463" y="325438"/>
                    </a:lnTo>
                    <a:lnTo>
                      <a:pt x="274638" y="325438"/>
                    </a:lnTo>
                    <a:lnTo>
                      <a:pt x="274638" y="328613"/>
                    </a:lnTo>
                    <a:lnTo>
                      <a:pt x="271463" y="328613"/>
                    </a:lnTo>
                    <a:lnTo>
                      <a:pt x="269875" y="328613"/>
                    </a:lnTo>
                    <a:lnTo>
                      <a:pt x="269875" y="325438"/>
                    </a:lnTo>
                    <a:lnTo>
                      <a:pt x="266700" y="325438"/>
                    </a:lnTo>
                    <a:lnTo>
                      <a:pt x="266700" y="323850"/>
                    </a:lnTo>
                    <a:lnTo>
                      <a:pt x="265113" y="323850"/>
                    </a:lnTo>
                    <a:lnTo>
                      <a:pt x="261938" y="322263"/>
                    </a:lnTo>
                    <a:lnTo>
                      <a:pt x="260350" y="322263"/>
                    </a:lnTo>
                    <a:lnTo>
                      <a:pt x="258763" y="322263"/>
                    </a:lnTo>
                    <a:lnTo>
                      <a:pt x="255588" y="322263"/>
                    </a:lnTo>
                    <a:lnTo>
                      <a:pt x="254000" y="322263"/>
                    </a:lnTo>
                    <a:lnTo>
                      <a:pt x="250825" y="319088"/>
                    </a:lnTo>
                    <a:lnTo>
                      <a:pt x="250825" y="317500"/>
                    </a:lnTo>
                    <a:lnTo>
                      <a:pt x="249238" y="317500"/>
                    </a:lnTo>
                    <a:lnTo>
                      <a:pt x="246063" y="314325"/>
                    </a:lnTo>
                    <a:lnTo>
                      <a:pt x="244475" y="314325"/>
                    </a:lnTo>
                    <a:lnTo>
                      <a:pt x="239713" y="309563"/>
                    </a:lnTo>
                    <a:lnTo>
                      <a:pt x="238125" y="312738"/>
                    </a:lnTo>
                    <a:lnTo>
                      <a:pt x="238125" y="314325"/>
                    </a:lnTo>
                    <a:lnTo>
                      <a:pt x="234950" y="317500"/>
                    </a:lnTo>
                    <a:lnTo>
                      <a:pt x="233363" y="317500"/>
                    </a:lnTo>
                    <a:lnTo>
                      <a:pt x="230188" y="314325"/>
                    </a:lnTo>
                    <a:lnTo>
                      <a:pt x="228600" y="314325"/>
                    </a:lnTo>
                    <a:lnTo>
                      <a:pt x="228600" y="312738"/>
                    </a:lnTo>
                    <a:lnTo>
                      <a:pt x="227013" y="312738"/>
                    </a:lnTo>
                    <a:lnTo>
                      <a:pt x="223838" y="312738"/>
                    </a:lnTo>
                    <a:lnTo>
                      <a:pt x="223838" y="314325"/>
                    </a:lnTo>
                    <a:lnTo>
                      <a:pt x="227013" y="314325"/>
                    </a:lnTo>
                    <a:lnTo>
                      <a:pt x="227013" y="317500"/>
                    </a:lnTo>
                    <a:lnTo>
                      <a:pt x="223838" y="319088"/>
                    </a:lnTo>
                    <a:lnTo>
                      <a:pt x="227013" y="322263"/>
                    </a:lnTo>
                    <a:lnTo>
                      <a:pt x="227013" y="323850"/>
                    </a:lnTo>
                    <a:lnTo>
                      <a:pt x="223838" y="322263"/>
                    </a:lnTo>
                    <a:lnTo>
                      <a:pt x="222250" y="322263"/>
                    </a:lnTo>
                    <a:lnTo>
                      <a:pt x="222250" y="319088"/>
                    </a:lnTo>
                    <a:lnTo>
                      <a:pt x="222250" y="317500"/>
                    </a:lnTo>
                    <a:lnTo>
                      <a:pt x="219075" y="317500"/>
                    </a:lnTo>
                    <a:lnTo>
                      <a:pt x="219075" y="314325"/>
                    </a:lnTo>
                    <a:lnTo>
                      <a:pt x="217488" y="312738"/>
                    </a:lnTo>
                    <a:lnTo>
                      <a:pt x="217488" y="309563"/>
                    </a:lnTo>
                    <a:lnTo>
                      <a:pt x="215900" y="309563"/>
                    </a:lnTo>
                    <a:lnTo>
                      <a:pt x="212725" y="307975"/>
                    </a:lnTo>
                    <a:lnTo>
                      <a:pt x="211138" y="306388"/>
                    </a:lnTo>
                    <a:lnTo>
                      <a:pt x="207963" y="306388"/>
                    </a:lnTo>
                    <a:lnTo>
                      <a:pt x="206375" y="306388"/>
                    </a:lnTo>
                    <a:lnTo>
                      <a:pt x="206375" y="309563"/>
                    </a:lnTo>
                    <a:lnTo>
                      <a:pt x="206375" y="312738"/>
                    </a:lnTo>
                    <a:lnTo>
                      <a:pt x="203200" y="314325"/>
                    </a:lnTo>
                    <a:lnTo>
                      <a:pt x="206375" y="314325"/>
                    </a:lnTo>
                    <a:lnTo>
                      <a:pt x="206375" y="317500"/>
                    </a:lnTo>
                    <a:lnTo>
                      <a:pt x="206375" y="319088"/>
                    </a:lnTo>
                    <a:lnTo>
                      <a:pt x="203200" y="322263"/>
                    </a:lnTo>
                    <a:lnTo>
                      <a:pt x="203200" y="323850"/>
                    </a:lnTo>
                    <a:lnTo>
                      <a:pt x="203200" y="325438"/>
                    </a:lnTo>
                    <a:lnTo>
                      <a:pt x="201613" y="323850"/>
                    </a:lnTo>
                    <a:lnTo>
                      <a:pt x="200025" y="322263"/>
                    </a:lnTo>
                    <a:lnTo>
                      <a:pt x="196850" y="322263"/>
                    </a:lnTo>
                    <a:lnTo>
                      <a:pt x="196850" y="319088"/>
                    </a:lnTo>
                    <a:lnTo>
                      <a:pt x="196850" y="317500"/>
                    </a:lnTo>
                    <a:lnTo>
                      <a:pt x="196850" y="314325"/>
                    </a:lnTo>
                    <a:lnTo>
                      <a:pt x="195263" y="314325"/>
                    </a:lnTo>
                    <a:lnTo>
                      <a:pt x="195263" y="317500"/>
                    </a:lnTo>
                    <a:lnTo>
                      <a:pt x="192088" y="319088"/>
                    </a:lnTo>
                    <a:lnTo>
                      <a:pt x="192088" y="317500"/>
                    </a:lnTo>
                    <a:lnTo>
                      <a:pt x="192088" y="314325"/>
                    </a:lnTo>
                    <a:lnTo>
                      <a:pt x="192088" y="312738"/>
                    </a:lnTo>
                    <a:lnTo>
                      <a:pt x="190500" y="312738"/>
                    </a:lnTo>
                    <a:lnTo>
                      <a:pt x="190500" y="309563"/>
                    </a:lnTo>
                    <a:lnTo>
                      <a:pt x="187325" y="309563"/>
                    </a:lnTo>
                    <a:lnTo>
                      <a:pt x="187325" y="312738"/>
                    </a:lnTo>
                    <a:lnTo>
                      <a:pt x="185738" y="314325"/>
                    </a:lnTo>
                    <a:lnTo>
                      <a:pt x="184150" y="314325"/>
                    </a:lnTo>
                    <a:lnTo>
                      <a:pt x="185738" y="317500"/>
                    </a:lnTo>
                    <a:lnTo>
                      <a:pt x="184150" y="317500"/>
                    </a:lnTo>
                    <a:lnTo>
                      <a:pt x="184150" y="319088"/>
                    </a:lnTo>
                    <a:lnTo>
                      <a:pt x="184150" y="322263"/>
                    </a:lnTo>
                    <a:lnTo>
                      <a:pt x="184150" y="323850"/>
                    </a:lnTo>
                    <a:lnTo>
                      <a:pt x="185738" y="322263"/>
                    </a:lnTo>
                    <a:lnTo>
                      <a:pt x="185738" y="323850"/>
                    </a:lnTo>
                    <a:lnTo>
                      <a:pt x="185738" y="325438"/>
                    </a:lnTo>
                    <a:lnTo>
                      <a:pt x="184150" y="325438"/>
                    </a:lnTo>
                    <a:lnTo>
                      <a:pt x="180975" y="325438"/>
                    </a:lnTo>
                    <a:lnTo>
                      <a:pt x="180975" y="328613"/>
                    </a:lnTo>
                    <a:lnTo>
                      <a:pt x="180975" y="330200"/>
                    </a:lnTo>
                    <a:lnTo>
                      <a:pt x="180975" y="333375"/>
                    </a:lnTo>
                    <a:lnTo>
                      <a:pt x="180975" y="334963"/>
                    </a:lnTo>
                    <a:lnTo>
                      <a:pt x="184150" y="333375"/>
                    </a:lnTo>
                    <a:lnTo>
                      <a:pt x="185738" y="333375"/>
                    </a:lnTo>
                    <a:lnTo>
                      <a:pt x="185738" y="330200"/>
                    </a:lnTo>
                    <a:lnTo>
                      <a:pt x="187325" y="330200"/>
                    </a:lnTo>
                    <a:lnTo>
                      <a:pt x="187325" y="328613"/>
                    </a:lnTo>
                    <a:lnTo>
                      <a:pt x="187325" y="325438"/>
                    </a:lnTo>
                    <a:lnTo>
                      <a:pt x="190500" y="325438"/>
                    </a:lnTo>
                    <a:lnTo>
                      <a:pt x="192088" y="323850"/>
                    </a:lnTo>
                    <a:lnTo>
                      <a:pt x="192088" y="325438"/>
                    </a:lnTo>
                    <a:lnTo>
                      <a:pt x="195263" y="325438"/>
                    </a:lnTo>
                    <a:lnTo>
                      <a:pt x="195263" y="328613"/>
                    </a:lnTo>
                    <a:lnTo>
                      <a:pt x="195263" y="330200"/>
                    </a:lnTo>
                    <a:lnTo>
                      <a:pt x="192088" y="328613"/>
                    </a:lnTo>
                    <a:lnTo>
                      <a:pt x="190500" y="330200"/>
                    </a:lnTo>
                    <a:lnTo>
                      <a:pt x="190500" y="333375"/>
                    </a:lnTo>
                    <a:lnTo>
                      <a:pt x="192088" y="334963"/>
                    </a:lnTo>
                    <a:lnTo>
                      <a:pt x="192088" y="338138"/>
                    </a:lnTo>
                    <a:lnTo>
                      <a:pt x="195263" y="339725"/>
                    </a:lnTo>
                    <a:lnTo>
                      <a:pt x="195263" y="341313"/>
                    </a:lnTo>
                    <a:lnTo>
                      <a:pt x="192088" y="341313"/>
                    </a:lnTo>
                    <a:lnTo>
                      <a:pt x="190500" y="341313"/>
                    </a:lnTo>
                    <a:lnTo>
                      <a:pt x="190500" y="344488"/>
                    </a:lnTo>
                    <a:lnTo>
                      <a:pt x="187325" y="346075"/>
                    </a:lnTo>
                    <a:lnTo>
                      <a:pt x="187325" y="349250"/>
                    </a:lnTo>
                    <a:lnTo>
                      <a:pt x="185738" y="350838"/>
                    </a:lnTo>
                    <a:lnTo>
                      <a:pt x="184150" y="350838"/>
                    </a:lnTo>
                    <a:lnTo>
                      <a:pt x="180975" y="350838"/>
                    </a:lnTo>
                    <a:lnTo>
                      <a:pt x="184150" y="354013"/>
                    </a:lnTo>
                    <a:lnTo>
                      <a:pt x="184150" y="355600"/>
                    </a:lnTo>
                    <a:lnTo>
                      <a:pt x="184150" y="357188"/>
                    </a:lnTo>
                    <a:lnTo>
                      <a:pt x="180975" y="360363"/>
                    </a:lnTo>
                    <a:lnTo>
                      <a:pt x="184150" y="361950"/>
                    </a:lnTo>
                    <a:lnTo>
                      <a:pt x="184150" y="365125"/>
                    </a:lnTo>
                    <a:lnTo>
                      <a:pt x="180975" y="365125"/>
                    </a:lnTo>
                    <a:lnTo>
                      <a:pt x="180975" y="366713"/>
                    </a:lnTo>
                    <a:lnTo>
                      <a:pt x="180975" y="368300"/>
                    </a:lnTo>
                    <a:lnTo>
                      <a:pt x="184150" y="368300"/>
                    </a:lnTo>
                    <a:lnTo>
                      <a:pt x="184150" y="371476"/>
                    </a:lnTo>
                    <a:lnTo>
                      <a:pt x="180975" y="373063"/>
                    </a:lnTo>
                    <a:lnTo>
                      <a:pt x="179388" y="376238"/>
                    </a:lnTo>
                    <a:lnTo>
                      <a:pt x="179388" y="377826"/>
                    </a:lnTo>
                    <a:lnTo>
                      <a:pt x="176213" y="381001"/>
                    </a:lnTo>
                    <a:lnTo>
                      <a:pt x="174625" y="382588"/>
                    </a:lnTo>
                    <a:lnTo>
                      <a:pt x="171450" y="387351"/>
                    </a:lnTo>
                    <a:lnTo>
                      <a:pt x="169863" y="388938"/>
                    </a:lnTo>
                    <a:lnTo>
                      <a:pt x="168275" y="388938"/>
                    </a:lnTo>
                    <a:lnTo>
                      <a:pt x="165100" y="392113"/>
                    </a:lnTo>
                    <a:lnTo>
                      <a:pt x="163513" y="392113"/>
                    </a:lnTo>
                    <a:lnTo>
                      <a:pt x="160338" y="392113"/>
                    </a:lnTo>
                    <a:lnTo>
                      <a:pt x="160338" y="393701"/>
                    </a:lnTo>
                    <a:lnTo>
                      <a:pt x="158750" y="396876"/>
                    </a:lnTo>
                    <a:lnTo>
                      <a:pt x="155575" y="396876"/>
                    </a:lnTo>
                    <a:lnTo>
                      <a:pt x="153988" y="396876"/>
                    </a:lnTo>
                    <a:lnTo>
                      <a:pt x="149225" y="398463"/>
                    </a:lnTo>
                    <a:lnTo>
                      <a:pt x="147638" y="398463"/>
                    </a:lnTo>
                    <a:lnTo>
                      <a:pt x="142875" y="398463"/>
                    </a:lnTo>
                    <a:lnTo>
                      <a:pt x="141288" y="398463"/>
                    </a:lnTo>
                    <a:lnTo>
                      <a:pt x="138113" y="398463"/>
                    </a:lnTo>
                    <a:lnTo>
                      <a:pt x="136525" y="398463"/>
                    </a:lnTo>
                    <a:lnTo>
                      <a:pt x="136525" y="396876"/>
                    </a:lnTo>
                    <a:lnTo>
                      <a:pt x="136525" y="393701"/>
                    </a:lnTo>
                    <a:lnTo>
                      <a:pt x="133350" y="393701"/>
                    </a:lnTo>
                    <a:lnTo>
                      <a:pt x="128588" y="393701"/>
                    </a:lnTo>
                    <a:lnTo>
                      <a:pt x="127000" y="393701"/>
                    </a:lnTo>
                    <a:lnTo>
                      <a:pt x="125413" y="393701"/>
                    </a:lnTo>
                    <a:lnTo>
                      <a:pt x="125413" y="392113"/>
                    </a:lnTo>
                    <a:lnTo>
                      <a:pt x="122238" y="392113"/>
                    </a:lnTo>
                    <a:lnTo>
                      <a:pt x="122238" y="388938"/>
                    </a:lnTo>
                    <a:lnTo>
                      <a:pt x="120650" y="387351"/>
                    </a:lnTo>
                    <a:lnTo>
                      <a:pt x="117475" y="387351"/>
                    </a:lnTo>
                    <a:lnTo>
                      <a:pt x="117475" y="384176"/>
                    </a:lnTo>
                    <a:lnTo>
                      <a:pt x="115888" y="384176"/>
                    </a:lnTo>
                    <a:lnTo>
                      <a:pt x="112713" y="382588"/>
                    </a:lnTo>
                    <a:lnTo>
                      <a:pt x="112713" y="381001"/>
                    </a:lnTo>
                    <a:lnTo>
                      <a:pt x="111125" y="377826"/>
                    </a:lnTo>
                    <a:lnTo>
                      <a:pt x="109538" y="376238"/>
                    </a:lnTo>
                    <a:lnTo>
                      <a:pt x="111125" y="376238"/>
                    </a:lnTo>
                    <a:lnTo>
                      <a:pt x="111125" y="373063"/>
                    </a:lnTo>
                    <a:lnTo>
                      <a:pt x="109538" y="371476"/>
                    </a:lnTo>
                    <a:lnTo>
                      <a:pt x="109538" y="371475"/>
                    </a:lnTo>
                    <a:lnTo>
                      <a:pt x="109538" y="368300"/>
                    </a:lnTo>
                    <a:lnTo>
                      <a:pt x="111125" y="366713"/>
                    </a:lnTo>
                    <a:lnTo>
                      <a:pt x="109538" y="366713"/>
                    </a:lnTo>
                    <a:lnTo>
                      <a:pt x="109538" y="368300"/>
                    </a:lnTo>
                    <a:lnTo>
                      <a:pt x="106363" y="366713"/>
                    </a:lnTo>
                    <a:lnTo>
                      <a:pt x="104775" y="366713"/>
                    </a:lnTo>
                    <a:lnTo>
                      <a:pt x="106363" y="365125"/>
                    </a:lnTo>
                    <a:lnTo>
                      <a:pt x="104775" y="361950"/>
                    </a:lnTo>
                    <a:lnTo>
                      <a:pt x="101600" y="361950"/>
                    </a:lnTo>
                    <a:lnTo>
                      <a:pt x="101600" y="360363"/>
                    </a:lnTo>
                    <a:lnTo>
                      <a:pt x="101600" y="357188"/>
                    </a:lnTo>
                    <a:lnTo>
                      <a:pt x="100013" y="355600"/>
                    </a:lnTo>
                    <a:lnTo>
                      <a:pt x="96838" y="355600"/>
                    </a:lnTo>
                    <a:lnTo>
                      <a:pt x="96838" y="354013"/>
                    </a:lnTo>
                    <a:lnTo>
                      <a:pt x="95250" y="354013"/>
                    </a:lnTo>
                    <a:lnTo>
                      <a:pt x="95250" y="350838"/>
                    </a:lnTo>
                    <a:lnTo>
                      <a:pt x="93663" y="350838"/>
                    </a:lnTo>
                    <a:lnTo>
                      <a:pt x="90488" y="350838"/>
                    </a:lnTo>
                    <a:lnTo>
                      <a:pt x="90488" y="349250"/>
                    </a:lnTo>
                    <a:lnTo>
                      <a:pt x="90488" y="346075"/>
                    </a:lnTo>
                    <a:lnTo>
                      <a:pt x="88900" y="346075"/>
                    </a:lnTo>
                    <a:lnTo>
                      <a:pt x="88900" y="344488"/>
                    </a:lnTo>
                    <a:lnTo>
                      <a:pt x="85725" y="341313"/>
                    </a:lnTo>
                    <a:lnTo>
                      <a:pt x="84138" y="341313"/>
                    </a:lnTo>
                    <a:lnTo>
                      <a:pt x="80963" y="339725"/>
                    </a:lnTo>
                    <a:lnTo>
                      <a:pt x="79375" y="339725"/>
                    </a:lnTo>
                    <a:lnTo>
                      <a:pt x="79375" y="338138"/>
                    </a:lnTo>
                    <a:lnTo>
                      <a:pt x="77788" y="334963"/>
                    </a:lnTo>
                    <a:lnTo>
                      <a:pt x="74613" y="333375"/>
                    </a:lnTo>
                    <a:lnTo>
                      <a:pt x="74613" y="328613"/>
                    </a:lnTo>
                    <a:lnTo>
                      <a:pt x="73025" y="328613"/>
                    </a:lnTo>
                    <a:lnTo>
                      <a:pt x="73025" y="325438"/>
                    </a:lnTo>
                    <a:lnTo>
                      <a:pt x="69850" y="323850"/>
                    </a:lnTo>
                    <a:lnTo>
                      <a:pt x="69850" y="322263"/>
                    </a:lnTo>
                    <a:lnTo>
                      <a:pt x="69850" y="319088"/>
                    </a:lnTo>
                    <a:lnTo>
                      <a:pt x="69850" y="317500"/>
                    </a:lnTo>
                    <a:lnTo>
                      <a:pt x="68263" y="317500"/>
                    </a:lnTo>
                    <a:lnTo>
                      <a:pt x="68263" y="314325"/>
                    </a:lnTo>
                    <a:lnTo>
                      <a:pt x="68263" y="312738"/>
                    </a:lnTo>
                    <a:lnTo>
                      <a:pt x="65088" y="309563"/>
                    </a:lnTo>
                    <a:lnTo>
                      <a:pt x="68263" y="309563"/>
                    </a:lnTo>
                    <a:lnTo>
                      <a:pt x="65088" y="307975"/>
                    </a:lnTo>
                    <a:lnTo>
                      <a:pt x="68263" y="306388"/>
                    </a:lnTo>
                    <a:lnTo>
                      <a:pt x="65088" y="306388"/>
                    </a:lnTo>
                    <a:lnTo>
                      <a:pt x="68263" y="303213"/>
                    </a:lnTo>
                    <a:lnTo>
                      <a:pt x="69850" y="301625"/>
                    </a:lnTo>
                    <a:lnTo>
                      <a:pt x="65088" y="301625"/>
                    </a:lnTo>
                    <a:lnTo>
                      <a:pt x="63500" y="301625"/>
                    </a:lnTo>
                    <a:lnTo>
                      <a:pt x="63500" y="298450"/>
                    </a:lnTo>
                    <a:lnTo>
                      <a:pt x="65088" y="296863"/>
                    </a:lnTo>
                    <a:lnTo>
                      <a:pt x="65088" y="292100"/>
                    </a:lnTo>
                    <a:lnTo>
                      <a:pt x="68263" y="290513"/>
                    </a:lnTo>
                    <a:lnTo>
                      <a:pt x="69850" y="287338"/>
                    </a:lnTo>
                    <a:lnTo>
                      <a:pt x="69850" y="285750"/>
                    </a:lnTo>
                    <a:lnTo>
                      <a:pt x="69850" y="282575"/>
                    </a:lnTo>
                    <a:lnTo>
                      <a:pt x="69850" y="280988"/>
                    </a:lnTo>
                    <a:lnTo>
                      <a:pt x="69850" y="279400"/>
                    </a:lnTo>
                    <a:lnTo>
                      <a:pt x="68263" y="279400"/>
                    </a:lnTo>
                    <a:lnTo>
                      <a:pt x="68263" y="276225"/>
                    </a:lnTo>
                    <a:lnTo>
                      <a:pt x="65088" y="276225"/>
                    </a:lnTo>
                    <a:lnTo>
                      <a:pt x="63500" y="276225"/>
                    </a:lnTo>
                    <a:lnTo>
                      <a:pt x="61913" y="274638"/>
                    </a:lnTo>
                    <a:lnTo>
                      <a:pt x="61913" y="271463"/>
                    </a:lnTo>
                    <a:lnTo>
                      <a:pt x="63500" y="271463"/>
                    </a:lnTo>
                    <a:lnTo>
                      <a:pt x="61913" y="269875"/>
                    </a:lnTo>
                    <a:lnTo>
                      <a:pt x="63500" y="266700"/>
                    </a:lnTo>
                    <a:lnTo>
                      <a:pt x="63500" y="265113"/>
                    </a:lnTo>
                    <a:lnTo>
                      <a:pt x="61913" y="265113"/>
                    </a:lnTo>
                    <a:lnTo>
                      <a:pt x="61913" y="263525"/>
                    </a:lnTo>
                    <a:lnTo>
                      <a:pt x="58738" y="263525"/>
                    </a:lnTo>
                    <a:lnTo>
                      <a:pt x="58738" y="265113"/>
                    </a:lnTo>
                    <a:lnTo>
                      <a:pt x="58738" y="266700"/>
                    </a:lnTo>
                    <a:lnTo>
                      <a:pt x="58738" y="271463"/>
                    </a:lnTo>
                    <a:lnTo>
                      <a:pt x="57150" y="271463"/>
                    </a:lnTo>
                    <a:lnTo>
                      <a:pt x="53975" y="271463"/>
                    </a:lnTo>
                    <a:lnTo>
                      <a:pt x="53975" y="269875"/>
                    </a:lnTo>
                    <a:lnTo>
                      <a:pt x="52388" y="266700"/>
                    </a:lnTo>
                    <a:lnTo>
                      <a:pt x="52388" y="265113"/>
                    </a:lnTo>
                    <a:lnTo>
                      <a:pt x="52388" y="263525"/>
                    </a:lnTo>
                    <a:lnTo>
                      <a:pt x="52388" y="258763"/>
                    </a:lnTo>
                    <a:lnTo>
                      <a:pt x="50800" y="258763"/>
                    </a:lnTo>
                    <a:lnTo>
                      <a:pt x="50800" y="255588"/>
                    </a:lnTo>
                    <a:lnTo>
                      <a:pt x="50800" y="254000"/>
                    </a:lnTo>
                    <a:lnTo>
                      <a:pt x="50800" y="250825"/>
                    </a:lnTo>
                    <a:lnTo>
                      <a:pt x="52388" y="249238"/>
                    </a:lnTo>
                    <a:lnTo>
                      <a:pt x="50800" y="249238"/>
                    </a:lnTo>
                    <a:lnTo>
                      <a:pt x="50800" y="247650"/>
                    </a:lnTo>
                    <a:lnTo>
                      <a:pt x="52388" y="244475"/>
                    </a:lnTo>
                    <a:lnTo>
                      <a:pt x="52388" y="247650"/>
                    </a:lnTo>
                    <a:lnTo>
                      <a:pt x="53975" y="247650"/>
                    </a:lnTo>
                    <a:lnTo>
                      <a:pt x="53975" y="244475"/>
                    </a:lnTo>
                    <a:lnTo>
                      <a:pt x="57150" y="242888"/>
                    </a:lnTo>
                    <a:lnTo>
                      <a:pt x="57150" y="239713"/>
                    </a:lnTo>
                    <a:lnTo>
                      <a:pt x="57150" y="238125"/>
                    </a:lnTo>
                    <a:lnTo>
                      <a:pt x="57150" y="234950"/>
                    </a:lnTo>
                    <a:lnTo>
                      <a:pt x="58738" y="234950"/>
                    </a:lnTo>
                    <a:lnTo>
                      <a:pt x="58738" y="238125"/>
                    </a:lnTo>
                    <a:lnTo>
                      <a:pt x="58738" y="239713"/>
                    </a:lnTo>
                    <a:lnTo>
                      <a:pt x="61913" y="239713"/>
                    </a:lnTo>
                    <a:lnTo>
                      <a:pt x="61913" y="238125"/>
                    </a:lnTo>
                    <a:lnTo>
                      <a:pt x="61913" y="234950"/>
                    </a:lnTo>
                    <a:lnTo>
                      <a:pt x="63500" y="233363"/>
                    </a:lnTo>
                    <a:lnTo>
                      <a:pt x="63500" y="231775"/>
                    </a:lnTo>
                    <a:lnTo>
                      <a:pt x="65088" y="231775"/>
                    </a:lnTo>
                    <a:lnTo>
                      <a:pt x="65088" y="228600"/>
                    </a:lnTo>
                    <a:lnTo>
                      <a:pt x="65088" y="227013"/>
                    </a:lnTo>
                    <a:lnTo>
                      <a:pt x="65088" y="223838"/>
                    </a:lnTo>
                    <a:lnTo>
                      <a:pt x="65088" y="222250"/>
                    </a:lnTo>
                    <a:lnTo>
                      <a:pt x="65088" y="219075"/>
                    </a:lnTo>
                    <a:lnTo>
                      <a:pt x="63500" y="219075"/>
                    </a:lnTo>
                    <a:lnTo>
                      <a:pt x="63500" y="217488"/>
                    </a:lnTo>
                    <a:lnTo>
                      <a:pt x="65088" y="215900"/>
                    </a:lnTo>
                    <a:lnTo>
                      <a:pt x="65088" y="212725"/>
                    </a:lnTo>
                    <a:lnTo>
                      <a:pt x="68263" y="211138"/>
                    </a:lnTo>
                    <a:lnTo>
                      <a:pt x="68263" y="207963"/>
                    </a:lnTo>
                    <a:lnTo>
                      <a:pt x="68263" y="206375"/>
                    </a:lnTo>
                    <a:lnTo>
                      <a:pt x="65088" y="206375"/>
                    </a:lnTo>
                    <a:lnTo>
                      <a:pt x="63500" y="206375"/>
                    </a:lnTo>
                    <a:lnTo>
                      <a:pt x="61913" y="207963"/>
                    </a:lnTo>
                    <a:lnTo>
                      <a:pt x="58738" y="211138"/>
                    </a:lnTo>
                    <a:lnTo>
                      <a:pt x="58738" y="212725"/>
                    </a:lnTo>
                    <a:lnTo>
                      <a:pt x="57150" y="215900"/>
                    </a:lnTo>
                    <a:lnTo>
                      <a:pt x="53975" y="217488"/>
                    </a:lnTo>
                    <a:lnTo>
                      <a:pt x="52388" y="219075"/>
                    </a:lnTo>
                    <a:lnTo>
                      <a:pt x="50800" y="222250"/>
                    </a:lnTo>
                    <a:lnTo>
                      <a:pt x="47625" y="222250"/>
                    </a:lnTo>
                    <a:lnTo>
                      <a:pt x="47625" y="223838"/>
                    </a:lnTo>
                    <a:lnTo>
                      <a:pt x="46038" y="223838"/>
                    </a:lnTo>
                    <a:lnTo>
                      <a:pt x="46038" y="222250"/>
                    </a:lnTo>
                    <a:lnTo>
                      <a:pt x="46038" y="219075"/>
                    </a:lnTo>
                    <a:lnTo>
                      <a:pt x="46038" y="217488"/>
                    </a:lnTo>
                    <a:lnTo>
                      <a:pt x="46038" y="215900"/>
                    </a:lnTo>
                    <a:lnTo>
                      <a:pt x="47625" y="212725"/>
                    </a:lnTo>
                    <a:lnTo>
                      <a:pt x="47625" y="211138"/>
                    </a:lnTo>
                    <a:lnTo>
                      <a:pt x="47625" y="207963"/>
                    </a:lnTo>
                    <a:lnTo>
                      <a:pt x="47625" y="206375"/>
                    </a:lnTo>
                    <a:lnTo>
                      <a:pt x="47625" y="204788"/>
                    </a:lnTo>
                    <a:lnTo>
                      <a:pt x="50800" y="204788"/>
                    </a:lnTo>
                    <a:lnTo>
                      <a:pt x="50800" y="201613"/>
                    </a:lnTo>
                    <a:lnTo>
                      <a:pt x="52388" y="200025"/>
                    </a:lnTo>
                    <a:lnTo>
                      <a:pt x="50800" y="196850"/>
                    </a:lnTo>
                    <a:lnTo>
                      <a:pt x="52388" y="196850"/>
                    </a:lnTo>
                    <a:lnTo>
                      <a:pt x="53975" y="195263"/>
                    </a:lnTo>
                    <a:lnTo>
                      <a:pt x="53975" y="192088"/>
                    </a:lnTo>
                    <a:lnTo>
                      <a:pt x="53975" y="190500"/>
                    </a:lnTo>
                    <a:lnTo>
                      <a:pt x="53975" y="188913"/>
                    </a:lnTo>
                    <a:lnTo>
                      <a:pt x="53975" y="188913"/>
                    </a:lnTo>
                    <a:lnTo>
                      <a:pt x="52388" y="188913"/>
                    </a:lnTo>
                    <a:lnTo>
                      <a:pt x="52388" y="190500"/>
                    </a:lnTo>
                    <a:lnTo>
                      <a:pt x="50800" y="192088"/>
                    </a:lnTo>
                    <a:lnTo>
                      <a:pt x="47625" y="192088"/>
                    </a:lnTo>
                    <a:lnTo>
                      <a:pt x="46038" y="195263"/>
                    </a:lnTo>
                    <a:lnTo>
                      <a:pt x="46038" y="192088"/>
                    </a:lnTo>
                    <a:lnTo>
                      <a:pt x="42863" y="190500"/>
                    </a:lnTo>
                    <a:lnTo>
                      <a:pt x="46038" y="190500"/>
                    </a:lnTo>
                    <a:lnTo>
                      <a:pt x="47625" y="188913"/>
                    </a:lnTo>
                    <a:lnTo>
                      <a:pt x="50800" y="188913"/>
                    </a:lnTo>
                    <a:lnTo>
                      <a:pt x="50800" y="185738"/>
                    </a:lnTo>
                    <a:lnTo>
                      <a:pt x="50800" y="184150"/>
                    </a:lnTo>
                    <a:lnTo>
                      <a:pt x="50800" y="180975"/>
                    </a:lnTo>
                    <a:lnTo>
                      <a:pt x="52388" y="180975"/>
                    </a:lnTo>
                    <a:lnTo>
                      <a:pt x="53975" y="179388"/>
                    </a:lnTo>
                    <a:lnTo>
                      <a:pt x="57150" y="176213"/>
                    </a:lnTo>
                    <a:lnTo>
                      <a:pt x="53975" y="174625"/>
                    </a:lnTo>
                    <a:lnTo>
                      <a:pt x="53975" y="176213"/>
                    </a:lnTo>
                    <a:lnTo>
                      <a:pt x="52388" y="176213"/>
                    </a:lnTo>
                    <a:lnTo>
                      <a:pt x="50800" y="176213"/>
                    </a:lnTo>
                    <a:lnTo>
                      <a:pt x="50800" y="174625"/>
                    </a:lnTo>
                    <a:lnTo>
                      <a:pt x="52388" y="174625"/>
                    </a:lnTo>
                    <a:lnTo>
                      <a:pt x="50800" y="173038"/>
                    </a:lnTo>
                    <a:lnTo>
                      <a:pt x="50800" y="169863"/>
                    </a:lnTo>
                    <a:lnTo>
                      <a:pt x="52388" y="169863"/>
                    </a:lnTo>
                    <a:lnTo>
                      <a:pt x="52388" y="168275"/>
                    </a:lnTo>
                    <a:lnTo>
                      <a:pt x="53975" y="165100"/>
                    </a:lnTo>
                    <a:lnTo>
                      <a:pt x="53975" y="163513"/>
                    </a:lnTo>
                    <a:lnTo>
                      <a:pt x="53975" y="160338"/>
                    </a:lnTo>
                    <a:lnTo>
                      <a:pt x="57150" y="160338"/>
                    </a:lnTo>
                    <a:lnTo>
                      <a:pt x="57150" y="158750"/>
                    </a:lnTo>
                    <a:lnTo>
                      <a:pt x="58738" y="157163"/>
                    </a:lnTo>
                    <a:lnTo>
                      <a:pt x="61913" y="157163"/>
                    </a:lnTo>
                    <a:lnTo>
                      <a:pt x="61913" y="153988"/>
                    </a:lnTo>
                    <a:lnTo>
                      <a:pt x="61913" y="152400"/>
                    </a:lnTo>
                    <a:lnTo>
                      <a:pt x="63500" y="149225"/>
                    </a:lnTo>
                    <a:lnTo>
                      <a:pt x="65088" y="149225"/>
                    </a:lnTo>
                    <a:lnTo>
                      <a:pt x="68263" y="147638"/>
                    </a:lnTo>
                    <a:lnTo>
                      <a:pt x="68263" y="144463"/>
                    </a:lnTo>
                    <a:lnTo>
                      <a:pt x="68263" y="142875"/>
                    </a:lnTo>
                    <a:lnTo>
                      <a:pt x="68263" y="141288"/>
                    </a:lnTo>
                    <a:lnTo>
                      <a:pt x="68263" y="138113"/>
                    </a:lnTo>
                    <a:lnTo>
                      <a:pt x="69850" y="136525"/>
                    </a:lnTo>
                    <a:lnTo>
                      <a:pt x="73025" y="133350"/>
                    </a:lnTo>
                    <a:lnTo>
                      <a:pt x="73025" y="131763"/>
                    </a:lnTo>
                    <a:lnTo>
                      <a:pt x="74613" y="131763"/>
                    </a:lnTo>
                    <a:lnTo>
                      <a:pt x="77788" y="131763"/>
                    </a:lnTo>
                    <a:lnTo>
                      <a:pt x="79375" y="130175"/>
                    </a:lnTo>
                    <a:lnTo>
                      <a:pt x="80963" y="127000"/>
                    </a:lnTo>
                    <a:lnTo>
                      <a:pt x="80963" y="130175"/>
                    </a:lnTo>
                    <a:lnTo>
                      <a:pt x="84138" y="130175"/>
                    </a:lnTo>
                    <a:lnTo>
                      <a:pt x="85725" y="127000"/>
                    </a:lnTo>
                    <a:lnTo>
                      <a:pt x="88900" y="125413"/>
                    </a:lnTo>
                    <a:lnTo>
                      <a:pt x="90488" y="125413"/>
                    </a:lnTo>
                    <a:lnTo>
                      <a:pt x="90488" y="122238"/>
                    </a:lnTo>
                    <a:lnTo>
                      <a:pt x="93663" y="122238"/>
                    </a:lnTo>
                    <a:lnTo>
                      <a:pt x="95250" y="122238"/>
                    </a:lnTo>
                    <a:lnTo>
                      <a:pt x="93663" y="120650"/>
                    </a:lnTo>
                    <a:lnTo>
                      <a:pt x="90488" y="120650"/>
                    </a:lnTo>
                    <a:lnTo>
                      <a:pt x="90488" y="117475"/>
                    </a:lnTo>
                    <a:lnTo>
                      <a:pt x="90488" y="115888"/>
                    </a:lnTo>
                    <a:lnTo>
                      <a:pt x="88900" y="115888"/>
                    </a:lnTo>
                    <a:lnTo>
                      <a:pt x="88900" y="114300"/>
                    </a:lnTo>
                    <a:lnTo>
                      <a:pt x="85725" y="111125"/>
                    </a:lnTo>
                    <a:lnTo>
                      <a:pt x="85725" y="109538"/>
                    </a:lnTo>
                    <a:lnTo>
                      <a:pt x="85725" y="106363"/>
                    </a:lnTo>
                    <a:lnTo>
                      <a:pt x="88900" y="106363"/>
                    </a:lnTo>
                    <a:lnTo>
                      <a:pt x="88900" y="109538"/>
                    </a:lnTo>
                    <a:lnTo>
                      <a:pt x="90488" y="109538"/>
                    </a:lnTo>
                    <a:lnTo>
                      <a:pt x="90488" y="106363"/>
                    </a:lnTo>
                    <a:lnTo>
                      <a:pt x="90488" y="104775"/>
                    </a:lnTo>
                    <a:lnTo>
                      <a:pt x="93663" y="104775"/>
                    </a:lnTo>
                    <a:lnTo>
                      <a:pt x="93663" y="101600"/>
                    </a:lnTo>
                    <a:lnTo>
                      <a:pt x="95250" y="101600"/>
                    </a:lnTo>
                    <a:lnTo>
                      <a:pt x="95250" y="100013"/>
                    </a:lnTo>
                    <a:lnTo>
                      <a:pt x="96838" y="100013"/>
                    </a:lnTo>
                    <a:lnTo>
                      <a:pt x="100013" y="100013"/>
                    </a:lnTo>
                    <a:lnTo>
                      <a:pt x="96838" y="101600"/>
                    </a:lnTo>
                    <a:lnTo>
                      <a:pt x="100012" y="101600"/>
                    </a:lnTo>
                    <a:lnTo>
                      <a:pt x="100012" y="101600"/>
                    </a:lnTo>
                    <a:lnTo>
                      <a:pt x="101600" y="101600"/>
                    </a:lnTo>
                    <a:lnTo>
                      <a:pt x="101600" y="104775"/>
                    </a:lnTo>
                    <a:lnTo>
                      <a:pt x="100013" y="101602"/>
                    </a:lnTo>
                    <a:lnTo>
                      <a:pt x="100013" y="104775"/>
                    </a:lnTo>
                    <a:lnTo>
                      <a:pt x="100013" y="106363"/>
                    </a:lnTo>
                    <a:lnTo>
                      <a:pt x="100013" y="109538"/>
                    </a:lnTo>
                    <a:lnTo>
                      <a:pt x="101600" y="109538"/>
                    </a:lnTo>
                    <a:lnTo>
                      <a:pt x="101600" y="111125"/>
                    </a:lnTo>
                    <a:lnTo>
                      <a:pt x="101600" y="114300"/>
                    </a:lnTo>
                    <a:lnTo>
                      <a:pt x="104775" y="114300"/>
                    </a:lnTo>
                    <a:lnTo>
                      <a:pt x="106363" y="114300"/>
                    </a:lnTo>
                    <a:lnTo>
                      <a:pt x="109538" y="114300"/>
                    </a:lnTo>
                    <a:lnTo>
                      <a:pt x="111125" y="114300"/>
                    </a:lnTo>
                    <a:lnTo>
                      <a:pt x="112713" y="114300"/>
                    </a:lnTo>
                    <a:lnTo>
                      <a:pt x="112713" y="111125"/>
                    </a:lnTo>
                    <a:lnTo>
                      <a:pt x="112713" y="109538"/>
                    </a:lnTo>
                    <a:lnTo>
                      <a:pt x="115888" y="111125"/>
                    </a:lnTo>
                    <a:lnTo>
                      <a:pt x="117475" y="111125"/>
                    </a:lnTo>
                    <a:lnTo>
                      <a:pt x="117475" y="109538"/>
                    </a:lnTo>
                    <a:lnTo>
                      <a:pt x="120650" y="106363"/>
                    </a:lnTo>
                    <a:lnTo>
                      <a:pt x="122238" y="106363"/>
                    </a:lnTo>
                    <a:lnTo>
                      <a:pt x="122238" y="104775"/>
                    </a:lnTo>
                    <a:lnTo>
                      <a:pt x="125413" y="104775"/>
                    </a:lnTo>
                    <a:lnTo>
                      <a:pt x="127000" y="104775"/>
                    </a:lnTo>
                    <a:lnTo>
                      <a:pt x="127000" y="106363"/>
                    </a:lnTo>
                    <a:lnTo>
                      <a:pt x="128588" y="106363"/>
                    </a:lnTo>
                    <a:lnTo>
                      <a:pt x="128588" y="104775"/>
                    </a:lnTo>
                    <a:lnTo>
                      <a:pt x="131763" y="104775"/>
                    </a:lnTo>
                    <a:lnTo>
                      <a:pt x="133350" y="104775"/>
                    </a:lnTo>
                    <a:lnTo>
                      <a:pt x="136525" y="101600"/>
                    </a:lnTo>
                    <a:lnTo>
                      <a:pt x="138113" y="100013"/>
                    </a:lnTo>
                    <a:lnTo>
                      <a:pt x="141288" y="98425"/>
                    </a:lnTo>
                    <a:lnTo>
                      <a:pt x="141288" y="95250"/>
                    </a:lnTo>
                    <a:lnTo>
                      <a:pt x="141288" y="93663"/>
                    </a:lnTo>
                    <a:lnTo>
                      <a:pt x="142875" y="90488"/>
                    </a:lnTo>
                    <a:lnTo>
                      <a:pt x="144463" y="88900"/>
                    </a:lnTo>
                    <a:lnTo>
                      <a:pt x="142875" y="88900"/>
                    </a:lnTo>
                    <a:lnTo>
                      <a:pt x="141288" y="88900"/>
                    </a:lnTo>
                    <a:lnTo>
                      <a:pt x="138113" y="88900"/>
                    </a:lnTo>
                    <a:lnTo>
                      <a:pt x="138113" y="85725"/>
                    </a:lnTo>
                    <a:lnTo>
                      <a:pt x="136525" y="85725"/>
                    </a:lnTo>
                    <a:lnTo>
                      <a:pt x="133350" y="84138"/>
                    </a:lnTo>
                    <a:lnTo>
                      <a:pt x="136525" y="79375"/>
                    </a:lnTo>
                    <a:lnTo>
                      <a:pt x="138113" y="77788"/>
                    </a:lnTo>
                    <a:lnTo>
                      <a:pt x="138113" y="77788"/>
                    </a:lnTo>
                    <a:lnTo>
                      <a:pt x="136525" y="77788"/>
                    </a:lnTo>
                    <a:lnTo>
                      <a:pt x="133350" y="77788"/>
                    </a:lnTo>
                    <a:lnTo>
                      <a:pt x="131763" y="74613"/>
                    </a:lnTo>
                    <a:lnTo>
                      <a:pt x="128588" y="74613"/>
                    </a:lnTo>
                    <a:lnTo>
                      <a:pt x="128588" y="77788"/>
                    </a:lnTo>
                    <a:lnTo>
                      <a:pt x="127000" y="74613"/>
                    </a:lnTo>
                    <a:lnTo>
                      <a:pt x="125413" y="74613"/>
                    </a:lnTo>
                    <a:lnTo>
                      <a:pt x="120650" y="74613"/>
                    </a:lnTo>
                    <a:lnTo>
                      <a:pt x="117475" y="74613"/>
                    </a:lnTo>
                    <a:lnTo>
                      <a:pt x="117475" y="77788"/>
                    </a:lnTo>
                    <a:lnTo>
                      <a:pt x="117475" y="79375"/>
                    </a:lnTo>
                    <a:lnTo>
                      <a:pt x="115888" y="82550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1125" y="79375"/>
                    </a:lnTo>
                    <a:lnTo>
                      <a:pt x="109538" y="79375"/>
                    </a:lnTo>
                    <a:lnTo>
                      <a:pt x="109538" y="77788"/>
                    </a:lnTo>
                    <a:lnTo>
                      <a:pt x="111125" y="77788"/>
                    </a:lnTo>
                    <a:lnTo>
                      <a:pt x="111125" y="74613"/>
                    </a:lnTo>
                    <a:lnTo>
                      <a:pt x="109538" y="74613"/>
                    </a:lnTo>
                    <a:lnTo>
                      <a:pt x="109538" y="77788"/>
                    </a:lnTo>
                    <a:lnTo>
                      <a:pt x="101600" y="77788"/>
                    </a:lnTo>
                    <a:lnTo>
                      <a:pt x="101600" y="79375"/>
                    </a:lnTo>
                    <a:lnTo>
                      <a:pt x="100013" y="79375"/>
                    </a:lnTo>
                    <a:lnTo>
                      <a:pt x="100013" y="82550"/>
                    </a:lnTo>
                    <a:lnTo>
                      <a:pt x="96838" y="82550"/>
                    </a:lnTo>
                    <a:lnTo>
                      <a:pt x="95250" y="84138"/>
                    </a:lnTo>
                    <a:lnTo>
                      <a:pt x="93663" y="84138"/>
                    </a:lnTo>
                    <a:lnTo>
                      <a:pt x="90488" y="85725"/>
                    </a:lnTo>
                    <a:lnTo>
                      <a:pt x="90488" y="88900"/>
                    </a:lnTo>
                    <a:lnTo>
                      <a:pt x="90488" y="90488"/>
                    </a:lnTo>
                    <a:lnTo>
                      <a:pt x="88900" y="90488"/>
                    </a:lnTo>
                    <a:lnTo>
                      <a:pt x="88900" y="93663"/>
                    </a:lnTo>
                    <a:lnTo>
                      <a:pt x="88900" y="95250"/>
                    </a:lnTo>
                    <a:lnTo>
                      <a:pt x="85725" y="95250"/>
                    </a:lnTo>
                    <a:lnTo>
                      <a:pt x="84138" y="95250"/>
                    </a:lnTo>
                    <a:lnTo>
                      <a:pt x="79375" y="95250"/>
                    </a:lnTo>
                    <a:lnTo>
                      <a:pt x="77788" y="95250"/>
                    </a:lnTo>
                    <a:lnTo>
                      <a:pt x="74613" y="95250"/>
                    </a:lnTo>
                    <a:lnTo>
                      <a:pt x="73025" y="95250"/>
                    </a:lnTo>
                    <a:lnTo>
                      <a:pt x="73025" y="98425"/>
                    </a:lnTo>
                    <a:lnTo>
                      <a:pt x="73025" y="100013"/>
                    </a:lnTo>
                    <a:lnTo>
                      <a:pt x="69850" y="100013"/>
                    </a:lnTo>
                    <a:lnTo>
                      <a:pt x="68263" y="100013"/>
                    </a:lnTo>
                    <a:lnTo>
                      <a:pt x="65088" y="100013"/>
                    </a:lnTo>
                    <a:lnTo>
                      <a:pt x="63500" y="101600"/>
                    </a:lnTo>
                    <a:lnTo>
                      <a:pt x="61913" y="101600"/>
                    </a:lnTo>
                    <a:lnTo>
                      <a:pt x="58738" y="101600"/>
                    </a:lnTo>
                    <a:lnTo>
                      <a:pt x="53975" y="101600"/>
                    </a:lnTo>
                    <a:lnTo>
                      <a:pt x="53975" y="104775"/>
                    </a:lnTo>
                    <a:lnTo>
                      <a:pt x="52388" y="104775"/>
                    </a:lnTo>
                    <a:lnTo>
                      <a:pt x="52388" y="106363"/>
                    </a:lnTo>
                    <a:lnTo>
                      <a:pt x="50800" y="106363"/>
                    </a:lnTo>
                    <a:lnTo>
                      <a:pt x="50800" y="109538"/>
                    </a:lnTo>
                    <a:lnTo>
                      <a:pt x="47625" y="109538"/>
                    </a:lnTo>
                    <a:lnTo>
                      <a:pt x="47625" y="111125"/>
                    </a:lnTo>
                    <a:lnTo>
                      <a:pt x="46038" y="111125"/>
                    </a:lnTo>
                    <a:lnTo>
                      <a:pt x="46038" y="114300"/>
                    </a:lnTo>
                    <a:lnTo>
                      <a:pt x="46038" y="115888"/>
                    </a:lnTo>
                    <a:lnTo>
                      <a:pt x="42863" y="117475"/>
                    </a:lnTo>
                    <a:lnTo>
                      <a:pt x="42863" y="120650"/>
                    </a:lnTo>
                    <a:lnTo>
                      <a:pt x="41275" y="120650"/>
                    </a:lnTo>
                    <a:lnTo>
                      <a:pt x="38100" y="120650"/>
                    </a:lnTo>
                    <a:lnTo>
                      <a:pt x="36513" y="120650"/>
                    </a:lnTo>
                    <a:lnTo>
                      <a:pt x="36513" y="122238"/>
                    </a:lnTo>
                    <a:lnTo>
                      <a:pt x="34925" y="122238"/>
                    </a:lnTo>
                    <a:lnTo>
                      <a:pt x="31750" y="122238"/>
                    </a:lnTo>
                    <a:lnTo>
                      <a:pt x="31750" y="125413"/>
                    </a:lnTo>
                    <a:lnTo>
                      <a:pt x="30163" y="127000"/>
                    </a:lnTo>
                    <a:lnTo>
                      <a:pt x="30163" y="130175"/>
                    </a:lnTo>
                    <a:lnTo>
                      <a:pt x="30163" y="131763"/>
                    </a:lnTo>
                    <a:lnTo>
                      <a:pt x="26988" y="131763"/>
                    </a:lnTo>
                    <a:lnTo>
                      <a:pt x="25400" y="133350"/>
                    </a:lnTo>
                    <a:lnTo>
                      <a:pt x="22225" y="136525"/>
                    </a:lnTo>
                    <a:lnTo>
                      <a:pt x="25400" y="138113"/>
                    </a:lnTo>
                    <a:lnTo>
                      <a:pt x="22225" y="138113"/>
                    </a:lnTo>
                    <a:lnTo>
                      <a:pt x="20638" y="138113"/>
                    </a:lnTo>
                    <a:lnTo>
                      <a:pt x="20638" y="141288"/>
                    </a:lnTo>
                    <a:lnTo>
                      <a:pt x="20638" y="142875"/>
                    </a:lnTo>
                    <a:lnTo>
                      <a:pt x="19050" y="142875"/>
                    </a:lnTo>
                    <a:lnTo>
                      <a:pt x="15875" y="142875"/>
                    </a:lnTo>
                    <a:lnTo>
                      <a:pt x="14288" y="142875"/>
                    </a:lnTo>
                    <a:lnTo>
                      <a:pt x="11113" y="144463"/>
                    </a:lnTo>
                    <a:lnTo>
                      <a:pt x="11113" y="142875"/>
                    </a:lnTo>
                    <a:lnTo>
                      <a:pt x="11113" y="141288"/>
                    </a:lnTo>
                    <a:lnTo>
                      <a:pt x="11113" y="138113"/>
                    </a:lnTo>
                    <a:lnTo>
                      <a:pt x="9525" y="138113"/>
                    </a:lnTo>
                    <a:lnTo>
                      <a:pt x="6350" y="138113"/>
                    </a:lnTo>
                    <a:lnTo>
                      <a:pt x="6350" y="136525"/>
                    </a:lnTo>
                    <a:lnTo>
                      <a:pt x="4763" y="133350"/>
                    </a:lnTo>
                    <a:lnTo>
                      <a:pt x="4763" y="131763"/>
                    </a:lnTo>
                    <a:lnTo>
                      <a:pt x="4763" y="130175"/>
                    </a:lnTo>
                    <a:lnTo>
                      <a:pt x="4763" y="127000"/>
                    </a:lnTo>
                    <a:lnTo>
                      <a:pt x="4763" y="125413"/>
                    </a:lnTo>
                    <a:lnTo>
                      <a:pt x="6350" y="125413"/>
                    </a:lnTo>
                    <a:lnTo>
                      <a:pt x="6350" y="122238"/>
                    </a:lnTo>
                    <a:lnTo>
                      <a:pt x="6350" y="120650"/>
                    </a:lnTo>
                    <a:lnTo>
                      <a:pt x="9525" y="117475"/>
                    </a:lnTo>
                    <a:lnTo>
                      <a:pt x="11113" y="115888"/>
                    </a:lnTo>
                    <a:lnTo>
                      <a:pt x="14288" y="115888"/>
                    </a:lnTo>
                    <a:lnTo>
                      <a:pt x="11113" y="114300"/>
                    </a:lnTo>
                    <a:lnTo>
                      <a:pt x="14288" y="111125"/>
                    </a:lnTo>
                    <a:lnTo>
                      <a:pt x="14288" y="109538"/>
                    </a:lnTo>
                    <a:lnTo>
                      <a:pt x="11113" y="109538"/>
                    </a:lnTo>
                    <a:lnTo>
                      <a:pt x="9525" y="109538"/>
                    </a:lnTo>
                    <a:lnTo>
                      <a:pt x="6350" y="109538"/>
                    </a:lnTo>
                    <a:lnTo>
                      <a:pt x="4763" y="111125"/>
                    </a:lnTo>
                    <a:lnTo>
                      <a:pt x="4763" y="109538"/>
                    </a:lnTo>
                    <a:lnTo>
                      <a:pt x="6350" y="106363"/>
                    </a:lnTo>
                    <a:lnTo>
                      <a:pt x="4763" y="106363"/>
                    </a:lnTo>
                    <a:lnTo>
                      <a:pt x="3175" y="109538"/>
                    </a:lnTo>
                    <a:lnTo>
                      <a:pt x="3175" y="106363"/>
                    </a:lnTo>
                    <a:lnTo>
                      <a:pt x="0" y="106363"/>
                    </a:lnTo>
                    <a:lnTo>
                      <a:pt x="0" y="104775"/>
                    </a:lnTo>
                    <a:lnTo>
                      <a:pt x="3175" y="104775"/>
                    </a:lnTo>
                    <a:lnTo>
                      <a:pt x="3175" y="101600"/>
                    </a:lnTo>
                    <a:lnTo>
                      <a:pt x="4763" y="100013"/>
                    </a:lnTo>
                    <a:lnTo>
                      <a:pt x="6350" y="98425"/>
                    </a:lnTo>
                    <a:lnTo>
                      <a:pt x="6350" y="95250"/>
                    </a:lnTo>
                    <a:lnTo>
                      <a:pt x="6350" y="93663"/>
                    </a:lnTo>
                    <a:lnTo>
                      <a:pt x="6350" y="90488"/>
                    </a:lnTo>
                    <a:lnTo>
                      <a:pt x="9525" y="93663"/>
                    </a:lnTo>
                    <a:lnTo>
                      <a:pt x="11113" y="93663"/>
                    </a:lnTo>
                    <a:lnTo>
                      <a:pt x="14288" y="90488"/>
                    </a:lnTo>
                    <a:lnTo>
                      <a:pt x="14288" y="88900"/>
                    </a:lnTo>
                    <a:lnTo>
                      <a:pt x="14288" y="85725"/>
                    </a:lnTo>
                    <a:lnTo>
                      <a:pt x="14288" y="84138"/>
                    </a:lnTo>
                    <a:lnTo>
                      <a:pt x="11113" y="84138"/>
                    </a:lnTo>
                    <a:lnTo>
                      <a:pt x="11113" y="82550"/>
                    </a:lnTo>
                    <a:lnTo>
                      <a:pt x="11113" y="79375"/>
                    </a:lnTo>
                    <a:lnTo>
                      <a:pt x="11113" y="77788"/>
                    </a:lnTo>
                    <a:lnTo>
                      <a:pt x="14288" y="77788"/>
                    </a:lnTo>
                    <a:lnTo>
                      <a:pt x="14288" y="74613"/>
                    </a:lnTo>
                    <a:lnTo>
                      <a:pt x="14288" y="73025"/>
                    </a:lnTo>
                    <a:lnTo>
                      <a:pt x="11113" y="73025"/>
                    </a:lnTo>
                    <a:lnTo>
                      <a:pt x="11113" y="69850"/>
                    </a:lnTo>
                    <a:lnTo>
                      <a:pt x="14288" y="69850"/>
                    </a:lnTo>
                    <a:lnTo>
                      <a:pt x="15875" y="68263"/>
                    </a:lnTo>
                    <a:lnTo>
                      <a:pt x="19050" y="66675"/>
                    </a:lnTo>
                    <a:lnTo>
                      <a:pt x="20638" y="66675"/>
                    </a:lnTo>
                    <a:lnTo>
                      <a:pt x="20638" y="63500"/>
                    </a:lnTo>
                    <a:lnTo>
                      <a:pt x="20638" y="61913"/>
                    </a:lnTo>
                    <a:lnTo>
                      <a:pt x="20638" y="58738"/>
                    </a:lnTo>
                    <a:lnTo>
                      <a:pt x="22225" y="58738"/>
                    </a:lnTo>
                    <a:lnTo>
                      <a:pt x="25400" y="58738"/>
                    </a:lnTo>
                    <a:lnTo>
                      <a:pt x="22225" y="61913"/>
                    </a:lnTo>
                    <a:lnTo>
                      <a:pt x="22225" y="63500"/>
                    </a:lnTo>
                    <a:lnTo>
                      <a:pt x="22225" y="66675"/>
                    </a:lnTo>
                    <a:lnTo>
                      <a:pt x="25400" y="63500"/>
                    </a:lnTo>
                    <a:lnTo>
                      <a:pt x="25400" y="61913"/>
                    </a:lnTo>
                    <a:lnTo>
                      <a:pt x="26988" y="61913"/>
                    </a:lnTo>
                    <a:lnTo>
                      <a:pt x="26988" y="58738"/>
                    </a:lnTo>
                    <a:lnTo>
                      <a:pt x="25400" y="58738"/>
                    </a:lnTo>
                    <a:lnTo>
                      <a:pt x="25400" y="57150"/>
                    </a:lnTo>
                    <a:lnTo>
                      <a:pt x="26988" y="57150"/>
                    </a:lnTo>
                    <a:lnTo>
                      <a:pt x="26988" y="55563"/>
                    </a:lnTo>
                    <a:lnTo>
                      <a:pt x="30163" y="52388"/>
                    </a:lnTo>
                    <a:lnTo>
                      <a:pt x="30163" y="50800"/>
                    </a:lnTo>
                    <a:lnTo>
                      <a:pt x="31750" y="50800"/>
                    </a:lnTo>
                    <a:lnTo>
                      <a:pt x="30163" y="47625"/>
                    </a:lnTo>
                    <a:lnTo>
                      <a:pt x="30163" y="46037"/>
                    </a:lnTo>
                    <a:lnTo>
                      <a:pt x="30163" y="42862"/>
                    </a:lnTo>
                    <a:lnTo>
                      <a:pt x="31750" y="41275"/>
                    </a:lnTo>
                    <a:lnTo>
                      <a:pt x="30163" y="41275"/>
                    </a:lnTo>
                    <a:lnTo>
                      <a:pt x="30163" y="39687"/>
                    </a:lnTo>
                    <a:lnTo>
                      <a:pt x="31750" y="39687"/>
                    </a:lnTo>
                    <a:lnTo>
                      <a:pt x="34925" y="39687"/>
                    </a:lnTo>
                    <a:lnTo>
                      <a:pt x="31750" y="36512"/>
                    </a:lnTo>
                    <a:lnTo>
                      <a:pt x="34925" y="36512"/>
                    </a:lnTo>
                    <a:lnTo>
                      <a:pt x="36513" y="34925"/>
                    </a:lnTo>
                    <a:lnTo>
                      <a:pt x="36513" y="31750"/>
                    </a:lnTo>
                    <a:lnTo>
                      <a:pt x="38100" y="31750"/>
                    </a:lnTo>
                    <a:lnTo>
                      <a:pt x="38100" y="34925"/>
                    </a:lnTo>
                    <a:lnTo>
                      <a:pt x="41275" y="34925"/>
                    </a:lnTo>
                    <a:lnTo>
                      <a:pt x="41275" y="31750"/>
                    </a:lnTo>
                    <a:lnTo>
                      <a:pt x="42863" y="31750"/>
                    </a:lnTo>
                    <a:lnTo>
                      <a:pt x="42863" y="30162"/>
                    </a:lnTo>
                    <a:lnTo>
                      <a:pt x="42863" y="26987"/>
                    </a:lnTo>
                    <a:lnTo>
                      <a:pt x="46038" y="26987"/>
                    </a:lnTo>
                    <a:lnTo>
                      <a:pt x="47625" y="26987"/>
                    </a:lnTo>
                    <a:lnTo>
                      <a:pt x="50800" y="30162"/>
                    </a:lnTo>
                    <a:lnTo>
                      <a:pt x="50800" y="26987"/>
                    </a:lnTo>
                    <a:lnTo>
                      <a:pt x="52388" y="25400"/>
                    </a:lnTo>
                    <a:lnTo>
                      <a:pt x="53975" y="25400"/>
                    </a:lnTo>
                    <a:lnTo>
                      <a:pt x="57150" y="23812"/>
                    </a:lnTo>
                    <a:lnTo>
                      <a:pt x="57150" y="20637"/>
                    </a:lnTo>
                    <a:lnTo>
                      <a:pt x="58738" y="20637"/>
                    </a:lnTo>
                    <a:lnTo>
                      <a:pt x="58738" y="23812"/>
                    </a:lnTo>
                    <a:lnTo>
                      <a:pt x="58738" y="25400"/>
                    </a:lnTo>
                    <a:lnTo>
                      <a:pt x="61913" y="25400"/>
                    </a:lnTo>
                    <a:lnTo>
                      <a:pt x="63500" y="23812"/>
                    </a:lnTo>
                    <a:lnTo>
                      <a:pt x="61913" y="20637"/>
                    </a:lnTo>
                    <a:lnTo>
                      <a:pt x="63500" y="19050"/>
                    </a:lnTo>
                    <a:lnTo>
                      <a:pt x="65088" y="19050"/>
                    </a:lnTo>
                    <a:lnTo>
                      <a:pt x="68263" y="19050"/>
                    </a:lnTo>
                    <a:lnTo>
                      <a:pt x="68263" y="20637"/>
                    </a:lnTo>
                    <a:lnTo>
                      <a:pt x="69850" y="20637"/>
                    </a:lnTo>
                    <a:lnTo>
                      <a:pt x="69850" y="19050"/>
                    </a:lnTo>
                    <a:lnTo>
                      <a:pt x="69850" y="15875"/>
                    </a:lnTo>
                    <a:lnTo>
                      <a:pt x="73025" y="14287"/>
                    </a:lnTo>
                    <a:lnTo>
                      <a:pt x="73025" y="15875"/>
                    </a:lnTo>
                    <a:lnTo>
                      <a:pt x="73025" y="19050"/>
                    </a:lnTo>
                    <a:lnTo>
                      <a:pt x="74613" y="19050"/>
                    </a:lnTo>
                    <a:lnTo>
                      <a:pt x="74613" y="15875"/>
                    </a:lnTo>
                    <a:lnTo>
                      <a:pt x="77788" y="15875"/>
                    </a:lnTo>
                    <a:lnTo>
                      <a:pt x="79375" y="14287"/>
                    </a:lnTo>
                    <a:lnTo>
                      <a:pt x="79375" y="11112"/>
                    </a:lnTo>
                    <a:lnTo>
                      <a:pt x="80963" y="9525"/>
                    </a:lnTo>
                    <a:lnTo>
                      <a:pt x="84138" y="9525"/>
                    </a:lnTo>
                    <a:lnTo>
                      <a:pt x="85725" y="9525"/>
                    </a:lnTo>
                    <a:lnTo>
                      <a:pt x="88900" y="9525"/>
                    </a:lnTo>
                    <a:lnTo>
                      <a:pt x="90488" y="9525"/>
                    </a:lnTo>
                    <a:lnTo>
                      <a:pt x="90488" y="11112"/>
                    </a:lnTo>
                    <a:lnTo>
                      <a:pt x="93663" y="9525"/>
                    </a:lnTo>
                    <a:lnTo>
                      <a:pt x="95250" y="9525"/>
                    </a:lnTo>
                    <a:lnTo>
                      <a:pt x="96838" y="9525"/>
                    </a:lnTo>
                    <a:lnTo>
                      <a:pt x="100013" y="9525"/>
                    </a:lnTo>
                    <a:lnTo>
                      <a:pt x="100013" y="7937"/>
                    </a:lnTo>
                    <a:lnTo>
                      <a:pt x="101600" y="4762"/>
                    </a:lnTo>
                    <a:lnTo>
                      <a:pt x="104775" y="3175"/>
                    </a:lnTo>
                    <a:lnTo>
                      <a:pt x="106363" y="3175"/>
                    </a:lnTo>
                    <a:lnTo>
                      <a:pt x="109538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7C5EC5B9-B9B9-0705-230D-749A1590A52C}"/>
                  </a:ext>
                </a:extLst>
              </p:cNvPr>
              <p:cNvSpPr>
                <a:spLocks/>
              </p:cNvSpPr>
              <p:nvPr/>
            </p:nvSpPr>
            <p:spPr bwMode="auto">
              <a:xfrm rot="4789443">
                <a:off x="5384150" y="2122803"/>
                <a:ext cx="660263" cy="957328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EF13B1EC-E4D7-C93E-9D52-A97CF31600E9}"/>
                  </a:ext>
                </a:extLst>
              </p:cNvPr>
              <p:cNvSpPr/>
              <p:nvPr/>
            </p:nvSpPr>
            <p:spPr>
              <a:xfrm rot="5400000" flipH="1" flipV="1">
                <a:off x="5328453" y="3764854"/>
                <a:ext cx="2103545" cy="434937"/>
              </a:xfrm>
              <a:custGeom>
                <a:avLst/>
                <a:gdLst>
                  <a:gd name="connsiteX0" fmla="*/ 327282 w 2377881"/>
                  <a:gd name="connsiteY0" fmla="*/ 501500 h 509406"/>
                  <a:gd name="connsiteX1" fmla="*/ 335854 w 2377881"/>
                  <a:gd name="connsiteY1" fmla="*/ 502452 h 509406"/>
                  <a:gd name="connsiteX2" fmla="*/ 335759 w 2377881"/>
                  <a:gd name="connsiteY2" fmla="*/ 504452 h 509406"/>
                  <a:gd name="connsiteX3" fmla="*/ 335664 w 2377881"/>
                  <a:gd name="connsiteY3" fmla="*/ 505976 h 509406"/>
                  <a:gd name="connsiteX4" fmla="*/ 334330 w 2377881"/>
                  <a:gd name="connsiteY4" fmla="*/ 507977 h 509406"/>
                  <a:gd name="connsiteX5" fmla="*/ 329377 w 2377881"/>
                  <a:gd name="connsiteY5" fmla="*/ 504929 h 509406"/>
                  <a:gd name="connsiteX6" fmla="*/ 324710 w 2377881"/>
                  <a:gd name="connsiteY6" fmla="*/ 505024 h 509406"/>
                  <a:gd name="connsiteX7" fmla="*/ 324805 w 2377881"/>
                  <a:gd name="connsiteY7" fmla="*/ 504929 h 509406"/>
                  <a:gd name="connsiteX8" fmla="*/ 442915 w 2377881"/>
                  <a:gd name="connsiteY8" fmla="*/ 497880 h 509406"/>
                  <a:gd name="connsiteX9" fmla="*/ 446058 w 2377881"/>
                  <a:gd name="connsiteY9" fmla="*/ 500261 h 509406"/>
                  <a:gd name="connsiteX10" fmla="*/ 444153 w 2377881"/>
                  <a:gd name="connsiteY10" fmla="*/ 509405 h 509406"/>
                  <a:gd name="connsiteX11" fmla="*/ 437200 w 2377881"/>
                  <a:gd name="connsiteY11" fmla="*/ 504071 h 509406"/>
                  <a:gd name="connsiteX12" fmla="*/ 434247 w 2377881"/>
                  <a:gd name="connsiteY12" fmla="*/ 501785 h 509406"/>
                  <a:gd name="connsiteX13" fmla="*/ 438343 w 2377881"/>
                  <a:gd name="connsiteY13" fmla="*/ 502261 h 509406"/>
                  <a:gd name="connsiteX14" fmla="*/ 444058 w 2377881"/>
                  <a:gd name="connsiteY14" fmla="*/ 500261 h 509406"/>
                  <a:gd name="connsiteX15" fmla="*/ 442915 w 2377881"/>
                  <a:gd name="connsiteY15" fmla="*/ 497880 h 509406"/>
                  <a:gd name="connsiteX16" fmla="*/ 340521 w 2377881"/>
                  <a:gd name="connsiteY16" fmla="*/ 488927 h 509406"/>
                  <a:gd name="connsiteX17" fmla="*/ 349380 w 2377881"/>
                  <a:gd name="connsiteY17" fmla="*/ 490165 h 509406"/>
                  <a:gd name="connsiteX18" fmla="*/ 350449 w 2377881"/>
                  <a:gd name="connsiteY18" fmla="*/ 489633 h 509406"/>
                  <a:gd name="connsiteX19" fmla="*/ 349284 w 2377881"/>
                  <a:gd name="connsiteY19" fmla="*/ 491309 h 509406"/>
                  <a:gd name="connsiteX20" fmla="*/ 340521 w 2377881"/>
                  <a:gd name="connsiteY20" fmla="*/ 488927 h 509406"/>
                  <a:gd name="connsiteX21" fmla="*/ 361381 w 2377881"/>
                  <a:gd name="connsiteY21" fmla="*/ 481498 h 509406"/>
                  <a:gd name="connsiteX22" fmla="*/ 357809 w 2377881"/>
                  <a:gd name="connsiteY22" fmla="*/ 485974 h 509406"/>
                  <a:gd name="connsiteX23" fmla="*/ 350449 w 2377881"/>
                  <a:gd name="connsiteY23" fmla="*/ 489633 h 509406"/>
                  <a:gd name="connsiteX24" fmla="*/ 352332 w 2377881"/>
                  <a:gd name="connsiteY24" fmla="*/ 486927 h 509406"/>
                  <a:gd name="connsiteX25" fmla="*/ 360905 w 2377881"/>
                  <a:gd name="connsiteY25" fmla="*/ 481784 h 509406"/>
                  <a:gd name="connsiteX26" fmla="*/ 420436 w 2377881"/>
                  <a:gd name="connsiteY26" fmla="*/ 479973 h 509406"/>
                  <a:gd name="connsiteX27" fmla="*/ 425104 w 2377881"/>
                  <a:gd name="connsiteY27" fmla="*/ 480735 h 509406"/>
                  <a:gd name="connsiteX28" fmla="*/ 432248 w 2377881"/>
                  <a:gd name="connsiteY28" fmla="*/ 480449 h 509406"/>
                  <a:gd name="connsiteX29" fmla="*/ 423389 w 2377881"/>
                  <a:gd name="connsiteY29" fmla="*/ 484164 h 509406"/>
                  <a:gd name="connsiteX30" fmla="*/ 419103 w 2377881"/>
                  <a:gd name="connsiteY30" fmla="*/ 482830 h 509406"/>
                  <a:gd name="connsiteX31" fmla="*/ 417484 w 2377881"/>
                  <a:gd name="connsiteY31" fmla="*/ 480544 h 509406"/>
                  <a:gd name="connsiteX32" fmla="*/ 420436 w 2377881"/>
                  <a:gd name="connsiteY32" fmla="*/ 479973 h 509406"/>
                  <a:gd name="connsiteX33" fmla="*/ 399576 w 2377881"/>
                  <a:gd name="connsiteY33" fmla="*/ 473496 h 509406"/>
                  <a:gd name="connsiteX34" fmla="*/ 409577 w 2377881"/>
                  <a:gd name="connsiteY34" fmla="*/ 479592 h 509406"/>
                  <a:gd name="connsiteX35" fmla="*/ 409482 w 2377881"/>
                  <a:gd name="connsiteY35" fmla="*/ 480830 h 509406"/>
                  <a:gd name="connsiteX36" fmla="*/ 405481 w 2377881"/>
                  <a:gd name="connsiteY36" fmla="*/ 482069 h 509406"/>
                  <a:gd name="connsiteX37" fmla="*/ 404529 w 2377881"/>
                  <a:gd name="connsiteY37" fmla="*/ 481211 h 509406"/>
                  <a:gd name="connsiteX38" fmla="*/ 401005 w 2377881"/>
                  <a:gd name="connsiteY38" fmla="*/ 477401 h 509406"/>
                  <a:gd name="connsiteX39" fmla="*/ 399766 w 2377881"/>
                  <a:gd name="connsiteY39" fmla="*/ 476735 h 509406"/>
                  <a:gd name="connsiteX40" fmla="*/ 394432 w 2377881"/>
                  <a:gd name="connsiteY40" fmla="*/ 477973 h 509406"/>
                  <a:gd name="connsiteX41" fmla="*/ 394242 w 2377881"/>
                  <a:gd name="connsiteY41" fmla="*/ 477592 h 509406"/>
                  <a:gd name="connsiteX42" fmla="*/ 394337 w 2377881"/>
                  <a:gd name="connsiteY42" fmla="*/ 475687 h 509406"/>
                  <a:gd name="connsiteX43" fmla="*/ 399576 w 2377881"/>
                  <a:gd name="connsiteY43" fmla="*/ 473496 h 509406"/>
                  <a:gd name="connsiteX44" fmla="*/ 624843 w 2377881"/>
                  <a:gd name="connsiteY44" fmla="*/ 467972 h 509406"/>
                  <a:gd name="connsiteX45" fmla="*/ 629320 w 2377881"/>
                  <a:gd name="connsiteY45" fmla="*/ 469210 h 509406"/>
                  <a:gd name="connsiteX46" fmla="*/ 626081 w 2377881"/>
                  <a:gd name="connsiteY46" fmla="*/ 474449 h 509406"/>
                  <a:gd name="connsiteX47" fmla="*/ 622557 w 2377881"/>
                  <a:gd name="connsiteY47" fmla="*/ 474830 h 509406"/>
                  <a:gd name="connsiteX48" fmla="*/ 618842 w 2377881"/>
                  <a:gd name="connsiteY48" fmla="*/ 475211 h 509406"/>
                  <a:gd name="connsiteX49" fmla="*/ 611794 w 2377881"/>
                  <a:gd name="connsiteY49" fmla="*/ 475211 h 509406"/>
                  <a:gd name="connsiteX50" fmla="*/ 612365 w 2377881"/>
                  <a:gd name="connsiteY50" fmla="*/ 470448 h 509406"/>
                  <a:gd name="connsiteX51" fmla="*/ 623128 w 2377881"/>
                  <a:gd name="connsiteY51" fmla="*/ 470353 h 509406"/>
                  <a:gd name="connsiteX52" fmla="*/ 623986 w 2377881"/>
                  <a:gd name="connsiteY52" fmla="*/ 469115 h 509406"/>
                  <a:gd name="connsiteX53" fmla="*/ 971267 w 2377881"/>
                  <a:gd name="connsiteY53" fmla="*/ 463972 h 509406"/>
                  <a:gd name="connsiteX54" fmla="*/ 981935 w 2377881"/>
                  <a:gd name="connsiteY54" fmla="*/ 463972 h 509406"/>
                  <a:gd name="connsiteX55" fmla="*/ 981744 w 2377881"/>
                  <a:gd name="connsiteY55" fmla="*/ 464162 h 509406"/>
                  <a:gd name="connsiteX56" fmla="*/ 976886 w 2377881"/>
                  <a:gd name="connsiteY56" fmla="*/ 468163 h 509406"/>
                  <a:gd name="connsiteX57" fmla="*/ 971362 w 2377881"/>
                  <a:gd name="connsiteY57" fmla="*/ 465781 h 509406"/>
                  <a:gd name="connsiteX58" fmla="*/ 971171 w 2377881"/>
                  <a:gd name="connsiteY58" fmla="*/ 464638 h 509406"/>
                  <a:gd name="connsiteX59" fmla="*/ 971267 w 2377881"/>
                  <a:gd name="connsiteY59" fmla="*/ 463972 h 509406"/>
                  <a:gd name="connsiteX60" fmla="*/ 481206 w 2377881"/>
                  <a:gd name="connsiteY60" fmla="*/ 462448 h 509406"/>
                  <a:gd name="connsiteX61" fmla="*/ 487016 w 2377881"/>
                  <a:gd name="connsiteY61" fmla="*/ 470925 h 509406"/>
                  <a:gd name="connsiteX62" fmla="*/ 483301 w 2377881"/>
                  <a:gd name="connsiteY62" fmla="*/ 470163 h 509406"/>
                  <a:gd name="connsiteX63" fmla="*/ 481206 w 2377881"/>
                  <a:gd name="connsiteY63" fmla="*/ 469687 h 509406"/>
                  <a:gd name="connsiteX64" fmla="*/ 476634 w 2377881"/>
                  <a:gd name="connsiteY64" fmla="*/ 463876 h 509406"/>
                  <a:gd name="connsiteX65" fmla="*/ 481206 w 2377881"/>
                  <a:gd name="connsiteY65" fmla="*/ 462448 h 509406"/>
                  <a:gd name="connsiteX66" fmla="*/ 517210 w 2377881"/>
                  <a:gd name="connsiteY66" fmla="*/ 462447 h 509406"/>
                  <a:gd name="connsiteX67" fmla="*/ 522925 w 2377881"/>
                  <a:gd name="connsiteY67" fmla="*/ 466257 h 509406"/>
                  <a:gd name="connsiteX68" fmla="*/ 521116 w 2377881"/>
                  <a:gd name="connsiteY68" fmla="*/ 467496 h 509406"/>
                  <a:gd name="connsiteX69" fmla="*/ 509686 w 2377881"/>
                  <a:gd name="connsiteY69" fmla="*/ 472163 h 509406"/>
                  <a:gd name="connsiteX70" fmla="*/ 515306 w 2377881"/>
                  <a:gd name="connsiteY70" fmla="*/ 476259 h 509406"/>
                  <a:gd name="connsiteX71" fmla="*/ 514829 w 2377881"/>
                  <a:gd name="connsiteY71" fmla="*/ 478068 h 509406"/>
                  <a:gd name="connsiteX72" fmla="*/ 514067 w 2377881"/>
                  <a:gd name="connsiteY72" fmla="*/ 478926 h 509406"/>
                  <a:gd name="connsiteX73" fmla="*/ 510352 w 2377881"/>
                  <a:gd name="connsiteY73" fmla="*/ 479116 h 509406"/>
                  <a:gd name="connsiteX74" fmla="*/ 504733 w 2377881"/>
                  <a:gd name="connsiteY74" fmla="*/ 476830 h 509406"/>
                  <a:gd name="connsiteX75" fmla="*/ 502732 w 2377881"/>
                  <a:gd name="connsiteY75" fmla="*/ 482069 h 509406"/>
                  <a:gd name="connsiteX76" fmla="*/ 500447 w 2377881"/>
                  <a:gd name="connsiteY76" fmla="*/ 477402 h 509406"/>
                  <a:gd name="connsiteX77" fmla="*/ 509495 w 2377881"/>
                  <a:gd name="connsiteY77" fmla="*/ 465400 h 509406"/>
                  <a:gd name="connsiteX78" fmla="*/ 515210 w 2377881"/>
                  <a:gd name="connsiteY78" fmla="*/ 463209 h 509406"/>
                  <a:gd name="connsiteX79" fmla="*/ 870588 w 2377881"/>
                  <a:gd name="connsiteY79" fmla="*/ 462066 h 509406"/>
                  <a:gd name="connsiteX80" fmla="*/ 873350 w 2377881"/>
                  <a:gd name="connsiteY80" fmla="*/ 463400 h 509406"/>
                  <a:gd name="connsiteX81" fmla="*/ 872969 w 2377881"/>
                  <a:gd name="connsiteY81" fmla="*/ 469305 h 509406"/>
                  <a:gd name="connsiteX82" fmla="*/ 870016 w 2377881"/>
                  <a:gd name="connsiteY82" fmla="*/ 470639 h 509406"/>
                  <a:gd name="connsiteX83" fmla="*/ 862206 w 2377881"/>
                  <a:gd name="connsiteY83" fmla="*/ 472734 h 509406"/>
                  <a:gd name="connsiteX84" fmla="*/ 869254 w 2377881"/>
                  <a:gd name="connsiteY84" fmla="*/ 467781 h 509406"/>
                  <a:gd name="connsiteX85" fmla="*/ 868587 w 2377881"/>
                  <a:gd name="connsiteY85" fmla="*/ 462923 h 509406"/>
                  <a:gd name="connsiteX86" fmla="*/ 870588 w 2377881"/>
                  <a:gd name="connsiteY86" fmla="*/ 462066 h 509406"/>
                  <a:gd name="connsiteX87" fmla="*/ 685231 w 2377881"/>
                  <a:gd name="connsiteY87" fmla="*/ 462066 h 509406"/>
                  <a:gd name="connsiteX88" fmla="*/ 687898 w 2377881"/>
                  <a:gd name="connsiteY88" fmla="*/ 464257 h 509406"/>
                  <a:gd name="connsiteX89" fmla="*/ 685421 w 2377881"/>
                  <a:gd name="connsiteY89" fmla="*/ 467210 h 509406"/>
                  <a:gd name="connsiteX90" fmla="*/ 690565 w 2377881"/>
                  <a:gd name="connsiteY90" fmla="*/ 469686 h 509406"/>
                  <a:gd name="connsiteX91" fmla="*/ 690184 w 2377881"/>
                  <a:gd name="connsiteY91" fmla="*/ 471877 h 509406"/>
                  <a:gd name="connsiteX92" fmla="*/ 689707 w 2377881"/>
                  <a:gd name="connsiteY92" fmla="*/ 472067 h 509406"/>
                  <a:gd name="connsiteX93" fmla="*/ 680278 w 2377881"/>
                  <a:gd name="connsiteY93" fmla="*/ 468067 h 509406"/>
                  <a:gd name="connsiteX94" fmla="*/ 685231 w 2377881"/>
                  <a:gd name="connsiteY94" fmla="*/ 462066 h 509406"/>
                  <a:gd name="connsiteX95" fmla="*/ 571312 w 2377881"/>
                  <a:gd name="connsiteY95" fmla="*/ 461114 h 509406"/>
                  <a:gd name="connsiteX96" fmla="*/ 574932 w 2377881"/>
                  <a:gd name="connsiteY96" fmla="*/ 469686 h 509406"/>
                  <a:gd name="connsiteX97" fmla="*/ 569217 w 2377881"/>
                  <a:gd name="connsiteY97" fmla="*/ 466067 h 509406"/>
                  <a:gd name="connsiteX98" fmla="*/ 564359 w 2377881"/>
                  <a:gd name="connsiteY98" fmla="*/ 465209 h 509406"/>
                  <a:gd name="connsiteX99" fmla="*/ 560073 w 2377881"/>
                  <a:gd name="connsiteY99" fmla="*/ 464543 h 509406"/>
                  <a:gd name="connsiteX100" fmla="*/ 557120 w 2377881"/>
                  <a:gd name="connsiteY100" fmla="*/ 468353 h 509406"/>
                  <a:gd name="connsiteX101" fmla="*/ 551977 w 2377881"/>
                  <a:gd name="connsiteY101" fmla="*/ 466257 h 509406"/>
                  <a:gd name="connsiteX102" fmla="*/ 554167 w 2377881"/>
                  <a:gd name="connsiteY102" fmla="*/ 471591 h 509406"/>
                  <a:gd name="connsiteX103" fmla="*/ 556930 w 2377881"/>
                  <a:gd name="connsiteY103" fmla="*/ 478068 h 509406"/>
                  <a:gd name="connsiteX104" fmla="*/ 555501 w 2377881"/>
                  <a:gd name="connsiteY104" fmla="*/ 478449 h 509406"/>
                  <a:gd name="connsiteX105" fmla="*/ 553691 w 2377881"/>
                  <a:gd name="connsiteY105" fmla="*/ 478925 h 509406"/>
                  <a:gd name="connsiteX106" fmla="*/ 549405 w 2377881"/>
                  <a:gd name="connsiteY106" fmla="*/ 474068 h 509406"/>
                  <a:gd name="connsiteX107" fmla="*/ 548548 w 2377881"/>
                  <a:gd name="connsiteY107" fmla="*/ 472353 h 509406"/>
                  <a:gd name="connsiteX108" fmla="*/ 547786 w 2377881"/>
                  <a:gd name="connsiteY108" fmla="*/ 470924 h 509406"/>
                  <a:gd name="connsiteX109" fmla="*/ 543499 w 2377881"/>
                  <a:gd name="connsiteY109" fmla="*/ 467305 h 509406"/>
                  <a:gd name="connsiteX110" fmla="*/ 537880 w 2377881"/>
                  <a:gd name="connsiteY110" fmla="*/ 465590 h 509406"/>
                  <a:gd name="connsiteX111" fmla="*/ 533212 w 2377881"/>
                  <a:gd name="connsiteY111" fmla="*/ 476354 h 509406"/>
                  <a:gd name="connsiteX112" fmla="*/ 530164 w 2377881"/>
                  <a:gd name="connsiteY112" fmla="*/ 476830 h 509406"/>
                  <a:gd name="connsiteX113" fmla="*/ 527974 w 2377881"/>
                  <a:gd name="connsiteY113" fmla="*/ 477211 h 509406"/>
                  <a:gd name="connsiteX114" fmla="*/ 522544 w 2377881"/>
                  <a:gd name="connsiteY114" fmla="*/ 475306 h 509406"/>
                  <a:gd name="connsiteX115" fmla="*/ 521497 w 2377881"/>
                  <a:gd name="connsiteY115" fmla="*/ 472639 h 509406"/>
                  <a:gd name="connsiteX116" fmla="*/ 521211 w 2377881"/>
                  <a:gd name="connsiteY116" fmla="*/ 471877 h 509406"/>
                  <a:gd name="connsiteX117" fmla="*/ 520449 w 2377881"/>
                  <a:gd name="connsiteY117" fmla="*/ 470258 h 509406"/>
                  <a:gd name="connsiteX118" fmla="*/ 521497 w 2377881"/>
                  <a:gd name="connsiteY118" fmla="*/ 470448 h 509406"/>
                  <a:gd name="connsiteX119" fmla="*/ 527688 w 2377881"/>
                  <a:gd name="connsiteY119" fmla="*/ 467400 h 509406"/>
                  <a:gd name="connsiteX120" fmla="*/ 544261 w 2377881"/>
                  <a:gd name="connsiteY120" fmla="*/ 461876 h 509406"/>
                  <a:gd name="connsiteX121" fmla="*/ 552453 w 2377881"/>
                  <a:gd name="connsiteY121" fmla="*/ 461590 h 509406"/>
                  <a:gd name="connsiteX122" fmla="*/ 571312 w 2377881"/>
                  <a:gd name="connsiteY122" fmla="*/ 461114 h 509406"/>
                  <a:gd name="connsiteX123" fmla="*/ 701804 w 2377881"/>
                  <a:gd name="connsiteY123" fmla="*/ 461019 h 509406"/>
                  <a:gd name="connsiteX124" fmla="*/ 705710 w 2377881"/>
                  <a:gd name="connsiteY124" fmla="*/ 461590 h 509406"/>
                  <a:gd name="connsiteX125" fmla="*/ 705995 w 2377881"/>
                  <a:gd name="connsiteY125" fmla="*/ 462543 h 509406"/>
                  <a:gd name="connsiteX126" fmla="*/ 706377 w 2377881"/>
                  <a:gd name="connsiteY126" fmla="*/ 464162 h 509406"/>
                  <a:gd name="connsiteX127" fmla="*/ 694851 w 2377881"/>
                  <a:gd name="connsiteY127" fmla="*/ 467972 h 509406"/>
                  <a:gd name="connsiteX128" fmla="*/ 692279 w 2377881"/>
                  <a:gd name="connsiteY128" fmla="*/ 464162 h 509406"/>
                  <a:gd name="connsiteX129" fmla="*/ 692565 w 2377881"/>
                  <a:gd name="connsiteY129" fmla="*/ 464257 h 509406"/>
                  <a:gd name="connsiteX130" fmla="*/ 696566 w 2377881"/>
                  <a:gd name="connsiteY130" fmla="*/ 465686 h 509406"/>
                  <a:gd name="connsiteX131" fmla="*/ 701804 w 2377881"/>
                  <a:gd name="connsiteY131" fmla="*/ 461019 h 509406"/>
                  <a:gd name="connsiteX132" fmla="*/ 418627 w 2377881"/>
                  <a:gd name="connsiteY132" fmla="*/ 460733 h 509406"/>
                  <a:gd name="connsiteX133" fmla="*/ 423294 w 2377881"/>
                  <a:gd name="connsiteY133" fmla="*/ 463972 h 509406"/>
                  <a:gd name="connsiteX134" fmla="*/ 416817 w 2377881"/>
                  <a:gd name="connsiteY134" fmla="*/ 466448 h 509406"/>
                  <a:gd name="connsiteX135" fmla="*/ 412721 w 2377881"/>
                  <a:gd name="connsiteY135" fmla="*/ 467115 h 509406"/>
                  <a:gd name="connsiteX136" fmla="*/ 412150 w 2377881"/>
                  <a:gd name="connsiteY136" fmla="*/ 468544 h 509406"/>
                  <a:gd name="connsiteX137" fmla="*/ 409864 w 2377881"/>
                  <a:gd name="connsiteY137" fmla="*/ 470258 h 509406"/>
                  <a:gd name="connsiteX138" fmla="*/ 407197 w 2377881"/>
                  <a:gd name="connsiteY138" fmla="*/ 468925 h 509406"/>
                  <a:gd name="connsiteX139" fmla="*/ 406911 w 2377881"/>
                  <a:gd name="connsiteY139" fmla="*/ 466258 h 509406"/>
                  <a:gd name="connsiteX140" fmla="*/ 418627 w 2377881"/>
                  <a:gd name="connsiteY140" fmla="*/ 460733 h 509406"/>
                  <a:gd name="connsiteX141" fmla="*/ 432103 w 2377881"/>
                  <a:gd name="connsiteY141" fmla="*/ 460002 h 509406"/>
                  <a:gd name="connsiteX142" fmla="*/ 433580 w 2377881"/>
                  <a:gd name="connsiteY142" fmla="*/ 460066 h 509406"/>
                  <a:gd name="connsiteX143" fmla="*/ 438343 w 2377881"/>
                  <a:gd name="connsiteY143" fmla="*/ 460257 h 509406"/>
                  <a:gd name="connsiteX144" fmla="*/ 446725 w 2377881"/>
                  <a:gd name="connsiteY144" fmla="*/ 466924 h 509406"/>
                  <a:gd name="connsiteX145" fmla="*/ 445677 w 2377881"/>
                  <a:gd name="connsiteY145" fmla="*/ 468829 h 509406"/>
                  <a:gd name="connsiteX146" fmla="*/ 444439 w 2377881"/>
                  <a:gd name="connsiteY146" fmla="*/ 470925 h 509406"/>
                  <a:gd name="connsiteX147" fmla="*/ 437866 w 2377881"/>
                  <a:gd name="connsiteY147" fmla="*/ 475687 h 509406"/>
                  <a:gd name="connsiteX148" fmla="*/ 429866 w 2377881"/>
                  <a:gd name="connsiteY148" fmla="*/ 471401 h 509406"/>
                  <a:gd name="connsiteX149" fmla="*/ 437200 w 2377881"/>
                  <a:gd name="connsiteY149" fmla="*/ 469687 h 509406"/>
                  <a:gd name="connsiteX150" fmla="*/ 439009 w 2377881"/>
                  <a:gd name="connsiteY150" fmla="*/ 469306 h 509406"/>
                  <a:gd name="connsiteX151" fmla="*/ 435676 w 2377881"/>
                  <a:gd name="connsiteY151" fmla="*/ 462162 h 509406"/>
                  <a:gd name="connsiteX152" fmla="*/ 794864 w 2377881"/>
                  <a:gd name="connsiteY152" fmla="*/ 459685 h 509406"/>
                  <a:gd name="connsiteX153" fmla="*/ 790768 w 2377881"/>
                  <a:gd name="connsiteY153" fmla="*/ 463400 h 509406"/>
                  <a:gd name="connsiteX154" fmla="*/ 788196 w 2377881"/>
                  <a:gd name="connsiteY154" fmla="*/ 464162 h 509406"/>
                  <a:gd name="connsiteX155" fmla="*/ 786863 w 2377881"/>
                  <a:gd name="connsiteY155" fmla="*/ 467972 h 509406"/>
                  <a:gd name="connsiteX156" fmla="*/ 786577 w 2377881"/>
                  <a:gd name="connsiteY156" fmla="*/ 470448 h 509406"/>
                  <a:gd name="connsiteX157" fmla="*/ 783624 w 2377881"/>
                  <a:gd name="connsiteY157" fmla="*/ 469305 h 509406"/>
                  <a:gd name="connsiteX158" fmla="*/ 783815 w 2377881"/>
                  <a:gd name="connsiteY158" fmla="*/ 463305 h 509406"/>
                  <a:gd name="connsiteX159" fmla="*/ 786672 w 2377881"/>
                  <a:gd name="connsiteY159" fmla="*/ 461971 h 509406"/>
                  <a:gd name="connsiteX160" fmla="*/ 794864 w 2377881"/>
                  <a:gd name="connsiteY160" fmla="*/ 459685 h 509406"/>
                  <a:gd name="connsiteX161" fmla="*/ 759431 w 2377881"/>
                  <a:gd name="connsiteY161" fmla="*/ 459304 h 509406"/>
                  <a:gd name="connsiteX162" fmla="*/ 761145 w 2377881"/>
                  <a:gd name="connsiteY162" fmla="*/ 459970 h 509406"/>
                  <a:gd name="connsiteX163" fmla="*/ 764765 w 2377881"/>
                  <a:gd name="connsiteY163" fmla="*/ 461399 h 509406"/>
                  <a:gd name="connsiteX164" fmla="*/ 766384 w 2377881"/>
                  <a:gd name="connsiteY164" fmla="*/ 464352 h 509406"/>
                  <a:gd name="connsiteX165" fmla="*/ 769242 w 2377881"/>
                  <a:gd name="connsiteY165" fmla="*/ 463971 h 509406"/>
                  <a:gd name="connsiteX166" fmla="*/ 774576 w 2377881"/>
                  <a:gd name="connsiteY166" fmla="*/ 463304 h 509406"/>
                  <a:gd name="connsiteX167" fmla="*/ 774480 w 2377881"/>
                  <a:gd name="connsiteY167" fmla="*/ 468924 h 509406"/>
                  <a:gd name="connsiteX168" fmla="*/ 769432 w 2377881"/>
                  <a:gd name="connsiteY168" fmla="*/ 470734 h 509406"/>
                  <a:gd name="connsiteX169" fmla="*/ 761050 w 2377881"/>
                  <a:gd name="connsiteY169" fmla="*/ 467305 h 509406"/>
                  <a:gd name="connsiteX170" fmla="*/ 755049 w 2377881"/>
                  <a:gd name="connsiteY170" fmla="*/ 460351 h 509406"/>
                  <a:gd name="connsiteX171" fmla="*/ 759431 w 2377881"/>
                  <a:gd name="connsiteY171" fmla="*/ 459304 h 509406"/>
                  <a:gd name="connsiteX172" fmla="*/ 604935 w 2377881"/>
                  <a:gd name="connsiteY172" fmla="*/ 457209 h 509406"/>
                  <a:gd name="connsiteX173" fmla="*/ 605507 w 2377881"/>
                  <a:gd name="connsiteY173" fmla="*/ 459780 h 509406"/>
                  <a:gd name="connsiteX174" fmla="*/ 606269 w 2377881"/>
                  <a:gd name="connsiteY174" fmla="*/ 463114 h 509406"/>
                  <a:gd name="connsiteX175" fmla="*/ 597411 w 2377881"/>
                  <a:gd name="connsiteY175" fmla="*/ 468639 h 509406"/>
                  <a:gd name="connsiteX176" fmla="*/ 593505 w 2377881"/>
                  <a:gd name="connsiteY176" fmla="*/ 468448 h 509406"/>
                  <a:gd name="connsiteX177" fmla="*/ 592458 w 2377881"/>
                  <a:gd name="connsiteY177" fmla="*/ 468353 h 509406"/>
                  <a:gd name="connsiteX178" fmla="*/ 583790 w 2377881"/>
                  <a:gd name="connsiteY178" fmla="*/ 468829 h 509406"/>
                  <a:gd name="connsiteX179" fmla="*/ 575789 w 2377881"/>
                  <a:gd name="connsiteY179" fmla="*/ 471401 h 509406"/>
                  <a:gd name="connsiteX180" fmla="*/ 581123 w 2377881"/>
                  <a:gd name="connsiteY180" fmla="*/ 467972 h 509406"/>
                  <a:gd name="connsiteX181" fmla="*/ 582552 w 2377881"/>
                  <a:gd name="connsiteY181" fmla="*/ 466924 h 509406"/>
                  <a:gd name="connsiteX182" fmla="*/ 584456 w 2377881"/>
                  <a:gd name="connsiteY182" fmla="*/ 460638 h 509406"/>
                  <a:gd name="connsiteX183" fmla="*/ 593410 w 2377881"/>
                  <a:gd name="connsiteY183" fmla="*/ 463686 h 509406"/>
                  <a:gd name="connsiteX184" fmla="*/ 599792 w 2377881"/>
                  <a:gd name="connsiteY184" fmla="*/ 463305 h 509406"/>
                  <a:gd name="connsiteX185" fmla="*/ 604935 w 2377881"/>
                  <a:gd name="connsiteY185" fmla="*/ 457209 h 509406"/>
                  <a:gd name="connsiteX186" fmla="*/ 427484 w 2377881"/>
                  <a:gd name="connsiteY186" fmla="*/ 457209 h 509406"/>
                  <a:gd name="connsiteX187" fmla="*/ 432103 w 2377881"/>
                  <a:gd name="connsiteY187" fmla="*/ 460002 h 509406"/>
                  <a:gd name="connsiteX188" fmla="*/ 429199 w 2377881"/>
                  <a:gd name="connsiteY188" fmla="*/ 459876 h 509406"/>
                  <a:gd name="connsiteX189" fmla="*/ 427484 w 2377881"/>
                  <a:gd name="connsiteY189" fmla="*/ 457209 h 509406"/>
                  <a:gd name="connsiteX190" fmla="*/ 841631 w 2377881"/>
                  <a:gd name="connsiteY190" fmla="*/ 457018 h 509406"/>
                  <a:gd name="connsiteX191" fmla="*/ 844012 w 2377881"/>
                  <a:gd name="connsiteY191" fmla="*/ 457875 h 509406"/>
                  <a:gd name="connsiteX192" fmla="*/ 845060 w 2377881"/>
                  <a:gd name="connsiteY192" fmla="*/ 460447 h 509406"/>
                  <a:gd name="connsiteX193" fmla="*/ 841726 w 2377881"/>
                  <a:gd name="connsiteY193" fmla="*/ 463495 h 509406"/>
                  <a:gd name="connsiteX194" fmla="*/ 840583 w 2377881"/>
                  <a:gd name="connsiteY194" fmla="*/ 464352 h 509406"/>
                  <a:gd name="connsiteX195" fmla="*/ 840012 w 2377881"/>
                  <a:gd name="connsiteY195" fmla="*/ 466734 h 509406"/>
                  <a:gd name="connsiteX196" fmla="*/ 839917 w 2377881"/>
                  <a:gd name="connsiteY196" fmla="*/ 467496 h 509406"/>
                  <a:gd name="connsiteX197" fmla="*/ 837631 w 2377881"/>
                  <a:gd name="connsiteY197" fmla="*/ 470258 h 509406"/>
                  <a:gd name="connsiteX198" fmla="*/ 835059 w 2377881"/>
                  <a:gd name="connsiteY198" fmla="*/ 468829 h 509406"/>
                  <a:gd name="connsiteX199" fmla="*/ 834773 w 2377881"/>
                  <a:gd name="connsiteY199" fmla="*/ 466734 h 509406"/>
                  <a:gd name="connsiteX200" fmla="*/ 841631 w 2377881"/>
                  <a:gd name="connsiteY200" fmla="*/ 457018 h 509406"/>
                  <a:gd name="connsiteX201" fmla="*/ 896305 w 2377881"/>
                  <a:gd name="connsiteY201" fmla="*/ 454161 h 509406"/>
                  <a:gd name="connsiteX202" fmla="*/ 893733 w 2377881"/>
                  <a:gd name="connsiteY202" fmla="*/ 466448 h 509406"/>
                  <a:gd name="connsiteX203" fmla="*/ 887161 w 2377881"/>
                  <a:gd name="connsiteY203" fmla="*/ 464162 h 509406"/>
                  <a:gd name="connsiteX204" fmla="*/ 886113 w 2377881"/>
                  <a:gd name="connsiteY204" fmla="*/ 463781 h 509406"/>
                  <a:gd name="connsiteX205" fmla="*/ 887637 w 2377881"/>
                  <a:gd name="connsiteY205" fmla="*/ 459400 h 509406"/>
                  <a:gd name="connsiteX206" fmla="*/ 896305 w 2377881"/>
                  <a:gd name="connsiteY206" fmla="*/ 454161 h 509406"/>
                  <a:gd name="connsiteX207" fmla="*/ 1022892 w 2377881"/>
                  <a:gd name="connsiteY207" fmla="*/ 453684 h 509406"/>
                  <a:gd name="connsiteX208" fmla="*/ 1026131 w 2377881"/>
                  <a:gd name="connsiteY208" fmla="*/ 454256 h 509406"/>
                  <a:gd name="connsiteX209" fmla="*/ 1033084 w 2377881"/>
                  <a:gd name="connsiteY209" fmla="*/ 459685 h 509406"/>
                  <a:gd name="connsiteX210" fmla="*/ 1030798 w 2377881"/>
                  <a:gd name="connsiteY210" fmla="*/ 466257 h 509406"/>
                  <a:gd name="connsiteX211" fmla="*/ 1025369 w 2377881"/>
                  <a:gd name="connsiteY211" fmla="*/ 465972 h 509406"/>
                  <a:gd name="connsiteX212" fmla="*/ 1025750 w 2377881"/>
                  <a:gd name="connsiteY212" fmla="*/ 465210 h 509406"/>
                  <a:gd name="connsiteX213" fmla="*/ 1026607 w 2377881"/>
                  <a:gd name="connsiteY213" fmla="*/ 463114 h 509406"/>
                  <a:gd name="connsiteX214" fmla="*/ 1025655 w 2377881"/>
                  <a:gd name="connsiteY214" fmla="*/ 457971 h 509406"/>
                  <a:gd name="connsiteX215" fmla="*/ 1018606 w 2377881"/>
                  <a:gd name="connsiteY215" fmla="*/ 456066 h 509406"/>
                  <a:gd name="connsiteX216" fmla="*/ 1018987 w 2377881"/>
                  <a:gd name="connsiteY216" fmla="*/ 455780 h 509406"/>
                  <a:gd name="connsiteX217" fmla="*/ 1022892 w 2377881"/>
                  <a:gd name="connsiteY217" fmla="*/ 453684 h 509406"/>
                  <a:gd name="connsiteX218" fmla="*/ 637796 w 2377881"/>
                  <a:gd name="connsiteY218" fmla="*/ 449493 h 509406"/>
                  <a:gd name="connsiteX219" fmla="*/ 642940 w 2377881"/>
                  <a:gd name="connsiteY219" fmla="*/ 455399 h 509406"/>
                  <a:gd name="connsiteX220" fmla="*/ 647798 w 2377881"/>
                  <a:gd name="connsiteY220" fmla="*/ 466924 h 509406"/>
                  <a:gd name="connsiteX221" fmla="*/ 650369 w 2377881"/>
                  <a:gd name="connsiteY221" fmla="*/ 466638 h 509406"/>
                  <a:gd name="connsiteX222" fmla="*/ 652369 w 2377881"/>
                  <a:gd name="connsiteY222" fmla="*/ 466448 h 509406"/>
                  <a:gd name="connsiteX223" fmla="*/ 655608 w 2377881"/>
                  <a:gd name="connsiteY223" fmla="*/ 464828 h 509406"/>
                  <a:gd name="connsiteX224" fmla="*/ 655132 w 2377881"/>
                  <a:gd name="connsiteY224" fmla="*/ 463400 h 509406"/>
                  <a:gd name="connsiteX225" fmla="*/ 654656 w 2377881"/>
                  <a:gd name="connsiteY225" fmla="*/ 461876 h 509406"/>
                  <a:gd name="connsiteX226" fmla="*/ 656846 w 2377881"/>
                  <a:gd name="connsiteY226" fmla="*/ 458827 h 509406"/>
                  <a:gd name="connsiteX227" fmla="*/ 667609 w 2377881"/>
                  <a:gd name="connsiteY227" fmla="*/ 462828 h 509406"/>
                  <a:gd name="connsiteX228" fmla="*/ 675134 w 2377881"/>
                  <a:gd name="connsiteY228" fmla="*/ 469877 h 509406"/>
                  <a:gd name="connsiteX229" fmla="*/ 663609 w 2377881"/>
                  <a:gd name="connsiteY229" fmla="*/ 467114 h 509406"/>
                  <a:gd name="connsiteX230" fmla="*/ 660751 w 2377881"/>
                  <a:gd name="connsiteY230" fmla="*/ 468448 h 509406"/>
                  <a:gd name="connsiteX231" fmla="*/ 658084 w 2377881"/>
                  <a:gd name="connsiteY231" fmla="*/ 469781 h 509406"/>
                  <a:gd name="connsiteX232" fmla="*/ 652750 w 2377881"/>
                  <a:gd name="connsiteY232" fmla="*/ 473401 h 509406"/>
                  <a:gd name="connsiteX233" fmla="*/ 653131 w 2377881"/>
                  <a:gd name="connsiteY233" fmla="*/ 474353 h 509406"/>
                  <a:gd name="connsiteX234" fmla="*/ 653417 w 2377881"/>
                  <a:gd name="connsiteY234" fmla="*/ 475020 h 509406"/>
                  <a:gd name="connsiteX235" fmla="*/ 650750 w 2377881"/>
                  <a:gd name="connsiteY235" fmla="*/ 476544 h 509406"/>
                  <a:gd name="connsiteX236" fmla="*/ 650274 w 2377881"/>
                  <a:gd name="connsiteY236" fmla="*/ 475973 h 509406"/>
                  <a:gd name="connsiteX237" fmla="*/ 648750 w 2377881"/>
                  <a:gd name="connsiteY237" fmla="*/ 474163 h 509406"/>
                  <a:gd name="connsiteX238" fmla="*/ 644464 w 2377881"/>
                  <a:gd name="connsiteY238" fmla="*/ 471401 h 509406"/>
                  <a:gd name="connsiteX239" fmla="*/ 638368 w 2377881"/>
                  <a:gd name="connsiteY239" fmla="*/ 470924 h 509406"/>
                  <a:gd name="connsiteX240" fmla="*/ 640940 w 2377881"/>
                  <a:gd name="connsiteY240" fmla="*/ 460066 h 509406"/>
                  <a:gd name="connsiteX241" fmla="*/ 639415 w 2377881"/>
                  <a:gd name="connsiteY241" fmla="*/ 451589 h 509406"/>
                  <a:gd name="connsiteX242" fmla="*/ 633796 w 2377881"/>
                  <a:gd name="connsiteY242" fmla="*/ 449779 h 509406"/>
                  <a:gd name="connsiteX243" fmla="*/ 637796 w 2377881"/>
                  <a:gd name="connsiteY243" fmla="*/ 449493 h 509406"/>
                  <a:gd name="connsiteX244" fmla="*/ 920593 w 2377881"/>
                  <a:gd name="connsiteY244" fmla="*/ 449207 h 509406"/>
                  <a:gd name="connsiteX245" fmla="*/ 920784 w 2377881"/>
                  <a:gd name="connsiteY245" fmla="*/ 449398 h 509406"/>
                  <a:gd name="connsiteX246" fmla="*/ 927356 w 2377881"/>
                  <a:gd name="connsiteY246" fmla="*/ 450064 h 509406"/>
                  <a:gd name="connsiteX247" fmla="*/ 929928 w 2377881"/>
                  <a:gd name="connsiteY247" fmla="*/ 450636 h 509406"/>
                  <a:gd name="connsiteX248" fmla="*/ 933928 w 2377881"/>
                  <a:gd name="connsiteY248" fmla="*/ 454065 h 509406"/>
                  <a:gd name="connsiteX249" fmla="*/ 927833 w 2377881"/>
                  <a:gd name="connsiteY249" fmla="*/ 452922 h 509406"/>
                  <a:gd name="connsiteX250" fmla="*/ 923642 w 2377881"/>
                  <a:gd name="connsiteY250" fmla="*/ 453779 h 509406"/>
                  <a:gd name="connsiteX251" fmla="*/ 920212 w 2377881"/>
                  <a:gd name="connsiteY251" fmla="*/ 454541 h 509406"/>
                  <a:gd name="connsiteX252" fmla="*/ 919069 w 2377881"/>
                  <a:gd name="connsiteY252" fmla="*/ 453303 h 509406"/>
                  <a:gd name="connsiteX253" fmla="*/ 920593 w 2377881"/>
                  <a:gd name="connsiteY253" fmla="*/ 449207 h 509406"/>
                  <a:gd name="connsiteX254" fmla="*/ 873445 w 2377881"/>
                  <a:gd name="connsiteY254" fmla="*/ 447969 h 509406"/>
                  <a:gd name="connsiteX255" fmla="*/ 877636 w 2377881"/>
                  <a:gd name="connsiteY255" fmla="*/ 451303 h 509406"/>
                  <a:gd name="connsiteX256" fmla="*/ 881827 w 2377881"/>
                  <a:gd name="connsiteY256" fmla="*/ 449969 h 509406"/>
                  <a:gd name="connsiteX257" fmla="*/ 885923 w 2377881"/>
                  <a:gd name="connsiteY257" fmla="*/ 448445 h 509406"/>
                  <a:gd name="connsiteX258" fmla="*/ 889542 w 2377881"/>
                  <a:gd name="connsiteY258" fmla="*/ 454160 h 509406"/>
                  <a:gd name="connsiteX259" fmla="*/ 880208 w 2377881"/>
                  <a:gd name="connsiteY259" fmla="*/ 455399 h 509406"/>
                  <a:gd name="connsiteX260" fmla="*/ 873445 w 2377881"/>
                  <a:gd name="connsiteY260" fmla="*/ 447969 h 509406"/>
                  <a:gd name="connsiteX261" fmla="*/ 957455 w 2377881"/>
                  <a:gd name="connsiteY261" fmla="*/ 447874 h 509406"/>
                  <a:gd name="connsiteX262" fmla="*/ 959075 w 2377881"/>
                  <a:gd name="connsiteY262" fmla="*/ 450541 h 509406"/>
                  <a:gd name="connsiteX263" fmla="*/ 964885 w 2377881"/>
                  <a:gd name="connsiteY263" fmla="*/ 448922 h 509406"/>
                  <a:gd name="connsiteX264" fmla="*/ 971171 w 2377881"/>
                  <a:gd name="connsiteY264" fmla="*/ 449112 h 509406"/>
                  <a:gd name="connsiteX265" fmla="*/ 968790 w 2377881"/>
                  <a:gd name="connsiteY265" fmla="*/ 452065 h 509406"/>
                  <a:gd name="connsiteX266" fmla="*/ 956789 w 2377881"/>
                  <a:gd name="connsiteY266" fmla="*/ 453303 h 509406"/>
                  <a:gd name="connsiteX267" fmla="*/ 957455 w 2377881"/>
                  <a:gd name="connsiteY267" fmla="*/ 447874 h 509406"/>
                  <a:gd name="connsiteX268" fmla="*/ 1040800 w 2377881"/>
                  <a:gd name="connsiteY268" fmla="*/ 447112 h 509406"/>
                  <a:gd name="connsiteX269" fmla="*/ 1048610 w 2377881"/>
                  <a:gd name="connsiteY269" fmla="*/ 453970 h 509406"/>
                  <a:gd name="connsiteX270" fmla="*/ 1047086 w 2377881"/>
                  <a:gd name="connsiteY270" fmla="*/ 456351 h 509406"/>
                  <a:gd name="connsiteX271" fmla="*/ 1041371 w 2377881"/>
                  <a:gd name="connsiteY271" fmla="*/ 460447 h 509406"/>
                  <a:gd name="connsiteX272" fmla="*/ 1039847 w 2377881"/>
                  <a:gd name="connsiteY272" fmla="*/ 456637 h 509406"/>
                  <a:gd name="connsiteX273" fmla="*/ 1039180 w 2377881"/>
                  <a:gd name="connsiteY273" fmla="*/ 447684 h 509406"/>
                  <a:gd name="connsiteX274" fmla="*/ 1039942 w 2377881"/>
                  <a:gd name="connsiteY274" fmla="*/ 447398 h 509406"/>
                  <a:gd name="connsiteX275" fmla="*/ 1374017 w 2377881"/>
                  <a:gd name="connsiteY275" fmla="*/ 444507 h 509406"/>
                  <a:gd name="connsiteX276" fmla="*/ 1374269 w 2377881"/>
                  <a:gd name="connsiteY276" fmla="*/ 445873 h 509406"/>
                  <a:gd name="connsiteX277" fmla="*/ 1374079 w 2377881"/>
                  <a:gd name="connsiteY277" fmla="*/ 446564 h 509406"/>
                  <a:gd name="connsiteX278" fmla="*/ 1105093 w 2377881"/>
                  <a:gd name="connsiteY278" fmla="*/ 444445 h 509406"/>
                  <a:gd name="connsiteX279" fmla="*/ 1109856 w 2377881"/>
                  <a:gd name="connsiteY279" fmla="*/ 451588 h 509406"/>
                  <a:gd name="connsiteX280" fmla="*/ 1105379 w 2377881"/>
                  <a:gd name="connsiteY280" fmla="*/ 451207 h 509406"/>
                  <a:gd name="connsiteX281" fmla="*/ 1097759 w 2377881"/>
                  <a:gd name="connsiteY281" fmla="*/ 450541 h 509406"/>
                  <a:gd name="connsiteX282" fmla="*/ 1092235 w 2377881"/>
                  <a:gd name="connsiteY282" fmla="*/ 454065 h 509406"/>
                  <a:gd name="connsiteX283" fmla="*/ 1095854 w 2377881"/>
                  <a:gd name="connsiteY283" fmla="*/ 445302 h 509406"/>
                  <a:gd name="connsiteX284" fmla="*/ 1105093 w 2377881"/>
                  <a:gd name="connsiteY284" fmla="*/ 444445 h 509406"/>
                  <a:gd name="connsiteX285" fmla="*/ 667800 w 2377881"/>
                  <a:gd name="connsiteY285" fmla="*/ 442921 h 509406"/>
                  <a:gd name="connsiteX286" fmla="*/ 679326 w 2377881"/>
                  <a:gd name="connsiteY286" fmla="*/ 445683 h 509406"/>
                  <a:gd name="connsiteX287" fmla="*/ 682755 w 2377881"/>
                  <a:gd name="connsiteY287" fmla="*/ 452541 h 509406"/>
                  <a:gd name="connsiteX288" fmla="*/ 680088 w 2377881"/>
                  <a:gd name="connsiteY288" fmla="*/ 451589 h 509406"/>
                  <a:gd name="connsiteX289" fmla="*/ 671039 w 2377881"/>
                  <a:gd name="connsiteY289" fmla="*/ 449779 h 509406"/>
                  <a:gd name="connsiteX290" fmla="*/ 668277 w 2377881"/>
                  <a:gd name="connsiteY290" fmla="*/ 450160 h 509406"/>
                  <a:gd name="connsiteX291" fmla="*/ 662752 w 2377881"/>
                  <a:gd name="connsiteY291" fmla="*/ 449874 h 509406"/>
                  <a:gd name="connsiteX292" fmla="*/ 663323 w 2377881"/>
                  <a:gd name="connsiteY292" fmla="*/ 449779 h 509406"/>
                  <a:gd name="connsiteX293" fmla="*/ 670563 w 2377881"/>
                  <a:gd name="connsiteY293" fmla="*/ 449112 h 509406"/>
                  <a:gd name="connsiteX294" fmla="*/ 667800 w 2377881"/>
                  <a:gd name="connsiteY294" fmla="*/ 442921 h 509406"/>
                  <a:gd name="connsiteX295" fmla="*/ 860967 w 2377881"/>
                  <a:gd name="connsiteY295" fmla="*/ 442540 h 509406"/>
                  <a:gd name="connsiteX296" fmla="*/ 867920 w 2377881"/>
                  <a:gd name="connsiteY296" fmla="*/ 446350 h 509406"/>
                  <a:gd name="connsiteX297" fmla="*/ 862110 w 2377881"/>
                  <a:gd name="connsiteY297" fmla="*/ 449588 h 509406"/>
                  <a:gd name="connsiteX298" fmla="*/ 861253 w 2377881"/>
                  <a:gd name="connsiteY298" fmla="*/ 450064 h 509406"/>
                  <a:gd name="connsiteX299" fmla="*/ 857919 w 2377881"/>
                  <a:gd name="connsiteY299" fmla="*/ 451969 h 509406"/>
                  <a:gd name="connsiteX300" fmla="*/ 853347 w 2377881"/>
                  <a:gd name="connsiteY300" fmla="*/ 444826 h 509406"/>
                  <a:gd name="connsiteX301" fmla="*/ 854490 w 2377881"/>
                  <a:gd name="connsiteY301" fmla="*/ 445302 h 509406"/>
                  <a:gd name="connsiteX302" fmla="*/ 856109 w 2377881"/>
                  <a:gd name="connsiteY302" fmla="*/ 446064 h 509406"/>
                  <a:gd name="connsiteX303" fmla="*/ 860300 w 2377881"/>
                  <a:gd name="connsiteY303" fmla="*/ 444349 h 509406"/>
                  <a:gd name="connsiteX304" fmla="*/ 860681 w 2377881"/>
                  <a:gd name="connsiteY304" fmla="*/ 443111 h 509406"/>
                  <a:gd name="connsiteX305" fmla="*/ 1357410 w 2377881"/>
                  <a:gd name="connsiteY305" fmla="*/ 441492 h 509406"/>
                  <a:gd name="connsiteX306" fmla="*/ 1358172 w 2377881"/>
                  <a:gd name="connsiteY306" fmla="*/ 444159 h 509406"/>
                  <a:gd name="connsiteX307" fmla="*/ 1356457 w 2377881"/>
                  <a:gd name="connsiteY307" fmla="*/ 444826 h 509406"/>
                  <a:gd name="connsiteX308" fmla="*/ 1354933 w 2377881"/>
                  <a:gd name="connsiteY308" fmla="*/ 445016 h 509406"/>
                  <a:gd name="connsiteX309" fmla="*/ 1347599 w 2377881"/>
                  <a:gd name="connsiteY309" fmla="*/ 444540 h 509406"/>
                  <a:gd name="connsiteX310" fmla="*/ 1350838 w 2377881"/>
                  <a:gd name="connsiteY310" fmla="*/ 442254 h 509406"/>
                  <a:gd name="connsiteX311" fmla="*/ 58391 w 2377881"/>
                  <a:gd name="connsiteY311" fmla="*/ 440539 h 509406"/>
                  <a:gd name="connsiteX312" fmla="*/ 55914 w 2377881"/>
                  <a:gd name="connsiteY312" fmla="*/ 441111 h 509406"/>
                  <a:gd name="connsiteX313" fmla="*/ 53819 w 2377881"/>
                  <a:gd name="connsiteY313" fmla="*/ 441587 h 509406"/>
                  <a:gd name="connsiteX314" fmla="*/ 58200 w 2377881"/>
                  <a:gd name="connsiteY314" fmla="*/ 447302 h 509406"/>
                  <a:gd name="connsiteX315" fmla="*/ 63820 w 2377881"/>
                  <a:gd name="connsiteY315" fmla="*/ 441778 h 509406"/>
                  <a:gd name="connsiteX316" fmla="*/ 58391 w 2377881"/>
                  <a:gd name="connsiteY316" fmla="*/ 440539 h 509406"/>
                  <a:gd name="connsiteX317" fmla="*/ 1224823 w 2377881"/>
                  <a:gd name="connsiteY317" fmla="*/ 439397 h 509406"/>
                  <a:gd name="connsiteX318" fmla="*/ 1236443 w 2377881"/>
                  <a:gd name="connsiteY318" fmla="*/ 439397 h 509406"/>
                  <a:gd name="connsiteX319" fmla="*/ 1231871 w 2377881"/>
                  <a:gd name="connsiteY319" fmla="*/ 440730 h 509406"/>
                  <a:gd name="connsiteX320" fmla="*/ 1224823 w 2377881"/>
                  <a:gd name="connsiteY320" fmla="*/ 439397 h 509406"/>
                  <a:gd name="connsiteX321" fmla="*/ 811627 w 2377881"/>
                  <a:gd name="connsiteY321" fmla="*/ 438825 h 509406"/>
                  <a:gd name="connsiteX322" fmla="*/ 814390 w 2377881"/>
                  <a:gd name="connsiteY322" fmla="*/ 441112 h 509406"/>
                  <a:gd name="connsiteX323" fmla="*/ 815533 w 2377881"/>
                  <a:gd name="connsiteY323" fmla="*/ 441207 h 509406"/>
                  <a:gd name="connsiteX324" fmla="*/ 816104 w 2377881"/>
                  <a:gd name="connsiteY324" fmla="*/ 441302 h 509406"/>
                  <a:gd name="connsiteX325" fmla="*/ 814961 w 2377881"/>
                  <a:gd name="connsiteY325" fmla="*/ 446160 h 509406"/>
                  <a:gd name="connsiteX326" fmla="*/ 807817 w 2377881"/>
                  <a:gd name="connsiteY326" fmla="*/ 446445 h 509406"/>
                  <a:gd name="connsiteX327" fmla="*/ 806293 w 2377881"/>
                  <a:gd name="connsiteY327" fmla="*/ 444064 h 509406"/>
                  <a:gd name="connsiteX328" fmla="*/ 805912 w 2377881"/>
                  <a:gd name="connsiteY328" fmla="*/ 443493 h 509406"/>
                  <a:gd name="connsiteX329" fmla="*/ 800959 w 2377881"/>
                  <a:gd name="connsiteY329" fmla="*/ 444255 h 509406"/>
                  <a:gd name="connsiteX330" fmla="*/ 796101 w 2377881"/>
                  <a:gd name="connsiteY330" fmla="*/ 440731 h 509406"/>
                  <a:gd name="connsiteX331" fmla="*/ 799626 w 2377881"/>
                  <a:gd name="connsiteY331" fmla="*/ 438921 h 509406"/>
                  <a:gd name="connsiteX332" fmla="*/ 811627 w 2377881"/>
                  <a:gd name="connsiteY332" fmla="*/ 438825 h 509406"/>
                  <a:gd name="connsiteX333" fmla="*/ 822010 w 2377881"/>
                  <a:gd name="connsiteY333" fmla="*/ 437968 h 509406"/>
                  <a:gd name="connsiteX334" fmla="*/ 826201 w 2377881"/>
                  <a:gd name="connsiteY334" fmla="*/ 439682 h 509406"/>
                  <a:gd name="connsiteX335" fmla="*/ 833059 w 2377881"/>
                  <a:gd name="connsiteY335" fmla="*/ 447588 h 509406"/>
                  <a:gd name="connsiteX336" fmla="*/ 826487 w 2377881"/>
                  <a:gd name="connsiteY336" fmla="*/ 449779 h 509406"/>
                  <a:gd name="connsiteX337" fmla="*/ 823915 w 2377881"/>
                  <a:gd name="connsiteY337" fmla="*/ 447207 h 509406"/>
                  <a:gd name="connsiteX338" fmla="*/ 822106 w 2377881"/>
                  <a:gd name="connsiteY338" fmla="*/ 445302 h 509406"/>
                  <a:gd name="connsiteX339" fmla="*/ 822010 w 2377881"/>
                  <a:gd name="connsiteY339" fmla="*/ 437968 h 509406"/>
                  <a:gd name="connsiteX340" fmla="*/ 1300165 w 2377881"/>
                  <a:gd name="connsiteY340" fmla="*/ 436729 h 509406"/>
                  <a:gd name="connsiteX341" fmla="*/ 1301880 w 2377881"/>
                  <a:gd name="connsiteY341" fmla="*/ 444349 h 509406"/>
                  <a:gd name="connsiteX342" fmla="*/ 1298546 w 2377881"/>
                  <a:gd name="connsiteY342" fmla="*/ 444159 h 509406"/>
                  <a:gd name="connsiteX343" fmla="*/ 1298737 w 2377881"/>
                  <a:gd name="connsiteY343" fmla="*/ 441778 h 509406"/>
                  <a:gd name="connsiteX344" fmla="*/ 1298927 w 2377881"/>
                  <a:gd name="connsiteY344" fmla="*/ 439492 h 509406"/>
                  <a:gd name="connsiteX345" fmla="*/ 1300165 w 2377881"/>
                  <a:gd name="connsiteY345" fmla="*/ 436729 h 509406"/>
                  <a:gd name="connsiteX346" fmla="*/ 1043847 w 2377881"/>
                  <a:gd name="connsiteY346" fmla="*/ 436253 h 509406"/>
                  <a:gd name="connsiteX347" fmla="*/ 1053563 w 2377881"/>
                  <a:gd name="connsiteY347" fmla="*/ 436444 h 509406"/>
                  <a:gd name="connsiteX348" fmla="*/ 1056706 w 2377881"/>
                  <a:gd name="connsiteY348" fmla="*/ 443302 h 509406"/>
                  <a:gd name="connsiteX349" fmla="*/ 1053467 w 2377881"/>
                  <a:gd name="connsiteY349" fmla="*/ 444540 h 509406"/>
                  <a:gd name="connsiteX350" fmla="*/ 1050896 w 2377881"/>
                  <a:gd name="connsiteY350" fmla="*/ 445492 h 509406"/>
                  <a:gd name="connsiteX351" fmla="*/ 1043466 w 2377881"/>
                  <a:gd name="connsiteY351" fmla="*/ 439301 h 509406"/>
                  <a:gd name="connsiteX352" fmla="*/ 1043847 w 2377881"/>
                  <a:gd name="connsiteY352" fmla="*/ 436253 h 509406"/>
                  <a:gd name="connsiteX353" fmla="*/ 725617 w 2377881"/>
                  <a:gd name="connsiteY353" fmla="*/ 435873 h 509406"/>
                  <a:gd name="connsiteX354" fmla="*/ 728760 w 2377881"/>
                  <a:gd name="connsiteY354" fmla="*/ 436254 h 509406"/>
                  <a:gd name="connsiteX355" fmla="*/ 729046 w 2377881"/>
                  <a:gd name="connsiteY355" fmla="*/ 441588 h 509406"/>
                  <a:gd name="connsiteX356" fmla="*/ 730380 w 2377881"/>
                  <a:gd name="connsiteY356" fmla="*/ 442540 h 509406"/>
                  <a:gd name="connsiteX357" fmla="*/ 734475 w 2377881"/>
                  <a:gd name="connsiteY357" fmla="*/ 441874 h 509406"/>
                  <a:gd name="connsiteX358" fmla="*/ 744953 w 2377881"/>
                  <a:gd name="connsiteY358" fmla="*/ 440064 h 509406"/>
                  <a:gd name="connsiteX359" fmla="*/ 747239 w 2377881"/>
                  <a:gd name="connsiteY359" fmla="*/ 441397 h 509406"/>
                  <a:gd name="connsiteX360" fmla="*/ 748001 w 2377881"/>
                  <a:gd name="connsiteY360" fmla="*/ 446636 h 509406"/>
                  <a:gd name="connsiteX361" fmla="*/ 746667 w 2377881"/>
                  <a:gd name="connsiteY361" fmla="*/ 452923 h 509406"/>
                  <a:gd name="connsiteX362" fmla="*/ 737809 w 2377881"/>
                  <a:gd name="connsiteY362" fmla="*/ 449779 h 509406"/>
                  <a:gd name="connsiteX363" fmla="*/ 738190 w 2377881"/>
                  <a:gd name="connsiteY363" fmla="*/ 449589 h 509406"/>
                  <a:gd name="connsiteX364" fmla="*/ 740381 w 2377881"/>
                  <a:gd name="connsiteY364" fmla="*/ 448636 h 509406"/>
                  <a:gd name="connsiteX365" fmla="*/ 740571 w 2377881"/>
                  <a:gd name="connsiteY365" fmla="*/ 445779 h 509406"/>
                  <a:gd name="connsiteX366" fmla="*/ 738476 w 2377881"/>
                  <a:gd name="connsiteY366" fmla="*/ 445207 h 509406"/>
                  <a:gd name="connsiteX367" fmla="*/ 735713 w 2377881"/>
                  <a:gd name="connsiteY367" fmla="*/ 444445 h 509406"/>
                  <a:gd name="connsiteX368" fmla="*/ 722283 w 2377881"/>
                  <a:gd name="connsiteY368" fmla="*/ 444160 h 509406"/>
                  <a:gd name="connsiteX369" fmla="*/ 720378 w 2377881"/>
                  <a:gd name="connsiteY369" fmla="*/ 445588 h 509406"/>
                  <a:gd name="connsiteX370" fmla="*/ 715711 w 2377881"/>
                  <a:gd name="connsiteY370" fmla="*/ 443398 h 509406"/>
                  <a:gd name="connsiteX371" fmla="*/ 717806 w 2377881"/>
                  <a:gd name="connsiteY371" fmla="*/ 439207 h 509406"/>
                  <a:gd name="connsiteX372" fmla="*/ 719426 w 2377881"/>
                  <a:gd name="connsiteY372" fmla="*/ 437873 h 509406"/>
                  <a:gd name="connsiteX373" fmla="*/ 725617 w 2377881"/>
                  <a:gd name="connsiteY373" fmla="*/ 435873 h 509406"/>
                  <a:gd name="connsiteX374" fmla="*/ 1209963 w 2377881"/>
                  <a:gd name="connsiteY374" fmla="*/ 435301 h 509406"/>
                  <a:gd name="connsiteX375" fmla="*/ 1219012 w 2377881"/>
                  <a:gd name="connsiteY375" fmla="*/ 435682 h 509406"/>
                  <a:gd name="connsiteX376" fmla="*/ 1216726 w 2377881"/>
                  <a:gd name="connsiteY376" fmla="*/ 436634 h 509406"/>
                  <a:gd name="connsiteX377" fmla="*/ 1211297 w 2377881"/>
                  <a:gd name="connsiteY377" fmla="*/ 441778 h 509406"/>
                  <a:gd name="connsiteX378" fmla="*/ 1211106 w 2377881"/>
                  <a:gd name="connsiteY378" fmla="*/ 444064 h 509406"/>
                  <a:gd name="connsiteX379" fmla="*/ 1211773 w 2377881"/>
                  <a:gd name="connsiteY379" fmla="*/ 447207 h 509406"/>
                  <a:gd name="connsiteX380" fmla="*/ 1208725 w 2377881"/>
                  <a:gd name="connsiteY380" fmla="*/ 445207 h 509406"/>
                  <a:gd name="connsiteX381" fmla="*/ 1207392 w 2377881"/>
                  <a:gd name="connsiteY381" fmla="*/ 442254 h 509406"/>
                  <a:gd name="connsiteX382" fmla="*/ 1209963 w 2377881"/>
                  <a:gd name="connsiteY382" fmla="*/ 435301 h 509406"/>
                  <a:gd name="connsiteX383" fmla="*/ 1152242 w 2377881"/>
                  <a:gd name="connsiteY383" fmla="*/ 435301 h 509406"/>
                  <a:gd name="connsiteX384" fmla="*/ 1156052 w 2377881"/>
                  <a:gd name="connsiteY384" fmla="*/ 436063 h 509406"/>
                  <a:gd name="connsiteX385" fmla="*/ 1155957 w 2377881"/>
                  <a:gd name="connsiteY385" fmla="*/ 436634 h 509406"/>
                  <a:gd name="connsiteX386" fmla="*/ 1155481 w 2377881"/>
                  <a:gd name="connsiteY386" fmla="*/ 439206 h 509406"/>
                  <a:gd name="connsiteX387" fmla="*/ 1148527 w 2377881"/>
                  <a:gd name="connsiteY387" fmla="*/ 444826 h 509406"/>
                  <a:gd name="connsiteX388" fmla="*/ 1146527 w 2377881"/>
                  <a:gd name="connsiteY388" fmla="*/ 443873 h 509406"/>
                  <a:gd name="connsiteX389" fmla="*/ 1147480 w 2377881"/>
                  <a:gd name="connsiteY389" fmla="*/ 439587 h 509406"/>
                  <a:gd name="connsiteX390" fmla="*/ 1148718 w 2377881"/>
                  <a:gd name="connsiteY390" fmla="*/ 439206 h 509406"/>
                  <a:gd name="connsiteX391" fmla="*/ 1151575 w 2377881"/>
                  <a:gd name="connsiteY391" fmla="*/ 437111 h 509406"/>
                  <a:gd name="connsiteX392" fmla="*/ 1152052 w 2377881"/>
                  <a:gd name="connsiteY392" fmla="*/ 435872 h 509406"/>
                  <a:gd name="connsiteX393" fmla="*/ 1007366 w 2377881"/>
                  <a:gd name="connsiteY393" fmla="*/ 435111 h 509406"/>
                  <a:gd name="connsiteX394" fmla="*/ 1011176 w 2377881"/>
                  <a:gd name="connsiteY394" fmla="*/ 438445 h 509406"/>
                  <a:gd name="connsiteX395" fmla="*/ 1014415 w 2377881"/>
                  <a:gd name="connsiteY395" fmla="*/ 446446 h 509406"/>
                  <a:gd name="connsiteX396" fmla="*/ 1015081 w 2377881"/>
                  <a:gd name="connsiteY396" fmla="*/ 452828 h 509406"/>
                  <a:gd name="connsiteX397" fmla="*/ 1010985 w 2377881"/>
                  <a:gd name="connsiteY397" fmla="*/ 454637 h 509406"/>
                  <a:gd name="connsiteX398" fmla="*/ 1009366 w 2377881"/>
                  <a:gd name="connsiteY398" fmla="*/ 453970 h 509406"/>
                  <a:gd name="connsiteX399" fmla="*/ 1008318 w 2377881"/>
                  <a:gd name="connsiteY399" fmla="*/ 453494 h 509406"/>
                  <a:gd name="connsiteX400" fmla="*/ 1002794 w 2377881"/>
                  <a:gd name="connsiteY400" fmla="*/ 453780 h 509406"/>
                  <a:gd name="connsiteX401" fmla="*/ 998603 w 2377881"/>
                  <a:gd name="connsiteY401" fmla="*/ 461019 h 509406"/>
                  <a:gd name="connsiteX402" fmla="*/ 996317 w 2377881"/>
                  <a:gd name="connsiteY402" fmla="*/ 460543 h 509406"/>
                  <a:gd name="connsiteX403" fmla="*/ 996317 w 2377881"/>
                  <a:gd name="connsiteY403" fmla="*/ 459781 h 509406"/>
                  <a:gd name="connsiteX404" fmla="*/ 996222 w 2377881"/>
                  <a:gd name="connsiteY404" fmla="*/ 458066 h 509406"/>
                  <a:gd name="connsiteX405" fmla="*/ 1000127 w 2377881"/>
                  <a:gd name="connsiteY405" fmla="*/ 452161 h 509406"/>
                  <a:gd name="connsiteX406" fmla="*/ 1008985 w 2377881"/>
                  <a:gd name="connsiteY406" fmla="*/ 443779 h 509406"/>
                  <a:gd name="connsiteX407" fmla="*/ 1007366 w 2377881"/>
                  <a:gd name="connsiteY407" fmla="*/ 435111 h 509406"/>
                  <a:gd name="connsiteX408" fmla="*/ 781529 w 2377881"/>
                  <a:gd name="connsiteY408" fmla="*/ 434920 h 509406"/>
                  <a:gd name="connsiteX409" fmla="*/ 787720 w 2377881"/>
                  <a:gd name="connsiteY409" fmla="*/ 436539 h 509406"/>
                  <a:gd name="connsiteX410" fmla="*/ 787529 w 2377881"/>
                  <a:gd name="connsiteY410" fmla="*/ 436539 h 509406"/>
                  <a:gd name="connsiteX411" fmla="*/ 784862 w 2377881"/>
                  <a:gd name="connsiteY411" fmla="*/ 436825 h 509406"/>
                  <a:gd name="connsiteX412" fmla="*/ 784958 w 2377881"/>
                  <a:gd name="connsiteY412" fmla="*/ 442445 h 509406"/>
                  <a:gd name="connsiteX413" fmla="*/ 785243 w 2377881"/>
                  <a:gd name="connsiteY413" fmla="*/ 443683 h 509406"/>
                  <a:gd name="connsiteX414" fmla="*/ 785529 w 2377881"/>
                  <a:gd name="connsiteY414" fmla="*/ 444826 h 509406"/>
                  <a:gd name="connsiteX415" fmla="*/ 781052 w 2377881"/>
                  <a:gd name="connsiteY415" fmla="*/ 446255 h 509406"/>
                  <a:gd name="connsiteX416" fmla="*/ 781052 w 2377881"/>
                  <a:gd name="connsiteY416" fmla="*/ 445778 h 509406"/>
                  <a:gd name="connsiteX417" fmla="*/ 781052 w 2377881"/>
                  <a:gd name="connsiteY417" fmla="*/ 443207 h 509406"/>
                  <a:gd name="connsiteX418" fmla="*/ 778481 w 2377881"/>
                  <a:gd name="connsiteY418" fmla="*/ 436539 h 509406"/>
                  <a:gd name="connsiteX419" fmla="*/ 781529 w 2377881"/>
                  <a:gd name="connsiteY419" fmla="*/ 434920 h 509406"/>
                  <a:gd name="connsiteX420" fmla="*/ 1068231 w 2377881"/>
                  <a:gd name="connsiteY420" fmla="*/ 434825 h 509406"/>
                  <a:gd name="connsiteX421" fmla="*/ 1071946 w 2377881"/>
                  <a:gd name="connsiteY421" fmla="*/ 436539 h 509406"/>
                  <a:gd name="connsiteX422" fmla="*/ 1070517 w 2377881"/>
                  <a:gd name="connsiteY422" fmla="*/ 438921 h 509406"/>
                  <a:gd name="connsiteX423" fmla="*/ 1069660 w 2377881"/>
                  <a:gd name="connsiteY423" fmla="*/ 439492 h 509406"/>
                  <a:gd name="connsiteX424" fmla="*/ 1065088 w 2377881"/>
                  <a:gd name="connsiteY424" fmla="*/ 442921 h 509406"/>
                  <a:gd name="connsiteX425" fmla="*/ 1057754 w 2377881"/>
                  <a:gd name="connsiteY425" fmla="*/ 445207 h 509406"/>
                  <a:gd name="connsiteX426" fmla="*/ 1062707 w 2377881"/>
                  <a:gd name="connsiteY426" fmla="*/ 439683 h 509406"/>
                  <a:gd name="connsiteX427" fmla="*/ 1064040 w 2377881"/>
                  <a:gd name="connsiteY427" fmla="*/ 437206 h 509406"/>
                  <a:gd name="connsiteX428" fmla="*/ 1068231 w 2377881"/>
                  <a:gd name="connsiteY428" fmla="*/ 434825 h 509406"/>
                  <a:gd name="connsiteX429" fmla="*/ 1264828 w 2377881"/>
                  <a:gd name="connsiteY429" fmla="*/ 434063 h 509406"/>
                  <a:gd name="connsiteX430" fmla="*/ 1273876 w 2377881"/>
                  <a:gd name="connsiteY430" fmla="*/ 439207 h 509406"/>
                  <a:gd name="connsiteX431" fmla="*/ 1273590 w 2377881"/>
                  <a:gd name="connsiteY431" fmla="*/ 447017 h 509406"/>
                  <a:gd name="connsiteX432" fmla="*/ 1268638 w 2377881"/>
                  <a:gd name="connsiteY432" fmla="*/ 442731 h 509406"/>
                  <a:gd name="connsiteX433" fmla="*/ 1259303 w 2377881"/>
                  <a:gd name="connsiteY433" fmla="*/ 435778 h 509406"/>
                  <a:gd name="connsiteX434" fmla="*/ 1264828 w 2377881"/>
                  <a:gd name="connsiteY434" fmla="*/ 434063 h 509406"/>
                  <a:gd name="connsiteX435" fmla="*/ 836583 w 2377881"/>
                  <a:gd name="connsiteY435" fmla="*/ 434062 h 509406"/>
                  <a:gd name="connsiteX436" fmla="*/ 846299 w 2377881"/>
                  <a:gd name="connsiteY436" fmla="*/ 439111 h 509406"/>
                  <a:gd name="connsiteX437" fmla="*/ 839155 w 2377881"/>
                  <a:gd name="connsiteY437" fmla="*/ 438253 h 509406"/>
                  <a:gd name="connsiteX438" fmla="*/ 832297 w 2377881"/>
                  <a:gd name="connsiteY438" fmla="*/ 437587 h 509406"/>
                  <a:gd name="connsiteX439" fmla="*/ 832202 w 2377881"/>
                  <a:gd name="connsiteY439" fmla="*/ 437587 h 509406"/>
                  <a:gd name="connsiteX440" fmla="*/ 836583 w 2377881"/>
                  <a:gd name="connsiteY440" fmla="*/ 434062 h 509406"/>
                  <a:gd name="connsiteX441" fmla="*/ 1019463 w 2377881"/>
                  <a:gd name="connsiteY441" fmla="*/ 433872 h 509406"/>
                  <a:gd name="connsiteX442" fmla="*/ 1018415 w 2377881"/>
                  <a:gd name="connsiteY442" fmla="*/ 444159 h 509406"/>
                  <a:gd name="connsiteX443" fmla="*/ 1018129 w 2377881"/>
                  <a:gd name="connsiteY443" fmla="*/ 443207 h 509406"/>
                  <a:gd name="connsiteX444" fmla="*/ 1017844 w 2377881"/>
                  <a:gd name="connsiteY444" fmla="*/ 437111 h 509406"/>
                  <a:gd name="connsiteX445" fmla="*/ 1017653 w 2377881"/>
                  <a:gd name="connsiteY445" fmla="*/ 435682 h 509406"/>
                  <a:gd name="connsiteX446" fmla="*/ 1019463 w 2377881"/>
                  <a:gd name="connsiteY446" fmla="*/ 433872 h 509406"/>
                  <a:gd name="connsiteX447" fmla="*/ 635891 w 2377881"/>
                  <a:gd name="connsiteY447" fmla="*/ 433682 h 509406"/>
                  <a:gd name="connsiteX448" fmla="*/ 641892 w 2377881"/>
                  <a:gd name="connsiteY448" fmla="*/ 434730 h 509406"/>
                  <a:gd name="connsiteX449" fmla="*/ 644178 w 2377881"/>
                  <a:gd name="connsiteY449" fmla="*/ 436540 h 509406"/>
                  <a:gd name="connsiteX450" fmla="*/ 643607 w 2377881"/>
                  <a:gd name="connsiteY450" fmla="*/ 438254 h 509406"/>
                  <a:gd name="connsiteX451" fmla="*/ 636082 w 2377881"/>
                  <a:gd name="connsiteY451" fmla="*/ 445493 h 509406"/>
                  <a:gd name="connsiteX452" fmla="*/ 631224 w 2377881"/>
                  <a:gd name="connsiteY452" fmla="*/ 454065 h 509406"/>
                  <a:gd name="connsiteX453" fmla="*/ 630843 w 2377881"/>
                  <a:gd name="connsiteY453" fmla="*/ 456161 h 509406"/>
                  <a:gd name="connsiteX454" fmla="*/ 626081 w 2377881"/>
                  <a:gd name="connsiteY454" fmla="*/ 457018 h 509406"/>
                  <a:gd name="connsiteX455" fmla="*/ 626081 w 2377881"/>
                  <a:gd name="connsiteY455" fmla="*/ 449493 h 509406"/>
                  <a:gd name="connsiteX456" fmla="*/ 625795 w 2377881"/>
                  <a:gd name="connsiteY456" fmla="*/ 446255 h 509406"/>
                  <a:gd name="connsiteX457" fmla="*/ 618270 w 2377881"/>
                  <a:gd name="connsiteY457" fmla="*/ 452732 h 509406"/>
                  <a:gd name="connsiteX458" fmla="*/ 623604 w 2377881"/>
                  <a:gd name="connsiteY458" fmla="*/ 456828 h 509406"/>
                  <a:gd name="connsiteX459" fmla="*/ 619318 w 2377881"/>
                  <a:gd name="connsiteY459" fmla="*/ 457209 h 509406"/>
                  <a:gd name="connsiteX460" fmla="*/ 618175 w 2377881"/>
                  <a:gd name="connsiteY460" fmla="*/ 456352 h 509406"/>
                  <a:gd name="connsiteX461" fmla="*/ 613603 w 2377881"/>
                  <a:gd name="connsiteY461" fmla="*/ 452923 h 509406"/>
                  <a:gd name="connsiteX462" fmla="*/ 605983 w 2377881"/>
                  <a:gd name="connsiteY462" fmla="*/ 443588 h 509406"/>
                  <a:gd name="connsiteX463" fmla="*/ 611507 w 2377881"/>
                  <a:gd name="connsiteY463" fmla="*/ 443969 h 509406"/>
                  <a:gd name="connsiteX464" fmla="*/ 616365 w 2377881"/>
                  <a:gd name="connsiteY464" fmla="*/ 440159 h 509406"/>
                  <a:gd name="connsiteX465" fmla="*/ 616651 w 2377881"/>
                  <a:gd name="connsiteY465" fmla="*/ 435015 h 509406"/>
                  <a:gd name="connsiteX466" fmla="*/ 628081 w 2377881"/>
                  <a:gd name="connsiteY466" fmla="*/ 436825 h 509406"/>
                  <a:gd name="connsiteX467" fmla="*/ 635891 w 2377881"/>
                  <a:gd name="connsiteY467" fmla="*/ 433682 h 509406"/>
                  <a:gd name="connsiteX468" fmla="*/ 978982 w 2377881"/>
                  <a:gd name="connsiteY468" fmla="*/ 433300 h 509406"/>
                  <a:gd name="connsiteX469" fmla="*/ 979077 w 2377881"/>
                  <a:gd name="connsiteY469" fmla="*/ 433777 h 509406"/>
                  <a:gd name="connsiteX470" fmla="*/ 979458 w 2377881"/>
                  <a:gd name="connsiteY470" fmla="*/ 435777 h 509406"/>
                  <a:gd name="connsiteX471" fmla="*/ 975267 w 2377881"/>
                  <a:gd name="connsiteY471" fmla="*/ 441397 h 509406"/>
                  <a:gd name="connsiteX472" fmla="*/ 974124 w 2377881"/>
                  <a:gd name="connsiteY472" fmla="*/ 442254 h 509406"/>
                  <a:gd name="connsiteX473" fmla="*/ 968028 w 2377881"/>
                  <a:gd name="connsiteY473" fmla="*/ 441206 h 509406"/>
                  <a:gd name="connsiteX474" fmla="*/ 967171 w 2377881"/>
                  <a:gd name="connsiteY474" fmla="*/ 440254 h 509406"/>
                  <a:gd name="connsiteX475" fmla="*/ 969647 w 2377881"/>
                  <a:gd name="connsiteY475" fmla="*/ 437301 h 509406"/>
                  <a:gd name="connsiteX476" fmla="*/ 970981 w 2377881"/>
                  <a:gd name="connsiteY476" fmla="*/ 437587 h 509406"/>
                  <a:gd name="connsiteX477" fmla="*/ 975172 w 2377881"/>
                  <a:gd name="connsiteY477" fmla="*/ 434634 h 509406"/>
                  <a:gd name="connsiteX478" fmla="*/ 975172 w 2377881"/>
                  <a:gd name="connsiteY478" fmla="*/ 433967 h 509406"/>
                  <a:gd name="connsiteX479" fmla="*/ 978982 w 2377881"/>
                  <a:gd name="connsiteY479" fmla="*/ 433300 h 509406"/>
                  <a:gd name="connsiteX480" fmla="*/ 1182531 w 2377881"/>
                  <a:gd name="connsiteY480" fmla="*/ 433015 h 509406"/>
                  <a:gd name="connsiteX481" fmla="*/ 1187294 w 2377881"/>
                  <a:gd name="connsiteY481" fmla="*/ 436254 h 509406"/>
                  <a:gd name="connsiteX482" fmla="*/ 1188246 w 2377881"/>
                  <a:gd name="connsiteY482" fmla="*/ 437492 h 509406"/>
                  <a:gd name="connsiteX483" fmla="*/ 1193771 w 2377881"/>
                  <a:gd name="connsiteY483" fmla="*/ 441016 h 509406"/>
                  <a:gd name="connsiteX484" fmla="*/ 1198914 w 2377881"/>
                  <a:gd name="connsiteY484" fmla="*/ 442159 h 509406"/>
                  <a:gd name="connsiteX485" fmla="*/ 1199105 w 2377881"/>
                  <a:gd name="connsiteY485" fmla="*/ 443683 h 509406"/>
                  <a:gd name="connsiteX486" fmla="*/ 1201105 w 2377881"/>
                  <a:gd name="connsiteY486" fmla="*/ 450065 h 509406"/>
                  <a:gd name="connsiteX487" fmla="*/ 1200438 w 2377881"/>
                  <a:gd name="connsiteY487" fmla="*/ 450732 h 509406"/>
                  <a:gd name="connsiteX488" fmla="*/ 1198533 w 2377881"/>
                  <a:gd name="connsiteY488" fmla="*/ 452922 h 509406"/>
                  <a:gd name="connsiteX489" fmla="*/ 1191389 w 2377881"/>
                  <a:gd name="connsiteY489" fmla="*/ 453113 h 509406"/>
                  <a:gd name="connsiteX490" fmla="*/ 1188341 w 2377881"/>
                  <a:gd name="connsiteY490" fmla="*/ 449017 h 509406"/>
                  <a:gd name="connsiteX491" fmla="*/ 1185675 w 2377881"/>
                  <a:gd name="connsiteY491" fmla="*/ 450446 h 509406"/>
                  <a:gd name="connsiteX492" fmla="*/ 1185008 w 2377881"/>
                  <a:gd name="connsiteY492" fmla="*/ 450827 h 509406"/>
                  <a:gd name="connsiteX493" fmla="*/ 1183103 w 2377881"/>
                  <a:gd name="connsiteY493" fmla="*/ 448350 h 509406"/>
                  <a:gd name="connsiteX494" fmla="*/ 1183865 w 2377881"/>
                  <a:gd name="connsiteY494" fmla="*/ 447969 h 509406"/>
                  <a:gd name="connsiteX495" fmla="*/ 1185770 w 2377881"/>
                  <a:gd name="connsiteY495" fmla="*/ 446921 h 509406"/>
                  <a:gd name="connsiteX496" fmla="*/ 1188056 w 2377881"/>
                  <a:gd name="connsiteY496" fmla="*/ 442921 h 509406"/>
                  <a:gd name="connsiteX497" fmla="*/ 1183293 w 2377881"/>
                  <a:gd name="connsiteY497" fmla="*/ 433872 h 509406"/>
                  <a:gd name="connsiteX498" fmla="*/ 1182531 w 2377881"/>
                  <a:gd name="connsiteY498" fmla="*/ 433015 h 509406"/>
                  <a:gd name="connsiteX499" fmla="*/ 1372840 w 2377881"/>
                  <a:gd name="connsiteY499" fmla="*/ 432824 h 509406"/>
                  <a:gd name="connsiteX500" fmla="*/ 1375983 w 2377881"/>
                  <a:gd name="connsiteY500" fmla="*/ 433681 h 509406"/>
                  <a:gd name="connsiteX501" fmla="*/ 1377889 w 2377881"/>
                  <a:gd name="connsiteY501" fmla="*/ 436444 h 509406"/>
                  <a:gd name="connsiteX502" fmla="*/ 1373888 w 2377881"/>
                  <a:gd name="connsiteY502" fmla="*/ 440254 h 509406"/>
                  <a:gd name="connsiteX503" fmla="*/ 1374017 w 2377881"/>
                  <a:gd name="connsiteY503" fmla="*/ 444507 h 509406"/>
                  <a:gd name="connsiteX504" fmla="*/ 1373019 w 2377881"/>
                  <a:gd name="connsiteY504" fmla="*/ 439111 h 509406"/>
                  <a:gd name="connsiteX505" fmla="*/ 1371983 w 2377881"/>
                  <a:gd name="connsiteY505" fmla="*/ 433777 h 509406"/>
                  <a:gd name="connsiteX506" fmla="*/ 187836 w 2377881"/>
                  <a:gd name="connsiteY506" fmla="*/ 432824 h 509406"/>
                  <a:gd name="connsiteX507" fmla="*/ 189169 w 2377881"/>
                  <a:gd name="connsiteY507" fmla="*/ 432919 h 509406"/>
                  <a:gd name="connsiteX508" fmla="*/ 198123 w 2377881"/>
                  <a:gd name="connsiteY508" fmla="*/ 435872 h 509406"/>
                  <a:gd name="connsiteX509" fmla="*/ 198980 w 2377881"/>
                  <a:gd name="connsiteY509" fmla="*/ 441492 h 509406"/>
                  <a:gd name="connsiteX510" fmla="*/ 197171 w 2377881"/>
                  <a:gd name="connsiteY510" fmla="*/ 442730 h 509406"/>
                  <a:gd name="connsiteX511" fmla="*/ 190408 w 2377881"/>
                  <a:gd name="connsiteY511" fmla="*/ 443111 h 509406"/>
                  <a:gd name="connsiteX512" fmla="*/ 187836 w 2377881"/>
                  <a:gd name="connsiteY512" fmla="*/ 432824 h 509406"/>
                  <a:gd name="connsiteX513" fmla="*/ 946216 w 2377881"/>
                  <a:gd name="connsiteY513" fmla="*/ 432348 h 509406"/>
                  <a:gd name="connsiteX514" fmla="*/ 946406 w 2377881"/>
                  <a:gd name="connsiteY514" fmla="*/ 445397 h 509406"/>
                  <a:gd name="connsiteX515" fmla="*/ 942882 w 2377881"/>
                  <a:gd name="connsiteY515" fmla="*/ 448731 h 509406"/>
                  <a:gd name="connsiteX516" fmla="*/ 938405 w 2377881"/>
                  <a:gd name="connsiteY516" fmla="*/ 443492 h 509406"/>
                  <a:gd name="connsiteX517" fmla="*/ 946120 w 2377881"/>
                  <a:gd name="connsiteY517" fmla="*/ 440730 h 509406"/>
                  <a:gd name="connsiteX518" fmla="*/ 945739 w 2377881"/>
                  <a:gd name="connsiteY518" fmla="*/ 440349 h 509406"/>
                  <a:gd name="connsiteX519" fmla="*/ 944215 w 2377881"/>
                  <a:gd name="connsiteY519" fmla="*/ 438730 h 509406"/>
                  <a:gd name="connsiteX520" fmla="*/ 942310 w 2377881"/>
                  <a:gd name="connsiteY520" fmla="*/ 434158 h 509406"/>
                  <a:gd name="connsiteX521" fmla="*/ 943358 w 2377881"/>
                  <a:gd name="connsiteY521" fmla="*/ 433681 h 509406"/>
                  <a:gd name="connsiteX522" fmla="*/ 675135 w 2377881"/>
                  <a:gd name="connsiteY522" fmla="*/ 432253 h 509406"/>
                  <a:gd name="connsiteX523" fmla="*/ 679326 w 2377881"/>
                  <a:gd name="connsiteY523" fmla="*/ 437777 h 509406"/>
                  <a:gd name="connsiteX524" fmla="*/ 678278 w 2377881"/>
                  <a:gd name="connsiteY524" fmla="*/ 442064 h 509406"/>
                  <a:gd name="connsiteX525" fmla="*/ 669896 w 2377881"/>
                  <a:gd name="connsiteY525" fmla="*/ 436158 h 509406"/>
                  <a:gd name="connsiteX526" fmla="*/ 666848 w 2377881"/>
                  <a:gd name="connsiteY526" fmla="*/ 438254 h 509406"/>
                  <a:gd name="connsiteX527" fmla="*/ 663229 w 2377881"/>
                  <a:gd name="connsiteY527" fmla="*/ 440730 h 509406"/>
                  <a:gd name="connsiteX528" fmla="*/ 656275 w 2377881"/>
                  <a:gd name="connsiteY528" fmla="*/ 450636 h 509406"/>
                  <a:gd name="connsiteX529" fmla="*/ 656371 w 2377881"/>
                  <a:gd name="connsiteY529" fmla="*/ 448255 h 509406"/>
                  <a:gd name="connsiteX530" fmla="*/ 658656 w 2377881"/>
                  <a:gd name="connsiteY530" fmla="*/ 439682 h 509406"/>
                  <a:gd name="connsiteX531" fmla="*/ 662847 w 2377881"/>
                  <a:gd name="connsiteY531" fmla="*/ 435587 h 509406"/>
                  <a:gd name="connsiteX532" fmla="*/ 672754 w 2377881"/>
                  <a:gd name="connsiteY532" fmla="*/ 432634 h 509406"/>
                  <a:gd name="connsiteX533" fmla="*/ 990889 w 2377881"/>
                  <a:gd name="connsiteY533" fmla="*/ 431967 h 509406"/>
                  <a:gd name="connsiteX534" fmla="*/ 998889 w 2377881"/>
                  <a:gd name="connsiteY534" fmla="*/ 432157 h 509406"/>
                  <a:gd name="connsiteX535" fmla="*/ 993746 w 2377881"/>
                  <a:gd name="connsiteY535" fmla="*/ 434062 h 509406"/>
                  <a:gd name="connsiteX536" fmla="*/ 997080 w 2377881"/>
                  <a:gd name="connsiteY536" fmla="*/ 437682 h 509406"/>
                  <a:gd name="connsiteX537" fmla="*/ 999652 w 2377881"/>
                  <a:gd name="connsiteY537" fmla="*/ 442825 h 509406"/>
                  <a:gd name="connsiteX538" fmla="*/ 990603 w 2377881"/>
                  <a:gd name="connsiteY538" fmla="*/ 436634 h 509406"/>
                  <a:gd name="connsiteX539" fmla="*/ 990889 w 2377881"/>
                  <a:gd name="connsiteY539" fmla="*/ 431967 h 509406"/>
                  <a:gd name="connsiteX540" fmla="*/ 54962 w 2377881"/>
                  <a:gd name="connsiteY540" fmla="*/ 431300 h 509406"/>
                  <a:gd name="connsiteX541" fmla="*/ 55819 w 2377881"/>
                  <a:gd name="connsiteY541" fmla="*/ 434443 h 509406"/>
                  <a:gd name="connsiteX542" fmla="*/ 55153 w 2377881"/>
                  <a:gd name="connsiteY542" fmla="*/ 434539 h 509406"/>
                  <a:gd name="connsiteX543" fmla="*/ 53152 w 2377881"/>
                  <a:gd name="connsiteY543" fmla="*/ 435015 h 509406"/>
                  <a:gd name="connsiteX544" fmla="*/ 56581 w 2377881"/>
                  <a:gd name="connsiteY544" fmla="*/ 437872 h 509406"/>
                  <a:gd name="connsiteX545" fmla="*/ 60867 w 2377881"/>
                  <a:gd name="connsiteY545" fmla="*/ 436539 h 509406"/>
                  <a:gd name="connsiteX546" fmla="*/ 65820 w 2377881"/>
                  <a:gd name="connsiteY546" fmla="*/ 435015 h 509406"/>
                  <a:gd name="connsiteX547" fmla="*/ 70392 w 2377881"/>
                  <a:gd name="connsiteY547" fmla="*/ 438634 h 509406"/>
                  <a:gd name="connsiteX548" fmla="*/ 69440 w 2377881"/>
                  <a:gd name="connsiteY548" fmla="*/ 444159 h 509406"/>
                  <a:gd name="connsiteX549" fmla="*/ 71059 w 2377881"/>
                  <a:gd name="connsiteY549" fmla="*/ 447778 h 509406"/>
                  <a:gd name="connsiteX550" fmla="*/ 71345 w 2377881"/>
                  <a:gd name="connsiteY550" fmla="*/ 448921 h 509406"/>
                  <a:gd name="connsiteX551" fmla="*/ 68583 w 2377881"/>
                  <a:gd name="connsiteY551" fmla="*/ 449493 h 509406"/>
                  <a:gd name="connsiteX552" fmla="*/ 68297 w 2377881"/>
                  <a:gd name="connsiteY552" fmla="*/ 449683 h 509406"/>
                  <a:gd name="connsiteX553" fmla="*/ 64296 w 2377881"/>
                  <a:gd name="connsiteY553" fmla="*/ 451779 h 509406"/>
                  <a:gd name="connsiteX554" fmla="*/ 52771 w 2377881"/>
                  <a:gd name="connsiteY554" fmla="*/ 450159 h 509406"/>
                  <a:gd name="connsiteX555" fmla="*/ 51342 w 2377881"/>
                  <a:gd name="connsiteY555" fmla="*/ 447302 h 509406"/>
                  <a:gd name="connsiteX556" fmla="*/ 50104 w 2377881"/>
                  <a:gd name="connsiteY556" fmla="*/ 444921 h 509406"/>
                  <a:gd name="connsiteX557" fmla="*/ 43532 w 2377881"/>
                  <a:gd name="connsiteY557" fmla="*/ 434158 h 509406"/>
                  <a:gd name="connsiteX558" fmla="*/ 48485 w 2377881"/>
                  <a:gd name="connsiteY558" fmla="*/ 432633 h 509406"/>
                  <a:gd name="connsiteX559" fmla="*/ 54295 w 2377881"/>
                  <a:gd name="connsiteY559" fmla="*/ 431395 h 509406"/>
                  <a:gd name="connsiteX560" fmla="*/ 748668 w 2377881"/>
                  <a:gd name="connsiteY560" fmla="*/ 430824 h 509406"/>
                  <a:gd name="connsiteX561" fmla="*/ 752764 w 2377881"/>
                  <a:gd name="connsiteY561" fmla="*/ 430919 h 509406"/>
                  <a:gd name="connsiteX562" fmla="*/ 760479 w 2377881"/>
                  <a:gd name="connsiteY562" fmla="*/ 438158 h 509406"/>
                  <a:gd name="connsiteX563" fmla="*/ 760955 w 2377881"/>
                  <a:gd name="connsiteY563" fmla="*/ 438444 h 509406"/>
                  <a:gd name="connsiteX564" fmla="*/ 766003 w 2377881"/>
                  <a:gd name="connsiteY564" fmla="*/ 440730 h 509406"/>
                  <a:gd name="connsiteX565" fmla="*/ 767051 w 2377881"/>
                  <a:gd name="connsiteY565" fmla="*/ 440635 h 509406"/>
                  <a:gd name="connsiteX566" fmla="*/ 775814 w 2377881"/>
                  <a:gd name="connsiteY566" fmla="*/ 441492 h 509406"/>
                  <a:gd name="connsiteX567" fmla="*/ 776005 w 2377881"/>
                  <a:gd name="connsiteY567" fmla="*/ 444921 h 509406"/>
                  <a:gd name="connsiteX568" fmla="*/ 770957 w 2377881"/>
                  <a:gd name="connsiteY568" fmla="*/ 445969 h 509406"/>
                  <a:gd name="connsiteX569" fmla="*/ 768480 w 2377881"/>
                  <a:gd name="connsiteY569" fmla="*/ 451874 h 509406"/>
                  <a:gd name="connsiteX570" fmla="*/ 766480 w 2377881"/>
                  <a:gd name="connsiteY570" fmla="*/ 453303 h 509406"/>
                  <a:gd name="connsiteX571" fmla="*/ 758479 w 2377881"/>
                  <a:gd name="connsiteY571" fmla="*/ 448064 h 509406"/>
                  <a:gd name="connsiteX572" fmla="*/ 763622 w 2377881"/>
                  <a:gd name="connsiteY572" fmla="*/ 441206 h 509406"/>
                  <a:gd name="connsiteX573" fmla="*/ 754669 w 2377881"/>
                  <a:gd name="connsiteY573" fmla="*/ 439301 h 509406"/>
                  <a:gd name="connsiteX574" fmla="*/ 755716 w 2377881"/>
                  <a:gd name="connsiteY574" fmla="*/ 438920 h 509406"/>
                  <a:gd name="connsiteX575" fmla="*/ 756478 w 2377881"/>
                  <a:gd name="connsiteY575" fmla="*/ 435015 h 509406"/>
                  <a:gd name="connsiteX576" fmla="*/ 749525 w 2377881"/>
                  <a:gd name="connsiteY576" fmla="*/ 431300 h 509406"/>
                  <a:gd name="connsiteX577" fmla="*/ 929833 w 2377881"/>
                  <a:gd name="connsiteY577" fmla="*/ 430157 h 509406"/>
                  <a:gd name="connsiteX578" fmla="*/ 931833 w 2377881"/>
                  <a:gd name="connsiteY578" fmla="*/ 432348 h 509406"/>
                  <a:gd name="connsiteX579" fmla="*/ 934309 w 2377881"/>
                  <a:gd name="connsiteY579" fmla="*/ 440920 h 509406"/>
                  <a:gd name="connsiteX580" fmla="*/ 928499 w 2377881"/>
                  <a:gd name="connsiteY580" fmla="*/ 447302 h 509406"/>
                  <a:gd name="connsiteX581" fmla="*/ 919165 w 2377881"/>
                  <a:gd name="connsiteY581" fmla="*/ 444349 h 509406"/>
                  <a:gd name="connsiteX582" fmla="*/ 916498 w 2377881"/>
                  <a:gd name="connsiteY582" fmla="*/ 446921 h 509406"/>
                  <a:gd name="connsiteX583" fmla="*/ 911926 w 2377881"/>
                  <a:gd name="connsiteY583" fmla="*/ 454922 h 509406"/>
                  <a:gd name="connsiteX584" fmla="*/ 909640 w 2377881"/>
                  <a:gd name="connsiteY584" fmla="*/ 446540 h 509406"/>
                  <a:gd name="connsiteX585" fmla="*/ 909259 w 2377881"/>
                  <a:gd name="connsiteY585" fmla="*/ 445968 h 509406"/>
                  <a:gd name="connsiteX586" fmla="*/ 905639 w 2377881"/>
                  <a:gd name="connsiteY586" fmla="*/ 439873 h 509406"/>
                  <a:gd name="connsiteX587" fmla="*/ 916974 w 2377881"/>
                  <a:gd name="connsiteY587" fmla="*/ 437586 h 509406"/>
                  <a:gd name="connsiteX588" fmla="*/ 925927 w 2377881"/>
                  <a:gd name="connsiteY588" fmla="*/ 440825 h 509406"/>
                  <a:gd name="connsiteX589" fmla="*/ 924594 w 2377881"/>
                  <a:gd name="connsiteY589" fmla="*/ 433967 h 509406"/>
                  <a:gd name="connsiteX590" fmla="*/ 929261 w 2377881"/>
                  <a:gd name="connsiteY590" fmla="*/ 430538 h 509406"/>
                  <a:gd name="connsiteX591" fmla="*/ 695899 w 2377881"/>
                  <a:gd name="connsiteY591" fmla="*/ 430157 h 509406"/>
                  <a:gd name="connsiteX592" fmla="*/ 701328 w 2377881"/>
                  <a:gd name="connsiteY592" fmla="*/ 431777 h 509406"/>
                  <a:gd name="connsiteX593" fmla="*/ 709520 w 2377881"/>
                  <a:gd name="connsiteY593" fmla="*/ 431586 h 509406"/>
                  <a:gd name="connsiteX594" fmla="*/ 716854 w 2377881"/>
                  <a:gd name="connsiteY594" fmla="*/ 431586 h 509406"/>
                  <a:gd name="connsiteX595" fmla="*/ 717711 w 2377881"/>
                  <a:gd name="connsiteY595" fmla="*/ 434920 h 509406"/>
                  <a:gd name="connsiteX596" fmla="*/ 717044 w 2377881"/>
                  <a:gd name="connsiteY596" fmla="*/ 434920 h 509406"/>
                  <a:gd name="connsiteX597" fmla="*/ 712853 w 2377881"/>
                  <a:gd name="connsiteY597" fmla="*/ 435110 h 509406"/>
                  <a:gd name="connsiteX598" fmla="*/ 704757 w 2377881"/>
                  <a:gd name="connsiteY598" fmla="*/ 438920 h 509406"/>
                  <a:gd name="connsiteX599" fmla="*/ 705805 w 2377881"/>
                  <a:gd name="connsiteY599" fmla="*/ 439111 h 509406"/>
                  <a:gd name="connsiteX600" fmla="*/ 711711 w 2377881"/>
                  <a:gd name="connsiteY600" fmla="*/ 440063 h 509406"/>
                  <a:gd name="connsiteX601" fmla="*/ 709139 w 2377881"/>
                  <a:gd name="connsiteY601" fmla="*/ 449112 h 509406"/>
                  <a:gd name="connsiteX602" fmla="*/ 699423 w 2377881"/>
                  <a:gd name="connsiteY602" fmla="*/ 448255 h 509406"/>
                  <a:gd name="connsiteX603" fmla="*/ 699614 w 2377881"/>
                  <a:gd name="connsiteY603" fmla="*/ 451112 h 509406"/>
                  <a:gd name="connsiteX604" fmla="*/ 698947 w 2377881"/>
                  <a:gd name="connsiteY604" fmla="*/ 454732 h 509406"/>
                  <a:gd name="connsiteX605" fmla="*/ 691613 w 2377881"/>
                  <a:gd name="connsiteY605" fmla="*/ 456065 h 509406"/>
                  <a:gd name="connsiteX606" fmla="*/ 695709 w 2377881"/>
                  <a:gd name="connsiteY606" fmla="*/ 452636 h 509406"/>
                  <a:gd name="connsiteX607" fmla="*/ 691422 w 2377881"/>
                  <a:gd name="connsiteY607" fmla="*/ 449207 h 509406"/>
                  <a:gd name="connsiteX608" fmla="*/ 698280 w 2377881"/>
                  <a:gd name="connsiteY608" fmla="*/ 444159 h 509406"/>
                  <a:gd name="connsiteX609" fmla="*/ 697328 w 2377881"/>
                  <a:gd name="connsiteY609" fmla="*/ 441397 h 509406"/>
                  <a:gd name="connsiteX610" fmla="*/ 697042 w 2377881"/>
                  <a:gd name="connsiteY610" fmla="*/ 439206 h 509406"/>
                  <a:gd name="connsiteX611" fmla="*/ 698280 w 2377881"/>
                  <a:gd name="connsiteY611" fmla="*/ 437206 h 509406"/>
                  <a:gd name="connsiteX612" fmla="*/ 695042 w 2377881"/>
                  <a:gd name="connsiteY612" fmla="*/ 432634 h 509406"/>
                  <a:gd name="connsiteX613" fmla="*/ 695899 w 2377881"/>
                  <a:gd name="connsiteY613" fmla="*/ 430157 h 509406"/>
                  <a:gd name="connsiteX614" fmla="*/ 778004 w 2377881"/>
                  <a:gd name="connsiteY614" fmla="*/ 429681 h 509406"/>
                  <a:gd name="connsiteX615" fmla="*/ 790863 w 2377881"/>
                  <a:gd name="connsiteY615" fmla="*/ 432539 h 509406"/>
                  <a:gd name="connsiteX616" fmla="*/ 789529 w 2377881"/>
                  <a:gd name="connsiteY616" fmla="*/ 432539 h 509406"/>
                  <a:gd name="connsiteX617" fmla="*/ 779338 w 2377881"/>
                  <a:gd name="connsiteY617" fmla="*/ 431205 h 509406"/>
                  <a:gd name="connsiteX618" fmla="*/ 776099 w 2377881"/>
                  <a:gd name="connsiteY618" fmla="*/ 432253 h 509406"/>
                  <a:gd name="connsiteX619" fmla="*/ 778004 w 2377881"/>
                  <a:gd name="connsiteY619" fmla="*/ 429681 h 509406"/>
                  <a:gd name="connsiteX620" fmla="*/ 536736 w 2377881"/>
                  <a:gd name="connsiteY620" fmla="*/ 424633 h 509406"/>
                  <a:gd name="connsiteX621" fmla="*/ 545309 w 2377881"/>
                  <a:gd name="connsiteY621" fmla="*/ 429967 h 509406"/>
                  <a:gd name="connsiteX622" fmla="*/ 541403 w 2377881"/>
                  <a:gd name="connsiteY622" fmla="*/ 433681 h 509406"/>
                  <a:gd name="connsiteX623" fmla="*/ 540927 w 2377881"/>
                  <a:gd name="connsiteY623" fmla="*/ 434158 h 509406"/>
                  <a:gd name="connsiteX624" fmla="*/ 543975 w 2377881"/>
                  <a:gd name="connsiteY624" fmla="*/ 436444 h 509406"/>
                  <a:gd name="connsiteX625" fmla="*/ 550642 w 2377881"/>
                  <a:gd name="connsiteY625" fmla="*/ 432062 h 509406"/>
                  <a:gd name="connsiteX626" fmla="*/ 552167 w 2377881"/>
                  <a:gd name="connsiteY626" fmla="*/ 434634 h 509406"/>
                  <a:gd name="connsiteX627" fmla="*/ 553691 w 2377881"/>
                  <a:gd name="connsiteY627" fmla="*/ 437206 h 509406"/>
                  <a:gd name="connsiteX628" fmla="*/ 556167 w 2377881"/>
                  <a:gd name="connsiteY628" fmla="*/ 441016 h 509406"/>
                  <a:gd name="connsiteX629" fmla="*/ 560739 w 2377881"/>
                  <a:gd name="connsiteY629" fmla="*/ 432824 h 509406"/>
                  <a:gd name="connsiteX630" fmla="*/ 569121 w 2377881"/>
                  <a:gd name="connsiteY630" fmla="*/ 434539 h 509406"/>
                  <a:gd name="connsiteX631" fmla="*/ 569597 w 2377881"/>
                  <a:gd name="connsiteY631" fmla="*/ 436444 h 509406"/>
                  <a:gd name="connsiteX632" fmla="*/ 569883 w 2377881"/>
                  <a:gd name="connsiteY632" fmla="*/ 437396 h 509406"/>
                  <a:gd name="connsiteX633" fmla="*/ 573788 w 2377881"/>
                  <a:gd name="connsiteY633" fmla="*/ 439968 h 509406"/>
                  <a:gd name="connsiteX634" fmla="*/ 571026 w 2377881"/>
                  <a:gd name="connsiteY634" fmla="*/ 444254 h 509406"/>
                  <a:gd name="connsiteX635" fmla="*/ 571693 w 2377881"/>
                  <a:gd name="connsiteY635" fmla="*/ 447302 h 509406"/>
                  <a:gd name="connsiteX636" fmla="*/ 572836 w 2377881"/>
                  <a:gd name="connsiteY636" fmla="*/ 447397 h 509406"/>
                  <a:gd name="connsiteX637" fmla="*/ 574931 w 2377881"/>
                  <a:gd name="connsiteY637" fmla="*/ 447588 h 509406"/>
                  <a:gd name="connsiteX638" fmla="*/ 579599 w 2377881"/>
                  <a:gd name="connsiteY638" fmla="*/ 444254 h 509406"/>
                  <a:gd name="connsiteX639" fmla="*/ 578075 w 2377881"/>
                  <a:gd name="connsiteY639" fmla="*/ 437206 h 509406"/>
                  <a:gd name="connsiteX640" fmla="*/ 576836 w 2377881"/>
                  <a:gd name="connsiteY640" fmla="*/ 431014 h 509406"/>
                  <a:gd name="connsiteX641" fmla="*/ 580551 w 2377881"/>
                  <a:gd name="connsiteY641" fmla="*/ 434158 h 509406"/>
                  <a:gd name="connsiteX642" fmla="*/ 584837 w 2377881"/>
                  <a:gd name="connsiteY642" fmla="*/ 434062 h 509406"/>
                  <a:gd name="connsiteX643" fmla="*/ 595505 w 2377881"/>
                  <a:gd name="connsiteY643" fmla="*/ 439111 h 509406"/>
                  <a:gd name="connsiteX644" fmla="*/ 600744 w 2377881"/>
                  <a:gd name="connsiteY644" fmla="*/ 444445 h 509406"/>
                  <a:gd name="connsiteX645" fmla="*/ 604173 w 2377881"/>
                  <a:gd name="connsiteY645" fmla="*/ 446826 h 509406"/>
                  <a:gd name="connsiteX646" fmla="*/ 598458 w 2377881"/>
                  <a:gd name="connsiteY646" fmla="*/ 451493 h 509406"/>
                  <a:gd name="connsiteX647" fmla="*/ 591981 w 2377881"/>
                  <a:gd name="connsiteY647" fmla="*/ 446635 h 509406"/>
                  <a:gd name="connsiteX648" fmla="*/ 590267 w 2377881"/>
                  <a:gd name="connsiteY648" fmla="*/ 449302 h 509406"/>
                  <a:gd name="connsiteX649" fmla="*/ 589028 w 2377881"/>
                  <a:gd name="connsiteY649" fmla="*/ 451303 h 509406"/>
                  <a:gd name="connsiteX650" fmla="*/ 583790 w 2377881"/>
                  <a:gd name="connsiteY650" fmla="*/ 452827 h 509406"/>
                  <a:gd name="connsiteX651" fmla="*/ 574931 w 2377881"/>
                  <a:gd name="connsiteY651" fmla="*/ 453779 h 509406"/>
                  <a:gd name="connsiteX652" fmla="*/ 562834 w 2377881"/>
                  <a:gd name="connsiteY652" fmla="*/ 451874 h 509406"/>
                  <a:gd name="connsiteX653" fmla="*/ 557501 w 2377881"/>
                  <a:gd name="connsiteY653" fmla="*/ 451779 h 509406"/>
                  <a:gd name="connsiteX654" fmla="*/ 546642 w 2377881"/>
                  <a:gd name="connsiteY654" fmla="*/ 451684 h 509406"/>
                  <a:gd name="connsiteX655" fmla="*/ 541975 w 2377881"/>
                  <a:gd name="connsiteY655" fmla="*/ 452255 h 509406"/>
                  <a:gd name="connsiteX656" fmla="*/ 533688 w 2377881"/>
                  <a:gd name="connsiteY656" fmla="*/ 455494 h 509406"/>
                  <a:gd name="connsiteX657" fmla="*/ 525306 w 2377881"/>
                  <a:gd name="connsiteY657" fmla="*/ 455779 h 509406"/>
                  <a:gd name="connsiteX658" fmla="*/ 520829 w 2377881"/>
                  <a:gd name="connsiteY658" fmla="*/ 456637 h 509406"/>
                  <a:gd name="connsiteX659" fmla="*/ 524496 w 2377881"/>
                  <a:gd name="connsiteY659" fmla="*/ 444413 h 509406"/>
                  <a:gd name="connsiteX660" fmla="*/ 517305 w 2377881"/>
                  <a:gd name="connsiteY660" fmla="*/ 453684 h 509406"/>
                  <a:gd name="connsiteX661" fmla="*/ 510162 w 2377881"/>
                  <a:gd name="connsiteY661" fmla="*/ 456351 h 509406"/>
                  <a:gd name="connsiteX662" fmla="*/ 506542 w 2377881"/>
                  <a:gd name="connsiteY662" fmla="*/ 455018 h 509406"/>
                  <a:gd name="connsiteX663" fmla="*/ 500827 w 2377881"/>
                  <a:gd name="connsiteY663" fmla="*/ 454161 h 509406"/>
                  <a:gd name="connsiteX664" fmla="*/ 491969 w 2377881"/>
                  <a:gd name="connsiteY664" fmla="*/ 454161 h 509406"/>
                  <a:gd name="connsiteX665" fmla="*/ 487397 w 2377881"/>
                  <a:gd name="connsiteY665" fmla="*/ 452446 h 509406"/>
                  <a:gd name="connsiteX666" fmla="*/ 483206 w 2377881"/>
                  <a:gd name="connsiteY666" fmla="*/ 454542 h 509406"/>
                  <a:gd name="connsiteX667" fmla="*/ 475110 w 2377881"/>
                  <a:gd name="connsiteY667" fmla="*/ 451303 h 509406"/>
                  <a:gd name="connsiteX668" fmla="*/ 470157 w 2377881"/>
                  <a:gd name="connsiteY668" fmla="*/ 452351 h 509406"/>
                  <a:gd name="connsiteX669" fmla="*/ 468252 w 2377881"/>
                  <a:gd name="connsiteY669" fmla="*/ 452732 h 509406"/>
                  <a:gd name="connsiteX670" fmla="*/ 469585 w 2377881"/>
                  <a:gd name="connsiteY670" fmla="*/ 463495 h 509406"/>
                  <a:gd name="connsiteX671" fmla="*/ 475491 w 2377881"/>
                  <a:gd name="connsiteY671" fmla="*/ 472163 h 509406"/>
                  <a:gd name="connsiteX672" fmla="*/ 478729 w 2377881"/>
                  <a:gd name="connsiteY672" fmla="*/ 472639 h 509406"/>
                  <a:gd name="connsiteX673" fmla="*/ 480634 w 2377881"/>
                  <a:gd name="connsiteY673" fmla="*/ 472925 h 509406"/>
                  <a:gd name="connsiteX674" fmla="*/ 479682 w 2377881"/>
                  <a:gd name="connsiteY674" fmla="*/ 474449 h 509406"/>
                  <a:gd name="connsiteX675" fmla="*/ 461013 w 2377881"/>
                  <a:gd name="connsiteY675" fmla="*/ 472925 h 509406"/>
                  <a:gd name="connsiteX676" fmla="*/ 459870 w 2377881"/>
                  <a:gd name="connsiteY676" fmla="*/ 472639 h 509406"/>
                  <a:gd name="connsiteX677" fmla="*/ 455393 w 2377881"/>
                  <a:gd name="connsiteY677" fmla="*/ 471687 h 509406"/>
                  <a:gd name="connsiteX678" fmla="*/ 448630 w 2377881"/>
                  <a:gd name="connsiteY678" fmla="*/ 467686 h 509406"/>
                  <a:gd name="connsiteX679" fmla="*/ 453297 w 2377881"/>
                  <a:gd name="connsiteY679" fmla="*/ 463114 h 509406"/>
                  <a:gd name="connsiteX680" fmla="*/ 454917 w 2377881"/>
                  <a:gd name="connsiteY680" fmla="*/ 461590 h 509406"/>
                  <a:gd name="connsiteX681" fmla="*/ 447678 w 2377881"/>
                  <a:gd name="connsiteY681" fmla="*/ 454065 h 509406"/>
                  <a:gd name="connsiteX682" fmla="*/ 445106 w 2377881"/>
                  <a:gd name="connsiteY682" fmla="*/ 453780 h 509406"/>
                  <a:gd name="connsiteX683" fmla="*/ 440629 w 2377881"/>
                  <a:gd name="connsiteY683" fmla="*/ 451494 h 509406"/>
                  <a:gd name="connsiteX684" fmla="*/ 436343 w 2377881"/>
                  <a:gd name="connsiteY684" fmla="*/ 450255 h 509406"/>
                  <a:gd name="connsiteX685" fmla="*/ 436819 w 2377881"/>
                  <a:gd name="connsiteY685" fmla="*/ 453684 h 509406"/>
                  <a:gd name="connsiteX686" fmla="*/ 437010 w 2377881"/>
                  <a:gd name="connsiteY686" fmla="*/ 454161 h 509406"/>
                  <a:gd name="connsiteX687" fmla="*/ 432723 w 2377881"/>
                  <a:gd name="connsiteY687" fmla="*/ 455685 h 509406"/>
                  <a:gd name="connsiteX688" fmla="*/ 428532 w 2377881"/>
                  <a:gd name="connsiteY688" fmla="*/ 450255 h 509406"/>
                  <a:gd name="connsiteX689" fmla="*/ 425008 w 2377881"/>
                  <a:gd name="connsiteY689" fmla="*/ 452732 h 509406"/>
                  <a:gd name="connsiteX690" fmla="*/ 422055 w 2377881"/>
                  <a:gd name="connsiteY690" fmla="*/ 454827 h 509406"/>
                  <a:gd name="connsiteX691" fmla="*/ 413578 w 2377881"/>
                  <a:gd name="connsiteY691" fmla="*/ 453494 h 509406"/>
                  <a:gd name="connsiteX692" fmla="*/ 413483 w 2377881"/>
                  <a:gd name="connsiteY692" fmla="*/ 453684 h 509406"/>
                  <a:gd name="connsiteX693" fmla="*/ 412054 w 2377881"/>
                  <a:gd name="connsiteY693" fmla="*/ 457399 h 509406"/>
                  <a:gd name="connsiteX694" fmla="*/ 403958 w 2377881"/>
                  <a:gd name="connsiteY694" fmla="*/ 453970 h 509406"/>
                  <a:gd name="connsiteX695" fmla="*/ 396338 w 2377881"/>
                  <a:gd name="connsiteY695" fmla="*/ 455113 h 509406"/>
                  <a:gd name="connsiteX696" fmla="*/ 394338 w 2377881"/>
                  <a:gd name="connsiteY696" fmla="*/ 456351 h 509406"/>
                  <a:gd name="connsiteX697" fmla="*/ 392242 w 2377881"/>
                  <a:gd name="connsiteY697" fmla="*/ 457685 h 509406"/>
                  <a:gd name="connsiteX698" fmla="*/ 387575 w 2377881"/>
                  <a:gd name="connsiteY698" fmla="*/ 460161 h 509406"/>
                  <a:gd name="connsiteX699" fmla="*/ 384527 w 2377881"/>
                  <a:gd name="connsiteY699" fmla="*/ 469877 h 509406"/>
                  <a:gd name="connsiteX700" fmla="*/ 383860 w 2377881"/>
                  <a:gd name="connsiteY700" fmla="*/ 473687 h 509406"/>
                  <a:gd name="connsiteX701" fmla="*/ 383574 w 2377881"/>
                  <a:gd name="connsiteY701" fmla="*/ 475020 h 509406"/>
                  <a:gd name="connsiteX702" fmla="*/ 379098 w 2377881"/>
                  <a:gd name="connsiteY702" fmla="*/ 478640 h 509406"/>
                  <a:gd name="connsiteX703" fmla="*/ 379764 w 2377881"/>
                  <a:gd name="connsiteY703" fmla="*/ 476830 h 509406"/>
                  <a:gd name="connsiteX704" fmla="*/ 381098 w 2377881"/>
                  <a:gd name="connsiteY704" fmla="*/ 475211 h 509406"/>
                  <a:gd name="connsiteX705" fmla="*/ 376907 w 2377881"/>
                  <a:gd name="connsiteY705" fmla="*/ 470353 h 509406"/>
                  <a:gd name="connsiteX706" fmla="*/ 373764 w 2377881"/>
                  <a:gd name="connsiteY706" fmla="*/ 461400 h 509406"/>
                  <a:gd name="connsiteX707" fmla="*/ 358809 w 2377881"/>
                  <a:gd name="connsiteY707" fmla="*/ 467400 h 509406"/>
                  <a:gd name="connsiteX708" fmla="*/ 359762 w 2377881"/>
                  <a:gd name="connsiteY708" fmla="*/ 472734 h 509406"/>
                  <a:gd name="connsiteX709" fmla="*/ 359095 w 2377881"/>
                  <a:gd name="connsiteY709" fmla="*/ 472258 h 509406"/>
                  <a:gd name="connsiteX710" fmla="*/ 357571 w 2377881"/>
                  <a:gd name="connsiteY710" fmla="*/ 471210 h 509406"/>
                  <a:gd name="connsiteX711" fmla="*/ 353190 w 2377881"/>
                  <a:gd name="connsiteY711" fmla="*/ 466448 h 509406"/>
                  <a:gd name="connsiteX712" fmla="*/ 347665 w 2377881"/>
                  <a:gd name="connsiteY712" fmla="*/ 464543 h 509406"/>
                  <a:gd name="connsiteX713" fmla="*/ 343284 w 2377881"/>
                  <a:gd name="connsiteY713" fmla="*/ 469782 h 509406"/>
                  <a:gd name="connsiteX714" fmla="*/ 342807 w 2377881"/>
                  <a:gd name="connsiteY714" fmla="*/ 469591 h 509406"/>
                  <a:gd name="connsiteX715" fmla="*/ 339474 w 2377881"/>
                  <a:gd name="connsiteY715" fmla="*/ 468448 h 509406"/>
                  <a:gd name="connsiteX716" fmla="*/ 329663 w 2377881"/>
                  <a:gd name="connsiteY716" fmla="*/ 464352 h 509406"/>
                  <a:gd name="connsiteX717" fmla="*/ 330425 w 2377881"/>
                  <a:gd name="connsiteY717" fmla="*/ 459590 h 509406"/>
                  <a:gd name="connsiteX718" fmla="*/ 335283 w 2377881"/>
                  <a:gd name="connsiteY718" fmla="*/ 463590 h 509406"/>
                  <a:gd name="connsiteX719" fmla="*/ 342045 w 2377881"/>
                  <a:gd name="connsiteY719" fmla="*/ 461876 h 509406"/>
                  <a:gd name="connsiteX720" fmla="*/ 350999 w 2377881"/>
                  <a:gd name="connsiteY720" fmla="*/ 458637 h 509406"/>
                  <a:gd name="connsiteX721" fmla="*/ 354142 w 2377881"/>
                  <a:gd name="connsiteY721" fmla="*/ 460161 h 509406"/>
                  <a:gd name="connsiteX722" fmla="*/ 360619 w 2377881"/>
                  <a:gd name="connsiteY722" fmla="*/ 458637 h 509406"/>
                  <a:gd name="connsiteX723" fmla="*/ 364810 w 2377881"/>
                  <a:gd name="connsiteY723" fmla="*/ 458256 h 509406"/>
                  <a:gd name="connsiteX724" fmla="*/ 367096 w 2377881"/>
                  <a:gd name="connsiteY724" fmla="*/ 458637 h 509406"/>
                  <a:gd name="connsiteX725" fmla="*/ 372335 w 2377881"/>
                  <a:gd name="connsiteY725" fmla="*/ 457018 h 509406"/>
                  <a:gd name="connsiteX726" fmla="*/ 367954 w 2377881"/>
                  <a:gd name="connsiteY726" fmla="*/ 452160 h 509406"/>
                  <a:gd name="connsiteX727" fmla="*/ 360333 w 2377881"/>
                  <a:gd name="connsiteY727" fmla="*/ 446731 h 509406"/>
                  <a:gd name="connsiteX728" fmla="*/ 367382 w 2377881"/>
                  <a:gd name="connsiteY728" fmla="*/ 447017 h 509406"/>
                  <a:gd name="connsiteX729" fmla="*/ 370335 w 2377881"/>
                  <a:gd name="connsiteY729" fmla="*/ 443874 h 509406"/>
                  <a:gd name="connsiteX730" fmla="*/ 365191 w 2377881"/>
                  <a:gd name="connsiteY730" fmla="*/ 444064 h 509406"/>
                  <a:gd name="connsiteX731" fmla="*/ 364905 w 2377881"/>
                  <a:gd name="connsiteY731" fmla="*/ 444350 h 509406"/>
                  <a:gd name="connsiteX732" fmla="*/ 365191 w 2377881"/>
                  <a:gd name="connsiteY732" fmla="*/ 441207 h 509406"/>
                  <a:gd name="connsiteX733" fmla="*/ 376526 w 2377881"/>
                  <a:gd name="connsiteY733" fmla="*/ 433682 h 509406"/>
                  <a:gd name="connsiteX734" fmla="*/ 390813 w 2377881"/>
                  <a:gd name="connsiteY734" fmla="*/ 433968 h 509406"/>
                  <a:gd name="connsiteX735" fmla="*/ 395862 w 2377881"/>
                  <a:gd name="connsiteY735" fmla="*/ 436444 h 509406"/>
                  <a:gd name="connsiteX736" fmla="*/ 397767 w 2377881"/>
                  <a:gd name="connsiteY736" fmla="*/ 436635 h 509406"/>
                  <a:gd name="connsiteX737" fmla="*/ 402148 w 2377881"/>
                  <a:gd name="connsiteY737" fmla="*/ 432920 h 509406"/>
                  <a:gd name="connsiteX738" fmla="*/ 404339 w 2377881"/>
                  <a:gd name="connsiteY738" fmla="*/ 432444 h 509406"/>
                  <a:gd name="connsiteX739" fmla="*/ 408530 w 2377881"/>
                  <a:gd name="connsiteY739" fmla="*/ 433396 h 509406"/>
                  <a:gd name="connsiteX740" fmla="*/ 414721 w 2377881"/>
                  <a:gd name="connsiteY740" fmla="*/ 436920 h 509406"/>
                  <a:gd name="connsiteX741" fmla="*/ 414912 w 2377881"/>
                  <a:gd name="connsiteY741" fmla="*/ 438159 h 509406"/>
                  <a:gd name="connsiteX742" fmla="*/ 415959 w 2377881"/>
                  <a:gd name="connsiteY742" fmla="*/ 440826 h 509406"/>
                  <a:gd name="connsiteX743" fmla="*/ 419198 w 2377881"/>
                  <a:gd name="connsiteY743" fmla="*/ 440540 h 509406"/>
                  <a:gd name="connsiteX744" fmla="*/ 419865 w 2377881"/>
                  <a:gd name="connsiteY744" fmla="*/ 435111 h 509406"/>
                  <a:gd name="connsiteX745" fmla="*/ 431485 w 2377881"/>
                  <a:gd name="connsiteY745" fmla="*/ 433110 h 509406"/>
                  <a:gd name="connsiteX746" fmla="*/ 440153 w 2377881"/>
                  <a:gd name="connsiteY746" fmla="*/ 435301 h 509406"/>
                  <a:gd name="connsiteX747" fmla="*/ 441010 w 2377881"/>
                  <a:gd name="connsiteY747" fmla="*/ 434730 h 509406"/>
                  <a:gd name="connsiteX748" fmla="*/ 447011 w 2377881"/>
                  <a:gd name="connsiteY748" fmla="*/ 430253 h 509406"/>
                  <a:gd name="connsiteX749" fmla="*/ 455679 w 2377881"/>
                  <a:gd name="connsiteY749" fmla="*/ 433777 h 509406"/>
                  <a:gd name="connsiteX750" fmla="*/ 456155 w 2377881"/>
                  <a:gd name="connsiteY750" fmla="*/ 432253 h 509406"/>
                  <a:gd name="connsiteX751" fmla="*/ 456822 w 2377881"/>
                  <a:gd name="connsiteY751" fmla="*/ 430348 h 509406"/>
                  <a:gd name="connsiteX752" fmla="*/ 464061 w 2377881"/>
                  <a:gd name="connsiteY752" fmla="*/ 432825 h 509406"/>
                  <a:gd name="connsiteX753" fmla="*/ 473681 w 2377881"/>
                  <a:gd name="connsiteY753" fmla="*/ 433491 h 509406"/>
                  <a:gd name="connsiteX754" fmla="*/ 486254 w 2377881"/>
                  <a:gd name="connsiteY754" fmla="*/ 433587 h 509406"/>
                  <a:gd name="connsiteX755" fmla="*/ 486349 w 2377881"/>
                  <a:gd name="connsiteY755" fmla="*/ 438444 h 509406"/>
                  <a:gd name="connsiteX756" fmla="*/ 486635 w 2377881"/>
                  <a:gd name="connsiteY756" fmla="*/ 438159 h 509406"/>
                  <a:gd name="connsiteX757" fmla="*/ 489492 w 2377881"/>
                  <a:gd name="connsiteY757" fmla="*/ 434920 h 509406"/>
                  <a:gd name="connsiteX758" fmla="*/ 490064 w 2377881"/>
                  <a:gd name="connsiteY758" fmla="*/ 434253 h 509406"/>
                  <a:gd name="connsiteX759" fmla="*/ 495874 w 2377881"/>
                  <a:gd name="connsiteY759" fmla="*/ 432253 h 509406"/>
                  <a:gd name="connsiteX760" fmla="*/ 507876 w 2377881"/>
                  <a:gd name="connsiteY760" fmla="*/ 434539 h 509406"/>
                  <a:gd name="connsiteX761" fmla="*/ 513210 w 2377881"/>
                  <a:gd name="connsiteY761" fmla="*/ 437968 h 509406"/>
                  <a:gd name="connsiteX762" fmla="*/ 506066 w 2377881"/>
                  <a:gd name="connsiteY762" fmla="*/ 428157 h 509406"/>
                  <a:gd name="connsiteX763" fmla="*/ 510257 w 2377881"/>
                  <a:gd name="connsiteY763" fmla="*/ 426443 h 509406"/>
                  <a:gd name="connsiteX764" fmla="*/ 520163 w 2377881"/>
                  <a:gd name="connsiteY764" fmla="*/ 432634 h 509406"/>
                  <a:gd name="connsiteX765" fmla="*/ 523687 w 2377881"/>
                  <a:gd name="connsiteY765" fmla="*/ 432825 h 509406"/>
                  <a:gd name="connsiteX766" fmla="*/ 524354 w 2377881"/>
                  <a:gd name="connsiteY766" fmla="*/ 432920 h 509406"/>
                  <a:gd name="connsiteX767" fmla="*/ 528736 w 2377881"/>
                  <a:gd name="connsiteY767" fmla="*/ 437778 h 509406"/>
                  <a:gd name="connsiteX768" fmla="*/ 529783 w 2377881"/>
                  <a:gd name="connsiteY768" fmla="*/ 439492 h 509406"/>
                  <a:gd name="connsiteX769" fmla="*/ 529783 w 2377881"/>
                  <a:gd name="connsiteY769" fmla="*/ 439396 h 509406"/>
                  <a:gd name="connsiteX770" fmla="*/ 528735 w 2377881"/>
                  <a:gd name="connsiteY770" fmla="*/ 437682 h 509406"/>
                  <a:gd name="connsiteX771" fmla="*/ 527687 w 2377881"/>
                  <a:gd name="connsiteY771" fmla="*/ 434729 h 509406"/>
                  <a:gd name="connsiteX772" fmla="*/ 531783 w 2377881"/>
                  <a:gd name="connsiteY772" fmla="*/ 432157 h 509406"/>
                  <a:gd name="connsiteX773" fmla="*/ 533307 w 2377881"/>
                  <a:gd name="connsiteY773" fmla="*/ 431491 h 509406"/>
                  <a:gd name="connsiteX774" fmla="*/ 537784 w 2377881"/>
                  <a:gd name="connsiteY774" fmla="*/ 430729 h 509406"/>
                  <a:gd name="connsiteX775" fmla="*/ 540832 w 2377881"/>
                  <a:gd name="connsiteY775" fmla="*/ 427585 h 509406"/>
                  <a:gd name="connsiteX776" fmla="*/ 906211 w 2377881"/>
                  <a:gd name="connsiteY776" fmla="*/ 424348 h 509406"/>
                  <a:gd name="connsiteX777" fmla="*/ 913736 w 2377881"/>
                  <a:gd name="connsiteY777" fmla="*/ 427205 h 509406"/>
                  <a:gd name="connsiteX778" fmla="*/ 906687 w 2377881"/>
                  <a:gd name="connsiteY778" fmla="*/ 435873 h 509406"/>
                  <a:gd name="connsiteX779" fmla="*/ 902496 w 2377881"/>
                  <a:gd name="connsiteY779" fmla="*/ 436825 h 509406"/>
                  <a:gd name="connsiteX780" fmla="*/ 901639 w 2377881"/>
                  <a:gd name="connsiteY780" fmla="*/ 437016 h 509406"/>
                  <a:gd name="connsiteX781" fmla="*/ 900687 w 2377881"/>
                  <a:gd name="connsiteY781" fmla="*/ 433015 h 509406"/>
                  <a:gd name="connsiteX782" fmla="*/ 901639 w 2377881"/>
                  <a:gd name="connsiteY782" fmla="*/ 432825 h 509406"/>
                  <a:gd name="connsiteX783" fmla="*/ 904020 w 2377881"/>
                  <a:gd name="connsiteY783" fmla="*/ 432444 h 509406"/>
                  <a:gd name="connsiteX784" fmla="*/ 909354 w 2377881"/>
                  <a:gd name="connsiteY784" fmla="*/ 430825 h 509406"/>
                  <a:gd name="connsiteX785" fmla="*/ 905259 w 2377881"/>
                  <a:gd name="connsiteY785" fmla="*/ 427777 h 509406"/>
                  <a:gd name="connsiteX786" fmla="*/ 906211 w 2377881"/>
                  <a:gd name="connsiteY786" fmla="*/ 424348 h 509406"/>
                  <a:gd name="connsiteX787" fmla="*/ 102396 w 2377881"/>
                  <a:gd name="connsiteY787" fmla="*/ 423490 h 509406"/>
                  <a:gd name="connsiteX788" fmla="*/ 90014 w 2377881"/>
                  <a:gd name="connsiteY788" fmla="*/ 427014 h 509406"/>
                  <a:gd name="connsiteX789" fmla="*/ 87632 w 2377881"/>
                  <a:gd name="connsiteY789" fmla="*/ 426538 h 509406"/>
                  <a:gd name="connsiteX790" fmla="*/ 84965 w 2377881"/>
                  <a:gd name="connsiteY790" fmla="*/ 427871 h 509406"/>
                  <a:gd name="connsiteX791" fmla="*/ 85251 w 2377881"/>
                  <a:gd name="connsiteY791" fmla="*/ 429681 h 509406"/>
                  <a:gd name="connsiteX792" fmla="*/ 96491 w 2377881"/>
                  <a:gd name="connsiteY792" fmla="*/ 432443 h 509406"/>
                  <a:gd name="connsiteX793" fmla="*/ 99634 w 2377881"/>
                  <a:gd name="connsiteY793" fmla="*/ 429205 h 509406"/>
                  <a:gd name="connsiteX794" fmla="*/ 100777 w 2377881"/>
                  <a:gd name="connsiteY794" fmla="*/ 426347 h 509406"/>
                  <a:gd name="connsiteX795" fmla="*/ 102301 w 2377881"/>
                  <a:gd name="connsiteY795" fmla="*/ 426347 h 509406"/>
                  <a:gd name="connsiteX796" fmla="*/ 102396 w 2377881"/>
                  <a:gd name="connsiteY796" fmla="*/ 423490 h 509406"/>
                  <a:gd name="connsiteX797" fmla="*/ 949073 w 2377881"/>
                  <a:gd name="connsiteY797" fmla="*/ 420823 h 509406"/>
                  <a:gd name="connsiteX798" fmla="*/ 950407 w 2377881"/>
                  <a:gd name="connsiteY798" fmla="*/ 423681 h 509406"/>
                  <a:gd name="connsiteX799" fmla="*/ 938310 w 2377881"/>
                  <a:gd name="connsiteY799" fmla="*/ 427777 h 509406"/>
                  <a:gd name="connsiteX800" fmla="*/ 936310 w 2377881"/>
                  <a:gd name="connsiteY800" fmla="*/ 423490 h 509406"/>
                  <a:gd name="connsiteX801" fmla="*/ 942692 w 2377881"/>
                  <a:gd name="connsiteY801" fmla="*/ 424157 h 509406"/>
                  <a:gd name="connsiteX802" fmla="*/ 944025 w 2377881"/>
                  <a:gd name="connsiteY802" fmla="*/ 424252 h 509406"/>
                  <a:gd name="connsiteX803" fmla="*/ 949073 w 2377881"/>
                  <a:gd name="connsiteY803" fmla="*/ 420823 h 509406"/>
                  <a:gd name="connsiteX804" fmla="*/ 1018130 w 2377881"/>
                  <a:gd name="connsiteY804" fmla="*/ 420156 h 509406"/>
                  <a:gd name="connsiteX805" fmla="*/ 1025369 w 2377881"/>
                  <a:gd name="connsiteY805" fmla="*/ 424156 h 509406"/>
                  <a:gd name="connsiteX806" fmla="*/ 1026036 w 2377881"/>
                  <a:gd name="connsiteY806" fmla="*/ 424537 h 509406"/>
                  <a:gd name="connsiteX807" fmla="*/ 1031275 w 2377881"/>
                  <a:gd name="connsiteY807" fmla="*/ 429300 h 509406"/>
                  <a:gd name="connsiteX808" fmla="*/ 1035466 w 2377881"/>
                  <a:gd name="connsiteY808" fmla="*/ 431396 h 509406"/>
                  <a:gd name="connsiteX809" fmla="*/ 1035275 w 2377881"/>
                  <a:gd name="connsiteY809" fmla="*/ 434062 h 509406"/>
                  <a:gd name="connsiteX810" fmla="*/ 1034608 w 2377881"/>
                  <a:gd name="connsiteY810" fmla="*/ 434634 h 509406"/>
                  <a:gd name="connsiteX811" fmla="*/ 1014892 w 2377881"/>
                  <a:gd name="connsiteY811" fmla="*/ 426824 h 509406"/>
                  <a:gd name="connsiteX812" fmla="*/ 1018130 w 2377881"/>
                  <a:gd name="connsiteY812" fmla="*/ 420156 h 509406"/>
                  <a:gd name="connsiteX813" fmla="*/ 1513716 w 2377881"/>
                  <a:gd name="connsiteY813" fmla="*/ 418061 h 509406"/>
                  <a:gd name="connsiteX814" fmla="*/ 1514192 w 2377881"/>
                  <a:gd name="connsiteY814" fmla="*/ 418061 h 509406"/>
                  <a:gd name="connsiteX815" fmla="*/ 1515049 w 2377881"/>
                  <a:gd name="connsiteY815" fmla="*/ 426824 h 509406"/>
                  <a:gd name="connsiteX816" fmla="*/ 1518478 w 2377881"/>
                  <a:gd name="connsiteY816" fmla="*/ 429967 h 509406"/>
                  <a:gd name="connsiteX817" fmla="*/ 1519145 w 2377881"/>
                  <a:gd name="connsiteY817" fmla="*/ 430539 h 509406"/>
                  <a:gd name="connsiteX818" fmla="*/ 1509906 w 2377881"/>
                  <a:gd name="connsiteY818" fmla="*/ 433301 h 509406"/>
                  <a:gd name="connsiteX819" fmla="*/ 1508572 w 2377881"/>
                  <a:gd name="connsiteY819" fmla="*/ 428062 h 509406"/>
                  <a:gd name="connsiteX820" fmla="*/ 1512573 w 2377881"/>
                  <a:gd name="connsiteY820" fmla="*/ 418156 h 509406"/>
                  <a:gd name="connsiteX821" fmla="*/ 1044038 w 2377881"/>
                  <a:gd name="connsiteY821" fmla="*/ 417299 h 509406"/>
                  <a:gd name="connsiteX822" fmla="*/ 1045372 w 2377881"/>
                  <a:gd name="connsiteY822" fmla="*/ 423490 h 509406"/>
                  <a:gd name="connsiteX823" fmla="*/ 1046419 w 2377881"/>
                  <a:gd name="connsiteY823" fmla="*/ 423014 h 509406"/>
                  <a:gd name="connsiteX824" fmla="*/ 1047467 w 2377881"/>
                  <a:gd name="connsiteY824" fmla="*/ 422633 h 509406"/>
                  <a:gd name="connsiteX825" fmla="*/ 1051563 w 2377881"/>
                  <a:gd name="connsiteY825" fmla="*/ 424347 h 509406"/>
                  <a:gd name="connsiteX826" fmla="*/ 1052325 w 2377881"/>
                  <a:gd name="connsiteY826" fmla="*/ 426729 h 509406"/>
                  <a:gd name="connsiteX827" fmla="*/ 1042609 w 2377881"/>
                  <a:gd name="connsiteY827" fmla="*/ 427205 h 509406"/>
                  <a:gd name="connsiteX828" fmla="*/ 1035942 w 2377881"/>
                  <a:gd name="connsiteY828" fmla="*/ 424728 h 509406"/>
                  <a:gd name="connsiteX829" fmla="*/ 1036132 w 2377881"/>
                  <a:gd name="connsiteY829" fmla="*/ 424252 h 509406"/>
                  <a:gd name="connsiteX830" fmla="*/ 1038038 w 2377881"/>
                  <a:gd name="connsiteY830" fmla="*/ 418156 h 509406"/>
                  <a:gd name="connsiteX831" fmla="*/ 310612 w 2377881"/>
                  <a:gd name="connsiteY831" fmla="*/ 416536 h 509406"/>
                  <a:gd name="connsiteX832" fmla="*/ 308326 w 2377881"/>
                  <a:gd name="connsiteY832" fmla="*/ 426823 h 509406"/>
                  <a:gd name="connsiteX833" fmla="*/ 315375 w 2377881"/>
                  <a:gd name="connsiteY833" fmla="*/ 418156 h 509406"/>
                  <a:gd name="connsiteX834" fmla="*/ 310612 w 2377881"/>
                  <a:gd name="connsiteY834" fmla="*/ 416536 h 509406"/>
                  <a:gd name="connsiteX835" fmla="*/ 1254826 w 2377881"/>
                  <a:gd name="connsiteY835" fmla="*/ 415775 h 509406"/>
                  <a:gd name="connsiteX836" fmla="*/ 1261684 w 2377881"/>
                  <a:gd name="connsiteY836" fmla="*/ 418632 h 509406"/>
                  <a:gd name="connsiteX837" fmla="*/ 1264923 w 2377881"/>
                  <a:gd name="connsiteY837" fmla="*/ 427681 h 509406"/>
                  <a:gd name="connsiteX838" fmla="*/ 1261017 w 2377881"/>
                  <a:gd name="connsiteY838" fmla="*/ 426157 h 509406"/>
                  <a:gd name="connsiteX839" fmla="*/ 1253588 w 2377881"/>
                  <a:gd name="connsiteY839" fmla="*/ 423014 h 509406"/>
                  <a:gd name="connsiteX840" fmla="*/ 1252636 w 2377881"/>
                  <a:gd name="connsiteY840" fmla="*/ 416061 h 509406"/>
                  <a:gd name="connsiteX841" fmla="*/ 1253778 w 2377881"/>
                  <a:gd name="connsiteY841" fmla="*/ 415965 h 509406"/>
                  <a:gd name="connsiteX842" fmla="*/ 1177483 w 2377881"/>
                  <a:gd name="connsiteY842" fmla="*/ 415775 h 509406"/>
                  <a:gd name="connsiteX843" fmla="*/ 1178435 w 2377881"/>
                  <a:gd name="connsiteY843" fmla="*/ 415965 h 509406"/>
                  <a:gd name="connsiteX844" fmla="*/ 1180245 w 2377881"/>
                  <a:gd name="connsiteY844" fmla="*/ 418061 h 509406"/>
                  <a:gd name="connsiteX845" fmla="*/ 1176530 w 2377881"/>
                  <a:gd name="connsiteY845" fmla="*/ 422538 h 509406"/>
                  <a:gd name="connsiteX846" fmla="*/ 1174816 w 2377881"/>
                  <a:gd name="connsiteY846" fmla="*/ 422538 h 509406"/>
                  <a:gd name="connsiteX847" fmla="*/ 1169006 w 2377881"/>
                  <a:gd name="connsiteY847" fmla="*/ 430158 h 509406"/>
                  <a:gd name="connsiteX848" fmla="*/ 1165195 w 2377881"/>
                  <a:gd name="connsiteY848" fmla="*/ 429967 h 509406"/>
                  <a:gd name="connsiteX849" fmla="*/ 1165100 w 2377881"/>
                  <a:gd name="connsiteY849" fmla="*/ 429586 h 509406"/>
                  <a:gd name="connsiteX850" fmla="*/ 1165576 w 2377881"/>
                  <a:gd name="connsiteY850" fmla="*/ 426919 h 509406"/>
                  <a:gd name="connsiteX851" fmla="*/ 1171006 w 2377881"/>
                  <a:gd name="connsiteY851" fmla="*/ 424919 h 509406"/>
                  <a:gd name="connsiteX852" fmla="*/ 1177483 w 2377881"/>
                  <a:gd name="connsiteY852" fmla="*/ 415775 h 509406"/>
                  <a:gd name="connsiteX853" fmla="*/ 1327216 w 2377881"/>
                  <a:gd name="connsiteY853" fmla="*/ 415584 h 509406"/>
                  <a:gd name="connsiteX854" fmla="*/ 1329883 w 2377881"/>
                  <a:gd name="connsiteY854" fmla="*/ 418632 h 509406"/>
                  <a:gd name="connsiteX855" fmla="*/ 1331311 w 2377881"/>
                  <a:gd name="connsiteY855" fmla="*/ 420251 h 509406"/>
                  <a:gd name="connsiteX856" fmla="*/ 1331788 w 2377881"/>
                  <a:gd name="connsiteY856" fmla="*/ 424061 h 509406"/>
                  <a:gd name="connsiteX857" fmla="*/ 1325310 w 2377881"/>
                  <a:gd name="connsiteY857" fmla="*/ 420442 h 509406"/>
                  <a:gd name="connsiteX858" fmla="*/ 1327216 w 2377881"/>
                  <a:gd name="connsiteY858" fmla="*/ 415584 h 509406"/>
                  <a:gd name="connsiteX859" fmla="*/ 160213 w 2377881"/>
                  <a:gd name="connsiteY859" fmla="*/ 415298 h 509406"/>
                  <a:gd name="connsiteX860" fmla="*/ 157260 w 2377881"/>
                  <a:gd name="connsiteY860" fmla="*/ 416822 h 509406"/>
                  <a:gd name="connsiteX861" fmla="*/ 156498 w 2377881"/>
                  <a:gd name="connsiteY861" fmla="*/ 417203 h 509406"/>
                  <a:gd name="connsiteX862" fmla="*/ 151831 w 2377881"/>
                  <a:gd name="connsiteY862" fmla="*/ 417965 h 509406"/>
                  <a:gd name="connsiteX863" fmla="*/ 149354 w 2377881"/>
                  <a:gd name="connsiteY863" fmla="*/ 417584 h 509406"/>
                  <a:gd name="connsiteX864" fmla="*/ 145258 w 2377881"/>
                  <a:gd name="connsiteY864" fmla="*/ 418346 h 509406"/>
                  <a:gd name="connsiteX865" fmla="*/ 138496 w 2377881"/>
                  <a:gd name="connsiteY865" fmla="*/ 420251 h 509406"/>
                  <a:gd name="connsiteX866" fmla="*/ 129257 w 2377881"/>
                  <a:gd name="connsiteY866" fmla="*/ 423394 h 509406"/>
                  <a:gd name="connsiteX867" fmla="*/ 133543 w 2377881"/>
                  <a:gd name="connsiteY867" fmla="*/ 432538 h 509406"/>
                  <a:gd name="connsiteX868" fmla="*/ 143544 w 2377881"/>
                  <a:gd name="connsiteY868" fmla="*/ 426919 h 509406"/>
                  <a:gd name="connsiteX869" fmla="*/ 152021 w 2377881"/>
                  <a:gd name="connsiteY869" fmla="*/ 428538 h 509406"/>
                  <a:gd name="connsiteX870" fmla="*/ 151259 w 2377881"/>
                  <a:gd name="connsiteY870" fmla="*/ 426538 h 509406"/>
                  <a:gd name="connsiteX871" fmla="*/ 159070 w 2377881"/>
                  <a:gd name="connsiteY871" fmla="*/ 420632 h 509406"/>
                  <a:gd name="connsiteX872" fmla="*/ 162403 w 2377881"/>
                  <a:gd name="connsiteY872" fmla="*/ 417013 h 509406"/>
                  <a:gd name="connsiteX873" fmla="*/ 161165 w 2377881"/>
                  <a:gd name="connsiteY873" fmla="*/ 416060 h 509406"/>
                  <a:gd name="connsiteX874" fmla="*/ 1356362 w 2377881"/>
                  <a:gd name="connsiteY874" fmla="*/ 414155 h 509406"/>
                  <a:gd name="connsiteX875" fmla="*/ 1360839 w 2377881"/>
                  <a:gd name="connsiteY875" fmla="*/ 419013 h 509406"/>
                  <a:gd name="connsiteX876" fmla="*/ 1364744 w 2377881"/>
                  <a:gd name="connsiteY876" fmla="*/ 422061 h 509406"/>
                  <a:gd name="connsiteX877" fmla="*/ 1355791 w 2377881"/>
                  <a:gd name="connsiteY877" fmla="*/ 421204 h 509406"/>
                  <a:gd name="connsiteX878" fmla="*/ 1355505 w 2377881"/>
                  <a:gd name="connsiteY878" fmla="*/ 421013 h 509406"/>
                  <a:gd name="connsiteX879" fmla="*/ 1349123 w 2377881"/>
                  <a:gd name="connsiteY879" fmla="*/ 430157 h 509406"/>
                  <a:gd name="connsiteX880" fmla="*/ 1351124 w 2377881"/>
                  <a:gd name="connsiteY880" fmla="*/ 433586 h 509406"/>
                  <a:gd name="connsiteX881" fmla="*/ 1353886 w 2377881"/>
                  <a:gd name="connsiteY881" fmla="*/ 438158 h 509406"/>
                  <a:gd name="connsiteX882" fmla="*/ 1347885 w 2377881"/>
                  <a:gd name="connsiteY882" fmla="*/ 433300 h 509406"/>
                  <a:gd name="connsiteX883" fmla="*/ 1347980 w 2377881"/>
                  <a:gd name="connsiteY883" fmla="*/ 430538 h 509406"/>
                  <a:gd name="connsiteX884" fmla="*/ 1344361 w 2377881"/>
                  <a:gd name="connsiteY884" fmla="*/ 422347 h 509406"/>
                  <a:gd name="connsiteX885" fmla="*/ 1344647 w 2377881"/>
                  <a:gd name="connsiteY885" fmla="*/ 419394 h 509406"/>
                  <a:gd name="connsiteX886" fmla="*/ 1344933 w 2377881"/>
                  <a:gd name="connsiteY886" fmla="*/ 417775 h 509406"/>
                  <a:gd name="connsiteX887" fmla="*/ 1356362 w 2377881"/>
                  <a:gd name="connsiteY887" fmla="*/ 414155 h 509406"/>
                  <a:gd name="connsiteX888" fmla="*/ 353951 w 2377881"/>
                  <a:gd name="connsiteY888" fmla="*/ 413774 h 509406"/>
                  <a:gd name="connsiteX889" fmla="*/ 345379 w 2377881"/>
                  <a:gd name="connsiteY889" fmla="*/ 415012 h 509406"/>
                  <a:gd name="connsiteX890" fmla="*/ 347379 w 2377881"/>
                  <a:gd name="connsiteY890" fmla="*/ 419394 h 509406"/>
                  <a:gd name="connsiteX891" fmla="*/ 349951 w 2377881"/>
                  <a:gd name="connsiteY891" fmla="*/ 418537 h 509406"/>
                  <a:gd name="connsiteX892" fmla="*/ 349951 w 2377881"/>
                  <a:gd name="connsiteY892" fmla="*/ 418822 h 509406"/>
                  <a:gd name="connsiteX893" fmla="*/ 354332 w 2377881"/>
                  <a:gd name="connsiteY893" fmla="*/ 422156 h 509406"/>
                  <a:gd name="connsiteX894" fmla="*/ 357571 w 2377881"/>
                  <a:gd name="connsiteY894" fmla="*/ 421394 h 509406"/>
                  <a:gd name="connsiteX895" fmla="*/ 357475 w 2377881"/>
                  <a:gd name="connsiteY895" fmla="*/ 419489 h 509406"/>
                  <a:gd name="connsiteX896" fmla="*/ 353951 w 2377881"/>
                  <a:gd name="connsiteY896" fmla="*/ 413774 h 509406"/>
                  <a:gd name="connsiteX897" fmla="*/ 399195 w 2377881"/>
                  <a:gd name="connsiteY897" fmla="*/ 413488 h 509406"/>
                  <a:gd name="connsiteX898" fmla="*/ 397100 w 2377881"/>
                  <a:gd name="connsiteY898" fmla="*/ 413584 h 509406"/>
                  <a:gd name="connsiteX899" fmla="*/ 394623 w 2377881"/>
                  <a:gd name="connsiteY899" fmla="*/ 413679 h 509406"/>
                  <a:gd name="connsiteX900" fmla="*/ 389289 w 2377881"/>
                  <a:gd name="connsiteY900" fmla="*/ 420918 h 509406"/>
                  <a:gd name="connsiteX901" fmla="*/ 393575 w 2377881"/>
                  <a:gd name="connsiteY901" fmla="*/ 423585 h 509406"/>
                  <a:gd name="connsiteX902" fmla="*/ 394147 w 2377881"/>
                  <a:gd name="connsiteY902" fmla="*/ 422632 h 509406"/>
                  <a:gd name="connsiteX903" fmla="*/ 401862 w 2377881"/>
                  <a:gd name="connsiteY903" fmla="*/ 414822 h 509406"/>
                  <a:gd name="connsiteX904" fmla="*/ 402719 w 2377881"/>
                  <a:gd name="connsiteY904" fmla="*/ 414346 h 509406"/>
                  <a:gd name="connsiteX905" fmla="*/ 399195 w 2377881"/>
                  <a:gd name="connsiteY905" fmla="*/ 413488 h 509406"/>
                  <a:gd name="connsiteX906" fmla="*/ 418912 w 2377881"/>
                  <a:gd name="connsiteY906" fmla="*/ 413393 h 509406"/>
                  <a:gd name="connsiteX907" fmla="*/ 405862 w 2377881"/>
                  <a:gd name="connsiteY907" fmla="*/ 416346 h 509406"/>
                  <a:gd name="connsiteX908" fmla="*/ 407577 w 2377881"/>
                  <a:gd name="connsiteY908" fmla="*/ 421204 h 509406"/>
                  <a:gd name="connsiteX909" fmla="*/ 410816 w 2377881"/>
                  <a:gd name="connsiteY909" fmla="*/ 418537 h 509406"/>
                  <a:gd name="connsiteX910" fmla="*/ 417674 w 2377881"/>
                  <a:gd name="connsiteY910" fmla="*/ 416917 h 509406"/>
                  <a:gd name="connsiteX911" fmla="*/ 418435 w 2377881"/>
                  <a:gd name="connsiteY911" fmla="*/ 417298 h 509406"/>
                  <a:gd name="connsiteX912" fmla="*/ 418912 w 2377881"/>
                  <a:gd name="connsiteY912" fmla="*/ 413393 h 509406"/>
                  <a:gd name="connsiteX913" fmla="*/ 204409 w 2377881"/>
                  <a:gd name="connsiteY913" fmla="*/ 412441 h 509406"/>
                  <a:gd name="connsiteX914" fmla="*/ 203170 w 2377881"/>
                  <a:gd name="connsiteY914" fmla="*/ 413107 h 509406"/>
                  <a:gd name="connsiteX915" fmla="*/ 194408 w 2377881"/>
                  <a:gd name="connsiteY915" fmla="*/ 418251 h 509406"/>
                  <a:gd name="connsiteX916" fmla="*/ 193169 w 2377881"/>
                  <a:gd name="connsiteY916" fmla="*/ 420632 h 509406"/>
                  <a:gd name="connsiteX917" fmla="*/ 194122 w 2377881"/>
                  <a:gd name="connsiteY917" fmla="*/ 421966 h 509406"/>
                  <a:gd name="connsiteX918" fmla="*/ 198313 w 2377881"/>
                  <a:gd name="connsiteY918" fmla="*/ 422823 h 509406"/>
                  <a:gd name="connsiteX919" fmla="*/ 198979 w 2377881"/>
                  <a:gd name="connsiteY919" fmla="*/ 422823 h 509406"/>
                  <a:gd name="connsiteX920" fmla="*/ 207742 w 2377881"/>
                  <a:gd name="connsiteY920" fmla="*/ 415393 h 509406"/>
                  <a:gd name="connsiteX921" fmla="*/ 208219 w 2377881"/>
                  <a:gd name="connsiteY921" fmla="*/ 415203 h 509406"/>
                  <a:gd name="connsiteX922" fmla="*/ 204409 w 2377881"/>
                  <a:gd name="connsiteY922" fmla="*/ 412441 h 509406"/>
                  <a:gd name="connsiteX923" fmla="*/ 1225870 w 2377881"/>
                  <a:gd name="connsiteY923" fmla="*/ 411870 h 509406"/>
                  <a:gd name="connsiteX924" fmla="*/ 1226346 w 2377881"/>
                  <a:gd name="connsiteY924" fmla="*/ 412632 h 509406"/>
                  <a:gd name="connsiteX925" fmla="*/ 1229203 w 2377881"/>
                  <a:gd name="connsiteY925" fmla="*/ 418918 h 509406"/>
                  <a:gd name="connsiteX926" fmla="*/ 1231108 w 2377881"/>
                  <a:gd name="connsiteY926" fmla="*/ 421966 h 509406"/>
                  <a:gd name="connsiteX927" fmla="*/ 1237585 w 2377881"/>
                  <a:gd name="connsiteY927" fmla="*/ 420442 h 509406"/>
                  <a:gd name="connsiteX928" fmla="*/ 1234918 w 2377881"/>
                  <a:gd name="connsiteY928" fmla="*/ 428158 h 509406"/>
                  <a:gd name="connsiteX929" fmla="*/ 1228822 w 2377881"/>
                  <a:gd name="connsiteY929" fmla="*/ 428062 h 509406"/>
                  <a:gd name="connsiteX930" fmla="*/ 1225584 w 2377881"/>
                  <a:gd name="connsiteY930" fmla="*/ 419585 h 509406"/>
                  <a:gd name="connsiteX931" fmla="*/ 1225870 w 2377881"/>
                  <a:gd name="connsiteY931" fmla="*/ 411870 h 509406"/>
                  <a:gd name="connsiteX932" fmla="*/ 336425 w 2377881"/>
                  <a:gd name="connsiteY932" fmla="*/ 411869 h 509406"/>
                  <a:gd name="connsiteX933" fmla="*/ 332996 w 2377881"/>
                  <a:gd name="connsiteY933" fmla="*/ 413298 h 509406"/>
                  <a:gd name="connsiteX934" fmla="*/ 333282 w 2377881"/>
                  <a:gd name="connsiteY934" fmla="*/ 413488 h 509406"/>
                  <a:gd name="connsiteX935" fmla="*/ 332901 w 2377881"/>
                  <a:gd name="connsiteY935" fmla="*/ 416441 h 509406"/>
                  <a:gd name="connsiteX936" fmla="*/ 326043 w 2377881"/>
                  <a:gd name="connsiteY936" fmla="*/ 418156 h 509406"/>
                  <a:gd name="connsiteX937" fmla="*/ 324709 w 2377881"/>
                  <a:gd name="connsiteY937" fmla="*/ 420632 h 509406"/>
                  <a:gd name="connsiteX938" fmla="*/ 327186 w 2377881"/>
                  <a:gd name="connsiteY938" fmla="*/ 422156 h 509406"/>
                  <a:gd name="connsiteX939" fmla="*/ 331091 w 2377881"/>
                  <a:gd name="connsiteY939" fmla="*/ 421489 h 509406"/>
                  <a:gd name="connsiteX940" fmla="*/ 337664 w 2377881"/>
                  <a:gd name="connsiteY940" fmla="*/ 414536 h 509406"/>
                  <a:gd name="connsiteX941" fmla="*/ 336616 w 2377881"/>
                  <a:gd name="connsiteY941" fmla="*/ 412250 h 509406"/>
                  <a:gd name="connsiteX942" fmla="*/ 1167672 w 2377881"/>
                  <a:gd name="connsiteY942" fmla="*/ 409774 h 509406"/>
                  <a:gd name="connsiteX943" fmla="*/ 1169006 w 2377881"/>
                  <a:gd name="connsiteY943" fmla="*/ 409774 h 509406"/>
                  <a:gd name="connsiteX944" fmla="*/ 1172720 w 2377881"/>
                  <a:gd name="connsiteY944" fmla="*/ 411393 h 509406"/>
                  <a:gd name="connsiteX945" fmla="*/ 1171292 w 2377881"/>
                  <a:gd name="connsiteY945" fmla="*/ 413679 h 509406"/>
                  <a:gd name="connsiteX946" fmla="*/ 1163767 w 2377881"/>
                  <a:gd name="connsiteY946" fmla="*/ 414537 h 509406"/>
                  <a:gd name="connsiteX947" fmla="*/ 1154528 w 2377881"/>
                  <a:gd name="connsiteY947" fmla="*/ 424728 h 509406"/>
                  <a:gd name="connsiteX948" fmla="*/ 1150813 w 2377881"/>
                  <a:gd name="connsiteY948" fmla="*/ 422538 h 509406"/>
                  <a:gd name="connsiteX949" fmla="*/ 1149003 w 2377881"/>
                  <a:gd name="connsiteY949" fmla="*/ 421490 h 509406"/>
                  <a:gd name="connsiteX950" fmla="*/ 1141574 w 2377881"/>
                  <a:gd name="connsiteY950" fmla="*/ 434444 h 509406"/>
                  <a:gd name="connsiteX951" fmla="*/ 1132620 w 2377881"/>
                  <a:gd name="connsiteY951" fmla="*/ 435015 h 509406"/>
                  <a:gd name="connsiteX952" fmla="*/ 1132239 w 2377881"/>
                  <a:gd name="connsiteY952" fmla="*/ 435015 h 509406"/>
                  <a:gd name="connsiteX953" fmla="*/ 1133573 w 2377881"/>
                  <a:gd name="connsiteY953" fmla="*/ 441302 h 509406"/>
                  <a:gd name="connsiteX954" fmla="*/ 1132906 w 2377881"/>
                  <a:gd name="connsiteY954" fmla="*/ 446636 h 509406"/>
                  <a:gd name="connsiteX955" fmla="*/ 1128239 w 2377881"/>
                  <a:gd name="connsiteY955" fmla="*/ 450922 h 509406"/>
                  <a:gd name="connsiteX956" fmla="*/ 1128905 w 2377881"/>
                  <a:gd name="connsiteY956" fmla="*/ 453398 h 509406"/>
                  <a:gd name="connsiteX957" fmla="*/ 1122047 w 2377881"/>
                  <a:gd name="connsiteY957" fmla="*/ 452922 h 509406"/>
                  <a:gd name="connsiteX958" fmla="*/ 1121190 w 2377881"/>
                  <a:gd name="connsiteY958" fmla="*/ 452446 h 509406"/>
                  <a:gd name="connsiteX959" fmla="*/ 1117761 w 2377881"/>
                  <a:gd name="connsiteY959" fmla="*/ 450446 h 509406"/>
                  <a:gd name="connsiteX960" fmla="*/ 1129477 w 2377881"/>
                  <a:gd name="connsiteY960" fmla="*/ 445397 h 509406"/>
                  <a:gd name="connsiteX961" fmla="*/ 1129096 w 2377881"/>
                  <a:gd name="connsiteY961" fmla="*/ 444636 h 509406"/>
                  <a:gd name="connsiteX962" fmla="*/ 1125667 w 2377881"/>
                  <a:gd name="connsiteY962" fmla="*/ 439016 h 509406"/>
                  <a:gd name="connsiteX963" fmla="*/ 1127953 w 2377881"/>
                  <a:gd name="connsiteY963" fmla="*/ 436349 h 509406"/>
                  <a:gd name="connsiteX964" fmla="*/ 1121857 w 2377881"/>
                  <a:gd name="connsiteY964" fmla="*/ 433491 h 509406"/>
                  <a:gd name="connsiteX965" fmla="*/ 1115570 w 2377881"/>
                  <a:gd name="connsiteY965" fmla="*/ 439682 h 509406"/>
                  <a:gd name="connsiteX966" fmla="*/ 1113475 w 2377881"/>
                  <a:gd name="connsiteY966" fmla="*/ 440254 h 509406"/>
                  <a:gd name="connsiteX967" fmla="*/ 1113380 w 2377881"/>
                  <a:gd name="connsiteY967" fmla="*/ 439778 h 509406"/>
                  <a:gd name="connsiteX968" fmla="*/ 1106903 w 2377881"/>
                  <a:gd name="connsiteY968" fmla="*/ 434825 h 509406"/>
                  <a:gd name="connsiteX969" fmla="*/ 1106045 w 2377881"/>
                  <a:gd name="connsiteY969" fmla="*/ 435587 h 509406"/>
                  <a:gd name="connsiteX970" fmla="*/ 1109855 w 2377881"/>
                  <a:gd name="connsiteY970" fmla="*/ 441397 h 509406"/>
                  <a:gd name="connsiteX971" fmla="*/ 1110046 w 2377881"/>
                  <a:gd name="connsiteY971" fmla="*/ 441683 h 509406"/>
                  <a:gd name="connsiteX972" fmla="*/ 1109475 w 2377881"/>
                  <a:gd name="connsiteY972" fmla="*/ 443112 h 509406"/>
                  <a:gd name="connsiteX973" fmla="*/ 1101759 w 2377881"/>
                  <a:gd name="connsiteY973" fmla="*/ 437492 h 509406"/>
                  <a:gd name="connsiteX974" fmla="*/ 1100140 w 2377881"/>
                  <a:gd name="connsiteY974" fmla="*/ 435587 h 509406"/>
                  <a:gd name="connsiteX975" fmla="*/ 1092615 w 2377881"/>
                  <a:gd name="connsiteY975" fmla="*/ 432634 h 509406"/>
                  <a:gd name="connsiteX976" fmla="*/ 1084233 w 2377881"/>
                  <a:gd name="connsiteY976" fmla="*/ 431396 h 509406"/>
                  <a:gd name="connsiteX977" fmla="*/ 1082614 w 2377881"/>
                  <a:gd name="connsiteY977" fmla="*/ 430443 h 509406"/>
                  <a:gd name="connsiteX978" fmla="*/ 1076232 w 2377881"/>
                  <a:gd name="connsiteY978" fmla="*/ 430824 h 509406"/>
                  <a:gd name="connsiteX979" fmla="*/ 1078518 w 2377881"/>
                  <a:gd name="connsiteY979" fmla="*/ 426443 h 509406"/>
                  <a:gd name="connsiteX980" fmla="*/ 1071755 w 2377881"/>
                  <a:gd name="connsiteY980" fmla="*/ 427014 h 509406"/>
                  <a:gd name="connsiteX981" fmla="*/ 1066802 w 2377881"/>
                  <a:gd name="connsiteY981" fmla="*/ 425681 h 509406"/>
                  <a:gd name="connsiteX982" fmla="*/ 1061945 w 2377881"/>
                  <a:gd name="connsiteY982" fmla="*/ 427491 h 509406"/>
                  <a:gd name="connsiteX983" fmla="*/ 1058801 w 2377881"/>
                  <a:gd name="connsiteY983" fmla="*/ 422538 h 509406"/>
                  <a:gd name="connsiteX984" fmla="*/ 1071089 w 2377881"/>
                  <a:gd name="connsiteY984" fmla="*/ 423395 h 509406"/>
                  <a:gd name="connsiteX985" fmla="*/ 1075946 w 2377881"/>
                  <a:gd name="connsiteY985" fmla="*/ 422156 h 509406"/>
                  <a:gd name="connsiteX986" fmla="*/ 1077375 w 2377881"/>
                  <a:gd name="connsiteY986" fmla="*/ 421775 h 509406"/>
                  <a:gd name="connsiteX987" fmla="*/ 1083090 w 2377881"/>
                  <a:gd name="connsiteY987" fmla="*/ 417108 h 509406"/>
                  <a:gd name="connsiteX988" fmla="*/ 1085757 w 2377881"/>
                  <a:gd name="connsiteY988" fmla="*/ 419490 h 509406"/>
                  <a:gd name="connsiteX989" fmla="*/ 1086900 w 2377881"/>
                  <a:gd name="connsiteY989" fmla="*/ 420537 h 509406"/>
                  <a:gd name="connsiteX990" fmla="*/ 1092044 w 2377881"/>
                  <a:gd name="connsiteY990" fmla="*/ 421395 h 509406"/>
                  <a:gd name="connsiteX991" fmla="*/ 1101378 w 2377881"/>
                  <a:gd name="connsiteY991" fmla="*/ 419585 h 509406"/>
                  <a:gd name="connsiteX992" fmla="*/ 1102712 w 2377881"/>
                  <a:gd name="connsiteY992" fmla="*/ 420728 h 509406"/>
                  <a:gd name="connsiteX993" fmla="*/ 1107855 w 2377881"/>
                  <a:gd name="connsiteY993" fmla="*/ 421299 h 509406"/>
                  <a:gd name="connsiteX994" fmla="*/ 1108522 w 2377881"/>
                  <a:gd name="connsiteY994" fmla="*/ 420347 h 509406"/>
                  <a:gd name="connsiteX995" fmla="*/ 1110998 w 2377881"/>
                  <a:gd name="connsiteY995" fmla="*/ 417108 h 509406"/>
                  <a:gd name="connsiteX996" fmla="*/ 1124334 w 2377881"/>
                  <a:gd name="connsiteY996" fmla="*/ 418061 h 509406"/>
                  <a:gd name="connsiteX997" fmla="*/ 1130715 w 2377881"/>
                  <a:gd name="connsiteY997" fmla="*/ 420918 h 509406"/>
                  <a:gd name="connsiteX998" fmla="*/ 1130620 w 2377881"/>
                  <a:gd name="connsiteY998" fmla="*/ 431300 h 509406"/>
                  <a:gd name="connsiteX999" fmla="*/ 1136335 w 2377881"/>
                  <a:gd name="connsiteY999" fmla="*/ 422538 h 509406"/>
                  <a:gd name="connsiteX1000" fmla="*/ 1141669 w 2377881"/>
                  <a:gd name="connsiteY1000" fmla="*/ 418823 h 509406"/>
                  <a:gd name="connsiteX1001" fmla="*/ 1149003 w 2377881"/>
                  <a:gd name="connsiteY1001" fmla="*/ 418346 h 509406"/>
                  <a:gd name="connsiteX1002" fmla="*/ 1156909 w 2377881"/>
                  <a:gd name="connsiteY1002" fmla="*/ 410822 h 509406"/>
                  <a:gd name="connsiteX1003" fmla="*/ 1160147 w 2377881"/>
                  <a:gd name="connsiteY1003" fmla="*/ 412917 h 509406"/>
                  <a:gd name="connsiteX1004" fmla="*/ 1162814 w 2377881"/>
                  <a:gd name="connsiteY1004" fmla="*/ 414632 h 509406"/>
                  <a:gd name="connsiteX1005" fmla="*/ 1167672 w 2377881"/>
                  <a:gd name="connsiteY1005" fmla="*/ 409774 h 509406"/>
                  <a:gd name="connsiteX1006" fmla="*/ 1213201 w 2377881"/>
                  <a:gd name="connsiteY1006" fmla="*/ 409679 h 509406"/>
                  <a:gd name="connsiteX1007" fmla="*/ 1217869 w 2377881"/>
                  <a:gd name="connsiteY1007" fmla="*/ 413299 h 509406"/>
                  <a:gd name="connsiteX1008" fmla="*/ 1218821 w 2377881"/>
                  <a:gd name="connsiteY1008" fmla="*/ 429491 h 509406"/>
                  <a:gd name="connsiteX1009" fmla="*/ 1212249 w 2377881"/>
                  <a:gd name="connsiteY1009" fmla="*/ 430444 h 509406"/>
                  <a:gd name="connsiteX1010" fmla="*/ 1207201 w 2377881"/>
                  <a:gd name="connsiteY1010" fmla="*/ 430729 h 509406"/>
                  <a:gd name="connsiteX1011" fmla="*/ 1205772 w 2377881"/>
                  <a:gd name="connsiteY1011" fmla="*/ 431110 h 509406"/>
                  <a:gd name="connsiteX1012" fmla="*/ 1201009 w 2377881"/>
                  <a:gd name="connsiteY1012" fmla="*/ 429015 h 509406"/>
                  <a:gd name="connsiteX1013" fmla="*/ 1183483 w 2377881"/>
                  <a:gd name="connsiteY1013" fmla="*/ 425014 h 509406"/>
                  <a:gd name="connsiteX1014" fmla="*/ 1184531 w 2377881"/>
                  <a:gd name="connsiteY1014" fmla="*/ 423871 h 509406"/>
                  <a:gd name="connsiteX1015" fmla="*/ 1196723 w 2377881"/>
                  <a:gd name="connsiteY1015" fmla="*/ 420347 h 509406"/>
                  <a:gd name="connsiteX1016" fmla="*/ 1198342 w 2377881"/>
                  <a:gd name="connsiteY1016" fmla="*/ 421300 h 509406"/>
                  <a:gd name="connsiteX1017" fmla="*/ 1204248 w 2377881"/>
                  <a:gd name="connsiteY1017" fmla="*/ 424729 h 509406"/>
                  <a:gd name="connsiteX1018" fmla="*/ 1205772 w 2377881"/>
                  <a:gd name="connsiteY1018" fmla="*/ 420347 h 509406"/>
                  <a:gd name="connsiteX1019" fmla="*/ 1209201 w 2377881"/>
                  <a:gd name="connsiteY1019" fmla="*/ 424919 h 509406"/>
                  <a:gd name="connsiteX1020" fmla="*/ 1214725 w 2377881"/>
                  <a:gd name="connsiteY1020" fmla="*/ 424252 h 509406"/>
                  <a:gd name="connsiteX1021" fmla="*/ 1211487 w 2377881"/>
                  <a:gd name="connsiteY1021" fmla="*/ 421204 h 509406"/>
                  <a:gd name="connsiteX1022" fmla="*/ 1215773 w 2377881"/>
                  <a:gd name="connsiteY1022" fmla="*/ 417013 h 509406"/>
                  <a:gd name="connsiteX1023" fmla="*/ 1211392 w 2377881"/>
                  <a:gd name="connsiteY1023" fmla="*/ 411679 h 509406"/>
                  <a:gd name="connsiteX1024" fmla="*/ 1212154 w 2377881"/>
                  <a:gd name="connsiteY1024" fmla="*/ 409965 h 509406"/>
                  <a:gd name="connsiteX1025" fmla="*/ 1275972 w 2377881"/>
                  <a:gd name="connsiteY1025" fmla="*/ 409489 h 509406"/>
                  <a:gd name="connsiteX1026" fmla="*/ 1281401 w 2377881"/>
                  <a:gd name="connsiteY1026" fmla="*/ 420823 h 509406"/>
                  <a:gd name="connsiteX1027" fmla="*/ 1275305 w 2377881"/>
                  <a:gd name="connsiteY1027" fmla="*/ 424919 h 509406"/>
                  <a:gd name="connsiteX1028" fmla="*/ 1272638 w 2377881"/>
                  <a:gd name="connsiteY1028" fmla="*/ 418347 h 509406"/>
                  <a:gd name="connsiteX1029" fmla="*/ 1276639 w 2377881"/>
                  <a:gd name="connsiteY1029" fmla="*/ 413680 h 509406"/>
                  <a:gd name="connsiteX1030" fmla="*/ 1275972 w 2377881"/>
                  <a:gd name="connsiteY1030" fmla="*/ 409489 h 509406"/>
                  <a:gd name="connsiteX1031" fmla="*/ 848109 w 2377881"/>
                  <a:gd name="connsiteY1031" fmla="*/ 409298 h 509406"/>
                  <a:gd name="connsiteX1032" fmla="*/ 850585 w 2377881"/>
                  <a:gd name="connsiteY1032" fmla="*/ 416251 h 509406"/>
                  <a:gd name="connsiteX1033" fmla="*/ 847156 w 2377881"/>
                  <a:gd name="connsiteY1033" fmla="*/ 417966 h 509406"/>
                  <a:gd name="connsiteX1034" fmla="*/ 849633 w 2377881"/>
                  <a:gd name="connsiteY1034" fmla="*/ 414156 h 509406"/>
                  <a:gd name="connsiteX1035" fmla="*/ 848109 w 2377881"/>
                  <a:gd name="connsiteY1035" fmla="*/ 409298 h 509406"/>
                  <a:gd name="connsiteX1036" fmla="*/ 1471234 w 2377881"/>
                  <a:gd name="connsiteY1036" fmla="*/ 409107 h 509406"/>
                  <a:gd name="connsiteX1037" fmla="*/ 1473234 w 2377881"/>
                  <a:gd name="connsiteY1037" fmla="*/ 409488 h 509406"/>
                  <a:gd name="connsiteX1038" fmla="*/ 1475044 w 2377881"/>
                  <a:gd name="connsiteY1038" fmla="*/ 409869 h 509406"/>
                  <a:gd name="connsiteX1039" fmla="*/ 1478759 w 2377881"/>
                  <a:gd name="connsiteY1039" fmla="*/ 411203 h 509406"/>
                  <a:gd name="connsiteX1040" fmla="*/ 1475044 w 2377881"/>
                  <a:gd name="connsiteY1040" fmla="*/ 415203 h 509406"/>
                  <a:gd name="connsiteX1041" fmla="*/ 1477330 w 2377881"/>
                  <a:gd name="connsiteY1041" fmla="*/ 417489 h 509406"/>
                  <a:gd name="connsiteX1042" fmla="*/ 1468948 w 2377881"/>
                  <a:gd name="connsiteY1042" fmla="*/ 414537 h 509406"/>
                  <a:gd name="connsiteX1043" fmla="*/ 1471234 w 2377881"/>
                  <a:gd name="connsiteY1043" fmla="*/ 409107 h 509406"/>
                  <a:gd name="connsiteX1044" fmla="*/ 1202724 w 2377881"/>
                  <a:gd name="connsiteY1044" fmla="*/ 407869 h 509406"/>
                  <a:gd name="connsiteX1045" fmla="*/ 1203200 w 2377881"/>
                  <a:gd name="connsiteY1045" fmla="*/ 411203 h 509406"/>
                  <a:gd name="connsiteX1046" fmla="*/ 1198342 w 2377881"/>
                  <a:gd name="connsiteY1046" fmla="*/ 414441 h 509406"/>
                  <a:gd name="connsiteX1047" fmla="*/ 1202724 w 2377881"/>
                  <a:gd name="connsiteY1047" fmla="*/ 407869 h 509406"/>
                  <a:gd name="connsiteX1048" fmla="*/ 1317596 w 2377881"/>
                  <a:gd name="connsiteY1048" fmla="*/ 406631 h 509406"/>
                  <a:gd name="connsiteX1049" fmla="*/ 1321311 w 2377881"/>
                  <a:gd name="connsiteY1049" fmla="*/ 406631 h 509406"/>
                  <a:gd name="connsiteX1050" fmla="*/ 1325978 w 2377881"/>
                  <a:gd name="connsiteY1050" fmla="*/ 409108 h 509406"/>
                  <a:gd name="connsiteX1051" fmla="*/ 1318834 w 2377881"/>
                  <a:gd name="connsiteY1051" fmla="*/ 411679 h 509406"/>
                  <a:gd name="connsiteX1052" fmla="*/ 1318453 w 2377881"/>
                  <a:gd name="connsiteY1052" fmla="*/ 419871 h 509406"/>
                  <a:gd name="connsiteX1053" fmla="*/ 1312453 w 2377881"/>
                  <a:gd name="connsiteY1053" fmla="*/ 424633 h 509406"/>
                  <a:gd name="connsiteX1054" fmla="*/ 1309119 w 2377881"/>
                  <a:gd name="connsiteY1054" fmla="*/ 424348 h 509406"/>
                  <a:gd name="connsiteX1055" fmla="*/ 1305309 w 2377881"/>
                  <a:gd name="connsiteY1055" fmla="*/ 423966 h 509406"/>
                  <a:gd name="connsiteX1056" fmla="*/ 1296260 w 2377881"/>
                  <a:gd name="connsiteY1056" fmla="*/ 422347 h 509406"/>
                  <a:gd name="connsiteX1057" fmla="*/ 1295784 w 2377881"/>
                  <a:gd name="connsiteY1057" fmla="*/ 418156 h 509406"/>
                  <a:gd name="connsiteX1058" fmla="*/ 1296736 w 2377881"/>
                  <a:gd name="connsiteY1058" fmla="*/ 417966 h 509406"/>
                  <a:gd name="connsiteX1059" fmla="*/ 1301499 w 2377881"/>
                  <a:gd name="connsiteY1059" fmla="*/ 416918 h 509406"/>
                  <a:gd name="connsiteX1060" fmla="*/ 1312167 w 2377881"/>
                  <a:gd name="connsiteY1060" fmla="*/ 419871 h 509406"/>
                  <a:gd name="connsiteX1061" fmla="*/ 1311786 w 2377881"/>
                  <a:gd name="connsiteY1061" fmla="*/ 416537 h 509406"/>
                  <a:gd name="connsiteX1062" fmla="*/ 1312167 w 2377881"/>
                  <a:gd name="connsiteY1062" fmla="*/ 409774 h 509406"/>
                  <a:gd name="connsiteX1063" fmla="*/ 1317596 w 2377881"/>
                  <a:gd name="connsiteY1063" fmla="*/ 406631 h 509406"/>
                  <a:gd name="connsiteX1064" fmla="*/ 1711074 w 2377881"/>
                  <a:gd name="connsiteY1064" fmla="*/ 406154 h 509406"/>
                  <a:gd name="connsiteX1065" fmla="*/ 1711264 w 2377881"/>
                  <a:gd name="connsiteY1065" fmla="*/ 406535 h 509406"/>
                  <a:gd name="connsiteX1066" fmla="*/ 1713074 w 2377881"/>
                  <a:gd name="connsiteY1066" fmla="*/ 412155 h 509406"/>
                  <a:gd name="connsiteX1067" fmla="*/ 1713265 w 2377881"/>
                  <a:gd name="connsiteY1067" fmla="*/ 413298 h 509406"/>
                  <a:gd name="connsiteX1068" fmla="*/ 1710217 w 2377881"/>
                  <a:gd name="connsiteY1068" fmla="*/ 415775 h 509406"/>
                  <a:gd name="connsiteX1069" fmla="*/ 1709264 w 2377881"/>
                  <a:gd name="connsiteY1069" fmla="*/ 415298 h 509406"/>
                  <a:gd name="connsiteX1070" fmla="*/ 1701358 w 2377881"/>
                  <a:gd name="connsiteY1070" fmla="*/ 410917 h 509406"/>
                  <a:gd name="connsiteX1071" fmla="*/ 1700787 w 2377881"/>
                  <a:gd name="connsiteY1071" fmla="*/ 410536 h 509406"/>
                  <a:gd name="connsiteX1072" fmla="*/ 1703930 w 2377881"/>
                  <a:gd name="connsiteY1072" fmla="*/ 408917 h 509406"/>
                  <a:gd name="connsiteX1073" fmla="*/ 1706597 w 2377881"/>
                  <a:gd name="connsiteY1073" fmla="*/ 408155 h 509406"/>
                  <a:gd name="connsiteX1074" fmla="*/ 1711074 w 2377881"/>
                  <a:gd name="connsiteY1074" fmla="*/ 406154 h 509406"/>
                  <a:gd name="connsiteX1075" fmla="*/ 1507810 w 2377881"/>
                  <a:gd name="connsiteY1075" fmla="*/ 404821 h 509406"/>
                  <a:gd name="connsiteX1076" fmla="*/ 1510954 w 2377881"/>
                  <a:gd name="connsiteY1076" fmla="*/ 405678 h 509406"/>
                  <a:gd name="connsiteX1077" fmla="*/ 1512192 w 2377881"/>
                  <a:gd name="connsiteY1077" fmla="*/ 406059 h 509406"/>
                  <a:gd name="connsiteX1078" fmla="*/ 1504096 w 2377881"/>
                  <a:gd name="connsiteY1078" fmla="*/ 408441 h 509406"/>
                  <a:gd name="connsiteX1079" fmla="*/ 1507810 w 2377881"/>
                  <a:gd name="connsiteY1079" fmla="*/ 404821 h 509406"/>
                  <a:gd name="connsiteX1080" fmla="*/ 1436087 w 2377881"/>
                  <a:gd name="connsiteY1080" fmla="*/ 404440 h 509406"/>
                  <a:gd name="connsiteX1081" fmla="*/ 1440183 w 2377881"/>
                  <a:gd name="connsiteY1081" fmla="*/ 406154 h 509406"/>
                  <a:gd name="connsiteX1082" fmla="*/ 1446850 w 2377881"/>
                  <a:gd name="connsiteY1082" fmla="*/ 405487 h 509406"/>
                  <a:gd name="connsiteX1083" fmla="*/ 1447231 w 2377881"/>
                  <a:gd name="connsiteY1083" fmla="*/ 407392 h 509406"/>
                  <a:gd name="connsiteX1084" fmla="*/ 1445612 w 2377881"/>
                  <a:gd name="connsiteY1084" fmla="*/ 408821 h 509406"/>
                  <a:gd name="connsiteX1085" fmla="*/ 1435896 w 2377881"/>
                  <a:gd name="connsiteY1085" fmla="*/ 407392 h 509406"/>
                  <a:gd name="connsiteX1086" fmla="*/ 1436087 w 2377881"/>
                  <a:gd name="connsiteY1086" fmla="*/ 404440 h 509406"/>
                  <a:gd name="connsiteX1087" fmla="*/ 1548291 w 2377881"/>
                  <a:gd name="connsiteY1087" fmla="*/ 404059 h 509406"/>
                  <a:gd name="connsiteX1088" fmla="*/ 1548481 w 2377881"/>
                  <a:gd name="connsiteY1088" fmla="*/ 406726 h 509406"/>
                  <a:gd name="connsiteX1089" fmla="*/ 1539718 w 2377881"/>
                  <a:gd name="connsiteY1089" fmla="*/ 409488 h 509406"/>
                  <a:gd name="connsiteX1090" fmla="*/ 1537623 w 2377881"/>
                  <a:gd name="connsiteY1090" fmla="*/ 409583 h 509406"/>
                  <a:gd name="connsiteX1091" fmla="*/ 1536670 w 2377881"/>
                  <a:gd name="connsiteY1091" fmla="*/ 405773 h 509406"/>
                  <a:gd name="connsiteX1092" fmla="*/ 1537718 w 2377881"/>
                  <a:gd name="connsiteY1092" fmla="*/ 405011 h 509406"/>
                  <a:gd name="connsiteX1093" fmla="*/ 1548291 w 2377881"/>
                  <a:gd name="connsiteY1093" fmla="*/ 404059 h 509406"/>
                  <a:gd name="connsiteX1094" fmla="*/ 1909860 w 2377881"/>
                  <a:gd name="connsiteY1094" fmla="*/ 403964 h 509406"/>
                  <a:gd name="connsiteX1095" fmla="*/ 1910050 w 2377881"/>
                  <a:gd name="connsiteY1095" fmla="*/ 408250 h 509406"/>
                  <a:gd name="connsiteX1096" fmla="*/ 1897287 w 2377881"/>
                  <a:gd name="connsiteY1096" fmla="*/ 414537 h 509406"/>
                  <a:gd name="connsiteX1097" fmla="*/ 1894525 w 2377881"/>
                  <a:gd name="connsiteY1097" fmla="*/ 408536 h 509406"/>
                  <a:gd name="connsiteX1098" fmla="*/ 1895191 w 2377881"/>
                  <a:gd name="connsiteY1098" fmla="*/ 408060 h 509406"/>
                  <a:gd name="connsiteX1099" fmla="*/ 1898430 w 2377881"/>
                  <a:gd name="connsiteY1099" fmla="*/ 407964 h 509406"/>
                  <a:gd name="connsiteX1100" fmla="*/ 1901573 w 2377881"/>
                  <a:gd name="connsiteY1100" fmla="*/ 410155 h 509406"/>
                  <a:gd name="connsiteX1101" fmla="*/ 1909860 w 2377881"/>
                  <a:gd name="connsiteY1101" fmla="*/ 403964 h 509406"/>
                  <a:gd name="connsiteX1102" fmla="*/ 1633254 w 2377881"/>
                  <a:gd name="connsiteY1102" fmla="*/ 403964 h 509406"/>
                  <a:gd name="connsiteX1103" fmla="*/ 1638302 w 2377881"/>
                  <a:gd name="connsiteY1103" fmla="*/ 406060 h 509406"/>
                  <a:gd name="connsiteX1104" fmla="*/ 1638969 w 2377881"/>
                  <a:gd name="connsiteY1104" fmla="*/ 406631 h 509406"/>
                  <a:gd name="connsiteX1105" fmla="*/ 1629444 w 2377881"/>
                  <a:gd name="connsiteY1105" fmla="*/ 413394 h 509406"/>
                  <a:gd name="connsiteX1106" fmla="*/ 1626491 w 2377881"/>
                  <a:gd name="connsiteY1106" fmla="*/ 416632 h 509406"/>
                  <a:gd name="connsiteX1107" fmla="*/ 1626110 w 2377881"/>
                  <a:gd name="connsiteY1107" fmla="*/ 417109 h 509406"/>
                  <a:gd name="connsiteX1108" fmla="*/ 1623634 w 2377881"/>
                  <a:gd name="connsiteY1108" fmla="*/ 416823 h 509406"/>
                  <a:gd name="connsiteX1109" fmla="*/ 1622110 w 2377881"/>
                  <a:gd name="connsiteY1109" fmla="*/ 407393 h 509406"/>
                  <a:gd name="connsiteX1110" fmla="*/ 1627158 w 2377881"/>
                  <a:gd name="connsiteY1110" fmla="*/ 405679 h 509406"/>
                  <a:gd name="connsiteX1111" fmla="*/ 1633254 w 2377881"/>
                  <a:gd name="connsiteY1111" fmla="*/ 403964 h 509406"/>
                  <a:gd name="connsiteX1112" fmla="*/ 1427896 w 2377881"/>
                  <a:gd name="connsiteY1112" fmla="*/ 403582 h 509406"/>
                  <a:gd name="connsiteX1113" fmla="*/ 1427800 w 2377881"/>
                  <a:gd name="connsiteY1113" fmla="*/ 404821 h 509406"/>
                  <a:gd name="connsiteX1114" fmla="*/ 1427514 w 2377881"/>
                  <a:gd name="connsiteY1114" fmla="*/ 408440 h 509406"/>
                  <a:gd name="connsiteX1115" fmla="*/ 1432944 w 2377881"/>
                  <a:gd name="connsiteY1115" fmla="*/ 410345 h 509406"/>
                  <a:gd name="connsiteX1116" fmla="*/ 1430753 w 2377881"/>
                  <a:gd name="connsiteY1116" fmla="*/ 414346 h 509406"/>
                  <a:gd name="connsiteX1117" fmla="*/ 1430467 w 2377881"/>
                  <a:gd name="connsiteY1117" fmla="*/ 413393 h 509406"/>
                  <a:gd name="connsiteX1118" fmla="*/ 1423514 w 2377881"/>
                  <a:gd name="connsiteY1118" fmla="*/ 410059 h 509406"/>
                  <a:gd name="connsiteX1119" fmla="*/ 1421990 w 2377881"/>
                  <a:gd name="connsiteY1119" fmla="*/ 410821 h 509406"/>
                  <a:gd name="connsiteX1120" fmla="*/ 1417418 w 2377881"/>
                  <a:gd name="connsiteY1120" fmla="*/ 412345 h 509406"/>
                  <a:gd name="connsiteX1121" fmla="*/ 1410274 w 2377881"/>
                  <a:gd name="connsiteY1121" fmla="*/ 411869 h 509406"/>
                  <a:gd name="connsiteX1122" fmla="*/ 1409512 w 2377881"/>
                  <a:gd name="connsiteY1122" fmla="*/ 418156 h 509406"/>
                  <a:gd name="connsiteX1123" fmla="*/ 1403035 w 2377881"/>
                  <a:gd name="connsiteY1123" fmla="*/ 418727 h 509406"/>
                  <a:gd name="connsiteX1124" fmla="*/ 1403226 w 2377881"/>
                  <a:gd name="connsiteY1124" fmla="*/ 418060 h 509406"/>
                  <a:gd name="connsiteX1125" fmla="*/ 1403702 w 2377881"/>
                  <a:gd name="connsiteY1125" fmla="*/ 416155 h 509406"/>
                  <a:gd name="connsiteX1126" fmla="*/ 1408274 w 2377881"/>
                  <a:gd name="connsiteY1126" fmla="*/ 408440 h 509406"/>
                  <a:gd name="connsiteX1127" fmla="*/ 1421609 w 2377881"/>
                  <a:gd name="connsiteY1127" fmla="*/ 405202 h 509406"/>
                  <a:gd name="connsiteX1128" fmla="*/ 1427896 w 2377881"/>
                  <a:gd name="connsiteY1128" fmla="*/ 403582 h 509406"/>
                  <a:gd name="connsiteX1129" fmla="*/ 1607156 w 2377881"/>
                  <a:gd name="connsiteY1129" fmla="*/ 403392 h 509406"/>
                  <a:gd name="connsiteX1130" fmla="*/ 1609537 w 2377881"/>
                  <a:gd name="connsiteY1130" fmla="*/ 403487 h 509406"/>
                  <a:gd name="connsiteX1131" fmla="*/ 1610680 w 2377881"/>
                  <a:gd name="connsiteY1131" fmla="*/ 406059 h 509406"/>
                  <a:gd name="connsiteX1132" fmla="*/ 1609632 w 2377881"/>
                  <a:gd name="connsiteY1132" fmla="*/ 407393 h 509406"/>
                  <a:gd name="connsiteX1133" fmla="*/ 1596107 w 2377881"/>
                  <a:gd name="connsiteY1133" fmla="*/ 415965 h 509406"/>
                  <a:gd name="connsiteX1134" fmla="*/ 1587153 w 2377881"/>
                  <a:gd name="connsiteY1134" fmla="*/ 417108 h 509406"/>
                  <a:gd name="connsiteX1135" fmla="*/ 1580200 w 2377881"/>
                  <a:gd name="connsiteY1135" fmla="*/ 409679 h 509406"/>
                  <a:gd name="connsiteX1136" fmla="*/ 1582771 w 2377881"/>
                  <a:gd name="connsiteY1136" fmla="*/ 408059 h 509406"/>
                  <a:gd name="connsiteX1137" fmla="*/ 1586200 w 2377881"/>
                  <a:gd name="connsiteY1137" fmla="*/ 411107 h 509406"/>
                  <a:gd name="connsiteX1138" fmla="*/ 1592392 w 2377881"/>
                  <a:gd name="connsiteY1138" fmla="*/ 412060 h 509406"/>
                  <a:gd name="connsiteX1139" fmla="*/ 1594582 w 2377881"/>
                  <a:gd name="connsiteY1139" fmla="*/ 407583 h 509406"/>
                  <a:gd name="connsiteX1140" fmla="*/ 1595344 w 2377881"/>
                  <a:gd name="connsiteY1140" fmla="*/ 407583 h 509406"/>
                  <a:gd name="connsiteX1141" fmla="*/ 1607156 w 2377881"/>
                  <a:gd name="connsiteY1141" fmla="*/ 403392 h 509406"/>
                  <a:gd name="connsiteX1142" fmla="*/ 320804 w 2377881"/>
                  <a:gd name="connsiteY1142" fmla="*/ 402725 h 509406"/>
                  <a:gd name="connsiteX1143" fmla="*/ 304993 w 2377881"/>
                  <a:gd name="connsiteY1143" fmla="*/ 404440 h 509406"/>
                  <a:gd name="connsiteX1144" fmla="*/ 300516 w 2377881"/>
                  <a:gd name="connsiteY1144" fmla="*/ 406059 h 509406"/>
                  <a:gd name="connsiteX1145" fmla="*/ 301373 w 2377881"/>
                  <a:gd name="connsiteY1145" fmla="*/ 407202 h 509406"/>
                  <a:gd name="connsiteX1146" fmla="*/ 302516 w 2377881"/>
                  <a:gd name="connsiteY1146" fmla="*/ 408726 h 509406"/>
                  <a:gd name="connsiteX1147" fmla="*/ 307183 w 2377881"/>
                  <a:gd name="connsiteY1147" fmla="*/ 407964 h 509406"/>
                  <a:gd name="connsiteX1148" fmla="*/ 308517 w 2377881"/>
                  <a:gd name="connsiteY1148" fmla="*/ 407678 h 509406"/>
                  <a:gd name="connsiteX1149" fmla="*/ 313756 w 2377881"/>
                  <a:gd name="connsiteY1149" fmla="*/ 406440 h 509406"/>
                  <a:gd name="connsiteX1150" fmla="*/ 320804 w 2377881"/>
                  <a:gd name="connsiteY1150" fmla="*/ 402725 h 509406"/>
                  <a:gd name="connsiteX1151" fmla="*/ 900210 w 2377881"/>
                  <a:gd name="connsiteY1151" fmla="*/ 402631 h 509406"/>
                  <a:gd name="connsiteX1152" fmla="*/ 903067 w 2377881"/>
                  <a:gd name="connsiteY1152" fmla="*/ 407298 h 509406"/>
                  <a:gd name="connsiteX1153" fmla="*/ 893447 w 2377881"/>
                  <a:gd name="connsiteY1153" fmla="*/ 409584 h 509406"/>
                  <a:gd name="connsiteX1154" fmla="*/ 892780 w 2377881"/>
                  <a:gd name="connsiteY1154" fmla="*/ 410155 h 509406"/>
                  <a:gd name="connsiteX1155" fmla="*/ 884017 w 2377881"/>
                  <a:gd name="connsiteY1155" fmla="*/ 408250 h 509406"/>
                  <a:gd name="connsiteX1156" fmla="*/ 884303 w 2377881"/>
                  <a:gd name="connsiteY1156" fmla="*/ 406345 h 509406"/>
                  <a:gd name="connsiteX1157" fmla="*/ 886018 w 2377881"/>
                  <a:gd name="connsiteY1157" fmla="*/ 406250 h 509406"/>
                  <a:gd name="connsiteX1158" fmla="*/ 892304 w 2377881"/>
                  <a:gd name="connsiteY1158" fmla="*/ 406155 h 509406"/>
                  <a:gd name="connsiteX1159" fmla="*/ 894018 w 2377881"/>
                  <a:gd name="connsiteY1159" fmla="*/ 404440 h 509406"/>
                  <a:gd name="connsiteX1160" fmla="*/ 900210 w 2377881"/>
                  <a:gd name="connsiteY1160" fmla="*/ 402631 h 509406"/>
                  <a:gd name="connsiteX1161" fmla="*/ 1375222 w 2377881"/>
                  <a:gd name="connsiteY1161" fmla="*/ 402250 h 509406"/>
                  <a:gd name="connsiteX1162" fmla="*/ 1376175 w 2377881"/>
                  <a:gd name="connsiteY1162" fmla="*/ 403107 h 509406"/>
                  <a:gd name="connsiteX1163" fmla="*/ 1379889 w 2377881"/>
                  <a:gd name="connsiteY1163" fmla="*/ 406250 h 509406"/>
                  <a:gd name="connsiteX1164" fmla="*/ 1370936 w 2377881"/>
                  <a:gd name="connsiteY1164" fmla="*/ 414061 h 509406"/>
                  <a:gd name="connsiteX1165" fmla="*/ 1368936 w 2377881"/>
                  <a:gd name="connsiteY1165" fmla="*/ 413680 h 509406"/>
                  <a:gd name="connsiteX1166" fmla="*/ 1367793 w 2377881"/>
                  <a:gd name="connsiteY1166" fmla="*/ 413489 h 509406"/>
                  <a:gd name="connsiteX1167" fmla="*/ 1368269 w 2377881"/>
                  <a:gd name="connsiteY1167" fmla="*/ 410060 h 509406"/>
                  <a:gd name="connsiteX1168" fmla="*/ 1369603 w 2377881"/>
                  <a:gd name="connsiteY1168" fmla="*/ 409679 h 509406"/>
                  <a:gd name="connsiteX1169" fmla="*/ 1370650 w 2377881"/>
                  <a:gd name="connsiteY1169" fmla="*/ 409298 h 509406"/>
                  <a:gd name="connsiteX1170" fmla="*/ 1371889 w 2377881"/>
                  <a:gd name="connsiteY1170" fmla="*/ 406060 h 509406"/>
                  <a:gd name="connsiteX1171" fmla="*/ 1371603 w 2377881"/>
                  <a:gd name="connsiteY1171" fmla="*/ 404631 h 509406"/>
                  <a:gd name="connsiteX1172" fmla="*/ 1371317 w 2377881"/>
                  <a:gd name="connsiteY1172" fmla="*/ 403583 h 509406"/>
                  <a:gd name="connsiteX1173" fmla="*/ 1375222 w 2377881"/>
                  <a:gd name="connsiteY1173" fmla="*/ 402250 h 509406"/>
                  <a:gd name="connsiteX1174" fmla="*/ 1821754 w 2377881"/>
                  <a:gd name="connsiteY1174" fmla="*/ 401868 h 509406"/>
                  <a:gd name="connsiteX1175" fmla="*/ 1823564 w 2377881"/>
                  <a:gd name="connsiteY1175" fmla="*/ 403297 h 509406"/>
                  <a:gd name="connsiteX1176" fmla="*/ 1824802 w 2377881"/>
                  <a:gd name="connsiteY1176" fmla="*/ 404345 h 509406"/>
                  <a:gd name="connsiteX1177" fmla="*/ 1826517 w 2377881"/>
                  <a:gd name="connsiteY1177" fmla="*/ 407393 h 509406"/>
                  <a:gd name="connsiteX1178" fmla="*/ 1822897 w 2377881"/>
                  <a:gd name="connsiteY1178" fmla="*/ 406250 h 509406"/>
                  <a:gd name="connsiteX1179" fmla="*/ 1816801 w 2377881"/>
                  <a:gd name="connsiteY1179" fmla="*/ 407583 h 509406"/>
                  <a:gd name="connsiteX1180" fmla="*/ 1810800 w 2377881"/>
                  <a:gd name="connsiteY1180" fmla="*/ 406250 h 509406"/>
                  <a:gd name="connsiteX1181" fmla="*/ 1812039 w 2377881"/>
                  <a:gd name="connsiteY1181" fmla="*/ 402821 h 509406"/>
                  <a:gd name="connsiteX1182" fmla="*/ 1821754 w 2377881"/>
                  <a:gd name="connsiteY1182" fmla="*/ 401868 h 509406"/>
                  <a:gd name="connsiteX1183" fmla="*/ 1798227 w 2377881"/>
                  <a:gd name="connsiteY1183" fmla="*/ 401582 h 509406"/>
                  <a:gd name="connsiteX1184" fmla="*/ 1803561 w 2377881"/>
                  <a:gd name="connsiteY1184" fmla="*/ 402249 h 509406"/>
                  <a:gd name="connsiteX1185" fmla="*/ 1808228 w 2377881"/>
                  <a:gd name="connsiteY1185" fmla="*/ 406250 h 509406"/>
                  <a:gd name="connsiteX1186" fmla="*/ 1806704 w 2377881"/>
                  <a:gd name="connsiteY1186" fmla="*/ 410441 h 509406"/>
                  <a:gd name="connsiteX1187" fmla="*/ 1793750 w 2377881"/>
                  <a:gd name="connsiteY1187" fmla="*/ 413203 h 509406"/>
                  <a:gd name="connsiteX1188" fmla="*/ 1793560 w 2377881"/>
                  <a:gd name="connsiteY1188" fmla="*/ 408059 h 509406"/>
                  <a:gd name="connsiteX1189" fmla="*/ 1801561 w 2377881"/>
                  <a:gd name="connsiteY1189" fmla="*/ 406726 h 509406"/>
                  <a:gd name="connsiteX1190" fmla="*/ 1801085 w 2377881"/>
                  <a:gd name="connsiteY1190" fmla="*/ 406345 h 509406"/>
                  <a:gd name="connsiteX1191" fmla="*/ 1800132 w 2377881"/>
                  <a:gd name="connsiteY1191" fmla="*/ 405488 h 509406"/>
                  <a:gd name="connsiteX1192" fmla="*/ 1798227 w 2377881"/>
                  <a:gd name="connsiteY1192" fmla="*/ 401582 h 509406"/>
                  <a:gd name="connsiteX1193" fmla="*/ 290419 w 2377881"/>
                  <a:gd name="connsiteY1193" fmla="*/ 400915 h 509406"/>
                  <a:gd name="connsiteX1194" fmla="*/ 280418 w 2377881"/>
                  <a:gd name="connsiteY1194" fmla="*/ 405868 h 509406"/>
                  <a:gd name="connsiteX1195" fmla="*/ 272417 w 2377881"/>
                  <a:gd name="connsiteY1195" fmla="*/ 403582 h 509406"/>
                  <a:gd name="connsiteX1196" fmla="*/ 268988 w 2377881"/>
                  <a:gd name="connsiteY1196" fmla="*/ 402630 h 509406"/>
                  <a:gd name="connsiteX1197" fmla="*/ 265274 w 2377881"/>
                  <a:gd name="connsiteY1197" fmla="*/ 407107 h 509406"/>
                  <a:gd name="connsiteX1198" fmla="*/ 257177 w 2377881"/>
                  <a:gd name="connsiteY1198" fmla="*/ 409202 h 509406"/>
                  <a:gd name="connsiteX1199" fmla="*/ 246890 w 2377881"/>
                  <a:gd name="connsiteY1199" fmla="*/ 406154 h 509406"/>
                  <a:gd name="connsiteX1200" fmla="*/ 234032 w 2377881"/>
                  <a:gd name="connsiteY1200" fmla="*/ 411393 h 509406"/>
                  <a:gd name="connsiteX1201" fmla="*/ 232031 w 2377881"/>
                  <a:gd name="connsiteY1201" fmla="*/ 413107 h 509406"/>
                  <a:gd name="connsiteX1202" fmla="*/ 226792 w 2377881"/>
                  <a:gd name="connsiteY1202" fmla="*/ 413203 h 509406"/>
                  <a:gd name="connsiteX1203" fmla="*/ 221744 w 2377881"/>
                  <a:gd name="connsiteY1203" fmla="*/ 408631 h 509406"/>
                  <a:gd name="connsiteX1204" fmla="*/ 220696 w 2377881"/>
                  <a:gd name="connsiteY1204" fmla="*/ 407964 h 509406"/>
                  <a:gd name="connsiteX1205" fmla="*/ 217172 w 2377881"/>
                  <a:gd name="connsiteY1205" fmla="*/ 409012 h 509406"/>
                  <a:gd name="connsiteX1206" fmla="*/ 213267 w 2377881"/>
                  <a:gd name="connsiteY1206" fmla="*/ 411298 h 509406"/>
                  <a:gd name="connsiteX1207" fmla="*/ 213076 w 2377881"/>
                  <a:gd name="connsiteY1207" fmla="*/ 417394 h 509406"/>
                  <a:gd name="connsiteX1208" fmla="*/ 219268 w 2377881"/>
                  <a:gd name="connsiteY1208" fmla="*/ 417775 h 509406"/>
                  <a:gd name="connsiteX1209" fmla="*/ 229459 w 2377881"/>
                  <a:gd name="connsiteY1209" fmla="*/ 418822 h 509406"/>
                  <a:gd name="connsiteX1210" fmla="*/ 233555 w 2377881"/>
                  <a:gd name="connsiteY1210" fmla="*/ 419965 h 509406"/>
                  <a:gd name="connsiteX1211" fmla="*/ 236889 w 2377881"/>
                  <a:gd name="connsiteY1211" fmla="*/ 418060 h 509406"/>
                  <a:gd name="connsiteX1212" fmla="*/ 239651 w 2377881"/>
                  <a:gd name="connsiteY1212" fmla="*/ 416632 h 509406"/>
                  <a:gd name="connsiteX1213" fmla="*/ 245652 w 2377881"/>
                  <a:gd name="connsiteY1213" fmla="*/ 416822 h 509406"/>
                  <a:gd name="connsiteX1214" fmla="*/ 260797 w 2377881"/>
                  <a:gd name="connsiteY1214" fmla="*/ 417679 h 509406"/>
                  <a:gd name="connsiteX1215" fmla="*/ 262321 w 2377881"/>
                  <a:gd name="connsiteY1215" fmla="*/ 417203 h 509406"/>
                  <a:gd name="connsiteX1216" fmla="*/ 266798 w 2377881"/>
                  <a:gd name="connsiteY1216" fmla="*/ 415870 h 509406"/>
                  <a:gd name="connsiteX1217" fmla="*/ 272703 w 2377881"/>
                  <a:gd name="connsiteY1217" fmla="*/ 411964 h 509406"/>
                  <a:gd name="connsiteX1218" fmla="*/ 271750 w 2377881"/>
                  <a:gd name="connsiteY1218" fmla="*/ 411298 h 509406"/>
                  <a:gd name="connsiteX1219" fmla="*/ 270226 w 2377881"/>
                  <a:gd name="connsiteY1219" fmla="*/ 410250 h 509406"/>
                  <a:gd name="connsiteX1220" fmla="*/ 273465 w 2377881"/>
                  <a:gd name="connsiteY1220" fmla="*/ 410821 h 509406"/>
                  <a:gd name="connsiteX1221" fmla="*/ 286038 w 2377881"/>
                  <a:gd name="connsiteY1221" fmla="*/ 410250 h 509406"/>
                  <a:gd name="connsiteX1222" fmla="*/ 286133 w 2377881"/>
                  <a:gd name="connsiteY1222" fmla="*/ 408916 h 509406"/>
                  <a:gd name="connsiteX1223" fmla="*/ 286705 w 2377881"/>
                  <a:gd name="connsiteY1223" fmla="*/ 404059 h 509406"/>
                  <a:gd name="connsiteX1224" fmla="*/ 1753841 w 2377881"/>
                  <a:gd name="connsiteY1224" fmla="*/ 399487 h 509406"/>
                  <a:gd name="connsiteX1225" fmla="*/ 1760318 w 2377881"/>
                  <a:gd name="connsiteY1225" fmla="*/ 404345 h 509406"/>
                  <a:gd name="connsiteX1226" fmla="*/ 1760127 w 2377881"/>
                  <a:gd name="connsiteY1226" fmla="*/ 405583 h 509406"/>
                  <a:gd name="connsiteX1227" fmla="*/ 1757365 w 2377881"/>
                  <a:gd name="connsiteY1227" fmla="*/ 410822 h 509406"/>
                  <a:gd name="connsiteX1228" fmla="*/ 1754127 w 2377881"/>
                  <a:gd name="connsiteY1228" fmla="*/ 411679 h 509406"/>
                  <a:gd name="connsiteX1229" fmla="*/ 1744411 w 2377881"/>
                  <a:gd name="connsiteY1229" fmla="*/ 410441 h 509406"/>
                  <a:gd name="connsiteX1230" fmla="*/ 1746126 w 2377881"/>
                  <a:gd name="connsiteY1230" fmla="*/ 418918 h 509406"/>
                  <a:gd name="connsiteX1231" fmla="*/ 1742982 w 2377881"/>
                  <a:gd name="connsiteY1231" fmla="*/ 419775 h 509406"/>
                  <a:gd name="connsiteX1232" fmla="*/ 1742506 w 2377881"/>
                  <a:gd name="connsiteY1232" fmla="*/ 419109 h 509406"/>
                  <a:gd name="connsiteX1233" fmla="*/ 1742316 w 2377881"/>
                  <a:gd name="connsiteY1233" fmla="*/ 416061 h 509406"/>
                  <a:gd name="connsiteX1234" fmla="*/ 1741935 w 2377881"/>
                  <a:gd name="connsiteY1234" fmla="*/ 413108 h 509406"/>
                  <a:gd name="connsiteX1235" fmla="*/ 1739173 w 2377881"/>
                  <a:gd name="connsiteY1235" fmla="*/ 408250 h 509406"/>
                  <a:gd name="connsiteX1236" fmla="*/ 1744125 w 2377881"/>
                  <a:gd name="connsiteY1236" fmla="*/ 404154 h 509406"/>
                  <a:gd name="connsiteX1237" fmla="*/ 1748698 w 2377881"/>
                  <a:gd name="connsiteY1237" fmla="*/ 406250 h 509406"/>
                  <a:gd name="connsiteX1238" fmla="*/ 1750031 w 2377881"/>
                  <a:gd name="connsiteY1238" fmla="*/ 405393 h 509406"/>
                  <a:gd name="connsiteX1239" fmla="*/ 1752412 w 2377881"/>
                  <a:gd name="connsiteY1239" fmla="*/ 402630 h 509406"/>
                  <a:gd name="connsiteX1240" fmla="*/ 1013081 w 2377881"/>
                  <a:gd name="connsiteY1240" fmla="*/ 399487 h 509406"/>
                  <a:gd name="connsiteX1241" fmla="*/ 1013653 w 2377881"/>
                  <a:gd name="connsiteY1241" fmla="*/ 403868 h 509406"/>
                  <a:gd name="connsiteX1242" fmla="*/ 1013843 w 2377881"/>
                  <a:gd name="connsiteY1242" fmla="*/ 405678 h 509406"/>
                  <a:gd name="connsiteX1243" fmla="*/ 1014700 w 2377881"/>
                  <a:gd name="connsiteY1243" fmla="*/ 409107 h 509406"/>
                  <a:gd name="connsiteX1244" fmla="*/ 1007652 w 2377881"/>
                  <a:gd name="connsiteY1244" fmla="*/ 401868 h 509406"/>
                  <a:gd name="connsiteX1245" fmla="*/ 1013081 w 2377881"/>
                  <a:gd name="connsiteY1245" fmla="*/ 399487 h 509406"/>
                  <a:gd name="connsiteX1246" fmla="*/ 1705929 w 2377881"/>
                  <a:gd name="connsiteY1246" fmla="*/ 398534 h 509406"/>
                  <a:gd name="connsiteX1247" fmla="*/ 1707148 w 2377881"/>
                  <a:gd name="connsiteY1247" fmla="*/ 398737 h 509406"/>
                  <a:gd name="connsiteX1248" fmla="*/ 1702501 w 2377881"/>
                  <a:gd name="connsiteY1248" fmla="*/ 401487 h 509406"/>
                  <a:gd name="connsiteX1249" fmla="*/ 1705929 w 2377881"/>
                  <a:gd name="connsiteY1249" fmla="*/ 398534 h 509406"/>
                  <a:gd name="connsiteX1250" fmla="*/ 2233996 w 2377881"/>
                  <a:gd name="connsiteY1250" fmla="*/ 396439 h 509406"/>
                  <a:gd name="connsiteX1251" fmla="*/ 2231234 w 2377881"/>
                  <a:gd name="connsiteY1251" fmla="*/ 400821 h 509406"/>
                  <a:gd name="connsiteX1252" fmla="*/ 2230567 w 2377881"/>
                  <a:gd name="connsiteY1252" fmla="*/ 406727 h 509406"/>
                  <a:gd name="connsiteX1253" fmla="*/ 2228948 w 2377881"/>
                  <a:gd name="connsiteY1253" fmla="*/ 406250 h 509406"/>
                  <a:gd name="connsiteX1254" fmla="*/ 2227519 w 2377881"/>
                  <a:gd name="connsiteY1254" fmla="*/ 405679 h 509406"/>
                  <a:gd name="connsiteX1255" fmla="*/ 2227519 w 2377881"/>
                  <a:gd name="connsiteY1255" fmla="*/ 401774 h 509406"/>
                  <a:gd name="connsiteX1256" fmla="*/ 2233996 w 2377881"/>
                  <a:gd name="connsiteY1256" fmla="*/ 396439 h 509406"/>
                  <a:gd name="connsiteX1257" fmla="*/ 1777938 w 2377881"/>
                  <a:gd name="connsiteY1257" fmla="*/ 396133 h 509406"/>
                  <a:gd name="connsiteX1258" fmla="*/ 1778034 w 2377881"/>
                  <a:gd name="connsiteY1258" fmla="*/ 398153 h 509406"/>
                  <a:gd name="connsiteX1259" fmla="*/ 1775748 w 2377881"/>
                  <a:gd name="connsiteY1259" fmla="*/ 401487 h 509406"/>
                  <a:gd name="connsiteX1260" fmla="*/ 1711549 w 2377881"/>
                  <a:gd name="connsiteY1260" fmla="*/ 395867 h 509406"/>
                  <a:gd name="connsiteX1261" fmla="*/ 1714121 w 2377881"/>
                  <a:gd name="connsiteY1261" fmla="*/ 396343 h 509406"/>
                  <a:gd name="connsiteX1262" fmla="*/ 1720788 w 2377881"/>
                  <a:gd name="connsiteY1262" fmla="*/ 397105 h 509406"/>
                  <a:gd name="connsiteX1263" fmla="*/ 1724885 w 2377881"/>
                  <a:gd name="connsiteY1263" fmla="*/ 398725 h 509406"/>
                  <a:gd name="connsiteX1264" fmla="*/ 1728027 w 2377881"/>
                  <a:gd name="connsiteY1264" fmla="*/ 400725 h 509406"/>
                  <a:gd name="connsiteX1265" fmla="*/ 1733457 w 2377881"/>
                  <a:gd name="connsiteY1265" fmla="*/ 406821 h 509406"/>
                  <a:gd name="connsiteX1266" fmla="*/ 1728123 w 2377881"/>
                  <a:gd name="connsiteY1266" fmla="*/ 407202 h 509406"/>
                  <a:gd name="connsiteX1267" fmla="*/ 1721170 w 2377881"/>
                  <a:gd name="connsiteY1267" fmla="*/ 403106 h 509406"/>
                  <a:gd name="connsiteX1268" fmla="*/ 1716407 w 2377881"/>
                  <a:gd name="connsiteY1268" fmla="*/ 405963 h 509406"/>
                  <a:gd name="connsiteX1269" fmla="*/ 1716407 w 2377881"/>
                  <a:gd name="connsiteY1269" fmla="*/ 405202 h 509406"/>
                  <a:gd name="connsiteX1270" fmla="*/ 1709930 w 2377881"/>
                  <a:gd name="connsiteY1270" fmla="*/ 399201 h 509406"/>
                  <a:gd name="connsiteX1271" fmla="*/ 1707148 w 2377881"/>
                  <a:gd name="connsiteY1271" fmla="*/ 398737 h 509406"/>
                  <a:gd name="connsiteX1272" fmla="*/ 1707168 w 2377881"/>
                  <a:gd name="connsiteY1272" fmla="*/ 398725 h 509406"/>
                  <a:gd name="connsiteX1273" fmla="*/ 1862712 w 2377881"/>
                  <a:gd name="connsiteY1273" fmla="*/ 395106 h 509406"/>
                  <a:gd name="connsiteX1274" fmla="*/ 1865951 w 2377881"/>
                  <a:gd name="connsiteY1274" fmla="*/ 399297 h 509406"/>
                  <a:gd name="connsiteX1275" fmla="*/ 1867760 w 2377881"/>
                  <a:gd name="connsiteY1275" fmla="*/ 400725 h 509406"/>
                  <a:gd name="connsiteX1276" fmla="*/ 1868903 w 2377881"/>
                  <a:gd name="connsiteY1276" fmla="*/ 400344 h 509406"/>
                  <a:gd name="connsiteX1277" fmla="*/ 1872332 w 2377881"/>
                  <a:gd name="connsiteY1277" fmla="*/ 403488 h 509406"/>
                  <a:gd name="connsiteX1278" fmla="*/ 1873475 w 2377881"/>
                  <a:gd name="connsiteY1278" fmla="*/ 410441 h 509406"/>
                  <a:gd name="connsiteX1279" fmla="*/ 1869475 w 2377881"/>
                  <a:gd name="connsiteY1279" fmla="*/ 409488 h 509406"/>
                  <a:gd name="connsiteX1280" fmla="*/ 1867665 w 2377881"/>
                  <a:gd name="connsiteY1280" fmla="*/ 409107 h 509406"/>
                  <a:gd name="connsiteX1281" fmla="*/ 1861760 w 2377881"/>
                  <a:gd name="connsiteY1281" fmla="*/ 411489 h 509406"/>
                  <a:gd name="connsiteX1282" fmla="*/ 1860711 w 2377881"/>
                  <a:gd name="connsiteY1282" fmla="*/ 413203 h 509406"/>
                  <a:gd name="connsiteX1283" fmla="*/ 1860235 w 2377881"/>
                  <a:gd name="connsiteY1283" fmla="*/ 414060 h 509406"/>
                  <a:gd name="connsiteX1284" fmla="*/ 1858616 w 2377881"/>
                  <a:gd name="connsiteY1284" fmla="*/ 415394 h 509406"/>
                  <a:gd name="connsiteX1285" fmla="*/ 1849948 w 2377881"/>
                  <a:gd name="connsiteY1285" fmla="*/ 412822 h 509406"/>
                  <a:gd name="connsiteX1286" fmla="*/ 1848520 w 2377881"/>
                  <a:gd name="connsiteY1286" fmla="*/ 413775 h 509406"/>
                  <a:gd name="connsiteX1287" fmla="*/ 1847853 w 2377881"/>
                  <a:gd name="connsiteY1287" fmla="*/ 413013 h 509406"/>
                  <a:gd name="connsiteX1288" fmla="*/ 1844043 w 2377881"/>
                  <a:gd name="connsiteY1288" fmla="*/ 408345 h 509406"/>
                  <a:gd name="connsiteX1289" fmla="*/ 1837756 w 2377881"/>
                  <a:gd name="connsiteY1289" fmla="*/ 414727 h 509406"/>
                  <a:gd name="connsiteX1290" fmla="*/ 1837280 w 2377881"/>
                  <a:gd name="connsiteY1290" fmla="*/ 415013 h 509406"/>
                  <a:gd name="connsiteX1291" fmla="*/ 1833946 w 2377881"/>
                  <a:gd name="connsiteY1291" fmla="*/ 415870 h 509406"/>
                  <a:gd name="connsiteX1292" fmla="*/ 1832518 w 2377881"/>
                  <a:gd name="connsiteY1292" fmla="*/ 414441 h 509406"/>
                  <a:gd name="connsiteX1293" fmla="*/ 1832327 w 2377881"/>
                  <a:gd name="connsiteY1293" fmla="*/ 412441 h 509406"/>
                  <a:gd name="connsiteX1294" fmla="*/ 1840900 w 2377881"/>
                  <a:gd name="connsiteY1294" fmla="*/ 402535 h 509406"/>
                  <a:gd name="connsiteX1295" fmla="*/ 1846138 w 2377881"/>
                  <a:gd name="connsiteY1295" fmla="*/ 407012 h 509406"/>
                  <a:gd name="connsiteX1296" fmla="*/ 1849567 w 2377881"/>
                  <a:gd name="connsiteY1296" fmla="*/ 405107 h 509406"/>
                  <a:gd name="connsiteX1297" fmla="*/ 1851186 w 2377881"/>
                  <a:gd name="connsiteY1297" fmla="*/ 403202 h 509406"/>
                  <a:gd name="connsiteX1298" fmla="*/ 1855282 w 2377881"/>
                  <a:gd name="connsiteY1298" fmla="*/ 401106 h 509406"/>
                  <a:gd name="connsiteX1299" fmla="*/ 1861664 w 2377881"/>
                  <a:gd name="connsiteY1299" fmla="*/ 405774 h 509406"/>
                  <a:gd name="connsiteX1300" fmla="*/ 1860902 w 2377881"/>
                  <a:gd name="connsiteY1300" fmla="*/ 402345 h 509406"/>
                  <a:gd name="connsiteX1301" fmla="*/ 1860711 w 2377881"/>
                  <a:gd name="connsiteY1301" fmla="*/ 401678 h 509406"/>
                  <a:gd name="connsiteX1302" fmla="*/ 1858997 w 2377881"/>
                  <a:gd name="connsiteY1302" fmla="*/ 395677 h 509406"/>
                  <a:gd name="connsiteX1303" fmla="*/ 2142651 w 2377881"/>
                  <a:gd name="connsiteY1303" fmla="*/ 395010 h 509406"/>
                  <a:gd name="connsiteX1304" fmla="*/ 2148652 w 2377881"/>
                  <a:gd name="connsiteY1304" fmla="*/ 403487 h 509406"/>
                  <a:gd name="connsiteX1305" fmla="*/ 2143699 w 2377881"/>
                  <a:gd name="connsiteY1305" fmla="*/ 399773 h 509406"/>
                  <a:gd name="connsiteX1306" fmla="*/ 2136555 w 2377881"/>
                  <a:gd name="connsiteY1306" fmla="*/ 399201 h 509406"/>
                  <a:gd name="connsiteX1307" fmla="*/ 2135222 w 2377881"/>
                  <a:gd name="connsiteY1307" fmla="*/ 399487 h 509406"/>
                  <a:gd name="connsiteX1308" fmla="*/ 2130078 w 2377881"/>
                  <a:gd name="connsiteY1308" fmla="*/ 401106 h 509406"/>
                  <a:gd name="connsiteX1309" fmla="*/ 2134555 w 2377881"/>
                  <a:gd name="connsiteY1309" fmla="*/ 397867 h 509406"/>
                  <a:gd name="connsiteX1310" fmla="*/ 2139413 w 2377881"/>
                  <a:gd name="connsiteY1310" fmla="*/ 396153 h 509406"/>
                  <a:gd name="connsiteX1311" fmla="*/ 2296004 w 2377881"/>
                  <a:gd name="connsiteY1311" fmla="*/ 394915 h 509406"/>
                  <a:gd name="connsiteX1312" fmla="*/ 2297147 w 2377881"/>
                  <a:gd name="connsiteY1312" fmla="*/ 398821 h 509406"/>
                  <a:gd name="connsiteX1313" fmla="*/ 2296194 w 2377881"/>
                  <a:gd name="connsiteY1313" fmla="*/ 407107 h 509406"/>
                  <a:gd name="connsiteX1314" fmla="*/ 2291050 w 2377881"/>
                  <a:gd name="connsiteY1314" fmla="*/ 404155 h 509406"/>
                  <a:gd name="connsiteX1315" fmla="*/ 2291241 w 2377881"/>
                  <a:gd name="connsiteY1315" fmla="*/ 396820 h 509406"/>
                  <a:gd name="connsiteX1316" fmla="*/ 2296004 w 2377881"/>
                  <a:gd name="connsiteY1316" fmla="*/ 394915 h 509406"/>
                  <a:gd name="connsiteX1317" fmla="*/ 2343629 w 2377881"/>
                  <a:gd name="connsiteY1317" fmla="*/ 394534 h 509406"/>
                  <a:gd name="connsiteX1318" fmla="*/ 2350106 w 2377881"/>
                  <a:gd name="connsiteY1318" fmla="*/ 398725 h 509406"/>
                  <a:gd name="connsiteX1319" fmla="*/ 2345439 w 2377881"/>
                  <a:gd name="connsiteY1319" fmla="*/ 397868 h 509406"/>
                  <a:gd name="connsiteX1320" fmla="*/ 2331247 w 2377881"/>
                  <a:gd name="connsiteY1320" fmla="*/ 399106 h 509406"/>
                  <a:gd name="connsiteX1321" fmla="*/ 2331628 w 2377881"/>
                  <a:gd name="connsiteY1321" fmla="*/ 396344 h 509406"/>
                  <a:gd name="connsiteX1322" fmla="*/ 2343629 w 2377881"/>
                  <a:gd name="connsiteY1322" fmla="*/ 394534 h 509406"/>
                  <a:gd name="connsiteX1323" fmla="*/ 2354106 w 2377881"/>
                  <a:gd name="connsiteY1323" fmla="*/ 393963 h 509406"/>
                  <a:gd name="connsiteX1324" fmla="*/ 2367822 w 2377881"/>
                  <a:gd name="connsiteY1324" fmla="*/ 395868 h 509406"/>
                  <a:gd name="connsiteX1325" fmla="*/ 2360869 w 2377881"/>
                  <a:gd name="connsiteY1325" fmla="*/ 397963 h 509406"/>
                  <a:gd name="connsiteX1326" fmla="*/ 2356392 w 2377881"/>
                  <a:gd name="connsiteY1326" fmla="*/ 396915 h 509406"/>
                  <a:gd name="connsiteX1327" fmla="*/ 2355154 w 2377881"/>
                  <a:gd name="connsiteY1327" fmla="*/ 396630 h 509406"/>
                  <a:gd name="connsiteX1328" fmla="*/ 2354106 w 2377881"/>
                  <a:gd name="connsiteY1328" fmla="*/ 393963 h 509406"/>
                  <a:gd name="connsiteX1329" fmla="*/ 1777726 w 2377881"/>
                  <a:gd name="connsiteY1329" fmla="*/ 391653 h 509406"/>
                  <a:gd name="connsiteX1330" fmla="*/ 1779177 w 2377881"/>
                  <a:gd name="connsiteY1330" fmla="*/ 393105 h 509406"/>
                  <a:gd name="connsiteX1331" fmla="*/ 1777938 w 2377881"/>
                  <a:gd name="connsiteY1331" fmla="*/ 396133 h 509406"/>
                  <a:gd name="connsiteX1332" fmla="*/ 489587 w 2377881"/>
                  <a:gd name="connsiteY1332" fmla="*/ 390819 h 509406"/>
                  <a:gd name="connsiteX1333" fmla="*/ 487206 w 2377881"/>
                  <a:gd name="connsiteY1333" fmla="*/ 393486 h 509406"/>
                  <a:gd name="connsiteX1334" fmla="*/ 488158 w 2377881"/>
                  <a:gd name="connsiteY1334" fmla="*/ 397201 h 509406"/>
                  <a:gd name="connsiteX1335" fmla="*/ 487111 w 2377881"/>
                  <a:gd name="connsiteY1335" fmla="*/ 397486 h 509406"/>
                  <a:gd name="connsiteX1336" fmla="*/ 496636 w 2377881"/>
                  <a:gd name="connsiteY1336" fmla="*/ 400058 h 509406"/>
                  <a:gd name="connsiteX1337" fmla="*/ 493969 w 2377881"/>
                  <a:gd name="connsiteY1337" fmla="*/ 394343 h 509406"/>
                  <a:gd name="connsiteX1338" fmla="*/ 492159 w 2377881"/>
                  <a:gd name="connsiteY1338" fmla="*/ 392248 h 509406"/>
                  <a:gd name="connsiteX1339" fmla="*/ 489587 w 2377881"/>
                  <a:gd name="connsiteY1339" fmla="*/ 390819 h 509406"/>
                  <a:gd name="connsiteX1340" fmla="*/ 1673069 w 2377881"/>
                  <a:gd name="connsiteY1340" fmla="*/ 390152 h 509406"/>
                  <a:gd name="connsiteX1341" fmla="*/ 1678688 w 2377881"/>
                  <a:gd name="connsiteY1341" fmla="*/ 399010 h 509406"/>
                  <a:gd name="connsiteX1342" fmla="*/ 1678308 w 2377881"/>
                  <a:gd name="connsiteY1342" fmla="*/ 398153 h 509406"/>
                  <a:gd name="connsiteX1343" fmla="*/ 1672783 w 2377881"/>
                  <a:gd name="connsiteY1343" fmla="*/ 395867 h 509406"/>
                  <a:gd name="connsiteX1344" fmla="*/ 1670306 w 2377881"/>
                  <a:gd name="connsiteY1344" fmla="*/ 397486 h 509406"/>
                  <a:gd name="connsiteX1345" fmla="*/ 1672212 w 2377881"/>
                  <a:gd name="connsiteY1345" fmla="*/ 402535 h 509406"/>
                  <a:gd name="connsiteX1346" fmla="*/ 1669354 w 2377881"/>
                  <a:gd name="connsiteY1346" fmla="*/ 403201 h 509406"/>
                  <a:gd name="connsiteX1347" fmla="*/ 1668021 w 2377881"/>
                  <a:gd name="connsiteY1347" fmla="*/ 402439 h 509406"/>
                  <a:gd name="connsiteX1348" fmla="*/ 1664687 w 2377881"/>
                  <a:gd name="connsiteY1348" fmla="*/ 400534 h 509406"/>
                  <a:gd name="connsiteX1349" fmla="*/ 1666115 w 2377881"/>
                  <a:gd name="connsiteY1349" fmla="*/ 392438 h 509406"/>
                  <a:gd name="connsiteX1350" fmla="*/ 1673069 w 2377881"/>
                  <a:gd name="connsiteY1350" fmla="*/ 390152 h 509406"/>
                  <a:gd name="connsiteX1351" fmla="*/ 2087215 w 2377881"/>
                  <a:gd name="connsiteY1351" fmla="*/ 389581 h 509406"/>
                  <a:gd name="connsiteX1352" fmla="*/ 2100074 w 2377881"/>
                  <a:gd name="connsiteY1352" fmla="*/ 392343 h 509406"/>
                  <a:gd name="connsiteX1353" fmla="*/ 2101884 w 2377881"/>
                  <a:gd name="connsiteY1353" fmla="*/ 394534 h 509406"/>
                  <a:gd name="connsiteX1354" fmla="*/ 2092073 w 2377881"/>
                  <a:gd name="connsiteY1354" fmla="*/ 393296 h 509406"/>
                  <a:gd name="connsiteX1355" fmla="*/ 2087215 w 2377881"/>
                  <a:gd name="connsiteY1355" fmla="*/ 389581 h 509406"/>
                  <a:gd name="connsiteX1356" fmla="*/ 462822 w 2377881"/>
                  <a:gd name="connsiteY1356" fmla="*/ 389295 h 509406"/>
                  <a:gd name="connsiteX1357" fmla="*/ 459202 w 2377881"/>
                  <a:gd name="connsiteY1357" fmla="*/ 390152 h 509406"/>
                  <a:gd name="connsiteX1358" fmla="*/ 461393 w 2377881"/>
                  <a:gd name="connsiteY1358" fmla="*/ 398439 h 509406"/>
                  <a:gd name="connsiteX1359" fmla="*/ 456154 w 2377881"/>
                  <a:gd name="connsiteY1359" fmla="*/ 400249 h 509406"/>
                  <a:gd name="connsiteX1360" fmla="*/ 454726 w 2377881"/>
                  <a:gd name="connsiteY1360" fmla="*/ 400725 h 509406"/>
                  <a:gd name="connsiteX1361" fmla="*/ 454821 w 2377881"/>
                  <a:gd name="connsiteY1361" fmla="*/ 404059 h 509406"/>
                  <a:gd name="connsiteX1362" fmla="*/ 463393 w 2377881"/>
                  <a:gd name="connsiteY1362" fmla="*/ 403963 h 509406"/>
                  <a:gd name="connsiteX1363" fmla="*/ 467394 w 2377881"/>
                  <a:gd name="connsiteY1363" fmla="*/ 403582 h 509406"/>
                  <a:gd name="connsiteX1364" fmla="*/ 472347 w 2377881"/>
                  <a:gd name="connsiteY1364" fmla="*/ 402916 h 509406"/>
                  <a:gd name="connsiteX1365" fmla="*/ 473966 w 2377881"/>
                  <a:gd name="connsiteY1365" fmla="*/ 402058 h 509406"/>
                  <a:gd name="connsiteX1366" fmla="*/ 473871 w 2377881"/>
                  <a:gd name="connsiteY1366" fmla="*/ 400153 h 509406"/>
                  <a:gd name="connsiteX1367" fmla="*/ 470633 w 2377881"/>
                  <a:gd name="connsiteY1367" fmla="*/ 398629 h 509406"/>
                  <a:gd name="connsiteX1368" fmla="*/ 467203 w 2377881"/>
                  <a:gd name="connsiteY1368" fmla="*/ 391771 h 509406"/>
                  <a:gd name="connsiteX1369" fmla="*/ 464060 w 2377881"/>
                  <a:gd name="connsiteY1369" fmla="*/ 389962 h 509406"/>
                  <a:gd name="connsiteX1370" fmla="*/ 1095568 w 2377881"/>
                  <a:gd name="connsiteY1370" fmla="*/ 388533 h 509406"/>
                  <a:gd name="connsiteX1371" fmla="*/ 1101093 w 2377881"/>
                  <a:gd name="connsiteY1371" fmla="*/ 395010 h 509406"/>
                  <a:gd name="connsiteX1372" fmla="*/ 1099092 w 2377881"/>
                  <a:gd name="connsiteY1372" fmla="*/ 393867 h 509406"/>
                  <a:gd name="connsiteX1373" fmla="*/ 1088234 w 2377881"/>
                  <a:gd name="connsiteY1373" fmla="*/ 391486 h 509406"/>
                  <a:gd name="connsiteX1374" fmla="*/ 1091568 w 2377881"/>
                  <a:gd name="connsiteY1374" fmla="*/ 388724 h 509406"/>
                  <a:gd name="connsiteX1375" fmla="*/ 1093568 w 2377881"/>
                  <a:gd name="connsiteY1375" fmla="*/ 388628 h 509406"/>
                  <a:gd name="connsiteX1376" fmla="*/ 1774129 w 2377881"/>
                  <a:gd name="connsiteY1376" fmla="*/ 388057 h 509406"/>
                  <a:gd name="connsiteX1377" fmla="*/ 1777725 w 2377881"/>
                  <a:gd name="connsiteY1377" fmla="*/ 391641 h 509406"/>
                  <a:gd name="connsiteX1378" fmla="*/ 1777726 w 2377881"/>
                  <a:gd name="connsiteY1378" fmla="*/ 391653 h 509406"/>
                  <a:gd name="connsiteX1379" fmla="*/ 1777653 w 2377881"/>
                  <a:gd name="connsiteY1379" fmla="*/ 391581 h 509406"/>
                  <a:gd name="connsiteX1380" fmla="*/ 10385 w 2377881"/>
                  <a:gd name="connsiteY1380" fmla="*/ 383675 h 509406"/>
                  <a:gd name="connsiteX1381" fmla="*/ 18577 w 2377881"/>
                  <a:gd name="connsiteY1381" fmla="*/ 384247 h 509406"/>
                  <a:gd name="connsiteX1382" fmla="*/ 19624 w 2377881"/>
                  <a:gd name="connsiteY1382" fmla="*/ 385104 h 509406"/>
                  <a:gd name="connsiteX1383" fmla="*/ 18005 w 2377881"/>
                  <a:gd name="connsiteY1383" fmla="*/ 387104 h 509406"/>
                  <a:gd name="connsiteX1384" fmla="*/ 16767 w 2377881"/>
                  <a:gd name="connsiteY1384" fmla="*/ 386914 h 509406"/>
                  <a:gd name="connsiteX1385" fmla="*/ 12576 w 2377881"/>
                  <a:gd name="connsiteY1385" fmla="*/ 389105 h 509406"/>
                  <a:gd name="connsiteX1386" fmla="*/ 12004 w 2377881"/>
                  <a:gd name="connsiteY1386" fmla="*/ 391867 h 509406"/>
                  <a:gd name="connsiteX1387" fmla="*/ 2574 w 2377881"/>
                  <a:gd name="connsiteY1387" fmla="*/ 393867 h 509406"/>
                  <a:gd name="connsiteX1388" fmla="*/ 2479 w 2377881"/>
                  <a:gd name="connsiteY1388" fmla="*/ 393296 h 509406"/>
                  <a:gd name="connsiteX1389" fmla="*/ 2955 w 2377881"/>
                  <a:gd name="connsiteY1389" fmla="*/ 391486 h 509406"/>
                  <a:gd name="connsiteX1390" fmla="*/ 10385 w 2377881"/>
                  <a:gd name="connsiteY1390" fmla="*/ 383675 h 509406"/>
                  <a:gd name="connsiteX1391" fmla="*/ 675896 w 2377881"/>
                  <a:gd name="connsiteY1391" fmla="*/ 378627 h 509406"/>
                  <a:gd name="connsiteX1392" fmla="*/ 673039 w 2377881"/>
                  <a:gd name="connsiteY1392" fmla="*/ 379484 h 509406"/>
                  <a:gd name="connsiteX1393" fmla="*/ 670372 w 2377881"/>
                  <a:gd name="connsiteY1393" fmla="*/ 386818 h 509406"/>
                  <a:gd name="connsiteX1394" fmla="*/ 669991 w 2377881"/>
                  <a:gd name="connsiteY1394" fmla="*/ 388057 h 509406"/>
                  <a:gd name="connsiteX1395" fmla="*/ 671324 w 2377881"/>
                  <a:gd name="connsiteY1395" fmla="*/ 390533 h 509406"/>
                  <a:gd name="connsiteX1396" fmla="*/ 672182 w 2377881"/>
                  <a:gd name="connsiteY1396" fmla="*/ 390819 h 509406"/>
                  <a:gd name="connsiteX1397" fmla="*/ 677516 w 2377881"/>
                  <a:gd name="connsiteY1397" fmla="*/ 384723 h 509406"/>
                  <a:gd name="connsiteX1398" fmla="*/ 680564 w 2377881"/>
                  <a:gd name="connsiteY1398" fmla="*/ 384532 h 509406"/>
                  <a:gd name="connsiteX1399" fmla="*/ 684469 w 2377881"/>
                  <a:gd name="connsiteY1399" fmla="*/ 385009 h 509406"/>
                  <a:gd name="connsiteX1400" fmla="*/ 683231 w 2377881"/>
                  <a:gd name="connsiteY1400" fmla="*/ 383485 h 509406"/>
                  <a:gd name="connsiteX1401" fmla="*/ 682278 w 2377881"/>
                  <a:gd name="connsiteY1401" fmla="*/ 380056 h 509406"/>
                  <a:gd name="connsiteX1402" fmla="*/ 675896 w 2377881"/>
                  <a:gd name="connsiteY1402" fmla="*/ 378627 h 509406"/>
                  <a:gd name="connsiteX1403" fmla="*/ 1291116 w 2377881"/>
                  <a:gd name="connsiteY1403" fmla="*/ 374912 h 509406"/>
                  <a:gd name="connsiteX1404" fmla="*/ 1288068 w 2377881"/>
                  <a:gd name="connsiteY1404" fmla="*/ 387009 h 509406"/>
                  <a:gd name="connsiteX1405" fmla="*/ 1283020 w 2377881"/>
                  <a:gd name="connsiteY1405" fmla="*/ 386438 h 509406"/>
                  <a:gd name="connsiteX1406" fmla="*/ 1281115 w 2377881"/>
                  <a:gd name="connsiteY1406" fmla="*/ 385390 h 509406"/>
                  <a:gd name="connsiteX1407" fmla="*/ 1281877 w 2377881"/>
                  <a:gd name="connsiteY1407" fmla="*/ 382723 h 509406"/>
                  <a:gd name="connsiteX1408" fmla="*/ 1286259 w 2377881"/>
                  <a:gd name="connsiteY1408" fmla="*/ 375579 h 509406"/>
                  <a:gd name="connsiteX1409" fmla="*/ 1285973 w 2377881"/>
                  <a:gd name="connsiteY1409" fmla="*/ 375389 h 509406"/>
                  <a:gd name="connsiteX1410" fmla="*/ 1291116 w 2377881"/>
                  <a:gd name="connsiteY1410" fmla="*/ 374912 h 509406"/>
                  <a:gd name="connsiteX1411" fmla="*/ 727141 w 2377881"/>
                  <a:gd name="connsiteY1411" fmla="*/ 374245 h 509406"/>
                  <a:gd name="connsiteX1412" fmla="*/ 732570 w 2377881"/>
                  <a:gd name="connsiteY1412" fmla="*/ 388342 h 509406"/>
                  <a:gd name="connsiteX1413" fmla="*/ 739714 w 2377881"/>
                  <a:gd name="connsiteY1413" fmla="*/ 395105 h 509406"/>
                  <a:gd name="connsiteX1414" fmla="*/ 743048 w 2377881"/>
                  <a:gd name="connsiteY1414" fmla="*/ 394819 h 509406"/>
                  <a:gd name="connsiteX1415" fmla="*/ 743619 w 2377881"/>
                  <a:gd name="connsiteY1415" fmla="*/ 394724 h 509406"/>
                  <a:gd name="connsiteX1416" fmla="*/ 741619 w 2377881"/>
                  <a:gd name="connsiteY1416" fmla="*/ 391295 h 509406"/>
                  <a:gd name="connsiteX1417" fmla="*/ 741047 w 2377881"/>
                  <a:gd name="connsiteY1417" fmla="*/ 390628 h 509406"/>
                  <a:gd name="connsiteX1418" fmla="*/ 740285 w 2377881"/>
                  <a:gd name="connsiteY1418" fmla="*/ 389771 h 509406"/>
                  <a:gd name="connsiteX1419" fmla="*/ 742952 w 2377881"/>
                  <a:gd name="connsiteY1419" fmla="*/ 387009 h 509406"/>
                  <a:gd name="connsiteX1420" fmla="*/ 744286 w 2377881"/>
                  <a:gd name="connsiteY1420" fmla="*/ 387390 h 509406"/>
                  <a:gd name="connsiteX1421" fmla="*/ 746953 w 2377881"/>
                  <a:gd name="connsiteY1421" fmla="*/ 389485 h 509406"/>
                  <a:gd name="connsiteX1422" fmla="*/ 747429 w 2377881"/>
                  <a:gd name="connsiteY1422" fmla="*/ 391676 h 509406"/>
                  <a:gd name="connsiteX1423" fmla="*/ 751906 w 2377881"/>
                  <a:gd name="connsiteY1423" fmla="*/ 390819 h 509406"/>
                  <a:gd name="connsiteX1424" fmla="*/ 751049 w 2377881"/>
                  <a:gd name="connsiteY1424" fmla="*/ 384532 h 509406"/>
                  <a:gd name="connsiteX1425" fmla="*/ 749715 w 2377881"/>
                  <a:gd name="connsiteY1425" fmla="*/ 383389 h 509406"/>
                  <a:gd name="connsiteX1426" fmla="*/ 745524 w 2377881"/>
                  <a:gd name="connsiteY1426" fmla="*/ 382723 h 509406"/>
                  <a:gd name="connsiteX1427" fmla="*/ 740571 w 2377881"/>
                  <a:gd name="connsiteY1427" fmla="*/ 383389 h 509406"/>
                  <a:gd name="connsiteX1428" fmla="*/ 741714 w 2377881"/>
                  <a:gd name="connsiteY1428" fmla="*/ 378436 h 509406"/>
                  <a:gd name="connsiteX1429" fmla="*/ 738285 w 2377881"/>
                  <a:gd name="connsiteY1429" fmla="*/ 376246 h 509406"/>
                  <a:gd name="connsiteX1430" fmla="*/ 737237 w 2377881"/>
                  <a:gd name="connsiteY1430" fmla="*/ 376817 h 509406"/>
                  <a:gd name="connsiteX1431" fmla="*/ 731617 w 2377881"/>
                  <a:gd name="connsiteY1431" fmla="*/ 375007 h 509406"/>
                  <a:gd name="connsiteX1432" fmla="*/ 727522 w 2377881"/>
                  <a:gd name="connsiteY1432" fmla="*/ 374245 h 509406"/>
                  <a:gd name="connsiteX1433" fmla="*/ 477659 w 2377881"/>
                  <a:gd name="connsiteY1433" fmla="*/ 372641 h 509406"/>
                  <a:gd name="connsiteX1434" fmla="*/ 477586 w 2377881"/>
                  <a:gd name="connsiteY1434" fmla="*/ 373769 h 509406"/>
                  <a:gd name="connsiteX1435" fmla="*/ 476537 w 2377881"/>
                  <a:gd name="connsiteY1435" fmla="*/ 372797 h 509406"/>
                  <a:gd name="connsiteX1436" fmla="*/ 752192 w 2377881"/>
                  <a:gd name="connsiteY1436" fmla="*/ 371102 h 509406"/>
                  <a:gd name="connsiteX1437" fmla="*/ 748762 w 2377881"/>
                  <a:gd name="connsiteY1437" fmla="*/ 371864 h 509406"/>
                  <a:gd name="connsiteX1438" fmla="*/ 748572 w 2377881"/>
                  <a:gd name="connsiteY1438" fmla="*/ 375769 h 509406"/>
                  <a:gd name="connsiteX1439" fmla="*/ 752573 w 2377881"/>
                  <a:gd name="connsiteY1439" fmla="*/ 379675 h 509406"/>
                  <a:gd name="connsiteX1440" fmla="*/ 752953 w 2377881"/>
                  <a:gd name="connsiteY1440" fmla="*/ 381389 h 509406"/>
                  <a:gd name="connsiteX1441" fmla="*/ 757525 w 2377881"/>
                  <a:gd name="connsiteY1441" fmla="*/ 381484 h 509406"/>
                  <a:gd name="connsiteX1442" fmla="*/ 756764 w 2377881"/>
                  <a:gd name="connsiteY1442" fmla="*/ 380722 h 509406"/>
                  <a:gd name="connsiteX1443" fmla="*/ 756764 w 2377881"/>
                  <a:gd name="connsiteY1443" fmla="*/ 377674 h 509406"/>
                  <a:gd name="connsiteX1444" fmla="*/ 760097 w 2377881"/>
                  <a:gd name="connsiteY1444" fmla="*/ 374626 h 509406"/>
                  <a:gd name="connsiteX1445" fmla="*/ 760669 w 2377881"/>
                  <a:gd name="connsiteY1445" fmla="*/ 373293 h 509406"/>
                  <a:gd name="connsiteX1446" fmla="*/ 752192 w 2377881"/>
                  <a:gd name="connsiteY1446" fmla="*/ 371102 h 509406"/>
                  <a:gd name="connsiteX1447" fmla="*/ 1721462 w 2377881"/>
                  <a:gd name="connsiteY1447" fmla="*/ 370503 h 509406"/>
                  <a:gd name="connsiteX1448" fmla="*/ 1723742 w 2377881"/>
                  <a:gd name="connsiteY1448" fmla="*/ 370912 h 509406"/>
                  <a:gd name="connsiteX1449" fmla="*/ 1721456 w 2377881"/>
                  <a:gd name="connsiteY1449" fmla="*/ 370721 h 509406"/>
                  <a:gd name="connsiteX1450" fmla="*/ 1505429 w 2377881"/>
                  <a:gd name="connsiteY1450" fmla="*/ 370055 h 509406"/>
                  <a:gd name="connsiteX1451" fmla="*/ 1504381 w 2377881"/>
                  <a:gd name="connsiteY1451" fmla="*/ 379770 h 509406"/>
                  <a:gd name="connsiteX1452" fmla="*/ 1500857 w 2377881"/>
                  <a:gd name="connsiteY1452" fmla="*/ 378723 h 509406"/>
                  <a:gd name="connsiteX1453" fmla="*/ 1505429 w 2377881"/>
                  <a:gd name="connsiteY1453" fmla="*/ 370055 h 509406"/>
                  <a:gd name="connsiteX1454" fmla="*/ 1534290 w 2377881"/>
                  <a:gd name="connsiteY1454" fmla="*/ 369864 h 509406"/>
                  <a:gd name="connsiteX1455" fmla="*/ 1536099 w 2377881"/>
                  <a:gd name="connsiteY1455" fmla="*/ 371959 h 509406"/>
                  <a:gd name="connsiteX1456" fmla="*/ 1535242 w 2377881"/>
                  <a:gd name="connsiteY1456" fmla="*/ 373579 h 509406"/>
                  <a:gd name="connsiteX1457" fmla="*/ 1528098 w 2377881"/>
                  <a:gd name="connsiteY1457" fmla="*/ 379294 h 509406"/>
                  <a:gd name="connsiteX1458" fmla="*/ 1523622 w 2377881"/>
                  <a:gd name="connsiteY1458" fmla="*/ 380151 h 509406"/>
                  <a:gd name="connsiteX1459" fmla="*/ 1519716 w 2377881"/>
                  <a:gd name="connsiteY1459" fmla="*/ 380151 h 509406"/>
                  <a:gd name="connsiteX1460" fmla="*/ 1519336 w 2377881"/>
                  <a:gd name="connsiteY1460" fmla="*/ 373102 h 509406"/>
                  <a:gd name="connsiteX1461" fmla="*/ 1525146 w 2377881"/>
                  <a:gd name="connsiteY1461" fmla="*/ 370912 h 509406"/>
                  <a:gd name="connsiteX1462" fmla="*/ 1528384 w 2377881"/>
                  <a:gd name="connsiteY1462" fmla="*/ 370721 h 509406"/>
                  <a:gd name="connsiteX1463" fmla="*/ 1534290 w 2377881"/>
                  <a:gd name="connsiteY1463" fmla="*/ 369864 h 509406"/>
                  <a:gd name="connsiteX1464" fmla="*/ 471490 w 2377881"/>
                  <a:gd name="connsiteY1464" fmla="*/ 369578 h 509406"/>
                  <a:gd name="connsiteX1465" fmla="*/ 473681 w 2377881"/>
                  <a:gd name="connsiteY1465" fmla="*/ 370150 h 509406"/>
                  <a:gd name="connsiteX1466" fmla="*/ 476537 w 2377881"/>
                  <a:gd name="connsiteY1466" fmla="*/ 372797 h 509406"/>
                  <a:gd name="connsiteX1467" fmla="*/ 470918 w 2377881"/>
                  <a:gd name="connsiteY1467" fmla="*/ 373579 h 509406"/>
                  <a:gd name="connsiteX1468" fmla="*/ 469299 w 2377881"/>
                  <a:gd name="connsiteY1468" fmla="*/ 371388 h 509406"/>
                  <a:gd name="connsiteX1469" fmla="*/ 471490 w 2377881"/>
                  <a:gd name="connsiteY1469" fmla="*/ 369578 h 509406"/>
                  <a:gd name="connsiteX1470" fmla="*/ 1136335 w 2377881"/>
                  <a:gd name="connsiteY1470" fmla="*/ 369197 h 509406"/>
                  <a:gd name="connsiteX1471" fmla="*/ 1134430 w 2377881"/>
                  <a:gd name="connsiteY1471" fmla="*/ 372912 h 509406"/>
                  <a:gd name="connsiteX1472" fmla="*/ 1139573 w 2377881"/>
                  <a:gd name="connsiteY1472" fmla="*/ 375198 h 509406"/>
                  <a:gd name="connsiteX1473" fmla="*/ 1140621 w 2377881"/>
                  <a:gd name="connsiteY1473" fmla="*/ 372626 h 509406"/>
                  <a:gd name="connsiteX1474" fmla="*/ 1136335 w 2377881"/>
                  <a:gd name="connsiteY1474" fmla="*/ 369197 h 509406"/>
                  <a:gd name="connsiteX1475" fmla="*/ 28196 w 2377881"/>
                  <a:gd name="connsiteY1475" fmla="*/ 365578 h 509406"/>
                  <a:gd name="connsiteX1476" fmla="*/ 34197 w 2377881"/>
                  <a:gd name="connsiteY1476" fmla="*/ 366054 h 509406"/>
                  <a:gd name="connsiteX1477" fmla="*/ 34483 w 2377881"/>
                  <a:gd name="connsiteY1477" fmla="*/ 365673 h 509406"/>
                  <a:gd name="connsiteX1478" fmla="*/ 37054 w 2377881"/>
                  <a:gd name="connsiteY1478" fmla="*/ 369578 h 509406"/>
                  <a:gd name="connsiteX1479" fmla="*/ 36293 w 2377881"/>
                  <a:gd name="connsiteY1479" fmla="*/ 369578 h 509406"/>
                  <a:gd name="connsiteX1480" fmla="*/ 30387 w 2377881"/>
                  <a:gd name="connsiteY1480" fmla="*/ 369769 h 509406"/>
                  <a:gd name="connsiteX1481" fmla="*/ 31911 w 2377881"/>
                  <a:gd name="connsiteY1481" fmla="*/ 372436 h 509406"/>
                  <a:gd name="connsiteX1482" fmla="*/ 25815 w 2377881"/>
                  <a:gd name="connsiteY1482" fmla="*/ 367102 h 509406"/>
                  <a:gd name="connsiteX1483" fmla="*/ 26101 w 2377881"/>
                  <a:gd name="connsiteY1483" fmla="*/ 366245 h 509406"/>
                  <a:gd name="connsiteX1484" fmla="*/ 28196 w 2377881"/>
                  <a:gd name="connsiteY1484" fmla="*/ 365578 h 509406"/>
                  <a:gd name="connsiteX1485" fmla="*/ 1682308 w 2377881"/>
                  <a:gd name="connsiteY1485" fmla="*/ 364530 h 509406"/>
                  <a:gd name="connsiteX1486" fmla="*/ 1683355 w 2377881"/>
                  <a:gd name="connsiteY1486" fmla="*/ 365101 h 509406"/>
                  <a:gd name="connsiteX1487" fmla="*/ 1690214 w 2377881"/>
                  <a:gd name="connsiteY1487" fmla="*/ 373483 h 509406"/>
                  <a:gd name="connsiteX1488" fmla="*/ 1682308 w 2377881"/>
                  <a:gd name="connsiteY1488" fmla="*/ 364530 h 509406"/>
                  <a:gd name="connsiteX1489" fmla="*/ 1902717 w 2377881"/>
                  <a:gd name="connsiteY1489" fmla="*/ 363578 h 509406"/>
                  <a:gd name="connsiteX1490" fmla="*/ 1916909 w 2377881"/>
                  <a:gd name="connsiteY1490" fmla="*/ 367388 h 509406"/>
                  <a:gd name="connsiteX1491" fmla="*/ 1904812 w 2377881"/>
                  <a:gd name="connsiteY1491" fmla="*/ 366150 h 509406"/>
                  <a:gd name="connsiteX1492" fmla="*/ 1896145 w 2377881"/>
                  <a:gd name="connsiteY1492" fmla="*/ 367102 h 509406"/>
                  <a:gd name="connsiteX1493" fmla="*/ 1902717 w 2377881"/>
                  <a:gd name="connsiteY1493" fmla="*/ 363578 h 509406"/>
                  <a:gd name="connsiteX1494" fmla="*/ 1718503 w 2377881"/>
                  <a:gd name="connsiteY1494" fmla="*/ 363292 h 509406"/>
                  <a:gd name="connsiteX1495" fmla="*/ 1720313 w 2377881"/>
                  <a:gd name="connsiteY1495" fmla="*/ 363673 h 509406"/>
                  <a:gd name="connsiteX1496" fmla="*/ 1721551 w 2377881"/>
                  <a:gd name="connsiteY1496" fmla="*/ 367197 h 509406"/>
                  <a:gd name="connsiteX1497" fmla="*/ 1721462 w 2377881"/>
                  <a:gd name="connsiteY1497" fmla="*/ 370503 h 509406"/>
                  <a:gd name="connsiteX1498" fmla="*/ 1713645 w 2377881"/>
                  <a:gd name="connsiteY1498" fmla="*/ 369102 h 509406"/>
                  <a:gd name="connsiteX1499" fmla="*/ 1708502 w 2377881"/>
                  <a:gd name="connsiteY1499" fmla="*/ 369769 h 509406"/>
                  <a:gd name="connsiteX1500" fmla="*/ 1708883 w 2377881"/>
                  <a:gd name="connsiteY1500" fmla="*/ 369388 h 509406"/>
                  <a:gd name="connsiteX1501" fmla="*/ 1710502 w 2377881"/>
                  <a:gd name="connsiteY1501" fmla="*/ 367483 h 509406"/>
                  <a:gd name="connsiteX1502" fmla="*/ 1718503 w 2377881"/>
                  <a:gd name="connsiteY1502" fmla="*/ 363292 h 509406"/>
                  <a:gd name="connsiteX1503" fmla="*/ 1818230 w 2377881"/>
                  <a:gd name="connsiteY1503" fmla="*/ 361863 h 509406"/>
                  <a:gd name="connsiteX1504" fmla="*/ 1817563 w 2377881"/>
                  <a:gd name="connsiteY1504" fmla="*/ 366530 h 509406"/>
                  <a:gd name="connsiteX1505" fmla="*/ 1814896 w 2377881"/>
                  <a:gd name="connsiteY1505" fmla="*/ 365864 h 509406"/>
                  <a:gd name="connsiteX1506" fmla="*/ 1809181 w 2377881"/>
                  <a:gd name="connsiteY1506" fmla="*/ 364244 h 509406"/>
                  <a:gd name="connsiteX1507" fmla="*/ 1818230 w 2377881"/>
                  <a:gd name="connsiteY1507" fmla="*/ 361863 h 509406"/>
                  <a:gd name="connsiteX1508" fmla="*/ 2328865 w 2377881"/>
                  <a:gd name="connsiteY1508" fmla="*/ 359196 h 509406"/>
                  <a:gd name="connsiteX1509" fmla="*/ 2329246 w 2377881"/>
                  <a:gd name="connsiteY1509" fmla="*/ 359291 h 509406"/>
                  <a:gd name="connsiteX1510" fmla="*/ 2333913 w 2377881"/>
                  <a:gd name="connsiteY1510" fmla="*/ 360720 h 509406"/>
                  <a:gd name="connsiteX1511" fmla="*/ 2341915 w 2377881"/>
                  <a:gd name="connsiteY1511" fmla="*/ 365292 h 509406"/>
                  <a:gd name="connsiteX1512" fmla="*/ 2335533 w 2377881"/>
                  <a:gd name="connsiteY1512" fmla="*/ 364911 h 509406"/>
                  <a:gd name="connsiteX1513" fmla="*/ 2331913 w 2377881"/>
                  <a:gd name="connsiteY1513" fmla="*/ 365292 h 509406"/>
                  <a:gd name="connsiteX1514" fmla="*/ 2330866 w 2377881"/>
                  <a:gd name="connsiteY1514" fmla="*/ 365482 h 509406"/>
                  <a:gd name="connsiteX1515" fmla="*/ 2328961 w 2377881"/>
                  <a:gd name="connsiteY1515" fmla="*/ 365768 h 509406"/>
                  <a:gd name="connsiteX1516" fmla="*/ 2325150 w 2377881"/>
                  <a:gd name="connsiteY1516" fmla="*/ 364340 h 509406"/>
                  <a:gd name="connsiteX1517" fmla="*/ 2329056 w 2377881"/>
                  <a:gd name="connsiteY1517" fmla="*/ 361768 h 509406"/>
                  <a:gd name="connsiteX1518" fmla="*/ 2328865 w 2377881"/>
                  <a:gd name="connsiteY1518" fmla="*/ 359196 h 509406"/>
                  <a:gd name="connsiteX1519" fmla="*/ 225554 w 2377881"/>
                  <a:gd name="connsiteY1519" fmla="*/ 358910 h 509406"/>
                  <a:gd name="connsiteX1520" fmla="*/ 219553 w 2377881"/>
                  <a:gd name="connsiteY1520" fmla="*/ 364435 h 509406"/>
                  <a:gd name="connsiteX1521" fmla="*/ 220411 w 2377881"/>
                  <a:gd name="connsiteY1521" fmla="*/ 369578 h 509406"/>
                  <a:gd name="connsiteX1522" fmla="*/ 224221 w 2377881"/>
                  <a:gd name="connsiteY1522" fmla="*/ 365959 h 509406"/>
                  <a:gd name="connsiteX1523" fmla="*/ 227459 w 2377881"/>
                  <a:gd name="connsiteY1523" fmla="*/ 361863 h 509406"/>
                  <a:gd name="connsiteX1524" fmla="*/ 230317 w 2377881"/>
                  <a:gd name="connsiteY1524" fmla="*/ 359005 h 509406"/>
                  <a:gd name="connsiteX1525" fmla="*/ 225935 w 2377881"/>
                  <a:gd name="connsiteY1525" fmla="*/ 358910 h 509406"/>
                  <a:gd name="connsiteX1526" fmla="*/ 1021082 w 2377881"/>
                  <a:gd name="connsiteY1526" fmla="*/ 358720 h 509406"/>
                  <a:gd name="connsiteX1527" fmla="*/ 1014129 w 2377881"/>
                  <a:gd name="connsiteY1527" fmla="*/ 362530 h 509406"/>
                  <a:gd name="connsiteX1528" fmla="*/ 1009462 w 2377881"/>
                  <a:gd name="connsiteY1528" fmla="*/ 361291 h 509406"/>
                  <a:gd name="connsiteX1529" fmla="*/ 1004033 w 2377881"/>
                  <a:gd name="connsiteY1529" fmla="*/ 359482 h 509406"/>
                  <a:gd name="connsiteX1530" fmla="*/ 1000794 w 2377881"/>
                  <a:gd name="connsiteY1530" fmla="*/ 359767 h 509406"/>
                  <a:gd name="connsiteX1531" fmla="*/ 1001270 w 2377881"/>
                  <a:gd name="connsiteY1531" fmla="*/ 363292 h 509406"/>
                  <a:gd name="connsiteX1532" fmla="*/ 1003842 w 2377881"/>
                  <a:gd name="connsiteY1532" fmla="*/ 365387 h 509406"/>
                  <a:gd name="connsiteX1533" fmla="*/ 1008033 w 2377881"/>
                  <a:gd name="connsiteY1533" fmla="*/ 365768 h 509406"/>
                  <a:gd name="connsiteX1534" fmla="*/ 1016891 w 2377881"/>
                  <a:gd name="connsiteY1534" fmla="*/ 370435 h 509406"/>
                  <a:gd name="connsiteX1535" fmla="*/ 1018987 w 2377881"/>
                  <a:gd name="connsiteY1535" fmla="*/ 365387 h 509406"/>
                  <a:gd name="connsiteX1536" fmla="*/ 1016701 w 2377881"/>
                  <a:gd name="connsiteY1536" fmla="*/ 365387 h 509406"/>
                  <a:gd name="connsiteX1537" fmla="*/ 1016415 w 2377881"/>
                  <a:gd name="connsiteY1537" fmla="*/ 365387 h 509406"/>
                  <a:gd name="connsiteX1538" fmla="*/ 1018225 w 2377881"/>
                  <a:gd name="connsiteY1538" fmla="*/ 363577 h 509406"/>
                  <a:gd name="connsiteX1539" fmla="*/ 1021082 w 2377881"/>
                  <a:gd name="connsiteY1539" fmla="*/ 358720 h 509406"/>
                  <a:gd name="connsiteX1540" fmla="*/ 2163416 w 2377881"/>
                  <a:gd name="connsiteY1540" fmla="*/ 357577 h 509406"/>
                  <a:gd name="connsiteX1541" fmla="*/ 2164178 w 2377881"/>
                  <a:gd name="connsiteY1541" fmla="*/ 357768 h 509406"/>
                  <a:gd name="connsiteX1542" fmla="*/ 2169988 w 2377881"/>
                  <a:gd name="connsiteY1542" fmla="*/ 359292 h 509406"/>
                  <a:gd name="connsiteX1543" fmla="*/ 2162844 w 2377881"/>
                  <a:gd name="connsiteY1543" fmla="*/ 365864 h 509406"/>
                  <a:gd name="connsiteX1544" fmla="*/ 2159606 w 2377881"/>
                  <a:gd name="connsiteY1544" fmla="*/ 365578 h 509406"/>
                  <a:gd name="connsiteX1545" fmla="*/ 2157606 w 2377881"/>
                  <a:gd name="connsiteY1545" fmla="*/ 365388 h 509406"/>
                  <a:gd name="connsiteX1546" fmla="*/ 2146938 w 2377881"/>
                  <a:gd name="connsiteY1546" fmla="*/ 366626 h 509406"/>
                  <a:gd name="connsiteX1547" fmla="*/ 2144557 w 2377881"/>
                  <a:gd name="connsiteY1547" fmla="*/ 365578 h 509406"/>
                  <a:gd name="connsiteX1548" fmla="*/ 2142080 w 2377881"/>
                  <a:gd name="connsiteY1548" fmla="*/ 364530 h 509406"/>
                  <a:gd name="connsiteX1549" fmla="*/ 2144080 w 2377881"/>
                  <a:gd name="connsiteY1549" fmla="*/ 358815 h 509406"/>
                  <a:gd name="connsiteX1550" fmla="*/ 2149319 w 2377881"/>
                  <a:gd name="connsiteY1550" fmla="*/ 360054 h 509406"/>
                  <a:gd name="connsiteX1551" fmla="*/ 2153605 w 2377881"/>
                  <a:gd name="connsiteY1551" fmla="*/ 361101 h 509406"/>
                  <a:gd name="connsiteX1552" fmla="*/ 2163416 w 2377881"/>
                  <a:gd name="connsiteY1552" fmla="*/ 357577 h 509406"/>
                  <a:gd name="connsiteX1553" fmla="*/ 1778415 w 2377881"/>
                  <a:gd name="connsiteY1553" fmla="*/ 357006 h 509406"/>
                  <a:gd name="connsiteX1554" fmla="*/ 1782987 w 2377881"/>
                  <a:gd name="connsiteY1554" fmla="*/ 359673 h 509406"/>
                  <a:gd name="connsiteX1555" fmla="*/ 1786035 w 2377881"/>
                  <a:gd name="connsiteY1555" fmla="*/ 367674 h 509406"/>
                  <a:gd name="connsiteX1556" fmla="*/ 1779081 w 2377881"/>
                  <a:gd name="connsiteY1556" fmla="*/ 365388 h 509406"/>
                  <a:gd name="connsiteX1557" fmla="*/ 1778415 w 2377881"/>
                  <a:gd name="connsiteY1557" fmla="*/ 363197 h 509406"/>
                  <a:gd name="connsiteX1558" fmla="*/ 1777748 w 2377881"/>
                  <a:gd name="connsiteY1558" fmla="*/ 361292 h 509406"/>
                  <a:gd name="connsiteX1559" fmla="*/ 1778415 w 2377881"/>
                  <a:gd name="connsiteY1559" fmla="*/ 357006 h 509406"/>
                  <a:gd name="connsiteX1560" fmla="*/ 2203897 w 2377881"/>
                  <a:gd name="connsiteY1560" fmla="*/ 356815 h 509406"/>
                  <a:gd name="connsiteX1561" fmla="*/ 2211803 w 2377881"/>
                  <a:gd name="connsiteY1561" fmla="*/ 361196 h 509406"/>
                  <a:gd name="connsiteX1562" fmla="*/ 2213136 w 2377881"/>
                  <a:gd name="connsiteY1562" fmla="*/ 361006 h 509406"/>
                  <a:gd name="connsiteX1563" fmla="*/ 2214850 w 2377881"/>
                  <a:gd name="connsiteY1563" fmla="*/ 360720 h 509406"/>
                  <a:gd name="connsiteX1564" fmla="*/ 2211707 w 2377881"/>
                  <a:gd name="connsiteY1564" fmla="*/ 364054 h 509406"/>
                  <a:gd name="connsiteX1565" fmla="*/ 2206659 w 2377881"/>
                  <a:gd name="connsiteY1565" fmla="*/ 364530 h 509406"/>
                  <a:gd name="connsiteX1566" fmla="*/ 2203897 w 2377881"/>
                  <a:gd name="connsiteY1566" fmla="*/ 356815 h 509406"/>
                  <a:gd name="connsiteX1567" fmla="*/ 143357 w 2377881"/>
                  <a:gd name="connsiteY1567" fmla="*/ 356379 h 509406"/>
                  <a:gd name="connsiteX1568" fmla="*/ 143830 w 2377881"/>
                  <a:gd name="connsiteY1568" fmla="*/ 356529 h 509406"/>
                  <a:gd name="connsiteX1569" fmla="*/ 143830 w 2377881"/>
                  <a:gd name="connsiteY1569" fmla="*/ 356708 h 509406"/>
                  <a:gd name="connsiteX1570" fmla="*/ 2195229 w 2377881"/>
                  <a:gd name="connsiteY1570" fmla="*/ 356148 h 509406"/>
                  <a:gd name="connsiteX1571" fmla="*/ 2191419 w 2377881"/>
                  <a:gd name="connsiteY1571" fmla="*/ 360053 h 509406"/>
                  <a:gd name="connsiteX1572" fmla="*/ 2188085 w 2377881"/>
                  <a:gd name="connsiteY1572" fmla="*/ 363482 h 509406"/>
                  <a:gd name="connsiteX1573" fmla="*/ 2186847 w 2377881"/>
                  <a:gd name="connsiteY1573" fmla="*/ 365006 h 509406"/>
                  <a:gd name="connsiteX1574" fmla="*/ 2181703 w 2377881"/>
                  <a:gd name="connsiteY1574" fmla="*/ 364625 h 509406"/>
                  <a:gd name="connsiteX1575" fmla="*/ 2180370 w 2377881"/>
                  <a:gd name="connsiteY1575" fmla="*/ 365864 h 509406"/>
                  <a:gd name="connsiteX1576" fmla="*/ 2179513 w 2377881"/>
                  <a:gd name="connsiteY1576" fmla="*/ 366721 h 509406"/>
                  <a:gd name="connsiteX1577" fmla="*/ 2175893 w 2377881"/>
                  <a:gd name="connsiteY1577" fmla="*/ 366340 h 509406"/>
                  <a:gd name="connsiteX1578" fmla="*/ 2177417 w 2377881"/>
                  <a:gd name="connsiteY1578" fmla="*/ 361768 h 509406"/>
                  <a:gd name="connsiteX1579" fmla="*/ 2184370 w 2377881"/>
                  <a:gd name="connsiteY1579" fmla="*/ 358529 h 509406"/>
                  <a:gd name="connsiteX1580" fmla="*/ 2195229 w 2377881"/>
                  <a:gd name="connsiteY1580" fmla="*/ 356148 h 509406"/>
                  <a:gd name="connsiteX1581" fmla="*/ 2366679 w 2377881"/>
                  <a:gd name="connsiteY1581" fmla="*/ 355481 h 509406"/>
                  <a:gd name="connsiteX1582" fmla="*/ 2368775 w 2377881"/>
                  <a:gd name="connsiteY1582" fmla="*/ 358338 h 509406"/>
                  <a:gd name="connsiteX1583" fmla="*/ 2366203 w 2377881"/>
                  <a:gd name="connsiteY1583" fmla="*/ 358910 h 509406"/>
                  <a:gd name="connsiteX1584" fmla="*/ 2361250 w 2377881"/>
                  <a:gd name="connsiteY1584" fmla="*/ 361006 h 509406"/>
                  <a:gd name="connsiteX1585" fmla="*/ 2358678 w 2377881"/>
                  <a:gd name="connsiteY1585" fmla="*/ 365673 h 509406"/>
                  <a:gd name="connsiteX1586" fmla="*/ 2358107 w 2377881"/>
                  <a:gd name="connsiteY1586" fmla="*/ 365482 h 509406"/>
                  <a:gd name="connsiteX1587" fmla="*/ 2354772 w 2377881"/>
                  <a:gd name="connsiteY1587" fmla="*/ 364530 h 509406"/>
                  <a:gd name="connsiteX1588" fmla="*/ 2352487 w 2377881"/>
                  <a:gd name="connsiteY1588" fmla="*/ 363101 h 509406"/>
                  <a:gd name="connsiteX1589" fmla="*/ 2362107 w 2377881"/>
                  <a:gd name="connsiteY1589" fmla="*/ 356148 h 509406"/>
                  <a:gd name="connsiteX1590" fmla="*/ 2365441 w 2377881"/>
                  <a:gd name="connsiteY1590" fmla="*/ 355672 h 509406"/>
                  <a:gd name="connsiteX1591" fmla="*/ 1424847 w 2377881"/>
                  <a:gd name="connsiteY1591" fmla="*/ 355195 h 509406"/>
                  <a:gd name="connsiteX1592" fmla="*/ 1423609 w 2377881"/>
                  <a:gd name="connsiteY1592" fmla="*/ 355386 h 509406"/>
                  <a:gd name="connsiteX1593" fmla="*/ 1420180 w 2377881"/>
                  <a:gd name="connsiteY1593" fmla="*/ 356053 h 509406"/>
                  <a:gd name="connsiteX1594" fmla="*/ 1412274 w 2377881"/>
                  <a:gd name="connsiteY1594" fmla="*/ 360434 h 509406"/>
                  <a:gd name="connsiteX1595" fmla="*/ 1413608 w 2377881"/>
                  <a:gd name="connsiteY1595" fmla="*/ 364911 h 509406"/>
                  <a:gd name="connsiteX1596" fmla="*/ 1416275 w 2377881"/>
                  <a:gd name="connsiteY1596" fmla="*/ 364244 h 509406"/>
                  <a:gd name="connsiteX1597" fmla="*/ 1416370 w 2377881"/>
                  <a:gd name="connsiteY1597" fmla="*/ 363577 h 509406"/>
                  <a:gd name="connsiteX1598" fmla="*/ 1416275 w 2377881"/>
                  <a:gd name="connsiteY1598" fmla="*/ 361482 h 509406"/>
                  <a:gd name="connsiteX1599" fmla="*/ 1425418 w 2377881"/>
                  <a:gd name="connsiteY1599" fmla="*/ 359196 h 509406"/>
                  <a:gd name="connsiteX1600" fmla="*/ 1426466 w 2377881"/>
                  <a:gd name="connsiteY1600" fmla="*/ 358815 h 509406"/>
                  <a:gd name="connsiteX1601" fmla="*/ 1424847 w 2377881"/>
                  <a:gd name="connsiteY1601" fmla="*/ 355195 h 509406"/>
                  <a:gd name="connsiteX1602" fmla="*/ 1137859 w 2377881"/>
                  <a:gd name="connsiteY1602" fmla="*/ 355005 h 509406"/>
                  <a:gd name="connsiteX1603" fmla="*/ 1136811 w 2377881"/>
                  <a:gd name="connsiteY1603" fmla="*/ 359577 h 509406"/>
                  <a:gd name="connsiteX1604" fmla="*/ 1130429 w 2377881"/>
                  <a:gd name="connsiteY1604" fmla="*/ 359386 h 509406"/>
                  <a:gd name="connsiteX1605" fmla="*/ 1130048 w 2377881"/>
                  <a:gd name="connsiteY1605" fmla="*/ 359386 h 509406"/>
                  <a:gd name="connsiteX1606" fmla="*/ 1131572 w 2377881"/>
                  <a:gd name="connsiteY1606" fmla="*/ 363673 h 509406"/>
                  <a:gd name="connsiteX1607" fmla="*/ 1132429 w 2377881"/>
                  <a:gd name="connsiteY1607" fmla="*/ 363387 h 509406"/>
                  <a:gd name="connsiteX1608" fmla="*/ 1136525 w 2377881"/>
                  <a:gd name="connsiteY1608" fmla="*/ 362149 h 509406"/>
                  <a:gd name="connsiteX1609" fmla="*/ 1137859 w 2377881"/>
                  <a:gd name="connsiteY1609" fmla="*/ 355005 h 509406"/>
                  <a:gd name="connsiteX1610" fmla="*/ 98586 w 2377881"/>
                  <a:gd name="connsiteY1610" fmla="*/ 354815 h 509406"/>
                  <a:gd name="connsiteX1611" fmla="*/ 94205 w 2377881"/>
                  <a:gd name="connsiteY1611" fmla="*/ 361196 h 509406"/>
                  <a:gd name="connsiteX1612" fmla="*/ 89347 w 2377881"/>
                  <a:gd name="connsiteY1612" fmla="*/ 356815 h 509406"/>
                  <a:gd name="connsiteX1613" fmla="*/ 98586 w 2377881"/>
                  <a:gd name="connsiteY1613" fmla="*/ 354815 h 509406"/>
                  <a:gd name="connsiteX1614" fmla="*/ 140020 w 2377881"/>
                  <a:gd name="connsiteY1614" fmla="*/ 354052 h 509406"/>
                  <a:gd name="connsiteX1615" fmla="*/ 143357 w 2377881"/>
                  <a:gd name="connsiteY1615" fmla="*/ 356379 h 509406"/>
                  <a:gd name="connsiteX1616" fmla="*/ 141734 w 2377881"/>
                  <a:gd name="connsiteY1616" fmla="*/ 355862 h 509406"/>
                  <a:gd name="connsiteX1617" fmla="*/ 140115 w 2377881"/>
                  <a:gd name="connsiteY1617" fmla="*/ 355767 h 509406"/>
                  <a:gd name="connsiteX1618" fmla="*/ 137067 w 2377881"/>
                  <a:gd name="connsiteY1618" fmla="*/ 354338 h 509406"/>
                  <a:gd name="connsiteX1619" fmla="*/ 137162 w 2377881"/>
                  <a:gd name="connsiteY1619" fmla="*/ 354338 h 509406"/>
                  <a:gd name="connsiteX1620" fmla="*/ 1752221 w 2377881"/>
                  <a:gd name="connsiteY1620" fmla="*/ 353195 h 509406"/>
                  <a:gd name="connsiteX1621" fmla="*/ 1745554 w 2377881"/>
                  <a:gd name="connsiteY1621" fmla="*/ 353767 h 509406"/>
                  <a:gd name="connsiteX1622" fmla="*/ 1742506 w 2377881"/>
                  <a:gd name="connsiteY1622" fmla="*/ 354529 h 509406"/>
                  <a:gd name="connsiteX1623" fmla="*/ 1739458 w 2377881"/>
                  <a:gd name="connsiteY1623" fmla="*/ 361006 h 509406"/>
                  <a:gd name="connsiteX1624" fmla="*/ 1746982 w 2377881"/>
                  <a:gd name="connsiteY1624" fmla="*/ 364816 h 509406"/>
                  <a:gd name="connsiteX1625" fmla="*/ 1754031 w 2377881"/>
                  <a:gd name="connsiteY1625" fmla="*/ 357481 h 509406"/>
                  <a:gd name="connsiteX1626" fmla="*/ 1754888 w 2377881"/>
                  <a:gd name="connsiteY1626" fmla="*/ 358053 h 509406"/>
                  <a:gd name="connsiteX1627" fmla="*/ 1760031 w 2377881"/>
                  <a:gd name="connsiteY1627" fmla="*/ 358339 h 509406"/>
                  <a:gd name="connsiteX1628" fmla="*/ 1757841 w 2377881"/>
                  <a:gd name="connsiteY1628" fmla="*/ 354243 h 509406"/>
                  <a:gd name="connsiteX1629" fmla="*/ 1752221 w 2377881"/>
                  <a:gd name="connsiteY1629" fmla="*/ 353195 h 509406"/>
                  <a:gd name="connsiteX1630" fmla="*/ 744762 w 2377881"/>
                  <a:gd name="connsiteY1630" fmla="*/ 352148 h 509406"/>
                  <a:gd name="connsiteX1631" fmla="*/ 748477 w 2377881"/>
                  <a:gd name="connsiteY1631" fmla="*/ 357577 h 509406"/>
                  <a:gd name="connsiteX1632" fmla="*/ 743619 w 2377881"/>
                  <a:gd name="connsiteY1632" fmla="*/ 357101 h 509406"/>
                  <a:gd name="connsiteX1633" fmla="*/ 739714 w 2377881"/>
                  <a:gd name="connsiteY1633" fmla="*/ 356720 h 509406"/>
                  <a:gd name="connsiteX1634" fmla="*/ 738476 w 2377881"/>
                  <a:gd name="connsiteY1634" fmla="*/ 353767 h 509406"/>
                  <a:gd name="connsiteX1635" fmla="*/ 741428 w 2377881"/>
                  <a:gd name="connsiteY1635" fmla="*/ 353005 h 509406"/>
                  <a:gd name="connsiteX1636" fmla="*/ 1479140 w 2377881"/>
                  <a:gd name="connsiteY1636" fmla="*/ 351862 h 509406"/>
                  <a:gd name="connsiteX1637" fmla="*/ 1477616 w 2377881"/>
                  <a:gd name="connsiteY1637" fmla="*/ 353576 h 509406"/>
                  <a:gd name="connsiteX1638" fmla="*/ 1464757 w 2377881"/>
                  <a:gd name="connsiteY1638" fmla="*/ 357958 h 509406"/>
                  <a:gd name="connsiteX1639" fmla="*/ 1460756 w 2377881"/>
                  <a:gd name="connsiteY1639" fmla="*/ 355100 h 509406"/>
                  <a:gd name="connsiteX1640" fmla="*/ 1458851 w 2377881"/>
                  <a:gd name="connsiteY1640" fmla="*/ 356148 h 509406"/>
                  <a:gd name="connsiteX1641" fmla="*/ 1458851 w 2377881"/>
                  <a:gd name="connsiteY1641" fmla="*/ 358148 h 509406"/>
                  <a:gd name="connsiteX1642" fmla="*/ 1471805 w 2377881"/>
                  <a:gd name="connsiteY1642" fmla="*/ 360148 h 509406"/>
                  <a:gd name="connsiteX1643" fmla="*/ 1475234 w 2377881"/>
                  <a:gd name="connsiteY1643" fmla="*/ 358148 h 509406"/>
                  <a:gd name="connsiteX1644" fmla="*/ 1479140 w 2377881"/>
                  <a:gd name="connsiteY1644" fmla="*/ 351862 h 509406"/>
                  <a:gd name="connsiteX1645" fmla="*/ 790482 w 2377881"/>
                  <a:gd name="connsiteY1645" fmla="*/ 351005 h 509406"/>
                  <a:gd name="connsiteX1646" fmla="*/ 793435 w 2377881"/>
                  <a:gd name="connsiteY1646" fmla="*/ 352053 h 509406"/>
                  <a:gd name="connsiteX1647" fmla="*/ 792673 w 2377881"/>
                  <a:gd name="connsiteY1647" fmla="*/ 354625 h 509406"/>
                  <a:gd name="connsiteX1648" fmla="*/ 788292 w 2377881"/>
                  <a:gd name="connsiteY1648" fmla="*/ 358244 h 509406"/>
                  <a:gd name="connsiteX1649" fmla="*/ 784005 w 2377881"/>
                  <a:gd name="connsiteY1649" fmla="*/ 359197 h 509406"/>
                  <a:gd name="connsiteX1650" fmla="*/ 780576 w 2377881"/>
                  <a:gd name="connsiteY1650" fmla="*/ 358816 h 509406"/>
                  <a:gd name="connsiteX1651" fmla="*/ 786386 w 2377881"/>
                  <a:gd name="connsiteY1651" fmla="*/ 351862 h 509406"/>
                  <a:gd name="connsiteX1652" fmla="*/ 1091472 w 2377881"/>
                  <a:gd name="connsiteY1652" fmla="*/ 351004 h 509406"/>
                  <a:gd name="connsiteX1653" fmla="*/ 1092520 w 2377881"/>
                  <a:gd name="connsiteY1653" fmla="*/ 359863 h 509406"/>
                  <a:gd name="connsiteX1654" fmla="*/ 1095473 w 2377881"/>
                  <a:gd name="connsiteY1654" fmla="*/ 360339 h 509406"/>
                  <a:gd name="connsiteX1655" fmla="*/ 1098997 w 2377881"/>
                  <a:gd name="connsiteY1655" fmla="*/ 360815 h 509406"/>
                  <a:gd name="connsiteX1656" fmla="*/ 1106236 w 2377881"/>
                  <a:gd name="connsiteY1656" fmla="*/ 362625 h 509406"/>
                  <a:gd name="connsiteX1657" fmla="*/ 1108617 w 2377881"/>
                  <a:gd name="connsiteY1657" fmla="*/ 361291 h 509406"/>
                  <a:gd name="connsiteX1658" fmla="*/ 1110046 w 2377881"/>
                  <a:gd name="connsiteY1658" fmla="*/ 355576 h 509406"/>
                  <a:gd name="connsiteX1659" fmla="*/ 1098806 w 2377881"/>
                  <a:gd name="connsiteY1659" fmla="*/ 353386 h 509406"/>
                  <a:gd name="connsiteX1660" fmla="*/ 1095092 w 2377881"/>
                  <a:gd name="connsiteY1660" fmla="*/ 353862 h 509406"/>
                  <a:gd name="connsiteX1661" fmla="*/ 1345694 w 2377881"/>
                  <a:gd name="connsiteY1661" fmla="*/ 347004 h 509406"/>
                  <a:gd name="connsiteX1662" fmla="*/ 1337693 w 2377881"/>
                  <a:gd name="connsiteY1662" fmla="*/ 350242 h 509406"/>
                  <a:gd name="connsiteX1663" fmla="*/ 1337408 w 2377881"/>
                  <a:gd name="connsiteY1663" fmla="*/ 350338 h 509406"/>
                  <a:gd name="connsiteX1664" fmla="*/ 1341979 w 2377881"/>
                  <a:gd name="connsiteY1664" fmla="*/ 351100 h 509406"/>
                  <a:gd name="connsiteX1665" fmla="*/ 1344075 w 2377881"/>
                  <a:gd name="connsiteY1665" fmla="*/ 350909 h 509406"/>
                  <a:gd name="connsiteX1666" fmla="*/ 1346075 w 2377881"/>
                  <a:gd name="connsiteY1666" fmla="*/ 350719 h 509406"/>
                  <a:gd name="connsiteX1667" fmla="*/ 1349790 w 2377881"/>
                  <a:gd name="connsiteY1667" fmla="*/ 352147 h 509406"/>
                  <a:gd name="connsiteX1668" fmla="*/ 1353219 w 2377881"/>
                  <a:gd name="connsiteY1668" fmla="*/ 354624 h 509406"/>
                  <a:gd name="connsiteX1669" fmla="*/ 1349504 w 2377881"/>
                  <a:gd name="connsiteY1669" fmla="*/ 348433 h 509406"/>
                  <a:gd name="connsiteX1670" fmla="*/ 1650875 w 2377881"/>
                  <a:gd name="connsiteY1670" fmla="*/ 346051 h 509406"/>
                  <a:gd name="connsiteX1671" fmla="*/ 1636969 w 2377881"/>
                  <a:gd name="connsiteY1671" fmla="*/ 349861 h 509406"/>
                  <a:gd name="connsiteX1672" fmla="*/ 1638969 w 2377881"/>
                  <a:gd name="connsiteY1672" fmla="*/ 350909 h 509406"/>
                  <a:gd name="connsiteX1673" fmla="*/ 1654304 w 2377881"/>
                  <a:gd name="connsiteY1673" fmla="*/ 351195 h 509406"/>
                  <a:gd name="connsiteX1674" fmla="*/ 1655066 w 2377881"/>
                  <a:gd name="connsiteY1674" fmla="*/ 347575 h 509406"/>
                  <a:gd name="connsiteX1675" fmla="*/ 1650875 w 2377881"/>
                  <a:gd name="connsiteY1675" fmla="*/ 346051 h 509406"/>
                  <a:gd name="connsiteX1676" fmla="*/ 1020403 w 2377881"/>
                  <a:gd name="connsiteY1676" fmla="*/ 345629 h 509406"/>
                  <a:gd name="connsiteX1677" fmla="*/ 1019844 w 2377881"/>
                  <a:gd name="connsiteY1677" fmla="*/ 346242 h 509406"/>
                  <a:gd name="connsiteX1678" fmla="*/ 1018225 w 2377881"/>
                  <a:gd name="connsiteY1678" fmla="*/ 347480 h 509406"/>
                  <a:gd name="connsiteX1679" fmla="*/ 1015367 w 2377881"/>
                  <a:gd name="connsiteY1679" fmla="*/ 349766 h 509406"/>
                  <a:gd name="connsiteX1680" fmla="*/ 1004985 w 2377881"/>
                  <a:gd name="connsiteY1680" fmla="*/ 345766 h 509406"/>
                  <a:gd name="connsiteX1681" fmla="*/ 1238252 w 2377881"/>
                  <a:gd name="connsiteY1681" fmla="*/ 344623 h 509406"/>
                  <a:gd name="connsiteX1682" fmla="*/ 1230823 w 2377881"/>
                  <a:gd name="connsiteY1682" fmla="*/ 348814 h 509406"/>
                  <a:gd name="connsiteX1683" fmla="*/ 1227870 w 2377881"/>
                  <a:gd name="connsiteY1683" fmla="*/ 348528 h 509406"/>
                  <a:gd name="connsiteX1684" fmla="*/ 1223965 w 2377881"/>
                  <a:gd name="connsiteY1684" fmla="*/ 348147 h 509406"/>
                  <a:gd name="connsiteX1685" fmla="*/ 1218535 w 2377881"/>
                  <a:gd name="connsiteY1685" fmla="*/ 355481 h 509406"/>
                  <a:gd name="connsiteX1686" fmla="*/ 1223203 w 2377881"/>
                  <a:gd name="connsiteY1686" fmla="*/ 357386 h 509406"/>
                  <a:gd name="connsiteX1687" fmla="*/ 1229299 w 2377881"/>
                  <a:gd name="connsiteY1687" fmla="*/ 360053 h 509406"/>
                  <a:gd name="connsiteX1688" fmla="*/ 1234061 w 2377881"/>
                  <a:gd name="connsiteY1688" fmla="*/ 363387 h 509406"/>
                  <a:gd name="connsiteX1689" fmla="*/ 1235776 w 2377881"/>
                  <a:gd name="connsiteY1689" fmla="*/ 363482 h 509406"/>
                  <a:gd name="connsiteX1690" fmla="*/ 1237109 w 2377881"/>
                  <a:gd name="connsiteY1690" fmla="*/ 363577 h 509406"/>
                  <a:gd name="connsiteX1691" fmla="*/ 1235204 w 2377881"/>
                  <a:gd name="connsiteY1691" fmla="*/ 359291 h 509406"/>
                  <a:gd name="connsiteX1692" fmla="*/ 1232823 w 2377881"/>
                  <a:gd name="connsiteY1692" fmla="*/ 356719 h 509406"/>
                  <a:gd name="connsiteX1693" fmla="*/ 1232537 w 2377881"/>
                  <a:gd name="connsiteY1693" fmla="*/ 356434 h 509406"/>
                  <a:gd name="connsiteX1694" fmla="*/ 1235109 w 2377881"/>
                  <a:gd name="connsiteY1694" fmla="*/ 355386 h 509406"/>
                  <a:gd name="connsiteX1695" fmla="*/ 1239776 w 2377881"/>
                  <a:gd name="connsiteY1695" fmla="*/ 354433 h 509406"/>
                  <a:gd name="connsiteX1696" fmla="*/ 1240919 w 2377881"/>
                  <a:gd name="connsiteY1696" fmla="*/ 346337 h 509406"/>
                  <a:gd name="connsiteX1697" fmla="*/ 1239109 w 2377881"/>
                  <a:gd name="connsiteY1697" fmla="*/ 345194 h 509406"/>
                  <a:gd name="connsiteX1698" fmla="*/ 1947988 w 2377881"/>
                  <a:gd name="connsiteY1698" fmla="*/ 341213 h 509406"/>
                  <a:gd name="connsiteX1699" fmla="*/ 1952437 w 2377881"/>
                  <a:gd name="connsiteY1699" fmla="*/ 341860 h 509406"/>
                  <a:gd name="connsiteX1700" fmla="*/ 1947960 w 2377881"/>
                  <a:gd name="connsiteY1700" fmla="*/ 341384 h 509406"/>
                  <a:gd name="connsiteX1701" fmla="*/ 364429 w 2377881"/>
                  <a:gd name="connsiteY1701" fmla="*/ 340527 h 509406"/>
                  <a:gd name="connsiteX1702" fmla="*/ 361190 w 2377881"/>
                  <a:gd name="connsiteY1702" fmla="*/ 341289 h 509406"/>
                  <a:gd name="connsiteX1703" fmla="*/ 360524 w 2377881"/>
                  <a:gd name="connsiteY1703" fmla="*/ 341956 h 509406"/>
                  <a:gd name="connsiteX1704" fmla="*/ 358142 w 2377881"/>
                  <a:gd name="connsiteY1704" fmla="*/ 348337 h 509406"/>
                  <a:gd name="connsiteX1705" fmla="*/ 352332 w 2377881"/>
                  <a:gd name="connsiteY1705" fmla="*/ 347385 h 509406"/>
                  <a:gd name="connsiteX1706" fmla="*/ 349951 w 2377881"/>
                  <a:gd name="connsiteY1706" fmla="*/ 347004 h 509406"/>
                  <a:gd name="connsiteX1707" fmla="*/ 349570 w 2377881"/>
                  <a:gd name="connsiteY1707" fmla="*/ 348718 h 509406"/>
                  <a:gd name="connsiteX1708" fmla="*/ 358904 w 2377881"/>
                  <a:gd name="connsiteY1708" fmla="*/ 352433 h 509406"/>
                  <a:gd name="connsiteX1709" fmla="*/ 363191 w 2377881"/>
                  <a:gd name="connsiteY1709" fmla="*/ 347861 h 509406"/>
                  <a:gd name="connsiteX1710" fmla="*/ 364905 w 2377881"/>
                  <a:gd name="connsiteY1710" fmla="*/ 340527 h 509406"/>
                  <a:gd name="connsiteX1711" fmla="*/ 1100330 w 2377881"/>
                  <a:gd name="connsiteY1711" fmla="*/ 339574 h 509406"/>
                  <a:gd name="connsiteX1712" fmla="*/ 1100330 w 2377881"/>
                  <a:gd name="connsiteY1712" fmla="*/ 339578 h 509406"/>
                  <a:gd name="connsiteX1713" fmla="*/ 1089567 w 2377881"/>
                  <a:gd name="connsiteY1713" fmla="*/ 340051 h 509406"/>
                  <a:gd name="connsiteX1714" fmla="*/ 1084995 w 2377881"/>
                  <a:gd name="connsiteY1714" fmla="*/ 342241 h 509406"/>
                  <a:gd name="connsiteX1715" fmla="*/ 1096616 w 2377881"/>
                  <a:gd name="connsiteY1715" fmla="*/ 346623 h 509406"/>
                  <a:gd name="connsiteX1716" fmla="*/ 1097663 w 2377881"/>
                  <a:gd name="connsiteY1716" fmla="*/ 346813 h 509406"/>
                  <a:gd name="connsiteX1717" fmla="*/ 1100330 w 2377881"/>
                  <a:gd name="connsiteY1717" fmla="*/ 342527 h 509406"/>
                  <a:gd name="connsiteX1718" fmla="*/ 1100330 w 2377881"/>
                  <a:gd name="connsiteY1718" fmla="*/ 340813 h 509406"/>
                  <a:gd name="connsiteX1719" fmla="*/ 1100330 w 2377881"/>
                  <a:gd name="connsiteY1719" fmla="*/ 339578 h 509406"/>
                  <a:gd name="connsiteX1720" fmla="*/ 1100426 w 2377881"/>
                  <a:gd name="connsiteY1720" fmla="*/ 339574 h 509406"/>
                  <a:gd name="connsiteX1721" fmla="*/ 1401225 w 2377881"/>
                  <a:gd name="connsiteY1721" fmla="*/ 339384 h 509406"/>
                  <a:gd name="connsiteX1722" fmla="*/ 1413322 w 2377881"/>
                  <a:gd name="connsiteY1722" fmla="*/ 348242 h 509406"/>
                  <a:gd name="connsiteX1723" fmla="*/ 1418370 w 2377881"/>
                  <a:gd name="connsiteY1723" fmla="*/ 346147 h 509406"/>
                  <a:gd name="connsiteX1724" fmla="*/ 1423704 w 2377881"/>
                  <a:gd name="connsiteY1724" fmla="*/ 344051 h 509406"/>
                  <a:gd name="connsiteX1725" fmla="*/ 1428752 w 2377881"/>
                  <a:gd name="connsiteY1725" fmla="*/ 346432 h 509406"/>
                  <a:gd name="connsiteX1726" fmla="*/ 1423990 w 2377881"/>
                  <a:gd name="connsiteY1726" fmla="*/ 340908 h 509406"/>
                  <a:gd name="connsiteX1727" fmla="*/ 1415417 w 2377881"/>
                  <a:gd name="connsiteY1727" fmla="*/ 340527 h 509406"/>
                  <a:gd name="connsiteX1728" fmla="*/ 1413322 w 2377881"/>
                  <a:gd name="connsiteY1728" fmla="*/ 340432 h 509406"/>
                  <a:gd name="connsiteX1729" fmla="*/ 1407226 w 2377881"/>
                  <a:gd name="connsiteY1729" fmla="*/ 341289 h 509406"/>
                  <a:gd name="connsiteX1730" fmla="*/ 1074994 w 2377881"/>
                  <a:gd name="connsiteY1730" fmla="*/ 338812 h 509406"/>
                  <a:gd name="connsiteX1731" fmla="*/ 1073089 w 2377881"/>
                  <a:gd name="connsiteY1731" fmla="*/ 344146 h 509406"/>
                  <a:gd name="connsiteX1732" fmla="*/ 1074899 w 2377881"/>
                  <a:gd name="connsiteY1732" fmla="*/ 345480 h 509406"/>
                  <a:gd name="connsiteX1733" fmla="*/ 1076518 w 2377881"/>
                  <a:gd name="connsiteY1733" fmla="*/ 346623 h 509406"/>
                  <a:gd name="connsiteX1734" fmla="*/ 1082042 w 2377881"/>
                  <a:gd name="connsiteY1734" fmla="*/ 343765 h 509406"/>
                  <a:gd name="connsiteX1735" fmla="*/ 1074994 w 2377881"/>
                  <a:gd name="connsiteY1735" fmla="*/ 338812 h 509406"/>
                  <a:gd name="connsiteX1736" fmla="*/ 1502952 w 2377881"/>
                  <a:gd name="connsiteY1736" fmla="*/ 338717 h 509406"/>
                  <a:gd name="connsiteX1737" fmla="*/ 1505143 w 2377881"/>
                  <a:gd name="connsiteY1737" fmla="*/ 346051 h 509406"/>
                  <a:gd name="connsiteX1738" fmla="*/ 1508667 w 2377881"/>
                  <a:gd name="connsiteY1738" fmla="*/ 348147 h 509406"/>
                  <a:gd name="connsiteX1739" fmla="*/ 1517620 w 2377881"/>
                  <a:gd name="connsiteY1739" fmla="*/ 347671 h 509406"/>
                  <a:gd name="connsiteX1740" fmla="*/ 1512763 w 2377881"/>
                  <a:gd name="connsiteY1740" fmla="*/ 343670 h 509406"/>
                  <a:gd name="connsiteX1741" fmla="*/ 1511620 w 2377881"/>
                  <a:gd name="connsiteY1741" fmla="*/ 342622 h 509406"/>
                  <a:gd name="connsiteX1742" fmla="*/ 1508572 w 2377881"/>
                  <a:gd name="connsiteY1742" fmla="*/ 340813 h 509406"/>
                  <a:gd name="connsiteX1743" fmla="*/ 1502952 w 2377881"/>
                  <a:gd name="connsiteY1743" fmla="*/ 338717 h 509406"/>
                  <a:gd name="connsiteX1744" fmla="*/ 938786 w 2377881"/>
                  <a:gd name="connsiteY1744" fmla="*/ 338622 h 509406"/>
                  <a:gd name="connsiteX1745" fmla="*/ 937929 w 2377881"/>
                  <a:gd name="connsiteY1745" fmla="*/ 339384 h 509406"/>
                  <a:gd name="connsiteX1746" fmla="*/ 937167 w 2377881"/>
                  <a:gd name="connsiteY1746" fmla="*/ 339955 h 509406"/>
                  <a:gd name="connsiteX1747" fmla="*/ 929166 w 2377881"/>
                  <a:gd name="connsiteY1747" fmla="*/ 339574 h 509406"/>
                  <a:gd name="connsiteX1748" fmla="*/ 917926 w 2377881"/>
                  <a:gd name="connsiteY1748" fmla="*/ 341194 h 509406"/>
                  <a:gd name="connsiteX1749" fmla="*/ 912211 w 2377881"/>
                  <a:gd name="connsiteY1749" fmla="*/ 340908 h 509406"/>
                  <a:gd name="connsiteX1750" fmla="*/ 911354 w 2377881"/>
                  <a:gd name="connsiteY1750" fmla="*/ 344051 h 509406"/>
                  <a:gd name="connsiteX1751" fmla="*/ 912497 w 2377881"/>
                  <a:gd name="connsiteY1751" fmla="*/ 344337 h 509406"/>
                  <a:gd name="connsiteX1752" fmla="*/ 914021 w 2377881"/>
                  <a:gd name="connsiteY1752" fmla="*/ 344813 h 509406"/>
                  <a:gd name="connsiteX1753" fmla="*/ 924308 w 2377881"/>
                  <a:gd name="connsiteY1753" fmla="*/ 343765 h 509406"/>
                  <a:gd name="connsiteX1754" fmla="*/ 927642 w 2377881"/>
                  <a:gd name="connsiteY1754" fmla="*/ 343384 h 509406"/>
                  <a:gd name="connsiteX1755" fmla="*/ 931738 w 2377881"/>
                  <a:gd name="connsiteY1755" fmla="*/ 343099 h 509406"/>
                  <a:gd name="connsiteX1756" fmla="*/ 940310 w 2377881"/>
                  <a:gd name="connsiteY1756" fmla="*/ 339860 h 509406"/>
                  <a:gd name="connsiteX1757" fmla="*/ 938786 w 2377881"/>
                  <a:gd name="connsiteY1757" fmla="*/ 338622 h 509406"/>
                  <a:gd name="connsiteX1758" fmla="*/ 904306 w 2377881"/>
                  <a:gd name="connsiteY1758" fmla="*/ 338431 h 509406"/>
                  <a:gd name="connsiteX1759" fmla="*/ 902496 w 2377881"/>
                  <a:gd name="connsiteY1759" fmla="*/ 339670 h 509406"/>
                  <a:gd name="connsiteX1760" fmla="*/ 902020 w 2377881"/>
                  <a:gd name="connsiteY1760" fmla="*/ 344908 h 509406"/>
                  <a:gd name="connsiteX1761" fmla="*/ 900686 w 2377881"/>
                  <a:gd name="connsiteY1761" fmla="*/ 346813 h 509406"/>
                  <a:gd name="connsiteX1762" fmla="*/ 899448 w 2377881"/>
                  <a:gd name="connsiteY1762" fmla="*/ 348718 h 509406"/>
                  <a:gd name="connsiteX1763" fmla="*/ 896758 w 2377881"/>
                  <a:gd name="connsiteY1763" fmla="*/ 351226 h 509406"/>
                  <a:gd name="connsiteX1764" fmla="*/ 896329 w 2377881"/>
                  <a:gd name="connsiteY1764" fmla="*/ 351207 h 509406"/>
                  <a:gd name="connsiteX1765" fmla="*/ 895542 w 2377881"/>
                  <a:gd name="connsiteY1765" fmla="*/ 350840 h 509406"/>
                  <a:gd name="connsiteX1766" fmla="*/ 896043 w 2377881"/>
                  <a:gd name="connsiteY1766" fmla="*/ 346039 h 509406"/>
                  <a:gd name="connsiteX1767" fmla="*/ 892304 w 2377881"/>
                  <a:gd name="connsiteY1767" fmla="*/ 340622 h 509406"/>
                  <a:gd name="connsiteX1768" fmla="*/ 888875 w 2377881"/>
                  <a:gd name="connsiteY1768" fmla="*/ 340527 h 509406"/>
                  <a:gd name="connsiteX1769" fmla="*/ 877159 w 2377881"/>
                  <a:gd name="connsiteY1769" fmla="*/ 342337 h 509406"/>
                  <a:gd name="connsiteX1770" fmla="*/ 868682 w 2377881"/>
                  <a:gd name="connsiteY1770" fmla="*/ 341575 h 509406"/>
                  <a:gd name="connsiteX1771" fmla="*/ 867730 w 2377881"/>
                  <a:gd name="connsiteY1771" fmla="*/ 341479 h 509406"/>
                  <a:gd name="connsiteX1772" fmla="*/ 863062 w 2377881"/>
                  <a:gd name="connsiteY1772" fmla="*/ 341765 h 509406"/>
                  <a:gd name="connsiteX1773" fmla="*/ 859348 w 2377881"/>
                  <a:gd name="connsiteY1773" fmla="*/ 346337 h 509406"/>
                  <a:gd name="connsiteX1774" fmla="*/ 857824 w 2377881"/>
                  <a:gd name="connsiteY1774" fmla="*/ 351862 h 509406"/>
                  <a:gd name="connsiteX1775" fmla="*/ 850585 w 2377881"/>
                  <a:gd name="connsiteY1775" fmla="*/ 351385 h 509406"/>
                  <a:gd name="connsiteX1776" fmla="*/ 847251 w 2377881"/>
                  <a:gd name="connsiteY1776" fmla="*/ 350814 h 509406"/>
                  <a:gd name="connsiteX1777" fmla="*/ 845346 w 2377881"/>
                  <a:gd name="connsiteY1777" fmla="*/ 348814 h 509406"/>
                  <a:gd name="connsiteX1778" fmla="*/ 847251 w 2377881"/>
                  <a:gd name="connsiteY1778" fmla="*/ 346813 h 509406"/>
                  <a:gd name="connsiteX1779" fmla="*/ 849061 w 2377881"/>
                  <a:gd name="connsiteY1779" fmla="*/ 346337 h 509406"/>
                  <a:gd name="connsiteX1780" fmla="*/ 846965 w 2377881"/>
                  <a:gd name="connsiteY1780" fmla="*/ 340813 h 509406"/>
                  <a:gd name="connsiteX1781" fmla="*/ 843441 w 2377881"/>
                  <a:gd name="connsiteY1781" fmla="*/ 343289 h 509406"/>
                  <a:gd name="connsiteX1782" fmla="*/ 840202 w 2377881"/>
                  <a:gd name="connsiteY1782" fmla="*/ 350433 h 509406"/>
                  <a:gd name="connsiteX1783" fmla="*/ 845060 w 2377881"/>
                  <a:gd name="connsiteY1783" fmla="*/ 353767 h 509406"/>
                  <a:gd name="connsiteX1784" fmla="*/ 854014 w 2377881"/>
                  <a:gd name="connsiteY1784" fmla="*/ 355481 h 509406"/>
                  <a:gd name="connsiteX1785" fmla="*/ 854109 w 2377881"/>
                  <a:gd name="connsiteY1785" fmla="*/ 355386 h 509406"/>
                  <a:gd name="connsiteX1786" fmla="*/ 859157 w 2377881"/>
                  <a:gd name="connsiteY1786" fmla="*/ 357386 h 509406"/>
                  <a:gd name="connsiteX1787" fmla="*/ 863348 w 2377881"/>
                  <a:gd name="connsiteY1787" fmla="*/ 353386 h 509406"/>
                  <a:gd name="connsiteX1788" fmla="*/ 867730 w 2377881"/>
                  <a:gd name="connsiteY1788" fmla="*/ 349766 h 509406"/>
                  <a:gd name="connsiteX1789" fmla="*/ 877921 w 2377881"/>
                  <a:gd name="connsiteY1789" fmla="*/ 351290 h 509406"/>
                  <a:gd name="connsiteX1790" fmla="*/ 879636 w 2377881"/>
                  <a:gd name="connsiteY1790" fmla="*/ 351100 h 509406"/>
                  <a:gd name="connsiteX1791" fmla="*/ 885827 w 2377881"/>
                  <a:gd name="connsiteY1791" fmla="*/ 352433 h 509406"/>
                  <a:gd name="connsiteX1792" fmla="*/ 882779 w 2377881"/>
                  <a:gd name="connsiteY1792" fmla="*/ 346718 h 509406"/>
                  <a:gd name="connsiteX1793" fmla="*/ 882398 w 2377881"/>
                  <a:gd name="connsiteY1793" fmla="*/ 346242 h 509406"/>
                  <a:gd name="connsiteX1794" fmla="*/ 887923 w 2377881"/>
                  <a:gd name="connsiteY1794" fmla="*/ 347290 h 509406"/>
                  <a:gd name="connsiteX1795" fmla="*/ 895542 w 2377881"/>
                  <a:gd name="connsiteY1795" fmla="*/ 350840 h 509406"/>
                  <a:gd name="connsiteX1796" fmla="*/ 895366 w 2377881"/>
                  <a:gd name="connsiteY1796" fmla="*/ 352523 h 509406"/>
                  <a:gd name="connsiteX1797" fmla="*/ 895257 w 2377881"/>
                  <a:gd name="connsiteY1797" fmla="*/ 352624 h 509406"/>
                  <a:gd name="connsiteX1798" fmla="*/ 894400 w 2377881"/>
                  <a:gd name="connsiteY1798" fmla="*/ 351957 h 509406"/>
                  <a:gd name="connsiteX1799" fmla="*/ 889256 w 2377881"/>
                  <a:gd name="connsiteY1799" fmla="*/ 351957 h 509406"/>
                  <a:gd name="connsiteX1800" fmla="*/ 892400 w 2377881"/>
                  <a:gd name="connsiteY1800" fmla="*/ 355100 h 509406"/>
                  <a:gd name="connsiteX1801" fmla="*/ 895067 w 2377881"/>
                  <a:gd name="connsiteY1801" fmla="*/ 355386 h 509406"/>
                  <a:gd name="connsiteX1802" fmla="*/ 895366 w 2377881"/>
                  <a:gd name="connsiteY1802" fmla="*/ 352523 h 509406"/>
                  <a:gd name="connsiteX1803" fmla="*/ 896758 w 2377881"/>
                  <a:gd name="connsiteY1803" fmla="*/ 351226 h 509406"/>
                  <a:gd name="connsiteX1804" fmla="*/ 902591 w 2377881"/>
                  <a:gd name="connsiteY1804" fmla="*/ 351481 h 509406"/>
                  <a:gd name="connsiteX1805" fmla="*/ 903163 w 2377881"/>
                  <a:gd name="connsiteY1805" fmla="*/ 348909 h 509406"/>
                  <a:gd name="connsiteX1806" fmla="*/ 907163 w 2377881"/>
                  <a:gd name="connsiteY1806" fmla="*/ 339670 h 509406"/>
                  <a:gd name="connsiteX1807" fmla="*/ 904306 w 2377881"/>
                  <a:gd name="connsiteY1807" fmla="*/ 338431 h 509406"/>
                  <a:gd name="connsiteX1808" fmla="*/ 292325 w 2377881"/>
                  <a:gd name="connsiteY1808" fmla="*/ 338431 h 509406"/>
                  <a:gd name="connsiteX1809" fmla="*/ 288324 w 2377881"/>
                  <a:gd name="connsiteY1809" fmla="*/ 341003 h 509406"/>
                  <a:gd name="connsiteX1810" fmla="*/ 284514 w 2377881"/>
                  <a:gd name="connsiteY1810" fmla="*/ 342432 h 509406"/>
                  <a:gd name="connsiteX1811" fmla="*/ 278037 w 2377881"/>
                  <a:gd name="connsiteY1811" fmla="*/ 341289 h 509406"/>
                  <a:gd name="connsiteX1812" fmla="*/ 282514 w 2377881"/>
                  <a:gd name="connsiteY1812" fmla="*/ 347480 h 509406"/>
                  <a:gd name="connsiteX1813" fmla="*/ 285466 w 2377881"/>
                  <a:gd name="connsiteY1813" fmla="*/ 346718 h 509406"/>
                  <a:gd name="connsiteX1814" fmla="*/ 290896 w 2377881"/>
                  <a:gd name="connsiteY1814" fmla="*/ 344718 h 509406"/>
                  <a:gd name="connsiteX1815" fmla="*/ 293563 w 2377881"/>
                  <a:gd name="connsiteY1815" fmla="*/ 341003 h 509406"/>
                  <a:gd name="connsiteX1816" fmla="*/ 292325 w 2377881"/>
                  <a:gd name="connsiteY1816" fmla="*/ 338431 h 509406"/>
                  <a:gd name="connsiteX1817" fmla="*/ 1450565 w 2377881"/>
                  <a:gd name="connsiteY1817" fmla="*/ 336622 h 509406"/>
                  <a:gd name="connsiteX1818" fmla="*/ 1445516 w 2377881"/>
                  <a:gd name="connsiteY1818" fmla="*/ 339193 h 509406"/>
                  <a:gd name="connsiteX1819" fmla="*/ 1438849 w 2377881"/>
                  <a:gd name="connsiteY1819" fmla="*/ 338241 h 509406"/>
                  <a:gd name="connsiteX1820" fmla="*/ 1433705 w 2377881"/>
                  <a:gd name="connsiteY1820" fmla="*/ 343289 h 509406"/>
                  <a:gd name="connsiteX1821" fmla="*/ 1436563 w 2377881"/>
                  <a:gd name="connsiteY1821" fmla="*/ 343956 h 509406"/>
                  <a:gd name="connsiteX1822" fmla="*/ 1441992 w 2377881"/>
                  <a:gd name="connsiteY1822" fmla="*/ 344623 h 509406"/>
                  <a:gd name="connsiteX1823" fmla="*/ 1444659 w 2377881"/>
                  <a:gd name="connsiteY1823" fmla="*/ 348718 h 509406"/>
                  <a:gd name="connsiteX1824" fmla="*/ 1446659 w 2377881"/>
                  <a:gd name="connsiteY1824" fmla="*/ 348718 h 509406"/>
                  <a:gd name="connsiteX1825" fmla="*/ 1447231 w 2377881"/>
                  <a:gd name="connsiteY1825" fmla="*/ 348718 h 509406"/>
                  <a:gd name="connsiteX1826" fmla="*/ 1454279 w 2377881"/>
                  <a:gd name="connsiteY1826" fmla="*/ 340336 h 509406"/>
                  <a:gd name="connsiteX1827" fmla="*/ 1458184 w 2377881"/>
                  <a:gd name="connsiteY1827" fmla="*/ 341003 h 509406"/>
                  <a:gd name="connsiteX1828" fmla="*/ 1458756 w 2377881"/>
                  <a:gd name="connsiteY1828" fmla="*/ 341384 h 509406"/>
                  <a:gd name="connsiteX1829" fmla="*/ 1462947 w 2377881"/>
                  <a:gd name="connsiteY1829" fmla="*/ 343861 h 509406"/>
                  <a:gd name="connsiteX1830" fmla="*/ 1474758 w 2377881"/>
                  <a:gd name="connsiteY1830" fmla="*/ 336812 h 509406"/>
                  <a:gd name="connsiteX1831" fmla="*/ 1465138 w 2377881"/>
                  <a:gd name="connsiteY1831" fmla="*/ 337955 h 509406"/>
                  <a:gd name="connsiteX1832" fmla="*/ 1457042 w 2377881"/>
                  <a:gd name="connsiteY1832" fmla="*/ 336812 h 509406"/>
                  <a:gd name="connsiteX1833" fmla="*/ 1450565 w 2377881"/>
                  <a:gd name="connsiteY1833" fmla="*/ 336622 h 509406"/>
                  <a:gd name="connsiteX1834" fmla="*/ 1131668 w 2377881"/>
                  <a:gd name="connsiteY1834" fmla="*/ 336145 h 509406"/>
                  <a:gd name="connsiteX1835" fmla="*/ 1122809 w 2377881"/>
                  <a:gd name="connsiteY1835" fmla="*/ 338431 h 509406"/>
                  <a:gd name="connsiteX1836" fmla="*/ 1118047 w 2377881"/>
                  <a:gd name="connsiteY1836" fmla="*/ 336431 h 509406"/>
                  <a:gd name="connsiteX1837" fmla="*/ 1108045 w 2377881"/>
                  <a:gd name="connsiteY1837" fmla="*/ 336241 h 509406"/>
                  <a:gd name="connsiteX1838" fmla="*/ 1107379 w 2377881"/>
                  <a:gd name="connsiteY1838" fmla="*/ 336241 h 509406"/>
                  <a:gd name="connsiteX1839" fmla="*/ 1105855 w 2377881"/>
                  <a:gd name="connsiteY1839" fmla="*/ 339670 h 509406"/>
                  <a:gd name="connsiteX1840" fmla="*/ 1123667 w 2377881"/>
                  <a:gd name="connsiteY1840" fmla="*/ 341384 h 509406"/>
                  <a:gd name="connsiteX1841" fmla="*/ 1129572 w 2377881"/>
                  <a:gd name="connsiteY1841" fmla="*/ 340813 h 509406"/>
                  <a:gd name="connsiteX1842" fmla="*/ 1131668 w 2377881"/>
                  <a:gd name="connsiteY1842" fmla="*/ 336145 h 509406"/>
                  <a:gd name="connsiteX1843" fmla="*/ 1149289 w 2377881"/>
                  <a:gd name="connsiteY1843" fmla="*/ 335860 h 509406"/>
                  <a:gd name="connsiteX1844" fmla="*/ 1145669 w 2377881"/>
                  <a:gd name="connsiteY1844" fmla="*/ 336336 h 509406"/>
                  <a:gd name="connsiteX1845" fmla="*/ 1142526 w 2377881"/>
                  <a:gd name="connsiteY1845" fmla="*/ 336717 h 509406"/>
                  <a:gd name="connsiteX1846" fmla="*/ 1144050 w 2377881"/>
                  <a:gd name="connsiteY1846" fmla="*/ 343956 h 509406"/>
                  <a:gd name="connsiteX1847" fmla="*/ 1152146 w 2377881"/>
                  <a:gd name="connsiteY1847" fmla="*/ 344051 h 509406"/>
                  <a:gd name="connsiteX1848" fmla="*/ 1149289 w 2377881"/>
                  <a:gd name="connsiteY1848" fmla="*/ 335860 h 509406"/>
                  <a:gd name="connsiteX1849" fmla="*/ 963837 w 2377881"/>
                  <a:gd name="connsiteY1849" fmla="*/ 334145 h 509406"/>
                  <a:gd name="connsiteX1850" fmla="*/ 961456 w 2377881"/>
                  <a:gd name="connsiteY1850" fmla="*/ 336526 h 509406"/>
                  <a:gd name="connsiteX1851" fmla="*/ 970409 w 2377881"/>
                  <a:gd name="connsiteY1851" fmla="*/ 344337 h 509406"/>
                  <a:gd name="connsiteX1852" fmla="*/ 963646 w 2377881"/>
                  <a:gd name="connsiteY1852" fmla="*/ 344527 h 509406"/>
                  <a:gd name="connsiteX1853" fmla="*/ 961646 w 2377881"/>
                  <a:gd name="connsiteY1853" fmla="*/ 347575 h 509406"/>
                  <a:gd name="connsiteX1854" fmla="*/ 960217 w 2377881"/>
                  <a:gd name="connsiteY1854" fmla="*/ 349671 h 509406"/>
                  <a:gd name="connsiteX1855" fmla="*/ 970695 w 2377881"/>
                  <a:gd name="connsiteY1855" fmla="*/ 352433 h 509406"/>
                  <a:gd name="connsiteX1856" fmla="*/ 972409 w 2377881"/>
                  <a:gd name="connsiteY1856" fmla="*/ 352528 h 509406"/>
                  <a:gd name="connsiteX1857" fmla="*/ 973838 w 2377881"/>
                  <a:gd name="connsiteY1857" fmla="*/ 352624 h 509406"/>
                  <a:gd name="connsiteX1858" fmla="*/ 975934 w 2377881"/>
                  <a:gd name="connsiteY1858" fmla="*/ 351004 h 509406"/>
                  <a:gd name="connsiteX1859" fmla="*/ 980792 w 2377881"/>
                  <a:gd name="connsiteY1859" fmla="*/ 344146 h 509406"/>
                  <a:gd name="connsiteX1860" fmla="*/ 974600 w 2377881"/>
                  <a:gd name="connsiteY1860" fmla="*/ 339574 h 509406"/>
                  <a:gd name="connsiteX1861" fmla="*/ 973648 w 2377881"/>
                  <a:gd name="connsiteY1861" fmla="*/ 338908 h 509406"/>
                  <a:gd name="connsiteX1862" fmla="*/ 968981 w 2377881"/>
                  <a:gd name="connsiteY1862" fmla="*/ 334145 h 509406"/>
                  <a:gd name="connsiteX1863" fmla="*/ 966218 w 2377881"/>
                  <a:gd name="connsiteY1863" fmla="*/ 334145 h 509406"/>
                  <a:gd name="connsiteX1864" fmla="*/ 1589820 w 2377881"/>
                  <a:gd name="connsiteY1864" fmla="*/ 334050 h 509406"/>
                  <a:gd name="connsiteX1865" fmla="*/ 1573532 w 2377881"/>
                  <a:gd name="connsiteY1865" fmla="*/ 335002 h 509406"/>
                  <a:gd name="connsiteX1866" fmla="*/ 1574009 w 2377881"/>
                  <a:gd name="connsiteY1866" fmla="*/ 340432 h 509406"/>
                  <a:gd name="connsiteX1867" fmla="*/ 1579914 w 2377881"/>
                  <a:gd name="connsiteY1867" fmla="*/ 341098 h 509406"/>
                  <a:gd name="connsiteX1868" fmla="*/ 1582200 w 2377881"/>
                  <a:gd name="connsiteY1868" fmla="*/ 339670 h 509406"/>
                  <a:gd name="connsiteX1869" fmla="*/ 1584200 w 2377881"/>
                  <a:gd name="connsiteY1869" fmla="*/ 338336 h 509406"/>
                  <a:gd name="connsiteX1870" fmla="*/ 1590582 w 2377881"/>
                  <a:gd name="connsiteY1870" fmla="*/ 339289 h 509406"/>
                  <a:gd name="connsiteX1871" fmla="*/ 1596107 w 2377881"/>
                  <a:gd name="connsiteY1871" fmla="*/ 337860 h 509406"/>
                  <a:gd name="connsiteX1872" fmla="*/ 1589820 w 2377881"/>
                  <a:gd name="connsiteY1872" fmla="*/ 334050 h 509406"/>
                  <a:gd name="connsiteX1873" fmla="*/ 950597 w 2377881"/>
                  <a:gd name="connsiteY1873" fmla="*/ 333097 h 509406"/>
                  <a:gd name="connsiteX1874" fmla="*/ 950692 w 2377881"/>
                  <a:gd name="connsiteY1874" fmla="*/ 340592 h 509406"/>
                  <a:gd name="connsiteX1875" fmla="*/ 945644 w 2377881"/>
                  <a:gd name="connsiteY1875" fmla="*/ 336526 h 509406"/>
                  <a:gd name="connsiteX1876" fmla="*/ 946144 w 2377881"/>
                  <a:gd name="connsiteY1876" fmla="*/ 339324 h 509406"/>
                  <a:gd name="connsiteX1877" fmla="*/ 947810 w 2377881"/>
                  <a:gd name="connsiteY1877" fmla="*/ 342000 h 509406"/>
                  <a:gd name="connsiteX1878" fmla="*/ 947073 w 2377881"/>
                  <a:gd name="connsiteY1878" fmla="*/ 342337 h 509406"/>
                  <a:gd name="connsiteX1879" fmla="*/ 944501 w 2377881"/>
                  <a:gd name="connsiteY1879" fmla="*/ 342908 h 509406"/>
                  <a:gd name="connsiteX1880" fmla="*/ 942215 w 2377881"/>
                  <a:gd name="connsiteY1880" fmla="*/ 343384 h 509406"/>
                  <a:gd name="connsiteX1881" fmla="*/ 935834 w 2377881"/>
                  <a:gd name="connsiteY1881" fmla="*/ 343289 h 509406"/>
                  <a:gd name="connsiteX1882" fmla="*/ 932976 w 2377881"/>
                  <a:gd name="connsiteY1882" fmla="*/ 345861 h 509406"/>
                  <a:gd name="connsiteX1883" fmla="*/ 922784 w 2377881"/>
                  <a:gd name="connsiteY1883" fmla="*/ 348718 h 509406"/>
                  <a:gd name="connsiteX1884" fmla="*/ 917165 w 2377881"/>
                  <a:gd name="connsiteY1884" fmla="*/ 351671 h 509406"/>
                  <a:gd name="connsiteX1885" fmla="*/ 914974 w 2377881"/>
                  <a:gd name="connsiteY1885" fmla="*/ 353957 h 509406"/>
                  <a:gd name="connsiteX1886" fmla="*/ 913640 w 2377881"/>
                  <a:gd name="connsiteY1886" fmla="*/ 355576 h 509406"/>
                  <a:gd name="connsiteX1887" fmla="*/ 911259 w 2377881"/>
                  <a:gd name="connsiteY1887" fmla="*/ 366816 h 509406"/>
                  <a:gd name="connsiteX1888" fmla="*/ 913545 w 2377881"/>
                  <a:gd name="connsiteY1888" fmla="*/ 367483 h 509406"/>
                  <a:gd name="connsiteX1889" fmla="*/ 915259 w 2377881"/>
                  <a:gd name="connsiteY1889" fmla="*/ 367959 h 509406"/>
                  <a:gd name="connsiteX1890" fmla="*/ 920593 w 2377881"/>
                  <a:gd name="connsiteY1890" fmla="*/ 363673 h 509406"/>
                  <a:gd name="connsiteX1891" fmla="*/ 917355 w 2377881"/>
                  <a:gd name="connsiteY1891" fmla="*/ 363482 h 509406"/>
                  <a:gd name="connsiteX1892" fmla="*/ 915545 w 2377881"/>
                  <a:gd name="connsiteY1892" fmla="*/ 359958 h 509406"/>
                  <a:gd name="connsiteX1893" fmla="*/ 918117 w 2377881"/>
                  <a:gd name="connsiteY1893" fmla="*/ 357862 h 509406"/>
                  <a:gd name="connsiteX1894" fmla="*/ 927166 w 2377881"/>
                  <a:gd name="connsiteY1894" fmla="*/ 353386 h 509406"/>
                  <a:gd name="connsiteX1895" fmla="*/ 934881 w 2377881"/>
                  <a:gd name="connsiteY1895" fmla="*/ 356434 h 509406"/>
                  <a:gd name="connsiteX1896" fmla="*/ 932024 w 2377881"/>
                  <a:gd name="connsiteY1896" fmla="*/ 361672 h 509406"/>
                  <a:gd name="connsiteX1897" fmla="*/ 927833 w 2377881"/>
                  <a:gd name="connsiteY1897" fmla="*/ 365101 h 509406"/>
                  <a:gd name="connsiteX1898" fmla="*/ 934881 w 2377881"/>
                  <a:gd name="connsiteY1898" fmla="*/ 368149 h 509406"/>
                  <a:gd name="connsiteX1899" fmla="*/ 941549 w 2377881"/>
                  <a:gd name="connsiteY1899" fmla="*/ 349480 h 509406"/>
                  <a:gd name="connsiteX1900" fmla="*/ 944216 w 2377881"/>
                  <a:gd name="connsiteY1900" fmla="*/ 351100 h 509406"/>
                  <a:gd name="connsiteX1901" fmla="*/ 950692 w 2377881"/>
                  <a:gd name="connsiteY1901" fmla="*/ 349861 h 509406"/>
                  <a:gd name="connsiteX1902" fmla="*/ 951931 w 2377881"/>
                  <a:gd name="connsiteY1902" fmla="*/ 348623 h 509406"/>
                  <a:gd name="connsiteX1903" fmla="*/ 947810 w 2377881"/>
                  <a:gd name="connsiteY1903" fmla="*/ 342000 h 509406"/>
                  <a:gd name="connsiteX1904" fmla="*/ 950693 w 2377881"/>
                  <a:gd name="connsiteY1904" fmla="*/ 340681 h 509406"/>
                  <a:gd name="connsiteX1905" fmla="*/ 950692 w 2377881"/>
                  <a:gd name="connsiteY1905" fmla="*/ 340592 h 509406"/>
                  <a:gd name="connsiteX1906" fmla="*/ 952502 w 2377881"/>
                  <a:gd name="connsiteY1906" fmla="*/ 342051 h 509406"/>
                  <a:gd name="connsiteX1907" fmla="*/ 957550 w 2377881"/>
                  <a:gd name="connsiteY1907" fmla="*/ 338050 h 509406"/>
                  <a:gd name="connsiteX1908" fmla="*/ 953741 w 2377881"/>
                  <a:gd name="connsiteY1908" fmla="*/ 335288 h 509406"/>
                  <a:gd name="connsiteX1909" fmla="*/ 1665377 w 2377881"/>
                  <a:gd name="connsiteY1909" fmla="*/ 332216 h 509406"/>
                  <a:gd name="connsiteX1910" fmla="*/ 1664305 w 2377881"/>
                  <a:gd name="connsiteY1910" fmla="*/ 335383 h 509406"/>
                  <a:gd name="connsiteX1911" fmla="*/ 1670878 w 2377881"/>
                  <a:gd name="connsiteY1911" fmla="*/ 335288 h 509406"/>
                  <a:gd name="connsiteX1912" fmla="*/ 1673450 w 2377881"/>
                  <a:gd name="connsiteY1912" fmla="*/ 337955 h 509406"/>
                  <a:gd name="connsiteX1913" fmla="*/ 1675164 w 2377881"/>
                  <a:gd name="connsiteY1913" fmla="*/ 337288 h 509406"/>
                  <a:gd name="connsiteX1914" fmla="*/ 1675164 w 2377881"/>
                  <a:gd name="connsiteY1914" fmla="*/ 335288 h 509406"/>
                  <a:gd name="connsiteX1915" fmla="*/ 1671164 w 2377881"/>
                  <a:gd name="connsiteY1915" fmla="*/ 332907 h 509406"/>
                  <a:gd name="connsiteX1916" fmla="*/ 1665377 w 2377881"/>
                  <a:gd name="connsiteY1916" fmla="*/ 332216 h 509406"/>
                  <a:gd name="connsiteX1917" fmla="*/ 1379603 w 2377881"/>
                  <a:gd name="connsiteY1917" fmla="*/ 331859 h 509406"/>
                  <a:gd name="connsiteX1918" fmla="*/ 1379032 w 2377881"/>
                  <a:gd name="connsiteY1918" fmla="*/ 332050 h 509406"/>
                  <a:gd name="connsiteX1919" fmla="*/ 1377603 w 2377881"/>
                  <a:gd name="connsiteY1919" fmla="*/ 338336 h 509406"/>
                  <a:gd name="connsiteX1920" fmla="*/ 1378556 w 2377881"/>
                  <a:gd name="connsiteY1920" fmla="*/ 339193 h 509406"/>
                  <a:gd name="connsiteX1921" fmla="*/ 1382746 w 2377881"/>
                  <a:gd name="connsiteY1921" fmla="*/ 345766 h 509406"/>
                  <a:gd name="connsiteX1922" fmla="*/ 1385509 w 2377881"/>
                  <a:gd name="connsiteY1922" fmla="*/ 344146 h 509406"/>
                  <a:gd name="connsiteX1923" fmla="*/ 1384080 w 2377881"/>
                  <a:gd name="connsiteY1923" fmla="*/ 339289 h 509406"/>
                  <a:gd name="connsiteX1924" fmla="*/ 1382175 w 2377881"/>
                  <a:gd name="connsiteY1924" fmla="*/ 338050 h 509406"/>
                  <a:gd name="connsiteX1925" fmla="*/ 1379508 w 2377881"/>
                  <a:gd name="connsiteY1925" fmla="*/ 334621 h 509406"/>
                  <a:gd name="connsiteX1926" fmla="*/ 1379603 w 2377881"/>
                  <a:gd name="connsiteY1926" fmla="*/ 331859 h 509406"/>
                  <a:gd name="connsiteX1927" fmla="*/ 603601 w 2377881"/>
                  <a:gd name="connsiteY1927" fmla="*/ 330145 h 509406"/>
                  <a:gd name="connsiteX1928" fmla="*/ 600173 w 2377881"/>
                  <a:gd name="connsiteY1928" fmla="*/ 333002 h 509406"/>
                  <a:gd name="connsiteX1929" fmla="*/ 600363 w 2377881"/>
                  <a:gd name="connsiteY1929" fmla="*/ 333193 h 509406"/>
                  <a:gd name="connsiteX1930" fmla="*/ 597029 w 2377881"/>
                  <a:gd name="connsiteY1930" fmla="*/ 332240 h 509406"/>
                  <a:gd name="connsiteX1931" fmla="*/ 589504 w 2377881"/>
                  <a:gd name="connsiteY1931" fmla="*/ 332431 h 509406"/>
                  <a:gd name="connsiteX1932" fmla="*/ 591505 w 2377881"/>
                  <a:gd name="connsiteY1932" fmla="*/ 336145 h 509406"/>
                  <a:gd name="connsiteX1933" fmla="*/ 592076 w 2377881"/>
                  <a:gd name="connsiteY1933" fmla="*/ 341670 h 509406"/>
                  <a:gd name="connsiteX1934" fmla="*/ 595315 w 2377881"/>
                  <a:gd name="connsiteY1934" fmla="*/ 344432 h 509406"/>
                  <a:gd name="connsiteX1935" fmla="*/ 590743 w 2377881"/>
                  <a:gd name="connsiteY1935" fmla="*/ 347194 h 509406"/>
                  <a:gd name="connsiteX1936" fmla="*/ 597791 w 2377881"/>
                  <a:gd name="connsiteY1936" fmla="*/ 345861 h 509406"/>
                  <a:gd name="connsiteX1937" fmla="*/ 598363 w 2377881"/>
                  <a:gd name="connsiteY1937" fmla="*/ 336431 h 509406"/>
                  <a:gd name="connsiteX1938" fmla="*/ 599982 w 2377881"/>
                  <a:gd name="connsiteY1938" fmla="*/ 338431 h 509406"/>
                  <a:gd name="connsiteX1939" fmla="*/ 603792 w 2377881"/>
                  <a:gd name="connsiteY1939" fmla="*/ 342337 h 509406"/>
                  <a:gd name="connsiteX1940" fmla="*/ 604840 w 2377881"/>
                  <a:gd name="connsiteY1940" fmla="*/ 342051 h 509406"/>
                  <a:gd name="connsiteX1941" fmla="*/ 606364 w 2377881"/>
                  <a:gd name="connsiteY1941" fmla="*/ 341575 h 509406"/>
                  <a:gd name="connsiteX1942" fmla="*/ 602363 w 2377881"/>
                  <a:gd name="connsiteY1942" fmla="*/ 337003 h 509406"/>
                  <a:gd name="connsiteX1943" fmla="*/ 603411 w 2377881"/>
                  <a:gd name="connsiteY1943" fmla="*/ 334812 h 509406"/>
                  <a:gd name="connsiteX1944" fmla="*/ 605030 w 2377881"/>
                  <a:gd name="connsiteY1944" fmla="*/ 333383 h 509406"/>
                  <a:gd name="connsiteX1945" fmla="*/ 603601 w 2377881"/>
                  <a:gd name="connsiteY1945" fmla="*/ 330145 h 509406"/>
                  <a:gd name="connsiteX1946" fmla="*/ 154022 w 2377881"/>
                  <a:gd name="connsiteY1946" fmla="*/ 330145 h 509406"/>
                  <a:gd name="connsiteX1947" fmla="*/ 161928 w 2377881"/>
                  <a:gd name="connsiteY1947" fmla="*/ 330335 h 509406"/>
                  <a:gd name="connsiteX1948" fmla="*/ 179549 w 2377881"/>
                  <a:gd name="connsiteY1948" fmla="*/ 334621 h 509406"/>
                  <a:gd name="connsiteX1949" fmla="*/ 183359 w 2377881"/>
                  <a:gd name="connsiteY1949" fmla="*/ 333764 h 509406"/>
                  <a:gd name="connsiteX1950" fmla="*/ 189169 w 2377881"/>
                  <a:gd name="connsiteY1950" fmla="*/ 332526 h 509406"/>
                  <a:gd name="connsiteX1951" fmla="*/ 190789 w 2377881"/>
                  <a:gd name="connsiteY1951" fmla="*/ 338812 h 509406"/>
                  <a:gd name="connsiteX1952" fmla="*/ 181454 w 2377881"/>
                  <a:gd name="connsiteY1952" fmla="*/ 338908 h 509406"/>
                  <a:gd name="connsiteX1953" fmla="*/ 175358 w 2377881"/>
                  <a:gd name="connsiteY1953" fmla="*/ 342622 h 509406"/>
                  <a:gd name="connsiteX1954" fmla="*/ 174215 w 2377881"/>
                  <a:gd name="connsiteY1954" fmla="*/ 345289 h 509406"/>
                  <a:gd name="connsiteX1955" fmla="*/ 167833 w 2377881"/>
                  <a:gd name="connsiteY1955" fmla="*/ 343956 h 509406"/>
                  <a:gd name="connsiteX1956" fmla="*/ 158118 w 2377881"/>
                  <a:gd name="connsiteY1956" fmla="*/ 340622 h 509406"/>
                  <a:gd name="connsiteX1957" fmla="*/ 159165 w 2377881"/>
                  <a:gd name="connsiteY1957" fmla="*/ 335193 h 509406"/>
                  <a:gd name="connsiteX1958" fmla="*/ 151927 w 2377881"/>
                  <a:gd name="connsiteY1958" fmla="*/ 337098 h 509406"/>
                  <a:gd name="connsiteX1959" fmla="*/ 151927 w 2377881"/>
                  <a:gd name="connsiteY1959" fmla="*/ 336526 h 509406"/>
                  <a:gd name="connsiteX1960" fmla="*/ 151736 w 2377881"/>
                  <a:gd name="connsiteY1960" fmla="*/ 334526 h 509406"/>
                  <a:gd name="connsiteX1961" fmla="*/ 154022 w 2377881"/>
                  <a:gd name="connsiteY1961" fmla="*/ 330145 h 509406"/>
                  <a:gd name="connsiteX1962" fmla="*/ 345474 w 2377881"/>
                  <a:gd name="connsiteY1962" fmla="*/ 329954 h 509406"/>
                  <a:gd name="connsiteX1963" fmla="*/ 342712 w 2377881"/>
                  <a:gd name="connsiteY1963" fmla="*/ 330716 h 509406"/>
                  <a:gd name="connsiteX1964" fmla="*/ 341569 w 2377881"/>
                  <a:gd name="connsiteY1964" fmla="*/ 333288 h 509406"/>
                  <a:gd name="connsiteX1965" fmla="*/ 340807 w 2377881"/>
                  <a:gd name="connsiteY1965" fmla="*/ 338336 h 509406"/>
                  <a:gd name="connsiteX1966" fmla="*/ 344521 w 2377881"/>
                  <a:gd name="connsiteY1966" fmla="*/ 339098 h 509406"/>
                  <a:gd name="connsiteX1967" fmla="*/ 345093 w 2377881"/>
                  <a:gd name="connsiteY1967" fmla="*/ 338146 h 509406"/>
                  <a:gd name="connsiteX1968" fmla="*/ 347379 w 2377881"/>
                  <a:gd name="connsiteY1968" fmla="*/ 334145 h 509406"/>
                  <a:gd name="connsiteX1969" fmla="*/ 349951 w 2377881"/>
                  <a:gd name="connsiteY1969" fmla="*/ 330811 h 509406"/>
                  <a:gd name="connsiteX1970" fmla="*/ 345474 w 2377881"/>
                  <a:gd name="connsiteY1970" fmla="*/ 329954 h 509406"/>
                  <a:gd name="connsiteX1971" fmla="*/ 1203200 w 2377881"/>
                  <a:gd name="connsiteY1971" fmla="*/ 329668 h 509406"/>
                  <a:gd name="connsiteX1972" fmla="*/ 1194056 w 2377881"/>
                  <a:gd name="connsiteY1972" fmla="*/ 336431 h 509406"/>
                  <a:gd name="connsiteX1973" fmla="*/ 1190723 w 2377881"/>
                  <a:gd name="connsiteY1973" fmla="*/ 335955 h 509406"/>
                  <a:gd name="connsiteX1974" fmla="*/ 1183102 w 2377881"/>
                  <a:gd name="connsiteY1974" fmla="*/ 335002 h 509406"/>
                  <a:gd name="connsiteX1975" fmla="*/ 1174720 w 2377881"/>
                  <a:gd name="connsiteY1975" fmla="*/ 345480 h 509406"/>
                  <a:gd name="connsiteX1976" fmla="*/ 1177768 w 2377881"/>
                  <a:gd name="connsiteY1976" fmla="*/ 343480 h 509406"/>
                  <a:gd name="connsiteX1977" fmla="*/ 1183007 w 2377881"/>
                  <a:gd name="connsiteY1977" fmla="*/ 341194 h 509406"/>
                  <a:gd name="connsiteX1978" fmla="*/ 1184626 w 2377881"/>
                  <a:gd name="connsiteY1978" fmla="*/ 340622 h 509406"/>
                  <a:gd name="connsiteX1979" fmla="*/ 1186532 w 2377881"/>
                  <a:gd name="connsiteY1979" fmla="*/ 349766 h 509406"/>
                  <a:gd name="connsiteX1980" fmla="*/ 1187770 w 2377881"/>
                  <a:gd name="connsiteY1980" fmla="*/ 352814 h 509406"/>
                  <a:gd name="connsiteX1981" fmla="*/ 1186151 w 2377881"/>
                  <a:gd name="connsiteY1981" fmla="*/ 356910 h 509406"/>
                  <a:gd name="connsiteX1982" fmla="*/ 1179197 w 2377881"/>
                  <a:gd name="connsiteY1982" fmla="*/ 363006 h 509406"/>
                  <a:gd name="connsiteX1983" fmla="*/ 1177578 w 2377881"/>
                  <a:gd name="connsiteY1983" fmla="*/ 364530 h 509406"/>
                  <a:gd name="connsiteX1984" fmla="*/ 1190246 w 2377881"/>
                  <a:gd name="connsiteY1984" fmla="*/ 368721 h 509406"/>
                  <a:gd name="connsiteX1985" fmla="*/ 1195390 w 2377881"/>
                  <a:gd name="connsiteY1985" fmla="*/ 368340 h 509406"/>
                  <a:gd name="connsiteX1986" fmla="*/ 1195199 w 2377881"/>
                  <a:gd name="connsiteY1986" fmla="*/ 368245 h 509406"/>
                  <a:gd name="connsiteX1987" fmla="*/ 1191770 w 2377881"/>
                  <a:gd name="connsiteY1987" fmla="*/ 366816 h 509406"/>
                  <a:gd name="connsiteX1988" fmla="*/ 1183102 w 2377881"/>
                  <a:gd name="connsiteY1988" fmla="*/ 364625 h 509406"/>
                  <a:gd name="connsiteX1989" fmla="*/ 1182912 w 2377881"/>
                  <a:gd name="connsiteY1989" fmla="*/ 364149 h 509406"/>
                  <a:gd name="connsiteX1990" fmla="*/ 1182721 w 2377881"/>
                  <a:gd name="connsiteY1990" fmla="*/ 363577 h 509406"/>
                  <a:gd name="connsiteX1991" fmla="*/ 1187960 w 2377881"/>
                  <a:gd name="connsiteY1991" fmla="*/ 360625 h 509406"/>
                  <a:gd name="connsiteX1992" fmla="*/ 1194151 w 2377881"/>
                  <a:gd name="connsiteY1992" fmla="*/ 353767 h 509406"/>
                  <a:gd name="connsiteX1993" fmla="*/ 1195580 w 2377881"/>
                  <a:gd name="connsiteY1993" fmla="*/ 353862 h 509406"/>
                  <a:gd name="connsiteX1994" fmla="*/ 1196533 w 2377881"/>
                  <a:gd name="connsiteY1994" fmla="*/ 353957 h 509406"/>
                  <a:gd name="connsiteX1995" fmla="*/ 1197961 w 2377881"/>
                  <a:gd name="connsiteY1995" fmla="*/ 352052 h 509406"/>
                  <a:gd name="connsiteX1996" fmla="*/ 1197390 w 2377881"/>
                  <a:gd name="connsiteY1996" fmla="*/ 351290 h 509406"/>
                  <a:gd name="connsiteX1997" fmla="*/ 1195104 w 2377881"/>
                  <a:gd name="connsiteY1997" fmla="*/ 350909 h 509406"/>
                  <a:gd name="connsiteX1998" fmla="*/ 1190627 w 2377881"/>
                  <a:gd name="connsiteY1998" fmla="*/ 348718 h 509406"/>
                  <a:gd name="connsiteX1999" fmla="*/ 1193866 w 2377881"/>
                  <a:gd name="connsiteY1999" fmla="*/ 344242 h 509406"/>
                  <a:gd name="connsiteX2000" fmla="*/ 1197866 w 2377881"/>
                  <a:gd name="connsiteY2000" fmla="*/ 342432 h 509406"/>
                  <a:gd name="connsiteX2001" fmla="*/ 1205772 w 2377881"/>
                  <a:gd name="connsiteY2001" fmla="*/ 337765 h 509406"/>
                  <a:gd name="connsiteX2002" fmla="*/ 1209296 w 2377881"/>
                  <a:gd name="connsiteY2002" fmla="*/ 340813 h 509406"/>
                  <a:gd name="connsiteX2003" fmla="*/ 1210630 w 2377881"/>
                  <a:gd name="connsiteY2003" fmla="*/ 340432 h 509406"/>
                  <a:gd name="connsiteX2004" fmla="*/ 1216440 w 2377881"/>
                  <a:gd name="connsiteY2004" fmla="*/ 339289 h 509406"/>
                  <a:gd name="connsiteX2005" fmla="*/ 1217202 w 2377881"/>
                  <a:gd name="connsiteY2005" fmla="*/ 339193 h 509406"/>
                  <a:gd name="connsiteX2006" fmla="*/ 1221107 w 2377881"/>
                  <a:gd name="connsiteY2006" fmla="*/ 343003 h 509406"/>
                  <a:gd name="connsiteX2007" fmla="*/ 1224536 w 2377881"/>
                  <a:gd name="connsiteY2007" fmla="*/ 341194 h 509406"/>
                  <a:gd name="connsiteX2008" fmla="*/ 1226156 w 2377881"/>
                  <a:gd name="connsiteY2008" fmla="*/ 340336 h 509406"/>
                  <a:gd name="connsiteX2009" fmla="*/ 1233871 w 2377881"/>
                  <a:gd name="connsiteY2009" fmla="*/ 341575 h 509406"/>
                  <a:gd name="connsiteX2010" fmla="*/ 1241110 w 2377881"/>
                  <a:gd name="connsiteY2010" fmla="*/ 338527 h 509406"/>
                  <a:gd name="connsiteX2011" fmla="*/ 1243205 w 2377881"/>
                  <a:gd name="connsiteY2011" fmla="*/ 339955 h 509406"/>
                  <a:gd name="connsiteX2012" fmla="*/ 1244443 w 2377881"/>
                  <a:gd name="connsiteY2012" fmla="*/ 340813 h 509406"/>
                  <a:gd name="connsiteX2013" fmla="*/ 1249301 w 2377881"/>
                  <a:gd name="connsiteY2013" fmla="*/ 337574 h 509406"/>
                  <a:gd name="connsiteX2014" fmla="*/ 1244253 w 2377881"/>
                  <a:gd name="connsiteY2014" fmla="*/ 331192 h 509406"/>
                  <a:gd name="connsiteX2015" fmla="*/ 1235204 w 2377881"/>
                  <a:gd name="connsiteY2015" fmla="*/ 333669 h 509406"/>
                  <a:gd name="connsiteX2016" fmla="*/ 1223012 w 2377881"/>
                  <a:gd name="connsiteY2016" fmla="*/ 335860 h 509406"/>
                  <a:gd name="connsiteX2017" fmla="*/ 1216250 w 2377881"/>
                  <a:gd name="connsiteY2017" fmla="*/ 336241 h 509406"/>
                  <a:gd name="connsiteX2018" fmla="*/ 1205296 w 2377881"/>
                  <a:gd name="connsiteY2018" fmla="*/ 332431 h 509406"/>
                  <a:gd name="connsiteX2019" fmla="*/ 1964248 w 2377881"/>
                  <a:gd name="connsiteY2019" fmla="*/ 328811 h 509406"/>
                  <a:gd name="connsiteX2020" fmla="*/ 1970915 w 2377881"/>
                  <a:gd name="connsiteY2020" fmla="*/ 330431 h 509406"/>
                  <a:gd name="connsiteX2021" fmla="*/ 1974249 w 2377881"/>
                  <a:gd name="connsiteY2021" fmla="*/ 330240 h 509406"/>
                  <a:gd name="connsiteX2022" fmla="*/ 1977488 w 2377881"/>
                  <a:gd name="connsiteY2022" fmla="*/ 329954 h 509406"/>
                  <a:gd name="connsiteX2023" fmla="*/ 1981583 w 2377881"/>
                  <a:gd name="connsiteY2023" fmla="*/ 336146 h 509406"/>
                  <a:gd name="connsiteX2024" fmla="*/ 1979488 w 2377881"/>
                  <a:gd name="connsiteY2024" fmla="*/ 337193 h 509406"/>
                  <a:gd name="connsiteX2025" fmla="*/ 1978535 w 2377881"/>
                  <a:gd name="connsiteY2025" fmla="*/ 337670 h 509406"/>
                  <a:gd name="connsiteX2026" fmla="*/ 1965963 w 2377881"/>
                  <a:gd name="connsiteY2026" fmla="*/ 340813 h 509406"/>
                  <a:gd name="connsiteX2027" fmla="*/ 1960438 w 2377881"/>
                  <a:gd name="connsiteY2027" fmla="*/ 340527 h 509406"/>
                  <a:gd name="connsiteX2028" fmla="*/ 1955676 w 2377881"/>
                  <a:gd name="connsiteY2028" fmla="*/ 341384 h 509406"/>
                  <a:gd name="connsiteX2029" fmla="*/ 1953866 w 2377881"/>
                  <a:gd name="connsiteY2029" fmla="*/ 336431 h 509406"/>
                  <a:gd name="connsiteX2030" fmla="*/ 1958438 w 2377881"/>
                  <a:gd name="connsiteY2030" fmla="*/ 332336 h 509406"/>
                  <a:gd name="connsiteX2031" fmla="*/ 1964248 w 2377881"/>
                  <a:gd name="connsiteY2031" fmla="*/ 328907 h 509406"/>
                  <a:gd name="connsiteX2032" fmla="*/ 1867570 w 2377881"/>
                  <a:gd name="connsiteY2032" fmla="*/ 328621 h 509406"/>
                  <a:gd name="connsiteX2033" fmla="*/ 1874999 w 2377881"/>
                  <a:gd name="connsiteY2033" fmla="*/ 328716 h 509406"/>
                  <a:gd name="connsiteX2034" fmla="*/ 1874523 w 2377881"/>
                  <a:gd name="connsiteY2034" fmla="*/ 330240 h 509406"/>
                  <a:gd name="connsiteX2035" fmla="*/ 1874142 w 2377881"/>
                  <a:gd name="connsiteY2035" fmla="*/ 331478 h 509406"/>
                  <a:gd name="connsiteX2036" fmla="*/ 1873380 w 2377881"/>
                  <a:gd name="connsiteY2036" fmla="*/ 334622 h 509406"/>
                  <a:gd name="connsiteX2037" fmla="*/ 1870808 w 2377881"/>
                  <a:gd name="connsiteY2037" fmla="*/ 335193 h 509406"/>
                  <a:gd name="connsiteX2038" fmla="*/ 1866236 w 2377881"/>
                  <a:gd name="connsiteY2038" fmla="*/ 334717 h 509406"/>
                  <a:gd name="connsiteX2039" fmla="*/ 1864902 w 2377881"/>
                  <a:gd name="connsiteY2039" fmla="*/ 332526 h 509406"/>
                  <a:gd name="connsiteX2040" fmla="*/ 1867570 w 2377881"/>
                  <a:gd name="connsiteY2040" fmla="*/ 328621 h 509406"/>
                  <a:gd name="connsiteX2041" fmla="*/ 260607 w 2377881"/>
                  <a:gd name="connsiteY2041" fmla="*/ 328240 h 509406"/>
                  <a:gd name="connsiteX2042" fmla="*/ 266322 w 2377881"/>
                  <a:gd name="connsiteY2042" fmla="*/ 337955 h 509406"/>
                  <a:gd name="connsiteX2043" fmla="*/ 261750 w 2377881"/>
                  <a:gd name="connsiteY2043" fmla="*/ 334526 h 509406"/>
                  <a:gd name="connsiteX2044" fmla="*/ 259654 w 2377881"/>
                  <a:gd name="connsiteY2044" fmla="*/ 333002 h 509406"/>
                  <a:gd name="connsiteX2045" fmla="*/ 253272 w 2377881"/>
                  <a:gd name="connsiteY2045" fmla="*/ 335669 h 509406"/>
                  <a:gd name="connsiteX2046" fmla="*/ 242795 w 2377881"/>
                  <a:gd name="connsiteY2046" fmla="*/ 336145 h 509406"/>
                  <a:gd name="connsiteX2047" fmla="*/ 246510 w 2377881"/>
                  <a:gd name="connsiteY2047" fmla="*/ 330335 h 509406"/>
                  <a:gd name="connsiteX2048" fmla="*/ 260607 w 2377881"/>
                  <a:gd name="connsiteY2048" fmla="*/ 328240 h 509406"/>
                  <a:gd name="connsiteX2049" fmla="*/ 1611823 w 2377881"/>
                  <a:gd name="connsiteY2049" fmla="*/ 328144 h 509406"/>
                  <a:gd name="connsiteX2050" fmla="*/ 1611061 w 2377881"/>
                  <a:gd name="connsiteY2050" fmla="*/ 328621 h 509406"/>
                  <a:gd name="connsiteX2051" fmla="*/ 1611727 w 2377881"/>
                  <a:gd name="connsiteY2051" fmla="*/ 333288 h 509406"/>
                  <a:gd name="connsiteX2052" fmla="*/ 1609442 w 2377881"/>
                  <a:gd name="connsiteY2052" fmla="*/ 338717 h 509406"/>
                  <a:gd name="connsiteX2053" fmla="*/ 1611251 w 2377881"/>
                  <a:gd name="connsiteY2053" fmla="*/ 336431 h 509406"/>
                  <a:gd name="connsiteX2054" fmla="*/ 1620871 w 2377881"/>
                  <a:gd name="connsiteY2054" fmla="*/ 342051 h 509406"/>
                  <a:gd name="connsiteX2055" fmla="*/ 1625634 w 2377881"/>
                  <a:gd name="connsiteY2055" fmla="*/ 343003 h 509406"/>
                  <a:gd name="connsiteX2056" fmla="*/ 1636969 w 2377881"/>
                  <a:gd name="connsiteY2056" fmla="*/ 332240 h 509406"/>
                  <a:gd name="connsiteX2057" fmla="*/ 1633730 w 2377881"/>
                  <a:gd name="connsiteY2057" fmla="*/ 330716 h 509406"/>
                  <a:gd name="connsiteX2058" fmla="*/ 1625825 w 2377881"/>
                  <a:gd name="connsiteY2058" fmla="*/ 331192 h 509406"/>
                  <a:gd name="connsiteX2059" fmla="*/ 1624301 w 2377881"/>
                  <a:gd name="connsiteY2059" fmla="*/ 332145 h 509406"/>
                  <a:gd name="connsiteX2060" fmla="*/ 1617347 w 2377881"/>
                  <a:gd name="connsiteY2060" fmla="*/ 332050 h 509406"/>
                  <a:gd name="connsiteX2061" fmla="*/ 1617061 w 2377881"/>
                  <a:gd name="connsiteY2061" fmla="*/ 331669 h 509406"/>
                  <a:gd name="connsiteX2062" fmla="*/ 1615061 w 2377881"/>
                  <a:gd name="connsiteY2062" fmla="*/ 328240 h 509406"/>
                  <a:gd name="connsiteX2063" fmla="*/ 1611823 w 2377881"/>
                  <a:gd name="connsiteY2063" fmla="*/ 328144 h 509406"/>
                  <a:gd name="connsiteX2064" fmla="*/ 1047848 w 2377881"/>
                  <a:gd name="connsiteY2064" fmla="*/ 328144 h 509406"/>
                  <a:gd name="connsiteX2065" fmla="*/ 1046228 w 2377881"/>
                  <a:gd name="connsiteY2065" fmla="*/ 338336 h 509406"/>
                  <a:gd name="connsiteX2066" fmla="*/ 1039751 w 2377881"/>
                  <a:gd name="connsiteY2066" fmla="*/ 341194 h 509406"/>
                  <a:gd name="connsiteX2067" fmla="*/ 1035370 w 2377881"/>
                  <a:gd name="connsiteY2067" fmla="*/ 340432 h 509406"/>
                  <a:gd name="connsiteX2068" fmla="*/ 1034608 w 2377881"/>
                  <a:gd name="connsiteY2068" fmla="*/ 340336 h 509406"/>
                  <a:gd name="connsiteX2069" fmla="*/ 1026797 w 2377881"/>
                  <a:gd name="connsiteY2069" fmla="*/ 344623 h 509406"/>
                  <a:gd name="connsiteX2070" fmla="*/ 1026511 w 2377881"/>
                  <a:gd name="connsiteY2070" fmla="*/ 345575 h 509406"/>
                  <a:gd name="connsiteX2071" fmla="*/ 1020403 w 2377881"/>
                  <a:gd name="connsiteY2071" fmla="*/ 345629 h 509406"/>
                  <a:gd name="connsiteX2072" fmla="*/ 1023749 w 2377881"/>
                  <a:gd name="connsiteY2072" fmla="*/ 341956 h 509406"/>
                  <a:gd name="connsiteX2073" fmla="*/ 1021368 w 2377881"/>
                  <a:gd name="connsiteY2073" fmla="*/ 341384 h 509406"/>
                  <a:gd name="connsiteX2074" fmla="*/ 1010033 w 2377881"/>
                  <a:gd name="connsiteY2074" fmla="*/ 343670 h 509406"/>
                  <a:gd name="connsiteX2075" fmla="*/ 1006414 w 2377881"/>
                  <a:gd name="connsiteY2075" fmla="*/ 336336 h 509406"/>
                  <a:gd name="connsiteX2076" fmla="*/ 1006604 w 2377881"/>
                  <a:gd name="connsiteY2076" fmla="*/ 333764 h 509406"/>
                  <a:gd name="connsiteX2077" fmla="*/ 1006700 w 2377881"/>
                  <a:gd name="connsiteY2077" fmla="*/ 332621 h 509406"/>
                  <a:gd name="connsiteX2078" fmla="*/ 996984 w 2377881"/>
                  <a:gd name="connsiteY2078" fmla="*/ 331764 h 509406"/>
                  <a:gd name="connsiteX2079" fmla="*/ 993460 w 2377881"/>
                  <a:gd name="connsiteY2079" fmla="*/ 332240 h 509406"/>
                  <a:gd name="connsiteX2080" fmla="*/ 992317 w 2377881"/>
                  <a:gd name="connsiteY2080" fmla="*/ 334812 h 509406"/>
                  <a:gd name="connsiteX2081" fmla="*/ 994889 w 2377881"/>
                  <a:gd name="connsiteY2081" fmla="*/ 336241 h 509406"/>
                  <a:gd name="connsiteX2082" fmla="*/ 996317 w 2377881"/>
                  <a:gd name="connsiteY2082" fmla="*/ 336050 h 509406"/>
                  <a:gd name="connsiteX2083" fmla="*/ 1000223 w 2377881"/>
                  <a:gd name="connsiteY2083" fmla="*/ 336812 h 509406"/>
                  <a:gd name="connsiteX2084" fmla="*/ 996984 w 2377881"/>
                  <a:gd name="connsiteY2084" fmla="*/ 340146 h 509406"/>
                  <a:gd name="connsiteX2085" fmla="*/ 995079 w 2377881"/>
                  <a:gd name="connsiteY2085" fmla="*/ 340813 h 509406"/>
                  <a:gd name="connsiteX2086" fmla="*/ 990507 w 2377881"/>
                  <a:gd name="connsiteY2086" fmla="*/ 342432 h 509406"/>
                  <a:gd name="connsiteX2087" fmla="*/ 984983 w 2377881"/>
                  <a:gd name="connsiteY2087" fmla="*/ 336526 h 509406"/>
                  <a:gd name="connsiteX2088" fmla="*/ 984030 w 2377881"/>
                  <a:gd name="connsiteY2088" fmla="*/ 336622 h 509406"/>
                  <a:gd name="connsiteX2089" fmla="*/ 983173 w 2377881"/>
                  <a:gd name="connsiteY2089" fmla="*/ 336717 h 509406"/>
                  <a:gd name="connsiteX2090" fmla="*/ 980982 w 2377881"/>
                  <a:gd name="connsiteY2090" fmla="*/ 343765 h 509406"/>
                  <a:gd name="connsiteX2091" fmla="*/ 984220 w 2377881"/>
                  <a:gd name="connsiteY2091" fmla="*/ 346051 h 509406"/>
                  <a:gd name="connsiteX2092" fmla="*/ 986983 w 2377881"/>
                  <a:gd name="connsiteY2092" fmla="*/ 347956 h 509406"/>
                  <a:gd name="connsiteX2093" fmla="*/ 992412 w 2377881"/>
                  <a:gd name="connsiteY2093" fmla="*/ 347861 h 509406"/>
                  <a:gd name="connsiteX2094" fmla="*/ 997270 w 2377881"/>
                  <a:gd name="connsiteY2094" fmla="*/ 349004 h 509406"/>
                  <a:gd name="connsiteX2095" fmla="*/ 1000699 w 2377881"/>
                  <a:gd name="connsiteY2095" fmla="*/ 349766 h 509406"/>
                  <a:gd name="connsiteX2096" fmla="*/ 1022987 w 2377881"/>
                  <a:gd name="connsiteY2096" fmla="*/ 350052 h 509406"/>
                  <a:gd name="connsiteX2097" fmla="*/ 1023940 w 2377881"/>
                  <a:gd name="connsiteY2097" fmla="*/ 350623 h 509406"/>
                  <a:gd name="connsiteX2098" fmla="*/ 1028321 w 2377881"/>
                  <a:gd name="connsiteY2098" fmla="*/ 349099 h 509406"/>
                  <a:gd name="connsiteX2099" fmla="*/ 1031369 w 2377881"/>
                  <a:gd name="connsiteY2099" fmla="*/ 347099 h 509406"/>
                  <a:gd name="connsiteX2100" fmla="*/ 1039370 w 2377881"/>
                  <a:gd name="connsiteY2100" fmla="*/ 348623 h 509406"/>
                  <a:gd name="connsiteX2101" fmla="*/ 1040704 w 2377881"/>
                  <a:gd name="connsiteY2101" fmla="*/ 348814 h 509406"/>
                  <a:gd name="connsiteX2102" fmla="*/ 1042514 w 2377881"/>
                  <a:gd name="connsiteY2102" fmla="*/ 345766 h 509406"/>
                  <a:gd name="connsiteX2103" fmla="*/ 1041942 w 2377881"/>
                  <a:gd name="connsiteY2103" fmla="*/ 344623 h 509406"/>
                  <a:gd name="connsiteX2104" fmla="*/ 1041751 w 2377881"/>
                  <a:gd name="connsiteY2104" fmla="*/ 343670 h 509406"/>
                  <a:gd name="connsiteX2105" fmla="*/ 1044418 w 2377881"/>
                  <a:gd name="connsiteY2105" fmla="*/ 342527 h 509406"/>
                  <a:gd name="connsiteX2106" fmla="*/ 1051276 w 2377881"/>
                  <a:gd name="connsiteY2106" fmla="*/ 343765 h 509406"/>
                  <a:gd name="connsiteX2107" fmla="*/ 1051372 w 2377881"/>
                  <a:gd name="connsiteY2107" fmla="*/ 344051 h 509406"/>
                  <a:gd name="connsiteX2108" fmla="*/ 1053943 w 2377881"/>
                  <a:gd name="connsiteY2108" fmla="*/ 348718 h 509406"/>
                  <a:gd name="connsiteX2109" fmla="*/ 1057373 w 2377881"/>
                  <a:gd name="connsiteY2109" fmla="*/ 348909 h 509406"/>
                  <a:gd name="connsiteX2110" fmla="*/ 1060897 w 2377881"/>
                  <a:gd name="connsiteY2110" fmla="*/ 342337 h 509406"/>
                  <a:gd name="connsiteX2111" fmla="*/ 1062897 w 2377881"/>
                  <a:gd name="connsiteY2111" fmla="*/ 342718 h 509406"/>
                  <a:gd name="connsiteX2112" fmla="*/ 1065183 w 2377881"/>
                  <a:gd name="connsiteY2112" fmla="*/ 343099 h 509406"/>
                  <a:gd name="connsiteX2113" fmla="*/ 1064707 w 2377881"/>
                  <a:gd name="connsiteY2113" fmla="*/ 341194 h 509406"/>
                  <a:gd name="connsiteX2114" fmla="*/ 1063373 w 2377881"/>
                  <a:gd name="connsiteY2114" fmla="*/ 338908 h 509406"/>
                  <a:gd name="connsiteX2115" fmla="*/ 1057658 w 2377881"/>
                  <a:gd name="connsiteY2115" fmla="*/ 338527 h 509406"/>
                  <a:gd name="connsiteX2116" fmla="*/ 1053562 w 2377881"/>
                  <a:gd name="connsiteY2116" fmla="*/ 338908 h 509406"/>
                  <a:gd name="connsiteX2117" fmla="*/ 1050895 w 2377881"/>
                  <a:gd name="connsiteY2117" fmla="*/ 334050 h 509406"/>
                  <a:gd name="connsiteX2118" fmla="*/ 1053277 w 2377881"/>
                  <a:gd name="connsiteY2118" fmla="*/ 329002 h 509406"/>
                  <a:gd name="connsiteX2119" fmla="*/ 1047848 w 2377881"/>
                  <a:gd name="connsiteY2119" fmla="*/ 328144 h 509406"/>
                  <a:gd name="connsiteX2120" fmla="*/ 2109313 w 2377881"/>
                  <a:gd name="connsiteY2120" fmla="*/ 327478 h 509406"/>
                  <a:gd name="connsiteX2121" fmla="*/ 2110933 w 2377881"/>
                  <a:gd name="connsiteY2121" fmla="*/ 327764 h 509406"/>
                  <a:gd name="connsiteX2122" fmla="*/ 2112552 w 2377881"/>
                  <a:gd name="connsiteY2122" fmla="*/ 328049 h 509406"/>
                  <a:gd name="connsiteX2123" fmla="*/ 2112362 w 2377881"/>
                  <a:gd name="connsiteY2123" fmla="*/ 334526 h 509406"/>
                  <a:gd name="connsiteX2124" fmla="*/ 2110552 w 2377881"/>
                  <a:gd name="connsiteY2124" fmla="*/ 337384 h 509406"/>
                  <a:gd name="connsiteX2125" fmla="*/ 2107408 w 2377881"/>
                  <a:gd name="connsiteY2125" fmla="*/ 338241 h 509406"/>
                  <a:gd name="connsiteX2126" fmla="*/ 2106646 w 2377881"/>
                  <a:gd name="connsiteY2126" fmla="*/ 338051 h 509406"/>
                  <a:gd name="connsiteX2127" fmla="*/ 2106170 w 2377881"/>
                  <a:gd name="connsiteY2127" fmla="*/ 332907 h 509406"/>
                  <a:gd name="connsiteX2128" fmla="*/ 2109313 w 2377881"/>
                  <a:gd name="connsiteY2128" fmla="*/ 327478 h 509406"/>
                  <a:gd name="connsiteX2129" fmla="*/ 1646780 w 2377881"/>
                  <a:gd name="connsiteY2129" fmla="*/ 327382 h 509406"/>
                  <a:gd name="connsiteX2130" fmla="*/ 1646113 w 2377881"/>
                  <a:gd name="connsiteY2130" fmla="*/ 327859 h 509406"/>
                  <a:gd name="connsiteX2131" fmla="*/ 1644779 w 2377881"/>
                  <a:gd name="connsiteY2131" fmla="*/ 331002 h 509406"/>
                  <a:gd name="connsiteX2132" fmla="*/ 1645541 w 2377881"/>
                  <a:gd name="connsiteY2132" fmla="*/ 331859 h 509406"/>
                  <a:gd name="connsiteX2133" fmla="*/ 1645637 w 2377881"/>
                  <a:gd name="connsiteY2133" fmla="*/ 333764 h 509406"/>
                  <a:gd name="connsiteX2134" fmla="*/ 1644970 w 2377881"/>
                  <a:gd name="connsiteY2134" fmla="*/ 334812 h 509406"/>
                  <a:gd name="connsiteX2135" fmla="*/ 1645731 w 2377881"/>
                  <a:gd name="connsiteY2135" fmla="*/ 338146 h 509406"/>
                  <a:gd name="connsiteX2136" fmla="*/ 1647065 w 2377881"/>
                  <a:gd name="connsiteY2136" fmla="*/ 339193 h 509406"/>
                  <a:gd name="connsiteX2137" fmla="*/ 1655447 w 2377881"/>
                  <a:gd name="connsiteY2137" fmla="*/ 341098 h 509406"/>
                  <a:gd name="connsiteX2138" fmla="*/ 1657733 w 2377881"/>
                  <a:gd name="connsiteY2138" fmla="*/ 340336 h 509406"/>
                  <a:gd name="connsiteX2139" fmla="*/ 1659638 w 2377881"/>
                  <a:gd name="connsiteY2139" fmla="*/ 339384 h 509406"/>
                  <a:gd name="connsiteX2140" fmla="*/ 1658876 w 2377881"/>
                  <a:gd name="connsiteY2140" fmla="*/ 336622 h 509406"/>
                  <a:gd name="connsiteX2141" fmla="*/ 1657733 w 2377881"/>
                  <a:gd name="connsiteY2141" fmla="*/ 335860 h 509406"/>
                  <a:gd name="connsiteX2142" fmla="*/ 1655447 w 2377881"/>
                  <a:gd name="connsiteY2142" fmla="*/ 333859 h 509406"/>
                  <a:gd name="connsiteX2143" fmla="*/ 1652018 w 2377881"/>
                  <a:gd name="connsiteY2143" fmla="*/ 329287 h 509406"/>
                  <a:gd name="connsiteX2144" fmla="*/ 1646780 w 2377881"/>
                  <a:gd name="connsiteY2144" fmla="*/ 327382 h 509406"/>
                  <a:gd name="connsiteX2145" fmla="*/ 212029 w 2377881"/>
                  <a:gd name="connsiteY2145" fmla="*/ 326239 h 509406"/>
                  <a:gd name="connsiteX2146" fmla="*/ 213363 w 2377881"/>
                  <a:gd name="connsiteY2146" fmla="*/ 326906 h 509406"/>
                  <a:gd name="connsiteX2147" fmla="*/ 221649 w 2377881"/>
                  <a:gd name="connsiteY2147" fmla="*/ 333669 h 509406"/>
                  <a:gd name="connsiteX2148" fmla="*/ 227555 w 2377881"/>
                  <a:gd name="connsiteY2148" fmla="*/ 335002 h 509406"/>
                  <a:gd name="connsiteX2149" fmla="*/ 226603 w 2377881"/>
                  <a:gd name="connsiteY2149" fmla="*/ 337288 h 509406"/>
                  <a:gd name="connsiteX2150" fmla="*/ 225364 w 2377881"/>
                  <a:gd name="connsiteY2150" fmla="*/ 338336 h 509406"/>
                  <a:gd name="connsiteX2151" fmla="*/ 220602 w 2377881"/>
                  <a:gd name="connsiteY2151" fmla="*/ 339384 h 509406"/>
                  <a:gd name="connsiteX2152" fmla="*/ 212029 w 2377881"/>
                  <a:gd name="connsiteY2152" fmla="*/ 326239 h 509406"/>
                  <a:gd name="connsiteX2153" fmla="*/ 437009 w 2377881"/>
                  <a:gd name="connsiteY2153" fmla="*/ 326049 h 509406"/>
                  <a:gd name="connsiteX2154" fmla="*/ 434342 w 2377881"/>
                  <a:gd name="connsiteY2154" fmla="*/ 327478 h 509406"/>
                  <a:gd name="connsiteX2155" fmla="*/ 432628 w 2377881"/>
                  <a:gd name="connsiteY2155" fmla="*/ 334240 h 509406"/>
                  <a:gd name="connsiteX2156" fmla="*/ 429866 w 2377881"/>
                  <a:gd name="connsiteY2156" fmla="*/ 342622 h 509406"/>
                  <a:gd name="connsiteX2157" fmla="*/ 431675 w 2377881"/>
                  <a:gd name="connsiteY2157" fmla="*/ 342527 h 509406"/>
                  <a:gd name="connsiteX2158" fmla="*/ 433009 w 2377881"/>
                  <a:gd name="connsiteY2158" fmla="*/ 342051 h 509406"/>
                  <a:gd name="connsiteX2159" fmla="*/ 437962 w 2377881"/>
                  <a:gd name="connsiteY2159" fmla="*/ 329097 h 509406"/>
                  <a:gd name="connsiteX2160" fmla="*/ 438057 w 2377881"/>
                  <a:gd name="connsiteY2160" fmla="*/ 328144 h 509406"/>
                  <a:gd name="connsiteX2161" fmla="*/ 437009 w 2377881"/>
                  <a:gd name="connsiteY2161" fmla="*/ 326049 h 509406"/>
                  <a:gd name="connsiteX2162" fmla="*/ 449677 w 2377881"/>
                  <a:gd name="connsiteY2162" fmla="*/ 325668 h 509406"/>
                  <a:gd name="connsiteX2163" fmla="*/ 443962 w 2377881"/>
                  <a:gd name="connsiteY2163" fmla="*/ 335098 h 509406"/>
                  <a:gd name="connsiteX2164" fmla="*/ 443296 w 2377881"/>
                  <a:gd name="connsiteY2164" fmla="*/ 337574 h 509406"/>
                  <a:gd name="connsiteX2165" fmla="*/ 443105 w 2377881"/>
                  <a:gd name="connsiteY2165" fmla="*/ 338336 h 509406"/>
                  <a:gd name="connsiteX2166" fmla="*/ 446725 w 2377881"/>
                  <a:gd name="connsiteY2166" fmla="*/ 339670 h 509406"/>
                  <a:gd name="connsiteX2167" fmla="*/ 454726 w 2377881"/>
                  <a:gd name="connsiteY2167" fmla="*/ 329859 h 509406"/>
                  <a:gd name="connsiteX2168" fmla="*/ 455202 w 2377881"/>
                  <a:gd name="connsiteY2168" fmla="*/ 327478 h 509406"/>
                  <a:gd name="connsiteX2169" fmla="*/ 453773 w 2377881"/>
                  <a:gd name="connsiteY2169" fmla="*/ 327001 h 509406"/>
                  <a:gd name="connsiteX2170" fmla="*/ 1103569 w 2377881"/>
                  <a:gd name="connsiteY2170" fmla="*/ 325287 h 509406"/>
                  <a:gd name="connsiteX2171" fmla="*/ 1102045 w 2377881"/>
                  <a:gd name="connsiteY2171" fmla="*/ 325954 h 509406"/>
                  <a:gd name="connsiteX2172" fmla="*/ 1096234 w 2377881"/>
                  <a:gd name="connsiteY2172" fmla="*/ 325954 h 509406"/>
                  <a:gd name="connsiteX2173" fmla="*/ 1095853 w 2377881"/>
                  <a:gd name="connsiteY2173" fmla="*/ 325668 h 509406"/>
                  <a:gd name="connsiteX2174" fmla="*/ 1092425 w 2377881"/>
                  <a:gd name="connsiteY2174" fmla="*/ 330621 h 509406"/>
                  <a:gd name="connsiteX2175" fmla="*/ 1106426 w 2377881"/>
                  <a:gd name="connsiteY2175" fmla="*/ 331859 h 509406"/>
                  <a:gd name="connsiteX2176" fmla="*/ 1109951 w 2377881"/>
                  <a:gd name="connsiteY2176" fmla="*/ 331288 h 509406"/>
                  <a:gd name="connsiteX2177" fmla="*/ 1103569 w 2377881"/>
                  <a:gd name="connsiteY2177" fmla="*/ 325287 h 509406"/>
                  <a:gd name="connsiteX2178" fmla="*/ 1724123 w 2377881"/>
                  <a:gd name="connsiteY2178" fmla="*/ 325096 h 509406"/>
                  <a:gd name="connsiteX2179" fmla="*/ 1713264 w 2377881"/>
                  <a:gd name="connsiteY2179" fmla="*/ 327859 h 509406"/>
                  <a:gd name="connsiteX2180" fmla="*/ 1708882 w 2377881"/>
                  <a:gd name="connsiteY2180" fmla="*/ 328906 h 509406"/>
                  <a:gd name="connsiteX2181" fmla="*/ 1699072 w 2377881"/>
                  <a:gd name="connsiteY2181" fmla="*/ 326716 h 509406"/>
                  <a:gd name="connsiteX2182" fmla="*/ 1692404 w 2377881"/>
                  <a:gd name="connsiteY2182" fmla="*/ 330240 h 509406"/>
                  <a:gd name="connsiteX2183" fmla="*/ 1686785 w 2377881"/>
                  <a:gd name="connsiteY2183" fmla="*/ 330716 h 509406"/>
                  <a:gd name="connsiteX2184" fmla="*/ 1688880 w 2377881"/>
                  <a:gd name="connsiteY2184" fmla="*/ 336526 h 509406"/>
                  <a:gd name="connsiteX2185" fmla="*/ 1691357 w 2377881"/>
                  <a:gd name="connsiteY2185" fmla="*/ 336336 h 509406"/>
                  <a:gd name="connsiteX2186" fmla="*/ 1693166 w 2377881"/>
                  <a:gd name="connsiteY2186" fmla="*/ 336241 h 509406"/>
                  <a:gd name="connsiteX2187" fmla="*/ 1702215 w 2377881"/>
                  <a:gd name="connsiteY2187" fmla="*/ 337669 h 509406"/>
                  <a:gd name="connsiteX2188" fmla="*/ 1704882 w 2377881"/>
                  <a:gd name="connsiteY2188" fmla="*/ 338336 h 509406"/>
                  <a:gd name="connsiteX2189" fmla="*/ 1706787 w 2377881"/>
                  <a:gd name="connsiteY2189" fmla="*/ 338812 h 509406"/>
                  <a:gd name="connsiteX2190" fmla="*/ 1717646 w 2377881"/>
                  <a:gd name="connsiteY2190" fmla="*/ 334145 h 509406"/>
                  <a:gd name="connsiteX2191" fmla="*/ 1718407 w 2377881"/>
                  <a:gd name="connsiteY2191" fmla="*/ 334336 h 509406"/>
                  <a:gd name="connsiteX2192" fmla="*/ 1725456 w 2377881"/>
                  <a:gd name="connsiteY2192" fmla="*/ 335669 h 509406"/>
                  <a:gd name="connsiteX2193" fmla="*/ 1732409 w 2377881"/>
                  <a:gd name="connsiteY2193" fmla="*/ 335098 h 509406"/>
                  <a:gd name="connsiteX2194" fmla="*/ 1736124 w 2377881"/>
                  <a:gd name="connsiteY2194" fmla="*/ 338431 h 509406"/>
                  <a:gd name="connsiteX2195" fmla="*/ 1740125 w 2377881"/>
                  <a:gd name="connsiteY2195" fmla="*/ 342051 h 509406"/>
                  <a:gd name="connsiteX2196" fmla="*/ 1751079 w 2377881"/>
                  <a:gd name="connsiteY2196" fmla="*/ 346623 h 509406"/>
                  <a:gd name="connsiteX2197" fmla="*/ 1753841 w 2377881"/>
                  <a:gd name="connsiteY2197" fmla="*/ 336145 h 509406"/>
                  <a:gd name="connsiteX2198" fmla="*/ 1754793 w 2377881"/>
                  <a:gd name="connsiteY2198" fmla="*/ 332716 h 509406"/>
                  <a:gd name="connsiteX2199" fmla="*/ 1753364 w 2377881"/>
                  <a:gd name="connsiteY2199" fmla="*/ 331478 h 509406"/>
                  <a:gd name="connsiteX2200" fmla="*/ 1753078 w 2377881"/>
                  <a:gd name="connsiteY2200" fmla="*/ 327001 h 509406"/>
                  <a:gd name="connsiteX2201" fmla="*/ 1747649 w 2377881"/>
                  <a:gd name="connsiteY2201" fmla="*/ 326430 h 509406"/>
                  <a:gd name="connsiteX2202" fmla="*/ 1747078 w 2377881"/>
                  <a:gd name="connsiteY2202" fmla="*/ 326811 h 509406"/>
                  <a:gd name="connsiteX2203" fmla="*/ 1724123 w 2377881"/>
                  <a:gd name="connsiteY2203" fmla="*/ 325096 h 509406"/>
                  <a:gd name="connsiteX2204" fmla="*/ 1878332 w 2377881"/>
                  <a:gd name="connsiteY2204" fmla="*/ 324706 h 509406"/>
                  <a:gd name="connsiteX2205" fmla="*/ 1878713 w 2377881"/>
                  <a:gd name="connsiteY2205" fmla="*/ 324715 h 509406"/>
                  <a:gd name="connsiteX2206" fmla="*/ 1878332 w 2377881"/>
                  <a:gd name="connsiteY2206" fmla="*/ 324715 h 509406"/>
                  <a:gd name="connsiteX2207" fmla="*/ 375001 w 2377881"/>
                  <a:gd name="connsiteY2207" fmla="*/ 323858 h 509406"/>
                  <a:gd name="connsiteX2208" fmla="*/ 372144 w 2377881"/>
                  <a:gd name="connsiteY2208" fmla="*/ 328430 h 509406"/>
                  <a:gd name="connsiteX2209" fmla="*/ 376144 w 2377881"/>
                  <a:gd name="connsiteY2209" fmla="*/ 332050 h 509406"/>
                  <a:gd name="connsiteX2210" fmla="*/ 379383 w 2377881"/>
                  <a:gd name="connsiteY2210" fmla="*/ 334050 h 509406"/>
                  <a:gd name="connsiteX2211" fmla="*/ 381098 w 2377881"/>
                  <a:gd name="connsiteY2211" fmla="*/ 334240 h 509406"/>
                  <a:gd name="connsiteX2212" fmla="*/ 382336 w 2377881"/>
                  <a:gd name="connsiteY2212" fmla="*/ 329478 h 509406"/>
                  <a:gd name="connsiteX2213" fmla="*/ 382336 w 2377881"/>
                  <a:gd name="connsiteY2213" fmla="*/ 328144 h 509406"/>
                  <a:gd name="connsiteX2214" fmla="*/ 382336 w 2377881"/>
                  <a:gd name="connsiteY2214" fmla="*/ 326811 h 509406"/>
                  <a:gd name="connsiteX2215" fmla="*/ 375001 w 2377881"/>
                  <a:gd name="connsiteY2215" fmla="*/ 323858 h 509406"/>
                  <a:gd name="connsiteX2216" fmla="*/ 566835 w 2377881"/>
                  <a:gd name="connsiteY2216" fmla="*/ 323001 h 509406"/>
                  <a:gd name="connsiteX2217" fmla="*/ 566740 w 2377881"/>
                  <a:gd name="connsiteY2217" fmla="*/ 327287 h 509406"/>
                  <a:gd name="connsiteX2218" fmla="*/ 569883 w 2377881"/>
                  <a:gd name="connsiteY2218" fmla="*/ 327954 h 509406"/>
                  <a:gd name="connsiteX2219" fmla="*/ 572359 w 2377881"/>
                  <a:gd name="connsiteY2219" fmla="*/ 328430 h 509406"/>
                  <a:gd name="connsiteX2220" fmla="*/ 575503 w 2377881"/>
                  <a:gd name="connsiteY2220" fmla="*/ 327859 h 509406"/>
                  <a:gd name="connsiteX2221" fmla="*/ 574455 w 2377881"/>
                  <a:gd name="connsiteY2221" fmla="*/ 326525 h 509406"/>
                  <a:gd name="connsiteX2222" fmla="*/ 573121 w 2377881"/>
                  <a:gd name="connsiteY2222" fmla="*/ 324906 h 509406"/>
                  <a:gd name="connsiteX2223" fmla="*/ 566835 w 2377881"/>
                  <a:gd name="connsiteY2223" fmla="*/ 323001 h 509406"/>
                  <a:gd name="connsiteX2224" fmla="*/ 1794417 w 2377881"/>
                  <a:gd name="connsiteY2224" fmla="*/ 322239 h 509406"/>
                  <a:gd name="connsiteX2225" fmla="*/ 1787273 w 2377881"/>
                  <a:gd name="connsiteY2225" fmla="*/ 327763 h 509406"/>
                  <a:gd name="connsiteX2226" fmla="*/ 1783082 w 2377881"/>
                  <a:gd name="connsiteY2226" fmla="*/ 326335 h 509406"/>
                  <a:gd name="connsiteX2227" fmla="*/ 1779748 w 2377881"/>
                  <a:gd name="connsiteY2227" fmla="*/ 323572 h 509406"/>
                  <a:gd name="connsiteX2228" fmla="*/ 1767747 w 2377881"/>
                  <a:gd name="connsiteY2228" fmla="*/ 326049 h 509406"/>
                  <a:gd name="connsiteX2229" fmla="*/ 1766509 w 2377881"/>
                  <a:gd name="connsiteY2229" fmla="*/ 325287 h 509406"/>
                  <a:gd name="connsiteX2230" fmla="*/ 1761746 w 2377881"/>
                  <a:gd name="connsiteY2230" fmla="*/ 325382 h 509406"/>
                  <a:gd name="connsiteX2231" fmla="*/ 1760413 w 2377881"/>
                  <a:gd name="connsiteY2231" fmla="*/ 326525 h 509406"/>
                  <a:gd name="connsiteX2232" fmla="*/ 1759841 w 2377881"/>
                  <a:gd name="connsiteY2232" fmla="*/ 329192 h 509406"/>
                  <a:gd name="connsiteX2233" fmla="*/ 1768700 w 2377881"/>
                  <a:gd name="connsiteY2233" fmla="*/ 334431 h 509406"/>
                  <a:gd name="connsiteX2234" fmla="*/ 1784988 w 2377881"/>
                  <a:gd name="connsiteY2234" fmla="*/ 342527 h 509406"/>
                  <a:gd name="connsiteX2235" fmla="*/ 1789179 w 2377881"/>
                  <a:gd name="connsiteY2235" fmla="*/ 342337 h 509406"/>
                  <a:gd name="connsiteX2236" fmla="*/ 1790893 w 2377881"/>
                  <a:gd name="connsiteY2236" fmla="*/ 340241 h 509406"/>
                  <a:gd name="connsiteX2237" fmla="*/ 1788893 w 2377881"/>
                  <a:gd name="connsiteY2237" fmla="*/ 338336 h 509406"/>
                  <a:gd name="connsiteX2238" fmla="*/ 1786225 w 2377881"/>
                  <a:gd name="connsiteY2238" fmla="*/ 337955 h 509406"/>
                  <a:gd name="connsiteX2239" fmla="*/ 1782701 w 2377881"/>
                  <a:gd name="connsiteY2239" fmla="*/ 335860 h 509406"/>
                  <a:gd name="connsiteX2240" fmla="*/ 1797370 w 2377881"/>
                  <a:gd name="connsiteY2240" fmla="*/ 330907 h 509406"/>
                  <a:gd name="connsiteX2241" fmla="*/ 1794417 w 2377881"/>
                  <a:gd name="connsiteY2241" fmla="*/ 322239 h 509406"/>
                  <a:gd name="connsiteX2242" fmla="*/ 1823468 w 2377881"/>
                  <a:gd name="connsiteY2242" fmla="*/ 321572 h 509406"/>
                  <a:gd name="connsiteX2243" fmla="*/ 1819182 w 2377881"/>
                  <a:gd name="connsiteY2243" fmla="*/ 328335 h 509406"/>
                  <a:gd name="connsiteX2244" fmla="*/ 1817372 w 2377881"/>
                  <a:gd name="connsiteY2244" fmla="*/ 333383 h 509406"/>
                  <a:gd name="connsiteX2245" fmla="*/ 1815372 w 2377881"/>
                  <a:gd name="connsiteY2245" fmla="*/ 334431 h 509406"/>
                  <a:gd name="connsiteX2246" fmla="*/ 1814229 w 2377881"/>
                  <a:gd name="connsiteY2246" fmla="*/ 337098 h 509406"/>
                  <a:gd name="connsiteX2247" fmla="*/ 1815848 w 2377881"/>
                  <a:gd name="connsiteY2247" fmla="*/ 338336 h 509406"/>
                  <a:gd name="connsiteX2248" fmla="*/ 1818991 w 2377881"/>
                  <a:gd name="connsiteY2248" fmla="*/ 338812 h 509406"/>
                  <a:gd name="connsiteX2249" fmla="*/ 1827373 w 2377881"/>
                  <a:gd name="connsiteY2249" fmla="*/ 339289 h 509406"/>
                  <a:gd name="connsiteX2250" fmla="*/ 1827945 w 2377881"/>
                  <a:gd name="connsiteY2250" fmla="*/ 338622 h 509406"/>
                  <a:gd name="connsiteX2251" fmla="*/ 1830803 w 2377881"/>
                  <a:gd name="connsiteY2251" fmla="*/ 334526 h 509406"/>
                  <a:gd name="connsiteX2252" fmla="*/ 1835946 w 2377881"/>
                  <a:gd name="connsiteY2252" fmla="*/ 336145 h 509406"/>
                  <a:gd name="connsiteX2253" fmla="*/ 1839185 w 2377881"/>
                  <a:gd name="connsiteY2253" fmla="*/ 336050 h 509406"/>
                  <a:gd name="connsiteX2254" fmla="*/ 1849567 w 2377881"/>
                  <a:gd name="connsiteY2254" fmla="*/ 337955 h 509406"/>
                  <a:gd name="connsiteX2255" fmla="*/ 1852805 w 2377881"/>
                  <a:gd name="connsiteY2255" fmla="*/ 335383 h 509406"/>
                  <a:gd name="connsiteX2256" fmla="*/ 1856330 w 2377881"/>
                  <a:gd name="connsiteY2256" fmla="*/ 332526 h 509406"/>
                  <a:gd name="connsiteX2257" fmla="*/ 1861568 w 2377881"/>
                  <a:gd name="connsiteY2257" fmla="*/ 335860 h 509406"/>
                  <a:gd name="connsiteX2258" fmla="*/ 1865855 w 2377881"/>
                  <a:gd name="connsiteY2258" fmla="*/ 334717 h 509406"/>
                  <a:gd name="connsiteX2259" fmla="*/ 1868426 w 2377881"/>
                  <a:gd name="connsiteY2259" fmla="*/ 335288 h 509406"/>
                  <a:gd name="connsiteX2260" fmla="*/ 1872712 w 2377881"/>
                  <a:gd name="connsiteY2260" fmla="*/ 335288 h 509406"/>
                  <a:gd name="connsiteX2261" fmla="*/ 1876999 w 2377881"/>
                  <a:gd name="connsiteY2261" fmla="*/ 331383 h 509406"/>
                  <a:gd name="connsiteX2262" fmla="*/ 1883095 w 2377881"/>
                  <a:gd name="connsiteY2262" fmla="*/ 322048 h 509406"/>
                  <a:gd name="connsiteX2263" fmla="*/ 1882237 w 2377881"/>
                  <a:gd name="connsiteY2263" fmla="*/ 321763 h 509406"/>
                  <a:gd name="connsiteX2264" fmla="*/ 1878332 w 2377881"/>
                  <a:gd name="connsiteY2264" fmla="*/ 324239 h 509406"/>
                  <a:gd name="connsiteX2265" fmla="*/ 1878332 w 2377881"/>
                  <a:gd name="connsiteY2265" fmla="*/ 324706 h 509406"/>
                  <a:gd name="connsiteX2266" fmla="*/ 1870617 w 2377881"/>
                  <a:gd name="connsiteY2266" fmla="*/ 324525 h 509406"/>
                  <a:gd name="connsiteX2267" fmla="*/ 1867855 w 2377881"/>
                  <a:gd name="connsiteY2267" fmla="*/ 323763 h 509406"/>
                  <a:gd name="connsiteX2268" fmla="*/ 1861568 w 2377881"/>
                  <a:gd name="connsiteY2268" fmla="*/ 322239 h 509406"/>
                  <a:gd name="connsiteX2269" fmla="*/ 1857282 w 2377881"/>
                  <a:gd name="connsiteY2269" fmla="*/ 325954 h 509406"/>
                  <a:gd name="connsiteX2270" fmla="*/ 1857187 w 2377881"/>
                  <a:gd name="connsiteY2270" fmla="*/ 325954 h 509406"/>
                  <a:gd name="connsiteX2271" fmla="*/ 1856901 w 2377881"/>
                  <a:gd name="connsiteY2271" fmla="*/ 329859 h 509406"/>
                  <a:gd name="connsiteX2272" fmla="*/ 1850424 w 2377881"/>
                  <a:gd name="connsiteY2272" fmla="*/ 329002 h 509406"/>
                  <a:gd name="connsiteX2273" fmla="*/ 1846709 w 2377881"/>
                  <a:gd name="connsiteY2273" fmla="*/ 325382 h 509406"/>
                  <a:gd name="connsiteX2274" fmla="*/ 1845280 w 2377881"/>
                  <a:gd name="connsiteY2274" fmla="*/ 325763 h 509406"/>
                  <a:gd name="connsiteX2275" fmla="*/ 1843757 w 2377881"/>
                  <a:gd name="connsiteY2275" fmla="*/ 326239 h 509406"/>
                  <a:gd name="connsiteX2276" fmla="*/ 1836708 w 2377881"/>
                  <a:gd name="connsiteY2276" fmla="*/ 329287 h 509406"/>
                  <a:gd name="connsiteX2277" fmla="*/ 1826421 w 2377881"/>
                  <a:gd name="connsiteY2277" fmla="*/ 327573 h 509406"/>
                  <a:gd name="connsiteX2278" fmla="*/ 1828802 w 2377881"/>
                  <a:gd name="connsiteY2278" fmla="*/ 325287 h 509406"/>
                  <a:gd name="connsiteX2279" fmla="*/ 1830612 w 2377881"/>
                  <a:gd name="connsiteY2279" fmla="*/ 323572 h 509406"/>
                  <a:gd name="connsiteX2280" fmla="*/ 1823468 w 2377881"/>
                  <a:gd name="connsiteY2280" fmla="*/ 321572 h 509406"/>
                  <a:gd name="connsiteX2281" fmla="*/ 1069850 w 2377881"/>
                  <a:gd name="connsiteY2281" fmla="*/ 320620 h 509406"/>
                  <a:gd name="connsiteX2282" fmla="*/ 1067374 w 2377881"/>
                  <a:gd name="connsiteY2282" fmla="*/ 323191 h 509406"/>
                  <a:gd name="connsiteX2283" fmla="*/ 1067850 w 2377881"/>
                  <a:gd name="connsiteY2283" fmla="*/ 323191 h 509406"/>
                  <a:gd name="connsiteX2284" fmla="*/ 1072136 w 2377881"/>
                  <a:gd name="connsiteY2284" fmla="*/ 327859 h 509406"/>
                  <a:gd name="connsiteX2285" fmla="*/ 1071946 w 2377881"/>
                  <a:gd name="connsiteY2285" fmla="*/ 329192 h 509406"/>
                  <a:gd name="connsiteX2286" fmla="*/ 1075660 w 2377881"/>
                  <a:gd name="connsiteY2286" fmla="*/ 328144 h 509406"/>
                  <a:gd name="connsiteX2287" fmla="*/ 1069850 w 2377881"/>
                  <a:gd name="connsiteY2287" fmla="*/ 320620 h 509406"/>
                  <a:gd name="connsiteX2288" fmla="*/ 233270 w 2377881"/>
                  <a:gd name="connsiteY2288" fmla="*/ 317381 h 509406"/>
                  <a:gd name="connsiteX2289" fmla="*/ 235651 w 2377881"/>
                  <a:gd name="connsiteY2289" fmla="*/ 317381 h 509406"/>
                  <a:gd name="connsiteX2290" fmla="*/ 243462 w 2377881"/>
                  <a:gd name="connsiteY2290" fmla="*/ 319572 h 509406"/>
                  <a:gd name="connsiteX2291" fmla="*/ 244891 w 2377881"/>
                  <a:gd name="connsiteY2291" fmla="*/ 319858 h 509406"/>
                  <a:gd name="connsiteX2292" fmla="*/ 240890 w 2377881"/>
                  <a:gd name="connsiteY2292" fmla="*/ 326906 h 509406"/>
                  <a:gd name="connsiteX2293" fmla="*/ 242033 w 2377881"/>
                  <a:gd name="connsiteY2293" fmla="*/ 330907 h 509406"/>
                  <a:gd name="connsiteX2294" fmla="*/ 239557 w 2377881"/>
                  <a:gd name="connsiteY2294" fmla="*/ 331859 h 509406"/>
                  <a:gd name="connsiteX2295" fmla="*/ 238890 w 2377881"/>
                  <a:gd name="connsiteY2295" fmla="*/ 331955 h 509406"/>
                  <a:gd name="connsiteX2296" fmla="*/ 234127 w 2377881"/>
                  <a:gd name="connsiteY2296" fmla="*/ 326621 h 509406"/>
                  <a:gd name="connsiteX2297" fmla="*/ 231841 w 2377881"/>
                  <a:gd name="connsiteY2297" fmla="*/ 324716 h 509406"/>
                  <a:gd name="connsiteX2298" fmla="*/ 229841 w 2377881"/>
                  <a:gd name="connsiteY2298" fmla="*/ 323573 h 509406"/>
                  <a:gd name="connsiteX2299" fmla="*/ 228603 w 2377881"/>
                  <a:gd name="connsiteY2299" fmla="*/ 323096 h 509406"/>
                  <a:gd name="connsiteX2300" fmla="*/ 228793 w 2377881"/>
                  <a:gd name="connsiteY2300" fmla="*/ 326716 h 509406"/>
                  <a:gd name="connsiteX2301" fmla="*/ 226222 w 2377881"/>
                  <a:gd name="connsiteY2301" fmla="*/ 327573 h 509406"/>
                  <a:gd name="connsiteX2302" fmla="*/ 222031 w 2377881"/>
                  <a:gd name="connsiteY2302" fmla="*/ 323096 h 509406"/>
                  <a:gd name="connsiteX2303" fmla="*/ 224031 w 2377881"/>
                  <a:gd name="connsiteY2303" fmla="*/ 321572 h 509406"/>
                  <a:gd name="connsiteX2304" fmla="*/ 228603 w 2377881"/>
                  <a:gd name="connsiteY2304" fmla="*/ 320810 h 509406"/>
                  <a:gd name="connsiteX2305" fmla="*/ 233270 w 2377881"/>
                  <a:gd name="connsiteY2305" fmla="*/ 317381 h 509406"/>
                  <a:gd name="connsiteX2306" fmla="*/ 1913146 w 2377881"/>
                  <a:gd name="connsiteY2306" fmla="*/ 317155 h 509406"/>
                  <a:gd name="connsiteX2307" fmla="*/ 1906526 w 2377881"/>
                  <a:gd name="connsiteY2307" fmla="*/ 317191 h 509406"/>
                  <a:gd name="connsiteX2308" fmla="*/ 1907098 w 2377881"/>
                  <a:gd name="connsiteY2308" fmla="*/ 322239 h 509406"/>
                  <a:gd name="connsiteX2309" fmla="*/ 1907098 w 2377881"/>
                  <a:gd name="connsiteY2309" fmla="*/ 322525 h 509406"/>
                  <a:gd name="connsiteX2310" fmla="*/ 1902145 w 2377881"/>
                  <a:gd name="connsiteY2310" fmla="*/ 322620 h 509406"/>
                  <a:gd name="connsiteX2311" fmla="*/ 1903479 w 2377881"/>
                  <a:gd name="connsiteY2311" fmla="*/ 319381 h 509406"/>
                  <a:gd name="connsiteX2312" fmla="*/ 1901859 w 2377881"/>
                  <a:gd name="connsiteY2312" fmla="*/ 321953 h 509406"/>
                  <a:gd name="connsiteX2313" fmla="*/ 1898144 w 2377881"/>
                  <a:gd name="connsiteY2313" fmla="*/ 330049 h 509406"/>
                  <a:gd name="connsiteX2314" fmla="*/ 1891191 w 2377881"/>
                  <a:gd name="connsiteY2314" fmla="*/ 321572 h 509406"/>
                  <a:gd name="connsiteX2315" fmla="*/ 1886905 w 2377881"/>
                  <a:gd name="connsiteY2315" fmla="*/ 322810 h 509406"/>
                  <a:gd name="connsiteX2316" fmla="*/ 1890905 w 2377881"/>
                  <a:gd name="connsiteY2316" fmla="*/ 326620 h 509406"/>
                  <a:gd name="connsiteX2317" fmla="*/ 1886714 w 2377881"/>
                  <a:gd name="connsiteY2317" fmla="*/ 332431 h 509406"/>
                  <a:gd name="connsiteX2318" fmla="*/ 1894906 w 2377881"/>
                  <a:gd name="connsiteY2318" fmla="*/ 334907 h 509406"/>
                  <a:gd name="connsiteX2319" fmla="*/ 1898144 w 2377881"/>
                  <a:gd name="connsiteY2319" fmla="*/ 333859 h 509406"/>
                  <a:gd name="connsiteX2320" fmla="*/ 1909098 w 2377881"/>
                  <a:gd name="connsiteY2320" fmla="*/ 334240 h 509406"/>
                  <a:gd name="connsiteX2321" fmla="*/ 1910622 w 2377881"/>
                  <a:gd name="connsiteY2321" fmla="*/ 333002 h 509406"/>
                  <a:gd name="connsiteX2322" fmla="*/ 1919575 w 2377881"/>
                  <a:gd name="connsiteY2322" fmla="*/ 335383 h 509406"/>
                  <a:gd name="connsiteX2323" fmla="*/ 1921290 w 2377881"/>
                  <a:gd name="connsiteY2323" fmla="*/ 332431 h 509406"/>
                  <a:gd name="connsiteX2324" fmla="*/ 1915194 w 2377881"/>
                  <a:gd name="connsiteY2324" fmla="*/ 320048 h 509406"/>
                  <a:gd name="connsiteX2325" fmla="*/ 1913146 w 2377881"/>
                  <a:gd name="connsiteY2325" fmla="*/ 317155 h 509406"/>
                  <a:gd name="connsiteX2326" fmla="*/ 421960 w 2377881"/>
                  <a:gd name="connsiteY2326" fmla="*/ 315381 h 509406"/>
                  <a:gd name="connsiteX2327" fmla="*/ 419959 w 2377881"/>
                  <a:gd name="connsiteY2327" fmla="*/ 317381 h 509406"/>
                  <a:gd name="connsiteX2328" fmla="*/ 419769 w 2377881"/>
                  <a:gd name="connsiteY2328" fmla="*/ 320524 h 509406"/>
                  <a:gd name="connsiteX2329" fmla="*/ 419674 w 2377881"/>
                  <a:gd name="connsiteY2329" fmla="*/ 320810 h 509406"/>
                  <a:gd name="connsiteX2330" fmla="*/ 417388 w 2377881"/>
                  <a:gd name="connsiteY2330" fmla="*/ 319286 h 509406"/>
                  <a:gd name="connsiteX2331" fmla="*/ 412054 w 2377881"/>
                  <a:gd name="connsiteY2331" fmla="*/ 315571 h 509406"/>
                  <a:gd name="connsiteX2332" fmla="*/ 410053 w 2377881"/>
                  <a:gd name="connsiteY2332" fmla="*/ 315857 h 509406"/>
                  <a:gd name="connsiteX2333" fmla="*/ 409768 w 2377881"/>
                  <a:gd name="connsiteY2333" fmla="*/ 315857 h 509406"/>
                  <a:gd name="connsiteX2334" fmla="*/ 412149 w 2377881"/>
                  <a:gd name="connsiteY2334" fmla="*/ 318619 h 509406"/>
                  <a:gd name="connsiteX2335" fmla="*/ 410911 w 2377881"/>
                  <a:gd name="connsiteY2335" fmla="*/ 325763 h 509406"/>
                  <a:gd name="connsiteX2336" fmla="*/ 412340 w 2377881"/>
                  <a:gd name="connsiteY2336" fmla="*/ 325668 h 509406"/>
                  <a:gd name="connsiteX2337" fmla="*/ 423103 w 2377881"/>
                  <a:gd name="connsiteY2337" fmla="*/ 324811 h 509406"/>
                  <a:gd name="connsiteX2338" fmla="*/ 429484 w 2377881"/>
                  <a:gd name="connsiteY2338" fmla="*/ 331097 h 509406"/>
                  <a:gd name="connsiteX2339" fmla="*/ 424532 w 2377881"/>
                  <a:gd name="connsiteY2339" fmla="*/ 320048 h 509406"/>
                  <a:gd name="connsiteX2340" fmla="*/ 424912 w 2377881"/>
                  <a:gd name="connsiteY2340" fmla="*/ 316429 h 509406"/>
                  <a:gd name="connsiteX2341" fmla="*/ 421960 w 2377881"/>
                  <a:gd name="connsiteY2341" fmla="*/ 315381 h 509406"/>
                  <a:gd name="connsiteX2342" fmla="*/ 1705549 w 2377881"/>
                  <a:gd name="connsiteY2342" fmla="*/ 313762 h 509406"/>
                  <a:gd name="connsiteX2343" fmla="*/ 1693547 w 2377881"/>
                  <a:gd name="connsiteY2343" fmla="*/ 316238 h 509406"/>
                  <a:gd name="connsiteX2344" fmla="*/ 1693356 w 2377881"/>
                  <a:gd name="connsiteY2344" fmla="*/ 318048 h 509406"/>
                  <a:gd name="connsiteX2345" fmla="*/ 1702405 w 2377881"/>
                  <a:gd name="connsiteY2345" fmla="*/ 319286 h 509406"/>
                  <a:gd name="connsiteX2346" fmla="*/ 1704501 w 2377881"/>
                  <a:gd name="connsiteY2346" fmla="*/ 319286 h 509406"/>
                  <a:gd name="connsiteX2347" fmla="*/ 1706596 w 2377881"/>
                  <a:gd name="connsiteY2347" fmla="*/ 314238 h 509406"/>
                  <a:gd name="connsiteX2348" fmla="*/ 2323436 w 2377881"/>
                  <a:gd name="connsiteY2348" fmla="*/ 311191 h 509406"/>
                  <a:gd name="connsiteX2349" fmla="*/ 2334866 w 2377881"/>
                  <a:gd name="connsiteY2349" fmla="*/ 316906 h 509406"/>
                  <a:gd name="connsiteX2350" fmla="*/ 2335342 w 2377881"/>
                  <a:gd name="connsiteY2350" fmla="*/ 320049 h 509406"/>
                  <a:gd name="connsiteX2351" fmla="*/ 2325626 w 2377881"/>
                  <a:gd name="connsiteY2351" fmla="*/ 313762 h 509406"/>
                  <a:gd name="connsiteX2352" fmla="*/ 2323436 w 2377881"/>
                  <a:gd name="connsiteY2352" fmla="*/ 311191 h 509406"/>
                  <a:gd name="connsiteX2353" fmla="*/ 2293527 w 2377881"/>
                  <a:gd name="connsiteY2353" fmla="*/ 310333 h 509406"/>
                  <a:gd name="connsiteX2354" fmla="*/ 2301909 w 2377881"/>
                  <a:gd name="connsiteY2354" fmla="*/ 310428 h 509406"/>
                  <a:gd name="connsiteX2355" fmla="*/ 2302481 w 2377881"/>
                  <a:gd name="connsiteY2355" fmla="*/ 314524 h 509406"/>
                  <a:gd name="connsiteX2356" fmla="*/ 2297337 w 2377881"/>
                  <a:gd name="connsiteY2356" fmla="*/ 314714 h 509406"/>
                  <a:gd name="connsiteX2357" fmla="*/ 2294099 w 2377881"/>
                  <a:gd name="connsiteY2357" fmla="*/ 315572 h 509406"/>
                  <a:gd name="connsiteX2358" fmla="*/ 2293527 w 2377881"/>
                  <a:gd name="connsiteY2358" fmla="*/ 310333 h 509406"/>
                  <a:gd name="connsiteX2359" fmla="*/ 2004443 w 2377881"/>
                  <a:gd name="connsiteY2359" fmla="*/ 306999 h 509406"/>
                  <a:gd name="connsiteX2360" fmla="*/ 2002919 w 2377881"/>
                  <a:gd name="connsiteY2360" fmla="*/ 309952 h 509406"/>
                  <a:gd name="connsiteX2361" fmla="*/ 2008158 w 2377881"/>
                  <a:gd name="connsiteY2361" fmla="*/ 312714 h 509406"/>
                  <a:gd name="connsiteX2362" fmla="*/ 2020064 w 2377881"/>
                  <a:gd name="connsiteY2362" fmla="*/ 314047 h 509406"/>
                  <a:gd name="connsiteX2363" fmla="*/ 2016540 w 2377881"/>
                  <a:gd name="connsiteY2363" fmla="*/ 312809 h 509406"/>
                  <a:gd name="connsiteX2364" fmla="*/ 2010635 w 2377881"/>
                  <a:gd name="connsiteY2364" fmla="*/ 308809 h 509406"/>
                  <a:gd name="connsiteX2365" fmla="*/ 2004443 w 2377881"/>
                  <a:gd name="connsiteY2365" fmla="*/ 306999 h 509406"/>
                  <a:gd name="connsiteX2366" fmla="*/ 2342486 w 2377881"/>
                  <a:gd name="connsiteY2366" fmla="*/ 304522 h 509406"/>
                  <a:gd name="connsiteX2367" fmla="*/ 2344486 w 2377881"/>
                  <a:gd name="connsiteY2367" fmla="*/ 304713 h 509406"/>
                  <a:gd name="connsiteX2368" fmla="*/ 2349058 w 2377881"/>
                  <a:gd name="connsiteY2368" fmla="*/ 304999 h 509406"/>
                  <a:gd name="connsiteX2369" fmla="*/ 2348391 w 2377881"/>
                  <a:gd name="connsiteY2369" fmla="*/ 311285 h 509406"/>
                  <a:gd name="connsiteX2370" fmla="*/ 2345438 w 2377881"/>
                  <a:gd name="connsiteY2370" fmla="*/ 312047 h 509406"/>
                  <a:gd name="connsiteX2371" fmla="*/ 2335913 w 2377881"/>
                  <a:gd name="connsiteY2371" fmla="*/ 312428 h 509406"/>
                  <a:gd name="connsiteX2372" fmla="*/ 2333532 w 2377881"/>
                  <a:gd name="connsiteY2372" fmla="*/ 311857 h 509406"/>
                  <a:gd name="connsiteX2373" fmla="*/ 2333818 w 2377881"/>
                  <a:gd name="connsiteY2373" fmla="*/ 308142 h 509406"/>
                  <a:gd name="connsiteX2374" fmla="*/ 2342486 w 2377881"/>
                  <a:gd name="connsiteY2374" fmla="*/ 304522 h 509406"/>
                  <a:gd name="connsiteX2375" fmla="*/ 1749459 w 2377881"/>
                  <a:gd name="connsiteY2375" fmla="*/ 304332 h 509406"/>
                  <a:gd name="connsiteX2376" fmla="*/ 1742982 w 2377881"/>
                  <a:gd name="connsiteY2376" fmla="*/ 311571 h 509406"/>
                  <a:gd name="connsiteX2377" fmla="*/ 1745935 w 2377881"/>
                  <a:gd name="connsiteY2377" fmla="*/ 313285 h 509406"/>
                  <a:gd name="connsiteX2378" fmla="*/ 1747078 w 2377881"/>
                  <a:gd name="connsiteY2378" fmla="*/ 313000 h 509406"/>
                  <a:gd name="connsiteX2379" fmla="*/ 1753745 w 2377881"/>
                  <a:gd name="connsiteY2379" fmla="*/ 310904 h 509406"/>
                  <a:gd name="connsiteX2380" fmla="*/ 1753745 w 2377881"/>
                  <a:gd name="connsiteY2380" fmla="*/ 306713 h 509406"/>
                  <a:gd name="connsiteX2381" fmla="*/ 2217708 w 2377881"/>
                  <a:gd name="connsiteY2381" fmla="*/ 301474 h 509406"/>
                  <a:gd name="connsiteX2382" fmla="*/ 2211707 w 2377881"/>
                  <a:gd name="connsiteY2382" fmla="*/ 306237 h 509406"/>
                  <a:gd name="connsiteX2383" fmla="*/ 2218565 w 2377881"/>
                  <a:gd name="connsiteY2383" fmla="*/ 305189 h 509406"/>
                  <a:gd name="connsiteX2384" fmla="*/ 2221042 w 2377881"/>
                  <a:gd name="connsiteY2384" fmla="*/ 308618 h 509406"/>
                  <a:gd name="connsiteX2385" fmla="*/ 2222185 w 2377881"/>
                  <a:gd name="connsiteY2385" fmla="*/ 316429 h 509406"/>
                  <a:gd name="connsiteX2386" fmla="*/ 2232853 w 2377881"/>
                  <a:gd name="connsiteY2386" fmla="*/ 313381 h 509406"/>
                  <a:gd name="connsiteX2387" fmla="*/ 2228472 w 2377881"/>
                  <a:gd name="connsiteY2387" fmla="*/ 302046 h 509406"/>
                  <a:gd name="connsiteX2388" fmla="*/ 2217708 w 2377881"/>
                  <a:gd name="connsiteY2388" fmla="*/ 301474 h 509406"/>
                  <a:gd name="connsiteX2389" fmla="*/ 2193134 w 2377881"/>
                  <a:gd name="connsiteY2389" fmla="*/ 301284 h 509406"/>
                  <a:gd name="connsiteX2390" fmla="*/ 2194181 w 2377881"/>
                  <a:gd name="connsiteY2390" fmla="*/ 306713 h 509406"/>
                  <a:gd name="connsiteX2391" fmla="*/ 2199515 w 2377881"/>
                  <a:gd name="connsiteY2391" fmla="*/ 309190 h 509406"/>
                  <a:gd name="connsiteX2392" fmla="*/ 2197991 w 2377881"/>
                  <a:gd name="connsiteY2392" fmla="*/ 313190 h 509406"/>
                  <a:gd name="connsiteX2393" fmla="*/ 2207993 w 2377881"/>
                  <a:gd name="connsiteY2393" fmla="*/ 314047 h 509406"/>
                  <a:gd name="connsiteX2394" fmla="*/ 2211231 w 2377881"/>
                  <a:gd name="connsiteY2394" fmla="*/ 315190 h 509406"/>
                  <a:gd name="connsiteX2395" fmla="*/ 2211803 w 2377881"/>
                  <a:gd name="connsiteY2395" fmla="*/ 315381 h 509406"/>
                  <a:gd name="connsiteX2396" fmla="*/ 2209802 w 2377881"/>
                  <a:gd name="connsiteY2396" fmla="*/ 311857 h 509406"/>
                  <a:gd name="connsiteX2397" fmla="*/ 2207612 w 2377881"/>
                  <a:gd name="connsiteY2397" fmla="*/ 311095 h 509406"/>
                  <a:gd name="connsiteX2398" fmla="*/ 2206278 w 2377881"/>
                  <a:gd name="connsiteY2398" fmla="*/ 309475 h 509406"/>
                  <a:gd name="connsiteX2399" fmla="*/ 2205135 w 2377881"/>
                  <a:gd name="connsiteY2399" fmla="*/ 307380 h 509406"/>
                  <a:gd name="connsiteX2400" fmla="*/ 2197705 w 2377881"/>
                  <a:gd name="connsiteY2400" fmla="*/ 304903 h 509406"/>
                  <a:gd name="connsiteX2401" fmla="*/ 2197039 w 2377881"/>
                  <a:gd name="connsiteY2401" fmla="*/ 304332 h 509406"/>
                  <a:gd name="connsiteX2402" fmla="*/ 1731552 w 2377881"/>
                  <a:gd name="connsiteY2402" fmla="*/ 300427 h 509406"/>
                  <a:gd name="connsiteX2403" fmla="*/ 1729361 w 2377881"/>
                  <a:gd name="connsiteY2403" fmla="*/ 300617 h 509406"/>
                  <a:gd name="connsiteX2404" fmla="*/ 1724980 w 2377881"/>
                  <a:gd name="connsiteY2404" fmla="*/ 306237 h 509406"/>
                  <a:gd name="connsiteX2405" fmla="*/ 1725361 w 2377881"/>
                  <a:gd name="connsiteY2405" fmla="*/ 307285 h 509406"/>
                  <a:gd name="connsiteX2406" fmla="*/ 1725170 w 2377881"/>
                  <a:gd name="connsiteY2406" fmla="*/ 310333 h 509406"/>
                  <a:gd name="connsiteX2407" fmla="*/ 1727932 w 2377881"/>
                  <a:gd name="connsiteY2407" fmla="*/ 312428 h 509406"/>
                  <a:gd name="connsiteX2408" fmla="*/ 1729266 w 2377881"/>
                  <a:gd name="connsiteY2408" fmla="*/ 312047 h 509406"/>
                  <a:gd name="connsiteX2409" fmla="*/ 1731171 w 2377881"/>
                  <a:gd name="connsiteY2409" fmla="*/ 311571 h 509406"/>
                  <a:gd name="connsiteX2410" fmla="*/ 1732029 w 2377881"/>
                  <a:gd name="connsiteY2410" fmla="*/ 306808 h 509406"/>
                  <a:gd name="connsiteX2411" fmla="*/ 1735457 w 2377881"/>
                  <a:gd name="connsiteY2411" fmla="*/ 304808 h 509406"/>
                  <a:gd name="connsiteX2412" fmla="*/ 1737648 w 2377881"/>
                  <a:gd name="connsiteY2412" fmla="*/ 303475 h 509406"/>
                  <a:gd name="connsiteX2413" fmla="*/ 1731552 w 2377881"/>
                  <a:gd name="connsiteY2413" fmla="*/ 300427 h 509406"/>
                  <a:gd name="connsiteX2414" fmla="*/ 1886333 w 2377881"/>
                  <a:gd name="connsiteY2414" fmla="*/ 298426 h 509406"/>
                  <a:gd name="connsiteX2415" fmla="*/ 1885190 w 2377881"/>
                  <a:gd name="connsiteY2415" fmla="*/ 302141 h 509406"/>
                  <a:gd name="connsiteX2416" fmla="*/ 1891953 w 2377881"/>
                  <a:gd name="connsiteY2416" fmla="*/ 303570 h 509406"/>
                  <a:gd name="connsiteX2417" fmla="*/ 1886333 w 2377881"/>
                  <a:gd name="connsiteY2417" fmla="*/ 298426 h 509406"/>
                  <a:gd name="connsiteX2418" fmla="*/ 190883 w 2377881"/>
                  <a:gd name="connsiteY2418" fmla="*/ 292902 h 509406"/>
                  <a:gd name="connsiteX2419" fmla="*/ 185549 w 2377881"/>
                  <a:gd name="connsiteY2419" fmla="*/ 297188 h 509406"/>
                  <a:gd name="connsiteX2420" fmla="*/ 190026 w 2377881"/>
                  <a:gd name="connsiteY2420" fmla="*/ 299093 h 509406"/>
                  <a:gd name="connsiteX2421" fmla="*/ 191741 w 2377881"/>
                  <a:gd name="connsiteY2421" fmla="*/ 298522 h 509406"/>
                  <a:gd name="connsiteX2422" fmla="*/ 193074 w 2377881"/>
                  <a:gd name="connsiteY2422" fmla="*/ 298045 h 509406"/>
                  <a:gd name="connsiteX2423" fmla="*/ 194217 w 2377881"/>
                  <a:gd name="connsiteY2423" fmla="*/ 294997 h 509406"/>
                  <a:gd name="connsiteX2424" fmla="*/ 193169 w 2377881"/>
                  <a:gd name="connsiteY2424" fmla="*/ 294331 h 509406"/>
                  <a:gd name="connsiteX2425" fmla="*/ 439867 w 2377881"/>
                  <a:gd name="connsiteY2425" fmla="*/ 290140 h 509406"/>
                  <a:gd name="connsiteX2426" fmla="*/ 433390 w 2377881"/>
                  <a:gd name="connsiteY2426" fmla="*/ 297283 h 509406"/>
                  <a:gd name="connsiteX2427" fmla="*/ 439581 w 2377881"/>
                  <a:gd name="connsiteY2427" fmla="*/ 293473 h 509406"/>
                  <a:gd name="connsiteX2428" fmla="*/ 439771 w 2377881"/>
                  <a:gd name="connsiteY2428" fmla="*/ 290806 h 509406"/>
                  <a:gd name="connsiteX2429" fmla="*/ 4574 w 2377881"/>
                  <a:gd name="connsiteY2429" fmla="*/ 286045 h 509406"/>
                  <a:gd name="connsiteX2430" fmla="*/ 8289 w 2377881"/>
                  <a:gd name="connsiteY2430" fmla="*/ 287092 h 509406"/>
                  <a:gd name="connsiteX2431" fmla="*/ 14099 w 2377881"/>
                  <a:gd name="connsiteY2431" fmla="*/ 292236 h 509406"/>
                  <a:gd name="connsiteX2432" fmla="*/ 8479 w 2377881"/>
                  <a:gd name="connsiteY2432" fmla="*/ 291855 h 509406"/>
                  <a:gd name="connsiteX2433" fmla="*/ 7432 w 2377881"/>
                  <a:gd name="connsiteY2433" fmla="*/ 291188 h 509406"/>
                  <a:gd name="connsiteX2434" fmla="*/ 2955 w 2377881"/>
                  <a:gd name="connsiteY2434" fmla="*/ 290045 h 509406"/>
                  <a:gd name="connsiteX2435" fmla="*/ 2 w 2377881"/>
                  <a:gd name="connsiteY2435" fmla="*/ 287854 h 509406"/>
                  <a:gd name="connsiteX2436" fmla="*/ 4574 w 2377881"/>
                  <a:gd name="connsiteY2436" fmla="*/ 286045 h 509406"/>
                  <a:gd name="connsiteX2437" fmla="*/ 422436 w 2377881"/>
                  <a:gd name="connsiteY2437" fmla="*/ 285949 h 509406"/>
                  <a:gd name="connsiteX2438" fmla="*/ 418245 w 2377881"/>
                  <a:gd name="connsiteY2438" fmla="*/ 286615 h 509406"/>
                  <a:gd name="connsiteX2439" fmla="*/ 419293 w 2377881"/>
                  <a:gd name="connsiteY2439" fmla="*/ 291759 h 509406"/>
                  <a:gd name="connsiteX2440" fmla="*/ 418340 w 2377881"/>
                  <a:gd name="connsiteY2440" fmla="*/ 292521 h 509406"/>
                  <a:gd name="connsiteX2441" fmla="*/ 417483 w 2377881"/>
                  <a:gd name="connsiteY2441" fmla="*/ 295188 h 509406"/>
                  <a:gd name="connsiteX2442" fmla="*/ 420531 w 2377881"/>
                  <a:gd name="connsiteY2442" fmla="*/ 296236 h 509406"/>
                  <a:gd name="connsiteX2443" fmla="*/ 423008 w 2377881"/>
                  <a:gd name="connsiteY2443" fmla="*/ 294521 h 509406"/>
                  <a:gd name="connsiteX2444" fmla="*/ 427865 w 2377881"/>
                  <a:gd name="connsiteY2444" fmla="*/ 287473 h 509406"/>
                  <a:gd name="connsiteX2445" fmla="*/ 427008 w 2377881"/>
                  <a:gd name="connsiteY2445" fmla="*/ 286615 h 509406"/>
                  <a:gd name="connsiteX2446" fmla="*/ 422436 w 2377881"/>
                  <a:gd name="connsiteY2446" fmla="*/ 285949 h 509406"/>
                  <a:gd name="connsiteX2447" fmla="*/ 321566 w 2377881"/>
                  <a:gd name="connsiteY2447" fmla="*/ 285472 h 509406"/>
                  <a:gd name="connsiteX2448" fmla="*/ 320709 w 2377881"/>
                  <a:gd name="connsiteY2448" fmla="*/ 291759 h 509406"/>
                  <a:gd name="connsiteX2449" fmla="*/ 325376 w 2377881"/>
                  <a:gd name="connsiteY2449" fmla="*/ 292426 h 509406"/>
                  <a:gd name="connsiteX2450" fmla="*/ 325471 w 2377881"/>
                  <a:gd name="connsiteY2450" fmla="*/ 286234 h 509406"/>
                  <a:gd name="connsiteX2451" fmla="*/ 323566 w 2377881"/>
                  <a:gd name="connsiteY2451" fmla="*/ 285853 h 509406"/>
                  <a:gd name="connsiteX2452" fmla="*/ 403291 w 2377881"/>
                  <a:gd name="connsiteY2452" fmla="*/ 284901 h 509406"/>
                  <a:gd name="connsiteX2453" fmla="*/ 397197 w 2377881"/>
                  <a:gd name="connsiteY2453" fmla="*/ 289297 h 509406"/>
                  <a:gd name="connsiteX2454" fmla="*/ 397100 w 2377881"/>
                  <a:gd name="connsiteY2454" fmla="*/ 289282 h 509406"/>
                  <a:gd name="connsiteX2455" fmla="*/ 395766 w 2377881"/>
                  <a:gd name="connsiteY2455" fmla="*/ 290330 h 509406"/>
                  <a:gd name="connsiteX2456" fmla="*/ 397197 w 2377881"/>
                  <a:gd name="connsiteY2456" fmla="*/ 289297 h 509406"/>
                  <a:gd name="connsiteX2457" fmla="*/ 401386 w 2377881"/>
                  <a:gd name="connsiteY2457" fmla="*/ 289949 h 509406"/>
                  <a:gd name="connsiteX2458" fmla="*/ 404434 w 2377881"/>
                  <a:gd name="connsiteY2458" fmla="*/ 290425 h 509406"/>
                  <a:gd name="connsiteX2459" fmla="*/ 403291 w 2377881"/>
                  <a:gd name="connsiteY2459" fmla="*/ 284901 h 509406"/>
                  <a:gd name="connsiteX2460" fmla="*/ 369191 w 2377881"/>
                  <a:gd name="connsiteY2460" fmla="*/ 284425 h 509406"/>
                  <a:gd name="connsiteX2461" fmla="*/ 369096 w 2377881"/>
                  <a:gd name="connsiteY2461" fmla="*/ 284615 h 509406"/>
                  <a:gd name="connsiteX2462" fmla="*/ 367191 w 2377881"/>
                  <a:gd name="connsiteY2462" fmla="*/ 291283 h 509406"/>
                  <a:gd name="connsiteX2463" fmla="*/ 358047 w 2377881"/>
                  <a:gd name="connsiteY2463" fmla="*/ 292902 h 509406"/>
                  <a:gd name="connsiteX2464" fmla="*/ 361762 w 2377881"/>
                  <a:gd name="connsiteY2464" fmla="*/ 293664 h 509406"/>
                  <a:gd name="connsiteX2465" fmla="*/ 363381 w 2377881"/>
                  <a:gd name="connsiteY2465" fmla="*/ 294045 h 509406"/>
                  <a:gd name="connsiteX2466" fmla="*/ 371953 w 2377881"/>
                  <a:gd name="connsiteY2466" fmla="*/ 293283 h 509406"/>
                  <a:gd name="connsiteX2467" fmla="*/ 378621 w 2377881"/>
                  <a:gd name="connsiteY2467" fmla="*/ 290521 h 509406"/>
                  <a:gd name="connsiteX2468" fmla="*/ 369191 w 2377881"/>
                  <a:gd name="connsiteY2468" fmla="*/ 284425 h 509406"/>
                  <a:gd name="connsiteX2469" fmla="*/ 177548 w 2377881"/>
                  <a:gd name="connsiteY2469" fmla="*/ 281186 h 509406"/>
                  <a:gd name="connsiteX2470" fmla="*/ 173452 w 2377881"/>
                  <a:gd name="connsiteY2470" fmla="*/ 286615 h 509406"/>
                  <a:gd name="connsiteX2471" fmla="*/ 173833 w 2377881"/>
                  <a:gd name="connsiteY2471" fmla="*/ 287758 h 509406"/>
                  <a:gd name="connsiteX2472" fmla="*/ 174405 w 2377881"/>
                  <a:gd name="connsiteY2472" fmla="*/ 289759 h 509406"/>
                  <a:gd name="connsiteX2473" fmla="*/ 174024 w 2377881"/>
                  <a:gd name="connsiteY2473" fmla="*/ 299188 h 509406"/>
                  <a:gd name="connsiteX2474" fmla="*/ 172976 w 2377881"/>
                  <a:gd name="connsiteY2474" fmla="*/ 302332 h 509406"/>
                  <a:gd name="connsiteX2475" fmla="*/ 175929 w 2377881"/>
                  <a:gd name="connsiteY2475" fmla="*/ 300903 h 509406"/>
                  <a:gd name="connsiteX2476" fmla="*/ 181263 w 2377881"/>
                  <a:gd name="connsiteY2476" fmla="*/ 293473 h 509406"/>
                  <a:gd name="connsiteX2477" fmla="*/ 180596 w 2377881"/>
                  <a:gd name="connsiteY2477" fmla="*/ 282901 h 509406"/>
                  <a:gd name="connsiteX2478" fmla="*/ 179358 w 2377881"/>
                  <a:gd name="connsiteY2478" fmla="*/ 282234 h 509406"/>
                  <a:gd name="connsiteX2479" fmla="*/ 2328484 w 2377881"/>
                  <a:gd name="connsiteY2479" fmla="*/ 269375 h 509406"/>
                  <a:gd name="connsiteX2480" fmla="*/ 2324674 w 2377881"/>
                  <a:gd name="connsiteY2480" fmla="*/ 270518 h 509406"/>
                  <a:gd name="connsiteX2481" fmla="*/ 2328674 w 2377881"/>
                  <a:gd name="connsiteY2481" fmla="*/ 277662 h 509406"/>
                  <a:gd name="connsiteX2482" fmla="*/ 2336294 w 2377881"/>
                  <a:gd name="connsiteY2482" fmla="*/ 277567 h 509406"/>
                  <a:gd name="connsiteX2483" fmla="*/ 2333818 w 2377881"/>
                  <a:gd name="connsiteY2483" fmla="*/ 275185 h 509406"/>
                  <a:gd name="connsiteX2484" fmla="*/ 2332008 w 2377881"/>
                  <a:gd name="connsiteY2484" fmla="*/ 273471 h 509406"/>
                  <a:gd name="connsiteX2485" fmla="*/ 2328484 w 2377881"/>
                  <a:gd name="connsiteY2485" fmla="*/ 269375 h 509406"/>
                  <a:gd name="connsiteX2486" fmla="*/ 2325341 w 2377881"/>
                  <a:gd name="connsiteY2486" fmla="*/ 258040 h 509406"/>
                  <a:gd name="connsiteX2487" fmla="*/ 2328960 w 2377881"/>
                  <a:gd name="connsiteY2487" fmla="*/ 264613 h 509406"/>
                  <a:gd name="connsiteX2488" fmla="*/ 2335818 w 2377881"/>
                  <a:gd name="connsiteY2488" fmla="*/ 265660 h 509406"/>
                  <a:gd name="connsiteX2489" fmla="*/ 2336961 w 2377881"/>
                  <a:gd name="connsiteY2489" fmla="*/ 264327 h 509406"/>
                  <a:gd name="connsiteX2490" fmla="*/ 2338961 w 2377881"/>
                  <a:gd name="connsiteY2490" fmla="*/ 262136 h 509406"/>
                  <a:gd name="connsiteX2491" fmla="*/ 2336199 w 2377881"/>
                  <a:gd name="connsiteY2491" fmla="*/ 258040 h 509406"/>
                  <a:gd name="connsiteX2492" fmla="*/ 2325341 w 2377881"/>
                  <a:gd name="connsiteY2492" fmla="*/ 258040 h 509406"/>
                  <a:gd name="connsiteX2493" fmla="*/ 2285240 w 2377881"/>
                  <a:gd name="connsiteY2493" fmla="*/ 257278 h 509406"/>
                  <a:gd name="connsiteX2494" fmla="*/ 2280573 w 2377881"/>
                  <a:gd name="connsiteY2494" fmla="*/ 258326 h 509406"/>
                  <a:gd name="connsiteX2495" fmla="*/ 2278382 w 2377881"/>
                  <a:gd name="connsiteY2495" fmla="*/ 266232 h 509406"/>
                  <a:gd name="connsiteX2496" fmla="*/ 2281907 w 2377881"/>
                  <a:gd name="connsiteY2496" fmla="*/ 263755 h 509406"/>
                  <a:gd name="connsiteX2497" fmla="*/ 2282764 w 2377881"/>
                  <a:gd name="connsiteY2497" fmla="*/ 262993 h 509406"/>
                  <a:gd name="connsiteX2498" fmla="*/ 2286288 w 2377881"/>
                  <a:gd name="connsiteY2498" fmla="*/ 267946 h 509406"/>
                  <a:gd name="connsiteX2499" fmla="*/ 2286478 w 2377881"/>
                  <a:gd name="connsiteY2499" fmla="*/ 268232 h 509406"/>
                  <a:gd name="connsiteX2500" fmla="*/ 2289527 w 2377881"/>
                  <a:gd name="connsiteY2500" fmla="*/ 272328 h 509406"/>
                  <a:gd name="connsiteX2501" fmla="*/ 2298575 w 2377881"/>
                  <a:gd name="connsiteY2501" fmla="*/ 263374 h 509406"/>
                  <a:gd name="connsiteX2502" fmla="*/ 2295051 w 2377881"/>
                  <a:gd name="connsiteY2502" fmla="*/ 263089 h 509406"/>
                  <a:gd name="connsiteX2503" fmla="*/ 2286193 w 2377881"/>
                  <a:gd name="connsiteY2503" fmla="*/ 257755 h 509406"/>
                  <a:gd name="connsiteX2504" fmla="*/ 27720 w 2377881"/>
                  <a:gd name="connsiteY2504" fmla="*/ 253373 h 509406"/>
                  <a:gd name="connsiteX2505" fmla="*/ 22100 w 2377881"/>
                  <a:gd name="connsiteY2505" fmla="*/ 256421 h 509406"/>
                  <a:gd name="connsiteX2506" fmla="*/ 23910 w 2377881"/>
                  <a:gd name="connsiteY2506" fmla="*/ 258326 h 509406"/>
                  <a:gd name="connsiteX2507" fmla="*/ 25243 w 2377881"/>
                  <a:gd name="connsiteY2507" fmla="*/ 259755 h 509406"/>
                  <a:gd name="connsiteX2508" fmla="*/ 30768 w 2377881"/>
                  <a:gd name="connsiteY2508" fmla="*/ 261184 h 509406"/>
                  <a:gd name="connsiteX2509" fmla="*/ 31054 w 2377881"/>
                  <a:gd name="connsiteY2509" fmla="*/ 254897 h 509406"/>
                  <a:gd name="connsiteX2510" fmla="*/ 29434 w 2377881"/>
                  <a:gd name="connsiteY2510" fmla="*/ 254135 h 509406"/>
                  <a:gd name="connsiteX2511" fmla="*/ 2289813 w 2377881"/>
                  <a:gd name="connsiteY2511" fmla="*/ 250039 h 509406"/>
                  <a:gd name="connsiteX2512" fmla="*/ 2288574 w 2377881"/>
                  <a:gd name="connsiteY2512" fmla="*/ 253183 h 509406"/>
                  <a:gd name="connsiteX2513" fmla="*/ 2299147 w 2377881"/>
                  <a:gd name="connsiteY2513" fmla="*/ 258802 h 509406"/>
                  <a:gd name="connsiteX2514" fmla="*/ 2299052 w 2377881"/>
                  <a:gd name="connsiteY2514" fmla="*/ 253849 h 509406"/>
                  <a:gd name="connsiteX2515" fmla="*/ 2289813 w 2377881"/>
                  <a:gd name="connsiteY2515" fmla="*/ 250039 h 509406"/>
                  <a:gd name="connsiteX2516" fmla="*/ 70106 w 2377881"/>
                  <a:gd name="connsiteY2516" fmla="*/ 227084 h 509406"/>
                  <a:gd name="connsiteX2517" fmla="*/ 69916 w 2377881"/>
                  <a:gd name="connsiteY2517" fmla="*/ 227179 h 509406"/>
                  <a:gd name="connsiteX2518" fmla="*/ 63058 w 2377881"/>
                  <a:gd name="connsiteY2518" fmla="*/ 231085 h 509406"/>
                  <a:gd name="connsiteX2519" fmla="*/ 55247 w 2377881"/>
                  <a:gd name="connsiteY2519" fmla="*/ 229370 h 509406"/>
                  <a:gd name="connsiteX2520" fmla="*/ 52009 w 2377881"/>
                  <a:gd name="connsiteY2520" fmla="*/ 230037 h 509406"/>
                  <a:gd name="connsiteX2521" fmla="*/ 51914 w 2377881"/>
                  <a:gd name="connsiteY2521" fmla="*/ 231180 h 509406"/>
                  <a:gd name="connsiteX2522" fmla="*/ 57819 w 2377881"/>
                  <a:gd name="connsiteY2522" fmla="*/ 233466 h 509406"/>
                  <a:gd name="connsiteX2523" fmla="*/ 70011 w 2377881"/>
                  <a:gd name="connsiteY2523" fmla="*/ 233275 h 509406"/>
                  <a:gd name="connsiteX2524" fmla="*/ 69535 w 2377881"/>
                  <a:gd name="connsiteY2524" fmla="*/ 230227 h 509406"/>
                  <a:gd name="connsiteX2525" fmla="*/ 69344 w 2377881"/>
                  <a:gd name="connsiteY2525" fmla="*/ 229370 h 509406"/>
                  <a:gd name="connsiteX2526" fmla="*/ 70106 w 2377881"/>
                  <a:gd name="connsiteY2526" fmla="*/ 227084 h 509406"/>
                  <a:gd name="connsiteX2527" fmla="*/ 41245 w 2377881"/>
                  <a:gd name="connsiteY2527" fmla="*/ 220798 h 509406"/>
                  <a:gd name="connsiteX2528" fmla="*/ 43055 w 2377881"/>
                  <a:gd name="connsiteY2528" fmla="*/ 231275 h 509406"/>
                  <a:gd name="connsiteX2529" fmla="*/ 43722 w 2377881"/>
                  <a:gd name="connsiteY2529" fmla="*/ 234418 h 509406"/>
                  <a:gd name="connsiteX2530" fmla="*/ 46675 w 2377881"/>
                  <a:gd name="connsiteY2530" fmla="*/ 235466 h 509406"/>
                  <a:gd name="connsiteX2531" fmla="*/ 48675 w 2377881"/>
                  <a:gd name="connsiteY2531" fmla="*/ 233561 h 509406"/>
                  <a:gd name="connsiteX2532" fmla="*/ 49437 w 2377881"/>
                  <a:gd name="connsiteY2532" fmla="*/ 229180 h 509406"/>
                  <a:gd name="connsiteX2533" fmla="*/ 41245 w 2377881"/>
                  <a:gd name="connsiteY2533" fmla="*/ 220798 h 509406"/>
                  <a:gd name="connsiteX2534" fmla="*/ 2234853 w 2377881"/>
                  <a:gd name="connsiteY2534" fmla="*/ 184698 h 509406"/>
                  <a:gd name="connsiteX2535" fmla="*/ 2226947 w 2377881"/>
                  <a:gd name="connsiteY2535" fmla="*/ 186127 h 509406"/>
                  <a:gd name="connsiteX2536" fmla="*/ 2221899 w 2377881"/>
                  <a:gd name="connsiteY2536" fmla="*/ 188603 h 509406"/>
                  <a:gd name="connsiteX2537" fmla="*/ 2217898 w 2377881"/>
                  <a:gd name="connsiteY2537" fmla="*/ 196128 h 509406"/>
                  <a:gd name="connsiteX2538" fmla="*/ 2225423 w 2377881"/>
                  <a:gd name="connsiteY2538" fmla="*/ 195652 h 509406"/>
                  <a:gd name="connsiteX2539" fmla="*/ 2230662 w 2377881"/>
                  <a:gd name="connsiteY2539" fmla="*/ 193842 h 509406"/>
                  <a:gd name="connsiteX2540" fmla="*/ 2232567 w 2377881"/>
                  <a:gd name="connsiteY2540" fmla="*/ 193842 h 509406"/>
                  <a:gd name="connsiteX2541" fmla="*/ 2237044 w 2377881"/>
                  <a:gd name="connsiteY2541" fmla="*/ 193175 h 509406"/>
                  <a:gd name="connsiteX2542" fmla="*/ 2234853 w 2377881"/>
                  <a:gd name="connsiteY2542" fmla="*/ 184698 h 509406"/>
                  <a:gd name="connsiteX2543" fmla="*/ 198408 w 2377881"/>
                  <a:gd name="connsiteY2543" fmla="*/ 177173 h 509406"/>
                  <a:gd name="connsiteX2544" fmla="*/ 192217 w 2377881"/>
                  <a:gd name="connsiteY2544" fmla="*/ 182602 h 509406"/>
                  <a:gd name="connsiteX2545" fmla="*/ 187359 w 2377881"/>
                  <a:gd name="connsiteY2545" fmla="*/ 185269 h 509406"/>
                  <a:gd name="connsiteX2546" fmla="*/ 186311 w 2377881"/>
                  <a:gd name="connsiteY2546" fmla="*/ 186984 h 509406"/>
                  <a:gd name="connsiteX2547" fmla="*/ 185359 w 2377881"/>
                  <a:gd name="connsiteY2547" fmla="*/ 191842 h 509406"/>
                  <a:gd name="connsiteX2548" fmla="*/ 190407 w 2377881"/>
                  <a:gd name="connsiteY2548" fmla="*/ 195747 h 509406"/>
                  <a:gd name="connsiteX2549" fmla="*/ 192788 w 2377881"/>
                  <a:gd name="connsiteY2549" fmla="*/ 197652 h 509406"/>
                  <a:gd name="connsiteX2550" fmla="*/ 201456 w 2377881"/>
                  <a:gd name="connsiteY2550" fmla="*/ 196414 h 509406"/>
                  <a:gd name="connsiteX2551" fmla="*/ 203170 w 2377881"/>
                  <a:gd name="connsiteY2551" fmla="*/ 193461 h 509406"/>
                  <a:gd name="connsiteX2552" fmla="*/ 203361 w 2377881"/>
                  <a:gd name="connsiteY2552" fmla="*/ 193080 h 509406"/>
                  <a:gd name="connsiteX2553" fmla="*/ 199265 w 2377881"/>
                  <a:gd name="connsiteY2553" fmla="*/ 192127 h 509406"/>
                  <a:gd name="connsiteX2554" fmla="*/ 194408 w 2377881"/>
                  <a:gd name="connsiteY2554" fmla="*/ 181555 h 509406"/>
                  <a:gd name="connsiteX2555" fmla="*/ 202123 w 2377881"/>
                  <a:gd name="connsiteY2555" fmla="*/ 178888 h 509406"/>
                  <a:gd name="connsiteX2556" fmla="*/ 203933 w 2377881"/>
                  <a:gd name="connsiteY2556" fmla="*/ 178316 h 509406"/>
                  <a:gd name="connsiteX2557" fmla="*/ 207933 w 2377881"/>
                  <a:gd name="connsiteY2557" fmla="*/ 177745 h 509406"/>
                  <a:gd name="connsiteX2558" fmla="*/ 198408 w 2377881"/>
                  <a:gd name="connsiteY2558" fmla="*/ 177173 h 509406"/>
                  <a:gd name="connsiteX2559" fmla="*/ 75665 w 2377881"/>
                  <a:gd name="connsiteY2559" fmla="*/ 169789 h 509406"/>
                  <a:gd name="connsiteX2560" fmla="*/ 77155 w 2377881"/>
                  <a:gd name="connsiteY2560" fmla="*/ 171172 h 509406"/>
                  <a:gd name="connsiteX2561" fmla="*/ 79250 w 2377881"/>
                  <a:gd name="connsiteY2561" fmla="*/ 173078 h 509406"/>
                  <a:gd name="connsiteX2562" fmla="*/ 81346 w 2377881"/>
                  <a:gd name="connsiteY2562" fmla="*/ 176125 h 509406"/>
                  <a:gd name="connsiteX2563" fmla="*/ 73821 w 2377881"/>
                  <a:gd name="connsiteY2563" fmla="*/ 180412 h 509406"/>
                  <a:gd name="connsiteX2564" fmla="*/ 70868 w 2377881"/>
                  <a:gd name="connsiteY2564" fmla="*/ 180983 h 509406"/>
                  <a:gd name="connsiteX2565" fmla="*/ 67820 w 2377881"/>
                  <a:gd name="connsiteY2565" fmla="*/ 181745 h 509406"/>
                  <a:gd name="connsiteX2566" fmla="*/ 62105 w 2377881"/>
                  <a:gd name="connsiteY2566" fmla="*/ 180983 h 509406"/>
                  <a:gd name="connsiteX2567" fmla="*/ 71821 w 2377881"/>
                  <a:gd name="connsiteY2567" fmla="*/ 174506 h 509406"/>
                  <a:gd name="connsiteX2568" fmla="*/ 73059 w 2377881"/>
                  <a:gd name="connsiteY2568" fmla="*/ 172982 h 509406"/>
                  <a:gd name="connsiteX2569" fmla="*/ 2263809 w 2377881"/>
                  <a:gd name="connsiteY2569" fmla="*/ 168315 h 509406"/>
                  <a:gd name="connsiteX2570" fmla="*/ 2258380 w 2377881"/>
                  <a:gd name="connsiteY2570" fmla="*/ 170887 h 509406"/>
                  <a:gd name="connsiteX2571" fmla="*/ 2257714 w 2377881"/>
                  <a:gd name="connsiteY2571" fmla="*/ 170717 h 509406"/>
                  <a:gd name="connsiteX2572" fmla="*/ 76869 w 2377881"/>
                  <a:gd name="connsiteY2572" fmla="*/ 168315 h 509406"/>
                  <a:gd name="connsiteX2573" fmla="*/ 75665 w 2377881"/>
                  <a:gd name="connsiteY2573" fmla="*/ 169789 h 509406"/>
                  <a:gd name="connsiteX2574" fmla="*/ 74488 w 2377881"/>
                  <a:gd name="connsiteY2574" fmla="*/ 168696 h 509406"/>
                  <a:gd name="connsiteX2575" fmla="*/ 76869 w 2377881"/>
                  <a:gd name="connsiteY2575" fmla="*/ 168315 h 509406"/>
                  <a:gd name="connsiteX2576" fmla="*/ 2195610 w 2377881"/>
                  <a:gd name="connsiteY2576" fmla="*/ 161076 h 509406"/>
                  <a:gd name="connsiteX2577" fmla="*/ 2194563 w 2377881"/>
                  <a:gd name="connsiteY2577" fmla="*/ 162314 h 509406"/>
                  <a:gd name="connsiteX2578" fmla="*/ 2194943 w 2377881"/>
                  <a:gd name="connsiteY2578" fmla="*/ 165743 h 509406"/>
                  <a:gd name="connsiteX2579" fmla="*/ 2189895 w 2377881"/>
                  <a:gd name="connsiteY2579" fmla="*/ 168029 h 509406"/>
                  <a:gd name="connsiteX2580" fmla="*/ 2189229 w 2377881"/>
                  <a:gd name="connsiteY2580" fmla="*/ 168410 h 509406"/>
                  <a:gd name="connsiteX2581" fmla="*/ 2192181 w 2377881"/>
                  <a:gd name="connsiteY2581" fmla="*/ 170410 h 509406"/>
                  <a:gd name="connsiteX2582" fmla="*/ 2201611 w 2377881"/>
                  <a:gd name="connsiteY2582" fmla="*/ 162695 h 509406"/>
                  <a:gd name="connsiteX2583" fmla="*/ 2195610 w 2377881"/>
                  <a:gd name="connsiteY2583" fmla="*/ 161076 h 509406"/>
                  <a:gd name="connsiteX2584" fmla="*/ 178215 w 2377881"/>
                  <a:gd name="connsiteY2584" fmla="*/ 146312 h 509406"/>
                  <a:gd name="connsiteX2585" fmla="*/ 179549 w 2377881"/>
                  <a:gd name="connsiteY2585" fmla="*/ 146503 h 509406"/>
                  <a:gd name="connsiteX2586" fmla="*/ 175929 w 2377881"/>
                  <a:gd name="connsiteY2586" fmla="*/ 151361 h 509406"/>
                  <a:gd name="connsiteX2587" fmla="*/ 176406 w 2377881"/>
                  <a:gd name="connsiteY2587" fmla="*/ 153837 h 509406"/>
                  <a:gd name="connsiteX2588" fmla="*/ 172500 w 2377881"/>
                  <a:gd name="connsiteY2588" fmla="*/ 153742 h 509406"/>
                  <a:gd name="connsiteX2589" fmla="*/ 178215 w 2377881"/>
                  <a:gd name="connsiteY2589" fmla="*/ 146312 h 509406"/>
                  <a:gd name="connsiteX2590" fmla="*/ 2259237 w 2377881"/>
                  <a:gd name="connsiteY2590" fmla="*/ 120500 h 509406"/>
                  <a:gd name="connsiteX2591" fmla="*/ 2260284 w 2377881"/>
                  <a:gd name="connsiteY2591" fmla="*/ 123072 h 509406"/>
                  <a:gd name="connsiteX2592" fmla="*/ 2257713 w 2377881"/>
                  <a:gd name="connsiteY2592" fmla="*/ 125644 h 509406"/>
                  <a:gd name="connsiteX2593" fmla="*/ 2255903 w 2377881"/>
                  <a:gd name="connsiteY2593" fmla="*/ 134597 h 509406"/>
                  <a:gd name="connsiteX2594" fmla="*/ 2272858 w 2377881"/>
                  <a:gd name="connsiteY2594" fmla="*/ 133645 h 509406"/>
                  <a:gd name="connsiteX2595" fmla="*/ 2275143 w 2377881"/>
                  <a:gd name="connsiteY2595" fmla="*/ 138026 h 509406"/>
                  <a:gd name="connsiteX2596" fmla="*/ 2266857 w 2377881"/>
                  <a:gd name="connsiteY2596" fmla="*/ 137074 h 509406"/>
                  <a:gd name="connsiteX2597" fmla="*/ 2266190 w 2377881"/>
                  <a:gd name="connsiteY2597" fmla="*/ 137645 h 509406"/>
                  <a:gd name="connsiteX2598" fmla="*/ 2265904 w 2377881"/>
                  <a:gd name="connsiteY2598" fmla="*/ 140407 h 509406"/>
                  <a:gd name="connsiteX2599" fmla="*/ 2267904 w 2377881"/>
                  <a:gd name="connsiteY2599" fmla="*/ 142884 h 509406"/>
                  <a:gd name="connsiteX2600" fmla="*/ 2266571 w 2377881"/>
                  <a:gd name="connsiteY2600" fmla="*/ 145360 h 509406"/>
                  <a:gd name="connsiteX2601" fmla="*/ 2265714 w 2377881"/>
                  <a:gd name="connsiteY2601" fmla="*/ 145646 h 509406"/>
                  <a:gd name="connsiteX2602" fmla="*/ 2260475 w 2377881"/>
                  <a:gd name="connsiteY2602" fmla="*/ 143360 h 509406"/>
                  <a:gd name="connsiteX2603" fmla="*/ 2258665 w 2377881"/>
                  <a:gd name="connsiteY2603" fmla="*/ 142979 h 509406"/>
                  <a:gd name="connsiteX2604" fmla="*/ 2255427 w 2377881"/>
                  <a:gd name="connsiteY2604" fmla="*/ 142312 h 509406"/>
                  <a:gd name="connsiteX2605" fmla="*/ 2249045 w 2377881"/>
                  <a:gd name="connsiteY2605" fmla="*/ 133168 h 509406"/>
                  <a:gd name="connsiteX2606" fmla="*/ 2254665 w 2377881"/>
                  <a:gd name="connsiteY2606" fmla="*/ 122119 h 509406"/>
                  <a:gd name="connsiteX2607" fmla="*/ 2255903 w 2377881"/>
                  <a:gd name="connsiteY2607" fmla="*/ 120881 h 509406"/>
                  <a:gd name="connsiteX2608" fmla="*/ 2259237 w 2377881"/>
                  <a:gd name="connsiteY2608" fmla="*/ 120500 h 509406"/>
                  <a:gd name="connsiteX2609" fmla="*/ 266035 w 2377881"/>
                  <a:gd name="connsiteY2609" fmla="*/ 117832 h 509406"/>
                  <a:gd name="connsiteX2610" fmla="*/ 258796 w 2377881"/>
                  <a:gd name="connsiteY2610" fmla="*/ 118213 h 509406"/>
                  <a:gd name="connsiteX2611" fmla="*/ 258320 w 2377881"/>
                  <a:gd name="connsiteY2611" fmla="*/ 118213 h 509406"/>
                  <a:gd name="connsiteX2612" fmla="*/ 259082 w 2377881"/>
                  <a:gd name="connsiteY2612" fmla="*/ 121357 h 509406"/>
                  <a:gd name="connsiteX2613" fmla="*/ 259844 w 2377881"/>
                  <a:gd name="connsiteY2613" fmla="*/ 121452 h 509406"/>
                  <a:gd name="connsiteX2614" fmla="*/ 260701 w 2377881"/>
                  <a:gd name="connsiteY2614" fmla="*/ 121547 h 509406"/>
                  <a:gd name="connsiteX2615" fmla="*/ 264131 w 2377881"/>
                  <a:gd name="connsiteY2615" fmla="*/ 124595 h 509406"/>
                  <a:gd name="connsiteX2616" fmla="*/ 267083 w 2377881"/>
                  <a:gd name="connsiteY2616" fmla="*/ 124500 h 509406"/>
                  <a:gd name="connsiteX2617" fmla="*/ 270608 w 2377881"/>
                  <a:gd name="connsiteY2617" fmla="*/ 124309 h 509406"/>
                  <a:gd name="connsiteX2618" fmla="*/ 266035 w 2377881"/>
                  <a:gd name="connsiteY2618" fmla="*/ 117832 h 509406"/>
                  <a:gd name="connsiteX2619" fmla="*/ 223554 w 2377881"/>
                  <a:gd name="connsiteY2619" fmla="*/ 110022 h 509406"/>
                  <a:gd name="connsiteX2620" fmla="*/ 215743 w 2377881"/>
                  <a:gd name="connsiteY2620" fmla="*/ 114880 h 509406"/>
                  <a:gd name="connsiteX2621" fmla="*/ 220887 w 2377881"/>
                  <a:gd name="connsiteY2621" fmla="*/ 116499 h 509406"/>
                  <a:gd name="connsiteX2622" fmla="*/ 222887 w 2377881"/>
                  <a:gd name="connsiteY2622" fmla="*/ 116213 h 509406"/>
                  <a:gd name="connsiteX2623" fmla="*/ 230221 w 2377881"/>
                  <a:gd name="connsiteY2623" fmla="*/ 115356 h 509406"/>
                  <a:gd name="connsiteX2624" fmla="*/ 223554 w 2377881"/>
                  <a:gd name="connsiteY2624" fmla="*/ 110022 h 509406"/>
                  <a:gd name="connsiteX2625" fmla="*/ 252796 w 2377881"/>
                  <a:gd name="connsiteY2625" fmla="*/ 107831 h 509406"/>
                  <a:gd name="connsiteX2626" fmla="*/ 250033 w 2377881"/>
                  <a:gd name="connsiteY2626" fmla="*/ 109165 h 509406"/>
                  <a:gd name="connsiteX2627" fmla="*/ 251081 w 2377881"/>
                  <a:gd name="connsiteY2627" fmla="*/ 111736 h 509406"/>
                  <a:gd name="connsiteX2628" fmla="*/ 260225 w 2377881"/>
                  <a:gd name="connsiteY2628" fmla="*/ 113927 h 509406"/>
                  <a:gd name="connsiteX2629" fmla="*/ 263654 w 2377881"/>
                  <a:gd name="connsiteY2629" fmla="*/ 114213 h 509406"/>
                  <a:gd name="connsiteX2630" fmla="*/ 270036 w 2377881"/>
                  <a:gd name="connsiteY2630" fmla="*/ 112403 h 509406"/>
                  <a:gd name="connsiteX2631" fmla="*/ 258320 w 2377881"/>
                  <a:gd name="connsiteY2631" fmla="*/ 108593 h 509406"/>
                  <a:gd name="connsiteX2632" fmla="*/ 283752 w 2377881"/>
                  <a:gd name="connsiteY2632" fmla="*/ 102783 h 509406"/>
                  <a:gd name="connsiteX2633" fmla="*/ 280133 w 2377881"/>
                  <a:gd name="connsiteY2633" fmla="*/ 102878 h 509406"/>
                  <a:gd name="connsiteX2634" fmla="*/ 276799 w 2377881"/>
                  <a:gd name="connsiteY2634" fmla="*/ 103450 h 509406"/>
                  <a:gd name="connsiteX2635" fmla="*/ 276608 w 2377881"/>
                  <a:gd name="connsiteY2635" fmla="*/ 109260 h 509406"/>
                  <a:gd name="connsiteX2636" fmla="*/ 276323 w 2377881"/>
                  <a:gd name="connsiteY2636" fmla="*/ 116975 h 509406"/>
                  <a:gd name="connsiteX2637" fmla="*/ 278132 w 2377881"/>
                  <a:gd name="connsiteY2637" fmla="*/ 118880 h 509406"/>
                  <a:gd name="connsiteX2638" fmla="*/ 282228 w 2377881"/>
                  <a:gd name="connsiteY2638" fmla="*/ 119928 h 509406"/>
                  <a:gd name="connsiteX2639" fmla="*/ 285848 w 2377881"/>
                  <a:gd name="connsiteY2639" fmla="*/ 115070 h 509406"/>
                  <a:gd name="connsiteX2640" fmla="*/ 285371 w 2377881"/>
                  <a:gd name="connsiteY2640" fmla="*/ 114213 h 509406"/>
                  <a:gd name="connsiteX2641" fmla="*/ 284704 w 2377881"/>
                  <a:gd name="connsiteY2641" fmla="*/ 108498 h 509406"/>
                  <a:gd name="connsiteX2642" fmla="*/ 285848 w 2377881"/>
                  <a:gd name="connsiteY2642" fmla="*/ 106117 h 509406"/>
                  <a:gd name="connsiteX2643" fmla="*/ 283752 w 2377881"/>
                  <a:gd name="connsiteY2643" fmla="*/ 102783 h 509406"/>
                  <a:gd name="connsiteX2644" fmla="*/ 243366 w 2377881"/>
                  <a:gd name="connsiteY2644" fmla="*/ 86781 h 509406"/>
                  <a:gd name="connsiteX2645" fmla="*/ 234603 w 2377881"/>
                  <a:gd name="connsiteY2645" fmla="*/ 91734 h 509406"/>
                  <a:gd name="connsiteX2646" fmla="*/ 234317 w 2377881"/>
                  <a:gd name="connsiteY2646" fmla="*/ 93639 h 509406"/>
                  <a:gd name="connsiteX2647" fmla="*/ 233269 w 2377881"/>
                  <a:gd name="connsiteY2647" fmla="*/ 95258 h 509406"/>
                  <a:gd name="connsiteX2648" fmla="*/ 237175 w 2377881"/>
                  <a:gd name="connsiteY2648" fmla="*/ 98782 h 509406"/>
                  <a:gd name="connsiteX2649" fmla="*/ 237175 w 2377881"/>
                  <a:gd name="connsiteY2649" fmla="*/ 96020 h 509406"/>
                  <a:gd name="connsiteX2650" fmla="*/ 241556 w 2377881"/>
                  <a:gd name="connsiteY2650" fmla="*/ 95068 h 509406"/>
                  <a:gd name="connsiteX2651" fmla="*/ 243747 w 2377881"/>
                  <a:gd name="connsiteY2651" fmla="*/ 95544 h 509406"/>
                  <a:gd name="connsiteX2652" fmla="*/ 250415 w 2377881"/>
                  <a:gd name="connsiteY2652" fmla="*/ 93067 h 509406"/>
                  <a:gd name="connsiteX2653" fmla="*/ 249557 w 2377881"/>
                  <a:gd name="connsiteY2653" fmla="*/ 91829 h 509406"/>
                  <a:gd name="connsiteX2654" fmla="*/ 243366 w 2377881"/>
                  <a:gd name="connsiteY2654" fmla="*/ 86781 h 509406"/>
                  <a:gd name="connsiteX2655" fmla="*/ 261464 w 2377881"/>
                  <a:gd name="connsiteY2655" fmla="*/ 86686 h 509406"/>
                  <a:gd name="connsiteX2656" fmla="*/ 261178 w 2377881"/>
                  <a:gd name="connsiteY2656" fmla="*/ 87067 h 509406"/>
                  <a:gd name="connsiteX2657" fmla="*/ 255844 w 2377881"/>
                  <a:gd name="connsiteY2657" fmla="*/ 91448 h 509406"/>
                  <a:gd name="connsiteX2658" fmla="*/ 255272 w 2377881"/>
                  <a:gd name="connsiteY2658" fmla="*/ 96115 h 509406"/>
                  <a:gd name="connsiteX2659" fmla="*/ 259368 w 2377881"/>
                  <a:gd name="connsiteY2659" fmla="*/ 96592 h 509406"/>
                  <a:gd name="connsiteX2660" fmla="*/ 260701 w 2377881"/>
                  <a:gd name="connsiteY2660" fmla="*/ 96211 h 509406"/>
                  <a:gd name="connsiteX2661" fmla="*/ 268226 w 2377881"/>
                  <a:gd name="connsiteY2661" fmla="*/ 96211 h 509406"/>
                  <a:gd name="connsiteX2662" fmla="*/ 265369 w 2377881"/>
                  <a:gd name="connsiteY2662" fmla="*/ 91734 h 509406"/>
                  <a:gd name="connsiteX2663" fmla="*/ 263083 w 2377881"/>
                  <a:gd name="connsiteY2663" fmla="*/ 90210 h 509406"/>
                  <a:gd name="connsiteX2664" fmla="*/ 263464 w 2377881"/>
                  <a:gd name="connsiteY2664" fmla="*/ 89257 h 509406"/>
                  <a:gd name="connsiteX2665" fmla="*/ 263750 w 2377881"/>
                  <a:gd name="connsiteY2665" fmla="*/ 88495 h 509406"/>
                  <a:gd name="connsiteX2666" fmla="*/ 261464 w 2377881"/>
                  <a:gd name="connsiteY2666" fmla="*/ 86686 h 509406"/>
                  <a:gd name="connsiteX2667" fmla="*/ 2053211 w 2377881"/>
                  <a:gd name="connsiteY2667" fmla="*/ 78208 h 509406"/>
                  <a:gd name="connsiteX2668" fmla="*/ 2046925 w 2377881"/>
                  <a:gd name="connsiteY2668" fmla="*/ 79923 h 509406"/>
                  <a:gd name="connsiteX2669" fmla="*/ 2054735 w 2377881"/>
                  <a:gd name="connsiteY2669" fmla="*/ 82209 h 509406"/>
                  <a:gd name="connsiteX2670" fmla="*/ 2053211 w 2377881"/>
                  <a:gd name="connsiteY2670" fmla="*/ 78208 h 509406"/>
                  <a:gd name="connsiteX2671" fmla="*/ 2078453 w 2377881"/>
                  <a:gd name="connsiteY2671" fmla="*/ 69731 h 509406"/>
                  <a:gd name="connsiteX2672" fmla="*/ 2074738 w 2377881"/>
                  <a:gd name="connsiteY2672" fmla="*/ 72017 h 509406"/>
                  <a:gd name="connsiteX2673" fmla="*/ 2069975 w 2377881"/>
                  <a:gd name="connsiteY2673" fmla="*/ 72779 h 509406"/>
                  <a:gd name="connsiteX2674" fmla="*/ 2069689 w 2377881"/>
                  <a:gd name="connsiteY2674" fmla="*/ 74589 h 509406"/>
                  <a:gd name="connsiteX2675" fmla="*/ 2072357 w 2377881"/>
                  <a:gd name="connsiteY2675" fmla="*/ 76018 h 509406"/>
                  <a:gd name="connsiteX2676" fmla="*/ 2081405 w 2377881"/>
                  <a:gd name="connsiteY2676" fmla="*/ 73732 h 509406"/>
                  <a:gd name="connsiteX2677" fmla="*/ 2081786 w 2377881"/>
                  <a:gd name="connsiteY2677" fmla="*/ 73732 h 509406"/>
                  <a:gd name="connsiteX2678" fmla="*/ 2079119 w 2377881"/>
                  <a:gd name="connsiteY2678" fmla="*/ 71922 h 509406"/>
                  <a:gd name="connsiteX2679" fmla="*/ 2078453 w 2377881"/>
                  <a:gd name="connsiteY2679" fmla="*/ 69731 h 509406"/>
                  <a:gd name="connsiteX2680" fmla="*/ 313375 w 2377881"/>
                  <a:gd name="connsiteY2680" fmla="*/ 68398 h 509406"/>
                  <a:gd name="connsiteX2681" fmla="*/ 306898 w 2377881"/>
                  <a:gd name="connsiteY2681" fmla="*/ 74494 h 509406"/>
                  <a:gd name="connsiteX2682" fmla="*/ 311946 w 2377881"/>
                  <a:gd name="connsiteY2682" fmla="*/ 75541 h 509406"/>
                  <a:gd name="connsiteX2683" fmla="*/ 313375 w 2377881"/>
                  <a:gd name="connsiteY2683" fmla="*/ 68398 h 509406"/>
                  <a:gd name="connsiteX2684" fmla="*/ 439962 w 2377881"/>
                  <a:gd name="connsiteY2684" fmla="*/ 57444 h 509406"/>
                  <a:gd name="connsiteX2685" fmla="*/ 435961 w 2377881"/>
                  <a:gd name="connsiteY2685" fmla="*/ 58587 h 509406"/>
                  <a:gd name="connsiteX2686" fmla="*/ 433771 w 2377881"/>
                  <a:gd name="connsiteY2686" fmla="*/ 64778 h 509406"/>
                  <a:gd name="connsiteX2687" fmla="*/ 438628 w 2377881"/>
                  <a:gd name="connsiteY2687" fmla="*/ 62111 h 509406"/>
                  <a:gd name="connsiteX2688" fmla="*/ 441962 w 2377881"/>
                  <a:gd name="connsiteY2688" fmla="*/ 61254 h 509406"/>
                  <a:gd name="connsiteX2689" fmla="*/ 442915 w 2377881"/>
                  <a:gd name="connsiteY2689" fmla="*/ 58587 h 509406"/>
                  <a:gd name="connsiteX2690" fmla="*/ 439962 w 2377881"/>
                  <a:gd name="connsiteY2690" fmla="*/ 57444 h 509406"/>
                  <a:gd name="connsiteX2691" fmla="*/ 514353 w 2377881"/>
                  <a:gd name="connsiteY2691" fmla="*/ 40299 h 509406"/>
                  <a:gd name="connsiteX2692" fmla="*/ 518734 w 2377881"/>
                  <a:gd name="connsiteY2692" fmla="*/ 40394 h 509406"/>
                  <a:gd name="connsiteX2693" fmla="*/ 523307 w 2377881"/>
                  <a:gd name="connsiteY2693" fmla="*/ 40489 h 509406"/>
                  <a:gd name="connsiteX2694" fmla="*/ 535784 w 2377881"/>
                  <a:gd name="connsiteY2694" fmla="*/ 45252 h 509406"/>
                  <a:gd name="connsiteX2695" fmla="*/ 534927 w 2377881"/>
                  <a:gd name="connsiteY2695" fmla="*/ 46204 h 509406"/>
                  <a:gd name="connsiteX2696" fmla="*/ 532832 w 2377881"/>
                  <a:gd name="connsiteY2696" fmla="*/ 48681 h 509406"/>
                  <a:gd name="connsiteX2697" fmla="*/ 532546 w 2377881"/>
                  <a:gd name="connsiteY2697" fmla="*/ 53158 h 509406"/>
                  <a:gd name="connsiteX2698" fmla="*/ 531974 w 2377881"/>
                  <a:gd name="connsiteY2698" fmla="*/ 48586 h 509406"/>
                  <a:gd name="connsiteX2699" fmla="*/ 527878 w 2377881"/>
                  <a:gd name="connsiteY2699" fmla="*/ 48967 h 509406"/>
                  <a:gd name="connsiteX2700" fmla="*/ 524926 w 2377881"/>
                  <a:gd name="connsiteY2700" fmla="*/ 49253 h 509406"/>
                  <a:gd name="connsiteX2701" fmla="*/ 520068 w 2377881"/>
                  <a:gd name="connsiteY2701" fmla="*/ 48014 h 509406"/>
                  <a:gd name="connsiteX2702" fmla="*/ 514353 w 2377881"/>
                  <a:gd name="connsiteY2702" fmla="*/ 40299 h 509406"/>
                  <a:gd name="connsiteX2703" fmla="*/ 1565246 w 2377881"/>
                  <a:gd name="connsiteY2703" fmla="*/ 3247 h 509406"/>
                  <a:gd name="connsiteX2704" fmla="*/ 1567913 w 2377881"/>
                  <a:gd name="connsiteY2704" fmla="*/ 4580 h 509406"/>
                  <a:gd name="connsiteX2705" fmla="*/ 1569628 w 2377881"/>
                  <a:gd name="connsiteY2705" fmla="*/ 6009 h 509406"/>
                  <a:gd name="connsiteX2706" fmla="*/ 1580391 w 2377881"/>
                  <a:gd name="connsiteY2706" fmla="*/ 3437 h 509406"/>
                  <a:gd name="connsiteX2707" fmla="*/ 1580105 w 2377881"/>
                  <a:gd name="connsiteY2707" fmla="*/ 8390 h 509406"/>
                  <a:gd name="connsiteX2708" fmla="*/ 1580010 w 2377881"/>
                  <a:gd name="connsiteY2708" fmla="*/ 10391 h 509406"/>
                  <a:gd name="connsiteX2709" fmla="*/ 1576295 w 2377881"/>
                  <a:gd name="connsiteY2709" fmla="*/ 17630 h 509406"/>
                  <a:gd name="connsiteX2710" fmla="*/ 1574580 w 2377881"/>
                  <a:gd name="connsiteY2710" fmla="*/ 12772 h 509406"/>
                  <a:gd name="connsiteX2711" fmla="*/ 1572675 w 2377881"/>
                  <a:gd name="connsiteY2711" fmla="*/ 7438 h 509406"/>
                  <a:gd name="connsiteX2712" fmla="*/ 1561817 w 2377881"/>
                  <a:gd name="connsiteY2712" fmla="*/ 12200 h 509406"/>
                  <a:gd name="connsiteX2713" fmla="*/ 1556483 w 2377881"/>
                  <a:gd name="connsiteY2713" fmla="*/ 10105 h 509406"/>
                  <a:gd name="connsiteX2714" fmla="*/ 1554292 w 2377881"/>
                  <a:gd name="connsiteY2714" fmla="*/ 8105 h 509406"/>
                  <a:gd name="connsiteX2715" fmla="*/ 1553816 w 2377881"/>
                  <a:gd name="connsiteY2715" fmla="*/ 7724 h 509406"/>
                  <a:gd name="connsiteX2716" fmla="*/ 1561436 w 2377881"/>
                  <a:gd name="connsiteY2716" fmla="*/ 4009 h 509406"/>
                  <a:gd name="connsiteX2717" fmla="*/ 2200659 w 2377881"/>
                  <a:gd name="connsiteY2717" fmla="*/ 2961 h 509406"/>
                  <a:gd name="connsiteX2718" fmla="*/ 2206183 w 2377881"/>
                  <a:gd name="connsiteY2718" fmla="*/ 5152 h 509406"/>
                  <a:gd name="connsiteX2719" fmla="*/ 2206183 w 2377881"/>
                  <a:gd name="connsiteY2719" fmla="*/ 5724 h 509406"/>
                  <a:gd name="connsiteX2720" fmla="*/ 2208755 w 2377881"/>
                  <a:gd name="connsiteY2720" fmla="*/ 5533 h 509406"/>
                  <a:gd name="connsiteX2721" fmla="*/ 2213136 w 2377881"/>
                  <a:gd name="connsiteY2721" fmla="*/ 3342 h 509406"/>
                  <a:gd name="connsiteX2722" fmla="*/ 2211708 w 2377881"/>
                  <a:gd name="connsiteY2722" fmla="*/ 10772 h 509406"/>
                  <a:gd name="connsiteX2723" fmla="*/ 2208565 w 2377881"/>
                  <a:gd name="connsiteY2723" fmla="*/ 12105 h 509406"/>
                  <a:gd name="connsiteX2724" fmla="*/ 2206088 w 2377881"/>
                  <a:gd name="connsiteY2724" fmla="*/ 13248 h 509406"/>
                  <a:gd name="connsiteX2725" fmla="*/ 2202659 w 2377881"/>
                  <a:gd name="connsiteY2725" fmla="*/ 7914 h 509406"/>
                  <a:gd name="connsiteX2726" fmla="*/ 2198564 w 2377881"/>
                  <a:gd name="connsiteY2726" fmla="*/ 5628 h 509406"/>
                  <a:gd name="connsiteX2727" fmla="*/ 2200659 w 2377881"/>
                  <a:gd name="connsiteY2727" fmla="*/ 2961 h 509406"/>
                  <a:gd name="connsiteX2728" fmla="*/ 2164178 w 2377881"/>
                  <a:gd name="connsiteY2728" fmla="*/ 865 h 509406"/>
                  <a:gd name="connsiteX2729" fmla="*/ 2177132 w 2377881"/>
                  <a:gd name="connsiteY2729" fmla="*/ 3056 h 509406"/>
                  <a:gd name="connsiteX2730" fmla="*/ 2178655 w 2377881"/>
                  <a:gd name="connsiteY2730" fmla="*/ 2770 h 509406"/>
                  <a:gd name="connsiteX2731" fmla="*/ 2180941 w 2377881"/>
                  <a:gd name="connsiteY2731" fmla="*/ 2389 h 509406"/>
                  <a:gd name="connsiteX2732" fmla="*/ 2183989 w 2377881"/>
                  <a:gd name="connsiteY2732" fmla="*/ 4199 h 509406"/>
                  <a:gd name="connsiteX2733" fmla="*/ 2183704 w 2377881"/>
                  <a:gd name="connsiteY2733" fmla="*/ 4961 h 509406"/>
                  <a:gd name="connsiteX2734" fmla="*/ 2183418 w 2377881"/>
                  <a:gd name="connsiteY2734" fmla="*/ 5818 h 509406"/>
                  <a:gd name="connsiteX2735" fmla="*/ 2187514 w 2377881"/>
                  <a:gd name="connsiteY2735" fmla="*/ 7819 h 509406"/>
                  <a:gd name="connsiteX2736" fmla="*/ 2188371 w 2377881"/>
                  <a:gd name="connsiteY2736" fmla="*/ 7152 h 509406"/>
                  <a:gd name="connsiteX2737" fmla="*/ 2193800 w 2377881"/>
                  <a:gd name="connsiteY2737" fmla="*/ 7247 h 509406"/>
                  <a:gd name="connsiteX2738" fmla="*/ 2195800 w 2377881"/>
                  <a:gd name="connsiteY2738" fmla="*/ 11438 h 509406"/>
                  <a:gd name="connsiteX2739" fmla="*/ 2195896 w 2377881"/>
                  <a:gd name="connsiteY2739" fmla="*/ 15248 h 509406"/>
                  <a:gd name="connsiteX2740" fmla="*/ 2198563 w 2377881"/>
                  <a:gd name="connsiteY2740" fmla="*/ 16772 h 509406"/>
                  <a:gd name="connsiteX2741" fmla="*/ 2198277 w 2377881"/>
                  <a:gd name="connsiteY2741" fmla="*/ 22011 h 509406"/>
                  <a:gd name="connsiteX2742" fmla="*/ 2189323 w 2377881"/>
                  <a:gd name="connsiteY2742" fmla="*/ 37822 h 509406"/>
                  <a:gd name="connsiteX2743" fmla="*/ 2199611 w 2377881"/>
                  <a:gd name="connsiteY2743" fmla="*/ 37632 h 509406"/>
                  <a:gd name="connsiteX2744" fmla="*/ 2200182 w 2377881"/>
                  <a:gd name="connsiteY2744" fmla="*/ 37632 h 509406"/>
                  <a:gd name="connsiteX2745" fmla="*/ 2199134 w 2377881"/>
                  <a:gd name="connsiteY2745" fmla="*/ 45919 h 509406"/>
                  <a:gd name="connsiteX2746" fmla="*/ 2188943 w 2377881"/>
                  <a:gd name="connsiteY2746" fmla="*/ 54205 h 509406"/>
                  <a:gd name="connsiteX2747" fmla="*/ 2187514 w 2377881"/>
                  <a:gd name="connsiteY2747" fmla="*/ 57158 h 509406"/>
                  <a:gd name="connsiteX2748" fmla="*/ 2181608 w 2377881"/>
                  <a:gd name="connsiteY2748" fmla="*/ 63349 h 509406"/>
                  <a:gd name="connsiteX2749" fmla="*/ 2177894 w 2377881"/>
                  <a:gd name="connsiteY2749" fmla="*/ 61730 h 509406"/>
                  <a:gd name="connsiteX2750" fmla="*/ 2177036 w 2377881"/>
                  <a:gd name="connsiteY2750" fmla="*/ 61349 h 509406"/>
                  <a:gd name="connsiteX2751" fmla="*/ 2172655 w 2377881"/>
                  <a:gd name="connsiteY2751" fmla="*/ 65731 h 509406"/>
                  <a:gd name="connsiteX2752" fmla="*/ 2179989 w 2377881"/>
                  <a:gd name="connsiteY2752" fmla="*/ 72779 h 509406"/>
                  <a:gd name="connsiteX2753" fmla="*/ 2181990 w 2377881"/>
                  <a:gd name="connsiteY2753" fmla="*/ 67064 h 509406"/>
                  <a:gd name="connsiteX2754" fmla="*/ 2185228 w 2377881"/>
                  <a:gd name="connsiteY2754" fmla="*/ 67445 h 509406"/>
                  <a:gd name="connsiteX2755" fmla="*/ 2192371 w 2377881"/>
                  <a:gd name="connsiteY2755" fmla="*/ 71065 h 509406"/>
                  <a:gd name="connsiteX2756" fmla="*/ 2197134 w 2377881"/>
                  <a:gd name="connsiteY2756" fmla="*/ 70684 h 509406"/>
                  <a:gd name="connsiteX2757" fmla="*/ 2200849 w 2377881"/>
                  <a:gd name="connsiteY2757" fmla="*/ 76780 h 509406"/>
                  <a:gd name="connsiteX2758" fmla="*/ 2200563 w 2377881"/>
                  <a:gd name="connsiteY2758" fmla="*/ 76970 h 509406"/>
                  <a:gd name="connsiteX2759" fmla="*/ 2201040 w 2377881"/>
                  <a:gd name="connsiteY2759" fmla="*/ 81352 h 509406"/>
                  <a:gd name="connsiteX2760" fmla="*/ 2202182 w 2377881"/>
                  <a:gd name="connsiteY2760" fmla="*/ 81542 h 509406"/>
                  <a:gd name="connsiteX2761" fmla="*/ 2206659 w 2377881"/>
                  <a:gd name="connsiteY2761" fmla="*/ 79161 h 509406"/>
                  <a:gd name="connsiteX2762" fmla="*/ 2206469 w 2377881"/>
                  <a:gd name="connsiteY2762" fmla="*/ 79923 h 509406"/>
                  <a:gd name="connsiteX2763" fmla="*/ 2203897 w 2377881"/>
                  <a:gd name="connsiteY2763" fmla="*/ 85352 h 509406"/>
                  <a:gd name="connsiteX2764" fmla="*/ 2202659 w 2377881"/>
                  <a:gd name="connsiteY2764" fmla="*/ 87352 h 509406"/>
                  <a:gd name="connsiteX2765" fmla="*/ 2209802 w 2377881"/>
                  <a:gd name="connsiteY2765" fmla="*/ 93544 h 509406"/>
                  <a:gd name="connsiteX2766" fmla="*/ 2204373 w 2377881"/>
                  <a:gd name="connsiteY2766" fmla="*/ 94210 h 509406"/>
                  <a:gd name="connsiteX2767" fmla="*/ 2198563 w 2377881"/>
                  <a:gd name="connsiteY2767" fmla="*/ 90877 h 509406"/>
                  <a:gd name="connsiteX2768" fmla="*/ 2198563 w 2377881"/>
                  <a:gd name="connsiteY2768" fmla="*/ 90686 h 509406"/>
                  <a:gd name="connsiteX2769" fmla="*/ 2196086 w 2377881"/>
                  <a:gd name="connsiteY2769" fmla="*/ 92305 h 509406"/>
                  <a:gd name="connsiteX2770" fmla="*/ 2198754 w 2377881"/>
                  <a:gd name="connsiteY2770" fmla="*/ 100687 h 509406"/>
                  <a:gd name="connsiteX2771" fmla="*/ 2203611 w 2377881"/>
                  <a:gd name="connsiteY2771" fmla="*/ 98687 h 509406"/>
                  <a:gd name="connsiteX2772" fmla="*/ 2215898 w 2377881"/>
                  <a:gd name="connsiteY2772" fmla="*/ 100402 h 509406"/>
                  <a:gd name="connsiteX2773" fmla="*/ 2216279 w 2377881"/>
                  <a:gd name="connsiteY2773" fmla="*/ 101068 h 509406"/>
                  <a:gd name="connsiteX2774" fmla="*/ 2220661 w 2377881"/>
                  <a:gd name="connsiteY2774" fmla="*/ 103259 h 509406"/>
                  <a:gd name="connsiteX2775" fmla="*/ 2211803 w 2377881"/>
                  <a:gd name="connsiteY2775" fmla="*/ 112213 h 509406"/>
                  <a:gd name="connsiteX2776" fmla="*/ 2202659 w 2377881"/>
                  <a:gd name="connsiteY2776" fmla="*/ 110974 h 509406"/>
                  <a:gd name="connsiteX2777" fmla="*/ 2201516 w 2377881"/>
                  <a:gd name="connsiteY2777" fmla="*/ 110784 h 509406"/>
                  <a:gd name="connsiteX2778" fmla="*/ 2202373 w 2377881"/>
                  <a:gd name="connsiteY2778" fmla="*/ 111736 h 509406"/>
                  <a:gd name="connsiteX2779" fmla="*/ 2205516 w 2377881"/>
                  <a:gd name="connsiteY2779" fmla="*/ 115832 h 509406"/>
                  <a:gd name="connsiteX2780" fmla="*/ 2208850 w 2377881"/>
                  <a:gd name="connsiteY2780" fmla="*/ 118594 h 509406"/>
                  <a:gd name="connsiteX2781" fmla="*/ 2212088 w 2377881"/>
                  <a:gd name="connsiteY2781" fmla="*/ 125357 h 509406"/>
                  <a:gd name="connsiteX2782" fmla="*/ 2219613 w 2377881"/>
                  <a:gd name="connsiteY2782" fmla="*/ 123166 h 509406"/>
                  <a:gd name="connsiteX2783" fmla="*/ 2221042 w 2377881"/>
                  <a:gd name="connsiteY2783" fmla="*/ 121357 h 509406"/>
                  <a:gd name="connsiteX2784" fmla="*/ 2226090 w 2377881"/>
                  <a:gd name="connsiteY2784" fmla="*/ 119642 h 509406"/>
                  <a:gd name="connsiteX2785" fmla="*/ 2230948 w 2377881"/>
                  <a:gd name="connsiteY2785" fmla="*/ 122690 h 509406"/>
                  <a:gd name="connsiteX2786" fmla="*/ 2241330 w 2377881"/>
                  <a:gd name="connsiteY2786" fmla="*/ 119356 h 509406"/>
                  <a:gd name="connsiteX2787" fmla="*/ 2247236 w 2377881"/>
                  <a:gd name="connsiteY2787" fmla="*/ 128405 h 509406"/>
                  <a:gd name="connsiteX2788" fmla="*/ 2243331 w 2377881"/>
                  <a:gd name="connsiteY2788" fmla="*/ 132501 h 509406"/>
                  <a:gd name="connsiteX2789" fmla="*/ 2244759 w 2377881"/>
                  <a:gd name="connsiteY2789" fmla="*/ 134692 h 509406"/>
                  <a:gd name="connsiteX2790" fmla="*/ 2242473 w 2377881"/>
                  <a:gd name="connsiteY2790" fmla="*/ 138121 h 509406"/>
                  <a:gd name="connsiteX2791" fmla="*/ 2237997 w 2377881"/>
                  <a:gd name="connsiteY2791" fmla="*/ 138025 h 509406"/>
                  <a:gd name="connsiteX2792" fmla="*/ 2232853 w 2377881"/>
                  <a:gd name="connsiteY2792" fmla="*/ 146122 h 509406"/>
                  <a:gd name="connsiteX2793" fmla="*/ 2234758 w 2377881"/>
                  <a:gd name="connsiteY2793" fmla="*/ 147931 h 509406"/>
                  <a:gd name="connsiteX2794" fmla="*/ 2231900 w 2377881"/>
                  <a:gd name="connsiteY2794" fmla="*/ 149551 h 509406"/>
                  <a:gd name="connsiteX2795" fmla="*/ 2225233 w 2377881"/>
                  <a:gd name="connsiteY2795" fmla="*/ 149551 h 509406"/>
                  <a:gd name="connsiteX2796" fmla="*/ 2217898 w 2377881"/>
                  <a:gd name="connsiteY2796" fmla="*/ 148503 h 509406"/>
                  <a:gd name="connsiteX2797" fmla="*/ 2216470 w 2377881"/>
                  <a:gd name="connsiteY2797" fmla="*/ 147646 h 509406"/>
                  <a:gd name="connsiteX2798" fmla="*/ 2212279 w 2377881"/>
                  <a:gd name="connsiteY2798" fmla="*/ 148598 h 509406"/>
                  <a:gd name="connsiteX2799" fmla="*/ 2221804 w 2377881"/>
                  <a:gd name="connsiteY2799" fmla="*/ 152789 h 509406"/>
                  <a:gd name="connsiteX2800" fmla="*/ 2226757 w 2377881"/>
                  <a:gd name="connsiteY2800" fmla="*/ 152980 h 509406"/>
                  <a:gd name="connsiteX2801" fmla="*/ 2227805 w 2377881"/>
                  <a:gd name="connsiteY2801" fmla="*/ 153075 h 509406"/>
                  <a:gd name="connsiteX2802" fmla="*/ 2228186 w 2377881"/>
                  <a:gd name="connsiteY2802" fmla="*/ 156218 h 509406"/>
                  <a:gd name="connsiteX2803" fmla="*/ 2219708 w 2377881"/>
                  <a:gd name="connsiteY2803" fmla="*/ 157266 h 509406"/>
                  <a:gd name="connsiteX2804" fmla="*/ 2219613 w 2377881"/>
                  <a:gd name="connsiteY2804" fmla="*/ 159933 h 509406"/>
                  <a:gd name="connsiteX2805" fmla="*/ 2219518 w 2377881"/>
                  <a:gd name="connsiteY2805" fmla="*/ 164886 h 509406"/>
                  <a:gd name="connsiteX2806" fmla="*/ 2213041 w 2377881"/>
                  <a:gd name="connsiteY2806" fmla="*/ 161457 h 509406"/>
                  <a:gd name="connsiteX2807" fmla="*/ 2208850 w 2377881"/>
                  <a:gd name="connsiteY2807" fmla="*/ 158599 h 509406"/>
                  <a:gd name="connsiteX2808" fmla="*/ 2207326 w 2377881"/>
                  <a:gd name="connsiteY2808" fmla="*/ 159933 h 509406"/>
                  <a:gd name="connsiteX2809" fmla="*/ 2206754 w 2377881"/>
                  <a:gd name="connsiteY2809" fmla="*/ 164886 h 509406"/>
                  <a:gd name="connsiteX2810" fmla="*/ 2207612 w 2377881"/>
                  <a:gd name="connsiteY2810" fmla="*/ 167553 h 509406"/>
                  <a:gd name="connsiteX2811" fmla="*/ 2221137 w 2377881"/>
                  <a:gd name="connsiteY2811" fmla="*/ 168791 h 509406"/>
                  <a:gd name="connsiteX2812" fmla="*/ 2219232 w 2377881"/>
                  <a:gd name="connsiteY2812" fmla="*/ 171744 h 509406"/>
                  <a:gd name="connsiteX2813" fmla="*/ 2216565 w 2377881"/>
                  <a:gd name="connsiteY2813" fmla="*/ 175744 h 509406"/>
                  <a:gd name="connsiteX2814" fmla="*/ 2221994 w 2377881"/>
                  <a:gd name="connsiteY2814" fmla="*/ 182126 h 509406"/>
                  <a:gd name="connsiteX2815" fmla="*/ 2222852 w 2377881"/>
                  <a:gd name="connsiteY2815" fmla="*/ 179935 h 509406"/>
                  <a:gd name="connsiteX2816" fmla="*/ 2228662 w 2377881"/>
                  <a:gd name="connsiteY2816" fmla="*/ 166315 h 509406"/>
                  <a:gd name="connsiteX2817" fmla="*/ 2232567 w 2377881"/>
                  <a:gd name="connsiteY2817" fmla="*/ 166886 h 509406"/>
                  <a:gd name="connsiteX2818" fmla="*/ 2234758 w 2377881"/>
                  <a:gd name="connsiteY2818" fmla="*/ 167648 h 509406"/>
                  <a:gd name="connsiteX2819" fmla="*/ 2253522 w 2377881"/>
                  <a:gd name="connsiteY2819" fmla="*/ 169648 h 509406"/>
                  <a:gd name="connsiteX2820" fmla="*/ 2257714 w 2377881"/>
                  <a:gd name="connsiteY2820" fmla="*/ 170717 h 509406"/>
                  <a:gd name="connsiteX2821" fmla="*/ 2250760 w 2377881"/>
                  <a:gd name="connsiteY2821" fmla="*/ 173458 h 509406"/>
                  <a:gd name="connsiteX2822" fmla="*/ 2246855 w 2377881"/>
                  <a:gd name="connsiteY2822" fmla="*/ 173554 h 509406"/>
                  <a:gd name="connsiteX2823" fmla="*/ 2242568 w 2377881"/>
                  <a:gd name="connsiteY2823" fmla="*/ 172696 h 509406"/>
                  <a:gd name="connsiteX2824" fmla="*/ 2235520 w 2377881"/>
                  <a:gd name="connsiteY2824" fmla="*/ 174697 h 509406"/>
                  <a:gd name="connsiteX2825" fmla="*/ 2237615 w 2377881"/>
                  <a:gd name="connsiteY2825" fmla="*/ 178030 h 509406"/>
                  <a:gd name="connsiteX2826" fmla="*/ 2244759 w 2377881"/>
                  <a:gd name="connsiteY2826" fmla="*/ 176887 h 509406"/>
                  <a:gd name="connsiteX2827" fmla="*/ 2251046 w 2377881"/>
                  <a:gd name="connsiteY2827" fmla="*/ 178983 h 509406"/>
                  <a:gd name="connsiteX2828" fmla="*/ 2255332 w 2377881"/>
                  <a:gd name="connsiteY2828" fmla="*/ 178411 h 509406"/>
                  <a:gd name="connsiteX2829" fmla="*/ 2259809 w 2377881"/>
                  <a:gd name="connsiteY2829" fmla="*/ 177840 h 509406"/>
                  <a:gd name="connsiteX2830" fmla="*/ 2269714 w 2377881"/>
                  <a:gd name="connsiteY2830" fmla="*/ 184031 h 509406"/>
                  <a:gd name="connsiteX2831" fmla="*/ 2279716 w 2377881"/>
                  <a:gd name="connsiteY2831" fmla="*/ 196795 h 509406"/>
                  <a:gd name="connsiteX2832" fmla="*/ 2286574 w 2377881"/>
                  <a:gd name="connsiteY2832" fmla="*/ 193842 h 509406"/>
                  <a:gd name="connsiteX2833" fmla="*/ 2289241 w 2377881"/>
                  <a:gd name="connsiteY2833" fmla="*/ 194032 h 509406"/>
                  <a:gd name="connsiteX2834" fmla="*/ 2293337 w 2377881"/>
                  <a:gd name="connsiteY2834" fmla="*/ 194794 h 509406"/>
                  <a:gd name="connsiteX2835" fmla="*/ 2308957 w 2377881"/>
                  <a:gd name="connsiteY2835" fmla="*/ 196318 h 509406"/>
                  <a:gd name="connsiteX2836" fmla="*/ 2312672 w 2377881"/>
                  <a:gd name="connsiteY2836" fmla="*/ 196985 h 509406"/>
                  <a:gd name="connsiteX2837" fmla="*/ 2313244 w 2377881"/>
                  <a:gd name="connsiteY2837" fmla="*/ 197080 h 509406"/>
                  <a:gd name="connsiteX2838" fmla="*/ 2320197 w 2377881"/>
                  <a:gd name="connsiteY2838" fmla="*/ 195842 h 509406"/>
                  <a:gd name="connsiteX2839" fmla="*/ 2321816 w 2377881"/>
                  <a:gd name="connsiteY2839" fmla="*/ 197557 h 509406"/>
                  <a:gd name="connsiteX2840" fmla="*/ 2323722 w 2377881"/>
                  <a:gd name="connsiteY2840" fmla="*/ 199557 h 509406"/>
                  <a:gd name="connsiteX2841" fmla="*/ 2327436 w 2377881"/>
                  <a:gd name="connsiteY2841" fmla="*/ 205558 h 509406"/>
                  <a:gd name="connsiteX2842" fmla="*/ 2326484 w 2377881"/>
                  <a:gd name="connsiteY2842" fmla="*/ 210130 h 509406"/>
                  <a:gd name="connsiteX2843" fmla="*/ 2332770 w 2377881"/>
                  <a:gd name="connsiteY2843" fmla="*/ 211558 h 509406"/>
                  <a:gd name="connsiteX2844" fmla="*/ 2347439 w 2377881"/>
                  <a:gd name="connsiteY2844" fmla="*/ 207939 h 509406"/>
                  <a:gd name="connsiteX2845" fmla="*/ 2343819 w 2377881"/>
                  <a:gd name="connsiteY2845" fmla="*/ 203653 h 509406"/>
                  <a:gd name="connsiteX2846" fmla="*/ 2339247 w 2377881"/>
                  <a:gd name="connsiteY2846" fmla="*/ 207748 h 509406"/>
                  <a:gd name="connsiteX2847" fmla="*/ 2336771 w 2377881"/>
                  <a:gd name="connsiteY2847" fmla="*/ 207463 h 509406"/>
                  <a:gd name="connsiteX2848" fmla="*/ 2334770 w 2377881"/>
                  <a:gd name="connsiteY2848" fmla="*/ 207272 h 509406"/>
                  <a:gd name="connsiteX2849" fmla="*/ 2328770 w 2377881"/>
                  <a:gd name="connsiteY2849" fmla="*/ 201652 h 509406"/>
                  <a:gd name="connsiteX2850" fmla="*/ 2330484 w 2377881"/>
                  <a:gd name="connsiteY2850" fmla="*/ 199176 h 509406"/>
                  <a:gd name="connsiteX2851" fmla="*/ 2333723 w 2377881"/>
                  <a:gd name="connsiteY2851" fmla="*/ 197080 h 509406"/>
                  <a:gd name="connsiteX2852" fmla="*/ 2336294 w 2377881"/>
                  <a:gd name="connsiteY2852" fmla="*/ 196223 h 509406"/>
                  <a:gd name="connsiteX2853" fmla="*/ 2342962 w 2377881"/>
                  <a:gd name="connsiteY2853" fmla="*/ 196890 h 509406"/>
                  <a:gd name="connsiteX2854" fmla="*/ 2348010 w 2377881"/>
                  <a:gd name="connsiteY2854" fmla="*/ 200319 h 509406"/>
                  <a:gd name="connsiteX2855" fmla="*/ 2358678 w 2377881"/>
                  <a:gd name="connsiteY2855" fmla="*/ 197938 h 509406"/>
                  <a:gd name="connsiteX2856" fmla="*/ 2365060 w 2377881"/>
                  <a:gd name="connsiteY2856" fmla="*/ 202319 h 509406"/>
                  <a:gd name="connsiteX2857" fmla="*/ 2358773 w 2377881"/>
                  <a:gd name="connsiteY2857" fmla="*/ 212987 h 509406"/>
                  <a:gd name="connsiteX2858" fmla="*/ 2354487 w 2377881"/>
                  <a:gd name="connsiteY2858" fmla="*/ 215464 h 509406"/>
                  <a:gd name="connsiteX2859" fmla="*/ 2353440 w 2377881"/>
                  <a:gd name="connsiteY2859" fmla="*/ 218226 h 509406"/>
                  <a:gd name="connsiteX2860" fmla="*/ 2349915 w 2377881"/>
                  <a:gd name="connsiteY2860" fmla="*/ 222417 h 509406"/>
                  <a:gd name="connsiteX2861" fmla="*/ 2351344 w 2377881"/>
                  <a:gd name="connsiteY2861" fmla="*/ 227941 h 509406"/>
                  <a:gd name="connsiteX2862" fmla="*/ 2343724 w 2377881"/>
                  <a:gd name="connsiteY2862" fmla="*/ 227560 h 509406"/>
                  <a:gd name="connsiteX2863" fmla="*/ 2343438 w 2377881"/>
                  <a:gd name="connsiteY2863" fmla="*/ 230513 h 509406"/>
                  <a:gd name="connsiteX2864" fmla="*/ 2348867 w 2377881"/>
                  <a:gd name="connsiteY2864" fmla="*/ 232323 h 509406"/>
                  <a:gd name="connsiteX2865" fmla="*/ 2351058 w 2377881"/>
                  <a:gd name="connsiteY2865" fmla="*/ 233656 h 509406"/>
                  <a:gd name="connsiteX2866" fmla="*/ 2353725 w 2377881"/>
                  <a:gd name="connsiteY2866" fmla="*/ 235276 h 509406"/>
                  <a:gd name="connsiteX2867" fmla="*/ 2365060 w 2377881"/>
                  <a:gd name="connsiteY2867" fmla="*/ 230418 h 509406"/>
                  <a:gd name="connsiteX2868" fmla="*/ 2367727 w 2377881"/>
                  <a:gd name="connsiteY2868" fmla="*/ 232513 h 509406"/>
                  <a:gd name="connsiteX2869" fmla="*/ 2372966 w 2377881"/>
                  <a:gd name="connsiteY2869" fmla="*/ 234609 h 509406"/>
                  <a:gd name="connsiteX2870" fmla="*/ 2374585 w 2377881"/>
                  <a:gd name="connsiteY2870" fmla="*/ 234609 h 509406"/>
                  <a:gd name="connsiteX2871" fmla="*/ 2377823 w 2377881"/>
                  <a:gd name="connsiteY2871" fmla="*/ 234799 h 509406"/>
                  <a:gd name="connsiteX2872" fmla="*/ 2374680 w 2377881"/>
                  <a:gd name="connsiteY2872" fmla="*/ 242991 h 509406"/>
                  <a:gd name="connsiteX2873" fmla="*/ 2367060 w 2377881"/>
                  <a:gd name="connsiteY2873" fmla="*/ 241753 h 509406"/>
                  <a:gd name="connsiteX2874" fmla="*/ 2360964 w 2377881"/>
                  <a:gd name="connsiteY2874" fmla="*/ 240705 h 509406"/>
                  <a:gd name="connsiteX2875" fmla="*/ 2358487 w 2377881"/>
                  <a:gd name="connsiteY2875" fmla="*/ 241181 h 509406"/>
                  <a:gd name="connsiteX2876" fmla="*/ 2356011 w 2377881"/>
                  <a:gd name="connsiteY2876" fmla="*/ 246515 h 509406"/>
                  <a:gd name="connsiteX2877" fmla="*/ 2353916 w 2377881"/>
                  <a:gd name="connsiteY2877" fmla="*/ 249373 h 509406"/>
                  <a:gd name="connsiteX2878" fmla="*/ 2348962 w 2377881"/>
                  <a:gd name="connsiteY2878" fmla="*/ 252230 h 509406"/>
                  <a:gd name="connsiteX2879" fmla="*/ 2346200 w 2377881"/>
                  <a:gd name="connsiteY2879" fmla="*/ 254135 h 509406"/>
                  <a:gd name="connsiteX2880" fmla="*/ 2355154 w 2377881"/>
                  <a:gd name="connsiteY2880" fmla="*/ 263946 h 509406"/>
                  <a:gd name="connsiteX2881" fmla="*/ 2354773 w 2377881"/>
                  <a:gd name="connsiteY2881" fmla="*/ 281853 h 509406"/>
                  <a:gd name="connsiteX2882" fmla="*/ 2353630 w 2377881"/>
                  <a:gd name="connsiteY2882" fmla="*/ 285663 h 509406"/>
                  <a:gd name="connsiteX2883" fmla="*/ 2357535 w 2377881"/>
                  <a:gd name="connsiteY2883" fmla="*/ 289473 h 509406"/>
                  <a:gd name="connsiteX2884" fmla="*/ 2358773 w 2377881"/>
                  <a:gd name="connsiteY2884" fmla="*/ 289378 h 509406"/>
                  <a:gd name="connsiteX2885" fmla="*/ 2360488 w 2377881"/>
                  <a:gd name="connsiteY2885" fmla="*/ 292045 h 509406"/>
                  <a:gd name="connsiteX2886" fmla="*/ 2351725 w 2377881"/>
                  <a:gd name="connsiteY2886" fmla="*/ 295474 h 509406"/>
                  <a:gd name="connsiteX2887" fmla="*/ 2348486 w 2377881"/>
                  <a:gd name="connsiteY2887" fmla="*/ 296712 h 509406"/>
                  <a:gd name="connsiteX2888" fmla="*/ 2345057 w 2377881"/>
                  <a:gd name="connsiteY2888" fmla="*/ 298045 h 509406"/>
                  <a:gd name="connsiteX2889" fmla="*/ 2344105 w 2377881"/>
                  <a:gd name="connsiteY2889" fmla="*/ 292426 h 509406"/>
                  <a:gd name="connsiteX2890" fmla="*/ 2342200 w 2377881"/>
                  <a:gd name="connsiteY2890" fmla="*/ 291092 h 509406"/>
                  <a:gd name="connsiteX2891" fmla="*/ 2333247 w 2377881"/>
                  <a:gd name="connsiteY2891" fmla="*/ 292807 h 509406"/>
                  <a:gd name="connsiteX2892" fmla="*/ 2331055 w 2377881"/>
                  <a:gd name="connsiteY2892" fmla="*/ 293759 h 509406"/>
                  <a:gd name="connsiteX2893" fmla="*/ 2327913 w 2377881"/>
                  <a:gd name="connsiteY2893" fmla="*/ 302046 h 509406"/>
                  <a:gd name="connsiteX2894" fmla="*/ 2316578 w 2377881"/>
                  <a:gd name="connsiteY2894" fmla="*/ 304427 h 509406"/>
                  <a:gd name="connsiteX2895" fmla="*/ 2317435 w 2377881"/>
                  <a:gd name="connsiteY2895" fmla="*/ 298712 h 509406"/>
                  <a:gd name="connsiteX2896" fmla="*/ 2317435 w 2377881"/>
                  <a:gd name="connsiteY2896" fmla="*/ 298617 h 509406"/>
                  <a:gd name="connsiteX2897" fmla="*/ 2311625 w 2377881"/>
                  <a:gd name="connsiteY2897" fmla="*/ 297855 h 509406"/>
                  <a:gd name="connsiteX2898" fmla="*/ 2302004 w 2377881"/>
                  <a:gd name="connsiteY2898" fmla="*/ 299569 h 509406"/>
                  <a:gd name="connsiteX2899" fmla="*/ 2296956 w 2377881"/>
                  <a:gd name="connsiteY2899" fmla="*/ 302713 h 509406"/>
                  <a:gd name="connsiteX2900" fmla="*/ 2289813 w 2377881"/>
                  <a:gd name="connsiteY2900" fmla="*/ 302236 h 509406"/>
                  <a:gd name="connsiteX2901" fmla="*/ 2277716 w 2377881"/>
                  <a:gd name="connsiteY2901" fmla="*/ 302617 h 509406"/>
                  <a:gd name="connsiteX2902" fmla="*/ 2272191 w 2377881"/>
                  <a:gd name="connsiteY2902" fmla="*/ 302236 h 509406"/>
                  <a:gd name="connsiteX2903" fmla="*/ 2270572 w 2377881"/>
                  <a:gd name="connsiteY2903" fmla="*/ 303189 h 509406"/>
                  <a:gd name="connsiteX2904" fmla="*/ 2269619 w 2377881"/>
                  <a:gd name="connsiteY2904" fmla="*/ 303760 h 509406"/>
                  <a:gd name="connsiteX2905" fmla="*/ 2267048 w 2377881"/>
                  <a:gd name="connsiteY2905" fmla="*/ 300808 h 509406"/>
                  <a:gd name="connsiteX2906" fmla="*/ 2267428 w 2377881"/>
                  <a:gd name="connsiteY2906" fmla="*/ 299569 h 509406"/>
                  <a:gd name="connsiteX2907" fmla="*/ 2267619 w 2377881"/>
                  <a:gd name="connsiteY2907" fmla="*/ 299093 h 509406"/>
                  <a:gd name="connsiteX2908" fmla="*/ 2263714 w 2377881"/>
                  <a:gd name="connsiteY2908" fmla="*/ 297760 h 509406"/>
                  <a:gd name="connsiteX2909" fmla="*/ 2261714 w 2377881"/>
                  <a:gd name="connsiteY2909" fmla="*/ 297950 h 509406"/>
                  <a:gd name="connsiteX2910" fmla="*/ 2261428 w 2377881"/>
                  <a:gd name="connsiteY2910" fmla="*/ 297950 h 509406"/>
                  <a:gd name="connsiteX2911" fmla="*/ 2261999 w 2377881"/>
                  <a:gd name="connsiteY2911" fmla="*/ 299855 h 509406"/>
                  <a:gd name="connsiteX2912" fmla="*/ 2256189 w 2377881"/>
                  <a:gd name="connsiteY2912" fmla="*/ 303094 h 509406"/>
                  <a:gd name="connsiteX2913" fmla="*/ 2252950 w 2377881"/>
                  <a:gd name="connsiteY2913" fmla="*/ 303760 h 509406"/>
                  <a:gd name="connsiteX2914" fmla="*/ 2250379 w 2377881"/>
                  <a:gd name="connsiteY2914" fmla="*/ 298617 h 509406"/>
                  <a:gd name="connsiteX2915" fmla="*/ 2250664 w 2377881"/>
                  <a:gd name="connsiteY2915" fmla="*/ 297760 h 509406"/>
                  <a:gd name="connsiteX2916" fmla="*/ 2245997 w 2377881"/>
                  <a:gd name="connsiteY2916" fmla="*/ 297569 h 509406"/>
                  <a:gd name="connsiteX2917" fmla="*/ 2245426 w 2377881"/>
                  <a:gd name="connsiteY2917" fmla="*/ 298903 h 509406"/>
                  <a:gd name="connsiteX2918" fmla="*/ 2243902 w 2377881"/>
                  <a:gd name="connsiteY2918" fmla="*/ 302617 h 509406"/>
                  <a:gd name="connsiteX2919" fmla="*/ 2254284 w 2377881"/>
                  <a:gd name="connsiteY2919" fmla="*/ 309285 h 509406"/>
                  <a:gd name="connsiteX2920" fmla="*/ 2263142 w 2377881"/>
                  <a:gd name="connsiteY2920" fmla="*/ 308332 h 509406"/>
                  <a:gd name="connsiteX2921" fmla="*/ 2272096 w 2377881"/>
                  <a:gd name="connsiteY2921" fmla="*/ 310618 h 509406"/>
                  <a:gd name="connsiteX2922" fmla="*/ 2272667 w 2377881"/>
                  <a:gd name="connsiteY2922" fmla="*/ 313285 h 509406"/>
                  <a:gd name="connsiteX2923" fmla="*/ 2281145 w 2377881"/>
                  <a:gd name="connsiteY2923" fmla="*/ 310428 h 509406"/>
                  <a:gd name="connsiteX2924" fmla="*/ 2284479 w 2377881"/>
                  <a:gd name="connsiteY2924" fmla="*/ 316238 h 509406"/>
                  <a:gd name="connsiteX2925" fmla="*/ 2282954 w 2377881"/>
                  <a:gd name="connsiteY2925" fmla="*/ 318619 h 509406"/>
                  <a:gd name="connsiteX2926" fmla="*/ 2281525 w 2377881"/>
                  <a:gd name="connsiteY2926" fmla="*/ 318715 h 509406"/>
                  <a:gd name="connsiteX2927" fmla="*/ 2276287 w 2377881"/>
                  <a:gd name="connsiteY2927" fmla="*/ 320524 h 509406"/>
                  <a:gd name="connsiteX2928" fmla="*/ 2260952 w 2377881"/>
                  <a:gd name="connsiteY2928" fmla="*/ 317667 h 509406"/>
                  <a:gd name="connsiteX2929" fmla="*/ 2260094 w 2377881"/>
                  <a:gd name="connsiteY2929" fmla="*/ 317000 h 509406"/>
                  <a:gd name="connsiteX2930" fmla="*/ 2251427 w 2377881"/>
                  <a:gd name="connsiteY2930" fmla="*/ 319191 h 509406"/>
                  <a:gd name="connsiteX2931" fmla="*/ 2244950 w 2377881"/>
                  <a:gd name="connsiteY2931" fmla="*/ 317095 h 509406"/>
                  <a:gd name="connsiteX2932" fmla="*/ 2241997 w 2377881"/>
                  <a:gd name="connsiteY2932" fmla="*/ 316333 h 509406"/>
                  <a:gd name="connsiteX2933" fmla="*/ 2235329 w 2377881"/>
                  <a:gd name="connsiteY2933" fmla="*/ 316143 h 509406"/>
                  <a:gd name="connsiteX2934" fmla="*/ 2230757 w 2377881"/>
                  <a:gd name="connsiteY2934" fmla="*/ 318524 h 509406"/>
                  <a:gd name="connsiteX2935" fmla="*/ 2229138 w 2377881"/>
                  <a:gd name="connsiteY2935" fmla="*/ 318715 h 509406"/>
                  <a:gd name="connsiteX2936" fmla="*/ 2224185 w 2377881"/>
                  <a:gd name="connsiteY2936" fmla="*/ 319191 h 509406"/>
                  <a:gd name="connsiteX2937" fmla="*/ 2209136 w 2377881"/>
                  <a:gd name="connsiteY2937" fmla="*/ 320048 h 509406"/>
                  <a:gd name="connsiteX2938" fmla="*/ 2193991 w 2377881"/>
                  <a:gd name="connsiteY2938" fmla="*/ 319762 h 509406"/>
                  <a:gd name="connsiteX2939" fmla="*/ 2184942 w 2377881"/>
                  <a:gd name="connsiteY2939" fmla="*/ 315095 h 509406"/>
                  <a:gd name="connsiteX2940" fmla="*/ 2177894 w 2377881"/>
                  <a:gd name="connsiteY2940" fmla="*/ 322144 h 509406"/>
                  <a:gd name="connsiteX2941" fmla="*/ 2165892 w 2377881"/>
                  <a:gd name="connsiteY2941" fmla="*/ 322144 h 509406"/>
                  <a:gd name="connsiteX2942" fmla="*/ 2156843 w 2377881"/>
                  <a:gd name="connsiteY2942" fmla="*/ 321001 h 509406"/>
                  <a:gd name="connsiteX2943" fmla="*/ 2154271 w 2377881"/>
                  <a:gd name="connsiteY2943" fmla="*/ 319286 h 509406"/>
                  <a:gd name="connsiteX2944" fmla="*/ 2150938 w 2377881"/>
                  <a:gd name="connsiteY2944" fmla="*/ 321191 h 509406"/>
                  <a:gd name="connsiteX2945" fmla="*/ 2150557 w 2377881"/>
                  <a:gd name="connsiteY2945" fmla="*/ 321858 h 509406"/>
                  <a:gd name="connsiteX2946" fmla="*/ 2149128 w 2377881"/>
                  <a:gd name="connsiteY2946" fmla="*/ 324525 h 509406"/>
                  <a:gd name="connsiteX2947" fmla="*/ 2142747 w 2377881"/>
                  <a:gd name="connsiteY2947" fmla="*/ 323572 h 509406"/>
                  <a:gd name="connsiteX2948" fmla="*/ 2142747 w 2377881"/>
                  <a:gd name="connsiteY2948" fmla="*/ 321096 h 509406"/>
                  <a:gd name="connsiteX2949" fmla="*/ 2140746 w 2377881"/>
                  <a:gd name="connsiteY2949" fmla="*/ 320620 h 509406"/>
                  <a:gd name="connsiteX2950" fmla="*/ 2138936 w 2377881"/>
                  <a:gd name="connsiteY2950" fmla="*/ 321191 h 509406"/>
                  <a:gd name="connsiteX2951" fmla="*/ 2133031 w 2377881"/>
                  <a:gd name="connsiteY2951" fmla="*/ 317572 h 509406"/>
                  <a:gd name="connsiteX2952" fmla="*/ 2125411 w 2377881"/>
                  <a:gd name="connsiteY2952" fmla="*/ 320239 h 509406"/>
                  <a:gd name="connsiteX2953" fmla="*/ 2122458 w 2377881"/>
                  <a:gd name="connsiteY2953" fmla="*/ 329287 h 509406"/>
                  <a:gd name="connsiteX2954" fmla="*/ 2114743 w 2377881"/>
                  <a:gd name="connsiteY2954" fmla="*/ 324525 h 509406"/>
                  <a:gd name="connsiteX2955" fmla="*/ 2120839 w 2377881"/>
                  <a:gd name="connsiteY2955" fmla="*/ 325573 h 509406"/>
                  <a:gd name="connsiteX2956" fmla="*/ 2121982 w 2377881"/>
                  <a:gd name="connsiteY2956" fmla="*/ 322906 h 509406"/>
                  <a:gd name="connsiteX2957" fmla="*/ 2113981 w 2377881"/>
                  <a:gd name="connsiteY2957" fmla="*/ 322620 h 509406"/>
                  <a:gd name="connsiteX2958" fmla="*/ 2111314 w 2377881"/>
                  <a:gd name="connsiteY2958" fmla="*/ 323382 h 509406"/>
                  <a:gd name="connsiteX2959" fmla="*/ 2109599 w 2377881"/>
                  <a:gd name="connsiteY2959" fmla="*/ 323858 h 509406"/>
                  <a:gd name="connsiteX2960" fmla="*/ 2095502 w 2377881"/>
                  <a:gd name="connsiteY2960" fmla="*/ 325954 h 509406"/>
                  <a:gd name="connsiteX2961" fmla="*/ 2088168 w 2377881"/>
                  <a:gd name="connsiteY2961" fmla="*/ 321953 h 509406"/>
                  <a:gd name="connsiteX2962" fmla="*/ 2084644 w 2377881"/>
                  <a:gd name="connsiteY2962" fmla="*/ 320048 h 509406"/>
                  <a:gd name="connsiteX2963" fmla="*/ 2071880 w 2377881"/>
                  <a:gd name="connsiteY2963" fmla="*/ 324430 h 509406"/>
                  <a:gd name="connsiteX2964" fmla="*/ 2072642 w 2377881"/>
                  <a:gd name="connsiteY2964" fmla="*/ 330907 h 509406"/>
                  <a:gd name="connsiteX2965" fmla="*/ 2069594 w 2377881"/>
                  <a:gd name="connsiteY2965" fmla="*/ 336812 h 509406"/>
                  <a:gd name="connsiteX2966" fmla="*/ 2066927 w 2377881"/>
                  <a:gd name="connsiteY2966" fmla="*/ 335955 h 509406"/>
                  <a:gd name="connsiteX2967" fmla="*/ 2063784 w 2377881"/>
                  <a:gd name="connsiteY2967" fmla="*/ 335002 h 509406"/>
                  <a:gd name="connsiteX2968" fmla="*/ 2064737 w 2377881"/>
                  <a:gd name="connsiteY2968" fmla="*/ 329002 h 509406"/>
                  <a:gd name="connsiteX2969" fmla="*/ 2063022 w 2377881"/>
                  <a:gd name="connsiteY2969" fmla="*/ 321382 h 509406"/>
                  <a:gd name="connsiteX2970" fmla="*/ 2054926 w 2377881"/>
                  <a:gd name="connsiteY2970" fmla="*/ 323382 h 509406"/>
                  <a:gd name="connsiteX2971" fmla="*/ 2045687 w 2377881"/>
                  <a:gd name="connsiteY2971" fmla="*/ 323858 h 509406"/>
                  <a:gd name="connsiteX2972" fmla="*/ 2031209 w 2377881"/>
                  <a:gd name="connsiteY2972" fmla="*/ 325954 h 509406"/>
                  <a:gd name="connsiteX2973" fmla="*/ 2033304 w 2377881"/>
                  <a:gd name="connsiteY2973" fmla="*/ 330145 h 509406"/>
                  <a:gd name="connsiteX2974" fmla="*/ 2033875 w 2377881"/>
                  <a:gd name="connsiteY2974" fmla="*/ 329954 h 509406"/>
                  <a:gd name="connsiteX2975" fmla="*/ 2036733 w 2377881"/>
                  <a:gd name="connsiteY2975" fmla="*/ 328811 h 509406"/>
                  <a:gd name="connsiteX2976" fmla="*/ 2044067 w 2377881"/>
                  <a:gd name="connsiteY2976" fmla="*/ 328049 h 509406"/>
                  <a:gd name="connsiteX2977" fmla="*/ 2049020 w 2377881"/>
                  <a:gd name="connsiteY2977" fmla="*/ 327097 h 509406"/>
                  <a:gd name="connsiteX2978" fmla="*/ 2051592 w 2377881"/>
                  <a:gd name="connsiteY2978" fmla="*/ 330907 h 509406"/>
                  <a:gd name="connsiteX2979" fmla="*/ 2041305 w 2377881"/>
                  <a:gd name="connsiteY2979" fmla="*/ 336145 h 509406"/>
                  <a:gd name="connsiteX2980" fmla="*/ 2037971 w 2377881"/>
                  <a:gd name="connsiteY2980" fmla="*/ 336241 h 509406"/>
                  <a:gd name="connsiteX2981" fmla="*/ 2035114 w 2377881"/>
                  <a:gd name="connsiteY2981" fmla="*/ 336336 h 509406"/>
                  <a:gd name="connsiteX2982" fmla="*/ 2030161 w 2377881"/>
                  <a:gd name="connsiteY2982" fmla="*/ 332145 h 509406"/>
                  <a:gd name="connsiteX2983" fmla="*/ 2029018 w 2377881"/>
                  <a:gd name="connsiteY2983" fmla="*/ 332526 h 509406"/>
                  <a:gd name="connsiteX2984" fmla="*/ 2021874 w 2377881"/>
                  <a:gd name="connsiteY2984" fmla="*/ 334145 h 509406"/>
                  <a:gd name="connsiteX2985" fmla="*/ 2019398 w 2377881"/>
                  <a:gd name="connsiteY2985" fmla="*/ 334050 h 509406"/>
                  <a:gd name="connsiteX2986" fmla="*/ 2018826 w 2377881"/>
                  <a:gd name="connsiteY2986" fmla="*/ 333383 h 509406"/>
                  <a:gd name="connsiteX2987" fmla="*/ 2018921 w 2377881"/>
                  <a:gd name="connsiteY2987" fmla="*/ 330049 h 509406"/>
                  <a:gd name="connsiteX2988" fmla="*/ 2019398 w 2377881"/>
                  <a:gd name="connsiteY2988" fmla="*/ 330049 h 509406"/>
                  <a:gd name="connsiteX2989" fmla="*/ 2022541 w 2377881"/>
                  <a:gd name="connsiteY2989" fmla="*/ 329764 h 509406"/>
                  <a:gd name="connsiteX2990" fmla="*/ 2018445 w 2377881"/>
                  <a:gd name="connsiteY2990" fmla="*/ 321572 h 509406"/>
                  <a:gd name="connsiteX2991" fmla="*/ 2015587 w 2377881"/>
                  <a:gd name="connsiteY2991" fmla="*/ 322810 h 509406"/>
                  <a:gd name="connsiteX2992" fmla="*/ 2009301 w 2377881"/>
                  <a:gd name="connsiteY2992" fmla="*/ 321763 h 509406"/>
                  <a:gd name="connsiteX2993" fmla="*/ 2002919 w 2377881"/>
                  <a:gd name="connsiteY2993" fmla="*/ 319477 h 509406"/>
                  <a:gd name="connsiteX2994" fmla="*/ 1993871 w 2377881"/>
                  <a:gd name="connsiteY2994" fmla="*/ 325192 h 509406"/>
                  <a:gd name="connsiteX2995" fmla="*/ 1989680 w 2377881"/>
                  <a:gd name="connsiteY2995" fmla="*/ 324906 h 509406"/>
                  <a:gd name="connsiteX2996" fmla="*/ 1987775 w 2377881"/>
                  <a:gd name="connsiteY2996" fmla="*/ 324715 h 509406"/>
                  <a:gd name="connsiteX2997" fmla="*/ 1961200 w 2377881"/>
                  <a:gd name="connsiteY2997" fmla="*/ 327573 h 509406"/>
                  <a:gd name="connsiteX2998" fmla="*/ 1949865 w 2377881"/>
                  <a:gd name="connsiteY2998" fmla="*/ 325954 h 509406"/>
                  <a:gd name="connsiteX2999" fmla="*/ 1947484 w 2377881"/>
                  <a:gd name="connsiteY2999" fmla="*/ 325573 h 509406"/>
                  <a:gd name="connsiteX3000" fmla="*/ 1938340 w 2377881"/>
                  <a:gd name="connsiteY3000" fmla="*/ 327478 h 509406"/>
                  <a:gd name="connsiteX3001" fmla="*/ 1936339 w 2377881"/>
                  <a:gd name="connsiteY3001" fmla="*/ 327668 h 509406"/>
                  <a:gd name="connsiteX3002" fmla="*/ 1929577 w 2377881"/>
                  <a:gd name="connsiteY3002" fmla="*/ 326144 h 509406"/>
                  <a:gd name="connsiteX3003" fmla="*/ 1927957 w 2377881"/>
                  <a:gd name="connsiteY3003" fmla="*/ 327001 h 509406"/>
                  <a:gd name="connsiteX3004" fmla="*/ 1928053 w 2377881"/>
                  <a:gd name="connsiteY3004" fmla="*/ 329002 h 509406"/>
                  <a:gd name="connsiteX3005" fmla="*/ 1931005 w 2377881"/>
                  <a:gd name="connsiteY3005" fmla="*/ 330716 h 509406"/>
                  <a:gd name="connsiteX3006" fmla="*/ 1942340 w 2377881"/>
                  <a:gd name="connsiteY3006" fmla="*/ 330907 h 509406"/>
                  <a:gd name="connsiteX3007" fmla="*/ 1946055 w 2377881"/>
                  <a:gd name="connsiteY3007" fmla="*/ 331002 h 509406"/>
                  <a:gd name="connsiteX3008" fmla="*/ 1947484 w 2377881"/>
                  <a:gd name="connsiteY3008" fmla="*/ 331002 h 509406"/>
                  <a:gd name="connsiteX3009" fmla="*/ 1950341 w 2377881"/>
                  <a:gd name="connsiteY3009" fmla="*/ 331764 h 509406"/>
                  <a:gd name="connsiteX3010" fmla="*/ 1948722 w 2377881"/>
                  <a:gd name="connsiteY3010" fmla="*/ 336622 h 509406"/>
                  <a:gd name="connsiteX3011" fmla="*/ 1948532 w 2377881"/>
                  <a:gd name="connsiteY3011" fmla="*/ 337860 h 509406"/>
                  <a:gd name="connsiteX3012" fmla="*/ 1947988 w 2377881"/>
                  <a:gd name="connsiteY3012" fmla="*/ 341213 h 509406"/>
                  <a:gd name="connsiteX3013" fmla="*/ 1947198 w 2377881"/>
                  <a:gd name="connsiteY3013" fmla="*/ 341098 h 509406"/>
                  <a:gd name="connsiteX3014" fmla="*/ 1935768 w 2377881"/>
                  <a:gd name="connsiteY3014" fmla="*/ 341765 h 509406"/>
                  <a:gd name="connsiteX3015" fmla="*/ 1927863 w 2377881"/>
                  <a:gd name="connsiteY3015" fmla="*/ 342908 h 509406"/>
                  <a:gd name="connsiteX3016" fmla="*/ 1925291 w 2377881"/>
                  <a:gd name="connsiteY3016" fmla="*/ 347956 h 509406"/>
                  <a:gd name="connsiteX3017" fmla="*/ 1925291 w 2377881"/>
                  <a:gd name="connsiteY3017" fmla="*/ 347671 h 509406"/>
                  <a:gd name="connsiteX3018" fmla="*/ 1922338 w 2377881"/>
                  <a:gd name="connsiteY3018" fmla="*/ 341384 h 509406"/>
                  <a:gd name="connsiteX3019" fmla="*/ 1921100 w 2377881"/>
                  <a:gd name="connsiteY3019" fmla="*/ 340908 h 509406"/>
                  <a:gd name="connsiteX3020" fmla="*/ 1918242 w 2377881"/>
                  <a:gd name="connsiteY3020" fmla="*/ 345004 h 509406"/>
                  <a:gd name="connsiteX3021" fmla="*/ 1914813 w 2377881"/>
                  <a:gd name="connsiteY3021" fmla="*/ 344623 h 509406"/>
                  <a:gd name="connsiteX3022" fmla="*/ 1904145 w 2377881"/>
                  <a:gd name="connsiteY3022" fmla="*/ 346528 h 509406"/>
                  <a:gd name="connsiteX3023" fmla="*/ 1899382 w 2377881"/>
                  <a:gd name="connsiteY3023" fmla="*/ 342622 h 509406"/>
                  <a:gd name="connsiteX3024" fmla="*/ 1896620 w 2377881"/>
                  <a:gd name="connsiteY3024" fmla="*/ 339574 h 509406"/>
                  <a:gd name="connsiteX3025" fmla="*/ 1893001 w 2377881"/>
                  <a:gd name="connsiteY3025" fmla="*/ 344146 h 509406"/>
                  <a:gd name="connsiteX3026" fmla="*/ 1889572 w 2377881"/>
                  <a:gd name="connsiteY3026" fmla="*/ 345575 h 509406"/>
                  <a:gd name="connsiteX3027" fmla="*/ 1886333 w 2377881"/>
                  <a:gd name="connsiteY3027" fmla="*/ 343194 h 509406"/>
                  <a:gd name="connsiteX3028" fmla="*/ 1882142 w 2377881"/>
                  <a:gd name="connsiteY3028" fmla="*/ 345861 h 509406"/>
                  <a:gd name="connsiteX3029" fmla="*/ 1874904 w 2377881"/>
                  <a:gd name="connsiteY3029" fmla="*/ 347099 h 509406"/>
                  <a:gd name="connsiteX3030" fmla="*/ 1875665 w 2377881"/>
                  <a:gd name="connsiteY3030" fmla="*/ 344527 h 509406"/>
                  <a:gd name="connsiteX3031" fmla="*/ 1865473 w 2377881"/>
                  <a:gd name="connsiteY3031" fmla="*/ 341384 h 509406"/>
                  <a:gd name="connsiteX3032" fmla="*/ 1860997 w 2377881"/>
                  <a:gd name="connsiteY3032" fmla="*/ 344623 h 509406"/>
                  <a:gd name="connsiteX3033" fmla="*/ 1856234 w 2377881"/>
                  <a:gd name="connsiteY3033" fmla="*/ 344146 h 509406"/>
                  <a:gd name="connsiteX3034" fmla="*/ 1851853 w 2377881"/>
                  <a:gd name="connsiteY3034" fmla="*/ 346909 h 509406"/>
                  <a:gd name="connsiteX3035" fmla="*/ 1850519 w 2377881"/>
                  <a:gd name="connsiteY3035" fmla="*/ 349766 h 509406"/>
                  <a:gd name="connsiteX3036" fmla="*/ 1846614 w 2377881"/>
                  <a:gd name="connsiteY3036" fmla="*/ 349385 h 509406"/>
                  <a:gd name="connsiteX3037" fmla="*/ 1839851 w 2377881"/>
                  <a:gd name="connsiteY3037" fmla="*/ 352528 h 509406"/>
                  <a:gd name="connsiteX3038" fmla="*/ 1831850 w 2377881"/>
                  <a:gd name="connsiteY3038" fmla="*/ 349099 h 509406"/>
                  <a:gd name="connsiteX3039" fmla="*/ 1816896 w 2377881"/>
                  <a:gd name="connsiteY3039" fmla="*/ 351385 h 509406"/>
                  <a:gd name="connsiteX3040" fmla="*/ 1810514 w 2377881"/>
                  <a:gd name="connsiteY3040" fmla="*/ 351290 h 509406"/>
                  <a:gd name="connsiteX3041" fmla="*/ 1806133 w 2377881"/>
                  <a:gd name="connsiteY3041" fmla="*/ 351195 h 509406"/>
                  <a:gd name="connsiteX3042" fmla="*/ 1796894 w 2377881"/>
                  <a:gd name="connsiteY3042" fmla="*/ 352528 h 509406"/>
                  <a:gd name="connsiteX3043" fmla="*/ 1789179 w 2377881"/>
                  <a:gd name="connsiteY3043" fmla="*/ 347004 h 509406"/>
                  <a:gd name="connsiteX3044" fmla="*/ 1787559 w 2377881"/>
                  <a:gd name="connsiteY3044" fmla="*/ 350814 h 509406"/>
                  <a:gd name="connsiteX3045" fmla="*/ 1787083 w 2377881"/>
                  <a:gd name="connsiteY3045" fmla="*/ 352052 h 509406"/>
                  <a:gd name="connsiteX3046" fmla="*/ 1787559 w 2377881"/>
                  <a:gd name="connsiteY3046" fmla="*/ 354814 h 509406"/>
                  <a:gd name="connsiteX3047" fmla="*/ 1786035 w 2377881"/>
                  <a:gd name="connsiteY3047" fmla="*/ 355291 h 509406"/>
                  <a:gd name="connsiteX3048" fmla="*/ 1782320 w 2377881"/>
                  <a:gd name="connsiteY3048" fmla="*/ 356338 h 509406"/>
                  <a:gd name="connsiteX3049" fmla="*/ 1773653 w 2377881"/>
                  <a:gd name="connsiteY3049" fmla="*/ 352909 h 509406"/>
                  <a:gd name="connsiteX3050" fmla="*/ 1764699 w 2377881"/>
                  <a:gd name="connsiteY3050" fmla="*/ 356529 h 509406"/>
                  <a:gd name="connsiteX3051" fmla="*/ 1764889 w 2377881"/>
                  <a:gd name="connsiteY3051" fmla="*/ 363482 h 509406"/>
                  <a:gd name="connsiteX3052" fmla="*/ 1770319 w 2377881"/>
                  <a:gd name="connsiteY3052" fmla="*/ 366149 h 509406"/>
                  <a:gd name="connsiteX3053" fmla="*/ 1765080 w 2377881"/>
                  <a:gd name="connsiteY3053" fmla="*/ 369578 h 509406"/>
                  <a:gd name="connsiteX3054" fmla="*/ 1762889 w 2377881"/>
                  <a:gd name="connsiteY3054" fmla="*/ 369102 h 509406"/>
                  <a:gd name="connsiteX3055" fmla="*/ 1757746 w 2377881"/>
                  <a:gd name="connsiteY3055" fmla="*/ 368054 h 509406"/>
                  <a:gd name="connsiteX3056" fmla="*/ 1753460 w 2377881"/>
                  <a:gd name="connsiteY3056" fmla="*/ 364625 h 509406"/>
                  <a:gd name="connsiteX3057" fmla="*/ 1741077 w 2377881"/>
                  <a:gd name="connsiteY3057" fmla="*/ 371197 h 509406"/>
                  <a:gd name="connsiteX3058" fmla="*/ 1733552 w 2377881"/>
                  <a:gd name="connsiteY3058" fmla="*/ 366054 h 509406"/>
                  <a:gd name="connsiteX3059" fmla="*/ 1726504 w 2377881"/>
                  <a:gd name="connsiteY3059" fmla="*/ 367387 h 509406"/>
                  <a:gd name="connsiteX3060" fmla="*/ 1726789 w 2377881"/>
                  <a:gd name="connsiteY3060" fmla="*/ 361387 h 509406"/>
                  <a:gd name="connsiteX3061" fmla="*/ 1727838 w 2377881"/>
                  <a:gd name="connsiteY3061" fmla="*/ 361577 h 509406"/>
                  <a:gd name="connsiteX3062" fmla="*/ 1728885 w 2377881"/>
                  <a:gd name="connsiteY3062" fmla="*/ 361863 h 509406"/>
                  <a:gd name="connsiteX3063" fmla="*/ 1733552 w 2377881"/>
                  <a:gd name="connsiteY3063" fmla="*/ 360625 h 509406"/>
                  <a:gd name="connsiteX3064" fmla="*/ 1729647 w 2377881"/>
                  <a:gd name="connsiteY3064" fmla="*/ 355291 h 509406"/>
                  <a:gd name="connsiteX3065" fmla="*/ 1727647 w 2377881"/>
                  <a:gd name="connsiteY3065" fmla="*/ 355100 h 509406"/>
                  <a:gd name="connsiteX3066" fmla="*/ 1723360 w 2377881"/>
                  <a:gd name="connsiteY3066" fmla="*/ 359101 h 509406"/>
                  <a:gd name="connsiteX3067" fmla="*/ 1719169 w 2377881"/>
                  <a:gd name="connsiteY3067" fmla="*/ 357196 h 509406"/>
                  <a:gd name="connsiteX3068" fmla="*/ 1719169 w 2377881"/>
                  <a:gd name="connsiteY3068" fmla="*/ 356148 h 509406"/>
                  <a:gd name="connsiteX3069" fmla="*/ 1707073 w 2377881"/>
                  <a:gd name="connsiteY3069" fmla="*/ 359386 h 509406"/>
                  <a:gd name="connsiteX3070" fmla="*/ 1700500 w 2377881"/>
                  <a:gd name="connsiteY3070" fmla="*/ 361291 h 509406"/>
                  <a:gd name="connsiteX3071" fmla="*/ 1695833 w 2377881"/>
                  <a:gd name="connsiteY3071" fmla="*/ 362625 h 509406"/>
                  <a:gd name="connsiteX3072" fmla="*/ 1692500 w 2377881"/>
                  <a:gd name="connsiteY3072" fmla="*/ 362339 h 509406"/>
                  <a:gd name="connsiteX3073" fmla="*/ 1685737 w 2377881"/>
                  <a:gd name="connsiteY3073" fmla="*/ 355291 h 509406"/>
                  <a:gd name="connsiteX3074" fmla="*/ 1679260 w 2377881"/>
                  <a:gd name="connsiteY3074" fmla="*/ 355386 h 509406"/>
                  <a:gd name="connsiteX3075" fmla="*/ 1677069 w 2377881"/>
                  <a:gd name="connsiteY3075" fmla="*/ 355386 h 509406"/>
                  <a:gd name="connsiteX3076" fmla="*/ 1672307 w 2377881"/>
                  <a:gd name="connsiteY3076" fmla="*/ 359672 h 509406"/>
                  <a:gd name="connsiteX3077" fmla="*/ 1670592 w 2377881"/>
                  <a:gd name="connsiteY3077" fmla="*/ 360434 h 509406"/>
                  <a:gd name="connsiteX3078" fmla="*/ 1664972 w 2377881"/>
                  <a:gd name="connsiteY3078" fmla="*/ 358339 h 509406"/>
                  <a:gd name="connsiteX3079" fmla="*/ 1660496 w 2377881"/>
                  <a:gd name="connsiteY3079" fmla="*/ 357481 h 509406"/>
                  <a:gd name="connsiteX3080" fmla="*/ 1650971 w 2377881"/>
                  <a:gd name="connsiteY3080" fmla="*/ 357386 h 509406"/>
                  <a:gd name="connsiteX3081" fmla="*/ 1648399 w 2377881"/>
                  <a:gd name="connsiteY3081" fmla="*/ 357386 h 509406"/>
                  <a:gd name="connsiteX3082" fmla="*/ 1645731 w 2377881"/>
                  <a:gd name="connsiteY3082" fmla="*/ 357481 h 509406"/>
                  <a:gd name="connsiteX3083" fmla="*/ 1642493 w 2377881"/>
                  <a:gd name="connsiteY3083" fmla="*/ 360244 h 509406"/>
                  <a:gd name="connsiteX3084" fmla="*/ 1637540 w 2377881"/>
                  <a:gd name="connsiteY3084" fmla="*/ 363863 h 509406"/>
                  <a:gd name="connsiteX3085" fmla="*/ 1643636 w 2377881"/>
                  <a:gd name="connsiteY3085" fmla="*/ 371483 h 509406"/>
                  <a:gd name="connsiteX3086" fmla="*/ 1641255 w 2377881"/>
                  <a:gd name="connsiteY3086" fmla="*/ 376341 h 509406"/>
                  <a:gd name="connsiteX3087" fmla="*/ 1639731 w 2377881"/>
                  <a:gd name="connsiteY3087" fmla="*/ 373102 h 509406"/>
                  <a:gd name="connsiteX3088" fmla="*/ 1639064 w 2377881"/>
                  <a:gd name="connsiteY3088" fmla="*/ 371483 h 509406"/>
                  <a:gd name="connsiteX3089" fmla="*/ 1636588 w 2377881"/>
                  <a:gd name="connsiteY3089" fmla="*/ 369864 h 509406"/>
                  <a:gd name="connsiteX3090" fmla="*/ 1635731 w 2377881"/>
                  <a:gd name="connsiteY3090" fmla="*/ 369864 h 509406"/>
                  <a:gd name="connsiteX3091" fmla="*/ 1633635 w 2377881"/>
                  <a:gd name="connsiteY3091" fmla="*/ 373960 h 509406"/>
                  <a:gd name="connsiteX3092" fmla="*/ 1628587 w 2377881"/>
                  <a:gd name="connsiteY3092" fmla="*/ 375960 h 509406"/>
                  <a:gd name="connsiteX3093" fmla="*/ 1627920 w 2377881"/>
                  <a:gd name="connsiteY3093" fmla="*/ 371959 h 509406"/>
                  <a:gd name="connsiteX3094" fmla="*/ 1631254 w 2377881"/>
                  <a:gd name="connsiteY3094" fmla="*/ 367387 h 509406"/>
                  <a:gd name="connsiteX3095" fmla="*/ 1632016 w 2377881"/>
                  <a:gd name="connsiteY3095" fmla="*/ 357196 h 509406"/>
                  <a:gd name="connsiteX3096" fmla="*/ 1631063 w 2377881"/>
                  <a:gd name="connsiteY3096" fmla="*/ 357196 h 509406"/>
                  <a:gd name="connsiteX3097" fmla="*/ 1630301 w 2377881"/>
                  <a:gd name="connsiteY3097" fmla="*/ 359577 h 509406"/>
                  <a:gd name="connsiteX3098" fmla="*/ 1629349 w 2377881"/>
                  <a:gd name="connsiteY3098" fmla="*/ 361291 h 509406"/>
                  <a:gd name="connsiteX3099" fmla="*/ 1626301 w 2377881"/>
                  <a:gd name="connsiteY3099" fmla="*/ 363482 h 509406"/>
                  <a:gd name="connsiteX3100" fmla="*/ 1625920 w 2377881"/>
                  <a:gd name="connsiteY3100" fmla="*/ 366244 h 509406"/>
                  <a:gd name="connsiteX3101" fmla="*/ 1620967 w 2377881"/>
                  <a:gd name="connsiteY3101" fmla="*/ 373388 h 509406"/>
                  <a:gd name="connsiteX3102" fmla="*/ 1618300 w 2377881"/>
                  <a:gd name="connsiteY3102" fmla="*/ 373864 h 509406"/>
                  <a:gd name="connsiteX3103" fmla="*/ 1616014 w 2377881"/>
                  <a:gd name="connsiteY3103" fmla="*/ 372245 h 509406"/>
                  <a:gd name="connsiteX3104" fmla="*/ 1617443 w 2377881"/>
                  <a:gd name="connsiteY3104" fmla="*/ 369864 h 509406"/>
                  <a:gd name="connsiteX3105" fmla="*/ 1621157 w 2377881"/>
                  <a:gd name="connsiteY3105" fmla="*/ 369673 h 509406"/>
                  <a:gd name="connsiteX3106" fmla="*/ 1622205 w 2377881"/>
                  <a:gd name="connsiteY3106" fmla="*/ 369102 h 509406"/>
                  <a:gd name="connsiteX3107" fmla="*/ 1619157 w 2377881"/>
                  <a:gd name="connsiteY3107" fmla="*/ 362149 h 509406"/>
                  <a:gd name="connsiteX3108" fmla="*/ 1596773 w 2377881"/>
                  <a:gd name="connsiteY3108" fmla="*/ 363863 h 509406"/>
                  <a:gd name="connsiteX3109" fmla="*/ 1590868 w 2377881"/>
                  <a:gd name="connsiteY3109" fmla="*/ 363006 h 509406"/>
                  <a:gd name="connsiteX3110" fmla="*/ 1590487 w 2377881"/>
                  <a:gd name="connsiteY3110" fmla="*/ 362911 h 509406"/>
                  <a:gd name="connsiteX3111" fmla="*/ 1591121 w 2377881"/>
                  <a:gd name="connsiteY3111" fmla="*/ 361801 h 509406"/>
                  <a:gd name="connsiteX3112" fmla="*/ 1596011 w 2377881"/>
                  <a:gd name="connsiteY3112" fmla="*/ 361577 h 509406"/>
                  <a:gd name="connsiteX3113" fmla="*/ 1591710 w 2377881"/>
                  <a:gd name="connsiteY3113" fmla="*/ 360771 h 509406"/>
                  <a:gd name="connsiteX3114" fmla="*/ 1593535 w 2377881"/>
                  <a:gd name="connsiteY3114" fmla="*/ 357577 h 509406"/>
                  <a:gd name="connsiteX3115" fmla="*/ 1581533 w 2377881"/>
                  <a:gd name="connsiteY3115" fmla="*/ 350719 h 509406"/>
                  <a:gd name="connsiteX3116" fmla="*/ 1580771 w 2377881"/>
                  <a:gd name="connsiteY3116" fmla="*/ 351100 h 509406"/>
                  <a:gd name="connsiteX3117" fmla="*/ 1580009 w 2377881"/>
                  <a:gd name="connsiteY3117" fmla="*/ 351576 h 509406"/>
                  <a:gd name="connsiteX3118" fmla="*/ 1584867 w 2377881"/>
                  <a:gd name="connsiteY3118" fmla="*/ 359482 h 509406"/>
                  <a:gd name="connsiteX3119" fmla="*/ 1589915 w 2377881"/>
                  <a:gd name="connsiteY3119" fmla="*/ 360434 h 509406"/>
                  <a:gd name="connsiteX3120" fmla="*/ 1591710 w 2377881"/>
                  <a:gd name="connsiteY3120" fmla="*/ 360771 h 509406"/>
                  <a:gd name="connsiteX3121" fmla="*/ 1591121 w 2377881"/>
                  <a:gd name="connsiteY3121" fmla="*/ 361801 h 509406"/>
                  <a:gd name="connsiteX3122" fmla="*/ 1585629 w 2377881"/>
                  <a:gd name="connsiteY3122" fmla="*/ 362053 h 509406"/>
                  <a:gd name="connsiteX3123" fmla="*/ 1567532 w 2377881"/>
                  <a:gd name="connsiteY3123" fmla="*/ 367102 h 509406"/>
                  <a:gd name="connsiteX3124" fmla="*/ 1562198 w 2377881"/>
                  <a:gd name="connsiteY3124" fmla="*/ 371769 h 509406"/>
                  <a:gd name="connsiteX3125" fmla="*/ 1561340 w 2377881"/>
                  <a:gd name="connsiteY3125" fmla="*/ 366435 h 509406"/>
                  <a:gd name="connsiteX3126" fmla="*/ 1558673 w 2377881"/>
                  <a:gd name="connsiteY3126" fmla="*/ 362149 h 509406"/>
                  <a:gd name="connsiteX3127" fmla="*/ 1558007 w 2377881"/>
                  <a:gd name="connsiteY3127" fmla="*/ 361577 h 509406"/>
                  <a:gd name="connsiteX3128" fmla="*/ 1555149 w 2377881"/>
                  <a:gd name="connsiteY3128" fmla="*/ 362815 h 509406"/>
                  <a:gd name="connsiteX3129" fmla="*/ 1555244 w 2377881"/>
                  <a:gd name="connsiteY3129" fmla="*/ 363482 h 509406"/>
                  <a:gd name="connsiteX3130" fmla="*/ 1555911 w 2377881"/>
                  <a:gd name="connsiteY3130" fmla="*/ 367197 h 509406"/>
                  <a:gd name="connsiteX3131" fmla="*/ 1549339 w 2377881"/>
                  <a:gd name="connsiteY3131" fmla="*/ 358815 h 509406"/>
                  <a:gd name="connsiteX3132" fmla="*/ 1555149 w 2377881"/>
                  <a:gd name="connsiteY3132" fmla="*/ 354910 h 509406"/>
                  <a:gd name="connsiteX3133" fmla="*/ 1557816 w 2377881"/>
                  <a:gd name="connsiteY3133" fmla="*/ 353195 h 509406"/>
                  <a:gd name="connsiteX3134" fmla="*/ 1564007 w 2377881"/>
                  <a:gd name="connsiteY3134" fmla="*/ 353671 h 509406"/>
                  <a:gd name="connsiteX3135" fmla="*/ 1559721 w 2377881"/>
                  <a:gd name="connsiteY3135" fmla="*/ 350242 h 509406"/>
                  <a:gd name="connsiteX3136" fmla="*/ 1556197 w 2377881"/>
                  <a:gd name="connsiteY3136" fmla="*/ 349576 h 509406"/>
                  <a:gd name="connsiteX3137" fmla="*/ 1550386 w 2377881"/>
                  <a:gd name="connsiteY3137" fmla="*/ 348909 h 509406"/>
                  <a:gd name="connsiteX3138" fmla="*/ 1548767 w 2377881"/>
                  <a:gd name="connsiteY3138" fmla="*/ 353386 h 509406"/>
                  <a:gd name="connsiteX3139" fmla="*/ 1548005 w 2377881"/>
                  <a:gd name="connsiteY3139" fmla="*/ 356053 h 509406"/>
                  <a:gd name="connsiteX3140" fmla="*/ 1544195 w 2377881"/>
                  <a:gd name="connsiteY3140" fmla="*/ 350623 h 509406"/>
                  <a:gd name="connsiteX3141" fmla="*/ 1544481 w 2377881"/>
                  <a:gd name="connsiteY3141" fmla="*/ 340336 h 509406"/>
                  <a:gd name="connsiteX3142" fmla="*/ 1554292 w 2377881"/>
                  <a:gd name="connsiteY3142" fmla="*/ 342337 h 509406"/>
                  <a:gd name="connsiteX3143" fmla="*/ 1555435 w 2377881"/>
                  <a:gd name="connsiteY3143" fmla="*/ 342432 h 509406"/>
                  <a:gd name="connsiteX3144" fmla="*/ 1559150 w 2377881"/>
                  <a:gd name="connsiteY3144" fmla="*/ 339670 h 509406"/>
                  <a:gd name="connsiteX3145" fmla="*/ 1560007 w 2377881"/>
                  <a:gd name="connsiteY3145" fmla="*/ 335955 h 509406"/>
                  <a:gd name="connsiteX3146" fmla="*/ 1558673 w 2377881"/>
                  <a:gd name="connsiteY3146" fmla="*/ 335288 h 509406"/>
                  <a:gd name="connsiteX3147" fmla="*/ 1545529 w 2377881"/>
                  <a:gd name="connsiteY3147" fmla="*/ 335669 h 509406"/>
                  <a:gd name="connsiteX3148" fmla="*/ 1540385 w 2377881"/>
                  <a:gd name="connsiteY3148" fmla="*/ 336336 h 509406"/>
                  <a:gd name="connsiteX3149" fmla="*/ 1537242 w 2377881"/>
                  <a:gd name="connsiteY3149" fmla="*/ 336717 h 509406"/>
                  <a:gd name="connsiteX3150" fmla="*/ 1533146 w 2377881"/>
                  <a:gd name="connsiteY3150" fmla="*/ 348052 h 509406"/>
                  <a:gd name="connsiteX3151" fmla="*/ 1533337 w 2377881"/>
                  <a:gd name="connsiteY3151" fmla="*/ 350433 h 509406"/>
                  <a:gd name="connsiteX3152" fmla="*/ 1534575 w 2377881"/>
                  <a:gd name="connsiteY3152" fmla="*/ 353005 h 509406"/>
                  <a:gd name="connsiteX3153" fmla="*/ 1537433 w 2377881"/>
                  <a:gd name="connsiteY3153" fmla="*/ 353957 h 509406"/>
                  <a:gd name="connsiteX3154" fmla="*/ 1544957 w 2377881"/>
                  <a:gd name="connsiteY3154" fmla="*/ 358243 h 509406"/>
                  <a:gd name="connsiteX3155" fmla="*/ 1545243 w 2377881"/>
                  <a:gd name="connsiteY3155" fmla="*/ 359863 h 509406"/>
                  <a:gd name="connsiteX3156" fmla="*/ 1545529 w 2377881"/>
                  <a:gd name="connsiteY3156" fmla="*/ 361006 h 509406"/>
                  <a:gd name="connsiteX3157" fmla="*/ 1543814 w 2377881"/>
                  <a:gd name="connsiteY3157" fmla="*/ 365863 h 509406"/>
                  <a:gd name="connsiteX3158" fmla="*/ 1535909 w 2377881"/>
                  <a:gd name="connsiteY3158" fmla="*/ 366721 h 509406"/>
                  <a:gd name="connsiteX3159" fmla="*/ 1529432 w 2377881"/>
                  <a:gd name="connsiteY3159" fmla="*/ 362339 h 509406"/>
                  <a:gd name="connsiteX3160" fmla="*/ 1522383 w 2377881"/>
                  <a:gd name="connsiteY3160" fmla="*/ 366244 h 509406"/>
                  <a:gd name="connsiteX3161" fmla="*/ 1512953 w 2377881"/>
                  <a:gd name="connsiteY3161" fmla="*/ 363101 h 509406"/>
                  <a:gd name="connsiteX3162" fmla="*/ 1506857 w 2377881"/>
                  <a:gd name="connsiteY3162" fmla="*/ 365482 h 509406"/>
                  <a:gd name="connsiteX3163" fmla="*/ 1506191 w 2377881"/>
                  <a:gd name="connsiteY3163" fmla="*/ 365863 h 509406"/>
                  <a:gd name="connsiteX3164" fmla="*/ 1504095 w 2377881"/>
                  <a:gd name="connsiteY3164" fmla="*/ 366911 h 509406"/>
                  <a:gd name="connsiteX3165" fmla="*/ 1498856 w 2377881"/>
                  <a:gd name="connsiteY3165" fmla="*/ 365197 h 509406"/>
                  <a:gd name="connsiteX3166" fmla="*/ 1493141 w 2377881"/>
                  <a:gd name="connsiteY3166" fmla="*/ 364149 h 509406"/>
                  <a:gd name="connsiteX3167" fmla="*/ 1483711 w 2377881"/>
                  <a:gd name="connsiteY3167" fmla="*/ 367768 h 509406"/>
                  <a:gd name="connsiteX3168" fmla="*/ 1473043 w 2377881"/>
                  <a:gd name="connsiteY3168" fmla="*/ 362530 h 509406"/>
                  <a:gd name="connsiteX3169" fmla="*/ 1469424 w 2377881"/>
                  <a:gd name="connsiteY3169" fmla="*/ 365482 h 509406"/>
                  <a:gd name="connsiteX3170" fmla="*/ 1469043 w 2377881"/>
                  <a:gd name="connsiteY3170" fmla="*/ 365863 h 509406"/>
                  <a:gd name="connsiteX3171" fmla="*/ 1460661 w 2377881"/>
                  <a:gd name="connsiteY3171" fmla="*/ 367292 h 509406"/>
                  <a:gd name="connsiteX3172" fmla="*/ 1456565 w 2377881"/>
                  <a:gd name="connsiteY3172" fmla="*/ 375007 h 509406"/>
                  <a:gd name="connsiteX3173" fmla="*/ 1451517 w 2377881"/>
                  <a:gd name="connsiteY3173" fmla="*/ 374436 h 509406"/>
                  <a:gd name="connsiteX3174" fmla="*/ 1443707 w 2377881"/>
                  <a:gd name="connsiteY3174" fmla="*/ 378627 h 509406"/>
                  <a:gd name="connsiteX3175" fmla="*/ 1443135 w 2377881"/>
                  <a:gd name="connsiteY3175" fmla="*/ 377960 h 509406"/>
                  <a:gd name="connsiteX3176" fmla="*/ 1441135 w 2377881"/>
                  <a:gd name="connsiteY3176" fmla="*/ 375579 h 509406"/>
                  <a:gd name="connsiteX3177" fmla="*/ 1441040 w 2377881"/>
                  <a:gd name="connsiteY3177" fmla="*/ 372531 h 509406"/>
                  <a:gd name="connsiteX3178" fmla="*/ 1431991 w 2377881"/>
                  <a:gd name="connsiteY3178" fmla="*/ 367673 h 509406"/>
                  <a:gd name="connsiteX3179" fmla="*/ 1420656 w 2377881"/>
                  <a:gd name="connsiteY3179" fmla="*/ 365482 h 509406"/>
                  <a:gd name="connsiteX3180" fmla="*/ 1418370 w 2377881"/>
                  <a:gd name="connsiteY3180" fmla="*/ 369292 h 509406"/>
                  <a:gd name="connsiteX3181" fmla="*/ 1416941 w 2377881"/>
                  <a:gd name="connsiteY3181" fmla="*/ 370054 h 509406"/>
                  <a:gd name="connsiteX3182" fmla="*/ 1413798 w 2377881"/>
                  <a:gd name="connsiteY3182" fmla="*/ 373674 h 509406"/>
                  <a:gd name="connsiteX3183" fmla="*/ 1409607 w 2377881"/>
                  <a:gd name="connsiteY3183" fmla="*/ 371769 h 509406"/>
                  <a:gd name="connsiteX3184" fmla="*/ 1409607 w 2377881"/>
                  <a:gd name="connsiteY3184" fmla="*/ 370721 h 509406"/>
                  <a:gd name="connsiteX3185" fmla="*/ 1404654 w 2377881"/>
                  <a:gd name="connsiteY3185" fmla="*/ 370054 h 509406"/>
                  <a:gd name="connsiteX3186" fmla="*/ 1394462 w 2377881"/>
                  <a:gd name="connsiteY3186" fmla="*/ 369578 h 509406"/>
                  <a:gd name="connsiteX3187" fmla="*/ 1391033 w 2377881"/>
                  <a:gd name="connsiteY3187" fmla="*/ 372721 h 509406"/>
                  <a:gd name="connsiteX3188" fmla="*/ 1386747 w 2377881"/>
                  <a:gd name="connsiteY3188" fmla="*/ 376436 h 509406"/>
                  <a:gd name="connsiteX3189" fmla="*/ 1382842 w 2377881"/>
                  <a:gd name="connsiteY3189" fmla="*/ 379008 h 509406"/>
                  <a:gd name="connsiteX3190" fmla="*/ 1376460 w 2377881"/>
                  <a:gd name="connsiteY3190" fmla="*/ 379198 h 509406"/>
                  <a:gd name="connsiteX3191" fmla="*/ 1376651 w 2377881"/>
                  <a:gd name="connsiteY3191" fmla="*/ 382437 h 509406"/>
                  <a:gd name="connsiteX3192" fmla="*/ 1375793 w 2377881"/>
                  <a:gd name="connsiteY3192" fmla="*/ 382437 h 509406"/>
                  <a:gd name="connsiteX3193" fmla="*/ 1370745 w 2377881"/>
                  <a:gd name="connsiteY3193" fmla="*/ 382246 h 509406"/>
                  <a:gd name="connsiteX3194" fmla="*/ 1365601 w 2377881"/>
                  <a:gd name="connsiteY3194" fmla="*/ 374055 h 509406"/>
                  <a:gd name="connsiteX3195" fmla="*/ 1362839 w 2377881"/>
                  <a:gd name="connsiteY3195" fmla="*/ 373579 h 509406"/>
                  <a:gd name="connsiteX3196" fmla="*/ 1361410 w 2377881"/>
                  <a:gd name="connsiteY3196" fmla="*/ 380818 h 509406"/>
                  <a:gd name="connsiteX3197" fmla="*/ 1360458 w 2377881"/>
                  <a:gd name="connsiteY3197" fmla="*/ 387866 h 509406"/>
                  <a:gd name="connsiteX3198" fmla="*/ 1348647 w 2377881"/>
                  <a:gd name="connsiteY3198" fmla="*/ 381580 h 509406"/>
                  <a:gd name="connsiteX3199" fmla="*/ 1345854 w 2377881"/>
                  <a:gd name="connsiteY3199" fmla="*/ 377695 h 509406"/>
                  <a:gd name="connsiteX3200" fmla="*/ 1344802 w 2377881"/>
                  <a:gd name="connsiteY3200" fmla="*/ 379616 h 509406"/>
                  <a:gd name="connsiteX3201" fmla="*/ 1340742 w 2377881"/>
                  <a:gd name="connsiteY3201" fmla="*/ 379199 h 509406"/>
                  <a:gd name="connsiteX3202" fmla="*/ 1340742 w 2377881"/>
                  <a:gd name="connsiteY3202" fmla="*/ 373388 h 509406"/>
                  <a:gd name="connsiteX3203" fmla="*/ 1342732 w 2377881"/>
                  <a:gd name="connsiteY3203" fmla="*/ 374351 h 509406"/>
                  <a:gd name="connsiteX3204" fmla="*/ 1341218 w 2377881"/>
                  <a:gd name="connsiteY3204" fmla="*/ 373007 h 509406"/>
                  <a:gd name="connsiteX3205" fmla="*/ 1337503 w 2377881"/>
                  <a:gd name="connsiteY3205" fmla="*/ 374150 h 509406"/>
                  <a:gd name="connsiteX3206" fmla="*/ 1336265 w 2377881"/>
                  <a:gd name="connsiteY3206" fmla="*/ 374245 h 509406"/>
                  <a:gd name="connsiteX3207" fmla="*/ 1332264 w 2377881"/>
                  <a:gd name="connsiteY3207" fmla="*/ 374436 h 509406"/>
                  <a:gd name="connsiteX3208" fmla="*/ 1333598 w 2377881"/>
                  <a:gd name="connsiteY3208" fmla="*/ 370150 h 509406"/>
                  <a:gd name="connsiteX3209" fmla="*/ 1330168 w 2377881"/>
                  <a:gd name="connsiteY3209" fmla="*/ 369769 h 509406"/>
                  <a:gd name="connsiteX3210" fmla="*/ 1326644 w 2377881"/>
                  <a:gd name="connsiteY3210" fmla="*/ 372626 h 509406"/>
                  <a:gd name="connsiteX3211" fmla="*/ 1320643 w 2377881"/>
                  <a:gd name="connsiteY3211" fmla="*/ 372626 h 509406"/>
                  <a:gd name="connsiteX3212" fmla="*/ 1324549 w 2377881"/>
                  <a:gd name="connsiteY3212" fmla="*/ 379294 h 509406"/>
                  <a:gd name="connsiteX3213" fmla="*/ 1320739 w 2377881"/>
                  <a:gd name="connsiteY3213" fmla="*/ 382056 h 509406"/>
                  <a:gd name="connsiteX3214" fmla="*/ 1319596 w 2377881"/>
                  <a:gd name="connsiteY3214" fmla="*/ 381389 h 509406"/>
                  <a:gd name="connsiteX3215" fmla="*/ 1310261 w 2377881"/>
                  <a:gd name="connsiteY3215" fmla="*/ 376150 h 509406"/>
                  <a:gd name="connsiteX3216" fmla="*/ 1297117 w 2377881"/>
                  <a:gd name="connsiteY3216" fmla="*/ 386723 h 509406"/>
                  <a:gd name="connsiteX3217" fmla="*/ 1297593 w 2377881"/>
                  <a:gd name="connsiteY3217" fmla="*/ 379960 h 509406"/>
                  <a:gd name="connsiteX3218" fmla="*/ 1301689 w 2377881"/>
                  <a:gd name="connsiteY3218" fmla="*/ 375103 h 509406"/>
                  <a:gd name="connsiteX3219" fmla="*/ 1299689 w 2377881"/>
                  <a:gd name="connsiteY3219" fmla="*/ 371007 h 509406"/>
                  <a:gd name="connsiteX3220" fmla="*/ 1285210 w 2377881"/>
                  <a:gd name="connsiteY3220" fmla="*/ 371674 h 509406"/>
                  <a:gd name="connsiteX3221" fmla="*/ 1276162 w 2377881"/>
                  <a:gd name="connsiteY3221" fmla="*/ 383104 h 509406"/>
                  <a:gd name="connsiteX3222" fmla="*/ 1275685 w 2377881"/>
                  <a:gd name="connsiteY3222" fmla="*/ 383961 h 509406"/>
                  <a:gd name="connsiteX3223" fmla="*/ 1275114 w 2377881"/>
                  <a:gd name="connsiteY3223" fmla="*/ 385009 h 509406"/>
                  <a:gd name="connsiteX3224" fmla="*/ 1272447 w 2377881"/>
                  <a:gd name="connsiteY3224" fmla="*/ 385866 h 509406"/>
                  <a:gd name="connsiteX3225" fmla="*/ 1266827 w 2377881"/>
                  <a:gd name="connsiteY3225" fmla="*/ 381865 h 509406"/>
                  <a:gd name="connsiteX3226" fmla="*/ 1265208 w 2377881"/>
                  <a:gd name="connsiteY3226" fmla="*/ 380532 h 509406"/>
                  <a:gd name="connsiteX3227" fmla="*/ 1263875 w 2377881"/>
                  <a:gd name="connsiteY3227" fmla="*/ 379484 h 509406"/>
                  <a:gd name="connsiteX3228" fmla="*/ 1258636 w 2377881"/>
                  <a:gd name="connsiteY3228" fmla="*/ 379579 h 509406"/>
                  <a:gd name="connsiteX3229" fmla="*/ 1250635 w 2377881"/>
                  <a:gd name="connsiteY3229" fmla="*/ 384151 h 509406"/>
                  <a:gd name="connsiteX3230" fmla="*/ 1249777 w 2377881"/>
                  <a:gd name="connsiteY3230" fmla="*/ 381008 h 509406"/>
                  <a:gd name="connsiteX3231" fmla="*/ 1250635 w 2377881"/>
                  <a:gd name="connsiteY3231" fmla="*/ 380532 h 509406"/>
                  <a:gd name="connsiteX3232" fmla="*/ 1251492 w 2377881"/>
                  <a:gd name="connsiteY3232" fmla="*/ 380056 h 509406"/>
                  <a:gd name="connsiteX3233" fmla="*/ 1250349 w 2377881"/>
                  <a:gd name="connsiteY3233" fmla="*/ 376531 h 509406"/>
                  <a:gd name="connsiteX3234" fmla="*/ 1249206 w 2377881"/>
                  <a:gd name="connsiteY3234" fmla="*/ 376531 h 509406"/>
                  <a:gd name="connsiteX3235" fmla="*/ 1245110 w 2377881"/>
                  <a:gd name="connsiteY3235" fmla="*/ 376627 h 509406"/>
                  <a:gd name="connsiteX3236" fmla="*/ 1241872 w 2377881"/>
                  <a:gd name="connsiteY3236" fmla="*/ 384532 h 509406"/>
                  <a:gd name="connsiteX3237" fmla="*/ 1244062 w 2377881"/>
                  <a:gd name="connsiteY3237" fmla="*/ 388533 h 509406"/>
                  <a:gd name="connsiteX3238" fmla="*/ 1245586 w 2377881"/>
                  <a:gd name="connsiteY3238" fmla="*/ 396534 h 509406"/>
                  <a:gd name="connsiteX3239" fmla="*/ 1239300 w 2377881"/>
                  <a:gd name="connsiteY3239" fmla="*/ 401773 h 509406"/>
                  <a:gd name="connsiteX3240" fmla="*/ 1238443 w 2377881"/>
                  <a:gd name="connsiteY3240" fmla="*/ 401487 h 509406"/>
                  <a:gd name="connsiteX3241" fmla="*/ 1237681 w 2377881"/>
                  <a:gd name="connsiteY3241" fmla="*/ 401201 h 509406"/>
                  <a:gd name="connsiteX3242" fmla="*/ 1238252 w 2377881"/>
                  <a:gd name="connsiteY3242" fmla="*/ 394057 h 509406"/>
                  <a:gd name="connsiteX3243" fmla="*/ 1235109 w 2377881"/>
                  <a:gd name="connsiteY3243" fmla="*/ 393391 h 509406"/>
                  <a:gd name="connsiteX3244" fmla="*/ 1232347 w 2377881"/>
                  <a:gd name="connsiteY3244" fmla="*/ 392819 h 509406"/>
                  <a:gd name="connsiteX3245" fmla="*/ 1235109 w 2377881"/>
                  <a:gd name="connsiteY3245" fmla="*/ 389390 h 509406"/>
                  <a:gd name="connsiteX3246" fmla="*/ 1236633 w 2377881"/>
                  <a:gd name="connsiteY3246" fmla="*/ 389009 h 509406"/>
                  <a:gd name="connsiteX3247" fmla="*/ 1237395 w 2377881"/>
                  <a:gd name="connsiteY3247" fmla="*/ 388819 h 509406"/>
                  <a:gd name="connsiteX3248" fmla="*/ 1234823 w 2377881"/>
                  <a:gd name="connsiteY3248" fmla="*/ 386342 h 509406"/>
                  <a:gd name="connsiteX3249" fmla="*/ 1234728 w 2377881"/>
                  <a:gd name="connsiteY3249" fmla="*/ 385390 h 509406"/>
                  <a:gd name="connsiteX3250" fmla="*/ 1234633 w 2377881"/>
                  <a:gd name="connsiteY3250" fmla="*/ 383580 h 509406"/>
                  <a:gd name="connsiteX3251" fmla="*/ 1230061 w 2377881"/>
                  <a:gd name="connsiteY3251" fmla="*/ 377770 h 509406"/>
                  <a:gd name="connsiteX3252" fmla="*/ 1227965 w 2377881"/>
                  <a:gd name="connsiteY3252" fmla="*/ 378913 h 509406"/>
                  <a:gd name="connsiteX3253" fmla="*/ 1219964 w 2377881"/>
                  <a:gd name="connsiteY3253" fmla="*/ 380246 h 509406"/>
                  <a:gd name="connsiteX3254" fmla="*/ 1217774 w 2377881"/>
                  <a:gd name="connsiteY3254" fmla="*/ 379198 h 509406"/>
                  <a:gd name="connsiteX3255" fmla="*/ 1209296 w 2377881"/>
                  <a:gd name="connsiteY3255" fmla="*/ 376341 h 509406"/>
                  <a:gd name="connsiteX3256" fmla="*/ 1213201 w 2377881"/>
                  <a:gd name="connsiteY3256" fmla="*/ 379484 h 509406"/>
                  <a:gd name="connsiteX3257" fmla="*/ 1213773 w 2377881"/>
                  <a:gd name="connsiteY3257" fmla="*/ 379865 h 509406"/>
                  <a:gd name="connsiteX3258" fmla="*/ 1205772 w 2377881"/>
                  <a:gd name="connsiteY3258" fmla="*/ 385771 h 509406"/>
                  <a:gd name="connsiteX3259" fmla="*/ 1203581 w 2377881"/>
                  <a:gd name="connsiteY3259" fmla="*/ 383675 h 509406"/>
                  <a:gd name="connsiteX3260" fmla="*/ 1193104 w 2377881"/>
                  <a:gd name="connsiteY3260" fmla="*/ 382437 h 509406"/>
                  <a:gd name="connsiteX3261" fmla="*/ 1183865 w 2377881"/>
                  <a:gd name="connsiteY3261" fmla="*/ 380722 h 509406"/>
                  <a:gd name="connsiteX3262" fmla="*/ 1181388 w 2377881"/>
                  <a:gd name="connsiteY3262" fmla="*/ 379008 h 509406"/>
                  <a:gd name="connsiteX3263" fmla="*/ 1171292 w 2377881"/>
                  <a:gd name="connsiteY3263" fmla="*/ 382151 h 509406"/>
                  <a:gd name="connsiteX3264" fmla="*/ 1174530 w 2377881"/>
                  <a:gd name="connsiteY3264" fmla="*/ 388723 h 509406"/>
                  <a:gd name="connsiteX3265" fmla="*/ 1169101 w 2377881"/>
                  <a:gd name="connsiteY3265" fmla="*/ 384723 h 509406"/>
                  <a:gd name="connsiteX3266" fmla="*/ 1165291 w 2377881"/>
                  <a:gd name="connsiteY3266" fmla="*/ 377484 h 509406"/>
                  <a:gd name="connsiteX3267" fmla="*/ 1157004 w 2377881"/>
                  <a:gd name="connsiteY3267" fmla="*/ 379675 h 509406"/>
                  <a:gd name="connsiteX3268" fmla="*/ 1156051 w 2377881"/>
                  <a:gd name="connsiteY3268" fmla="*/ 378722 h 509406"/>
                  <a:gd name="connsiteX3269" fmla="*/ 1152718 w 2377881"/>
                  <a:gd name="connsiteY3269" fmla="*/ 378817 h 509406"/>
                  <a:gd name="connsiteX3270" fmla="*/ 1151956 w 2377881"/>
                  <a:gd name="connsiteY3270" fmla="*/ 380532 h 509406"/>
                  <a:gd name="connsiteX3271" fmla="*/ 1154337 w 2377881"/>
                  <a:gd name="connsiteY3271" fmla="*/ 382723 h 509406"/>
                  <a:gd name="connsiteX3272" fmla="*/ 1161481 w 2377881"/>
                  <a:gd name="connsiteY3272" fmla="*/ 388247 h 509406"/>
                  <a:gd name="connsiteX3273" fmla="*/ 1150908 w 2377881"/>
                  <a:gd name="connsiteY3273" fmla="*/ 396058 h 509406"/>
                  <a:gd name="connsiteX3274" fmla="*/ 1145669 w 2377881"/>
                  <a:gd name="connsiteY3274" fmla="*/ 396629 h 509406"/>
                  <a:gd name="connsiteX3275" fmla="*/ 1131477 w 2377881"/>
                  <a:gd name="connsiteY3275" fmla="*/ 392438 h 509406"/>
                  <a:gd name="connsiteX3276" fmla="*/ 1127667 w 2377881"/>
                  <a:gd name="connsiteY3276" fmla="*/ 389676 h 509406"/>
                  <a:gd name="connsiteX3277" fmla="*/ 1119285 w 2377881"/>
                  <a:gd name="connsiteY3277" fmla="*/ 396724 h 509406"/>
                  <a:gd name="connsiteX3278" fmla="*/ 1118142 w 2377881"/>
                  <a:gd name="connsiteY3278" fmla="*/ 395962 h 509406"/>
                  <a:gd name="connsiteX3279" fmla="*/ 1116237 w 2377881"/>
                  <a:gd name="connsiteY3279" fmla="*/ 394724 h 509406"/>
                  <a:gd name="connsiteX3280" fmla="*/ 1110617 w 2377881"/>
                  <a:gd name="connsiteY3280" fmla="*/ 393772 h 509406"/>
                  <a:gd name="connsiteX3281" fmla="*/ 1110712 w 2377881"/>
                  <a:gd name="connsiteY3281" fmla="*/ 393295 h 509406"/>
                  <a:gd name="connsiteX3282" fmla="*/ 1112332 w 2377881"/>
                  <a:gd name="connsiteY3282" fmla="*/ 391009 h 509406"/>
                  <a:gd name="connsiteX3283" fmla="*/ 1130334 w 2377881"/>
                  <a:gd name="connsiteY3283" fmla="*/ 388438 h 509406"/>
                  <a:gd name="connsiteX3284" fmla="*/ 1130715 w 2377881"/>
                  <a:gd name="connsiteY3284" fmla="*/ 388438 h 509406"/>
                  <a:gd name="connsiteX3285" fmla="*/ 1128143 w 2377881"/>
                  <a:gd name="connsiteY3285" fmla="*/ 384628 h 509406"/>
                  <a:gd name="connsiteX3286" fmla="*/ 1118904 w 2377881"/>
                  <a:gd name="connsiteY3286" fmla="*/ 381770 h 509406"/>
                  <a:gd name="connsiteX3287" fmla="*/ 1115475 w 2377881"/>
                  <a:gd name="connsiteY3287" fmla="*/ 384151 h 509406"/>
                  <a:gd name="connsiteX3288" fmla="*/ 1112236 w 2377881"/>
                  <a:gd name="connsiteY3288" fmla="*/ 378722 h 509406"/>
                  <a:gd name="connsiteX3289" fmla="*/ 1114618 w 2377881"/>
                  <a:gd name="connsiteY3289" fmla="*/ 373007 h 509406"/>
                  <a:gd name="connsiteX3290" fmla="*/ 1110712 w 2377881"/>
                  <a:gd name="connsiteY3290" fmla="*/ 372055 h 509406"/>
                  <a:gd name="connsiteX3291" fmla="*/ 1107379 w 2377881"/>
                  <a:gd name="connsiteY3291" fmla="*/ 371197 h 509406"/>
                  <a:gd name="connsiteX3292" fmla="*/ 1100044 w 2377881"/>
                  <a:gd name="connsiteY3292" fmla="*/ 374436 h 509406"/>
                  <a:gd name="connsiteX3293" fmla="*/ 1100426 w 2377881"/>
                  <a:gd name="connsiteY3293" fmla="*/ 375103 h 509406"/>
                  <a:gd name="connsiteX3294" fmla="*/ 1101759 w 2377881"/>
                  <a:gd name="connsiteY3294" fmla="*/ 377389 h 509406"/>
                  <a:gd name="connsiteX3295" fmla="*/ 1099283 w 2377881"/>
                  <a:gd name="connsiteY3295" fmla="*/ 381008 h 509406"/>
                  <a:gd name="connsiteX3296" fmla="*/ 1096425 w 2377881"/>
                  <a:gd name="connsiteY3296" fmla="*/ 380437 h 509406"/>
                  <a:gd name="connsiteX3297" fmla="*/ 1092710 w 2377881"/>
                  <a:gd name="connsiteY3297" fmla="*/ 378722 h 509406"/>
                  <a:gd name="connsiteX3298" fmla="*/ 1090139 w 2377881"/>
                  <a:gd name="connsiteY3298" fmla="*/ 373293 h 509406"/>
                  <a:gd name="connsiteX3299" fmla="*/ 1088234 w 2377881"/>
                  <a:gd name="connsiteY3299" fmla="*/ 372055 h 509406"/>
                  <a:gd name="connsiteX3300" fmla="*/ 1086995 w 2377881"/>
                  <a:gd name="connsiteY3300" fmla="*/ 372055 h 509406"/>
                  <a:gd name="connsiteX3301" fmla="*/ 1084614 w 2377881"/>
                  <a:gd name="connsiteY3301" fmla="*/ 373102 h 509406"/>
                  <a:gd name="connsiteX3302" fmla="*/ 1081376 w 2377881"/>
                  <a:gd name="connsiteY3302" fmla="*/ 378627 h 509406"/>
                  <a:gd name="connsiteX3303" fmla="*/ 1081947 w 2377881"/>
                  <a:gd name="connsiteY3303" fmla="*/ 389866 h 509406"/>
                  <a:gd name="connsiteX3304" fmla="*/ 1074994 w 2377881"/>
                  <a:gd name="connsiteY3304" fmla="*/ 397486 h 509406"/>
                  <a:gd name="connsiteX3305" fmla="*/ 1069184 w 2377881"/>
                  <a:gd name="connsiteY3305" fmla="*/ 395867 h 509406"/>
                  <a:gd name="connsiteX3306" fmla="*/ 1066040 w 2377881"/>
                  <a:gd name="connsiteY3306" fmla="*/ 395010 h 509406"/>
                  <a:gd name="connsiteX3307" fmla="*/ 1059754 w 2377881"/>
                  <a:gd name="connsiteY3307" fmla="*/ 399487 h 509406"/>
                  <a:gd name="connsiteX3308" fmla="*/ 1057753 w 2377881"/>
                  <a:gd name="connsiteY3308" fmla="*/ 399106 h 509406"/>
                  <a:gd name="connsiteX3309" fmla="*/ 1052991 w 2377881"/>
                  <a:gd name="connsiteY3309" fmla="*/ 398820 h 509406"/>
                  <a:gd name="connsiteX3310" fmla="*/ 1052515 w 2377881"/>
                  <a:gd name="connsiteY3310" fmla="*/ 399296 h 509406"/>
                  <a:gd name="connsiteX3311" fmla="*/ 1049943 w 2377881"/>
                  <a:gd name="connsiteY3311" fmla="*/ 395391 h 509406"/>
                  <a:gd name="connsiteX3312" fmla="*/ 1050705 w 2377881"/>
                  <a:gd name="connsiteY3312" fmla="*/ 395296 h 509406"/>
                  <a:gd name="connsiteX3313" fmla="*/ 1053467 w 2377881"/>
                  <a:gd name="connsiteY3313" fmla="*/ 391962 h 509406"/>
                  <a:gd name="connsiteX3314" fmla="*/ 1052610 w 2377881"/>
                  <a:gd name="connsiteY3314" fmla="*/ 390914 h 509406"/>
                  <a:gd name="connsiteX3315" fmla="*/ 1046609 w 2377881"/>
                  <a:gd name="connsiteY3315" fmla="*/ 392819 h 509406"/>
                  <a:gd name="connsiteX3316" fmla="*/ 1044514 w 2377881"/>
                  <a:gd name="connsiteY3316" fmla="*/ 399010 h 509406"/>
                  <a:gd name="connsiteX3317" fmla="*/ 1043657 w 2377881"/>
                  <a:gd name="connsiteY3317" fmla="*/ 399106 h 509406"/>
                  <a:gd name="connsiteX3318" fmla="*/ 1041656 w 2377881"/>
                  <a:gd name="connsiteY3318" fmla="*/ 399296 h 509406"/>
                  <a:gd name="connsiteX3319" fmla="*/ 1041751 w 2377881"/>
                  <a:gd name="connsiteY3319" fmla="*/ 394915 h 509406"/>
                  <a:gd name="connsiteX3320" fmla="*/ 1041085 w 2377881"/>
                  <a:gd name="connsiteY3320" fmla="*/ 394057 h 509406"/>
                  <a:gd name="connsiteX3321" fmla="*/ 1037560 w 2377881"/>
                  <a:gd name="connsiteY3321" fmla="*/ 394724 h 509406"/>
                  <a:gd name="connsiteX3322" fmla="*/ 1035084 w 2377881"/>
                  <a:gd name="connsiteY3322" fmla="*/ 397105 h 509406"/>
                  <a:gd name="connsiteX3323" fmla="*/ 1032608 w 2377881"/>
                  <a:gd name="connsiteY3323" fmla="*/ 393962 h 509406"/>
                  <a:gd name="connsiteX3324" fmla="*/ 1034608 w 2377881"/>
                  <a:gd name="connsiteY3324" fmla="*/ 392724 h 509406"/>
                  <a:gd name="connsiteX3325" fmla="*/ 1035751 w 2377881"/>
                  <a:gd name="connsiteY3325" fmla="*/ 390057 h 509406"/>
                  <a:gd name="connsiteX3326" fmla="*/ 1032989 w 2377881"/>
                  <a:gd name="connsiteY3326" fmla="*/ 388723 h 509406"/>
                  <a:gd name="connsiteX3327" fmla="*/ 1028321 w 2377881"/>
                  <a:gd name="connsiteY3327" fmla="*/ 389581 h 509406"/>
                  <a:gd name="connsiteX3328" fmla="*/ 1021559 w 2377881"/>
                  <a:gd name="connsiteY3328" fmla="*/ 390247 h 509406"/>
                  <a:gd name="connsiteX3329" fmla="*/ 1013272 w 2377881"/>
                  <a:gd name="connsiteY3329" fmla="*/ 391295 h 509406"/>
                  <a:gd name="connsiteX3330" fmla="*/ 1005747 w 2377881"/>
                  <a:gd name="connsiteY3330" fmla="*/ 389104 h 509406"/>
                  <a:gd name="connsiteX3331" fmla="*/ 1005652 w 2377881"/>
                  <a:gd name="connsiteY3331" fmla="*/ 388819 h 509406"/>
                  <a:gd name="connsiteX3332" fmla="*/ 1000889 w 2377881"/>
                  <a:gd name="connsiteY3332" fmla="*/ 385485 h 509406"/>
                  <a:gd name="connsiteX3333" fmla="*/ 990983 w 2377881"/>
                  <a:gd name="connsiteY3333" fmla="*/ 388533 h 509406"/>
                  <a:gd name="connsiteX3334" fmla="*/ 991555 w 2377881"/>
                  <a:gd name="connsiteY3334" fmla="*/ 389485 h 509406"/>
                  <a:gd name="connsiteX3335" fmla="*/ 992412 w 2377881"/>
                  <a:gd name="connsiteY3335" fmla="*/ 390819 h 509406"/>
                  <a:gd name="connsiteX3336" fmla="*/ 987935 w 2377881"/>
                  <a:gd name="connsiteY3336" fmla="*/ 393486 h 509406"/>
                  <a:gd name="connsiteX3337" fmla="*/ 970981 w 2377881"/>
                  <a:gd name="connsiteY3337" fmla="*/ 396534 h 509406"/>
                  <a:gd name="connsiteX3338" fmla="*/ 965361 w 2377881"/>
                  <a:gd name="connsiteY3338" fmla="*/ 397010 h 509406"/>
                  <a:gd name="connsiteX3339" fmla="*/ 960789 w 2377881"/>
                  <a:gd name="connsiteY3339" fmla="*/ 397391 h 509406"/>
                  <a:gd name="connsiteX3340" fmla="*/ 953169 w 2377881"/>
                  <a:gd name="connsiteY3340" fmla="*/ 390533 h 509406"/>
                  <a:gd name="connsiteX3341" fmla="*/ 948311 w 2377881"/>
                  <a:gd name="connsiteY3341" fmla="*/ 396058 h 509406"/>
                  <a:gd name="connsiteX3342" fmla="*/ 946978 w 2377881"/>
                  <a:gd name="connsiteY3342" fmla="*/ 395296 h 509406"/>
                  <a:gd name="connsiteX3343" fmla="*/ 942787 w 2377881"/>
                  <a:gd name="connsiteY3343" fmla="*/ 396439 h 509406"/>
                  <a:gd name="connsiteX3344" fmla="*/ 940786 w 2377881"/>
                  <a:gd name="connsiteY3344" fmla="*/ 397677 h 509406"/>
                  <a:gd name="connsiteX3345" fmla="*/ 934024 w 2377881"/>
                  <a:gd name="connsiteY3345" fmla="*/ 399201 h 509406"/>
                  <a:gd name="connsiteX3346" fmla="*/ 929071 w 2377881"/>
                  <a:gd name="connsiteY3346" fmla="*/ 394819 h 509406"/>
                  <a:gd name="connsiteX3347" fmla="*/ 933548 w 2377881"/>
                  <a:gd name="connsiteY3347" fmla="*/ 393962 h 509406"/>
                  <a:gd name="connsiteX3348" fmla="*/ 938310 w 2377881"/>
                  <a:gd name="connsiteY3348" fmla="*/ 394343 h 509406"/>
                  <a:gd name="connsiteX3349" fmla="*/ 937834 w 2377881"/>
                  <a:gd name="connsiteY3349" fmla="*/ 394057 h 509406"/>
                  <a:gd name="connsiteX3350" fmla="*/ 935071 w 2377881"/>
                  <a:gd name="connsiteY3350" fmla="*/ 392152 h 509406"/>
                  <a:gd name="connsiteX3351" fmla="*/ 927737 w 2377881"/>
                  <a:gd name="connsiteY3351" fmla="*/ 390343 h 509406"/>
                  <a:gd name="connsiteX3352" fmla="*/ 924118 w 2377881"/>
                  <a:gd name="connsiteY3352" fmla="*/ 395867 h 509406"/>
                  <a:gd name="connsiteX3353" fmla="*/ 922213 w 2377881"/>
                  <a:gd name="connsiteY3353" fmla="*/ 399963 h 509406"/>
                  <a:gd name="connsiteX3354" fmla="*/ 918689 w 2377881"/>
                  <a:gd name="connsiteY3354" fmla="*/ 401773 h 509406"/>
                  <a:gd name="connsiteX3355" fmla="*/ 919165 w 2377881"/>
                  <a:gd name="connsiteY3355" fmla="*/ 395105 h 509406"/>
                  <a:gd name="connsiteX3356" fmla="*/ 916784 w 2377881"/>
                  <a:gd name="connsiteY3356" fmla="*/ 393486 h 509406"/>
                  <a:gd name="connsiteX3357" fmla="*/ 912878 w 2377881"/>
                  <a:gd name="connsiteY3357" fmla="*/ 397391 h 509406"/>
                  <a:gd name="connsiteX3358" fmla="*/ 910687 w 2377881"/>
                  <a:gd name="connsiteY3358" fmla="*/ 396724 h 509406"/>
                  <a:gd name="connsiteX3359" fmla="*/ 908020 w 2377881"/>
                  <a:gd name="connsiteY3359" fmla="*/ 395486 h 509406"/>
                  <a:gd name="connsiteX3360" fmla="*/ 899067 w 2377881"/>
                  <a:gd name="connsiteY3360" fmla="*/ 397391 h 509406"/>
                  <a:gd name="connsiteX3361" fmla="*/ 897638 w 2377881"/>
                  <a:gd name="connsiteY3361" fmla="*/ 396629 h 509406"/>
                  <a:gd name="connsiteX3362" fmla="*/ 884017 w 2377881"/>
                  <a:gd name="connsiteY3362" fmla="*/ 399677 h 509406"/>
                  <a:gd name="connsiteX3363" fmla="*/ 880589 w 2377881"/>
                  <a:gd name="connsiteY3363" fmla="*/ 399487 h 509406"/>
                  <a:gd name="connsiteX3364" fmla="*/ 874492 w 2377881"/>
                  <a:gd name="connsiteY3364" fmla="*/ 399201 h 509406"/>
                  <a:gd name="connsiteX3365" fmla="*/ 870873 w 2377881"/>
                  <a:gd name="connsiteY3365" fmla="*/ 398248 h 509406"/>
                  <a:gd name="connsiteX3366" fmla="*/ 865063 w 2377881"/>
                  <a:gd name="connsiteY3366" fmla="*/ 408631 h 509406"/>
                  <a:gd name="connsiteX3367" fmla="*/ 856109 w 2377881"/>
                  <a:gd name="connsiteY3367" fmla="*/ 398058 h 509406"/>
                  <a:gd name="connsiteX3368" fmla="*/ 852109 w 2377881"/>
                  <a:gd name="connsiteY3368" fmla="*/ 399391 h 509406"/>
                  <a:gd name="connsiteX3369" fmla="*/ 850680 w 2377881"/>
                  <a:gd name="connsiteY3369" fmla="*/ 399868 h 509406"/>
                  <a:gd name="connsiteX3370" fmla="*/ 847346 w 2377881"/>
                  <a:gd name="connsiteY3370" fmla="*/ 401773 h 509406"/>
                  <a:gd name="connsiteX3371" fmla="*/ 841631 w 2377881"/>
                  <a:gd name="connsiteY3371" fmla="*/ 399010 h 509406"/>
                  <a:gd name="connsiteX3372" fmla="*/ 841631 w 2377881"/>
                  <a:gd name="connsiteY3372" fmla="*/ 404344 h 509406"/>
                  <a:gd name="connsiteX3373" fmla="*/ 840012 w 2377881"/>
                  <a:gd name="connsiteY3373" fmla="*/ 410059 h 509406"/>
                  <a:gd name="connsiteX3374" fmla="*/ 835345 w 2377881"/>
                  <a:gd name="connsiteY3374" fmla="*/ 409202 h 509406"/>
                  <a:gd name="connsiteX3375" fmla="*/ 831059 w 2377881"/>
                  <a:gd name="connsiteY3375" fmla="*/ 408440 h 509406"/>
                  <a:gd name="connsiteX3376" fmla="*/ 823058 w 2377881"/>
                  <a:gd name="connsiteY3376" fmla="*/ 404630 h 509406"/>
                  <a:gd name="connsiteX3377" fmla="*/ 821819 w 2377881"/>
                  <a:gd name="connsiteY3377" fmla="*/ 400344 h 509406"/>
                  <a:gd name="connsiteX3378" fmla="*/ 820867 w 2377881"/>
                  <a:gd name="connsiteY3378" fmla="*/ 399582 h 509406"/>
                  <a:gd name="connsiteX3379" fmla="*/ 815818 w 2377881"/>
                  <a:gd name="connsiteY3379" fmla="*/ 397486 h 509406"/>
                  <a:gd name="connsiteX3380" fmla="*/ 815818 w 2377881"/>
                  <a:gd name="connsiteY3380" fmla="*/ 401582 h 509406"/>
                  <a:gd name="connsiteX3381" fmla="*/ 815152 w 2377881"/>
                  <a:gd name="connsiteY3381" fmla="*/ 405487 h 509406"/>
                  <a:gd name="connsiteX3382" fmla="*/ 811818 w 2377881"/>
                  <a:gd name="connsiteY3382" fmla="*/ 403582 h 509406"/>
                  <a:gd name="connsiteX3383" fmla="*/ 810294 w 2377881"/>
                  <a:gd name="connsiteY3383" fmla="*/ 402154 h 509406"/>
                  <a:gd name="connsiteX3384" fmla="*/ 804008 w 2377881"/>
                  <a:gd name="connsiteY3384" fmla="*/ 400725 h 509406"/>
                  <a:gd name="connsiteX3385" fmla="*/ 796768 w 2377881"/>
                  <a:gd name="connsiteY3385" fmla="*/ 407488 h 509406"/>
                  <a:gd name="connsiteX3386" fmla="*/ 791911 w 2377881"/>
                  <a:gd name="connsiteY3386" fmla="*/ 406440 h 509406"/>
                  <a:gd name="connsiteX3387" fmla="*/ 792101 w 2377881"/>
                  <a:gd name="connsiteY3387" fmla="*/ 405964 h 509406"/>
                  <a:gd name="connsiteX3388" fmla="*/ 793530 w 2377881"/>
                  <a:gd name="connsiteY3388" fmla="*/ 402439 h 509406"/>
                  <a:gd name="connsiteX3389" fmla="*/ 788386 w 2377881"/>
                  <a:gd name="connsiteY3389" fmla="*/ 402630 h 509406"/>
                  <a:gd name="connsiteX3390" fmla="*/ 783719 w 2377881"/>
                  <a:gd name="connsiteY3390" fmla="*/ 407297 h 509406"/>
                  <a:gd name="connsiteX3391" fmla="*/ 779338 w 2377881"/>
                  <a:gd name="connsiteY3391" fmla="*/ 407964 h 509406"/>
                  <a:gd name="connsiteX3392" fmla="*/ 775051 w 2377881"/>
                  <a:gd name="connsiteY3392" fmla="*/ 409393 h 509406"/>
                  <a:gd name="connsiteX3393" fmla="*/ 770575 w 2377881"/>
                  <a:gd name="connsiteY3393" fmla="*/ 413679 h 509406"/>
                  <a:gd name="connsiteX3394" fmla="*/ 771527 w 2377881"/>
                  <a:gd name="connsiteY3394" fmla="*/ 406535 h 509406"/>
                  <a:gd name="connsiteX3395" fmla="*/ 773527 w 2377881"/>
                  <a:gd name="connsiteY3395" fmla="*/ 405487 h 509406"/>
                  <a:gd name="connsiteX3396" fmla="*/ 775528 w 2377881"/>
                  <a:gd name="connsiteY3396" fmla="*/ 404535 h 509406"/>
                  <a:gd name="connsiteX3397" fmla="*/ 774194 w 2377881"/>
                  <a:gd name="connsiteY3397" fmla="*/ 400915 h 509406"/>
                  <a:gd name="connsiteX3398" fmla="*/ 773337 w 2377881"/>
                  <a:gd name="connsiteY3398" fmla="*/ 395962 h 509406"/>
                  <a:gd name="connsiteX3399" fmla="*/ 774670 w 2377881"/>
                  <a:gd name="connsiteY3399" fmla="*/ 393105 h 509406"/>
                  <a:gd name="connsiteX3400" fmla="*/ 772575 w 2377881"/>
                  <a:gd name="connsiteY3400" fmla="*/ 390438 h 509406"/>
                  <a:gd name="connsiteX3401" fmla="*/ 766193 w 2377881"/>
                  <a:gd name="connsiteY3401" fmla="*/ 393010 h 509406"/>
                  <a:gd name="connsiteX3402" fmla="*/ 766003 w 2377881"/>
                  <a:gd name="connsiteY3402" fmla="*/ 406726 h 509406"/>
                  <a:gd name="connsiteX3403" fmla="*/ 758383 w 2377881"/>
                  <a:gd name="connsiteY3403" fmla="*/ 407392 h 509406"/>
                  <a:gd name="connsiteX3404" fmla="*/ 751239 w 2377881"/>
                  <a:gd name="connsiteY3404" fmla="*/ 408059 h 509406"/>
                  <a:gd name="connsiteX3405" fmla="*/ 737333 w 2377881"/>
                  <a:gd name="connsiteY3405" fmla="*/ 411774 h 509406"/>
                  <a:gd name="connsiteX3406" fmla="*/ 730284 w 2377881"/>
                  <a:gd name="connsiteY3406" fmla="*/ 408916 h 509406"/>
                  <a:gd name="connsiteX3407" fmla="*/ 729522 w 2377881"/>
                  <a:gd name="connsiteY3407" fmla="*/ 410821 h 509406"/>
                  <a:gd name="connsiteX3408" fmla="*/ 733999 w 2377881"/>
                  <a:gd name="connsiteY3408" fmla="*/ 414346 h 509406"/>
                  <a:gd name="connsiteX3409" fmla="*/ 736666 w 2377881"/>
                  <a:gd name="connsiteY3409" fmla="*/ 416632 h 509406"/>
                  <a:gd name="connsiteX3410" fmla="*/ 736570 w 2377881"/>
                  <a:gd name="connsiteY3410" fmla="*/ 419394 h 509406"/>
                  <a:gd name="connsiteX3411" fmla="*/ 733237 w 2377881"/>
                  <a:gd name="connsiteY3411" fmla="*/ 419965 h 509406"/>
                  <a:gd name="connsiteX3412" fmla="*/ 730379 w 2377881"/>
                  <a:gd name="connsiteY3412" fmla="*/ 417965 h 509406"/>
                  <a:gd name="connsiteX3413" fmla="*/ 724474 w 2377881"/>
                  <a:gd name="connsiteY3413" fmla="*/ 420823 h 509406"/>
                  <a:gd name="connsiteX3414" fmla="*/ 723331 w 2377881"/>
                  <a:gd name="connsiteY3414" fmla="*/ 420442 h 509406"/>
                  <a:gd name="connsiteX3415" fmla="*/ 719235 w 2377881"/>
                  <a:gd name="connsiteY3415" fmla="*/ 417870 h 509406"/>
                  <a:gd name="connsiteX3416" fmla="*/ 721521 w 2377881"/>
                  <a:gd name="connsiteY3416" fmla="*/ 416060 h 509406"/>
                  <a:gd name="connsiteX3417" fmla="*/ 723045 w 2377881"/>
                  <a:gd name="connsiteY3417" fmla="*/ 415774 h 509406"/>
                  <a:gd name="connsiteX3418" fmla="*/ 722569 w 2377881"/>
                  <a:gd name="connsiteY3418" fmla="*/ 408631 h 509406"/>
                  <a:gd name="connsiteX3419" fmla="*/ 719997 w 2377881"/>
                  <a:gd name="connsiteY3419" fmla="*/ 405583 h 509406"/>
                  <a:gd name="connsiteX3420" fmla="*/ 717616 w 2377881"/>
                  <a:gd name="connsiteY3420" fmla="*/ 405868 h 509406"/>
                  <a:gd name="connsiteX3421" fmla="*/ 717425 w 2377881"/>
                  <a:gd name="connsiteY3421" fmla="*/ 407297 h 509406"/>
                  <a:gd name="connsiteX3422" fmla="*/ 718283 w 2377881"/>
                  <a:gd name="connsiteY3422" fmla="*/ 408059 h 509406"/>
                  <a:gd name="connsiteX3423" fmla="*/ 718378 w 2377881"/>
                  <a:gd name="connsiteY3423" fmla="*/ 409297 h 509406"/>
                  <a:gd name="connsiteX3424" fmla="*/ 715711 w 2377881"/>
                  <a:gd name="connsiteY3424" fmla="*/ 411869 h 509406"/>
                  <a:gd name="connsiteX3425" fmla="*/ 714853 w 2377881"/>
                  <a:gd name="connsiteY3425" fmla="*/ 411393 h 509406"/>
                  <a:gd name="connsiteX3426" fmla="*/ 712567 w 2377881"/>
                  <a:gd name="connsiteY3426" fmla="*/ 410155 h 509406"/>
                  <a:gd name="connsiteX3427" fmla="*/ 707043 w 2377881"/>
                  <a:gd name="connsiteY3427" fmla="*/ 408440 h 509406"/>
                  <a:gd name="connsiteX3428" fmla="*/ 697994 w 2377881"/>
                  <a:gd name="connsiteY3428" fmla="*/ 408916 h 509406"/>
                  <a:gd name="connsiteX3429" fmla="*/ 693994 w 2377881"/>
                  <a:gd name="connsiteY3429" fmla="*/ 407869 h 509406"/>
                  <a:gd name="connsiteX3430" fmla="*/ 690850 w 2377881"/>
                  <a:gd name="connsiteY3430" fmla="*/ 409964 h 509406"/>
                  <a:gd name="connsiteX3431" fmla="*/ 690184 w 2377881"/>
                  <a:gd name="connsiteY3431" fmla="*/ 410440 h 509406"/>
                  <a:gd name="connsiteX3432" fmla="*/ 683231 w 2377881"/>
                  <a:gd name="connsiteY3432" fmla="*/ 412155 h 509406"/>
                  <a:gd name="connsiteX3433" fmla="*/ 680944 w 2377881"/>
                  <a:gd name="connsiteY3433" fmla="*/ 411107 h 509406"/>
                  <a:gd name="connsiteX3434" fmla="*/ 670943 w 2377881"/>
                  <a:gd name="connsiteY3434" fmla="*/ 412155 h 509406"/>
                  <a:gd name="connsiteX3435" fmla="*/ 660942 w 2377881"/>
                  <a:gd name="connsiteY3435" fmla="*/ 412441 h 509406"/>
                  <a:gd name="connsiteX3436" fmla="*/ 656179 w 2377881"/>
                  <a:gd name="connsiteY3436" fmla="*/ 412441 h 509406"/>
                  <a:gd name="connsiteX3437" fmla="*/ 647893 w 2377881"/>
                  <a:gd name="connsiteY3437" fmla="*/ 412726 h 509406"/>
                  <a:gd name="connsiteX3438" fmla="*/ 641797 w 2377881"/>
                  <a:gd name="connsiteY3438" fmla="*/ 411964 h 509406"/>
                  <a:gd name="connsiteX3439" fmla="*/ 639892 w 2377881"/>
                  <a:gd name="connsiteY3439" fmla="*/ 415679 h 509406"/>
                  <a:gd name="connsiteX3440" fmla="*/ 640082 w 2377881"/>
                  <a:gd name="connsiteY3440" fmla="*/ 418251 h 509406"/>
                  <a:gd name="connsiteX3441" fmla="*/ 636844 w 2377881"/>
                  <a:gd name="connsiteY3441" fmla="*/ 416346 h 509406"/>
                  <a:gd name="connsiteX3442" fmla="*/ 635510 w 2377881"/>
                  <a:gd name="connsiteY3442" fmla="*/ 413679 h 509406"/>
                  <a:gd name="connsiteX3443" fmla="*/ 632176 w 2377881"/>
                  <a:gd name="connsiteY3443" fmla="*/ 409202 h 509406"/>
                  <a:gd name="connsiteX3444" fmla="*/ 628843 w 2377881"/>
                  <a:gd name="connsiteY3444" fmla="*/ 413012 h 509406"/>
                  <a:gd name="connsiteX3445" fmla="*/ 620270 w 2377881"/>
                  <a:gd name="connsiteY3445" fmla="*/ 410726 h 509406"/>
                  <a:gd name="connsiteX3446" fmla="*/ 607602 w 2377881"/>
                  <a:gd name="connsiteY3446" fmla="*/ 408059 h 509406"/>
                  <a:gd name="connsiteX3447" fmla="*/ 618175 w 2377881"/>
                  <a:gd name="connsiteY3447" fmla="*/ 405868 h 509406"/>
                  <a:gd name="connsiteX3448" fmla="*/ 620080 w 2377881"/>
                  <a:gd name="connsiteY3448" fmla="*/ 405487 h 509406"/>
                  <a:gd name="connsiteX3449" fmla="*/ 622175 w 2377881"/>
                  <a:gd name="connsiteY3449" fmla="*/ 402154 h 509406"/>
                  <a:gd name="connsiteX3450" fmla="*/ 613889 w 2377881"/>
                  <a:gd name="connsiteY3450" fmla="*/ 399772 h 509406"/>
                  <a:gd name="connsiteX3451" fmla="*/ 607507 w 2377881"/>
                  <a:gd name="connsiteY3451" fmla="*/ 398058 h 509406"/>
                  <a:gd name="connsiteX3452" fmla="*/ 595410 w 2377881"/>
                  <a:gd name="connsiteY3452" fmla="*/ 401582 h 509406"/>
                  <a:gd name="connsiteX3453" fmla="*/ 590267 w 2377881"/>
                  <a:gd name="connsiteY3453" fmla="*/ 398534 h 509406"/>
                  <a:gd name="connsiteX3454" fmla="*/ 586933 w 2377881"/>
                  <a:gd name="connsiteY3454" fmla="*/ 406440 h 509406"/>
                  <a:gd name="connsiteX3455" fmla="*/ 591219 w 2377881"/>
                  <a:gd name="connsiteY3455" fmla="*/ 405773 h 509406"/>
                  <a:gd name="connsiteX3456" fmla="*/ 595791 w 2377881"/>
                  <a:gd name="connsiteY3456" fmla="*/ 405011 h 509406"/>
                  <a:gd name="connsiteX3457" fmla="*/ 600649 w 2377881"/>
                  <a:gd name="connsiteY3457" fmla="*/ 407011 h 509406"/>
                  <a:gd name="connsiteX3458" fmla="*/ 609412 w 2377881"/>
                  <a:gd name="connsiteY3458" fmla="*/ 401773 h 509406"/>
                  <a:gd name="connsiteX3459" fmla="*/ 601982 w 2377881"/>
                  <a:gd name="connsiteY3459" fmla="*/ 408250 h 509406"/>
                  <a:gd name="connsiteX3460" fmla="*/ 602554 w 2377881"/>
                  <a:gd name="connsiteY3460" fmla="*/ 413584 h 509406"/>
                  <a:gd name="connsiteX3461" fmla="*/ 597696 w 2377881"/>
                  <a:gd name="connsiteY3461" fmla="*/ 416251 h 509406"/>
                  <a:gd name="connsiteX3462" fmla="*/ 595696 w 2377881"/>
                  <a:gd name="connsiteY3462" fmla="*/ 417013 h 509406"/>
                  <a:gd name="connsiteX3463" fmla="*/ 589600 w 2377881"/>
                  <a:gd name="connsiteY3463" fmla="*/ 416727 h 509406"/>
                  <a:gd name="connsiteX3464" fmla="*/ 581980 w 2377881"/>
                  <a:gd name="connsiteY3464" fmla="*/ 415965 h 509406"/>
                  <a:gd name="connsiteX3465" fmla="*/ 573121 w 2377881"/>
                  <a:gd name="connsiteY3465" fmla="*/ 419965 h 509406"/>
                  <a:gd name="connsiteX3466" fmla="*/ 571407 w 2377881"/>
                  <a:gd name="connsiteY3466" fmla="*/ 422823 h 509406"/>
                  <a:gd name="connsiteX3467" fmla="*/ 570931 w 2377881"/>
                  <a:gd name="connsiteY3467" fmla="*/ 422347 h 509406"/>
                  <a:gd name="connsiteX3468" fmla="*/ 565025 w 2377881"/>
                  <a:gd name="connsiteY3468" fmla="*/ 416441 h 509406"/>
                  <a:gd name="connsiteX3469" fmla="*/ 563025 w 2377881"/>
                  <a:gd name="connsiteY3469" fmla="*/ 414822 h 509406"/>
                  <a:gd name="connsiteX3470" fmla="*/ 553500 w 2377881"/>
                  <a:gd name="connsiteY3470" fmla="*/ 417203 h 509406"/>
                  <a:gd name="connsiteX3471" fmla="*/ 548833 w 2377881"/>
                  <a:gd name="connsiteY3471" fmla="*/ 416346 h 509406"/>
                  <a:gd name="connsiteX3472" fmla="*/ 544070 w 2377881"/>
                  <a:gd name="connsiteY3472" fmla="*/ 415489 h 509406"/>
                  <a:gd name="connsiteX3473" fmla="*/ 544070 w 2377881"/>
                  <a:gd name="connsiteY3473" fmla="*/ 413012 h 509406"/>
                  <a:gd name="connsiteX3474" fmla="*/ 536545 w 2377881"/>
                  <a:gd name="connsiteY3474" fmla="*/ 419965 h 509406"/>
                  <a:gd name="connsiteX3475" fmla="*/ 532735 w 2377881"/>
                  <a:gd name="connsiteY3475" fmla="*/ 420156 h 509406"/>
                  <a:gd name="connsiteX3476" fmla="*/ 532735 w 2377881"/>
                  <a:gd name="connsiteY3476" fmla="*/ 418060 h 509406"/>
                  <a:gd name="connsiteX3477" fmla="*/ 532735 w 2377881"/>
                  <a:gd name="connsiteY3477" fmla="*/ 416822 h 509406"/>
                  <a:gd name="connsiteX3478" fmla="*/ 524449 w 2377881"/>
                  <a:gd name="connsiteY3478" fmla="*/ 413584 h 509406"/>
                  <a:gd name="connsiteX3479" fmla="*/ 515495 w 2377881"/>
                  <a:gd name="connsiteY3479" fmla="*/ 418537 h 509406"/>
                  <a:gd name="connsiteX3480" fmla="*/ 514448 w 2377881"/>
                  <a:gd name="connsiteY3480" fmla="*/ 418727 h 509406"/>
                  <a:gd name="connsiteX3481" fmla="*/ 510257 w 2377881"/>
                  <a:gd name="connsiteY3481" fmla="*/ 420442 h 509406"/>
                  <a:gd name="connsiteX3482" fmla="*/ 507018 w 2377881"/>
                  <a:gd name="connsiteY3482" fmla="*/ 421204 h 509406"/>
                  <a:gd name="connsiteX3483" fmla="*/ 499208 w 2377881"/>
                  <a:gd name="connsiteY3483" fmla="*/ 423299 h 509406"/>
                  <a:gd name="connsiteX3484" fmla="*/ 495016 w 2377881"/>
                  <a:gd name="connsiteY3484" fmla="*/ 423013 h 509406"/>
                  <a:gd name="connsiteX3485" fmla="*/ 489778 w 2377881"/>
                  <a:gd name="connsiteY3485" fmla="*/ 422632 h 509406"/>
                  <a:gd name="connsiteX3486" fmla="*/ 480919 w 2377881"/>
                  <a:gd name="connsiteY3486" fmla="*/ 421013 h 509406"/>
                  <a:gd name="connsiteX3487" fmla="*/ 475776 w 2377881"/>
                  <a:gd name="connsiteY3487" fmla="*/ 421204 h 509406"/>
                  <a:gd name="connsiteX3488" fmla="*/ 470823 w 2377881"/>
                  <a:gd name="connsiteY3488" fmla="*/ 422537 h 509406"/>
                  <a:gd name="connsiteX3489" fmla="*/ 464156 w 2377881"/>
                  <a:gd name="connsiteY3489" fmla="*/ 425204 h 509406"/>
                  <a:gd name="connsiteX3490" fmla="*/ 459012 w 2377881"/>
                  <a:gd name="connsiteY3490" fmla="*/ 426538 h 509406"/>
                  <a:gd name="connsiteX3491" fmla="*/ 452344 w 2377881"/>
                  <a:gd name="connsiteY3491" fmla="*/ 424633 h 509406"/>
                  <a:gd name="connsiteX3492" fmla="*/ 449868 w 2377881"/>
                  <a:gd name="connsiteY3492" fmla="*/ 424252 h 509406"/>
                  <a:gd name="connsiteX3493" fmla="*/ 446058 w 2377881"/>
                  <a:gd name="connsiteY3493" fmla="*/ 426347 h 509406"/>
                  <a:gd name="connsiteX3494" fmla="*/ 446820 w 2377881"/>
                  <a:gd name="connsiteY3494" fmla="*/ 427681 h 509406"/>
                  <a:gd name="connsiteX3495" fmla="*/ 434818 w 2377881"/>
                  <a:gd name="connsiteY3495" fmla="*/ 429490 h 509406"/>
                  <a:gd name="connsiteX3496" fmla="*/ 430532 w 2377881"/>
                  <a:gd name="connsiteY3496" fmla="*/ 424442 h 509406"/>
                  <a:gd name="connsiteX3497" fmla="*/ 428151 w 2377881"/>
                  <a:gd name="connsiteY3497" fmla="*/ 425490 h 509406"/>
                  <a:gd name="connsiteX3498" fmla="*/ 415197 w 2377881"/>
                  <a:gd name="connsiteY3498" fmla="*/ 425299 h 509406"/>
                  <a:gd name="connsiteX3499" fmla="*/ 414721 w 2377881"/>
                  <a:gd name="connsiteY3499" fmla="*/ 425109 h 509406"/>
                  <a:gd name="connsiteX3500" fmla="*/ 411196 w 2377881"/>
                  <a:gd name="connsiteY3500" fmla="*/ 429586 h 509406"/>
                  <a:gd name="connsiteX3501" fmla="*/ 407767 w 2377881"/>
                  <a:gd name="connsiteY3501" fmla="*/ 428538 h 509406"/>
                  <a:gd name="connsiteX3502" fmla="*/ 401767 w 2377881"/>
                  <a:gd name="connsiteY3502" fmla="*/ 425014 h 509406"/>
                  <a:gd name="connsiteX3503" fmla="*/ 397481 w 2377881"/>
                  <a:gd name="connsiteY3503" fmla="*/ 425490 h 509406"/>
                  <a:gd name="connsiteX3504" fmla="*/ 395290 w 2377881"/>
                  <a:gd name="connsiteY3504" fmla="*/ 428443 h 509406"/>
                  <a:gd name="connsiteX3505" fmla="*/ 391099 w 2377881"/>
                  <a:gd name="connsiteY3505" fmla="*/ 429300 h 509406"/>
                  <a:gd name="connsiteX3506" fmla="*/ 379288 w 2377881"/>
                  <a:gd name="connsiteY3506" fmla="*/ 431205 h 509406"/>
                  <a:gd name="connsiteX3507" fmla="*/ 371763 w 2377881"/>
                  <a:gd name="connsiteY3507" fmla="*/ 428538 h 509406"/>
                  <a:gd name="connsiteX3508" fmla="*/ 369286 w 2377881"/>
                  <a:gd name="connsiteY3508" fmla="*/ 424918 h 509406"/>
                  <a:gd name="connsiteX3509" fmla="*/ 365667 w 2377881"/>
                  <a:gd name="connsiteY3509" fmla="*/ 429681 h 509406"/>
                  <a:gd name="connsiteX3510" fmla="*/ 360333 w 2377881"/>
                  <a:gd name="connsiteY3510" fmla="*/ 434634 h 509406"/>
                  <a:gd name="connsiteX3511" fmla="*/ 361190 w 2377881"/>
                  <a:gd name="connsiteY3511" fmla="*/ 434920 h 509406"/>
                  <a:gd name="connsiteX3512" fmla="*/ 361857 w 2377881"/>
                  <a:gd name="connsiteY3512" fmla="*/ 435205 h 509406"/>
                  <a:gd name="connsiteX3513" fmla="*/ 359476 w 2377881"/>
                  <a:gd name="connsiteY3513" fmla="*/ 437491 h 509406"/>
                  <a:gd name="connsiteX3514" fmla="*/ 357952 w 2377881"/>
                  <a:gd name="connsiteY3514" fmla="*/ 438730 h 509406"/>
                  <a:gd name="connsiteX3515" fmla="*/ 356142 w 2377881"/>
                  <a:gd name="connsiteY3515" fmla="*/ 442063 h 509406"/>
                  <a:gd name="connsiteX3516" fmla="*/ 359571 w 2377881"/>
                  <a:gd name="connsiteY3516" fmla="*/ 444159 h 509406"/>
                  <a:gd name="connsiteX3517" fmla="*/ 359190 w 2377881"/>
                  <a:gd name="connsiteY3517" fmla="*/ 451684 h 509406"/>
                  <a:gd name="connsiteX3518" fmla="*/ 356333 w 2377881"/>
                  <a:gd name="connsiteY3518" fmla="*/ 454922 h 509406"/>
                  <a:gd name="connsiteX3519" fmla="*/ 351951 w 2377881"/>
                  <a:gd name="connsiteY3519" fmla="*/ 451303 h 509406"/>
                  <a:gd name="connsiteX3520" fmla="*/ 349760 w 2377881"/>
                  <a:gd name="connsiteY3520" fmla="*/ 445588 h 509406"/>
                  <a:gd name="connsiteX3521" fmla="*/ 344712 w 2377881"/>
                  <a:gd name="connsiteY3521" fmla="*/ 447207 h 509406"/>
                  <a:gd name="connsiteX3522" fmla="*/ 344807 w 2377881"/>
                  <a:gd name="connsiteY3522" fmla="*/ 447874 h 509406"/>
                  <a:gd name="connsiteX3523" fmla="*/ 344521 w 2377881"/>
                  <a:gd name="connsiteY3523" fmla="*/ 451303 h 509406"/>
                  <a:gd name="connsiteX3524" fmla="*/ 340331 w 2377881"/>
                  <a:gd name="connsiteY3524" fmla="*/ 454065 h 509406"/>
                  <a:gd name="connsiteX3525" fmla="*/ 335758 w 2377881"/>
                  <a:gd name="connsiteY3525" fmla="*/ 455208 h 509406"/>
                  <a:gd name="connsiteX3526" fmla="*/ 324995 w 2377881"/>
                  <a:gd name="connsiteY3526" fmla="*/ 448540 h 509406"/>
                  <a:gd name="connsiteX3527" fmla="*/ 322995 w 2377881"/>
                  <a:gd name="connsiteY3527" fmla="*/ 447207 h 509406"/>
                  <a:gd name="connsiteX3528" fmla="*/ 320423 w 2377881"/>
                  <a:gd name="connsiteY3528" fmla="*/ 451874 h 509406"/>
                  <a:gd name="connsiteX3529" fmla="*/ 323281 w 2377881"/>
                  <a:gd name="connsiteY3529" fmla="*/ 451684 h 509406"/>
                  <a:gd name="connsiteX3530" fmla="*/ 323757 w 2377881"/>
                  <a:gd name="connsiteY3530" fmla="*/ 451684 h 509406"/>
                  <a:gd name="connsiteX3531" fmla="*/ 320518 w 2377881"/>
                  <a:gd name="connsiteY3531" fmla="*/ 453208 h 509406"/>
                  <a:gd name="connsiteX3532" fmla="*/ 310803 w 2377881"/>
                  <a:gd name="connsiteY3532" fmla="*/ 449493 h 509406"/>
                  <a:gd name="connsiteX3533" fmla="*/ 311946 w 2377881"/>
                  <a:gd name="connsiteY3533" fmla="*/ 444540 h 509406"/>
                  <a:gd name="connsiteX3534" fmla="*/ 311089 w 2377881"/>
                  <a:gd name="connsiteY3534" fmla="*/ 443397 h 509406"/>
                  <a:gd name="connsiteX3535" fmla="*/ 309946 w 2377881"/>
                  <a:gd name="connsiteY3535" fmla="*/ 439968 h 509406"/>
                  <a:gd name="connsiteX3536" fmla="*/ 315089 w 2377881"/>
                  <a:gd name="connsiteY3536" fmla="*/ 440444 h 509406"/>
                  <a:gd name="connsiteX3537" fmla="*/ 318328 w 2377881"/>
                  <a:gd name="connsiteY3537" fmla="*/ 444349 h 509406"/>
                  <a:gd name="connsiteX3538" fmla="*/ 332044 w 2377881"/>
                  <a:gd name="connsiteY3538" fmla="*/ 445397 h 509406"/>
                  <a:gd name="connsiteX3539" fmla="*/ 331949 w 2377881"/>
                  <a:gd name="connsiteY3539" fmla="*/ 444826 h 509406"/>
                  <a:gd name="connsiteX3540" fmla="*/ 331186 w 2377881"/>
                  <a:gd name="connsiteY3540" fmla="*/ 441492 h 509406"/>
                  <a:gd name="connsiteX3541" fmla="*/ 327472 w 2377881"/>
                  <a:gd name="connsiteY3541" fmla="*/ 434729 h 509406"/>
                  <a:gd name="connsiteX3542" fmla="*/ 327281 w 2377881"/>
                  <a:gd name="connsiteY3542" fmla="*/ 433110 h 509406"/>
                  <a:gd name="connsiteX3543" fmla="*/ 332520 w 2377881"/>
                  <a:gd name="connsiteY3543" fmla="*/ 435301 h 509406"/>
                  <a:gd name="connsiteX3544" fmla="*/ 336044 w 2377881"/>
                  <a:gd name="connsiteY3544" fmla="*/ 441206 h 509406"/>
                  <a:gd name="connsiteX3545" fmla="*/ 336901 w 2377881"/>
                  <a:gd name="connsiteY3545" fmla="*/ 440730 h 509406"/>
                  <a:gd name="connsiteX3546" fmla="*/ 342807 w 2377881"/>
                  <a:gd name="connsiteY3546" fmla="*/ 436920 h 509406"/>
                  <a:gd name="connsiteX3547" fmla="*/ 343188 w 2377881"/>
                  <a:gd name="connsiteY3547" fmla="*/ 436729 h 509406"/>
                  <a:gd name="connsiteX3548" fmla="*/ 344617 w 2377881"/>
                  <a:gd name="connsiteY3548" fmla="*/ 438444 h 509406"/>
                  <a:gd name="connsiteX3549" fmla="*/ 344426 w 2377881"/>
                  <a:gd name="connsiteY3549" fmla="*/ 438920 h 509406"/>
                  <a:gd name="connsiteX3550" fmla="*/ 343188 w 2377881"/>
                  <a:gd name="connsiteY3550" fmla="*/ 442825 h 509406"/>
                  <a:gd name="connsiteX3551" fmla="*/ 350141 w 2377881"/>
                  <a:gd name="connsiteY3551" fmla="*/ 438349 h 509406"/>
                  <a:gd name="connsiteX3552" fmla="*/ 350999 w 2377881"/>
                  <a:gd name="connsiteY3552" fmla="*/ 436253 h 509406"/>
                  <a:gd name="connsiteX3553" fmla="*/ 351760 w 2377881"/>
                  <a:gd name="connsiteY3553" fmla="*/ 434443 h 509406"/>
                  <a:gd name="connsiteX3554" fmla="*/ 350713 w 2377881"/>
                  <a:gd name="connsiteY3554" fmla="*/ 432824 h 509406"/>
                  <a:gd name="connsiteX3555" fmla="*/ 348617 w 2377881"/>
                  <a:gd name="connsiteY3555" fmla="*/ 432443 h 509406"/>
                  <a:gd name="connsiteX3556" fmla="*/ 346045 w 2377881"/>
                  <a:gd name="connsiteY3556" fmla="*/ 431967 h 509406"/>
                  <a:gd name="connsiteX3557" fmla="*/ 340807 w 2377881"/>
                  <a:gd name="connsiteY3557" fmla="*/ 430348 h 509406"/>
                  <a:gd name="connsiteX3558" fmla="*/ 339664 w 2377881"/>
                  <a:gd name="connsiteY3558" fmla="*/ 434253 h 509406"/>
                  <a:gd name="connsiteX3559" fmla="*/ 338521 w 2377881"/>
                  <a:gd name="connsiteY3559" fmla="*/ 432919 h 509406"/>
                  <a:gd name="connsiteX3560" fmla="*/ 331567 w 2377881"/>
                  <a:gd name="connsiteY3560" fmla="*/ 427871 h 509406"/>
                  <a:gd name="connsiteX3561" fmla="*/ 319852 w 2377881"/>
                  <a:gd name="connsiteY3561" fmla="*/ 429586 h 509406"/>
                  <a:gd name="connsiteX3562" fmla="*/ 318042 w 2377881"/>
                  <a:gd name="connsiteY3562" fmla="*/ 428633 h 509406"/>
                  <a:gd name="connsiteX3563" fmla="*/ 313851 w 2377881"/>
                  <a:gd name="connsiteY3563" fmla="*/ 429967 h 509406"/>
                  <a:gd name="connsiteX3564" fmla="*/ 309469 w 2377881"/>
                  <a:gd name="connsiteY3564" fmla="*/ 432919 h 509406"/>
                  <a:gd name="connsiteX3565" fmla="*/ 298992 w 2377881"/>
                  <a:gd name="connsiteY3565" fmla="*/ 439587 h 509406"/>
                  <a:gd name="connsiteX3566" fmla="*/ 293467 w 2377881"/>
                  <a:gd name="connsiteY3566" fmla="*/ 445588 h 509406"/>
                  <a:gd name="connsiteX3567" fmla="*/ 291848 w 2377881"/>
                  <a:gd name="connsiteY3567" fmla="*/ 444635 h 509406"/>
                  <a:gd name="connsiteX3568" fmla="*/ 293563 w 2377881"/>
                  <a:gd name="connsiteY3568" fmla="*/ 441111 h 509406"/>
                  <a:gd name="connsiteX3569" fmla="*/ 294610 w 2377881"/>
                  <a:gd name="connsiteY3569" fmla="*/ 440920 h 509406"/>
                  <a:gd name="connsiteX3570" fmla="*/ 297087 w 2377881"/>
                  <a:gd name="connsiteY3570" fmla="*/ 435110 h 509406"/>
                  <a:gd name="connsiteX3571" fmla="*/ 297658 w 2377881"/>
                  <a:gd name="connsiteY3571" fmla="*/ 435110 h 509406"/>
                  <a:gd name="connsiteX3572" fmla="*/ 300516 w 2377881"/>
                  <a:gd name="connsiteY3572" fmla="*/ 431491 h 509406"/>
                  <a:gd name="connsiteX3573" fmla="*/ 293944 w 2377881"/>
                  <a:gd name="connsiteY3573" fmla="*/ 431872 h 509406"/>
                  <a:gd name="connsiteX3574" fmla="*/ 290896 w 2377881"/>
                  <a:gd name="connsiteY3574" fmla="*/ 433777 h 509406"/>
                  <a:gd name="connsiteX3575" fmla="*/ 287467 w 2377881"/>
                  <a:gd name="connsiteY3575" fmla="*/ 430252 h 509406"/>
                  <a:gd name="connsiteX3576" fmla="*/ 288324 w 2377881"/>
                  <a:gd name="connsiteY3576" fmla="*/ 427966 h 509406"/>
                  <a:gd name="connsiteX3577" fmla="*/ 288610 w 2377881"/>
                  <a:gd name="connsiteY3577" fmla="*/ 427109 h 509406"/>
                  <a:gd name="connsiteX3578" fmla="*/ 283657 w 2377881"/>
                  <a:gd name="connsiteY3578" fmla="*/ 433015 h 509406"/>
                  <a:gd name="connsiteX3579" fmla="*/ 277561 w 2377881"/>
                  <a:gd name="connsiteY3579" fmla="*/ 435015 h 509406"/>
                  <a:gd name="connsiteX3580" fmla="*/ 276132 w 2377881"/>
                  <a:gd name="connsiteY3580" fmla="*/ 435491 h 509406"/>
                  <a:gd name="connsiteX3581" fmla="*/ 272798 w 2377881"/>
                  <a:gd name="connsiteY3581" fmla="*/ 435205 h 509406"/>
                  <a:gd name="connsiteX3582" fmla="*/ 271846 w 2377881"/>
                  <a:gd name="connsiteY3582" fmla="*/ 435205 h 509406"/>
                  <a:gd name="connsiteX3583" fmla="*/ 261368 w 2377881"/>
                  <a:gd name="connsiteY3583" fmla="*/ 432919 h 509406"/>
                  <a:gd name="connsiteX3584" fmla="*/ 257653 w 2377881"/>
                  <a:gd name="connsiteY3584" fmla="*/ 433015 h 509406"/>
                  <a:gd name="connsiteX3585" fmla="*/ 256225 w 2377881"/>
                  <a:gd name="connsiteY3585" fmla="*/ 429109 h 509406"/>
                  <a:gd name="connsiteX3586" fmla="*/ 261273 w 2377881"/>
                  <a:gd name="connsiteY3586" fmla="*/ 426633 h 509406"/>
                  <a:gd name="connsiteX3587" fmla="*/ 267941 w 2377881"/>
                  <a:gd name="connsiteY3587" fmla="*/ 429490 h 509406"/>
                  <a:gd name="connsiteX3588" fmla="*/ 273370 w 2377881"/>
                  <a:gd name="connsiteY3588" fmla="*/ 430633 h 509406"/>
                  <a:gd name="connsiteX3589" fmla="*/ 275370 w 2377881"/>
                  <a:gd name="connsiteY3589" fmla="*/ 429871 h 509406"/>
                  <a:gd name="connsiteX3590" fmla="*/ 278132 w 2377881"/>
                  <a:gd name="connsiteY3590" fmla="*/ 423775 h 509406"/>
                  <a:gd name="connsiteX3591" fmla="*/ 274894 w 2377881"/>
                  <a:gd name="connsiteY3591" fmla="*/ 421489 h 509406"/>
                  <a:gd name="connsiteX3592" fmla="*/ 273560 w 2377881"/>
                  <a:gd name="connsiteY3592" fmla="*/ 422918 h 509406"/>
                  <a:gd name="connsiteX3593" fmla="*/ 270989 w 2377881"/>
                  <a:gd name="connsiteY3593" fmla="*/ 423680 h 509406"/>
                  <a:gd name="connsiteX3594" fmla="*/ 261749 w 2377881"/>
                  <a:gd name="connsiteY3594" fmla="*/ 422918 h 509406"/>
                  <a:gd name="connsiteX3595" fmla="*/ 251558 w 2377881"/>
                  <a:gd name="connsiteY3595" fmla="*/ 424442 h 509406"/>
                  <a:gd name="connsiteX3596" fmla="*/ 247748 w 2377881"/>
                  <a:gd name="connsiteY3596" fmla="*/ 424633 h 509406"/>
                  <a:gd name="connsiteX3597" fmla="*/ 245747 w 2377881"/>
                  <a:gd name="connsiteY3597" fmla="*/ 430824 h 509406"/>
                  <a:gd name="connsiteX3598" fmla="*/ 250319 w 2377881"/>
                  <a:gd name="connsiteY3598" fmla="*/ 432348 h 509406"/>
                  <a:gd name="connsiteX3599" fmla="*/ 251653 w 2377881"/>
                  <a:gd name="connsiteY3599" fmla="*/ 436539 h 509406"/>
                  <a:gd name="connsiteX3600" fmla="*/ 245557 w 2377881"/>
                  <a:gd name="connsiteY3600" fmla="*/ 438730 h 509406"/>
                  <a:gd name="connsiteX3601" fmla="*/ 230221 w 2377881"/>
                  <a:gd name="connsiteY3601" fmla="*/ 433015 h 509406"/>
                  <a:gd name="connsiteX3602" fmla="*/ 229841 w 2377881"/>
                  <a:gd name="connsiteY3602" fmla="*/ 432348 h 509406"/>
                  <a:gd name="connsiteX3603" fmla="*/ 224411 w 2377881"/>
                  <a:gd name="connsiteY3603" fmla="*/ 434062 h 509406"/>
                  <a:gd name="connsiteX3604" fmla="*/ 228031 w 2377881"/>
                  <a:gd name="connsiteY3604" fmla="*/ 437015 h 509406"/>
                  <a:gd name="connsiteX3605" fmla="*/ 227459 w 2377881"/>
                  <a:gd name="connsiteY3605" fmla="*/ 437110 h 509406"/>
                  <a:gd name="connsiteX3606" fmla="*/ 223268 w 2377881"/>
                  <a:gd name="connsiteY3606" fmla="*/ 437587 h 509406"/>
                  <a:gd name="connsiteX3607" fmla="*/ 203933 w 2377881"/>
                  <a:gd name="connsiteY3607" fmla="*/ 441682 h 509406"/>
                  <a:gd name="connsiteX3608" fmla="*/ 201932 w 2377881"/>
                  <a:gd name="connsiteY3608" fmla="*/ 435110 h 509406"/>
                  <a:gd name="connsiteX3609" fmla="*/ 201837 w 2377881"/>
                  <a:gd name="connsiteY3609" fmla="*/ 434824 h 509406"/>
                  <a:gd name="connsiteX3610" fmla="*/ 200313 w 2377881"/>
                  <a:gd name="connsiteY3610" fmla="*/ 433491 h 509406"/>
                  <a:gd name="connsiteX3611" fmla="*/ 201551 w 2377881"/>
                  <a:gd name="connsiteY3611" fmla="*/ 433015 h 509406"/>
                  <a:gd name="connsiteX3612" fmla="*/ 203933 w 2377881"/>
                  <a:gd name="connsiteY3612" fmla="*/ 432062 h 509406"/>
                  <a:gd name="connsiteX3613" fmla="*/ 206123 w 2377881"/>
                  <a:gd name="connsiteY3613" fmla="*/ 428252 h 509406"/>
                  <a:gd name="connsiteX3614" fmla="*/ 191455 w 2377881"/>
                  <a:gd name="connsiteY3614" fmla="*/ 428919 h 509406"/>
                  <a:gd name="connsiteX3615" fmla="*/ 188121 w 2377881"/>
                  <a:gd name="connsiteY3615" fmla="*/ 428728 h 509406"/>
                  <a:gd name="connsiteX3616" fmla="*/ 185549 w 2377881"/>
                  <a:gd name="connsiteY3616" fmla="*/ 428633 h 509406"/>
                  <a:gd name="connsiteX3617" fmla="*/ 179549 w 2377881"/>
                  <a:gd name="connsiteY3617" fmla="*/ 421013 h 509406"/>
                  <a:gd name="connsiteX3618" fmla="*/ 180215 w 2377881"/>
                  <a:gd name="connsiteY3618" fmla="*/ 416536 h 509406"/>
                  <a:gd name="connsiteX3619" fmla="*/ 187359 w 2377881"/>
                  <a:gd name="connsiteY3619" fmla="*/ 424537 h 509406"/>
                  <a:gd name="connsiteX3620" fmla="*/ 188216 w 2377881"/>
                  <a:gd name="connsiteY3620" fmla="*/ 424537 h 509406"/>
                  <a:gd name="connsiteX3621" fmla="*/ 190598 w 2377881"/>
                  <a:gd name="connsiteY3621" fmla="*/ 422918 h 509406"/>
                  <a:gd name="connsiteX3622" fmla="*/ 191359 w 2377881"/>
                  <a:gd name="connsiteY3622" fmla="*/ 420156 h 509406"/>
                  <a:gd name="connsiteX3623" fmla="*/ 187168 w 2377881"/>
                  <a:gd name="connsiteY3623" fmla="*/ 414346 h 509406"/>
                  <a:gd name="connsiteX3624" fmla="*/ 177548 w 2377881"/>
                  <a:gd name="connsiteY3624" fmla="*/ 411298 h 509406"/>
                  <a:gd name="connsiteX3625" fmla="*/ 172691 w 2377881"/>
                  <a:gd name="connsiteY3625" fmla="*/ 414346 h 509406"/>
                  <a:gd name="connsiteX3626" fmla="*/ 171262 w 2377881"/>
                  <a:gd name="connsiteY3626" fmla="*/ 414250 h 509406"/>
                  <a:gd name="connsiteX3627" fmla="*/ 167737 w 2377881"/>
                  <a:gd name="connsiteY3627" fmla="*/ 415774 h 509406"/>
                  <a:gd name="connsiteX3628" fmla="*/ 168976 w 2377881"/>
                  <a:gd name="connsiteY3628" fmla="*/ 418060 h 509406"/>
                  <a:gd name="connsiteX3629" fmla="*/ 169642 w 2377881"/>
                  <a:gd name="connsiteY3629" fmla="*/ 424918 h 509406"/>
                  <a:gd name="connsiteX3630" fmla="*/ 171738 w 2377881"/>
                  <a:gd name="connsiteY3630" fmla="*/ 424252 h 509406"/>
                  <a:gd name="connsiteX3631" fmla="*/ 172691 w 2377881"/>
                  <a:gd name="connsiteY3631" fmla="*/ 423966 h 509406"/>
                  <a:gd name="connsiteX3632" fmla="*/ 174881 w 2377881"/>
                  <a:gd name="connsiteY3632" fmla="*/ 424823 h 509406"/>
                  <a:gd name="connsiteX3633" fmla="*/ 171357 w 2377881"/>
                  <a:gd name="connsiteY3633" fmla="*/ 428157 h 509406"/>
                  <a:gd name="connsiteX3634" fmla="*/ 160308 w 2377881"/>
                  <a:gd name="connsiteY3634" fmla="*/ 427490 h 509406"/>
                  <a:gd name="connsiteX3635" fmla="*/ 160403 w 2377881"/>
                  <a:gd name="connsiteY3635" fmla="*/ 434539 h 509406"/>
                  <a:gd name="connsiteX3636" fmla="*/ 156593 w 2377881"/>
                  <a:gd name="connsiteY3636" fmla="*/ 434348 h 509406"/>
                  <a:gd name="connsiteX3637" fmla="*/ 155994 w 2377881"/>
                  <a:gd name="connsiteY3637" fmla="*/ 434180 h 509406"/>
                  <a:gd name="connsiteX3638" fmla="*/ 157355 w 2377881"/>
                  <a:gd name="connsiteY3638" fmla="*/ 437206 h 509406"/>
                  <a:gd name="connsiteX3639" fmla="*/ 167071 w 2377881"/>
                  <a:gd name="connsiteY3639" fmla="*/ 443588 h 509406"/>
                  <a:gd name="connsiteX3640" fmla="*/ 159546 w 2377881"/>
                  <a:gd name="connsiteY3640" fmla="*/ 443207 h 509406"/>
                  <a:gd name="connsiteX3641" fmla="*/ 158308 w 2377881"/>
                  <a:gd name="connsiteY3641" fmla="*/ 443207 h 509406"/>
                  <a:gd name="connsiteX3642" fmla="*/ 153164 w 2377881"/>
                  <a:gd name="connsiteY3642" fmla="*/ 447017 h 509406"/>
                  <a:gd name="connsiteX3643" fmla="*/ 151640 w 2377881"/>
                  <a:gd name="connsiteY3643" fmla="*/ 436825 h 509406"/>
                  <a:gd name="connsiteX3644" fmla="*/ 152212 w 2377881"/>
                  <a:gd name="connsiteY3644" fmla="*/ 436444 h 509406"/>
                  <a:gd name="connsiteX3645" fmla="*/ 152879 w 2377881"/>
                  <a:gd name="connsiteY3645" fmla="*/ 434063 h 509406"/>
                  <a:gd name="connsiteX3646" fmla="*/ 154327 w 2377881"/>
                  <a:gd name="connsiteY3646" fmla="*/ 433713 h 509406"/>
                  <a:gd name="connsiteX3647" fmla="*/ 154212 w 2377881"/>
                  <a:gd name="connsiteY3647" fmla="*/ 433681 h 509406"/>
                  <a:gd name="connsiteX3648" fmla="*/ 147735 w 2377881"/>
                  <a:gd name="connsiteY3648" fmla="*/ 434729 h 509406"/>
                  <a:gd name="connsiteX3649" fmla="*/ 141258 w 2377881"/>
                  <a:gd name="connsiteY3649" fmla="*/ 437587 h 509406"/>
                  <a:gd name="connsiteX3650" fmla="*/ 140306 w 2377881"/>
                  <a:gd name="connsiteY3650" fmla="*/ 446731 h 509406"/>
                  <a:gd name="connsiteX3651" fmla="*/ 133828 w 2377881"/>
                  <a:gd name="connsiteY3651" fmla="*/ 445778 h 509406"/>
                  <a:gd name="connsiteX3652" fmla="*/ 128209 w 2377881"/>
                  <a:gd name="connsiteY3652" fmla="*/ 447207 h 509406"/>
                  <a:gd name="connsiteX3653" fmla="*/ 121160 w 2377881"/>
                  <a:gd name="connsiteY3653" fmla="*/ 443683 h 509406"/>
                  <a:gd name="connsiteX3654" fmla="*/ 121160 w 2377881"/>
                  <a:gd name="connsiteY3654" fmla="*/ 442635 h 509406"/>
                  <a:gd name="connsiteX3655" fmla="*/ 114969 w 2377881"/>
                  <a:gd name="connsiteY3655" fmla="*/ 433586 h 509406"/>
                  <a:gd name="connsiteX3656" fmla="*/ 102586 w 2377881"/>
                  <a:gd name="connsiteY3656" fmla="*/ 438825 h 509406"/>
                  <a:gd name="connsiteX3657" fmla="*/ 104015 w 2377881"/>
                  <a:gd name="connsiteY3657" fmla="*/ 441778 h 509406"/>
                  <a:gd name="connsiteX3658" fmla="*/ 111254 w 2377881"/>
                  <a:gd name="connsiteY3658" fmla="*/ 447112 h 509406"/>
                  <a:gd name="connsiteX3659" fmla="*/ 112683 w 2377881"/>
                  <a:gd name="connsiteY3659" fmla="*/ 451207 h 509406"/>
                  <a:gd name="connsiteX3660" fmla="*/ 109730 w 2377881"/>
                  <a:gd name="connsiteY3660" fmla="*/ 452827 h 509406"/>
                  <a:gd name="connsiteX3661" fmla="*/ 100110 w 2377881"/>
                  <a:gd name="connsiteY3661" fmla="*/ 446540 h 509406"/>
                  <a:gd name="connsiteX3662" fmla="*/ 95919 w 2377881"/>
                  <a:gd name="connsiteY3662" fmla="*/ 445683 h 509406"/>
                  <a:gd name="connsiteX3663" fmla="*/ 92871 w 2377881"/>
                  <a:gd name="connsiteY3663" fmla="*/ 447874 h 509406"/>
                  <a:gd name="connsiteX3664" fmla="*/ 91537 w 2377881"/>
                  <a:gd name="connsiteY3664" fmla="*/ 449112 h 509406"/>
                  <a:gd name="connsiteX3665" fmla="*/ 87632 w 2377881"/>
                  <a:gd name="connsiteY3665" fmla="*/ 450445 h 509406"/>
                  <a:gd name="connsiteX3666" fmla="*/ 87823 w 2377881"/>
                  <a:gd name="connsiteY3666" fmla="*/ 450255 h 509406"/>
                  <a:gd name="connsiteX3667" fmla="*/ 85251 w 2377881"/>
                  <a:gd name="connsiteY3667" fmla="*/ 438158 h 509406"/>
                  <a:gd name="connsiteX3668" fmla="*/ 82584 w 2377881"/>
                  <a:gd name="connsiteY3668" fmla="*/ 434920 h 509406"/>
                  <a:gd name="connsiteX3669" fmla="*/ 79155 w 2377881"/>
                  <a:gd name="connsiteY3669" fmla="*/ 433110 h 509406"/>
                  <a:gd name="connsiteX3670" fmla="*/ 78583 w 2377881"/>
                  <a:gd name="connsiteY3670" fmla="*/ 437110 h 509406"/>
                  <a:gd name="connsiteX3671" fmla="*/ 79060 w 2377881"/>
                  <a:gd name="connsiteY3671" fmla="*/ 437587 h 509406"/>
                  <a:gd name="connsiteX3672" fmla="*/ 76774 w 2377881"/>
                  <a:gd name="connsiteY3672" fmla="*/ 439492 h 509406"/>
                  <a:gd name="connsiteX3673" fmla="*/ 76202 w 2377881"/>
                  <a:gd name="connsiteY3673" fmla="*/ 439111 h 509406"/>
                  <a:gd name="connsiteX3674" fmla="*/ 72583 w 2377881"/>
                  <a:gd name="connsiteY3674" fmla="*/ 436158 h 509406"/>
                  <a:gd name="connsiteX3675" fmla="*/ 71249 w 2377881"/>
                  <a:gd name="connsiteY3675" fmla="*/ 432729 h 509406"/>
                  <a:gd name="connsiteX3676" fmla="*/ 62867 w 2377881"/>
                  <a:gd name="connsiteY3676" fmla="*/ 423871 h 509406"/>
                  <a:gd name="connsiteX3677" fmla="*/ 59343 w 2377881"/>
                  <a:gd name="connsiteY3677" fmla="*/ 425585 h 509406"/>
                  <a:gd name="connsiteX3678" fmla="*/ 54771 w 2377881"/>
                  <a:gd name="connsiteY3678" fmla="*/ 426538 h 509406"/>
                  <a:gd name="connsiteX3679" fmla="*/ 49246 w 2377881"/>
                  <a:gd name="connsiteY3679" fmla="*/ 426633 h 509406"/>
                  <a:gd name="connsiteX3680" fmla="*/ 40102 w 2377881"/>
                  <a:gd name="connsiteY3680" fmla="*/ 430443 h 509406"/>
                  <a:gd name="connsiteX3681" fmla="*/ 39245 w 2377881"/>
                  <a:gd name="connsiteY3681" fmla="*/ 429776 h 509406"/>
                  <a:gd name="connsiteX3682" fmla="*/ 34768 w 2377881"/>
                  <a:gd name="connsiteY3682" fmla="*/ 431205 h 509406"/>
                  <a:gd name="connsiteX3683" fmla="*/ 34864 w 2377881"/>
                  <a:gd name="connsiteY3683" fmla="*/ 434539 h 509406"/>
                  <a:gd name="connsiteX3684" fmla="*/ 37721 w 2377881"/>
                  <a:gd name="connsiteY3684" fmla="*/ 436253 h 509406"/>
                  <a:gd name="connsiteX3685" fmla="*/ 40579 w 2377881"/>
                  <a:gd name="connsiteY3685" fmla="*/ 439682 h 509406"/>
                  <a:gd name="connsiteX3686" fmla="*/ 35816 w 2377881"/>
                  <a:gd name="connsiteY3686" fmla="*/ 444921 h 509406"/>
                  <a:gd name="connsiteX3687" fmla="*/ 33911 w 2377881"/>
                  <a:gd name="connsiteY3687" fmla="*/ 444635 h 509406"/>
                  <a:gd name="connsiteX3688" fmla="*/ 29530 w 2377881"/>
                  <a:gd name="connsiteY3688" fmla="*/ 443206 h 509406"/>
                  <a:gd name="connsiteX3689" fmla="*/ 25815 w 2377881"/>
                  <a:gd name="connsiteY3689" fmla="*/ 438634 h 509406"/>
                  <a:gd name="connsiteX3690" fmla="*/ 27244 w 2377881"/>
                  <a:gd name="connsiteY3690" fmla="*/ 432348 h 509406"/>
                  <a:gd name="connsiteX3691" fmla="*/ 29434 w 2377881"/>
                  <a:gd name="connsiteY3691" fmla="*/ 430824 h 509406"/>
                  <a:gd name="connsiteX3692" fmla="*/ 28673 w 2377881"/>
                  <a:gd name="connsiteY3692" fmla="*/ 425204 h 509406"/>
                  <a:gd name="connsiteX3693" fmla="*/ 26672 w 2377881"/>
                  <a:gd name="connsiteY3693" fmla="*/ 424061 h 509406"/>
                  <a:gd name="connsiteX3694" fmla="*/ 23815 w 2377881"/>
                  <a:gd name="connsiteY3694" fmla="*/ 422156 h 509406"/>
                  <a:gd name="connsiteX3695" fmla="*/ 14385 w 2377881"/>
                  <a:gd name="connsiteY3695" fmla="*/ 422347 h 509406"/>
                  <a:gd name="connsiteX3696" fmla="*/ 12290 w 2377881"/>
                  <a:gd name="connsiteY3696" fmla="*/ 419108 h 509406"/>
                  <a:gd name="connsiteX3697" fmla="*/ 8194 w 2377881"/>
                  <a:gd name="connsiteY3697" fmla="*/ 414441 h 509406"/>
                  <a:gd name="connsiteX3698" fmla="*/ 13623 w 2377881"/>
                  <a:gd name="connsiteY3698" fmla="*/ 417203 h 509406"/>
                  <a:gd name="connsiteX3699" fmla="*/ 19243 w 2377881"/>
                  <a:gd name="connsiteY3699" fmla="*/ 420061 h 509406"/>
                  <a:gd name="connsiteX3700" fmla="*/ 34102 w 2377881"/>
                  <a:gd name="connsiteY3700" fmla="*/ 415298 h 509406"/>
                  <a:gd name="connsiteX3701" fmla="*/ 35340 w 2377881"/>
                  <a:gd name="connsiteY3701" fmla="*/ 416536 h 509406"/>
                  <a:gd name="connsiteX3702" fmla="*/ 39150 w 2377881"/>
                  <a:gd name="connsiteY3702" fmla="*/ 416727 h 509406"/>
                  <a:gd name="connsiteX3703" fmla="*/ 46008 w 2377881"/>
                  <a:gd name="connsiteY3703" fmla="*/ 416727 h 509406"/>
                  <a:gd name="connsiteX3704" fmla="*/ 48675 w 2377881"/>
                  <a:gd name="connsiteY3704" fmla="*/ 416917 h 509406"/>
                  <a:gd name="connsiteX3705" fmla="*/ 68106 w 2377881"/>
                  <a:gd name="connsiteY3705" fmla="*/ 417965 h 509406"/>
                  <a:gd name="connsiteX3706" fmla="*/ 70964 w 2377881"/>
                  <a:gd name="connsiteY3706" fmla="*/ 419870 h 509406"/>
                  <a:gd name="connsiteX3707" fmla="*/ 72964 w 2377881"/>
                  <a:gd name="connsiteY3707" fmla="*/ 419965 h 509406"/>
                  <a:gd name="connsiteX3708" fmla="*/ 76393 w 2377881"/>
                  <a:gd name="connsiteY3708" fmla="*/ 417679 h 509406"/>
                  <a:gd name="connsiteX3709" fmla="*/ 77917 w 2377881"/>
                  <a:gd name="connsiteY3709" fmla="*/ 412155 h 509406"/>
                  <a:gd name="connsiteX3710" fmla="*/ 85251 w 2377881"/>
                  <a:gd name="connsiteY3710" fmla="*/ 408440 h 509406"/>
                  <a:gd name="connsiteX3711" fmla="*/ 89061 w 2377881"/>
                  <a:gd name="connsiteY3711" fmla="*/ 409583 h 509406"/>
                  <a:gd name="connsiteX3712" fmla="*/ 85537 w 2377881"/>
                  <a:gd name="connsiteY3712" fmla="*/ 405392 h 509406"/>
                  <a:gd name="connsiteX3713" fmla="*/ 78583 w 2377881"/>
                  <a:gd name="connsiteY3713" fmla="*/ 397296 h 509406"/>
                  <a:gd name="connsiteX3714" fmla="*/ 83822 w 2377881"/>
                  <a:gd name="connsiteY3714" fmla="*/ 398344 h 509406"/>
                  <a:gd name="connsiteX3715" fmla="*/ 86108 w 2377881"/>
                  <a:gd name="connsiteY3715" fmla="*/ 400344 h 509406"/>
                  <a:gd name="connsiteX3716" fmla="*/ 87537 w 2377881"/>
                  <a:gd name="connsiteY3716" fmla="*/ 399963 h 509406"/>
                  <a:gd name="connsiteX3717" fmla="*/ 88680 w 2377881"/>
                  <a:gd name="connsiteY3717" fmla="*/ 399677 h 509406"/>
                  <a:gd name="connsiteX3718" fmla="*/ 92585 w 2377881"/>
                  <a:gd name="connsiteY3718" fmla="*/ 401677 h 509406"/>
                  <a:gd name="connsiteX3719" fmla="*/ 92681 w 2377881"/>
                  <a:gd name="connsiteY3719" fmla="*/ 403201 h 509406"/>
                  <a:gd name="connsiteX3720" fmla="*/ 104491 w 2377881"/>
                  <a:gd name="connsiteY3720" fmla="*/ 411298 h 509406"/>
                  <a:gd name="connsiteX3721" fmla="*/ 110778 w 2377881"/>
                  <a:gd name="connsiteY3721" fmla="*/ 407678 h 509406"/>
                  <a:gd name="connsiteX3722" fmla="*/ 114874 w 2377881"/>
                  <a:gd name="connsiteY3722" fmla="*/ 405202 h 509406"/>
                  <a:gd name="connsiteX3723" fmla="*/ 118493 w 2377881"/>
                  <a:gd name="connsiteY3723" fmla="*/ 405297 h 509406"/>
                  <a:gd name="connsiteX3724" fmla="*/ 116969 w 2377881"/>
                  <a:gd name="connsiteY3724" fmla="*/ 400249 h 509406"/>
                  <a:gd name="connsiteX3725" fmla="*/ 115445 w 2377881"/>
                  <a:gd name="connsiteY3725" fmla="*/ 395962 h 509406"/>
                  <a:gd name="connsiteX3726" fmla="*/ 115255 w 2377881"/>
                  <a:gd name="connsiteY3726" fmla="*/ 393010 h 509406"/>
                  <a:gd name="connsiteX3727" fmla="*/ 120874 w 2377881"/>
                  <a:gd name="connsiteY3727" fmla="*/ 399868 h 509406"/>
                  <a:gd name="connsiteX3728" fmla="*/ 121256 w 2377881"/>
                  <a:gd name="connsiteY3728" fmla="*/ 403582 h 509406"/>
                  <a:gd name="connsiteX3729" fmla="*/ 123827 w 2377881"/>
                  <a:gd name="connsiteY3729" fmla="*/ 405106 h 509406"/>
                  <a:gd name="connsiteX3730" fmla="*/ 126208 w 2377881"/>
                  <a:gd name="connsiteY3730" fmla="*/ 403487 h 509406"/>
                  <a:gd name="connsiteX3731" fmla="*/ 126494 w 2377881"/>
                  <a:gd name="connsiteY3731" fmla="*/ 401487 h 509406"/>
                  <a:gd name="connsiteX3732" fmla="*/ 130018 w 2377881"/>
                  <a:gd name="connsiteY3732" fmla="*/ 396629 h 509406"/>
                  <a:gd name="connsiteX3733" fmla="*/ 139925 w 2377881"/>
                  <a:gd name="connsiteY3733" fmla="*/ 397867 h 509406"/>
                  <a:gd name="connsiteX3734" fmla="*/ 149545 w 2377881"/>
                  <a:gd name="connsiteY3734" fmla="*/ 403106 h 509406"/>
                  <a:gd name="connsiteX3735" fmla="*/ 160594 w 2377881"/>
                  <a:gd name="connsiteY3735" fmla="*/ 402249 h 509406"/>
                  <a:gd name="connsiteX3736" fmla="*/ 162023 w 2377881"/>
                  <a:gd name="connsiteY3736" fmla="*/ 403011 h 509406"/>
                  <a:gd name="connsiteX3737" fmla="*/ 163832 w 2377881"/>
                  <a:gd name="connsiteY3737" fmla="*/ 403963 h 509406"/>
                  <a:gd name="connsiteX3738" fmla="*/ 167166 w 2377881"/>
                  <a:gd name="connsiteY3738" fmla="*/ 407488 h 509406"/>
                  <a:gd name="connsiteX3739" fmla="*/ 167452 w 2377881"/>
                  <a:gd name="connsiteY3739" fmla="*/ 407297 h 509406"/>
                  <a:gd name="connsiteX3740" fmla="*/ 179263 w 2377881"/>
                  <a:gd name="connsiteY3740" fmla="*/ 405011 h 509406"/>
                  <a:gd name="connsiteX3741" fmla="*/ 180215 w 2377881"/>
                  <a:gd name="connsiteY3741" fmla="*/ 404916 h 509406"/>
                  <a:gd name="connsiteX3742" fmla="*/ 182977 w 2377881"/>
                  <a:gd name="connsiteY3742" fmla="*/ 403773 h 509406"/>
                  <a:gd name="connsiteX3743" fmla="*/ 183930 w 2377881"/>
                  <a:gd name="connsiteY3743" fmla="*/ 404725 h 509406"/>
                  <a:gd name="connsiteX3744" fmla="*/ 187264 w 2377881"/>
                  <a:gd name="connsiteY3744" fmla="*/ 404916 h 509406"/>
                  <a:gd name="connsiteX3745" fmla="*/ 196598 w 2377881"/>
                  <a:gd name="connsiteY3745" fmla="*/ 403487 h 509406"/>
                  <a:gd name="connsiteX3746" fmla="*/ 197456 w 2377881"/>
                  <a:gd name="connsiteY3746" fmla="*/ 399963 h 509406"/>
                  <a:gd name="connsiteX3747" fmla="*/ 189074 w 2377881"/>
                  <a:gd name="connsiteY3747" fmla="*/ 398153 h 509406"/>
                  <a:gd name="connsiteX3748" fmla="*/ 184120 w 2377881"/>
                  <a:gd name="connsiteY3748" fmla="*/ 394629 h 509406"/>
                  <a:gd name="connsiteX3749" fmla="*/ 180977 w 2377881"/>
                  <a:gd name="connsiteY3749" fmla="*/ 392724 h 509406"/>
                  <a:gd name="connsiteX3750" fmla="*/ 187168 w 2377881"/>
                  <a:gd name="connsiteY3750" fmla="*/ 387961 h 509406"/>
                  <a:gd name="connsiteX3751" fmla="*/ 190788 w 2377881"/>
                  <a:gd name="connsiteY3751" fmla="*/ 389390 h 509406"/>
                  <a:gd name="connsiteX3752" fmla="*/ 193074 w 2377881"/>
                  <a:gd name="connsiteY3752" fmla="*/ 390343 h 509406"/>
                  <a:gd name="connsiteX3753" fmla="*/ 202504 w 2377881"/>
                  <a:gd name="connsiteY3753" fmla="*/ 389771 h 509406"/>
                  <a:gd name="connsiteX3754" fmla="*/ 203551 w 2377881"/>
                  <a:gd name="connsiteY3754" fmla="*/ 393391 h 509406"/>
                  <a:gd name="connsiteX3755" fmla="*/ 206600 w 2377881"/>
                  <a:gd name="connsiteY3755" fmla="*/ 397010 h 509406"/>
                  <a:gd name="connsiteX3756" fmla="*/ 209171 w 2377881"/>
                  <a:gd name="connsiteY3756" fmla="*/ 397486 h 509406"/>
                  <a:gd name="connsiteX3757" fmla="*/ 217172 w 2377881"/>
                  <a:gd name="connsiteY3757" fmla="*/ 399391 h 509406"/>
                  <a:gd name="connsiteX3758" fmla="*/ 218601 w 2377881"/>
                  <a:gd name="connsiteY3758" fmla="*/ 398248 h 509406"/>
                  <a:gd name="connsiteX3759" fmla="*/ 219649 w 2377881"/>
                  <a:gd name="connsiteY3759" fmla="*/ 397486 h 509406"/>
                  <a:gd name="connsiteX3760" fmla="*/ 218791 w 2377881"/>
                  <a:gd name="connsiteY3760" fmla="*/ 395105 h 509406"/>
                  <a:gd name="connsiteX3761" fmla="*/ 217553 w 2377881"/>
                  <a:gd name="connsiteY3761" fmla="*/ 393581 h 509406"/>
                  <a:gd name="connsiteX3762" fmla="*/ 222030 w 2377881"/>
                  <a:gd name="connsiteY3762" fmla="*/ 386723 h 509406"/>
                  <a:gd name="connsiteX3763" fmla="*/ 226411 w 2377881"/>
                  <a:gd name="connsiteY3763" fmla="*/ 392438 h 509406"/>
                  <a:gd name="connsiteX3764" fmla="*/ 239080 w 2377881"/>
                  <a:gd name="connsiteY3764" fmla="*/ 393962 h 509406"/>
                  <a:gd name="connsiteX3765" fmla="*/ 233460 w 2377881"/>
                  <a:gd name="connsiteY3765" fmla="*/ 390628 h 509406"/>
                  <a:gd name="connsiteX3766" fmla="*/ 231745 w 2377881"/>
                  <a:gd name="connsiteY3766" fmla="*/ 388819 h 509406"/>
                  <a:gd name="connsiteX3767" fmla="*/ 239556 w 2377881"/>
                  <a:gd name="connsiteY3767" fmla="*/ 386247 h 509406"/>
                  <a:gd name="connsiteX3768" fmla="*/ 244795 w 2377881"/>
                  <a:gd name="connsiteY3768" fmla="*/ 385009 h 509406"/>
                  <a:gd name="connsiteX3769" fmla="*/ 244604 w 2377881"/>
                  <a:gd name="connsiteY3769" fmla="*/ 385199 h 509406"/>
                  <a:gd name="connsiteX3770" fmla="*/ 237841 w 2377881"/>
                  <a:gd name="connsiteY3770" fmla="*/ 391962 h 509406"/>
                  <a:gd name="connsiteX3771" fmla="*/ 251843 w 2377881"/>
                  <a:gd name="connsiteY3771" fmla="*/ 395772 h 509406"/>
                  <a:gd name="connsiteX3772" fmla="*/ 253843 w 2377881"/>
                  <a:gd name="connsiteY3772" fmla="*/ 390724 h 509406"/>
                  <a:gd name="connsiteX3773" fmla="*/ 252986 w 2377881"/>
                  <a:gd name="connsiteY3773" fmla="*/ 390724 h 509406"/>
                  <a:gd name="connsiteX3774" fmla="*/ 251081 w 2377881"/>
                  <a:gd name="connsiteY3774" fmla="*/ 390247 h 509406"/>
                  <a:gd name="connsiteX3775" fmla="*/ 248319 w 2377881"/>
                  <a:gd name="connsiteY3775" fmla="*/ 387771 h 509406"/>
                  <a:gd name="connsiteX3776" fmla="*/ 253462 w 2377881"/>
                  <a:gd name="connsiteY3776" fmla="*/ 387390 h 509406"/>
                  <a:gd name="connsiteX3777" fmla="*/ 260797 w 2377881"/>
                  <a:gd name="connsiteY3777" fmla="*/ 388247 h 509406"/>
                  <a:gd name="connsiteX3778" fmla="*/ 261083 w 2377881"/>
                  <a:gd name="connsiteY3778" fmla="*/ 387009 h 509406"/>
                  <a:gd name="connsiteX3779" fmla="*/ 269083 w 2377881"/>
                  <a:gd name="connsiteY3779" fmla="*/ 390343 h 509406"/>
                  <a:gd name="connsiteX3780" fmla="*/ 267274 w 2377881"/>
                  <a:gd name="connsiteY3780" fmla="*/ 390819 h 509406"/>
                  <a:gd name="connsiteX3781" fmla="*/ 265369 w 2377881"/>
                  <a:gd name="connsiteY3781" fmla="*/ 392819 h 509406"/>
                  <a:gd name="connsiteX3782" fmla="*/ 267178 w 2377881"/>
                  <a:gd name="connsiteY3782" fmla="*/ 394819 h 509406"/>
                  <a:gd name="connsiteX3783" fmla="*/ 270131 w 2377881"/>
                  <a:gd name="connsiteY3783" fmla="*/ 394057 h 509406"/>
                  <a:gd name="connsiteX3784" fmla="*/ 280799 w 2377881"/>
                  <a:gd name="connsiteY3784" fmla="*/ 389676 h 509406"/>
                  <a:gd name="connsiteX3785" fmla="*/ 286466 w 2377881"/>
                  <a:gd name="connsiteY3785" fmla="*/ 389148 h 509406"/>
                  <a:gd name="connsiteX3786" fmla="*/ 286609 w 2377881"/>
                  <a:gd name="connsiteY3786" fmla="*/ 389485 h 509406"/>
                  <a:gd name="connsiteX3787" fmla="*/ 287070 w 2377881"/>
                  <a:gd name="connsiteY3787" fmla="*/ 389091 h 509406"/>
                  <a:gd name="connsiteX3788" fmla="*/ 292039 w 2377881"/>
                  <a:gd name="connsiteY3788" fmla="*/ 388628 h 509406"/>
                  <a:gd name="connsiteX3789" fmla="*/ 292039 w 2377881"/>
                  <a:gd name="connsiteY3789" fmla="*/ 384818 h 509406"/>
                  <a:gd name="connsiteX3790" fmla="*/ 291848 w 2377881"/>
                  <a:gd name="connsiteY3790" fmla="*/ 385009 h 509406"/>
                  <a:gd name="connsiteX3791" fmla="*/ 287070 w 2377881"/>
                  <a:gd name="connsiteY3791" fmla="*/ 389091 h 509406"/>
                  <a:gd name="connsiteX3792" fmla="*/ 286466 w 2377881"/>
                  <a:gd name="connsiteY3792" fmla="*/ 389148 h 509406"/>
                  <a:gd name="connsiteX3793" fmla="*/ 283181 w 2377881"/>
                  <a:gd name="connsiteY3793" fmla="*/ 381389 h 509406"/>
                  <a:gd name="connsiteX3794" fmla="*/ 285752 w 2377881"/>
                  <a:gd name="connsiteY3794" fmla="*/ 381294 h 509406"/>
                  <a:gd name="connsiteX3795" fmla="*/ 294134 w 2377881"/>
                  <a:gd name="connsiteY3795" fmla="*/ 382437 h 509406"/>
                  <a:gd name="connsiteX3796" fmla="*/ 297182 w 2377881"/>
                  <a:gd name="connsiteY3796" fmla="*/ 383294 h 509406"/>
                  <a:gd name="connsiteX3797" fmla="*/ 307279 w 2377881"/>
                  <a:gd name="connsiteY3797" fmla="*/ 383485 h 509406"/>
                  <a:gd name="connsiteX3798" fmla="*/ 316708 w 2377881"/>
                  <a:gd name="connsiteY3798" fmla="*/ 381199 h 509406"/>
                  <a:gd name="connsiteX3799" fmla="*/ 316899 w 2377881"/>
                  <a:gd name="connsiteY3799" fmla="*/ 381199 h 509406"/>
                  <a:gd name="connsiteX3800" fmla="*/ 323948 w 2377881"/>
                  <a:gd name="connsiteY3800" fmla="*/ 381008 h 509406"/>
                  <a:gd name="connsiteX3801" fmla="*/ 325567 w 2377881"/>
                  <a:gd name="connsiteY3801" fmla="*/ 381484 h 509406"/>
                  <a:gd name="connsiteX3802" fmla="*/ 329472 w 2377881"/>
                  <a:gd name="connsiteY3802" fmla="*/ 381580 h 509406"/>
                  <a:gd name="connsiteX3803" fmla="*/ 331663 w 2377881"/>
                  <a:gd name="connsiteY3803" fmla="*/ 376627 h 509406"/>
                  <a:gd name="connsiteX3804" fmla="*/ 332044 w 2377881"/>
                  <a:gd name="connsiteY3804" fmla="*/ 376912 h 509406"/>
                  <a:gd name="connsiteX3805" fmla="*/ 342902 w 2377881"/>
                  <a:gd name="connsiteY3805" fmla="*/ 385866 h 509406"/>
                  <a:gd name="connsiteX3806" fmla="*/ 351856 w 2377881"/>
                  <a:gd name="connsiteY3806" fmla="*/ 388533 h 509406"/>
                  <a:gd name="connsiteX3807" fmla="*/ 353189 w 2377881"/>
                  <a:gd name="connsiteY3807" fmla="*/ 388342 h 509406"/>
                  <a:gd name="connsiteX3808" fmla="*/ 353475 w 2377881"/>
                  <a:gd name="connsiteY3808" fmla="*/ 384437 h 509406"/>
                  <a:gd name="connsiteX3809" fmla="*/ 352618 w 2377881"/>
                  <a:gd name="connsiteY3809" fmla="*/ 384532 h 509406"/>
                  <a:gd name="connsiteX3810" fmla="*/ 347284 w 2377881"/>
                  <a:gd name="connsiteY3810" fmla="*/ 385009 h 509406"/>
                  <a:gd name="connsiteX3811" fmla="*/ 342616 w 2377881"/>
                  <a:gd name="connsiteY3811" fmla="*/ 376531 h 509406"/>
                  <a:gd name="connsiteX3812" fmla="*/ 347569 w 2377881"/>
                  <a:gd name="connsiteY3812" fmla="*/ 373102 h 509406"/>
                  <a:gd name="connsiteX3813" fmla="*/ 355570 w 2377881"/>
                  <a:gd name="connsiteY3813" fmla="*/ 379198 h 509406"/>
                  <a:gd name="connsiteX3814" fmla="*/ 359095 w 2377881"/>
                  <a:gd name="connsiteY3814" fmla="*/ 379770 h 509406"/>
                  <a:gd name="connsiteX3815" fmla="*/ 369763 w 2377881"/>
                  <a:gd name="connsiteY3815" fmla="*/ 376150 h 509406"/>
                  <a:gd name="connsiteX3816" fmla="*/ 370715 w 2377881"/>
                  <a:gd name="connsiteY3816" fmla="*/ 375484 h 509406"/>
                  <a:gd name="connsiteX3817" fmla="*/ 376049 w 2377881"/>
                  <a:gd name="connsiteY3817" fmla="*/ 372817 h 509406"/>
                  <a:gd name="connsiteX3818" fmla="*/ 376240 w 2377881"/>
                  <a:gd name="connsiteY3818" fmla="*/ 377865 h 509406"/>
                  <a:gd name="connsiteX3819" fmla="*/ 374335 w 2377881"/>
                  <a:gd name="connsiteY3819" fmla="*/ 378151 h 509406"/>
                  <a:gd name="connsiteX3820" fmla="*/ 373287 w 2377881"/>
                  <a:gd name="connsiteY3820" fmla="*/ 378341 h 509406"/>
                  <a:gd name="connsiteX3821" fmla="*/ 370620 w 2377881"/>
                  <a:gd name="connsiteY3821" fmla="*/ 382151 h 509406"/>
                  <a:gd name="connsiteX3822" fmla="*/ 373954 w 2377881"/>
                  <a:gd name="connsiteY3822" fmla="*/ 388438 h 509406"/>
                  <a:gd name="connsiteX3823" fmla="*/ 381098 w 2377881"/>
                  <a:gd name="connsiteY3823" fmla="*/ 385294 h 509406"/>
                  <a:gd name="connsiteX3824" fmla="*/ 382050 w 2377881"/>
                  <a:gd name="connsiteY3824" fmla="*/ 377103 h 509406"/>
                  <a:gd name="connsiteX3825" fmla="*/ 382717 w 2377881"/>
                  <a:gd name="connsiteY3825" fmla="*/ 376341 h 509406"/>
                  <a:gd name="connsiteX3826" fmla="*/ 385098 w 2377881"/>
                  <a:gd name="connsiteY3826" fmla="*/ 376150 h 509406"/>
                  <a:gd name="connsiteX3827" fmla="*/ 386432 w 2377881"/>
                  <a:gd name="connsiteY3827" fmla="*/ 377389 h 509406"/>
                  <a:gd name="connsiteX3828" fmla="*/ 384336 w 2377881"/>
                  <a:gd name="connsiteY3828" fmla="*/ 382913 h 509406"/>
                  <a:gd name="connsiteX3829" fmla="*/ 385669 w 2377881"/>
                  <a:gd name="connsiteY3829" fmla="*/ 384437 h 509406"/>
                  <a:gd name="connsiteX3830" fmla="*/ 388146 w 2377881"/>
                  <a:gd name="connsiteY3830" fmla="*/ 385294 h 509406"/>
                  <a:gd name="connsiteX3831" fmla="*/ 393385 w 2377881"/>
                  <a:gd name="connsiteY3831" fmla="*/ 384723 h 509406"/>
                  <a:gd name="connsiteX3832" fmla="*/ 392908 w 2377881"/>
                  <a:gd name="connsiteY3832" fmla="*/ 384151 h 509406"/>
                  <a:gd name="connsiteX3833" fmla="*/ 394051 w 2377881"/>
                  <a:gd name="connsiteY3833" fmla="*/ 380341 h 509406"/>
                  <a:gd name="connsiteX3834" fmla="*/ 397004 w 2377881"/>
                  <a:gd name="connsiteY3834" fmla="*/ 382532 h 509406"/>
                  <a:gd name="connsiteX3835" fmla="*/ 397576 w 2377881"/>
                  <a:gd name="connsiteY3835" fmla="*/ 383675 h 509406"/>
                  <a:gd name="connsiteX3836" fmla="*/ 404434 w 2377881"/>
                  <a:gd name="connsiteY3836" fmla="*/ 383389 h 509406"/>
                  <a:gd name="connsiteX3837" fmla="*/ 407006 w 2377881"/>
                  <a:gd name="connsiteY3837" fmla="*/ 381484 h 509406"/>
                  <a:gd name="connsiteX3838" fmla="*/ 407958 w 2377881"/>
                  <a:gd name="connsiteY3838" fmla="*/ 380722 h 509406"/>
                  <a:gd name="connsiteX3839" fmla="*/ 404815 w 2377881"/>
                  <a:gd name="connsiteY3839" fmla="*/ 376912 h 509406"/>
                  <a:gd name="connsiteX3840" fmla="*/ 399766 w 2377881"/>
                  <a:gd name="connsiteY3840" fmla="*/ 374245 h 509406"/>
                  <a:gd name="connsiteX3841" fmla="*/ 402338 w 2377881"/>
                  <a:gd name="connsiteY3841" fmla="*/ 368435 h 509406"/>
                  <a:gd name="connsiteX3842" fmla="*/ 402719 w 2377881"/>
                  <a:gd name="connsiteY3842" fmla="*/ 369197 h 509406"/>
                  <a:gd name="connsiteX3843" fmla="*/ 405291 w 2377881"/>
                  <a:gd name="connsiteY3843" fmla="*/ 373864 h 509406"/>
                  <a:gd name="connsiteX3844" fmla="*/ 413864 w 2377881"/>
                  <a:gd name="connsiteY3844" fmla="*/ 372150 h 509406"/>
                  <a:gd name="connsiteX3845" fmla="*/ 413578 w 2377881"/>
                  <a:gd name="connsiteY3845" fmla="*/ 371578 h 509406"/>
                  <a:gd name="connsiteX3846" fmla="*/ 415864 w 2377881"/>
                  <a:gd name="connsiteY3846" fmla="*/ 369864 h 509406"/>
                  <a:gd name="connsiteX3847" fmla="*/ 420055 w 2377881"/>
                  <a:gd name="connsiteY3847" fmla="*/ 371197 h 509406"/>
                  <a:gd name="connsiteX3848" fmla="*/ 423008 w 2377881"/>
                  <a:gd name="connsiteY3848" fmla="*/ 377770 h 509406"/>
                  <a:gd name="connsiteX3849" fmla="*/ 420626 w 2377881"/>
                  <a:gd name="connsiteY3849" fmla="*/ 379008 h 509406"/>
                  <a:gd name="connsiteX3850" fmla="*/ 420341 w 2377881"/>
                  <a:gd name="connsiteY3850" fmla="*/ 380913 h 509406"/>
                  <a:gd name="connsiteX3851" fmla="*/ 421865 w 2377881"/>
                  <a:gd name="connsiteY3851" fmla="*/ 382246 h 509406"/>
                  <a:gd name="connsiteX3852" fmla="*/ 428437 w 2377881"/>
                  <a:gd name="connsiteY3852" fmla="*/ 380151 h 509406"/>
                  <a:gd name="connsiteX3853" fmla="*/ 430532 w 2377881"/>
                  <a:gd name="connsiteY3853" fmla="*/ 377103 h 509406"/>
                  <a:gd name="connsiteX3854" fmla="*/ 431770 w 2377881"/>
                  <a:gd name="connsiteY3854" fmla="*/ 374722 h 509406"/>
                  <a:gd name="connsiteX3855" fmla="*/ 437200 w 2377881"/>
                  <a:gd name="connsiteY3855" fmla="*/ 369769 h 509406"/>
                  <a:gd name="connsiteX3856" fmla="*/ 443296 w 2377881"/>
                  <a:gd name="connsiteY3856" fmla="*/ 370531 h 509406"/>
                  <a:gd name="connsiteX3857" fmla="*/ 440724 w 2377881"/>
                  <a:gd name="connsiteY3857" fmla="*/ 371674 h 509406"/>
                  <a:gd name="connsiteX3858" fmla="*/ 437962 w 2377881"/>
                  <a:gd name="connsiteY3858" fmla="*/ 377960 h 509406"/>
                  <a:gd name="connsiteX3859" fmla="*/ 439581 w 2377881"/>
                  <a:gd name="connsiteY3859" fmla="*/ 380151 h 509406"/>
                  <a:gd name="connsiteX3860" fmla="*/ 440152 w 2377881"/>
                  <a:gd name="connsiteY3860" fmla="*/ 381008 h 509406"/>
                  <a:gd name="connsiteX3861" fmla="*/ 444058 w 2377881"/>
                  <a:gd name="connsiteY3861" fmla="*/ 380722 h 509406"/>
                  <a:gd name="connsiteX3862" fmla="*/ 445010 w 2377881"/>
                  <a:gd name="connsiteY3862" fmla="*/ 380056 h 509406"/>
                  <a:gd name="connsiteX3863" fmla="*/ 445772 w 2377881"/>
                  <a:gd name="connsiteY3863" fmla="*/ 379484 h 509406"/>
                  <a:gd name="connsiteX3864" fmla="*/ 449582 w 2377881"/>
                  <a:gd name="connsiteY3864" fmla="*/ 382246 h 509406"/>
                  <a:gd name="connsiteX3865" fmla="*/ 450630 w 2377881"/>
                  <a:gd name="connsiteY3865" fmla="*/ 382246 h 509406"/>
                  <a:gd name="connsiteX3866" fmla="*/ 457107 w 2377881"/>
                  <a:gd name="connsiteY3866" fmla="*/ 380246 h 509406"/>
                  <a:gd name="connsiteX3867" fmla="*/ 458345 w 2377881"/>
                  <a:gd name="connsiteY3867" fmla="*/ 379389 h 509406"/>
                  <a:gd name="connsiteX3868" fmla="*/ 459583 w 2377881"/>
                  <a:gd name="connsiteY3868" fmla="*/ 373293 h 509406"/>
                  <a:gd name="connsiteX3869" fmla="*/ 467680 w 2377881"/>
                  <a:gd name="connsiteY3869" fmla="*/ 366530 h 509406"/>
                  <a:gd name="connsiteX3870" fmla="*/ 465108 w 2377881"/>
                  <a:gd name="connsiteY3870" fmla="*/ 373579 h 509406"/>
                  <a:gd name="connsiteX3871" fmla="*/ 476538 w 2377881"/>
                  <a:gd name="connsiteY3871" fmla="*/ 379198 h 509406"/>
                  <a:gd name="connsiteX3872" fmla="*/ 480919 w 2377881"/>
                  <a:gd name="connsiteY3872" fmla="*/ 382246 h 509406"/>
                  <a:gd name="connsiteX3873" fmla="*/ 483206 w 2377881"/>
                  <a:gd name="connsiteY3873" fmla="*/ 383770 h 509406"/>
                  <a:gd name="connsiteX3874" fmla="*/ 482825 w 2377881"/>
                  <a:gd name="connsiteY3874" fmla="*/ 373388 h 509406"/>
                  <a:gd name="connsiteX3875" fmla="*/ 487682 w 2377881"/>
                  <a:gd name="connsiteY3875" fmla="*/ 374245 h 509406"/>
                  <a:gd name="connsiteX3876" fmla="*/ 487396 w 2377881"/>
                  <a:gd name="connsiteY3876" fmla="*/ 377293 h 509406"/>
                  <a:gd name="connsiteX3877" fmla="*/ 490540 w 2377881"/>
                  <a:gd name="connsiteY3877" fmla="*/ 378151 h 509406"/>
                  <a:gd name="connsiteX3878" fmla="*/ 491778 w 2377881"/>
                  <a:gd name="connsiteY3878" fmla="*/ 377008 h 509406"/>
                  <a:gd name="connsiteX3879" fmla="*/ 497017 w 2377881"/>
                  <a:gd name="connsiteY3879" fmla="*/ 375579 h 509406"/>
                  <a:gd name="connsiteX3880" fmla="*/ 498826 w 2377881"/>
                  <a:gd name="connsiteY3880" fmla="*/ 376055 h 509406"/>
                  <a:gd name="connsiteX3881" fmla="*/ 504446 w 2377881"/>
                  <a:gd name="connsiteY3881" fmla="*/ 377674 h 509406"/>
                  <a:gd name="connsiteX3882" fmla="*/ 530259 w 2377881"/>
                  <a:gd name="connsiteY3882" fmla="*/ 372626 h 509406"/>
                  <a:gd name="connsiteX3883" fmla="*/ 530926 w 2377881"/>
                  <a:gd name="connsiteY3883" fmla="*/ 373388 h 509406"/>
                  <a:gd name="connsiteX3884" fmla="*/ 532450 w 2377881"/>
                  <a:gd name="connsiteY3884" fmla="*/ 375103 h 509406"/>
                  <a:gd name="connsiteX3885" fmla="*/ 538641 w 2377881"/>
                  <a:gd name="connsiteY3885" fmla="*/ 376246 h 509406"/>
                  <a:gd name="connsiteX3886" fmla="*/ 538832 w 2377881"/>
                  <a:gd name="connsiteY3886" fmla="*/ 376055 h 509406"/>
                  <a:gd name="connsiteX3887" fmla="*/ 546261 w 2377881"/>
                  <a:gd name="connsiteY3887" fmla="*/ 374817 h 509406"/>
                  <a:gd name="connsiteX3888" fmla="*/ 547785 w 2377881"/>
                  <a:gd name="connsiteY3888" fmla="*/ 373388 h 509406"/>
                  <a:gd name="connsiteX3889" fmla="*/ 551690 w 2377881"/>
                  <a:gd name="connsiteY3889" fmla="*/ 366340 h 509406"/>
                  <a:gd name="connsiteX3890" fmla="*/ 553405 w 2377881"/>
                  <a:gd name="connsiteY3890" fmla="*/ 365863 h 509406"/>
                  <a:gd name="connsiteX3891" fmla="*/ 554357 w 2377881"/>
                  <a:gd name="connsiteY3891" fmla="*/ 365578 h 509406"/>
                  <a:gd name="connsiteX3892" fmla="*/ 559406 w 2377881"/>
                  <a:gd name="connsiteY3892" fmla="*/ 369769 h 509406"/>
                  <a:gd name="connsiteX3893" fmla="*/ 565787 w 2377881"/>
                  <a:gd name="connsiteY3893" fmla="*/ 375007 h 509406"/>
                  <a:gd name="connsiteX3894" fmla="*/ 576932 w 2377881"/>
                  <a:gd name="connsiteY3894" fmla="*/ 372245 h 509406"/>
                  <a:gd name="connsiteX3895" fmla="*/ 583313 w 2377881"/>
                  <a:gd name="connsiteY3895" fmla="*/ 375865 h 509406"/>
                  <a:gd name="connsiteX3896" fmla="*/ 591124 w 2377881"/>
                  <a:gd name="connsiteY3896" fmla="*/ 371864 h 509406"/>
                  <a:gd name="connsiteX3897" fmla="*/ 592457 w 2377881"/>
                  <a:gd name="connsiteY3897" fmla="*/ 369388 h 509406"/>
                  <a:gd name="connsiteX3898" fmla="*/ 591219 w 2377881"/>
                  <a:gd name="connsiteY3898" fmla="*/ 367864 h 509406"/>
                  <a:gd name="connsiteX3899" fmla="*/ 584456 w 2377881"/>
                  <a:gd name="connsiteY3899" fmla="*/ 368911 h 509406"/>
                  <a:gd name="connsiteX3900" fmla="*/ 580456 w 2377881"/>
                  <a:gd name="connsiteY3900" fmla="*/ 360720 h 509406"/>
                  <a:gd name="connsiteX3901" fmla="*/ 582837 w 2377881"/>
                  <a:gd name="connsiteY3901" fmla="*/ 359386 h 509406"/>
                  <a:gd name="connsiteX3902" fmla="*/ 583885 w 2377881"/>
                  <a:gd name="connsiteY3902" fmla="*/ 359005 h 509406"/>
                  <a:gd name="connsiteX3903" fmla="*/ 584837 w 2377881"/>
                  <a:gd name="connsiteY3903" fmla="*/ 358624 h 509406"/>
                  <a:gd name="connsiteX3904" fmla="*/ 587409 w 2377881"/>
                  <a:gd name="connsiteY3904" fmla="*/ 358624 h 509406"/>
                  <a:gd name="connsiteX3905" fmla="*/ 590076 w 2377881"/>
                  <a:gd name="connsiteY3905" fmla="*/ 364149 h 509406"/>
                  <a:gd name="connsiteX3906" fmla="*/ 606935 w 2377881"/>
                  <a:gd name="connsiteY3906" fmla="*/ 362815 h 509406"/>
                  <a:gd name="connsiteX3907" fmla="*/ 621223 w 2377881"/>
                  <a:gd name="connsiteY3907" fmla="*/ 363482 h 509406"/>
                  <a:gd name="connsiteX3908" fmla="*/ 612079 w 2377881"/>
                  <a:gd name="connsiteY3908" fmla="*/ 365959 h 509406"/>
                  <a:gd name="connsiteX3909" fmla="*/ 610555 w 2377881"/>
                  <a:gd name="connsiteY3909" fmla="*/ 367102 h 509406"/>
                  <a:gd name="connsiteX3910" fmla="*/ 607221 w 2377881"/>
                  <a:gd name="connsiteY3910" fmla="*/ 369483 h 509406"/>
                  <a:gd name="connsiteX3911" fmla="*/ 603697 w 2377881"/>
                  <a:gd name="connsiteY3911" fmla="*/ 371197 h 509406"/>
                  <a:gd name="connsiteX3912" fmla="*/ 605411 w 2377881"/>
                  <a:gd name="connsiteY3912" fmla="*/ 372721 h 509406"/>
                  <a:gd name="connsiteX3913" fmla="*/ 612174 w 2377881"/>
                  <a:gd name="connsiteY3913" fmla="*/ 375484 h 509406"/>
                  <a:gd name="connsiteX3914" fmla="*/ 625700 w 2377881"/>
                  <a:gd name="connsiteY3914" fmla="*/ 373960 h 509406"/>
                  <a:gd name="connsiteX3915" fmla="*/ 628652 w 2377881"/>
                  <a:gd name="connsiteY3915" fmla="*/ 371674 h 509406"/>
                  <a:gd name="connsiteX3916" fmla="*/ 633605 w 2377881"/>
                  <a:gd name="connsiteY3916" fmla="*/ 368245 h 509406"/>
                  <a:gd name="connsiteX3917" fmla="*/ 634558 w 2377881"/>
                  <a:gd name="connsiteY3917" fmla="*/ 366149 h 509406"/>
                  <a:gd name="connsiteX3918" fmla="*/ 641987 w 2377881"/>
                  <a:gd name="connsiteY3918" fmla="*/ 361387 h 509406"/>
                  <a:gd name="connsiteX3919" fmla="*/ 645416 w 2377881"/>
                  <a:gd name="connsiteY3919" fmla="*/ 361482 h 509406"/>
                  <a:gd name="connsiteX3920" fmla="*/ 645702 w 2377881"/>
                  <a:gd name="connsiteY3920" fmla="*/ 361482 h 509406"/>
                  <a:gd name="connsiteX3921" fmla="*/ 643225 w 2377881"/>
                  <a:gd name="connsiteY3921" fmla="*/ 363673 h 509406"/>
                  <a:gd name="connsiteX3922" fmla="*/ 636749 w 2377881"/>
                  <a:gd name="connsiteY3922" fmla="*/ 365673 h 509406"/>
                  <a:gd name="connsiteX3923" fmla="*/ 645511 w 2377881"/>
                  <a:gd name="connsiteY3923" fmla="*/ 371864 h 509406"/>
                  <a:gd name="connsiteX3924" fmla="*/ 667705 w 2377881"/>
                  <a:gd name="connsiteY3924" fmla="*/ 374722 h 509406"/>
                  <a:gd name="connsiteX3925" fmla="*/ 669705 w 2377881"/>
                  <a:gd name="connsiteY3925" fmla="*/ 370245 h 509406"/>
                  <a:gd name="connsiteX3926" fmla="*/ 664561 w 2377881"/>
                  <a:gd name="connsiteY3926" fmla="*/ 365482 h 509406"/>
                  <a:gd name="connsiteX3927" fmla="*/ 660656 w 2377881"/>
                  <a:gd name="connsiteY3927" fmla="*/ 363101 h 509406"/>
                  <a:gd name="connsiteX3928" fmla="*/ 659990 w 2377881"/>
                  <a:gd name="connsiteY3928" fmla="*/ 362434 h 509406"/>
                  <a:gd name="connsiteX3929" fmla="*/ 662657 w 2377881"/>
                  <a:gd name="connsiteY3929" fmla="*/ 359577 h 509406"/>
                  <a:gd name="connsiteX3930" fmla="*/ 664085 w 2377881"/>
                  <a:gd name="connsiteY3930" fmla="*/ 359672 h 509406"/>
                  <a:gd name="connsiteX3931" fmla="*/ 665228 w 2377881"/>
                  <a:gd name="connsiteY3931" fmla="*/ 359767 h 509406"/>
                  <a:gd name="connsiteX3932" fmla="*/ 669610 w 2377881"/>
                  <a:gd name="connsiteY3932" fmla="*/ 358815 h 509406"/>
                  <a:gd name="connsiteX3933" fmla="*/ 673229 w 2377881"/>
                  <a:gd name="connsiteY3933" fmla="*/ 359577 h 509406"/>
                  <a:gd name="connsiteX3934" fmla="*/ 672086 w 2377881"/>
                  <a:gd name="connsiteY3934" fmla="*/ 366435 h 509406"/>
                  <a:gd name="connsiteX3935" fmla="*/ 673515 w 2377881"/>
                  <a:gd name="connsiteY3935" fmla="*/ 367197 h 509406"/>
                  <a:gd name="connsiteX3936" fmla="*/ 675134 w 2377881"/>
                  <a:gd name="connsiteY3936" fmla="*/ 368149 h 509406"/>
                  <a:gd name="connsiteX3937" fmla="*/ 679992 w 2377881"/>
                  <a:gd name="connsiteY3937" fmla="*/ 365768 h 509406"/>
                  <a:gd name="connsiteX3938" fmla="*/ 679516 w 2377881"/>
                  <a:gd name="connsiteY3938" fmla="*/ 363958 h 509406"/>
                  <a:gd name="connsiteX3939" fmla="*/ 679420 w 2377881"/>
                  <a:gd name="connsiteY3939" fmla="*/ 360910 h 509406"/>
                  <a:gd name="connsiteX3940" fmla="*/ 680278 w 2377881"/>
                  <a:gd name="connsiteY3940" fmla="*/ 360434 h 509406"/>
                  <a:gd name="connsiteX3941" fmla="*/ 682659 w 2377881"/>
                  <a:gd name="connsiteY3941" fmla="*/ 361196 h 509406"/>
                  <a:gd name="connsiteX3942" fmla="*/ 690374 w 2377881"/>
                  <a:gd name="connsiteY3942" fmla="*/ 364625 h 509406"/>
                  <a:gd name="connsiteX3943" fmla="*/ 693517 w 2377881"/>
                  <a:gd name="connsiteY3943" fmla="*/ 364054 h 509406"/>
                  <a:gd name="connsiteX3944" fmla="*/ 695518 w 2377881"/>
                  <a:gd name="connsiteY3944" fmla="*/ 363673 h 509406"/>
                  <a:gd name="connsiteX3945" fmla="*/ 703138 w 2377881"/>
                  <a:gd name="connsiteY3945" fmla="*/ 362815 h 509406"/>
                  <a:gd name="connsiteX3946" fmla="*/ 711139 w 2377881"/>
                  <a:gd name="connsiteY3946" fmla="*/ 364911 h 509406"/>
                  <a:gd name="connsiteX3947" fmla="*/ 717140 w 2377881"/>
                  <a:gd name="connsiteY3947" fmla="*/ 371388 h 509406"/>
                  <a:gd name="connsiteX3948" fmla="*/ 722474 w 2377881"/>
                  <a:gd name="connsiteY3948" fmla="*/ 368340 h 509406"/>
                  <a:gd name="connsiteX3949" fmla="*/ 718949 w 2377881"/>
                  <a:gd name="connsiteY3949" fmla="*/ 361577 h 509406"/>
                  <a:gd name="connsiteX3950" fmla="*/ 720378 w 2377881"/>
                  <a:gd name="connsiteY3950" fmla="*/ 354624 h 509406"/>
                  <a:gd name="connsiteX3951" fmla="*/ 726474 w 2377881"/>
                  <a:gd name="connsiteY3951" fmla="*/ 357577 h 509406"/>
                  <a:gd name="connsiteX3952" fmla="*/ 726855 w 2377881"/>
                  <a:gd name="connsiteY3952" fmla="*/ 357005 h 509406"/>
                  <a:gd name="connsiteX3953" fmla="*/ 727236 w 2377881"/>
                  <a:gd name="connsiteY3953" fmla="*/ 356338 h 509406"/>
                  <a:gd name="connsiteX3954" fmla="*/ 728093 w 2377881"/>
                  <a:gd name="connsiteY3954" fmla="*/ 357196 h 509406"/>
                  <a:gd name="connsiteX3955" fmla="*/ 727712 w 2377881"/>
                  <a:gd name="connsiteY3955" fmla="*/ 362720 h 509406"/>
                  <a:gd name="connsiteX3956" fmla="*/ 730475 w 2377881"/>
                  <a:gd name="connsiteY3956" fmla="*/ 365006 h 509406"/>
                  <a:gd name="connsiteX3957" fmla="*/ 731427 w 2377881"/>
                  <a:gd name="connsiteY3957" fmla="*/ 364530 h 509406"/>
                  <a:gd name="connsiteX3958" fmla="*/ 734189 w 2377881"/>
                  <a:gd name="connsiteY3958" fmla="*/ 362339 h 509406"/>
                  <a:gd name="connsiteX3959" fmla="*/ 739809 w 2377881"/>
                  <a:gd name="connsiteY3959" fmla="*/ 363768 h 509406"/>
                  <a:gd name="connsiteX3960" fmla="*/ 742190 w 2377881"/>
                  <a:gd name="connsiteY3960" fmla="*/ 364149 h 509406"/>
                  <a:gd name="connsiteX3961" fmla="*/ 745905 w 2377881"/>
                  <a:gd name="connsiteY3961" fmla="*/ 363958 h 509406"/>
                  <a:gd name="connsiteX3962" fmla="*/ 749525 w 2377881"/>
                  <a:gd name="connsiteY3962" fmla="*/ 362053 h 509406"/>
                  <a:gd name="connsiteX3963" fmla="*/ 751144 w 2377881"/>
                  <a:gd name="connsiteY3963" fmla="*/ 366625 h 509406"/>
                  <a:gd name="connsiteX3964" fmla="*/ 757240 w 2377881"/>
                  <a:gd name="connsiteY3964" fmla="*/ 364530 h 509406"/>
                  <a:gd name="connsiteX3965" fmla="*/ 757716 w 2377881"/>
                  <a:gd name="connsiteY3965" fmla="*/ 365006 h 509406"/>
                  <a:gd name="connsiteX3966" fmla="*/ 767146 w 2377881"/>
                  <a:gd name="connsiteY3966" fmla="*/ 368721 h 509406"/>
                  <a:gd name="connsiteX3967" fmla="*/ 763431 w 2377881"/>
                  <a:gd name="connsiteY3967" fmla="*/ 364339 h 509406"/>
                  <a:gd name="connsiteX3968" fmla="*/ 762098 w 2377881"/>
                  <a:gd name="connsiteY3968" fmla="*/ 362911 h 509406"/>
                  <a:gd name="connsiteX3969" fmla="*/ 761621 w 2377881"/>
                  <a:gd name="connsiteY3969" fmla="*/ 354529 h 509406"/>
                  <a:gd name="connsiteX3970" fmla="*/ 763526 w 2377881"/>
                  <a:gd name="connsiteY3970" fmla="*/ 353005 h 509406"/>
                  <a:gd name="connsiteX3971" fmla="*/ 766860 w 2377881"/>
                  <a:gd name="connsiteY3971" fmla="*/ 352814 h 509406"/>
                  <a:gd name="connsiteX3972" fmla="*/ 767812 w 2377881"/>
                  <a:gd name="connsiteY3972" fmla="*/ 355481 h 509406"/>
                  <a:gd name="connsiteX3973" fmla="*/ 767336 w 2377881"/>
                  <a:gd name="connsiteY3973" fmla="*/ 357577 h 509406"/>
                  <a:gd name="connsiteX3974" fmla="*/ 769146 w 2377881"/>
                  <a:gd name="connsiteY3974" fmla="*/ 361672 h 509406"/>
                  <a:gd name="connsiteX3975" fmla="*/ 770670 w 2377881"/>
                  <a:gd name="connsiteY3975" fmla="*/ 362625 h 509406"/>
                  <a:gd name="connsiteX3976" fmla="*/ 776099 w 2377881"/>
                  <a:gd name="connsiteY3976" fmla="*/ 362244 h 509406"/>
                  <a:gd name="connsiteX3977" fmla="*/ 778004 w 2377881"/>
                  <a:gd name="connsiteY3977" fmla="*/ 361482 h 509406"/>
                  <a:gd name="connsiteX3978" fmla="*/ 785815 w 2377881"/>
                  <a:gd name="connsiteY3978" fmla="*/ 365292 h 509406"/>
                  <a:gd name="connsiteX3979" fmla="*/ 783529 w 2377881"/>
                  <a:gd name="connsiteY3979" fmla="*/ 373579 h 509406"/>
                  <a:gd name="connsiteX3980" fmla="*/ 780671 w 2377881"/>
                  <a:gd name="connsiteY3980" fmla="*/ 370626 h 509406"/>
                  <a:gd name="connsiteX3981" fmla="*/ 770003 w 2377881"/>
                  <a:gd name="connsiteY3981" fmla="*/ 371007 h 509406"/>
                  <a:gd name="connsiteX3982" fmla="*/ 765717 w 2377881"/>
                  <a:gd name="connsiteY3982" fmla="*/ 372531 h 509406"/>
                  <a:gd name="connsiteX3983" fmla="*/ 762574 w 2377881"/>
                  <a:gd name="connsiteY3983" fmla="*/ 374341 h 509406"/>
                  <a:gd name="connsiteX3984" fmla="*/ 771337 w 2377881"/>
                  <a:gd name="connsiteY3984" fmla="*/ 377103 h 509406"/>
                  <a:gd name="connsiteX3985" fmla="*/ 775337 w 2377881"/>
                  <a:gd name="connsiteY3985" fmla="*/ 375865 h 509406"/>
                  <a:gd name="connsiteX3986" fmla="*/ 786767 w 2377881"/>
                  <a:gd name="connsiteY3986" fmla="*/ 379579 h 509406"/>
                  <a:gd name="connsiteX3987" fmla="*/ 788196 w 2377881"/>
                  <a:gd name="connsiteY3987" fmla="*/ 379389 h 509406"/>
                  <a:gd name="connsiteX3988" fmla="*/ 800388 w 2377881"/>
                  <a:gd name="connsiteY3988" fmla="*/ 373674 h 509406"/>
                  <a:gd name="connsiteX3989" fmla="*/ 806293 w 2377881"/>
                  <a:gd name="connsiteY3989" fmla="*/ 373769 h 509406"/>
                  <a:gd name="connsiteX3990" fmla="*/ 812390 w 2377881"/>
                  <a:gd name="connsiteY3990" fmla="*/ 373960 h 509406"/>
                  <a:gd name="connsiteX3991" fmla="*/ 814580 w 2377881"/>
                  <a:gd name="connsiteY3991" fmla="*/ 370626 h 509406"/>
                  <a:gd name="connsiteX3992" fmla="*/ 813533 w 2377881"/>
                  <a:gd name="connsiteY3992" fmla="*/ 370054 h 509406"/>
                  <a:gd name="connsiteX3993" fmla="*/ 811246 w 2377881"/>
                  <a:gd name="connsiteY3993" fmla="*/ 369578 h 509406"/>
                  <a:gd name="connsiteX3994" fmla="*/ 801912 w 2377881"/>
                  <a:gd name="connsiteY3994" fmla="*/ 370816 h 509406"/>
                  <a:gd name="connsiteX3995" fmla="*/ 794673 w 2377881"/>
                  <a:gd name="connsiteY3995" fmla="*/ 363958 h 509406"/>
                  <a:gd name="connsiteX3996" fmla="*/ 796102 w 2377881"/>
                  <a:gd name="connsiteY3996" fmla="*/ 359482 h 509406"/>
                  <a:gd name="connsiteX3997" fmla="*/ 808389 w 2377881"/>
                  <a:gd name="connsiteY3997" fmla="*/ 363768 h 509406"/>
                  <a:gd name="connsiteX3998" fmla="*/ 816104 w 2377881"/>
                  <a:gd name="connsiteY3998" fmla="*/ 359005 h 509406"/>
                  <a:gd name="connsiteX3999" fmla="*/ 818200 w 2377881"/>
                  <a:gd name="connsiteY3999" fmla="*/ 359291 h 509406"/>
                  <a:gd name="connsiteX4000" fmla="*/ 825248 w 2377881"/>
                  <a:gd name="connsiteY4000" fmla="*/ 360434 h 509406"/>
                  <a:gd name="connsiteX4001" fmla="*/ 833440 w 2377881"/>
                  <a:gd name="connsiteY4001" fmla="*/ 354338 h 509406"/>
                  <a:gd name="connsiteX4002" fmla="*/ 836011 w 2377881"/>
                  <a:gd name="connsiteY4002" fmla="*/ 348433 h 509406"/>
                  <a:gd name="connsiteX4003" fmla="*/ 838393 w 2377881"/>
                  <a:gd name="connsiteY4003" fmla="*/ 344908 h 509406"/>
                  <a:gd name="connsiteX4004" fmla="*/ 839155 w 2377881"/>
                  <a:gd name="connsiteY4004" fmla="*/ 343765 h 509406"/>
                  <a:gd name="connsiteX4005" fmla="*/ 825534 w 2377881"/>
                  <a:gd name="connsiteY4005" fmla="*/ 346813 h 509406"/>
                  <a:gd name="connsiteX4006" fmla="*/ 820771 w 2377881"/>
                  <a:gd name="connsiteY4006" fmla="*/ 338241 h 509406"/>
                  <a:gd name="connsiteX4007" fmla="*/ 817533 w 2377881"/>
                  <a:gd name="connsiteY4007" fmla="*/ 338908 h 509406"/>
                  <a:gd name="connsiteX4008" fmla="*/ 815818 w 2377881"/>
                  <a:gd name="connsiteY4008" fmla="*/ 340527 h 509406"/>
                  <a:gd name="connsiteX4009" fmla="*/ 812199 w 2377881"/>
                  <a:gd name="connsiteY4009" fmla="*/ 342337 h 509406"/>
                  <a:gd name="connsiteX4010" fmla="*/ 811913 w 2377881"/>
                  <a:gd name="connsiteY4010" fmla="*/ 341384 h 509406"/>
                  <a:gd name="connsiteX4011" fmla="*/ 810484 w 2377881"/>
                  <a:gd name="connsiteY4011" fmla="*/ 337098 h 509406"/>
                  <a:gd name="connsiteX4012" fmla="*/ 805055 w 2377881"/>
                  <a:gd name="connsiteY4012" fmla="*/ 336526 h 509406"/>
                  <a:gd name="connsiteX4013" fmla="*/ 791053 w 2377881"/>
                  <a:gd name="connsiteY4013" fmla="*/ 342622 h 509406"/>
                  <a:gd name="connsiteX4014" fmla="*/ 784767 w 2377881"/>
                  <a:gd name="connsiteY4014" fmla="*/ 342241 h 509406"/>
                  <a:gd name="connsiteX4015" fmla="*/ 778671 w 2377881"/>
                  <a:gd name="connsiteY4015" fmla="*/ 341860 h 509406"/>
                  <a:gd name="connsiteX4016" fmla="*/ 757335 w 2377881"/>
                  <a:gd name="connsiteY4016" fmla="*/ 341479 h 509406"/>
                  <a:gd name="connsiteX4017" fmla="*/ 755716 w 2377881"/>
                  <a:gd name="connsiteY4017" fmla="*/ 343575 h 509406"/>
                  <a:gd name="connsiteX4018" fmla="*/ 744191 w 2377881"/>
                  <a:gd name="connsiteY4018" fmla="*/ 348909 h 509406"/>
                  <a:gd name="connsiteX4019" fmla="*/ 739714 w 2377881"/>
                  <a:gd name="connsiteY4019" fmla="*/ 350623 h 509406"/>
                  <a:gd name="connsiteX4020" fmla="*/ 745905 w 2377881"/>
                  <a:gd name="connsiteY4020" fmla="*/ 345575 h 509406"/>
                  <a:gd name="connsiteX4021" fmla="*/ 749429 w 2377881"/>
                  <a:gd name="connsiteY4021" fmla="*/ 344146 h 509406"/>
                  <a:gd name="connsiteX4022" fmla="*/ 752477 w 2377881"/>
                  <a:gd name="connsiteY4022" fmla="*/ 342908 h 509406"/>
                  <a:gd name="connsiteX4023" fmla="*/ 753430 w 2377881"/>
                  <a:gd name="connsiteY4023" fmla="*/ 337479 h 509406"/>
                  <a:gd name="connsiteX4024" fmla="*/ 751620 w 2377881"/>
                  <a:gd name="connsiteY4024" fmla="*/ 338050 h 509406"/>
                  <a:gd name="connsiteX4025" fmla="*/ 746762 w 2377881"/>
                  <a:gd name="connsiteY4025" fmla="*/ 339479 h 509406"/>
                  <a:gd name="connsiteX4026" fmla="*/ 732856 w 2377881"/>
                  <a:gd name="connsiteY4026" fmla="*/ 343861 h 509406"/>
                  <a:gd name="connsiteX4027" fmla="*/ 716759 w 2377881"/>
                  <a:gd name="connsiteY4027" fmla="*/ 339574 h 509406"/>
                  <a:gd name="connsiteX4028" fmla="*/ 716663 w 2377881"/>
                  <a:gd name="connsiteY4028" fmla="*/ 342241 h 509406"/>
                  <a:gd name="connsiteX4029" fmla="*/ 716568 w 2377881"/>
                  <a:gd name="connsiteY4029" fmla="*/ 343480 h 509406"/>
                  <a:gd name="connsiteX4030" fmla="*/ 711329 w 2377881"/>
                  <a:gd name="connsiteY4030" fmla="*/ 345099 h 509406"/>
                  <a:gd name="connsiteX4031" fmla="*/ 703900 w 2377881"/>
                  <a:gd name="connsiteY4031" fmla="*/ 353290 h 509406"/>
                  <a:gd name="connsiteX4032" fmla="*/ 703804 w 2377881"/>
                  <a:gd name="connsiteY4032" fmla="*/ 355386 h 509406"/>
                  <a:gd name="connsiteX4033" fmla="*/ 701042 w 2377881"/>
                  <a:gd name="connsiteY4033" fmla="*/ 358910 h 509406"/>
                  <a:gd name="connsiteX4034" fmla="*/ 696089 w 2377881"/>
                  <a:gd name="connsiteY4034" fmla="*/ 358053 h 509406"/>
                  <a:gd name="connsiteX4035" fmla="*/ 701137 w 2377881"/>
                  <a:gd name="connsiteY4035" fmla="*/ 352814 h 509406"/>
                  <a:gd name="connsiteX4036" fmla="*/ 694756 w 2377881"/>
                  <a:gd name="connsiteY4036" fmla="*/ 348814 h 509406"/>
                  <a:gd name="connsiteX4037" fmla="*/ 694089 w 2377881"/>
                  <a:gd name="connsiteY4037" fmla="*/ 348337 h 509406"/>
                  <a:gd name="connsiteX4038" fmla="*/ 678659 w 2377881"/>
                  <a:gd name="connsiteY4038" fmla="*/ 345575 h 509406"/>
                  <a:gd name="connsiteX4039" fmla="*/ 675039 w 2377881"/>
                  <a:gd name="connsiteY4039" fmla="*/ 343670 h 509406"/>
                  <a:gd name="connsiteX4040" fmla="*/ 672277 w 2377881"/>
                  <a:gd name="connsiteY4040" fmla="*/ 349195 h 509406"/>
                  <a:gd name="connsiteX4041" fmla="*/ 670372 w 2377881"/>
                  <a:gd name="connsiteY4041" fmla="*/ 346623 h 509406"/>
                  <a:gd name="connsiteX4042" fmla="*/ 667800 w 2377881"/>
                  <a:gd name="connsiteY4042" fmla="*/ 345385 h 509406"/>
                  <a:gd name="connsiteX4043" fmla="*/ 666276 w 2377881"/>
                  <a:gd name="connsiteY4043" fmla="*/ 348242 h 509406"/>
                  <a:gd name="connsiteX4044" fmla="*/ 666371 w 2377881"/>
                  <a:gd name="connsiteY4044" fmla="*/ 349385 h 509406"/>
                  <a:gd name="connsiteX4045" fmla="*/ 662752 w 2377881"/>
                  <a:gd name="connsiteY4045" fmla="*/ 353005 h 509406"/>
                  <a:gd name="connsiteX4046" fmla="*/ 652846 w 2377881"/>
                  <a:gd name="connsiteY4046" fmla="*/ 348052 h 509406"/>
                  <a:gd name="connsiteX4047" fmla="*/ 644750 w 2377881"/>
                  <a:gd name="connsiteY4047" fmla="*/ 349671 h 509406"/>
                  <a:gd name="connsiteX4048" fmla="*/ 636939 w 2377881"/>
                  <a:gd name="connsiteY4048" fmla="*/ 348433 h 509406"/>
                  <a:gd name="connsiteX4049" fmla="*/ 631795 w 2377881"/>
                  <a:gd name="connsiteY4049" fmla="*/ 348337 h 509406"/>
                  <a:gd name="connsiteX4050" fmla="*/ 629128 w 2377881"/>
                  <a:gd name="connsiteY4050" fmla="*/ 346813 h 509406"/>
                  <a:gd name="connsiteX4051" fmla="*/ 625700 w 2377881"/>
                  <a:gd name="connsiteY4051" fmla="*/ 345575 h 509406"/>
                  <a:gd name="connsiteX4052" fmla="*/ 618460 w 2377881"/>
                  <a:gd name="connsiteY4052" fmla="*/ 346242 h 509406"/>
                  <a:gd name="connsiteX4053" fmla="*/ 613126 w 2377881"/>
                  <a:gd name="connsiteY4053" fmla="*/ 344527 h 509406"/>
                  <a:gd name="connsiteX4054" fmla="*/ 610174 w 2377881"/>
                  <a:gd name="connsiteY4054" fmla="*/ 347956 h 509406"/>
                  <a:gd name="connsiteX4055" fmla="*/ 603125 w 2377881"/>
                  <a:gd name="connsiteY4055" fmla="*/ 347385 h 509406"/>
                  <a:gd name="connsiteX4056" fmla="*/ 585218 w 2377881"/>
                  <a:gd name="connsiteY4056" fmla="*/ 349671 h 509406"/>
                  <a:gd name="connsiteX4057" fmla="*/ 577027 w 2377881"/>
                  <a:gd name="connsiteY4057" fmla="*/ 350623 h 509406"/>
                  <a:gd name="connsiteX4058" fmla="*/ 564263 w 2377881"/>
                  <a:gd name="connsiteY4058" fmla="*/ 347290 h 509406"/>
                  <a:gd name="connsiteX4059" fmla="*/ 560834 w 2377881"/>
                  <a:gd name="connsiteY4059" fmla="*/ 346432 h 509406"/>
                  <a:gd name="connsiteX4060" fmla="*/ 551690 w 2377881"/>
                  <a:gd name="connsiteY4060" fmla="*/ 353576 h 509406"/>
                  <a:gd name="connsiteX4061" fmla="*/ 542737 w 2377881"/>
                  <a:gd name="connsiteY4061" fmla="*/ 355100 h 509406"/>
                  <a:gd name="connsiteX4062" fmla="*/ 537974 w 2377881"/>
                  <a:gd name="connsiteY4062" fmla="*/ 354910 h 509406"/>
                  <a:gd name="connsiteX4063" fmla="*/ 533307 w 2377881"/>
                  <a:gd name="connsiteY4063" fmla="*/ 358910 h 509406"/>
                  <a:gd name="connsiteX4064" fmla="*/ 526544 w 2377881"/>
                  <a:gd name="connsiteY4064" fmla="*/ 355005 h 509406"/>
                  <a:gd name="connsiteX4065" fmla="*/ 520543 w 2377881"/>
                  <a:gd name="connsiteY4065" fmla="*/ 355195 h 509406"/>
                  <a:gd name="connsiteX4066" fmla="*/ 514257 w 2377881"/>
                  <a:gd name="connsiteY4066" fmla="*/ 356624 h 509406"/>
                  <a:gd name="connsiteX4067" fmla="*/ 505113 w 2377881"/>
                  <a:gd name="connsiteY4067" fmla="*/ 355481 h 509406"/>
                  <a:gd name="connsiteX4068" fmla="*/ 505494 w 2377881"/>
                  <a:gd name="connsiteY4068" fmla="*/ 360053 h 509406"/>
                  <a:gd name="connsiteX4069" fmla="*/ 505780 w 2377881"/>
                  <a:gd name="connsiteY4069" fmla="*/ 363387 h 509406"/>
                  <a:gd name="connsiteX4070" fmla="*/ 500541 w 2377881"/>
                  <a:gd name="connsiteY4070" fmla="*/ 365578 h 509406"/>
                  <a:gd name="connsiteX4071" fmla="*/ 497112 w 2377881"/>
                  <a:gd name="connsiteY4071" fmla="*/ 368340 h 509406"/>
                  <a:gd name="connsiteX4072" fmla="*/ 491778 w 2377881"/>
                  <a:gd name="connsiteY4072" fmla="*/ 365387 h 509406"/>
                  <a:gd name="connsiteX4073" fmla="*/ 492731 w 2377881"/>
                  <a:gd name="connsiteY4073" fmla="*/ 363196 h 509406"/>
                  <a:gd name="connsiteX4074" fmla="*/ 491778 w 2377881"/>
                  <a:gd name="connsiteY4074" fmla="*/ 359577 h 509406"/>
                  <a:gd name="connsiteX4075" fmla="*/ 482158 w 2377881"/>
                  <a:gd name="connsiteY4075" fmla="*/ 363292 h 509406"/>
                  <a:gd name="connsiteX4076" fmla="*/ 486634 w 2377881"/>
                  <a:gd name="connsiteY4076" fmla="*/ 370721 h 509406"/>
                  <a:gd name="connsiteX4077" fmla="*/ 485301 w 2377881"/>
                  <a:gd name="connsiteY4077" fmla="*/ 371578 h 509406"/>
                  <a:gd name="connsiteX4078" fmla="*/ 477659 w 2377881"/>
                  <a:gd name="connsiteY4078" fmla="*/ 372641 h 509406"/>
                  <a:gd name="connsiteX4079" fmla="*/ 478062 w 2377881"/>
                  <a:gd name="connsiteY4079" fmla="*/ 366435 h 509406"/>
                  <a:gd name="connsiteX4080" fmla="*/ 464441 w 2377881"/>
                  <a:gd name="connsiteY4080" fmla="*/ 359958 h 509406"/>
                  <a:gd name="connsiteX4081" fmla="*/ 464727 w 2377881"/>
                  <a:gd name="connsiteY4081" fmla="*/ 355195 h 509406"/>
                  <a:gd name="connsiteX4082" fmla="*/ 464822 w 2377881"/>
                  <a:gd name="connsiteY4082" fmla="*/ 354433 h 509406"/>
                  <a:gd name="connsiteX4083" fmla="*/ 463679 w 2377881"/>
                  <a:gd name="connsiteY4083" fmla="*/ 353195 h 509406"/>
                  <a:gd name="connsiteX4084" fmla="*/ 459393 w 2377881"/>
                  <a:gd name="connsiteY4084" fmla="*/ 358529 h 509406"/>
                  <a:gd name="connsiteX4085" fmla="*/ 453107 w 2377881"/>
                  <a:gd name="connsiteY4085" fmla="*/ 362625 h 509406"/>
                  <a:gd name="connsiteX4086" fmla="*/ 448153 w 2377881"/>
                  <a:gd name="connsiteY4086" fmla="*/ 363006 h 509406"/>
                  <a:gd name="connsiteX4087" fmla="*/ 433675 w 2377881"/>
                  <a:gd name="connsiteY4087" fmla="*/ 363196 h 509406"/>
                  <a:gd name="connsiteX4088" fmla="*/ 430532 w 2377881"/>
                  <a:gd name="connsiteY4088" fmla="*/ 361482 h 509406"/>
                  <a:gd name="connsiteX4089" fmla="*/ 418054 w 2377881"/>
                  <a:gd name="connsiteY4089" fmla="*/ 365197 h 509406"/>
                  <a:gd name="connsiteX4090" fmla="*/ 415197 w 2377881"/>
                  <a:gd name="connsiteY4090" fmla="*/ 362530 h 509406"/>
                  <a:gd name="connsiteX4091" fmla="*/ 412625 w 2377881"/>
                  <a:gd name="connsiteY4091" fmla="*/ 362053 h 509406"/>
                  <a:gd name="connsiteX4092" fmla="*/ 408625 w 2377881"/>
                  <a:gd name="connsiteY4092" fmla="*/ 364435 h 509406"/>
                  <a:gd name="connsiteX4093" fmla="*/ 394528 w 2377881"/>
                  <a:gd name="connsiteY4093" fmla="*/ 366911 h 509406"/>
                  <a:gd name="connsiteX4094" fmla="*/ 392051 w 2377881"/>
                  <a:gd name="connsiteY4094" fmla="*/ 366625 h 509406"/>
                  <a:gd name="connsiteX4095" fmla="*/ 389384 w 2377881"/>
                  <a:gd name="connsiteY4095" fmla="*/ 366244 h 509406"/>
                  <a:gd name="connsiteX4096" fmla="*/ 374335 w 2377881"/>
                  <a:gd name="connsiteY4096" fmla="*/ 368911 h 509406"/>
                  <a:gd name="connsiteX4097" fmla="*/ 373573 w 2377881"/>
                  <a:gd name="connsiteY4097" fmla="*/ 368816 h 509406"/>
                  <a:gd name="connsiteX4098" fmla="*/ 369286 w 2377881"/>
                  <a:gd name="connsiteY4098" fmla="*/ 369197 h 509406"/>
                  <a:gd name="connsiteX4099" fmla="*/ 363286 w 2377881"/>
                  <a:gd name="connsiteY4099" fmla="*/ 370626 h 509406"/>
                  <a:gd name="connsiteX4100" fmla="*/ 355380 w 2377881"/>
                  <a:gd name="connsiteY4100" fmla="*/ 364435 h 509406"/>
                  <a:gd name="connsiteX4101" fmla="*/ 352903 w 2377881"/>
                  <a:gd name="connsiteY4101" fmla="*/ 366911 h 509406"/>
                  <a:gd name="connsiteX4102" fmla="*/ 350332 w 2377881"/>
                  <a:gd name="connsiteY4102" fmla="*/ 369578 h 509406"/>
                  <a:gd name="connsiteX4103" fmla="*/ 345760 w 2377881"/>
                  <a:gd name="connsiteY4103" fmla="*/ 365387 h 509406"/>
                  <a:gd name="connsiteX4104" fmla="*/ 344902 w 2377881"/>
                  <a:gd name="connsiteY4104" fmla="*/ 365482 h 509406"/>
                  <a:gd name="connsiteX4105" fmla="*/ 342712 w 2377881"/>
                  <a:gd name="connsiteY4105" fmla="*/ 367197 h 509406"/>
                  <a:gd name="connsiteX4106" fmla="*/ 343474 w 2377881"/>
                  <a:gd name="connsiteY4106" fmla="*/ 373483 h 509406"/>
                  <a:gd name="connsiteX4107" fmla="*/ 334330 w 2377881"/>
                  <a:gd name="connsiteY4107" fmla="*/ 371102 h 509406"/>
                  <a:gd name="connsiteX4108" fmla="*/ 336520 w 2377881"/>
                  <a:gd name="connsiteY4108" fmla="*/ 365387 h 509406"/>
                  <a:gd name="connsiteX4109" fmla="*/ 336044 w 2377881"/>
                  <a:gd name="connsiteY4109" fmla="*/ 365387 h 509406"/>
                  <a:gd name="connsiteX4110" fmla="*/ 328519 w 2377881"/>
                  <a:gd name="connsiteY4110" fmla="*/ 365673 h 509406"/>
                  <a:gd name="connsiteX4111" fmla="*/ 324138 w 2377881"/>
                  <a:gd name="connsiteY4111" fmla="*/ 372055 h 509406"/>
                  <a:gd name="connsiteX4112" fmla="*/ 316994 w 2377881"/>
                  <a:gd name="connsiteY4112" fmla="*/ 368435 h 509406"/>
                  <a:gd name="connsiteX4113" fmla="*/ 310708 w 2377881"/>
                  <a:gd name="connsiteY4113" fmla="*/ 373960 h 509406"/>
                  <a:gd name="connsiteX4114" fmla="*/ 310327 w 2377881"/>
                  <a:gd name="connsiteY4114" fmla="*/ 373579 h 509406"/>
                  <a:gd name="connsiteX4115" fmla="*/ 309374 w 2377881"/>
                  <a:gd name="connsiteY4115" fmla="*/ 372626 h 509406"/>
                  <a:gd name="connsiteX4116" fmla="*/ 306612 w 2377881"/>
                  <a:gd name="connsiteY4116" fmla="*/ 371007 h 509406"/>
                  <a:gd name="connsiteX4117" fmla="*/ 305659 w 2377881"/>
                  <a:gd name="connsiteY4117" fmla="*/ 371197 h 509406"/>
                  <a:gd name="connsiteX4118" fmla="*/ 300707 w 2377881"/>
                  <a:gd name="connsiteY4118" fmla="*/ 371578 h 509406"/>
                  <a:gd name="connsiteX4119" fmla="*/ 296420 w 2377881"/>
                  <a:gd name="connsiteY4119" fmla="*/ 371483 h 509406"/>
                  <a:gd name="connsiteX4120" fmla="*/ 286133 w 2377881"/>
                  <a:gd name="connsiteY4120" fmla="*/ 372055 h 509406"/>
                  <a:gd name="connsiteX4121" fmla="*/ 283752 w 2377881"/>
                  <a:gd name="connsiteY4121" fmla="*/ 372531 h 509406"/>
                  <a:gd name="connsiteX4122" fmla="*/ 275846 w 2377881"/>
                  <a:gd name="connsiteY4122" fmla="*/ 371674 h 509406"/>
                  <a:gd name="connsiteX4123" fmla="*/ 273084 w 2377881"/>
                  <a:gd name="connsiteY4123" fmla="*/ 376150 h 509406"/>
                  <a:gd name="connsiteX4124" fmla="*/ 272703 w 2377881"/>
                  <a:gd name="connsiteY4124" fmla="*/ 375960 h 509406"/>
                  <a:gd name="connsiteX4125" fmla="*/ 266512 w 2377881"/>
                  <a:gd name="connsiteY4125" fmla="*/ 371674 h 509406"/>
                  <a:gd name="connsiteX4126" fmla="*/ 250986 w 2377881"/>
                  <a:gd name="connsiteY4126" fmla="*/ 375865 h 509406"/>
                  <a:gd name="connsiteX4127" fmla="*/ 249271 w 2377881"/>
                  <a:gd name="connsiteY4127" fmla="*/ 374722 h 509406"/>
                  <a:gd name="connsiteX4128" fmla="*/ 244700 w 2377881"/>
                  <a:gd name="connsiteY4128" fmla="*/ 376817 h 509406"/>
                  <a:gd name="connsiteX4129" fmla="*/ 244604 w 2377881"/>
                  <a:gd name="connsiteY4129" fmla="*/ 378817 h 509406"/>
                  <a:gd name="connsiteX4130" fmla="*/ 241747 w 2377881"/>
                  <a:gd name="connsiteY4130" fmla="*/ 380151 h 509406"/>
                  <a:gd name="connsiteX4131" fmla="*/ 241175 w 2377881"/>
                  <a:gd name="connsiteY4131" fmla="*/ 380246 h 509406"/>
                  <a:gd name="connsiteX4132" fmla="*/ 236984 w 2377881"/>
                  <a:gd name="connsiteY4132" fmla="*/ 375579 h 509406"/>
                  <a:gd name="connsiteX4133" fmla="*/ 226507 w 2377881"/>
                  <a:gd name="connsiteY4133" fmla="*/ 370626 h 509406"/>
                  <a:gd name="connsiteX4134" fmla="*/ 219839 w 2377881"/>
                  <a:gd name="connsiteY4134" fmla="*/ 375293 h 509406"/>
                  <a:gd name="connsiteX4135" fmla="*/ 213839 w 2377881"/>
                  <a:gd name="connsiteY4135" fmla="*/ 381389 h 509406"/>
                  <a:gd name="connsiteX4136" fmla="*/ 213839 w 2377881"/>
                  <a:gd name="connsiteY4136" fmla="*/ 381199 h 509406"/>
                  <a:gd name="connsiteX4137" fmla="*/ 210409 w 2377881"/>
                  <a:gd name="connsiteY4137" fmla="*/ 378341 h 509406"/>
                  <a:gd name="connsiteX4138" fmla="*/ 208600 w 2377881"/>
                  <a:gd name="connsiteY4138" fmla="*/ 382627 h 509406"/>
                  <a:gd name="connsiteX4139" fmla="*/ 208314 w 2377881"/>
                  <a:gd name="connsiteY4139" fmla="*/ 383199 h 509406"/>
                  <a:gd name="connsiteX4140" fmla="*/ 208124 w 2377881"/>
                  <a:gd name="connsiteY4140" fmla="*/ 380246 h 509406"/>
                  <a:gd name="connsiteX4141" fmla="*/ 209266 w 2377881"/>
                  <a:gd name="connsiteY4141" fmla="*/ 369578 h 509406"/>
                  <a:gd name="connsiteX4142" fmla="*/ 211838 w 2377881"/>
                  <a:gd name="connsiteY4142" fmla="*/ 367673 h 509406"/>
                  <a:gd name="connsiteX4143" fmla="*/ 212886 w 2377881"/>
                  <a:gd name="connsiteY4143" fmla="*/ 366911 h 509406"/>
                  <a:gd name="connsiteX4144" fmla="*/ 207171 w 2377881"/>
                  <a:gd name="connsiteY4144" fmla="*/ 364435 h 509406"/>
                  <a:gd name="connsiteX4145" fmla="*/ 205171 w 2377881"/>
                  <a:gd name="connsiteY4145" fmla="*/ 365768 h 509406"/>
                  <a:gd name="connsiteX4146" fmla="*/ 196693 w 2377881"/>
                  <a:gd name="connsiteY4146" fmla="*/ 365768 h 509406"/>
                  <a:gd name="connsiteX4147" fmla="*/ 191074 w 2377881"/>
                  <a:gd name="connsiteY4147" fmla="*/ 366625 h 509406"/>
                  <a:gd name="connsiteX4148" fmla="*/ 191455 w 2377881"/>
                  <a:gd name="connsiteY4148" fmla="*/ 371293 h 509406"/>
                  <a:gd name="connsiteX4149" fmla="*/ 192407 w 2377881"/>
                  <a:gd name="connsiteY4149" fmla="*/ 372721 h 509406"/>
                  <a:gd name="connsiteX4150" fmla="*/ 193455 w 2377881"/>
                  <a:gd name="connsiteY4150" fmla="*/ 377103 h 509406"/>
                  <a:gd name="connsiteX4151" fmla="*/ 183454 w 2377881"/>
                  <a:gd name="connsiteY4151" fmla="*/ 381008 h 509406"/>
                  <a:gd name="connsiteX4152" fmla="*/ 187168 w 2377881"/>
                  <a:gd name="connsiteY4152" fmla="*/ 377865 h 509406"/>
                  <a:gd name="connsiteX4153" fmla="*/ 190693 w 2377881"/>
                  <a:gd name="connsiteY4153" fmla="*/ 374817 h 509406"/>
                  <a:gd name="connsiteX4154" fmla="*/ 183263 w 2377881"/>
                  <a:gd name="connsiteY4154" fmla="*/ 375484 h 509406"/>
                  <a:gd name="connsiteX4155" fmla="*/ 182025 w 2377881"/>
                  <a:gd name="connsiteY4155" fmla="*/ 378627 h 509406"/>
                  <a:gd name="connsiteX4156" fmla="*/ 173738 w 2377881"/>
                  <a:gd name="connsiteY4156" fmla="*/ 377579 h 509406"/>
                  <a:gd name="connsiteX4157" fmla="*/ 165737 w 2377881"/>
                  <a:gd name="connsiteY4157" fmla="*/ 374722 h 509406"/>
                  <a:gd name="connsiteX4158" fmla="*/ 161832 w 2377881"/>
                  <a:gd name="connsiteY4158" fmla="*/ 376436 h 509406"/>
                  <a:gd name="connsiteX4159" fmla="*/ 155069 w 2377881"/>
                  <a:gd name="connsiteY4159" fmla="*/ 377484 h 509406"/>
                  <a:gd name="connsiteX4160" fmla="*/ 146401 w 2377881"/>
                  <a:gd name="connsiteY4160" fmla="*/ 384342 h 509406"/>
                  <a:gd name="connsiteX4161" fmla="*/ 142306 w 2377881"/>
                  <a:gd name="connsiteY4161" fmla="*/ 384723 h 509406"/>
                  <a:gd name="connsiteX4162" fmla="*/ 134305 w 2377881"/>
                  <a:gd name="connsiteY4162" fmla="*/ 386723 h 509406"/>
                  <a:gd name="connsiteX4163" fmla="*/ 130209 w 2377881"/>
                  <a:gd name="connsiteY4163" fmla="*/ 382723 h 509406"/>
                  <a:gd name="connsiteX4164" fmla="*/ 126494 w 2377881"/>
                  <a:gd name="connsiteY4164" fmla="*/ 382342 h 509406"/>
                  <a:gd name="connsiteX4165" fmla="*/ 121160 w 2377881"/>
                  <a:gd name="connsiteY4165" fmla="*/ 384437 h 509406"/>
                  <a:gd name="connsiteX4166" fmla="*/ 123637 w 2377881"/>
                  <a:gd name="connsiteY4166" fmla="*/ 390438 h 509406"/>
                  <a:gd name="connsiteX4167" fmla="*/ 120303 w 2377881"/>
                  <a:gd name="connsiteY4167" fmla="*/ 388914 h 509406"/>
                  <a:gd name="connsiteX4168" fmla="*/ 112874 w 2377881"/>
                  <a:gd name="connsiteY4168" fmla="*/ 389771 h 509406"/>
                  <a:gd name="connsiteX4169" fmla="*/ 106111 w 2377881"/>
                  <a:gd name="connsiteY4169" fmla="*/ 388152 h 509406"/>
                  <a:gd name="connsiteX4170" fmla="*/ 98776 w 2377881"/>
                  <a:gd name="connsiteY4170" fmla="*/ 384818 h 509406"/>
                  <a:gd name="connsiteX4171" fmla="*/ 97062 w 2377881"/>
                  <a:gd name="connsiteY4171" fmla="*/ 384342 h 509406"/>
                  <a:gd name="connsiteX4172" fmla="*/ 93538 w 2377881"/>
                  <a:gd name="connsiteY4172" fmla="*/ 387676 h 509406"/>
                  <a:gd name="connsiteX4173" fmla="*/ 96491 w 2377881"/>
                  <a:gd name="connsiteY4173" fmla="*/ 393295 h 509406"/>
                  <a:gd name="connsiteX4174" fmla="*/ 92014 w 2377881"/>
                  <a:gd name="connsiteY4174" fmla="*/ 394153 h 509406"/>
                  <a:gd name="connsiteX4175" fmla="*/ 88108 w 2377881"/>
                  <a:gd name="connsiteY4175" fmla="*/ 392057 h 509406"/>
                  <a:gd name="connsiteX4176" fmla="*/ 82203 w 2377881"/>
                  <a:gd name="connsiteY4176" fmla="*/ 390724 h 509406"/>
                  <a:gd name="connsiteX4177" fmla="*/ 77536 w 2377881"/>
                  <a:gd name="connsiteY4177" fmla="*/ 390819 h 509406"/>
                  <a:gd name="connsiteX4178" fmla="*/ 74678 w 2377881"/>
                  <a:gd name="connsiteY4178" fmla="*/ 390914 h 509406"/>
                  <a:gd name="connsiteX4179" fmla="*/ 65915 w 2377881"/>
                  <a:gd name="connsiteY4179" fmla="*/ 393295 h 509406"/>
                  <a:gd name="connsiteX4180" fmla="*/ 65534 w 2377881"/>
                  <a:gd name="connsiteY4180" fmla="*/ 392914 h 509406"/>
                  <a:gd name="connsiteX4181" fmla="*/ 60010 w 2377881"/>
                  <a:gd name="connsiteY4181" fmla="*/ 393772 h 509406"/>
                  <a:gd name="connsiteX4182" fmla="*/ 53628 w 2377881"/>
                  <a:gd name="connsiteY4182" fmla="*/ 394057 h 509406"/>
                  <a:gd name="connsiteX4183" fmla="*/ 52866 w 2377881"/>
                  <a:gd name="connsiteY4183" fmla="*/ 393486 h 509406"/>
                  <a:gd name="connsiteX4184" fmla="*/ 49818 w 2377881"/>
                  <a:gd name="connsiteY4184" fmla="*/ 395486 h 509406"/>
                  <a:gd name="connsiteX4185" fmla="*/ 45246 w 2377881"/>
                  <a:gd name="connsiteY4185" fmla="*/ 401296 h 509406"/>
                  <a:gd name="connsiteX4186" fmla="*/ 44008 w 2377881"/>
                  <a:gd name="connsiteY4186" fmla="*/ 397486 h 509406"/>
                  <a:gd name="connsiteX4187" fmla="*/ 43150 w 2377881"/>
                  <a:gd name="connsiteY4187" fmla="*/ 394819 h 509406"/>
                  <a:gd name="connsiteX4188" fmla="*/ 32959 w 2377881"/>
                  <a:gd name="connsiteY4188" fmla="*/ 395486 h 509406"/>
                  <a:gd name="connsiteX4189" fmla="*/ 29816 w 2377881"/>
                  <a:gd name="connsiteY4189" fmla="*/ 395581 h 509406"/>
                  <a:gd name="connsiteX4190" fmla="*/ 21433 w 2377881"/>
                  <a:gd name="connsiteY4190" fmla="*/ 395296 h 509406"/>
                  <a:gd name="connsiteX4191" fmla="*/ 20957 w 2377881"/>
                  <a:gd name="connsiteY4191" fmla="*/ 395772 h 509406"/>
                  <a:gd name="connsiteX4192" fmla="*/ 16861 w 2377881"/>
                  <a:gd name="connsiteY4192" fmla="*/ 392629 h 509406"/>
                  <a:gd name="connsiteX4193" fmla="*/ 25434 w 2377881"/>
                  <a:gd name="connsiteY4193" fmla="*/ 388247 h 509406"/>
                  <a:gd name="connsiteX4194" fmla="*/ 27625 w 2377881"/>
                  <a:gd name="connsiteY4194" fmla="*/ 386342 h 509406"/>
                  <a:gd name="connsiteX4195" fmla="*/ 28006 w 2377881"/>
                  <a:gd name="connsiteY4195" fmla="*/ 381961 h 509406"/>
                  <a:gd name="connsiteX4196" fmla="*/ 34292 w 2377881"/>
                  <a:gd name="connsiteY4196" fmla="*/ 379103 h 509406"/>
                  <a:gd name="connsiteX4197" fmla="*/ 38769 w 2377881"/>
                  <a:gd name="connsiteY4197" fmla="*/ 378055 h 509406"/>
                  <a:gd name="connsiteX4198" fmla="*/ 43532 w 2377881"/>
                  <a:gd name="connsiteY4198" fmla="*/ 371388 h 509406"/>
                  <a:gd name="connsiteX4199" fmla="*/ 48199 w 2377881"/>
                  <a:gd name="connsiteY4199" fmla="*/ 369388 h 509406"/>
                  <a:gd name="connsiteX4200" fmla="*/ 39245 w 2377881"/>
                  <a:gd name="connsiteY4200" fmla="*/ 358434 h 509406"/>
                  <a:gd name="connsiteX4201" fmla="*/ 46389 w 2377881"/>
                  <a:gd name="connsiteY4201" fmla="*/ 356243 h 509406"/>
                  <a:gd name="connsiteX4202" fmla="*/ 53818 w 2377881"/>
                  <a:gd name="connsiteY4202" fmla="*/ 354243 h 509406"/>
                  <a:gd name="connsiteX4203" fmla="*/ 53628 w 2377881"/>
                  <a:gd name="connsiteY4203" fmla="*/ 356529 h 509406"/>
                  <a:gd name="connsiteX4204" fmla="*/ 53533 w 2377881"/>
                  <a:gd name="connsiteY4204" fmla="*/ 358339 h 509406"/>
                  <a:gd name="connsiteX4205" fmla="*/ 56390 w 2377881"/>
                  <a:gd name="connsiteY4205" fmla="*/ 364816 h 509406"/>
                  <a:gd name="connsiteX4206" fmla="*/ 58581 w 2377881"/>
                  <a:gd name="connsiteY4206" fmla="*/ 367006 h 509406"/>
                  <a:gd name="connsiteX4207" fmla="*/ 60772 w 2377881"/>
                  <a:gd name="connsiteY4207" fmla="*/ 369197 h 509406"/>
                  <a:gd name="connsiteX4208" fmla="*/ 66868 w 2377881"/>
                  <a:gd name="connsiteY4208" fmla="*/ 368911 h 509406"/>
                  <a:gd name="connsiteX4209" fmla="*/ 70964 w 2377881"/>
                  <a:gd name="connsiteY4209" fmla="*/ 363768 h 509406"/>
                  <a:gd name="connsiteX4210" fmla="*/ 71344 w 2377881"/>
                  <a:gd name="connsiteY4210" fmla="*/ 363482 h 509406"/>
                  <a:gd name="connsiteX4211" fmla="*/ 73535 w 2377881"/>
                  <a:gd name="connsiteY4211" fmla="*/ 361768 h 509406"/>
                  <a:gd name="connsiteX4212" fmla="*/ 71344 w 2377881"/>
                  <a:gd name="connsiteY4212" fmla="*/ 370340 h 509406"/>
                  <a:gd name="connsiteX4213" fmla="*/ 69630 w 2377881"/>
                  <a:gd name="connsiteY4213" fmla="*/ 373198 h 509406"/>
                  <a:gd name="connsiteX4214" fmla="*/ 65820 w 2377881"/>
                  <a:gd name="connsiteY4214" fmla="*/ 379484 h 509406"/>
                  <a:gd name="connsiteX4215" fmla="*/ 71154 w 2377881"/>
                  <a:gd name="connsiteY4215" fmla="*/ 382532 h 509406"/>
                  <a:gd name="connsiteX4216" fmla="*/ 79345 w 2377881"/>
                  <a:gd name="connsiteY4216" fmla="*/ 368721 h 509406"/>
                  <a:gd name="connsiteX4217" fmla="*/ 80203 w 2377881"/>
                  <a:gd name="connsiteY4217" fmla="*/ 365197 h 509406"/>
                  <a:gd name="connsiteX4218" fmla="*/ 82489 w 2377881"/>
                  <a:gd name="connsiteY4218" fmla="*/ 366244 h 509406"/>
                  <a:gd name="connsiteX4219" fmla="*/ 83060 w 2377881"/>
                  <a:gd name="connsiteY4219" fmla="*/ 369673 h 509406"/>
                  <a:gd name="connsiteX4220" fmla="*/ 90966 w 2377881"/>
                  <a:gd name="connsiteY4220" fmla="*/ 365673 h 509406"/>
                  <a:gd name="connsiteX4221" fmla="*/ 108492 w 2377881"/>
                  <a:gd name="connsiteY4221" fmla="*/ 363958 h 509406"/>
                  <a:gd name="connsiteX4222" fmla="*/ 113921 w 2377881"/>
                  <a:gd name="connsiteY4222" fmla="*/ 366054 h 509406"/>
                  <a:gd name="connsiteX4223" fmla="*/ 118493 w 2377881"/>
                  <a:gd name="connsiteY4223" fmla="*/ 364149 h 509406"/>
                  <a:gd name="connsiteX4224" fmla="*/ 118303 w 2377881"/>
                  <a:gd name="connsiteY4224" fmla="*/ 358624 h 509406"/>
                  <a:gd name="connsiteX4225" fmla="*/ 117350 w 2377881"/>
                  <a:gd name="connsiteY4225" fmla="*/ 358243 h 509406"/>
                  <a:gd name="connsiteX4226" fmla="*/ 117541 w 2377881"/>
                  <a:gd name="connsiteY4226" fmla="*/ 355481 h 509406"/>
                  <a:gd name="connsiteX4227" fmla="*/ 125827 w 2377881"/>
                  <a:gd name="connsiteY4227" fmla="*/ 357005 h 509406"/>
                  <a:gd name="connsiteX4228" fmla="*/ 138972 w 2377881"/>
                  <a:gd name="connsiteY4228" fmla="*/ 359577 h 509406"/>
                  <a:gd name="connsiteX4229" fmla="*/ 143830 w 2377881"/>
                  <a:gd name="connsiteY4229" fmla="*/ 359196 h 509406"/>
                  <a:gd name="connsiteX4230" fmla="*/ 143830 w 2377881"/>
                  <a:gd name="connsiteY4230" fmla="*/ 356708 h 509406"/>
                  <a:gd name="connsiteX4231" fmla="*/ 146306 w 2377881"/>
                  <a:gd name="connsiteY4231" fmla="*/ 358434 h 509406"/>
                  <a:gd name="connsiteX4232" fmla="*/ 147735 w 2377881"/>
                  <a:gd name="connsiteY4232" fmla="*/ 359386 h 509406"/>
                  <a:gd name="connsiteX4233" fmla="*/ 150021 w 2377881"/>
                  <a:gd name="connsiteY4233" fmla="*/ 360815 h 509406"/>
                  <a:gd name="connsiteX4234" fmla="*/ 165547 w 2377881"/>
                  <a:gd name="connsiteY4234" fmla="*/ 356338 h 509406"/>
                  <a:gd name="connsiteX4235" fmla="*/ 160308 w 2377881"/>
                  <a:gd name="connsiteY4235" fmla="*/ 350909 h 509406"/>
                  <a:gd name="connsiteX4236" fmla="*/ 161165 w 2377881"/>
                  <a:gd name="connsiteY4236" fmla="*/ 349576 h 509406"/>
                  <a:gd name="connsiteX4237" fmla="*/ 163642 w 2377881"/>
                  <a:gd name="connsiteY4237" fmla="*/ 349576 h 509406"/>
                  <a:gd name="connsiteX4238" fmla="*/ 170690 w 2377881"/>
                  <a:gd name="connsiteY4238" fmla="*/ 353862 h 509406"/>
                  <a:gd name="connsiteX4239" fmla="*/ 173548 w 2377881"/>
                  <a:gd name="connsiteY4239" fmla="*/ 346718 h 509406"/>
                  <a:gd name="connsiteX4240" fmla="*/ 175453 w 2377881"/>
                  <a:gd name="connsiteY4240" fmla="*/ 348909 h 509406"/>
                  <a:gd name="connsiteX4241" fmla="*/ 176119 w 2377881"/>
                  <a:gd name="connsiteY4241" fmla="*/ 349099 h 509406"/>
                  <a:gd name="connsiteX4242" fmla="*/ 181739 w 2377881"/>
                  <a:gd name="connsiteY4242" fmla="*/ 350433 h 509406"/>
                  <a:gd name="connsiteX4243" fmla="*/ 185264 w 2377881"/>
                  <a:gd name="connsiteY4243" fmla="*/ 358624 h 509406"/>
                  <a:gd name="connsiteX4244" fmla="*/ 188026 w 2377881"/>
                  <a:gd name="connsiteY4244" fmla="*/ 358243 h 509406"/>
                  <a:gd name="connsiteX4245" fmla="*/ 192217 w 2377881"/>
                  <a:gd name="connsiteY4245" fmla="*/ 357100 h 509406"/>
                  <a:gd name="connsiteX4246" fmla="*/ 198313 w 2377881"/>
                  <a:gd name="connsiteY4246" fmla="*/ 356624 h 509406"/>
                  <a:gd name="connsiteX4247" fmla="*/ 200789 w 2377881"/>
                  <a:gd name="connsiteY4247" fmla="*/ 355957 h 509406"/>
                  <a:gd name="connsiteX4248" fmla="*/ 208790 w 2377881"/>
                  <a:gd name="connsiteY4248" fmla="*/ 353767 h 509406"/>
                  <a:gd name="connsiteX4249" fmla="*/ 211838 w 2377881"/>
                  <a:gd name="connsiteY4249" fmla="*/ 342241 h 509406"/>
                  <a:gd name="connsiteX4250" fmla="*/ 215934 w 2377881"/>
                  <a:gd name="connsiteY4250" fmla="*/ 342527 h 509406"/>
                  <a:gd name="connsiteX4251" fmla="*/ 216886 w 2377881"/>
                  <a:gd name="connsiteY4251" fmla="*/ 351576 h 509406"/>
                  <a:gd name="connsiteX4252" fmla="*/ 230317 w 2377881"/>
                  <a:gd name="connsiteY4252" fmla="*/ 348909 h 509406"/>
                  <a:gd name="connsiteX4253" fmla="*/ 234222 w 2377881"/>
                  <a:gd name="connsiteY4253" fmla="*/ 346623 h 509406"/>
                  <a:gd name="connsiteX4254" fmla="*/ 234412 w 2377881"/>
                  <a:gd name="connsiteY4254" fmla="*/ 344718 h 509406"/>
                  <a:gd name="connsiteX4255" fmla="*/ 232889 w 2377881"/>
                  <a:gd name="connsiteY4255" fmla="*/ 343670 h 509406"/>
                  <a:gd name="connsiteX4256" fmla="*/ 226983 w 2377881"/>
                  <a:gd name="connsiteY4256" fmla="*/ 343670 h 509406"/>
                  <a:gd name="connsiteX4257" fmla="*/ 232222 w 2377881"/>
                  <a:gd name="connsiteY4257" fmla="*/ 340241 h 509406"/>
                  <a:gd name="connsiteX4258" fmla="*/ 240604 w 2377881"/>
                  <a:gd name="connsiteY4258" fmla="*/ 345670 h 509406"/>
                  <a:gd name="connsiteX4259" fmla="*/ 245461 w 2377881"/>
                  <a:gd name="connsiteY4259" fmla="*/ 352433 h 509406"/>
                  <a:gd name="connsiteX4260" fmla="*/ 261749 w 2377881"/>
                  <a:gd name="connsiteY4260" fmla="*/ 348337 h 509406"/>
                  <a:gd name="connsiteX4261" fmla="*/ 261178 w 2377881"/>
                  <a:gd name="connsiteY4261" fmla="*/ 347194 h 509406"/>
                  <a:gd name="connsiteX4262" fmla="*/ 260225 w 2377881"/>
                  <a:gd name="connsiteY4262" fmla="*/ 345385 h 509406"/>
                  <a:gd name="connsiteX4263" fmla="*/ 270798 w 2377881"/>
                  <a:gd name="connsiteY4263" fmla="*/ 339479 h 509406"/>
                  <a:gd name="connsiteX4264" fmla="*/ 286514 w 2377881"/>
                  <a:gd name="connsiteY4264" fmla="*/ 338241 h 509406"/>
                  <a:gd name="connsiteX4265" fmla="*/ 291277 w 2377881"/>
                  <a:gd name="connsiteY4265" fmla="*/ 331859 h 509406"/>
                  <a:gd name="connsiteX4266" fmla="*/ 297658 w 2377881"/>
                  <a:gd name="connsiteY4266" fmla="*/ 330907 h 509406"/>
                  <a:gd name="connsiteX4267" fmla="*/ 299373 w 2377881"/>
                  <a:gd name="connsiteY4267" fmla="*/ 329287 h 509406"/>
                  <a:gd name="connsiteX4268" fmla="*/ 302611 w 2377881"/>
                  <a:gd name="connsiteY4268" fmla="*/ 328621 h 509406"/>
                  <a:gd name="connsiteX4269" fmla="*/ 318423 w 2377881"/>
                  <a:gd name="connsiteY4269" fmla="*/ 332621 h 509406"/>
                  <a:gd name="connsiteX4270" fmla="*/ 321757 w 2377881"/>
                  <a:gd name="connsiteY4270" fmla="*/ 331764 h 509406"/>
                  <a:gd name="connsiteX4271" fmla="*/ 321947 w 2377881"/>
                  <a:gd name="connsiteY4271" fmla="*/ 329859 h 509406"/>
                  <a:gd name="connsiteX4272" fmla="*/ 321757 w 2377881"/>
                  <a:gd name="connsiteY4272" fmla="*/ 329478 h 509406"/>
                  <a:gd name="connsiteX4273" fmla="*/ 314041 w 2377881"/>
                  <a:gd name="connsiteY4273" fmla="*/ 328525 h 509406"/>
                  <a:gd name="connsiteX4274" fmla="*/ 310803 w 2377881"/>
                  <a:gd name="connsiteY4274" fmla="*/ 328430 h 509406"/>
                  <a:gd name="connsiteX4275" fmla="*/ 304135 w 2377881"/>
                  <a:gd name="connsiteY4275" fmla="*/ 326525 h 509406"/>
                  <a:gd name="connsiteX4276" fmla="*/ 300897 w 2377881"/>
                  <a:gd name="connsiteY4276" fmla="*/ 326335 h 509406"/>
                  <a:gd name="connsiteX4277" fmla="*/ 295468 w 2377881"/>
                  <a:gd name="connsiteY4277" fmla="*/ 320239 h 509406"/>
                  <a:gd name="connsiteX4278" fmla="*/ 284800 w 2377881"/>
                  <a:gd name="connsiteY4278" fmla="*/ 321763 h 509406"/>
                  <a:gd name="connsiteX4279" fmla="*/ 280704 w 2377881"/>
                  <a:gd name="connsiteY4279" fmla="*/ 318143 h 509406"/>
                  <a:gd name="connsiteX4280" fmla="*/ 280133 w 2377881"/>
                  <a:gd name="connsiteY4280" fmla="*/ 309285 h 509406"/>
                  <a:gd name="connsiteX4281" fmla="*/ 279751 w 2377881"/>
                  <a:gd name="connsiteY4281" fmla="*/ 309571 h 509406"/>
                  <a:gd name="connsiteX4282" fmla="*/ 272798 w 2377881"/>
                  <a:gd name="connsiteY4282" fmla="*/ 315476 h 509406"/>
                  <a:gd name="connsiteX4283" fmla="*/ 268131 w 2377881"/>
                  <a:gd name="connsiteY4283" fmla="*/ 315857 h 509406"/>
                  <a:gd name="connsiteX4284" fmla="*/ 259558 w 2377881"/>
                  <a:gd name="connsiteY4284" fmla="*/ 323001 h 509406"/>
                  <a:gd name="connsiteX4285" fmla="*/ 254701 w 2377881"/>
                  <a:gd name="connsiteY4285" fmla="*/ 318905 h 509406"/>
                  <a:gd name="connsiteX4286" fmla="*/ 252986 w 2377881"/>
                  <a:gd name="connsiteY4286" fmla="*/ 317476 h 509406"/>
                  <a:gd name="connsiteX4287" fmla="*/ 246414 w 2377881"/>
                  <a:gd name="connsiteY4287" fmla="*/ 314143 h 509406"/>
                  <a:gd name="connsiteX4288" fmla="*/ 245081 w 2377881"/>
                  <a:gd name="connsiteY4288" fmla="*/ 314524 h 509406"/>
                  <a:gd name="connsiteX4289" fmla="*/ 239080 w 2377881"/>
                  <a:gd name="connsiteY4289" fmla="*/ 316143 h 509406"/>
                  <a:gd name="connsiteX4290" fmla="*/ 234698 w 2377881"/>
                  <a:gd name="connsiteY4290" fmla="*/ 311095 h 509406"/>
                  <a:gd name="connsiteX4291" fmla="*/ 230221 w 2377881"/>
                  <a:gd name="connsiteY4291" fmla="*/ 314333 h 509406"/>
                  <a:gd name="connsiteX4292" fmla="*/ 227935 w 2377881"/>
                  <a:gd name="connsiteY4292" fmla="*/ 315571 h 509406"/>
                  <a:gd name="connsiteX4293" fmla="*/ 220125 w 2377881"/>
                  <a:gd name="connsiteY4293" fmla="*/ 317857 h 509406"/>
                  <a:gd name="connsiteX4294" fmla="*/ 217744 w 2377881"/>
                  <a:gd name="connsiteY4294" fmla="*/ 317953 h 509406"/>
                  <a:gd name="connsiteX4295" fmla="*/ 210505 w 2377881"/>
                  <a:gd name="connsiteY4295" fmla="*/ 314428 h 509406"/>
                  <a:gd name="connsiteX4296" fmla="*/ 204790 w 2377881"/>
                  <a:gd name="connsiteY4296" fmla="*/ 314333 h 509406"/>
                  <a:gd name="connsiteX4297" fmla="*/ 203361 w 2377881"/>
                  <a:gd name="connsiteY4297" fmla="*/ 312809 h 509406"/>
                  <a:gd name="connsiteX4298" fmla="*/ 186311 w 2377881"/>
                  <a:gd name="connsiteY4298" fmla="*/ 309952 h 509406"/>
                  <a:gd name="connsiteX4299" fmla="*/ 181834 w 2377881"/>
                  <a:gd name="connsiteY4299" fmla="*/ 306332 h 509406"/>
                  <a:gd name="connsiteX4300" fmla="*/ 179834 w 2377881"/>
                  <a:gd name="connsiteY4300" fmla="*/ 304713 h 509406"/>
                  <a:gd name="connsiteX4301" fmla="*/ 171833 w 2377881"/>
                  <a:gd name="connsiteY4301" fmla="*/ 308523 h 509406"/>
                  <a:gd name="connsiteX4302" fmla="*/ 160784 w 2377881"/>
                  <a:gd name="connsiteY4302" fmla="*/ 315381 h 509406"/>
                  <a:gd name="connsiteX4303" fmla="*/ 155069 w 2377881"/>
                  <a:gd name="connsiteY4303" fmla="*/ 316048 h 509406"/>
                  <a:gd name="connsiteX4304" fmla="*/ 149735 w 2377881"/>
                  <a:gd name="connsiteY4304" fmla="*/ 311761 h 509406"/>
                  <a:gd name="connsiteX4305" fmla="*/ 141544 w 2377881"/>
                  <a:gd name="connsiteY4305" fmla="*/ 310428 h 509406"/>
                  <a:gd name="connsiteX4306" fmla="*/ 140972 w 2377881"/>
                  <a:gd name="connsiteY4306" fmla="*/ 310333 h 509406"/>
                  <a:gd name="connsiteX4307" fmla="*/ 137258 w 2377881"/>
                  <a:gd name="connsiteY4307" fmla="*/ 311380 h 509406"/>
                  <a:gd name="connsiteX4308" fmla="*/ 135733 w 2377881"/>
                  <a:gd name="connsiteY4308" fmla="*/ 313095 h 509406"/>
                  <a:gd name="connsiteX4309" fmla="*/ 132400 w 2377881"/>
                  <a:gd name="connsiteY4309" fmla="*/ 313666 h 509406"/>
                  <a:gd name="connsiteX4310" fmla="*/ 131161 w 2377881"/>
                  <a:gd name="connsiteY4310" fmla="*/ 311095 h 509406"/>
                  <a:gd name="connsiteX4311" fmla="*/ 134209 w 2377881"/>
                  <a:gd name="connsiteY4311" fmla="*/ 308237 h 509406"/>
                  <a:gd name="connsiteX4312" fmla="*/ 131066 w 2377881"/>
                  <a:gd name="connsiteY4312" fmla="*/ 303284 h 509406"/>
                  <a:gd name="connsiteX4313" fmla="*/ 126780 w 2377881"/>
                  <a:gd name="connsiteY4313" fmla="*/ 307285 h 509406"/>
                  <a:gd name="connsiteX4314" fmla="*/ 126685 w 2377881"/>
                  <a:gd name="connsiteY4314" fmla="*/ 304522 h 509406"/>
                  <a:gd name="connsiteX4315" fmla="*/ 123637 w 2377881"/>
                  <a:gd name="connsiteY4315" fmla="*/ 299569 h 509406"/>
                  <a:gd name="connsiteX4316" fmla="*/ 113921 w 2377881"/>
                  <a:gd name="connsiteY4316" fmla="*/ 302236 h 509406"/>
                  <a:gd name="connsiteX4317" fmla="*/ 107920 w 2377881"/>
                  <a:gd name="connsiteY4317" fmla="*/ 309666 h 509406"/>
                  <a:gd name="connsiteX4318" fmla="*/ 103158 w 2377881"/>
                  <a:gd name="connsiteY4318" fmla="*/ 312333 h 509406"/>
                  <a:gd name="connsiteX4319" fmla="*/ 98776 w 2377881"/>
                  <a:gd name="connsiteY4319" fmla="*/ 313666 h 509406"/>
                  <a:gd name="connsiteX4320" fmla="*/ 85537 w 2377881"/>
                  <a:gd name="connsiteY4320" fmla="*/ 314428 h 509406"/>
                  <a:gd name="connsiteX4321" fmla="*/ 80489 w 2377881"/>
                  <a:gd name="connsiteY4321" fmla="*/ 315381 h 509406"/>
                  <a:gd name="connsiteX4322" fmla="*/ 76107 w 2377881"/>
                  <a:gd name="connsiteY4322" fmla="*/ 313857 h 509406"/>
                  <a:gd name="connsiteX4323" fmla="*/ 74107 w 2377881"/>
                  <a:gd name="connsiteY4323" fmla="*/ 307856 h 509406"/>
                  <a:gd name="connsiteX4324" fmla="*/ 71059 w 2377881"/>
                  <a:gd name="connsiteY4324" fmla="*/ 306999 h 509406"/>
                  <a:gd name="connsiteX4325" fmla="*/ 67725 w 2377881"/>
                  <a:gd name="connsiteY4325" fmla="*/ 307666 h 509406"/>
                  <a:gd name="connsiteX4326" fmla="*/ 73154 w 2377881"/>
                  <a:gd name="connsiteY4326" fmla="*/ 303475 h 509406"/>
                  <a:gd name="connsiteX4327" fmla="*/ 73916 w 2377881"/>
                  <a:gd name="connsiteY4327" fmla="*/ 302713 h 509406"/>
                  <a:gd name="connsiteX4328" fmla="*/ 75250 w 2377881"/>
                  <a:gd name="connsiteY4328" fmla="*/ 301379 h 509406"/>
                  <a:gd name="connsiteX4329" fmla="*/ 74011 w 2377881"/>
                  <a:gd name="connsiteY4329" fmla="*/ 295474 h 509406"/>
                  <a:gd name="connsiteX4330" fmla="*/ 73726 w 2377881"/>
                  <a:gd name="connsiteY4330" fmla="*/ 295664 h 509406"/>
                  <a:gd name="connsiteX4331" fmla="*/ 64986 w 2377881"/>
                  <a:gd name="connsiteY4331" fmla="*/ 299691 h 509406"/>
                  <a:gd name="connsiteX4332" fmla="*/ 66296 w 2377881"/>
                  <a:gd name="connsiteY4332" fmla="*/ 299665 h 509406"/>
                  <a:gd name="connsiteX4333" fmla="*/ 66010 w 2377881"/>
                  <a:gd name="connsiteY4333" fmla="*/ 304427 h 509406"/>
                  <a:gd name="connsiteX4334" fmla="*/ 58105 w 2377881"/>
                  <a:gd name="connsiteY4334" fmla="*/ 305761 h 509406"/>
                  <a:gd name="connsiteX4335" fmla="*/ 54009 w 2377881"/>
                  <a:gd name="connsiteY4335" fmla="*/ 299284 h 509406"/>
                  <a:gd name="connsiteX4336" fmla="*/ 56771 w 2377881"/>
                  <a:gd name="connsiteY4336" fmla="*/ 299855 h 509406"/>
                  <a:gd name="connsiteX4337" fmla="*/ 63757 w 2377881"/>
                  <a:gd name="connsiteY4337" fmla="*/ 299716 h 509406"/>
                  <a:gd name="connsiteX4338" fmla="*/ 59283 w 2377881"/>
                  <a:gd name="connsiteY4338" fmla="*/ 292199 h 509406"/>
                  <a:gd name="connsiteX4339" fmla="*/ 57057 w 2377881"/>
                  <a:gd name="connsiteY4339" fmla="*/ 288901 h 509406"/>
                  <a:gd name="connsiteX4340" fmla="*/ 52866 w 2377881"/>
                  <a:gd name="connsiteY4340" fmla="*/ 292997 h 509406"/>
                  <a:gd name="connsiteX4341" fmla="*/ 48866 w 2377881"/>
                  <a:gd name="connsiteY4341" fmla="*/ 295378 h 509406"/>
                  <a:gd name="connsiteX4342" fmla="*/ 43722 w 2377881"/>
                  <a:gd name="connsiteY4342" fmla="*/ 295283 h 509406"/>
                  <a:gd name="connsiteX4343" fmla="*/ 42293 w 2377881"/>
                  <a:gd name="connsiteY4343" fmla="*/ 295283 h 509406"/>
                  <a:gd name="connsiteX4344" fmla="*/ 38102 w 2377881"/>
                  <a:gd name="connsiteY4344" fmla="*/ 294331 h 509406"/>
                  <a:gd name="connsiteX4345" fmla="*/ 31244 w 2377881"/>
                  <a:gd name="connsiteY4345" fmla="*/ 295855 h 509406"/>
                  <a:gd name="connsiteX4346" fmla="*/ 29530 w 2377881"/>
                  <a:gd name="connsiteY4346" fmla="*/ 299093 h 509406"/>
                  <a:gd name="connsiteX4347" fmla="*/ 27244 w 2377881"/>
                  <a:gd name="connsiteY4347" fmla="*/ 299284 h 509406"/>
                  <a:gd name="connsiteX4348" fmla="*/ 26577 w 2377881"/>
                  <a:gd name="connsiteY4348" fmla="*/ 299188 h 509406"/>
                  <a:gd name="connsiteX4349" fmla="*/ 25243 w 2377881"/>
                  <a:gd name="connsiteY4349" fmla="*/ 295378 h 509406"/>
                  <a:gd name="connsiteX4350" fmla="*/ 28768 w 2377881"/>
                  <a:gd name="connsiteY4350" fmla="*/ 288235 h 509406"/>
                  <a:gd name="connsiteX4351" fmla="*/ 30101 w 2377881"/>
                  <a:gd name="connsiteY4351" fmla="*/ 278233 h 509406"/>
                  <a:gd name="connsiteX4352" fmla="*/ 31911 w 2377881"/>
                  <a:gd name="connsiteY4352" fmla="*/ 274233 h 509406"/>
                  <a:gd name="connsiteX4353" fmla="*/ 31625 w 2377881"/>
                  <a:gd name="connsiteY4353" fmla="*/ 274233 h 509406"/>
                  <a:gd name="connsiteX4354" fmla="*/ 28291 w 2377881"/>
                  <a:gd name="connsiteY4354" fmla="*/ 274614 h 509406"/>
                  <a:gd name="connsiteX4355" fmla="*/ 20100 w 2377881"/>
                  <a:gd name="connsiteY4355" fmla="*/ 269470 h 509406"/>
                  <a:gd name="connsiteX4356" fmla="*/ 18576 w 2377881"/>
                  <a:gd name="connsiteY4356" fmla="*/ 270709 h 509406"/>
                  <a:gd name="connsiteX4357" fmla="*/ 17719 w 2377881"/>
                  <a:gd name="connsiteY4357" fmla="*/ 271375 h 509406"/>
                  <a:gd name="connsiteX4358" fmla="*/ 16576 w 2377881"/>
                  <a:gd name="connsiteY4358" fmla="*/ 276805 h 509406"/>
                  <a:gd name="connsiteX4359" fmla="*/ 12099 w 2377881"/>
                  <a:gd name="connsiteY4359" fmla="*/ 274328 h 509406"/>
                  <a:gd name="connsiteX4360" fmla="*/ 12480 w 2377881"/>
                  <a:gd name="connsiteY4360" fmla="*/ 272328 h 509406"/>
                  <a:gd name="connsiteX4361" fmla="*/ 12480 w 2377881"/>
                  <a:gd name="connsiteY4361" fmla="*/ 268137 h 509406"/>
                  <a:gd name="connsiteX4362" fmla="*/ 9813 w 2377881"/>
                  <a:gd name="connsiteY4362" fmla="*/ 262898 h 509406"/>
                  <a:gd name="connsiteX4363" fmla="*/ 8194 w 2377881"/>
                  <a:gd name="connsiteY4363" fmla="*/ 261755 h 509406"/>
                  <a:gd name="connsiteX4364" fmla="*/ 2479 w 2377881"/>
                  <a:gd name="connsiteY4364" fmla="*/ 260231 h 509406"/>
                  <a:gd name="connsiteX4365" fmla="*/ 5336 w 2377881"/>
                  <a:gd name="connsiteY4365" fmla="*/ 247563 h 509406"/>
                  <a:gd name="connsiteX4366" fmla="*/ 15242 w 2377881"/>
                  <a:gd name="connsiteY4366" fmla="*/ 247087 h 509406"/>
                  <a:gd name="connsiteX4367" fmla="*/ 19052 w 2377881"/>
                  <a:gd name="connsiteY4367" fmla="*/ 246896 h 509406"/>
                  <a:gd name="connsiteX4368" fmla="*/ 22005 w 2377881"/>
                  <a:gd name="connsiteY4368" fmla="*/ 243086 h 509406"/>
                  <a:gd name="connsiteX4369" fmla="*/ 20005 w 2377881"/>
                  <a:gd name="connsiteY4369" fmla="*/ 239562 h 509406"/>
                  <a:gd name="connsiteX4370" fmla="*/ 22195 w 2377881"/>
                  <a:gd name="connsiteY4370" fmla="*/ 238133 h 509406"/>
                  <a:gd name="connsiteX4371" fmla="*/ 23910 w 2377881"/>
                  <a:gd name="connsiteY4371" fmla="*/ 236990 h 509406"/>
                  <a:gd name="connsiteX4372" fmla="*/ 30958 w 2377881"/>
                  <a:gd name="connsiteY4372" fmla="*/ 239752 h 509406"/>
                  <a:gd name="connsiteX4373" fmla="*/ 32673 w 2377881"/>
                  <a:gd name="connsiteY4373" fmla="*/ 237847 h 509406"/>
                  <a:gd name="connsiteX4374" fmla="*/ 30673 w 2377881"/>
                  <a:gd name="connsiteY4374" fmla="*/ 234704 h 509406"/>
                  <a:gd name="connsiteX4375" fmla="*/ 33244 w 2377881"/>
                  <a:gd name="connsiteY4375" fmla="*/ 233371 h 509406"/>
                  <a:gd name="connsiteX4376" fmla="*/ 34197 w 2377881"/>
                  <a:gd name="connsiteY4376" fmla="*/ 233847 h 509406"/>
                  <a:gd name="connsiteX4377" fmla="*/ 32197 w 2377881"/>
                  <a:gd name="connsiteY4377" fmla="*/ 229180 h 509406"/>
                  <a:gd name="connsiteX4378" fmla="*/ 29149 w 2377881"/>
                  <a:gd name="connsiteY4378" fmla="*/ 228513 h 509406"/>
                  <a:gd name="connsiteX4379" fmla="*/ 28101 w 2377881"/>
                  <a:gd name="connsiteY4379" fmla="*/ 228322 h 509406"/>
                  <a:gd name="connsiteX4380" fmla="*/ 26101 w 2377881"/>
                  <a:gd name="connsiteY4380" fmla="*/ 228132 h 509406"/>
                  <a:gd name="connsiteX4381" fmla="*/ 25053 w 2377881"/>
                  <a:gd name="connsiteY4381" fmla="*/ 224417 h 509406"/>
                  <a:gd name="connsiteX4382" fmla="*/ 20862 w 2377881"/>
                  <a:gd name="connsiteY4382" fmla="*/ 221655 h 509406"/>
                  <a:gd name="connsiteX4383" fmla="*/ 18100 w 2377881"/>
                  <a:gd name="connsiteY4383" fmla="*/ 218416 h 509406"/>
                  <a:gd name="connsiteX4384" fmla="*/ 15623 w 2377881"/>
                  <a:gd name="connsiteY4384" fmla="*/ 226132 h 509406"/>
                  <a:gd name="connsiteX4385" fmla="*/ 9146 w 2377881"/>
                  <a:gd name="connsiteY4385" fmla="*/ 227370 h 509406"/>
                  <a:gd name="connsiteX4386" fmla="*/ 5146 w 2377881"/>
                  <a:gd name="connsiteY4386" fmla="*/ 223274 h 509406"/>
                  <a:gd name="connsiteX4387" fmla="*/ 5812 w 2377881"/>
                  <a:gd name="connsiteY4387" fmla="*/ 222512 h 509406"/>
                  <a:gd name="connsiteX4388" fmla="*/ 8099 w 2377881"/>
                  <a:gd name="connsiteY4388" fmla="*/ 222322 h 509406"/>
                  <a:gd name="connsiteX4389" fmla="*/ 9241 w 2377881"/>
                  <a:gd name="connsiteY4389" fmla="*/ 222798 h 509406"/>
                  <a:gd name="connsiteX4390" fmla="*/ 11908 w 2377881"/>
                  <a:gd name="connsiteY4390" fmla="*/ 220036 h 509406"/>
                  <a:gd name="connsiteX4391" fmla="*/ 17814 w 2377881"/>
                  <a:gd name="connsiteY4391" fmla="*/ 212130 h 509406"/>
                  <a:gd name="connsiteX4392" fmla="*/ 23624 w 2377881"/>
                  <a:gd name="connsiteY4392" fmla="*/ 207844 h 509406"/>
                  <a:gd name="connsiteX4393" fmla="*/ 21243 w 2377881"/>
                  <a:gd name="connsiteY4393" fmla="*/ 205558 h 509406"/>
                  <a:gd name="connsiteX4394" fmla="*/ 21529 w 2377881"/>
                  <a:gd name="connsiteY4394" fmla="*/ 205558 h 509406"/>
                  <a:gd name="connsiteX4395" fmla="*/ 29339 w 2377881"/>
                  <a:gd name="connsiteY4395" fmla="*/ 200890 h 509406"/>
                  <a:gd name="connsiteX4396" fmla="*/ 30292 w 2377881"/>
                  <a:gd name="connsiteY4396" fmla="*/ 200033 h 509406"/>
                  <a:gd name="connsiteX4397" fmla="*/ 30673 w 2377881"/>
                  <a:gd name="connsiteY4397" fmla="*/ 194890 h 509406"/>
                  <a:gd name="connsiteX4398" fmla="*/ 37531 w 2377881"/>
                  <a:gd name="connsiteY4398" fmla="*/ 195080 h 509406"/>
                  <a:gd name="connsiteX4399" fmla="*/ 38483 w 2377881"/>
                  <a:gd name="connsiteY4399" fmla="*/ 202033 h 509406"/>
                  <a:gd name="connsiteX4400" fmla="*/ 44198 w 2377881"/>
                  <a:gd name="connsiteY4400" fmla="*/ 205748 h 509406"/>
                  <a:gd name="connsiteX4401" fmla="*/ 44579 w 2377881"/>
                  <a:gd name="connsiteY4401" fmla="*/ 203653 h 509406"/>
                  <a:gd name="connsiteX4402" fmla="*/ 43055 w 2377881"/>
                  <a:gd name="connsiteY4402" fmla="*/ 197557 h 509406"/>
                  <a:gd name="connsiteX4403" fmla="*/ 47818 w 2377881"/>
                  <a:gd name="connsiteY4403" fmla="*/ 187079 h 509406"/>
                  <a:gd name="connsiteX4404" fmla="*/ 53818 w 2377881"/>
                  <a:gd name="connsiteY4404" fmla="*/ 190508 h 509406"/>
                  <a:gd name="connsiteX4405" fmla="*/ 56104 w 2377881"/>
                  <a:gd name="connsiteY4405" fmla="*/ 191842 h 509406"/>
                  <a:gd name="connsiteX4406" fmla="*/ 60391 w 2377881"/>
                  <a:gd name="connsiteY4406" fmla="*/ 184126 h 509406"/>
                  <a:gd name="connsiteX4407" fmla="*/ 65725 w 2377881"/>
                  <a:gd name="connsiteY4407" fmla="*/ 187365 h 509406"/>
                  <a:gd name="connsiteX4408" fmla="*/ 68011 w 2377881"/>
                  <a:gd name="connsiteY4408" fmla="*/ 189079 h 509406"/>
                  <a:gd name="connsiteX4409" fmla="*/ 69535 w 2377881"/>
                  <a:gd name="connsiteY4409" fmla="*/ 190222 h 509406"/>
                  <a:gd name="connsiteX4410" fmla="*/ 73535 w 2377881"/>
                  <a:gd name="connsiteY4410" fmla="*/ 185269 h 509406"/>
                  <a:gd name="connsiteX4411" fmla="*/ 74392 w 2377881"/>
                  <a:gd name="connsiteY4411" fmla="*/ 185174 h 509406"/>
                  <a:gd name="connsiteX4412" fmla="*/ 77726 w 2377881"/>
                  <a:gd name="connsiteY4412" fmla="*/ 184984 h 509406"/>
                  <a:gd name="connsiteX4413" fmla="*/ 82489 w 2377881"/>
                  <a:gd name="connsiteY4413" fmla="*/ 186793 h 509406"/>
                  <a:gd name="connsiteX4414" fmla="*/ 77726 w 2377881"/>
                  <a:gd name="connsiteY4414" fmla="*/ 191365 h 509406"/>
                  <a:gd name="connsiteX4415" fmla="*/ 79726 w 2377881"/>
                  <a:gd name="connsiteY4415" fmla="*/ 197652 h 509406"/>
                  <a:gd name="connsiteX4416" fmla="*/ 84870 w 2377881"/>
                  <a:gd name="connsiteY4416" fmla="*/ 194223 h 509406"/>
                  <a:gd name="connsiteX4417" fmla="*/ 85918 w 2377881"/>
                  <a:gd name="connsiteY4417" fmla="*/ 195271 h 509406"/>
                  <a:gd name="connsiteX4418" fmla="*/ 97348 w 2377881"/>
                  <a:gd name="connsiteY4418" fmla="*/ 194699 h 509406"/>
                  <a:gd name="connsiteX4419" fmla="*/ 97729 w 2377881"/>
                  <a:gd name="connsiteY4419" fmla="*/ 194128 h 509406"/>
                  <a:gd name="connsiteX4420" fmla="*/ 96109 w 2377881"/>
                  <a:gd name="connsiteY4420" fmla="*/ 189746 h 509406"/>
                  <a:gd name="connsiteX4421" fmla="*/ 94871 w 2377881"/>
                  <a:gd name="connsiteY4421" fmla="*/ 182126 h 509406"/>
                  <a:gd name="connsiteX4422" fmla="*/ 99634 w 2377881"/>
                  <a:gd name="connsiteY4422" fmla="*/ 180221 h 509406"/>
                  <a:gd name="connsiteX4423" fmla="*/ 102110 w 2377881"/>
                  <a:gd name="connsiteY4423" fmla="*/ 184222 h 509406"/>
                  <a:gd name="connsiteX4424" fmla="*/ 110397 w 2377881"/>
                  <a:gd name="connsiteY4424" fmla="*/ 178602 h 509406"/>
                  <a:gd name="connsiteX4425" fmla="*/ 110683 w 2377881"/>
                  <a:gd name="connsiteY4425" fmla="*/ 176602 h 509406"/>
                  <a:gd name="connsiteX4426" fmla="*/ 112683 w 2377881"/>
                  <a:gd name="connsiteY4426" fmla="*/ 174601 h 509406"/>
                  <a:gd name="connsiteX4427" fmla="*/ 113635 w 2377881"/>
                  <a:gd name="connsiteY4427" fmla="*/ 174506 h 509406"/>
                  <a:gd name="connsiteX4428" fmla="*/ 125923 w 2377881"/>
                  <a:gd name="connsiteY4428" fmla="*/ 181174 h 509406"/>
                  <a:gd name="connsiteX4429" fmla="*/ 130876 w 2377881"/>
                  <a:gd name="connsiteY4429" fmla="*/ 180126 h 509406"/>
                  <a:gd name="connsiteX4430" fmla="*/ 133448 w 2377881"/>
                  <a:gd name="connsiteY4430" fmla="*/ 179554 h 509406"/>
                  <a:gd name="connsiteX4431" fmla="*/ 132114 w 2377881"/>
                  <a:gd name="connsiteY4431" fmla="*/ 182507 h 509406"/>
                  <a:gd name="connsiteX4432" fmla="*/ 137067 w 2377881"/>
                  <a:gd name="connsiteY4432" fmla="*/ 186222 h 509406"/>
                  <a:gd name="connsiteX4433" fmla="*/ 138400 w 2377881"/>
                  <a:gd name="connsiteY4433" fmla="*/ 183936 h 509406"/>
                  <a:gd name="connsiteX4434" fmla="*/ 139829 w 2377881"/>
                  <a:gd name="connsiteY4434" fmla="*/ 181555 h 509406"/>
                  <a:gd name="connsiteX4435" fmla="*/ 141449 w 2377881"/>
                  <a:gd name="connsiteY4435" fmla="*/ 175744 h 509406"/>
                  <a:gd name="connsiteX4436" fmla="*/ 153355 w 2377881"/>
                  <a:gd name="connsiteY4436" fmla="*/ 181078 h 509406"/>
                  <a:gd name="connsiteX4437" fmla="*/ 154593 w 2377881"/>
                  <a:gd name="connsiteY4437" fmla="*/ 180602 h 509406"/>
                  <a:gd name="connsiteX4438" fmla="*/ 156784 w 2377881"/>
                  <a:gd name="connsiteY4438" fmla="*/ 179840 h 509406"/>
                  <a:gd name="connsiteX4439" fmla="*/ 157165 w 2377881"/>
                  <a:gd name="connsiteY4439" fmla="*/ 179650 h 509406"/>
                  <a:gd name="connsiteX4440" fmla="*/ 162118 w 2377881"/>
                  <a:gd name="connsiteY4440" fmla="*/ 182126 h 509406"/>
                  <a:gd name="connsiteX4441" fmla="*/ 159927 w 2377881"/>
                  <a:gd name="connsiteY4441" fmla="*/ 194604 h 509406"/>
                  <a:gd name="connsiteX4442" fmla="*/ 160117 w 2377881"/>
                  <a:gd name="connsiteY4442" fmla="*/ 194604 h 509406"/>
                  <a:gd name="connsiteX4443" fmla="*/ 162118 w 2377881"/>
                  <a:gd name="connsiteY4443" fmla="*/ 194985 h 509406"/>
                  <a:gd name="connsiteX4444" fmla="*/ 169642 w 2377881"/>
                  <a:gd name="connsiteY4444" fmla="*/ 191270 h 509406"/>
                  <a:gd name="connsiteX4445" fmla="*/ 169738 w 2377881"/>
                  <a:gd name="connsiteY4445" fmla="*/ 189175 h 509406"/>
                  <a:gd name="connsiteX4446" fmla="*/ 169833 w 2377881"/>
                  <a:gd name="connsiteY4446" fmla="*/ 186889 h 509406"/>
                  <a:gd name="connsiteX4447" fmla="*/ 174024 w 2377881"/>
                  <a:gd name="connsiteY4447" fmla="*/ 181269 h 509406"/>
                  <a:gd name="connsiteX4448" fmla="*/ 167547 w 2377881"/>
                  <a:gd name="connsiteY4448" fmla="*/ 176506 h 509406"/>
                  <a:gd name="connsiteX4449" fmla="*/ 165833 w 2377881"/>
                  <a:gd name="connsiteY4449" fmla="*/ 173649 h 509406"/>
                  <a:gd name="connsiteX4450" fmla="*/ 171983 w 2377881"/>
                  <a:gd name="connsiteY4450" fmla="*/ 167235 h 509406"/>
                  <a:gd name="connsiteX4451" fmla="*/ 167833 w 2377881"/>
                  <a:gd name="connsiteY4451" fmla="*/ 168506 h 509406"/>
                  <a:gd name="connsiteX4452" fmla="*/ 157641 w 2377881"/>
                  <a:gd name="connsiteY4452" fmla="*/ 175745 h 509406"/>
                  <a:gd name="connsiteX4453" fmla="*/ 152784 w 2377881"/>
                  <a:gd name="connsiteY4453" fmla="*/ 176697 h 509406"/>
                  <a:gd name="connsiteX4454" fmla="*/ 151069 w 2377881"/>
                  <a:gd name="connsiteY4454" fmla="*/ 177078 h 509406"/>
                  <a:gd name="connsiteX4455" fmla="*/ 148307 w 2377881"/>
                  <a:gd name="connsiteY4455" fmla="*/ 173173 h 509406"/>
                  <a:gd name="connsiteX4456" fmla="*/ 154212 w 2377881"/>
                  <a:gd name="connsiteY4456" fmla="*/ 169839 h 509406"/>
                  <a:gd name="connsiteX4457" fmla="*/ 165738 w 2377881"/>
                  <a:gd name="connsiteY4457" fmla="*/ 165553 h 509406"/>
                  <a:gd name="connsiteX4458" fmla="*/ 172199 w 2377881"/>
                  <a:gd name="connsiteY4458" fmla="*/ 167009 h 509406"/>
                  <a:gd name="connsiteX4459" fmla="*/ 172500 w 2377881"/>
                  <a:gd name="connsiteY4459" fmla="*/ 166696 h 509406"/>
                  <a:gd name="connsiteX4460" fmla="*/ 172500 w 2377881"/>
                  <a:gd name="connsiteY4460" fmla="*/ 166029 h 509406"/>
                  <a:gd name="connsiteX4461" fmla="*/ 172500 w 2377881"/>
                  <a:gd name="connsiteY4461" fmla="*/ 164981 h 509406"/>
                  <a:gd name="connsiteX4462" fmla="*/ 177358 w 2377881"/>
                  <a:gd name="connsiteY4462" fmla="*/ 161933 h 509406"/>
                  <a:gd name="connsiteX4463" fmla="*/ 184025 w 2377881"/>
                  <a:gd name="connsiteY4463" fmla="*/ 159742 h 509406"/>
                  <a:gd name="connsiteX4464" fmla="*/ 189740 w 2377881"/>
                  <a:gd name="connsiteY4464" fmla="*/ 159457 h 509406"/>
                  <a:gd name="connsiteX4465" fmla="*/ 191645 w 2377881"/>
                  <a:gd name="connsiteY4465" fmla="*/ 160409 h 509406"/>
                  <a:gd name="connsiteX4466" fmla="*/ 190788 w 2377881"/>
                  <a:gd name="connsiteY4466" fmla="*/ 154408 h 509406"/>
                  <a:gd name="connsiteX4467" fmla="*/ 190312 w 2377881"/>
                  <a:gd name="connsiteY4467" fmla="*/ 150122 h 509406"/>
                  <a:gd name="connsiteX4468" fmla="*/ 190026 w 2377881"/>
                  <a:gd name="connsiteY4468" fmla="*/ 147360 h 509406"/>
                  <a:gd name="connsiteX4469" fmla="*/ 184692 w 2377881"/>
                  <a:gd name="connsiteY4469" fmla="*/ 146503 h 509406"/>
                  <a:gd name="connsiteX4470" fmla="*/ 184216 w 2377881"/>
                  <a:gd name="connsiteY4470" fmla="*/ 144883 h 509406"/>
                  <a:gd name="connsiteX4471" fmla="*/ 184216 w 2377881"/>
                  <a:gd name="connsiteY4471" fmla="*/ 144788 h 509406"/>
                  <a:gd name="connsiteX4472" fmla="*/ 181168 w 2377881"/>
                  <a:gd name="connsiteY4472" fmla="*/ 141264 h 509406"/>
                  <a:gd name="connsiteX4473" fmla="*/ 180215 w 2377881"/>
                  <a:gd name="connsiteY4473" fmla="*/ 139454 h 509406"/>
                  <a:gd name="connsiteX4474" fmla="*/ 182596 w 2377881"/>
                  <a:gd name="connsiteY4474" fmla="*/ 135644 h 509406"/>
                  <a:gd name="connsiteX4475" fmla="*/ 184120 w 2377881"/>
                  <a:gd name="connsiteY4475" fmla="*/ 134596 h 509406"/>
                  <a:gd name="connsiteX4476" fmla="*/ 187931 w 2377881"/>
                  <a:gd name="connsiteY4476" fmla="*/ 134025 h 509406"/>
                  <a:gd name="connsiteX4477" fmla="*/ 194026 w 2377881"/>
                  <a:gd name="connsiteY4477" fmla="*/ 135930 h 509406"/>
                  <a:gd name="connsiteX4478" fmla="*/ 205457 w 2377881"/>
                  <a:gd name="connsiteY4478" fmla="*/ 125357 h 509406"/>
                  <a:gd name="connsiteX4479" fmla="*/ 205837 w 2377881"/>
                  <a:gd name="connsiteY4479" fmla="*/ 126976 h 509406"/>
                  <a:gd name="connsiteX4480" fmla="*/ 211457 w 2377881"/>
                  <a:gd name="connsiteY4480" fmla="*/ 129167 h 509406"/>
                  <a:gd name="connsiteX4481" fmla="*/ 221458 w 2377881"/>
                  <a:gd name="connsiteY4481" fmla="*/ 126119 h 509406"/>
                  <a:gd name="connsiteX4482" fmla="*/ 227174 w 2377881"/>
                  <a:gd name="connsiteY4482" fmla="*/ 128405 h 509406"/>
                  <a:gd name="connsiteX4483" fmla="*/ 233555 w 2377881"/>
                  <a:gd name="connsiteY4483" fmla="*/ 132120 h 509406"/>
                  <a:gd name="connsiteX4484" fmla="*/ 236794 w 2377881"/>
                  <a:gd name="connsiteY4484" fmla="*/ 131358 h 509406"/>
                  <a:gd name="connsiteX4485" fmla="*/ 248224 w 2377881"/>
                  <a:gd name="connsiteY4485" fmla="*/ 123833 h 509406"/>
                  <a:gd name="connsiteX4486" fmla="*/ 252129 w 2377881"/>
                  <a:gd name="connsiteY4486" fmla="*/ 121833 h 509406"/>
                  <a:gd name="connsiteX4487" fmla="*/ 249367 w 2377881"/>
                  <a:gd name="connsiteY4487" fmla="*/ 117356 h 509406"/>
                  <a:gd name="connsiteX4488" fmla="*/ 243747 w 2377881"/>
                  <a:gd name="connsiteY4488" fmla="*/ 114689 h 509406"/>
                  <a:gd name="connsiteX4489" fmla="*/ 242128 w 2377881"/>
                  <a:gd name="connsiteY4489" fmla="*/ 111355 h 509406"/>
                  <a:gd name="connsiteX4490" fmla="*/ 237460 w 2377881"/>
                  <a:gd name="connsiteY4490" fmla="*/ 107355 h 509406"/>
                  <a:gd name="connsiteX4491" fmla="*/ 235936 w 2377881"/>
                  <a:gd name="connsiteY4491" fmla="*/ 107069 h 509406"/>
                  <a:gd name="connsiteX4492" fmla="*/ 233460 w 2377881"/>
                  <a:gd name="connsiteY4492" fmla="*/ 110879 h 509406"/>
                  <a:gd name="connsiteX4493" fmla="*/ 235556 w 2377881"/>
                  <a:gd name="connsiteY4493" fmla="*/ 112879 h 509406"/>
                  <a:gd name="connsiteX4494" fmla="*/ 234984 w 2377881"/>
                  <a:gd name="connsiteY4494" fmla="*/ 115165 h 509406"/>
                  <a:gd name="connsiteX4495" fmla="*/ 236032 w 2377881"/>
                  <a:gd name="connsiteY4495" fmla="*/ 115832 h 509406"/>
                  <a:gd name="connsiteX4496" fmla="*/ 236794 w 2377881"/>
                  <a:gd name="connsiteY4496" fmla="*/ 116308 h 509406"/>
                  <a:gd name="connsiteX4497" fmla="*/ 235270 w 2377881"/>
                  <a:gd name="connsiteY4497" fmla="*/ 118404 h 509406"/>
                  <a:gd name="connsiteX4498" fmla="*/ 234508 w 2377881"/>
                  <a:gd name="connsiteY4498" fmla="*/ 118594 h 509406"/>
                  <a:gd name="connsiteX4499" fmla="*/ 231079 w 2377881"/>
                  <a:gd name="connsiteY4499" fmla="*/ 119452 h 509406"/>
                  <a:gd name="connsiteX4500" fmla="*/ 221840 w 2377881"/>
                  <a:gd name="connsiteY4500" fmla="*/ 124309 h 509406"/>
                  <a:gd name="connsiteX4501" fmla="*/ 219173 w 2377881"/>
                  <a:gd name="connsiteY4501" fmla="*/ 122976 h 509406"/>
                  <a:gd name="connsiteX4502" fmla="*/ 214791 w 2377881"/>
                  <a:gd name="connsiteY4502" fmla="*/ 122214 h 509406"/>
                  <a:gd name="connsiteX4503" fmla="*/ 209171 w 2377881"/>
                  <a:gd name="connsiteY4503" fmla="*/ 122595 h 509406"/>
                  <a:gd name="connsiteX4504" fmla="*/ 211267 w 2377881"/>
                  <a:gd name="connsiteY4504" fmla="*/ 116594 h 509406"/>
                  <a:gd name="connsiteX4505" fmla="*/ 211171 w 2377881"/>
                  <a:gd name="connsiteY4505" fmla="*/ 116118 h 509406"/>
                  <a:gd name="connsiteX4506" fmla="*/ 209743 w 2377881"/>
                  <a:gd name="connsiteY4506" fmla="*/ 113546 h 509406"/>
                  <a:gd name="connsiteX4507" fmla="*/ 207361 w 2377881"/>
                  <a:gd name="connsiteY4507" fmla="*/ 113641 h 509406"/>
                  <a:gd name="connsiteX4508" fmla="*/ 205742 w 2377881"/>
                  <a:gd name="connsiteY4508" fmla="*/ 114689 h 509406"/>
                  <a:gd name="connsiteX4509" fmla="*/ 196789 w 2377881"/>
                  <a:gd name="connsiteY4509" fmla="*/ 108403 h 509406"/>
                  <a:gd name="connsiteX4510" fmla="*/ 190883 w 2377881"/>
                  <a:gd name="connsiteY4510" fmla="*/ 109641 h 509406"/>
                  <a:gd name="connsiteX4511" fmla="*/ 186311 w 2377881"/>
                  <a:gd name="connsiteY4511" fmla="*/ 110593 h 509406"/>
                  <a:gd name="connsiteX4512" fmla="*/ 172405 w 2377881"/>
                  <a:gd name="connsiteY4512" fmla="*/ 111355 h 509406"/>
                  <a:gd name="connsiteX4513" fmla="*/ 169738 w 2377881"/>
                  <a:gd name="connsiteY4513" fmla="*/ 110212 h 509406"/>
                  <a:gd name="connsiteX4514" fmla="*/ 166975 w 2377881"/>
                  <a:gd name="connsiteY4514" fmla="*/ 109069 h 509406"/>
                  <a:gd name="connsiteX4515" fmla="*/ 165928 w 2377881"/>
                  <a:gd name="connsiteY4515" fmla="*/ 102497 h 509406"/>
                  <a:gd name="connsiteX4516" fmla="*/ 172119 w 2377881"/>
                  <a:gd name="connsiteY4516" fmla="*/ 104783 h 509406"/>
                  <a:gd name="connsiteX4517" fmla="*/ 173929 w 2377881"/>
                  <a:gd name="connsiteY4517" fmla="*/ 105450 h 509406"/>
                  <a:gd name="connsiteX4518" fmla="*/ 181263 w 2377881"/>
                  <a:gd name="connsiteY4518" fmla="*/ 99830 h 509406"/>
                  <a:gd name="connsiteX4519" fmla="*/ 192502 w 2377881"/>
                  <a:gd name="connsiteY4519" fmla="*/ 104116 h 509406"/>
                  <a:gd name="connsiteX4520" fmla="*/ 198217 w 2377881"/>
                  <a:gd name="connsiteY4520" fmla="*/ 99925 h 509406"/>
                  <a:gd name="connsiteX4521" fmla="*/ 199170 w 2377881"/>
                  <a:gd name="connsiteY4521" fmla="*/ 99259 h 509406"/>
                  <a:gd name="connsiteX4522" fmla="*/ 198122 w 2377881"/>
                  <a:gd name="connsiteY4522" fmla="*/ 96973 h 509406"/>
                  <a:gd name="connsiteX4523" fmla="*/ 191169 w 2377881"/>
                  <a:gd name="connsiteY4523" fmla="*/ 95449 h 509406"/>
                  <a:gd name="connsiteX4524" fmla="*/ 194408 w 2377881"/>
                  <a:gd name="connsiteY4524" fmla="*/ 90781 h 509406"/>
                  <a:gd name="connsiteX4525" fmla="*/ 194884 w 2377881"/>
                  <a:gd name="connsiteY4525" fmla="*/ 85066 h 509406"/>
                  <a:gd name="connsiteX4526" fmla="*/ 196408 w 2377881"/>
                  <a:gd name="connsiteY4526" fmla="*/ 85828 h 509406"/>
                  <a:gd name="connsiteX4527" fmla="*/ 198979 w 2377881"/>
                  <a:gd name="connsiteY4527" fmla="*/ 87067 h 509406"/>
                  <a:gd name="connsiteX4528" fmla="*/ 202504 w 2377881"/>
                  <a:gd name="connsiteY4528" fmla="*/ 91829 h 509406"/>
                  <a:gd name="connsiteX4529" fmla="*/ 202408 w 2377881"/>
                  <a:gd name="connsiteY4529" fmla="*/ 92305 h 509406"/>
                  <a:gd name="connsiteX4530" fmla="*/ 202313 w 2377881"/>
                  <a:gd name="connsiteY4530" fmla="*/ 93067 h 509406"/>
                  <a:gd name="connsiteX4531" fmla="*/ 205075 w 2377881"/>
                  <a:gd name="connsiteY4531" fmla="*/ 93829 h 509406"/>
                  <a:gd name="connsiteX4532" fmla="*/ 205933 w 2377881"/>
                  <a:gd name="connsiteY4532" fmla="*/ 93067 h 509406"/>
                  <a:gd name="connsiteX4533" fmla="*/ 206123 w 2377881"/>
                  <a:gd name="connsiteY4533" fmla="*/ 90019 h 509406"/>
                  <a:gd name="connsiteX4534" fmla="*/ 206695 w 2377881"/>
                  <a:gd name="connsiteY4534" fmla="*/ 87352 h 509406"/>
                  <a:gd name="connsiteX4535" fmla="*/ 209838 w 2377881"/>
                  <a:gd name="connsiteY4535" fmla="*/ 91258 h 509406"/>
                  <a:gd name="connsiteX4536" fmla="*/ 206885 w 2377881"/>
                  <a:gd name="connsiteY4536" fmla="*/ 97544 h 509406"/>
                  <a:gd name="connsiteX4537" fmla="*/ 210028 w 2377881"/>
                  <a:gd name="connsiteY4537" fmla="*/ 98306 h 509406"/>
                  <a:gd name="connsiteX4538" fmla="*/ 214696 w 2377881"/>
                  <a:gd name="connsiteY4538" fmla="*/ 95925 h 509406"/>
                  <a:gd name="connsiteX4539" fmla="*/ 214791 w 2377881"/>
                  <a:gd name="connsiteY4539" fmla="*/ 94972 h 509406"/>
                  <a:gd name="connsiteX4540" fmla="*/ 214982 w 2377881"/>
                  <a:gd name="connsiteY4540" fmla="*/ 93448 h 509406"/>
                  <a:gd name="connsiteX4541" fmla="*/ 218478 w 2377881"/>
                  <a:gd name="connsiteY4541" fmla="*/ 91547 h 509406"/>
                  <a:gd name="connsiteX4542" fmla="*/ 223649 w 2377881"/>
                  <a:gd name="connsiteY4542" fmla="*/ 94877 h 509406"/>
                  <a:gd name="connsiteX4543" fmla="*/ 220328 w 2377881"/>
                  <a:gd name="connsiteY4543" fmla="*/ 90541 h 509406"/>
                  <a:gd name="connsiteX4544" fmla="*/ 224792 w 2377881"/>
                  <a:gd name="connsiteY4544" fmla="*/ 88114 h 509406"/>
                  <a:gd name="connsiteX4545" fmla="*/ 219649 w 2377881"/>
                  <a:gd name="connsiteY4545" fmla="*/ 86305 h 509406"/>
                  <a:gd name="connsiteX4546" fmla="*/ 216601 w 2377881"/>
                  <a:gd name="connsiteY4546" fmla="*/ 87352 h 509406"/>
                  <a:gd name="connsiteX4547" fmla="*/ 217744 w 2377881"/>
                  <a:gd name="connsiteY4547" fmla="*/ 90305 h 509406"/>
                  <a:gd name="connsiteX4548" fmla="*/ 220220 w 2377881"/>
                  <a:gd name="connsiteY4548" fmla="*/ 90400 h 509406"/>
                  <a:gd name="connsiteX4549" fmla="*/ 220328 w 2377881"/>
                  <a:gd name="connsiteY4549" fmla="*/ 90541 h 509406"/>
                  <a:gd name="connsiteX4550" fmla="*/ 218478 w 2377881"/>
                  <a:gd name="connsiteY4550" fmla="*/ 91547 h 509406"/>
                  <a:gd name="connsiteX4551" fmla="*/ 218029 w 2377881"/>
                  <a:gd name="connsiteY4551" fmla="*/ 91258 h 509406"/>
                  <a:gd name="connsiteX4552" fmla="*/ 210505 w 2377881"/>
                  <a:gd name="connsiteY4552" fmla="*/ 87352 h 509406"/>
                  <a:gd name="connsiteX4553" fmla="*/ 214124 w 2377881"/>
                  <a:gd name="connsiteY4553" fmla="*/ 83638 h 509406"/>
                  <a:gd name="connsiteX4554" fmla="*/ 224125 w 2377881"/>
                  <a:gd name="connsiteY4554" fmla="*/ 79542 h 509406"/>
                  <a:gd name="connsiteX4555" fmla="*/ 219458 w 2377881"/>
                  <a:gd name="connsiteY4555" fmla="*/ 78494 h 509406"/>
                  <a:gd name="connsiteX4556" fmla="*/ 217458 w 2377881"/>
                  <a:gd name="connsiteY4556" fmla="*/ 77923 h 509406"/>
                  <a:gd name="connsiteX4557" fmla="*/ 211362 w 2377881"/>
                  <a:gd name="connsiteY4557" fmla="*/ 74779 h 509406"/>
                  <a:gd name="connsiteX4558" fmla="*/ 210981 w 2377881"/>
                  <a:gd name="connsiteY4558" fmla="*/ 74494 h 509406"/>
                  <a:gd name="connsiteX4559" fmla="*/ 213172 w 2377881"/>
                  <a:gd name="connsiteY4559" fmla="*/ 72684 h 509406"/>
                  <a:gd name="connsiteX4560" fmla="*/ 214029 w 2377881"/>
                  <a:gd name="connsiteY4560" fmla="*/ 72874 h 509406"/>
                  <a:gd name="connsiteX4561" fmla="*/ 216982 w 2377881"/>
                  <a:gd name="connsiteY4561" fmla="*/ 73446 h 509406"/>
                  <a:gd name="connsiteX4562" fmla="*/ 229364 w 2377881"/>
                  <a:gd name="connsiteY4562" fmla="*/ 68969 h 509406"/>
                  <a:gd name="connsiteX4563" fmla="*/ 234412 w 2377881"/>
                  <a:gd name="connsiteY4563" fmla="*/ 70398 h 509406"/>
                  <a:gd name="connsiteX4564" fmla="*/ 238508 w 2377881"/>
                  <a:gd name="connsiteY4564" fmla="*/ 71636 h 509406"/>
                  <a:gd name="connsiteX4565" fmla="*/ 244985 w 2377881"/>
                  <a:gd name="connsiteY4565" fmla="*/ 72589 h 509406"/>
                  <a:gd name="connsiteX4566" fmla="*/ 245938 w 2377881"/>
                  <a:gd name="connsiteY4566" fmla="*/ 76399 h 509406"/>
                  <a:gd name="connsiteX4567" fmla="*/ 253272 w 2377881"/>
                  <a:gd name="connsiteY4567" fmla="*/ 68874 h 509406"/>
                  <a:gd name="connsiteX4568" fmla="*/ 260130 w 2377881"/>
                  <a:gd name="connsiteY4568" fmla="*/ 67064 h 509406"/>
                  <a:gd name="connsiteX4569" fmla="*/ 262892 w 2377881"/>
                  <a:gd name="connsiteY4569" fmla="*/ 67445 h 509406"/>
                  <a:gd name="connsiteX4570" fmla="*/ 270798 w 2377881"/>
                  <a:gd name="connsiteY4570" fmla="*/ 69445 h 509406"/>
                  <a:gd name="connsiteX4571" fmla="*/ 271179 w 2377881"/>
                  <a:gd name="connsiteY4571" fmla="*/ 69541 h 509406"/>
                  <a:gd name="connsiteX4572" fmla="*/ 272893 w 2377881"/>
                  <a:gd name="connsiteY4572" fmla="*/ 72208 h 509406"/>
                  <a:gd name="connsiteX4573" fmla="*/ 276227 w 2377881"/>
                  <a:gd name="connsiteY4573" fmla="*/ 77256 h 509406"/>
                  <a:gd name="connsiteX4574" fmla="*/ 282990 w 2377881"/>
                  <a:gd name="connsiteY4574" fmla="*/ 75256 h 509406"/>
                  <a:gd name="connsiteX4575" fmla="*/ 286133 w 2377881"/>
                  <a:gd name="connsiteY4575" fmla="*/ 75732 h 509406"/>
                  <a:gd name="connsiteX4576" fmla="*/ 285562 w 2377881"/>
                  <a:gd name="connsiteY4576" fmla="*/ 67255 h 509406"/>
                  <a:gd name="connsiteX4577" fmla="*/ 288705 w 2377881"/>
                  <a:gd name="connsiteY4577" fmla="*/ 62111 h 509406"/>
                  <a:gd name="connsiteX4578" fmla="*/ 297277 w 2377881"/>
                  <a:gd name="connsiteY4578" fmla="*/ 61444 h 509406"/>
                  <a:gd name="connsiteX4579" fmla="*/ 298897 w 2377881"/>
                  <a:gd name="connsiteY4579" fmla="*/ 61159 h 509406"/>
                  <a:gd name="connsiteX4580" fmla="*/ 316994 w 2377881"/>
                  <a:gd name="connsiteY4580" fmla="*/ 58587 h 509406"/>
                  <a:gd name="connsiteX4581" fmla="*/ 327376 w 2377881"/>
                  <a:gd name="connsiteY4581" fmla="*/ 59920 h 509406"/>
                  <a:gd name="connsiteX4582" fmla="*/ 329377 w 2377881"/>
                  <a:gd name="connsiteY4582" fmla="*/ 61825 h 509406"/>
                  <a:gd name="connsiteX4583" fmla="*/ 333853 w 2377881"/>
                  <a:gd name="connsiteY4583" fmla="*/ 57063 h 509406"/>
                  <a:gd name="connsiteX4584" fmla="*/ 334711 w 2377881"/>
                  <a:gd name="connsiteY4584" fmla="*/ 56968 h 509406"/>
                  <a:gd name="connsiteX4585" fmla="*/ 341188 w 2377881"/>
                  <a:gd name="connsiteY4585" fmla="*/ 56015 h 509406"/>
                  <a:gd name="connsiteX4586" fmla="*/ 355190 w 2377881"/>
                  <a:gd name="connsiteY4586" fmla="*/ 56396 h 509406"/>
                  <a:gd name="connsiteX4587" fmla="*/ 360714 w 2377881"/>
                  <a:gd name="connsiteY4587" fmla="*/ 60587 h 509406"/>
                  <a:gd name="connsiteX4588" fmla="*/ 369477 w 2377881"/>
                  <a:gd name="connsiteY4588" fmla="*/ 53158 h 509406"/>
                  <a:gd name="connsiteX4589" fmla="*/ 371191 w 2377881"/>
                  <a:gd name="connsiteY4589" fmla="*/ 51729 h 509406"/>
                  <a:gd name="connsiteX4590" fmla="*/ 375573 w 2377881"/>
                  <a:gd name="connsiteY4590" fmla="*/ 53348 h 509406"/>
                  <a:gd name="connsiteX4591" fmla="*/ 381478 w 2377881"/>
                  <a:gd name="connsiteY4591" fmla="*/ 52205 h 509406"/>
                  <a:gd name="connsiteX4592" fmla="*/ 386241 w 2377881"/>
                  <a:gd name="connsiteY4592" fmla="*/ 51348 h 509406"/>
                  <a:gd name="connsiteX4593" fmla="*/ 394528 w 2377881"/>
                  <a:gd name="connsiteY4593" fmla="*/ 49824 h 509406"/>
                  <a:gd name="connsiteX4594" fmla="*/ 401005 w 2377881"/>
                  <a:gd name="connsiteY4594" fmla="*/ 48967 h 509406"/>
                  <a:gd name="connsiteX4595" fmla="*/ 412340 w 2377881"/>
                  <a:gd name="connsiteY4595" fmla="*/ 48586 h 509406"/>
                  <a:gd name="connsiteX4596" fmla="*/ 419388 w 2377881"/>
                  <a:gd name="connsiteY4596" fmla="*/ 48300 h 509406"/>
                  <a:gd name="connsiteX4597" fmla="*/ 427103 w 2377881"/>
                  <a:gd name="connsiteY4597" fmla="*/ 46490 h 509406"/>
                  <a:gd name="connsiteX4598" fmla="*/ 431580 w 2377881"/>
                  <a:gd name="connsiteY4598" fmla="*/ 45347 h 509406"/>
                  <a:gd name="connsiteX4599" fmla="*/ 435771 w 2377881"/>
                  <a:gd name="connsiteY4599" fmla="*/ 49252 h 509406"/>
                  <a:gd name="connsiteX4600" fmla="*/ 440438 w 2377881"/>
                  <a:gd name="connsiteY4600" fmla="*/ 49062 h 509406"/>
                  <a:gd name="connsiteX4601" fmla="*/ 442343 w 2377881"/>
                  <a:gd name="connsiteY4601" fmla="*/ 50586 h 509406"/>
                  <a:gd name="connsiteX4602" fmla="*/ 448630 w 2377881"/>
                  <a:gd name="connsiteY4602" fmla="*/ 44776 h 509406"/>
                  <a:gd name="connsiteX4603" fmla="*/ 457774 w 2377881"/>
                  <a:gd name="connsiteY4603" fmla="*/ 45252 h 509406"/>
                  <a:gd name="connsiteX4604" fmla="*/ 460250 w 2377881"/>
                  <a:gd name="connsiteY4604" fmla="*/ 44585 h 509406"/>
                  <a:gd name="connsiteX4605" fmla="*/ 474538 w 2377881"/>
                  <a:gd name="connsiteY4605" fmla="*/ 42394 h 509406"/>
                  <a:gd name="connsiteX4606" fmla="*/ 495588 w 2377881"/>
                  <a:gd name="connsiteY4606" fmla="*/ 40680 h 509406"/>
                  <a:gd name="connsiteX4607" fmla="*/ 497207 w 2377881"/>
                  <a:gd name="connsiteY4607" fmla="*/ 41442 h 509406"/>
                  <a:gd name="connsiteX4608" fmla="*/ 505113 w 2377881"/>
                  <a:gd name="connsiteY4608" fmla="*/ 46300 h 509406"/>
                  <a:gd name="connsiteX4609" fmla="*/ 513971 w 2377881"/>
                  <a:gd name="connsiteY4609" fmla="*/ 44490 h 509406"/>
                  <a:gd name="connsiteX4610" fmla="*/ 514352 w 2377881"/>
                  <a:gd name="connsiteY4610" fmla="*/ 44395 h 509406"/>
                  <a:gd name="connsiteX4611" fmla="*/ 513400 w 2377881"/>
                  <a:gd name="connsiteY4611" fmla="*/ 47538 h 509406"/>
                  <a:gd name="connsiteX4612" fmla="*/ 516162 w 2377881"/>
                  <a:gd name="connsiteY4612" fmla="*/ 54491 h 509406"/>
                  <a:gd name="connsiteX4613" fmla="*/ 529973 w 2377881"/>
                  <a:gd name="connsiteY4613" fmla="*/ 52777 h 509406"/>
                  <a:gd name="connsiteX4614" fmla="*/ 530831 w 2377881"/>
                  <a:gd name="connsiteY4614" fmla="*/ 52777 h 509406"/>
                  <a:gd name="connsiteX4615" fmla="*/ 531688 w 2377881"/>
                  <a:gd name="connsiteY4615" fmla="*/ 52777 h 509406"/>
                  <a:gd name="connsiteX4616" fmla="*/ 540260 w 2377881"/>
                  <a:gd name="connsiteY4616" fmla="*/ 57444 h 509406"/>
                  <a:gd name="connsiteX4617" fmla="*/ 543213 w 2377881"/>
                  <a:gd name="connsiteY4617" fmla="*/ 53824 h 509406"/>
                  <a:gd name="connsiteX4618" fmla="*/ 545690 w 2377881"/>
                  <a:gd name="connsiteY4618" fmla="*/ 50872 h 509406"/>
                  <a:gd name="connsiteX4619" fmla="*/ 538260 w 2377881"/>
                  <a:gd name="connsiteY4619" fmla="*/ 44490 h 509406"/>
                  <a:gd name="connsiteX4620" fmla="*/ 545023 w 2377881"/>
                  <a:gd name="connsiteY4620" fmla="*/ 41728 h 509406"/>
                  <a:gd name="connsiteX4621" fmla="*/ 549309 w 2377881"/>
                  <a:gd name="connsiteY4621" fmla="*/ 38203 h 509406"/>
                  <a:gd name="connsiteX4622" fmla="*/ 554738 w 2377881"/>
                  <a:gd name="connsiteY4622" fmla="*/ 39727 h 509406"/>
                  <a:gd name="connsiteX4623" fmla="*/ 556929 w 2377881"/>
                  <a:gd name="connsiteY4623" fmla="*/ 40394 h 509406"/>
                  <a:gd name="connsiteX4624" fmla="*/ 560358 w 2377881"/>
                  <a:gd name="connsiteY4624" fmla="*/ 37441 h 509406"/>
                  <a:gd name="connsiteX4625" fmla="*/ 565501 w 2377881"/>
                  <a:gd name="connsiteY4625" fmla="*/ 36870 h 509406"/>
                  <a:gd name="connsiteX4626" fmla="*/ 574931 w 2377881"/>
                  <a:gd name="connsiteY4626" fmla="*/ 34012 h 509406"/>
                  <a:gd name="connsiteX4627" fmla="*/ 590267 w 2377881"/>
                  <a:gd name="connsiteY4627" fmla="*/ 34489 h 509406"/>
                  <a:gd name="connsiteX4628" fmla="*/ 592934 w 2377881"/>
                  <a:gd name="connsiteY4628" fmla="*/ 32869 h 509406"/>
                  <a:gd name="connsiteX4629" fmla="*/ 596172 w 2377881"/>
                  <a:gd name="connsiteY4629" fmla="*/ 31917 h 509406"/>
                  <a:gd name="connsiteX4630" fmla="*/ 599410 w 2377881"/>
                  <a:gd name="connsiteY4630" fmla="*/ 36108 h 509406"/>
                  <a:gd name="connsiteX4631" fmla="*/ 613222 w 2377881"/>
                  <a:gd name="connsiteY4631" fmla="*/ 36394 h 509406"/>
                  <a:gd name="connsiteX4632" fmla="*/ 614746 w 2377881"/>
                  <a:gd name="connsiteY4632" fmla="*/ 35917 h 509406"/>
                  <a:gd name="connsiteX4633" fmla="*/ 643892 w 2377881"/>
                  <a:gd name="connsiteY4633" fmla="*/ 32012 h 509406"/>
                  <a:gd name="connsiteX4634" fmla="*/ 648655 w 2377881"/>
                  <a:gd name="connsiteY4634" fmla="*/ 33060 h 509406"/>
                  <a:gd name="connsiteX4635" fmla="*/ 661228 w 2377881"/>
                  <a:gd name="connsiteY4635" fmla="*/ 31726 h 509406"/>
                  <a:gd name="connsiteX4636" fmla="*/ 663990 w 2377881"/>
                  <a:gd name="connsiteY4636" fmla="*/ 31250 h 509406"/>
                  <a:gd name="connsiteX4637" fmla="*/ 666562 w 2377881"/>
                  <a:gd name="connsiteY4637" fmla="*/ 30869 h 509406"/>
                  <a:gd name="connsiteX4638" fmla="*/ 677706 w 2377881"/>
                  <a:gd name="connsiteY4638" fmla="*/ 26964 h 509406"/>
                  <a:gd name="connsiteX4639" fmla="*/ 681325 w 2377881"/>
                  <a:gd name="connsiteY4639" fmla="*/ 28774 h 509406"/>
                  <a:gd name="connsiteX4640" fmla="*/ 692184 w 2377881"/>
                  <a:gd name="connsiteY4640" fmla="*/ 29155 h 509406"/>
                  <a:gd name="connsiteX4641" fmla="*/ 704757 w 2377881"/>
                  <a:gd name="connsiteY4641" fmla="*/ 28964 h 509406"/>
                  <a:gd name="connsiteX4642" fmla="*/ 716282 w 2377881"/>
                  <a:gd name="connsiteY4642" fmla="*/ 27631 h 509406"/>
                  <a:gd name="connsiteX4643" fmla="*/ 723998 w 2377881"/>
                  <a:gd name="connsiteY4643" fmla="*/ 27916 h 509406"/>
                  <a:gd name="connsiteX4644" fmla="*/ 734951 w 2377881"/>
                  <a:gd name="connsiteY4644" fmla="*/ 25821 h 509406"/>
                  <a:gd name="connsiteX4645" fmla="*/ 739428 w 2377881"/>
                  <a:gd name="connsiteY4645" fmla="*/ 26583 h 509406"/>
                  <a:gd name="connsiteX4646" fmla="*/ 739809 w 2377881"/>
                  <a:gd name="connsiteY4646" fmla="*/ 29726 h 509406"/>
                  <a:gd name="connsiteX4647" fmla="*/ 740381 w 2377881"/>
                  <a:gd name="connsiteY4647" fmla="*/ 29440 h 509406"/>
                  <a:gd name="connsiteX4648" fmla="*/ 742476 w 2377881"/>
                  <a:gd name="connsiteY4648" fmla="*/ 28393 h 509406"/>
                  <a:gd name="connsiteX4649" fmla="*/ 747048 w 2377881"/>
                  <a:gd name="connsiteY4649" fmla="*/ 26488 h 509406"/>
                  <a:gd name="connsiteX4650" fmla="*/ 747524 w 2377881"/>
                  <a:gd name="connsiteY4650" fmla="*/ 26964 h 509406"/>
                  <a:gd name="connsiteX4651" fmla="*/ 746667 w 2377881"/>
                  <a:gd name="connsiteY4651" fmla="*/ 31536 h 509406"/>
                  <a:gd name="connsiteX4652" fmla="*/ 748953 w 2377881"/>
                  <a:gd name="connsiteY4652" fmla="*/ 32488 h 509406"/>
                  <a:gd name="connsiteX4653" fmla="*/ 750667 w 2377881"/>
                  <a:gd name="connsiteY4653" fmla="*/ 27916 h 509406"/>
                  <a:gd name="connsiteX4654" fmla="*/ 750858 w 2377881"/>
                  <a:gd name="connsiteY4654" fmla="*/ 27916 h 509406"/>
                  <a:gd name="connsiteX4655" fmla="*/ 753239 w 2377881"/>
                  <a:gd name="connsiteY4655" fmla="*/ 28012 h 509406"/>
                  <a:gd name="connsiteX4656" fmla="*/ 760002 w 2377881"/>
                  <a:gd name="connsiteY4656" fmla="*/ 26678 h 509406"/>
                  <a:gd name="connsiteX4657" fmla="*/ 764669 w 2377881"/>
                  <a:gd name="connsiteY4657" fmla="*/ 30107 h 509406"/>
                  <a:gd name="connsiteX4658" fmla="*/ 770670 w 2377881"/>
                  <a:gd name="connsiteY4658" fmla="*/ 26678 h 509406"/>
                  <a:gd name="connsiteX4659" fmla="*/ 777337 w 2377881"/>
                  <a:gd name="connsiteY4659" fmla="*/ 25916 h 509406"/>
                  <a:gd name="connsiteX4660" fmla="*/ 782100 w 2377881"/>
                  <a:gd name="connsiteY4660" fmla="*/ 25535 h 509406"/>
                  <a:gd name="connsiteX4661" fmla="*/ 787815 w 2377881"/>
                  <a:gd name="connsiteY4661" fmla="*/ 25154 h 509406"/>
                  <a:gd name="connsiteX4662" fmla="*/ 791244 w 2377881"/>
                  <a:gd name="connsiteY4662" fmla="*/ 26869 h 509406"/>
                  <a:gd name="connsiteX4663" fmla="*/ 797340 w 2377881"/>
                  <a:gd name="connsiteY4663" fmla="*/ 24297 h 509406"/>
                  <a:gd name="connsiteX4664" fmla="*/ 816961 w 2377881"/>
                  <a:gd name="connsiteY4664" fmla="*/ 25154 h 509406"/>
                  <a:gd name="connsiteX4665" fmla="*/ 822581 w 2377881"/>
                  <a:gd name="connsiteY4665" fmla="*/ 25249 h 509406"/>
                  <a:gd name="connsiteX4666" fmla="*/ 832583 w 2377881"/>
                  <a:gd name="connsiteY4666" fmla="*/ 24392 h 509406"/>
                  <a:gd name="connsiteX4667" fmla="*/ 842393 w 2377881"/>
                  <a:gd name="connsiteY4667" fmla="*/ 25249 h 509406"/>
                  <a:gd name="connsiteX4668" fmla="*/ 845536 w 2377881"/>
                  <a:gd name="connsiteY4668" fmla="*/ 25059 h 509406"/>
                  <a:gd name="connsiteX4669" fmla="*/ 858681 w 2377881"/>
                  <a:gd name="connsiteY4669" fmla="*/ 22868 h 509406"/>
                  <a:gd name="connsiteX4670" fmla="*/ 860967 w 2377881"/>
                  <a:gd name="connsiteY4670" fmla="*/ 23630 h 509406"/>
                  <a:gd name="connsiteX4671" fmla="*/ 864301 w 2377881"/>
                  <a:gd name="connsiteY4671" fmla="*/ 24678 h 509406"/>
                  <a:gd name="connsiteX4672" fmla="*/ 873064 w 2377881"/>
                  <a:gd name="connsiteY4672" fmla="*/ 24583 h 509406"/>
                  <a:gd name="connsiteX4673" fmla="*/ 885637 w 2377881"/>
                  <a:gd name="connsiteY4673" fmla="*/ 24297 h 509406"/>
                  <a:gd name="connsiteX4674" fmla="*/ 888304 w 2377881"/>
                  <a:gd name="connsiteY4674" fmla="*/ 23440 h 509406"/>
                  <a:gd name="connsiteX4675" fmla="*/ 894876 w 2377881"/>
                  <a:gd name="connsiteY4675" fmla="*/ 25154 h 509406"/>
                  <a:gd name="connsiteX4676" fmla="*/ 897067 w 2377881"/>
                  <a:gd name="connsiteY4676" fmla="*/ 23249 h 509406"/>
                  <a:gd name="connsiteX4677" fmla="*/ 897638 w 2377881"/>
                  <a:gd name="connsiteY4677" fmla="*/ 22678 h 509406"/>
                  <a:gd name="connsiteX4678" fmla="*/ 904306 w 2377881"/>
                  <a:gd name="connsiteY4678" fmla="*/ 20963 h 509406"/>
                  <a:gd name="connsiteX4679" fmla="*/ 917545 w 2377881"/>
                  <a:gd name="connsiteY4679" fmla="*/ 26297 h 509406"/>
                  <a:gd name="connsiteX4680" fmla="*/ 928214 w 2377881"/>
                  <a:gd name="connsiteY4680" fmla="*/ 26011 h 509406"/>
                  <a:gd name="connsiteX4681" fmla="*/ 932785 w 2377881"/>
                  <a:gd name="connsiteY4681" fmla="*/ 24297 h 509406"/>
                  <a:gd name="connsiteX4682" fmla="*/ 934881 w 2377881"/>
                  <a:gd name="connsiteY4682" fmla="*/ 26964 h 509406"/>
                  <a:gd name="connsiteX4683" fmla="*/ 935071 w 2377881"/>
                  <a:gd name="connsiteY4683" fmla="*/ 26773 h 509406"/>
                  <a:gd name="connsiteX4684" fmla="*/ 944882 w 2377881"/>
                  <a:gd name="connsiteY4684" fmla="*/ 23059 h 509406"/>
                  <a:gd name="connsiteX4685" fmla="*/ 948978 w 2377881"/>
                  <a:gd name="connsiteY4685" fmla="*/ 22963 h 509406"/>
                  <a:gd name="connsiteX4686" fmla="*/ 958693 w 2377881"/>
                  <a:gd name="connsiteY4686" fmla="*/ 19915 h 509406"/>
                  <a:gd name="connsiteX4687" fmla="*/ 958693 w 2377881"/>
                  <a:gd name="connsiteY4687" fmla="*/ 20106 h 509406"/>
                  <a:gd name="connsiteX4688" fmla="*/ 964123 w 2377881"/>
                  <a:gd name="connsiteY4688" fmla="*/ 22201 h 509406"/>
                  <a:gd name="connsiteX4689" fmla="*/ 964599 w 2377881"/>
                  <a:gd name="connsiteY4689" fmla="*/ 21916 h 509406"/>
                  <a:gd name="connsiteX4690" fmla="*/ 972695 w 2377881"/>
                  <a:gd name="connsiteY4690" fmla="*/ 22297 h 509406"/>
                  <a:gd name="connsiteX4691" fmla="*/ 989554 w 2377881"/>
                  <a:gd name="connsiteY4691" fmla="*/ 21154 h 509406"/>
                  <a:gd name="connsiteX4692" fmla="*/ 997936 w 2377881"/>
                  <a:gd name="connsiteY4692" fmla="*/ 23916 h 509406"/>
                  <a:gd name="connsiteX4693" fmla="*/ 1003175 w 2377881"/>
                  <a:gd name="connsiteY4693" fmla="*/ 23059 h 509406"/>
                  <a:gd name="connsiteX4694" fmla="*/ 1017177 w 2377881"/>
                  <a:gd name="connsiteY4694" fmla="*/ 22582 h 509406"/>
                  <a:gd name="connsiteX4695" fmla="*/ 1041751 w 2377881"/>
                  <a:gd name="connsiteY4695" fmla="*/ 21820 h 509406"/>
                  <a:gd name="connsiteX4696" fmla="*/ 1045847 w 2377881"/>
                  <a:gd name="connsiteY4696" fmla="*/ 19820 h 509406"/>
                  <a:gd name="connsiteX4697" fmla="*/ 1046419 w 2377881"/>
                  <a:gd name="connsiteY4697" fmla="*/ 20106 h 509406"/>
                  <a:gd name="connsiteX4698" fmla="*/ 1053086 w 2377881"/>
                  <a:gd name="connsiteY4698" fmla="*/ 21630 h 509406"/>
                  <a:gd name="connsiteX4699" fmla="*/ 1065754 w 2377881"/>
                  <a:gd name="connsiteY4699" fmla="*/ 23344 h 509406"/>
                  <a:gd name="connsiteX4700" fmla="*/ 1068517 w 2377881"/>
                  <a:gd name="connsiteY4700" fmla="*/ 25059 h 509406"/>
                  <a:gd name="connsiteX4701" fmla="*/ 1077661 w 2377881"/>
                  <a:gd name="connsiteY4701" fmla="*/ 22201 h 509406"/>
                  <a:gd name="connsiteX4702" fmla="*/ 1079947 w 2377881"/>
                  <a:gd name="connsiteY4702" fmla="*/ 23535 h 509406"/>
                  <a:gd name="connsiteX4703" fmla="*/ 1099568 w 2377881"/>
                  <a:gd name="connsiteY4703" fmla="*/ 21439 h 509406"/>
                  <a:gd name="connsiteX4704" fmla="*/ 1106141 w 2377881"/>
                  <a:gd name="connsiteY4704" fmla="*/ 21344 h 509406"/>
                  <a:gd name="connsiteX4705" fmla="*/ 1122238 w 2377881"/>
                  <a:gd name="connsiteY4705" fmla="*/ 22392 h 509406"/>
                  <a:gd name="connsiteX4706" fmla="*/ 1125762 w 2377881"/>
                  <a:gd name="connsiteY4706" fmla="*/ 23440 h 509406"/>
                  <a:gd name="connsiteX4707" fmla="*/ 1132906 w 2377881"/>
                  <a:gd name="connsiteY4707" fmla="*/ 22011 h 509406"/>
                  <a:gd name="connsiteX4708" fmla="*/ 1136906 w 2377881"/>
                  <a:gd name="connsiteY4708" fmla="*/ 27440 h 509406"/>
                  <a:gd name="connsiteX4709" fmla="*/ 1137001 w 2377881"/>
                  <a:gd name="connsiteY4709" fmla="*/ 28393 h 509406"/>
                  <a:gd name="connsiteX4710" fmla="*/ 1137097 w 2377881"/>
                  <a:gd name="connsiteY4710" fmla="*/ 29536 h 509406"/>
                  <a:gd name="connsiteX4711" fmla="*/ 1139954 w 2377881"/>
                  <a:gd name="connsiteY4711" fmla="*/ 31060 h 509406"/>
                  <a:gd name="connsiteX4712" fmla="*/ 1143098 w 2377881"/>
                  <a:gd name="connsiteY4712" fmla="*/ 24297 h 509406"/>
                  <a:gd name="connsiteX4713" fmla="*/ 1144812 w 2377881"/>
                  <a:gd name="connsiteY4713" fmla="*/ 22201 h 509406"/>
                  <a:gd name="connsiteX4714" fmla="*/ 1152908 w 2377881"/>
                  <a:gd name="connsiteY4714" fmla="*/ 20296 h 509406"/>
                  <a:gd name="connsiteX4715" fmla="*/ 1161576 w 2377881"/>
                  <a:gd name="connsiteY4715" fmla="*/ 19058 h 509406"/>
                  <a:gd name="connsiteX4716" fmla="*/ 1164243 w 2377881"/>
                  <a:gd name="connsiteY4716" fmla="*/ 18677 h 509406"/>
                  <a:gd name="connsiteX4717" fmla="*/ 1173101 w 2377881"/>
                  <a:gd name="connsiteY4717" fmla="*/ 19153 h 509406"/>
                  <a:gd name="connsiteX4718" fmla="*/ 1185008 w 2377881"/>
                  <a:gd name="connsiteY4718" fmla="*/ 18201 h 509406"/>
                  <a:gd name="connsiteX4719" fmla="*/ 1188722 w 2377881"/>
                  <a:gd name="connsiteY4719" fmla="*/ 20392 h 509406"/>
                  <a:gd name="connsiteX4720" fmla="*/ 1193390 w 2377881"/>
                  <a:gd name="connsiteY4720" fmla="*/ 23154 h 509406"/>
                  <a:gd name="connsiteX4721" fmla="*/ 1199485 w 2377881"/>
                  <a:gd name="connsiteY4721" fmla="*/ 20868 h 509406"/>
                  <a:gd name="connsiteX4722" fmla="*/ 1200628 w 2377881"/>
                  <a:gd name="connsiteY4722" fmla="*/ 20963 h 509406"/>
                  <a:gd name="connsiteX4723" fmla="*/ 1206629 w 2377881"/>
                  <a:gd name="connsiteY4723" fmla="*/ 21344 h 509406"/>
                  <a:gd name="connsiteX4724" fmla="*/ 1205772 w 2377881"/>
                  <a:gd name="connsiteY4724" fmla="*/ 15915 h 509406"/>
                  <a:gd name="connsiteX4725" fmla="*/ 1213583 w 2377881"/>
                  <a:gd name="connsiteY4725" fmla="*/ 18201 h 509406"/>
                  <a:gd name="connsiteX4726" fmla="*/ 1216440 w 2377881"/>
                  <a:gd name="connsiteY4726" fmla="*/ 19153 h 509406"/>
                  <a:gd name="connsiteX4727" fmla="*/ 1219869 w 2377881"/>
                  <a:gd name="connsiteY4727" fmla="*/ 20296 h 509406"/>
                  <a:gd name="connsiteX4728" fmla="*/ 1226441 w 2377881"/>
                  <a:gd name="connsiteY4728" fmla="*/ 18296 h 509406"/>
                  <a:gd name="connsiteX4729" fmla="*/ 1226727 w 2377881"/>
                  <a:gd name="connsiteY4729" fmla="*/ 17915 h 509406"/>
                  <a:gd name="connsiteX4730" fmla="*/ 1227489 w 2377881"/>
                  <a:gd name="connsiteY4730" fmla="*/ 17058 h 509406"/>
                  <a:gd name="connsiteX4731" fmla="*/ 1234442 w 2377881"/>
                  <a:gd name="connsiteY4731" fmla="*/ 13057 h 509406"/>
                  <a:gd name="connsiteX4732" fmla="*/ 1235966 w 2377881"/>
                  <a:gd name="connsiteY4732" fmla="*/ 16677 h 509406"/>
                  <a:gd name="connsiteX4733" fmla="*/ 1236252 w 2377881"/>
                  <a:gd name="connsiteY4733" fmla="*/ 17344 h 509406"/>
                  <a:gd name="connsiteX4734" fmla="*/ 1243586 w 2377881"/>
                  <a:gd name="connsiteY4734" fmla="*/ 19058 h 509406"/>
                  <a:gd name="connsiteX4735" fmla="*/ 1252159 w 2377881"/>
                  <a:gd name="connsiteY4735" fmla="*/ 20392 h 509406"/>
                  <a:gd name="connsiteX4736" fmla="*/ 1257969 w 2377881"/>
                  <a:gd name="connsiteY4736" fmla="*/ 22678 h 509406"/>
                  <a:gd name="connsiteX4737" fmla="*/ 1262351 w 2377881"/>
                  <a:gd name="connsiteY4737" fmla="*/ 20963 h 509406"/>
                  <a:gd name="connsiteX4738" fmla="*/ 1268637 w 2377881"/>
                  <a:gd name="connsiteY4738" fmla="*/ 18106 h 509406"/>
                  <a:gd name="connsiteX4739" fmla="*/ 1269875 w 2377881"/>
                  <a:gd name="connsiteY4739" fmla="*/ 17725 h 509406"/>
                  <a:gd name="connsiteX4740" fmla="*/ 1275971 w 2377881"/>
                  <a:gd name="connsiteY4740" fmla="*/ 18201 h 509406"/>
                  <a:gd name="connsiteX4741" fmla="*/ 1283496 w 2377881"/>
                  <a:gd name="connsiteY4741" fmla="*/ 21725 h 509406"/>
                  <a:gd name="connsiteX4742" fmla="*/ 1292068 w 2377881"/>
                  <a:gd name="connsiteY4742" fmla="*/ 21058 h 509406"/>
                  <a:gd name="connsiteX4743" fmla="*/ 1296831 w 2377881"/>
                  <a:gd name="connsiteY4743" fmla="*/ 21439 h 509406"/>
                  <a:gd name="connsiteX4744" fmla="*/ 1300736 w 2377881"/>
                  <a:gd name="connsiteY4744" fmla="*/ 18010 h 509406"/>
                  <a:gd name="connsiteX4745" fmla="*/ 1307594 w 2377881"/>
                  <a:gd name="connsiteY4745" fmla="*/ 19439 h 509406"/>
                  <a:gd name="connsiteX4746" fmla="*/ 1313595 w 2377881"/>
                  <a:gd name="connsiteY4746" fmla="*/ 20011 h 509406"/>
                  <a:gd name="connsiteX4747" fmla="*/ 1325406 w 2377881"/>
                  <a:gd name="connsiteY4747" fmla="*/ 18391 h 509406"/>
                  <a:gd name="connsiteX4748" fmla="*/ 1333312 w 2377881"/>
                  <a:gd name="connsiteY4748" fmla="*/ 24583 h 509406"/>
                  <a:gd name="connsiteX4749" fmla="*/ 1343218 w 2377881"/>
                  <a:gd name="connsiteY4749" fmla="*/ 19820 h 509406"/>
                  <a:gd name="connsiteX4750" fmla="*/ 1343884 w 2377881"/>
                  <a:gd name="connsiteY4750" fmla="*/ 19439 h 509406"/>
                  <a:gd name="connsiteX4751" fmla="*/ 1347504 w 2377881"/>
                  <a:gd name="connsiteY4751" fmla="*/ 17534 h 509406"/>
                  <a:gd name="connsiteX4752" fmla="*/ 1359220 w 2377881"/>
                  <a:gd name="connsiteY4752" fmla="*/ 19915 h 509406"/>
                  <a:gd name="connsiteX4753" fmla="*/ 1362458 w 2377881"/>
                  <a:gd name="connsiteY4753" fmla="*/ 19534 h 509406"/>
                  <a:gd name="connsiteX4754" fmla="*/ 1367507 w 2377881"/>
                  <a:gd name="connsiteY4754" fmla="*/ 19630 h 509406"/>
                  <a:gd name="connsiteX4755" fmla="*/ 1373317 w 2377881"/>
                  <a:gd name="connsiteY4755" fmla="*/ 20582 h 509406"/>
                  <a:gd name="connsiteX4756" fmla="*/ 1378746 w 2377881"/>
                  <a:gd name="connsiteY4756" fmla="*/ 19725 h 509406"/>
                  <a:gd name="connsiteX4757" fmla="*/ 1379032 w 2377881"/>
                  <a:gd name="connsiteY4757" fmla="*/ 20773 h 509406"/>
                  <a:gd name="connsiteX4758" fmla="*/ 1379318 w 2377881"/>
                  <a:gd name="connsiteY4758" fmla="*/ 21725 h 509406"/>
                  <a:gd name="connsiteX4759" fmla="*/ 1388176 w 2377881"/>
                  <a:gd name="connsiteY4759" fmla="*/ 20487 h 509406"/>
                  <a:gd name="connsiteX4760" fmla="*/ 1391700 w 2377881"/>
                  <a:gd name="connsiteY4760" fmla="*/ 18487 h 509406"/>
                  <a:gd name="connsiteX4761" fmla="*/ 1391414 w 2377881"/>
                  <a:gd name="connsiteY4761" fmla="*/ 15343 h 509406"/>
                  <a:gd name="connsiteX4762" fmla="*/ 1394748 w 2377881"/>
                  <a:gd name="connsiteY4762" fmla="*/ 18201 h 509406"/>
                  <a:gd name="connsiteX4763" fmla="*/ 1406464 w 2377881"/>
                  <a:gd name="connsiteY4763" fmla="*/ 19534 h 509406"/>
                  <a:gd name="connsiteX4764" fmla="*/ 1412845 w 2377881"/>
                  <a:gd name="connsiteY4764" fmla="*/ 21344 h 509406"/>
                  <a:gd name="connsiteX4765" fmla="*/ 1420275 w 2377881"/>
                  <a:gd name="connsiteY4765" fmla="*/ 20868 h 509406"/>
                  <a:gd name="connsiteX4766" fmla="*/ 1441135 w 2377881"/>
                  <a:gd name="connsiteY4766" fmla="*/ 19439 h 509406"/>
                  <a:gd name="connsiteX4767" fmla="*/ 1443421 w 2377881"/>
                  <a:gd name="connsiteY4767" fmla="*/ 20582 h 509406"/>
                  <a:gd name="connsiteX4768" fmla="*/ 1449041 w 2377881"/>
                  <a:gd name="connsiteY4768" fmla="*/ 18296 h 509406"/>
                  <a:gd name="connsiteX4769" fmla="*/ 1449136 w 2377881"/>
                  <a:gd name="connsiteY4769" fmla="*/ 18010 h 509406"/>
                  <a:gd name="connsiteX4770" fmla="*/ 1460470 w 2377881"/>
                  <a:gd name="connsiteY4770" fmla="*/ 19249 h 509406"/>
                  <a:gd name="connsiteX4771" fmla="*/ 1464090 w 2377881"/>
                  <a:gd name="connsiteY4771" fmla="*/ 19344 h 509406"/>
                  <a:gd name="connsiteX4772" fmla="*/ 1476949 w 2377881"/>
                  <a:gd name="connsiteY4772" fmla="*/ 20296 h 509406"/>
                  <a:gd name="connsiteX4773" fmla="*/ 1478377 w 2377881"/>
                  <a:gd name="connsiteY4773" fmla="*/ 20677 h 509406"/>
                  <a:gd name="connsiteX4774" fmla="*/ 1480187 w 2377881"/>
                  <a:gd name="connsiteY4774" fmla="*/ 19249 h 509406"/>
                  <a:gd name="connsiteX4775" fmla="*/ 1479901 w 2377881"/>
                  <a:gd name="connsiteY4775" fmla="*/ 18201 h 509406"/>
                  <a:gd name="connsiteX4776" fmla="*/ 1481807 w 2377881"/>
                  <a:gd name="connsiteY4776" fmla="*/ 17344 h 509406"/>
                  <a:gd name="connsiteX4777" fmla="*/ 1485902 w 2377881"/>
                  <a:gd name="connsiteY4777" fmla="*/ 19344 h 509406"/>
                  <a:gd name="connsiteX4778" fmla="*/ 1493236 w 2377881"/>
                  <a:gd name="connsiteY4778" fmla="*/ 20106 h 509406"/>
                  <a:gd name="connsiteX4779" fmla="*/ 1497904 w 2377881"/>
                  <a:gd name="connsiteY4779" fmla="*/ 19344 h 509406"/>
                  <a:gd name="connsiteX4780" fmla="*/ 1504667 w 2377881"/>
                  <a:gd name="connsiteY4780" fmla="*/ 19725 h 509406"/>
                  <a:gd name="connsiteX4781" fmla="*/ 1506000 w 2377881"/>
                  <a:gd name="connsiteY4781" fmla="*/ 21439 h 509406"/>
                  <a:gd name="connsiteX4782" fmla="*/ 1512668 w 2377881"/>
                  <a:gd name="connsiteY4782" fmla="*/ 22868 h 509406"/>
                  <a:gd name="connsiteX4783" fmla="*/ 1513525 w 2377881"/>
                  <a:gd name="connsiteY4783" fmla="*/ 22201 h 509406"/>
                  <a:gd name="connsiteX4784" fmla="*/ 1529336 w 2377881"/>
                  <a:gd name="connsiteY4784" fmla="*/ 19344 h 509406"/>
                  <a:gd name="connsiteX4785" fmla="*/ 1541528 w 2377881"/>
                  <a:gd name="connsiteY4785" fmla="*/ 19630 h 509406"/>
                  <a:gd name="connsiteX4786" fmla="*/ 1550196 w 2377881"/>
                  <a:gd name="connsiteY4786" fmla="*/ 19630 h 509406"/>
                  <a:gd name="connsiteX4787" fmla="*/ 1556959 w 2377881"/>
                  <a:gd name="connsiteY4787" fmla="*/ 21439 h 509406"/>
                  <a:gd name="connsiteX4788" fmla="*/ 1559626 w 2377881"/>
                  <a:gd name="connsiteY4788" fmla="*/ 20773 h 509406"/>
                  <a:gd name="connsiteX4789" fmla="*/ 1563245 w 2377881"/>
                  <a:gd name="connsiteY4789" fmla="*/ 16867 h 509406"/>
                  <a:gd name="connsiteX4790" fmla="*/ 1565817 w 2377881"/>
                  <a:gd name="connsiteY4790" fmla="*/ 13153 h 509406"/>
                  <a:gd name="connsiteX4791" fmla="*/ 1566769 w 2377881"/>
                  <a:gd name="connsiteY4791" fmla="*/ 13915 h 509406"/>
                  <a:gd name="connsiteX4792" fmla="*/ 1568675 w 2377881"/>
                  <a:gd name="connsiteY4792" fmla="*/ 15439 h 509406"/>
                  <a:gd name="connsiteX4793" fmla="*/ 1576009 w 2377881"/>
                  <a:gd name="connsiteY4793" fmla="*/ 20106 h 509406"/>
                  <a:gd name="connsiteX4794" fmla="*/ 1588868 w 2377881"/>
                  <a:gd name="connsiteY4794" fmla="*/ 17439 h 509406"/>
                  <a:gd name="connsiteX4795" fmla="*/ 1599059 w 2377881"/>
                  <a:gd name="connsiteY4795" fmla="*/ 21439 h 509406"/>
                  <a:gd name="connsiteX4796" fmla="*/ 1607251 w 2377881"/>
                  <a:gd name="connsiteY4796" fmla="*/ 21820 h 509406"/>
                  <a:gd name="connsiteX4797" fmla="*/ 1609823 w 2377881"/>
                  <a:gd name="connsiteY4797" fmla="*/ 19725 h 509406"/>
                  <a:gd name="connsiteX4798" fmla="*/ 1611537 w 2377881"/>
                  <a:gd name="connsiteY4798" fmla="*/ 18296 h 509406"/>
                  <a:gd name="connsiteX4799" fmla="*/ 1620967 w 2377881"/>
                  <a:gd name="connsiteY4799" fmla="*/ 20963 h 509406"/>
                  <a:gd name="connsiteX4800" fmla="*/ 1627444 w 2377881"/>
                  <a:gd name="connsiteY4800" fmla="*/ 20011 h 509406"/>
                  <a:gd name="connsiteX4801" fmla="*/ 1637921 w 2377881"/>
                  <a:gd name="connsiteY4801" fmla="*/ 20011 h 509406"/>
                  <a:gd name="connsiteX4802" fmla="*/ 1652494 w 2377881"/>
                  <a:gd name="connsiteY4802" fmla="*/ 22678 h 509406"/>
                  <a:gd name="connsiteX4803" fmla="*/ 1662686 w 2377881"/>
                  <a:gd name="connsiteY4803" fmla="*/ 19344 h 509406"/>
                  <a:gd name="connsiteX4804" fmla="*/ 1662782 w 2377881"/>
                  <a:gd name="connsiteY4804" fmla="*/ 19439 h 509406"/>
                  <a:gd name="connsiteX4805" fmla="*/ 1670973 w 2377881"/>
                  <a:gd name="connsiteY4805" fmla="*/ 19534 h 509406"/>
                  <a:gd name="connsiteX4806" fmla="*/ 1673926 w 2377881"/>
                  <a:gd name="connsiteY4806" fmla="*/ 20011 h 509406"/>
                  <a:gd name="connsiteX4807" fmla="*/ 1679641 w 2377881"/>
                  <a:gd name="connsiteY4807" fmla="*/ 18010 h 509406"/>
                  <a:gd name="connsiteX4808" fmla="*/ 1684498 w 2377881"/>
                  <a:gd name="connsiteY4808" fmla="*/ 19249 h 509406"/>
                  <a:gd name="connsiteX4809" fmla="*/ 1693356 w 2377881"/>
                  <a:gd name="connsiteY4809" fmla="*/ 20487 h 509406"/>
                  <a:gd name="connsiteX4810" fmla="*/ 1709264 w 2377881"/>
                  <a:gd name="connsiteY4810" fmla="*/ 18010 h 509406"/>
                  <a:gd name="connsiteX4811" fmla="*/ 1709835 w 2377881"/>
                  <a:gd name="connsiteY4811" fmla="*/ 17344 h 509406"/>
                  <a:gd name="connsiteX4812" fmla="*/ 1720884 w 2377881"/>
                  <a:gd name="connsiteY4812" fmla="*/ 16486 h 509406"/>
                  <a:gd name="connsiteX4813" fmla="*/ 1725075 w 2377881"/>
                  <a:gd name="connsiteY4813" fmla="*/ 18963 h 509406"/>
                  <a:gd name="connsiteX4814" fmla="*/ 1728409 w 2377881"/>
                  <a:gd name="connsiteY4814" fmla="*/ 20963 h 509406"/>
                  <a:gd name="connsiteX4815" fmla="*/ 1732029 w 2377881"/>
                  <a:gd name="connsiteY4815" fmla="*/ 16391 h 509406"/>
                  <a:gd name="connsiteX4816" fmla="*/ 1737743 w 2377881"/>
                  <a:gd name="connsiteY4816" fmla="*/ 21820 h 509406"/>
                  <a:gd name="connsiteX4817" fmla="*/ 1739744 w 2377881"/>
                  <a:gd name="connsiteY4817" fmla="*/ 19630 h 509406"/>
                  <a:gd name="connsiteX4818" fmla="*/ 1746601 w 2377881"/>
                  <a:gd name="connsiteY4818" fmla="*/ 17439 h 509406"/>
                  <a:gd name="connsiteX4819" fmla="*/ 1754984 w 2377881"/>
                  <a:gd name="connsiteY4819" fmla="*/ 21249 h 509406"/>
                  <a:gd name="connsiteX4820" fmla="*/ 1765461 w 2377881"/>
                  <a:gd name="connsiteY4820" fmla="*/ 20487 h 509406"/>
                  <a:gd name="connsiteX4821" fmla="*/ 1767652 w 2377881"/>
                  <a:gd name="connsiteY4821" fmla="*/ 18391 h 509406"/>
                  <a:gd name="connsiteX4822" fmla="*/ 1778415 w 2377881"/>
                  <a:gd name="connsiteY4822" fmla="*/ 20011 h 509406"/>
                  <a:gd name="connsiteX4823" fmla="*/ 1784511 w 2377881"/>
                  <a:gd name="connsiteY4823" fmla="*/ 16772 h 509406"/>
                  <a:gd name="connsiteX4824" fmla="*/ 1784797 w 2377881"/>
                  <a:gd name="connsiteY4824" fmla="*/ 17058 h 509406"/>
                  <a:gd name="connsiteX4825" fmla="*/ 1785654 w 2377881"/>
                  <a:gd name="connsiteY4825" fmla="*/ 18106 h 509406"/>
                  <a:gd name="connsiteX4826" fmla="*/ 1791464 w 2377881"/>
                  <a:gd name="connsiteY4826" fmla="*/ 18582 h 509406"/>
                  <a:gd name="connsiteX4827" fmla="*/ 1793941 w 2377881"/>
                  <a:gd name="connsiteY4827" fmla="*/ 18201 h 509406"/>
                  <a:gd name="connsiteX4828" fmla="*/ 1799941 w 2377881"/>
                  <a:gd name="connsiteY4828" fmla="*/ 18963 h 509406"/>
                  <a:gd name="connsiteX4829" fmla="*/ 1807276 w 2377881"/>
                  <a:gd name="connsiteY4829" fmla="*/ 18391 h 509406"/>
                  <a:gd name="connsiteX4830" fmla="*/ 1812896 w 2377881"/>
                  <a:gd name="connsiteY4830" fmla="*/ 18582 h 509406"/>
                  <a:gd name="connsiteX4831" fmla="*/ 1816991 w 2377881"/>
                  <a:gd name="connsiteY4831" fmla="*/ 18010 h 509406"/>
                  <a:gd name="connsiteX4832" fmla="*/ 1823468 w 2377881"/>
                  <a:gd name="connsiteY4832" fmla="*/ 16582 h 509406"/>
                  <a:gd name="connsiteX4833" fmla="*/ 1827373 w 2377881"/>
                  <a:gd name="connsiteY4833" fmla="*/ 17915 h 509406"/>
                  <a:gd name="connsiteX4834" fmla="*/ 1842899 w 2377881"/>
                  <a:gd name="connsiteY4834" fmla="*/ 19344 h 509406"/>
                  <a:gd name="connsiteX4835" fmla="*/ 1846138 w 2377881"/>
                  <a:gd name="connsiteY4835" fmla="*/ 16963 h 509406"/>
                  <a:gd name="connsiteX4836" fmla="*/ 1848043 w 2377881"/>
                  <a:gd name="connsiteY4836" fmla="*/ 17915 h 509406"/>
                  <a:gd name="connsiteX4837" fmla="*/ 1847090 w 2377881"/>
                  <a:gd name="connsiteY4837" fmla="*/ 20677 h 509406"/>
                  <a:gd name="connsiteX4838" fmla="*/ 1846329 w 2377881"/>
                  <a:gd name="connsiteY4838" fmla="*/ 21249 h 509406"/>
                  <a:gd name="connsiteX4839" fmla="*/ 1844614 w 2377881"/>
                  <a:gd name="connsiteY4839" fmla="*/ 23059 h 509406"/>
                  <a:gd name="connsiteX4840" fmla="*/ 1856139 w 2377881"/>
                  <a:gd name="connsiteY4840" fmla="*/ 21249 h 509406"/>
                  <a:gd name="connsiteX4841" fmla="*/ 1870903 w 2377881"/>
                  <a:gd name="connsiteY4841" fmla="*/ 10009 h 509406"/>
                  <a:gd name="connsiteX4842" fmla="*/ 1880809 w 2377881"/>
                  <a:gd name="connsiteY4842" fmla="*/ 14010 h 509406"/>
                  <a:gd name="connsiteX4843" fmla="*/ 1885095 w 2377881"/>
                  <a:gd name="connsiteY4843" fmla="*/ 14010 h 509406"/>
                  <a:gd name="connsiteX4844" fmla="*/ 1898335 w 2377881"/>
                  <a:gd name="connsiteY4844" fmla="*/ 14772 h 509406"/>
                  <a:gd name="connsiteX4845" fmla="*/ 1898811 w 2377881"/>
                  <a:gd name="connsiteY4845" fmla="*/ 15153 h 509406"/>
                  <a:gd name="connsiteX4846" fmla="*/ 1913384 w 2377881"/>
                  <a:gd name="connsiteY4846" fmla="*/ 13724 h 509406"/>
                  <a:gd name="connsiteX4847" fmla="*/ 1919575 w 2377881"/>
                  <a:gd name="connsiteY4847" fmla="*/ 12676 h 509406"/>
                  <a:gd name="connsiteX4848" fmla="*/ 1927576 w 2377881"/>
                  <a:gd name="connsiteY4848" fmla="*/ 10771 h 509406"/>
                  <a:gd name="connsiteX4849" fmla="*/ 1934244 w 2377881"/>
                  <a:gd name="connsiteY4849" fmla="*/ 12581 h 509406"/>
                  <a:gd name="connsiteX4850" fmla="*/ 1936911 w 2377881"/>
                  <a:gd name="connsiteY4850" fmla="*/ 12295 h 509406"/>
                  <a:gd name="connsiteX4851" fmla="*/ 1948341 w 2377881"/>
                  <a:gd name="connsiteY4851" fmla="*/ 9533 h 509406"/>
                  <a:gd name="connsiteX4852" fmla="*/ 1962533 w 2377881"/>
                  <a:gd name="connsiteY4852" fmla="*/ 9914 h 509406"/>
                  <a:gd name="connsiteX4853" fmla="*/ 1967296 w 2377881"/>
                  <a:gd name="connsiteY4853" fmla="*/ 10486 h 509406"/>
                  <a:gd name="connsiteX4854" fmla="*/ 1969963 w 2377881"/>
                  <a:gd name="connsiteY4854" fmla="*/ 10771 h 509406"/>
                  <a:gd name="connsiteX4855" fmla="*/ 1979393 w 2377881"/>
                  <a:gd name="connsiteY4855" fmla="*/ 7914 h 509406"/>
                  <a:gd name="connsiteX4856" fmla="*/ 1980250 w 2377881"/>
                  <a:gd name="connsiteY4856" fmla="*/ 8581 h 509406"/>
                  <a:gd name="connsiteX4857" fmla="*/ 1994728 w 2377881"/>
                  <a:gd name="connsiteY4857" fmla="*/ 10771 h 509406"/>
                  <a:gd name="connsiteX4858" fmla="*/ 1999109 w 2377881"/>
                  <a:gd name="connsiteY4858" fmla="*/ 11914 h 509406"/>
                  <a:gd name="connsiteX4859" fmla="*/ 2014349 w 2377881"/>
                  <a:gd name="connsiteY4859" fmla="*/ 11914 h 509406"/>
                  <a:gd name="connsiteX4860" fmla="*/ 2018350 w 2377881"/>
                  <a:gd name="connsiteY4860" fmla="*/ 11819 h 509406"/>
                  <a:gd name="connsiteX4861" fmla="*/ 2023684 w 2377881"/>
                  <a:gd name="connsiteY4861" fmla="*/ 11438 h 509406"/>
                  <a:gd name="connsiteX4862" fmla="*/ 2037019 w 2377881"/>
                  <a:gd name="connsiteY4862" fmla="*/ 8962 h 509406"/>
                  <a:gd name="connsiteX4863" fmla="*/ 2038828 w 2377881"/>
                  <a:gd name="connsiteY4863" fmla="*/ 9343 h 509406"/>
                  <a:gd name="connsiteX4864" fmla="*/ 2046448 w 2377881"/>
                  <a:gd name="connsiteY4864" fmla="*/ 8390 h 509406"/>
                  <a:gd name="connsiteX4865" fmla="*/ 2048735 w 2377881"/>
                  <a:gd name="connsiteY4865" fmla="*/ 8676 h 509406"/>
                  <a:gd name="connsiteX4866" fmla="*/ 2056831 w 2377881"/>
                  <a:gd name="connsiteY4866" fmla="*/ 9057 h 509406"/>
                  <a:gd name="connsiteX4867" fmla="*/ 2066641 w 2377881"/>
                  <a:gd name="connsiteY4867" fmla="*/ 6676 h 509406"/>
                  <a:gd name="connsiteX4868" fmla="*/ 2077881 w 2377881"/>
                  <a:gd name="connsiteY4868" fmla="*/ 8866 h 509406"/>
                  <a:gd name="connsiteX4869" fmla="*/ 2080739 w 2377881"/>
                  <a:gd name="connsiteY4869" fmla="*/ 7247 h 509406"/>
                  <a:gd name="connsiteX4870" fmla="*/ 2087406 w 2377881"/>
                  <a:gd name="connsiteY4870" fmla="*/ 5533 h 509406"/>
                  <a:gd name="connsiteX4871" fmla="*/ 2088739 w 2377881"/>
                  <a:gd name="connsiteY4871" fmla="*/ 4390 h 509406"/>
                  <a:gd name="connsiteX4872" fmla="*/ 2090073 w 2377881"/>
                  <a:gd name="connsiteY4872" fmla="*/ 2770 h 509406"/>
                  <a:gd name="connsiteX4873" fmla="*/ 2090644 w 2377881"/>
                  <a:gd name="connsiteY4873" fmla="*/ 3913 h 509406"/>
                  <a:gd name="connsiteX4874" fmla="*/ 2093502 w 2377881"/>
                  <a:gd name="connsiteY4874" fmla="*/ 6199 h 509406"/>
                  <a:gd name="connsiteX4875" fmla="*/ 2099407 w 2377881"/>
                  <a:gd name="connsiteY4875" fmla="*/ 5914 h 509406"/>
                  <a:gd name="connsiteX4876" fmla="*/ 2100170 w 2377881"/>
                  <a:gd name="connsiteY4876" fmla="*/ 6771 h 509406"/>
                  <a:gd name="connsiteX4877" fmla="*/ 2105790 w 2377881"/>
                  <a:gd name="connsiteY4877" fmla="*/ 4199 h 509406"/>
                  <a:gd name="connsiteX4878" fmla="*/ 2109981 w 2377881"/>
                  <a:gd name="connsiteY4878" fmla="*/ 3723 h 509406"/>
                  <a:gd name="connsiteX4879" fmla="*/ 2119315 w 2377881"/>
                  <a:gd name="connsiteY4879" fmla="*/ 8200 h 509406"/>
                  <a:gd name="connsiteX4880" fmla="*/ 2125220 w 2377881"/>
                  <a:gd name="connsiteY4880" fmla="*/ 13343 h 509406"/>
                  <a:gd name="connsiteX4881" fmla="*/ 2127602 w 2377881"/>
                  <a:gd name="connsiteY4881" fmla="*/ 12391 h 509406"/>
                  <a:gd name="connsiteX4882" fmla="*/ 2129221 w 2377881"/>
                  <a:gd name="connsiteY4882" fmla="*/ 7914 h 509406"/>
                  <a:gd name="connsiteX4883" fmla="*/ 2129316 w 2377881"/>
                  <a:gd name="connsiteY4883" fmla="*/ 7628 h 509406"/>
                  <a:gd name="connsiteX4884" fmla="*/ 2138936 w 2377881"/>
                  <a:gd name="connsiteY4884" fmla="*/ 4961 h 509406"/>
                  <a:gd name="connsiteX4885" fmla="*/ 2143603 w 2377881"/>
                  <a:gd name="connsiteY4885" fmla="*/ 4199 h 509406"/>
                  <a:gd name="connsiteX4886" fmla="*/ 2148652 w 2377881"/>
                  <a:gd name="connsiteY4886" fmla="*/ 3437 h 509406"/>
                  <a:gd name="connsiteX4887" fmla="*/ 2164178 w 2377881"/>
                  <a:gd name="connsiteY4887" fmla="*/ 865 h 509406"/>
                  <a:gd name="connsiteX4888" fmla="*/ 1888906 w 2377881"/>
                  <a:gd name="connsiteY4888" fmla="*/ 8 h 509406"/>
                  <a:gd name="connsiteX4889" fmla="*/ 1898335 w 2377881"/>
                  <a:gd name="connsiteY4889" fmla="*/ 6295 h 509406"/>
                  <a:gd name="connsiteX4890" fmla="*/ 1892716 w 2377881"/>
                  <a:gd name="connsiteY4890" fmla="*/ 4675 h 509406"/>
                  <a:gd name="connsiteX4891" fmla="*/ 1887858 w 2377881"/>
                  <a:gd name="connsiteY4891" fmla="*/ 3247 h 509406"/>
                  <a:gd name="connsiteX4892" fmla="*/ 1882714 w 2377881"/>
                  <a:gd name="connsiteY4892" fmla="*/ 8581 h 509406"/>
                  <a:gd name="connsiteX4893" fmla="*/ 1881666 w 2377881"/>
                  <a:gd name="connsiteY4893" fmla="*/ 9057 h 509406"/>
                  <a:gd name="connsiteX4894" fmla="*/ 1881286 w 2377881"/>
                  <a:gd name="connsiteY4894" fmla="*/ 9247 h 509406"/>
                  <a:gd name="connsiteX4895" fmla="*/ 1878809 w 2377881"/>
                  <a:gd name="connsiteY4895" fmla="*/ 7342 h 509406"/>
                  <a:gd name="connsiteX4896" fmla="*/ 1883095 w 2377881"/>
                  <a:gd name="connsiteY4896" fmla="*/ 1532 h 509406"/>
                  <a:gd name="connsiteX4897" fmla="*/ 1885572 w 2377881"/>
                  <a:gd name="connsiteY4897" fmla="*/ 865 h 50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</a:cxnLst>
                <a:rect l="l" t="t" r="r" b="b"/>
                <a:pathLst>
                  <a:path w="2377881" h="509406">
                    <a:moveTo>
                      <a:pt x="327282" y="501500"/>
                    </a:moveTo>
                    <a:cubicBezTo>
                      <a:pt x="333282" y="499309"/>
                      <a:pt x="337188" y="499690"/>
                      <a:pt x="335854" y="502452"/>
                    </a:cubicBezTo>
                    <a:lnTo>
                      <a:pt x="335759" y="504452"/>
                    </a:lnTo>
                    <a:lnTo>
                      <a:pt x="335664" y="505976"/>
                    </a:lnTo>
                    <a:cubicBezTo>
                      <a:pt x="335949" y="508167"/>
                      <a:pt x="335378" y="509120"/>
                      <a:pt x="334330" y="507977"/>
                    </a:cubicBezTo>
                    <a:cubicBezTo>
                      <a:pt x="333378" y="506834"/>
                      <a:pt x="330330" y="504643"/>
                      <a:pt x="329377" y="504929"/>
                    </a:cubicBezTo>
                    <a:cubicBezTo>
                      <a:pt x="328425" y="505310"/>
                      <a:pt x="325567" y="505691"/>
                      <a:pt x="324710" y="505024"/>
                    </a:cubicBezTo>
                    <a:lnTo>
                      <a:pt x="324805" y="504929"/>
                    </a:lnTo>
                    <a:close/>
                    <a:moveTo>
                      <a:pt x="442915" y="497880"/>
                    </a:moveTo>
                    <a:cubicBezTo>
                      <a:pt x="444153" y="497308"/>
                      <a:pt x="446820" y="497880"/>
                      <a:pt x="446058" y="500261"/>
                    </a:cubicBezTo>
                    <a:cubicBezTo>
                      <a:pt x="445296" y="502642"/>
                      <a:pt x="444915" y="509310"/>
                      <a:pt x="444153" y="509405"/>
                    </a:cubicBezTo>
                    <a:cubicBezTo>
                      <a:pt x="443486" y="509500"/>
                      <a:pt x="439486" y="504833"/>
                      <a:pt x="437200" y="504071"/>
                    </a:cubicBezTo>
                    <a:cubicBezTo>
                      <a:pt x="434914" y="503309"/>
                      <a:pt x="433580" y="502261"/>
                      <a:pt x="434247" y="501785"/>
                    </a:cubicBezTo>
                    <a:cubicBezTo>
                      <a:pt x="434914" y="501309"/>
                      <a:pt x="437390" y="500928"/>
                      <a:pt x="438343" y="502261"/>
                    </a:cubicBezTo>
                    <a:cubicBezTo>
                      <a:pt x="439295" y="503595"/>
                      <a:pt x="444915" y="500547"/>
                      <a:pt x="444058" y="500261"/>
                    </a:cubicBezTo>
                    <a:cubicBezTo>
                      <a:pt x="443105" y="499880"/>
                      <a:pt x="441676" y="498451"/>
                      <a:pt x="442915" y="497880"/>
                    </a:cubicBezTo>
                    <a:close/>
                    <a:moveTo>
                      <a:pt x="340521" y="488927"/>
                    </a:moveTo>
                    <a:cubicBezTo>
                      <a:pt x="339569" y="489118"/>
                      <a:pt x="343569" y="489689"/>
                      <a:pt x="349380" y="490165"/>
                    </a:cubicBezTo>
                    <a:lnTo>
                      <a:pt x="350449" y="489633"/>
                    </a:lnTo>
                    <a:lnTo>
                      <a:pt x="349284" y="491309"/>
                    </a:lnTo>
                    <a:cubicBezTo>
                      <a:pt x="345951" y="489308"/>
                      <a:pt x="341474" y="488737"/>
                      <a:pt x="340521" y="488927"/>
                    </a:cubicBezTo>
                    <a:close/>
                    <a:moveTo>
                      <a:pt x="361381" y="481498"/>
                    </a:moveTo>
                    <a:cubicBezTo>
                      <a:pt x="361762" y="481450"/>
                      <a:pt x="360190" y="483736"/>
                      <a:pt x="357809" y="485974"/>
                    </a:cubicBezTo>
                    <a:lnTo>
                      <a:pt x="350449" y="489633"/>
                    </a:lnTo>
                    <a:lnTo>
                      <a:pt x="352332" y="486927"/>
                    </a:lnTo>
                    <a:cubicBezTo>
                      <a:pt x="353952" y="484641"/>
                      <a:pt x="357952" y="483403"/>
                      <a:pt x="360905" y="481784"/>
                    </a:cubicBezTo>
                    <a:close/>
                    <a:moveTo>
                      <a:pt x="420436" y="479973"/>
                    </a:moveTo>
                    <a:cubicBezTo>
                      <a:pt x="421675" y="480640"/>
                      <a:pt x="423580" y="480830"/>
                      <a:pt x="425104" y="480735"/>
                    </a:cubicBezTo>
                    <a:lnTo>
                      <a:pt x="432248" y="480449"/>
                    </a:lnTo>
                    <a:cubicBezTo>
                      <a:pt x="432152" y="483688"/>
                      <a:pt x="428152" y="485307"/>
                      <a:pt x="423389" y="484164"/>
                    </a:cubicBezTo>
                    <a:lnTo>
                      <a:pt x="419103" y="482830"/>
                    </a:lnTo>
                    <a:cubicBezTo>
                      <a:pt x="418341" y="482545"/>
                      <a:pt x="417389" y="481306"/>
                      <a:pt x="417484" y="480544"/>
                    </a:cubicBezTo>
                    <a:cubicBezTo>
                      <a:pt x="417674" y="478163"/>
                      <a:pt x="418817" y="479116"/>
                      <a:pt x="420436" y="479973"/>
                    </a:cubicBezTo>
                    <a:close/>
                    <a:moveTo>
                      <a:pt x="399576" y="473496"/>
                    </a:moveTo>
                    <a:cubicBezTo>
                      <a:pt x="401290" y="473020"/>
                      <a:pt x="409672" y="477973"/>
                      <a:pt x="409577" y="479592"/>
                    </a:cubicBezTo>
                    <a:lnTo>
                      <a:pt x="409482" y="480830"/>
                    </a:lnTo>
                    <a:cubicBezTo>
                      <a:pt x="408720" y="482069"/>
                      <a:pt x="406910" y="482640"/>
                      <a:pt x="405481" y="482069"/>
                    </a:cubicBezTo>
                    <a:lnTo>
                      <a:pt x="404529" y="481211"/>
                    </a:lnTo>
                    <a:cubicBezTo>
                      <a:pt x="403195" y="479973"/>
                      <a:pt x="402529" y="478068"/>
                      <a:pt x="401005" y="477401"/>
                    </a:cubicBezTo>
                    <a:lnTo>
                      <a:pt x="399766" y="476735"/>
                    </a:lnTo>
                    <a:cubicBezTo>
                      <a:pt x="397099" y="477401"/>
                      <a:pt x="394718" y="477973"/>
                      <a:pt x="394432" y="477973"/>
                    </a:cubicBezTo>
                    <a:lnTo>
                      <a:pt x="394242" y="477592"/>
                    </a:lnTo>
                    <a:cubicBezTo>
                      <a:pt x="393956" y="477020"/>
                      <a:pt x="393956" y="475877"/>
                      <a:pt x="394337" y="475687"/>
                    </a:cubicBezTo>
                    <a:cubicBezTo>
                      <a:pt x="395956" y="474830"/>
                      <a:pt x="397766" y="473972"/>
                      <a:pt x="399576" y="473496"/>
                    </a:cubicBezTo>
                    <a:close/>
                    <a:moveTo>
                      <a:pt x="624843" y="467972"/>
                    </a:moveTo>
                    <a:cubicBezTo>
                      <a:pt x="626176" y="466734"/>
                      <a:pt x="628177" y="467305"/>
                      <a:pt x="629320" y="469210"/>
                    </a:cubicBezTo>
                    <a:cubicBezTo>
                      <a:pt x="630558" y="471115"/>
                      <a:pt x="630367" y="475592"/>
                      <a:pt x="626081" y="474449"/>
                    </a:cubicBezTo>
                    <a:lnTo>
                      <a:pt x="622557" y="474830"/>
                    </a:lnTo>
                    <a:lnTo>
                      <a:pt x="618842" y="475211"/>
                    </a:lnTo>
                    <a:cubicBezTo>
                      <a:pt x="614651" y="477211"/>
                      <a:pt x="611508" y="477116"/>
                      <a:pt x="611794" y="475211"/>
                    </a:cubicBezTo>
                    <a:cubicBezTo>
                      <a:pt x="612079" y="473211"/>
                      <a:pt x="610079" y="469877"/>
                      <a:pt x="612365" y="470448"/>
                    </a:cubicBezTo>
                    <a:cubicBezTo>
                      <a:pt x="614651" y="471020"/>
                      <a:pt x="622366" y="471877"/>
                      <a:pt x="623128" y="470353"/>
                    </a:cubicBezTo>
                    <a:lnTo>
                      <a:pt x="623986" y="469115"/>
                    </a:lnTo>
                    <a:close/>
                    <a:moveTo>
                      <a:pt x="971267" y="463972"/>
                    </a:moveTo>
                    <a:cubicBezTo>
                      <a:pt x="973743" y="464638"/>
                      <a:pt x="980887" y="462924"/>
                      <a:pt x="981935" y="463972"/>
                    </a:cubicBezTo>
                    <a:lnTo>
                      <a:pt x="981744" y="464162"/>
                    </a:lnTo>
                    <a:cubicBezTo>
                      <a:pt x="980315" y="465686"/>
                      <a:pt x="978887" y="467591"/>
                      <a:pt x="976886" y="468163"/>
                    </a:cubicBezTo>
                    <a:cubicBezTo>
                      <a:pt x="975077" y="468734"/>
                      <a:pt x="971838" y="469401"/>
                      <a:pt x="971362" y="465781"/>
                    </a:cubicBezTo>
                    <a:lnTo>
                      <a:pt x="971171" y="464638"/>
                    </a:lnTo>
                    <a:cubicBezTo>
                      <a:pt x="968695" y="463591"/>
                      <a:pt x="968790" y="463305"/>
                      <a:pt x="971267" y="463972"/>
                    </a:cubicBezTo>
                    <a:close/>
                    <a:moveTo>
                      <a:pt x="481206" y="462448"/>
                    </a:moveTo>
                    <a:cubicBezTo>
                      <a:pt x="483778" y="463210"/>
                      <a:pt x="488540" y="467591"/>
                      <a:pt x="487016" y="470925"/>
                    </a:cubicBezTo>
                    <a:lnTo>
                      <a:pt x="483301" y="470163"/>
                    </a:lnTo>
                    <a:lnTo>
                      <a:pt x="481206" y="469687"/>
                    </a:lnTo>
                    <a:cubicBezTo>
                      <a:pt x="478730" y="468925"/>
                      <a:pt x="476634" y="465305"/>
                      <a:pt x="476634" y="463876"/>
                    </a:cubicBezTo>
                    <a:cubicBezTo>
                      <a:pt x="476634" y="462352"/>
                      <a:pt x="478730" y="461686"/>
                      <a:pt x="481206" y="462448"/>
                    </a:cubicBezTo>
                    <a:close/>
                    <a:moveTo>
                      <a:pt x="517210" y="462447"/>
                    </a:moveTo>
                    <a:cubicBezTo>
                      <a:pt x="519877" y="462352"/>
                      <a:pt x="522640" y="465114"/>
                      <a:pt x="522925" y="466257"/>
                    </a:cubicBezTo>
                    <a:cubicBezTo>
                      <a:pt x="523116" y="467400"/>
                      <a:pt x="522354" y="467972"/>
                      <a:pt x="521116" y="467496"/>
                    </a:cubicBezTo>
                    <a:cubicBezTo>
                      <a:pt x="519877" y="467019"/>
                      <a:pt x="513782" y="468734"/>
                      <a:pt x="509686" y="472163"/>
                    </a:cubicBezTo>
                    <a:lnTo>
                      <a:pt x="515306" y="476259"/>
                    </a:lnTo>
                    <a:cubicBezTo>
                      <a:pt x="515591" y="476449"/>
                      <a:pt x="515210" y="477592"/>
                      <a:pt x="514829" y="478068"/>
                    </a:cubicBezTo>
                    <a:lnTo>
                      <a:pt x="514067" y="478926"/>
                    </a:lnTo>
                    <a:cubicBezTo>
                      <a:pt x="512448" y="480164"/>
                      <a:pt x="510829" y="480259"/>
                      <a:pt x="510352" y="479116"/>
                    </a:cubicBezTo>
                    <a:cubicBezTo>
                      <a:pt x="509972" y="477973"/>
                      <a:pt x="506923" y="475878"/>
                      <a:pt x="504733" y="476830"/>
                    </a:cubicBezTo>
                    <a:cubicBezTo>
                      <a:pt x="502447" y="477783"/>
                      <a:pt x="503780" y="481783"/>
                      <a:pt x="502732" y="482069"/>
                    </a:cubicBezTo>
                    <a:cubicBezTo>
                      <a:pt x="501590" y="482355"/>
                      <a:pt x="499208" y="480640"/>
                      <a:pt x="500447" y="477402"/>
                    </a:cubicBezTo>
                    <a:cubicBezTo>
                      <a:pt x="501590" y="474163"/>
                      <a:pt x="509590" y="470544"/>
                      <a:pt x="509495" y="465400"/>
                    </a:cubicBezTo>
                    <a:lnTo>
                      <a:pt x="515210" y="463209"/>
                    </a:lnTo>
                    <a:close/>
                    <a:moveTo>
                      <a:pt x="870588" y="462066"/>
                    </a:moveTo>
                    <a:cubicBezTo>
                      <a:pt x="871635" y="462257"/>
                      <a:pt x="873350" y="462828"/>
                      <a:pt x="873350" y="463400"/>
                    </a:cubicBezTo>
                    <a:cubicBezTo>
                      <a:pt x="873540" y="465400"/>
                      <a:pt x="874112" y="468829"/>
                      <a:pt x="872969" y="469305"/>
                    </a:cubicBezTo>
                    <a:lnTo>
                      <a:pt x="870016" y="470639"/>
                    </a:lnTo>
                    <a:cubicBezTo>
                      <a:pt x="868492" y="472829"/>
                      <a:pt x="863730" y="473306"/>
                      <a:pt x="862206" y="472734"/>
                    </a:cubicBezTo>
                    <a:cubicBezTo>
                      <a:pt x="860777" y="472163"/>
                      <a:pt x="863920" y="469972"/>
                      <a:pt x="869254" y="467781"/>
                    </a:cubicBezTo>
                    <a:lnTo>
                      <a:pt x="868587" y="462923"/>
                    </a:lnTo>
                    <a:cubicBezTo>
                      <a:pt x="868587" y="462638"/>
                      <a:pt x="870016" y="461971"/>
                      <a:pt x="870588" y="462066"/>
                    </a:cubicBezTo>
                    <a:close/>
                    <a:moveTo>
                      <a:pt x="685231" y="462066"/>
                    </a:moveTo>
                    <a:cubicBezTo>
                      <a:pt x="685993" y="461971"/>
                      <a:pt x="688088" y="464066"/>
                      <a:pt x="687898" y="464257"/>
                    </a:cubicBezTo>
                    <a:lnTo>
                      <a:pt x="685421" y="467210"/>
                    </a:lnTo>
                    <a:cubicBezTo>
                      <a:pt x="688279" y="467876"/>
                      <a:pt x="690565" y="469305"/>
                      <a:pt x="690565" y="469686"/>
                    </a:cubicBezTo>
                    <a:cubicBezTo>
                      <a:pt x="690565" y="470067"/>
                      <a:pt x="690374" y="471115"/>
                      <a:pt x="690184" y="471877"/>
                    </a:cubicBezTo>
                    <a:lnTo>
                      <a:pt x="689707" y="472067"/>
                    </a:lnTo>
                    <a:cubicBezTo>
                      <a:pt x="687421" y="472829"/>
                      <a:pt x="680659" y="469972"/>
                      <a:pt x="680278" y="468067"/>
                    </a:cubicBezTo>
                    <a:cubicBezTo>
                      <a:pt x="679706" y="465495"/>
                      <a:pt x="681897" y="462542"/>
                      <a:pt x="685231" y="462066"/>
                    </a:cubicBezTo>
                    <a:close/>
                    <a:moveTo>
                      <a:pt x="571312" y="461114"/>
                    </a:moveTo>
                    <a:cubicBezTo>
                      <a:pt x="572836" y="461685"/>
                      <a:pt x="575122" y="467781"/>
                      <a:pt x="574932" y="469686"/>
                    </a:cubicBezTo>
                    <a:cubicBezTo>
                      <a:pt x="574741" y="471686"/>
                      <a:pt x="572170" y="469972"/>
                      <a:pt x="569217" y="466067"/>
                    </a:cubicBezTo>
                    <a:lnTo>
                      <a:pt x="564359" y="465209"/>
                    </a:lnTo>
                    <a:cubicBezTo>
                      <a:pt x="562930" y="464924"/>
                      <a:pt x="560359" y="464162"/>
                      <a:pt x="560073" y="464543"/>
                    </a:cubicBezTo>
                    <a:lnTo>
                      <a:pt x="557120" y="468353"/>
                    </a:lnTo>
                    <a:cubicBezTo>
                      <a:pt x="554834" y="466067"/>
                      <a:pt x="552548" y="465114"/>
                      <a:pt x="551977" y="466257"/>
                    </a:cubicBezTo>
                    <a:cubicBezTo>
                      <a:pt x="551405" y="467400"/>
                      <a:pt x="552929" y="470448"/>
                      <a:pt x="554167" y="471591"/>
                    </a:cubicBezTo>
                    <a:cubicBezTo>
                      <a:pt x="555406" y="472734"/>
                      <a:pt x="558263" y="476830"/>
                      <a:pt x="556930" y="478068"/>
                    </a:cubicBezTo>
                    <a:lnTo>
                      <a:pt x="555501" y="478449"/>
                    </a:lnTo>
                    <a:lnTo>
                      <a:pt x="553691" y="478925"/>
                    </a:lnTo>
                    <a:cubicBezTo>
                      <a:pt x="551024" y="478925"/>
                      <a:pt x="549119" y="476735"/>
                      <a:pt x="549405" y="474068"/>
                    </a:cubicBezTo>
                    <a:lnTo>
                      <a:pt x="548548" y="472353"/>
                    </a:lnTo>
                    <a:lnTo>
                      <a:pt x="547786" y="470924"/>
                    </a:lnTo>
                    <a:cubicBezTo>
                      <a:pt x="545595" y="469781"/>
                      <a:pt x="543595" y="468162"/>
                      <a:pt x="543499" y="467305"/>
                    </a:cubicBezTo>
                    <a:cubicBezTo>
                      <a:pt x="543404" y="466448"/>
                      <a:pt x="540737" y="464352"/>
                      <a:pt x="537880" y="465590"/>
                    </a:cubicBezTo>
                    <a:cubicBezTo>
                      <a:pt x="535022" y="466829"/>
                      <a:pt x="533212" y="474734"/>
                      <a:pt x="533212" y="476354"/>
                    </a:cubicBezTo>
                    <a:lnTo>
                      <a:pt x="530164" y="476830"/>
                    </a:lnTo>
                    <a:lnTo>
                      <a:pt x="527974" y="477211"/>
                    </a:lnTo>
                    <a:cubicBezTo>
                      <a:pt x="525688" y="479211"/>
                      <a:pt x="523211" y="478354"/>
                      <a:pt x="522544" y="475306"/>
                    </a:cubicBezTo>
                    <a:lnTo>
                      <a:pt x="521497" y="472639"/>
                    </a:lnTo>
                    <a:lnTo>
                      <a:pt x="521211" y="471877"/>
                    </a:lnTo>
                    <a:cubicBezTo>
                      <a:pt x="519496" y="471496"/>
                      <a:pt x="519115" y="470734"/>
                      <a:pt x="520449" y="470258"/>
                    </a:cubicBezTo>
                    <a:lnTo>
                      <a:pt x="521497" y="470448"/>
                    </a:lnTo>
                    <a:cubicBezTo>
                      <a:pt x="524830" y="470924"/>
                      <a:pt x="525973" y="468734"/>
                      <a:pt x="527688" y="467400"/>
                    </a:cubicBezTo>
                    <a:cubicBezTo>
                      <a:pt x="532260" y="463685"/>
                      <a:pt x="537594" y="462066"/>
                      <a:pt x="544261" y="461876"/>
                    </a:cubicBezTo>
                    <a:lnTo>
                      <a:pt x="552453" y="461590"/>
                    </a:lnTo>
                    <a:cubicBezTo>
                      <a:pt x="561597" y="460828"/>
                      <a:pt x="570074" y="460542"/>
                      <a:pt x="571312" y="461114"/>
                    </a:cubicBezTo>
                    <a:close/>
                    <a:moveTo>
                      <a:pt x="701804" y="461019"/>
                    </a:moveTo>
                    <a:cubicBezTo>
                      <a:pt x="702281" y="460733"/>
                      <a:pt x="704471" y="460638"/>
                      <a:pt x="705710" y="461590"/>
                    </a:cubicBezTo>
                    <a:lnTo>
                      <a:pt x="705995" y="462543"/>
                    </a:lnTo>
                    <a:lnTo>
                      <a:pt x="706377" y="464162"/>
                    </a:lnTo>
                    <a:cubicBezTo>
                      <a:pt x="706186" y="466257"/>
                      <a:pt x="697994" y="467972"/>
                      <a:pt x="694851" y="467972"/>
                    </a:cubicBezTo>
                    <a:cubicBezTo>
                      <a:pt x="691613" y="467972"/>
                      <a:pt x="690470" y="466257"/>
                      <a:pt x="692279" y="464162"/>
                    </a:cubicBezTo>
                    <a:lnTo>
                      <a:pt x="692565" y="464257"/>
                    </a:lnTo>
                    <a:lnTo>
                      <a:pt x="696566" y="465686"/>
                    </a:lnTo>
                    <a:cubicBezTo>
                      <a:pt x="699042" y="463400"/>
                      <a:pt x="701423" y="461304"/>
                      <a:pt x="701804" y="461019"/>
                    </a:cubicBezTo>
                    <a:close/>
                    <a:moveTo>
                      <a:pt x="418627" y="460733"/>
                    </a:moveTo>
                    <a:cubicBezTo>
                      <a:pt x="422627" y="461495"/>
                      <a:pt x="424723" y="463019"/>
                      <a:pt x="423294" y="463972"/>
                    </a:cubicBezTo>
                    <a:cubicBezTo>
                      <a:pt x="421865" y="465019"/>
                      <a:pt x="417389" y="467115"/>
                      <a:pt x="416817" y="466448"/>
                    </a:cubicBezTo>
                    <a:cubicBezTo>
                      <a:pt x="416246" y="465782"/>
                      <a:pt x="413007" y="464258"/>
                      <a:pt x="412721" y="467115"/>
                    </a:cubicBezTo>
                    <a:lnTo>
                      <a:pt x="412150" y="468544"/>
                    </a:lnTo>
                    <a:cubicBezTo>
                      <a:pt x="411864" y="469210"/>
                      <a:pt x="410721" y="470163"/>
                      <a:pt x="409864" y="470258"/>
                    </a:cubicBezTo>
                    <a:cubicBezTo>
                      <a:pt x="409007" y="470258"/>
                      <a:pt x="407292" y="469496"/>
                      <a:pt x="407197" y="468925"/>
                    </a:cubicBezTo>
                    <a:lnTo>
                      <a:pt x="406911" y="466258"/>
                    </a:lnTo>
                    <a:cubicBezTo>
                      <a:pt x="407006" y="463305"/>
                      <a:pt x="414626" y="459971"/>
                      <a:pt x="418627" y="460733"/>
                    </a:cubicBezTo>
                    <a:close/>
                    <a:moveTo>
                      <a:pt x="432103" y="460002"/>
                    </a:moveTo>
                    <a:lnTo>
                      <a:pt x="433580" y="460066"/>
                    </a:lnTo>
                    <a:lnTo>
                      <a:pt x="438343" y="460257"/>
                    </a:lnTo>
                    <a:cubicBezTo>
                      <a:pt x="443486" y="461114"/>
                      <a:pt x="447296" y="464067"/>
                      <a:pt x="446725" y="466924"/>
                    </a:cubicBezTo>
                    <a:lnTo>
                      <a:pt x="445677" y="468829"/>
                    </a:lnTo>
                    <a:lnTo>
                      <a:pt x="444439" y="470925"/>
                    </a:lnTo>
                    <a:cubicBezTo>
                      <a:pt x="441867" y="472639"/>
                      <a:pt x="438914" y="474735"/>
                      <a:pt x="437866" y="475687"/>
                    </a:cubicBezTo>
                    <a:cubicBezTo>
                      <a:pt x="436819" y="476544"/>
                      <a:pt x="431770" y="475306"/>
                      <a:pt x="429866" y="471401"/>
                    </a:cubicBezTo>
                    <a:lnTo>
                      <a:pt x="437200" y="469687"/>
                    </a:lnTo>
                    <a:lnTo>
                      <a:pt x="439009" y="469306"/>
                    </a:lnTo>
                    <a:cubicBezTo>
                      <a:pt x="440248" y="465400"/>
                      <a:pt x="438724" y="462162"/>
                      <a:pt x="435676" y="462162"/>
                    </a:cubicBezTo>
                    <a:close/>
                    <a:moveTo>
                      <a:pt x="794864" y="459685"/>
                    </a:moveTo>
                    <a:cubicBezTo>
                      <a:pt x="796483" y="460257"/>
                      <a:pt x="794673" y="461876"/>
                      <a:pt x="790768" y="463400"/>
                    </a:cubicBezTo>
                    <a:lnTo>
                      <a:pt x="788196" y="464162"/>
                    </a:lnTo>
                    <a:cubicBezTo>
                      <a:pt x="785244" y="464924"/>
                      <a:pt x="785434" y="466353"/>
                      <a:pt x="786863" y="467972"/>
                    </a:cubicBezTo>
                    <a:cubicBezTo>
                      <a:pt x="787815" y="469020"/>
                      <a:pt x="789911" y="469972"/>
                      <a:pt x="786577" y="470448"/>
                    </a:cubicBezTo>
                    <a:cubicBezTo>
                      <a:pt x="785625" y="470544"/>
                      <a:pt x="783720" y="469782"/>
                      <a:pt x="783624" y="469305"/>
                    </a:cubicBezTo>
                    <a:cubicBezTo>
                      <a:pt x="783339" y="467305"/>
                      <a:pt x="782672" y="463876"/>
                      <a:pt x="783815" y="463305"/>
                    </a:cubicBezTo>
                    <a:lnTo>
                      <a:pt x="786672" y="461971"/>
                    </a:lnTo>
                    <a:cubicBezTo>
                      <a:pt x="788292" y="459685"/>
                      <a:pt x="793245" y="459114"/>
                      <a:pt x="794864" y="459685"/>
                    </a:cubicBezTo>
                    <a:close/>
                    <a:moveTo>
                      <a:pt x="759431" y="459304"/>
                    </a:moveTo>
                    <a:lnTo>
                      <a:pt x="761145" y="459970"/>
                    </a:lnTo>
                    <a:lnTo>
                      <a:pt x="764765" y="461399"/>
                    </a:lnTo>
                    <a:cubicBezTo>
                      <a:pt x="762955" y="462828"/>
                      <a:pt x="763717" y="464161"/>
                      <a:pt x="766384" y="464352"/>
                    </a:cubicBezTo>
                    <a:lnTo>
                      <a:pt x="769242" y="463971"/>
                    </a:lnTo>
                    <a:lnTo>
                      <a:pt x="774576" y="463304"/>
                    </a:lnTo>
                    <a:cubicBezTo>
                      <a:pt x="775052" y="466066"/>
                      <a:pt x="775052" y="468543"/>
                      <a:pt x="774480" y="468924"/>
                    </a:cubicBezTo>
                    <a:cubicBezTo>
                      <a:pt x="773909" y="469305"/>
                      <a:pt x="771051" y="470543"/>
                      <a:pt x="769432" y="470734"/>
                    </a:cubicBezTo>
                    <a:cubicBezTo>
                      <a:pt x="767813" y="470924"/>
                      <a:pt x="762384" y="467971"/>
                      <a:pt x="761050" y="467305"/>
                    </a:cubicBezTo>
                    <a:cubicBezTo>
                      <a:pt x="759717" y="466733"/>
                      <a:pt x="755335" y="461685"/>
                      <a:pt x="755049" y="460351"/>
                    </a:cubicBezTo>
                    <a:cubicBezTo>
                      <a:pt x="754763" y="459018"/>
                      <a:pt x="756764" y="458542"/>
                      <a:pt x="759431" y="459304"/>
                    </a:cubicBezTo>
                    <a:close/>
                    <a:moveTo>
                      <a:pt x="604935" y="457209"/>
                    </a:moveTo>
                    <a:lnTo>
                      <a:pt x="605507" y="459780"/>
                    </a:lnTo>
                    <a:lnTo>
                      <a:pt x="606269" y="463114"/>
                    </a:lnTo>
                    <a:cubicBezTo>
                      <a:pt x="605983" y="466638"/>
                      <a:pt x="601983" y="469115"/>
                      <a:pt x="597411" y="468639"/>
                    </a:cubicBezTo>
                    <a:lnTo>
                      <a:pt x="593505" y="468448"/>
                    </a:lnTo>
                    <a:lnTo>
                      <a:pt x="592458" y="468353"/>
                    </a:lnTo>
                    <a:cubicBezTo>
                      <a:pt x="591315" y="468924"/>
                      <a:pt x="587409" y="469115"/>
                      <a:pt x="583790" y="468829"/>
                    </a:cubicBezTo>
                    <a:cubicBezTo>
                      <a:pt x="580170" y="468543"/>
                      <a:pt x="579313" y="474639"/>
                      <a:pt x="575789" y="471401"/>
                    </a:cubicBezTo>
                    <a:lnTo>
                      <a:pt x="581123" y="467972"/>
                    </a:lnTo>
                    <a:lnTo>
                      <a:pt x="582552" y="466924"/>
                    </a:lnTo>
                    <a:cubicBezTo>
                      <a:pt x="581790" y="463209"/>
                      <a:pt x="582647" y="460447"/>
                      <a:pt x="584456" y="460638"/>
                    </a:cubicBezTo>
                    <a:cubicBezTo>
                      <a:pt x="586266" y="460828"/>
                      <a:pt x="591981" y="462828"/>
                      <a:pt x="593410" y="463686"/>
                    </a:cubicBezTo>
                    <a:cubicBezTo>
                      <a:pt x="594839" y="464543"/>
                      <a:pt x="599220" y="465305"/>
                      <a:pt x="599792" y="463305"/>
                    </a:cubicBezTo>
                    <a:cubicBezTo>
                      <a:pt x="600363" y="461304"/>
                      <a:pt x="601221" y="456732"/>
                      <a:pt x="604935" y="457209"/>
                    </a:cubicBezTo>
                    <a:close/>
                    <a:moveTo>
                      <a:pt x="427484" y="457209"/>
                    </a:moveTo>
                    <a:lnTo>
                      <a:pt x="432103" y="460002"/>
                    </a:lnTo>
                    <a:lnTo>
                      <a:pt x="429199" y="459876"/>
                    </a:lnTo>
                    <a:cubicBezTo>
                      <a:pt x="429770" y="457590"/>
                      <a:pt x="429008" y="456352"/>
                      <a:pt x="427484" y="457209"/>
                    </a:cubicBezTo>
                    <a:close/>
                    <a:moveTo>
                      <a:pt x="841631" y="457018"/>
                    </a:moveTo>
                    <a:lnTo>
                      <a:pt x="844012" y="457875"/>
                    </a:lnTo>
                    <a:cubicBezTo>
                      <a:pt x="844774" y="458161"/>
                      <a:pt x="845441" y="459875"/>
                      <a:pt x="845060" y="460447"/>
                    </a:cubicBezTo>
                    <a:cubicBezTo>
                      <a:pt x="844393" y="461590"/>
                      <a:pt x="843060" y="462733"/>
                      <a:pt x="841726" y="463495"/>
                    </a:cubicBezTo>
                    <a:lnTo>
                      <a:pt x="840583" y="464352"/>
                    </a:lnTo>
                    <a:cubicBezTo>
                      <a:pt x="838869" y="464733"/>
                      <a:pt x="838583" y="465781"/>
                      <a:pt x="840012" y="466734"/>
                    </a:cubicBezTo>
                    <a:lnTo>
                      <a:pt x="839917" y="467496"/>
                    </a:lnTo>
                    <a:cubicBezTo>
                      <a:pt x="839821" y="468543"/>
                      <a:pt x="838678" y="469496"/>
                      <a:pt x="837631" y="470258"/>
                    </a:cubicBezTo>
                    <a:cubicBezTo>
                      <a:pt x="837440" y="470353"/>
                      <a:pt x="835154" y="469400"/>
                      <a:pt x="835059" y="468829"/>
                    </a:cubicBezTo>
                    <a:lnTo>
                      <a:pt x="834773" y="466734"/>
                    </a:lnTo>
                    <a:cubicBezTo>
                      <a:pt x="834868" y="464447"/>
                      <a:pt x="838012" y="460066"/>
                      <a:pt x="841631" y="457018"/>
                    </a:cubicBezTo>
                    <a:close/>
                    <a:moveTo>
                      <a:pt x="896305" y="454161"/>
                    </a:moveTo>
                    <a:cubicBezTo>
                      <a:pt x="896495" y="455875"/>
                      <a:pt x="894400" y="463400"/>
                      <a:pt x="893733" y="466448"/>
                    </a:cubicBezTo>
                    <a:lnTo>
                      <a:pt x="887161" y="464162"/>
                    </a:lnTo>
                    <a:lnTo>
                      <a:pt x="886113" y="463781"/>
                    </a:lnTo>
                    <a:cubicBezTo>
                      <a:pt x="884875" y="463591"/>
                      <a:pt x="885542" y="461590"/>
                      <a:pt x="887637" y="459400"/>
                    </a:cubicBezTo>
                    <a:cubicBezTo>
                      <a:pt x="889733" y="457209"/>
                      <a:pt x="896114" y="452446"/>
                      <a:pt x="896305" y="454161"/>
                    </a:cubicBezTo>
                    <a:close/>
                    <a:moveTo>
                      <a:pt x="1022892" y="453684"/>
                    </a:moveTo>
                    <a:lnTo>
                      <a:pt x="1026131" y="454256"/>
                    </a:lnTo>
                    <a:cubicBezTo>
                      <a:pt x="1029941" y="455685"/>
                      <a:pt x="1033084" y="458066"/>
                      <a:pt x="1033084" y="459685"/>
                    </a:cubicBezTo>
                    <a:cubicBezTo>
                      <a:pt x="1033084" y="461304"/>
                      <a:pt x="1032037" y="465781"/>
                      <a:pt x="1030798" y="466257"/>
                    </a:cubicBezTo>
                    <a:cubicBezTo>
                      <a:pt x="1029560" y="466734"/>
                      <a:pt x="1025750" y="467115"/>
                      <a:pt x="1025369" y="465972"/>
                    </a:cubicBezTo>
                    <a:lnTo>
                      <a:pt x="1025750" y="465210"/>
                    </a:lnTo>
                    <a:lnTo>
                      <a:pt x="1026607" y="463114"/>
                    </a:lnTo>
                    <a:cubicBezTo>
                      <a:pt x="1028227" y="460447"/>
                      <a:pt x="1027846" y="458161"/>
                      <a:pt x="1025655" y="457971"/>
                    </a:cubicBezTo>
                    <a:cubicBezTo>
                      <a:pt x="1023464" y="457875"/>
                      <a:pt x="1018416" y="456923"/>
                      <a:pt x="1018606" y="456066"/>
                    </a:cubicBezTo>
                    <a:lnTo>
                      <a:pt x="1018987" y="455780"/>
                    </a:lnTo>
                    <a:cubicBezTo>
                      <a:pt x="1020225" y="454923"/>
                      <a:pt x="1021845" y="453494"/>
                      <a:pt x="1022892" y="453684"/>
                    </a:cubicBezTo>
                    <a:close/>
                    <a:moveTo>
                      <a:pt x="637796" y="449493"/>
                    </a:moveTo>
                    <a:cubicBezTo>
                      <a:pt x="639892" y="449493"/>
                      <a:pt x="644749" y="452160"/>
                      <a:pt x="642940" y="455399"/>
                    </a:cubicBezTo>
                    <a:cubicBezTo>
                      <a:pt x="641130" y="458637"/>
                      <a:pt x="644845" y="467972"/>
                      <a:pt x="647798" y="466924"/>
                    </a:cubicBezTo>
                    <a:lnTo>
                      <a:pt x="650369" y="466638"/>
                    </a:lnTo>
                    <a:lnTo>
                      <a:pt x="652369" y="466448"/>
                    </a:lnTo>
                    <a:cubicBezTo>
                      <a:pt x="655417" y="467305"/>
                      <a:pt x="656846" y="466638"/>
                      <a:pt x="655608" y="464828"/>
                    </a:cubicBezTo>
                    <a:lnTo>
                      <a:pt x="655132" y="463400"/>
                    </a:lnTo>
                    <a:lnTo>
                      <a:pt x="654656" y="461876"/>
                    </a:lnTo>
                    <a:cubicBezTo>
                      <a:pt x="654465" y="458637"/>
                      <a:pt x="655417" y="457303"/>
                      <a:pt x="656846" y="458827"/>
                    </a:cubicBezTo>
                    <a:cubicBezTo>
                      <a:pt x="658275" y="460352"/>
                      <a:pt x="664371" y="463495"/>
                      <a:pt x="667609" y="462828"/>
                    </a:cubicBezTo>
                    <a:cubicBezTo>
                      <a:pt x="670848" y="462161"/>
                      <a:pt x="676563" y="468543"/>
                      <a:pt x="675134" y="469877"/>
                    </a:cubicBezTo>
                    <a:cubicBezTo>
                      <a:pt x="673706" y="471305"/>
                      <a:pt x="666466" y="467781"/>
                      <a:pt x="663609" y="467114"/>
                    </a:cubicBezTo>
                    <a:lnTo>
                      <a:pt x="660751" y="468448"/>
                    </a:lnTo>
                    <a:lnTo>
                      <a:pt x="658084" y="469781"/>
                    </a:lnTo>
                    <a:cubicBezTo>
                      <a:pt x="654656" y="470829"/>
                      <a:pt x="652274" y="472448"/>
                      <a:pt x="652750" y="473401"/>
                    </a:cubicBezTo>
                    <a:lnTo>
                      <a:pt x="653131" y="474353"/>
                    </a:lnTo>
                    <a:lnTo>
                      <a:pt x="653417" y="475020"/>
                    </a:lnTo>
                    <a:cubicBezTo>
                      <a:pt x="653512" y="475877"/>
                      <a:pt x="652369" y="476544"/>
                      <a:pt x="650750" y="476544"/>
                    </a:cubicBezTo>
                    <a:lnTo>
                      <a:pt x="650274" y="475973"/>
                    </a:lnTo>
                    <a:lnTo>
                      <a:pt x="648750" y="474163"/>
                    </a:lnTo>
                    <a:cubicBezTo>
                      <a:pt x="647416" y="471877"/>
                      <a:pt x="645416" y="470639"/>
                      <a:pt x="644464" y="471401"/>
                    </a:cubicBezTo>
                    <a:cubicBezTo>
                      <a:pt x="643416" y="472163"/>
                      <a:pt x="639701" y="472829"/>
                      <a:pt x="638368" y="470924"/>
                    </a:cubicBezTo>
                    <a:cubicBezTo>
                      <a:pt x="636939" y="469115"/>
                      <a:pt x="640082" y="461971"/>
                      <a:pt x="640940" y="460066"/>
                    </a:cubicBezTo>
                    <a:cubicBezTo>
                      <a:pt x="641701" y="458066"/>
                      <a:pt x="640940" y="451970"/>
                      <a:pt x="639415" y="451589"/>
                    </a:cubicBezTo>
                    <a:cubicBezTo>
                      <a:pt x="637510" y="451398"/>
                      <a:pt x="633700" y="449874"/>
                      <a:pt x="633796" y="449779"/>
                    </a:cubicBezTo>
                    <a:cubicBezTo>
                      <a:pt x="633891" y="449588"/>
                      <a:pt x="635606" y="449493"/>
                      <a:pt x="637796" y="449493"/>
                    </a:cubicBezTo>
                    <a:close/>
                    <a:moveTo>
                      <a:pt x="920593" y="449207"/>
                    </a:moveTo>
                    <a:lnTo>
                      <a:pt x="920784" y="449398"/>
                    </a:lnTo>
                    <a:cubicBezTo>
                      <a:pt x="922784" y="451683"/>
                      <a:pt x="925261" y="449683"/>
                      <a:pt x="927356" y="450064"/>
                    </a:cubicBezTo>
                    <a:lnTo>
                      <a:pt x="929928" y="450636"/>
                    </a:lnTo>
                    <a:cubicBezTo>
                      <a:pt x="932785" y="451493"/>
                      <a:pt x="934500" y="453112"/>
                      <a:pt x="933928" y="454065"/>
                    </a:cubicBezTo>
                    <a:cubicBezTo>
                      <a:pt x="933262" y="455017"/>
                      <a:pt x="929833" y="455684"/>
                      <a:pt x="927833" y="452922"/>
                    </a:cubicBezTo>
                    <a:lnTo>
                      <a:pt x="923642" y="453779"/>
                    </a:lnTo>
                    <a:cubicBezTo>
                      <a:pt x="922403" y="454065"/>
                      <a:pt x="920498" y="454827"/>
                      <a:pt x="920212" y="454541"/>
                    </a:cubicBezTo>
                    <a:lnTo>
                      <a:pt x="919069" y="453303"/>
                    </a:lnTo>
                    <a:cubicBezTo>
                      <a:pt x="918308" y="451683"/>
                      <a:pt x="918974" y="449874"/>
                      <a:pt x="920593" y="449207"/>
                    </a:cubicBezTo>
                    <a:close/>
                    <a:moveTo>
                      <a:pt x="873445" y="447969"/>
                    </a:moveTo>
                    <a:lnTo>
                      <a:pt x="877636" y="451303"/>
                    </a:lnTo>
                    <a:cubicBezTo>
                      <a:pt x="878112" y="451684"/>
                      <a:pt x="880398" y="450541"/>
                      <a:pt x="881827" y="449969"/>
                    </a:cubicBezTo>
                    <a:lnTo>
                      <a:pt x="885923" y="448445"/>
                    </a:lnTo>
                    <a:cubicBezTo>
                      <a:pt x="889066" y="450827"/>
                      <a:pt x="890686" y="453398"/>
                      <a:pt x="889542" y="454160"/>
                    </a:cubicBezTo>
                    <a:cubicBezTo>
                      <a:pt x="888304" y="454922"/>
                      <a:pt x="883161" y="456161"/>
                      <a:pt x="880208" y="455399"/>
                    </a:cubicBezTo>
                    <a:cubicBezTo>
                      <a:pt x="877255" y="454637"/>
                      <a:pt x="871350" y="450636"/>
                      <a:pt x="873445" y="447969"/>
                    </a:cubicBezTo>
                    <a:close/>
                    <a:moveTo>
                      <a:pt x="957455" y="447874"/>
                    </a:moveTo>
                    <a:cubicBezTo>
                      <a:pt x="957932" y="447969"/>
                      <a:pt x="958694" y="449207"/>
                      <a:pt x="959075" y="450541"/>
                    </a:cubicBezTo>
                    <a:cubicBezTo>
                      <a:pt x="959456" y="451874"/>
                      <a:pt x="964123" y="449779"/>
                      <a:pt x="964885" y="448922"/>
                    </a:cubicBezTo>
                    <a:cubicBezTo>
                      <a:pt x="965647" y="448160"/>
                      <a:pt x="970028" y="448255"/>
                      <a:pt x="971171" y="449112"/>
                    </a:cubicBezTo>
                    <a:cubicBezTo>
                      <a:pt x="972314" y="449970"/>
                      <a:pt x="971267" y="451303"/>
                      <a:pt x="968790" y="452065"/>
                    </a:cubicBezTo>
                    <a:cubicBezTo>
                      <a:pt x="966314" y="452827"/>
                      <a:pt x="958027" y="454351"/>
                      <a:pt x="956789" y="453303"/>
                    </a:cubicBezTo>
                    <a:cubicBezTo>
                      <a:pt x="955455" y="452255"/>
                      <a:pt x="957074" y="447874"/>
                      <a:pt x="957455" y="447874"/>
                    </a:cubicBezTo>
                    <a:close/>
                    <a:moveTo>
                      <a:pt x="1040800" y="447112"/>
                    </a:moveTo>
                    <a:cubicBezTo>
                      <a:pt x="1042133" y="447684"/>
                      <a:pt x="1047181" y="452351"/>
                      <a:pt x="1048610" y="453970"/>
                    </a:cubicBezTo>
                    <a:cubicBezTo>
                      <a:pt x="1050039" y="455685"/>
                      <a:pt x="1049372" y="456732"/>
                      <a:pt x="1047086" y="456351"/>
                    </a:cubicBezTo>
                    <a:cubicBezTo>
                      <a:pt x="1044896" y="455970"/>
                      <a:pt x="1042609" y="460638"/>
                      <a:pt x="1041371" y="460447"/>
                    </a:cubicBezTo>
                    <a:cubicBezTo>
                      <a:pt x="1040038" y="460257"/>
                      <a:pt x="1037371" y="458161"/>
                      <a:pt x="1039847" y="456637"/>
                    </a:cubicBezTo>
                    <a:cubicBezTo>
                      <a:pt x="1042324" y="455113"/>
                      <a:pt x="1038895" y="448827"/>
                      <a:pt x="1039180" y="447684"/>
                    </a:cubicBezTo>
                    <a:lnTo>
                      <a:pt x="1039942" y="447398"/>
                    </a:lnTo>
                    <a:close/>
                    <a:moveTo>
                      <a:pt x="1374017" y="444507"/>
                    </a:moveTo>
                    <a:lnTo>
                      <a:pt x="1374269" y="445873"/>
                    </a:lnTo>
                    <a:cubicBezTo>
                      <a:pt x="1374222" y="447445"/>
                      <a:pt x="1374150" y="447588"/>
                      <a:pt x="1374079" y="446564"/>
                    </a:cubicBezTo>
                    <a:close/>
                    <a:moveTo>
                      <a:pt x="1105093" y="444445"/>
                    </a:moveTo>
                    <a:cubicBezTo>
                      <a:pt x="1109475" y="445778"/>
                      <a:pt x="1113666" y="454065"/>
                      <a:pt x="1109856" y="451588"/>
                    </a:cubicBezTo>
                    <a:lnTo>
                      <a:pt x="1105379" y="451207"/>
                    </a:lnTo>
                    <a:lnTo>
                      <a:pt x="1097759" y="450541"/>
                    </a:lnTo>
                    <a:cubicBezTo>
                      <a:pt x="1095568" y="453684"/>
                      <a:pt x="1092997" y="455303"/>
                      <a:pt x="1092235" y="454065"/>
                    </a:cubicBezTo>
                    <a:cubicBezTo>
                      <a:pt x="1091568" y="452922"/>
                      <a:pt x="1095188" y="447112"/>
                      <a:pt x="1095854" y="445302"/>
                    </a:cubicBezTo>
                    <a:cubicBezTo>
                      <a:pt x="1096521" y="443492"/>
                      <a:pt x="1100712" y="443111"/>
                      <a:pt x="1105093" y="444445"/>
                    </a:cubicBezTo>
                    <a:close/>
                    <a:moveTo>
                      <a:pt x="667800" y="442921"/>
                    </a:moveTo>
                    <a:cubicBezTo>
                      <a:pt x="669705" y="442921"/>
                      <a:pt x="675325" y="444731"/>
                      <a:pt x="679326" y="445683"/>
                    </a:cubicBezTo>
                    <a:cubicBezTo>
                      <a:pt x="683326" y="446636"/>
                      <a:pt x="685898" y="454351"/>
                      <a:pt x="682755" y="452541"/>
                    </a:cubicBezTo>
                    <a:lnTo>
                      <a:pt x="680088" y="451589"/>
                    </a:lnTo>
                    <a:cubicBezTo>
                      <a:pt x="677230" y="450636"/>
                      <a:pt x="673992" y="449493"/>
                      <a:pt x="671039" y="449779"/>
                    </a:cubicBezTo>
                    <a:lnTo>
                      <a:pt x="668277" y="450160"/>
                    </a:lnTo>
                    <a:cubicBezTo>
                      <a:pt x="664657" y="452351"/>
                      <a:pt x="662181" y="452160"/>
                      <a:pt x="662752" y="449874"/>
                    </a:cubicBezTo>
                    <a:lnTo>
                      <a:pt x="663323" y="449779"/>
                    </a:lnTo>
                    <a:lnTo>
                      <a:pt x="670563" y="449112"/>
                    </a:lnTo>
                    <a:cubicBezTo>
                      <a:pt x="667229" y="445683"/>
                      <a:pt x="665990" y="442921"/>
                      <a:pt x="667800" y="442921"/>
                    </a:cubicBezTo>
                    <a:close/>
                    <a:moveTo>
                      <a:pt x="860967" y="442540"/>
                    </a:moveTo>
                    <a:cubicBezTo>
                      <a:pt x="861824" y="441016"/>
                      <a:pt x="864968" y="442730"/>
                      <a:pt x="867920" y="446350"/>
                    </a:cubicBezTo>
                    <a:lnTo>
                      <a:pt x="862110" y="449588"/>
                    </a:lnTo>
                    <a:lnTo>
                      <a:pt x="861253" y="450064"/>
                    </a:lnTo>
                    <a:cubicBezTo>
                      <a:pt x="862301" y="453112"/>
                      <a:pt x="860777" y="453970"/>
                      <a:pt x="857919" y="451969"/>
                    </a:cubicBezTo>
                    <a:cubicBezTo>
                      <a:pt x="855061" y="449969"/>
                      <a:pt x="851537" y="443111"/>
                      <a:pt x="853347" y="444826"/>
                    </a:cubicBezTo>
                    <a:lnTo>
                      <a:pt x="854490" y="445302"/>
                    </a:lnTo>
                    <a:lnTo>
                      <a:pt x="856109" y="446064"/>
                    </a:lnTo>
                    <a:cubicBezTo>
                      <a:pt x="858110" y="446540"/>
                      <a:pt x="860015" y="445778"/>
                      <a:pt x="860300" y="444349"/>
                    </a:cubicBezTo>
                    <a:lnTo>
                      <a:pt x="860681" y="443111"/>
                    </a:lnTo>
                    <a:close/>
                    <a:moveTo>
                      <a:pt x="1357410" y="441492"/>
                    </a:moveTo>
                    <a:cubicBezTo>
                      <a:pt x="1357505" y="441492"/>
                      <a:pt x="1358076" y="443207"/>
                      <a:pt x="1358172" y="444159"/>
                    </a:cubicBezTo>
                    <a:cubicBezTo>
                      <a:pt x="1358172" y="444350"/>
                      <a:pt x="1357124" y="444731"/>
                      <a:pt x="1356457" y="444826"/>
                    </a:cubicBezTo>
                    <a:lnTo>
                      <a:pt x="1354933" y="445016"/>
                    </a:lnTo>
                    <a:cubicBezTo>
                      <a:pt x="1353409" y="445969"/>
                      <a:pt x="1350171" y="445683"/>
                      <a:pt x="1347599" y="444540"/>
                    </a:cubicBezTo>
                    <a:cubicBezTo>
                      <a:pt x="1345027" y="443302"/>
                      <a:pt x="1343503" y="440921"/>
                      <a:pt x="1350838" y="442254"/>
                    </a:cubicBezTo>
                    <a:close/>
                    <a:moveTo>
                      <a:pt x="58391" y="440539"/>
                    </a:moveTo>
                    <a:lnTo>
                      <a:pt x="55914" y="441111"/>
                    </a:lnTo>
                    <a:lnTo>
                      <a:pt x="53819" y="441587"/>
                    </a:lnTo>
                    <a:cubicBezTo>
                      <a:pt x="54581" y="444826"/>
                      <a:pt x="56581" y="447397"/>
                      <a:pt x="58200" y="447302"/>
                    </a:cubicBezTo>
                    <a:cubicBezTo>
                      <a:pt x="59820" y="447207"/>
                      <a:pt x="63820" y="443016"/>
                      <a:pt x="63820" y="441778"/>
                    </a:cubicBezTo>
                    <a:cubicBezTo>
                      <a:pt x="63820" y="440539"/>
                      <a:pt x="61344" y="439968"/>
                      <a:pt x="58391" y="440539"/>
                    </a:cubicBezTo>
                    <a:close/>
                    <a:moveTo>
                      <a:pt x="1224823" y="439397"/>
                    </a:moveTo>
                    <a:cubicBezTo>
                      <a:pt x="1225775" y="438634"/>
                      <a:pt x="1236253" y="438634"/>
                      <a:pt x="1236443" y="439397"/>
                    </a:cubicBezTo>
                    <a:cubicBezTo>
                      <a:pt x="1236634" y="440158"/>
                      <a:pt x="1234538" y="440730"/>
                      <a:pt x="1231871" y="440730"/>
                    </a:cubicBezTo>
                    <a:cubicBezTo>
                      <a:pt x="1229204" y="440730"/>
                      <a:pt x="1223965" y="440158"/>
                      <a:pt x="1224823" y="439397"/>
                    </a:cubicBezTo>
                    <a:close/>
                    <a:moveTo>
                      <a:pt x="811627" y="438825"/>
                    </a:moveTo>
                    <a:cubicBezTo>
                      <a:pt x="811723" y="439778"/>
                      <a:pt x="812961" y="441778"/>
                      <a:pt x="814390" y="441112"/>
                    </a:cubicBezTo>
                    <a:lnTo>
                      <a:pt x="815533" y="441207"/>
                    </a:lnTo>
                    <a:lnTo>
                      <a:pt x="816104" y="441302"/>
                    </a:lnTo>
                    <a:cubicBezTo>
                      <a:pt x="816485" y="442540"/>
                      <a:pt x="815914" y="444731"/>
                      <a:pt x="814961" y="446160"/>
                    </a:cubicBezTo>
                    <a:cubicBezTo>
                      <a:pt x="814009" y="447589"/>
                      <a:pt x="809341" y="449589"/>
                      <a:pt x="807817" y="446445"/>
                    </a:cubicBezTo>
                    <a:lnTo>
                      <a:pt x="806293" y="444064"/>
                    </a:lnTo>
                    <a:lnTo>
                      <a:pt x="805912" y="443493"/>
                    </a:lnTo>
                    <a:cubicBezTo>
                      <a:pt x="804388" y="443302"/>
                      <a:pt x="802198" y="443683"/>
                      <a:pt x="800959" y="444255"/>
                    </a:cubicBezTo>
                    <a:cubicBezTo>
                      <a:pt x="799816" y="444826"/>
                      <a:pt x="797245" y="441016"/>
                      <a:pt x="796101" y="440731"/>
                    </a:cubicBezTo>
                    <a:cubicBezTo>
                      <a:pt x="794959" y="440540"/>
                      <a:pt x="796578" y="439683"/>
                      <a:pt x="799626" y="438921"/>
                    </a:cubicBezTo>
                    <a:cubicBezTo>
                      <a:pt x="802674" y="438159"/>
                      <a:pt x="811532" y="437778"/>
                      <a:pt x="811627" y="438825"/>
                    </a:cubicBezTo>
                    <a:close/>
                    <a:moveTo>
                      <a:pt x="822010" y="437968"/>
                    </a:moveTo>
                    <a:cubicBezTo>
                      <a:pt x="822772" y="437396"/>
                      <a:pt x="824582" y="438158"/>
                      <a:pt x="826201" y="439682"/>
                    </a:cubicBezTo>
                    <a:cubicBezTo>
                      <a:pt x="827821" y="441206"/>
                      <a:pt x="832583" y="446064"/>
                      <a:pt x="833059" y="447588"/>
                    </a:cubicBezTo>
                    <a:cubicBezTo>
                      <a:pt x="833536" y="449017"/>
                      <a:pt x="831154" y="451874"/>
                      <a:pt x="826487" y="449779"/>
                    </a:cubicBezTo>
                    <a:lnTo>
                      <a:pt x="823915" y="447207"/>
                    </a:lnTo>
                    <a:lnTo>
                      <a:pt x="822106" y="445302"/>
                    </a:lnTo>
                    <a:cubicBezTo>
                      <a:pt x="820677" y="442445"/>
                      <a:pt x="821248" y="438539"/>
                      <a:pt x="822010" y="437968"/>
                    </a:cubicBezTo>
                    <a:close/>
                    <a:moveTo>
                      <a:pt x="1300165" y="436729"/>
                    </a:moveTo>
                    <a:cubicBezTo>
                      <a:pt x="1301784" y="437968"/>
                      <a:pt x="1303023" y="443016"/>
                      <a:pt x="1301880" y="444349"/>
                    </a:cubicBezTo>
                    <a:cubicBezTo>
                      <a:pt x="1300737" y="445778"/>
                      <a:pt x="1297213" y="446731"/>
                      <a:pt x="1298546" y="444159"/>
                    </a:cubicBezTo>
                    <a:lnTo>
                      <a:pt x="1298737" y="441778"/>
                    </a:lnTo>
                    <a:lnTo>
                      <a:pt x="1298927" y="439492"/>
                    </a:lnTo>
                    <a:cubicBezTo>
                      <a:pt x="1297974" y="436729"/>
                      <a:pt x="1298451" y="435396"/>
                      <a:pt x="1300165" y="436729"/>
                    </a:cubicBezTo>
                    <a:close/>
                    <a:moveTo>
                      <a:pt x="1043847" y="436253"/>
                    </a:moveTo>
                    <a:cubicBezTo>
                      <a:pt x="1045276" y="435491"/>
                      <a:pt x="1053467" y="435682"/>
                      <a:pt x="1053563" y="436444"/>
                    </a:cubicBezTo>
                    <a:cubicBezTo>
                      <a:pt x="1053753" y="437206"/>
                      <a:pt x="1055753" y="440730"/>
                      <a:pt x="1056706" y="443302"/>
                    </a:cubicBezTo>
                    <a:lnTo>
                      <a:pt x="1053467" y="444540"/>
                    </a:lnTo>
                    <a:lnTo>
                      <a:pt x="1050896" y="445492"/>
                    </a:lnTo>
                    <a:cubicBezTo>
                      <a:pt x="1048229" y="443873"/>
                      <a:pt x="1044704" y="440158"/>
                      <a:pt x="1043466" y="439301"/>
                    </a:cubicBezTo>
                    <a:cubicBezTo>
                      <a:pt x="1042228" y="438444"/>
                      <a:pt x="1042418" y="437110"/>
                      <a:pt x="1043847" y="436253"/>
                    </a:cubicBezTo>
                    <a:close/>
                    <a:moveTo>
                      <a:pt x="725617" y="435873"/>
                    </a:moveTo>
                    <a:cubicBezTo>
                      <a:pt x="726284" y="435587"/>
                      <a:pt x="728379" y="435492"/>
                      <a:pt x="728760" y="436254"/>
                    </a:cubicBezTo>
                    <a:cubicBezTo>
                      <a:pt x="729141" y="437111"/>
                      <a:pt x="728951" y="439683"/>
                      <a:pt x="729046" y="441588"/>
                    </a:cubicBezTo>
                    <a:lnTo>
                      <a:pt x="730380" y="442540"/>
                    </a:lnTo>
                    <a:cubicBezTo>
                      <a:pt x="731046" y="443017"/>
                      <a:pt x="733618" y="442636"/>
                      <a:pt x="734475" y="441874"/>
                    </a:cubicBezTo>
                    <a:cubicBezTo>
                      <a:pt x="739047" y="438445"/>
                      <a:pt x="741047" y="437968"/>
                      <a:pt x="744953" y="440064"/>
                    </a:cubicBezTo>
                    <a:lnTo>
                      <a:pt x="747239" y="441397"/>
                    </a:lnTo>
                    <a:cubicBezTo>
                      <a:pt x="749906" y="443112"/>
                      <a:pt x="750192" y="445493"/>
                      <a:pt x="748001" y="446636"/>
                    </a:cubicBezTo>
                    <a:cubicBezTo>
                      <a:pt x="745810" y="447779"/>
                      <a:pt x="749715" y="453494"/>
                      <a:pt x="746667" y="452923"/>
                    </a:cubicBezTo>
                    <a:cubicBezTo>
                      <a:pt x="743714" y="452256"/>
                      <a:pt x="737142" y="450351"/>
                      <a:pt x="737809" y="449779"/>
                    </a:cubicBezTo>
                    <a:lnTo>
                      <a:pt x="738190" y="449589"/>
                    </a:lnTo>
                    <a:lnTo>
                      <a:pt x="740381" y="448636"/>
                    </a:lnTo>
                    <a:cubicBezTo>
                      <a:pt x="742762" y="447684"/>
                      <a:pt x="742857" y="446446"/>
                      <a:pt x="740571" y="445779"/>
                    </a:cubicBezTo>
                    <a:lnTo>
                      <a:pt x="738476" y="445207"/>
                    </a:lnTo>
                    <a:lnTo>
                      <a:pt x="735713" y="444445"/>
                    </a:lnTo>
                    <a:cubicBezTo>
                      <a:pt x="732570" y="445017"/>
                      <a:pt x="726570" y="444826"/>
                      <a:pt x="722283" y="444160"/>
                    </a:cubicBezTo>
                    <a:lnTo>
                      <a:pt x="720378" y="445588"/>
                    </a:lnTo>
                    <a:cubicBezTo>
                      <a:pt x="714663" y="449779"/>
                      <a:pt x="716854" y="444160"/>
                      <a:pt x="715711" y="443398"/>
                    </a:cubicBezTo>
                    <a:cubicBezTo>
                      <a:pt x="711901" y="440921"/>
                      <a:pt x="716663" y="440159"/>
                      <a:pt x="717806" y="439207"/>
                    </a:cubicBezTo>
                    <a:lnTo>
                      <a:pt x="719426" y="437873"/>
                    </a:lnTo>
                    <a:cubicBezTo>
                      <a:pt x="722188" y="437111"/>
                      <a:pt x="724950" y="436159"/>
                      <a:pt x="725617" y="435873"/>
                    </a:cubicBezTo>
                    <a:close/>
                    <a:moveTo>
                      <a:pt x="1209963" y="435301"/>
                    </a:moveTo>
                    <a:cubicBezTo>
                      <a:pt x="1212726" y="435301"/>
                      <a:pt x="1219012" y="435492"/>
                      <a:pt x="1219012" y="435682"/>
                    </a:cubicBezTo>
                    <a:cubicBezTo>
                      <a:pt x="1219012" y="435872"/>
                      <a:pt x="1217964" y="436539"/>
                      <a:pt x="1216726" y="436634"/>
                    </a:cubicBezTo>
                    <a:cubicBezTo>
                      <a:pt x="1215488" y="436825"/>
                      <a:pt x="1211297" y="439301"/>
                      <a:pt x="1211297" y="441778"/>
                    </a:cubicBezTo>
                    <a:lnTo>
                      <a:pt x="1211106" y="444064"/>
                    </a:lnTo>
                    <a:cubicBezTo>
                      <a:pt x="1211011" y="445207"/>
                      <a:pt x="1216250" y="445778"/>
                      <a:pt x="1211773" y="447207"/>
                    </a:cubicBezTo>
                    <a:cubicBezTo>
                      <a:pt x="1211106" y="447398"/>
                      <a:pt x="1209106" y="446064"/>
                      <a:pt x="1208725" y="445207"/>
                    </a:cubicBezTo>
                    <a:lnTo>
                      <a:pt x="1207392" y="442254"/>
                    </a:lnTo>
                    <a:cubicBezTo>
                      <a:pt x="1206058" y="438444"/>
                      <a:pt x="1207201" y="435301"/>
                      <a:pt x="1209963" y="435301"/>
                    </a:cubicBezTo>
                    <a:close/>
                    <a:moveTo>
                      <a:pt x="1152242" y="435301"/>
                    </a:moveTo>
                    <a:cubicBezTo>
                      <a:pt x="1153861" y="435015"/>
                      <a:pt x="1155576" y="435396"/>
                      <a:pt x="1156052" y="436063"/>
                    </a:cubicBezTo>
                    <a:lnTo>
                      <a:pt x="1155957" y="436634"/>
                    </a:lnTo>
                    <a:lnTo>
                      <a:pt x="1155481" y="439206"/>
                    </a:lnTo>
                    <a:cubicBezTo>
                      <a:pt x="1154433" y="442826"/>
                      <a:pt x="1151290" y="445302"/>
                      <a:pt x="1148527" y="444826"/>
                    </a:cubicBezTo>
                    <a:lnTo>
                      <a:pt x="1146527" y="443873"/>
                    </a:lnTo>
                    <a:cubicBezTo>
                      <a:pt x="1143955" y="442635"/>
                      <a:pt x="1144432" y="440540"/>
                      <a:pt x="1147480" y="439587"/>
                    </a:cubicBezTo>
                    <a:lnTo>
                      <a:pt x="1148718" y="439206"/>
                    </a:lnTo>
                    <a:cubicBezTo>
                      <a:pt x="1150432" y="439587"/>
                      <a:pt x="1151766" y="438730"/>
                      <a:pt x="1151575" y="437111"/>
                    </a:cubicBezTo>
                    <a:lnTo>
                      <a:pt x="1152052" y="435872"/>
                    </a:lnTo>
                    <a:close/>
                    <a:moveTo>
                      <a:pt x="1007366" y="435111"/>
                    </a:moveTo>
                    <a:cubicBezTo>
                      <a:pt x="1008509" y="435111"/>
                      <a:pt x="1011652" y="436635"/>
                      <a:pt x="1011176" y="438445"/>
                    </a:cubicBezTo>
                    <a:cubicBezTo>
                      <a:pt x="1010700" y="440255"/>
                      <a:pt x="1014700" y="445017"/>
                      <a:pt x="1014415" y="446446"/>
                    </a:cubicBezTo>
                    <a:cubicBezTo>
                      <a:pt x="1014033" y="447779"/>
                      <a:pt x="1015176" y="452065"/>
                      <a:pt x="1015081" y="452828"/>
                    </a:cubicBezTo>
                    <a:cubicBezTo>
                      <a:pt x="1014986" y="453494"/>
                      <a:pt x="1012986" y="455018"/>
                      <a:pt x="1010985" y="454637"/>
                    </a:cubicBezTo>
                    <a:lnTo>
                      <a:pt x="1009366" y="453970"/>
                    </a:lnTo>
                    <a:lnTo>
                      <a:pt x="1008318" y="453494"/>
                    </a:lnTo>
                    <a:cubicBezTo>
                      <a:pt x="1007366" y="452542"/>
                      <a:pt x="1004794" y="452637"/>
                      <a:pt x="1002794" y="453780"/>
                    </a:cubicBezTo>
                    <a:cubicBezTo>
                      <a:pt x="1000699" y="454923"/>
                      <a:pt x="999270" y="460733"/>
                      <a:pt x="998603" y="461019"/>
                    </a:cubicBezTo>
                    <a:cubicBezTo>
                      <a:pt x="997936" y="461305"/>
                      <a:pt x="996222" y="461305"/>
                      <a:pt x="996317" y="460543"/>
                    </a:cubicBezTo>
                    <a:lnTo>
                      <a:pt x="996317" y="459781"/>
                    </a:lnTo>
                    <a:lnTo>
                      <a:pt x="996222" y="458066"/>
                    </a:lnTo>
                    <a:cubicBezTo>
                      <a:pt x="996031" y="455780"/>
                      <a:pt x="997841" y="453113"/>
                      <a:pt x="1000127" y="452161"/>
                    </a:cubicBezTo>
                    <a:cubicBezTo>
                      <a:pt x="1002413" y="451208"/>
                      <a:pt x="1009652" y="446065"/>
                      <a:pt x="1008985" y="443779"/>
                    </a:cubicBezTo>
                    <a:cubicBezTo>
                      <a:pt x="1008318" y="441493"/>
                      <a:pt x="1006223" y="435111"/>
                      <a:pt x="1007366" y="435111"/>
                    </a:cubicBezTo>
                    <a:close/>
                    <a:moveTo>
                      <a:pt x="781529" y="434920"/>
                    </a:moveTo>
                    <a:cubicBezTo>
                      <a:pt x="783338" y="434920"/>
                      <a:pt x="787815" y="435682"/>
                      <a:pt x="787720" y="436539"/>
                    </a:cubicBezTo>
                    <a:lnTo>
                      <a:pt x="787529" y="436539"/>
                    </a:lnTo>
                    <a:lnTo>
                      <a:pt x="784862" y="436825"/>
                    </a:lnTo>
                    <a:cubicBezTo>
                      <a:pt x="784101" y="438635"/>
                      <a:pt x="784101" y="441206"/>
                      <a:pt x="784958" y="442445"/>
                    </a:cubicBezTo>
                    <a:lnTo>
                      <a:pt x="785243" y="443683"/>
                    </a:lnTo>
                    <a:lnTo>
                      <a:pt x="785529" y="444826"/>
                    </a:lnTo>
                    <a:cubicBezTo>
                      <a:pt x="785148" y="446160"/>
                      <a:pt x="783148" y="446826"/>
                      <a:pt x="781052" y="446255"/>
                    </a:cubicBezTo>
                    <a:lnTo>
                      <a:pt x="781052" y="445778"/>
                    </a:lnTo>
                    <a:lnTo>
                      <a:pt x="781052" y="443207"/>
                    </a:lnTo>
                    <a:cubicBezTo>
                      <a:pt x="779433" y="440921"/>
                      <a:pt x="778576" y="437396"/>
                      <a:pt x="778481" y="436539"/>
                    </a:cubicBezTo>
                    <a:cubicBezTo>
                      <a:pt x="778385" y="435682"/>
                      <a:pt x="779719" y="434920"/>
                      <a:pt x="781529" y="434920"/>
                    </a:cubicBezTo>
                    <a:close/>
                    <a:moveTo>
                      <a:pt x="1068231" y="434825"/>
                    </a:moveTo>
                    <a:cubicBezTo>
                      <a:pt x="1069565" y="435015"/>
                      <a:pt x="1070994" y="435682"/>
                      <a:pt x="1071946" y="436539"/>
                    </a:cubicBezTo>
                    <a:cubicBezTo>
                      <a:pt x="1072232" y="436825"/>
                      <a:pt x="1071375" y="438349"/>
                      <a:pt x="1070517" y="438921"/>
                    </a:cubicBezTo>
                    <a:lnTo>
                      <a:pt x="1069660" y="439492"/>
                    </a:lnTo>
                    <a:cubicBezTo>
                      <a:pt x="1068327" y="439683"/>
                      <a:pt x="1066327" y="441207"/>
                      <a:pt x="1065088" y="442921"/>
                    </a:cubicBezTo>
                    <a:cubicBezTo>
                      <a:pt x="1064040" y="444540"/>
                      <a:pt x="1058516" y="446350"/>
                      <a:pt x="1057754" y="445207"/>
                    </a:cubicBezTo>
                    <a:cubicBezTo>
                      <a:pt x="1056992" y="444064"/>
                      <a:pt x="1059278" y="441588"/>
                      <a:pt x="1062707" y="439683"/>
                    </a:cubicBezTo>
                    <a:lnTo>
                      <a:pt x="1064040" y="437206"/>
                    </a:lnTo>
                    <a:cubicBezTo>
                      <a:pt x="1065183" y="435206"/>
                      <a:pt x="1066040" y="434444"/>
                      <a:pt x="1068231" y="434825"/>
                    </a:cubicBezTo>
                    <a:close/>
                    <a:moveTo>
                      <a:pt x="1264828" y="434063"/>
                    </a:moveTo>
                    <a:cubicBezTo>
                      <a:pt x="1267113" y="434539"/>
                      <a:pt x="1273495" y="437302"/>
                      <a:pt x="1273876" y="439207"/>
                    </a:cubicBezTo>
                    <a:cubicBezTo>
                      <a:pt x="1274257" y="441207"/>
                      <a:pt x="1274638" y="447208"/>
                      <a:pt x="1273590" y="447017"/>
                    </a:cubicBezTo>
                    <a:cubicBezTo>
                      <a:pt x="1272543" y="446827"/>
                      <a:pt x="1269780" y="444445"/>
                      <a:pt x="1268638" y="442731"/>
                    </a:cubicBezTo>
                    <a:cubicBezTo>
                      <a:pt x="1267495" y="441112"/>
                      <a:pt x="1258541" y="437111"/>
                      <a:pt x="1259303" y="435778"/>
                    </a:cubicBezTo>
                    <a:cubicBezTo>
                      <a:pt x="1260065" y="434444"/>
                      <a:pt x="1262541" y="433682"/>
                      <a:pt x="1264828" y="434063"/>
                    </a:cubicBezTo>
                    <a:close/>
                    <a:moveTo>
                      <a:pt x="836583" y="434062"/>
                    </a:moveTo>
                    <a:cubicBezTo>
                      <a:pt x="838870" y="434443"/>
                      <a:pt x="845537" y="437015"/>
                      <a:pt x="846299" y="439111"/>
                    </a:cubicBezTo>
                    <a:cubicBezTo>
                      <a:pt x="847061" y="441206"/>
                      <a:pt x="841917" y="443206"/>
                      <a:pt x="839155" y="438253"/>
                    </a:cubicBezTo>
                    <a:lnTo>
                      <a:pt x="832297" y="437587"/>
                    </a:lnTo>
                    <a:lnTo>
                      <a:pt x="832202" y="437587"/>
                    </a:lnTo>
                    <a:cubicBezTo>
                      <a:pt x="832297" y="435301"/>
                      <a:pt x="834298" y="433777"/>
                      <a:pt x="836583" y="434062"/>
                    </a:cubicBezTo>
                    <a:close/>
                    <a:moveTo>
                      <a:pt x="1019463" y="433872"/>
                    </a:moveTo>
                    <a:cubicBezTo>
                      <a:pt x="1021559" y="434444"/>
                      <a:pt x="1020511" y="445112"/>
                      <a:pt x="1018415" y="444159"/>
                    </a:cubicBezTo>
                    <a:lnTo>
                      <a:pt x="1018129" y="443207"/>
                    </a:lnTo>
                    <a:cubicBezTo>
                      <a:pt x="1017558" y="441302"/>
                      <a:pt x="1018225" y="439111"/>
                      <a:pt x="1017844" y="437111"/>
                    </a:cubicBezTo>
                    <a:lnTo>
                      <a:pt x="1017653" y="435682"/>
                    </a:lnTo>
                    <a:cubicBezTo>
                      <a:pt x="1016510" y="434158"/>
                      <a:pt x="1017368" y="433301"/>
                      <a:pt x="1019463" y="433872"/>
                    </a:cubicBezTo>
                    <a:close/>
                    <a:moveTo>
                      <a:pt x="635891" y="433682"/>
                    </a:moveTo>
                    <a:lnTo>
                      <a:pt x="641892" y="434730"/>
                    </a:lnTo>
                    <a:cubicBezTo>
                      <a:pt x="642844" y="434920"/>
                      <a:pt x="643702" y="435778"/>
                      <a:pt x="644178" y="436540"/>
                    </a:cubicBezTo>
                    <a:cubicBezTo>
                      <a:pt x="644464" y="436921"/>
                      <a:pt x="643702" y="438254"/>
                      <a:pt x="643607" y="438254"/>
                    </a:cubicBezTo>
                    <a:cubicBezTo>
                      <a:pt x="636368" y="437206"/>
                      <a:pt x="641702" y="444540"/>
                      <a:pt x="636082" y="445493"/>
                    </a:cubicBezTo>
                    <a:cubicBezTo>
                      <a:pt x="633129" y="446065"/>
                      <a:pt x="631605" y="450541"/>
                      <a:pt x="631224" y="454065"/>
                    </a:cubicBezTo>
                    <a:lnTo>
                      <a:pt x="630843" y="456161"/>
                    </a:lnTo>
                    <a:cubicBezTo>
                      <a:pt x="628843" y="458161"/>
                      <a:pt x="626652" y="458638"/>
                      <a:pt x="626081" y="457018"/>
                    </a:cubicBezTo>
                    <a:cubicBezTo>
                      <a:pt x="625414" y="455494"/>
                      <a:pt x="624747" y="450351"/>
                      <a:pt x="626081" y="449493"/>
                    </a:cubicBezTo>
                    <a:cubicBezTo>
                      <a:pt x="627509" y="448636"/>
                      <a:pt x="629033" y="446255"/>
                      <a:pt x="625795" y="446255"/>
                    </a:cubicBezTo>
                    <a:cubicBezTo>
                      <a:pt x="622556" y="446255"/>
                      <a:pt x="616746" y="451780"/>
                      <a:pt x="618270" y="452732"/>
                    </a:cubicBezTo>
                    <a:cubicBezTo>
                      <a:pt x="619794" y="453685"/>
                      <a:pt x="623699" y="456637"/>
                      <a:pt x="623604" y="456828"/>
                    </a:cubicBezTo>
                    <a:cubicBezTo>
                      <a:pt x="623414" y="457114"/>
                      <a:pt x="621318" y="457495"/>
                      <a:pt x="619318" y="457209"/>
                    </a:cubicBezTo>
                    <a:lnTo>
                      <a:pt x="618175" y="456352"/>
                    </a:lnTo>
                    <a:lnTo>
                      <a:pt x="613603" y="452923"/>
                    </a:lnTo>
                    <a:cubicBezTo>
                      <a:pt x="608078" y="448351"/>
                      <a:pt x="604649" y="444160"/>
                      <a:pt x="605983" y="443588"/>
                    </a:cubicBezTo>
                    <a:cubicBezTo>
                      <a:pt x="607316" y="443112"/>
                      <a:pt x="610650" y="442921"/>
                      <a:pt x="611507" y="443969"/>
                    </a:cubicBezTo>
                    <a:cubicBezTo>
                      <a:pt x="612269" y="445017"/>
                      <a:pt x="617318" y="441302"/>
                      <a:pt x="616365" y="440159"/>
                    </a:cubicBezTo>
                    <a:cubicBezTo>
                      <a:pt x="615317" y="439016"/>
                      <a:pt x="613984" y="435015"/>
                      <a:pt x="616651" y="435015"/>
                    </a:cubicBezTo>
                    <a:cubicBezTo>
                      <a:pt x="619318" y="435015"/>
                      <a:pt x="626652" y="435778"/>
                      <a:pt x="628081" y="436825"/>
                    </a:cubicBezTo>
                    <a:cubicBezTo>
                      <a:pt x="629510" y="437778"/>
                      <a:pt x="634082" y="437587"/>
                      <a:pt x="635891" y="433682"/>
                    </a:cubicBezTo>
                    <a:close/>
                    <a:moveTo>
                      <a:pt x="978982" y="433300"/>
                    </a:moveTo>
                    <a:lnTo>
                      <a:pt x="979077" y="433777"/>
                    </a:lnTo>
                    <a:lnTo>
                      <a:pt x="979458" y="435777"/>
                    </a:lnTo>
                    <a:cubicBezTo>
                      <a:pt x="979363" y="438349"/>
                      <a:pt x="977458" y="440920"/>
                      <a:pt x="975267" y="441397"/>
                    </a:cubicBezTo>
                    <a:lnTo>
                      <a:pt x="974124" y="442254"/>
                    </a:lnTo>
                    <a:cubicBezTo>
                      <a:pt x="971362" y="444254"/>
                      <a:pt x="969457" y="442921"/>
                      <a:pt x="968028" y="441206"/>
                    </a:cubicBezTo>
                    <a:lnTo>
                      <a:pt x="967171" y="440254"/>
                    </a:lnTo>
                    <a:cubicBezTo>
                      <a:pt x="966885" y="438825"/>
                      <a:pt x="968028" y="437491"/>
                      <a:pt x="969647" y="437301"/>
                    </a:cubicBezTo>
                    <a:lnTo>
                      <a:pt x="970981" y="437587"/>
                    </a:lnTo>
                    <a:cubicBezTo>
                      <a:pt x="974695" y="438349"/>
                      <a:pt x="975172" y="437968"/>
                      <a:pt x="975172" y="434634"/>
                    </a:cubicBezTo>
                    <a:lnTo>
                      <a:pt x="975172" y="433967"/>
                    </a:lnTo>
                    <a:cubicBezTo>
                      <a:pt x="975553" y="433300"/>
                      <a:pt x="977362" y="433015"/>
                      <a:pt x="978982" y="433300"/>
                    </a:cubicBezTo>
                    <a:close/>
                    <a:moveTo>
                      <a:pt x="1182531" y="433015"/>
                    </a:moveTo>
                    <a:cubicBezTo>
                      <a:pt x="1183769" y="433015"/>
                      <a:pt x="1187484" y="434444"/>
                      <a:pt x="1187294" y="436254"/>
                    </a:cubicBezTo>
                    <a:lnTo>
                      <a:pt x="1188246" y="437492"/>
                    </a:lnTo>
                    <a:cubicBezTo>
                      <a:pt x="1189484" y="439016"/>
                      <a:pt x="1191675" y="440159"/>
                      <a:pt x="1193771" y="441016"/>
                    </a:cubicBezTo>
                    <a:cubicBezTo>
                      <a:pt x="1195104" y="441683"/>
                      <a:pt x="1198247" y="436063"/>
                      <a:pt x="1198914" y="442159"/>
                    </a:cubicBezTo>
                    <a:lnTo>
                      <a:pt x="1199105" y="443683"/>
                    </a:lnTo>
                    <a:cubicBezTo>
                      <a:pt x="1199009" y="445302"/>
                      <a:pt x="1199962" y="448160"/>
                      <a:pt x="1201105" y="450065"/>
                    </a:cubicBezTo>
                    <a:lnTo>
                      <a:pt x="1200438" y="450732"/>
                    </a:lnTo>
                    <a:lnTo>
                      <a:pt x="1198533" y="452922"/>
                    </a:lnTo>
                    <a:cubicBezTo>
                      <a:pt x="1194914" y="453303"/>
                      <a:pt x="1191675" y="453398"/>
                      <a:pt x="1191389" y="453113"/>
                    </a:cubicBezTo>
                    <a:cubicBezTo>
                      <a:pt x="1191104" y="452827"/>
                      <a:pt x="1189675" y="450636"/>
                      <a:pt x="1188341" y="449017"/>
                    </a:cubicBezTo>
                    <a:lnTo>
                      <a:pt x="1185675" y="450446"/>
                    </a:lnTo>
                    <a:lnTo>
                      <a:pt x="1185008" y="450827"/>
                    </a:lnTo>
                    <a:cubicBezTo>
                      <a:pt x="1183960" y="450732"/>
                      <a:pt x="1183103" y="449684"/>
                      <a:pt x="1183103" y="448350"/>
                    </a:cubicBezTo>
                    <a:lnTo>
                      <a:pt x="1183865" y="447969"/>
                    </a:lnTo>
                    <a:lnTo>
                      <a:pt x="1185770" y="446921"/>
                    </a:lnTo>
                    <a:cubicBezTo>
                      <a:pt x="1188437" y="445969"/>
                      <a:pt x="1189484" y="444255"/>
                      <a:pt x="1188056" y="442921"/>
                    </a:cubicBezTo>
                    <a:cubicBezTo>
                      <a:pt x="1186722" y="441397"/>
                      <a:pt x="1185008" y="434348"/>
                      <a:pt x="1183293" y="433872"/>
                    </a:cubicBezTo>
                    <a:cubicBezTo>
                      <a:pt x="1181579" y="433396"/>
                      <a:pt x="1181293" y="433015"/>
                      <a:pt x="1182531" y="433015"/>
                    </a:cubicBezTo>
                    <a:close/>
                    <a:moveTo>
                      <a:pt x="1372840" y="432824"/>
                    </a:moveTo>
                    <a:cubicBezTo>
                      <a:pt x="1373031" y="432538"/>
                      <a:pt x="1375222" y="433110"/>
                      <a:pt x="1375983" y="433681"/>
                    </a:cubicBezTo>
                    <a:cubicBezTo>
                      <a:pt x="1376936" y="434348"/>
                      <a:pt x="1378174" y="436158"/>
                      <a:pt x="1377889" y="436444"/>
                    </a:cubicBezTo>
                    <a:lnTo>
                      <a:pt x="1373888" y="440254"/>
                    </a:lnTo>
                    <a:lnTo>
                      <a:pt x="1374017" y="444507"/>
                    </a:lnTo>
                    <a:lnTo>
                      <a:pt x="1373019" y="439111"/>
                    </a:lnTo>
                    <a:cubicBezTo>
                      <a:pt x="1372388" y="436634"/>
                      <a:pt x="1371793" y="434396"/>
                      <a:pt x="1371983" y="433777"/>
                    </a:cubicBezTo>
                    <a:close/>
                    <a:moveTo>
                      <a:pt x="187836" y="432824"/>
                    </a:moveTo>
                    <a:lnTo>
                      <a:pt x="189169" y="432919"/>
                    </a:lnTo>
                    <a:cubicBezTo>
                      <a:pt x="192217" y="433110"/>
                      <a:pt x="195361" y="434443"/>
                      <a:pt x="198123" y="435872"/>
                    </a:cubicBezTo>
                    <a:cubicBezTo>
                      <a:pt x="200695" y="437206"/>
                      <a:pt x="202505" y="439206"/>
                      <a:pt x="198980" y="441492"/>
                    </a:cubicBezTo>
                    <a:lnTo>
                      <a:pt x="197171" y="442730"/>
                    </a:lnTo>
                    <a:cubicBezTo>
                      <a:pt x="194884" y="444730"/>
                      <a:pt x="191836" y="444826"/>
                      <a:pt x="190408" y="443111"/>
                    </a:cubicBezTo>
                    <a:cubicBezTo>
                      <a:pt x="188979" y="441397"/>
                      <a:pt x="186312" y="434920"/>
                      <a:pt x="187836" y="432824"/>
                    </a:cubicBezTo>
                    <a:close/>
                    <a:moveTo>
                      <a:pt x="946216" y="432348"/>
                    </a:moveTo>
                    <a:cubicBezTo>
                      <a:pt x="948502" y="434348"/>
                      <a:pt x="946311" y="442445"/>
                      <a:pt x="946406" y="445397"/>
                    </a:cubicBezTo>
                    <a:cubicBezTo>
                      <a:pt x="946501" y="448350"/>
                      <a:pt x="944882" y="449779"/>
                      <a:pt x="942882" y="448731"/>
                    </a:cubicBezTo>
                    <a:cubicBezTo>
                      <a:pt x="940786" y="447588"/>
                      <a:pt x="936310" y="443683"/>
                      <a:pt x="938405" y="443492"/>
                    </a:cubicBezTo>
                    <a:cubicBezTo>
                      <a:pt x="940501" y="443302"/>
                      <a:pt x="945835" y="441778"/>
                      <a:pt x="946120" y="440730"/>
                    </a:cubicBezTo>
                    <a:lnTo>
                      <a:pt x="945739" y="440349"/>
                    </a:lnTo>
                    <a:lnTo>
                      <a:pt x="944215" y="438730"/>
                    </a:lnTo>
                    <a:cubicBezTo>
                      <a:pt x="942310" y="437111"/>
                      <a:pt x="941453" y="435015"/>
                      <a:pt x="942310" y="434158"/>
                    </a:cubicBezTo>
                    <a:lnTo>
                      <a:pt x="943358" y="433681"/>
                    </a:lnTo>
                    <a:close/>
                    <a:moveTo>
                      <a:pt x="675135" y="432253"/>
                    </a:moveTo>
                    <a:cubicBezTo>
                      <a:pt x="676659" y="433968"/>
                      <a:pt x="678564" y="436444"/>
                      <a:pt x="679326" y="437777"/>
                    </a:cubicBezTo>
                    <a:cubicBezTo>
                      <a:pt x="680088" y="439016"/>
                      <a:pt x="680564" y="442445"/>
                      <a:pt x="678278" y="442064"/>
                    </a:cubicBezTo>
                    <a:cubicBezTo>
                      <a:pt x="675992" y="441683"/>
                      <a:pt x="671611" y="437968"/>
                      <a:pt x="669896" y="436158"/>
                    </a:cubicBezTo>
                    <a:lnTo>
                      <a:pt x="666848" y="438254"/>
                    </a:lnTo>
                    <a:lnTo>
                      <a:pt x="663229" y="440730"/>
                    </a:lnTo>
                    <a:cubicBezTo>
                      <a:pt x="661228" y="444445"/>
                      <a:pt x="657323" y="449874"/>
                      <a:pt x="656275" y="450636"/>
                    </a:cubicBezTo>
                    <a:cubicBezTo>
                      <a:pt x="655228" y="451494"/>
                      <a:pt x="655228" y="450446"/>
                      <a:pt x="656371" y="448255"/>
                    </a:cubicBezTo>
                    <a:cubicBezTo>
                      <a:pt x="657513" y="446159"/>
                      <a:pt x="655037" y="437492"/>
                      <a:pt x="658656" y="439682"/>
                    </a:cubicBezTo>
                    <a:lnTo>
                      <a:pt x="662847" y="435587"/>
                    </a:lnTo>
                    <a:cubicBezTo>
                      <a:pt x="664848" y="433682"/>
                      <a:pt x="669324" y="433301"/>
                      <a:pt x="672754" y="432634"/>
                    </a:cubicBezTo>
                    <a:close/>
                    <a:moveTo>
                      <a:pt x="990889" y="431967"/>
                    </a:moveTo>
                    <a:cubicBezTo>
                      <a:pt x="992984" y="431014"/>
                      <a:pt x="1000795" y="431776"/>
                      <a:pt x="998889" y="432157"/>
                    </a:cubicBezTo>
                    <a:cubicBezTo>
                      <a:pt x="996984" y="432538"/>
                      <a:pt x="993270" y="433681"/>
                      <a:pt x="993746" y="434062"/>
                    </a:cubicBezTo>
                    <a:cubicBezTo>
                      <a:pt x="994222" y="434443"/>
                      <a:pt x="996127" y="436444"/>
                      <a:pt x="997080" y="437682"/>
                    </a:cubicBezTo>
                    <a:cubicBezTo>
                      <a:pt x="998032" y="438920"/>
                      <a:pt x="1000414" y="442921"/>
                      <a:pt x="999652" y="442825"/>
                    </a:cubicBezTo>
                    <a:cubicBezTo>
                      <a:pt x="998699" y="442635"/>
                      <a:pt x="992508" y="438158"/>
                      <a:pt x="990603" y="436634"/>
                    </a:cubicBezTo>
                    <a:cubicBezTo>
                      <a:pt x="988698" y="435015"/>
                      <a:pt x="988793" y="432919"/>
                      <a:pt x="990889" y="431967"/>
                    </a:cubicBezTo>
                    <a:close/>
                    <a:moveTo>
                      <a:pt x="54962" y="431300"/>
                    </a:moveTo>
                    <a:cubicBezTo>
                      <a:pt x="55819" y="431776"/>
                      <a:pt x="56200" y="433205"/>
                      <a:pt x="55819" y="434443"/>
                    </a:cubicBezTo>
                    <a:lnTo>
                      <a:pt x="55153" y="434539"/>
                    </a:lnTo>
                    <a:lnTo>
                      <a:pt x="53152" y="435015"/>
                    </a:lnTo>
                    <a:cubicBezTo>
                      <a:pt x="50295" y="434920"/>
                      <a:pt x="51914" y="436158"/>
                      <a:pt x="56581" y="437872"/>
                    </a:cubicBezTo>
                    <a:lnTo>
                      <a:pt x="60867" y="436539"/>
                    </a:lnTo>
                    <a:lnTo>
                      <a:pt x="65820" y="435015"/>
                    </a:lnTo>
                    <a:cubicBezTo>
                      <a:pt x="65725" y="431491"/>
                      <a:pt x="67821" y="433110"/>
                      <a:pt x="70392" y="438634"/>
                    </a:cubicBezTo>
                    <a:lnTo>
                      <a:pt x="69440" y="444159"/>
                    </a:lnTo>
                    <a:cubicBezTo>
                      <a:pt x="69249" y="445302"/>
                      <a:pt x="70773" y="446540"/>
                      <a:pt x="71059" y="447778"/>
                    </a:cubicBezTo>
                    <a:lnTo>
                      <a:pt x="71345" y="448921"/>
                    </a:lnTo>
                    <a:cubicBezTo>
                      <a:pt x="71154" y="450255"/>
                      <a:pt x="69916" y="450541"/>
                      <a:pt x="68583" y="449493"/>
                    </a:cubicBezTo>
                    <a:lnTo>
                      <a:pt x="68297" y="449683"/>
                    </a:lnTo>
                    <a:lnTo>
                      <a:pt x="64296" y="451779"/>
                    </a:lnTo>
                    <a:cubicBezTo>
                      <a:pt x="59344" y="454636"/>
                      <a:pt x="54200" y="453970"/>
                      <a:pt x="52771" y="450159"/>
                    </a:cubicBezTo>
                    <a:lnTo>
                      <a:pt x="51342" y="447302"/>
                    </a:lnTo>
                    <a:lnTo>
                      <a:pt x="50104" y="444921"/>
                    </a:lnTo>
                    <a:cubicBezTo>
                      <a:pt x="48199" y="442444"/>
                      <a:pt x="45246" y="437682"/>
                      <a:pt x="43532" y="434158"/>
                    </a:cubicBezTo>
                    <a:lnTo>
                      <a:pt x="48485" y="432633"/>
                    </a:lnTo>
                    <a:cubicBezTo>
                      <a:pt x="50390" y="432062"/>
                      <a:pt x="52295" y="431681"/>
                      <a:pt x="54295" y="431395"/>
                    </a:cubicBezTo>
                    <a:close/>
                    <a:moveTo>
                      <a:pt x="748668" y="430824"/>
                    </a:moveTo>
                    <a:cubicBezTo>
                      <a:pt x="747811" y="429871"/>
                      <a:pt x="749716" y="429871"/>
                      <a:pt x="752764" y="430919"/>
                    </a:cubicBezTo>
                    <a:cubicBezTo>
                      <a:pt x="755812" y="431967"/>
                      <a:pt x="760289" y="437396"/>
                      <a:pt x="760479" y="438158"/>
                    </a:cubicBezTo>
                    <a:lnTo>
                      <a:pt x="760955" y="438444"/>
                    </a:lnTo>
                    <a:cubicBezTo>
                      <a:pt x="762574" y="439396"/>
                      <a:pt x="764384" y="440825"/>
                      <a:pt x="766003" y="440730"/>
                    </a:cubicBezTo>
                    <a:lnTo>
                      <a:pt x="767051" y="440635"/>
                    </a:lnTo>
                    <a:cubicBezTo>
                      <a:pt x="768290" y="438730"/>
                      <a:pt x="774481" y="439777"/>
                      <a:pt x="775814" y="441492"/>
                    </a:cubicBezTo>
                    <a:cubicBezTo>
                      <a:pt x="777148" y="443206"/>
                      <a:pt x="777243" y="444730"/>
                      <a:pt x="776005" y="444921"/>
                    </a:cubicBezTo>
                    <a:cubicBezTo>
                      <a:pt x="774671" y="445111"/>
                      <a:pt x="771147" y="445778"/>
                      <a:pt x="770957" y="445969"/>
                    </a:cubicBezTo>
                    <a:cubicBezTo>
                      <a:pt x="770766" y="446159"/>
                      <a:pt x="769623" y="448826"/>
                      <a:pt x="768480" y="451874"/>
                    </a:cubicBezTo>
                    <a:lnTo>
                      <a:pt x="766480" y="453303"/>
                    </a:lnTo>
                    <a:cubicBezTo>
                      <a:pt x="763717" y="455303"/>
                      <a:pt x="756574" y="450636"/>
                      <a:pt x="758479" y="448064"/>
                    </a:cubicBezTo>
                    <a:lnTo>
                      <a:pt x="763622" y="441206"/>
                    </a:lnTo>
                    <a:cubicBezTo>
                      <a:pt x="757336" y="440444"/>
                      <a:pt x="753335" y="439587"/>
                      <a:pt x="754669" y="439301"/>
                    </a:cubicBezTo>
                    <a:lnTo>
                      <a:pt x="755716" y="438920"/>
                    </a:lnTo>
                    <a:cubicBezTo>
                      <a:pt x="758288" y="437968"/>
                      <a:pt x="758383" y="436348"/>
                      <a:pt x="756478" y="435015"/>
                    </a:cubicBezTo>
                    <a:cubicBezTo>
                      <a:pt x="754383" y="433586"/>
                      <a:pt x="751716" y="432538"/>
                      <a:pt x="749525" y="431300"/>
                    </a:cubicBezTo>
                    <a:close/>
                    <a:moveTo>
                      <a:pt x="929833" y="430157"/>
                    </a:moveTo>
                    <a:cubicBezTo>
                      <a:pt x="931547" y="430443"/>
                      <a:pt x="932404" y="431395"/>
                      <a:pt x="931833" y="432348"/>
                    </a:cubicBezTo>
                    <a:cubicBezTo>
                      <a:pt x="931261" y="433300"/>
                      <a:pt x="935071" y="439682"/>
                      <a:pt x="934309" y="440920"/>
                    </a:cubicBezTo>
                    <a:cubicBezTo>
                      <a:pt x="933547" y="442158"/>
                      <a:pt x="930118" y="446254"/>
                      <a:pt x="928499" y="447302"/>
                    </a:cubicBezTo>
                    <a:cubicBezTo>
                      <a:pt x="926880" y="448350"/>
                      <a:pt x="920593" y="445207"/>
                      <a:pt x="919165" y="444349"/>
                    </a:cubicBezTo>
                    <a:cubicBezTo>
                      <a:pt x="917736" y="443492"/>
                      <a:pt x="914974" y="443873"/>
                      <a:pt x="916498" y="446921"/>
                    </a:cubicBezTo>
                    <a:cubicBezTo>
                      <a:pt x="917926" y="449969"/>
                      <a:pt x="912497" y="456922"/>
                      <a:pt x="911926" y="454922"/>
                    </a:cubicBezTo>
                    <a:cubicBezTo>
                      <a:pt x="911354" y="452922"/>
                      <a:pt x="909735" y="447302"/>
                      <a:pt x="909640" y="446540"/>
                    </a:cubicBezTo>
                    <a:lnTo>
                      <a:pt x="909259" y="445968"/>
                    </a:lnTo>
                    <a:lnTo>
                      <a:pt x="905639" y="439873"/>
                    </a:lnTo>
                    <a:cubicBezTo>
                      <a:pt x="909640" y="439396"/>
                      <a:pt x="914688" y="438349"/>
                      <a:pt x="916974" y="437586"/>
                    </a:cubicBezTo>
                    <a:cubicBezTo>
                      <a:pt x="919260" y="436825"/>
                      <a:pt x="924880" y="440825"/>
                      <a:pt x="925927" y="440825"/>
                    </a:cubicBezTo>
                    <a:cubicBezTo>
                      <a:pt x="926975" y="440825"/>
                      <a:pt x="927642" y="437777"/>
                      <a:pt x="924594" y="433967"/>
                    </a:cubicBezTo>
                    <a:lnTo>
                      <a:pt x="929261" y="430538"/>
                    </a:lnTo>
                    <a:close/>
                    <a:moveTo>
                      <a:pt x="695899" y="430157"/>
                    </a:moveTo>
                    <a:cubicBezTo>
                      <a:pt x="696470" y="431110"/>
                      <a:pt x="699423" y="432634"/>
                      <a:pt x="701328" y="431777"/>
                    </a:cubicBezTo>
                    <a:cubicBezTo>
                      <a:pt x="703233" y="430919"/>
                      <a:pt x="708472" y="430157"/>
                      <a:pt x="709520" y="431586"/>
                    </a:cubicBezTo>
                    <a:cubicBezTo>
                      <a:pt x="710472" y="433015"/>
                      <a:pt x="716283" y="431205"/>
                      <a:pt x="716854" y="431586"/>
                    </a:cubicBezTo>
                    <a:cubicBezTo>
                      <a:pt x="717426" y="431967"/>
                      <a:pt x="718378" y="433777"/>
                      <a:pt x="717711" y="434920"/>
                    </a:cubicBezTo>
                    <a:lnTo>
                      <a:pt x="717044" y="434920"/>
                    </a:lnTo>
                    <a:lnTo>
                      <a:pt x="712853" y="435110"/>
                    </a:lnTo>
                    <a:cubicBezTo>
                      <a:pt x="707329" y="435015"/>
                      <a:pt x="703710" y="436730"/>
                      <a:pt x="704757" y="438920"/>
                    </a:cubicBezTo>
                    <a:lnTo>
                      <a:pt x="705805" y="439111"/>
                    </a:lnTo>
                    <a:lnTo>
                      <a:pt x="711711" y="440063"/>
                    </a:lnTo>
                    <a:cubicBezTo>
                      <a:pt x="711329" y="443778"/>
                      <a:pt x="710186" y="447874"/>
                      <a:pt x="709139" y="449112"/>
                    </a:cubicBezTo>
                    <a:cubicBezTo>
                      <a:pt x="707901" y="449969"/>
                      <a:pt x="700280" y="447017"/>
                      <a:pt x="699423" y="448255"/>
                    </a:cubicBezTo>
                    <a:cubicBezTo>
                      <a:pt x="698566" y="449588"/>
                      <a:pt x="698661" y="450827"/>
                      <a:pt x="699614" y="451112"/>
                    </a:cubicBezTo>
                    <a:cubicBezTo>
                      <a:pt x="700471" y="451398"/>
                      <a:pt x="701043" y="453208"/>
                      <a:pt x="698947" y="454732"/>
                    </a:cubicBezTo>
                    <a:cubicBezTo>
                      <a:pt x="696852" y="456256"/>
                      <a:pt x="689708" y="456637"/>
                      <a:pt x="691613" y="456065"/>
                    </a:cubicBezTo>
                    <a:cubicBezTo>
                      <a:pt x="693518" y="455494"/>
                      <a:pt x="697613" y="453303"/>
                      <a:pt x="695709" y="452636"/>
                    </a:cubicBezTo>
                    <a:cubicBezTo>
                      <a:pt x="693899" y="451874"/>
                      <a:pt x="690660" y="449874"/>
                      <a:pt x="691422" y="449207"/>
                    </a:cubicBezTo>
                    <a:cubicBezTo>
                      <a:pt x="692184" y="448541"/>
                      <a:pt x="695994" y="446159"/>
                      <a:pt x="698280" y="444159"/>
                    </a:cubicBezTo>
                    <a:lnTo>
                      <a:pt x="697328" y="441397"/>
                    </a:lnTo>
                    <a:cubicBezTo>
                      <a:pt x="697137" y="440730"/>
                      <a:pt x="696756" y="439778"/>
                      <a:pt x="697042" y="439206"/>
                    </a:cubicBezTo>
                    <a:lnTo>
                      <a:pt x="698280" y="437206"/>
                    </a:lnTo>
                    <a:cubicBezTo>
                      <a:pt x="697137" y="435491"/>
                      <a:pt x="695709" y="433491"/>
                      <a:pt x="695042" y="432634"/>
                    </a:cubicBezTo>
                    <a:cubicBezTo>
                      <a:pt x="694470" y="431777"/>
                      <a:pt x="695232" y="429205"/>
                      <a:pt x="695899" y="430157"/>
                    </a:cubicBezTo>
                    <a:close/>
                    <a:moveTo>
                      <a:pt x="778004" y="429681"/>
                    </a:moveTo>
                    <a:cubicBezTo>
                      <a:pt x="782005" y="428443"/>
                      <a:pt x="792768" y="430634"/>
                      <a:pt x="790863" y="432539"/>
                    </a:cubicBezTo>
                    <a:lnTo>
                      <a:pt x="789529" y="432539"/>
                    </a:lnTo>
                    <a:cubicBezTo>
                      <a:pt x="786100" y="432444"/>
                      <a:pt x="782005" y="430253"/>
                      <a:pt x="779338" y="431205"/>
                    </a:cubicBezTo>
                    <a:lnTo>
                      <a:pt x="776099" y="432253"/>
                    </a:lnTo>
                    <a:cubicBezTo>
                      <a:pt x="773146" y="432063"/>
                      <a:pt x="774004" y="430824"/>
                      <a:pt x="778004" y="429681"/>
                    </a:cubicBezTo>
                    <a:close/>
                    <a:moveTo>
                      <a:pt x="536736" y="424633"/>
                    </a:moveTo>
                    <a:cubicBezTo>
                      <a:pt x="540260" y="422823"/>
                      <a:pt x="544070" y="425204"/>
                      <a:pt x="545309" y="429967"/>
                    </a:cubicBezTo>
                    <a:lnTo>
                      <a:pt x="541403" y="433681"/>
                    </a:lnTo>
                    <a:lnTo>
                      <a:pt x="540927" y="434158"/>
                    </a:lnTo>
                    <a:cubicBezTo>
                      <a:pt x="541879" y="435682"/>
                      <a:pt x="543213" y="436729"/>
                      <a:pt x="543975" y="436444"/>
                    </a:cubicBezTo>
                    <a:cubicBezTo>
                      <a:pt x="544737" y="436158"/>
                      <a:pt x="548166" y="433681"/>
                      <a:pt x="550642" y="432062"/>
                    </a:cubicBezTo>
                    <a:lnTo>
                      <a:pt x="552167" y="434634"/>
                    </a:lnTo>
                    <a:lnTo>
                      <a:pt x="553691" y="437206"/>
                    </a:lnTo>
                    <a:cubicBezTo>
                      <a:pt x="554834" y="441682"/>
                      <a:pt x="555976" y="443397"/>
                      <a:pt x="556167" y="441016"/>
                    </a:cubicBezTo>
                    <a:cubicBezTo>
                      <a:pt x="556358" y="438634"/>
                      <a:pt x="558643" y="433205"/>
                      <a:pt x="560739" y="432824"/>
                    </a:cubicBezTo>
                    <a:cubicBezTo>
                      <a:pt x="562834" y="432443"/>
                      <a:pt x="569121" y="432824"/>
                      <a:pt x="569121" y="434539"/>
                    </a:cubicBezTo>
                    <a:lnTo>
                      <a:pt x="569597" y="436444"/>
                    </a:lnTo>
                    <a:lnTo>
                      <a:pt x="569883" y="437396"/>
                    </a:lnTo>
                    <a:cubicBezTo>
                      <a:pt x="571217" y="438253"/>
                      <a:pt x="572931" y="439396"/>
                      <a:pt x="573788" y="439968"/>
                    </a:cubicBezTo>
                    <a:cubicBezTo>
                      <a:pt x="574550" y="440539"/>
                      <a:pt x="571407" y="443683"/>
                      <a:pt x="571026" y="444254"/>
                    </a:cubicBezTo>
                    <a:cubicBezTo>
                      <a:pt x="570645" y="444826"/>
                      <a:pt x="570454" y="446731"/>
                      <a:pt x="571693" y="447302"/>
                    </a:cubicBezTo>
                    <a:lnTo>
                      <a:pt x="572836" y="447397"/>
                    </a:lnTo>
                    <a:lnTo>
                      <a:pt x="574931" y="447588"/>
                    </a:lnTo>
                    <a:cubicBezTo>
                      <a:pt x="577503" y="447493"/>
                      <a:pt x="579599" y="445969"/>
                      <a:pt x="579599" y="444254"/>
                    </a:cubicBezTo>
                    <a:cubicBezTo>
                      <a:pt x="579599" y="442540"/>
                      <a:pt x="578932" y="437491"/>
                      <a:pt x="578075" y="437206"/>
                    </a:cubicBezTo>
                    <a:cubicBezTo>
                      <a:pt x="577312" y="436920"/>
                      <a:pt x="575408" y="433586"/>
                      <a:pt x="576836" y="431014"/>
                    </a:cubicBezTo>
                    <a:lnTo>
                      <a:pt x="580551" y="434158"/>
                    </a:lnTo>
                    <a:cubicBezTo>
                      <a:pt x="581218" y="434729"/>
                      <a:pt x="583504" y="434443"/>
                      <a:pt x="584837" y="434062"/>
                    </a:cubicBezTo>
                    <a:cubicBezTo>
                      <a:pt x="592838" y="432062"/>
                      <a:pt x="594458" y="432824"/>
                      <a:pt x="595505" y="439111"/>
                    </a:cubicBezTo>
                    <a:cubicBezTo>
                      <a:pt x="595791" y="441016"/>
                      <a:pt x="595791" y="441016"/>
                      <a:pt x="600744" y="444445"/>
                    </a:cubicBezTo>
                    <a:lnTo>
                      <a:pt x="604173" y="446826"/>
                    </a:lnTo>
                    <a:cubicBezTo>
                      <a:pt x="601982" y="449112"/>
                      <a:pt x="599410" y="451207"/>
                      <a:pt x="598458" y="451493"/>
                    </a:cubicBezTo>
                    <a:cubicBezTo>
                      <a:pt x="597506" y="451779"/>
                      <a:pt x="593791" y="448445"/>
                      <a:pt x="591981" y="446635"/>
                    </a:cubicBezTo>
                    <a:lnTo>
                      <a:pt x="590267" y="449302"/>
                    </a:lnTo>
                    <a:lnTo>
                      <a:pt x="589028" y="451303"/>
                    </a:lnTo>
                    <a:cubicBezTo>
                      <a:pt x="587790" y="453589"/>
                      <a:pt x="585504" y="454255"/>
                      <a:pt x="583790" y="452827"/>
                    </a:cubicBezTo>
                    <a:cubicBezTo>
                      <a:pt x="582075" y="451398"/>
                      <a:pt x="575598" y="453684"/>
                      <a:pt x="574931" y="453779"/>
                    </a:cubicBezTo>
                    <a:cubicBezTo>
                      <a:pt x="574265" y="453874"/>
                      <a:pt x="568740" y="452827"/>
                      <a:pt x="562834" y="451874"/>
                    </a:cubicBezTo>
                    <a:lnTo>
                      <a:pt x="557501" y="451779"/>
                    </a:lnTo>
                    <a:cubicBezTo>
                      <a:pt x="553976" y="451684"/>
                      <a:pt x="550547" y="454827"/>
                      <a:pt x="546642" y="451684"/>
                    </a:cubicBezTo>
                    <a:cubicBezTo>
                      <a:pt x="545975" y="451112"/>
                      <a:pt x="543403" y="451684"/>
                      <a:pt x="541975" y="452255"/>
                    </a:cubicBezTo>
                    <a:cubicBezTo>
                      <a:pt x="539117" y="453303"/>
                      <a:pt x="535498" y="456065"/>
                      <a:pt x="533688" y="455494"/>
                    </a:cubicBezTo>
                    <a:cubicBezTo>
                      <a:pt x="530354" y="454351"/>
                      <a:pt x="528259" y="455113"/>
                      <a:pt x="525306" y="455779"/>
                    </a:cubicBezTo>
                    <a:lnTo>
                      <a:pt x="520829" y="456637"/>
                    </a:lnTo>
                    <a:lnTo>
                      <a:pt x="524496" y="444413"/>
                    </a:lnTo>
                    <a:lnTo>
                      <a:pt x="517305" y="453684"/>
                    </a:lnTo>
                    <a:cubicBezTo>
                      <a:pt x="515591" y="454732"/>
                      <a:pt x="510733" y="457018"/>
                      <a:pt x="510162" y="456351"/>
                    </a:cubicBezTo>
                    <a:cubicBezTo>
                      <a:pt x="509590" y="455685"/>
                      <a:pt x="507399" y="454351"/>
                      <a:pt x="506542" y="455018"/>
                    </a:cubicBezTo>
                    <a:cubicBezTo>
                      <a:pt x="505685" y="455685"/>
                      <a:pt x="502065" y="456066"/>
                      <a:pt x="500827" y="454161"/>
                    </a:cubicBezTo>
                    <a:cubicBezTo>
                      <a:pt x="499494" y="452256"/>
                      <a:pt x="492731" y="455113"/>
                      <a:pt x="491969" y="454161"/>
                    </a:cubicBezTo>
                    <a:cubicBezTo>
                      <a:pt x="491207" y="453208"/>
                      <a:pt x="487683" y="450541"/>
                      <a:pt x="487397" y="452446"/>
                    </a:cubicBezTo>
                    <a:cubicBezTo>
                      <a:pt x="487111" y="454351"/>
                      <a:pt x="484825" y="457113"/>
                      <a:pt x="483206" y="454542"/>
                    </a:cubicBezTo>
                    <a:cubicBezTo>
                      <a:pt x="481587" y="451875"/>
                      <a:pt x="476538" y="448255"/>
                      <a:pt x="475110" y="451303"/>
                    </a:cubicBezTo>
                    <a:lnTo>
                      <a:pt x="470157" y="452351"/>
                    </a:lnTo>
                    <a:lnTo>
                      <a:pt x="468252" y="452732"/>
                    </a:lnTo>
                    <a:cubicBezTo>
                      <a:pt x="467109" y="457304"/>
                      <a:pt x="467775" y="462162"/>
                      <a:pt x="469585" y="463495"/>
                    </a:cubicBezTo>
                    <a:cubicBezTo>
                      <a:pt x="471490" y="464829"/>
                      <a:pt x="476157" y="470163"/>
                      <a:pt x="475491" y="472163"/>
                    </a:cubicBezTo>
                    <a:lnTo>
                      <a:pt x="478729" y="472639"/>
                    </a:lnTo>
                    <a:lnTo>
                      <a:pt x="480634" y="472925"/>
                    </a:lnTo>
                    <a:cubicBezTo>
                      <a:pt x="484444" y="473211"/>
                      <a:pt x="483968" y="473877"/>
                      <a:pt x="479682" y="474449"/>
                    </a:cubicBezTo>
                    <a:cubicBezTo>
                      <a:pt x="475395" y="475020"/>
                      <a:pt x="462251" y="473115"/>
                      <a:pt x="461013" y="472925"/>
                    </a:cubicBezTo>
                    <a:lnTo>
                      <a:pt x="459870" y="472639"/>
                    </a:lnTo>
                    <a:lnTo>
                      <a:pt x="455393" y="471687"/>
                    </a:lnTo>
                    <a:cubicBezTo>
                      <a:pt x="453297" y="474449"/>
                      <a:pt x="450249" y="472639"/>
                      <a:pt x="448630" y="467686"/>
                    </a:cubicBezTo>
                    <a:lnTo>
                      <a:pt x="453297" y="463114"/>
                    </a:lnTo>
                    <a:lnTo>
                      <a:pt x="454917" y="461590"/>
                    </a:lnTo>
                    <a:cubicBezTo>
                      <a:pt x="453012" y="458923"/>
                      <a:pt x="449773" y="455589"/>
                      <a:pt x="447678" y="454065"/>
                    </a:cubicBezTo>
                    <a:lnTo>
                      <a:pt x="445106" y="453780"/>
                    </a:lnTo>
                    <a:cubicBezTo>
                      <a:pt x="443106" y="453589"/>
                      <a:pt x="440915" y="454256"/>
                      <a:pt x="440629" y="451494"/>
                    </a:cubicBezTo>
                    <a:cubicBezTo>
                      <a:pt x="440439" y="448922"/>
                      <a:pt x="438057" y="449017"/>
                      <a:pt x="436343" y="450255"/>
                    </a:cubicBezTo>
                    <a:cubicBezTo>
                      <a:pt x="435771" y="450636"/>
                      <a:pt x="436533" y="452541"/>
                      <a:pt x="436819" y="453684"/>
                    </a:cubicBezTo>
                    <a:lnTo>
                      <a:pt x="437010" y="454161"/>
                    </a:lnTo>
                    <a:cubicBezTo>
                      <a:pt x="437581" y="454923"/>
                      <a:pt x="434057" y="455685"/>
                      <a:pt x="432723" y="455685"/>
                    </a:cubicBezTo>
                    <a:cubicBezTo>
                      <a:pt x="431390" y="455685"/>
                      <a:pt x="429485" y="453208"/>
                      <a:pt x="428532" y="450255"/>
                    </a:cubicBezTo>
                    <a:lnTo>
                      <a:pt x="425008" y="452732"/>
                    </a:lnTo>
                    <a:lnTo>
                      <a:pt x="422055" y="454827"/>
                    </a:lnTo>
                    <a:cubicBezTo>
                      <a:pt x="418627" y="454161"/>
                      <a:pt x="414912" y="453589"/>
                      <a:pt x="413578" y="453494"/>
                    </a:cubicBezTo>
                    <a:lnTo>
                      <a:pt x="413483" y="453684"/>
                    </a:lnTo>
                    <a:lnTo>
                      <a:pt x="412054" y="457399"/>
                    </a:lnTo>
                    <a:cubicBezTo>
                      <a:pt x="408720" y="456256"/>
                      <a:pt x="405101" y="454732"/>
                      <a:pt x="403958" y="453970"/>
                    </a:cubicBezTo>
                    <a:cubicBezTo>
                      <a:pt x="402720" y="453208"/>
                      <a:pt x="397767" y="452732"/>
                      <a:pt x="396338" y="455113"/>
                    </a:cubicBezTo>
                    <a:lnTo>
                      <a:pt x="394338" y="456351"/>
                    </a:lnTo>
                    <a:lnTo>
                      <a:pt x="392242" y="457685"/>
                    </a:lnTo>
                    <a:cubicBezTo>
                      <a:pt x="389289" y="458256"/>
                      <a:pt x="387194" y="459304"/>
                      <a:pt x="387575" y="460161"/>
                    </a:cubicBezTo>
                    <a:cubicBezTo>
                      <a:pt x="387956" y="460923"/>
                      <a:pt x="387004" y="466162"/>
                      <a:pt x="384527" y="469877"/>
                    </a:cubicBezTo>
                    <a:lnTo>
                      <a:pt x="383860" y="473687"/>
                    </a:lnTo>
                    <a:lnTo>
                      <a:pt x="383574" y="475020"/>
                    </a:lnTo>
                    <a:cubicBezTo>
                      <a:pt x="383670" y="476544"/>
                      <a:pt x="381670" y="478164"/>
                      <a:pt x="379098" y="478640"/>
                    </a:cubicBezTo>
                    <a:lnTo>
                      <a:pt x="379764" y="476830"/>
                    </a:lnTo>
                    <a:cubicBezTo>
                      <a:pt x="379955" y="476259"/>
                      <a:pt x="381193" y="475401"/>
                      <a:pt x="381098" y="475211"/>
                    </a:cubicBezTo>
                    <a:lnTo>
                      <a:pt x="376907" y="470353"/>
                    </a:lnTo>
                    <a:cubicBezTo>
                      <a:pt x="379860" y="464352"/>
                      <a:pt x="378431" y="460352"/>
                      <a:pt x="373764" y="461400"/>
                    </a:cubicBezTo>
                    <a:cubicBezTo>
                      <a:pt x="369096" y="462447"/>
                      <a:pt x="357666" y="466162"/>
                      <a:pt x="358809" y="467400"/>
                    </a:cubicBezTo>
                    <a:cubicBezTo>
                      <a:pt x="359953" y="468734"/>
                      <a:pt x="361667" y="472353"/>
                      <a:pt x="359762" y="472734"/>
                    </a:cubicBezTo>
                    <a:lnTo>
                      <a:pt x="359095" y="472258"/>
                    </a:lnTo>
                    <a:lnTo>
                      <a:pt x="357571" y="471210"/>
                    </a:lnTo>
                    <a:cubicBezTo>
                      <a:pt x="356428" y="469686"/>
                      <a:pt x="354428" y="467591"/>
                      <a:pt x="353190" y="466448"/>
                    </a:cubicBezTo>
                    <a:cubicBezTo>
                      <a:pt x="351952" y="465400"/>
                      <a:pt x="348332" y="463114"/>
                      <a:pt x="347665" y="464543"/>
                    </a:cubicBezTo>
                    <a:cubicBezTo>
                      <a:pt x="346998" y="465972"/>
                      <a:pt x="344427" y="469591"/>
                      <a:pt x="343284" y="469782"/>
                    </a:cubicBezTo>
                    <a:lnTo>
                      <a:pt x="342807" y="469591"/>
                    </a:lnTo>
                    <a:lnTo>
                      <a:pt x="339474" y="468448"/>
                    </a:lnTo>
                    <a:cubicBezTo>
                      <a:pt x="335854" y="467210"/>
                      <a:pt x="331473" y="465400"/>
                      <a:pt x="329663" y="464352"/>
                    </a:cubicBezTo>
                    <a:cubicBezTo>
                      <a:pt x="327853" y="463400"/>
                      <a:pt x="328425" y="459114"/>
                      <a:pt x="330425" y="459590"/>
                    </a:cubicBezTo>
                    <a:cubicBezTo>
                      <a:pt x="332425" y="460066"/>
                      <a:pt x="333568" y="463590"/>
                      <a:pt x="335283" y="463590"/>
                    </a:cubicBezTo>
                    <a:cubicBezTo>
                      <a:pt x="336997" y="463590"/>
                      <a:pt x="341855" y="462828"/>
                      <a:pt x="342045" y="461876"/>
                    </a:cubicBezTo>
                    <a:cubicBezTo>
                      <a:pt x="342236" y="460923"/>
                      <a:pt x="346617" y="457875"/>
                      <a:pt x="350999" y="458637"/>
                    </a:cubicBezTo>
                    <a:lnTo>
                      <a:pt x="354142" y="460161"/>
                    </a:lnTo>
                    <a:cubicBezTo>
                      <a:pt x="357666" y="461876"/>
                      <a:pt x="359953" y="463686"/>
                      <a:pt x="360619" y="458637"/>
                    </a:cubicBezTo>
                    <a:cubicBezTo>
                      <a:pt x="360619" y="458352"/>
                      <a:pt x="363477" y="457971"/>
                      <a:pt x="364810" y="458256"/>
                    </a:cubicBezTo>
                    <a:lnTo>
                      <a:pt x="367096" y="458637"/>
                    </a:lnTo>
                    <a:cubicBezTo>
                      <a:pt x="369382" y="459495"/>
                      <a:pt x="371763" y="458733"/>
                      <a:pt x="372335" y="457018"/>
                    </a:cubicBezTo>
                    <a:cubicBezTo>
                      <a:pt x="372906" y="455304"/>
                      <a:pt x="369001" y="452160"/>
                      <a:pt x="367954" y="452160"/>
                    </a:cubicBezTo>
                    <a:cubicBezTo>
                      <a:pt x="366811" y="452256"/>
                      <a:pt x="362048" y="449970"/>
                      <a:pt x="360333" y="446731"/>
                    </a:cubicBezTo>
                    <a:lnTo>
                      <a:pt x="367382" y="447017"/>
                    </a:lnTo>
                    <a:cubicBezTo>
                      <a:pt x="370430" y="447112"/>
                      <a:pt x="371478" y="445588"/>
                      <a:pt x="370335" y="443874"/>
                    </a:cubicBezTo>
                    <a:cubicBezTo>
                      <a:pt x="369096" y="441969"/>
                      <a:pt x="366811" y="442540"/>
                      <a:pt x="365191" y="444064"/>
                    </a:cubicBezTo>
                    <a:lnTo>
                      <a:pt x="364905" y="444350"/>
                    </a:lnTo>
                    <a:cubicBezTo>
                      <a:pt x="364429" y="444731"/>
                      <a:pt x="364524" y="443302"/>
                      <a:pt x="365191" y="441207"/>
                    </a:cubicBezTo>
                    <a:cubicBezTo>
                      <a:pt x="365858" y="439111"/>
                      <a:pt x="372906" y="433777"/>
                      <a:pt x="376526" y="433682"/>
                    </a:cubicBezTo>
                    <a:cubicBezTo>
                      <a:pt x="380145" y="433587"/>
                      <a:pt x="390623" y="432825"/>
                      <a:pt x="390813" y="433968"/>
                    </a:cubicBezTo>
                    <a:cubicBezTo>
                      <a:pt x="391004" y="435111"/>
                      <a:pt x="393480" y="437397"/>
                      <a:pt x="395862" y="436444"/>
                    </a:cubicBezTo>
                    <a:lnTo>
                      <a:pt x="397767" y="436635"/>
                    </a:lnTo>
                    <a:cubicBezTo>
                      <a:pt x="401958" y="437111"/>
                      <a:pt x="400910" y="434253"/>
                      <a:pt x="402148" y="432920"/>
                    </a:cubicBezTo>
                    <a:cubicBezTo>
                      <a:pt x="402529" y="432539"/>
                      <a:pt x="403672" y="432253"/>
                      <a:pt x="404339" y="432444"/>
                    </a:cubicBezTo>
                    <a:lnTo>
                      <a:pt x="408530" y="433396"/>
                    </a:lnTo>
                    <a:cubicBezTo>
                      <a:pt x="413102" y="434539"/>
                      <a:pt x="415864" y="436158"/>
                      <a:pt x="414721" y="436920"/>
                    </a:cubicBezTo>
                    <a:lnTo>
                      <a:pt x="414912" y="438159"/>
                    </a:lnTo>
                    <a:cubicBezTo>
                      <a:pt x="414626" y="438921"/>
                      <a:pt x="415197" y="440349"/>
                      <a:pt x="415959" y="440826"/>
                    </a:cubicBezTo>
                    <a:cubicBezTo>
                      <a:pt x="416721" y="441207"/>
                      <a:pt x="419198" y="440730"/>
                      <a:pt x="419198" y="440540"/>
                    </a:cubicBezTo>
                    <a:lnTo>
                      <a:pt x="419865" y="435111"/>
                    </a:lnTo>
                    <a:cubicBezTo>
                      <a:pt x="425389" y="434444"/>
                      <a:pt x="430628" y="433587"/>
                      <a:pt x="431485" y="433110"/>
                    </a:cubicBezTo>
                    <a:cubicBezTo>
                      <a:pt x="432342" y="432634"/>
                      <a:pt x="437486" y="434349"/>
                      <a:pt x="440153" y="435301"/>
                    </a:cubicBezTo>
                    <a:lnTo>
                      <a:pt x="441010" y="434730"/>
                    </a:lnTo>
                    <a:lnTo>
                      <a:pt x="447011" y="430253"/>
                    </a:lnTo>
                    <a:cubicBezTo>
                      <a:pt x="451773" y="433777"/>
                      <a:pt x="455583" y="435396"/>
                      <a:pt x="455679" y="433777"/>
                    </a:cubicBezTo>
                    <a:lnTo>
                      <a:pt x="456155" y="432253"/>
                    </a:lnTo>
                    <a:lnTo>
                      <a:pt x="456822" y="430348"/>
                    </a:lnTo>
                    <a:cubicBezTo>
                      <a:pt x="458917" y="430920"/>
                      <a:pt x="462251" y="432063"/>
                      <a:pt x="464061" y="432825"/>
                    </a:cubicBezTo>
                    <a:cubicBezTo>
                      <a:pt x="465966" y="433587"/>
                      <a:pt x="470823" y="435682"/>
                      <a:pt x="473681" y="433491"/>
                    </a:cubicBezTo>
                    <a:cubicBezTo>
                      <a:pt x="476538" y="431301"/>
                      <a:pt x="486825" y="432253"/>
                      <a:pt x="486254" y="433587"/>
                    </a:cubicBezTo>
                    <a:cubicBezTo>
                      <a:pt x="485682" y="434920"/>
                      <a:pt x="485016" y="438730"/>
                      <a:pt x="486349" y="438444"/>
                    </a:cubicBezTo>
                    <a:lnTo>
                      <a:pt x="486635" y="438159"/>
                    </a:lnTo>
                    <a:cubicBezTo>
                      <a:pt x="487683" y="437111"/>
                      <a:pt x="488540" y="435968"/>
                      <a:pt x="489492" y="434920"/>
                    </a:cubicBezTo>
                    <a:lnTo>
                      <a:pt x="490064" y="434253"/>
                    </a:lnTo>
                    <a:cubicBezTo>
                      <a:pt x="490731" y="433587"/>
                      <a:pt x="493303" y="432729"/>
                      <a:pt x="495874" y="432253"/>
                    </a:cubicBezTo>
                    <a:cubicBezTo>
                      <a:pt x="498351" y="431777"/>
                      <a:pt x="506447" y="432063"/>
                      <a:pt x="507876" y="434539"/>
                    </a:cubicBezTo>
                    <a:cubicBezTo>
                      <a:pt x="509209" y="437111"/>
                      <a:pt x="514067" y="440540"/>
                      <a:pt x="513210" y="437968"/>
                    </a:cubicBezTo>
                    <a:cubicBezTo>
                      <a:pt x="512353" y="435396"/>
                      <a:pt x="505685" y="429110"/>
                      <a:pt x="506066" y="428157"/>
                    </a:cubicBezTo>
                    <a:cubicBezTo>
                      <a:pt x="506447" y="427205"/>
                      <a:pt x="508828" y="425205"/>
                      <a:pt x="510257" y="426443"/>
                    </a:cubicBezTo>
                    <a:cubicBezTo>
                      <a:pt x="511686" y="427586"/>
                      <a:pt x="516258" y="432634"/>
                      <a:pt x="520163" y="432634"/>
                    </a:cubicBezTo>
                    <a:lnTo>
                      <a:pt x="523687" y="432825"/>
                    </a:lnTo>
                    <a:lnTo>
                      <a:pt x="524354" y="432920"/>
                    </a:lnTo>
                    <a:cubicBezTo>
                      <a:pt x="525021" y="433968"/>
                      <a:pt x="527021" y="436254"/>
                      <a:pt x="528736" y="437778"/>
                    </a:cubicBezTo>
                    <a:lnTo>
                      <a:pt x="529783" y="439492"/>
                    </a:lnTo>
                    <a:lnTo>
                      <a:pt x="529783" y="439396"/>
                    </a:lnTo>
                    <a:lnTo>
                      <a:pt x="528735" y="437682"/>
                    </a:lnTo>
                    <a:cubicBezTo>
                      <a:pt x="527020" y="436063"/>
                      <a:pt x="526544" y="434729"/>
                      <a:pt x="527687" y="434729"/>
                    </a:cubicBezTo>
                    <a:cubicBezTo>
                      <a:pt x="528830" y="434729"/>
                      <a:pt x="532069" y="433586"/>
                      <a:pt x="531783" y="432157"/>
                    </a:cubicBezTo>
                    <a:cubicBezTo>
                      <a:pt x="531402" y="430729"/>
                      <a:pt x="531688" y="428443"/>
                      <a:pt x="533307" y="431491"/>
                    </a:cubicBezTo>
                    <a:lnTo>
                      <a:pt x="537784" y="430729"/>
                    </a:lnTo>
                    <a:cubicBezTo>
                      <a:pt x="540546" y="430252"/>
                      <a:pt x="542260" y="428633"/>
                      <a:pt x="540832" y="427585"/>
                    </a:cubicBezTo>
                    <a:close/>
                    <a:moveTo>
                      <a:pt x="906211" y="424348"/>
                    </a:moveTo>
                    <a:cubicBezTo>
                      <a:pt x="910783" y="424729"/>
                      <a:pt x="914117" y="425967"/>
                      <a:pt x="913736" y="427205"/>
                    </a:cubicBezTo>
                    <a:cubicBezTo>
                      <a:pt x="913355" y="428443"/>
                      <a:pt x="911259" y="434635"/>
                      <a:pt x="906687" y="435873"/>
                    </a:cubicBezTo>
                    <a:lnTo>
                      <a:pt x="902496" y="436825"/>
                    </a:lnTo>
                    <a:lnTo>
                      <a:pt x="901639" y="437016"/>
                    </a:lnTo>
                    <a:cubicBezTo>
                      <a:pt x="900401" y="436254"/>
                      <a:pt x="900020" y="434444"/>
                      <a:pt x="900687" y="433015"/>
                    </a:cubicBezTo>
                    <a:lnTo>
                      <a:pt x="901639" y="432825"/>
                    </a:lnTo>
                    <a:lnTo>
                      <a:pt x="904020" y="432444"/>
                    </a:lnTo>
                    <a:cubicBezTo>
                      <a:pt x="906973" y="432634"/>
                      <a:pt x="909354" y="431872"/>
                      <a:pt x="909354" y="430825"/>
                    </a:cubicBezTo>
                    <a:cubicBezTo>
                      <a:pt x="909354" y="429777"/>
                      <a:pt x="907545" y="427491"/>
                      <a:pt x="905259" y="427777"/>
                    </a:cubicBezTo>
                    <a:cubicBezTo>
                      <a:pt x="903068" y="427967"/>
                      <a:pt x="901639" y="423967"/>
                      <a:pt x="906211" y="424348"/>
                    </a:cubicBezTo>
                    <a:close/>
                    <a:moveTo>
                      <a:pt x="102396" y="423490"/>
                    </a:moveTo>
                    <a:cubicBezTo>
                      <a:pt x="100396" y="422156"/>
                      <a:pt x="92395" y="426538"/>
                      <a:pt x="90014" y="427014"/>
                    </a:cubicBezTo>
                    <a:lnTo>
                      <a:pt x="87632" y="426538"/>
                    </a:lnTo>
                    <a:cubicBezTo>
                      <a:pt x="86870" y="426347"/>
                      <a:pt x="85632" y="427204"/>
                      <a:pt x="84965" y="427871"/>
                    </a:cubicBezTo>
                    <a:cubicBezTo>
                      <a:pt x="84584" y="428252"/>
                      <a:pt x="84870" y="429586"/>
                      <a:pt x="85251" y="429681"/>
                    </a:cubicBezTo>
                    <a:cubicBezTo>
                      <a:pt x="88966" y="430729"/>
                      <a:pt x="92681" y="431967"/>
                      <a:pt x="96491" y="432443"/>
                    </a:cubicBezTo>
                    <a:cubicBezTo>
                      <a:pt x="97348" y="432538"/>
                      <a:pt x="99919" y="429395"/>
                      <a:pt x="99634" y="429205"/>
                    </a:cubicBezTo>
                    <a:cubicBezTo>
                      <a:pt x="97824" y="427490"/>
                      <a:pt x="97157" y="426538"/>
                      <a:pt x="100777" y="426347"/>
                    </a:cubicBezTo>
                    <a:lnTo>
                      <a:pt x="102301" y="426347"/>
                    </a:lnTo>
                    <a:cubicBezTo>
                      <a:pt x="104396" y="426157"/>
                      <a:pt x="104396" y="424918"/>
                      <a:pt x="102396" y="423490"/>
                    </a:cubicBezTo>
                    <a:close/>
                    <a:moveTo>
                      <a:pt x="949073" y="420823"/>
                    </a:moveTo>
                    <a:cubicBezTo>
                      <a:pt x="949454" y="421300"/>
                      <a:pt x="950407" y="423205"/>
                      <a:pt x="950407" y="423681"/>
                    </a:cubicBezTo>
                    <a:cubicBezTo>
                      <a:pt x="950502" y="424157"/>
                      <a:pt x="941358" y="426253"/>
                      <a:pt x="938310" y="427777"/>
                    </a:cubicBezTo>
                    <a:cubicBezTo>
                      <a:pt x="935357" y="429301"/>
                      <a:pt x="934405" y="427396"/>
                      <a:pt x="936310" y="423490"/>
                    </a:cubicBezTo>
                    <a:lnTo>
                      <a:pt x="942692" y="424157"/>
                    </a:lnTo>
                    <a:lnTo>
                      <a:pt x="944025" y="424252"/>
                    </a:lnTo>
                    <a:cubicBezTo>
                      <a:pt x="946406" y="421966"/>
                      <a:pt x="948692" y="420347"/>
                      <a:pt x="949073" y="420823"/>
                    </a:cubicBezTo>
                    <a:close/>
                    <a:moveTo>
                      <a:pt x="1018130" y="420156"/>
                    </a:moveTo>
                    <a:lnTo>
                      <a:pt x="1025369" y="424156"/>
                    </a:lnTo>
                    <a:lnTo>
                      <a:pt x="1026036" y="424537"/>
                    </a:lnTo>
                    <a:cubicBezTo>
                      <a:pt x="1028322" y="423395"/>
                      <a:pt x="1030703" y="425490"/>
                      <a:pt x="1031275" y="429300"/>
                    </a:cubicBezTo>
                    <a:lnTo>
                      <a:pt x="1035466" y="431396"/>
                    </a:lnTo>
                    <a:cubicBezTo>
                      <a:pt x="1035942" y="431681"/>
                      <a:pt x="1035942" y="433491"/>
                      <a:pt x="1035275" y="434062"/>
                    </a:cubicBezTo>
                    <a:lnTo>
                      <a:pt x="1034608" y="434634"/>
                    </a:lnTo>
                    <a:cubicBezTo>
                      <a:pt x="1033370" y="434634"/>
                      <a:pt x="1020321" y="427681"/>
                      <a:pt x="1014892" y="426824"/>
                    </a:cubicBezTo>
                    <a:cubicBezTo>
                      <a:pt x="1009463" y="425966"/>
                      <a:pt x="1010891" y="422918"/>
                      <a:pt x="1018130" y="420156"/>
                    </a:cubicBezTo>
                    <a:close/>
                    <a:moveTo>
                      <a:pt x="1513716" y="418061"/>
                    </a:moveTo>
                    <a:lnTo>
                      <a:pt x="1514192" y="418061"/>
                    </a:lnTo>
                    <a:cubicBezTo>
                      <a:pt x="1514764" y="418728"/>
                      <a:pt x="1515145" y="422633"/>
                      <a:pt x="1515049" y="426824"/>
                    </a:cubicBezTo>
                    <a:lnTo>
                      <a:pt x="1518478" y="429967"/>
                    </a:lnTo>
                    <a:lnTo>
                      <a:pt x="1519145" y="430539"/>
                    </a:lnTo>
                    <a:cubicBezTo>
                      <a:pt x="1519907" y="431301"/>
                      <a:pt x="1512668" y="434063"/>
                      <a:pt x="1509906" y="433301"/>
                    </a:cubicBezTo>
                    <a:cubicBezTo>
                      <a:pt x="1507144" y="432634"/>
                      <a:pt x="1506572" y="430253"/>
                      <a:pt x="1508572" y="428062"/>
                    </a:cubicBezTo>
                    <a:cubicBezTo>
                      <a:pt x="1510668" y="425871"/>
                      <a:pt x="1511525" y="418537"/>
                      <a:pt x="1512573" y="418156"/>
                    </a:cubicBezTo>
                    <a:close/>
                    <a:moveTo>
                      <a:pt x="1044038" y="417299"/>
                    </a:moveTo>
                    <a:cubicBezTo>
                      <a:pt x="1043657" y="421299"/>
                      <a:pt x="1044229" y="424062"/>
                      <a:pt x="1045372" y="423490"/>
                    </a:cubicBezTo>
                    <a:lnTo>
                      <a:pt x="1046419" y="423014"/>
                    </a:lnTo>
                    <a:lnTo>
                      <a:pt x="1047467" y="422633"/>
                    </a:lnTo>
                    <a:cubicBezTo>
                      <a:pt x="1048896" y="422157"/>
                      <a:pt x="1050706" y="422919"/>
                      <a:pt x="1051563" y="424347"/>
                    </a:cubicBezTo>
                    <a:cubicBezTo>
                      <a:pt x="1052325" y="425776"/>
                      <a:pt x="1053468" y="428157"/>
                      <a:pt x="1052325" y="426729"/>
                    </a:cubicBezTo>
                    <a:cubicBezTo>
                      <a:pt x="1051182" y="425300"/>
                      <a:pt x="1044133" y="427491"/>
                      <a:pt x="1042609" y="427205"/>
                    </a:cubicBezTo>
                    <a:cubicBezTo>
                      <a:pt x="1041085" y="426919"/>
                      <a:pt x="1036514" y="425490"/>
                      <a:pt x="1035942" y="424728"/>
                    </a:cubicBezTo>
                    <a:lnTo>
                      <a:pt x="1036132" y="424252"/>
                    </a:lnTo>
                    <a:cubicBezTo>
                      <a:pt x="1036799" y="422157"/>
                      <a:pt x="1033942" y="418728"/>
                      <a:pt x="1038038" y="418156"/>
                    </a:cubicBezTo>
                    <a:close/>
                    <a:moveTo>
                      <a:pt x="310612" y="416536"/>
                    </a:moveTo>
                    <a:cubicBezTo>
                      <a:pt x="308612" y="417679"/>
                      <a:pt x="307279" y="424823"/>
                      <a:pt x="308326" y="426823"/>
                    </a:cubicBezTo>
                    <a:cubicBezTo>
                      <a:pt x="309469" y="428728"/>
                      <a:pt x="316042" y="420156"/>
                      <a:pt x="315375" y="418156"/>
                    </a:cubicBezTo>
                    <a:cubicBezTo>
                      <a:pt x="314708" y="416060"/>
                      <a:pt x="312517" y="415393"/>
                      <a:pt x="310612" y="416536"/>
                    </a:cubicBezTo>
                    <a:close/>
                    <a:moveTo>
                      <a:pt x="1254826" y="415775"/>
                    </a:moveTo>
                    <a:cubicBezTo>
                      <a:pt x="1256064" y="416156"/>
                      <a:pt x="1259112" y="417490"/>
                      <a:pt x="1261684" y="418632"/>
                    </a:cubicBezTo>
                    <a:cubicBezTo>
                      <a:pt x="1264351" y="419871"/>
                      <a:pt x="1265113" y="427205"/>
                      <a:pt x="1264923" y="427681"/>
                    </a:cubicBezTo>
                    <a:cubicBezTo>
                      <a:pt x="1264732" y="428253"/>
                      <a:pt x="1262922" y="427586"/>
                      <a:pt x="1261017" y="426157"/>
                    </a:cubicBezTo>
                    <a:cubicBezTo>
                      <a:pt x="1259112" y="424824"/>
                      <a:pt x="1251873" y="424538"/>
                      <a:pt x="1253588" y="423014"/>
                    </a:cubicBezTo>
                    <a:cubicBezTo>
                      <a:pt x="1255207" y="421395"/>
                      <a:pt x="1251492" y="416823"/>
                      <a:pt x="1252636" y="416061"/>
                    </a:cubicBezTo>
                    <a:lnTo>
                      <a:pt x="1253778" y="415965"/>
                    </a:lnTo>
                    <a:close/>
                    <a:moveTo>
                      <a:pt x="1177483" y="415775"/>
                    </a:moveTo>
                    <a:lnTo>
                      <a:pt x="1178435" y="415965"/>
                    </a:lnTo>
                    <a:cubicBezTo>
                      <a:pt x="1179197" y="416061"/>
                      <a:pt x="1180245" y="417299"/>
                      <a:pt x="1180245" y="418061"/>
                    </a:cubicBezTo>
                    <a:cubicBezTo>
                      <a:pt x="1180340" y="420061"/>
                      <a:pt x="1181674" y="422538"/>
                      <a:pt x="1176530" y="422538"/>
                    </a:cubicBezTo>
                    <a:lnTo>
                      <a:pt x="1174816" y="422538"/>
                    </a:lnTo>
                    <a:cubicBezTo>
                      <a:pt x="1172815" y="425871"/>
                      <a:pt x="1169672" y="429872"/>
                      <a:pt x="1169006" y="430158"/>
                    </a:cubicBezTo>
                    <a:cubicBezTo>
                      <a:pt x="1168339" y="430539"/>
                      <a:pt x="1166624" y="430443"/>
                      <a:pt x="1165195" y="429967"/>
                    </a:cubicBezTo>
                    <a:lnTo>
                      <a:pt x="1165100" y="429586"/>
                    </a:lnTo>
                    <a:cubicBezTo>
                      <a:pt x="1164910" y="428729"/>
                      <a:pt x="1165005" y="427110"/>
                      <a:pt x="1165576" y="426919"/>
                    </a:cubicBezTo>
                    <a:lnTo>
                      <a:pt x="1171006" y="424919"/>
                    </a:lnTo>
                    <a:cubicBezTo>
                      <a:pt x="1173387" y="420538"/>
                      <a:pt x="1176244" y="416442"/>
                      <a:pt x="1177483" y="415775"/>
                    </a:cubicBezTo>
                    <a:close/>
                    <a:moveTo>
                      <a:pt x="1327216" y="415584"/>
                    </a:moveTo>
                    <a:lnTo>
                      <a:pt x="1329883" y="418632"/>
                    </a:lnTo>
                    <a:lnTo>
                      <a:pt x="1331311" y="420251"/>
                    </a:lnTo>
                    <a:cubicBezTo>
                      <a:pt x="1332740" y="421394"/>
                      <a:pt x="1332931" y="423109"/>
                      <a:pt x="1331788" y="424061"/>
                    </a:cubicBezTo>
                    <a:cubicBezTo>
                      <a:pt x="1330549" y="425014"/>
                      <a:pt x="1327216" y="421204"/>
                      <a:pt x="1325310" y="420442"/>
                    </a:cubicBezTo>
                    <a:cubicBezTo>
                      <a:pt x="1323406" y="419680"/>
                      <a:pt x="1324263" y="417489"/>
                      <a:pt x="1327216" y="415584"/>
                    </a:cubicBezTo>
                    <a:close/>
                    <a:moveTo>
                      <a:pt x="160213" y="415298"/>
                    </a:moveTo>
                    <a:cubicBezTo>
                      <a:pt x="158879" y="414250"/>
                      <a:pt x="157641" y="414917"/>
                      <a:pt x="157260" y="416822"/>
                    </a:cubicBezTo>
                    <a:lnTo>
                      <a:pt x="156498" y="417203"/>
                    </a:lnTo>
                    <a:cubicBezTo>
                      <a:pt x="155165" y="417870"/>
                      <a:pt x="153259" y="418156"/>
                      <a:pt x="151831" y="417965"/>
                    </a:cubicBezTo>
                    <a:lnTo>
                      <a:pt x="149354" y="417584"/>
                    </a:lnTo>
                    <a:cubicBezTo>
                      <a:pt x="146116" y="416441"/>
                      <a:pt x="144306" y="416822"/>
                      <a:pt x="145258" y="418346"/>
                    </a:cubicBezTo>
                    <a:cubicBezTo>
                      <a:pt x="146211" y="419870"/>
                      <a:pt x="139639" y="422537"/>
                      <a:pt x="138496" y="420251"/>
                    </a:cubicBezTo>
                    <a:cubicBezTo>
                      <a:pt x="137353" y="417965"/>
                      <a:pt x="129257" y="420823"/>
                      <a:pt x="129257" y="423394"/>
                    </a:cubicBezTo>
                    <a:cubicBezTo>
                      <a:pt x="129257" y="425966"/>
                      <a:pt x="131161" y="433300"/>
                      <a:pt x="133543" y="432538"/>
                    </a:cubicBezTo>
                    <a:cubicBezTo>
                      <a:pt x="135829" y="431872"/>
                      <a:pt x="142306" y="428443"/>
                      <a:pt x="143544" y="426919"/>
                    </a:cubicBezTo>
                    <a:cubicBezTo>
                      <a:pt x="144877" y="425299"/>
                      <a:pt x="151831" y="427395"/>
                      <a:pt x="152021" y="428538"/>
                    </a:cubicBezTo>
                    <a:cubicBezTo>
                      <a:pt x="152212" y="429586"/>
                      <a:pt x="151831" y="428728"/>
                      <a:pt x="151259" y="426538"/>
                    </a:cubicBezTo>
                    <a:cubicBezTo>
                      <a:pt x="150592" y="424347"/>
                      <a:pt x="157355" y="420442"/>
                      <a:pt x="159070" y="420632"/>
                    </a:cubicBezTo>
                    <a:cubicBezTo>
                      <a:pt x="160784" y="420918"/>
                      <a:pt x="163737" y="418156"/>
                      <a:pt x="162403" y="417013"/>
                    </a:cubicBezTo>
                    <a:lnTo>
                      <a:pt x="161165" y="416060"/>
                    </a:lnTo>
                    <a:close/>
                    <a:moveTo>
                      <a:pt x="1356362" y="414155"/>
                    </a:moveTo>
                    <a:lnTo>
                      <a:pt x="1360839" y="419013"/>
                    </a:lnTo>
                    <a:lnTo>
                      <a:pt x="1364744" y="422061"/>
                    </a:lnTo>
                    <a:cubicBezTo>
                      <a:pt x="1361696" y="425014"/>
                      <a:pt x="1361030" y="424918"/>
                      <a:pt x="1355791" y="421204"/>
                    </a:cubicBezTo>
                    <a:lnTo>
                      <a:pt x="1355505" y="421013"/>
                    </a:lnTo>
                    <a:cubicBezTo>
                      <a:pt x="1355029" y="420632"/>
                      <a:pt x="1352171" y="424728"/>
                      <a:pt x="1349123" y="430157"/>
                    </a:cubicBezTo>
                    <a:lnTo>
                      <a:pt x="1351124" y="433586"/>
                    </a:lnTo>
                    <a:lnTo>
                      <a:pt x="1353886" y="438158"/>
                    </a:lnTo>
                    <a:cubicBezTo>
                      <a:pt x="1350552" y="438825"/>
                      <a:pt x="1347885" y="436634"/>
                      <a:pt x="1347885" y="433300"/>
                    </a:cubicBezTo>
                    <a:lnTo>
                      <a:pt x="1347980" y="430538"/>
                    </a:lnTo>
                    <a:cubicBezTo>
                      <a:pt x="1347980" y="427395"/>
                      <a:pt x="1348457" y="424252"/>
                      <a:pt x="1344361" y="422347"/>
                    </a:cubicBezTo>
                    <a:cubicBezTo>
                      <a:pt x="1341980" y="421204"/>
                      <a:pt x="1344456" y="420346"/>
                      <a:pt x="1344647" y="419394"/>
                    </a:cubicBezTo>
                    <a:lnTo>
                      <a:pt x="1344933" y="417775"/>
                    </a:lnTo>
                    <a:cubicBezTo>
                      <a:pt x="1344075" y="415298"/>
                      <a:pt x="1349219" y="413679"/>
                      <a:pt x="1356362" y="414155"/>
                    </a:cubicBezTo>
                    <a:close/>
                    <a:moveTo>
                      <a:pt x="353951" y="413774"/>
                    </a:moveTo>
                    <a:cubicBezTo>
                      <a:pt x="352618" y="412631"/>
                      <a:pt x="347284" y="412060"/>
                      <a:pt x="345379" y="415012"/>
                    </a:cubicBezTo>
                    <a:cubicBezTo>
                      <a:pt x="343474" y="418060"/>
                      <a:pt x="346426" y="420156"/>
                      <a:pt x="347379" y="419394"/>
                    </a:cubicBezTo>
                    <a:cubicBezTo>
                      <a:pt x="348332" y="418632"/>
                      <a:pt x="349475" y="418251"/>
                      <a:pt x="349951" y="418537"/>
                    </a:cubicBezTo>
                    <a:lnTo>
                      <a:pt x="349951" y="418822"/>
                    </a:lnTo>
                    <a:cubicBezTo>
                      <a:pt x="350236" y="421013"/>
                      <a:pt x="350808" y="422918"/>
                      <a:pt x="354332" y="422156"/>
                    </a:cubicBezTo>
                    <a:cubicBezTo>
                      <a:pt x="355475" y="421966"/>
                      <a:pt x="357571" y="421585"/>
                      <a:pt x="357571" y="421394"/>
                    </a:cubicBezTo>
                    <a:lnTo>
                      <a:pt x="357475" y="419489"/>
                    </a:lnTo>
                    <a:cubicBezTo>
                      <a:pt x="356904" y="417489"/>
                      <a:pt x="355285" y="414917"/>
                      <a:pt x="353951" y="413774"/>
                    </a:cubicBezTo>
                    <a:close/>
                    <a:moveTo>
                      <a:pt x="399195" y="413488"/>
                    </a:moveTo>
                    <a:lnTo>
                      <a:pt x="397100" y="413584"/>
                    </a:lnTo>
                    <a:lnTo>
                      <a:pt x="394623" y="413679"/>
                    </a:lnTo>
                    <a:cubicBezTo>
                      <a:pt x="391670" y="413012"/>
                      <a:pt x="389289" y="418251"/>
                      <a:pt x="389289" y="420918"/>
                    </a:cubicBezTo>
                    <a:cubicBezTo>
                      <a:pt x="389289" y="423585"/>
                      <a:pt x="391194" y="424728"/>
                      <a:pt x="393575" y="423585"/>
                    </a:cubicBezTo>
                    <a:lnTo>
                      <a:pt x="394147" y="422632"/>
                    </a:lnTo>
                    <a:cubicBezTo>
                      <a:pt x="397290" y="417775"/>
                      <a:pt x="398814" y="416346"/>
                      <a:pt x="401862" y="414822"/>
                    </a:cubicBezTo>
                    <a:lnTo>
                      <a:pt x="402719" y="414346"/>
                    </a:lnTo>
                    <a:cubicBezTo>
                      <a:pt x="403005" y="412726"/>
                      <a:pt x="401386" y="412345"/>
                      <a:pt x="399195" y="413488"/>
                    </a:cubicBezTo>
                    <a:close/>
                    <a:moveTo>
                      <a:pt x="418912" y="413393"/>
                    </a:moveTo>
                    <a:cubicBezTo>
                      <a:pt x="416626" y="412631"/>
                      <a:pt x="406910" y="416155"/>
                      <a:pt x="405862" y="416346"/>
                    </a:cubicBezTo>
                    <a:cubicBezTo>
                      <a:pt x="404815" y="416536"/>
                      <a:pt x="405577" y="418727"/>
                      <a:pt x="407577" y="421204"/>
                    </a:cubicBezTo>
                    <a:lnTo>
                      <a:pt x="410816" y="418537"/>
                    </a:lnTo>
                    <a:cubicBezTo>
                      <a:pt x="411482" y="417965"/>
                      <a:pt x="414340" y="415108"/>
                      <a:pt x="417674" y="416917"/>
                    </a:cubicBezTo>
                    <a:lnTo>
                      <a:pt x="418435" y="417298"/>
                    </a:lnTo>
                    <a:cubicBezTo>
                      <a:pt x="421007" y="415965"/>
                      <a:pt x="421198" y="414155"/>
                      <a:pt x="418912" y="413393"/>
                    </a:cubicBezTo>
                    <a:close/>
                    <a:moveTo>
                      <a:pt x="204409" y="412441"/>
                    </a:moveTo>
                    <a:lnTo>
                      <a:pt x="203170" y="413107"/>
                    </a:lnTo>
                    <a:cubicBezTo>
                      <a:pt x="200218" y="414727"/>
                      <a:pt x="200313" y="419775"/>
                      <a:pt x="194408" y="418251"/>
                    </a:cubicBezTo>
                    <a:cubicBezTo>
                      <a:pt x="194312" y="418251"/>
                      <a:pt x="192788" y="420156"/>
                      <a:pt x="193169" y="420632"/>
                    </a:cubicBezTo>
                    <a:lnTo>
                      <a:pt x="194122" y="421966"/>
                    </a:lnTo>
                    <a:cubicBezTo>
                      <a:pt x="195646" y="423299"/>
                      <a:pt x="197551" y="423680"/>
                      <a:pt x="198313" y="422823"/>
                    </a:cubicBezTo>
                    <a:lnTo>
                      <a:pt x="198979" y="422823"/>
                    </a:lnTo>
                    <a:cubicBezTo>
                      <a:pt x="204599" y="422537"/>
                      <a:pt x="203742" y="417013"/>
                      <a:pt x="207742" y="415393"/>
                    </a:cubicBezTo>
                    <a:lnTo>
                      <a:pt x="208219" y="415203"/>
                    </a:lnTo>
                    <a:cubicBezTo>
                      <a:pt x="207838" y="413488"/>
                      <a:pt x="206123" y="412155"/>
                      <a:pt x="204409" y="412441"/>
                    </a:cubicBezTo>
                    <a:close/>
                    <a:moveTo>
                      <a:pt x="1225870" y="411870"/>
                    </a:moveTo>
                    <a:lnTo>
                      <a:pt x="1226346" y="412632"/>
                    </a:lnTo>
                    <a:cubicBezTo>
                      <a:pt x="1227679" y="414537"/>
                      <a:pt x="1228251" y="416823"/>
                      <a:pt x="1229203" y="418918"/>
                    </a:cubicBezTo>
                    <a:cubicBezTo>
                      <a:pt x="1229680" y="419966"/>
                      <a:pt x="1230823" y="421966"/>
                      <a:pt x="1231108" y="421966"/>
                    </a:cubicBezTo>
                    <a:lnTo>
                      <a:pt x="1237585" y="420442"/>
                    </a:lnTo>
                    <a:cubicBezTo>
                      <a:pt x="1239205" y="424729"/>
                      <a:pt x="1238062" y="428158"/>
                      <a:pt x="1234918" y="428158"/>
                    </a:cubicBezTo>
                    <a:cubicBezTo>
                      <a:pt x="1231870" y="428158"/>
                      <a:pt x="1226727" y="428158"/>
                      <a:pt x="1228822" y="428062"/>
                    </a:cubicBezTo>
                    <a:cubicBezTo>
                      <a:pt x="1230918" y="427967"/>
                      <a:pt x="1226536" y="421585"/>
                      <a:pt x="1225584" y="419585"/>
                    </a:cubicBezTo>
                    <a:cubicBezTo>
                      <a:pt x="1224631" y="417585"/>
                      <a:pt x="1223774" y="411584"/>
                      <a:pt x="1225870" y="411870"/>
                    </a:cubicBezTo>
                    <a:close/>
                    <a:moveTo>
                      <a:pt x="336425" y="411869"/>
                    </a:moveTo>
                    <a:cubicBezTo>
                      <a:pt x="334711" y="411964"/>
                      <a:pt x="333091" y="412631"/>
                      <a:pt x="332996" y="413298"/>
                    </a:cubicBezTo>
                    <a:lnTo>
                      <a:pt x="333282" y="413488"/>
                    </a:lnTo>
                    <a:cubicBezTo>
                      <a:pt x="335377" y="414727"/>
                      <a:pt x="334520" y="415870"/>
                      <a:pt x="332901" y="416441"/>
                    </a:cubicBezTo>
                    <a:cubicBezTo>
                      <a:pt x="330710" y="417203"/>
                      <a:pt x="328234" y="417394"/>
                      <a:pt x="326043" y="418156"/>
                    </a:cubicBezTo>
                    <a:cubicBezTo>
                      <a:pt x="325281" y="418441"/>
                      <a:pt x="324519" y="419870"/>
                      <a:pt x="324709" y="420632"/>
                    </a:cubicBezTo>
                    <a:cubicBezTo>
                      <a:pt x="324805" y="421299"/>
                      <a:pt x="326424" y="422347"/>
                      <a:pt x="327186" y="422156"/>
                    </a:cubicBezTo>
                    <a:lnTo>
                      <a:pt x="331091" y="421489"/>
                    </a:lnTo>
                    <a:cubicBezTo>
                      <a:pt x="335568" y="420442"/>
                      <a:pt x="338616" y="417298"/>
                      <a:pt x="337664" y="414536"/>
                    </a:cubicBezTo>
                    <a:lnTo>
                      <a:pt x="336616" y="412250"/>
                    </a:lnTo>
                    <a:close/>
                    <a:moveTo>
                      <a:pt x="1167672" y="409774"/>
                    </a:moveTo>
                    <a:lnTo>
                      <a:pt x="1169006" y="409774"/>
                    </a:lnTo>
                    <a:cubicBezTo>
                      <a:pt x="1170339" y="409774"/>
                      <a:pt x="1171768" y="410631"/>
                      <a:pt x="1172720" y="411393"/>
                    </a:cubicBezTo>
                    <a:cubicBezTo>
                      <a:pt x="1173006" y="411584"/>
                      <a:pt x="1171959" y="413679"/>
                      <a:pt x="1171292" y="413679"/>
                    </a:cubicBezTo>
                    <a:lnTo>
                      <a:pt x="1163767" y="414537"/>
                    </a:lnTo>
                    <a:cubicBezTo>
                      <a:pt x="1162434" y="419775"/>
                      <a:pt x="1158338" y="424347"/>
                      <a:pt x="1154528" y="424728"/>
                    </a:cubicBezTo>
                    <a:lnTo>
                      <a:pt x="1150813" y="422538"/>
                    </a:lnTo>
                    <a:lnTo>
                      <a:pt x="1149003" y="421490"/>
                    </a:lnTo>
                    <a:cubicBezTo>
                      <a:pt x="1143860" y="423395"/>
                      <a:pt x="1140526" y="429205"/>
                      <a:pt x="1141574" y="434444"/>
                    </a:cubicBezTo>
                    <a:lnTo>
                      <a:pt x="1132620" y="435015"/>
                    </a:lnTo>
                    <a:lnTo>
                      <a:pt x="1132239" y="435015"/>
                    </a:lnTo>
                    <a:cubicBezTo>
                      <a:pt x="1131953" y="436444"/>
                      <a:pt x="1132525" y="439301"/>
                      <a:pt x="1133573" y="441302"/>
                    </a:cubicBezTo>
                    <a:cubicBezTo>
                      <a:pt x="1134620" y="443302"/>
                      <a:pt x="1135097" y="447683"/>
                      <a:pt x="1132906" y="446636"/>
                    </a:cubicBezTo>
                    <a:cubicBezTo>
                      <a:pt x="1130810" y="445588"/>
                      <a:pt x="1127381" y="450636"/>
                      <a:pt x="1128239" y="450922"/>
                    </a:cubicBezTo>
                    <a:cubicBezTo>
                      <a:pt x="1129096" y="451303"/>
                      <a:pt x="1130429" y="452827"/>
                      <a:pt x="1128905" y="453398"/>
                    </a:cubicBezTo>
                    <a:cubicBezTo>
                      <a:pt x="1127381" y="454065"/>
                      <a:pt x="1122333" y="454637"/>
                      <a:pt x="1122047" y="452922"/>
                    </a:cubicBezTo>
                    <a:lnTo>
                      <a:pt x="1121190" y="452446"/>
                    </a:lnTo>
                    <a:lnTo>
                      <a:pt x="1117761" y="450446"/>
                    </a:lnTo>
                    <a:cubicBezTo>
                      <a:pt x="1119666" y="449303"/>
                      <a:pt x="1127286" y="446064"/>
                      <a:pt x="1129477" y="445397"/>
                    </a:cubicBezTo>
                    <a:cubicBezTo>
                      <a:pt x="1131763" y="444731"/>
                      <a:pt x="1131572" y="444350"/>
                      <a:pt x="1129096" y="444636"/>
                    </a:cubicBezTo>
                    <a:cubicBezTo>
                      <a:pt x="1126619" y="444826"/>
                      <a:pt x="1124810" y="439492"/>
                      <a:pt x="1125667" y="439016"/>
                    </a:cubicBezTo>
                    <a:cubicBezTo>
                      <a:pt x="1126524" y="438540"/>
                      <a:pt x="1128429" y="436920"/>
                      <a:pt x="1127953" y="436349"/>
                    </a:cubicBezTo>
                    <a:cubicBezTo>
                      <a:pt x="1127477" y="435777"/>
                      <a:pt x="1124143" y="434253"/>
                      <a:pt x="1121857" y="433491"/>
                    </a:cubicBezTo>
                    <a:cubicBezTo>
                      <a:pt x="1119571" y="432729"/>
                      <a:pt x="1115761" y="439301"/>
                      <a:pt x="1115570" y="439682"/>
                    </a:cubicBezTo>
                    <a:cubicBezTo>
                      <a:pt x="1115380" y="440064"/>
                      <a:pt x="1114237" y="440635"/>
                      <a:pt x="1113475" y="440254"/>
                    </a:cubicBezTo>
                    <a:lnTo>
                      <a:pt x="1113380" y="439778"/>
                    </a:lnTo>
                    <a:cubicBezTo>
                      <a:pt x="1112618" y="436825"/>
                      <a:pt x="1110998" y="434729"/>
                      <a:pt x="1106903" y="434825"/>
                    </a:cubicBezTo>
                    <a:cubicBezTo>
                      <a:pt x="1106617" y="434825"/>
                      <a:pt x="1106141" y="435206"/>
                      <a:pt x="1106045" y="435587"/>
                    </a:cubicBezTo>
                    <a:cubicBezTo>
                      <a:pt x="1104331" y="438730"/>
                      <a:pt x="1108331" y="439587"/>
                      <a:pt x="1109855" y="441397"/>
                    </a:cubicBezTo>
                    <a:lnTo>
                      <a:pt x="1110046" y="441683"/>
                    </a:lnTo>
                    <a:cubicBezTo>
                      <a:pt x="1111570" y="442921"/>
                      <a:pt x="1111379" y="443588"/>
                      <a:pt x="1109475" y="443112"/>
                    </a:cubicBezTo>
                    <a:cubicBezTo>
                      <a:pt x="1107569" y="442730"/>
                      <a:pt x="1103378" y="439587"/>
                      <a:pt x="1101759" y="437492"/>
                    </a:cubicBezTo>
                    <a:lnTo>
                      <a:pt x="1100140" y="435587"/>
                    </a:lnTo>
                    <a:cubicBezTo>
                      <a:pt x="1098330" y="433587"/>
                      <a:pt x="1096044" y="432444"/>
                      <a:pt x="1092615" y="432634"/>
                    </a:cubicBezTo>
                    <a:cubicBezTo>
                      <a:pt x="1089853" y="432824"/>
                      <a:pt x="1087091" y="433110"/>
                      <a:pt x="1084233" y="431396"/>
                    </a:cubicBezTo>
                    <a:lnTo>
                      <a:pt x="1082614" y="430443"/>
                    </a:lnTo>
                    <a:cubicBezTo>
                      <a:pt x="1077947" y="431777"/>
                      <a:pt x="1075089" y="431967"/>
                      <a:pt x="1076232" y="430824"/>
                    </a:cubicBezTo>
                    <a:cubicBezTo>
                      <a:pt x="1077375" y="429776"/>
                      <a:pt x="1080328" y="425967"/>
                      <a:pt x="1078518" y="426443"/>
                    </a:cubicBezTo>
                    <a:cubicBezTo>
                      <a:pt x="1076709" y="427014"/>
                      <a:pt x="1072518" y="427586"/>
                      <a:pt x="1071755" y="427014"/>
                    </a:cubicBezTo>
                    <a:cubicBezTo>
                      <a:pt x="1070993" y="426443"/>
                      <a:pt x="1067469" y="424728"/>
                      <a:pt x="1066802" y="425681"/>
                    </a:cubicBezTo>
                    <a:cubicBezTo>
                      <a:pt x="1066136" y="426633"/>
                      <a:pt x="1063469" y="428062"/>
                      <a:pt x="1061945" y="427491"/>
                    </a:cubicBezTo>
                    <a:cubicBezTo>
                      <a:pt x="1060516" y="426919"/>
                      <a:pt x="1057277" y="423966"/>
                      <a:pt x="1058801" y="422538"/>
                    </a:cubicBezTo>
                    <a:cubicBezTo>
                      <a:pt x="1060326" y="421109"/>
                      <a:pt x="1068326" y="420537"/>
                      <a:pt x="1071089" y="423395"/>
                    </a:cubicBezTo>
                    <a:lnTo>
                      <a:pt x="1075946" y="422156"/>
                    </a:lnTo>
                    <a:lnTo>
                      <a:pt x="1077375" y="421775"/>
                    </a:lnTo>
                    <a:cubicBezTo>
                      <a:pt x="1078709" y="421109"/>
                      <a:pt x="1081280" y="419013"/>
                      <a:pt x="1083090" y="417108"/>
                    </a:cubicBezTo>
                    <a:lnTo>
                      <a:pt x="1085757" y="419490"/>
                    </a:lnTo>
                    <a:lnTo>
                      <a:pt x="1086900" y="420537"/>
                    </a:lnTo>
                    <a:cubicBezTo>
                      <a:pt x="1088043" y="422061"/>
                      <a:pt x="1090329" y="422442"/>
                      <a:pt x="1092044" y="421395"/>
                    </a:cubicBezTo>
                    <a:cubicBezTo>
                      <a:pt x="1093758" y="420347"/>
                      <a:pt x="1099664" y="418442"/>
                      <a:pt x="1101378" y="419585"/>
                    </a:cubicBezTo>
                    <a:lnTo>
                      <a:pt x="1102712" y="420728"/>
                    </a:lnTo>
                    <a:cubicBezTo>
                      <a:pt x="1104331" y="422061"/>
                      <a:pt x="1106331" y="423299"/>
                      <a:pt x="1107855" y="421299"/>
                    </a:cubicBezTo>
                    <a:lnTo>
                      <a:pt x="1108522" y="420347"/>
                    </a:lnTo>
                    <a:cubicBezTo>
                      <a:pt x="1107379" y="418156"/>
                      <a:pt x="1108522" y="416632"/>
                      <a:pt x="1110998" y="417108"/>
                    </a:cubicBezTo>
                    <a:cubicBezTo>
                      <a:pt x="1113475" y="417489"/>
                      <a:pt x="1121952" y="418918"/>
                      <a:pt x="1124334" y="418061"/>
                    </a:cubicBezTo>
                    <a:cubicBezTo>
                      <a:pt x="1126715" y="417203"/>
                      <a:pt x="1133001" y="417966"/>
                      <a:pt x="1130715" y="420918"/>
                    </a:cubicBezTo>
                    <a:cubicBezTo>
                      <a:pt x="1128429" y="423871"/>
                      <a:pt x="1128239" y="432063"/>
                      <a:pt x="1130620" y="431300"/>
                    </a:cubicBezTo>
                    <a:cubicBezTo>
                      <a:pt x="1133001" y="430539"/>
                      <a:pt x="1135287" y="423871"/>
                      <a:pt x="1136335" y="422538"/>
                    </a:cubicBezTo>
                    <a:cubicBezTo>
                      <a:pt x="1137383" y="421204"/>
                      <a:pt x="1140621" y="418442"/>
                      <a:pt x="1141669" y="418823"/>
                    </a:cubicBezTo>
                    <a:cubicBezTo>
                      <a:pt x="1142621" y="419204"/>
                      <a:pt x="1146812" y="419299"/>
                      <a:pt x="1149003" y="418346"/>
                    </a:cubicBezTo>
                    <a:cubicBezTo>
                      <a:pt x="1151289" y="417394"/>
                      <a:pt x="1155480" y="412917"/>
                      <a:pt x="1156909" y="410822"/>
                    </a:cubicBezTo>
                    <a:lnTo>
                      <a:pt x="1160147" y="412917"/>
                    </a:lnTo>
                    <a:lnTo>
                      <a:pt x="1162814" y="414632"/>
                    </a:lnTo>
                    <a:cubicBezTo>
                      <a:pt x="1164148" y="412822"/>
                      <a:pt x="1166339" y="410631"/>
                      <a:pt x="1167672" y="409774"/>
                    </a:cubicBezTo>
                    <a:close/>
                    <a:moveTo>
                      <a:pt x="1213201" y="409679"/>
                    </a:moveTo>
                    <a:cubicBezTo>
                      <a:pt x="1214440" y="409774"/>
                      <a:pt x="1216535" y="411394"/>
                      <a:pt x="1217869" y="413299"/>
                    </a:cubicBezTo>
                    <a:cubicBezTo>
                      <a:pt x="1219202" y="415204"/>
                      <a:pt x="1220250" y="424443"/>
                      <a:pt x="1218821" y="429491"/>
                    </a:cubicBezTo>
                    <a:lnTo>
                      <a:pt x="1212249" y="430444"/>
                    </a:lnTo>
                    <a:cubicBezTo>
                      <a:pt x="1210630" y="430634"/>
                      <a:pt x="1208725" y="430348"/>
                      <a:pt x="1207201" y="430729"/>
                    </a:cubicBezTo>
                    <a:lnTo>
                      <a:pt x="1205772" y="431110"/>
                    </a:lnTo>
                    <a:cubicBezTo>
                      <a:pt x="1203867" y="432539"/>
                      <a:pt x="1201771" y="431587"/>
                      <a:pt x="1201009" y="429015"/>
                    </a:cubicBezTo>
                    <a:cubicBezTo>
                      <a:pt x="1200343" y="426538"/>
                      <a:pt x="1185198" y="426634"/>
                      <a:pt x="1183483" y="425014"/>
                    </a:cubicBezTo>
                    <a:cubicBezTo>
                      <a:pt x="1181769" y="423395"/>
                      <a:pt x="1182245" y="422919"/>
                      <a:pt x="1184531" y="423871"/>
                    </a:cubicBezTo>
                    <a:cubicBezTo>
                      <a:pt x="1186817" y="424824"/>
                      <a:pt x="1194056" y="420442"/>
                      <a:pt x="1196723" y="420347"/>
                    </a:cubicBezTo>
                    <a:lnTo>
                      <a:pt x="1198342" y="421300"/>
                    </a:lnTo>
                    <a:lnTo>
                      <a:pt x="1204248" y="424729"/>
                    </a:lnTo>
                    <a:cubicBezTo>
                      <a:pt x="1204915" y="420823"/>
                      <a:pt x="1205581" y="418823"/>
                      <a:pt x="1205772" y="420347"/>
                    </a:cubicBezTo>
                    <a:cubicBezTo>
                      <a:pt x="1205962" y="421871"/>
                      <a:pt x="1207677" y="425395"/>
                      <a:pt x="1209201" y="424919"/>
                    </a:cubicBezTo>
                    <a:cubicBezTo>
                      <a:pt x="1210725" y="424443"/>
                      <a:pt x="1213487" y="424443"/>
                      <a:pt x="1214725" y="424252"/>
                    </a:cubicBezTo>
                    <a:cubicBezTo>
                      <a:pt x="1215964" y="424062"/>
                      <a:pt x="1215583" y="422347"/>
                      <a:pt x="1211487" y="421204"/>
                    </a:cubicBezTo>
                    <a:lnTo>
                      <a:pt x="1215773" y="417013"/>
                    </a:lnTo>
                    <a:cubicBezTo>
                      <a:pt x="1216249" y="416537"/>
                      <a:pt x="1212820" y="413584"/>
                      <a:pt x="1211392" y="411679"/>
                    </a:cubicBezTo>
                    <a:cubicBezTo>
                      <a:pt x="1211106" y="411298"/>
                      <a:pt x="1211677" y="410060"/>
                      <a:pt x="1212154" y="409965"/>
                    </a:cubicBezTo>
                    <a:close/>
                    <a:moveTo>
                      <a:pt x="1275972" y="409489"/>
                    </a:moveTo>
                    <a:cubicBezTo>
                      <a:pt x="1277591" y="408727"/>
                      <a:pt x="1283116" y="417109"/>
                      <a:pt x="1281401" y="420823"/>
                    </a:cubicBezTo>
                    <a:cubicBezTo>
                      <a:pt x="1279591" y="424443"/>
                      <a:pt x="1276924" y="426348"/>
                      <a:pt x="1275305" y="424919"/>
                    </a:cubicBezTo>
                    <a:cubicBezTo>
                      <a:pt x="1273686" y="423490"/>
                      <a:pt x="1271019" y="419204"/>
                      <a:pt x="1272638" y="418347"/>
                    </a:cubicBezTo>
                    <a:cubicBezTo>
                      <a:pt x="1274257" y="417490"/>
                      <a:pt x="1277591" y="414537"/>
                      <a:pt x="1276639" y="413680"/>
                    </a:cubicBezTo>
                    <a:cubicBezTo>
                      <a:pt x="1275686" y="412822"/>
                      <a:pt x="1274448" y="410060"/>
                      <a:pt x="1275972" y="409489"/>
                    </a:cubicBezTo>
                    <a:close/>
                    <a:moveTo>
                      <a:pt x="848109" y="409298"/>
                    </a:moveTo>
                    <a:cubicBezTo>
                      <a:pt x="849919" y="408346"/>
                      <a:pt x="853728" y="414823"/>
                      <a:pt x="850585" y="416251"/>
                    </a:cubicBezTo>
                    <a:cubicBezTo>
                      <a:pt x="847442" y="417680"/>
                      <a:pt x="845918" y="418347"/>
                      <a:pt x="847156" y="417966"/>
                    </a:cubicBezTo>
                    <a:cubicBezTo>
                      <a:pt x="848394" y="417490"/>
                      <a:pt x="851252" y="415204"/>
                      <a:pt x="849633" y="414156"/>
                    </a:cubicBezTo>
                    <a:cubicBezTo>
                      <a:pt x="848013" y="413108"/>
                      <a:pt x="846299" y="410251"/>
                      <a:pt x="848109" y="409298"/>
                    </a:cubicBezTo>
                    <a:close/>
                    <a:moveTo>
                      <a:pt x="1471234" y="409107"/>
                    </a:moveTo>
                    <a:lnTo>
                      <a:pt x="1473234" y="409488"/>
                    </a:lnTo>
                    <a:lnTo>
                      <a:pt x="1475044" y="409869"/>
                    </a:lnTo>
                    <a:cubicBezTo>
                      <a:pt x="1479045" y="409679"/>
                      <a:pt x="1480664" y="410346"/>
                      <a:pt x="1478759" y="411203"/>
                    </a:cubicBezTo>
                    <a:cubicBezTo>
                      <a:pt x="1476854" y="412155"/>
                      <a:pt x="1473616" y="414632"/>
                      <a:pt x="1475044" y="415203"/>
                    </a:cubicBezTo>
                    <a:cubicBezTo>
                      <a:pt x="1476473" y="415775"/>
                      <a:pt x="1479331" y="417489"/>
                      <a:pt x="1477330" y="417489"/>
                    </a:cubicBezTo>
                    <a:cubicBezTo>
                      <a:pt x="1475330" y="417489"/>
                      <a:pt x="1469615" y="416156"/>
                      <a:pt x="1468948" y="414537"/>
                    </a:cubicBezTo>
                    <a:cubicBezTo>
                      <a:pt x="1468282" y="412917"/>
                      <a:pt x="1468282" y="407774"/>
                      <a:pt x="1471234" y="409107"/>
                    </a:cubicBezTo>
                    <a:close/>
                    <a:moveTo>
                      <a:pt x="1202724" y="407869"/>
                    </a:moveTo>
                    <a:cubicBezTo>
                      <a:pt x="1204533" y="407869"/>
                      <a:pt x="1204724" y="409393"/>
                      <a:pt x="1203200" y="411203"/>
                    </a:cubicBezTo>
                    <a:cubicBezTo>
                      <a:pt x="1201676" y="413108"/>
                      <a:pt x="1197961" y="416251"/>
                      <a:pt x="1198342" y="414441"/>
                    </a:cubicBezTo>
                    <a:cubicBezTo>
                      <a:pt x="1198723" y="412632"/>
                      <a:pt x="1200914" y="407869"/>
                      <a:pt x="1202724" y="407869"/>
                    </a:cubicBezTo>
                    <a:close/>
                    <a:moveTo>
                      <a:pt x="1317596" y="406631"/>
                    </a:moveTo>
                    <a:lnTo>
                      <a:pt x="1321311" y="406631"/>
                    </a:lnTo>
                    <a:cubicBezTo>
                      <a:pt x="1324930" y="407965"/>
                      <a:pt x="1327026" y="409108"/>
                      <a:pt x="1325978" y="409108"/>
                    </a:cubicBezTo>
                    <a:cubicBezTo>
                      <a:pt x="1324930" y="409108"/>
                      <a:pt x="1320930" y="410536"/>
                      <a:pt x="1318834" y="411679"/>
                    </a:cubicBezTo>
                    <a:cubicBezTo>
                      <a:pt x="1316739" y="412822"/>
                      <a:pt x="1317977" y="418252"/>
                      <a:pt x="1318453" y="419871"/>
                    </a:cubicBezTo>
                    <a:cubicBezTo>
                      <a:pt x="1318930" y="421395"/>
                      <a:pt x="1316263" y="425681"/>
                      <a:pt x="1312453" y="424633"/>
                    </a:cubicBezTo>
                    <a:lnTo>
                      <a:pt x="1309119" y="424348"/>
                    </a:lnTo>
                    <a:lnTo>
                      <a:pt x="1305309" y="423966"/>
                    </a:lnTo>
                    <a:cubicBezTo>
                      <a:pt x="1300927" y="424157"/>
                      <a:pt x="1296831" y="423395"/>
                      <a:pt x="1296260" y="422347"/>
                    </a:cubicBezTo>
                    <a:cubicBezTo>
                      <a:pt x="1295689" y="421300"/>
                      <a:pt x="1294927" y="418442"/>
                      <a:pt x="1295784" y="418156"/>
                    </a:cubicBezTo>
                    <a:lnTo>
                      <a:pt x="1296736" y="417966"/>
                    </a:lnTo>
                    <a:lnTo>
                      <a:pt x="1301499" y="416918"/>
                    </a:lnTo>
                    <a:cubicBezTo>
                      <a:pt x="1304166" y="419776"/>
                      <a:pt x="1308928" y="421109"/>
                      <a:pt x="1312167" y="419871"/>
                    </a:cubicBezTo>
                    <a:lnTo>
                      <a:pt x="1311786" y="416537"/>
                    </a:lnTo>
                    <a:cubicBezTo>
                      <a:pt x="1311500" y="414346"/>
                      <a:pt x="1315215" y="412822"/>
                      <a:pt x="1312167" y="409774"/>
                    </a:cubicBezTo>
                    <a:cubicBezTo>
                      <a:pt x="1309690" y="407298"/>
                      <a:pt x="1311976" y="406631"/>
                      <a:pt x="1317596" y="406631"/>
                    </a:cubicBezTo>
                    <a:close/>
                    <a:moveTo>
                      <a:pt x="1711074" y="406154"/>
                    </a:moveTo>
                    <a:lnTo>
                      <a:pt x="1711264" y="406535"/>
                    </a:lnTo>
                    <a:cubicBezTo>
                      <a:pt x="1712026" y="408345"/>
                      <a:pt x="1712693" y="410250"/>
                      <a:pt x="1713074" y="412155"/>
                    </a:cubicBezTo>
                    <a:lnTo>
                      <a:pt x="1713265" y="413298"/>
                    </a:lnTo>
                    <a:cubicBezTo>
                      <a:pt x="1712979" y="414632"/>
                      <a:pt x="1711646" y="415775"/>
                      <a:pt x="1710217" y="415775"/>
                    </a:cubicBezTo>
                    <a:lnTo>
                      <a:pt x="1709264" y="415298"/>
                    </a:lnTo>
                    <a:cubicBezTo>
                      <a:pt x="1706502" y="413965"/>
                      <a:pt x="1703835" y="412536"/>
                      <a:pt x="1701358" y="410917"/>
                    </a:cubicBezTo>
                    <a:lnTo>
                      <a:pt x="1700787" y="410536"/>
                    </a:lnTo>
                    <a:cubicBezTo>
                      <a:pt x="1701263" y="409202"/>
                      <a:pt x="1703264" y="408726"/>
                      <a:pt x="1703930" y="408917"/>
                    </a:cubicBezTo>
                    <a:cubicBezTo>
                      <a:pt x="1704597" y="409107"/>
                      <a:pt x="1705836" y="408821"/>
                      <a:pt x="1706597" y="408155"/>
                    </a:cubicBezTo>
                    <a:cubicBezTo>
                      <a:pt x="1707455" y="407488"/>
                      <a:pt x="1710312" y="405869"/>
                      <a:pt x="1711074" y="406154"/>
                    </a:cubicBezTo>
                    <a:close/>
                    <a:moveTo>
                      <a:pt x="1507810" y="404821"/>
                    </a:moveTo>
                    <a:lnTo>
                      <a:pt x="1510954" y="405678"/>
                    </a:lnTo>
                    <a:lnTo>
                      <a:pt x="1512192" y="406059"/>
                    </a:lnTo>
                    <a:cubicBezTo>
                      <a:pt x="1512954" y="409965"/>
                      <a:pt x="1506096" y="409393"/>
                      <a:pt x="1504096" y="408441"/>
                    </a:cubicBezTo>
                    <a:cubicBezTo>
                      <a:pt x="1502190" y="407488"/>
                      <a:pt x="1503810" y="405773"/>
                      <a:pt x="1507810" y="404821"/>
                    </a:cubicBezTo>
                    <a:close/>
                    <a:moveTo>
                      <a:pt x="1436087" y="404440"/>
                    </a:moveTo>
                    <a:cubicBezTo>
                      <a:pt x="1437801" y="403106"/>
                      <a:pt x="1441040" y="402344"/>
                      <a:pt x="1440183" y="406154"/>
                    </a:cubicBezTo>
                    <a:lnTo>
                      <a:pt x="1446850" y="405487"/>
                    </a:lnTo>
                    <a:cubicBezTo>
                      <a:pt x="1446945" y="405487"/>
                      <a:pt x="1447517" y="407011"/>
                      <a:pt x="1447231" y="407392"/>
                    </a:cubicBezTo>
                    <a:lnTo>
                      <a:pt x="1445612" y="408821"/>
                    </a:lnTo>
                    <a:cubicBezTo>
                      <a:pt x="1443040" y="408916"/>
                      <a:pt x="1437515" y="407583"/>
                      <a:pt x="1435896" y="407392"/>
                    </a:cubicBezTo>
                    <a:cubicBezTo>
                      <a:pt x="1434277" y="407107"/>
                      <a:pt x="1434372" y="405868"/>
                      <a:pt x="1436087" y="404440"/>
                    </a:cubicBezTo>
                    <a:close/>
                    <a:moveTo>
                      <a:pt x="1548291" y="404059"/>
                    </a:moveTo>
                    <a:cubicBezTo>
                      <a:pt x="1548958" y="404535"/>
                      <a:pt x="1548862" y="406535"/>
                      <a:pt x="1548481" y="406726"/>
                    </a:cubicBezTo>
                    <a:cubicBezTo>
                      <a:pt x="1545624" y="407869"/>
                      <a:pt x="1542671" y="409297"/>
                      <a:pt x="1539718" y="409488"/>
                    </a:cubicBezTo>
                    <a:lnTo>
                      <a:pt x="1537623" y="409583"/>
                    </a:lnTo>
                    <a:cubicBezTo>
                      <a:pt x="1534670" y="407964"/>
                      <a:pt x="1534289" y="406249"/>
                      <a:pt x="1536670" y="405773"/>
                    </a:cubicBezTo>
                    <a:lnTo>
                      <a:pt x="1537718" y="405011"/>
                    </a:lnTo>
                    <a:cubicBezTo>
                      <a:pt x="1541623" y="402154"/>
                      <a:pt x="1545433" y="401677"/>
                      <a:pt x="1548291" y="404059"/>
                    </a:cubicBezTo>
                    <a:close/>
                    <a:moveTo>
                      <a:pt x="1909860" y="403964"/>
                    </a:moveTo>
                    <a:cubicBezTo>
                      <a:pt x="1912146" y="403488"/>
                      <a:pt x="1912241" y="405393"/>
                      <a:pt x="1910050" y="408250"/>
                    </a:cubicBezTo>
                    <a:cubicBezTo>
                      <a:pt x="1907860" y="411108"/>
                      <a:pt x="1898239" y="415584"/>
                      <a:pt x="1897287" y="414537"/>
                    </a:cubicBezTo>
                    <a:cubicBezTo>
                      <a:pt x="1896335" y="413489"/>
                      <a:pt x="1894525" y="409679"/>
                      <a:pt x="1894525" y="408536"/>
                    </a:cubicBezTo>
                    <a:lnTo>
                      <a:pt x="1895191" y="408060"/>
                    </a:lnTo>
                    <a:cubicBezTo>
                      <a:pt x="1895858" y="407583"/>
                      <a:pt x="1897763" y="407488"/>
                      <a:pt x="1898430" y="407964"/>
                    </a:cubicBezTo>
                    <a:lnTo>
                      <a:pt x="1901573" y="410155"/>
                    </a:lnTo>
                    <a:cubicBezTo>
                      <a:pt x="1903573" y="408060"/>
                      <a:pt x="1907574" y="404440"/>
                      <a:pt x="1909860" y="403964"/>
                    </a:cubicBezTo>
                    <a:close/>
                    <a:moveTo>
                      <a:pt x="1633254" y="403964"/>
                    </a:moveTo>
                    <a:cubicBezTo>
                      <a:pt x="1634968" y="403964"/>
                      <a:pt x="1637064" y="405012"/>
                      <a:pt x="1638302" y="406060"/>
                    </a:cubicBezTo>
                    <a:lnTo>
                      <a:pt x="1638969" y="406631"/>
                    </a:lnTo>
                    <a:cubicBezTo>
                      <a:pt x="1638397" y="408250"/>
                      <a:pt x="1634111" y="411298"/>
                      <a:pt x="1629444" y="413394"/>
                    </a:cubicBezTo>
                    <a:lnTo>
                      <a:pt x="1626491" y="416632"/>
                    </a:lnTo>
                    <a:lnTo>
                      <a:pt x="1626110" y="417109"/>
                    </a:lnTo>
                    <a:cubicBezTo>
                      <a:pt x="1625348" y="417490"/>
                      <a:pt x="1624300" y="417394"/>
                      <a:pt x="1623634" y="416823"/>
                    </a:cubicBezTo>
                    <a:cubicBezTo>
                      <a:pt x="1622967" y="416251"/>
                      <a:pt x="1621633" y="411489"/>
                      <a:pt x="1622110" y="407393"/>
                    </a:cubicBezTo>
                    <a:lnTo>
                      <a:pt x="1627158" y="405679"/>
                    </a:lnTo>
                    <a:cubicBezTo>
                      <a:pt x="1629158" y="405012"/>
                      <a:pt x="1631254" y="403964"/>
                      <a:pt x="1633254" y="403964"/>
                    </a:cubicBezTo>
                    <a:close/>
                    <a:moveTo>
                      <a:pt x="1427896" y="403582"/>
                    </a:moveTo>
                    <a:lnTo>
                      <a:pt x="1427800" y="404821"/>
                    </a:lnTo>
                    <a:lnTo>
                      <a:pt x="1427514" y="408440"/>
                    </a:lnTo>
                    <a:cubicBezTo>
                      <a:pt x="1430563" y="407964"/>
                      <a:pt x="1432944" y="408821"/>
                      <a:pt x="1432944" y="410345"/>
                    </a:cubicBezTo>
                    <a:cubicBezTo>
                      <a:pt x="1432944" y="411869"/>
                      <a:pt x="1431991" y="415203"/>
                      <a:pt x="1430753" y="414346"/>
                    </a:cubicBezTo>
                    <a:lnTo>
                      <a:pt x="1430467" y="413393"/>
                    </a:lnTo>
                    <a:cubicBezTo>
                      <a:pt x="1429229" y="409774"/>
                      <a:pt x="1427038" y="408440"/>
                      <a:pt x="1423514" y="410059"/>
                    </a:cubicBezTo>
                    <a:lnTo>
                      <a:pt x="1421990" y="410821"/>
                    </a:lnTo>
                    <a:cubicBezTo>
                      <a:pt x="1420942" y="412441"/>
                      <a:pt x="1418847" y="413203"/>
                      <a:pt x="1417418" y="412345"/>
                    </a:cubicBezTo>
                    <a:cubicBezTo>
                      <a:pt x="1415989" y="411583"/>
                      <a:pt x="1410941" y="410250"/>
                      <a:pt x="1410274" y="411869"/>
                    </a:cubicBezTo>
                    <a:cubicBezTo>
                      <a:pt x="1409607" y="413393"/>
                      <a:pt x="1411036" y="417584"/>
                      <a:pt x="1409512" y="418156"/>
                    </a:cubicBezTo>
                    <a:cubicBezTo>
                      <a:pt x="1407988" y="418822"/>
                      <a:pt x="1402845" y="419870"/>
                      <a:pt x="1403035" y="418727"/>
                    </a:cubicBezTo>
                    <a:lnTo>
                      <a:pt x="1403226" y="418060"/>
                    </a:lnTo>
                    <a:lnTo>
                      <a:pt x="1403702" y="416155"/>
                    </a:lnTo>
                    <a:cubicBezTo>
                      <a:pt x="1404273" y="414060"/>
                      <a:pt x="1406274" y="410536"/>
                      <a:pt x="1408274" y="408440"/>
                    </a:cubicBezTo>
                    <a:cubicBezTo>
                      <a:pt x="1410274" y="406345"/>
                      <a:pt x="1420275" y="406249"/>
                      <a:pt x="1421609" y="405202"/>
                    </a:cubicBezTo>
                    <a:cubicBezTo>
                      <a:pt x="1422942" y="404154"/>
                      <a:pt x="1427419" y="402058"/>
                      <a:pt x="1427896" y="403582"/>
                    </a:cubicBezTo>
                    <a:close/>
                    <a:moveTo>
                      <a:pt x="1607156" y="403392"/>
                    </a:moveTo>
                    <a:cubicBezTo>
                      <a:pt x="1607156" y="403297"/>
                      <a:pt x="1609156" y="403202"/>
                      <a:pt x="1609537" y="403487"/>
                    </a:cubicBezTo>
                    <a:cubicBezTo>
                      <a:pt x="1610203" y="404249"/>
                      <a:pt x="1611061" y="405583"/>
                      <a:pt x="1610680" y="406059"/>
                    </a:cubicBezTo>
                    <a:lnTo>
                      <a:pt x="1609632" y="407393"/>
                    </a:lnTo>
                    <a:cubicBezTo>
                      <a:pt x="1607822" y="408536"/>
                      <a:pt x="1598583" y="413965"/>
                      <a:pt x="1596107" y="415965"/>
                    </a:cubicBezTo>
                    <a:cubicBezTo>
                      <a:pt x="1593630" y="417966"/>
                      <a:pt x="1589629" y="418537"/>
                      <a:pt x="1587153" y="417108"/>
                    </a:cubicBezTo>
                    <a:cubicBezTo>
                      <a:pt x="1584676" y="415775"/>
                      <a:pt x="1580009" y="410155"/>
                      <a:pt x="1580200" y="409679"/>
                    </a:cubicBezTo>
                    <a:cubicBezTo>
                      <a:pt x="1580390" y="409202"/>
                      <a:pt x="1581628" y="407964"/>
                      <a:pt x="1582771" y="408059"/>
                    </a:cubicBezTo>
                    <a:cubicBezTo>
                      <a:pt x="1583819" y="408155"/>
                      <a:pt x="1585439" y="409869"/>
                      <a:pt x="1586200" y="411107"/>
                    </a:cubicBezTo>
                    <a:cubicBezTo>
                      <a:pt x="1586962" y="412441"/>
                      <a:pt x="1592201" y="413108"/>
                      <a:pt x="1592392" y="412060"/>
                    </a:cubicBezTo>
                    <a:cubicBezTo>
                      <a:pt x="1592582" y="411012"/>
                      <a:pt x="1593820" y="407964"/>
                      <a:pt x="1594582" y="407583"/>
                    </a:cubicBezTo>
                    <a:lnTo>
                      <a:pt x="1595344" y="407583"/>
                    </a:lnTo>
                    <a:cubicBezTo>
                      <a:pt x="1599916" y="407393"/>
                      <a:pt x="1605441" y="408917"/>
                      <a:pt x="1607156" y="403392"/>
                    </a:cubicBezTo>
                    <a:close/>
                    <a:moveTo>
                      <a:pt x="320804" y="402725"/>
                    </a:moveTo>
                    <a:cubicBezTo>
                      <a:pt x="318804" y="401487"/>
                      <a:pt x="308231" y="404821"/>
                      <a:pt x="304993" y="404440"/>
                    </a:cubicBezTo>
                    <a:cubicBezTo>
                      <a:pt x="301754" y="404059"/>
                      <a:pt x="299754" y="404821"/>
                      <a:pt x="300516" y="406059"/>
                    </a:cubicBezTo>
                    <a:lnTo>
                      <a:pt x="301373" y="407202"/>
                    </a:lnTo>
                    <a:lnTo>
                      <a:pt x="302516" y="408726"/>
                    </a:lnTo>
                    <a:cubicBezTo>
                      <a:pt x="303945" y="410440"/>
                      <a:pt x="306041" y="410059"/>
                      <a:pt x="307183" y="407964"/>
                    </a:cubicBezTo>
                    <a:lnTo>
                      <a:pt x="308517" y="407678"/>
                    </a:lnTo>
                    <a:lnTo>
                      <a:pt x="313756" y="406440"/>
                    </a:lnTo>
                    <a:cubicBezTo>
                      <a:pt x="319661" y="405583"/>
                      <a:pt x="322900" y="403963"/>
                      <a:pt x="320804" y="402725"/>
                    </a:cubicBezTo>
                    <a:close/>
                    <a:moveTo>
                      <a:pt x="900210" y="402631"/>
                    </a:moveTo>
                    <a:cubicBezTo>
                      <a:pt x="901543" y="403202"/>
                      <a:pt x="904496" y="405964"/>
                      <a:pt x="903067" y="407298"/>
                    </a:cubicBezTo>
                    <a:cubicBezTo>
                      <a:pt x="901734" y="408631"/>
                      <a:pt x="896495" y="410441"/>
                      <a:pt x="893447" y="409584"/>
                    </a:cubicBezTo>
                    <a:lnTo>
                      <a:pt x="892780" y="410155"/>
                    </a:lnTo>
                    <a:cubicBezTo>
                      <a:pt x="888208" y="413965"/>
                      <a:pt x="886303" y="410632"/>
                      <a:pt x="884017" y="408250"/>
                    </a:cubicBezTo>
                    <a:cubicBezTo>
                      <a:pt x="883636" y="407869"/>
                      <a:pt x="884017" y="406917"/>
                      <a:pt x="884303" y="406345"/>
                    </a:cubicBezTo>
                    <a:cubicBezTo>
                      <a:pt x="884398" y="406155"/>
                      <a:pt x="885732" y="405964"/>
                      <a:pt x="886018" y="406250"/>
                    </a:cubicBezTo>
                    <a:cubicBezTo>
                      <a:pt x="888208" y="408346"/>
                      <a:pt x="890209" y="408060"/>
                      <a:pt x="892304" y="406155"/>
                    </a:cubicBezTo>
                    <a:lnTo>
                      <a:pt x="894018" y="404440"/>
                    </a:lnTo>
                    <a:cubicBezTo>
                      <a:pt x="896019" y="402821"/>
                      <a:pt x="898781" y="402059"/>
                      <a:pt x="900210" y="402631"/>
                    </a:cubicBezTo>
                    <a:close/>
                    <a:moveTo>
                      <a:pt x="1375222" y="402250"/>
                    </a:moveTo>
                    <a:lnTo>
                      <a:pt x="1376175" y="403107"/>
                    </a:lnTo>
                    <a:lnTo>
                      <a:pt x="1379889" y="406250"/>
                    </a:lnTo>
                    <a:cubicBezTo>
                      <a:pt x="1377984" y="410346"/>
                      <a:pt x="1373984" y="413870"/>
                      <a:pt x="1370936" y="414061"/>
                    </a:cubicBezTo>
                    <a:lnTo>
                      <a:pt x="1368936" y="413680"/>
                    </a:lnTo>
                    <a:lnTo>
                      <a:pt x="1367793" y="413489"/>
                    </a:lnTo>
                    <a:cubicBezTo>
                      <a:pt x="1366745" y="412346"/>
                      <a:pt x="1367031" y="410822"/>
                      <a:pt x="1368269" y="410060"/>
                    </a:cubicBezTo>
                    <a:lnTo>
                      <a:pt x="1369603" y="409679"/>
                    </a:lnTo>
                    <a:lnTo>
                      <a:pt x="1370650" y="409298"/>
                    </a:lnTo>
                    <a:cubicBezTo>
                      <a:pt x="1372650" y="409203"/>
                      <a:pt x="1373222" y="407774"/>
                      <a:pt x="1371889" y="406060"/>
                    </a:cubicBezTo>
                    <a:lnTo>
                      <a:pt x="1371603" y="404631"/>
                    </a:lnTo>
                    <a:lnTo>
                      <a:pt x="1371317" y="403583"/>
                    </a:lnTo>
                    <a:cubicBezTo>
                      <a:pt x="1371984" y="402250"/>
                      <a:pt x="1373794" y="401678"/>
                      <a:pt x="1375222" y="402250"/>
                    </a:cubicBezTo>
                    <a:close/>
                    <a:moveTo>
                      <a:pt x="1821754" y="401868"/>
                    </a:moveTo>
                    <a:cubicBezTo>
                      <a:pt x="1822421" y="402249"/>
                      <a:pt x="1822993" y="402821"/>
                      <a:pt x="1823564" y="403297"/>
                    </a:cubicBezTo>
                    <a:lnTo>
                      <a:pt x="1824802" y="404345"/>
                    </a:lnTo>
                    <a:cubicBezTo>
                      <a:pt x="1826231" y="405488"/>
                      <a:pt x="1826707" y="407107"/>
                      <a:pt x="1826517" y="407393"/>
                    </a:cubicBezTo>
                    <a:cubicBezTo>
                      <a:pt x="1826326" y="407678"/>
                      <a:pt x="1824707" y="407202"/>
                      <a:pt x="1822897" y="406250"/>
                    </a:cubicBezTo>
                    <a:cubicBezTo>
                      <a:pt x="1821183" y="405392"/>
                      <a:pt x="1816420" y="405011"/>
                      <a:pt x="1816801" y="407583"/>
                    </a:cubicBezTo>
                    <a:cubicBezTo>
                      <a:pt x="1817182" y="410155"/>
                      <a:pt x="1809753" y="410346"/>
                      <a:pt x="1810800" y="406250"/>
                    </a:cubicBezTo>
                    <a:lnTo>
                      <a:pt x="1812039" y="402821"/>
                    </a:lnTo>
                    <a:cubicBezTo>
                      <a:pt x="1812705" y="401011"/>
                      <a:pt x="1818897" y="400439"/>
                      <a:pt x="1821754" y="401868"/>
                    </a:cubicBezTo>
                    <a:close/>
                    <a:moveTo>
                      <a:pt x="1798227" y="401582"/>
                    </a:moveTo>
                    <a:cubicBezTo>
                      <a:pt x="1799465" y="400058"/>
                      <a:pt x="1804990" y="400439"/>
                      <a:pt x="1803561" y="402249"/>
                    </a:cubicBezTo>
                    <a:cubicBezTo>
                      <a:pt x="1802132" y="404059"/>
                      <a:pt x="1808323" y="405964"/>
                      <a:pt x="1808228" y="406250"/>
                    </a:cubicBezTo>
                    <a:cubicBezTo>
                      <a:pt x="1808133" y="406535"/>
                      <a:pt x="1807371" y="408821"/>
                      <a:pt x="1806704" y="410441"/>
                    </a:cubicBezTo>
                    <a:cubicBezTo>
                      <a:pt x="1806037" y="412155"/>
                      <a:pt x="1795274" y="414632"/>
                      <a:pt x="1793750" y="413203"/>
                    </a:cubicBezTo>
                    <a:cubicBezTo>
                      <a:pt x="1792226" y="411679"/>
                      <a:pt x="1792131" y="409393"/>
                      <a:pt x="1793560" y="408059"/>
                    </a:cubicBezTo>
                    <a:cubicBezTo>
                      <a:pt x="1794988" y="406726"/>
                      <a:pt x="1800703" y="408250"/>
                      <a:pt x="1801561" y="406726"/>
                    </a:cubicBezTo>
                    <a:lnTo>
                      <a:pt x="1801085" y="406345"/>
                    </a:lnTo>
                    <a:lnTo>
                      <a:pt x="1800132" y="405488"/>
                    </a:lnTo>
                    <a:cubicBezTo>
                      <a:pt x="1797846" y="404916"/>
                      <a:pt x="1796988" y="403202"/>
                      <a:pt x="1798227" y="401582"/>
                    </a:cubicBezTo>
                    <a:close/>
                    <a:moveTo>
                      <a:pt x="290419" y="400915"/>
                    </a:moveTo>
                    <a:cubicBezTo>
                      <a:pt x="287181" y="399963"/>
                      <a:pt x="282704" y="402249"/>
                      <a:pt x="280418" y="405868"/>
                    </a:cubicBezTo>
                    <a:lnTo>
                      <a:pt x="272417" y="403582"/>
                    </a:lnTo>
                    <a:lnTo>
                      <a:pt x="268988" y="402630"/>
                    </a:lnTo>
                    <a:cubicBezTo>
                      <a:pt x="268512" y="405297"/>
                      <a:pt x="266798" y="407297"/>
                      <a:pt x="265274" y="407107"/>
                    </a:cubicBezTo>
                    <a:cubicBezTo>
                      <a:pt x="263750" y="406916"/>
                      <a:pt x="258606" y="408916"/>
                      <a:pt x="257177" y="409202"/>
                    </a:cubicBezTo>
                    <a:cubicBezTo>
                      <a:pt x="255749" y="409488"/>
                      <a:pt x="249652" y="407107"/>
                      <a:pt x="246890" y="406154"/>
                    </a:cubicBezTo>
                    <a:cubicBezTo>
                      <a:pt x="244128" y="405106"/>
                      <a:pt x="236317" y="409583"/>
                      <a:pt x="234032" y="411393"/>
                    </a:cubicBezTo>
                    <a:lnTo>
                      <a:pt x="232031" y="413107"/>
                    </a:lnTo>
                    <a:cubicBezTo>
                      <a:pt x="228888" y="415679"/>
                      <a:pt x="229174" y="415774"/>
                      <a:pt x="226792" y="413203"/>
                    </a:cubicBezTo>
                    <a:cubicBezTo>
                      <a:pt x="225268" y="411583"/>
                      <a:pt x="223649" y="409964"/>
                      <a:pt x="221744" y="408631"/>
                    </a:cubicBezTo>
                    <a:lnTo>
                      <a:pt x="220696" y="407964"/>
                    </a:lnTo>
                    <a:cubicBezTo>
                      <a:pt x="218887" y="407869"/>
                      <a:pt x="217267" y="408345"/>
                      <a:pt x="217172" y="409012"/>
                    </a:cubicBezTo>
                    <a:cubicBezTo>
                      <a:pt x="216982" y="409678"/>
                      <a:pt x="215077" y="411488"/>
                      <a:pt x="213267" y="411298"/>
                    </a:cubicBezTo>
                    <a:cubicBezTo>
                      <a:pt x="211457" y="411107"/>
                      <a:pt x="212410" y="416155"/>
                      <a:pt x="213076" y="417394"/>
                    </a:cubicBezTo>
                    <a:cubicBezTo>
                      <a:pt x="213458" y="418727"/>
                      <a:pt x="218029" y="418822"/>
                      <a:pt x="219268" y="417775"/>
                    </a:cubicBezTo>
                    <a:cubicBezTo>
                      <a:pt x="220506" y="416727"/>
                      <a:pt x="225078" y="417203"/>
                      <a:pt x="229459" y="418822"/>
                    </a:cubicBezTo>
                    <a:lnTo>
                      <a:pt x="233555" y="419965"/>
                    </a:lnTo>
                    <a:cubicBezTo>
                      <a:pt x="234317" y="420156"/>
                      <a:pt x="236413" y="419013"/>
                      <a:pt x="236889" y="418060"/>
                    </a:cubicBezTo>
                    <a:cubicBezTo>
                      <a:pt x="237556" y="416822"/>
                      <a:pt x="237270" y="416536"/>
                      <a:pt x="239651" y="416632"/>
                    </a:cubicBezTo>
                    <a:lnTo>
                      <a:pt x="245652" y="416822"/>
                    </a:lnTo>
                    <a:cubicBezTo>
                      <a:pt x="252224" y="417394"/>
                      <a:pt x="258987" y="417775"/>
                      <a:pt x="260797" y="417679"/>
                    </a:cubicBezTo>
                    <a:lnTo>
                      <a:pt x="262321" y="417203"/>
                    </a:lnTo>
                    <a:lnTo>
                      <a:pt x="266798" y="415870"/>
                    </a:lnTo>
                    <a:cubicBezTo>
                      <a:pt x="272417" y="413965"/>
                      <a:pt x="275084" y="412250"/>
                      <a:pt x="272703" y="411964"/>
                    </a:cubicBezTo>
                    <a:lnTo>
                      <a:pt x="271750" y="411298"/>
                    </a:lnTo>
                    <a:lnTo>
                      <a:pt x="270226" y="410250"/>
                    </a:lnTo>
                    <a:cubicBezTo>
                      <a:pt x="269179" y="409202"/>
                      <a:pt x="270608" y="409393"/>
                      <a:pt x="273465" y="410821"/>
                    </a:cubicBezTo>
                    <a:cubicBezTo>
                      <a:pt x="276323" y="412250"/>
                      <a:pt x="286038" y="411774"/>
                      <a:pt x="286038" y="410250"/>
                    </a:cubicBezTo>
                    <a:lnTo>
                      <a:pt x="286133" y="408916"/>
                    </a:lnTo>
                    <a:cubicBezTo>
                      <a:pt x="286228" y="407202"/>
                      <a:pt x="285562" y="404916"/>
                      <a:pt x="286705" y="404059"/>
                    </a:cubicBezTo>
                    <a:close/>
                    <a:moveTo>
                      <a:pt x="1753841" y="399487"/>
                    </a:moveTo>
                    <a:cubicBezTo>
                      <a:pt x="1756413" y="400630"/>
                      <a:pt x="1759366" y="402821"/>
                      <a:pt x="1760318" y="404345"/>
                    </a:cubicBezTo>
                    <a:lnTo>
                      <a:pt x="1760127" y="405583"/>
                    </a:lnTo>
                    <a:cubicBezTo>
                      <a:pt x="1759747" y="407393"/>
                      <a:pt x="1758604" y="409203"/>
                      <a:pt x="1757365" y="410822"/>
                    </a:cubicBezTo>
                    <a:cubicBezTo>
                      <a:pt x="1756889" y="411489"/>
                      <a:pt x="1755175" y="411870"/>
                      <a:pt x="1754127" y="411679"/>
                    </a:cubicBezTo>
                    <a:lnTo>
                      <a:pt x="1744411" y="410441"/>
                    </a:lnTo>
                    <a:cubicBezTo>
                      <a:pt x="1745459" y="414727"/>
                      <a:pt x="1746221" y="418537"/>
                      <a:pt x="1746126" y="418918"/>
                    </a:cubicBezTo>
                    <a:cubicBezTo>
                      <a:pt x="1746030" y="419299"/>
                      <a:pt x="1744507" y="420061"/>
                      <a:pt x="1742982" y="419775"/>
                    </a:cubicBezTo>
                    <a:lnTo>
                      <a:pt x="1742506" y="419109"/>
                    </a:lnTo>
                    <a:cubicBezTo>
                      <a:pt x="1741935" y="418346"/>
                      <a:pt x="1742411" y="417108"/>
                      <a:pt x="1742316" y="416061"/>
                    </a:cubicBezTo>
                    <a:lnTo>
                      <a:pt x="1741935" y="413108"/>
                    </a:lnTo>
                    <a:cubicBezTo>
                      <a:pt x="1739363" y="411774"/>
                      <a:pt x="1738125" y="409584"/>
                      <a:pt x="1739173" y="408250"/>
                    </a:cubicBezTo>
                    <a:cubicBezTo>
                      <a:pt x="1740220" y="406917"/>
                      <a:pt x="1743840" y="403297"/>
                      <a:pt x="1744125" y="404154"/>
                    </a:cubicBezTo>
                    <a:cubicBezTo>
                      <a:pt x="1744507" y="405012"/>
                      <a:pt x="1746888" y="406726"/>
                      <a:pt x="1748698" y="406250"/>
                    </a:cubicBezTo>
                    <a:lnTo>
                      <a:pt x="1750031" y="405393"/>
                    </a:lnTo>
                    <a:cubicBezTo>
                      <a:pt x="1751079" y="404726"/>
                      <a:pt x="1751936" y="403678"/>
                      <a:pt x="1752412" y="402630"/>
                    </a:cubicBezTo>
                    <a:close/>
                    <a:moveTo>
                      <a:pt x="1013081" y="399487"/>
                    </a:moveTo>
                    <a:lnTo>
                      <a:pt x="1013653" y="403868"/>
                    </a:lnTo>
                    <a:lnTo>
                      <a:pt x="1013843" y="405678"/>
                    </a:lnTo>
                    <a:cubicBezTo>
                      <a:pt x="1016510" y="408250"/>
                      <a:pt x="1016986" y="409869"/>
                      <a:pt x="1014700" y="409107"/>
                    </a:cubicBezTo>
                    <a:cubicBezTo>
                      <a:pt x="1012510" y="408345"/>
                      <a:pt x="1007652" y="403201"/>
                      <a:pt x="1007652" y="401868"/>
                    </a:cubicBezTo>
                    <a:cubicBezTo>
                      <a:pt x="1007652" y="400534"/>
                      <a:pt x="1010128" y="399391"/>
                      <a:pt x="1013081" y="399487"/>
                    </a:cubicBezTo>
                    <a:close/>
                    <a:moveTo>
                      <a:pt x="1705929" y="398534"/>
                    </a:moveTo>
                    <a:lnTo>
                      <a:pt x="1707148" y="398737"/>
                    </a:lnTo>
                    <a:lnTo>
                      <a:pt x="1702501" y="401487"/>
                    </a:lnTo>
                    <a:cubicBezTo>
                      <a:pt x="1704025" y="402915"/>
                      <a:pt x="1705549" y="401582"/>
                      <a:pt x="1705929" y="398534"/>
                    </a:cubicBezTo>
                    <a:close/>
                    <a:moveTo>
                      <a:pt x="2233996" y="396439"/>
                    </a:moveTo>
                    <a:cubicBezTo>
                      <a:pt x="2234092" y="397011"/>
                      <a:pt x="2232949" y="399773"/>
                      <a:pt x="2231234" y="400821"/>
                    </a:cubicBezTo>
                    <a:cubicBezTo>
                      <a:pt x="2229520" y="401869"/>
                      <a:pt x="2232377" y="407203"/>
                      <a:pt x="2230567" y="406727"/>
                    </a:cubicBezTo>
                    <a:lnTo>
                      <a:pt x="2228948" y="406250"/>
                    </a:lnTo>
                    <a:lnTo>
                      <a:pt x="2227519" y="405679"/>
                    </a:lnTo>
                    <a:cubicBezTo>
                      <a:pt x="2225900" y="405203"/>
                      <a:pt x="2225900" y="403393"/>
                      <a:pt x="2227519" y="401774"/>
                    </a:cubicBezTo>
                    <a:cubicBezTo>
                      <a:pt x="2229138" y="400154"/>
                      <a:pt x="2233901" y="395773"/>
                      <a:pt x="2233996" y="396439"/>
                    </a:cubicBezTo>
                    <a:close/>
                    <a:moveTo>
                      <a:pt x="1777938" y="396133"/>
                    </a:moveTo>
                    <a:lnTo>
                      <a:pt x="1778034" y="398153"/>
                    </a:lnTo>
                    <a:cubicBezTo>
                      <a:pt x="1777177" y="401392"/>
                      <a:pt x="1776129" y="402820"/>
                      <a:pt x="1775748" y="401487"/>
                    </a:cubicBezTo>
                    <a:close/>
                    <a:moveTo>
                      <a:pt x="1711549" y="395867"/>
                    </a:moveTo>
                    <a:cubicBezTo>
                      <a:pt x="1712026" y="395581"/>
                      <a:pt x="1713645" y="395867"/>
                      <a:pt x="1714121" y="396343"/>
                    </a:cubicBezTo>
                    <a:cubicBezTo>
                      <a:pt x="1716121" y="398058"/>
                      <a:pt x="1717836" y="399963"/>
                      <a:pt x="1720788" y="397105"/>
                    </a:cubicBezTo>
                    <a:cubicBezTo>
                      <a:pt x="1721074" y="396820"/>
                      <a:pt x="1723646" y="397962"/>
                      <a:pt x="1724885" y="398725"/>
                    </a:cubicBezTo>
                    <a:lnTo>
                      <a:pt x="1728027" y="400725"/>
                    </a:lnTo>
                    <a:cubicBezTo>
                      <a:pt x="1731742" y="403297"/>
                      <a:pt x="1734219" y="405963"/>
                      <a:pt x="1733457" y="406821"/>
                    </a:cubicBezTo>
                    <a:cubicBezTo>
                      <a:pt x="1732695" y="407583"/>
                      <a:pt x="1729361" y="408821"/>
                      <a:pt x="1728123" y="407202"/>
                    </a:cubicBezTo>
                    <a:cubicBezTo>
                      <a:pt x="1726789" y="405583"/>
                      <a:pt x="1722122" y="401868"/>
                      <a:pt x="1721170" y="403106"/>
                    </a:cubicBezTo>
                    <a:cubicBezTo>
                      <a:pt x="1720122" y="404344"/>
                      <a:pt x="1716979" y="406821"/>
                      <a:pt x="1716407" y="405963"/>
                    </a:cubicBezTo>
                    <a:lnTo>
                      <a:pt x="1716407" y="405202"/>
                    </a:lnTo>
                    <a:cubicBezTo>
                      <a:pt x="1716503" y="401487"/>
                      <a:pt x="1714407" y="399772"/>
                      <a:pt x="1709930" y="399201"/>
                    </a:cubicBezTo>
                    <a:lnTo>
                      <a:pt x="1707148" y="398737"/>
                    </a:lnTo>
                    <a:lnTo>
                      <a:pt x="1707168" y="398725"/>
                    </a:lnTo>
                    <a:close/>
                    <a:moveTo>
                      <a:pt x="1862712" y="395106"/>
                    </a:moveTo>
                    <a:cubicBezTo>
                      <a:pt x="1866998" y="394439"/>
                      <a:pt x="1865474" y="397487"/>
                      <a:pt x="1865951" y="399297"/>
                    </a:cubicBezTo>
                    <a:cubicBezTo>
                      <a:pt x="1866141" y="399868"/>
                      <a:pt x="1867474" y="400821"/>
                      <a:pt x="1867760" y="400725"/>
                    </a:cubicBezTo>
                    <a:lnTo>
                      <a:pt x="1868903" y="400344"/>
                    </a:lnTo>
                    <a:cubicBezTo>
                      <a:pt x="1869951" y="400535"/>
                      <a:pt x="1871475" y="401964"/>
                      <a:pt x="1872332" y="403488"/>
                    </a:cubicBezTo>
                    <a:cubicBezTo>
                      <a:pt x="1873189" y="405012"/>
                      <a:pt x="1876428" y="407583"/>
                      <a:pt x="1873475" y="410441"/>
                    </a:cubicBezTo>
                    <a:lnTo>
                      <a:pt x="1869475" y="409488"/>
                    </a:lnTo>
                    <a:lnTo>
                      <a:pt x="1867665" y="409107"/>
                    </a:lnTo>
                    <a:cubicBezTo>
                      <a:pt x="1865855" y="408631"/>
                      <a:pt x="1863188" y="409679"/>
                      <a:pt x="1861760" y="411489"/>
                    </a:cubicBezTo>
                    <a:lnTo>
                      <a:pt x="1860711" y="413203"/>
                    </a:lnTo>
                    <a:lnTo>
                      <a:pt x="1860235" y="414060"/>
                    </a:lnTo>
                    <a:cubicBezTo>
                      <a:pt x="1859664" y="416442"/>
                      <a:pt x="1858997" y="417108"/>
                      <a:pt x="1858616" y="415394"/>
                    </a:cubicBezTo>
                    <a:cubicBezTo>
                      <a:pt x="1858521" y="413584"/>
                      <a:pt x="1850615" y="411108"/>
                      <a:pt x="1849948" y="412822"/>
                    </a:cubicBezTo>
                    <a:cubicBezTo>
                      <a:pt x="1849282" y="414537"/>
                      <a:pt x="1848615" y="414918"/>
                      <a:pt x="1848520" y="413775"/>
                    </a:cubicBezTo>
                    <a:lnTo>
                      <a:pt x="1847853" y="413013"/>
                    </a:lnTo>
                    <a:lnTo>
                      <a:pt x="1844043" y="408345"/>
                    </a:lnTo>
                    <a:cubicBezTo>
                      <a:pt x="1840518" y="410917"/>
                      <a:pt x="1837756" y="413775"/>
                      <a:pt x="1837756" y="414727"/>
                    </a:cubicBezTo>
                    <a:lnTo>
                      <a:pt x="1837280" y="415013"/>
                    </a:lnTo>
                    <a:cubicBezTo>
                      <a:pt x="1836327" y="415489"/>
                      <a:pt x="1835089" y="415870"/>
                      <a:pt x="1833946" y="415870"/>
                    </a:cubicBezTo>
                    <a:cubicBezTo>
                      <a:pt x="1833470" y="415870"/>
                      <a:pt x="1832518" y="415013"/>
                      <a:pt x="1832518" y="414441"/>
                    </a:cubicBezTo>
                    <a:lnTo>
                      <a:pt x="1832327" y="412441"/>
                    </a:lnTo>
                    <a:cubicBezTo>
                      <a:pt x="1832422" y="410060"/>
                      <a:pt x="1836232" y="405583"/>
                      <a:pt x="1840900" y="402535"/>
                    </a:cubicBezTo>
                    <a:lnTo>
                      <a:pt x="1846138" y="407012"/>
                    </a:lnTo>
                    <a:cubicBezTo>
                      <a:pt x="1846329" y="407202"/>
                      <a:pt x="1848805" y="406059"/>
                      <a:pt x="1849567" y="405107"/>
                    </a:cubicBezTo>
                    <a:lnTo>
                      <a:pt x="1851186" y="403202"/>
                    </a:lnTo>
                    <a:cubicBezTo>
                      <a:pt x="1853187" y="399963"/>
                      <a:pt x="1854997" y="399011"/>
                      <a:pt x="1855282" y="401106"/>
                    </a:cubicBezTo>
                    <a:cubicBezTo>
                      <a:pt x="1855568" y="403202"/>
                      <a:pt x="1858616" y="406917"/>
                      <a:pt x="1861664" y="405774"/>
                    </a:cubicBezTo>
                    <a:lnTo>
                      <a:pt x="1860902" y="402345"/>
                    </a:lnTo>
                    <a:lnTo>
                      <a:pt x="1860711" y="401678"/>
                    </a:lnTo>
                    <a:cubicBezTo>
                      <a:pt x="1860807" y="400916"/>
                      <a:pt x="1860044" y="398154"/>
                      <a:pt x="1858997" y="395677"/>
                    </a:cubicBezTo>
                    <a:close/>
                    <a:moveTo>
                      <a:pt x="2142651" y="395010"/>
                    </a:moveTo>
                    <a:cubicBezTo>
                      <a:pt x="2148366" y="396439"/>
                      <a:pt x="2151034" y="400344"/>
                      <a:pt x="2148652" y="403487"/>
                    </a:cubicBezTo>
                    <a:lnTo>
                      <a:pt x="2143699" y="399773"/>
                    </a:lnTo>
                    <a:cubicBezTo>
                      <a:pt x="2142270" y="398725"/>
                      <a:pt x="2138841" y="398820"/>
                      <a:pt x="2136555" y="399201"/>
                    </a:cubicBezTo>
                    <a:lnTo>
                      <a:pt x="2135222" y="399487"/>
                    </a:lnTo>
                    <a:cubicBezTo>
                      <a:pt x="2133698" y="401582"/>
                      <a:pt x="2131317" y="402344"/>
                      <a:pt x="2130078" y="401106"/>
                    </a:cubicBezTo>
                    <a:cubicBezTo>
                      <a:pt x="2128840" y="399868"/>
                      <a:pt x="2129602" y="397201"/>
                      <a:pt x="2134555" y="397867"/>
                    </a:cubicBezTo>
                    <a:lnTo>
                      <a:pt x="2139413" y="396153"/>
                    </a:lnTo>
                    <a:close/>
                    <a:moveTo>
                      <a:pt x="2296004" y="394915"/>
                    </a:moveTo>
                    <a:cubicBezTo>
                      <a:pt x="2295527" y="395868"/>
                      <a:pt x="2295623" y="398535"/>
                      <a:pt x="2297147" y="398821"/>
                    </a:cubicBezTo>
                    <a:cubicBezTo>
                      <a:pt x="2298671" y="399106"/>
                      <a:pt x="2298289" y="407107"/>
                      <a:pt x="2296194" y="407107"/>
                    </a:cubicBezTo>
                    <a:cubicBezTo>
                      <a:pt x="2294004" y="407107"/>
                      <a:pt x="2291717" y="405774"/>
                      <a:pt x="2291050" y="404155"/>
                    </a:cubicBezTo>
                    <a:cubicBezTo>
                      <a:pt x="2290384" y="402535"/>
                      <a:pt x="2289907" y="397678"/>
                      <a:pt x="2291241" y="396820"/>
                    </a:cubicBezTo>
                    <a:cubicBezTo>
                      <a:pt x="2292575" y="395963"/>
                      <a:pt x="2296480" y="393963"/>
                      <a:pt x="2296004" y="394915"/>
                    </a:cubicBezTo>
                    <a:close/>
                    <a:moveTo>
                      <a:pt x="2343629" y="394534"/>
                    </a:moveTo>
                    <a:cubicBezTo>
                      <a:pt x="2345344" y="395581"/>
                      <a:pt x="2350201" y="398534"/>
                      <a:pt x="2350106" y="398725"/>
                    </a:cubicBezTo>
                    <a:cubicBezTo>
                      <a:pt x="2350011" y="398915"/>
                      <a:pt x="2347915" y="398725"/>
                      <a:pt x="2345439" y="397868"/>
                    </a:cubicBezTo>
                    <a:cubicBezTo>
                      <a:pt x="2342962" y="397010"/>
                      <a:pt x="2333247" y="399677"/>
                      <a:pt x="2331247" y="399106"/>
                    </a:cubicBezTo>
                    <a:cubicBezTo>
                      <a:pt x="2329151" y="398534"/>
                      <a:pt x="2329342" y="397296"/>
                      <a:pt x="2331628" y="396344"/>
                    </a:cubicBezTo>
                    <a:cubicBezTo>
                      <a:pt x="2333913" y="395391"/>
                      <a:pt x="2341819" y="393486"/>
                      <a:pt x="2343629" y="394534"/>
                    </a:cubicBezTo>
                    <a:close/>
                    <a:moveTo>
                      <a:pt x="2354106" y="393963"/>
                    </a:moveTo>
                    <a:cubicBezTo>
                      <a:pt x="2354678" y="393582"/>
                      <a:pt x="2365060" y="393486"/>
                      <a:pt x="2367822" y="395868"/>
                    </a:cubicBezTo>
                    <a:cubicBezTo>
                      <a:pt x="2370584" y="398249"/>
                      <a:pt x="2367441" y="399201"/>
                      <a:pt x="2360869" y="397963"/>
                    </a:cubicBezTo>
                    <a:lnTo>
                      <a:pt x="2356392" y="396915"/>
                    </a:lnTo>
                    <a:lnTo>
                      <a:pt x="2355154" y="396630"/>
                    </a:lnTo>
                    <a:cubicBezTo>
                      <a:pt x="2354011" y="395677"/>
                      <a:pt x="2353535" y="394534"/>
                      <a:pt x="2354106" y="393963"/>
                    </a:cubicBezTo>
                    <a:close/>
                    <a:moveTo>
                      <a:pt x="1777726" y="391653"/>
                    </a:moveTo>
                    <a:lnTo>
                      <a:pt x="1779177" y="393105"/>
                    </a:lnTo>
                    <a:lnTo>
                      <a:pt x="1777938" y="396133"/>
                    </a:lnTo>
                    <a:close/>
                    <a:moveTo>
                      <a:pt x="489587" y="390819"/>
                    </a:moveTo>
                    <a:cubicBezTo>
                      <a:pt x="488540" y="391581"/>
                      <a:pt x="487016" y="392724"/>
                      <a:pt x="487206" y="393486"/>
                    </a:cubicBezTo>
                    <a:lnTo>
                      <a:pt x="488158" y="397201"/>
                    </a:lnTo>
                    <a:cubicBezTo>
                      <a:pt x="484825" y="397582"/>
                      <a:pt x="484349" y="397677"/>
                      <a:pt x="487111" y="397486"/>
                    </a:cubicBezTo>
                    <a:cubicBezTo>
                      <a:pt x="489873" y="397296"/>
                      <a:pt x="496159" y="400534"/>
                      <a:pt x="496636" y="400058"/>
                    </a:cubicBezTo>
                    <a:cubicBezTo>
                      <a:pt x="497112" y="399582"/>
                      <a:pt x="495778" y="396724"/>
                      <a:pt x="493969" y="394343"/>
                    </a:cubicBezTo>
                    <a:lnTo>
                      <a:pt x="492159" y="392248"/>
                    </a:lnTo>
                    <a:cubicBezTo>
                      <a:pt x="491587" y="391581"/>
                      <a:pt x="489778" y="390628"/>
                      <a:pt x="489587" y="390819"/>
                    </a:cubicBezTo>
                    <a:close/>
                    <a:moveTo>
                      <a:pt x="1673069" y="390152"/>
                    </a:moveTo>
                    <a:cubicBezTo>
                      <a:pt x="1677736" y="390628"/>
                      <a:pt x="1682403" y="399201"/>
                      <a:pt x="1678688" y="399010"/>
                    </a:cubicBezTo>
                    <a:lnTo>
                      <a:pt x="1678308" y="398153"/>
                    </a:lnTo>
                    <a:cubicBezTo>
                      <a:pt x="1677165" y="395391"/>
                      <a:pt x="1676593" y="393391"/>
                      <a:pt x="1672783" y="395867"/>
                    </a:cubicBezTo>
                    <a:lnTo>
                      <a:pt x="1670306" y="397486"/>
                    </a:lnTo>
                    <a:cubicBezTo>
                      <a:pt x="1671164" y="399772"/>
                      <a:pt x="1672021" y="402058"/>
                      <a:pt x="1672212" y="402535"/>
                    </a:cubicBezTo>
                    <a:cubicBezTo>
                      <a:pt x="1672402" y="403011"/>
                      <a:pt x="1671259" y="403868"/>
                      <a:pt x="1669354" y="403201"/>
                    </a:cubicBezTo>
                    <a:lnTo>
                      <a:pt x="1668021" y="402439"/>
                    </a:lnTo>
                    <a:lnTo>
                      <a:pt x="1664687" y="400534"/>
                    </a:lnTo>
                    <a:cubicBezTo>
                      <a:pt x="1666115" y="398058"/>
                      <a:pt x="1667068" y="394153"/>
                      <a:pt x="1666115" y="392438"/>
                    </a:cubicBezTo>
                    <a:cubicBezTo>
                      <a:pt x="1665258" y="390724"/>
                      <a:pt x="1668307" y="389676"/>
                      <a:pt x="1673069" y="390152"/>
                    </a:cubicBezTo>
                    <a:close/>
                    <a:moveTo>
                      <a:pt x="2087215" y="389581"/>
                    </a:moveTo>
                    <a:cubicBezTo>
                      <a:pt x="2087978" y="388152"/>
                      <a:pt x="2097883" y="391962"/>
                      <a:pt x="2100074" y="392343"/>
                    </a:cubicBezTo>
                    <a:cubicBezTo>
                      <a:pt x="2102265" y="392724"/>
                      <a:pt x="2103027" y="393677"/>
                      <a:pt x="2101884" y="394534"/>
                    </a:cubicBezTo>
                    <a:cubicBezTo>
                      <a:pt x="2100741" y="395296"/>
                      <a:pt x="2093788" y="393677"/>
                      <a:pt x="2092073" y="393296"/>
                    </a:cubicBezTo>
                    <a:cubicBezTo>
                      <a:pt x="2090359" y="393010"/>
                      <a:pt x="2086453" y="391010"/>
                      <a:pt x="2087215" y="389581"/>
                    </a:cubicBezTo>
                    <a:close/>
                    <a:moveTo>
                      <a:pt x="462822" y="389295"/>
                    </a:moveTo>
                    <a:cubicBezTo>
                      <a:pt x="461108" y="389009"/>
                      <a:pt x="459488" y="389390"/>
                      <a:pt x="459202" y="390152"/>
                    </a:cubicBezTo>
                    <a:cubicBezTo>
                      <a:pt x="458917" y="390914"/>
                      <a:pt x="460250" y="395010"/>
                      <a:pt x="461393" y="398439"/>
                    </a:cubicBezTo>
                    <a:lnTo>
                      <a:pt x="456154" y="400249"/>
                    </a:lnTo>
                    <a:lnTo>
                      <a:pt x="454726" y="400725"/>
                    </a:lnTo>
                    <a:cubicBezTo>
                      <a:pt x="453392" y="403678"/>
                      <a:pt x="453487" y="405202"/>
                      <a:pt x="454821" y="404059"/>
                    </a:cubicBezTo>
                    <a:cubicBezTo>
                      <a:pt x="456250" y="403011"/>
                      <a:pt x="462346" y="403201"/>
                      <a:pt x="463393" y="403963"/>
                    </a:cubicBezTo>
                    <a:cubicBezTo>
                      <a:pt x="464346" y="404725"/>
                      <a:pt x="466156" y="404535"/>
                      <a:pt x="467394" y="403582"/>
                    </a:cubicBezTo>
                    <a:lnTo>
                      <a:pt x="472347" y="402916"/>
                    </a:lnTo>
                    <a:cubicBezTo>
                      <a:pt x="472918" y="402820"/>
                      <a:pt x="473776" y="402439"/>
                      <a:pt x="473966" y="402058"/>
                    </a:cubicBezTo>
                    <a:cubicBezTo>
                      <a:pt x="474252" y="401487"/>
                      <a:pt x="474252" y="400249"/>
                      <a:pt x="473871" y="400153"/>
                    </a:cubicBezTo>
                    <a:lnTo>
                      <a:pt x="470633" y="398629"/>
                    </a:lnTo>
                    <a:cubicBezTo>
                      <a:pt x="466823" y="397105"/>
                      <a:pt x="465299" y="394057"/>
                      <a:pt x="467203" y="391771"/>
                    </a:cubicBezTo>
                    <a:lnTo>
                      <a:pt x="464060" y="389962"/>
                    </a:lnTo>
                    <a:close/>
                    <a:moveTo>
                      <a:pt x="1095568" y="388533"/>
                    </a:moveTo>
                    <a:cubicBezTo>
                      <a:pt x="1096902" y="389771"/>
                      <a:pt x="1099759" y="393867"/>
                      <a:pt x="1101093" y="395010"/>
                    </a:cubicBezTo>
                    <a:cubicBezTo>
                      <a:pt x="1102426" y="396248"/>
                      <a:pt x="1101569" y="395677"/>
                      <a:pt x="1099092" y="393867"/>
                    </a:cubicBezTo>
                    <a:cubicBezTo>
                      <a:pt x="1096616" y="392057"/>
                      <a:pt x="1088329" y="392057"/>
                      <a:pt x="1088234" y="391486"/>
                    </a:cubicBezTo>
                    <a:cubicBezTo>
                      <a:pt x="1088044" y="391009"/>
                      <a:pt x="1089377" y="389200"/>
                      <a:pt x="1091568" y="388724"/>
                    </a:cubicBezTo>
                    <a:lnTo>
                      <a:pt x="1093568" y="388628"/>
                    </a:lnTo>
                    <a:close/>
                    <a:moveTo>
                      <a:pt x="1774129" y="388057"/>
                    </a:moveTo>
                    <a:cubicBezTo>
                      <a:pt x="1775891" y="387724"/>
                      <a:pt x="1777082" y="389438"/>
                      <a:pt x="1777725" y="391641"/>
                    </a:cubicBezTo>
                    <a:lnTo>
                      <a:pt x="1777726" y="391653"/>
                    </a:lnTo>
                    <a:lnTo>
                      <a:pt x="1777653" y="391581"/>
                    </a:lnTo>
                    <a:close/>
                    <a:moveTo>
                      <a:pt x="10385" y="383675"/>
                    </a:moveTo>
                    <a:cubicBezTo>
                      <a:pt x="10290" y="381770"/>
                      <a:pt x="15624" y="381770"/>
                      <a:pt x="18577" y="384247"/>
                    </a:cubicBezTo>
                    <a:lnTo>
                      <a:pt x="19624" y="385104"/>
                    </a:lnTo>
                    <a:cubicBezTo>
                      <a:pt x="20005" y="386533"/>
                      <a:pt x="19338" y="387485"/>
                      <a:pt x="18005" y="387104"/>
                    </a:cubicBezTo>
                    <a:lnTo>
                      <a:pt x="16767" y="386914"/>
                    </a:lnTo>
                    <a:cubicBezTo>
                      <a:pt x="14481" y="386438"/>
                      <a:pt x="13052" y="386723"/>
                      <a:pt x="12576" y="389105"/>
                    </a:cubicBezTo>
                    <a:lnTo>
                      <a:pt x="12004" y="391867"/>
                    </a:lnTo>
                    <a:cubicBezTo>
                      <a:pt x="7432" y="393581"/>
                      <a:pt x="3241" y="394439"/>
                      <a:pt x="2574" y="393867"/>
                    </a:cubicBezTo>
                    <a:lnTo>
                      <a:pt x="2479" y="393296"/>
                    </a:lnTo>
                    <a:cubicBezTo>
                      <a:pt x="2384" y="392724"/>
                      <a:pt x="2574" y="391581"/>
                      <a:pt x="2955" y="391486"/>
                    </a:cubicBezTo>
                    <a:cubicBezTo>
                      <a:pt x="7718" y="390248"/>
                      <a:pt x="10766" y="388438"/>
                      <a:pt x="10385" y="383675"/>
                    </a:cubicBezTo>
                    <a:close/>
                    <a:moveTo>
                      <a:pt x="675896" y="378627"/>
                    </a:moveTo>
                    <a:lnTo>
                      <a:pt x="673039" y="379484"/>
                    </a:lnTo>
                    <a:cubicBezTo>
                      <a:pt x="672658" y="382342"/>
                      <a:pt x="671419" y="385580"/>
                      <a:pt x="670372" y="386818"/>
                    </a:cubicBezTo>
                    <a:lnTo>
                      <a:pt x="669991" y="388057"/>
                    </a:lnTo>
                    <a:cubicBezTo>
                      <a:pt x="669800" y="388819"/>
                      <a:pt x="670562" y="390247"/>
                      <a:pt x="671324" y="390533"/>
                    </a:cubicBezTo>
                    <a:lnTo>
                      <a:pt x="672182" y="390819"/>
                    </a:lnTo>
                    <a:cubicBezTo>
                      <a:pt x="673610" y="390343"/>
                      <a:pt x="676849" y="386342"/>
                      <a:pt x="677516" y="384723"/>
                    </a:cubicBezTo>
                    <a:cubicBezTo>
                      <a:pt x="678277" y="383104"/>
                      <a:pt x="679611" y="383104"/>
                      <a:pt x="680564" y="384532"/>
                    </a:cubicBezTo>
                    <a:cubicBezTo>
                      <a:pt x="681516" y="385961"/>
                      <a:pt x="686945" y="386818"/>
                      <a:pt x="684469" y="385009"/>
                    </a:cubicBezTo>
                    <a:lnTo>
                      <a:pt x="683231" y="383485"/>
                    </a:lnTo>
                    <a:cubicBezTo>
                      <a:pt x="682564" y="382627"/>
                      <a:pt x="688088" y="380532"/>
                      <a:pt x="682278" y="380056"/>
                    </a:cubicBezTo>
                    <a:cubicBezTo>
                      <a:pt x="680087" y="379865"/>
                      <a:pt x="677611" y="378151"/>
                      <a:pt x="675896" y="378627"/>
                    </a:cubicBezTo>
                    <a:close/>
                    <a:moveTo>
                      <a:pt x="1291116" y="374912"/>
                    </a:moveTo>
                    <a:cubicBezTo>
                      <a:pt x="1292259" y="376055"/>
                      <a:pt x="1291116" y="382532"/>
                      <a:pt x="1288068" y="387009"/>
                    </a:cubicBezTo>
                    <a:lnTo>
                      <a:pt x="1283020" y="386438"/>
                    </a:lnTo>
                    <a:cubicBezTo>
                      <a:pt x="1282258" y="386342"/>
                      <a:pt x="1281115" y="385771"/>
                      <a:pt x="1281115" y="385390"/>
                    </a:cubicBezTo>
                    <a:cubicBezTo>
                      <a:pt x="1281115" y="384437"/>
                      <a:pt x="1281401" y="382723"/>
                      <a:pt x="1281877" y="382723"/>
                    </a:cubicBezTo>
                    <a:cubicBezTo>
                      <a:pt x="1287592" y="381961"/>
                      <a:pt x="1289211" y="379770"/>
                      <a:pt x="1286259" y="375579"/>
                    </a:cubicBezTo>
                    <a:lnTo>
                      <a:pt x="1285973" y="375389"/>
                    </a:lnTo>
                    <a:cubicBezTo>
                      <a:pt x="1287592" y="374055"/>
                      <a:pt x="1289973" y="373865"/>
                      <a:pt x="1291116" y="374912"/>
                    </a:cubicBezTo>
                    <a:close/>
                    <a:moveTo>
                      <a:pt x="727141" y="374245"/>
                    </a:moveTo>
                    <a:cubicBezTo>
                      <a:pt x="727045" y="375865"/>
                      <a:pt x="732951" y="384723"/>
                      <a:pt x="732570" y="388342"/>
                    </a:cubicBezTo>
                    <a:cubicBezTo>
                      <a:pt x="732189" y="391962"/>
                      <a:pt x="735427" y="395010"/>
                      <a:pt x="739714" y="395105"/>
                    </a:cubicBezTo>
                    <a:lnTo>
                      <a:pt x="743048" y="394819"/>
                    </a:lnTo>
                    <a:lnTo>
                      <a:pt x="743619" y="394724"/>
                    </a:lnTo>
                    <a:cubicBezTo>
                      <a:pt x="744000" y="393010"/>
                      <a:pt x="743143" y="391390"/>
                      <a:pt x="741619" y="391295"/>
                    </a:cubicBezTo>
                    <a:lnTo>
                      <a:pt x="741047" y="390628"/>
                    </a:lnTo>
                    <a:lnTo>
                      <a:pt x="740285" y="389771"/>
                    </a:lnTo>
                    <a:cubicBezTo>
                      <a:pt x="740095" y="388342"/>
                      <a:pt x="741333" y="387104"/>
                      <a:pt x="742952" y="387009"/>
                    </a:cubicBezTo>
                    <a:lnTo>
                      <a:pt x="744286" y="387390"/>
                    </a:lnTo>
                    <a:cubicBezTo>
                      <a:pt x="745334" y="387676"/>
                      <a:pt x="746762" y="388723"/>
                      <a:pt x="746953" y="389485"/>
                    </a:cubicBezTo>
                    <a:lnTo>
                      <a:pt x="747429" y="391676"/>
                    </a:lnTo>
                    <a:cubicBezTo>
                      <a:pt x="749620" y="392057"/>
                      <a:pt x="751620" y="391676"/>
                      <a:pt x="751906" y="390819"/>
                    </a:cubicBezTo>
                    <a:cubicBezTo>
                      <a:pt x="752287" y="389962"/>
                      <a:pt x="751715" y="386247"/>
                      <a:pt x="751049" y="384532"/>
                    </a:cubicBezTo>
                    <a:lnTo>
                      <a:pt x="749715" y="383389"/>
                    </a:lnTo>
                    <a:cubicBezTo>
                      <a:pt x="748858" y="382723"/>
                      <a:pt x="746858" y="382532"/>
                      <a:pt x="745524" y="382723"/>
                    </a:cubicBezTo>
                    <a:lnTo>
                      <a:pt x="740571" y="383389"/>
                    </a:lnTo>
                    <a:cubicBezTo>
                      <a:pt x="741238" y="381199"/>
                      <a:pt x="741714" y="379008"/>
                      <a:pt x="741714" y="378436"/>
                    </a:cubicBezTo>
                    <a:cubicBezTo>
                      <a:pt x="741714" y="377960"/>
                      <a:pt x="740095" y="376436"/>
                      <a:pt x="738285" y="376246"/>
                    </a:cubicBezTo>
                    <a:lnTo>
                      <a:pt x="737237" y="376817"/>
                    </a:lnTo>
                    <a:cubicBezTo>
                      <a:pt x="733903" y="378817"/>
                      <a:pt x="731999" y="379008"/>
                      <a:pt x="731617" y="375007"/>
                    </a:cubicBezTo>
                    <a:cubicBezTo>
                      <a:pt x="731522" y="374626"/>
                      <a:pt x="728950" y="374245"/>
                      <a:pt x="727522" y="374245"/>
                    </a:cubicBezTo>
                    <a:close/>
                    <a:moveTo>
                      <a:pt x="477659" y="372641"/>
                    </a:moveTo>
                    <a:lnTo>
                      <a:pt x="477586" y="373769"/>
                    </a:lnTo>
                    <a:lnTo>
                      <a:pt x="476537" y="372797"/>
                    </a:lnTo>
                    <a:close/>
                    <a:moveTo>
                      <a:pt x="752192" y="371102"/>
                    </a:moveTo>
                    <a:lnTo>
                      <a:pt x="748762" y="371864"/>
                    </a:lnTo>
                    <a:cubicBezTo>
                      <a:pt x="746762" y="372340"/>
                      <a:pt x="746667" y="375674"/>
                      <a:pt x="748572" y="375769"/>
                    </a:cubicBezTo>
                    <a:cubicBezTo>
                      <a:pt x="752382" y="375960"/>
                      <a:pt x="752096" y="377484"/>
                      <a:pt x="752573" y="379675"/>
                    </a:cubicBezTo>
                    <a:lnTo>
                      <a:pt x="752953" y="381389"/>
                    </a:lnTo>
                    <a:cubicBezTo>
                      <a:pt x="754573" y="383104"/>
                      <a:pt x="756668" y="383104"/>
                      <a:pt x="757525" y="381484"/>
                    </a:cubicBezTo>
                    <a:lnTo>
                      <a:pt x="756764" y="380722"/>
                    </a:lnTo>
                    <a:cubicBezTo>
                      <a:pt x="755430" y="379484"/>
                      <a:pt x="754859" y="378817"/>
                      <a:pt x="756764" y="377674"/>
                    </a:cubicBezTo>
                    <a:cubicBezTo>
                      <a:pt x="758097" y="376817"/>
                      <a:pt x="759621" y="375865"/>
                      <a:pt x="760097" y="374626"/>
                    </a:cubicBezTo>
                    <a:lnTo>
                      <a:pt x="760669" y="373293"/>
                    </a:lnTo>
                    <a:cubicBezTo>
                      <a:pt x="760478" y="371388"/>
                      <a:pt x="756573" y="370435"/>
                      <a:pt x="752192" y="371102"/>
                    </a:cubicBezTo>
                    <a:close/>
                    <a:moveTo>
                      <a:pt x="1721462" y="370503"/>
                    </a:moveTo>
                    <a:lnTo>
                      <a:pt x="1723742" y="370912"/>
                    </a:lnTo>
                    <a:cubicBezTo>
                      <a:pt x="1725457" y="370531"/>
                      <a:pt x="1724409" y="370436"/>
                      <a:pt x="1721456" y="370721"/>
                    </a:cubicBezTo>
                    <a:close/>
                    <a:moveTo>
                      <a:pt x="1505429" y="370055"/>
                    </a:moveTo>
                    <a:cubicBezTo>
                      <a:pt x="1506477" y="369960"/>
                      <a:pt x="1507620" y="378056"/>
                      <a:pt x="1504381" y="379770"/>
                    </a:cubicBezTo>
                    <a:cubicBezTo>
                      <a:pt x="1501143" y="381485"/>
                      <a:pt x="1499619" y="381009"/>
                      <a:pt x="1500857" y="378723"/>
                    </a:cubicBezTo>
                    <a:cubicBezTo>
                      <a:pt x="1502095" y="376437"/>
                      <a:pt x="1504476" y="370150"/>
                      <a:pt x="1505429" y="370055"/>
                    </a:cubicBezTo>
                    <a:close/>
                    <a:moveTo>
                      <a:pt x="1534290" y="369864"/>
                    </a:moveTo>
                    <a:cubicBezTo>
                      <a:pt x="1534861" y="369864"/>
                      <a:pt x="1535719" y="371197"/>
                      <a:pt x="1536099" y="371959"/>
                    </a:cubicBezTo>
                    <a:cubicBezTo>
                      <a:pt x="1536290" y="372436"/>
                      <a:pt x="1535528" y="373579"/>
                      <a:pt x="1535242" y="373579"/>
                    </a:cubicBezTo>
                    <a:cubicBezTo>
                      <a:pt x="1530289" y="373388"/>
                      <a:pt x="1527622" y="374912"/>
                      <a:pt x="1528098" y="379294"/>
                    </a:cubicBezTo>
                    <a:cubicBezTo>
                      <a:pt x="1528098" y="379484"/>
                      <a:pt x="1525241" y="380151"/>
                      <a:pt x="1523622" y="380151"/>
                    </a:cubicBezTo>
                    <a:lnTo>
                      <a:pt x="1519716" y="380151"/>
                    </a:lnTo>
                    <a:cubicBezTo>
                      <a:pt x="1521050" y="378722"/>
                      <a:pt x="1520574" y="374341"/>
                      <a:pt x="1519336" y="373102"/>
                    </a:cubicBezTo>
                    <a:cubicBezTo>
                      <a:pt x="1518097" y="371864"/>
                      <a:pt x="1520669" y="370912"/>
                      <a:pt x="1525146" y="370912"/>
                    </a:cubicBezTo>
                    <a:lnTo>
                      <a:pt x="1528384" y="370721"/>
                    </a:lnTo>
                    <a:cubicBezTo>
                      <a:pt x="1530384" y="370626"/>
                      <a:pt x="1532289" y="369864"/>
                      <a:pt x="1534290" y="369864"/>
                    </a:cubicBezTo>
                    <a:close/>
                    <a:moveTo>
                      <a:pt x="471490" y="369578"/>
                    </a:moveTo>
                    <a:cubicBezTo>
                      <a:pt x="471966" y="369388"/>
                      <a:pt x="473204" y="369769"/>
                      <a:pt x="473681" y="370150"/>
                    </a:cubicBezTo>
                    <a:lnTo>
                      <a:pt x="476537" y="372797"/>
                    </a:lnTo>
                    <a:lnTo>
                      <a:pt x="470918" y="373579"/>
                    </a:lnTo>
                    <a:cubicBezTo>
                      <a:pt x="470347" y="373579"/>
                      <a:pt x="469204" y="372055"/>
                      <a:pt x="469299" y="371388"/>
                    </a:cubicBezTo>
                    <a:cubicBezTo>
                      <a:pt x="469394" y="370721"/>
                      <a:pt x="470633" y="369959"/>
                      <a:pt x="471490" y="369578"/>
                    </a:cubicBezTo>
                    <a:close/>
                    <a:moveTo>
                      <a:pt x="1136335" y="369197"/>
                    </a:moveTo>
                    <a:cubicBezTo>
                      <a:pt x="1133668" y="370435"/>
                      <a:pt x="1132810" y="372055"/>
                      <a:pt x="1134430" y="372912"/>
                    </a:cubicBezTo>
                    <a:cubicBezTo>
                      <a:pt x="1136144" y="373769"/>
                      <a:pt x="1140050" y="375579"/>
                      <a:pt x="1139573" y="375198"/>
                    </a:cubicBezTo>
                    <a:cubicBezTo>
                      <a:pt x="1139002" y="374817"/>
                      <a:pt x="1139002" y="373198"/>
                      <a:pt x="1140621" y="372626"/>
                    </a:cubicBezTo>
                    <a:cubicBezTo>
                      <a:pt x="1142335" y="372055"/>
                      <a:pt x="1139002" y="367959"/>
                      <a:pt x="1136335" y="369197"/>
                    </a:cubicBezTo>
                    <a:close/>
                    <a:moveTo>
                      <a:pt x="28196" y="365578"/>
                    </a:moveTo>
                    <a:cubicBezTo>
                      <a:pt x="30196" y="364911"/>
                      <a:pt x="31530" y="369388"/>
                      <a:pt x="34197" y="366054"/>
                    </a:cubicBezTo>
                    <a:lnTo>
                      <a:pt x="34483" y="365673"/>
                    </a:lnTo>
                    <a:cubicBezTo>
                      <a:pt x="36674" y="366149"/>
                      <a:pt x="37817" y="367959"/>
                      <a:pt x="37054" y="369578"/>
                    </a:cubicBezTo>
                    <a:lnTo>
                      <a:pt x="36293" y="369578"/>
                    </a:lnTo>
                    <a:lnTo>
                      <a:pt x="30387" y="369769"/>
                    </a:lnTo>
                    <a:cubicBezTo>
                      <a:pt x="31054" y="373293"/>
                      <a:pt x="31816" y="374436"/>
                      <a:pt x="31911" y="372436"/>
                    </a:cubicBezTo>
                    <a:cubicBezTo>
                      <a:pt x="32006" y="370436"/>
                      <a:pt x="26006" y="368150"/>
                      <a:pt x="25815" y="367102"/>
                    </a:cubicBezTo>
                    <a:lnTo>
                      <a:pt x="26101" y="366245"/>
                    </a:lnTo>
                    <a:cubicBezTo>
                      <a:pt x="26196" y="365864"/>
                      <a:pt x="27434" y="365768"/>
                      <a:pt x="28196" y="365578"/>
                    </a:cubicBezTo>
                    <a:close/>
                    <a:moveTo>
                      <a:pt x="1682308" y="364530"/>
                    </a:moveTo>
                    <a:cubicBezTo>
                      <a:pt x="1680117" y="362625"/>
                      <a:pt x="1680689" y="362815"/>
                      <a:pt x="1683355" y="365101"/>
                    </a:cubicBezTo>
                    <a:cubicBezTo>
                      <a:pt x="1686118" y="367387"/>
                      <a:pt x="1692024" y="373483"/>
                      <a:pt x="1690214" y="373483"/>
                    </a:cubicBezTo>
                    <a:cubicBezTo>
                      <a:pt x="1688404" y="373483"/>
                      <a:pt x="1684404" y="366530"/>
                      <a:pt x="1682308" y="364530"/>
                    </a:cubicBezTo>
                    <a:close/>
                    <a:moveTo>
                      <a:pt x="1902717" y="363578"/>
                    </a:moveTo>
                    <a:cubicBezTo>
                      <a:pt x="1907289" y="363102"/>
                      <a:pt x="1919576" y="365769"/>
                      <a:pt x="1916909" y="367388"/>
                    </a:cubicBezTo>
                    <a:cubicBezTo>
                      <a:pt x="1914242" y="369007"/>
                      <a:pt x="1905765" y="366150"/>
                      <a:pt x="1904812" y="366150"/>
                    </a:cubicBezTo>
                    <a:cubicBezTo>
                      <a:pt x="1903955" y="365959"/>
                      <a:pt x="1897192" y="368531"/>
                      <a:pt x="1896145" y="367102"/>
                    </a:cubicBezTo>
                    <a:cubicBezTo>
                      <a:pt x="1895192" y="365674"/>
                      <a:pt x="1898145" y="364150"/>
                      <a:pt x="1902717" y="363578"/>
                    </a:cubicBezTo>
                    <a:close/>
                    <a:moveTo>
                      <a:pt x="1718503" y="363292"/>
                    </a:moveTo>
                    <a:lnTo>
                      <a:pt x="1720313" y="363673"/>
                    </a:lnTo>
                    <a:cubicBezTo>
                      <a:pt x="1721075" y="363768"/>
                      <a:pt x="1721551" y="365959"/>
                      <a:pt x="1721551" y="367197"/>
                    </a:cubicBezTo>
                    <a:lnTo>
                      <a:pt x="1721462" y="370503"/>
                    </a:lnTo>
                    <a:lnTo>
                      <a:pt x="1713645" y="369102"/>
                    </a:lnTo>
                    <a:cubicBezTo>
                      <a:pt x="1712884" y="369960"/>
                      <a:pt x="1709454" y="371579"/>
                      <a:pt x="1708502" y="369769"/>
                    </a:cubicBezTo>
                    <a:lnTo>
                      <a:pt x="1708883" y="369388"/>
                    </a:lnTo>
                    <a:lnTo>
                      <a:pt x="1710502" y="367483"/>
                    </a:lnTo>
                    <a:cubicBezTo>
                      <a:pt x="1712693" y="365673"/>
                      <a:pt x="1716313" y="363768"/>
                      <a:pt x="1718503" y="363292"/>
                    </a:cubicBezTo>
                    <a:close/>
                    <a:moveTo>
                      <a:pt x="1818230" y="361863"/>
                    </a:moveTo>
                    <a:cubicBezTo>
                      <a:pt x="1821373" y="363768"/>
                      <a:pt x="1819754" y="369293"/>
                      <a:pt x="1817563" y="366530"/>
                    </a:cubicBezTo>
                    <a:lnTo>
                      <a:pt x="1814896" y="365864"/>
                    </a:lnTo>
                    <a:lnTo>
                      <a:pt x="1809181" y="364244"/>
                    </a:lnTo>
                    <a:cubicBezTo>
                      <a:pt x="1810991" y="361006"/>
                      <a:pt x="1815086" y="359958"/>
                      <a:pt x="1818230" y="361863"/>
                    </a:cubicBezTo>
                    <a:close/>
                    <a:moveTo>
                      <a:pt x="2328865" y="359196"/>
                    </a:moveTo>
                    <a:lnTo>
                      <a:pt x="2329246" y="359291"/>
                    </a:lnTo>
                    <a:lnTo>
                      <a:pt x="2333913" y="360720"/>
                    </a:lnTo>
                    <a:cubicBezTo>
                      <a:pt x="2339248" y="362435"/>
                      <a:pt x="2342772" y="364530"/>
                      <a:pt x="2341915" y="365292"/>
                    </a:cubicBezTo>
                    <a:cubicBezTo>
                      <a:pt x="2341057" y="365959"/>
                      <a:pt x="2336485" y="365673"/>
                      <a:pt x="2335533" y="364911"/>
                    </a:cubicBezTo>
                    <a:cubicBezTo>
                      <a:pt x="2334580" y="364149"/>
                      <a:pt x="2332961" y="364340"/>
                      <a:pt x="2331913" y="365292"/>
                    </a:cubicBezTo>
                    <a:lnTo>
                      <a:pt x="2330866" y="365482"/>
                    </a:lnTo>
                    <a:lnTo>
                      <a:pt x="2328961" y="365768"/>
                    </a:lnTo>
                    <a:cubicBezTo>
                      <a:pt x="2325150" y="365673"/>
                      <a:pt x="2323436" y="365006"/>
                      <a:pt x="2325150" y="364340"/>
                    </a:cubicBezTo>
                    <a:cubicBezTo>
                      <a:pt x="2326770" y="363673"/>
                      <a:pt x="2329532" y="362149"/>
                      <a:pt x="2329056" y="361768"/>
                    </a:cubicBezTo>
                    <a:cubicBezTo>
                      <a:pt x="2328579" y="361387"/>
                      <a:pt x="2328008" y="359768"/>
                      <a:pt x="2328865" y="359196"/>
                    </a:cubicBezTo>
                    <a:close/>
                    <a:moveTo>
                      <a:pt x="225554" y="358910"/>
                    </a:moveTo>
                    <a:cubicBezTo>
                      <a:pt x="220411" y="358434"/>
                      <a:pt x="221744" y="362815"/>
                      <a:pt x="219553" y="364435"/>
                    </a:cubicBezTo>
                    <a:cubicBezTo>
                      <a:pt x="218601" y="365101"/>
                      <a:pt x="219363" y="369292"/>
                      <a:pt x="220411" y="369578"/>
                    </a:cubicBezTo>
                    <a:cubicBezTo>
                      <a:pt x="224221" y="370721"/>
                      <a:pt x="223744" y="368054"/>
                      <a:pt x="224221" y="365959"/>
                    </a:cubicBezTo>
                    <a:cubicBezTo>
                      <a:pt x="224602" y="364435"/>
                      <a:pt x="226126" y="363101"/>
                      <a:pt x="227459" y="361863"/>
                    </a:cubicBezTo>
                    <a:lnTo>
                      <a:pt x="230317" y="359005"/>
                    </a:lnTo>
                    <a:cubicBezTo>
                      <a:pt x="228698" y="355862"/>
                      <a:pt x="226697" y="355767"/>
                      <a:pt x="225935" y="358910"/>
                    </a:cubicBezTo>
                    <a:close/>
                    <a:moveTo>
                      <a:pt x="1021082" y="358720"/>
                    </a:moveTo>
                    <a:cubicBezTo>
                      <a:pt x="1020320" y="357672"/>
                      <a:pt x="1017177" y="359386"/>
                      <a:pt x="1014129" y="362530"/>
                    </a:cubicBezTo>
                    <a:lnTo>
                      <a:pt x="1009462" y="361291"/>
                    </a:lnTo>
                    <a:cubicBezTo>
                      <a:pt x="1007652" y="360815"/>
                      <a:pt x="1005937" y="359863"/>
                      <a:pt x="1004033" y="359482"/>
                    </a:cubicBezTo>
                    <a:cubicBezTo>
                      <a:pt x="1002985" y="359291"/>
                      <a:pt x="1000794" y="359577"/>
                      <a:pt x="1000794" y="359767"/>
                    </a:cubicBezTo>
                    <a:cubicBezTo>
                      <a:pt x="1000603" y="360910"/>
                      <a:pt x="1000699" y="362244"/>
                      <a:pt x="1001270" y="363292"/>
                    </a:cubicBezTo>
                    <a:cubicBezTo>
                      <a:pt x="1001746" y="364149"/>
                      <a:pt x="1002890" y="365387"/>
                      <a:pt x="1003842" y="365387"/>
                    </a:cubicBezTo>
                    <a:lnTo>
                      <a:pt x="1008033" y="365768"/>
                    </a:lnTo>
                    <a:cubicBezTo>
                      <a:pt x="1011367" y="367959"/>
                      <a:pt x="1015367" y="370054"/>
                      <a:pt x="1016891" y="370435"/>
                    </a:cubicBezTo>
                    <a:cubicBezTo>
                      <a:pt x="1018415" y="370816"/>
                      <a:pt x="1019844" y="366911"/>
                      <a:pt x="1018987" y="365387"/>
                    </a:cubicBezTo>
                    <a:lnTo>
                      <a:pt x="1016701" y="365387"/>
                    </a:lnTo>
                    <a:lnTo>
                      <a:pt x="1016415" y="365387"/>
                    </a:lnTo>
                    <a:cubicBezTo>
                      <a:pt x="1016129" y="364530"/>
                      <a:pt x="1016891" y="363673"/>
                      <a:pt x="1018225" y="363577"/>
                    </a:cubicBezTo>
                    <a:cubicBezTo>
                      <a:pt x="1019463" y="363482"/>
                      <a:pt x="1021749" y="359863"/>
                      <a:pt x="1021082" y="358720"/>
                    </a:cubicBezTo>
                    <a:close/>
                    <a:moveTo>
                      <a:pt x="2163416" y="357577"/>
                    </a:moveTo>
                    <a:lnTo>
                      <a:pt x="2164178" y="357768"/>
                    </a:lnTo>
                    <a:lnTo>
                      <a:pt x="2169988" y="359292"/>
                    </a:lnTo>
                    <a:cubicBezTo>
                      <a:pt x="2169321" y="363959"/>
                      <a:pt x="2166178" y="366912"/>
                      <a:pt x="2162844" y="365864"/>
                    </a:cubicBezTo>
                    <a:lnTo>
                      <a:pt x="2159606" y="365578"/>
                    </a:lnTo>
                    <a:lnTo>
                      <a:pt x="2157606" y="365388"/>
                    </a:lnTo>
                    <a:cubicBezTo>
                      <a:pt x="2154272" y="365483"/>
                      <a:pt x="2149509" y="366054"/>
                      <a:pt x="2146938" y="366626"/>
                    </a:cubicBezTo>
                    <a:lnTo>
                      <a:pt x="2144557" y="365578"/>
                    </a:lnTo>
                    <a:lnTo>
                      <a:pt x="2142080" y="364530"/>
                    </a:lnTo>
                    <a:cubicBezTo>
                      <a:pt x="2137889" y="363102"/>
                      <a:pt x="2138746" y="360435"/>
                      <a:pt x="2144080" y="358815"/>
                    </a:cubicBezTo>
                    <a:lnTo>
                      <a:pt x="2149319" y="360054"/>
                    </a:lnTo>
                    <a:lnTo>
                      <a:pt x="2153605" y="361101"/>
                    </a:lnTo>
                    <a:cubicBezTo>
                      <a:pt x="2158177" y="359006"/>
                      <a:pt x="2162654" y="357387"/>
                      <a:pt x="2163416" y="357577"/>
                    </a:cubicBezTo>
                    <a:close/>
                    <a:moveTo>
                      <a:pt x="1778415" y="357006"/>
                    </a:moveTo>
                    <a:cubicBezTo>
                      <a:pt x="1779558" y="357577"/>
                      <a:pt x="1781844" y="359196"/>
                      <a:pt x="1782987" y="359673"/>
                    </a:cubicBezTo>
                    <a:cubicBezTo>
                      <a:pt x="1784130" y="360054"/>
                      <a:pt x="1788797" y="365864"/>
                      <a:pt x="1786035" y="367674"/>
                    </a:cubicBezTo>
                    <a:cubicBezTo>
                      <a:pt x="1783272" y="369484"/>
                      <a:pt x="1780129" y="368436"/>
                      <a:pt x="1779081" y="365388"/>
                    </a:cubicBezTo>
                    <a:lnTo>
                      <a:pt x="1778415" y="363197"/>
                    </a:lnTo>
                    <a:lnTo>
                      <a:pt x="1777748" y="361292"/>
                    </a:lnTo>
                    <a:cubicBezTo>
                      <a:pt x="1776891" y="358435"/>
                      <a:pt x="1777272" y="356434"/>
                      <a:pt x="1778415" y="357006"/>
                    </a:cubicBezTo>
                    <a:close/>
                    <a:moveTo>
                      <a:pt x="2203897" y="356815"/>
                    </a:moveTo>
                    <a:cubicBezTo>
                      <a:pt x="2205040" y="355005"/>
                      <a:pt x="2210183" y="360720"/>
                      <a:pt x="2211803" y="361196"/>
                    </a:cubicBezTo>
                    <a:lnTo>
                      <a:pt x="2213136" y="361006"/>
                    </a:lnTo>
                    <a:lnTo>
                      <a:pt x="2214850" y="360720"/>
                    </a:lnTo>
                    <a:cubicBezTo>
                      <a:pt x="2216374" y="359768"/>
                      <a:pt x="2213422" y="362720"/>
                      <a:pt x="2211707" y="364054"/>
                    </a:cubicBezTo>
                    <a:cubicBezTo>
                      <a:pt x="2210088" y="365387"/>
                      <a:pt x="2207802" y="365578"/>
                      <a:pt x="2206659" y="364530"/>
                    </a:cubicBezTo>
                    <a:cubicBezTo>
                      <a:pt x="2205516" y="363482"/>
                      <a:pt x="2202754" y="358529"/>
                      <a:pt x="2203897" y="356815"/>
                    </a:cubicBezTo>
                    <a:close/>
                    <a:moveTo>
                      <a:pt x="143357" y="356379"/>
                    </a:moveTo>
                    <a:lnTo>
                      <a:pt x="143830" y="356529"/>
                    </a:lnTo>
                    <a:lnTo>
                      <a:pt x="143830" y="356708"/>
                    </a:lnTo>
                    <a:close/>
                    <a:moveTo>
                      <a:pt x="2195229" y="356148"/>
                    </a:moveTo>
                    <a:lnTo>
                      <a:pt x="2191419" y="360053"/>
                    </a:lnTo>
                    <a:lnTo>
                      <a:pt x="2188085" y="363482"/>
                    </a:lnTo>
                    <a:cubicBezTo>
                      <a:pt x="2192181" y="363863"/>
                      <a:pt x="2188275" y="367292"/>
                      <a:pt x="2186847" y="365006"/>
                    </a:cubicBezTo>
                    <a:cubicBezTo>
                      <a:pt x="2185323" y="362720"/>
                      <a:pt x="2183037" y="362530"/>
                      <a:pt x="2181703" y="364625"/>
                    </a:cubicBezTo>
                    <a:lnTo>
                      <a:pt x="2180370" y="365864"/>
                    </a:lnTo>
                    <a:lnTo>
                      <a:pt x="2179513" y="366721"/>
                    </a:lnTo>
                    <a:cubicBezTo>
                      <a:pt x="2177988" y="367292"/>
                      <a:pt x="2176369" y="367102"/>
                      <a:pt x="2175893" y="366340"/>
                    </a:cubicBezTo>
                    <a:cubicBezTo>
                      <a:pt x="2175417" y="365578"/>
                      <a:pt x="2176369" y="363101"/>
                      <a:pt x="2177417" y="361768"/>
                    </a:cubicBezTo>
                    <a:cubicBezTo>
                      <a:pt x="2178465" y="360434"/>
                      <a:pt x="2182656" y="357767"/>
                      <a:pt x="2184370" y="358529"/>
                    </a:cubicBezTo>
                    <a:cubicBezTo>
                      <a:pt x="2186085" y="359291"/>
                      <a:pt x="2191895" y="354529"/>
                      <a:pt x="2195229" y="356148"/>
                    </a:cubicBezTo>
                    <a:close/>
                    <a:moveTo>
                      <a:pt x="2366679" y="355481"/>
                    </a:moveTo>
                    <a:cubicBezTo>
                      <a:pt x="2368394" y="356529"/>
                      <a:pt x="2369060" y="358053"/>
                      <a:pt x="2368775" y="358338"/>
                    </a:cubicBezTo>
                    <a:cubicBezTo>
                      <a:pt x="2368489" y="358624"/>
                      <a:pt x="2367346" y="358910"/>
                      <a:pt x="2366203" y="358910"/>
                    </a:cubicBezTo>
                    <a:cubicBezTo>
                      <a:pt x="2365155" y="358910"/>
                      <a:pt x="2361535" y="359862"/>
                      <a:pt x="2361250" y="361006"/>
                    </a:cubicBezTo>
                    <a:cubicBezTo>
                      <a:pt x="2360964" y="362149"/>
                      <a:pt x="2359630" y="365292"/>
                      <a:pt x="2358678" y="365673"/>
                    </a:cubicBezTo>
                    <a:lnTo>
                      <a:pt x="2358107" y="365482"/>
                    </a:lnTo>
                    <a:lnTo>
                      <a:pt x="2354772" y="364530"/>
                    </a:lnTo>
                    <a:cubicBezTo>
                      <a:pt x="2351154" y="363387"/>
                      <a:pt x="2350105" y="362720"/>
                      <a:pt x="2352487" y="363101"/>
                    </a:cubicBezTo>
                    <a:cubicBezTo>
                      <a:pt x="2354868" y="363482"/>
                      <a:pt x="2358678" y="357291"/>
                      <a:pt x="2362107" y="356148"/>
                    </a:cubicBezTo>
                    <a:lnTo>
                      <a:pt x="2365441" y="355672"/>
                    </a:lnTo>
                    <a:close/>
                    <a:moveTo>
                      <a:pt x="1424847" y="355195"/>
                    </a:moveTo>
                    <a:lnTo>
                      <a:pt x="1423609" y="355386"/>
                    </a:lnTo>
                    <a:lnTo>
                      <a:pt x="1420180" y="356053"/>
                    </a:lnTo>
                    <a:cubicBezTo>
                      <a:pt x="1415893" y="357291"/>
                      <a:pt x="1412369" y="359196"/>
                      <a:pt x="1412274" y="360434"/>
                    </a:cubicBezTo>
                    <a:cubicBezTo>
                      <a:pt x="1412179" y="361577"/>
                      <a:pt x="1413036" y="364720"/>
                      <a:pt x="1413608" y="364911"/>
                    </a:cubicBezTo>
                    <a:cubicBezTo>
                      <a:pt x="1414179" y="365101"/>
                      <a:pt x="1415989" y="365006"/>
                      <a:pt x="1416275" y="364244"/>
                    </a:cubicBezTo>
                    <a:lnTo>
                      <a:pt x="1416370" y="363577"/>
                    </a:lnTo>
                    <a:cubicBezTo>
                      <a:pt x="1416465" y="362815"/>
                      <a:pt x="1416084" y="361482"/>
                      <a:pt x="1416275" y="361482"/>
                    </a:cubicBezTo>
                    <a:cubicBezTo>
                      <a:pt x="1419323" y="360625"/>
                      <a:pt x="1422466" y="360148"/>
                      <a:pt x="1425418" y="359196"/>
                    </a:cubicBezTo>
                    <a:lnTo>
                      <a:pt x="1426466" y="358815"/>
                    </a:lnTo>
                    <a:cubicBezTo>
                      <a:pt x="1427228" y="357481"/>
                      <a:pt x="1426466" y="355862"/>
                      <a:pt x="1424847" y="355195"/>
                    </a:cubicBezTo>
                    <a:close/>
                    <a:moveTo>
                      <a:pt x="1137859" y="355005"/>
                    </a:moveTo>
                    <a:cubicBezTo>
                      <a:pt x="1136240" y="354052"/>
                      <a:pt x="1135668" y="356148"/>
                      <a:pt x="1136811" y="359577"/>
                    </a:cubicBezTo>
                    <a:lnTo>
                      <a:pt x="1130429" y="359386"/>
                    </a:lnTo>
                    <a:lnTo>
                      <a:pt x="1130048" y="359386"/>
                    </a:lnTo>
                    <a:cubicBezTo>
                      <a:pt x="1129572" y="361196"/>
                      <a:pt x="1130239" y="363101"/>
                      <a:pt x="1131572" y="363673"/>
                    </a:cubicBezTo>
                    <a:lnTo>
                      <a:pt x="1132429" y="363387"/>
                    </a:lnTo>
                    <a:lnTo>
                      <a:pt x="1136525" y="362149"/>
                    </a:lnTo>
                    <a:cubicBezTo>
                      <a:pt x="1141097" y="360339"/>
                      <a:pt x="1139573" y="355957"/>
                      <a:pt x="1137859" y="355005"/>
                    </a:cubicBezTo>
                    <a:close/>
                    <a:moveTo>
                      <a:pt x="98586" y="354815"/>
                    </a:moveTo>
                    <a:cubicBezTo>
                      <a:pt x="100968" y="356148"/>
                      <a:pt x="98301" y="362435"/>
                      <a:pt x="94205" y="361196"/>
                    </a:cubicBezTo>
                    <a:cubicBezTo>
                      <a:pt x="90109" y="359958"/>
                      <a:pt x="87918" y="358053"/>
                      <a:pt x="89347" y="356815"/>
                    </a:cubicBezTo>
                    <a:cubicBezTo>
                      <a:pt x="90776" y="355577"/>
                      <a:pt x="96205" y="353576"/>
                      <a:pt x="98586" y="354815"/>
                    </a:cubicBezTo>
                    <a:close/>
                    <a:moveTo>
                      <a:pt x="140020" y="354052"/>
                    </a:moveTo>
                    <a:lnTo>
                      <a:pt x="143357" y="356379"/>
                    </a:lnTo>
                    <a:lnTo>
                      <a:pt x="141734" y="355862"/>
                    </a:lnTo>
                    <a:lnTo>
                      <a:pt x="140115" y="355767"/>
                    </a:lnTo>
                    <a:cubicBezTo>
                      <a:pt x="138210" y="355862"/>
                      <a:pt x="136876" y="355195"/>
                      <a:pt x="137067" y="354338"/>
                    </a:cubicBezTo>
                    <a:lnTo>
                      <a:pt x="137162" y="354338"/>
                    </a:lnTo>
                    <a:close/>
                    <a:moveTo>
                      <a:pt x="1752221" y="353195"/>
                    </a:moveTo>
                    <a:cubicBezTo>
                      <a:pt x="1749840" y="354719"/>
                      <a:pt x="1747554" y="353290"/>
                      <a:pt x="1745554" y="353767"/>
                    </a:cubicBezTo>
                    <a:lnTo>
                      <a:pt x="1742506" y="354529"/>
                    </a:lnTo>
                    <a:cubicBezTo>
                      <a:pt x="1739648" y="356243"/>
                      <a:pt x="1738219" y="359101"/>
                      <a:pt x="1739458" y="361006"/>
                    </a:cubicBezTo>
                    <a:cubicBezTo>
                      <a:pt x="1740601" y="362815"/>
                      <a:pt x="1745554" y="367006"/>
                      <a:pt x="1746982" y="364816"/>
                    </a:cubicBezTo>
                    <a:cubicBezTo>
                      <a:pt x="1748411" y="362625"/>
                      <a:pt x="1752793" y="357291"/>
                      <a:pt x="1754031" y="357481"/>
                    </a:cubicBezTo>
                    <a:lnTo>
                      <a:pt x="1754888" y="358053"/>
                    </a:lnTo>
                    <a:cubicBezTo>
                      <a:pt x="1756603" y="359386"/>
                      <a:pt x="1758698" y="360339"/>
                      <a:pt x="1760031" y="358339"/>
                    </a:cubicBezTo>
                    <a:cubicBezTo>
                      <a:pt x="1760604" y="357481"/>
                      <a:pt x="1759175" y="355100"/>
                      <a:pt x="1757841" y="354243"/>
                    </a:cubicBezTo>
                    <a:cubicBezTo>
                      <a:pt x="1756413" y="353290"/>
                      <a:pt x="1753269" y="352528"/>
                      <a:pt x="1752221" y="353195"/>
                    </a:cubicBezTo>
                    <a:close/>
                    <a:moveTo>
                      <a:pt x="744762" y="352148"/>
                    </a:moveTo>
                    <a:cubicBezTo>
                      <a:pt x="748763" y="351671"/>
                      <a:pt x="750382" y="354053"/>
                      <a:pt x="748477" y="357577"/>
                    </a:cubicBezTo>
                    <a:lnTo>
                      <a:pt x="743619" y="357101"/>
                    </a:lnTo>
                    <a:lnTo>
                      <a:pt x="739714" y="356720"/>
                    </a:lnTo>
                    <a:cubicBezTo>
                      <a:pt x="735523" y="355386"/>
                      <a:pt x="734952" y="354148"/>
                      <a:pt x="738476" y="353767"/>
                    </a:cubicBezTo>
                    <a:lnTo>
                      <a:pt x="741428" y="353005"/>
                    </a:lnTo>
                    <a:close/>
                    <a:moveTo>
                      <a:pt x="1479140" y="351862"/>
                    </a:moveTo>
                    <a:cubicBezTo>
                      <a:pt x="1478473" y="351385"/>
                      <a:pt x="1477806" y="352147"/>
                      <a:pt x="1477616" y="353576"/>
                    </a:cubicBezTo>
                    <a:cubicBezTo>
                      <a:pt x="1477425" y="355005"/>
                      <a:pt x="1469043" y="356434"/>
                      <a:pt x="1464757" y="357958"/>
                    </a:cubicBezTo>
                    <a:lnTo>
                      <a:pt x="1460756" y="355100"/>
                    </a:lnTo>
                    <a:cubicBezTo>
                      <a:pt x="1460566" y="355005"/>
                      <a:pt x="1459232" y="355576"/>
                      <a:pt x="1458851" y="356148"/>
                    </a:cubicBezTo>
                    <a:cubicBezTo>
                      <a:pt x="1458470" y="356719"/>
                      <a:pt x="1458661" y="357481"/>
                      <a:pt x="1458851" y="358148"/>
                    </a:cubicBezTo>
                    <a:cubicBezTo>
                      <a:pt x="1458946" y="358529"/>
                      <a:pt x="1471424" y="360434"/>
                      <a:pt x="1471805" y="360148"/>
                    </a:cubicBezTo>
                    <a:lnTo>
                      <a:pt x="1475234" y="358148"/>
                    </a:lnTo>
                    <a:cubicBezTo>
                      <a:pt x="1478949" y="355957"/>
                      <a:pt x="1479806" y="352338"/>
                      <a:pt x="1479140" y="351862"/>
                    </a:cubicBezTo>
                    <a:close/>
                    <a:moveTo>
                      <a:pt x="790482" y="351005"/>
                    </a:moveTo>
                    <a:cubicBezTo>
                      <a:pt x="791339" y="350815"/>
                      <a:pt x="793149" y="351481"/>
                      <a:pt x="793435" y="352053"/>
                    </a:cubicBezTo>
                    <a:cubicBezTo>
                      <a:pt x="793816" y="352720"/>
                      <a:pt x="793340" y="354434"/>
                      <a:pt x="792673" y="354625"/>
                    </a:cubicBezTo>
                    <a:cubicBezTo>
                      <a:pt x="790482" y="355291"/>
                      <a:pt x="787529" y="355101"/>
                      <a:pt x="788292" y="358244"/>
                    </a:cubicBezTo>
                    <a:cubicBezTo>
                      <a:pt x="788292" y="358339"/>
                      <a:pt x="785434" y="359387"/>
                      <a:pt x="784005" y="359197"/>
                    </a:cubicBezTo>
                    <a:lnTo>
                      <a:pt x="780576" y="358816"/>
                    </a:lnTo>
                    <a:cubicBezTo>
                      <a:pt x="779243" y="356244"/>
                      <a:pt x="781910" y="353101"/>
                      <a:pt x="786386" y="351862"/>
                    </a:cubicBezTo>
                    <a:close/>
                    <a:moveTo>
                      <a:pt x="1091472" y="351004"/>
                    </a:moveTo>
                    <a:cubicBezTo>
                      <a:pt x="1089567" y="353671"/>
                      <a:pt x="1090043" y="357672"/>
                      <a:pt x="1092520" y="359863"/>
                    </a:cubicBezTo>
                    <a:lnTo>
                      <a:pt x="1095473" y="360339"/>
                    </a:lnTo>
                    <a:lnTo>
                      <a:pt x="1098997" y="360815"/>
                    </a:lnTo>
                    <a:cubicBezTo>
                      <a:pt x="1100235" y="363292"/>
                      <a:pt x="1103474" y="364149"/>
                      <a:pt x="1106236" y="362625"/>
                    </a:cubicBezTo>
                    <a:lnTo>
                      <a:pt x="1108617" y="361291"/>
                    </a:lnTo>
                    <a:cubicBezTo>
                      <a:pt x="1110903" y="360053"/>
                      <a:pt x="1111856" y="355862"/>
                      <a:pt x="1110046" y="355576"/>
                    </a:cubicBezTo>
                    <a:cubicBezTo>
                      <a:pt x="1106236" y="354910"/>
                      <a:pt x="1103283" y="351004"/>
                      <a:pt x="1098806" y="353386"/>
                    </a:cubicBezTo>
                    <a:cubicBezTo>
                      <a:pt x="1097568" y="354052"/>
                      <a:pt x="1096996" y="355386"/>
                      <a:pt x="1095092" y="353862"/>
                    </a:cubicBezTo>
                    <a:close/>
                    <a:moveTo>
                      <a:pt x="1345694" y="347004"/>
                    </a:moveTo>
                    <a:cubicBezTo>
                      <a:pt x="1343980" y="346337"/>
                      <a:pt x="1340360" y="349004"/>
                      <a:pt x="1337693" y="350242"/>
                    </a:cubicBezTo>
                    <a:lnTo>
                      <a:pt x="1337408" y="350338"/>
                    </a:lnTo>
                    <a:cubicBezTo>
                      <a:pt x="1337693" y="351290"/>
                      <a:pt x="1339693" y="351671"/>
                      <a:pt x="1341979" y="351100"/>
                    </a:cubicBezTo>
                    <a:lnTo>
                      <a:pt x="1344075" y="350909"/>
                    </a:lnTo>
                    <a:lnTo>
                      <a:pt x="1346075" y="350719"/>
                    </a:lnTo>
                    <a:cubicBezTo>
                      <a:pt x="1348552" y="350814"/>
                      <a:pt x="1350266" y="351481"/>
                      <a:pt x="1349790" y="352147"/>
                    </a:cubicBezTo>
                    <a:cubicBezTo>
                      <a:pt x="1349218" y="352909"/>
                      <a:pt x="1351885" y="354624"/>
                      <a:pt x="1353219" y="354624"/>
                    </a:cubicBezTo>
                    <a:cubicBezTo>
                      <a:pt x="1354552" y="354624"/>
                      <a:pt x="1352838" y="351862"/>
                      <a:pt x="1349504" y="348433"/>
                    </a:cubicBezTo>
                    <a:close/>
                    <a:moveTo>
                      <a:pt x="1650875" y="346051"/>
                    </a:moveTo>
                    <a:cubicBezTo>
                      <a:pt x="1649351" y="346623"/>
                      <a:pt x="1639826" y="349671"/>
                      <a:pt x="1636969" y="349861"/>
                    </a:cubicBezTo>
                    <a:cubicBezTo>
                      <a:pt x="1634111" y="350052"/>
                      <a:pt x="1634968" y="350528"/>
                      <a:pt x="1638969" y="350909"/>
                    </a:cubicBezTo>
                    <a:cubicBezTo>
                      <a:pt x="1642969" y="351290"/>
                      <a:pt x="1654019" y="351862"/>
                      <a:pt x="1654304" y="351195"/>
                    </a:cubicBezTo>
                    <a:cubicBezTo>
                      <a:pt x="1654590" y="350528"/>
                      <a:pt x="1655638" y="348242"/>
                      <a:pt x="1655066" y="347575"/>
                    </a:cubicBezTo>
                    <a:cubicBezTo>
                      <a:pt x="1654590" y="346909"/>
                      <a:pt x="1652494" y="345480"/>
                      <a:pt x="1650875" y="346051"/>
                    </a:cubicBezTo>
                    <a:close/>
                    <a:moveTo>
                      <a:pt x="1020403" y="345629"/>
                    </a:moveTo>
                    <a:lnTo>
                      <a:pt x="1019844" y="346242"/>
                    </a:lnTo>
                    <a:lnTo>
                      <a:pt x="1018225" y="347480"/>
                    </a:lnTo>
                    <a:lnTo>
                      <a:pt x="1015367" y="349766"/>
                    </a:lnTo>
                    <a:cubicBezTo>
                      <a:pt x="1011557" y="349099"/>
                      <a:pt x="1006033" y="346623"/>
                      <a:pt x="1004985" y="345766"/>
                    </a:cubicBezTo>
                    <a:close/>
                    <a:moveTo>
                      <a:pt x="1238252" y="344623"/>
                    </a:moveTo>
                    <a:cubicBezTo>
                      <a:pt x="1236538" y="345004"/>
                      <a:pt x="1233204" y="346909"/>
                      <a:pt x="1230823" y="348814"/>
                    </a:cubicBezTo>
                    <a:lnTo>
                      <a:pt x="1227870" y="348528"/>
                    </a:lnTo>
                    <a:lnTo>
                      <a:pt x="1223965" y="348147"/>
                    </a:lnTo>
                    <a:cubicBezTo>
                      <a:pt x="1221488" y="350147"/>
                      <a:pt x="1219107" y="353481"/>
                      <a:pt x="1218535" y="355481"/>
                    </a:cubicBezTo>
                    <a:cubicBezTo>
                      <a:pt x="1217964" y="357481"/>
                      <a:pt x="1223393" y="359291"/>
                      <a:pt x="1223203" y="357386"/>
                    </a:cubicBezTo>
                    <a:cubicBezTo>
                      <a:pt x="1222917" y="355576"/>
                      <a:pt x="1229299" y="358243"/>
                      <a:pt x="1229299" y="360053"/>
                    </a:cubicBezTo>
                    <a:cubicBezTo>
                      <a:pt x="1229299" y="361958"/>
                      <a:pt x="1231394" y="363387"/>
                      <a:pt x="1234061" y="363387"/>
                    </a:cubicBezTo>
                    <a:lnTo>
                      <a:pt x="1235776" y="363482"/>
                    </a:lnTo>
                    <a:lnTo>
                      <a:pt x="1237109" y="363577"/>
                    </a:lnTo>
                    <a:cubicBezTo>
                      <a:pt x="1238728" y="364054"/>
                      <a:pt x="1237871" y="362149"/>
                      <a:pt x="1235204" y="359291"/>
                    </a:cubicBezTo>
                    <a:lnTo>
                      <a:pt x="1232823" y="356719"/>
                    </a:lnTo>
                    <a:lnTo>
                      <a:pt x="1232537" y="356434"/>
                    </a:lnTo>
                    <a:cubicBezTo>
                      <a:pt x="1232823" y="355481"/>
                      <a:pt x="1233966" y="355005"/>
                      <a:pt x="1235109" y="355386"/>
                    </a:cubicBezTo>
                    <a:cubicBezTo>
                      <a:pt x="1236252" y="355767"/>
                      <a:pt x="1239205" y="355672"/>
                      <a:pt x="1239776" y="354433"/>
                    </a:cubicBezTo>
                    <a:cubicBezTo>
                      <a:pt x="1240252" y="353195"/>
                      <a:pt x="1241491" y="348433"/>
                      <a:pt x="1240919" y="346337"/>
                    </a:cubicBezTo>
                    <a:lnTo>
                      <a:pt x="1239109" y="345194"/>
                    </a:lnTo>
                    <a:close/>
                    <a:moveTo>
                      <a:pt x="1947988" y="341213"/>
                    </a:moveTo>
                    <a:lnTo>
                      <a:pt x="1952437" y="341860"/>
                    </a:lnTo>
                    <a:cubicBezTo>
                      <a:pt x="1953103" y="341098"/>
                      <a:pt x="1951104" y="340908"/>
                      <a:pt x="1947960" y="341384"/>
                    </a:cubicBezTo>
                    <a:close/>
                    <a:moveTo>
                      <a:pt x="364429" y="340527"/>
                    </a:moveTo>
                    <a:cubicBezTo>
                      <a:pt x="363286" y="340527"/>
                      <a:pt x="361762" y="340717"/>
                      <a:pt x="361190" y="341289"/>
                    </a:cubicBezTo>
                    <a:lnTo>
                      <a:pt x="360524" y="341956"/>
                    </a:lnTo>
                    <a:cubicBezTo>
                      <a:pt x="360619" y="343194"/>
                      <a:pt x="359571" y="346051"/>
                      <a:pt x="358142" y="348337"/>
                    </a:cubicBezTo>
                    <a:lnTo>
                      <a:pt x="352332" y="347385"/>
                    </a:lnTo>
                    <a:lnTo>
                      <a:pt x="349951" y="347004"/>
                    </a:lnTo>
                    <a:cubicBezTo>
                      <a:pt x="347189" y="348052"/>
                      <a:pt x="346903" y="348814"/>
                      <a:pt x="349570" y="348718"/>
                    </a:cubicBezTo>
                    <a:cubicBezTo>
                      <a:pt x="352141" y="348528"/>
                      <a:pt x="357666" y="352719"/>
                      <a:pt x="358904" y="352433"/>
                    </a:cubicBezTo>
                    <a:cubicBezTo>
                      <a:pt x="360142" y="352147"/>
                      <a:pt x="362428" y="349480"/>
                      <a:pt x="363191" y="347861"/>
                    </a:cubicBezTo>
                    <a:cubicBezTo>
                      <a:pt x="363952" y="346242"/>
                      <a:pt x="365381" y="341289"/>
                      <a:pt x="364905" y="340527"/>
                    </a:cubicBezTo>
                    <a:close/>
                    <a:moveTo>
                      <a:pt x="1100330" y="339574"/>
                    </a:moveTo>
                    <a:lnTo>
                      <a:pt x="1100330" y="339578"/>
                    </a:lnTo>
                    <a:lnTo>
                      <a:pt x="1089567" y="340051"/>
                    </a:lnTo>
                    <a:lnTo>
                      <a:pt x="1084995" y="342241"/>
                    </a:lnTo>
                    <a:cubicBezTo>
                      <a:pt x="1083566" y="343003"/>
                      <a:pt x="1086424" y="344718"/>
                      <a:pt x="1096616" y="346623"/>
                    </a:cubicBezTo>
                    <a:lnTo>
                      <a:pt x="1097663" y="346813"/>
                    </a:lnTo>
                    <a:cubicBezTo>
                      <a:pt x="1099092" y="346432"/>
                      <a:pt x="1100330" y="344527"/>
                      <a:pt x="1100330" y="342527"/>
                    </a:cubicBezTo>
                    <a:lnTo>
                      <a:pt x="1100330" y="340813"/>
                    </a:lnTo>
                    <a:lnTo>
                      <a:pt x="1100330" y="339578"/>
                    </a:lnTo>
                    <a:lnTo>
                      <a:pt x="1100426" y="339574"/>
                    </a:lnTo>
                    <a:close/>
                    <a:moveTo>
                      <a:pt x="1401225" y="339384"/>
                    </a:moveTo>
                    <a:cubicBezTo>
                      <a:pt x="1399796" y="343384"/>
                      <a:pt x="1405321" y="347385"/>
                      <a:pt x="1413322" y="348242"/>
                    </a:cubicBezTo>
                    <a:lnTo>
                      <a:pt x="1418370" y="346147"/>
                    </a:lnTo>
                    <a:lnTo>
                      <a:pt x="1423704" y="344051"/>
                    </a:lnTo>
                    <a:cubicBezTo>
                      <a:pt x="1425418" y="346528"/>
                      <a:pt x="1427609" y="347671"/>
                      <a:pt x="1428752" y="346432"/>
                    </a:cubicBezTo>
                    <a:cubicBezTo>
                      <a:pt x="1429800" y="345194"/>
                      <a:pt x="1425037" y="341384"/>
                      <a:pt x="1423990" y="340908"/>
                    </a:cubicBezTo>
                    <a:cubicBezTo>
                      <a:pt x="1422942" y="340432"/>
                      <a:pt x="1417608" y="341098"/>
                      <a:pt x="1415417" y="340527"/>
                    </a:cubicBezTo>
                    <a:lnTo>
                      <a:pt x="1413322" y="340432"/>
                    </a:lnTo>
                    <a:cubicBezTo>
                      <a:pt x="1411321" y="340336"/>
                      <a:pt x="1408845" y="341765"/>
                      <a:pt x="1407226" y="341289"/>
                    </a:cubicBezTo>
                    <a:close/>
                    <a:moveTo>
                      <a:pt x="1074994" y="338812"/>
                    </a:moveTo>
                    <a:cubicBezTo>
                      <a:pt x="1073089" y="338812"/>
                      <a:pt x="1072232" y="341194"/>
                      <a:pt x="1073089" y="344146"/>
                    </a:cubicBezTo>
                    <a:lnTo>
                      <a:pt x="1074899" y="345480"/>
                    </a:lnTo>
                    <a:lnTo>
                      <a:pt x="1076518" y="346623"/>
                    </a:lnTo>
                    <a:cubicBezTo>
                      <a:pt x="1079566" y="346623"/>
                      <a:pt x="1082042" y="345289"/>
                      <a:pt x="1082042" y="343765"/>
                    </a:cubicBezTo>
                    <a:cubicBezTo>
                      <a:pt x="1082042" y="342241"/>
                      <a:pt x="1076899" y="338812"/>
                      <a:pt x="1074994" y="338812"/>
                    </a:cubicBezTo>
                    <a:close/>
                    <a:moveTo>
                      <a:pt x="1502952" y="338717"/>
                    </a:moveTo>
                    <a:cubicBezTo>
                      <a:pt x="1500761" y="338717"/>
                      <a:pt x="1501809" y="342051"/>
                      <a:pt x="1505143" y="346051"/>
                    </a:cubicBezTo>
                    <a:lnTo>
                      <a:pt x="1508667" y="348147"/>
                    </a:lnTo>
                    <a:cubicBezTo>
                      <a:pt x="1510667" y="349290"/>
                      <a:pt x="1516668" y="349004"/>
                      <a:pt x="1517620" y="347671"/>
                    </a:cubicBezTo>
                    <a:cubicBezTo>
                      <a:pt x="1520287" y="344146"/>
                      <a:pt x="1514477" y="345099"/>
                      <a:pt x="1512763" y="343670"/>
                    </a:cubicBezTo>
                    <a:lnTo>
                      <a:pt x="1511620" y="342622"/>
                    </a:lnTo>
                    <a:cubicBezTo>
                      <a:pt x="1509524" y="342051"/>
                      <a:pt x="1508191" y="341194"/>
                      <a:pt x="1508572" y="340813"/>
                    </a:cubicBezTo>
                    <a:cubicBezTo>
                      <a:pt x="1509048" y="340336"/>
                      <a:pt x="1505143" y="338717"/>
                      <a:pt x="1502952" y="338717"/>
                    </a:cubicBezTo>
                    <a:close/>
                    <a:moveTo>
                      <a:pt x="938786" y="338622"/>
                    </a:moveTo>
                    <a:lnTo>
                      <a:pt x="937929" y="339384"/>
                    </a:lnTo>
                    <a:lnTo>
                      <a:pt x="937167" y="339955"/>
                    </a:lnTo>
                    <a:cubicBezTo>
                      <a:pt x="935834" y="340146"/>
                      <a:pt x="932214" y="339955"/>
                      <a:pt x="929166" y="339574"/>
                    </a:cubicBezTo>
                    <a:cubicBezTo>
                      <a:pt x="926118" y="339193"/>
                      <a:pt x="918117" y="339479"/>
                      <a:pt x="917926" y="341194"/>
                    </a:cubicBezTo>
                    <a:cubicBezTo>
                      <a:pt x="917641" y="342908"/>
                      <a:pt x="912878" y="340622"/>
                      <a:pt x="912211" y="340908"/>
                    </a:cubicBezTo>
                    <a:cubicBezTo>
                      <a:pt x="911545" y="341194"/>
                      <a:pt x="910497" y="342908"/>
                      <a:pt x="911354" y="344051"/>
                    </a:cubicBezTo>
                    <a:lnTo>
                      <a:pt x="912497" y="344337"/>
                    </a:lnTo>
                    <a:lnTo>
                      <a:pt x="914021" y="344813"/>
                    </a:lnTo>
                    <a:cubicBezTo>
                      <a:pt x="915926" y="344623"/>
                      <a:pt x="920498" y="344146"/>
                      <a:pt x="924308" y="343765"/>
                    </a:cubicBezTo>
                    <a:lnTo>
                      <a:pt x="927642" y="343384"/>
                    </a:lnTo>
                    <a:lnTo>
                      <a:pt x="931738" y="343099"/>
                    </a:lnTo>
                    <a:cubicBezTo>
                      <a:pt x="936595" y="342241"/>
                      <a:pt x="940501" y="340813"/>
                      <a:pt x="940310" y="339860"/>
                    </a:cubicBezTo>
                    <a:cubicBezTo>
                      <a:pt x="940120" y="338908"/>
                      <a:pt x="939262" y="337479"/>
                      <a:pt x="938786" y="338622"/>
                    </a:cubicBezTo>
                    <a:close/>
                    <a:moveTo>
                      <a:pt x="904306" y="338431"/>
                    </a:moveTo>
                    <a:lnTo>
                      <a:pt x="902496" y="339670"/>
                    </a:lnTo>
                    <a:cubicBezTo>
                      <a:pt x="900782" y="341289"/>
                      <a:pt x="900591" y="343575"/>
                      <a:pt x="902020" y="344908"/>
                    </a:cubicBezTo>
                    <a:lnTo>
                      <a:pt x="900686" y="346813"/>
                    </a:lnTo>
                    <a:lnTo>
                      <a:pt x="899448" y="348718"/>
                    </a:lnTo>
                    <a:lnTo>
                      <a:pt x="896758" y="351226"/>
                    </a:lnTo>
                    <a:lnTo>
                      <a:pt x="896329" y="351207"/>
                    </a:lnTo>
                    <a:lnTo>
                      <a:pt x="895542" y="350840"/>
                    </a:lnTo>
                    <a:lnTo>
                      <a:pt x="896043" y="346039"/>
                    </a:lnTo>
                    <a:cubicBezTo>
                      <a:pt x="895543" y="343360"/>
                      <a:pt x="894257" y="341336"/>
                      <a:pt x="892304" y="340622"/>
                    </a:cubicBezTo>
                    <a:lnTo>
                      <a:pt x="888875" y="340527"/>
                    </a:lnTo>
                    <a:cubicBezTo>
                      <a:pt x="884970" y="340432"/>
                      <a:pt x="881065" y="342051"/>
                      <a:pt x="877159" y="342337"/>
                    </a:cubicBezTo>
                    <a:cubicBezTo>
                      <a:pt x="874397" y="342527"/>
                      <a:pt x="871540" y="341860"/>
                      <a:pt x="868682" y="341575"/>
                    </a:cubicBezTo>
                    <a:lnTo>
                      <a:pt x="867730" y="341479"/>
                    </a:lnTo>
                    <a:cubicBezTo>
                      <a:pt x="866777" y="341384"/>
                      <a:pt x="864682" y="341575"/>
                      <a:pt x="863062" y="341765"/>
                    </a:cubicBezTo>
                    <a:cubicBezTo>
                      <a:pt x="861443" y="341956"/>
                      <a:pt x="858491" y="344908"/>
                      <a:pt x="859348" y="346337"/>
                    </a:cubicBezTo>
                    <a:cubicBezTo>
                      <a:pt x="860300" y="347766"/>
                      <a:pt x="857919" y="351671"/>
                      <a:pt x="857824" y="351862"/>
                    </a:cubicBezTo>
                    <a:cubicBezTo>
                      <a:pt x="857728" y="352052"/>
                      <a:pt x="854490" y="351766"/>
                      <a:pt x="850585" y="351385"/>
                    </a:cubicBezTo>
                    <a:lnTo>
                      <a:pt x="847251" y="350814"/>
                    </a:lnTo>
                    <a:cubicBezTo>
                      <a:pt x="846394" y="350623"/>
                      <a:pt x="845346" y="349480"/>
                      <a:pt x="845346" y="348814"/>
                    </a:cubicBezTo>
                    <a:cubicBezTo>
                      <a:pt x="845346" y="348147"/>
                      <a:pt x="846394" y="347004"/>
                      <a:pt x="847251" y="346813"/>
                    </a:cubicBezTo>
                    <a:lnTo>
                      <a:pt x="849061" y="346337"/>
                    </a:lnTo>
                    <a:cubicBezTo>
                      <a:pt x="851442" y="346242"/>
                      <a:pt x="850490" y="343765"/>
                      <a:pt x="846965" y="340813"/>
                    </a:cubicBezTo>
                    <a:lnTo>
                      <a:pt x="843441" y="343289"/>
                    </a:lnTo>
                    <a:cubicBezTo>
                      <a:pt x="841345" y="344718"/>
                      <a:pt x="840965" y="347956"/>
                      <a:pt x="840202" y="350433"/>
                    </a:cubicBezTo>
                    <a:cubicBezTo>
                      <a:pt x="839155" y="353767"/>
                      <a:pt x="843536" y="352528"/>
                      <a:pt x="845060" y="353767"/>
                    </a:cubicBezTo>
                    <a:cubicBezTo>
                      <a:pt x="847537" y="355672"/>
                      <a:pt x="849632" y="359672"/>
                      <a:pt x="854014" y="355481"/>
                    </a:cubicBezTo>
                    <a:lnTo>
                      <a:pt x="854109" y="355386"/>
                    </a:lnTo>
                    <a:cubicBezTo>
                      <a:pt x="854966" y="355862"/>
                      <a:pt x="857252" y="356815"/>
                      <a:pt x="859157" y="357386"/>
                    </a:cubicBezTo>
                    <a:cubicBezTo>
                      <a:pt x="861062" y="358053"/>
                      <a:pt x="863348" y="354624"/>
                      <a:pt x="863348" y="353386"/>
                    </a:cubicBezTo>
                    <a:cubicBezTo>
                      <a:pt x="863348" y="352147"/>
                      <a:pt x="865349" y="348147"/>
                      <a:pt x="867730" y="349766"/>
                    </a:cubicBezTo>
                    <a:cubicBezTo>
                      <a:pt x="870111" y="351290"/>
                      <a:pt x="876112" y="353005"/>
                      <a:pt x="877921" y="351290"/>
                    </a:cubicBezTo>
                    <a:lnTo>
                      <a:pt x="879636" y="351100"/>
                    </a:lnTo>
                    <a:cubicBezTo>
                      <a:pt x="881636" y="350909"/>
                      <a:pt x="883446" y="354624"/>
                      <a:pt x="885827" y="352433"/>
                    </a:cubicBezTo>
                    <a:cubicBezTo>
                      <a:pt x="888780" y="349576"/>
                      <a:pt x="884113" y="348528"/>
                      <a:pt x="882779" y="346718"/>
                    </a:cubicBezTo>
                    <a:lnTo>
                      <a:pt x="882398" y="346242"/>
                    </a:lnTo>
                    <a:cubicBezTo>
                      <a:pt x="881827" y="345194"/>
                      <a:pt x="884303" y="345670"/>
                      <a:pt x="887923" y="347290"/>
                    </a:cubicBezTo>
                    <a:lnTo>
                      <a:pt x="895542" y="350840"/>
                    </a:lnTo>
                    <a:lnTo>
                      <a:pt x="895366" y="352523"/>
                    </a:lnTo>
                    <a:lnTo>
                      <a:pt x="895257" y="352624"/>
                    </a:lnTo>
                    <a:lnTo>
                      <a:pt x="894400" y="351957"/>
                    </a:lnTo>
                    <a:cubicBezTo>
                      <a:pt x="892590" y="350528"/>
                      <a:pt x="890304" y="350052"/>
                      <a:pt x="889256" y="351957"/>
                    </a:cubicBezTo>
                    <a:cubicBezTo>
                      <a:pt x="888209" y="353671"/>
                      <a:pt x="889447" y="354910"/>
                      <a:pt x="892400" y="355100"/>
                    </a:cubicBezTo>
                    <a:lnTo>
                      <a:pt x="895067" y="355386"/>
                    </a:lnTo>
                    <a:lnTo>
                      <a:pt x="895366" y="352523"/>
                    </a:lnTo>
                    <a:lnTo>
                      <a:pt x="896758" y="351226"/>
                    </a:lnTo>
                    <a:lnTo>
                      <a:pt x="902591" y="351481"/>
                    </a:lnTo>
                    <a:lnTo>
                      <a:pt x="903163" y="348909"/>
                    </a:lnTo>
                    <a:lnTo>
                      <a:pt x="907163" y="339670"/>
                    </a:lnTo>
                    <a:cubicBezTo>
                      <a:pt x="906211" y="339193"/>
                      <a:pt x="904592" y="338241"/>
                      <a:pt x="904306" y="338431"/>
                    </a:cubicBezTo>
                    <a:close/>
                    <a:moveTo>
                      <a:pt x="292325" y="338431"/>
                    </a:moveTo>
                    <a:cubicBezTo>
                      <a:pt x="289848" y="337860"/>
                      <a:pt x="288419" y="338622"/>
                      <a:pt x="288324" y="341003"/>
                    </a:cubicBezTo>
                    <a:cubicBezTo>
                      <a:pt x="288324" y="341575"/>
                      <a:pt x="285657" y="342622"/>
                      <a:pt x="284514" y="342432"/>
                    </a:cubicBezTo>
                    <a:lnTo>
                      <a:pt x="278037" y="341289"/>
                    </a:lnTo>
                    <a:cubicBezTo>
                      <a:pt x="276418" y="345575"/>
                      <a:pt x="278513" y="348337"/>
                      <a:pt x="282514" y="347480"/>
                    </a:cubicBezTo>
                    <a:lnTo>
                      <a:pt x="285466" y="346718"/>
                    </a:lnTo>
                    <a:cubicBezTo>
                      <a:pt x="287371" y="346242"/>
                      <a:pt x="288991" y="344908"/>
                      <a:pt x="290896" y="344718"/>
                    </a:cubicBezTo>
                    <a:cubicBezTo>
                      <a:pt x="294229" y="344432"/>
                      <a:pt x="293753" y="342622"/>
                      <a:pt x="293563" y="341003"/>
                    </a:cubicBezTo>
                    <a:cubicBezTo>
                      <a:pt x="293467" y="340051"/>
                      <a:pt x="292991" y="338527"/>
                      <a:pt x="292325" y="338431"/>
                    </a:cubicBezTo>
                    <a:close/>
                    <a:moveTo>
                      <a:pt x="1450565" y="336622"/>
                    </a:moveTo>
                    <a:cubicBezTo>
                      <a:pt x="1449707" y="337765"/>
                      <a:pt x="1446564" y="339955"/>
                      <a:pt x="1445516" y="339193"/>
                    </a:cubicBezTo>
                    <a:cubicBezTo>
                      <a:pt x="1444468" y="338336"/>
                      <a:pt x="1440468" y="337193"/>
                      <a:pt x="1438849" y="338241"/>
                    </a:cubicBezTo>
                    <a:cubicBezTo>
                      <a:pt x="1437229" y="339289"/>
                      <a:pt x="1433801" y="343003"/>
                      <a:pt x="1433705" y="343289"/>
                    </a:cubicBezTo>
                    <a:cubicBezTo>
                      <a:pt x="1433610" y="343575"/>
                      <a:pt x="1434848" y="344337"/>
                      <a:pt x="1436563" y="343956"/>
                    </a:cubicBezTo>
                    <a:cubicBezTo>
                      <a:pt x="1438277" y="343670"/>
                      <a:pt x="1442373" y="343670"/>
                      <a:pt x="1441992" y="344623"/>
                    </a:cubicBezTo>
                    <a:cubicBezTo>
                      <a:pt x="1441611" y="345670"/>
                      <a:pt x="1442468" y="348337"/>
                      <a:pt x="1444659" y="348718"/>
                    </a:cubicBezTo>
                    <a:lnTo>
                      <a:pt x="1446659" y="348718"/>
                    </a:lnTo>
                    <a:lnTo>
                      <a:pt x="1447231" y="348718"/>
                    </a:lnTo>
                    <a:cubicBezTo>
                      <a:pt x="1447898" y="347385"/>
                      <a:pt x="1451898" y="341289"/>
                      <a:pt x="1454279" y="340336"/>
                    </a:cubicBezTo>
                    <a:cubicBezTo>
                      <a:pt x="1456756" y="339384"/>
                      <a:pt x="1458470" y="339670"/>
                      <a:pt x="1458184" y="341003"/>
                    </a:cubicBezTo>
                    <a:lnTo>
                      <a:pt x="1458756" y="341384"/>
                    </a:lnTo>
                    <a:lnTo>
                      <a:pt x="1462947" y="343861"/>
                    </a:lnTo>
                    <a:cubicBezTo>
                      <a:pt x="1470472" y="341289"/>
                      <a:pt x="1475806" y="338146"/>
                      <a:pt x="1474758" y="336812"/>
                    </a:cubicBezTo>
                    <a:cubicBezTo>
                      <a:pt x="1473710" y="335479"/>
                      <a:pt x="1466852" y="337669"/>
                      <a:pt x="1465138" y="337955"/>
                    </a:cubicBezTo>
                    <a:cubicBezTo>
                      <a:pt x="1463423" y="338146"/>
                      <a:pt x="1458566" y="337574"/>
                      <a:pt x="1457042" y="336812"/>
                    </a:cubicBezTo>
                    <a:cubicBezTo>
                      <a:pt x="1455518" y="336145"/>
                      <a:pt x="1451422" y="335574"/>
                      <a:pt x="1450565" y="336622"/>
                    </a:cubicBezTo>
                    <a:close/>
                    <a:moveTo>
                      <a:pt x="1131668" y="336145"/>
                    </a:moveTo>
                    <a:cubicBezTo>
                      <a:pt x="1130525" y="335669"/>
                      <a:pt x="1125286" y="336145"/>
                      <a:pt x="1122809" y="338431"/>
                    </a:cubicBezTo>
                    <a:lnTo>
                      <a:pt x="1118047" y="336431"/>
                    </a:lnTo>
                    <a:cubicBezTo>
                      <a:pt x="1115380" y="335288"/>
                      <a:pt x="1111379" y="336145"/>
                      <a:pt x="1108045" y="336241"/>
                    </a:cubicBezTo>
                    <a:lnTo>
                      <a:pt x="1107379" y="336241"/>
                    </a:lnTo>
                    <a:cubicBezTo>
                      <a:pt x="1106331" y="336717"/>
                      <a:pt x="1105664" y="338336"/>
                      <a:pt x="1105855" y="339670"/>
                    </a:cubicBezTo>
                    <a:cubicBezTo>
                      <a:pt x="1105855" y="341003"/>
                      <a:pt x="1121571" y="340717"/>
                      <a:pt x="1123667" y="341384"/>
                    </a:cubicBezTo>
                    <a:cubicBezTo>
                      <a:pt x="1125762" y="342146"/>
                      <a:pt x="1128429" y="341860"/>
                      <a:pt x="1129572" y="340813"/>
                    </a:cubicBezTo>
                    <a:cubicBezTo>
                      <a:pt x="1130715" y="339765"/>
                      <a:pt x="1132810" y="336622"/>
                      <a:pt x="1131668" y="336145"/>
                    </a:cubicBezTo>
                    <a:close/>
                    <a:moveTo>
                      <a:pt x="1149289" y="335860"/>
                    </a:moveTo>
                    <a:lnTo>
                      <a:pt x="1145669" y="336336"/>
                    </a:lnTo>
                    <a:lnTo>
                      <a:pt x="1142526" y="336717"/>
                    </a:lnTo>
                    <a:cubicBezTo>
                      <a:pt x="1139097" y="338146"/>
                      <a:pt x="1142050" y="342718"/>
                      <a:pt x="1144050" y="343956"/>
                    </a:cubicBezTo>
                    <a:cubicBezTo>
                      <a:pt x="1146050" y="345194"/>
                      <a:pt x="1149765" y="345289"/>
                      <a:pt x="1152146" y="344051"/>
                    </a:cubicBezTo>
                    <a:cubicBezTo>
                      <a:pt x="1154623" y="342813"/>
                      <a:pt x="1153766" y="336050"/>
                      <a:pt x="1149289" y="335860"/>
                    </a:cubicBezTo>
                    <a:close/>
                    <a:moveTo>
                      <a:pt x="963837" y="334145"/>
                    </a:moveTo>
                    <a:cubicBezTo>
                      <a:pt x="961360" y="334145"/>
                      <a:pt x="960313" y="335193"/>
                      <a:pt x="961456" y="336526"/>
                    </a:cubicBezTo>
                    <a:cubicBezTo>
                      <a:pt x="962503" y="337860"/>
                      <a:pt x="969742" y="343003"/>
                      <a:pt x="970409" y="344337"/>
                    </a:cubicBezTo>
                    <a:cubicBezTo>
                      <a:pt x="971076" y="345670"/>
                      <a:pt x="968028" y="345766"/>
                      <a:pt x="963646" y="344527"/>
                    </a:cubicBezTo>
                    <a:lnTo>
                      <a:pt x="961646" y="347575"/>
                    </a:lnTo>
                    <a:lnTo>
                      <a:pt x="960217" y="349671"/>
                    </a:lnTo>
                    <a:cubicBezTo>
                      <a:pt x="959075" y="352528"/>
                      <a:pt x="963742" y="353767"/>
                      <a:pt x="970695" y="352433"/>
                    </a:cubicBezTo>
                    <a:lnTo>
                      <a:pt x="972409" y="352528"/>
                    </a:lnTo>
                    <a:lnTo>
                      <a:pt x="973838" y="352624"/>
                    </a:lnTo>
                    <a:cubicBezTo>
                      <a:pt x="975458" y="352243"/>
                      <a:pt x="976315" y="351576"/>
                      <a:pt x="975934" y="351004"/>
                    </a:cubicBezTo>
                    <a:cubicBezTo>
                      <a:pt x="975458" y="350433"/>
                      <a:pt x="977172" y="346718"/>
                      <a:pt x="980792" y="344146"/>
                    </a:cubicBezTo>
                    <a:lnTo>
                      <a:pt x="974600" y="339574"/>
                    </a:lnTo>
                    <a:lnTo>
                      <a:pt x="973648" y="338908"/>
                    </a:lnTo>
                    <a:cubicBezTo>
                      <a:pt x="972791" y="338146"/>
                      <a:pt x="970695" y="335955"/>
                      <a:pt x="968981" y="334145"/>
                    </a:cubicBezTo>
                    <a:lnTo>
                      <a:pt x="966218" y="334145"/>
                    </a:lnTo>
                    <a:close/>
                    <a:moveTo>
                      <a:pt x="1589820" y="334050"/>
                    </a:moveTo>
                    <a:cubicBezTo>
                      <a:pt x="1585915" y="333574"/>
                      <a:pt x="1575151" y="335574"/>
                      <a:pt x="1573532" y="335002"/>
                    </a:cubicBezTo>
                    <a:cubicBezTo>
                      <a:pt x="1572008" y="334526"/>
                      <a:pt x="1573532" y="339193"/>
                      <a:pt x="1574009" y="340432"/>
                    </a:cubicBezTo>
                    <a:cubicBezTo>
                      <a:pt x="1574485" y="341575"/>
                      <a:pt x="1577723" y="343289"/>
                      <a:pt x="1579914" y="341098"/>
                    </a:cubicBezTo>
                    <a:lnTo>
                      <a:pt x="1582200" y="339670"/>
                    </a:lnTo>
                    <a:lnTo>
                      <a:pt x="1584200" y="338336"/>
                    </a:lnTo>
                    <a:cubicBezTo>
                      <a:pt x="1586867" y="337384"/>
                      <a:pt x="1589725" y="337860"/>
                      <a:pt x="1590582" y="339289"/>
                    </a:cubicBezTo>
                    <a:cubicBezTo>
                      <a:pt x="1591630" y="340622"/>
                      <a:pt x="1595726" y="339479"/>
                      <a:pt x="1596107" y="337860"/>
                    </a:cubicBezTo>
                    <a:cubicBezTo>
                      <a:pt x="1596487" y="336145"/>
                      <a:pt x="1593725" y="334431"/>
                      <a:pt x="1589820" y="334050"/>
                    </a:cubicBezTo>
                    <a:close/>
                    <a:moveTo>
                      <a:pt x="950597" y="333097"/>
                    </a:moveTo>
                    <a:lnTo>
                      <a:pt x="950692" y="340592"/>
                    </a:lnTo>
                    <a:lnTo>
                      <a:pt x="945644" y="336526"/>
                    </a:lnTo>
                    <a:cubicBezTo>
                      <a:pt x="944739" y="336002"/>
                      <a:pt x="945001" y="337122"/>
                      <a:pt x="946144" y="339324"/>
                    </a:cubicBezTo>
                    <a:lnTo>
                      <a:pt x="947810" y="342000"/>
                    </a:lnTo>
                    <a:lnTo>
                      <a:pt x="947073" y="342337"/>
                    </a:lnTo>
                    <a:lnTo>
                      <a:pt x="944501" y="342908"/>
                    </a:lnTo>
                    <a:lnTo>
                      <a:pt x="942215" y="343384"/>
                    </a:lnTo>
                    <a:cubicBezTo>
                      <a:pt x="940406" y="346147"/>
                      <a:pt x="937548" y="346147"/>
                      <a:pt x="935834" y="343289"/>
                    </a:cubicBezTo>
                    <a:lnTo>
                      <a:pt x="932976" y="345861"/>
                    </a:lnTo>
                    <a:cubicBezTo>
                      <a:pt x="929928" y="348528"/>
                      <a:pt x="926690" y="349004"/>
                      <a:pt x="922784" y="348718"/>
                    </a:cubicBezTo>
                    <a:cubicBezTo>
                      <a:pt x="920308" y="348528"/>
                      <a:pt x="917926" y="349861"/>
                      <a:pt x="917165" y="351671"/>
                    </a:cubicBezTo>
                    <a:cubicBezTo>
                      <a:pt x="916784" y="352528"/>
                      <a:pt x="915641" y="353100"/>
                      <a:pt x="914974" y="353957"/>
                    </a:cubicBezTo>
                    <a:lnTo>
                      <a:pt x="913640" y="355576"/>
                    </a:lnTo>
                    <a:cubicBezTo>
                      <a:pt x="912402" y="357481"/>
                      <a:pt x="911259" y="362530"/>
                      <a:pt x="911259" y="366816"/>
                    </a:cubicBezTo>
                    <a:lnTo>
                      <a:pt x="913545" y="367483"/>
                    </a:lnTo>
                    <a:lnTo>
                      <a:pt x="915259" y="367959"/>
                    </a:lnTo>
                    <a:cubicBezTo>
                      <a:pt x="917545" y="367292"/>
                      <a:pt x="919927" y="365387"/>
                      <a:pt x="920593" y="363673"/>
                    </a:cubicBezTo>
                    <a:lnTo>
                      <a:pt x="917355" y="363482"/>
                    </a:lnTo>
                    <a:cubicBezTo>
                      <a:pt x="914117" y="363292"/>
                      <a:pt x="914021" y="361196"/>
                      <a:pt x="915545" y="359958"/>
                    </a:cubicBezTo>
                    <a:lnTo>
                      <a:pt x="918117" y="357862"/>
                    </a:lnTo>
                    <a:cubicBezTo>
                      <a:pt x="921546" y="356053"/>
                      <a:pt x="925642" y="354052"/>
                      <a:pt x="927166" y="353386"/>
                    </a:cubicBezTo>
                    <a:cubicBezTo>
                      <a:pt x="928785" y="352719"/>
                      <a:pt x="933928" y="355195"/>
                      <a:pt x="934881" y="356434"/>
                    </a:cubicBezTo>
                    <a:cubicBezTo>
                      <a:pt x="935929" y="357672"/>
                      <a:pt x="932976" y="361672"/>
                      <a:pt x="932024" y="361672"/>
                    </a:cubicBezTo>
                    <a:cubicBezTo>
                      <a:pt x="930976" y="361672"/>
                      <a:pt x="927737" y="363196"/>
                      <a:pt x="927833" y="365101"/>
                    </a:cubicBezTo>
                    <a:cubicBezTo>
                      <a:pt x="927928" y="367006"/>
                      <a:pt x="931261" y="370340"/>
                      <a:pt x="934881" y="368149"/>
                    </a:cubicBezTo>
                    <a:cubicBezTo>
                      <a:pt x="938500" y="365959"/>
                      <a:pt x="940025" y="353386"/>
                      <a:pt x="941549" y="349480"/>
                    </a:cubicBezTo>
                    <a:lnTo>
                      <a:pt x="944216" y="351100"/>
                    </a:lnTo>
                    <a:cubicBezTo>
                      <a:pt x="948121" y="353481"/>
                      <a:pt x="949168" y="351385"/>
                      <a:pt x="950692" y="349861"/>
                    </a:cubicBezTo>
                    <a:lnTo>
                      <a:pt x="951931" y="348623"/>
                    </a:lnTo>
                    <a:lnTo>
                      <a:pt x="947810" y="342000"/>
                    </a:lnTo>
                    <a:lnTo>
                      <a:pt x="950693" y="340681"/>
                    </a:lnTo>
                    <a:lnTo>
                      <a:pt x="950692" y="340592"/>
                    </a:lnTo>
                    <a:lnTo>
                      <a:pt x="952502" y="342051"/>
                    </a:lnTo>
                    <a:cubicBezTo>
                      <a:pt x="953359" y="343003"/>
                      <a:pt x="958122" y="342337"/>
                      <a:pt x="957550" y="338050"/>
                    </a:cubicBezTo>
                    <a:lnTo>
                      <a:pt x="953741" y="335288"/>
                    </a:lnTo>
                    <a:close/>
                    <a:moveTo>
                      <a:pt x="1665377" y="332216"/>
                    </a:moveTo>
                    <a:cubicBezTo>
                      <a:pt x="1664258" y="332978"/>
                      <a:pt x="1663925" y="334383"/>
                      <a:pt x="1664305" y="335383"/>
                    </a:cubicBezTo>
                    <a:cubicBezTo>
                      <a:pt x="1665068" y="337384"/>
                      <a:pt x="1668020" y="337288"/>
                      <a:pt x="1670878" y="335288"/>
                    </a:cubicBezTo>
                    <a:lnTo>
                      <a:pt x="1673450" y="337955"/>
                    </a:lnTo>
                    <a:cubicBezTo>
                      <a:pt x="1673545" y="338050"/>
                      <a:pt x="1674973" y="337669"/>
                      <a:pt x="1675164" y="337288"/>
                    </a:cubicBezTo>
                    <a:cubicBezTo>
                      <a:pt x="1675450" y="336717"/>
                      <a:pt x="1675545" y="335574"/>
                      <a:pt x="1675164" y="335288"/>
                    </a:cubicBezTo>
                    <a:lnTo>
                      <a:pt x="1671164" y="332907"/>
                    </a:lnTo>
                    <a:cubicBezTo>
                      <a:pt x="1668402" y="331335"/>
                      <a:pt x="1666497" y="331454"/>
                      <a:pt x="1665377" y="332216"/>
                    </a:cubicBezTo>
                    <a:close/>
                    <a:moveTo>
                      <a:pt x="1379603" y="331859"/>
                    </a:moveTo>
                    <a:lnTo>
                      <a:pt x="1379032" y="332050"/>
                    </a:lnTo>
                    <a:cubicBezTo>
                      <a:pt x="1373888" y="333383"/>
                      <a:pt x="1373698" y="334812"/>
                      <a:pt x="1377603" y="338336"/>
                    </a:cubicBezTo>
                    <a:lnTo>
                      <a:pt x="1378556" y="339193"/>
                    </a:lnTo>
                    <a:cubicBezTo>
                      <a:pt x="1379032" y="340622"/>
                      <a:pt x="1380937" y="343575"/>
                      <a:pt x="1382746" y="345766"/>
                    </a:cubicBezTo>
                    <a:lnTo>
                      <a:pt x="1385509" y="344146"/>
                    </a:lnTo>
                    <a:cubicBezTo>
                      <a:pt x="1388557" y="342337"/>
                      <a:pt x="1385890" y="340622"/>
                      <a:pt x="1384080" y="339289"/>
                    </a:cubicBezTo>
                    <a:lnTo>
                      <a:pt x="1382175" y="338050"/>
                    </a:lnTo>
                    <a:cubicBezTo>
                      <a:pt x="1380175" y="336717"/>
                      <a:pt x="1378936" y="335193"/>
                      <a:pt x="1379508" y="334621"/>
                    </a:cubicBezTo>
                    <a:cubicBezTo>
                      <a:pt x="1379984" y="334050"/>
                      <a:pt x="1380365" y="332431"/>
                      <a:pt x="1379603" y="331859"/>
                    </a:cubicBezTo>
                    <a:close/>
                    <a:moveTo>
                      <a:pt x="603601" y="330145"/>
                    </a:moveTo>
                    <a:cubicBezTo>
                      <a:pt x="600934" y="329478"/>
                      <a:pt x="599887" y="330811"/>
                      <a:pt x="600173" y="333002"/>
                    </a:cubicBezTo>
                    <a:lnTo>
                      <a:pt x="600363" y="333193"/>
                    </a:lnTo>
                    <a:cubicBezTo>
                      <a:pt x="599506" y="333859"/>
                      <a:pt x="598077" y="333478"/>
                      <a:pt x="597029" y="332240"/>
                    </a:cubicBezTo>
                    <a:cubicBezTo>
                      <a:pt x="596077" y="331002"/>
                      <a:pt x="591791" y="329954"/>
                      <a:pt x="589504" y="332431"/>
                    </a:cubicBezTo>
                    <a:lnTo>
                      <a:pt x="591505" y="336145"/>
                    </a:lnTo>
                    <a:cubicBezTo>
                      <a:pt x="592552" y="338050"/>
                      <a:pt x="589219" y="339193"/>
                      <a:pt x="592076" y="341670"/>
                    </a:cubicBezTo>
                    <a:lnTo>
                      <a:pt x="595315" y="344432"/>
                    </a:lnTo>
                    <a:cubicBezTo>
                      <a:pt x="590457" y="345861"/>
                      <a:pt x="588457" y="347099"/>
                      <a:pt x="590743" y="347194"/>
                    </a:cubicBezTo>
                    <a:cubicBezTo>
                      <a:pt x="593029" y="347290"/>
                      <a:pt x="597791" y="348433"/>
                      <a:pt x="597791" y="345861"/>
                    </a:cubicBezTo>
                    <a:cubicBezTo>
                      <a:pt x="597791" y="343289"/>
                      <a:pt x="598077" y="336431"/>
                      <a:pt x="598363" y="336431"/>
                    </a:cubicBezTo>
                    <a:cubicBezTo>
                      <a:pt x="598649" y="336431"/>
                      <a:pt x="599696" y="337288"/>
                      <a:pt x="599982" y="338431"/>
                    </a:cubicBezTo>
                    <a:cubicBezTo>
                      <a:pt x="600268" y="339574"/>
                      <a:pt x="602268" y="342527"/>
                      <a:pt x="603792" y="342337"/>
                    </a:cubicBezTo>
                    <a:lnTo>
                      <a:pt x="604840" y="342051"/>
                    </a:lnTo>
                    <a:lnTo>
                      <a:pt x="606364" y="341575"/>
                    </a:lnTo>
                    <a:cubicBezTo>
                      <a:pt x="608554" y="340717"/>
                      <a:pt x="606745" y="338717"/>
                      <a:pt x="602363" y="337003"/>
                    </a:cubicBezTo>
                    <a:lnTo>
                      <a:pt x="603411" y="334812"/>
                    </a:lnTo>
                    <a:cubicBezTo>
                      <a:pt x="603697" y="334240"/>
                      <a:pt x="605125" y="333764"/>
                      <a:pt x="605030" y="333383"/>
                    </a:cubicBezTo>
                    <a:cubicBezTo>
                      <a:pt x="604840" y="332240"/>
                      <a:pt x="604459" y="330335"/>
                      <a:pt x="603601" y="330145"/>
                    </a:cubicBezTo>
                    <a:close/>
                    <a:moveTo>
                      <a:pt x="154022" y="330145"/>
                    </a:moveTo>
                    <a:cubicBezTo>
                      <a:pt x="155260" y="330335"/>
                      <a:pt x="159261" y="330049"/>
                      <a:pt x="161928" y="330335"/>
                    </a:cubicBezTo>
                    <a:cubicBezTo>
                      <a:pt x="164595" y="330621"/>
                      <a:pt x="175167" y="332145"/>
                      <a:pt x="179549" y="334621"/>
                    </a:cubicBezTo>
                    <a:lnTo>
                      <a:pt x="183359" y="333764"/>
                    </a:lnTo>
                    <a:lnTo>
                      <a:pt x="189169" y="332526"/>
                    </a:lnTo>
                    <a:cubicBezTo>
                      <a:pt x="192598" y="335574"/>
                      <a:pt x="193360" y="338431"/>
                      <a:pt x="190789" y="338812"/>
                    </a:cubicBezTo>
                    <a:cubicBezTo>
                      <a:pt x="188217" y="339193"/>
                      <a:pt x="182978" y="338336"/>
                      <a:pt x="181454" y="338908"/>
                    </a:cubicBezTo>
                    <a:cubicBezTo>
                      <a:pt x="180025" y="339384"/>
                      <a:pt x="175549" y="341479"/>
                      <a:pt x="175358" y="342622"/>
                    </a:cubicBezTo>
                    <a:cubicBezTo>
                      <a:pt x="175167" y="343765"/>
                      <a:pt x="174691" y="344908"/>
                      <a:pt x="174215" y="345289"/>
                    </a:cubicBezTo>
                    <a:cubicBezTo>
                      <a:pt x="173739" y="345670"/>
                      <a:pt x="170405" y="345480"/>
                      <a:pt x="167833" y="343956"/>
                    </a:cubicBezTo>
                    <a:cubicBezTo>
                      <a:pt x="165262" y="342432"/>
                      <a:pt x="156784" y="341670"/>
                      <a:pt x="158118" y="340622"/>
                    </a:cubicBezTo>
                    <a:cubicBezTo>
                      <a:pt x="159356" y="339479"/>
                      <a:pt x="160785" y="336241"/>
                      <a:pt x="159165" y="335193"/>
                    </a:cubicBezTo>
                    <a:cubicBezTo>
                      <a:pt x="157546" y="334145"/>
                      <a:pt x="152593" y="337669"/>
                      <a:pt x="151927" y="337098"/>
                    </a:cubicBezTo>
                    <a:lnTo>
                      <a:pt x="151927" y="336526"/>
                    </a:lnTo>
                    <a:lnTo>
                      <a:pt x="151736" y="334526"/>
                    </a:lnTo>
                    <a:cubicBezTo>
                      <a:pt x="151831" y="331954"/>
                      <a:pt x="152784" y="329954"/>
                      <a:pt x="154022" y="330145"/>
                    </a:cubicBezTo>
                    <a:close/>
                    <a:moveTo>
                      <a:pt x="345474" y="329954"/>
                    </a:moveTo>
                    <a:lnTo>
                      <a:pt x="342712" y="330716"/>
                    </a:lnTo>
                    <a:cubicBezTo>
                      <a:pt x="339854" y="332050"/>
                      <a:pt x="339283" y="333193"/>
                      <a:pt x="341569" y="333288"/>
                    </a:cubicBezTo>
                    <a:cubicBezTo>
                      <a:pt x="343759" y="333478"/>
                      <a:pt x="340521" y="337765"/>
                      <a:pt x="340807" y="338336"/>
                    </a:cubicBezTo>
                    <a:cubicBezTo>
                      <a:pt x="341092" y="338908"/>
                      <a:pt x="343188" y="339860"/>
                      <a:pt x="344521" y="339098"/>
                    </a:cubicBezTo>
                    <a:lnTo>
                      <a:pt x="345093" y="338146"/>
                    </a:lnTo>
                    <a:cubicBezTo>
                      <a:pt x="345855" y="336812"/>
                      <a:pt x="343950" y="334336"/>
                      <a:pt x="347379" y="334145"/>
                    </a:cubicBezTo>
                    <a:cubicBezTo>
                      <a:pt x="350427" y="333955"/>
                      <a:pt x="351094" y="332526"/>
                      <a:pt x="349951" y="330811"/>
                    </a:cubicBezTo>
                    <a:cubicBezTo>
                      <a:pt x="349379" y="330049"/>
                      <a:pt x="346808" y="329668"/>
                      <a:pt x="345474" y="329954"/>
                    </a:cubicBezTo>
                    <a:close/>
                    <a:moveTo>
                      <a:pt x="1203200" y="329668"/>
                    </a:moveTo>
                    <a:cubicBezTo>
                      <a:pt x="1200724" y="330811"/>
                      <a:pt x="1196628" y="333764"/>
                      <a:pt x="1194056" y="336431"/>
                    </a:cubicBezTo>
                    <a:lnTo>
                      <a:pt x="1190723" y="335955"/>
                    </a:lnTo>
                    <a:lnTo>
                      <a:pt x="1183102" y="335002"/>
                    </a:lnTo>
                    <a:cubicBezTo>
                      <a:pt x="1177578" y="338812"/>
                      <a:pt x="1173768" y="343575"/>
                      <a:pt x="1174720" y="345480"/>
                    </a:cubicBezTo>
                    <a:lnTo>
                      <a:pt x="1177768" y="343480"/>
                    </a:lnTo>
                    <a:cubicBezTo>
                      <a:pt x="1179293" y="342432"/>
                      <a:pt x="1181198" y="341860"/>
                      <a:pt x="1183007" y="341194"/>
                    </a:cubicBezTo>
                    <a:lnTo>
                      <a:pt x="1184626" y="340622"/>
                    </a:lnTo>
                    <a:cubicBezTo>
                      <a:pt x="1186151" y="342337"/>
                      <a:pt x="1186912" y="346432"/>
                      <a:pt x="1186532" y="349766"/>
                    </a:cubicBezTo>
                    <a:lnTo>
                      <a:pt x="1187770" y="352814"/>
                    </a:lnTo>
                    <a:cubicBezTo>
                      <a:pt x="1188246" y="353957"/>
                      <a:pt x="1186341" y="356910"/>
                      <a:pt x="1186151" y="356910"/>
                    </a:cubicBezTo>
                    <a:cubicBezTo>
                      <a:pt x="1179102" y="355576"/>
                      <a:pt x="1181388" y="360910"/>
                      <a:pt x="1179197" y="363006"/>
                    </a:cubicBezTo>
                    <a:lnTo>
                      <a:pt x="1177578" y="364530"/>
                    </a:lnTo>
                    <a:cubicBezTo>
                      <a:pt x="1178816" y="365482"/>
                      <a:pt x="1187293" y="368149"/>
                      <a:pt x="1190246" y="368721"/>
                    </a:cubicBezTo>
                    <a:cubicBezTo>
                      <a:pt x="1193294" y="369197"/>
                      <a:pt x="1195580" y="369007"/>
                      <a:pt x="1195390" y="368340"/>
                    </a:cubicBezTo>
                    <a:lnTo>
                      <a:pt x="1195199" y="368245"/>
                    </a:lnTo>
                    <a:lnTo>
                      <a:pt x="1191770" y="366816"/>
                    </a:lnTo>
                    <a:cubicBezTo>
                      <a:pt x="1187770" y="366054"/>
                      <a:pt x="1183865" y="365006"/>
                      <a:pt x="1183102" y="364625"/>
                    </a:cubicBezTo>
                    <a:lnTo>
                      <a:pt x="1182912" y="364149"/>
                    </a:lnTo>
                    <a:lnTo>
                      <a:pt x="1182721" y="363577"/>
                    </a:lnTo>
                    <a:cubicBezTo>
                      <a:pt x="1183007" y="362815"/>
                      <a:pt x="1185293" y="361482"/>
                      <a:pt x="1187960" y="360625"/>
                    </a:cubicBezTo>
                    <a:cubicBezTo>
                      <a:pt x="1190532" y="359767"/>
                      <a:pt x="1192532" y="353671"/>
                      <a:pt x="1194151" y="353767"/>
                    </a:cubicBezTo>
                    <a:lnTo>
                      <a:pt x="1195580" y="353862"/>
                    </a:lnTo>
                    <a:lnTo>
                      <a:pt x="1196533" y="353957"/>
                    </a:lnTo>
                    <a:cubicBezTo>
                      <a:pt x="1197485" y="354052"/>
                      <a:pt x="1198152" y="353195"/>
                      <a:pt x="1197961" y="352052"/>
                    </a:cubicBezTo>
                    <a:lnTo>
                      <a:pt x="1197390" y="351290"/>
                    </a:lnTo>
                    <a:cubicBezTo>
                      <a:pt x="1197104" y="350909"/>
                      <a:pt x="1195866" y="351004"/>
                      <a:pt x="1195104" y="350909"/>
                    </a:cubicBezTo>
                    <a:cubicBezTo>
                      <a:pt x="1193199" y="350719"/>
                      <a:pt x="1190532" y="351481"/>
                      <a:pt x="1190627" y="348718"/>
                    </a:cubicBezTo>
                    <a:cubicBezTo>
                      <a:pt x="1190723" y="346718"/>
                      <a:pt x="1190723" y="345670"/>
                      <a:pt x="1193866" y="344242"/>
                    </a:cubicBezTo>
                    <a:lnTo>
                      <a:pt x="1197866" y="342432"/>
                    </a:lnTo>
                    <a:cubicBezTo>
                      <a:pt x="1201962" y="338622"/>
                      <a:pt x="1205486" y="336431"/>
                      <a:pt x="1205772" y="337765"/>
                    </a:cubicBezTo>
                    <a:cubicBezTo>
                      <a:pt x="1206058" y="339003"/>
                      <a:pt x="1207868" y="341670"/>
                      <a:pt x="1209296" y="340813"/>
                    </a:cubicBezTo>
                    <a:lnTo>
                      <a:pt x="1210630" y="340432"/>
                    </a:lnTo>
                    <a:cubicBezTo>
                      <a:pt x="1212535" y="339860"/>
                      <a:pt x="1214535" y="339574"/>
                      <a:pt x="1216440" y="339289"/>
                    </a:cubicBezTo>
                    <a:lnTo>
                      <a:pt x="1217202" y="339193"/>
                    </a:lnTo>
                    <a:cubicBezTo>
                      <a:pt x="1218059" y="339384"/>
                      <a:pt x="1219869" y="341098"/>
                      <a:pt x="1221107" y="343003"/>
                    </a:cubicBezTo>
                    <a:lnTo>
                      <a:pt x="1224536" y="341194"/>
                    </a:lnTo>
                    <a:lnTo>
                      <a:pt x="1226156" y="340336"/>
                    </a:lnTo>
                    <a:cubicBezTo>
                      <a:pt x="1228918" y="340813"/>
                      <a:pt x="1232347" y="341289"/>
                      <a:pt x="1233871" y="341575"/>
                    </a:cubicBezTo>
                    <a:cubicBezTo>
                      <a:pt x="1235395" y="341765"/>
                      <a:pt x="1239681" y="339384"/>
                      <a:pt x="1241110" y="338527"/>
                    </a:cubicBezTo>
                    <a:lnTo>
                      <a:pt x="1243205" y="339955"/>
                    </a:lnTo>
                    <a:lnTo>
                      <a:pt x="1244443" y="340813"/>
                    </a:lnTo>
                    <a:cubicBezTo>
                      <a:pt x="1247110" y="340622"/>
                      <a:pt x="1249301" y="339193"/>
                      <a:pt x="1249301" y="337574"/>
                    </a:cubicBezTo>
                    <a:cubicBezTo>
                      <a:pt x="1249301" y="335955"/>
                      <a:pt x="1247015" y="331383"/>
                      <a:pt x="1244253" y="331192"/>
                    </a:cubicBezTo>
                    <a:cubicBezTo>
                      <a:pt x="1241491" y="331097"/>
                      <a:pt x="1234728" y="333193"/>
                      <a:pt x="1235204" y="333669"/>
                    </a:cubicBezTo>
                    <a:cubicBezTo>
                      <a:pt x="1235681" y="334145"/>
                      <a:pt x="1231013" y="336050"/>
                      <a:pt x="1223012" y="335860"/>
                    </a:cubicBezTo>
                    <a:lnTo>
                      <a:pt x="1216250" y="336241"/>
                    </a:lnTo>
                    <a:cubicBezTo>
                      <a:pt x="1211582" y="336431"/>
                      <a:pt x="1207772" y="335669"/>
                      <a:pt x="1205296" y="332431"/>
                    </a:cubicBezTo>
                    <a:close/>
                    <a:moveTo>
                      <a:pt x="1964248" y="328811"/>
                    </a:moveTo>
                    <a:cubicBezTo>
                      <a:pt x="1965201" y="328621"/>
                      <a:pt x="1968249" y="329383"/>
                      <a:pt x="1970915" y="330431"/>
                    </a:cubicBezTo>
                    <a:lnTo>
                      <a:pt x="1974249" y="330240"/>
                    </a:lnTo>
                    <a:lnTo>
                      <a:pt x="1977488" y="329954"/>
                    </a:lnTo>
                    <a:cubicBezTo>
                      <a:pt x="1982822" y="331669"/>
                      <a:pt x="1984631" y="334431"/>
                      <a:pt x="1981583" y="336146"/>
                    </a:cubicBezTo>
                    <a:lnTo>
                      <a:pt x="1979488" y="337193"/>
                    </a:lnTo>
                    <a:lnTo>
                      <a:pt x="1978535" y="337670"/>
                    </a:lnTo>
                    <a:cubicBezTo>
                      <a:pt x="1977392" y="338051"/>
                      <a:pt x="1971677" y="339384"/>
                      <a:pt x="1965963" y="340813"/>
                    </a:cubicBezTo>
                    <a:lnTo>
                      <a:pt x="1960438" y="340527"/>
                    </a:lnTo>
                    <a:cubicBezTo>
                      <a:pt x="1958914" y="340432"/>
                      <a:pt x="1958628" y="343385"/>
                      <a:pt x="1955676" y="341384"/>
                    </a:cubicBezTo>
                    <a:cubicBezTo>
                      <a:pt x="1953199" y="339670"/>
                      <a:pt x="1953199" y="337955"/>
                      <a:pt x="1953866" y="336431"/>
                    </a:cubicBezTo>
                    <a:cubicBezTo>
                      <a:pt x="1954628" y="334812"/>
                      <a:pt x="1956532" y="332907"/>
                      <a:pt x="1958438" y="332336"/>
                    </a:cubicBezTo>
                    <a:cubicBezTo>
                      <a:pt x="1960914" y="331574"/>
                      <a:pt x="1964724" y="333002"/>
                      <a:pt x="1964248" y="328907"/>
                    </a:cubicBezTo>
                    <a:close/>
                    <a:moveTo>
                      <a:pt x="1867570" y="328621"/>
                    </a:moveTo>
                    <a:cubicBezTo>
                      <a:pt x="1870332" y="328526"/>
                      <a:pt x="1875666" y="327097"/>
                      <a:pt x="1874999" y="328716"/>
                    </a:cubicBezTo>
                    <a:lnTo>
                      <a:pt x="1874523" y="330240"/>
                    </a:lnTo>
                    <a:lnTo>
                      <a:pt x="1874142" y="331478"/>
                    </a:lnTo>
                    <a:cubicBezTo>
                      <a:pt x="1873856" y="332907"/>
                      <a:pt x="1873570" y="334336"/>
                      <a:pt x="1873380" y="334622"/>
                    </a:cubicBezTo>
                    <a:cubicBezTo>
                      <a:pt x="1873189" y="334907"/>
                      <a:pt x="1871951" y="335479"/>
                      <a:pt x="1870808" y="335193"/>
                    </a:cubicBezTo>
                    <a:cubicBezTo>
                      <a:pt x="1869760" y="334907"/>
                      <a:pt x="1866427" y="335003"/>
                      <a:pt x="1866236" y="334717"/>
                    </a:cubicBezTo>
                    <a:cubicBezTo>
                      <a:pt x="1866045" y="334431"/>
                      <a:pt x="1865474" y="333383"/>
                      <a:pt x="1864902" y="332526"/>
                    </a:cubicBezTo>
                    <a:cubicBezTo>
                      <a:pt x="1864331" y="331669"/>
                      <a:pt x="1864807" y="328716"/>
                      <a:pt x="1867570" y="328621"/>
                    </a:cubicBezTo>
                    <a:close/>
                    <a:moveTo>
                      <a:pt x="260607" y="328240"/>
                    </a:moveTo>
                    <a:cubicBezTo>
                      <a:pt x="263178" y="329478"/>
                      <a:pt x="268417" y="335193"/>
                      <a:pt x="266322" y="337955"/>
                    </a:cubicBezTo>
                    <a:lnTo>
                      <a:pt x="261750" y="334526"/>
                    </a:lnTo>
                    <a:lnTo>
                      <a:pt x="259654" y="333002"/>
                    </a:lnTo>
                    <a:cubicBezTo>
                      <a:pt x="255844" y="332145"/>
                      <a:pt x="252987" y="333383"/>
                      <a:pt x="253272" y="335669"/>
                    </a:cubicBezTo>
                    <a:cubicBezTo>
                      <a:pt x="253653" y="338051"/>
                      <a:pt x="243652" y="338622"/>
                      <a:pt x="242795" y="336145"/>
                    </a:cubicBezTo>
                    <a:cubicBezTo>
                      <a:pt x="241938" y="333669"/>
                      <a:pt x="243557" y="331097"/>
                      <a:pt x="246510" y="330335"/>
                    </a:cubicBezTo>
                    <a:cubicBezTo>
                      <a:pt x="249462" y="329573"/>
                      <a:pt x="258035" y="327002"/>
                      <a:pt x="260607" y="328240"/>
                    </a:cubicBezTo>
                    <a:close/>
                    <a:moveTo>
                      <a:pt x="1611823" y="328144"/>
                    </a:moveTo>
                    <a:lnTo>
                      <a:pt x="1611061" y="328621"/>
                    </a:lnTo>
                    <a:cubicBezTo>
                      <a:pt x="1610966" y="329764"/>
                      <a:pt x="1611251" y="331859"/>
                      <a:pt x="1611727" y="333288"/>
                    </a:cubicBezTo>
                    <a:cubicBezTo>
                      <a:pt x="1612204" y="334717"/>
                      <a:pt x="1609632" y="338336"/>
                      <a:pt x="1609442" y="338717"/>
                    </a:cubicBezTo>
                    <a:cubicBezTo>
                      <a:pt x="1609251" y="339098"/>
                      <a:pt x="1609918" y="338431"/>
                      <a:pt x="1611251" y="336431"/>
                    </a:cubicBezTo>
                    <a:cubicBezTo>
                      <a:pt x="1612490" y="334621"/>
                      <a:pt x="1620871" y="339574"/>
                      <a:pt x="1620871" y="342051"/>
                    </a:cubicBezTo>
                    <a:cubicBezTo>
                      <a:pt x="1620871" y="344527"/>
                      <a:pt x="1623062" y="345004"/>
                      <a:pt x="1625634" y="343003"/>
                    </a:cubicBezTo>
                    <a:cubicBezTo>
                      <a:pt x="1628301" y="341003"/>
                      <a:pt x="1635159" y="334431"/>
                      <a:pt x="1636969" y="332240"/>
                    </a:cubicBezTo>
                    <a:lnTo>
                      <a:pt x="1633730" y="330716"/>
                    </a:lnTo>
                    <a:cubicBezTo>
                      <a:pt x="1630968" y="329383"/>
                      <a:pt x="1628587" y="329383"/>
                      <a:pt x="1625825" y="331192"/>
                    </a:cubicBezTo>
                    <a:lnTo>
                      <a:pt x="1624301" y="332145"/>
                    </a:lnTo>
                    <a:cubicBezTo>
                      <a:pt x="1621634" y="332050"/>
                      <a:pt x="1618490" y="331954"/>
                      <a:pt x="1617347" y="332050"/>
                    </a:cubicBezTo>
                    <a:lnTo>
                      <a:pt x="1617061" y="331669"/>
                    </a:lnTo>
                    <a:cubicBezTo>
                      <a:pt x="1616204" y="330621"/>
                      <a:pt x="1616109" y="329192"/>
                      <a:pt x="1615061" y="328240"/>
                    </a:cubicBezTo>
                    <a:cubicBezTo>
                      <a:pt x="1614585" y="327763"/>
                      <a:pt x="1612490" y="327763"/>
                      <a:pt x="1611823" y="328144"/>
                    </a:cubicBezTo>
                    <a:close/>
                    <a:moveTo>
                      <a:pt x="1047848" y="328144"/>
                    </a:moveTo>
                    <a:cubicBezTo>
                      <a:pt x="1046609" y="329573"/>
                      <a:pt x="1047657" y="337193"/>
                      <a:pt x="1046228" y="338336"/>
                    </a:cubicBezTo>
                    <a:cubicBezTo>
                      <a:pt x="1044800" y="339479"/>
                      <a:pt x="1040513" y="341956"/>
                      <a:pt x="1039751" y="341194"/>
                    </a:cubicBezTo>
                    <a:cubicBezTo>
                      <a:pt x="1038989" y="340432"/>
                      <a:pt x="1036322" y="339384"/>
                      <a:pt x="1035370" y="340432"/>
                    </a:cubicBezTo>
                    <a:lnTo>
                      <a:pt x="1034608" y="340336"/>
                    </a:lnTo>
                    <a:cubicBezTo>
                      <a:pt x="1030321" y="339860"/>
                      <a:pt x="1028035" y="341194"/>
                      <a:pt x="1026797" y="344623"/>
                    </a:cubicBezTo>
                    <a:lnTo>
                      <a:pt x="1026511" y="345575"/>
                    </a:lnTo>
                    <a:lnTo>
                      <a:pt x="1020403" y="345629"/>
                    </a:lnTo>
                    <a:lnTo>
                      <a:pt x="1023749" y="341956"/>
                    </a:lnTo>
                    <a:cubicBezTo>
                      <a:pt x="1024035" y="341003"/>
                      <a:pt x="1023273" y="339765"/>
                      <a:pt x="1021368" y="341384"/>
                    </a:cubicBezTo>
                    <a:cubicBezTo>
                      <a:pt x="1019368" y="343003"/>
                      <a:pt x="1011462" y="344242"/>
                      <a:pt x="1010033" y="343670"/>
                    </a:cubicBezTo>
                    <a:cubicBezTo>
                      <a:pt x="1008604" y="343099"/>
                      <a:pt x="1005271" y="339098"/>
                      <a:pt x="1006414" y="336336"/>
                    </a:cubicBezTo>
                    <a:lnTo>
                      <a:pt x="1006604" y="333764"/>
                    </a:lnTo>
                    <a:lnTo>
                      <a:pt x="1006700" y="332621"/>
                    </a:lnTo>
                    <a:cubicBezTo>
                      <a:pt x="1005175" y="331288"/>
                      <a:pt x="1000794" y="330811"/>
                      <a:pt x="996984" y="331764"/>
                    </a:cubicBezTo>
                    <a:lnTo>
                      <a:pt x="993460" y="332240"/>
                    </a:lnTo>
                    <a:cubicBezTo>
                      <a:pt x="992888" y="332335"/>
                      <a:pt x="992126" y="333955"/>
                      <a:pt x="992317" y="334812"/>
                    </a:cubicBezTo>
                    <a:cubicBezTo>
                      <a:pt x="992507" y="335479"/>
                      <a:pt x="994126" y="336336"/>
                      <a:pt x="994889" y="336241"/>
                    </a:cubicBezTo>
                    <a:lnTo>
                      <a:pt x="996317" y="336050"/>
                    </a:lnTo>
                    <a:cubicBezTo>
                      <a:pt x="997746" y="335193"/>
                      <a:pt x="999460" y="335574"/>
                      <a:pt x="1000223" y="336812"/>
                    </a:cubicBezTo>
                    <a:cubicBezTo>
                      <a:pt x="1000984" y="338050"/>
                      <a:pt x="1000508" y="341194"/>
                      <a:pt x="996984" y="340146"/>
                    </a:cubicBezTo>
                    <a:lnTo>
                      <a:pt x="995079" y="340813"/>
                    </a:lnTo>
                    <a:lnTo>
                      <a:pt x="990507" y="342432"/>
                    </a:lnTo>
                    <a:cubicBezTo>
                      <a:pt x="988507" y="339860"/>
                      <a:pt x="986030" y="337288"/>
                      <a:pt x="984983" y="336526"/>
                    </a:cubicBezTo>
                    <a:lnTo>
                      <a:pt x="984030" y="336622"/>
                    </a:lnTo>
                    <a:lnTo>
                      <a:pt x="983173" y="336717"/>
                    </a:lnTo>
                    <a:cubicBezTo>
                      <a:pt x="982411" y="337669"/>
                      <a:pt x="981458" y="340908"/>
                      <a:pt x="980982" y="343765"/>
                    </a:cubicBezTo>
                    <a:lnTo>
                      <a:pt x="984220" y="346051"/>
                    </a:lnTo>
                    <a:lnTo>
                      <a:pt x="986983" y="347956"/>
                    </a:lnTo>
                    <a:cubicBezTo>
                      <a:pt x="989174" y="350719"/>
                      <a:pt x="991650" y="350623"/>
                      <a:pt x="992412" y="347861"/>
                    </a:cubicBezTo>
                    <a:lnTo>
                      <a:pt x="997270" y="349004"/>
                    </a:lnTo>
                    <a:lnTo>
                      <a:pt x="1000699" y="349766"/>
                    </a:lnTo>
                    <a:cubicBezTo>
                      <a:pt x="1012986" y="348242"/>
                      <a:pt x="1022987" y="348337"/>
                      <a:pt x="1022987" y="350052"/>
                    </a:cubicBezTo>
                    <a:lnTo>
                      <a:pt x="1023940" y="350623"/>
                    </a:lnTo>
                    <a:cubicBezTo>
                      <a:pt x="1025654" y="351576"/>
                      <a:pt x="1027654" y="351671"/>
                      <a:pt x="1028321" y="349099"/>
                    </a:cubicBezTo>
                    <a:cubicBezTo>
                      <a:pt x="1028512" y="348242"/>
                      <a:pt x="1030417" y="347004"/>
                      <a:pt x="1031369" y="347099"/>
                    </a:cubicBezTo>
                    <a:cubicBezTo>
                      <a:pt x="1034036" y="347290"/>
                      <a:pt x="1036608" y="348242"/>
                      <a:pt x="1039370" y="348623"/>
                    </a:cubicBezTo>
                    <a:lnTo>
                      <a:pt x="1040704" y="348814"/>
                    </a:lnTo>
                    <a:cubicBezTo>
                      <a:pt x="1042323" y="348433"/>
                      <a:pt x="1043180" y="347004"/>
                      <a:pt x="1042514" y="345766"/>
                    </a:cubicBezTo>
                    <a:lnTo>
                      <a:pt x="1041942" y="344623"/>
                    </a:lnTo>
                    <a:lnTo>
                      <a:pt x="1041751" y="343670"/>
                    </a:lnTo>
                    <a:cubicBezTo>
                      <a:pt x="1041466" y="343003"/>
                      <a:pt x="1042609" y="342527"/>
                      <a:pt x="1044418" y="342527"/>
                    </a:cubicBezTo>
                    <a:cubicBezTo>
                      <a:pt x="1046228" y="342527"/>
                      <a:pt x="1050895" y="343099"/>
                      <a:pt x="1051276" y="343765"/>
                    </a:cubicBezTo>
                    <a:lnTo>
                      <a:pt x="1051372" y="344051"/>
                    </a:lnTo>
                    <a:cubicBezTo>
                      <a:pt x="1052039" y="345670"/>
                      <a:pt x="1049657" y="348528"/>
                      <a:pt x="1053943" y="348718"/>
                    </a:cubicBezTo>
                    <a:lnTo>
                      <a:pt x="1057373" y="348909"/>
                    </a:lnTo>
                    <a:cubicBezTo>
                      <a:pt x="1056896" y="346813"/>
                      <a:pt x="1058516" y="343861"/>
                      <a:pt x="1060897" y="342337"/>
                    </a:cubicBezTo>
                    <a:lnTo>
                      <a:pt x="1062897" y="342718"/>
                    </a:lnTo>
                    <a:lnTo>
                      <a:pt x="1065183" y="343099"/>
                    </a:lnTo>
                    <a:cubicBezTo>
                      <a:pt x="1067469" y="343003"/>
                      <a:pt x="1067183" y="342146"/>
                      <a:pt x="1064707" y="341194"/>
                    </a:cubicBezTo>
                    <a:lnTo>
                      <a:pt x="1063373" y="338908"/>
                    </a:lnTo>
                    <a:cubicBezTo>
                      <a:pt x="1062992" y="338146"/>
                      <a:pt x="1059563" y="338336"/>
                      <a:pt x="1057658" y="338527"/>
                    </a:cubicBezTo>
                    <a:lnTo>
                      <a:pt x="1053562" y="338908"/>
                    </a:lnTo>
                    <a:cubicBezTo>
                      <a:pt x="1050895" y="337384"/>
                      <a:pt x="1049752" y="335193"/>
                      <a:pt x="1050895" y="334050"/>
                    </a:cubicBezTo>
                    <a:cubicBezTo>
                      <a:pt x="1052039" y="332907"/>
                      <a:pt x="1054039" y="329859"/>
                      <a:pt x="1053277" y="329002"/>
                    </a:cubicBezTo>
                    <a:cubicBezTo>
                      <a:pt x="1052515" y="328144"/>
                      <a:pt x="1049181" y="326716"/>
                      <a:pt x="1047848" y="328144"/>
                    </a:cubicBezTo>
                    <a:close/>
                    <a:moveTo>
                      <a:pt x="2109313" y="327478"/>
                    </a:moveTo>
                    <a:lnTo>
                      <a:pt x="2110933" y="327764"/>
                    </a:lnTo>
                    <a:lnTo>
                      <a:pt x="2112552" y="328049"/>
                    </a:lnTo>
                    <a:cubicBezTo>
                      <a:pt x="2114266" y="327954"/>
                      <a:pt x="2114171" y="330812"/>
                      <a:pt x="2112362" y="334526"/>
                    </a:cubicBezTo>
                    <a:lnTo>
                      <a:pt x="2110552" y="337384"/>
                    </a:lnTo>
                    <a:cubicBezTo>
                      <a:pt x="2110170" y="337955"/>
                      <a:pt x="2108361" y="338432"/>
                      <a:pt x="2107408" y="338241"/>
                    </a:cubicBezTo>
                    <a:lnTo>
                      <a:pt x="2106646" y="338051"/>
                    </a:lnTo>
                    <a:cubicBezTo>
                      <a:pt x="2106170" y="337003"/>
                      <a:pt x="2105979" y="334622"/>
                      <a:pt x="2106170" y="332907"/>
                    </a:cubicBezTo>
                    <a:cubicBezTo>
                      <a:pt x="2106361" y="331193"/>
                      <a:pt x="2106932" y="326525"/>
                      <a:pt x="2109313" y="327478"/>
                    </a:cubicBezTo>
                    <a:close/>
                    <a:moveTo>
                      <a:pt x="1646780" y="327382"/>
                    </a:moveTo>
                    <a:lnTo>
                      <a:pt x="1646113" y="327859"/>
                    </a:lnTo>
                    <a:cubicBezTo>
                      <a:pt x="1645160" y="328525"/>
                      <a:pt x="1644303" y="330430"/>
                      <a:pt x="1644779" y="331002"/>
                    </a:cubicBezTo>
                    <a:lnTo>
                      <a:pt x="1645541" y="331859"/>
                    </a:lnTo>
                    <a:cubicBezTo>
                      <a:pt x="1647446" y="332240"/>
                      <a:pt x="1647446" y="333097"/>
                      <a:pt x="1645637" y="333764"/>
                    </a:cubicBezTo>
                    <a:lnTo>
                      <a:pt x="1644970" y="334812"/>
                    </a:lnTo>
                    <a:cubicBezTo>
                      <a:pt x="1644398" y="335669"/>
                      <a:pt x="1644875" y="337479"/>
                      <a:pt x="1645731" y="338146"/>
                    </a:cubicBezTo>
                    <a:lnTo>
                      <a:pt x="1647065" y="339193"/>
                    </a:lnTo>
                    <a:cubicBezTo>
                      <a:pt x="1649066" y="339765"/>
                      <a:pt x="1652780" y="340622"/>
                      <a:pt x="1655447" y="341098"/>
                    </a:cubicBezTo>
                    <a:lnTo>
                      <a:pt x="1657733" y="340336"/>
                    </a:lnTo>
                    <a:cubicBezTo>
                      <a:pt x="1658495" y="340146"/>
                      <a:pt x="1659638" y="339670"/>
                      <a:pt x="1659638" y="339384"/>
                    </a:cubicBezTo>
                    <a:cubicBezTo>
                      <a:pt x="1659734" y="338431"/>
                      <a:pt x="1659638" y="337193"/>
                      <a:pt x="1658876" y="336622"/>
                    </a:cubicBezTo>
                    <a:lnTo>
                      <a:pt x="1657733" y="335860"/>
                    </a:lnTo>
                    <a:cubicBezTo>
                      <a:pt x="1656019" y="335479"/>
                      <a:pt x="1654971" y="334526"/>
                      <a:pt x="1655447" y="333859"/>
                    </a:cubicBezTo>
                    <a:cubicBezTo>
                      <a:pt x="1656019" y="333193"/>
                      <a:pt x="1653161" y="330145"/>
                      <a:pt x="1652018" y="329287"/>
                    </a:cubicBezTo>
                    <a:cubicBezTo>
                      <a:pt x="1650875" y="328525"/>
                      <a:pt x="1648494" y="327668"/>
                      <a:pt x="1646780" y="327382"/>
                    </a:cubicBezTo>
                    <a:close/>
                    <a:moveTo>
                      <a:pt x="212029" y="326239"/>
                    </a:moveTo>
                    <a:cubicBezTo>
                      <a:pt x="212601" y="324810"/>
                      <a:pt x="213267" y="325096"/>
                      <a:pt x="213363" y="326906"/>
                    </a:cubicBezTo>
                    <a:cubicBezTo>
                      <a:pt x="213553" y="328716"/>
                      <a:pt x="219364" y="332716"/>
                      <a:pt x="221649" y="333669"/>
                    </a:cubicBezTo>
                    <a:cubicBezTo>
                      <a:pt x="223936" y="334621"/>
                      <a:pt x="228507" y="332431"/>
                      <a:pt x="227555" y="335002"/>
                    </a:cubicBezTo>
                    <a:lnTo>
                      <a:pt x="226603" y="337288"/>
                    </a:lnTo>
                    <a:cubicBezTo>
                      <a:pt x="226412" y="337669"/>
                      <a:pt x="225840" y="338146"/>
                      <a:pt x="225364" y="338336"/>
                    </a:cubicBezTo>
                    <a:lnTo>
                      <a:pt x="220602" y="339384"/>
                    </a:lnTo>
                    <a:cubicBezTo>
                      <a:pt x="215554" y="334812"/>
                      <a:pt x="211458" y="327763"/>
                      <a:pt x="212029" y="326239"/>
                    </a:cubicBezTo>
                    <a:close/>
                    <a:moveTo>
                      <a:pt x="437009" y="326049"/>
                    </a:moveTo>
                    <a:cubicBezTo>
                      <a:pt x="436628" y="325954"/>
                      <a:pt x="435200" y="326525"/>
                      <a:pt x="434342" y="327478"/>
                    </a:cubicBezTo>
                    <a:cubicBezTo>
                      <a:pt x="433580" y="328430"/>
                      <a:pt x="432818" y="332526"/>
                      <a:pt x="432628" y="334240"/>
                    </a:cubicBezTo>
                    <a:cubicBezTo>
                      <a:pt x="432437" y="336050"/>
                      <a:pt x="430151" y="341575"/>
                      <a:pt x="429866" y="342622"/>
                    </a:cubicBezTo>
                    <a:cubicBezTo>
                      <a:pt x="429580" y="343670"/>
                      <a:pt x="430151" y="344813"/>
                      <a:pt x="431675" y="342527"/>
                    </a:cubicBezTo>
                    <a:lnTo>
                      <a:pt x="433009" y="342051"/>
                    </a:lnTo>
                    <a:cubicBezTo>
                      <a:pt x="440724" y="339003"/>
                      <a:pt x="437390" y="333574"/>
                      <a:pt x="437962" y="329097"/>
                    </a:cubicBezTo>
                    <a:lnTo>
                      <a:pt x="438057" y="328144"/>
                    </a:lnTo>
                    <a:cubicBezTo>
                      <a:pt x="437771" y="327097"/>
                      <a:pt x="437295" y="326144"/>
                      <a:pt x="437009" y="326049"/>
                    </a:cubicBezTo>
                    <a:close/>
                    <a:moveTo>
                      <a:pt x="449677" y="325668"/>
                    </a:moveTo>
                    <a:cubicBezTo>
                      <a:pt x="447963" y="328240"/>
                      <a:pt x="445391" y="332526"/>
                      <a:pt x="443962" y="335098"/>
                    </a:cubicBezTo>
                    <a:lnTo>
                      <a:pt x="443296" y="337574"/>
                    </a:lnTo>
                    <a:lnTo>
                      <a:pt x="443105" y="338336"/>
                    </a:lnTo>
                    <a:cubicBezTo>
                      <a:pt x="444439" y="339479"/>
                      <a:pt x="446058" y="340051"/>
                      <a:pt x="446725" y="339670"/>
                    </a:cubicBezTo>
                    <a:cubicBezTo>
                      <a:pt x="447391" y="339193"/>
                      <a:pt x="451964" y="330335"/>
                      <a:pt x="454726" y="329859"/>
                    </a:cubicBezTo>
                    <a:cubicBezTo>
                      <a:pt x="457393" y="329383"/>
                      <a:pt x="457678" y="328335"/>
                      <a:pt x="455202" y="327478"/>
                    </a:cubicBezTo>
                    <a:lnTo>
                      <a:pt x="453773" y="327001"/>
                    </a:lnTo>
                    <a:close/>
                    <a:moveTo>
                      <a:pt x="1103569" y="325287"/>
                    </a:moveTo>
                    <a:lnTo>
                      <a:pt x="1102045" y="325954"/>
                    </a:lnTo>
                    <a:cubicBezTo>
                      <a:pt x="1099759" y="326906"/>
                      <a:pt x="1098520" y="327954"/>
                      <a:pt x="1096234" y="325954"/>
                    </a:cubicBezTo>
                    <a:lnTo>
                      <a:pt x="1095853" y="325668"/>
                    </a:lnTo>
                    <a:cubicBezTo>
                      <a:pt x="1092615" y="327478"/>
                      <a:pt x="1091091" y="329668"/>
                      <a:pt x="1092425" y="330621"/>
                    </a:cubicBezTo>
                    <a:cubicBezTo>
                      <a:pt x="1093853" y="331669"/>
                      <a:pt x="1103664" y="331288"/>
                      <a:pt x="1106426" y="331859"/>
                    </a:cubicBezTo>
                    <a:cubicBezTo>
                      <a:pt x="1109189" y="332431"/>
                      <a:pt x="1110808" y="332145"/>
                      <a:pt x="1109951" y="331288"/>
                    </a:cubicBezTo>
                    <a:cubicBezTo>
                      <a:pt x="1109093" y="330430"/>
                      <a:pt x="1106141" y="327001"/>
                      <a:pt x="1103569" y="325287"/>
                    </a:cubicBezTo>
                    <a:close/>
                    <a:moveTo>
                      <a:pt x="1724123" y="325096"/>
                    </a:moveTo>
                    <a:lnTo>
                      <a:pt x="1713264" y="327859"/>
                    </a:lnTo>
                    <a:lnTo>
                      <a:pt x="1708882" y="328906"/>
                    </a:lnTo>
                    <a:cubicBezTo>
                      <a:pt x="1705073" y="326335"/>
                      <a:pt x="1700691" y="325287"/>
                      <a:pt x="1699072" y="326716"/>
                    </a:cubicBezTo>
                    <a:cubicBezTo>
                      <a:pt x="1697453" y="328049"/>
                      <a:pt x="1693071" y="330811"/>
                      <a:pt x="1692404" y="330240"/>
                    </a:cubicBezTo>
                    <a:cubicBezTo>
                      <a:pt x="1691642" y="329668"/>
                      <a:pt x="1687928" y="328906"/>
                      <a:pt x="1686785" y="330716"/>
                    </a:cubicBezTo>
                    <a:cubicBezTo>
                      <a:pt x="1685546" y="332621"/>
                      <a:pt x="1684689" y="338050"/>
                      <a:pt x="1688880" y="336526"/>
                    </a:cubicBezTo>
                    <a:lnTo>
                      <a:pt x="1691357" y="336336"/>
                    </a:lnTo>
                    <a:lnTo>
                      <a:pt x="1693166" y="336241"/>
                    </a:lnTo>
                    <a:cubicBezTo>
                      <a:pt x="1695452" y="336336"/>
                      <a:pt x="1699548" y="337003"/>
                      <a:pt x="1702215" y="337669"/>
                    </a:cubicBezTo>
                    <a:lnTo>
                      <a:pt x="1704882" y="338336"/>
                    </a:lnTo>
                    <a:lnTo>
                      <a:pt x="1706787" y="338812"/>
                    </a:lnTo>
                    <a:cubicBezTo>
                      <a:pt x="1711550" y="337288"/>
                      <a:pt x="1716407" y="335193"/>
                      <a:pt x="1717646" y="334145"/>
                    </a:cubicBezTo>
                    <a:lnTo>
                      <a:pt x="1718407" y="334336"/>
                    </a:lnTo>
                    <a:lnTo>
                      <a:pt x="1725456" y="335669"/>
                    </a:lnTo>
                    <a:cubicBezTo>
                      <a:pt x="1725456" y="331288"/>
                      <a:pt x="1728504" y="331002"/>
                      <a:pt x="1732409" y="335098"/>
                    </a:cubicBezTo>
                    <a:lnTo>
                      <a:pt x="1736124" y="338431"/>
                    </a:lnTo>
                    <a:lnTo>
                      <a:pt x="1740125" y="342051"/>
                    </a:lnTo>
                    <a:cubicBezTo>
                      <a:pt x="1745268" y="345480"/>
                      <a:pt x="1750221" y="347575"/>
                      <a:pt x="1751079" y="346623"/>
                    </a:cubicBezTo>
                    <a:cubicBezTo>
                      <a:pt x="1751840" y="345575"/>
                      <a:pt x="1752221" y="336336"/>
                      <a:pt x="1753841" y="336145"/>
                    </a:cubicBezTo>
                    <a:cubicBezTo>
                      <a:pt x="1755555" y="335955"/>
                      <a:pt x="1755936" y="334431"/>
                      <a:pt x="1754793" y="332716"/>
                    </a:cubicBezTo>
                    <a:lnTo>
                      <a:pt x="1753364" y="331478"/>
                    </a:lnTo>
                    <a:cubicBezTo>
                      <a:pt x="1751935" y="330240"/>
                      <a:pt x="1756603" y="328621"/>
                      <a:pt x="1753078" y="327001"/>
                    </a:cubicBezTo>
                    <a:cubicBezTo>
                      <a:pt x="1751173" y="326049"/>
                      <a:pt x="1749840" y="324906"/>
                      <a:pt x="1747649" y="326430"/>
                    </a:cubicBezTo>
                    <a:lnTo>
                      <a:pt x="1747078" y="326811"/>
                    </a:lnTo>
                    <a:cubicBezTo>
                      <a:pt x="1745935" y="326811"/>
                      <a:pt x="1735648" y="326049"/>
                      <a:pt x="1724123" y="325096"/>
                    </a:cubicBezTo>
                    <a:close/>
                    <a:moveTo>
                      <a:pt x="1878332" y="324706"/>
                    </a:moveTo>
                    <a:lnTo>
                      <a:pt x="1878713" y="324715"/>
                    </a:lnTo>
                    <a:lnTo>
                      <a:pt x="1878332" y="324715"/>
                    </a:lnTo>
                    <a:close/>
                    <a:moveTo>
                      <a:pt x="375001" y="323858"/>
                    </a:moveTo>
                    <a:cubicBezTo>
                      <a:pt x="372716" y="323858"/>
                      <a:pt x="371382" y="325954"/>
                      <a:pt x="372144" y="328430"/>
                    </a:cubicBezTo>
                    <a:lnTo>
                      <a:pt x="376144" y="332050"/>
                    </a:lnTo>
                    <a:cubicBezTo>
                      <a:pt x="377002" y="332907"/>
                      <a:pt x="378145" y="333955"/>
                      <a:pt x="379383" y="334050"/>
                    </a:cubicBezTo>
                    <a:lnTo>
                      <a:pt x="381098" y="334240"/>
                    </a:lnTo>
                    <a:cubicBezTo>
                      <a:pt x="382526" y="333002"/>
                      <a:pt x="383098" y="330907"/>
                      <a:pt x="382336" y="329478"/>
                    </a:cubicBezTo>
                    <a:lnTo>
                      <a:pt x="382336" y="328144"/>
                    </a:lnTo>
                    <a:lnTo>
                      <a:pt x="382336" y="326811"/>
                    </a:lnTo>
                    <a:cubicBezTo>
                      <a:pt x="383288" y="325192"/>
                      <a:pt x="377287" y="323858"/>
                      <a:pt x="375001" y="323858"/>
                    </a:cubicBezTo>
                    <a:close/>
                    <a:moveTo>
                      <a:pt x="566835" y="323001"/>
                    </a:moveTo>
                    <a:cubicBezTo>
                      <a:pt x="564835" y="324049"/>
                      <a:pt x="561977" y="327573"/>
                      <a:pt x="566740" y="327287"/>
                    </a:cubicBezTo>
                    <a:lnTo>
                      <a:pt x="569883" y="327954"/>
                    </a:lnTo>
                    <a:lnTo>
                      <a:pt x="572359" y="328430"/>
                    </a:lnTo>
                    <a:cubicBezTo>
                      <a:pt x="574741" y="330145"/>
                      <a:pt x="576074" y="329859"/>
                      <a:pt x="575503" y="327859"/>
                    </a:cubicBezTo>
                    <a:lnTo>
                      <a:pt x="574455" y="326525"/>
                    </a:lnTo>
                    <a:lnTo>
                      <a:pt x="573121" y="324906"/>
                    </a:lnTo>
                    <a:cubicBezTo>
                      <a:pt x="571693" y="322715"/>
                      <a:pt x="568835" y="321858"/>
                      <a:pt x="566835" y="323001"/>
                    </a:cubicBezTo>
                    <a:close/>
                    <a:moveTo>
                      <a:pt x="1794417" y="322239"/>
                    </a:moveTo>
                    <a:lnTo>
                      <a:pt x="1787273" y="327763"/>
                    </a:lnTo>
                    <a:cubicBezTo>
                      <a:pt x="1786797" y="328144"/>
                      <a:pt x="1784130" y="327192"/>
                      <a:pt x="1783082" y="326335"/>
                    </a:cubicBezTo>
                    <a:lnTo>
                      <a:pt x="1779748" y="323572"/>
                    </a:lnTo>
                    <a:cubicBezTo>
                      <a:pt x="1775653" y="324430"/>
                      <a:pt x="1770319" y="325573"/>
                      <a:pt x="1767747" y="326049"/>
                    </a:cubicBezTo>
                    <a:lnTo>
                      <a:pt x="1766509" y="325287"/>
                    </a:lnTo>
                    <a:cubicBezTo>
                      <a:pt x="1764509" y="324049"/>
                      <a:pt x="1763556" y="323763"/>
                      <a:pt x="1761746" y="325382"/>
                    </a:cubicBezTo>
                    <a:lnTo>
                      <a:pt x="1760413" y="326525"/>
                    </a:lnTo>
                    <a:cubicBezTo>
                      <a:pt x="1757650" y="327763"/>
                      <a:pt x="1757460" y="329002"/>
                      <a:pt x="1759841" y="329192"/>
                    </a:cubicBezTo>
                    <a:cubicBezTo>
                      <a:pt x="1762223" y="329383"/>
                      <a:pt x="1766509" y="332335"/>
                      <a:pt x="1768700" y="334431"/>
                    </a:cubicBezTo>
                    <a:cubicBezTo>
                      <a:pt x="1770985" y="336526"/>
                      <a:pt x="1780415" y="342527"/>
                      <a:pt x="1784988" y="342527"/>
                    </a:cubicBezTo>
                    <a:lnTo>
                      <a:pt x="1789179" y="342337"/>
                    </a:lnTo>
                    <a:cubicBezTo>
                      <a:pt x="1789845" y="342337"/>
                      <a:pt x="1790988" y="340908"/>
                      <a:pt x="1790893" y="340241"/>
                    </a:cubicBezTo>
                    <a:cubicBezTo>
                      <a:pt x="1790893" y="339574"/>
                      <a:pt x="1789750" y="338431"/>
                      <a:pt x="1788893" y="338336"/>
                    </a:cubicBezTo>
                    <a:lnTo>
                      <a:pt x="1786225" y="337955"/>
                    </a:lnTo>
                    <a:cubicBezTo>
                      <a:pt x="1782796" y="337860"/>
                      <a:pt x="1781177" y="336907"/>
                      <a:pt x="1782701" y="335860"/>
                    </a:cubicBezTo>
                    <a:cubicBezTo>
                      <a:pt x="1784416" y="334907"/>
                      <a:pt x="1795274" y="330716"/>
                      <a:pt x="1797370" y="330907"/>
                    </a:cubicBezTo>
                    <a:cubicBezTo>
                      <a:pt x="1799465" y="331097"/>
                      <a:pt x="1798131" y="327192"/>
                      <a:pt x="1794417" y="322239"/>
                    </a:cubicBezTo>
                    <a:close/>
                    <a:moveTo>
                      <a:pt x="1823468" y="321572"/>
                    </a:moveTo>
                    <a:cubicBezTo>
                      <a:pt x="1821563" y="323001"/>
                      <a:pt x="1817468" y="327859"/>
                      <a:pt x="1819182" y="328335"/>
                    </a:cubicBezTo>
                    <a:cubicBezTo>
                      <a:pt x="1820992" y="328811"/>
                      <a:pt x="1819849" y="332716"/>
                      <a:pt x="1817372" y="333383"/>
                    </a:cubicBezTo>
                    <a:lnTo>
                      <a:pt x="1815372" y="334431"/>
                    </a:lnTo>
                    <a:cubicBezTo>
                      <a:pt x="1814610" y="334812"/>
                      <a:pt x="1814324" y="336145"/>
                      <a:pt x="1814229" y="337098"/>
                    </a:cubicBezTo>
                    <a:cubicBezTo>
                      <a:pt x="1814229" y="337479"/>
                      <a:pt x="1815182" y="338241"/>
                      <a:pt x="1815848" y="338336"/>
                    </a:cubicBezTo>
                    <a:lnTo>
                      <a:pt x="1818991" y="338812"/>
                    </a:lnTo>
                    <a:cubicBezTo>
                      <a:pt x="1822516" y="339479"/>
                      <a:pt x="1826230" y="339670"/>
                      <a:pt x="1827373" y="339289"/>
                    </a:cubicBezTo>
                    <a:lnTo>
                      <a:pt x="1827945" y="338622"/>
                    </a:lnTo>
                    <a:cubicBezTo>
                      <a:pt x="1829088" y="337288"/>
                      <a:pt x="1829469" y="335002"/>
                      <a:pt x="1830803" y="334526"/>
                    </a:cubicBezTo>
                    <a:cubicBezTo>
                      <a:pt x="1832041" y="334145"/>
                      <a:pt x="1834232" y="336145"/>
                      <a:pt x="1835946" y="336145"/>
                    </a:cubicBezTo>
                    <a:lnTo>
                      <a:pt x="1839185" y="336050"/>
                    </a:lnTo>
                    <a:cubicBezTo>
                      <a:pt x="1842804" y="335383"/>
                      <a:pt x="1847376" y="336241"/>
                      <a:pt x="1849567" y="337955"/>
                    </a:cubicBezTo>
                    <a:lnTo>
                      <a:pt x="1852805" y="335383"/>
                    </a:lnTo>
                    <a:lnTo>
                      <a:pt x="1856330" y="332526"/>
                    </a:lnTo>
                    <a:cubicBezTo>
                      <a:pt x="1858616" y="335288"/>
                      <a:pt x="1860997" y="336812"/>
                      <a:pt x="1861568" y="335860"/>
                    </a:cubicBezTo>
                    <a:cubicBezTo>
                      <a:pt x="1862140" y="334907"/>
                      <a:pt x="1865759" y="334431"/>
                      <a:pt x="1865855" y="334717"/>
                    </a:cubicBezTo>
                    <a:cubicBezTo>
                      <a:pt x="1866045" y="335002"/>
                      <a:pt x="1867283" y="335574"/>
                      <a:pt x="1868426" y="335288"/>
                    </a:cubicBezTo>
                    <a:cubicBezTo>
                      <a:pt x="1869569" y="335002"/>
                      <a:pt x="1872617" y="335669"/>
                      <a:pt x="1872712" y="335288"/>
                    </a:cubicBezTo>
                    <a:cubicBezTo>
                      <a:pt x="1872903" y="335002"/>
                      <a:pt x="1874904" y="332907"/>
                      <a:pt x="1876999" y="331383"/>
                    </a:cubicBezTo>
                    <a:cubicBezTo>
                      <a:pt x="1879094" y="329859"/>
                      <a:pt x="1883285" y="323763"/>
                      <a:pt x="1883095" y="322048"/>
                    </a:cubicBezTo>
                    <a:lnTo>
                      <a:pt x="1882237" y="321763"/>
                    </a:lnTo>
                    <a:cubicBezTo>
                      <a:pt x="1880047" y="321001"/>
                      <a:pt x="1878332" y="321858"/>
                      <a:pt x="1878332" y="324239"/>
                    </a:cubicBezTo>
                    <a:lnTo>
                      <a:pt x="1878332" y="324706"/>
                    </a:lnTo>
                    <a:lnTo>
                      <a:pt x="1870617" y="324525"/>
                    </a:lnTo>
                    <a:lnTo>
                      <a:pt x="1867855" y="323763"/>
                    </a:lnTo>
                    <a:cubicBezTo>
                      <a:pt x="1865759" y="323191"/>
                      <a:pt x="1863473" y="321953"/>
                      <a:pt x="1861568" y="322239"/>
                    </a:cubicBezTo>
                    <a:cubicBezTo>
                      <a:pt x="1859854" y="322429"/>
                      <a:pt x="1861568" y="326620"/>
                      <a:pt x="1857282" y="325954"/>
                    </a:cubicBezTo>
                    <a:lnTo>
                      <a:pt x="1857187" y="325954"/>
                    </a:lnTo>
                    <a:cubicBezTo>
                      <a:pt x="1856901" y="327001"/>
                      <a:pt x="1856710" y="328716"/>
                      <a:pt x="1856901" y="329859"/>
                    </a:cubicBezTo>
                    <a:cubicBezTo>
                      <a:pt x="1857091" y="331002"/>
                      <a:pt x="1850519" y="330430"/>
                      <a:pt x="1850424" y="329002"/>
                    </a:cubicBezTo>
                    <a:cubicBezTo>
                      <a:pt x="1850329" y="327573"/>
                      <a:pt x="1848519" y="324334"/>
                      <a:pt x="1846709" y="325382"/>
                    </a:cubicBezTo>
                    <a:lnTo>
                      <a:pt x="1845280" y="325763"/>
                    </a:lnTo>
                    <a:lnTo>
                      <a:pt x="1843757" y="326239"/>
                    </a:lnTo>
                    <a:cubicBezTo>
                      <a:pt x="1842138" y="326430"/>
                      <a:pt x="1838899" y="327763"/>
                      <a:pt x="1836708" y="329287"/>
                    </a:cubicBezTo>
                    <a:cubicBezTo>
                      <a:pt x="1834517" y="330811"/>
                      <a:pt x="1826802" y="330145"/>
                      <a:pt x="1826421" y="327573"/>
                    </a:cubicBezTo>
                    <a:lnTo>
                      <a:pt x="1828802" y="325287"/>
                    </a:lnTo>
                    <a:lnTo>
                      <a:pt x="1830612" y="323572"/>
                    </a:lnTo>
                    <a:cubicBezTo>
                      <a:pt x="1828612" y="321001"/>
                      <a:pt x="1825373" y="320143"/>
                      <a:pt x="1823468" y="321572"/>
                    </a:cubicBezTo>
                    <a:close/>
                    <a:moveTo>
                      <a:pt x="1069850" y="320620"/>
                    </a:moveTo>
                    <a:cubicBezTo>
                      <a:pt x="1067850" y="320143"/>
                      <a:pt x="1066707" y="321286"/>
                      <a:pt x="1067374" y="323191"/>
                    </a:cubicBezTo>
                    <a:lnTo>
                      <a:pt x="1067850" y="323191"/>
                    </a:lnTo>
                    <a:cubicBezTo>
                      <a:pt x="1071660" y="323382"/>
                      <a:pt x="1072517" y="325001"/>
                      <a:pt x="1072136" y="327859"/>
                    </a:cubicBezTo>
                    <a:lnTo>
                      <a:pt x="1071946" y="329192"/>
                    </a:lnTo>
                    <a:cubicBezTo>
                      <a:pt x="1072517" y="331097"/>
                      <a:pt x="1074232" y="330526"/>
                      <a:pt x="1075660" y="328144"/>
                    </a:cubicBezTo>
                    <a:cubicBezTo>
                      <a:pt x="1077184" y="325573"/>
                      <a:pt x="1071851" y="321001"/>
                      <a:pt x="1069850" y="320620"/>
                    </a:cubicBezTo>
                    <a:close/>
                    <a:moveTo>
                      <a:pt x="233270" y="317381"/>
                    </a:moveTo>
                    <a:cubicBezTo>
                      <a:pt x="233747" y="317000"/>
                      <a:pt x="235366" y="317096"/>
                      <a:pt x="235651" y="317381"/>
                    </a:cubicBezTo>
                    <a:cubicBezTo>
                      <a:pt x="237652" y="319858"/>
                      <a:pt x="240795" y="319096"/>
                      <a:pt x="243462" y="319572"/>
                    </a:cubicBezTo>
                    <a:lnTo>
                      <a:pt x="244891" y="319858"/>
                    </a:lnTo>
                    <a:cubicBezTo>
                      <a:pt x="246224" y="321287"/>
                      <a:pt x="244414" y="324525"/>
                      <a:pt x="240890" y="326906"/>
                    </a:cubicBezTo>
                    <a:lnTo>
                      <a:pt x="242033" y="330907"/>
                    </a:lnTo>
                    <a:cubicBezTo>
                      <a:pt x="242128" y="331097"/>
                      <a:pt x="240509" y="331764"/>
                      <a:pt x="239557" y="331859"/>
                    </a:cubicBezTo>
                    <a:lnTo>
                      <a:pt x="238890" y="331955"/>
                    </a:lnTo>
                    <a:cubicBezTo>
                      <a:pt x="238033" y="331574"/>
                      <a:pt x="235937" y="329192"/>
                      <a:pt x="234127" y="326621"/>
                    </a:cubicBezTo>
                    <a:lnTo>
                      <a:pt x="231841" y="324716"/>
                    </a:lnTo>
                    <a:cubicBezTo>
                      <a:pt x="231270" y="324239"/>
                      <a:pt x="230603" y="323858"/>
                      <a:pt x="229841" y="323573"/>
                    </a:cubicBezTo>
                    <a:lnTo>
                      <a:pt x="228603" y="323096"/>
                    </a:lnTo>
                    <a:cubicBezTo>
                      <a:pt x="228127" y="324430"/>
                      <a:pt x="228127" y="326335"/>
                      <a:pt x="228793" y="326716"/>
                    </a:cubicBezTo>
                    <a:cubicBezTo>
                      <a:pt x="229365" y="327192"/>
                      <a:pt x="228222" y="327573"/>
                      <a:pt x="226222" y="327573"/>
                    </a:cubicBezTo>
                    <a:cubicBezTo>
                      <a:pt x="224222" y="327573"/>
                      <a:pt x="220126" y="325573"/>
                      <a:pt x="222031" y="323096"/>
                    </a:cubicBezTo>
                    <a:lnTo>
                      <a:pt x="224031" y="321572"/>
                    </a:lnTo>
                    <a:cubicBezTo>
                      <a:pt x="224983" y="320810"/>
                      <a:pt x="227365" y="321477"/>
                      <a:pt x="228603" y="320810"/>
                    </a:cubicBezTo>
                    <a:cubicBezTo>
                      <a:pt x="230317" y="319953"/>
                      <a:pt x="231556" y="318429"/>
                      <a:pt x="233270" y="317381"/>
                    </a:cubicBezTo>
                    <a:close/>
                    <a:moveTo>
                      <a:pt x="1913146" y="317155"/>
                    </a:moveTo>
                    <a:cubicBezTo>
                      <a:pt x="1911360" y="316309"/>
                      <a:pt x="1908812" y="315952"/>
                      <a:pt x="1906526" y="317191"/>
                    </a:cubicBezTo>
                    <a:lnTo>
                      <a:pt x="1907098" y="322239"/>
                    </a:lnTo>
                    <a:lnTo>
                      <a:pt x="1907098" y="322525"/>
                    </a:lnTo>
                    <a:cubicBezTo>
                      <a:pt x="1903479" y="323382"/>
                      <a:pt x="1901192" y="323477"/>
                      <a:pt x="1902145" y="322620"/>
                    </a:cubicBezTo>
                    <a:cubicBezTo>
                      <a:pt x="1903097" y="321763"/>
                      <a:pt x="1904145" y="319953"/>
                      <a:pt x="1903479" y="319381"/>
                    </a:cubicBezTo>
                    <a:cubicBezTo>
                      <a:pt x="1902812" y="318905"/>
                      <a:pt x="1901192" y="319286"/>
                      <a:pt x="1901859" y="321953"/>
                    </a:cubicBezTo>
                    <a:cubicBezTo>
                      <a:pt x="1902526" y="324525"/>
                      <a:pt x="1900144" y="330811"/>
                      <a:pt x="1898144" y="330049"/>
                    </a:cubicBezTo>
                    <a:cubicBezTo>
                      <a:pt x="1896144" y="329192"/>
                      <a:pt x="1892429" y="321477"/>
                      <a:pt x="1891191" y="321572"/>
                    </a:cubicBezTo>
                    <a:cubicBezTo>
                      <a:pt x="1889953" y="321667"/>
                      <a:pt x="1886428" y="322334"/>
                      <a:pt x="1886905" y="322810"/>
                    </a:cubicBezTo>
                    <a:cubicBezTo>
                      <a:pt x="1887476" y="323287"/>
                      <a:pt x="1889572" y="325192"/>
                      <a:pt x="1890905" y="326620"/>
                    </a:cubicBezTo>
                    <a:cubicBezTo>
                      <a:pt x="1892239" y="328049"/>
                      <a:pt x="1886714" y="331573"/>
                      <a:pt x="1886714" y="332431"/>
                    </a:cubicBezTo>
                    <a:cubicBezTo>
                      <a:pt x="1886714" y="333383"/>
                      <a:pt x="1890429" y="334431"/>
                      <a:pt x="1894906" y="334907"/>
                    </a:cubicBezTo>
                    <a:lnTo>
                      <a:pt x="1898144" y="333859"/>
                    </a:lnTo>
                    <a:cubicBezTo>
                      <a:pt x="1902145" y="332526"/>
                      <a:pt x="1905002" y="337765"/>
                      <a:pt x="1909098" y="334240"/>
                    </a:cubicBezTo>
                    <a:lnTo>
                      <a:pt x="1910622" y="333002"/>
                    </a:lnTo>
                    <a:cubicBezTo>
                      <a:pt x="1914146" y="333669"/>
                      <a:pt x="1918147" y="334717"/>
                      <a:pt x="1919575" y="335383"/>
                    </a:cubicBezTo>
                    <a:cubicBezTo>
                      <a:pt x="1921004" y="336050"/>
                      <a:pt x="1923195" y="335479"/>
                      <a:pt x="1921290" y="332431"/>
                    </a:cubicBezTo>
                    <a:cubicBezTo>
                      <a:pt x="1919385" y="329383"/>
                      <a:pt x="1913670" y="321477"/>
                      <a:pt x="1915194" y="320048"/>
                    </a:cubicBezTo>
                    <a:cubicBezTo>
                      <a:pt x="1915956" y="319333"/>
                      <a:pt x="1914932" y="318000"/>
                      <a:pt x="1913146" y="317155"/>
                    </a:cubicBezTo>
                    <a:close/>
                    <a:moveTo>
                      <a:pt x="421960" y="315381"/>
                    </a:moveTo>
                    <a:cubicBezTo>
                      <a:pt x="421198" y="315476"/>
                      <a:pt x="420245" y="316619"/>
                      <a:pt x="419959" y="317381"/>
                    </a:cubicBezTo>
                    <a:cubicBezTo>
                      <a:pt x="419578" y="318334"/>
                      <a:pt x="419959" y="319477"/>
                      <a:pt x="419769" y="320524"/>
                    </a:cubicBezTo>
                    <a:lnTo>
                      <a:pt x="419674" y="320810"/>
                    </a:lnTo>
                    <a:cubicBezTo>
                      <a:pt x="418626" y="321096"/>
                      <a:pt x="417674" y="320429"/>
                      <a:pt x="417388" y="319286"/>
                    </a:cubicBezTo>
                    <a:cubicBezTo>
                      <a:pt x="417197" y="318143"/>
                      <a:pt x="414530" y="315286"/>
                      <a:pt x="412054" y="315571"/>
                    </a:cubicBezTo>
                    <a:lnTo>
                      <a:pt x="410053" y="315857"/>
                    </a:lnTo>
                    <a:lnTo>
                      <a:pt x="409768" y="315857"/>
                    </a:lnTo>
                    <a:cubicBezTo>
                      <a:pt x="409577" y="316238"/>
                      <a:pt x="410625" y="317476"/>
                      <a:pt x="412149" y="318619"/>
                    </a:cubicBezTo>
                    <a:cubicBezTo>
                      <a:pt x="413673" y="319667"/>
                      <a:pt x="410816" y="324620"/>
                      <a:pt x="410911" y="325763"/>
                    </a:cubicBezTo>
                    <a:lnTo>
                      <a:pt x="412340" y="325668"/>
                    </a:lnTo>
                    <a:lnTo>
                      <a:pt x="423103" y="324811"/>
                    </a:lnTo>
                    <a:cubicBezTo>
                      <a:pt x="424912" y="329192"/>
                      <a:pt x="427865" y="332050"/>
                      <a:pt x="429484" y="331097"/>
                    </a:cubicBezTo>
                    <a:cubicBezTo>
                      <a:pt x="431199" y="330145"/>
                      <a:pt x="426913" y="323096"/>
                      <a:pt x="424532" y="320048"/>
                    </a:cubicBezTo>
                    <a:lnTo>
                      <a:pt x="424912" y="316429"/>
                    </a:lnTo>
                    <a:cubicBezTo>
                      <a:pt x="424912" y="316143"/>
                      <a:pt x="422912" y="315190"/>
                      <a:pt x="421960" y="315381"/>
                    </a:cubicBezTo>
                    <a:close/>
                    <a:moveTo>
                      <a:pt x="1705549" y="313762"/>
                    </a:moveTo>
                    <a:cubicBezTo>
                      <a:pt x="1700691" y="311666"/>
                      <a:pt x="1697548" y="315190"/>
                      <a:pt x="1693547" y="316238"/>
                    </a:cubicBezTo>
                    <a:cubicBezTo>
                      <a:pt x="1693262" y="316333"/>
                      <a:pt x="1692976" y="317667"/>
                      <a:pt x="1693356" y="318048"/>
                    </a:cubicBezTo>
                    <a:cubicBezTo>
                      <a:pt x="1695833" y="320620"/>
                      <a:pt x="1699357" y="319381"/>
                      <a:pt x="1702405" y="319286"/>
                    </a:cubicBezTo>
                    <a:lnTo>
                      <a:pt x="1704501" y="319286"/>
                    </a:lnTo>
                    <a:cubicBezTo>
                      <a:pt x="1707168" y="317953"/>
                      <a:pt x="1708121" y="315667"/>
                      <a:pt x="1706596" y="314238"/>
                    </a:cubicBezTo>
                    <a:close/>
                    <a:moveTo>
                      <a:pt x="2323436" y="311191"/>
                    </a:moveTo>
                    <a:cubicBezTo>
                      <a:pt x="2324103" y="310714"/>
                      <a:pt x="2331056" y="315763"/>
                      <a:pt x="2334866" y="316906"/>
                    </a:cubicBezTo>
                    <a:cubicBezTo>
                      <a:pt x="2338676" y="318049"/>
                      <a:pt x="2338866" y="319477"/>
                      <a:pt x="2335342" y="320049"/>
                    </a:cubicBezTo>
                    <a:cubicBezTo>
                      <a:pt x="2331818" y="320620"/>
                      <a:pt x="2326484" y="314143"/>
                      <a:pt x="2325626" y="313762"/>
                    </a:cubicBezTo>
                    <a:cubicBezTo>
                      <a:pt x="2324770" y="313286"/>
                      <a:pt x="2322674" y="311762"/>
                      <a:pt x="2323436" y="311191"/>
                    </a:cubicBezTo>
                    <a:close/>
                    <a:moveTo>
                      <a:pt x="2293527" y="310333"/>
                    </a:moveTo>
                    <a:cubicBezTo>
                      <a:pt x="2294670" y="309380"/>
                      <a:pt x="2300671" y="309380"/>
                      <a:pt x="2301909" y="310428"/>
                    </a:cubicBezTo>
                    <a:cubicBezTo>
                      <a:pt x="2303052" y="311476"/>
                      <a:pt x="2303338" y="313286"/>
                      <a:pt x="2302481" y="314524"/>
                    </a:cubicBezTo>
                    <a:cubicBezTo>
                      <a:pt x="2301624" y="315667"/>
                      <a:pt x="2297814" y="314048"/>
                      <a:pt x="2297337" y="314714"/>
                    </a:cubicBezTo>
                    <a:cubicBezTo>
                      <a:pt x="2296861" y="315381"/>
                      <a:pt x="2294766" y="316429"/>
                      <a:pt x="2294099" y="315572"/>
                    </a:cubicBezTo>
                    <a:cubicBezTo>
                      <a:pt x="2293432" y="314619"/>
                      <a:pt x="2292480" y="311285"/>
                      <a:pt x="2293527" y="310333"/>
                    </a:cubicBezTo>
                    <a:close/>
                    <a:moveTo>
                      <a:pt x="2004443" y="306999"/>
                    </a:moveTo>
                    <a:cubicBezTo>
                      <a:pt x="2004063" y="306999"/>
                      <a:pt x="2002729" y="309856"/>
                      <a:pt x="2002919" y="309952"/>
                    </a:cubicBezTo>
                    <a:lnTo>
                      <a:pt x="2008158" y="312714"/>
                    </a:lnTo>
                    <a:cubicBezTo>
                      <a:pt x="2014349" y="315571"/>
                      <a:pt x="2019683" y="316143"/>
                      <a:pt x="2020064" y="314047"/>
                    </a:cubicBezTo>
                    <a:lnTo>
                      <a:pt x="2016540" y="312809"/>
                    </a:lnTo>
                    <a:cubicBezTo>
                      <a:pt x="2014254" y="311952"/>
                      <a:pt x="2011396" y="310523"/>
                      <a:pt x="2010635" y="308809"/>
                    </a:cubicBezTo>
                    <a:cubicBezTo>
                      <a:pt x="2009206" y="305665"/>
                      <a:pt x="2006539" y="307189"/>
                      <a:pt x="2004443" y="306999"/>
                    </a:cubicBezTo>
                    <a:close/>
                    <a:moveTo>
                      <a:pt x="2342486" y="304522"/>
                    </a:moveTo>
                    <a:lnTo>
                      <a:pt x="2344486" y="304713"/>
                    </a:lnTo>
                    <a:lnTo>
                      <a:pt x="2349058" y="304999"/>
                    </a:lnTo>
                    <a:cubicBezTo>
                      <a:pt x="2347248" y="306523"/>
                      <a:pt x="2346963" y="309380"/>
                      <a:pt x="2348391" y="311285"/>
                    </a:cubicBezTo>
                    <a:lnTo>
                      <a:pt x="2345438" y="312047"/>
                    </a:lnTo>
                    <a:cubicBezTo>
                      <a:pt x="2342486" y="312809"/>
                      <a:pt x="2338771" y="313095"/>
                      <a:pt x="2335913" y="312428"/>
                    </a:cubicBezTo>
                    <a:lnTo>
                      <a:pt x="2333532" y="311857"/>
                    </a:lnTo>
                    <a:cubicBezTo>
                      <a:pt x="2331532" y="309666"/>
                      <a:pt x="2331627" y="307952"/>
                      <a:pt x="2333818" y="308142"/>
                    </a:cubicBezTo>
                    <a:cubicBezTo>
                      <a:pt x="2336009" y="308237"/>
                      <a:pt x="2340390" y="303951"/>
                      <a:pt x="2342486" y="304522"/>
                    </a:cubicBezTo>
                    <a:close/>
                    <a:moveTo>
                      <a:pt x="1749459" y="304332"/>
                    </a:moveTo>
                    <a:cubicBezTo>
                      <a:pt x="1746888" y="306999"/>
                      <a:pt x="1743553" y="310809"/>
                      <a:pt x="1742982" y="311571"/>
                    </a:cubicBezTo>
                    <a:cubicBezTo>
                      <a:pt x="1742315" y="312428"/>
                      <a:pt x="1743744" y="313190"/>
                      <a:pt x="1745935" y="313285"/>
                    </a:cubicBezTo>
                    <a:lnTo>
                      <a:pt x="1747078" y="313000"/>
                    </a:lnTo>
                    <a:cubicBezTo>
                      <a:pt x="1749364" y="312428"/>
                      <a:pt x="1751650" y="311761"/>
                      <a:pt x="1753745" y="310904"/>
                    </a:cubicBezTo>
                    <a:cubicBezTo>
                      <a:pt x="1755841" y="310047"/>
                      <a:pt x="1755746" y="307761"/>
                      <a:pt x="1753745" y="306713"/>
                    </a:cubicBezTo>
                    <a:close/>
                    <a:moveTo>
                      <a:pt x="2217708" y="301474"/>
                    </a:moveTo>
                    <a:cubicBezTo>
                      <a:pt x="2215898" y="302713"/>
                      <a:pt x="2211517" y="305951"/>
                      <a:pt x="2211707" y="306237"/>
                    </a:cubicBezTo>
                    <a:cubicBezTo>
                      <a:pt x="2211898" y="306427"/>
                      <a:pt x="2216660" y="305761"/>
                      <a:pt x="2218565" y="305189"/>
                    </a:cubicBezTo>
                    <a:cubicBezTo>
                      <a:pt x="2220470" y="304618"/>
                      <a:pt x="2221613" y="306142"/>
                      <a:pt x="2221042" y="308618"/>
                    </a:cubicBezTo>
                    <a:cubicBezTo>
                      <a:pt x="2220470" y="311095"/>
                      <a:pt x="2220280" y="317476"/>
                      <a:pt x="2222185" y="316429"/>
                    </a:cubicBezTo>
                    <a:cubicBezTo>
                      <a:pt x="2224090" y="315286"/>
                      <a:pt x="2230281" y="315571"/>
                      <a:pt x="2232853" y="313381"/>
                    </a:cubicBezTo>
                    <a:cubicBezTo>
                      <a:pt x="2235425" y="311190"/>
                      <a:pt x="2231138" y="302236"/>
                      <a:pt x="2228472" y="302046"/>
                    </a:cubicBezTo>
                    <a:cubicBezTo>
                      <a:pt x="2225804" y="301855"/>
                      <a:pt x="2219613" y="300236"/>
                      <a:pt x="2217708" y="301474"/>
                    </a:cubicBezTo>
                    <a:close/>
                    <a:moveTo>
                      <a:pt x="2193134" y="301284"/>
                    </a:moveTo>
                    <a:cubicBezTo>
                      <a:pt x="2191895" y="304046"/>
                      <a:pt x="2192371" y="306523"/>
                      <a:pt x="2194181" y="306713"/>
                    </a:cubicBezTo>
                    <a:cubicBezTo>
                      <a:pt x="2196086" y="306904"/>
                      <a:pt x="2200563" y="308332"/>
                      <a:pt x="2199515" y="309190"/>
                    </a:cubicBezTo>
                    <a:cubicBezTo>
                      <a:pt x="2198468" y="310047"/>
                      <a:pt x="2196658" y="312714"/>
                      <a:pt x="2197991" y="313190"/>
                    </a:cubicBezTo>
                    <a:cubicBezTo>
                      <a:pt x="2199230" y="313666"/>
                      <a:pt x="2204468" y="314809"/>
                      <a:pt x="2207993" y="314047"/>
                    </a:cubicBezTo>
                    <a:lnTo>
                      <a:pt x="2211231" y="315190"/>
                    </a:lnTo>
                    <a:lnTo>
                      <a:pt x="2211803" y="315381"/>
                    </a:lnTo>
                    <a:cubicBezTo>
                      <a:pt x="2212946" y="314524"/>
                      <a:pt x="2212088" y="312904"/>
                      <a:pt x="2209802" y="311857"/>
                    </a:cubicBezTo>
                    <a:lnTo>
                      <a:pt x="2207612" y="311095"/>
                    </a:lnTo>
                    <a:cubicBezTo>
                      <a:pt x="2207040" y="310904"/>
                      <a:pt x="2206564" y="310142"/>
                      <a:pt x="2206278" y="309475"/>
                    </a:cubicBezTo>
                    <a:lnTo>
                      <a:pt x="2205135" y="307380"/>
                    </a:lnTo>
                    <a:cubicBezTo>
                      <a:pt x="2203992" y="305094"/>
                      <a:pt x="2200658" y="303951"/>
                      <a:pt x="2197705" y="304903"/>
                    </a:cubicBezTo>
                    <a:lnTo>
                      <a:pt x="2197039" y="304332"/>
                    </a:lnTo>
                    <a:close/>
                    <a:moveTo>
                      <a:pt x="1731552" y="300427"/>
                    </a:moveTo>
                    <a:lnTo>
                      <a:pt x="1729361" y="300617"/>
                    </a:lnTo>
                    <a:cubicBezTo>
                      <a:pt x="1726218" y="300903"/>
                      <a:pt x="1723932" y="303570"/>
                      <a:pt x="1724980" y="306237"/>
                    </a:cubicBezTo>
                    <a:lnTo>
                      <a:pt x="1725361" y="307285"/>
                    </a:lnTo>
                    <a:cubicBezTo>
                      <a:pt x="1725361" y="308332"/>
                      <a:pt x="1725266" y="309761"/>
                      <a:pt x="1725170" y="310333"/>
                    </a:cubicBezTo>
                    <a:cubicBezTo>
                      <a:pt x="1725075" y="310999"/>
                      <a:pt x="1726313" y="312523"/>
                      <a:pt x="1727932" y="312428"/>
                    </a:cubicBezTo>
                    <a:lnTo>
                      <a:pt x="1729266" y="312047"/>
                    </a:lnTo>
                    <a:lnTo>
                      <a:pt x="1731171" y="311571"/>
                    </a:lnTo>
                    <a:cubicBezTo>
                      <a:pt x="1733076" y="310714"/>
                      <a:pt x="1733457" y="308618"/>
                      <a:pt x="1732029" y="306808"/>
                    </a:cubicBezTo>
                    <a:lnTo>
                      <a:pt x="1735457" y="304808"/>
                    </a:lnTo>
                    <a:lnTo>
                      <a:pt x="1737648" y="303475"/>
                    </a:lnTo>
                    <a:cubicBezTo>
                      <a:pt x="1736696" y="301951"/>
                      <a:pt x="1734028" y="300617"/>
                      <a:pt x="1731552" y="300427"/>
                    </a:cubicBezTo>
                    <a:close/>
                    <a:moveTo>
                      <a:pt x="1886333" y="298426"/>
                    </a:moveTo>
                    <a:cubicBezTo>
                      <a:pt x="1884238" y="299093"/>
                      <a:pt x="1883666" y="300808"/>
                      <a:pt x="1885190" y="302141"/>
                    </a:cubicBezTo>
                    <a:cubicBezTo>
                      <a:pt x="1886714" y="303475"/>
                      <a:pt x="1891286" y="305475"/>
                      <a:pt x="1891953" y="303570"/>
                    </a:cubicBezTo>
                    <a:cubicBezTo>
                      <a:pt x="1892715" y="301665"/>
                      <a:pt x="1888429" y="297760"/>
                      <a:pt x="1886333" y="298426"/>
                    </a:cubicBezTo>
                    <a:close/>
                    <a:moveTo>
                      <a:pt x="190883" y="292902"/>
                    </a:moveTo>
                    <a:cubicBezTo>
                      <a:pt x="188026" y="291378"/>
                      <a:pt x="185549" y="295283"/>
                      <a:pt x="185549" y="297188"/>
                    </a:cubicBezTo>
                    <a:cubicBezTo>
                      <a:pt x="185549" y="298998"/>
                      <a:pt x="187550" y="299855"/>
                      <a:pt x="190026" y="299093"/>
                    </a:cubicBezTo>
                    <a:lnTo>
                      <a:pt x="191741" y="298522"/>
                    </a:lnTo>
                    <a:lnTo>
                      <a:pt x="193074" y="298045"/>
                    </a:lnTo>
                    <a:cubicBezTo>
                      <a:pt x="194503" y="297474"/>
                      <a:pt x="195074" y="296140"/>
                      <a:pt x="194217" y="294997"/>
                    </a:cubicBezTo>
                    <a:lnTo>
                      <a:pt x="193169" y="294331"/>
                    </a:lnTo>
                    <a:close/>
                    <a:moveTo>
                      <a:pt x="439867" y="290140"/>
                    </a:moveTo>
                    <a:cubicBezTo>
                      <a:pt x="436628" y="289092"/>
                      <a:pt x="431675" y="295950"/>
                      <a:pt x="433390" y="297283"/>
                    </a:cubicBezTo>
                    <a:cubicBezTo>
                      <a:pt x="435104" y="298617"/>
                      <a:pt x="437962" y="296902"/>
                      <a:pt x="439581" y="293473"/>
                    </a:cubicBezTo>
                    <a:lnTo>
                      <a:pt x="439771" y="290806"/>
                    </a:lnTo>
                    <a:close/>
                    <a:moveTo>
                      <a:pt x="4574" y="286045"/>
                    </a:moveTo>
                    <a:lnTo>
                      <a:pt x="8289" y="287092"/>
                    </a:lnTo>
                    <a:cubicBezTo>
                      <a:pt x="13051" y="289188"/>
                      <a:pt x="15623" y="291474"/>
                      <a:pt x="14099" y="292236"/>
                    </a:cubicBezTo>
                    <a:cubicBezTo>
                      <a:pt x="12575" y="292998"/>
                      <a:pt x="9051" y="293189"/>
                      <a:pt x="8479" y="291855"/>
                    </a:cubicBezTo>
                    <a:lnTo>
                      <a:pt x="7432" y="291188"/>
                    </a:lnTo>
                    <a:cubicBezTo>
                      <a:pt x="6193" y="290426"/>
                      <a:pt x="4288" y="290617"/>
                      <a:pt x="2955" y="290045"/>
                    </a:cubicBezTo>
                    <a:cubicBezTo>
                      <a:pt x="1716" y="289569"/>
                      <a:pt x="2" y="288616"/>
                      <a:pt x="2" y="287854"/>
                    </a:cubicBezTo>
                    <a:cubicBezTo>
                      <a:pt x="-93" y="284997"/>
                      <a:pt x="3145" y="285568"/>
                      <a:pt x="4574" y="286045"/>
                    </a:cubicBezTo>
                    <a:close/>
                    <a:moveTo>
                      <a:pt x="422436" y="285949"/>
                    </a:moveTo>
                    <a:lnTo>
                      <a:pt x="418245" y="286615"/>
                    </a:lnTo>
                    <a:cubicBezTo>
                      <a:pt x="420436" y="288997"/>
                      <a:pt x="420912" y="291378"/>
                      <a:pt x="419293" y="291759"/>
                    </a:cubicBezTo>
                    <a:lnTo>
                      <a:pt x="418340" y="292521"/>
                    </a:lnTo>
                    <a:cubicBezTo>
                      <a:pt x="417578" y="293092"/>
                      <a:pt x="417102" y="294521"/>
                      <a:pt x="417483" y="295188"/>
                    </a:cubicBezTo>
                    <a:cubicBezTo>
                      <a:pt x="417864" y="295855"/>
                      <a:pt x="420150" y="296521"/>
                      <a:pt x="420531" y="296236"/>
                    </a:cubicBezTo>
                    <a:lnTo>
                      <a:pt x="423008" y="294521"/>
                    </a:lnTo>
                    <a:cubicBezTo>
                      <a:pt x="425484" y="292330"/>
                      <a:pt x="427579" y="289092"/>
                      <a:pt x="427865" y="287473"/>
                    </a:cubicBezTo>
                    <a:lnTo>
                      <a:pt x="427008" y="286615"/>
                    </a:lnTo>
                    <a:cubicBezTo>
                      <a:pt x="426151" y="285853"/>
                      <a:pt x="423865" y="285663"/>
                      <a:pt x="422436" y="285949"/>
                    </a:cubicBezTo>
                    <a:close/>
                    <a:moveTo>
                      <a:pt x="321566" y="285472"/>
                    </a:moveTo>
                    <a:cubicBezTo>
                      <a:pt x="317947" y="283853"/>
                      <a:pt x="319375" y="289663"/>
                      <a:pt x="320709" y="291759"/>
                    </a:cubicBezTo>
                    <a:cubicBezTo>
                      <a:pt x="322042" y="293854"/>
                      <a:pt x="324138" y="294140"/>
                      <a:pt x="325376" y="292426"/>
                    </a:cubicBezTo>
                    <a:cubicBezTo>
                      <a:pt x="326615" y="290711"/>
                      <a:pt x="328043" y="286044"/>
                      <a:pt x="325471" y="286234"/>
                    </a:cubicBezTo>
                    <a:lnTo>
                      <a:pt x="323566" y="285853"/>
                    </a:lnTo>
                    <a:close/>
                    <a:moveTo>
                      <a:pt x="403291" y="284901"/>
                    </a:moveTo>
                    <a:lnTo>
                      <a:pt x="397197" y="289297"/>
                    </a:lnTo>
                    <a:lnTo>
                      <a:pt x="397100" y="289282"/>
                    </a:lnTo>
                    <a:cubicBezTo>
                      <a:pt x="395861" y="292711"/>
                      <a:pt x="395194" y="293188"/>
                      <a:pt x="395766" y="290330"/>
                    </a:cubicBezTo>
                    <a:lnTo>
                      <a:pt x="397197" y="289297"/>
                    </a:lnTo>
                    <a:lnTo>
                      <a:pt x="401386" y="289949"/>
                    </a:lnTo>
                    <a:lnTo>
                      <a:pt x="404434" y="290425"/>
                    </a:lnTo>
                    <a:cubicBezTo>
                      <a:pt x="404434" y="288330"/>
                      <a:pt x="403862" y="285853"/>
                      <a:pt x="403291" y="284901"/>
                    </a:cubicBezTo>
                    <a:close/>
                    <a:moveTo>
                      <a:pt x="369191" y="284425"/>
                    </a:moveTo>
                    <a:lnTo>
                      <a:pt x="369096" y="284615"/>
                    </a:lnTo>
                    <a:lnTo>
                      <a:pt x="367191" y="291283"/>
                    </a:lnTo>
                    <a:cubicBezTo>
                      <a:pt x="362428" y="288235"/>
                      <a:pt x="358333" y="288997"/>
                      <a:pt x="358047" y="292902"/>
                    </a:cubicBezTo>
                    <a:lnTo>
                      <a:pt x="361762" y="293664"/>
                    </a:lnTo>
                    <a:lnTo>
                      <a:pt x="363381" y="294045"/>
                    </a:lnTo>
                    <a:cubicBezTo>
                      <a:pt x="366239" y="291568"/>
                      <a:pt x="370144" y="291187"/>
                      <a:pt x="371953" y="293283"/>
                    </a:cubicBezTo>
                    <a:cubicBezTo>
                      <a:pt x="373763" y="295283"/>
                      <a:pt x="379954" y="292140"/>
                      <a:pt x="378621" y="290521"/>
                    </a:cubicBezTo>
                    <a:cubicBezTo>
                      <a:pt x="377192" y="288901"/>
                      <a:pt x="371477" y="284615"/>
                      <a:pt x="369191" y="284425"/>
                    </a:cubicBezTo>
                    <a:close/>
                    <a:moveTo>
                      <a:pt x="177548" y="281186"/>
                    </a:moveTo>
                    <a:cubicBezTo>
                      <a:pt x="176215" y="282615"/>
                      <a:pt x="174310" y="285091"/>
                      <a:pt x="173452" y="286615"/>
                    </a:cubicBezTo>
                    <a:lnTo>
                      <a:pt x="173833" y="287758"/>
                    </a:lnTo>
                    <a:lnTo>
                      <a:pt x="174405" y="289759"/>
                    </a:lnTo>
                    <a:cubicBezTo>
                      <a:pt x="174500" y="292140"/>
                      <a:pt x="174881" y="297569"/>
                      <a:pt x="174024" y="299188"/>
                    </a:cubicBezTo>
                    <a:cubicBezTo>
                      <a:pt x="173167" y="300808"/>
                      <a:pt x="172691" y="302141"/>
                      <a:pt x="172976" y="302332"/>
                    </a:cubicBezTo>
                    <a:cubicBezTo>
                      <a:pt x="173167" y="302427"/>
                      <a:pt x="174786" y="301951"/>
                      <a:pt x="175929" y="300903"/>
                    </a:cubicBezTo>
                    <a:cubicBezTo>
                      <a:pt x="177072" y="299855"/>
                      <a:pt x="180596" y="295569"/>
                      <a:pt x="181263" y="293473"/>
                    </a:cubicBezTo>
                    <a:cubicBezTo>
                      <a:pt x="181930" y="291378"/>
                      <a:pt x="181168" y="284520"/>
                      <a:pt x="180596" y="282901"/>
                    </a:cubicBezTo>
                    <a:lnTo>
                      <a:pt x="179358" y="282234"/>
                    </a:lnTo>
                    <a:close/>
                    <a:moveTo>
                      <a:pt x="2328484" y="269375"/>
                    </a:moveTo>
                    <a:cubicBezTo>
                      <a:pt x="2328103" y="269280"/>
                      <a:pt x="2325531" y="269661"/>
                      <a:pt x="2324674" y="270518"/>
                    </a:cubicBezTo>
                    <a:cubicBezTo>
                      <a:pt x="2323816" y="271471"/>
                      <a:pt x="2326864" y="276709"/>
                      <a:pt x="2328674" y="277662"/>
                    </a:cubicBezTo>
                    <a:cubicBezTo>
                      <a:pt x="2330484" y="278614"/>
                      <a:pt x="2333913" y="278614"/>
                      <a:pt x="2336294" y="277567"/>
                    </a:cubicBezTo>
                    <a:lnTo>
                      <a:pt x="2333818" y="275185"/>
                    </a:lnTo>
                    <a:lnTo>
                      <a:pt x="2332008" y="273471"/>
                    </a:lnTo>
                    <a:cubicBezTo>
                      <a:pt x="2330484" y="271280"/>
                      <a:pt x="2328865" y="269470"/>
                      <a:pt x="2328484" y="269375"/>
                    </a:cubicBezTo>
                    <a:close/>
                    <a:moveTo>
                      <a:pt x="2325341" y="258040"/>
                    </a:moveTo>
                    <a:cubicBezTo>
                      <a:pt x="2325436" y="259945"/>
                      <a:pt x="2327913" y="264708"/>
                      <a:pt x="2328960" y="264613"/>
                    </a:cubicBezTo>
                    <a:cubicBezTo>
                      <a:pt x="2330008" y="264517"/>
                      <a:pt x="2333437" y="265470"/>
                      <a:pt x="2335818" y="265660"/>
                    </a:cubicBezTo>
                    <a:lnTo>
                      <a:pt x="2336961" y="264327"/>
                    </a:lnTo>
                    <a:lnTo>
                      <a:pt x="2338961" y="262136"/>
                    </a:lnTo>
                    <a:cubicBezTo>
                      <a:pt x="2340580" y="259564"/>
                      <a:pt x="2339342" y="257755"/>
                      <a:pt x="2336199" y="258040"/>
                    </a:cubicBezTo>
                    <a:cubicBezTo>
                      <a:pt x="2333056" y="258326"/>
                      <a:pt x="2325245" y="256135"/>
                      <a:pt x="2325341" y="258040"/>
                    </a:cubicBezTo>
                    <a:close/>
                    <a:moveTo>
                      <a:pt x="2285240" y="257278"/>
                    </a:moveTo>
                    <a:cubicBezTo>
                      <a:pt x="2283907" y="256802"/>
                      <a:pt x="2281811" y="257278"/>
                      <a:pt x="2280573" y="258326"/>
                    </a:cubicBezTo>
                    <a:cubicBezTo>
                      <a:pt x="2279335" y="259374"/>
                      <a:pt x="2277049" y="264041"/>
                      <a:pt x="2278382" y="266232"/>
                    </a:cubicBezTo>
                    <a:lnTo>
                      <a:pt x="2281907" y="263755"/>
                    </a:lnTo>
                    <a:lnTo>
                      <a:pt x="2282764" y="262993"/>
                    </a:lnTo>
                    <a:cubicBezTo>
                      <a:pt x="2286098" y="264613"/>
                      <a:pt x="2287621" y="266803"/>
                      <a:pt x="2286288" y="267946"/>
                    </a:cubicBezTo>
                    <a:lnTo>
                      <a:pt x="2286478" y="268232"/>
                    </a:lnTo>
                    <a:lnTo>
                      <a:pt x="2289527" y="272328"/>
                    </a:lnTo>
                    <a:cubicBezTo>
                      <a:pt x="2294575" y="270232"/>
                      <a:pt x="2298671" y="266232"/>
                      <a:pt x="2298575" y="263374"/>
                    </a:cubicBezTo>
                    <a:lnTo>
                      <a:pt x="2295051" y="263089"/>
                    </a:lnTo>
                    <a:cubicBezTo>
                      <a:pt x="2290574" y="262708"/>
                      <a:pt x="2289241" y="259374"/>
                      <a:pt x="2286193" y="257755"/>
                    </a:cubicBezTo>
                    <a:close/>
                    <a:moveTo>
                      <a:pt x="27720" y="253373"/>
                    </a:moveTo>
                    <a:cubicBezTo>
                      <a:pt x="26101" y="253659"/>
                      <a:pt x="23624" y="255088"/>
                      <a:pt x="22100" y="256421"/>
                    </a:cubicBezTo>
                    <a:lnTo>
                      <a:pt x="23910" y="258326"/>
                    </a:lnTo>
                    <a:lnTo>
                      <a:pt x="25243" y="259755"/>
                    </a:lnTo>
                    <a:cubicBezTo>
                      <a:pt x="26767" y="262231"/>
                      <a:pt x="29244" y="262898"/>
                      <a:pt x="30768" y="261184"/>
                    </a:cubicBezTo>
                    <a:cubicBezTo>
                      <a:pt x="32292" y="259469"/>
                      <a:pt x="34007" y="254897"/>
                      <a:pt x="31054" y="254897"/>
                    </a:cubicBezTo>
                    <a:lnTo>
                      <a:pt x="29434" y="254135"/>
                    </a:lnTo>
                    <a:close/>
                    <a:moveTo>
                      <a:pt x="2289813" y="250039"/>
                    </a:moveTo>
                    <a:cubicBezTo>
                      <a:pt x="2286669" y="249658"/>
                      <a:pt x="2286098" y="251087"/>
                      <a:pt x="2288574" y="253183"/>
                    </a:cubicBezTo>
                    <a:cubicBezTo>
                      <a:pt x="2291050" y="255278"/>
                      <a:pt x="2298004" y="259660"/>
                      <a:pt x="2299147" y="258802"/>
                    </a:cubicBezTo>
                    <a:cubicBezTo>
                      <a:pt x="2300290" y="257945"/>
                      <a:pt x="2299623" y="253183"/>
                      <a:pt x="2299052" y="253849"/>
                    </a:cubicBezTo>
                    <a:cubicBezTo>
                      <a:pt x="2298671" y="254516"/>
                      <a:pt x="2292955" y="250325"/>
                      <a:pt x="2289813" y="250039"/>
                    </a:cubicBezTo>
                    <a:close/>
                    <a:moveTo>
                      <a:pt x="70106" y="227084"/>
                    </a:moveTo>
                    <a:lnTo>
                      <a:pt x="69916" y="227179"/>
                    </a:lnTo>
                    <a:cubicBezTo>
                      <a:pt x="67630" y="228513"/>
                      <a:pt x="65534" y="230704"/>
                      <a:pt x="63058" y="231085"/>
                    </a:cubicBezTo>
                    <a:cubicBezTo>
                      <a:pt x="60676" y="231466"/>
                      <a:pt x="57914" y="229846"/>
                      <a:pt x="55247" y="229370"/>
                    </a:cubicBezTo>
                    <a:cubicBezTo>
                      <a:pt x="54199" y="229180"/>
                      <a:pt x="52009" y="229751"/>
                      <a:pt x="52009" y="230037"/>
                    </a:cubicBezTo>
                    <a:lnTo>
                      <a:pt x="51914" y="231180"/>
                    </a:lnTo>
                    <a:cubicBezTo>
                      <a:pt x="52485" y="232513"/>
                      <a:pt x="55057" y="233466"/>
                      <a:pt x="57819" y="233466"/>
                    </a:cubicBezTo>
                    <a:cubicBezTo>
                      <a:pt x="60486" y="233466"/>
                      <a:pt x="67725" y="235561"/>
                      <a:pt x="70011" y="233275"/>
                    </a:cubicBezTo>
                    <a:lnTo>
                      <a:pt x="69535" y="230227"/>
                    </a:lnTo>
                    <a:lnTo>
                      <a:pt x="69344" y="229370"/>
                    </a:lnTo>
                    <a:cubicBezTo>
                      <a:pt x="70297" y="228322"/>
                      <a:pt x="70678" y="227275"/>
                      <a:pt x="70106" y="227084"/>
                    </a:cubicBezTo>
                    <a:close/>
                    <a:moveTo>
                      <a:pt x="41245" y="220798"/>
                    </a:moveTo>
                    <a:cubicBezTo>
                      <a:pt x="41341" y="222036"/>
                      <a:pt x="41912" y="227846"/>
                      <a:pt x="43055" y="231275"/>
                    </a:cubicBezTo>
                    <a:lnTo>
                      <a:pt x="43722" y="234418"/>
                    </a:lnTo>
                    <a:cubicBezTo>
                      <a:pt x="43817" y="234990"/>
                      <a:pt x="45722" y="235561"/>
                      <a:pt x="46675" y="235466"/>
                    </a:cubicBezTo>
                    <a:cubicBezTo>
                      <a:pt x="47437" y="235371"/>
                      <a:pt x="48580" y="234323"/>
                      <a:pt x="48675" y="233561"/>
                    </a:cubicBezTo>
                    <a:lnTo>
                      <a:pt x="49437" y="229180"/>
                    </a:lnTo>
                    <a:cubicBezTo>
                      <a:pt x="44865" y="223274"/>
                      <a:pt x="41150" y="219464"/>
                      <a:pt x="41245" y="220798"/>
                    </a:cubicBezTo>
                    <a:close/>
                    <a:moveTo>
                      <a:pt x="2234853" y="184698"/>
                    </a:moveTo>
                    <a:cubicBezTo>
                      <a:pt x="2233996" y="182983"/>
                      <a:pt x="2227138" y="184698"/>
                      <a:pt x="2226947" y="186127"/>
                    </a:cubicBezTo>
                    <a:cubicBezTo>
                      <a:pt x="2226757" y="187555"/>
                      <a:pt x="2222947" y="189365"/>
                      <a:pt x="2221899" y="188603"/>
                    </a:cubicBezTo>
                    <a:cubicBezTo>
                      <a:pt x="2220946" y="187841"/>
                      <a:pt x="2219137" y="191175"/>
                      <a:pt x="2217898" y="196128"/>
                    </a:cubicBezTo>
                    <a:lnTo>
                      <a:pt x="2225423" y="195652"/>
                    </a:lnTo>
                    <a:cubicBezTo>
                      <a:pt x="2227233" y="195556"/>
                      <a:pt x="2228948" y="193842"/>
                      <a:pt x="2230662" y="193842"/>
                    </a:cubicBezTo>
                    <a:lnTo>
                      <a:pt x="2232567" y="193842"/>
                    </a:lnTo>
                    <a:cubicBezTo>
                      <a:pt x="2235234" y="195080"/>
                      <a:pt x="2237234" y="194794"/>
                      <a:pt x="2237044" y="193175"/>
                    </a:cubicBezTo>
                    <a:cubicBezTo>
                      <a:pt x="2236854" y="191556"/>
                      <a:pt x="2235710" y="186508"/>
                      <a:pt x="2234853" y="184698"/>
                    </a:cubicBezTo>
                    <a:close/>
                    <a:moveTo>
                      <a:pt x="198408" y="177173"/>
                    </a:moveTo>
                    <a:cubicBezTo>
                      <a:pt x="195646" y="177173"/>
                      <a:pt x="192883" y="179650"/>
                      <a:pt x="192217" y="182602"/>
                    </a:cubicBezTo>
                    <a:lnTo>
                      <a:pt x="187359" y="185269"/>
                    </a:lnTo>
                    <a:cubicBezTo>
                      <a:pt x="186787" y="185650"/>
                      <a:pt x="186121" y="186889"/>
                      <a:pt x="186311" y="186984"/>
                    </a:cubicBezTo>
                    <a:cubicBezTo>
                      <a:pt x="190026" y="189175"/>
                      <a:pt x="183740" y="190127"/>
                      <a:pt x="185359" y="191842"/>
                    </a:cubicBezTo>
                    <a:cubicBezTo>
                      <a:pt x="186787" y="193270"/>
                      <a:pt x="188788" y="194413"/>
                      <a:pt x="190407" y="195747"/>
                    </a:cubicBezTo>
                    <a:lnTo>
                      <a:pt x="192788" y="197652"/>
                    </a:lnTo>
                    <a:cubicBezTo>
                      <a:pt x="195550" y="199938"/>
                      <a:pt x="199456" y="199366"/>
                      <a:pt x="201456" y="196414"/>
                    </a:cubicBezTo>
                    <a:lnTo>
                      <a:pt x="203170" y="193461"/>
                    </a:lnTo>
                    <a:lnTo>
                      <a:pt x="203361" y="193080"/>
                    </a:lnTo>
                    <a:cubicBezTo>
                      <a:pt x="202599" y="192127"/>
                      <a:pt x="200789" y="191746"/>
                      <a:pt x="199265" y="192127"/>
                    </a:cubicBezTo>
                    <a:cubicBezTo>
                      <a:pt x="197741" y="192604"/>
                      <a:pt x="193455" y="188413"/>
                      <a:pt x="194408" y="181555"/>
                    </a:cubicBezTo>
                    <a:lnTo>
                      <a:pt x="202123" y="178888"/>
                    </a:lnTo>
                    <a:lnTo>
                      <a:pt x="203933" y="178316"/>
                    </a:lnTo>
                    <a:cubicBezTo>
                      <a:pt x="206123" y="178221"/>
                      <a:pt x="207933" y="177935"/>
                      <a:pt x="207933" y="177745"/>
                    </a:cubicBezTo>
                    <a:cubicBezTo>
                      <a:pt x="208124" y="177649"/>
                      <a:pt x="201170" y="177173"/>
                      <a:pt x="198408" y="177173"/>
                    </a:cubicBezTo>
                    <a:close/>
                    <a:moveTo>
                      <a:pt x="75665" y="169789"/>
                    </a:moveTo>
                    <a:lnTo>
                      <a:pt x="77155" y="171172"/>
                    </a:lnTo>
                    <a:lnTo>
                      <a:pt x="79250" y="173078"/>
                    </a:lnTo>
                    <a:cubicBezTo>
                      <a:pt x="82203" y="174792"/>
                      <a:pt x="83060" y="176221"/>
                      <a:pt x="81346" y="176125"/>
                    </a:cubicBezTo>
                    <a:cubicBezTo>
                      <a:pt x="79536" y="176125"/>
                      <a:pt x="77059" y="180221"/>
                      <a:pt x="73821" y="180412"/>
                    </a:cubicBezTo>
                    <a:lnTo>
                      <a:pt x="70868" y="180983"/>
                    </a:lnTo>
                    <a:lnTo>
                      <a:pt x="67820" y="181745"/>
                    </a:lnTo>
                    <a:cubicBezTo>
                      <a:pt x="64486" y="182317"/>
                      <a:pt x="61915" y="181936"/>
                      <a:pt x="62105" y="180983"/>
                    </a:cubicBezTo>
                    <a:cubicBezTo>
                      <a:pt x="62296" y="180031"/>
                      <a:pt x="71440" y="176697"/>
                      <a:pt x="71821" y="174506"/>
                    </a:cubicBezTo>
                    <a:lnTo>
                      <a:pt x="73059" y="172982"/>
                    </a:lnTo>
                    <a:close/>
                    <a:moveTo>
                      <a:pt x="2263809" y="168315"/>
                    </a:moveTo>
                    <a:lnTo>
                      <a:pt x="2258380" y="170887"/>
                    </a:lnTo>
                    <a:lnTo>
                      <a:pt x="2257714" y="170717"/>
                    </a:lnTo>
                    <a:close/>
                    <a:moveTo>
                      <a:pt x="76869" y="168315"/>
                    </a:moveTo>
                    <a:lnTo>
                      <a:pt x="75665" y="169789"/>
                    </a:lnTo>
                    <a:lnTo>
                      <a:pt x="74488" y="168696"/>
                    </a:lnTo>
                    <a:cubicBezTo>
                      <a:pt x="71916" y="169363"/>
                      <a:pt x="73059" y="169268"/>
                      <a:pt x="76869" y="168315"/>
                    </a:cubicBezTo>
                    <a:close/>
                    <a:moveTo>
                      <a:pt x="2195610" y="161076"/>
                    </a:moveTo>
                    <a:lnTo>
                      <a:pt x="2194563" y="162314"/>
                    </a:lnTo>
                    <a:cubicBezTo>
                      <a:pt x="2193896" y="163076"/>
                      <a:pt x="2195515" y="165172"/>
                      <a:pt x="2194943" y="165743"/>
                    </a:cubicBezTo>
                    <a:cubicBezTo>
                      <a:pt x="2193705" y="166886"/>
                      <a:pt x="2191515" y="167172"/>
                      <a:pt x="2189895" y="168029"/>
                    </a:cubicBezTo>
                    <a:lnTo>
                      <a:pt x="2189229" y="168410"/>
                    </a:lnTo>
                    <a:cubicBezTo>
                      <a:pt x="2188752" y="169172"/>
                      <a:pt x="2190086" y="170125"/>
                      <a:pt x="2192181" y="170410"/>
                    </a:cubicBezTo>
                    <a:cubicBezTo>
                      <a:pt x="2194277" y="170887"/>
                      <a:pt x="2202373" y="164791"/>
                      <a:pt x="2201611" y="162695"/>
                    </a:cubicBezTo>
                    <a:cubicBezTo>
                      <a:pt x="2200944" y="160695"/>
                      <a:pt x="2198277" y="159933"/>
                      <a:pt x="2195610" y="161076"/>
                    </a:cubicBezTo>
                    <a:close/>
                    <a:moveTo>
                      <a:pt x="178215" y="146312"/>
                    </a:moveTo>
                    <a:cubicBezTo>
                      <a:pt x="180502" y="145741"/>
                      <a:pt x="181073" y="145836"/>
                      <a:pt x="179549" y="146503"/>
                    </a:cubicBezTo>
                    <a:cubicBezTo>
                      <a:pt x="177930" y="147265"/>
                      <a:pt x="175548" y="150884"/>
                      <a:pt x="175929" y="151361"/>
                    </a:cubicBezTo>
                    <a:cubicBezTo>
                      <a:pt x="176406" y="151742"/>
                      <a:pt x="177072" y="153266"/>
                      <a:pt x="176406" y="153837"/>
                    </a:cubicBezTo>
                    <a:cubicBezTo>
                      <a:pt x="175739" y="154408"/>
                      <a:pt x="173262" y="154885"/>
                      <a:pt x="172500" y="153742"/>
                    </a:cubicBezTo>
                    <a:cubicBezTo>
                      <a:pt x="171738" y="152408"/>
                      <a:pt x="175929" y="146884"/>
                      <a:pt x="178215" y="146312"/>
                    </a:cubicBezTo>
                    <a:close/>
                    <a:moveTo>
                      <a:pt x="2259237" y="120500"/>
                    </a:moveTo>
                    <a:cubicBezTo>
                      <a:pt x="2259999" y="120881"/>
                      <a:pt x="2260761" y="122691"/>
                      <a:pt x="2260284" y="123072"/>
                    </a:cubicBezTo>
                    <a:lnTo>
                      <a:pt x="2257713" y="125644"/>
                    </a:lnTo>
                    <a:cubicBezTo>
                      <a:pt x="2253998" y="128882"/>
                      <a:pt x="2253236" y="132978"/>
                      <a:pt x="2255903" y="134597"/>
                    </a:cubicBezTo>
                    <a:cubicBezTo>
                      <a:pt x="2258570" y="136407"/>
                      <a:pt x="2270476" y="132787"/>
                      <a:pt x="2272858" y="133645"/>
                    </a:cubicBezTo>
                    <a:cubicBezTo>
                      <a:pt x="2275239" y="134502"/>
                      <a:pt x="2276286" y="136502"/>
                      <a:pt x="2275143" y="138026"/>
                    </a:cubicBezTo>
                    <a:cubicBezTo>
                      <a:pt x="2274001" y="139550"/>
                      <a:pt x="2268286" y="137169"/>
                      <a:pt x="2266857" y="137074"/>
                    </a:cubicBezTo>
                    <a:lnTo>
                      <a:pt x="2266190" y="137645"/>
                    </a:lnTo>
                    <a:cubicBezTo>
                      <a:pt x="2265523" y="138217"/>
                      <a:pt x="2265618" y="139550"/>
                      <a:pt x="2265904" y="140407"/>
                    </a:cubicBezTo>
                    <a:cubicBezTo>
                      <a:pt x="2266285" y="141360"/>
                      <a:pt x="2267714" y="141931"/>
                      <a:pt x="2267904" y="142884"/>
                    </a:cubicBezTo>
                    <a:cubicBezTo>
                      <a:pt x="2268095" y="143646"/>
                      <a:pt x="2267333" y="145075"/>
                      <a:pt x="2266571" y="145360"/>
                    </a:cubicBezTo>
                    <a:lnTo>
                      <a:pt x="2265714" y="145646"/>
                    </a:lnTo>
                    <a:cubicBezTo>
                      <a:pt x="2264380" y="145075"/>
                      <a:pt x="2261999" y="144122"/>
                      <a:pt x="2260475" y="143360"/>
                    </a:cubicBezTo>
                    <a:lnTo>
                      <a:pt x="2258665" y="142979"/>
                    </a:lnTo>
                    <a:lnTo>
                      <a:pt x="2255427" y="142312"/>
                    </a:lnTo>
                    <a:cubicBezTo>
                      <a:pt x="2252760" y="139741"/>
                      <a:pt x="2249807" y="135645"/>
                      <a:pt x="2249045" y="133168"/>
                    </a:cubicBezTo>
                    <a:cubicBezTo>
                      <a:pt x="2248188" y="130692"/>
                      <a:pt x="2253712" y="123739"/>
                      <a:pt x="2254665" y="122119"/>
                    </a:cubicBezTo>
                    <a:lnTo>
                      <a:pt x="2255903" y="120881"/>
                    </a:lnTo>
                    <a:cubicBezTo>
                      <a:pt x="2256475" y="120310"/>
                      <a:pt x="2258475" y="120119"/>
                      <a:pt x="2259237" y="120500"/>
                    </a:cubicBezTo>
                    <a:close/>
                    <a:moveTo>
                      <a:pt x="266035" y="117832"/>
                    </a:moveTo>
                    <a:lnTo>
                      <a:pt x="258796" y="118213"/>
                    </a:lnTo>
                    <a:lnTo>
                      <a:pt x="258320" y="118213"/>
                    </a:lnTo>
                    <a:cubicBezTo>
                      <a:pt x="257844" y="119642"/>
                      <a:pt x="258225" y="121071"/>
                      <a:pt x="259082" y="121357"/>
                    </a:cubicBezTo>
                    <a:lnTo>
                      <a:pt x="259844" y="121452"/>
                    </a:lnTo>
                    <a:lnTo>
                      <a:pt x="260701" y="121547"/>
                    </a:lnTo>
                    <a:cubicBezTo>
                      <a:pt x="261749" y="121357"/>
                      <a:pt x="263273" y="122785"/>
                      <a:pt x="264131" y="124595"/>
                    </a:cubicBezTo>
                    <a:lnTo>
                      <a:pt x="267083" y="124500"/>
                    </a:lnTo>
                    <a:lnTo>
                      <a:pt x="270608" y="124309"/>
                    </a:lnTo>
                    <a:cubicBezTo>
                      <a:pt x="276037" y="124405"/>
                      <a:pt x="274036" y="121452"/>
                      <a:pt x="266035" y="117832"/>
                    </a:cubicBezTo>
                    <a:close/>
                    <a:moveTo>
                      <a:pt x="223554" y="110022"/>
                    </a:moveTo>
                    <a:cubicBezTo>
                      <a:pt x="221840" y="111260"/>
                      <a:pt x="216982" y="114213"/>
                      <a:pt x="215743" y="114880"/>
                    </a:cubicBezTo>
                    <a:cubicBezTo>
                      <a:pt x="214410" y="115642"/>
                      <a:pt x="219077" y="118499"/>
                      <a:pt x="220887" y="116499"/>
                    </a:cubicBezTo>
                    <a:lnTo>
                      <a:pt x="222887" y="116213"/>
                    </a:lnTo>
                    <a:lnTo>
                      <a:pt x="230221" y="115356"/>
                    </a:lnTo>
                    <a:cubicBezTo>
                      <a:pt x="228316" y="111165"/>
                      <a:pt x="225364" y="108784"/>
                      <a:pt x="223554" y="110022"/>
                    </a:cubicBezTo>
                    <a:close/>
                    <a:moveTo>
                      <a:pt x="252796" y="107831"/>
                    </a:moveTo>
                    <a:cubicBezTo>
                      <a:pt x="251939" y="107736"/>
                      <a:pt x="250224" y="108498"/>
                      <a:pt x="250033" y="109165"/>
                    </a:cubicBezTo>
                    <a:cubicBezTo>
                      <a:pt x="249748" y="109927"/>
                      <a:pt x="250415" y="111546"/>
                      <a:pt x="251081" y="111736"/>
                    </a:cubicBezTo>
                    <a:cubicBezTo>
                      <a:pt x="254034" y="112689"/>
                      <a:pt x="257082" y="113641"/>
                      <a:pt x="260225" y="113927"/>
                    </a:cubicBezTo>
                    <a:lnTo>
                      <a:pt x="263654" y="114213"/>
                    </a:lnTo>
                    <a:cubicBezTo>
                      <a:pt x="267178" y="115165"/>
                      <a:pt x="270036" y="113356"/>
                      <a:pt x="270036" y="112403"/>
                    </a:cubicBezTo>
                    <a:cubicBezTo>
                      <a:pt x="270036" y="111451"/>
                      <a:pt x="264797" y="109736"/>
                      <a:pt x="258320" y="108593"/>
                    </a:cubicBezTo>
                    <a:close/>
                    <a:moveTo>
                      <a:pt x="283752" y="102783"/>
                    </a:moveTo>
                    <a:cubicBezTo>
                      <a:pt x="282418" y="100973"/>
                      <a:pt x="281466" y="102688"/>
                      <a:pt x="280133" y="102878"/>
                    </a:cubicBezTo>
                    <a:lnTo>
                      <a:pt x="276799" y="103450"/>
                    </a:lnTo>
                    <a:cubicBezTo>
                      <a:pt x="275656" y="105450"/>
                      <a:pt x="275560" y="108117"/>
                      <a:pt x="276608" y="109260"/>
                    </a:cubicBezTo>
                    <a:cubicBezTo>
                      <a:pt x="277656" y="110498"/>
                      <a:pt x="274799" y="114499"/>
                      <a:pt x="276323" y="116975"/>
                    </a:cubicBezTo>
                    <a:lnTo>
                      <a:pt x="278132" y="118880"/>
                    </a:lnTo>
                    <a:cubicBezTo>
                      <a:pt x="278894" y="119642"/>
                      <a:pt x="281561" y="120309"/>
                      <a:pt x="282228" y="119928"/>
                    </a:cubicBezTo>
                    <a:cubicBezTo>
                      <a:pt x="284038" y="118785"/>
                      <a:pt x="287086" y="117547"/>
                      <a:pt x="285848" y="115070"/>
                    </a:cubicBezTo>
                    <a:lnTo>
                      <a:pt x="285371" y="114213"/>
                    </a:lnTo>
                    <a:cubicBezTo>
                      <a:pt x="282895" y="113737"/>
                      <a:pt x="282609" y="111165"/>
                      <a:pt x="284704" y="108498"/>
                    </a:cubicBezTo>
                    <a:lnTo>
                      <a:pt x="285848" y="106117"/>
                    </a:lnTo>
                    <a:cubicBezTo>
                      <a:pt x="286228" y="105355"/>
                      <a:pt x="284609" y="103831"/>
                      <a:pt x="283752" y="102783"/>
                    </a:cubicBezTo>
                    <a:close/>
                    <a:moveTo>
                      <a:pt x="243366" y="86781"/>
                    </a:moveTo>
                    <a:cubicBezTo>
                      <a:pt x="238889" y="85733"/>
                      <a:pt x="237651" y="90115"/>
                      <a:pt x="234603" y="91734"/>
                    </a:cubicBezTo>
                    <a:cubicBezTo>
                      <a:pt x="234127" y="91924"/>
                      <a:pt x="234698" y="93163"/>
                      <a:pt x="234317" y="93639"/>
                    </a:cubicBezTo>
                    <a:lnTo>
                      <a:pt x="233269" y="95258"/>
                    </a:lnTo>
                    <a:cubicBezTo>
                      <a:pt x="232984" y="97068"/>
                      <a:pt x="234698" y="98687"/>
                      <a:pt x="237175" y="98782"/>
                    </a:cubicBezTo>
                    <a:lnTo>
                      <a:pt x="237175" y="96020"/>
                    </a:lnTo>
                    <a:cubicBezTo>
                      <a:pt x="237175" y="95639"/>
                      <a:pt x="240127" y="94877"/>
                      <a:pt x="241556" y="95068"/>
                    </a:cubicBezTo>
                    <a:lnTo>
                      <a:pt x="243747" y="95544"/>
                    </a:lnTo>
                    <a:cubicBezTo>
                      <a:pt x="246985" y="96877"/>
                      <a:pt x="250033" y="95734"/>
                      <a:pt x="250415" y="93067"/>
                    </a:cubicBezTo>
                    <a:lnTo>
                      <a:pt x="249557" y="91829"/>
                    </a:lnTo>
                    <a:cubicBezTo>
                      <a:pt x="248033" y="89829"/>
                      <a:pt x="245842" y="87448"/>
                      <a:pt x="243366" y="86781"/>
                    </a:cubicBezTo>
                    <a:close/>
                    <a:moveTo>
                      <a:pt x="261464" y="86686"/>
                    </a:moveTo>
                    <a:lnTo>
                      <a:pt x="261178" y="87067"/>
                    </a:lnTo>
                    <a:cubicBezTo>
                      <a:pt x="259844" y="88972"/>
                      <a:pt x="259463" y="91258"/>
                      <a:pt x="255844" y="91448"/>
                    </a:cubicBezTo>
                    <a:cubicBezTo>
                      <a:pt x="255463" y="91448"/>
                      <a:pt x="255082" y="94496"/>
                      <a:pt x="255272" y="96115"/>
                    </a:cubicBezTo>
                    <a:cubicBezTo>
                      <a:pt x="255272" y="96401"/>
                      <a:pt x="258130" y="96973"/>
                      <a:pt x="259368" y="96592"/>
                    </a:cubicBezTo>
                    <a:lnTo>
                      <a:pt x="260701" y="96211"/>
                    </a:lnTo>
                    <a:cubicBezTo>
                      <a:pt x="262035" y="96115"/>
                      <a:pt x="265369" y="96211"/>
                      <a:pt x="268226" y="96211"/>
                    </a:cubicBezTo>
                    <a:cubicBezTo>
                      <a:pt x="270893" y="96306"/>
                      <a:pt x="267274" y="90686"/>
                      <a:pt x="265369" y="91734"/>
                    </a:cubicBezTo>
                    <a:cubicBezTo>
                      <a:pt x="263559" y="92782"/>
                      <a:pt x="262511" y="92115"/>
                      <a:pt x="263083" y="90210"/>
                    </a:cubicBezTo>
                    <a:lnTo>
                      <a:pt x="263464" y="89257"/>
                    </a:lnTo>
                    <a:lnTo>
                      <a:pt x="263750" y="88495"/>
                    </a:lnTo>
                    <a:cubicBezTo>
                      <a:pt x="264131" y="87733"/>
                      <a:pt x="263083" y="86876"/>
                      <a:pt x="261464" y="86686"/>
                    </a:cubicBezTo>
                    <a:close/>
                    <a:moveTo>
                      <a:pt x="2053211" y="78208"/>
                    </a:moveTo>
                    <a:cubicBezTo>
                      <a:pt x="2050449" y="76780"/>
                      <a:pt x="2046354" y="78780"/>
                      <a:pt x="2046925" y="79923"/>
                    </a:cubicBezTo>
                    <a:cubicBezTo>
                      <a:pt x="2047496" y="81256"/>
                      <a:pt x="2052830" y="82971"/>
                      <a:pt x="2054735" y="82209"/>
                    </a:cubicBezTo>
                    <a:cubicBezTo>
                      <a:pt x="2056640" y="81447"/>
                      <a:pt x="2055879" y="79637"/>
                      <a:pt x="2053211" y="78208"/>
                    </a:cubicBezTo>
                    <a:close/>
                    <a:moveTo>
                      <a:pt x="2078453" y="69731"/>
                    </a:moveTo>
                    <a:cubicBezTo>
                      <a:pt x="2078834" y="68683"/>
                      <a:pt x="2077786" y="68398"/>
                      <a:pt x="2074738" y="72017"/>
                    </a:cubicBezTo>
                    <a:lnTo>
                      <a:pt x="2069975" y="72779"/>
                    </a:lnTo>
                    <a:cubicBezTo>
                      <a:pt x="2069689" y="72874"/>
                      <a:pt x="2069309" y="74208"/>
                      <a:pt x="2069689" y="74589"/>
                    </a:cubicBezTo>
                    <a:cubicBezTo>
                      <a:pt x="2070356" y="75256"/>
                      <a:pt x="2071594" y="76208"/>
                      <a:pt x="2072357" y="76018"/>
                    </a:cubicBezTo>
                    <a:cubicBezTo>
                      <a:pt x="2075405" y="75446"/>
                      <a:pt x="2078453" y="74589"/>
                      <a:pt x="2081405" y="73732"/>
                    </a:cubicBezTo>
                    <a:lnTo>
                      <a:pt x="2081786" y="73732"/>
                    </a:lnTo>
                    <a:cubicBezTo>
                      <a:pt x="2081786" y="73065"/>
                      <a:pt x="2079976" y="72017"/>
                      <a:pt x="2079119" y="71922"/>
                    </a:cubicBezTo>
                    <a:cubicBezTo>
                      <a:pt x="2078357" y="71731"/>
                      <a:pt x="2078071" y="70779"/>
                      <a:pt x="2078453" y="69731"/>
                    </a:cubicBezTo>
                    <a:close/>
                    <a:moveTo>
                      <a:pt x="313375" y="68398"/>
                    </a:moveTo>
                    <a:cubicBezTo>
                      <a:pt x="311375" y="68302"/>
                      <a:pt x="306898" y="72589"/>
                      <a:pt x="306898" y="74494"/>
                    </a:cubicBezTo>
                    <a:cubicBezTo>
                      <a:pt x="306898" y="76303"/>
                      <a:pt x="309184" y="76780"/>
                      <a:pt x="311946" y="75541"/>
                    </a:cubicBezTo>
                    <a:cubicBezTo>
                      <a:pt x="314708" y="74208"/>
                      <a:pt x="315280" y="68398"/>
                      <a:pt x="313375" y="68398"/>
                    </a:cubicBezTo>
                    <a:close/>
                    <a:moveTo>
                      <a:pt x="439962" y="57444"/>
                    </a:moveTo>
                    <a:lnTo>
                      <a:pt x="435961" y="58587"/>
                    </a:lnTo>
                    <a:cubicBezTo>
                      <a:pt x="430342" y="60492"/>
                      <a:pt x="429389" y="63254"/>
                      <a:pt x="433771" y="64778"/>
                    </a:cubicBezTo>
                    <a:lnTo>
                      <a:pt x="438628" y="62111"/>
                    </a:lnTo>
                    <a:cubicBezTo>
                      <a:pt x="439581" y="61635"/>
                      <a:pt x="441200" y="61825"/>
                      <a:pt x="441962" y="61254"/>
                    </a:cubicBezTo>
                    <a:cubicBezTo>
                      <a:pt x="442724" y="60682"/>
                      <a:pt x="443296" y="59349"/>
                      <a:pt x="442915" y="58587"/>
                    </a:cubicBezTo>
                    <a:cubicBezTo>
                      <a:pt x="442629" y="57920"/>
                      <a:pt x="440819" y="57253"/>
                      <a:pt x="439962" y="57444"/>
                    </a:cubicBezTo>
                    <a:close/>
                    <a:moveTo>
                      <a:pt x="514353" y="40299"/>
                    </a:moveTo>
                    <a:lnTo>
                      <a:pt x="518734" y="40394"/>
                    </a:lnTo>
                    <a:lnTo>
                      <a:pt x="523307" y="40489"/>
                    </a:lnTo>
                    <a:cubicBezTo>
                      <a:pt x="528450" y="40489"/>
                      <a:pt x="534070" y="42585"/>
                      <a:pt x="535784" y="45252"/>
                    </a:cubicBezTo>
                    <a:lnTo>
                      <a:pt x="534927" y="46204"/>
                    </a:lnTo>
                    <a:lnTo>
                      <a:pt x="532832" y="48681"/>
                    </a:lnTo>
                    <a:cubicBezTo>
                      <a:pt x="533117" y="51157"/>
                      <a:pt x="533022" y="53158"/>
                      <a:pt x="532546" y="53158"/>
                    </a:cubicBezTo>
                    <a:cubicBezTo>
                      <a:pt x="532069" y="53158"/>
                      <a:pt x="531307" y="51157"/>
                      <a:pt x="531974" y="48586"/>
                    </a:cubicBezTo>
                    <a:lnTo>
                      <a:pt x="527878" y="48967"/>
                    </a:lnTo>
                    <a:lnTo>
                      <a:pt x="524926" y="49253"/>
                    </a:lnTo>
                    <a:cubicBezTo>
                      <a:pt x="521878" y="50205"/>
                      <a:pt x="519687" y="49634"/>
                      <a:pt x="520068" y="48014"/>
                    </a:cubicBezTo>
                    <a:cubicBezTo>
                      <a:pt x="520449" y="46395"/>
                      <a:pt x="514924" y="42680"/>
                      <a:pt x="514353" y="40299"/>
                    </a:cubicBezTo>
                    <a:close/>
                    <a:moveTo>
                      <a:pt x="1565246" y="3247"/>
                    </a:moveTo>
                    <a:cubicBezTo>
                      <a:pt x="1566008" y="3056"/>
                      <a:pt x="1567151" y="4009"/>
                      <a:pt x="1567913" y="4580"/>
                    </a:cubicBezTo>
                    <a:lnTo>
                      <a:pt x="1569628" y="6009"/>
                    </a:lnTo>
                    <a:cubicBezTo>
                      <a:pt x="1571818" y="5533"/>
                      <a:pt x="1576581" y="4390"/>
                      <a:pt x="1580391" y="3437"/>
                    </a:cubicBezTo>
                    <a:lnTo>
                      <a:pt x="1580105" y="8390"/>
                    </a:lnTo>
                    <a:lnTo>
                      <a:pt x="1580010" y="10391"/>
                    </a:lnTo>
                    <a:cubicBezTo>
                      <a:pt x="1581724" y="13058"/>
                      <a:pt x="1580010" y="16296"/>
                      <a:pt x="1576295" y="17630"/>
                    </a:cubicBezTo>
                    <a:lnTo>
                      <a:pt x="1574580" y="12772"/>
                    </a:lnTo>
                    <a:lnTo>
                      <a:pt x="1572675" y="7438"/>
                    </a:lnTo>
                    <a:cubicBezTo>
                      <a:pt x="1565437" y="6771"/>
                      <a:pt x="1561245" y="10581"/>
                      <a:pt x="1561817" y="12200"/>
                    </a:cubicBezTo>
                    <a:cubicBezTo>
                      <a:pt x="1562388" y="13820"/>
                      <a:pt x="1560007" y="12867"/>
                      <a:pt x="1556483" y="10105"/>
                    </a:cubicBezTo>
                    <a:lnTo>
                      <a:pt x="1554292" y="8105"/>
                    </a:lnTo>
                    <a:lnTo>
                      <a:pt x="1553816" y="7724"/>
                    </a:lnTo>
                    <a:cubicBezTo>
                      <a:pt x="1553911" y="6771"/>
                      <a:pt x="1557340" y="5057"/>
                      <a:pt x="1561436" y="4009"/>
                    </a:cubicBezTo>
                    <a:close/>
                    <a:moveTo>
                      <a:pt x="2200659" y="2961"/>
                    </a:moveTo>
                    <a:cubicBezTo>
                      <a:pt x="2202659" y="2866"/>
                      <a:pt x="2205993" y="1628"/>
                      <a:pt x="2206183" y="5152"/>
                    </a:cubicBezTo>
                    <a:lnTo>
                      <a:pt x="2206183" y="5724"/>
                    </a:lnTo>
                    <a:cubicBezTo>
                      <a:pt x="2206946" y="6581"/>
                      <a:pt x="2208089" y="6486"/>
                      <a:pt x="2208755" y="5533"/>
                    </a:cubicBezTo>
                    <a:cubicBezTo>
                      <a:pt x="2209517" y="4485"/>
                      <a:pt x="2212184" y="2485"/>
                      <a:pt x="2213136" y="3342"/>
                    </a:cubicBezTo>
                    <a:cubicBezTo>
                      <a:pt x="2214089" y="4104"/>
                      <a:pt x="2214470" y="8391"/>
                      <a:pt x="2211708" y="10772"/>
                    </a:cubicBezTo>
                    <a:lnTo>
                      <a:pt x="2208565" y="12105"/>
                    </a:lnTo>
                    <a:lnTo>
                      <a:pt x="2206088" y="13248"/>
                    </a:lnTo>
                    <a:cubicBezTo>
                      <a:pt x="2202278" y="13534"/>
                      <a:pt x="2200754" y="11058"/>
                      <a:pt x="2202659" y="7914"/>
                    </a:cubicBezTo>
                    <a:lnTo>
                      <a:pt x="2198564" y="5628"/>
                    </a:lnTo>
                    <a:cubicBezTo>
                      <a:pt x="2198468" y="5628"/>
                      <a:pt x="2199897" y="2961"/>
                      <a:pt x="2200659" y="2961"/>
                    </a:cubicBezTo>
                    <a:close/>
                    <a:moveTo>
                      <a:pt x="2164178" y="865"/>
                    </a:moveTo>
                    <a:cubicBezTo>
                      <a:pt x="2167225" y="389"/>
                      <a:pt x="2175607" y="3532"/>
                      <a:pt x="2177132" y="3056"/>
                    </a:cubicBezTo>
                    <a:lnTo>
                      <a:pt x="2178655" y="2770"/>
                    </a:lnTo>
                    <a:lnTo>
                      <a:pt x="2180941" y="2389"/>
                    </a:lnTo>
                    <a:cubicBezTo>
                      <a:pt x="2184275" y="2008"/>
                      <a:pt x="2185609" y="2866"/>
                      <a:pt x="2183989" y="4199"/>
                    </a:cubicBezTo>
                    <a:lnTo>
                      <a:pt x="2183704" y="4961"/>
                    </a:lnTo>
                    <a:lnTo>
                      <a:pt x="2183418" y="5818"/>
                    </a:lnTo>
                    <a:cubicBezTo>
                      <a:pt x="2183799" y="6866"/>
                      <a:pt x="2185609" y="7819"/>
                      <a:pt x="2187514" y="7819"/>
                    </a:cubicBezTo>
                    <a:lnTo>
                      <a:pt x="2188371" y="7152"/>
                    </a:lnTo>
                    <a:cubicBezTo>
                      <a:pt x="2191991" y="4294"/>
                      <a:pt x="2191895" y="4104"/>
                      <a:pt x="2193800" y="7247"/>
                    </a:cubicBezTo>
                    <a:cubicBezTo>
                      <a:pt x="2194657" y="8676"/>
                      <a:pt x="2196372" y="10867"/>
                      <a:pt x="2195800" y="11438"/>
                    </a:cubicBezTo>
                    <a:cubicBezTo>
                      <a:pt x="2194277" y="13057"/>
                      <a:pt x="2193610" y="14010"/>
                      <a:pt x="2195896" y="15248"/>
                    </a:cubicBezTo>
                    <a:lnTo>
                      <a:pt x="2198563" y="16772"/>
                    </a:lnTo>
                    <a:cubicBezTo>
                      <a:pt x="2201611" y="18582"/>
                      <a:pt x="2201420" y="20963"/>
                      <a:pt x="2198277" y="22011"/>
                    </a:cubicBezTo>
                    <a:cubicBezTo>
                      <a:pt x="2195134" y="23059"/>
                      <a:pt x="2187323" y="31441"/>
                      <a:pt x="2189323" y="37822"/>
                    </a:cubicBezTo>
                    <a:lnTo>
                      <a:pt x="2199611" y="37632"/>
                    </a:lnTo>
                    <a:lnTo>
                      <a:pt x="2200182" y="37632"/>
                    </a:lnTo>
                    <a:cubicBezTo>
                      <a:pt x="2200849" y="39346"/>
                      <a:pt x="2200373" y="43061"/>
                      <a:pt x="2199134" y="45919"/>
                    </a:cubicBezTo>
                    <a:cubicBezTo>
                      <a:pt x="2197896" y="48776"/>
                      <a:pt x="2189800" y="53920"/>
                      <a:pt x="2188943" y="54205"/>
                    </a:cubicBezTo>
                    <a:cubicBezTo>
                      <a:pt x="2188085" y="54396"/>
                      <a:pt x="2187037" y="55920"/>
                      <a:pt x="2187514" y="57158"/>
                    </a:cubicBezTo>
                    <a:cubicBezTo>
                      <a:pt x="2187895" y="58396"/>
                      <a:pt x="2185799" y="62492"/>
                      <a:pt x="2181608" y="63349"/>
                    </a:cubicBezTo>
                    <a:lnTo>
                      <a:pt x="2177894" y="61730"/>
                    </a:lnTo>
                    <a:lnTo>
                      <a:pt x="2177036" y="61349"/>
                    </a:lnTo>
                    <a:cubicBezTo>
                      <a:pt x="2175036" y="62492"/>
                      <a:pt x="2173036" y="64492"/>
                      <a:pt x="2172655" y="65731"/>
                    </a:cubicBezTo>
                    <a:cubicBezTo>
                      <a:pt x="2172274" y="66969"/>
                      <a:pt x="2174655" y="71731"/>
                      <a:pt x="2179989" y="72779"/>
                    </a:cubicBezTo>
                    <a:lnTo>
                      <a:pt x="2181990" y="67064"/>
                    </a:lnTo>
                    <a:cubicBezTo>
                      <a:pt x="2181990" y="66969"/>
                      <a:pt x="2185132" y="67255"/>
                      <a:pt x="2185228" y="67445"/>
                    </a:cubicBezTo>
                    <a:cubicBezTo>
                      <a:pt x="2185704" y="71255"/>
                      <a:pt x="2188847" y="71350"/>
                      <a:pt x="2192371" y="71065"/>
                    </a:cubicBezTo>
                    <a:lnTo>
                      <a:pt x="2197134" y="70684"/>
                    </a:lnTo>
                    <a:cubicBezTo>
                      <a:pt x="2199420" y="73732"/>
                      <a:pt x="2201040" y="76494"/>
                      <a:pt x="2200849" y="76780"/>
                    </a:cubicBezTo>
                    <a:lnTo>
                      <a:pt x="2200563" y="76970"/>
                    </a:lnTo>
                    <a:cubicBezTo>
                      <a:pt x="2198754" y="78589"/>
                      <a:pt x="2196848" y="80590"/>
                      <a:pt x="2201040" y="81352"/>
                    </a:cubicBezTo>
                    <a:lnTo>
                      <a:pt x="2202182" y="81542"/>
                    </a:lnTo>
                    <a:cubicBezTo>
                      <a:pt x="2204088" y="79542"/>
                      <a:pt x="2206183" y="78399"/>
                      <a:pt x="2206659" y="79161"/>
                    </a:cubicBezTo>
                    <a:lnTo>
                      <a:pt x="2206469" y="79923"/>
                    </a:lnTo>
                    <a:cubicBezTo>
                      <a:pt x="2205897" y="81828"/>
                      <a:pt x="2205040" y="83638"/>
                      <a:pt x="2203897" y="85352"/>
                    </a:cubicBezTo>
                    <a:lnTo>
                      <a:pt x="2202659" y="87352"/>
                    </a:lnTo>
                    <a:cubicBezTo>
                      <a:pt x="2203897" y="88972"/>
                      <a:pt x="2207135" y="91734"/>
                      <a:pt x="2209802" y="93544"/>
                    </a:cubicBezTo>
                    <a:lnTo>
                      <a:pt x="2204373" y="94210"/>
                    </a:lnTo>
                    <a:cubicBezTo>
                      <a:pt x="2201420" y="94591"/>
                      <a:pt x="2198087" y="94782"/>
                      <a:pt x="2198563" y="90877"/>
                    </a:cubicBezTo>
                    <a:lnTo>
                      <a:pt x="2198563" y="90686"/>
                    </a:lnTo>
                    <a:cubicBezTo>
                      <a:pt x="2197991" y="90305"/>
                      <a:pt x="2196944" y="91067"/>
                      <a:pt x="2196086" y="92305"/>
                    </a:cubicBezTo>
                    <a:cubicBezTo>
                      <a:pt x="2195229" y="93544"/>
                      <a:pt x="2195610" y="98782"/>
                      <a:pt x="2198754" y="100687"/>
                    </a:cubicBezTo>
                    <a:lnTo>
                      <a:pt x="2203611" y="98687"/>
                    </a:lnTo>
                    <a:cubicBezTo>
                      <a:pt x="2206754" y="97449"/>
                      <a:pt x="2212660" y="95068"/>
                      <a:pt x="2215898" y="100402"/>
                    </a:cubicBezTo>
                    <a:lnTo>
                      <a:pt x="2216279" y="101068"/>
                    </a:lnTo>
                    <a:cubicBezTo>
                      <a:pt x="2219994" y="101735"/>
                      <a:pt x="2221899" y="102783"/>
                      <a:pt x="2220661" y="103259"/>
                    </a:cubicBezTo>
                    <a:cubicBezTo>
                      <a:pt x="2219327" y="103831"/>
                      <a:pt x="2214660" y="108688"/>
                      <a:pt x="2211803" y="112213"/>
                    </a:cubicBezTo>
                    <a:lnTo>
                      <a:pt x="2202659" y="110974"/>
                    </a:lnTo>
                    <a:lnTo>
                      <a:pt x="2201516" y="110784"/>
                    </a:lnTo>
                    <a:cubicBezTo>
                      <a:pt x="2200182" y="111070"/>
                      <a:pt x="2200563" y="111546"/>
                      <a:pt x="2202373" y="111736"/>
                    </a:cubicBezTo>
                    <a:cubicBezTo>
                      <a:pt x="2204182" y="111927"/>
                      <a:pt x="2204754" y="115927"/>
                      <a:pt x="2205516" y="115832"/>
                    </a:cubicBezTo>
                    <a:cubicBezTo>
                      <a:pt x="2206278" y="115737"/>
                      <a:pt x="2208850" y="116975"/>
                      <a:pt x="2208850" y="118594"/>
                    </a:cubicBezTo>
                    <a:cubicBezTo>
                      <a:pt x="2208850" y="120214"/>
                      <a:pt x="2210278" y="124881"/>
                      <a:pt x="2212088" y="125357"/>
                    </a:cubicBezTo>
                    <a:cubicBezTo>
                      <a:pt x="2213898" y="125833"/>
                      <a:pt x="2219041" y="125357"/>
                      <a:pt x="2219613" y="123166"/>
                    </a:cubicBezTo>
                    <a:lnTo>
                      <a:pt x="2221042" y="121357"/>
                    </a:lnTo>
                    <a:cubicBezTo>
                      <a:pt x="2221899" y="120309"/>
                      <a:pt x="2225328" y="119166"/>
                      <a:pt x="2226090" y="119642"/>
                    </a:cubicBezTo>
                    <a:lnTo>
                      <a:pt x="2230948" y="122690"/>
                    </a:lnTo>
                    <a:cubicBezTo>
                      <a:pt x="2235805" y="120880"/>
                      <a:pt x="2240473" y="119356"/>
                      <a:pt x="2241330" y="119356"/>
                    </a:cubicBezTo>
                    <a:cubicBezTo>
                      <a:pt x="2242188" y="119356"/>
                      <a:pt x="2246379" y="123452"/>
                      <a:pt x="2247236" y="128405"/>
                    </a:cubicBezTo>
                    <a:lnTo>
                      <a:pt x="2243331" y="132501"/>
                    </a:lnTo>
                    <a:cubicBezTo>
                      <a:pt x="2243140" y="132787"/>
                      <a:pt x="2244378" y="133834"/>
                      <a:pt x="2244759" y="134692"/>
                    </a:cubicBezTo>
                    <a:cubicBezTo>
                      <a:pt x="2245616" y="136501"/>
                      <a:pt x="2245712" y="138216"/>
                      <a:pt x="2242473" y="138121"/>
                    </a:cubicBezTo>
                    <a:lnTo>
                      <a:pt x="2237997" y="138025"/>
                    </a:lnTo>
                    <a:cubicBezTo>
                      <a:pt x="2236091" y="140883"/>
                      <a:pt x="2233806" y="144502"/>
                      <a:pt x="2232853" y="146122"/>
                    </a:cubicBezTo>
                    <a:lnTo>
                      <a:pt x="2234758" y="147931"/>
                    </a:lnTo>
                    <a:cubicBezTo>
                      <a:pt x="2235425" y="148598"/>
                      <a:pt x="2235805" y="151741"/>
                      <a:pt x="2231900" y="149551"/>
                    </a:cubicBezTo>
                    <a:cubicBezTo>
                      <a:pt x="2230281" y="148693"/>
                      <a:pt x="2226471" y="148598"/>
                      <a:pt x="2225233" y="149551"/>
                    </a:cubicBezTo>
                    <a:cubicBezTo>
                      <a:pt x="2221709" y="152122"/>
                      <a:pt x="2220185" y="149932"/>
                      <a:pt x="2217898" y="148503"/>
                    </a:cubicBezTo>
                    <a:lnTo>
                      <a:pt x="2216470" y="147646"/>
                    </a:lnTo>
                    <a:cubicBezTo>
                      <a:pt x="2214374" y="147265"/>
                      <a:pt x="2212469" y="147646"/>
                      <a:pt x="2212279" y="148598"/>
                    </a:cubicBezTo>
                    <a:cubicBezTo>
                      <a:pt x="2212088" y="149551"/>
                      <a:pt x="2216089" y="152884"/>
                      <a:pt x="2221804" y="152789"/>
                    </a:cubicBezTo>
                    <a:lnTo>
                      <a:pt x="2226757" y="152980"/>
                    </a:lnTo>
                    <a:lnTo>
                      <a:pt x="2227805" y="153075"/>
                    </a:lnTo>
                    <a:cubicBezTo>
                      <a:pt x="2228852" y="154313"/>
                      <a:pt x="2229043" y="155742"/>
                      <a:pt x="2228186" y="156218"/>
                    </a:cubicBezTo>
                    <a:cubicBezTo>
                      <a:pt x="2227329" y="156790"/>
                      <a:pt x="2223328" y="157171"/>
                      <a:pt x="2219708" y="157266"/>
                    </a:cubicBezTo>
                    <a:lnTo>
                      <a:pt x="2219613" y="159933"/>
                    </a:lnTo>
                    <a:lnTo>
                      <a:pt x="2219518" y="164886"/>
                    </a:lnTo>
                    <a:cubicBezTo>
                      <a:pt x="2215517" y="163933"/>
                      <a:pt x="2212564" y="162409"/>
                      <a:pt x="2213041" y="161457"/>
                    </a:cubicBezTo>
                    <a:cubicBezTo>
                      <a:pt x="2213517" y="160504"/>
                      <a:pt x="2212374" y="157742"/>
                      <a:pt x="2208850" y="158599"/>
                    </a:cubicBezTo>
                    <a:lnTo>
                      <a:pt x="2207326" y="159933"/>
                    </a:lnTo>
                    <a:cubicBezTo>
                      <a:pt x="2206183" y="160885"/>
                      <a:pt x="2206278" y="163267"/>
                      <a:pt x="2206754" y="164886"/>
                    </a:cubicBezTo>
                    <a:lnTo>
                      <a:pt x="2207612" y="167553"/>
                    </a:lnTo>
                    <a:cubicBezTo>
                      <a:pt x="2210945" y="167743"/>
                      <a:pt x="2217041" y="168220"/>
                      <a:pt x="2221137" y="168791"/>
                    </a:cubicBezTo>
                    <a:lnTo>
                      <a:pt x="2219232" y="171744"/>
                    </a:lnTo>
                    <a:lnTo>
                      <a:pt x="2216565" y="175744"/>
                    </a:lnTo>
                    <a:cubicBezTo>
                      <a:pt x="2219232" y="178602"/>
                      <a:pt x="2221613" y="181555"/>
                      <a:pt x="2221994" y="182126"/>
                    </a:cubicBezTo>
                    <a:cubicBezTo>
                      <a:pt x="2222280" y="182793"/>
                      <a:pt x="2222947" y="182507"/>
                      <a:pt x="2222852" y="179935"/>
                    </a:cubicBezTo>
                    <a:cubicBezTo>
                      <a:pt x="2222661" y="177364"/>
                      <a:pt x="2227519" y="168696"/>
                      <a:pt x="2228662" y="166315"/>
                    </a:cubicBezTo>
                    <a:lnTo>
                      <a:pt x="2232567" y="166886"/>
                    </a:lnTo>
                    <a:cubicBezTo>
                      <a:pt x="2233329" y="166981"/>
                      <a:pt x="2233996" y="167648"/>
                      <a:pt x="2234758" y="167648"/>
                    </a:cubicBezTo>
                    <a:cubicBezTo>
                      <a:pt x="2244950" y="167267"/>
                      <a:pt x="2246950" y="167648"/>
                      <a:pt x="2253522" y="169648"/>
                    </a:cubicBezTo>
                    <a:lnTo>
                      <a:pt x="2257714" y="170717"/>
                    </a:lnTo>
                    <a:lnTo>
                      <a:pt x="2250760" y="173458"/>
                    </a:lnTo>
                    <a:lnTo>
                      <a:pt x="2246855" y="173554"/>
                    </a:lnTo>
                    <a:cubicBezTo>
                      <a:pt x="2245426" y="173649"/>
                      <a:pt x="2243616" y="173363"/>
                      <a:pt x="2242568" y="172696"/>
                    </a:cubicBezTo>
                    <a:cubicBezTo>
                      <a:pt x="2238663" y="170125"/>
                      <a:pt x="2237044" y="173173"/>
                      <a:pt x="2235520" y="174697"/>
                    </a:cubicBezTo>
                    <a:cubicBezTo>
                      <a:pt x="2234186" y="176125"/>
                      <a:pt x="2234567" y="178507"/>
                      <a:pt x="2237615" y="178030"/>
                    </a:cubicBezTo>
                    <a:lnTo>
                      <a:pt x="2244759" y="176887"/>
                    </a:lnTo>
                    <a:cubicBezTo>
                      <a:pt x="2243902" y="180793"/>
                      <a:pt x="2246759" y="181650"/>
                      <a:pt x="2251046" y="178983"/>
                    </a:cubicBezTo>
                    <a:lnTo>
                      <a:pt x="2255332" y="178411"/>
                    </a:lnTo>
                    <a:lnTo>
                      <a:pt x="2259809" y="177840"/>
                    </a:lnTo>
                    <a:cubicBezTo>
                      <a:pt x="2265238" y="179173"/>
                      <a:pt x="2269714" y="182031"/>
                      <a:pt x="2269714" y="184031"/>
                    </a:cubicBezTo>
                    <a:cubicBezTo>
                      <a:pt x="2269714" y="186127"/>
                      <a:pt x="2273334" y="193842"/>
                      <a:pt x="2279716" y="196795"/>
                    </a:cubicBezTo>
                    <a:lnTo>
                      <a:pt x="2286574" y="193842"/>
                    </a:lnTo>
                    <a:cubicBezTo>
                      <a:pt x="2287241" y="193556"/>
                      <a:pt x="2288384" y="193842"/>
                      <a:pt x="2289241" y="194032"/>
                    </a:cubicBezTo>
                    <a:lnTo>
                      <a:pt x="2293337" y="194794"/>
                    </a:lnTo>
                    <a:cubicBezTo>
                      <a:pt x="2297718" y="195461"/>
                      <a:pt x="2304672" y="196128"/>
                      <a:pt x="2308957" y="196318"/>
                    </a:cubicBezTo>
                    <a:lnTo>
                      <a:pt x="2312672" y="196985"/>
                    </a:lnTo>
                    <a:lnTo>
                      <a:pt x="2313244" y="197080"/>
                    </a:lnTo>
                    <a:cubicBezTo>
                      <a:pt x="2314006" y="196509"/>
                      <a:pt x="2317149" y="195937"/>
                      <a:pt x="2320197" y="195842"/>
                    </a:cubicBezTo>
                    <a:lnTo>
                      <a:pt x="2321816" y="197557"/>
                    </a:lnTo>
                    <a:lnTo>
                      <a:pt x="2323722" y="199557"/>
                    </a:lnTo>
                    <a:cubicBezTo>
                      <a:pt x="2325626" y="201938"/>
                      <a:pt x="2327341" y="204605"/>
                      <a:pt x="2327436" y="205558"/>
                    </a:cubicBezTo>
                    <a:cubicBezTo>
                      <a:pt x="2327531" y="206510"/>
                      <a:pt x="2326864" y="209368"/>
                      <a:pt x="2326484" y="210130"/>
                    </a:cubicBezTo>
                    <a:cubicBezTo>
                      <a:pt x="2326103" y="210892"/>
                      <a:pt x="2328770" y="212606"/>
                      <a:pt x="2332770" y="211558"/>
                    </a:cubicBezTo>
                    <a:cubicBezTo>
                      <a:pt x="2336771" y="210511"/>
                      <a:pt x="2347915" y="208891"/>
                      <a:pt x="2347439" y="207939"/>
                    </a:cubicBezTo>
                    <a:cubicBezTo>
                      <a:pt x="2346963" y="207082"/>
                      <a:pt x="2344962" y="204415"/>
                      <a:pt x="2343819" y="203653"/>
                    </a:cubicBezTo>
                    <a:cubicBezTo>
                      <a:pt x="2342772" y="202891"/>
                      <a:pt x="2340104" y="206129"/>
                      <a:pt x="2339247" y="207748"/>
                    </a:cubicBezTo>
                    <a:lnTo>
                      <a:pt x="2336771" y="207463"/>
                    </a:lnTo>
                    <a:lnTo>
                      <a:pt x="2334770" y="207272"/>
                    </a:lnTo>
                    <a:cubicBezTo>
                      <a:pt x="2332580" y="206986"/>
                      <a:pt x="2329817" y="204510"/>
                      <a:pt x="2328770" y="201652"/>
                    </a:cubicBezTo>
                    <a:lnTo>
                      <a:pt x="2330484" y="199176"/>
                    </a:lnTo>
                    <a:cubicBezTo>
                      <a:pt x="2331151" y="198223"/>
                      <a:pt x="2332484" y="197461"/>
                      <a:pt x="2333723" y="197080"/>
                    </a:cubicBezTo>
                    <a:lnTo>
                      <a:pt x="2336294" y="196223"/>
                    </a:lnTo>
                    <a:cubicBezTo>
                      <a:pt x="2339628" y="195461"/>
                      <a:pt x="2342581" y="195747"/>
                      <a:pt x="2342962" y="196890"/>
                    </a:cubicBezTo>
                    <a:cubicBezTo>
                      <a:pt x="2343248" y="198128"/>
                      <a:pt x="2345914" y="201176"/>
                      <a:pt x="2348010" y="200319"/>
                    </a:cubicBezTo>
                    <a:cubicBezTo>
                      <a:pt x="2350010" y="199462"/>
                      <a:pt x="2356773" y="197557"/>
                      <a:pt x="2358678" y="197938"/>
                    </a:cubicBezTo>
                    <a:cubicBezTo>
                      <a:pt x="2360583" y="198319"/>
                      <a:pt x="2365917" y="199462"/>
                      <a:pt x="2365060" y="202319"/>
                    </a:cubicBezTo>
                    <a:cubicBezTo>
                      <a:pt x="2364203" y="205177"/>
                      <a:pt x="2360107" y="212511"/>
                      <a:pt x="2358773" y="212987"/>
                    </a:cubicBezTo>
                    <a:cubicBezTo>
                      <a:pt x="2357535" y="213463"/>
                      <a:pt x="2354106" y="214987"/>
                      <a:pt x="2354487" y="215464"/>
                    </a:cubicBezTo>
                    <a:cubicBezTo>
                      <a:pt x="2354868" y="215845"/>
                      <a:pt x="2354868" y="217464"/>
                      <a:pt x="2353440" y="218226"/>
                    </a:cubicBezTo>
                    <a:cubicBezTo>
                      <a:pt x="2352011" y="218988"/>
                      <a:pt x="2348962" y="221655"/>
                      <a:pt x="2349915" y="222417"/>
                    </a:cubicBezTo>
                    <a:cubicBezTo>
                      <a:pt x="2350868" y="223179"/>
                      <a:pt x="2352391" y="226417"/>
                      <a:pt x="2351344" y="227941"/>
                    </a:cubicBezTo>
                    <a:cubicBezTo>
                      <a:pt x="2350201" y="229465"/>
                      <a:pt x="2344391" y="227275"/>
                      <a:pt x="2343724" y="227560"/>
                    </a:cubicBezTo>
                    <a:cubicBezTo>
                      <a:pt x="2343057" y="227941"/>
                      <a:pt x="2341819" y="229846"/>
                      <a:pt x="2343438" y="230513"/>
                    </a:cubicBezTo>
                    <a:cubicBezTo>
                      <a:pt x="2345057" y="231275"/>
                      <a:pt x="2348486" y="232609"/>
                      <a:pt x="2348867" y="232323"/>
                    </a:cubicBezTo>
                    <a:lnTo>
                      <a:pt x="2351058" y="233656"/>
                    </a:lnTo>
                    <a:lnTo>
                      <a:pt x="2353725" y="235276"/>
                    </a:lnTo>
                    <a:cubicBezTo>
                      <a:pt x="2359154" y="234323"/>
                      <a:pt x="2364203" y="232132"/>
                      <a:pt x="2365060" y="230418"/>
                    </a:cubicBezTo>
                    <a:lnTo>
                      <a:pt x="2367727" y="232513"/>
                    </a:lnTo>
                    <a:cubicBezTo>
                      <a:pt x="2369060" y="233561"/>
                      <a:pt x="2371251" y="234704"/>
                      <a:pt x="2372966" y="234609"/>
                    </a:cubicBezTo>
                    <a:lnTo>
                      <a:pt x="2374585" y="234609"/>
                    </a:lnTo>
                    <a:cubicBezTo>
                      <a:pt x="2376681" y="233180"/>
                      <a:pt x="2378204" y="233275"/>
                      <a:pt x="2377823" y="234799"/>
                    </a:cubicBezTo>
                    <a:cubicBezTo>
                      <a:pt x="2377537" y="236323"/>
                      <a:pt x="2375823" y="241372"/>
                      <a:pt x="2374680" y="242991"/>
                    </a:cubicBezTo>
                    <a:cubicBezTo>
                      <a:pt x="2373537" y="244610"/>
                      <a:pt x="2367536" y="242515"/>
                      <a:pt x="2367060" y="241753"/>
                    </a:cubicBezTo>
                    <a:cubicBezTo>
                      <a:pt x="2366584" y="240991"/>
                      <a:pt x="2363250" y="239752"/>
                      <a:pt x="2360964" y="240705"/>
                    </a:cubicBezTo>
                    <a:lnTo>
                      <a:pt x="2358487" y="241181"/>
                    </a:lnTo>
                    <a:cubicBezTo>
                      <a:pt x="2355630" y="241753"/>
                      <a:pt x="2351248" y="242896"/>
                      <a:pt x="2356011" y="246515"/>
                    </a:cubicBezTo>
                    <a:cubicBezTo>
                      <a:pt x="2356202" y="246706"/>
                      <a:pt x="2354868" y="248611"/>
                      <a:pt x="2353916" y="249373"/>
                    </a:cubicBezTo>
                    <a:cubicBezTo>
                      <a:pt x="2352487" y="250516"/>
                      <a:pt x="2350487" y="251087"/>
                      <a:pt x="2348962" y="252230"/>
                    </a:cubicBezTo>
                    <a:lnTo>
                      <a:pt x="2346200" y="254135"/>
                    </a:lnTo>
                    <a:cubicBezTo>
                      <a:pt x="2348391" y="257374"/>
                      <a:pt x="2352391" y="261755"/>
                      <a:pt x="2355154" y="263946"/>
                    </a:cubicBezTo>
                    <a:cubicBezTo>
                      <a:pt x="2357916" y="266137"/>
                      <a:pt x="2356392" y="277757"/>
                      <a:pt x="2354773" y="281853"/>
                    </a:cubicBezTo>
                    <a:lnTo>
                      <a:pt x="2353630" y="285663"/>
                    </a:lnTo>
                    <a:cubicBezTo>
                      <a:pt x="2352963" y="287949"/>
                      <a:pt x="2353630" y="289759"/>
                      <a:pt x="2357535" y="289473"/>
                    </a:cubicBezTo>
                    <a:lnTo>
                      <a:pt x="2358773" y="289378"/>
                    </a:lnTo>
                    <a:cubicBezTo>
                      <a:pt x="2360202" y="290330"/>
                      <a:pt x="2360964" y="291568"/>
                      <a:pt x="2360488" y="292045"/>
                    </a:cubicBezTo>
                    <a:cubicBezTo>
                      <a:pt x="2360012" y="292521"/>
                      <a:pt x="2355439" y="294331"/>
                      <a:pt x="2351725" y="295474"/>
                    </a:cubicBezTo>
                    <a:lnTo>
                      <a:pt x="2348486" y="296712"/>
                    </a:lnTo>
                    <a:lnTo>
                      <a:pt x="2345057" y="298045"/>
                    </a:lnTo>
                    <a:cubicBezTo>
                      <a:pt x="2344295" y="295950"/>
                      <a:pt x="2343819" y="293473"/>
                      <a:pt x="2344105" y="292426"/>
                    </a:cubicBezTo>
                    <a:lnTo>
                      <a:pt x="2342200" y="291092"/>
                    </a:lnTo>
                    <a:cubicBezTo>
                      <a:pt x="2337723" y="288139"/>
                      <a:pt x="2335342" y="291759"/>
                      <a:pt x="2333247" y="292807"/>
                    </a:cubicBezTo>
                    <a:lnTo>
                      <a:pt x="2331055" y="293759"/>
                    </a:lnTo>
                    <a:cubicBezTo>
                      <a:pt x="2329912" y="297093"/>
                      <a:pt x="2328484" y="300808"/>
                      <a:pt x="2327913" y="302046"/>
                    </a:cubicBezTo>
                    <a:cubicBezTo>
                      <a:pt x="2327341" y="303284"/>
                      <a:pt x="2321530" y="303570"/>
                      <a:pt x="2316578" y="304427"/>
                    </a:cubicBezTo>
                    <a:lnTo>
                      <a:pt x="2317435" y="298712"/>
                    </a:lnTo>
                    <a:lnTo>
                      <a:pt x="2317435" y="298617"/>
                    </a:lnTo>
                    <a:cubicBezTo>
                      <a:pt x="2316482" y="298426"/>
                      <a:pt x="2313911" y="298045"/>
                      <a:pt x="2311625" y="297855"/>
                    </a:cubicBezTo>
                    <a:cubicBezTo>
                      <a:pt x="2309339" y="297664"/>
                      <a:pt x="2302862" y="298426"/>
                      <a:pt x="2302004" y="299569"/>
                    </a:cubicBezTo>
                    <a:cubicBezTo>
                      <a:pt x="2301242" y="300712"/>
                      <a:pt x="2297718" y="303856"/>
                      <a:pt x="2296956" y="302713"/>
                    </a:cubicBezTo>
                    <a:cubicBezTo>
                      <a:pt x="2296290" y="301570"/>
                      <a:pt x="2292670" y="300903"/>
                      <a:pt x="2289813" y="302236"/>
                    </a:cubicBezTo>
                    <a:cubicBezTo>
                      <a:pt x="2286860" y="303570"/>
                      <a:pt x="2278287" y="303379"/>
                      <a:pt x="2277716" y="302617"/>
                    </a:cubicBezTo>
                    <a:cubicBezTo>
                      <a:pt x="2277049" y="301855"/>
                      <a:pt x="2273525" y="300427"/>
                      <a:pt x="2272191" y="302236"/>
                    </a:cubicBezTo>
                    <a:lnTo>
                      <a:pt x="2270572" y="303189"/>
                    </a:lnTo>
                    <a:lnTo>
                      <a:pt x="2269619" y="303760"/>
                    </a:lnTo>
                    <a:cubicBezTo>
                      <a:pt x="2267810" y="303475"/>
                      <a:pt x="2266572" y="302141"/>
                      <a:pt x="2267048" y="300808"/>
                    </a:cubicBezTo>
                    <a:lnTo>
                      <a:pt x="2267428" y="299569"/>
                    </a:lnTo>
                    <a:lnTo>
                      <a:pt x="2267619" y="299093"/>
                    </a:lnTo>
                    <a:cubicBezTo>
                      <a:pt x="2267905" y="298236"/>
                      <a:pt x="2266190" y="297664"/>
                      <a:pt x="2263714" y="297760"/>
                    </a:cubicBezTo>
                    <a:lnTo>
                      <a:pt x="2261714" y="297950"/>
                    </a:lnTo>
                    <a:lnTo>
                      <a:pt x="2261428" y="297950"/>
                    </a:lnTo>
                    <a:cubicBezTo>
                      <a:pt x="2261714" y="297855"/>
                      <a:pt x="2261904" y="298712"/>
                      <a:pt x="2261999" y="299855"/>
                    </a:cubicBezTo>
                    <a:cubicBezTo>
                      <a:pt x="2262095" y="300998"/>
                      <a:pt x="2259523" y="303379"/>
                      <a:pt x="2256189" y="303094"/>
                    </a:cubicBezTo>
                    <a:lnTo>
                      <a:pt x="2252950" y="303760"/>
                    </a:lnTo>
                    <a:cubicBezTo>
                      <a:pt x="2250284" y="304332"/>
                      <a:pt x="2249236" y="301760"/>
                      <a:pt x="2250379" y="298617"/>
                    </a:cubicBezTo>
                    <a:lnTo>
                      <a:pt x="2250664" y="297760"/>
                    </a:lnTo>
                    <a:cubicBezTo>
                      <a:pt x="2250188" y="296140"/>
                      <a:pt x="2248093" y="296045"/>
                      <a:pt x="2245997" y="297569"/>
                    </a:cubicBezTo>
                    <a:lnTo>
                      <a:pt x="2245426" y="298903"/>
                    </a:lnTo>
                    <a:lnTo>
                      <a:pt x="2243902" y="302617"/>
                    </a:lnTo>
                    <a:cubicBezTo>
                      <a:pt x="2248188" y="305570"/>
                      <a:pt x="2252856" y="308618"/>
                      <a:pt x="2254284" y="309285"/>
                    </a:cubicBezTo>
                    <a:cubicBezTo>
                      <a:pt x="2255713" y="309952"/>
                      <a:pt x="2261332" y="309190"/>
                      <a:pt x="2263142" y="308332"/>
                    </a:cubicBezTo>
                    <a:cubicBezTo>
                      <a:pt x="2264857" y="307570"/>
                      <a:pt x="2272953" y="309190"/>
                      <a:pt x="2272096" y="310618"/>
                    </a:cubicBezTo>
                    <a:cubicBezTo>
                      <a:pt x="2271239" y="312047"/>
                      <a:pt x="2270572" y="314714"/>
                      <a:pt x="2272667" y="313285"/>
                    </a:cubicBezTo>
                    <a:cubicBezTo>
                      <a:pt x="2274763" y="311857"/>
                      <a:pt x="2280764" y="309285"/>
                      <a:pt x="2281145" y="310428"/>
                    </a:cubicBezTo>
                    <a:cubicBezTo>
                      <a:pt x="2281621" y="311666"/>
                      <a:pt x="2283716" y="315381"/>
                      <a:pt x="2284479" y="316238"/>
                    </a:cubicBezTo>
                    <a:cubicBezTo>
                      <a:pt x="2285240" y="317095"/>
                      <a:pt x="2286098" y="320048"/>
                      <a:pt x="2282954" y="318619"/>
                    </a:cubicBezTo>
                    <a:lnTo>
                      <a:pt x="2281525" y="318715"/>
                    </a:lnTo>
                    <a:cubicBezTo>
                      <a:pt x="2279716" y="318810"/>
                      <a:pt x="2276858" y="320905"/>
                      <a:pt x="2276287" y="320524"/>
                    </a:cubicBezTo>
                    <a:cubicBezTo>
                      <a:pt x="2271715" y="317286"/>
                      <a:pt x="2265619" y="319762"/>
                      <a:pt x="2260952" y="317667"/>
                    </a:cubicBezTo>
                    <a:cubicBezTo>
                      <a:pt x="2260571" y="317476"/>
                      <a:pt x="2260285" y="316905"/>
                      <a:pt x="2260094" y="317000"/>
                    </a:cubicBezTo>
                    <a:cubicBezTo>
                      <a:pt x="2257141" y="317667"/>
                      <a:pt x="2253522" y="317762"/>
                      <a:pt x="2251427" y="319191"/>
                    </a:cubicBezTo>
                    <a:cubicBezTo>
                      <a:pt x="2246950" y="322429"/>
                      <a:pt x="2247140" y="317667"/>
                      <a:pt x="2244950" y="317095"/>
                    </a:cubicBezTo>
                    <a:lnTo>
                      <a:pt x="2241997" y="316333"/>
                    </a:lnTo>
                    <a:cubicBezTo>
                      <a:pt x="2238568" y="315000"/>
                      <a:pt x="2235615" y="314905"/>
                      <a:pt x="2235329" y="316143"/>
                    </a:cubicBezTo>
                    <a:cubicBezTo>
                      <a:pt x="2235139" y="317381"/>
                      <a:pt x="2232853" y="319477"/>
                      <a:pt x="2230757" y="318524"/>
                    </a:cubicBezTo>
                    <a:lnTo>
                      <a:pt x="2229138" y="318715"/>
                    </a:lnTo>
                    <a:lnTo>
                      <a:pt x="2224185" y="319191"/>
                    </a:lnTo>
                    <a:cubicBezTo>
                      <a:pt x="2218851" y="318905"/>
                      <a:pt x="2212088" y="319286"/>
                      <a:pt x="2209136" y="320048"/>
                    </a:cubicBezTo>
                    <a:cubicBezTo>
                      <a:pt x="2206278" y="320810"/>
                      <a:pt x="2195991" y="321572"/>
                      <a:pt x="2193991" y="319762"/>
                    </a:cubicBezTo>
                    <a:cubicBezTo>
                      <a:pt x="2191991" y="317953"/>
                      <a:pt x="2185609" y="313762"/>
                      <a:pt x="2184942" y="315095"/>
                    </a:cubicBezTo>
                    <a:cubicBezTo>
                      <a:pt x="2184275" y="316429"/>
                      <a:pt x="2180275" y="321477"/>
                      <a:pt x="2177894" y="322144"/>
                    </a:cubicBezTo>
                    <a:cubicBezTo>
                      <a:pt x="2175513" y="322906"/>
                      <a:pt x="2167225" y="321572"/>
                      <a:pt x="2165892" y="322144"/>
                    </a:cubicBezTo>
                    <a:cubicBezTo>
                      <a:pt x="2164654" y="322810"/>
                      <a:pt x="2159415" y="322906"/>
                      <a:pt x="2156843" y="321001"/>
                    </a:cubicBezTo>
                    <a:lnTo>
                      <a:pt x="2154271" y="319286"/>
                    </a:lnTo>
                    <a:cubicBezTo>
                      <a:pt x="2153986" y="319096"/>
                      <a:pt x="2151509" y="320239"/>
                      <a:pt x="2150938" y="321191"/>
                    </a:cubicBezTo>
                    <a:lnTo>
                      <a:pt x="2150557" y="321858"/>
                    </a:lnTo>
                    <a:cubicBezTo>
                      <a:pt x="2151509" y="323287"/>
                      <a:pt x="2150938" y="324525"/>
                      <a:pt x="2149128" y="324525"/>
                    </a:cubicBezTo>
                    <a:cubicBezTo>
                      <a:pt x="2147414" y="324525"/>
                      <a:pt x="2141222" y="324144"/>
                      <a:pt x="2142747" y="323572"/>
                    </a:cubicBezTo>
                    <a:cubicBezTo>
                      <a:pt x="2144270" y="323096"/>
                      <a:pt x="2145985" y="321382"/>
                      <a:pt x="2142747" y="321096"/>
                    </a:cubicBezTo>
                    <a:lnTo>
                      <a:pt x="2140746" y="320620"/>
                    </a:lnTo>
                    <a:lnTo>
                      <a:pt x="2138936" y="321191"/>
                    </a:lnTo>
                    <a:cubicBezTo>
                      <a:pt x="2137698" y="320334"/>
                      <a:pt x="2135031" y="318715"/>
                      <a:pt x="2133031" y="317572"/>
                    </a:cubicBezTo>
                    <a:cubicBezTo>
                      <a:pt x="2131030" y="316429"/>
                      <a:pt x="2124173" y="317572"/>
                      <a:pt x="2125411" y="320239"/>
                    </a:cubicBezTo>
                    <a:cubicBezTo>
                      <a:pt x="2126554" y="322906"/>
                      <a:pt x="2124268" y="329764"/>
                      <a:pt x="2122458" y="329287"/>
                    </a:cubicBezTo>
                    <a:cubicBezTo>
                      <a:pt x="2120553" y="328906"/>
                      <a:pt x="2115410" y="326335"/>
                      <a:pt x="2114743" y="324525"/>
                    </a:cubicBezTo>
                    <a:cubicBezTo>
                      <a:pt x="2114076" y="322715"/>
                      <a:pt x="2120267" y="325477"/>
                      <a:pt x="2120839" y="325573"/>
                    </a:cubicBezTo>
                    <a:cubicBezTo>
                      <a:pt x="2121505" y="325573"/>
                      <a:pt x="2123030" y="324430"/>
                      <a:pt x="2121982" y="322906"/>
                    </a:cubicBezTo>
                    <a:cubicBezTo>
                      <a:pt x="2120934" y="321477"/>
                      <a:pt x="2116267" y="319858"/>
                      <a:pt x="2113981" y="322620"/>
                    </a:cubicBezTo>
                    <a:lnTo>
                      <a:pt x="2111314" y="323382"/>
                    </a:lnTo>
                    <a:lnTo>
                      <a:pt x="2109599" y="323858"/>
                    </a:lnTo>
                    <a:cubicBezTo>
                      <a:pt x="2106551" y="321667"/>
                      <a:pt x="2100265" y="322620"/>
                      <a:pt x="2095502" y="325954"/>
                    </a:cubicBezTo>
                    <a:lnTo>
                      <a:pt x="2088168" y="321953"/>
                    </a:lnTo>
                    <a:lnTo>
                      <a:pt x="2084644" y="320048"/>
                    </a:lnTo>
                    <a:cubicBezTo>
                      <a:pt x="2078262" y="320905"/>
                      <a:pt x="2072547" y="322906"/>
                      <a:pt x="2071880" y="324430"/>
                    </a:cubicBezTo>
                    <a:cubicBezTo>
                      <a:pt x="2071214" y="325954"/>
                      <a:pt x="2071690" y="330240"/>
                      <a:pt x="2072642" y="330907"/>
                    </a:cubicBezTo>
                    <a:cubicBezTo>
                      <a:pt x="2073595" y="331478"/>
                      <a:pt x="2073880" y="335002"/>
                      <a:pt x="2069594" y="336812"/>
                    </a:cubicBezTo>
                    <a:lnTo>
                      <a:pt x="2066927" y="335955"/>
                    </a:lnTo>
                    <a:lnTo>
                      <a:pt x="2063784" y="335002"/>
                    </a:lnTo>
                    <a:cubicBezTo>
                      <a:pt x="2061213" y="331478"/>
                      <a:pt x="2061689" y="328811"/>
                      <a:pt x="2064737" y="329002"/>
                    </a:cubicBezTo>
                    <a:cubicBezTo>
                      <a:pt x="2067785" y="329192"/>
                      <a:pt x="2064831" y="321763"/>
                      <a:pt x="2063022" y="321382"/>
                    </a:cubicBezTo>
                    <a:cubicBezTo>
                      <a:pt x="2061213" y="321001"/>
                      <a:pt x="2055688" y="323096"/>
                      <a:pt x="2054926" y="323382"/>
                    </a:cubicBezTo>
                    <a:cubicBezTo>
                      <a:pt x="2054164" y="323668"/>
                      <a:pt x="2049687" y="323668"/>
                      <a:pt x="2045687" y="323858"/>
                    </a:cubicBezTo>
                    <a:cubicBezTo>
                      <a:pt x="2041686" y="323953"/>
                      <a:pt x="2031209" y="324906"/>
                      <a:pt x="2031209" y="325954"/>
                    </a:cubicBezTo>
                    <a:cubicBezTo>
                      <a:pt x="2031209" y="327001"/>
                      <a:pt x="2032161" y="329764"/>
                      <a:pt x="2033304" y="330145"/>
                    </a:cubicBezTo>
                    <a:lnTo>
                      <a:pt x="2033875" y="329954"/>
                    </a:lnTo>
                    <a:lnTo>
                      <a:pt x="2036733" y="328811"/>
                    </a:lnTo>
                    <a:cubicBezTo>
                      <a:pt x="2040067" y="328621"/>
                      <a:pt x="2043400" y="328240"/>
                      <a:pt x="2044067" y="328049"/>
                    </a:cubicBezTo>
                    <a:cubicBezTo>
                      <a:pt x="2044829" y="327859"/>
                      <a:pt x="2047687" y="326906"/>
                      <a:pt x="2049020" y="327097"/>
                    </a:cubicBezTo>
                    <a:cubicBezTo>
                      <a:pt x="2050354" y="327287"/>
                      <a:pt x="2052735" y="329668"/>
                      <a:pt x="2051592" y="330907"/>
                    </a:cubicBezTo>
                    <a:cubicBezTo>
                      <a:pt x="2050449" y="332145"/>
                      <a:pt x="2044448" y="336241"/>
                      <a:pt x="2041305" y="336145"/>
                    </a:cubicBezTo>
                    <a:lnTo>
                      <a:pt x="2037971" y="336241"/>
                    </a:lnTo>
                    <a:lnTo>
                      <a:pt x="2035114" y="336336"/>
                    </a:lnTo>
                    <a:cubicBezTo>
                      <a:pt x="2034161" y="334526"/>
                      <a:pt x="2031875" y="332716"/>
                      <a:pt x="2030161" y="332145"/>
                    </a:cubicBezTo>
                    <a:lnTo>
                      <a:pt x="2029018" y="332526"/>
                    </a:lnTo>
                    <a:cubicBezTo>
                      <a:pt x="2026922" y="333288"/>
                      <a:pt x="2023398" y="334336"/>
                      <a:pt x="2021874" y="334145"/>
                    </a:cubicBezTo>
                    <a:cubicBezTo>
                      <a:pt x="2021017" y="334050"/>
                      <a:pt x="2019778" y="334431"/>
                      <a:pt x="2019398" y="334050"/>
                    </a:cubicBezTo>
                    <a:lnTo>
                      <a:pt x="2018826" y="333383"/>
                    </a:lnTo>
                    <a:cubicBezTo>
                      <a:pt x="2018445" y="332335"/>
                      <a:pt x="2018540" y="330811"/>
                      <a:pt x="2018921" y="330049"/>
                    </a:cubicBezTo>
                    <a:lnTo>
                      <a:pt x="2019398" y="330049"/>
                    </a:lnTo>
                    <a:lnTo>
                      <a:pt x="2022541" y="329764"/>
                    </a:lnTo>
                    <a:cubicBezTo>
                      <a:pt x="2024350" y="327763"/>
                      <a:pt x="2022446" y="324049"/>
                      <a:pt x="2018445" y="321572"/>
                    </a:cubicBezTo>
                    <a:lnTo>
                      <a:pt x="2015587" y="322810"/>
                    </a:lnTo>
                    <a:cubicBezTo>
                      <a:pt x="2012444" y="324144"/>
                      <a:pt x="2011016" y="323477"/>
                      <a:pt x="2009301" y="321763"/>
                    </a:cubicBezTo>
                    <a:cubicBezTo>
                      <a:pt x="2005967" y="318905"/>
                      <a:pt x="2003110" y="317857"/>
                      <a:pt x="2002919" y="319477"/>
                    </a:cubicBezTo>
                    <a:cubicBezTo>
                      <a:pt x="2002729" y="321096"/>
                      <a:pt x="1998443" y="325192"/>
                      <a:pt x="1993871" y="325192"/>
                    </a:cubicBezTo>
                    <a:lnTo>
                      <a:pt x="1989680" y="324906"/>
                    </a:lnTo>
                    <a:lnTo>
                      <a:pt x="1987775" y="324715"/>
                    </a:lnTo>
                    <a:cubicBezTo>
                      <a:pt x="1985584" y="325192"/>
                      <a:pt x="1973678" y="326525"/>
                      <a:pt x="1961200" y="327573"/>
                    </a:cubicBezTo>
                    <a:lnTo>
                      <a:pt x="1949865" y="325954"/>
                    </a:lnTo>
                    <a:lnTo>
                      <a:pt x="1947484" y="325573"/>
                    </a:lnTo>
                    <a:cubicBezTo>
                      <a:pt x="1944626" y="326716"/>
                      <a:pt x="1940530" y="327573"/>
                      <a:pt x="1938340" y="327478"/>
                    </a:cubicBezTo>
                    <a:lnTo>
                      <a:pt x="1936339" y="327668"/>
                    </a:lnTo>
                    <a:cubicBezTo>
                      <a:pt x="1934149" y="327859"/>
                      <a:pt x="1931863" y="326620"/>
                      <a:pt x="1929577" y="326144"/>
                    </a:cubicBezTo>
                    <a:cubicBezTo>
                      <a:pt x="1929100" y="326049"/>
                      <a:pt x="1928148" y="326620"/>
                      <a:pt x="1927957" y="327001"/>
                    </a:cubicBezTo>
                    <a:cubicBezTo>
                      <a:pt x="1927672" y="327573"/>
                      <a:pt x="1927672" y="328716"/>
                      <a:pt x="1928053" y="329002"/>
                    </a:cubicBezTo>
                    <a:lnTo>
                      <a:pt x="1931005" y="330716"/>
                    </a:lnTo>
                    <a:cubicBezTo>
                      <a:pt x="1934435" y="332431"/>
                      <a:pt x="1939578" y="332526"/>
                      <a:pt x="1942340" y="330907"/>
                    </a:cubicBezTo>
                    <a:lnTo>
                      <a:pt x="1946055" y="331002"/>
                    </a:lnTo>
                    <a:lnTo>
                      <a:pt x="1947484" y="331002"/>
                    </a:lnTo>
                    <a:cubicBezTo>
                      <a:pt x="1949103" y="330716"/>
                      <a:pt x="1950341" y="331097"/>
                      <a:pt x="1950341" y="331764"/>
                    </a:cubicBezTo>
                    <a:cubicBezTo>
                      <a:pt x="1950246" y="332431"/>
                      <a:pt x="1949389" y="335193"/>
                      <a:pt x="1948722" y="336622"/>
                    </a:cubicBezTo>
                    <a:lnTo>
                      <a:pt x="1948532" y="337860"/>
                    </a:lnTo>
                    <a:lnTo>
                      <a:pt x="1947988" y="341213"/>
                    </a:lnTo>
                    <a:lnTo>
                      <a:pt x="1947198" y="341098"/>
                    </a:lnTo>
                    <a:cubicBezTo>
                      <a:pt x="1945579" y="339098"/>
                      <a:pt x="1937578" y="342241"/>
                      <a:pt x="1935768" y="341765"/>
                    </a:cubicBezTo>
                    <a:cubicBezTo>
                      <a:pt x="1933958" y="341289"/>
                      <a:pt x="1927863" y="341194"/>
                      <a:pt x="1927863" y="342908"/>
                    </a:cubicBezTo>
                    <a:cubicBezTo>
                      <a:pt x="1927863" y="344623"/>
                      <a:pt x="1926719" y="348623"/>
                      <a:pt x="1925291" y="347956"/>
                    </a:cubicBezTo>
                    <a:lnTo>
                      <a:pt x="1925291" y="347671"/>
                    </a:lnTo>
                    <a:cubicBezTo>
                      <a:pt x="1925481" y="345194"/>
                      <a:pt x="1925481" y="342718"/>
                      <a:pt x="1922338" y="341384"/>
                    </a:cubicBezTo>
                    <a:lnTo>
                      <a:pt x="1921100" y="340908"/>
                    </a:lnTo>
                    <a:cubicBezTo>
                      <a:pt x="1919385" y="341098"/>
                      <a:pt x="1918147" y="343003"/>
                      <a:pt x="1918242" y="345004"/>
                    </a:cubicBezTo>
                    <a:lnTo>
                      <a:pt x="1914813" y="344623"/>
                    </a:lnTo>
                    <a:cubicBezTo>
                      <a:pt x="1910908" y="344242"/>
                      <a:pt x="1907669" y="345575"/>
                      <a:pt x="1904145" y="346528"/>
                    </a:cubicBezTo>
                    <a:cubicBezTo>
                      <a:pt x="1903193" y="346813"/>
                      <a:pt x="1900811" y="344146"/>
                      <a:pt x="1899382" y="342622"/>
                    </a:cubicBezTo>
                    <a:lnTo>
                      <a:pt x="1896620" y="339574"/>
                    </a:lnTo>
                    <a:cubicBezTo>
                      <a:pt x="1895287" y="341289"/>
                      <a:pt x="1893572" y="343384"/>
                      <a:pt x="1893001" y="344146"/>
                    </a:cubicBezTo>
                    <a:cubicBezTo>
                      <a:pt x="1892334" y="344908"/>
                      <a:pt x="1890048" y="346337"/>
                      <a:pt x="1889572" y="345575"/>
                    </a:cubicBezTo>
                    <a:cubicBezTo>
                      <a:pt x="1889000" y="344718"/>
                      <a:pt x="1887095" y="342908"/>
                      <a:pt x="1886333" y="343194"/>
                    </a:cubicBezTo>
                    <a:cubicBezTo>
                      <a:pt x="1885571" y="343480"/>
                      <a:pt x="1883190" y="345099"/>
                      <a:pt x="1882142" y="345861"/>
                    </a:cubicBezTo>
                    <a:cubicBezTo>
                      <a:pt x="1881094" y="346623"/>
                      <a:pt x="1873855" y="348147"/>
                      <a:pt x="1874904" y="347099"/>
                    </a:cubicBezTo>
                    <a:cubicBezTo>
                      <a:pt x="1875951" y="346051"/>
                      <a:pt x="1877285" y="343861"/>
                      <a:pt x="1875665" y="344527"/>
                    </a:cubicBezTo>
                    <a:cubicBezTo>
                      <a:pt x="1873951" y="345194"/>
                      <a:pt x="1867664" y="344337"/>
                      <a:pt x="1865473" y="341384"/>
                    </a:cubicBezTo>
                    <a:lnTo>
                      <a:pt x="1860997" y="344623"/>
                    </a:lnTo>
                    <a:cubicBezTo>
                      <a:pt x="1860235" y="345194"/>
                      <a:pt x="1857853" y="344432"/>
                      <a:pt x="1856234" y="344146"/>
                    </a:cubicBezTo>
                    <a:cubicBezTo>
                      <a:pt x="1852139" y="343480"/>
                      <a:pt x="1852234" y="343480"/>
                      <a:pt x="1851853" y="346909"/>
                    </a:cubicBezTo>
                    <a:cubicBezTo>
                      <a:pt x="1851757" y="347956"/>
                      <a:pt x="1850805" y="349766"/>
                      <a:pt x="1850519" y="349766"/>
                    </a:cubicBezTo>
                    <a:lnTo>
                      <a:pt x="1846614" y="349385"/>
                    </a:lnTo>
                    <a:cubicBezTo>
                      <a:pt x="1843661" y="351290"/>
                      <a:pt x="1840613" y="352719"/>
                      <a:pt x="1839851" y="352528"/>
                    </a:cubicBezTo>
                    <a:cubicBezTo>
                      <a:pt x="1839089" y="352338"/>
                      <a:pt x="1834708" y="350433"/>
                      <a:pt x="1831850" y="349099"/>
                    </a:cubicBezTo>
                    <a:cubicBezTo>
                      <a:pt x="1828993" y="347766"/>
                      <a:pt x="1819277" y="347385"/>
                      <a:pt x="1816896" y="351385"/>
                    </a:cubicBezTo>
                    <a:lnTo>
                      <a:pt x="1810514" y="351290"/>
                    </a:lnTo>
                    <a:lnTo>
                      <a:pt x="1806133" y="351195"/>
                    </a:lnTo>
                    <a:cubicBezTo>
                      <a:pt x="1801085" y="353100"/>
                      <a:pt x="1796894" y="353671"/>
                      <a:pt x="1796894" y="352528"/>
                    </a:cubicBezTo>
                    <a:cubicBezTo>
                      <a:pt x="1796894" y="351385"/>
                      <a:pt x="1793464" y="347671"/>
                      <a:pt x="1789179" y="347004"/>
                    </a:cubicBezTo>
                    <a:lnTo>
                      <a:pt x="1787559" y="350814"/>
                    </a:lnTo>
                    <a:lnTo>
                      <a:pt x="1787083" y="352052"/>
                    </a:lnTo>
                    <a:cubicBezTo>
                      <a:pt x="1789940" y="353290"/>
                      <a:pt x="1790226" y="354529"/>
                      <a:pt x="1787559" y="354814"/>
                    </a:cubicBezTo>
                    <a:lnTo>
                      <a:pt x="1786035" y="355291"/>
                    </a:lnTo>
                    <a:lnTo>
                      <a:pt x="1782320" y="356338"/>
                    </a:lnTo>
                    <a:cubicBezTo>
                      <a:pt x="1779558" y="354243"/>
                      <a:pt x="1775653" y="352719"/>
                      <a:pt x="1773653" y="352909"/>
                    </a:cubicBezTo>
                    <a:cubicBezTo>
                      <a:pt x="1771652" y="353100"/>
                      <a:pt x="1765366" y="354814"/>
                      <a:pt x="1764699" y="356529"/>
                    </a:cubicBezTo>
                    <a:cubicBezTo>
                      <a:pt x="1764032" y="358148"/>
                      <a:pt x="1763270" y="363292"/>
                      <a:pt x="1764889" y="363482"/>
                    </a:cubicBezTo>
                    <a:cubicBezTo>
                      <a:pt x="1766414" y="363673"/>
                      <a:pt x="1770605" y="365101"/>
                      <a:pt x="1770319" y="366149"/>
                    </a:cubicBezTo>
                    <a:cubicBezTo>
                      <a:pt x="1770033" y="367197"/>
                      <a:pt x="1767366" y="369769"/>
                      <a:pt x="1765080" y="369578"/>
                    </a:cubicBezTo>
                    <a:lnTo>
                      <a:pt x="1762889" y="369102"/>
                    </a:lnTo>
                    <a:lnTo>
                      <a:pt x="1757746" y="368054"/>
                    </a:lnTo>
                    <a:cubicBezTo>
                      <a:pt x="1757269" y="364149"/>
                      <a:pt x="1755364" y="362625"/>
                      <a:pt x="1753460" y="364625"/>
                    </a:cubicBezTo>
                    <a:cubicBezTo>
                      <a:pt x="1751650" y="366625"/>
                      <a:pt x="1744316" y="371483"/>
                      <a:pt x="1741077" y="371197"/>
                    </a:cubicBezTo>
                    <a:cubicBezTo>
                      <a:pt x="1737743" y="370912"/>
                      <a:pt x="1735076" y="364625"/>
                      <a:pt x="1733552" y="366054"/>
                    </a:cubicBezTo>
                    <a:cubicBezTo>
                      <a:pt x="1732029" y="367483"/>
                      <a:pt x="1726694" y="368816"/>
                      <a:pt x="1726504" y="367387"/>
                    </a:cubicBezTo>
                    <a:cubicBezTo>
                      <a:pt x="1726313" y="365959"/>
                      <a:pt x="1726123" y="361672"/>
                      <a:pt x="1726789" y="361387"/>
                    </a:cubicBezTo>
                    <a:lnTo>
                      <a:pt x="1727838" y="361577"/>
                    </a:lnTo>
                    <a:lnTo>
                      <a:pt x="1728885" y="361863"/>
                    </a:lnTo>
                    <a:cubicBezTo>
                      <a:pt x="1729933" y="362815"/>
                      <a:pt x="1732029" y="362244"/>
                      <a:pt x="1733552" y="360625"/>
                    </a:cubicBezTo>
                    <a:cubicBezTo>
                      <a:pt x="1735076" y="359005"/>
                      <a:pt x="1732029" y="354433"/>
                      <a:pt x="1729647" y="355291"/>
                    </a:cubicBezTo>
                    <a:lnTo>
                      <a:pt x="1727647" y="355100"/>
                    </a:lnTo>
                    <a:cubicBezTo>
                      <a:pt x="1723170" y="354624"/>
                      <a:pt x="1725266" y="358339"/>
                      <a:pt x="1723360" y="359101"/>
                    </a:cubicBezTo>
                    <a:cubicBezTo>
                      <a:pt x="1721265" y="359863"/>
                      <a:pt x="1719169" y="359767"/>
                      <a:pt x="1719169" y="357196"/>
                    </a:cubicBezTo>
                    <a:lnTo>
                      <a:pt x="1719169" y="356148"/>
                    </a:lnTo>
                    <a:cubicBezTo>
                      <a:pt x="1719169" y="354814"/>
                      <a:pt x="1713740" y="356243"/>
                      <a:pt x="1707073" y="359386"/>
                    </a:cubicBezTo>
                    <a:lnTo>
                      <a:pt x="1700500" y="361291"/>
                    </a:lnTo>
                    <a:lnTo>
                      <a:pt x="1695833" y="362625"/>
                    </a:lnTo>
                    <a:cubicBezTo>
                      <a:pt x="1690880" y="362911"/>
                      <a:pt x="1689451" y="362815"/>
                      <a:pt x="1692500" y="362339"/>
                    </a:cubicBezTo>
                    <a:cubicBezTo>
                      <a:pt x="1695643" y="361863"/>
                      <a:pt x="1693071" y="355576"/>
                      <a:pt x="1685737" y="355291"/>
                    </a:cubicBezTo>
                    <a:lnTo>
                      <a:pt x="1679260" y="355386"/>
                    </a:lnTo>
                    <a:lnTo>
                      <a:pt x="1677069" y="355386"/>
                    </a:lnTo>
                    <a:cubicBezTo>
                      <a:pt x="1677545" y="358720"/>
                      <a:pt x="1675450" y="360720"/>
                      <a:pt x="1672307" y="359672"/>
                    </a:cubicBezTo>
                    <a:lnTo>
                      <a:pt x="1670592" y="360434"/>
                    </a:lnTo>
                    <a:cubicBezTo>
                      <a:pt x="1666687" y="362149"/>
                      <a:pt x="1666973" y="358720"/>
                      <a:pt x="1664972" y="358339"/>
                    </a:cubicBezTo>
                    <a:cubicBezTo>
                      <a:pt x="1663448" y="358053"/>
                      <a:pt x="1661163" y="357005"/>
                      <a:pt x="1660496" y="357481"/>
                    </a:cubicBezTo>
                    <a:cubicBezTo>
                      <a:pt x="1657066" y="359767"/>
                      <a:pt x="1654114" y="357672"/>
                      <a:pt x="1650971" y="357386"/>
                    </a:cubicBezTo>
                    <a:cubicBezTo>
                      <a:pt x="1650113" y="357291"/>
                      <a:pt x="1649256" y="357386"/>
                      <a:pt x="1648399" y="357386"/>
                    </a:cubicBezTo>
                    <a:lnTo>
                      <a:pt x="1645731" y="357481"/>
                    </a:lnTo>
                    <a:cubicBezTo>
                      <a:pt x="1645160" y="359291"/>
                      <a:pt x="1643732" y="360529"/>
                      <a:pt x="1642493" y="360244"/>
                    </a:cubicBezTo>
                    <a:cubicBezTo>
                      <a:pt x="1641255" y="359958"/>
                      <a:pt x="1637445" y="361577"/>
                      <a:pt x="1637540" y="363863"/>
                    </a:cubicBezTo>
                    <a:cubicBezTo>
                      <a:pt x="1637635" y="366149"/>
                      <a:pt x="1644112" y="370150"/>
                      <a:pt x="1643636" y="371483"/>
                    </a:cubicBezTo>
                    <a:cubicBezTo>
                      <a:pt x="1643160" y="372817"/>
                      <a:pt x="1641636" y="376341"/>
                      <a:pt x="1641255" y="376341"/>
                    </a:cubicBezTo>
                    <a:cubicBezTo>
                      <a:pt x="1640874" y="376341"/>
                      <a:pt x="1639826" y="374817"/>
                      <a:pt x="1639731" y="373102"/>
                    </a:cubicBezTo>
                    <a:lnTo>
                      <a:pt x="1639064" y="371483"/>
                    </a:lnTo>
                    <a:cubicBezTo>
                      <a:pt x="1638778" y="370816"/>
                      <a:pt x="1637445" y="369959"/>
                      <a:pt x="1636588" y="369864"/>
                    </a:cubicBezTo>
                    <a:lnTo>
                      <a:pt x="1635731" y="369864"/>
                    </a:lnTo>
                    <a:cubicBezTo>
                      <a:pt x="1634873" y="370721"/>
                      <a:pt x="1633921" y="372531"/>
                      <a:pt x="1633635" y="373960"/>
                    </a:cubicBezTo>
                    <a:cubicBezTo>
                      <a:pt x="1633444" y="375388"/>
                      <a:pt x="1629253" y="377008"/>
                      <a:pt x="1628587" y="375960"/>
                    </a:cubicBezTo>
                    <a:cubicBezTo>
                      <a:pt x="1627920" y="374817"/>
                      <a:pt x="1626968" y="371959"/>
                      <a:pt x="1627920" y="371959"/>
                    </a:cubicBezTo>
                    <a:cubicBezTo>
                      <a:pt x="1628873" y="372055"/>
                      <a:pt x="1630492" y="369864"/>
                      <a:pt x="1631254" y="367387"/>
                    </a:cubicBezTo>
                    <a:cubicBezTo>
                      <a:pt x="1632016" y="365006"/>
                      <a:pt x="1632968" y="357958"/>
                      <a:pt x="1632016" y="357196"/>
                    </a:cubicBezTo>
                    <a:lnTo>
                      <a:pt x="1631063" y="357196"/>
                    </a:lnTo>
                    <a:cubicBezTo>
                      <a:pt x="1628301" y="357291"/>
                      <a:pt x="1628777" y="358243"/>
                      <a:pt x="1630301" y="359577"/>
                    </a:cubicBezTo>
                    <a:cubicBezTo>
                      <a:pt x="1630492" y="359767"/>
                      <a:pt x="1629920" y="360815"/>
                      <a:pt x="1629349" y="361291"/>
                    </a:cubicBezTo>
                    <a:cubicBezTo>
                      <a:pt x="1628396" y="362149"/>
                      <a:pt x="1626396" y="362720"/>
                      <a:pt x="1626301" y="363482"/>
                    </a:cubicBezTo>
                    <a:lnTo>
                      <a:pt x="1625920" y="366244"/>
                    </a:lnTo>
                    <a:cubicBezTo>
                      <a:pt x="1626015" y="369292"/>
                      <a:pt x="1623824" y="372531"/>
                      <a:pt x="1620967" y="373388"/>
                    </a:cubicBezTo>
                    <a:lnTo>
                      <a:pt x="1618300" y="373864"/>
                    </a:lnTo>
                    <a:cubicBezTo>
                      <a:pt x="1617633" y="373960"/>
                      <a:pt x="1616109" y="372912"/>
                      <a:pt x="1616014" y="372245"/>
                    </a:cubicBezTo>
                    <a:cubicBezTo>
                      <a:pt x="1615918" y="371483"/>
                      <a:pt x="1616681" y="370245"/>
                      <a:pt x="1617443" y="369864"/>
                    </a:cubicBezTo>
                    <a:cubicBezTo>
                      <a:pt x="1618490" y="369483"/>
                      <a:pt x="1620205" y="370150"/>
                      <a:pt x="1621157" y="369673"/>
                    </a:cubicBezTo>
                    <a:lnTo>
                      <a:pt x="1622205" y="369102"/>
                    </a:lnTo>
                    <a:cubicBezTo>
                      <a:pt x="1622872" y="367864"/>
                      <a:pt x="1621538" y="364816"/>
                      <a:pt x="1619157" y="362149"/>
                    </a:cubicBezTo>
                    <a:cubicBezTo>
                      <a:pt x="1616871" y="359577"/>
                      <a:pt x="1603441" y="361482"/>
                      <a:pt x="1596773" y="363863"/>
                    </a:cubicBezTo>
                    <a:lnTo>
                      <a:pt x="1590868" y="363006"/>
                    </a:lnTo>
                    <a:lnTo>
                      <a:pt x="1590487" y="362911"/>
                    </a:lnTo>
                    <a:lnTo>
                      <a:pt x="1591121" y="361801"/>
                    </a:lnTo>
                    <a:lnTo>
                      <a:pt x="1596011" y="361577"/>
                    </a:lnTo>
                    <a:lnTo>
                      <a:pt x="1591710" y="360771"/>
                    </a:lnTo>
                    <a:lnTo>
                      <a:pt x="1593535" y="357577"/>
                    </a:lnTo>
                    <a:cubicBezTo>
                      <a:pt x="1591725" y="356529"/>
                      <a:pt x="1582962" y="351100"/>
                      <a:pt x="1581533" y="350719"/>
                    </a:cubicBezTo>
                    <a:lnTo>
                      <a:pt x="1580771" y="351100"/>
                    </a:lnTo>
                    <a:lnTo>
                      <a:pt x="1580009" y="351576"/>
                    </a:lnTo>
                    <a:cubicBezTo>
                      <a:pt x="1579819" y="352814"/>
                      <a:pt x="1582105" y="356338"/>
                      <a:pt x="1584867" y="359482"/>
                    </a:cubicBezTo>
                    <a:lnTo>
                      <a:pt x="1589915" y="360434"/>
                    </a:lnTo>
                    <a:lnTo>
                      <a:pt x="1591710" y="360771"/>
                    </a:lnTo>
                    <a:lnTo>
                      <a:pt x="1591121" y="361801"/>
                    </a:lnTo>
                    <a:lnTo>
                      <a:pt x="1585629" y="362053"/>
                    </a:lnTo>
                    <a:cubicBezTo>
                      <a:pt x="1579533" y="363387"/>
                      <a:pt x="1566960" y="366625"/>
                      <a:pt x="1567532" y="367102"/>
                    </a:cubicBezTo>
                    <a:cubicBezTo>
                      <a:pt x="1568103" y="367578"/>
                      <a:pt x="1566293" y="370245"/>
                      <a:pt x="1562198" y="371769"/>
                    </a:cubicBezTo>
                    <a:lnTo>
                      <a:pt x="1561340" y="366435"/>
                    </a:lnTo>
                    <a:cubicBezTo>
                      <a:pt x="1561054" y="364911"/>
                      <a:pt x="1559816" y="363387"/>
                      <a:pt x="1558673" y="362149"/>
                    </a:cubicBezTo>
                    <a:lnTo>
                      <a:pt x="1558007" y="361577"/>
                    </a:lnTo>
                    <a:cubicBezTo>
                      <a:pt x="1556483" y="361482"/>
                      <a:pt x="1555244" y="361958"/>
                      <a:pt x="1555149" y="362815"/>
                    </a:cubicBezTo>
                    <a:lnTo>
                      <a:pt x="1555244" y="363482"/>
                    </a:lnTo>
                    <a:lnTo>
                      <a:pt x="1555911" y="367197"/>
                    </a:lnTo>
                    <a:cubicBezTo>
                      <a:pt x="1552196" y="368435"/>
                      <a:pt x="1549243" y="364625"/>
                      <a:pt x="1549339" y="358815"/>
                    </a:cubicBezTo>
                    <a:lnTo>
                      <a:pt x="1555149" y="354910"/>
                    </a:lnTo>
                    <a:lnTo>
                      <a:pt x="1557816" y="353195"/>
                    </a:lnTo>
                    <a:cubicBezTo>
                      <a:pt x="1560388" y="353957"/>
                      <a:pt x="1563245" y="354148"/>
                      <a:pt x="1564007" y="353671"/>
                    </a:cubicBezTo>
                    <a:cubicBezTo>
                      <a:pt x="1564769" y="353195"/>
                      <a:pt x="1563912" y="351100"/>
                      <a:pt x="1559721" y="350242"/>
                    </a:cubicBezTo>
                    <a:lnTo>
                      <a:pt x="1556197" y="349576"/>
                    </a:lnTo>
                    <a:cubicBezTo>
                      <a:pt x="1554196" y="349195"/>
                      <a:pt x="1551720" y="348337"/>
                      <a:pt x="1550386" y="348909"/>
                    </a:cubicBezTo>
                    <a:cubicBezTo>
                      <a:pt x="1549243" y="349385"/>
                      <a:pt x="1549243" y="351766"/>
                      <a:pt x="1548767" y="353386"/>
                    </a:cubicBezTo>
                    <a:lnTo>
                      <a:pt x="1548005" y="356053"/>
                    </a:lnTo>
                    <a:cubicBezTo>
                      <a:pt x="1545529" y="355481"/>
                      <a:pt x="1543814" y="353100"/>
                      <a:pt x="1544195" y="350623"/>
                    </a:cubicBezTo>
                    <a:cubicBezTo>
                      <a:pt x="1544576" y="348242"/>
                      <a:pt x="1542576" y="341479"/>
                      <a:pt x="1544481" y="340336"/>
                    </a:cubicBezTo>
                    <a:cubicBezTo>
                      <a:pt x="1546386" y="339193"/>
                      <a:pt x="1552958" y="342051"/>
                      <a:pt x="1554292" y="342337"/>
                    </a:cubicBezTo>
                    <a:lnTo>
                      <a:pt x="1555435" y="342432"/>
                    </a:lnTo>
                    <a:cubicBezTo>
                      <a:pt x="1558102" y="342718"/>
                      <a:pt x="1559340" y="341860"/>
                      <a:pt x="1559150" y="339670"/>
                    </a:cubicBezTo>
                    <a:cubicBezTo>
                      <a:pt x="1559054" y="338431"/>
                      <a:pt x="1563341" y="337765"/>
                      <a:pt x="1560007" y="335955"/>
                    </a:cubicBezTo>
                    <a:lnTo>
                      <a:pt x="1558673" y="335288"/>
                    </a:lnTo>
                    <a:cubicBezTo>
                      <a:pt x="1557149" y="334717"/>
                      <a:pt x="1551244" y="334907"/>
                      <a:pt x="1545529" y="335669"/>
                    </a:cubicBezTo>
                    <a:lnTo>
                      <a:pt x="1540385" y="336336"/>
                    </a:lnTo>
                    <a:lnTo>
                      <a:pt x="1537242" y="336717"/>
                    </a:lnTo>
                    <a:cubicBezTo>
                      <a:pt x="1537909" y="338812"/>
                      <a:pt x="1536099" y="343861"/>
                      <a:pt x="1533146" y="348052"/>
                    </a:cubicBezTo>
                    <a:lnTo>
                      <a:pt x="1533337" y="350433"/>
                    </a:lnTo>
                    <a:cubicBezTo>
                      <a:pt x="1533432" y="351290"/>
                      <a:pt x="1533908" y="352719"/>
                      <a:pt x="1534575" y="353005"/>
                    </a:cubicBezTo>
                    <a:lnTo>
                      <a:pt x="1537433" y="353957"/>
                    </a:lnTo>
                    <a:cubicBezTo>
                      <a:pt x="1540766" y="354624"/>
                      <a:pt x="1544100" y="356624"/>
                      <a:pt x="1544957" y="358243"/>
                    </a:cubicBezTo>
                    <a:lnTo>
                      <a:pt x="1545243" y="359863"/>
                    </a:lnTo>
                    <a:lnTo>
                      <a:pt x="1545529" y="361006"/>
                    </a:lnTo>
                    <a:cubicBezTo>
                      <a:pt x="1545243" y="362339"/>
                      <a:pt x="1544481" y="364530"/>
                      <a:pt x="1543814" y="365863"/>
                    </a:cubicBezTo>
                    <a:cubicBezTo>
                      <a:pt x="1543148" y="367197"/>
                      <a:pt x="1537814" y="368530"/>
                      <a:pt x="1535909" y="366721"/>
                    </a:cubicBezTo>
                    <a:cubicBezTo>
                      <a:pt x="1534003" y="364911"/>
                      <a:pt x="1529051" y="361006"/>
                      <a:pt x="1529432" y="362339"/>
                    </a:cubicBezTo>
                    <a:cubicBezTo>
                      <a:pt x="1529812" y="363768"/>
                      <a:pt x="1524859" y="367006"/>
                      <a:pt x="1522383" y="366244"/>
                    </a:cubicBezTo>
                    <a:cubicBezTo>
                      <a:pt x="1519907" y="365482"/>
                      <a:pt x="1513620" y="362244"/>
                      <a:pt x="1512953" y="363101"/>
                    </a:cubicBezTo>
                    <a:cubicBezTo>
                      <a:pt x="1512286" y="363958"/>
                      <a:pt x="1508953" y="365863"/>
                      <a:pt x="1506857" y="365482"/>
                    </a:cubicBezTo>
                    <a:lnTo>
                      <a:pt x="1506191" y="365863"/>
                    </a:lnTo>
                    <a:lnTo>
                      <a:pt x="1504095" y="366911"/>
                    </a:lnTo>
                    <a:cubicBezTo>
                      <a:pt x="1501809" y="366721"/>
                      <a:pt x="1499428" y="365959"/>
                      <a:pt x="1498856" y="365197"/>
                    </a:cubicBezTo>
                    <a:cubicBezTo>
                      <a:pt x="1498285" y="364339"/>
                      <a:pt x="1495237" y="363196"/>
                      <a:pt x="1493141" y="364149"/>
                    </a:cubicBezTo>
                    <a:cubicBezTo>
                      <a:pt x="1491046" y="365101"/>
                      <a:pt x="1485235" y="367292"/>
                      <a:pt x="1483711" y="367768"/>
                    </a:cubicBezTo>
                    <a:cubicBezTo>
                      <a:pt x="1482187" y="368245"/>
                      <a:pt x="1476092" y="364530"/>
                      <a:pt x="1473043" y="362530"/>
                    </a:cubicBezTo>
                    <a:lnTo>
                      <a:pt x="1469424" y="365482"/>
                    </a:lnTo>
                    <a:lnTo>
                      <a:pt x="1469043" y="365863"/>
                    </a:lnTo>
                    <a:cubicBezTo>
                      <a:pt x="1466567" y="364816"/>
                      <a:pt x="1462757" y="365387"/>
                      <a:pt x="1460661" y="367292"/>
                    </a:cubicBezTo>
                    <a:cubicBezTo>
                      <a:pt x="1458566" y="369102"/>
                      <a:pt x="1456851" y="375674"/>
                      <a:pt x="1456565" y="375007"/>
                    </a:cubicBezTo>
                    <a:cubicBezTo>
                      <a:pt x="1456279" y="374341"/>
                      <a:pt x="1453612" y="373102"/>
                      <a:pt x="1451517" y="374436"/>
                    </a:cubicBezTo>
                    <a:cubicBezTo>
                      <a:pt x="1449421" y="375865"/>
                      <a:pt x="1443897" y="379103"/>
                      <a:pt x="1443707" y="378627"/>
                    </a:cubicBezTo>
                    <a:lnTo>
                      <a:pt x="1443135" y="377960"/>
                    </a:lnTo>
                    <a:lnTo>
                      <a:pt x="1441135" y="375579"/>
                    </a:lnTo>
                    <a:cubicBezTo>
                      <a:pt x="1442564" y="373102"/>
                      <a:pt x="1442468" y="371674"/>
                      <a:pt x="1441040" y="372531"/>
                    </a:cubicBezTo>
                    <a:cubicBezTo>
                      <a:pt x="1439611" y="373388"/>
                      <a:pt x="1434753" y="369102"/>
                      <a:pt x="1431991" y="367673"/>
                    </a:cubicBezTo>
                    <a:cubicBezTo>
                      <a:pt x="1429133" y="366340"/>
                      <a:pt x="1420370" y="364530"/>
                      <a:pt x="1420656" y="365482"/>
                    </a:cubicBezTo>
                    <a:cubicBezTo>
                      <a:pt x="1420942" y="366435"/>
                      <a:pt x="1420370" y="369388"/>
                      <a:pt x="1418370" y="369292"/>
                    </a:cubicBezTo>
                    <a:lnTo>
                      <a:pt x="1416941" y="370054"/>
                    </a:lnTo>
                    <a:cubicBezTo>
                      <a:pt x="1415512" y="370816"/>
                      <a:pt x="1415227" y="373007"/>
                      <a:pt x="1413798" y="373674"/>
                    </a:cubicBezTo>
                    <a:cubicBezTo>
                      <a:pt x="1411893" y="374626"/>
                      <a:pt x="1409702" y="374436"/>
                      <a:pt x="1409607" y="371769"/>
                    </a:cubicBezTo>
                    <a:lnTo>
                      <a:pt x="1409607" y="370721"/>
                    </a:lnTo>
                    <a:cubicBezTo>
                      <a:pt x="1409607" y="369388"/>
                      <a:pt x="1407416" y="369102"/>
                      <a:pt x="1404654" y="370054"/>
                    </a:cubicBezTo>
                    <a:cubicBezTo>
                      <a:pt x="1401892" y="371007"/>
                      <a:pt x="1394653" y="368435"/>
                      <a:pt x="1394462" y="369578"/>
                    </a:cubicBezTo>
                    <a:cubicBezTo>
                      <a:pt x="1394176" y="370721"/>
                      <a:pt x="1392462" y="373198"/>
                      <a:pt x="1391033" y="372721"/>
                    </a:cubicBezTo>
                    <a:cubicBezTo>
                      <a:pt x="1389700" y="372245"/>
                      <a:pt x="1387033" y="375388"/>
                      <a:pt x="1386747" y="376436"/>
                    </a:cubicBezTo>
                    <a:cubicBezTo>
                      <a:pt x="1386461" y="377484"/>
                      <a:pt x="1384556" y="379198"/>
                      <a:pt x="1382842" y="379008"/>
                    </a:cubicBezTo>
                    <a:cubicBezTo>
                      <a:pt x="1381127" y="378817"/>
                      <a:pt x="1375698" y="378532"/>
                      <a:pt x="1376460" y="379198"/>
                    </a:cubicBezTo>
                    <a:cubicBezTo>
                      <a:pt x="1377222" y="379865"/>
                      <a:pt x="1377698" y="381770"/>
                      <a:pt x="1376651" y="382437"/>
                    </a:cubicBezTo>
                    <a:lnTo>
                      <a:pt x="1375793" y="382437"/>
                    </a:lnTo>
                    <a:lnTo>
                      <a:pt x="1370745" y="382246"/>
                    </a:lnTo>
                    <a:cubicBezTo>
                      <a:pt x="1368078" y="378246"/>
                      <a:pt x="1365697" y="374531"/>
                      <a:pt x="1365601" y="374055"/>
                    </a:cubicBezTo>
                    <a:cubicBezTo>
                      <a:pt x="1365506" y="373579"/>
                      <a:pt x="1363982" y="372436"/>
                      <a:pt x="1362839" y="373579"/>
                    </a:cubicBezTo>
                    <a:cubicBezTo>
                      <a:pt x="1361696" y="374722"/>
                      <a:pt x="1360268" y="378817"/>
                      <a:pt x="1361410" y="380818"/>
                    </a:cubicBezTo>
                    <a:cubicBezTo>
                      <a:pt x="1362553" y="382818"/>
                      <a:pt x="1363411" y="388152"/>
                      <a:pt x="1360458" y="387866"/>
                    </a:cubicBezTo>
                    <a:cubicBezTo>
                      <a:pt x="1357601" y="387580"/>
                      <a:pt x="1349600" y="384437"/>
                      <a:pt x="1348647" y="381580"/>
                    </a:cubicBezTo>
                    <a:lnTo>
                      <a:pt x="1345854" y="377695"/>
                    </a:lnTo>
                    <a:lnTo>
                      <a:pt x="1344802" y="379616"/>
                    </a:lnTo>
                    <a:cubicBezTo>
                      <a:pt x="1343052" y="380437"/>
                      <a:pt x="1340933" y="380628"/>
                      <a:pt x="1340742" y="379199"/>
                    </a:cubicBezTo>
                    <a:cubicBezTo>
                      <a:pt x="1340361" y="376341"/>
                      <a:pt x="1340361" y="373674"/>
                      <a:pt x="1340742" y="373388"/>
                    </a:cubicBezTo>
                    <a:lnTo>
                      <a:pt x="1342732" y="374351"/>
                    </a:lnTo>
                    <a:lnTo>
                      <a:pt x="1341218" y="373007"/>
                    </a:lnTo>
                    <a:cubicBezTo>
                      <a:pt x="1340932" y="373293"/>
                      <a:pt x="1338932" y="374150"/>
                      <a:pt x="1337503" y="374150"/>
                    </a:cubicBezTo>
                    <a:lnTo>
                      <a:pt x="1336265" y="374245"/>
                    </a:lnTo>
                    <a:lnTo>
                      <a:pt x="1332264" y="374436"/>
                    </a:lnTo>
                    <a:cubicBezTo>
                      <a:pt x="1333693" y="372721"/>
                      <a:pt x="1334264" y="370816"/>
                      <a:pt x="1333598" y="370150"/>
                    </a:cubicBezTo>
                    <a:cubicBezTo>
                      <a:pt x="1332931" y="369483"/>
                      <a:pt x="1330359" y="368435"/>
                      <a:pt x="1330168" y="369769"/>
                    </a:cubicBezTo>
                    <a:cubicBezTo>
                      <a:pt x="1329978" y="371102"/>
                      <a:pt x="1328168" y="373483"/>
                      <a:pt x="1326644" y="372626"/>
                    </a:cubicBezTo>
                    <a:cubicBezTo>
                      <a:pt x="1325120" y="371769"/>
                      <a:pt x="1321025" y="370912"/>
                      <a:pt x="1320643" y="372626"/>
                    </a:cubicBezTo>
                    <a:cubicBezTo>
                      <a:pt x="1320262" y="374341"/>
                      <a:pt x="1323692" y="378532"/>
                      <a:pt x="1324549" y="379294"/>
                    </a:cubicBezTo>
                    <a:cubicBezTo>
                      <a:pt x="1325406" y="380056"/>
                      <a:pt x="1322453" y="382056"/>
                      <a:pt x="1320739" y="382056"/>
                    </a:cubicBezTo>
                    <a:lnTo>
                      <a:pt x="1319596" y="381389"/>
                    </a:lnTo>
                    <a:lnTo>
                      <a:pt x="1310261" y="376150"/>
                    </a:lnTo>
                    <a:cubicBezTo>
                      <a:pt x="1304642" y="382437"/>
                      <a:pt x="1298736" y="387199"/>
                      <a:pt x="1297117" y="386723"/>
                    </a:cubicBezTo>
                    <a:cubicBezTo>
                      <a:pt x="1295498" y="386247"/>
                      <a:pt x="1297879" y="381008"/>
                      <a:pt x="1297593" y="379960"/>
                    </a:cubicBezTo>
                    <a:cubicBezTo>
                      <a:pt x="1297307" y="378817"/>
                      <a:pt x="1298831" y="375484"/>
                      <a:pt x="1301689" y="375103"/>
                    </a:cubicBezTo>
                    <a:cubicBezTo>
                      <a:pt x="1304546" y="374722"/>
                      <a:pt x="1303499" y="369388"/>
                      <a:pt x="1299689" y="371007"/>
                    </a:cubicBezTo>
                    <a:cubicBezTo>
                      <a:pt x="1295878" y="372626"/>
                      <a:pt x="1286353" y="368435"/>
                      <a:pt x="1285210" y="371674"/>
                    </a:cubicBezTo>
                    <a:cubicBezTo>
                      <a:pt x="1284068" y="374912"/>
                      <a:pt x="1276352" y="382056"/>
                      <a:pt x="1276162" y="383104"/>
                    </a:cubicBezTo>
                    <a:lnTo>
                      <a:pt x="1275685" y="383961"/>
                    </a:lnTo>
                    <a:lnTo>
                      <a:pt x="1275114" y="385009"/>
                    </a:lnTo>
                    <a:cubicBezTo>
                      <a:pt x="1274066" y="385961"/>
                      <a:pt x="1272923" y="386342"/>
                      <a:pt x="1272447" y="385866"/>
                    </a:cubicBezTo>
                    <a:cubicBezTo>
                      <a:pt x="1271971" y="385390"/>
                      <a:pt x="1268923" y="383104"/>
                      <a:pt x="1266827" y="381865"/>
                    </a:cubicBezTo>
                    <a:lnTo>
                      <a:pt x="1265208" y="380532"/>
                    </a:lnTo>
                    <a:lnTo>
                      <a:pt x="1263875" y="379484"/>
                    </a:lnTo>
                    <a:cubicBezTo>
                      <a:pt x="1262636" y="377865"/>
                      <a:pt x="1260255" y="377960"/>
                      <a:pt x="1258636" y="379579"/>
                    </a:cubicBezTo>
                    <a:cubicBezTo>
                      <a:pt x="1256921" y="381199"/>
                      <a:pt x="1251587" y="385009"/>
                      <a:pt x="1250635" y="384151"/>
                    </a:cubicBezTo>
                    <a:cubicBezTo>
                      <a:pt x="1249587" y="383294"/>
                      <a:pt x="1248349" y="381199"/>
                      <a:pt x="1249777" y="381008"/>
                    </a:cubicBezTo>
                    <a:lnTo>
                      <a:pt x="1250635" y="380532"/>
                    </a:lnTo>
                    <a:lnTo>
                      <a:pt x="1251492" y="380056"/>
                    </a:lnTo>
                    <a:cubicBezTo>
                      <a:pt x="1252159" y="379198"/>
                      <a:pt x="1251683" y="377579"/>
                      <a:pt x="1250349" y="376531"/>
                    </a:cubicBezTo>
                    <a:lnTo>
                      <a:pt x="1249206" y="376531"/>
                    </a:lnTo>
                    <a:lnTo>
                      <a:pt x="1245110" y="376627"/>
                    </a:lnTo>
                    <a:cubicBezTo>
                      <a:pt x="1241872" y="380627"/>
                      <a:pt x="1240443" y="384247"/>
                      <a:pt x="1241872" y="384532"/>
                    </a:cubicBezTo>
                    <a:cubicBezTo>
                      <a:pt x="1243396" y="384818"/>
                      <a:pt x="1245777" y="386914"/>
                      <a:pt x="1244062" y="388533"/>
                    </a:cubicBezTo>
                    <a:cubicBezTo>
                      <a:pt x="1242348" y="390152"/>
                      <a:pt x="1246539" y="395296"/>
                      <a:pt x="1245586" y="396534"/>
                    </a:cubicBezTo>
                    <a:cubicBezTo>
                      <a:pt x="1244634" y="397772"/>
                      <a:pt x="1240634" y="401201"/>
                      <a:pt x="1239300" y="401773"/>
                    </a:cubicBezTo>
                    <a:lnTo>
                      <a:pt x="1238443" y="401487"/>
                    </a:lnTo>
                    <a:lnTo>
                      <a:pt x="1237681" y="401201"/>
                    </a:lnTo>
                    <a:cubicBezTo>
                      <a:pt x="1237395" y="399963"/>
                      <a:pt x="1237681" y="396820"/>
                      <a:pt x="1238252" y="394057"/>
                    </a:cubicBezTo>
                    <a:lnTo>
                      <a:pt x="1235109" y="393391"/>
                    </a:lnTo>
                    <a:lnTo>
                      <a:pt x="1232347" y="392819"/>
                    </a:lnTo>
                    <a:cubicBezTo>
                      <a:pt x="1232251" y="391295"/>
                      <a:pt x="1233585" y="389771"/>
                      <a:pt x="1235109" y="389390"/>
                    </a:cubicBezTo>
                    <a:lnTo>
                      <a:pt x="1236633" y="389009"/>
                    </a:lnTo>
                    <a:lnTo>
                      <a:pt x="1237395" y="388819"/>
                    </a:lnTo>
                    <a:cubicBezTo>
                      <a:pt x="1238728" y="388533"/>
                      <a:pt x="1237585" y="387390"/>
                      <a:pt x="1234823" y="386342"/>
                    </a:cubicBezTo>
                    <a:lnTo>
                      <a:pt x="1234728" y="385390"/>
                    </a:lnTo>
                    <a:lnTo>
                      <a:pt x="1234633" y="383580"/>
                    </a:lnTo>
                    <a:cubicBezTo>
                      <a:pt x="1236252" y="381103"/>
                      <a:pt x="1234157" y="378436"/>
                      <a:pt x="1230061" y="377770"/>
                    </a:cubicBezTo>
                    <a:lnTo>
                      <a:pt x="1227965" y="378913"/>
                    </a:lnTo>
                    <a:cubicBezTo>
                      <a:pt x="1225108" y="380437"/>
                      <a:pt x="1222441" y="381389"/>
                      <a:pt x="1219964" y="380246"/>
                    </a:cubicBezTo>
                    <a:lnTo>
                      <a:pt x="1217774" y="379198"/>
                    </a:lnTo>
                    <a:cubicBezTo>
                      <a:pt x="1216250" y="376817"/>
                      <a:pt x="1212440" y="375579"/>
                      <a:pt x="1209296" y="376341"/>
                    </a:cubicBezTo>
                    <a:lnTo>
                      <a:pt x="1213201" y="379484"/>
                    </a:lnTo>
                    <a:lnTo>
                      <a:pt x="1213773" y="379865"/>
                    </a:lnTo>
                    <a:cubicBezTo>
                      <a:pt x="1212344" y="381865"/>
                      <a:pt x="1208820" y="384532"/>
                      <a:pt x="1205772" y="385771"/>
                    </a:cubicBezTo>
                    <a:lnTo>
                      <a:pt x="1203581" y="383675"/>
                    </a:lnTo>
                    <a:cubicBezTo>
                      <a:pt x="1200248" y="380627"/>
                      <a:pt x="1197581" y="380341"/>
                      <a:pt x="1193104" y="382437"/>
                    </a:cubicBezTo>
                    <a:cubicBezTo>
                      <a:pt x="1190723" y="383580"/>
                      <a:pt x="1186912" y="382913"/>
                      <a:pt x="1183865" y="380722"/>
                    </a:cubicBezTo>
                    <a:lnTo>
                      <a:pt x="1181388" y="379008"/>
                    </a:lnTo>
                    <a:cubicBezTo>
                      <a:pt x="1176435" y="378341"/>
                      <a:pt x="1171958" y="379770"/>
                      <a:pt x="1171292" y="382151"/>
                    </a:cubicBezTo>
                    <a:cubicBezTo>
                      <a:pt x="1170625" y="384628"/>
                      <a:pt x="1176244" y="388628"/>
                      <a:pt x="1174530" y="388723"/>
                    </a:cubicBezTo>
                    <a:cubicBezTo>
                      <a:pt x="1172816" y="388819"/>
                      <a:pt x="1168434" y="387104"/>
                      <a:pt x="1169101" y="384723"/>
                    </a:cubicBezTo>
                    <a:cubicBezTo>
                      <a:pt x="1169768" y="382437"/>
                      <a:pt x="1167482" y="376055"/>
                      <a:pt x="1165291" y="377484"/>
                    </a:cubicBezTo>
                    <a:cubicBezTo>
                      <a:pt x="1163100" y="378913"/>
                      <a:pt x="1157576" y="381103"/>
                      <a:pt x="1157004" y="379675"/>
                    </a:cubicBezTo>
                    <a:lnTo>
                      <a:pt x="1156051" y="378722"/>
                    </a:lnTo>
                    <a:cubicBezTo>
                      <a:pt x="1155575" y="378246"/>
                      <a:pt x="1153766" y="378532"/>
                      <a:pt x="1152718" y="378817"/>
                    </a:cubicBezTo>
                    <a:cubicBezTo>
                      <a:pt x="1152242" y="378913"/>
                      <a:pt x="1151765" y="380246"/>
                      <a:pt x="1151956" y="380532"/>
                    </a:cubicBezTo>
                    <a:lnTo>
                      <a:pt x="1154337" y="382723"/>
                    </a:lnTo>
                    <a:cubicBezTo>
                      <a:pt x="1157194" y="385009"/>
                      <a:pt x="1160433" y="387485"/>
                      <a:pt x="1161481" y="388247"/>
                    </a:cubicBezTo>
                    <a:cubicBezTo>
                      <a:pt x="1162528" y="389009"/>
                      <a:pt x="1156337" y="393200"/>
                      <a:pt x="1150908" y="396058"/>
                    </a:cubicBezTo>
                    <a:lnTo>
                      <a:pt x="1145669" y="396629"/>
                    </a:lnTo>
                    <a:cubicBezTo>
                      <a:pt x="1141002" y="397105"/>
                      <a:pt x="1135763" y="395486"/>
                      <a:pt x="1131477" y="392438"/>
                    </a:cubicBezTo>
                    <a:lnTo>
                      <a:pt x="1127667" y="389676"/>
                    </a:lnTo>
                    <a:cubicBezTo>
                      <a:pt x="1123952" y="392057"/>
                      <a:pt x="1120237" y="395200"/>
                      <a:pt x="1119285" y="396724"/>
                    </a:cubicBezTo>
                    <a:lnTo>
                      <a:pt x="1118142" y="395962"/>
                    </a:lnTo>
                    <a:lnTo>
                      <a:pt x="1116237" y="394724"/>
                    </a:lnTo>
                    <a:cubicBezTo>
                      <a:pt x="1113760" y="394915"/>
                      <a:pt x="1111189" y="394438"/>
                      <a:pt x="1110617" y="393772"/>
                    </a:cubicBezTo>
                    <a:lnTo>
                      <a:pt x="1110712" y="393295"/>
                    </a:lnTo>
                    <a:cubicBezTo>
                      <a:pt x="1110903" y="392438"/>
                      <a:pt x="1111570" y="391105"/>
                      <a:pt x="1112332" y="391009"/>
                    </a:cubicBezTo>
                    <a:cubicBezTo>
                      <a:pt x="1118333" y="390057"/>
                      <a:pt x="1124333" y="389295"/>
                      <a:pt x="1130334" y="388438"/>
                    </a:cubicBezTo>
                    <a:lnTo>
                      <a:pt x="1130715" y="388438"/>
                    </a:lnTo>
                    <a:cubicBezTo>
                      <a:pt x="1131477" y="387676"/>
                      <a:pt x="1130334" y="385961"/>
                      <a:pt x="1128143" y="384628"/>
                    </a:cubicBezTo>
                    <a:cubicBezTo>
                      <a:pt x="1125952" y="383294"/>
                      <a:pt x="1119190" y="380532"/>
                      <a:pt x="1118904" y="381770"/>
                    </a:cubicBezTo>
                    <a:cubicBezTo>
                      <a:pt x="1118618" y="383104"/>
                      <a:pt x="1116713" y="385485"/>
                      <a:pt x="1115475" y="384151"/>
                    </a:cubicBezTo>
                    <a:cubicBezTo>
                      <a:pt x="1114237" y="382723"/>
                      <a:pt x="1111475" y="378913"/>
                      <a:pt x="1112236" y="378722"/>
                    </a:cubicBezTo>
                    <a:cubicBezTo>
                      <a:pt x="1112999" y="378532"/>
                      <a:pt x="1114903" y="375674"/>
                      <a:pt x="1114618" y="373007"/>
                    </a:cubicBezTo>
                    <a:lnTo>
                      <a:pt x="1110712" y="372055"/>
                    </a:lnTo>
                    <a:lnTo>
                      <a:pt x="1107379" y="371197"/>
                    </a:lnTo>
                    <a:cubicBezTo>
                      <a:pt x="1104045" y="371864"/>
                      <a:pt x="1100807" y="373293"/>
                      <a:pt x="1100044" y="374436"/>
                    </a:cubicBezTo>
                    <a:lnTo>
                      <a:pt x="1100426" y="375103"/>
                    </a:lnTo>
                    <a:lnTo>
                      <a:pt x="1101759" y="377389"/>
                    </a:lnTo>
                    <a:cubicBezTo>
                      <a:pt x="1103759" y="379770"/>
                      <a:pt x="1102616" y="381389"/>
                      <a:pt x="1099283" y="381008"/>
                    </a:cubicBezTo>
                    <a:lnTo>
                      <a:pt x="1096425" y="380437"/>
                    </a:lnTo>
                    <a:cubicBezTo>
                      <a:pt x="1095092" y="380151"/>
                      <a:pt x="1093282" y="379675"/>
                      <a:pt x="1092710" y="378722"/>
                    </a:cubicBezTo>
                    <a:cubicBezTo>
                      <a:pt x="1091472" y="377103"/>
                      <a:pt x="1091091" y="375103"/>
                      <a:pt x="1090139" y="373293"/>
                    </a:cubicBezTo>
                    <a:cubicBezTo>
                      <a:pt x="1089853" y="372721"/>
                      <a:pt x="1088900" y="372436"/>
                      <a:pt x="1088234" y="372055"/>
                    </a:cubicBezTo>
                    <a:cubicBezTo>
                      <a:pt x="1087948" y="371864"/>
                      <a:pt x="1087281" y="371864"/>
                      <a:pt x="1086995" y="372055"/>
                    </a:cubicBezTo>
                    <a:lnTo>
                      <a:pt x="1084614" y="373102"/>
                    </a:lnTo>
                    <a:cubicBezTo>
                      <a:pt x="1081947" y="374341"/>
                      <a:pt x="1080518" y="376817"/>
                      <a:pt x="1081376" y="378627"/>
                    </a:cubicBezTo>
                    <a:cubicBezTo>
                      <a:pt x="1082233" y="380437"/>
                      <a:pt x="1081947" y="387104"/>
                      <a:pt x="1081947" y="389866"/>
                    </a:cubicBezTo>
                    <a:cubicBezTo>
                      <a:pt x="1081947" y="392629"/>
                      <a:pt x="1082137" y="398058"/>
                      <a:pt x="1074994" y="397486"/>
                    </a:cubicBezTo>
                    <a:lnTo>
                      <a:pt x="1069184" y="395867"/>
                    </a:lnTo>
                    <a:lnTo>
                      <a:pt x="1066040" y="395010"/>
                    </a:lnTo>
                    <a:cubicBezTo>
                      <a:pt x="1064993" y="396534"/>
                      <a:pt x="1062135" y="398534"/>
                      <a:pt x="1059754" y="399487"/>
                    </a:cubicBezTo>
                    <a:lnTo>
                      <a:pt x="1057753" y="399106"/>
                    </a:lnTo>
                    <a:cubicBezTo>
                      <a:pt x="1056134" y="398820"/>
                      <a:pt x="1055182" y="396629"/>
                      <a:pt x="1052991" y="398820"/>
                    </a:cubicBezTo>
                    <a:lnTo>
                      <a:pt x="1052515" y="399296"/>
                    </a:lnTo>
                    <a:cubicBezTo>
                      <a:pt x="1050419" y="398820"/>
                      <a:pt x="1049276" y="397010"/>
                      <a:pt x="1049943" y="395391"/>
                    </a:cubicBezTo>
                    <a:lnTo>
                      <a:pt x="1050705" y="395296"/>
                    </a:lnTo>
                    <a:cubicBezTo>
                      <a:pt x="1053753" y="395105"/>
                      <a:pt x="1054801" y="393581"/>
                      <a:pt x="1053467" y="391962"/>
                    </a:cubicBezTo>
                    <a:lnTo>
                      <a:pt x="1052610" y="390914"/>
                    </a:lnTo>
                    <a:cubicBezTo>
                      <a:pt x="1049371" y="390628"/>
                      <a:pt x="1046704" y="391486"/>
                      <a:pt x="1046609" y="392819"/>
                    </a:cubicBezTo>
                    <a:cubicBezTo>
                      <a:pt x="1046514" y="394153"/>
                      <a:pt x="1045276" y="398153"/>
                      <a:pt x="1044514" y="399010"/>
                    </a:cubicBezTo>
                    <a:lnTo>
                      <a:pt x="1043657" y="399106"/>
                    </a:lnTo>
                    <a:lnTo>
                      <a:pt x="1041656" y="399296"/>
                    </a:lnTo>
                    <a:cubicBezTo>
                      <a:pt x="1041942" y="397963"/>
                      <a:pt x="1041942" y="396058"/>
                      <a:pt x="1041751" y="394915"/>
                    </a:cubicBezTo>
                    <a:lnTo>
                      <a:pt x="1041085" y="394057"/>
                    </a:lnTo>
                    <a:cubicBezTo>
                      <a:pt x="1039466" y="392057"/>
                      <a:pt x="1038418" y="393867"/>
                      <a:pt x="1037560" y="394724"/>
                    </a:cubicBezTo>
                    <a:lnTo>
                      <a:pt x="1035084" y="397105"/>
                    </a:lnTo>
                    <a:cubicBezTo>
                      <a:pt x="1030893" y="396534"/>
                      <a:pt x="1029750" y="395105"/>
                      <a:pt x="1032608" y="393962"/>
                    </a:cubicBezTo>
                    <a:lnTo>
                      <a:pt x="1034608" y="392724"/>
                    </a:lnTo>
                    <a:cubicBezTo>
                      <a:pt x="1035370" y="392248"/>
                      <a:pt x="1035941" y="390819"/>
                      <a:pt x="1035751" y="390057"/>
                    </a:cubicBezTo>
                    <a:cubicBezTo>
                      <a:pt x="1035560" y="389390"/>
                      <a:pt x="1033941" y="388723"/>
                      <a:pt x="1032989" y="388723"/>
                    </a:cubicBezTo>
                    <a:cubicBezTo>
                      <a:pt x="1031465" y="388723"/>
                      <a:pt x="1029845" y="389295"/>
                      <a:pt x="1028321" y="389581"/>
                    </a:cubicBezTo>
                    <a:cubicBezTo>
                      <a:pt x="1026035" y="389962"/>
                      <a:pt x="1022511" y="391105"/>
                      <a:pt x="1021559" y="390247"/>
                    </a:cubicBezTo>
                    <a:cubicBezTo>
                      <a:pt x="1017749" y="387104"/>
                      <a:pt x="1015843" y="389295"/>
                      <a:pt x="1013272" y="391295"/>
                    </a:cubicBezTo>
                    <a:cubicBezTo>
                      <a:pt x="1011843" y="392438"/>
                      <a:pt x="1006604" y="390914"/>
                      <a:pt x="1005747" y="389104"/>
                    </a:cubicBezTo>
                    <a:lnTo>
                      <a:pt x="1005652" y="388819"/>
                    </a:lnTo>
                    <a:cubicBezTo>
                      <a:pt x="1006700" y="388152"/>
                      <a:pt x="1004509" y="386628"/>
                      <a:pt x="1000889" y="385485"/>
                    </a:cubicBezTo>
                    <a:cubicBezTo>
                      <a:pt x="997270" y="384247"/>
                      <a:pt x="988602" y="387961"/>
                      <a:pt x="990983" y="388533"/>
                    </a:cubicBezTo>
                    <a:lnTo>
                      <a:pt x="991555" y="389485"/>
                    </a:lnTo>
                    <a:lnTo>
                      <a:pt x="992412" y="390819"/>
                    </a:lnTo>
                    <a:cubicBezTo>
                      <a:pt x="992317" y="392629"/>
                      <a:pt x="990317" y="393867"/>
                      <a:pt x="987935" y="393486"/>
                    </a:cubicBezTo>
                    <a:cubicBezTo>
                      <a:pt x="985554" y="393200"/>
                      <a:pt x="976410" y="393486"/>
                      <a:pt x="970981" y="396534"/>
                    </a:cubicBezTo>
                    <a:lnTo>
                      <a:pt x="965361" y="397010"/>
                    </a:lnTo>
                    <a:lnTo>
                      <a:pt x="960789" y="397391"/>
                    </a:lnTo>
                    <a:cubicBezTo>
                      <a:pt x="957550" y="391200"/>
                      <a:pt x="954121" y="388152"/>
                      <a:pt x="953169" y="390533"/>
                    </a:cubicBezTo>
                    <a:cubicBezTo>
                      <a:pt x="952217" y="393010"/>
                      <a:pt x="949168" y="397867"/>
                      <a:pt x="948311" y="396058"/>
                    </a:cubicBezTo>
                    <a:lnTo>
                      <a:pt x="946978" y="395296"/>
                    </a:lnTo>
                    <a:cubicBezTo>
                      <a:pt x="946311" y="394915"/>
                      <a:pt x="943930" y="395677"/>
                      <a:pt x="942787" y="396439"/>
                    </a:cubicBezTo>
                    <a:lnTo>
                      <a:pt x="940786" y="397677"/>
                    </a:lnTo>
                    <a:cubicBezTo>
                      <a:pt x="938786" y="399487"/>
                      <a:pt x="935738" y="400153"/>
                      <a:pt x="934024" y="399201"/>
                    </a:cubicBezTo>
                    <a:cubicBezTo>
                      <a:pt x="932309" y="398248"/>
                      <a:pt x="928499" y="395391"/>
                      <a:pt x="929071" y="394819"/>
                    </a:cubicBezTo>
                    <a:cubicBezTo>
                      <a:pt x="929737" y="394248"/>
                      <a:pt x="932785" y="393010"/>
                      <a:pt x="933548" y="393962"/>
                    </a:cubicBezTo>
                    <a:cubicBezTo>
                      <a:pt x="934309" y="394915"/>
                      <a:pt x="937643" y="396439"/>
                      <a:pt x="938310" y="394343"/>
                    </a:cubicBezTo>
                    <a:lnTo>
                      <a:pt x="937834" y="394057"/>
                    </a:lnTo>
                    <a:lnTo>
                      <a:pt x="935071" y="392152"/>
                    </a:lnTo>
                    <a:cubicBezTo>
                      <a:pt x="931738" y="390247"/>
                      <a:pt x="928499" y="389485"/>
                      <a:pt x="927737" y="390343"/>
                    </a:cubicBezTo>
                    <a:cubicBezTo>
                      <a:pt x="926975" y="391200"/>
                      <a:pt x="924880" y="394629"/>
                      <a:pt x="924118" y="395867"/>
                    </a:cubicBezTo>
                    <a:cubicBezTo>
                      <a:pt x="923356" y="397105"/>
                      <a:pt x="922879" y="399201"/>
                      <a:pt x="922213" y="399963"/>
                    </a:cubicBezTo>
                    <a:cubicBezTo>
                      <a:pt x="921546" y="400725"/>
                      <a:pt x="920784" y="403011"/>
                      <a:pt x="918689" y="401773"/>
                    </a:cubicBezTo>
                    <a:cubicBezTo>
                      <a:pt x="916593" y="400534"/>
                      <a:pt x="919355" y="395677"/>
                      <a:pt x="919165" y="395105"/>
                    </a:cubicBezTo>
                    <a:cubicBezTo>
                      <a:pt x="918974" y="394534"/>
                      <a:pt x="917641" y="393200"/>
                      <a:pt x="916784" y="393486"/>
                    </a:cubicBezTo>
                    <a:cubicBezTo>
                      <a:pt x="915926" y="393772"/>
                      <a:pt x="914021" y="395962"/>
                      <a:pt x="912878" y="397391"/>
                    </a:cubicBezTo>
                    <a:lnTo>
                      <a:pt x="910687" y="396724"/>
                    </a:lnTo>
                    <a:cubicBezTo>
                      <a:pt x="909735" y="396439"/>
                      <a:pt x="908306" y="395296"/>
                      <a:pt x="908020" y="395486"/>
                    </a:cubicBezTo>
                    <a:cubicBezTo>
                      <a:pt x="905449" y="397296"/>
                      <a:pt x="903639" y="399772"/>
                      <a:pt x="899067" y="397391"/>
                    </a:cubicBezTo>
                    <a:lnTo>
                      <a:pt x="897638" y="396629"/>
                    </a:lnTo>
                    <a:cubicBezTo>
                      <a:pt x="893638" y="397867"/>
                      <a:pt x="887446" y="399201"/>
                      <a:pt x="884017" y="399677"/>
                    </a:cubicBezTo>
                    <a:lnTo>
                      <a:pt x="880589" y="399487"/>
                    </a:lnTo>
                    <a:lnTo>
                      <a:pt x="874492" y="399201"/>
                    </a:lnTo>
                    <a:cubicBezTo>
                      <a:pt x="872016" y="395677"/>
                      <a:pt x="870397" y="395200"/>
                      <a:pt x="870873" y="398248"/>
                    </a:cubicBezTo>
                    <a:cubicBezTo>
                      <a:pt x="871349" y="401201"/>
                      <a:pt x="868492" y="408821"/>
                      <a:pt x="865063" y="408631"/>
                    </a:cubicBezTo>
                    <a:cubicBezTo>
                      <a:pt x="861729" y="408535"/>
                      <a:pt x="856204" y="400725"/>
                      <a:pt x="856109" y="398058"/>
                    </a:cubicBezTo>
                    <a:lnTo>
                      <a:pt x="852109" y="399391"/>
                    </a:lnTo>
                    <a:lnTo>
                      <a:pt x="850680" y="399868"/>
                    </a:lnTo>
                    <a:cubicBezTo>
                      <a:pt x="849727" y="402058"/>
                      <a:pt x="848203" y="402916"/>
                      <a:pt x="847346" y="401773"/>
                    </a:cubicBezTo>
                    <a:cubicBezTo>
                      <a:pt x="846489" y="400725"/>
                      <a:pt x="842869" y="398248"/>
                      <a:pt x="841631" y="399010"/>
                    </a:cubicBezTo>
                    <a:cubicBezTo>
                      <a:pt x="840298" y="399868"/>
                      <a:pt x="840965" y="403773"/>
                      <a:pt x="841631" y="404344"/>
                    </a:cubicBezTo>
                    <a:cubicBezTo>
                      <a:pt x="842393" y="404821"/>
                      <a:pt x="842489" y="407964"/>
                      <a:pt x="840012" y="410059"/>
                    </a:cubicBezTo>
                    <a:lnTo>
                      <a:pt x="835345" y="409202"/>
                    </a:lnTo>
                    <a:lnTo>
                      <a:pt x="831059" y="408440"/>
                    </a:lnTo>
                    <a:cubicBezTo>
                      <a:pt x="826963" y="406630"/>
                      <a:pt x="823343" y="404916"/>
                      <a:pt x="823058" y="404630"/>
                    </a:cubicBezTo>
                    <a:cubicBezTo>
                      <a:pt x="822772" y="404249"/>
                      <a:pt x="822010" y="401963"/>
                      <a:pt x="821819" y="400344"/>
                    </a:cubicBezTo>
                    <a:lnTo>
                      <a:pt x="820867" y="399582"/>
                    </a:lnTo>
                    <a:cubicBezTo>
                      <a:pt x="819533" y="398439"/>
                      <a:pt x="816961" y="397010"/>
                      <a:pt x="815818" y="397486"/>
                    </a:cubicBezTo>
                    <a:cubicBezTo>
                      <a:pt x="813533" y="398248"/>
                      <a:pt x="814009" y="400153"/>
                      <a:pt x="815818" y="401582"/>
                    </a:cubicBezTo>
                    <a:cubicBezTo>
                      <a:pt x="817628" y="403011"/>
                      <a:pt x="817819" y="404725"/>
                      <a:pt x="815152" y="405487"/>
                    </a:cubicBezTo>
                    <a:cubicBezTo>
                      <a:pt x="814390" y="405678"/>
                      <a:pt x="812770" y="404440"/>
                      <a:pt x="811818" y="403582"/>
                    </a:cubicBezTo>
                    <a:lnTo>
                      <a:pt x="810294" y="402154"/>
                    </a:lnTo>
                    <a:cubicBezTo>
                      <a:pt x="808770" y="400344"/>
                      <a:pt x="805912" y="399677"/>
                      <a:pt x="804008" y="400725"/>
                    </a:cubicBezTo>
                    <a:cubicBezTo>
                      <a:pt x="802102" y="401773"/>
                      <a:pt x="797626" y="407488"/>
                      <a:pt x="796768" y="407488"/>
                    </a:cubicBezTo>
                    <a:cubicBezTo>
                      <a:pt x="795911" y="407583"/>
                      <a:pt x="792006" y="407202"/>
                      <a:pt x="791911" y="406440"/>
                    </a:cubicBezTo>
                    <a:lnTo>
                      <a:pt x="792101" y="405964"/>
                    </a:lnTo>
                    <a:cubicBezTo>
                      <a:pt x="792577" y="404725"/>
                      <a:pt x="794006" y="403106"/>
                      <a:pt x="793530" y="402439"/>
                    </a:cubicBezTo>
                    <a:cubicBezTo>
                      <a:pt x="792101" y="400630"/>
                      <a:pt x="790006" y="401106"/>
                      <a:pt x="788386" y="402630"/>
                    </a:cubicBezTo>
                    <a:cubicBezTo>
                      <a:pt x="786767" y="404154"/>
                      <a:pt x="784005" y="405583"/>
                      <a:pt x="783719" y="407297"/>
                    </a:cubicBezTo>
                    <a:cubicBezTo>
                      <a:pt x="782767" y="411964"/>
                      <a:pt x="780576" y="407583"/>
                      <a:pt x="779338" y="407964"/>
                    </a:cubicBezTo>
                    <a:lnTo>
                      <a:pt x="775051" y="409393"/>
                    </a:lnTo>
                    <a:cubicBezTo>
                      <a:pt x="773337" y="413012"/>
                      <a:pt x="771337" y="414917"/>
                      <a:pt x="770575" y="413679"/>
                    </a:cubicBezTo>
                    <a:cubicBezTo>
                      <a:pt x="769813" y="412441"/>
                      <a:pt x="769336" y="407773"/>
                      <a:pt x="771527" y="406535"/>
                    </a:cubicBezTo>
                    <a:lnTo>
                      <a:pt x="773527" y="405487"/>
                    </a:lnTo>
                    <a:cubicBezTo>
                      <a:pt x="774194" y="405106"/>
                      <a:pt x="775528" y="404725"/>
                      <a:pt x="775528" y="404535"/>
                    </a:cubicBezTo>
                    <a:cubicBezTo>
                      <a:pt x="775242" y="403297"/>
                      <a:pt x="774480" y="402154"/>
                      <a:pt x="774194" y="400915"/>
                    </a:cubicBezTo>
                    <a:cubicBezTo>
                      <a:pt x="773718" y="399296"/>
                      <a:pt x="773337" y="397677"/>
                      <a:pt x="773337" y="395962"/>
                    </a:cubicBezTo>
                    <a:cubicBezTo>
                      <a:pt x="773337" y="395010"/>
                      <a:pt x="775051" y="393581"/>
                      <a:pt x="774670" y="393105"/>
                    </a:cubicBezTo>
                    <a:lnTo>
                      <a:pt x="772575" y="390438"/>
                    </a:lnTo>
                    <a:cubicBezTo>
                      <a:pt x="768479" y="391200"/>
                      <a:pt x="765622" y="392343"/>
                      <a:pt x="766193" y="393010"/>
                    </a:cubicBezTo>
                    <a:cubicBezTo>
                      <a:pt x="766765" y="393772"/>
                      <a:pt x="766955" y="400630"/>
                      <a:pt x="766003" y="406726"/>
                    </a:cubicBezTo>
                    <a:lnTo>
                      <a:pt x="758383" y="407392"/>
                    </a:lnTo>
                    <a:lnTo>
                      <a:pt x="751239" y="408059"/>
                    </a:lnTo>
                    <a:cubicBezTo>
                      <a:pt x="744667" y="411869"/>
                      <a:pt x="738380" y="413584"/>
                      <a:pt x="737333" y="411774"/>
                    </a:cubicBezTo>
                    <a:cubicBezTo>
                      <a:pt x="736285" y="410059"/>
                      <a:pt x="731808" y="406630"/>
                      <a:pt x="730284" y="408916"/>
                    </a:cubicBezTo>
                    <a:lnTo>
                      <a:pt x="729522" y="410821"/>
                    </a:lnTo>
                    <a:cubicBezTo>
                      <a:pt x="728189" y="414155"/>
                      <a:pt x="732379" y="413298"/>
                      <a:pt x="733999" y="414346"/>
                    </a:cubicBezTo>
                    <a:cubicBezTo>
                      <a:pt x="734951" y="415012"/>
                      <a:pt x="736094" y="415679"/>
                      <a:pt x="736666" y="416632"/>
                    </a:cubicBezTo>
                    <a:cubicBezTo>
                      <a:pt x="737142" y="417394"/>
                      <a:pt x="737142" y="418822"/>
                      <a:pt x="736570" y="419394"/>
                    </a:cubicBezTo>
                    <a:cubicBezTo>
                      <a:pt x="735904" y="419965"/>
                      <a:pt x="733808" y="420346"/>
                      <a:pt x="733237" y="419965"/>
                    </a:cubicBezTo>
                    <a:lnTo>
                      <a:pt x="730379" y="417965"/>
                    </a:lnTo>
                    <a:cubicBezTo>
                      <a:pt x="728284" y="419680"/>
                      <a:pt x="725712" y="420918"/>
                      <a:pt x="724474" y="420823"/>
                    </a:cubicBezTo>
                    <a:lnTo>
                      <a:pt x="723331" y="420442"/>
                    </a:lnTo>
                    <a:cubicBezTo>
                      <a:pt x="721616" y="419870"/>
                      <a:pt x="718664" y="420537"/>
                      <a:pt x="719235" y="417870"/>
                    </a:cubicBezTo>
                    <a:cubicBezTo>
                      <a:pt x="719330" y="417203"/>
                      <a:pt x="720568" y="416251"/>
                      <a:pt x="721521" y="416060"/>
                    </a:cubicBezTo>
                    <a:lnTo>
                      <a:pt x="723045" y="415774"/>
                    </a:lnTo>
                    <a:cubicBezTo>
                      <a:pt x="725902" y="415870"/>
                      <a:pt x="725712" y="412631"/>
                      <a:pt x="722569" y="408631"/>
                    </a:cubicBezTo>
                    <a:lnTo>
                      <a:pt x="719997" y="405583"/>
                    </a:lnTo>
                    <a:cubicBezTo>
                      <a:pt x="719807" y="405297"/>
                      <a:pt x="718378" y="405583"/>
                      <a:pt x="717616" y="405868"/>
                    </a:cubicBezTo>
                    <a:cubicBezTo>
                      <a:pt x="717330" y="405964"/>
                      <a:pt x="717330" y="406821"/>
                      <a:pt x="717425" y="407297"/>
                    </a:cubicBezTo>
                    <a:cubicBezTo>
                      <a:pt x="717520" y="407583"/>
                      <a:pt x="718283" y="407773"/>
                      <a:pt x="718283" y="408059"/>
                    </a:cubicBezTo>
                    <a:lnTo>
                      <a:pt x="718378" y="409297"/>
                    </a:lnTo>
                    <a:cubicBezTo>
                      <a:pt x="718283" y="410631"/>
                      <a:pt x="717044" y="411774"/>
                      <a:pt x="715711" y="411869"/>
                    </a:cubicBezTo>
                    <a:lnTo>
                      <a:pt x="714853" y="411393"/>
                    </a:lnTo>
                    <a:lnTo>
                      <a:pt x="712567" y="410155"/>
                    </a:lnTo>
                    <a:cubicBezTo>
                      <a:pt x="709900" y="408345"/>
                      <a:pt x="707424" y="407583"/>
                      <a:pt x="707043" y="408440"/>
                    </a:cubicBezTo>
                    <a:cubicBezTo>
                      <a:pt x="706662" y="409297"/>
                      <a:pt x="702281" y="410440"/>
                      <a:pt x="697994" y="408916"/>
                    </a:cubicBezTo>
                    <a:lnTo>
                      <a:pt x="693994" y="407869"/>
                    </a:lnTo>
                    <a:cubicBezTo>
                      <a:pt x="693327" y="407678"/>
                      <a:pt x="691898" y="409202"/>
                      <a:pt x="690850" y="409964"/>
                    </a:cubicBezTo>
                    <a:lnTo>
                      <a:pt x="690184" y="410440"/>
                    </a:lnTo>
                    <a:cubicBezTo>
                      <a:pt x="689517" y="411012"/>
                      <a:pt x="686374" y="411774"/>
                      <a:pt x="683231" y="412155"/>
                    </a:cubicBezTo>
                    <a:lnTo>
                      <a:pt x="680944" y="411107"/>
                    </a:lnTo>
                    <a:cubicBezTo>
                      <a:pt x="677134" y="409297"/>
                      <a:pt x="674849" y="413298"/>
                      <a:pt x="670943" y="412155"/>
                    </a:cubicBezTo>
                    <a:cubicBezTo>
                      <a:pt x="667991" y="411298"/>
                      <a:pt x="663895" y="411488"/>
                      <a:pt x="660942" y="412441"/>
                    </a:cubicBezTo>
                    <a:cubicBezTo>
                      <a:pt x="658846" y="413203"/>
                      <a:pt x="658180" y="413203"/>
                      <a:pt x="656179" y="412441"/>
                    </a:cubicBezTo>
                    <a:cubicBezTo>
                      <a:pt x="653798" y="411583"/>
                      <a:pt x="649226" y="411488"/>
                      <a:pt x="647893" y="412726"/>
                    </a:cubicBezTo>
                    <a:cubicBezTo>
                      <a:pt x="644654" y="415584"/>
                      <a:pt x="643987" y="411488"/>
                      <a:pt x="641797" y="411964"/>
                    </a:cubicBezTo>
                    <a:cubicBezTo>
                      <a:pt x="638653" y="412536"/>
                      <a:pt x="638939" y="413965"/>
                      <a:pt x="639892" y="415679"/>
                    </a:cubicBezTo>
                    <a:cubicBezTo>
                      <a:pt x="640463" y="416632"/>
                      <a:pt x="643225" y="417489"/>
                      <a:pt x="640082" y="418251"/>
                    </a:cubicBezTo>
                    <a:cubicBezTo>
                      <a:pt x="639320" y="418441"/>
                      <a:pt x="637320" y="417203"/>
                      <a:pt x="636844" y="416346"/>
                    </a:cubicBezTo>
                    <a:lnTo>
                      <a:pt x="635510" y="413679"/>
                    </a:lnTo>
                    <a:cubicBezTo>
                      <a:pt x="634082" y="409583"/>
                      <a:pt x="632558" y="407583"/>
                      <a:pt x="632176" y="409202"/>
                    </a:cubicBezTo>
                    <a:cubicBezTo>
                      <a:pt x="631795" y="410821"/>
                      <a:pt x="629986" y="413869"/>
                      <a:pt x="628843" y="413012"/>
                    </a:cubicBezTo>
                    <a:cubicBezTo>
                      <a:pt x="627795" y="412155"/>
                      <a:pt x="622651" y="410155"/>
                      <a:pt x="620270" y="410726"/>
                    </a:cubicBezTo>
                    <a:cubicBezTo>
                      <a:pt x="617984" y="411298"/>
                      <a:pt x="611698" y="412822"/>
                      <a:pt x="607602" y="408059"/>
                    </a:cubicBezTo>
                    <a:lnTo>
                      <a:pt x="618175" y="405868"/>
                    </a:lnTo>
                    <a:lnTo>
                      <a:pt x="620080" y="405487"/>
                    </a:lnTo>
                    <a:cubicBezTo>
                      <a:pt x="622461" y="405392"/>
                      <a:pt x="623414" y="403868"/>
                      <a:pt x="622175" y="402154"/>
                    </a:cubicBezTo>
                    <a:cubicBezTo>
                      <a:pt x="620937" y="400439"/>
                      <a:pt x="614079" y="400820"/>
                      <a:pt x="613889" y="399772"/>
                    </a:cubicBezTo>
                    <a:cubicBezTo>
                      <a:pt x="613603" y="398629"/>
                      <a:pt x="610459" y="396534"/>
                      <a:pt x="607507" y="398058"/>
                    </a:cubicBezTo>
                    <a:cubicBezTo>
                      <a:pt x="604554" y="399582"/>
                      <a:pt x="596172" y="402630"/>
                      <a:pt x="595410" y="401582"/>
                    </a:cubicBezTo>
                    <a:cubicBezTo>
                      <a:pt x="594648" y="400534"/>
                      <a:pt x="591219" y="397582"/>
                      <a:pt x="590267" y="398534"/>
                    </a:cubicBezTo>
                    <a:cubicBezTo>
                      <a:pt x="589314" y="399391"/>
                      <a:pt x="587504" y="403773"/>
                      <a:pt x="586933" y="406440"/>
                    </a:cubicBezTo>
                    <a:lnTo>
                      <a:pt x="591219" y="405773"/>
                    </a:lnTo>
                    <a:lnTo>
                      <a:pt x="595791" y="405011"/>
                    </a:lnTo>
                    <a:cubicBezTo>
                      <a:pt x="596172" y="407583"/>
                      <a:pt x="598363" y="408440"/>
                      <a:pt x="600649" y="407011"/>
                    </a:cubicBezTo>
                    <a:cubicBezTo>
                      <a:pt x="602935" y="405487"/>
                      <a:pt x="609221" y="401773"/>
                      <a:pt x="609412" y="401773"/>
                    </a:cubicBezTo>
                    <a:cubicBezTo>
                      <a:pt x="609602" y="401868"/>
                      <a:pt x="606935" y="405011"/>
                      <a:pt x="601982" y="408250"/>
                    </a:cubicBezTo>
                    <a:lnTo>
                      <a:pt x="602554" y="413584"/>
                    </a:lnTo>
                    <a:cubicBezTo>
                      <a:pt x="602649" y="414346"/>
                      <a:pt x="599506" y="415584"/>
                      <a:pt x="597696" y="416251"/>
                    </a:cubicBezTo>
                    <a:lnTo>
                      <a:pt x="595696" y="417013"/>
                    </a:lnTo>
                    <a:cubicBezTo>
                      <a:pt x="593124" y="417489"/>
                      <a:pt x="590362" y="417298"/>
                      <a:pt x="589600" y="416727"/>
                    </a:cubicBezTo>
                    <a:cubicBezTo>
                      <a:pt x="588838" y="416155"/>
                      <a:pt x="584551" y="415012"/>
                      <a:pt x="581980" y="415965"/>
                    </a:cubicBezTo>
                    <a:cubicBezTo>
                      <a:pt x="579408" y="416917"/>
                      <a:pt x="572741" y="419299"/>
                      <a:pt x="573121" y="419965"/>
                    </a:cubicBezTo>
                    <a:cubicBezTo>
                      <a:pt x="573502" y="420632"/>
                      <a:pt x="572931" y="422442"/>
                      <a:pt x="571407" y="422823"/>
                    </a:cubicBezTo>
                    <a:lnTo>
                      <a:pt x="570931" y="422347"/>
                    </a:lnTo>
                    <a:cubicBezTo>
                      <a:pt x="568740" y="420537"/>
                      <a:pt x="567216" y="418156"/>
                      <a:pt x="565025" y="416441"/>
                    </a:cubicBezTo>
                    <a:lnTo>
                      <a:pt x="563025" y="414822"/>
                    </a:lnTo>
                    <a:cubicBezTo>
                      <a:pt x="560167" y="413488"/>
                      <a:pt x="555881" y="414536"/>
                      <a:pt x="553500" y="417203"/>
                    </a:cubicBezTo>
                    <a:lnTo>
                      <a:pt x="548833" y="416346"/>
                    </a:lnTo>
                    <a:lnTo>
                      <a:pt x="544070" y="415489"/>
                    </a:lnTo>
                    <a:cubicBezTo>
                      <a:pt x="544546" y="412441"/>
                      <a:pt x="544546" y="411393"/>
                      <a:pt x="544070" y="413012"/>
                    </a:cubicBezTo>
                    <a:cubicBezTo>
                      <a:pt x="543594" y="414727"/>
                      <a:pt x="537784" y="418727"/>
                      <a:pt x="536545" y="419965"/>
                    </a:cubicBezTo>
                    <a:cubicBezTo>
                      <a:pt x="535307" y="421204"/>
                      <a:pt x="531592" y="423299"/>
                      <a:pt x="532735" y="420156"/>
                    </a:cubicBezTo>
                    <a:lnTo>
                      <a:pt x="532735" y="418060"/>
                    </a:lnTo>
                    <a:lnTo>
                      <a:pt x="532735" y="416822"/>
                    </a:lnTo>
                    <a:cubicBezTo>
                      <a:pt x="531402" y="415489"/>
                      <a:pt x="527592" y="413965"/>
                      <a:pt x="524449" y="413584"/>
                    </a:cubicBezTo>
                    <a:cubicBezTo>
                      <a:pt x="521210" y="413107"/>
                      <a:pt x="516829" y="419203"/>
                      <a:pt x="515495" y="418537"/>
                    </a:cubicBezTo>
                    <a:lnTo>
                      <a:pt x="514448" y="418727"/>
                    </a:lnTo>
                    <a:cubicBezTo>
                      <a:pt x="513019" y="418918"/>
                      <a:pt x="511685" y="420156"/>
                      <a:pt x="510257" y="420442"/>
                    </a:cubicBezTo>
                    <a:lnTo>
                      <a:pt x="507018" y="421204"/>
                    </a:lnTo>
                    <a:cubicBezTo>
                      <a:pt x="507685" y="423109"/>
                      <a:pt x="504160" y="424061"/>
                      <a:pt x="499208" y="423299"/>
                    </a:cubicBezTo>
                    <a:lnTo>
                      <a:pt x="495016" y="423013"/>
                    </a:lnTo>
                    <a:lnTo>
                      <a:pt x="489778" y="422632"/>
                    </a:lnTo>
                    <a:cubicBezTo>
                      <a:pt x="486349" y="420251"/>
                      <a:pt x="482443" y="419584"/>
                      <a:pt x="480919" y="421013"/>
                    </a:cubicBezTo>
                    <a:cubicBezTo>
                      <a:pt x="479395" y="422442"/>
                      <a:pt x="476157" y="424252"/>
                      <a:pt x="475776" y="421204"/>
                    </a:cubicBezTo>
                    <a:lnTo>
                      <a:pt x="470823" y="422537"/>
                    </a:lnTo>
                    <a:cubicBezTo>
                      <a:pt x="468537" y="423204"/>
                      <a:pt x="464346" y="420727"/>
                      <a:pt x="464156" y="425204"/>
                    </a:cubicBezTo>
                    <a:cubicBezTo>
                      <a:pt x="464156" y="425776"/>
                      <a:pt x="460726" y="426728"/>
                      <a:pt x="459012" y="426538"/>
                    </a:cubicBezTo>
                    <a:cubicBezTo>
                      <a:pt x="456726" y="426347"/>
                      <a:pt x="454631" y="425014"/>
                      <a:pt x="452344" y="424633"/>
                    </a:cubicBezTo>
                    <a:lnTo>
                      <a:pt x="449868" y="424252"/>
                    </a:lnTo>
                    <a:cubicBezTo>
                      <a:pt x="446153" y="424347"/>
                      <a:pt x="444439" y="425299"/>
                      <a:pt x="446058" y="426347"/>
                    </a:cubicBezTo>
                    <a:cubicBezTo>
                      <a:pt x="447677" y="427395"/>
                      <a:pt x="449773" y="429014"/>
                      <a:pt x="446820" y="427681"/>
                    </a:cubicBezTo>
                    <a:cubicBezTo>
                      <a:pt x="443867" y="426347"/>
                      <a:pt x="436057" y="430157"/>
                      <a:pt x="434818" y="429490"/>
                    </a:cubicBezTo>
                    <a:cubicBezTo>
                      <a:pt x="433485" y="428824"/>
                      <a:pt x="430818" y="425680"/>
                      <a:pt x="430532" y="424442"/>
                    </a:cubicBezTo>
                    <a:lnTo>
                      <a:pt x="428151" y="425490"/>
                    </a:lnTo>
                    <a:cubicBezTo>
                      <a:pt x="423960" y="427300"/>
                      <a:pt x="419483" y="427490"/>
                      <a:pt x="415197" y="425299"/>
                    </a:cubicBezTo>
                    <a:lnTo>
                      <a:pt x="414721" y="425109"/>
                    </a:lnTo>
                    <a:cubicBezTo>
                      <a:pt x="413959" y="425109"/>
                      <a:pt x="412435" y="427109"/>
                      <a:pt x="411196" y="429586"/>
                    </a:cubicBezTo>
                    <a:lnTo>
                      <a:pt x="407767" y="428538"/>
                    </a:lnTo>
                    <a:cubicBezTo>
                      <a:pt x="405577" y="427871"/>
                      <a:pt x="403958" y="425871"/>
                      <a:pt x="401767" y="425014"/>
                    </a:cubicBezTo>
                    <a:cubicBezTo>
                      <a:pt x="400719" y="424537"/>
                      <a:pt x="398624" y="424918"/>
                      <a:pt x="397481" y="425490"/>
                    </a:cubicBezTo>
                    <a:cubicBezTo>
                      <a:pt x="396433" y="426061"/>
                      <a:pt x="396242" y="428252"/>
                      <a:pt x="395290" y="428443"/>
                    </a:cubicBezTo>
                    <a:lnTo>
                      <a:pt x="391099" y="429300"/>
                    </a:lnTo>
                    <a:cubicBezTo>
                      <a:pt x="386336" y="429776"/>
                      <a:pt x="381098" y="430633"/>
                      <a:pt x="379288" y="431205"/>
                    </a:cubicBezTo>
                    <a:cubicBezTo>
                      <a:pt x="377573" y="431776"/>
                      <a:pt x="371953" y="429395"/>
                      <a:pt x="371763" y="428538"/>
                    </a:cubicBezTo>
                    <a:cubicBezTo>
                      <a:pt x="371573" y="427681"/>
                      <a:pt x="370049" y="424442"/>
                      <a:pt x="369286" y="424918"/>
                    </a:cubicBezTo>
                    <a:cubicBezTo>
                      <a:pt x="368525" y="425395"/>
                      <a:pt x="366619" y="428062"/>
                      <a:pt x="365667" y="429681"/>
                    </a:cubicBezTo>
                    <a:cubicBezTo>
                      <a:pt x="364810" y="431300"/>
                      <a:pt x="359000" y="434062"/>
                      <a:pt x="360333" y="434634"/>
                    </a:cubicBezTo>
                    <a:lnTo>
                      <a:pt x="361190" y="434920"/>
                    </a:lnTo>
                    <a:lnTo>
                      <a:pt x="361857" y="435205"/>
                    </a:lnTo>
                    <a:cubicBezTo>
                      <a:pt x="362809" y="435491"/>
                      <a:pt x="361666" y="436539"/>
                      <a:pt x="359476" y="437491"/>
                    </a:cubicBezTo>
                    <a:lnTo>
                      <a:pt x="357952" y="438730"/>
                    </a:lnTo>
                    <a:cubicBezTo>
                      <a:pt x="356904" y="439587"/>
                      <a:pt x="355856" y="441873"/>
                      <a:pt x="356142" y="442063"/>
                    </a:cubicBezTo>
                    <a:lnTo>
                      <a:pt x="359571" y="444159"/>
                    </a:lnTo>
                    <a:cubicBezTo>
                      <a:pt x="359095" y="447207"/>
                      <a:pt x="358904" y="450636"/>
                      <a:pt x="359190" y="451684"/>
                    </a:cubicBezTo>
                    <a:cubicBezTo>
                      <a:pt x="359476" y="452827"/>
                      <a:pt x="358523" y="455494"/>
                      <a:pt x="356333" y="454922"/>
                    </a:cubicBezTo>
                    <a:cubicBezTo>
                      <a:pt x="354142" y="454351"/>
                      <a:pt x="349856" y="452160"/>
                      <a:pt x="351951" y="451303"/>
                    </a:cubicBezTo>
                    <a:cubicBezTo>
                      <a:pt x="353951" y="450445"/>
                      <a:pt x="351284" y="445588"/>
                      <a:pt x="349760" y="445588"/>
                    </a:cubicBezTo>
                    <a:cubicBezTo>
                      <a:pt x="348236" y="445588"/>
                      <a:pt x="343759" y="446350"/>
                      <a:pt x="344712" y="447207"/>
                    </a:cubicBezTo>
                    <a:lnTo>
                      <a:pt x="344807" y="447874"/>
                    </a:lnTo>
                    <a:cubicBezTo>
                      <a:pt x="344998" y="449017"/>
                      <a:pt x="345283" y="450922"/>
                      <a:pt x="344521" y="451303"/>
                    </a:cubicBezTo>
                    <a:cubicBezTo>
                      <a:pt x="342998" y="452065"/>
                      <a:pt x="340616" y="451398"/>
                      <a:pt x="340331" y="454065"/>
                    </a:cubicBezTo>
                    <a:cubicBezTo>
                      <a:pt x="340140" y="456541"/>
                      <a:pt x="337759" y="456351"/>
                      <a:pt x="335758" y="455208"/>
                    </a:cubicBezTo>
                    <a:cubicBezTo>
                      <a:pt x="332139" y="453017"/>
                      <a:pt x="328519" y="450922"/>
                      <a:pt x="324995" y="448540"/>
                    </a:cubicBezTo>
                    <a:lnTo>
                      <a:pt x="322995" y="447207"/>
                    </a:lnTo>
                    <a:cubicBezTo>
                      <a:pt x="321281" y="448064"/>
                      <a:pt x="320137" y="450160"/>
                      <a:pt x="320423" y="451874"/>
                    </a:cubicBezTo>
                    <a:lnTo>
                      <a:pt x="323281" y="451684"/>
                    </a:lnTo>
                    <a:lnTo>
                      <a:pt x="323757" y="451684"/>
                    </a:lnTo>
                    <a:cubicBezTo>
                      <a:pt x="325186" y="453112"/>
                      <a:pt x="323757" y="453779"/>
                      <a:pt x="320518" y="453208"/>
                    </a:cubicBezTo>
                    <a:cubicBezTo>
                      <a:pt x="317280" y="452636"/>
                      <a:pt x="309469" y="450255"/>
                      <a:pt x="310803" y="449493"/>
                    </a:cubicBezTo>
                    <a:cubicBezTo>
                      <a:pt x="312136" y="448731"/>
                      <a:pt x="313851" y="445873"/>
                      <a:pt x="311946" y="444540"/>
                    </a:cubicBezTo>
                    <a:lnTo>
                      <a:pt x="311089" y="443397"/>
                    </a:lnTo>
                    <a:cubicBezTo>
                      <a:pt x="310327" y="442349"/>
                      <a:pt x="309374" y="440539"/>
                      <a:pt x="309946" y="439968"/>
                    </a:cubicBezTo>
                    <a:cubicBezTo>
                      <a:pt x="311565" y="438063"/>
                      <a:pt x="313756" y="438920"/>
                      <a:pt x="315089" y="440444"/>
                    </a:cubicBezTo>
                    <a:lnTo>
                      <a:pt x="318328" y="444349"/>
                    </a:lnTo>
                    <a:cubicBezTo>
                      <a:pt x="323852" y="445873"/>
                      <a:pt x="330043" y="446350"/>
                      <a:pt x="332044" y="445397"/>
                    </a:cubicBezTo>
                    <a:lnTo>
                      <a:pt x="331949" y="444826"/>
                    </a:lnTo>
                    <a:lnTo>
                      <a:pt x="331186" y="441492"/>
                    </a:lnTo>
                    <a:cubicBezTo>
                      <a:pt x="329758" y="437872"/>
                      <a:pt x="328139" y="434824"/>
                      <a:pt x="327472" y="434729"/>
                    </a:cubicBezTo>
                    <a:cubicBezTo>
                      <a:pt x="326900" y="434634"/>
                      <a:pt x="326138" y="433300"/>
                      <a:pt x="327281" y="433110"/>
                    </a:cubicBezTo>
                    <a:cubicBezTo>
                      <a:pt x="328424" y="433015"/>
                      <a:pt x="332520" y="433777"/>
                      <a:pt x="332520" y="435301"/>
                    </a:cubicBezTo>
                    <a:cubicBezTo>
                      <a:pt x="332520" y="436825"/>
                      <a:pt x="334139" y="441111"/>
                      <a:pt x="336044" y="441206"/>
                    </a:cubicBezTo>
                    <a:lnTo>
                      <a:pt x="336901" y="440730"/>
                    </a:lnTo>
                    <a:cubicBezTo>
                      <a:pt x="338997" y="439682"/>
                      <a:pt x="340711" y="438158"/>
                      <a:pt x="342807" y="436920"/>
                    </a:cubicBezTo>
                    <a:lnTo>
                      <a:pt x="343188" y="436729"/>
                    </a:lnTo>
                    <a:cubicBezTo>
                      <a:pt x="344236" y="437110"/>
                      <a:pt x="344807" y="437872"/>
                      <a:pt x="344617" y="438444"/>
                    </a:cubicBezTo>
                    <a:lnTo>
                      <a:pt x="344426" y="438920"/>
                    </a:lnTo>
                    <a:lnTo>
                      <a:pt x="343188" y="442825"/>
                    </a:lnTo>
                    <a:cubicBezTo>
                      <a:pt x="347379" y="443016"/>
                      <a:pt x="350522" y="441016"/>
                      <a:pt x="350141" y="438349"/>
                    </a:cubicBezTo>
                    <a:lnTo>
                      <a:pt x="350999" y="436253"/>
                    </a:lnTo>
                    <a:lnTo>
                      <a:pt x="351760" y="434443"/>
                    </a:lnTo>
                    <a:cubicBezTo>
                      <a:pt x="354904" y="432062"/>
                      <a:pt x="354427" y="431300"/>
                      <a:pt x="350713" y="432824"/>
                    </a:cubicBezTo>
                    <a:lnTo>
                      <a:pt x="348617" y="432443"/>
                    </a:lnTo>
                    <a:lnTo>
                      <a:pt x="346045" y="431967"/>
                    </a:lnTo>
                    <a:cubicBezTo>
                      <a:pt x="343378" y="430062"/>
                      <a:pt x="340997" y="429395"/>
                      <a:pt x="340807" y="430348"/>
                    </a:cubicBezTo>
                    <a:cubicBezTo>
                      <a:pt x="340616" y="431300"/>
                      <a:pt x="339854" y="434158"/>
                      <a:pt x="339664" y="434253"/>
                    </a:cubicBezTo>
                    <a:cubicBezTo>
                      <a:pt x="339473" y="434348"/>
                      <a:pt x="338807" y="433777"/>
                      <a:pt x="338521" y="432919"/>
                    </a:cubicBezTo>
                    <a:cubicBezTo>
                      <a:pt x="338235" y="432062"/>
                      <a:pt x="334806" y="428443"/>
                      <a:pt x="331567" y="427871"/>
                    </a:cubicBezTo>
                    <a:cubicBezTo>
                      <a:pt x="328329" y="427300"/>
                      <a:pt x="320709" y="431395"/>
                      <a:pt x="319852" y="429586"/>
                    </a:cubicBezTo>
                    <a:lnTo>
                      <a:pt x="318042" y="428633"/>
                    </a:lnTo>
                    <a:cubicBezTo>
                      <a:pt x="317470" y="428252"/>
                      <a:pt x="314994" y="429109"/>
                      <a:pt x="313851" y="429967"/>
                    </a:cubicBezTo>
                    <a:lnTo>
                      <a:pt x="309469" y="432919"/>
                    </a:lnTo>
                    <a:cubicBezTo>
                      <a:pt x="303754" y="435205"/>
                      <a:pt x="298992" y="438158"/>
                      <a:pt x="298992" y="439587"/>
                    </a:cubicBezTo>
                    <a:cubicBezTo>
                      <a:pt x="298897" y="440920"/>
                      <a:pt x="296325" y="445397"/>
                      <a:pt x="293467" y="445588"/>
                    </a:cubicBezTo>
                    <a:lnTo>
                      <a:pt x="291848" y="444635"/>
                    </a:lnTo>
                    <a:cubicBezTo>
                      <a:pt x="290229" y="443683"/>
                      <a:pt x="290419" y="441682"/>
                      <a:pt x="293563" y="441111"/>
                    </a:cubicBezTo>
                    <a:lnTo>
                      <a:pt x="294610" y="440920"/>
                    </a:lnTo>
                    <a:cubicBezTo>
                      <a:pt x="295468" y="439587"/>
                      <a:pt x="296611" y="437015"/>
                      <a:pt x="297087" y="435110"/>
                    </a:cubicBezTo>
                    <a:lnTo>
                      <a:pt x="297658" y="435110"/>
                    </a:lnTo>
                    <a:cubicBezTo>
                      <a:pt x="301183" y="435015"/>
                      <a:pt x="302802" y="433681"/>
                      <a:pt x="300516" y="431491"/>
                    </a:cubicBezTo>
                    <a:cubicBezTo>
                      <a:pt x="299659" y="430633"/>
                      <a:pt x="295468" y="430919"/>
                      <a:pt x="293944" y="431872"/>
                    </a:cubicBezTo>
                    <a:lnTo>
                      <a:pt x="290896" y="433777"/>
                    </a:lnTo>
                    <a:cubicBezTo>
                      <a:pt x="286991" y="434062"/>
                      <a:pt x="285466" y="432538"/>
                      <a:pt x="287467" y="430252"/>
                    </a:cubicBezTo>
                    <a:lnTo>
                      <a:pt x="288324" y="427966"/>
                    </a:lnTo>
                    <a:lnTo>
                      <a:pt x="288610" y="427109"/>
                    </a:lnTo>
                    <a:cubicBezTo>
                      <a:pt x="286419" y="425490"/>
                      <a:pt x="284133" y="428157"/>
                      <a:pt x="283657" y="433015"/>
                    </a:cubicBezTo>
                    <a:lnTo>
                      <a:pt x="277561" y="435015"/>
                    </a:lnTo>
                    <a:lnTo>
                      <a:pt x="276132" y="435491"/>
                    </a:lnTo>
                    <a:cubicBezTo>
                      <a:pt x="275275" y="437396"/>
                      <a:pt x="273751" y="437206"/>
                      <a:pt x="272798" y="435205"/>
                    </a:cubicBezTo>
                    <a:lnTo>
                      <a:pt x="271846" y="435205"/>
                    </a:lnTo>
                    <a:cubicBezTo>
                      <a:pt x="268036" y="435110"/>
                      <a:pt x="265559" y="431395"/>
                      <a:pt x="261368" y="432919"/>
                    </a:cubicBezTo>
                    <a:cubicBezTo>
                      <a:pt x="260225" y="433396"/>
                      <a:pt x="258987" y="436920"/>
                      <a:pt x="257653" y="433015"/>
                    </a:cubicBezTo>
                    <a:cubicBezTo>
                      <a:pt x="257177" y="431681"/>
                      <a:pt x="255653" y="429776"/>
                      <a:pt x="256225" y="429109"/>
                    </a:cubicBezTo>
                    <a:cubicBezTo>
                      <a:pt x="257177" y="427871"/>
                      <a:pt x="259463" y="427395"/>
                      <a:pt x="261273" y="426633"/>
                    </a:cubicBezTo>
                    <a:lnTo>
                      <a:pt x="267941" y="429490"/>
                    </a:lnTo>
                    <a:cubicBezTo>
                      <a:pt x="269750" y="429967"/>
                      <a:pt x="272036" y="431110"/>
                      <a:pt x="273370" y="430633"/>
                    </a:cubicBezTo>
                    <a:lnTo>
                      <a:pt x="275370" y="429871"/>
                    </a:lnTo>
                    <a:cubicBezTo>
                      <a:pt x="276799" y="427966"/>
                      <a:pt x="278132" y="425299"/>
                      <a:pt x="278132" y="423775"/>
                    </a:cubicBezTo>
                    <a:cubicBezTo>
                      <a:pt x="278227" y="422347"/>
                      <a:pt x="276703" y="419013"/>
                      <a:pt x="274894" y="421489"/>
                    </a:cubicBezTo>
                    <a:lnTo>
                      <a:pt x="273560" y="422918"/>
                    </a:lnTo>
                    <a:cubicBezTo>
                      <a:pt x="273084" y="423394"/>
                      <a:pt x="271084" y="423775"/>
                      <a:pt x="270989" y="423680"/>
                    </a:cubicBezTo>
                    <a:cubicBezTo>
                      <a:pt x="268512" y="419394"/>
                      <a:pt x="265083" y="425395"/>
                      <a:pt x="261749" y="422918"/>
                    </a:cubicBezTo>
                    <a:cubicBezTo>
                      <a:pt x="258511" y="420442"/>
                      <a:pt x="255082" y="424347"/>
                      <a:pt x="251558" y="424442"/>
                    </a:cubicBezTo>
                    <a:lnTo>
                      <a:pt x="247748" y="424633"/>
                    </a:lnTo>
                    <a:cubicBezTo>
                      <a:pt x="243366" y="424918"/>
                      <a:pt x="242509" y="427681"/>
                      <a:pt x="245747" y="430824"/>
                    </a:cubicBezTo>
                    <a:lnTo>
                      <a:pt x="250319" y="432348"/>
                    </a:lnTo>
                    <a:cubicBezTo>
                      <a:pt x="252224" y="433015"/>
                      <a:pt x="253653" y="434824"/>
                      <a:pt x="251653" y="436539"/>
                    </a:cubicBezTo>
                    <a:cubicBezTo>
                      <a:pt x="250129" y="437968"/>
                      <a:pt x="248414" y="440444"/>
                      <a:pt x="245557" y="438730"/>
                    </a:cubicBezTo>
                    <a:cubicBezTo>
                      <a:pt x="240985" y="435872"/>
                      <a:pt x="233555" y="438349"/>
                      <a:pt x="230221" y="433015"/>
                    </a:cubicBezTo>
                    <a:lnTo>
                      <a:pt x="229841" y="432348"/>
                    </a:lnTo>
                    <a:cubicBezTo>
                      <a:pt x="225268" y="432634"/>
                      <a:pt x="222792" y="433396"/>
                      <a:pt x="224411" y="434062"/>
                    </a:cubicBezTo>
                    <a:cubicBezTo>
                      <a:pt x="226031" y="434729"/>
                      <a:pt x="228602" y="436348"/>
                      <a:pt x="228031" y="437015"/>
                    </a:cubicBezTo>
                    <a:lnTo>
                      <a:pt x="227459" y="437110"/>
                    </a:lnTo>
                    <a:lnTo>
                      <a:pt x="223268" y="437587"/>
                    </a:lnTo>
                    <a:cubicBezTo>
                      <a:pt x="218791" y="438444"/>
                      <a:pt x="210124" y="440254"/>
                      <a:pt x="203933" y="441682"/>
                    </a:cubicBezTo>
                    <a:lnTo>
                      <a:pt x="201932" y="435110"/>
                    </a:lnTo>
                    <a:lnTo>
                      <a:pt x="201837" y="434824"/>
                    </a:lnTo>
                    <a:cubicBezTo>
                      <a:pt x="199837" y="434920"/>
                      <a:pt x="199170" y="434348"/>
                      <a:pt x="200313" y="433491"/>
                    </a:cubicBezTo>
                    <a:lnTo>
                      <a:pt x="201551" y="433015"/>
                    </a:lnTo>
                    <a:lnTo>
                      <a:pt x="203933" y="432062"/>
                    </a:lnTo>
                    <a:cubicBezTo>
                      <a:pt x="207171" y="431014"/>
                      <a:pt x="208124" y="429300"/>
                      <a:pt x="206123" y="428252"/>
                    </a:cubicBezTo>
                    <a:cubicBezTo>
                      <a:pt x="204123" y="427204"/>
                      <a:pt x="195074" y="428728"/>
                      <a:pt x="191455" y="428919"/>
                    </a:cubicBezTo>
                    <a:lnTo>
                      <a:pt x="188121" y="428728"/>
                    </a:lnTo>
                    <a:lnTo>
                      <a:pt x="185549" y="428633"/>
                    </a:lnTo>
                    <a:cubicBezTo>
                      <a:pt x="183740" y="425490"/>
                      <a:pt x="181073" y="422061"/>
                      <a:pt x="179549" y="421013"/>
                    </a:cubicBezTo>
                    <a:cubicBezTo>
                      <a:pt x="178025" y="419965"/>
                      <a:pt x="176977" y="416441"/>
                      <a:pt x="180215" y="416536"/>
                    </a:cubicBezTo>
                    <a:cubicBezTo>
                      <a:pt x="183454" y="416632"/>
                      <a:pt x="186407" y="423680"/>
                      <a:pt x="187359" y="424537"/>
                    </a:cubicBezTo>
                    <a:lnTo>
                      <a:pt x="188216" y="424537"/>
                    </a:lnTo>
                    <a:cubicBezTo>
                      <a:pt x="189074" y="424537"/>
                      <a:pt x="190407" y="423585"/>
                      <a:pt x="190598" y="422918"/>
                    </a:cubicBezTo>
                    <a:lnTo>
                      <a:pt x="191359" y="420156"/>
                    </a:lnTo>
                    <a:cubicBezTo>
                      <a:pt x="191931" y="416822"/>
                      <a:pt x="190026" y="414155"/>
                      <a:pt x="187168" y="414346"/>
                    </a:cubicBezTo>
                    <a:cubicBezTo>
                      <a:pt x="184311" y="414536"/>
                      <a:pt x="178406" y="410250"/>
                      <a:pt x="177548" y="411298"/>
                    </a:cubicBezTo>
                    <a:cubicBezTo>
                      <a:pt x="176691" y="412345"/>
                      <a:pt x="173643" y="415393"/>
                      <a:pt x="172691" y="414346"/>
                    </a:cubicBezTo>
                    <a:lnTo>
                      <a:pt x="171262" y="414250"/>
                    </a:lnTo>
                    <a:cubicBezTo>
                      <a:pt x="170119" y="414155"/>
                      <a:pt x="167642" y="415679"/>
                      <a:pt x="167737" y="415774"/>
                    </a:cubicBezTo>
                    <a:lnTo>
                      <a:pt x="168976" y="418060"/>
                    </a:lnTo>
                    <a:cubicBezTo>
                      <a:pt x="168404" y="420537"/>
                      <a:pt x="168690" y="423585"/>
                      <a:pt x="169642" y="424918"/>
                    </a:cubicBezTo>
                    <a:lnTo>
                      <a:pt x="171738" y="424252"/>
                    </a:lnTo>
                    <a:lnTo>
                      <a:pt x="172691" y="423966"/>
                    </a:lnTo>
                    <a:cubicBezTo>
                      <a:pt x="173929" y="423013"/>
                      <a:pt x="174881" y="423394"/>
                      <a:pt x="174881" y="424823"/>
                    </a:cubicBezTo>
                    <a:cubicBezTo>
                      <a:pt x="174881" y="426252"/>
                      <a:pt x="173262" y="429300"/>
                      <a:pt x="171357" y="428157"/>
                    </a:cubicBezTo>
                    <a:cubicBezTo>
                      <a:pt x="169452" y="427109"/>
                      <a:pt x="162118" y="425966"/>
                      <a:pt x="160308" y="427490"/>
                    </a:cubicBezTo>
                    <a:cubicBezTo>
                      <a:pt x="158403" y="429014"/>
                      <a:pt x="161260" y="434443"/>
                      <a:pt x="160403" y="434539"/>
                    </a:cubicBezTo>
                    <a:cubicBezTo>
                      <a:pt x="159546" y="434634"/>
                      <a:pt x="156974" y="434729"/>
                      <a:pt x="156593" y="434348"/>
                    </a:cubicBezTo>
                    <a:lnTo>
                      <a:pt x="155994" y="434180"/>
                    </a:lnTo>
                    <a:lnTo>
                      <a:pt x="157355" y="437206"/>
                    </a:lnTo>
                    <a:cubicBezTo>
                      <a:pt x="157546" y="438539"/>
                      <a:pt x="165356" y="439777"/>
                      <a:pt x="167071" y="443588"/>
                    </a:cubicBezTo>
                    <a:lnTo>
                      <a:pt x="159546" y="443207"/>
                    </a:lnTo>
                    <a:cubicBezTo>
                      <a:pt x="159165" y="443207"/>
                      <a:pt x="158594" y="443111"/>
                      <a:pt x="158308" y="443207"/>
                    </a:cubicBezTo>
                    <a:cubicBezTo>
                      <a:pt x="155927" y="444064"/>
                      <a:pt x="157165" y="449493"/>
                      <a:pt x="153164" y="447017"/>
                    </a:cubicBezTo>
                    <a:cubicBezTo>
                      <a:pt x="149831" y="444921"/>
                      <a:pt x="147545" y="440730"/>
                      <a:pt x="151640" y="436825"/>
                    </a:cubicBezTo>
                    <a:lnTo>
                      <a:pt x="152212" y="436444"/>
                    </a:lnTo>
                    <a:cubicBezTo>
                      <a:pt x="152021" y="435587"/>
                      <a:pt x="152307" y="434444"/>
                      <a:pt x="152879" y="434063"/>
                    </a:cubicBezTo>
                    <a:lnTo>
                      <a:pt x="154327" y="433713"/>
                    </a:lnTo>
                    <a:lnTo>
                      <a:pt x="154212" y="433681"/>
                    </a:lnTo>
                    <a:cubicBezTo>
                      <a:pt x="153641" y="434062"/>
                      <a:pt x="150116" y="434920"/>
                      <a:pt x="147735" y="434729"/>
                    </a:cubicBezTo>
                    <a:cubicBezTo>
                      <a:pt x="145354" y="434539"/>
                      <a:pt x="139925" y="436920"/>
                      <a:pt x="141258" y="437587"/>
                    </a:cubicBezTo>
                    <a:cubicBezTo>
                      <a:pt x="142591" y="438349"/>
                      <a:pt x="143734" y="443206"/>
                      <a:pt x="140306" y="446731"/>
                    </a:cubicBezTo>
                    <a:lnTo>
                      <a:pt x="133828" y="445778"/>
                    </a:lnTo>
                    <a:cubicBezTo>
                      <a:pt x="132114" y="445492"/>
                      <a:pt x="130114" y="446731"/>
                      <a:pt x="128209" y="447207"/>
                    </a:cubicBezTo>
                    <a:cubicBezTo>
                      <a:pt x="123541" y="448445"/>
                      <a:pt x="122684" y="448064"/>
                      <a:pt x="121160" y="443683"/>
                    </a:cubicBezTo>
                    <a:cubicBezTo>
                      <a:pt x="121065" y="443397"/>
                      <a:pt x="121351" y="442730"/>
                      <a:pt x="121160" y="442635"/>
                    </a:cubicBezTo>
                    <a:cubicBezTo>
                      <a:pt x="116969" y="440444"/>
                      <a:pt x="120112" y="433777"/>
                      <a:pt x="114969" y="433586"/>
                    </a:cubicBezTo>
                    <a:cubicBezTo>
                      <a:pt x="110873" y="433491"/>
                      <a:pt x="106587" y="436825"/>
                      <a:pt x="102586" y="438825"/>
                    </a:cubicBezTo>
                    <a:cubicBezTo>
                      <a:pt x="100300" y="439968"/>
                      <a:pt x="100872" y="440254"/>
                      <a:pt x="104015" y="441778"/>
                    </a:cubicBezTo>
                    <a:cubicBezTo>
                      <a:pt x="106777" y="443111"/>
                      <a:pt x="109159" y="445111"/>
                      <a:pt x="111254" y="447112"/>
                    </a:cubicBezTo>
                    <a:cubicBezTo>
                      <a:pt x="112302" y="448159"/>
                      <a:pt x="113159" y="450922"/>
                      <a:pt x="112683" y="451207"/>
                    </a:cubicBezTo>
                    <a:lnTo>
                      <a:pt x="109730" y="452827"/>
                    </a:lnTo>
                    <a:cubicBezTo>
                      <a:pt x="108778" y="450826"/>
                      <a:pt x="104396" y="448064"/>
                      <a:pt x="100110" y="446540"/>
                    </a:cubicBezTo>
                    <a:lnTo>
                      <a:pt x="95919" y="445683"/>
                    </a:lnTo>
                    <a:cubicBezTo>
                      <a:pt x="95157" y="445492"/>
                      <a:pt x="93728" y="447016"/>
                      <a:pt x="92871" y="447874"/>
                    </a:cubicBezTo>
                    <a:lnTo>
                      <a:pt x="91537" y="449112"/>
                    </a:lnTo>
                    <a:cubicBezTo>
                      <a:pt x="90204" y="450636"/>
                      <a:pt x="88490" y="451303"/>
                      <a:pt x="87632" y="450445"/>
                    </a:cubicBezTo>
                    <a:lnTo>
                      <a:pt x="87823" y="450255"/>
                    </a:lnTo>
                    <a:cubicBezTo>
                      <a:pt x="92109" y="445492"/>
                      <a:pt x="90680" y="441587"/>
                      <a:pt x="85251" y="438158"/>
                    </a:cubicBezTo>
                    <a:cubicBezTo>
                      <a:pt x="84013" y="437396"/>
                      <a:pt x="83632" y="435872"/>
                      <a:pt x="82584" y="434920"/>
                    </a:cubicBezTo>
                    <a:cubicBezTo>
                      <a:pt x="81632" y="434062"/>
                      <a:pt x="79917" y="432824"/>
                      <a:pt x="79155" y="433110"/>
                    </a:cubicBezTo>
                    <a:cubicBezTo>
                      <a:pt x="76583" y="433967"/>
                      <a:pt x="76964" y="435491"/>
                      <a:pt x="78583" y="437110"/>
                    </a:cubicBezTo>
                    <a:lnTo>
                      <a:pt x="79060" y="437587"/>
                    </a:lnTo>
                    <a:cubicBezTo>
                      <a:pt x="78869" y="438539"/>
                      <a:pt x="77821" y="439396"/>
                      <a:pt x="76774" y="439492"/>
                    </a:cubicBezTo>
                    <a:lnTo>
                      <a:pt x="76202" y="439111"/>
                    </a:lnTo>
                    <a:cubicBezTo>
                      <a:pt x="74869" y="438253"/>
                      <a:pt x="73059" y="437396"/>
                      <a:pt x="72583" y="436158"/>
                    </a:cubicBezTo>
                    <a:lnTo>
                      <a:pt x="71249" y="432729"/>
                    </a:lnTo>
                    <a:cubicBezTo>
                      <a:pt x="70201" y="428538"/>
                      <a:pt x="66391" y="424537"/>
                      <a:pt x="62867" y="423871"/>
                    </a:cubicBezTo>
                    <a:lnTo>
                      <a:pt x="59343" y="425585"/>
                    </a:lnTo>
                    <a:cubicBezTo>
                      <a:pt x="58009" y="426252"/>
                      <a:pt x="56295" y="426538"/>
                      <a:pt x="54771" y="426538"/>
                    </a:cubicBezTo>
                    <a:lnTo>
                      <a:pt x="49246" y="426633"/>
                    </a:lnTo>
                    <a:cubicBezTo>
                      <a:pt x="46103" y="428538"/>
                      <a:pt x="42008" y="430252"/>
                      <a:pt x="40102" y="430443"/>
                    </a:cubicBezTo>
                    <a:lnTo>
                      <a:pt x="39245" y="429776"/>
                    </a:lnTo>
                    <a:cubicBezTo>
                      <a:pt x="36292" y="427585"/>
                      <a:pt x="35626" y="430348"/>
                      <a:pt x="34768" y="431205"/>
                    </a:cubicBezTo>
                    <a:cubicBezTo>
                      <a:pt x="34102" y="431872"/>
                      <a:pt x="34102" y="434062"/>
                      <a:pt x="34864" y="434539"/>
                    </a:cubicBezTo>
                    <a:lnTo>
                      <a:pt x="37721" y="436253"/>
                    </a:lnTo>
                    <a:cubicBezTo>
                      <a:pt x="41245" y="437777"/>
                      <a:pt x="42484" y="439301"/>
                      <a:pt x="40579" y="439682"/>
                    </a:cubicBezTo>
                    <a:cubicBezTo>
                      <a:pt x="38578" y="440063"/>
                      <a:pt x="37435" y="444635"/>
                      <a:pt x="35816" y="444921"/>
                    </a:cubicBezTo>
                    <a:lnTo>
                      <a:pt x="33911" y="444635"/>
                    </a:lnTo>
                    <a:cubicBezTo>
                      <a:pt x="32387" y="444445"/>
                      <a:pt x="30958" y="443206"/>
                      <a:pt x="29530" y="443206"/>
                    </a:cubicBezTo>
                    <a:cubicBezTo>
                      <a:pt x="24291" y="443587"/>
                      <a:pt x="24577" y="439587"/>
                      <a:pt x="25815" y="438634"/>
                    </a:cubicBezTo>
                    <a:cubicBezTo>
                      <a:pt x="28577" y="436444"/>
                      <a:pt x="24862" y="433967"/>
                      <a:pt x="27244" y="432348"/>
                    </a:cubicBezTo>
                    <a:lnTo>
                      <a:pt x="29434" y="430824"/>
                    </a:lnTo>
                    <a:cubicBezTo>
                      <a:pt x="32006" y="429300"/>
                      <a:pt x="31720" y="426823"/>
                      <a:pt x="28673" y="425204"/>
                    </a:cubicBezTo>
                    <a:lnTo>
                      <a:pt x="26672" y="424061"/>
                    </a:lnTo>
                    <a:cubicBezTo>
                      <a:pt x="25624" y="423490"/>
                      <a:pt x="24862" y="422347"/>
                      <a:pt x="23815" y="422156"/>
                    </a:cubicBezTo>
                    <a:cubicBezTo>
                      <a:pt x="20671" y="421489"/>
                      <a:pt x="17338" y="427014"/>
                      <a:pt x="14385" y="422347"/>
                    </a:cubicBezTo>
                    <a:lnTo>
                      <a:pt x="12290" y="419108"/>
                    </a:lnTo>
                    <a:cubicBezTo>
                      <a:pt x="8289" y="419203"/>
                      <a:pt x="6384" y="417108"/>
                      <a:pt x="8194" y="414441"/>
                    </a:cubicBezTo>
                    <a:lnTo>
                      <a:pt x="13623" y="417203"/>
                    </a:lnTo>
                    <a:lnTo>
                      <a:pt x="19243" y="420061"/>
                    </a:lnTo>
                    <a:cubicBezTo>
                      <a:pt x="25243" y="416060"/>
                      <a:pt x="31911" y="413965"/>
                      <a:pt x="34102" y="415298"/>
                    </a:cubicBezTo>
                    <a:lnTo>
                      <a:pt x="35340" y="416536"/>
                    </a:lnTo>
                    <a:cubicBezTo>
                      <a:pt x="36769" y="417870"/>
                      <a:pt x="37340" y="417489"/>
                      <a:pt x="39150" y="416727"/>
                    </a:cubicBezTo>
                    <a:cubicBezTo>
                      <a:pt x="40960" y="415965"/>
                      <a:pt x="43722" y="416632"/>
                      <a:pt x="46008" y="416727"/>
                    </a:cubicBezTo>
                    <a:cubicBezTo>
                      <a:pt x="46960" y="416727"/>
                      <a:pt x="48294" y="417298"/>
                      <a:pt x="48675" y="416917"/>
                    </a:cubicBezTo>
                    <a:cubicBezTo>
                      <a:pt x="55724" y="410250"/>
                      <a:pt x="61819" y="415965"/>
                      <a:pt x="68106" y="417965"/>
                    </a:cubicBezTo>
                    <a:cubicBezTo>
                      <a:pt x="69249" y="418346"/>
                      <a:pt x="69916" y="419870"/>
                      <a:pt x="70964" y="419870"/>
                    </a:cubicBezTo>
                    <a:lnTo>
                      <a:pt x="72964" y="419965"/>
                    </a:lnTo>
                    <a:cubicBezTo>
                      <a:pt x="75154" y="419489"/>
                      <a:pt x="76774" y="418441"/>
                      <a:pt x="76393" y="417679"/>
                    </a:cubicBezTo>
                    <a:cubicBezTo>
                      <a:pt x="76107" y="416822"/>
                      <a:pt x="76393" y="413393"/>
                      <a:pt x="77917" y="412155"/>
                    </a:cubicBezTo>
                    <a:cubicBezTo>
                      <a:pt x="79441" y="410917"/>
                      <a:pt x="84299" y="408059"/>
                      <a:pt x="85251" y="408440"/>
                    </a:cubicBezTo>
                    <a:cubicBezTo>
                      <a:pt x="86203" y="408821"/>
                      <a:pt x="88870" y="409774"/>
                      <a:pt x="89061" y="409583"/>
                    </a:cubicBezTo>
                    <a:cubicBezTo>
                      <a:pt x="89251" y="409393"/>
                      <a:pt x="87918" y="407297"/>
                      <a:pt x="85537" y="405392"/>
                    </a:cubicBezTo>
                    <a:cubicBezTo>
                      <a:pt x="83156" y="403487"/>
                      <a:pt x="76869" y="397296"/>
                      <a:pt x="78583" y="397296"/>
                    </a:cubicBezTo>
                    <a:cubicBezTo>
                      <a:pt x="80298" y="397296"/>
                      <a:pt x="84013" y="397772"/>
                      <a:pt x="83822" y="398344"/>
                    </a:cubicBezTo>
                    <a:cubicBezTo>
                      <a:pt x="83632" y="398915"/>
                      <a:pt x="84489" y="400534"/>
                      <a:pt x="86108" y="400344"/>
                    </a:cubicBezTo>
                    <a:lnTo>
                      <a:pt x="87537" y="399963"/>
                    </a:lnTo>
                    <a:lnTo>
                      <a:pt x="88680" y="399677"/>
                    </a:lnTo>
                    <a:cubicBezTo>
                      <a:pt x="90394" y="398915"/>
                      <a:pt x="92109" y="399772"/>
                      <a:pt x="92585" y="401677"/>
                    </a:cubicBezTo>
                    <a:lnTo>
                      <a:pt x="92681" y="403201"/>
                    </a:lnTo>
                    <a:cubicBezTo>
                      <a:pt x="93157" y="409202"/>
                      <a:pt x="100110" y="409297"/>
                      <a:pt x="104491" y="411298"/>
                    </a:cubicBezTo>
                    <a:cubicBezTo>
                      <a:pt x="106873" y="412345"/>
                      <a:pt x="111731" y="412536"/>
                      <a:pt x="110778" y="407678"/>
                    </a:cubicBezTo>
                    <a:cubicBezTo>
                      <a:pt x="110302" y="405106"/>
                      <a:pt x="112683" y="405106"/>
                      <a:pt x="114874" y="405202"/>
                    </a:cubicBezTo>
                    <a:lnTo>
                      <a:pt x="118493" y="405297"/>
                    </a:lnTo>
                    <a:cubicBezTo>
                      <a:pt x="118112" y="403201"/>
                      <a:pt x="117445" y="400915"/>
                      <a:pt x="116969" y="400249"/>
                    </a:cubicBezTo>
                    <a:cubicBezTo>
                      <a:pt x="116493" y="399582"/>
                      <a:pt x="115731" y="397010"/>
                      <a:pt x="115445" y="395962"/>
                    </a:cubicBezTo>
                    <a:cubicBezTo>
                      <a:pt x="115159" y="394915"/>
                      <a:pt x="113826" y="393010"/>
                      <a:pt x="115255" y="393010"/>
                    </a:cubicBezTo>
                    <a:cubicBezTo>
                      <a:pt x="116588" y="393010"/>
                      <a:pt x="120874" y="396153"/>
                      <a:pt x="120874" y="399868"/>
                    </a:cubicBezTo>
                    <a:lnTo>
                      <a:pt x="121256" y="403582"/>
                    </a:lnTo>
                    <a:cubicBezTo>
                      <a:pt x="121351" y="404154"/>
                      <a:pt x="122875" y="405106"/>
                      <a:pt x="123827" y="405106"/>
                    </a:cubicBezTo>
                    <a:cubicBezTo>
                      <a:pt x="124684" y="405106"/>
                      <a:pt x="126113" y="404154"/>
                      <a:pt x="126208" y="403487"/>
                    </a:cubicBezTo>
                    <a:lnTo>
                      <a:pt x="126494" y="401487"/>
                    </a:lnTo>
                    <a:cubicBezTo>
                      <a:pt x="126399" y="399391"/>
                      <a:pt x="127923" y="397201"/>
                      <a:pt x="130018" y="396629"/>
                    </a:cubicBezTo>
                    <a:cubicBezTo>
                      <a:pt x="132019" y="396058"/>
                      <a:pt x="138686" y="396058"/>
                      <a:pt x="139925" y="397867"/>
                    </a:cubicBezTo>
                    <a:cubicBezTo>
                      <a:pt x="141163" y="399677"/>
                      <a:pt x="146878" y="404154"/>
                      <a:pt x="149545" y="403106"/>
                    </a:cubicBezTo>
                    <a:cubicBezTo>
                      <a:pt x="152212" y="402058"/>
                      <a:pt x="159641" y="400630"/>
                      <a:pt x="160594" y="402249"/>
                    </a:cubicBezTo>
                    <a:lnTo>
                      <a:pt x="162023" y="403011"/>
                    </a:lnTo>
                    <a:lnTo>
                      <a:pt x="163832" y="403963"/>
                    </a:lnTo>
                    <a:cubicBezTo>
                      <a:pt x="164690" y="405392"/>
                      <a:pt x="166214" y="407011"/>
                      <a:pt x="167166" y="407488"/>
                    </a:cubicBezTo>
                    <a:lnTo>
                      <a:pt x="167452" y="407297"/>
                    </a:lnTo>
                    <a:cubicBezTo>
                      <a:pt x="171071" y="405202"/>
                      <a:pt x="175167" y="405297"/>
                      <a:pt x="179263" y="405011"/>
                    </a:cubicBezTo>
                    <a:lnTo>
                      <a:pt x="180215" y="404916"/>
                    </a:lnTo>
                    <a:cubicBezTo>
                      <a:pt x="181263" y="402630"/>
                      <a:pt x="182501" y="402058"/>
                      <a:pt x="182977" y="403773"/>
                    </a:cubicBezTo>
                    <a:lnTo>
                      <a:pt x="183930" y="404725"/>
                    </a:lnTo>
                    <a:cubicBezTo>
                      <a:pt x="184406" y="405202"/>
                      <a:pt x="186121" y="405106"/>
                      <a:pt x="187264" y="404916"/>
                    </a:cubicBezTo>
                    <a:lnTo>
                      <a:pt x="196598" y="403487"/>
                    </a:lnTo>
                    <a:cubicBezTo>
                      <a:pt x="198884" y="401773"/>
                      <a:pt x="199265" y="400153"/>
                      <a:pt x="197456" y="399963"/>
                    </a:cubicBezTo>
                    <a:cubicBezTo>
                      <a:pt x="195646" y="399772"/>
                      <a:pt x="190788" y="397486"/>
                      <a:pt x="189074" y="398153"/>
                    </a:cubicBezTo>
                    <a:cubicBezTo>
                      <a:pt x="187359" y="398820"/>
                      <a:pt x="184787" y="394438"/>
                      <a:pt x="184120" y="394629"/>
                    </a:cubicBezTo>
                    <a:cubicBezTo>
                      <a:pt x="183454" y="394819"/>
                      <a:pt x="180977" y="393581"/>
                      <a:pt x="180977" y="392724"/>
                    </a:cubicBezTo>
                    <a:cubicBezTo>
                      <a:pt x="180977" y="391867"/>
                      <a:pt x="183740" y="388533"/>
                      <a:pt x="187168" y="387961"/>
                    </a:cubicBezTo>
                    <a:lnTo>
                      <a:pt x="190788" y="389390"/>
                    </a:lnTo>
                    <a:lnTo>
                      <a:pt x="193074" y="390343"/>
                    </a:lnTo>
                    <a:cubicBezTo>
                      <a:pt x="195360" y="391581"/>
                      <a:pt x="199551" y="391295"/>
                      <a:pt x="202504" y="389771"/>
                    </a:cubicBezTo>
                    <a:lnTo>
                      <a:pt x="203551" y="393391"/>
                    </a:lnTo>
                    <a:cubicBezTo>
                      <a:pt x="204028" y="395010"/>
                      <a:pt x="203551" y="396343"/>
                      <a:pt x="206600" y="397010"/>
                    </a:cubicBezTo>
                    <a:lnTo>
                      <a:pt x="209171" y="397486"/>
                    </a:lnTo>
                    <a:cubicBezTo>
                      <a:pt x="211933" y="399677"/>
                      <a:pt x="215553" y="400534"/>
                      <a:pt x="217172" y="399391"/>
                    </a:cubicBezTo>
                    <a:lnTo>
                      <a:pt x="218601" y="398248"/>
                    </a:lnTo>
                    <a:lnTo>
                      <a:pt x="219649" y="397486"/>
                    </a:lnTo>
                    <a:cubicBezTo>
                      <a:pt x="220316" y="395867"/>
                      <a:pt x="219934" y="394819"/>
                      <a:pt x="218791" y="395105"/>
                    </a:cubicBezTo>
                    <a:cubicBezTo>
                      <a:pt x="217744" y="395486"/>
                      <a:pt x="215743" y="395200"/>
                      <a:pt x="217553" y="393581"/>
                    </a:cubicBezTo>
                    <a:cubicBezTo>
                      <a:pt x="219363" y="391962"/>
                      <a:pt x="221077" y="386628"/>
                      <a:pt x="222030" y="386723"/>
                    </a:cubicBezTo>
                    <a:cubicBezTo>
                      <a:pt x="222983" y="386914"/>
                      <a:pt x="225173" y="389866"/>
                      <a:pt x="226411" y="392438"/>
                    </a:cubicBezTo>
                    <a:cubicBezTo>
                      <a:pt x="227650" y="395010"/>
                      <a:pt x="240223" y="394819"/>
                      <a:pt x="239080" y="393962"/>
                    </a:cubicBezTo>
                    <a:cubicBezTo>
                      <a:pt x="237937" y="393105"/>
                      <a:pt x="234412" y="390819"/>
                      <a:pt x="233460" y="390628"/>
                    </a:cubicBezTo>
                    <a:cubicBezTo>
                      <a:pt x="232412" y="390438"/>
                      <a:pt x="229650" y="389009"/>
                      <a:pt x="231745" y="388819"/>
                    </a:cubicBezTo>
                    <a:cubicBezTo>
                      <a:pt x="233841" y="388628"/>
                      <a:pt x="239366" y="387295"/>
                      <a:pt x="239556" y="386247"/>
                    </a:cubicBezTo>
                    <a:cubicBezTo>
                      <a:pt x="239746" y="385294"/>
                      <a:pt x="242414" y="383104"/>
                      <a:pt x="244795" y="385009"/>
                    </a:cubicBezTo>
                    <a:lnTo>
                      <a:pt x="244604" y="385199"/>
                    </a:lnTo>
                    <a:lnTo>
                      <a:pt x="237841" y="391962"/>
                    </a:lnTo>
                    <a:cubicBezTo>
                      <a:pt x="244700" y="395296"/>
                      <a:pt x="250986" y="397010"/>
                      <a:pt x="251843" y="395772"/>
                    </a:cubicBezTo>
                    <a:cubicBezTo>
                      <a:pt x="252700" y="394534"/>
                      <a:pt x="254415" y="391105"/>
                      <a:pt x="253843" y="390724"/>
                    </a:cubicBezTo>
                    <a:lnTo>
                      <a:pt x="252986" y="390724"/>
                    </a:lnTo>
                    <a:lnTo>
                      <a:pt x="251081" y="390247"/>
                    </a:lnTo>
                    <a:cubicBezTo>
                      <a:pt x="248986" y="389866"/>
                      <a:pt x="247748" y="388723"/>
                      <a:pt x="248319" y="387771"/>
                    </a:cubicBezTo>
                    <a:cubicBezTo>
                      <a:pt x="248891" y="386818"/>
                      <a:pt x="251748" y="385675"/>
                      <a:pt x="253462" y="387390"/>
                    </a:cubicBezTo>
                    <a:cubicBezTo>
                      <a:pt x="255082" y="389104"/>
                      <a:pt x="261940" y="389676"/>
                      <a:pt x="260797" y="388247"/>
                    </a:cubicBezTo>
                    <a:cubicBezTo>
                      <a:pt x="259749" y="386818"/>
                      <a:pt x="258701" y="384818"/>
                      <a:pt x="261083" y="387009"/>
                    </a:cubicBezTo>
                    <a:cubicBezTo>
                      <a:pt x="263464" y="389200"/>
                      <a:pt x="271274" y="390247"/>
                      <a:pt x="269083" y="390343"/>
                    </a:cubicBezTo>
                    <a:lnTo>
                      <a:pt x="267274" y="390819"/>
                    </a:lnTo>
                    <a:cubicBezTo>
                      <a:pt x="266416" y="391009"/>
                      <a:pt x="265369" y="392152"/>
                      <a:pt x="265369" y="392819"/>
                    </a:cubicBezTo>
                    <a:cubicBezTo>
                      <a:pt x="265369" y="393486"/>
                      <a:pt x="266893" y="394915"/>
                      <a:pt x="267178" y="394819"/>
                    </a:cubicBezTo>
                    <a:lnTo>
                      <a:pt x="270131" y="394057"/>
                    </a:lnTo>
                    <a:cubicBezTo>
                      <a:pt x="273179" y="392724"/>
                      <a:pt x="277942" y="390819"/>
                      <a:pt x="280799" y="389676"/>
                    </a:cubicBezTo>
                    <a:lnTo>
                      <a:pt x="286466" y="389148"/>
                    </a:lnTo>
                    <a:lnTo>
                      <a:pt x="286609" y="389485"/>
                    </a:lnTo>
                    <a:lnTo>
                      <a:pt x="287070" y="389091"/>
                    </a:lnTo>
                    <a:lnTo>
                      <a:pt x="292039" y="388628"/>
                    </a:lnTo>
                    <a:cubicBezTo>
                      <a:pt x="292991" y="388057"/>
                      <a:pt x="294610" y="386437"/>
                      <a:pt x="292039" y="384818"/>
                    </a:cubicBezTo>
                    <a:lnTo>
                      <a:pt x="291848" y="385009"/>
                    </a:lnTo>
                    <a:lnTo>
                      <a:pt x="287070" y="389091"/>
                    </a:lnTo>
                    <a:lnTo>
                      <a:pt x="286466" y="389148"/>
                    </a:lnTo>
                    <a:lnTo>
                      <a:pt x="283181" y="381389"/>
                    </a:lnTo>
                    <a:lnTo>
                      <a:pt x="285752" y="381294"/>
                    </a:lnTo>
                    <a:cubicBezTo>
                      <a:pt x="288515" y="381199"/>
                      <a:pt x="291467" y="381675"/>
                      <a:pt x="294134" y="382437"/>
                    </a:cubicBezTo>
                    <a:lnTo>
                      <a:pt x="297182" y="383294"/>
                    </a:lnTo>
                    <a:cubicBezTo>
                      <a:pt x="300421" y="384723"/>
                      <a:pt x="304993" y="384818"/>
                      <a:pt x="307279" y="383485"/>
                    </a:cubicBezTo>
                    <a:cubicBezTo>
                      <a:pt x="309565" y="382151"/>
                      <a:pt x="316518" y="379579"/>
                      <a:pt x="316708" y="381199"/>
                    </a:cubicBezTo>
                    <a:lnTo>
                      <a:pt x="316899" y="381199"/>
                    </a:lnTo>
                    <a:cubicBezTo>
                      <a:pt x="319280" y="381199"/>
                      <a:pt x="321852" y="380437"/>
                      <a:pt x="323948" y="381008"/>
                    </a:cubicBezTo>
                    <a:lnTo>
                      <a:pt x="325567" y="381484"/>
                    </a:lnTo>
                    <a:cubicBezTo>
                      <a:pt x="327567" y="382818"/>
                      <a:pt x="329282" y="382818"/>
                      <a:pt x="329472" y="381580"/>
                    </a:cubicBezTo>
                    <a:cubicBezTo>
                      <a:pt x="329662" y="380341"/>
                      <a:pt x="330806" y="376627"/>
                      <a:pt x="331663" y="376627"/>
                    </a:cubicBezTo>
                    <a:lnTo>
                      <a:pt x="332044" y="376912"/>
                    </a:lnTo>
                    <a:cubicBezTo>
                      <a:pt x="335758" y="379865"/>
                      <a:pt x="339664" y="382627"/>
                      <a:pt x="342902" y="385866"/>
                    </a:cubicBezTo>
                    <a:cubicBezTo>
                      <a:pt x="345379" y="388342"/>
                      <a:pt x="348332" y="389104"/>
                      <a:pt x="351856" y="388533"/>
                    </a:cubicBezTo>
                    <a:lnTo>
                      <a:pt x="353189" y="388342"/>
                    </a:lnTo>
                    <a:cubicBezTo>
                      <a:pt x="354523" y="387485"/>
                      <a:pt x="354618" y="385771"/>
                      <a:pt x="353475" y="384437"/>
                    </a:cubicBezTo>
                    <a:lnTo>
                      <a:pt x="352618" y="384532"/>
                    </a:lnTo>
                    <a:lnTo>
                      <a:pt x="347284" y="385009"/>
                    </a:lnTo>
                    <a:cubicBezTo>
                      <a:pt x="343759" y="381580"/>
                      <a:pt x="341664" y="377674"/>
                      <a:pt x="342616" y="376531"/>
                    </a:cubicBezTo>
                    <a:cubicBezTo>
                      <a:pt x="343569" y="375293"/>
                      <a:pt x="347284" y="371674"/>
                      <a:pt x="347569" y="373102"/>
                    </a:cubicBezTo>
                    <a:cubicBezTo>
                      <a:pt x="347855" y="374531"/>
                      <a:pt x="351570" y="378055"/>
                      <a:pt x="355570" y="379198"/>
                    </a:cubicBezTo>
                    <a:lnTo>
                      <a:pt x="359095" y="379770"/>
                    </a:lnTo>
                    <a:cubicBezTo>
                      <a:pt x="363476" y="380437"/>
                      <a:pt x="366715" y="378436"/>
                      <a:pt x="369763" y="376150"/>
                    </a:cubicBezTo>
                    <a:lnTo>
                      <a:pt x="370715" y="375484"/>
                    </a:lnTo>
                    <a:cubicBezTo>
                      <a:pt x="372144" y="375103"/>
                      <a:pt x="374620" y="373864"/>
                      <a:pt x="376049" y="372817"/>
                    </a:cubicBezTo>
                    <a:cubicBezTo>
                      <a:pt x="377573" y="371769"/>
                      <a:pt x="377668" y="376912"/>
                      <a:pt x="376240" y="377865"/>
                    </a:cubicBezTo>
                    <a:lnTo>
                      <a:pt x="374335" y="378151"/>
                    </a:lnTo>
                    <a:lnTo>
                      <a:pt x="373287" y="378341"/>
                    </a:lnTo>
                    <a:cubicBezTo>
                      <a:pt x="372144" y="378817"/>
                      <a:pt x="371001" y="380532"/>
                      <a:pt x="370620" y="382151"/>
                    </a:cubicBezTo>
                    <a:cubicBezTo>
                      <a:pt x="370239" y="383770"/>
                      <a:pt x="372620" y="388628"/>
                      <a:pt x="373954" y="388438"/>
                    </a:cubicBezTo>
                    <a:cubicBezTo>
                      <a:pt x="375287" y="388247"/>
                      <a:pt x="379669" y="386628"/>
                      <a:pt x="381098" y="385294"/>
                    </a:cubicBezTo>
                    <a:cubicBezTo>
                      <a:pt x="382431" y="383866"/>
                      <a:pt x="381859" y="378151"/>
                      <a:pt x="382050" y="377103"/>
                    </a:cubicBezTo>
                    <a:lnTo>
                      <a:pt x="382717" y="376341"/>
                    </a:lnTo>
                    <a:cubicBezTo>
                      <a:pt x="383002" y="375960"/>
                      <a:pt x="384336" y="375960"/>
                      <a:pt x="385098" y="376150"/>
                    </a:cubicBezTo>
                    <a:cubicBezTo>
                      <a:pt x="385669" y="376246"/>
                      <a:pt x="386527" y="377008"/>
                      <a:pt x="386432" y="377389"/>
                    </a:cubicBezTo>
                    <a:cubicBezTo>
                      <a:pt x="385860" y="379294"/>
                      <a:pt x="384908" y="381103"/>
                      <a:pt x="384336" y="382913"/>
                    </a:cubicBezTo>
                    <a:cubicBezTo>
                      <a:pt x="384241" y="383294"/>
                      <a:pt x="385003" y="384247"/>
                      <a:pt x="385669" y="384437"/>
                    </a:cubicBezTo>
                    <a:lnTo>
                      <a:pt x="388146" y="385294"/>
                    </a:lnTo>
                    <a:cubicBezTo>
                      <a:pt x="391956" y="386342"/>
                      <a:pt x="394337" y="386152"/>
                      <a:pt x="393385" y="384723"/>
                    </a:cubicBezTo>
                    <a:lnTo>
                      <a:pt x="392908" y="384151"/>
                    </a:lnTo>
                    <a:cubicBezTo>
                      <a:pt x="391384" y="382437"/>
                      <a:pt x="391099" y="380913"/>
                      <a:pt x="394051" y="380341"/>
                    </a:cubicBezTo>
                    <a:cubicBezTo>
                      <a:pt x="394909" y="380246"/>
                      <a:pt x="396623" y="381580"/>
                      <a:pt x="397004" y="382532"/>
                    </a:cubicBezTo>
                    <a:lnTo>
                      <a:pt x="397576" y="383675"/>
                    </a:lnTo>
                    <a:cubicBezTo>
                      <a:pt x="397385" y="385104"/>
                      <a:pt x="400433" y="385009"/>
                      <a:pt x="404434" y="383389"/>
                    </a:cubicBezTo>
                    <a:lnTo>
                      <a:pt x="407006" y="381484"/>
                    </a:lnTo>
                    <a:lnTo>
                      <a:pt x="407958" y="380722"/>
                    </a:lnTo>
                    <a:cubicBezTo>
                      <a:pt x="407386" y="378532"/>
                      <a:pt x="405958" y="376722"/>
                      <a:pt x="404815" y="376912"/>
                    </a:cubicBezTo>
                    <a:cubicBezTo>
                      <a:pt x="403672" y="377008"/>
                      <a:pt x="399766" y="376055"/>
                      <a:pt x="399766" y="374245"/>
                    </a:cubicBezTo>
                    <a:cubicBezTo>
                      <a:pt x="399766" y="372531"/>
                      <a:pt x="400909" y="368054"/>
                      <a:pt x="402338" y="368435"/>
                    </a:cubicBezTo>
                    <a:lnTo>
                      <a:pt x="402719" y="369197"/>
                    </a:lnTo>
                    <a:lnTo>
                      <a:pt x="405291" y="373864"/>
                    </a:lnTo>
                    <a:cubicBezTo>
                      <a:pt x="410720" y="373483"/>
                      <a:pt x="414530" y="372721"/>
                      <a:pt x="413864" y="372150"/>
                    </a:cubicBezTo>
                    <a:lnTo>
                      <a:pt x="413578" y="371578"/>
                    </a:lnTo>
                    <a:cubicBezTo>
                      <a:pt x="412149" y="369197"/>
                      <a:pt x="415102" y="369578"/>
                      <a:pt x="415864" y="369864"/>
                    </a:cubicBezTo>
                    <a:lnTo>
                      <a:pt x="420055" y="371197"/>
                    </a:lnTo>
                    <a:cubicBezTo>
                      <a:pt x="425293" y="373293"/>
                      <a:pt x="426627" y="376246"/>
                      <a:pt x="423008" y="377770"/>
                    </a:cubicBezTo>
                    <a:lnTo>
                      <a:pt x="420626" y="379008"/>
                    </a:lnTo>
                    <a:cubicBezTo>
                      <a:pt x="420150" y="379198"/>
                      <a:pt x="420150" y="380341"/>
                      <a:pt x="420341" y="380913"/>
                    </a:cubicBezTo>
                    <a:cubicBezTo>
                      <a:pt x="420531" y="381484"/>
                      <a:pt x="421483" y="382342"/>
                      <a:pt x="421865" y="382246"/>
                    </a:cubicBezTo>
                    <a:cubicBezTo>
                      <a:pt x="424150" y="381675"/>
                      <a:pt x="426436" y="381103"/>
                      <a:pt x="428437" y="380151"/>
                    </a:cubicBezTo>
                    <a:cubicBezTo>
                      <a:pt x="429484" y="379579"/>
                      <a:pt x="430056" y="378246"/>
                      <a:pt x="430532" y="377103"/>
                    </a:cubicBezTo>
                    <a:lnTo>
                      <a:pt x="431770" y="374722"/>
                    </a:lnTo>
                    <a:cubicBezTo>
                      <a:pt x="433104" y="371864"/>
                      <a:pt x="435581" y="369673"/>
                      <a:pt x="437200" y="369769"/>
                    </a:cubicBezTo>
                    <a:cubicBezTo>
                      <a:pt x="438914" y="369864"/>
                      <a:pt x="443296" y="370340"/>
                      <a:pt x="443296" y="370531"/>
                    </a:cubicBezTo>
                    <a:cubicBezTo>
                      <a:pt x="443296" y="370721"/>
                      <a:pt x="442153" y="371388"/>
                      <a:pt x="440724" y="371674"/>
                    </a:cubicBezTo>
                    <a:cubicBezTo>
                      <a:pt x="439295" y="371959"/>
                      <a:pt x="436247" y="375103"/>
                      <a:pt x="437962" y="377960"/>
                    </a:cubicBezTo>
                    <a:lnTo>
                      <a:pt x="439581" y="380151"/>
                    </a:lnTo>
                    <a:lnTo>
                      <a:pt x="440152" y="381008"/>
                    </a:lnTo>
                    <a:cubicBezTo>
                      <a:pt x="441295" y="381675"/>
                      <a:pt x="443010" y="381484"/>
                      <a:pt x="444058" y="380722"/>
                    </a:cubicBezTo>
                    <a:lnTo>
                      <a:pt x="445010" y="380056"/>
                    </a:lnTo>
                    <a:lnTo>
                      <a:pt x="445772" y="379484"/>
                    </a:lnTo>
                    <a:cubicBezTo>
                      <a:pt x="446629" y="378913"/>
                      <a:pt x="448344" y="380151"/>
                      <a:pt x="449582" y="382246"/>
                    </a:cubicBezTo>
                    <a:lnTo>
                      <a:pt x="450630" y="382246"/>
                    </a:lnTo>
                    <a:cubicBezTo>
                      <a:pt x="452821" y="382246"/>
                      <a:pt x="455488" y="381484"/>
                      <a:pt x="457107" y="380246"/>
                    </a:cubicBezTo>
                    <a:lnTo>
                      <a:pt x="458345" y="379389"/>
                    </a:lnTo>
                    <a:cubicBezTo>
                      <a:pt x="458631" y="377484"/>
                      <a:pt x="459107" y="374722"/>
                      <a:pt x="459583" y="373293"/>
                    </a:cubicBezTo>
                    <a:cubicBezTo>
                      <a:pt x="459965" y="371864"/>
                      <a:pt x="467870" y="366054"/>
                      <a:pt x="467680" y="366530"/>
                    </a:cubicBezTo>
                    <a:cubicBezTo>
                      <a:pt x="467489" y="367006"/>
                      <a:pt x="464727" y="371674"/>
                      <a:pt x="465108" y="373579"/>
                    </a:cubicBezTo>
                    <a:cubicBezTo>
                      <a:pt x="465489" y="375484"/>
                      <a:pt x="471680" y="379675"/>
                      <a:pt x="476538" y="379198"/>
                    </a:cubicBezTo>
                    <a:lnTo>
                      <a:pt x="480919" y="382246"/>
                    </a:lnTo>
                    <a:lnTo>
                      <a:pt x="483206" y="383770"/>
                    </a:lnTo>
                    <a:cubicBezTo>
                      <a:pt x="482729" y="381484"/>
                      <a:pt x="482539" y="376817"/>
                      <a:pt x="482825" y="373388"/>
                    </a:cubicBezTo>
                    <a:lnTo>
                      <a:pt x="487682" y="374245"/>
                    </a:lnTo>
                    <a:cubicBezTo>
                      <a:pt x="492445" y="375103"/>
                      <a:pt x="486539" y="376436"/>
                      <a:pt x="487396" y="377293"/>
                    </a:cubicBezTo>
                    <a:cubicBezTo>
                      <a:pt x="487968" y="377960"/>
                      <a:pt x="490254" y="378436"/>
                      <a:pt x="490540" y="378151"/>
                    </a:cubicBezTo>
                    <a:lnTo>
                      <a:pt x="491778" y="377008"/>
                    </a:lnTo>
                    <a:cubicBezTo>
                      <a:pt x="492921" y="375103"/>
                      <a:pt x="495302" y="374531"/>
                      <a:pt x="497017" y="375579"/>
                    </a:cubicBezTo>
                    <a:lnTo>
                      <a:pt x="498826" y="376055"/>
                    </a:lnTo>
                    <a:lnTo>
                      <a:pt x="504446" y="377674"/>
                    </a:lnTo>
                    <a:cubicBezTo>
                      <a:pt x="510542" y="376246"/>
                      <a:pt x="522163" y="373960"/>
                      <a:pt x="530259" y="372626"/>
                    </a:cubicBezTo>
                    <a:lnTo>
                      <a:pt x="530926" y="373388"/>
                    </a:lnTo>
                    <a:lnTo>
                      <a:pt x="532450" y="375103"/>
                    </a:lnTo>
                    <a:cubicBezTo>
                      <a:pt x="534450" y="375007"/>
                      <a:pt x="537212" y="375484"/>
                      <a:pt x="538641" y="376246"/>
                    </a:cubicBezTo>
                    <a:lnTo>
                      <a:pt x="538832" y="376055"/>
                    </a:lnTo>
                    <a:cubicBezTo>
                      <a:pt x="541117" y="374150"/>
                      <a:pt x="544737" y="376246"/>
                      <a:pt x="546261" y="374817"/>
                    </a:cubicBezTo>
                    <a:lnTo>
                      <a:pt x="547785" y="373388"/>
                    </a:lnTo>
                    <a:cubicBezTo>
                      <a:pt x="548547" y="371007"/>
                      <a:pt x="550261" y="367768"/>
                      <a:pt x="551690" y="366340"/>
                    </a:cubicBezTo>
                    <a:lnTo>
                      <a:pt x="553405" y="365863"/>
                    </a:lnTo>
                    <a:lnTo>
                      <a:pt x="554357" y="365578"/>
                    </a:lnTo>
                    <a:cubicBezTo>
                      <a:pt x="555976" y="366721"/>
                      <a:pt x="558262" y="368626"/>
                      <a:pt x="559406" y="369769"/>
                    </a:cubicBezTo>
                    <a:cubicBezTo>
                      <a:pt x="560549" y="371007"/>
                      <a:pt x="565120" y="374150"/>
                      <a:pt x="565787" y="375007"/>
                    </a:cubicBezTo>
                    <a:cubicBezTo>
                      <a:pt x="566454" y="375865"/>
                      <a:pt x="572169" y="375484"/>
                      <a:pt x="576932" y="372245"/>
                    </a:cubicBezTo>
                    <a:lnTo>
                      <a:pt x="583313" y="375865"/>
                    </a:lnTo>
                    <a:cubicBezTo>
                      <a:pt x="588171" y="378627"/>
                      <a:pt x="586075" y="370245"/>
                      <a:pt x="591124" y="371864"/>
                    </a:cubicBezTo>
                    <a:cubicBezTo>
                      <a:pt x="591219" y="371864"/>
                      <a:pt x="592267" y="370340"/>
                      <a:pt x="592457" y="369388"/>
                    </a:cubicBezTo>
                    <a:cubicBezTo>
                      <a:pt x="592552" y="368911"/>
                      <a:pt x="591505" y="367768"/>
                      <a:pt x="591219" y="367864"/>
                    </a:cubicBezTo>
                    <a:lnTo>
                      <a:pt x="584456" y="368911"/>
                    </a:lnTo>
                    <a:cubicBezTo>
                      <a:pt x="582361" y="364625"/>
                      <a:pt x="580551" y="361006"/>
                      <a:pt x="580456" y="360720"/>
                    </a:cubicBezTo>
                    <a:cubicBezTo>
                      <a:pt x="580360" y="360434"/>
                      <a:pt x="581408" y="359577"/>
                      <a:pt x="582837" y="359386"/>
                    </a:cubicBezTo>
                    <a:lnTo>
                      <a:pt x="583885" y="359005"/>
                    </a:lnTo>
                    <a:lnTo>
                      <a:pt x="584837" y="358624"/>
                    </a:lnTo>
                    <a:cubicBezTo>
                      <a:pt x="586933" y="357196"/>
                      <a:pt x="588076" y="357196"/>
                      <a:pt x="587409" y="358624"/>
                    </a:cubicBezTo>
                    <a:cubicBezTo>
                      <a:pt x="586742" y="360053"/>
                      <a:pt x="587314" y="363863"/>
                      <a:pt x="590076" y="364149"/>
                    </a:cubicBezTo>
                    <a:cubicBezTo>
                      <a:pt x="592838" y="364530"/>
                      <a:pt x="602459" y="363101"/>
                      <a:pt x="606935" y="362815"/>
                    </a:cubicBezTo>
                    <a:cubicBezTo>
                      <a:pt x="611412" y="362625"/>
                      <a:pt x="621890" y="362434"/>
                      <a:pt x="621223" y="363482"/>
                    </a:cubicBezTo>
                    <a:cubicBezTo>
                      <a:pt x="620461" y="364530"/>
                      <a:pt x="615412" y="366244"/>
                      <a:pt x="612079" y="365959"/>
                    </a:cubicBezTo>
                    <a:lnTo>
                      <a:pt x="610555" y="367102"/>
                    </a:lnTo>
                    <a:lnTo>
                      <a:pt x="607221" y="369483"/>
                    </a:lnTo>
                    <a:cubicBezTo>
                      <a:pt x="604459" y="368054"/>
                      <a:pt x="602840" y="368816"/>
                      <a:pt x="603697" y="371197"/>
                    </a:cubicBezTo>
                    <a:lnTo>
                      <a:pt x="605411" y="372721"/>
                    </a:lnTo>
                    <a:cubicBezTo>
                      <a:pt x="607126" y="374245"/>
                      <a:pt x="611317" y="376055"/>
                      <a:pt x="612174" y="375484"/>
                    </a:cubicBezTo>
                    <a:cubicBezTo>
                      <a:pt x="616556" y="372531"/>
                      <a:pt x="621318" y="374912"/>
                      <a:pt x="625700" y="373960"/>
                    </a:cubicBezTo>
                    <a:cubicBezTo>
                      <a:pt x="626842" y="373674"/>
                      <a:pt x="627604" y="372340"/>
                      <a:pt x="628652" y="371674"/>
                    </a:cubicBezTo>
                    <a:cubicBezTo>
                      <a:pt x="630271" y="370531"/>
                      <a:pt x="632939" y="369673"/>
                      <a:pt x="633605" y="368245"/>
                    </a:cubicBezTo>
                    <a:lnTo>
                      <a:pt x="634558" y="366149"/>
                    </a:lnTo>
                    <a:cubicBezTo>
                      <a:pt x="634367" y="363577"/>
                      <a:pt x="637701" y="361387"/>
                      <a:pt x="641987" y="361387"/>
                    </a:cubicBezTo>
                    <a:lnTo>
                      <a:pt x="645416" y="361482"/>
                    </a:lnTo>
                    <a:lnTo>
                      <a:pt x="645702" y="361482"/>
                    </a:lnTo>
                    <a:cubicBezTo>
                      <a:pt x="646178" y="362625"/>
                      <a:pt x="645131" y="363673"/>
                      <a:pt x="643225" y="363673"/>
                    </a:cubicBezTo>
                    <a:cubicBezTo>
                      <a:pt x="641320" y="363673"/>
                      <a:pt x="636749" y="364625"/>
                      <a:pt x="636749" y="365673"/>
                    </a:cubicBezTo>
                    <a:cubicBezTo>
                      <a:pt x="636749" y="366816"/>
                      <a:pt x="640654" y="371197"/>
                      <a:pt x="645511" y="371864"/>
                    </a:cubicBezTo>
                    <a:cubicBezTo>
                      <a:pt x="650369" y="372531"/>
                      <a:pt x="665228" y="372150"/>
                      <a:pt x="667705" y="374722"/>
                    </a:cubicBezTo>
                    <a:lnTo>
                      <a:pt x="669705" y="370245"/>
                    </a:lnTo>
                    <a:cubicBezTo>
                      <a:pt x="670753" y="367864"/>
                      <a:pt x="667705" y="366244"/>
                      <a:pt x="664561" y="365482"/>
                    </a:cubicBezTo>
                    <a:cubicBezTo>
                      <a:pt x="663037" y="365101"/>
                      <a:pt x="661704" y="364149"/>
                      <a:pt x="660656" y="363101"/>
                    </a:cubicBezTo>
                    <a:lnTo>
                      <a:pt x="659990" y="362434"/>
                    </a:lnTo>
                    <a:cubicBezTo>
                      <a:pt x="659799" y="361291"/>
                      <a:pt x="661037" y="359958"/>
                      <a:pt x="662657" y="359577"/>
                    </a:cubicBezTo>
                    <a:lnTo>
                      <a:pt x="664085" y="359672"/>
                    </a:lnTo>
                    <a:lnTo>
                      <a:pt x="665228" y="359767"/>
                    </a:lnTo>
                    <a:cubicBezTo>
                      <a:pt x="666371" y="359863"/>
                      <a:pt x="668371" y="359386"/>
                      <a:pt x="669610" y="358815"/>
                    </a:cubicBezTo>
                    <a:cubicBezTo>
                      <a:pt x="670943" y="358243"/>
                      <a:pt x="674372" y="358339"/>
                      <a:pt x="673229" y="359577"/>
                    </a:cubicBezTo>
                    <a:cubicBezTo>
                      <a:pt x="672086" y="360815"/>
                      <a:pt x="670372" y="365292"/>
                      <a:pt x="672086" y="366435"/>
                    </a:cubicBezTo>
                    <a:lnTo>
                      <a:pt x="673515" y="367197"/>
                    </a:lnTo>
                    <a:lnTo>
                      <a:pt x="675134" y="368149"/>
                    </a:lnTo>
                    <a:cubicBezTo>
                      <a:pt x="677134" y="369007"/>
                      <a:pt x="679230" y="367959"/>
                      <a:pt x="679992" y="365768"/>
                    </a:cubicBezTo>
                    <a:lnTo>
                      <a:pt x="679516" y="363958"/>
                    </a:lnTo>
                    <a:cubicBezTo>
                      <a:pt x="679230" y="362815"/>
                      <a:pt x="677325" y="362149"/>
                      <a:pt x="679420" y="360910"/>
                    </a:cubicBezTo>
                    <a:lnTo>
                      <a:pt x="680278" y="360434"/>
                    </a:lnTo>
                    <a:cubicBezTo>
                      <a:pt x="681325" y="359672"/>
                      <a:pt x="682468" y="360053"/>
                      <a:pt x="682659" y="361196"/>
                    </a:cubicBezTo>
                    <a:cubicBezTo>
                      <a:pt x="682850" y="362434"/>
                      <a:pt x="686659" y="365387"/>
                      <a:pt x="690374" y="364625"/>
                    </a:cubicBezTo>
                    <a:lnTo>
                      <a:pt x="693517" y="364054"/>
                    </a:lnTo>
                    <a:lnTo>
                      <a:pt x="695518" y="363673"/>
                    </a:lnTo>
                    <a:cubicBezTo>
                      <a:pt x="697613" y="363482"/>
                      <a:pt x="701042" y="363101"/>
                      <a:pt x="703138" y="362815"/>
                    </a:cubicBezTo>
                    <a:cubicBezTo>
                      <a:pt x="705138" y="362530"/>
                      <a:pt x="710282" y="363101"/>
                      <a:pt x="711139" y="364911"/>
                    </a:cubicBezTo>
                    <a:cubicBezTo>
                      <a:pt x="711901" y="366816"/>
                      <a:pt x="715901" y="371674"/>
                      <a:pt x="717140" y="371388"/>
                    </a:cubicBezTo>
                    <a:cubicBezTo>
                      <a:pt x="718378" y="371102"/>
                      <a:pt x="721902" y="369388"/>
                      <a:pt x="722474" y="368340"/>
                    </a:cubicBezTo>
                    <a:cubicBezTo>
                      <a:pt x="723140" y="367292"/>
                      <a:pt x="721807" y="363101"/>
                      <a:pt x="718949" y="361577"/>
                    </a:cubicBezTo>
                    <a:cubicBezTo>
                      <a:pt x="716092" y="360053"/>
                      <a:pt x="718664" y="353576"/>
                      <a:pt x="720378" y="354624"/>
                    </a:cubicBezTo>
                    <a:cubicBezTo>
                      <a:pt x="722092" y="355672"/>
                      <a:pt x="726093" y="358243"/>
                      <a:pt x="726474" y="357577"/>
                    </a:cubicBezTo>
                    <a:lnTo>
                      <a:pt x="726855" y="357005"/>
                    </a:lnTo>
                    <a:lnTo>
                      <a:pt x="727236" y="356338"/>
                    </a:lnTo>
                    <a:cubicBezTo>
                      <a:pt x="727617" y="355576"/>
                      <a:pt x="727998" y="355957"/>
                      <a:pt x="728093" y="357196"/>
                    </a:cubicBezTo>
                    <a:cubicBezTo>
                      <a:pt x="728093" y="358434"/>
                      <a:pt x="727712" y="362053"/>
                      <a:pt x="727712" y="362720"/>
                    </a:cubicBezTo>
                    <a:cubicBezTo>
                      <a:pt x="727808" y="363387"/>
                      <a:pt x="729046" y="365101"/>
                      <a:pt x="730475" y="365006"/>
                    </a:cubicBezTo>
                    <a:lnTo>
                      <a:pt x="731427" y="364530"/>
                    </a:lnTo>
                    <a:cubicBezTo>
                      <a:pt x="732475" y="364054"/>
                      <a:pt x="733237" y="363101"/>
                      <a:pt x="734189" y="362339"/>
                    </a:cubicBezTo>
                    <a:cubicBezTo>
                      <a:pt x="737142" y="360053"/>
                      <a:pt x="739333" y="359767"/>
                      <a:pt x="739809" y="363768"/>
                    </a:cubicBezTo>
                    <a:cubicBezTo>
                      <a:pt x="739809" y="363958"/>
                      <a:pt x="741428" y="364149"/>
                      <a:pt x="742190" y="364149"/>
                    </a:cubicBezTo>
                    <a:lnTo>
                      <a:pt x="745905" y="363958"/>
                    </a:lnTo>
                    <a:cubicBezTo>
                      <a:pt x="748191" y="361482"/>
                      <a:pt x="749810" y="360625"/>
                      <a:pt x="749525" y="362053"/>
                    </a:cubicBezTo>
                    <a:cubicBezTo>
                      <a:pt x="749239" y="363482"/>
                      <a:pt x="749429" y="367673"/>
                      <a:pt x="751144" y="366625"/>
                    </a:cubicBezTo>
                    <a:cubicBezTo>
                      <a:pt x="752858" y="365578"/>
                      <a:pt x="756954" y="363863"/>
                      <a:pt x="757240" y="364530"/>
                    </a:cubicBezTo>
                    <a:lnTo>
                      <a:pt x="757716" y="365006"/>
                    </a:lnTo>
                    <a:cubicBezTo>
                      <a:pt x="760764" y="368054"/>
                      <a:pt x="765908" y="370150"/>
                      <a:pt x="767146" y="368721"/>
                    </a:cubicBezTo>
                    <a:cubicBezTo>
                      <a:pt x="770289" y="365101"/>
                      <a:pt x="764860" y="365863"/>
                      <a:pt x="763431" y="364339"/>
                    </a:cubicBezTo>
                    <a:lnTo>
                      <a:pt x="762098" y="362911"/>
                    </a:lnTo>
                    <a:cubicBezTo>
                      <a:pt x="761717" y="360720"/>
                      <a:pt x="761431" y="356910"/>
                      <a:pt x="761621" y="354529"/>
                    </a:cubicBezTo>
                    <a:lnTo>
                      <a:pt x="763526" y="353005"/>
                    </a:lnTo>
                    <a:cubicBezTo>
                      <a:pt x="764193" y="352528"/>
                      <a:pt x="766098" y="352433"/>
                      <a:pt x="766860" y="352814"/>
                    </a:cubicBezTo>
                    <a:cubicBezTo>
                      <a:pt x="767622" y="353290"/>
                      <a:pt x="768098" y="354719"/>
                      <a:pt x="767812" y="355481"/>
                    </a:cubicBezTo>
                    <a:lnTo>
                      <a:pt x="767336" y="357577"/>
                    </a:lnTo>
                    <a:cubicBezTo>
                      <a:pt x="766384" y="359101"/>
                      <a:pt x="767241" y="360910"/>
                      <a:pt x="769146" y="361672"/>
                    </a:cubicBezTo>
                    <a:lnTo>
                      <a:pt x="770670" y="362625"/>
                    </a:lnTo>
                    <a:cubicBezTo>
                      <a:pt x="772861" y="364054"/>
                      <a:pt x="774099" y="363006"/>
                      <a:pt x="776099" y="362244"/>
                    </a:cubicBezTo>
                    <a:lnTo>
                      <a:pt x="778004" y="361482"/>
                    </a:lnTo>
                    <a:cubicBezTo>
                      <a:pt x="780767" y="361863"/>
                      <a:pt x="784291" y="363577"/>
                      <a:pt x="785815" y="365292"/>
                    </a:cubicBezTo>
                    <a:cubicBezTo>
                      <a:pt x="787339" y="367102"/>
                      <a:pt x="786386" y="373102"/>
                      <a:pt x="783529" y="373579"/>
                    </a:cubicBezTo>
                    <a:lnTo>
                      <a:pt x="780671" y="370626"/>
                    </a:lnTo>
                    <a:cubicBezTo>
                      <a:pt x="776766" y="366530"/>
                      <a:pt x="776004" y="366625"/>
                      <a:pt x="770003" y="371007"/>
                    </a:cubicBezTo>
                    <a:cubicBezTo>
                      <a:pt x="768860" y="371864"/>
                      <a:pt x="766955" y="371864"/>
                      <a:pt x="765717" y="372531"/>
                    </a:cubicBezTo>
                    <a:lnTo>
                      <a:pt x="762574" y="374341"/>
                    </a:lnTo>
                    <a:cubicBezTo>
                      <a:pt x="763050" y="377198"/>
                      <a:pt x="766955" y="378436"/>
                      <a:pt x="771337" y="377103"/>
                    </a:cubicBezTo>
                    <a:lnTo>
                      <a:pt x="775337" y="375865"/>
                    </a:lnTo>
                    <a:lnTo>
                      <a:pt x="786767" y="379579"/>
                    </a:lnTo>
                    <a:lnTo>
                      <a:pt x="788196" y="379389"/>
                    </a:lnTo>
                    <a:cubicBezTo>
                      <a:pt x="789720" y="379198"/>
                      <a:pt x="795244" y="376531"/>
                      <a:pt x="800388" y="373674"/>
                    </a:cubicBezTo>
                    <a:lnTo>
                      <a:pt x="806293" y="373769"/>
                    </a:lnTo>
                    <a:lnTo>
                      <a:pt x="812390" y="373960"/>
                    </a:lnTo>
                    <a:cubicBezTo>
                      <a:pt x="814580" y="373007"/>
                      <a:pt x="815533" y="371483"/>
                      <a:pt x="814580" y="370626"/>
                    </a:cubicBezTo>
                    <a:lnTo>
                      <a:pt x="813533" y="370054"/>
                    </a:lnTo>
                    <a:cubicBezTo>
                      <a:pt x="812961" y="369673"/>
                      <a:pt x="811913" y="369483"/>
                      <a:pt x="811246" y="369578"/>
                    </a:cubicBezTo>
                    <a:lnTo>
                      <a:pt x="801912" y="370816"/>
                    </a:lnTo>
                    <a:cubicBezTo>
                      <a:pt x="798769" y="367578"/>
                      <a:pt x="795530" y="364530"/>
                      <a:pt x="794673" y="363958"/>
                    </a:cubicBezTo>
                    <a:cubicBezTo>
                      <a:pt x="793816" y="363482"/>
                      <a:pt x="793149" y="360720"/>
                      <a:pt x="796102" y="359482"/>
                    </a:cubicBezTo>
                    <a:cubicBezTo>
                      <a:pt x="798959" y="358243"/>
                      <a:pt x="806770" y="363387"/>
                      <a:pt x="808389" y="363768"/>
                    </a:cubicBezTo>
                    <a:cubicBezTo>
                      <a:pt x="810008" y="364149"/>
                      <a:pt x="813628" y="360529"/>
                      <a:pt x="816104" y="359005"/>
                    </a:cubicBezTo>
                    <a:lnTo>
                      <a:pt x="818200" y="359291"/>
                    </a:lnTo>
                    <a:lnTo>
                      <a:pt x="825248" y="360434"/>
                    </a:lnTo>
                    <a:cubicBezTo>
                      <a:pt x="830868" y="359005"/>
                      <a:pt x="834583" y="356243"/>
                      <a:pt x="833440" y="354338"/>
                    </a:cubicBezTo>
                    <a:cubicBezTo>
                      <a:pt x="832392" y="352433"/>
                      <a:pt x="832297" y="347575"/>
                      <a:pt x="836011" y="348433"/>
                    </a:cubicBezTo>
                    <a:lnTo>
                      <a:pt x="838393" y="344908"/>
                    </a:lnTo>
                    <a:lnTo>
                      <a:pt x="839155" y="343765"/>
                    </a:lnTo>
                    <a:cubicBezTo>
                      <a:pt x="840107" y="342432"/>
                      <a:pt x="833916" y="343765"/>
                      <a:pt x="825534" y="346813"/>
                    </a:cubicBezTo>
                    <a:lnTo>
                      <a:pt x="820771" y="338241"/>
                    </a:lnTo>
                    <a:cubicBezTo>
                      <a:pt x="820676" y="338050"/>
                      <a:pt x="818104" y="338336"/>
                      <a:pt x="817533" y="338908"/>
                    </a:cubicBezTo>
                    <a:lnTo>
                      <a:pt x="815818" y="340527"/>
                    </a:lnTo>
                    <a:cubicBezTo>
                      <a:pt x="814104" y="342718"/>
                      <a:pt x="812485" y="343575"/>
                      <a:pt x="812199" y="342337"/>
                    </a:cubicBezTo>
                    <a:lnTo>
                      <a:pt x="811913" y="341384"/>
                    </a:lnTo>
                    <a:lnTo>
                      <a:pt x="810484" y="337098"/>
                    </a:lnTo>
                    <a:cubicBezTo>
                      <a:pt x="806579" y="335383"/>
                      <a:pt x="804103" y="335098"/>
                      <a:pt x="805055" y="336526"/>
                    </a:cubicBezTo>
                    <a:cubicBezTo>
                      <a:pt x="806008" y="337860"/>
                      <a:pt x="797626" y="342527"/>
                      <a:pt x="791053" y="342622"/>
                    </a:cubicBezTo>
                    <a:lnTo>
                      <a:pt x="784767" y="342241"/>
                    </a:lnTo>
                    <a:lnTo>
                      <a:pt x="778671" y="341860"/>
                    </a:lnTo>
                    <a:cubicBezTo>
                      <a:pt x="772003" y="341003"/>
                      <a:pt x="762383" y="340813"/>
                      <a:pt x="757335" y="341479"/>
                    </a:cubicBezTo>
                    <a:lnTo>
                      <a:pt x="755716" y="343575"/>
                    </a:lnTo>
                    <a:cubicBezTo>
                      <a:pt x="752668" y="347575"/>
                      <a:pt x="748191" y="347290"/>
                      <a:pt x="744191" y="348909"/>
                    </a:cubicBezTo>
                    <a:lnTo>
                      <a:pt x="739714" y="350623"/>
                    </a:lnTo>
                    <a:cubicBezTo>
                      <a:pt x="738761" y="348623"/>
                      <a:pt x="741524" y="346337"/>
                      <a:pt x="745905" y="345575"/>
                    </a:cubicBezTo>
                    <a:lnTo>
                      <a:pt x="749429" y="344146"/>
                    </a:lnTo>
                    <a:lnTo>
                      <a:pt x="752477" y="342908"/>
                    </a:lnTo>
                    <a:cubicBezTo>
                      <a:pt x="756001" y="340146"/>
                      <a:pt x="756383" y="337765"/>
                      <a:pt x="753430" y="337479"/>
                    </a:cubicBezTo>
                    <a:lnTo>
                      <a:pt x="751620" y="338050"/>
                    </a:lnTo>
                    <a:lnTo>
                      <a:pt x="746762" y="339479"/>
                    </a:lnTo>
                    <a:cubicBezTo>
                      <a:pt x="741619" y="341384"/>
                      <a:pt x="735332" y="343384"/>
                      <a:pt x="732856" y="343861"/>
                    </a:cubicBezTo>
                    <a:cubicBezTo>
                      <a:pt x="730284" y="344337"/>
                      <a:pt x="718949" y="340051"/>
                      <a:pt x="716759" y="339574"/>
                    </a:cubicBezTo>
                    <a:lnTo>
                      <a:pt x="716663" y="342241"/>
                    </a:lnTo>
                    <a:lnTo>
                      <a:pt x="716568" y="343480"/>
                    </a:lnTo>
                    <a:cubicBezTo>
                      <a:pt x="716568" y="345099"/>
                      <a:pt x="714187" y="345861"/>
                      <a:pt x="711329" y="345099"/>
                    </a:cubicBezTo>
                    <a:cubicBezTo>
                      <a:pt x="708376" y="344337"/>
                      <a:pt x="704090" y="351004"/>
                      <a:pt x="703900" y="353290"/>
                    </a:cubicBezTo>
                    <a:lnTo>
                      <a:pt x="703804" y="355386"/>
                    </a:lnTo>
                    <a:cubicBezTo>
                      <a:pt x="703709" y="357005"/>
                      <a:pt x="704281" y="359482"/>
                      <a:pt x="701042" y="358910"/>
                    </a:cubicBezTo>
                    <a:lnTo>
                      <a:pt x="696089" y="358053"/>
                    </a:lnTo>
                    <a:cubicBezTo>
                      <a:pt x="698851" y="356815"/>
                      <a:pt x="701137" y="354529"/>
                      <a:pt x="701137" y="352814"/>
                    </a:cubicBezTo>
                    <a:cubicBezTo>
                      <a:pt x="701137" y="351100"/>
                      <a:pt x="698280" y="347004"/>
                      <a:pt x="694756" y="348814"/>
                    </a:cubicBezTo>
                    <a:lnTo>
                      <a:pt x="694089" y="348337"/>
                    </a:lnTo>
                    <a:cubicBezTo>
                      <a:pt x="689326" y="345099"/>
                      <a:pt x="683040" y="347956"/>
                      <a:pt x="678659" y="345575"/>
                    </a:cubicBezTo>
                    <a:lnTo>
                      <a:pt x="675039" y="343670"/>
                    </a:lnTo>
                    <a:cubicBezTo>
                      <a:pt x="675229" y="345480"/>
                      <a:pt x="673991" y="347956"/>
                      <a:pt x="672277" y="349195"/>
                    </a:cubicBezTo>
                    <a:lnTo>
                      <a:pt x="670372" y="346623"/>
                    </a:lnTo>
                    <a:cubicBezTo>
                      <a:pt x="669610" y="345670"/>
                      <a:pt x="670181" y="343575"/>
                      <a:pt x="667800" y="345385"/>
                    </a:cubicBezTo>
                    <a:cubicBezTo>
                      <a:pt x="666943" y="346051"/>
                      <a:pt x="666181" y="347385"/>
                      <a:pt x="666276" y="348242"/>
                    </a:cubicBezTo>
                    <a:lnTo>
                      <a:pt x="666371" y="349385"/>
                    </a:lnTo>
                    <a:cubicBezTo>
                      <a:pt x="667419" y="350814"/>
                      <a:pt x="665800" y="352433"/>
                      <a:pt x="662752" y="353005"/>
                    </a:cubicBezTo>
                    <a:cubicBezTo>
                      <a:pt x="659704" y="353576"/>
                      <a:pt x="654370" y="349004"/>
                      <a:pt x="652846" y="348052"/>
                    </a:cubicBezTo>
                    <a:cubicBezTo>
                      <a:pt x="651417" y="347194"/>
                      <a:pt x="646559" y="346813"/>
                      <a:pt x="644750" y="349671"/>
                    </a:cubicBezTo>
                    <a:lnTo>
                      <a:pt x="636939" y="348433"/>
                    </a:lnTo>
                    <a:cubicBezTo>
                      <a:pt x="635320" y="348147"/>
                      <a:pt x="633510" y="348528"/>
                      <a:pt x="631795" y="348337"/>
                    </a:cubicBezTo>
                    <a:cubicBezTo>
                      <a:pt x="630843" y="348147"/>
                      <a:pt x="629319" y="347480"/>
                      <a:pt x="629128" y="346813"/>
                    </a:cubicBezTo>
                    <a:cubicBezTo>
                      <a:pt x="628652" y="344908"/>
                      <a:pt x="628938" y="343384"/>
                      <a:pt x="625700" y="345575"/>
                    </a:cubicBezTo>
                    <a:cubicBezTo>
                      <a:pt x="624080" y="346623"/>
                      <a:pt x="620842" y="346432"/>
                      <a:pt x="618460" y="346242"/>
                    </a:cubicBezTo>
                    <a:cubicBezTo>
                      <a:pt x="616556" y="346051"/>
                      <a:pt x="614746" y="344242"/>
                      <a:pt x="613126" y="344527"/>
                    </a:cubicBezTo>
                    <a:cubicBezTo>
                      <a:pt x="611888" y="344718"/>
                      <a:pt x="610936" y="348052"/>
                      <a:pt x="610174" y="347956"/>
                    </a:cubicBezTo>
                    <a:lnTo>
                      <a:pt x="603125" y="347385"/>
                    </a:lnTo>
                    <a:cubicBezTo>
                      <a:pt x="599125" y="351576"/>
                      <a:pt x="591124" y="352624"/>
                      <a:pt x="585218" y="349671"/>
                    </a:cubicBezTo>
                    <a:lnTo>
                      <a:pt x="577027" y="350623"/>
                    </a:lnTo>
                    <a:cubicBezTo>
                      <a:pt x="570454" y="351385"/>
                      <a:pt x="569311" y="351195"/>
                      <a:pt x="564263" y="347290"/>
                    </a:cubicBezTo>
                    <a:cubicBezTo>
                      <a:pt x="563501" y="346718"/>
                      <a:pt x="561977" y="346718"/>
                      <a:pt x="560834" y="346432"/>
                    </a:cubicBezTo>
                    <a:cubicBezTo>
                      <a:pt x="560834" y="346432"/>
                      <a:pt x="551785" y="353576"/>
                      <a:pt x="551690" y="353576"/>
                    </a:cubicBezTo>
                    <a:cubicBezTo>
                      <a:pt x="549214" y="355767"/>
                      <a:pt x="547118" y="359101"/>
                      <a:pt x="542737" y="355100"/>
                    </a:cubicBezTo>
                    <a:cubicBezTo>
                      <a:pt x="541975" y="354338"/>
                      <a:pt x="538736" y="354243"/>
                      <a:pt x="537974" y="354910"/>
                    </a:cubicBezTo>
                    <a:lnTo>
                      <a:pt x="533307" y="358910"/>
                    </a:lnTo>
                    <a:cubicBezTo>
                      <a:pt x="531688" y="355672"/>
                      <a:pt x="528640" y="353957"/>
                      <a:pt x="526544" y="355005"/>
                    </a:cubicBezTo>
                    <a:cubicBezTo>
                      <a:pt x="524449" y="356148"/>
                      <a:pt x="520448" y="356910"/>
                      <a:pt x="520543" y="355195"/>
                    </a:cubicBezTo>
                    <a:cubicBezTo>
                      <a:pt x="520639" y="353576"/>
                      <a:pt x="514733" y="356338"/>
                      <a:pt x="514257" y="356624"/>
                    </a:cubicBezTo>
                    <a:cubicBezTo>
                      <a:pt x="513781" y="356815"/>
                      <a:pt x="509399" y="356243"/>
                      <a:pt x="505113" y="355481"/>
                    </a:cubicBezTo>
                    <a:lnTo>
                      <a:pt x="505494" y="360053"/>
                    </a:lnTo>
                    <a:lnTo>
                      <a:pt x="505780" y="363387"/>
                    </a:lnTo>
                    <a:cubicBezTo>
                      <a:pt x="503208" y="363577"/>
                      <a:pt x="500827" y="364625"/>
                      <a:pt x="500541" y="365578"/>
                    </a:cubicBezTo>
                    <a:cubicBezTo>
                      <a:pt x="500255" y="366530"/>
                      <a:pt x="498445" y="368911"/>
                      <a:pt x="497112" y="368340"/>
                    </a:cubicBezTo>
                    <a:cubicBezTo>
                      <a:pt x="495874" y="367768"/>
                      <a:pt x="492254" y="365863"/>
                      <a:pt x="491778" y="365387"/>
                    </a:cubicBezTo>
                    <a:cubicBezTo>
                      <a:pt x="491302" y="364911"/>
                      <a:pt x="491302" y="363387"/>
                      <a:pt x="492731" y="363196"/>
                    </a:cubicBezTo>
                    <a:cubicBezTo>
                      <a:pt x="494159" y="363006"/>
                      <a:pt x="495112" y="361101"/>
                      <a:pt x="491778" y="359577"/>
                    </a:cubicBezTo>
                    <a:cubicBezTo>
                      <a:pt x="488444" y="358053"/>
                      <a:pt x="480443" y="361482"/>
                      <a:pt x="482158" y="363292"/>
                    </a:cubicBezTo>
                    <a:cubicBezTo>
                      <a:pt x="483872" y="365101"/>
                      <a:pt x="488635" y="369483"/>
                      <a:pt x="486634" y="370721"/>
                    </a:cubicBezTo>
                    <a:lnTo>
                      <a:pt x="485301" y="371578"/>
                    </a:lnTo>
                    <a:lnTo>
                      <a:pt x="477659" y="372641"/>
                    </a:lnTo>
                    <a:lnTo>
                      <a:pt x="478062" y="366435"/>
                    </a:lnTo>
                    <a:cubicBezTo>
                      <a:pt x="476443" y="365006"/>
                      <a:pt x="466346" y="362911"/>
                      <a:pt x="464441" y="359958"/>
                    </a:cubicBezTo>
                    <a:lnTo>
                      <a:pt x="464727" y="355195"/>
                    </a:lnTo>
                    <a:lnTo>
                      <a:pt x="464822" y="354433"/>
                    </a:lnTo>
                    <a:cubicBezTo>
                      <a:pt x="465203" y="353576"/>
                      <a:pt x="464632" y="353005"/>
                      <a:pt x="463679" y="353195"/>
                    </a:cubicBezTo>
                    <a:cubicBezTo>
                      <a:pt x="462632" y="353290"/>
                      <a:pt x="460536" y="356053"/>
                      <a:pt x="459393" y="358529"/>
                    </a:cubicBezTo>
                    <a:cubicBezTo>
                      <a:pt x="458250" y="361006"/>
                      <a:pt x="454250" y="365578"/>
                      <a:pt x="453107" y="362625"/>
                    </a:cubicBezTo>
                    <a:lnTo>
                      <a:pt x="448153" y="363006"/>
                    </a:lnTo>
                    <a:cubicBezTo>
                      <a:pt x="443391" y="363387"/>
                      <a:pt x="438533" y="365863"/>
                      <a:pt x="433675" y="363196"/>
                    </a:cubicBezTo>
                    <a:lnTo>
                      <a:pt x="430532" y="361482"/>
                    </a:lnTo>
                    <a:cubicBezTo>
                      <a:pt x="427199" y="362530"/>
                      <a:pt x="421579" y="364149"/>
                      <a:pt x="418054" y="365197"/>
                    </a:cubicBezTo>
                    <a:lnTo>
                      <a:pt x="415197" y="362530"/>
                    </a:lnTo>
                    <a:cubicBezTo>
                      <a:pt x="414721" y="362053"/>
                      <a:pt x="413101" y="361768"/>
                      <a:pt x="412625" y="362053"/>
                    </a:cubicBezTo>
                    <a:lnTo>
                      <a:pt x="408625" y="364435"/>
                    </a:lnTo>
                    <a:cubicBezTo>
                      <a:pt x="403576" y="366054"/>
                      <a:pt x="397290" y="367197"/>
                      <a:pt x="394528" y="366911"/>
                    </a:cubicBezTo>
                    <a:lnTo>
                      <a:pt x="392051" y="366625"/>
                    </a:lnTo>
                    <a:cubicBezTo>
                      <a:pt x="391099" y="366530"/>
                      <a:pt x="389956" y="365959"/>
                      <a:pt x="389384" y="366244"/>
                    </a:cubicBezTo>
                    <a:cubicBezTo>
                      <a:pt x="385098" y="368149"/>
                      <a:pt x="377954" y="369673"/>
                      <a:pt x="374335" y="368911"/>
                    </a:cubicBezTo>
                    <a:lnTo>
                      <a:pt x="373573" y="368816"/>
                    </a:lnTo>
                    <a:cubicBezTo>
                      <a:pt x="372430" y="367673"/>
                      <a:pt x="370525" y="367864"/>
                      <a:pt x="369286" y="369197"/>
                    </a:cubicBezTo>
                    <a:cubicBezTo>
                      <a:pt x="368048" y="370531"/>
                      <a:pt x="363286" y="373388"/>
                      <a:pt x="363286" y="370626"/>
                    </a:cubicBezTo>
                    <a:cubicBezTo>
                      <a:pt x="363286" y="367768"/>
                      <a:pt x="359761" y="362625"/>
                      <a:pt x="355380" y="364435"/>
                    </a:cubicBezTo>
                    <a:lnTo>
                      <a:pt x="352903" y="366911"/>
                    </a:lnTo>
                    <a:lnTo>
                      <a:pt x="350332" y="369578"/>
                    </a:lnTo>
                    <a:cubicBezTo>
                      <a:pt x="348903" y="368054"/>
                      <a:pt x="346808" y="366149"/>
                      <a:pt x="345760" y="365387"/>
                    </a:cubicBezTo>
                    <a:lnTo>
                      <a:pt x="344902" y="365482"/>
                    </a:lnTo>
                    <a:cubicBezTo>
                      <a:pt x="344045" y="365578"/>
                      <a:pt x="342616" y="366721"/>
                      <a:pt x="342712" y="367197"/>
                    </a:cubicBezTo>
                    <a:lnTo>
                      <a:pt x="343474" y="373483"/>
                    </a:lnTo>
                    <a:cubicBezTo>
                      <a:pt x="337378" y="373198"/>
                      <a:pt x="333282" y="372055"/>
                      <a:pt x="334330" y="371102"/>
                    </a:cubicBezTo>
                    <a:cubicBezTo>
                      <a:pt x="335377" y="370150"/>
                      <a:pt x="337283" y="366530"/>
                      <a:pt x="336520" y="365387"/>
                    </a:cubicBezTo>
                    <a:lnTo>
                      <a:pt x="336044" y="365387"/>
                    </a:lnTo>
                    <a:lnTo>
                      <a:pt x="328519" y="365673"/>
                    </a:lnTo>
                    <a:cubicBezTo>
                      <a:pt x="327186" y="370340"/>
                      <a:pt x="325186" y="373198"/>
                      <a:pt x="324138" y="372055"/>
                    </a:cubicBezTo>
                    <a:cubicBezTo>
                      <a:pt x="323090" y="370816"/>
                      <a:pt x="318994" y="368149"/>
                      <a:pt x="316994" y="368435"/>
                    </a:cubicBezTo>
                    <a:cubicBezTo>
                      <a:pt x="315089" y="368721"/>
                      <a:pt x="312232" y="373483"/>
                      <a:pt x="310708" y="373960"/>
                    </a:cubicBezTo>
                    <a:lnTo>
                      <a:pt x="310327" y="373579"/>
                    </a:lnTo>
                    <a:lnTo>
                      <a:pt x="309374" y="372626"/>
                    </a:lnTo>
                    <a:cubicBezTo>
                      <a:pt x="308803" y="371197"/>
                      <a:pt x="307660" y="370435"/>
                      <a:pt x="306612" y="371007"/>
                    </a:cubicBezTo>
                    <a:lnTo>
                      <a:pt x="305659" y="371197"/>
                    </a:lnTo>
                    <a:cubicBezTo>
                      <a:pt x="304040" y="371483"/>
                      <a:pt x="302326" y="371769"/>
                      <a:pt x="300707" y="371578"/>
                    </a:cubicBezTo>
                    <a:lnTo>
                      <a:pt x="296420" y="371483"/>
                    </a:lnTo>
                    <a:cubicBezTo>
                      <a:pt x="291086" y="370912"/>
                      <a:pt x="286419" y="371102"/>
                      <a:pt x="286133" y="372055"/>
                    </a:cubicBezTo>
                    <a:cubicBezTo>
                      <a:pt x="285848" y="373007"/>
                      <a:pt x="284419" y="374531"/>
                      <a:pt x="283752" y="372531"/>
                    </a:cubicBezTo>
                    <a:cubicBezTo>
                      <a:pt x="283085" y="370626"/>
                      <a:pt x="276037" y="370626"/>
                      <a:pt x="275846" y="371674"/>
                    </a:cubicBezTo>
                    <a:cubicBezTo>
                      <a:pt x="275656" y="372721"/>
                      <a:pt x="274132" y="375769"/>
                      <a:pt x="273084" y="376150"/>
                    </a:cubicBezTo>
                    <a:lnTo>
                      <a:pt x="272703" y="375960"/>
                    </a:lnTo>
                    <a:lnTo>
                      <a:pt x="266512" y="371674"/>
                    </a:lnTo>
                    <a:cubicBezTo>
                      <a:pt x="259082" y="373293"/>
                      <a:pt x="252129" y="375198"/>
                      <a:pt x="250986" y="375865"/>
                    </a:cubicBezTo>
                    <a:lnTo>
                      <a:pt x="249271" y="374722"/>
                    </a:lnTo>
                    <a:cubicBezTo>
                      <a:pt x="246509" y="372912"/>
                      <a:pt x="244700" y="373864"/>
                      <a:pt x="244700" y="376817"/>
                    </a:cubicBezTo>
                    <a:cubicBezTo>
                      <a:pt x="244700" y="377484"/>
                      <a:pt x="245081" y="378436"/>
                      <a:pt x="244604" y="378817"/>
                    </a:cubicBezTo>
                    <a:cubicBezTo>
                      <a:pt x="243937" y="379484"/>
                      <a:pt x="242794" y="379960"/>
                      <a:pt x="241747" y="380151"/>
                    </a:cubicBezTo>
                    <a:lnTo>
                      <a:pt x="241175" y="380246"/>
                    </a:lnTo>
                    <a:cubicBezTo>
                      <a:pt x="240413" y="379675"/>
                      <a:pt x="238508" y="377674"/>
                      <a:pt x="236984" y="375579"/>
                    </a:cubicBezTo>
                    <a:cubicBezTo>
                      <a:pt x="235460" y="373579"/>
                      <a:pt x="227650" y="369864"/>
                      <a:pt x="226507" y="370626"/>
                    </a:cubicBezTo>
                    <a:cubicBezTo>
                      <a:pt x="225364" y="371388"/>
                      <a:pt x="222316" y="374245"/>
                      <a:pt x="219839" y="375293"/>
                    </a:cubicBezTo>
                    <a:cubicBezTo>
                      <a:pt x="217363" y="376341"/>
                      <a:pt x="214791" y="381675"/>
                      <a:pt x="213839" y="381389"/>
                    </a:cubicBezTo>
                    <a:lnTo>
                      <a:pt x="213839" y="381199"/>
                    </a:lnTo>
                    <a:cubicBezTo>
                      <a:pt x="214029" y="379103"/>
                      <a:pt x="212981" y="377484"/>
                      <a:pt x="210409" y="378341"/>
                    </a:cubicBezTo>
                    <a:cubicBezTo>
                      <a:pt x="209266" y="378722"/>
                      <a:pt x="209171" y="381103"/>
                      <a:pt x="208600" y="382627"/>
                    </a:cubicBezTo>
                    <a:lnTo>
                      <a:pt x="208314" y="383199"/>
                    </a:lnTo>
                    <a:cubicBezTo>
                      <a:pt x="207838" y="383866"/>
                      <a:pt x="207742" y="382532"/>
                      <a:pt x="208124" y="380246"/>
                    </a:cubicBezTo>
                    <a:cubicBezTo>
                      <a:pt x="208504" y="377960"/>
                      <a:pt x="206314" y="371578"/>
                      <a:pt x="209266" y="369578"/>
                    </a:cubicBezTo>
                    <a:lnTo>
                      <a:pt x="211838" y="367673"/>
                    </a:lnTo>
                    <a:lnTo>
                      <a:pt x="212886" y="366911"/>
                    </a:lnTo>
                    <a:cubicBezTo>
                      <a:pt x="214029" y="365387"/>
                      <a:pt x="211457" y="364339"/>
                      <a:pt x="207171" y="364435"/>
                    </a:cubicBezTo>
                    <a:lnTo>
                      <a:pt x="205171" y="365768"/>
                    </a:lnTo>
                    <a:cubicBezTo>
                      <a:pt x="201837" y="368054"/>
                      <a:pt x="199837" y="368149"/>
                      <a:pt x="196693" y="365768"/>
                    </a:cubicBezTo>
                    <a:cubicBezTo>
                      <a:pt x="195836" y="365101"/>
                      <a:pt x="192026" y="365673"/>
                      <a:pt x="191074" y="366625"/>
                    </a:cubicBezTo>
                    <a:cubicBezTo>
                      <a:pt x="190216" y="367578"/>
                      <a:pt x="190598" y="369959"/>
                      <a:pt x="191455" y="371293"/>
                    </a:cubicBezTo>
                    <a:lnTo>
                      <a:pt x="192407" y="372721"/>
                    </a:lnTo>
                    <a:cubicBezTo>
                      <a:pt x="194217" y="373674"/>
                      <a:pt x="194598" y="375674"/>
                      <a:pt x="193455" y="377103"/>
                    </a:cubicBezTo>
                    <a:cubicBezTo>
                      <a:pt x="192217" y="378532"/>
                      <a:pt x="186692" y="381580"/>
                      <a:pt x="183454" y="381008"/>
                    </a:cubicBezTo>
                    <a:lnTo>
                      <a:pt x="187168" y="377865"/>
                    </a:lnTo>
                    <a:lnTo>
                      <a:pt x="190693" y="374817"/>
                    </a:lnTo>
                    <a:cubicBezTo>
                      <a:pt x="186787" y="373293"/>
                      <a:pt x="183454" y="373579"/>
                      <a:pt x="183263" y="375484"/>
                    </a:cubicBezTo>
                    <a:cubicBezTo>
                      <a:pt x="182977" y="377389"/>
                      <a:pt x="182216" y="380627"/>
                      <a:pt x="182025" y="378627"/>
                    </a:cubicBezTo>
                    <a:cubicBezTo>
                      <a:pt x="181834" y="376627"/>
                      <a:pt x="175167" y="378913"/>
                      <a:pt x="173738" y="377579"/>
                    </a:cubicBezTo>
                    <a:cubicBezTo>
                      <a:pt x="172309" y="376150"/>
                      <a:pt x="167071" y="373293"/>
                      <a:pt x="165737" y="374722"/>
                    </a:cubicBezTo>
                    <a:cubicBezTo>
                      <a:pt x="164404" y="376150"/>
                      <a:pt x="161165" y="378436"/>
                      <a:pt x="161832" y="376436"/>
                    </a:cubicBezTo>
                    <a:cubicBezTo>
                      <a:pt x="162499" y="374436"/>
                      <a:pt x="155069" y="375769"/>
                      <a:pt x="155069" y="377484"/>
                    </a:cubicBezTo>
                    <a:cubicBezTo>
                      <a:pt x="155069" y="379103"/>
                      <a:pt x="151164" y="384437"/>
                      <a:pt x="146401" y="384342"/>
                    </a:cubicBezTo>
                    <a:lnTo>
                      <a:pt x="142306" y="384723"/>
                    </a:lnTo>
                    <a:cubicBezTo>
                      <a:pt x="139543" y="384913"/>
                      <a:pt x="137067" y="386247"/>
                      <a:pt x="134305" y="386723"/>
                    </a:cubicBezTo>
                    <a:cubicBezTo>
                      <a:pt x="130209" y="387390"/>
                      <a:pt x="132495" y="383008"/>
                      <a:pt x="130209" y="382723"/>
                    </a:cubicBezTo>
                    <a:lnTo>
                      <a:pt x="126494" y="382342"/>
                    </a:lnTo>
                    <a:cubicBezTo>
                      <a:pt x="122208" y="383199"/>
                      <a:pt x="119827" y="384151"/>
                      <a:pt x="121160" y="384437"/>
                    </a:cubicBezTo>
                    <a:cubicBezTo>
                      <a:pt x="122494" y="384723"/>
                      <a:pt x="124970" y="387676"/>
                      <a:pt x="123637" y="390438"/>
                    </a:cubicBezTo>
                    <a:lnTo>
                      <a:pt x="120303" y="388914"/>
                    </a:lnTo>
                    <a:cubicBezTo>
                      <a:pt x="116969" y="387390"/>
                      <a:pt x="116112" y="392438"/>
                      <a:pt x="112874" y="389771"/>
                    </a:cubicBezTo>
                    <a:cubicBezTo>
                      <a:pt x="111445" y="388533"/>
                      <a:pt x="108206" y="388914"/>
                      <a:pt x="106111" y="388152"/>
                    </a:cubicBezTo>
                    <a:cubicBezTo>
                      <a:pt x="103539" y="387199"/>
                      <a:pt x="101348" y="385580"/>
                      <a:pt x="98776" y="384818"/>
                    </a:cubicBezTo>
                    <a:lnTo>
                      <a:pt x="97062" y="384342"/>
                    </a:lnTo>
                    <a:cubicBezTo>
                      <a:pt x="93824" y="384723"/>
                      <a:pt x="92299" y="386247"/>
                      <a:pt x="93538" y="387676"/>
                    </a:cubicBezTo>
                    <a:cubicBezTo>
                      <a:pt x="94776" y="389104"/>
                      <a:pt x="97157" y="392724"/>
                      <a:pt x="96491" y="393295"/>
                    </a:cubicBezTo>
                    <a:cubicBezTo>
                      <a:pt x="95824" y="393772"/>
                      <a:pt x="92776" y="395010"/>
                      <a:pt x="92014" y="394153"/>
                    </a:cubicBezTo>
                    <a:cubicBezTo>
                      <a:pt x="91252" y="393295"/>
                      <a:pt x="88490" y="391200"/>
                      <a:pt x="88108" y="392057"/>
                    </a:cubicBezTo>
                    <a:cubicBezTo>
                      <a:pt x="87727" y="392914"/>
                      <a:pt x="84679" y="393105"/>
                      <a:pt x="82203" y="390724"/>
                    </a:cubicBezTo>
                    <a:lnTo>
                      <a:pt x="77536" y="390819"/>
                    </a:lnTo>
                    <a:lnTo>
                      <a:pt x="74678" y="390914"/>
                    </a:lnTo>
                    <a:cubicBezTo>
                      <a:pt x="71916" y="391486"/>
                      <a:pt x="68011" y="392533"/>
                      <a:pt x="65915" y="393295"/>
                    </a:cubicBezTo>
                    <a:lnTo>
                      <a:pt x="65534" y="392914"/>
                    </a:lnTo>
                    <a:cubicBezTo>
                      <a:pt x="62772" y="389962"/>
                      <a:pt x="61343" y="392533"/>
                      <a:pt x="60010" y="393772"/>
                    </a:cubicBezTo>
                    <a:cubicBezTo>
                      <a:pt x="57819" y="395581"/>
                      <a:pt x="56104" y="395962"/>
                      <a:pt x="53628" y="394057"/>
                    </a:cubicBezTo>
                    <a:lnTo>
                      <a:pt x="52866" y="393486"/>
                    </a:lnTo>
                    <a:cubicBezTo>
                      <a:pt x="50961" y="393772"/>
                      <a:pt x="49532" y="394629"/>
                      <a:pt x="49818" y="395486"/>
                    </a:cubicBezTo>
                    <a:cubicBezTo>
                      <a:pt x="50104" y="396248"/>
                      <a:pt x="48389" y="400058"/>
                      <a:pt x="45246" y="401296"/>
                    </a:cubicBezTo>
                    <a:lnTo>
                      <a:pt x="44008" y="397486"/>
                    </a:lnTo>
                    <a:lnTo>
                      <a:pt x="43150" y="394819"/>
                    </a:lnTo>
                    <a:cubicBezTo>
                      <a:pt x="41150" y="395200"/>
                      <a:pt x="36483" y="395486"/>
                      <a:pt x="32959" y="395486"/>
                    </a:cubicBezTo>
                    <a:lnTo>
                      <a:pt x="29816" y="395581"/>
                    </a:lnTo>
                    <a:cubicBezTo>
                      <a:pt x="27053" y="395677"/>
                      <a:pt x="24577" y="392057"/>
                      <a:pt x="21433" y="395296"/>
                    </a:cubicBezTo>
                    <a:lnTo>
                      <a:pt x="20957" y="395772"/>
                    </a:lnTo>
                    <a:cubicBezTo>
                      <a:pt x="18004" y="394534"/>
                      <a:pt x="16099" y="393105"/>
                      <a:pt x="16861" y="392629"/>
                    </a:cubicBezTo>
                    <a:cubicBezTo>
                      <a:pt x="17528" y="392152"/>
                      <a:pt x="22291" y="389866"/>
                      <a:pt x="25434" y="388247"/>
                    </a:cubicBezTo>
                    <a:lnTo>
                      <a:pt x="27625" y="386342"/>
                    </a:lnTo>
                    <a:cubicBezTo>
                      <a:pt x="28673" y="385390"/>
                      <a:pt x="24577" y="383389"/>
                      <a:pt x="28006" y="381961"/>
                    </a:cubicBezTo>
                    <a:cubicBezTo>
                      <a:pt x="30196" y="381103"/>
                      <a:pt x="32006" y="379675"/>
                      <a:pt x="34292" y="379103"/>
                    </a:cubicBezTo>
                    <a:lnTo>
                      <a:pt x="38769" y="378055"/>
                    </a:lnTo>
                    <a:cubicBezTo>
                      <a:pt x="40293" y="374817"/>
                      <a:pt x="42484" y="371864"/>
                      <a:pt x="43532" y="371388"/>
                    </a:cubicBezTo>
                    <a:cubicBezTo>
                      <a:pt x="44579" y="370912"/>
                      <a:pt x="47818" y="371007"/>
                      <a:pt x="48199" y="369388"/>
                    </a:cubicBezTo>
                    <a:cubicBezTo>
                      <a:pt x="48580" y="367864"/>
                      <a:pt x="37626" y="358053"/>
                      <a:pt x="39245" y="358434"/>
                    </a:cubicBezTo>
                    <a:cubicBezTo>
                      <a:pt x="40865" y="358815"/>
                      <a:pt x="45627" y="358243"/>
                      <a:pt x="46389" y="356243"/>
                    </a:cubicBezTo>
                    <a:cubicBezTo>
                      <a:pt x="47151" y="354338"/>
                      <a:pt x="51437" y="350909"/>
                      <a:pt x="53818" y="354243"/>
                    </a:cubicBezTo>
                    <a:lnTo>
                      <a:pt x="53628" y="356529"/>
                    </a:lnTo>
                    <a:lnTo>
                      <a:pt x="53533" y="358339"/>
                    </a:lnTo>
                    <a:cubicBezTo>
                      <a:pt x="50390" y="360625"/>
                      <a:pt x="51628" y="363482"/>
                      <a:pt x="56390" y="364816"/>
                    </a:cubicBezTo>
                    <a:lnTo>
                      <a:pt x="58581" y="367006"/>
                    </a:lnTo>
                    <a:lnTo>
                      <a:pt x="60772" y="369197"/>
                    </a:lnTo>
                    <a:cubicBezTo>
                      <a:pt x="64106" y="370912"/>
                      <a:pt x="66868" y="370816"/>
                      <a:pt x="66868" y="368911"/>
                    </a:cubicBezTo>
                    <a:cubicBezTo>
                      <a:pt x="66868" y="367006"/>
                      <a:pt x="68677" y="362815"/>
                      <a:pt x="70964" y="363768"/>
                    </a:cubicBezTo>
                    <a:lnTo>
                      <a:pt x="71344" y="363482"/>
                    </a:lnTo>
                    <a:lnTo>
                      <a:pt x="73535" y="361768"/>
                    </a:lnTo>
                    <a:cubicBezTo>
                      <a:pt x="74107" y="363196"/>
                      <a:pt x="73059" y="367102"/>
                      <a:pt x="71344" y="370340"/>
                    </a:cubicBezTo>
                    <a:lnTo>
                      <a:pt x="69630" y="373198"/>
                    </a:lnTo>
                    <a:lnTo>
                      <a:pt x="65820" y="379484"/>
                    </a:lnTo>
                    <a:cubicBezTo>
                      <a:pt x="67153" y="383580"/>
                      <a:pt x="69535" y="385009"/>
                      <a:pt x="71154" y="382532"/>
                    </a:cubicBezTo>
                    <a:cubicBezTo>
                      <a:pt x="72773" y="380056"/>
                      <a:pt x="76393" y="371483"/>
                      <a:pt x="79345" y="368721"/>
                    </a:cubicBezTo>
                    <a:lnTo>
                      <a:pt x="80203" y="365197"/>
                    </a:lnTo>
                    <a:cubicBezTo>
                      <a:pt x="80679" y="363196"/>
                      <a:pt x="82203" y="364720"/>
                      <a:pt x="82489" y="366244"/>
                    </a:cubicBezTo>
                    <a:lnTo>
                      <a:pt x="83060" y="369673"/>
                    </a:lnTo>
                    <a:cubicBezTo>
                      <a:pt x="85918" y="368816"/>
                      <a:pt x="89442" y="367006"/>
                      <a:pt x="90966" y="365673"/>
                    </a:cubicBezTo>
                    <a:cubicBezTo>
                      <a:pt x="92395" y="364339"/>
                      <a:pt x="102682" y="365197"/>
                      <a:pt x="108492" y="363958"/>
                    </a:cubicBezTo>
                    <a:lnTo>
                      <a:pt x="113921" y="366054"/>
                    </a:lnTo>
                    <a:cubicBezTo>
                      <a:pt x="115350" y="366625"/>
                      <a:pt x="118398" y="367006"/>
                      <a:pt x="118493" y="364149"/>
                    </a:cubicBezTo>
                    <a:cubicBezTo>
                      <a:pt x="118589" y="362339"/>
                      <a:pt x="122779" y="360434"/>
                      <a:pt x="118303" y="358624"/>
                    </a:cubicBezTo>
                    <a:lnTo>
                      <a:pt x="117350" y="358243"/>
                    </a:lnTo>
                    <a:cubicBezTo>
                      <a:pt x="115541" y="356243"/>
                      <a:pt x="115636" y="355005"/>
                      <a:pt x="117541" y="355481"/>
                    </a:cubicBezTo>
                    <a:cubicBezTo>
                      <a:pt x="119446" y="355957"/>
                      <a:pt x="123446" y="357100"/>
                      <a:pt x="125827" y="357005"/>
                    </a:cubicBezTo>
                    <a:cubicBezTo>
                      <a:pt x="128209" y="356815"/>
                      <a:pt x="133924" y="360815"/>
                      <a:pt x="138972" y="359577"/>
                    </a:cubicBezTo>
                    <a:lnTo>
                      <a:pt x="143830" y="359196"/>
                    </a:lnTo>
                    <a:lnTo>
                      <a:pt x="143830" y="356708"/>
                    </a:lnTo>
                    <a:lnTo>
                      <a:pt x="146306" y="358434"/>
                    </a:lnTo>
                    <a:lnTo>
                      <a:pt x="147735" y="359386"/>
                    </a:lnTo>
                    <a:lnTo>
                      <a:pt x="150021" y="360815"/>
                    </a:lnTo>
                    <a:cubicBezTo>
                      <a:pt x="153069" y="359482"/>
                      <a:pt x="160022" y="357481"/>
                      <a:pt x="165547" y="356338"/>
                    </a:cubicBezTo>
                    <a:lnTo>
                      <a:pt x="160308" y="350909"/>
                    </a:lnTo>
                    <a:cubicBezTo>
                      <a:pt x="160117" y="350719"/>
                      <a:pt x="160689" y="349671"/>
                      <a:pt x="161165" y="349576"/>
                    </a:cubicBezTo>
                    <a:cubicBezTo>
                      <a:pt x="161927" y="349385"/>
                      <a:pt x="163070" y="349290"/>
                      <a:pt x="163642" y="349576"/>
                    </a:cubicBezTo>
                    <a:lnTo>
                      <a:pt x="170690" y="353862"/>
                    </a:lnTo>
                    <a:cubicBezTo>
                      <a:pt x="171738" y="350338"/>
                      <a:pt x="173071" y="347099"/>
                      <a:pt x="173548" y="346718"/>
                    </a:cubicBezTo>
                    <a:cubicBezTo>
                      <a:pt x="174024" y="346337"/>
                      <a:pt x="175358" y="346909"/>
                      <a:pt x="175453" y="348909"/>
                    </a:cubicBezTo>
                    <a:lnTo>
                      <a:pt x="176119" y="349099"/>
                    </a:lnTo>
                    <a:lnTo>
                      <a:pt x="181739" y="350433"/>
                    </a:lnTo>
                    <a:cubicBezTo>
                      <a:pt x="183168" y="354624"/>
                      <a:pt x="184787" y="358339"/>
                      <a:pt x="185264" y="358624"/>
                    </a:cubicBezTo>
                    <a:cubicBezTo>
                      <a:pt x="185740" y="359005"/>
                      <a:pt x="187073" y="358910"/>
                      <a:pt x="188026" y="358243"/>
                    </a:cubicBezTo>
                    <a:cubicBezTo>
                      <a:pt x="188883" y="357577"/>
                      <a:pt x="191645" y="356338"/>
                      <a:pt x="192217" y="357100"/>
                    </a:cubicBezTo>
                    <a:cubicBezTo>
                      <a:pt x="192788" y="357767"/>
                      <a:pt x="196122" y="358339"/>
                      <a:pt x="198313" y="356624"/>
                    </a:cubicBezTo>
                    <a:lnTo>
                      <a:pt x="200789" y="355957"/>
                    </a:lnTo>
                    <a:lnTo>
                      <a:pt x="208790" y="353767"/>
                    </a:lnTo>
                    <a:cubicBezTo>
                      <a:pt x="210219" y="347671"/>
                      <a:pt x="211648" y="342527"/>
                      <a:pt x="211838" y="342241"/>
                    </a:cubicBezTo>
                    <a:cubicBezTo>
                      <a:pt x="212124" y="341956"/>
                      <a:pt x="214219" y="341860"/>
                      <a:pt x="215934" y="342527"/>
                    </a:cubicBezTo>
                    <a:cubicBezTo>
                      <a:pt x="217649" y="343194"/>
                      <a:pt x="215267" y="351195"/>
                      <a:pt x="216886" y="351576"/>
                    </a:cubicBezTo>
                    <a:cubicBezTo>
                      <a:pt x="218506" y="352052"/>
                      <a:pt x="226126" y="351195"/>
                      <a:pt x="230317" y="348909"/>
                    </a:cubicBezTo>
                    <a:lnTo>
                      <a:pt x="234222" y="346623"/>
                    </a:lnTo>
                    <a:cubicBezTo>
                      <a:pt x="234698" y="346337"/>
                      <a:pt x="234603" y="345289"/>
                      <a:pt x="234412" y="344718"/>
                    </a:cubicBezTo>
                    <a:cubicBezTo>
                      <a:pt x="234222" y="344337"/>
                      <a:pt x="233460" y="343670"/>
                      <a:pt x="232889" y="343670"/>
                    </a:cubicBezTo>
                    <a:lnTo>
                      <a:pt x="226983" y="343670"/>
                    </a:lnTo>
                    <a:cubicBezTo>
                      <a:pt x="226888" y="341194"/>
                      <a:pt x="229174" y="339670"/>
                      <a:pt x="232222" y="340241"/>
                    </a:cubicBezTo>
                    <a:cubicBezTo>
                      <a:pt x="235270" y="340813"/>
                      <a:pt x="241651" y="344813"/>
                      <a:pt x="240604" y="345670"/>
                    </a:cubicBezTo>
                    <a:cubicBezTo>
                      <a:pt x="239651" y="346528"/>
                      <a:pt x="241080" y="350242"/>
                      <a:pt x="245461" y="352433"/>
                    </a:cubicBezTo>
                    <a:cubicBezTo>
                      <a:pt x="249843" y="354624"/>
                      <a:pt x="262511" y="349385"/>
                      <a:pt x="261749" y="348337"/>
                    </a:cubicBezTo>
                    <a:lnTo>
                      <a:pt x="261178" y="347194"/>
                    </a:lnTo>
                    <a:lnTo>
                      <a:pt x="260225" y="345385"/>
                    </a:lnTo>
                    <a:cubicBezTo>
                      <a:pt x="262130" y="343194"/>
                      <a:pt x="266893" y="340622"/>
                      <a:pt x="270798" y="339479"/>
                    </a:cubicBezTo>
                    <a:cubicBezTo>
                      <a:pt x="274608" y="338336"/>
                      <a:pt x="285657" y="340336"/>
                      <a:pt x="286514" y="338241"/>
                    </a:cubicBezTo>
                    <a:cubicBezTo>
                      <a:pt x="287371" y="336241"/>
                      <a:pt x="290515" y="330811"/>
                      <a:pt x="291277" y="331859"/>
                    </a:cubicBezTo>
                    <a:cubicBezTo>
                      <a:pt x="291943" y="332907"/>
                      <a:pt x="295563" y="333574"/>
                      <a:pt x="297658" y="330907"/>
                    </a:cubicBezTo>
                    <a:lnTo>
                      <a:pt x="299373" y="329287"/>
                    </a:lnTo>
                    <a:cubicBezTo>
                      <a:pt x="300040" y="328716"/>
                      <a:pt x="302611" y="328525"/>
                      <a:pt x="302611" y="328621"/>
                    </a:cubicBezTo>
                    <a:cubicBezTo>
                      <a:pt x="305564" y="336145"/>
                      <a:pt x="313089" y="331669"/>
                      <a:pt x="318423" y="332621"/>
                    </a:cubicBezTo>
                    <a:cubicBezTo>
                      <a:pt x="319471" y="332812"/>
                      <a:pt x="320804" y="332240"/>
                      <a:pt x="321757" y="331764"/>
                    </a:cubicBezTo>
                    <a:cubicBezTo>
                      <a:pt x="322233" y="331478"/>
                      <a:pt x="322138" y="330430"/>
                      <a:pt x="321947" y="329859"/>
                    </a:cubicBezTo>
                    <a:lnTo>
                      <a:pt x="321757" y="329478"/>
                    </a:lnTo>
                    <a:cubicBezTo>
                      <a:pt x="320995" y="329097"/>
                      <a:pt x="317470" y="328716"/>
                      <a:pt x="314041" y="328525"/>
                    </a:cubicBezTo>
                    <a:lnTo>
                      <a:pt x="310803" y="328430"/>
                    </a:lnTo>
                    <a:cubicBezTo>
                      <a:pt x="308612" y="328335"/>
                      <a:pt x="306421" y="326716"/>
                      <a:pt x="304135" y="326525"/>
                    </a:cubicBezTo>
                    <a:lnTo>
                      <a:pt x="300897" y="326335"/>
                    </a:lnTo>
                    <a:cubicBezTo>
                      <a:pt x="299468" y="324430"/>
                      <a:pt x="297087" y="321763"/>
                      <a:pt x="295468" y="320239"/>
                    </a:cubicBezTo>
                    <a:cubicBezTo>
                      <a:pt x="293849" y="318810"/>
                      <a:pt x="286324" y="321667"/>
                      <a:pt x="284800" y="321763"/>
                    </a:cubicBezTo>
                    <a:cubicBezTo>
                      <a:pt x="283276" y="321953"/>
                      <a:pt x="279847" y="320429"/>
                      <a:pt x="280704" y="318143"/>
                    </a:cubicBezTo>
                    <a:cubicBezTo>
                      <a:pt x="281561" y="315857"/>
                      <a:pt x="281466" y="309571"/>
                      <a:pt x="280133" y="309285"/>
                    </a:cubicBezTo>
                    <a:lnTo>
                      <a:pt x="279751" y="309571"/>
                    </a:lnTo>
                    <a:cubicBezTo>
                      <a:pt x="277370" y="311571"/>
                      <a:pt x="275275" y="315286"/>
                      <a:pt x="272798" y="315476"/>
                    </a:cubicBezTo>
                    <a:lnTo>
                      <a:pt x="268131" y="315857"/>
                    </a:lnTo>
                    <a:cubicBezTo>
                      <a:pt x="265654" y="318334"/>
                      <a:pt x="261749" y="321572"/>
                      <a:pt x="259558" y="323001"/>
                    </a:cubicBezTo>
                    <a:lnTo>
                      <a:pt x="254701" y="318905"/>
                    </a:lnTo>
                    <a:lnTo>
                      <a:pt x="252986" y="317476"/>
                    </a:lnTo>
                    <a:cubicBezTo>
                      <a:pt x="250986" y="315952"/>
                      <a:pt x="248033" y="314428"/>
                      <a:pt x="246414" y="314143"/>
                    </a:cubicBezTo>
                    <a:lnTo>
                      <a:pt x="245081" y="314524"/>
                    </a:lnTo>
                    <a:lnTo>
                      <a:pt x="239080" y="316143"/>
                    </a:lnTo>
                    <a:cubicBezTo>
                      <a:pt x="236984" y="313666"/>
                      <a:pt x="235079" y="311380"/>
                      <a:pt x="234698" y="311095"/>
                    </a:cubicBezTo>
                    <a:cubicBezTo>
                      <a:pt x="234412" y="310809"/>
                      <a:pt x="231841" y="311857"/>
                      <a:pt x="230221" y="314333"/>
                    </a:cubicBezTo>
                    <a:lnTo>
                      <a:pt x="227935" y="315571"/>
                    </a:lnTo>
                    <a:cubicBezTo>
                      <a:pt x="225745" y="316810"/>
                      <a:pt x="222030" y="315286"/>
                      <a:pt x="220125" y="317857"/>
                    </a:cubicBezTo>
                    <a:cubicBezTo>
                      <a:pt x="219839" y="318238"/>
                      <a:pt x="218315" y="318238"/>
                      <a:pt x="217744" y="317953"/>
                    </a:cubicBezTo>
                    <a:cubicBezTo>
                      <a:pt x="215267" y="316905"/>
                      <a:pt x="212981" y="315571"/>
                      <a:pt x="210505" y="314428"/>
                    </a:cubicBezTo>
                    <a:cubicBezTo>
                      <a:pt x="208790" y="313571"/>
                      <a:pt x="207266" y="316810"/>
                      <a:pt x="204790" y="314333"/>
                    </a:cubicBezTo>
                    <a:lnTo>
                      <a:pt x="203361" y="312809"/>
                    </a:lnTo>
                    <a:cubicBezTo>
                      <a:pt x="199932" y="312333"/>
                      <a:pt x="192312" y="310999"/>
                      <a:pt x="186311" y="309952"/>
                    </a:cubicBezTo>
                    <a:lnTo>
                      <a:pt x="181834" y="306332"/>
                    </a:lnTo>
                    <a:lnTo>
                      <a:pt x="179834" y="304713"/>
                    </a:lnTo>
                    <a:cubicBezTo>
                      <a:pt x="175167" y="304999"/>
                      <a:pt x="171452" y="306713"/>
                      <a:pt x="171833" y="308523"/>
                    </a:cubicBezTo>
                    <a:cubicBezTo>
                      <a:pt x="172119" y="310237"/>
                      <a:pt x="167261" y="315476"/>
                      <a:pt x="160784" y="315381"/>
                    </a:cubicBezTo>
                    <a:lnTo>
                      <a:pt x="155069" y="316048"/>
                    </a:lnTo>
                    <a:cubicBezTo>
                      <a:pt x="150307" y="316619"/>
                      <a:pt x="153069" y="311952"/>
                      <a:pt x="149735" y="311761"/>
                    </a:cubicBezTo>
                    <a:cubicBezTo>
                      <a:pt x="146973" y="311571"/>
                      <a:pt x="144116" y="311095"/>
                      <a:pt x="141544" y="310428"/>
                    </a:cubicBezTo>
                    <a:lnTo>
                      <a:pt x="140972" y="310333"/>
                    </a:lnTo>
                    <a:cubicBezTo>
                      <a:pt x="140686" y="308047"/>
                      <a:pt x="139067" y="308523"/>
                      <a:pt x="137258" y="311380"/>
                    </a:cubicBezTo>
                    <a:lnTo>
                      <a:pt x="135733" y="313095"/>
                    </a:lnTo>
                    <a:cubicBezTo>
                      <a:pt x="135257" y="313666"/>
                      <a:pt x="133257" y="314047"/>
                      <a:pt x="132400" y="313666"/>
                    </a:cubicBezTo>
                    <a:cubicBezTo>
                      <a:pt x="131638" y="313285"/>
                      <a:pt x="130781" y="311476"/>
                      <a:pt x="131161" y="311095"/>
                    </a:cubicBezTo>
                    <a:lnTo>
                      <a:pt x="134209" y="308237"/>
                    </a:lnTo>
                    <a:cubicBezTo>
                      <a:pt x="133543" y="304332"/>
                      <a:pt x="132114" y="302046"/>
                      <a:pt x="131066" y="303284"/>
                    </a:cubicBezTo>
                    <a:cubicBezTo>
                      <a:pt x="130018" y="304522"/>
                      <a:pt x="127066" y="307380"/>
                      <a:pt x="126780" y="307285"/>
                    </a:cubicBezTo>
                    <a:cubicBezTo>
                      <a:pt x="126494" y="307189"/>
                      <a:pt x="126113" y="305761"/>
                      <a:pt x="126685" y="304522"/>
                    </a:cubicBezTo>
                    <a:cubicBezTo>
                      <a:pt x="127256" y="303284"/>
                      <a:pt x="126590" y="299569"/>
                      <a:pt x="123637" y="299569"/>
                    </a:cubicBezTo>
                    <a:cubicBezTo>
                      <a:pt x="120684" y="299569"/>
                      <a:pt x="113635" y="300712"/>
                      <a:pt x="113921" y="302236"/>
                    </a:cubicBezTo>
                    <a:cubicBezTo>
                      <a:pt x="114207" y="303665"/>
                      <a:pt x="108968" y="308618"/>
                      <a:pt x="107920" y="309666"/>
                    </a:cubicBezTo>
                    <a:cubicBezTo>
                      <a:pt x="106777" y="310714"/>
                      <a:pt x="103539" y="313000"/>
                      <a:pt x="103158" y="312333"/>
                    </a:cubicBezTo>
                    <a:cubicBezTo>
                      <a:pt x="102777" y="311666"/>
                      <a:pt x="100300" y="311476"/>
                      <a:pt x="98776" y="313666"/>
                    </a:cubicBezTo>
                    <a:cubicBezTo>
                      <a:pt x="97252" y="315857"/>
                      <a:pt x="87061" y="315476"/>
                      <a:pt x="85537" y="314428"/>
                    </a:cubicBezTo>
                    <a:cubicBezTo>
                      <a:pt x="84108" y="313381"/>
                      <a:pt x="80869" y="312428"/>
                      <a:pt x="80489" y="315381"/>
                    </a:cubicBezTo>
                    <a:lnTo>
                      <a:pt x="76107" y="313857"/>
                    </a:lnTo>
                    <a:cubicBezTo>
                      <a:pt x="72964" y="312714"/>
                      <a:pt x="72202" y="310999"/>
                      <a:pt x="74107" y="307856"/>
                    </a:cubicBezTo>
                    <a:cubicBezTo>
                      <a:pt x="75535" y="305475"/>
                      <a:pt x="73154" y="306618"/>
                      <a:pt x="71059" y="306999"/>
                    </a:cubicBezTo>
                    <a:lnTo>
                      <a:pt x="67725" y="307666"/>
                    </a:lnTo>
                    <a:cubicBezTo>
                      <a:pt x="68582" y="305380"/>
                      <a:pt x="71059" y="303475"/>
                      <a:pt x="73154" y="303475"/>
                    </a:cubicBezTo>
                    <a:lnTo>
                      <a:pt x="73916" y="302713"/>
                    </a:lnTo>
                    <a:lnTo>
                      <a:pt x="75250" y="301379"/>
                    </a:lnTo>
                    <a:cubicBezTo>
                      <a:pt x="75726" y="299379"/>
                      <a:pt x="75250" y="296712"/>
                      <a:pt x="74011" y="295474"/>
                    </a:cubicBezTo>
                    <a:lnTo>
                      <a:pt x="73726" y="295664"/>
                    </a:lnTo>
                    <a:lnTo>
                      <a:pt x="64986" y="299691"/>
                    </a:lnTo>
                    <a:lnTo>
                      <a:pt x="66296" y="299665"/>
                    </a:lnTo>
                    <a:cubicBezTo>
                      <a:pt x="67725" y="300998"/>
                      <a:pt x="67534" y="303189"/>
                      <a:pt x="66010" y="304427"/>
                    </a:cubicBezTo>
                    <a:cubicBezTo>
                      <a:pt x="64486" y="305666"/>
                      <a:pt x="59343" y="307475"/>
                      <a:pt x="58105" y="305761"/>
                    </a:cubicBezTo>
                    <a:cubicBezTo>
                      <a:pt x="56771" y="304046"/>
                      <a:pt x="53723" y="299474"/>
                      <a:pt x="54009" y="299284"/>
                    </a:cubicBezTo>
                    <a:cubicBezTo>
                      <a:pt x="54295" y="299093"/>
                      <a:pt x="55724" y="299093"/>
                      <a:pt x="56771" y="299855"/>
                    </a:cubicBezTo>
                    <a:lnTo>
                      <a:pt x="63757" y="299716"/>
                    </a:lnTo>
                    <a:lnTo>
                      <a:pt x="59283" y="292199"/>
                    </a:lnTo>
                    <a:cubicBezTo>
                      <a:pt x="58033" y="290163"/>
                      <a:pt x="57200" y="288901"/>
                      <a:pt x="57057" y="288901"/>
                    </a:cubicBezTo>
                    <a:cubicBezTo>
                      <a:pt x="56866" y="288901"/>
                      <a:pt x="54104" y="290711"/>
                      <a:pt x="52866" y="292997"/>
                    </a:cubicBezTo>
                    <a:cubicBezTo>
                      <a:pt x="51628" y="295283"/>
                      <a:pt x="48580" y="298617"/>
                      <a:pt x="48866" y="295378"/>
                    </a:cubicBezTo>
                    <a:lnTo>
                      <a:pt x="43722" y="295283"/>
                    </a:lnTo>
                    <a:lnTo>
                      <a:pt x="42293" y="295283"/>
                    </a:lnTo>
                    <a:cubicBezTo>
                      <a:pt x="40769" y="296236"/>
                      <a:pt x="38864" y="295759"/>
                      <a:pt x="38102" y="294331"/>
                    </a:cubicBezTo>
                    <a:cubicBezTo>
                      <a:pt x="37340" y="292902"/>
                      <a:pt x="33244" y="291664"/>
                      <a:pt x="31244" y="295855"/>
                    </a:cubicBezTo>
                    <a:lnTo>
                      <a:pt x="29530" y="299093"/>
                    </a:lnTo>
                    <a:cubicBezTo>
                      <a:pt x="29339" y="299379"/>
                      <a:pt x="27910" y="299474"/>
                      <a:pt x="27244" y="299284"/>
                    </a:cubicBezTo>
                    <a:lnTo>
                      <a:pt x="26577" y="299188"/>
                    </a:lnTo>
                    <a:cubicBezTo>
                      <a:pt x="26101" y="298617"/>
                      <a:pt x="25434" y="296902"/>
                      <a:pt x="25243" y="295378"/>
                    </a:cubicBezTo>
                    <a:cubicBezTo>
                      <a:pt x="25053" y="293854"/>
                      <a:pt x="25720" y="289282"/>
                      <a:pt x="28768" y="288235"/>
                    </a:cubicBezTo>
                    <a:cubicBezTo>
                      <a:pt x="31911" y="287187"/>
                      <a:pt x="29434" y="279091"/>
                      <a:pt x="30101" y="278233"/>
                    </a:cubicBezTo>
                    <a:cubicBezTo>
                      <a:pt x="30768" y="277281"/>
                      <a:pt x="32292" y="274614"/>
                      <a:pt x="31911" y="274233"/>
                    </a:cubicBezTo>
                    <a:lnTo>
                      <a:pt x="31625" y="274233"/>
                    </a:lnTo>
                    <a:lnTo>
                      <a:pt x="28291" y="274614"/>
                    </a:lnTo>
                    <a:cubicBezTo>
                      <a:pt x="25243" y="273280"/>
                      <a:pt x="21624" y="270899"/>
                      <a:pt x="20100" y="269470"/>
                    </a:cubicBezTo>
                    <a:lnTo>
                      <a:pt x="18576" y="270709"/>
                    </a:lnTo>
                    <a:lnTo>
                      <a:pt x="17719" y="271375"/>
                    </a:lnTo>
                    <a:cubicBezTo>
                      <a:pt x="18385" y="273852"/>
                      <a:pt x="17814" y="276328"/>
                      <a:pt x="16576" y="276805"/>
                    </a:cubicBezTo>
                    <a:cubicBezTo>
                      <a:pt x="15337" y="277281"/>
                      <a:pt x="11337" y="276995"/>
                      <a:pt x="12099" y="274328"/>
                    </a:cubicBezTo>
                    <a:lnTo>
                      <a:pt x="12480" y="272328"/>
                    </a:lnTo>
                    <a:cubicBezTo>
                      <a:pt x="12670" y="270994"/>
                      <a:pt x="12861" y="269470"/>
                      <a:pt x="12480" y="268137"/>
                    </a:cubicBezTo>
                    <a:cubicBezTo>
                      <a:pt x="11908" y="266232"/>
                      <a:pt x="11432" y="264041"/>
                      <a:pt x="9813" y="262898"/>
                    </a:cubicBezTo>
                    <a:lnTo>
                      <a:pt x="8194" y="261755"/>
                    </a:lnTo>
                    <a:cubicBezTo>
                      <a:pt x="5146" y="261469"/>
                      <a:pt x="2574" y="260803"/>
                      <a:pt x="2479" y="260231"/>
                    </a:cubicBezTo>
                    <a:cubicBezTo>
                      <a:pt x="2383" y="259755"/>
                      <a:pt x="3717" y="253564"/>
                      <a:pt x="5336" y="247563"/>
                    </a:cubicBezTo>
                    <a:lnTo>
                      <a:pt x="15242" y="247087"/>
                    </a:lnTo>
                    <a:lnTo>
                      <a:pt x="19052" y="246896"/>
                    </a:lnTo>
                    <a:cubicBezTo>
                      <a:pt x="22672" y="244991"/>
                      <a:pt x="24005" y="243181"/>
                      <a:pt x="22005" y="243086"/>
                    </a:cubicBezTo>
                    <a:cubicBezTo>
                      <a:pt x="20005" y="242896"/>
                      <a:pt x="16766" y="241086"/>
                      <a:pt x="20005" y="239562"/>
                    </a:cubicBezTo>
                    <a:lnTo>
                      <a:pt x="22195" y="238133"/>
                    </a:lnTo>
                    <a:lnTo>
                      <a:pt x="23910" y="236990"/>
                    </a:lnTo>
                    <a:cubicBezTo>
                      <a:pt x="25910" y="237181"/>
                      <a:pt x="29053" y="238419"/>
                      <a:pt x="30958" y="239752"/>
                    </a:cubicBezTo>
                    <a:lnTo>
                      <a:pt x="32673" y="237847"/>
                    </a:lnTo>
                    <a:cubicBezTo>
                      <a:pt x="33054" y="237466"/>
                      <a:pt x="30958" y="235847"/>
                      <a:pt x="30673" y="234704"/>
                    </a:cubicBezTo>
                    <a:cubicBezTo>
                      <a:pt x="30387" y="233466"/>
                      <a:pt x="30577" y="232037"/>
                      <a:pt x="33244" y="233371"/>
                    </a:cubicBezTo>
                    <a:lnTo>
                      <a:pt x="34197" y="233847"/>
                    </a:lnTo>
                    <a:cubicBezTo>
                      <a:pt x="37531" y="232799"/>
                      <a:pt x="36578" y="230608"/>
                      <a:pt x="32197" y="229180"/>
                    </a:cubicBezTo>
                    <a:lnTo>
                      <a:pt x="29149" y="228513"/>
                    </a:lnTo>
                    <a:lnTo>
                      <a:pt x="28101" y="228322"/>
                    </a:lnTo>
                    <a:cubicBezTo>
                      <a:pt x="26672" y="228989"/>
                      <a:pt x="25815" y="228894"/>
                      <a:pt x="26101" y="228132"/>
                    </a:cubicBezTo>
                    <a:cubicBezTo>
                      <a:pt x="26482" y="227275"/>
                      <a:pt x="26386" y="224703"/>
                      <a:pt x="25053" y="224417"/>
                    </a:cubicBezTo>
                    <a:cubicBezTo>
                      <a:pt x="23815" y="224036"/>
                      <a:pt x="20481" y="222417"/>
                      <a:pt x="20862" y="221655"/>
                    </a:cubicBezTo>
                    <a:cubicBezTo>
                      <a:pt x="21243" y="220893"/>
                      <a:pt x="20386" y="218607"/>
                      <a:pt x="18100" y="218416"/>
                    </a:cubicBezTo>
                    <a:cubicBezTo>
                      <a:pt x="15814" y="218226"/>
                      <a:pt x="16766" y="225560"/>
                      <a:pt x="15623" y="226132"/>
                    </a:cubicBezTo>
                    <a:cubicBezTo>
                      <a:pt x="14575" y="226703"/>
                      <a:pt x="10480" y="227751"/>
                      <a:pt x="9146" y="227370"/>
                    </a:cubicBezTo>
                    <a:cubicBezTo>
                      <a:pt x="7813" y="226989"/>
                      <a:pt x="4955" y="224322"/>
                      <a:pt x="5146" y="223274"/>
                    </a:cubicBezTo>
                    <a:lnTo>
                      <a:pt x="5812" y="222512"/>
                    </a:lnTo>
                    <a:cubicBezTo>
                      <a:pt x="6098" y="222131"/>
                      <a:pt x="7527" y="222036"/>
                      <a:pt x="8099" y="222322"/>
                    </a:cubicBezTo>
                    <a:lnTo>
                      <a:pt x="9241" y="222798"/>
                    </a:lnTo>
                    <a:cubicBezTo>
                      <a:pt x="11051" y="224131"/>
                      <a:pt x="12290" y="222893"/>
                      <a:pt x="11908" y="220036"/>
                    </a:cubicBezTo>
                    <a:cubicBezTo>
                      <a:pt x="11527" y="217178"/>
                      <a:pt x="15337" y="210796"/>
                      <a:pt x="17814" y="212130"/>
                    </a:cubicBezTo>
                    <a:cubicBezTo>
                      <a:pt x="20291" y="213463"/>
                      <a:pt x="24386" y="208034"/>
                      <a:pt x="23624" y="207844"/>
                    </a:cubicBezTo>
                    <a:cubicBezTo>
                      <a:pt x="22862" y="207653"/>
                      <a:pt x="20862" y="206320"/>
                      <a:pt x="21243" y="205558"/>
                    </a:cubicBezTo>
                    <a:lnTo>
                      <a:pt x="21529" y="205558"/>
                    </a:lnTo>
                    <a:cubicBezTo>
                      <a:pt x="25720" y="205843"/>
                      <a:pt x="27244" y="202795"/>
                      <a:pt x="29339" y="200890"/>
                    </a:cubicBezTo>
                    <a:lnTo>
                      <a:pt x="30292" y="200033"/>
                    </a:lnTo>
                    <a:cubicBezTo>
                      <a:pt x="29530" y="197557"/>
                      <a:pt x="29720" y="195271"/>
                      <a:pt x="30673" y="194890"/>
                    </a:cubicBezTo>
                    <a:cubicBezTo>
                      <a:pt x="31530" y="194509"/>
                      <a:pt x="35816" y="194128"/>
                      <a:pt x="37531" y="195080"/>
                    </a:cubicBezTo>
                    <a:cubicBezTo>
                      <a:pt x="39150" y="196128"/>
                      <a:pt x="37054" y="200986"/>
                      <a:pt x="38483" y="202033"/>
                    </a:cubicBezTo>
                    <a:cubicBezTo>
                      <a:pt x="39912" y="203176"/>
                      <a:pt x="43817" y="205939"/>
                      <a:pt x="44198" y="205748"/>
                    </a:cubicBezTo>
                    <a:cubicBezTo>
                      <a:pt x="44579" y="205558"/>
                      <a:pt x="45056" y="204415"/>
                      <a:pt x="44579" y="203653"/>
                    </a:cubicBezTo>
                    <a:cubicBezTo>
                      <a:pt x="44103" y="202891"/>
                      <a:pt x="43341" y="199271"/>
                      <a:pt x="43055" y="197557"/>
                    </a:cubicBezTo>
                    <a:cubicBezTo>
                      <a:pt x="42769" y="195842"/>
                      <a:pt x="42674" y="189651"/>
                      <a:pt x="47818" y="187079"/>
                    </a:cubicBezTo>
                    <a:lnTo>
                      <a:pt x="53818" y="190508"/>
                    </a:lnTo>
                    <a:lnTo>
                      <a:pt x="56104" y="191842"/>
                    </a:lnTo>
                    <a:cubicBezTo>
                      <a:pt x="57819" y="187936"/>
                      <a:pt x="59724" y="184603"/>
                      <a:pt x="60391" y="184126"/>
                    </a:cubicBezTo>
                    <a:cubicBezTo>
                      <a:pt x="61058" y="183650"/>
                      <a:pt x="63534" y="185079"/>
                      <a:pt x="65725" y="187365"/>
                    </a:cubicBezTo>
                    <a:lnTo>
                      <a:pt x="68011" y="189079"/>
                    </a:lnTo>
                    <a:lnTo>
                      <a:pt x="69535" y="190222"/>
                    </a:lnTo>
                    <a:cubicBezTo>
                      <a:pt x="70868" y="188413"/>
                      <a:pt x="72678" y="186222"/>
                      <a:pt x="73535" y="185269"/>
                    </a:cubicBezTo>
                    <a:lnTo>
                      <a:pt x="74392" y="185174"/>
                    </a:lnTo>
                    <a:lnTo>
                      <a:pt x="77726" y="184984"/>
                    </a:lnTo>
                    <a:cubicBezTo>
                      <a:pt x="81441" y="185841"/>
                      <a:pt x="83632" y="186603"/>
                      <a:pt x="82489" y="186793"/>
                    </a:cubicBezTo>
                    <a:cubicBezTo>
                      <a:pt x="81346" y="186984"/>
                      <a:pt x="77726" y="189270"/>
                      <a:pt x="77726" y="191365"/>
                    </a:cubicBezTo>
                    <a:cubicBezTo>
                      <a:pt x="77726" y="193461"/>
                      <a:pt x="78583" y="199462"/>
                      <a:pt x="79726" y="197652"/>
                    </a:cubicBezTo>
                    <a:cubicBezTo>
                      <a:pt x="80774" y="195842"/>
                      <a:pt x="84108" y="192604"/>
                      <a:pt x="84870" y="194223"/>
                    </a:cubicBezTo>
                    <a:lnTo>
                      <a:pt x="85918" y="195271"/>
                    </a:lnTo>
                    <a:cubicBezTo>
                      <a:pt x="88204" y="197652"/>
                      <a:pt x="95538" y="197271"/>
                      <a:pt x="97348" y="194699"/>
                    </a:cubicBezTo>
                    <a:lnTo>
                      <a:pt x="97729" y="194128"/>
                    </a:lnTo>
                    <a:cubicBezTo>
                      <a:pt x="97633" y="193366"/>
                      <a:pt x="96967" y="191365"/>
                      <a:pt x="96109" y="189746"/>
                    </a:cubicBezTo>
                    <a:cubicBezTo>
                      <a:pt x="95252" y="188127"/>
                      <a:pt x="93824" y="182983"/>
                      <a:pt x="94871" y="182126"/>
                    </a:cubicBezTo>
                    <a:cubicBezTo>
                      <a:pt x="95919" y="181269"/>
                      <a:pt x="100015" y="178888"/>
                      <a:pt x="99634" y="180221"/>
                    </a:cubicBezTo>
                    <a:cubicBezTo>
                      <a:pt x="99253" y="181555"/>
                      <a:pt x="100015" y="184698"/>
                      <a:pt x="102110" y="184222"/>
                    </a:cubicBezTo>
                    <a:cubicBezTo>
                      <a:pt x="104206" y="183745"/>
                      <a:pt x="110492" y="180507"/>
                      <a:pt x="110397" y="178602"/>
                    </a:cubicBezTo>
                    <a:lnTo>
                      <a:pt x="110683" y="176602"/>
                    </a:lnTo>
                    <a:cubicBezTo>
                      <a:pt x="110778" y="175840"/>
                      <a:pt x="111826" y="174697"/>
                      <a:pt x="112683" y="174601"/>
                    </a:cubicBezTo>
                    <a:lnTo>
                      <a:pt x="113635" y="174506"/>
                    </a:lnTo>
                    <a:cubicBezTo>
                      <a:pt x="114778" y="175173"/>
                      <a:pt x="120303" y="178221"/>
                      <a:pt x="125923" y="181174"/>
                    </a:cubicBezTo>
                    <a:lnTo>
                      <a:pt x="130876" y="180126"/>
                    </a:lnTo>
                    <a:lnTo>
                      <a:pt x="133448" y="179554"/>
                    </a:lnTo>
                    <a:cubicBezTo>
                      <a:pt x="135067" y="180697"/>
                      <a:pt x="134400" y="182031"/>
                      <a:pt x="132114" y="182507"/>
                    </a:cubicBezTo>
                    <a:cubicBezTo>
                      <a:pt x="129733" y="182983"/>
                      <a:pt x="132685" y="187651"/>
                      <a:pt x="137067" y="186222"/>
                    </a:cubicBezTo>
                    <a:lnTo>
                      <a:pt x="138400" y="183936"/>
                    </a:lnTo>
                    <a:lnTo>
                      <a:pt x="139829" y="181555"/>
                    </a:lnTo>
                    <a:cubicBezTo>
                      <a:pt x="138686" y="177459"/>
                      <a:pt x="139448" y="174887"/>
                      <a:pt x="141449" y="175744"/>
                    </a:cubicBezTo>
                    <a:cubicBezTo>
                      <a:pt x="143449" y="176602"/>
                      <a:pt x="150783" y="180031"/>
                      <a:pt x="153355" y="181078"/>
                    </a:cubicBezTo>
                    <a:lnTo>
                      <a:pt x="154593" y="180602"/>
                    </a:lnTo>
                    <a:cubicBezTo>
                      <a:pt x="155355" y="180316"/>
                      <a:pt x="156022" y="180126"/>
                      <a:pt x="156784" y="179840"/>
                    </a:cubicBezTo>
                    <a:lnTo>
                      <a:pt x="157165" y="179650"/>
                    </a:lnTo>
                    <a:cubicBezTo>
                      <a:pt x="157450" y="179364"/>
                      <a:pt x="159736" y="180412"/>
                      <a:pt x="162118" y="182126"/>
                    </a:cubicBezTo>
                    <a:cubicBezTo>
                      <a:pt x="164594" y="183745"/>
                      <a:pt x="159832" y="194128"/>
                      <a:pt x="159927" y="194604"/>
                    </a:cubicBezTo>
                    <a:lnTo>
                      <a:pt x="160117" y="194604"/>
                    </a:lnTo>
                    <a:lnTo>
                      <a:pt x="162118" y="194985"/>
                    </a:lnTo>
                    <a:cubicBezTo>
                      <a:pt x="164308" y="195271"/>
                      <a:pt x="167642" y="193651"/>
                      <a:pt x="169642" y="191270"/>
                    </a:cubicBezTo>
                    <a:lnTo>
                      <a:pt x="169738" y="189175"/>
                    </a:lnTo>
                    <a:lnTo>
                      <a:pt x="169833" y="186889"/>
                    </a:lnTo>
                    <a:cubicBezTo>
                      <a:pt x="170785" y="184793"/>
                      <a:pt x="172691" y="182221"/>
                      <a:pt x="174024" y="181269"/>
                    </a:cubicBezTo>
                    <a:cubicBezTo>
                      <a:pt x="175358" y="180316"/>
                      <a:pt x="168500" y="176506"/>
                      <a:pt x="167547" y="176506"/>
                    </a:cubicBezTo>
                    <a:cubicBezTo>
                      <a:pt x="166594" y="176506"/>
                      <a:pt x="163832" y="175173"/>
                      <a:pt x="165833" y="173649"/>
                    </a:cubicBezTo>
                    <a:lnTo>
                      <a:pt x="171983" y="167235"/>
                    </a:lnTo>
                    <a:lnTo>
                      <a:pt x="167833" y="168506"/>
                    </a:lnTo>
                    <a:cubicBezTo>
                      <a:pt x="165261" y="168506"/>
                      <a:pt x="157832" y="171744"/>
                      <a:pt x="157641" y="175745"/>
                    </a:cubicBezTo>
                    <a:lnTo>
                      <a:pt x="152784" y="176697"/>
                    </a:lnTo>
                    <a:lnTo>
                      <a:pt x="151069" y="177078"/>
                    </a:lnTo>
                    <a:cubicBezTo>
                      <a:pt x="147830" y="175173"/>
                      <a:pt x="146592" y="173459"/>
                      <a:pt x="148307" y="173173"/>
                    </a:cubicBezTo>
                    <a:cubicBezTo>
                      <a:pt x="150021" y="172887"/>
                      <a:pt x="154498" y="171077"/>
                      <a:pt x="154212" y="169839"/>
                    </a:cubicBezTo>
                    <a:cubicBezTo>
                      <a:pt x="153831" y="168410"/>
                      <a:pt x="162023" y="165172"/>
                      <a:pt x="165738" y="165553"/>
                    </a:cubicBezTo>
                    <a:lnTo>
                      <a:pt x="172199" y="167009"/>
                    </a:lnTo>
                    <a:lnTo>
                      <a:pt x="172500" y="166696"/>
                    </a:lnTo>
                    <a:lnTo>
                      <a:pt x="172500" y="166029"/>
                    </a:lnTo>
                    <a:cubicBezTo>
                      <a:pt x="172500" y="165648"/>
                      <a:pt x="172309" y="165172"/>
                      <a:pt x="172500" y="164981"/>
                    </a:cubicBezTo>
                    <a:cubicBezTo>
                      <a:pt x="174024" y="163838"/>
                      <a:pt x="175548" y="162219"/>
                      <a:pt x="177358" y="161933"/>
                    </a:cubicBezTo>
                    <a:cubicBezTo>
                      <a:pt x="179834" y="161552"/>
                      <a:pt x="182406" y="161838"/>
                      <a:pt x="184025" y="159742"/>
                    </a:cubicBezTo>
                    <a:cubicBezTo>
                      <a:pt x="185740" y="157456"/>
                      <a:pt x="187264" y="158314"/>
                      <a:pt x="189740" y="159457"/>
                    </a:cubicBezTo>
                    <a:lnTo>
                      <a:pt x="191645" y="160409"/>
                    </a:lnTo>
                    <a:cubicBezTo>
                      <a:pt x="194789" y="160028"/>
                      <a:pt x="194408" y="157361"/>
                      <a:pt x="190788" y="154408"/>
                    </a:cubicBezTo>
                    <a:lnTo>
                      <a:pt x="190312" y="150122"/>
                    </a:lnTo>
                    <a:lnTo>
                      <a:pt x="190026" y="147360"/>
                    </a:lnTo>
                    <a:cubicBezTo>
                      <a:pt x="187550" y="148693"/>
                      <a:pt x="185168" y="148312"/>
                      <a:pt x="184692" y="146503"/>
                    </a:cubicBezTo>
                    <a:lnTo>
                      <a:pt x="184216" y="144883"/>
                    </a:lnTo>
                    <a:lnTo>
                      <a:pt x="184216" y="144788"/>
                    </a:lnTo>
                    <a:cubicBezTo>
                      <a:pt x="183549" y="144788"/>
                      <a:pt x="182216" y="143264"/>
                      <a:pt x="181168" y="141264"/>
                    </a:cubicBezTo>
                    <a:lnTo>
                      <a:pt x="180215" y="139454"/>
                    </a:lnTo>
                    <a:cubicBezTo>
                      <a:pt x="179834" y="138787"/>
                      <a:pt x="181549" y="136311"/>
                      <a:pt x="182596" y="135644"/>
                    </a:cubicBezTo>
                    <a:lnTo>
                      <a:pt x="184120" y="134596"/>
                    </a:lnTo>
                    <a:cubicBezTo>
                      <a:pt x="185930" y="132977"/>
                      <a:pt x="187645" y="132787"/>
                      <a:pt x="187931" y="134025"/>
                    </a:cubicBezTo>
                    <a:cubicBezTo>
                      <a:pt x="188121" y="135263"/>
                      <a:pt x="191169" y="137835"/>
                      <a:pt x="194026" y="135930"/>
                    </a:cubicBezTo>
                    <a:cubicBezTo>
                      <a:pt x="196884" y="134025"/>
                      <a:pt x="203075" y="126405"/>
                      <a:pt x="205457" y="125357"/>
                    </a:cubicBezTo>
                    <a:lnTo>
                      <a:pt x="205837" y="126976"/>
                    </a:lnTo>
                    <a:cubicBezTo>
                      <a:pt x="206695" y="130405"/>
                      <a:pt x="207552" y="131072"/>
                      <a:pt x="211457" y="129167"/>
                    </a:cubicBezTo>
                    <a:cubicBezTo>
                      <a:pt x="214410" y="127643"/>
                      <a:pt x="217934" y="126691"/>
                      <a:pt x="221458" y="126119"/>
                    </a:cubicBezTo>
                    <a:cubicBezTo>
                      <a:pt x="223459" y="125738"/>
                      <a:pt x="226221" y="125071"/>
                      <a:pt x="227174" y="128405"/>
                    </a:cubicBezTo>
                    <a:cubicBezTo>
                      <a:pt x="227554" y="129929"/>
                      <a:pt x="231174" y="131167"/>
                      <a:pt x="233555" y="132120"/>
                    </a:cubicBezTo>
                    <a:cubicBezTo>
                      <a:pt x="234317" y="132406"/>
                      <a:pt x="236603" y="131929"/>
                      <a:pt x="236794" y="131358"/>
                    </a:cubicBezTo>
                    <a:cubicBezTo>
                      <a:pt x="238699" y="126786"/>
                      <a:pt x="244033" y="125929"/>
                      <a:pt x="248224" y="123833"/>
                    </a:cubicBezTo>
                    <a:lnTo>
                      <a:pt x="252129" y="121833"/>
                    </a:lnTo>
                    <a:cubicBezTo>
                      <a:pt x="251558" y="118118"/>
                      <a:pt x="250415" y="116118"/>
                      <a:pt x="249367" y="117356"/>
                    </a:cubicBezTo>
                    <a:cubicBezTo>
                      <a:pt x="248414" y="118594"/>
                      <a:pt x="244890" y="118594"/>
                      <a:pt x="243747" y="114689"/>
                    </a:cubicBezTo>
                    <a:lnTo>
                      <a:pt x="242128" y="111355"/>
                    </a:lnTo>
                    <a:cubicBezTo>
                      <a:pt x="241270" y="109736"/>
                      <a:pt x="239270" y="107641"/>
                      <a:pt x="237460" y="107355"/>
                    </a:cubicBezTo>
                    <a:lnTo>
                      <a:pt x="235936" y="107069"/>
                    </a:lnTo>
                    <a:cubicBezTo>
                      <a:pt x="233555" y="108879"/>
                      <a:pt x="232412" y="110593"/>
                      <a:pt x="233460" y="110879"/>
                    </a:cubicBezTo>
                    <a:cubicBezTo>
                      <a:pt x="234508" y="111260"/>
                      <a:pt x="236508" y="112498"/>
                      <a:pt x="235556" y="112879"/>
                    </a:cubicBezTo>
                    <a:cubicBezTo>
                      <a:pt x="234603" y="113260"/>
                      <a:pt x="232793" y="114880"/>
                      <a:pt x="234984" y="115165"/>
                    </a:cubicBezTo>
                    <a:lnTo>
                      <a:pt x="236032" y="115832"/>
                    </a:lnTo>
                    <a:lnTo>
                      <a:pt x="236794" y="116308"/>
                    </a:lnTo>
                    <a:cubicBezTo>
                      <a:pt x="236984" y="117547"/>
                      <a:pt x="236317" y="118499"/>
                      <a:pt x="235270" y="118404"/>
                    </a:cubicBezTo>
                    <a:lnTo>
                      <a:pt x="234508" y="118594"/>
                    </a:lnTo>
                    <a:lnTo>
                      <a:pt x="231079" y="119452"/>
                    </a:lnTo>
                    <a:cubicBezTo>
                      <a:pt x="227364" y="120595"/>
                      <a:pt x="223268" y="122785"/>
                      <a:pt x="221840" y="124309"/>
                    </a:cubicBezTo>
                    <a:lnTo>
                      <a:pt x="219173" y="122976"/>
                    </a:lnTo>
                    <a:cubicBezTo>
                      <a:pt x="217934" y="122404"/>
                      <a:pt x="216220" y="122023"/>
                      <a:pt x="214791" y="122214"/>
                    </a:cubicBezTo>
                    <a:lnTo>
                      <a:pt x="209171" y="122595"/>
                    </a:lnTo>
                    <a:cubicBezTo>
                      <a:pt x="209648" y="119928"/>
                      <a:pt x="210600" y="117166"/>
                      <a:pt x="211267" y="116594"/>
                    </a:cubicBezTo>
                    <a:lnTo>
                      <a:pt x="211171" y="116118"/>
                    </a:lnTo>
                    <a:cubicBezTo>
                      <a:pt x="211076" y="115165"/>
                      <a:pt x="210505" y="114213"/>
                      <a:pt x="209743" y="113546"/>
                    </a:cubicBezTo>
                    <a:cubicBezTo>
                      <a:pt x="209362" y="113165"/>
                      <a:pt x="207838" y="113260"/>
                      <a:pt x="207361" y="113641"/>
                    </a:cubicBezTo>
                    <a:lnTo>
                      <a:pt x="205742" y="114689"/>
                    </a:lnTo>
                    <a:cubicBezTo>
                      <a:pt x="203837" y="116308"/>
                      <a:pt x="199837" y="113451"/>
                      <a:pt x="196789" y="108403"/>
                    </a:cubicBezTo>
                    <a:lnTo>
                      <a:pt x="190883" y="109641"/>
                    </a:lnTo>
                    <a:lnTo>
                      <a:pt x="186311" y="110593"/>
                    </a:lnTo>
                    <a:cubicBezTo>
                      <a:pt x="181168" y="113451"/>
                      <a:pt x="174881" y="113832"/>
                      <a:pt x="172405" y="111355"/>
                    </a:cubicBezTo>
                    <a:lnTo>
                      <a:pt x="169738" y="110212"/>
                    </a:lnTo>
                    <a:lnTo>
                      <a:pt x="166975" y="109069"/>
                    </a:lnTo>
                    <a:cubicBezTo>
                      <a:pt x="162689" y="108784"/>
                      <a:pt x="162308" y="105831"/>
                      <a:pt x="165928" y="102497"/>
                    </a:cubicBezTo>
                    <a:lnTo>
                      <a:pt x="172119" y="104783"/>
                    </a:lnTo>
                    <a:lnTo>
                      <a:pt x="173929" y="105450"/>
                    </a:lnTo>
                    <a:cubicBezTo>
                      <a:pt x="177262" y="103354"/>
                      <a:pt x="180596" y="100783"/>
                      <a:pt x="181263" y="99830"/>
                    </a:cubicBezTo>
                    <a:cubicBezTo>
                      <a:pt x="182025" y="98878"/>
                      <a:pt x="188883" y="101926"/>
                      <a:pt x="192502" y="104116"/>
                    </a:cubicBezTo>
                    <a:lnTo>
                      <a:pt x="198217" y="99925"/>
                    </a:lnTo>
                    <a:lnTo>
                      <a:pt x="199170" y="99259"/>
                    </a:lnTo>
                    <a:cubicBezTo>
                      <a:pt x="200599" y="98116"/>
                      <a:pt x="200123" y="97068"/>
                      <a:pt x="198122" y="96973"/>
                    </a:cubicBezTo>
                    <a:cubicBezTo>
                      <a:pt x="196122" y="96782"/>
                      <a:pt x="189835" y="95925"/>
                      <a:pt x="191169" y="95449"/>
                    </a:cubicBezTo>
                    <a:cubicBezTo>
                      <a:pt x="192502" y="94972"/>
                      <a:pt x="195265" y="92496"/>
                      <a:pt x="194408" y="90781"/>
                    </a:cubicBezTo>
                    <a:cubicBezTo>
                      <a:pt x="193550" y="89162"/>
                      <a:pt x="192502" y="84209"/>
                      <a:pt x="194884" y="85066"/>
                    </a:cubicBezTo>
                    <a:lnTo>
                      <a:pt x="196408" y="85828"/>
                    </a:lnTo>
                    <a:lnTo>
                      <a:pt x="198979" y="87067"/>
                    </a:lnTo>
                    <a:cubicBezTo>
                      <a:pt x="200980" y="89162"/>
                      <a:pt x="202599" y="91258"/>
                      <a:pt x="202504" y="91829"/>
                    </a:cubicBezTo>
                    <a:lnTo>
                      <a:pt x="202408" y="92305"/>
                    </a:lnTo>
                    <a:lnTo>
                      <a:pt x="202313" y="93067"/>
                    </a:lnTo>
                    <a:cubicBezTo>
                      <a:pt x="202123" y="93829"/>
                      <a:pt x="203361" y="94210"/>
                      <a:pt x="205075" y="93829"/>
                    </a:cubicBezTo>
                    <a:lnTo>
                      <a:pt x="205933" y="93067"/>
                    </a:lnTo>
                    <a:cubicBezTo>
                      <a:pt x="206600" y="92401"/>
                      <a:pt x="205837" y="91067"/>
                      <a:pt x="206123" y="90019"/>
                    </a:cubicBezTo>
                    <a:lnTo>
                      <a:pt x="206695" y="87352"/>
                    </a:lnTo>
                    <a:cubicBezTo>
                      <a:pt x="209171" y="87924"/>
                      <a:pt x="210600" y="89638"/>
                      <a:pt x="209838" y="91258"/>
                    </a:cubicBezTo>
                    <a:cubicBezTo>
                      <a:pt x="209076" y="92877"/>
                      <a:pt x="206885" y="97258"/>
                      <a:pt x="206885" y="97544"/>
                    </a:cubicBezTo>
                    <a:cubicBezTo>
                      <a:pt x="206885" y="97830"/>
                      <a:pt x="208219" y="98306"/>
                      <a:pt x="210028" y="98306"/>
                    </a:cubicBezTo>
                    <a:cubicBezTo>
                      <a:pt x="211743" y="98306"/>
                      <a:pt x="215458" y="97258"/>
                      <a:pt x="214696" y="95925"/>
                    </a:cubicBezTo>
                    <a:lnTo>
                      <a:pt x="214791" y="94972"/>
                    </a:lnTo>
                    <a:lnTo>
                      <a:pt x="214982" y="93448"/>
                    </a:lnTo>
                    <a:lnTo>
                      <a:pt x="218478" y="91547"/>
                    </a:lnTo>
                    <a:lnTo>
                      <a:pt x="223649" y="94877"/>
                    </a:lnTo>
                    <a:lnTo>
                      <a:pt x="220328" y="90541"/>
                    </a:lnTo>
                    <a:lnTo>
                      <a:pt x="224792" y="88114"/>
                    </a:lnTo>
                    <a:lnTo>
                      <a:pt x="219649" y="86305"/>
                    </a:lnTo>
                    <a:cubicBezTo>
                      <a:pt x="218887" y="86019"/>
                      <a:pt x="216696" y="86876"/>
                      <a:pt x="216601" y="87352"/>
                    </a:cubicBezTo>
                    <a:cubicBezTo>
                      <a:pt x="216506" y="88305"/>
                      <a:pt x="217267" y="90305"/>
                      <a:pt x="217744" y="90305"/>
                    </a:cubicBezTo>
                    <a:lnTo>
                      <a:pt x="220220" y="90400"/>
                    </a:lnTo>
                    <a:lnTo>
                      <a:pt x="220328" y="90541"/>
                    </a:lnTo>
                    <a:lnTo>
                      <a:pt x="218478" y="91547"/>
                    </a:lnTo>
                    <a:lnTo>
                      <a:pt x="218029" y="91258"/>
                    </a:lnTo>
                    <a:cubicBezTo>
                      <a:pt x="215267" y="90115"/>
                      <a:pt x="210981" y="87924"/>
                      <a:pt x="210505" y="87352"/>
                    </a:cubicBezTo>
                    <a:cubicBezTo>
                      <a:pt x="210124" y="86781"/>
                      <a:pt x="211362" y="84590"/>
                      <a:pt x="214124" y="83638"/>
                    </a:cubicBezTo>
                    <a:cubicBezTo>
                      <a:pt x="216886" y="82685"/>
                      <a:pt x="224221" y="79828"/>
                      <a:pt x="224125" y="79542"/>
                    </a:cubicBezTo>
                    <a:cubicBezTo>
                      <a:pt x="224030" y="79256"/>
                      <a:pt x="221935" y="78494"/>
                      <a:pt x="219458" y="78494"/>
                    </a:cubicBezTo>
                    <a:lnTo>
                      <a:pt x="217458" y="77923"/>
                    </a:lnTo>
                    <a:cubicBezTo>
                      <a:pt x="215267" y="77256"/>
                      <a:pt x="213267" y="76018"/>
                      <a:pt x="211362" y="74779"/>
                    </a:cubicBezTo>
                    <a:lnTo>
                      <a:pt x="210981" y="74494"/>
                    </a:lnTo>
                    <a:cubicBezTo>
                      <a:pt x="211171" y="73541"/>
                      <a:pt x="212124" y="72684"/>
                      <a:pt x="213172" y="72684"/>
                    </a:cubicBezTo>
                    <a:lnTo>
                      <a:pt x="214029" y="72874"/>
                    </a:lnTo>
                    <a:lnTo>
                      <a:pt x="216982" y="73446"/>
                    </a:lnTo>
                    <a:cubicBezTo>
                      <a:pt x="220316" y="73636"/>
                      <a:pt x="225840" y="71541"/>
                      <a:pt x="229364" y="68969"/>
                    </a:cubicBezTo>
                    <a:lnTo>
                      <a:pt x="234412" y="70398"/>
                    </a:lnTo>
                    <a:lnTo>
                      <a:pt x="238508" y="71636"/>
                    </a:lnTo>
                    <a:cubicBezTo>
                      <a:pt x="243557" y="70969"/>
                      <a:pt x="246509" y="71446"/>
                      <a:pt x="244985" y="72589"/>
                    </a:cubicBezTo>
                    <a:cubicBezTo>
                      <a:pt x="243557" y="73827"/>
                      <a:pt x="242509" y="76684"/>
                      <a:pt x="245938" y="76399"/>
                    </a:cubicBezTo>
                    <a:cubicBezTo>
                      <a:pt x="249367" y="76113"/>
                      <a:pt x="252986" y="69160"/>
                      <a:pt x="253272" y="68874"/>
                    </a:cubicBezTo>
                    <a:cubicBezTo>
                      <a:pt x="253653" y="68588"/>
                      <a:pt x="257082" y="67540"/>
                      <a:pt x="260130" y="67064"/>
                    </a:cubicBezTo>
                    <a:lnTo>
                      <a:pt x="262892" y="67445"/>
                    </a:lnTo>
                    <a:cubicBezTo>
                      <a:pt x="265559" y="67826"/>
                      <a:pt x="268226" y="68779"/>
                      <a:pt x="270798" y="69445"/>
                    </a:cubicBezTo>
                    <a:lnTo>
                      <a:pt x="271179" y="69541"/>
                    </a:lnTo>
                    <a:cubicBezTo>
                      <a:pt x="272132" y="69636"/>
                      <a:pt x="272893" y="70874"/>
                      <a:pt x="272893" y="72208"/>
                    </a:cubicBezTo>
                    <a:cubicBezTo>
                      <a:pt x="272893" y="73636"/>
                      <a:pt x="274417" y="78208"/>
                      <a:pt x="276227" y="77256"/>
                    </a:cubicBezTo>
                    <a:cubicBezTo>
                      <a:pt x="278037" y="76303"/>
                      <a:pt x="282609" y="74684"/>
                      <a:pt x="282990" y="75256"/>
                    </a:cubicBezTo>
                    <a:cubicBezTo>
                      <a:pt x="283371" y="75922"/>
                      <a:pt x="285657" y="77542"/>
                      <a:pt x="286133" y="75732"/>
                    </a:cubicBezTo>
                    <a:cubicBezTo>
                      <a:pt x="286609" y="73827"/>
                      <a:pt x="285657" y="69445"/>
                      <a:pt x="285562" y="67255"/>
                    </a:cubicBezTo>
                    <a:cubicBezTo>
                      <a:pt x="285466" y="65064"/>
                      <a:pt x="287371" y="61063"/>
                      <a:pt x="288705" y="62111"/>
                    </a:cubicBezTo>
                    <a:cubicBezTo>
                      <a:pt x="290039" y="63159"/>
                      <a:pt x="295373" y="64111"/>
                      <a:pt x="297277" y="61444"/>
                    </a:cubicBezTo>
                    <a:lnTo>
                      <a:pt x="298897" y="61159"/>
                    </a:lnTo>
                    <a:cubicBezTo>
                      <a:pt x="304898" y="60016"/>
                      <a:pt x="311470" y="60492"/>
                      <a:pt x="316994" y="58587"/>
                    </a:cubicBezTo>
                    <a:cubicBezTo>
                      <a:pt x="321566" y="56968"/>
                      <a:pt x="324138" y="56872"/>
                      <a:pt x="327376" y="59920"/>
                    </a:cubicBezTo>
                    <a:lnTo>
                      <a:pt x="329377" y="61825"/>
                    </a:lnTo>
                    <a:cubicBezTo>
                      <a:pt x="331091" y="60111"/>
                      <a:pt x="333091" y="57920"/>
                      <a:pt x="333853" y="57063"/>
                    </a:cubicBezTo>
                    <a:lnTo>
                      <a:pt x="334711" y="56968"/>
                    </a:lnTo>
                    <a:lnTo>
                      <a:pt x="341188" y="56015"/>
                    </a:lnTo>
                    <a:cubicBezTo>
                      <a:pt x="348617" y="55063"/>
                      <a:pt x="354904" y="55253"/>
                      <a:pt x="355190" y="56396"/>
                    </a:cubicBezTo>
                    <a:cubicBezTo>
                      <a:pt x="355475" y="57539"/>
                      <a:pt x="358142" y="60492"/>
                      <a:pt x="360714" y="60587"/>
                    </a:cubicBezTo>
                    <a:cubicBezTo>
                      <a:pt x="363191" y="60682"/>
                      <a:pt x="367382" y="54682"/>
                      <a:pt x="369477" y="53158"/>
                    </a:cubicBezTo>
                    <a:lnTo>
                      <a:pt x="371191" y="51729"/>
                    </a:lnTo>
                    <a:cubicBezTo>
                      <a:pt x="373763" y="49538"/>
                      <a:pt x="374430" y="52586"/>
                      <a:pt x="375573" y="53348"/>
                    </a:cubicBezTo>
                    <a:cubicBezTo>
                      <a:pt x="378431" y="55348"/>
                      <a:pt x="380335" y="56396"/>
                      <a:pt x="381478" y="52205"/>
                    </a:cubicBezTo>
                    <a:cubicBezTo>
                      <a:pt x="382050" y="49919"/>
                      <a:pt x="384050" y="50395"/>
                      <a:pt x="386241" y="51348"/>
                    </a:cubicBezTo>
                    <a:cubicBezTo>
                      <a:pt x="389194" y="52586"/>
                      <a:pt x="393004" y="55634"/>
                      <a:pt x="394528" y="49824"/>
                    </a:cubicBezTo>
                    <a:cubicBezTo>
                      <a:pt x="394718" y="49157"/>
                      <a:pt x="398909" y="48681"/>
                      <a:pt x="401005" y="48967"/>
                    </a:cubicBezTo>
                    <a:cubicBezTo>
                      <a:pt x="407101" y="49824"/>
                      <a:pt x="408339" y="49919"/>
                      <a:pt x="412340" y="48586"/>
                    </a:cubicBezTo>
                    <a:cubicBezTo>
                      <a:pt x="414625" y="47824"/>
                      <a:pt x="416435" y="46490"/>
                      <a:pt x="419388" y="48300"/>
                    </a:cubicBezTo>
                    <a:cubicBezTo>
                      <a:pt x="420721" y="49062"/>
                      <a:pt x="424436" y="47157"/>
                      <a:pt x="427103" y="46490"/>
                    </a:cubicBezTo>
                    <a:lnTo>
                      <a:pt x="431580" y="45347"/>
                    </a:lnTo>
                    <a:cubicBezTo>
                      <a:pt x="432818" y="48300"/>
                      <a:pt x="434723" y="50014"/>
                      <a:pt x="435771" y="49252"/>
                    </a:cubicBezTo>
                    <a:cubicBezTo>
                      <a:pt x="436724" y="48490"/>
                      <a:pt x="440152" y="47347"/>
                      <a:pt x="440438" y="49062"/>
                    </a:cubicBezTo>
                    <a:cubicBezTo>
                      <a:pt x="440629" y="50681"/>
                      <a:pt x="441772" y="52967"/>
                      <a:pt x="442343" y="50586"/>
                    </a:cubicBezTo>
                    <a:cubicBezTo>
                      <a:pt x="442915" y="48300"/>
                      <a:pt x="447582" y="43537"/>
                      <a:pt x="448630" y="44776"/>
                    </a:cubicBezTo>
                    <a:cubicBezTo>
                      <a:pt x="449773" y="45919"/>
                      <a:pt x="455107" y="47538"/>
                      <a:pt x="457774" y="45252"/>
                    </a:cubicBezTo>
                    <a:lnTo>
                      <a:pt x="460250" y="44585"/>
                    </a:lnTo>
                    <a:cubicBezTo>
                      <a:pt x="464822" y="43347"/>
                      <a:pt x="469775" y="42966"/>
                      <a:pt x="474538" y="42394"/>
                    </a:cubicBezTo>
                    <a:cubicBezTo>
                      <a:pt x="481491" y="41442"/>
                      <a:pt x="488920" y="44204"/>
                      <a:pt x="495588" y="40680"/>
                    </a:cubicBezTo>
                    <a:cubicBezTo>
                      <a:pt x="495874" y="40585"/>
                      <a:pt x="497207" y="41156"/>
                      <a:pt x="497207" y="41442"/>
                    </a:cubicBezTo>
                    <a:cubicBezTo>
                      <a:pt x="496731" y="46109"/>
                      <a:pt x="502636" y="44490"/>
                      <a:pt x="505113" y="46300"/>
                    </a:cubicBezTo>
                    <a:cubicBezTo>
                      <a:pt x="506351" y="47252"/>
                      <a:pt x="510923" y="45157"/>
                      <a:pt x="513971" y="44490"/>
                    </a:cubicBezTo>
                    <a:lnTo>
                      <a:pt x="514352" y="44395"/>
                    </a:lnTo>
                    <a:cubicBezTo>
                      <a:pt x="514828" y="44395"/>
                      <a:pt x="514352" y="45823"/>
                      <a:pt x="513400" y="47538"/>
                    </a:cubicBezTo>
                    <a:cubicBezTo>
                      <a:pt x="512352" y="49252"/>
                      <a:pt x="512542" y="54110"/>
                      <a:pt x="516162" y="54491"/>
                    </a:cubicBezTo>
                    <a:cubicBezTo>
                      <a:pt x="519782" y="54872"/>
                      <a:pt x="529021" y="52777"/>
                      <a:pt x="529973" y="52777"/>
                    </a:cubicBezTo>
                    <a:lnTo>
                      <a:pt x="530831" y="52777"/>
                    </a:lnTo>
                    <a:lnTo>
                      <a:pt x="531688" y="52777"/>
                    </a:lnTo>
                    <a:cubicBezTo>
                      <a:pt x="532640" y="52777"/>
                      <a:pt x="536545" y="54872"/>
                      <a:pt x="540260" y="57444"/>
                    </a:cubicBezTo>
                    <a:lnTo>
                      <a:pt x="543213" y="53824"/>
                    </a:lnTo>
                    <a:lnTo>
                      <a:pt x="545690" y="50872"/>
                    </a:lnTo>
                    <a:cubicBezTo>
                      <a:pt x="541879" y="48967"/>
                      <a:pt x="538450" y="46109"/>
                      <a:pt x="538260" y="44490"/>
                    </a:cubicBezTo>
                    <a:cubicBezTo>
                      <a:pt x="537974" y="42871"/>
                      <a:pt x="540736" y="39727"/>
                      <a:pt x="545023" y="41728"/>
                    </a:cubicBezTo>
                    <a:lnTo>
                      <a:pt x="549309" y="38203"/>
                    </a:lnTo>
                    <a:cubicBezTo>
                      <a:pt x="549881" y="37727"/>
                      <a:pt x="552928" y="39061"/>
                      <a:pt x="554738" y="39727"/>
                    </a:cubicBezTo>
                    <a:lnTo>
                      <a:pt x="556929" y="40394"/>
                    </a:lnTo>
                    <a:cubicBezTo>
                      <a:pt x="558262" y="39156"/>
                      <a:pt x="559786" y="37822"/>
                      <a:pt x="560358" y="37441"/>
                    </a:cubicBezTo>
                    <a:cubicBezTo>
                      <a:pt x="560929" y="37060"/>
                      <a:pt x="563787" y="36394"/>
                      <a:pt x="565501" y="36870"/>
                    </a:cubicBezTo>
                    <a:cubicBezTo>
                      <a:pt x="567216" y="37346"/>
                      <a:pt x="573312" y="35155"/>
                      <a:pt x="574931" y="34012"/>
                    </a:cubicBezTo>
                    <a:cubicBezTo>
                      <a:pt x="576550" y="32869"/>
                      <a:pt x="585504" y="35251"/>
                      <a:pt x="590267" y="34489"/>
                    </a:cubicBezTo>
                    <a:lnTo>
                      <a:pt x="592934" y="32869"/>
                    </a:lnTo>
                    <a:cubicBezTo>
                      <a:pt x="593791" y="32298"/>
                      <a:pt x="595982" y="31726"/>
                      <a:pt x="596172" y="31917"/>
                    </a:cubicBezTo>
                    <a:lnTo>
                      <a:pt x="599410" y="36108"/>
                    </a:lnTo>
                    <a:cubicBezTo>
                      <a:pt x="605125" y="36013"/>
                      <a:pt x="611317" y="36203"/>
                      <a:pt x="613222" y="36394"/>
                    </a:cubicBezTo>
                    <a:lnTo>
                      <a:pt x="614746" y="35917"/>
                    </a:lnTo>
                    <a:cubicBezTo>
                      <a:pt x="625604" y="32488"/>
                      <a:pt x="636082" y="30298"/>
                      <a:pt x="643892" y="32012"/>
                    </a:cubicBezTo>
                    <a:lnTo>
                      <a:pt x="648655" y="33060"/>
                    </a:lnTo>
                    <a:cubicBezTo>
                      <a:pt x="652465" y="31631"/>
                      <a:pt x="658084" y="31060"/>
                      <a:pt x="661228" y="31726"/>
                    </a:cubicBezTo>
                    <a:lnTo>
                      <a:pt x="663990" y="31250"/>
                    </a:lnTo>
                    <a:lnTo>
                      <a:pt x="666562" y="30869"/>
                    </a:lnTo>
                    <a:cubicBezTo>
                      <a:pt x="669038" y="29059"/>
                      <a:pt x="674086" y="27250"/>
                      <a:pt x="677706" y="26964"/>
                    </a:cubicBezTo>
                    <a:lnTo>
                      <a:pt x="681325" y="28774"/>
                    </a:lnTo>
                    <a:cubicBezTo>
                      <a:pt x="684088" y="30202"/>
                      <a:pt x="689326" y="30393"/>
                      <a:pt x="692184" y="29155"/>
                    </a:cubicBezTo>
                    <a:cubicBezTo>
                      <a:pt x="696851" y="27154"/>
                      <a:pt x="700090" y="27440"/>
                      <a:pt x="704757" y="28964"/>
                    </a:cubicBezTo>
                    <a:cubicBezTo>
                      <a:pt x="707900" y="29917"/>
                      <a:pt x="712377" y="27440"/>
                      <a:pt x="716282" y="27631"/>
                    </a:cubicBezTo>
                    <a:lnTo>
                      <a:pt x="723998" y="27916"/>
                    </a:lnTo>
                    <a:cubicBezTo>
                      <a:pt x="728760" y="26869"/>
                      <a:pt x="733713" y="25916"/>
                      <a:pt x="734951" y="25821"/>
                    </a:cubicBezTo>
                    <a:cubicBezTo>
                      <a:pt x="736190" y="25726"/>
                      <a:pt x="740190" y="25916"/>
                      <a:pt x="739428" y="26583"/>
                    </a:cubicBezTo>
                    <a:cubicBezTo>
                      <a:pt x="738666" y="27250"/>
                      <a:pt x="738380" y="29059"/>
                      <a:pt x="739809" y="29726"/>
                    </a:cubicBezTo>
                    <a:lnTo>
                      <a:pt x="740381" y="29440"/>
                    </a:lnTo>
                    <a:lnTo>
                      <a:pt x="742476" y="28393"/>
                    </a:lnTo>
                    <a:cubicBezTo>
                      <a:pt x="744476" y="26869"/>
                      <a:pt x="746572" y="25916"/>
                      <a:pt x="747048" y="26488"/>
                    </a:cubicBezTo>
                    <a:lnTo>
                      <a:pt x="747524" y="26964"/>
                    </a:lnTo>
                    <a:cubicBezTo>
                      <a:pt x="749239" y="28774"/>
                      <a:pt x="743048" y="30012"/>
                      <a:pt x="746667" y="31536"/>
                    </a:cubicBezTo>
                    <a:lnTo>
                      <a:pt x="748953" y="32488"/>
                    </a:lnTo>
                    <a:cubicBezTo>
                      <a:pt x="749620" y="30393"/>
                      <a:pt x="750382" y="28297"/>
                      <a:pt x="750667" y="27916"/>
                    </a:cubicBezTo>
                    <a:lnTo>
                      <a:pt x="750858" y="27916"/>
                    </a:lnTo>
                    <a:lnTo>
                      <a:pt x="753239" y="28012"/>
                    </a:lnTo>
                    <a:cubicBezTo>
                      <a:pt x="755906" y="28202"/>
                      <a:pt x="758954" y="27631"/>
                      <a:pt x="760002" y="26678"/>
                    </a:cubicBezTo>
                    <a:cubicBezTo>
                      <a:pt x="761145" y="25726"/>
                      <a:pt x="764288" y="26297"/>
                      <a:pt x="764669" y="30107"/>
                    </a:cubicBezTo>
                    <a:lnTo>
                      <a:pt x="770670" y="26678"/>
                    </a:lnTo>
                    <a:cubicBezTo>
                      <a:pt x="772384" y="25726"/>
                      <a:pt x="776004" y="25154"/>
                      <a:pt x="777337" y="25916"/>
                    </a:cubicBezTo>
                    <a:cubicBezTo>
                      <a:pt x="779624" y="27250"/>
                      <a:pt x="780671" y="27250"/>
                      <a:pt x="782100" y="25535"/>
                    </a:cubicBezTo>
                    <a:cubicBezTo>
                      <a:pt x="783910" y="23440"/>
                      <a:pt x="785053" y="23821"/>
                      <a:pt x="787815" y="25154"/>
                    </a:cubicBezTo>
                    <a:lnTo>
                      <a:pt x="791244" y="26869"/>
                    </a:lnTo>
                    <a:cubicBezTo>
                      <a:pt x="791625" y="24011"/>
                      <a:pt x="794387" y="22868"/>
                      <a:pt x="797340" y="24297"/>
                    </a:cubicBezTo>
                    <a:cubicBezTo>
                      <a:pt x="800293" y="25726"/>
                      <a:pt x="812104" y="27535"/>
                      <a:pt x="816961" y="25154"/>
                    </a:cubicBezTo>
                    <a:lnTo>
                      <a:pt x="822581" y="25249"/>
                    </a:lnTo>
                    <a:cubicBezTo>
                      <a:pt x="825915" y="25345"/>
                      <a:pt x="829249" y="24392"/>
                      <a:pt x="832583" y="24392"/>
                    </a:cubicBezTo>
                    <a:cubicBezTo>
                      <a:pt x="835821" y="24392"/>
                      <a:pt x="839155" y="25440"/>
                      <a:pt x="842393" y="25249"/>
                    </a:cubicBezTo>
                    <a:lnTo>
                      <a:pt x="845536" y="25059"/>
                    </a:lnTo>
                    <a:cubicBezTo>
                      <a:pt x="848680" y="24202"/>
                      <a:pt x="854585" y="23154"/>
                      <a:pt x="858681" y="22868"/>
                    </a:cubicBezTo>
                    <a:lnTo>
                      <a:pt x="860967" y="23630"/>
                    </a:lnTo>
                    <a:lnTo>
                      <a:pt x="864301" y="24678"/>
                    </a:lnTo>
                    <a:cubicBezTo>
                      <a:pt x="867063" y="23916"/>
                      <a:pt x="870968" y="23916"/>
                      <a:pt x="873064" y="24583"/>
                    </a:cubicBezTo>
                    <a:cubicBezTo>
                      <a:pt x="875159" y="25345"/>
                      <a:pt x="883065" y="24011"/>
                      <a:pt x="885637" y="24297"/>
                    </a:cubicBezTo>
                    <a:lnTo>
                      <a:pt x="888304" y="23440"/>
                    </a:lnTo>
                    <a:cubicBezTo>
                      <a:pt x="889923" y="22963"/>
                      <a:pt x="892590" y="24773"/>
                      <a:pt x="894876" y="25154"/>
                    </a:cubicBezTo>
                    <a:cubicBezTo>
                      <a:pt x="895352" y="25249"/>
                      <a:pt x="896305" y="23916"/>
                      <a:pt x="897067" y="23249"/>
                    </a:cubicBezTo>
                    <a:lnTo>
                      <a:pt x="897638" y="22678"/>
                    </a:lnTo>
                    <a:cubicBezTo>
                      <a:pt x="898305" y="22011"/>
                      <a:pt x="901258" y="21249"/>
                      <a:pt x="904306" y="20963"/>
                    </a:cubicBezTo>
                    <a:cubicBezTo>
                      <a:pt x="907354" y="20677"/>
                      <a:pt x="915355" y="25630"/>
                      <a:pt x="917545" y="26297"/>
                    </a:cubicBezTo>
                    <a:cubicBezTo>
                      <a:pt x="919736" y="26964"/>
                      <a:pt x="927261" y="26773"/>
                      <a:pt x="928214" y="26011"/>
                    </a:cubicBezTo>
                    <a:cubicBezTo>
                      <a:pt x="929261" y="25249"/>
                      <a:pt x="932500" y="23535"/>
                      <a:pt x="932785" y="24297"/>
                    </a:cubicBezTo>
                    <a:cubicBezTo>
                      <a:pt x="932976" y="24964"/>
                      <a:pt x="934024" y="26678"/>
                      <a:pt x="934881" y="26964"/>
                    </a:cubicBezTo>
                    <a:lnTo>
                      <a:pt x="935071" y="26773"/>
                    </a:lnTo>
                    <a:cubicBezTo>
                      <a:pt x="937739" y="24392"/>
                      <a:pt x="940501" y="23154"/>
                      <a:pt x="944882" y="23059"/>
                    </a:cubicBezTo>
                    <a:lnTo>
                      <a:pt x="948978" y="22963"/>
                    </a:lnTo>
                    <a:cubicBezTo>
                      <a:pt x="953359" y="21154"/>
                      <a:pt x="957741" y="19725"/>
                      <a:pt x="958693" y="19915"/>
                    </a:cubicBezTo>
                    <a:lnTo>
                      <a:pt x="958693" y="20106"/>
                    </a:lnTo>
                    <a:cubicBezTo>
                      <a:pt x="958884" y="23630"/>
                      <a:pt x="960408" y="24583"/>
                      <a:pt x="964123" y="22201"/>
                    </a:cubicBezTo>
                    <a:lnTo>
                      <a:pt x="964599" y="21916"/>
                    </a:lnTo>
                    <a:cubicBezTo>
                      <a:pt x="965266" y="21820"/>
                      <a:pt x="968885" y="22011"/>
                      <a:pt x="972695" y="22297"/>
                    </a:cubicBezTo>
                    <a:cubicBezTo>
                      <a:pt x="976410" y="22582"/>
                      <a:pt x="987650" y="20201"/>
                      <a:pt x="989554" y="21154"/>
                    </a:cubicBezTo>
                    <a:cubicBezTo>
                      <a:pt x="991459" y="22201"/>
                      <a:pt x="997270" y="24583"/>
                      <a:pt x="997936" y="23916"/>
                    </a:cubicBezTo>
                    <a:cubicBezTo>
                      <a:pt x="998699" y="23344"/>
                      <a:pt x="1002223" y="21916"/>
                      <a:pt x="1003175" y="23059"/>
                    </a:cubicBezTo>
                    <a:cubicBezTo>
                      <a:pt x="1004128" y="24202"/>
                      <a:pt x="1011462" y="25059"/>
                      <a:pt x="1017177" y="22582"/>
                    </a:cubicBezTo>
                    <a:cubicBezTo>
                      <a:pt x="1022892" y="20106"/>
                      <a:pt x="1040990" y="22392"/>
                      <a:pt x="1041751" y="21820"/>
                    </a:cubicBezTo>
                    <a:cubicBezTo>
                      <a:pt x="1042514" y="21154"/>
                      <a:pt x="1045276" y="19534"/>
                      <a:pt x="1045847" y="19820"/>
                    </a:cubicBezTo>
                    <a:lnTo>
                      <a:pt x="1046419" y="20106"/>
                    </a:lnTo>
                    <a:cubicBezTo>
                      <a:pt x="1048419" y="20963"/>
                      <a:pt x="1048705" y="24106"/>
                      <a:pt x="1053086" y="21630"/>
                    </a:cubicBezTo>
                    <a:cubicBezTo>
                      <a:pt x="1055658" y="20201"/>
                      <a:pt x="1061468" y="22582"/>
                      <a:pt x="1065754" y="23344"/>
                    </a:cubicBezTo>
                    <a:cubicBezTo>
                      <a:pt x="1066802" y="23535"/>
                      <a:pt x="1067850" y="25154"/>
                      <a:pt x="1068517" y="25059"/>
                    </a:cubicBezTo>
                    <a:cubicBezTo>
                      <a:pt x="1071565" y="24297"/>
                      <a:pt x="1072136" y="19058"/>
                      <a:pt x="1077661" y="22201"/>
                    </a:cubicBezTo>
                    <a:lnTo>
                      <a:pt x="1079947" y="23535"/>
                    </a:lnTo>
                    <a:cubicBezTo>
                      <a:pt x="1083566" y="23344"/>
                      <a:pt x="1092329" y="22392"/>
                      <a:pt x="1099568" y="21439"/>
                    </a:cubicBezTo>
                    <a:lnTo>
                      <a:pt x="1106141" y="21344"/>
                    </a:lnTo>
                    <a:cubicBezTo>
                      <a:pt x="1111379" y="21249"/>
                      <a:pt x="1116618" y="20773"/>
                      <a:pt x="1122238" y="22392"/>
                    </a:cubicBezTo>
                    <a:lnTo>
                      <a:pt x="1125762" y="23440"/>
                    </a:lnTo>
                    <a:cubicBezTo>
                      <a:pt x="1131382" y="20868"/>
                      <a:pt x="1134620" y="20201"/>
                      <a:pt x="1132906" y="22011"/>
                    </a:cubicBezTo>
                    <a:cubicBezTo>
                      <a:pt x="1131191" y="23725"/>
                      <a:pt x="1137573" y="26297"/>
                      <a:pt x="1136906" y="27440"/>
                    </a:cubicBezTo>
                    <a:lnTo>
                      <a:pt x="1137001" y="28393"/>
                    </a:lnTo>
                    <a:lnTo>
                      <a:pt x="1137097" y="29536"/>
                    </a:lnTo>
                    <a:cubicBezTo>
                      <a:pt x="1137954" y="30679"/>
                      <a:pt x="1139192" y="31441"/>
                      <a:pt x="1139954" y="31060"/>
                    </a:cubicBezTo>
                    <a:cubicBezTo>
                      <a:pt x="1140716" y="30679"/>
                      <a:pt x="1142431" y="27154"/>
                      <a:pt x="1143098" y="24297"/>
                    </a:cubicBezTo>
                    <a:lnTo>
                      <a:pt x="1144812" y="22201"/>
                    </a:lnTo>
                    <a:cubicBezTo>
                      <a:pt x="1146431" y="20296"/>
                      <a:pt x="1148336" y="17248"/>
                      <a:pt x="1152908" y="20296"/>
                    </a:cubicBezTo>
                    <a:cubicBezTo>
                      <a:pt x="1154432" y="21249"/>
                      <a:pt x="1158623" y="19534"/>
                      <a:pt x="1161576" y="19058"/>
                    </a:cubicBezTo>
                    <a:lnTo>
                      <a:pt x="1164243" y="18677"/>
                    </a:lnTo>
                    <a:cubicBezTo>
                      <a:pt x="1167386" y="18963"/>
                      <a:pt x="1171387" y="19153"/>
                      <a:pt x="1173101" y="19153"/>
                    </a:cubicBezTo>
                    <a:cubicBezTo>
                      <a:pt x="1174816" y="19058"/>
                      <a:pt x="1181102" y="19344"/>
                      <a:pt x="1185008" y="18201"/>
                    </a:cubicBezTo>
                    <a:lnTo>
                      <a:pt x="1188722" y="20392"/>
                    </a:lnTo>
                    <a:lnTo>
                      <a:pt x="1193390" y="23154"/>
                    </a:lnTo>
                    <a:cubicBezTo>
                      <a:pt x="1195580" y="19820"/>
                      <a:pt x="1198247" y="18772"/>
                      <a:pt x="1199485" y="20868"/>
                    </a:cubicBezTo>
                    <a:lnTo>
                      <a:pt x="1200628" y="20963"/>
                    </a:lnTo>
                    <a:lnTo>
                      <a:pt x="1206629" y="21344"/>
                    </a:lnTo>
                    <a:cubicBezTo>
                      <a:pt x="1205962" y="17725"/>
                      <a:pt x="1205582" y="15248"/>
                      <a:pt x="1205772" y="15915"/>
                    </a:cubicBezTo>
                    <a:cubicBezTo>
                      <a:pt x="1205962" y="16582"/>
                      <a:pt x="1209868" y="18677"/>
                      <a:pt x="1213583" y="18201"/>
                    </a:cubicBezTo>
                    <a:lnTo>
                      <a:pt x="1216440" y="19153"/>
                    </a:lnTo>
                    <a:lnTo>
                      <a:pt x="1219869" y="20296"/>
                    </a:lnTo>
                    <a:cubicBezTo>
                      <a:pt x="1222726" y="19249"/>
                      <a:pt x="1225679" y="18296"/>
                      <a:pt x="1226441" y="18296"/>
                    </a:cubicBezTo>
                    <a:lnTo>
                      <a:pt x="1226727" y="17915"/>
                    </a:lnTo>
                    <a:lnTo>
                      <a:pt x="1227489" y="17058"/>
                    </a:lnTo>
                    <a:cubicBezTo>
                      <a:pt x="1228156" y="16010"/>
                      <a:pt x="1231204" y="14200"/>
                      <a:pt x="1234442" y="13057"/>
                    </a:cubicBezTo>
                    <a:lnTo>
                      <a:pt x="1235966" y="16677"/>
                    </a:lnTo>
                    <a:lnTo>
                      <a:pt x="1236252" y="17344"/>
                    </a:lnTo>
                    <a:cubicBezTo>
                      <a:pt x="1237871" y="18391"/>
                      <a:pt x="1241205" y="18868"/>
                      <a:pt x="1243586" y="19058"/>
                    </a:cubicBezTo>
                    <a:cubicBezTo>
                      <a:pt x="1245968" y="19249"/>
                      <a:pt x="1251778" y="21249"/>
                      <a:pt x="1252159" y="20392"/>
                    </a:cubicBezTo>
                    <a:cubicBezTo>
                      <a:pt x="1252540" y="19534"/>
                      <a:pt x="1255493" y="19820"/>
                      <a:pt x="1257969" y="22678"/>
                    </a:cubicBezTo>
                    <a:lnTo>
                      <a:pt x="1262351" y="20963"/>
                    </a:lnTo>
                    <a:cubicBezTo>
                      <a:pt x="1264541" y="20201"/>
                      <a:pt x="1266351" y="18772"/>
                      <a:pt x="1268637" y="18106"/>
                    </a:cubicBezTo>
                    <a:lnTo>
                      <a:pt x="1269875" y="17725"/>
                    </a:lnTo>
                    <a:cubicBezTo>
                      <a:pt x="1271494" y="18106"/>
                      <a:pt x="1274257" y="18391"/>
                      <a:pt x="1275971" y="18201"/>
                    </a:cubicBezTo>
                    <a:cubicBezTo>
                      <a:pt x="1277686" y="18010"/>
                      <a:pt x="1282448" y="20487"/>
                      <a:pt x="1283496" y="21725"/>
                    </a:cubicBezTo>
                    <a:cubicBezTo>
                      <a:pt x="1284449" y="22868"/>
                      <a:pt x="1289306" y="23821"/>
                      <a:pt x="1292068" y="21058"/>
                    </a:cubicBezTo>
                    <a:lnTo>
                      <a:pt x="1296831" y="21439"/>
                    </a:lnTo>
                    <a:cubicBezTo>
                      <a:pt x="1297974" y="21535"/>
                      <a:pt x="1299212" y="18201"/>
                      <a:pt x="1300736" y="18010"/>
                    </a:cubicBezTo>
                    <a:cubicBezTo>
                      <a:pt x="1302832" y="17725"/>
                      <a:pt x="1305213" y="19249"/>
                      <a:pt x="1307594" y="19439"/>
                    </a:cubicBezTo>
                    <a:lnTo>
                      <a:pt x="1313595" y="20011"/>
                    </a:lnTo>
                    <a:cubicBezTo>
                      <a:pt x="1319310" y="17248"/>
                      <a:pt x="1324549" y="16486"/>
                      <a:pt x="1325406" y="18391"/>
                    </a:cubicBezTo>
                    <a:cubicBezTo>
                      <a:pt x="1326168" y="20296"/>
                      <a:pt x="1330550" y="24964"/>
                      <a:pt x="1333312" y="24583"/>
                    </a:cubicBezTo>
                    <a:cubicBezTo>
                      <a:pt x="1336074" y="24202"/>
                      <a:pt x="1342265" y="19725"/>
                      <a:pt x="1343218" y="19820"/>
                    </a:cubicBezTo>
                    <a:lnTo>
                      <a:pt x="1343884" y="19439"/>
                    </a:lnTo>
                    <a:lnTo>
                      <a:pt x="1347504" y="17534"/>
                    </a:lnTo>
                    <a:cubicBezTo>
                      <a:pt x="1350361" y="19344"/>
                      <a:pt x="1355695" y="20392"/>
                      <a:pt x="1359220" y="19915"/>
                    </a:cubicBezTo>
                    <a:lnTo>
                      <a:pt x="1362458" y="19534"/>
                    </a:lnTo>
                    <a:cubicBezTo>
                      <a:pt x="1364077" y="19344"/>
                      <a:pt x="1365887" y="19344"/>
                      <a:pt x="1367507" y="19630"/>
                    </a:cubicBezTo>
                    <a:lnTo>
                      <a:pt x="1373317" y="20582"/>
                    </a:lnTo>
                    <a:cubicBezTo>
                      <a:pt x="1375984" y="18677"/>
                      <a:pt x="1378365" y="18296"/>
                      <a:pt x="1378746" y="19725"/>
                    </a:cubicBezTo>
                    <a:lnTo>
                      <a:pt x="1379032" y="20773"/>
                    </a:lnTo>
                    <a:lnTo>
                      <a:pt x="1379318" y="21725"/>
                    </a:lnTo>
                    <a:cubicBezTo>
                      <a:pt x="1379699" y="23154"/>
                      <a:pt x="1383699" y="22582"/>
                      <a:pt x="1388176" y="20487"/>
                    </a:cubicBezTo>
                    <a:lnTo>
                      <a:pt x="1391700" y="18487"/>
                    </a:lnTo>
                    <a:cubicBezTo>
                      <a:pt x="1392652" y="17915"/>
                      <a:pt x="1386842" y="16486"/>
                      <a:pt x="1391414" y="15343"/>
                    </a:cubicBezTo>
                    <a:cubicBezTo>
                      <a:pt x="1394367" y="14581"/>
                      <a:pt x="1394272" y="18106"/>
                      <a:pt x="1394748" y="18201"/>
                    </a:cubicBezTo>
                    <a:cubicBezTo>
                      <a:pt x="1398463" y="18963"/>
                      <a:pt x="1401511" y="24202"/>
                      <a:pt x="1406464" y="19534"/>
                    </a:cubicBezTo>
                    <a:cubicBezTo>
                      <a:pt x="1406940" y="19058"/>
                      <a:pt x="1410750" y="21439"/>
                      <a:pt x="1412845" y="21344"/>
                    </a:cubicBezTo>
                    <a:lnTo>
                      <a:pt x="1420275" y="20868"/>
                    </a:lnTo>
                    <a:cubicBezTo>
                      <a:pt x="1428467" y="20106"/>
                      <a:pt x="1437801" y="19534"/>
                      <a:pt x="1441135" y="19439"/>
                    </a:cubicBezTo>
                    <a:lnTo>
                      <a:pt x="1443421" y="20582"/>
                    </a:lnTo>
                    <a:cubicBezTo>
                      <a:pt x="1447517" y="22582"/>
                      <a:pt x="1448564" y="21630"/>
                      <a:pt x="1449041" y="18296"/>
                    </a:cubicBezTo>
                    <a:lnTo>
                      <a:pt x="1449136" y="18010"/>
                    </a:lnTo>
                    <a:cubicBezTo>
                      <a:pt x="1451326" y="17915"/>
                      <a:pt x="1456470" y="18487"/>
                      <a:pt x="1460470" y="19249"/>
                    </a:cubicBezTo>
                    <a:lnTo>
                      <a:pt x="1464090" y="19344"/>
                    </a:lnTo>
                    <a:cubicBezTo>
                      <a:pt x="1468757" y="19439"/>
                      <a:pt x="1473996" y="19439"/>
                      <a:pt x="1476949" y="20296"/>
                    </a:cubicBezTo>
                    <a:lnTo>
                      <a:pt x="1478377" y="20677"/>
                    </a:lnTo>
                    <a:cubicBezTo>
                      <a:pt x="1479997" y="20963"/>
                      <a:pt x="1480854" y="20296"/>
                      <a:pt x="1480187" y="19249"/>
                    </a:cubicBezTo>
                    <a:lnTo>
                      <a:pt x="1479901" y="18201"/>
                    </a:lnTo>
                    <a:cubicBezTo>
                      <a:pt x="1479806" y="18010"/>
                      <a:pt x="1481426" y="17153"/>
                      <a:pt x="1481807" y="17344"/>
                    </a:cubicBezTo>
                    <a:cubicBezTo>
                      <a:pt x="1483235" y="17820"/>
                      <a:pt x="1484759" y="18391"/>
                      <a:pt x="1485902" y="19344"/>
                    </a:cubicBezTo>
                    <a:cubicBezTo>
                      <a:pt x="1488188" y="21154"/>
                      <a:pt x="1490093" y="22868"/>
                      <a:pt x="1493236" y="20106"/>
                    </a:cubicBezTo>
                    <a:cubicBezTo>
                      <a:pt x="1494094" y="19344"/>
                      <a:pt x="1496475" y="19915"/>
                      <a:pt x="1497904" y="19344"/>
                    </a:cubicBezTo>
                    <a:cubicBezTo>
                      <a:pt x="1500380" y="18582"/>
                      <a:pt x="1502476" y="16867"/>
                      <a:pt x="1504667" y="19725"/>
                    </a:cubicBezTo>
                    <a:lnTo>
                      <a:pt x="1506000" y="21439"/>
                    </a:lnTo>
                    <a:cubicBezTo>
                      <a:pt x="1508191" y="22963"/>
                      <a:pt x="1511239" y="23630"/>
                      <a:pt x="1512668" y="22868"/>
                    </a:cubicBezTo>
                    <a:lnTo>
                      <a:pt x="1513525" y="22201"/>
                    </a:lnTo>
                    <a:cubicBezTo>
                      <a:pt x="1518097" y="18772"/>
                      <a:pt x="1523145" y="17820"/>
                      <a:pt x="1529336" y="19344"/>
                    </a:cubicBezTo>
                    <a:cubicBezTo>
                      <a:pt x="1533146" y="20296"/>
                      <a:pt x="1536956" y="22773"/>
                      <a:pt x="1541528" y="19630"/>
                    </a:cubicBezTo>
                    <a:cubicBezTo>
                      <a:pt x="1543338" y="18391"/>
                      <a:pt x="1547815" y="18677"/>
                      <a:pt x="1550196" y="19630"/>
                    </a:cubicBezTo>
                    <a:cubicBezTo>
                      <a:pt x="1552482" y="20487"/>
                      <a:pt x="1554387" y="22106"/>
                      <a:pt x="1556959" y="21439"/>
                    </a:cubicBezTo>
                    <a:lnTo>
                      <a:pt x="1559626" y="20773"/>
                    </a:lnTo>
                    <a:cubicBezTo>
                      <a:pt x="1562007" y="19630"/>
                      <a:pt x="1563626" y="17915"/>
                      <a:pt x="1563245" y="16867"/>
                    </a:cubicBezTo>
                    <a:cubicBezTo>
                      <a:pt x="1562959" y="15820"/>
                      <a:pt x="1563721" y="13153"/>
                      <a:pt x="1565817" y="13153"/>
                    </a:cubicBezTo>
                    <a:lnTo>
                      <a:pt x="1566769" y="13915"/>
                    </a:lnTo>
                    <a:lnTo>
                      <a:pt x="1568675" y="15439"/>
                    </a:lnTo>
                    <a:cubicBezTo>
                      <a:pt x="1570199" y="17629"/>
                      <a:pt x="1573532" y="19725"/>
                      <a:pt x="1576009" y="20106"/>
                    </a:cubicBezTo>
                    <a:cubicBezTo>
                      <a:pt x="1578485" y="20487"/>
                      <a:pt x="1586486" y="18201"/>
                      <a:pt x="1588868" y="17439"/>
                    </a:cubicBezTo>
                    <a:cubicBezTo>
                      <a:pt x="1591153" y="16677"/>
                      <a:pt x="1597916" y="20296"/>
                      <a:pt x="1599059" y="21439"/>
                    </a:cubicBezTo>
                    <a:cubicBezTo>
                      <a:pt x="1600202" y="22582"/>
                      <a:pt x="1605632" y="20773"/>
                      <a:pt x="1607251" y="21820"/>
                    </a:cubicBezTo>
                    <a:lnTo>
                      <a:pt x="1609823" y="19725"/>
                    </a:lnTo>
                    <a:lnTo>
                      <a:pt x="1611537" y="18296"/>
                    </a:lnTo>
                    <a:cubicBezTo>
                      <a:pt x="1614871" y="19820"/>
                      <a:pt x="1619157" y="21058"/>
                      <a:pt x="1620967" y="20963"/>
                    </a:cubicBezTo>
                    <a:cubicBezTo>
                      <a:pt x="1622872" y="20868"/>
                      <a:pt x="1626301" y="18391"/>
                      <a:pt x="1627444" y="20011"/>
                    </a:cubicBezTo>
                    <a:cubicBezTo>
                      <a:pt x="1628587" y="21630"/>
                      <a:pt x="1635254" y="20677"/>
                      <a:pt x="1637921" y="20011"/>
                    </a:cubicBezTo>
                    <a:cubicBezTo>
                      <a:pt x="1640588" y="19439"/>
                      <a:pt x="1649637" y="22582"/>
                      <a:pt x="1652494" y="22678"/>
                    </a:cubicBezTo>
                    <a:cubicBezTo>
                      <a:pt x="1655352" y="22773"/>
                      <a:pt x="1661257" y="20106"/>
                      <a:pt x="1662686" y="19344"/>
                    </a:cubicBezTo>
                    <a:lnTo>
                      <a:pt x="1662782" y="19439"/>
                    </a:lnTo>
                    <a:cubicBezTo>
                      <a:pt x="1665639" y="22201"/>
                      <a:pt x="1668496" y="19153"/>
                      <a:pt x="1670973" y="19534"/>
                    </a:cubicBezTo>
                    <a:lnTo>
                      <a:pt x="1673926" y="20011"/>
                    </a:lnTo>
                    <a:cubicBezTo>
                      <a:pt x="1676974" y="21820"/>
                      <a:pt x="1679641" y="20963"/>
                      <a:pt x="1679641" y="18010"/>
                    </a:cubicBezTo>
                    <a:lnTo>
                      <a:pt x="1684498" y="19249"/>
                    </a:lnTo>
                    <a:cubicBezTo>
                      <a:pt x="1687356" y="20011"/>
                      <a:pt x="1690499" y="19915"/>
                      <a:pt x="1693356" y="20487"/>
                    </a:cubicBezTo>
                    <a:cubicBezTo>
                      <a:pt x="1699357" y="21535"/>
                      <a:pt x="1704787" y="22678"/>
                      <a:pt x="1709264" y="18010"/>
                    </a:cubicBezTo>
                    <a:lnTo>
                      <a:pt x="1709835" y="17344"/>
                    </a:lnTo>
                    <a:cubicBezTo>
                      <a:pt x="1711264" y="17248"/>
                      <a:pt x="1716312" y="16867"/>
                      <a:pt x="1720884" y="16486"/>
                    </a:cubicBezTo>
                    <a:lnTo>
                      <a:pt x="1725075" y="18963"/>
                    </a:lnTo>
                    <a:lnTo>
                      <a:pt x="1728409" y="20963"/>
                    </a:lnTo>
                    <a:cubicBezTo>
                      <a:pt x="1729742" y="17534"/>
                      <a:pt x="1731362" y="15439"/>
                      <a:pt x="1732029" y="16391"/>
                    </a:cubicBezTo>
                    <a:cubicBezTo>
                      <a:pt x="1732790" y="17344"/>
                      <a:pt x="1736029" y="20582"/>
                      <a:pt x="1737743" y="21820"/>
                    </a:cubicBezTo>
                    <a:lnTo>
                      <a:pt x="1739744" y="19630"/>
                    </a:lnTo>
                    <a:lnTo>
                      <a:pt x="1746601" y="17439"/>
                    </a:lnTo>
                    <a:cubicBezTo>
                      <a:pt x="1749364" y="18677"/>
                      <a:pt x="1752221" y="19915"/>
                      <a:pt x="1754984" y="21249"/>
                    </a:cubicBezTo>
                    <a:cubicBezTo>
                      <a:pt x="1758698" y="23154"/>
                      <a:pt x="1761841" y="23916"/>
                      <a:pt x="1765461" y="20487"/>
                    </a:cubicBezTo>
                    <a:lnTo>
                      <a:pt x="1767652" y="18391"/>
                    </a:lnTo>
                    <a:cubicBezTo>
                      <a:pt x="1771938" y="18772"/>
                      <a:pt x="1776700" y="19534"/>
                      <a:pt x="1778415" y="20011"/>
                    </a:cubicBezTo>
                    <a:cubicBezTo>
                      <a:pt x="1780034" y="20487"/>
                      <a:pt x="1783368" y="16963"/>
                      <a:pt x="1784511" y="16772"/>
                    </a:cubicBezTo>
                    <a:lnTo>
                      <a:pt x="1784797" y="17058"/>
                    </a:lnTo>
                    <a:lnTo>
                      <a:pt x="1785654" y="18106"/>
                    </a:lnTo>
                    <a:cubicBezTo>
                      <a:pt x="1786321" y="19630"/>
                      <a:pt x="1788893" y="19820"/>
                      <a:pt x="1791464" y="18582"/>
                    </a:cubicBezTo>
                    <a:lnTo>
                      <a:pt x="1793941" y="18201"/>
                    </a:lnTo>
                    <a:cubicBezTo>
                      <a:pt x="1795846" y="17915"/>
                      <a:pt x="1798227" y="19439"/>
                      <a:pt x="1799941" y="18963"/>
                    </a:cubicBezTo>
                    <a:cubicBezTo>
                      <a:pt x="1802418" y="18296"/>
                      <a:pt x="1804228" y="15248"/>
                      <a:pt x="1807276" y="18391"/>
                    </a:cubicBezTo>
                    <a:cubicBezTo>
                      <a:pt x="1808800" y="19915"/>
                      <a:pt x="1810991" y="15534"/>
                      <a:pt x="1812896" y="18582"/>
                    </a:cubicBezTo>
                    <a:cubicBezTo>
                      <a:pt x="1813086" y="18868"/>
                      <a:pt x="1816896" y="18391"/>
                      <a:pt x="1816991" y="18010"/>
                    </a:cubicBezTo>
                    <a:cubicBezTo>
                      <a:pt x="1817848" y="12867"/>
                      <a:pt x="1820039" y="15343"/>
                      <a:pt x="1823468" y="16582"/>
                    </a:cubicBezTo>
                    <a:lnTo>
                      <a:pt x="1827373" y="17915"/>
                    </a:lnTo>
                    <a:cubicBezTo>
                      <a:pt x="1832613" y="17534"/>
                      <a:pt x="1839566" y="18201"/>
                      <a:pt x="1842899" y="19344"/>
                    </a:cubicBezTo>
                    <a:lnTo>
                      <a:pt x="1846138" y="16963"/>
                    </a:lnTo>
                    <a:cubicBezTo>
                      <a:pt x="1846329" y="16867"/>
                      <a:pt x="1848043" y="17629"/>
                      <a:pt x="1848043" y="17915"/>
                    </a:cubicBezTo>
                    <a:cubicBezTo>
                      <a:pt x="1848043" y="18868"/>
                      <a:pt x="1847852" y="20106"/>
                      <a:pt x="1847090" y="20677"/>
                    </a:cubicBezTo>
                    <a:lnTo>
                      <a:pt x="1846329" y="21249"/>
                    </a:lnTo>
                    <a:cubicBezTo>
                      <a:pt x="1844709" y="21439"/>
                      <a:pt x="1843947" y="22201"/>
                      <a:pt x="1844614" y="23059"/>
                    </a:cubicBezTo>
                    <a:cubicBezTo>
                      <a:pt x="1845280" y="23821"/>
                      <a:pt x="1851567" y="24297"/>
                      <a:pt x="1856139" y="21249"/>
                    </a:cubicBezTo>
                    <a:cubicBezTo>
                      <a:pt x="1860711" y="18201"/>
                      <a:pt x="1870617" y="8581"/>
                      <a:pt x="1870903" y="10009"/>
                    </a:cubicBezTo>
                    <a:cubicBezTo>
                      <a:pt x="1871189" y="11343"/>
                      <a:pt x="1875856" y="14105"/>
                      <a:pt x="1880809" y="14010"/>
                    </a:cubicBezTo>
                    <a:lnTo>
                      <a:pt x="1885095" y="14010"/>
                    </a:lnTo>
                    <a:cubicBezTo>
                      <a:pt x="1889572" y="14010"/>
                      <a:pt x="1893954" y="11438"/>
                      <a:pt x="1898335" y="14772"/>
                    </a:cubicBezTo>
                    <a:lnTo>
                      <a:pt x="1898811" y="15153"/>
                    </a:lnTo>
                    <a:cubicBezTo>
                      <a:pt x="1899859" y="14962"/>
                      <a:pt x="1906431" y="14391"/>
                      <a:pt x="1913384" y="13724"/>
                    </a:cubicBezTo>
                    <a:lnTo>
                      <a:pt x="1919575" y="12676"/>
                    </a:lnTo>
                    <a:cubicBezTo>
                      <a:pt x="1922243" y="12200"/>
                      <a:pt x="1924910" y="10867"/>
                      <a:pt x="1927576" y="10771"/>
                    </a:cubicBezTo>
                    <a:cubicBezTo>
                      <a:pt x="1929767" y="10771"/>
                      <a:pt x="1932148" y="12772"/>
                      <a:pt x="1934244" y="12581"/>
                    </a:cubicBezTo>
                    <a:lnTo>
                      <a:pt x="1936911" y="12295"/>
                    </a:lnTo>
                    <a:cubicBezTo>
                      <a:pt x="1940054" y="10771"/>
                      <a:pt x="1945198" y="9533"/>
                      <a:pt x="1948341" y="9533"/>
                    </a:cubicBezTo>
                    <a:cubicBezTo>
                      <a:pt x="1951484" y="9628"/>
                      <a:pt x="1959866" y="12581"/>
                      <a:pt x="1962533" y="9914"/>
                    </a:cubicBezTo>
                    <a:lnTo>
                      <a:pt x="1967296" y="10486"/>
                    </a:lnTo>
                    <a:lnTo>
                      <a:pt x="1969963" y="10771"/>
                    </a:lnTo>
                    <a:cubicBezTo>
                      <a:pt x="1973011" y="9724"/>
                      <a:pt x="1977202" y="8485"/>
                      <a:pt x="1979393" y="7914"/>
                    </a:cubicBezTo>
                    <a:lnTo>
                      <a:pt x="1980250" y="8581"/>
                    </a:lnTo>
                    <a:cubicBezTo>
                      <a:pt x="1984726" y="11724"/>
                      <a:pt x="1990156" y="9533"/>
                      <a:pt x="1994728" y="10771"/>
                    </a:cubicBezTo>
                    <a:lnTo>
                      <a:pt x="1999109" y="11914"/>
                    </a:lnTo>
                    <a:cubicBezTo>
                      <a:pt x="2003491" y="10962"/>
                      <a:pt x="2010444" y="11057"/>
                      <a:pt x="2014349" y="11914"/>
                    </a:cubicBezTo>
                    <a:lnTo>
                      <a:pt x="2018350" y="11819"/>
                    </a:lnTo>
                    <a:cubicBezTo>
                      <a:pt x="2020160" y="11819"/>
                      <a:pt x="2021969" y="13057"/>
                      <a:pt x="2023684" y="11438"/>
                    </a:cubicBezTo>
                    <a:lnTo>
                      <a:pt x="2037019" y="8962"/>
                    </a:lnTo>
                    <a:cubicBezTo>
                      <a:pt x="2037590" y="9057"/>
                      <a:pt x="2038257" y="9247"/>
                      <a:pt x="2038828" y="9343"/>
                    </a:cubicBezTo>
                    <a:cubicBezTo>
                      <a:pt x="2038924" y="9343"/>
                      <a:pt x="2046258" y="8390"/>
                      <a:pt x="2046448" y="8390"/>
                    </a:cubicBezTo>
                    <a:lnTo>
                      <a:pt x="2048735" y="8676"/>
                    </a:lnTo>
                    <a:cubicBezTo>
                      <a:pt x="2051401" y="8390"/>
                      <a:pt x="2055021" y="8581"/>
                      <a:pt x="2056831" y="9057"/>
                    </a:cubicBezTo>
                    <a:cubicBezTo>
                      <a:pt x="2058641" y="9533"/>
                      <a:pt x="2065022" y="7342"/>
                      <a:pt x="2066641" y="6676"/>
                    </a:cubicBezTo>
                    <a:cubicBezTo>
                      <a:pt x="2068261" y="6009"/>
                      <a:pt x="2075023" y="8104"/>
                      <a:pt x="2077881" y="8866"/>
                    </a:cubicBezTo>
                    <a:lnTo>
                      <a:pt x="2080739" y="7247"/>
                    </a:lnTo>
                    <a:cubicBezTo>
                      <a:pt x="2082548" y="6199"/>
                      <a:pt x="2085977" y="6676"/>
                      <a:pt x="2087406" y="5533"/>
                    </a:cubicBezTo>
                    <a:lnTo>
                      <a:pt x="2088739" y="4390"/>
                    </a:lnTo>
                    <a:cubicBezTo>
                      <a:pt x="2089501" y="2008"/>
                      <a:pt x="2090073" y="1342"/>
                      <a:pt x="2090073" y="2770"/>
                    </a:cubicBezTo>
                    <a:lnTo>
                      <a:pt x="2090644" y="3913"/>
                    </a:lnTo>
                    <a:cubicBezTo>
                      <a:pt x="2091121" y="4866"/>
                      <a:pt x="2092359" y="6009"/>
                      <a:pt x="2093502" y="6199"/>
                    </a:cubicBezTo>
                    <a:cubicBezTo>
                      <a:pt x="2095312" y="6580"/>
                      <a:pt x="2096741" y="2866"/>
                      <a:pt x="2099407" y="5914"/>
                    </a:cubicBezTo>
                    <a:lnTo>
                      <a:pt x="2100170" y="6771"/>
                    </a:lnTo>
                    <a:cubicBezTo>
                      <a:pt x="2103027" y="6580"/>
                      <a:pt x="2105599" y="5437"/>
                      <a:pt x="2105790" y="4199"/>
                    </a:cubicBezTo>
                    <a:cubicBezTo>
                      <a:pt x="2106075" y="2961"/>
                      <a:pt x="2108075" y="1913"/>
                      <a:pt x="2109981" y="3723"/>
                    </a:cubicBezTo>
                    <a:cubicBezTo>
                      <a:pt x="2111885" y="5533"/>
                      <a:pt x="2117886" y="9247"/>
                      <a:pt x="2119315" y="8200"/>
                    </a:cubicBezTo>
                    <a:cubicBezTo>
                      <a:pt x="2120744" y="7152"/>
                      <a:pt x="2124363" y="11343"/>
                      <a:pt x="2125220" y="13343"/>
                    </a:cubicBezTo>
                    <a:lnTo>
                      <a:pt x="2127602" y="12391"/>
                    </a:lnTo>
                    <a:cubicBezTo>
                      <a:pt x="2128745" y="11914"/>
                      <a:pt x="2128745" y="9533"/>
                      <a:pt x="2129221" y="7914"/>
                    </a:cubicBezTo>
                    <a:lnTo>
                      <a:pt x="2129316" y="7628"/>
                    </a:lnTo>
                    <a:cubicBezTo>
                      <a:pt x="2129507" y="7247"/>
                      <a:pt x="2133793" y="6104"/>
                      <a:pt x="2138936" y="4961"/>
                    </a:cubicBezTo>
                    <a:lnTo>
                      <a:pt x="2143603" y="4199"/>
                    </a:lnTo>
                    <a:lnTo>
                      <a:pt x="2148652" y="3437"/>
                    </a:lnTo>
                    <a:cubicBezTo>
                      <a:pt x="2154176" y="2485"/>
                      <a:pt x="2161130" y="1342"/>
                      <a:pt x="2164178" y="865"/>
                    </a:cubicBezTo>
                    <a:close/>
                    <a:moveTo>
                      <a:pt x="1888906" y="8"/>
                    </a:moveTo>
                    <a:cubicBezTo>
                      <a:pt x="1893287" y="-182"/>
                      <a:pt x="1897478" y="2675"/>
                      <a:pt x="1898335" y="6295"/>
                    </a:cubicBezTo>
                    <a:lnTo>
                      <a:pt x="1892716" y="4675"/>
                    </a:lnTo>
                    <a:lnTo>
                      <a:pt x="1887858" y="3247"/>
                    </a:lnTo>
                    <a:cubicBezTo>
                      <a:pt x="1886143" y="5533"/>
                      <a:pt x="1883762" y="8009"/>
                      <a:pt x="1882714" y="8581"/>
                    </a:cubicBezTo>
                    <a:lnTo>
                      <a:pt x="1881666" y="9057"/>
                    </a:lnTo>
                    <a:lnTo>
                      <a:pt x="1881286" y="9247"/>
                    </a:lnTo>
                    <a:cubicBezTo>
                      <a:pt x="1880333" y="9152"/>
                      <a:pt x="1879190" y="8295"/>
                      <a:pt x="1878809" y="7342"/>
                    </a:cubicBezTo>
                    <a:cubicBezTo>
                      <a:pt x="1878428" y="6390"/>
                      <a:pt x="1880904" y="3247"/>
                      <a:pt x="1883095" y="1532"/>
                    </a:cubicBezTo>
                    <a:lnTo>
                      <a:pt x="1885572" y="8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highlight>
                    <a:srgbClr val="000000"/>
                  </a:highlight>
                </a:endParaRPr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EEE50754-A4D4-2097-0D77-0B3140BE659D}"/>
                  </a:ext>
                </a:extLst>
              </p:cNvPr>
              <p:cNvSpPr/>
              <p:nvPr/>
            </p:nvSpPr>
            <p:spPr>
              <a:xfrm rot="1610830">
                <a:off x="8268983" y="1654103"/>
                <a:ext cx="822936" cy="318057"/>
              </a:xfrm>
              <a:custGeom>
                <a:avLst/>
                <a:gdLst>
                  <a:gd name="connsiteX0" fmla="*/ 115937 w 822936"/>
                  <a:gd name="connsiteY0" fmla="*/ 271700 h 318057"/>
                  <a:gd name="connsiteX1" fmla="*/ 127953 w 822936"/>
                  <a:gd name="connsiteY1" fmla="*/ 272418 h 318057"/>
                  <a:gd name="connsiteX2" fmla="*/ 120600 w 822936"/>
                  <a:gd name="connsiteY2" fmla="*/ 274390 h 318057"/>
                  <a:gd name="connsiteX3" fmla="*/ 122572 w 822936"/>
                  <a:gd name="connsiteY3" fmla="*/ 281744 h 318057"/>
                  <a:gd name="connsiteX4" fmla="*/ 118895 w 822936"/>
                  <a:gd name="connsiteY4" fmla="*/ 282730 h 318057"/>
                  <a:gd name="connsiteX5" fmla="*/ 116923 w 822936"/>
                  <a:gd name="connsiteY5" fmla="*/ 275376 h 318057"/>
                  <a:gd name="connsiteX6" fmla="*/ 113246 w 822936"/>
                  <a:gd name="connsiteY6" fmla="*/ 276362 h 318057"/>
                  <a:gd name="connsiteX7" fmla="*/ 105893 w 822936"/>
                  <a:gd name="connsiteY7" fmla="*/ 278334 h 318057"/>
                  <a:gd name="connsiteX8" fmla="*/ 102216 w 822936"/>
                  <a:gd name="connsiteY8" fmla="*/ 279320 h 318057"/>
                  <a:gd name="connsiteX9" fmla="*/ 94862 w 822936"/>
                  <a:gd name="connsiteY9" fmla="*/ 281293 h 318057"/>
                  <a:gd name="connsiteX10" fmla="*/ 93876 w 822936"/>
                  <a:gd name="connsiteY10" fmla="*/ 277616 h 318057"/>
                  <a:gd name="connsiteX11" fmla="*/ 101230 w 822936"/>
                  <a:gd name="connsiteY11" fmla="*/ 275644 h 318057"/>
                  <a:gd name="connsiteX12" fmla="*/ 104907 w 822936"/>
                  <a:gd name="connsiteY12" fmla="*/ 274658 h 318057"/>
                  <a:gd name="connsiteX13" fmla="*/ 112260 w 822936"/>
                  <a:gd name="connsiteY13" fmla="*/ 272686 h 318057"/>
                  <a:gd name="connsiteX14" fmla="*/ 64646 w 822936"/>
                  <a:gd name="connsiteY14" fmla="*/ 242102 h 318057"/>
                  <a:gd name="connsiteX15" fmla="*/ 69309 w 822936"/>
                  <a:gd name="connsiteY15" fmla="*/ 244793 h 318057"/>
                  <a:gd name="connsiteX16" fmla="*/ 65632 w 822936"/>
                  <a:gd name="connsiteY16" fmla="*/ 245779 h 318057"/>
                  <a:gd name="connsiteX17" fmla="*/ 58278 w 822936"/>
                  <a:gd name="connsiteY17" fmla="*/ 247751 h 318057"/>
                  <a:gd name="connsiteX18" fmla="*/ 53615 w 822936"/>
                  <a:gd name="connsiteY18" fmla="*/ 245060 h 318057"/>
                  <a:gd name="connsiteX19" fmla="*/ 57292 w 822936"/>
                  <a:gd name="connsiteY19" fmla="*/ 244074 h 318057"/>
                  <a:gd name="connsiteX20" fmla="*/ 32273 w 822936"/>
                  <a:gd name="connsiteY20" fmla="*/ 238960 h 318057"/>
                  <a:gd name="connsiteX21" fmla="*/ 33259 w 822936"/>
                  <a:gd name="connsiteY21" fmla="*/ 242637 h 318057"/>
                  <a:gd name="connsiteX22" fmla="*/ 40613 w 822936"/>
                  <a:gd name="connsiteY22" fmla="*/ 240664 h 318057"/>
                  <a:gd name="connsiteX23" fmla="*/ 44289 w 822936"/>
                  <a:gd name="connsiteY23" fmla="*/ 239678 h 318057"/>
                  <a:gd name="connsiteX24" fmla="*/ 46262 w 822936"/>
                  <a:gd name="connsiteY24" fmla="*/ 247032 h 318057"/>
                  <a:gd name="connsiteX25" fmla="*/ 42585 w 822936"/>
                  <a:gd name="connsiteY25" fmla="*/ 248019 h 318057"/>
                  <a:gd name="connsiteX26" fmla="*/ 35231 w 822936"/>
                  <a:gd name="connsiteY26" fmla="*/ 249991 h 318057"/>
                  <a:gd name="connsiteX27" fmla="*/ 29582 w 822936"/>
                  <a:gd name="connsiteY27" fmla="*/ 243623 h 318057"/>
                  <a:gd name="connsiteX28" fmla="*/ 28596 w 822936"/>
                  <a:gd name="connsiteY28" fmla="*/ 239946 h 318057"/>
                  <a:gd name="connsiteX29" fmla="*/ 3676 w 822936"/>
                  <a:gd name="connsiteY29" fmla="*/ 132332 h 318057"/>
                  <a:gd name="connsiteX30" fmla="*/ 5542 w 822936"/>
                  <a:gd name="connsiteY30" fmla="*/ 133409 h 318057"/>
                  <a:gd name="connsiteX31" fmla="*/ 0 w 822936"/>
                  <a:gd name="connsiteY31" fmla="*/ 133318 h 318057"/>
                  <a:gd name="connsiteX32" fmla="*/ 54434 w 822936"/>
                  <a:gd name="connsiteY32" fmla="*/ 130544 h 318057"/>
                  <a:gd name="connsiteX33" fmla="*/ 50756 w 822936"/>
                  <a:gd name="connsiteY33" fmla="*/ 131531 h 318057"/>
                  <a:gd name="connsiteX34" fmla="*/ 43403 w 822936"/>
                  <a:gd name="connsiteY34" fmla="*/ 133503 h 318057"/>
                  <a:gd name="connsiteX35" fmla="*/ 39726 w 822936"/>
                  <a:gd name="connsiteY35" fmla="*/ 134489 h 318057"/>
                  <a:gd name="connsiteX36" fmla="*/ 36050 w 822936"/>
                  <a:gd name="connsiteY36" fmla="*/ 135475 h 318057"/>
                  <a:gd name="connsiteX37" fmla="*/ 28696 w 822936"/>
                  <a:gd name="connsiteY37" fmla="*/ 137447 h 318057"/>
                  <a:gd name="connsiteX38" fmla="*/ 24033 w 822936"/>
                  <a:gd name="connsiteY38" fmla="*/ 134756 h 318057"/>
                  <a:gd name="connsiteX39" fmla="*/ 16679 w 822936"/>
                  <a:gd name="connsiteY39" fmla="*/ 136728 h 318057"/>
                  <a:gd name="connsiteX40" fmla="*/ 13003 w 822936"/>
                  <a:gd name="connsiteY40" fmla="*/ 137714 h 318057"/>
                  <a:gd name="connsiteX41" fmla="*/ 5542 w 822936"/>
                  <a:gd name="connsiteY41" fmla="*/ 133409 h 318057"/>
                  <a:gd name="connsiteX42" fmla="*/ 27709 w 822936"/>
                  <a:gd name="connsiteY42" fmla="*/ 133770 h 318057"/>
                  <a:gd name="connsiteX43" fmla="*/ 38740 w 822936"/>
                  <a:gd name="connsiteY43" fmla="*/ 130811 h 318057"/>
                  <a:gd name="connsiteX44" fmla="*/ 72816 w 822936"/>
                  <a:gd name="connsiteY44" fmla="*/ 125615 h 318057"/>
                  <a:gd name="connsiteX45" fmla="*/ 81156 w 822936"/>
                  <a:gd name="connsiteY45" fmla="*/ 127319 h 318057"/>
                  <a:gd name="connsiteX46" fmla="*/ 77479 w 822936"/>
                  <a:gd name="connsiteY46" fmla="*/ 128305 h 318057"/>
                  <a:gd name="connsiteX47" fmla="*/ 73802 w 822936"/>
                  <a:gd name="connsiteY47" fmla="*/ 129291 h 318057"/>
                  <a:gd name="connsiteX48" fmla="*/ 66448 w 822936"/>
                  <a:gd name="connsiteY48" fmla="*/ 131263 h 318057"/>
                  <a:gd name="connsiteX49" fmla="*/ 65462 w 822936"/>
                  <a:gd name="connsiteY49" fmla="*/ 127587 h 318057"/>
                  <a:gd name="connsiteX50" fmla="*/ 119896 w 822936"/>
                  <a:gd name="connsiteY50" fmla="*/ 124812 h 318057"/>
                  <a:gd name="connsiteX51" fmla="*/ 120882 w 822936"/>
                  <a:gd name="connsiteY51" fmla="*/ 128489 h 318057"/>
                  <a:gd name="connsiteX52" fmla="*/ 116220 w 822936"/>
                  <a:gd name="connsiteY52" fmla="*/ 125798 h 318057"/>
                  <a:gd name="connsiteX53" fmla="*/ 92187 w 822936"/>
                  <a:gd name="connsiteY53" fmla="*/ 124361 h 318057"/>
                  <a:gd name="connsiteX54" fmla="*/ 90481 w 822936"/>
                  <a:gd name="connsiteY54" fmla="*/ 132701 h 318057"/>
                  <a:gd name="connsiteX55" fmla="*/ 83128 w 822936"/>
                  <a:gd name="connsiteY55" fmla="*/ 134673 h 318057"/>
                  <a:gd name="connsiteX56" fmla="*/ 81156 w 822936"/>
                  <a:gd name="connsiteY56" fmla="*/ 127319 h 318057"/>
                  <a:gd name="connsiteX57" fmla="*/ 127250 w 822936"/>
                  <a:gd name="connsiteY57" fmla="*/ 122840 h 318057"/>
                  <a:gd name="connsiteX58" fmla="*/ 131913 w 822936"/>
                  <a:gd name="connsiteY58" fmla="*/ 125531 h 318057"/>
                  <a:gd name="connsiteX59" fmla="*/ 128236 w 822936"/>
                  <a:gd name="connsiteY59" fmla="*/ 126517 h 318057"/>
                  <a:gd name="connsiteX60" fmla="*/ 120882 w 822936"/>
                  <a:gd name="connsiteY60" fmla="*/ 128489 h 318057"/>
                  <a:gd name="connsiteX61" fmla="*/ 146621 w 822936"/>
                  <a:gd name="connsiteY61" fmla="*/ 121586 h 318057"/>
                  <a:gd name="connsiteX62" fmla="*/ 148593 w 822936"/>
                  <a:gd name="connsiteY62" fmla="*/ 128940 h 318057"/>
                  <a:gd name="connsiteX63" fmla="*/ 144916 w 822936"/>
                  <a:gd name="connsiteY63" fmla="*/ 129926 h 318057"/>
                  <a:gd name="connsiteX64" fmla="*/ 142944 w 822936"/>
                  <a:gd name="connsiteY64" fmla="*/ 122572 h 318057"/>
                  <a:gd name="connsiteX65" fmla="*/ 103217 w 822936"/>
                  <a:gd name="connsiteY65" fmla="*/ 121403 h 318057"/>
                  <a:gd name="connsiteX66" fmla="*/ 105189 w 822936"/>
                  <a:gd name="connsiteY66" fmla="*/ 128757 h 318057"/>
                  <a:gd name="connsiteX67" fmla="*/ 101512 w 822936"/>
                  <a:gd name="connsiteY67" fmla="*/ 129743 h 318057"/>
                  <a:gd name="connsiteX68" fmla="*/ 94159 w 822936"/>
                  <a:gd name="connsiteY68" fmla="*/ 131715 h 318057"/>
                  <a:gd name="connsiteX69" fmla="*/ 92187 w 822936"/>
                  <a:gd name="connsiteY69" fmla="*/ 124361 h 318057"/>
                  <a:gd name="connsiteX70" fmla="*/ 99540 w 822936"/>
                  <a:gd name="connsiteY70" fmla="*/ 122389 h 318057"/>
                  <a:gd name="connsiteX71" fmla="*/ 138281 w 822936"/>
                  <a:gd name="connsiteY71" fmla="*/ 119881 h 318057"/>
                  <a:gd name="connsiteX72" fmla="*/ 142944 w 822936"/>
                  <a:gd name="connsiteY72" fmla="*/ 122572 h 318057"/>
                  <a:gd name="connsiteX73" fmla="*/ 139267 w 822936"/>
                  <a:gd name="connsiteY73" fmla="*/ 123558 h 318057"/>
                  <a:gd name="connsiteX74" fmla="*/ 114247 w 822936"/>
                  <a:gd name="connsiteY74" fmla="*/ 118444 h 318057"/>
                  <a:gd name="connsiteX75" fmla="*/ 116220 w 822936"/>
                  <a:gd name="connsiteY75" fmla="*/ 125798 h 318057"/>
                  <a:gd name="connsiteX76" fmla="*/ 117206 w 822936"/>
                  <a:gd name="connsiteY76" fmla="*/ 129475 h 318057"/>
                  <a:gd name="connsiteX77" fmla="*/ 109852 w 822936"/>
                  <a:gd name="connsiteY77" fmla="*/ 131447 h 318057"/>
                  <a:gd name="connsiteX78" fmla="*/ 106175 w 822936"/>
                  <a:gd name="connsiteY78" fmla="*/ 132433 h 318057"/>
                  <a:gd name="connsiteX79" fmla="*/ 105189 w 822936"/>
                  <a:gd name="connsiteY79" fmla="*/ 128757 h 318057"/>
                  <a:gd name="connsiteX80" fmla="*/ 106894 w 822936"/>
                  <a:gd name="connsiteY80" fmla="*/ 120416 h 318057"/>
                  <a:gd name="connsiteX81" fmla="*/ 187967 w 822936"/>
                  <a:gd name="connsiteY81" fmla="*/ 55320 h 318057"/>
                  <a:gd name="connsiteX82" fmla="*/ 193616 w 822936"/>
                  <a:gd name="connsiteY82" fmla="*/ 61687 h 318057"/>
                  <a:gd name="connsiteX83" fmla="*/ 176937 w 822936"/>
                  <a:gd name="connsiteY83" fmla="*/ 58278 h 318057"/>
                  <a:gd name="connsiteX84" fmla="*/ 246075 w 822936"/>
                  <a:gd name="connsiteY84" fmla="*/ 51558 h 318057"/>
                  <a:gd name="connsiteX85" fmla="*/ 243385 w 822936"/>
                  <a:gd name="connsiteY85" fmla="*/ 56222 h 318057"/>
                  <a:gd name="connsiteX86" fmla="*/ 242399 w 822936"/>
                  <a:gd name="connsiteY86" fmla="*/ 52544 h 318057"/>
                  <a:gd name="connsiteX87" fmla="*/ 253430 w 822936"/>
                  <a:gd name="connsiteY87" fmla="*/ 49586 h 318057"/>
                  <a:gd name="connsiteX88" fmla="*/ 258093 w 822936"/>
                  <a:gd name="connsiteY88" fmla="*/ 52278 h 318057"/>
                  <a:gd name="connsiteX89" fmla="*/ 254416 w 822936"/>
                  <a:gd name="connsiteY89" fmla="*/ 53264 h 318057"/>
                  <a:gd name="connsiteX90" fmla="*/ 246075 w 822936"/>
                  <a:gd name="connsiteY90" fmla="*/ 51558 h 318057"/>
                  <a:gd name="connsiteX91" fmla="*/ 280154 w 822936"/>
                  <a:gd name="connsiteY91" fmla="*/ 46361 h 318057"/>
                  <a:gd name="connsiteX92" fmla="*/ 293157 w 822936"/>
                  <a:gd name="connsiteY92" fmla="*/ 50757 h 318057"/>
                  <a:gd name="connsiteX93" fmla="*/ 294143 w 822936"/>
                  <a:gd name="connsiteY93" fmla="*/ 54435 h 318057"/>
                  <a:gd name="connsiteX94" fmla="*/ 285804 w 822936"/>
                  <a:gd name="connsiteY94" fmla="*/ 52729 h 318057"/>
                  <a:gd name="connsiteX95" fmla="*/ 263475 w 822936"/>
                  <a:gd name="connsiteY95" fmla="*/ 42952 h 318057"/>
                  <a:gd name="connsiteX96" fmla="*/ 268139 w 822936"/>
                  <a:gd name="connsiteY96" fmla="*/ 45644 h 318057"/>
                  <a:gd name="connsiteX97" fmla="*/ 264461 w 822936"/>
                  <a:gd name="connsiteY97" fmla="*/ 46631 h 318057"/>
                  <a:gd name="connsiteX98" fmla="*/ 257107 w 822936"/>
                  <a:gd name="connsiteY98" fmla="*/ 48603 h 318057"/>
                  <a:gd name="connsiteX99" fmla="*/ 256121 w 822936"/>
                  <a:gd name="connsiteY99" fmla="*/ 44925 h 318057"/>
                  <a:gd name="connsiteX100" fmla="*/ 243118 w 822936"/>
                  <a:gd name="connsiteY100" fmla="*/ 40529 h 318057"/>
                  <a:gd name="connsiteX101" fmla="*/ 245090 w 822936"/>
                  <a:gd name="connsiteY101" fmla="*/ 47882 h 318057"/>
                  <a:gd name="connsiteX102" fmla="*/ 241413 w 822936"/>
                  <a:gd name="connsiteY102" fmla="*/ 48868 h 318057"/>
                  <a:gd name="connsiteX103" fmla="*/ 202407 w 822936"/>
                  <a:gd name="connsiteY103" fmla="*/ 35683 h 318057"/>
                  <a:gd name="connsiteX104" fmla="*/ 203393 w 822936"/>
                  <a:gd name="connsiteY104" fmla="*/ 39361 h 318057"/>
                  <a:gd name="connsiteX105" fmla="*/ 199715 w 822936"/>
                  <a:gd name="connsiteY105" fmla="*/ 40347 h 318057"/>
                  <a:gd name="connsiteX106" fmla="*/ 198728 w 822936"/>
                  <a:gd name="connsiteY106" fmla="*/ 36669 h 318057"/>
                  <a:gd name="connsiteX107" fmla="*/ 353691 w 822936"/>
                  <a:gd name="connsiteY107" fmla="*/ 26640 h 318057"/>
                  <a:gd name="connsiteX108" fmla="*/ 359339 w 822936"/>
                  <a:gd name="connsiteY108" fmla="*/ 33007 h 318057"/>
                  <a:gd name="connsiteX109" fmla="*/ 367679 w 822936"/>
                  <a:gd name="connsiteY109" fmla="*/ 34712 h 318057"/>
                  <a:gd name="connsiteX110" fmla="*/ 360325 w 822936"/>
                  <a:gd name="connsiteY110" fmla="*/ 36684 h 318057"/>
                  <a:gd name="connsiteX111" fmla="*/ 362297 w 822936"/>
                  <a:gd name="connsiteY111" fmla="*/ 44036 h 318057"/>
                  <a:gd name="connsiteX112" fmla="*/ 362298 w 822936"/>
                  <a:gd name="connsiteY112" fmla="*/ 44038 h 318057"/>
                  <a:gd name="connsiteX113" fmla="*/ 356649 w 822936"/>
                  <a:gd name="connsiteY113" fmla="*/ 37670 h 318057"/>
                  <a:gd name="connsiteX114" fmla="*/ 349295 w 822936"/>
                  <a:gd name="connsiteY114" fmla="*/ 39642 h 318057"/>
                  <a:gd name="connsiteX115" fmla="*/ 348309 w 822936"/>
                  <a:gd name="connsiteY115" fmla="*/ 35965 h 318057"/>
                  <a:gd name="connsiteX116" fmla="*/ 346337 w 822936"/>
                  <a:gd name="connsiteY116" fmla="*/ 28612 h 318057"/>
                  <a:gd name="connsiteX117" fmla="*/ 312979 w 822936"/>
                  <a:gd name="connsiteY117" fmla="*/ 21793 h 318057"/>
                  <a:gd name="connsiteX118" fmla="*/ 325981 w 822936"/>
                  <a:gd name="connsiteY118" fmla="*/ 26189 h 318057"/>
                  <a:gd name="connsiteX119" fmla="*/ 330644 w 822936"/>
                  <a:gd name="connsiteY119" fmla="*/ 28880 h 318057"/>
                  <a:gd name="connsiteX120" fmla="*/ 342661 w 822936"/>
                  <a:gd name="connsiteY120" fmla="*/ 29598 h 318057"/>
                  <a:gd name="connsiteX121" fmla="*/ 338984 w 822936"/>
                  <a:gd name="connsiteY121" fmla="*/ 30584 h 318057"/>
                  <a:gd name="connsiteX122" fmla="*/ 331630 w 822936"/>
                  <a:gd name="connsiteY122" fmla="*/ 32556 h 318057"/>
                  <a:gd name="connsiteX123" fmla="*/ 327953 w 822936"/>
                  <a:gd name="connsiteY123" fmla="*/ 33542 h 318057"/>
                  <a:gd name="connsiteX124" fmla="*/ 320600 w 822936"/>
                  <a:gd name="connsiteY124" fmla="*/ 35514 h 318057"/>
                  <a:gd name="connsiteX125" fmla="*/ 315937 w 822936"/>
                  <a:gd name="connsiteY125" fmla="*/ 32824 h 318057"/>
                  <a:gd name="connsiteX126" fmla="*/ 307597 w 822936"/>
                  <a:gd name="connsiteY126" fmla="*/ 31119 h 318057"/>
                  <a:gd name="connsiteX127" fmla="*/ 301948 w 822936"/>
                  <a:gd name="connsiteY127" fmla="*/ 24751 h 318057"/>
                  <a:gd name="connsiteX128" fmla="*/ 370760 w 822936"/>
                  <a:gd name="connsiteY128" fmla="*/ 16807 h 318057"/>
                  <a:gd name="connsiteX129" fmla="*/ 374765 w 822936"/>
                  <a:gd name="connsiteY129" fmla="*/ 17047 h 318057"/>
                  <a:gd name="connsiteX130" fmla="*/ 383105 w 822936"/>
                  <a:gd name="connsiteY130" fmla="*/ 18751 h 318057"/>
                  <a:gd name="connsiteX131" fmla="*/ 379428 w 822936"/>
                  <a:gd name="connsiteY131" fmla="*/ 19737 h 318057"/>
                  <a:gd name="connsiteX132" fmla="*/ 366426 w 822936"/>
                  <a:gd name="connsiteY132" fmla="*/ 15342 h 318057"/>
                  <a:gd name="connsiteX133" fmla="*/ 370760 w 822936"/>
                  <a:gd name="connsiteY133" fmla="*/ 16807 h 318057"/>
                  <a:gd name="connsiteX134" fmla="*/ 362749 w 822936"/>
                  <a:gd name="connsiteY134" fmla="*/ 16328 h 318057"/>
                  <a:gd name="connsiteX135" fmla="*/ 334054 w 822936"/>
                  <a:gd name="connsiteY135" fmla="*/ 12200 h 318057"/>
                  <a:gd name="connsiteX136" fmla="*/ 342393 w 822936"/>
                  <a:gd name="connsiteY136" fmla="*/ 13905 h 318057"/>
                  <a:gd name="connsiteX137" fmla="*/ 355395 w 822936"/>
                  <a:gd name="connsiteY137" fmla="*/ 18301 h 318057"/>
                  <a:gd name="connsiteX138" fmla="*/ 344365 w 822936"/>
                  <a:gd name="connsiteY138" fmla="*/ 21259 h 318057"/>
                  <a:gd name="connsiteX139" fmla="*/ 430904 w 822936"/>
                  <a:gd name="connsiteY139" fmla="*/ 5932 h 318057"/>
                  <a:gd name="connsiteX140" fmla="*/ 440229 w 822936"/>
                  <a:gd name="connsiteY140" fmla="*/ 11314 h 318057"/>
                  <a:gd name="connsiteX141" fmla="*/ 444892 w 822936"/>
                  <a:gd name="connsiteY141" fmla="*/ 14004 h 318057"/>
                  <a:gd name="connsiteX142" fmla="*/ 454218 w 822936"/>
                  <a:gd name="connsiteY142" fmla="*/ 19386 h 318057"/>
                  <a:gd name="connsiteX143" fmla="*/ 457895 w 822936"/>
                  <a:gd name="connsiteY143" fmla="*/ 18400 h 318057"/>
                  <a:gd name="connsiteX144" fmla="*/ 458881 w 822936"/>
                  <a:gd name="connsiteY144" fmla="*/ 22077 h 318057"/>
                  <a:gd name="connsiteX145" fmla="*/ 463544 w 822936"/>
                  <a:gd name="connsiteY145" fmla="*/ 24767 h 318057"/>
                  <a:gd name="connsiteX146" fmla="*/ 470897 w 822936"/>
                  <a:gd name="connsiteY146" fmla="*/ 22795 h 318057"/>
                  <a:gd name="connsiteX147" fmla="*/ 472869 w 822936"/>
                  <a:gd name="connsiteY147" fmla="*/ 30149 h 318057"/>
                  <a:gd name="connsiteX148" fmla="*/ 484886 w 822936"/>
                  <a:gd name="connsiteY148" fmla="*/ 30868 h 318057"/>
                  <a:gd name="connsiteX149" fmla="*/ 494211 w 822936"/>
                  <a:gd name="connsiteY149" fmla="*/ 36249 h 318057"/>
                  <a:gd name="connsiteX150" fmla="*/ 502551 w 822936"/>
                  <a:gd name="connsiteY150" fmla="*/ 37953 h 318057"/>
                  <a:gd name="connsiteX151" fmla="*/ 519230 w 822936"/>
                  <a:gd name="connsiteY151" fmla="*/ 41362 h 318057"/>
                  <a:gd name="connsiteX152" fmla="*/ 515554 w 822936"/>
                  <a:gd name="connsiteY152" fmla="*/ 42349 h 318057"/>
                  <a:gd name="connsiteX153" fmla="*/ 520216 w 822936"/>
                  <a:gd name="connsiteY153" fmla="*/ 45039 h 318057"/>
                  <a:gd name="connsiteX154" fmla="*/ 527570 w 822936"/>
                  <a:gd name="connsiteY154" fmla="*/ 43067 h 318057"/>
                  <a:gd name="connsiteX155" fmla="*/ 535910 w 822936"/>
                  <a:gd name="connsiteY155" fmla="*/ 44772 h 318057"/>
                  <a:gd name="connsiteX156" fmla="*/ 545235 w 822936"/>
                  <a:gd name="connsiteY156" fmla="*/ 50154 h 318057"/>
                  <a:gd name="connsiteX157" fmla="*/ 549898 w 822936"/>
                  <a:gd name="connsiteY157" fmla="*/ 52844 h 318057"/>
                  <a:gd name="connsiteX158" fmla="*/ 559224 w 822936"/>
                  <a:gd name="connsiteY158" fmla="*/ 58225 h 318057"/>
                  <a:gd name="connsiteX159" fmla="*/ 562901 w 822936"/>
                  <a:gd name="connsiteY159" fmla="*/ 57239 h 318057"/>
                  <a:gd name="connsiteX160" fmla="*/ 571241 w 822936"/>
                  <a:gd name="connsiteY160" fmla="*/ 58945 h 318057"/>
                  <a:gd name="connsiteX161" fmla="*/ 576889 w 822936"/>
                  <a:gd name="connsiteY161" fmla="*/ 65312 h 318057"/>
                  <a:gd name="connsiteX162" fmla="*/ 581552 w 822936"/>
                  <a:gd name="connsiteY162" fmla="*/ 68002 h 318057"/>
                  <a:gd name="connsiteX163" fmla="*/ 588906 w 822936"/>
                  <a:gd name="connsiteY163" fmla="*/ 66030 h 318057"/>
                  <a:gd name="connsiteX164" fmla="*/ 589892 w 822936"/>
                  <a:gd name="connsiteY164" fmla="*/ 69707 h 318057"/>
                  <a:gd name="connsiteX165" fmla="*/ 595541 w 822936"/>
                  <a:gd name="connsiteY165" fmla="*/ 76075 h 318057"/>
                  <a:gd name="connsiteX166" fmla="*/ 603881 w 822936"/>
                  <a:gd name="connsiteY166" fmla="*/ 77780 h 318057"/>
                  <a:gd name="connsiteX167" fmla="*/ 607558 w 822936"/>
                  <a:gd name="connsiteY167" fmla="*/ 76793 h 318057"/>
                  <a:gd name="connsiteX168" fmla="*/ 609530 w 822936"/>
                  <a:gd name="connsiteY168" fmla="*/ 84147 h 318057"/>
                  <a:gd name="connsiteX169" fmla="*/ 610516 w 822936"/>
                  <a:gd name="connsiteY169" fmla="*/ 87823 h 318057"/>
                  <a:gd name="connsiteX170" fmla="*/ 606839 w 822936"/>
                  <a:gd name="connsiteY170" fmla="*/ 88810 h 318057"/>
                  <a:gd name="connsiteX171" fmla="*/ 605853 w 822936"/>
                  <a:gd name="connsiteY171" fmla="*/ 85133 h 318057"/>
                  <a:gd name="connsiteX172" fmla="*/ 596527 w 822936"/>
                  <a:gd name="connsiteY172" fmla="*/ 79752 h 318057"/>
                  <a:gd name="connsiteX173" fmla="*/ 591864 w 822936"/>
                  <a:gd name="connsiteY173" fmla="*/ 77061 h 318057"/>
                  <a:gd name="connsiteX174" fmla="*/ 592850 w 822936"/>
                  <a:gd name="connsiteY174" fmla="*/ 80738 h 318057"/>
                  <a:gd name="connsiteX175" fmla="*/ 587469 w 822936"/>
                  <a:gd name="connsiteY175" fmla="*/ 90063 h 318057"/>
                  <a:gd name="connsiteX176" fmla="*/ 588455 w 822936"/>
                  <a:gd name="connsiteY176" fmla="*/ 93740 h 318057"/>
                  <a:gd name="connsiteX177" fmla="*/ 595809 w 822936"/>
                  <a:gd name="connsiteY177" fmla="*/ 91768 h 318057"/>
                  <a:gd name="connsiteX178" fmla="*/ 597781 w 822936"/>
                  <a:gd name="connsiteY178" fmla="*/ 99122 h 318057"/>
                  <a:gd name="connsiteX179" fmla="*/ 601458 w 822936"/>
                  <a:gd name="connsiteY179" fmla="*/ 98136 h 318057"/>
                  <a:gd name="connsiteX180" fmla="*/ 608811 w 822936"/>
                  <a:gd name="connsiteY180" fmla="*/ 96164 h 318057"/>
                  <a:gd name="connsiteX181" fmla="*/ 609797 w 822936"/>
                  <a:gd name="connsiteY181" fmla="*/ 99840 h 318057"/>
                  <a:gd name="connsiteX182" fmla="*/ 614460 w 822936"/>
                  <a:gd name="connsiteY182" fmla="*/ 102531 h 318057"/>
                  <a:gd name="connsiteX183" fmla="*/ 623786 w 822936"/>
                  <a:gd name="connsiteY183" fmla="*/ 107912 h 318057"/>
                  <a:gd name="connsiteX184" fmla="*/ 625490 w 822936"/>
                  <a:gd name="connsiteY184" fmla="*/ 99573 h 318057"/>
                  <a:gd name="connsiteX185" fmla="*/ 627463 w 822936"/>
                  <a:gd name="connsiteY185" fmla="*/ 106926 h 318057"/>
                  <a:gd name="connsiteX186" fmla="*/ 632125 w 822936"/>
                  <a:gd name="connsiteY186" fmla="*/ 109617 h 318057"/>
                  <a:gd name="connsiteX187" fmla="*/ 631139 w 822936"/>
                  <a:gd name="connsiteY187" fmla="*/ 105940 h 318057"/>
                  <a:gd name="connsiteX188" fmla="*/ 639479 w 822936"/>
                  <a:gd name="connsiteY188" fmla="*/ 107645 h 318057"/>
                  <a:gd name="connsiteX189" fmla="*/ 641451 w 822936"/>
                  <a:gd name="connsiteY189" fmla="*/ 114999 h 318057"/>
                  <a:gd name="connsiteX190" fmla="*/ 645128 w 822936"/>
                  <a:gd name="connsiteY190" fmla="*/ 114012 h 318057"/>
                  <a:gd name="connsiteX191" fmla="*/ 643156 w 822936"/>
                  <a:gd name="connsiteY191" fmla="*/ 106658 h 318057"/>
                  <a:gd name="connsiteX192" fmla="*/ 638493 w 822936"/>
                  <a:gd name="connsiteY192" fmla="*/ 103968 h 318057"/>
                  <a:gd name="connsiteX193" fmla="*/ 636520 w 822936"/>
                  <a:gd name="connsiteY193" fmla="*/ 96615 h 318057"/>
                  <a:gd name="connsiteX194" fmla="*/ 629167 w 822936"/>
                  <a:gd name="connsiteY194" fmla="*/ 98587 h 318057"/>
                  <a:gd name="connsiteX195" fmla="*/ 628181 w 822936"/>
                  <a:gd name="connsiteY195" fmla="*/ 94910 h 318057"/>
                  <a:gd name="connsiteX196" fmla="*/ 624504 w 822936"/>
                  <a:gd name="connsiteY196" fmla="*/ 95896 h 318057"/>
                  <a:gd name="connsiteX197" fmla="*/ 620828 w 822936"/>
                  <a:gd name="connsiteY197" fmla="*/ 96882 h 318057"/>
                  <a:gd name="connsiteX198" fmla="*/ 619842 w 822936"/>
                  <a:gd name="connsiteY198" fmla="*/ 93205 h 318057"/>
                  <a:gd name="connsiteX199" fmla="*/ 617869 w 822936"/>
                  <a:gd name="connsiteY199" fmla="*/ 85851 h 318057"/>
                  <a:gd name="connsiteX200" fmla="*/ 616883 w 822936"/>
                  <a:gd name="connsiteY200" fmla="*/ 82175 h 318057"/>
                  <a:gd name="connsiteX201" fmla="*/ 614911 w 822936"/>
                  <a:gd name="connsiteY201" fmla="*/ 74821 h 318057"/>
                  <a:gd name="connsiteX202" fmla="*/ 618588 w 822936"/>
                  <a:gd name="connsiteY202" fmla="*/ 73835 h 318057"/>
                  <a:gd name="connsiteX203" fmla="*/ 624237 w 822936"/>
                  <a:gd name="connsiteY203" fmla="*/ 80202 h 318057"/>
                  <a:gd name="connsiteX204" fmla="*/ 632576 w 822936"/>
                  <a:gd name="connsiteY204" fmla="*/ 81907 h 318057"/>
                  <a:gd name="connsiteX205" fmla="*/ 638226 w 822936"/>
                  <a:gd name="connsiteY205" fmla="*/ 88275 h 318057"/>
                  <a:gd name="connsiteX206" fmla="*/ 646565 w 822936"/>
                  <a:gd name="connsiteY206" fmla="*/ 89980 h 318057"/>
                  <a:gd name="connsiteX207" fmla="*/ 647551 w 822936"/>
                  <a:gd name="connsiteY207" fmla="*/ 93656 h 318057"/>
                  <a:gd name="connsiteX208" fmla="*/ 651228 w 822936"/>
                  <a:gd name="connsiteY208" fmla="*/ 92670 h 318057"/>
                  <a:gd name="connsiteX209" fmla="*/ 660554 w 822936"/>
                  <a:gd name="connsiteY209" fmla="*/ 98051 h 318057"/>
                  <a:gd name="connsiteX210" fmla="*/ 664231 w 822936"/>
                  <a:gd name="connsiteY210" fmla="*/ 97065 h 318057"/>
                  <a:gd name="connsiteX211" fmla="*/ 662259 w 822936"/>
                  <a:gd name="connsiteY211" fmla="*/ 89712 h 318057"/>
                  <a:gd name="connsiteX212" fmla="*/ 661273 w 822936"/>
                  <a:gd name="connsiteY212" fmla="*/ 86035 h 318057"/>
                  <a:gd name="connsiteX213" fmla="*/ 664949 w 822936"/>
                  <a:gd name="connsiteY213" fmla="*/ 85049 h 318057"/>
                  <a:gd name="connsiteX214" fmla="*/ 663963 w 822936"/>
                  <a:gd name="connsiteY214" fmla="*/ 81372 h 318057"/>
                  <a:gd name="connsiteX215" fmla="*/ 658314 w 822936"/>
                  <a:gd name="connsiteY215" fmla="*/ 75004 h 318057"/>
                  <a:gd name="connsiteX216" fmla="*/ 657328 w 822936"/>
                  <a:gd name="connsiteY216" fmla="*/ 71328 h 318057"/>
                  <a:gd name="connsiteX217" fmla="*/ 655356 w 822936"/>
                  <a:gd name="connsiteY217" fmla="*/ 63974 h 318057"/>
                  <a:gd name="connsiteX218" fmla="*/ 665400 w 822936"/>
                  <a:gd name="connsiteY218" fmla="*/ 57340 h 318057"/>
                  <a:gd name="connsiteX219" fmla="*/ 674459 w 822936"/>
                  <a:gd name="connsiteY219" fmla="*/ 47027 h 318057"/>
                  <a:gd name="connsiteX220" fmla="*/ 678135 w 822936"/>
                  <a:gd name="connsiteY220" fmla="*/ 46041 h 318057"/>
                  <a:gd name="connsiteX221" fmla="*/ 676431 w 822936"/>
                  <a:gd name="connsiteY221" fmla="*/ 54381 h 318057"/>
                  <a:gd name="connsiteX222" fmla="*/ 669077 w 822936"/>
                  <a:gd name="connsiteY222" fmla="*/ 56354 h 318057"/>
                  <a:gd name="connsiteX223" fmla="*/ 681094 w 822936"/>
                  <a:gd name="connsiteY223" fmla="*/ 57072 h 318057"/>
                  <a:gd name="connsiteX224" fmla="*/ 683066 w 822936"/>
                  <a:gd name="connsiteY224" fmla="*/ 64425 h 318057"/>
                  <a:gd name="connsiteX225" fmla="*/ 686742 w 822936"/>
                  <a:gd name="connsiteY225" fmla="*/ 63439 h 318057"/>
                  <a:gd name="connsiteX226" fmla="*/ 684052 w 822936"/>
                  <a:gd name="connsiteY226" fmla="*/ 68102 h 318057"/>
                  <a:gd name="connsiteX227" fmla="*/ 686024 w 822936"/>
                  <a:gd name="connsiteY227" fmla="*/ 75456 h 318057"/>
                  <a:gd name="connsiteX228" fmla="*/ 682347 w 822936"/>
                  <a:gd name="connsiteY228" fmla="*/ 76442 h 318057"/>
                  <a:gd name="connsiteX229" fmla="*/ 674993 w 822936"/>
                  <a:gd name="connsiteY229" fmla="*/ 78414 h 318057"/>
                  <a:gd name="connsiteX230" fmla="*/ 671317 w 822936"/>
                  <a:gd name="connsiteY230" fmla="*/ 79400 h 318057"/>
                  <a:gd name="connsiteX231" fmla="*/ 672303 w 822936"/>
                  <a:gd name="connsiteY231" fmla="*/ 83077 h 318057"/>
                  <a:gd name="connsiteX232" fmla="*/ 678937 w 822936"/>
                  <a:gd name="connsiteY232" fmla="*/ 93121 h 318057"/>
                  <a:gd name="connsiteX233" fmla="*/ 679923 w 822936"/>
                  <a:gd name="connsiteY233" fmla="*/ 96798 h 318057"/>
                  <a:gd name="connsiteX234" fmla="*/ 682882 w 822936"/>
                  <a:gd name="connsiteY234" fmla="*/ 107828 h 318057"/>
                  <a:gd name="connsiteX235" fmla="*/ 684854 w 822936"/>
                  <a:gd name="connsiteY235" fmla="*/ 115182 h 318057"/>
                  <a:gd name="connsiteX236" fmla="*/ 693194 w 822936"/>
                  <a:gd name="connsiteY236" fmla="*/ 116886 h 318057"/>
                  <a:gd name="connsiteX237" fmla="*/ 694180 w 822936"/>
                  <a:gd name="connsiteY237" fmla="*/ 120563 h 318057"/>
                  <a:gd name="connsiteX238" fmla="*/ 686826 w 822936"/>
                  <a:gd name="connsiteY238" fmla="*/ 122535 h 318057"/>
                  <a:gd name="connsiteX239" fmla="*/ 688798 w 822936"/>
                  <a:gd name="connsiteY239" fmla="*/ 129889 h 318057"/>
                  <a:gd name="connsiteX240" fmla="*/ 689784 w 822936"/>
                  <a:gd name="connsiteY240" fmla="*/ 133566 h 318057"/>
                  <a:gd name="connsiteX241" fmla="*/ 699110 w 822936"/>
                  <a:gd name="connsiteY241" fmla="*/ 138947 h 318057"/>
                  <a:gd name="connsiteX242" fmla="*/ 703773 w 822936"/>
                  <a:gd name="connsiteY242" fmla="*/ 141638 h 318057"/>
                  <a:gd name="connsiteX243" fmla="*/ 707450 w 822936"/>
                  <a:gd name="connsiteY243" fmla="*/ 140652 h 318057"/>
                  <a:gd name="connsiteX244" fmla="*/ 708436 w 822936"/>
                  <a:gd name="connsiteY244" fmla="*/ 144329 h 318057"/>
                  <a:gd name="connsiteX245" fmla="*/ 710408 w 822936"/>
                  <a:gd name="connsiteY245" fmla="*/ 151682 h 318057"/>
                  <a:gd name="connsiteX246" fmla="*/ 711394 w 822936"/>
                  <a:gd name="connsiteY246" fmla="*/ 155359 h 318057"/>
                  <a:gd name="connsiteX247" fmla="*/ 718747 w 822936"/>
                  <a:gd name="connsiteY247" fmla="*/ 153387 h 318057"/>
                  <a:gd name="connsiteX248" fmla="*/ 722425 w 822936"/>
                  <a:gd name="connsiteY248" fmla="*/ 152401 h 318057"/>
                  <a:gd name="connsiteX249" fmla="*/ 731750 w 822936"/>
                  <a:gd name="connsiteY249" fmla="*/ 157782 h 318057"/>
                  <a:gd name="connsiteX250" fmla="*/ 732737 w 822936"/>
                  <a:gd name="connsiteY250" fmla="*/ 161459 h 318057"/>
                  <a:gd name="connsiteX251" fmla="*/ 738385 w 822936"/>
                  <a:gd name="connsiteY251" fmla="*/ 167827 h 318057"/>
                  <a:gd name="connsiteX252" fmla="*/ 739371 w 822936"/>
                  <a:gd name="connsiteY252" fmla="*/ 171503 h 318057"/>
                  <a:gd name="connsiteX253" fmla="*/ 746725 w 822936"/>
                  <a:gd name="connsiteY253" fmla="*/ 169531 h 318057"/>
                  <a:gd name="connsiteX254" fmla="*/ 747711 w 822936"/>
                  <a:gd name="connsiteY254" fmla="*/ 173208 h 318057"/>
                  <a:gd name="connsiteX255" fmla="*/ 751387 w 822936"/>
                  <a:gd name="connsiteY255" fmla="*/ 172222 h 318057"/>
                  <a:gd name="connsiteX256" fmla="*/ 757037 w 822936"/>
                  <a:gd name="connsiteY256" fmla="*/ 178589 h 318057"/>
                  <a:gd name="connsiteX257" fmla="*/ 758023 w 822936"/>
                  <a:gd name="connsiteY257" fmla="*/ 182266 h 318057"/>
                  <a:gd name="connsiteX258" fmla="*/ 760981 w 822936"/>
                  <a:gd name="connsiteY258" fmla="*/ 193296 h 318057"/>
                  <a:gd name="connsiteX259" fmla="*/ 770307 w 822936"/>
                  <a:gd name="connsiteY259" fmla="*/ 198678 h 318057"/>
                  <a:gd name="connsiteX260" fmla="*/ 771293 w 822936"/>
                  <a:gd name="connsiteY260" fmla="*/ 202355 h 318057"/>
                  <a:gd name="connsiteX261" fmla="*/ 774970 w 822936"/>
                  <a:gd name="connsiteY261" fmla="*/ 201369 h 318057"/>
                  <a:gd name="connsiteX262" fmla="*/ 775956 w 822936"/>
                  <a:gd name="connsiteY262" fmla="*/ 205046 h 318057"/>
                  <a:gd name="connsiteX263" fmla="*/ 785282 w 822936"/>
                  <a:gd name="connsiteY263" fmla="*/ 210427 h 318057"/>
                  <a:gd name="connsiteX264" fmla="*/ 786268 w 822936"/>
                  <a:gd name="connsiteY264" fmla="*/ 214104 h 318057"/>
                  <a:gd name="connsiteX265" fmla="*/ 788240 w 822936"/>
                  <a:gd name="connsiteY265" fmla="*/ 221458 h 318057"/>
                  <a:gd name="connsiteX266" fmla="*/ 789226 w 822936"/>
                  <a:gd name="connsiteY266" fmla="*/ 225134 h 318057"/>
                  <a:gd name="connsiteX267" fmla="*/ 791198 w 822936"/>
                  <a:gd name="connsiteY267" fmla="*/ 232488 h 318057"/>
                  <a:gd name="connsiteX268" fmla="*/ 795861 w 822936"/>
                  <a:gd name="connsiteY268" fmla="*/ 235178 h 318057"/>
                  <a:gd name="connsiteX269" fmla="*/ 796847 w 822936"/>
                  <a:gd name="connsiteY269" fmla="*/ 238855 h 318057"/>
                  <a:gd name="connsiteX270" fmla="*/ 806173 w 822936"/>
                  <a:gd name="connsiteY270" fmla="*/ 244237 h 318057"/>
                  <a:gd name="connsiteX271" fmla="*/ 807159 w 822936"/>
                  <a:gd name="connsiteY271" fmla="*/ 247914 h 318057"/>
                  <a:gd name="connsiteX272" fmla="*/ 810117 w 822936"/>
                  <a:gd name="connsiteY272" fmla="*/ 258944 h 318057"/>
                  <a:gd name="connsiteX273" fmla="*/ 812089 w 822936"/>
                  <a:gd name="connsiteY273" fmla="*/ 266298 h 318057"/>
                  <a:gd name="connsiteX274" fmla="*/ 813075 w 822936"/>
                  <a:gd name="connsiteY274" fmla="*/ 269974 h 318057"/>
                  <a:gd name="connsiteX275" fmla="*/ 814061 w 822936"/>
                  <a:gd name="connsiteY275" fmla="*/ 273651 h 318057"/>
                  <a:gd name="connsiteX276" fmla="*/ 816033 w 822936"/>
                  <a:gd name="connsiteY276" fmla="*/ 281004 h 318057"/>
                  <a:gd name="connsiteX277" fmla="*/ 817019 w 822936"/>
                  <a:gd name="connsiteY277" fmla="*/ 284681 h 318057"/>
                  <a:gd name="connsiteX278" fmla="*/ 818991 w 822936"/>
                  <a:gd name="connsiteY278" fmla="*/ 292035 h 318057"/>
                  <a:gd name="connsiteX279" fmla="*/ 819978 w 822936"/>
                  <a:gd name="connsiteY279" fmla="*/ 295712 h 318057"/>
                  <a:gd name="connsiteX280" fmla="*/ 822936 w 822936"/>
                  <a:gd name="connsiteY280" fmla="*/ 306742 h 318057"/>
                  <a:gd name="connsiteX281" fmla="*/ 819111 w 822936"/>
                  <a:gd name="connsiteY281" fmla="*/ 318057 h 318057"/>
                  <a:gd name="connsiteX282" fmla="*/ 192441 w 822936"/>
                  <a:gd name="connsiteY282" fmla="*/ 318057 h 318057"/>
                  <a:gd name="connsiteX283" fmla="*/ 219957 w 822936"/>
                  <a:gd name="connsiteY283" fmla="*/ 306863 h 318057"/>
                  <a:gd name="connsiteX284" fmla="*/ 253048 w 822936"/>
                  <a:gd name="connsiteY284" fmla="*/ 297988 h 318057"/>
                  <a:gd name="connsiteX285" fmla="*/ 251076 w 822936"/>
                  <a:gd name="connsiteY285" fmla="*/ 290635 h 318057"/>
                  <a:gd name="connsiteX286" fmla="*/ 262106 w 822936"/>
                  <a:gd name="connsiteY286" fmla="*/ 287677 h 318057"/>
                  <a:gd name="connsiteX287" fmla="*/ 265784 w 822936"/>
                  <a:gd name="connsiteY287" fmla="*/ 286690 h 318057"/>
                  <a:gd name="connsiteX288" fmla="*/ 269460 w 822936"/>
                  <a:gd name="connsiteY288" fmla="*/ 285704 h 318057"/>
                  <a:gd name="connsiteX289" fmla="*/ 268474 w 822936"/>
                  <a:gd name="connsiteY289" fmla="*/ 282027 h 318057"/>
                  <a:gd name="connsiteX290" fmla="*/ 276814 w 822936"/>
                  <a:gd name="connsiteY290" fmla="*/ 283732 h 318057"/>
                  <a:gd name="connsiteX291" fmla="*/ 275827 w 822936"/>
                  <a:gd name="connsiteY291" fmla="*/ 280055 h 318057"/>
                  <a:gd name="connsiteX292" fmla="*/ 266502 w 822936"/>
                  <a:gd name="connsiteY292" fmla="*/ 274674 h 318057"/>
                  <a:gd name="connsiteX293" fmla="*/ 261839 w 822936"/>
                  <a:gd name="connsiteY293" fmla="*/ 271983 h 318057"/>
                  <a:gd name="connsiteX294" fmla="*/ 258162 w 822936"/>
                  <a:gd name="connsiteY294" fmla="*/ 272969 h 318057"/>
                  <a:gd name="connsiteX295" fmla="*/ 251795 w 822936"/>
                  <a:gd name="connsiteY295" fmla="*/ 278618 h 318057"/>
                  <a:gd name="connsiteX296" fmla="*/ 250808 w 822936"/>
                  <a:gd name="connsiteY296" fmla="*/ 274941 h 318057"/>
                  <a:gd name="connsiteX297" fmla="*/ 248836 w 822936"/>
                  <a:gd name="connsiteY297" fmla="*/ 267588 h 318057"/>
                  <a:gd name="connsiteX298" fmla="*/ 245160 w 822936"/>
                  <a:gd name="connsiteY298" fmla="*/ 268574 h 318057"/>
                  <a:gd name="connsiteX299" fmla="*/ 237806 w 822936"/>
                  <a:gd name="connsiteY299" fmla="*/ 270546 h 318057"/>
                  <a:gd name="connsiteX300" fmla="*/ 234129 w 822936"/>
                  <a:gd name="connsiteY300" fmla="*/ 271532 h 318057"/>
                  <a:gd name="connsiteX301" fmla="*/ 226776 w 822936"/>
                  <a:gd name="connsiteY301" fmla="*/ 273504 h 318057"/>
                  <a:gd name="connsiteX302" fmla="*/ 225789 w 822936"/>
                  <a:gd name="connsiteY302" fmla="*/ 269827 h 318057"/>
                  <a:gd name="connsiteX303" fmla="*/ 222113 w 822936"/>
                  <a:gd name="connsiteY303" fmla="*/ 270813 h 318057"/>
                  <a:gd name="connsiteX304" fmla="*/ 218436 w 822936"/>
                  <a:gd name="connsiteY304" fmla="*/ 271799 h 318057"/>
                  <a:gd name="connsiteX305" fmla="*/ 212068 w 822936"/>
                  <a:gd name="connsiteY305" fmla="*/ 277449 h 318057"/>
                  <a:gd name="connsiteX306" fmla="*/ 208392 w 822936"/>
                  <a:gd name="connsiteY306" fmla="*/ 278435 h 318057"/>
                  <a:gd name="connsiteX307" fmla="*/ 207405 w 822936"/>
                  <a:gd name="connsiteY307" fmla="*/ 274757 h 318057"/>
                  <a:gd name="connsiteX308" fmla="*/ 200052 w 822936"/>
                  <a:gd name="connsiteY308" fmla="*/ 276729 h 318057"/>
                  <a:gd name="connsiteX309" fmla="*/ 196375 w 822936"/>
                  <a:gd name="connsiteY309" fmla="*/ 277715 h 318057"/>
                  <a:gd name="connsiteX310" fmla="*/ 189021 w 822936"/>
                  <a:gd name="connsiteY310" fmla="*/ 279688 h 318057"/>
                  <a:gd name="connsiteX311" fmla="*/ 180682 w 822936"/>
                  <a:gd name="connsiteY311" fmla="*/ 277983 h 318057"/>
                  <a:gd name="connsiteX312" fmla="*/ 181668 w 822936"/>
                  <a:gd name="connsiteY312" fmla="*/ 281660 h 318057"/>
                  <a:gd name="connsiteX313" fmla="*/ 174314 w 822936"/>
                  <a:gd name="connsiteY313" fmla="*/ 283632 h 318057"/>
                  <a:gd name="connsiteX314" fmla="*/ 173328 w 822936"/>
                  <a:gd name="connsiteY314" fmla="*/ 279955 h 318057"/>
                  <a:gd name="connsiteX315" fmla="*/ 167680 w 822936"/>
                  <a:gd name="connsiteY315" fmla="*/ 273588 h 318057"/>
                  <a:gd name="connsiteX316" fmla="*/ 169652 w 822936"/>
                  <a:gd name="connsiteY316" fmla="*/ 280941 h 318057"/>
                  <a:gd name="connsiteX317" fmla="*/ 170638 w 822936"/>
                  <a:gd name="connsiteY317" fmla="*/ 284618 h 318057"/>
                  <a:gd name="connsiteX318" fmla="*/ 162298 w 822936"/>
                  <a:gd name="connsiteY318" fmla="*/ 282914 h 318057"/>
                  <a:gd name="connsiteX319" fmla="*/ 160326 w 822936"/>
                  <a:gd name="connsiteY319" fmla="*/ 275560 h 318057"/>
                  <a:gd name="connsiteX320" fmla="*/ 156649 w 822936"/>
                  <a:gd name="connsiteY320" fmla="*/ 276546 h 318057"/>
                  <a:gd name="connsiteX321" fmla="*/ 149296 w 822936"/>
                  <a:gd name="connsiteY321" fmla="*/ 278518 h 318057"/>
                  <a:gd name="connsiteX322" fmla="*/ 151268 w 822936"/>
                  <a:gd name="connsiteY322" fmla="*/ 285872 h 318057"/>
                  <a:gd name="connsiteX323" fmla="*/ 145619 w 822936"/>
                  <a:gd name="connsiteY323" fmla="*/ 279504 h 318057"/>
                  <a:gd name="connsiteX324" fmla="*/ 141942 w 822936"/>
                  <a:gd name="connsiteY324" fmla="*/ 280491 h 318057"/>
                  <a:gd name="connsiteX325" fmla="*/ 140956 w 822936"/>
                  <a:gd name="connsiteY325" fmla="*/ 276814 h 318057"/>
                  <a:gd name="connsiteX326" fmla="*/ 133602 w 822936"/>
                  <a:gd name="connsiteY326" fmla="*/ 278786 h 318057"/>
                  <a:gd name="connsiteX327" fmla="*/ 129926 w 822936"/>
                  <a:gd name="connsiteY327" fmla="*/ 279772 h 318057"/>
                  <a:gd name="connsiteX328" fmla="*/ 127953 w 822936"/>
                  <a:gd name="connsiteY328" fmla="*/ 272418 h 318057"/>
                  <a:gd name="connsiteX329" fmla="*/ 131630 w 822936"/>
                  <a:gd name="connsiteY329" fmla="*/ 271432 h 318057"/>
                  <a:gd name="connsiteX330" fmla="*/ 138983 w 822936"/>
                  <a:gd name="connsiteY330" fmla="*/ 269460 h 318057"/>
                  <a:gd name="connsiteX331" fmla="*/ 142661 w 822936"/>
                  <a:gd name="connsiteY331" fmla="*/ 268474 h 318057"/>
                  <a:gd name="connsiteX332" fmla="*/ 146338 w 822936"/>
                  <a:gd name="connsiteY332" fmla="*/ 267488 h 318057"/>
                  <a:gd name="connsiteX333" fmla="*/ 153691 w 822936"/>
                  <a:gd name="connsiteY333" fmla="*/ 265515 h 318057"/>
                  <a:gd name="connsiteX334" fmla="*/ 159340 w 822936"/>
                  <a:gd name="connsiteY334" fmla="*/ 271884 h 318057"/>
                  <a:gd name="connsiteX335" fmla="*/ 166694 w 822936"/>
                  <a:gd name="connsiteY335" fmla="*/ 269911 h 318057"/>
                  <a:gd name="connsiteX336" fmla="*/ 170370 w 822936"/>
                  <a:gd name="connsiteY336" fmla="*/ 268925 h 318057"/>
                  <a:gd name="connsiteX337" fmla="*/ 177724 w 822936"/>
                  <a:gd name="connsiteY337" fmla="*/ 266953 h 318057"/>
                  <a:gd name="connsiteX338" fmla="*/ 182386 w 822936"/>
                  <a:gd name="connsiteY338" fmla="*/ 269644 h 318057"/>
                  <a:gd name="connsiteX339" fmla="*/ 186063 w 822936"/>
                  <a:gd name="connsiteY339" fmla="*/ 268658 h 318057"/>
                  <a:gd name="connsiteX340" fmla="*/ 193417 w 822936"/>
                  <a:gd name="connsiteY340" fmla="*/ 266685 h 318057"/>
                  <a:gd name="connsiteX341" fmla="*/ 197094 w 822936"/>
                  <a:gd name="connsiteY341" fmla="*/ 265699 h 318057"/>
                  <a:gd name="connsiteX342" fmla="*/ 204447 w 822936"/>
                  <a:gd name="connsiteY342" fmla="*/ 263727 h 318057"/>
                  <a:gd name="connsiteX343" fmla="*/ 203461 w 822936"/>
                  <a:gd name="connsiteY343" fmla="*/ 260051 h 318057"/>
                  <a:gd name="connsiteX344" fmla="*/ 196108 w 822936"/>
                  <a:gd name="connsiteY344" fmla="*/ 262023 h 318057"/>
                  <a:gd name="connsiteX345" fmla="*/ 190459 w 822936"/>
                  <a:gd name="connsiteY345" fmla="*/ 255655 h 318057"/>
                  <a:gd name="connsiteX346" fmla="*/ 183105 w 822936"/>
                  <a:gd name="connsiteY346" fmla="*/ 257627 h 318057"/>
                  <a:gd name="connsiteX347" fmla="*/ 174765 w 822936"/>
                  <a:gd name="connsiteY347" fmla="*/ 255922 h 318057"/>
                  <a:gd name="connsiteX348" fmla="*/ 162750 w 822936"/>
                  <a:gd name="connsiteY348" fmla="*/ 255204 h 318057"/>
                  <a:gd name="connsiteX349" fmla="*/ 135039 w 822936"/>
                  <a:gd name="connsiteY349" fmla="*/ 254753 h 318057"/>
                  <a:gd name="connsiteX350" fmla="*/ 127686 w 822936"/>
                  <a:gd name="connsiteY350" fmla="*/ 256725 h 318057"/>
                  <a:gd name="connsiteX351" fmla="*/ 115670 w 822936"/>
                  <a:gd name="connsiteY351" fmla="*/ 256007 h 318057"/>
                  <a:gd name="connsiteX352" fmla="*/ 108316 w 822936"/>
                  <a:gd name="connsiteY352" fmla="*/ 257979 h 318057"/>
                  <a:gd name="connsiteX353" fmla="*/ 106344 w 822936"/>
                  <a:gd name="connsiteY353" fmla="*/ 250625 h 318057"/>
                  <a:gd name="connsiteX354" fmla="*/ 98990 w 822936"/>
                  <a:gd name="connsiteY354" fmla="*/ 252597 h 318057"/>
                  <a:gd name="connsiteX355" fmla="*/ 86973 w 822936"/>
                  <a:gd name="connsiteY355" fmla="*/ 251879 h 318057"/>
                  <a:gd name="connsiteX356" fmla="*/ 83297 w 822936"/>
                  <a:gd name="connsiteY356" fmla="*/ 252865 h 318057"/>
                  <a:gd name="connsiteX357" fmla="*/ 73971 w 822936"/>
                  <a:gd name="connsiteY357" fmla="*/ 247483 h 318057"/>
                  <a:gd name="connsiteX358" fmla="*/ 70295 w 822936"/>
                  <a:gd name="connsiteY358" fmla="*/ 248469 h 318057"/>
                  <a:gd name="connsiteX359" fmla="*/ 69309 w 822936"/>
                  <a:gd name="connsiteY359" fmla="*/ 244793 h 318057"/>
                  <a:gd name="connsiteX360" fmla="*/ 80339 w 822936"/>
                  <a:gd name="connsiteY360" fmla="*/ 241835 h 318057"/>
                  <a:gd name="connsiteX361" fmla="*/ 85001 w 822936"/>
                  <a:gd name="connsiteY361" fmla="*/ 244525 h 318057"/>
                  <a:gd name="connsiteX362" fmla="*/ 96032 w 822936"/>
                  <a:gd name="connsiteY362" fmla="*/ 241567 h 318057"/>
                  <a:gd name="connsiteX363" fmla="*/ 109034 w 822936"/>
                  <a:gd name="connsiteY363" fmla="*/ 245962 h 318057"/>
                  <a:gd name="connsiteX364" fmla="*/ 112712 w 822936"/>
                  <a:gd name="connsiteY364" fmla="*/ 244976 h 318057"/>
                  <a:gd name="connsiteX365" fmla="*/ 120065 w 822936"/>
                  <a:gd name="connsiteY365" fmla="*/ 243004 h 318057"/>
                  <a:gd name="connsiteX366" fmla="*/ 124728 w 822936"/>
                  <a:gd name="connsiteY366" fmla="*/ 245694 h 318057"/>
                  <a:gd name="connsiteX367" fmla="*/ 132081 w 822936"/>
                  <a:gd name="connsiteY367" fmla="*/ 243722 h 318057"/>
                  <a:gd name="connsiteX368" fmla="*/ 135758 w 822936"/>
                  <a:gd name="connsiteY368" fmla="*/ 242736 h 318057"/>
                  <a:gd name="connsiteX369" fmla="*/ 139435 w 822936"/>
                  <a:gd name="connsiteY369" fmla="*/ 241750 h 318057"/>
                  <a:gd name="connsiteX370" fmla="*/ 141407 w 822936"/>
                  <a:gd name="connsiteY370" fmla="*/ 249104 h 318057"/>
                  <a:gd name="connsiteX371" fmla="*/ 148761 w 822936"/>
                  <a:gd name="connsiteY371" fmla="*/ 247132 h 318057"/>
                  <a:gd name="connsiteX372" fmla="*/ 152437 w 822936"/>
                  <a:gd name="connsiteY372" fmla="*/ 246146 h 318057"/>
                  <a:gd name="connsiteX373" fmla="*/ 159791 w 822936"/>
                  <a:gd name="connsiteY373" fmla="*/ 244174 h 318057"/>
                  <a:gd name="connsiteX374" fmla="*/ 163468 w 822936"/>
                  <a:gd name="connsiteY374" fmla="*/ 243188 h 318057"/>
                  <a:gd name="connsiteX375" fmla="*/ 170821 w 822936"/>
                  <a:gd name="connsiteY375" fmla="*/ 241216 h 318057"/>
                  <a:gd name="connsiteX376" fmla="*/ 171807 w 822936"/>
                  <a:gd name="connsiteY376" fmla="*/ 244892 h 318057"/>
                  <a:gd name="connsiteX377" fmla="*/ 175484 w 822936"/>
                  <a:gd name="connsiteY377" fmla="*/ 243906 h 318057"/>
                  <a:gd name="connsiteX378" fmla="*/ 174498 w 822936"/>
                  <a:gd name="connsiteY378" fmla="*/ 240230 h 318057"/>
                  <a:gd name="connsiteX379" fmla="*/ 178175 w 822936"/>
                  <a:gd name="connsiteY379" fmla="*/ 239244 h 318057"/>
                  <a:gd name="connsiteX380" fmla="*/ 186515 w 822936"/>
                  <a:gd name="connsiteY380" fmla="*/ 240948 h 318057"/>
                  <a:gd name="connsiteX381" fmla="*/ 192163 w 822936"/>
                  <a:gd name="connsiteY381" fmla="*/ 247315 h 318057"/>
                  <a:gd name="connsiteX382" fmla="*/ 199517 w 822936"/>
                  <a:gd name="connsiteY382" fmla="*/ 245343 h 318057"/>
                  <a:gd name="connsiteX383" fmla="*/ 197545 w 822936"/>
                  <a:gd name="connsiteY383" fmla="*/ 237990 h 318057"/>
                  <a:gd name="connsiteX384" fmla="*/ 189205 w 822936"/>
                  <a:gd name="connsiteY384" fmla="*/ 236285 h 318057"/>
                  <a:gd name="connsiteX385" fmla="*/ 185529 w 822936"/>
                  <a:gd name="connsiteY385" fmla="*/ 237271 h 318057"/>
                  <a:gd name="connsiteX386" fmla="*/ 178175 w 822936"/>
                  <a:gd name="connsiteY386" fmla="*/ 239244 h 318057"/>
                  <a:gd name="connsiteX387" fmla="*/ 176202 w 822936"/>
                  <a:gd name="connsiteY387" fmla="*/ 231890 h 318057"/>
                  <a:gd name="connsiteX388" fmla="*/ 171540 w 822936"/>
                  <a:gd name="connsiteY388" fmla="*/ 229199 h 318057"/>
                  <a:gd name="connsiteX389" fmla="*/ 172526 w 822936"/>
                  <a:gd name="connsiteY389" fmla="*/ 232876 h 318057"/>
                  <a:gd name="connsiteX390" fmla="*/ 168849 w 822936"/>
                  <a:gd name="connsiteY390" fmla="*/ 233862 h 318057"/>
                  <a:gd name="connsiteX391" fmla="*/ 160510 w 822936"/>
                  <a:gd name="connsiteY391" fmla="*/ 232157 h 318057"/>
                  <a:gd name="connsiteX392" fmla="*/ 154861 w 822936"/>
                  <a:gd name="connsiteY392" fmla="*/ 225790 h 318057"/>
                  <a:gd name="connsiteX393" fmla="*/ 147507 w 822936"/>
                  <a:gd name="connsiteY393" fmla="*/ 227762 h 318057"/>
                  <a:gd name="connsiteX394" fmla="*/ 146521 w 822936"/>
                  <a:gd name="connsiteY394" fmla="*/ 224085 h 318057"/>
                  <a:gd name="connsiteX395" fmla="*/ 142844 w 822936"/>
                  <a:gd name="connsiteY395" fmla="*/ 225071 h 318057"/>
                  <a:gd name="connsiteX396" fmla="*/ 134505 w 822936"/>
                  <a:gd name="connsiteY396" fmla="*/ 223367 h 318057"/>
                  <a:gd name="connsiteX397" fmla="*/ 130828 w 822936"/>
                  <a:gd name="connsiteY397" fmla="*/ 224353 h 318057"/>
                  <a:gd name="connsiteX398" fmla="*/ 127151 w 822936"/>
                  <a:gd name="connsiteY398" fmla="*/ 225339 h 318057"/>
                  <a:gd name="connsiteX399" fmla="*/ 119797 w 822936"/>
                  <a:gd name="connsiteY399" fmla="*/ 227311 h 318057"/>
                  <a:gd name="connsiteX400" fmla="*/ 114148 w 822936"/>
                  <a:gd name="connsiteY400" fmla="*/ 220943 h 318057"/>
                  <a:gd name="connsiteX401" fmla="*/ 108767 w 822936"/>
                  <a:gd name="connsiteY401" fmla="*/ 230269 h 318057"/>
                  <a:gd name="connsiteX402" fmla="*/ 103118 w 822936"/>
                  <a:gd name="connsiteY402" fmla="*/ 223901 h 318057"/>
                  <a:gd name="connsiteX403" fmla="*/ 98455 w 822936"/>
                  <a:gd name="connsiteY403" fmla="*/ 221211 h 318057"/>
                  <a:gd name="connsiteX404" fmla="*/ 91102 w 822936"/>
                  <a:gd name="connsiteY404" fmla="*/ 223183 h 318057"/>
                  <a:gd name="connsiteX405" fmla="*/ 87425 w 822936"/>
                  <a:gd name="connsiteY405" fmla="*/ 224169 h 318057"/>
                  <a:gd name="connsiteX406" fmla="*/ 80071 w 822936"/>
                  <a:gd name="connsiteY406" fmla="*/ 226141 h 318057"/>
                  <a:gd name="connsiteX407" fmla="*/ 76394 w 822936"/>
                  <a:gd name="connsiteY407" fmla="*/ 227127 h 318057"/>
                  <a:gd name="connsiteX408" fmla="*/ 74422 w 822936"/>
                  <a:gd name="connsiteY408" fmla="*/ 219774 h 318057"/>
                  <a:gd name="connsiteX409" fmla="*/ 62406 w 822936"/>
                  <a:gd name="connsiteY409" fmla="*/ 219055 h 318057"/>
                  <a:gd name="connsiteX410" fmla="*/ 66083 w 822936"/>
                  <a:gd name="connsiteY410" fmla="*/ 218069 h 318057"/>
                  <a:gd name="connsiteX411" fmla="*/ 71464 w 822936"/>
                  <a:gd name="connsiteY411" fmla="*/ 208743 h 318057"/>
                  <a:gd name="connsiteX412" fmla="*/ 75141 w 822936"/>
                  <a:gd name="connsiteY412" fmla="*/ 207757 h 318057"/>
                  <a:gd name="connsiteX413" fmla="*/ 70478 w 822936"/>
                  <a:gd name="connsiteY413" fmla="*/ 205066 h 318057"/>
                  <a:gd name="connsiteX414" fmla="*/ 63124 w 822936"/>
                  <a:gd name="connsiteY414" fmla="*/ 207038 h 318057"/>
                  <a:gd name="connsiteX415" fmla="*/ 59448 w 822936"/>
                  <a:gd name="connsiteY415" fmla="*/ 208024 h 318057"/>
                  <a:gd name="connsiteX416" fmla="*/ 48417 w 822936"/>
                  <a:gd name="connsiteY416" fmla="*/ 210983 h 318057"/>
                  <a:gd name="connsiteX417" fmla="*/ 43754 w 822936"/>
                  <a:gd name="connsiteY417" fmla="*/ 208292 h 318057"/>
                  <a:gd name="connsiteX418" fmla="*/ 41782 w 822936"/>
                  <a:gd name="connsiteY418" fmla="*/ 200939 h 318057"/>
                  <a:gd name="connsiteX419" fmla="*/ 44473 w 822936"/>
                  <a:gd name="connsiteY419" fmla="*/ 196275 h 318057"/>
                  <a:gd name="connsiteX420" fmla="*/ 42501 w 822936"/>
                  <a:gd name="connsiteY420" fmla="*/ 188922 h 318057"/>
                  <a:gd name="connsiteX421" fmla="*/ 53531 w 822936"/>
                  <a:gd name="connsiteY421" fmla="*/ 185964 h 318057"/>
                  <a:gd name="connsiteX422" fmla="*/ 55503 w 822936"/>
                  <a:gd name="connsiteY422" fmla="*/ 193317 h 318057"/>
                  <a:gd name="connsiteX423" fmla="*/ 57208 w 822936"/>
                  <a:gd name="connsiteY423" fmla="*/ 184978 h 318057"/>
                  <a:gd name="connsiteX424" fmla="*/ 56222 w 822936"/>
                  <a:gd name="connsiteY424" fmla="*/ 181301 h 318057"/>
                  <a:gd name="connsiteX425" fmla="*/ 52545 w 822936"/>
                  <a:gd name="connsiteY425" fmla="*/ 182287 h 318057"/>
                  <a:gd name="connsiteX426" fmla="*/ 48869 w 822936"/>
                  <a:gd name="connsiteY426" fmla="*/ 183273 h 318057"/>
                  <a:gd name="connsiteX427" fmla="*/ 41515 w 822936"/>
                  <a:gd name="connsiteY427" fmla="*/ 185245 h 318057"/>
                  <a:gd name="connsiteX428" fmla="*/ 35866 w 822936"/>
                  <a:gd name="connsiteY428" fmla="*/ 178878 h 318057"/>
                  <a:gd name="connsiteX429" fmla="*/ 27526 w 822936"/>
                  <a:gd name="connsiteY429" fmla="*/ 177173 h 318057"/>
                  <a:gd name="connsiteX430" fmla="*/ 23850 w 822936"/>
                  <a:gd name="connsiteY430" fmla="*/ 178159 h 318057"/>
                  <a:gd name="connsiteX431" fmla="*/ 8156 w 822936"/>
                  <a:gd name="connsiteY431" fmla="*/ 178426 h 318057"/>
                  <a:gd name="connsiteX432" fmla="*/ 11833 w 822936"/>
                  <a:gd name="connsiteY432" fmla="*/ 177440 h 318057"/>
                  <a:gd name="connsiteX433" fmla="*/ 9861 w 822936"/>
                  <a:gd name="connsiteY433" fmla="*/ 170087 h 318057"/>
                  <a:gd name="connsiteX434" fmla="*/ 13537 w 822936"/>
                  <a:gd name="connsiteY434" fmla="*/ 169101 h 318057"/>
                  <a:gd name="connsiteX435" fmla="*/ 20891 w 822936"/>
                  <a:gd name="connsiteY435" fmla="*/ 167129 h 318057"/>
                  <a:gd name="connsiteX436" fmla="*/ 24568 w 822936"/>
                  <a:gd name="connsiteY436" fmla="*/ 166143 h 318057"/>
                  <a:gd name="connsiteX437" fmla="*/ 33894 w 822936"/>
                  <a:gd name="connsiteY437" fmla="*/ 171524 h 318057"/>
                  <a:gd name="connsiteX438" fmla="*/ 37570 w 822936"/>
                  <a:gd name="connsiteY438" fmla="*/ 170538 h 318057"/>
                  <a:gd name="connsiteX439" fmla="*/ 44924 w 822936"/>
                  <a:gd name="connsiteY439" fmla="*/ 168566 h 318057"/>
                  <a:gd name="connsiteX440" fmla="*/ 48601 w 822936"/>
                  <a:gd name="connsiteY440" fmla="*/ 167580 h 318057"/>
                  <a:gd name="connsiteX441" fmla="*/ 52278 w 822936"/>
                  <a:gd name="connsiteY441" fmla="*/ 166594 h 318057"/>
                  <a:gd name="connsiteX442" fmla="*/ 59631 w 822936"/>
                  <a:gd name="connsiteY442" fmla="*/ 164621 h 318057"/>
                  <a:gd name="connsiteX443" fmla="*/ 63308 w 822936"/>
                  <a:gd name="connsiteY443" fmla="*/ 163635 h 318057"/>
                  <a:gd name="connsiteX444" fmla="*/ 71648 w 822936"/>
                  <a:gd name="connsiteY444" fmla="*/ 165340 h 318057"/>
                  <a:gd name="connsiteX445" fmla="*/ 75324 w 822936"/>
                  <a:gd name="connsiteY445" fmla="*/ 164354 h 318057"/>
                  <a:gd name="connsiteX446" fmla="*/ 82678 w 822936"/>
                  <a:gd name="connsiteY446" fmla="*/ 162382 h 318057"/>
                  <a:gd name="connsiteX447" fmla="*/ 86354 w 822936"/>
                  <a:gd name="connsiteY447" fmla="*/ 161396 h 318057"/>
                  <a:gd name="connsiteX448" fmla="*/ 90032 w 822936"/>
                  <a:gd name="connsiteY448" fmla="*/ 160409 h 318057"/>
                  <a:gd name="connsiteX449" fmla="*/ 91018 w 822936"/>
                  <a:gd name="connsiteY449" fmla="*/ 164087 h 318057"/>
                  <a:gd name="connsiteX450" fmla="*/ 98371 w 822936"/>
                  <a:gd name="connsiteY450" fmla="*/ 162115 h 318057"/>
                  <a:gd name="connsiteX451" fmla="*/ 102048 w 822936"/>
                  <a:gd name="connsiteY451" fmla="*/ 161129 h 318057"/>
                  <a:gd name="connsiteX452" fmla="*/ 109401 w 822936"/>
                  <a:gd name="connsiteY452" fmla="*/ 159157 h 318057"/>
                  <a:gd name="connsiteX453" fmla="*/ 113079 w 822936"/>
                  <a:gd name="connsiteY453" fmla="*/ 158170 h 318057"/>
                  <a:gd name="connsiteX454" fmla="*/ 116756 w 822936"/>
                  <a:gd name="connsiteY454" fmla="*/ 157184 h 318057"/>
                  <a:gd name="connsiteX455" fmla="*/ 124109 w 822936"/>
                  <a:gd name="connsiteY455" fmla="*/ 155212 h 318057"/>
                  <a:gd name="connsiteX456" fmla="*/ 127786 w 822936"/>
                  <a:gd name="connsiteY456" fmla="*/ 154226 h 318057"/>
                  <a:gd name="connsiteX457" fmla="*/ 129758 w 822936"/>
                  <a:gd name="connsiteY457" fmla="*/ 161580 h 318057"/>
                  <a:gd name="connsiteX458" fmla="*/ 137112 w 822936"/>
                  <a:gd name="connsiteY458" fmla="*/ 159607 h 318057"/>
                  <a:gd name="connsiteX459" fmla="*/ 140788 w 822936"/>
                  <a:gd name="connsiteY459" fmla="*/ 158621 h 318057"/>
                  <a:gd name="connsiteX460" fmla="*/ 148142 w 822936"/>
                  <a:gd name="connsiteY460" fmla="*/ 156649 h 318057"/>
                  <a:gd name="connsiteX461" fmla="*/ 151818 w 822936"/>
                  <a:gd name="connsiteY461" fmla="*/ 155663 h 318057"/>
                  <a:gd name="connsiteX462" fmla="*/ 146170 w 822936"/>
                  <a:gd name="connsiteY462" fmla="*/ 149296 h 318057"/>
                  <a:gd name="connsiteX463" fmla="*/ 138816 w 822936"/>
                  <a:gd name="connsiteY463" fmla="*/ 151268 h 318057"/>
                  <a:gd name="connsiteX464" fmla="*/ 137830 w 822936"/>
                  <a:gd name="connsiteY464" fmla="*/ 147591 h 318057"/>
                  <a:gd name="connsiteX465" fmla="*/ 134153 w 822936"/>
                  <a:gd name="connsiteY465" fmla="*/ 148577 h 318057"/>
                  <a:gd name="connsiteX466" fmla="*/ 126799 w 822936"/>
                  <a:gd name="connsiteY466" fmla="*/ 150549 h 318057"/>
                  <a:gd name="connsiteX467" fmla="*/ 123123 w 822936"/>
                  <a:gd name="connsiteY467" fmla="*/ 151535 h 318057"/>
                  <a:gd name="connsiteX468" fmla="*/ 115769 w 822936"/>
                  <a:gd name="connsiteY468" fmla="*/ 153507 h 318057"/>
                  <a:gd name="connsiteX469" fmla="*/ 108415 w 822936"/>
                  <a:gd name="connsiteY469" fmla="*/ 155479 h 318057"/>
                  <a:gd name="connsiteX470" fmla="*/ 100076 w 822936"/>
                  <a:gd name="connsiteY470" fmla="*/ 153775 h 318057"/>
                  <a:gd name="connsiteX471" fmla="*/ 96399 w 822936"/>
                  <a:gd name="connsiteY471" fmla="*/ 154761 h 318057"/>
                  <a:gd name="connsiteX472" fmla="*/ 89046 w 822936"/>
                  <a:gd name="connsiteY472" fmla="*/ 156733 h 318057"/>
                  <a:gd name="connsiteX473" fmla="*/ 85368 w 822936"/>
                  <a:gd name="connsiteY473" fmla="*/ 157719 h 318057"/>
                  <a:gd name="connsiteX474" fmla="*/ 81692 w 822936"/>
                  <a:gd name="connsiteY474" fmla="*/ 158705 h 318057"/>
                  <a:gd name="connsiteX475" fmla="*/ 79720 w 822936"/>
                  <a:gd name="connsiteY475" fmla="*/ 151352 h 318057"/>
                  <a:gd name="connsiteX476" fmla="*/ 72366 w 822936"/>
                  <a:gd name="connsiteY476" fmla="*/ 153324 h 318057"/>
                  <a:gd name="connsiteX477" fmla="*/ 61336 w 822936"/>
                  <a:gd name="connsiteY477" fmla="*/ 156282 h 318057"/>
                  <a:gd name="connsiteX478" fmla="*/ 56673 w 822936"/>
                  <a:gd name="connsiteY478" fmla="*/ 153591 h 318057"/>
                  <a:gd name="connsiteX479" fmla="*/ 57659 w 822936"/>
                  <a:gd name="connsiteY479" fmla="*/ 157268 h 318057"/>
                  <a:gd name="connsiteX480" fmla="*/ 50306 w 822936"/>
                  <a:gd name="connsiteY480" fmla="*/ 159240 h 318057"/>
                  <a:gd name="connsiteX481" fmla="*/ 49320 w 822936"/>
                  <a:gd name="connsiteY481" fmla="*/ 155564 h 318057"/>
                  <a:gd name="connsiteX482" fmla="*/ 45643 w 822936"/>
                  <a:gd name="connsiteY482" fmla="*/ 156550 h 318057"/>
                  <a:gd name="connsiteX483" fmla="*/ 41966 w 822936"/>
                  <a:gd name="connsiteY483" fmla="*/ 157536 h 318057"/>
                  <a:gd name="connsiteX484" fmla="*/ 32640 w 822936"/>
                  <a:gd name="connsiteY484" fmla="*/ 152155 h 318057"/>
                  <a:gd name="connsiteX485" fmla="*/ 39994 w 822936"/>
                  <a:gd name="connsiteY485" fmla="*/ 150182 h 318057"/>
                  <a:gd name="connsiteX486" fmla="*/ 43671 w 822936"/>
                  <a:gd name="connsiteY486" fmla="*/ 149196 h 318057"/>
                  <a:gd name="connsiteX487" fmla="*/ 47347 w 822936"/>
                  <a:gd name="connsiteY487" fmla="*/ 148210 h 318057"/>
                  <a:gd name="connsiteX488" fmla="*/ 58377 w 822936"/>
                  <a:gd name="connsiteY488" fmla="*/ 145252 h 318057"/>
                  <a:gd name="connsiteX489" fmla="*/ 67704 w 822936"/>
                  <a:gd name="connsiteY489" fmla="*/ 150633 h 318057"/>
                  <a:gd name="connsiteX490" fmla="*/ 87074 w 822936"/>
                  <a:gd name="connsiteY490" fmla="*/ 149379 h 318057"/>
                  <a:gd name="connsiteX491" fmla="*/ 98104 w 822936"/>
                  <a:gd name="connsiteY491" fmla="*/ 146421 h 318057"/>
                  <a:gd name="connsiteX492" fmla="*/ 109135 w 822936"/>
                  <a:gd name="connsiteY492" fmla="*/ 143463 h 318057"/>
                  <a:gd name="connsiteX493" fmla="*/ 114783 w 822936"/>
                  <a:gd name="connsiteY493" fmla="*/ 149830 h 318057"/>
                  <a:gd name="connsiteX494" fmla="*/ 122137 w 822936"/>
                  <a:gd name="connsiteY494" fmla="*/ 147858 h 318057"/>
                  <a:gd name="connsiteX495" fmla="*/ 125813 w 822936"/>
                  <a:gd name="connsiteY495" fmla="*/ 146872 h 318057"/>
                  <a:gd name="connsiteX496" fmla="*/ 136844 w 822936"/>
                  <a:gd name="connsiteY496" fmla="*/ 143914 h 318057"/>
                  <a:gd name="connsiteX497" fmla="*/ 144197 w 822936"/>
                  <a:gd name="connsiteY497" fmla="*/ 141942 h 318057"/>
                  <a:gd name="connsiteX498" fmla="*/ 148860 w 822936"/>
                  <a:gd name="connsiteY498" fmla="*/ 144632 h 318057"/>
                  <a:gd name="connsiteX499" fmla="*/ 151551 w 822936"/>
                  <a:gd name="connsiteY499" fmla="*/ 139970 h 318057"/>
                  <a:gd name="connsiteX500" fmla="*/ 158905 w 822936"/>
                  <a:gd name="connsiteY500" fmla="*/ 137997 h 318057"/>
                  <a:gd name="connsiteX501" fmla="*/ 159891 w 822936"/>
                  <a:gd name="connsiteY501" fmla="*/ 141674 h 318057"/>
                  <a:gd name="connsiteX502" fmla="*/ 163568 w 822936"/>
                  <a:gd name="connsiteY502" fmla="*/ 140688 h 318057"/>
                  <a:gd name="connsiteX503" fmla="*/ 158905 w 822936"/>
                  <a:gd name="connsiteY503" fmla="*/ 137997 h 318057"/>
                  <a:gd name="connsiteX504" fmla="*/ 162582 w 822936"/>
                  <a:gd name="connsiteY504" fmla="*/ 137011 h 318057"/>
                  <a:gd name="connsiteX505" fmla="*/ 169935 w 822936"/>
                  <a:gd name="connsiteY505" fmla="*/ 135039 h 318057"/>
                  <a:gd name="connsiteX506" fmla="*/ 174597 w 822936"/>
                  <a:gd name="connsiteY506" fmla="*/ 137730 h 318057"/>
                  <a:gd name="connsiteX507" fmla="*/ 180965 w 822936"/>
                  <a:gd name="connsiteY507" fmla="*/ 132081 h 318057"/>
                  <a:gd name="connsiteX508" fmla="*/ 173611 w 822936"/>
                  <a:gd name="connsiteY508" fmla="*/ 134053 h 318057"/>
                  <a:gd name="connsiteX509" fmla="*/ 171639 w 822936"/>
                  <a:gd name="connsiteY509" fmla="*/ 126700 h 318057"/>
                  <a:gd name="connsiteX510" fmla="*/ 167963 w 822936"/>
                  <a:gd name="connsiteY510" fmla="*/ 127686 h 318057"/>
                  <a:gd name="connsiteX511" fmla="*/ 160609 w 822936"/>
                  <a:gd name="connsiteY511" fmla="*/ 129658 h 318057"/>
                  <a:gd name="connsiteX512" fmla="*/ 149579 w 822936"/>
                  <a:gd name="connsiteY512" fmla="*/ 132616 h 318057"/>
                  <a:gd name="connsiteX513" fmla="*/ 148593 w 822936"/>
                  <a:gd name="connsiteY513" fmla="*/ 128940 h 318057"/>
                  <a:gd name="connsiteX514" fmla="*/ 155947 w 822936"/>
                  <a:gd name="connsiteY514" fmla="*/ 126967 h 318057"/>
                  <a:gd name="connsiteX515" fmla="*/ 159623 w 822936"/>
                  <a:gd name="connsiteY515" fmla="*/ 125981 h 318057"/>
                  <a:gd name="connsiteX516" fmla="*/ 166976 w 822936"/>
                  <a:gd name="connsiteY516" fmla="*/ 124009 h 318057"/>
                  <a:gd name="connsiteX517" fmla="*/ 170653 w 822936"/>
                  <a:gd name="connsiteY517" fmla="*/ 123023 h 318057"/>
                  <a:gd name="connsiteX518" fmla="*/ 178007 w 822936"/>
                  <a:gd name="connsiteY518" fmla="*/ 121051 h 318057"/>
                  <a:gd name="connsiteX519" fmla="*/ 176035 w 822936"/>
                  <a:gd name="connsiteY519" fmla="*/ 113698 h 318057"/>
                  <a:gd name="connsiteX520" fmla="*/ 168681 w 822936"/>
                  <a:gd name="connsiteY520" fmla="*/ 115670 h 318057"/>
                  <a:gd name="connsiteX521" fmla="*/ 175049 w 822936"/>
                  <a:gd name="connsiteY521" fmla="*/ 110020 h 318057"/>
                  <a:gd name="connsiteX522" fmla="*/ 165723 w 822936"/>
                  <a:gd name="connsiteY522" fmla="*/ 104639 h 318057"/>
                  <a:gd name="connsiteX523" fmla="*/ 164018 w 822936"/>
                  <a:gd name="connsiteY523" fmla="*/ 112979 h 318057"/>
                  <a:gd name="connsiteX524" fmla="*/ 162046 w 822936"/>
                  <a:gd name="connsiteY524" fmla="*/ 105625 h 318057"/>
                  <a:gd name="connsiteX525" fmla="*/ 161060 w 822936"/>
                  <a:gd name="connsiteY525" fmla="*/ 101949 h 318057"/>
                  <a:gd name="connsiteX526" fmla="*/ 153707 w 822936"/>
                  <a:gd name="connsiteY526" fmla="*/ 103921 h 318057"/>
                  <a:gd name="connsiteX527" fmla="*/ 150030 w 822936"/>
                  <a:gd name="connsiteY527" fmla="*/ 104907 h 318057"/>
                  <a:gd name="connsiteX528" fmla="*/ 142676 w 822936"/>
                  <a:gd name="connsiteY528" fmla="*/ 106879 h 318057"/>
                  <a:gd name="connsiteX529" fmla="*/ 135323 w 822936"/>
                  <a:gd name="connsiteY529" fmla="*/ 108851 h 318057"/>
                  <a:gd name="connsiteX530" fmla="*/ 128956 w 822936"/>
                  <a:gd name="connsiteY530" fmla="*/ 114500 h 318057"/>
                  <a:gd name="connsiteX531" fmla="*/ 125279 w 822936"/>
                  <a:gd name="connsiteY531" fmla="*/ 115486 h 318057"/>
                  <a:gd name="connsiteX532" fmla="*/ 116939 w 822936"/>
                  <a:gd name="connsiteY532" fmla="*/ 113781 h 318057"/>
                  <a:gd name="connsiteX533" fmla="*/ 124293 w 822936"/>
                  <a:gd name="connsiteY533" fmla="*/ 111809 h 318057"/>
                  <a:gd name="connsiteX534" fmla="*/ 126983 w 822936"/>
                  <a:gd name="connsiteY534" fmla="*/ 107146 h 318057"/>
                  <a:gd name="connsiteX535" fmla="*/ 138014 w 822936"/>
                  <a:gd name="connsiteY535" fmla="*/ 104188 h 318057"/>
                  <a:gd name="connsiteX536" fmla="*/ 160074 w 822936"/>
                  <a:gd name="connsiteY536" fmla="*/ 98272 h 318057"/>
                  <a:gd name="connsiteX537" fmla="*/ 178458 w 822936"/>
                  <a:gd name="connsiteY537" fmla="*/ 93341 h 318057"/>
                  <a:gd name="connsiteX538" fmla="*/ 200519 w 822936"/>
                  <a:gd name="connsiteY538" fmla="*/ 87425 h 318057"/>
                  <a:gd name="connsiteX539" fmla="*/ 223566 w 822936"/>
                  <a:gd name="connsiteY539" fmla="*/ 85185 h 318057"/>
                  <a:gd name="connsiteX540" fmla="*/ 234596 w 822936"/>
                  <a:gd name="connsiteY540" fmla="*/ 82227 h 318057"/>
                  <a:gd name="connsiteX541" fmla="*/ 231638 w 822936"/>
                  <a:gd name="connsiteY541" fmla="*/ 71196 h 318057"/>
                  <a:gd name="connsiteX542" fmla="*/ 224284 w 822936"/>
                  <a:gd name="connsiteY542" fmla="*/ 73168 h 318057"/>
                  <a:gd name="connsiteX543" fmla="*/ 220607 w 822936"/>
                  <a:gd name="connsiteY543" fmla="*/ 74154 h 318057"/>
                  <a:gd name="connsiteX544" fmla="*/ 213254 w 822936"/>
                  <a:gd name="connsiteY544" fmla="*/ 76127 h 318057"/>
                  <a:gd name="connsiteX545" fmla="*/ 212268 w 822936"/>
                  <a:gd name="connsiteY545" fmla="*/ 72450 h 318057"/>
                  <a:gd name="connsiteX546" fmla="*/ 219621 w 822936"/>
                  <a:gd name="connsiteY546" fmla="*/ 70478 h 318057"/>
                  <a:gd name="connsiteX547" fmla="*/ 223298 w 822936"/>
                  <a:gd name="connsiteY547" fmla="*/ 69492 h 318057"/>
                  <a:gd name="connsiteX548" fmla="*/ 235315 w 822936"/>
                  <a:gd name="connsiteY548" fmla="*/ 70210 h 318057"/>
                  <a:gd name="connsiteX549" fmla="*/ 241682 w 822936"/>
                  <a:gd name="connsiteY549" fmla="*/ 64561 h 318057"/>
                  <a:gd name="connsiteX550" fmla="*/ 246345 w 822936"/>
                  <a:gd name="connsiteY550" fmla="*/ 67252 h 318057"/>
                  <a:gd name="connsiteX551" fmla="*/ 250022 w 822936"/>
                  <a:gd name="connsiteY551" fmla="*/ 66266 h 318057"/>
                  <a:gd name="connsiteX552" fmla="*/ 261052 w 822936"/>
                  <a:gd name="connsiteY552" fmla="*/ 63308 h 318057"/>
                  <a:gd name="connsiteX553" fmla="*/ 274055 w 822936"/>
                  <a:gd name="connsiteY553" fmla="*/ 67704 h 318057"/>
                  <a:gd name="connsiteX554" fmla="*/ 277732 w 822936"/>
                  <a:gd name="connsiteY554" fmla="*/ 66717 h 318057"/>
                  <a:gd name="connsiteX555" fmla="*/ 286071 w 822936"/>
                  <a:gd name="connsiteY555" fmla="*/ 68422 h 318057"/>
                  <a:gd name="connsiteX556" fmla="*/ 289748 w 822936"/>
                  <a:gd name="connsiteY556" fmla="*/ 67436 h 318057"/>
                  <a:gd name="connsiteX557" fmla="*/ 297101 w 822936"/>
                  <a:gd name="connsiteY557" fmla="*/ 65464 h 318057"/>
                  <a:gd name="connsiteX558" fmla="*/ 300779 w 822936"/>
                  <a:gd name="connsiteY558" fmla="*/ 64478 h 318057"/>
                  <a:gd name="connsiteX559" fmla="*/ 308132 w 822936"/>
                  <a:gd name="connsiteY559" fmla="*/ 62506 h 318057"/>
                  <a:gd name="connsiteX560" fmla="*/ 311809 w 822936"/>
                  <a:gd name="connsiteY560" fmla="*/ 61520 h 318057"/>
                  <a:gd name="connsiteX561" fmla="*/ 315486 w 822936"/>
                  <a:gd name="connsiteY561" fmla="*/ 60534 h 318057"/>
                  <a:gd name="connsiteX562" fmla="*/ 316472 w 822936"/>
                  <a:gd name="connsiteY562" fmla="*/ 64210 h 318057"/>
                  <a:gd name="connsiteX563" fmla="*/ 323826 w 822936"/>
                  <a:gd name="connsiteY563" fmla="*/ 62238 h 318057"/>
                  <a:gd name="connsiteX564" fmla="*/ 322840 w 822936"/>
                  <a:gd name="connsiteY564" fmla="*/ 58561 h 318057"/>
                  <a:gd name="connsiteX565" fmla="*/ 321854 w 822936"/>
                  <a:gd name="connsiteY565" fmla="*/ 54885 h 318057"/>
                  <a:gd name="connsiteX566" fmla="*/ 314499 w 822936"/>
                  <a:gd name="connsiteY566" fmla="*/ 56857 h 318057"/>
                  <a:gd name="connsiteX567" fmla="*/ 310823 w 822936"/>
                  <a:gd name="connsiteY567" fmla="*/ 57843 h 318057"/>
                  <a:gd name="connsiteX568" fmla="*/ 305174 w 822936"/>
                  <a:gd name="connsiteY568" fmla="*/ 51475 h 318057"/>
                  <a:gd name="connsiteX569" fmla="*/ 296834 w 822936"/>
                  <a:gd name="connsiteY569" fmla="*/ 49770 h 318057"/>
                  <a:gd name="connsiteX570" fmla="*/ 294862 w 822936"/>
                  <a:gd name="connsiteY570" fmla="*/ 42417 h 318057"/>
                  <a:gd name="connsiteX571" fmla="*/ 302216 w 822936"/>
                  <a:gd name="connsiteY571" fmla="*/ 40445 h 318057"/>
                  <a:gd name="connsiteX572" fmla="*/ 305892 w 822936"/>
                  <a:gd name="connsiteY572" fmla="*/ 39459 h 318057"/>
                  <a:gd name="connsiteX573" fmla="*/ 311541 w 822936"/>
                  <a:gd name="connsiteY573" fmla="*/ 45826 h 318057"/>
                  <a:gd name="connsiteX574" fmla="*/ 316923 w 822936"/>
                  <a:gd name="connsiteY574" fmla="*/ 36500 h 318057"/>
                  <a:gd name="connsiteX575" fmla="*/ 322572 w 822936"/>
                  <a:gd name="connsiteY575" fmla="*/ 42868 h 318057"/>
                  <a:gd name="connsiteX576" fmla="*/ 318895 w 822936"/>
                  <a:gd name="connsiteY576" fmla="*/ 43854 h 318057"/>
                  <a:gd name="connsiteX577" fmla="*/ 319881 w 822936"/>
                  <a:gd name="connsiteY577" fmla="*/ 47530 h 318057"/>
                  <a:gd name="connsiteX578" fmla="*/ 323558 w 822936"/>
                  <a:gd name="connsiteY578" fmla="*/ 46544 h 318057"/>
                  <a:gd name="connsiteX579" fmla="*/ 329925 w 822936"/>
                  <a:gd name="connsiteY579" fmla="*/ 40896 h 318057"/>
                  <a:gd name="connsiteX580" fmla="*/ 333602 w 822936"/>
                  <a:gd name="connsiteY580" fmla="*/ 39910 h 318057"/>
                  <a:gd name="connsiteX581" fmla="*/ 334588 w 822936"/>
                  <a:gd name="connsiteY581" fmla="*/ 43586 h 318057"/>
                  <a:gd name="connsiteX582" fmla="*/ 341942 w 822936"/>
                  <a:gd name="connsiteY582" fmla="*/ 41614 h 318057"/>
                  <a:gd name="connsiteX583" fmla="*/ 345619 w 822936"/>
                  <a:gd name="connsiteY583" fmla="*/ 40628 h 318057"/>
                  <a:gd name="connsiteX584" fmla="*/ 362298 w 822936"/>
                  <a:gd name="connsiteY584" fmla="*/ 44038 h 318057"/>
                  <a:gd name="connsiteX585" fmla="*/ 369652 w 822936"/>
                  <a:gd name="connsiteY585" fmla="*/ 42066 h 318057"/>
                  <a:gd name="connsiteX586" fmla="*/ 373328 w 822936"/>
                  <a:gd name="connsiteY586" fmla="*/ 41080 h 318057"/>
                  <a:gd name="connsiteX587" fmla="*/ 380682 w 822936"/>
                  <a:gd name="connsiteY587" fmla="*/ 39108 h 318057"/>
                  <a:gd name="connsiteX588" fmla="*/ 381668 w 822936"/>
                  <a:gd name="connsiteY588" fmla="*/ 42784 h 318057"/>
                  <a:gd name="connsiteX589" fmla="*/ 385344 w 822936"/>
                  <a:gd name="connsiteY589" fmla="*/ 41798 h 318057"/>
                  <a:gd name="connsiteX590" fmla="*/ 389022 w 822936"/>
                  <a:gd name="connsiteY590" fmla="*/ 40812 h 318057"/>
                  <a:gd name="connsiteX591" fmla="*/ 390008 w 822936"/>
                  <a:gd name="connsiteY591" fmla="*/ 44489 h 318057"/>
                  <a:gd name="connsiteX592" fmla="*/ 397361 w 822936"/>
                  <a:gd name="connsiteY592" fmla="*/ 42517 h 318057"/>
                  <a:gd name="connsiteX593" fmla="*/ 401038 w 822936"/>
                  <a:gd name="connsiteY593" fmla="*/ 41531 h 318057"/>
                  <a:gd name="connsiteX594" fmla="*/ 403010 w 822936"/>
                  <a:gd name="connsiteY594" fmla="*/ 48884 h 318057"/>
                  <a:gd name="connsiteX595" fmla="*/ 410363 w 822936"/>
                  <a:gd name="connsiteY595" fmla="*/ 46912 h 318057"/>
                  <a:gd name="connsiteX596" fmla="*/ 415027 w 822936"/>
                  <a:gd name="connsiteY596" fmla="*/ 49603 h 318057"/>
                  <a:gd name="connsiteX597" fmla="*/ 422380 w 822936"/>
                  <a:gd name="connsiteY597" fmla="*/ 47631 h 318057"/>
                  <a:gd name="connsiteX598" fmla="*/ 426057 w 822936"/>
                  <a:gd name="connsiteY598" fmla="*/ 46645 h 318057"/>
                  <a:gd name="connsiteX599" fmla="*/ 439060 w 822936"/>
                  <a:gd name="connsiteY599" fmla="*/ 51040 h 318057"/>
                  <a:gd name="connsiteX600" fmla="*/ 442737 w 822936"/>
                  <a:gd name="connsiteY600" fmla="*/ 50054 h 318057"/>
                  <a:gd name="connsiteX601" fmla="*/ 450090 w 822936"/>
                  <a:gd name="connsiteY601" fmla="*/ 48082 h 318057"/>
                  <a:gd name="connsiteX602" fmla="*/ 448118 w 822936"/>
                  <a:gd name="connsiteY602" fmla="*/ 40728 h 318057"/>
                  <a:gd name="connsiteX603" fmla="*/ 447132 w 822936"/>
                  <a:gd name="connsiteY603" fmla="*/ 37051 h 318057"/>
                  <a:gd name="connsiteX604" fmla="*/ 445160 w 822936"/>
                  <a:gd name="connsiteY604" fmla="*/ 29698 h 318057"/>
                  <a:gd name="connsiteX605" fmla="*/ 433143 w 822936"/>
                  <a:gd name="connsiteY605" fmla="*/ 28979 h 318057"/>
                  <a:gd name="connsiteX606" fmla="*/ 424803 w 822936"/>
                  <a:gd name="connsiteY606" fmla="*/ 27275 h 318057"/>
                  <a:gd name="connsiteX607" fmla="*/ 415478 w 822936"/>
                  <a:gd name="connsiteY607" fmla="*/ 21893 h 318057"/>
                  <a:gd name="connsiteX608" fmla="*/ 403461 w 822936"/>
                  <a:gd name="connsiteY608" fmla="*/ 21174 h 318057"/>
                  <a:gd name="connsiteX609" fmla="*/ 383105 w 822936"/>
                  <a:gd name="connsiteY609" fmla="*/ 18751 h 318057"/>
                  <a:gd name="connsiteX610" fmla="*/ 394136 w 822936"/>
                  <a:gd name="connsiteY610" fmla="*/ 15793 h 318057"/>
                  <a:gd name="connsiteX611" fmla="*/ 407138 w 822936"/>
                  <a:gd name="connsiteY611" fmla="*/ 20188 h 318057"/>
                  <a:gd name="connsiteX612" fmla="*/ 419154 w 822936"/>
                  <a:gd name="connsiteY612" fmla="*/ 20907 h 318057"/>
                  <a:gd name="connsiteX613" fmla="*/ 432157 w 822936"/>
                  <a:gd name="connsiteY613" fmla="*/ 25302 h 318057"/>
                  <a:gd name="connsiteX614" fmla="*/ 430185 w 822936"/>
                  <a:gd name="connsiteY614" fmla="*/ 17948 h 318057"/>
                  <a:gd name="connsiteX615" fmla="*/ 422831 w 822936"/>
                  <a:gd name="connsiteY615" fmla="*/ 19921 h 318057"/>
                  <a:gd name="connsiteX616" fmla="*/ 421845 w 822936"/>
                  <a:gd name="connsiteY616" fmla="*/ 16244 h 318057"/>
                  <a:gd name="connsiteX617" fmla="*/ 418168 w 822936"/>
                  <a:gd name="connsiteY617" fmla="*/ 17230 h 318057"/>
                  <a:gd name="connsiteX618" fmla="*/ 416196 w 822936"/>
                  <a:gd name="connsiteY618" fmla="*/ 9877 h 318057"/>
                  <a:gd name="connsiteX619" fmla="*/ 419873 w 822936"/>
                  <a:gd name="connsiteY619" fmla="*/ 8891 h 318057"/>
                  <a:gd name="connsiteX620" fmla="*/ 427227 w 822936"/>
                  <a:gd name="connsiteY620" fmla="*/ 6918 h 318057"/>
                  <a:gd name="connsiteX621" fmla="*/ 296032 w 822936"/>
                  <a:gd name="connsiteY621" fmla="*/ 2691 h 318057"/>
                  <a:gd name="connsiteX622" fmla="*/ 312711 w 822936"/>
                  <a:gd name="connsiteY622" fmla="*/ 6100 h 318057"/>
                  <a:gd name="connsiteX623" fmla="*/ 324727 w 822936"/>
                  <a:gd name="connsiteY623" fmla="*/ 6819 h 318057"/>
                  <a:gd name="connsiteX624" fmla="*/ 334054 w 822936"/>
                  <a:gd name="connsiteY624" fmla="*/ 12200 h 318057"/>
                  <a:gd name="connsiteX625" fmla="*/ 321051 w 822936"/>
                  <a:gd name="connsiteY625" fmla="*/ 7805 h 318057"/>
                  <a:gd name="connsiteX626" fmla="*/ 309035 w 822936"/>
                  <a:gd name="connsiteY626" fmla="*/ 7086 h 318057"/>
                  <a:gd name="connsiteX627" fmla="*/ 292355 w 822936"/>
                  <a:gd name="connsiteY627" fmla="*/ 3677 h 318057"/>
                  <a:gd name="connsiteX628" fmla="*/ 291369 w 822936"/>
                  <a:gd name="connsiteY628" fmla="*/ 0 h 318057"/>
                  <a:gd name="connsiteX629" fmla="*/ 292355 w 822936"/>
                  <a:gd name="connsiteY629" fmla="*/ 3677 h 318057"/>
                  <a:gd name="connsiteX630" fmla="*/ 280338 w 822936"/>
                  <a:gd name="connsiteY630" fmla="*/ 2958 h 318057"/>
                  <a:gd name="connsiteX631" fmla="*/ 284016 w 822936"/>
                  <a:gd name="connsiteY631" fmla="*/ 1972 h 31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</a:cxnLst>
                <a:rect l="l" t="t" r="r" b="b"/>
                <a:pathLst>
                  <a:path w="822936" h="318057">
                    <a:moveTo>
                      <a:pt x="115937" y="271700"/>
                    </a:moveTo>
                    <a:lnTo>
                      <a:pt x="127953" y="272418"/>
                    </a:lnTo>
                    <a:lnTo>
                      <a:pt x="120600" y="274390"/>
                    </a:lnTo>
                    <a:lnTo>
                      <a:pt x="122572" y="281744"/>
                    </a:lnTo>
                    <a:lnTo>
                      <a:pt x="118895" y="282730"/>
                    </a:lnTo>
                    <a:lnTo>
                      <a:pt x="116923" y="275376"/>
                    </a:lnTo>
                    <a:lnTo>
                      <a:pt x="113246" y="276362"/>
                    </a:lnTo>
                    <a:lnTo>
                      <a:pt x="105893" y="278334"/>
                    </a:lnTo>
                    <a:lnTo>
                      <a:pt x="102216" y="279320"/>
                    </a:lnTo>
                    <a:lnTo>
                      <a:pt x="94862" y="281293"/>
                    </a:lnTo>
                    <a:lnTo>
                      <a:pt x="93876" y="277616"/>
                    </a:lnTo>
                    <a:lnTo>
                      <a:pt x="101230" y="275644"/>
                    </a:lnTo>
                    <a:lnTo>
                      <a:pt x="104907" y="274658"/>
                    </a:lnTo>
                    <a:lnTo>
                      <a:pt x="112260" y="272686"/>
                    </a:lnTo>
                    <a:close/>
                    <a:moveTo>
                      <a:pt x="64646" y="242102"/>
                    </a:moveTo>
                    <a:lnTo>
                      <a:pt x="69309" y="244793"/>
                    </a:lnTo>
                    <a:lnTo>
                      <a:pt x="65632" y="245779"/>
                    </a:lnTo>
                    <a:lnTo>
                      <a:pt x="58278" y="247751"/>
                    </a:lnTo>
                    <a:lnTo>
                      <a:pt x="53615" y="245060"/>
                    </a:lnTo>
                    <a:lnTo>
                      <a:pt x="57292" y="244074"/>
                    </a:lnTo>
                    <a:close/>
                    <a:moveTo>
                      <a:pt x="32273" y="238960"/>
                    </a:moveTo>
                    <a:lnTo>
                      <a:pt x="33259" y="242637"/>
                    </a:lnTo>
                    <a:lnTo>
                      <a:pt x="40613" y="240664"/>
                    </a:lnTo>
                    <a:lnTo>
                      <a:pt x="44289" y="239678"/>
                    </a:lnTo>
                    <a:lnTo>
                      <a:pt x="46262" y="247032"/>
                    </a:lnTo>
                    <a:lnTo>
                      <a:pt x="42585" y="248019"/>
                    </a:lnTo>
                    <a:lnTo>
                      <a:pt x="35231" y="249991"/>
                    </a:lnTo>
                    <a:lnTo>
                      <a:pt x="29582" y="243623"/>
                    </a:lnTo>
                    <a:lnTo>
                      <a:pt x="28596" y="239946"/>
                    </a:lnTo>
                    <a:close/>
                    <a:moveTo>
                      <a:pt x="3676" y="132332"/>
                    </a:moveTo>
                    <a:lnTo>
                      <a:pt x="5542" y="133409"/>
                    </a:lnTo>
                    <a:lnTo>
                      <a:pt x="0" y="133318"/>
                    </a:lnTo>
                    <a:close/>
                    <a:moveTo>
                      <a:pt x="54434" y="130544"/>
                    </a:moveTo>
                    <a:lnTo>
                      <a:pt x="50756" y="131531"/>
                    </a:lnTo>
                    <a:lnTo>
                      <a:pt x="43403" y="133503"/>
                    </a:lnTo>
                    <a:lnTo>
                      <a:pt x="39726" y="134489"/>
                    </a:lnTo>
                    <a:lnTo>
                      <a:pt x="36050" y="135475"/>
                    </a:lnTo>
                    <a:lnTo>
                      <a:pt x="28696" y="137447"/>
                    </a:lnTo>
                    <a:lnTo>
                      <a:pt x="24033" y="134756"/>
                    </a:lnTo>
                    <a:lnTo>
                      <a:pt x="16679" y="136728"/>
                    </a:lnTo>
                    <a:lnTo>
                      <a:pt x="13003" y="137714"/>
                    </a:lnTo>
                    <a:lnTo>
                      <a:pt x="5542" y="133409"/>
                    </a:lnTo>
                    <a:lnTo>
                      <a:pt x="27709" y="133770"/>
                    </a:lnTo>
                    <a:lnTo>
                      <a:pt x="38740" y="130811"/>
                    </a:lnTo>
                    <a:close/>
                    <a:moveTo>
                      <a:pt x="72816" y="125615"/>
                    </a:moveTo>
                    <a:lnTo>
                      <a:pt x="81156" y="127319"/>
                    </a:lnTo>
                    <a:lnTo>
                      <a:pt x="77479" y="128305"/>
                    </a:lnTo>
                    <a:lnTo>
                      <a:pt x="73802" y="129291"/>
                    </a:lnTo>
                    <a:lnTo>
                      <a:pt x="66448" y="131263"/>
                    </a:lnTo>
                    <a:lnTo>
                      <a:pt x="65462" y="127587"/>
                    </a:lnTo>
                    <a:close/>
                    <a:moveTo>
                      <a:pt x="119896" y="124812"/>
                    </a:moveTo>
                    <a:lnTo>
                      <a:pt x="120882" y="128489"/>
                    </a:lnTo>
                    <a:lnTo>
                      <a:pt x="116220" y="125798"/>
                    </a:lnTo>
                    <a:close/>
                    <a:moveTo>
                      <a:pt x="92187" y="124361"/>
                    </a:moveTo>
                    <a:lnTo>
                      <a:pt x="90481" y="132701"/>
                    </a:lnTo>
                    <a:lnTo>
                      <a:pt x="83128" y="134673"/>
                    </a:lnTo>
                    <a:lnTo>
                      <a:pt x="81156" y="127319"/>
                    </a:lnTo>
                    <a:close/>
                    <a:moveTo>
                      <a:pt x="127250" y="122840"/>
                    </a:moveTo>
                    <a:lnTo>
                      <a:pt x="131913" y="125531"/>
                    </a:lnTo>
                    <a:lnTo>
                      <a:pt x="128236" y="126517"/>
                    </a:lnTo>
                    <a:lnTo>
                      <a:pt x="120882" y="128489"/>
                    </a:lnTo>
                    <a:close/>
                    <a:moveTo>
                      <a:pt x="146621" y="121586"/>
                    </a:moveTo>
                    <a:lnTo>
                      <a:pt x="148593" y="128940"/>
                    </a:lnTo>
                    <a:lnTo>
                      <a:pt x="144916" y="129926"/>
                    </a:lnTo>
                    <a:lnTo>
                      <a:pt x="142944" y="122572"/>
                    </a:lnTo>
                    <a:close/>
                    <a:moveTo>
                      <a:pt x="103217" y="121403"/>
                    </a:moveTo>
                    <a:lnTo>
                      <a:pt x="105189" y="128757"/>
                    </a:lnTo>
                    <a:lnTo>
                      <a:pt x="101512" y="129743"/>
                    </a:lnTo>
                    <a:lnTo>
                      <a:pt x="94159" y="131715"/>
                    </a:lnTo>
                    <a:lnTo>
                      <a:pt x="92187" y="124361"/>
                    </a:lnTo>
                    <a:lnTo>
                      <a:pt x="99540" y="122389"/>
                    </a:lnTo>
                    <a:close/>
                    <a:moveTo>
                      <a:pt x="138281" y="119881"/>
                    </a:moveTo>
                    <a:lnTo>
                      <a:pt x="142944" y="122572"/>
                    </a:lnTo>
                    <a:lnTo>
                      <a:pt x="139267" y="123558"/>
                    </a:lnTo>
                    <a:close/>
                    <a:moveTo>
                      <a:pt x="114247" y="118444"/>
                    </a:moveTo>
                    <a:lnTo>
                      <a:pt x="116220" y="125798"/>
                    </a:lnTo>
                    <a:lnTo>
                      <a:pt x="117206" y="129475"/>
                    </a:lnTo>
                    <a:lnTo>
                      <a:pt x="109852" y="131447"/>
                    </a:lnTo>
                    <a:lnTo>
                      <a:pt x="106175" y="132433"/>
                    </a:lnTo>
                    <a:lnTo>
                      <a:pt x="105189" y="128757"/>
                    </a:lnTo>
                    <a:lnTo>
                      <a:pt x="106894" y="120416"/>
                    </a:lnTo>
                    <a:close/>
                    <a:moveTo>
                      <a:pt x="187967" y="55320"/>
                    </a:moveTo>
                    <a:lnTo>
                      <a:pt x="193616" y="61687"/>
                    </a:lnTo>
                    <a:lnTo>
                      <a:pt x="176937" y="58278"/>
                    </a:lnTo>
                    <a:close/>
                    <a:moveTo>
                      <a:pt x="246075" y="51558"/>
                    </a:moveTo>
                    <a:lnTo>
                      <a:pt x="243385" y="56222"/>
                    </a:lnTo>
                    <a:lnTo>
                      <a:pt x="242399" y="52544"/>
                    </a:lnTo>
                    <a:close/>
                    <a:moveTo>
                      <a:pt x="253430" y="49586"/>
                    </a:moveTo>
                    <a:lnTo>
                      <a:pt x="258093" y="52278"/>
                    </a:lnTo>
                    <a:lnTo>
                      <a:pt x="254416" y="53264"/>
                    </a:lnTo>
                    <a:lnTo>
                      <a:pt x="246075" y="51558"/>
                    </a:lnTo>
                    <a:close/>
                    <a:moveTo>
                      <a:pt x="280154" y="46361"/>
                    </a:moveTo>
                    <a:lnTo>
                      <a:pt x="293157" y="50757"/>
                    </a:lnTo>
                    <a:lnTo>
                      <a:pt x="294143" y="54435"/>
                    </a:lnTo>
                    <a:lnTo>
                      <a:pt x="285804" y="52729"/>
                    </a:lnTo>
                    <a:close/>
                    <a:moveTo>
                      <a:pt x="263475" y="42952"/>
                    </a:moveTo>
                    <a:lnTo>
                      <a:pt x="268139" y="45644"/>
                    </a:lnTo>
                    <a:lnTo>
                      <a:pt x="264461" y="46631"/>
                    </a:lnTo>
                    <a:lnTo>
                      <a:pt x="257107" y="48603"/>
                    </a:lnTo>
                    <a:lnTo>
                      <a:pt x="256121" y="44925"/>
                    </a:lnTo>
                    <a:close/>
                    <a:moveTo>
                      <a:pt x="243118" y="40529"/>
                    </a:moveTo>
                    <a:lnTo>
                      <a:pt x="245090" y="47882"/>
                    </a:lnTo>
                    <a:lnTo>
                      <a:pt x="241413" y="48868"/>
                    </a:lnTo>
                    <a:close/>
                    <a:moveTo>
                      <a:pt x="202407" y="35683"/>
                    </a:moveTo>
                    <a:lnTo>
                      <a:pt x="203393" y="39361"/>
                    </a:lnTo>
                    <a:lnTo>
                      <a:pt x="199715" y="40347"/>
                    </a:lnTo>
                    <a:lnTo>
                      <a:pt x="198728" y="36669"/>
                    </a:lnTo>
                    <a:close/>
                    <a:moveTo>
                      <a:pt x="353691" y="26640"/>
                    </a:moveTo>
                    <a:lnTo>
                      <a:pt x="359339" y="33007"/>
                    </a:lnTo>
                    <a:lnTo>
                      <a:pt x="367679" y="34712"/>
                    </a:lnTo>
                    <a:lnTo>
                      <a:pt x="360325" y="36684"/>
                    </a:lnTo>
                    <a:lnTo>
                      <a:pt x="362297" y="44036"/>
                    </a:lnTo>
                    <a:lnTo>
                      <a:pt x="362298" y="44038"/>
                    </a:lnTo>
                    <a:lnTo>
                      <a:pt x="356649" y="37670"/>
                    </a:lnTo>
                    <a:lnTo>
                      <a:pt x="349295" y="39642"/>
                    </a:lnTo>
                    <a:lnTo>
                      <a:pt x="348309" y="35965"/>
                    </a:lnTo>
                    <a:lnTo>
                      <a:pt x="346337" y="28612"/>
                    </a:lnTo>
                    <a:close/>
                    <a:moveTo>
                      <a:pt x="312979" y="21793"/>
                    </a:moveTo>
                    <a:lnTo>
                      <a:pt x="325981" y="26189"/>
                    </a:lnTo>
                    <a:lnTo>
                      <a:pt x="330644" y="28880"/>
                    </a:lnTo>
                    <a:lnTo>
                      <a:pt x="342661" y="29598"/>
                    </a:lnTo>
                    <a:lnTo>
                      <a:pt x="338984" y="30584"/>
                    </a:lnTo>
                    <a:lnTo>
                      <a:pt x="331630" y="32556"/>
                    </a:lnTo>
                    <a:lnTo>
                      <a:pt x="327953" y="33542"/>
                    </a:lnTo>
                    <a:lnTo>
                      <a:pt x="320600" y="35514"/>
                    </a:lnTo>
                    <a:lnTo>
                      <a:pt x="315937" y="32824"/>
                    </a:lnTo>
                    <a:lnTo>
                      <a:pt x="307597" y="31119"/>
                    </a:lnTo>
                    <a:lnTo>
                      <a:pt x="301948" y="24751"/>
                    </a:lnTo>
                    <a:close/>
                    <a:moveTo>
                      <a:pt x="370760" y="16807"/>
                    </a:moveTo>
                    <a:lnTo>
                      <a:pt x="374765" y="17047"/>
                    </a:lnTo>
                    <a:lnTo>
                      <a:pt x="383105" y="18751"/>
                    </a:lnTo>
                    <a:lnTo>
                      <a:pt x="379428" y="19737"/>
                    </a:lnTo>
                    <a:close/>
                    <a:moveTo>
                      <a:pt x="366426" y="15342"/>
                    </a:moveTo>
                    <a:lnTo>
                      <a:pt x="370760" y="16807"/>
                    </a:lnTo>
                    <a:lnTo>
                      <a:pt x="362749" y="16328"/>
                    </a:lnTo>
                    <a:close/>
                    <a:moveTo>
                      <a:pt x="334054" y="12200"/>
                    </a:moveTo>
                    <a:lnTo>
                      <a:pt x="342393" y="13905"/>
                    </a:lnTo>
                    <a:lnTo>
                      <a:pt x="355395" y="18301"/>
                    </a:lnTo>
                    <a:lnTo>
                      <a:pt x="344365" y="21259"/>
                    </a:lnTo>
                    <a:close/>
                    <a:moveTo>
                      <a:pt x="430904" y="5932"/>
                    </a:moveTo>
                    <a:lnTo>
                      <a:pt x="440229" y="11314"/>
                    </a:lnTo>
                    <a:lnTo>
                      <a:pt x="444892" y="14004"/>
                    </a:lnTo>
                    <a:lnTo>
                      <a:pt x="454218" y="19386"/>
                    </a:lnTo>
                    <a:lnTo>
                      <a:pt x="457895" y="18400"/>
                    </a:lnTo>
                    <a:lnTo>
                      <a:pt x="458881" y="22077"/>
                    </a:lnTo>
                    <a:lnTo>
                      <a:pt x="463544" y="24767"/>
                    </a:lnTo>
                    <a:lnTo>
                      <a:pt x="470897" y="22795"/>
                    </a:lnTo>
                    <a:lnTo>
                      <a:pt x="472869" y="30149"/>
                    </a:lnTo>
                    <a:lnTo>
                      <a:pt x="484886" y="30868"/>
                    </a:lnTo>
                    <a:lnTo>
                      <a:pt x="494211" y="36249"/>
                    </a:lnTo>
                    <a:lnTo>
                      <a:pt x="502551" y="37953"/>
                    </a:lnTo>
                    <a:lnTo>
                      <a:pt x="519230" y="41362"/>
                    </a:lnTo>
                    <a:lnTo>
                      <a:pt x="515554" y="42349"/>
                    </a:lnTo>
                    <a:lnTo>
                      <a:pt x="520216" y="45039"/>
                    </a:lnTo>
                    <a:lnTo>
                      <a:pt x="527570" y="43067"/>
                    </a:lnTo>
                    <a:lnTo>
                      <a:pt x="535910" y="44772"/>
                    </a:lnTo>
                    <a:lnTo>
                      <a:pt x="545235" y="50154"/>
                    </a:lnTo>
                    <a:lnTo>
                      <a:pt x="549898" y="52844"/>
                    </a:lnTo>
                    <a:lnTo>
                      <a:pt x="559224" y="58225"/>
                    </a:lnTo>
                    <a:lnTo>
                      <a:pt x="562901" y="57239"/>
                    </a:lnTo>
                    <a:lnTo>
                      <a:pt x="571241" y="58945"/>
                    </a:lnTo>
                    <a:lnTo>
                      <a:pt x="576889" y="65312"/>
                    </a:lnTo>
                    <a:lnTo>
                      <a:pt x="581552" y="68002"/>
                    </a:lnTo>
                    <a:lnTo>
                      <a:pt x="588906" y="66030"/>
                    </a:lnTo>
                    <a:lnTo>
                      <a:pt x="589892" y="69707"/>
                    </a:lnTo>
                    <a:lnTo>
                      <a:pt x="595541" y="76075"/>
                    </a:lnTo>
                    <a:lnTo>
                      <a:pt x="603881" y="77780"/>
                    </a:lnTo>
                    <a:lnTo>
                      <a:pt x="607558" y="76793"/>
                    </a:lnTo>
                    <a:lnTo>
                      <a:pt x="609530" y="84147"/>
                    </a:lnTo>
                    <a:lnTo>
                      <a:pt x="610516" y="87823"/>
                    </a:lnTo>
                    <a:lnTo>
                      <a:pt x="606839" y="88810"/>
                    </a:lnTo>
                    <a:lnTo>
                      <a:pt x="605853" y="85133"/>
                    </a:lnTo>
                    <a:lnTo>
                      <a:pt x="596527" y="79752"/>
                    </a:lnTo>
                    <a:lnTo>
                      <a:pt x="591864" y="77061"/>
                    </a:lnTo>
                    <a:lnTo>
                      <a:pt x="592850" y="80738"/>
                    </a:lnTo>
                    <a:lnTo>
                      <a:pt x="587469" y="90063"/>
                    </a:lnTo>
                    <a:lnTo>
                      <a:pt x="588455" y="93740"/>
                    </a:lnTo>
                    <a:lnTo>
                      <a:pt x="595809" y="91768"/>
                    </a:lnTo>
                    <a:lnTo>
                      <a:pt x="597781" y="99122"/>
                    </a:lnTo>
                    <a:lnTo>
                      <a:pt x="601458" y="98136"/>
                    </a:lnTo>
                    <a:lnTo>
                      <a:pt x="608811" y="96164"/>
                    </a:lnTo>
                    <a:lnTo>
                      <a:pt x="609797" y="99840"/>
                    </a:lnTo>
                    <a:lnTo>
                      <a:pt x="614460" y="102531"/>
                    </a:lnTo>
                    <a:lnTo>
                      <a:pt x="623786" y="107912"/>
                    </a:lnTo>
                    <a:lnTo>
                      <a:pt x="625490" y="99573"/>
                    </a:lnTo>
                    <a:lnTo>
                      <a:pt x="627463" y="106926"/>
                    </a:lnTo>
                    <a:lnTo>
                      <a:pt x="632125" y="109617"/>
                    </a:lnTo>
                    <a:lnTo>
                      <a:pt x="631139" y="105940"/>
                    </a:lnTo>
                    <a:lnTo>
                      <a:pt x="639479" y="107645"/>
                    </a:lnTo>
                    <a:lnTo>
                      <a:pt x="641451" y="114999"/>
                    </a:lnTo>
                    <a:lnTo>
                      <a:pt x="645128" y="114012"/>
                    </a:lnTo>
                    <a:lnTo>
                      <a:pt x="643156" y="106658"/>
                    </a:lnTo>
                    <a:lnTo>
                      <a:pt x="638493" y="103968"/>
                    </a:lnTo>
                    <a:lnTo>
                      <a:pt x="636520" y="96615"/>
                    </a:lnTo>
                    <a:lnTo>
                      <a:pt x="629167" y="98587"/>
                    </a:lnTo>
                    <a:lnTo>
                      <a:pt x="628181" y="94910"/>
                    </a:lnTo>
                    <a:lnTo>
                      <a:pt x="624504" y="95896"/>
                    </a:lnTo>
                    <a:lnTo>
                      <a:pt x="620828" y="96882"/>
                    </a:lnTo>
                    <a:lnTo>
                      <a:pt x="619842" y="93205"/>
                    </a:lnTo>
                    <a:lnTo>
                      <a:pt x="617869" y="85851"/>
                    </a:lnTo>
                    <a:lnTo>
                      <a:pt x="616883" y="82175"/>
                    </a:lnTo>
                    <a:lnTo>
                      <a:pt x="614911" y="74821"/>
                    </a:lnTo>
                    <a:lnTo>
                      <a:pt x="618588" y="73835"/>
                    </a:lnTo>
                    <a:lnTo>
                      <a:pt x="624237" y="80202"/>
                    </a:lnTo>
                    <a:lnTo>
                      <a:pt x="632576" y="81907"/>
                    </a:lnTo>
                    <a:lnTo>
                      <a:pt x="638226" y="88275"/>
                    </a:lnTo>
                    <a:lnTo>
                      <a:pt x="646565" y="89980"/>
                    </a:lnTo>
                    <a:lnTo>
                      <a:pt x="647551" y="93656"/>
                    </a:lnTo>
                    <a:lnTo>
                      <a:pt x="651228" y="92670"/>
                    </a:lnTo>
                    <a:lnTo>
                      <a:pt x="660554" y="98051"/>
                    </a:lnTo>
                    <a:lnTo>
                      <a:pt x="664231" y="97065"/>
                    </a:lnTo>
                    <a:lnTo>
                      <a:pt x="662259" y="89712"/>
                    </a:lnTo>
                    <a:lnTo>
                      <a:pt x="661273" y="86035"/>
                    </a:lnTo>
                    <a:lnTo>
                      <a:pt x="664949" y="85049"/>
                    </a:lnTo>
                    <a:lnTo>
                      <a:pt x="663963" y="81372"/>
                    </a:lnTo>
                    <a:lnTo>
                      <a:pt x="658314" y="75004"/>
                    </a:lnTo>
                    <a:lnTo>
                      <a:pt x="657328" y="71328"/>
                    </a:lnTo>
                    <a:lnTo>
                      <a:pt x="655356" y="63974"/>
                    </a:lnTo>
                    <a:lnTo>
                      <a:pt x="665400" y="57340"/>
                    </a:lnTo>
                    <a:lnTo>
                      <a:pt x="674459" y="47027"/>
                    </a:lnTo>
                    <a:lnTo>
                      <a:pt x="678135" y="46041"/>
                    </a:lnTo>
                    <a:lnTo>
                      <a:pt x="676431" y="54381"/>
                    </a:lnTo>
                    <a:lnTo>
                      <a:pt x="669077" y="56354"/>
                    </a:lnTo>
                    <a:lnTo>
                      <a:pt x="681094" y="57072"/>
                    </a:lnTo>
                    <a:lnTo>
                      <a:pt x="683066" y="64425"/>
                    </a:lnTo>
                    <a:lnTo>
                      <a:pt x="686742" y="63439"/>
                    </a:lnTo>
                    <a:lnTo>
                      <a:pt x="684052" y="68102"/>
                    </a:lnTo>
                    <a:lnTo>
                      <a:pt x="686024" y="75456"/>
                    </a:lnTo>
                    <a:lnTo>
                      <a:pt x="682347" y="76442"/>
                    </a:lnTo>
                    <a:lnTo>
                      <a:pt x="674993" y="78414"/>
                    </a:lnTo>
                    <a:lnTo>
                      <a:pt x="671317" y="79400"/>
                    </a:lnTo>
                    <a:lnTo>
                      <a:pt x="672303" y="83077"/>
                    </a:lnTo>
                    <a:lnTo>
                      <a:pt x="678937" y="93121"/>
                    </a:lnTo>
                    <a:lnTo>
                      <a:pt x="679923" y="96798"/>
                    </a:lnTo>
                    <a:lnTo>
                      <a:pt x="682882" y="107828"/>
                    </a:lnTo>
                    <a:lnTo>
                      <a:pt x="684854" y="115182"/>
                    </a:lnTo>
                    <a:lnTo>
                      <a:pt x="693194" y="116886"/>
                    </a:lnTo>
                    <a:lnTo>
                      <a:pt x="694180" y="120563"/>
                    </a:lnTo>
                    <a:lnTo>
                      <a:pt x="686826" y="122535"/>
                    </a:lnTo>
                    <a:lnTo>
                      <a:pt x="688798" y="129889"/>
                    </a:lnTo>
                    <a:lnTo>
                      <a:pt x="689784" y="133566"/>
                    </a:lnTo>
                    <a:lnTo>
                      <a:pt x="699110" y="138947"/>
                    </a:lnTo>
                    <a:lnTo>
                      <a:pt x="703773" y="141638"/>
                    </a:lnTo>
                    <a:lnTo>
                      <a:pt x="707450" y="140652"/>
                    </a:lnTo>
                    <a:lnTo>
                      <a:pt x="708436" y="144329"/>
                    </a:lnTo>
                    <a:lnTo>
                      <a:pt x="710408" y="151682"/>
                    </a:lnTo>
                    <a:lnTo>
                      <a:pt x="711394" y="155359"/>
                    </a:lnTo>
                    <a:lnTo>
                      <a:pt x="718747" y="153387"/>
                    </a:lnTo>
                    <a:lnTo>
                      <a:pt x="722425" y="152401"/>
                    </a:lnTo>
                    <a:lnTo>
                      <a:pt x="731750" y="157782"/>
                    </a:lnTo>
                    <a:lnTo>
                      <a:pt x="732737" y="161459"/>
                    </a:lnTo>
                    <a:lnTo>
                      <a:pt x="738385" y="167827"/>
                    </a:lnTo>
                    <a:lnTo>
                      <a:pt x="739371" y="171503"/>
                    </a:lnTo>
                    <a:lnTo>
                      <a:pt x="746725" y="169531"/>
                    </a:lnTo>
                    <a:lnTo>
                      <a:pt x="747711" y="173208"/>
                    </a:lnTo>
                    <a:lnTo>
                      <a:pt x="751387" y="172222"/>
                    </a:lnTo>
                    <a:lnTo>
                      <a:pt x="757037" y="178589"/>
                    </a:lnTo>
                    <a:lnTo>
                      <a:pt x="758023" y="182266"/>
                    </a:lnTo>
                    <a:lnTo>
                      <a:pt x="760981" y="193296"/>
                    </a:lnTo>
                    <a:lnTo>
                      <a:pt x="770307" y="198678"/>
                    </a:lnTo>
                    <a:lnTo>
                      <a:pt x="771293" y="202355"/>
                    </a:lnTo>
                    <a:lnTo>
                      <a:pt x="774970" y="201369"/>
                    </a:lnTo>
                    <a:lnTo>
                      <a:pt x="775956" y="205046"/>
                    </a:lnTo>
                    <a:lnTo>
                      <a:pt x="785282" y="210427"/>
                    </a:lnTo>
                    <a:lnTo>
                      <a:pt x="786268" y="214104"/>
                    </a:lnTo>
                    <a:lnTo>
                      <a:pt x="788240" y="221458"/>
                    </a:lnTo>
                    <a:lnTo>
                      <a:pt x="789226" y="225134"/>
                    </a:lnTo>
                    <a:lnTo>
                      <a:pt x="791198" y="232488"/>
                    </a:lnTo>
                    <a:lnTo>
                      <a:pt x="795861" y="235178"/>
                    </a:lnTo>
                    <a:lnTo>
                      <a:pt x="796847" y="238855"/>
                    </a:lnTo>
                    <a:lnTo>
                      <a:pt x="806173" y="244237"/>
                    </a:lnTo>
                    <a:lnTo>
                      <a:pt x="807159" y="247914"/>
                    </a:lnTo>
                    <a:lnTo>
                      <a:pt x="810117" y="258944"/>
                    </a:lnTo>
                    <a:lnTo>
                      <a:pt x="812089" y="266298"/>
                    </a:lnTo>
                    <a:lnTo>
                      <a:pt x="813075" y="269974"/>
                    </a:lnTo>
                    <a:lnTo>
                      <a:pt x="814061" y="273651"/>
                    </a:lnTo>
                    <a:lnTo>
                      <a:pt x="816033" y="281004"/>
                    </a:lnTo>
                    <a:lnTo>
                      <a:pt x="817019" y="284681"/>
                    </a:lnTo>
                    <a:lnTo>
                      <a:pt x="818991" y="292035"/>
                    </a:lnTo>
                    <a:lnTo>
                      <a:pt x="819978" y="295712"/>
                    </a:lnTo>
                    <a:lnTo>
                      <a:pt x="822936" y="306742"/>
                    </a:lnTo>
                    <a:lnTo>
                      <a:pt x="819111" y="318057"/>
                    </a:lnTo>
                    <a:lnTo>
                      <a:pt x="192441" y="318057"/>
                    </a:lnTo>
                    <a:lnTo>
                      <a:pt x="219957" y="306863"/>
                    </a:lnTo>
                    <a:lnTo>
                      <a:pt x="253048" y="297988"/>
                    </a:lnTo>
                    <a:lnTo>
                      <a:pt x="251076" y="290635"/>
                    </a:lnTo>
                    <a:lnTo>
                      <a:pt x="262106" y="287677"/>
                    </a:lnTo>
                    <a:lnTo>
                      <a:pt x="265784" y="286690"/>
                    </a:lnTo>
                    <a:lnTo>
                      <a:pt x="269460" y="285704"/>
                    </a:lnTo>
                    <a:lnTo>
                      <a:pt x="268474" y="282027"/>
                    </a:lnTo>
                    <a:lnTo>
                      <a:pt x="276814" y="283732"/>
                    </a:lnTo>
                    <a:lnTo>
                      <a:pt x="275827" y="280055"/>
                    </a:lnTo>
                    <a:lnTo>
                      <a:pt x="266502" y="274674"/>
                    </a:lnTo>
                    <a:lnTo>
                      <a:pt x="261839" y="271983"/>
                    </a:lnTo>
                    <a:lnTo>
                      <a:pt x="258162" y="272969"/>
                    </a:lnTo>
                    <a:lnTo>
                      <a:pt x="251795" y="278618"/>
                    </a:lnTo>
                    <a:lnTo>
                      <a:pt x="250808" y="274941"/>
                    </a:lnTo>
                    <a:lnTo>
                      <a:pt x="248836" y="267588"/>
                    </a:lnTo>
                    <a:lnTo>
                      <a:pt x="245160" y="268574"/>
                    </a:lnTo>
                    <a:lnTo>
                      <a:pt x="237806" y="270546"/>
                    </a:lnTo>
                    <a:lnTo>
                      <a:pt x="234129" y="271532"/>
                    </a:lnTo>
                    <a:lnTo>
                      <a:pt x="226776" y="273504"/>
                    </a:lnTo>
                    <a:lnTo>
                      <a:pt x="225789" y="269827"/>
                    </a:lnTo>
                    <a:lnTo>
                      <a:pt x="222113" y="270813"/>
                    </a:lnTo>
                    <a:lnTo>
                      <a:pt x="218436" y="271799"/>
                    </a:lnTo>
                    <a:lnTo>
                      <a:pt x="212068" y="277449"/>
                    </a:lnTo>
                    <a:lnTo>
                      <a:pt x="208392" y="278435"/>
                    </a:lnTo>
                    <a:lnTo>
                      <a:pt x="207405" y="274757"/>
                    </a:lnTo>
                    <a:lnTo>
                      <a:pt x="200052" y="276729"/>
                    </a:lnTo>
                    <a:lnTo>
                      <a:pt x="196375" y="277715"/>
                    </a:lnTo>
                    <a:lnTo>
                      <a:pt x="189021" y="279688"/>
                    </a:lnTo>
                    <a:lnTo>
                      <a:pt x="180682" y="277983"/>
                    </a:lnTo>
                    <a:lnTo>
                      <a:pt x="181668" y="281660"/>
                    </a:lnTo>
                    <a:lnTo>
                      <a:pt x="174314" y="283632"/>
                    </a:lnTo>
                    <a:lnTo>
                      <a:pt x="173328" y="279955"/>
                    </a:lnTo>
                    <a:lnTo>
                      <a:pt x="167680" y="273588"/>
                    </a:lnTo>
                    <a:lnTo>
                      <a:pt x="169652" y="280941"/>
                    </a:lnTo>
                    <a:lnTo>
                      <a:pt x="170638" y="284618"/>
                    </a:lnTo>
                    <a:lnTo>
                      <a:pt x="162298" y="282914"/>
                    </a:lnTo>
                    <a:lnTo>
                      <a:pt x="160326" y="275560"/>
                    </a:lnTo>
                    <a:lnTo>
                      <a:pt x="156649" y="276546"/>
                    </a:lnTo>
                    <a:lnTo>
                      <a:pt x="149296" y="278518"/>
                    </a:lnTo>
                    <a:lnTo>
                      <a:pt x="151268" y="285872"/>
                    </a:lnTo>
                    <a:lnTo>
                      <a:pt x="145619" y="279504"/>
                    </a:lnTo>
                    <a:lnTo>
                      <a:pt x="141942" y="280491"/>
                    </a:lnTo>
                    <a:lnTo>
                      <a:pt x="140956" y="276814"/>
                    </a:lnTo>
                    <a:lnTo>
                      <a:pt x="133602" y="278786"/>
                    </a:lnTo>
                    <a:lnTo>
                      <a:pt x="129926" y="279772"/>
                    </a:lnTo>
                    <a:lnTo>
                      <a:pt x="127953" y="272418"/>
                    </a:lnTo>
                    <a:lnTo>
                      <a:pt x="131630" y="271432"/>
                    </a:lnTo>
                    <a:lnTo>
                      <a:pt x="138983" y="269460"/>
                    </a:lnTo>
                    <a:lnTo>
                      <a:pt x="142661" y="268474"/>
                    </a:lnTo>
                    <a:lnTo>
                      <a:pt x="146338" y="267488"/>
                    </a:lnTo>
                    <a:lnTo>
                      <a:pt x="153691" y="265515"/>
                    </a:lnTo>
                    <a:lnTo>
                      <a:pt x="159340" y="271884"/>
                    </a:lnTo>
                    <a:lnTo>
                      <a:pt x="166694" y="269911"/>
                    </a:lnTo>
                    <a:lnTo>
                      <a:pt x="170370" y="268925"/>
                    </a:lnTo>
                    <a:lnTo>
                      <a:pt x="177724" y="266953"/>
                    </a:lnTo>
                    <a:lnTo>
                      <a:pt x="182386" y="269644"/>
                    </a:lnTo>
                    <a:lnTo>
                      <a:pt x="186063" y="268658"/>
                    </a:lnTo>
                    <a:lnTo>
                      <a:pt x="193417" y="266685"/>
                    </a:lnTo>
                    <a:lnTo>
                      <a:pt x="197094" y="265699"/>
                    </a:lnTo>
                    <a:lnTo>
                      <a:pt x="204447" y="263727"/>
                    </a:lnTo>
                    <a:lnTo>
                      <a:pt x="203461" y="260051"/>
                    </a:lnTo>
                    <a:lnTo>
                      <a:pt x="196108" y="262023"/>
                    </a:lnTo>
                    <a:lnTo>
                      <a:pt x="190459" y="255655"/>
                    </a:lnTo>
                    <a:lnTo>
                      <a:pt x="183105" y="257627"/>
                    </a:lnTo>
                    <a:lnTo>
                      <a:pt x="174765" y="255922"/>
                    </a:lnTo>
                    <a:lnTo>
                      <a:pt x="162750" y="255204"/>
                    </a:lnTo>
                    <a:lnTo>
                      <a:pt x="135039" y="254753"/>
                    </a:lnTo>
                    <a:lnTo>
                      <a:pt x="127686" y="256725"/>
                    </a:lnTo>
                    <a:lnTo>
                      <a:pt x="115670" y="256007"/>
                    </a:lnTo>
                    <a:lnTo>
                      <a:pt x="108316" y="257979"/>
                    </a:lnTo>
                    <a:lnTo>
                      <a:pt x="106344" y="250625"/>
                    </a:lnTo>
                    <a:lnTo>
                      <a:pt x="98990" y="252597"/>
                    </a:lnTo>
                    <a:lnTo>
                      <a:pt x="86973" y="251879"/>
                    </a:lnTo>
                    <a:lnTo>
                      <a:pt x="83297" y="252865"/>
                    </a:lnTo>
                    <a:lnTo>
                      <a:pt x="73971" y="247483"/>
                    </a:lnTo>
                    <a:lnTo>
                      <a:pt x="70295" y="248469"/>
                    </a:lnTo>
                    <a:lnTo>
                      <a:pt x="69309" y="244793"/>
                    </a:lnTo>
                    <a:lnTo>
                      <a:pt x="80339" y="241835"/>
                    </a:lnTo>
                    <a:lnTo>
                      <a:pt x="85001" y="244525"/>
                    </a:lnTo>
                    <a:lnTo>
                      <a:pt x="96032" y="241567"/>
                    </a:lnTo>
                    <a:lnTo>
                      <a:pt x="109034" y="245962"/>
                    </a:lnTo>
                    <a:lnTo>
                      <a:pt x="112712" y="244976"/>
                    </a:lnTo>
                    <a:lnTo>
                      <a:pt x="120065" y="243004"/>
                    </a:lnTo>
                    <a:lnTo>
                      <a:pt x="124728" y="245694"/>
                    </a:lnTo>
                    <a:lnTo>
                      <a:pt x="132081" y="243722"/>
                    </a:lnTo>
                    <a:lnTo>
                      <a:pt x="135758" y="242736"/>
                    </a:lnTo>
                    <a:lnTo>
                      <a:pt x="139435" y="241750"/>
                    </a:lnTo>
                    <a:lnTo>
                      <a:pt x="141407" y="249104"/>
                    </a:lnTo>
                    <a:lnTo>
                      <a:pt x="148761" y="247132"/>
                    </a:lnTo>
                    <a:lnTo>
                      <a:pt x="152437" y="246146"/>
                    </a:lnTo>
                    <a:lnTo>
                      <a:pt x="159791" y="244174"/>
                    </a:lnTo>
                    <a:lnTo>
                      <a:pt x="163468" y="243188"/>
                    </a:lnTo>
                    <a:lnTo>
                      <a:pt x="170821" y="241216"/>
                    </a:lnTo>
                    <a:lnTo>
                      <a:pt x="171807" y="244892"/>
                    </a:lnTo>
                    <a:lnTo>
                      <a:pt x="175484" y="243906"/>
                    </a:lnTo>
                    <a:lnTo>
                      <a:pt x="174498" y="240230"/>
                    </a:lnTo>
                    <a:lnTo>
                      <a:pt x="178175" y="239244"/>
                    </a:lnTo>
                    <a:lnTo>
                      <a:pt x="186515" y="240948"/>
                    </a:lnTo>
                    <a:lnTo>
                      <a:pt x="192163" y="247315"/>
                    </a:lnTo>
                    <a:lnTo>
                      <a:pt x="199517" y="245343"/>
                    </a:lnTo>
                    <a:lnTo>
                      <a:pt x="197545" y="237990"/>
                    </a:lnTo>
                    <a:lnTo>
                      <a:pt x="189205" y="236285"/>
                    </a:lnTo>
                    <a:lnTo>
                      <a:pt x="185529" y="237271"/>
                    </a:lnTo>
                    <a:lnTo>
                      <a:pt x="178175" y="239244"/>
                    </a:lnTo>
                    <a:lnTo>
                      <a:pt x="176202" y="231890"/>
                    </a:lnTo>
                    <a:lnTo>
                      <a:pt x="171540" y="229199"/>
                    </a:lnTo>
                    <a:lnTo>
                      <a:pt x="172526" y="232876"/>
                    </a:lnTo>
                    <a:lnTo>
                      <a:pt x="168849" y="233862"/>
                    </a:lnTo>
                    <a:lnTo>
                      <a:pt x="160510" y="232157"/>
                    </a:lnTo>
                    <a:lnTo>
                      <a:pt x="154861" y="225790"/>
                    </a:lnTo>
                    <a:lnTo>
                      <a:pt x="147507" y="227762"/>
                    </a:lnTo>
                    <a:lnTo>
                      <a:pt x="146521" y="224085"/>
                    </a:lnTo>
                    <a:lnTo>
                      <a:pt x="142844" y="225071"/>
                    </a:lnTo>
                    <a:lnTo>
                      <a:pt x="134505" y="223367"/>
                    </a:lnTo>
                    <a:lnTo>
                      <a:pt x="130828" y="224353"/>
                    </a:lnTo>
                    <a:lnTo>
                      <a:pt x="127151" y="225339"/>
                    </a:lnTo>
                    <a:lnTo>
                      <a:pt x="119797" y="227311"/>
                    </a:lnTo>
                    <a:lnTo>
                      <a:pt x="114148" y="220943"/>
                    </a:lnTo>
                    <a:lnTo>
                      <a:pt x="108767" y="230269"/>
                    </a:lnTo>
                    <a:lnTo>
                      <a:pt x="103118" y="223901"/>
                    </a:lnTo>
                    <a:lnTo>
                      <a:pt x="98455" y="221211"/>
                    </a:lnTo>
                    <a:lnTo>
                      <a:pt x="91102" y="223183"/>
                    </a:lnTo>
                    <a:lnTo>
                      <a:pt x="87425" y="224169"/>
                    </a:lnTo>
                    <a:lnTo>
                      <a:pt x="80071" y="226141"/>
                    </a:lnTo>
                    <a:lnTo>
                      <a:pt x="76394" y="227127"/>
                    </a:lnTo>
                    <a:lnTo>
                      <a:pt x="74422" y="219774"/>
                    </a:lnTo>
                    <a:lnTo>
                      <a:pt x="62406" y="219055"/>
                    </a:lnTo>
                    <a:lnTo>
                      <a:pt x="66083" y="218069"/>
                    </a:lnTo>
                    <a:lnTo>
                      <a:pt x="71464" y="208743"/>
                    </a:lnTo>
                    <a:lnTo>
                      <a:pt x="75141" y="207757"/>
                    </a:lnTo>
                    <a:lnTo>
                      <a:pt x="70478" y="205066"/>
                    </a:lnTo>
                    <a:lnTo>
                      <a:pt x="63124" y="207038"/>
                    </a:lnTo>
                    <a:lnTo>
                      <a:pt x="59448" y="208024"/>
                    </a:lnTo>
                    <a:lnTo>
                      <a:pt x="48417" y="210983"/>
                    </a:lnTo>
                    <a:lnTo>
                      <a:pt x="43754" y="208292"/>
                    </a:lnTo>
                    <a:lnTo>
                      <a:pt x="41782" y="200939"/>
                    </a:lnTo>
                    <a:lnTo>
                      <a:pt x="44473" y="196275"/>
                    </a:lnTo>
                    <a:lnTo>
                      <a:pt x="42501" y="188922"/>
                    </a:lnTo>
                    <a:lnTo>
                      <a:pt x="53531" y="185964"/>
                    </a:lnTo>
                    <a:lnTo>
                      <a:pt x="55503" y="193317"/>
                    </a:lnTo>
                    <a:lnTo>
                      <a:pt x="57208" y="184978"/>
                    </a:lnTo>
                    <a:lnTo>
                      <a:pt x="56222" y="181301"/>
                    </a:lnTo>
                    <a:lnTo>
                      <a:pt x="52545" y="182287"/>
                    </a:lnTo>
                    <a:lnTo>
                      <a:pt x="48869" y="183273"/>
                    </a:lnTo>
                    <a:lnTo>
                      <a:pt x="41515" y="185245"/>
                    </a:lnTo>
                    <a:lnTo>
                      <a:pt x="35866" y="178878"/>
                    </a:lnTo>
                    <a:lnTo>
                      <a:pt x="27526" y="177173"/>
                    </a:lnTo>
                    <a:lnTo>
                      <a:pt x="23850" y="178159"/>
                    </a:lnTo>
                    <a:lnTo>
                      <a:pt x="8156" y="178426"/>
                    </a:lnTo>
                    <a:lnTo>
                      <a:pt x="11833" y="177440"/>
                    </a:lnTo>
                    <a:lnTo>
                      <a:pt x="9861" y="170087"/>
                    </a:lnTo>
                    <a:lnTo>
                      <a:pt x="13537" y="169101"/>
                    </a:lnTo>
                    <a:lnTo>
                      <a:pt x="20891" y="167129"/>
                    </a:lnTo>
                    <a:lnTo>
                      <a:pt x="24568" y="166143"/>
                    </a:lnTo>
                    <a:lnTo>
                      <a:pt x="33894" y="171524"/>
                    </a:lnTo>
                    <a:lnTo>
                      <a:pt x="37570" y="170538"/>
                    </a:lnTo>
                    <a:lnTo>
                      <a:pt x="44924" y="168566"/>
                    </a:lnTo>
                    <a:lnTo>
                      <a:pt x="48601" y="167580"/>
                    </a:lnTo>
                    <a:lnTo>
                      <a:pt x="52278" y="166594"/>
                    </a:lnTo>
                    <a:lnTo>
                      <a:pt x="59631" y="164621"/>
                    </a:lnTo>
                    <a:lnTo>
                      <a:pt x="63308" y="163635"/>
                    </a:lnTo>
                    <a:lnTo>
                      <a:pt x="71648" y="165340"/>
                    </a:lnTo>
                    <a:lnTo>
                      <a:pt x="75324" y="164354"/>
                    </a:lnTo>
                    <a:lnTo>
                      <a:pt x="82678" y="162382"/>
                    </a:lnTo>
                    <a:lnTo>
                      <a:pt x="86354" y="161396"/>
                    </a:lnTo>
                    <a:lnTo>
                      <a:pt x="90032" y="160409"/>
                    </a:lnTo>
                    <a:lnTo>
                      <a:pt x="91018" y="164087"/>
                    </a:lnTo>
                    <a:lnTo>
                      <a:pt x="98371" y="162115"/>
                    </a:lnTo>
                    <a:lnTo>
                      <a:pt x="102048" y="161129"/>
                    </a:lnTo>
                    <a:lnTo>
                      <a:pt x="109401" y="159157"/>
                    </a:lnTo>
                    <a:lnTo>
                      <a:pt x="113079" y="158170"/>
                    </a:lnTo>
                    <a:lnTo>
                      <a:pt x="116756" y="157184"/>
                    </a:lnTo>
                    <a:lnTo>
                      <a:pt x="124109" y="155212"/>
                    </a:lnTo>
                    <a:lnTo>
                      <a:pt x="127786" y="154226"/>
                    </a:lnTo>
                    <a:lnTo>
                      <a:pt x="129758" y="161580"/>
                    </a:lnTo>
                    <a:lnTo>
                      <a:pt x="137112" y="159607"/>
                    </a:lnTo>
                    <a:lnTo>
                      <a:pt x="140788" y="158621"/>
                    </a:lnTo>
                    <a:lnTo>
                      <a:pt x="148142" y="156649"/>
                    </a:lnTo>
                    <a:lnTo>
                      <a:pt x="151818" y="155663"/>
                    </a:lnTo>
                    <a:lnTo>
                      <a:pt x="146170" y="149296"/>
                    </a:lnTo>
                    <a:lnTo>
                      <a:pt x="138816" y="151268"/>
                    </a:lnTo>
                    <a:lnTo>
                      <a:pt x="137830" y="147591"/>
                    </a:lnTo>
                    <a:lnTo>
                      <a:pt x="134153" y="148577"/>
                    </a:lnTo>
                    <a:lnTo>
                      <a:pt x="126799" y="150549"/>
                    </a:lnTo>
                    <a:lnTo>
                      <a:pt x="123123" y="151535"/>
                    </a:lnTo>
                    <a:lnTo>
                      <a:pt x="115769" y="153507"/>
                    </a:lnTo>
                    <a:lnTo>
                      <a:pt x="108415" y="155479"/>
                    </a:lnTo>
                    <a:lnTo>
                      <a:pt x="100076" y="153775"/>
                    </a:lnTo>
                    <a:lnTo>
                      <a:pt x="96399" y="154761"/>
                    </a:lnTo>
                    <a:lnTo>
                      <a:pt x="89046" y="156733"/>
                    </a:lnTo>
                    <a:lnTo>
                      <a:pt x="85368" y="157719"/>
                    </a:lnTo>
                    <a:lnTo>
                      <a:pt x="81692" y="158705"/>
                    </a:lnTo>
                    <a:lnTo>
                      <a:pt x="79720" y="151352"/>
                    </a:lnTo>
                    <a:lnTo>
                      <a:pt x="72366" y="153324"/>
                    </a:lnTo>
                    <a:lnTo>
                      <a:pt x="61336" y="156282"/>
                    </a:lnTo>
                    <a:lnTo>
                      <a:pt x="56673" y="153591"/>
                    </a:lnTo>
                    <a:lnTo>
                      <a:pt x="57659" y="157268"/>
                    </a:lnTo>
                    <a:lnTo>
                      <a:pt x="50306" y="159240"/>
                    </a:lnTo>
                    <a:lnTo>
                      <a:pt x="49320" y="155564"/>
                    </a:lnTo>
                    <a:lnTo>
                      <a:pt x="45643" y="156550"/>
                    </a:lnTo>
                    <a:lnTo>
                      <a:pt x="41966" y="157536"/>
                    </a:lnTo>
                    <a:lnTo>
                      <a:pt x="32640" y="152155"/>
                    </a:lnTo>
                    <a:lnTo>
                      <a:pt x="39994" y="150182"/>
                    </a:lnTo>
                    <a:lnTo>
                      <a:pt x="43671" y="149196"/>
                    </a:lnTo>
                    <a:lnTo>
                      <a:pt x="47347" y="148210"/>
                    </a:lnTo>
                    <a:lnTo>
                      <a:pt x="58377" y="145252"/>
                    </a:lnTo>
                    <a:lnTo>
                      <a:pt x="67704" y="150633"/>
                    </a:lnTo>
                    <a:lnTo>
                      <a:pt x="87074" y="149379"/>
                    </a:lnTo>
                    <a:lnTo>
                      <a:pt x="98104" y="146421"/>
                    </a:lnTo>
                    <a:lnTo>
                      <a:pt x="109135" y="143463"/>
                    </a:lnTo>
                    <a:lnTo>
                      <a:pt x="114783" y="149830"/>
                    </a:lnTo>
                    <a:lnTo>
                      <a:pt x="122137" y="147858"/>
                    </a:lnTo>
                    <a:lnTo>
                      <a:pt x="125813" y="146872"/>
                    </a:lnTo>
                    <a:lnTo>
                      <a:pt x="136844" y="143914"/>
                    </a:lnTo>
                    <a:lnTo>
                      <a:pt x="144197" y="141942"/>
                    </a:lnTo>
                    <a:lnTo>
                      <a:pt x="148860" y="144632"/>
                    </a:lnTo>
                    <a:lnTo>
                      <a:pt x="151551" y="139970"/>
                    </a:lnTo>
                    <a:lnTo>
                      <a:pt x="158905" y="137997"/>
                    </a:lnTo>
                    <a:lnTo>
                      <a:pt x="159891" y="141674"/>
                    </a:lnTo>
                    <a:lnTo>
                      <a:pt x="163568" y="140688"/>
                    </a:lnTo>
                    <a:lnTo>
                      <a:pt x="158905" y="137997"/>
                    </a:lnTo>
                    <a:lnTo>
                      <a:pt x="162582" y="137011"/>
                    </a:lnTo>
                    <a:lnTo>
                      <a:pt x="169935" y="135039"/>
                    </a:lnTo>
                    <a:lnTo>
                      <a:pt x="174597" y="137730"/>
                    </a:lnTo>
                    <a:lnTo>
                      <a:pt x="180965" y="132081"/>
                    </a:lnTo>
                    <a:lnTo>
                      <a:pt x="173611" y="134053"/>
                    </a:lnTo>
                    <a:lnTo>
                      <a:pt x="171639" y="126700"/>
                    </a:lnTo>
                    <a:lnTo>
                      <a:pt x="167963" y="127686"/>
                    </a:lnTo>
                    <a:lnTo>
                      <a:pt x="160609" y="129658"/>
                    </a:lnTo>
                    <a:lnTo>
                      <a:pt x="149579" y="132616"/>
                    </a:lnTo>
                    <a:lnTo>
                      <a:pt x="148593" y="128940"/>
                    </a:lnTo>
                    <a:lnTo>
                      <a:pt x="155947" y="126967"/>
                    </a:lnTo>
                    <a:lnTo>
                      <a:pt x="159623" y="125981"/>
                    </a:lnTo>
                    <a:lnTo>
                      <a:pt x="166976" y="124009"/>
                    </a:lnTo>
                    <a:lnTo>
                      <a:pt x="170653" y="123023"/>
                    </a:lnTo>
                    <a:lnTo>
                      <a:pt x="178007" y="121051"/>
                    </a:lnTo>
                    <a:lnTo>
                      <a:pt x="176035" y="113698"/>
                    </a:lnTo>
                    <a:lnTo>
                      <a:pt x="168681" y="115670"/>
                    </a:lnTo>
                    <a:lnTo>
                      <a:pt x="175049" y="110020"/>
                    </a:lnTo>
                    <a:lnTo>
                      <a:pt x="165723" y="104639"/>
                    </a:lnTo>
                    <a:lnTo>
                      <a:pt x="164018" y="112979"/>
                    </a:lnTo>
                    <a:lnTo>
                      <a:pt x="162046" y="105625"/>
                    </a:lnTo>
                    <a:lnTo>
                      <a:pt x="161060" y="101949"/>
                    </a:lnTo>
                    <a:lnTo>
                      <a:pt x="153707" y="103921"/>
                    </a:lnTo>
                    <a:lnTo>
                      <a:pt x="150030" y="104907"/>
                    </a:lnTo>
                    <a:lnTo>
                      <a:pt x="142676" y="106879"/>
                    </a:lnTo>
                    <a:lnTo>
                      <a:pt x="135323" y="108851"/>
                    </a:lnTo>
                    <a:lnTo>
                      <a:pt x="128956" y="114500"/>
                    </a:lnTo>
                    <a:lnTo>
                      <a:pt x="125279" y="115486"/>
                    </a:lnTo>
                    <a:lnTo>
                      <a:pt x="116939" y="113781"/>
                    </a:lnTo>
                    <a:lnTo>
                      <a:pt x="124293" y="111809"/>
                    </a:lnTo>
                    <a:lnTo>
                      <a:pt x="126983" y="107146"/>
                    </a:lnTo>
                    <a:lnTo>
                      <a:pt x="138014" y="104188"/>
                    </a:lnTo>
                    <a:lnTo>
                      <a:pt x="160074" y="98272"/>
                    </a:lnTo>
                    <a:lnTo>
                      <a:pt x="178458" y="93341"/>
                    </a:lnTo>
                    <a:lnTo>
                      <a:pt x="200519" y="87425"/>
                    </a:lnTo>
                    <a:lnTo>
                      <a:pt x="223566" y="85185"/>
                    </a:lnTo>
                    <a:lnTo>
                      <a:pt x="234596" y="82227"/>
                    </a:lnTo>
                    <a:lnTo>
                      <a:pt x="231638" y="71196"/>
                    </a:lnTo>
                    <a:lnTo>
                      <a:pt x="224284" y="73168"/>
                    </a:lnTo>
                    <a:lnTo>
                      <a:pt x="220607" y="74154"/>
                    </a:lnTo>
                    <a:lnTo>
                      <a:pt x="213254" y="76127"/>
                    </a:lnTo>
                    <a:lnTo>
                      <a:pt x="212268" y="72450"/>
                    </a:lnTo>
                    <a:lnTo>
                      <a:pt x="219621" y="70478"/>
                    </a:lnTo>
                    <a:lnTo>
                      <a:pt x="223298" y="69492"/>
                    </a:lnTo>
                    <a:lnTo>
                      <a:pt x="235315" y="70210"/>
                    </a:lnTo>
                    <a:lnTo>
                      <a:pt x="241682" y="64561"/>
                    </a:lnTo>
                    <a:lnTo>
                      <a:pt x="246345" y="67252"/>
                    </a:lnTo>
                    <a:lnTo>
                      <a:pt x="250022" y="66266"/>
                    </a:lnTo>
                    <a:lnTo>
                      <a:pt x="261052" y="63308"/>
                    </a:lnTo>
                    <a:lnTo>
                      <a:pt x="274055" y="67704"/>
                    </a:lnTo>
                    <a:lnTo>
                      <a:pt x="277732" y="66717"/>
                    </a:lnTo>
                    <a:lnTo>
                      <a:pt x="286071" y="68422"/>
                    </a:lnTo>
                    <a:lnTo>
                      <a:pt x="289748" y="67436"/>
                    </a:lnTo>
                    <a:lnTo>
                      <a:pt x="297101" y="65464"/>
                    </a:lnTo>
                    <a:lnTo>
                      <a:pt x="300779" y="64478"/>
                    </a:lnTo>
                    <a:lnTo>
                      <a:pt x="308132" y="62506"/>
                    </a:lnTo>
                    <a:lnTo>
                      <a:pt x="311809" y="61520"/>
                    </a:lnTo>
                    <a:lnTo>
                      <a:pt x="315486" y="60534"/>
                    </a:lnTo>
                    <a:lnTo>
                      <a:pt x="316472" y="64210"/>
                    </a:lnTo>
                    <a:lnTo>
                      <a:pt x="323826" y="62238"/>
                    </a:lnTo>
                    <a:lnTo>
                      <a:pt x="322840" y="58561"/>
                    </a:lnTo>
                    <a:lnTo>
                      <a:pt x="321854" y="54885"/>
                    </a:lnTo>
                    <a:lnTo>
                      <a:pt x="314499" y="56857"/>
                    </a:lnTo>
                    <a:lnTo>
                      <a:pt x="310823" y="57843"/>
                    </a:lnTo>
                    <a:lnTo>
                      <a:pt x="305174" y="51475"/>
                    </a:lnTo>
                    <a:lnTo>
                      <a:pt x="296834" y="49770"/>
                    </a:lnTo>
                    <a:lnTo>
                      <a:pt x="294862" y="42417"/>
                    </a:lnTo>
                    <a:lnTo>
                      <a:pt x="302216" y="40445"/>
                    </a:lnTo>
                    <a:lnTo>
                      <a:pt x="305892" y="39459"/>
                    </a:lnTo>
                    <a:lnTo>
                      <a:pt x="311541" y="45826"/>
                    </a:lnTo>
                    <a:lnTo>
                      <a:pt x="316923" y="36500"/>
                    </a:lnTo>
                    <a:lnTo>
                      <a:pt x="322572" y="42868"/>
                    </a:lnTo>
                    <a:lnTo>
                      <a:pt x="318895" y="43854"/>
                    </a:lnTo>
                    <a:lnTo>
                      <a:pt x="319881" y="47530"/>
                    </a:lnTo>
                    <a:lnTo>
                      <a:pt x="323558" y="46544"/>
                    </a:lnTo>
                    <a:lnTo>
                      <a:pt x="329925" y="40896"/>
                    </a:lnTo>
                    <a:lnTo>
                      <a:pt x="333602" y="39910"/>
                    </a:lnTo>
                    <a:lnTo>
                      <a:pt x="334588" y="43586"/>
                    </a:lnTo>
                    <a:lnTo>
                      <a:pt x="341942" y="41614"/>
                    </a:lnTo>
                    <a:lnTo>
                      <a:pt x="345619" y="40628"/>
                    </a:lnTo>
                    <a:lnTo>
                      <a:pt x="362298" y="44038"/>
                    </a:lnTo>
                    <a:lnTo>
                      <a:pt x="369652" y="42066"/>
                    </a:lnTo>
                    <a:lnTo>
                      <a:pt x="373328" y="41080"/>
                    </a:lnTo>
                    <a:lnTo>
                      <a:pt x="380682" y="39108"/>
                    </a:lnTo>
                    <a:lnTo>
                      <a:pt x="381668" y="42784"/>
                    </a:lnTo>
                    <a:lnTo>
                      <a:pt x="385344" y="41798"/>
                    </a:lnTo>
                    <a:lnTo>
                      <a:pt x="389022" y="40812"/>
                    </a:lnTo>
                    <a:lnTo>
                      <a:pt x="390008" y="44489"/>
                    </a:lnTo>
                    <a:lnTo>
                      <a:pt x="397361" y="42517"/>
                    </a:lnTo>
                    <a:lnTo>
                      <a:pt x="401038" y="41531"/>
                    </a:lnTo>
                    <a:lnTo>
                      <a:pt x="403010" y="48884"/>
                    </a:lnTo>
                    <a:lnTo>
                      <a:pt x="410363" y="46912"/>
                    </a:lnTo>
                    <a:lnTo>
                      <a:pt x="415027" y="49603"/>
                    </a:lnTo>
                    <a:lnTo>
                      <a:pt x="422380" y="47631"/>
                    </a:lnTo>
                    <a:lnTo>
                      <a:pt x="426057" y="46645"/>
                    </a:lnTo>
                    <a:lnTo>
                      <a:pt x="439060" y="51040"/>
                    </a:lnTo>
                    <a:lnTo>
                      <a:pt x="442737" y="50054"/>
                    </a:lnTo>
                    <a:lnTo>
                      <a:pt x="450090" y="48082"/>
                    </a:lnTo>
                    <a:lnTo>
                      <a:pt x="448118" y="40728"/>
                    </a:lnTo>
                    <a:lnTo>
                      <a:pt x="447132" y="37051"/>
                    </a:lnTo>
                    <a:lnTo>
                      <a:pt x="445160" y="29698"/>
                    </a:lnTo>
                    <a:lnTo>
                      <a:pt x="433143" y="28979"/>
                    </a:lnTo>
                    <a:lnTo>
                      <a:pt x="424803" y="27275"/>
                    </a:lnTo>
                    <a:lnTo>
                      <a:pt x="415478" y="21893"/>
                    </a:lnTo>
                    <a:lnTo>
                      <a:pt x="403461" y="21174"/>
                    </a:lnTo>
                    <a:lnTo>
                      <a:pt x="383105" y="18751"/>
                    </a:lnTo>
                    <a:lnTo>
                      <a:pt x="394136" y="15793"/>
                    </a:lnTo>
                    <a:lnTo>
                      <a:pt x="407138" y="20188"/>
                    </a:lnTo>
                    <a:lnTo>
                      <a:pt x="419154" y="20907"/>
                    </a:lnTo>
                    <a:lnTo>
                      <a:pt x="432157" y="25302"/>
                    </a:lnTo>
                    <a:lnTo>
                      <a:pt x="430185" y="17948"/>
                    </a:lnTo>
                    <a:lnTo>
                      <a:pt x="422831" y="19921"/>
                    </a:lnTo>
                    <a:lnTo>
                      <a:pt x="421845" y="16244"/>
                    </a:lnTo>
                    <a:lnTo>
                      <a:pt x="418168" y="17230"/>
                    </a:lnTo>
                    <a:lnTo>
                      <a:pt x="416196" y="9877"/>
                    </a:lnTo>
                    <a:lnTo>
                      <a:pt x="419873" y="8891"/>
                    </a:lnTo>
                    <a:lnTo>
                      <a:pt x="427227" y="6918"/>
                    </a:lnTo>
                    <a:close/>
                    <a:moveTo>
                      <a:pt x="296032" y="2691"/>
                    </a:moveTo>
                    <a:lnTo>
                      <a:pt x="312711" y="6100"/>
                    </a:lnTo>
                    <a:lnTo>
                      <a:pt x="324727" y="6819"/>
                    </a:lnTo>
                    <a:lnTo>
                      <a:pt x="334054" y="12200"/>
                    </a:lnTo>
                    <a:lnTo>
                      <a:pt x="321051" y="7805"/>
                    </a:lnTo>
                    <a:lnTo>
                      <a:pt x="309035" y="7086"/>
                    </a:lnTo>
                    <a:lnTo>
                      <a:pt x="292355" y="3677"/>
                    </a:lnTo>
                    <a:close/>
                    <a:moveTo>
                      <a:pt x="291369" y="0"/>
                    </a:moveTo>
                    <a:lnTo>
                      <a:pt x="292355" y="3677"/>
                    </a:lnTo>
                    <a:lnTo>
                      <a:pt x="280338" y="2958"/>
                    </a:lnTo>
                    <a:lnTo>
                      <a:pt x="284016" y="19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A5AFE139-9B5C-7D21-2E39-C99CC427B7D7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7146" flipV="1">
                <a:off x="8202954" y="2666823"/>
                <a:ext cx="573622" cy="610879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29584C50-BCBF-F9C5-CC6F-5C53E318BA9E}"/>
                  </a:ext>
                </a:extLst>
              </p:cNvPr>
              <p:cNvSpPr/>
              <p:nvPr/>
            </p:nvSpPr>
            <p:spPr>
              <a:xfrm rot="19796242">
                <a:off x="6736428" y="3915729"/>
                <a:ext cx="456513" cy="225473"/>
              </a:xfrm>
              <a:custGeom>
                <a:avLst/>
                <a:gdLst>
                  <a:gd name="connsiteX0" fmla="*/ 432996 w 456513"/>
                  <a:gd name="connsiteY0" fmla="*/ 51189 h 225473"/>
                  <a:gd name="connsiteX1" fmla="*/ 434420 w 456513"/>
                  <a:gd name="connsiteY1" fmla="*/ 56502 h 225473"/>
                  <a:gd name="connsiteX2" fmla="*/ 435132 w 456513"/>
                  <a:gd name="connsiteY2" fmla="*/ 59157 h 225473"/>
                  <a:gd name="connsiteX3" fmla="*/ 432476 w 456513"/>
                  <a:gd name="connsiteY3" fmla="*/ 59870 h 225473"/>
                  <a:gd name="connsiteX4" fmla="*/ 431764 w 456513"/>
                  <a:gd name="connsiteY4" fmla="*/ 57214 h 225473"/>
                  <a:gd name="connsiteX5" fmla="*/ 425027 w 456513"/>
                  <a:gd name="connsiteY5" fmla="*/ 53326 h 225473"/>
                  <a:gd name="connsiteX6" fmla="*/ 421659 w 456513"/>
                  <a:gd name="connsiteY6" fmla="*/ 51383 h 225473"/>
                  <a:gd name="connsiteX7" fmla="*/ 422371 w 456513"/>
                  <a:gd name="connsiteY7" fmla="*/ 54039 h 225473"/>
                  <a:gd name="connsiteX8" fmla="*/ 418483 w 456513"/>
                  <a:gd name="connsiteY8" fmla="*/ 60775 h 225473"/>
                  <a:gd name="connsiteX9" fmla="*/ 419196 w 456513"/>
                  <a:gd name="connsiteY9" fmla="*/ 63431 h 225473"/>
                  <a:gd name="connsiteX10" fmla="*/ 424508 w 456513"/>
                  <a:gd name="connsiteY10" fmla="*/ 62006 h 225473"/>
                  <a:gd name="connsiteX11" fmla="*/ 425932 w 456513"/>
                  <a:gd name="connsiteY11" fmla="*/ 67319 h 225473"/>
                  <a:gd name="connsiteX12" fmla="*/ 428589 w 456513"/>
                  <a:gd name="connsiteY12" fmla="*/ 66607 h 225473"/>
                  <a:gd name="connsiteX13" fmla="*/ 433901 w 456513"/>
                  <a:gd name="connsiteY13" fmla="*/ 65182 h 225473"/>
                  <a:gd name="connsiteX14" fmla="*/ 434613 w 456513"/>
                  <a:gd name="connsiteY14" fmla="*/ 67838 h 225473"/>
                  <a:gd name="connsiteX15" fmla="*/ 437982 w 456513"/>
                  <a:gd name="connsiteY15" fmla="*/ 69782 h 225473"/>
                  <a:gd name="connsiteX16" fmla="*/ 444719 w 456513"/>
                  <a:gd name="connsiteY16" fmla="*/ 73669 h 225473"/>
                  <a:gd name="connsiteX17" fmla="*/ 445949 w 456513"/>
                  <a:gd name="connsiteY17" fmla="*/ 67644 h 225473"/>
                  <a:gd name="connsiteX18" fmla="*/ 447375 w 456513"/>
                  <a:gd name="connsiteY18" fmla="*/ 72957 h 225473"/>
                  <a:gd name="connsiteX19" fmla="*/ 450742 w 456513"/>
                  <a:gd name="connsiteY19" fmla="*/ 74900 h 225473"/>
                  <a:gd name="connsiteX20" fmla="*/ 450030 w 456513"/>
                  <a:gd name="connsiteY20" fmla="*/ 72244 h 225473"/>
                  <a:gd name="connsiteX21" fmla="*/ 456054 w 456513"/>
                  <a:gd name="connsiteY21" fmla="*/ 73476 h 225473"/>
                  <a:gd name="connsiteX22" fmla="*/ 456513 w 456513"/>
                  <a:gd name="connsiteY22" fmla="*/ 75187 h 225473"/>
                  <a:gd name="connsiteX23" fmla="*/ 409924 w 456513"/>
                  <a:gd name="connsiteY23" fmla="*/ 113955 h 225473"/>
                  <a:gd name="connsiteX24" fmla="*/ 370233 w 456513"/>
                  <a:gd name="connsiteY24" fmla="*/ 148846 h 225473"/>
                  <a:gd name="connsiteX25" fmla="*/ 328989 w 456513"/>
                  <a:gd name="connsiteY25" fmla="*/ 202871 h 225473"/>
                  <a:gd name="connsiteX26" fmla="*/ 312824 w 456513"/>
                  <a:gd name="connsiteY26" fmla="*/ 225473 h 225473"/>
                  <a:gd name="connsiteX27" fmla="*/ 133124 w 456513"/>
                  <a:gd name="connsiteY27" fmla="*/ 225473 h 225473"/>
                  <a:gd name="connsiteX28" fmla="*/ 153000 w 456513"/>
                  <a:gd name="connsiteY28" fmla="*/ 217387 h 225473"/>
                  <a:gd name="connsiteX29" fmla="*/ 176905 w 456513"/>
                  <a:gd name="connsiteY29" fmla="*/ 210976 h 225473"/>
                  <a:gd name="connsiteX30" fmla="*/ 175480 w 456513"/>
                  <a:gd name="connsiteY30" fmla="*/ 205664 h 225473"/>
                  <a:gd name="connsiteX31" fmla="*/ 183448 w 456513"/>
                  <a:gd name="connsiteY31" fmla="*/ 203527 h 225473"/>
                  <a:gd name="connsiteX32" fmla="*/ 186105 w 456513"/>
                  <a:gd name="connsiteY32" fmla="*/ 202814 h 225473"/>
                  <a:gd name="connsiteX33" fmla="*/ 188761 w 456513"/>
                  <a:gd name="connsiteY33" fmla="*/ 202102 h 225473"/>
                  <a:gd name="connsiteX34" fmla="*/ 188048 w 456513"/>
                  <a:gd name="connsiteY34" fmla="*/ 199446 h 225473"/>
                  <a:gd name="connsiteX35" fmla="*/ 194073 w 456513"/>
                  <a:gd name="connsiteY35" fmla="*/ 200678 h 225473"/>
                  <a:gd name="connsiteX36" fmla="*/ 193360 w 456513"/>
                  <a:gd name="connsiteY36" fmla="*/ 198021 h 225473"/>
                  <a:gd name="connsiteX37" fmla="*/ 186623 w 456513"/>
                  <a:gd name="connsiteY37" fmla="*/ 194135 h 225473"/>
                  <a:gd name="connsiteX38" fmla="*/ 183256 w 456513"/>
                  <a:gd name="connsiteY38" fmla="*/ 192190 h 225473"/>
                  <a:gd name="connsiteX39" fmla="*/ 180599 w 456513"/>
                  <a:gd name="connsiteY39" fmla="*/ 192903 h 225473"/>
                  <a:gd name="connsiteX40" fmla="*/ 176000 w 456513"/>
                  <a:gd name="connsiteY40" fmla="*/ 196983 h 225473"/>
                  <a:gd name="connsiteX41" fmla="*/ 175287 w 456513"/>
                  <a:gd name="connsiteY41" fmla="*/ 194328 h 225473"/>
                  <a:gd name="connsiteX42" fmla="*/ 173862 w 456513"/>
                  <a:gd name="connsiteY42" fmla="*/ 189015 h 225473"/>
                  <a:gd name="connsiteX43" fmla="*/ 171207 w 456513"/>
                  <a:gd name="connsiteY43" fmla="*/ 189728 h 225473"/>
                  <a:gd name="connsiteX44" fmla="*/ 165894 w 456513"/>
                  <a:gd name="connsiteY44" fmla="*/ 191152 h 225473"/>
                  <a:gd name="connsiteX45" fmla="*/ 163238 w 456513"/>
                  <a:gd name="connsiteY45" fmla="*/ 191864 h 225473"/>
                  <a:gd name="connsiteX46" fmla="*/ 157927 w 456513"/>
                  <a:gd name="connsiteY46" fmla="*/ 193289 h 225473"/>
                  <a:gd name="connsiteX47" fmla="*/ 157213 w 456513"/>
                  <a:gd name="connsiteY47" fmla="*/ 190633 h 225473"/>
                  <a:gd name="connsiteX48" fmla="*/ 154558 w 456513"/>
                  <a:gd name="connsiteY48" fmla="*/ 191345 h 225473"/>
                  <a:gd name="connsiteX49" fmla="*/ 151902 w 456513"/>
                  <a:gd name="connsiteY49" fmla="*/ 192058 h 225473"/>
                  <a:gd name="connsiteX50" fmla="*/ 147302 w 456513"/>
                  <a:gd name="connsiteY50" fmla="*/ 196139 h 225473"/>
                  <a:gd name="connsiteX51" fmla="*/ 144646 w 456513"/>
                  <a:gd name="connsiteY51" fmla="*/ 196851 h 225473"/>
                  <a:gd name="connsiteX52" fmla="*/ 143933 w 456513"/>
                  <a:gd name="connsiteY52" fmla="*/ 194194 h 225473"/>
                  <a:gd name="connsiteX53" fmla="*/ 138622 w 456513"/>
                  <a:gd name="connsiteY53" fmla="*/ 195619 h 225473"/>
                  <a:gd name="connsiteX54" fmla="*/ 135965 w 456513"/>
                  <a:gd name="connsiteY54" fmla="*/ 196331 h 225473"/>
                  <a:gd name="connsiteX55" fmla="*/ 130653 w 456513"/>
                  <a:gd name="connsiteY55" fmla="*/ 197757 h 225473"/>
                  <a:gd name="connsiteX56" fmla="*/ 124629 w 456513"/>
                  <a:gd name="connsiteY56" fmla="*/ 196524 h 225473"/>
                  <a:gd name="connsiteX57" fmla="*/ 125342 w 456513"/>
                  <a:gd name="connsiteY57" fmla="*/ 199181 h 225473"/>
                  <a:gd name="connsiteX58" fmla="*/ 120029 w 456513"/>
                  <a:gd name="connsiteY58" fmla="*/ 200605 h 225473"/>
                  <a:gd name="connsiteX59" fmla="*/ 119317 w 456513"/>
                  <a:gd name="connsiteY59" fmla="*/ 197949 h 225473"/>
                  <a:gd name="connsiteX60" fmla="*/ 115236 w 456513"/>
                  <a:gd name="connsiteY60" fmla="*/ 193350 h 225473"/>
                  <a:gd name="connsiteX61" fmla="*/ 116661 w 456513"/>
                  <a:gd name="connsiteY61" fmla="*/ 198661 h 225473"/>
                  <a:gd name="connsiteX62" fmla="*/ 117374 w 456513"/>
                  <a:gd name="connsiteY62" fmla="*/ 201317 h 225473"/>
                  <a:gd name="connsiteX63" fmla="*/ 111349 w 456513"/>
                  <a:gd name="connsiteY63" fmla="*/ 200087 h 225473"/>
                  <a:gd name="connsiteX64" fmla="*/ 109924 w 456513"/>
                  <a:gd name="connsiteY64" fmla="*/ 194774 h 225473"/>
                  <a:gd name="connsiteX65" fmla="*/ 107268 w 456513"/>
                  <a:gd name="connsiteY65" fmla="*/ 195487 h 225473"/>
                  <a:gd name="connsiteX66" fmla="*/ 101956 w 456513"/>
                  <a:gd name="connsiteY66" fmla="*/ 196911 h 225473"/>
                  <a:gd name="connsiteX67" fmla="*/ 103381 w 456513"/>
                  <a:gd name="connsiteY67" fmla="*/ 202224 h 225473"/>
                  <a:gd name="connsiteX68" fmla="*/ 99300 w 456513"/>
                  <a:gd name="connsiteY68" fmla="*/ 197623 h 225473"/>
                  <a:gd name="connsiteX69" fmla="*/ 96645 w 456513"/>
                  <a:gd name="connsiteY69" fmla="*/ 198336 h 225473"/>
                  <a:gd name="connsiteX70" fmla="*/ 95932 w 456513"/>
                  <a:gd name="connsiteY70" fmla="*/ 195680 h 225473"/>
                  <a:gd name="connsiteX71" fmla="*/ 90619 w 456513"/>
                  <a:gd name="connsiteY71" fmla="*/ 197104 h 225473"/>
                  <a:gd name="connsiteX72" fmla="*/ 87964 w 456513"/>
                  <a:gd name="connsiteY72" fmla="*/ 197817 h 225473"/>
                  <a:gd name="connsiteX73" fmla="*/ 86539 w 456513"/>
                  <a:gd name="connsiteY73" fmla="*/ 192504 h 225473"/>
                  <a:gd name="connsiteX74" fmla="*/ 89195 w 456513"/>
                  <a:gd name="connsiteY74" fmla="*/ 191792 h 225473"/>
                  <a:gd name="connsiteX75" fmla="*/ 94507 w 456513"/>
                  <a:gd name="connsiteY75" fmla="*/ 190367 h 225473"/>
                  <a:gd name="connsiteX76" fmla="*/ 97164 w 456513"/>
                  <a:gd name="connsiteY76" fmla="*/ 189656 h 225473"/>
                  <a:gd name="connsiteX77" fmla="*/ 99820 w 456513"/>
                  <a:gd name="connsiteY77" fmla="*/ 188943 h 225473"/>
                  <a:gd name="connsiteX78" fmla="*/ 105131 w 456513"/>
                  <a:gd name="connsiteY78" fmla="*/ 187518 h 225473"/>
                  <a:gd name="connsiteX79" fmla="*/ 109212 w 456513"/>
                  <a:gd name="connsiteY79" fmla="*/ 192118 h 225473"/>
                  <a:gd name="connsiteX80" fmla="*/ 114524 w 456513"/>
                  <a:gd name="connsiteY80" fmla="*/ 190694 h 225473"/>
                  <a:gd name="connsiteX81" fmla="*/ 117180 w 456513"/>
                  <a:gd name="connsiteY81" fmla="*/ 189982 h 225473"/>
                  <a:gd name="connsiteX82" fmla="*/ 122492 w 456513"/>
                  <a:gd name="connsiteY82" fmla="*/ 188557 h 225473"/>
                  <a:gd name="connsiteX83" fmla="*/ 125860 w 456513"/>
                  <a:gd name="connsiteY83" fmla="*/ 190501 h 225473"/>
                  <a:gd name="connsiteX84" fmla="*/ 128516 w 456513"/>
                  <a:gd name="connsiteY84" fmla="*/ 189788 h 225473"/>
                  <a:gd name="connsiteX85" fmla="*/ 133829 w 456513"/>
                  <a:gd name="connsiteY85" fmla="*/ 188363 h 225473"/>
                  <a:gd name="connsiteX86" fmla="*/ 136485 w 456513"/>
                  <a:gd name="connsiteY86" fmla="*/ 187651 h 225473"/>
                  <a:gd name="connsiteX87" fmla="*/ 141797 w 456513"/>
                  <a:gd name="connsiteY87" fmla="*/ 186226 h 225473"/>
                  <a:gd name="connsiteX88" fmla="*/ 141084 w 456513"/>
                  <a:gd name="connsiteY88" fmla="*/ 183571 h 225473"/>
                  <a:gd name="connsiteX89" fmla="*/ 135772 w 456513"/>
                  <a:gd name="connsiteY89" fmla="*/ 184995 h 225473"/>
                  <a:gd name="connsiteX90" fmla="*/ 131691 w 456513"/>
                  <a:gd name="connsiteY90" fmla="*/ 180395 h 225473"/>
                  <a:gd name="connsiteX91" fmla="*/ 126379 w 456513"/>
                  <a:gd name="connsiteY91" fmla="*/ 181820 h 225473"/>
                  <a:gd name="connsiteX92" fmla="*/ 120355 w 456513"/>
                  <a:gd name="connsiteY92" fmla="*/ 180588 h 225473"/>
                  <a:gd name="connsiteX93" fmla="*/ 111675 w 456513"/>
                  <a:gd name="connsiteY93" fmla="*/ 180069 h 225473"/>
                  <a:gd name="connsiteX94" fmla="*/ 91657 w 456513"/>
                  <a:gd name="connsiteY94" fmla="*/ 179744 h 225473"/>
                  <a:gd name="connsiteX95" fmla="*/ 86345 w 456513"/>
                  <a:gd name="connsiteY95" fmla="*/ 181168 h 225473"/>
                  <a:gd name="connsiteX96" fmla="*/ 77666 w 456513"/>
                  <a:gd name="connsiteY96" fmla="*/ 180650 h 225473"/>
                  <a:gd name="connsiteX97" fmla="*/ 72353 w 456513"/>
                  <a:gd name="connsiteY97" fmla="*/ 182074 h 225473"/>
                  <a:gd name="connsiteX98" fmla="*/ 70929 w 456513"/>
                  <a:gd name="connsiteY98" fmla="*/ 176762 h 225473"/>
                  <a:gd name="connsiteX99" fmla="*/ 65617 w 456513"/>
                  <a:gd name="connsiteY99" fmla="*/ 178186 h 225473"/>
                  <a:gd name="connsiteX100" fmla="*/ 56936 w 456513"/>
                  <a:gd name="connsiteY100" fmla="*/ 177668 h 225473"/>
                  <a:gd name="connsiteX101" fmla="*/ 54280 w 456513"/>
                  <a:gd name="connsiteY101" fmla="*/ 178379 h 225473"/>
                  <a:gd name="connsiteX102" fmla="*/ 47543 w 456513"/>
                  <a:gd name="connsiteY102" fmla="*/ 174492 h 225473"/>
                  <a:gd name="connsiteX103" fmla="*/ 44888 w 456513"/>
                  <a:gd name="connsiteY103" fmla="*/ 175204 h 225473"/>
                  <a:gd name="connsiteX104" fmla="*/ 44175 w 456513"/>
                  <a:gd name="connsiteY104" fmla="*/ 172549 h 225473"/>
                  <a:gd name="connsiteX105" fmla="*/ 52144 w 456513"/>
                  <a:gd name="connsiteY105" fmla="*/ 170412 h 225473"/>
                  <a:gd name="connsiteX106" fmla="*/ 55511 w 456513"/>
                  <a:gd name="connsiteY106" fmla="*/ 172356 h 225473"/>
                  <a:gd name="connsiteX107" fmla="*/ 63480 w 456513"/>
                  <a:gd name="connsiteY107" fmla="*/ 170218 h 225473"/>
                  <a:gd name="connsiteX108" fmla="*/ 72872 w 456513"/>
                  <a:gd name="connsiteY108" fmla="*/ 173393 h 225473"/>
                  <a:gd name="connsiteX109" fmla="*/ 75529 w 456513"/>
                  <a:gd name="connsiteY109" fmla="*/ 172681 h 225473"/>
                  <a:gd name="connsiteX110" fmla="*/ 80841 w 456513"/>
                  <a:gd name="connsiteY110" fmla="*/ 171257 h 225473"/>
                  <a:gd name="connsiteX111" fmla="*/ 84209 w 456513"/>
                  <a:gd name="connsiteY111" fmla="*/ 173199 h 225473"/>
                  <a:gd name="connsiteX112" fmla="*/ 89521 w 456513"/>
                  <a:gd name="connsiteY112" fmla="*/ 171776 h 225473"/>
                  <a:gd name="connsiteX113" fmla="*/ 92177 w 456513"/>
                  <a:gd name="connsiteY113" fmla="*/ 171063 h 225473"/>
                  <a:gd name="connsiteX114" fmla="*/ 94833 w 456513"/>
                  <a:gd name="connsiteY114" fmla="*/ 170350 h 225473"/>
                  <a:gd name="connsiteX115" fmla="*/ 96257 w 456513"/>
                  <a:gd name="connsiteY115" fmla="*/ 175663 h 225473"/>
                  <a:gd name="connsiteX116" fmla="*/ 101570 w 456513"/>
                  <a:gd name="connsiteY116" fmla="*/ 174238 h 225473"/>
                  <a:gd name="connsiteX117" fmla="*/ 104226 w 456513"/>
                  <a:gd name="connsiteY117" fmla="*/ 173527 h 225473"/>
                  <a:gd name="connsiteX118" fmla="*/ 109538 w 456513"/>
                  <a:gd name="connsiteY118" fmla="*/ 172102 h 225473"/>
                  <a:gd name="connsiteX119" fmla="*/ 112194 w 456513"/>
                  <a:gd name="connsiteY119" fmla="*/ 171390 h 225473"/>
                  <a:gd name="connsiteX120" fmla="*/ 117505 w 456513"/>
                  <a:gd name="connsiteY120" fmla="*/ 169965 h 225473"/>
                  <a:gd name="connsiteX121" fmla="*/ 118218 w 456513"/>
                  <a:gd name="connsiteY121" fmla="*/ 172620 h 225473"/>
                  <a:gd name="connsiteX122" fmla="*/ 120874 w 456513"/>
                  <a:gd name="connsiteY122" fmla="*/ 171908 h 225473"/>
                  <a:gd name="connsiteX123" fmla="*/ 120161 w 456513"/>
                  <a:gd name="connsiteY123" fmla="*/ 169253 h 225473"/>
                  <a:gd name="connsiteX124" fmla="*/ 122818 w 456513"/>
                  <a:gd name="connsiteY124" fmla="*/ 168540 h 225473"/>
                  <a:gd name="connsiteX125" fmla="*/ 128842 w 456513"/>
                  <a:gd name="connsiteY125" fmla="*/ 169771 h 225473"/>
                  <a:gd name="connsiteX126" fmla="*/ 132923 w 456513"/>
                  <a:gd name="connsiteY126" fmla="*/ 174371 h 225473"/>
                  <a:gd name="connsiteX127" fmla="*/ 138235 w 456513"/>
                  <a:gd name="connsiteY127" fmla="*/ 172947 h 225473"/>
                  <a:gd name="connsiteX128" fmla="*/ 136811 w 456513"/>
                  <a:gd name="connsiteY128" fmla="*/ 167634 h 225473"/>
                  <a:gd name="connsiteX129" fmla="*/ 130786 w 456513"/>
                  <a:gd name="connsiteY129" fmla="*/ 166403 h 225473"/>
                  <a:gd name="connsiteX130" fmla="*/ 128130 w 456513"/>
                  <a:gd name="connsiteY130" fmla="*/ 167115 h 225473"/>
                  <a:gd name="connsiteX131" fmla="*/ 122818 w 456513"/>
                  <a:gd name="connsiteY131" fmla="*/ 168540 h 225473"/>
                  <a:gd name="connsiteX132" fmla="*/ 121393 w 456513"/>
                  <a:gd name="connsiteY132" fmla="*/ 163228 h 225473"/>
                  <a:gd name="connsiteX133" fmla="*/ 118025 w 456513"/>
                  <a:gd name="connsiteY133" fmla="*/ 161284 h 225473"/>
                  <a:gd name="connsiteX134" fmla="*/ 118737 w 456513"/>
                  <a:gd name="connsiteY134" fmla="*/ 163940 h 225473"/>
                  <a:gd name="connsiteX135" fmla="*/ 116081 w 456513"/>
                  <a:gd name="connsiteY135" fmla="*/ 164653 h 225473"/>
                  <a:gd name="connsiteX136" fmla="*/ 110058 w 456513"/>
                  <a:gd name="connsiteY136" fmla="*/ 163421 h 225473"/>
                  <a:gd name="connsiteX137" fmla="*/ 105977 w 456513"/>
                  <a:gd name="connsiteY137" fmla="*/ 158822 h 225473"/>
                  <a:gd name="connsiteX138" fmla="*/ 100664 w 456513"/>
                  <a:gd name="connsiteY138" fmla="*/ 160246 h 225473"/>
                  <a:gd name="connsiteX139" fmla="*/ 99952 w 456513"/>
                  <a:gd name="connsiteY139" fmla="*/ 157590 h 225473"/>
                  <a:gd name="connsiteX140" fmla="*/ 97296 w 456513"/>
                  <a:gd name="connsiteY140" fmla="*/ 158302 h 225473"/>
                  <a:gd name="connsiteX141" fmla="*/ 91272 w 456513"/>
                  <a:gd name="connsiteY141" fmla="*/ 157071 h 225473"/>
                  <a:gd name="connsiteX142" fmla="*/ 88616 w 456513"/>
                  <a:gd name="connsiteY142" fmla="*/ 157783 h 225473"/>
                  <a:gd name="connsiteX143" fmla="*/ 85959 w 456513"/>
                  <a:gd name="connsiteY143" fmla="*/ 158495 h 225473"/>
                  <a:gd name="connsiteX144" fmla="*/ 80647 w 456513"/>
                  <a:gd name="connsiteY144" fmla="*/ 159920 h 225473"/>
                  <a:gd name="connsiteX145" fmla="*/ 76566 w 456513"/>
                  <a:gd name="connsiteY145" fmla="*/ 155320 h 225473"/>
                  <a:gd name="connsiteX146" fmla="*/ 72680 w 456513"/>
                  <a:gd name="connsiteY146" fmla="*/ 162057 h 225473"/>
                  <a:gd name="connsiteX147" fmla="*/ 68598 w 456513"/>
                  <a:gd name="connsiteY147" fmla="*/ 157456 h 225473"/>
                  <a:gd name="connsiteX148" fmla="*/ 65230 w 456513"/>
                  <a:gd name="connsiteY148" fmla="*/ 155514 h 225473"/>
                  <a:gd name="connsiteX149" fmla="*/ 59918 w 456513"/>
                  <a:gd name="connsiteY149" fmla="*/ 156938 h 225473"/>
                  <a:gd name="connsiteX150" fmla="*/ 57262 w 456513"/>
                  <a:gd name="connsiteY150" fmla="*/ 157651 h 225473"/>
                  <a:gd name="connsiteX151" fmla="*/ 51950 w 456513"/>
                  <a:gd name="connsiteY151" fmla="*/ 159075 h 225473"/>
                  <a:gd name="connsiteX152" fmla="*/ 49294 w 456513"/>
                  <a:gd name="connsiteY152" fmla="*/ 159787 h 225473"/>
                  <a:gd name="connsiteX153" fmla="*/ 47869 w 456513"/>
                  <a:gd name="connsiteY153" fmla="*/ 154475 h 225473"/>
                  <a:gd name="connsiteX154" fmla="*/ 39189 w 456513"/>
                  <a:gd name="connsiteY154" fmla="*/ 153956 h 225473"/>
                  <a:gd name="connsiteX155" fmla="*/ 41845 w 456513"/>
                  <a:gd name="connsiteY155" fmla="*/ 153244 h 225473"/>
                  <a:gd name="connsiteX156" fmla="*/ 45733 w 456513"/>
                  <a:gd name="connsiteY156" fmla="*/ 146507 h 225473"/>
                  <a:gd name="connsiteX157" fmla="*/ 48389 w 456513"/>
                  <a:gd name="connsiteY157" fmla="*/ 145795 h 225473"/>
                  <a:gd name="connsiteX158" fmla="*/ 45020 w 456513"/>
                  <a:gd name="connsiteY158" fmla="*/ 143851 h 225473"/>
                  <a:gd name="connsiteX159" fmla="*/ 39708 w 456513"/>
                  <a:gd name="connsiteY159" fmla="*/ 145275 h 225473"/>
                  <a:gd name="connsiteX160" fmla="*/ 37052 w 456513"/>
                  <a:gd name="connsiteY160" fmla="*/ 145988 h 225473"/>
                  <a:gd name="connsiteX161" fmla="*/ 29083 w 456513"/>
                  <a:gd name="connsiteY161" fmla="*/ 148125 h 225473"/>
                  <a:gd name="connsiteX162" fmla="*/ 25715 w 456513"/>
                  <a:gd name="connsiteY162" fmla="*/ 146181 h 225473"/>
                  <a:gd name="connsiteX163" fmla="*/ 24291 w 456513"/>
                  <a:gd name="connsiteY163" fmla="*/ 140870 h 225473"/>
                  <a:gd name="connsiteX164" fmla="*/ 26234 w 456513"/>
                  <a:gd name="connsiteY164" fmla="*/ 137501 h 225473"/>
                  <a:gd name="connsiteX165" fmla="*/ 24810 w 456513"/>
                  <a:gd name="connsiteY165" fmla="*/ 132189 h 225473"/>
                  <a:gd name="connsiteX166" fmla="*/ 32778 w 456513"/>
                  <a:gd name="connsiteY166" fmla="*/ 130052 h 225473"/>
                  <a:gd name="connsiteX167" fmla="*/ 34202 w 456513"/>
                  <a:gd name="connsiteY167" fmla="*/ 135364 h 225473"/>
                  <a:gd name="connsiteX168" fmla="*/ 35434 w 456513"/>
                  <a:gd name="connsiteY168" fmla="*/ 129340 h 225473"/>
                  <a:gd name="connsiteX169" fmla="*/ 34722 w 456513"/>
                  <a:gd name="connsiteY169" fmla="*/ 126683 h 225473"/>
                  <a:gd name="connsiteX170" fmla="*/ 32066 w 456513"/>
                  <a:gd name="connsiteY170" fmla="*/ 127396 h 225473"/>
                  <a:gd name="connsiteX171" fmla="*/ 29410 w 456513"/>
                  <a:gd name="connsiteY171" fmla="*/ 128108 h 225473"/>
                  <a:gd name="connsiteX172" fmla="*/ 24097 w 456513"/>
                  <a:gd name="connsiteY172" fmla="*/ 129532 h 225473"/>
                  <a:gd name="connsiteX173" fmla="*/ 20018 w 456513"/>
                  <a:gd name="connsiteY173" fmla="*/ 124933 h 225473"/>
                  <a:gd name="connsiteX174" fmla="*/ 13992 w 456513"/>
                  <a:gd name="connsiteY174" fmla="*/ 123702 h 225473"/>
                  <a:gd name="connsiteX175" fmla="*/ 11337 w 456513"/>
                  <a:gd name="connsiteY175" fmla="*/ 124414 h 225473"/>
                  <a:gd name="connsiteX176" fmla="*/ 0 w 456513"/>
                  <a:gd name="connsiteY176" fmla="*/ 124606 h 225473"/>
                  <a:gd name="connsiteX177" fmla="*/ 2657 w 456513"/>
                  <a:gd name="connsiteY177" fmla="*/ 123894 h 225473"/>
                  <a:gd name="connsiteX178" fmla="*/ 1232 w 456513"/>
                  <a:gd name="connsiteY178" fmla="*/ 118583 h 225473"/>
                  <a:gd name="connsiteX179" fmla="*/ 3887 w 456513"/>
                  <a:gd name="connsiteY179" fmla="*/ 117870 h 225473"/>
                  <a:gd name="connsiteX180" fmla="*/ 9199 w 456513"/>
                  <a:gd name="connsiteY180" fmla="*/ 116446 h 225473"/>
                  <a:gd name="connsiteX181" fmla="*/ 11855 w 456513"/>
                  <a:gd name="connsiteY181" fmla="*/ 115733 h 225473"/>
                  <a:gd name="connsiteX182" fmla="*/ 18592 w 456513"/>
                  <a:gd name="connsiteY182" fmla="*/ 119620 h 225473"/>
                  <a:gd name="connsiteX183" fmla="*/ 21248 w 456513"/>
                  <a:gd name="connsiteY183" fmla="*/ 118909 h 225473"/>
                  <a:gd name="connsiteX184" fmla="*/ 26560 w 456513"/>
                  <a:gd name="connsiteY184" fmla="*/ 117484 h 225473"/>
                  <a:gd name="connsiteX185" fmla="*/ 29217 w 456513"/>
                  <a:gd name="connsiteY185" fmla="*/ 116771 h 225473"/>
                  <a:gd name="connsiteX186" fmla="*/ 31873 w 456513"/>
                  <a:gd name="connsiteY186" fmla="*/ 116059 h 225473"/>
                  <a:gd name="connsiteX187" fmla="*/ 37184 w 456513"/>
                  <a:gd name="connsiteY187" fmla="*/ 114634 h 225473"/>
                  <a:gd name="connsiteX188" fmla="*/ 39840 w 456513"/>
                  <a:gd name="connsiteY188" fmla="*/ 113922 h 225473"/>
                  <a:gd name="connsiteX189" fmla="*/ 45866 w 456513"/>
                  <a:gd name="connsiteY189" fmla="*/ 115154 h 225473"/>
                  <a:gd name="connsiteX190" fmla="*/ 48521 w 456513"/>
                  <a:gd name="connsiteY190" fmla="*/ 114441 h 225473"/>
                  <a:gd name="connsiteX191" fmla="*/ 53833 w 456513"/>
                  <a:gd name="connsiteY191" fmla="*/ 113017 h 225473"/>
                  <a:gd name="connsiteX192" fmla="*/ 56489 w 456513"/>
                  <a:gd name="connsiteY192" fmla="*/ 112304 h 225473"/>
                  <a:gd name="connsiteX193" fmla="*/ 59146 w 456513"/>
                  <a:gd name="connsiteY193" fmla="*/ 111591 h 225473"/>
                  <a:gd name="connsiteX194" fmla="*/ 59857 w 456513"/>
                  <a:gd name="connsiteY194" fmla="*/ 114248 h 225473"/>
                  <a:gd name="connsiteX195" fmla="*/ 65170 w 456513"/>
                  <a:gd name="connsiteY195" fmla="*/ 112824 h 225473"/>
                  <a:gd name="connsiteX196" fmla="*/ 67826 w 456513"/>
                  <a:gd name="connsiteY196" fmla="*/ 112111 h 225473"/>
                  <a:gd name="connsiteX197" fmla="*/ 73137 w 456513"/>
                  <a:gd name="connsiteY197" fmla="*/ 110686 h 225473"/>
                  <a:gd name="connsiteX198" fmla="*/ 75795 w 456513"/>
                  <a:gd name="connsiteY198" fmla="*/ 109974 h 225473"/>
                  <a:gd name="connsiteX199" fmla="*/ 78451 w 456513"/>
                  <a:gd name="connsiteY199" fmla="*/ 109262 h 225473"/>
                  <a:gd name="connsiteX200" fmla="*/ 83762 w 456513"/>
                  <a:gd name="connsiteY200" fmla="*/ 107837 h 225473"/>
                  <a:gd name="connsiteX201" fmla="*/ 86418 w 456513"/>
                  <a:gd name="connsiteY201" fmla="*/ 107125 h 225473"/>
                  <a:gd name="connsiteX202" fmla="*/ 87842 w 456513"/>
                  <a:gd name="connsiteY202" fmla="*/ 112437 h 225473"/>
                  <a:gd name="connsiteX203" fmla="*/ 93155 w 456513"/>
                  <a:gd name="connsiteY203" fmla="*/ 111012 h 225473"/>
                  <a:gd name="connsiteX204" fmla="*/ 95811 w 456513"/>
                  <a:gd name="connsiteY204" fmla="*/ 110300 h 225473"/>
                  <a:gd name="connsiteX205" fmla="*/ 101123 w 456513"/>
                  <a:gd name="connsiteY205" fmla="*/ 108875 h 225473"/>
                  <a:gd name="connsiteX206" fmla="*/ 103778 w 456513"/>
                  <a:gd name="connsiteY206" fmla="*/ 108163 h 225473"/>
                  <a:gd name="connsiteX207" fmla="*/ 99698 w 456513"/>
                  <a:gd name="connsiteY207" fmla="*/ 103564 h 225473"/>
                  <a:gd name="connsiteX208" fmla="*/ 94386 w 456513"/>
                  <a:gd name="connsiteY208" fmla="*/ 104988 h 225473"/>
                  <a:gd name="connsiteX209" fmla="*/ 93674 w 456513"/>
                  <a:gd name="connsiteY209" fmla="*/ 102332 h 225473"/>
                  <a:gd name="connsiteX210" fmla="*/ 91018 w 456513"/>
                  <a:gd name="connsiteY210" fmla="*/ 103045 h 225473"/>
                  <a:gd name="connsiteX211" fmla="*/ 85705 w 456513"/>
                  <a:gd name="connsiteY211" fmla="*/ 104469 h 225473"/>
                  <a:gd name="connsiteX212" fmla="*/ 83049 w 456513"/>
                  <a:gd name="connsiteY212" fmla="*/ 105181 h 225473"/>
                  <a:gd name="connsiteX213" fmla="*/ 77737 w 456513"/>
                  <a:gd name="connsiteY213" fmla="*/ 106606 h 225473"/>
                  <a:gd name="connsiteX214" fmla="*/ 72425 w 456513"/>
                  <a:gd name="connsiteY214" fmla="*/ 108030 h 225473"/>
                  <a:gd name="connsiteX215" fmla="*/ 66401 w 456513"/>
                  <a:gd name="connsiteY215" fmla="*/ 106799 h 225473"/>
                  <a:gd name="connsiteX216" fmla="*/ 63745 w 456513"/>
                  <a:gd name="connsiteY216" fmla="*/ 107512 h 225473"/>
                  <a:gd name="connsiteX217" fmla="*/ 58433 w 456513"/>
                  <a:gd name="connsiteY217" fmla="*/ 108936 h 225473"/>
                  <a:gd name="connsiteX218" fmla="*/ 55776 w 456513"/>
                  <a:gd name="connsiteY218" fmla="*/ 109648 h 225473"/>
                  <a:gd name="connsiteX219" fmla="*/ 53121 w 456513"/>
                  <a:gd name="connsiteY219" fmla="*/ 110361 h 225473"/>
                  <a:gd name="connsiteX220" fmla="*/ 51696 w 456513"/>
                  <a:gd name="connsiteY220" fmla="*/ 105049 h 225473"/>
                  <a:gd name="connsiteX221" fmla="*/ 46384 w 456513"/>
                  <a:gd name="connsiteY221" fmla="*/ 106474 h 225473"/>
                  <a:gd name="connsiteX222" fmla="*/ 38417 w 456513"/>
                  <a:gd name="connsiteY222" fmla="*/ 108610 h 225473"/>
                  <a:gd name="connsiteX223" fmla="*/ 35047 w 456513"/>
                  <a:gd name="connsiteY223" fmla="*/ 106666 h 225473"/>
                  <a:gd name="connsiteX224" fmla="*/ 35759 w 456513"/>
                  <a:gd name="connsiteY224" fmla="*/ 109323 h 225473"/>
                  <a:gd name="connsiteX225" fmla="*/ 30448 w 456513"/>
                  <a:gd name="connsiteY225" fmla="*/ 110747 h 225473"/>
                  <a:gd name="connsiteX226" fmla="*/ 29736 w 456513"/>
                  <a:gd name="connsiteY226" fmla="*/ 108092 h 225473"/>
                  <a:gd name="connsiteX227" fmla="*/ 27079 w 456513"/>
                  <a:gd name="connsiteY227" fmla="*/ 108804 h 225473"/>
                  <a:gd name="connsiteX228" fmla="*/ 24423 w 456513"/>
                  <a:gd name="connsiteY228" fmla="*/ 109516 h 225473"/>
                  <a:gd name="connsiteX229" fmla="*/ 17686 w 456513"/>
                  <a:gd name="connsiteY229" fmla="*/ 105629 h 225473"/>
                  <a:gd name="connsiteX230" fmla="*/ 22999 w 456513"/>
                  <a:gd name="connsiteY230" fmla="*/ 104204 h 225473"/>
                  <a:gd name="connsiteX231" fmla="*/ 25655 w 456513"/>
                  <a:gd name="connsiteY231" fmla="*/ 103492 h 225473"/>
                  <a:gd name="connsiteX232" fmla="*/ 28311 w 456513"/>
                  <a:gd name="connsiteY232" fmla="*/ 102779 h 225473"/>
                  <a:gd name="connsiteX233" fmla="*/ 36279 w 456513"/>
                  <a:gd name="connsiteY233" fmla="*/ 100642 h 225473"/>
                  <a:gd name="connsiteX234" fmla="*/ 43017 w 456513"/>
                  <a:gd name="connsiteY234" fmla="*/ 104529 h 225473"/>
                  <a:gd name="connsiteX235" fmla="*/ 57008 w 456513"/>
                  <a:gd name="connsiteY235" fmla="*/ 103624 h 225473"/>
                  <a:gd name="connsiteX236" fmla="*/ 64977 w 456513"/>
                  <a:gd name="connsiteY236" fmla="*/ 101487 h 225473"/>
                  <a:gd name="connsiteX237" fmla="*/ 72945 w 456513"/>
                  <a:gd name="connsiteY237" fmla="*/ 99350 h 225473"/>
                  <a:gd name="connsiteX238" fmla="*/ 77025 w 456513"/>
                  <a:gd name="connsiteY238" fmla="*/ 103950 h 225473"/>
                  <a:gd name="connsiteX239" fmla="*/ 82338 w 456513"/>
                  <a:gd name="connsiteY239" fmla="*/ 102524 h 225473"/>
                  <a:gd name="connsiteX240" fmla="*/ 84993 w 456513"/>
                  <a:gd name="connsiteY240" fmla="*/ 101813 h 225473"/>
                  <a:gd name="connsiteX241" fmla="*/ 92961 w 456513"/>
                  <a:gd name="connsiteY241" fmla="*/ 99676 h 225473"/>
                  <a:gd name="connsiteX242" fmla="*/ 98273 w 456513"/>
                  <a:gd name="connsiteY242" fmla="*/ 98251 h 225473"/>
                  <a:gd name="connsiteX243" fmla="*/ 101642 w 456513"/>
                  <a:gd name="connsiteY243" fmla="*/ 100194 h 225473"/>
                  <a:gd name="connsiteX244" fmla="*/ 103585 w 456513"/>
                  <a:gd name="connsiteY244" fmla="*/ 96827 h 225473"/>
                  <a:gd name="connsiteX245" fmla="*/ 108898 w 456513"/>
                  <a:gd name="connsiteY245" fmla="*/ 95401 h 225473"/>
                  <a:gd name="connsiteX246" fmla="*/ 109610 w 456513"/>
                  <a:gd name="connsiteY246" fmla="*/ 98058 h 225473"/>
                  <a:gd name="connsiteX247" fmla="*/ 112266 w 456513"/>
                  <a:gd name="connsiteY247" fmla="*/ 97345 h 225473"/>
                  <a:gd name="connsiteX248" fmla="*/ 108898 w 456513"/>
                  <a:gd name="connsiteY248" fmla="*/ 95401 h 225473"/>
                  <a:gd name="connsiteX249" fmla="*/ 111554 w 456513"/>
                  <a:gd name="connsiteY249" fmla="*/ 94689 h 225473"/>
                  <a:gd name="connsiteX250" fmla="*/ 116866 w 456513"/>
                  <a:gd name="connsiteY250" fmla="*/ 93265 h 225473"/>
                  <a:gd name="connsiteX251" fmla="*/ 120233 w 456513"/>
                  <a:gd name="connsiteY251" fmla="*/ 95209 h 225473"/>
                  <a:gd name="connsiteX252" fmla="*/ 124833 w 456513"/>
                  <a:gd name="connsiteY252" fmla="*/ 91127 h 225473"/>
                  <a:gd name="connsiteX253" fmla="*/ 119521 w 456513"/>
                  <a:gd name="connsiteY253" fmla="*/ 92552 h 225473"/>
                  <a:gd name="connsiteX254" fmla="*/ 118096 w 456513"/>
                  <a:gd name="connsiteY254" fmla="*/ 87241 h 225473"/>
                  <a:gd name="connsiteX255" fmla="*/ 115441 w 456513"/>
                  <a:gd name="connsiteY255" fmla="*/ 87953 h 225473"/>
                  <a:gd name="connsiteX256" fmla="*/ 110129 w 456513"/>
                  <a:gd name="connsiteY256" fmla="*/ 89378 h 225473"/>
                  <a:gd name="connsiteX257" fmla="*/ 102160 w 456513"/>
                  <a:gd name="connsiteY257" fmla="*/ 91515 h 225473"/>
                  <a:gd name="connsiteX258" fmla="*/ 101449 w 456513"/>
                  <a:gd name="connsiteY258" fmla="*/ 88859 h 225473"/>
                  <a:gd name="connsiteX259" fmla="*/ 106761 w 456513"/>
                  <a:gd name="connsiteY259" fmla="*/ 87433 h 225473"/>
                  <a:gd name="connsiteX260" fmla="*/ 109417 w 456513"/>
                  <a:gd name="connsiteY260" fmla="*/ 86722 h 225473"/>
                  <a:gd name="connsiteX261" fmla="*/ 114728 w 456513"/>
                  <a:gd name="connsiteY261" fmla="*/ 85297 h 225473"/>
                  <a:gd name="connsiteX262" fmla="*/ 117384 w 456513"/>
                  <a:gd name="connsiteY262" fmla="*/ 84585 h 225473"/>
                  <a:gd name="connsiteX263" fmla="*/ 122697 w 456513"/>
                  <a:gd name="connsiteY263" fmla="*/ 83161 h 225473"/>
                  <a:gd name="connsiteX264" fmla="*/ 121273 w 456513"/>
                  <a:gd name="connsiteY264" fmla="*/ 77848 h 225473"/>
                  <a:gd name="connsiteX265" fmla="*/ 115960 w 456513"/>
                  <a:gd name="connsiteY265" fmla="*/ 79273 h 225473"/>
                  <a:gd name="connsiteX266" fmla="*/ 120559 w 456513"/>
                  <a:gd name="connsiteY266" fmla="*/ 75192 h 225473"/>
                  <a:gd name="connsiteX267" fmla="*/ 113823 w 456513"/>
                  <a:gd name="connsiteY267" fmla="*/ 71304 h 225473"/>
                  <a:gd name="connsiteX268" fmla="*/ 112591 w 456513"/>
                  <a:gd name="connsiteY268" fmla="*/ 77328 h 225473"/>
                  <a:gd name="connsiteX269" fmla="*/ 111167 w 456513"/>
                  <a:gd name="connsiteY269" fmla="*/ 72016 h 225473"/>
                  <a:gd name="connsiteX270" fmla="*/ 110455 w 456513"/>
                  <a:gd name="connsiteY270" fmla="*/ 69362 h 225473"/>
                  <a:gd name="connsiteX271" fmla="*/ 105143 w 456513"/>
                  <a:gd name="connsiteY271" fmla="*/ 70786 h 225473"/>
                  <a:gd name="connsiteX272" fmla="*/ 102486 w 456513"/>
                  <a:gd name="connsiteY272" fmla="*/ 71498 h 225473"/>
                  <a:gd name="connsiteX273" fmla="*/ 97174 w 456513"/>
                  <a:gd name="connsiteY273" fmla="*/ 72923 h 225473"/>
                  <a:gd name="connsiteX274" fmla="*/ 91863 w 456513"/>
                  <a:gd name="connsiteY274" fmla="*/ 74346 h 225473"/>
                  <a:gd name="connsiteX275" fmla="*/ 87263 w 456513"/>
                  <a:gd name="connsiteY275" fmla="*/ 78427 h 225473"/>
                  <a:gd name="connsiteX276" fmla="*/ 84607 w 456513"/>
                  <a:gd name="connsiteY276" fmla="*/ 79140 h 225473"/>
                  <a:gd name="connsiteX277" fmla="*/ 78583 w 456513"/>
                  <a:gd name="connsiteY277" fmla="*/ 77908 h 225473"/>
                  <a:gd name="connsiteX278" fmla="*/ 83895 w 456513"/>
                  <a:gd name="connsiteY278" fmla="*/ 76484 h 225473"/>
                  <a:gd name="connsiteX279" fmla="*/ 85838 w 456513"/>
                  <a:gd name="connsiteY279" fmla="*/ 73116 h 225473"/>
                  <a:gd name="connsiteX280" fmla="*/ 93806 w 456513"/>
                  <a:gd name="connsiteY280" fmla="*/ 70978 h 225473"/>
                  <a:gd name="connsiteX281" fmla="*/ 109742 w 456513"/>
                  <a:gd name="connsiteY281" fmla="*/ 66705 h 225473"/>
                  <a:gd name="connsiteX282" fmla="*/ 123023 w 456513"/>
                  <a:gd name="connsiteY282" fmla="*/ 63143 h 225473"/>
                  <a:gd name="connsiteX283" fmla="*/ 138959 w 456513"/>
                  <a:gd name="connsiteY283" fmla="*/ 58869 h 225473"/>
                  <a:gd name="connsiteX284" fmla="*/ 155607 w 456513"/>
                  <a:gd name="connsiteY284" fmla="*/ 57251 h 225473"/>
                  <a:gd name="connsiteX285" fmla="*/ 163576 w 456513"/>
                  <a:gd name="connsiteY285" fmla="*/ 55115 h 225473"/>
                  <a:gd name="connsiteX286" fmla="*/ 161439 w 456513"/>
                  <a:gd name="connsiteY286" fmla="*/ 47146 h 225473"/>
                  <a:gd name="connsiteX287" fmla="*/ 156126 w 456513"/>
                  <a:gd name="connsiteY287" fmla="*/ 48570 h 225473"/>
                  <a:gd name="connsiteX288" fmla="*/ 153470 w 456513"/>
                  <a:gd name="connsiteY288" fmla="*/ 49283 h 225473"/>
                  <a:gd name="connsiteX289" fmla="*/ 148158 w 456513"/>
                  <a:gd name="connsiteY289" fmla="*/ 50708 h 225473"/>
                  <a:gd name="connsiteX290" fmla="*/ 147446 w 456513"/>
                  <a:gd name="connsiteY290" fmla="*/ 48052 h 225473"/>
                  <a:gd name="connsiteX291" fmla="*/ 152758 w 456513"/>
                  <a:gd name="connsiteY291" fmla="*/ 46627 h 225473"/>
                  <a:gd name="connsiteX292" fmla="*/ 155414 w 456513"/>
                  <a:gd name="connsiteY292" fmla="*/ 45915 h 225473"/>
                  <a:gd name="connsiteX293" fmla="*/ 164095 w 456513"/>
                  <a:gd name="connsiteY293" fmla="*/ 46434 h 225473"/>
                  <a:gd name="connsiteX294" fmla="*/ 168694 w 456513"/>
                  <a:gd name="connsiteY294" fmla="*/ 42353 h 225473"/>
                  <a:gd name="connsiteX295" fmla="*/ 172062 w 456513"/>
                  <a:gd name="connsiteY295" fmla="*/ 44297 h 225473"/>
                  <a:gd name="connsiteX296" fmla="*/ 174718 w 456513"/>
                  <a:gd name="connsiteY296" fmla="*/ 43585 h 225473"/>
                  <a:gd name="connsiteX297" fmla="*/ 182687 w 456513"/>
                  <a:gd name="connsiteY297" fmla="*/ 41448 h 225473"/>
                  <a:gd name="connsiteX298" fmla="*/ 192080 w 456513"/>
                  <a:gd name="connsiteY298" fmla="*/ 44623 h 225473"/>
                  <a:gd name="connsiteX299" fmla="*/ 194736 w 456513"/>
                  <a:gd name="connsiteY299" fmla="*/ 43910 h 225473"/>
                  <a:gd name="connsiteX300" fmla="*/ 200760 w 456513"/>
                  <a:gd name="connsiteY300" fmla="*/ 45141 h 225473"/>
                  <a:gd name="connsiteX301" fmla="*/ 203417 w 456513"/>
                  <a:gd name="connsiteY301" fmla="*/ 44430 h 225473"/>
                  <a:gd name="connsiteX302" fmla="*/ 208728 w 456513"/>
                  <a:gd name="connsiteY302" fmla="*/ 43005 h 225473"/>
                  <a:gd name="connsiteX303" fmla="*/ 211385 w 456513"/>
                  <a:gd name="connsiteY303" fmla="*/ 42293 h 225473"/>
                  <a:gd name="connsiteX304" fmla="*/ 216696 w 456513"/>
                  <a:gd name="connsiteY304" fmla="*/ 40868 h 225473"/>
                  <a:gd name="connsiteX305" fmla="*/ 219352 w 456513"/>
                  <a:gd name="connsiteY305" fmla="*/ 40156 h 225473"/>
                  <a:gd name="connsiteX306" fmla="*/ 222009 w 456513"/>
                  <a:gd name="connsiteY306" fmla="*/ 39443 h 225473"/>
                  <a:gd name="connsiteX307" fmla="*/ 222721 w 456513"/>
                  <a:gd name="connsiteY307" fmla="*/ 42099 h 225473"/>
                  <a:gd name="connsiteX308" fmla="*/ 228033 w 456513"/>
                  <a:gd name="connsiteY308" fmla="*/ 40675 h 225473"/>
                  <a:gd name="connsiteX309" fmla="*/ 227321 w 456513"/>
                  <a:gd name="connsiteY309" fmla="*/ 38019 h 225473"/>
                  <a:gd name="connsiteX310" fmla="*/ 226608 w 456513"/>
                  <a:gd name="connsiteY310" fmla="*/ 35363 h 225473"/>
                  <a:gd name="connsiteX311" fmla="*/ 221296 w 456513"/>
                  <a:gd name="connsiteY311" fmla="*/ 36788 h 225473"/>
                  <a:gd name="connsiteX312" fmla="*/ 218640 w 456513"/>
                  <a:gd name="connsiteY312" fmla="*/ 37499 h 225473"/>
                  <a:gd name="connsiteX313" fmla="*/ 214560 w 456513"/>
                  <a:gd name="connsiteY313" fmla="*/ 32900 h 225473"/>
                  <a:gd name="connsiteX314" fmla="*/ 208535 w 456513"/>
                  <a:gd name="connsiteY314" fmla="*/ 31668 h 225473"/>
                  <a:gd name="connsiteX315" fmla="*/ 207110 w 456513"/>
                  <a:gd name="connsiteY315" fmla="*/ 26357 h 225473"/>
                  <a:gd name="connsiteX316" fmla="*/ 212422 w 456513"/>
                  <a:gd name="connsiteY316" fmla="*/ 24932 h 225473"/>
                  <a:gd name="connsiteX317" fmla="*/ 215078 w 456513"/>
                  <a:gd name="connsiteY317" fmla="*/ 24220 h 225473"/>
                  <a:gd name="connsiteX318" fmla="*/ 219160 w 456513"/>
                  <a:gd name="connsiteY318" fmla="*/ 28819 h 225473"/>
                  <a:gd name="connsiteX319" fmla="*/ 223047 w 456513"/>
                  <a:gd name="connsiteY319" fmla="*/ 22082 h 225473"/>
                  <a:gd name="connsiteX320" fmla="*/ 227128 w 456513"/>
                  <a:gd name="connsiteY320" fmla="*/ 26682 h 225473"/>
                  <a:gd name="connsiteX321" fmla="*/ 224472 w 456513"/>
                  <a:gd name="connsiteY321" fmla="*/ 27394 h 225473"/>
                  <a:gd name="connsiteX322" fmla="*/ 225183 w 456513"/>
                  <a:gd name="connsiteY322" fmla="*/ 30050 h 225473"/>
                  <a:gd name="connsiteX323" fmla="*/ 227839 w 456513"/>
                  <a:gd name="connsiteY323" fmla="*/ 29338 h 225473"/>
                  <a:gd name="connsiteX324" fmla="*/ 232439 w 456513"/>
                  <a:gd name="connsiteY324" fmla="*/ 25257 h 225473"/>
                  <a:gd name="connsiteX325" fmla="*/ 235095 w 456513"/>
                  <a:gd name="connsiteY325" fmla="*/ 24545 h 225473"/>
                  <a:gd name="connsiteX326" fmla="*/ 235808 w 456513"/>
                  <a:gd name="connsiteY326" fmla="*/ 27201 h 225473"/>
                  <a:gd name="connsiteX327" fmla="*/ 241120 w 456513"/>
                  <a:gd name="connsiteY327" fmla="*/ 25777 h 225473"/>
                  <a:gd name="connsiteX328" fmla="*/ 243776 w 456513"/>
                  <a:gd name="connsiteY328" fmla="*/ 25064 h 225473"/>
                  <a:gd name="connsiteX329" fmla="*/ 255825 w 456513"/>
                  <a:gd name="connsiteY329" fmla="*/ 27528 h 225473"/>
                  <a:gd name="connsiteX330" fmla="*/ 261137 w 456513"/>
                  <a:gd name="connsiteY330" fmla="*/ 26103 h 225473"/>
                  <a:gd name="connsiteX331" fmla="*/ 263793 w 456513"/>
                  <a:gd name="connsiteY331" fmla="*/ 25391 h 225473"/>
                  <a:gd name="connsiteX332" fmla="*/ 269105 w 456513"/>
                  <a:gd name="connsiteY332" fmla="*/ 23966 h 225473"/>
                  <a:gd name="connsiteX333" fmla="*/ 269817 w 456513"/>
                  <a:gd name="connsiteY333" fmla="*/ 26621 h 225473"/>
                  <a:gd name="connsiteX334" fmla="*/ 272473 w 456513"/>
                  <a:gd name="connsiteY334" fmla="*/ 25910 h 225473"/>
                  <a:gd name="connsiteX335" fmla="*/ 275129 w 456513"/>
                  <a:gd name="connsiteY335" fmla="*/ 25197 h 225473"/>
                  <a:gd name="connsiteX336" fmla="*/ 275842 w 456513"/>
                  <a:gd name="connsiteY336" fmla="*/ 27853 h 225473"/>
                  <a:gd name="connsiteX337" fmla="*/ 281153 w 456513"/>
                  <a:gd name="connsiteY337" fmla="*/ 26429 h 225473"/>
                  <a:gd name="connsiteX338" fmla="*/ 283809 w 456513"/>
                  <a:gd name="connsiteY338" fmla="*/ 25717 h 225473"/>
                  <a:gd name="connsiteX339" fmla="*/ 285234 w 456513"/>
                  <a:gd name="connsiteY339" fmla="*/ 31028 h 225473"/>
                  <a:gd name="connsiteX340" fmla="*/ 290546 w 456513"/>
                  <a:gd name="connsiteY340" fmla="*/ 29603 h 225473"/>
                  <a:gd name="connsiteX341" fmla="*/ 293915 w 456513"/>
                  <a:gd name="connsiteY341" fmla="*/ 31547 h 225473"/>
                  <a:gd name="connsiteX342" fmla="*/ 299227 w 456513"/>
                  <a:gd name="connsiteY342" fmla="*/ 30123 h 225473"/>
                  <a:gd name="connsiteX343" fmla="*/ 301883 w 456513"/>
                  <a:gd name="connsiteY343" fmla="*/ 29411 h 225473"/>
                  <a:gd name="connsiteX344" fmla="*/ 311277 w 456513"/>
                  <a:gd name="connsiteY344" fmla="*/ 32585 h 225473"/>
                  <a:gd name="connsiteX345" fmla="*/ 313933 w 456513"/>
                  <a:gd name="connsiteY345" fmla="*/ 31873 h 225473"/>
                  <a:gd name="connsiteX346" fmla="*/ 319243 w 456513"/>
                  <a:gd name="connsiteY346" fmla="*/ 30449 h 225473"/>
                  <a:gd name="connsiteX347" fmla="*/ 317819 w 456513"/>
                  <a:gd name="connsiteY347" fmla="*/ 25136 h 225473"/>
                  <a:gd name="connsiteX348" fmla="*/ 317107 w 456513"/>
                  <a:gd name="connsiteY348" fmla="*/ 22480 h 225473"/>
                  <a:gd name="connsiteX349" fmla="*/ 315682 w 456513"/>
                  <a:gd name="connsiteY349" fmla="*/ 17168 h 225473"/>
                  <a:gd name="connsiteX350" fmla="*/ 307002 w 456513"/>
                  <a:gd name="connsiteY350" fmla="*/ 16649 h 225473"/>
                  <a:gd name="connsiteX351" fmla="*/ 300977 w 456513"/>
                  <a:gd name="connsiteY351" fmla="*/ 15418 h 225473"/>
                  <a:gd name="connsiteX352" fmla="*/ 294241 w 456513"/>
                  <a:gd name="connsiteY352" fmla="*/ 11530 h 225473"/>
                  <a:gd name="connsiteX353" fmla="*/ 285560 w 456513"/>
                  <a:gd name="connsiteY353" fmla="*/ 11010 h 225473"/>
                  <a:gd name="connsiteX354" fmla="*/ 270855 w 456513"/>
                  <a:gd name="connsiteY354" fmla="*/ 9261 h 225473"/>
                  <a:gd name="connsiteX355" fmla="*/ 278824 w 456513"/>
                  <a:gd name="connsiteY355" fmla="*/ 7124 h 225473"/>
                  <a:gd name="connsiteX356" fmla="*/ 288216 w 456513"/>
                  <a:gd name="connsiteY356" fmla="*/ 10298 h 225473"/>
                  <a:gd name="connsiteX357" fmla="*/ 296896 w 456513"/>
                  <a:gd name="connsiteY357" fmla="*/ 10818 h 225473"/>
                  <a:gd name="connsiteX358" fmla="*/ 306289 w 456513"/>
                  <a:gd name="connsiteY358" fmla="*/ 13993 h 225473"/>
                  <a:gd name="connsiteX359" fmla="*/ 304865 w 456513"/>
                  <a:gd name="connsiteY359" fmla="*/ 8681 h 225473"/>
                  <a:gd name="connsiteX360" fmla="*/ 299552 w 456513"/>
                  <a:gd name="connsiteY360" fmla="*/ 10106 h 225473"/>
                  <a:gd name="connsiteX361" fmla="*/ 298840 w 456513"/>
                  <a:gd name="connsiteY361" fmla="*/ 7450 h 225473"/>
                  <a:gd name="connsiteX362" fmla="*/ 296184 w 456513"/>
                  <a:gd name="connsiteY362" fmla="*/ 8162 h 225473"/>
                  <a:gd name="connsiteX363" fmla="*/ 294759 w 456513"/>
                  <a:gd name="connsiteY363" fmla="*/ 2850 h 225473"/>
                  <a:gd name="connsiteX364" fmla="*/ 297416 w 456513"/>
                  <a:gd name="connsiteY364" fmla="*/ 2138 h 225473"/>
                  <a:gd name="connsiteX365" fmla="*/ 302728 w 456513"/>
                  <a:gd name="connsiteY365" fmla="*/ 712 h 225473"/>
                  <a:gd name="connsiteX366" fmla="*/ 305384 w 456513"/>
                  <a:gd name="connsiteY366" fmla="*/ 0 h 225473"/>
                  <a:gd name="connsiteX367" fmla="*/ 312121 w 456513"/>
                  <a:gd name="connsiteY367" fmla="*/ 3889 h 225473"/>
                  <a:gd name="connsiteX368" fmla="*/ 315489 w 456513"/>
                  <a:gd name="connsiteY368" fmla="*/ 5832 h 225473"/>
                  <a:gd name="connsiteX369" fmla="*/ 322226 w 456513"/>
                  <a:gd name="connsiteY369" fmla="*/ 9719 h 225473"/>
                  <a:gd name="connsiteX370" fmla="*/ 324882 w 456513"/>
                  <a:gd name="connsiteY370" fmla="*/ 9007 h 225473"/>
                  <a:gd name="connsiteX371" fmla="*/ 325594 w 456513"/>
                  <a:gd name="connsiteY371" fmla="*/ 11663 h 225473"/>
                  <a:gd name="connsiteX372" fmla="*/ 328963 w 456513"/>
                  <a:gd name="connsiteY372" fmla="*/ 13606 h 225473"/>
                  <a:gd name="connsiteX373" fmla="*/ 334274 w 456513"/>
                  <a:gd name="connsiteY373" fmla="*/ 12182 h 225473"/>
                  <a:gd name="connsiteX374" fmla="*/ 335699 w 456513"/>
                  <a:gd name="connsiteY374" fmla="*/ 17494 h 225473"/>
                  <a:gd name="connsiteX375" fmla="*/ 344380 w 456513"/>
                  <a:gd name="connsiteY375" fmla="*/ 18014 h 225473"/>
                  <a:gd name="connsiteX376" fmla="*/ 351116 w 456513"/>
                  <a:gd name="connsiteY376" fmla="*/ 21901 h 225473"/>
                  <a:gd name="connsiteX377" fmla="*/ 357141 w 456513"/>
                  <a:gd name="connsiteY377" fmla="*/ 23132 h 225473"/>
                  <a:gd name="connsiteX378" fmla="*/ 369189 w 456513"/>
                  <a:gd name="connsiteY378" fmla="*/ 25594 h 225473"/>
                  <a:gd name="connsiteX379" fmla="*/ 366534 w 456513"/>
                  <a:gd name="connsiteY379" fmla="*/ 26308 h 225473"/>
                  <a:gd name="connsiteX380" fmla="*/ 369902 w 456513"/>
                  <a:gd name="connsiteY380" fmla="*/ 28250 h 225473"/>
                  <a:gd name="connsiteX381" fmla="*/ 375214 w 456513"/>
                  <a:gd name="connsiteY381" fmla="*/ 26826 h 225473"/>
                  <a:gd name="connsiteX382" fmla="*/ 381238 w 456513"/>
                  <a:gd name="connsiteY382" fmla="*/ 28057 h 225473"/>
                  <a:gd name="connsiteX383" fmla="*/ 387974 w 456513"/>
                  <a:gd name="connsiteY383" fmla="*/ 31946 h 225473"/>
                  <a:gd name="connsiteX384" fmla="*/ 391343 w 456513"/>
                  <a:gd name="connsiteY384" fmla="*/ 33889 h 225473"/>
                  <a:gd name="connsiteX385" fmla="*/ 398080 w 456513"/>
                  <a:gd name="connsiteY385" fmla="*/ 37776 h 225473"/>
                  <a:gd name="connsiteX386" fmla="*/ 400737 w 456513"/>
                  <a:gd name="connsiteY386" fmla="*/ 37063 h 225473"/>
                  <a:gd name="connsiteX387" fmla="*/ 406761 w 456513"/>
                  <a:gd name="connsiteY387" fmla="*/ 38296 h 225473"/>
                  <a:gd name="connsiteX388" fmla="*/ 410841 w 456513"/>
                  <a:gd name="connsiteY388" fmla="*/ 42896 h 225473"/>
                  <a:gd name="connsiteX389" fmla="*/ 414209 w 456513"/>
                  <a:gd name="connsiteY389" fmla="*/ 44838 h 225473"/>
                  <a:gd name="connsiteX390" fmla="*/ 419521 w 456513"/>
                  <a:gd name="connsiteY390" fmla="*/ 43414 h 225473"/>
                  <a:gd name="connsiteX391" fmla="*/ 420234 w 456513"/>
                  <a:gd name="connsiteY391" fmla="*/ 46070 h 225473"/>
                  <a:gd name="connsiteX392" fmla="*/ 424315 w 456513"/>
                  <a:gd name="connsiteY392" fmla="*/ 50670 h 225473"/>
                  <a:gd name="connsiteX393" fmla="*/ 430339 w 456513"/>
                  <a:gd name="connsiteY393" fmla="*/ 51902 h 225473"/>
                  <a:gd name="connsiteX394" fmla="*/ 432996 w 456513"/>
                  <a:gd name="connsiteY394" fmla="*/ 51189 h 2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456513" h="225473">
                    <a:moveTo>
                      <a:pt x="432996" y="51189"/>
                    </a:moveTo>
                    <a:lnTo>
                      <a:pt x="434420" y="56502"/>
                    </a:lnTo>
                    <a:lnTo>
                      <a:pt x="435132" y="59157"/>
                    </a:lnTo>
                    <a:lnTo>
                      <a:pt x="432476" y="59870"/>
                    </a:lnTo>
                    <a:lnTo>
                      <a:pt x="431764" y="57214"/>
                    </a:lnTo>
                    <a:lnTo>
                      <a:pt x="425027" y="53326"/>
                    </a:lnTo>
                    <a:lnTo>
                      <a:pt x="421659" y="51383"/>
                    </a:lnTo>
                    <a:lnTo>
                      <a:pt x="422371" y="54039"/>
                    </a:lnTo>
                    <a:lnTo>
                      <a:pt x="418483" y="60775"/>
                    </a:lnTo>
                    <a:lnTo>
                      <a:pt x="419196" y="63431"/>
                    </a:lnTo>
                    <a:lnTo>
                      <a:pt x="424508" y="62006"/>
                    </a:lnTo>
                    <a:lnTo>
                      <a:pt x="425932" y="67319"/>
                    </a:lnTo>
                    <a:lnTo>
                      <a:pt x="428589" y="66607"/>
                    </a:lnTo>
                    <a:lnTo>
                      <a:pt x="433901" y="65182"/>
                    </a:lnTo>
                    <a:lnTo>
                      <a:pt x="434613" y="67838"/>
                    </a:lnTo>
                    <a:lnTo>
                      <a:pt x="437982" y="69782"/>
                    </a:lnTo>
                    <a:lnTo>
                      <a:pt x="444719" y="73669"/>
                    </a:lnTo>
                    <a:lnTo>
                      <a:pt x="445949" y="67644"/>
                    </a:lnTo>
                    <a:lnTo>
                      <a:pt x="447375" y="72957"/>
                    </a:lnTo>
                    <a:lnTo>
                      <a:pt x="450742" y="74900"/>
                    </a:lnTo>
                    <a:lnTo>
                      <a:pt x="450030" y="72244"/>
                    </a:lnTo>
                    <a:lnTo>
                      <a:pt x="456054" y="73476"/>
                    </a:lnTo>
                    <a:lnTo>
                      <a:pt x="456513" y="75187"/>
                    </a:lnTo>
                    <a:lnTo>
                      <a:pt x="409924" y="113955"/>
                    </a:lnTo>
                    <a:cubicBezTo>
                      <a:pt x="395228" y="126657"/>
                      <a:pt x="381747" y="138659"/>
                      <a:pt x="370233" y="148846"/>
                    </a:cubicBezTo>
                    <a:cubicBezTo>
                      <a:pt x="347205" y="169221"/>
                      <a:pt x="338877" y="186183"/>
                      <a:pt x="328989" y="202871"/>
                    </a:cubicBezTo>
                    <a:lnTo>
                      <a:pt x="312824" y="225473"/>
                    </a:lnTo>
                    <a:lnTo>
                      <a:pt x="133124" y="225473"/>
                    </a:lnTo>
                    <a:lnTo>
                      <a:pt x="153000" y="217387"/>
                    </a:lnTo>
                    <a:lnTo>
                      <a:pt x="176905" y="210976"/>
                    </a:lnTo>
                    <a:lnTo>
                      <a:pt x="175480" y="205664"/>
                    </a:lnTo>
                    <a:lnTo>
                      <a:pt x="183448" y="203527"/>
                    </a:lnTo>
                    <a:lnTo>
                      <a:pt x="186105" y="202814"/>
                    </a:lnTo>
                    <a:lnTo>
                      <a:pt x="188761" y="202102"/>
                    </a:lnTo>
                    <a:lnTo>
                      <a:pt x="188048" y="199446"/>
                    </a:lnTo>
                    <a:lnTo>
                      <a:pt x="194073" y="200678"/>
                    </a:lnTo>
                    <a:lnTo>
                      <a:pt x="193360" y="198021"/>
                    </a:lnTo>
                    <a:lnTo>
                      <a:pt x="186623" y="194135"/>
                    </a:lnTo>
                    <a:lnTo>
                      <a:pt x="183256" y="192190"/>
                    </a:lnTo>
                    <a:lnTo>
                      <a:pt x="180599" y="192903"/>
                    </a:lnTo>
                    <a:lnTo>
                      <a:pt x="176000" y="196983"/>
                    </a:lnTo>
                    <a:lnTo>
                      <a:pt x="175287" y="194328"/>
                    </a:lnTo>
                    <a:lnTo>
                      <a:pt x="173862" y="189015"/>
                    </a:lnTo>
                    <a:lnTo>
                      <a:pt x="171207" y="189728"/>
                    </a:lnTo>
                    <a:lnTo>
                      <a:pt x="165894" y="191152"/>
                    </a:lnTo>
                    <a:lnTo>
                      <a:pt x="163238" y="191864"/>
                    </a:lnTo>
                    <a:lnTo>
                      <a:pt x="157927" y="193289"/>
                    </a:lnTo>
                    <a:lnTo>
                      <a:pt x="157213" y="190633"/>
                    </a:lnTo>
                    <a:lnTo>
                      <a:pt x="154558" y="191345"/>
                    </a:lnTo>
                    <a:lnTo>
                      <a:pt x="151902" y="192058"/>
                    </a:lnTo>
                    <a:lnTo>
                      <a:pt x="147302" y="196139"/>
                    </a:lnTo>
                    <a:lnTo>
                      <a:pt x="144646" y="196851"/>
                    </a:lnTo>
                    <a:lnTo>
                      <a:pt x="143933" y="194194"/>
                    </a:lnTo>
                    <a:lnTo>
                      <a:pt x="138622" y="195619"/>
                    </a:lnTo>
                    <a:lnTo>
                      <a:pt x="135965" y="196331"/>
                    </a:lnTo>
                    <a:lnTo>
                      <a:pt x="130653" y="197757"/>
                    </a:lnTo>
                    <a:lnTo>
                      <a:pt x="124629" y="196524"/>
                    </a:lnTo>
                    <a:lnTo>
                      <a:pt x="125342" y="199181"/>
                    </a:lnTo>
                    <a:lnTo>
                      <a:pt x="120029" y="200605"/>
                    </a:lnTo>
                    <a:lnTo>
                      <a:pt x="119317" y="197949"/>
                    </a:lnTo>
                    <a:lnTo>
                      <a:pt x="115236" y="193350"/>
                    </a:lnTo>
                    <a:lnTo>
                      <a:pt x="116661" y="198661"/>
                    </a:lnTo>
                    <a:lnTo>
                      <a:pt x="117374" y="201317"/>
                    </a:lnTo>
                    <a:lnTo>
                      <a:pt x="111349" y="200087"/>
                    </a:lnTo>
                    <a:lnTo>
                      <a:pt x="109924" y="194774"/>
                    </a:lnTo>
                    <a:lnTo>
                      <a:pt x="107268" y="195487"/>
                    </a:lnTo>
                    <a:lnTo>
                      <a:pt x="101956" y="196911"/>
                    </a:lnTo>
                    <a:lnTo>
                      <a:pt x="103381" y="202224"/>
                    </a:lnTo>
                    <a:lnTo>
                      <a:pt x="99300" y="197623"/>
                    </a:lnTo>
                    <a:lnTo>
                      <a:pt x="96645" y="198336"/>
                    </a:lnTo>
                    <a:lnTo>
                      <a:pt x="95932" y="195680"/>
                    </a:lnTo>
                    <a:lnTo>
                      <a:pt x="90619" y="197104"/>
                    </a:lnTo>
                    <a:lnTo>
                      <a:pt x="87964" y="197817"/>
                    </a:lnTo>
                    <a:lnTo>
                      <a:pt x="86539" y="192504"/>
                    </a:lnTo>
                    <a:lnTo>
                      <a:pt x="89195" y="191792"/>
                    </a:lnTo>
                    <a:lnTo>
                      <a:pt x="94507" y="190367"/>
                    </a:lnTo>
                    <a:lnTo>
                      <a:pt x="97164" y="189656"/>
                    </a:lnTo>
                    <a:lnTo>
                      <a:pt x="99820" y="188943"/>
                    </a:lnTo>
                    <a:lnTo>
                      <a:pt x="105131" y="187518"/>
                    </a:lnTo>
                    <a:lnTo>
                      <a:pt x="109212" y="192118"/>
                    </a:lnTo>
                    <a:lnTo>
                      <a:pt x="114524" y="190694"/>
                    </a:lnTo>
                    <a:lnTo>
                      <a:pt x="117180" y="189982"/>
                    </a:lnTo>
                    <a:lnTo>
                      <a:pt x="122492" y="188557"/>
                    </a:lnTo>
                    <a:lnTo>
                      <a:pt x="125860" y="190501"/>
                    </a:lnTo>
                    <a:lnTo>
                      <a:pt x="128516" y="189788"/>
                    </a:lnTo>
                    <a:lnTo>
                      <a:pt x="133829" y="188363"/>
                    </a:lnTo>
                    <a:lnTo>
                      <a:pt x="136485" y="187651"/>
                    </a:lnTo>
                    <a:lnTo>
                      <a:pt x="141797" y="186226"/>
                    </a:lnTo>
                    <a:lnTo>
                      <a:pt x="141084" y="183571"/>
                    </a:lnTo>
                    <a:lnTo>
                      <a:pt x="135772" y="184995"/>
                    </a:lnTo>
                    <a:lnTo>
                      <a:pt x="131691" y="180395"/>
                    </a:lnTo>
                    <a:lnTo>
                      <a:pt x="126379" y="181820"/>
                    </a:lnTo>
                    <a:lnTo>
                      <a:pt x="120355" y="180588"/>
                    </a:lnTo>
                    <a:lnTo>
                      <a:pt x="111675" y="180069"/>
                    </a:lnTo>
                    <a:lnTo>
                      <a:pt x="91657" y="179744"/>
                    </a:lnTo>
                    <a:lnTo>
                      <a:pt x="86345" y="181168"/>
                    </a:lnTo>
                    <a:lnTo>
                      <a:pt x="77666" y="180650"/>
                    </a:lnTo>
                    <a:lnTo>
                      <a:pt x="72353" y="182074"/>
                    </a:lnTo>
                    <a:lnTo>
                      <a:pt x="70929" y="176762"/>
                    </a:lnTo>
                    <a:lnTo>
                      <a:pt x="65617" y="178186"/>
                    </a:lnTo>
                    <a:lnTo>
                      <a:pt x="56936" y="177668"/>
                    </a:lnTo>
                    <a:lnTo>
                      <a:pt x="54280" y="178379"/>
                    </a:lnTo>
                    <a:lnTo>
                      <a:pt x="47543" y="174492"/>
                    </a:lnTo>
                    <a:lnTo>
                      <a:pt x="44888" y="175204"/>
                    </a:lnTo>
                    <a:lnTo>
                      <a:pt x="44175" y="172549"/>
                    </a:lnTo>
                    <a:lnTo>
                      <a:pt x="52144" y="170412"/>
                    </a:lnTo>
                    <a:lnTo>
                      <a:pt x="55511" y="172356"/>
                    </a:lnTo>
                    <a:lnTo>
                      <a:pt x="63480" y="170218"/>
                    </a:lnTo>
                    <a:lnTo>
                      <a:pt x="72872" y="173393"/>
                    </a:lnTo>
                    <a:lnTo>
                      <a:pt x="75529" y="172681"/>
                    </a:lnTo>
                    <a:lnTo>
                      <a:pt x="80841" y="171257"/>
                    </a:lnTo>
                    <a:lnTo>
                      <a:pt x="84209" y="173199"/>
                    </a:lnTo>
                    <a:lnTo>
                      <a:pt x="89521" y="171776"/>
                    </a:lnTo>
                    <a:lnTo>
                      <a:pt x="92177" y="171063"/>
                    </a:lnTo>
                    <a:lnTo>
                      <a:pt x="94833" y="170350"/>
                    </a:lnTo>
                    <a:lnTo>
                      <a:pt x="96257" y="175663"/>
                    </a:lnTo>
                    <a:lnTo>
                      <a:pt x="101570" y="174238"/>
                    </a:lnTo>
                    <a:lnTo>
                      <a:pt x="104226" y="173527"/>
                    </a:lnTo>
                    <a:lnTo>
                      <a:pt x="109538" y="172102"/>
                    </a:lnTo>
                    <a:lnTo>
                      <a:pt x="112194" y="171390"/>
                    </a:lnTo>
                    <a:lnTo>
                      <a:pt x="117505" y="169965"/>
                    </a:lnTo>
                    <a:lnTo>
                      <a:pt x="118218" y="172620"/>
                    </a:lnTo>
                    <a:lnTo>
                      <a:pt x="120874" y="171908"/>
                    </a:lnTo>
                    <a:lnTo>
                      <a:pt x="120161" y="169253"/>
                    </a:lnTo>
                    <a:lnTo>
                      <a:pt x="122818" y="168540"/>
                    </a:lnTo>
                    <a:lnTo>
                      <a:pt x="128842" y="169771"/>
                    </a:lnTo>
                    <a:lnTo>
                      <a:pt x="132923" y="174371"/>
                    </a:lnTo>
                    <a:lnTo>
                      <a:pt x="138235" y="172947"/>
                    </a:lnTo>
                    <a:lnTo>
                      <a:pt x="136811" y="167634"/>
                    </a:lnTo>
                    <a:lnTo>
                      <a:pt x="130786" y="166403"/>
                    </a:lnTo>
                    <a:lnTo>
                      <a:pt x="128130" y="167115"/>
                    </a:lnTo>
                    <a:lnTo>
                      <a:pt x="122818" y="168540"/>
                    </a:lnTo>
                    <a:lnTo>
                      <a:pt x="121393" y="163228"/>
                    </a:lnTo>
                    <a:lnTo>
                      <a:pt x="118025" y="161284"/>
                    </a:lnTo>
                    <a:lnTo>
                      <a:pt x="118737" y="163940"/>
                    </a:lnTo>
                    <a:lnTo>
                      <a:pt x="116081" y="164653"/>
                    </a:lnTo>
                    <a:lnTo>
                      <a:pt x="110058" y="163421"/>
                    </a:lnTo>
                    <a:lnTo>
                      <a:pt x="105977" y="158822"/>
                    </a:lnTo>
                    <a:lnTo>
                      <a:pt x="100664" y="160246"/>
                    </a:lnTo>
                    <a:lnTo>
                      <a:pt x="99952" y="157590"/>
                    </a:lnTo>
                    <a:lnTo>
                      <a:pt x="97296" y="158302"/>
                    </a:lnTo>
                    <a:lnTo>
                      <a:pt x="91272" y="157071"/>
                    </a:lnTo>
                    <a:lnTo>
                      <a:pt x="88616" y="157783"/>
                    </a:lnTo>
                    <a:lnTo>
                      <a:pt x="85959" y="158495"/>
                    </a:lnTo>
                    <a:lnTo>
                      <a:pt x="80647" y="159920"/>
                    </a:lnTo>
                    <a:lnTo>
                      <a:pt x="76566" y="155320"/>
                    </a:lnTo>
                    <a:lnTo>
                      <a:pt x="72680" y="162057"/>
                    </a:lnTo>
                    <a:lnTo>
                      <a:pt x="68598" y="157456"/>
                    </a:lnTo>
                    <a:lnTo>
                      <a:pt x="65230" y="155514"/>
                    </a:lnTo>
                    <a:lnTo>
                      <a:pt x="59918" y="156938"/>
                    </a:lnTo>
                    <a:lnTo>
                      <a:pt x="57262" y="157651"/>
                    </a:lnTo>
                    <a:lnTo>
                      <a:pt x="51950" y="159075"/>
                    </a:lnTo>
                    <a:lnTo>
                      <a:pt x="49294" y="159787"/>
                    </a:lnTo>
                    <a:lnTo>
                      <a:pt x="47869" y="154475"/>
                    </a:lnTo>
                    <a:lnTo>
                      <a:pt x="39189" y="153956"/>
                    </a:lnTo>
                    <a:lnTo>
                      <a:pt x="41845" y="153244"/>
                    </a:lnTo>
                    <a:lnTo>
                      <a:pt x="45733" y="146507"/>
                    </a:lnTo>
                    <a:lnTo>
                      <a:pt x="48389" y="145795"/>
                    </a:lnTo>
                    <a:lnTo>
                      <a:pt x="45020" y="143851"/>
                    </a:lnTo>
                    <a:lnTo>
                      <a:pt x="39708" y="145275"/>
                    </a:lnTo>
                    <a:lnTo>
                      <a:pt x="37052" y="145988"/>
                    </a:lnTo>
                    <a:lnTo>
                      <a:pt x="29083" y="148125"/>
                    </a:lnTo>
                    <a:lnTo>
                      <a:pt x="25715" y="146181"/>
                    </a:lnTo>
                    <a:lnTo>
                      <a:pt x="24291" y="140870"/>
                    </a:lnTo>
                    <a:lnTo>
                      <a:pt x="26234" y="137501"/>
                    </a:lnTo>
                    <a:lnTo>
                      <a:pt x="24810" y="132189"/>
                    </a:lnTo>
                    <a:lnTo>
                      <a:pt x="32778" y="130052"/>
                    </a:lnTo>
                    <a:lnTo>
                      <a:pt x="34202" y="135364"/>
                    </a:lnTo>
                    <a:lnTo>
                      <a:pt x="35434" y="129340"/>
                    </a:lnTo>
                    <a:lnTo>
                      <a:pt x="34722" y="126683"/>
                    </a:lnTo>
                    <a:lnTo>
                      <a:pt x="32066" y="127396"/>
                    </a:lnTo>
                    <a:lnTo>
                      <a:pt x="29410" y="128108"/>
                    </a:lnTo>
                    <a:lnTo>
                      <a:pt x="24097" y="129532"/>
                    </a:lnTo>
                    <a:lnTo>
                      <a:pt x="20018" y="124933"/>
                    </a:lnTo>
                    <a:lnTo>
                      <a:pt x="13992" y="123702"/>
                    </a:lnTo>
                    <a:lnTo>
                      <a:pt x="11337" y="124414"/>
                    </a:lnTo>
                    <a:lnTo>
                      <a:pt x="0" y="124606"/>
                    </a:lnTo>
                    <a:lnTo>
                      <a:pt x="2657" y="123894"/>
                    </a:lnTo>
                    <a:lnTo>
                      <a:pt x="1232" y="118583"/>
                    </a:lnTo>
                    <a:lnTo>
                      <a:pt x="3887" y="117870"/>
                    </a:lnTo>
                    <a:lnTo>
                      <a:pt x="9199" y="116446"/>
                    </a:lnTo>
                    <a:lnTo>
                      <a:pt x="11855" y="115733"/>
                    </a:lnTo>
                    <a:lnTo>
                      <a:pt x="18592" y="119620"/>
                    </a:lnTo>
                    <a:lnTo>
                      <a:pt x="21248" y="118909"/>
                    </a:lnTo>
                    <a:lnTo>
                      <a:pt x="26560" y="117484"/>
                    </a:lnTo>
                    <a:lnTo>
                      <a:pt x="29217" y="116771"/>
                    </a:lnTo>
                    <a:lnTo>
                      <a:pt x="31873" y="116059"/>
                    </a:lnTo>
                    <a:lnTo>
                      <a:pt x="37184" y="114634"/>
                    </a:lnTo>
                    <a:lnTo>
                      <a:pt x="39840" y="113922"/>
                    </a:lnTo>
                    <a:lnTo>
                      <a:pt x="45866" y="115154"/>
                    </a:lnTo>
                    <a:lnTo>
                      <a:pt x="48521" y="114441"/>
                    </a:lnTo>
                    <a:lnTo>
                      <a:pt x="53833" y="113017"/>
                    </a:lnTo>
                    <a:lnTo>
                      <a:pt x="56489" y="112304"/>
                    </a:lnTo>
                    <a:lnTo>
                      <a:pt x="59146" y="111591"/>
                    </a:lnTo>
                    <a:lnTo>
                      <a:pt x="59857" y="114248"/>
                    </a:lnTo>
                    <a:lnTo>
                      <a:pt x="65170" y="112824"/>
                    </a:lnTo>
                    <a:lnTo>
                      <a:pt x="67826" y="112111"/>
                    </a:lnTo>
                    <a:lnTo>
                      <a:pt x="73137" y="110686"/>
                    </a:lnTo>
                    <a:lnTo>
                      <a:pt x="75795" y="109974"/>
                    </a:lnTo>
                    <a:lnTo>
                      <a:pt x="78451" y="109262"/>
                    </a:lnTo>
                    <a:lnTo>
                      <a:pt x="83762" y="107837"/>
                    </a:lnTo>
                    <a:lnTo>
                      <a:pt x="86418" y="107125"/>
                    </a:lnTo>
                    <a:lnTo>
                      <a:pt x="87842" y="112437"/>
                    </a:lnTo>
                    <a:lnTo>
                      <a:pt x="93155" y="111012"/>
                    </a:lnTo>
                    <a:lnTo>
                      <a:pt x="95811" y="110300"/>
                    </a:lnTo>
                    <a:lnTo>
                      <a:pt x="101123" y="108875"/>
                    </a:lnTo>
                    <a:lnTo>
                      <a:pt x="103778" y="108163"/>
                    </a:lnTo>
                    <a:lnTo>
                      <a:pt x="99698" y="103564"/>
                    </a:lnTo>
                    <a:lnTo>
                      <a:pt x="94386" y="104988"/>
                    </a:lnTo>
                    <a:lnTo>
                      <a:pt x="93674" y="102332"/>
                    </a:lnTo>
                    <a:lnTo>
                      <a:pt x="91018" y="103045"/>
                    </a:lnTo>
                    <a:lnTo>
                      <a:pt x="85705" y="104469"/>
                    </a:lnTo>
                    <a:lnTo>
                      <a:pt x="83049" y="105181"/>
                    </a:lnTo>
                    <a:lnTo>
                      <a:pt x="77737" y="106606"/>
                    </a:lnTo>
                    <a:lnTo>
                      <a:pt x="72425" y="108030"/>
                    </a:lnTo>
                    <a:lnTo>
                      <a:pt x="66401" y="106799"/>
                    </a:lnTo>
                    <a:lnTo>
                      <a:pt x="63745" y="107512"/>
                    </a:lnTo>
                    <a:lnTo>
                      <a:pt x="58433" y="108936"/>
                    </a:lnTo>
                    <a:lnTo>
                      <a:pt x="55776" y="109648"/>
                    </a:lnTo>
                    <a:lnTo>
                      <a:pt x="53121" y="110361"/>
                    </a:lnTo>
                    <a:lnTo>
                      <a:pt x="51696" y="105049"/>
                    </a:lnTo>
                    <a:lnTo>
                      <a:pt x="46384" y="106474"/>
                    </a:lnTo>
                    <a:lnTo>
                      <a:pt x="38417" y="108610"/>
                    </a:lnTo>
                    <a:lnTo>
                      <a:pt x="35047" y="106666"/>
                    </a:lnTo>
                    <a:lnTo>
                      <a:pt x="35759" y="109323"/>
                    </a:lnTo>
                    <a:lnTo>
                      <a:pt x="30448" y="110747"/>
                    </a:lnTo>
                    <a:lnTo>
                      <a:pt x="29736" y="108092"/>
                    </a:lnTo>
                    <a:lnTo>
                      <a:pt x="27079" y="108804"/>
                    </a:lnTo>
                    <a:lnTo>
                      <a:pt x="24423" y="109516"/>
                    </a:lnTo>
                    <a:lnTo>
                      <a:pt x="17686" y="105629"/>
                    </a:lnTo>
                    <a:lnTo>
                      <a:pt x="22999" y="104204"/>
                    </a:lnTo>
                    <a:lnTo>
                      <a:pt x="25655" y="103492"/>
                    </a:lnTo>
                    <a:lnTo>
                      <a:pt x="28311" y="102779"/>
                    </a:lnTo>
                    <a:lnTo>
                      <a:pt x="36279" y="100642"/>
                    </a:lnTo>
                    <a:lnTo>
                      <a:pt x="43017" y="104529"/>
                    </a:lnTo>
                    <a:lnTo>
                      <a:pt x="57008" y="103624"/>
                    </a:lnTo>
                    <a:lnTo>
                      <a:pt x="64977" y="101487"/>
                    </a:lnTo>
                    <a:lnTo>
                      <a:pt x="72945" y="99350"/>
                    </a:lnTo>
                    <a:lnTo>
                      <a:pt x="77025" y="103950"/>
                    </a:lnTo>
                    <a:lnTo>
                      <a:pt x="82338" y="102524"/>
                    </a:lnTo>
                    <a:lnTo>
                      <a:pt x="84993" y="101813"/>
                    </a:lnTo>
                    <a:lnTo>
                      <a:pt x="92961" y="99676"/>
                    </a:lnTo>
                    <a:lnTo>
                      <a:pt x="98273" y="98251"/>
                    </a:lnTo>
                    <a:lnTo>
                      <a:pt x="101642" y="100194"/>
                    </a:lnTo>
                    <a:lnTo>
                      <a:pt x="103585" y="96827"/>
                    </a:lnTo>
                    <a:lnTo>
                      <a:pt x="108898" y="95401"/>
                    </a:lnTo>
                    <a:lnTo>
                      <a:pt x="109610" y="98058"/>
                    </a:lnTo>
                    <a:lnTo>
                      <a:pt x="112266" y="97345"/>
                    </a:lnTo>
                    <a:lnTo>
                      <a:pt x="108898" y="95401"/>
                    </a:lnTo>
                    <a:lnTo>
                      <a:pt x="111554" y="94689"/>
                    </a:lnTo>
                    <a:lnTo>
                      <a:pt x="116866" y="93265"/>
                    </a:lnTo>
                    <a:lnTo>
                      <a:pt x="120233" y="95209"/>
                    </a:lnTo>
                    <a:lnTo>
                      <a:pt x="124833" y="91127"/>
                    </a:lnTo>
                    <a:lnTo>
                      <a:pt x="119521" y="92552"/>
                    </a:lnTo>
                    <a:lnTo>
                      <a:pt x="118096" y="87241"/>
                    </a:lnTo>
                    <a:lnTo>
                      <a:pt x="115441" y="87953"/>
                    </a:lnTo>
                    <a:lnTo>
                      <a:pt x="110129" y="89378"/>
                    </a:lnTo>
                    <a:lnTo>
                      <a:pt x="102160" y="91515"/>
                    </a:lnTo>
                    <a:lnTo>
                      <a:pt x="101449" y="88859"/>
                    </a:lnTo>
                    <a:lnTo>
                      <a:pt x="106761" y="87433"/>
                    </a:lnTo>
                    <a:lnTo>
                      <a:pt x="109417" y="86722"/>
                    </a:lnTo>
                    <a:lnTo>
                      <a:pt x="114728" y="85297"/>
                    </a:lnTo>
                    <a:lnTo>
                      <a:pt x="117384" y="84585"/>
                    </a:lnTo>
                    <a:lnTo>
                      <a:pt x="122697" y="83161"/>
                    </a:lnTo>
                    <a:lnTo>
                      <a:pt x="121273" y="77848"/>
                    </a:lnTo>
                    <a:lnTo>
                      <a:pt x="115960" y="79273"/>
                    </a:lnTo>
                    <a:lnTo>
                      <a:pt x="120559" y="75192"/>
                    </a:lnTo>
                    <a:lnTo>
                      <a:pt x="113823" y="71304"/>
                    </a:lnTo>
                    <a:lnTo>
                      <a:pt x="112591" y="77328"/>
                    </a:lnTo>
                    <a:lnTo>
                      <a:pt x="111167" y="72016"/>
                    </a:lnTo>
                    <a:lnTo>
                      <a:pt x="110455" y="69362"/>
                    </a:lnTo>
                    <a:lnTo>
                      <a:pt x="105143" y="70786"/>
                    </a:lnTo>
                    <a:lnTo>
                      <a:pt x="102486" y="71498"/>
                    </a:lnTo>
                    <a:lnTo>
                      <a:pt x="97174" y="72923"/>
                    </a:lnTo>
                    <a:lnTo>
                      <a:pt x="91863" y="74346"/>
                    </a:lnTo>
                    <a:lnTo>
                      <a:pt x="87263" y="78427"/>
                    </a:lnTo>
                    <a:lnTo>
                      <a:pt x="84607" y="79140"/>
                    </a:lnTo>
                    <a:lnTo>
                      <a:pt x="78583" y="77908"/>
                    </a:lnTo>
                    <a:lnTo>
                      <a:pt x="83895" y="76484"/>
                    </a:lnTo>
                    <a:lnTo>
                      <a:pt x="85838" y="73116"/>
                    </a:lnTo>
                    <a:lnTo>
                      <a:pt x="93806" y="70978"/>
                    </a:lnTo>
                    <a:lnTo>
                      <a:pt x="109742" y="66705"/>
                    </a:lnTo>
                    <a:lnTo>
                      <a:pt x="123023" y="63143"/>
                    </a:lnTo>
                    <a:lnTo>
                      <a:pt x="138959" y="58869"/>
                    </a:lnTo>
                    <a:lnTo>
                      <a:pt x="155607" y="57251"/>
                    </a:lnTo>
                    <a:lnTo>
                      <a:pt x="163576" y="55115"/>
                    </a:lnTo>
                    <a:lnTo>
                      <a:pt x="161439" y="47146"/>
                    </a:lnTo>
                    <a:lnTo>
                      <a:pt x="156126" y="48570"/>
                    </a:lnTo>
                    <a:lnTo>
                      <a:pt x="153470" y="49283"/>
                    </a:lnTo>
                    <a:lnTo>
                      <a:pt x="148158" y="50708"/>
                    </a:lnTo>
                    <a:lnTo>
                      <a:pt x="147446" y="48052"/>
                    </a:lnTo>
                    <a:lnTo>
                      <a:pt x="152758" y="46627"/>
                    </a:lnTo>
                    <a:lnTo>
                      <a:pt x="155414" y="45915"/>
                    </a:lnTo>
                    <a:lnTo>
                      <a:pt x="164095" y="46434"/>
                    </a:lnTo>
                    <a:lnTo>
                      <a:pt x="168694" y="42353"/>
                    </a:lnTo>
                    <a:lnTo>
                      <a:pt x="172062" y="44297"/>
                    </a:lnTo>
                    <a:lnTo>
                      <a:pt x="174718" y="43585"/>
                    </a:lnTo>
                    <a:lnTo>
                      <a:pt x="182687" y="41448"/>
                    </a:lnTo>
                    <a:lnTo>
                      <a:pt x="192080" y="44623"/>
                    </a:lnTo>
                    <a:lnTo>
                      <a:pt x="194736" y="43910"/>
                    </a:lnTo>
                    <a:lnTo>
                      <a:pt x="200760" y="45141"/>
                    </a:lnTo>
                    <a:lnTo>
                      <a:pt x="203417" y="44430"/>
                    </a:lnTo>
                    <a:lnTo>
                      <a:pt x="208728" y="43005"/>
                    </a:lnTo>
                    <a:lnTo>
                      <a:pt x="211385" y="42293"/>
                    </a:lnTo>
                    <a:lnTo>
                      <a:pt x="216696" y="40868"/>
                    </a:lnTo>
                    <a:lnTo>
                      <a:pt x="219352" y="40156"/>
                    </a:lnTo>
                    <a:lnTo>
                      <a:pt x="222009" y="39443"/>
                    </a:lnTo>
                    <a:lnTo>
                      <a:pt x="222721" y="42099"/>
                    </a:lnTo>
                    <a:lnTo>
                      <a:pt x="228033" y="40675"/>
                    </a:lnTo>
                    <a:lnTo>
                      <a:pt x="227321" y="38019"/>
                    </a:lnTo>
                    <a:lnTo>
                      <a:pt x="226608" y="35363"/>
                    </a:lnTo>
                    <a:lnTo>
                      <a:pt x="221296" y="36788"/>
                    </a:lnTo>
                    <a:lnTo>
                      <a:pt x="218640" y="37499"/>
                    </a:lnTo>
                    <a:lnTo>
                      <a:pt x="214560" y="32900"/>
                    </a:lnTo>
                    <a:lnTo>
                      <a:pt x="208535" y="31668"/>
                    </a:lnTo>
                    <a:lnTo>
                      <a:pt x="207110" y="26357"/>
                    </a:lnTo>
                    <a:lnTo>
                      <a:pt x="212422" y="24932"/>
                    </a:lnTo>
                    <a:lnTo>
                      <a:pt x="215078" y="24220"/>
                    </a:lnTo>
                    <a:lnTo>
                      <a:pt x="219160" y="28819"/>
                    </a:lnTo>
                    <a:lnTo>
                      <a:pt x="223047" y="22082"/>
                    </a:lnTo>
                    <a:lnTo>
                      <a:pt x="227128" y="26682"/>
                    </a:lnTo>
                    <a:lnTo>
                      <a:pt x="224472" y="27394"/>
                    </a:lnTo>
                    <a:lnTo>
                      <a:pt x="225183" y="30050"/>
                    </a:lnTo>
                    <a:lnTo>
                      <a:pt x="227839" y="29338"/>
                    </a:lnTo>
                    <a:lnTo>
                      <a:pt x="232439" y="25257"/>
                    </a:lnTo>
                    <a:lnTo>
                      <a:pt x="235095" y="24545"/>
                    </a:lnTo>
                    <a:lnTo>
                      <a:pt x="235808" y="27201"/>
                    </a:lnTo>
                    <a:lnTo>
                      <a:pt x="241120" y="25777"/>
                    </a:lnTo>
                    <a:lnTo>
                      <a:pt x="243776" y="25064"/>
                    </a:lnTo>
                    <a:lnTo>
                      <a:pt x="255825" y="27528"/>
                    </a:lnTo>
                    <a:lnTo>
                      <a:pt x="261137" y="26103"/>
                    </a:lnTo>
                    <a:lnTo>
                      <a:pt x="263793" y="25391"/>
                    </a:lnTo>
                    <a:lnTo>
                      <a:pt x="269105" y="23966"/>
                    </a:lnTo>
                    <a:lnTo>
                      <a:pt x="269817" y="26621"/>
                    </a:lnTo>
                    <a:lnTo>
                      <a:pt x="272473" y="25910"/>
                    </a:lnTo>
                    <a:lnTo>
                      <a:pt x="275129" y="25197"/>
                    </a:lnTo>
                    <a:lnTo>
                      <a:pt x="275842" y="27853"/>
                    </a:lnTo>
                    <a:lnTo>
                      <a:pt x="281153" y="26429"/>
                    </a:lnTo>
                    <a:lnTo>
                      <a:pt x="283809" y="25717"/>
                    </a:lnTo>
                    <a:lnTo>
                      <a:pt x="285234" y="31028"/>
                    </a:lnTo>
                    <a:lnTo>
                      <a:pt x="290546" y="29603"/>
                    </a:lnTo>
                    <a:lnTo>
                      <a:pt x="293915" y="31547"/>
                    </a:lnTo>
                    <a:lnTo>
                      <a:pt x="299227" y="30123"/>
                    </a:lnTo>
                    <a:lnTo>
                      <a:pt x="301883" y="29411"/>
                    </a:lnTo>
                    <a:lnTo>
                      <a:pt x="311277" y="32585"/>
                    </a:lnTo>
                    <a:lnTo>
                      <a:pt x="313933" y="31873"/>
                    </a:lnTo>
                    <a:lnTo>
                      <a:pt x="319243" y="30449"/>
                    </a:lnTo>
                    <a:lnTo>
                      <a:pt x="317819" y="25136"/>
                    </a:lnTo>
                    <a:lnTo>
                      <a:pt x="317107" y="22480"/>
                    </a:lnTo>
                    <a:lnTo>
                      <a:pt x="315682" y="17168"/>
                    </a:lnTo>
                    <a:lnTo>
                      <a:pt x="307002" y="16649"/>
                    </a:lnTo>
                    <a:lnTo>
                      <a:pt x="300977" y="15418"/>
                    </a:lnTo>
                    <a:lnTo>
                      <a:pt x="294241" y="11530"/>
                    </a:lnTo>
                    <a:lnTo>
                      <a:pt x="285560" y="11010"/>
                    </a:lnTo>
                    <a:lnTo>
                      <a:pt x="270855" y="9261"/>
                    </a:lnTo>
                    <a:lnTo>
                      <a:pt x="278824" y="7124"/>
                    </a:lnTo>
                    <a:lnTo>
                      <a:pt x="288216" y="10298"/>
                    </a:lnTo>
                    <a:lnTo>
                      <a:pt x="296896" y="10818"/>
                    </a:lnTo>
                    <a:lnTo>
                      <a:pt x="306289" y="13993"/>
                    </a:lnTo>
                    <a:lnTo>
                      <a:pt x="304865" y="8681"/>
                    </a:lnTo>
                    <a:lnTo>
                      <a:pt x="299552" y="10106"/>
                    </a:lnTo>
                    <a:lnTo>
                      <a:pt x="298840" y="7450"/>
                    </a:lnTo>
                    <a:lnTo>
                      <a:pt x="296184" y="8162"/>
                    </a:lnTo>
                    <a:lnTo>
                      <a:pt x="294759" y="2850"/>
                    </a:lnTo>
                    <a:lnTo>
                      <a:pt x="297416" y="2138"/>
                    </a:lnTo>
                    <a:lnTo>
                      <a:pt x="302728" y="712"/>
                    </a:lnTo>
                    <a:lnTo>
                      <a:pt x="305384" y="0"/>
                    </a:lnTo>
                    <a:lnTo>
                      <a:pt x="312121" y="3889"/>
                    </a:lnTo>
                    <a:lnTo>
                      <a:pt x="315489" y="5832"/>
                    </a:lnTo>
                    <a:lnTo>
                      <a:pt x="322226" y="9719"/>
                    </a:lnTo>
                    <a:lnTo>
                      <a:pt x="324882" y="9007"/>
                    </a:lnTo>
                    <a:lnTo>
                      <a:pt x="325594" y="11663"/>
                    </a:lnTo>
                    <a:lnTo>
                      <a:pt x="328963" y="13606"/>
                    </a:lnTo>
                    <a:lnTo>
                      <a:pt x="334274" y="12182"/>
                    </a:lnTo>
                    <a:lnTo>
                      <a:pt x="335699" y="17494"/>
                    </a:lnTo>
                    <a:lnTo>
                      <a:pt x="344380" y="18014"/>
                    </a:lnTo>
                    <a:lnTo>
                      <a:pt x="351116" y="21901"/>
                    </a:lnTo>
                    <a:lnTo>
                      <a:pt x="357141" y="23132"/>
                    </a:lnTo>
                    <a:lnTo>
                      <a:pt x="369189" y="25594"/>
                    </a:lnTo>
                    <a:lnTo>
                      <a:pt x="366534" y="26308"/>
                    </a:lnTo>
                    <a:lnTo>
                      <a:pt x="369902" y="28250"/>
                    </a:lnTo>
                    <a:lnTo>
                      <a:pt x="375214" y="26826"/>
                    </a:lnTo>
                    <a:lnTo>
                      <a:pt x="381238" y="28057"/>
                    </a:lnTo>
                    <a:lnTo>
                      <a:pt x="387974" y="31946"/>
                    </a:lnTo>
                    <a:lnTo>
                      <a:pt x="391343" y="33889"/>
                    </a:lnTo>
                    <a:lnTo>
                      <a:pt x="398080" y="37776"/>
                    </a:lnTo>
                    <a:lnTo>
                      <a:pt x="400737" y="37063"/>
                    </a:lnTo>
                    <a:lnTo>
                      <a:pt x="406761" y="38296"/>
                    </a:lnTo>
                    <a:lnTo>
                      <a:pt x="410841" y="42896"/>
                    </a:lnTo>
                    <a:lnTo>
                      <a:pt x="414209" y="44838"/>
                    </a:lnTo>
                    <a:lnTo>
                      <a:pt x="419521" y="43414"/>
                    </a:lnTo>
                    <a:lnTo>
                      <a:pt x="420234" y="46070"/>
                    </a:lnTo>
                    <a:lnTo>
                      <a:pt x="424315" y="50670"/>
                    </a:lnTo>
                    <a:lnTo>
                      <a:pt x="430339" y="51902"/>
                    </a:lnTo>
                    <a:lnTo>
                      <a:pt x="432996" y="511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C882BDC6-98DE-82DE-4DA2-06A833920E6C}"/>
                  </a:ext>
                </a:extLst>
              </p:cNvPr>
              <p:cNvSpPr/>
              <p:nvPr/>
            </p:nvSpPr>
            <p:spPr>
              <a:xfrm>
                <a:off x="7022244" y="2399834"/>
                <a:ext cx="524145" cy="1602280"/>
              </a:xfrm>
              <a:custGeom>
                <a:avLst/>
                <a:gdLst>
                  <a:gd name="connsiteX0" fmla="*/ 321813 w 524145"/>
                  <a:gd name="connsiteY0" fmla="*/ 0 h 1602280"/>
                  <a:gd name="connsiteX1" fmla="*/ 345721 w 524145"/>
                  <a:gd name="connsiteY1" fmla="*/ 17707 h 1602280"/>
                  <a:gd name="connsiteX2" fmla="*/ 470022 w 524145"/>
                  <a:gd name="connsiteY2" fmla="*/ 105813 h 1602280"/>
                  <a:gd name="connsiteX3" fmla="*/ 523362 w 524145"/>
                  <a:gd name="connsiteY3" fmla="*/ 326793 h 1602280"/>
                  <a:gd name="connsiteX4" fmla="*/ 447162 w 524145"/>
                  <a:gd name="connsiteY4" fmla="*/ 456333 h 1602280"/>
                  <a:gd name="connsiteX5" fmla="*/ 459306 w 524145"/>
                  <a:gd name="connsiteY5" fmla="*/ 590814 h 1602280"/>
                  <a:gd name="connsiteX6" fmla="*/ 462853 w 524145"/>
                  <a:gd name="connsiteY6" fmla="*/ 596732 h 1602280"/>
                  <a:gd name="connsiteX7" fmla="*/ 458800 w 524145"/>
                  <a:gd name="connsiteY7" fmla="*/ 604930 h 1602280"/>
                  <a:gd name="connsiteX8" fmla="*/ 453806 w 524145"/>
                  <a:gd name="connsiteY8" fmla="*/ 612277 h 1602280"/>
                  <a:gd name="connsiteX9" fmla="*/ 450913 w 524145"/>
                  <a:gd name="connsiteY9" fmla="*/ 612622 h 1602280"/>
                  <a:gd name="connsiteX10" fmla="*/ 452498 w 524145"/>
                  <a:gd name="connsiteY10" fmla="*/ 625938 h 1602280"/>
                  <a:gd name="connsiteX11" fmla="*/ 449605 w 524145"/>
                  <a:gd name="connsiteY11" fmla="*/ 626282 h 1602280"/>
                  <a:gd name="connsiteX12" fmla="*/ 443819 w 524145"/>
                  <a:gd name="connsiteY12" fmla="*/ 626971 h 1602280"/>
                  <a:gd name="connsiteX13" fmla="*/ 436724 w 524145"/>
                  <a:gd name="connsiteY13" fmla="*/ 641321 h 1602280"/>
                  <a:gd name="connsiteX14" fmla="*/ 427529 w 524145"/>
                  <a:gd name="connsiteY14" fmla="*/ 662673 h 1602280"/>
                  <a:gd name="connsiteX15" fmla="*/ 424636 w 524145"/>
                  <a:gd name="connsiteY15" fmla="*/ 663017 h 1602280"/>
                  <a:gd name="connsiteX16" fmla="*/ 426221 w 524145"/>
                  <a:gd name="connsiteY16" fmla="*/ 676334 h 1602280"/>
                  <a:gd name="connsiteX17" fmla="*/ 421227 w 524145"/>
                  <a:gd name="connsiteY17" fmla="*/ 683680 h 1602280"/>
                  <a:gd name="connsiteX18" fmla="*/ 419126 w 524145"/>
                  <a:gd name="connsiteY18" fmla="*/ 690683 h 1602280"/>
                  <a:gd name="connsiteX19" fmla="*/ 413340 w 524145"/>
                  <a:gd name="connsiteY19" fmla="*/ 691372 h 1602280"/>
                  <a:gd name="connsiteX20" fmla="*/ 410447 w 524145"/>
                  <a:gd name="connsiteY20" fmla="*/ 691716 h 1602280"/>
                  <a:gd name="connsiteX21" fmla="*/ 409139 w 524145"/>
                  <a:gd name="connsiteY21" fmla="*/ 705377 h 1602280"/>
                  <a:gd name="connsiteX22" fmla="*/ 409931 w 524145"/>
                  <a:gd name="connsiteY22" fmla="*/ 712035 h 1602280"/>
                  <a:gd name="connsiteX23" fmla="*/ 404145 w 524145"/>
                  <a:gd name="connsiteY23" fmla="*/ 712724 h 1602280"/>
                  <a:gd name="connsiteX24" fmla="*/ 405730 w 524145"/>
                  <a:gd name="connsiteY24" fmla="*/ 726040 h 1602280"/>
                  <a:gd name="connsiteX25" fmla="*/ 402837 w 524145"/>
                  <a:gd name="connsiteY25" fmla="*/ 726385 h 1602280"/>
                  <a:gd name="connsiteX26" fmla="*/ 397051 w 524145"/>
                  <a:gd name="connsiteY26" fmla="*/ 727073 h 1602280"/>
                  <a:gd name="connsiteX27" fmla="*/ 397843 w 524145"/>
                  <a:gd name="connsiteY27" fmla="*/ 733732 h 1602280"/>
                  <a:gd name="connsiteX28" fmla="*/ 394950 w 524145"/>
                  <a:gd name="connsiteY28" fmla="*/ 734076 h 1602280"/>
                  <a:gd name="connsiteX29" fmla="*/ 389164 w 524145"/>
                  <a:gd name="connsiteY29" fmla="*/ 734765 h 1602280"/>
                  <a:gd name="connsiteX30" fmla="*/ 387855 w 524145"/>
                  <a:gd name="connsiteY30" fmla="*/ 748425 h 1602280"/>
                  <a:gd name="connsiteX31" fmla="*/ 384962 w 524145"/>
                  <a:gd name="connsiteY31" fmla="*/ 748770 h 1602280"/>
                  <a:gd name="connsiteX32" fmla="*/ 385755 w 524145"/>
                  <a:gd name="connsiteY32" fmla="*/ 755428 h 1602280"/>
                  <a:gd name="connsiteX33" fmla="*/ 386547 w 524145"/>
                  <a:gd name="connsiteY33" fmla="*/ 762086 h 1602280"/>
                  <a:gd name="connsiteX34" fmla="*/ 382346 w 524145"/>
                  <a:gd name="connsiteY34" fmla="*/ 776091 h 1602280"/>
                  <a:gd name="connsiteX35" fmla="*/ 380245 w 524145"/>
                  <a:gd name="connsiteY35" fmla="*/ 783094 h 1602280"/>
                  <a:gd name="connsiteX36" fmla="*/ 379453 w 524145"/>
                  <a:gd name="connsiteY36" fmla="*/ 776436 h 1602280"/>
                  <a:gd name="connsiteX37" fmla="*/ 377868 w 524145"/>
                  <a:gd name="connsiteY37" fmla="*/ 763119 h 1602280"/>
                  <a:gd name="connsiteX38" fmla="*/ 373667 w 524145"/>
                  <a:gd name="connsiteY38" fmla="*/ 777124 h 1602280"/>
                  <a:gd name="connsiteX39" fmla="*/ 371566 w 524145"/>
                  <a:gd name="connsiteY39" fmla="*/ 784127 h 1602280"/>
                  <a:gd name="connsiteX40" fmla="*/ 367365 w 524145"/>
                  <a:gd name="connsiteY40" fmla="*/ 798132 h 1602280"/>
                  <a:gd name="connsiteX41" fmla="*/ 362371 w 524145"/>
                  <a:gd name="connsiteY41" fmla="*/ 805479 h 1602280"/>
                  <a:gd name="connsiteX42" fmla="*/ 358962 w 524145"/>
                  <a:gd name="connsiteY42" fmla="*/ 826142 h 1602280"/>
                  <a:gd name="connsiteX43" fmla="*/ 356069 w 524145"/>
                  <a:gd name="connsiteY43" fmla="*/ 826487 h 1602280"/>
                  <a:gd name="connsiteX44" fmla="*/ 350283 w 524145"/>
                  <a:gd name="connsiteY44" fmla="*/ 827175 h 1602280"/>
                  <a:gd name="connsiteX45" fmla="*/ 351075 w 524145"/>
                  <a:gd name="connsiteY45" fmla="*/ 833834 h 1602280"/>
                  <a:gd name="connsiteX46" fmla="*/ 356861 w 524145"/>
                  <a:gd name="connsiteY46" fmla="*/ 833145 h 1602280"/>
                  <a:gd name="connsiteX47" fmla="*/ 358446 w 524145"/>
                  <a:gd name="connsiteY47" fmla="*/ 846461 h 1602280"/>
                  <a:gd name="connsiteX48" fmla="*/ 352660 w 524145"/>
                  <a:gd name="connsiteY48" fmla="*/ 847150 h 1602280"/>
                  <a:gd name="connsiteX49" fmla="*/ 350559 w 524145"/>
                  <a:gd name="connsiteY49" fmla="*/ 854153 h 1602280"/>
                  <a:gd name="connsiteX50" fmla="*/ 346358 w 524145"/>
                  <a:gd name="connsiteY50" fmla="*/ 868158 h 1602280"/>
                  <a:gd name="connsiteX51" fmla="*/ 343465 w 524145"/>
                  <a:gd name="connsiteY51" fmla="*/ 868502 h 1602280"/>
                  <a:gd name="connsiteX52" fmla="*/ 341880 w 524145"/>
                  <a:gd name="connsiteY52" fmla="*/ 855186 h 1602280"/>
                  <a:gd name="connsiteX53" fmla="*/ 320081 w 524145"/>
                  <a:gd name="connsiteY53" fmla="*/ 918553 h 1602280"/>
                  <a:gd name="connsiteX54" fmla="*/ 302483 w 524145"/>
                  <a:gd name="connsiteY54" fmla="*/ 967916 h 1602280"/>
                  <a:gd name="connsiteX55" fmla="*/ 279891 w 524145"/>
                  <a:gd name="connsiteY55" fmla="*/ 1024625 h 1602280"/>
                  <a:gd name="connsiteX56" fmla="*/ 260193 w 524145"/>
                  <a:gd name="connsiteY56" fmla="*/ 1080990 h 1602280"/>
                  <a:gd name="connsiteX57" fmla="*/ 229199 w 524145"/>
                  <a:gd name="connsiteY57" fmla="*/ 1165709 h 1602280"/>
                  <a:gd name="connsiteX58" fmla="*/ 224997 w 524145"/>
                  <a:gd name="connsiteY58" fmla="*/ 1179715 h 1602280"/>
                  <a:gd name="connsiteX59" fmla="*/ 222897 w 524145"/>
                  <a:gd name="connsiteY59" fmla="*/ 1186717 h 1602280"/>
                  <a:gd name="connsiteX60" fmla="*/ 224482 w 524145"/>
                  <a:gd name="connsiteY60" fmla="*/ 1200034 h 1602280"/>
                  <a:gd name="connsiteX61" fmla="*/ 221589 w 524145"/>
                  <a:gd name="connsiteY61" fmla="*/ 1200378 h 1602280"/>
                  <a:gd name="connsiteX62" fmla="*/ 222381 w 524145"/>
                  <a:gd name="connsiteY62" fmla="*/ 1207036 h 1602280"/>
                  <a:gd name="connsiteX63" fmla="*/ 223966 w 524145"/>
                  <a:gd name="connsiteY63" fmla="*/ 1220353 h 1602280"/>
                  <a:gd name="connsiteX64" fmla="*/ 218972 w 524145"/>
                  <a:gd name="connsiteY64" fmla="*/ 1227700 h 1602280"/>
                  <a:gd name="connsiteX65" fmla="*/ 219765 w 524145"/>
                  <a:gd name="connsiteY65" fmla="*/ 1234358 h 1602280"/>
                  <a:gd name="connsiteX66" fmla="*/ 216079 w 524145"/>
                  <a:gd name="connsiteY66" fmla="*/ 1228044 h 1602280"/>
                  <a:gd name="connsiteX67" fmla="*/ 210293 w 524145"/>
                  <a:gd name="connsiteY67" fmla="*/ 1228733 h 1602280"/>
                  <a:gd name="connsiteX68" fmla="*/ 216872 w 524145"/>
                  <a:gd name="connsiteY68" fmla="*/ 1234702 h 1602280"/>
                  <a:gd name="connsiteX69" fmla="*/ 212670 w 524145"/>
                  <a:gd name="connsiteY69" fmla="*/ 1248707 h 1602280"/>
                  <a:gd name="connsiteX70" fmla="*/ 211085 w 524145"/>
                  <a:gd name="connsiteY70" fmla="*/ 1235391 h 1602280"/>
                  <a:gd name="connsiteX71" fmla="*/ 208192 w 524145"/>
                  <a:gd name="connsiteY71" fmla="*/ 1235735 h 1602280"/>
                  <a:gd name="connsiteX72" fmla="*/ 207400 w 524145"/>
                  <a:gd name="connsiteY72" fmla="*/ 1229077 h 1602280"/>
                  <a:gd name="connsiteX73" fmla="*/ 202406 w 524145"/>
                  <a:gd name="connsiteY73" fmla="*/ 1236424 h 1602280"/>
                  <a:gd name="connsiteX74" fmla="*/ 201098 w 524145"/>
                  <a:gd name="connsiteY74" fmla="*/ 1250085 h 1602280"/>
                  <a:gd name="connsiteX75" fmla="*/ 201890 w 524145"/>
                  <a:gd name="connsiteY75" fmla="*/ 1256743 h 1602280"/>
                  <a:gd name="connsiteX76" fmla="*/ 200582 w 524145"/>
                  <a:gd name="connsiteY76" fmla="*/ 1270404 h 1602280"/>
                  <a:gd name="connsiteX77" fmla="*/ 194796 w 524145"/>
                  <a:gd name="connsiteY77" fmla="*/ 1271092 h 1602280"/>
                  <a:gd name="connsiteX78" fmla="*/ 192695 w 524145"/>
                  <a:gd name="connsiteY78" fmla="*/ 1278095 h 1602280"/>
                  <a:gd name="connsiteX79" fmla="*/ 185601 w 524145"/>
                  <a:gd name="connsiteY79" fmla="*/ 1292445 h 1602280"/>
                  <a:gd name="connsiteX80" fmla="*/ 179814 w 524145"/>
                  <a:gd name="connsiteY80" fmla="*/ 1293133 h 1602280"/>
                  <a:gd name="connsiteX81" fmla="*/ 177714 w 524145"/>
                  <a:gd name="connsiteY81" fmla="*/ 1300136 h 1602280"/>
                  <a:gd name="connsiteX82" fmla="*/ 174821 w 524145"/>
                  <a:gd name="connsiteY82" fmla="*/ 1300480 h 1602280"/>
                  <a:gd name="connsiteX83" fmla="*/ 175613 w 524145"/>
                  <a:gd name="connsiteY83" fmla="*/ 1307138 h 1602280"/>
                  <a:gd name="connsiteX84" fmla="*/ 180091 w 524145"/>
                  <a:gd name="connsiteY84" fmla="*/ 1320111 h 1602280"/>
                  <a:gd name="connsiteX85" fmla="*/ 177198 w 524145"/>
                  <a:gd name="connsiteY85" fmla="*/ 1320455 h 1602280"/>
                  <a:gd name="connsiteX86" fmla="*/ 171412 w 524145"/>
                  <a:gd name="connsiteY86" fmla="*/ 1321144 h 1602280"/>
                  <a:gd name="connsiteX87" fmla="*/ 172204 w 524145"/>
                  <a:gd name="connsiteY87" fmla="*/ 1327802 h 1602280"/>
                  <a:gd name="connsiteX88" fmla="*/ 168519 w 524145"/>
                  <a:gd name="connsiteY88" fmla="*/ 1321488 h 1602280"/>
                  <a:gd name="connsiteX89" fmla="*/ 169311 w 524145"/>
                  <a:gd name="connsiteY89" fmla="*/ 1328146 h 1602280"/>
                  <a:gd name="connsiteX90" fmla="*/ 165110 w 524145"/>
                  <a:gd name="connsiteY90" fmla="*/ 1342151 h 1602280"/>
                  <a:gd name="connsiteX91" fmla="*/ 163009 w 524145"/>
                  <a:gd name="connsiteY91" fmla="*/ 1349154 h 1602280"/>
                  <a:gd name="connsiteX92" fmla="*/ 164594 w 524145"/>
                  <a:gd name="connsiteY92" fmla="*/ 1362470 h 1602280"/>
                  <a:gd name="connsiteX93" fmla="*/ 167487 w 524145"/>
                  <a:gd name="connsiteY93" fmla="*/ 1362126 h 1602280"/>
                  <a:gd name="connsiteX94" fmla="*/ 165902 w 524145"/>
                  <a:gd name="connsiteY94" fmla="*/ 1348809 h 1602280"/>
                  <a:gd name="connsiteX95" fmla="*/ 171688 w 524145"/>
                  <a:gd name="connsiteY95" fmla="*/ 1348121 h 1602280"/>
                  <a:gd name="connsiteX96" fmla="*/ 173273 w 524145"/>
                  <a:gd name="connsiteY96" fmla="*/ 1361437 h 1602280"/>
                  <a:gd name="connsiteX97" fmla="*/ 168280 w 524145"/>
                  <a:gd name="connsiteY97" fmla="*/ 1368784 h 1602280"/>
                  <a:gd name="connsiteX98" fmla="*/ 166179 w 524145"/>
                  <a:gd name="connsiteY98" fmla="*/ 1375787 h 1602280"/>
                  <a:gd name="connsiteX99" fmla="*/ 160393 w 524145"/>
                  <a:gd name="connsiteY99" fmla="*/ 1376475 h 1602280"/>
                  <a:gd name="connsiteX100" fmla="*/ 161978 w 524145"/>
                  <a:gd name="connsiteY100" fmla="*/ 1389792 h 1602280"/>
                  <a:gd name="connsiteX101" fmla="*/ 159877 w 524145"/>
                  <a:gd name="connsiteY101" fmla="*/ 1396795 h 1602280"/>
                  <a:gd name="connsiteX102" fmla="*/ 152782 w 524145"/>
                  <a:gd name="connsiteY102" fmla="*/ 1411144 h 1602280"/>
                  <a:gd name="connsiteX103" fmla="*/ 150682 w 524145"/>
                  <a:gd name="connsiteY103" fmla="*/ 1418147 h 1602280"/>
                  <a:gd name="connsiteX104" fmla="*/ 145688 w 524145"/>
                  <a:gd name="connsiteY104" fmla="*/ 1425494 h 1602280"/>
                  <a:gd name="connsiteX105" fmla="*/ 147273 w 524145"/>
                  <a:gd name="connsiteY105" fmla="*/ 1438810 h 1602280"/>
                  <a:gd name="connsiteX106" fmla="*/ 145172 w 524145"/>
                  <a:gd name="connsiteY106" fmla="*/ 1445813 h 1602280"/>
                  <a:gd name="connsiteX107" fmla="*/ 138594 w 524145"/>
                  <a:gd name="connsiteY107" fmla="*/ 1439843 h 1602280"/>
                  <a:gd name="connsiteX108" fmla="*/ 139386 w 524145"/>
                  <a:gd name="connsiteY108" fmla="*/ 1446501 h 1602280"/>
                  <a:gd name="connsiteX109" fmla="*/ 138078 w 524145"/>
                  <a:gd name="connsiteY109" fmla="*/ 1460162 h 1602280"/>
                  <a:gd name="connsiteX110" fmla="*/ 135977 w 524145"/>
                  <a:gd name="connsiteY110" fmla="*/ 1467165 h 1602280"/>
                  <a:gd name="connsiteX111" fmla="*/ 130191 w 524145"/>
                  <a:gd name="connsiteY111" fmla="*/ 1467853 h 1602280"/>
                  <a:gd name="connsiteX112" fmla="*/ 131776 w 524145"/>
                  <a:gd name="connsiteY112" fmla="*/ 1481170 h 1602280"/>
                  <a:gd name="connsiteX113" fmla="*/ 128883 w 524145"/>
                  <a:gd name="connsiteY113" fmla="*/ 1481514 h 1602280"/>
                  <a:gd name="connsiteX114" fmla="*/ 129675 w 524145"/>
                  <a:gd name="connsiteY114" fmla="*/ 1488172 h 1602280"/>
                  <a:gd name="connsiteX115" fmla="*/ 123889 w 524145"/>
                  <a:gd name="connsiteY115" fmla="*/ 1488861 h 1602280"/>
                  <a:gd name="connsiteX116" fmla="*/ 121788 w 524145"/>
                  <a:gd name="connsiteY116" fmla="*/ 1495864 h 1602280"/>
                  <a:gd name="connsiteX117" fmla="*/ 118895 w 524145"/>
                  <a:gd name="connsiteY117" fmla="*/ 1496208 h 1602280"/>
                  <a:gd name="connsiteX118" fmla="*/ 115486 w 524145"/>
                  <a:gd name="connsiteY118" fmla="*/ 1516871 h 1602280"/>
                  <a:gd name="connsiteX119" fmla="*/ 114178 w 524145"/>
                  <a:gd name="connsiteY119" fmla="*/ 1530532 h 1602280"/>
                  <a:gd name="connsiteX120" fmla="*/ 106291 w 524145"/>
                  <a:gd name="connsiteY120" fmla="*/ 1538223 h 1602280"/>
                  <a:gd name="connsiteX121" fmla="*/ 102090 w 524145"/>
                  <a:gd name="connsiteY121" fmla="*/ 1552229 h 1602280"/>
                  <a:gd name="connsiteX122" fmla="*/ 97612 w 524145"/>
                  <a:gd name="connsiteY122" fmla="*/ 1539256 h 1602280"/>
                  <a:gd name="connsiteX123" fmla="*/ 94719 w 524145"/>
                  <a:gd name="connsiteY123" fmla="*/ 1539601 h 1602280"/>
                  <a:gd name="connsiteX124" fmla="*/ 96304 w 524145"/>
                  <a:gd name="connsiteY124" fmla="*/ 1552917 h 1602280"/>
                  <a:gd name="connsiteX125" fmla="*/ 90517 w 524145"/>
                  <a:gd name="connsiteY125" fmla="*/ 1553606 h 1602280"/>
                  <a:gd name="connsiteX126" fmla="*/ 91310 w 524145"/>
                  <a:gd name="connsiteY126" fmla="*/ 1560264 h 1602280"/>
                  <a:gd name="connsiteX127" fmla="*/ 97096 w 524145"/>
                  <a:gd name="connsiteY127" fmla="*/ 1559575 h 1602280"/>
                  <a:gd name="connsiteX128" fmla="*/ 99989 w 524145"/>
                  <a:gd name="connsiteY128" fmla="*/ 1559231 h 1602280"/>
                  <a:gd name="connsiteX129" fmla="*/ 102882 w 524145"/>
                  <a:gd name="connsiteY129" fmla="*/ 1558887 h 1602280"/>
                  <a:gd name="connsiteX130" fmla="*/ 100782 w 524145"/>
                  <a:gd name="connsiteY130" fmla="*/ 1565889 h 1602280"/>
                  <a:gd name="connsiteX131" fmla="*/ 97888 w 524145"/>
                  <a:gd name="connsiteY131" fmla="*/ 1566234 h 1602280"/>
                  <a:gd name="connsiteX132" fmla="*/ 92102 w 524145"/>
                  <a:gd name="connsiteY132" fmla="*/ 1566922 h 1602280"/>
                  <a:gd name="connsiteX133" fmla="*/ 93687 w 524145"/>
                  <a:gd name="connsiteY133" fmla="*/ 1580239 h 1602280"/>
                  <a:gd name="connsiteX134" fmla="*/ 90794 w 524145"/>
                  <a:gd name="connsiteY134" fmla="*/ 1580583 h 1602280"/>
                  <a:gd name="connsiteX135" fmla="*/ 89209 w 524145"/>
                  <a:gd name="connsiteY135" fmla="*/ 1567267 h 1602280"/>
                  <a:gd name="connsiteX136" fmla="*/ 83423 w 524145"/>
                  <a:gd name="connsiteY136" fmla="*/ 1567955 h 1602280"/>
                  <a:gd name="connsiteX137" fmla="*/ 82115 w 524145"/>
                  <a:gd name="connsiteY137" fmla="*/ 1581616 h 1602280"/>
                  <a:gd name="connsiteX138" fmla="*/ 82907 w 524145"/>
                  <a:gd name="connsiteY138" fmla="*/ 1588274 h 1602280"/>
                  <a:gd name="connsiteX139" fmla="*/ 77121 w 524145"/>
                  <a:gd name="connsiteY139" fmla="*/ 1588963 h 1602280"/>
                  <a:gd name="connsiteX140" fmla="*/ 78706 w 524145"/>
                  <a:gd name="connsiteY140" fmla="*/ 1602280 h 1602280"/>
                  <a:gd name="connsiteX141" fmla="*/ 76328 w 524145"/>
                  <a:gd name="connsiteY141" fmla="*/ 1582305 h 1602280"/>
                  <a:gd name="connsiteX142" fmla="*/ 80530 w 524145"/>
                  <a:gd name="connsiteY142" fmla="*/ 1568300 h 1602280"/>
                  <a:gd name="connsiteX143" fmla="*/ 79737 w 524145"/>
                  <a:gd name="connsiteY143" fmla="*/ 1561642 h 1602280"/>
                  <a:gd name="connsiteX144" fmla="*/ 82630 w 524145"/>
                  <a:gd name="connsiteY144" fmla="*/ 1561297 h 1602280"/>
                  <a:gd name="connsiteX145" fmla="*/ 88417 w 524145"/>
                  <a:gd name="connsiteY145" fmla="*/ 1560609 h 1602280"/>
                  <a:gd name="connsiteX146" fmla="*/ 87624 w 524145"/>
                  <a:gd name="connsiteY146" fmla="*/ 1553950 h 1602280"/>
                  <a:gd name="connsiteX147" fmla="*/ 88932 w 524145"/>
                  <a:gd name="connsiteY147" fmla="*/ 1540289 h 1602280"/>
                  <a:gd name="connsiteX148" fmla="*/ 88140 w 524145"/>
                  <a:gd name="connsiteY148" fmla="*/ 1533631 h 1602280"/>
                  <a:gd name="connsiteX149" fmla="*/ 86555 w 524145"/>
                  <a:gd name="connsiteY149" fmla="*/ 1520315 h 1602280"/>
                  <a:gd name="connsiteX150" fmla="*/ 91549 w 524145"/>
                  <a:gd name="connsiteY150" fmla="*/ 1512968 h 1602280"/>
                  <a:gd name="connsiteX151" fmla="*/ 89964 w 524145"/>
                  <a:gd name="connsiteY151" fmla="*/ 1499651 h 1602280"/>
                  <a:gd name="connsiteX152" fmla="*/ 89171 w 524145"/>
                  <a:gd name="connsiteY152" fmla="*/ 1492993 h 1602280"/>
                  <a:gd name="connsiteX153" fmla="*/ 92065 w 524145"/>
                  <a:gd name="connsiteY153" fmla="*/ 1492649 h 1602280"/>
                  <a:gd name="connsiteX154" fmla="*/ 91272 w 524145"/>
                  <a:gd name="connsiteY154" fmla="*/ 1485991 h 1602280"/>
                  <a:gd name="connsiteX155" fmla="*/ 94165 w 524145"/>
                  <a:gd name="connsiteY155" fmla="*/ 1485646 h 1602280"/>
                  <a:gd name="connsiteX156" fmla="*/ 102845 w 524145"/>
                  <a:gd name="connsiteY156" fmla="*/ 1484613 h 1602280"/>
                  <a:gd name="connsiteX157" fmla="*/ 108631 w 524145"/>
                  <a:gd name="connsiteY157" fmla="*/ 1483924 h 1602280"/>
                  <a:gd name="connsiteX158" fmla="*/ 107046 w 524145"/>
                  <a:gd name="connsiteY158" fmla="*/ 1470608 h 1602280"/>
                  <a:gd name="connsiteX159" fmla="*/ 109939 w 524145"/>
                  <a:gd name="connsiteY159" fmla="*/ 1470264 h 1602280"/>
                  <a:gd name="connsiteX160" fmla="*/ 115725 w 524145"/>
                  <a:gd name="connsiteY160" fmla="*/ 1469575 h 1602280"/>
                  <a:gd name="connsiteX161" fmla="*/ 114933 w 524145"/>
                  <a:gd name="connsiteY161" fmla="*/ 1462917 h 1602280"/>
                  <a:gd name="connsiteX162" fmla="*/ 117826 w 524145"/>
                  <a:gd name="connsiteY162" fmla="*/ 1462572 h 1602280"/>
                  <a:gd name="connsiteX163" fmla="*/ 116241 w 524145"/>
                  <a:gd name="connsiteY163" fmla="*/ 1449256 h 1602280"/>
                  <a:gd name="connsiteX164" fmla="*/ 113348 w 524145"/>
                  <a:gd name="connsiteY164" fmla="*/ 1449600 h 1602280"/>
                  <a:gd name="connsiteX165" fmla="*/ 109147 w 524145"/>
                  <a:gd name="connsiteY165" fmla="*/ 1463605 h 1602280"/>
                  <a:gd name="connsiteX166" fmla="*/ 104669 w 524145"/>
                  <a:gd name="connsiteY166" fmla="*/ 1450633 h 1602280"/>
                  <a:gd name="connsiteX167" fmla="*/ 106769 w 524145"/>
                  <a:gd name="connsiteY167" fmla="*/ 1443631 h 1602280"/>
                  <a:gd name="connsiteX168" fmla="*/ 105184 w 524145"/>
                  <a:gd name="connsiteY168" fmla="*/ 1430314 h 1602280"/>
                  <a:gd name="connsiteX169" fmla="*/ 110970 w 524145"/>
                  <a:gd name="connsiteY169" fmla="*/ 1429626 h 1602280"/>
                  <a:gd name="connsiteX170" fmla="*/ 110178 w 524145"/>
                  <a:gd name="connsiteY170" fmla="*/ 1422967 h 1602280"/>
                  <a:gd name="connsiteX171" fmla="*/ 109386 w 524145"/>
                  <a:gd name="connsiteY171" fmla="*/ 1416309 h 1602280"/>
                  <a:gd name="connsiteX172" fmla="*/ 104392 w 524145"/>
                  <a:gd name="connsiteY172" fmla="*/ 1423656 h 1602280"/>
                  <a:gd name="connsiteX173" fmla="*/ 102291 w 524145"/>
                  <a:gd name="connsiteY173" fmla="*/ 1430659 h 1602280"/>
                  <a:gd name="connsiteX174" fmla="*/ 98090 w 524145"/>
                  <a:gd name="connsiteY174" fmla="*/ 1444664 h 1602280"/>
                  <a:gd name="connsiteX175" fmla="*/ 95197 w 524145"/>
                  <a:gd name="connsiteY175" fmla="*/ 1445008 h 1602280"/>
                  <a:gd name="connsiteX176" fmla="*/ 93612 w 524145"/>
                  <a:gd name="connsiteY176" fmla="*/ 1431692 h 1602280"/>
                  <a:gd name="connsiteX177" fmla="*/ 96505 w 524145"/>
                  <a:gd name="connsiteY177" fmla="*/ 1431347 h 1602280"/>
                  <a:gd name="connsiteX178" fmla="*/ 101499 w 524145"/>
                  <a:gd name="connsiteY178" fmla="*/ 1424000 h 1602280"/>
                  <a:gd name="connsiteX179" fmla="*/ 100706 w 524145"/>
                  <a:gd name="connsiteY179" fmla="*/ 1417342 h 1602280"/>
                  <a:gd name="connsiteX180" fmla="*/ 103599 w 524145"/>
                  <a:gd name="connsiteY180" fmla="*/ 1416998 h 1602280"/>
                  <a:gd name="connsiteX181" fmla="*/ 102014 w 524145"/>
                  <a:gd name="connsiteY181" fmla="*/ 1403681 h 1602280"/>
                  <a:gd name="connsiteX182" fmla="*/ 101222 w 524145"/>
                  <a:gd name="connsiteY182" fmla="*/ 1397023 h 1602280"/>
                  <a:gd name="connsiteX183" fmla="*/ 105423 w 524145"/>
                  <a:gd name="connsiteY183" fmla="*/ 1383018 h 1602280"/>
                  <a:gd name="connsiteX184" fmla="*/ 104631 w 524145"/>
                  <a:gd name="connsiteY184" fmla="*/ 1376360 h 1602280"/>
                  <a:gd name="connsiteX185" fmla="*/ 98845 w 524145"/>
                  <a:gd name="connsiteY185" fmla="*/ 1377048 h 1602280"/>
                  <a:gd name="connsiteX186" fmla="*/ 99637 w 524145"/>
                  <a:gd name="connsiteY186" fmla="*/ 1383707 h 1602280"/>
                  <a:gd name="connsiteX187" fmla="*/ 98329 w 524145"/>
                  <a:gd name="connsiteY187" fmla="*/ 1397367 h 1602280"/>
                  <a:gd name="connsiteX188" fmla="*/ 90442 w 524145"/>
                  <a:gd name="connsiteY188" fmla="*/ 1405059 h 1602280"/>
                  <a:gd name="connsiteX189" fmla="*/ 84656 w 524145"/>
                  <a:gd name="connsiteY189" fmla="*/ 1405747 h 1602280"/>
                  <a:gd name="connsiteX190" fmla="*/ 86241 w 524145"/>
                  <a:gd name="connsiteY190" fmla="*/ 1419064 h 1602280"/>
                  <a:gd name="connsiteX191" fmla="*/ 87033 w 524145"/>
                  <a:gd name="connsiteY191" fmla="*/ 1425722 h 1602280"/>
                  <a:gd name="connsiteX192" fmla="*/ 87825 w 524145"/>
                  <a:gd name="connsiteY192" fmla="*/ 1432380 h 1602280"/>
                  <a:gd name="connsiteX193" fmla="*/ 84932 w 524145"/>
                  <a:gd name="connsiteY193" fmla="*/ 1432725 h 1602280"/>
                  <a:gd name="connsiteX194" fmla="*/ 84140 w 524145"/>
                  <a:gd name="connsiteY194" fmla="*/ 1426066 h 1602280"/>
                  <a:gd name="connsiteX195" fmla="*/ 81247 w 524145"/>
                  <a:gd name="connsiteY195" fmla="*/ 1426411 h 1602280"/>
                  <a:gd name="connsiteX196" fmla="*/ 82039 w 524145"/>
                  <a:gd name="connsiteY196" fmla="*/ 1433069 h 1602280"/>
                  <a:gd name="connsiteX197" fmla="*/ 76253 w 524145"/>
                  <a:gd name="connsiteY197" fmla="*/ 1433758 h 1602280"/>
                  <a:gd name="connsiteX198" fmla="*/ 73360 w 524145"/>
                  <a:gd name="connsiteY198" fmla="*/ 1434102 h 1602280"/>
                  <a:gd name="connsiteX199" fmla="*/ 75737 w 524145"/>
                  <a:gd name="connsiteY199" fmla="*/ 1454077 h 1602280"/>
                  <a:gd name="connsiteX200" fmla="*/ 69951 w 524145"/>
                  <a:gd name="connsiteY200" fmla="*/ 1454765 h 1602280"/>
                  <a:gd name="connsiteX201" fmla="*/ 63649 w 524145"/>
                  <a:gd name="connsiteY201" fmla="*/ 1475773 h 1602280"/>
                  <a:gd name="connsiteX202" fmla="*/ 60756 w 524145"/>
                  <a:gd name="connsiteY202" fmla="*/ 1476117 h 1602280"/>
                  <a:gd name="connsiteX203" fmla="*/ 59448 w 524145"/>
                  <a:gd name="connsiteY203" fmla="*/ 1489778 h 1602280"/>
                  <a:gd name="connsiteX204" fmla="*/ 54454 w 524145"/>
                  <a:gd name="connsiteY204" fmla="*/ 1497125 h 1602280"/>
                  <a:gd name="connsiteX205" fmla="*/ 55246 w 524145"/>
                  <a:gd name="connsiteY205" fmla="*/ 1503783 h 1602280"/>
                  <a:gd name="connsiteX206" fmla="*/ 53938 w 524145"/>
                  <a:gd name="connsiteY206" fmla="*/ 1517444 h 1602280"/>
                  <a:gd name="connsiteX207" fmla="*/ 46051 w 524145"/>
                  <a:gd name="connsiteY207" fmla="*/ 1525135 h 1602280"/>
                  <a:gd name="connsiteX208" fmla="*/ 41850 w 524145"/>
                  <a:gd name="connsiteY208" fmla="*/ 1539141 h 1602280"/>
                  <a:gd name="connsiteX209" fmla="*/ 39749 w 524145"/>
                  <a:gd name="connsiteY209" fmla="*/ 1546143 h 1602280"/>
                  <a:gd name="connsiteX210" fmla="*/ 36856 w 524145"/>
                  <a:gd name="connsiteY210" fmla="*/ 1546488 h 1602280"/>
                  <a:gd name="connsiteX211" fmla="*/ 38441 w 524145"/>
                  <a:gd name="connsiteY211" fmla="*/ 1559804 h 1602280"/>
                  <a:gd name="connsiteX212" fmla="*/ 32655 w 524145"/>
                  <a:gd name="connsiteY212" fmla="*/ 1560493 h 1602280"/>
                  <a:gd name="connsiteX213" fmla="*/ 28177 w 524145"/>
                  <a:gd name="connsiteY213" fmla="*/ 1547521 h 1602280"/>
                  <a:gd name="connsiteX214" fmla="*/ 27384 w 524145"/>
                  <a:gd name="connsiteY214" fmla="*/ 1540862 h 1602280"/>
                  <a:gd name="connsiteX215" fmla="*/ 31070 w 524145"/>
                  <a:gd name="connsiteY215" fmla="*/ 1547176 h 1602280"/>
                  <a:gd name="connsiteX216" fmla="*/ 30277 w 524145"/>
                  <a:gd name="connsiteY216" fmla="*/ 1540518 h 1602280"/>
                  <a:gd name="connsiteX217" fmla="*/ 27384 w 524145"/>
                  <a:gd name="connsiteY217" fmla="*/ 1540862 h 1602280"/>
                  <a:gd name="connsiteX218" fmla="*/ 25799 w 524145"/>
                  <a:gd name="connsiteY218" fmla="*/ 1527546 h 1602280"/>
                  <a:gd name="connsiteX219" fmla="*/ 20013 w 524145"/>
                  <a:gd name="connsiteY219" fmla="*/ 1528235 h 1602280"/>
                  <a:gd name="connsiteX220" fmla="*/ 18705 w 524145"/>
                  <a:gd name="connsiteY220" fmla="*/ 1541895 h 1602280"/>
                  <a:gd name="connsiteX221" fmla="*/ 13711 w 524145"/>
                  <a:gd name="connsiteY221" fmla="*/ 1549242 h 1602280"/>
                  <a:gd name="connsiteX222" fmla="*/ 10818 w 524145"/>
                  <a:gd name="connsiteY222" fmla="*/ 1549587 h 1602280"/>
                  <a:gd name="connsiteX223" fmla="*/ 10026 w 524145"/>
                  <a:gd name="connsiteY223" fmla="*/ 1542928 h 1602280"/>
                  <a:gd name="connsiteX224" fmla="*/ 8441 w 524145"/>
                  <a:gd name="connsiteY224" fmla="*/ 1529612 h 1602280"/>
                  <a:gd name="connsiteX225" fmla="*/ 11334 w 524145"/>
                  <a:gd name="connsiteY225" fmla="*/ 1529268 h 1602280"/>
                  <a:gd name="connsiteX226" fmla="*/ 16328 w 524145"/>
                  <a:gd name="connsiteY226" fmla="*/ 1521921 h 1602280"/>
                  <a:gd name="connsiteX227" fmla="*/ 17636 w 524145"/>
                  <a:gd name="connsiteY227" fmla="*/ 1508260 h 1602280"/>
                  <a:gd name="connsiteX228" fmla="*/ 23422 w 524145"/>
                  <a:gd name="connsiteY228" fmla="*/ 1507571 h 1602280"/>
                  <a:gd name="connsiteX229" fmla="*/ 22630 w 524145"/>
                  <a:gd name="connsiteY229" fmla="*/ 1500913 h 1602280"/>
                  <a:gd name="connsiteX230" fmla="*/ 21837 w 524145"/>
                  <a:gd name="connsiteY230" fmla="*/ 1494255 h 1602280"/>
                  <a:gd name="connsiteX231" fmla="*/ 24730 w 524145"/>
                  <a:gd name="connsiteY231" fmla="*/ 1493910 h 1602280"/>
                  <a:gd name="connsiteX232" fmla="*/ 30516 w 524145"/>
                  <a:gd name="connsiteY232" fmla="*/ 1493222 h 1602280"/>
                  <a:gd name="connsiteX233" fmla="*/ 28932 w 524145"/>
                  <a:gd name="connsiteY233" fmla="*/ 1479905 h 1602280"/>
                  <a:gd name="connsiteX234" fmla="*/ 28139 w 524145"/>
                  <a:gd name="connsiteY234" fmla="*/ 1473247 h 1602280"/>
                  <a:gd name="connsiteX235" fmla="*/ 22353 w 524145"/>
                  <a:gd name="connsiteY235" fmla="*/ 1473936 h 1602280"/>
                  <a:gd name="connsiteX236" fmla="*/ 23145 w 524145"/>
                  <a:gd name="connsiteY236" fmla="*/ 1480594 h 1602280"/>
                  <a:gd name="connsiteX237" fmla="*/ 20252 w 524145"/>
                  <a:gd name="connsiteY237" fmla="*/ 1480938 h 1602280"/>
                  <a:gd name="connsiteX238" fmla="*/ 14466 w 524145"/>
                  <a:gd name="connsiteY238" fmla="*/ 1481627 h 1602280"/>
                  <a:gd name="connsiteX239" fmla="*/ 16051 w 524145"/>
                  <a:gd name="connsiteY239" fmla="*/ 1494943 h 1602280"/>
                  <a:gd name="connsiteX240" fmla="*/ 13158 w 524145"/>
                  <a:gd name="connsiteY240" fmla="*/ 1495288 h 1602280"/>
                  <a:gd name="connsiteX241" fmla="*/ 8956 w 524145"/>
                  <a:gd name="connsiteY241" fmla="*/ 1509293 h 1602280"/>
                  <a:gd name="connsiteX242" fmla="*/ 6063 w 524145"/>
                  <a:gd name="connsiteY242" fmla="*/ 1509637 h 1602280"/>
                  <a:gd name="connsiteX243" fmla="*/ 2378 w 524145"/>
                  <a:gd name="connsiteY243" fmla="*/ 1503323 h 1602280"/>
                  <a:gd name="connsiteX244" fmla="*/ 1585 w 524145"/>
                  <a:gd name="connsiteY244" fmla="*/ 1496665 h 1602280"/>
                  <a:gd name="connsiteX245" fmla="*/ 0 w 524145"/>
                  <a:gd name="connsiteY245" fmla="*/ 1483349 h 1602280"/>
                  <a:gd name="connsiteX246" fmla="*/ 4478 w 524145"/>
                  <a:gd name="connsiteY246" fmla="*/ 1496321 h 1602280"/>
                  <a:gd name="connsiteX247" fmla="*/ 7371 w 524145"/>
                  <a:gd name="connsiteY247" fmla="*/ 1495976 h 1602280"/>
                  <a:gd name="connsiteX248" fmla="*/ 11573 w 524145"/>
                  <a:gd name="connsiteY248" fmla="*/ 1481971 h 1602280"/>
                  <a:gd name="connsiteX249" fmla="*/ 5787 w 524145"/>
                  <a:gd name="connsiteY249" fmla="*/ 1482660 h 1602280"/>
                  <a:gd name="connsiteX250" fmla="*/ 4994 w 524145"/>
                  <a:gd name="connsiteY250" fmla="*/ 1476002 h 1602280"/>
                  <a:gd name="connsiteX251" fmla="*/ 10780 w 524145"/>
                  <a:gd name="connsiteY251" fmla="*/ 1475313 h 1602280"/>
                  <a:gd name="connsiteX252" fmla="*/ 9195 w 524145"/>
                  <a:gd name="connsiteY252" fmla="*/ 1461996 h 1602280"/>
                  <a:gd name="connsiteX253" fmla="*/ 8403 w 524145"/>
                  <a:gd name="connsiteY253" fmla="*/ 1455338 h 1602280"/>
                  <a:gd name="connsiteX254" fmla="*/ 3409 w 524145"/>
                  <a:gd name="connsiteY254" fmla="*/ 1462685 h 1602280"/>
                  <a:gd name="connsiteX255" fmla="*/ 2617 w 524145"/>
                  <a:gd name="connsiteY255" fmla="*/ 1456027 h 1602280"/>
                  <a:gd name="connsiteX256" fmla="*/ 1032 w 524145"/>
                  <a:gd name="connsiteY256" fmla="*/ 1442710 h 1602280"/>
                  <a:gd name="connsiteX257" fmla="*/ 6818 w 524145"/>
                  <a:gd name="connsiteY257" fmla="*/ 1442022 h 1602280"/>
                  <a:gd name="connsiteX258" fmla="*/ 8919 w 524145"/>
                  <a:gd name="connsiteY258" fmla="*/ 1435019 h 1602280"/>
                  <a:gd name="connsiteX259" fmla="*/ 13912 w 524145"/>
                  <a:gd name="connsiteY259" fmla="*/ 1427672 h 1602280"/>
                  <a:gd name="connsiteX260" fmla="*/ 14705 w 524145"/>
                  <a:gd name="connsiteY260" fmla="*/ 1434330 h 1602280"/>
                  <a:gd name="connsiteX261" fmla="*/ 9711 w 524145"/>
                  <a:gd name="connsiteY261" fmla="*/ 1441677 h 1602280"/>
                  <a:gd name="connsiteX262" fmla="*/ 11296 w 524145"/>
                  <a:gd name="connsiteY262" fmla="*/ 1454994 h 1602280"/>
                  <a:gd name="connsiteX263" fmla="*/ 17082 w 524145"/>
                  <a:gd name="connsiteY263" fmla="*/ 1454305 h 1602280"/>
                  <a:gd name="connsiteX264" fmla="*/ 18391 w 524145"/>
                  <a:gd name="connsiteY264" fmla="*/ 1440644 h 1602280"/>
                  <a:gd name="connsiteX265" fmla="*/ 23384 w 524145"/>
                  <a:gd name="connsiteY265" fmla="*/ 1433297 h 1602280"/>
                  <a:gd name="connsiteX266" fmla="*/ 26277 w 524145"/>
                  <a:gd name="connsiteY266" fmla="*/ 1432953 h 1602280"/>
                  <a:gd name="connsiteX267" fmla="*/ 25485 w 524145"/>
                  <a:gd name="connsiteY267" fmla="*/ 1426295 h 1602280"/>
                  <a:gd name="connsiteX268" fmla="*/ 28378 w 524145"/>
                  <a:gd name="connsiteY268" fmla="*/ 1425951 h 1602280"/>
                  <a:gd name="connsiteX269" fmla="*/ 26793 w 524145"/>
                  <a:gd name="connsiteY269" fmla="*/ 1412634 h 1602280"/>
                  <a:gd name="connsiteX270" fmla="*/ 31787 w 524145"/>
                  <a:gd name="connsiteY270" fmla="*/ 1405287 h 1602280"/>
                  <a:gd name="connsiteX271" fmla="*/ 30202 w 524145"/>
                  <a:gd name="connsiteY271" fmla="*/ 1391971 h 1602280"/>
                  <a:gd name="connsiteX272" fmla="*/ 32303 w 524145"/>
                  <a:gd name="connsiteY272" fmla="*/ 1384968 h 1602280"/>
                  <a:gd name="connsiteX273" fmla="*/ 31510 w 524145"/>
                  <a:gd name="connsiteY273" fmla="*/ 1378310 h 1602280"/>
                  <a:gd name="connsiteX274" fmla="*/ 37297 w 524145"/>
                  <a:gd name="connsiteY274" fmla="*/ 1377621 h 1602280"/>
                  <a:gd name="connsiteX275" fmla="*/ 35712 w 524145"/>
                  <a:gd name="connsiteY275" fmla="*/ 1364305 h 1602280"/>
                  <a:gd name="connsiteX276" fmla="*/ 38605 w 524145"/>
                  <a:gd name="connsiteY276" fmla="*/ 1363960 h 1602280"/>
                  <a:gd name="connsiteX277" fmla="*/ 44391 w 524145"/>
                  <a:gd name="connsiteY277" fmla="*/ 1363272 h 1602280"/>
                  <a:gd name="connsiteX278" fmla="*/ 43598 w 524145"/>
                  <a:gd name="connsiteY278" fmla="*/ 1356613 h 1602280"/>
                  <a:gd name="connsiteX279" fmla="*/ 37812 w 524145"/>
                  <a:gd name="connsiteY279" fmla="*/ 1357302 h 1602280"/>
                  <a:gd name="connsiteX280" fmla="*/ 34919 w 524145"/>
                  <a:gd name="connsiteY280" fmla="*/ 1357646 h 1602280"/>
                  <a:gd name="connsiteX281" fmla="*/ 29133 w 524145"/>
                  <a:gd name="connsiteY281" fmla="*/ 1358335 h 1602280"/>
                  <a:gd name="connsiteX282" fmla="*/ 29925 w 524145"/>
                  <a:gd name="connsiteY282" fmla="*/ 1364993 h 1602280"/>
                  <a:gd name="connsiteX283" fmla="*/ 31510 w 524145"/>
                  <a:gd name="connsiteY283" fmla="*/ 1378310 h 1602280"/>
                  <a:gd name="connsiteX284" fmla="*/ 28617 w 524145"/>
                  <a:gd name="connsiteY284" fmla="*/ 1378654 h 1602280"/>
                  <a:gd name="connsiteX285" fmla="*/ 27032 w 524145"/>
                  <a:gd name="connsiteY285" fmla="*/ 1365338 h 1602280"/>
                  <a:gd name="connsiteX286" fmla="*/ 21246 w 524145"/>
                  <a:gd name="connsiteY286" fmla="*/ 1366026 h 1602280"/>
                  <a:gd name="connsiteX287" fmla="*/ 20454 w 524145"/>
                  <a:gd name="connsiteY287" fmla="*/ 1359368 h 1602280"/>
                  <a:gd name="connsiteX288" fmla="*/ 18869 w 524145"/>
                  <a:gd name="connsiteY288" fmla="*/ 1346052 h 1602280"/>
                  <a:gd name="connsiteX289" fmla="*/ 18076 w 524145"/>
                  <a:gd name="connsiteY289" fmla="*/ 1339393 h 1602280"/>
                  <a:gd name="connsiteX290" fmla="*/ 23862 w 524145"/>
                  <a:gd name="connsiteY290" fmla="*/ 1338705 h 1602280"/>
                  <a:gd name="connsiteX291" fmla="*/ 22277 w 524145"/>
                  <a:gd name="connsiteY291" fmla="*/ 1325388 h 1602280"/>
                  <a:gd name="connsiteX292" fmla="*/ 24378 w 524145"/>
                  <a:gd name="connsiteY292" fmla="*/ 1318386 h 1602280"/>
                  <a:gd name="connsiteX293" fmla="*/ 32265 w 524145"/>
                  <a:gd name="connsiteY293" fmla="*/ 1310694 h 1602280"/>
                  <a:gd name="connsiteX294" fmla="*/ 30680 w 524145"/>
                  <a:gd name="connsiteY294" fmla="*/ 1297378 h 1602280"/>
                  <a:gd name="connsiteX295" fmla="*/ 36466 w 524145"/>
                  <a:gd name="connsiteY295" fmla="*/ 1296689 h 1602280"/>
                  <a:gd name="connsiteX296" fmla="*/ 35674 w 524145"/>
                  <a:gd name="connsiteY296" fmla="*/ 1290031 h 1602280"/>
                  <a:gd name="connsiteX297" fmla="*/ 36982 w 524145"/>
                  <a:gd name="connsiteY297" fmla="*/ 1276370 h 1602280"/>
                  <a:gd name="connsiteX298" fmla="*/ 39083 w 524145"/>
                  <a:gd name="connsiteY298" fmla="*/ 1269368 h 1602280"/>
                  <a:gd name="connsiteX299" fmla="*/ 42492 w 524145"/>
                  <a:gd name="connsiteY299" fmla="*/ 1248704 h 1602280"/>
                  <a:gd name="connsiteX300" fmla="*/ 44592 w 524145"/>
                  <a:gd name="connsiteY300" fmla="*/ 1241702 h 1602280"/>
                  <a:gd name="connsiteX301" fmla="*/ 41699 w 524145"/>
                  <a:gd name="connsiteY301" fmla="*/ 1242046 h 1602280"/>
                  <a:gd name="connsiteX302" fmla="*/ 40114 w 524145"/>
                  <a:gd name="connsiteY302" fmla="*/ 1228730 h 1602280"/>
                  <a:gd name="connsiteX303" fmla="*/ 43007 w 524145"/>
                  <a:gd name="connsiteY303" fmla="*/ 1228385 h 1602280"/>
                  <a:gd name="connsiteX304" fmla="*/ 48794 w 524145"/>
                  <a:gd name="connsiteY304" fmla="*/ 1227697 h 1602280"/>
                  <a:gd name="connsiteX305" fmla="*/ 48001 w 524145"/>
                  <a:gd name="connsiteY305" fmla="*/ 1221038 h 1602280"/>
                  <a:gd name="connsiteX306" fmla="*/ 46416 w 524145"/>
                  <a:gd name="connsiteY306" fmla="*/ 1207722 h 1602280"/>
                  <a:gd name="connsiteX307" fmla="*/ 45624 w 524145"/>
                  <a:gd name="connsiteY307" fmla="*/ 1201064 h 1602280"/>
                  <a:gd name="connsiteX308" fmla="*/ 46932 w 524145"/>
                  <a:gd name="connsiteY308" fmla="*/ 1187403 h 1602280"/>
                  <a:gd name="connsiteX309" fmla="*/ 51133 w 524145"/>
                  <a:gd name="connsiteY309" fmla="*/ 1173398 h 1602280"/>
                  <a:gd name="connsiteX310" fmla="*/ 49548 w 524145"/>
                  <a:gd name="connsiteY310" fmla="*/ 1160081 h 1602280"/>
                  <a:gd name="connsiteX311" fmla="*/ 52442 w 524145"/>
                  <a:gd name="connsiteY311" fmla="*/ 1159737 h 1602280"/>
                  <a:gd name="connsiteX312" fmla="*/ 54542 w 524145"/>
                  <a:gd name="connsiteY312" fmla="*/ 1152734 h 1602280"/>
                  <a:gd name="connsiteX313" fmla="*/ 58744 w 524145"/>
                  <a:gd name="connsiteY313" fmla="*/ 1138729 h 1602280"/>
                  <a:gd name="connsiteX314" fmla="*/ 52165 w 524145"/>
                  <a:gd name="connsiteY314" fmla="*/ 1132759 h 1602280"/>
                  <a:gd name="connsiteX315" fmla="*/ 50580 w 524145"/>
                  <a:gd name="connsiteY315" fmla="*/ 1119443 h 1602280"/>
                  <a:gd name="connsiteX316" fmla="*/ 56366 w 524145"/>
                  <a:gd name="connsiteY316" fmla="*/ 1118754 h 1602280"/>
                  <a:gd name="connsiteX317" fmla="*/ 55574 w 524145"/>
                  <a:gd name="connsiteY317" fmla="*/ 1112096 h 1602280"/>
                  <a:gd name="connsiteX318" fmla="*/ 61876 w 524145"/>
                  <a:gd name="connsiteY318" fmla="*/ 1091088 h 1602280"/>
                  <a:gd name="connsiteX319" fmla="*/ 63976 w 524145"/>
                  <a:gd name="connsiteY319" fmla="*/ 1084086 h 1602280"/>
                  <a:gd name="connsiteX320" fmla="*/ 68178 w 524145"/>
                  <a:gd name="connsiteY320" fmla="*/ 1070081 h 1602280"/>
                  <a:gd name="connsiteX321" fmla="*/ 67385 w 524145"/>
                  <a:gd name="connsiteY321" fmla="*/ 1063422 h 1602280"/>
                  <a:gd name="connsiteX322" fmla="*/ 68693 w 524145"/>
                  <a:gd name="connsiteY322" fmla="*/ 1049762 h 1602280"/>
                  <a:gd name="connsiteX323" fmla="*/ 67901 w 524145"/>
                  <a:gd name="connsiteY323" fmla="*/ 1043103 h 1602280"/>
                  <a:gd name="connsiteX324" fmla="*/ 67108 w 524145"/>
                  <a:gd name="connsiteY324" fmla="*/ 1036445 h 1602280"/>
                  <a:gd name="connsiteX325" fmla="*/ 68417 w 524145"/>
                  <a:gd name="connsiteY325" fmla="*/ 1022784 h 1602280"/>
                  <a:gd name="connsiteX326" fmla="*/ 73410 w 524145"/>
                  <a:gd name="connsiteY326" fmla="*/ 1015437 h 1602280"/>
                  <a:gd name="connsiteX327" fmla="*/ 71826 w 524145"/>
                  <a:gd name="connsiteY327" fmla="*/ 1002121 h 1602280"/>
                  <a:gd name="connsiteX328" fmla="*/ 73926 w 524145"/>
                  <a:gd name="connsiteY328" fmla="*/ 995118 h 1602280"/>
                  <a:gd name="connsiteX329" fmla="*/ 79712 w 524145"/>
                  <a:gd name="connsiteY329" fmla="*/ 994430 h 1602280"/>
                  <a:gd name="connsiteX330" fmla="*/ 82606 w 524145"/>
                  <a:gd name="connsiteY330" fmla="*/ 994085 h 1602280"/>
                  <a:gd name="connsiteX331" fmla="*/ 81813 w 524145"/>
                  <a:gd name="connsiteY331" fmla="*/ 987427 h 1602280"/>
                  <a:gd name="connsiteX332" fmla="*/ 83121 w 524145"/>
                  <a:gd name="connsiteY332" fmla="*/ 973766 h 1602280"/>
                  <a:gd name="connsiteX333" fmla="*/ 82329 w 524145"/>
                  <a:gd name="connsiteY333" fmla="*/ 967108 h 1602280"/>
                  <a:gd name="connsiteX334" fmla="*/ 79436 w 524145"/>
                  <a:gd name="connsiteY334" fmla="*/ 967452 h 1602280"/>
                  <a:gd name="connsiteX335" fmla="*/ 76543 w 524145"/>
                  <a:gd name="connsiteY335" fmla="*/ 967797 h 1602280"/>
                  <a:gd name="connsiteX336" fmla="*/ 71549 w 524145"/>
                  <a:gd name="connsiteY336" fmla="*/ 975144 h 1602280"/>
                  <a:gd name="connsiteX337" fmla="*/ 68656 w 524145"/>
                  <a:gd name="connsiteY337" fmla="*/ 975488 h 1602280"/>
                  <a:gd name="connsiteX338" fmla="*/ 67863 w 524145"/>
                  <a:gd name="connsiteY338" fmla="*/ 968830 h 1602280"/>
                  <a:gd name="connsiteX339" fmla="*/ 62077 w 524145"/>
                  <a:gd name="connsiteY339" fmla="*/ 969518 h 1602280"/>
                  <a:gd name="connsiteX340" fmla="*/ 60492 w 524145"/>
                  <a:gd name="connsiteY340" fmla="*/ 956202 h 1602280"/>
                  <a:gd name="connsiteX341" fmla="*/ 66278 w 524145"/>
                  <a:gd name="connsiteY341" fmla="*/ 955513 h 1602280"/>
                  <a:gd name="connsiteX342" fmla="*/ 69171 w 524145"/>
                  <a:gd name="connsiteY342" fmla="*/ 955169 h 1602280"/>
                  <a:gd name="connsiteX343" fmla="*/ 68379 w 524145"/>
                  <a:gd name="connsiteY343" fmla="*/ 948511 h 1602280"/>
                  <a:gd name="connsiteX344" fmla="*/ 74958 w 524145"/>
                  <a:gd name="connsiteY344" fmla="*/ 954480 h 1602280"/>
                  <a:gd name="connsiteX345" fmla="*/ 77851 w 524145"/>
                  <a:gd name="connsiteY345" fmla="*/ 954136 h 1602280"/>
                  <a:gd name="connsiteX346" fmla="*/ 74165 w 524145"/>
                  <a:gd name="connsiteY346" fmla="*/ 947822 h 1602280"/>
                  <a:gd name="connsiteX347" fmla="*/ 72580 w 524145"/>
                  <a:gd name="connsiteY347" fmla="*/ 934506 h 1602280"/>
                  <a:gd name="connsiteX348" fmla="*/ 75473 w 524145"/>
                  <a:gd name="connsiteY348" fmla="*/ 934161 h 1602280"/>
                  <a:gd name="connsiteX349" fmla="*/ 74681 w 524145"/>
                  <a:gd name="connsiteY349" fmla="*/ 927503 h 1602280"/>
                  <a:gd name="connsiteX350" fmla="*/ 77574 w 524145"/>
                  <a:gd name="connsiteY350" fmla="*/ 927159 h 1602280"/>
                  <a:gd name="connsiteX351" fmla="*/ 78367 w 524145"/>
                  <a:gd name="connsiteY351" fmla="*/ 933817 h 1602280"/>
                  <a:gd name="connsiteX352" fmla="*/ 79951 w 524145"/>
                  <a:gd name="connsiteY352" fmla="*/ 947133 h 1602280"/>
                  <a:gd name="connsiteX353" fmla="*/ 80744 w 524145"/>
                  <a:gd name="connsiteY353" fmla="*/ 953792 h 1602280"/>
                  <a:gd name="connsiteX354" fmla="*/ 86530 w 524145"/>
                  <a:gd name="connsiteY354" fmla="*/ 953103 h 1602280"/>
                  <a:gd name="connsiteX355" fmla="*/ 88631 w 524145"/>
                  <a:gd name="connsiteY355" fmla="*/ 946100 h 1602280"/>
                  <a:gd name="connsiteX356" fmla="*/ 92832 w 524145"/>
                  <a:gd name="connsiteY356" fmla="*/ 932095 h 1602280"/>
                  <a:gd name="connsiteX357" fmla="*/ 92040 w 524145"/>
                  <a:gd name="connsiteY357" fmla="*/ 925437 h 1602280"/>
                  <a:gd name="connsiteX358" fmla="*/ 94933 w 524145"/>
                  <a:gd name="connsiteY358" fmla="*/ 925093 h 1602280"/>
                  <a:gd name="connsiteX359" fmla="*/ 100719 w 524145"/>
                  <a:gd name="connsiteY359" fmla="*/ 924404 h 1602280"/>
                  <a:gd name="connsiteX360" fmla="*/ 99927 w 524145"/>
                  <a:gd name="connsiteY360" fmla="*/ 917746 h 1602280"/>
                  <a:gd name="connsiteX361" fmla="*/ 102820 w 524145"/>
                  <a:gd name="connsiteY361" fmla="*/ 917401 h 1602280"/>
                  <a:gd name="connsiteX362" fmla="*/ 105713 w 524145"/>
                  <a:gd name="connsiteY362" fmla="*/ 917057 h 1602280"/>
                  <a:gd name="connsiteX363" fmla="*/ 112292 w 524145"/>
                  <a:gd name="connsiteY363" fmla="*/ 923027 h 1602280"/>
                  <a:gd name="connsiteX364" fmla="*/ 115185 w 524145"/>
                  <a:gd name="connsiteY364" fmla="*/ 922682 h 1602280"/>
                  <a:gd name="connsiteX365" fmla="*/ 114392 w 524145"/>
                  <a:gd name="connsiteY365" fmla="*/ 916024 h 1602280"/>
                  <a:gd name="connsiteX366" fmla="*/ 112807 w 524145"/>
                  <a:gd name="connsiteY366" fmla="*/ 902707 h 1602280"/>
                  <a:gd name="connsiteX367" fmla="*/ 109914 w 524145"/>
                  <a:gd name="connsiteY367" fmla="*/ 903052 h 1602280"/>
                  <a:gd name="connsiteX368" fmla="*/ 109122 w 524145"/>
                  <a:gd name="connsiteY368" fmla="*/ 896394 h 1602280"/>
                  <a:gd name="connsiteX369" fmla="*/ 106744 w 524145"/>
                  <a:gd name="connsiteY369" fmla="*/ 876419 h 1602280"/>
                  <a:gd name="connsiteX370" fmla="*/ 110430 w 524145"/>
                  <a:gd name="connsiteY370" fmla="*/ 882733 h 1602280"/>
                  <a:gd name="connsiteX371" fmla="*/ 118594 w 524145"/>
                  <a:gd name="connsiteY371" fmla="*/ 902019 h 1602280"/>
                  <a:gd name="connsiteX372" fmla="*/ 120179 w 524145"/>
                  <a:gd name="connsiteY372" fmla="*/ 915335 h 1602280"/>
                  <a:gd name="connsiteX373" fmla="*/ 121487 w 524145"/>
                  <a:gd name="connsiteY373" fmla="*/ 901674 h 1602280"/>
                  <a:gd name="connsiteX374" fmla="*/ 126481 w 524145"/>
                  <a:gd name="connsiteY374" fmla="*/ 894328 h 1602280"/>
                  <a:gd name="connsiteX375" fmla="*/ 124896 w 524145"/>
                  <a:gd name="connsiteY375" fmla="*/ 881011 h 1602280"/>
                  <a:gd name="connsiteX376" fmla="*/ 124103 w 524145"/>
                  <a:gd name="connsiteY376" fmla="*/ 874353 h 1602280"/>
                  <a:gd name="connsiteX377" fmla="*/ 119109 w 524145"/>
                  <a:gd name="connsiteY377" fmla="*/ 881700 h 1602280"/>
                  <a:gd name="connsiteX378" fmla="*/ 120694 w 524145"/>
                  <a:gd name="connsiteY378" fmla="*/ 895016 h 1602280"/>
                  <a:gd name="connsiteX379" fmla="*/ 115424 w 524145"/>
                  <a:gd name="connsiteY379" fmla="*/ 875386 h 1602280"/>
                  <a:gd name="connsiteX380" fmla="*/ 113839 w 524145"/>
                  <a:gd name="connsiteY380" fmla="*/ 862069 h 1602280"/>
                  <a:gd name="connsiteX381" fmla="*/ 107260 w 524145"/>
                  <a:gd name="connsiteY381" fmla="*/ 856100 h 1602280"/>
                  <a:gd name="connsiteX382" fmla="*/ 112254 w 524145"/>
                  <a:gd name="connsiteY382" fmla="*/ 848753 h 1602280"/>
                  <a:gd name="connsiteX383" fmla="*/ 113046 w 524145"/>
                  <a:gd name="connsiteY383" fmla="*/ 855411 h 1602280"/>
                  <a:gd name="connsiteX384" fmla="*/ 115939 w 524145"/>
                  <a:gd name="connsiteY384" fmla="*/ 855067 h 1602280"/>
                  <a:gd name="connsiteX385" fmla="*/ 121726 w 524145"/>
                  <a:gd name="connsiteY385" fmla="*/ 854378 h 1602280"/>
                  <a:gd name="connsiteX386" fmla="*/ 125411 w 524145"/>
                  <a:gd name="connsiteY386" fmla="*/ 860692 h 1602280"/>
                  <a:gd name="connsiteX387" fmla="*/ 129889 w 524145"/>
                  <a:gd name="connsiteY387" fmla="*/ 873664 h 1602280"/>
                  <a:gd name="connsiteX388" fmla="*/ 128304 w 524145"/>
                  <a:gd name="connsiteY388" fmla="*/ 860348 h 1602280"/>
                  <a:gd name="connsiteX389" fmla="*/ 135676 w 524145"/>
                  <a:gd name="connsiteY389" fmla="*/ 872975 h 1602280"/>
                  <a:gd name="connsiteX390" fmla="*/ 136468 w 524145"/>
                  <a:gd name="connsiteY390" fmla="*/ 879634 h 1602280"/>
                  <a:gd name="connsiteX391" fmla="*/ 132267 w 524145"/>
                  <a:gd name="connsiteY391" fmla="*/ 893639 h 1602280"/>
                  <a:gd name="connsiteX392" fmla="*/ 133059 w 524145"/>
                  <a:gd name="connsiteY392" fmla="*/ 900297 h 1602280"/>
                  <a:gd name="connsiteX393" fmla="*/ 130166 w 524145"/>
                  <a:gd name="connsiteY393" fmla="*/ 900641 h 1602280"/>
                  <a:gd name="connsiteX394" fmla="*/ 131751 w 524145"/>
                  <a:gd name="connsiteY394" fmla="*/ 913958 h 1602280"/>
                  <a:gd name="connsiteX395" fmla="*/ 134644 w 524145"/>
                  <a:gd name="connsiteY395" fmla="*/ 913614 h 1602280"/>
                  <a:gd name="connsiteX396" fmla="*/ 140430 w 524145"/>
                  <a:gd name="connsiteY396" fmla="*/ 912925 h 1602280"/>
                  <a:gd name="connsiteX397" fmla="*/ 143324 w 524145"/>
                  <a:gd name="connsiteY397" fmla="*/ 912581 h 1602280"/>
                  <a:gd name="connsiteX398" fmla="*/ 141739 w 524145"/>
                  <a:gd name="connsiteY398" fmla="*/ 899264 h 1602280"/>
                  <a:gd name="connsiteX399" fmla="*/ 146732 w 524145"/>
                  <a:gd name="connsiteY399" fmla="*/ 891917 h 1602280"/>
                  <a:gd name="connsiteX400" fmla="*/ 145147 w 524145"/>
                  <a:gd name="connsiteY400" fmla="*/ 878601 h 1602280"/>
                  <a:gd name="connsiteX401" fmla="*/ 148041 w 524145"/>
                  <a:gd name="connsiteY401" fmla="*/ 878256 h 1602280"/>
                  <a:gd name="connsiteX402" fmla="*/ 153034 w 524145"/>
                  <a:gd name="connsiteY402" fmla="*/ 870909 h 1602280"/>
                  <a:gd name="connsiteX403" fmla="*/ 154343 w 524145"/>
                  <a:gd name="connsiteY403" fmla="*/ 857249 h 1602280"/>
                  <a:gd name="connsiteX404" fmla="*/ 153550 w 524145"/>
                  <a:gd name="connsiteY404" fmla="*/ 850590 h 1602280"/>
                  <a:gd name="connsiteX405" fmla="*/ 149865 w 524145"/>
                  <a:gd name="connsiteY405" fmla="*/ 844276 h 1602280"/>
                  <a:gd name="connsiteX406" fmla="*/ 148280 w 524145"/>
                  <a:gd name="connsiteY406" fmla="*/ 830960 h 1602280"/>
                  <a:gd name="connsiteX407" fmla="*/ 147487 w 524145"/>
                  <a:gd name="connsiteY407" fmla="*/ 824302 h 1602280"/>
                  <a:gd name="connsiteX408" fmla="*/ 145902 w 524145"/>
                  <a:gd name="connsiteY408" fmla="*/ 810985 h 1602280"/>
                  <a:gd name="connsiteX409" fmla="*/ 139324 w 524145"/>
                  <a:gd name="connsiteY409" fmla="*/ 805016 h 1602280"/>
                  <a:gd name="connsiteX410" fmla="*/ 137739 w 524145"/>
                  <a:gd name="connsiteY410" fmla="*/ 791699 h 1602280"/>
                  <a:gd name="connsiteX411" fmla="*/ 136946 w 524145"/>
                  <a:gd name="connsiteY411" fmla="*/ 785041 h 1602280"/>
                  <a:gd name="connsiteX412" fmla="*/ 136154 w 524145"/>
                  <a:gd name="connsiteY412" fmla="*/ 778383 h 1602280"/>
                  <a:gd name="connsiteX413" fmla="*/ 133261 w 524145"/>
                  <a:gd name="connsiteY413" fmla="*/ 778727 h 1602280"/>
                  <a:gd name="connsiteX414" fmla="*/ 127474 w 524145"/>
                  <a:gd name="connsiteY414" fmla="*/ 779416 h 1602280"/>
                  <a:gd name="connsiteX415" fmla="*/ 125889 w 524145"/>
                  <a:gd name="connsiteY415" fmla="*/ 766099 h 1602280"/>
                  <a:gd name="connsiteX416" fmla="*/ 124581 w 524145"/>
                  <a:gd name="connsiteY416" fmla="*/ 779760 h 1602280"/>
                  <a:gd name="connsiteX417" fmla="*/ 119587 w 524145"/>
                  <a:gd name="connsiteY417" fmla="*/ 787107 h 1602280"/>
                  <a:gd name="connsiteX418" fmla="*/ 117487 w 524145"/>
                  <a:gd name="connsiteY418" fmla="*/ 794110 h 1602280"/>
                  <a:gd name="connsiteX419" fmla="*/ 116694 w 524145"/>
                  <a:gd name="connsiteY419" fmla="*/ 787451 h 1602280"/>
                  <a:gd name="connsiteX420" fmla="*/ 115902 w 524145"/>
                  <a:gd name="connsiteY420" fmla="*/ 780793 h 1602280"/>
                  <a:gd name="connsiteX421" fmla="*/ 118795 w 524145"/>
                  <a:gd name="connsiteY421" fmla="*/ 780449 h 1602280"/>
                  <a:gd name="connsiteX422" fmla="*/ 122996 w 524145"/>
                  <a:gd name="connsiteY422" fmla="*/ 766444 h 1602280"/>
                  <a:gd name="connsiteX423" fmla="*/ 123512 w 524145"/>
                  <a:gd name="connsiteY423" fmla="*/ 746125 h 1602280"/>
                  <a:gd name="connsiteX424" fmla="*/ 128506 w 524145"/>
                  <a:gd name="connsiteY424" fmla="*/ 738778 h 1602280"/>
                  <a:gd name="connsiteX425" fmla="*/ 129814 w 524145"/>
                  <a:gd name="connsiteY425" fmla="*/ 725117 h 1602280"/>
                  <a:gd name="connsiteX426" fmla="*/ 134015 w 524145"/>
                  <a:gd name="connsiteY426" fmla="*/ 711112 h 1602280"/>
                  <a:gd name="connsiteX427" fmla="*/ 138217 w 524145"/>
                  <a:gd name="connsiteY427" fmla="*/ 697107 h 1602280"/>
                  <a:gd name="connsiteX428" fmla="*/ 144003 w 524145"/>
                  <a:gd name="connsiteY428" fmla="*/ 696418 h 1602280"/>
                  <a:gd name="connsiteX429" fmla="*/ 144519 w 524145"/>
                  <a:gd name="connsiteY429" fmla="*/ 676099 h 1602280"/>
                  <a:gd name="connsiteX430" fmla="*/ 143726 w 524145"/>
                  <a:gd name="connsiteY430" fmla="*/ 669441 h 1602280"/>
                  <a:gd name="connsiteX431" fmla="*/ 148720 w 524145"/>
                  <a:gd name="connsiteY431" fmla="*/ 662094 h 1602280"/>
                  <a:gd name="connsiteX432" fmla="*/ 150028 w 524145"/>
                  <a:gd name="connsiteY432" fmla="*/ 648433 h 1602280"/>
                  <a:gd name="connsiteX433" fmla="*/ 149236 w 524145"/>
                  <a:gd name="connsiteY433" fmla="*/ 641775 h 1602280"/>
                  <a:gd name="connsiteX434" fmla="*/ 146343 w 524145"/>
                  <a:gd name="connsiteY434" fmla="*/ 642119 h 1602280"/>
                  <a:gd name="connsiteX435" fmla="*/ 141349 w 524145"/>
                  <a:gd name="connsiteY435" fmla="*/ 649466 h 1602280"/>
                  <a:gd name="connsiteX436" fmla="*/ 142934 w 524145"/>
                  <a:gd name="connsiteY436" fmla="*/ 662782 h 1602280"/>
                  <a:gd name="connsiteX437" fmla="*/ 140041 w 524145"/>
                  <a:gd name="connsiteY437" fmla="*/ 663127 h 1602280"/>
                  <a:gd name="connsiteX438" fmla="*/ 135047 w 524145"/>
                  <a:gd name="connsiteY438" fmla="*/ 670474 h 1602280"/>
                  <a:gd name="connsiteX439" fmla="*/ 132154 w 524145"/>
                  <a:gd name="connsiteY439" fmla="*/ 670818 h 1602280"/>
                  <a:gd name="connsiteX440" fmla="*/ 130053 w 524145"/>
                  <a:gd name="connsiteY440" fmla="*/ 677820 h 1602280"/>
                  <a:gd name="connsiteX441" fmla="*/ 129261 w 524145"/>
                  <a:gd name="connsiteY441" fmla="*/ 671162 h 1602280"/>
                  <a:gd name="connsiteX442" fmla="*/ 128468 w 524145"/>
                  <a:gd name="connsiteY442" fmla="*/ 664504 h 1602280"/>
                  <a:gd name="connsiteX443" fmla="*/ 131361 w 524145"/>
                  <a:gd name="connsiteY443" fmla="*/ 664160 h 1602280"/>
                  <a:gd name="connsiteX444" fmla="*/ 132669 w 524145"/>
                  <a:gd name="connsiteY444" fmla="*/ 650499 h 1602280"/>
                  <a:gd name="connsiteX445" fmla="*/ 136078 w 524145"/>
                  <a:gd name="connsiteY445" fmla="*/ 629835 h 1602280"/>
                  <a:gd name="connsiteX446" fmla="*/ 138971 w 524145"/>
                  <a:gd name="connsiteY446" fmla="*/ 629491 h 1602280"/>
                  <a:gd name="connsiteX447" fmla="*/ 138179 w 524145"/>
                  <a:gd name="connsiteY447" fmla="*/ 622833 h 1602280"/>
                  <a:gd name="connsiteX448" fmla="*/ 142380 w 524145"/>
                  <a:gd name="connsiteY448" fmla="*/ 608828 h 1602280"/>
                  <a:gd name="connsiteX449" fmla="*/ 145273 w 524145"/>
                  <a:gd name="connsiteY449" fmla="*/ 608483 h 1602280"/>
                  <a:gd name="connsiteX450" fmla="*/ 150267 w 524145"/>
                  <a:gd name="connsiteY450" fmla="*/ 601136 h 1602280"/>
                  <a:gd name="connsiteX451" fmla="*/ 149475 w 524145"/>
                  <a:gd name="connsiteY451" fmla="*/ 594478 h 1602280"/>
                  <a:gd name="connsiteX452" fmla="*/ 150783 w 524145"/>
                  <a:gd name="connsiteY452" fmla="*/ 580817 h 1602280"/>
                  <a:gd name="connsiteX453" fmla="*/ 149990 w 524145"/>
                  <a:gd name="connsiteY453" fmla="*/ 574159 h 1602280"/>
                  <a:gd name="connsiteX454" fmla="*/ 147097 w 524145"/>
                  <a:gd name="connsiteY454" fmla="*/ 574503 h 1602280"/>
                  <a:gd name="connsiteX455" fmla="*/ 142104 w 524145"/>
                  <a:gd name="connsiteY455" fmla="*/ 581850 h 1602280"/>
                  <a:gd name="connsiteX456" fmla="*/ 143688 w 524145"/>
                  <a:gd name="connsiteY456" fmla="*/ 595167 h 1602280"/>
                  <a:gd name="connsiteX457" fmla="*/ 140795 w 524145"/>
                  <a:gd name="connsiteY457" fmla="*/ 595511 h 1602280"/>
                  <a:gd name="connsiteX458" fmla="*/ 135009 w 524145"/>
                  <a:gd name="connsiteY458" fmla="*/ 596200 h 1602280"/>
                  <a:gd name="connsiteX459" fmla="*/ 133424 w 524145"/>
                  <a:gd name="connsiteY459" fmla="*/ 582883 h 1602280"/>
                  <a:gd name="connsiteX460" fmla="*/ 129739 w 524145"/>
                  <a:gd name="connsiteY460" fmla="*/ 576569 h 1602280"/>
                  <a:gd name="connsiteX461" fmla="*/ 130531 w 524145"/>
                  <a:gd name="connsiteY461" fmla="*/ 583228 h 1602280"/>
                  <a:gd name="connsiteX462" fmla="*/ 126330 w 524145"/>
                  <a:gd name="connsiteY462" fmla="*/ 597233 h 1602280"/>
                  <a:gd name="connsiteX463" fmla="*/ 124745 w 524145"/>
                  <a:gd name="connsiteY463" fmla="*/ 583916 h 1602280"/>
                  <a:gd name="connsiteX464" fmla="*/ 121852 w 524145"/>
                  <a:gd name="connsiteY464" fmla="*/ 584261 h 1602280"/>
                  <a:gd name="connsiteX465" fmla="*/ 121059 w 524145"/>
                  <a:gd name="connsiteY465" fmla="*/ 577602 h 1602280"/>
                  <a:gd name="connsiteX466" fmla="*/ 122367 w 524145"/>
                  <a:gd name="connsiteY466" fmla="*/ 563942 h 1602280"/>
                  <a:gd name="connsiteX467" fmla="*/ 121575 w 524145"/>
                  <a:gd name="connsiteY467" fmla="*/ 557284 h 1602280"/>
                  <a:gd name="connsiteX468" fmla="*/ 119990 w 524145"/>
                  <a:gd name="connsiteY468" fmla="*/ 543967 h 1602280"/>
                  <a:gd name="connsiteX469" fmla="*/ 119198 w 524145"/>
                  <a:gd name="connsiteY469" fmla="*/ 537309 h 1602280"/>
                  <a:gd name="connsiteX470" fmla="*/ 124984 w 524145"/>
                  <a:gd name="connsiteY470" fmla="*/ 536620 h 1602280"/>
                  <a:gd name="connsiteX471" fmla="*/ 127085 w 524145"/>
                  <a:gd name="connsiteY471" fmla="*/ 529617 h 1602280"/>
                  <a:gd name="connsiteX472" fmla="*/ 125500 w 524145"/>
                  <a:gd name="connsiteY472" fmla="*/ 516301 h 1602280"/>
                  <a:gd name="connsiteX473" fmla="*/ 124707 w 524145"/>
                  <a:gd name="connsiteY473" fmla="*/ 509643 h 1602280"/>
                  <a:gd name="connsiteX474" fmla="*/ 130493 w 524145"/>
                  <a:gd name="connsiteY474" fmla="*/ 508954 h 1602280"/>
                  <a:gd name="connsiteX475" fmla="*/ 128908 w 524145"/>
                  <a:gd name="connsiteY475" fmla="*/ 495638 h 1602280"/>
                  <a:gd name="connsiteX476" fmla="*/ 131802 w 524145"/>
                  <a:gd name="connsiteY476" fmla="*/ 495293 h 1602280"/>
                  <a:gd name="connsiteX477" fmla="*/ 131009 w 524145"/>
                  <a:gd name="connsiteY477" fmla="*/ 488635 h 1602280"/>
                  <a:gd name="connsiteX478" fmla="*/ 135210 w 524145"/>
                  <a:gd name="connsiteY478" fmla="*/ 474630 h 1602280"/>
                  <a:gd name="connsiteX479" fmla="*/ 134418 w 524145"/>
                  <a:gd name="connsiteY479" fmla="*/ 467972 h 1602280"/>
                  <a:gd name="connsiteX480" fmla="*/ 137311 w 524145"/>
                  <a:gd name="connsiteY480" fmla="*/ 467627 h 1602280"/>
                  <a:gd name="connsiteX481" fmla="*/ 136519 w 524145"/>
                  <a:gd name="connsiteY481" fmla="*/ 460969 h 1602280"/>
                  <a:gd name="connsiteX482" fmla="*/ 134934 w 524145"/>
                  <a:gd name="connsiteY482" fmla="*/ 447653 h 1602280"/>
                  <a:gd name="connsiteX483" fmla="*/ 137827 w 524145"/>
                  <a:gd name="connsiteY483" fmla="*/ 447308 h 1602280"/>
                  <a:gd name="connsiteX484" fmla="*/ 142821 w 524145"/>
                  <a:gd name="connsiteY484" fmla="*/ 439961 h 1602280"/>
                  <a:gd name="connsiteX485" fmla="*/ 141236 w 524145"/>
                  <a:gd name="connsiteY485" fmla="*/ 426645 h 1602280"/>
                  <a:gd name="connsiteX486" fmla="*/ 149915 w 524145"/>
                  <a:gd name="connsiteY486" fmla="*/ 425612 h 1602280"/>
                  <a:gd name="connsiteX487" fmla="*/ 149123 w 524145"/>
                  <a:gd name="connsiteY487" fmla="*/ 418954 h 1602280"/>
                  <a:gd name="connsiteX488" fmla="*/ 150431 w 524145"/>
                  <a:gd name="connsiteY488" fmla="*/ 405293 h 1602280"/>
                  <a:gd name="connsiteX489" fmla="*/ 152532 w 524145"/>
                  <a:gd name="connsiteY489" fmla="*/ 398290 h 1602280"/>
                  <a:gd name="connsiteX490" fmla="*/ 157525 w 524145"/>
                  <a:gd name="connsiteY490" fmla="*/ 390943 h 1602280"/>
                  <a:gd name="connsiteX491" fmla="*/ 160418 w 524145"/>
                  <a:gd name="connsiteY491" fmla="*/ 390599 h 1602280"/>
                  <a:gd name="connsiteX492" fmla="*/ 158834 w 524145"/>
                  <a:gd name="connsiteY492" fmla="*/ 377283 h 1602280"/>
                  <a:gd name="connsiteX493" fmla="*/ 163827 w 524145"/>
                  <a:gd name="connsiteY493" fmla="*/ 369936 h 1602280"/>
                  <a:gd name="connsiteX494" fmla="*/ 165136 w 524145"/>
                  <a:gd name="connsiteY494" fmla="*/ 356275 h 1602280"/>
                  <a:gd name="connsiteX495" fmla="*/ 170922 w 524145"/>
                  <a:gd name="connsiteY495" fmla="*/ 355586 h 1602280"/>
                  <a:gd name="connsiteX496" fmla="*/ 170129 w 524145"/>
                  <a:gd name="connsiteY496" fmla="*/ 348928 h 1602280"/>
                  <a:gd name="connsiteX497" fmla="*/ 173022 w 524145"/>
                  <a:gd name="connsiteY497" fmla="*/ 348584 h 1602280"/>
                  <a:gd name="connsiteX498" fmla="*/ 171437 w 524145"/>
                  <a:gd name="connsiteY498" fmla="*/ 335267 h 1602280"/>
                  <a:gd name="connsiteX499" fmla="*/ 173538 w 524145"/>
                  <a:gd name="connsiteY499" fmla="*/ 328264 h 1602280"/>
                  <a:gd name="connsiteX500" fmla="*/ 178532 w 524145"/>
                  <a:gd name="connsiteY500" fmla="*/ 320918 h 1602280"/>
                  <a:gd name="connsiteX501" fmla="*/ 187211 w 524145"/>
                  <a:gd name="connsiteY501" fmla="*/ 319885 h 1602280"/>
                  <a:gd name="connsiteX502" fmla="*/ 185626 w 524145"/>
                  <a:gd name="connsiteY502" fmla="*/ 306568 h 1602280"/>
                  <a:gd name="connsiteX503" fmla="*/ 187727 w 524145"/>
                  <a:gd name="connsiteY503" fmla="*/ 299565 h 1602280"/>
                  <a:gd name="connsiteX504" fmla="*/ 193513 w 524145"/>
                  <a:gd name="connsiteY504" fmla="*/ 298877 h 1602280"/>
                  <a:gd name="connsiteX505" fmla="*/ 191928 w 524145"/>
                  <a:gd name="connsiteY505" fmla="*/ 285560 h 1602280"/>
                  <a:gd name="connsiteX506" fmla="*/ 186142 w 524145"/>
                  <a:gd name="connsiteY506" fmla="*/ 286249 h 1602280"/>
                  <a:gd name="connsiteX507" fmla="*/ 191136 w 524145"/>
                  <a:gd name="connsiteY507" fmla="*/ 278902 h 1602280"/>
                  <a:gd name="connsiteX508" fmla="*/ 194029 w 524145"/>
                  <a:gd name="connsiteY508" fmla="*/ 278558 h 1602280"/>
                  <a:gd name="connsiteX509" fmla="*/ 196922 w 524145"/>
                  <a:gd name="connsiteY509" fmla="*/ 278213 h 1602280"/>
                  <a:gd name="connsiteX510" fmla="*/ 201916 w 524145"/>
                  <a:gd name="connsiteY510" fmla="*/ 270867 h 1602280"/>
                  <a:gd name="connsiteX511" fmla="*/ 204809 w 524145"/>
                  <a:gd name="connsiteY511" fmla="*/ 270522 h 1602280"/>
                  <a:gd name="connsiteX512" fmla="*/ 203224 w 524145"/>
                  <a:gd name="connsiteY512" fmla="*/ 257206 h 1602280"/>
                  <a:gd name="connsiteX513" fmla="*/ 208218 w 524145"/>
                  <a:gd name="connsiteY513" fmla="*/ 249859 h 1602280"/>
                  <a:gd name="connsiteX514" fmla="*/ 206633 w 524145"/>
                  <a:gd name="connsiteY514" fmla="*/ 236542 h 1602280"/>
                  <a:gd name="connsiteX515" fmla="*/ 209526 w 524145"/>
                  <a:gd name="connsiteY515" fmla="*/ 236198 h 1602280"/>
                  <a:gd name="connsiteX516" fmla="*/ 204256 w 524145"/>
                  <a:gd name="connsiteY516" fmla="*/ 216568 h 1602280"/>
                  <a:gd name="connsiteX517" fmla="*/ 203463 w 524145"/>
                  <a:gd name="connsiteY517" fmla="*/ 209909 h 1602280"/>
                  <a:gd name="connsiteX518" fmla="*/ 206356 w 524145"/>
                  <a:gd name="connsiteY518" fmla="*/ 209565 h 1602280"/>
                  <a:gd name="connsiteX519" fmla="*/ 212143 w 524145"/>
                  <a:gd name="connsiteY519" fmla="*/ 208876 h 1602280"/>
                  <a:gd name="connsiteX520" fmla="*/ 215036 w 524145"/>
                  <a:gd name="connsiteY520" fmla="*/ 208532 h 1602280"/>
                  <a:gd name="connsiteX521" fmla="*/ 214243 w 524145"/>
                  <a:gd name="connsiteY521" fmla="*/ 201874 h 1602280"/>
                  <a:gd name="connsiteX522" fmla="*/ 212658 w 524145"/>
                  <a:gd name="connsiteY522" fmla="*/ 188557 h 1602280"/>
                  <a:gd name="connsiteX523" fmla="*/ 215551 w 524145"/>
                  <a:gd name="connsiteY523" fmla="*/ 188213 h 1602280"/>
                  <a:gd name="connsiteX524" fmla="*/ 220545 w 524145"/>
                  <a:gd name="connsiteY524" fmla="*/ 180866 h 1602280"/>
                  <a:gd name="connsiteX525" fmla="*/ 218960 w 524145"/>
                  <a:gd name="connsiteY525" fmla="*/ 167550 h 1602280"/>
                  <a:gd name="connsiteX526" fmla="*/ 221853 w 524145"/>
                  <a:gd name="connsiteY526" fmla="*/ 167205 h 1602280"/>
                  <a:gd name="connsiteX527" fmla="*/ 221061 w 524145"/>
                  <a:gd name="connsiteY527" fmla="*/ 160547 h 1602280"/>
                  <a:gd name="connsiteX528" fmla="*/ 226847 w 524145"/>
                  <a:gd name="connsiteY528" fmla="*/ 159858 h 1602280"/>
                  <a:gd name="connsiteX529" fmla="*/ 229740 w 524145"/>
                  <a:gd name="connsiteY529" fmla="*/ 159514 h 1602280"/>
                  <a:gd name="connsiteX530" fmla="*/ 235527 w 524145"/>
                  <a:gd name="connsiteY530" fmla="*/ 158825 h 1602280"/>
                  <a:gd name="connsiteX531" fmla="*/ 233942 w 524145"/>
                  <a:gd name="connsiteY531" fmla="*/ 145509 h 1602280"/>
                  <a:gd name="connsiteX532" fmla="*/ 236042 w 524145"/>
                  <a:gd name="connsiteY532" fmla="*/ 138506 h 1602280"/>
                  <a:gd name="connsiteX533" fmla="*/ 235250 w 524145"/>
                  <a:gd name="connsiteY533" fmla="*/ 131848 h 1602280"/>
                  <a:gd name="connsiteX534" fmla="*/ 238143 w 524145"/>
                  <a:gd name="connsiteY534" fmla="*/ 131504 h 1602280"/>
                  <a:gd name="connsiteX535" fmla="*/ 236558 w 524145"/>
                  <a:gd name="connsiteY535" fmla="*/ 118187 h 1602280"/>
                  <a:gd name="connsiteX536" fmla="*/ 242344 w 524145"/>
                  <a:gd name="connsiteY536" fmla="*/ 117499 h 1602280"/>
                  <a:gd name="connsiteX537" fmla="*/ 244445 w 524145"/>
                  <a:gd name="connsiteY537" fmla="*/ 110496 h 1602280"/>
                  <a:gd name="connsiteX538" fmla="*/ 242860 w 524145"/>
                  <a:gd name="connsiteY538" fmla="*/ 97179 h 1602280"/>
                  <a:gd name="connsiteX539" fmla="*/ 248646 w 524145"/>
                  <a:gd name="connsiteY539" fmla="*/ 96491 h 1602280"/>
                  <a:gd name="connsiteX540" fmla="*/ 247854 w 524145"/>
                  <a:gd name="connsiteY540" fmla="*/ 89832 h 1602280"/>
                  <a:gd name="connsiteX541" fmla="*/ 249162 w 524145"/>
                  <a:gd name="connsiteY541" fmla="*/ 76172 h 1602280"/>
                  <a:gd name="connsiteX542" fmla="*/ 250747 w 524145"/>
                  <a:gd name="connsiteY542" fmla="*/ 89488 h 1602280"/>
                  <a:gd name="connsiteX543" fmla="*/ 257049 w 524145"/>
                  <a:gd name="connsiteY543" fmla="*/ 68480 h 1602280"/>
                  <a:gd name="connsiteX544" fmla="*/ 264936 w 524145"/>
                  <a:gd name="connsiteY544" fmla="*/ 60789 h 1602280"/>
                  <a:gd name="connsiteX545" fmla="*/ 263351 w 524145"/>
                  <a:gd name="connsiteY545" fmla="*/ 47473 h 1602280"/>
                  <a:gd name="connsiteX546" fmla="*/ 272030 w 524145"/>
                  <a:gd name="connsiteY546" fmla="*/ 46440 h 1602280"/>
                  <a:gd name="connsiteX547" fmla="*/ 274131 w 524145"/>
                  <a:gd name="connsiteY547" fmla="*/ 39437 h 1602280"/>
                  <a:gd name="connsiteX548" fmla="*/ 277024 w 524145"/>
                  <a:gd name="connsiteY548" fmla="*/ 39093 h 1602280"/>
                  <a:gd name="connsiteX549" fmla="*/ 282810 w 524145"/>
                  <a:gd name="connsiteY549" fmla="*/ 38404 h 1602280"/>
                  <a:gd name="connsiteX550" fmla="*/ 286496 w 524145"/>
                  <a:gd name="connsiteY550" fmla="*/ 44718 h 1602280"/>
                  <a:gd name="connsiteX551" fmla="*/ 285703 w 524145"/>
                  <a:gd name="connsiteY551" fmla="*/ 38060 h 1602280"/>
                  <a:gd name="connsiteX552" fmla="*/ 284119 w 524145"/>
                  <a:gd name="connsiteY552" fmla="*/ 24743 h 1602280"/>
                  <a:gd name="connsiteX553" fmla="*/ 289905 w 524145"/>
                  <a:gd name="connsiteY553" fmla="*/ 24055 h 1602280"/>
                  <a:gd name="connsiteX554" fmla="*/ 292798 w 524145"/>
                  <a:gd name="connsiteY554" fmla="*/ 23710 h 1602280"/>
                  <a:gd name="connsiteX555" fmla="*/ 298584 w 524145"/>
                  <a:gd name="connsiteY555" fmla="*/ 23022 h 1602280"/>
                  <a:gd name="connsiteX556" fmla="*/ 297792 w 524145"/>
                  <a:gd name="connsiteY556" fmla="*/ 16363 h 1602280"/>
                  <a:gd name="connsiteX557" fmla="*/ 300685 w 524145"/>
                  <a:gd name="connsiteY557" fmla="*/ 16019 h 1602280"/>
                  <a:gd name="connsiteX558" fmla="*/ 303578 w 524145"/>
                  <a:gd name="connsiteY558" fmla="*/ 15675 h 1602280"/>
                  <a:gd name="connsiteX559" fmla="*/ 309364 w 524145"/>
                  <a:gd name="connsiteY559" fmla="*/ 14986 h 1602280"/>
                  <a:gd name="connsiteX560" fmla="*/ 307779 w 524145"/>
                  <a:gd name="connsiteY560" fmla="*/ 1670 h 1602280"/>
                  <a:gd name="connsiteX561" fmla="*/ 310672 w 524145"/>
                  <a:gd name="connsiteY561" fmla="*/ 1325 h 1602280"/>
                  <a:gd name="connsiteX562" fmla="*/ 312257 w 524145"/>
                  <a:gd name="connsiteY562" fmla="*/ 14642 h 1602280"/>
                  <a:gd name="connsiteX563" fmla="*/ 318044 w 524145"/>
                  <a:gd name="connsiteY563" fmla="*/ 13953 h 1602280"/>
                  <a:gd name="connsiteX564" fmla="*/ 320937 w 524145"/>
                  <a:gd name="connsiteY564" fmla="*/ 13609 h 1602280"/>
                  <a:gd name="connsiteX565" fmla="*/ 319352 w 524145"/>
                  <a:gd name="connsiteY565" fmla="*/ 292 h 1602280"/>
                  <a:gd name="connsiteX566" fmla="*/ 321813 w 524145"/>
                  <a:gd name="connsiteY566" fmla="*/ 0 h 160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</a:cxnLst>
                <a:rect l="l" t="t" r="r" b="b"/>
                <a:pathLst>
                  <a:path w="524145" h="1602280">
                    <a:moveTo>
                      <a:pt x="321813" y="0"/>
                    </a:moveTo>
                    <a:lnTo>
                      <a:pt x="345721" y="17707"/>
                    </a:lnTo>
                    <a:cubicBezTo>
                      <a:pt x="394775" y="46758"/>
                      <a:pt x="445892" y="69618"/>
                      <a:pt x="470022" y="105813"/>
                    </a:cubicBezTo>
                    <a:cubicBezTo>
                      <a:pt x="518282" y="178203"/>
                      <a:pt x="527172" y="268373"/>
                      <a:pt x="523362" y="326793"/>
                    </a:cubicBezTo>
                    <a:cubicBezTo>
                      <a:pt x="519552" y="385213"/>
                      <a:pt x="452242" y="402993"/>
                      <a:pt x="447162" y="456333"/>
                    </a:cubicBezTo>
                    <a:cubicBezTo>
                      <a:pt x="443352" y="496338"/>
                      <a:pt x="436685" y="538486"/>
                      <a:pt x="459306" y="590814"/>
                    </a:cubicBezTo>
                    <a:lnTo>
                      <a:pt x="462853" y="596732"/>
                    </a:lnTo>
                    <a:lnTo>
                      <a:pt x="458800" y="604930"/>
                    </a:lnTo>
                    <a:lnTo>
                      <a:pt x="453806" y="612277"/>
                    </a:lnTo>
                    <a:lnTo>
                      <a:pt x="450913" y="612622"/>
                    </a:lnTo>
                    <a:lnTo>
                      <a:pt x="452498" y="625938"/>
                    </a:lnTo>
                    <a:lnTo>
                      <a:pt x="449605" y="626282"/>
                    </a:lnTo>
                    <a:lnTo>
                      <a:pt x="443819" y="626971"/>
                    </a:lnTo>
                    <a:lnTo>
                      <a:pt x="436724" y="641321"/>
                    </a:lnTo>
                    <a:lnTo>
                      <a:pt x="427529" y="662673"/>
                    </a:lnTo>
                    <a:lnTo>
                      <a:pt x="424636" y="663017"/>
                    </a:lnTo>
                    <a:lnTo>
                      <a:pt x="426221" y="676334"/>
                    </a:lnTo>
                    <a:lnTo>
                      <a:pt x="421227" y="683680"/>
                    </a:lnTo>
                    <a:lnTo>
                      <a:pt x="419126" y="690683"/>
                    </a:lnTo>
                    <a:lnTo>
                      <a:pt x="413340" y="691372"/>
                    </a:lnTo>
                    <a:lnTo>
                      <a:pt x="410447" y="691716"/>
                    </a:lnTo>
                    <a:lnTo>
                      <a:pt x="409139" y="705377"/>
                    </a:lnTo>
                    <a:lnTo>
                      <a:pt x="409931" y="712035"/>
                    </a:lnTo>
                    <a:lnTo>
                      <a:pt x="404145" y="712724"/>
                    </a:lnTo>
                    <a:lnTo>
                      <a:pt x="405730" y="726040"/>
                    </a:lnTo>
                    <a:lnTo>
                      <a:pt x="402837" y="726385"/>
                    </a:lnTo>
                    <a:lnTo>
                      <a:pt x="397051" y="727073"/>
                    </a:lnTo>
                    <a:lnTo>
                      <a:pt x="397843" y="733732"/>
                    </a:lnTo>
                    <a:lnTo>
                      <a:pt x="394950" y="734076"/>
                    </a:lnTo>
                    <a:lnTo>
                      <a:pt x="389164" y="734765"/>
                    </a:lnTo>
                    <a:lnTo>
                      <a:pt x="387855" y="748425"/>
                    </a:lnTo>
                    <a:lnTo>
                      <a:pt x="384962" y="748770"/>
                    </a:lnTo>
                    <a:lnTo>
                      <a:pt x="385755" y="755428"/>
                    </a:lnTo>
                    <a:lnTo>
                      <a:pt x="386547" y="762086"/>
                    </a:lnTo>
                    <a:lnTo>
                      <a:pt x="382346" y="776091"/>
                    </a:lnTo>
                    <a:lnTo>
                      <a:pt x="380245" y="783094"/>
                    </a:lnTo>
                    <a:lnTo>
                      <a:pt x="379453" y="776436"/>
                    </a:lnTo>
                    <a:lnTo>
                      <a:pt x="377868" y="763119"/>
                    </a:lnTo>
                    <a:lnTo>
                      <a:pt x="373667" y="777124"/>
                    </a:lnTo>
                    <a:lnTo>
                      <a:pt x="371566" y="784127"/>
                    </a:lnTo>
                    <a:lnTo>
                      <a:pt x="367365" y="798132"/>
                    </a:lnTo>
                    <a:lnTo>
                      <a:pt x="362371" y="805479"/>
                    </a:lnTo>
                    <a:lnTo>
                      <a:pt x="358962" y="826142"/>
                    </a:lnTo>
                    <a:lnTo>
                      <a:pt x="356069" y="826487"/>
                    </a:lnTo>
                    <a:lnTo>
                      <a:pt x="350283" y="827175"/>
                    </a:lnTo>
                    <a:lnTo>
                      <a:pt x="351075" y="833834"/>
                    </a:lnTo>
                    <a:lnTo>
                      <a:pt x="356861" y="833145"/>
                    </a:lnTo>
                    <a:lnTo>
                      <a:pt x="358446" y="846461"/>
                    </a:lnTo>
                    <a:lnTo>
                      <a:pt x="352660" y="847150"/>
                    </a:lnTo>
                    <a:lnTo>
                      <a:pt x="350559" y="854153"/>
                    </a:lnTo>
                    <a:lnTo>
                      <a:pt x="346358" y="868158"/>
                    </a:lnTo>
                    <a:lnTo>
                      <a:pt x="343465" y="868502"/>
                    </a:lnTo>
                    <a:lnTo>
                      <a:pt x="341880" y="855186"/>
                    </a:lnTo>
                    <a:lnTo>
                      <a:pt x="320081" y="918553"/>
                    </a:lnTo>
                    <a:lnTo>
                      <a:pt x="302483" y="967916"/>
                    </a:lnTo>
                    <a:lnTo>
                      <a:pt x="279891" y="1024625"/>
                    </a:lnTo>
                    <a:lnTo>
                      <a:pt x="260193" y="1080990"/>
                    </a:lnTo>
                    <a:lnTo>
                      <a:pt x="229199" y="1165709"/>
                    </a:lnTo>
                    <a:lnTo>
                      <a:pt x="224997" y="1179715"/>
                    </a:lnTo>
                    <a:lnTo>
                      <a:pt x="222897" y="1186717"/>
                    </a:lnTo>
                    <a:lnTo>
                      <a:pt x="224482" y="1200034"/>
                    </a:lnTo>
                    <a:lnTo>
                      <a:pt x="221589" y="1200378"/>
                    </a:lnTo>
                    <a:lnTo>
                      <a:pt x="222381" y="1207036"/>
                    </a:lnTo>
                    <a:lnTo>
                      <a:pt x="223966" y="1220353"/>
                    </a:lnTo>
                    <a:lnTo>
                      <a:pt x="218972" y="1227700"/>
                    </a:lnTo>
                    <a:lnTo>
                      <a:pt x="219765" y="1234358"/>
                    </a:lnTo>
                    <a:lnTo>
                      <a:pt x="216079" y="1228044"/>
                    </a:lnTo>
                    <a:lnTo>
                      <a:pt x="210293" y="1228733"/>
                    </a:lnTo>
                    <a:lnTo>
                      <a:pt x="216872" y="1234702"/>
                    </a:lnTo>
                    <a:lnTo>
                      <a:pt x="212670" y="1248707"/>
                    </a:lnTo>
                    <a:lnTo>
                      <a:pt x="211085" y="1235391"/>
                    </a:lnTo>
                    <a:lnTo>
                      <a:pt x="208192" y="1235735"/>
                    </a:lnTo>
                    <a:lnTo>
                      <a:pt x="207400" y="1229077"/>
                    </a:lnTo>
                    <a:lnTo>
                      <a:pt x="202406" y="1236424"/>
                    </a:lnTo>
                    <a:lnTo>
                      <a:pt x="201098" y="1250085"/>
                    </a:lnTo>
                    <a:lnTo>
                      <a:pt x="201890" y="1256743"/>
                    </a:lnTo>
                    <a:lnTo>
                      <a:pt x="200582" y="1270404"/>
                    </a:lnTo>
                    <a:lnTo>
                      <a:pt x="194796" y="1271092"/>
                    </a:lnTo>
                    <a:lnTo>
                      <a:pt x="192695" y="1278095"/>
                    </a:lnTo>
                    <a:lnTo>
                      <a:pt x="185601" y="1292445"/>
                    </a:lnTo>
                    <a:lnTo>
                      <a:pt x="179814" y="1293133"/>
                    </a:lnTo>
                    <a:lnTo>
                      <a:pt x="177714" y="1300136"/>
                    </a:lnTo>
                    <a:lnTo>
                      <a:pt x="174821" y="1300480"/>
                    </a:lnTo>
                    <a:lnTo>
                      <a:pt x="175613" y="1307138"/>
                    </a:lnTo>
                    <a:lnTo>
                      <a:pt x="180091" y="1320111"/>
                    </a:lnTo>
                    <a:lnTo>
                      <a:pt x="177198" y="1320455"/>
                    </a:lnTo>
                    <a:lnTo>
                      <a:pt x="171412" y="1321144"/>
                    </a:lnTo>
                    <a:lnTo>
                      <a:pt x="172204" y="1327802"/>
                    </a:lnTo>
                    <a:lnTo>
                      <a:pt x="168519" y="1321488"/>
                    </a:lnTo>
                    <a:lnTo>
                      <a:pt x="169311" y="1328146"/>
                    </a:lnTo>
                    <a:lnTo>
                      <a:pt x="165110" y="1342151"/>
                    </a:lnTo>
                    <a:lnTo>
                      <a:pt x="163009" y="1349154"/>
                    </a:lnTo>
                    <a:lnTo>
                      <a:pt x="164594" y="1362470"/>
                    </a:lnTo>
                    <a:lnTo>
                      <a:pt x="167487" y="1362126"/>
                    </a:lnTo>
                    <a:lnTo>
                      <a:pt x="165902" y="1348809"/>
                    </a:lnTo>
                    <a:lnTo>
                      <a:pt x="171688" y="1348121"/>
                    </a:lnTo>
                    <a:lnTo>
                      <a:pt x="173273" y="1361437"/>
                    </a:lnTo>
                    <a:lnTo>
                      <a:pt x="168280" y="1368784"/>
                    </a:lnTo>
                    <a:lnTo>
                      <a:pt x="166179" y="1375787"/>
                    </a:lnTo>
                    <a:lnTo>
                      <a:pt x="160393" y="1376475"/>
                    </a:lnTo>
                    <a:lnTo>
                      <a:pt x="161978" y="1389792"/>
                    </a:lnTo>
                    <a:lnTo>
                      <a:pt x="159877" y="1396795"/>
                    </a:lnTo>
                    <a:lnTo>
                      <a:pt x="152782" y="1411144"/>
                    </a:lnTo>
                    <a:lnTo>
                      <a:pt x="150682" y="1418147"/>
                    </a:lnTo>
                    <a:lnTo>
                      <a:pt x="145688" y="1425494"/>
                    </a:lnTo>
                    <a:lnTo>
                      <a:pt x="147273" y="1438810"/>
                    </a:lnTo>
                    <a:lnTo>
                      <a:pt x="145172" y="1445813"/>
                    </a:lnTo>
                    <a:lnTo>
                      <a:pt x="138594" y="1439843"/>
                    </a:lnTo>
                    <a:lnTo>
                      <a:pt x="139386" y="1446501"/>
                    </a:lnTo>
                    <a:lnTo>
                      <a:pt x="138078" y="1460162"/>
                    </a:lnTo>
                    <a:lnTo>
                      <a:pt x="135977" y="1467165"/>
                    </a:lnTo>
                    <a:lnTo>
                      <a:pt x="130191" y="1467853"/>
                    </a:lnTo>
                    <a:lnTo>
                      <a:pt x="131776" y="1481170"/>
                    </a:lnTo>
                    <a:lnTo>
                      <a:pt x="128883" y="1481514"/>
                    </a:lnTo>
                    <a:lnTo>
                      <a:pt x="129675" y="1488172"/>
                    </a:lnTo>
                    <a:lnTo>
                      <a:pt x="123889" y="1488861"/>
                    </a:lnTo>
                    <a:lnTo>
                      <a:pt x="121788" y="1495864"/>
                    </a:lnTo>
                    <a:lnTo>
                      <a:pt x="118895" y="1496208"/>
                    </a:lnTo>
                    <a:lnTo>
                      <a:pt x="115486" y="1516871"/>
                    </a:lnTo>
                    <a:lnTo>
                      <a:pt x="114178" y="1530532"/>
                    </a:lnTo>
                    <a:lnTo>
                      <a:pt x="106291" y="1538223"/>
                    </a:lnTo>
                    <a:lnTo>
                      <a:pt x="102090" y="1552229"/>
                    </a:lnTo>
                    <a:lnTo>
                      <a:pt x="97612" y="1539256"/>
                    </a:lnTo>
                    <a:lnTo>
                      <a:pt x="94719" y="1539601"/>
                    </a:lnTo>
                    <a:lnTo>
                      <a:pt x="96304" y="1552917"/>
                    </a:lnTo>
                    <a:lnTo>
                      <a:pt x="90517" y="1553606"/>
                    </a:lnTo>
                    <a:lnTo>
                      <a:pt x="91310" y="1560264"/>
                    </a:lnTo>
                    <a:lnTo>
                      <a:pt x="97096" y="1559575"/>
                    </a:lnTo>
                    <a:lnTo>
                      <a:pt x="99989" y="1559231"/>
                    </a:lnTo>
                    <a:lnTo>
                      <a:pt x="102882" y="1558887"/>
                    </a:lnTo>
                    <a:lnTo>
                      <a:pt x="100782" y="1565889"/>
                    </a:lnTo>
                    <a:lnTo>
                      <a:pt x="97888" y="1566234"/>
                    </a:lnTo>
                    <a:lnTo>
                      <a:pt x="92102" y="1566922"/>
                    </a:lnTo>
                    <a:lnTo>
                      <a:pt x="93687" y="1580239"/>
                    </a:lnTo>
                    <a:lnTo>
                      <a:pt x="90794" y="1580583"/>
                    </a:lnTo>
                    <a:lnTo>
                      <a:pt x="89209" y="1567267"/>
                    </a:lnTo>
                    <a:lnTo>
                      <a:pt x="83423" y="1567955"/>
                    </a:lnTo>
                    <a:lnTo>
                      <a:pt x="82115" y="1581616"/>
                    </a:lnTo>
                    <a:lnTo>
                      <a:pt x="82907" y="1588274"/>
                    </a:lnTo>
                    <a:lnTo>
                      <a:pt x="77121" y="1588963"/>
                    </a:lnTo>
                    <a:lnTo>
                      <a:pt x="78706" y="1602280"/>
                    </a:lnTo>
                    <a:lnTo>
                      <a:pt x="76328" y="1582305"/>
                    </a:lnTo>
                    <a:lnTo>
                      <a:pt x="80530" y="1568300"/>
                    </a:lnTo>
                    <a:lnTo>
                      <a:pt x="79737" y="1561642"/>
                    </a:lnTo>
                    <a:lnTo>
                      <a:pt x="82630" y="1561297"/>
                    </a:lnTo>
                    <a:lnTo>
                      <a:pt x="88417" y="1560609"/>
                    </a:lnTo>
                    <a:lnTo>
                      <a:pt x="87624" y="1553950"/>
                    </a:lnTo>
                    <a:lnTo>
                      <a:pt x="88932" y="1540289"/>
                    </a:lnTo>
                    <a:lnTo>
                      <a:pt x="88140" y="1533631"/>
                    </a:lnTo>
                    <a:lnTo>
                      <a:pt x="86555" y="1520315"/>
                    </a:lnTo>
                    <a:lnTo>
                      <a:pt x="91549" y="1512968"/>
                    </a:lnTo>
                    <a:lnTo>
                      <a:pt x="89964" y="1499651"/>
                    </a:lnTo>
                    <a:lnTo>
                      <a:pt x="89171" y="1492993"/>
                    </a:lnTo>
                    <a:lnTo>
                      <a:pt x="92065" y="1492649"/>
                    </a:lnTo>
                    <a:lnTo>
                      <a:pt x="91272" y="1485991"/>
                    </a:lnTo>
                    <a:lnTo>
                      <a:pt x="94165" y="1485646"/>
                    </a:lnTo>
                    <a:lnTo>
                      <a:pt x="102845" y="1484613"/>
                    </a:lnTo>
                    <a:lnTo>
                      <a:pt x="108631" y="1483924"/>
                    </a:lnTo>
                    <a:lnTo>
                      <a:pt x="107046" y="1470608"/>
                    </a:lnTo>
                    <a:lnTo>
                      <a:pt x="109939" y="1470264"/>
                    </a:lnTo>
                    <a:lnTo>
                      <a:pt x="115725" y="1469575"/>
                    </a:lnTo>
                    <a:lnTo>
                      <a:pt x="114933" y="1462917"/>
                    </a:lnTo>
                    <a:lnTo>
                      <a:pt x="117826" y="1462572"/>
                    </a:lnTo>
                    <a:lnTo>
                      <a:pt x="116241" y="1449256"/>
                    </a:lnTo>
                    <a:lnTo>
                      <a:pt x="113348" y="1449600"/>
                    </a:lnTo>
                    <a:lnTo>
                      <a:pt x="109147" y="1463605"/>
                    </a:lnTo>
                    <a:lnTo>
                      <a:pt x="104669" y="1450633"/>
                    </a:lnTo>
                    <a:lnTo>
                      <a:pt x="106769" y="1443631"/>
                    </a:lnTo>
                    <a:lnTo>
                      <a:pt x="105184" y="1430314"/>
                    </a:lnTo>
                    <a:lnTo>
                      <a:pt x="110970" y="1429626"/>
                    </a:lnTo>
                    <a:lnTo>
                      <a:pt x="110178" y="1422967"/>
                    </a:lnTo>
                    <a:lnTo>
                      <a:pt x="109386" y="1416309"/>
                    </a:lnTo>
                    <a:lnTo>
                      <a:pt x="104392" y="1423656"/>
                    </a:lnTo>
                    <a:lnTo>
                      <a:pt x="102291" y="1430659"/>
                    </a:lnTo>
                    <a:lnTo>
                      <a:pt x="98090" y="1444664"/>
                    </a:lnTo>
                    <a:lnTo>
                      <a:pt x="95197" y="1445008"/>
                    </a:lnTo>
                    <a:lnTo>
                      <a:pt x="93612" y="1431692"/>
                    </a:lnTo>
                    <a:lnTo>
                      <a:pt x="96505" y="1431347"/>
                    </a:lnTo>
                    <a:lnTo>
                      <a:pt x="101499" y="1424000"/>
                    </a:lnTo>
                    <a:lnTo>
                      <a:pt x="100706" y="1417342"/>
                    </a:lnTo>
                    <a:lnTo>
                      <a:pt x="103599" y="1416998"/>
                    </a:lnTo>
                    <a:lnTo>
                      <a:pt x="102014" y="1403681"/>
                    </a:lnTo>
                    <a:lnTo>
                      <a:pt x="101222" y="1397023"/>
                    </a:lnTo>
                    <a:lnTo>
                      <a:pt x="105423" y="1383018"/>
                    </a:lnTo>
                    <a:lnTo>
                      <a:pt x="104631" y="1376360"/>
                    </a:lnTo>
                    <a:lnTo>
                      <a:pt x="98845" y="1377048"/>
                    </a:lnTo>
                    <a:lnTo>
                      <a:pt x="99637" y="1383707"/>
                    </a:lnTo>
                    <a:lnTo>
                      <a:pt x="98329" y="1397367"/>
                    </a:lnTo>
                    <a:lnTo>
                      <a:pt x="90442" y="1405059"/>
                    </a:lnTo>
                    <a:lnTo>
                      <a:pt x="84656" y="1405747"/>
                    </a:lnTo>
                    <a:lnTo>
                      <a:pt x="86241" y="1419064"/>
                    </a:lnTo>
                    <a:lnTo>
                      <a:pt x="87033" y="1425722"/>
                    </a:lnTo>
                    <a:lnTo>
                      <a:pt x="87825" y="1432380"/>
                    </a:lnTo>
                    <a:lnTo>
                      <a:pt x="84932" y="1432725"/>
                    </a:lnTo>
                    <a:lnTo>
                      <a:pt x="84140" y="1426066"/>
                    </a:lnTo>
                    <a:lnTo>
                      <a:pt x="81247" y="1426411"/>
                    </a:lnTo>
                    <a:lnTo>
                      <a:pt x="82039" y="1433069"/>
                    </a:lnTo>
                    <a:lnTo>
                      <a:pt x="76253" y="1433758"/>
                    </a:lnTo>
                    <a:lnTo>
                      <a:pt x="73360" y="1434102"/>
                    </a:lnTo>
                    <a:lnTo>
                      <a:pt x="75737" y="1454077"/>
                    </a:lnTo>
                    <a:lnTo>
                      <a:pt x="69951" y="1454765"/>
                    </a:lnTo>
                    <a:lnTo>
                      <a:pt x="63649" y="1475773"/>
                    </a:lnTo>
                    <a:lnTo>
                      <a:pt x="60756" y="1476117"/>
                    </a:lnTo>
                    <a:lnTo>
                      <a:pt x="59448" y="1489778"/>
                    </a:lnTo>
                    <a:lnTo>
                      <a:pt x="54454" y="1497125"/>
                    </a:lnTo>
                    <a:lnTo>
                      <a:pt x="55246" y="1503783"/>
                    </a:lnTo>
                    <a:lnTo>
                      <a:pt x="53938" y="1517444"/>
                    </a:lnTo>
                    <a:lnTo>
                      <a:pt x="46051" y="1525135"/>
                    </a:lnTo>
                    <a:lnTo>
                      <a:pt x="41850" y="1539141"/>
                    </a:lnTo>
                    <a:lnTo>
                      <a:pt x="39749" y="1546143"/>
                    </a:lnTo>
                    <a:lnTo>
                      <a:pt x="36856" y="1546488"/>
                    </a:lnTo>
                    <a:lnTo>
                      <a:pt x="38441" y="1559804"/>
                    </a:lnTo>
                    <a:lnTo>
                      <a:pt x="32655" y="1560493"/>
                    </a:lnTo>
                    <a:lnTo>
                      <a:pt x="28177" y="1547521"/>
                    </a:lnTo>
                    <a:lnTo>
                      <a:pt x="27384" y="1540862"/>
                    </a:lnTo>
                    <a:lnTo>
                      <a:pt x="31070" y="1547176"/>
                    </a:lnTo>
                    <a:lnTo>
                      <a:pt x="30277" y="1540518"/>
                    </a:lnTo>
                    <a:lnTo>
                      <a:pt x="27384" y="1540862"/>
                    </a:lnTo>
                    <a:lnTo>
                      <a:pt x="25799" y="1527546"/>
                    </a:lnTo>
                    <a:lnTo>
                      <a:pt x="20013" y="1528235"/>
                    </a:lnTo>
                    <a:lnTo>
                      <a:pt x="18705" y="1541895"/>
                    </a:lnTo>
                    <a:lnTo>
                      <a:pt x="13711" y="1549242"/>
                    </a:lnTo>
                    <a:lnTo>
                      <a:pt x="10818" y="1549587"/>
                    </a:lnTo>
                    <a:lnTo>
                      <a:pt x="10026" y="1542928"/>
                    </a:lnTo>
                    <a:lnTo>
                      <a:pt x="8441" y="1529612"/>
                    </a:lnTo>
                    <a:lnTo>
                      <a:pt x="11334" y="1529268"/>
                    </a:lnTo>
                    <a:lnTo>
                      <a:pt x="16328" y="1521921"/>
                    </a:lnTo>
                    <a:lnTo>
                      <a:pt x="17636" y="1508260"/>
                    </a:lnTo>
                    <a:lnTo>
                      <a:pt x="23422" y="1507571"/>
                    </a:lnTo>
                    <a:lnTo>
                      <a:pt x="22630" y="1500913"/>
                    </a:lnTo>
                    <a:lnTo>
                      <a:pt x="21837" y="1494255"/>
                    </a:lnTo>
                    <a:lnTo>
                      <a:pt x="24730" y="1493910"/>
                    </a:lnTo>
                    <a:lnTo>
                      <a:pt x="30516" y="1493222"/>
                    </a:lnTo>
                    <a:lnTo>
                      <a:pt x="28932" y="1479905"/>
                    </a:lnTo>
                    <a:lnTo>
                      <a:pt x="28139" y="1473247"/>
                    </a:lnTo>
                    <a:lnTo>
                      <a:pt x="22353" y="1473936"/>
                    </a:lnTo>
                    <a:lnTo>
                      <a:pt x="23145" y="1480594"/>
                    </a:lnTo>
                    <a:lnTo>
                      <a:pt x="20252" y="1480938"/>
                    </a:lnTo>
                    <a:lnTo>
                      <a:pt x="14466" y="1481627"/>
                    </a:lnTo>
                    <a:lnTo>
                      <a:pt x="16051" y="1494943"/>
                    </a:lnTo>
                    <a:lnTo>
                      <a:pt x="13158" y="1495288"/>
                    </a:lnTo>
                    <a:lnTo>
                      <a:pt x="8956" y="1509293"/>
                    </a:lnTo>
                    <a:lnTo>
                      <a:pt x="6063" y="1509637"/>
                    </a:lnTo>
                    <a:lnTo>
                      <a:pt x="2378" y="1503323"/>
                    </a:lnTo>
                    <a:lnTo>
                      <a:pt x="1585" y="1496665"/>
                    </a:lnTo>
                    <a:lnTo>
                      <a:pt x="0" y="1483349"/>
                    </a:lnTo>
                    <a:lnTo>
                      <a:pt x="4478" y="1496321"/>
                    </a:lnTo>
                    <a:lnTo>
                      <a:pt x="7371" y="1495976"/>
                    </a:lnTo>
                    <a:lnTo>
                      <a:pt x="11573" y="1481971"/>
                    </a:lnTo>
                    <a:lnTo>
                      <a:pt x="5787" y="1482660"/>
                    </a:lnTo>
                    <a:lnTo>
                      <a:pt x="4994" y="1476002"/>
                    </a:lnTo>
                    <a:lnTo>
                      <a:pt x="10780" y="1475313"/>
                    </a:lnTo>
                    <a:lnTo>
                      <a:pt x="9195" y="1461996"/>
                    </a:lnTo>
                    <a:lnTo>
                      <a:pt x="8403" y="1455338"/>
                    </a:lnTo>
                    <a:lnTo>
                      <a:pt x="3409" y="1462685"/>
                    </a:lnTo>
                    <a:lnTo>
                      <a:pt x="2617" y="1456027"/>
                    </a:lnTo>
                    <a:lnTo>
                      <a:pt x="1032" y="1442710"/>
                    </a:lnTo>
                    <a:lnTo>
                      <a:pt x="6818" y="1442022"/>
                    </a:lnTo>
                    <a:lnTo>
                      <a:pt x="8919" y="1435019"/>
                    </a:lnTo>
                    <a:lnTo>
                      <a:pt x="13912" y="1427672"/>
                    </a:lnTo>
                    <a:lnTo>
                      <a:pt x="14705" y="1434330"/>
                    </a:lnTo>
                    <a:lnTo>
                      <a:pt x="9711" y="1441677"/>
                    </a:lnTo>
                    <a:lnTo>
                      <a:pt x="11296" y="1454994"/>
                    </a:lnTo>
                    <a:lnTo>
                      <a:pt x="17082" y="1454305"/>
                    </a:lnTo>
                    <a:lnTo>
                      <a:pt x="18391" y="1440644"/>
                    </a:lnTo>
                    <a:lnTo>
                      <a:pt x="23384" y="1433297"/>
                    </a:lnTo>
                    <a:lnTo>
                      <a:pt x="26277" y="1432953"/>
                    </a:lnTo>
                    <a:lnTo>
                      <a:pt x="25485" y="1426295"/>
                    </a:lnTo>
                    <a:lnTo>
                      <a:pt x="28378" y="1425951"/>
                    </a:lnTo>
                    <a:lnTo>
                      <a:pt x="26793" y="1412634"/>
                    </a:lnTo>
                    <a:lnTo>
                      <a:pt x="31787" y="1405287"/>
                    </a:lnTo>
                    <a:lnTo>
                      <a:pt x="30202" y="1391971"/>
                    </a:lnTo>
                    <a:lnTo>
                      <a:pt x="32303" y="1384968"/>
                    </a:lnTo>
                    <a:lnTo>
                      <a:pt x="31510" y="1378310"/>
                    </a:lnTo>
                    <a:lnTo>
                      <a:pt x="37297" y="1377621"/>
                    </a:lnTo>
                    <a:lnTo>
                      <a:pt x="35712" y="1364305"/>
                    </a:lnTo>
                    <a:lnTo>
                      <a:pt x="38605" y="1363960"/>
                    </a:lnTo>
                    <a:lnTo>
                      <a:pt x="44391" y="1363272"/>
                    </a:lnTo>
                    <a:lnTo>
                      <a:pt x="43598" y="1356613"/>
                    </a:lnTo>
                    <a:lnTo>
                      <a:pt x="37812" y="1357302"/>
                    </a:lnTo>
                    <a:lnTo>
                      <a:pt x="34919" y="1357646"/>
                    </a:lnTo>
                    <a:lnTo>
                      <a:pt x="29133" y="1358335"/>
                    </a:lnTo>
                    <a:lnTo>
                      <a:pt x="29925" y="1364993"/>
                    </a:lnTo>
                    <a:lnTo>
                      <a:pt x="31510" y="1378310"/>
                    </a:lnTo>
                    <a:lnTo>
                      <a:pt x="28617" y="1378654"/>
                    </a:lnTo>
                    <a:lnTo>
                      <a:pt x="27032" y="1365338"/>
                    </a:lnTo>
                    <a:lnTo>
                      <a:pt x="21246" y="1366026"/>
                    </a:lnTo>
                    <a:lnTo>
                      <a:pt x="20454" y="1359368"/>
                    </a:lnTo>
                    <a:lnTo>
                      <a:pt x="18869" y="1346052"/>
                    </a:lnTo>
                    <a:lnTo>
                      <a:pt x="18076" y="1339393"/>
                    </a:lnTo>
                    <a:lnTo>
                      <a:pt x="23862" y="1338705"/>
                    </a:lnTo>
                    <a:lnTo>
                      <a:pt x="22277" y="1325388"/>
                    </a:lnTo>
                    <a:lnTo>
                      <a:pt x="24378" y="1318386"/>
                    </a:lnTo>
                    <a:lnTo>
                      <a:pt x="32265" y="1310694"/>
                    </a:lnTo>
                    <a:lnTo>
                      <a:pt x="30680" y="1297378"/>
                    </a:lnTo>
                    <a:lnTo>
                      <a:pt x="36466" y="1296689"/>
                    </a:lnTo>
                    <a:lnTo>
                      <a:pt x="35674" y="1290031"/>
                    </a:lnTo>
                    <a:lnTo>
                      <a:pt x="36982" y="1276370"/>
                    </a:lnTo>
                    <a:lnTo>
                      <a:pt x="39083" y="1269368"/>
                    </a:lnTo>
                    <a:lnTo>
                      <a:pt x="42492" y="1248704"/>
                    </a:lnTo>
                    <a:lnTo>
                      <a:pt x="44592" y="1241702"/>
                    </a:lnTo>
                    <a:lnTo>
                      <a:pt x="41699" y="1242046"/>
                    </a:lnTo>
                    <a:lnTo>
                      <a:pt x="40114" y="1228730"/>
                    </a:lnTo>
                    <a:lnTo>
                      <a:pt x="43007" y="1228385"/>
                    </a:lnTo>
                    <a:lnTo>
                      <a:pt x="48794" y="1227697"/>
                    </a:lnTo>
                    <a:lnTo>
                      <a:pt x="48001" y="1221038"/>
                    </a:lnTo>
                    <a:lnTo>
                      <a:pt x="46416" y="1207722"/>
                    </a:lnTo>
                    <a:lnTo>
                      <a:pt x="45624" y="1201064"/>
                    </a:lnTo>
                    <a:lnTo>
                      <a:pt x="46932" y="1187403"/>
                    </a:lnTo>
                    <a:lnTo>
                      <a:pt x="51133" y="1173398"/>
                    </a:lnTo>
                    <a:lnTo>
                      <a:pt x="49548" y="1160081"/>
                    </a:lnTo>
                    <a:lnTo>
                      <a:pt x="52442" y="1159737"/>
                    </a:lnTo>
                    <a:lnTo>
                      <a:pt x="54542" y="1152734"/>
                    </a:lnTo>
                    <a:lnTo>
                      <a:pt x="58744" y="1138729"/>
                    </a:lnTo>
                    <a:lnTo>
                      <a:pt x="52165" y="1132759"/>
                    </a:lnTo>
                    <a:lnTo>
                      <a:pt x="50580" y="1119443"/>
                    </a:lnTo>
                    <a:lnTo>
                      <a:pt x="56366" y="1118754"/>
                    </a:lnTo>
                    <a:lnTo>
                      <a:pt x="55574" y="1112096"/>
                    </a:lnTo>
                    <a:lnTo>
                      <a:pt x="61876" y="1091088"/>
                    </a:lnTo>
                    <a:lnTo>
                      <a:pt x="63976" y="1084086"/>
                    </a:lnTo>
                    <a:lnTo>
                      <a:pt x="68178" y="1070081"/>
                    </a:lnTo>
                    <a:lnTo>
                      <a:pt x="67385" y="1063422"/>
                    </a:lnTo>
                    <a:lnTo>
                      <a:pt x="68693" y="1049762"/>
                    </a:lnTo>
                    <a:lnTo>
                      <a:pt x="67901" y="1043103"/>
                    </a:lnTo>
                    <a:lnTo>
                      <a:pt x="67108" y="1036445"/>
                    </a:lnTo>
                    <a:lnTo>
                      <a:pt x="68417" y="1022784"/>
                    </a:lnTo>
                    <a:lnTo>
                      <a:pt x="73410" y="1015437"/>
                    </a:lnTo>
                    <a:lnTo>
                      <a:pt x="71826" y="1002121"/>
                    </a:lnTo>
                    <a:lnTo>
                      <a:pt x="73926" y="995118"/>
                    </a:lnTo>
                    <a:lnTo>
                      <a:pt x="79712" y="994430"/>
                    </a:lnTo>
                    <a:lnTo>
                      <a:pt x="82606" y="994085"/>
                    </a:lnTo>
                    <a:lnTo>
                      <a:pt x="81813" y="987427"/>
                    </a:lnTo>
                    <a:lnTo>
                      <a:pt x="83121" y="973766"/>
                    </a:lnTo>
                    <a:lnTo>
                      <a:pt x="82329" y="967108"/>
                    </a:lnTo>
                    <a:lnTo>
                      <a:pt x="79436" y="967452"/>
                    </a:lnTo>
                    <a:lnTo>
                      <a:pt x="76543" y="967797"/>
                    </a:lnTo>
                    <a:lnTo>
                      <a:pt x="71549" y="975144"/>
                    </a:lnTo>
                    <a:lnTo>
                      <a:pt x="68656" y="975488"/>
                    </a:lnTo>
                    <a:lnTo>
                      <a:pt x="67863" y="968830"/>
                    </a:lnTo>
                    <a:lnTo>
                      <a:pt x="62077" y="969518"/>
                    </a:lnTo>
                    <a:lnTo>
                      <a:pt x="60492" y="956202"/>
                    </a:lnTo>
                    <a:lnTo>
                      <a:pt x="66278" y="955513"/>
                    </a:lnTo>
                    <a:lnTo>
                      <a:pt x="69171" y="955169"/>
                    </a:lnTo>
                    <a:lnTo>
                      <a:pt x="68379" y="948511"/>
                    </a:lnTo>
                    <a:lnTo>
                      <a:pt x="74958" y="954480"/>
                    </a:lnTo>
                    <a:lnTo>
                      <a:pt x="77851" y="954136"/>
                    </a:lnTo>
                    <a:lnTo>
                      <a:pt x="74165" y="947822"/>
                    </a:lnTo>
                    <a:lnTo>
                      <a:pt x="72580" y="934506"/>
                    </a:lnTo>
                    <a:lnTo>
                      <a:pt x="75473" y="934161"/>
                    </a:lnTo>
                    <a:lnTo>
                      <a:pt x="74681" y="927503"/>
                    </a:lnTo>
                    <a:lnTo>
                      <a:pt x="77574" y="927159"/>
                    </a:lnTo>
                    <a:lnTo>
                      <a:pt x="78367" y="933817"/>
                    </a:lnTo>
                    <a:lnTo>
                      <a:pt x="79951" y="947133"/>
                    </a:lnTo>
                    <a:lnTo>
                      <a:pt x="80744" y="953792"/>
                    </a:lnTo>
                    <a:lnTo>
                      <a:pt x="86530" y="953103"/>
                    </a:lnTo>
                    <a:lnTo>
                      <a:pt x="88631" y="946100"/>
                    </a:lnTo>
                    <a:lnTo>
                      <a:pt x="92832" y="932095"/>
                    </a:lnTo>
                    <a:lnTo>
                      <a:pt x="92040" y="925437"/>
                    </a:lnTo>
                    <a:lnTo>
                      <a:pt x="94933" y="925093"/>
                    </a:lnTo>
                    <a:lnTo>
                      <a:pt x="100719" y="924404"/>
                    </a:lnTo>
                    <a:lnTo>
                      <a:pt x="99927" y="917746"/>
                    </a:lnTo>
                    <a:lnTo>
                      <a:pt x="102820" y="917401"/>
                    </a:lnTo>
                    <a:lnTo>
                      <a:pt x="105713" y="917057"/>
                    </a:lnTo>
                    <a:lnTo>
                      <a:pt x="112292" y="923027"/>
                    </a:lnTo>
                    <a:lnTo>
                      <a:pt x="115185" y="922682"/>
                    </a:lnTo>
                    <a:lnTo>
                      <a:pt x="114392" y="916024"/>
                    </a:lnTo>
                    <a:lnTo>
                      <a:pt x="112807" y="902707"/>
                    </a:lnTo>
                    <a:lnTo>
                      <a:pt x="109914" y="903052"/>
                    </a:lnTo>
                    <a:lnTo>
                      <a:pt x="109122" y="896394"/>
                    </a:lnTo>
                    <a:lnTo>
                      <a:pt x="106744" y="876419"/>
                    </a:lnTo>
                    <a:lnTo>
                      <a:pt x="110430" y="882733"/>
                    </a:lnTo>
                    <a:lnTo>
                      <a:pt x="118594" y="902019"/>
                    </a:lnTo>
                    <a:lnTo>
                      <a:pt x="120179" y="915335"/>
                    </a:lnTo>
                    <a:lnTo>
                      <a:pt x="121487" y="901674"/>
                    </a:lnTo>
                    <a:lnTo>
                      <a:pt x="126481" y="894328"/>
                    </a:lnTo>
                    <a:lnTo>
                      <a:pt x="124896" y="881011"/>
                    </a:lnTo>
                    <a:lnTo>
                      <a:pt x="124103" y="874353"/>
                    </a:lnTo>
                    <a:lnTo>
                      <a:pt x="119109" y="881700"/>
                    </a:lnTo>
                    <a:lnTo>
                      <a:pt x="120694" y="895016"/>
                    </a:lnTo>
                    <a:lnTo>
                      <a:pt x="115424" y="875386"/>
                    </a:lnTo>
                    <a:lnTo>
                      <a:pt x="113839" y="862069"/>
                    </a:lnTo>
                    <a:lnTo>
                      <a:pt x="107260" y="856100"/>
                    </a:lnTo>
                    <a:lnTo>
                      <a:pt x="112254" y="848753"/>
                    </a:lnTo>
                    <a:lnTo>
                      <a:pt x="113046" y="855411"/>
                    </a:lnTo>
                    <a:lnTo>
                      <a:pt x="115939" y="855067"/>
                    </a:lnTo>
                    <a:lnTo>
                      <a:pt x="121726" y="854378"/>
                    </a:lnTo>
                    <a:lnTo>
                      <a:pt x="125411" y="860692"/>
                    </a:lnTo>
                    <a:lnTo>
                      <a:pt x="129889" y="873664"/>
                    </a:lnTo>
                    <a:lnTo>
                      <a:pt x="128304" y="860348"/>
                    </a:lnTo>
                    <a:lnTo>
                      <a:pt x="135676" y="872975"/>
                    </a:lnTo>
                    <a:lnTo>
                      <a:pt x="136468" y="879634"/>
                    </a:lnTo>
                    <a:lnTo>
                      <a:pt x="132267" y="893639"/>
                    </a:lnTo>
                    <a:lnTo>
                      <a:pt x="133059" y="900297"/>
                    </a:lnTo>
                    <a:lnTo>
                      <a:pt x="130166" y="900641"/>
                    </a:lnTo>
                    <a:lnTo>
                      <a:pt x="131751" y="913958"/>
                    </a:lnTo>
                    <a:lnTo>
                      <a:pt x="134644" y="913614"/>
                    </a:lnTo>
                    <a:lnTo>
                      <a:pt x="140430" y="912925"/>
                    </a:lnTo>
                    <a:lnTo>
                      <a:pt x="143324" y="912581"/>
                    </a:lnTo>
                    <a:lnTo>
                      <a:pt x="141739" y="899264"/>
                    </a:lnTo>
                    <a:lnTo>
                      <a:pt x="146732" y="891917"/>
                    </a:lnTo>
                    <a:lnTo>
                      <a:pt x="145147" y="878601"/>
                    </a:lnTo>
                    <a:lnTo>
                      <a:pt x="148041" y="878256"/>
                    </a:lnTo>
                    <a:lnTo>
                      <a:pt x="153034" y="870909"/>
                    </a:lnTo>
                    <a:lnTo>
                      <a:pt x="154343" y="857249"/>
                    </a:lnTo>
                    <a:lnTo>
                      <a:pt x="153550" y="850590"/>
                    </a:lnTo>
                    <a:lnTo>
                      <a:pt x="149865" y="844276"/>
                    </a:lnTo>
                    <a:lnTo>
                      <a:pt x="148280" y="830960"/>
                    </a:lnTo>
                    <a:lnTo>
                      <a:pt x="147487" y="824302"/>
                    </a:lnTo>
                    <a:lnTo>
                      <a:pt x="145902" y="810985"/>
                    </a:lnTo>
                    <a:lnTo>
                      <a:pt x="139324" y="805016"/>
                    </a:lnTo>
                    <a:lnTo>
                      <a:pt x="137739" y="791699"/>
                    </a:lnTo>
                    <a:lnTo>
                      <a:pt x="136946" y="785041"/>
                    </a:lnTo>
                    <a:lnTo>
                      <a:pt x="136154" y="778383"/>
                    </a:lnTo>
                    <a:lnTo>
                      <a:pt x="133261" y="778727"/>
                    </a:lnTo>
                    <a:lnTo>
                      <a:pt x="127474" y="779416"/>
                    </a:lnTo>
                    <a:lnTo>
                      <a:pt x="125889" y="766099"/>
                    </a:lnTo>
                    <a:lnTo>
                      <a:pt x="124581" y="779760"/>
                    </a:lnTo>
                    <a:lnTo>
                      <a:pt x="119587" y="787107"/>
                    </a:lnTo>
                    <a:lnTo>
                      <a:pt x="117487" y="794110"/>
                    </a:lnTo>
                    <a:lnTo>
                      <a:pt x="116694" y="787451"/>
                    </a:lnTo>
                    <a:lnTo>
                      <a:pt x="115902" y="780793"/>
                    </a:lnTo>
                    <a:lnTo>
                      <a:pt x="118795" y="780449"/>
                    </a:lnTo>
                    <a:lnTo>
                      <a:pt x="122996" y="766444"/>
                    </a:lnTo>
                    <a:lnTo>
                      <a:pt x="123512" y="746125"/>
                    </a:lnTo>
                    <a:lnTo>
                      <a:pt x="128506" y="738778"/>
                    </a:lnTo>
                    <a:lnTo>
                      <a:pt x="129814" y="725117"/>
                    </a:lnTo>
                    <a:lnTo>
                      <a:pt x="134015" y="711112"/>
                    </a:lnTo>
                    <a:lnTo>
                      <a:pt x="138217" y="697107"/>
                    </a:lnTo>
                    <a:lnTo>
                      <a:pt x="144003" y="696418"/>
                    </a:lnTo>
                    <a:lnTo>
                      <a:pt x="144519" y="676099"/>
                    </a:lnTo>
                    <a:lnTo>
                      <a:pt x="143726" y="669441"/>
                    </a:lnTo>
                    <a:lnTo>
                      <a:pt x="148720" y="662094"/>
                    </a:lnTo>
                    <a:lnTo>
                      <a:pt x="150028" y="648433"/>
                    </a:lnTo>
                    <a:lnTo>
                      <a:pt x="149236" y="641775"/>
                    </a:lnTo>
                    <a:lnTo>
                      <a:pt x="146343" y="642119"/>
                    </a:lnTo>
                    <a:lnTo>
                      <a:pt x="141349" y="649466"/>
                    </a:lnTo>
                    <a:lnTo>
                      <a:pt x="142934" y="662782"/>
                    </a:lnTo>
                    <a:lnTo>
                      <a:pt x="140041" y="663127"/>
                    </a:lnTo>
                    <a:lnTo>
                      <a:pt x="135047" y="670474"/>
                    </a:lnTo>
                    <a:lnTo>
                      <a:pt x="132154" y="670818"/>
                    </a:lnTo>
                    <a:lnTo>
                      <a:pt x="130053" y="677820"/>
                    </a:lnTo>
                    <a:lnTo>
                      <a:pt x="129261" y="671162"/>
                    </a:lnTo>
                    <a:lnTo>
                      <a:pt x="128468" y="664504"/>
                    </a:lnTo>
                    <a:lnTo>
                      <a:pt x="131361" y="664160"/>
                    </a:lnTo>
                    <a:lnTo>
                      <a:pt x="132669" y="650499"/>
                    </a:lnTo>
                    <a:lnTo>
                      <a:pt x="136078" y="629835"/>
                    </a:lnTo>
                    <a:lnTo>
                      <a:pt x="138971" y="629491"/>
                    </a:lnTo>
                    <a:lnTo>
                      <a:pt x="138179" y="622833"/>
                    </a:lnTo>
                    <a:lnTo>
                      <a:pt x="142380" y="608828"/>
                    </a:lnTo>
                    <a:lnTo>
                      <a:pt x="145273" y="608483"/>
                    </a:lnTo>
                    <a:lnTo>
                      <a:pt x="150267" y="601136"/>
                    </a:lnTo>
                    <a:lnTo>
                      <a:pt x="149475" y="594478"/>
                    </a:lnTo>
                    <a:lnTo>
                      <a:pt x="150783" y="580817"/>
                    </a:lnTo>
                    <a:lnTo>
                      <a:pt x="149990" y="574159"/>
                    </a:lnTo>
                    <a:lnTo>
                      <a:pt x="147097" y="574503"/>
                    </a:lnTo>
                    <a:lnTo>
                      <a:pt x="142104" y="581850"/>
                    </a:lnTo>
                    <a:lnTo>
                      <a:pt x="143688" y="595167"/>
                    </a:lnTo>
                    <a:lnTo>
                      <a:pt x="140795" y="595511"/>
                    </a:lnTo>
                    <a:lnTo>
                      <a:pt x="135009" y="596200"/>
                    </a:lnTo>
                    <a:lnTo>
                      <a:pt x="133424" y="582883"/>
                    </a:lnTo>
                    <a:lnTo>
                      <a:pt x="129739" y="576569"/>
                    </a:lnTo>
                    <a:lnTo>
                      <a:pt x="130531" y="583228"/>
                    </a:lnTo>
                    <a:lnTo>
                      <a:pt x="126330" y="597233"/>
                    </a:lnTo>
                    <a:lnTo>
                      <a:pt x="124745" y="583916"/>
                    </a:lnTo>
                    <a:lnTo>
                      <a:pt x="121852" y="584261"/>
                    </a:lnTo>
                    <a:lnTo>
                      <a:pt x="121059" y="577602"/>
                    </a:lnTo>
                    <a:lnTo>
                      <a:pt x="122367" y="563942"/>
                    </a:lnTo>
                    <a:lnTo>
                      <a:pt x="121575" y="557284"/>
                    </a:lnTo>
                    <a:lnTo>
                      <a:pt x="119990" y="543967"/>
                    </a:lnTo>
                    <a:lnTo>
                      <a:pt x="119198" y="537309"/>
                    </a:lnTo>
                    <a:lnTo>
                      <a:pt x="124984" y="536620"/>
                    </a:lnTo>
                    <a:lnTo>
                      <a:pt x="127085" y="529617"/>
                    </a:lnTo>
                    <a:lnTo>
                      <a:pt x="125500" y="516301"/>
                    </a:lnTo>
                    <a:lnTo>
                      <a:pt x="124707" y="509643"/>
                    </a:lnTo>
                    <a:lnTo>
                      <a:pt x="130493" y="508954"/>
                    </a:lnTo>
                    <a:lnTo>
                      <a:pt x="128908" y="495638"/>
                    </a:lnTo>
                    <a:lnTo>
                      <a:pt x="131802" y="495293"/>
                    </a:lnTo>
                    <a:lnTo>
                      <a:pt x="131009" y="488635"/>
                    </a:lnTo>
                    <a:lnTo>
                      <a:pt x="135210" y="474630"/>
                    </a:lnTo>
                    <a:lnTo>
                      <a:pt x="134418" y="467972"/>
                    </a:lnTo>
                    <a:lnTo>
                      <a:pt x="137311" y="467627"/>
                    </a:lnTo>
                    <a:lnTo>
                      <a:pt x="136519" y="460969"/>
                    </a:lnTo>
                    <a:lnTo>
                      <a:pt x="134934" y="447653"/>
                    </a:lnTo>
                    <a:lnTo>
                      <a:pt x="137827" y="447308"/>
                    </a:lnTo>
                    <a:lnTo>
                      <a:pt x="142821" y="439961"/>
                    </a:lnTo>
                    <a:lnTo>
                      <a:pt x="141236" y="426645"/>
                    </a:lnTo>
                    <a:lnTo>
                      <a:pt x="149915" y="425612"/>
                    </a:lnTo>
                    <a:lnTo>
                      <a:pt x="149123" y="418954"/>
                    </a:lnTo>
                    <a:lnTo>
                      <a:pt x="150431" y="405293"/>
                    </a:lnTo>
                    <a:lnTo>
                      <a:pt x="152532" y="398290"/>
                    </a:lnTo>
                    <a:lnTo>
                      <a:pt x="157525" y="390943"/>
                    </a:lnTo>
                    <a:lnTo>
                      <a:pt x="160418" y="390599"/>
                    </a:lnTo>
                    <a:lnTo>
                      <a:pt x="158834" y="377283"/>
                    </a:lnTo>
                    <a:lnTo>
                      <a:pt x="163827" y="369936"/>
                    </a:lnTo>
                    <a:lnTo>
                      <a:pt x="165136" y="356275"/>
                    </a:lnTo>
                    <a:lnTo>
                      <a:pt x="170922" y="355586"/>
                    </a:lnTo>
                    <a:lnTo>
                      <a:pt x="170129" y="348928"/>
                    </a:lnTo>
                    <a:lnTo>
                      <a:pt x="173022" y="348584"/>
                    </a:lnTo>
                    <a:lnTo>
                      <a:pt x="171437" y="335267"/>
                    </a:lnTo>
                    <a:lnTo>
                      <a:pt x="173538" y="328264"/>
                    </a:lnTo>
                    <a:lnTo>
                      <a:pt x="178532" y="320918"/>
                    </a:lnTo>
                    <a:lnTo>
                      <a:pt x="187211" y="319885"/>
                    </a:lnTo>
                    <a:lnTo>
                      <a:pt x="185626" y="306568"/>
                    </a:lnTo>
                    <a:lnTo>
                      <a:pt x="187727" y="299565"/>
                    </a:lnTo>
                    <a:lnTo>
                      <a:pt x="193513" y="298877"/>
                    </a:lnTo>
                    <a:lnTo>
                      <a:pt x="191928" y="285560"/>
                    </a:lnTo>
                    <a:lnTo>
                      <a:pt x="186142" y="286249"/>
                    </a:lnTo>
                    <a:lnTo>
                      <a:pt x="191136" y="278902"/>
                    </a:lnTo>
                    <a:lnTo>
                      <a:pt x="194029" y="278558"/>
                    </a:lnTo>
                    <a:lnTo>
                      <a:pt x="196922" y="278213"/>
                    </a:lnTo>
                    <a:lnTo>
                      <a:pt x="201916" y="270867"/>
                    </a:lnTo>
                    <a:lnTo>
                      <a:pt x="204809" y="270522"/>
                    </a:lnTo>
                    <a:lnTo>
                      <a:pt x="203224" y="257206"/>
                    </a:lnTo>
                    <a:lnTo>
                      <a:pt x="208218" y="249859"/>
                    </a:lnTo>
                    <a:lnTo>
                      <a:pt x="206633" y="236542"/>
                    </a:lnTo>
                    <a:lnTo>
                      <a:pt x="209526" y="236198"/>
                    </a:lnTo>
                    <a:lnTo>
                      <a:pt x="204256" y="216568"/>
                    </a:lnTo>
                    <a:lnTo>
                      <a:pt x="203463" y="209909"/>
                    </a:lnTo>
                    <a:lnTo>
                      <a:pt x="206356" y="209565"/>
                    </a:lnTo>
                    <a:lnTo>
                      <a:pt x="212143" y="208876"/>
                    </a:lnTo>
                    <a:lnTo>
                      <a:pt x="215036" y="208532"/>
                    </a:lnTo>
                    <a:lnTo>
                      <a:pt x="214243" y="201874"/>
                    </a:lnTo>
                    <a:lnTo>
                      <a:pt x="212658" y="188557"/>
                    </a:lnTo>
                    <a:lnTo>
                      <a:pt x="215551" y="188213"/>
                    </a:lnTo>
                    <a:lnTo>
                      <a:pt x="220545" y="180866"/>
                    </a:lnTo>
                    <a:lnTo>
                      <a:pt x="218960" y="167550"/>
                    </a:lnTo>
                    <a:lnTo>
                      <a:pt x="221853" y="167205"/>
                    </a:lnTo>
                    <a:lnTo>
                      <a:pt x="221061" y="160547"/>
                    </a:lnTo>
                    <a:lnTo>
                      <a:pt x="226847" y="159858"/>
                    </a:lnTo>
                    <a:lnTo>
                      <a:pt x="229740" y="159514"/>
                    </a:lnTo>
                    <a:lnTo>
                      <a:pt x="235527" y="158825"/>
                    </a:lnTo>
                    <a:lnTo>
                      <a:pt x="233942" y="145509"/>
                    </a:lnTo>
                    <a:lnTo>
                      <a:pt x="236042" y="138506"/>
                    </a:lnTo>
                    <a:lnTo>
                      <a:pt x="235250" y="131848"/>
                    </a:lnTo>
                    <a:lnTo>
                      <a:pt x="238143" y="131504"/>
                    </a:lnTo>
                    <a:lnTo>
                      <a:pt x="236558" y="118187"/>
                    </a:lnTo>
                    <a:lnTo>
                      <a:pt x="242344" y="117499"/>
                    </a:lnTo>
                    <a:lnTo>
                      <a:pt x="244445" y="110496"/>
                    </a:lnTo>
                    <a:lnTo>
                      <a:pt x="242860" y="97179"/>
                    </a:lnTo>
                    <a:lnTo>
                      <a:pt x="248646" y="96491"/>
                    </a:lnTo>
                    <a:lnTo>
                      <a:pt x="247854" y="89832"/>
                    </a:lnTo>
                    <a:lnTo>
                      <a:pt x="249162" y="76172"/>
                    </a:lnTo>
                    <a:lnTo>
                      <a:pt x="250747" y="89488"/>
                    </a:lnTo>
                    <a:lnTo>
                      <a:pt x="257049" y="68480"/>
                    </a:lnTo>
                    <a:lnTo>
                      <a:pt x="264936" y="60789"/>
                    </a:lnTo>
                    <a:lnTo>
                      <a:pt x="263351" y="47473"/>
                    </a:lnTo>
                    <a:lnTo>
                      <a:pt x="272030" y="46440"/>
                    </a:lnTo>
                    <a:lnTo>
                      <a:pt x="274131" y="39437"/>
                    </a:lnTo>
                    <a:lnTo>
                      <a:pt x="277024" y="39093"/>
                    </a:lnTo>
                    <a:lnTo>
                      <a:pt x="282810" y="38404"/>
                    </a:lnTo>
                    <a:lnTo>
                      <a:pt x="286496" y="44718"/>
                    </a:lnTo>
                    <a:lnTo>
                      <a:pt x="285703" y="38060"/>
                    </a:lnTo>
                    <a:lnTo>
                      <a:pt x="284119" y="24743"/>
                    </a:lnTo>
                    <a:lnTo>
                      <a:pt x="289905" y="24055"/>
                    </a:lnTo>
                    <a:lnTo>
                      <a:pt x="292798" y="23710"/>
                    </a:lnTo>
                    <a:lnTo>
                      <a:pt x="298584" y="23022"/>
                    </a:lnTo>
                    <a:lnTo>
                      <a:pt x="297792" y="16363"/>
                    </a:lnTo>
                    <a:lnTo>
                      <a:pt x="300685" y="16019"/>
                    </a:lnTo>
                    <a:lnTo>
                      <a:pt x="303578" y="15675"/>
                    </a:lnTo>
                    <a:lnTo>
                      <a:pt x="309364" y="14986"/>
                    </a:lnTo>
                    <a:lnTo>
                      <a:pt x="307779" y="1670"/>
                    </a:lnTo>
                    <a:lnTo>
                      <a:pt x="310672" y="1325"/>
                    </a:lnTo>
                    <a:lnTo>
                      <a:pt x="312257" y="14642"/>
                    </a:lnTo>
                    <a:lnTo>
                      <a:pt x="318044" y="13953"/>
                    </a:lnTo>
                    <a:lnTo>
                      <a:pt x="320937" y="13609"/>
                    </a:lnTo>
                    <a:lnTo>
                      <a:pt x="319352" y="292"/>
                    </a:lnTo>
                    <a:lnTo>
                      <a:pt x="3218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921C3D5D-A3C7-0A22-BAFF-3A05EB2CC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890" y="3932785"/>
                <a:ext cx="1106214" cy="433551"/>
              </a:xfrm>
              <a:custGeom>
                <a:avLst/>
                <a:gdLst>
                  <a:gd name="connsiteX0" fmla="*/ 36524 w 373180"/>
                  <a:gd name="connsiteY0" fmla="*/ 84164 h 201676"/>
                  <a:gd name="connsiteX1" fmla="*/ 36524 w 373180"/>
                  <a:gd name="connsiteY1" fmla="*/ 85752 h 201676"/>
                  <a:gd name="connsiteX2" fmla="*/ 33348 w 373180"/>
                  <a:gd name="connsiteY2" fmla="*/ 85752 h 201676"/>
                  <a:gd name="connsiteX3" fmla="*/ 49228 w 373180"/>
                  <a:gd name="connsiteY3" fmla="*/ 57168 h 201676"/>
                  <a:gd name="connsiteX4" fmla="*/ 52404 w 373180"/>
                  <a:gd name="connsiteY4" fmla="*/ 57168 h 201676"/>
                  <a:gd name="connsiteX5" fmla="*/ 52404 w 373180"/>
                  <a:gd name="connsiteY5" fmla="*/ 58756 h 201676"/>
                  <a:gd name="connsiteX6" fmla="*/ 49228 w 373180"/>
                  <a:gd name="connsiteY6" fmla="*/ 58756 h 201676"/>
                  <a:gd name="connsiteX7" fmla="*/ 363652 w 373180"/>
                  <a:gd name="connsiteY7" fmla="*/ 53992 h 201676"/>
                  <a:gd name="connsiteX8" fmla="*/ 363652 w 373180"/>
                  <a:gd name="connsiteY8" fmla="*/ 57168 h 201676"/>
                  <a:gd name="connsiteX9" fmla="*/ 362064 w 373180"/>
                  <a:gd name="connsiteY9" fmla="*/ 58756 h 201676"/>
                  <a:gd name="connsiteX10" fmla="*/ 362064 w 373180"/>
                  <a:gd name="connsiteY10" fmla="*/ 57168 h 201676"/>
                  <a:gd name="connsiteX11" fmla="*/ 347772 w 373180"/>
                  <a:gd name="connsiteY11" fmla="*/ 46052 h 201676"/>
                  <a:gd name="connsiteX12" fmla="*/ 349360 w 373180"/>
                  <a:gd name="connsiteY12" fmla="*/ 46052 h 201676"/>
                  <a:gd name="connsiteX13" fmla="*/ 349360 w 373180"/>
                  <a:gd name="connsiteY13" fmla="*/ 47640 h 201676"/>
                  <a:gd name="connsiteX14" fmla="*/ 347772 w 373180"/>
                  <a:gd name="connsiteY14" fmla="*/ 47640 h 201676"/>
                  <a:gd name="connsiteX15" fmla="*/ 338244 w 373180"/>
                  <a:gd name="connsiteY15" fmla="*/ 42876 h 201676"/>
                  <a:gd name="connsiteX16" fmla="*/ 338244 w 373180"/>
                  <a:gd name="connsiteY16" fmla="*/ 46052 h 201676"/>
                  <a:gd name="connsiteX17" fmla="*/ 336656 w 373180"/>
                  <a:gd name="connsiteY17" fmla="*/ 46052 h 201676"/>
                  <a:gd name="connsiteX18" fmla="*/ 330304 w 373180"/>
                  <a:gd name="connsiteY18" fmla="*/ 38112 h 201676"/>
                  <a:gd name="connsiteX19" fmla="*/ 330304 w 373180"/>
                  <a:gd name="connsiteY19" fmla="*/ 41288 h 201676"/>
                  <a:gd name="connsiteX20" fmla="*/ 327128 w 373180"/>
                  <a:gd name="connsiteY20" fmla="*/ 41288 h 201676"/>
                  <a:gd name="connsiteX21" fmla="*/ 325540 w 373180"/>
                  <a:gd name="connsiteY21" fmla="*/ 31760 h 201676"/>
                  <a:gd name="connsiteX22" fmla="*/ 325540 w 373180"/>
                  <a:gd name="connsiteY22" fmla="*/ 34936 h 201676"/>
                  <a:gd name="connsiteX23" fmla="*/ 323952 w 373180"/>
                  <a:gd name="connsiteY23" fmla="*/ 34936 h 201676"/>
                  <a:gd name="connsiteX24" fmla="*/ 323952 w 373180"/>
                  <a:gd name="connsiteY24" fmla="*/ 22232 h 201676"/>
                  <a:gd name="connsiteX25" fmla="*/ 323952 w 373180"/>
                  <a:gd name="connsiteY25" fmla="*/ 25408 h 201676"/>
                  <a:gd name="connsiteX26" fmla="*/ 320776 w 373180"/>
                  <a:gd name="connsiteY26" fmla="*/ 25408 h 201676"/>
                  <a:gd name="connsiteX27" fmla="*/ 304896 w 373180"/>
                  <a:gd name="connsiteY27" fmla="*/ 15880 h 201676"/>
                  <a:gd name="connsiteX28" fmla="*/ 306484 w 373180"/>
                  <a:gd name="connsiteY28" fmla="*/ 15880 h 201676"/>
                  <a:gd name="connsiteX29" fmla="*/ 306484 w 373180"/>
                  <a:gd name="connsiteY29" fmla="*/ 17468 h 201676"/>
                  <a:gd name="connsiteX30" fmla="*/ 304896 w 373180"/>
                  <a:gd name="connsiteY30" fmla="*/ 17468 h 201676"/>
                  <a:gd name="connsiteX31" fmla="*/ 161976 w 373180"/>
                  <a:gd name="connsiteY31" fmla="*/ 15880 h 201676"/>
                  <a:gd name="connsiteX32" fmla="*/ 165152 w 373180"/>
                  <a:gd name="connsiteY32" fmla="*/ 15880 h 201676"/>
                  <a:gd name="connsiteX33" fmla="*/ 165152 w 373180"/>
                  <a:gd name="connsiteY33" fmla="*/ 19056 h 201676"/>
                  <a:gd name="connsiteX34" fmla="*/ 161976 w 373180"/>
                  <a:gd name="connsiteY34" fmla="*/ 19056 h 201676"/>
                  <a:gd name="connsiteX35" fmla="*/ 262020 w 373180"/>
                  <a:gd name="connsiteY35" fmla="*/ 14292 h 201676"/>
                  <a:gd name="connsiteX36" fmla="*/ 263608 w 373180"/>
                  <a:gd name="connsiteY36" fmla="*/ 15880 h 201676"/>
                  <a:gd name="connsiteX37" fmla="*/ 263608 w 373180"/>
                  <a:gd name="connsiteY37" fmla="*/ 14292 h 201676"/>
                  <a:gd name="connsiteX38" fmla="*/ 287428 w 373180"/>
                  <a:gd name="connsiteY38" fmla="*/ 11116 h 201676"/>
                  <a:gd name="connsiteX39" fmla="*/ 289016 w 373180"/>
                  <a:gd name="connsiteY39" fmla="*/ 11116 h 201676"/>
                  <a:gd name="connsiteX40" fmla="*/ 289016 w 373180"/>
                  <a:gd name="connsiteY40" fmla="*/ 14292 h 201676"/>
                  <a:gd name="connsiteX41" fmla="*/ 287428 w 373180"/>
                  <a:gd name="connsiteY41" fmla="*/ 14292 h 201676"/>
                  <a:gd name="connsiteX42" fmla="*/ 292192 w 373180"/>
                  <a:gd name="connsiteY42" fmla="*/ 9528 h 201676"/>
                  <a:gd name="connsiteX43" fmla="*/ 292192 w 373180"/>
                  <a:gd name="connsiteY43" fmla="*/ 11116 h 201676"/>
                  <a:gd name="connsiteX44" fmla="*/ 289016 w 373180"/>
                  <a:gd name="connsiteY44" fmla="*/ 11116 h 201676"/>
                  <a:gd name="connsiteX45" fmla="*/ 293780 w 373180"/>
                  <a:gd name="connsiteY45" fmla="*/ 6352 h 201676"/>
                  <a:gd name="connsiteX46" fmla="*/ 295368 w 373180"/>
                  <a:gd name="connsiteY46" fmla="*/ 6352 h 201676"/>
                  <a:gd name="connsiteX47" fmla="*/ 295368 w 373180"/>
                  <a:gd name="connsiteY47" fmla="*/ 9528 h 201676"/>
                  <a:gd name="connsiteX48" fmla="*/ 293780 w 373180"/>
                  <a:gd name="connsiteY48" fmla="*/ 9528 h 201676"/>
                  <a:gd name="connsiteX49" fmla="*/ 263608 w 373180"/>
                  <a:gd name="connsiteY49" fmla="*/ 4764 h 201676"/>
                  <a:gd name="connsiteX50" fmla="*/ 266784 w 373180"/>
                  <a:gd name="connsiteY50" fmla="*/ 4764 h 201676"/>
                  <a:gd name="connsiteX51" fmla="*/ 268372 w 373180"/>
                  <a:gd name="connsiteY51" fmla="*/ 4764 h 201676"/>
                  <a:gd name="connsiteX52" fmla="*/ 266784 w 373180"/>
                  <a:gd name="connsiteY52" fmla="*/ 6352 h 201676"/>
                  <a:gd name="connsiteX53" fmla="*/ 263608 w 373180"/>
                  <a:gd name="connsiteY53" fmla="*/ 6352 h 201676"/>
                  <a:gd name="connsiteX54" fmla="*/ 263608 w 373180"/>
                  <a:gd name="connsiteY54" fmla="*/ 0 h 201676"/>
                  <a:gd name="connsiteX55" fmla="*/ 265196 w 373180"/>
                  <a:gd name="connsiteY55" fmla="*/ 0 h 201676"/>
                  <a:gd name="connsiteX56" fmla="*/ 265196 w 373180"/>
                  <a:gd name="connsiteY56" fmla="*/ 1588 h 201676"/>
                  <a:gd name="connsiteX57" fmla="*/ 263608 w 373180"/>
                  <a:gd name="connsiteY57" fmla="*/ 1588 h 201676"/>
                  <a:gd name="connsiteX58" fmla="*/ 260432 w 373180"/>
                  <a:gd name="connsiteY58" fmla="*/ 0 h 201676"/>
                  <a:gd name="connsiteX59" fmla="*/ 262020 w 373180"/>
                  <a:gd name="connsiteY59" fmla="*/ 0 h 201676"/>
                  <a:gd name="connsiteX60" fmla="*/ 262020 w 373180"/>
                  <a:gd name="connsiteY60" fmla="*/ 1588 h 201676"/>
                  <a:gd name="connsiteX61" fmla="*/ 260432 w 373180"/>
                  <a:gd name="connsiteY61" fmla="*/ 1588 h 201676"/>
                  <a:gd name="connsiteX62" fmla="*/ 228672 w 373180"/>
                  <a:gd name="connsiteY62" fmla="*/ 0 h 201676"/>
                  <a:gd name="connsiteX63" fmla="*/ 230260 w 373180"/>
                  <a:gd name="connsiteY63" fmla="*/ 3176 h 201676"/>
                  <a:gd name="connsiteX64" fmla="*/ 230260 w 373180"/>
                  <a:gd name="connsiteY64" fmla="*/ 0 h 201676"/>
                  <a:gd name="connsiteX65" fmla="*/ 233436 w 373180"/>
                  <a:gd name="connsiteY65" fmla="*/ 0 h 201676"/>
                  <a:gd name="connsiteX66" fmla="*/ 233436 w 373180"/>
                  <a:gd name="connsiteY66" fmla="*/ 3176 h 201676"/>
                  <a:gd name="connsiteX67" fmla="*/ 235024 w 373180"/>
                  <a:gd name="connsiteY67" fmla="*/ 3176 h 201676"/>
                  <a:gd name="connsiteX68" fmla="*/ 236612 w 373180"/>
                  <a:gd name="connsiteY68" fmla="*/ 3176 h 201676"/>
                  <a:gd name="connsiteX69" fmla="*/ 236612 w 373180"/>
                  <a:gd name="connsiteY69" fmla="*/ 4764 h 201676"/>
                  <a:gd name="connsiteX70" fmla="*/ 239788 w 373180"/>
                  <a:gd name="connsiteY70" fmla="*/ 4764 h 201676"/>
                  <a:gd name="connsiteX71" fmla="*/ 241376 w 373180"/>
                  <a:gd name="connsiteY71" fmla="*/ 4764 h 201676"/>
                  <a:gd name="connsiteX72" fmla="*/ 244552 w 373180"/>
                  <a:gd name="connsiteY72" fmla="*/ 4764 h 201676"/>
                  <a:gd name="connsiteX73" fmla="*/ 246140 w 373180"/>
                  <a:gd name="connsiteY73" fmla="*/ 4764 h 201676"/>
                  <a:gd name="connsiteX74" fmla="*/ 249316 w 373180"/>
                  <a:gd name="connsiteY74" fmla="*/ 4764 h 201676"/>
                  <a:gd name="connsiteX75" fmla="*/ 250904 w 373180"/>
                  <a:gd name="connsiteY75" fmla="*/ 3176 h 201676"/>
                  <a:gd name="connsiteX76" fmla="*/ 252492 w 373180"/>
                  <a:gd name="connsiteY76" fmla="*/ 3176 h 201676"/>
                  <a:gd name="connsiteX77" fmla="*/ 255668 w 373180"/>
                  <a:gd name="connsiteY77" fmla="*/ 3176 h 201676"/>
                  <a:gd name="connsiteX78" fmla="*/ 257256 w 373180"/>
                  <a:gd name="connsiteY78" fmla="*/ 3176 h 201676"/>
                  <a:gd name="connsiteX79" fmla="*/ 260432 w 373180"/>
                  <a:gd name="connsiteY79" fmla="*/ 3176 h 201676"/>
                  <a:gd name="connsiteX80" fmla="*/ 262020 w 373180"/>
                  <a:gd name="connsiteY80" fmla="*/ 3176 h 201676"/>
                  <a:gd name="connsiteX81" fmla="*/ 262020 w 373180"/>
                  <a:gd name="connsiteY81" fmla="*/ 4764 h 201676"/>
                  <a:gd name="connsiteX82" fmla="*/ 260432 w 373180"/>
                  <a:gd name="connsiteY82" fmla="*/ 4764 h 201676"/>
                  <a:gd name="connsiteX83" fmla="*/ 260432 w 373180"/>
                  <a:gd name="connsiteY83" fmla="*/ 6352 h 201676"/>
                  <a:gd name="connsiteX84" fmla="*/ 262020 w 373180"/>
                  <a:gd name="connsiteY84" fmla="*/ 6352 h 201676"/>
                  <a:gd name="connsiteX85" fmla="*/ 262020 w 373180"/>
                  <a:gd name="connsiteY85" fmla="*/ 9528 h 201676"/>
                  <a:gd name="connsiteX86" fmla="*/ 260432 w 373180"/>
                  <a:gd name="connsiteY86" fmla="*/ 9528 h 201676"/>
                  <a:gd name="connsiteX87" fmla="*/ 260432 w 373180"/>
                  <a:gd name="connsiteY87" fmla="*/ 11116 h 201676"/>
                  <a:gd name="connsiteX88" fmla="*/ 262020 w 373180"/>
                  <a:gd name="connsiteY88" fmla="*/ 11116 h 201676"/>
                  <a:gd name="connsiteX89" fmla="*/ 263608 w 373180"/>
                  <a:gd name="connsiteY89" fmla="*/ 11116 h 201676"/>
                  <a:gd name="connsiteX90" fmla="*/ 263608 w 373180"/>
                  <a:gd name="connsiteY90" fmla="*/ 9528 h 201676"/>
                  <a:gd name="connsiteX91" fmla="*/ 266784 w 373180"/>
                  <a:gd name="connsiteY91" fmla="*/ 9528 h 201676"/>
                  <a:gd name="connsiteX92" fmla="*/ 266784 w 373180"/>
                  <a:gd name="connsiteY92" fmla="*/ 11116 h 201676"/>
                  <a:gd name="connsiteX93" fmla="*/ 266784 w 373180"/>
                  <a:gd name="connsiteY93" fmla="*/ 14292 h 201676"/>
                  <a:gd name="connsiteX94" fmla="*/ 268372 w 373180"/>
                  <a:gd name="connsiteY94" fmla="*/ 14292 h 201676"/>
                  <a:gd name="connsiteX95" fmla="*/ 268372 w 373180"/>
                  <a:gd name="connsiteY95" fmla="*/ 11116 h 201676"/>
                  <a:gd name="connsiteX96" fmla="*/ 271548 w 373180"/>
                  <a:gd name="connsiteY96" fmla="*/ 11116 h 201676"/>
                  <a:gd name="connsiteX97" fmla="*/ 271548 w 373180"/>
                  <a:gd name="connsiteY97" fmla="*/ 14292 h 201676"/>
                  <a:gd name="connsiteX98" fmla="*/ 273136 w 373180"/>
                  <a:gd name="connsiteY98" fmla="*/ 14292 h 201676"/>
                  <a:gd name="connsiteX99" fmla="*/ 273136 w 373180"/>
                  <a:gd name="connsiteY99" fmla="*/ 15880 h 201676"/>
                  <a:gd name="connsiteX100" fmla="*/ 276312 w 373180"/>
                  <a:gd name="connsiteY100" fmla="*/ 15880 h 201676"/>
                  <a:gd name="connsiteX101" fmla="*/ 277900 w 373180"/>
                  <a:gd name="connsiteY101" fmla="*/ 15880 h 201676"/>
                  <a:gd name="connsiteX102" fmla="*/ 279488 w 373180"/>
                  <a:gd name="connsiteY102" fmla="*/ 14292 h 201676"/>
                  <a:gd name="connsiteX103" fmla="*/ 279488 w 373180"/>
                  <a:gd name="connsiteY103" fmla="*/ 15880 h 201676"/>
                  <a:gd name="connsiteX104" fmla="*/ 282664 w 373180"/>
                  <a:gd name="connsiteY104" fmla="*/ 15880 h 201676"/>
                  <a:gd name="connsiteX105" fmla="*/ 282664 w 373180"/>
                  <a:gd name="connsiteY105" fmla="*/ 14292 h 201676"/>
                  <a:gd name="connsiteX106" fmla="*/ 284252 w 373180"/>
                  <a:gd name="connsiteY106" fmla="*/ 14292 h 201676"/>
                  <a:gd name="connsiteX107" fmla="*/ 287428 w 373180"/>
                  <a:gd name="connsiteY107" fmla="*/ 15880 h 201676"/>
                  <a:gd name="connsiteX108" fmla="*/ 287428 w 373180"/>
                  <a:gd name="connsiteY108" fmla="*/ 19056 h 201676"/>
                  <a:gd name="connsiteX109" fmla="*/ 289016 w 373180"/>
                  <a:gd name="connsiteY109" fmla="*/ 15880 h 201676"/>
                  <a:gd name="connsiteX110" fmla="*/ 290604 w 373180"/>
                  <a:gd name="connsiteY110" fmla="*/ 15880 h 201676"/>
                  <a:gd name="connsiteX111" fmla="*/ 292192 w 373180"/>
                  <a:gd name="connsiteY111" fmla="*/ 15880 h 201676"/>
                  <a:gd name="connsiteX112" fmla="*/ 292192 w 373180"/>
                  <a:gd name="connsiteY112" fmla="*/ 19056 h 201676"/>
                  <a:gd name="connsiteX113" fmla="*/ 293780 w 373180"/>
                  <a:gd name="connsiteY113" fmla="*/ 19056 h 201676"/>
                  <a:gd name="connsiteX114" fmla="*/ 295368 w 373180"/>
                  <a:gd name="connsiteY114" fmla="*/ 19056 h 201676"/>
                  <a:gd name="connsiteX115" fmla="*/ 298544 w 373180"/>
                  <a:gd name="connsiteY115" fmla="*/ 19056 h 201676"/>
                  <a:gd name="connsiteX116" fmla="*/ 300132 w 373180"/>
                  <a:gd name="connsiteY116" fmla="*/ 19056 h 201676"/>
                  <a:gd name="connsiteX117" fmla="*/ 300132 w 373180"/>
                  <a:gd name="connsiteY117" fmla="*/ 15880 h 201676"/>
                  <a:gd name="connsiteX118" fmla="*/ 303308 w 373180"/>
                  <a:gd name="connsiteY118" fmla="*/ 15880 h 201676"/>
                  <a:gd name="connsiteX119" fmla="*/ 303308 w 373180"/>
                  <a:gd name="connsiteY119" fmla="*/ 19056 h 201676"/>
                  <a:gd name="connsiteX120" fmla="*/ 304896 w 373180"/>
                  <a:gd name="connsiteY120" fmla="*/ 19056 h 201676"/>
                  <a:gd name="connsiteX121" fmla="*/ 308072 w 373180"/>
                  <a:gd name="connsiteY121" fmla="*/ 19056 h 201676"/>
                  <a:gd name="connsiteX122" fmla="*/ 309660 w 373180"/>
                  <a:gd name="connsiteY122" fmla="*/ 19056 h 201676"/>
                  <a:gd name="connsiteX123" fmla="*/ 309660 w 373180"/>
                  <a:gd name="connsiteY123" fmla="*/ 20644 h 201676"/>
                  <a:gd name="connsiteX124" fmla="*/ 308072 w 373180"/>
                  <a:gd name="connsiteY124" fmla="*/ 20644 h 201676"/>
                  <a:gd name="connsiteX125" fmla="*/ 308072 w 373180"/>
                  <a:gd name="connsiteY125" fmla="*/ 22232 h 201676"/>
                  <a:gd name="connsiteX126" fmla="*/ 309660 w 373180"/>
                  <a:gd name="connsiteY126" fmla="*/ 22232 h 201676"/>
                  <a:gd name="connsiteX127" fmla="*/ 309660 w 373180"/>
                  <a:gd name="connsiteY127" fmla="*/ 20644 h 201676"/>
                  <a:gd name="connsiteX128" fmla="*/ 311248 w 373180"/>
                  <a:gd name="connsiteY128" fmla="*/ 20644 h 201676"/>
                  <a:gd name="connsiteX129" fmla="*/ 311248 w 373180"/>
                  <a:gd name="connsiteY129" fmla="*/ 22232 h 201676"/>
                  <a:gd name="connsiteX130" fmla="*/ 314424 w 373180"/>
                  <a:gd name="connsiteY130" fmla="*/ 22232 h 201676"/>
                  <a:gd name="connsiteX131" fmla="*/ 316012 w 373180"/>
                  <a:gd name="connsiteY131" fmla="*/ 22232 h 201676"/>
                  <a:gd name="connsiteX132" fmla="*/ 316012 w 373180"/>
                  <a:gd name="connsiteY132" fmla="*/ 20644 h 201676"/>
                  <a:gd name="connsiteX133" fmla="*/ 319188 w 373180"/>
                  <a:gd name="connsiteY133" fmla="*/ 20644 h 201676"/>
                  <a:gd name="connsiteX134" fmla="*/ 319188 w 373180"/>
                  <a:gd name="connsiteY134" fmla="*/ 19056 h 201676"/>
                  <a:gd name="connsiteX135" fmla="*/ 319188 w 373180"/>
                  <a:gd name="connsiteY135" fmla="*/ 15880 h 201676"/>
                  <a:gd name="connsiteX136" fmla="*/ 320776 w 373180"/>
                  <a:gd name="connsiteY136" fmla="*/ 15880 h 201676"/>
                  <a:gd name="connsiteX137" fmla="*/ 320776 w 373180"/>
                  <a:gd name="connsiteY137" fmla="*/ 19056 h 201676"/>
                  <a:gd name="connsiteX138" fmla="*/ 320776 w 373180"/>
                  <a:gd name="connsiteY138" fmla="*/ 20644 h 201676"/>
                  <a:gd name="connsiteX139" fmla="*/ 320776 w 373180"/>
                  <a:gd name="connsiteY139" fmla="*/ 22232 h 201676"/>
                  <a:gd name="connsiteX140" fmla="*/ 320776 w 373180"/>
                  <a:gd name="connsiteY140" fmla="*/ 25408 h 201676"/>
                  <a:gd name="connsiteX141" fmla="*/ 320776 w 373180"/>
                  <a:gd name="connsiteY141" fmla="*/ 26996 h 201676"/>
                  <a:gd name="connsiteX142" fmla="*/ 319188 w 373180"/>
                  <a:gd name="connsiteY142" fmla="*/ 30172 h 201676"/>
                  <a:gd name="connsiteX143" fmla="*/ 316012 w 373180"/>
                  <a:gd name="connsiteY143" fmla="*/ 30172 h 201676"/>
                  <a:gd name="connsiteX144" fmla="*/ 316012 w 373180"/>
                  <a:gd name="connsiteY144" fmla="*/ 31760 h 201676"/>
                  <a:gd name="connsiteX145" fmla="*/ 316012 w 373180"/>
                  <a:gd name="connsiteY145" fmla="*/ 34936 h 201676"/>
                  <a:gd name="connsiteX146" fmla="*/ 319188 w 373180"/>
                  <a:gd name="connsiteY146" fmla="*/ 34936 h 201676"/>
                  <a:gd name="connsiteX147" fmla="*/ 320776 w 373180"/>
                  <a:gd name="connsiteY147" fmla="*/ 34936 h 201676"/>
                  <a:gd name="connsiteX148" fmla="*/ 323952 w 373180"/>
                  <a:gd name="connsiteY148" fmla="*/ 34936 h 201676"/>
                  <a:gd name="connsiteX149" fmla="*/ 323952 w 373180"/>
                  <a:gd name="connsiteY149" fmla="*/ 36524 h 201676"/>
                  <a:gd name="connsiteX150" fmla="*/ 325540 w 373180"/>
                  <a:gd name="connsiteY150" fmla="*/ 36524 h 201676"/>
                  <a:gd name="connsiteX151" fmla="*/ 327128 w 373180"/>
                  <a:gd name="connsiteY151" fmla="*/ 36524 h 201676"/>
                  <a:gd name="connsiteX152" fmla="*/ 330304 w 373180"/>
                  <a:gd name="connsiteY152" fmla="*/ 38112 h 201676"/>
                  <a:gd name="connsiteX153" fmla="*/ 327128 w 373180"/>
                  <a:gd name="connsiteY153" fmla="*/ 38112 h 201676"/>
                  <a:gd name="connsiteX154" fmla="*/ 327128 w 373180"/>
                  <a:gd name="connsiteY154" fmla="*/ 41288 h 201676"/>
                  <a:gd name="connsiteX155" fmla="*/ 327128 w 373180"/>
                  <a:gd name="connsiteY155" fmla="*/ 42876 h 201676"/>
                  <a:gd name="connsiteX156" fmla="*/ 330304 w 373180"/>
                  <a:gd name="connsiteY156" fmla="*/ 42876 h 201676"/>
                  <a:gd name="connsiteX157" fmla="*/ 331892 w 373180"/>
                  <a:gd name="connsiteY157" fmla="*/ 42876 h 201676"/>
                  <a:gd name="connsiteX158" fmla="*/ 331892 w 373180"/>
                  <a:gd name="connsiteY158" fmla="*/ 41288 h 201676"/>
                  <a:gd name="connsiteX159" fmla="*/ 335068 w 373180"/>
                  <a:gd name="connsiteY159" fmla="*/ 41288 h 201676"/>
                  <a:gd name="connsiteX160" fmla="*/ 335068 w 373180"/>
                  <a:gd name="connsiteY160" fmla="*/ 42876 h 201676"/>
                  <a:gd name="connsiteX161" fmla="*/ 335068 w 373180"/>
                  <a:gd name="connsiteY161" fmla="*/ 46052 h 201676"/>
                  <a:gd name="connsiteX162" fmla="*/ 336656 w 373180"/>
                  <a:gd name="connsiteY162" fmla="*/ 46052 h 201676"/>
                  <a:gd name="connsiteX163" fmla="*/ 336656 w 373180"/>
                  <a:gd name="connsiteY163" fmla="*/ 47640 h 201676"/>
                  <a:gd name="connsiteX164" fmla="*/ 338244 w 373180"/>
                  <a:gd name="connsiteY164" fmla="*/ 46052 h 201676"/>
                  <a:gd name="connsiteX165" fmla="*/ 341420 w 373180"/>
                  <a:gd name="connsiteY165" fmla="*/ 46052 h 201676"/>
                  <a:gd name="connsiteX166" fmla="*/ 341420 w 373180"/>
                  <a:gd name="connsiteY166" fmla="*/ 47640 h 201676"/>
                  <a:gd name="connsiteX167" fmla="*/ 343008 w 373180"/>
                  <a:gd name="connsiteY167" fmla="*/ 47640 h 201676"/>
                  <a:gd name="connsiteX168" fmla="*/ 346184 w 373180"/>
                  <a:gd name="connsiteY168" fmla="*/ 47640 h 201676"/>
                  <a:gd name="connsiteX169" fmla="*/ 347772 w 373180"/>
                  <a:gd name="connsiteY169" fmla="*/ 47640 h 201676"/>
                  <a:gd name="connsiteX170" fmla="*/ 347772 w 373180"/>
                  <a:gd name="connsiteY170" fmla="*/ 50816 h 201676"/>
                  <a:gd name="connsiteX171" fmla="*/ 346184 w 373180"/>
                  <a:gd name="connsiteY171" fmla="*/ 52404 h 201676"/>
                  <a:gd name="connsiteX172" fmla="*/ 346184 w 373180"/>
                  <a:gd name="connsiteY172" fmla="*/ 53992 h 201676"/>
                  <a:gd name="connsiteX173" fmla="*/ 346184 w 373180"/>
                  <a:gd name="connsiteY173" fmla="*/ 57168 h 201676"/>
                  <a:gd name="connsiteX174" fmla="*/ 346184 w 373180"/>
                  <a:gd name="connsiteY174" fmla="*/ 58756 h 201676"/>
                  <a:gd name="connsiteX175" fmla="*/ 347772 w 373180"/>
                  <a:gd name="connsiteY175" fmla="*/ 58756 h 201676"/>
                  <a:gd name="connsiteX176" fmla="*/ 350948 w 373180"/>
                  <a:gd name="connsiteY176" fmla="*/ 58756 h 201676"/>
                  <a:gd name="connsiteX177" fmla="*/ 350948 w 373180"/>
                  <a:gd name="connsiteY177" fmla="*/ 57168 h 201676"/>
                  <a:gd name="connsiteX178" fmla="*/ 352536 w 373180"/>
                  <a:gd name="connsiteY178" fmla="*/ 57168 h 201676"/>
                  <a:gd name="connsiteX179" fmla="*/ 352536 w 373180"/>
                  <a:gd name="connsiteY179" fmla="*/ 58756 h 201676"/>
                  <a:gd name="connsiteX180" fmla="*/ 354124 w 373180"/>
                  <a:gd name="connsiteY180" fmla="*/ 58756 h 201676"/>
                  <a:gd name="connsiteX181" fmla="*/ 357300 w 373180"/>
                  <a:gd name="connsiteY181" fmla="*/ 57168 h 201676"/>
                  <a:gd name="connsiteX182" fmla="*/ 358888 w 373180"/>
                  <a:gd name="connsiteY182" fmla="*/ 53992 h 201676"/>
                  <a:gd name="connsiteX183" fmla="*/ 358888 w 373180"/>
                  <a:gd name="connsiteY183" fmla="*/ 57168 h 201676"/>
                  <a:gd name="connsiteX184" fmla="*/ 358888 w 373180"/>
                  <a:gd name="connsiteY184" fmla="*/ 58756 h 201676"/>
                  <a:gd name="connsiteX185" fmla="*/ 362064 w 373180"/>
                  <a:gd name="connsiteY185" fmla="*/ 58756 h 201676"/>
                  <a:gd name="connsiteX186" fmla="*/ 363652 w 373180"/>
                  <a:gd name="connsiteY186" fmla="*/ 58756 h 201676"/>
                  <a:gd name="connsiteX187" fmla="*/ 363652 w 373180"/>
                  <a:gd name="connsiteY187" fmla="*/ 57168 h 201676"/>
                  <a:gd name="connsiteX188" fmla="*/ 366828 w 373180"/>
                  <a:gd name="connsiteY188" fmla="*/ 57168 h 201676"/>
                  <a:gd name="connsiteX189" fmla="*/ 366828 w 373180"/>
                  <a:gd name="connsiteY189" fmla="*/ 58756 h 201676"/>
                  <a:gd name="connsiteX190" fmla="*/ 366828 w 373180"/>
                  <a:gd name="connsiteY190" fmla="*/ 61932 h 201676"/>
                  <a:gd name="connsiteX191" fmla="*/ 363652 w 373180"/>
                  <a:gd name="connsiteY191" fmla="*/ 61932 h 201676"/>
                  <a:gd name="connsiteX192" fmla="*/ 363652 w 373180"/>
                  <a:gd name="connsiteY192" fmla="*/ 63520 h 201676"/>
                  <a:gd name="connsiteX193" fmla="*/ 363652 w 373180"/>
                  <a:gd name="connsiteY193" fmla="*/ 66696 h 201676"/>
                  <a:gd name="connsiteX194" fmla="*/ 366828 w 373180"/>
                  <a:gd name="connsiteY194" fmla="*/ 66696 h 201676"/>
                  <a:gd name="connsiteX195" fmla="*/ 368416 w 373180"/>
                  <a:gd name="connsiteY195" fmla="*/ 63520 h 201676"/>
                  <a:gd name="connsiteX196" fmla="*/ 368416 w 373180"/>
                  <a:gd name="connsiteY196" fmla="*/ 61932 h 201676"/>
                  <a:gd name="connsiteX197" fmla="*/ 370004 w 373180"/>
                  <a:gd name="connsiteY197" fmla="*/ 61932 h 201676"/>
                  <a:gd name="connsiteX198" fmla="*/ 370004 w 373180"/>
                  <a:gd name="connsiteY198" fmla="*/ 63520 h 201676"/>
                  <a:gd name="connsiteX199" fmla="*/ 370004 w 373180"/>
                  <a:gd name="connsiteY199" fmla="*/ 66696 h 201676"/>
                  <a:gd name="connsiteX200" fmla="*/ 370004 w 373180"/>
                  <a:gd name="connsiteY200" fmla="*/ 68284 h 201676"/>
                  <a:gd name="connsiteX201" fmla="*/ 370004 w 373180"/>
                  <a:gd name="connsiteY201" fmla="*/ 69872 h 201676"/>
                  <a:gd name="connsiteX202" fmla="*/ 370004 w 373180"/>
                  <a:gd name="connsiteY202" fmla="*/ 73048 h 201676"/>
                  <a:gd name="connsiteX203" fmla="*/ 373180 w 373180"/>
                  <a:gd name="connsiteY203" fmla="*/ 73048 h 201676"/>
                  <a:gd name="connsiteX204" fmla="*/ 373180 w 373180"/>
                  <a:gd name="connsiteY204" fmla="*/ 74636 h 201676"/>
                  <a:gd name="connsiteX205" fmla="*/ 373180 w 373180"/>
                  <a:gd name="connsiteY205" fmla="*/ 77812 h 201676"/>
                  <a:gd name="connsiteX206" fmla="*/ 370004 w 373180"/>
                  <a:gd name="connsiteY206" fmla="*/ 79400 h 201676"/>
                  <a:gd name="connsiteX207" fmla="*/ 370004 w 373180"/>
                  <a:gd name="connsiteY207" fmla="*/ 80988 h 201676"/>
                  <a:gd name="connsiteX208" fmla="*/ 368416 w 373180"/>
                  <a:gd name="connsiteY208" fmla="*/ 84164 h 201676"/>
                  <a:gd name="connsiteX209" fmla="*/ 368416 w 373180"/>
                  <a:gd name="connsiteY209" fmla="*/ 85752 h 201676"/>
                  <a:gd name="connsiteX210" fmla="*/ 366828 w 373180"/>
                  <a:gd name="connsiteY210" fmla="*/ 85752 h 201676"/>
                  <a:gd name="connsiteX211" fmla="*/ 366828 w 373180"/>
                  <a:gd name="connsiteY211" fmla="*/ 88928 h 201676"/>
                  <a:gd name="connsiteX212" fmla="*/ 363652 w 373180"/>
                  <a:gd name="connsiteY212" fmla="*/ 88928 h 201676"/>
                  <a:gd name="connsiteX213" fmla="*/ 363652 w 373180"/>
                  <a:gd name="connsiteY213" fmla="*/ 90516 h 201676"/>
                  <a:gd name="connsiteX214" fmla="*/ 362064 w 373180"/>
                  <a:gd name="connsiteY214" fmla="*/ 93692 h 201676"/>
                  <a:gd name="connsiteX215" fmla="*/ 362064 w 373180"/>
                  <a:gd name="connsiteY215" fmla="*/ 95280 h 201676"/>
                  <a:gd name="connsiteX216" fmla="*/ 358888 w 373180"/>
                  <a:gd name="connsiteY216" fmla="*/ 95280 h 201676"/>
                  <a:gd name="connsiteX217" fmla="*/ 358888 w 373180"/>
                  <a:gd name="connsiteY217" fmla="*/ 96868 h 201676"/>
                  <a:gd name="connsiteX218" fmla="*/ 357300 w 373180"/>
                  <a:gd name="connsiteY218" fmla="*/ 96868 h 201676"/>
                  <a:gd name="connsiteX219" fmla="*/ 357300 w 373180"/>
                  <a:gd name="connsiteY219" fmla="*/ 100044 h 201676"/>
                  <a:gd name="connsiteX220" fmla="*/ 354124 w 373180"/>
                  <a:gd name="connsiteY220" fmla="*/ 100044 h 201676"/>
                  <a:gd name="connsiteX221" fmla="*/ 354124 w 373180"/>
                  <a:gd name="connsiteY221" fmla="*/ 101632 h 201676"/>
                  <a:gd name="connsiteX222" fmla="*/ 354124 w 373180"/>
                  <a:gd name="connsiteY222" fmla="*/ 104808 h 201676"/>
                  <a:gd name="connsiteX223" fmla="*/ 354124 w 373180"/>
                  <a:gd name="connsiteY223" fmla="*/ 106396 h 201676"/>
                  <a:gd name="connsiteX224" fmla="*/ 352536 w 373180"/>
                  <a:gd name="connsiteY224" fmla="*/ 109572 h 201676"/>
                  <a:gd name="connsiteX225" fmla="*/ 350948 w 373180"/>
                  <a:gd name="connsiteY225" fmla="*/ 109572 h 201676"/>
                  <a:gd name="connsiteX226" fmla="*/ 350948 w 373180"/>
                  <a:gd name="connsiteY226" fmla="*/ 111160 h 201676"/>
                  <a:gd name="connsiteX227" fmla="*/ 352536 w 373180"/>
                  <a:gd name="connsiteY227" fmla="*/ 111160 h 201676"/>
                  <a:gd name="connsiteX228" fmla="*/ 352536 w 373180"/>
                  <a:gd name="connsiteY228" fmla="*/ 112748 h 201676"/>
                  <a:gd name="connsiteX229" fmla="*/ 350948 w 373180"/>
                  <a:gd name="connsiteY229" fmla="*/ 112748 h 201676"/>
                  <a:gd name="connsiteX230" fmla="*/ 347772 w 373180"/>
                  <a:gd name="connsiteY230" fmla="*/ 112748 h 201676"/>
                  <a:gd name="connsiteX231" fmla="*/ 347772 w 373180"/>
                  <a:gd name="connsiteY231" fmla="*/ 115924 h 201676"/>
                  <a:gd name="connsiteX232" fmla="*/ 346184 w 373180"/>
                  <a:gd name="connsiteY232" fmla="*/ 115924 h 201676"/>
                  <a:gd name="connsiteX233" fmla="*/ 346184 w 373180"/>
                  <a:gd name="connsiteY233" fmla="*/ 117512 h 201676"/>
                  <a:gd name="connsiteX234" fmla="*/ 343008 w 373180"/>
                  <a:gd name="connsiteY234" fmla="*/ 120688 h 201676"/>
                  <a:gd name="connsiteX235" fmla="*/ 343008 w 373180"/>
                  <a:gd name="connsiteY235" fmla="*/ 122276 h 201676"/>
                  <a:gd name="connsiteX236" fmla="*/ 341420 w 373180"/>
                  <a:gd name="connsiteY236" fmla="*/ 125452 h 201676"/>
                  <a:gd name="connsiteX237" fmla="*/ 341420 w 373180"/>
                  <a:gd name="connsiteY237" fmla="*/ 127040 h 201676"/>
                  <a:gd name="connsiteX238" fmla="*/ 338244 w 373180"/>
                  <a:gd name="connsiteY238" fmla="*/ 127040 h 201676"/>
                  <a:gd name="connsiteX239" fmla="*/ 336656 w 373180"/>
                  <a:gd name="connsiteY239" fmla="*/ 127040 h 201676"/>
                  <a:gd name="connsiteX240" fmla="*/ 336656 w 373180"/>
                  <a:gd name="connsiteY240" fmla="*/ 128628 h 201676"/>
                  <a:gd name="connsiteX241" fmla="*/ 335068 w 373180"/>
                  <a:gd name="connsiteY241" fmla="*/ 128628 h 201676"/>
                  <a:gd name="connsiteX242" fmla="*/ 331892 w 373180"/>
                  <a:gd name="connsiteY242" fmla="*/ 128628 h 201676"/>
                  <a:gd name="connsiteX243" fmla="*/ 331892 w 373180"/>
                  <a:gd name="connsiteY243" fmla="*/ 131804 h 201676"/>
                  <a:gd name="connsiteX244" fmla="*/ 330304 w 373180"/>
                  <a:gd name="connsiteY244" fmla="*/ 131804 h 201676"/>
                  <a:gd name="connsiteX245" fmla="*/ 330304 w 373180"/>
                  <a:gd name="connsiteY245" fmla="*/ 133392 h 201676"/>
                  <a:gd name="connsiteX246" fmla="*/ 330304 w 373180"/>
                  <a:gd name="connsiteY246" fmla="*/ 136568 h 201676"/>
                  <a:gd name="connsiteX247" fmla="*/ 327128 w 373180"/>
                  <a:gd name="connsiteY247" fmla="*/ 136568 h 201676"/>
                  <a:gd name="connsiteX248" fmla="*/ 325540 w 373180"/>
                  <a:gd name="connsiteY248" fmla="*/ 138156 h 201676"/>
                  <a:gd name="connsiteX249" fmla="*/ 323952 w 373180"/>
                  <a:gd name="connsiteY249" fmla="*/ 138156 h 201676"/>
                  <a:gd name="connsiteX250" fmla="*/ 320776 w 373180"/>
                  <a:gd name="connsiteY250" fmla="*/ 138156 h 201676"/>
                  <a:gd name="connsiteX251" fmla="*/ 320776 w 373180"/>
                  <a:gd name="connsiteY251" fmla="*/ 141332 h 201676"/>
                  <a:gd name="connsiteX252" fmla="*/ 320776 w 373180"/>
                  <a:gd name="connsiteY252" fmla="*/ 142920 h 201676"/>
                  <a:gd name="connsiteX253" fmla="*/ 319188 w 373180"/>
                  <a:gd name="connsiteY253" fmla="*/ 142920 h 201676"/>
                  <a:gd name="connsiteX254" fmla="*/ 316012 w 373180"/>
                  <a:gd name="connsiteY254" fmla="*/ 142920 h 201676"/>
                  <a:gd name="connsiteX255" fmla="*/ 314424 w 373180"/>
                  <a:gd name="connsiteY255" fmla="*/ 142920 h 201676"/>
                  <a:gd name="connsiteX256" fmla="*/ 314424 w 373180"/>
                  <a:gd name="connsiteY256" fmla="*/ 144508 h 201676"/>
                  <a:gd name="connsiteX257" fmla="*/ 314424 w 373180"/>
                  <a:gd name="connsiteY257" fmla="*/ 147684 h 201676"/>
                  <a:gd name="connsiteX258" fmla="*/ 311248 w 373180"/>
                  <a:gd name="connsiteY258" fmla="*/ 147684 h 201676"/>
                  <a:gd name="connsiteX259" fmla="*/ 311248 w 373180"/>
                  <a:gd name="connsiteY259" fmla="*/ 149272 h 201676"/>
                  <a:gd name="connsiteX260" fmla="*/ 309660 w 373180"/>
                  <a:gd name="connsiteY260" fmla="*/ 149272 h 201676"/>
                  <a:gd name="connsiteX261" fmla="*/ 308072 w 373180"/>
                  <a:gd name="connsiteY261" fmla="*/ 149272 h 201676"/>
                  <a:gd name="connsiteX262" fmla="*/ 308072 w 373180"/>
                  <a:gd name="connsiteY262" fmla="*/ 152448 h 201676"/>
                  <a:gd name="connsiteX263" fmla="*/ 304896 w 373180"/>
                  <a:gd name="connsiteY263" fmla="*/ 152448 h 201676"/>
                  <a:gd name="connsiteX264" fmla="*/ 303308 w 373180"/>
                  <a:gd name="connsiteY264" fmla="*/ 152448 h 201676"/>
                  <a:gd name="connsiteX265" fmla="*/ 303308 w 373180"/>
                  <a:gd name="connsiteY265" fmla="*/ 154036 h 201676"/>
                  <a:gd name="connsiteX266" fmla="*/ 300132 w 373180"/>
                  <a:gd name="connsiteY266" fmla="*/ 154036 h 201676"/>
                  <a:gd name="connsiteX267" fmla="*/ 298544 w 373180"/>
                  <a:gd name="connsiteY267" fmla="*/ 154036 h 201676"/>
                  <a:gd name="connsiteX268" fmla="*/ 298544 w 373180"/>
                  <a:gd name="connsiteY268" fmla="*/ 155624 h 201676"/>
                  <a:gd name="connsiteX269" fmla="*/ 295368 w 373180"/>
                  <a:gd name="connsiteY269" fmla="*/ 155624 h 201676"/>
                  <a:gd name="connsiteX270" fmla="*/ 295368 w 373180"/>
                  <a:gd name="connsiteY270" fmla="*/ 158800 h 201676"/>
                  <a:gd name="connsiteX271" fmla="*/ 293780 w 373180"/>
                  <a:gd name="connsiteY271" fmla="*/ 158800 h 201676"/>
                  <a:gd name="connsiteX272" fmla="*/ 292192 w 373180"/>
                  <a:gd name="connsiteY272" fmla="*/ 158800 h 201676"/>
                  <a:gd name="connsiteX273" fmla="*/ 289016 w 373180"/>
                  <a:gd name="connsiteY273" fmla="*/ 158800 h 201676"/>
                  <a:gd name="connsiteX274" fmla="*/ 289016 w 373180"/>
                  <a:gd name="connsiteY274" fmla="*/ 160388 h 201676"/>
                  <a:gd name="connsiteX275" fmla="*/ 287428 w 373180"/>
                  <a:gd name="connsiteY275" fmla="*/ 160388 h 201676"/>
                  <a:gd name="connsiteX276" fmla="*/ 287428 w 373180"/>
                  <a:gd name="connsiteY276" fmla="*/ 163564 h 201676"/>
                  <a:gd name="connsiteX277" fmla="*/ 284252 w 373180"/>
                  <a:gd name="connsiteY277" fmla="*/ 163564 h 201676"/>
                  <a:gd name="connsiteX278" fmla="*/ 282664 w 373180"/>
                  <a:gd name="connsiteY278" fmla="*/ 163564 h 201676"/>
                  <a:gd name="connsiteX279" fmla="*/ 282664 w 373180"/>
                  <a:gd name="connsiteY279" fmla="*/ 165152 h 201676"/>
                  <a:gd name="connsiteX280" fmla="*/ 279488 w 373180"/>
                  <a:gd name="connsiteY280" fmla="*/ 165152 h 201676"/>
                  <a:gd name="connsiteX281" fmla="*/ 277900 w 373180"/>
                  <a:gd name="connsiteY281" fmla="*/ 165152 h 201676"/>
                  <a:gd name="connsiteX282" fmla="*/ 276312 w 373180"/>
                  <a:gd name="connsiteY282" fmla="*/ 168328 h 201676"/>
                  <a:gd name="connsiteX283" fmla="*/ 273136 w 373180"/>
                  <a:gd name="connsiteY283" fmla="*/ 168328 h 201676"/>
                  <a:gd name="connsiteX284" fmla="*/ 271548 w 373180"/>
                  <a:gd name="connsiteY284" fmla="*/ 168328 h 201676"/>
                  <a:gd name="connsiteX285" fmla="*/ 268372 w 373180"/>
                  <a:gd name="connsiteY285" fmla="*/ 168328 h 201676"/>
                  <a:gd name="connsiteX286" fmla="*/ 266784 w 373180"/>
                  <a:gd name="connsiteY286" fmla="*/ 169916 h 201676"/>
                  <a:gd name="connsiteX287" fmla="*/ 266784 w 373180"/>
                  <a:gd name="connsiteY287" fmla="*/ 168328 h 201676"/>
                  <a:gd name="connsiteX288" fmla="*/ 263608 w 373180"/>
                  <a:gd name="connsiteY288" fmla="*/ 168328 h 201676"/>
                  <a:gd name="connsiteX289" fmla="*/ 263608 w 373180"/>
                  <a:gd name="connsiteY289" fmla="*/ 169916 h 201676"/>
                  <a:gd name="connsiteX290" fmla="*/ 262020 w 373180"/>
                  <a:gd name="connsiteY290" fmla="*/ 169916 h 201676"/>
                  <a:gd name="connsiteX291" fmla="*/ 262020 w 373180"/>
                  <a:gd name="connsiteY291" fmla="*/ 171504 h 201676"/>
                  <a:gd name="connsiteX292" fmla="*/ 260432 w 373180"/>
                  <a:gd name="connsiteY292" fmla="*/ 171504 h 201676"/>
                  <a:gd name="connsiteX293" fmla="*/ 257256 w 373180"/>
                  <a:gd name="connsiteY293" fmla="*/ 171504 h 201676"/>
                  <a:gd name="connsiteX294" fmla="*/ 257256 w 373180"/>
                  <a:gd name="connsiteY294" fmla="*/ 174680 h 201676"/>
                  <a:gd name="connsiteX295" fmla="*/ 255668 w 373180"/>
                  <a:gd name="connsiteY295" fmla="*/ 174680 h 201676"/>
                  <a:gd name="connsiteX296" fmla="*/ 252492 w 373180"/>
                  <a:gd name="connsiteY296" fmla="*/ 174680 h 201676"/>
                  <a:gd name="connsiteX297" fmla="*/ 250904 w 373180"/>
                  <a:gd name="connsiteY297" fmla="*/ 176268 h 201676"/>
                  <a:gd name="connsiteX298" fmla="*/ 249316 w 373180"/>
                  <a:gd name="connsiteY298" fmla="*/ 176268 h 201676"/>
                  <a:gd name="connsiteX299" fmla="*/ 249316 w 373180"/>
                  <a:gd name="connsiteY299" fmla="*/ 174680 h 201676"/>
                  <a:gd name="connsiteX300" fmla="*/ 246140 w 373180"/>
                  <a:gd name="connsiteY300" fmla="*/ 174680 h 201676"/>
                  <a:gd name="connsiteX301" fmla="*/ 246140 w 373180"/>
                  <a:gd name="connsiteY301" fmla="*/ 176268 h 201676"/>
                  <a:gd name="connsiteX302" fmla="*/ 244552 w 373180"/>
                  <a:gd name="connsiteY302" fmla="*/ 176268 h 201676"/>
                  <a:gd name="connsiteX303" fmla="*/ 241376 w 373180"/>
                  <a:gd name="connsiteY303" fmla="*/ 176268 h 201676"/>
                  <a:gd name="connsiteX304" fmla="*/ 239788 w 373180"/>
                  <a:gd name="connsiteY304" fmla="*/ 176268 h 201676"/>
                  <a:gd name="connsiteX305" fmla="*/ 239788 w 373180"/>
                  <a:gd name="connsiteY305" fmla="*/ 179444 h 201676"/>
                  <a:gd name="connsiteX306" fmla="*/ 236612 w 373180"/>
                  <a:gd name="connsiteY306" fmla="*/ 179444 h 201676"/>
                  <a:gd name="connsiteX307" fmla="*/ 235024 w 373180"/>
                  <a:gd name="connsiteY307" fmla="*/ 179444 h 201676"/>
                  <a:gd name="connsiteX308" fmla="*/ 235024 w 373180"/>
                  <a:gd name="connsiteY308" fmla="*/ 181032 h 201676"/>
                  <a:gd name="connsiteX309" fmla="*/ 233436 w 373180"/>
                  <a:gd name="connsiteY309" fmla="*/ 181032 h 201676"/>
                  <a:gd name="connsiteX310" fmla="*/ 230260 w 373180"/>
                  <a:gd name="connsiteY310" fmla="*/ 181032 h 201676"/>
                  <a:gd name="connsiteX311" fmla="*/ 228672 w 373180"/>
                  <a:gd name="connsiteY311" fmla="*/ 181032 h 201676"/>
                  <a:gd name="connsiteX312" fmla="*/ 225496 w 373180"/>
                  <a:gd name="connsiteY312" fmla="*/ 184208 h 201676"/>
                  <a:gd name="connsiteX313" fmla="*/ 223908 w 373180"/>
                  <a:gd name="connsiteY313" fmla="*/ 184208 h 201676"/>
                  <a:gd name="connsiteX314" fmla="*/ 220732 w 373180"/>
                  <a:gd name="connsiteY314" fmla="*/ 184208 h 201676"/>
                  <a:gd name="connsiteX315" fmla="*/ 219144 w 373180"/>
                  <a:gd name="connsiteY315" fmla="*/ 184208 h 201676"/>
                  <a:gd name="connsiteX316" fmla="*/ 217556 w 373180"/>
                  <a:gd name="connsiteY316" fmla="*/ 184208 h 201676"/>
                  <a:gd name="connsiteX317" fmla="*/ 217556 w 373180"/>
                  <a:gd name="connsiteY317" fmla="*/ 185796 h 201676"/>
                  <a:gd name="connsiteX318" fmla="*/ 214380 w 373180"/>
                  <a:gd name="connsiteY318" fmla="*/ 184208 h 201676"/>
                  <a:gd name="connsiteX319" fmla="*/ 212792 w 373180"/>
                  <a:gd name="connsiteY319" fmla="*/ 184208 h 201676"/>
                  <a:gd name="connsiteX320" fmla="*/ 212792 w 373180"/>
                  <a:gd name="connsiteY320" fmla="*/ 185796 h 201676"/>
                  <a:gd name="connsiteX321" fmla="*/ 209616 w 373180"/>
                  <a:gd name="connsiteY321" fmla="*/ 185796 h 201676"/>
                  <a:gd name="connsiteX322" fmla="*/ 208028 w 373180"/>
                  <a:gd name="connsiteY322" fmla="*/ 185796 h 201676"/>
                  <a:gd name="connsiteX323" fmla="*/ 208028 w 373180"/>
                  <a:gd name="connsiteY323" fmla="*/ 187384 h 201676"/>
                  <a:gd name="connsiteX324" fmla="*/ 204852 w 373180"/>
                  <a:gd name="connsiteY324" fmla="*/ 187384 h 201676"/>
                  <a:gd name="connsiteX325" fmla="*/ 203264 w 373180"/>
                  <a:gd name="connsiteY325" fmla="*/ 187384 h 201676"/>
                  <a:gd name="connsiteX326" fmla="*/ 201676 w 373180"/>
                  <a:gd name="connsiteY326" fmla="*/ 187384 h 201676"/>
                  <a:gd name="connsiteX327" fmla="*/ 198500 w 373180"/>
                  <a:gd name="connsiteY327" fmla="*/ 187384 h 201676"/>
                  <a:gd name="connsiteX328" fmla="*/ 196912 w 373180"/>
                  <a:gd name="connsiteY328" fmla="*/ 187384 h 201676"/>
                  <a:gd name="connsiteX329" fmla="*/ 193736 w 373180"/>
                  <a:gd name="connsiteY329" fmla="*/ 187384 h 201676"/>
                  <a:gd name="connsiteX330" fmla="*/ 192148 w 373180"/>
                  <a:gd name="connsiteY330" fmla="*/ 190560 h 201676"/>
                  <a:gd name="connsiteX331" fmla="*/ 188972 w 373180"/>
                  <a:gd name="connsiteY331" fmla="*/ 190560 h 201676"/>
                  <a:gd name="connsiteX332" fmla="*/ 187384 w 373180"/>
                  <a:gd name="connsiteY332" fmla="*/ 190560 h 201676"/>
                  <a:gd name="connsiteX333" fmla="*/ 185796 w 373180"/>
                  <a:gd name="connsiteY333" fmla="*/ 190560 h 201676"/>
                  <a:gd name="connsiteX334" fmla="*/ 182620 w 373180"/>
                  <a:gd name="connsiteY334" fmla="*/ 190560 h 201676"/>
                  <a:gd name="connsiteX335" fmla="*/ 181032 w 373180"/>
                  <a:gd name="connsiteY335" fmla="*/ 190560 h 201676"/>
                  <a:gd name="connsiteX336" fmla="*/ 177856 w 373180"/>
                  <a:gd name="connsiteY336" fmla="*/ 190560 h 201676"/>
                  <a:gd name="connsiteX337" fmla="*/ 176268 w 373180"/>
                  <a:gd name="connsiteY337" fmla="*/ 190560 h 201676"/>
                  <a:gd name="connsiteX338" fmla="*/ 176268 w 373180"/>
                  <a:gd name="connsiteY338" fmla="*/ 187384 h 201676"/>
                  <a:gd name="connsiteX339" fmla="*/ 173092 w 373180"/>
                  <a:gd name="connsiteY339" fmla="*/ 187384 h 201676"/>
                  <a:gd name="connsiteX340" fmla="*/ 173092 w 373180"/>
                  <a:gd name="connsiteY340" fmla="*/ 190560 h 201676"/>
                  <a:gd name="connsiteX341" fmla="*/ 171504 w 373180"/>
                  <a:gd name="connsiteY341" fmla="*/ 190560 h 201676"/>
                  <a:gd name="connsiteX342" fmla="*/ 171504 w 373180"/>
                  <a:gd name="connsiteY342" fmla="*/ 187384 h 201676"/>
                  <a:gd name="connsiteX343" fmla="*/ 169916 w 373180"/>
                  <a:gd name="connsiteY343" fmla="*/ 187384 h 201676"/>
                  <a:gd name="connsiteX344" fmla="*/ 166740 w 373180"/>
                  <a:gd name="connsiteY344" fmla="*/ 187384 h 201676"/>
                  <a:gd name="connsiteX345" fmla="*/ 165152 w 373180"/>
                  <a:gd name="connsiteY345" fmla="*/ 187384 h 201676"/>
                  <a:gd name="connsiteX346" fmla="*/ 161976 w 373180"/>
                  <a:gd name="connsiteY346" fmla="*/ 187384 h 201676"/>
                  <a:gd name="connsiteX347" fmla="*/ 160388 w 373180"/>
                  <a:gd name="connsiteY347" fmla="*/ 187384 h 201676"/>
                  <a:gd name="connsiteX348" fmla="*/ 158800 w 373180"/>
                  <a:gd name="connsiteY348" fmla="*/ 187384 h 201676"/>
                  <a:gd name="connsiteX349" fmla="*/ 155624 w 373180"/>
                  <a:gd name="connsiteY349" fmla="*/ 187384 h 201676"/>
                  <a:gd name="connsiteX350" fmla="*/ 154036 w 373180"/>
                  <a:gd name="connsiteY350" fmla="*/ 187384 h 201676"/>
                  <a:gd name="connsiteX351" fmla="*/ 150860 w 373180"/>
                  <a:gd name="connsiteY351" fmla="*/ 190560 h 201676"/>
                  <a:gd name="connsiteX352" fmla="*/ 149272 w 373180"/>
                  <a:gd name="connsiteY352" fmla="*/ 190560 h 201676"/>
                  <a:gd name="connsiteX353" fmla="*/ 146096 w 373180"/>
                  <a:gd name="connsiteY353" fmla="*/ 190560 h 201676"/>
                  <a:gd name="connsiteX354" fmla="*/ 146096 w 373180"/>
                  <a:gd name="connsiteY354" fmla="*/ 187384 h 201676"/>
                  <a:gd name="connsiteX355" fmla="*/ 144508 w 373180"/>
                  <a:gd name="connsiteY355" fmla="*/ 187384 h 201676"/>
                  <a:gd name="connsiteX356" fmla="*/ 144508 w 373180"/>
                  <a:gd name="connsiteY356" fmla="*/ 190560 h 201676"/>
                  <a:gd name="connsiteX357" fmla="*/ 144508 w 373180"/>
                  <a:gd name="connsiteY357" fmla="*/ 192148 h 201676"/>
                  <a:gd name="connsiteX358" fmla="*/ 142920 w 373180"/>
                  <a:gd name="connsiteY358" fmla="*/ 192148 h 201676"/>
                  <a:gd name="connsiteX359" fmla="*/ 139744 w 373180"/>
                  <a:gd name="connsiteY359" fmla="*/ 192148 h 201676"/>
                  <a:gd name="connsiteX360" fmla="*/ 138156 w 373180"/>
                  <a:gd name="connsiteY360" fmla="*/ 192148 h 201676"/>
                  <a:gd name="connsiteX361" fmla="*/ 134980 w 373180"/>
                  <a:gd name="connsiteY361" fmla="*/ 192148 h 201676"/>
                  <a:gd name="connsiteX362" fmla="*/ 133392 w 373180"/>
                  <a:gd name="connsiteY362" fmla="*/ 190560 h 201676"/>
                  <a:gd name="connsiteX363" fmla="*/ 130216 w 373180"/>
                  <a:gd name="connsiteY363" fmla="*/ 190560 h 201676"/>
                  <a:gd name="connsiteX364" fmla="*/ 128628 w 373180"/>
                  <a:gd name="connsiteY364" fmla="*/ 190560 h 201676"/>
                  <a:gd name="connsiteX365" fmla="*/ 127040 w 373180"/>
                  <a:gd name="connsiteY365" fmla="*/ 190560 h 201676"/>
                  <a:gd name="connsiteX366" fmla="*/ 123864 w 373180"/>
                  <a:gd name="connsiteY366" fmla="*/ 190560 h 201676"/>
                  <a:gd name="connsiteX367" fmla="*/ 123864 w 373180"/>
                  <a:gd name="connsiteY367" fmla="*/ 192148 h 201676"/>
                  <a:gd name="connsiteX368" fmla="*/ 122276 w 373180"/>
                  <a:gd name="connsiteY368" fmla="*/ 192148 h 201676"/>
                  <a:gd name="connsiteX369" fmla="*/ 119100 w 373180"/>
                  <a:gd name="connsiteY369" fmla="*/ 192148 h 201676"/>
                  <a:gd name="connsiteX370" fmla="*/ 117512 w 373180"/>
                  <a:gd name="connsiteY370" fmla="*/ 192148 h 201676"/>
                  <a:gd name="connsiteX371" fmla="*/ 114336 w 373180"/>
                  <a:gd name="connsiteY371" fmla="*/ 192148 h 201676"/>
                  <a:gd name="connsiteX372" fmla="*/ 112748 w 373180"/>
                  <a:gd name="connsiteY372" fmla="*/ 192148 h 201676"/>
                  <a:gd name="connsiteX373" fmla="*/ 112748 w 373180"/>
                  <a:gd name="connsiteY373" fmla="*/ 195324 h 201676"/>
                  <a:gd name="connsiteX374" fmla="*/ 111160 w 373180"/>
                  <a:gd name="connsiteY374" fmla="*/ 195324 h 201676"/>
                  <a:gd name="connsiteX375" fmla="*/ 107984 w 373180"/>
                  <a:gd name="connsiteY375" fmla="*/ 195324 h 201676"/>
                  <a:gd name="connsiteX376" fmla="*/ 106396 w 373180"/>
                  <a:gd name="connsiteY376" fmla="*/ 195324 h 201676"/>
                  <a:gd name="connsiteX377" fmla="*/ 106396 w 373180"/>
                  <a:gd name="connsiteY377" fmla="*/ 192148 h 201676"/>
                  <a:gd name="connsiteX378" fmla="*/ 106396 w 373180"/>
                  <a:gd name="connsiteY378" fmla="*/ 190560 h 201676"/>
                  <a:gd name="connsiteX379" fmla="*/ 103220 w 373180"/>
                  <a:gd name="connsiteY379" fmla="*/ 190560 h 201676"/>
                  <a:gd name="connsiteX380" fmla="*/ 101632 w 373180"/>
                  <a:gd name="connsiteY380" fmla="*/ 190560 h 201676"/>
                  <a:gd name="connsiteX381" fmla="*/ 98456 w 373180"/>
                  <a:gd name="connsiteY381" fmla="*/ 192148 h 201676"/>
                  <a:gd name="connsiteX382" fmla="*/ 98456 w 373180"/>
                  <a:gd name="connsiteY382" fmla="*/ 195324 h 201676"/>
                  <a:gd name="connsiteX383" fmla="*/ 101632 w 373180"/>
                  <a:gd name="connsiteY383" fmla="*/ 195324 h 201676"/>
                  <a:gd name="connsiteX384" fmla="*/ 101632 w 373180"/>
                  <a:gd name="connsiteY384" fmla="*/ 196912 h 201676"/>
                  <a:gd name="connsiteX385" fmla="*/ 98456 w 373180"/>
                  <a:gd name="connsiteY385" fmla="*/ 196912 h 201676"/>
                  <a:gd name="connsiteX386" fmla="*/ 96868 w 373180"/>
                  <a:gd name="connsiteY386" fmla="*/ 196912 h 201676"/>
                  <a:gd name="connsiteX387" fmla="*/ 95280 w 373180"/>
                  <a:gd name="connsiteY387" fmla="*/ 196912 h 201676"/>
                  <a:gd name="connsiteX388" fmla="*/ 92104 w 373180"/>
                  <a:gd name="connsiteY388" fmla="*/ 196912 h 201676"/>
                  <a:gd name="connsiteX389" fmla="*/ 90516 w 373180"/>
                  <a:gd name="connsiteY389" fmla="*/ 196912 h 201676"/>
                  <a:gd name="connsiteX390" fmla="*/ 87340 w 373180"/>
                  <a:gd name="connsiteY390" fmla="*/ 200088 h 201676"/>
                  <a:gd name="connsiteX391" fmla="*/ 85752 w 373180"/>
                  <a:gd name="connsiteY391" fmla="*/ 200088 h 201676"/>
                  <a:gd name="connsiteX392" fmla="*/ 84164 w 373180"/>
                  <a:gd name="connsiteY392" fmla="*/ 200088 h 201676"/>
                  <a:gd name="connsiteX393" fmla="*/ 80988 w 373180"/>
                  <a:gd name="connsiteY393" fmla="*/ 200088 h 201676"/>
                  <a:gd name="connsiteX394" fmla="*/ 79400 w 373180"/>
                  <a:gd name="connsiteY394" fmla="*/ 200088 h 201676"/>
                  <a:gd name="connsiteX395" fmla="*/ 76224 w 373180"/>
                  <a:gd name="connsiteY395" fmla="*/ 200088 h 201676"/>
                  <a:gd name="connsiteX396" fmla="*/ 76224 w 373180"/>
                  <a:gd name="connsiteY396" fmla="*/ 201676 h 201676"/>
                  <a:gd name="connsiteX397" fmla="*/ 74636 w 373180"/>
                  <a:gd name="connsiteY397" fmla="*/ 201676 h 201676"/>
                  <a:gd name="connsiteX398" fmla="*/ 71460 w 373180"/>
                  <a:gd name="connsiteY398" fmla="*/ 201676 h 201676"/>
                  <a:gd name="connsiteX399" fmla="*/ 69872 w 373180"/>
                  <a:gd name="connsiteY399" fmla="*/ 201676 h 201676"/>
                  <a:gd name="connsiteX400" fmla="*/ 69872 w 373180"/>
                  <a:gd name="connsiteY400" fmla="*/ 200088 h 201676"/>
                  <a:gd name="connsiteX401" fmla="*/ 68284 w 373180"/>
                  <a:gd name="connsiteY401" fmla="*/ 200088 h 201676"/>
                  <a:gd name="connsiteX402" fmla="*/ 65108 w 373180"/>
                  <a:gd name="connsiteY402" fmla="*/ 196912 h 201676"/>
                  <a:gd name="connsiteX403" fmla="*/ 63520 w 373180"/>
                  <a:gd name="connsiteY403" fmla="*/ 196912 h 201676"/>
                  <a:gd name="connsiteX404" fmla="*/ 63520 w 373180"/>
                  <a:gd name="connsiteY404" fmla="*/ 195324 h 201676"/>
                  <a:gd name="connsiteX405" fmla="*/ 60344 w 373180"/>
                  <a:gd name="connsiteY405" fmla="*/ 192148 h 201676"/>
                  <a:gd name="connsiteX406" fmla="*/ 58756 w 373180"/>
                  <a:gd name="connsiteY406" fmla="*/ 192148 h 201676"/>
                  <a:gd name="connsiteX407" fmla="*/ 55580 w 373180"/>
                  <a:gd name="connsiteY407" fmla="*/ 192148 h 201676"/>
                  <a:gd name="connsiteX408" fmla="*/ 55580 w 373180"/>
                  <a:gd name="connsiteY408" fmla="*/ 190560 h 201676"/>
                  <a:gd name="connsiteX409" fmla="*/ 58756 w 373180"/>
                  <a:gd name="connsiteY409" fmla="*/ 190560 h 201676"/>
                  <a:gd name="connsiteX410" fmla="*/ 58756 w 373180"/>
                  <a:gd name="connsiteY410" fmla="*/ 187384 h 201676"/>
                  <a:gd name="connsiteX411" fmla="*/ 60344 w 373180"/>
                  <a:gd name="connsiteY411" fmla="*/ 187384 h 201676"/>
                  <a:gd name="connsiteX412" fmla="*/ 60344 w 373180"/>
                  <a:gd name="connsiteY412" fmla="*/ 185796 h 201676"/>
                  <a:gd name="connsiteX413" fmla="*/ 60344 w 373180"/>
                  <a:gd name="connsiteY413" fmla="*/ 184208 h 201676"/>
                  <a:gd name="connsiteX414" fmla="*/ 58756 w 373180"/>
                  <a:gd name="connsiteY414" fmla="*/ 184208 h 201676"/>
                  <a:gd name="connsiteX415" fmla="*/ 58756 w 373180"/>
                  <a:gd name="connsiteY415" fmla="*/ 181032 h 201676"/>
                  <a:gd name="connsiteX416" fmla="*/ 55580 w 373180"/>
                  <a:gd name="connsiteY416" fmla="*/ 181032 h 201676"/>
                  <a:gd name="connsiteX417" fmla="*/ 55580 w 373180"/>
                  <a:gd name="connsiteY417" fmla="*/ 179444 h 201676"/>
                  <a:gd name="connsiteX418" fmla="*/ 53992 w 373180"/>
                  <a:gd name="connsiteY418" fmla="*/ 179444 h 201676"/>
                  <a:gd name="connsiteX419" fmla="*/ 52404 w 373180"/>
                  <a:gd name="connsiteY419" fmla="*/ 179444 h 201676"/>
                  <a:gd name="connsiteX420" fmla="*/ 52404 w 373180"/>
                  <a:gd name="connsiteY420" fmla="*/ 176268 h 201676"/>
                  <a:gd name="connsiteX421" fmla="*/ 49228 w 373180"/>
                  <a:gd name="connsiteY421" fmla="*/ 176268 h 201676"/>
                  <a:gd name="connsiteX422" fmla="*/ 47640 w 373180"/>
                  <a:gd name="connsiteY422" fmla="*/ 176268 h 201676"/>
                  <a:gd name="connsiteX423" fmla="*/ 47640 w 373180"/>
                  <a:gd name="connsiteY423" fmla="*/ 174680 h 201676"/>
                  <a:gd name="connsiteX424" fmla="*/ 47640 w 373180"/>
                  <a:gd name="connsiteY424" fmla="*/ 171504 h 201676"/>
                  <a:gd name="connsiteX425" fmla="*/ 49228 w 373180"/>
                  <a:gd name="connsiteY425" fmla="*/ 171504 h 201676"/>
                  <a:gd name="connsiteX426" fmla="*/ 49228 w 373180"/>
                  <a:gd name="connsiteY426" fmla="*/ 169916 h 201676"/>
                  <a:gd name="connsiteX427" fmla="*/ 49228 w 373180"/>
                  <a:gd name="connsiteY427" fmla="*/ 168328 h 201676"/>
                  <a:gd name="connsiteX428" fmla="*/ 47640 w 373180"/>
                  <a:gd name="connsiteY428" fmla="*/ 168328 h 201676"/>
                  <a:gd name="connsiteX429" fmla="*/ 44464 w 373180"/>
                  <a:gd name="connsiteY429" fmla="*/ 168328 h 201676"/>
                  <a:gd name="connsiteX430" fmla="*/ 44464 w 373180"/>
                  <a:gd name="connsiteY430" fmla="*/ 165152 h 201676"/>
                  <a:gd name="connsiteX431" fmla="*/ 42876 w 373180"/>
                  <a:gd name="connsiteY431" fmla="*/ 165152 h 201676"/>
                  <a:gd name="connsiteX432" fmla="*/ 42876 w 373180"/>
                  <a:gd name="connsiteY432" fmla="*/ 163564 h 201676"/>
                  <a:gd name="connsiteX433" fmla="*/ 42876 w 373180"/>
                  <a:gd name="connsiteY433" fmla="*/ 160388 h 201676"/>
                  <a:gd name="connsiteX434" fmla="*/ 39700 w 373180"/>
                  <a:gd name="connsiteY434" fmla="*/ 160388 h 201676"/>
                  <a:gd name="connsiteX435" fmla="*/ 38112 w 373180"/>
                  <a:gd name="connsiteY435" fmla="*/ 160388 h 201676"/>
                  <a:gd name="connsiteX436" fmla="*/ 38112 w 373180"/>
                  <a:gd name="connsiteY436" fmla="*/ 158800 h 201676"/>
                  <a:gd name="connsiteX437" fmla="*/ 36524 w 373180"/>
                  <a:gd name="connsiteY437" fmla="*/ 158800 h 201676"/>
                  <a:gd name="connsiteX438" fmla="*/ 33348 w 373180"/>
                  <a:gd name="connsiteY438" fmla="*/ 158800 h 201676"/>
                  <a:gd name="connsiteX439" fmla="*/ 33348 w 373180"/>
                  <a:gd name="connsiteY439" fmla="*/ 155624 h 201676"/>
                  <a:gd name="connsiteX440" fmla="*/ 36524 w 373180"/>
                  <a:gd name="connsiteY440" fmla="*/ 155624 h 201676"/>
                  <a:gd name="connsiteX441" fmla="*/ 36524 w 373180"/>
                  <a:gd name="connsiteY441" fmla="*/ 154036 h 201676"/>
                  <a:gd name="connsiteX442" fmla="*/ 33348 w 373180"/>
                  <a:gd name="connsiteY442" fmla="*/ 154036 h 201676"/>
                  <a:gd name="connsiteX443" fmla="*/ 33348 w 373180"/>
                  <a:gd name="connsiteY443" fmla="*/ 152448 h 201676"/>
                  <a:gd name="connsiteX444" fmla="*/ 31760 w 373180"/>
                  <a:gd name="connsiteY444" fmla="*/ 152448 h 201676"/>
                  <a:gd name="connsiteX445" fmla="*/ 31760 w 373180"/>
                  <a:gd name="connsiteY445" fmla="*/ 149272 h 201676"/>
                  <a:gd name="connsiteX446" fmla="*/ 28584 w 373180"/>
                  <a:gd name="connsiteY446" fmla="*/ 149272 h 201676"/>
                  <a:gd name="connsiteX447" fmla="*/ 28584 w 373180"/>
                  <a:gd name="connsiteY447" fmla="*/ 147684 h 201676"/>
                  <a:gd name="connsiteX448" fmla="*/ 26996 w 373180"/>
                  <a:gd name="connsiteY448" fmla="*/ 147684 h 201676"/>
                  <a:gd name="connsiteX449" fmla="*/ 23820 w 373180"/>
                  <a:gd name="connsiteY449" fmla="*/ 144508 h 201676"/>
                  <a:gd name="connsiteX450" fmla="*/ 22232 w 373180"/>
                  <a:gd name="connsiteY450" fmla="*/ 144508 h 201676"/>
                  <a:gd name="connsiteX451" fmla="*/ 20644 w 373180"/>
                  <a:gd name="connsiteY451" fmla="*/ 142920 h 201676"/>
                  <a:gd name="connsiteX452" fmla="*/ 20644 w 373180"/>
                  <a:gd name="connsiteY452" fmla="*/ 141332 h 201676"/>
                  <a:gd name="connsiteX453" fmla="*/ 17468 w 373180"/>
                  <a:gd name="connsiteY453" fmla="*/ 141332 h 201676"/>
                  <a:gd name="connsiteX454" fmla="*/ 17468 w 373180"/>
                  <a:gd name="connsiteY454" fmla="*/ 138156 h 201676"/>
                  <a:gd name="connsiteX455" fmla="*/ 15880 w 373180"/>
                  <a:gd name="connsiteY455" fmla="*/ 138156 h 201676"/>
                  <a:gd name="connsiteX456" fmla="*/ 15880 w 373180"/>
                  <a:gd name="connsiteY456" fmla="*/ 136568 h 201676"/>
                  <a:gd name="connsiteX457" fmla="*/ 12704 w 373180"/>
                  <a:gd name="connsiteY457" fmla="*/ 136568 h 201676"/>
                  <a:gd name="connsiteX458" fmla="*/ 11116 w 373180"/>
                  <a:gd name="connsiteY458" fmla="*/ 136568 h 201676"/>
                  <a:gd name="connsiteX459" fmla="*/ 11116 w 373180"/>
                  <a:gd name="connsiteY459" fmla="*/ 133392 h 201676"/>
                  <a:gd name="connsiteX460" fmla="*/ 9528 w 373180"/>
                  <a:gd name="connsiteY460" fmla="*/ 133392 h 201676"/>
                  <a:gd name="connsiteX461" fmla="*/ 9528 w 373180"/>
                  <a:gd name="connsiteY461" fmla="*/ 131804 h 201676"/>
                  <a:gd name="connsiteX462" fmla="*/ 6352 w 373180"/>
                  <a:gd name="connsiteY462" fmla="*/ 131804 h 201676"/>
                  <a:gd name="connsiteX463" fmla="*/ 6352 w 373180"/>
                  <a:gd name="connsiteY463" fmla="*/ 128628 h 201676"/>
                  <a:gd name="connsiteX464" fmla="*/ 6352 w 373180"/>
                  <a:gd name="connsiteY464" fmla="*/ 127040 h 201676"/>
                  <a:gd name="connsiteX465" fmla="*/ 4764 w 373180"/>
                  <a:gd name="connsiteY465" fmla="*/ 125452 h 201676"/>
                  <a:gd name="connsiteX466" fmla="*/ 6352 w 373180"/>
                  <a:gd name="connsiteY466" fmla="*/ 125452 h 201676"/>
                  <a:gd name="connsiteX467" fmla="*/ 4764 w 373180"/>
                  <a:gd name="connsiteY467" fmla="*/ 122276 h 201676"/>
                  <a:gd name="connsiteX468" fmla="*/ 4764 w 373180"/>
                  <a:gd name="connsiteY468" fmla="*/ 120688 h 201676"/>
                  <a:gd name="connsiteX469" fmla="*/ 4764 w 373180"/>
                  <a:gd name="connsiteY469" fmla="*/ 117512 h 201676"/>
                  <a:gd name="connsiteX470" fmla="*/ 4764 w 373180"/>
                  <a:gd name="connsiteY470" fmla="*/ 115924 h 201676"/>
                  <a:gd name="connsiteX471" fmla="*/ 1588 w 373180"/>
                  <a:gd name="connsiteY471" fmla="*/ 115924 h 201676"/>
                  <a:gd name="connsiteX472" fmla="*/ 1588 w 373180"/>
                  <a:gd name="connsiteY472" fmla="*/ 112748 h 201676"/>
                  <a:gd name="connsiteX473" fmla="*/ 1588 w 373180"/>
                  <a:gd name="connsiteY473" fmla="*/ 111160 h 201676"/>
                  <a:gd name="connsiteX474" fmla="*/ 1588 w 373180"/>
                  <a:gd name="connsiteY474" fmla="*/ 109572 h 201676"/>
                  <a:gd name="connsiteX475" fmla="*/ 0 w 373180"/>
                  <a:gd name="connsiteY475" fmla="*/ 106396 h 201676"/>
                  <a:gd name="connsiteX476" fmla="*/ 1588 w 373180"/>
                  <a:gd name="connsiteY476" fmla="*/ 106396 h 201676"/>
                  <a:gd name="connsiteX477" fmla="*/ 1588 w 373180"/>
                  <a:gd name="connsiteY477" fmla="*/ 104808 h 201676"/>
                  <a:gd name="connsiteX478" fmla="*/ 1588 w 373180"/>
                  <a:gd name="connsiteY478" fmla="*/ 101632 h 201676"/>
                  <a:gd name="connsiteX479" fmla="*/ 1588 w 373180"/>
                  <a:gd name="connsiteY479" fmla="*/ 100044 h 201676"/>
                  <a:gd name="connsiteX480" fmla="*/ 4764 w 373180"/>
                  <a:gd name="connsiteY480" fmla="*/ 100044 h 201676"/>
                  <a:gd name="connsiteX481" fmla="*/ 4764 w 373180"/>
                  <a:gd name="connsiteY481" fmla="*/ 96868 h 201676"/>
                  <a:gd name="connsiteX482" fmla="*/ 6352 w 373180"/>
                  <a:gd name="connsiteY482" fmla="*/ 100044 h 201676"/>
                  <a:gd name="connsiteX483" fmla="*/ 9528 w 373180"/>
                  <a:gd name="connsiteY483" fmla="*/ 100044 h 201676"/>
                  <a:gd name="connsiteX484" fmla="*/ 11116 w 373180"/>
                  <a:gd name="connsiteY484" fmla="*/ 101632 h 201676"/>
                  <a:gd name="connsiteX485" fmla="*/ 11116 w 373180"/>
                  <a:gd name="connsiteY485" fmla="*/ 100044 h 201676"/>
                  <a:gd name="connsiteX486" fmla="*/ 12704 w 373180"/>
                  <a:gd name="connsiteY486" fmla="*/ 100044 h 201676"/>
                  <a:gd name="connsiteX487" fmla="*/ 12704 w 373180"/>
                  <a:gd name="connsiteY487" fmla="*/ 96868 h 201676"/>
                  <a:gd name="connsiteX488" fmla="*/ 15880 w 373180"/>
                  <a:gd name="connsiteY488" fmla="*/ 96868 h 201676"/>
                  <a:gd name="connsiteX489" fmla="*/ 17468 w 373180"/>
                  <a:gd name="connsiteY489" fmla="*/ 96868 h 201676"/>
                  <a:gd name="connsiteX490" fmla="*/ 20644 w 373180"/>
                  <a:gd name="connsiteY490" fmla="*/ 96868 h 201676"/>
                  <a:gd name="connsiteX491" fmla="*/ 20644 w 373180"/>
                  <a:gd name="connsiteY491" fmla="*/ 100044 h 201676"/>
                  <a:gd name="connsiteX492" fmla="*/ 22232 w 373180"/>
                  <a:gd name="connsiteY492" fmla="*/ 100044 h 201676"/>
                  <a:gd name="connsiteX493" fmla="*/ 23820 w 373180"/>
                  <a:gd name="connsiteY493" fmla="*/ 100044 h 201676"/>
                  <a:gd name="connsiteX494" fmla="*/ 23820 w 373180"/>
                  <a:gd name="connsiteY494" fmla="*/ 96868 h 201676"/>
                  <a:gd name="connsiteX495" fmla="*/ 26996 w 373180"/>
                  <a:gd name="connsiteY495" fmla="*/ 96868 h 201676"/>
                  <a:gd name="connsiteX496" fmla="*/ 28584 w 373180"/>
                  <a:gd name="connsiteY496" fmla="*/ 96868 h 201676"/>
                  <a:gd name="connsiteX497" fmla="*/ 28584 w 373180"/>
                  <a:gd name="connsiteY497" fmla="*/ 95280 h 201676"/>
                  <a:gd name="connsiteX498" fmla="*/ 31760 w 373180"/>
                  <a:gd name="connsiteY498" fmla="*/ 93692 h 201676"/>
                  <a:gd name="connsiteX499" fmla="*/ 28584 w 373180"/>
                  <a:gd name="connsiteY499" fmla="*/ 93692 h 201676"/>
                  <a:gd name="connsiteX500" fmla="*/ 31760 w 373180"/>
                  <a:gd name="connsiteY500" fmla="*/ 90516 h 201676"/>
                  <a:gd name="connsiteX501" fmla="*/ 31760 w 373180"/>
                  <a:gd name="connsiteY501" fmla="*/ 88928 h 201676"/>
                  <a:gd name="connsiteX502" fmla="*/ 33348 w 373180"/>
                  <a:gd name="connsiteY502" fmla="*/ 88928 h 201676"/>
                  <a:gd name="connsiteX503" fmla="*/ 36524 w 373180"/>
                  <a:gd name="connsiteY503" fmla="*/ 88928 h 201676"/>
                  <a:gd name="connsiteX504" fmla="*/ 36524 w 373180"/>
                  <a:gd name="connsiteY504" fmla="*/ 85752 h 201676"/>
                  <a:gd name="connsiteX505" fmla="*/ 38112 w 373180"/>
                  <a:gd name="connsiteY505" fmla="*/ 85752 h 201676"/>
                  <a:gd name="connsiteX506" fmla="*/ 38112 w 373180"/>
                  <a:gd name="connsiteY506" fmla="*/ 88928 h 201676"/>
                  <a:gd name="connsiteX507" fmla="*/ 39700 w 373180"/>
                  <a:gd name="connsiteY507" fmla="*/ 88928 h 201676"/>
                  <a:gd name="connsiteX508" fmla="*/ 42876 w 373180"/>
                  <a:gd name="connsiteY508" fmla="*/ 85752 h 201676"/>
                  <a:gd name="connsiteX509" fmla="*/ 42876 w 373180"/>
                  <a:gd name="connsiteY509" fmla="*/ 84164 h 201676"/>
                  <a:gd name="connsiteX510" fmla="*/ 42876 w 373180"/>
                  <a:gd name="connsiteY510" fmla="*/ 80988 h 201676"/>
                  <a:gd name="connsiteX511" fmla="*/ 42876 w 373180"/>
                  <a:gd name="connsiteY511" fmla="*/ 79400 h 201676"/>
                  <a:gd name="connsiteX512" fmla="*/ 44464 w 373180"/>
                  <a:gd name="connsiteY512" fmla="*/ 79400 h 201676"/>
                  <a:gd name="connsiteX513" fmla="*/ 44464 w 373180"/>
                  <a:gd name="connsiteY513" fmla="*/ 77812 h 201676"/>
                  <a:gd name="connsiteX514" fmla="*/ 44464 w 373180"/>
                  <a:gd name="connsiteY514" fmla="*/ 74636 h 201676"/>
                  <a:gd name="connsiteX515" fmla="*/ 47640 w 373180"/>
                  <a:gd name="connsiteY515" fmla="*/ 74636 h 201676"/>
                  <a:gd name="connsiteX516" fmla="*/ 49228 w 373180"/>
                  <a:gd name="connsiteY516" fmla="*/ 73048 h 201676"/>
                  <a:gd name="connsiteX517" fmla="*/ 47640 w 373180"/>
                  <a:gd name="connsiteY517" fmla="*/ 73048 h 201676"/>
                  <a:gd name="connsiteX518" fmla="*/ 44464 w 373180"/>
                  <a:gd name="connsiteY518" fmla="*/ 69872 h 201676"/>
                  <a:gd name="connsiteX519" fmla="*/ 47640 w 373180"/>
                  <a:gd name="connsiteY519" fmla="*/ 69872 h 201676"/>
                  <a:gd name="connsiteX520" fmla="*/ 47640 w 373180"/>
                  <a:gd name="connsiteY520" fmla="*/ 68284 h 201676"/>
                  <a:gd name="connsiteX521" fmla="*/ 49228 w 373180"/>
                  <a:gd name="connsiteY521" fmla="*/ 68284 h 201676"/>
                  <a:gd name="connsiteX522" fmla="*/ 49228 w 373180"/>
                  <a:gd name="connsiteY522" fmla="*/ 66696 h 201676"/>
                  <a:gd name="connsiteX523" fmla="*/ 49228 w 373180"/>
                  <a:gd name="connsiteY523" fmla="*/ 63520 h 201676"/>
                  <a:gd name="connsiteX524" fmla="*/ 49228 w 373180"/>
                  <a:gd name="connsiteY524" fmla="*/ 61932 h 201676"/>
                  <a:gd name="connsiteX525" fmla="*/ 52404 w 373180"/>
                  <a:gd name="connsiteY525" fmla="*/ 61932 h 201676"/>
                  <a:gd name="connsiteX526" fmla="*/ 53992 w 373180"/>
                  <a:gd name="connsiteY526" fmla="*/ 61932 h 201676"/>
                  <a:gd name="connsiteX527" fmla="*/ 53992 w 373180"/>
                  <a:gd name="connsiteY527" fmla="*/ 58756 h 201676"/>
                  <a:gd name="connsiteX528" fmla="*/ 52404 w 373180"/>
                  <a:gd name="connsiteY528" fmla="*/ 57168 h 201676"/>
                  <a:gd name="connsiteX529" fmla="*/ 52404 w 373180"/>
                  <a:gd name="connsiteY529" fmla="*/ 53992 h 201676"/>
                  <a:gd name="connsiteX530" fmla="*/ 53992 w 373180"/>
                  <a:gd name="connsiteY530" fmla="*/ 53992 h 201676"/>
                  <a:gd name="connsiteX531" fmla="*/ 55580 w 373180"/>
                  <a:gd name="connsiteY531" fmla="*/ 53992 h 201676"/>
                  <a:gd name="connsiteX532" fmla="*/ 58756 w 373180"/>
                  <a:gd name="connsiteY532" fmla="*/ 53992 h 201676"/>
                  <a:gd name="connsiteX533" fmla="*/ 58756 w 373180"/>
                  <a:gd name="connsiteY533" fmla="*/ 52404 h 201676"/>
                  <a:gd name="connsiteX534" fmla="*/ 55580 w 373180"/>
                  <a:gd name="connsiteY534" fmla="*/ 50816 h 201676"/>
                  <a:gd name="connsiteX535" fmla="*/ 58756 w 373180"/>
                  <a:gd name="connsiteY535" fmla="*/ 50816 h 201676"/>
                  <a:gd name="connsiteX536" fmla="*/ 60344 w 373180"/>
                  <a:gd name="connsiteY536" fmla="*/ 50816 h 201676"/>
                  <a:gd name="connsiteX537" fmla="*/ 63520 w 373180"/>
                  <a:gd name="connsiteY537" fmla="*/ 50816 h 201676"/>
                  <a:gd name="connsiteX538" fmla="*/ 65108 w 373180"/>
                  <a:gd name="connsiteY538" fmla="*/ 50816 h 201676"/>
                  <a:gd name="connsiteX539" fmla="*/ 68284 w 373180"/>
                  <a:gd name="connsiteY539" fmla="*/ 50816 h 201676"/>
                  <a:gd name="connsiteX540" fmla="*/ 69872 w 373180"/>
                  <a:gd name="connsiteY540" fmla="*/ 50816 h 201676"/>
                  <a:gd name="connsiteX541" fmla="*/ 71460 w 373180"/>
                  <a:gd name="connsiteY541" fmla="*/ 50816 h 201676"/>
                  <a:gd name="connsiteX542" fmla="*/ 71460 w 373180"/>
                  <a:gd name="connsiteY542" fmla="*/ 47640 h 201676"/>
                  <a:gd name="connsiteX543" fmla="*/ 74636 w 373180"/>
                  <a:gd name="connsiteY543" fmla="*/ 47640 h 201676"/>
                  <a:gd name="connsiteX544" fmla="*/ 76224 w 373180"/>
                  <a:gd name="connsiteY544" fmla="*/ 47640 h 201676"/>
                  <a:gd name="connsiteX545" fmla="*/ 76224 w 373180"/>
                  <a:gd name="connsiteY545" fmla="*/ 50816 h 201676"/>
                  <a:gd name="connsiteX546" fmla="*/ 79400 w 373180"/>
                  <a:gd name="connsiteY546" fmla="*/ 50816 h 201676"/>
                  <a:gd name="connsiteX547" fmla="*/ 79400 w 373180"/>
                  <a:gd name="connsiteY547" fmla="*/ 47640 h 201676"/>
                  <a:gd name="connsiteX548" fmla="*/ 80988 w 373180"/>
                  <a:gd name="connsiteY548" fmla="*/ 47640 h 201676"/>
                  <a:gd name="connsiteX549" fmla="*/ 80988 w 373180"/>
                  <a:gd name="connsiteY549" fmla="*/ 46052 h 201676"/>
                  <a:gd name="connsiteX550" fmla="*/ 84164 w 373180"/>
                  <a:gd name="connsiteY550" fmla="*/ 42876 h 201676"/>
                  <a:gd name="connsiteX551" fmla="*/ 85752 w 373180"/>
                  <a:gd name="connsiteY551" fmla="*/ 42876 h 201676"/>
                  <a:gd name="connsiteX552" fmla="*/ 87340 w 373180"/>
                  <a:gd name="connsiteY552" fmla="*/ 42876 h 201676"/>
                  <a:gd name="connsiteX553" fmla="*/ 90516 w 373180"/>
                  <a:gd name="connsiteY553" fmla="*/ 42876 h 201676"/>
                  <a:gd name="connsiteX554" fmla="*/ 92104 w 373180"/>
                  <a:gd name="connsiteY554" fmla="*/ 42876 h 201676"/>
                  <a:gd name="connsiteX555" fmla="*/ 92104 w 373180"/>
                  <a:gd name="connsiteY555" fmla="*/ 41288 h 201676"/>
                  <a:gd name="connsiteX556" fmla="*/ 95280 w 373180"/>
                  <a:gd name="connsiteY556" fmla="*/ 41288 h 201676"/>
                  <a:gd name="connsiteX557" fmla="*/ 96868 w 373180"/>
                  <a:gd name="connsiteY557" fmla="*/ 41288 h 201676"/>
                  <a:gd name="connsiteX558" fmla="*/ 98456 w 373180"/>
                  <a:gd name="connsiteY558" fmla="*/ 38112 h 201676"/>
                  <a:gd name="connsiteX559" fmla="*/ 101632 w 373180"/>
                  <a:gd name="connsiteY559" fmla="*/ 38112 h 201676"/>
                  <a:gd name="connsiteX560" fmla="*/ 103220 w 373180"/>
                  <a:gd name="connsiteY560" fmla="*/ 38112 h 201676"/>
                  <a:gd name="connsiteX561" fmla="*/ 106396 w 373180"/>
                  <a:gd name="connsiteY561" fmla="*/ 38112 h 201676"/>
                  <a:gd name="connsiteX562" fmla="*/ 107984 w 373180"/>
                  <a:gd name="connsiteY562" fmla="*/ 38112 h 201676"/>
                  <a:gd name="connsiteX563" fmla="*/ 107984 w 373180"/>
                  <a:gd name="connsiteY563" fmla="*/ 36524 h 201676"/>
                  <a:gd name="connsiteX564" fmla="*/ 111160 w 373180"/>
                  <a:gd name="connsiteY564" fmla="*/ 36524 h 201676"/>
                  <a:gd name="connsiteX565" fmla="*/ 112748 w 373180"/>
                  <a:gd name="connsiteY565" fmla="*/ 36524 h 201676"/>
                  <a:gd name="connsiteX566" fmla="*/ 112748 w 373180"/>
                  <a:gd name="connsiteY566" fmla="*/ 38112 h 201676"/>
                  <a:gd name="connsiteX567" fmla="*/ 114336 w 373180"/>
                  <a:gd name="connsiteY567" fmla="*/ 38112 h 201676"/>
                  <a:gd name="connsiteX568" fmla="*/ 117512 w 373180"/>
                  <a:gd name="connsiteY568" fmla="*/ 38112 h 201676"/>
                  <a:gd name="connsiteX569" fmla="*/ 117512 w 373180"/>
                  <a:gd name="connsiteY569" fmla="*/ 36524 h 201676"/>
                  <a:gd name="connsiteX570" fmla="*/ 119100 w 373180"/>
                  <a:gd name="connsiteY570" fmla="*/ 38112 h 201676"/>
                  <a:gd name="connsiteX571" fmla="*/ 119100 w 373180"/>
                  <a:gd name="connsiteY571" fmla="*/ 36524 h 201676"/>
                  <a:gd name="connsiteX572" fmla="*/ 122276 w 373180"/>
                  <a:gd name="connsiteY572" fmla="*/ 34936 h 201676"/>
                  <a:gd name="connsiteX573" fmla="*/ 123864 w 373180"/>
                  <a:gd name="connsiteY573" fmla="*/ 34936 h 201676"/>
                  <a:gd name="connsiteX574" fmla="*/ 123864 w 373180"/>
                  <a:gd name="connsiteY574" fmla="*/ 36524 h 201676"/>
                  <a:gd name="connsiteX575" fmla="*/ 127040 w 373180"/>
                  <a:gd name="connsiteY575" fmla="*/ 36524 h 201676"/>
                  <a:gd name="connsiteX576" fmla="*/ 127040 w 373180"/>
                  <a:gd name="connsiteY576" fmla="*/ 34936 h 201676"/>
                  <a:gd name="connsiteX577" fmla="*/ 128628 w 373180"/>
                  <a:gd name="connsiteY577" fmla="*/ 34936 h 201676"/>
                  <a:gd name="connsiteX578" fmla="*/ 128628 w 373180"/>
                  <a:gd name="connsiteY578" fmla="*/ 31760 h 201676"/>
                  <a:gd name="connsiteX579" fmla="*/ 127040 w 373180"/>
                  <a:gd name="connsiteY579" fmla="*/ 30172 h 201676"/>
                  <a:gd name="connsiteX580" fmla="*/ 128628 w 373180"/>
                  <a:gd name="connsiteY580" fmla="*/ 30172 h 201676"/>
                  <a:gd name="connsiteX581" fmla="*/ 130216 w 373180"/>
                  <a:gd name="connsiteY581" fmla="*/ 30172 h 201676"/>
                  <a:gd name="connsiteX582" fmla="*/ 133392 w 373180"/>
                  <a:gd name="connsiteY582" fmla="*/ 30172 h 201676"/>
                  <a:gd name="connsiteX583" fmla="*/ 133392 w 373180"/>
                  <a:gd name="connsiteY583" fmla="*/ 26996 h 201676"/>
                  <a:gd name="connsiteX584" fmla="*/ 134980 w 373180"/>
                  <a:gd name="connsiteY584" fmla="*/ 26996 h 201676"/>
                  <a:gd name="connsiteX585" fmla="*/ 138156 w 373180"/>
                  <a:gd name="connsiteY585" fmla="*/ 26996 h 201676"/>
                  <a:gd name="connsiteX586" fmla="*/ 139744 w 373180"/>
                  <a:gd name="connsiteY586" fmla="*/ 26996 h 201676"/>
                  <a:gd name="connsiteX587" fmla="*/ 139744 w 373180"/>
                  <a:gd name="connsiteY587" fmla="*/ 25408 h 201676"/>
                  <a:gd name="connsiteX588" fmla="*/ 142920 w 373180"/>
                  <a:gd name="connsiteY588" fmla="*/ 25408 h 201676"/>
                  <a:gd name="connsiteX589" fmla="*/ 144508 w 373180"/>
                  <a:gd name="connsiteY589" fmla="*/ 25408 h 201676"/>
                  <a:gd name="connsiteX590" fmla="*/ 146096 w 373180"/>
                  <a:gd name="connsiteY590" fmla="*/ 25408 h 201676"/>
                  <a:gd name="connsiteX591" fmla="*/ 144508 w 373180"/>
                  <a:gd name="connsiteY591" fmla="*/ 22232 h 201676"/>
                  <a:gd name="connsiteX592" fmla="*/ 146096 w 373180"/>
                  <a:gd name="connsiteY592" fmla="*/ 22232 h 201676"/>
                  <a:gd name="connsiteX593" fmla="*/ 149272 w 373180"/>
                  <a:gd name="connsiteY593" fmla="*/ 22232 h 201676"/>
                  <a:gd name="connsiteX594" fmla="*/ 150860 w 373180"/>
                  <a:gd name="connsiteY594" fmla="*/ 20644 h 201676"/>
                  <a:gd name="connsiteX595" fmla="*/ 150860 w 373180"/>
                  <a:gd name="connsiteY595" fmla="*/ 22232 h 201676"/>
                  <a:gd name="connsiteX596" fmla="*/ 154036 w 373180"/>
                  <a:gd name="connsiteY596" fmla="*/ 22232 h 201676"/>
                  <a:gd name="connsiteX597" fmla="*/ 155624 w 373180"/>
                  <a:gd name="connsiteY597" fmla="*/ 22232 h 201676"/>
                  <a:gd name="connsiteX598" fmla="*/ 155624 w 373180"/>
                  <a:gd name="connsiteY598" fmla="*/ 20644 h 201676"/>
                  <a:gd name="connsiteX599" fmla="*/ 158800 w 373180"/>
                  <a:gd name="connsiteY599" fmla="*/ 20644 h 201676"/>
                  <a:gd name="connsiteX600" fmla="*/ 160388 w 373180"/>
                  <a:gd name="connsiteY600" fmla="*/ 20644 h 201676"/>
                  <a:gd name="connsiteX601" fmla="*/ 160388 w 373180"/>
                  <a:gd name="connsiteY601" fmla="*/ 22232 h 201676"/>
                  <a:gd name="connsiteX602" fmla="*/ 161976 w 373180"/>
                  <a:gd name="connsiteY602" fmla="*/ 20644 h 201676"/>
                  <a:gd name="connsiteX603" fmla="*/ 165152 w 373180"/>
                  <a:gd name="connsiteY603" fmla="*/ 20644 h 201676"/>
                  <a:gd name="connsiteX604" fmla="*/ 166740 w 373180"/>
                  <a:gd name="connsiteY604" fmla="*/ 20644 h 201676"/>
                  <a:gd name="connsiteX605" fmla="*/ 166740 w 373180"/>
                  <a:gd name="connsiteY605" fmla="*/ 19056 h 201676"/>
                  <a:gd name="connsiteX606" fmla="*/ 166740 w 373180"/>
                  <a:gd name="connsiteY606" fmla="*/ 15880 h 201676"/>
                  <a:gd name="connsiteX607" fmla="*/ 169916 w 373180"/>
                  <a:gd name="connsiteY607" fmla="*/ 15880 h 201676"/>
                  <a:gd name="connsiteX608" fmla="*/ 169916 w 373180"/>
                  <a:gd name="connsiteY608" fmla="*/ 19056 h 201676"/>
                  <a:gd name="connsiteX609" fmla="*/ 171504 w 373180"/>
                  <a:gd name="connsiteY609" fmla="*/ 19056 h 201676"/>
                  <a:gd name="connsiteX610" fmla="*/ 171504 w 373180"/>
                  <a:gd name="connsiteY610" fmla="*/ 15880 h 201676"/>
                  <a:gd name="connsiteX611" fmla="*/ 173092 w 373180"/>
                  <a:gd name="connsiteY611" fmla="*/ 15880 h 201676"/>
                  <a:gd name="connsiteX612" fmla="*/ 176268 w 373180"/>
                  <a:gd name="connsiteY612" fmla="*/ 15880 h 201676"/>
                  <a:gd name="connsiteX613" fmla="*/ 177856 w 373180"/>
                  <a:gd name="connsiteY613" fmla="*/ 15880 h 201676"/>
                  <a:gd name="connsiteX614" fmla="*/ 181032 w 373180"/>
                  <a:gd name="connsiteY614" fmla="*/ 15880 h 201676"/>
                  <a:gd name="connsiteX615" fmla="*/ 181032 w 373180"/>
                  <a:gd name="connsiteY615" fmla="*/ 14292 h 201676"/>
                  <a:gd name="connsiteX616" fmla="*/ 182620 w 373180"/>
                  <a:gd name="connsiteY616" fmla="*/ 14292 h 201676"/>
                  <a:gd name="connsiteX617" fmla="*/ 185796 w 373180"/>
                  <a:gd name="connsiteY617" fmla="*/ 14292 h 201676"/>
                  <a:gd name="connsiteX618" fmla="*/ 187384 w 373180"/>
                  <a:gd name="connsiteY618" fmla="*/ 14292 h 201676"/>
                  <a:gd name="connsiteX619" fmla="*/ 187384 w 373180"/>
                  <a:gd name="connsiteY619" fmla="*/ 11116 h 201676"/>
                  <a:gd name="connsiteX620" fmla="*/ 188972 w 373180"/>
                  <a:gd name="connsiteY620" fmla="*/ 14292 h 201676"/>
                  <a:gd name="connsiteX621" fmla="*/ 188972 w 373180"/>
                  <a:gd name="connsiteY621" fmla="*/ 11116 h 201676"/>
                  <a:gd name="connsiteX622" fmla="*/ 192148 w 373180"/>
                  <a:gd name="connsiteY622" fmla="*/ 11116 h 201676"/>
                  <a:gd name="connsiteX623" fmla="*/ 193736 w 373180"/>
                  <a:gd name="connsiteY623" fmla="*/ 11116 h 201676"/>
                  <a:gd name="connsiteX624" fmla="*/ 193736 w 373180"/>
                  <a:gd name="connsiteY624" fmla="*/ 9528 h 201676"/>
                  <a:gd name="connsiteX625" fmla="*/ 196912 w 373180"/>
                  <a:gd name="connsiteY625" fmla="*/ 9528 h 201676"/>
                  <a:gd name="connsiteX626" fmla="*/ 198500 w 373180"/>
                  <a:gd name="connsiteY626" fmla="*/ 9528 h 201676"/>
                  <a:gd name="connsiteX627" fmla="*/ 201676 w 373180"/>
                  <a:gd name="connsiteY627" fmla="*/ 9528 h 201676"/>
                  <a:gd name="connsiteX628" fmla="*/ 203264 w 373180"/>
                  <a:gd name="connsiteY628" fmla="*/ 9528 h 201676"/>
                  <a:gd name="connsiteX629" fmla="*/ 203264 w 373180"/>
                  <a:gd name="connsiteY629" fmla="*/ 6352 h 201676"/>
                  <a:gd name="connsiteX630" fmla="*/ 204852 w 373180"/>
                  <a:gd name="connsiteY630" fmla="*/ 6352 h 201676"/>
                  <a:gd name="connsiteX631" fmla="*/ 208028 w 373180"/>
                  <a:gd name="connsiteY631" fmla="*/ 9528 h 201676"/>
                  <a:gd name="connsiteX632" fmla="*/ 208028 w 373180"/>
                  <a:gd name="connsiteY632" fmla="*/ 6352 h 201676"/>
                  <a:gd name="connsiteX633" fmla="*/ 209616 w 373180"/>
                  <a:gd name="connsiteY633" fmla="*/ 6352 h 201676"/>
                  <a:gd name="connsiteX634" fmla="*/ 212792 w 373180"/>
                  <a:gd name="connsiteY634" fmla="*/ 4764 h 201676"/>
                  <a:gd name="connsiteX635" fmla="*/ 214380 w 373180"/>
                  <a:gd name="connsiteY635" fmla="*/ 4764 h 201676"/>
                  <a:gd name="connsiteX636" fmla="*/ 217556 w 373180"/>
                  <a:gd name="connsiteY636" fmla="*/ 4764 h 201676"/>
                  <a:gd name="connsiteX637" fmla="*/ 219144 w 373180"/>
                  <a:gd name="connsiteY637" fmla="*/ 4764 h 201676"/>
                  <a:gd name="connsiteX638" fmla="*/ 219144 w 373180"/>
                  <a:gd name="connsiteY638" fmla="*/ 3176 h 201676"/>
                  <a:gd name="connsiteX639" fmla="*/ 220732 w 373180"/>
                  <a:gd name="connsiteY639" fmla="*/ 3176 h 201676"/>
                  <a:gd name="connsiteX640" fmla="*/ 223908 w 373180"/>
                  <a:gd name="connsiteY640" fmla="*/ 3176 h 201676"/>
                  <a:gd name="connsiteX641" fmla="*/ 225496 w 373180"/>
                  <a:gd name="connsiteY641" fmla="*/ 3176 h 20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</a:cxnLst>
                <a:rect l="l" t="t" r="r" b="b"/>
                <a:pathLst>
                  <a:path w="373180" h="201676">
                    <a:moveTo>
                      <a:pt x="36524" y="84164"/>
                    </a:moveTo>
                    <a:lnTo>
                      <a:pt x="36524" y="85752"/>
                    </a:lnTo>
                    <a:lnTo>
                      <a:pt x="33348" y="85752"/>
                    </a:lnTo>
                    <a:close/>
                    <a:moveTo>
                      <a:pt x="49228" y="57168"/>
                    </a:moveTo>
                    <a:lnTo>
                      <a:pt x="52404" y="57168"/>
                    </a:lnTo>
                    <a:lnTo>
                      <a:pt x="52404" y="58756"/>
                    </a:lnTo>
                    <a:lnTo>
                      <a:pt x="49228" y="58756"/>
                    </a:lnTo>
                    <a:close/>
                    <a:moveTo>
                      <a:pt x="363652" y="53992"/>
                    </a:moveTo>
                    <a:lnTo>
                      <a:pt x="363652" y="57168"/>
                    </a:lnTo>
                    <a:lnTo>
                      <a:pt x="362064" y="58756"/>
                    </a:lnTo>
                    <a:lnTo>
                      <a:pt x="362064" y="57168"/>
                    </a:lnTo>
                    <a:close/>
                    <a:moveTo>
                      <a:pt x="347772" y="46052"/>
                    </a:moveTo>
                    <a:lnTo>
                      <a:pt x="349360" y="46052"/>
                    </a:lnTo>
                    <a:lnTo>
                      <a:pt x="349360" y="47640"/>
                    </a:lnTo>
                    <a:lnTo>
                      <a:pt x="347772" y="47640"/>
                    </a:lnTo>
                    <a:close/>
                    <a:moveTo>
                      <a:pt x="338244" y="42876"/>
                    </a:moveTo>
                    <a:lnTo>
                      <a:pt x="338244" y="46052"/>
                    </a:lnTo>
                    <a:lnTo>
                      <a:pt x="336656" y="46052"/>
                    </a:lnTo>
                    <a:close/>
                    <a:moveTo>
                      <a:pt x="330304" y="38112"/>
                    </a:moveTo>
                    <a:lnTo>
                      <a:pt x="330304" y="41288"/>
                    </a:lnTo>
                    <a:lnTo>
                      <a:pt x="327128" y="41288"/>
                    </a:lnTo>
                    <a:close/>
                    <a:moveTo>
                      <a:pt x="325540" y="31760"/>
                    </a:moveTo>
                    <a:lnTo>
                      <a:pt x="325540" y="34936"/>
                    </a:lnTo>
                    <a:lnTo>
                      <a:pt x="323952" y="34936"/>
                    </a:lnTo>
                    <a:close/>
                    <a:moveTo>
                      <a:pt x="323952" y="22232"/>
                    </a:moveTo>
                    <a:lnTo>
                      <a:pt x="323952" y="25408"/>
                    </a:lnTo>
                    <a:lnTo>
                      <a:pt x="320776" y="25408"/>
                    </a:lnTo>
                    <a:close/>
                    <a:moveTo>
                      <a:pt x="304896" y="15880"/>
                    </a:moveTo>
                    <a:lnTo>
                      <a:pt x="306484" y="15880"/>
                    </a:lnTo>
                    <a:lnTo>
                      <a:pt x="306484" y="17468"/>
                    </a:lnTo>
                    <a:lnTo>
                      <a:pt x="304896" y="17468"/>
                    </a:lnTo>
                    <a:close/>
                    <a:moveTo>
                      <a:pt x="161976" y="15880"/>
                    </a:moveTo>
                    <a:lnTo>
                      <a:pt x="165152" y="15880"/>
                    </a:lnTo>
                    <a:lnTo>
                      <a:pt x="165152" y="19056"/>
                    </a:lnTo>
                    <a:lnTo>
                      <a:pt x="161976" y="19056"/>
                    </a:lnTo>
                    <a:close/>
                    <a:moveTo>
                      <a:pt x="262020" y="14292"/>
                    </a:moveTo>
                    <a:lnTo>
                      <a:pt x="263608" y="15880"/>
                    </a:lnTo>
                    <a:lnTo>
                      <a:pt x="263608" y="14292"/>
                    </a:lnTo>
                    <a:close/>
                    <a:moveTo>
                      <a:pt x="287428" y="11116"/>
                    </a:moveTo>
                    <a:lnTo>
                      <a:pt x="289016" y="11116"/>
                    </a:lnTo>
                    <a:lnTo>
                      <a:pt x="289016" y="14292"/>
                    </a:lnTo>
                    <a:lnTo>
                      <a:pt x="287428" y="14292"/>
                    </a:lnTo>
                    <a:close/>
                    <a:moveTo>
                      <a:pt x="292192" y="9528"/>
                    </a:moveTo>
                    <a:lnTo>
                      <a:pt x="292192" y="11116"/>
                    </a:lnTo>
                    <a:lnTo>
                      <a:pt x="289016" y="11116"/>
                    </a:lnTo>
                    <a:close/>
                    <a:moveTo>
                      <a:pt x="293780" y="6352"/>
                    </a:moveTo>
                    <a:lnTo>
                      <a:pt x="295368" y="6352"/>
                    </a:lnTo>
                    <a:lnTo>
                      <a:pt x="295368" y="9528"/>
                    </a:lnTo>
                    <a:lnTo>
                      <a:pt x="293780" y="9528"/>
                    </a:lnTo>
                    <a:close/>
                    <a:moveTo>
                      <a:pt x="263608" y="4764"/>
                    </a:moveTo>
                    <a:lnTo>
                      <a:pt x="266784" y="4764"/>
                    </a:lnTo>
                    <a:lnTo>
                      <a:pt x="268372" y="4764"/>
                    </a:lnTo>
                    <a:lnTo>
                      <a:pt x="266784" y="6352"/>
                    </a:lnTo>
                    <a:lnTo>
                      <a:pt x="263608" y="6352"/>
                    </a:lnTo>
                    <a:close/>
                    <a:moveTo>
                      <a:pt x="263608" y="0"/>
                    </a:moveTo>
                    <a:lnTo>
                      <a:pt x="265196" y="0"/>
                    </a:lnTo>
                    <a:lnTo>
                      <a:pt x="265196" y="1588"/>
                    </a:lnTo>
                    <a:lnTo>
                      <a:pt x="263608" y="1588"/>
                    </a:lnTo>
                    <a:close/>
                    <a:moveTo>
                      <a:pt x="260432" y="0"/>
                    </a:moveTo>
                    <a:lnTo>
                      <a:pt x="262020" y="0"/>
                    </a:lnTo>
                    <a:lnTo>
                      <a:pt x="262020" y="1588"/>
                    </a:lnTo>
                    <a:lnTo>
                      <a:pt x="260432" y="1588"/>
                    </a:lnTo>
                    <a:close/>
                    <a:moveTo>
                      <a:pt x="228672" y="0"/>
                    </a:moveTo>
                    <a:lnTo>
                      <a:pt x="230260" y="3176"/>
                    </a:lnTo>
                    <a:lnTo>
                      <a:pt x="230260" y="0"/>
                    </a:lnTo>
                    <a:lnTo>
                      <a:pt x="233436" y="0"/>
                    </a:lnTo>
                    <a:lnTo>
                      <a:pt x="233436" y="3176"/>
                    </a:lnTo>
                    <a:lnTo>
                      <a:pt x="235024" y="3176"/>
                    </a:lnTo>
                    <a:lnTo>
                      <a:pt x="236612" y="3176"/>
                    </a:lnTo>
                    <a:lnTo>
                      <a:pt x="236612" y="4764"/>
                    </a:lnTo>
                    <a:lnTo>
                      <a:pt x="239788" y="4764"/>
                    </a:lnTo>
                    <a:lnTo>
                      <a:pt x="241376" y="4764"/>
                    </a:lnTo>
                    <a:lnTo>
                      <a:pt x="244552" y="4764"/>
                    </a:lnTo>
                    <a:lnTo>
                      <a:pt x="246140" y="4764"/>
                    </a:lnTo>
                    <a:lnTo>
                      <a:pt x="249316" y="4764"/>
                    </a:lnTo>
                    <a:lnTo>
                      <a:pt x="250904" y="3176"/>
                    </a:lnTo>
                    <a:lnTo>
                      <a:pt x="252492" y="3176"/>
                    </a:lnTo>
                    <a:lnTo>
                      <a:pt x="255668" y="3176"/>
                    </a:lnTo>
                    <a:lnTo>
                      <a:pt x="257256" y="3176"/>
                    </a:lnTo>
                    <a:lnTo>
                      <a:pt x="260432" y="3176"/>
                    </a:lnTo>
                    <a:lnTo>
                      <a:pt x="262020" y="3176"/>
                    </a:lnTo>
                    <a:lnTo>
                      <a:pt x="262020" y="4764"/>
                    </a:lnTo>
                    <a:lnTo>
                      <a:pt x="260432" y="4764"/>
                    </a:lnTo>
                    <a:lnTo>
                      <a:pt x="260432" y="6352"/>
                    </a:lnTo>
                    <a:lnTo>
                      <a:pt x="262020" y="6352"/>
                    </a:lnTo>
                    <a:lnTo>
                      <a:pt x="262020" y="9528"/>
                    </a:lnTo>
                    <a:lnTo>
                      <a:pt x="260432" y="9528"/>
                    </a:lnTo>
                    <a:lnTo>
                      <a:pt x="260432" y="11116"/>
                    </a:lnTo>
                    <a:lnTo>
                      <a:pt x="262020" y="11116"/>
                    </a:lnTo>
                    <a:lnTo>
                      <a:pt x="263608" y="11116"/>
                    </a:lnTo>
                    <a:lnTo>
                      <a:pt x="263608" y="9528"/>
                    </a:lnTo>
                    <a:lnTo>
                      <a:pt x="266784" y="9528"/>
                    </a:lnTo>
                    <a:lnTo>
                      <a:pt x="266784" y="11116"/>
                    </a:lnTo>
                    <a:lnTo>
                      <a:pt x="266784" y="14292"/>
                    </a:lnTo>
                    <a:lnTo>
                      <a:pt x="268372" y="14292"/>
                    </a:lnTo>
                    <a:lnTo>
                      <a:pt x="268372" y="11116"/>
                    </a:lnTo>
                    <a:lnTo>
                      <a:pt x="271548" y="11116"/>
                    </a:lnTo>
                    <a:lnTo>
                      <a:pt x="271548" y="14292"/>
                    </a:lnTo>
                    <a:lnTo>
                      <a:pt x="273136" y="14292"/>
                    </a:lnTo>
                    <a:lnTo>
                      <a:pt x="273136" y="15880"/>
                    </a:lnTo>
                    <a:lnTo>
                      <a:pt x="276312" y="15880"/>
                    </a:lnTo>
                    <a:lnTo>
                      <a:pt x="277900" y="15880"/>
                    </a:lnTo>
                    <a:lnTo>
                      <a:pt x="279488" y="14292"/>
                    </a:lnTo>
                    <a:lnTo>
                      <a:pt x="279488" y="15880"/>
                    </a:lnTo>
                    <a:lnTo>
                      <a:pt x="282664" y="15880"/>
                    </a:lnTo>
                    <a:lnTo>
                      <a:pt x="282664" y="14292"/>
                    </a:lnTo>
                    <a:lnTo>
                      <a:pt x="284252" y="14292"/>
                    </a:lnTo>
                    <a:lnTo>
                      <a:pt x="287428" y="15880"/>
                    </a:lnTo>
                    <a:lnTo>
                      <a:pt x="287428" y="19056"/>
                    </a:lnTo>
                    <a:lnTo>
                      <a:pt x="289016" y="15880"/>
                    </a:lnTo>
                    <a:lnTo>
                      <a:pt x="290604" y="15880"/>
                    </a:lnTo>
                    <a:lnTo>
                      <a:pt x="292192" y="15880"/>
                    </a:lnTo>
                    <a:lnTo>
                      <a:pt x="292192" y="19056"/>
                    </a:lnTo>
                    <a:lnTo>
                      <a:pt x="293780" y="19056"/>
                    </a:lnTo>
                    <a:lnTo>
                      <a:pt x="295368" y="19056"/>
                    </a:lnTo>
                    <a:lnTo>
                      <a:pt x="298544" y="19056"/>
                    </a:lnTo>
                    <a:lnTo>
                      <a:pt x="300132" y="19056"/>
                    </a:lnTo>
                    <a:lnTo>
                      <a:pt x="300132" y="15880"/>
                    </a:lnTo>
                    <a:lnTo>
                      <a:pt x="303308" y="15880"/>
                    </a:lnTo>
                    <a:lnTo>
                      <a:pt x="303308" y="19056"/>
                    </a:lnTo>
                    <a:lnTo>
                      <a:pt x="304896" y="19056"/>
                    </a:lnTo>
                    <a:lnTo>
                      <a:pt x="308072" y="19056"/>
                    </a:lnTo>
                    <a:lnTo>
                      <a:pt x="309660" y="19056"/>
                    </a:lnTo>
                    <a:lnTo>
                      <a:pt x="309660" y="20644"/>
                    </a:lnTo>
                    <a:lnTo>
                      <a:pt x="308072" y="20644"/>
                    </a:lnTo>
                    <a:lnTo>
                      <a:pt x="308072" y="22232"/>
                    </a:lnTo>
                    <a:lnTo>
                      <a:pt x="309660" y="22232"/>
                    </a:lnTo>
                    <a:lnTo>
                      <a:pt x="309660" y="20644"/>
                    </a:lnTo>
                    <a:lnTo>
                      <a:pt x="311248" y="20644"/>
                    </a:lnTo>
                    <a:lnTo>
                      <a:pt x="311248" y="22232"/>
                    </a:lnTo>
                    <a:lnTo>
                      <a:pt x="314424" y="22232"/>
                    </a:lnTo>
                    <a:lnTo>
                      <a:pt x="316012" y="22232"/>
                    </a:lnTo>
                    <a:lnTo>
                      <a:pt x="316012" y="20644"/>
                    </a:lnTo>
                    <a:lnTo>
                      <a:pt x="319188" y="20644"/>
                    </a:lnTo>
                    <a:lnTo>
                      <a:pt x="319188" y="19056"/>
                    </a:lnTo>
                    <a:lnTo>
                      <a:pt x="319188" y="15880"/>
                    </a:lnTo>
                    <a:lnTo>
                      <a:pt x="320776" y="15880"/>
                    </a:lnTo>
                    <a:lnTo>
                      <a:pt x="320776" y="19056"/>
                    </a:lnTo>
                    <a:lnTo>
                      <a:pt x="320776" y="20644"/>
                    </a:lnTo>
                    <a:lnTo>
                      <a:pt x="320776" y="22232"/>
                    </a:lnTo>
                    <a:lnTo>
                      <a:pt x="320776" y="25408"/>
                    </a:lnTo>
                    <a:lnTo>
                      <a:pt x="320776" y="26996"/>
                    </a:lnTo>
                    <a:lnTo>
                      <a:pt x="319188" y="30172"/>
                    </a:lnTo>
                    <a:lnTo>
                      <a:pt x="316012" y="30172"/>
                    </a:lnTo>
                    <a:lnTo>
                      <a:pt x="316012" y="31760"/>
                    </a:lnTo>
                    <a:lnTo>
                      <a:pt x="316012" y="34936"/>
                    </a:lnTo>
                    <a:lnTo>
                      <a:pt x="319188" y="34936"/>
                    </a:lnTo>
                    <a:lnTo>
                      <a:pt x="320776" y="34936"/>
                    </a:lnTo>
                    <a:lnTo>
                      <a:pt x="323952" y="34936"/>
                    </a:lnTo>
                    <a:lnTo>
                      <a:pt x="323952" y="36524"/>
                    </a:lnTo>
                    <a:lnTo>
                      <a:pt x="325540" y="36524"/>
                    </a:lnTo>
                    <a:lnTo>
                      <a:pt x="327128" y="36524"/>
                    </a:lnTo>
                    <a:lnTo>
                      <a:pt x="330304" y="38112"/>
                    </a:lnTo>
                    <a:lnTo>
                      <a:pt x="327128" y="38112"/>
                    </a:lnTo>
                    <a:lnTo>
                      <a:pt x="327128" y="41288"/>
                    </a:lnTo>
                    <a:lnTo>
                      <a:pt x="327128" y="42876"/>
                    </a:lnTo>
                    <a:lnTo>
                      <a:pt x="330304" y="42876"/>
                    </a:lnTo>
                    <a:lnTo>
                      <a:pt x="331892" y="42876"/>
                    </a:lnTo>
                    <a:lnTo>
                      <a:pt x="331892" y="41288"/>
                    </a:lnTo>
                    <a:lnTo>
                      <a:pt x="335068" y="41288"/>
                    </a:lnTo>
                    <a:lnTo>
                      <a:pt x="335068" y="42876"/>
                    </a:lnTo>
                    <a:lnTo>
                      <a:pt x="335068" y="46052"/>
                    </a:lnTo>
                    <a:lnTo>
                      <a:pt x="336656" y="46052"/>
                    </a:lnTo>
                    <a:lnTo>
                      <a:pt x="336656" y="47640"/>
                    </a:lnTo>
                    <a:lnTo>
                      <a:pt x="338244" y="46052"/>
                    </a:lnTo>
                    <a:lnTo>
                      <a:pt x="341420" y="46052"/>
                    </a:lnTo>
                    <a:lnTo>
                      <a:pt x="341420" y="47640"/>
                    </a:lnTo>
                    <a:lnTo>
                      <a:pt x="343008" y="47640"/>
                    </a:lnTo>
                    <a:lnTo>
                      <a:pt x="346184" y="47640"/>
                    </a:lnTo>
                    <a:lnTo>
                      <a:pt x="347772" y="47640"/>
                    </a:lnTo>
                    <a:lnTo>
                      <a:pt x="347772" y="50816"/>
                    </a:lnTo>
                    <a:lnTo>
                      <a:pt x="346184" y="52404"/>
                    </a:lnTo>
                    <a:lnTo>
                      <a:pt x="346184" y="53992"/>
                    </a:lnTo>
                    <a:lnTo>
                      <a:pt x="346184" y="57168"/>
                    </a:lnTo>
                    <a:lnTo>
                      <a:pt x="346184" y="58756"/>
                    </a:lnTo>
                    <a:lnTo>
                      <a:pt x="347772" y="58756"/>
                    </a:lnTo>
                    <a:lnTo>
                      <a:pt x="350948" y="58756"/>
                    </a:lnTo>
                    <a:lnTo>
                      <a:pt x="350948" y="57168"/>
                    </a:lnTo>
                    <a:lnTo>
                      <a:pt x="352536" y="57168"/>
                    </a:lnTo>
                    <a:lnTo>
                      <a:pt x="352536" y="58756"/>
                    </a:lnTo>
                    <a:lnTo>
                      <a:pt x="354124" y="58756"/>
                    </a:lnTo>
                    <a:lnTo>
                      <a:pt x="357300" y="57168"/>
                    </a:lnTo>
                    <a:lnTo>
                      <a:pt x="358888" y="53992"/>
                    </a:lnTo>
                    <a:lnTo>
                      <a:pt x="358888" y="57168"/>
                    </a:lnTo>
                    <a:lnTo>
                      <a:pt x="358888" y="58756"/>
                    </a:lnTo>
                    <a:lnTo>
                      <a:pt x="362064" y="58756"/>
                    </a:lnTo>
                    <a:lnTo>
                      <a:pt x="363652" y="58756"/>
                    </a:lnTo>
                    <a:lnTo>
                      <a:pt x="363652" y="57168"/>
                    </a:lnTo>
                    <a:lnTo>
                      <a:pt x="366828" y="57168"/>
                    </a:lnTo>
                    <a:lnTo>
                      <a:pt x="366828" y="58756"/>
                    </a:lnTo>
                    <a:lnTo>
                      <a:pt x="366828" y="61932"/>
                    </a:lnTo>
                    <a:lnTo>
                      <a:pt x="363652" y="61932"/>
                    </a:lnTo>
                    <a:lnTo>
                      <a:pt x="363652" y="63520"/>
                    </a:lnTo>
                    <a:lnTo>
                      <a:pt x="363652" y="66696"/>
                    </a:lnTo>
                    <a:lnTo>
                      <a:pt x="366828" y="66696"/>
                    </a:lnTo>
                    <a:lnTo>
                      <a:pt x="368416" y="63520"/>
                    </a:lnTo>
                    <a:lnTo>
                      <a:pt x="368416" y="61932"/>
                    </a:lnTo>
                    <a:lnTo>
                      <a:pt x="370004" y="61932"/>
                    </a:lnTo>
                    <a:lnTo>
                      <a:pt x="370004" y="63520"/>
                    </a:lnTo>
                    <a:lnTo>
                      <a:pt x="370004" y="66696"/>
                    </a:lnTo>
                    <a:lnTo>
                      <a:pt x="370004" y="68284"/>
                    </a:lnTo>
                    <a:lnTo>
                      <a:pt x="370004" y="69872"/>
                    </a:lnTo>
                    <a:lnTo>
                      <a:pt x="370004" y="73048"/>
                    </a:lnTo>
                    <a:lnTo>
                      <a:pt x="373180" y="73048"/>
                    </a:lnTo>
                    <a:lnTo>
                      <a:pt x="373180" y="74636"/>
                    </a:lnTo>
                    <a:lnTo>
                      <a:pt x="373180" y="77812"/>
                    </a:lnTo>
                    <a:lnTo>
                      <a:pt x="370004" y="79400"/>
                    </a:lnTo>
                    <a:lnTo>
                      <a:pt x="370004" y="80988"/>
                    </a:lnTo>
                    <a:lnTo>
                      <a:pt x="368416" y="84164"/>
                    </a:lnTo>
                    <a:lnTo>
                      <a:pt x="368416" y="85752"/>
                    </a:lnTo>
                    <a:lnTo>
                      <a:pt x="366828" y="85752"/>
                    </a:lnTo>
                    <a:lnTo>
                      <a:pt x="366828" y="88928"/>
                    </a:lnTo>
                    <a:lnTo>
                      <a:pt x="363652" y="88928"/>
                    </a:lnTo>
                    <a:lnTo>
                      <a:pt x="363652" y="90516"/>
                    </a:lnTo>
                    <a:lnTo>
                      <a:pt x="362064" y="93692"/>
                    </a:lnTo>
                    <a:lnTo>
                      <a:pt x="362064" y="95280"/>
                    </a:lnTo>
                    <a:lnTo>
                      <a:pt x="358888" y="95280"/>
                    </a:lnTo>
                    <a:lnTo>
                      <a:pt x="358888" y="96868"/>
                    </a:lnTo>
                    <a:lnTo>
                      <a:pt x="357300" y="96868"/>
                    </a:lnTo>
                    <a:lnTo>
                      <a:pt x="357300" y="100044"/>
                    </a:lnTo>
                    <a:lnTo>
                      <a:pt x="354124" y="100044"/>
                    </a:lnTo>
                    <a:lnTo>
                      <a:pt x="354124" y="101632"/>
                    </a:lnTo>
                    <a:lnTo>
                      <a:pt x="354124" y="104808"/>
                    </a:lnTo>
                    <a:lnTo>
                      <a:pt x="354124" y="106396"/>
                    </a:lnTo>
                    <a:lnTo>
                      <a:pt x="352536" y="109572"/>
                    </a:lnTo>
                    <a:lnTo>
                      <a:pt x="350948" y="109572"/>
                    </a:lnTo>
                    <a:lnTo>
                      <a:pt x="350948" y="111160"/>
                    </a:lnTo>
                    <a:lnTo>
                      <a:pt x="352536" y="111160"/>
                    </a:lnTo>
                    <a:lnTo>
                      <a:pt x="352536" y="112748"/>
                    </a:lnTo>
                    <a:lnTo>
                      <a:pt x="350948" y="112748"/>
                    </a:lnTo>
                    <a:lnTo>
                      <a:pt x="347772" y="112748"/>
                    </a:lnTo>
                    <a:lnTo>
                      <a:pt x="347772" y="115924"/>
                    </a:lnTo>
                    <a:lnTo>
                      <a:pt x="346184" y="115924"/>
                    </a:lnTo>
                    <a:lnTo>
                      <a:pt x="346184" y="117512"/>
                    </a:lnTo>
                    <a:lnTo>
                      <a:pt x="343008" y="120688"/>
                    </a:lnTo>
                    <a:lnTo>
                      <a:pt x="343008" y="122276"/>
                    </a:lnTo>
                    <a:lnTo>
                      <a:pt x="341420" y="125452"/>
                    </a:lnTo>
                    <a:lnTo>
                      <a:pt x="341420" y="127040"/>
                    </a:lnTo>
                    <a:lnTo>
                      <a:pt x="338244" y="127040"/>
                    </a:lnTo>
                    <a:lnTo>
                      <a:pt x="336656" y="127040"/>
                    </a:lnTo>
                    <a:lnTo>
                      <a:pt x="336656" y="128628"/>
                    </a:lnTo>
                    <a:lnTo>
                      <a:pt x="335068" y="128628"/>
                    </a:lnTo>
                    <a:lnTo>
                      <a:pt x="331892" y="128628"/>
                    </a:lnTo>
                    <a:lnTo>
                      <a:pt x="331892" y="131804"/>
                    </a:lnTo>
                    <a:lnTo>
                      <a:pt x="330304" y="131804"/>
                    </a:lnTo>
                    <a:lnTo>
                      <a:pt x="330304" y="133392"/>
                    </a:lnTo>
                    <a:lnTo>
                      <a:pt x="330304" y="136568"/>
                    </a:lnTo>
                    <a:lnTo>
                      <a:pt x="327128" y="136568"/>
                    </a:lnTo>
                    <a:lnTo>
                      <a:pt x="325540" y="138156"/>
                    </a:lnTo>
                    <a:lnTo>
                      <a:pt x="323952" y="138156"/>
                    </a:lnTo>
                    <a:lnTo>
                      <a:pt x="320776" y="138156"/>
                    </a:lnTo>
                    <a:lnTo>
                      <a:pt x="320776" y="141332"/>
                    </a:lnTo>
                    <a:lnTo>
                      <a:pt x="320776" y="142920"/>
                    </a:lnTo>
                    <a:lnTo>
                      <a:pt x="319188" y="142920"/>
                    </a:lnTo>
                    <a:lnTo>
                      <a:pt x="316012" y="142920"/>
                    </a:lnTo>
                    <a:lnTo>
                      <a:pt x="314424" y="142920"/>
                    </a:lnTo>
                    <a:lnTo>
                      <a:pt x="314424" y="144508"/>
                    </a:lnTo>
                    <a:lnTo>
                      <a:pt x="314424" y="147684"/>
                    </a:lnTo>
                    <a:lnTo>
                      <a:pt x="311248" y="147684"/>
                    </a:lnTo>
                    <a:lnTo>
                      <a:pt x="311248" y="149272"/>
                    </a:lnTo>
                    <a:lnTo>
                      <a:pt x="309660" y="149272"/>
                    </a:lnTo>
                    <a:lnTo>
                      <a:pt x="308072" y="149272"/>
                    </a:lnTo>
                    <a:lnTo>
                      <a:pt x="308072" y="152448"/>
                    </a:lnTo>
                    <a:lnTo>
                      <a:pt x="304896" y="152448"/>
                    </a:lnTo>
                    <a:lnTo>
                      <a:pt x="303308" y="152448"/>
                    </a:lnTo>
                    <a:lnTo>
                      <a:pt x="303308" y="154036"/>
                    </a:lnTo>
                    <a:lnTo>
                      <a:pt x="300132" y="154036"/>
                    </a:lnTo>
                    <a:lnTo>
                      <a:pt x="298544" y="154036"/>
                    </a:lnTo>
                    <a:lnTo>
                      <a:pt x="298544" y="155624"/>
                    </a:lnTo>
                    <a:lnTo>
                      <a:pt x="295368" y="155624"/>
                    </a:lnTo>
                    <a:lnTo>
                      <a:pt x="295368" y="158800"/>
                    </a:lnTo>
                    <a:lnTo>
                      <a:pt x="293780" y="158800"/>
                    </a:lnTo>
                    <a:lnTo>
                      <a:pt x="292192" y="158800"/>
                    </a:lnTo>
                    <a:lnTo>
                      <a:pt x="289016" y="158800"/>
                    </a:lnTo>
                    <a:lnTo>
                      <a:pt x="289016" y="160388"/>
                    </a:lnTo>
                    <a:lnTo>
                      <a:pt x="287428" y="160388"/>
                    </a:lnTo>
                    <a:lnTo>
                      <a:pt x="287428" y="163564"/>
                    </a:lnTo>
                    <a:lnTo>
                      <a:pt x="284252" y="163564"/>
                    </a:lnTo>
                    <a:lnTo>
                      <a:pt x="282664" y="163564"/>
                    </a:lnTo>
                    <a:lnTo>
                      <a:pt x="282664" y="165152"/>
                    </a:lnTo>
                    <a:lnTo>
                      <a:pt x="279488" y="165152"/>
                    </a:lnTo>
                    <a:lnTo>
                      <a:pt x="277900" y="165152"/>
                    </a:lnTo>
                    <a:lnTo>
                      <a:pt x="276312" y="168328"/>
                    </a:lnTo>
                    <a:lnTo>
                      <a:pt x="273136" y="168328"/>
                    </a:lnTo>
                    <a:lnTo>
                      <a:pt x="271548" y="168328"/>
                    </a:lnTo>
                    <a:lnTo>
                      <a:pt x="268372" y="168328"/>
                    </a:lnTo>
                    <a:lnTo>
                      <a:pt x="266784" y="169916"/>
                    </a:lnTo>
                    <a:lnTo>
                      <a:pt x="266784" y="168328"/>
                    </a:lnTo>
                    <a:lnTo>
                      <a:pt x="263608" y="168328"/>
                    </a:lnTo>
                    <a:lnTo>
                      <a:pt x="263608" y="169916"/>
                    </a:lnTo>
                    <a:lnTo>
                      <a:pt x="262020" y="169916"/>
                    </a:lnTo>
                    <a:lnTo>
                      <a:pt x="262020" y="171504"/>
                    </a:lnTo>
                    <a:lnTo>
                      <a:pt x="260432" y="171504"/>
                    </a:lnTo>
                    <a:lnTo>
                      <a:pt x="257256" y="171504"/>
                    </a:lnTo>
                    <a:lnTo>
                      <a:pt x="257256" y="174680"/>
                    </a:lnTo>
                    <a:lnTo>
                      <a:pt x="255668" y="174680"/>
                    </a:lnTo>
                    <a:lnTo>
                      <a:pt x="252492" y="174680"/>
                    </a:lnTo>
                    <a:lnTo>
                      <a:pt x="250904" y="176268"/>
                    </a:lnTo>
                    <a:lnTo>
                      <a:pt x="249316" y="176268"/>
                    </a:lnTo>
                    <a:lnTo>
                      <a:pt x="249316" y="174680"/>
                    </a:lnTo>
                    <a:lnTo>
                      <a:pt x="246140" y="174680"/>
                    </a:lnTo>
                    <a:lnTo>
                      <a:pt x="246140" y="176268"/>
                    </a:lnTo>
                    <a:lnTo>
                      <a:pt x="244552" y="176268"/>
                    </a:lnTo>
                    <a:lnTo>
                      <a:pt x="241376" y="176268"/>
                    </a:lnTo>
                    <a:lnTo>
                      <a:pt x="239788" y="176268"/>
                    </a:lnTo>
                    <a:lnTo>
                      <a:pt x="239788" y="179444"/>
                    </a:lnTo>
                    <a:lnTo>
                      <a:pt x="236612" y="179444"/>
                    </a:lnTo>
                    <a:lnTo>
                      <a:pt x="235024" y="179444"/>
                    </a:lnTo>
                    <a:lnTo>
                      <a:pt x="235024" y="181032"/>
                    </a:lnTo>
                    <a:lnTo>
                      <a:pt x="233436" y="181032"/>
                    </a:lnTo>
                    <a:lnTo>
                      <a:pt x="230260" y="181032"/>
                    </a:lnTo>
                    <a:lnTo>
                      <a:pt x="228672" y="181032"/>
                    </a:lnTo>
                    <a:lnTo>
                      <a:pt x="225496" y="184208"/>
                    </a:lnTo>
                    <a:lnTo>
                      <a:pt x="223908" y="184208"/>
                    </a:lnTo>
                    <a:lnTo>
                      <a:pt x="220732" y="184208"/>
                    </a:lnTo>
                    <a:lnTo>
                      <a:pt x="219144" y="184208"/>
                    </a:lnTo>
                    <a:lnTo>
                      <a:pt x="217556" y="184208"/>
                    </a:lnTo>
                    <a:lnTo>
                      <a:pt x="217556" y="185796"/>
                    </a:lnTo>
                    <a:lnTo>
                      <a:pt x="214380" y="184208"/>
                    </a:lnTo>
                    <a:lnTo>
                      <a:pt x="212792" y="184208"/>
                    </a:lnTo>
                    <a:lnTo>
                      <a:pt x="212792" y="185796"/>
                    </a:lnTo>
                    <a:lnTo>
                      <a:pt x="209616" y="185796"/>
                    </a:lnTo>
                    <a:lnTo>
                      <a:pt x="208028" y="185796"/>
                    </a:lnTo>
                    <a:lnTo>
                      <a:pt x="208028" y="187384"/>
                    </a:lnTo>
                    <a:lnTo>
                      <a:pt x="204852" y="187384"/>
                    </a:lnTo>
                    <a:lnTo>
                      <a:pt x="203264" y="187384"/>
                    </a:lnTo>
                    <a:lnTo>
                      <a:pt x="201676" y="187384"/>
                    </a:lnTo>
                    <a:lnTo>
                      <a:pt x="198500" y="187384"/>
                    </a:lnTo>
                    <a:lnTo>
                      <a:pt x="196912" y="187384"/>
                    </a:lnTo>
                    <a:lnTo>
                      <a:pt x="193736" y="187384"/>
                    </a:lnTo>
                    <a:lnTo>
                      <a:pt x="192148" y="190560"/>
                    </a:lnTo>
                    <a:lnTo>
                      <a:pt x="188972" y="190560"/>
                    </a:lnTo>
                    <a:lnTo>
                      <a:pt x="187384" y="190560"/>
                    </a:lnTo>
                    <a:lnTo>
                      <a:pt x="185796" y="190560"/>
                    </a:lnTo>
                    <a:lnTo>
                      <a:pt x="182620" y="190560"/>
                    </a:lnTo>
                    <a:lnTo>
                      <a:pt x="181032" y="190560"/>
                    </a:lnTo>
                    <a:lnTo>
                      <a:pt x="177856" y="190560"/>
                    </a:lnTo>
                    <a:lnTo>
                      <a:pt x="176268" y="190560"/>
                    </a:lnTo>
                    <a:lnTo>
                      <a:pt x="176268" y="187384"/>
                    </a:lnTo>
                    <a:lnTo>
                      <a:pt x="173092" y="187384"/>
                    </a:lnTo>
                    <a:lnTo>
                      <a:pt x="173092" y="190560"/>
                    </a:lnTo>
                    <a:lnTo>
                      <a:pt x="171504" y="190560"/>
                    </a:lnTo>
                    <a:lnTo>
                      <a:pt x="171504" y="187384"/>
                    </a:lnTo>
                    <a:lnTo>
                      <a:pt x="169916" y="187384"/>
                    </a:lnTo>
                    <a:lnTo>
                      <a:pt x="166740" y="187384"/>
                    </a:lnTo>
                    <a:lnTo>
                      <a:pt x="165152" y="187384"/>
                    </a:lnTo>
                    <a:lnTo>
                      <a:pt x="161976" y="187384"/>
                    </a:lnTo>
                    <a:lnTo>
                      <a:pt x="160388" y="187384"/>
                    </a:lnTo>
                    <a:lnTo>
                      <a:pt x="158800" y="187384"/>
                    </a:lnTo>
                    <a:lnTo>
                      <a:pt x="155624" y="187384"/>
                    </a:lnTo>
                    <a:lnTo>
                      <a:pt x="154036" y="187384"/>
                    </a:lnTo>
                    <a:lnTo>
                      <a:pt x="150860" y="190560"/>
                    </a:lnTo>
                    <a:lnTo>
                      <a:pt x="149272" y="190560"/>
                    </a:lnTo>
                    <a:lnTo>
                      <a:pt x="146096" y="190560"/>
                    </a:lnTo>
                    <a:lnTo>
                      <a:pt x="146096" y="187384"/>
                    </a:lnTo>
                    <a:lnTo>
                      <a:pt x="144508" y="187384"/>
                    </a:lnTo>
                    <a:lnTo>
                      <a:pt x="144508" y="190560"/>
                    </a:lnTo>
                    <a:lnTo>
                      <a:pt x="144508" y="192148"/>
                    </a:lnTo>
                    <a:lnTo>
                      <a:pt x="142920" y="192148"/>
                    </a:lnTo>
                    <a:lnTo>
                      <a:pt x="139744" y="192148"/>
                    </a:lnTo>
                    <a:lnTo>
                      <a:pt x="138156" y="192148"/>
                    </a:lnTo>
                    <a:lnTo>
                      <a:pt x="134980" y="192148"/>
                    </a:lnTo>
                    <a:lnTo>
                      <a:pt x="133392" y="190560"/>
                    </a:lnTo>
                    <a:lnTo>
                      <a:pt x="130216" y="190560"/>
                    </a:lnTo>
                    <a:lnTo>
                      <a:pt x="128628" y="190560"/>
                    </a:lnTo>
                    <a:lnTo>
                      <a:pt x="127040" y="190560"/>
                    </a:lnTo>
                    <a:lnTo>
                      <a:pt x="123864" y="190560"/>
                    </a:lnTo>
                    <a:lnTo>
                      <a:pt x="123864" y="192148"/>
                    </a:lnTo>
                    <a:lnTo>
                      <a:pt x="122276" y="192148"/>
                    </a:lnTo>
                    <a:lnTo>
                      <a:pt x="119100" y="192148"/>
                    </a:lnTo>
                    <a:lnTo>
                      <a:pt x="117512" y="192148"/>
                    </a:lnTo>
                    <a:lnTo>
                      <a:pt x="114336" y="192148"/>
                    </a:lnTo>
                    <a:lnTo>
                      <a:pt x="112748" y="192148"/>
                    </a:lnTo>
                    <a:lnTo>
                      <a:pt x="112748" y="195324"/>
                    </a:lnTo>
                    <a:lnTo>
                      <a:pt x="111160" y="195324"/>
                    </a:lnTo>
                    <a:lnTo>
                      <a:pt x="107984" y="195324"/>
                    </a:lnTo>
                    <a:lnTo>
                      <a:pt x="106396" y="195324"/>
                    </a:lnTo>
                    <a:lnTo>
                      <a:pt x="106396" y="192148"/>
                    </a:lnTo>
                    <a:lnTo>
                      <a:pt x="106396" y="190560"/>
                    </a:lnTo>
                    <a:lnTo>
                      <a:pt x="103220" y="190560"/>
                    </a:lnTo>
                    <a:lnTo>
                      <a:pt x="101632" y="190560"/>
                    </a:lnTo>
                    <a:lnTo>
                      <a:pt x="98456" y="192148"/>
                    </a:lnTo>
                    <a:lnTo>
                      <a:pt x="98456" y="195324"/>
                    </a:lnTo>
                    <a:lnTo>
                      <a:pt x="101632" y="195324"/>
                    </a:lnTo>
                    <a:lnTo>
                      <a:pt x="101632" y="196912"/>
                    </a:lnTo>
                    <a:lnTo>
                      <a:pt x="98456" y="196912"/>
                    </a:lnTo>
                    <a:lnTo>
                      <a:pt x="96868" y="196912"/>
                    </a:lnTo>
                    <a:lnTo>
                      <a:pt x="95280" y="196912"/>
                    </a:lnTo>
                    <a:lnTo>
                      <a:pt x="92104" y="196912"/>
                    </a:lnTo>
                    <a:lnTo>
                      <a:pt x="90516" y="196912"/>
                    </a:lnTo>
                    <a:lnTo>
                      <a:pt x="87340" y="200088"/>
                    </a:lnTo>
                    <a:lnTo>
                      <a:pt x="85752" y="200088"/>
                    </a:lnTo>
                    <a:lnTo>
                      <a:pt x="84164" y="200088"/>
                    </a:lnTo>
                    <a:lnTo>
                      <a:pt x="80988" y="200088"/>
                    </a:lnTo>
                    <a:lnTo>
                      <a:pt x="79400" y="200088"/>
                    </a:lnTo>
                    <a:lnTo>
                      <a:pt x="76224" y="200088"/>
                    </a:lnTo>
                    <a:lnTo>
                      <a:pt x="76224" y="201676"/>
                    </a:lnTo>
                    <a:lnTo>
                      <a:pt x="74636" y="201676"/>
                    </a:lnTo>
                    <a:lnTo>
                      <a:pt x="71460" y="201676"/>
                    </a:lnTo>
                    <a:lnTo>
                      <a:pt x="69872" y="201676"/>
                    </a:lnTo>
                    <a:lnTo>
                      <a:pt x="69872" y="200088"/>
                    </a:lnTo>
                    <a:lnTo>
                      <a:pt x="68284" y="200088"/>
                    </a:lnTo>
                    <a:lnTo>
                      <a:pt x="65108" y="196912"/>
                    </a:lnTo>
                    <a:lnTo>
                      <a:pt x="63520" y="196912"/>
                    </a:lnTo>
                    <a:lnTo>
                      <a:pt x="63520" y="195324"/>
                    </a:lnTo>
                    <a:lnTo>
                      <a:pt x="60344" y="192148"/>
                    </a:lnTo>
                    <a:lnTo>
                      <a:pt x="58756" y="192148"/>
                    </a:lnTo>
                    <a:lnTo>
                      <a:pt x="55580" y="192148"/>
                    </a:lnTo>
                    <a:lnTo>
                      <a:pt x="55580" y="190560"/>
                    </a:lnTo>
                    <a:lnTo>
                      <a:pt x="58756" y="190560"/>
                    </a:lnTo>
                    <a:lnTo>
                      <a:pt x="58756" y="187384"/>
                    </a:lnTo>
                    <a:lnTo>
                      <a:pt x="60344" y="187384"/>
                    </a:lnTo>
                    <a:lnTo>
                      <a:pt x="60344" y="185796"/>
                    </a:lnTo>
                    <a:lnTo>
                      <a:pt x="60344" y="184208"/>
                    </a:lnTo>
                    <a:lnTo>
                      <a:pt x="58756" y="184208"/>
                    </a:lnTo>
                    <a:lnTo>
                      <a:pt x="58756" y="181032"/>
                    </a:lnTo>
                    <a:lnTo>
                      <a:pt x="55580" y="181032"/>
                    </a:lnTo>
                    <a:lnTo>
                      <a:pt x="55580" y="179444"/>
                    </a:lnTo>
                    <a:lnTo>
                      <a:pt x="53992" y="179444"/>
                    </a:lnTo>
                    <a:lnTo>
                      <a:pt x="52404" y="179444"/>
                    </a:lnTo>
                    <a:lnTo>
                      <a:pt x="52404" y="176268"/>
                    </a:lnTo>
                    <a:lnTo>
                      <a:pt x="49228" y="176268"/>
                    </a:lnTo>
                    <a:lnTo>
                      <a:pt x="47640" y="176268"/>
                    </a:lnTo>
                    <a:lnTo>
                      <a:pt x="47640" y="174680"/>
                    </a:lnTo>
                    <a:lnTo>
                      <a:pt x="47640" y="171504"/>
                    </a:lnTo>
                    <a:lnTo>
                      <a:pt x="49228" y="171504"/>
                    </a:lnTo>
                    <a:lnTo>
                      <a:pt x="49228" y="169916"/>
                    </a:lnTo>
                    <a:lnTo>
                      <a:pt x="49228" y="168328"/>
                    </a:lnTo>
                    <a:lnTo>
                      <a:pt x="47640" y="168328"/>
                    </a:lnTo>
                    <a:lnTo>
                      <a:pt x="44464" y="168328"/>
                    </a:lnTo>
                    <a:lnTo>
                      <a:pt x="44464" y="165152"/>
                    </a:lnTo>
                    <a:lnTo>
                      <a:pt x="42876" y="165152"/>
                    </a:lnTo>
                    <a:lnTo>
                      <a:pt x="42876" y="163564"/>
                    </a:lnTo>
                    <a:lnTo>
                      <a:pt x="42876" y="160388"/>
                    </a:lnTo>
                    <a:lnTo>
                      <a:pt x="39700" y="160388"/>
                    </a:lnTo>
                    <a:lnTo>
                      <a:pt x="38112" y="160388"/>
                    </a:lnTo>
                    <a:lnTo>
                      <a:pt x="38112" y="158800"/>
                    </a:lnTo>
                    <a:lnTo>
                      <a:pt x="36524" y="158800"/>
                    </a:lnTo>
                    <a:lnTo>
                      <a:pt x="33348" y="158800"/>
                    </a:lnTo>
                    <a:lnTo>
                      <a:pt x="33348" y="155624"/>
                    </a:lnTo>
                    <a:lnTo>
                      <a:pt x="36524" y="155624"/>
                    </a:lnTo>
                    <a:lnTo>
                      <a:pt x="36524" y="154036"/>
                    </a:lnTo>
                    <a:lnTo>
                      <a:pt x="33348" y="154036"/>
                    </a:lnTo>
                    <a:lnTo>
                      <a:pt x="33348" y="152448"/>
                    </a:lnTo>
                    <a:lnTo>
                      <a:pt x="31760" y="152448"/>
                    </a:lnTo>
                    <a:lnTo>
                      <a:pt x="31760" y="149272"/>
                    </a:lnTo>
                    <a:lnTo>
                      <a:pt x="28584" y="149272"/>
                    </a:lnTo>
                    <a:lnTo>
                      <a:pt x="28584" y="147684"/>
                    </a:lnTo>
                    <a:lnTo>
                      <a:pt x="26996" y="147684"/>
                    </a:lnTo>
                    <a:lnTo>
                      <a:pt x="23820" y="144508"/>
                    </a:lnTo>
                    <a:lnTo>
                      <a:pt x="22232" y="144508"/>
                    </a:lnTo>
                    <a:lnTo>
                      <a:pt x="20644" y="142920"/>
                    </a:lnTo>
                    <a:lnTo>
                      <a:pt x="20644" y="141332"/>
                    </a:lnTo>
                    <a:lnTo>
                      <a:pt x="17468" y="141332"/>
                    </a:lnTo>
                    <a:lnTo>
                      <a:pt x="17468" y="138156"/>
                    </a:lnTo>
                    <a:lnTo>
                      <a:pt x="15880" y="138156"/>
                    </a:lnTo>
                    <a:lnTo>
                      <a:pt x="15880" y="136568"/>
                    </a:lnTo>
                    <a:lnTo>
                      <a:pt x="12704" y="136568"/>
                    </a:lnTo>
                    <a:lnTo>
                      <a:pt x="11116" y="136568"/>
                    </a:lnTo>
                    <a:lnTo>
                      <a:pt x="11116" y="133392"/>
                    </a:lnTo>
                    <a:lnTo>
                      <a:pt x="9528" y="133392"/>
                    </a:lnTo>
                    <a:lnTo>
                      <a:pt x="9528" y="131804"/>
                    </a:lnTo>
                    <a:lnTo>
                      <a:pt x="6352" y="131804"/>
                    </a:lnTo>
                    <a:lnTo>
                      <a:pt x="6352" y="128628"/>
                    </a:lnTo>
                    <a:lnTo>
                      <a:pt x="6352" y="127040"/>
                    </a:lnTo>
                    <a:lnTo>
                      <a:pt x="4764" y="125452"/>
                    </a:lnTo>
                    <a:lnTo>
                      <a:pt x="6352" y="125452"/>
                    </a:lnTo>
                    <a:lnTo>
                      <a:pt x="4764" y="122276"/>
                    </a:lnTo>
                    <a:lnTo>
                      <a:pt x="4764" y="120688"/>
                    </a:lnTo>
                    <a:lnTo>
                      <a:pt x="4764" y="117512"/>
                    </a:lnTo>
                    <a:lnTo>
                      <a:pt x="4764" y="115924"/>
                    </a:lnTo>
                    <a:lnTo>
                      <a:pt x="1588" y="115924"/>
                    </a:lnTo>
                    <a:lnTo>
                      <a:pt x="1588" y="112748"/>
                    </a:lnTo>
                    <a:lnTo>
                      <a:pt x="1588" y="111160"/>
                    </a:lnTo>
                    <a:lnTo>
                      <a:pt x="1588" y="109572"/>
                    </a:lnTo>
                    <a:lnTo>
                      <a:pt x="0" y="106396"/>
                    </a:lnTo>
                    <a:lnTo>
                      <a:pt x="1588" y="106396"/>
                    </a:lnTo>
                    <a:lnTo>
                      <a:pt x="1588" y="104808"/>
                    </a:lnTo>
                    <a:lnTo>
                      <a:pt x="1588" y="101632"/>
                    </a:lnTo>
                    <a:lnTo>
                      <a:pt x="1588" y="100044"/>
                    </a:lnTo>
                    <a:lnTo>
                      <a:pt x="4764" y="100044"/>
                    </a:lnTo>
                    <a:lnTo>
                      <a:pt x="4764" y="96868"/>
                    </a:lnTo>
                    <a:lnTo>
                      <a:pt x="6352" y="100044"/>
                    </a:lnTo>
                    <a:lnTo>
                      <a:pt x="9528" y="100044"/>
                    </a:lnTo>
                    <a:lnTo>
                      <a:pt x="11116" y="101632"/>
                    </a:lnTo>
                    <a:lnTo>
                      <a:pt x="11116" y="100044"/>
                    </a:lnTo>
                    <a:lnTo>
                      <a:pt x="12704" y="100044"/>
                    </a:lnTo>
                    <a:lnTo>
                      <a:pt x="12704" y="96868"/>
                    </a:lnTo>
                    <a:lnTo>
                      <a:pt x="15880" y="96868"/>
                    </a:lnTo>
                    <a:lnTo>
                      <a:pt x="17468" y="96868"/>
                    </a:lnTo>
                    <a:lnTo>
                      <a:pt x="20644" y="96868"/>
                    </a:lnTo>
                    <a:lnTo>
                      <a:pt x="20644" y="100044"/>
                    </a:lnTo>
                    <a:lnTo>
                      <a:pt x="22232" y="100044"/>
                    </a:lnTo>
                    <a:lnTo>
                      <a:pt x="23820" y="100044"/>
                    </a:lnTo>
                    <a:lnTo>
                      <a:pt x="23820" y="96868"/>
                    </a:lnTo>
                    <a:lnTo>
                      <a:pt x="26996" y="96868"/>
                    </a:lnTo>
                    <a:lnTo>
                      <a:pt x="28584" y="96868"/>
                    </a:lnTo>
                    <a:lnTo>
                      <a:pt x="28584" y="95280"/>
                    </a:lnTo>
                    <a:lnTo>
                      <a:pt x="31760" y="93692"/>
                    </a:lnTo>
                    <a:lnTo>
                      <a:pt x="28584" y="93692"/>
                    </a:lnTo>
                    <a:lnTo>
                      <a:pt x="31760" y="90516"/>
                    </a:lnTo>
                    <a:lnTo>
                      <a:pt x="31760" y="88928"/>
                    </a:lnTo>
                    <a:lnTo>
                      <a:pt x="33348" y="88928"/>
                    </a:lnTo>
                    <a:lnTo>
                      <a:pt x="36524" y="88928"/>
                    </a:lnTo>
                    <a:lnTo>
                      <a:pt x="36524" y="85752"/>
                    </a:lnTo>
                    <a:lnTo>
                      <a:pt x="38112" y="85752"/>
                    </a:lnTo>
                    <a:lnTo>
                      <a:pt x="38112" y="88928"/>
                    </a:lnTo>
                    <a:lnTo>
                      <a:pt x="39700" y="88928"/>
                    </a:lnTo>
                    <a:lnTo>
                      <a:pt x="42876" y="85752"/>
                    </a:lnTo>
                    <a:lnTo>
                      <a:pt x="42876" y="84164"/>
                    </a:lnTo>
                    <a:lnTo>
                      <a:pt x="42876" y="80988"/>
                    </a:lnTo>
                    <a:lnTo>
                      <a:pt x="42876" y="79400"/>
                    </a:lnTo>
                    <a:lnTo>
                      <a:pt x="44464" y="79400"/>
                    </a:lnTo>
                    <a:lnTo>
                      <a:pt x="44464" y="77812"/>
                    </a:lnTo>
                    <a:lnTo>
                      <a:pt x="44464" y="74636"/>
                    </a:lnTo>
                    <a:lnTo>
                      <a:pt x="47640" y="74636"/>
                    </a:lnTo>
                    <a:lnTo>
                      <a:pt x="49228" y="73048"/>
                    </a:lnTo>
                    <a:lnTo>
                      <a:pt x="47640" y="73048"/>
                    </a:lnTo>
                    <a:lnTo>
                      <a:pt x="44464" y="69872"/>
                    </a:lnTo>
                    <a:lnTo>
                      <a:pt x="47640" y="69872"/>
                    </a:lnTo>
                    <a:lnTo>
                      <a:pt x="47640" y="68284"/>
                    </a:lnTo>
                    <a:lnTo>
                      <a:pt x="49228" y="68284"/>
                    </a:lnTo>
                    <a:lnTo>
                      <a:pt x="49228" y="66696"/>
                    </a:lnTo>
                    <a:lnTo>
                      <a:pt x="49228" y="63520"/>
                    </a:lnTo>
                    <a:lnTo>
                      <a:pt x="49228" y="61932"/>
                    </a:lnTo>
                    <a:lnTo>
                      <a:pt x="52404" y="61932"/>
                    </a:lnTo>
                    <a:lnTo>
                      <a:pt x="53992" y="61932"/>
                    </a:lnTo>
                    <a:lnTo>
                      <a:pt x="53992" y="58756"/>
                    </a:lnTo>
                    <a:lnTo>
                      <a:pt x="52404" y="57168"/>
                    </a:lnTo>
                    <a:lnTo>
                      <a:pt x="52404" y="53992"/>
                    </a:lnTo>
                    <a:lnTo>
                      <a:pt x="53992" y="53992"/>
                    </a:lnTo>
                    <a:lnTo>
                      <a:pt x="55580" y="53992"/>
                    </a:lnTo>
                    <a:lnTo>
                      <a:pt x="58756" y="53992"/>
                    </a:lnTo>
                    <a:lnTo>
                      <a:pt x="58756" y="52404"/>
                    </a:lnTo>
                    <a:lnTo>
                      <a:pt x="55580" y="50816"/>
                    </a:lnTo>
                    <a:lnTo>
                      <a:pt x="58756" y="50816"/>
                    </a:lnTo>
                    <a:lnTo>
                      <a:pt x="60344" y="50816"/>
                    </a:lnTo>
                    <a:lnTo>
                      <a:pt x="63520" y="50816"/>
                    </a:lnTo>
                    <a:lnTo>
                      <a:pt x="65108" y="50816"/>
                    </a:lnTo>
                    <a:lnTo>
                      <a:pt x="68284" y="50816"/>
                    </a:lnTo>
                    <a:lnTo>
                      <a:pt x="69872" y="50816"/>
                    </a:lnTo>
                    <a:lnTo>
                      <a:pt x="71460" y="50816"/>
                    </a:lnTo>
                    <a:lnTo>
                      <a:pt x="71460" y="47640"/>
                    </a:lnTo>
                    <a:lnTo>
                      <a:pt x="74636" y="47640"/>
                    </a:lnTo>
                    <a:lnTo>
                      <a:pt x="76224" y="47640"/>
                    </a:lnTo>
                    <a:lnTo>
                      <a:pt x="76224" y="50816"/>
                    </a:lnTo>
                    <a:lnTo>
                      <a:pt x="79400" y="50816"/>
                    </a:lnTo>
                    <a:lnTo>
                      <a:pt x="79400" y="47640"/>
                    </a:lnTo>
                    <a:lnTo>
                      <a:pt x="80988" y="47640"/>
                    </a:lnTo>
                    <a:lnTo>
                      <a:pt x="80988" y="46052"/>
                    </a:lnTo>
                    <a:lnTo>
                      <a:pt x="84164" y="42876"/>
                    </a:lnTo>
                    <a:lnTo>
                      <a:pt x="85752" y="42876"/>
                    </a:lnTo>
                    <a:lnTo>
                      <a:pt x="87340" y="42876"/>
                    </a:lnTo>
                    <a:lnTo>
                      <a:pt x="90516" y="42876"/>
                    </a:lnTo>
                    <a:lnTo>
                      <a:pt x="92104" y="42876"/>
                    </a:lnTo>
                    <a:lnTo>
                      <a:pt x="92104" y="41288"/>
                    </a:lnTo>
                    <a:lnTo>
                      <a:pt x="95280" y="41288"/>
                    </a:lnTo>
                    <a:lnTo>
                      <a:pt x="96868" y="41288"/>
                    </a:lnTo>
                    <a:lnTo>
                      <a:pt x="98456" y="38112"/>
                    </a:lnTo>
                    <a:lnTo>
                      <a:pt x="101632" y="38112"/>
                    </a:lnTo>
                    <a:lnTo>
                      <a:pt x="103220" y="38112"/>
                    </a:lnTo>
                    <a:lnTo>
                      <a:pt x="106396" y="38112"/>
                    </a:lnTo>
                    <a:lnTo>
                      <a:pt x="107984" y="38112"/>
                    </a:lnTo>
                    <a:lnTo>
                      <a:pt x="107984" y="36524"/>
                    </a:lnTo>
                    <a:lnTo>
                      <a:pt x="111160" y="36524"/>
                    </a:lnTo>
                    <a:lnTo>
                      <a:pt x="112748" y="36524"/>
                    </a:lnTo>
                    <a:lnTo>
                      <a:pt x="112748" y="38112"/>
                    </a:lnTo>
                    <a:lnTo>
                      <a:pt x="114336" y="38112"/>
                    </a:lnTo>
                    <a:lnTo>
                      <a:pt x="117512" y="38112"/>
                    </a:lnTo>
                    <a:lnTo>
                      <a:pt x="117512" y="36524"/>
                    </a:lnTo>
                    <a:lnTo>
                      <a:pt x="119100" y="38112"/>
                    </a:lnTo>
                    <a:lnTo>
                      <a:pt x="119100" y="36524"/>
                    </a:lnTo>
                    <a:lnTo>
                      <a:pt x="122276" y="34936"/>
                    </a:lnTo>
                    <a:lnTo>
                      <a:pt x="123864" y="34936"/>
                    </a:lnTo>
                    <a:lnTo>
                      <a:pt x="123864" y="36524"/>
                    </a:lnTo>
                    <a:lnTo>
                      <a:pt x="127040" y="36524"/>
                    </a:lnTo>
                    <a:lnTo>
                      <a:pt x="127040" y="34936"/>
                    </a:lnTo>
                    <a:lnTo>
                      <a:pt x="128628" y="34936"/>
                    </a:lnTo>
                    <a:lnTo>
                      <a:pt x="128628" y="31760"/>
                    </a:lnTo>
                    <a:lnTo>
                      <a:pt x="127040" y="30172"/>
                    </a:lnTo>
                    <a:lnTo>
                      <a:pt x="128628" y="30172"/>
                    </a:lnTo>
                    <a:lnTo>
                      <a:pt x="130216" y="30172"/>
                    </a:lnTo>
                    <a:lnTo>
                      <a:pt x="133392" y="30172"/>
                    </a:lnTo>
                    <a:lnTo>
                      <a:pt x="133392" y="26996"/>
                    </a:lnTo>
                    <a:lnTo>
                      <a:pt x="134980" y="26996"/>
                    </a:lnTo>
                    <a:lnTo>
                      <a:pt x="138156" y="26996"/>
                    </a:lnTo>
                    <a:lnTo>
                      <a:pt x="139744" y="26996"/>
                    </a:lnTo>
                    <a:lnTo>
                      <a:pt x="139744" y="25408"/>
                    </a:lnTo>
                    <a:lnTo>
                      <a:pt x="142920" y="25408"/>
                    </a:lnTo>
                    <a:lnTo>
                      <a:pt x="144508" y="25408"/>
                    </a:lnTo>
                    <a:lnTo>
                      <a:pt x="146096" y="25408"/>
                    </a:lnTo>
                    <a:lnTo>
                      <a:pt x="144508" y="22232"/>
                    </a:lnTo>
                    <a:lnTo>
                      <a:pt x="146096" y="22232"/>
                    </a:lnTo>
                    <a:lnTo>
                      <a:pt x="149272" y="22232"/>
                    </a:lnTo>
                    <a:lnTo>
                      <a:pt x="150860" y="20644"/>
                    </a:lnTo>
                    <a:lnTo>
                      <a:pt x="150860" y="22232"/>
                    </a:lnTo>
                    <a:lnTo>
                      <a:pt x="154036" y="22232"/>
                    </a:lnTo>
                    <a:lnTo>
                      <a:pt x="155624" y="22232"/>
                    </a:lnTo>
                    <a:lnTo>
                      <a:pt x="155624" y="20644"/>
                    </a:lnTo>
                    <a:lnTo>
                      <a:pt x="158800" y="20644"/>
                    </a:lnTo>
                    <a:lnTo>
                      <a:pt x="160388" y="20644"/>
                    </a:lnTo>
                    <a:lnTo>
                      <a:pt x="160388" y="22232"/>
                    </a:lnTo>
                    <a:lnTo>
                      <a:pt x="161976" y="20644"/>
                    </a:lnTo>
                    <a:lnTo>
                      <a:pt x="165152" y="20644"/>
                    </a:lnTo>
                    <a:lnTo>
                      <a:pt x="166740" y="20644"/>
                    </a:lnTo>
                    <a:lnTo>
                      <a:pt x="166740" y="19056"/>
                    </a:lnTo>
                    <a:lnTo>
                      <a:pt x="166740" y="15880"/>
                    </a:lnTo>
                    <a:lnTo>
                      <a:pt x="169916" y="15880"/>
                    </a:lnTo>
                    <a:lnTo>
                      <a:pt x="169916" y="19056"/>
                    </a:lnTo>
                    <a:lnTo>
                      <a:pt x="171504" y="19056"/>
                    </a:lnTo>
                    <a:lnTo>
                      <a:pt x="171504" y="15880"/>
                    </a:lnTo>
                    <a:lnTo>
                      <a:pt x="173092" y="15880"/>
                    </a:lnTo>
                    <a:lnTo>
                      <a:pt x="176268" y="15880"/>
                    </a:lnTo>
                    <a:lnTo>
                      <a:pt x="177856" y="15880"/>
                    </a:lnTo>
                    <a:lnTo>
                      <a:pt x="181032" y="15880"/>
                    </a:lnTo>
                    <a:lnTo>
                      <a:pt x="181032" y="14292"/>
                    </a:lnTo>
                    <a:lnTo>
                      <a:pt x="182620" y="14292"/>
                    </a:lnTo>
                    <a:lnTo>
                      <a:pt x="185796" y="14292"/>
                    </a:lnTo>
                    <a:lnTo>
                      <a:pt x="187384" y="14292"/>
                    </a:lnTo>
                    <a:lnTo>
                      <a:pt x="187384" y="11116"/>
                    </a:lnTo>
                    <a:lnTo>
                      <a:pt x="188972" y="14292"/>
                    </a:lnTo>
                    <a:lnTo>
                      <a:pt x="188972" y="11116"/>
                    </a:lnTo>
                    <a:lnTo>
                      <a:pt x="192148" y="11116"/>
                    </a:lnTo>
                    <a:lnTo>
                      <a:pt x="193736" y="11116"/>
                    </a:lnTo>
                    <a:lnTo>
                      <a:pt x="193736" y="9528"/>
                    </a:lnTo>
                    <a:lnTo>
                      <a:pt x="196912" y="9528"/>
                    </a:lnTo>
                    <a:lnTo>
                      <a:pt x="198500" y="9528"/>
                    </a:lnTo>
                    <a:lnTo>
                      <a:pt x="201676" y="9528"/>
                    </a:lnTo>
                    <a:lnTo>
                      <a:pt x="203264" y="9528"/>
                    </a:lnTo>
                    <a:lnTo>
                      <a:pt x="203264" y="6352"/>
                    </a:lnTo>
                    <a:lnTo>
                      <a:pt x="204852" y="6352"/>
                    </a:lnTo>
                    <a:lnTo>
                      <a:pt x="208028" y="9528"/>
                    </a:lnTo>
                    <a:lnTo>
                      <a:pt x="208028" y="6352"/>
                    </a:lnTo>
                    <a:lnTo>
                      <a:pt x="209616" y="6352"/>
                    </a:lnTo>
                    <a:lnTo>
                      <a:pt x="212792" y="4764"/>
                    </a:lnTo>
                    <a:lnTo>
                      <a:pt x="214380" y="4764"/>
                    </a:lnTo>
                    <a:lnTo>
                      <a:pt x="217556" y="4764"/>
                    </a:lnTo>
                    <a:lnTo>
                      <a:pt x="219144" y="4764"/>
                    </a:lnTo>
                    <a:lnTo>
                      <a:pt x="219144" y="3176"/>
                    </a:lnTo>
                    <a:lnTo>
                      <a:pt x="220732" y="3176"/>
                    </a:lnTo>
                    <a:lnTo>
                      <a:pt x="223908" y="3176"/>
                    </a:lnTo>
                    <a:lnTo>
                      <a:pt x="225496" y="3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53AE3ABB-DEAD-5DE1-B14E-29A4D82CB1C9}"/>
                  </a:ext>
                </a:extLst>
              </p:cNvPr>
              <p:cNvSpPr>
                <a:spLocks/>
              </p:cNvSpPr>
              <p:nvPr/>
            </p:nvSpPr>
            <p:spPr bwMode="auto">
              <a:xfrm rot="5858051">
                <a:off x="8613512" y="2049106"/>
                <a:ext cx="752823" cy="1630892"/>
              </a:xfrm>
              <a:custGeom>
                <a:avLst/>
                <a:gdLst>
                  <a:gd name="connsiteX0" fmla="*/ 368300 w 388938"/>
                  <a:gd name="connsiteY0" fmla="*/ 398463 h 479425"/>
                  <a:gd name="connsiteX1" fmla="*/ 371475 w 388938"/>
                  <a:gd name="connsiteY1" fmla="*/ 398463 h 479425"/>
                  <a:gd name="connsiteX2" fmla="*/ 371475 w 388938"/>
                  <a:gd name="connsiteY2" fmla="*/ 400050 h 479425"/>
                  <a:gd name="connsiteX3" fmla="*/ 368300 w 388938"/>
                  <a:gd name="connsiteY3" fmla="*/ 400050 h 479425"/>
                  <a:gd name="connsiteX4" fmla="*/ 368300 w 388938"/>
                  <a:gd name="connsiteY4" fmla="*/ 393700 h 479425"/>
                  <a:gd name="connsiteX5" fmla="*/ 371475 w 388938"/>
                  <a:gd name="connsiteY5" fmla="*/ 393700 h 479425"/>
                  <a:gd name="connsiteX6" fmla="*/ 368300 w 388938"/>
                  <a:gd name="connsiteY6" fmla="*/ 398463 h 479425"/>
                  <a:gd name="connsiteX7" fmla="*/ 368300 w 388938"/>
                  <a:gd name="connsiteY7" fmla="*/ 395288 h 479425"/>
                  <a:gd name="connsiteX8" fmla="*/ 333376 w 388938"/>
                  <a:gd name="connsiteY8" fmla="*/ 230188 h 479425"/>
                  <a:gd name="connsiteX9" fmla="*/ 334963 w 388938"/>
                  <a:gd name="connsiteY9" fmla="*/ 230188 h 479425"/>
                  <a:gd name="connsiteX10" fmla="*/ 334169 w 388938"/>
                  <a:gd name="connsiteY10" fmla="*/ 230981 h 479425"/>
                  <a:gd name="connsiteX11" fmla="*/ 331788 w 388938"/>
                  <a:gd name="connsiteY11" fmla="*/ 228600 h 479425"/>
                  <a:gd name="connsiteX12" fmla="*/ 333376 w 388938"/>
                  <a:gd name="connsiteY12" fmla="*/ 230188 h 479425"/>
                  <a:gd name="connsiteX13" fmla="*/ 331788 w 388938"/>
                  <a:gd name="connsiteY13" fmla="*/ 230188 h 479425"/>
                  <a:gd name="connsiteX14" fmla="*/ 15875 w 388938"/>
                  <a:gd name="connsiteY14" fmla="*/ 92075 h 479425"/>
                  <a:gd name="connsiteX15" fmla="*/ 17463 w 388938"/>
                  <a:gd name="connsiteY15" fmla="*/ 95250 h 479425"/>
                  <a:gd name="connsiteX16" fmla="*/ 15875 w 388938"/>
                  <a:gd name="connsiteY16" fmla="*/ 95250 h 479425"/>
                  <a:gd name="connsiteX17" fmla="*/ 22225 w 388938"/>
                  <a:gd name="connsiteY17" fmla="*/ 85725 h 479425"/>
                  <a:gd name="connsiteX18" fmla="*/ 25400 w 388938"/>
                  <a:gd name="connsiteY18" fmla="*/ 87313 h 479425"/>
                  <a:gd name="connsiteX19" fmla="*/ 26988 w 388938"/>
                  <a:gd name="connsiteY19" fmla="*/ 90488 h 479425"/>
                  <a:gd name="connsiteX20" fmla="*/ 28575 w 388938"/>
                  <a:gd name="connsiteY20" fmla="*/ 90488 h 479425"/>
                  <a:gd name="connsiteX21" fmla="*/ 28575 w 388938"/>
                  <a:gd name="connsiteY21" fmla="*/ 92075 h 479425"/>
                  <a:gd name="connsiteX22" fmla="*/ 26988 w 388938"/>
                  <a:gd name="connsiteY22" fmla="*/ 92075 h 479425"/>
                  <a:gd name="connsiteX23" fmla="*/ 25400 w 388938"/>
                  <a:gd name="connsiteY23" fmla="*/ 90488 h 479425"/>
                  <a:gd name="connsiteX24" fmla="*/ 0 w 388938"/>
                  <a:gd name="connsiteY24" fmla="*/ 80963 h 479425"/>
                  <a:gd name="connsiteX25" fmla="*/ 1588 w 388938"/>
                  <a:gd name="connsiteY25" fmla="*/ 84138 h 479425"/>
                  <a:gd name="connsiteX26" fmla="*/ 0 w 388938"/>
                  <a:gd name="connsiteY26" fmla="*/ 84138 h 479425"/>
                  <a:gd name="connsiteX27" fmla="*/ 15875 w 388938"/>
                  <a:gd name="connsiteY27" fmla="*/ 73025 h 479425"/>
                  <a:gd name="connsiteX28" fmla="*/ 17463 w 388938"/>
                  <a:gd name="connsiteY28" fmla="*/ 73025 h 479425"/>
                  <a:gd name="connsiteX29" fmla="*/ 20638 w 388938"/>
                  <a:gd name="connsiteY29" fmla="*/ 74613 h 479425"/>
                  <a:gd name="connsiteX30" fmla="*/ 22225 w 388938"/>
                  <a:gd name="connsiteY30" fmla="*/ 76200 h 479425"/>
                  <a:gd name="connsiteX31" fmla="*/ 25400 w 388938"/>
                  <a:gd name="connsiteY31" fmla="*/ 79375 h 479425"/>
                  <a:gd name="connsiteX32" fmla="*/ 22225 w 388938"/>
                  <a:gd name="connsiteY32" fmla="*/ 79375 h 479425"/>
                  <a:gd name="connsiteX33" fmla="*/ 20638 w 388938"/>
                  <a:gd name="connsiteY33" fmla="*/ 79375 h 479425"/>
                  <a:gd name="connsiteX34" fmla="*/ 17463 w 388938"/>
                  <a:gd name="connsiteY34" fmla="*/ 79375 h 479425"/>
                  <a:gd name="connsiteX35" fmla="*/ 17463 w 388938"/>
                  <a:gd name="connsiteY35" fmla="*/ 80963 h 479425"/>
                  <a:gd name="connsiteX36" fmla="*/ 15875 w 388938"/>
                  <a:gd name="connsiteY36" fmla="*/ 80963 h 479425"/>
                  <a:gd name="connsiteX37" fmla="*/ 14288 w 388938"/>
                  <a:gd name="connsiteY37" fmla="*/ 79375 h 479425"/>
                  <a:gd name="connsiteX38" fmla="*/ 14288 w 388938"/>
                  <a:gd name="connsiteY38" fmla="*/ 76200 h 479425"/>
                  <a:gd name="connsiteX39" fmla="*/ 11113 w 388938"/>
                  <a:gd name="connsiteY39" fmla="*/ 76200 h 479425"/>
                  <a:gd name="connsiteX40" fmla="*/ 11113 w 388938"/>
                  <a:gd name="connsiteY40" fmla="*/ 74613 h 479425"/>
                  <a:gd name="connsiteX41" fmla="*/ 14288 w 388938"/>
                  <a:gd name="connsiteY41" fmla="*/ 74613 h 479425"/>
                  <a:gd name="connsiteX42" fmla="*/ 15875 w 388938"/>
                  <a:gd name="connsiteY42" fmla="*/ 76200 h 479425"/>
                  <a:gd name="connsiteX43" fmla="*/ 15875 w 388938"/>
                  <a:gd name="connsiteY43" fmla="*/ 74613 h 479425"/>
                  <a:gd name="connsiteX44" fmla="*/ 52388 w 388938"/>
                  <a:gd name="connsiteY44" fmla="*/ 65088 h 479425"/>
                  <a:gd name="connsiteX45" fmla="*/ 53975 w 388938"/>
                  <a:gd name="connsiteY45" fmla="*/ 65088 h 479425"/>
                  <a:gd name="connsiteX46" fmla="*/ 53975 w 388938"/>
                  <a:gd name="connsiteY46" fmla="*/ 73025 h 479425"/>
                  <a:gd name="connsiteX47" fmla="*/ 52388 w 388938"/>
                  <a:gd name="connsiteY47" fmla="*/ 69850 h 479425"/>
                  <a:gd name="connsiteX48" fmla="*/ 49213 w 388938"/>
                  <a:gd name="connsiteY48" fmla="*/ 68263 h 479425"/>
                  <a:gd name="connsiteX49" fmla="*/ 52388 w 388938"/>
                  <a:gd name="connsiteY49" fmla="*/ 68263 h 479425"/>
                  <a:gd name="connsiteX50" fmla="*/ 11113 w 388938"/>
                  <a:gd name="connsiteY50" fmla="*/ 65088 h 479425"/>
                  <a:gd name="connsiteX51" fmla="*/ 14288 w 388938"/>
                  <a:gd name="connsiteY51" fmla="*/ 68263 h 479425"/>
                  <a:gd name="connsiteX52" fmla="*/ 14288 w 388938"/>
                  <a:gd name="connsiteY52" fmla="*/ 69850 h 479425"/>
                  <a:gd name="connsiteX53" fmla="*/ 15875 w 388938"/>
                  <a:gd name="connsiteY53" fmla="*/ 73025 h 479425"/>
                  <a:gd name="connsiteX54" fmla="*/ 14288 w 388938"/>
                  <a:gd name="connsiteY54" fmla="*/ 73025 h 479425"/>
                  <a:gd name="connsiteX55" fmla="*/ 11113 w 388938"/>
                  <a:gd name="connsiteY55" fmla="*/ 69850 h 479425"/>
                  <a:gd name="connsiteX56" fmla="*/ 9525 w 388938"/>
                  <a:gd name="connsiteY56" fmla="*/ 69850 h 479425"/>
                  <a:gd name="connsiteX57" fmla="*/ 6350 w 388938"/>
                  <a:gd name="connsiteY57" fmla="*/ 68263 h 479425"/>
                  <a:gd name="connsiteX58" fmla="*/ 9525 w 388938"/>
                  <a:gd name="connsiteY58" fmla="*/ 68263 h 479425"/>
                  <a:gd name="connsiteX59" fmla="*/ 11113 w 388938"/>
                  <a:gd name="connsiteY59" fmla="*/ 68263 h 479425"/>
                  <a:gd name="connsiteX60" fmla="*/ 68263 w 388938"/>
                  <a:gd name="connsiteY60" fmla="*/ 63500 h 479425"/>
                  <a:gd name="connsiteX61" fmla="*/ 69850 w 388938"/>
                  <a:gd name="connsiteY61" fmla="*/ 63500 h 479425"/>
                  <a:gd name="connsiteX62" fmla="*/ 73025 w 388938"/>
                  <a:gd name="connsiteY62" fmla="*/ 63500 h 479425"/>
                  <a:gd name="connsiteX63" fmla="*/ 73025 w 388938"/>
                  <a:gd name="connsiteY63" fmla="*/ 65088 h 479425"/>
                  <a:gd name="connsiteX64" fmla="*/ 74613 w 388938"/>
                  <a:gd name="connsiteY64" fmla="*/ 65088 h 479425"/>
                  <a:gd name="connsiteX65" fmla="*/ 74613 w 388938"/>
                  <a:gd name="connsiteY65" fmla="*/ 68263 h 479425"/>
                  <a:gd name="connsiteX66" fmla="*/ 74613 w 388938"/>
                  <a:gd name="connsiteY66" fmla="*/ 69850 h 479425"/>
                  <a:gd name="connsiteX67" fmla="*/ 9525 w 388938"/>
                  <a:gd name="connsiteY67" fmla="*/ 63500 h 479425"/>
                  <a:gd name="connsiteX68" fmla="*/ 11113 w 388938"/>
                  <a:gd name="connsiteY68" fmla="*/ 65088 h 479425"/>
                  <a:gd name="connsiteX69" fmla="*/ 9525 w 388938"/>
                  <a:gd name="connsiteY69" fmla="*/ 65088 h 479425"/>
                  <a:gd name="connsiteX70" fmla="*/ 106363 w 388938"/>
                  <a:gd name="connsiteY70" fmla="*/ 57150 h 479425"/>
                  <a:gd name="connsiteX71" fmla="*/ 107950 w 388938"/>
                  <a:gd name="connsiteY71" fmla="*/ 58738 h 479425"/>
                  <a:gd name="connsiteX72" fmla="*/ 111125 w 388938"/>
                  <a:gd name="connsiteY72" fmla="*/ 58738 h 479425"/>
                  <a:gd name="connsiteX73" fmla="*/ 112713 w 388938"/>
                  <a:gd name="connsiteY73" fmla="*/ 60325 h 479425"/>
                  <a:gd name="connsiteX74" fmla="*/ 112713 w 388938"/>
                  <a:gd name="connsiteY74" fmla="*/ 63500 h 479425"/>
                  <a:gd name="connsiteX75" fmla="*/ 112713 w 388938"/>
                  <a:gd name="connsiteY75" fmla="*/ 65088 h 479425"/>
                  <a:gd name="connsiteX76" fmla="*/ 115888 w 388938"/>
                  <a:gd name="connsiteY76" fmla="*/ 65088 h 479425"/>
                  <a:gd name="connsiteX77" fmla="*/ 115888 w 388938"/>
                  <a:gd name="connsiteY77" fmla="*/ 68263 h 479425"/>
                  <a:gd name="connsiteX78" fmla="*/ 117475 w 388938"/>
                  <a:gd name="connsiteY78" fmla="*/ 68263 h 479425"/>
                  <a:gd name="connsiteX79" fmla="*/ 119063 w 388938"/>
                  <a:gd name="connsiteY79" fmla="*/ 68263 h 479425"/>
                  <a:gd name="connsiteX80" fmla="*/ 117475 w 388938"/>
                  <a:gd name="connsiteY80" fmla="*/ 65088 h 479425"/>
                  <a:gd name="connsiteX81" fmla="*/ 117475 w 388938"/>
                  <a:gd name="connsiteY81" fmla="*/ 63500 h 479425"/>
                  <a:gd name="connsiteX82" fmla="*/ 115888 w 388938"/>
                  <a:gd name="connsiteY82" fmla="*/ 58738 h 479425"/>
                  <a:gd name="connsiteX83" fmla="*/ 117475 w 388938"/>
                  <a:gd name="connsiteY83" fmla="*/ 60325 h 479425"/>
                  <a:gd name="connsiteX84" fmla="*/ 119063 w 388938"/>
                  <a:gd name="connsiteY84" fmla="*/ 60325 h 479425"/>
                  <a:gd name="connsiteX85" fmla="*/ 122238 w 388938"/>
                  <a:gd name="connsiteY85" fmla="*/ 60325 h 479425"/>
                  <a:gd name="connsiteX86" fmla="*/ 123825 w 388938"/>
                  <a:gd name="connsiteY86" fmla="*/ 60325 h 479425"/>
                  <a:gd name="connsiteX87" fmla="*/ 127000 w 388938"/>
                  <a:gd name="connsiteY87" fmla="*/ 63500 h 479425"/>
                  <a:gd name="connsiteX88" fmla="*/ 127000 w 388938"/>
                  <a:gd name="connsiteY88" fmla="*/ 65088 h 479425"/>
                  <a:gd name="connsiteX89" fmla="*/ 128588 w 388938"/>
                  <a:gd name="connsiteY89" fmla="*/ 65088 h 479425"/>
                  <a:gd name="connsiteX90" fmla="*/ 128588 w 388938"/>
                  <a:gd name="connsiteY90" fmla="*/ 68263 h 479425"/>
                  <a:gd name="connsiteX91" fmla="*/ 131763 w 388938"/>
                  <a:gd name="connsiteY91" fmla="*/ 68263 h 479425"/>
                  <a:gd name="connsiteX92" fmla="*/ 133350 w 388938"/>
                  <a:gd name="connsiteY92" fmla="*/ 69850 h 479425"/>
                  <a:gd name="connsiteX93" fmla="*/ 133350 w 388938"/>
                  <a:gd name="connsiteY93" fmla="*/ 68263 h 479425"/>
                  <a:gd name="connsiteX94" fmla="*/ 131763 w 388938"/>
                  <a:gd name="connsiteY94" fmla="*/ 65088 h 479425"/>
                  <a:gd name="connsiteX95" fmla="*/ 133350 w 388938"/>
                  <a:gd name="connsiteY95" fmla="*/ 65088 h 479425"/>
                  <a:gd name="connsiteX96" fmla="*/ 134938 w 388938"/>
                  <a:gd name="connsiteY96" fmla="*/ 68263 h 479425"/>
                  <a:gd name="connsiteX97" fmla="*/ 138113 w 388938"/>
                  <a:gd name="connsiteY97" fmla="*/ 69850 h 479425"/>
                  <a:gd name="connsiteX98" fmla="*/ 134938 w 388938"/>
                  <a:gd name="connsiteY98" fmla="*/ 69850 h 479425"/>
                  <a:gd name="connsiteX99" fmla="*/ 134938 w 388938"/>
                  <a:gd name="connsiteY99" fmla="*/ 73025 h 479425"/>
                  <a:gd name="connsiteX100" fmla="*/ 138113 w 388938"/>
                  <a:gd name="connsiteY100" fmla="*/ 73025 h 479425"/>
                  <a:gd name="connsiteX101" fmla="*/ 139700 w 388938"/>
                  <a:gd name="connsiteY101" fmla="*/ 73025 h 479425"/>
                  <a:gd name="connsiteX102" fmla="*/ 142875 w 388938"/>
                  <a:gd name="connsiteY102" fmla="*/ 73025 h 479425"/>
                  <a:gd name="connsiteX103" fmla="*/ 147638 w 388938"/>
                  <a:gd name="connsiteY103" fmla="*/ 76200 h 479425"/>
                  <a:gd name="connsiteX104" fmla="*/ 149225 w 388938"/>
                  <a:gd name="connsiteY104" fmla="*/ 79375 h 479425"/>
                  <a:gd name="connsiteX105" fmla="*/ 150813 w 388938"/>
                  <a:gd name="connsiteY105" fmla="*/ 79375 h 479425"/>
                  <a:gd name="connsiteX106" fmla="*/ 153988 w 388938"/>
                  <a:gd name="connsiteY106" fmla="*/ 80963 h 479425"/>
                  <a:gd name="connsiteX107" fmla="*/ 155575 w 388938"/>
                  <a:gd name="connsiteY107" fmla="*/ 85725 h 479425"/>
                  <a:gd name="connsiteX108" fmla="*/ 158750 w 388938"/>
                  <a:gd name="connsiteY108" fmla="*/ 87313 h 479425"/>
                  <a:gd name="connsiteX109" fmla="*/ 160338 w 388938"/>
                  <a:gd name="connsiteY109" fmla="*/ 87313 h 479425"/>
                  <a:gd name="connsiteX110" fmla="*/ 163513 w 388938"/>
                  <a:gd name="connsiteY110" fmla="*/ 90488 h 479425"/>
                  <a:gd name="connsiteX111" fmla="*/ 165100 w 388938"/>
                  <a:gd name="connsiteY111" fmla="*/ 90488 h 479425"/>
                  <a:gd name="connsiteX112" fmla="*/ 166688 w 388938"/>
                  <a:gd name="connsiteY112" fmla="*/ 92075 h 479425"/>
                  <a:gd name="connsiteX113" fmla="*/ 169863 w 388938"/>
                  <a:gd name="connsiteY113" fmla="*/ 92075 h 479425"/>
                  <a:gd name="connsiteX114" fmla="*/ 171450 w 388938"/>
                  <a:gd name="connsiteY114" fmla="*/ 96838 h 479425"/>
                  <a:gd name="connsiteX115" fmla="*/ 174625 w 388938"/>
                  <a:gd name="connsiteY115" fmla="*/ 101600 h 479425"/>
                  <a:gd name="connsiteX116" fmla="*/ 176213 w 388938"/>
                  <a:gd name="connsiteY116" fmla="*/ 101600 h 479425"/>
                  <a:gd name="connsiteX117" fmla="*/ 179388 w 388938"/>
                  <a:gd name="connsiteY117" fmla="*/ 103188 h 479425"/>
                  <a:gd name="connsiteX118" fmla="*/ 179388 w 388938"/>
                  <a:gd name="connsiteY118" fmla="*/ 106363 h 479425"/>
                  <a:gd name="connsiteX119" fmla="*/ 180975 w 388938"/>
                  <a:gd name="connsiteY119" fmla="*/ 106363 h 479425"/>
                  <a:gd name="connsiteX120" fmla="*/ 180975 w 388938"/>
                  <a:gd name="connsiteY120" fmla="*/ 107950 h 479425"/>
                  <a:gd name="connsiteX121" fmla="*/ 182563 w 388938"/>
                  <a:gd name="connsiteY121" fmla="*/ 107950 h 479425"/>
                  <a:gd name="connsiteX122" fmla="*/ 182563 w 388938"/>
                  <a:gd name="connsiteY122" fmla="*/ 111125 h 479425"/>
                  <a:gd name="connsiteX123" fmla="*/ 185738 w 388938"/>
                  <a:gd name="connsiteY123" fmla="*/ 111125 h 479425"/>
                  <a:gd name="connsiteX124" fmla="*/ 185738 w 388938"/>
                  <a:gd name="connsiteY124" fmla="*/ 107950 h 479425"/>
                  <a:gd name="connsiteX125" fmla="*/ 187325 w 388938"/>
                  <a:gd name="connsiteY125" fmla="*/ 107950 h 479425"/>
                  <a:gd name="connsiteX126" fmla="*/ 190500 w 388938"/>
                  <a:gd name="connsiteY126" fmla="*/ 107950 h 479425"/>
                  <a:gd name="connsiteX127" fmla="*/ 190500 w 388938"/>
                  <a:gd name="connsiteY127" fmla="*/ 111125 h 479425"/>
                  <a:gd name="connsiteX128" fmla="*/ 193675 w 388938"/>
                  <a:gd name="connsiteY128" fmla="*/ 112713 h 479425"/>
                  <a:gd name="connsiteX129" fmla="*/ 193675 w 388938"/>
                  <a:gd name="connsiteY129" fmla="*/ 115888 h 479425"/>
                  <a:gd name="connsiteX130" fmla="*/ 196850 w 388938"/>
                  <a:gd name="connsiteY130" fmla="*/ 115888 h 479425"/>
                  <a:gd name="connsiteX131" fmla="*/ 196850 w 388938"/>
                  <a:gd name="connsiteY131" fmla="*/ 117475 h 479425"/>
                  <a:gd name="connsiteX132" fmla="*/ 198438 w 388938"/>
                  <a:gd name="connsiteY132" fmla="*/ 119063 h 479425"/>
                  <a:gd name="connsiteX133" fmla="*/ 201613 w 388938"/>
                  <a:gd name="connsiteY133" fmla="*/ 122238 h 479425"/>
                  <a:gd name="connsiteX134" fmla="*/ 203200 w 388938"/>
                  <a:gd name="connsiteY134" fmla="*/ 122238 h 479425"/>
                  <a:gd name="connsiteX135" fmla="*/ 203200 w 388938"/>
                  <a:gd name="connsiteY135" fmla="*/ 123825 h 479425"/>
                  <a:gd name="connsiteX136" fmla="*/ 206375 w 388938"/>
                  <a:gd name="connsiteY136" fmla="*/ 127000 h 479425"/>
                  <a:gd name="connsiteX137" fmla="*/ 207963 w 388938"/>
                  <a:gd name="connsiteY137" fmla="*/ 127000 h 479425"/>
                  <a:gd name="connsiteX138" fmla="*/ 209550 w 388938"/>
                  <a:gd name="connsiteY138" fmla="*/ 128588 h 479425"/>
                  <a:gd name="connsiteX139" fmla="*/ 212725 w 388938"/>
                  <a:gd name="connsiteY139" fmla="*/ 131763 h 479425"/>
                  <a:gd name="connsiteX140" fmla="*/ 214313 w 388938"/>
                  <a:gd name="connsiteY140" fmla="*/ 133350 h 479425"/>
                  <a:gd name="connsiteX141" fmla="*/ 214313 w 388938"/>
                  <a:gd name="connsiteY141" fmla="*/ 134938 h 479425"/>
                  <a:gd name="connsiteX142" fmla="*/ 217488 w 388938"/>
                  <a:gd name="connsiteY142" fmla="*/ 138113 h 479425"/>
                  <a:gd name="connsiteX143" fmla="*/ 219075 w 388938"/>
                  <a:gd name="connsiteY143" fmla="*/ 138113 h 479425"/>
                  <a:gd name="connsiteX144" fmla="*/ 219075 w 388938"/>
                  <a:gd name="connsiteY144" fmla="*/ 139700 h 479425"/>
                  <a:gd name="connsiteX145" fmla="*/ 222250 w 388938"/>
                  <a:gd name="connsiteY145" fmla="*/ 142875 h 479425"/>
                  <a:gd name="connsiteX146" fmla="*/ 223838 w 388938"/>
                  <a:gd name="connsiteY146" fmla="*/ 144463 h 479425"/>
                  <a:gd name="connsiteX147" fmla="*/ 225425 w 388938"/>
                  <a:gd name="connsiteY147" fmla="*/ 147638 h 479425"/>
                  <a:gd name="connsiteX148" fmla="*/ 228600 w 388938"/>
                  <a:gd name="connsiteY148" fmla="*/ 149225 h 479425"/>
                  <a:gd name="connsiteX149" fmla="*/ 230188 w 388938"/>
                  <a:gd name="connsiteY149" fmla="*/ 150813 h 479425"/>
                  <a:gd name="connsiteX150" fmla="*/ 234950 w 388938"/>
                  <a:gd name="connsiteY150" fmla="*/ 153988 h 479425"/>
                  <a:gd name="connsiteX151" fmla="*/ 238125 w 388938"/>
                  <a:gd name="connsiteY151" fmla="*/ 155575 h 479425"/>
                  <a:gd name="connsiteX152" fmla="*/ 239713 w 388938"/>
                  <a:gd name="connsiteY152" fmla="*/ 158750 h 479425"/>
                  <a:gd name="connsiteX153" fmla="*/ 244475 w 388938"/>
                  <a:gd name="connsiteY153" fmla="*/ 161925 h 479425"/>
                  <a:gd name="connsiteX154" fmla="*/ 250825 w 388938"/>
                  <a:gd name="connsiteY154" fmla="*/ 169863 h 479425"/>
                  <a:gd name="connsiteX155" fmla="*/ 254000 w 388938"/>
                  <a:gd name="connsiteY155" fmla="*/ 171450 h 479425"/>
                  <a:gd name="connsiteX156" fmla="*/ 255588 w 388938"/>
                  <a:gd name="connsiteY156" fmla="*/ 171450 h 479425"/>
                  <a:gd name="connsiteX157" fmla="*/ 257175 w 388938"/>
                  <a:gd name="connsiteY157" fmla="*/ 174625 h 479425"/>
                  <a:gd name="connsiteX158" fmla="*/ 257175 w 388938"/>
                  <a:gd name="connsiteY158" fmla="*/ 176213 h 479425"/>
                  <a:gd name="connsiteX159" fmla="*/ 257175 w 388938"/>
                  <a:gd name="connsiteY159" fmla="*/ 177800 h 479425"/>
                  <a:gd name="connsiteX160" fmla="*/ 260350 w 388938"/>
                  <a:gd name="connsiteY160" fmla="*/ 177800 h 479425"/>
                  <a:gd name="connsiteX161" fmla="*/ 265113 w 388938"/>
                  <a:gd name="connsiteY161" fmla="*/ 180975 h 479425"/>
                  <a:gd name="connsiteX162" fmla="*/ 269875 w 388938"/>
                  <a:gd name="connsiteY162" fmla="*/ 180975 h 479425"/>
                  <a:gd name="connsiteX163" fmla="*/ 271463 w 388938"/>
                  <a:gd name="connsiteY163" fmla="*/ 182563 h 479425"/>
                  <a:gd name="connsiteX164" fmla="*/ 277813 w 388938"/>
                  <a:gd name="connsiteY164" fmla="*/ 187325 h 479425"/>
                  <a:gd name="connsiteX165" fmla="*/ 280988 w 388938"/>
                  <a:gd name="connsiteY165" fmla="*/ 190500 h 479425"/>
                  <a:gd name="connsiteX166" fmla="*/ 282575 w 388938"/>
                  <a:gd name="connsiteY166" fmla="*/ 192088 h 479425"/>
                  <a:gd name="connsiteX167" fmla="*/ 282575 w 388938"/>
                  <a:gd name="connsiteY167" fmla="*/ 193675 h 479425"/>
                  <a:gd name="connsiteX168" fmla="*/ 284163 w 388938"/>
                  <a:gd name="connsiteY168" fmla="*/ 196850 h 479425"/>
                  <a:gd name="connsiteX169" fmla="*/ 288925 w 388938"/>
                  <a:gd name="connsiteY169" fmla="*/ 201613 h 479425"/>
                  <a:gd name="connsiteX170" fmla="*/ 292100 w 388938"/>
                  <a:gd name="connsiteY170" fmla="*/ 203200 h 479425"/>
                  <a:gd name="connsiteX171" fmla="*/ 293688 w 388938"/>
                  <a:gd name="connsiteY171" fmla="*/ 206375 h 479425"/>
                  <a:gd name="connsiteX172" fmla="*/ 296863 w 388938"/>
                  <a:gd name="connsiteY172" fmla="*/ 207963 h 479425"/>
                  <a:gd name="connsiteX173" fmla="*/ 298450 w 388938"/>
                  <a:gd name="connsiteY173" fmla="*/ 209550 h 479425"/>
                  <a:gd name="connsiteX174" fmla="*/ 300038 w 388938"/>
                  <a:gd name="connsiteY174" fmla="*/ 212725 h 479425"/>
                  <a:gd name="connsiteX175" fmla="*/ 303213 w 388938"/>
                  <a:gd name="connsiteY175" fmla="*/ 214313 h 479425"/>
                  <a:gd name="connsiteX176" fmla="*/ 304800 w 388938"/>
                  <a:gd name="connsiteY176" fmla="*/ 217488 h 479425"/>
                  <a:gd name="connsiteX177" fmla="*/ 307975 w 388938"/>
                  <a:gd name="connsiteY177" fmla="*/ 219075 h 479425"/>
                  <a:gd name="connsiteX178" fmla="*/ 309563 w 388938"/>
                  <a:gd name="connsiteY178" fmla="*/ 219075 h 479425"/>
                  <a:gd name="connsiteX179" fmla="*/ 312738 w 388938"/>
                  <a:gd name="connsiteY179" fmla="*/ 219075 h 479425"/>
                  <a:gd name="connsiteX180" fmla="*/ 314325 w 388938"/>
                  <a:gd name="connsiteY180" fmla="*/ 222250 h 479425"/>
                  <a:gd name="connsiteX181" fmla="*/ 315913 w 388938"/>
                  <a:gd name="connsiteY181" fmla="*/ 223838 h 479425"/>
                  <a:gd name="connsiteX182" fmla="*/ 319088 w 388938"/>
                  <a:gd name="connsiteY182" fmla="*/ 223838 h 479425"/>
                  <a:gd name="connsiteX183" fmla="*/ 320675 w 388938"/>
                  <a:gd name="connsiteY183" fmla="*/ 223838 h 479425"/>
                  <a:gd name="connsiteX184" fmla="*/ 323850 w 388938"/>
                  <a:gd name="connsiteY184" fmla="*/ 223838 h 479425"/>
                  <a:gd name="connsiteX185" fmla="*/ 323850 w 388938"/>
                  <a:gd name="connsiteY185" fmla="*/ 225425 h 479425"/>
                  <a:gd name="connsiteX186" fmla="*/ 325438 w 388938"/>
                  <a:gd name="connsiteY186" fmla="*/ 225425 h 479425"/>
                  <a:gd name="connsiteX187" fmla="*/ 325438 w 388938"/>
                  <a:gd name="connsiteY187" fmla="*/ 228600 h 479425"/>
                  <a:gd name="connsiteX188" fmla="*/ 325438 w 388938"/>
                  <a:gd name="connsiteY188" fmla="*/ 230188 h 479425"/>
                  <a:gd name="connsiteX189" fmla="*/ 328613 w 388938"/>
                  <a:gd name="connsiteY189" fmla="*/ 230188 h 479425"/>
                  <a:gd name="connsiteX190" fmla="*/ 330200 w 388938"/>
                  <a:gd name="connsiteY190" fmla="*/ 233363 h 479425"/>
                  <a:gd name="connsiteX191" fmla="*/ 331788 w 388938"/>
                  <a:gd name="connsiteY191" fmla="*/ 233363 h 479425"/>
                  <a:gd name="connsiteX192" fmla="*/ 334169 w 388938"/>
                  <a:gd name="connsiteY192" fmla="*/ 230981 h 479425"/>
                  <a:gd name="connsiteX193" fmla="*/ 344488 w 388938"/>
                  <a:gd name="connsiteY193" fmla="*/ 241300 h 479425"/>
                  <a:gd name="connsiteX194" fmla="*/ 347663 w 388938"/>
                  <a:gd name="connsiteY194" fmla="*/ 249238 h 479425"/>
                  <a:gd name="connsiteX195" fmla="*/ 352425 w 388938"/>
                  <a:gd name="connsiteY195" fmla="*/ 255588 h 479425"/>
                  <a:gd name="connsiteX196" fmla="*/ 355600 w 388938"/>
                  <a:gd name="connsiteY196" fmla="*/ 260350 h 479425"/>
                  <a:gd name="connsiteX197" fmla="*/ 357188 w 388938"/>
                  <a:gd name="connsiteY197" fmla="*/ 265113 h 479425"/>
                  <a:gd name="connsiteX198" fmla="*/ 358775 w 388938"/>
                  <a:gd name="connsiteY198" fmla="*/ 266700 h 479425"/>
                  <a:gd name="connsiteX199" fmla="*/ 361950 w 388938"/>
                  <a:gd name="connsiteY199" fmla="*/ 268288 h 479425"/>
                  <a:gd name="connsiteX200" fmla="*/ 361950 w 388938"/>
                  <a:gd name="connsiteY200" fmla="*/ 271463 h 479425"/>
                  <a:gd name="connsiteX201" fmla="*/ 363538 w 388938"/>
                  <a:gd name="connsiteY201" fmla="*/ 273050 h 479425"/>
                  <a:gd name="connsiteX202" fmla="*/ 366713 w 388938"/>
                  <a:gd name="connsiteY202" fmla="*/ 276225 h 479425"/>
                  <a:gd name="connsiteX203" fmla="*/ 368300 w 388938"/>
                  <a:gd name="connsiteY203" fmla="*/ 280988 h 479425"/>
                  <a:gd name="connsiteX204" fmla="*/ 371475 w 388938"/>
                  <a:gd name="connsiteY204" fmla="*/ 284163 h 479425"/>
                  <a:gd name="connsiteX205" fmla="*/ 373063 w 388938"/>
                  <a:gd name="connsiteY205" fmla="*/ 287338 h 479425"/>
                  <a:gd name="connsiteX206" fmla="*/ 374650 w 388938"/>
                  <a:gd name="connsiteY206" fmla="*/ 287338 h 479425"/>
                  <a:gd name="connsiteX207" fmla="*/ 374650 w 388938"/>
                  <a:gd name="connsiteY207" fmla="*/ 288925 h 479425"/>
                  <a:gd name="connsiteX208" fmla="*/ 374650 w 388938"/>
                  <a:gd name="connsiteY208" fmla="*/ 292100 h 479425"/>
                  <a:gd name="connsiteX209" fmla="*/ 374650 w 388938"/>
                  <a:gd name="connsiteY209" fmla="*/ 293688 h 479425"/>
                  <a:gd name="connsiteX210" fmla="*/ 377826 w 388938"/>
                  <a:gd name="connsiteY210" fmla="*/ 296863 h 479425"/>
                  <a:gd name="connsiteX211" fmla="*/ 377826 w 388938"/>
                  <a:gd name="connsiteY211" fmla="*/ 300038 h 479425"/>
                  <a:gd name="connsiteX212" fmla="*/ 379413 w 388938"/>
                  <a:gd name="connsiteY212" fmla="*/ 303213 h 479425"/>
                  <a:gd name="connsiteX213" fmla="*/ 379413 w 388938"/>
                  <a:gd name="connsiteY213" fmla="*/ 304800 h 479425"/>
                  <a:gd name="connsiteX214" fmla="*/ 382588 w 388938"/>
                  <a:gd name="connsiteY214" fmla="*/ 307975 h 479425"/>
                  <a:gd name="connsiteX215" fmla="*/ 382588 w 388938"/>
                  <a:gd name="connsiteY215" fmla="*/ 309563 h 479425"/>
                  <a:gd name="connsiteX216" fmla="*/ 384176 w 388938"/>
                  <a:gd name="connsiteY216" fmla="*/ 309563 h 479425"/>
                  <a:gd name="connsiteX217" fmla="*/ 387350 w 388938"/>
                  <a:gd name="connsiteY217" fmla="*/ 309563 h 479425"/>
                  <a:gd name="connsiteX218" fmla="*/ 387350 w 388938"/>
                  <a:gd name="connsiteY218" fmla="*/ 311150 h 479425"/>
                  <a:gd name="connsiteX219" fmla="*/ 387350 w 388938"/>
                  <a:gd name="connsiteY219" fmla="*/ 314325 h 479425"/>
                  <a:gd name="connsiteX220" fmla="*/ 387350 w 388938"/>
                  <a:gd name="connsiteY220" fmla="*/ 315913 h 479425"/>
                  <a:gd name="connsiteX221" fmla="*/ 387350 w 388938"/>
                  <a:gd name="connsiteY221" fmla="*/ 320675 h 479425"/>
                  <a:gd name="connsiteX222" fmla="*/ 387350 w 388938"/>
                  <a:gd name="connsiteY222" fmla="*/ 323850 h 479425"/>
                  <a:gd name="connsiteX223" fmla="*/ 388938 w 388938"/>
                  <a:gd name="connsiteY223" fmla="*/ 325438 h 479425"/>
                  <a:gd name="connsiteX224" fmla="*/ 388938 w 388938"/>
                  <a:gd name="connsiteY224" fmla="*/ 327025 h 479425"/>
                  <a:gd name="connsiteX225" fmla="*/ 388938 w 388938"/>
                  <a:gd name="connsiteY225" fmla="*/ 330200 h 479425"/>
                  <a:gd name="connsiteX226" fmla="*/ 387350 w 388938"/>
                  <a:gd name="connsiteY226" fmla="*/ 330200 h 479425"/>
                  <a:gd name="connsiteX227" fmla="*/ 384176 w 388938"/>
                  <a:gd name="connsiteY227" fmla="*/ 330200 h 479425"/>
                  <a:gd name="connsiteX228" fmla="*/ 382588 w 388938"/>
                  <a:gd name="connsiteY228" fmla="*/ 330200 h 479425"/>
                  <a:gd name="connsiteX229" fmla="*/ 379413 w 388938"/>
                  <a:gd name="connsiteY229" fmla="*/ 330200 h 479425"/>
                  <a:gd name="connsiteX230" fmla="*/ 379413 w 388938"/>
                  <a:gd name="connsiteY230" fmla="*/ 331788 h 479425"/>
                  <a:gd name="connsiteX231" fmla="*/ 382588 w 388938"/>
                  <a:gd name="connsiteY231" fmla="*/ 334963 h 479425"/>
                  <a:gd name="connsiteX232" fmla="*/ 382588 w 388938"/>
                  <a:gd name="connsiteY232" fmla="*/ 336550 h 479425"/>
                  <a:gd name="connsiteX233" fmla="*/ 382588 w 388938"/>
                  <a:gd name="connsiteY233" fmla="*/ 339725 h 479425"/>
                  <a:gd name="connsiteX234" fmla="*/ 382588 w 388938"/>
                  <a:gd name="connsiteY234" fmla="*/ 342900 h 479425"/>
                  <a:gd name="connsiteX235" fmla="*/ 384176 w 388938"/>
                  <a:gd name="connsiteY235" fmla="*/ 346075 h 479425"/>
                  <a:gd name="connsiteX236" fmla="*/ 387350 w 388938"/>
                  <a:gd name="connsiteY236" fmla="*/ 346075 h 479425"/>
                  <a:gd name="connsiteX237" fmla="*/ 388938 w 388938"/>
                  <a:gd name="connsiteY237" fmla="*/ 347663 h 479425"/>
                  <a:gd name="connsiteX238" fmla="*/ 388938 w 388938"/>
                  <a:gd name="connsiteY238" fmla="*/ 352425 h 479425"/>
                  <a:gd name="connsiteX239" fmla="*/ 388938 w 388938"/>
                  <a:gd name="connsiteY239" fmla="*/ 357188 h 479425"/>
                  <a:gd name="connsiteX240" fmla="*/ 388938 w 388938"/>
                  <a:gd name="connsiteY240" fmla="*/ 358775 h 479425"/>
                  <a:gd name="connsiteX241" fmla="*/ 387350 w 388938"/>
                  <a:gd name="connsiteY241" fmla="*/ 361950 h 479425"/>
                  <a:gd name="connsiteX242" fmla="*/ 387350 w 388938"/>
                  <a:gd name="connsiteY242" fmla="*/ 363538 h 479425"/>
                  <a:gd name="connsiteX243" fmla="*/ 384176 w 388938"/>
                  <a:gd name="connsiteY243" fmla="*/ 366713 h 479425"/>
                  <a:gd name="connsiteX244" fmla="*/ 384176 w 388938"/>
                  <a:gd name="connsiteY244" fmla="*/ 368300 h 479425"/>
                  <a:gd name="connsiteX245" fmla="*/ 382588 w 388938"/>
                  <a:gd name="connsiteY245" fmla="*/ 373063 h 479425"/>
                  <a:gd name="connsiteX246" fmla="*/ 382588 w 388938"/>
                  <a:gd name="connsiteY246" fmla="*/ 374650 h 479425"/>
                  <a:gd name="connsiteX247" fmla="*/ 382588 w 388938"/>
                  <a:gd name="connsiteY247" fmla="*/ 377825 h 479425"/>
                  <a:gd name="connsiteX248" fmla="*/ 382588 w 388938"/>
                  <a:gd name="connsiteY248" fmla="*/ 379413 h 479425"/>
                  <a:gd name="connsiteX249" fmla="*/ 379413 w 388938"/>
                  <a:gd name="connsiteY249" fmla="*/ 379413 h 479425"/>
                  <a:gd name="connsiteX250" fmla="*/ 379413 w 388938"/>
                  <a:gd name="connsiteY250" fmla="*/ 382588 h 479425"/>
                  <a:gd name="connsiteX251" fmla="*/ 377826 w 388938"/>
                  <a:gd name="connsiteY251" fmla="*/ 382588 h 479425"/>
                  <a:gd name="connsiteX252" fmla="*/ 374650 w 388938"/>
                  <a:gd name="connsiteY252" fmla="*/ 384175 h 479425"/>
                  <a:gd name="connsiteX253" fmla="*/ 374650 w 388938"/>
                  <a:gd name="connsiteY253" fmla="*/ 385763 h 479425"/>
                  <a:gd name="connsiteX254" fmla="*/ 374650 w 388938"/>
                  <a:gd name="connsiteY254" fmla="*/ 388938 h 479425"/>
                  <a:gd name="connsiteX255" fmla="*/ 374650 w 388938"/>
                  <a:gd name="connsiteY255" fmla="*/ 390525 h 479425"/>
                  <a:gd name="connsiteX256" fmla="*/ 373063 w 388938"/>
                  <a:gd name="connsiteY256" fmla="*/ 390525 h 479425"/>
                  <a:gd name="connsiteX257" fmla="*/ 371475 w 388938"/>
                  <a:gd name="connsiteY257" fmla="*/ 393700 h 479425"/>
                  <a:gd name="connsiteX258" fmla="*/ 371475 w 388938"/>
                  <a:gd name="connsiteY258" fmla="*/ 390525 h 479425"/>
                  <a:gd name="connsiteX259" fmla="*/ 371475 w 388938"/>
                  <a:gd name="connsiteY259" fmla="*/ 388938 h 479425"/>
                  <a:gd name="connsiteX260" fmla="*/ 371475 w 388938"/>
                  <a:gd name="connsiteY260" fmla="*/ 385763 h 479425"/>
                  <a:gd name="connsiteX261" fmla="*/ 371475 w 388938"/>
                  <a:gd name="connsiteY261" fmla="*/ 384175 h 479425"/>
                  <a:gd name="connsiteX262" fmla="*/ 371475 w 388938"/>
                  <a:gd name="connsiteY262" fmla="*/ 382588 h 479425"/>
                  <a:gd name="connsiteX263" fmla="*/ 371475 w 388938"/>
                  <a:gd name="connsiteY263" fmla="*/ 382588 h 479425"/>
                  <a:gd name="connsiteX264" fmla="*/ 368300 w 388938"/>
                  <a:gd name="connsiteY264" fmla="*/ 382588 h 479425"/>
                  <a:gd name="connsiteX265" fmla="*/ 366713 w 388938"/>
                  <a:gd name="connsiteY265" fmla="*/ 384175 h 479425"/>
                  <a:gd name="connsiteX266" fmla="*/ 366713 w 388938"/>
                  <a:gd name="connsiteY266" fmla="*/ 385763 h 479425"/>
                  <a:gd name="connsiteX267" fmla="*/ 363538 w 388938"/>
                  <a:gd name="connsiteY267" fmla="*/ 385763 h 479425"/>
                  <a:gd name="connsiteX268" fmla="*/ 363538 w 388938"/>
                  <a:gd name="connsiteY268" fmla="*/ 388938 h 479425"/>
                  <a:gd name="connsiteX269" fmla="*/ 361950 w 388938"/>
                  <a:gd name="connsiteY269" fmla="*/ 388938 h 479425"/>
                  <a:gd name="connsiteX270" fmla="*/ 361950 w 388938"/>
                  <a:gd name="connsiteY270" fmla="*/ 390525 h 479425"/>
                  <a:gd name="connsiteX271" fmla="*/ 361950 w 388938"/>
                  <a:gd name="connsiteY271" fmla="*/ 393700 h 479425"/>
                  <a:gd name="connsiteX272" fmla="*/ 358775 w 388938"/>
                  <a:gd name="connsiteY272" fmla="*/ 395288 h 479425"/>
                  <a:gd name="connsiteX273" fmla="*/ 358775 w 388938"/>
                  <a:gd name="connsiteY273" fmla="*/ 398463 h 479425"/>
                  <a:gd name="connsiteX274" fmla="*/ 358775 w 388938"/>
                  <a:gd name="connsiteY274" fmla="*/ 400050 h 479425"/>
                  <a:gd name="connsiteX275" fmla="*/ 357188 w 388938"/>
                  <a:gd name="connsiteY275" fmla="*/ 401638 h 479425"/>
                  <a:gd name="connsiteX276" fmla="*/ 357188 w 388938"/>
                  <a:gd name="connsiteY276" fmla="*/ 404813 h 479425"/>
                  <a:gd name="connsiteX277" fmla="*/ 355600 w 388938"/>
                  <a:gd name="connsiteY277" fmla="*/ 406400 h 479425"/>
                  <a:gd name="connsiteX278" fmla="*/ 357188 w 388938"/>
                  <a:gd name="connsiteY278" fmla="*/ 406400 h 479425"/>
                  <a:gd name="connsiteX279" fmla="*/ 357188 w 388938"/>
                  <a:gd name="connsiteY279" fmla="*/ 409575 h 479425"/>
                  <a:gd name="connsiteX280" fmla="*/ 357188 w 388938"/>
                  <a:gd name="connsiteY280" fmla="*/ 411163 h 479425"/>
                  <a:gd name="connsiteX281" fmla="*/ 357188 w 388938"/>
                  <a:gd name="connsiteY281" fmla="*/ 414338 h 479425"/>
                  <a:gd name="connsiteX282" fmla="*/ 355600 w 388938"/>
                  <a:gd name="connsiteY282" fmla="*/ 414338 h 479425"/>
                  <a:gd name="connsiteX283" fmla="*/ 352425 w 388938"/>
                  <a:gd name="connsiteY283" fmla="*/ 415925 h 479425"/>
                  <a:gd name="connsiteX284" fmla="*/ 352425 w 388938"/>
                  <a:gd name="connsiteY284" fmla="*/ 417513 h 479425"/>
                  <a:gd name="connsiteX285" fmla="*/ 350838 w 388938"/>
                  <a:gd name="connsiteY285" fmla="*/ 417513 h 479425"/>
                  <a:gd name="connsiteX286" fmla="*/ 350838 w 388938"/>
                  <a:gd name="connsiteY286" fmla="*/ 420688 h 479425"/>
                  <a:gd name="connsiteX287" fmla="*/ 347663 w 388938"/>
                  <a:gd name="connsiteY287" fmla="*/ 417513 h 479425"/>
                  <a:gd name="connsiteX288" fmla="*/ 350838 w 388938"/>
                  <a:gd name="connsiteY288" fmla="*/ 415925 h 479425"/>
                  <a:gd name="connsiteX289" fmla="*/ 352425 w 388938"/>
                  <a:gd name="connsiteY289" fmla="*/ 414338 h 479425"/>
                  <a:gd name="connsiteX290" fmla="*/ 352425 w 388938"/>
                  <a:gd name="connsiteY290" fmla="*/ 411163 h 479425"/>
                  <a:gd name="connsiteX291" fmla="*/ 352425 w 388938"/>
                  <a:gd name="connsiteY291" fmla="*/ 409575 h 479425"/>
                  <a:gd name="connsiteX292" fmla="*/ 355600 w 388938"/>
                  <a:gd name="connsiteY292" fmla="*/ 409575 h 479425"/>
                  <a:gd name="connsiteX293" fmla="*/ 352425 w 388938"/>
                  <a:gd name="connsiteY293" fmla="*/ 406400 h 479425"/>
                  <a:gd name="connsiteX294" fmla="*/ 350838 w 388938"/>
                  <a:gd name="connsiteY294" fmla="*/ 406400 h 479425"/>
                  <a:gd name="connsiteX295" fmla="*/ 350838 w 388938"/>
                  <a:gd name="connsiteY295" fmla="*/ 409575 h 479425"/>
                  <a:gd name="connsiteX296" fmla="*/ 350838 w 388938"/>
                  <a:gd name="connsiteY296" fmla="*/ 411163 h 479425"/>
                  <a:gd name="connsiteX297" fmla="*/ 347663 w 388938"/>
                  <a:gd name="connsiteY297" fmla="*/ 411163 h 479425"/>
                  <a:gd name="connsiteX298" fmla="*/ 346075 w 388938"/>
                  <a:gd name="connsiteY298" fmla="*/ 414338 h 479425"/>
                  <a:gd name="connsiteX299" fmla="*/ 346075 w 388938"/>
                  <a:gd name="connsiteY299" fmla="*/ 415925 h 479425"/>
                  <a:gd name="connsiteX300" fmla="*/ 346075 w 388938"/>
                  <a:gd name="connsiteY300" fmla="*/ 417513 h 479425"/>
                  <a:gd name="connsiteX301" fmla="*/ 344488 w 388938"/>
                  <a:gd name="connsiteY301" fmla="*/ 422275 h 479425"/>
                  <a:gd name="connsiteX302" fmla="*/ 341313 w 388938"/>
                  <a:gd name="connsiteY302" fmla="*/ 427038 h 479425"/>
                  <a:gd name="connsiteX303" fmla="*/ 341313 w 388938"/>
                  <a:gd name="connsiteY303" fmla="*/ 430213 h 479425"/>
                  <a:gd name="connsiteX304" fmla="*/ 339725 w 388938"/>
                  <a:gd name="connsiteY304" fmla="*/ 430213 h 479425"/>
                  <a:gd name="connsiteX305" fmla="*/ 339725 w 388938"/>
                  <a:gd name="connsiteY305" fmla="*/ 427038 h 479425"/>
                  <a:gd name="connsiteX306" fmla="*/ 339725 w 388938"/>
                  <a:gd name="connsiteY306" fmla="*/ 425450 h 479425"/>
                  <a:gd name="connsiteX307" fmla="*/ 336550 w 388938"/>
                  <a:gd name="connsiteY307" fmla="*/ 425450 h 479425"/>
                  <a:gd name="connsiteX308" fmla="*/ 334963 w 388938"/>
                  <a:gd name="connsiteY308" fmla="*/ 425450 h 479425"/>
                  <a:gd name="connsiteX309" fmla="*/ 331788 w 388938"/>
                  <a:gd name="connsiteY309" fmla="*/ 427038 h 479425"/>
                  <a:gd name="connsiteX310" fmla="*/ 331788 w 388938"/>
                  <a:gd name="connsiteY310" fmla="*/ 430213 h 479425"/>
                  <a:gd name="connsiteX311" fmla="*/ 331788 w 388938"/>
                  <a:gd name="connsiteY311" fmla="*/ 431800 h 479425"/>
                  <a:gd name="connsiteX312" fmla="*/ 330200 w 388938"/>
                  <a:gd name="connsiteY312" fmla="*/ 433388 h 479425"/>
                  <a:gd name="connsiteX313" fmla="*/ 330200 w 388938"/>
                  <a:gd name="connsiteY313" fmla="*/ 436563 h 479425"/>
                  <a:gd name="connsiteX314" fmla="*/ 328613 w 388938"/>
                  <a:gd name="connsiteY314" fmla="*/ 436563 h 479425"/>
                  <a:gd name="connsiteX315" fmla="*/ 325438 w 388938"/>
                  <a:gd name="connsiteY315" fmla="*/ 436563 h 479425"/>
                  <a:gd name="connsiteX316" fmla="*/ 325438 w 388938"/>
                  <a:gd name="connsiteY316" fmla="*/ 438150 h 479425"/>
                  <a:gd name="connsiteX317" fmla="*/ 325438 w 388938"/>
                  <a:gd name="connsiteY317" fmla="*/ 441325 h 479425"/>
                  <a:gd name="connsiteX318" fmla="*/ 323850 w 388938"/>
                  <a:gd name="connsiteY318" fmla="*/ 441325 h 479425"/>
                  <a:gd name="connsiteX319" fmla="*/ 323850 w 388938"/>
                  <a:gd name="connsiteY319" fmla="*/ 442913 h 479425"/>
                  <a:gd name="connsiteX320" fmla="*/ 320675 w 388938"/>
                  <a:gd name="connsiteY320" fmla="*/ 446088 h 479425"/>
                  <a:gd name="connsiteX321" fmla="*/ 320675 w 388938"/>
                  <a:gd name="connsiteY321" fmla="*/ 447675 h 479425"/>
                  <a:gd name="connsiteX322" fmla="*/ 320675 w 388938"/>
                  <a:gd name="connsiteY322" fmla="*/ 449263 h 479425"/>
                  <a:gd name="connsiteX323" fmla="*/ 320675 w 388938"/>
                  <a:gd name="connsiteY323" fmla="*/ 452438 h 479425"/>
                  <a:gd name="connsiteX324" fmla="*/ 319088 w 388938"/>
                  <a:gd name="connsiteY324" fmla="*/ 454025 h 479425"/>
                  <a:gd name="connsiteX325" fmla="*/ 315913 w 388938"/>
                  <a:gd name="connsiteY325" fmla="*/ 457200 h 479425"/>
                  <a:gd name="connsiteX326" fmla="*/ 315913 w 388938"/>
                  <a:gd name="connsiteY326" fmla="*/ 458788 h 479425"/>
                  <a:gd name="connsiteX327" fmla="*/ 315913 w 388938"/>
                  <a:gd name="connsiteY327" fmla="*/ 460375 h 479425"/>
                  <a:gd name="connsiteX328" fmla="*/ 314325 w 388938"/>
                  <a:gd name="connsiteY328" fmla="*/ 460375 h 479425"/>
                  <a:gd name="connsiteX329" fmla="*/ 309563 w 388938"/>
                  <a:gd name="connsiteY329" fmla="*/ 460375 h 479425"/>
                  <a:gd name="connsiteX330" fmla="*/ 309563 w 388938"/>
                  <a:gd name="connsiteY330" fmla="*/ 463550 h 479425"/>
                  <a:gd name="connsiteX331" fmla="*/ 307975 w 388938"/>
                  <a:gd name="connsiteY331" fmla="*/ 463550 h 479425"/>
                  <a:gd name="connsiteX332" fmla="*/ 307975 w 388938"/>
                  <a:gd name="connsiteY332" fmla="*/ 465138 h 479425"/>
                  <a:gd name="connsiteX333" fmla="*/ 304800 w 388938"/>
                  <a:gd name="connsiteY333" fmla="*/ 468313 h 479425"/>
                  <a:gd name="connsiteX334" fmla="*/ 303213 w 388938"/>
                  <a:gd name="connsiteY334" fmla="*/ 469900 h 479425"/>
                  <a:gd name="connsiteX335" fmla="*/ 300038 w 388938"/>
                  <a:gd name="connsiteY335" fmla="*/ 474663 h 479425"/>
                  <a:gd name="connsiteX336" fmla="*/ 300038 w 388938"/>
                  <a:gd name="connsiteY336" fmla="*/ 469900 h 479425"/>
                  <a:gd name="connsiteX337" fmla="*/ 298450 w 388938"/>
                  <a:gd name="connsiteY337" fmla="*/ 469900 h 479425"/>
                  <a:gd name="connsiteX338" fmla="*/ 296863 w 388938"/>
                  <a:gd name="connsiteY338" fmla="*/ 469900 h 479425"/>
                  <a:gd name="connsiteX339" fmla="*/ 296863 w 388938"/>
                  <a:gd name="connsiteY339" fmla="*/ 473075 h 479425"/>
                  <a:gd name="connsiteX340" fmla="*/ 293688 w 388938"/>
                  <a:gd name="connsiteY340" fmla="*/ 474663 h 479425"/>
                  <a:gd name="connsiteX341" fmla="*/ 293688 w 388938"/>
                  <a:gd name="connsiteY341" fmla="*/ 473075 h 479425"/>
                  <a:gd name="connsiteX342" fmla="*/ 293688 w 388938"/>
                  <a:gd name="connsiteY342" fmla="*/ 469900 h 479425"/>
                  <a:gd name="connsiteX343" fmla="*/ 292100 w 388938"/>
                  <a:gd name="connsiteY343" fmla="*/ 469900 h 479425"/>
                  <a:gd name="connsiteX344" fmla="*/ 288925 w 388938"/>
                  <a:gd name="connsiteY344" fmla="*/ 473075 h 479425"/>
                  <a:gd name="connsiteX345" fmla="*/ 288925 w 388938"/>
                  <a:gd name="connsiteY345" fmla="*/ 474663 h 479425"/>
                  <a:gd name="connsiteX346" fmla="*/ 287338 w 388938"/>
                  <a:gd name="connsiteY346" fmla="*/ 476250 h 479425"/>
                  <a:gd name="connsiteX347" fmla="*/ 284163 w 388938"/>
                  <a:gd name="connsiteY347" fmla="*/ 479425 h 479425"/>
                  <a:gd name="connsiteX348" fmla="*/ 284163 w 388938"/>
                  <a:gd name="connsiteY348" fmla="*/ 476250 h 479425"/>
                  <a:gd name="connsiteX349" fmla="*/ 284163 w 388938"/>
                  <a:gd name="connsiteY349" fmla="*/ 474663 h 479425"/>
                  <a:gd name="connsiteX350" fmla="*/ 282575 w 388938"/>
                  <a:gd name="connsiteY350" fmla="*/ 474663 h 479425"/>
                  <a:gd name="connsiteX351" fmla="*/ 282575 w 388938"/>
                  <a:gd name="connsiteY351" fmla="*/ 473075 h 479425"/>
                  <a:gd name="connsiteX352" fmla="*/ 282575 w 388938"/>
                  <a:gd name="connsiteY352" fmla="*/ 469900 h 479425"/>
                  <a:gd name="connsiteX353" fmla="*/ 282575 w 388938"/>
                  <a:gd name="connsiteY353" fmla="*/ 468313 h 479425"/>
                  <a:gd name="connsiteX354" fmla="*/ 280988 w 388938"/>
                  <a:gd name="connsiteY354" fmla="*/ 465138 h 479425"/>
                  <a:gd name="connsiteX355" fmla="*/ 277813 w 388938"/>
                  <a:gd name="connsiteY355" fmla="*/ 465138 h 479425"/>
                  <a:gd name="connsiteX356" fmla="*/ 277813 w 388938"/>
                  <a:gd name="connsiteY356" fmla="*/ 468313 h 479425"/>
                  <a:gd name="connsiteX357" fmla="*/ 277813 w 388938"/>
                  <a:gd name="connsiteY357" fmla="*/ 469900 h 479425"/>
                  <a:gd name="connsiteX358" fmla="*/ 276225 w 388938"/>
                  <a:gd name="connsiteY358" fmla="*/ 473075 h 479425"/>
                  <a:gd name="connsiteX359" fmla="*/ 276225 w 388938"/>
                  <a:gd name="connsiteY359" fmla="*/ 474663 h 479425"/>
                  <a:gd name="connsiteX360" fmla="*/ 273050 w 388938"/>
                  <a:gd name="connsiteY360" fmla="*/ 474663 h 479425"/>
                  <a:gd name="connsiteX361" fmla="*/ 273050 w 388938"/>
                  <a:gd name="connsiteY361" fmla="*/ 476250 h 479425"/>
                  <a:gd name="connsiteX362" fmla="*/ 271463 w 388938"/>
                  <a:gd name="connsiteY362" fmla="*/ 476250 h 479425"/>
                  <a:gd name="connsiteX363" fmla="*/ 271463 w 388938"/>
                  <a:gd name="connsiteY363" fmla="*/ 474663 h 479425"/>
                  <a:gd name="connsiteX364" fmla="*/ 271463 w 388938"/>
                  <a:gd name="connsiteY364" fmla="*/ 473075 h 479425"/>
                  <a:gd name="connsiteX365" fmla="*/ 269875 w 388938"/>
                  <a:gd name="connsiteY365" fmla="*/ 473075 h 479425"/>
                  <a:gd name="connsiteX366" fmla="*/ 266700 w 388938"/>
                  <a:gd name="connsiteY366" fmla="*/ 474663 h 479425"/>
                  <a:gd name="connsiteX367" fmla="*/ 266700 w 388938"/>
                  <a:gd name="connsiteY367" fmla="*/ 473075 h 479425"/>
                  <a:gd name="connsiteX368" fmla="*/ 261938 w 388938"/>
                  <a:gd name="connsiteY368" fmla="*/ 474663 h 479425"/>
                  <a:gd name="connsiteX369" fmla="*/ 261938 w 388938"/>
                  <a:gd name="connsiteY369" fmla="*/ 473075 h 479425"/>
                  <a:gd name="connsiteX370" fmla="*/ 261938 w 388938"/>
                  <a:gd name="connsiteY370" fmla="*/ 469900 h 479425"/>
                  <a:gd name="connsiteX371" fmla="*/ 261938 w 388938"/>
                  <a:gd name="connsiteY371" fmla="*/ 465138 h 479425"/>
                  <a:gd name="connsiteX372" fmla="*/ 261938 w 388938"/>
                  <a:gd name="connsiteY372" fmla="*/ 463550 h 479425"/>
                  <a:gd name="connsiteX373" fmla="*/ 260350 w 388938"/>
                  <a:gd name="connsiteY373" fmla="*/ 463550 h 479425"/>
                  <a:gd name="connsiteX374" fmla="*/ 260350 w 388938"/>
                  <a:gd name="connsiteY374" fmla="*/ 465138 h 479425"/>
                  <a:gd name="connsiteX375" fmla="*/ 257175 w 388938"/>
                  <a:gd name="connsiteY375" fmla="*/ 468313 h 479425"/>
                  <a:gd name="connsiteX376" fmla="*/ 255588 w 388938"/>
                  <a:gd name="connsiteY376" fmla="*/ 465138 h 479425"/>
                  <a:gd name="connsiteX377" fmla="*/ 255588 w 388938"/>
                  <a:gd name="connsiteY377" fmla="*/ 463550 h 479425"/>
                  <a:gd name="connsiteX378" fmla="*/ 255588 w 388938"/>
                  <a:gd name="connsiteY378" fmla="*/ 460375 h 479425"/>
                  <a:gd name="connsiteX379" fmla="*/ 254000 w 388938"/>
                  <a:gd name="connsiteY379" fmla="*/ 460375 h 479425"/>
                  <a:gd name="connsiteX380" fmla="*/ 254000 w 388938"/>
                  <a:gd name="connsiteY380" fmla="*/ 458788 h 479425"/>
                  <a:gd name="connsiteX381" fmla="*/ 254000 w 388938"/>
                  <a:gd name="connsiteY381" fmla="*/ 457200 h 479425"/>
                  <a:gd name="connsiteX382" fmla="*/ 250825 w 388938"/>
                  <a:gd name="connsiteY382" fmla="*/ 457200 h 479425"/>
                  <a:gd name="connsiteX383" fmla="*/ 250825 w 388938"/>
                  <a:gd name="connsiteY383" fmla="*/ 452438 h 479425"/>
                  <a:gd name="connsiteX384" fmla="*/ 249238 w 388938"/>
                  <a:gd name="connsiteY384" fmla="*/ 449263 h 479425"/>
                  <a:gd name="connsiteX385" fmla="*/ 249238 w 388938"/>
                  <a:gd name="connsiteY385" fmla="*/ 441325 h 479425"/>
                  <a:gd name="connsiteX386" fmla="*/ 244475 w 388938"/>
                  <a:gd name="connsiteY386" fmla="*/ 433388 h 479425"/>
                  <a:gd name="connsiteX387" fmla="*/ 239713 w 388938"/>
                  <a:gd name="connsiteY387" fmla="*/ 425450 h 479425"/>
                  <a:gd name="connsiteX388" fmla="*/ 234950 w 388938"/>
                  <a:gd name="connsiteY388" fmla="*/ 417513 h 479425"/>
                  <a:gd name="connsiteX389" fmla="*/ 230188 w 388938"/>
                  <a:gd name="connsiteY389" fmla="*/ 409575 h 479425"/>
                  <a:gd name="connsiteX390" fmla="*/ 228600 w 388938"/>
                  <a:gd name="connsiteY390" fmla="*/ 406400 h 479425"/>
                  <a:gd name="connsiteX391" fmla="*/ 230188 w 388938"/>
                  <a:gd name="connsiteY391" fmla="*/ 406400 h 479425"/>
                  <a:gd name="connsiteX392" fmla="*/ 230188 w 388938"/>
                  <a:gd name="connsiteY392" fmla="*/ 404813 h 479425"/>
                  <a:gd name="connsiteX393" fmla="*/ 233363 w 388938"/>
                  <a:gd name="connsiteY393" fmla="*/ 404813 h 479425"/>
                  <a:gd name="connsiteX394" fmla="*/ 234950 w 388938"/>
                  <a:gd name="connsiteY394" fmla="*/ 404813 h 479425"/>
                  <a:gd name="connsiteX395" fmla="*/ 234950 w 388938"/>
                  <a:gd name="connsiteY395" fmla="*/ 401638 h 479425"/>
                  <a:gd name="connsiteX396" fmla="*/ 233363 w 388938"/>
                  <a:gd name="connsiteY396" fmla="*/ 401638 h 479425"/>
                  <a:gd name="connsiteX397" fmla="*/ 230188 w 388938"/>
                  <a:gd name="connsiteY397" fmla="*/ 398463 h 479425"/>
                  <a:gd name="connsiteX398" fmla="*/ 228600 w 388938"/>
                  <a:gd name="connsiteY398" fmla="*/ 398463 h 479425"/>
                  <a:gd name="connsiteX399" fmla="*/ 228600 w 388938"/>
                  <a:gd name="connsiteY399" fmla="*/ 395288 h 479425"/>
                  <a:gd name="connsiteX400" fmla="*/ 228600 w 388938"/>
                  <a:gd name="connsiteY400" fmla="*/ 393700 h 479425"/>
                  <a:gd name="connsiteX401" fmla="*/ 225425 w 388938"/>
                  <a:gd name="connsiteY401" fmla="*/ 393700 h 479425"/>
                  <a:gd name="connsiteX402" fmla="*/ 225425 w 388938"/>
                  <a:gd name="connsiteY402" fmla="*/ 390525 h 479425"/>
                  <a:gd name="connsiteX403" fmla="*/ 225425 w 388938"/>
                  <a:gd name="connsiteY403" fmla="*/ 388938 h 479425"/>
                  <a:gd name="connsiteX404" fmla="*/ 223838 w 388938"/>
                  <a:gd name="connsiteY404" fmla="*/ 388938 h 479425"/>
                  <a:gd name="connsiteX405" fmla="*/ 222250 w 388938"/>
                  <a:gd name="connsiteY405" fmla="*/ 382588 h 479425"/>
                  <a:gd name="connsiteX406" fmla="*/ 219075 w 388938"/>
                  <a:gd name="connsiteY406" fmla="*/ 379413 h 479425"/>
                  <a:gd name="connsiteX407" fmla="*/ 217488 w 388938"/>
                  <a:gd name="connsiteY407" fmla="*/ 374650 h 479425"/>
                  <a:gd name="connsiteX408" fmla="*/ 214313 w 388938"/>
                  <a:gd name="connsiteY408" fmla="*/ 373063 h 479425"/>
                  <a:gd name="connsiteX409" fmla="*/ 214313 w 388938"/>
                  <a:gd name="connsiteY409" fmla="*/ 371475 h 479425"/>
                  <a:gd name="connsiteX410" fmla="*/ 212725 w 388938"/>
                  <a:gd name="connsiteY410" fmla="*/ 371475 h 479425"/>
                  <a:gd name="connsiteX411" fmla="*/ 212725 w 388938"/>
                  <a:gd name="connsiteY411" fmla="*/ 368300 h 479425"/>
                  <a:gd name="connsiteX412" fmla="*/ 212725 w 388938"/>
                  <a:gd name="connsiteY412" fmla="*/ 366713 h 479425"/>
                  <a:gd name="connsiteX413" fmla="*/ 209550 w 388938"/>
                  <a:gd name="connsiteY413" fmla="*/ 363538 h 479425"/>
                  <a:gd name="connsiteX414" fmla="*/ 207963 w 388938"/>
                  <a:gd name="connsiteY414" fmla="*/ 361950 h 479425"/>
                  <a:gd name="connsiteX415" fmla="*/ 206375 w 388938"/>
                  <a:gd name="connsiteY415" fmla="*/ 357188 h 479425"/>
                  <a:gd name="connsiteX416" fmla="*/ 203200 w 388938"/>
                  <a:gd name="connsiteY416" fmla="*/ 352425 h 479425"/>
                  <a:gd name="connsiteX417" fmla="*/ 201613 w 388938"/>
                  <a:gd name="connsiteY417" fmla="*/ 350838 h 479425"/>
                  <a:gd name="connsiteX418" fmla="*/ 198438 w 388938"/>
                  <a:gd name="connsiteY418" fmla="*/ 347663 h 479425"/>
                  <a:gd name="connsiteX419" fmla="*/ 196850 w 388938"/>
                  <a:gd name="connsiteY419" fmla="*/ 346075 h 479425"/>
                  <a:gd name="connsiteX420" fmla="*/ 193675 w 388938"/>
                  <a:gd name="connsiteY420" fmla="*/ 342900 h 479425"/>
                  <a:gd name="connsiteX421" fmla="*/ 193675 w 388938"/>
                  <a:gd name="connsiteY421" fmla="*/ 341313 h 479425"/>
                  <a:gd name="connsiteX422" fmla="*/ 193675 w 388938"/>
                  <a:gd name="connsiteY422" fmla="*/ 339725 h 479425"/>
                  <a:gd name="connsiteX423" fmla="*/ 193675 w 388938"/>
                  <a:gd name="connsiteY423" fmla="*/ 334963 h 479425"/>
                  <a:gd name="connsiteX424" fmla="*/ 192088 w 388938"/>
                  <a:gd name="connsiteY424" fmla="*/ 331788 h 479425"/>
                  <a:gd name="connsiteX425" fmla="*/ 192088 w 388938"/>
                  <a:gd name="connsiteY425" fmla="*/ 330200 h 479425"/>
                  <a:gd name="connsiteX426" fmla="*/ 190500 w 388938"/>
                  <a:gd name="connsiteY426" fmla="*/ 327025 h 479425"/>
                  <a:gd name="connsiteX427" fmla="*/ 190500 w 388938"/>
                  <a:gd name="connsiteY427" fmla="*/ 325438 h 479425"/>
                  <a:gd name="connsiteX428" fmla="*/ 187325 w 388938"/>
                  <a:gd name="connsiteY428" fmla="*/ 325438 h 479425"/>
                  <a:gd name="connsiteX429" fmla="*/ 187325 w 388938"/>
                  <a:gd name="connsiteY429" fmla="*/ 323850 h 479425"/>
                  <a:gd name="connsiteX430" fmla="*/ 185738 w 388938"/>
                  <a:gd name="connsiteY430" fmla="*/ 323850 h 479425"/>
                  <a:gd name="connsiteX431" fmla="*/ 185738 w 388938"/>
                  <a:gd name="connsiteY431" fmla="*/ 320675 h 479425"/>
                  <a:gd name="connsiteX432" fmla="*/ 182563 w 388938"/>
                  <a:gd name="connsiteY432" fmla="*/ 320675 h 479425"/>
                  <a:gd name="connsiteX433" fmla="*/ 182563 w 388938"/>
                  <a:gd name="connsiteY433" fmla="*/ 319088 h 479425"/>
                  <a:gd name="connsiteX434" fmla="*/ 179388 w 388938"/>
                  <a:gd name="connsiteY434" fmla="*/ 311150 h 479425"/>
                  <a:gd name="connsiteX435" fmla="*/ 171450 w 388938"/>
                  <a:gd name="connsiteY435" fmla="*/ 304800 h 479425"/>
                  <a:gd name="connsiteX436" fmla="*/ 166688 w 388938"/>
                  <a:gd name="connsiteY436" fmla="*/ 298450 h 479425"/>
                  <a:gd name="connsiteX437" fmla="*/ 163513 w 388938"/>
                  <a:gd name="connsiteY437" fmla="*/ 288925 h 479425"/>
                  <a:gd name="connsiteX438" fmla="*/ 160338 w 388938"/>
                  <a:gd name="connsiteY438" fmla="*/ 288925 h 479425"/>
                  <a:gd name="connsiteX439" fmla="*/ 160338 w 388938"/>
                  <a:gd name="connsiteY439" fmla="*/ 287338 h 479425"/>
                  <a:gd name="connsiteX440" fmla="*/ 158750 w 388938"/>
                  <a:gd name="connsiteY440" fmla="*/ 287338 h 479425"/>
                  <a:gd name="connsiteX441" fmla="*/ 155575 w 388938"/>
                  <a:gd name="connsiteY441" fmla="*/ 282575 h 479425"/>
                  <a:gd name="connsiteX442" fmla="*/ 153988 w 388938"/>
                  <a:gd name="connsiteY442" fmla="*/ 280988 h 479425"/>
                  <a:gd name="connsiteX443" fmla="*/ 149225 w 388938"/>
                  <a:gd name="connsiteY443" fmla="*/ 273050 h 479425"/>
                  <a:gd name="connsiteX444" fmla="*/ 147638 w 388938"/>
                  <a:gd name="connsiteY444" fmla="*/ 268288 h 479425"/>
                  <a:gd name="connsiteX445" fmla="*/ 144463 w 388938"/>
                  <a:gd name="connsiteY445" fmla="*/ 266700 h 479425"/>
                  <a:gd name="connsiteX446" fmla="*/ 142875 w 388938"/>
                  <a:gd name="connsiteY446" fmla="*/ 261938 h 479425"/>
                  <a:gd name="connsiteX447" fmla="*/ 139700 w 388938"/>
                  <a:gd name="connsiteY447" fmla="*/ 260350 h 479425"/>
                  <a:gd name="connsiteX448" fmla="*/ 134938 w 388938"/>
                  <a:gd name="connsiteY448" fmla="*/ 257175 h 479425"/>
                  <a:gd name="connsiteX449" fmla="*/ 133350 w 388938"/>
                  <a:gd name="connsiteY449" fmla="*/ 252413 h 479425"/>
                  <a:gd name="connsiteX450" fmla="*/ 131763 w 388938"/>
                  <a:gd name="connsiteY450" fmla="*/ 250825 h 479425"/>
                  <a:gd name="connsiteX451" fmla="*/ 128588 w 388938"/>
                  <a:gd name="connsiteY451" fmla="*/ 249238 h 479425"/>
                  <a:gd name="connsiteX452" fmla="*/ 128588 w 388938"/>
                  <a:gd name="connsiteY452" fmla="*/ 246063 h 479425"/>
                  <a:gd name="connsiteX453" fmla="*/ 131763 w 388938"/>
                  <a:gd name="connsiteY453" fmla="*/ 249238 h 479425"/>
                  <a:gd name="connsiteX454" fmla="*/ 131763 w 388938"/>
                  <a:gd name="connsiteY454" fmla="*/ 246063 h 479425"/>
                  <a:gd name="connsiteX455" fmla="*/ 131763 w 388938"/>
                  <a:gd name="connsiteY455" fmla="*/ 244475 h 479425"/>
                  <a:gd name="connsiteX456" fmla="*/ 128588 w 388938"/>
                  <a:gd name="connsiteY456" fmla="*/ 241300 h 479425"/>
                  <a:gd name="connsiteX457" fmla="*/ 127000 w 388938"/>
                  <a:gd name="connsiteY457" fmla="*/ 241300 h 479425"/>
                  <a:gd name="connsiteX458" fmla="*/ 127000 w 388938"/>
                  <a:gd name="connsiteY458" fmla="*/ 239713 h 479425"/>
                  <a:gd name="connsiteX459" fmla="*/ 123825 w 388938"/>
                  <a:gd name="connsiteY459" fmla="*/ 236538 h 479425"/>
                  <a:gd name="connsiteX460" fmla="*/ 123825 w 388938"/>
                  <a:gd name="connsiteY460" fmla="*/ 234950 h 479425"/>
                  <a:gd name="connsiteX461" fmla="*/ 115888 w 388938"/>
                  <a:gd name="connsiteY461" fmla="*/ 223838 h 479425"/>
                  <a:gd name="connsiteX462" fmla="*/ 115888 w 388938"/>
                  <a:gd name="connsiteY462" fmla="*/ 222250 h 479425"/>
                  <a:gd name="connsiteX463" fmla="*/ 112713 w 388938"/>
                  <a:gd name="connsiteY463" fmla="*/ 222250 h 479425"/>
                  <a:gd name="connsiteX464" fmla="*/ 112713 w 388938"/>
                  <a:gd name="connsiteY464" fmla="*/ 219075 h 479425"/>
                  <a:gd name="connsiteX465" fmla="*/ 111125 w 388938"/>
                  <a:gd name="connsiteY465" fmla="*/ 219075 h 479425"/>
                  <a:gd name="connsiteX466" fmla="*/ 107950 w 388938"/>
                  <a:gd name="connsiteY466" fmla="*/ 219075 h 479425"/>
                  <a:gd name="connsiteX467" fmla="*/ 106363 w 388938"/>
                  <a:gd name="connsiteY467" fmla="*/ 217488 h 479425"/>
                  <a:gd name="connsiteX468" fmla="*/ 106363 w 388938"/>
                  <a:gd name="connsiteY468" fmla="*/ 214313 h 479425"/>
                  <a:gd name="connsiteX469" fmla="*/ 106363 w 388938"/>
                  <a:gd name="connsiteY469" fmla="*/ 212725 h 479425"/>
                  <a:gd name="connsiteX470" fmla="*/ 104775 w 388938"/>
                  <a:gd name="connsiteY470" fmla="*/ 212725 h 479425"/>
                  <a:gd name="connsiteX471" fmla="*/ 101600 w 388938"/>
                  <a:gd name="connsiteY471" fmla="*/ 209550 h 479425"/>
                  <a:gd name="connsiteX472" fmla="*/ 101600 w 388938"/>
                  <a:gd name="connsiteY472" fmla="*/ 207963 h 479425"/>
                  <a:gd name="connsiteX473" fmla="*/ 100013 w 388938"/>
                  <a:gd name="connsiteY473" fmla="*/ 207963 h 479425"/>
                  <a:gd name="connsiteX474" fmla="*/ 100013 w 388938"/>
                  <a:gd name="connsiteY474" fmla="*/ 206375 h 479425"/>
                  <a:gd name="connsiteX475" fmla="*/ 90488 w 388938"/>
                  <a:gd name="connsiteY475" fmla="*/ 192088 h 479425"/>
                  <a:gd name="connsiteX476" fmla="*/ 85725 w 388938"/>
                  <a:gd name="connsiteY476" fmla="*/ 187325 h 479425"/>
                  <a:gd name="connsiteX477" fmla="*/ 80963 w 388938"/>
                  <a:gd name="connsiteY477" fmla="*/ 180975 h 479425"/>
                  <a:gd name="connsiteX478" fmla="*/ 79375 w 388938"/>
                  <a:gd name="connsiteY478" fmla="*/ 180975 h 479425"/>
                  <a:gd name="connsiteX479" fmla="*/ 79375 w 388938"/>
                  <a:gd name="connsiteY479" fmla="*/ 177800 h 479425"/>
                  <a:gd name="connsiteX480" fmla="*/ 76200 w 388938"/>
                  <a:gd name="connsiteY480" fmla="*/ 177800 h 479425"/>
                  <a:gd name="connsiteX481" fmla="*/ 76200 w 388938"/>
                  <a:gd name="connsiteY481" fmla="*/ 174625 h 479425"/>
                  <a:gd name="connsiteX482" fmla="*/ 73025 w 388938"/>
                  <a:gd name="connsiteY482" fmla="*/ 169863 h 479425"/>
                  <a:gd name="connsiteX483" fmla="*/ 68263 w 388938"/>
                  <a:gd name="connsiteY483" fmla="*/ 165100 h 479425"/>
                  <a:gd name="connsiteX484" fmla="*/ 63500 w 388938"/>
                  <a:gd name="connsiteY484" fmla="*/ 160338 h 479425"/>
                  <a:gd name="connsiteX485" fmla="*/ 58738 w 388938"/>
                  <a:gd name="connsiteY485" fmla="*/ 155575 h 479425"/>
                  <a:gd name="connsiteX486" fmla="*/ 58738 w 388938"/>
                  <a:gd name="connsiteY486" fmla="*/ 153988 h 479425"/>
                  <a:gd name="connsiteX487" fmla="*/ 57150 w 388938"/>
                  <a:gd name="connsiteY487" fmla="*/ 153988 h 479425"/>
                  <a:gd name="connsiteX488" fmla="*/ 57150 w 388938"/>
                  <a:gd name="connsiteY488" fmla="*/ 150813 h 479425"/>
                  <a:gd name="connsiteX489" fmla="*/ 53975 w 388938"/>
                  <a:gd name="connsiteY489" fmla="*/ 150813 h 479425"/>
                  <a:gd name="connsiteX490" fmla="*/ 53975 w 388938"/>
                  <a:gd name="connsiteY490" fmla="*/ 149225 h 479425"/>
                  <a:gd name="connsiteX491" fmla="*/ 52388 w 388938"/>
                  <a:gd name="connsiteY491" fmla="*/ 147638 h 479425"/>
                  <a:gd name="connsiteX492" fmla="*/ 52388 w 388938"/>
                  <a:gd name="connsiteY492" fmla="*/ 144463 h 479425"/>
                  <a:gd name="connsiteX493" fmla="*/ 49213 w 388938"/>
                  <a:gd name="connsiteY493" fmla="*/ 142875 h 479425"/>
                  <a:gd name="connsiteX494" fmla="*/ 47625 w 388938"/>
                  <a:gd name="connsiteY494" fmla="*/ 139700 h 479425"/>
                  <a:gd name="connsiteX495" fmla="*/ 47625 w 388938"/>
                  <a:gd name="connsiteY495" fmla="*/ 138113 h 479425"/>
                  <a:gd name="connsiteX496" fmla="*/ 44450 w 388938"/>
                  <a:gd name="connsiteY496" fmla="*/ 134938 h 479425"/>
                  <a:gd name="connsiteX497" fmla="*/ 42863 w 388938"/>
                  <a:gd name="connsiteY497" fmla="*/ 134938 h 479425"/>
                  <a:gd name="connsiteX498" fmla="*/ 41275 w 388938"/>
                  <a:gd name="connsiteY498" fmla="*/ 133350 h 479425"/>
                  <a:gd name="connsiteX499" fmla="*/ 41275 w 388938"/>
                  <a:gd name="connsiteY499" fmla="*/ 131763 h 479425"/>
                  <a:gd name="connsiteX500" fmla="*/ 36513 w 388938"/>
                  <a:gd name="connsiteY500" fmla="*/ 128588 h 479425"/>
                  <a:gd name="connsiteX501" fmla="*/ 33338 w 388938"/>
                  <a:gd name="connsiteY501" fmla="*/ 127000 h 479425"/>
                  <a:gd name="connsiteX502" fmla="*/ 31750 w 388938"/>
                  <a:gd name="connsiteY502" fmla="*/ 123825 h 479425"/>
                  <a:gd name="connsiteX503" fmla="*/ 26988 w 388938"/>
                  <a:gd name="connsiteY503" fmla="*/ 123825 h 479425"/>
                  <a:gd name="connsiteX504" fmla="*/ 26988 w 388938"/>
                  <a:gd name="connsiteY504" fmla="*/ 122238 h 479425"/>
                  <a:gd name="connsiteX505" fmla="*/ 25400 w 388938"/>
                  <a:gd name="connsiteY505" fmla="*/ 119063 h 479425"/>
                  <a:gd name="connsiteX506" fmla="*/ 25400 w 388938"/>
                  <a:gd name="connsiteY506" fmla="*/ 117475 h 479425"/>
                  <a:gd name="connsiteX507" fmla="*/ 25400 w 388938"/>
                  <a:gd name="connsiteY507" fmla="*/ 115888 h 479425"/>
                  <a:gd name="connsiteX508" fmla="*/ 25400 w 388938"/>
                  <a:gd name="connsiteY508" fmla="*/ 112713 h 479425"/>
                  <a:gd name="connsiteX509" fmla="*/ 22225 w 388938"/>
                  <a:gd name="connsiteY509" fmla="*/ 112713 h 479425"/>
                  <a:gd name="connsiteX510" fmla="*/ 20638 w 388938"/>
                  <a:gd name="connsiteY510" fmla="*/ 112713 h 479425"/>
                  <a:gd name="connsiteX511" fmla="*/ 20638 w 388938"/>
                  <a:gd name="connsiteY511" fmla="*/ 111125 h 479425"/>
                  <a:gd name="connsiteX512" fmla="*/ 17463 w 388938"/>
                  <a:gd name="connsiteY512" fmla="*/ 111125 h 479425"/>
                  <a:gd name="connsiteX513" fmla="*/ 17463 w 388938"/>
                  <a:gd name="connsiteY513" fmla="*/ 107950 h 479425"/>
                  <a:gd name="connsiteX514" fmla="*/ 17463 w 388938"/>
                  <a:gd name="connsiteY514" fmla="*/ 106363 h 479425"/>
                  <a:gd name="connsiteX515" fmla="*/ 15875 w 388938"/>
                  <a:gd name="connsiteY515" fmla="*/ 106363 h 479425"/>
                  <a:gd name="connsiteX516" fmla="*/ 15875 w 388938"/>
                  <a:gd name="connsiteY516" fmla="*/ 103188 h 479425"/>
                  <a:gd name="connsiteX517" fmla="*/ 14288 w 388938"/>
                  <a:gd name="connsiteY517" fmla="*/ 103188 h 479425"/>
                  <a:gd name="connsiteX518" fmla="*/ 11113 w 388938"/>
                  <a:gd name="connsiteY518" fmla="*/ 100013 h 479425"/>
                  <a:gd name="connsiteX519" fmla="*/ 11113 w 388938"/>
                  <a:gd name="connsiteY519" fmla="*/ 96838 h 479425"/>
                  <a:gd name="connsiteX520" fmla="*/ 11113 w 388938"/>
                  <a:gd name="connsiteY520" fmla="*/ 95250 h 479425"/>
                  <a:gd name="connsiteX521" fmla="*/ 11113 w 388938"/>
                  <a:gd name="connsiteY521" fmla="*/ 92075 h 479425"/>
                  <a:gd name="connsiteX522" fmla="*/ 9525 w 388938"/>
                  <a:gd name="connsiteY522" fmla="*/ 90488 h 479425"/>
                  <a:gd name="connsiteX523" fmla="*/ 6350 w 388938"/>
                  <a:gd name="connsiteY523" fmla="*/ 90488 h 479425"/>
                  <a:gd name="connsiteX524" fmla="*/ 6350 w 388938"/>
                  <a:gd name="connsiteY524" fmla="*/ 87313 h 479425"/>
                  <a:gd name="connsiteX525" fmla="*/ 4763 w 388938"/>
                  <a:gd name="connsiteY525" fmla="*/ 87313 h 479425"/>
                  <a:gd name="connsiteX526" fmla="*/ 4763 w 388938"/>
                  <a:gd name="connsiteY526" fmla="*/ 85725 h 479425"/>
                  <a:gd name="connsiteX527" fmla="*/ 1588 w 388938"/>
                  <a:gd name="connsiteY527" fmla="*/ 85725 h 479425"/>
                  <a:gd name="connsiteX528" fmla="*/ 1588 w 388938"/>
                  <a:gd name="connsiteY528" fmla="*/ 84138 h 479425"/>
                  <a:gd name="connsiteX529" fmla="*/ 4763 w 388938"/>
                  <a:gd name="connsiteY529" fmla="*/ 84138 h 479425"/>
                  <a:gd name="connsiteX530" fmla="*/ 6350 w 388938"/>
                  <a:gd name="connsiteY530" fmla="*/ 84138 h 479425"/>
                  <a:gd name="connsiteX531" fmla="*/ 9525 w 388938"/>
                  <a:gd name="connsiteY531" fmla="*/ 85725 h 479425"/>
                  <a:gd name="connsiteX532" fmla="*/ 9525 w 388938"/>
                  <a:gd name="connsiteY532" fmla="*/ 87313 h 479425"/>
                  <a:gd name="connsiteX533" fmla="*/ 11113 w 388938"/>
                  <a:gd name="connsiteY533" fmla="*/ 90488 h 479425"/>
                  <a:gd name="connsiteX534" fmla="*/ 15875 w 388938"/>
                  <a:gd name="connsiteY534" fmla="*/ 92075 h 479425"/>
                  <a:gd name="connsiteX535" fmla="*/ 14288 w 388938"/>
                  <a:gd name="connsiteY535" fmla="*/ 92075 h 479425"/>
                  <a:gd name="connsiteX536" fmla="*/ 14288 w 388938"/>
                  <a:gd name="connsiteY536" fmla="*/ 95250 h 479425"/>
                  <a:gd name="connsiteX537" fmla="*/ 14288 w 388938"/>
                  <a:gd name="connsiteY537" fmla="*/ 96838 h 479425"/>
                  <a:gd name="connsiteX538" fmla="*/ 14288 w 388938"/>
                  <a:gd name="connsiteY538" fmla="*/ 100013 h 479425"/>
                  <a:gd name="connsiteX539" fmla="*/ 15875 w 388938"/>
                  <a:gd name="connsiteY539" fmla="*/ 100013 h 479425"/>
                  <a:gd name="connsiteX540" fmla="*/ 15875 w 388938"/>
                  <a:gd name="connsiteY540" fmla="*/ 96838 h 479425"/>
                  <a:gd name="connsiteX541" fmla="*/ 17463 w 388938"/>
                  <a:gd name="connsiteY541" fmla="*/ 96838 h 479425"/>
                  <a:gd name="connsiteX542" fmla="*/ 20638 w 388938"/>
                  <a:gd name="connsiteY542" fmla="*/ 100013 h 479425"/>
                  <a:gd name="connsiteX543" fmla="*/ 22225 w 388938"/>
                  <a:gd name="connsiteY543" fmla="*/ 100013 h 479425"/>
                  <a:gd name="connsiteX544" fmla="*/ 22225 w 388938"/>
                  <a:gd name="connsiteY544" fmla="*/ 101600 h 479425"/>
                  <a:gd name="connsiteX545" fmla="*/ 25400 w 388938"/>
                  <a:gd name="connsiteY545" fmla="*/ 103188 h 479425"/>
                  <a:gd name="connsiteX546" fmla="*/ 26988 w 388938"/>
                  <a:gd name="connsiteY546" fmla="*/ 106363 h 479425"/>
                  <a:gd name="connsiteX547" fmla="*/ 28575 w 388938"/>
                  <a:gd name="connsiteY547" fmla="*/ 107950 h 479425"/>
                  <a:gd name="connsiteX548" fmla="*/ 31750 w 388938"/>
                  <a:gd name="connsiteY548" fmla="*/ 107950 h 479425"/>
                  <a:gd name="connsiteX549" fmla="*/ 33338 w 388938"/>
                  <a:gd name="connsiteY549" fmla="*/ 111125 h 479425"/>
                  <a:gd name="connsiteX550" fmla="*/ 33338 w 388938"/>
                  <a:gd name="connsiteY550" fmla="*/ 112713 h 479425"/>
                  <a:gd name="connsiteX551" fmla="*/ 36513 w 388938"/>
                  <a:gd name="connsiteY551" fmla="*/ 112713 h 479425"/>
                  <a:gd name="connsiteX552" fmla="*/ 38100 w 388938"/>
                  <a:gd name="connsiteY552" fmla="*/ 112713 h 479425"/>
                  <a:gd name="connsiteX553" fmla="*/ 38100 w 388938"/>
                  <a:gd name="connsiteY553" fmla="*/ 111125 h 479425"/>
                  <a:gd name="connsiteX554" fmla="*/ 36513 w 388938"/>
                  <a:gd name="connsiteY554" fmla="*/ 111125 h 479425"/>
                  <a:gd name="connsiteX555" fmla="*/ 33338 w 388938"/>
                  <a:gd name="connsiteY555" fmla="*/ 107950 h 479425"/>
                  <a:gd name="connsiteX556" fmla="*/ 33338 w 388938"/>
                  <a:gd name="connsiteY556" fmla="*/ 106363 h 479425"/>
                  <a:gd name="connsiteX557" fmla="*/ 33338 w 388938"/>
                  <a:gd name="connsiteY557" fmla="*/ 103188 h 479425"/>
                  <a:gd name="connsiteX558" fmla="*/ 33338 w 388938"/>
                  <a:gd name="connsiteY558" fmla="*/ 101600 h 479425"/>
                  <a:gd name="connsiteX559" fmla="*/ 36513 w 388938"/>
                  <a:gd name="connsiteY559" fmla="*/ 101600 h 479425"/>
                  <a:gd name="connsiteX560" fmla="*/ 36513 w 388938"/>
                  <a:gd name="connsiteY560" fmla="*/ 100013 h 479425"/>
                  <a:gd name="connsiteX561" fmla="*/ 33338 w 388938"/>
                  <a:gd name="connsiteY561" fmla="*/ 96838 h 479425"/>
                  <a:gd name="connsiteX562" fmla="*/ 31750 w 388938"/>
                  <a:gd name="connsiteY562" fmla="*/ 96838 h 479425"/>
                  <a:gd name="connsiteX563" fmla="*/ 28575 w 388938"/>
                  <a:gd name="connsiteY563" fmla="*/ 96838 h 479425"/>
                  <a:gd name="connsiteX564" fmla="*/ 28575 w 388938"/>
                  <a:gd name="connsiteY564" fmla="*/ 95250 h 479425"/>
                  <a:gd name="connsiteX565" fmla="*/ 31750 w 388938"/>
                  <a:gd name="connsiteY565" fmla="*/ 95250 h 479425"/>
                  <a:gd name="connsiteX566" fmla="*/ 33338 w 388938"/>
                  <a:gd name="connsiteY566" fmla="*/ 95250 h 479425"/>
                  <a:gd name="connsiteX567" fmla="*/ 31750 w 388938"/>
                  <a:gd name="connsiteY567" fmla="*/ 92075 h 479425"/>
                  <a:gd name="connsiteX568" fmla="*/ 33338 w 388938"/>
                  <a:gd name="connsiteY568" fmla="*/ 92075 h 479425"/>
                  <a:gd name="connsiteX569" fmla="*/ 36513 w 388938"/>
                  <a:gd name="connsiteY569" fmla="*/ 92075 h 479425"/>
                  <a:gd name="connsiteX570" fmla="*/ 36513 w 388938"/>
                  <a:gd name="connsiteY570" fmla="*/ 95250 h 479425"/>
                  <a:gd name="connsiteX571" fmla="*/ 38100 w 388938"/>
                  <a:gd name="connsiteY571" fmla="*/ 96838 h 479425"/>
                  <a:gd name="connsiteX572" fmla="*/ 41275 w 388938"/>
                  <a:gd name="connsiteY572" fmla="*/ 100013 h 479425"/>
                  <a:gd name="connsiteX573" fmla="*/ 42863 w 388938"/>
                  <a:gd name="connsiteY573" fmla="*/ 101600 h 479425"/>
                  <a:gd name="connsiteX574" fmla="*/ 44450 w 388938"/>
                  <a:gd name="connsiteY574" fmla="*/ 101600 h 479425"/>
                  <a:gd name="connsiteX575" fmla="*/ 47625 w 388938"/>
                  <a:gd name="connsiteY575" fmla="*/ 103188 h 479425"/>
                  <a:gd name="connsiteX576" fmla="*/ 47625 w 388938"/>
                  <a:gd name="connsiteY576" fmla="*/ 101600 h 479425"/>
                  <a:gd name="connsiteX577" fmla="*/ 47625 w 388938"/>
                  <a:gd name="connsiteY577" fmla="*/ 100013 h 479425"/>
                  <a:gd name="connsiteX578" fmla="*/ 47625 w 388938"/>
                  <a:gd name="connsiteY578" fmla="*/ 96838 h 479425"/>
                  <a:gd name="connsiteX579" fmla="*/ 44450 w 388938"/>
                  <a:gd name="connsiteY579" fmla="*/ 96838 h 479425"/>
                  <a:gd name="connsiteX580" fmla="*/ 44450 w 388938"/>
                  <a:gd name="connsiteY580" fmla="*/ 95250 h 479425"/>
                  <a:gd name="connsiteX581" fmla="*/ 42863 w 388938"/>
                  <a:gd name="connsiteY581" fmla="*/ 92075 h 479425"/>
                  <a:gd name="connsiteX582" fmla="*/ 41275 w 388938"/>
                  <a:gd name="connsiteY582" fmla="*/ 92075 h 479425"/>
                  <a:gd name="connsiteX583" fmla="*/ 41275 w 388938"/>
                  <a:gd name="connsiteY583" fmla="*/ 90488 h 479425"/>
                  <a:gd name="connsiteX584" fmla="*/ 38100 w 388938"/>
                  <a:gd name="connsiteY584" fmla="*/ 87313 h 479425"/>
                  <a:gd name="connsiteX585" fmla="*/ 36513 w 388938"/>
                  <a:gd name="connsiteY585" fmla="*/ 87313 h 479425"/>
                  <a:gd name="connsiteX586" fmla="*/ 33338 w 388938"/>
                  <a:gd name="connsiteY586" fmla="*/ 90488 h 479425"/>
                  <a:gd name="connsiteX587" fmla="*/ 31750 w 388938"/>
                  <a:gd name="connsiteY587" fmla="*/ 90488 h 479425"/>
                  <a:gd name="connsiteX588" fmla="*/ 28575 w 388938"/>
                  <a:gd name="connsiteY588" fmla="*/ 90488 h 479425"/>
                  <a:gd name="connsiteX589" fmla="*/ 28575 w 388938"/>
                  <a:gd name="connsiteY589" fmla="*/ 87313 h 479425"/>
                  <a:gd name="connsiteX590" fmla="*/ 33338 w 388938"/>
                  <a:gd name="connsiteY590" fmla="*/ 87313 h 479425"/>
                  <a:gd name="connsiteX591" fmla="*/ 31750 w 388938"/>
                  <a:gd name="connsiteY591" fmla="*/ 85725 h 479425"/>
                  <a:gd name="connsiteX592" fmla="*/ 31750 w 388938"/>
                  <a:gd name="connsiteY592" fmla="*/ 84138 h 479425"/>
                  <a:gd name="connsiteX593" fmla="*/ 31750 w 388938"/>
                  <a:gd name="connsiteY593" fmla="*/ 80963 h 479425"/>
                  <a:gd name="connsiteX594" fmla="*/ 28575 w 388938"/>
                  <a:gd name="connsiteY594" fmla="*/ 80963 h 479425"/>
                  <a:gd name="connsiteX595" fmla="*/ 26988 w 388938"/>
                  <a:gd name="connsiteY595" fmla="*/ 80963 h 479425"/>
                  <a:gd name="connsiteX596" fmla="*/ 25400 w 388938"/>
                  <a:gd name="connsiteY596" fmla="*/ 79375 h 479425"/>
                  <a:gd name="connsiteX597" fmla="*/ 26988 w 388938"/>
                  <a:gd name="connsiteY597" fmla="*/ 79375 h 479425"/>
                  <a:gd name="connsiteX598" fmla="*/ 26988 w 388938"/>
                  <a:gd name="connsiteY598" fmla="*/ 76200 h 479425"/>
                  <a:gd name="connsiteX599" fmla="*/ 26988 w 388938"/>
                  <a:gd name="connsiteY599" fmla="*/ 74613 h 479425"/>
                  <a:gd name="connsiteX600" fmla="*/ 25400 w 388938"/>
                  <a:gd name="connsiteY600" fmla="*/ 73025 h 479425"/>
                  <a:gd name="connsiteX601" fmla="*/ 22225 w 388938"/>
                  <a:gd name="connsiteY601" fmla="*/ 69850 h 479425"/>
                  <a:gd name="connsiteX602" fmla="*/ 20638 w 388938"/>
                  <a:gd name="connsiteY602" fmla="*/ 69850 h 479425"/>
                  <a:gd name="connsiteX603" fmla="*/ 17463 w 388938"/>
                  <a:gd name="connsiteY603" fmla="*/ 68263 h 479425"/>
                  <a:gd name="connsiteX604" fmla="*/ 15875 w 388938"/>
                  <a:gd name="connsiteY604" fmla="*/ 65088 h 479425"/>
                  <a:gd name="connsiteX605" fmla="*/ 14288 w 388938"/>
                  <a:gd name="connsiteY605" fmla="*/ 65088 h 479425"/>
                  <a:gd name="connsiteX606" fmla="*/ 14288 w 388938"/>
                  <a:gd name="connsiteY606" fmla="*/ 63500 h 479425"/>
                  <a:gd name="connsiteX607" fmla="*/ 17463 w 388938"/>
                  <a:gd name="connsiteY607" fmla="*/ 63500 h 479425"/>
                  <a:gd name="connsiteX608" fmla="*/ 20638 w 388938"/>
                  <a:gd name="connsiteY608" fmla="*/ 63500 h 479425"/>
                  <a:gd name="connsiteX609" fmla="*/ 22225 w 388938"/>
                  <a:gd name="connsiteY609" fmla="*/ 65088 h 479425"/>
                  <a:gd name="connsiteX610" fmla="*/ 25400 w 388938"/>
                  <a:gd name="connsiteY610" fmla="*/ 69850 h 479425"/>
                  <a:gd name="connsiteX611" fmla="*/ 26988 w 388938"/>
                  <a:gd name="connsiteY611" fmla="*/ 69850 h 479425"/>
                  <a:gd name="connsiteX612" fmla="*/ 28575 w 388938"/>
                  <a:gd name="connsiteY612" fmla="*/ 73025 h 479425"/>
                  <a:gd name="connsiteX613" fmla="*/ 31750 w 388938"/>
                  <a:gd name="connsiteY613" fmla="*/ 73025 h 479425"/>
                  <a:gd name="connsiteX614" fmla="*/ 33338 w 388938"/>
                  <a:gd name="connsiteY614" fmla="*/ 73025 h 479425"/>
                  <a:gd name="connsiteX615" fmla="*/ 31750 w 388938"/>
                  <a:gd name="connsiteY615" fmla="*/ 74613 h 479425"/>
                  <a:gd name="connsiteX616" fmla="*/ 31750 w 388938"/>
                  <a:gd name="connsiteY616" fmla="*/ 76200 h 479425"/>
                  <a:gd name="connsiteX617" fmla="*/ 33338 w 388938"/>
                  <a:gd name="connsiteY617" fmla="*/ 76200 h 479425"/>
                  <a:gd name="connsiteX618" fmla="*/ 36513 w 388938"/>
                  <a:gd name="connsiteY618" fmla="*/ 76200 h 479425"/>
                  <a:gd name="connsiteX619" fmla="*/ 38100 w 388938"/>
                  <a:gd name="connsiteY619" fmla="*/ 76200 h 479425"/>
                  <a:gd name="connsiteX620" fmla="*/ 38100 w 388938"/>
                  <a:gd name="connsiteY620" fmla="*/ 74613 h 479425"/>
                  <a:gd name="connsiteX621" fmla="*/ 38100 w 388938"/>
                  <a:gd name="connsiteY621" fmla="*/ 73025 h 479425"/>
                  <a:gd name="connsiteX622" fmla="*/ 41275 w 388938"/>
                  <a:gd name="connsiteY622" fmla="*/ 73025 h 479425"/>
                  <a:gd name="connsiteX623" fmla="*/ 41275 w 388938"/>
                  <a:gd name="connsiteY623" fmla="*/ 74613 h 479425"/>
                  <a:gd name="connsiteX624" fmla="*/ 41275 w 388938"/>
                  <a:gd name="connsiteY624" fmla="*/ 76200 h 479425"/>
                  <a:gd name="connsiteX625" fmla="*/ 41275 w 388938"/>
                  <a:gd name="connsiteY625" fmla="*/ 79375 h 479425"/>
                  <a:gd name="connsiteX626" fmla="*/ 41275 w 388938"/>
                  <a:gd name="connsiteY626" fmla="*/ 80963 h 479425"/>
                  <a:gd name="connsiteX627" fmla="*/ 42863 w 388938"/>
                  <a:gd name="connsiteY627" fmla="*/ 80963 h 479425"/>
                  <a:gd name="connsiteX628" fmla="*/ 42863 w 388938"/>
                  <a:gd name="connsiteY628" fmla="*/ 84138 h 479425"/>
                  <a:gd name="connsiteX629" fmla="*/ 44450 w 388938"/>
                  <a:gd name="connsiteY629" fmla="*/ 84138 h 479425"/>
                  <a:gd name="connsiteX630" fmla="*/ 44450 w 388938"/>
                  <a:gd name="connsiteY630" fmla="*/ 80963 h 479425"/>
                  <a:gd name="connsiteX631" fmla="*/ 42863 w 388938"/>
                  <a:gd name="connsiteY631" fmla="*/ 80963 h 479425"/>
                  <a:gd name="connsiteX632" fmla="*/ 42863 w 388938"/>
                  <a:gd name="connsiteY632" fmla="*/ 79375 h 479425"/>
                  <a:gd name="connsiteX633" fmla="*/ 44450 w 388938"/>
                  <a:gd name="connsiteY633" fmla="*/ 79375 h 479425"/>
                  <a:gd name="connsiteX634" fmla="*/ 49213 w 388938"/>
                  <a:gd name="connsiteY634" fmla="*/ 80963 h 479425"/>
                  <a:gd name="connsiteX635" fmla="*/ 53975 w 388938"/>
                  <a:gd name="connsiteY635" fmla="*/ 85725 h 479425"/>
                  <a:gd name="connsiteX636" fmla="*/ 53975 w 388938"/>
                  <a:gd name="connsiteY636" fmla="*/ 84138 h 479425"/>
                  <a:gd name="connsiteX637" fmla="*/ 53975 w 388938"/>
                  <a:gd name="connsiteY637" fmla="*/ 80963 h 479425"/>
                  <a:gd name="connsiteX638" fmla="*/ 53975 w 388938"/>
                  <a:gd name="connsiteY638" fmla="*/ 79375 h 479425"/>
                  <a:gd name="connsiteX639" fmla="*/ 57150 w 388938"/>
                  <a:gd name="connsiteY639" fmla="*/ 79375 h 479425"/>
                  <a:gd name="connsiteX640" fmla="*/ 57150 w 388938"/>
                  <a:gd name="connsiteY640" fmla="*/ 76200 h 479425"/>
                  <a:gd name="connsiteX641" fmla="*/ 57150 w 388938"/>
                  <a:gd name="connsiteY641" fmla="*/ 74613 h 479425"/>
                  <a:gd name="connsiteX642" fmla="*/ 57150 w 388938"/>
                  <a:gd name="connsiteY642" fmla="*/ 73025 h 479425"/>
                  <a:gd name="connsiteX643" fmla="*/ 58738 w 388938"/>
                  <a:gd name="connsiteY643" fmla="*/ 73025 h 479425"/>
                  <a:gd name="connsiteX644" fmla="*/ 60325 w 388938"/>
                  <a:gd name="connsiteY644" fmla="*/ 74613 h 479425"/>
                  <a:gd name="connsiteX645" fmla="*/ 63500 w 388938"/>
                  <a:gd name="connsiteY645" fmla="*/ 76200 h 479425"/>
                  <a:gd name="connsiteX646" fmla="*/ 63500 w 388938"/>
                  <a:gd name="connsiteY646" fmla="*/ 79375 h 479425"/>
                  <a:gd name="connsiteX647" fmla="*/ 65088 w 388938"/>
                  <a:gd name="connsiteY647" fmla="*/ 79375 h 479425"/>
                  <a:gd name="connsiteX648" fmla="*/ 68263 w 388938"/>
                  <a:gd name="connsiteY648" fmla="*/ 80963 h 479425"/>
                  <a:gd name="connsiteX649" fmla="*/ 69850 w 388938"/>
                  <a:gd name="connsiteY649" fmla="*/ 84138 h 479425"/>
                  <a:gd name="connsiteX650" fmla="*/ 73025 w 388938"/>
                  <a:gd name="connsiteY650" fmla="*/ 84138 h 479425"/>
                  <a:gd name="connsiteX651" fmla="*/ 74613 w 388938"/>
                  <a:gd name="connsiteY651" fmla="*/ 85725 h 479425"/>
                  <a:gd name="connsiteX652" fmla="*/ 74613 w 388938"/>
                  <a:gd name="connsiteY652" fmla="*/ 87313 h 479425"/>
                  <a:gd name="connsiteX653" fmla="*/ 76200 w 388938"/>
                  <a:gd name="connsiteY653" fmla="*/ 85725 h 479425"/>
                  <a:gd name="connsiteX654" fmla="*/ 76200 w 388938"/>
                  <a:gd name="connsiteY654" fmla="*/ 84138 h 479425"/>
                  <a:gd name="connsiteX655" fmla="*/ 74613 w 388938"/>
                  <a:gd name="connsiteY655" fmla="*/ 84138 h 479425"/>
                  <a:gd name="connsiteX656" fmla="*/ 74613 w 388938"/>
                  <a:gd name="connsiteY656" fmla="*/ 80963 h 479425"/>
                  <a:gd name="connsiteX657" fmla="*/ 76200 w 388938"/>
                  <a:gd name="connsiteY657" fmla="*/ 80963 h 479425"/>
                  <a:gd name="connsiteX658" fmla="*/ 79375 w 388938"/>
                  <a:gd name="connsiteY658" fmla="*/ 85725 h 479425"/>
                  <a:gd name="connsiteX659" fmla="*/ 84138 w 388938"/>
                  <a:gd name="connsiteY659" fmla="*/ 87313 h 479425"/>
                  <a:gd name="connsiteX660" fmla="*/ 90488 w 388938"/>
                  <a:gd name="connsiteY660" fmla="*/ 92075 h 479425"/>
                  <a:gd name="connsiteX661" fmla="*/ 92075 w 388938"/>
                  <a:gd name="connsiteY661" fmla="*/ 92075 h 479425"/>
                  <a:gd name="connsiteX662" fmla="*/ 92075 w 388938"/>
                  <a:gd name="connsiteY662" fmla="*/ 90488 h 479425"/>
                  <a:gd name="connsiteX663" fmla="*/ 90488 w 388938"/>
                  <a:gd name="connsiteY663" fmla="*/ 90488 h 479425"/>
                  <a:gd name="connsiteX664" fmla="*/ 90488 w 388938"/>
                  <a:gd name="connsiteY664" fmla="*/ 87313 h 479425"/>
                  <a:gd name="connsiteX665" fmla="*/ 88900 w 388938"/>
                  <a:gd name="connsiteY665" fmla="*/ 85725 h 479425"/>
                  <a:gd name="connsiteX666" fmla="*/ 85725 w 388938"/>
                  <a:gd name="connsiteY666" fmla="*/ 85725 h 479425"/>
                  <a:gd name="connsiteX667" fmla="*/ 85725 w 388938"/>
                  <a:gd name="connsiteY667" fmla="*/ 84138 h 479425"/>
                  <a:gd name="connsiteX668" fmla="*/ 84138 w 388938"/>
                  <a:gd name="connsiteY668" fmla="*/ 80963 h 479425"/>
                  <a:gd name="connsiteX669" fmla="*/ 80963 w 388938"/>
                  <a:gd name="connsiteY669" fmla="*/ 79375 h 479425"/>
                  <a:gd name="connsiteX670" fmla="*/ 80963 w 388938"/>
                  <a:gd name="connsiteY670" fmla="*/ 76200 h 479425"/>
                  <a:gd name="connsiteX671" fmla="*/ 76200 w 388938"/>
                  <a:gd name="connsiteY671" fmla="*/ 74613 h 479425"/>
                  <a:gd name="connsiteX672" fmla="*/ 74613 w 388938"/>
                  <a:gd name="connsiteY672" fmla="*/ 73025 h 479425"/>
                  <a:gd name="connsiteX673" fmla="*/ 74613 w 388938"/>
                  <a:gd name="connsiteY673" fmla="*/ 69850 h 479425"/>
                  <a:gd name="connsiteX674" fmla="*/ 76200 w 388938"/>
                  <a:gd name="connsiteY674" fmla="*/ 73025 h 479425"/>
                  <a:gd name="connsiteX675" fmla="*/ 80963 w 388938"/>
                  <a:gd name="connsiteY675" fmla="*/ 74613 h 479425"/>
                  <a:gd name="connsiteX676" fmla="*/ 84138 w 388938"/>
                  <a:gd name="connsiteY676" fmla="*/ 76200 h 479425"/>
                  <a:gd name="connsiteX677" fmla="*/ 85725 w 388938"/>
                  <a:gd name="connsiteY677" fmla="*/ 79375 h 479425"/>
                  <a:gd name="connsiteX678" fmla="*/ 88900 w 388938"/>
                  <a:gd name="connsiteY678" fmla="*/ 79375 h 479425"/>
                  <a:gd name="connsiteX679" fmla="*/ 88900 w 388938"/>
                  <a:gd name="connsiteY679" fmla="*/ 80963 h 479425"/>
                  <a:gd name="connsiteX680" fmla="*/ 90488 w 388938"/>
                  <a:gd name="connsiteY680" fmla="*/ 80963 h 479425"/>
                  <a:gd name="connsiteX681" fmla="*/ 90488 w 388938"/>
                  <a:gd name="connsiteY681" fmla="*/ 79375 h 479425"/>
                  <a:gd name="connsiteX682" fmla="*/ 88900 w 388938"/>
                  <a:gd name="connsiteY682" fmla="*/ 79375 h 479425"/>
                  <a:gd name="connsiteX683" fmla="*/ 85725 w 388938"/>
                  <a:gd name="connsiteY683" fmla="*/ 76200 h 479425"/>
                  <a:gd name="connsiteX684" fmla="*/ 88900 w 388938"/>
                  <a:gd name="connsiteY684" fmla="*/ 76200 h 479425"/>
                  <a:gd name="connsiteX685" fmla="*/ 92075 w 388938"/>
                  <a:gd name="connsiteY685" fmla="*/ 79375 h 479425"/>
                  <a:gd name="connsiteX686" fmla="*/ 95250 w 388938"/>
                  <a:gd name="connsiteY686" fmla="*/ 80963 h 479425"/>
                  <a:gd name="connsiteX687" fmla="*/ 96838 w 388938"/>
                  <a:gd name="connsiteY687" fmla="*/ 84138 h 479425"/>
                  <a:gd name="connsiteX688" fmla="*/ 100013 w 388938"/>
                  <a:gd name="connsiteY688" fmla="*/ 84138 h 479425"/>
                  <a:gd name="connsiteX689" fmla="*/ 101600 w 388938"/>
                  <a:gd name="connsiteY689" fmla="*/ 84138 h 479425"/>
                  <a:gd name="connsiteX690" fmla="*/ 104775 w 388938"/>
                  <a:gd name="connsiteY690" fmla="*/ 85725 h 479425"/>
                  <a:gd name="connsiteX691" fmla="*/ 104775 w 388938"/>
                  <a:gd name="connsiteY691" fmla="*/ 87313 h 479425"/>
                  <a:gd name="connsiteX692" fmla="*/ 106363 w 388938"/>
                  <a:gd name="connsiteY692" fmla="*/ 87313 h 479425"/>
                  <a:gd name="connsiteX693" fmla="*/ 107950 w 388938"/>
                  <a:gd name="connsiteY693" fmla="*/ 85725 h 479425"/>
                  <a:gd name="connsiteX694" fmla="*/ 111125 w 388938"/>
                  <a:gd name="connsiteY694" fmla="*/ 87313 h 479425"/>
                  <a:gd name="connsiteX695" fmla="*/ 112713 w 388938"/>
                  <a:gd name="connsiteY695" fmla="*/ 87313 h 479425"/>
                  <a:gd name="connsiteX696" fmla="*/ 112713 w 388938"/>
                  <a:gd name="connsiteY696" fmla="*/ 85725 h 479425"/>
                  <a:gd name="connsiteX697" fmla="*/ 111125 w 388938"/>
                  <a:gd name="connsiteY697" fmla="*/ 85725 h 479425"/>
                  <a:gd name="connsiteX698" fmla="*/ 111125 w 388938"/>
                  <a:gd name="connsiteY698" fmla="*/ 84138 h 479425"/>
                  <a:gd name="connsiteX699" fmla="*/ 112713 w 388938"/>
                  <a:gd name="connsiteY699" fmla="*/ 84138 h 479425"/>
                  <a:gd name="connsiteX700" fmla="*/ 115888 w 388938"/>
                  <a:gd name="connsiteY700" fmla="*/ 84138 h 479425"/>
                  <a:gd name="connsiteX701" fmla="*/ 117475 w 388938"/>
                  <a:gd name="connsiteY701" fmla="*/ 84138 h 479425"/>
                  <a:gd name="connsiteX702" fmla="*/ 117475 w 388938"/>
                  <a:gd name="connsiteY702" fmla="*/ 80963 h 479425"/>
                  <a:gd name="connsiteX703" fmla="*/ 115888 w 388938"/>
                  <a:gd name="connsiteY703" fmla="*/ 80963 h 479425"/>
                  <a:gd name="connsiteX704" fmla="*/ 115888 w 388938"/>
                  <a:gd name="connsiteY704" fmla="*/ 79375 h 479425"/>
                  <a:gd name="connsiteX705" fmla="*/ 112713 w 388938"/>
                  <a:gd name="connsiteY705" fmla="*/ 79375 h 479425"/>
                  <a:gd name="connsiteX706" fmla="*/ 112713 w 388938"/>
                  <a:gd name="connsiteY706" fmla="*/ 76200 h 479425"/>
                  <a:gd name="connsiteX707" fmla="*/ 111125 w 388938"/>
                  <a:gd name="connsiteY707" fmla="*/ 73025 h 479425"/>
                  <a:gd name="connsiteX708" fmla="*/ 107950 w 388938"/>
                  <a:gd name="connsiteY708" fmla="*/ 69850 h 479425"/>
                  <a:gd name="connsiteX709" fmla="*/ 106363 w 388938"/>
                  <a:gd name="connsiteY709" fmla="*/ 68263 h 479425"/>
                  <a:gd name="connsiteX710" fmla="*/ 104775 w 388938"/>
                  <a:gd name="connsiteY710" fmla="*/ 65088 h 479425"/>
                  <a:gd name="connsiteX711" fmla="*/ 106363 w 388938"/>
                  <a:gd name="connsiteY711" fmla="*/ 63500 h 479425"/>
                  <a:gd name="connsiteX712" fmla="*/ 106363 w 388938"/>
                  <a:gd name="connsiteY712" fmla="*/ 60325 h 479425"/>
                  <a:gd name="connsiteX713" fmla="*/ 106363 w 388938"/>
                  <a:gd name="connsiteY713" fmla="*/ 58738 h 479425"/>
                  <a:gd name="connsiteX714" fmla="*/ 104775 w 388938"/>
                  <a:gd name="connsiteY714" fmla="*/ 58738 h 479425"/>
                  <a:gd name="connsiteX715" fmla="*/ 377825 w 388938"/>
                  <a:gd name="connsiteY715" fmla="*/ 0 h 479425"/>
                  <a:gd name="connsiteX716" fmla="*/ 379413 w 388938"/>
                  <a:gd name="connsiteY716" fmla="*/ 0 h 479425"/>
                  <a:gd name="connsiteX717" fmla="*/ 379413 w 388938"/>
                  <a:gd name="connsiteY717" fmla="*/ 1588 h 479425"/>
                  <a:gd name="connsiteX718" fmla="*/ 377825 w 388938"/>
                  <a:gd name="connsiteY718" fmla="*/ 1588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</a:cxnLst>
                <a:rect l="l" t="t" r="r" b="b"/>
                <a:pathLst>
                  <a:path w="388938" h="479425">
                    <a:moveTo>
                      <a:pt x="368300" y="398463"/>
                    </a:moveTo>
                    <a:lnTo>
                      <a:pt x="371475" y="398463"/>
                    </a:lnTo>
                    <a:lnTo>
                      <a:pt x="371475" y="400050"/>
                    </a:lnTo>
                    <a:lnTo>
                      <a:pt x="368300" y="400050"/>
                    </a:lnTo>
                    <a:close/>
                    <a:moveTo>
                      <a:pt x="368300" y="393700"/>
                    </a:moveTo>
                    <a:lnTo>
                      <a:pt x="371475" y="393700"/>
                    </a:lnTo>
                    <a:lnTo>
                      <a:pt x="368300" y="398463"/>
                    </a:lnTo>
                    <a:lnTo>
                      <a:pt x="368300" y="395288"/>
                    </a:lnTo>
                    <a:close/>
                    <a:moveTo>
                      <a:pt x="333376" y="230188"/>
                    </a:moveTo>
                    <a:lnTo>
                      <a:pt x="334963" y="230188"/>
                    </a:lnTo>
                    <a:lnTo>
                      <a:pt x="334169" y="230981"/>
                    </a:lnTo>
                    <a:close/>
                    <a:moveTo>
                      <a:pt x="331788" y="228600"/>
                    </a:moveTo>
                    <a:lnTo>
                      <a:pt x="333376" y="230188"/>
                    </a:lnTo>
                    <a:lnTo>
                      <a:pt x="331788" y="230188"/>
                    </a:lnTo>
                    <a:close/>
                    <a:moveTo>
                      <a:pt x="15875" y="92075"/>
                    </a:moveTo>
                    <a:lnTo>
                      <a:pt x="17463" y="95250"/>
                    </a:lnTo>
                    <a:lnTo>
                      <a:pt x="15875" y="95250"/>
                    </a:lnTo>
                    <a:close/>
                    <a:moveTo>
                      <a:pt x="22225" y="85725"/>
                    </a:moveTo>
                    <a:lnTo>
                      <a:pt x="25400" y="87313"/>
                    </a:lnTo>
                    <a:lnTo>
                      <a:pt x="26988" y="90488"/>
                    </a:lnTo>
                    <a:lnTo>
                      <a:pt x="28575" y="90488"/>
                    </a:lnTo>
                    <a:lnTo>
                      <a:pt x="28575" y="92075"/>
                    </a:lnTo>
                    <a:lnTo>
                      <a:pt x="26988" y="92075"/>
                    </a:lnTo>
                    <a:lnTo>
                      <a:pt x="25400" y="90488"/>
                    </a:lnTo>
                    <a:close/>
                    <a:moveTo>
                      <a:pt x="0" y="80963"/>
                    </a:moveTo>
                    <a:lnTo>
                      <a:pt x="1588" y="84138"/>
                    </a:lnTo>
                    <a:lnTo>
                      <a:pt x="0" y="84138"/>
                    </a:lnTo>
                    <a:close/>
                    <a:moveTo>
                      <a:pt x="15875" y="73025"/>
                    </a:moveTo>
                    <a:lnTo>
                      <a:pt x="17463" y="73025"/>
                    </a:lnTo>
                    <a:lnTo>
                      <a:pt x="20638" y="74613"/>
                    </a:lnTo>
                    <a:lnTo>
                      <a:pt x="22225" y="76200"/>
                    </a:lnTo>
                    <a:lnTo>
                      <a:pt x="25400" y="79375"/>
                    </a:lnTo>
                    <a:lnTo>
                      <a:pt x="22225" y="79375"/>
                    </a:lnTo>
                    <a:lnTo>
                      <a:pt x="20638" y="79375"/>
                    </a:lnTo>
                    <a:lnTo>
                      <a:pt x="17463" y="79375"/>
                    </a:lnTo>
                    <a:lnTo>
                      <a:pt x="17463" y="80963"/>
                    </a:lnTo>
                    <a:lnTo>
                      <a:pt x="15875" y="80963"/>
                    </a:lnTo>
                    <a:lnTo>
                      <a:pt x="14288" y="79375"/>
                    </a:lnTo>
                    <a:lnTo>
                      <a:pt x="14288" y="76200"/>
                    </a:lnTo>
                    <a:lnTo>
                      <a:pt x="11113" y="76200"/>
                    </a:lnTo>
                    <a:lnTo>
                      <a:pt x="11113" y="74613"/>
                    </a:lnTo>
                    <a:lnTo>
                      <a:pt x="14288" y="74613"/>
                    </a:lnTo>
                    <a:lnTo>
                      <a:pt x="15875" y="76200"/>
                    </a:lnTo>
                    <a:lnTo>
                      <a:pt x="15875" y="74613"/>
                    </a:lnTo>
                    <a:close/>
                    <a:moveTo>
                      <a:pt x="52388" y="65088"/>
                    </a:moveTo>
                    <a:lnTo>
                      <a:pt x="53975" y="65088"/>
                    </a:lnTo>
                    <a:lnTo>
                      <a:pt x="53975" y="73025"/>
                    </a:lnTo>
                    <a:lnTo>
                      <a:pt x="52388" y="69850"/>
                    </a:lnTo>
                    <a:lnTo>
                      <a:pt x="49213" y="68263"/>
                    </a:lnTo>
                    <a:lnTo>
                      <a:pt x="52388" y="68263"/>
                    </a:lnTo>
                    <a:close/>
                    <a:moveTo>
                      <a:pt x="11113" y="65088"/>
                    </a:moveTo>
                    <a:lnTo>
                      <a:pt x="14288" y="68263"/>
                    </a:lnTo>
                    <a:lnTo>
                      <a:pt x="14288" y="69850"/>
                    </a:lnTo>
                    <a:lnTo>
                      <a:pt x="15875" y="73025"/>
                    </a:lnTo>
                    <a:lnTo>
                      <a:pt x="14288" y="73025"/>
                    </a:lnTo>
                    <a:lnTo>
                      <a:pt x="11113" y="69850"/>
                    </a:lnTo>
                    <a:lnTo>
                      <a:pt x="9525" y="69850"/>
                    </a:lnTo>
                    <a:lnTo>
                      <a:pt x="6350" y="68263"/>
                    </a:lnTo>
                    <a:lnTo>
                      <a:pt x="9525" y="68263"/>
                    </a:lnTo>
                    <a:lnTo>
                      <a:pt x="11113" y="68263"/>
                    </a:lnTo>
                    <a:close/>
                    <a:moveTo>
                      <a:pt x="68263" y="63500"/>
                    </a:moveTo>
                    <a:lnTo>
                      <a:pt x="69850" y="63500"/>
                    </a:lnTo>
                    <a:lnTo>
                      <a:pt x="73025" y="63500"/>
                    </a:lnTo>
                    <a:lnTo>
                      <a:pt x="73025" y="65088"/>
                    </a:lnTo>
                    <a:lnTo>
                      <a:pt x="74613" y="65088"/>
                    </a:lnTo>
                    <a:lnTo>
                      <a:pt x="74613" y="68263"/>
                    </a:lnTo>
                    <a:lnTo>
                      <a:pt x="74613" y="69850"/>
                    </a:lnTo>
                    <a:close/>
                    <a:moveTo>
                      <a:pt x="9525" y="63500"/>
                    </a:moveTo>
                    <a:lnTo>
                      <a:pt x="11113" y="65088"/>
                    </a:lnTo>
                    <a:lnTo>
                      <a:pt x="9525" y="65088"/>
                    </a:lnTo>
                    <a:close/>
                    <a:moveTo>
                      <a:pt x="106363" y="57150"/>
                    </a:moveTo>
                    <a:lnTo>
                      <a:pt x="107950" y="58738"/>
                    </a:lnTo>
                    <a:lnTo>
                      <a:pt x="111125" y="58738"/>
                    </a:lnTo>
                    <a:lnTo>
                      <a:pt x="112713" y="60325"/>
                    </a:lnTo>
                    <a:lnTo>
                      <a:pt x="112713" y="63500"/>
                    </a:lnTo>
                    <a:lnTo>
                      <a:pt x="112713" y="65088"/>
                    </a:lnTo>
                    <a:lnTo>
                      <a:pt x="115888" y="65088"/>
                    </a:lnTo>
                    <a:lnTo>
                      <a:pt x="115888" y="68263"/>
                    </a:lnTo>
                    <a:lnTo>
                      <a:pt x="117475" y="68263"/>
                    </a:lnTo>
                    <a:lnTo>
                      <a:pt x="119063" y="68263"/>
                    </a:lnTo>
                    <a:lnTo>
                      <a:pt x="117475" y="65088"/>
                    </a:lnTo>
                    <a:lnTo>
                      <a:pt x="117475" y="63500"/>
                    </a:lnTo>
                    <a:lnTo>
                      <a:pt x="115888" y="58738"/>
                    </a:lnTo>
                    <a:lnTo>
                      <a:pt x="117475" y="60325"/>
                    </a:lnTo>
                    <a:lnTo>
                      <a:pt x="119063" y="60325"/>
                    </a:lnTo>
                    <a:lnTo>
                      <a:pt x="122238" y="60325"/>
                    </a:lnTo>
                    <a:lnTo>
                      <a:pt x="123825" y="60325"/>
                    </a:lnTo>
                    <a:lnTo>
                      <a:pt x="127000" y="63500"/>
                    </a:lnTo>
                    <a:lnTo>
                      <a:pt x="127000" y="65088"/>
                    </a:lnTo>
                    <a:lnTo>
                      <a:pt x="128588" y="65088"/>
                    </a:lnTo>
                    <a:lnTo>
                      <a:pt x="128588" y="68263"/>
                    </a:lnTo>
                    <a:lnTo>
                      <a:pt x="131763" y="68263"/>
                    </a:lnTo>
                    <a:lnTo>
                      <a:pt x="133350" y="69850"/>
                    </a:lnTo>
                    <a:lnTo>
                      <a:pt x="133350" y="68263"/>
                    </a:lnTo>
                    <a:lnTo>
                      <a:pt x="131763" y="65088"/>
                    </a:lnTo>
                    <a:lnTo>
                      <a:pt x="133350" y="65088"/>
                    </a:lnTo>
                    <a:lnTo>
                      <a:pt x="134938" y="68263"/>
                    </a:lnTo>
                    <a:lnTo>
                      <a:pt x="138113" y="69850"/>
                    </a:lnTo>
                    <a:lnTo>
                      <a:pt x="134938" y="69850"/>
                    </a:lnTo>
                    <a:lnTo>
                      <a:pt x="134938" y="73025"/>
                    </a:lnTo>
                    <a:lnTo>
                      <a:pt x="138113" y="73025"/>
                    </a:lnTo>
                    <a:lnTo>
                      <a:pt x="139700" y="73025"/>
                    </a:lnTo>
                    <a:lnTo>
                      <a:pt x="142875" y="73025"/>
                    </a:lnTo>
                    <a:lnTo>
                      <a:pt x="147638" y="76200"/>
                    </a:lnTo>
                    <a:lnTo>
                      <a:pt x="149225" y="79375"/>
                    </a:lnTo>
                    <a:lnTo>
                      <a:pt x="150813" y="79375"/>
                    </a:lnTo>
                    <a:lnTo>
                      <a:pt x="153988" y="80963"/>
                    </a:lnTo>
                    <a:lnTo>
                      <a:pt x="155575" y="85725"/>
                    </a:lnTo>
                    <a:lnTo>
                      <a:pt x="158750" y="87313"/>
                    </a:lnTo>
                    <a:lnTo>
                      <a:pt x="160338" y="87313"/>
                    </a:lnTo>
                    <a:lnTo>
                      <a:pt x="163513" y="90488"/>
                    </a:lnTo>
                    <a:lnTo>
                      <a:pt x="165100" y="90488"/>
                    </a:lnTo>
                    <a:lnTo>
                      <a:pt x="166688" y="92075"/>
                    </a:lnTo>
                    <a:lnTo>
                      <a:pt x="169863" y="92075"/>
                    </a:lnTo>
                    <a:lnTo>
                      <a:pt x="171450" y="96838"/>
                    </a:lnTo>
                    <a:lnTo>
                      <a:pt x="174625" y="101600"/>
                    </a:lnTo>
                    <a:lnTo>
                      <a:pt x="176213" y="101600"/>
                    </a:lnTo>
                    <a:lnTo>
                      <a:pt x="179388" y="103188"/>
                    </a:lnTo>
                    <a:lnTo>
                      <a:pt x="179388" y="106363"/>
                    </a:lnTo>
                    <a:lnTo>
                      <a:pt x="180975" y="106363"/>
                    </a:lnTo>
                    <a:lnTo>
                      <a:pt x="180975" y="107950"/>
                    </a:lnTo>
                    <a:lnTo>
                      <a:pt x="182563" y="107950"/>
                    </a:lnTo>
                    <a:lnTo>
                      <a:pt x="182563" y="111125"/>
                    </a:lnTo>
                    <a:lnTo>
                      <a:pt x="185738" y="111125"/>
                    </a:lnTo>
                    <a:lnTo>
                      <a:pt x="185738" y="107950"/>
                    </a:lnTo>
                    <a:lnTo>
                      <a:pt x="187325" y="107950"/>
                    </a:lnTo>
                    <a:lnTo>
                      <a:pt x="190500" y="107950"/>
                    </a:lnTo>
                    <a:lnTo>
                      <a:pt x="190500" y="111125"/>
                    </a:lnTo>
                    <a:lnTo>
                      <a:pt x="193675" y="112713"/>
                    </a:lnTo>
                    <a:lnTo>
                      <a:pt x="193675" y="115888"/>
                    </a:lnTo>
                    <a:lnTo>
                      <a:pt x="196850" y="115888"/>
                    </a:lnTo>
                    <a:lnTo>
                      <a:pt x="196850" y="117475"/>
                    </a:lnTo>
                    <a:lnTo>
                      <a:pt x="198438" y="119063"/>
                    </a:lnTo>
                    <a:lnTo>
                      <a:pt x="201613" y="122238"/>
                    </a:lnTo>
                    <a:lnTo>
                      <a:pt x="203200" y="122238"/>
                    </a:lnTo>
                    <a:lnTo>
                      <a:pt x="203200" y="123825"/>
                    </a:lnTo>
                    <a:lnTo>
                      <a:pt x="206375" y="127000"/>
                    </a:lnTo>
                    <a:lnTo>
                      <a:pt x="207963" y="127000"/>
                    </a:lnTo>
                    <a:lnTo>
                      <a:pt x="209550" y="128588"/>
                    </a:lnTo>
                    <a:lnTo>
                      <a:pt x="212725" y="131763"/>
                    </a:lnTo>
                    <a:lnTo>
                      <a:pt x="214313" y="133350"/>
                    </a:lnTo>
                    <a:lnTo>
                      <a:pt x="214313" y="134938"/>
                    </a:lnTo>
                    <a:lnTo>
                      <a:pt x="217488" y="138113"/>
                    </a:lnTo>
                    <a:lnTo>
                      <a:pt x="219075" y="138113"/>
                    </a:lnTo>
                    <a:lnTo>
                      <a:pt x="219075" y="139700"/>
                    </a:lnTo>
                    <a:lnTo>
                      <a:pt x="222250" y="142875"/>
                    </a:lnTo>
                    <a:lnTo>
                      <a:pt x="223838" y="144463"/>
                    </a:lnTo>
                    <a:lnTo>
                      <a:pt x="225425" y="147638"/>
                    </a:lnTo>
                    <a:lnTo>
                      <a:pt x="228600" y="149225"/>
                    </a:lnTo>
                    <a:lnTo>
                      <a:pt x="230188" y="150813"/>
                    </a:lnTo>
                    <a:lnTo>
                      <a:pt x="234950" y="153988"/>
                    </a:lnTo>
                    <a:lnTo>
                      <a:pt x="238125" y="155575"/>
                    </a:lnTo>
                    <a:lnTo>
                      <a:pt x="239713" y="158750"/>
                    </a:lnTo>
                    <a:lnTo>
                      <a:pt x="244475" y="161925"/>
                    </a:lnTo>
                    <a:lnTo>
                      <a:pt x="250825" y="169863"/>
                    </a:lnTo>
                    <a:lnTo>
                      <a:pt x="254000" y="171450"/>
                    </a:lnTo>
                    <a:lnTo>
                      <a:pt x="255588" y="171450"/>
                    </a:lnTo>
                    <a:lnTo>
                      <a:pt x="257175" y="174625"/>
                    </a:lnTo>
                    <a:lnTo>
                      <a:pt x="257175" y="176213"/>
                    </a:lnTo>
                    <a:lnTo>
                      <a:pt x="257175" y="177800"/>
                    </a:lnTo>
                    <a:lnTo>
                      <a:pt x="260350" y="177800"/>
                    </a:lnTo>
                    <a:lnTo>
                      <a:pt x="265113" y="180975"/>
                    </a:lnTo>
                    <a:lnTo>
                      <a:pt x="269875" y="180975"/>
                    </a:lnTo>
                    <a:lnTo>
                      <a:pt x="271463" y="182563"/>
                    </a:lnTo>
                    <a:lnTo>
                      <a:pt x="277813" y="187325"/>
                    </a:lnTo>
                    <a:lnTo>
                      <a:pt x="280988" y="190500"/>
                    </a:lnTo>
                    <a:lnTo>
                      <a:pt x="282575" y="192088"/>
                    </a:lnTo>
                    <a:lnTo>
                      <a:pt x="282575" y="193675"/>
                    </a:lnTo>
                    <a:lnTo>
                      <a:pt x="284163" y="196850"/>
                    </a:lnTo>
                    <a:lnTo>
                      <a:pt x="288925" y="201613"/>
                    </a:lnTo>
                    <a:lnTo>
                      <a:pt x="292100" y="203200"/>
                    </a:lnTo>
                    <a:lnTo>
                      <a:pt x="293688" y="206375"/>
                    </a:lnTo>
                    <a:lnTo>
                      <a:pt x="296863" y="207963"/>
                    </a:lnTo>
                    <a:lnTo>
                      <a:pt x="298450" y="209550"/>
                    </a:lnTo>
                    <a:lnTo>
                      <a:pt x="300038" y="212725"/>
                    </a:lnTo>
                    <a:lnTo>
                      <a:pt x="303213" y="214313"/>
                    </a:lnTo>
                    <a:lnTo>
                      <a:pt x="304800" y="217488"/>
                    </a:lnTo>
                    <a:lnTo>
                      <a:pt x="307975" y="219075"/>
                    </a:lnTo>
                    <a:lnTo>
                      <a:pt x="309563" y="219075"/>
                    </a:lnTo>
                    <a:lnTo>
                      <a:pt x="312738" y="219075"/>
                    </a:lnTo>
                    <a:lnTo>
                      <a:pt x="314325" y="222250"/>
                    </a:lnTo>
                    <a:lnTo>
                      <a:pt x="315913" y="223838"/>
                    </a:lnTo>
                    <a:lnTo>
                      <a:pt x="319088" y="223838"/>
                    </a:lnTo>
                    <a:lnTo>
                      <a:pt x="320675" y="223838"/>
                    </a:lnTo>
                    <a:lnTo>
                      <a:pt x="323850" y="223838"/>
                    </a:lnTo>
                    <a:lnTo>
                      <a:pt x="323850" y="225425"/>
                    </a:lnTo>
                    <a:lnTo>
                      <a:pt x="325438" y="225425"/>
                    </a:lnTo>
                    <a:lnTo>
                      <a:pt x="325438" y="228600"/>
                    </a:lnTo>
                    <a:lnTo>
                      <a:pt x="325438" y="230188"/>
                    </a:lnTo>
                    <a:lnTo>
                      <a:pt x="328613" y="230188"/>
                    </a:lnTo>
                    <a:lnTo>
                      <a:pt x="330200" y="233363"/>
                    </a:lnTo>
                    <a:lnTo>
                      <a:pt x="331788" y="233363"/>
                    </a:lnTo>
                    <a:lnTo>
                      <a:pt x="334169" y="230981"/>
                    </a:lnTo>
                    <a:lnTo>
                      <a:pt x="344488" y="241300"/>
                    </a:lnTo>
                    <a:lnTo>
                      <a:pt x="347663" y="249238"/>
                    </a:lnTo>
                    <a:lnTo>
                      <a:pt x="352425" y="255588"/>
                    </a:lnTo>
                    <a:lnTo>
                      <a:pt x="355600" y="260350"/>
                    </a:lnTo>
                    <a:lnTo>
                      <a:pt x="357188" y="265113"/>
                    </a:lnTo>
                    <a:lnTo>
                      <a:pt x="358775" y="266700"/>
                    </a:lnTo>
                    <a:lnTo>
                      <a:pt x="361950" y="268288"/>
                    </a:lnTo>
                    <a:lnTo>
                      <a:pt x="361950" y="271463"/>
                    </a:lnTo>
                    <a:lnTo>
                      <a:pt x="363538" y="273050"/>
                    </a:lnTo>
                    <a:lnTo>
                      <a:pt x="366713" y="276225"/>
                    </a:lnTo>
                    <a:lnTo>
                      <a:pt x="368300" y="280988"/>
                    </a:lnTo>
                    <a:lnTo>
                      <a:pt x="371475" y="284163"/>
                    </a:lnTo>
                    <a:lnTo>
                      <a:pt x="373063" y="287338"/>
                    </a:lnTo>
                    <a:lnTo>
                      <a:pt x="374650" y="287338"/>
                    </a:lnTo>
                    <a:lnTo>
                      <a:pt x="374650" y="288925"/>
                    </a:lnTo>
                    <a:lnTo>
                      <a:pt x="374650" y="292100"/>
                    </a:lnTo>
                    <a:lnTo>
                      <a:pt x="374650" y="293688"/>
                    </a:lnTo>
                    <a:lnTo>
                      <a:pt x="377826" y="296863"/>
                    </a:lnTo>
                    <a:lnTo>
                      <a:pt x="377826" y="300038"/>
                    </a:lnTo>
                    <a:lnTo>
                      <a:pt x="379413" y="303213"/>
                    </a:lnTo>
                    <a:lnTo>
                      <a:pt x="379413" y="304800"/>
                    </a:lnTo>
                    <a:lnTo>
                      <a:pt x="382588" y="307975"/>
                    </a:lnTo>
                    <a:lnTo>
                      <a:pt x="382588" y="309563"/>
                    </a:lnTo>
                    <a:lnTo>
                      <a:pt x="384176" y="309563"/>
                    </a:lnTo>
                    <a:lnTo>
                      <a:pt x="387350" y="309563"/>
                    </a:lnTo>
                    <a:lnTo>
                      <a:pt x="387350" y="311150"/>
                    </a:lnTo>
                    <a:lnTo>
                      <a:pt x="387350" y="314325"/>
                    </a:lnTo>
                    <a:lnTo>
                      <a:pt x="387350" y="315913"/>
                    </a:lnTo>
                    <a:lnTo>
                      <a:pt x="387350" y="320675"/>
                    </a:lnTo>
                    <a:lnTo>
                      <a:pt x="387350" y="323850"/>
                    </a:lnTo>
                    <a:lnTo>
                      <a:pt x="388938" y="325438"/>
                    </a:lnTo>
                    <a:lnTo>
                      <a:pt x="388938" y="327025"/>
                    </a:lnTo>
                    <a:lnTo>
                      <a:pt x="388938" y="330200"/>
                    </a:lnTo>
                    <a:lnTo>
                      <a:pt x="387350" y="330200"/>
                    </a:lnTo>
                    <a:lnTo>
                      <a:pt x="384176" y="330200"/>
                    </a:lnTo>
                    <a:lnTo>
                      <a:pt x="382588" y="330200"/>
                    </a:lnTo>
                    <a:lnTo>
                      <a:pt x="379413" y="330200"/>
                    </a:lnTo>
                    <a:lnTo>
                      <a:pt x="379413" y="331788"/>
                    </a:lnTo>
                    <a:lnTo>
                      <a:pt x="382588" y="334963"/>
                    </a:lnTo>
                    <a:lnTo>
                      <a:pt x="382588" y="336550"/>
                    </a:lnTo>
                    <a:lnTo>
                      <a:pt x="382588" y="339725"/>
                    </a:lnTo>
                    <a:lnTo>
                      <a:pt x="382588" y="342900"/>
                    </a:lnTo>
                    <a:lnTo>
                      <a:pt x="384176" y="346075"/>
                    </a:lnTo>
                    <a:lnTo>
                      <a:pt x="387350" y="346075"/>
                    </a:lnTo>
                    <a:lnTo>
                      <a:pt x="388938" y="347663"/>
                    </a:lnTo>
                    <a:lnTo>
                      <a:pt x="388938" y="352425"/>
                    </a:lnTo>
                    <a:lnTo>
                      <a:pt x="388938" y="357188"/>
                    </a:lnTo>
                    <a:lnTo>
                      <a:pt x="388938" y="358775"/>
                    </a:lnTo>
                    <a:lnTo>
                      <a:pt x="387350" y="361950"/>
                    </a:lnTo>
                    <a:lnTo>
                      <a:pt x="387350" y="363538"/>
                    </a:lnTo>
                    <a:lnTo>
                      <a:pt x="384176" y="366713"/>
                    </a:lnTo>
                    <a:lnTo>
                      <a:pt x="384176" y="368300"/>
                    </a:lnTo>
                    <a:lnTo>
                      <a:pt x="382588" y="373063"/>
                    </a:lnTo>
                    <a:lnTo>
                      <a:pt x="382588" y="374650"/>
                    </a:lnTo>
                    <a:lnTo>
                      <a:pt x="382588" y="377825"/>
                    </a:lnTo>
                    <a:lnTo>
                      <a:pt x="382588" y="379413"/>
                    </a:lnTo>
                    <a:lnTo>
                      <a:pt x="379413" y="379413"/>
                    </a:lnTo>
                    <a:lnTo>
                      <a:pt x="379413" y="382588"/>
                    </a:lnTo>
                    <a:lnTo>
                      <a:pt x="377826" y="382588"/>
                    </a:lnTo>
                    <a:lnTo>
                      <a:pt x="374650" y="384175"/>
                    </a:lnTo>
                    <a:lnTo>
                      <a:pt x="374650" y="385763"/>
                    </a:lnTo>
                    <a:lnTo>
                      <a:pt x="374650" y="388938"/>
                    </a:lnTo>
                    <a:lnTo>
                      <a:pt x="374650" y="390525"/>
                    </a:lnTo>
                    <a:lnTo>
                      <a:pt x="373063" y="390525"/>
                    </a:lnTo>
                    <a:lnTo>
                      <a:pt x="371475" y="393700"/>
                    </a:lnTo>
                    <a:lnTo>
                      <a:pt x="371475" y="390525"/>
                    </a:lnTo>
                    <a:lnTo>
                      <a:pt x="371475" y="388938"/>
                    </a:lnTo>
                    <a:lnTo>
                      <a:pt x="371475" y="385763"/>
                    </a:lnTo>
                    <a:lnTo>
                      <a:pt x="371475" y="384175"/>
                    </a:lnTo>
                    <a:lnTo>
                      <a:pt x="371475" y="382588"/>
                    </a:lnTo>
                    <a:lnTo>
                      <a:pt x="371475" y="382588"/>
                    </a:lnTo>
                    <a:lnTo>
                      <a:pt x="368300" y="382588"/>
                    </a:lnTo>
                    <a:lnTo>
                      <a:pt x="366713" y="384175"/>
                    </a:lnTo>
                    <a:lnTo>
                      <a:pt x="366713" y="385763"/>
                    </a:lnTo>
                    <a:lnTo>
                      <a:pt x="363538" y="385763"/>
                    </a:lnTo>
                    <a:lnTo>
                      <a:pt x="363538" y="388938"/>
                    </a:lnTo>
                    <a:lnTo>
                      <a:pt x="361950" y="388938"/>
                    </a:lnTo>
                    <a:lnTo>
                      <a:pt x="361950" y="390525"/>
                    </a:lnTo>
                    <a:lnTo>
                      <a:pt x="361950" y="393700"/>
                    </a:lnTo>
                    <a:lnTo>
                      <a:pt x="358775" y="395288"/>
                    </a:lnTo>
                    <a:lnTo>
                      <a:pt x="358775" y="398463"/>
                    </a:lnTo>
                    <a:lnTo>
                      <a:pt x="358775" y="400050"/>
                    </a:lnTo>
                    <a:lnTo>
                      <a:pt x="357188" y="401638"/>
                    </a:lnTo>
                    <a:lnTo>
                      <a:pt x="357188" y="404813"/>
                    </a:lnTo>
                    <a:lnTo>
                      <a:pt x="355600" y="406400"/>
                    </a:lnTo>
                    <a:lnTo>
                      <a:pt x="357188" y="406400"/>
                    </a:lnTo>
                    <a:lnTo>
                      <a:pt x="357188" y="409575"/>
                    </a:lnTo>
                    <a:lnTo>
                      <a:pt x="357188" y="411163"/>
                    </a:lnTo>
                    <a:lnTo>
                      <a:pt x="357188" y="414338"/>
                    </a:lnTo>
                    <a:lnTo>
                      <a:pt x="355600" y="414338"/>
                    </a:lnTo>
                    <a:lnTo>
                      <a:pt x="352425" y="415925"/>
                    </a:lnTo>
                    <a:lnTo>
                      <a:pt x="352425" y="417513"/>
                    </a:lnTo>
                    <a:lnTo>
                      <a:pt x="350838" y="417513"/>
                    </a:lnTo>
                    <a:lnTo>
                      <a:pt x="350838" y="420688"/>
                    </a:lnTo>
                    <a:lnTo>
                      <a:pt x="347663" y="417513"/>
                    </a:lnTo>
                    <a:lnTo>
                      <a:pt x="350838" y="415925"/>
                    </a:lnTo>
                    <a:lnTo>
                      <a:pt x="352425" y="414338"/>
                    </a:lnTo>
                    <a:lnTo>
                      <a:pt x="352425" y="411163"/>
                    </a:lnTo>
                    <a:lnTo>
                      <a:pt x="352425" y="409575"/>
                    </a:lnTo>
                    <a:lnTo>
                      <a:pt x="355600" y="409575"/>
                    </a:lnTo>
                    <a:lnTo>
                      <a:pt x="352425" y="406400"/>
                    </a:lnTo>
                    <a:lnTo>
                      <a:pt x="350838" y="406400"/>
                    </a:lnTo>
                    <a:lnTo>
                      <a:pt x="350838" y="409575"/>
                    </a:lnTo>
                    <a:lnTo>
                      <a:pt x="350838" y="411163"/>
                    </a:lnTo>
                    <a:lnTo>
                      <a:pt x="347663" y="411163"/>
                    </a:lnTo>
                    <a:lnTo>
                      <a:pt x="346075" y="414338"/>
                    </a:lnTo>
                    <a:lnTo>
                      <a:pt x="346075" y="415925"/>
                    </a:lnTo>
                    <a:lnTo>
                      <a:pt x="346075" y="417513"/>
                    </a:lnTo>
                    <a:lnTo>
                      <a:pt x="344488" y="422275"/>
                    </a:lnTo>
                    <a:lnTo>
                      <a:pt x="341313" y="427038"/>
                    </a:lnTo>
                    <a:lnTo>
                      <a:pt x="341313" y="430213"/>
                    </a:lnTo>
                    <a:lnTo>
                      <a:pt x="339725" y="430213"/>
                    </a:lnTo>
                    <a:lnTo>
                      <a:pt x="339725" y="427038"/>
                    </a:lnTo>
                    <a:lnTo>
                      <a:pt x="339725" y="425450"/>
                    </a:lnTo>
                    <a:lnTo>
                      <a:pt x="336550" y="425450"/>
                    </a:lnTo>
                    <a:lnTo>
                      <a:pt x="334963" y="425450"/>
                    </a:lnTo>
                    <a:lnTo>
                      <a:pt x="331788" y="427038"/>
                    </a:lnTo>
                    <a:lnTo>
                      <a:pt x="331788" y="430213"/>
                    </a:lnTo>
                    <a:lnTo>
                      <a:pt x="331788" y="431800"/>
                    </a:lnTo>
                    <a:lnTo>
                      <a:pt x="330200" y="433388"/>
                    </a:lnTo>
                    <a:lnTo>
                      <a:pt x="330200" y="436563"/>
                    </a:lnTo>
                    <a:lnTo>
                      <a:pt x="328613" y="436563"/>
                    </a:lnTo>
                    <a:lnTo>
                      <a:pt x="325438" y="436563"/>
                    </a:lnTo>
                    <a:lnTo>
                      <a:pt x="325438" y="438150"/>
                    </a:lnTo>
                    <a:lnTo>
                      <a:pt x="325438" y="441325"/>
                    </a:lnTo>
                    <a:lnTo>
                      <a:pt x="323850" y="441325"/>
                    </a:lnTo>
                    <a:lnTo>
                      <a:pt x="323850" y="442913"/>
                    </a:lnTo>
                    <a:lnTo>
                      <a:pt x="320675" y="446088"/>
                    </a:lnTo>
                    <a:lnTo>
                      <a:pt x="320675" y="447675"/>
                    </a:lnTo>
                    <a:lnTo>
                      <a:pt x="320675" y="449263"/>
                    </a:lnTo>
                    <a:lnTo>
                      <a:pt x="320675" y="452438"/>
                    </a:lnTo>
                    <a:lnTo>
                      <a:pt x="319088" y="454025"/>
                    </a:lnTo>
                    <a:lnTo>
                      <a:pt x="315913" y="457200"/>
                    </a:lnTo>
                    <a:lnTo>
                      <a:pt x="315913" y="458788"/>
                    </a:lnTo>
                    <a:lnTo>
                      <a:pt x="315913" y="460375"/>
                    </a:lnTo>
                    <a:lnTo>
                      <a:pt x="314325" y="460375"/>
                    </a:lnTo>
                    <a:lnTo>
                      <a:pt x="309563" y="460375"/>
                    </a:lnTo>
                    <a:lnTo>
                      <a:pt x="309563" y="463550"/>
                    </a:lnTo>
                    <a:lnTo>
                      <a:pt x="307975" y="463550"/>
                    </a:lnTo>
                    <a:lnTo>
                      <a:pt x="307975" y="465138"/>
                    </a:lnTo>
                    <a:lnTo>
                      <a:pt x="304800" y="468313"/>
                    </a:lnTo>
                    <a:lnTo>
                      <a:pt x="303213" y="469900"/>
                    </a:lnTo>
                    <a:lnTo>
                      <a:pt x="300038" y="474663"/>
                    </a:lnTo>
                    <a:lnTo>
                      <a:pt x="300038" y="469900"/>
                    </a:lnTo>
                    <a:lnTo>
                      <a:pt x="298450" y="469900"/>
                    </a:lnTo>
                    <a:lnTo>
                      <a:pt x="296863" y="469900"/>
                    </a:lnTo>
                    <a:lnTo>
                      <a:pt x="296863" y="473075"/>
                    </a:lnTo>
                    <a:lnTo>
                      <a:pt x="293688" y="474663"/>
                    </a:lnTo>
                    <a:lnTo>
                      <a:pt x="293688" y="473075"/>
                    </a:lnTo>
                    <a:lnTo>
                      <a:pt x="293688" y="469900"/>
                    </a:lnTo>
                    <a:lnTo>
                      <a:pt x="292100" y="469900"/>
                    </a:lnTo>
                    <a:lnTo>
                      <a:pt x="288925" y="473075"/>
                    </a:lnTo>
                    <a:lnTo>
                      <a:pt x="288925" y="474663"/>
                    </a:lnTo>
                    <a:lnTo>
                      <a:pt x="287338" y="476250"/>
                    </a:lnTo>
                    <a:lnTo>
                      <a:pt x="284163" y="479425"/>
                    </a:lnTo>
                    <a:lnTo>
                      <a:pt x="284163" y="476250"/>
                    </a:lnTo>
                    <a:lnTo>
                      <a:pt x="284163" y="474663"/>
                    </a:lnTo>
                    <a:lnTo>
                      <a:pt x="282575" y="474663"/>
                    </a:lnTo>
                    <a:lnTo>
                      <a:pt x="282575" y="473075"/>
                    </a:lnTo>
                    <a:lnTo>
                      <a:pt x="282575" y="469900"/>
                    </a:lnTo>
                    <a:lnTo>
                      <a:pt x="282575" y="468313"/>
                    </a:lnTo>
                    <a:lnTo>
                      <a:pt x="280988" y="465138"/>
                    </a:lnTo>
                    <a:lnTo>
                      <a:pt x="277813" y="465138"/>
                    </a:lnTo>
                    <a:lnTo>
                      <a:pt x="277813" y="468313"/>
                    </a:lnTo>
                    <a:lnTo>
                      <a:pt x="277813" y="469900"/>
                    </a:lnTo>
                    <a:lnTo>
                      <a:pt x="276225" y="473075"/>
                    </a:lnTo>
                    <a:lnTo>
                      <a:pt x="276225" y="474663"/>
                    </a:lnTo>
                    <a:lnTo>
                      <a:pt x="273050" y="474663"/>
                    </a:lnTo>
                    <a:lnTo>
                      <a:pt x="273050" y="476250"/>
                    </a:lnTo>
                    <a:lnTo>
                      <a:pt x="271463" y="476250"/>
                    </a:lnTo>
                    <a:lnTo>
                      <a:pt x="271463" y="474663"/>
                    </a:lnTo>
                    <a:lnTo>
                      <a:pt x="271463" y="473075"/>
                    </a:lnTo>
                    <a:lnTo>
                      <a:pt x="269875" y="473075"/>
                    </a:lnTo>
                    <a:lnTo>
                      <a:pt x="266700" y="474663"/>
                    </a:lnTo>
                    <a:lnTo>
                      <a:pt x="266700" y="473075"/>
                    </a:lnTo>
                    <a:lnTo>
                      <a:pt x="261938" y="474663"/>
                    </a:lnTo>
                    <a:lnTo>
                      <a:pt x="261938" y="473075"/>
                    </a:lnTo>
                    <a:lnTo>
                      <a:pt x="261938" y="469900"/>
                    </a:lnTo>
                    <a:lnTo>
                      <a:pt x="261938" y="465138"/>
                    </a:lnTo>
                    <a:lnTo>
                      <a:pt x="261938" y="463550"/>
                    </a:lnTo>
                    <a:lnTo>
                      <a:pt x="260350" y="463550"/>
                    </a:lnTo>
                    <a:lnTo>
                      <a:pt x="260350" y="465138"/>
                    </a:lnTo>
                    <a:lnTo>
                      <a:pt x="257175" y="468313"/>
                    </a:lnTo>
                    <a:lnTo>
                      <a:pt x="255588" y="465138"/>
                    </a:lnTo>
                    <a:lnTo>
                      <a:pt x="255588" y="463550"/>
                    </a:lnTo>
                    <a:lnTo>
                      <a:pt x="255588" y="460375"/>
                    </a:lnTo>
                    <a:lnTo>
                      <a:pt x="254000" y="460375"/>
                    </a:lnTo>
                    <a:lnTo>
                      <a:pt x="254000" y="458788"/>
                    </a:lnTo>
                    <a:lnTo>
                      <a:pt x="254000" y="457200"/>
                    </a:lnTo>
                    <a:lnTo>
                      <a:pt x="250825" y="457200"/>
                    </a:lnTo>
                    <a:lnTo>
                      <a:pt x="250825" y="452438"/>
                    </a:lnTo>
                    <a:lnTo>
                      <a:pt x="249238" y="449263"/>
                    </a:lnTo>
                    <a:lnTo>
                      <a:pt x="249238" y="441325"/>
                    </a:lnTo>
                    <a:lnTo>
                      <a:pt x="244475" y="433388"/>
                    </a:lnTo>
                    <a:lnTo>
                      <a:pt x="239713" y="425450"/>
                    </a:lnTo>
                    <a:lnTo>
                      <a:pt x="234950" y="417513"/>
                    </a:lnTo>
                    <a:lnTo>
                      <a:pt x="230188" y="409575"/>
                    </a:lnTo>
                    <a:lnTo>
                      <a:pt x="228600" y="406400"/>
                    </a:lnTo>
                    <a:lnTo>
                      <a:pt x="230188" y="406400"/>
                    </a:lnTo>
                    <a:lnTo>
                      <a:pt x="230188" y="404813"/>
                    </a:lnTo>
                    <a:lnTo>
                      <a:pt x="233363" y="404813"/>
                    </a:lnTo>
                    <a:lnTo>
                      <a:pt x="234950" y="404813"/>
                    </a:lnTo>
                    <a:lnTo>
                      <a:pt x="234950" y="401638"/>
                    </a:lnTo>
                    <a:lnTo>
                      <a:pt x="233363" y="401638"/>
                    </a:lnTo>
                    <a:lnTo>
                      <a:pt x="230188" y="398463"/>
                    </a:lnTo>
                    <a:lnTo>
                      <a:pt x="228600" y="398463"/>
                    </a:lnTo>
                    <a:lnTo>
                      <a:pt x="228600" y="395288"/>
                    </a:lnTo>
                    <a:lnTo>
                      <a:pt x="228600" y="393700"/>
                    </a:lnTo>
                    <a:lnTo>
                      <a:pt x="225425" y="393700"/>
                    </a:lnTo>
                    <a:lnTo>
                      <a:pt x="225425" y="390525"/>
                    </a:lnTo>
                    <a:lnTo>
                      <a:pt x="225425" y="388938"/>
                    </a:lnTo>
                    <a:lnTo>
                      <a:pt x="223838" y="388938"/>
                    </a:lnTo>
                    <a:lnTo>
                      <a:pt x="222250" y="382588"/>
                    </a:lnTo>
                    <a:lnTo>
                      <a:pt x="219075" y="379413"/>
                    </a:lnTo>
                    <a:lnTo>
                      <a:pt x="217488" y="374650"/>
                    </a:lnTo>
                    <a:lnTo>
                      <a:pt x="214313" y="373063"/>
                    </a:lnTo>
                    <a:lnTo>
                      <a:pt x="214313" y="371475"/>
                    </a:lnTo>
                    <a:lnTo>
                      <a:pt x="212725" y="371475"/>
                    </a:lnTo>
                    <a:lnTo>
                      <a:pt x="212725" y="368300"/>
                    </a:lnTo>
                    <a:lnTo>
                      <a:pt x="212725" y="366713"/>
                    </a:lnTo>
                    <a:lnTo>
                      <a:pt x="209550" y="363538"/>
                    </a:lnTo>
                    <a:lnTo>
                      <a:pt x="207963" y="361950"/>
                    </a:lnTo>
                    <a:lnTo>
                      <a:pt x="206375" y="357188"/>
                    </a:lnTo>
                    <a:lnTo>
                      <a:pt x="203200" y="352425"/>
                    </a:lnTo>
                    <a:lnTo>
                      <a:pt x="201613" y="350838"/>
                    </a:lnTo>
                    <a:lnTo>
                      <a:pt x="198438" y="347663"/>
                    </a:lnTo>
                    <a:lnTo>
                      <a:pt x="196850" y="346075"/>
                    </a:lnTo>
                    <a:lnTo>
                      <a:pt x="193675" y="342900"/>
                    </a:lnTo>
                    <a:lnTo>
                      <a:pt x="193675" y="341313"/>
                    </a:lnTo>
                    <a:lnTo>
                      <a:pt x="193675" y="339725"/>
                    </a:lnTo>
                    <a:lnTo>
                      <a:pt x="193675" y="334963"/>
                    </a:lnTo>
                    <a:lnTo>
                      <a:pt x="192088" y="331788"/>
                    </a:lnTo>
                    <a:lnTo>
                      <a:pt x="192088" y="330200"/>
                    </a:lnTo>
                    <a:lnTo>
                      <a:pt x="190500" y="327025"/>
                    </a:lnTo>
                    <a:lnTo>
                      <a:pt x="190500" y="325438"/>
                    </a:lnTo>
                    <a:lnTo>
                      <a:pt x="187325" y="325438"/>
                    </a:lnTo>
                    <a:lnTo>
                      <a:pt x="187325" y="323850"/>
                    </a:lnTo>
                    <a:lnTo>
                      <a:pt x="185738" y="323850"/>
                    </a:lnTo>
                    <a:lnTo>
                      <a:pt x="185738" y="320675"/>
                    </a:lnTo>
                    <a:lnTo>
                      <a:pt x="182563" y="320675"/>
                    </a:lnTo>
                    <a:lnTo>
                      <a:pt x="182563" y="319088"/>
                    </a:lnTo>
                    <a:lnTo>
                      <a:pt x="179388" y="311150"/>
                    </a:lnTo>
                    <a:lnTo>
                      <a:pt x="171450" y="304800"/>
                    </a:lnTo>
                    <a:lnTo>
                      <a:pt x="166688" y="298450"/>
                    </a:lnTo>
                    <a:lnTo>
                      <a:pt x="163513" y="288925"/>
                    </a:lnTo>
                    <a:lnTo>
                      <a:pt x="160338" y="288925"/>
                    </a:lnTo>
                    <a:lnTo>
                      <a:pt x="160338" y="287338"/>
                    </a:lnTo>
                    <a:lnTo>
                      <a:pt x="158750" y="287338"/>
                    </a:lnTo>
                    <a:lnTo>
                      <a:pt x="155575" y="282575"/>
                    </a:lnTo>
                    <a:lnTo>
                      <a:pt x="153988" y="280988"/>
                    </a:lnTo>
                    <a:lnTo>
                      <a:pt x="149225" y="273050"/>
                    </a:lnTo>
                    <a:lnTo>
                      <a:pt x="147638" y="268288"/>
                    </a:lnTo>
                    <a:lnTo>
                      <a:pt x="144463" y="266700"/>
                    </a:lnTo>
                    <a:lnTo>
                      <a:pt x="142875" y="261938"/>
                    </a:lnTo>
                    <a:lnTo>
                      <a:pt x="139700" y="260350"/>
                    </a:lnTo>
                    <a:lnTo>
                      <a:pt x="134938" y="257175"/>
                    </a:lnTo>
                    <a:lnTo>
                      <a:pt x="133350" y="252413"/>
                    </a:lnTo>
                    <a:lnTo>
                      <a:pt x="131763" y="250825"/>
                    </a:lnTo>
                    <a:lnTo>
                      <a:pt x="128588" y="249238"/>
                    </a:lnTo>
                    <a:lnTo>
                      <a:pt x="128588" y="246063"/>
                    </a:lnTo>
                    <a:lnTo>
                      <a:pt x="131763" y="249238"/>
                    </a:lnTo>
                    <a:lnTo>
                      <a:pt x="131763" y="246063"/>
                    </a:lnTo>
                    <a:lnTo>
                      <a:pt x="131763" y="244475"/>
                    </a:lnTo>
                    <a:lnTo>
                      <a:pt x="128588" y="241300"/>
                    </a:lnTo>
                    <a:lnTo>
                      <a:pt x="127000" y="241300"/>
                    </a:lnTo>
                    <a:lnTo>
                      <a:pt x="127000" y="239713"/>
                    </a:lnTo>
                    <a:lnTo>
                      <a:pt x="123825" y="236538"/>
                    </a:lnTo>
                    <a:lnTo>
                      <a:pt x="123825" y="234950"/>
                    </a:lnTo>
                    <a:lnTo>
                      <a:pt x="115888" y="223838"/>
                    </a:lnTo>
                    <a:lnTo>
                      <a:pt x="115888" y="222250"/>
                    </a:lnTo>
                    <a:lnTo>
                      <a:pt x="112713" y="222250"/>
                    </a:lnTo>
                    <a:lnTo>
                      <a:pt x="112713" y="219075"/>
                    </a:lnTo>
                    <a:lnTo>
                      <a:pt x="111125" y="219075"/>
                    </a:lnTo>
                    <a:lnTo>
                      <a:pt x="107950" y="219075"/>
                    </a:lnTo>
                    <a:lnTo>
                      <a:pt x="106363" y="217488"/>
                    </a:lnTo>
                    <a:lnTo>
                      <a:pt x="106363" y="214313"/>
                    </a:lnTo>
                    <a:lnTo>
                      <a:pt x="106363" y="212725"/>
                    </a:lnTo>
                    <a:lnTo>
                      <a:pt x="104775" y="212725"/>
                    </a:lnTo>
                    <a:lnTo>
                      <a:pt x="101600" y="209550"/>
                    </a:lnTo>
                    <a:lnTo>
                      <a:pt x="101600" y="207963"/>
                    </a:lnTo>
                    <a:lnTo>
                      <a:pt x="100013" y="207963"/>
                    </a:lnTo>
                    <a:lnTo>
                      <a:pt x="100013" y="206375"/>
                    </a:lnTo>
                    <a:lnTo>
                      <a:pt x="90488" y="192088"/>
                    </a:lnTo>
                    <a:lnTo>
                      <a:pt x="85725" y="187325"/>
                    </a:lnTo>
                    <a:lnTo>
                      <a:pt x="80963" y="180975"/>
                    </a:lnTo>
                    <a:lnTo>
                      <a:pt x="79375" y="180975"/>
                    </a:lnTo>
                    <a:lnTo>
                      <a:pt x="79375" y="177800"/>
                    </a:lnTo>
                    <a:lnTo>
                      <a:pt x="76200" y="177800"/>
                    </a:lnTo>
                    <a:lnTo>
                      <a:pt x="76200" y="174625"/>
                    </a:lnTo>
                    <a:lnTo>
                      <a:pt x="73025" y="169863"/>
                    </a:lnTo>
                    <a:lnTo>
                      <a:pt x="68263" y="165100"/>
                    </a:lnTo>
                    <a:lnTo>
                      <a:pt x="63500" y="160338"/>
                    </a:lnTo>
                    <a:lnTo>
                      <a:pt x="58738" y="155575"/>
                    </a:lnTo>
                    <a:lnTo>
                      <a:pt x="58738" y="153988"/>
                    </a:lnTo>
                    <a:lnTo>
                      <a:pt x="57150" y="153988"/>
                    </a:lnTo>
                    <a:lnTo>
                      <a:pt x="57150" y="150813"/>
                    </a:lnTo>
                    <a:lnTo>
                      <a:pt x="53975" y="150813"/>
                    </a:lnTo>
                    <a:lnTo>
                      <a:pt x="53975" y="149225"/>
                    </a:lnTo>
                    <a:lnTo>
                      <a:pt x="52388" y="147638"/>
                    </a:lnTo>
                    <a:lnTo>
                      <a:pt x="52388" y="144463"/>
                    </a:lnTo>
                    <a:lnTo>
                      <a:pt x="49213" y="142875"/>
                    </a:lnTo>
                    <a:lnTo>
                      <a:pt x="47625" y="139700"/>
                    </a:lnTo>
                    <a:lnTo>
                      <a:pt x="47625" y="138113"/>
                    </a:lnTo>
                    <a:lnTo>
                      <a:pt x="44450" y="134938"/>
                    </a:lnTo>
                    <a:lnTo>
                      <a:pt x="42863" y="134938"/>
                    </a:lnTo>
                    <a:lnTo>
                      <a:pt x="41275" y="133350"/>
                    </a:lnTo>
                    <a:lnTo>
                      <a:pt x="41275" y="131763"/>
                    </a:lnTo>
                    <a:lnTo>
                      <a:pt x="36513" y="128588"/>
                    </a:lnTo>
                    <a:lnTo>
                      <a:pt x="33338" y="127000"/>
                    </a:lnTo>
                    <a:lnTo>
                      <a:pt x="31750" y="123825"/>
                    </a:lnTo>
                    <a:lnTo>
                      <a:pt x="26988" y="123825"/>
                    </a:lnTo>
                    <a:lnTo>
                      <a:pt x="26988" y="122238"/>
                    </a:lnTo>
                    <a:lnTo>
                      <a:pt x="25400" y="119063"/>
                    </a:lnTo>
                    <a:lnTo>
                      <a:pt x="25400" y="117475"/>
                    </a:lnTo>
                    <a:lnTo>
                      <a:pt x="25400" y="115888"/>
                    </a:lnTo>
                    <a:lnTo>
                      <a:pt x="25400" y="112713"/>
                    </a:lnTo>
                    <a:lnTo>
                      <a:pt x="22225" y="112713"/>
                    </a:lnTo>
                    <a:lnTo>
                      <a:pt x="20638" y="112713"/>
                    </a:lnTo>
                    <a:lnTo>
                      <a:pt x="20638" y="111125"/>
                    </a:lnTo>
                    <a:lnTo>
                      <a:pt x="17463" y="111125"/>
                    </a:lnTo>
                    <a:lnTo>
                      <a:pt x="17463" y="107950"/>
                    </a:lnTo>
                    <a:lnTo>
                      <a:pt x="17463" y="106363"/>
                    </a:lnTo>
                    <a:lnTo>
                      <a:pt x="15875" y="106363"/>
                    </a:lnTo>
                    <a:lnTo>
                      <a:pt x="15875" y="103188"/>
                    </a:lnTo>
                    <a:lnTo>
                      <a:pt x="14288" y="103188"/>
                    </a:lnTo>
                    <a:lnTo>
                      <a:pt x="11113" y="100013"/>
                    </a:lnTo>
                    <a:lnTo>
                      <a:pt x="11113" y="96838"/>
                    </a:lnTo>
                    <a:lnTo>
                      <a:pt x="11113" y="95250"/>
                    </a:lnTo>
                    <a:lnTo>
                      <a:pt x="11113" y="92075"/>
                    </a:lnTo>
                    <a:lnTo>
                      <a:pt x="9525" y="90488"/>
                    </a:lnTo>
                    <a:lnTo>
                      <a:pt x="6350" y="90488"/>
                    </a:lnTo>
                    <a:lnTo>
                      <a:pt x="6350" y="87313"/>
                    </a:lnTo>
                    <a:lnTo>
                      <a:pt x="4763" y="87313"/>
                    </a:lnTo>
                    <a:lnTo>
                      <a:pt x="4763" y="85725"/>
                    </a:lnTo>
                    <a:lnTo>
                      <a:pt x="1588" y="85725"/>
                    </a:lnTo>
                    <a:lnTo>
                      <a:pt x="1588" y="84138"/>
                    </a:lnTo>
                    <a:lnTo>
                      <a:pt x="4763" y="84138"/>
                    </a:lnTo>
                    <a:lnTo>
                      <a:pt x="6350" y="84138"/>
                    </a:lnTo>
                    <a:lnTo>
                      <a:pt x="9525" y="85725"/>
                    </a:lnTo>
                    <a:lnTo>
                      <a:pt x="9525" y="87313"/>
                    </a:lnTo>
                    <a:lnTo>
                      <a:pt x="11113" y="90488"/>
                    </a:lnTo>
                    <a:lnTo>
                      <a:pt x="15875" y="92075"/>
                    </a:lnTo>
                    <a:lnTo>
                      <a:pt x="14288" y="92075"/>
                    </a:lnTo>
                    <a:lnTo>
                      <a:pt x="14288" y="95250"/>
                    </a:lnTo>
                    <a:lnTo>
                      <a:pt x="14288" y="96838"/>
                    </a:lnTo>
                    <a:lnTo>
                      <a:pt x="14288" y="100013"/>
                    </a:lnTo>
                    <a:lnTo>
                      <a:pt x="15875" y="100013"/>
                    </a:lnTo>
                    <a:lnTo>
                      <a:pt x="15875" y="96838"/>
                    </a:lnTo>
                    <a:lnTo>
                      <a:pt x="17463" y="96838"/>
                    </a:lnTo>
                    <a:lnTo>
                      <a:pt x="20638" y="100013"/>
                    </a:lnTo>
                    <a:lnTo>
                      <a:pt x="22225" y="100013"/>
                    </a:lnTo>
                    <a:lnTo>
                      <a:pt x="22225" y="101600"/>
                    </a:lnTo>
                    <a:lnTo>
                      <a:pt x="25400" y="103188"/>
                    </a:lnTo>
                    <a:lnTo>
                      <a:pt x="26988" y="106363"/>
                    </a:lnTo>
                    <a:lnTo>
                      <a:pt x="28575" y="107950"/>
                    </a:lnTo>
                    <a:lnTo>
                      <a:pt x="31750" y="107950"/>
                    </a:lnTo>
                    <a:lnTo>
                      <a:pt x="33338" y="111125"/>
                    </a:lnTo>
                    <a:lnTo>
                      <a:pt x="33338" y="112713"/>
                    </a:lnTo>
                    <a:lnTo>
                      <a:pt x="36513" y="112713"/>
                    </a:lnTo>
                    <a:lnTo>
                      <a:pt x="38100" y="112713"/>
                    </a:lnTo>
                    <a:lnTo>
                      <a:pt x="38100" y="111125"/>
                    </a:lnTo>
                    <a:lnTo>
                      <a:pt x="36513" y="111125"/>
                    </a:lnTo>
                    <a:lnTo>
                      <a:pt x="33338" y="107950"/>
                    </a:lnTo>
                    <a:lnTo>
                      <a:pt x="33338" y="106363"/>
                    </a:lnTo>
                    <a:lnTo>
                      <a:pt x="33338" y="103188"/>
                    </a:lnTo>
                    <a:lnTo>
                      <a:pt x="33338" y="101600"/>
                    </a:lnTo>
                    <a:lnTo>
                      <a:pt x="36513" y="101600"/>
                    </a:lnTo>
                    <a:lnTo>
                      <a:pt x="36513" y="100013"/>
                    </a:lnTo>
                    <a:lnTo>
                      <a:pt x="33338" y="96838"/>
                    </a:lnTo>
                    <a:lnTo>
                      <a:pt x="31750" y="96838"/>
                    </a:lnTo>
                    <a:lnTo>
                      <a:pt x="28575" y="96838"/>
                    </a:lnTo>
                    <a:lnTo>
                      <a:pt x="28575" y="95250"/>
                    </a:lnTo>
                    <a:lnTo>
                      <a:pt x="31750" y="95250"/>
                    </a:lnTo>
                    <a:lnTo>
                      <a:pt x="33338" y="95250"/>
                    </a:lnTo>
                    <a:lnTo>
                      <a:pt x="31750" y="92075"/>
                    </a:lnTo>
                    <a:lnTo>
                      <a:pt x="33338" y="92075"/>
                    </a:lnTo>
                    <a:lnTo>
                      <a:pt x="36513" y="92075"/>
                    </a:lnTo>
                    <a:lnTo>
                      <a:pt x="36513" y="95250"/>
                    </a:lnTo>
                    <a:lnTo>
                      <a:pt x="38100" y="96838"/>
                    </a:lnTo>
                    <a:lnTo>
                      <a:pt x="41275" y="100013"/>
                    </a:lnTo>
                    <a:lnTo>
                      <a:pt x="42863" y="101600"/>
                    </a:lnTo>
                    <a:lnTo>
                      <a:pt x="44450" y="101600"/>
                    </a:lnTo>
                    <a:lnTo>
                      <a:pt x="47625" y="103188"/>
                    </a:lnTo>
                    <a:lnTo>
                      <a:pt x="47625" y="101600"/>
                    </a:lnTo>
                    <a:lnTo>
                      <a:pt x="47625" y="100013"/>
                    </a:lnTo>
                    <a:lnTo>
                      <a:pt x="47625" y="96838"/>
                    </a:lnTo>
                    <a:lnTo>
                      <a:pt x="44450" y="96838"/>
                    </a:lnTo>
                    <a:lnTo>
                      <a:pt x="44450" y="95250"/>
                    </a:lnTo>
                    <a:lnTo>
                      <a:pt x="42863" y="92075"/>
                    </a:lnTo>
                    <a:lnTo>
                      <a:pt x="41275" y="92075"/>
                    </a:lnTo>
                    <a:lnTo>
                      <a:pt x="41275" y="90488"/>
                    </a:lnTo>
                    <a:lnTo>
                      <a:pt x="38100" y="87313"/>
                    </a:lnTo>
                    <a:lnTo>
                      <a:pt x="36513" y="87313"/>
                    </a:lnTo>
                    <a:lnTo>
                      <a:pt x="33338" y="90488"/>
                    </a:lnTo>
                    <a:lnTo>
                      <a:pt x="31750" y="90488"/>
                    </a:lnTo>
                    <a:lnTo>
                      <a:pt x="28575" y="90488"/>
                    </a:lnTo>
                    <a:lnTo>
                      <a:pt x="28575" y="87313"/>
                    </a:lnTo>
                    <a:lnTo>
                      <a:pt x="33338" y="87313"/>
                    </a:lnTo>
                    <a:lnTo>
                      <a:pt x="31750" y="85725"/>
                    </a:lnTo>
                    <a:lnTo>
                      <a:pt x="31750" y="84138"/>
                    </a:lnTo>
                    <a:lnTo>
                      <a:pt x="31750" y="80963"/>
                    </a:lnTo>
                    <a:lnTo>
                      <a:pt x="28575" y="80963"/>
                    </a:lnTo>
                    <a:lnTo>
                      <a:pt x="26988" y="80963"/>
                    </a:lnTo>
                    <a:lnTo>
                      <a:pt x="25400" y="79375"/>
                    </a:lnTo>
                    <a:lnTo>
                      <a:pt x="26988" y="79375"/>
                    </a:lnTo>
                    <a:lnTo>
                      <a:pt x="26988" y="76200"/>
                    </a:lnTo>
                    <a:lnTo>
                      <a:pt x="26988" y="74613"/>
                    </a:lnTo>
                    <a:lnTo>
                      <a:pt x="25400" y="73025"/>
                    </a:lnTo>
                    <a:lnTo>
                      <a:pt x="22225" y="69850"/>
                    </a:lnTo>
                    <a:lnTo>
                      <a:pt x="20638" y="69850"/>
                    </a:lnTo>
                    <a:lnTo>
                      <a:pt x="17463" y="68263"/>
                    </a:lnTo>
                    <a:lnTo>
                      <a:pt x="15875" y="65088"/>
                    </a:lnTo>
                    <a:lnTo>
                      <a:pt x="14288" y="65088"/>
                    </a:lnTo>
                    <a:lnTo>
                      <a:pt x="14288" y="63500"/>
                    </a:lnTo>
                    <a:lnTo>
                      <a:pt x="17463" y="63500"/>
                    </a:lnTo>
                    <a:lnTo>
                      <a:pt x="20638" y="63500"/>
                    </a:lnTo>
                    <a:lnTo>
                      <a:pt x="22225" y="65088"/>
                    </a:lnTo>
                    <a:lnTo>
                      <a:pt x="25400" y="69850"/>
                    </a:lnTo>
                    <a:lnTo>
                      <a:pt x="26988" y="69850"/>
                    </a:lnTo>
                    <a:lnTo>
                      <a:pt x="28575" y="73025"/>
                    </a:lnTo>
                    <a:lnTo>
                      <a:pt x="31750" y="73025"/>
                    </a:lnTo>
                    <a:lnTo>
                      <a:pt x="33338" y="73025"/>
                    </a:lnTo>
                    <a:lnTo>
                      <a:pt x="31750" y="74613"/>
                    </a:lnTo>
                    <a:lnTo>
                      <a:pt x="31750" y="76200"/>
                    </a:lnTo>
                    <a:lnTo>
                      <a:pt x="33338" y="76200"/>
                    </a:lnTo>
                    <a:lnTo>
                      <a:pt x="36513" y="76200"/>
                    </a:lnTo>
                    <a:lnTo>
                      <a:pt x="38100" y="76200"/>
                    </a:lnTo>
                    <a:lnTo>
                      <a:pt x="38100" y="74613"/>
                    </a:lnTo>
                    <a:lnTo>
                      <a:pt x="38100" y="73025"/>
                    </a:lnTo>
                    <a:lnTo>
                      <a:pt x="41275" y="73025"/>
                    </a:lnTo>
                    <a:lnTo>
                      <a:pt x="41275" y="74613"/>
                    </a:lnTo>
                    <a:lnTo>
                      <a:pt x="41275" y="76200"/>
                    </a:lnTo>
                    <a:lnTo>
                      <a:pt x="41275" y="79375"/>
                    </a:lnTo>
                    <a:lnTo>
                      <a:pt x="41275" y="80963"/>
                    </a:lnTo>
                    <a:lnTo>
                      <a:pt x="42863" y="80963"/>
                    </a:lnTo>
                    <a:lnTo>
                      <a:pt x="42863" y="84138"/>
                    </a:lnTo>
                    <a:lnTo>
                      <a:pt x="44450" y="84138"/>
                    </a:lnTo>
                    <a:lnTo>
                      <a:pt x="44450" y="80963"/>
                    </a:lnTo>
                    <a:lnTo>
                      <a:pt x="42863" y="80963"/>
                    </a:lnTo>
                    <a:lnTo>
                      <a:pt x="42863" y="79375"/>
                    </a:lnTo>
                    <a:lnTo>
                      <a:pt x="44450" y="79375"/>
                    </a:lnTo>
                    <a:lnTo>
                      <a:pt x="49213" y="80963"/>
                    </a:lnTo>
                    <a:lnTo>
                      <a:pt x="53975" y="85725"/>
                    </a:lnTo>
                    <a:lnTo>
                      <a:pt x="53975" y="84138"/>
                    </a:lnTo>
                    <a:lnTo>
                      <a:pt x="53975" y="80963"/>
                    </a:lnTo>
                    <a:lnTo>
                      <a:pt x="53975" y="79375"/>
                    </a:lnTo>
                    <a:lnTo>
                      <a:pt x="57150" y="79375"/>
                    </a:lnTo>
                    <a:lnTo>
                      <a:pt x="57150" y="76200"/>
                    </a:lnTo>
                    <a:lnTo>
                      <a:pt x="57150" y="74613"/>
                    </a:lnTo>
                    <a:lnTo>
                      <a:pt x="57150" y="73025"/>
                    </a:lnTo>
                    <a:lnTo>
                      <a:pt x="58738" y="73025"/>
                    </a:lnTo>
                    <a:lnTo>
                      <a:pt x="60325" y="74613"/>
                    </a:lnTo>
                    <a:lnTo>
                      <a:pt x="63500" y="76200"/>
                    </a:lnTo>
                    <a:lnTo>
                      <a:pt x="63500" y="79375"/>
                    </a:lnTo>
                    <a:lnTo>
                      <a:pt x="65088" y="79375"/>
                    </a:lnTo>
                    <a:lnTo>
                      <a:pt x="68263" y="80963"/>
                    </a:lnTo>
                    <a:lnTo>
                      <a:pt x="69850" y="84138"/>
                    </a:lnTo>
                    <a:lnTo>
                      <a:pt x="73025" y="84138"/>
                    </a:lnTo>
                    <a:lnTo>
                      <a:pt x="74613" y="85725"/>
                    </a:lnTo>
                    <a:lnTo>
                      <a:pt x="74613" y="87313"/>
                    </a:lnTo>
                    <a:lnTo>
                      <a:pt x="76200" y="85725"/>
                    </a:lnTo>
                    <a:lnTo>
                      <a:pt x="76200" y="84138"/>
                    </a:lnTo>
                    <a:lnTo>
                      <a:pt x="74613" y="84138"/>
                    </a:lnTo>
                    <a:lnTo>
                      <a:pt x="74613" y="80963"/>
                    </a:lnTo>
                    <a:lnTo>
                      <a:pt x="76200" y="80963"/>
                    </a:lnTo>
                    <a:lnTo>
                      <a:pt x="79375" y="85725"/>
                    </a:lnTo>
                    <a:lnTo>
                      <a:pt x="84138" y="87313"/>
                    </a:lnTo>
                    <a:lnTo>
                      <a:pt x="90488" y="92075"/>
                    </a:lnTo>
                    <a:lnTo>
                      <a:pt x="92075" y="92075"/>
                    </a:lnTo>
                    <a:lnTo>
                      <a:pt x="92075" y="90488"/>
                    </a:lnTo>
                    <a:lnTo>
                      <a:pt x="90488" y="90488"/>
                    </a:lnTo>
                    <a:lnTo>
                      <a:pt x="90488" y="87313"/>
                    </a:lnTo>
                    <a:lnTo>
                      <a:pt x="88900" y="85725"/>
                    </a:lnTo>
                    <a:lnTo>
                      <a:pt x="85725" y="85725"/>
                    </a:lnTo>
                    <a:lnTo>
                      <a:pt x="85725" y="84138"/>
                    </a:lnTo>
                    <a:lnTo>
                      <a:pt x="84138" y="80963"/>
                    </a:lnTo>
                    <a:lnTo>
                      <a:pt x="80963" y="79375"/>
                    </a:lnTo>
                    <a:lnTo>
                      <a:pt x="80963" y="76200"/>
                    </a:lnTo>
                    <a:lnTo>
                      <a:pt x="76200" y="74613"/>
                    </a:lnTo>
                    <a:lnTo>
                      <a:pt x="74613" y="73025"/>
                    </a:lnTo>
                    <a:lnTo>
                      <a:pt x="74613" y="69850"/>
                    </a:lnTo>
                    <a:lnTo>
                      <a:pt x="76200" y="73025"/>
                    </a:lnTo>
                    <a:lnTo>
                      <a:pt x="80963" y="74613"/>
                    </a:lnTo>
                    <a:lnTo>
                      <a:pt x="84138" y="76200"/>
                    </a:lnTo>
                    <a:lnTo>
                      <a:pt x="85725" y="79375"/>
                    </a:lnTo>
                    <a:lnTo>
                      <a:pt x="88900" y="79375"/>
                    </a:lnTo>
                    <a:lnTo>
                      <a:pt x="88900" y="80963"/>
                    </a:lnTo>
                    <a:lnTo>
                      <a:pt x="90488" y="80963"/>
                    </a:lnTo>
                    <a:lnTo>
                      <a:pt x="90488" y="79375"/>
                    </a:lnTo>
                    <a:lnTo>
                      <a:pt x="88900" y="79375"/>
                    </a:lnTo>
                    <a:lnTo>
                      <a:pt x="85725" y="76200"/>
                    </a:lnTo>
                    <a:lnTo>
                      <a:pt x="88900" y="76200"/>
                    </a:lnTo>
                    <a:lnTo>
                      <a:pt x="92075" y="79375"/>
                    </a:lnTo>
                    <a:lnTo>
                      <a:pt x="95250" y="80963"/>
                    </a:lnTo>
                    <a:lnTo>
                      <a:pt x="96838" y="84138"/>
                    </a:lnTo>
                    <a:lnTo>
                      <a:pt x="100013" y="84138"/>
                    </a:lnTo>
                    <a:lnTo>
                      <a:pt x="101600" y="84138"/>
                    </a:lnTo>
                    <a:lnTo>
                      <a:pt x="104775" y="85725"/>
                    </a:lnTo>
                    <a:lnTo>
                      <a:pt x="104775" y="87313"/>
                    </a:lnTo>
                    <a:lnTo>
                      <a:pt x="106363" y="87313"/>
                    </a:lnTo>
                    <a:lnTo>
                      <a:pt x="107950" y="85725"/>
                    </a:lnTo>
                    <a:lnTo>
                      <a:pt x="111125" y="87313"/>
                    </a:lnTo>
                    <a:lnTo>
                      <a:pt x="112713" y="87313"/>
                    </a:lnTo>
                    <a:lnTo>
                      <a:pt x="112713" y="85725"/>
                    </a:lnTo>
                    <a:lnTo>
                      <a:pt x="111125" y="85725"/>
                    </a:lnTo>
                    <a:lnTo>
                      <a:pt x="111125" y="84138"/>
                    </a:lnTo>
                    <a:lnTo>
                      <a:pt x="112713" y="84138"/>
                    </a:lnTo>
                    <a:lnTo>
                      <a:pt x="115888" y="84138"/>
                    </a:lnTo>
                    <a:lnTo>
                      <a:pt x="117475" y="84138"/>
                    </a:lnTo>
                    <a:lnTo>
                      <a:pt x="117475" y="80963"/>
                    </a:lnTo>
                    <a:lnTo>
                      <a:pt x="115888" y="80963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2713" y="76200"/>
                    </a:lnTo>
                    <a:lnTo>
                      <a:pt x="111125" y="73025"/>
                    </a:lnTo>
                    <a:lnTo>
                      <a:pt x="107950" y="69850"/>
                    </a:lnTo>
                    <a:lnTo>
                      <a:pt x="106363" y="68263"/>
                    </a:lnTo>
                    <a:lnTo>
                      <a:pt x="104775" y="65088"/>
                    </a:lnTo>
                    <a:lnTo>
                      <a:pt x="106363" y="63500"/>
                    </a:lnTo>
                    <a:lnTo>
                      <a:pt x="106363" y="60325"/>
                    </a:lnTo>
                    <a:lnTo>
                      <a:pt x="106363" y="58738"/>
                    </a:lnTo>
                    <a:lnTo>
                      <a:pt x="104775" y="58738"/>
                    </a:lnTo>
                    <a:close/>
                    <a:moveTo>
                      <a:pt x="377825" y="0"/>
                    </a:moveTo>
                    <a:lnTo>
                      <a:pt x="379413" y="0"/>
                    </a:lnTo>
                    <a:lnTo>
                      <a:pt x="379413" y="1588"/>
                    </a:lnTo>
                    <a:lnTo>
                      <a:pt x="377825" y="15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9" name="文本框 508">
              <a:extLst>
                <a:ext uri="{FF2B5EF4-FFF2-40B4-BE49-F238E27FC236}">
                  <a16:creationId xmlns:a16="http://schemas.microsoft.com/office/drawing/2014/main" id="{902C2CDB-FB8B-9414-FB11-2D02C6E1CBEB}"/>
                </a:ext>
              </a:extLst>
            </p:cNvPr>
            <p:cNvSpPr txBox="1"/>
            <p:nvPr/>
          </p:nvSpPr>
          <p:spPr>
            <a:xfrm>
              <a:off x="5810048" y="561942"/>
              <a:ext cx="8963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rgbClr val="CE0000"/>
                  </a:solidFill>
                  <a:latin typeface="微米有行" pitchFamily="2" charset="-128"/>
                  <a:ea typeface="微米有行" pitchFamily="2" charset="-128"/>
                </a:rPr>
                <a:t>2024</a:t>
              </a:r>
              <a:endParaRPr lang="zh-CN" altLang="en-US" sz="2400" dirty="0">
                <a:solidFill>
                  <a:srgbClr val="CE0000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3382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6121D336-28DD-78D2-350B-4C2BBC2B9BBB}"/>
              </a:ext>
            </a:extLst>
          </p:cNvPr>
          <p:cNvSpPr/>
          <p:nvPr/>
        </p:nvSpPr>
        <p:spPr>
          <a:xfrm>
            <a:off x="982663" y="2692400"/>
            <a:ext cx="2884720" cy="2656616"/>
          </a:xfrm>
          <a:custGeom>
            <a:avLst/>
            <a:gdLst>
              <a:gd name="connsiteX0" fmla="*/ 0 w 2884270"/>
              <a:gd name="connsiteY0" fmla="*/ 0 h 1562100"/>
              <a:gd name="connsiteX1" fmla="*/ 721134 w 2884270"/>
              <a:gd name="connsiteY1" fmla="*/ 0 h 1562100"/>
              <a:gd name="connsiteX2" fmla="*/ 1442135 w 2884270"/>
              <a:gd name="connsiteY2" fmla="*/ 0 h 1562100"/>
              <a:gd name="connsiteX3" fmla="*/ 2163269 w 2884270"/>
              <a:gd name="connsiteY3" fmla="*/ 0 h 1562100"/>
              <a:gd name="connsiteX4" fmla="*/ 2523837 w 2884270"/>
              <a:gd name="connsiteY4" fmla="*/ 0 h 1562100"/>
              <a:gd name="connsiteX5" fmla="*/ 2884270 w 2884270"/>
              <a:gd name="connsiteY5" fmla="*/ 0 h 1562100"/>
              <a:gd name="connsiteX6" fmla="*/ 2884270 w 2884270"/>
              <a:gd name="connsiteY6" fmla="*/ 1562100 h 1562100"/>
              <a:gd name="connsiteX7" fmla="*/ 2523837 w 2884270"/>
              <a:gd name="connsiteY7" fmla="*/ 1562100 h 1562100"/>
              <a:gd name="connsiteX8" fmla="*/ 2163269 w 2884270"/>
              <a:gd name="connsiteY8" fmla="*/ 1562100 h 1562100"/>
              <a:gd name="connsiteX9" fmla="*/ 1442135 w 2884270"/>
              <a:gd name="connsiteY9" fmla="*/ 1562100 h 1562100"/>
              <a:gd name="connsiteX10" fmla="*/ 721134 w 2884270"/>
              <a:gd name="connsiteY10" fmla="*/ 1562100 h 1562100"/>
              <a:gd name="connsiteX11" fmla="*/ 0 w 2884270"/>
              <a:gd name="connsiteY11" fmla="*/ 1562100 h 1562100"/>
              <a:gd name="connsiteX12" fmla="*/ 0 w 2884270"/>
              <a:gd name="connsiteY12" fmla="*/ 0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4270" h="1562100">
                <a:moveTo>
                  <a:pt x="0" y="0"/>
                </a:moveTo>
                <a:cubicBezTo>
                  <a:pt x="240423" y="0"/>
                  <a:pt x="480712" y="0"/>
                  <a:pt x="721134" y="0"/>
                </a:cubicBezTo>
                <a:cubicBezTo>
                  <a:pt x="961423" y="0"/>
                  <a:pt x="1201846" y="0"/>
                  <a:pt x="1442135" y="0"/>
                </a:cubicBezTo>
                <a:cubicBezTo>
                  <a:pt x="1682558" y="0"/>
                  <a:pt x="1922847" y="0"/>
                  <a:pt x="2163269" y="0"/>
                </a:cubicBezTo>
                <a:cubicBezTo>
                  <a:pt x="2283414" y="0"/>
                  <a:pt x="2403558" y="0"/>
                  <a:pt x="2523837" y="0"/>
                </a:cubicBezTo>
                <a:cubicBezTo>
                  <a:pt x="2643981" y="0"/>
                  <a:pt x="2764125" y="0"/>
                  <a:pt x="2884270" y="0"/>
                </a:cubicBezTo>
                <a:lnTo>
                  <a:pt x="2884270" y="1562100"/>
                </a:lnTo>
                <a:cubicBezTo>
                  <a:pt x="2764125" y="1562100"/>
                  <a:pt x="2643981" y="1562100"/>
                  <a:pt x="2523837" y="1562100"/>
                </a:cubicBezTo>
                <a:cubicBezTo>
                  <a:pt x="2403558" y="1562100"/>
                  <a:pt x="2283414" y="1562100"/>
                  <a:pt x="2163269" y="1562100"/>
                </a:cubicBezTo>
                <a:cubicBezTo>
                  <a:pt x="1922847" y="1562100"/>
                  <a:pt x="1682558" y="1562100"/>
                  <a:pt x="1442135" y="1562100"/>
                </a:cubicBezTo>
                <a:cubicBezTo>
                  <a:pt x="1201846" y="1562100"/>
                  <a:pt x="961423" y="1562100"/>
                  <a:pt x="721134" y="1562100"/>
                </a:cubicBezTo>
                <a:cubicBezTo>
                  <a:pt x="480712" y="1562100"/>
                  <a:pt x="240423" y="1562100"/>
                  <a:pt x="0" y="1562100"/>
                </a:cubicBezTo>
                <a:lnTo>
                  <a:pt x="0" y="0"/>
                </a:ln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3100">
                <a:solidFill>
                  <a:srgbClr val="3AA6DE"/>
                </a:solidFill>
              </a:defRPr>
            </a:pPr>
            <a:endParaRPr sz="180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AE9A93E5-AD43-0F8F-7194-CD8650FBA31C}"/>
              </a:ext>
            </a:extLst>
          </p:cNvPr>
          <p:cNvGrpSpPr/>
          <p:nvPr/>
        </p:nvGrpSpPr>
        <p:grpSpPr>
          <a:xfrm>
            <a:off x="1448035" y="3617639"/>
            <a:ext cx="2235568" cy="1047355"/>
            <a:chOff x="283598" y="1906534"/>
            <a:chExt cx="2235568" cy="1047355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5ABC5112-7E40-7830-A290-1056A25FF6C2}"/>
                </a:ext>
              </a:extLst>
            </p:cNvPr>
            <p:cNvSpPr txBox="1"/>
            <p:nvPr/>
          </p:nvSpPr>
          <p:spPr>
            <a:xfrm>
              <a:off x="283598" y="2190603"/>
              <a:ext cx="2082565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40F6A06B-1202-A9EB-17A0-3E75B919E0E7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CC8F619A-9C6F-1244-C6F6-2B80EFCE7200}"/>
              </a:ext>
            </a:extLst>
          </p:cNvPr>
          <p:cNvSpPr/>
          <p:nvPr/>
        </p:nvSpPr>
        <p:spPr>
          <a:xfrm>
            <a:off x="982663" y="1398587"/>
            <a:ext cx="2884720" cy="2098843"/>
          </a:xfrm>
          <a:custGeom>
            <a:avLst/>
            <a:gdLst>
              <a:gd name="connsiteX0" fmla="*/ 1351558 w 2884720"/>
              <a:gd name="connsiteY0" fmla="*/ 0 h 2098843"/>
              <a:gd name="connsiteX1" fmla="*/ 1396245 w 2884720"/>
              <a:gd name="connsiteY1" fmla="*/ 14100 h 2098843"/>
              <a:gd name="connsiteX2" fmla="*/ 1544485 w 2884720"/>
              <a:gd name="connsiteY2" fmla="*/ 157733 h 2098843"/>
              <a:gd name="connsiteX3" fmla="*/ 1669312 w 2884720"/>
              <a:gd name="connsiteY3" fmla="*/ 240266 h 2098843"/>
              <a:gd name="connsiteX4" fmla="*/ 1813673 w 2884720"/>
              <a:gd name="connsiteY4" fmla="*/ 268278 h 2098843"/>
              <a:gd name="connsiteX5" fmla="*/ 2146546 w 2884720"/>
              <a:gd name="connsiteY5" fmla="*/ 268278 h 2098843"/>
              <a:gd name="connsiteX6" fmla="*/ 2645587 w 2884720"/>
              <a:gd name="connsiteY6" fmla="*/ 268278 h 2098843"/>
              <a:gd name="connsiteX7" fmla="*/ 2698835 w 2884720"/>
              <a:gd name="connsiteY7" fmla="*/ 271662 h 2098843"/>
              <a:gd name="connsiteX8" fmla="*/ 2765597 w 2884720"/>
              <a:gd name="connsiteY8" fmla="*/ 294034 h 2098843"/>
              <a:gd name="connsiteX9" fmla="*/ 2884270 w 2884720"/>
              <a:gd name="connsiteY9" fmla="*/ 536743 h 2098843"/>
              <a:gd name="connsiteX10" fmla="*/ 2884270 w 2884720"/>
              <a:gd name="connsiteY10" fmla="*/ 2098843 h 2098843"/>
              <a:gd name="connsiteX11" fmla="*/ 2765597 w 2884720"/>
              <a:gd name="connsiteY11" fmla="*/ 1856134 h 2098843"/>
              <a:gd name="connsiteX12" fmla="*/ 2698835 w 2884720"/>
              <a:gd name="connsiteY12" fmla="*/ 1833762 h 2098843"/>
              <a:gd name="connsiteX13" fmla="*/ 2645587 w 2884720"/>
              <a:gd name="connsiteY13" fmla="*/ 1830378 h 2098843"/>
              <a:gd name="connsiteX14" fmla="*/ 2146546 w 2884720"/>
              <a:gd name="connsiteY14" fmla="*/ 1830378 h 2098843"/>
              <a:gd name="connsiteX15" fmla="*/ 1813673 w 2884720"/>
              <a:gd name="connsiteY15" fmla="*/ 1830378 h 2098843"/>
              <a:gd name="connsiteX16" fmla="*/ 1669312 w 2884720"/>
              <a:gd name="connsiteY16" fmla="*/ 1802366 h 2098843"/>
              <a:gd name="connsiteX17" fmla="*/ 1544485 w 2884720"/>
              <a:gd name="connsiteY17" fmla="*/ 1719833 h 2098843"/>
              <a:gd name="connsiteX18" fmla="*/ 1396245 w 2884720"/>
              <a:gd name="connsiteY18" fmla="*/ 1576200 h 2098843"/>
              <a:gd name="connsiteX19" fmla="*/ 1351558 w 2884720"/>
              <a:gd name="connsiteY19" fmla="*/ 1562100 h 2098843"/>
              <a:gd name="connsiteX20" fmla="*/ 0 w 2884720"/>
              <a:gd name="connsiteY20" fmla="*/ 1563228 h 2098843"/>
              <a:gd name="connsiteX21" fmla="*/ 0 w 2884720"/>
              <a:gd name="connsiteY21" fmla="*/ 1128 h 2098843"/>
              <a:gd name="connsiteX22" fmla="*/ 1351558 w 2884720"/>
              <a:gd name="connsiteY22" fmla="*/ 0 h 2098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884720" h="2098843">
                <a:moveTo>
                  <a:pt x="1351558" y="0"/>
                </a:moveTo>
                <a:cubicBezTo>
                  <a:pt x="1366944" y="2256"/>
                  <a:pt x="1381929" y="6956"/>
                  <a:pt x="1396245" y="14100"/>
                </a:cubicBezTo>
                <a:cubicBezTo>
                  <a:pt x="1455247" y="43804"/>
                  <a:pt x="1495116" y="108853"/>
                  <a:pt x="1544485" y="157733"/>
                </a:cubicBezTo>
                <a:cubicBezTo>
                  <a:pt x="1581947" y="194769"/>
                  <a:pt x="1624492" y="221841"/>
                  <a:pt x="1669312" y="240266"/>
                </a:cubicBezTo>
                <a:cubicBezTo>
                  <a:pt x="1715470" y="259066"/>
                  <a:pt x="1764170" y="268842"/>
                  <a:pt x="1813673" y="268278"/>
                </a:cubicBezTo>
                <a:lnTo>
                  <a:pt x="2146546" y="268278"/>
                </a:lnTo>
                <a:lnTo>
                  <a:pt x="2645587" y="268278"/>
                </a:lnTo>
                <a:cubicBezTo>
                  <a:pt x="2663381" y="267526"/>
                  <a:pt x="2681175" y="268654"/>
                  <a:pt x="2698835" y="271662"/>
                </a:cubicBezTo>
                <a:cubicBezTo>
                  <a:pt x="2721714" y="275422"/>
                  <a:pt x="2744458" y="282190"/>
                  <a:pt x="2765597" y="294034"/>
                </a:cubicBezTo>
                <a:cubicBezTo>
                  <a:pt x="2842527" y="336522"/>
                  <a:pt x="2889889" y="433343"/>
                  <a:pt x="2884270" y="536743"/>
                </a:cubicBezTo>
                <a:lnTo>
                  <a:pt x="2884270" y="2098843"/>
                </a:lnTo>
                <a:cubicBezTo>
                  <a:pt x="2889889" y="1995443"/>
                  <a:pt x="2842527" y="1898622"/>
                  <a:pt x="2765597" y="1856134"/>
                </a:cubicBezTo>
                <a:cubicBezTo>
                  <a:pt x="2744458" y="1844290"/>
                  <a:pt x="2721714" y="1837522"/>
                  <a:pt x="2698835" y="1833762"/>
                </a:cubicBezTo>
                <a:cubicBezTo>
                  <a:pt x="2681175" y="1830754"/>
                  <a:pt x="2663381" y="1829626"/>
                  <a:pt x="2645587" y="1830378"/>
                </a:cubicBezTo>
                <a:lnTo>
                  <a:pt x="2146546" y="1830378"/>
                </a:lnTo>
                <a:lnTo>
                  <a:pt x="1813673" y="1830378"/>
                </a:lnTo>
                <a:cubicBezTo>
                  <a:pt x="1764170" y="1830942"/>
                  <a:pt x="1715470" y="1821166"/>
                  <a:pt x="1669312" y="1802366"/>
                </a:cubicBezTo>
                <a:cubicBezTo>
                  <a:pt x="1624492" y="1783941"/>
                  <a:pt x="1581947" y="1756869"/>
                  <a:pt x="1544485" y="1719833"/>
                </a:cubicBezTo>
                <a:cubicBezTo>
                  <a:pt x="1495116" y="1670953"/>
                  <a:pt x="1455247" y="1605904"/>
                  <a:pt x="1396245" y="1576200"/>
                </a:cubicBezTo>
                <a:cubicBezTo>
                  <a:pt x="1381929" y="1569056"/>
                  <a:pt x="1366944" y="1564356"/>
                  <a:pt x="1351558" y="1562100"/>
                </a:cubicBezTo>
                <a:lnTo>
                  <a:pt x="0" y="1563228"/>
                </a:lnTo>
                <a:lnTo>
                  <a:pt x="0" y="1128"/>
                </a:lnTo>
                <a:lnTo>
                  <a:pt x="1351558" y="0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3100">
                <a:solidFill>
                  <a:srgbClr val="3AA6DE"/>
                </a:solidFill>
              </a:defRPr>
            </a:pPr>
            <a:endParaRPr sz="1800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089D55E1-B831-B3E9-30E4-7F9F41116899}"/>
              </a:ext>
            </a:extLst>
          </p:cNvPr>
          <p:cNvSpPr/>
          <p:nvPr/>
        </p:nvSpPr>
        <p:spPr>
          <a:xfrm>
            <a:off x="4653640" y="2692400"/>
            <a:ext cx="2884720" cy="2656616"/>
          </a:xfrm>
          <a:custGeom>
            <a:avLst/>
            <a:gdLst>
              <a:gd name="connsiteX0" fmla="*/ 0 w 2884270"/>
              <a:gd name="connsiteY0" fmla="*/ 0 h 1562100"/>
              <a:gd name="connsiteX1" fmla="*/ 721134 w 2884270"/>
              <a:gd name="connsiteY1" fmla="*/ 0 h 1562100"/>
              <a:gd name="connsiteX2" fmla="*/ 1442135 w 2884270"/>
              <a:gd name="connsiteY2" fmla="*/ 0 h 1562100"/>
              <a:gd name="connsiteX3" fmla="*/ 2163269 w 2884270"/>
              <a:gd name="connsiteY3" fmla="*/ 0 h 1562100"/>
              <a:gd name="connsiteX4" fmla="*/ 2523837 w 2884270"/>
              <a:gd name="connsiteY4" fmla="*/ 0 h 1562100"/>
              <a:gd name="connsiteX5" fmla="*/ 2884270 w 2884270"/>
              <a:gd name="connsiteY5" fmla="*/ 0 h 1562100"/>
              <a:gd name="connsiteX6" fmla="*/ 2884270 w 2884270"/>
              <a:gd name="connsiteY6" fmla="*/ 1562100 h 1562100"/>
              <a:gd name="connsiteX7" fmla="*/ 2523837 w 2884270"/>
              <a:gd name="connsiteY7" fmla="*/ 1562100 h 1562100"/>
              <a:gd name="connsiteX8" fmla="*/ 2163269 w 2884270"/>
              <a:gd name="connsiteY8" fmla="*/ 1562100 h 1562100"/>
              <a:gd name="connsiteX9" fmla="*/ 1442135 w 2884270"/>
              <a:gd name="connsiteY9" fmla="*/ 1562100 h 1562100"/>
              <a:gd name="connsiteX10" fmla="*/ 721134 w 2884270"/>
              <a:gd name="connsiteY10" fmla="*/ 1562100 h 1562100"/>
              <a:gd name="connsiteX11" fmla="*/ 0 w 2884270"/>
              <a:gd name="connsiteY11" fmla="*/ 1562100 h 1562100"/>
              <a:gd name="connsiteX12" fmla="*/ 0 w 2884270"/>
              <a:gd name="connsiteY12" fmla="*/ 0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4270" h="1562100">
                <a:moveTo>
                  <a:pt x="0" y="0"/>
                </a:moveTo>
                <a:cubicBezTo>
                  <a:pt x="240423" y="0"/>
                  <a:pt x="480712" y="0"/>
                  <a:pt x="721134" y="0"/>
                </a:cubicBezTo>
                <a:cubicBezTo>
                  <a:pt x="961423" y="0"/>
                  <a:pt x="1201846" y="0"/>
                  <a:pt x="1442135" y="0"/>
                </a:cubicBezTo>
                <a:cubicBezTo>
                  <a:pt x="1682558" y="0"/>
                  <a:pt x="1922847" y="0"/>
                  <a:pt x="2163269" y="0"/>
                </a:cubicBezTo>
                <a:cubicBezTo>
                  <a:pt x="2283414" y="0"/>
                  <a:pt x="2403558" y="0"/>
                  <a:pt x="2523837" y="0"/>
                </a:cubicBezTo>
                <a:cubicBezTo>
                  <a:pt x="2643981" y="0"/>
                  <a:pt x="2764125" y="0"/>
                  <a:pt x="2884270" y="0"/>
                </a:cubicBezTo>
                <a:lnTo>
                  <a:pt x="2884270" y="1562100"/>
                </a:lnTo>
                <a:cubicBezTo>
                  <a:pt x="2764125" y="1562100"/>
                  <a:pt x="2643981" y="1562100"/>
                  <a:pt x="2523837" y="1562100"/>
                </a:cubicBezTo>
                <a:cubicBezTo>
                  <a:pt x="2403558" y="1562100"/>
                  <a:pt x="2283414" y="1562100"/>
                  <a:pt x="2163269" y="1562100"/>
                </a:cubicBezTo>
                <a:cubicBezTo>
                  <a:pt x="1922847" y="1562100"/>
                  <a:pt x="1682558" y="1562100"/>
                  <a:pt x="1442135" y="1562100"/>
                </a:cubicBezTo>
                <a:cubicBezTo>
                  <a:pt x="1201846" y="1562100"/>
                  <a:pt x="961423" y="1562100"/>
                  <a:pt x="721134" y="1562100"/>
                </a:cubicBezTo>
                <a:cubicBezTo>
                  <a:pt x="480712" y="1562100"/>
                  <a:pt x="240423" y="1562100"/>
                  <a:pt x="0" y="1562100"/>
                </a:cubicBezTo>
                <a:lnTo>
                  <a:pt x="0" y="0"/>
                </a:ln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3100">
                <a:solidFill>
                  <a:srgbClr val="3AA6DE"/>
                </a:solidFill>
              </a:defRPr>
            </a:pPr>
            <a:endParaRPr sz="180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77001A2-3C44-4141-B32F-254C4601831C}"/>
              </a:ext>
            </a:extLst>
          </p:cNvPr>
          <p:cNvGrpSpPr/>
          <p:nvPr/>
        </p:nvGrpSpPr>
        <p:grpSpPr>
          <a:xfrm>
            <a:off x="5119012" y="3617639"/>
            <a:ext cx="2235568" cy="1047355"/>
            <a:chOff x="283598" y="1906534"/>
            <a:chExt cx="2235568" cy="104735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9A23A7CA-526D-C6B7-FDF6-D59122153F3F}"/>
                </a:ext>
              </a:extLst>
            </p:cNvPr>
            <p:cNvSpPr txBox="1"/>
            <p:nvPr/>
          </p:nvSpPr>
          <p:spPr>
            <a:xfrm>
              <a:off x="283598" y="2190603"/>
              <a:ext cx="2082565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B50B12EE-3101-D7B9-9FFC-6243411CEEC4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17" name="任意多边形: 形状 16" descr="D:\51PPT模板网\51pptmoban.com\图片.jpg">
            <a:extLst>
              <a:ext uri="{FF2B5EF4-FFF2-40B4-BE49-F238E27FC236}">
                <a16:creationId xmlns:a16="http://schemas.microsoft.com/office/drawing/2014/main" id="{34DCB632-BC1B-B03A-8B8A-E1FD4B2BF6DC}"/>
              </a:ext>
            </a:extLst>
          </p:cNvPr>
          <p:cNvSpPr/>
          <p:nvPr/>
        </p:nvSpPr>
        <p:spPr>
          <a:xfrm>
            <a:off x="4653640" y="1398587"/>
            <a:ext cx="2884720" cy="2098843"/>
          </a:xfrm>
          <a:custGeom>
            <a:avLst/>
            <a:gdLst>
              <a:gd name="connsiteX0" fmla="*/ 1351558 w 2884720"/>
              <a:gd name="connsiteY0" fmla="*/ 0 h 2098843"/>
              <a:gd name="connsiteX1" fmla="*/ 1396245 w 2884720"/>
              <a:gd name="connsiteY1" fmla="*/ 14100 h 2098843"/>
              <a:gd name="connsiteX2" fmla="*/ 1544485 w 2884720"/>
              <a:gd name="connsiteY2" fmla="*/ 157733 h 2098843"/>
              <a:gd name="connsiteX3" fmla="*/ 1669312 w 2884720"/>
              <a:gd name="connsiteY3" fmla="*/ 240266 h 2098843"/>
              <a:gd name="connsiteX4" fmla="*/ 1813673 w 2884720"/>
              <a:gd name="connsiteY4" fmla="*/ 268278 h 2098843"/>
              <a:gd name="connsiteX5" fmla="*/ 2146546 w 2884720"/>
              <a:gd name="connsiteY5" fmla="*/ 268278 h 2098843"/>
              <a:gd name="connsiteX6" fmla="*/ 2645587 w 2884720"/>
              <a:gd name="connsiteY6" fmla="*/ 268278 h 2098843"/>
              <a:gd name="connsiteX7" fmla="*/ 2698835 w 2884720"/>
              <a:gd name="connsiteY7" fmla="*/ 271662 h 2098843"/>
              <a:gd name="connsiteX8" fmla="*/ 2765597 w 2884720"/>
              <a:gd name="connsiteY8" fmla="*/ 294034 h 2098843"/>
              <a:gd name="connsiteX9" fmla="*/ 2884270 w 2884720"/>
              <a:gd name="connsiteY9" fmla="*/ 536743 h 2098843"/>
              <a:gd name="connsiteX10" fmla="*/ 2884270 w 2884720"/>
              <a:gd name="connsiteY10" fmla="*/ 2098843 h 2098843"/>
              <a:gd name="connsiteX11" fmla="*/ 2765597 w 2884720"/>
              <a:gd name="connsiteY11" fmla="*/ 1856134 h 2098843"/>
              <a:gd name="connsiteX12" fmla="*/ 2698835 w 2884720"/>
              <a:gd name="connsiteY12" fmla="*/ 1833762 h 2098843"/>
              <a:gd name="connsiteX13" fmla="*/ 2645587 w 2884720"/>
              <a:gd name="connsiteY13" fmla="*/ 1830378 h 2098843"/>
              <a:gd name="connsiteX14" fmla="*/ 2146546 w 2884720"/>
              <a:gd name="connsiteY14" fmla="*/ 1830378 h 2098843"/>
              <a:gd name="connsiteX15" fmla="*/ 1813673 w 2884720"/>
              <a:gd name="connsiteY15" fmla="*/ 1830378 h 2098843"/>
              <a:gd name="connsiteX16" fmla="*/ 1669312 w 2884720"/>
              <a:gd name="connsiteY16" fmla="*/ 1802366 h 2098843"/>
              <a:gd name="connsiteX17" fmla="*/ 1544485 w 2884720"/>
              <a:gd name="connsiteY17" fmla="*/ 1719833 h 2098843"/>
              <a:gd name="connsiteX18" fmla="*/ 1396245 w 2884720"/>
              <a:gd name="connsiteY18" fmla="*/ 1576200 h 2098843"/>
              <a:gd name="connsiteX19" fmla="*/ 1351558 w 2884720"/>
              <a:gd name="connsiteY19" fmla="*/ 1562100 h 2098843"/>
              <a:gd name="connsiteX20" fmla="*/ 0 w 2884720"/>
              <a:gd name="connsiteY20" fmla="*/ 1563228 h 2098843"/>
              <a:gd name="connsiteX21" fmla="*/ 0 w 2884720"/>
              <a:gd name="connsiteY21" fmla="*/ 1128 h 2098843"/>
              <a:gd name="connsiteX22" fmla="*/ 1351558 w 2884720"/>
              <a:gd name="connsiteY22" fmla="*/ 0 h 2098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884720" h="2098843">
                <a:moveTo>
                  <a:pt x="1351558" y="0"/>
                </a:moveTo>
                <a:cubicBezTo>
                  <a:pt x="1366944" y="2256"/>
                  <a:pt x="1381929" y="6956"/>
                  <a:pt x="1396245" y="14100"/>
                </a:cubicBezTo>
                <a:cubicBezTo>
                  <a:pt x="1455247" y="43804"/>
                  <a:pt x="1495116" y="108853"/>
                  <a:pt x="1544485" y="157733"/>
                </a:cubicBezTo>
                <a:cubicBezTo>
                  <a:pt x="1581947" y="194769"/>
                  <a:pt x="1624492" y="221841"/>
                  <a:pt x="1669312" y="240266"/>
                </a:cubicBezTo>
                <a:cubicBezTo>
                  <a:pt x="1715470" y="259066"/>
                  <a:pt x="1764170" y="268842"/>
                  <a:pt x="1813673" y="268278"/>
                </a:cubicBezTo>
                <a:lnTo>
                  <a:pt x="2146546" y="268278"/>
                </a:lnTo>
                <a:lnTo>
                  <a:pt x="2645587" y="268278"/>
                </a:lnTo>
                <a:cubicBezTo>
                  <a:pt x="2663381" y="267526"/>
                  <a:pt x="2681175" y="268654"/>
                  <a:pt x="2698835" y="271662"/>
                </a:cubicBezTo>
                <a:cubicBezTo>
                  <a:pt x="2721714" y="275422"/>
                  <a:pt x="2744458" y="282190"/>
                  <a:pt x="2765597" y="294034"/>
                </a:cubicBezTo>
                <a:cubicBezTo>
                  <a:pt x="2842527" y="336522"/>
                  <a:pt x="2889889" y="433343"/>
                  <a:pt x="2884270" y="536743"/>
                </a:cubicBezTo>
                <a:lnTo>
                  <a:pt x="2884270" y="2098843"/>
                </a:lnTo>
                <a:cubicBezTo>
                  <a:pt x="2889889" y="1995443"/>
                  <a:pt x="2842527" y="1898622"/>
                  <a:pt x="2765597" y="1856134"/>
                </a:cubicBezTo>
                <a:cubicBezTo>
                  <a:pt x="2744458" y="1844290"/>
                  <a:pt x="2721714" y="1837522"/>
                  <a:pt x="2698835" y="1833762"/>
                </a:cubicBezTo>
                <a:cubicBezTo>
                  <a:pt x="2681175" y="1830754"/>
                  <a:pt x="2663381" y="1829626"/>
                  <a:pt x="2645587" y="1830378"/>
                </a:cubicBezTo>
                <a:lnTo>
                  <a:pt x="2146546" y="1830378"/>
                </a:lnTo>
                <a:lnTo>
                  <a:pt x="1813673" y="1830378"/>
                </a:lnTo>
                <a:cubicBezTo>
                  <a:pt x="1764170" y="1830942"/>
                  <a:pt x="1715470" y="1821166"/>
                  <a:pt x="1669312" y="1802366"/>
                </a:cubicBezTo>
                <a:cubicBezTo>
                  <a:pt x="1624492" y="1783941"/>
                  <a:pt x="1581947" y="1756869"/>
                  <a:pt x="1544485" y="1719833"/>
                </a:cubicBezTo>
                <a:cubicBezTo>
                  <a:pt x="1495116" y="1670953"/>
                  <a:pt x="1455247" y="1605904"/>
                  <a:pt x="1396245" y="1576200"/>
                </a:cubicBezTo>
                <a:cubicBezTo>
                  <a:pt x="1381929" y="1569056"/>
                  <a:pt x="1366944" y="1564356"/>
                  <a:pt x="1351558" y="1562100"/>
                </a:cubicBezTo>
                <a:lnTo>
                  <a:pt x="0" y="1563228"/>
                </a:lnTo>
                <a:lnTo>
                  <a:pt x="0" y="1128"/>
                </a:lnTo>
                <a:lnTo>
                  <a:pt x="1351558" y="0"/>
                </a:lnTo>
                <a:close/>
              </a:path>
            </a:pathLst>
          </a:cu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3100">
                <a:solidFill>
                  <a:srgbClr val="3AA6DE"/>
                </a:solidFill>
              </a:defRPr>
            </a:pPr>
            <a:endParaRPr sz="1800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0EE68882-BFC6-5B74-F1D9-C32EE217C561}"/>
              </a:ext>
            </a:extLst>
          </p:cNvPr>
          <p:cNvSpPr/>
          <p:nvPr/>
        </p:nvSpPr>
        <p:spPr>
          <a:xfrm>
            <a:off x="8324617" y="2692400"/>
            <a:ext cx="2884720" cy="2656616"/>
          </a:xfrm>
          <a:custGeom>
            <a:avLst/>
            <a:gdLst>
              <a:gd name="connsiteX0" fmla="*/ 0 w 2884270"/>
              <a:gd name="connsiteY0" fmla="*/ 0 h 1562100"/>
              <a:gd name="connsiteX1" fmla="*/ 721134 w 2884270"/>
              <a:gd name="connsiteY1" fmla="*/ 0 h 1562100"/>
              <a:gd name="connsiteX2" fmla="*/ 1442135 w 2884270"/>
              <a:gd name="connsiteY2" fmla="*/ 0 h 1562100"/>
              <a:gd name="connsiteX3" fmla="*/ 2163269 w 2884270"/>
              <a:gd name="connsiteY3" fmla="*/ 0 h 1562100"/>
              <a:gd name="connsiteX4" fmla="*/ 2523837 w 2884270"/>
              <a:gd name="connsiteY4" fmla="*/ 0 h 1562100"/>
              <a:gd name="connsiteX5" fmla="*/ 2884270 w 2884270"/>
              <a:gd name="connsiteY5" fmla="*/ 0 h 1562100"/>
              <a:gd name="connsiteX6" fmla="*/ 2884270 w 2884270"/>
              <a:gd name="connsiteY6" fmla="*/ 1562100 h 1562100"/>
              <a:gd name="connsiteX7" fmla="*/ 2523837 w 2884270"/>
              <a:gd name="connsiteY7" fmla="*/ 1562100 h 1562100"/>
              <a:gd name="connsiteX8" fmla="*/ 2163269 w 2884270"/>
              <a:gd name="connsiteY8" fmla="*/ 1562100 h 1562100"/>
              <a:gd name="connsiteX9" fmla="*/ 1442135 w 2884270"/>
              <a:gd name="connsiteY9" fmla="*/ 1562100 h 1562100"/>
              <a:gd name="connsiteX10" fmla="*/ 721134 w 2884270"/>
              <a:gd name="connsiteY10" fmla="*/ 1562100 h 1562100"/>
              <a:gd name="connsiteX11" fmla="*/ 0 w 2884270"/>
              <a:gd name="connsiteY11" fmla="*/ 1562100 h 1562100"/>
              <a:gd name="connsiteX12" fmla="*/ 0 w 2884270"/>
              <a:gd name="connsiteY12" fmla="*/ 0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4270" h="1562100">
                <a:moveTo>
                  <a:pt x="0" y="0"/>
                </a:moveTo>
                <a:cubicBezTo>
                  <a:pt x="240423" y="0"/>
                  <a:pt x="480712" y="0"/>
                  <a:pt x="721134" y="0"/>
                </a:cubicBezTo>
                <a:cubicBezTo>
                  <a:pt x="961423" y="0"/>
                  <a:pt x="1201846" y="0"/>
                  <a:pt x="1442135" y="0"/>
                </a:cubicBezTo>
                <a:cubicBezTo>
                  <a:pt x="1682558" y="0"/>
                  <a:pt x="1922847" y="0"/>
                  <a:pt x="2163269" y="0"/>
                </a:cubicBezTo>
                <a:cubicBezTo>
                  <a:pt x="2283414" y="0"/>
                  <a:pt x="2403558" y="0"/>
                  <a:pt x="2523837" y="0"/>
                </a:cubicBezTo>
                <a:cubicBezTo>
                  <a:pt x="2643981" y="0"/>
                  <a:pt x="2764125" y="0"/>
                  <a:pt x="2884270" y="0"/>
                </a:cubicBezTo>
                <a:lnTo>
                  <a:pt x="2884270" y="1562100"/>
                </a:lnTo>
                <a:cubicBezTo>
                  <a:pt x="2764125" y="1562100"/>
                  <a:pt x="2643981" y="1562100"/>
                  <a:pt x="2523837" y="1562100"/>
                </a:cubicBezTo>
                <a:cubicBezTo>
                  <a:pt x="2403558" y="1562100"/>
                  <a:pt x="2283414" y="1562100"/>
                  <a:pt x="2163269" y="1562100"/>
                </a:cubicBezTo>
                <a:cubicBezTo>
                  <a:pt x="1922847" y="1562100"/>
                  <a:pt x="1682558" y="1562100"/>
                  <a:pt x="1442135" y="1562100"/>
                </a:cubicBezTo>
                <a:cubicBezTo>
                  <a:pt x="1201846" y="1562100"/>
                  <a:pt x="961423" y="1562100"/>
                  <a:pt x="721134" y="1562100"/>
                </a:cubicBezTo>
                <a:cubicBezTo>
                  <a:pt x="480712" y="1562100"/>
                  <a:pt x="240423" y="1562100"/>
                  <a:pt x="0" y="1562100"/>
                </a:cubicBezTo>
                <a:lnTo>
                  <a:pt x="0" y="0"/>
                </a:ln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3100">
                <a:solidFill>
                  <a:srgbClr val="3AA6DE"/>
                </a:solidFill>
              </a:defRPr>
            </a:pPr>
            <a:endParaRPr sz="1800"/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AEC0D103-7067-7D38-77D4-717FC1FE7382}"/>
              </a:ext>
            </a:extLst>
          </p:cNvPr>
          <p:cNvGrpSpPr/>
          <p:nvPr/>
        </p:nvGrpSpPr>
        <p:grpSpPr>
          <a:xfrm>
            <a:off x="8789989" y="3617639"/>
            <a:ext cx="2235568" cy="1047355"/>
            <a:chOff x="283598" y="1906534"/>
            <a:chExt cx="2235568" cy="1047355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8213B3CC-11BB-C222-55E4-E5ED6EA36EEF}"/>
                </a:ext>
              </a:extLst>
            </p:cNvPr>
            <p:cNvSpPr txBox="1"/>
            <p:nvPr/>
          </p:nvSpPr>
          <p:spPr>
            <a:xfrm>
              <a:off x="283598" y="2190603"/>
              <a:ext cx="2082565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47C424A5-57F1-7B3E-5E3D-1239938C0832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8D4AA2B9-2896-C47A-5566-31E0CD0DD856}"/>
              </a:ext>
            </a:extLst>
          </p:cNvPr>
          <p:cNvSpPr/>
          <p:nvPr/>
        </p:nvSpPr>
        <p:spPr>
          <a:xfrm>
            <a:off x="8324617" y="1398587"/>
            <a:ext cx="2884720" cy="2098843"/>
          </a:xfrm>
          <a:custGeom>
            <a:avLst/>
            <a:gdLst>
              <a:gd name="connsiteX0" fmla="*/ 1351558 w 2884720"/>
              <a:gd name="connsiteY0" fmla="*/ 0 h 2098843"/>
              <a:gd name="connsiteX1" fmla="*/ 1396245 w 2884720"/>
              <a:gd name="connsiteY1" fmla="*/ 14100 h 2098843"/>
              <a:gd name="connsiteX2" fmla="*/ 1544485 w 2884720"/>
              <a:gd name="connsiteY2" fmla="*/ 157733 h 2098843"/>
              <a:gd name="connsiteX3" fmla="*/ 1669312 w 2884720"/>
              <a:gd name="connsiteY3" fmla="*/ 240266 h 2098843"/>
              <a:gd name="connsiteX4" fmla="*/ 1813673 w 2884720"/>
              <a:gd name="connsiteY4" fmla="*/ 268278 h 2098843"/>
              <a:gd name="connsiteX5" fmla="*/ 2146546 w 2884720"/>
              <a:gd name="connsiteY5" fmla="*/ 268278 h 2098843"/>
              <a:gd name="connsiteX6" fmla="*/ 2645587 w 2884720"/>
              <a:gd name="connsiteY6" fmla="*/ 268278 h 2098843"/>
              <a:gd name="connsiteX7" fmla="*/ 2698835 w 2884720"/>
              <a:gd name="connsiteY7" fmla="*/ 271662 h 2098843"/>
              <a:gd name="connsiteX8" fmla="*/ 2765597 w 2884720"/>
              <a:gd name="connsiteY8" fmla="*/ 294034 h 2098843"/>
              <a:gd name="connsiteX9" fmla="*/ 2884270 w 2884720"/>
              <a:gd name="connsiteY9" fmla="*/ 536743 h 2098843"/>
              <a:gd name="connsiteX10" fmla="*/ 2884270 w 2884720"/>
              <a:gd name="connsiteY10" fmla="*/ 2098843 h 2098843"/>
              <a:gd name="connsiteX11" fmla="*/ 2765597 w 2884720"/>
              <a:gd name="connsiteY11" fmla="*/ 1856134 h 2098843"/>
              <a:gd name="connsiteX12" fmla="*/ 2698835 w 2884720"/>
              <a:gd name="connsiteY12" fmla="*/ 1833762 h 2098843"/>
              <a:gd name="connsiteX13" fmla="*/ 2645587 w 2884720"/>
              <a:gd name="connsiteY13" fmla="*/ 1830378 h 2098843"/>
              <a:gd name="connsiteX14" fmla="*/ 2146546 w 2884720"/>
              <a:gd name="connsiteY14" fmla="*/ 1830378 h 2098843"/>
              <a:gd name="connsiteX15" fmla="*/ 1813673 w 2884720"/>
              <a:gd name="connsiteY15" fmla="*/ 1830378 h 2098843"/>
              <a:gd name="connsiteX16" fmla="*/ 1669312 w 2884720"/>
              <a:gd name="connsiteY16" fmla="*/ 1802366 h 2098843"/>
              <a:gd name="connsiteX17" fmla="*/ 1544485 w 2884720"/>
              <a:gd name="connsiteY17" fmla="*/ 1719833 h 2098843"/>
              <a:gd name="connsiteX18" fmla="*/ 1396245 w 2884720"/>
              <a:gd name="connsiteY18" fmla="*/ 1576200 h 2098843"/>
              <a:gd name="connsiteX19" fmla="*/ 1351558 w 2884720"/>
              <a:gd name="connsiteY19" fmla="*/ 1562100 h 2098843"/>
              <a:gd name="connsiteX20" fmla="*/ 0 w 2884720"/>
              <a:gd name="connsiteY20" fmla="*/ 1563228 h 2098843"/>
              <a:gd name="connsiteX21" fmla="*/ 0 w 2884720"/>
              <a:gd name="connsiteY21" fmla="*/ 1128 h 2098843"/>
              <a:gd name="connsiteX22" fmla="*/ 1351558 w 2884720"/>
              <a:gd name="connsiteY22" fmla="*/ 0 h 2098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884720" h="2098843">
                <a:moveTo>
                  <a:pt x="1351558" y="0"/>
                </a:moveTo>
                <a:cubicBezTo>
                  <a:pt x="1366944" y="2256"/>
                  <a:pt x="1381929" y="6956"/>
                  <a:pt x="1396245" y="14100"/>
                </a:cubicBezTo>
                <a:cubicBezTo>
                  <a:pt x="1455247" y="43804"/>
                  <a:pt x="1495116" y="108853"/>
                  <a:pt x="1544485" y="157733"/>
                </a:cubicBezTo>
                <a:cubicBezTo>
                  <a:pt x="1581947" y="194769"/>
                  <a:pt x="1624492" y="221841"/>
                  <a:pt x="1669312" y="240266"/>
                </a:cubicBezTo>
                <a:cubicBezTo>
                  <a:pt x="1715470" y="259066"/>
                  <a:pt x="1764170" y="268842"/>
                  <a:pt x="1813673" y="268278"/>
                </a:cubicBezTo>
                <a:lnTo>
                  <a:pt x="2146546" y="268278"/>
                </a:lnTo>
                <a:lnTo>
                  <a:pt x="2645587" y="268278"/>
                </a:lnTo>
                <a:cubicBezTo>
                  <a:pt x="2663381" y="267526"/>
                  <a:pt x="2681175" y="268654"/>
                  <a:pt x="2698835" y="271662"/>
                </a:cubicBezTo>
                <a:cubicBezTo>
                  <a:pt x="2721714" y="275422"/>
                  <a:pt x="2744458" y="282190"/>
                  <a:pt x="2765597" y="294034"/>
                </a:cubicBezTo>
                <a:cubicBezTo>
                  <a:pt x="2842527" y="336522"/>
                  <a:pt x="2889889" y="433343"/>
                  <a:pt x="2884270" y="536743"/>
                </a:cubicBezTo>
                <a:lnTo>
                  <a:pt x="2884270" y="2098843"/>
                </a:lnTo>
                <a:cubicBezTo>
                  <a:pt x="2889889" y="1995443"/>
                  <a:pt x="2842527" y="1898622"/>
                  <a:pt x="2765597" y="1856134"/>
                </a:cubicBezTo>
                <a:cubicBezTo>
                  <a:pt x="2744458" y="1844290"/>
                  <a:pt x="2721714" y="1837522"/>
                  <a:pt x="2698835" y="1833762"/>
                </a:cubicBezTo>
                <a:cubicBezTo>
                  <a:pt x="2681175" y="1830754"/>
                  <a:pt x="2663381" y="1829626"/>
                  <a:pt x="2645587" y="1830378"/>
                </a:cubicBezTo>
                <a:lnTo>
                  <a:pt x="2146546" y="1830378"/>
                </a:lnTo>
                <a:lnTo>
                  <a:pt x="1813673" y="1830378"/>
                </a:lnTo>
                <a:cubicBezTo>
                  <a:pt x="1764170" y="1830942"/>
                  <a:pt x="1715470" y="1821166"/>
                  <a:pt x="1669312" y="1802366"/>
                </a:cubicBezTo>
                <a:cubicBezTo>
                  <a:pt x="1624492" y="1783941"/>
                  <a:pt x="1581947" y="1756869"/>
                  <a:pt x="1544485" y="1719833"/>
                </a:cubicBezTo>
                <a:cubicBezTo>
                  <a:pt x="1495116" y="1670953"/>
                  <a:pt x="1455247" y="1605904"/>
                  <a:pt x="1396245" y="1576200"/>
                </a:cubicBezTo>
                <a:cubicBezTo>
                  <a:pt x="1381929" y="1569056"/>
                  <a:pt x="1366944" y="1564356"/>
                  <a:pt x="1351558" y="1562100"/>
                </a:cubicBezTo>
                <a:lnTo>
                  <a:pt x="0" y="1563228"/>
                </a:lnTo>
                <a:lnTo>
                  <a:pt x="0" y="1128"/>
                </a:lnTo>
                <a:lnTo>
                  <a:pt x="1351558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>
              <a:defRPr sz="3100">
                <a:solidFill>
                  <a:srgbClr val="3AA6DE"/>
                </a:solidFill>
              </a:defRPr>
            </a:pPr>
            <a:endParaRPr sz="180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58783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图片 47" descr="D:\51PPT模板网\51pptmoban.com\图片.jpg">
            <a:extLst>
              <a:ext uri="{FF2B5EF4-FFF2-40B4-BE49-F238E27FC236}">
                <a16:creationId xmlns:a16="http://schemas.microsoft.com/office/drawing/2014/main" id="{11A00380-4F4E-2D50-BE59-E0B4A03C01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217753" y="1542615"/>
            <a:ext cx="3924300" cy="3924300"/>
          </a:xfrm>
          <a:custGeom>
            <a:avLst/>
            <a:gdLst>
              <a:gd name="connsiteX0" fmla="*/ 1962150 w 3924300"/>
              <a:gd name="connsiteY0" fmla="*/ 0 h 3924300"/>
              <a:gd name="connsiteX1" fmla="*/ 3924300 w 3924300"/>
              <a:gd name="connsiteY1" fmla="*/ 1962150 h 3924300"/>
              <a:gd name="connsiteX2" fmla="*/ 1962150 w 3924300"/>
              <a:gd name="connsiteY2" fmla="*/ 3924300 h 3924300"/>
              <a:gd name="connsiteX3" fmla="*/ 0 w 3924300"/>
              <a:gd name="connsiteY3" fmla="*/ 1962150 h 3924300"/>
              <a:gd name="connsiteX4" fmla="*/ 1962150 w 3924300"/>
              <a:gd name="connsiteY4" fmla="*/ 0 h 392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24300" h="3924300">
                <a:moveTo>
                  <a:pt x="1962150" y="0"/>
                </a:moveTo>
                <a:cubicBezTo>
                  <a:pt x="3045816" y="0"/>
                  <a:pt x="3924300" y="878484"/>
                  <a:pt x="3924300" y="1962150"/>
                </a:cubicBezTo>
                <a:cubicBezTo>
                  <a:pt x="3924300" y="3045816"/>
                  <a:pt x="3045816" y="3924300"/>
                  <a:pt x="1962150" y="3924300"/>
                </a:cubicBezTo>
                <a:cubicBezTo>
                  <a:pt x="878484" y="3924300"/>
                  <a:pt x="0" y="3045816"/>
                  <a:pt x="0" y="1962150"/>
                </a:cubicBezTo>
                <a:cubicBezTo>
                  <a:pt x="0" y="878484"/>
                  <a:pt x="878484" y="0"/>
                  <a:pt x="1962150" y="0"/>
                </a:cubicBezTo>
                <a:close/>
              </a:path>
            </a:pathLst>
          </a:custGeom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9" name="Oval 3">
            <a:extLst>
              <a:ext uri="{FF2B5EF4-FFF2-40B4-BE49-F238E27FC236}">
                <a16:creationId xmlns:a16="http://schemas.microsoft.com/office/drawing/2014/main" id="{35B9BAB1-3EF0-DB2B-41E6-5024DA074CD3}"/>
              </a:ext>
            </a:extLst>
          </p:cNvPr>
          <p:cNvSpPr/>
          <p:nvPr/>
        </p:nvSpPr>
        <p:spPr>
          <a:xfrm>
            <a:off x="4260663" y="1578478"/>
            <a:ext cx="1123656" cy="1130679"/>
          </a:xfrm>
          <a:prstGeom prst="ellipse">
            <a:avLst/>
          </a:pr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grpSp>
        <p:nvGrpSpPr>
          <p:cNvPr id="10" name="Group 19">
            <a:extLst>
              <a:ext uri="{FF2B5EF4-FFF2-40B4-BE49-F238E27FC236}">
                <a16:creationId xmlns:a16="http://schemas.microsoft.com/office/drawing/2014/main" id="{36960E92-64A7-68C1-911F-0C4F44B52715}"/>
              </a:ext>
            </a:extLst>
          </p:cNvPr>
          <p:cNvGrpSpPr/>
          <p:nvPr/>
        </p:nvGrpSpPr>
        <p:grpSpPr>
          <a:xfrm>
            <a:off x="4618536" y="1970609"/>
            <a:ext cx="407910" cy="346416"/>
            <a:chOff x="2950272" y="1314466"/>
            <a:chExt cx="496661" cy="421788"/>
          </a:xfrm>
          <a:solidFill>
            <a:srgbClr val="FFEFCB"/>
          </a:solidFill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E177CCE4-DE0F-914E-BB0A-2BFDBFFC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507" y="1559052"/>
              <a:ext cx="89848" cy="89848"/>
            </a:xfrm>
            <a:custGeom>
              <a:avLst/>
              <a:gdLst>
                <a:gd name="T0" fmla="*/ 36 w 36"/>
                <a:gd name="T1" fmla="*/ 20 h 36"/>
                <a:gd name="T2" fmla="*/ 16 w 36"/>
                <a:gd name="T3" fmla="*/ 0 h 36"/>
                <a:gd name="T4" fmla="*/ 16 w 36"/>
                <a:gd name="T5" fmla="*/ 0 h 36"/>
                <a:gd name="T6" fmla="*/ 0 w 36"/>
                <a:gd name="T7" fmla="*/ 36 h 36"/>
                <a:gd name="T8" fmla="*/ 36 w 36"/>
                <a:gd name="T9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6" y="2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0" y="36"/>
                  </a:lnTo>
                  <a:lnTo>
                    <a:pt x="36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2" name="Rectangle 13">
              <a:extLst>
                <a:ext uri="{FF2B5EF4-FFF2-40B4-BE49-F238E27FC236}">
                  <a16:creationId xmlns:a16="http://schemas.microsoft.com/office/drawing/2014/main" id="{EFCA062B-8C76-85CA-979D-65F89FC58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355" y="1608968"/>
              <a:ext cx="2497" cy="2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D35A665E-65B0-8672-1968-C700F275F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917" y="1344415"/>
              <a:ext cx="227117" cy="222125"/>
            </a:xfrm>
            <a:custGeom>
              <a:avLst/>
              <a:gdLst>
                <a:gd name="T0" fmla="*/ 81 w 91"/>
                <a:gd name="T1" fmla="*/ 0 h 89"/>
                <a:gd name="T2" fmla="*/ 0 w 91"/>
                <a:gd name="T3" fmla="*/ 81 h 89"/>
                <a:gd name="T4" fmla="*/ 8 w 91"/>
                <a:gd name="T5" fmla="*/ 89 h 89"/>
                <a:gd name="T6" fmla="*/ 91 w 91"/>
                <a:gd name="T7" fmla="*/ 8 h 89"/>
                <a:gd name="T8" fmla="*/ 81 w 91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89">
                  <a:moveTo>
                    <a:pt x="81" y="0"/>
                  </a:moveTo>
                  <a:lnTo>
                    <a:pt x="0" y="81"/>
                  </a:lnTo>
                  <a:lnTo>
                    <a:pt x="8" y="89"/>
                  </a:lnTo>
                  <a:lnTo>
                    <a:pt x="91" y="8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EBA9F957-7614-964A-B9EB-6248073ED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867" y="1374365"/>
              <a:ext cx="227117" cy="224620"/>
            </a:xfrm>
            <a:custGeom>
              <a:avLst/>
              <a:gdLst>
                <a:gd name="T0" fmla="*/ 0 w 91"/>
                <a:gd name="T1" fmla="*/ 82 h 90"/>
                <a:gd name="T2" fmla="*/ 8 w 91"/>
                <a:gd name="T3" fmla="*/ 90 h 90"/>
                <a:gd name="T4" fmla="*/ 91 w 91"/>
                <a:gd name="T5" fmla="*/ 8 h 90"/>
                <a:gd name="T6" fmla="*/ 83 w 91"/>
                <a:gd name="T7" fmla="*/ 0 h 90"/>
                <a:gd name="T8" fmla="*/ 0 w 91"/>
                <a:gd name="T9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0">
                  <a:moveTo>
                    <a:pt x="0" y="82"/>
                  </a:moveTo>
                  <a:lnTo>
                    <a:pt x="8" y="90"/>
                  </a:lnTo>
                  <a:lnTo>
                    <a:pt x="91" y="8"/>
                  </a:lnTo>
                  <a:lnTo>
                    <a:pt x="83" y="0"/>
                  </a:lnTo>
                  <a:lnTo>
                    <a:pt x="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1EE470B4-085F-58CF-8F1A-3AB70AF21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051" y="1314466"/>
              <a:ext cx="69882" cy="6489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0F5015FB-325C-045C-D7FA-F3C5C4D20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72" y="1324449"/>
              <a:ext cx="416796" cy="411805"/>
            </a:xfrm>
            <a:custGeom>
              <a:avLst/>
              <a:gdLst>
                <a:gd name="T0" fmla="*/ 147 w 167"/>
                <a:gd name="T1" fmla="*/ 145 h 165"/>
                <a:gd name="T2" fmla="*/ 20 w 167"/>
                <a:gd name="T3" fmla="*/ 145 h 165"/>
                <a:gd name="T4" fmla="*/ 20 w 167"/>
                <a:gd name="T5" fmla="*/ 20 h 165"/>
                <a:gd name="T6" fmla="*/ 139 w 167"/>
                <a:gd name="T7" fmla="*/ 20 h 165"/>
                <a:gd name="T8" fmla="*/ 160 w 167"/>
                <a:gd name="T9" fmla="*/ 0 h 165"/>
                <a:gd name="T10" fmla="*/ 0 w 167"/>
                <a:gd name="T11" fmla="*/ 0 h 165"/>
                <a:gd name="T12" fmla="*/ 0 w 167"/>
                <a:gd name="T13" fmla="*/ 165 h 165"/>
                <a:gd name="T14" fmla="*/ 167 w 167"/>
                <a:gd name="T15" fmla="*/ 165 h 165"/>
                <a:gd name="T16" fmla="*/ 167 w 167"/>
                <a:gd name="T17" fmla="*/ 61 h 165"/>
                <a:gd name="T18" fmla="*/ 147 w 167"/>
                <a:gd name="T19" fmla="*/ 81 h 165"/>
                <a:gd name="T20" fmla="*/ 147 w 167"/>
                <a:gd name="T21" fmla="*/ 1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147" y="145"/>
                  </a:moveTo>
                  <a:lnTo>
                    <a:pt x="20" y="145"/>
                  </a:lnTo>
                  <a:lnTo>
                    <a:pt x="20" y="20"/>
                  </a:lnTo>
                  <a:lnTo>
                    <a:pt x="139" y="20"/>
                  </a:lnTo>
                  <a:lnTo>
                    <a:pt x="160" y="0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67" y="165"/>
                  </a:lnTo>
                  <a:lnTo>
                    <a:pt x="167" y="61"/>
                  </a:lnTo>
                  <a:lnTo>
                    <a:pt x="147" y="81"/>
                  </a:lnTo>
                  <a:lnTo>
                    <a:pt x="147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</p:grpSp>
      <p:sp>
        <p:nvSpPr>
          <p:cNvPr id="18" name="Oval 4">
            <a:extLst>
              <a:ext uri="{FF2B5EF4-FFF2-40B4-BE49-F238E27FC236}">
                <a16:creationId xmlns:a16="http://schemas.microsoft.com/office/drawing/2014/main" id="{887B8B0A-BE5F-F6E0-562E-76F171775A79}"/>
              </a:ext>
            </a:extLst>
          </p:cNvPr>
          <p:cNvSpPr/>
          <p:nvPr/>
        </p:nvSpPr>
        <p:spPr>
          <a:xfrm>
            <a:off x="3743312" y="2863659"/>
            <a:ext cx="1123656" cy="1130680"/>
          </a:xfrm>
          <a:prstGeom prst="ellipse">
            <a:avLst/>
          </a:pr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grpSp>
        <p:nvGrpSpPr>
          <p:cNvPr id="19" name="Group 26" descr="D:\51PPT模板网\51pptmoban.com\图片.jpg">
            <a:extLst>
              <a:ext uri="{FF2B5EF4-FFF2-40B4-BE49-F238E27FC236}">
                <a16:creationId xmlns:a16="http://schemas.microsoft.com/office/drawing/2014/main" id="{5BCD3B49-CDB0-9008-6D01-68E17EF8F4B4}"/>
              </a:ext>
            </a:extLst>
          </p:cNvPr>
          <p:cNvGrpSpPr/>
          <p:nvPr/>
        </p:nvGrpSpPr>
        <p:grpSpPr>
          <a:xfrm>
            <a:off x="4089592" y="3210417"/>
            <a:ext cx="383630" cy="377541"/>
            <a:chOff x="1587575" y="2265358"/>
            <a:chExt cx="314468" cy="309477"/>
          </a:xfrm>
          <a:solidFill>
            <a:srgbClr val="FFEFCB"/>
          </a:solidFill>
        </p:grpSpPr>
        <p:sp>
          <p:nvSpPr>
            <p:cNvPr id="20" name="Freeform 59">
              <a:extLst>
                <a:ext uri="{FF2B5EF4-FFF2-40B4-BE49-F238E27FC236}">
                  <a16:creationId xmlns:a16="http://schemas.microsoft.com/office/drawing/2014/main" id="{4962ADC6-3816-C589-EB72-EDCD3886B3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575" y="2265358"/>
              <a:ext cx="314468" cy="309477"/>
            </a:xfrm>
            <a:custGeom>
              <a:avLst/>
              <a:gdLst>
                <a:gd name="T0" fmla="*/ 82 w 95"/>
                <a:gd name="T1" fmla="*/ 57 h 93"/>
                <a:gd name="T2" fmla="*/ 95 w 95"/>
                <a:gd name="T3" fmla="*/ 51 h 93"/>
                <a:gd name="T4" fmla="*/ 95 w 95"/>
                <a:gd name="T5" fmla="*/ 41 h 93"/>
                <a:gd name="T6" fmla="*/ 82 w 95"/>
                <a:gd name="T7" fmla="*/ 36 h 93"/>
                <a:gd name="T8" fmla="*/ 80 w 95"/>
                <a:gd name="T9" fmla="*/ 30 h 93"/>
                <a:gd name="T10" fmla="*/ 85 w 95"/>
                <a:gd name="T11" fmla="*/ 17 h 93"/>
                <a:gd name="T12" fmla="*/ 77 w 95"/>
                <a:gd name="T13" fmla="*/ 10 h 93"/>
                <a:gd name="T14" fmla="*/ 64 w 95"/>
                <a:gd name="T15" fmla="*/ 15 h 93"/>
                <a:gd name="T16" fmla="*/ 59 w 95"/>
                <a:gd name="T17" fmla="*/ 13 h 93"/>
                <a:gd name="T18" fmla="*/ 53 w 95"/>
                <a:gd name="T19" fmla="*/ 0 h 93"/>
                <a:gd name="T20" fmla="*/ 42 w 95"/>
                <a:gd name="T21" fmla="*/ 0 h 93"/>
                <a:gd name="T22" fmla="*/ 37 w 95"/>
                <a:gd name="T23" fmla="*/ 13 h 93"/>
                <a:gd name="T24" fmla="*/ 31 w 95"/>
                <a:gd name="T25" fmla="*/ 15 h 93"/>
                <a:gd name="T26" fmla="*/ 18 w 95"/>
                <a:gd name="T27" fmla="*/ 10 h 93"/>
                <a:gd name="T28" fmla="*/ 10 w 95"/>
                <a:gd name="T29" fmla="*/ 17 h 93"/>
                <a:gd name="T30" fmla="*/ 16 w 95"/>
                <a:gd name="T31" fmla="*/ 30 h 93"/>
                <a:gd name="T32" fmla="*/ 13 w 95"/>
                <a:gd name="T33" fmla="*/ 36 h 93"/>
                <a:gd name="T34" fmla="*/ 0 w 95"/>
                <a:gd name="T35" fmla="*/ 41 h 93"/>
                <a:gd name="T36" fmla="*/ 0 w 95"/>
                <a:gd name="T37" fmla="*/ 52 h 93"/>
                <a:gd name="T38" fmla="*/ 13 w 95"/>
                <a:gd name="T39" fmla="*/ 57 h 93"/>
                <a:gd name="T40" fmla="*/ 16 w 95"/>
                <a:gd name="T41" fmla="*/ 63 h 93"/>
                <a:gd name="T42" fmla="*/ 11 w 95"/>
                <a:gd name="T43" fmla="*/ 76 h 93"/>
                <a:gd name="T44" fmla="*/ 18 w 95"/>
                <a:gd name="T45" fmla="*/ 83 h 93"/>
                <a:gd name="T46" fmla="*/ 31 w 95"/>
                <a:gd name="T47" fmla="*/ 78 h 93"/>
                <a:gd name="T48" fmla="*/ 37 w 95"/>
                <a:gd name="T49" fmla="*/ 80 h 93"/>
                <a:gd name="T50" fmla="*/ 43 w 95"/>
                <a:gd name="T51" fmla="*/ 93 h 93"/>
                <a:gd name="T52" fmla="*/ 53 w 95"/>
                <a:gd name="T53" fmla="*/ 93 h 93"/>
                <a:gd name="T54" fmla="*/ 59 w 95"/>
                <a:gd name="T55" fmla="*/ 80 h 93"/>
                <a:gd name="T56" fmla="*/ 64 w 95"/>
                <a:gd name="T57" fmla="*/ 78 h 93"/>
                <a:gd name="T58" fmla="*/ 78 w 95"/>
                <a:gd name="T59" fmla="*/ 83 h 93"/>
                <a:gd name="T60" fmla="*/ 85 w 95"/>
                <a:gd name="T61" fmla="*/ 75 h 93"/>
                <a:gd name="T62" fmla="*/ 80 w 95"/>
                <a:gd name="T63" fmla="*/ 63 h 93"/>
                <a:gd name="T64" fmla="*/ 82 w 95"/>
                <a:gd name="T65" fmla="*/ 57 h 93"/>
                <a:gd name="T66" fmla="*/ 48 w 95"/>
                <a:gd name="T67" fmla="*/ 61 h 93"/>
                <a:gd name="T68" fmla="*/ 33 w 95"/>
                <a:gd name="T69" fmla="*/ 46 h 93"/>
                <a:gd name="T70" fmla="*/ 48 w 95"/>
                <a:gd name="T71" fmla="*/ 32 h 93"/>
                <a:gd name="T72" fmla="*/ 63 w 95"/>
                <a:gd name="T73" fmla="*/ 46 h 93"/>
                <a:gd name="T74" fmla="*/ 48 w 95"/>
                <a:gd name="T75" fmla="*/ 6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93">
                  <a:moveTo>
                    <a:pt x="82" y="57"/>
                  </a:moveTo>
                  <a:cubicBezTo>
                    <a:pt x="82" y="57"/>
                    <a:pt x="95" y="52"/>
                    <a:pt x="95" y="5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0"/>
                    <a:pt x="82" y="36"/>
                    <a:pt x="82" y="36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5" y="17"/>
                    <a:pt x="85" y="17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9"/>
                    <a:pt x="64" y="15"/>
                    <a:pt x="64" y="15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3" y="0"/>
                    <a:pt x="5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37" y="13"/>
                    <a:pt x="37" y="1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18" y="10"/>
                    <a:pt x="18" y="10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6" y="30"/>
                    <a:pt x="16" y="30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0" y="41"/>
                    <a:pt x="0" y="4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13" y="57"/>
                    <a:pt x="13" y="57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0" y="75"/>
                    <a:pt x="11" y="7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4"/>
                    <a:pt x="31" y="78"/>
                    <a:pt x="31" y="78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42" y="93"/>
                    <a:pt x="43" y="93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4" y="93"/>
                    <a:pt x="59" y="80"/>
                    <a:pt x="59" y="80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4" y="78"/>
                    <a:pt x="77" y="83"/>
                    <a:pt x="78" y="83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6" y="75"/>
                    <a:pt x="80" y="63"/>
                    <a:pt x="80" y="63"/>
                  </a:cubicBezTo>
                  <a:lnTo>
                    <a:pt x="82" y="57"/>
                  </a:lnTo>
                  <a:close/>
                  <a:moveTo>
                    <a:pt x="48" y="61"/>
                  </a:moveTo>
                  <a:cubicBezTo>
                    <a:pt x="39" y="61"/>
                    <a:pt x="33" y="55"/>
                    <a:pt x="33" y="46"/>
                  </a:cubicBezTo>
                  <a:cubicBezTo>
                    <a:pt x="33" y="38"/>
                    <a:pt x="39" y="32"/>
                    <a:pt x="48" y="32"/>
                  </a:cubicBezTo>
                  <a:cubicBezTo>
                    <a:pt x="56" y="32"/>
                    <a:pt x="63" y="38"/>
                    <a:pt x="63" y="46"/>
                  </a:cubicBezTo>
                  <a:cubicBezTo>
                    <a:pt x="63" y="55"/>
                    <a:pt x="56" y="61"/>
                    <a:pt x="48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21" name="Oval 60">
              <a:extLst>
                <a:ext uri="{FF2B5EF4-FFF2-40B4-BE49-F238E27FC236}">
                  <a16:creationId xmlns:a16="http://schemas.microsoft.com/office/drawing/2014/main" id="{886F9BF6-F38E-F50D-634C-4D56EF819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364" y="2387652"/>
              <a:ext cx="64890" cy="6239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</p:grpSp>
      <p:sp>
        <p:nvSpPr>
          <p:cNvPr id="23" name="Oval 7">
            <a:extLst>
              <a:ext uri="{FF2B5EF4-FFF2-40B4-BE49-F238E27FC236}">
                <a16:creationId xmlns:a16="http://schemas.microsoft.com/office/drawing/2014/main" id="{94DDC2A3-BED3-6590-9646-061D613062DB}"/>
              </a:ext>
            </a:extLst>
          </p:cNvPr>
          <p:cNvSpPr/>
          <p:nvPr/>
        </p:nvSpPr>
        <p:spPr>
          <a:xfrm>
            <a:off x="7406901" y="2863659"/>
            <a:ext cx="1123656" cy="1130680"/>
          </a:xfrm>
          <a:prstGeom prst="ellipse">
            <a:avLst/>
          </a:pr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grpSp>
        <p:nvGrpSpPr>
          <p:cNvPr id="24" name="Group 29">
            <a:extLst>
              <a:ext uri="{FF2B5EF4-FFF2-40B4-BE49-F238E27FC236}">
                <a16:creationId xmlns:a16="http://schemas.microsoft.com/office/drawing/2014/main" id="{EFD1E8E4-FA19-C960-1CB0-65E1F9BE04D7}"/>
              </a:ext>
            </a:extLst>
          </p:cNvPr>
          <p:cNvGrpSpPr/>
          <p:nvPr/>
        </p:nvGrpSpPr>
        <p:grpSpPr>
          <a:xfrm>
            <a:off x="7811267" y="3238292"/>
            <a:ext cx="314923" cy="394865"/>
            <a:chOff x="5106627" y="2260366"/>
            <a:chExt cx="324452" cy="406813"/>
          </a:xfrm>
          <a:solidFill>
            <a:srgbClr val="FFEFCB"/>
          </a:solidFill>
        </p:grpSpPr>
        <p:sp>
          <p:nvSpPr>
            <p:cNvPr id="25" name="Freeform 80">
              <a:extLst>
                <a:ext uri="{FF2B5EF4-FFF2-40B4-BE49-F238E27FC236}">
                  <a16:creationId xmlns:a16="http://schemas.microsoft.com/office/drawing/2014/main" id="{A22E70EB-0FB4-1F56-E63C-5917B91E5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627" y="2430079"/>
              <a:ext cx="324452" cy="134772"/>
            </a:xfrm>
            <a:custGeom>
              <a:avLst/>
              <a:gdLst>
                <a:gd name="T0" fmla="*/ 49 w 98"/>
                <a:gd name="T1" fmla="*/ 16 h 40"/>
                <a:gd name="T2" fmla="*/ 2 w 98"/>
                <a:gd name="T3" fmla="*/ 0 h 40"/>
                <a:gd name="T4" fmla="*/ 0 w 98"/>
                <a:gd name="T5" fmla="*/ 5 h 40"/>
                <a:gd name="T6" fmla="*/ 0 w 98"/>
                <a:gd name="T7" fmla="*/ 20 h 40"/>
                <a:gd name="T8" fmla="*/ 49 w 98"/>
                <a:gd name="T9" fmla="*/ 40 h 40"/>
                <a:gd name="T10" fmla="*/ 98 w 98"/>
                <a:gd name="T11" fmla="*/ 20 h 40"/>
                <a:gd name="T12" fmla="*/ 98 w 98"/>
                <a:gd name="T13" fmla="*/ 5 h 40"/>
                <a:gd name="T14" fmla="*/ 96 w 98"/>
                <a:gd name="T15" fmla="*/ 0 h 40"/>
                <a:gd name="T16" fmla="*/ 49 w 98"/>
                <a:gd name="T17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26" name="Freeform 81">
              <a:extLst>
                <a:ext uri="{FF2B5EF4-FFF2-40B4-BE49-F238E27FC236}">
                  <a16:creationId xmlns:a16="http://schemas.microsoft.com/office/drawing/2014/main" id="{1AA8142D-2556-3A01-A060-94E57799B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627" y="2534902"/>
              <a:ext cx="324452" cy="132277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27" name="Freeform 82">
              <a:extLst>
                <a:ext uri="{FF2B5EF4-FFF2-40B4-BE49-F238E27FC236}">
                  <a16:creationId xmlns:a16="http://schemas.microsoft.com/office/drawing/2014/main" id="{87587FF6-49A0-E6DB-D7BA-C9274DA12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627" y="2330248"/>
              <a:ext cx="324452" cy="137269"/>
            </a:xfrm>
            <a:custGeom>
              <a:avLst/>
              <a:gdLst>
                <a:gd name="T0" fmla="*/ 96 w 98"/>
                <a:gd name="T1" fmla="*/ 0 h 41"/>
                <a:gd name="T2" fmla="*/ 49 w 98"/>
                <a:gd name="T3" fmla="*/ 15 h 41"/>
                <a:gd name="T4" fmla="*/ 2 w 98"/>
                <a:gd name="T5" fmla="*/ 0 h 41"/>
                <a:gd name="T6" fmla="*/ 0 w 98"/>
                <a:gd name="T7" fmla="*/ 5 h 41"/>
                <a:gd name="T8" fmla="*/ 0 w 98"/>
                <a:gd name="T9" fmla="*/ 20 h 41"/>
                <a:gd name="T10" fmla="*/ 49 w 98"/>
                <a:gd name="T11" fmla="*/ 41 h 41"/>
                <a:gd name="T12" fmla="*/ 98 w 98"/>
                <a:gd name="T13" fmla="*/ 20 h 41"/>
                <a:gd name="T14" fmla="*/ 98 w 98"/>
                <a:gd name="T15" fmla="*/ 5 h 41"/>
                <a:gd name="T16" fmla="*/ 96 w 98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96" y="0"/>
                  </a:moveTo>
                  <a:cubicBezTo>
                    <a:pt x="95" y="9"/>
                    <a:pt x="75" y="15"/>
                    <a:pt x="49" y="15"/>
                  </a:cubicBezTo>
                  <a:cubicBezTo>
                    <a:pt x="24" y="15"/>
                    <a:pt x="3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28" name="Oval 83">
              <a:extLst>
                <a:ext uri="{FF2B5EF4-FFF2-40B4-BE49-F238E27FC236}">
                  <a16:creationId xmlns:a16="http://schemas.microsoft.com/office/drawing/2014/main" id="{69ED1A7A-B03D-AEFE-4963-83F444068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1618" y="2260366"/>
              <a:ext cx="316965" cy="10731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</p:grpSp>
      <p:sp>
        <p:nvSpPr>
          <p:cNvPr id="30" name="Oval 5">
            <a:extLst>
              <a:ext uri="{FF2B5EF4-FFF2-40B4-BE49-F238E27FC236}">
                <a16:creationId xmlns:a16="http://schemas.microsoft.com/office/drawing/2014/main" id="{6E4C413F-5C99-AAEC-578F-5B170A169371}"/>
              </a:ext>
            </a:extLst>
          </p:cNvPr>
          <p:cNvSpPr/>
          <p:nvPr/>
        </p:nvSpPr>
        <p:spPr>
          <a:xfrm>
            <a:off x="4260663" y="4214389"/>
            <a:ext cx="1123656" cy="1128338"/>
          </a:xfrm>
          <a:prstGeom prst="ellipse">
            <a:avLst/>
          </a:pr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sp>
        <p:nvSpPr>
          <p:cNvPr id="31" name="Freeform 103">
            <a:extLst>
              <a:ext uri="{FF2B5EF4-FFF2-40B4-BE49-F238E27FC236}">
                <a16:creationId xmlns:a16="http://schemas.microsoft.com/office/drawing/2014/main" id="{A62E258F-A0E3-2874-97EF-B324B5E900E5}"/>
              </a:ext>
            </a:extLst>
          </p:cNvPr>
          <p:cNvSpPr>
            <a:spLocks noEditPoints="1"/>
          </p:cNvSpPr>
          <p:nvPr/>
        </p:nvSpPr>
        <p:spPr bwMode="auto">
          <a:xfrm>
            <a:off x="4632561" y="4598275"/>
            <a:ext cx="365188" cy="360565"/>
          </a:xfrm>
          <a:custGeom>
            <a:avLst/>
            <a:gdLst>
              <a:gd name="T0" fmla="*/ 46691 w 113"/>
              <a:gd name="T1" fmla="*/ 43164 h 112"/>
              <a:gd name="T2" fmla="*/ 46691 w 113"/>
              <a:gd name="T3" fmla="*/ 209178 h 112"/>
              <a:gd name="T4" fmla="*/ 163419 w 113"/>
              <a:gd name="T5" fmla="*/ 235740 h 112"/>
              <a:gd name="T6" fmla="*/ 200105 w 113"/>
              <a:gd name="T7" fmla="*/ 272263 h 112"/>
              <a:gd name="T8" fmla="*/ 250131 w 113"/>
              <a:gd name="T9" fmla="*/ 262303 h 112"/>
              <a:gd name="T10" fmla="*/ 250131 w 113"/>
              <a:gd name="T11" fmla="*/ 308787 h 112"/>
              <a:gd name="T12" fmla="*/ 260136 w 113"/>
              <a:gd name="T13" fmla="*/ 322068 h 112"/>
              <a:gd name="T14" fmla="*/ 306827 w 113"/>
              <a:gd name="T15" fmla="*/ 322068 h 112"/>
              <a:gd name="T16" fmla="*/ 303492 w 113"/>
              <a:gd name="T17" fmla="*/ 371872 h 112"/>
              <a:gd name="T18" fmla="*/ 376864 w 113"/>
              <a:gd name="T19" fmla="*/ 371872 h 112"/>
              <a:gd name="T20" fmla="*/ 376864 w 113"/>
              <a:gd name="T21" fmla="*/ 302146 h 112"/>
              <a:gd name="T22" fmla="*/ 236791 w 113"/>
              <a:gd name="T23" fmla="*/ 162694 h 112"/>
              <a:gd name="T24" fmla="*/ 210110 w 113"/>
              <a:gd name="T25" fmla="*/ 43164 h 112"/>
              <a:gd name="T26" fmla="*/ 46691 w 113"/>
              <a:gd name="T27" fmla="*/ 43164 h 112"/>
              <a:gd name="T28" fmla="*/ 56696 w 113"/>
              <a:gd name="T29" fmla="*/ 175975 h 112"/>
              <a:gd name="T30" fmla="*/ 66702 w 113"/>
              <a:gd name="T31" fmla="*/ 66406 h 112"/>
              <a:gd name="T32" fmla="*/ 176759 w 113"/>
              <a:gd name="T33" fmla="*/ 56445 h 112"/>
              <a:gd name="T34" fmla="*/ 56696 w 113"/>
              <a:gd name="T35" fmla="*/ 175975 h 1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3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8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1" y="112"/>
                  <a:pt x="91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0" y="20"/>
                </a:cubicBezTo>
                <a:cubicBezTo>
                  <a:pt x="29" y="12"/>
                  <a:pt x="43" y="11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3" name="Oval 8">
            <a:extLst>
              <a:ext uri="{FF2B5EF4-FFF2-40B4-BE49-F238E27FC236}">
                <a16:creationId xmlns:a16="http://schemas.microsoft.com/office/drawing/2014/main" id="{7D2AB4A8-E1FD-59D2-2C6C-82D1375B27FD}"/>
              </a:ext>
            </a:extLst>
          </p:cNvPr>
          <p:cNvSpPr/>
          <p:nvPr/>
        </p:nvSpPr>
        <p:spPr>
          <a:xfrm>
            <a:off x="6957438" y="4214389"/>
            <a:ext cx="1123656" cy="1128338"/>
          </a:xfrm>
          <a:prstGeom prst="ellipse">
            <a:avLst/>
          </a:pr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sp>
        <p:nvSpPr>
          <p:cNvPr id="34" name="Freeform 104">
            <a:extLst>
              <a:ext uri="{FF2B5EF4-FFF2-40B4-BE49-F238E27FC236}">
                <a16:creationId xmlns:a16="http://schemas.microsoft.com/office/drawing/2014/main" id="{DD8A0F73-10BC-D923-D885-C160B48862C0}"/>
              </a:ext>
            </a:extLst>
          </p:cNvPr>
          <p:cNvSpPr>
            <a:spLocks noEditPoints="1"/>
          </p:cNvSpPr>
          <p:nvPr/>
        </p:nvSpPr>
        <p:spPr bwMode="auto">
          <a:xfrm>
            <a:off x="7349083" y="4598275"/>
            <a:ext cx="388301" cy="382137"/>
          </a:xfrm>
          <a:custGeom>
            <a:avLst/>
            <a:gdLst>
              <a:gd name="T0" fmla="*/ 176369 w 120"/>
              <a:gd name="T1" fmla="*/ 116963 h 118"/>
              <a:gd name="T2" fmla="*/ 156402 w 120"/>
              <a:gd name="T3" fmla="*/ 30076 h 118"/>
              <a:gd name="T4" fmla="*/ 69882 w 120"/>
              <a:gd name="T5" fmla="*/ 6684 h 118"/>
              <a:gd name="T6" fmla="*/ 119798 w 120"/>
              <a:gd name="T7" fmla="*/ 56811 h 118"/>
              <a:gd name="T8" fmla="*/ 106487 w 120"/>
              <a:gd name="T9" fmla="*/ 106938 h 118"/>
              <a:gd name="T10" fmla="*/ 56571 w 120"/>
              <a:gd name="T11" fmla="*/ 120305 h 118"/>
              <a:gd name="T12" fmla="*/ 6655 w 120"/>
              <a:gd name="T13" fmla="*/ 70178 h 118"/>
              <a:gd name="T14" fmla="*/ 29949 w 120"/>
              <a:gd name="T15" fmla="*/ 157065 h 118"/>
              <a:gd name="T16" fmla="*/ 119798 w 120"/>
              <a:gd name="T17" fmla="*/ 177116 h 118"/>
              <a:gd name="T18" fmla="*/ 119798 w 120"/>
              <a:gd name="T19" fmla="*/ 177116 h 118"/>
              <a:gd name="T20" fmla="*/ 326115 w 120"/>
              <a:gd name="T21" fmla="*/ 384308 h 118"/>
              <a:gd name="T22" fmla="*/ 356065 w 120"/>
              <a:gd name="T23" fmla="*/ 394333 h 118"/>
              <a:gd name="T24" fmla="*/ 382686 w 120"/>
              <a:gd name="T25" fmla="*/ 384308 h 118"/>
              <a:gd name="T26" fmla="*/ 382686 w 120"/>
              <a:gd name="T27" fmla="*/ 324155 h 118"/>
              <a:gd name="T28" fmla="*/ 176369 w 120"/>
              <a:gd name="T29" fmla="*/ 116963 h 118"/>
              <a:gd name="T30" fmla="*/ 359393 w 120"/>
              <a:gd name="T31" fmla="*/ 377624 h 118"/>
              <a:gd name="T32" fmla="*/ 342754 w 120"/>
              <a:gd name="T33" fmla="*/ 360915 h 118"/>
              <a:gd name="T34" fmla="*/ 359393 w 120"/>
              <a:gd name="T35" fmla="*/ 344206 h 118"/>
              <a:gd name="T36" fmla="*/ 376031 w 120"/>
              <a:gd name="T37" fmla="*/ 360915 h 118"/>
              <a:gd name="T38" fmla="*/ 359393 w 120"/>
              <a:gd name="T39" fmla="*/ 377624 h 11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0" h="118">
                <a:moveTo>
                  <a:pt x="53" y="35"/>
                </a:moveTo>
                <a:cubicBezTo>
                  <a:pt x="56" y="26"/>
                  <a:pt x="54" y="16"/>
                  <a:pt x="47" y="9"/>
                </a:cubicBezTo>
                <a:cubicBezTo>
                  <a:pt x="40" y="2"/>
                  <a:pt x="30" y="0"/>
                  <a:pt x="21" y="2"/>
                </a:cubicBezTo>
                <a:cubicBezTo>
                  <a:pt x="36" y="17"/>
                  <a:pt x="36" y="17"/>
                  <a:pt x="36" y="17"/>
                </a:cubicBezTo>
                <a:cubicBezTo>
                  <a:pt x="32" y="32"/>
                  <a:pt x="32" y="32"/>
                  <a:pt x="32" y="32"/>
                </a:cubicBezTo>
                <a:cubicBezTo>
                  <a:pt x="17" y="36"/>
                  <a:pt x="17" y="36"/>
                  <a:pt x="17" y="3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30"/>
                  <a:pt x="2" y="40"/>
                  <a:pt x="9" y="47"/>
                </a:cubicBezTo>
                <a:cubicBezTo>
                  <a:pt x="17" y="54"/>
                  <a:pt x="27" y="56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00" y="117"/>
                  <a:pt x="103" y="118"/>
                  <a:pt x="107" y="118"/>
                </a:cubicBezTo>
                <a:cubicBezTo>
                  <a:pt x="110" y="118"/>
                  <a:pt x="113" y="117"/>
                  <a:pt x="115" y="115"/>
                </a:cubicBezTo>
                <a:cubicBezTo>
                  <a:pt x="120" y="110"/>
                  <a:pt x="120" y="102"/>
                  <a:pt x="115" y="97"/>
                </a:cubicBezTo>
                <a:lnTo>
                  <a:pt x="53" y="35"/>
                </a:lnTo>
                <a:close/>
                <a:moveTo>
                  <a:pt x="108" y="113"/>
                </a:moveTo>
                <a:cubicBezTo>
                  <a:pt x="105" y="113"/>
                  <a:pt x="103" y="110"/>
                  <a:pt x="103" y="108"/>
                </a:cubicBezTo>
                <a:cubicBezTo>
                  <a:pt x="103" y="105"/>
                  <a:pt x="105" y="103"/>
                  <a:pt x="108" y="103"/>
                </a:cubicBezTo>
                <a:cubicBezTo>
                  <a:pt x="110" y="103"/>
                  <a:pt x="113" y="105"/>
                  <a:pt x="113" y="108"/>
                </a:cubicBezTo>
                <a:cubicBezTo>
                  <a:pt x="113" y="110"/>
                  <a:pt x="110" y="113"/>
                  <a:pt x="108" y="113"/>
                </a:cubicBez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6" name="Oval 6">
            <a:extLst>
              <a:ext uri="{FF2B5EF4-FFF2-40B4-BE49-F238E27FC236}">
                <a16:creationId xmlns:a16="http://schemas.microsoft.com/office/drawing/2014/main" id="{DC7F3BE7-91D9-A785-2BAF-6C8D2E82DD60}"/>
              </a:ext>
            </a:extLst>
          </p:cNvPr>
          <p:cNvSpPr/>
          <p:nvPr/>
        </p:nvSpPr>
        <p:spPr>
          <a:xfrm>
            <a:off x="6957438" y="1578478"/>
            <a:ext cx="1123656" cy="1130679"/>
          </a:xfrm>
          <a:prstGeom prst="ellipse">
            <a:avLst/>
          </a:prstGeom>
          <a:blipFill>
            <a:blip r:embed="rId4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2B05357-AC57-29FD-46AD-2DF0204A732F}"/>
              </a:ext>
            </a:extLst>
          </p:cNvPr>
          <p:cNvGrpSpPr/>
          <p:nvPr/>
        </p:nvGrpSpPr>
        <p:grpSpPr>
          <a:xfrm>
            <a:off x="7332839" y="1886618"/>
            <a:ext cx="396200" cy="450851"/>
            <a:chOff x="2927811" y="2108124"/>
            <a:chExt cx="361887" cy="411804"/>
          </a:xfrm>
          <a:solidFill>
            <a:srgbClr val="FFEFCB"/>
          </a:solidFill>
        </p:grpSpPr>
        <p:sp>
          <p:nvSpPr>
            <p:cNvPr id="38" name="Freeform 68">
              <a:extLst>
                <a:ext uri="{FF2B5EF4-FFF2-40B4-BE49-F238E27FC236}">
                  <a16:creationId xmlns:a16="http://schemas.microsoft.com/office/drawing/2014/main" id="{48EFFBE5-E8DB-9870-1024-4D4AEEDFED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7811" y="2108124"/>
              <a:ext cx="164722" cy="299494"/>
            </a:xfrm>
            <a:custGeom>
              <a:avLst/>
              <a:gdLst>
                <a:gd name="T0" fmla="*/ 50 w 50"/>
                <a:gd name="T1" fmla="*/ 83 h 90"/>
                <a:gd name="T2" fmla="*/ 50 w 50"/>
                <a:gd name="T3" fmla="*/ 7 h 90"/>
                <a:gd name="T4" fmla="*/ 44 w 50"/>
                <a:gd name="T5" fmla="*/ 0 h 90"/>
                <a:gd name="T6" fmla="*/ 6 w 50"/>
                <a:gd name="T7" fmla="*/ 0 h 90"/>
                <a:gd name="T8" fmla="*/ 0 w 50"/>
                <a:gd name="T9" fmla="*/ 7 h 90"/>
                <a:gd name="T10" fmla="*/ 0 w 50"/>
                <a:gd name="T11" fmla="*/ 83 h 90"/>
                <a:gd name="T12" fmla="*/ 6 w 50"/>
                <a:gd name="T13" fmla="*/ 90 h 90"/>
                <a:gd name="T14" fmla="*/ 44 w 50"/>
                <a:gd name="T15" fmla="*/ 90 h 90"/>
                <a:gd name="T16" fmla="*/ 50 w 50"/>
                <a:gd name="T17" fmla="*/ 83 h 90"/>
                <a:gd name="T18" fmla="*/ 39 w 50"/>
                <a:gd name="T19" fmla="*/ 5 h 90"/>
                <a:gd name="T20" fmla="*/ 41 w 50"/>
                <a:gd name="T21" fmla="*/ 6 h 90"/>
                <a:gd name="T22" fmla="*/ 39 w 50"/>
                <a:gd name="T23" fmla="*/ 8 h 90"/>
                <a:gd name="T24" fmla="*/ 38 w 50"/>
                <a:gd name="T25" fmla="*/ 6 h 90"/>
                <a:gd name="T26" fmla="*/ 39 w 50"/>
                <a:gd name="T27" fmla="*/ 5 h 90"/>
                <a:gd name="T28" fmla="*/ 16 w 50"/>
                <a:gd name="T29" fmla="*/ 5 h 90"/>
                <a:gd name="T30" fmla="*/ 34 w 50"/>
                <a:gd name="T31" fmla="*/ 5 h 90"/>
                <a:gd name="T32" fmla="*/ 34 w 50"/>
                <a:gd name="T33" fmla="*/ 7 h 90"/>
                <a:gd name="T34" fmla="*/ 16 w 50"/>
                <a:gd name="T35" fmla="*/ 7 h 90"/>
                <a:gd name="T36" fmla="*/ 16 w 50"/>
                <a:gd name="T37" fmla="*/ 5 h 90"/>
                <a:gd name="T38" fmla="*/ 5 w 50"/>
                <a:gd name="T39" fmla="*/ 69 h 90"/>
                <a:gd name="T40" fmla="*/ 5 w 50"/>
                <a:gd name="T41" fmla="*/ 11 h 90"/>
                <a:gd name="T42" fmla="*/ 45 w 50"/>
                <a:gd name="T43" fmla="*/ 11 h 90"/>
                <a:gd name="T44" fmla="*/ 45 w 50"/>
                <a:gd name="T45" fmla="*/ 69 h 90"/>
                <a:gd name="T46" fmla="*/ 5 w 50"/>
                <a:gd name="T47" fmla="*/ 69 h 90"/>
                <a:gd name="T48" fmla="*/ 25 w 50"/>
                <a:gd name="T49" fmla="*/ 83 h 90"/>
                <a:gd name="T50" fmla="*/ 21 w 50"/>
                <a:gd name="T51" fmla="*/ 79 h 90"/>
                <a:gd name="T52" fmla="*/ 25 w 50"/>
                <a:gd name="T53" fmla="*/ 75 h 90"/>
                <a:gd name="T54" fmla="*/ 29 w 50"/>
                <a:gd name="T55" fmla="*/ 79 h 90"/>
                <a:gd name="T56" fmla="*/ 25 w 50"/>
                <a:gd name="T57" fmla="*/ 8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90">
                  <a:moveTo>
                    <a:pt x="50" y="83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50" y="3"/>
                    <a:pt x="47" y="0"/>
                    <a:pt x="4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7"/>
                    <a:pt x="3" y="90"/>
                    <a:pt x="6" y="90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7" y="90"/>
                    <a:pt x="50" y="87"/>
                    <a:pt x="50" y="83"/>
                  </a:cubicBezTo>
                  <a:close/>
                  <a:moveTo>
                    <a:pt x="39" y="5"/>
                  </a:moveTo>
                  <a:cubicBezTo>
                    <a:pt x="40" y="5"/>
                    <a:pt x="41" y="5"/>
                    <a:pt x="41" y="6"/>
                  </a:cubicBezTo>
                  <a:cubicBezTo>
                    <a:pt x="41" y="7"/>
                    <a:pt x="40" y="8"/>
                    <a:pt x="39" y="8"/>
                  </a:cubicBezTo>
                  <a:cubicBezTo>
                    <a:pt x="38" y="8"/>
                    <a:pt x="38" y="7"/>
                    <a:pt x="38" y="6"/>
                  </a:cubicBezTo>
                  <a:cubicBezTo>
                    <a:pt x="38" y="5"/>
                    <a:pt x="38" y="5"/>
                    <a:pt x="39" y="5"/>
                  </a:cubicBezTo>
                  <a:close/>
                  <a:moveTo>
                    <a:pt x="16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6" y="7"/>
                    <a:pt x="16" y="7"/>
                    <a:pt x="16" y="7"/>
                  </a:cubicBezTo>
                  <a:lnTo>
                    <a:pt x="16" y="5"/>
                  </a:lnTo>
                  <a:close/>
                  <a:moveTo>
                    <a:pt x="5" y="69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69"/>
                    <a:pt x="45" y="69"/>
                    <a:pt x="45" y="69"/>
                  </a:cubicBezTo>
                  <a:lnTo>
                    <a:pt x="5" y="69"/>
                  </a:lnTo>
                  <a:close/>
                  <a:moveTo>
                    <a:pt x="25" y="83"/>
                  </a:moveTo>
                  <a:cubicBezTo>
                    <a:pt x="23" y="83"/>
                    <a:pt x="21" y="81"/>
                    <a:pt x="21" y="79"/>
                  </a:cubicBezTo>
                  <a:cubicBezTo>
                    <a:pt x="21" y="77"/>
                    <a:pt x="23" y="75"/>
                    <a:pt x="25" y="75"/>
                  </a:cubicBezTo>
                  <a:cubicBezTo>
                    <a:pt x="27" y="75"/>
                    <a:pt x="29" y="77"/>
                    <a:pt x="29" y="79"/>
                  </a:cubicBezTo>
                  <a:cubicBezTo>
                    <a:pt x="29" y="81"/>
                    <a:pt x="27" y="83"/>
                    <a:pt x="25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39" name="Freeform 69">
              <a:extLst>
                <a:ext uri="{FF2B5EF4-FFF2-40B4-BE49-F238E27FC236}">
                  <a16:creationId xmlns:a16="http://schemas.microsoft.com/office/drawing/2014/main" id="{629ED947-0B0F-B1AE-11B1-5EF8808C8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9985" y="2220434"/>
              <a:ext cx="169713" cy="299494"/>
            </a:xfrm>
            <a:custGeom>
              <a:avLst/>
              <a:gdLst>
                <a:gd name="T0" fmla="*/ 44 w 51"/>
                <a:gd name="T1" fmla="*/ 0 h 90"/>
                <a:gd name="T2" fmla="*/ 7 w 51"/>
                <a:gd name="T3" fmla="*/ 0 h 90"/>
                <a:gd name="T4" fmla="*/ 0 w 51"/>
                <a:gd name="T5" fmla="*/ 7 h 90"/>
                <a:gd name="T6" fmla="*/ 0 w 51"/>
                <a:gd name="T7" fmla="*/ 83 h 90"/>
                <a:gd name="T8" fmla="*/ 7 w 51"/>
                <a:gd name="T9" fmla="*/ 90 h 90"/>
                <a:gd name="T10" fmla="*/ 44 w 51"/>
                <a:gd name="T11" fmla="*/ 90 h 90"/>
                <a:gd name="T12" fmla="*/ 51 w 51"/>
                <a:gd name="T13" fmla="*/ 83 h 90"/>
                <a:gd name="T14" fmla="*/ 51 w 51"/>
                <a:gd name="T15" fmla="*/ 7 h 90"/>
                <a:gd name="T16" fmla="*/ 44 w 51"/>
                <a:gd name="T17" fmla="*/ 0 h 90"/>
                <a:gd name="T18" fmla="*/ 40 w 51"/>
                <a:gd name="T19" fmla="*/ 5 h 90"/>
                <a:gd name="T20" fmla="*/ 42 w 51"/>
                <a:gd name="T21" fmla="*/ 6 h 90"/>
                <a:gd name="T22" fmla="*/ 40 w 51"/>
                <a:gd name="T23" fmla="*/ 8 h 90"/>
                <a:gd name="T24" fmla="*/ 38 w 51"/>
                <a:gd name="T25" fmla="*/ 6 h 90"/>
                <a:gd name="T26" fmla="*/ 40 w 51"/>
                <a:gd name="T27" fmla="*/ 5 h 90"/>
                <a:gd name="T28" fmla="*/ 17 w 51"/>
                <a:gd name="T29" fmla="*/ 5 h 90"/>
                <a:gd name="T30" fmla="*/ 34 w 51"/>
                <a:gd name="T31" fmla="*/ 5 h 90"/>
                <a:gd name="T32" fmla="*/ 34 w 51"/>
                <a:gd name="T33" fmla="*/ 7 h 90"/>
                <a:gd name="T34" fmla="*/ 17 w 51"/>
                <a:gd name="T35" fmla="*/ 7 h 90"/>
                <a:gd name="T36" fmla="*/ 17 w 51"/>
                <a:gd name="T37" fmla="*/ 5 h 90"/>
                <a:gd name="T38" fmla="*/ 26 w 51"/>
                <a:gd name="T39" fmla="*/ 83 h 90"/>
                <a:gd name="T40" fmla="*/ 21 w 51"/>
                <a:gd name="T41" fmla="*/ 79 h 90"/>
                <a:gd name="T42" fmla="*/ 26 w 51"/>
                <a:gd name="T43" fmla="*/ 75 h 90"/>
                <a:gd name="T44" fmla="*/ 30 w 51"/>
                <a:gd name="T45" fmla="*/ 79 h 90"/>
                <a:gd name="T46" fmla="*/ 26 w 51"/>
                <a:gd name="T47" fmla="*/ 83 h 90"/>
                <a:gd name="T48" fmla="*/ 46 w 51"/>
                <a:gd name="T49" fmla="*/ 69 h 90"/>
                <a:gd name="T50" fmla="*/ 5 w 51"/>
                <a:gd name="T51" fmla="*/ 69 h 90"/>
                <a:gd name="T52" fmla="*/ 5 w 51"/>
                <a:gd name="T53" fmla="*/ 11 h 90"/>
                <a:gd name="T54" fmla="*/ 46 w 51"/>
                <a:gd name="T55" fmla="*/ 11 h 90"/>
                <a:gd name="T56" fmla="*/ 46 w 51"/>
                <a:gd name="T57" fmla="*/ 6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1" h="90">
                  <a:moveTo>
                    <a:pt x="4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7"/>
                    <a:pt x="3" y="90"/>
                    <a:pt x="7" y="90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8" y="90"/>
                    <a:pt x="51" y="87"/>
                    <a:pt x="51" y="83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lose/>
                  <a:moveTo>
                    <a:pt x="40" y="5"/>
                  </a:moveTo>
                  <a:cubicBezTo>
                    <a:pt x="41" y="5"/>
                    <a:pt x="42" y="5"/>
                    <a:pt x="42" y="6"/>
                  </a:cubicBezTo>
                  <a:cubicBezTo>
                    <a:pt x="42" y="7"/>
                    <a:pt x="41" y="8"/>
                    <a:pt x="40" y="8"/>
                  </a:cubicBezTo>
                  <a:cubicBezTo>
                    <a:pt x="39" y="8"/>
                    <a:pt x="38" y="7"/>
                    <a:pt x="38" y="6"/>
                  </a:cubicBezTo>
                  <a:cubicBezTo>
                    <a:pt x="38" y="5"/>
                    <a:pt x="39" y="5"/>
                    <a:pt x="40" y="5"/>
                  </a:cubicBezTo>
                  <a:close/>
                  <a:moveTo>
                    <a:pt x="17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7" y="7"/>
                    <a:pt x="17" y="7"/>
                    <a:pt x="17" y="7"/>
                  </a:cubicBezTo>
                  <a:lnTo>
                    <a:pt x="17" y="5"/>
                  </a:lnTo>
                  <a:close/>
                  <a:moveTo>
                    <a:pt x="26" y="83"/>
                  </a:moveTo>
                  <a:cubicBezTo>
                    <a:pt x="23" y="83"/>
                    <a:pt x="21" y="81"/>
                    <a:pt x="21" y="79"/>
                  </a:cubicBezTo>
                  <a:cubicBezTo>
                    <a:pt x="21" y="77"/>
                    <a:pt x="23" y="75"/>
                    <a:pt x="26" y="75"/>
                  </a:cubicBezTo>
                  <a:cubicBezTo>
                    <a:pt x="28" y="75"/>
                    <a:pt x="30" y="77"/>
                    <a:pt x="30" y="79"/>
                  </a:cubicBezTo>
                  <a:cubicBezTo>
                    <a:pt x="30" y="81"/>
                    <a:pt x="28" y="83"/>
                    <a:pt x="26" y="83"/>
                  </a:cubicBezTo>
                  <a:close/>
                  <a:moveTo>
                    <a:pt x="46" y="69"/>
                  </a:moveTo>
                  <a:cubicBezTo>
                    <a:pt x="5" y="69"/>
                    <a:pt x="5" y="69"/>
                    <a:pt x="5" y="6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6" y="11"/>
                    <a:pt x="46" y="11"/>
                    <a:pt x="46" y="11"/>
                  </a:cubicBezTo>
                  <a:lnTo>
                    <a:pt x="46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40" name="Freeform 70">
              <a:extLst>
                <a:ext uri="{FF2B5EF4-FFF2-40B4-BE49-F238E27FC236}">
                  <a16:creationId xmlns:a16="http://schemas.microsoft.com/office/drawing/2014/main" id="{367F79DB-2C99-2754-EE46-989A68C5C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507" y="2125594"/>
              <a:ext cx="99831" cy="82362"/>
            </a:xfrm>
            <a:custGeom>
              <a:avLst/>
              <a:gdLst>
                <a:gd name="T0" fmla="*/ 32 w 40"/>
                <a:gd name="T1" fmla="*/ 33 h 33"/>
                <a:gd name="T2" fmla="*/ 40 w 40"/>
                <a:gd name="T3" fmla="*/ 33 h 33"/>
                <a:gd name="T4" fmla="*/ 40 w 40"/>
                <a:gd name="T5" fmla="*/ 8 h 33"/>
                <a:gd name="T6" fmla="*/ 40 w 40"/>
                <a:gd name="T7" fmla="*/ 0 h 33"/>
                <a:gd name="T8" fmla="*/ 32 w 40"/>
                <a:gd name="T9" fmla="*/ 0 h 33"/>
                <a:gd name="T10" fmla="*/ 0 w 40"/>
                <a:gd name="T11" fmla="*/ 0 h 33"/>
                <a:gd name="T12" fmla="*/ 0 w 40"/>
                <a:gd name="T13" fmla="*/ 8 h 33"/>
                <a:gd name="T14" fmla="*/ 32 w 40"/>
                <a:gd name="T15" fmla="*/ 8 h 33"/>
                <a:gd name="T16" fmla="*/ 32 w 40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3">
                  <a:moveTo>
                    <a:pt x="32" y="33"/>
                  </a:moveTo>
                  <a:lnTo>
                    <a:pt x="40" y="33"/>
                  </a:lnTo>
                  <a:lnTo>
                    <a:pt x="40" y="8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2" y="8"/>
                  </a:lnTo>
                  <a:lnTo>
                    <a:pt x="32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41" name="Freeform 71">
              <a:extLst>
                <a:ext uri="{FF2B5EF4-FFF2-40B4-BE49-F238E27FC236}">
                  <a16:creationId xmlns:a16="http://schemas.microsoft.com/office/drawing/2014/main" id="{A384036D-D0B8-1A6A-FF50-5D8E2B1AD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659" y="2425088"/>
              <a:ext cx="82362" cy="82362"/>
            </a:xfrm>
            <a:custGeom>
              <a:avLst/>
              <a:gdLst>
                <a:gd name="T0" fmla="*/ 8 w 33"/>
                <a:gd name="T1" fmla="*/ 0 h 33"/>
                <a:gd name="T2" fmla="*/ 0 w 33"/>
                <a:gd name="T3" fmla="*/ 0 h 33"/>
                <a:gd name="T4" fmla="*/ 0 w 33"/>
                <a:gd name="T5" fmla="*/ 25 h 33"/>
                <a:gd name="T6" fmla="*/ 0 w 33"/>
                <a:gd name="T7" fmla="*/ 33 h 33"/>
                <a:gd name="T8" fmla="*/ 8 w 33"/>
                <a:gd name="T9" fmla="*/ 33 h 33"/>
                <a:gd name="T10" fmla="*/ 33 w 33"/>
                <a:gd name="T11" fmla="*/ 33 h 33"/>
                <a:gd name="T12" fmla="*/ 33 w 33"/>
                <a:gd name="T13" fmla="*/ 25 h 33"/>
                <a:gd name="T14" fmla="*/ 8 w 33"/>
                <a:gd name="T15" fmla="*/ 25 h 33"/>
                <a:gd name="T16" fmla="*/ 8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8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33" y="33"/>
                  </a:lnTo>
                  <a:lnTo>
                    <a:pt x="33" y="25"/>
                  </a:lnTo>
                  <a:lnTo>
                    <a:pt x="8" y="25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2C627BBB-32CB-620D-D35F-3DF2FE1B44E6}"/>
              </a:ext>
            </a:extLst>
          </p:cNvPr>
          <p:cNvGrpSpPr/>
          <p:nvPr/>
        </p:nvGrpSpPr>
        <p:grpSpPr>
          <a:xfrm>
            <a:off x="1172255" y="1702782"/>
            <a:ext cx="2984539" cy="816522"/>
            <a:chOff x="283598" y="1906534"/>
            <a:chExt cx="2984539" cy="816522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09AE5BD7-D394-DDEF-D1F7-DB1569F3A2D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649C1206-AA2E-F38F-C45E-A254273BF154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8691C3F4-B9CC-7209-0029-E14505A9BAEC}"/>
              </a:ext>
            </a:extLst>
          </p:cNvPr>
          <p:cNvGrpSpPr/>
          <p:nvPr/>
        </p:nvGrpSpPr>
        <p:grpSpPr>
          <a:xfrm>
            <a:off x="8175212" y="1702782"/>
            <a:ext cx="2966425" cy="816522"/>
            <a:chOff x="283598" y="1906534"/>
            <a:chExt cx="2966425" cy="816522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AB7FD9F7-B89A-9E43-8359-3F2C6538C75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1F9217A8-3842-621D-CA51-45F2B95E94FE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C3C490BF-505D-7E3A-67B2-04BD1A7A4118}"/>
              </a:ext>
            </a:extLst>
          </p:cNvPr>
          <p:cNvGrpSpPr/>
          <p:nvPr/>
        </p:nvGrpSpPr>
        <p:grpSpPr>
          <a:xfrm>
            <a:off x="1172255" y="4480434"/>
            <a:ext cx="2984539" cy="816522"/>
            <a:chOff x="283598" y="1906534"/>
            <a:chExt cx="2984539" cy="816522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BF4B8D71-89B0-4F0E-85DD-6A4DE6ACCC5D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866B268E-B456-BACA-1AC1-1AFC8FC0977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BBC140B0-1073-C55C-F5D2-1E58B68D78FF}"/>
              </a:ext>
            </a:extLst>
          </p:cNvPr>
          <p:cNvGrpSpPr/>
          <p:nvPr/>
        </p:nvGrpSpPr>
        <p:grpSpPr>
          <a:xfrm>
            <a:off x="8175212" y="4480434"/>
            <a:ext cx="2966425" cy="816522"/>
            <a:chOff x="283598" y="1906534"/>
            <a:chExt cx="2966425" cy="816522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0005B816-88E4-0F40-9CBA-305A3A655505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9FFAF854-904E-C58F-DD64-E38897ABF67E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4DCB7EB1-3B7A-0ED4-7B28-4DF53AC6BE3E}"/>
              </a:ext>
            </a:extLst>
          </p:cNvPr>
          <p:cNvGrpSpPr/>
          <p:nvPr/>
        </p:nvGrpSpPr>
        <p:grpSpPr>
          <a:xfrm>
            <a:off x="672835" y="3053512"/>
            <a:ext cx="2984539" cy="816522"/>
            <a:chOff x="283598" y="1906534"/>
            <a:chExt cx="2984539" cy="816522"/>
          </a:xfrm>
        </p:grpSpPr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A710C4E3-5A2C-FBA7-E24F-074E5CB9814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78A8A815-417F-63DD-5B3F-DC4721876908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A5F5CE1F-24C5-150D-0033-B2F83C24A909}"/>
              </a:ext>
            </a:extLst>
          </p:cNvPr>
          <p:cNvGrpSpPr/>
          <p:nvPr/>
        </p:nvGrpSpPr>
        <p:grpSpPr>
          <a:xfrm>
            <a:off x="8616494" y="3053512"/>
            <a:ext cx="2966425" cy="816522"/>
            <a:chOff x="283598" y="1906534"/>
            <a:chExt cx="2966425" cy="816522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FE6F327B-384D-10C9-72B5-A91408D4051E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EA602ED9-E1B6-7F7C-ECE8-7A60D2B692E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97820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9959C790-2A45-AD84-D2B8-20EF0C4703BB}"/>
              </a:ext>
            </a:extLst>
          </p:cNvPr>
          <p:cNvGrpSpPr/>
          <p:nvPr/>
        </p:nvGrpSpPr>
        <p:grpSpPr>
          <a:xfrm>
            <a:off x="1609568" y="1610518"/>
            <a:ext cx="4240628" cy="3636963"/>
            <a:chOff x="6712" y="4433"/>
            <a:chExt cx="5381" cy="4615"/>
          </a:xfrm>
          <a:blipFill>
            <a:blip r:embed="rId3"/>
            <a:tile tx="0" ty="0" sx="100000" sy="100000" flip="none" algn="tl"/>
          </a:blipFill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38E0E07D-400A-2E86-F353-06FD456B8E68}"/>
                </a:ext>
              </a:extLst>
            </p:cNvPr>
            <p:cNvGrpSpPr/>
            <p:nvPr/>
          </p:nvGrpSpPr>
          <p:grpSpPr>
            <a:xfrm>
              <a:off x="6712" y="5406"/>
              <a:ext cx="3622" cy="3643"/>
              <a:chOff x="4306158" y="3029039"/>
              <a:chExt cx="2299733" cy="2313328"/>
            </a:xfrm>
            <a:grpFill/>
          </p:grpSpPr>
          <p:sp>
            <p:nvSpPr>
              <p:cNvPr id="8" name="îŝḷiḍe">
                <a:extLst>
                  <a:ext uri="{FF2B5EF4-FFF2-40B4-BE49-F238E27FC236}">
                    <a16:creationId xmlns:a16="http://schemas.microsoft.com/office/drawing/2014/main" id="{B9AB1F5A-080E-70BF-DB39-86C4A6F19089}"/>
                  </a:ext>
                </a:extLst>
              </p:cNvPr>
              <p:cNvSpPr/>
              <p:nvPr/>
            </p:nvSpPr>
            <p:spPr bwMode="auto">
              <a:xfrm rot="20425986">
                <a:off x="4306158" y="3029039"/>
                <a:ext cx="2299733" cy="2313328"/>
              </a:xfrm>
              <a:custGeom>
                <a:avLst/>
                <a:gdLst>
                  <a:gd name="T0" fmla="*/ 2147483646 w 1052"/>
                  <a:gd name="T1" fmla="*/ 2147483646 h 1057"/>
                  <a:gd name="T2" fmla="*/ 2147483646 w 1052"/>
                  <a:gd name="T3" fmla="*/ 2147483646 h 1057"/>
                  <a:gd name="T4" fmla="*/ 2147483646 w 1052"/>
                  <a:gd name="T5" fmla="*/ 2147483646 h 1057"/>
                  <a:gd name="T6" fmla="*/ 2147483646 w 1052"/>
                  <a:gd name="T7" fmla="*/ 2147483646 h 1057"/>
                  <a:gd name="T8" fmla="*/ 2147483646 w 1052"/>
                  <a:gd name="T9" fmla="*/ 2147483646 h 1057"/>
                  <a:gd name="T10" fmla="*/ 2147483646 w 1052"/>
                  <a:gd name="T11" fmla="*/ 2147483646 h 1057"/>
                  <a:gd name="T12" fmla="*/ 2147483646 w 1052"/>
                  <a:gd name="T13" fmla="*/ 2147483646 h 1057"/>
                  <a:gd name="T14" fmla="*/ 2147483646 w 1052"/>
                  <a:gd name="T15" fmla="*/ 2147483646 h 1057"/>
                  <a:gd name="T16" fmla="*/ 2147483646 w 1052"/>
                  <a:gd name="T17" fmla="*/ 2147483646 h 1057"/>
                  <a:gd name="T18" fmla="*/ 2147483646 w 1052"/>
                  <a:gd name="T19" fmla="*/ 2147483646 h 1057"/>
                  <a:gd name="T20" fmla="*/ 2147483646 w 1052"/>
                  <a:gd name="T21" fmla="*/ 2147483646 h 1057"/>
                  <a:gd name="T22" fmla="*/ 2147483646 w 1052"/>
                  <a:gd name="T23" fmla="*/ 2147483646 h 1057"/>
                  <a:gd name="T24" fmla="*/ 2147483646 w 1052"/>
                  <a:gd name="T25" fmla="*/ 2147483646 h 1057"/>
                  <a:gd name="T26" fmla="*/ 2147483646 w 1052"/>
                  <a:gd name="T27" fmla="*/ 2147483646 h 1057"/>
                  <a:gd name="T28" fmla="*/ 2147483646 w 1052"/>
                  <a:gd name="T29" fmla="*/ 2147483646 h 1057"/>
                  <a:gd name="T30" fmla="*/ 2147483646 w 1052"/>
                  <a:gd name="T31" fmla="*/ 2147483646 h 1057"/>
                  <a:gd name="T32" fmla="*/ 2147483646 w 1052"/>
                  <a:gd name="T33" fmla="*/ 2147483646 h 1057"/>
                  <a:gd name="T34" fmla="*/ 2147483646 w 1052"/>
                  <a:gd name="T35" fmla="*/ 2147483646 h 1057"/>
                  <a:gd name="T36" fmla="*/ 2147483646 w 1052"/>
                  <a:gd name="T37" fmla="*/ 2147483646 h 1057"/>
                  <a:gd name="T38" fmla="*/ 2147483646 w 1052"/>
                  <a:gd name="T39" fmla="*/ 2147483646 h 1057"/>
                  <a:gd name="T40" fmla="*/ 2147483646 w 1052"/>
                  <a:gd name="T41" fmla="*/ 2147483646 h 1057"/>
                  <a:gd name="T42" fmla="*/ 2147483646 w 1052"/>
                  <a:gd name="T43" fmla="*/ 2147483646 h 1057"/>
                  <a:gd name="T44" fmla="*/ 2147483646 w 1052"/>
                  <a:gd name="T45" fmla="*/ 2147483646 h 1057"/>
                  <a:gd name="T46" fmla="*/ 2147483646 w 1052"/>
                  <a:gd name="T47" fmla="*/ 2147483646 h 1057"/>
                  <a:gd name="T48" fmla="*/ 2147483646 w 1052"/>
                  <a:gd name="T49" fmla="*/ 2147483646 h 1057"/>
                  <a:gd name="T50" fmla="*/ 2147483646 w 1052"/>
                  <a:gd name="T51" fmla="*/ 2147483646 h 1057"/>
                  <a:gd name="T52" fmla="*/ 2147483646 w 1052"/>
                  <a:gd name="T53" fmla="*/ 2147483646 h 1057"/>
                  <a:gd name="T54" fmla="*/ 2147483646 w 1052"/>
                  <a:gd name="T55" fmla="*/ 2147483646 h 1057"/>
                  <a:gd name="T56" fmla="*/ 2147483646 w 1052"/>
                  <a:gd name="T57" fmla="*/ 2147483646 h 1057"/>
                  <a:gd name="T58" fmla="*/ 2147483646 w 1052"/>
                  <a:gd name="T59" fmla="*/ 2147483646 h 1057"/>
                  <a:gd name="T60" fmla="*/ 2147483646 w 1052"/>
                  <a:gd name="T61" fmla="*/ 2147483646 h 1057"/>
                  <a:gd name="T62" fmla="*/ 2147483646 w 1052"/>
                  <a:gd name="T63" fmla="*/ 2147483646 h 1057"/>
                  <a:gd name="T64" fmla="*/ 2147483646 w 1052"/>
                  <a:gd name="T65" fmla="*/ 2147483646 h 1057"/>
                  <a:gd name="T66" fmla="*/ 2147483646 w 1052"/>
                  <a:gd name="T67" fmla="*/ 2147483646 h 1057"/>
                  <a:gd name="T68" fmla="*/ 2147483646 w 1052"/>
                  <a:gd name="T69" fmla="*/ 2147483646 h 1057"/>
                  <a:gd name="T70" fmla="*/ 2147483646 w 1052"/>
                  <a:gd name="T71" fmla="*/ 2147483646 h 1057"/>
                  <a:gd name="T72" fmla="*/ 2147483646 w 1052"/>
                  <a:gd name="T73" fmla="*/ 2147483646 h 1057"/>
                  <a:gd name="T74" fmla="*/ 2147483646 w 1052"/>
                  <a:gd name="T75" fmla="*/ 2147483646 h 1057"/>
                  <a:gd name="T76" fmla="*/ 2147483646 w 1052"/>
                  <a:gd name="T77" fmla="*/ 2147483646 h 1057"/>
                  <a:gd name="T78" fmla="*/ 2147483646 w 1052"/>
                  <a:gd name="T79" fmla="*/ 2147483646 h 1057"/>
                  <a:gd name="T80" fmla="*/ 2147483646 w 1052"/>
                  <a:gd name="T81" fmla="*/ 2147483646 h 1057"/>
                  <a:gd name="T82" fmla="*/ 0 w 1052"/>
                  <a:gd name="T83" fmla="*/ 2147483646 h 1057"/>
                  <a:gd name="T84" fmla="*/ 2147483646 w 1052"/>
                  <a:gd name="T85" fmla="*/ 2147483646 h 1057"/>
                  <a:gd name="T86" fmla="*/ 2147483646 w 1052"/>
                  <a:gd name="T87" fmla="*/ 2147483646 h 1057"/>
                  <a:gd name="T88" fmla="*/ 2147483646 w 1052"/>
                  <a:gd name="T89" fmla="*/ 2147483646 h 1057"/>
                  <a:gd name="T90" fmla="*/ 2147483646 w 1052"/>
                  <a:gd name="T91" fmla="*/ 2147483646 h 1057"/>
                  <a:gd name="T92" fmla="*/ 2147483646 w 1052"/>
                  <a:gd name="T93" fmla="*/ 2147483646 h 1057"/>
                  <a:gd name="T94" fmla="*/ 2147483646 w 1052"/>
                  <a:gd name="T95" fmla="*/ 2147483646 h 1057"/>
                  <a:gd name="T96" fmla="*/ 2147483646 w 1052"/>
                  <a:gd name="T97" fmla="*/ 2147483646 h 1057"/>
                  <a:gd name="T98" fmla="*/ 2147483646 w 1052"/>
                  <a:gd name="T99" fmla="*/ 2147483646 h 1057"/>
                  <a:gd name="T100" fmla="*/ 2147483646 w 1052"/>
                  <a:gd name="T101" fmla="*/ 2147483646 h 1057"/>
                  <a:gd name="T102" fmla="*/ 2147483646 w 1052"/>
                  <a:gd name="T103" fmla="*/ 2147483646 h 1057"/>
                  <a:gd name="T104" fmla="*/ 2147483646 w 1052"/>
                  <a:gd name="T105" fmla="*/ 2147483646 h 1057"/>
                  <a:gd name="T106" fmla="*/ 2147483646 w 1052"/>
                  <a:gd name="T107" fmla="*/ 2147483646 h 1057"/>
                  <a:gd name="T108" fmla="*/ 2147483646 w 1052"/>
                  <a:gd name="T109" fmla="*/ 2147483646 h 1057"/>
                  <a:gd name="T110" fmla="*/ 2147483646 w 1052"/>
                  <a:gd name="T111" fmla="*/ 2147483646 h 1057"/>
                  <a:gd name="T112" fmla="*/ 2147483646 w 1052"/>
                  <a:gd name="T113" fmla="*/ 2147483646 h 1057"/>
                  <a:gd name="T114" fmla="*/ 2147483646 w 1052"/>
                  <a:gd name="T115" fmla="*/ 2147483646 h 10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52" h="1057">
                    <a:moveTo>
                      <a:pt x="187" y="528"/>
                    </a:moveTo>
                    <a:lnTo>
                      <a:pt x="188" y="545"/>
                    </a:lnTo>
                    <a:lnTo>
                      <a:pt x="189" y="563"/>
                    </a:lnTo>
                    <a:lnTo>
                      <a:pt x="190" y="572"/>
                    </a:lnTo>
                    <a:lnTo>
                      <a:pt x="191" y="580"/>
                    </a:lnTo>
                    <a:lnTo>
                      <a:pt x="194" y="597"/>
                    </a:lnTo>
                    <a:lnTo>
                      <a:pt x="196" y="605"/>
                    </a:lnTo>
                    <a:lnTo>
                      <a:pt x="198" y="613"/>
                    </a:lnTo>
                    <a:lnTo>
                      <a:pt x="202" y="629"/>
                    </a:lnTo>
                    <a:lnTo>
                      <a:pt x="208" y="646"/>
                    </a:lnTo>
                    <a:lnTo>
                      <a:pt x="214" y="661"/>
                    </a:lnTo>
                    <a:lnTo>
                      <a:pt x="217" y="668"/>
                    </a:lnTo>
                    <a:lnTo>
                      <a:pt x="220" y="676"/>
                    </a:lnTo>
                    <a:lnTo>
                      <a:pt x="224" y="683"/>
                    </a:lnTo>
                    <a:lnTo>
                      <a:pt x="228" y="690"/>
                    </a:lnTo>
                    <a:lnTo>
                      <a:pt x="236" y="704"/>
                    </a:lnTo>
                    <a:lnTo>
                      <a:pt x="245" y="718"/>
                    </a:lnTo>
                    <a:lnTo>
                      <a:pt x="254" y="732"/>
                    </a:lnTo>
                    <a:lnTo>
                      <a:pt x="264" y="745"/>
                    </a:lnTo>
                    <a:lnTo>
                      <a:pt x="274" y="757"/>
                    </a:lnTo>
                    <a:lnTo>
                      <a:pt x="286" y="768"/>
                    </a:lnTo>
                    <a:lnTo>
                      <a:pt x="298" y="780"/>
                    </a:lnTo>
                    <a:lnTo>
                      <a:pt x="304" y="785"/>
                    </a:lnTo>
                    <a:lnTo>
                      <a:pt x="310" y="790"/>
                    </a:lnTo>
                    <a:lnTo>
                      <a:pt x="323" y="800"/>
                    </a:lnTo>
                    <a:lnTo>
                      <a:pt x="336" y="809"/>
                    </a:lnTo>
                    <a:lnTo>
                      <a:pt x="350" y="819"/>
                    </a:lnTo>
                    <a:lnTo>
                      <a:pt x="364" y="827"/>
                    </a:lnTo>
                    <a:lnTo>
                      <a:pt x="378" y="835"/>
                    </a:lnTo>
                    <a:lnTo>
                      <a:pt x="393" y="841"/>
                    </a:lnTo>
                    <a:lnTo>
                      <a:pt x="401" y="845"/>
                    </a:lnTo>
                    <a:lnTo>
                      <a:pt x="409" y="847"/>
                    </a:lnTo>
                    <a:lnTo>
                      <a:pt x="424" y="853"/>
                    </a:lnTo>
                    <a:lnTo>
                      <a:pt x="432" y="855"/>
                    </a:lnTo>
                    <a:lnTo>
                      <a:pt x="440" y="857"/>
                    </a:lnTo>
                    <a:lnTo>
                      <a:pt x="449" y="859"/>
                    </a:lnTo>
                    <a:lnTo>
                      <a:pt x="457" y="861"/>
                    </a:lnTo>
                    <a:lnTo>
                      <a:pt x="474" y="864"/>
                    </a:lnTo>
                    <a:lnTo>
                      <a:pt x="491" y="866"/>
                    </a:lnTo>
                    <a:lnTo>
                      <a:pt x="508" y="867"/>
                    </a:lnTo>
                    <a:lnTo>
                      <a:pt x="525" y="868"/>
                    </a:lnTo>
                    <a:lnTo>
                      <a:pt x="542" y="867"/>
                    </a:lnTo>
                    <a:lnTo>
                      <a:pt x="559" y="866"/>
                    </a:lnTo>
                    <a:lnTo>
                      <a:pt x="568" y="865"/>
                    </a:lnTo>
                    <a:lnTo>
                      <a:pt x="576" y="864"/>
                    </a:lnTo>
                    <a:lnTo>
                      <a:pt x="593" y="861"/>
                    </a:lnTo>
                    <a:lnTo>
                      <a:pt x="602" y="859"/>
                    </a:lnTo>
                    <a:lnTo>
                      <a:pt x="610" y="857"/>
                    </a:lnTo>
                    <a:lnTo>
                      <a:pt x="626" y="853"/>
                    </a:lnTo>
                    <a:lnTo>
                      <a:pt x="641" y="847"/>
                    </a:lnTo>
                    <a:lnTo>
                      <a:pt x="657" y="841"/>
                    </a:lnTo>
                    <a:lnTo>
                      <a:pt x="664" y="838"/>
                    </a:lnTo>
                    <a:lnTo>
                      <a:pt x="672" y="835"/>
                    </a:lnTo>
                    <a:lnTo>
                      <a:pt x="679" y="831"/>
                    </a:lnTo>
                    <a:lnTo>
                      <a:pt x="686" y="827"/>
                    </a:lnTo>
                    <a:lnTo>
                      <a:pt x="700" y="819"/>
                    </a:lnTo>
                    <a:lnTo>
                      <a:pt x="714" y="809"/>
                    </a:lnTo>
                    <a:lnTo>
                      <a:pt x="727" y="800"/>
                    </a:lnTo>
                    <a:lnTo>
                      <a:pt x="740" y="790"/>
                    </a:lnTo>
                    <a:lnTo>
                      <a:pt x="753" y="780"/>
                    </a:lnTo>
                    <a:lnTo>
                      <a:pt x="764" y="768"/>
                    </a:lnTo>
                    <a:lnTo>
                      <a:pt x="776" y="757"/>
                    </a:lnTo>
                    <a:lnTo>
                      <a:pt x="781" y="751"/>
                    </a:lnTo>
                    <a:lnTo>
                      <a:pt x="786" y="745"/>
                    </a:lnTo>
                    <a:lnTo>
                      <a:pt x="796" y="732"/>
                    </a:lnTo>
                    <a:lnTo>
                      <a:pt x="805" y="718"/>
                    </a:lnTo>
                    <a:lnTo>
                      <a:pt x="814" y="704"/>
                    </a:lnTo>
                    <a:lnTo>
                      <a:pt x="822" y="690"/>
                    </a:lnTo>
                    <a:lnTo>
                      <a:pt x="830" y="676"/>
                    </a:lnTo>
                    <a:lnTo>
                      <a:pt x="836" y="661"/>
                    </a:lnTo>
                    <a:lnTo>
                      <a:pt x="840" y="653"/>
                    </a:lnTo>
                    <a:lnTo>
                      <a:pt x="842" y="646"/>
                    </a:lnTo>
                    <a:lnTo>
                      <a:pt x="848" y="629"/>
                    </a:lnTo>
                    <a:lnTo>
                      <a:pt x="850" y="621"/>
                    </a:lnTo>
                    <a:lnTo>
                      <a:pt x="852" y="613"/>
                    </a:lnTo>
                    <a:lnTo>
                      <a:pt x="854" y="605"/>
                    </a:lnTo>
                    <a:lnTo>
                      <a:pt x="856" y="597"/>
                    </a:lnTo>
                    <a:lnTo>
                      <a:pt x="859" y="580"/>
                    </a:lnTo>
                    <a:lnTo>
                      <a:pt x="861" y="563"/>
                    </a:lnTo>
                    <a:lnTo>
                      <a:pt x="862" y="545"/>
                    </a:lnTo>
                    <a:lnTo>
                      <a:pt x="863" y="528"/>
                    </a:lnTo>
                    <a:lnTo>
                      <a:pt x="862" y="511"/>
                    </a:lnTo>
                    <a:lnTo>
                      <a:pt x="861" y="494"/>
                    </a:lnTo>
                    <a:lnTo>
                      <a:pt x="860" y="485"/>
                    </a:lnTo>
                    <a:lnTo>
                      <a:pt x="859" y="477"/>
                    </a:lnTo>
                    <a:lnTo>
                      <a:pt x="856" y="459"/>
                    </a:lnTo>
                    <a:lnTo>
                      <a:pt x="854" y="451"/>
                    </a:lnTo>
                    <a:lnTo>
                      <a:pt x="852" y="443"/>
                    </a:lnTo>
                    <a:lnTo>
                      <a:pt x="848" y="427"/>
                    </a:lnTo>
                    <a:lnTo>
                      <a:pt x="842" y="412"/>
                    </a:lnTo>
                    <a:lnTo>
                      <a:pt x="836" y="396"/>
                    </a:lnTo>
                    <a:lnTo>
                      <a:pt x="833" y="389"/>
                    </a:lnTo>
                    <a:lnTo>
                      <a:pt x="830" y="380"/>
                    </a:lnTo>
                    <a:lnTo>
                      <a:pt x="826" y="373"/>
                    </a:lnTo>
                    <a:lnTo>
                      <a:pt x="822" y="366"/>
                    </a:lnTo>
                    <a:lnTo>
                      <a:pt x="814" y="352"/>
                    </a:lnTo>
                    <a:lnTo>
                      <a:pt x="805" y="338"/>
                    </a:lnTo>
                    <a:lnTo>
                      <a:pt x="796" y="325"/>
                    </a:lnTo>
                    <a:lnTo>
                      <a:pt x="786" y="312"/>
                    </a:lnTo>
                    <a:lnTo>
                      <a:pt x="776" y="300"/>
                    </a:lnTo>
                    <a:lnTo>
                      <a:pt x="764" y="288"/>
                    </a:lnTo>
                    <a:lnTo>
                      <a:pt x="753" y="276"/>
                    </a:lnTo>
                    <a:lnTo>
                      <a:pt x="747" y="271"/>
                    </a:lnTo>
                    <a:lnTo>
                      <a:pt x="740" y="266"/>
                    </a:lnTo>
                    <a:lnTo>
                      <a:pt x="727" y="256"/>
                    </a:lnTo>
                    <a:lnTo>
                      <a:pt x="714" y="247"/>
                    </a:lnTo>
                    <a:lnTo>
                      <a:pt x="700" y="238"/>
                    </a:lnTo>
                    <a:lnTo>
                      <a:pt x="686" y="230"/>
                    </a:lnTo>
                    <a:lnTo>
                      <a:pt x="672" y="222"/>
                    </a:lnTo>
                    <a:lnTo>
                      <a:pt x="657" y="216"/>
                    </a:lnTo>
                    <a:lnTo>
                      <a:pt x="649" y="212"/>
                    </a:lnTo>
                    <a:lnTo>
                      <a:pt x="641" y="209"/>
                    </a:lnTo>
                    <a:lnTo>
                      <a:pt x="626" y="203"/>
                    </a:lnTo>
                    <a:lnTo>
                      <a:pt x="618" y="201"/>
                    </a:lnTo>
                    <a:lnTo>
                      <a:pt x="610" y="199"/>
                    </a:lnTo>
                    <a:lnTo>
                      <a:pt x="602" y="197"/>
                    </a:lnTo>
                    <a:lnTo>
                      <a:pt x="593" y="195"/>
                    </a:lnTo>
                    <a:lnTo>
                      <a:pt x="576" y="192"/>
                    </a:lnTo>
                    <a:lnTo>
                      <a:pt x="559" y="190"/>
                    </a:lnTo>
                    <a:lnTo>
                      <a:pt x="542" y="189"/>
                    </a:lnTo>
                    <a:lnTo>
                      <a:pt x="525" y="188"/>
                    </a:lnTo>
                    <a:lnTo>
                      <a:pt x="508" y="189"/>
                    </a:lnTo>
                    <a:lnTo>
                      <a:pt x="491" y="190"/>
                    </a:lnTo>
                    <a:lnTo>
                      <a:pt x="482" y="191"/>
                    </a:lnTo>
                    <a:lnTo>
                      <a:pt x="474" y="192"/>
                    </a:lnTo>
                    <a:lnTo>
                      <a:pt x="457" y="195"/>
                    </a:lnTo>
                    <a:lnTo>
                      <a:pt x="449" y="197"/>
                    </a:lnTo>
                    <a:lnTo>
                      <a:pt x="440" y="199"/>
                    </a:lnTo>
                    <a:lnTo>
                      <a:pt x="424" y="203"/>
                    </a:lnTo>
                    <a:lnTo>
                      <a:pt x="409" y="209"/>
                    </a:lnTo>
                    <a:lnTo>
                      <a:pt x="393" y="216"/>
                    </a:lnTo>
                    <a:lnTo>
                      <a:pt x="386" y="219"/>
                    </a:lnTo>
                    <a:lnTo>
                      <a:pt x="378" y="222"/>
                    </a:lnTo>
                    <a:lnTo>
                      <a:pt x="371" y="226"/>
                    </a:lnTo>
                    <a:lnTo>
                      <a:pt x="364" y="230"/>
                    </a:lnTo>
                    <a:lnTo>
                      <a:pt x="350" y="238"/>
                    </a:lnTo>
                    <a:lnTo>
                      <a:pt x="336" y="247"/>
                    </a:lnTo>
                    <a:lnTo>
                      <a:pt x="323" y="256"/>
                    </a:lnTo>
                    <a:lnTo>
                      <a:pt x="310" y="266"/>
                    </a:lnTo>
                    <a:lnTo>
                      <a:pt x="298" y="276"/>
                    </a:lnTo>
                    <a:lnTo>
                      <a:pt x="286" y="288"/>
                    </a:lnTo>
                    <a:lnTo>
                      <a:pt x="274" y="300"/>
                    </a:lnTo>
                    <a:lnTo>
                      <a:pt x="269" y="306"/>
                    </a:lnTo>
                    <a:lnTo>
                      <a:pt x="264" y="312"/>
                    </a:lnTo>
                    <a:lnTo>
                      <a:pt x="254" y="325"/>
                    </a:lnTo>
                    <a:lnTo>
                      <a:pt x="245" y="338"/>
                    </a:lnTo>
                    <a:lnTo>
                      <a:pt x="236" y="352"/>
                    </a:lnTo>
                    <a:lnTo>
                      <a:pt x="228" y="366"/>
                    </a:lnTo>
                    <a:lnTo>
                      <a:pt x="220" y="380"/>
                    </a:lnTo>
                    <a:lnTo>
                      <a:pt x="214" y="396"/>
                    </a:lnTo>
                    <a:lnTo>
                      <a:pt x="211" y="404"/>
                    </a:lnTo>
                    <a:lnTo>
                      <a:pt x="208" y="412"/>
                    </a:lnTo>
                    <a:lnTo>
                      <a:pt x="202" y="427"/>
                    </a:lnTo>
                    <a:lnTo>
                      <a:pt x="200" y="435"/>
                    </a:lnTo>
                    <a:lnTo>
                      <a:pt x="198" y="443"/>
                    </a:lnTo>
                    <a:lnTo>
                      <a:pt x="196" y="451"/>
                    </a:lnTo>
                    <a:lnTo>
                      <a:pt x="194" y="459"/>
                    </a:lnTo>
                    <a:lnTo>
                      <a:pt x="191" y="477"/>
                    </a:lnTo>
                    <a:lnTo>
                      <a:pt x="189" y="494"/>
                    </a:lnTo>
                    <a:lnTo>
                      <a:pt x="188" y="511"/>
                    </a:lnTo>
                    <a:lnTo>
                      <a:pt x="187" y="528"/>
                    </a:lnTo>
                    <a:close/>
                    <a:moveTo>
                      <a:pt x="887" y="917"/>
                    </a:moveTo>
                    <a:lnTo>
                      <a:pt x="820" y="893"/>
                    </a:lnTo>
                    <a:lnTo>
                      <a:pt x="800" y="909"/>
                    </a:lnTo>
                    <a:lnTo>
                      <a:pt x="780" y="923"/>
                    </a:lnTo>
                    <a:lnTo>
                      <a:pt x="781" y="996"/>
                    </a:lnTo>
                    <a:lnTo>
                      <a:pt x="766" y="1003"/>
                    </a:lnTo>
                    <a:lnTo>
                      <a:pt x="751" y="1011"/>
                    </a:lnTo>
                    <a:lnTo>
                      <a:pt x="693" y="967"/>
                    </a:lnTo>
                    <a:lnTo>
                      <a:pt x="670" y="975"/>
                    </a:lnTo>
                    <a:lnTo>
                      <a:pt x="658" y="979"/>
                    </a:lnTo>
                    <a:lnTo>
                      <a:pt x="646" y="982"/>
                    </a:lnTo>
                    <a:lnTo>
                      <a:pt x="625" y="1051"/>
                    </a:lnTo>
                    <a:lnTo>
                      <a:pt x="591" y="1057"/>
                    </a:lnTo>
                    <a:lnTo>
                      <a:pt x="550" y="998"/>
                    </a:lnTo>
                    <a:lnTo>
                      <a:pt x="525" y="999"/>
                    </a:lnTo>
                    <a:lnTo>
                      <a:pt x="500" y="998"/>
                    </a:lnTo>
                    <a:lnTo>
                      <a:pt x="459" y="1057"/>
                    </a:lnTo>
                    <a:lnTo>
                      <a:pt x="442" y="1054"/>
                    </a:lnTo>
                    <a:lnTo>
                      <a:pt x="425" y="1051"/>
                    </a:lnTo>
                    <a:lnTo>
                      <a:pt x="404" y="982"/>
                    </a:lnTo>
                    <a:lnTo>
                      <a:pt x="380" y="975"/>
                    </a:lnTo>
                    <a:lnTo>
                      <a:pt x="369" y="971"/>
                    </a:lnTo>
                    <a:lnTo>
                      <a:pt x="357" y="967"/>
                    </a:lnTo>
                    <a:lnTo>
                      <a:pt x="300" y="1011"/>
                    </a:lnTo>
                    <a:lnTo>
                      <a:pt x="284" y="1003"/>
                    </a:lnTo>
                    <a:lnTo>
                      <a:pt x="269" y="996"/>
                    </a:lnTo>
                    <a:lnTo>
                      <a:pt x="270" y="923"/>
                    </a:lnTo>
                    <a:lnTo>
                      <a:pt x="250" y="909"/>
                    </a:lnTo>
                    <a:lnTo>
                      <a:pt x="240" y="902"/>
                    </a:lnTo>
                    <a:lnTo>
                      <a:pt x="230" y="893"/>
                    </a:lnTo>
                    <a:lnTo>
                      <a:pt x="163" y="917"/>
                    </a:lnTo>
                    <a:lnTo>
                      <a:pt x="151" y="905"/>
                    </a:lnTo>
                    <a:lnTo>
                      <a:pt x="138" y="892"/>
                    </a:lnTo>
                    <a:lnTo>
                      <a:pt x="162" y="825"/>
                    </a:lnTo>
                    <a:lnTo>
                      <a:pt x="147" y="804"/>
                    </a:lnTo>
                    <a:lnTo>
                      <a:pt x="132" y="784"/>
                    </a:lnTo>
                    <a:lnTo>
                      <a:pt x="61" y="785"/>
                    </a:lnTo>
                    <a:lnTo>
                      <a:pt x="53" y="770"/>
                    </a:lnTo>
                    <a:lnTo>
                      <a:pt x="45" y="755"/>
                    </a:lnTo>
                    <a:lnTo>
                      <a:pt x="88" y="697"/>
                    </a:lnTo>
                    <a:lnTo>
                      <a:pt x="80" y="674"/>
                    </a:lnTo>
                    <a:lnTo>
                      <a:pt x="76" y="662"/>
                    </a:lnTo>
                    <a:lnTo>
                      <a:pt x="73" y="650"/>
                    </a:lnTo>
                    <a:lnTo>
                      <a:pt x="5" y="628"/>
                    </a:lnTo>
                    <a:lnTo>
                      <a:pt x="0" y="595"/>
                    </a:lnTo>
                    <a:lnTo>
                      <a:pt x="58" y="553"/>
                    </a:lnTo>
                    <a:lnTo>
                      <a:pt x="57" y="528"/>
                    </a:lnTo>
                    <a:lnTo>
                      <a:pt x="58" y="503"/>
                    </a:lnTo>
                    <a:lnTo>
                      <a:pt x="0" y="461"/>
                    </a:lnTo>
                    <a:lnTo>
                      <a:pt x="2" y="445"/>
                    </a:lnTo>
                    <a:lnTo>
                      <a:pt x="5" y="428"/>
                    </a:lnTo>
                    <a:lnTo>
                      <a:pt x="73" y="407"/>
                    </a:lnTo>
                    <a:lnTo>
                      <a:pt x="80" y="382"/>
                    </a:lnTo>
                    <a:lnTo>
                      <a:pt x="84" y="371"/>
                    </a:lnTo>
                    <a:lnTo>
                      <a:pt x="88" y="359"/>
                    </a:lnTo>
                    <a:lnTo>
                      <a:pt x="45" y="302"/>
                    </a:lnTo>
                    <a:lnTo>
                      <a:pt x="53" y="286"/>
                    </a:lnTo>
                    <a:lnTo>
                      <a:pt x="61" y="271"/>
                    </a:lnTo>
                    <a:lnTo>
                      <a:pt x="132" y="272"/>
                    </a:lnTo>
                    <a:lnTo>
                      <a:pt x="147" y="252"/>
                    </a:lnTo>
                    <a:lnTo>
                      <a:pt x="154" y="242"/>
                    </a:lnTo>
                    <a:lnTo>
                      <a:pt x="162" y="232"/>
                    </a:lnTo>
                    <a:lnTo>
                      <a:pt x="138" y="164"/>
                    </a:lnTo>
                    <a:lnTo>
                      <a:pt x="151" y="152"/>
                    </a:lnTo>
                    <a:lnTo>
                      <a:pt x="163" y="140"/>
                    </a:lnTo>
                    <a:lnTo>
                      <a:pt x="230" y="163"/>
                    </a:lnTo>
                    <a:lnTo>
                      <a:pt x="250" y="148"/>
                    </a:lnTo>
                    <a:lnTo>
                      <a:pt x="270" y="134"/>
                    </a:lnTo>
                    <a:lnTo>
                      <a:pt x="269" y="62"/>
                    </a:lnTo>
                    <a:lnTo>
                      <a:pt x="284" y="54"/>
                    </a:lnTo>
                    <a:lnTo>
                      <a:pt x="300" y="46"/>
                    </a:lnTo>
                    <a:lnTo>
                      <a:pt x="357" y="89"/>
                    </a:lnTo>
                    <a:lnTo>
                      <a:pt x="380" y="81"/>
                    </a:lnTo>
                    <a:lnTo>
                      <a:pt x="392" y="77"/>
                    </a:lnTo>
                    <a:lnTo>
                      <a:pt x="404" y="74"/>
                    </a:lnTo>
                    <a:lnTo>
                      <a:pt x="425" y="5"/>
                    </a:lnTo>
                    <a:lnTo>
                      <a:pt x="459" y="0"/>
                    </a:lnTo>
                    <a:lnTo>
                      <a:pt x="500" y="59"/>
                    </a:lnTo>
                    <a:lnTo>
                      <a:pt x="525" y="58"/>
                    </a:lnTo>
                    <a:lnTo>
                      <a:pt x="550" y="59"/>
                    </a:lnTo>
                    <a:lnTo>
                      <a:pt x="591" y="0"/>
                    </a:lnTo>
                    <a:lnTo>
                      <a:pt x="608" y="2"/>
                    </a:lnTo>
                    <a:lnTo>
                      <a:pt x="625" y="5"/>
                    </a:lnTo>
                    <a:lnTo>
                      <a:pt x="646" y="74"/>
                    </a:lnTo>
                    <a:lnTo>
                      <a:pt x="670" y="81"/>
                    </a:lnTo>
                    <a:lnTo>
                      <a:pt x="682" y="85"/>
                    </a:lnTo>
                    <a:lnTo>
                      <a:pt x="693" y="89"/>
                    </a:lnTo>
                    <a:lnTo>
                      <a:pt x="751" y="46"/>
                    </a:lnTo>
                    <a:lnTo>
                      <a:pt x="766" y="54"/>
                    </a:lnTo>
                    <a:lnTo>
                      <a:pt x="781" y="62"/>
                    </a:lnTo>
                    <a:lnTo>
                      <a:pt x="780" y="134"/>
                    </a:lnTo>
                    <a:lnTo>
                      <a:pt x="800" y="148"/>
                    </a:lnTo>
                    <a:lnTo>
                      <a:pt x="810" y="155"/>
                    </a:lnTo>
                    <a:lnTo>
                      <a:pt x="820" y="163"/>
                    </a:lnTo>
                    <a:lnTo>
                      <a:pt x="887" y="140"/>
                    </a:lnTo>
                    <a:lnTo>
                      <a:pt x="900" y="152"/>
                    </a:lnTo>
                    <a:lnTo>
                      <a:pt x="912" y="164"/>
                    </a:lnTo>
                    <a:lnTo>
                      <a:pt x="888" y="232"/>
                    </a:lnTo>
                    <a:lnTo>
                      <a:pt x="904" y="252"/>
                    </a:lnTo>
                    <a:lnTo>
                      <a:pt x="918" y="272"/>
                    </a:lnTo>
                    <a:lnTo>
                      <a:pt x="990" y="271"/>
                    </a:lnTo>
                    <a:lnTo>
                      <a:pt x="997" y="286"/>
                    </a:lnTo>
                    <a:lnTo>
                      <a:pt x="1005" y="302"/>
                    </a:lnTo>
                    <a:lnTo>
                      <a:pt x="962" y="359"/>
                    </a:lnTo>
                    <a:lnTo>
                      <a:pt x="970" y="382"/>
                    </a:lnTo>
                    <a:lnTo>
                      <a:pt x="974" y="395"/>
                    </a:lnTo>
                    <a:lnTo>
                      <a:pt x="977" y="407"/>
                    </a:lnTo>
                    <a:lnTo>
                      <a:pt x="1045" y="428"/>
                    </a:lnTo>
                    <a:lnTo>
                      <a:pt x="1052" y="461"/>
                    </a:lnTo>
                    <a:lnTo>
                      <a:pt x="992" y="503"/>
                    </a:lnTo>
                    <a:lnTo>
                      <a:pt x="993" y="528"/>
                    </a:lnTo>
                    <a:lnTo>
                      <a:pt x="992" y="553"/>
                    </a:lnTo>
                    <a:lnTo>
                      <a:pt x="1052" y="595"/>
                    </a:lnTo>
                    <a:lnTo>
                      <a:pt x="1049" y="611"/>
                    </a:lnTo>
                    <a:lnTo>
                      <a:pt x="1045" y="628"/>
                    </a:lnTo>
                    <a:lnTo>
                      <a:pt x="977" y="650"/>
                    </a:lnTo>
                    <a:lnTo>
                      <a:pt x="970" y="674"/>
                    </a:lnTo>
                    <a:lnTo>
                      <a:pt x="966" y="686"/>
                    </a:lnTo>
                    <a:lnTo>
                      <a:pt x="962" y="697"/>
                    </a:lnTo>
                    <a:lnTo>
                      <a:pt x="1005" y="755"/>
                    </a:lnTo>
                    <a:lnTo>
                      <a:pt x="997" y="770"/>
                    </a:lnTo>
                    <a:lnTo>
                      <a:pt x="990" y="785"/>
                    </a:lnTo>
                    <a:lnTo>
                      <a:pt x="918" y="784"/>
                    </a:lnTo>
                    <a:lnTo>
                      <a:pt x="904" y="804"/>
                    </a:lnTo>
                    <a:lnTo>
                      <a:pt x="897" y="814"/>
                    </a:lnTo>
                    <a:lnTo>
                      <a:pt x="888" y="825"/>
                    </a:lnTo>
                    <a:lnTo>
                      <a:pt x="912" y="892"/>
                    </a:lnTo>
                    <a:lnTo>
                      <a:pt x="900" y="905"/>
                    </a:lnTo>
                    <a:lnTo>
                      <a:pt x="887" y="917"/>
                    </a:lnTo>
                    <a:close/>
                  </a:path>
                </a:pathLst>
              </a:custGeom>
              <a:grpFill/>
              <a:ln w="6350">
                <a:noFill/>
                <a:round/>
              </a:ln>
              <a:effectLst/>
            </p:spPr>
            <p:txBody>
              <a:bodyPr wrap="none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3200" b="1" dirty="0"/>
              </a:p>
            </p:txBody>
          </p:sp>
          <p:sp>
            <p:nvSpPr>
              <p:cNvPr id="9" name="椭圆 1">
                <a:extLst>
                  <a:ext uri="{FF2B5EF4-FFF2-40B4-BE49-F238E27FC236}">
                    <a16:creationId xmlns:a16="http://schemas.microsoft.com/office/drawing/2014/main" id="{AAD3598D-EE3F-9AD7-B883-891677891CF9}"/>
                  </a:ext>
                </a:extLst>
              </p:cNvPr>
              <p:cNvSpPr/>
              <p:nvPr/>
            </p:nvSpPr>
            <p:spPr>
              <a:xfrm>
                <a:off x="4990142" y="3713094"/>
                <a:ext cx="931765" cy="945218"/>
              </a:xfrm>
              <a:custGeom>
                <a:avLst/>
                <a:gdLst>
                  <a:gd name="T0" fmla="*/ 375 w 500"/>
                  <a:gd name="T1" fmla="*/ 188 h 508"/>
                  <a:gd name="T2" fmla="*/ 188 w 500"/>
                  <a:gd name="T3" fmla="*/ 0 h 508"/>
                  <a:gd name="T4" fmla="*/ 0 w 500"/>
                  <a:gd name="T5" fmla="*/ 188 h 508"/>
                  <a:gd name="T6" fmla="*/ 188 w 500"/>
                  <a:gd name="T7" fmla="*/ 375 h 508"/>
                  <a:gd name="T8" fmla="*/ 375 w 500"/>
                  <a:gd name="T9" fmla="*/ 188 h 508"/>
                  <a:gd name="T10" fmla="*/ 188 w 500"/>
                  <a:gd name="T11" fmla="*/ 328 h 508"/>
                  <a:gd name="T12" fmla="*/ 47 w 500"/>
                  <a:gd name="T13" fmla="*/ 188 h 508"/>
                  <a:gd name="T14" fmla="*/ 188 w 500"/>
                  <a:gd name="T15" fmla="*/ 47 h 508"/>
                  <a:gd name="T16" fmla="*/ 328 w 500"/>
                  <a:gd name="T17" fmla="*/ 188 h 508"/>
                  <a:gd name="T18" fmla="*/ 188 w 500"/>
                  <a:gd name="T19" fmla="*/ 328 h 508"/>
                  <a:gd name="T20" fmla="*/ 500 w 500"/>
                  <a:gd name="T21" fmla="*/ 466 h 508"/>
                  <a:gd name="T22" fmla="*/ 458 w 500"/>
                  <a:gd name="T23" fmla="*/ 508 h 508"/>
                  <a:gd name="T24" fmla="*/ 314 w 500"/>
                  <a:gd name="T25" fmla="*/ 364 h 508"/>
                  <a:gd name="T26" fmla="*/ 356 w 500"/>
                  <a:gd name="T27" fmla="*/ 322 h 508"/>
                  <a:gd name="T28" fmla="*/ 500 w 500"/>
                  <a:gd name="T29" fmla="*/ 466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0" h="508">
                    <a:moveTo>
                      <a:pt x="375" y="188"/>
                    </a:moveTo>
                    <a:cubicBezTo>
                      <a:pt x="375" y="84"/>
                      <a:pt x="291" y="0"/>
                      <a:pt x="188" y="0"/>
                    </a:cubicBezTo>
                    <a:cubicBezTo>
                      <a:pt x="84" y="0"/>
                      <a:pt x="0" y="84"/>
                      <a:pt x="0" y="188"/>
                    </a:cubicBezTo>
                    <a:cubicBezTo>
                      <a:pt x="0" y="291"/>
                      <a:pt x="84" y="375"/>
                      <a:pt x="188" y="375"/>
                    </a:cubicBezTo>
                    <a:cubicBezTo>
                      <a:pt x="291" y="375"/>
                      <a:pt x="375" y="291"/>
                      <a:pt x="375" y="188"/>
                    </a:cubicBezTo>
                    <a:close/>
                    <a:moveTo>
                      <a:pt x="188" y="328"/>
                    </a:moveTo>
                    <a:cubicBezTo>
                      <a:pt x="110" y="328"/>
                      <a:pt x="47" y="265"/>
                      <a:pt x="47" y="188"/>
                    </a:cubicBezTo>
                    <a:cubicBezTo>
                      <a:pt x="47" y="110"/>
                      <a:pt x="110" y="47"/>
                      <a:pt x="188" y="47"/>
                    </a:cubicBezTo>
                    <a:cubicBezTo>
                      <a:pt x="265" y="47"/>
                      <a:pt x="328" y="110"/>
                      <a:pt x="328" y="188"/>
                    </a:cubicBezTo>
                    <a:cubicBezTo>
                      <a:pt x="328" y="265"/>
                      <a:pt x="265" y="328"/>
                      <a:pt x="188" y="328"/>
                    </a:cubicBezTo>
                    <a:close/>
                    <a:moveTo>
                      <a:pt x="500" y="466"/>
                    </a:moveTo>
                    <a:lnTo>
                      <a:pt x="458" y="508"/>
                    </a:lnTo>
                    <a:lnTo>
                      <a:pt x="314" y="364"/>
                    </a:lnTo>
                    <a:lnTo>
                      <a:pt x="356" y="322"/>
                    </a:lnTo>
                    <a:lnTo>
                      <a:pt x="500" y="4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867459BC-DBB5-7B41-3D4C-3649B0F04B52}"/>
                </a:ext>
              </a:extLst>
            </p:cNvPr>
            <p:cNvGrpSpPr/>
            <p:nvPr/>
          </p:nvGrpSpPr>
          <p:grpSpPr>
            <a:xfrm>
              <a:off x="9759" y="4433"/>
              <a:ext cx="2334" cy="2326"/>
              <a:chOff x="6240425" y="2410780"/>
              <a:chExt cx="1481799" cy="1477267"/>
            </a:xfrm>
            <a:grpFill/>
          </p:grpSpPr>
          <p:sp>
            <p:nvSpPr>
              <p:cNvPr id="6" name="is1íḍe">
                <a:extLst>
                  <a:ext uri="{FF2B5EF4-FFF2-40B4-BE49-F238E27FC236}">
                    <a16:creationId xmlns:a16="http://schemas.microsoft.com/office/drawing/2014/main" id="{C46093B6-A526-84DF-7087-8102FC83A82B}"/>
                  </a:ext>
                </a:extLst>
              </p:cNvPr>
              <p:cNvSpPr/>
              <p:nvPr/>
            </p:nvSpPr>
            <p:spPr bwMode="auto">
              <a:xfrm rot="20425986">
                <a:off x="6240425" y="2410780"/>
                <a:ext cx="1481799" cy="1477267"/>
              </a:xfrm>
              <a:custGeom>
                <a:avLst/>
                <a:gdLst>
                  <a:gd name="T0" fmla="*/ 2147483646 w 636"/>
                  <a:gd name="T1" fmla="*/ 2147483646 h 633"/>
                  <a:gd name="T2" fmla="*/ 2147483646 w 636"/>
                  <a:gd name="T3" fmla="*/ 2147483646 h 633"/>
                  <a:gd name="T4" fmla="*/ 2147483646 w 636"/>
                  <a:gd name="T5" fmla="*/ 2147483646 h 633"/>
                  <a:gd name="T6" fmla="*/ 2147483646 w 636"/>
                  <a:gd name="T7" fmla="*/ 2147483646 h 633"/>
                  <a:gd name="T8" fmla="*/ 2147483646 w 636"/>
                  <a:gd name="T9" fmla="*/ 2147483646 h 633"/>
                  <a:gd name="T10" fmla="*/ 2147483646 w 636"/>
                  <a:gd name="T11" fmla="*/ 2147483646 h 633"/>
                  <a:gd name="T12" fmla="*/ 2147483646 w 636"/>
                  <a:gd name="T13" fmla="*/ 2147483646 h 633"/>
                  <a:gd name="T14" fmla="*/ 2147483646 w 636"/>
                  <a:gd name="T15" fmla="*/ 2147483646 h 633"/>
                  <a:gd name="T16" fmla="*/ 2147483646 w 636"/>
                  <a:gd name="T17" fmla="*/ 2147483646 h 633"/>
                  <a:gd name="T18" fmla="*/ 2147483646 w 636"/>
                  <a:gd name="T19" fmla="*/ 2147483646 h 633"/>
                  <a:gd name="T20" fmla="*/ 2147483646 w 636"/>
                  <a:gd name="T21" fmla="*/ 2147483646 h 633"/>
                  <a:gd name="T22" fmla="*/ 2147483646 w 636"/>
                  <a:gd name="T23" fmla="*/ 2147483646 h 633"/>
                  <a:gd name="T24" fmla="*/ 2147483646 w 636"/>
                  <a:gd name="T25" fmla="*/ 2147483646 h 633"/>
                  <a:gd name="T26" fmla="*/ 2147483646 w 636"/>
                  <a:gd name="T27" fmla="*/ 2147483646 h 633"/>
                  <a:gd name="T28" fmla="*/ 2147483646 w 636"/>
                  <a:gd name="T29" fmla="*/ 2147483646 h 633"/>
                  <a:gd name="T30" fmla="*/ 2147483646 w 636"/>
                  <a:gd name="T31" fmla="*/ 2147483646 h 633"/>
                  <a:gd name="T32" fmla="*/ 2147483646 w 636"/>
                  <a:gd name="T33" fmla="*/ 2147483646 h 633"/>
                  <a:gd name="T34" fmla="*/ 2147483646 w 636"/>
                  <a:gd name="T35" fmla="*/ 2147483646 h 633"/>
                  <a:gd name="T36" fmla="*/ 2147483646 w 636"/>
                  <a:gd name="T37" fmla="*/ 2147483646 h 633"/>
                  <a:gd name="T38" fmla="*/ 2147483646 w 636"/>
                  <a:gd name="T39" fmla="*/ 2147483646 h 633"/>
                  <a:gd name="T40" fmla="*/ 2147483646 w 636"/>
                  <a:gd name="T41" fmla="*/ 2147483646 h 633"/>
                  <a:gd name="T42" fmla="*/ 2147483646 w 636"/>
                  <a:gd name="T43" fmla="*/ 2147483646 h 633"/>
                  <a:gd name="T44" fmla="*/ 2147483646 w 636"/>
                  <a:gd name="T45" fmla="*/ 2147483646 h 633"/>
                  <a:gd name="T46" fmla="*/ 2147483646 w 636"/>
                  <a:gd name="T47" fmla="*/ 2147483646 h 633"/>
                  <a:gd name="T48" fmla="*/ 2147483646 w 636"/>
                  <a:gd name="T49" fmla="*/ 2147483646 h 633"/>
                  <a:gd name="T50" fmla="*/ 2147483646 w 636"/>
                  <a:gd name="T51" fmla="*/ 2147483646 h 633"/>
                  <a:gd name="T52" fmla="*/ 2147483646 w 636"/>
                  <a:gd name="T53" fmla="*/ 2147483646 h 633"/>
                  <a:gd name="T54" fmla="*/ 2147483646 w 636"/>
                  <a:gd name="T55" fmla="*/ 2147483646 h 633"/>
                  <a:gd name="T56" fmla="*/ 2147483646 w 636"/>
                  <a:gd name="T57" fmla="*/ 2147483646 h 633"/>
                  <a:gd name="T58" fmla="*/ 2147483646 w 636"/>
                  <a:gd name="T59" fmla="*/ 2147483646 h 633"/>
                  <a:gd name="T60" fmla="*/ 2147483646 w 636"/>
                  <a:gd name="T61" fmla="*/ 2147483646 h 633"/>
                  <a:gd name="T62" fmla="*/ 2147483646 w 636"/>
                  <a:gd name="T63" fmla="*/ 2147483646 h 633"/>
                  <a:gd name="T64" fmla="*/ 2147483646 w 636"/>
                  <a:gd name="T65" fmla="*/ 2147483646 h 633"/>
                  <a:gd name="T66" fmla="*/ 2147483646 w 636"/>
                  <a:gd name="T67" fmla="*/ 2147483646 h 633"/>
                  <a:gd name="T68" fmla="*/ 2147483646 w 636"/>
                  <a:gd name="T69" fmla="*/ 2147483646 h 633"/>
                  <a:gd name="T70" fmla="*/ 2147483646 w 636"/>
                  <a:gd name="T71" fmla="*/ 2147483646 h 633"/>
                  <a:gd name="T72" fmla="*/ 2147483646 w 636"/>
                  <a:gd name="T73" fmla="*/ 2147483646 h 633"/>
                  <a:gd name="T74" fmla="*/ 2147483646 w 636"/>
                  <a:gd name="T75" fmla="*/ 2147483646 h 633"/>
                  <a:gd name="T76" fmla="*/ 2147483646 w 636"/>
                  <a:gd name="T77" fmla="*/ 2147483646 h 633"/>
                  <a:gd name="T78" fmla="*/ 2147483646 w 636"/>
                  <a:gd name="T79" fmla="*/ 2147483646 h 633"/>
                  <a:gd name="T80" fmla="*/ 2147483646 w 636"/>
                  <a:gd name="T81" fmla="*/ 2147483646 h 633"/>
                  <a:gd name="T82" fmla="*/ 2147483646 w 636"/>
                  <a:gd name="T83" fmla="*/ 2147483646 h 633"/>
                  <a:gd name="T84" fmla="*/ 2147483646 w 636"/>
                  <a:gd name="T85" fmla="*/ 2147483646 h 633"/>
                  <a:gd name="T86" fmla="*/ 2147483646 w 636"/>
                  <a:gd name="T87" fmla="*/ 2147483646 h 633"/>
                  <a:gd name="T88" fmla="*/ 2147483646 w 636"/>
                  <a:gd name="T89" fmla="*/ 2147483646 h 633"/>
                  <a:gd name="T90" fmla="*/ 2147483646 w 636"/>
                  <a:gd name="T91" fmla="*/ 2147483646 h 633"/>
                  <a:gd name="T92" fmla="*/ 2147483646 w 636"/>
                  <a:gd name="T93" fmla="*/ 0 h 633"/>
                  <a:gd name="T94" fmla="*/ 2147483646 w 636"/>
                  <a:gd name="T95" fmla="*/ 2147483646 h 633"/>
                  <a:gd name="T96" fmla="*/ 2147483646 w 636"/>
                  <a:gd name="T97" fmla="*/ 2147483646 h 633"/>
                  <a:gd name="T98" fmla="*/ 2147483646 w 636"/>
                  <a:gd name="T99" fmla="*/ 2147483646 h 633"/>
                  <a:gd name="T100" fmla="*/ 2147483646 w 636"/>
                  <a:gd name="T101" fmla="*/ 2147483646 h 633"/>
                  <a:gd name="T102" fmla="*/ 2147483646 w 636"/>
                  <a:gd name="T103" fmla="*/ 2147483646 h 633"/>
                  <a:gd name="T104" fmla="*/ 2147483646 w 636"/>
                  <a:gd name="T105" fmla="*/ 2147483646 h 633"/>
                  <a:gd name="T106" fmla="*/ 2147483646 w 636"/>
                  <a:gd name="T107" fmla="*/ 2147483646 h 633"/>
                  <a:gd name="T108" fmla="*/ 2147483646 w 636"/>
                  <a:gd name="T109" fmla="*/ 2147483646 h 633"/>
                  <a:gd name="T110" fmla="*/ 2147483646 w 636"/>
                  <a:gd name="T111" fmla="*/ 2147483646 h 633"/>
                  <a:gd name="T112" fmla="*/ 2147483646 w 636"/>
                  <a:gd name="T113" fmla="*/ 2147483646 h 633"/>
                  <a:gd name="T114" fmla="*/ 2147483646 w 636"/>
                  <a:gd name="T115" fmla="*/ 2147483646 h 63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36" h="633">
                    <a:moveTo>
                      <a:pt x="135" y="316"/>
                    </a:moveTo>
                    <a:lnTo>
                      <a:pt x="135" y="325"/>
                    </a:lnTo>
                    <a:lnTo>
                      <a:pt x="136" y="335"/>
                    </a:lnTo>
                    <a:lnTo>
                      <a:pt x="137" y="344"/>
                    </a:lnTo>
                    <a:lnTo>
                      <a:pt x="139" y="354"/>
                    </a:lnTo>
                    <a:lnTo>
                      <a:pt x="141" y="362"/>
                    </a:lnTo>
                    <a:lnTo>
                      <a:pt x="143" y="371"/>
                    </a:lnTo>
                    <a:lnTo>
                      <a:pt x="146" y="379"/>
                    </a:lnTo>
                    <a:lnTo>
                      <a:pt x="149" y="388"/>
                    </a:lnTo>
                    <a:lnTo>
                      <a:pt x="151" y="392"/>
                    </a:lnTo>
                    <a:lnTo>
                      <a:pt x="153" y="396"/>
                    </a:lnTo>
                    <a:lnTo>
                      <a:pt x="157" y="404"/>
                    </a:lnTo>
                    <a:lnTo>
                      <a:pt x="161" y="411"/>
                    </a:lnTo>
                    <a:lnTo>
                      <a:pt x="166" y="419"/>
                    </a:lnTo>
                    <a:lnTo>
                      <a:pt x="171" y="426"/>
                    </a:lnTo>
                    <a:lnTo>
                      <a:pt x="177" y="432"/>
                    </a:lnTo>
                    <a:lnTo>
                      <a:pt x="182" y="439"/>
                    </a:lnTo>
                    <a:lnTo>
                      <a:pt x="189" y="445"/>
                    </a:lnTo>
                    <a:lnTo>
                      <a:pt x="196" y="451"/>
                    </a:lnTo>
                    <a:lnTo>
                      <a:pt x="202" y="457"/>
                    </a:lnTo>
                    <a:lnTo>
                      <a:pt x="209" y="462"/>
                    </a:lnTo>
                    <a:lnTo>
                      <a:pt x="216" y="468"/>
                    </a:lnTo>
                    <a:lnTo>
                      <a:pt x="223" y="472"/>
                    </a:lnTo>
                    <a:lnTo>
                      <a:pt x="231" y="477"/>
                    </a:lnTo>
                    <a:lnTo>
                      <a:pt x="247" y="484"/>
                    </a:lnTo>
                    <a:lnTo>
                      <a:pt x="255" y="487"/>
                    </a:lnTo>
                    <a:lnTo>
                      <a:pt x="264" y="490"/>
                    </a:lnTo>
                    <a:lnTo>
                      <a:pt x="272" y="493"/>
                    </a:lnTo>
                    <a:lnTo>
                      <a:pt x="281" y="495"/>
                    </a:lnTo>
                    <a:lnTo>
                      <a:pt x="290" y="496"/>
                    </a:lnTo>
                    <a:lnTo>
                      <a:pt x="299" y="498"/>
                    </a:lnTo>
                    <a:lnTo>
                      <a:pt x="308" y="498"/>
                    </a:lnTo>
                    <a:lnTo>
                      <a:pt x="319" y="499"/>
                    </a:lnTo>
                    <a:lnTo>
                      <a:pt x="328" y="498"/>
                    </a:lnTo>
                    <a:lnTo>
                      <a:pt x="337" y="498"/>
                    </a:lnTo>
                    <a:lnTo>
                      <a:pt x="346" y="496"/>
                    </a:lnTo>
                    <a:lnTo>
                      <a:pt x="355" y="495"/>
                    </a:lnTo>
                    <a:lnTo>
                      <a:pt x="364" y="493"/>
                    </a:lnTo>
                    <a:lnTo>
                      <a:pt x="372" y="490"/>
                    </a:lnTo>
                    <a:lnTo>
                      <a:pt x="381" y="487"/>
                    </a:lnTo>
                    <a:lnTo>
                      <a:pt x="389" y="484"/>
                    </a:lnTo>
                    <a:lnTo>
                      <a:pt x="393" y="482"/>
                    </a:lnTo>
                    <a:lnTo>
                      <a:pt x="397" y="481"/>
                    </a:lnTo>
                    <a:lnTo>
                      <a:pt x="405" y="477"/>
                    </a:lnTo>
                    <a:lnTo>
                      <a:pt x="413" y="472"/>
                    </a:lnTo>
                    <a:lnTo>
                      <a:pt x="420" y="468"/>
                    </a:lnTo>
                    <a:lnTo>
                      <a:pt x="427" y="462"/>
                    </a:lnTo>
                    <a:lnTo>
                      <a:pt x="434" y="457"/>
                    </a:lnTo>
                    <a:lnTo>
                      <a:pt x="442" y="451"/>
                    </a:lnTo>
                    <a:lnTo>
                      <a:pt x="448" y="445"/>
                    </a:lnTo>
                    <a:lnTo>
                      <a:pt x="454" y="439"/>
                    </a:lnTo>
                    <a:lnTo>
                      <a:pt x="460" y="432"/>
                    </a:lnTo>
                    <a:lnTo>
                      <a:pt x="465" y="426"/>
                    </a:lnTo>
                    <a:lnTo>
                      <a:pt x="470" y="419"/>
                    </a:lnTo>
                    <a:lnTo>
                      <a:pt x="475" y="411"/>
                    </a:lnTo>
                    <a:lnTo>
                      <a:pt x="479" y="404"/>
                    </a:lnTo>
                    <a:lnTo>
                      <a:pt x="487" y="388"/>
                    </a:lnTo>
                    <a:lnTo>
                      <a:pt x="490" y="379"/>
                    </a:lnTo>
                    <a:lnTo>
                      <a:pt x="493" y="371"/>
                    </a:lnTo>
                    <a:lnTo>
                      <a:pt x="495" y="362"/>
                    </a:lnTo>
                    <a:lnTo>
                      <a:pt x="497" y="354"/>
                    </a:lnTo>
                    <a:lnTo>
                      <a:pt x="499" y="344"/>
                    </a:lnTo>
                    <a:lnTo>
                      <a:pt x="500" y="335"/>
                    </a:lnTo>
                    <a:lnTo>
                      <a:pt x="501" y="325"/>
                    </a:lnTo>
                    <a:lnTo>
                      <a:pt x="501" y="316"/>
                    </a:lnTo>
                    <a:lnTo>
                      <a:pt x="501" y="307"/>
                    </a:lnTo>
                    <a:lnTo>
                      <a:pt x="500" y="298"/>
                    </a:lnTo>
                    <a:lnTo>
                      <a:pt x="499" y="288"/>
                    </a:lnTo>
                    <a:lnTo>
                      <a:pt x="497" y="279"/>
                    </a:lnTo>
                    <a:lnTo>
                      <a:pt x="495" y="271"/>
                    </a:lnTo>
                    <a:lnTo>
                      <a:pt x="493" y="262"/>
                    </a:lnTo>
                    <a:lnTo>
                      <a:pt x="490" y="254"/>
                    </a:lnTo>
                    <a:lnTo>
                      <a:pt x="487" y="245"/>
                    </a:lnTo>
                    <a:lnTo>
                      <a:pt x="485" y="241"/>
                    </a:lnTo>
                    <a:lnTo>
                      <a:pt x="483" y="237"/>
                    </a:lnTo>
                    <a:lnTo>
                      <a:pt x="479" y="230"/>
                    </a:lnTo>
                    <a:lnTo>
                      <a:pt x="475" y="222"/>
                    </a:lnTo>
                    <a:lnTo>
                      <a:pt x="470" y="215"/>
                    </a:lnTo>
                    <a:lnTo>
                      <a:pt x="465" y="207"/>
                    </a:lnTo>
                    <a:lnTo>
                      <a:pt x="460" y="201"/>
                    </a:lnTo>
                    <a:lnTo>
                      <a:pt x="454" y="194"/>
                    </a:lnTo>
                    <a:lnTo>
                      <a:pt x="448" y="188"/>
                    </a:lnTo>
                    <a:lnTo>
                      <a:pt x="442" y="182"/>
                    </a:lnTo>
                    <a:lnTo>
                      <a:pt x="434" y="176"/>
                    </a:lnTo>
                    <a:lnTo>
                      <a:pt x="427" y="171"/>
                    </a:lnTo>
                    <a:lnTo>
                      <a:pt x="420" y="166"/>
                    </a:lnTo>
                    <a:lnTo>
                      <a:pt x="413" y="161"/>
                    </a:lnTo>
                    <a:lnTo>
                      <a:pt x="405" y="157"/>
                    </a:lnTo>
                    <a:lnTo>
                      <a:pt x="389" y="148"/>
                    </a:lnTo>
                    <a:lnTo>
                      <a:pt x="381" y="145"/>
                    </a:lnTo>
                    <a:lnTo>
                      <a:pt x="372" y="142"/>
                    </a:lnTo>
                    <a:lnTo>
                      <a:pt x="364" y="139"/>
                    </a:lnTo>
                    <a:lnTo>
                      <a:pt x="355" y="137"/>
                    </a:lnTo>
                    <a:lnTo>
                      <a:pt x="346" y="136"/>
                    </a:lnTo>
                    <a:lnTo>
                      <a:pt x="337" y="135"/>
                    </a:lnTo>
                    <a:lnTo>
                      <a:pt x="328" y="134"/>
                    </a:lnTo>
                    <a:lnTo>
                      <a:pt x="319" y="134"/>
                    </a:lnTo>
                    <a:lnTo>
                      <a:pt x="308" y="134"/>
                    </a:lnTo>
                    <a:lnTo>
                      <a:pt x="299" y="135"/>
                    </a:lnTo>
                    <a:lnTo>
                      <a:pt x="290" y="136"/>
                    </a:lnTo>
                    <a:lnTo>
                      <a:pt x="281" y="137"/>
                    </a:lnTo>
                    <a:lnTo>
                      <a:pt x="272" y="139"/>
                    </a:lnTo>
                    <a:lnTo>
                      <a:pt x="264" y="142"/>
                    </a:lnTo>
                    <a:lnTo>
                      <a:pt x="255" y="145"/>
                    </a:lnTo>
                    <a:lnTo>
                      <a:pt x="247" y="148"/>
                    </a:lnTo>
                    <a:lnTo>
                      <a:pt x="243" y="150"/>
                    </a:lnTo>
                    <a:lnTo>
                      <a:pt x="239" y="153"/>
                    </a:lnTo>
                    <a:lnTo>
                      <a:pt x="231" y="157"/>
                    </a:lnTo>
                    <a:lnTo>
                      <a:pt x="223" y="161"/>
                    </a:lnTo>
                    <a:lnTo>
                      <a:pt x="216" y="166"/>
                    </a:lnTo>
                    <a:lnTo>
                      <a:pt x="209" y="171"/>
                    </a:lnTo>
                    <a:lnTo>
                      <a:pt x="202" y="176"/>
                    </a:lnTo>
                    <a:lnTo>
                      <a:pt x="196" y="182"/>
                    </a:lnTo>
                    <a:lnTo>
                      <a:pt x="189" y="188"/>
                    </a:lnTo>
                    <a:lnTo>
                      <a:pt x="182" y="194"/>
                    </a:lnTo>
                    <a:lnTo>
                      <a:pt x="177" y="201"/>
                    </a:lnTo>
                    <a:lnTo>
                      <a:pt x="171" y="207"/>
                    </a:lnTo>
                    <a:lnTo>
                      <a:pt x="166" y="215"/>
                    </a:lnTo>
                    <a:lnTo>
                      <a:pt x="161" y="222"/>
                    </a:lnTo>
                    <a:lnTo>
                      <a:pt x="157" y="230"/>
                    </a:lnTo>
                    <a:lnTo>
                      <a:pt x="149" y="245"/>
                    </a:lnTo>
                    <a:lnTo>
                      <a:pt x="146" y="254"/>
                    </a:lnTo>
                    <a:lnTo>
                      <a:pt x="143" y="262"/>
                    </a:lnTo>
                    <a:lnTo>
                      <a:pt x="141" y="271"/>
                    </a:lnTo>
                    <a:lnTo>
                      <a:pt x="139" y="279"/>
                    </a:lnTo>
                    <a:lnTo>
                      <a:pt x="137" y="288"/>
                    </a:lnTo>
                    <a:lnTo>
                      <a:pt x="136" y="298"/>
                    </a:lnTo>
                    <a:lnTo>
                      <a:pt x="135" y="307"/>
                    </a:lnTo>
                    <a:lnTo>
                      <a:pt x="135" y="316"/>
                    </a:lnTo>
                    <a:close/>
                    <a:moveTo>
                      <a:pt x="495" y="581"/>
                    </a:moveTo>
                    <a:lnTo>
                      <a:pt x="441" y="545"/>
                    </a:lnTo>
                    <a:lnTo>
                      <a:pt x="429" y="551"/>
                    </a:lnTo>
                    <a:lnTo>
                      <a:pt x="419" y="556"/>
                    </a:lnTo>
                    <a:lnTo>
                      <a:pt x="408" y="560"/>
                    </a:lnTo>
                    <a:lnTo>
                      <a:pt x="396" y="564"/>
                    </a:lnTo>
                    <a:lnTo>
                      <a:pt x="382" y="628"/>
                    </a:lnTo>
                    <a:lnTo>
                      <a:pt x="362" y="631"/>
                    </a:lnTo>
                    <a:lnTo>
                      <a:pt x="342" y="633"/>
                    </a:lnTo>
                    <a:lnTo>
                      <a:pt x="311" y="575"/>
                    </a:lnTo>
                    <a:lnTo>
                      <a:pt x="299" y="575"/>
                    </a:lnTo>
                    <a:lnTo>
                      <a:pt x="287" y="573"/>
                    </a:lnTo>
                    <a:lnTo>
                      <a:pt x="275" y="572"/>
                    </a:lnTo>
                    <a:lnTo>
                      <a:pt x="263" y="569"/>
                    </a:lnTo>
                    <a:lnTo>
                      <a:pt x="219" y="618"/>
                    </a:lnTo>
                    <a:lnTo>
                      <a:pt x="209" y="615"/>
                    </a:lnTo>
                    <a:lnTo>
                      <a:pt x="200" y="612"/>
                    </a:lnTo>
                    <a:lnTo>
                      <a:pt x="181" y="604"/>
                    </a:lnTo>
                    <a:lnTo>
                      <a:pt x="184" y="536"/>
                    </a:lnTo>
                    <a:lnTo>
                      <a:pt x="174" y="530"/>
                    </a:lnTo>
                    <a:lnTo>
                      <a:pt x="164" y="522"/>
                    </a:lnTo>
                    <a:lnTo>
                      <a:pt x="155" y="515"/>
                    </a:lnTo>
                    <a:lnTo>
                      <a:pt x="146" y="507"/>
                    </a:lnTo>
                    <a:lnTo>
                      <a:pt x="80" y="527"/>
                    </a:lnTo>
                    <a:lnTo>
                      <a:pt x="68" y="513"/>
                    </a:lnTo>
                    <a:lnTo>
                      <a:pt x="56" y="498"/>
                    </a:lnTo>
                    <a:lnTo>
                      <a:pt x="94" y="440"/>
                    </a:lnTo>
                    <a:lnTo>
                      <a:pt x="89" y="429"/>
                    </a:lnTo>
                    <a:lnTo>
                      <a:pt x="84" y="418"/>
                    </a:lnTo>
                    <a:lnTo>
                      <a:pt x="79" y="407"/>
                    </a:lnTo>
                    <a:lnTo>
                      <a:pt x="75" y="395"/>
                    </a:lnTo>
                    <a:lnTo>
                      <a:pt x="5" y="380"/>
                    </a:lnTo>
                    <a:lnTo>
                      <a:pt x="2" y="362"/>
                    </a:lnTo>
                    <a:lnTo>
                      <a:pt x="0" y="343"/>
                    </a:lnTo>
                    <a:lnTo>
                      <a:pt x="64" y="311"/>
                    </a:lnTo>
                    <a:lnTo>
                      <a:pt x="65" y="298"/>
                    </a:lnTo>
                    <a:lnTo>
                      <a:pt x="66" y="286"/>
                    </a:lnTo>
                    <a:lnTo>
                      <a:pt x="68" y="274"/>
                    </a:lnTo>
                    <a:lnTo>
                      <a:pt x="70" y="262"/>
                    </a:lnTo>
                    <a:lnTo>
                      <a:pt x="16" y="213"/>
                    </a:lnTo>
                    <a:lnTo>
                      <a:pt x="23" y="197"/>
                    </a:lnTo>
                    <a:lnTo>
                      <a:pt x="30" y="181"/>
                    </a:lnTo>
                    <a:lnTo>
                      <a:pt x="102" y="184"/>
                    </a:lnTo>
                    <a:lnTo>
                      <a:pt x="109" y="174"/>
                    </a:lnTo>
                    <a:lnTo>
                      <a:pt x="116" y="164"/>
                    </a:lnTo>
                    <a:lnTo>
                      <a:pt x="124" y="154"/>
                    </a:lnTo>
                    <a:lnTo>
                      <a:pt x="132" y="144"/>
                    </a:lnTo>
                    <a:lnTo>
                      <a:pt x="111" y="75"/>
                    </a:lnTo>
                    <a:lnTo>
                      <a:pt x="124" y="64"/>
                    </a:lnTo>
                    <a:lnTo>
                      <a:pt x="138" y="54"/>
                    </a:lnTo>
                    <a:lnTo>
                      <a:pt x="200" y="93"/>
                    </a:lnTo>
                    <a:lnTo>
                      <a:pt x="211" y="87"/>
                    </a:lnTo>
                    <a:lnTo>
                      <a:pt x="222" y="82"/>
                    </a:lnTo>
                    <a:lnTo>
                      <a:pt x="234" y="78"/>
                    </a:lnTo>
                    <a:lnTo>
                      <a:pt x="246" y="74"/>
                    </a:lnTo>
                    <a:lnTo>
                      <a:pt x="261" y="4"/>
                    </a:lnTo>
                    <a:lnTo>
                      <a:pt x="270" y="3"/>
                    </a:lnTo>
                    <a:lnTo>
                      <a:pt x="279" y="1"/>
                    </a:lnTo>
                    <a:lnTo>
                      <a:pt x="296" y="0"/>
                    </a:lnTo>
                    <a:lnTo>
                      <a:pt x="330" y="63"/>
                    </a:lnTo>
                    <a:lnTo>
                      <a:pt x="343" y="64"/>
                    </a:lnTo>
                    <a:lnTo>
                      <a:pt x="355" y="65"/>
                    </a:lnTo>
                    <a:lnTo>
                      <a:pt x="367" y="67"/>
                    </a:lnTo>
                    <a:lnTo>
                      <a:pt x="379" y="69"/>
                    </a:lnTo>
                    <a:lnTo>
                      <a:pt x="426" y="18"/>
                    </a:lnTo>
                    <a:lnTo>
                      <a:pt x="435" y="21"/>
                    </a:lnTo>
                    <a:lnTo>
                      <a:pt x="444" y="25"/>
                    </a:lnTo>
                    <a:lnTo>
                      <a:pt x="461" y="32"/>
                    </a:lnTo>
                    <a:lnTo>
                      <a:pt x="458" y="102"/>
                    </a:lnTo>
                    <a:lnTo>
                      <a:pt x="468" y="109"/>
                    </a:lnTo>
                    <a:lnTo>
                      <a:pt x="478" y="116"/>
                    </a:lnTo>
                    <a:lnTo>
                      <a:pt x="487" y="124"/>
                    </a:lnTo>
                    <a:lnTo>
                      <a:pt x="496" y="132"/>
                    </a:lnTo>
                    <a:lnTo>
                      <a:pt x="561" y="111"/>
                    </a:lnTo>
                    <a:lnTo>
                      <a:pt x="574" y="126"/>
                    </a:lnTo>
                    <a:lnTo>
                      <a:pt x="579" y="134"/>
                    </a:lnTo>
                    <a:lnTo>
                      <a:pt x="585" y="142"/>
                    </a:lnTo>
                    <a:lnTo>
                      <a:pt x="547" y="200"/>
                    </a:lnTo>
                    <a:lnTo>
                      <a:pt x="550" y="205"/>
                    </a:lnTo>
                    <a:lnTo>
                      <a:pt x="553" y="211"/>
                    </a:lnTo>
                    <a:lnTo>
                      <a:pt x="558" y="222"/>
                    </a:lnTo>
                    <a:lnTo>
                      <a:pt x="562" y="233"/>
                    </a:lnTo>
                    <a:lnTo>
                      <a:pt x="567" y="245"/>
                    </a:lnTo>
                    <a:lnTo>
                      <a:pt x="631" y="259"/>
                    </a:lnTo>
                    <a:lnTo>
                      <a:pt x="634" y="278"/>
                    </a:lnTo>
                    <a:lnTo>
                      <a:pt x="636" y="298"/>
                    </a:lnTo>
                    <a:lnTo>
                      <a:pt x="577" y="329"/>
                    </a:lnTo>
                    <a:lnTo>
                      <a:pt x="577" y="341"/>
                    </a:lnTo>
                    <a:lnTo>
                      <a:pt x="575" y="354"/>
                    </a:lnTo>
                    <a:lnTo>
                      <a:pt x="574" y="365"/>
                    </a:lnTo>
                    <a:lnTo>
                      <a:pt x="571" y="377"/>
                    </a:lnTo>
                    <a:lnTo>
                      <a:pt x="619" y="421"/>
                    </a:lnTo>
                    <a:lnTo>
                      <a:pt x="612" y="440"/>
                    </a:lnTo>
                    <a:lnTo>
                      <a:pt x="603" y="458"/>
                    </a:lnTo>
                    <a:lnTo>
                      <a:pt x="537" y="456"/>
                    </a:lnTo>
                    <a:lnTo>
                      <a:pt x="531" y="465"/>
                    </a:lnTo>
                    <a:lnTo>
                      <a:pt x="524" y="475"/>
                    </a:lnTo>
                    <a:lnTo>
                      <a:pt x="516" y="484"/>
                    </a:lnTo>
                    <a:lnTo>
                      <a:pt x="509" y="493"/>
                    </a:lnTo>
                    <a:lnTo>
                      <a:pt x="528" y="555"/>
                    </a:lnTo>
                    <a:lnTo>
                      <a:pt x="512" y="569"/>
                    </a:lnTo>
                    <a:lnTo>
                      <a:pt x="504" y="575"/>
                    </a:lnTo>
                    <a:lnTo>
                      <a:pt x="495" y="581"/>
                    </a:lnTo>
                    <a:close/>
                  </a:path>
                </a:pathLst>
              </a:custGeom>
              <a:grpFill/>
              <a:ln w="6350">
                <a:noFill/>
                <a:round/>
              </a:ln>
              <a:effectLst/>
            </p:spPr>
            <p:txBody>
              <a:bodyPr wrap="none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2000" b="1" dirty="0"/>
              </a:p>
            </p:txBody>
          </p:sp>
          <p:sp>
            <p:nvSpPr>
              <p:cNvPr id="7" name="椭圆 17" descr="D:\51PPT模板网\51pptmoban.com\图片.jpg">
                <a:extLst>
                  <a:ext uri="{FF2B5EF4-FFF2-40B4-BE49-F238E27FC236}">
                    <a16:creationId xmlns:a16="http://schemas.microsoft.com/office/drawing/2014/main" id="{0A89F78A-28C5-072A-5EE0-D24FC937868D}"/>
                  </a:ext>
                </a:extLst>
              </p:cNvPr>
              <p:cNvSpPr/>
              <p:nvPr/>
            </p:nvSpPr>
            <p:spPr>
              <a:xfrm>
                <a:off x="6734201" y="2914466"/>
                <a:ext cx="493708" cy="469893"/>
              </a:xfrm>
              <a:custGeom>
                <a:avLst/>
                <a:gdLst>
                  <a:gd name="connsiteX0" fmla="*/ 430076 w 607539"/>
                  <a:gd name="connsiteY0" fmla="*/ 475990 h 578234"/>
                  <a:gd name="connsiteX1" fmla="*/ 444051 w 607539"/>
                  <a:gd name="connsiteY1" fmla="*/ 485857 h 578234"/>
                  <a:gd name="connsiteX2" fmla="*/ 445119 w 607539"/>
                  <a:gd name="connsiteY2" fmla="*/ 492524 h 578234"/>
                  <a:gd name="connsiteX3" fmla="*/ 435238 w 607539"/>
                  <a:gd name="connsiteY3" fmla="*/ 506481 h 578234"/>
                  <a:gd name="connsiteX4" fmla="*/ 433191 w 607539"/>
                  <a:gd name="connsiteY4" fmla="*/ 506659 h 578234"/>
                  <a:gd name="connsiteX5" fmla="*/ 421263 w 607539"/>
                  <a:gd name="connsiteY5" fmla="*/ 496614 h 578234"/>
                  <a:gd name="connsiteX6" fmla="*/ 420106 w 607539"/>
                  <a:gd name="connsiteY6" fmla="*/ 489946 h 578234"/>
                  <a:gd name="connsiteX7" fmla="*/ 430076 w 607539"/>
                  <a:gd name="connsiteY7" fmla="*/ 475990 h 578234"/>
                  <a:gd name="connsiteX8" fmla="*/ 414552 w 607539"/>
                  <a:gd name="connsiteY8" fmla="*/ 385313 h 578234"/>
                  <a:gd name="connsiteX9" fmla="*/ 428527 w 607539"/>
                  <a:gd name="connsiteY9" fmla="*/ 395179 h 578234"/>
                  <a:gd name="connsiteX10" fmla="*/ 437428 w 607539"/>
                  <a:gd name="connsiteY10" fmla="*/ 447083 h 578234"/>
                  <a:gd name="connsiteX11" fmla="*/ 427547 w 607539"/>
                  <a:gd name="connsiteY11" fmla="*/ 461126 h 578234"/>
                  <a:gd name="connsiteX12" fmla="*/ 425500 w 607539"/>
                  <a:gd name="connsiteY12" fmla="*/ 461215 h 578234"/>
                  <a:gd name="connsiteX13" fmla="*/ 413572 w 607539"/>
                  <a:gd name="connsiteY13" fmla="*/ 451172 h 578234"/>
                  <a:gd name="connsiteX14" fmla="*/ 404582 w 607539"/>
                  <a:gd name="connsiteY14" fmla="*/ 399267 h 578234"/>
                  <a:gd name="connsiteX15" fmla="*/ 414552 w 607539"/>
                  <a:gd name="connsiteY15" fmla="*/ 385313 h 578234"/>
                  <a:gd name="connsiteX16" fmla="*/ 303725 w 607539"/>
                  <a:gd name="connsiteY16" fmla="*/ 39458 h 578234"/>
                  <a:gd name="connsiteX17" fmla="*/ 224517 w 607539"/>
                  <a:gd name="connsiteY17" fmla="*/ 199869 h 578234"/>
                  <a:gd name="connsiteX18" fmla="*/ 215350 w 607539"/>
                  <a:gd name="connsiteY18" fmla="*/ 206445 h 578234"/>
                  <a:gd name="connsiteX19" fmla="*/ 38066 w 607539"/>
                  <a:gd name="connsiteY19" fmla="*/ 232129 h 578234"/>
                  <a:gd name="connsiteX20" fmla="*/ 166401 w 607539"/>
                  <a:gd name="connsiteY20" fmla="*/ 356991 h 578234"/>
                  <a:gd name="connsiteX21" fmla="*/ 169872 w 607539"/>
                  <a:gd name="connsiteY21" fmla="*/ 367745 h 578234"/>
                  <a:gd name="connsiteX22" fmla="*/ 139524 w 607539"/>
                  <a:gd name="connsiteY22" fmla="*/ 544063 h 578234"/>
                  <a:gd name="connsiteX23" fmla="*/ 298118 w 607539"/>
                  <a:gd name="connsiteY23" fmla="*/ 460792 h 578234"/>
                  <a:gd name="connsiteX24" fmla="*/ 303725 w 607539"/>
                  <a:gd name="connsiteY24" fmla="*/ 459370 h 578234"/>
                  <a:gd name="connsiteX25" fmla="*/ 309421 w 607539"/>
                  <a:gd name="connsiteY25" fmla="*/ 460792 h 578234"/>
                  <a:gd name="connsiteX26" fmla="*/ 467926 w 607539"/>
                  <a:gd name="connsiteY26" fmla="*/ 544063 h 578234"/>
                  <a:gd name="connsiteX27" fmla="*/ 437667 w 607539"/>
                  <a:gd name="connsiteY27" fmla="*/ 367745 h 578234"/>
                  <a:gd name="connsiteX28" fmla="*/ 441138 w 607539"/>
                  <a:gd name="connsiteY28" fmla="*/ 356991 h 578234"/>
                  <a:gd name="connsiteX29" fmla="*/ 569384 w 607539"/>
                  <a:gd name="connsiteY29" fmla="*/ 232129 h 578234"/>
                  <a:gd name="connsiteX30" fmla="*/ 392189 w 607539"/>
                  <a:gd name="connsiteY30" fmla="*/ 206445 h 578234"/>
                  <a:gd name="connsiteX31" fmla="*/ 383022 w 607539"/>
                  <a:gd name="connsiteY31" fmla="*/ 199869 h 578234"/>
                  <a:gd name="connsiteX32" fmla="*/ 303725 w 607539"/>
                  <a:gd name="connsiteY32" fmla="*/ 0 h 578234"/>
                  <a:gd name="connsiteX33" fmla="*/ 314583 w 607539"/>
                  <a:gd name="connsiteY33" fmla="*/ 6754 h 578234"/>
                  <a:gd name="connsiteX34" fmla="*/ 401890 w 607539"/>
                  <a:gd name="connsiteY34" fmla="*/ 183428 h 578234"/>
                  <a:gd name="connsiteX35" fmla="*/ 597151 w 607539"/>
                  <a:gd name="connsiteY35" fmla="*/ 211778 h 578234"/>
                  <a:gd name="connsiteX36" fmla="*/ 606941 w 607539"/>
                  <a:gd name="connsiteY36" fmla="*/ 220042 h 578234"/>
                  <a:gd name="connsiteX37" fmla="*/ 603915 w 607539"/>
                  <a:gd name="connsiteY37" fmla="*/ 232395 h 578234"/>
                  <a:gd name="connsiteX38" fmla="*/ 462586 w 607539"/>
                  <a:gd name="connsiteY38" fmla="*/ 369878 h 578234"/>
                  <a:gd name="connsiteX39" fmla="*/ 495961 w 607539"/>
                  <a:gd name="connsiteY39" fmla="*/ 564059 h 578234"/>
                  <a:gd name="connsiteX40" fmla="*/ 491155 w 607539"/>
                  <a:gd name="connsiteY40" fmla="*/ 575879 h 578234"/>
                  <a:gd name="connsiteX41" fmla="*/ 484035 w 607539"/>
                  <a:gd name="connsiteY41" fmla="*/ 578189 h 578234"/>
                  <a:gd name="connsiteX42" fmla="*/ 478428 w 607539"/>
                  <a:gd name="connsiteY42" fmla="*/ 576856 h 578234"/>
                  <a:gd name="connsiteX43" fmla="*/ 303725 w 607539"/>
                  <a:gd name="connsiteY43" fmla="*/ 485142 h 578234"/>
                  <a:gd name="connsiteX44" fmla="*/ 129111 w 607539"/>
                  <a:gd name="connsiteY44" fmla="*/ 576856 h 578234"/>
                  <a:gd name="connsiteX45" fmla="*/ 116384 w 607539"/>
                  <a:gd name="connsiteY45" fmla="*/ 575879 h 578234"/>
                  <a:gd name="connsiteX46" fmla="*/ 111578 w 607539"/>
                  <a:gd name="connsiteY46" fmla="*/ 564059 h 578234"/>
                  <a:gd name="connsiteX47" fmla="*/ 144953 w 607539"/>
                  <a:gd name="connsiteY47" fmla="*/ 369878 h 578234"/>
                  <a:gd name="connsiteX48" fmla="*/ 3624 w 607539"/>
                  <a:gd name="connsiteY48" fmla="*/ 232395 h 578234"/>
                  <a:gd name="connsiteX49" fmla="*/ 598 w 607539"/>
                  <a:gd name="connsiteY49" fmla="*/ 220042 h 578234"/>
                  <a:gd name="connsiteX50" fmla="*/ 10299 w 607539"/>
                  <a:gd name="connsiteY50" fmla="*/ 211778 h 578234"/>
                  <a:gd name="connsiteX51" fmla="*/ 205560 w 607539"/>
                  <a:gd name="connsiteY51" fmla="*/ 183428 h 578234"/>
                  <a:gd name="connsiteX52" fmla="*/ 292867 w 607539"/>
                  <a:gd name="connsiteY52" fmla="*/ 6754 h 578234"/>
                  <a:gd name="connsiteX53" fmla="*/ 303725 w 607539"/>
                  <a:gd name="connsiteY53" fmla="*/ 0 h 57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607539" h="578234">
                    <a:moveTo>
                      <a:pt x="430076" y="475990"/>
                    </a:moveTo>
                    <a:cubicBezTo>
                      <a:pt x="436663" y="474834"/>
                      <a:pt x="442894" y="479279"/>
                      <a:pt x="444051" y="485857"/>
                    </a:cubicBezTo>
                    <a:lnTo>
                      <a:pt x="445119" y="492524"/>
                    </a:lnTo>
                    <a:cubicBezTo>
                      <a:pt x="446276" y="499103"/>
                      <a:pt x="441825" y="505326"/>
                      <a:pt x="435238" y="506481"/>
                    </a:cubicBezTo>
                    <a:cubicBezTo>
                      <a:pt x="434615" y="506659"/>
                      <a:pt x="433903" y="506659"/>
                      <a:pt x="433191" y="506659"/>
                    </a:cubicBezTo>
                    <a:cubicBezTo>
                      <a:pt x="427405" y="506659"/>
                      <a:pt x="422331" y="502481"/>
                      <a:pt x="421263" y="496614"/>
                    </a:cubicBezTo>
                    <a:lnTo>
                      <a:pt x="420106" y="489946"/>
                    </a:lnTo>
                    <a:cubicBezTo>
                      <a:pt x="419038" y="483368"/>
                      <a:pt x="423400" y="477056"/>
                      <a:pt x="430076" y="475990"/>
                    </a:cubicBezTo>
                    <a:close/>
                    <a:moveTo>
                      <a:pt x="414552" y="385313"/>
                    </a:moveTo>
                    <a:cubicBezTo>
                      <a:pt x="421139" y="384158"/>
                      <a:pt x="427369" y="388602"/>
                      <a:pt x="428527" y="395179"/>
                    </a:cubicBezTo>
                    <a:lnTo>
                      <a:pt x="437428" y="447083"/>
                    </a:lnTo>
                    <a:cubicBezTo>
                      <a:pt x="438585" y="453749"/>
                      <a:pt x="434134" y="459971"/>
                      <a:pt x="427547" y="461126"/>
                    </a:cubicBezTo>
                    <a:cubicBezTo>
                      <a:pt x="426835" y="461215"/>
                      <a:pt x="426123" y="461215"/>
                      <a:pt x="425500" y="461215"/>
                    </a:cubicBezTo>
                    <a:cubicBezTo>
                      <a:pt x="419714" y="461215"/>
                      <a:pt x="414552" y="457127"/>
                      <a:pt x="413572" y="451172"/>
                    </a:cubicBezTo>
                    <a:lnTo>
                      <a:pt x="404582" y="399267"/>
                    </a:lnTo>
                    <a:cubicBezTo>
                      <a:pt x="403514" y="392690"/>
                      <a:pt x="407965" y="386380"/>
                      <a:pt x="414552" y="385313"/>
                    </a:cubicBezTo>
                    <a:close/>
                    <a:moveTo>
                      <a:pt x="303725" y="39458"/>
                    </a:moveTo>
                    <a:lnTo>
                      <a:pt x="224517" y="199869"/>
                    </a:lnTo>
                    <a:cubicBezTo>
                      <a:pt x="222737" y="203424"/>
                      <a:pt x="219266" y="205912"/>
                      <a:pt x="215350" y="206445"/>
                    </a:cubicBezTo>
                    <a:lnTo>
                      <a:pt x="38066" y="232129"/>
                    </a:lnTo>
                    <a:lnTo>
                      <a:pt x="166401" y="356991"/>
                    </a:lnTo>
                    <a:cubicBezTo>
                      <a:pt x="169249" y="359835"/>
                      <a:pt x="170495" y="363834"/>
                      <a:pt x="169872" y="367745"/>
                    </a:cubicBezTo>
                    <a:lnTo>
                      <a:pt x="139524" y="544063"/>
                    </a:lnTo>
                    <a:lnTo>
                      <a:pt x="298118" y="460792"/>
                    </a:lnTo>
                    <a:cubicBezTo>
                      <a:pt x="299898" y="459903"/>
                      <a:pt x="301856" y="459370"/>
                      <a:pt x="303725" y="459370"/>
                    </a:cubicBezTo>
                    <a:cubicBezTo>
                      <a:pt x="305683" y="459370"/>
                      <a:pt x="307641" y="459903"/>
                      <a:pt x="309421" y="460792"/>
                    </a:cubicBezTo>
                    <a:lnTo>
                      <a:pt x="467926" y="544063"/>
                    </a:lnTo>
                    <a:lnTo>
                      <a:pt x="437667" y="367745"/>
                    </a:lnTo>
                    <a:cubicBezTo>
                      <a:pt x="436955" y="363834"/>
                      <a:pt x="438290" y="359835"/>
                      <a:pt x="441138" y="356991"/>
                    </a:cubicBezTo>
                    <a:lnTo>
                      <a:pt x="569384" y="232129"/>
                    </a:lnTo>
                    <a:lnTo>
                      <a:pt x="392189" y="206445"/>
                    </a:lnTo>
                    <a:cubicBezTo>
                      <a:pt x="388184" y="205912"/>
                      <a:pt x="384802" y="203424"/>
                      <a:pt x="383022" y="199869"/>
                    </a:cubicBezTo>
                    <a:close/>
                    <a:moveTo>
                      <a:pt x="303725" y="0"/>
                    </a:moveTo>
                    <a:cubicBezTo>
                      <a:pt x="308353" y="0"/>
                      <a:pt x="312536" y="2666"/>
                      <a:pt x="314583" y="6754"/>
                    </a:cubicBezTo>
                    <a:lnTo>
                      <a:pt x="401890" y="183428"/>
                    </a:lnTo>
                    <a:lnTo>
                      <a:pt x="597151" y="211778"/>
                    </a:lnTo>
                    <a:cubicBezTo>
                      <a:pt x="601690" y="212400"/>
                      <a:pt x="605517" y="215599"/>
                      <a:pt x="606941" y="220042"/>
                    </a:cubicBezTo>
                    <a:cubicBezTo>
                      <a:pt x="608365" y="224397"/>
                      <a:pt x="607208" y="229196"/>
                      <a:pt x="603915" y="232395"/>
                    </a:cubicBezTo>
                    <a:lnTo>
                      <a:pt x="462586" y="369878"/>
                    </a:lnTo>
                    <a:lnTo>
                      <a:pt x="495961" y="564059"/>
                    </a:lnTo>
                    <a:cubicBezTo>
                      <a:pt x="496762" y="568591"/>
                      <a:pt x="494893" y="573212"/>
                      <a:pt x="491155" y="575879"/>
                    </a:cubicBezTo>
                    <a:cubicBezTo>
                      <a:pt x="489019" y="577389"/>
                      <a:pt x="486527" y="578189"/>
                      <a:pt x="484035" y="578189"/>
                    </a:cubicBezTo>
                    <a:cubicBezTo>
                      <a:pt x="482077" y="578189"/>
                      <a:pt x="480119" y="577745"/>
                      <a:pt x="478428" y="576856"/>
                    </a:cubicBezTo>
                    <a:lnTo>
                      <a:pt x="303725" y="485142"/>
                    </a:lnTo>
                    <a:lnTo>
                      <a:pt x="129111" y="576856"/>
                    </a:lnTo>
                    <a:cubicBezTo>
                      <a:pt x="125017" y="578989"/>
                      <a:pt x="120122" y="578633"/>
                      <a:pt x="116384" y="575879"/>
                    </a:cubicBezTo>
                    <a:cubicBezTo>
                      <a:pt x="112646" y="573212"/>
                      <a:pt x="110777" y="568591"/>
                      <a:pt x="111578" y="564059"/>
                    </a:cubicBezTo>
                    <a:lnTo>
                      <a:pt x="144953" y="369878"/>
                    </a:lnTo>
                    <a:lnTo>
                      <a:pt x="3624" y="232395"/>
                    </a:lnTo>
                    <a:cubicBezTo>
                      <a:pt x="331" y="229196"/>
                      <a:pt x="-826" y="224397"/>
                      <a:pt x="598" y="220042"/>
                    </a:cubicBezTo>
                    <a:cubicBezTo>
                      <a:pt x="2022" y="215599"/>
                      <a:pt x="5760" y="212400"/>
                      <a:pt x="10299" y="211778"/>
                    </a:cubicBezTo>
                    <a:lnTo>
                      <a:pt x="205560" y="183428"/>
                    </a:lnTo>
                    <a:lnTo>
                      <a:pt x="292867" y="6754"/>
                    </a:lnTo>
                    <a:cubicBezTo>
                      <a:pt x="294914" y="2666"/>
                      <a:pt x="299186" y="0"/>
                      <a:pt x="303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dirty="0"/>
              </a:p>
            </p:txBody>
          </p:sp>
        </p:grpSp>
      </p:grpSp>
      <p:sp>
        <p:nvSpPr>
          <p:cNvPr id="11" name="椭圆 10">
            <a:extLst>
              <a:ext uri="{FF2B5EF4-FFF2-40B4-BE49-F238E27FC236}">
                <a16:creationId xmlns:a16="http://schemas.microsoft.com/office/drawing/2014/main" id="{4CE2F279-F004-6AC3-670D-17AEA0986EE9}"/>
              </a:ext>
            </a:extLst>
          </p:cNvPr>
          <p:cNvSpPr/>
          <p:nvPr/>
        </p:nvSpPr>
        <p:spPr>
          <a:xfrm>
            <a:off x="6670552" y="1924477"/>
            <a:ext cx="622075" cy="622075"/>
          </a:xfrm>
          <a:prstGeom prst="ellipse">
            <a:avLst/>
          </a:prstGeom>
          <a:blipFill>
            <a:blip r:embed="rId3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dirty="0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B20D2239-7797-9BE3-66BC-766B5E007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3497" y="2121981"/>
            <a:ext cx="196183" cy="227065"/>
          </a:xfrm>
          <a:custGeom>
            <a:avLst/>
            <a:gdLst>
              <a:gd name="T0" fmla="*/ 58106390 w 475"/>
              <a:gd name="T1" fmla="*/ 71207247 h 552"/>
              <a:gd name="T2" fmla="*/ 58106390 w 475"/>
              <a:gd name="T3" fmla="*/ 71207247 h 552"/>
              <a:gd name="T4" fmla="*/ 54327993 w 475"/>
              <a:gd name="T5" fmla="*/ 71207247 h 552"/>
              <a:gd name="T6" fmla="*/ 54327993 w 475"/>
              <a:gd name="T7" fmla="*/ 0 h 552"/>
              <a:gd name="T8" fmla="*/ 58106390 w 475"/>
              <a:gd name="T9" fmla="*/ 0 h 552"/>
              <a:gd name="T10" fmla="*/ 61754124 w 475"/>
              <a:gd name="T11" fmla="*/ 3618618 h 552"/>
              <a:gd name="T12" fmla="*/ 61754124 w 475"/>
              <a:gd name="T13" fmla="*/ 67588630 h 552"/>
              <a:gd name="T14" fmla="*/ 58106390 w 475"/>
              <a:gd name="T15" fmla="*/ 71207247 h 552"/>
              <a:gd name="T16" fmla="*/ 7426131 w 475"/>
              <a:gd name="T17" fmla="*/ 67588630 h 552"/>
              <a:gd name="T18" fmla="*/ 7426131 w 475"/>
              <a:gd name="T19" fmla="*/ 67588630 h 552"/>
              <a:gd name="T20" fmla="*/ 7426131 w 475"/>
              <a:gd name="T21" fmla="*/ 63970012 h 552"/>
              <a:gd name="T22" fmla="*/ 13809846 w 475"/>
              <a:gd name="T23" fmla="*/ 63970012 h 552"/>
              <a:gd name="T24" fmla="*/ 21235977 w 475"/>
              <a:gd name="T25" fmla="*/ 56603721 h 552"/>
              <a:gd name="T26" fmla="*/ 13809846 w 475"/>
              <a:gd name="T27" fmla="*/ 49237429 h 552"/>
              <a:gd name="T28" fmla="*/ 7426131 w 475"/>
              <a:gd name="T29" fmla="*/ 49237429 h 552"/>
              <a:gd name="T30" fmla="*/ 7426131 w 475"/>
              <a:gd name="T31" fmla="*/ 42905028 h 552"/>
              <a:gd name="T32" fmla="*/ 13809846 w 475"/>
              <a:gd name="T33" fmla="*/ 42905028 h 552"/>
              <a:gd name="T34" fmla="*/ 21235977 w 475"/>
              <a:gd name="T35" fmla="*/ 35539095 h 552"/>
              <a:gd name="T36" fmla="*/ 13809846 w 475"/>
              <a:gd name="T37" fmla="*/ 28301860 h 552"/>
              <a:gd name="T38" fmla="*/ 7426131 w 475"/>
              <a:gd name="T39" fmla="*/ 28301860 h 552"/>
              <a:gd name="T40" fmla="*/ 7426131 w 475"/>
              <a:gd name="T41" fmla="*/ 21840403 h 552"/>
              <a:gd name="T42" fmla="*/ 13809846 w 475"/>
              <a:gd name="T43" fmla="*/ 21840403 h 552"/>
              <a:gd name="T44" fmla="*/ 21235977 w 475"/>
              <a:gd name="T45" fmla="*/ 14603167 h 552"/>
              <a:gd name="T46" fmla="*/ 13809846 w 475"/>
              <a:gd name="T47" fmla="*/ 7236876 h 552"/>
              <a:gd name="T48" fmla="*/ 7426131 w 475"/>
              <a:gd name="T49" fmla="*/ 7236876 h 552"/>
              <a:gd name="T50" fmla="*/ 7426131 w 475"/>
              <a:gd name="T51" fmla="*/ 3618618 h 552"/>
              <a:gd name="T52" fmla="*/ 11074226 w 475"/>
              <a:gd name="T53" fmla="*/ 0 h 552"/>
              <a:gd name="T54" fmla="*/ 50680259 w 475"/>
              <a:gd name="T55" fmla="*/ 0 h 552"/>
              <a:gd name="T56" fmla="*/ 50680259 w 475"/>
              <a:gd name="T57" fmla="*/ 71207247 h 552"/>
              <a:gd name="T58" fmla="*/ 11074226 w 475"/>
              <a:gd name="T59" fmla="*/ 71207247 h 552"/>
              <a:gd name="T60" fmla="*/ 7426131 w 475"/>
              <a:gd name="T61" fmla="*/ 67588630 h 552"/>
              <a:gd name="T62" fmla="*/ 17588243 w 475"/>
              <a:gd name="T63" fmla="*/ 14603167 h 552"/>
              <a:gd name="T64" fmla="*/ 17588243 w 475"/>
              <a:gd name="T65" fmla="*/ 14603167 h 552"/>
              <a:gd name="T66" fmla="*/ 13809846 w 475"/>
              <a:gd name="T67" fmla="*/ 18221785 h 552"/>
              <a:gd name="T68" fmla="*/ 3778036 w 475"/>
              <a:gd name="T69" fmla="*/ 18221785 h 552"/>
              <a:gd name="T70" fmla="*/ 0 w 475"/>
              <a:gd name="T71" fmla="*/ 14603167 h 552"/>
              <a:gd name="T72" fmla="*/ 3778036 w 475"/>
              <a:gd name="T73" fmla="*/ 10984909 h 552"/>
              <a:gd name="T74" fmla="*/ 13809846 w 475"/>
              <a:gd name="T75" fmla="*/ 10984909 h 552"/>
              <a:gd name="T76" fmla="*/ 17588243 w 475"/>
              <a:gd name="T77" fmla="*/ 14603167 h 552"/>
              <a:gd name="T78" fmla="*/ 3778036 w 475"/>
              <a:gd name="T79" fmla="*/ 31920478 h 552"/>
              <a:gd name="T80" fmla="*/ 3778036 w 475"/>
              <a:gd name="T81" fmla="*/ 31920478 h 552"/>
              <a:gd name="T82" fmla="*/ 13809846 w 475"/>
              <a:gd name="T83" fmla="*/ 31920478 h 552"/>
              <a:gd name="T84" fmla="*/ 17588243 w 475"/>
              <a:gd name="T85" fmla="*/ 35539095 h 552"/>
              <a:gd name="T86" fmla="*/ 13809846 w 475"/>
              <a:gd name="T87" fmla="*/ 39286770 h 552"/>
              <a:gd name="T88" fmla="*/ 3778036 w 475"/>
              <a:gd name="T89" fmla="*/ 39286770 h 552"/>
              <a:gd name="T90" fmla="*/ 0 w 475"/>
              <a:gd name="T91" fmla="*/ 35539095 h 552"/>
              <a:gd name="T92" fmla="*/ 3778036 w 475"/>
              <a:gd name="T93" fmla="*/ 31920478 h 552"/>
              <a:gd name="T94" fmla="*/ 3778036 w 475"/>
              <a:gd name="T95" fmla="*/ 52985462 h 552"/>
              <a:gd name="T96" fmla="*/ 3778036 w 475"/>
              <a:gd name="T97" fmla="*/ 52985462 h 552"/>
              <a:gd name="T98" fmla="*/ 13809846 w 475"/>
              <a:gd name="T99" fmla="*/ 52985462 h 552"/>
              <a:gd name="T100" fmla="*/ 17588243 w 475"/>
              <a:gd name="T101" fmla="*/ 56603721 h 552"/>
              <a:gd name="T102" fmla="*/ 13809846 w 475"/>
              <a:gd name="T103" fmla="*/ 60222338 h 552"/>
              <a:gd name="T104" fmla="*/ 3778036 w 475"/>
              <a:gd name="T105" fmla="*/ 60222338 h 552"/>
              <a:gd name="T106" fmla="*/ 0 w 475"/>
              <a:gd name="T107" fmla="*/ 56603721 h 552"/>
              <a:gd name="T108" fmla="*/ 3778036 w 475"/>
              <a:gd name="T109" fmla="*/ 52985462 h 5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75" h="552">
                <a:moveTo>
                  <a:pt x="446" y="551"/>
                </a:moveTo>
                <a:lnTo>
                  <a:pt x="446" y="551"/>
                </a:lnTo>
                <a:cubicBezTo>
                  <a:pt x="417" y="551"/>
                  <a:pt x="417" y="551"/>
                  <a:pt x="417" y="551"/>
                </a:cubicBezTo>
                <a:cubicBezTo>
                  <a:pt x="417" y="0"/>
                  <a:pt x="417" y="0"/>
                  <a:pt x="417" y="0"/>
                </a:cubicBezTo>
                <a:cubicBezTo>
                  <a:pt x="446" y="0"/>
                  <a:pt x="446" y="0"/>
                  <a:pt x="446" y="0"/>
                </a:cubicBezTo>
                <a:cubicBezTo>
                  <a:pt x="460" y="0"/>
                  <a:pt x="474" y="14"/>
                  <a:pt x="474" y="28"/>
                </a:cubicBezTo>
                <a:cubicBezTo>
                  <a:pt x="474" y="523"/>
                  <a:pt x="474" y="523"/>
                  <a:pt x="474" y="523"/>
                </a:cubicBezTo>
                <a:cubicBezTo>
                  <a:pt x="474" y="537"/>
                  <a:pt x="460" y="551"/>
                  <a:pt x="446" y="551"/>
                </a:cubicBezTo>
                <a:close/>
                <a:moveTo>
                  <a:pt x="57" y="523"/>
                </a:moveTo>
                <a:lnTo>
                  <a:pt x="57" y="523"/>
                </a:lnTo>
                <a:cubicBezTo>
                  <a:pt x="57" y="495"/>
                  <a:pt x="57" y="495"/>
                  <a:pt x="57" y="495"/>
                </a:cubicBezTo>
                <a:cubicBezTo>
                  <a:pt x="106" y="495"/>
                  <a:pt x="106" y="495"/>
                  <a:pt x="106" y="495"/>
                </a:cubicBezTo>
                <a:cubicBezTo>
                  <a:pt x="135" y="495"/>
                  <a:pt x="163" y="466"/>
                  <a:pt x="163" y="438"/>
                </a:cubicBezTo>
                <a:cubicBezTo>
                  <a:pt x="163" y="403"/>
                  <a:pt x="135" y="381"/>
                  <a:pt x="106" y="381"/>
                </a:cubicBezTo>
                <a:cubicBezTo>
                  <a:pt x="57" y="381"/>
                  <a:pt x="57" y="381"/>
                  <a:pt x="57" y="381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35" y="332"/>
                  <a:pt x="163" y="304"/>
                  <a:pt x="163" y="275"/>
                </a:cubicBezTo>
                <a:cubicBezTo>
                  <a:pt x="163" y="247"/>
                  <a:pt x="135" y="219"/>
                  <a:pt x="106" y="219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106" y="169"/>
                  <a:pt x="106" y="169"/>
                  <a:pt x="106" y="169"/>
                </a:cubicBezTo>
                <a:cubicBezTo>
                  <a:pt x="135" y="169"/>
                  <a:pt x="163" y="148"/>
                  <a:pt x="163" y="113"/>
                </a:cubicBezTo>
                <a:cubicBezTo>
                  <a:pt x="163" y="85"/>
                  <a:pt x="135" y="56"/>
                  <a:pt x="10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14"/>
                  <a:pt x="71" y="0"/>
                  <a:pt x="85" y="0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51"/>
                  <a:pt x="389" y="551"/>
                  <a:pt x="389" y="551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71" y="551"/>
                  <a:pt x="57" y="537"/>
                  <a:pt x="57" y="52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35" y="134"/>
                  <a:pt x="120" y="141"/>
                  <a:pt x="106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15" y="141"/>
                  <a:pt x="0" y="134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20" y="85"/>
                  <a:pt x="135" y="99"/>
                  <a:pt x="135" y="113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106" y="247"/>
                  <a:pt x="106" y="247"/>
                  <a:pt x="106" y="247"/>
                </a:cubicBezTo>
                <a:cubicBezTo>
                  <a:pt x="120" y="247"/>
                  <a:pt x="135" y="261"/>
                  <a:pt x="135" y="275"/>
                </a:cubicBezTo>
                <a:cubicBezTo>
                  <a:pt x="135" y="290"/>
                  <a:pt x="120" y="304"/>
                  <a:pt x="106" y="304"/>
                </a:cubicBezTo>
                <a:cubicBezTo>
                  <a:pt x="29" y="304"/>
                  <a:pt x="29" y="304"/>
                  <a:pt x="29" y="304"/>
                </a:cubicBezTo>
                <a:cubicBezTo>
                  <a:pt x="15" y="304"/>
                  <a:pt x="0" y="290"/>
                  <a:pt x="0" y="275"/>
                </a:cubicBezTo>
                <a:cubicBezTo>
                  <a:pt x="0" y="261"/>
                  <a:pt x="15" y="247"/>
                  <a:pt x="29" y="247"/>
                </a:cubicBezTo>
                <a:close/>
                <a:moveTo>
                  <a:pt x="29" y="410"/>
                </a:moveTo>
                <a:lnTo>
                  <a:pt x="29" y="410"/>
                </a:lnTo>
                <a:cubicBezTo>
                  <a:pt x="106" y="410"/>
                  <a:pt x="106" y="410"/>
                  <a:pt x="106" y="410"/>
                </a:cubicBezTo>
                <a:cubicBezTo>
                  <a:pt x="120" y="410"/>
                  <a:pt x="135" y="417"/>
                  <a:pt x="135" y="438"/>
                </a:cubicBezTo>
                <a:cubicBezTo>
                  <a:pt x="135" y="452"/>
                  <a:pt x="120" y="466"/>
                  <a:pt x="106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15" y="466"/>
                  <a:pt x="0" y="452"/>
                  <a:pt x="0" y="438"/>
                </a:cubicBezTo>
                <a:cubicBezTo>
                  <a:pt x="0" y="417"/>
                  <a:pt x="15" y="410"/>
                  <a:pt x="29" y="410"/>
                </a:cubicBez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 wrap="none" lIns="34290" tIns="17145" rIns="34290" bIns="17145" anchor="ctr"/>
          <a:lstStyle/>
          <a:p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DA62645B-20BC-1BC8-DB6E-EB1B970522F9}"/>
              </a:ext>
            </a:extLst>
          </p:cNvPr>
          <p:cNvSpPr/>
          <p:nvPr/>
        </p:nvSpPr>
        <p:spPr>
          <a:xfrm>
            <a:off x="6670552" y="3132599"/>
            <a:ext cx="622075" cy="622075"/>
          </a:xfrm>
          <a:prstGeom prst="ellipse">
            <a:avLst/>
          </a:prstGeom>
          <a:blipFill>
            <a:blip r:embed="rId3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dirty="0"/>
          </a:p>
        </p:txBody>
      </p:sp>
      <p:sp>
        <p:nvSpPr>
          <p:cNvPr id="15" name="Freeform 59" descr="D:\51PPT模板网\51pptmoban.com\图片.jpg">
            <a:extLst>
              <a:ext uri="{FF2B5EF4-FFF2-40B4-BE49-F238E27FC236}">
                <a16:creationId xmlns:a16="http://schemas.microsoft.com/office/drawing/2014/main" id="{F9F86EA4-6CBA-3C77-EA4F-3B1B622AD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698" y="3301876"/>
            <a:ext cx="239780" cy="250679"/>
          </a:xfrm>
          <a:custGeom>
            <a:avLst/>
            <a:gdLst>
              <a:gd name="T0" fmla="*/ 73627430 w 581"/>
              <a:gd name="T1" fmla="*/ 67678707 h 609"/>
              <a:gd name="T2" fmla="*/ 61659637 w 581"/>
              <a:gd name="T3" fmla="*/ 78678142 h 609"/>
              <a:gd name="T4" fmla="*/ 54244957 w 581"/>
              <a:gd name="T5" fmla="*/ 72208055 h 609"/>
              <a:gd name="T6" fmla="*/ 57106883 w 581"/>
              <a:gd name="T7" fmla="*/ 65867111 h 609"/>
              <a:gd name="T8" fmla="*/ 61659637 w 581"/>
              <a:gd name="T9" fmla="*/ 69490662 h 609"/>
              <a:gd name="T10" fmla="*/ 71806401 w 581"/>
              <a:gd name="T11" fmla="*/ 61338122 h 609"/>
              <a:gd name="T12" fmla="*/ 73627430 w 581"/>
              <a:gd name="T13" fmla="*/ 67678707 h 609"/>
              <a:gd name="T14" fmla="*/ 61659637 w 581"/>
              <a:gd name="T15" fmla="*/ 64055516 h 609"/>
              <a:gd name="T16" fmla="*/ 49691843 w 581"/>
              <a:gd name="T17" fmla="*/ 69490662 h 609"/>
              <a:gd name="T18" fmla="*/ 51513233 w 581"/>
              <a:gd name="T19" fmla="*/ 75054951 h 609"/>
              <a:gd name="T20" fmla="*/ 3772261 w 581"/>
              <a:gd name="T21" fmla="*/ 78678142 h 609"/>
              <a:gd name="T22" fmla="*/ 0 w 581"/>
              <a:gd name="T23" fmla="*/ 10999436 h 609"/>
              <a:gd name="T24" fmla="*/ 10146404 w 581"/>
              <a:gd name="T25" fmla="*/ 7246742 h 609"/>
              <a:gd name="T26" fmla="*/ 17561444 w 581"/>
              <a:gd name="T27" fmla="*/ 18246178 h 609"/>
              <a:gd name="T28" fmla="*/ 24845922 w 581"/>
              <a:gd name="T29" fmla="*/ 7246742 h 609"/>
              <a:gd name="T30" fmla="*/ 28488341 w 581"/>
              <a:gd name="T31" fmla="*/ 10999436 h 609"/>
              <a:gd name="T32" fmla="*/ 43318061 w 581"/>
              <a:gd name="T33" fmla="*/ 10999436 h 609"/>
              <a:gd name="T34" fmla="*/ 46960119 w 581"/>
              <a:gd name="T35" fmla="*/ 7246742 h 609"/>
              <a:gd name="T36" fmla="*/ 54244957 w 581"/>
              <a:gd name="T37" fmla="*/ 18246178 h 609"/>
              <a:gd name="T38" fmla="*/ 61659637 w 581"/>
              <a:gd name="T39" fmla="*/ 7246742 h 609"/>
              <a:gd name="T40" fmla="*/ 71806401 w 581"/>
              <a:gd name="T41" fmla="*/ 10999436 h 609"/>
              <a:gd name="T42" fmla="*/ 66212751 w 581"/>
              <a:gd name="T43" fmla="*/ 59526167 h 609"/>
              <a:gd name="T44" fmla="*/ 10146404 w 581"/>
              <a:gd name="T45" fmla="*/ 63149718 h 609"/>
              <a:gd name="T46" fmla="*/ 12878128 w 581"/>
              <a:gd name="T47" fmla="*/ 65867111 h 609"/>
              <a:gd name="T48" fmla="*/ 39545439 w 581"/>
              <a:gd name="T49" fmla="*/ 63149718 h 609"/>
              <a:gd name="T50" fmla="*/ 39545439 w 581"/>
              <a:gd name="T51" fmla="*/ 63149718 h 609"/>
              <a:gd name="T52" fmla="*/ 39545439 w 581"/>
              <a:gd name="T53" fmla="*/ 63149718 h 609"/>
              <a:gd name="T54" fmla="*/ 12878128 w 581"/>
              <a:gd name="T55" fmla="*/ 60431965 h 609"/>
              <a:gd name="T56" fmla="*/ 58017218 w 581"/>
              <a:gd name="T57" fmla="*/ 28339815 h 609"/>
              <a:gd name="T58" fmla="*/ 13788823 w 581"/>
              <a:gd name="T59" fmla="*/ 28339815 h 609"/>
              <a:gd name="T60" fmla="*/ 13788823 w 581"/>
              <a:gd name="T61" fmla="*/ 35715700 h 609"/>
              <a:gd name="T62" fmla="*/ 61659637 w 581"/>
              <a:gd name="T63" fmla="*/ 31963007 h 609"/>
              <a:gd name="T64" fmla="*/ 58017218 w 581"/>
              <a:gd name="T65" fmla="*/ 43868240 h 609"/>
              <a:gd name="T66" fmla="*/ 35903020 w 581"/>
              <a:gd name="T67" fmla="*/ 43868240 h 609"/>
              <a:gd name="T68" fmla="*/ 13788823 w 581"/>
              <a:gd name="T69" fmla="*/ 43868240 h 609"/>
              <a:gd name="T70" fmla="*/ 13788823 w 581"/>
              <a:gd name="T71" fmla="*/ 51244484 h 609"/>
              <a:gd name="T72" fmla="*/ 35903020 w 581"/>
              <a:gd name="T73" fmla="*/ 51244484 h 609"/>
              <a:gd name="T74" fmla="*/ 61659637 w 581"/>
              <a:gd name="T75" fmla="*/ 47491791 h 609"/>
              <a:gd name="T76" fmla="*/ 54244957 w 581"/>
              <a:gd name="T77" fmla="*/ 14622627 h 609"/>
              <a:gd name="T78" fmla="*/ 50602538 w 581"/>
              <a:gd name="T79" fmla="*/ 10999436 h 609"/>
              <a:gd name="T80" fmla="*/ 54244957 w 581"/>
              <a:gd name="T81" fmla="*/ 0 h 609"/>
              <a:gd name="T82" fmla="*/ 58017218 w 581"/>
              <a:gd name="T83" fmla="*/ 10999436 h 609"/>
              <a:gd name="T84" fmla="*/ 35903020 w 581"/>
              <a:gd name="T85" fmla="*/ 14622627 h 609"/>
              <a:gd name="T86" fmla="*/ 32260601 w 581"/>
              <a:gd name="T87" fmla="*/ 10999436 h 609"/>
              <a:gd name="T88" fmla="*/ 35903020 w 581"/>
              <a:gd name="T89" fmla="*/ 0 h 609"/>
              <a:gd name="T90" fmla="*/ 39545439 w 581"/>
              <a:gd name="T91" fmla="*/ 10999436 h 609"/>
              <a:gd name="T92" fmla="*/ 17561444 w 581"/>
              <a:gd name="T93" fmla="*/ 14622627 h 609"/>
              <a:gd name="T94" fmla="*/ 13788823 w 581"/>
              <a:gd name="T95" fmla="*/ 10999436 h 609"/>
              <a:gd name="T96" fmla="*/ 17561444 w 581"/>
              <a:gd name="T97" fmla="*/ 0 h 609"/>
              <a:gd name="T98" fmla="*/ 21203502 w 581"/>
              <a:gd name="T99" fmla="*/ 10999436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81" h="609">
                <a:moveTo>
                  <a:pt x="566" y="523"/>
                </a:moveTo>
                <a:lnTo>
                  <a:pt x="566" y="523"/>
                </a:lnTo>
                <a:cubicBezTo>
                  <a:pt x="495" y="594"/>
                  <a:pt x="495" y="594"/>
                  <a:pt x="495" y="594"/>
                </a:cubicBezTo>
                <a:cubicBezTo>
                  <a:pt x="488" y="601"/>
                  <a:pt x="481" y="608"/>
                  <a:pt x="474" y="608"/>
                </a:cubicBezTo>
                <a:cubicBezTo>
                  <a:pt x="467" y="608"/>
                  <a:pt x="460" y="601"/>
                  <a:pt x="453" y="594"/>
                </a:cubicBezTo>
                <a:cubicBezTo>
                  <a:pt x="417" y="558"/>
                  <a:pt x="417" y="558"/>
                  <a:pt x="417" y="558"/>
                </a:cubicBezTo>
                <a:cubicBezTo>
                  <a:pt x="410" y="551"/>
                  <a:pt x="410" y="544"/>
                  <a:pt x="410" y="537"/>
                </a:cubicBezTo>
                <a:cubicBezTo>
                  <a:pt x="410" y="523"/>
                  <a:pt x="417" y="509"/>
                  <a:pt x="439" y="509"/>
                </a:cubicBezTo>
                <a:cubicBezTo>
                  <a:pt x="446" y="509"/>
                  <a:pt x="453" y="516"/>
                  <a:pt x="453" y="523"/>
                </a:cubicBezTo>
                <a:cubicBezTo>
                  <a:pt x="474" y="537"/>
                  <a:pt x="474" y="537"/>
                  <a:pt x="474" y="53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37" y="474"/>
                  <a:pt x="545" y="474"/>
                  <a:pt x="552" y="474"/>
                </a:cubicBezTo>
                <a:cubicBezTo>
                  <a:pt x="566" y="474"/>
                  <a:pt x="580" y="488"/>
                  <a:pt x="580" y="502"/>
                </a:cubicBezTo>
                <a:cubicBezTo>
                  <a:pt x="580" y="509"/>
                  <a:pt x="573" y="516"/>
                  <a:pt x="566" y="523"/>
                </a:cubicBezTo>
                <a:close/>
                <a:moveTo>
                  <a:pt x="474" y="495"/>
                </a:moveTo>
                <a:lnTo>
                  <a:pt x="474" y="495"/>
                </a:lnTo>
                <a:cubicBezTo>
                  <a:pt x="467" y="488"/>
                  <a:pt x="453" y="481"/>
                  <a:pt x="439" y="481"/>
                </a:cubicBezTo>
                <a:cubicBezTo>
                  <a:pt x="403" y="481"/>
                  <a:pt x="382" y="509"/>
                  <a:pt x="382" y="537"/>
                </a:cubicBezTo>
                <a:cubicBezTo>
                  <a:pt x="382" y="558"/>
                  <a:pt x="389" y="573"/>
                  <a:pt x="396" y="580"/>
                </a:cubicBezTo>
                <a:cubicBezTo>
                  <a:pt x="424" y="608"/>
                  <a:pt x="424" y="608"/>
                  <a:pt x="424" y="608"/>
                </a:cubicBez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5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106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8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9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2" y="71"/>
                  <a:pt x="552" y="85"/>
                </a:cubicBezTo>
                <a:cubicBezTo>
                  <a:pt x="552" y="445"/>
                  <a:pt x="552" y="445"/>
                  <a:pt x="552" y="445"/>
                </a:cubicBezTo>
                <a:cubicBezTo>
                  <a:pt x="530" y="445"/>
                  <a:pt x="516" y="452"/>
                  <a:pt x="509" y="460"/>
                </a:cubicBezTo>
                <a:lnTo>
                  <a:pt x="474" y="495"/>
                </a:lnTo>
                <a:close/>
                <a:moveTo>
                  <a:pt x="78" y="488"/>
                </a:moveTo>
                <a:lnTo>
                  <a:pt x="78" y="488"/>
                </a:lnTo>
                <a:cubicBezTo>
                  <a:pt x="78" y="502"/>
                  <a:pt x="85" y="509"/>
                  <a:pt x="99" y="50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3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8" y="233"/>
                  <a:pt x="78" y="247"/>
                </a:cubicBezTo>
                <a:cubicBezTo>
                  <a:pt x="78" y="262"/>
                  <a:pt x="92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276" y="339"/>
                  <a:pt x="276" y="339"/>
                  <a:pt x="276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8" y="353"/>
                  <a:pt x="78" y="367"/>
                </a:cubicBezTo>
                <a:cubicBezTo>
                  <a:pt x="78" y="389"/>
                  <a:pt x="92" y="396"/>
                  <a:pt x="106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6" y="396"/>
                  <a:pt x="276" y="396"/>
                  <a:pt x="27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403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62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62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21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1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 wrap="none" lIns="34290" tIns="17145" rIns="34290" bIns="17145" anchor="ctr"/>
          <a:lstStyle/>
          <a:p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490D56F4-496E-90CC-27AA-0FE0A2D71D40}"/>
              </a:ext>
            </a:extLst>
          </p:cNvPr>
          <p:cNvSpPr/>
          <p:nvPr/>
        </p:nvSpPr>
        <p:spPr>
          <a:xfrm>
            <a:off x="6670552" y="4400559"/>
            <a:ext cx="622075" cy="622075"/>
          </a:xfrm>
          <a:prstGeom prst="ellipse">
            <a:avLst/>
          </a:prstGeom>
          <a:blipFill>
            <a:blip r:embed="rId3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dirty="0"/>
          </a:p>
        </p:txBody>
      </p:sp>
      <p:sp>
        <p:nvSpPr>
          <p:cNvPr id="18" name="AutoShape 16">
            <a:extLst>
              <a:ext uri="{FF2B5EF4-FFF2-40B4-BE49-F238E27FC236}">
                <a16:creationId xmlns:a16="http://schemas.microsoft.com/office/drawing/2014/main" id="{BC7F8111-FA95-971C-E5DC-2585B3839294}"/>
              </a:ext>
            </a:extLst>
          </p:cNvPr>
          <p:cNvSpPr>
            <a:spLocks/>
          </p:cNvSpPr>
          <p:nvPr/>
        </p:nvSpPr>
        <p:spPr bwMode="auto">
          <a:xfrm>
            <a:off x="6811464" y="4565733"/>
            <a:ext cx="338694" cy="328027"/>
          </a:xfrm>
          <a:custGeom>
            <a:avLst/>
            <a:gdLst>
              <a:gd name="T0" fmla="*/ 375933 w 21600"/>
              <a:gd name="T1" fmla="*/ 0 h 21600"/>
              <a:gd name="T2" fmla="*/ 27292 w 21600"/>
              <a:gd name="T3" fmla="*/ 0 h 21600"/>
              <a:gd name="T4" fmla="*/ 0 w 21600"/>
              <a:gd name="T5" fmla="*/ 27680 h 21600"/>
              <a:gd name="T6" fmla="*/ 0 w 21600"/>
              <a:gd name="T7" fmla="*/ 279822 h 21600"/>
              <a:gd name="T8" fmla="*/ 27292 w 21600"/>
              <a:gd name="T9" fmla="*/ 307502 h 21600"/>
              <a:gd name="T10" fmla="*/ 160693 w 21600"/>
              <a:gd name="T11" fmla="*/ 307502 h 21600"/>
              <a:gd name="T12" fmla="*/ 118242 w 21600"/>
              <a:gd name="T13" fmla="*/ 362845 h 21600"/>
              <a:gd name="T14" fmla="*/ 118242 w 21600"/>
              <a:gd name="T15" fmla="*/ 390525 h 21600"/>
              <a:gd name="T16" fmla="*/ 160693 w 21600"/>
              <a:gd name="T17" fmla="*/ 390525 h 21600"/>
              <a:gd name="T18" fmla="*/ 242532 w 21600"/>
              <a:gd name="T19" fmla="*/ 390525 h 21600"/>
              <a:gd name="T20" fmla="*/ 281959 w 21600"/>
              <a:gd name="T21" fmla="*/ 390525 h 21600"/>
              <a:gd name="T22" fmla="*/ 281959 w 21600"/>
              <a:gd name="T23" fmla="*/ 362845 h 21600"/>
              <a:gd name="T24" fmla="*/ 242532 w 21600"/>
              <a:gd name="T25" fmla="*/ 307502 h 21600"/>
              <a:gd name="T26" fmla="*/ 375933 w 21600"/>
              <a:gd name="T27" fmla="*/ 307502 h 21600"/>
              <a:gd name="T28" fmla="*/ 403225 w 21600"/>
              <a:gd name="T29" fmla="*/ 279822 h 21600"/>
              <a:gd name="T30" fmla="*/ 403225 w 21600"/>
              <a:gd name="T31" fmla="*/ 27680 h 21600"/>
              <a:gd name="T32" fmla="*/ 375933 w 21600"/>
              <a:gd name="T33" fmla="*/ 0 h 21600"/>
              <a:gd name="T34" fmla="*/ 178875 w 21600"/>
              <a:gd name="T35" fmla="*/ 273675 h 21600"/>
              <a:gd name="T36" fmla="*/ 203125 w 21600"/>
              <a:gd name="T37" fmla="*/ 252142 h 21600"/>
              <a:gd name="T38" fmla="*/ 227374 w 21600"/>
              <a:gd name="T39" fmla="*/ 273675 h 21600"/>
              <a:gd name="T40" fmla="*/ 203125 w 21600"/>
              <a:gd name="T41" fmla="*/ 298282 h 21600"/>
              <a:gd name="T42" fmla="*/ 178875 w 21600"/>
              <a:gd name="T43" fmla="*/ 273675 h 21600"/>
              <a:gd name="T44" fmla="*/ 372908 w 21600"/>
              <a:gd name="T45" fmla="*/ 242921 h 21600"/>
              <a:gd name="T46" fmla="*/ 27292 w 21600"/>
              <a:gd name="T47" fmla="*/ 242921 h 21600"/>
              <a:gd name="T48" fmla="*/ 27292 w 21600"/>
              <a:gd name="T49" fmla="*/ 30754 h 21600"/>
              <a:gd name="T50" fmla="*/ 372908 w 21600"/>
              <a:gd name="T51" fmla="*/ 30754 h 21600"/>
              <a:gd name="T52" fmla="*/ 372908 w 21600"/>
              <a:gd name="T53" fmla="*/ 242921 h 21600"/>
              <a:gd name="T54" fmla="*/ 372908 w 21600"/>
              <a:gd name="T55" fmla="*/ 242921 h 2160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1600" h="21600">
                <a:moveTo>
                  <a:pt x="20138" y="0"/>
                </a:moveTo>
                <a:cubicBezTo>
                  <a:pt x="1462" y="0"/>
                  <a:pt x="1462" y="0"/>
                  <a:pt x="1462" y="0"/>
                </a:cubicBezTo>
                <a:cubicBezTo>
                  <a:pt x="650" y="0"/>
                  <a:pt x="0" y="680"/>
                  <a:pt x="0" y="1531"/>
                </a:cubicBezTo>
                <a:cubicBezTo>
                  <a:pt x="0" y="15477"/>
                  <a:pt x="0" y="15477"/>
                  <a:pt x="0" y="15477"/>
                </a:cubicBezTo>
                <a:cubicBezTo>
                  <a:pt x="0" y="16328"/>
                  <a:pt x="650" y="17008"/>
                  <a:pt x="1462" y="17008"/>
                </a:cubicBezTo>
                <a:cubicBezTo>
                  <a:pt x="8608" y="17008"/>
                  <a:pt x="8608" y="17008"/>
                  <a:pt x="8608" y="17008"/>
                </a:cubicBezTo>
                <a:cubicBezTo>
                  <a:pt x="8608" y="17008"/>
                  <a:pt x="8932" y="20069"/>
                  <a:pt x="6334" y="20069"/>
                </a:cubicBezTo>
                <a:cubicBezTo>
                  <a:pt x="6334" y="21600"/>
                  <a:pt x="6334" y="21600"/>
                  <a:pt x="6334" y="21600"/>
                </a:cubicBezTo>
                <a:cubicBezTo>
                  <a:pt x="8608" y="21600"/>
                  <a:pt x="8608" y="21600"/>
                  <a:pt x="8608" y="21600"/>
                </a:cubicBezTo>
                <a:cubicBezTo>
                  <a:pt x="12992" y="21600"/>
                  <a:pt x="12992" y="21600"/>
                  <a:pt x="12992" y="21600"/>
                </a:cubicBezTo>
                <a:cubicBezTo>
                  <a:pt x="15104" y="21600"/>
                  <a:pt x="15104" y="21600"/>
                  <a:pt x="15104" y="21600"/>
                </a:cubicBezTo>
                <a:cubicBezTo>
                  <a:pt x="15104" y="20069"/>
                  <a:pt x="15104" y="20069"/>
                  <a:pt x="15104" y="20069"/>
                </a:cubicBezTo>
                <a:cubicBezTo>
                  <a:pt x="12505" y="20069"/>
                  <a:pt x="12992" y="17008"/>
                  <a:pt x="12992" y="17008"/>
                </a:cubicBezTo>
                <a:cubicBezTo>
                  <a:pt x="20138" y="17008"/>
                  <a:pt x="20138" y="17008"/>
                  <a:pt x="20138" y="17008"/>
                </a:cubicBezTo>
                <a:cubicBezTo>
                  <a:pt x="20950" y="17008"/>
                  <a:pt x="21600" y="16328"/>
                  <a:pt x="21600" y="15477"/>
                </a:cubicBezTo>
                <a:cubicBezTo>
                  <a:pt x="21600" y="1531"/>
                  <a:pt x="21600" y="1531"/>
                  <a:pt x="21600" y="1531"/>
                </a:cubicBezTo>
                <a:cubicBezTo>
                  <a:pt x="21600" y="680"/>
                  <a:pt x="20950" y="0"/>
                  <a:pt x="20138" y="0"/>
                </a:cubicBezTo>
                <a:close/>
                <a:moveTo>
                  <a:pt x="9582" y="15137"/>
                </a:moveTo>
                <a:cubicBezTo>
                  <a:pt x="9582" y="14457"/>
                  <a:pt x="10232" y="13946"/>
                  <a:pt x="10881" y="13946"/>
                </a:cubicBezTo>
                <a:cubicBezTo>
                  <a:pt x="11531" y="13946"/>
                  <a:pt x="12180" y="14457"/>
                  <a:pt x="12180" y="15137"/>
                </a:cubicBezTo>
                <a:cubicBezTo>
                  <a:pt x="12180" y="15817"/>
                  <a:pt x="11531" y="16498"/>
                  <a:pt x="10881" y="16498"/>
                </a:cubicBezTo>
                <a:cubicBezTo>
                  <a:pt x="10232" y="16498"/>
                  <a:pt x="9582" y="15817"/>
                  <a:pt x="9582" y="15137"/>
                </a:cubicBezTo>
                <a:close/>
                <a:moveTo>
                  <a:pt x="19976" y="13436"/>
                </a:moveTo>
                <a:cubicBezTo>
                  <a:pt x="1462" y="13436"/>
                  <a:pt x="1462" y="13436"/>
                  <a:pt x="1462" y="13436"/>
                </a:cubicBezTo>
                <a:cubicBezTo>
                  <a:pt x="1462" y="1701"/>
                  <a:pt x="1462" y="1701"/>
                  <a:pt x="1462" y="1701"/>
                </a:cubicBezTo>
                <a:cubicBezTo>
                  <a:pt x="19976" y="1701"/>
                  <a:pt x="19976" y="1701"/>
                  <a:pt x="19976" y="1701"/>
                </a:cubicBezTo>
                <a:lnTo>
                  <a:pt x="19976" y="13436"/>
                </a:lnTo>
                <a:close/>
                <a:moveTo>
                  <a:pt x="19976" y="13436"/>
                </a:moveTo>
              </a:path>
            </a:pathLst>
          </a:custGeom>
          <a:solidFill>
            <a:srgbClr val="FFEFCB"/>
          </a:solidFill>
          <a:ln>
            <a:noFill/>
          </a:ln>
        </p:spPr>
        <p:txBody>
          <a:bodyPr lIns="0" tIns="0" rIns="0" bIns="0"/>
          <a:lstStyle/>
          <a:p>
            <a:pPr>
              <a:lnSpc>
                <a:spcPct val="130000"/>
              </a:lnSpc>
            </a:pPr>
            <a:endParaRPr lang="zh-CN" altLang="en-US" sz="2002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C3EA759F-7E72-630B-DB8E-44AAC374E6B4}"/>
              </a:ext>
            </a:extLst>
          </p:cNvPr>
          <p:cNvGrpSpPr/>
          <p:nvPr/>
        </p:nvGrpSpPr>
        <p:grpSpPr>
          <a:xfrm>
            <a:off x="7408059" y="1827252"/>
            <a:ext cx="2966425" cy="816522"/>
            <a:chOff x="283598" y="1906534"/>
            <a:chExt cx="2966425" cy="816522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5ADD45C1-04B3-0DF7-4F42-57558E6C3995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2BDC0355-127C-A63D-7D18-D94904862A07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C74EB9A9-937C-00CE-29AE-365DE3081629}"/>
              </a:ext>
            </a:extLst>
          </p:cNvPr>
          <p:cNvGrpSpPr/>
          <p:nvPr/>
        </p:nvGrpSpPr>
        <p:grpSpPr>
          <a:xfrm>
            <a:off x="7408059" y="3043842"/>
            <a:ext cx="2966425" cy="816522"/>
            <a:chOff x="283598" y="1906534"/>
            <a:chExt cx="2966425" cy="816522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42A38700-77FD-C49A-2376-1D3C259DA3F8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27EBDFD5-3F04-F935-8027-B69E66B1587B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EFBF86FD-57C1-B6AE-CBCB-5B46D5BD0BFB}"/>
              </a:ext>
            </a:extLst>
          </p:cNvPr>
          <p:cNvGrpSpPr/>
          <p:nvPr/>
        </p:nvGrpSpPr>
        <p:grpSpPr>
          <a:xfrm>
            <a:off x="7408059" y="4260432"/>
            <a:ext cx="2966425" cy="816522"/>
            <a:chOff x="283598" y="1906534"/>
            <a:chExt cx="2966425" cy="816522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7C8C891A-DACD-9837-05F1-FCF4245C930A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1012CCD5-C135-3886-F421-E1E35B34F8C0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79480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A5BC2858-450A-F5AB-B599-381DC7DF3076}"/>
              </a:ext>
            </a:extLst>
          </p:cNvPr>
          <p:cNvGrpSpPr/>
          <p:nvPr/>
        </p:nvGrpSpPr>
        <p:grpSpPr>
          <a:xfrm rot="10800000">
            <a:off x="1694587" y="942491"/>
            <a:ext cx="8802825" cy="1841789"/>
            <a:chOff x="1816411" y="1104885"/>
            <a:chExt cx="8802825" cy="1841789"/>
          </a:xfrm>
        </p:grpSpPr>
        <p:sp>
          <p:nvSpPr>
            <p:cNvPr id="7" name="Freeform 356">
              <a:extLst>
                <a:ext uri="{FF2B5EF4-FFF2-40B4-BE49-F238E27FC236}">
                  <a16:creationId xmlns:a16="http://schemas.microsoft.com/office/drawing/2014/main" id="{8149C588-40ED-B53B-2CDE-33FD944EFABE}"/>
                </a:ext>
              </a:extLst>
            </p:cNvPr>
            <p:cNvSpPr/>
            <p:nvPr/>
          </p:nvSpPr>
          <p:spPr bwMode="auto">
            <a:xfrm>
              <a:off x="1816411" y="1104885"/>
              <a:ext cx="8802825" cy="1154235"/>
            </a:xfrm>
            <a:custGeom>
              <a:avLst/>
              <a:gdLst>
                <a:gd name="T0" fmla="*/ 2472 w 2472"/>
                <a:gd name="T1" fmla="*/ 279 h 324"/>
                <a:gd name="T2" fmla="*/ 2472 w 2472"/>
                <a:gd name="T3" fmla="*/ 45 h 324"/>
                <a:gd name="T4" fmla="*/ 2427 w 2472"/>
                <a:gd name="T5" fmla="*/ 0 h 324"/>
                <a:gd name="T6" fmla="*/ 1508 w 2472"/>
                <a:gd name="T7" fmla="*/ 0 h 324"/>
                <a:gd name="T8" fmla="*/ 1236 w 2472"/>
                <a:gd name="T9" fmla="*/ 116 h 324"/>
                <a:gd name="T10" fmla="*/ 964 w 2472"/>
                <a:gd name="T11" fmla="*/ 0 h 324"/>
                <a:gd name="T12" fmla="*/ 45 w 2472"/>
                <a:gd name="T13" fmla="*/ 0 h 324"/>
                <a:gd name="T14" fmla="*/ 0 w 2472"/>
                <a:gd name="T15" fmla="*/ 45 h 324"/>
                <a:gd name="T16" fmla="*/ 0 w 2472"/>
                <a:gd name="T17" fmla="*/ 279 h 324"/>
                <a:gd name="T18" fmla="*/ 45 w 2472"/>
                <a:gd name="T19" fmla="*/ 324 h 324"/>
                <a:gd name="T20" fmla="*/ 2427 w 2472"/>
                <a:gd name="T21" fmla="*/ 324 h 324"/>
                <a:gd name="T22" fmla="*/ 2472 w 2472"/>
                <a:gd name="T23" fmla="*/ 279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2" h="324">
                  <a:moveTo>
                    <a:pt x="2472" y="279"/>
                  </a:moveTo>
                  <a:cubicBezTo>
                    <a:pt x="2472" y="45"/>
                    <a:pt x="2472" y="45"/>
                    <a:pt x="2472" y="45"/>
                  </a:cubicBezTo>
                  <a:cubicBezTo>
                    <a:pt x="2472" y="20"/>
                    <a:pt x="2452" y="0"/>
                    <a:pt x="2427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236" y="116"/>
                    <a:pt x="1236" y="116"/>
                    <a:pt x="1236" y="116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0" y="304"/>
                    <a:pt x="20" y="324"/>
                    <a:pt x="45" y="324"/>
                  </a:cubicBezTo>
                  <a:cubicBezTo>
                    <a:pt x="2427" y="324"/>
                    <a:pt x="2427" y="324"/>
                    <a:pt x="2427" y="324"/>
                  </a:cubicBezTo>
                  <a:cubicBezTo>
                    <a:pt x="2452" y="324"/>
                    <a:pt x="2472" y="304"/>
                    <a:pt x="2472" y="279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rgbClr val="CE0000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lang="en-US" dirty="0">
                <a:solidFill>
                  <a:srgbClr val="3AA6DE"/>
                </a:solidFill>
              </a:endParaRPr>
            </a:p>
          </p:txBody>
        </p:sp>
        <p:sp>
          <p:nvSpPr>
            <p:cNvPr id="8" name="Freeform 358">
              <a:extLst>
                <a:ext uri="{FF2B5EF4-FFF2-40B4-BE49-F238E27FC236}">
                  <a16:creationId xmlns:a16="http://schemas.microsoft.com/office/drawing/2014/main" id="{413AD2E1-CA47-89EC-F68E-FC128F4C73D1}"/>
                </a:ext>
              </a:extLst>
            </p:cNvPr>
            <p:cNvSpPr/>
            <p:nvPr/>
          </p:nvSpPr>
          <p:spPr bwMode="auto">
            <a:xfrm>
              <a:off x="4796405" y="1104885"/>
              <a:ext cx="2842839" cy="1841789"/>
            </a:xfrm>
            <a:custGeom>
              <a:avLst/>
              <a:gdLst>
                <a:gd name="T0" fmla="*/ 1596 w 1596"/>
                <a:gd name="T1" fmla="*/ 694 h 1034"/>
                <a:gd name="T2" fmla="*/ 1342 w 1596"/>
                <a:gd name="T3" fmla="*/ 694 h 1034"/>
                <a:gd name="T4" fmla="*/ 1342 w 1596"/>
                <a:gd name="T5" fmla="*/ 0 h 1034"/>
                <a:gd name="T6" fmla="*/ 798 w 1596"/>
                <a:gd name="T7" fmla="*/ 232 h 1034"/>
                <a:gd name="T8" fmla="*/ 254 w 1596"/>
                <a:gd name="T9" fmla="*/ 0 h 1034"/>
                <a:gd name="T10" fmla="*/ 254 w 1596"/>
                <a:gd name="T11" fmla="*/ 694 h 1034"/>
                <a:gd name="T12" fmla="*/ 0 w 1596"/>
                <a:gd name="T13" fmla="*/ 694 h 1034"/>
                <a:gd name="T14" fmla="*/ 798 w 1596"/>
                <a:gd name="T15" fmla="*/ 1034 h 1034"/>
                <a:gd name="T16" fmla="*/ 1596 w 1596"/>
                <a:gd name="T17" fmla="*/ 69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6" h="1034">
                  <a:moveTo>
                    <a:pt x="1596" y="694"/>
                  </a:moveTo>
                  <a:lnTo>
                    <a:pt x="1342" y="694"/>
                  </a:lnTo>
                  <a:lnTo>
                    <a:pt x="1342" y="0"/>
                  </a:lnTo>
                  <a:lnTo>
                    <a:pt x="798" y="232"/>
                  </a:lnTo>
                  <a:lnTo>
                    <a:pt x="254" y="0"/>
                  </a:lnTo>
                  <a:lnTo>
                    <a:pt x="254" y="694"/>
                  </a:lnTo>
                  <a:lnTo>
                    <a:pt x="0" y="694"/>
                  </a:lnTo>
                  <a:lnTo>
                    <a:pt x="798" y="1034"/>
                  </a:lnTo>
                  <a:lnTo>
                    <a:pt x="1596" y="694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10" name="Freeform 360">
              <a:extLst>
                <a:ext uri="{FF2B5EF4-FFF2-40B4-BE49-F238E27FC236}">
                  <a16:creationId xmlns:a16="http://schemas.microsoft.com/office/drawing/2014/main" id="{CAC95E0B-35E3-7F38-6FA2-46C0E8BEDAF3}"/>
                </a:ext>
              </a:extLst>
            </p:cNvPr>
            <p:cNvSpPr/>
            <p:nvPr/>
          </p:nvSpPr>
          <p:spPr bwMode="auto">
            <a:xfrm>
              <a:off x="5248836" y="1104885"/>
              <a:ext cx="1937975" cy="573555"/>
            </a:xfrm>
            <a:custGeom>
              <a:avLst/>
              <a:gdLst>
                <a:gd name="T0" fmla="*/ 1088 w 1088"/>
                <a:gd name="T1" fmla="*/ 90 h 322"/>
                <a:gd name="T2" fmla="*/ 1088 w 1088"/>
                <a:gd name="T3" fmla="*/ 0 h 322"/>
                <a:gd name="T4" fmla="*/ 544 w 1088"/>
                <a:gd name="T5" fmla="*/ 232 h 322"/>
                <a:gd name="T6" fmla="*/ 0 w 1088"/>
                <a:gd name="T7" fmla="*/ 0 h 322"/>
                <a:gd name="T8" fmla="*/ 0 w 1088"/>
                <a:gd name="T9" fmla="*/ 90 h 322"/>
                <a:gd name="T10" fmla="*/ 544 w 1088"/>
                <a:gd name="T11" fmla="*/ 322 h 322"/>
                <a:gd name="T12" fmla="*/ 1088 w 1088"/>
                <a:gd name="T13" fmla="*/ 9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8" h="322">
                  <a:moveTo>
                    <a:pt x="1088" y="90"/>
                  </a:moveTo>
                  <a:lnTo>
                    <a:pt x="1088" y="0"/>
                  </a:lnTo>
                  <a:lnTo>
                    <a:pt x="544" y="232"/>
                  </a:lnTo>
                  <a:lnTo>
                    <a:pt x="0" y="0"/>
                  </a:lnTo>
                  <a:lnTo>
                    <a:pt x="0" y="90"/>
                  </a:lnTo>
                  <a:lnTo>
                    <a:pt x="544" y="322"/>
                  </a:lnTo>
                  <a:lnTo>
                    <a:pt x="1088" y="90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C2824871-8BB7-64CB-BCE2-E71EAEAC9954}"/>
              </a:ext>
            </a:extLst>
          </p:cNvPr>
          <p:cNvGrpSpPr/>
          <p:nvPr/>
        </p:nvGrpSpPr>
        <p:grpSpPr>
          <a:xfrm rot="10800000">
            <a:off x="1694587" y="2517096"/>
            <a:ext cx="8802825" cy="1841789"/>
            <a:chOff x="1816411" y="1104885"/>
            <a:chExt cx="8802825" cy="1841789"/>
          </a:xfrm>
        </p:grpSpPr>
        <p:sp>
          <p:nvSpPr>
            <p:cNvPr id="39" name="Freeform 356">
              <a:extLst>
                <a:ext uri="{FF2B5EF4-FFF2-40B4-BE49-F238E27FC236}">
                  <a16:creationId xmlns:a16="http://schemas.microsoft.com/office/drawing/2014/main" id="{C33AF221-0F39-730E-E9FB-536CABE6AD05}"/>
                </a:ext>
              </a:extLst>
            </p:cNvPr>
            <p:cNvSpPr/>
            <p:nvPr/>
          </p:nvSpPr>
          <p:spPr bwMode="auto">
            <a:xfrm>
              <a:off x="1816411" y="1104885"/>
              <a:ext cx="8802825" cy="1154235"/>
            </a:xfrm>
            <a:custGeom>
              <a:avLst/>
              <a:gdLst>
                <a:gd name="T0" fmla="*/ 2472 w 2472"/>
                <a:gd name="T1" fmla="*/ 279 h 324"/>
                <a:gd name="T2" fmla="*/ 2472 w 2472"/>
                <a:gd name="T3" fmla="*/ 45 h 324"/>
                <a:gd name="T4" fmla="*/ 2427 w 2472"/>
                <a:gd name="T5" fmla="*/ 0 h 324"/>
                <a:gd name="T6" fmla="*/ 1508 w 2472"/>
                <a:gd name="T7" fmla="*/ 0 h 324"/>
                <a:gd name="T8" fmla="*/ 1236 w 2472"/>
                <a:gd name="T9" fmla="*/ 116 h 324"/>
                <a:gd name="T10" fmla="*/ 964 w 2472"/>
                <a:gd name="T11" fmla="*/ 0 h 324"/>
                <a:gd name="T12" fmla="*/ 45 w 2472"/>
                <a:gd name="T13" fmla="*/ 0 h 324"/>
                <a:gd name="T14" fmla="*/ 0 w 2472"/>
                <a:gd name="T15" fmla="*/ 45 h 324"/>
                <a:gd name="T16" fmla="*/ 0 w 2472"/>
                <a:gd name="T17" fmla="*/ 279 h 324"/>
                <a:gd name="T18" fmla="*/ 45 w 2472"/>
                <a:gd name="T19" fmla="*/ 324 h 324"/>
                <a:gd name="T20" fmla="*/ 2427 w 2472"/>
                <a:gd name="T21" fmla="*/ 324 h 324"/>
                <a:gd name="T22" fmla="*/ 2472 w 2472"/>
                <a:gd name="T23" fmla="*/ 279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2" h="324">
                  <a:moveTo>
                    <a:pt x="2472" y="279"/>
                  </a:moveTo>
                  <a:cubicBezTo>
                    <a:pt x="2472" y="45"/>
                    <a:pt x="2472" y="45"/>
                    <a:pt x="2472" y="45"/>
                  </a:cubicBezTo>
                  <a:cubicBezTo>
                    <a:pt x="2472" y="20"/>
                    <a:pt x="2452" y="0"/>
                    <a:pt x="2427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236" y="116"/>
                    <a:pt x="1236" y="116"/>
                    <a:pt x="1236" y="116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0" y="304"/>
                    <a:pt x="20" y="324"/>
                    <a:pt x="45" y="324"/>
                  </a:cubicBezTo>
                  <a:cubicBezTo>
                    <a:pt x="2427" y="324"/>
                    <a:pt x="2427" y="324"/>
                    <a:pt x="2427" y="324"/>
                  </a:cubicBezTo>
                  <a:cubicBezTo>
                    <a:pt x="2452" y="324"/>
                    <a:pt x="2472" y="304"/>
                    <a:pt x="2472" y="279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rgbClr val="CE0000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lang="en-US" dirty="0">
                <a:solidFill>
                  <a:srgbClr val="3AA6DE"/>
                </a:solidFill>
              </a:endParaRPr>
            </a:p>
          </p:txBody>
        </p:sp>
        <p:sp>
          <p:nvSpPr>
            <p:cNvPr id="40" name="Freeform 358">
              <a:extLst>
                <a:ext uri="{FF2B5EF4-FFF2-40B4-BE49-F238E27FC236}">
                  <a16:creationId xmlns:a16="http://schemas.microsoft.com/office/drawing/2014/main" id="{605D5447-CF36-4E02-0D0F-39C22067F9DE}"/>
                </a:ext>
              </a:extLst>
            </p:cNvPr>
            <p:cNvSpPr/>
            <p:nvPr/>
          </p:nvSpPr>
          <p:spPr bwMode="auto">
            <a:xfrm>
              <a:off x="4796405" y="1104885"/>
              <a:ext cx="2842839" cy="1841789"/>
            </a:xfrm>
            <a:custGeom>
              <a:avLst/>
              <a:gdLst>
                <a:gd name="T0" fmla="*/ 1596 w 1596"/>
                <a:gd name="T1" fmla="*/ 694 h 1034"/>
                <a:gd name="T2" fmla="*/ 1342 w 1596"/>
                <a:gd name="T3" fmla="*/ 694 h 1034"/>
                <a:gd name="T4" fmla="*/ 1342 w 1596"/>
                <a:gd name="T5" fmla="*/ 0 h 1034"/>
                <a:gd name="T6" fmla="*/ 798 w 1596"/>
                <a:gd name="T7" fmla="*/ 232 h 1034"/>
                <a:gd name="T8" fmla="*/ 254 w 1596"/>
                <a:gd name="T9" fmla="*/ 0 h 1034"/>
                <a:gd name="T10" fmla="*/ 254 w 1596"/>
                <a:gd name="T11" fmla="*/ 694 h 1034"/>
                <a:gd name="T12" fmla="*/ 0 w 1596"/>
                <a:gd name="T13" fmla="*/ 694 h 1034"/>
                <a:gd name="T14" fmla="*/ 798 w 1596"/>
                <a:gd name="T15" fmla="*/ 1034 h 1034"/>
                <a:gd name="T16" fmla="*/ 1596 w 1596"/>
                <a:gd name="T17" fmla="*/ 69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6" h="1034">
                  <a:moveTo>
                    <a:pt x="1596" y="694"/>
                  </a:moveTo>
                  <a:lnTo>
                    <a:pt x="1342" y="694"/>
                  </a:lnTo>
                  <a:lnTo>
                    <a:pt x="1342" y="0"/>
                  </a:lnTo>
                  <a:lnTo>
                    <a:pt x="798" y="232"/>
                  </a:lnTo>
                  <a:lnTo>
                    <a:pt x="254" y="0"/>
                  </a:lnTo>
                  <a:lnTo>
                    <a:pt x="254" y="694"/>
                  </a:lnTo>
                  <a:lnTo>
                    <a:pt x="0" y="694"/>
                  </a:lnTo>
                  <a:lnTo>
                    <a:pt x="798" y="1034"/>
                  </a:lnTo>
                  <a:lnTo>
                    <a:pt x="1596" y="694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1" name="Freeform 360">
              <a:extLst>
                <a:ext uri="{FF2B5EF4-FFF2-40B4-BE49-F238E27FC236}">
                  <a16:creationId xmlns:a16="http://schemas.microsoft.com/office/drawing/2014/main" id="{AEF20B17-D8A3-B792-6303-BE445733AF93}"/>
                </a:ext>
              </a:extLst>
            </p:cNvPr>
            <p:cNvSpPr/>
            <p:nvPr/>
          </p:nvSpPr>
          <p:spPr bwMode="auto">
            <a:xfrm>
              <a:off x="5248836" y="1104885"/>
              <a:ext cx="1937975" cy="573555"/>
            </a:xfrm>
            <a:custGeom>
              <a:avLst/>
              <a:gdLst>
                <a:gd name="T0" fmla="*/ 1088 w 1088"/>
                <a:gd name="T1" fmla="*/ 90 h 322"/>
                <a:gd name="T2" fmla="*/ 1088 w 1088"/>
                <a:gd name="T3" fmla="*/ 0 h 322"/>
                <a:gd name="T4" fmla="*/ 544 w 1088"/>
                <a:gd name="T5" fmla="*/ 232 h 322"/>
                <a:gd name="T6" fmla="*/ 0 w 1088"/>
                <a:gd name="T7" fmla="*/ 0 h 322"/>
                <a:gd name="T8" fmla="*/ 0 w 1088"/>
                <a:gd name="T9" fmla="*/ 90 h 322"/>
                <a:gd name="T10" fmla="*/ 544 w 1088"/>
                <a:gd name="T11" fmla="*/ 322 h 322"/>
                <a:gd name="T12" fmla="*/ 1088 w 1088"/>
                <a:gd name="T13" fmla="*/ 9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8" h="322">
                  <a:moveTo>
                    <a:pt x="1088" y="90"/>
                  </a:moveTo>
                  <a:lnTo>
                    <a:pt x="1088" y="0"/>
                  </a:lnTo>
                  <a:lnTo>
                    <a:pt x="544" y="232"/>
                  </a:lnTo>
                  <a:lnTo>
                    <a:pt x="0" y="0"/>
                  </a:lnTo>
                  <a:lnTo>
                    <a:pt x="0" y="90"/>
                  </a:lnTo>
                  <a:lnTo>
                    <a:pt x="544" y="322"/>
                  </a:lnTo>
                  <a:lnTo>
                    <a:pt x="1088" y="90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4601FCC3-FFA8-1BAF-D68C-A936D7EC7C34}"/>
              </a:ext>
            </a:extLst>
          </p:cNvPr>
          <p:cNvGrpSpPr/>
          <p:nvPr/>
        </p:nvGrpSpPr>
        <p:grpSpPr>
          <a:xfrm rot="10800000">
            <a:off x="1694587" y="4091701"/>
            <a:ext cx="8802825" cy="1841789"/>
            <a:chOff x="1816411" y="1104885"/>
            <a:chExt cx="8802825" cy="1841789"/>
          </a:xfrm>
        </p:grpSpPr>
        <p:sp>
          <p:nvSpPr>
            <p:cNvPr id="43" name="Freeform 356">
              <a:extLst>
                <a:ext uri="{FF2B5EF4-FFF2-40B4-BE49-F238E27FC236}">
                  <a16:creationId xmlns:a16="http://schemas.microsoft.com/office/drawing/2014/main" id="{AC508B45-7538-BFC3-022F-B3462D49BA55}"/>
                </a:ext>
              </a:extLst>
            </p:cNvPr>
            <p:cNvSpPr/>
            <p:nvPr/>
          </p:nvSpPr>
          <p:spPr bwMode="auto">
            <a:xfrm>
              <a:off x="1816411" y="1104885"/>
              <a:ext cx="8802825" cy="1154235"/>
            </a:xfrm>
            <a:custGeom>
              <a:avLst/>
              <a:gdLst>
                <a:gd name="T0" fmla="*/ 2472 w 2472"/>
                <a:gd name="T1" fmla="*/ 279 h 324"/>
                <a:gd name="T2" fmla="*/ 2472 w 2472"/>
                <a:gd name="T3" fmla="*/ 45 h 324"/>
                <a:gd name="T4" fmla="*/ 2427 w 2472"/>
                <a:gd name="T5" fmla="*/ 0 h 324"/>
                <a:gd name="T6" fmla="*/ 1508 w 2472"/>
                <a:gd name="T7" fmla="*/ 0 h 324"/>
                <a:gd name="T8" fmla="*/ 1236 w 2472"/>
                <a:gd name="T9" fmla="*/ 116 h 324"/>
                <a:gd name="T10" fmla="*/ 964 w 2472"/>
                <a:gd name="T11" fmla="*/ 0 h 324"/>
                <a:gd name="T12" fmla="*/ 45 w 2472"/>
                <a:gd name="T13" fmla="*/ 0 h 324"/>
                <a:gd name="T14" fmla="*/ 0 w 2472"/>
                <a:gd name="T15" fmla="*/ 45 h 324"/>
                <a:gd name="T16" fmla="*/ 0 w 2472"/>
                <a:gd name="T17" fmla="*/ 279 h 324"/>
                <a:gd name="T18" fmla="*/ 45 w 2472"/>
                <a:gd name="T19" fmla="*/ 324 h 324"/>
                <a:gd name="T20" fmla="*/ 2427 w 2472"/>
                <a:gd name="T21" fmla="*/ 324 h 324"/>
                <a:gd name="T22" fmla="*/ 2472 w 2472"/>
                <a:gd name="T23" fmla="*/ 279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2" h="324">
                  <a:moveTo>
                    <a:pt x="2472" y="279"/>
                  </a:moveTo>
                  <a:cubicBezTo>
                    <a:pt x="2472" y="45"/>
                    <a:pt x="2472" y="45"/>
                    <a:pt x="2472" y="45"/>
                  </a:cubicBezTo>
                  <a:cubicBezTo>
                    <a:pt x="2472" y="20"/>
                    <a:pt x="2452" y="0"/>
                    <a:pt x="2427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236" y="116"/>
                    <a:pt x="1236" y="116"/>
                    <a:pt x="1236" y="116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0" y="304"/>
                    <a:pt x="20" y="324"/>
                    <a:pt x="45" y="324"/>
                  </a:cubicBezTo>
                  <a:cubicBezTo>
                    <a:pt x="2427" y="324"/>
                    <a:pt x="2427" y="324"/>
                    <a:pt x="2427" y="324"/>
                  </a:cubicBezTo>
                  <a:cubicBezTo>
                    <a:pt x="2452" y="324"/>
                    <a:pt x="2472" y="304"/>
                    <a:pt x="2472" y="279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rgbClr val="CE0000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lang="en-US" dirty="0">
                <a:solidFill>
                  <a:srgbClr val="3AA6DE"/>
                </a:solidFill>
              </a:endParaRPr>
            </a:p>
          </p:txBody>
        </p:sp>
        <p:sp>
          <p:nvSpPr>
            <p:cNvPr id="44" name="Freeform 358">
              <a:extLst>
                <a:ext uri="{FF2B5EF4-FFF2-40B4-BE49-F238E27FC236}">
                  <a16:creationId xmlns:a16="http://schemas.microsoft.com/office/drawing/2014/main" id="{2354539D-06B6-7F51-1BBF-8AF907C893F9}"/>
                </a:ext>
              </a:extLst>
            </p:cNvPr>
            <p:cNvSpPr/>
            <p:nvPr/>
          </p:nvSpPr>
          <p:spPr bwMode="auto">
            <a:xfrm>
              <a:off x="4796405" y="1104885"/>
              <a:ext cx="2842839" cy="1841789"/>
            </a:xfrm>
            <a:custGeom>
              <a:avLst/>
              <a:gdLst>
                <a:gd name="T0" fmla="*/ 1596 w 1596"/>
                <a:gd name="T1" fmla="*/ 694 h 1034"/>
                <a:gd name="T2" fmla="*/ 1342 w 1596"/>
                <a:gd name="T3" fmla="*/ 694 h 1034"/>
                <a:gd name="T4" fmla="*/ 1342 w 1596"/>
                <a:gd name="T5" fmla="*/ 0 h 1034"/>
                <a:gd name="T6" fmla="*/ 798 w 1596"/>
                <a:gd name="T7" fmla="*/ 232 h 1034"/>
                <a:gd name="T8" fmla="*/ 254 w 1596"/>
                <a:gd name="T9" fmla="*/ 0 h 1034"/>
                <a:gd name="T10" fmla="*/ 254 w 1596"/>
                <a:gd name="T11" fmla="*/ 694 h 1034"/>
                <a:gd name="T12" fmla="*/ 0 w 1596"/>
                <a:gd name="T13" fmla="*/ 694 h 1034"/>
                <a:gd name="T14" fmla="*/ 798 w 1596"/>
                <a:gd name="T15" fmla="*/ 1034 h 1034"/>
                <a:gd name="T16" fmla="*/ 1596 w 1596"/>
                <a:gd name="T17" fmla="*/ 69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6" h="1034">
                  <a:moveTo>
                    <a:pt x="1596" y="694"/>
                  </a:moveTo>
                  <a:lnTo>
                    <a:pt x="1342" y="694"/>
                  </a:lnTo>
                  <a:lnTo>
                    <a:pt x="1342" y="0"/>
                  </a:lnTo>
                  <a:lnTo>
                    <a:pt x="798" y="232"/>
                  </a:lnTo>
                  <a:lnTo>
                    <a:pt x="254" y="0"/>
                  </a:lnTo>
                  <a:lnTo>
                    <a:pt x="254" y="694"/>
                  </a:lnTo>
                  <a:lnTo>
                    <a:pt x="0" y="694"/>
                  </a:lnTo>
                  <a:lnTo>
                    <a:pt x="798" y="1034"/>
                  </a:lnTo>
                  <a:lnTo>
                    <a:pt x="1596" y="694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5" name="Freeform 360">
              <a:extLst>
                <a:ext uri="{FF2B5EF4-FFF2-40B4-BE49-F238E27FC236}">
                  <a16:creationId xmlns:a16="http://schemas.microsoft.com/office/drawing/2014/main" id="{8626B3AA-F65C-84B0-3BCE-36270A0A88A0}"/>
                </a:ext>
              </a:extLst>
            </p:cNvPr>
            <p:cNvSpPr/>
            <p:nvPr/>
          </p:nvSpPr>
          <p:spPr bwMode="auto">
            <a:xfrm>
              <a:off x="5248836" y="1104885"/>
              <a:ext cx="1937975" cy="573555"/>
            </a:xfrm>
            <a:custGeom>
              <a:avLst/>
              <a:gdLst>
                <a:gd name="T0" fmla="*/ 1088 w 1088"/>
                <a:gd name="T1" fmla="*/ 90 h 322"/>
                <a:gd name="T2" fmla="*/ 1088 w 1088"/>
                <a:gd name="T3" fmla="*/ 0 h 322"/>
                <a:gd name="T4" fmla="*/ 544 w 1088"/>
                <a:gd name="T5" fmla="*/ 232 h 322"/>
                <a:gd name="T6" fmla="*/ 0 w 1088"/>
                <a:gd name="T7" fmla="*/ 0 h 322"/>
                <a:gd name="T8" fmla="*/ 0 w 1088"/>
                <a:gd name="T9" fmla="*/ 90 h 322"/>
                <a:gd name="T10" fmla="*/ 544 w 1088"/>
                <a:gd name="T11" fmla="*/ 322 h 322"/>
                <a:gd name="T12" fmla="*/ 1088 w 1088"/>
                <a:gd name="T13" fmla="*/ 9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8" h="322">
                  <a:moveTo>
                    <a:pt x="1088" y="90"/>
                  </a:moveTo>
                  <a:lnTo>
                    <a:pt x="1088" y="0"/>
                  </a:lnTo>
                  <a:lnTo>
                    <a:pt x="544" y="232"/>
                  </a:lnTo>
                  <a:lnTo>
                    <a:pt x="0" y="0"/>
                  </a:lnTo>
                  <a:lnTo>
                    <a:pt x="0" y="90"/>
                  </a:lnTo>
                  <a:lnTo>
                    <a:pt x="544" y="322"/>
                  </a:lnTo>
                  <a:lnTo>
                    <a:pt x="1088" y="90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sp>
        <p:nvSpPr>
          <p:cNvPr id="46" name="Freeform 361" descr="D:\51PPT模板网\51pptmoban.com\图片.jpg">
            <a:extLst>
              <a:ext uri="{FF2B5EF4-FFF2-40B4-BE49-F238E27FC236}">
                <a16:creationId xmlns:a16="http://schemas.microsoft.com/office/drawing/2014/main" id="{F1699CB9-E0B2-4C04-AB68-8B4A5C8A7F6C}"/>
              </a:ext>
            </a:extLst>
          </p:cNvPr>
          <p:cNvSpPr>
            <a:spLocks noEditPoints="1"/>
          </p:cNvSpPr>
          <p:nvPr/>
        </p:nvSpPr>
        <p:spPr bwMode="auto">
          <a:xfrm>
            <a:off x="5896503" y="1465541"/>
            <a:ext cx="395432" cy="580680"/>
          </a:xfrm>
          <a:custGeom>
            <a:avLst/>
            <a:gdLst>
              <a:gd name="T0" fmla="*/ 56 w 111"/>
              <a:gd name="T1" fmla="*/ 23 h 163"/>
              <a:gd name="T2" fmla="*/ 59 w 111"/>
              <a:gd name="T3" fmla="*/ 20 h 163"/>
              <a:gd name="T4" fmla="*/ 56 w 111"/>
              <a:gd name="T5" fmla="*/ 17 h 163"/>
              <a:gd name="T6" fmla="*/ 17 w 111"/>
              <a:gd name="T7" fmla="*/ 56 h 163"/>
              <a:gd name="T8" fmla="*/ 20 w 111"/>
              <a:gd name="T9" fmla="*/ 59 h 163"/>
              <a:gd name="T10" fmla="*/ 23 w 111"/>
              <a:gd name="T11" fmla="*/ 56 h 163"/>
              <a:gd name="T12" fmla="*/ 56 w 111"/>
              <a:gd name="T13" fmla="*/ 23 h 163"/>
              <a:gd name="T14" fmla="*/ 30 w 111"/>
              <a:gd name="T15" fmla="*/ 125 h 163"/>
              <a:gd name="T16" fmla="*/ 31 w 111"/>
              <a:gd name="T17" fmla="*/ 133 h 163"/>
              <a:gd name="T18" fmla="*/ 56 w 111"/>
              <a:gd name="T19" fmla="*/ 138 h 163"/>
              <a:gd name="T20" fmla="*/ 80 w 111"/>
              <a:gd name="T21" fmla="*/ 134 h 163"/>
              <a:gd name="T22" fmla="*/ 81 w 111"/>
              <a:gd name="T23" fmla="*/ 125 h 163"/>
              <a:gd name="T24" fmla="*/ 56 w 111"/>
              <a:gd name="T25" fmla="*/ 130 h 163"/>
              <a:gd name="T26" fmla="*/ 30 w 111"/>
              <a:gd name="T27" fmla="*/ 125 h 163"/>
              <a:gd name="T28" fmla="*/ 32 w 111"/>
              <a:gd name="T29" fmla="*/ 141 h 163"/>
              <a:gd name="T30" fmla="*/ 33 w 111"/>
              <a:gd name="T31" fmla="*/ 150 h 163"/>
              <a:gd name="T32" fmla="*/ 41 w 111"/>
              <a:gd name="T33" fmla="*/ 154 h 163"/>
              <a:gd name="T34" fmla="*/ 41 w 111"/>
              <a:gd name="T35" fmla="*/ 159 h 163"/>
              <a:gd name="T36" fmla="*/ 56 w 111"/>
              <a:gd name="T37" fmla="*/ 163 h 163"/>
              <a:gd name="T38" fmla="*/ 70 w 111"/>
              <a:gd name="T39" fmla="*/ 159 h 163"/>
              <a:gd name="T40" fmla="*/ 70 w 111"/>
              <a:gd name="T41" fmla="*/ 154 h 163"/>
              <a:gd name="T42" fmla="*/ 78 w 111"/>
              <a:gd name="T43" fmla="*/ 150 h 163"/>
              <a:gd name="T44" fmla="*/ 79 w 111"/>
              <a:gd name="T45" fmla="*/ 141 h 163"/>
              <a:gd name="T46" fmla="*/ 56 w 111"/>
              <a:gd name="T47" fmla="*/ 145 h 163"/>
              <a:gd name="T48" fmla="*/ 32 w 111"/>
              <a:gd name="T49" fmla="*/ 141 h 163"/>
              <a:gd name="T50" fmla="*/ 56 w 111"/>
              <a:gd name="T51" fmla="*/ 0 h 163"/>
              <a:gd name="T52" fmla="*/ 0 w 111"/>
              <a:gd name="T53" fmla="*/ 56 h 163"/>
              <a:gd name="T54" fmla="*/ 27 w 111"/>
              <a:gd name="T55" fmla="*/ 104 h 163"/>
              <a:gd name="T56" fmla="*/ 29 w 111"/>
              <a:gd name="T57" fmla="*/ 118 h 163"/>
              <a:gd name="T58" fmla="*/ 56 w 111"/>
              <a:gd name="T59" fmla="*/ 123 h 163"/>
              <a:gd name="T60" fmla="*/ 82 w 111"/>
              <a:gd name="T61" fmla="*/ 118 h 163"/>
              <a:gd name="T62" fmla="*/ 84 w 111"/>
              <a:gd name="T63" fmla="*/ 104 h 163"/>
              <a:gd name="T64" fmla="*/ 111 w 111"/>
              <a:gd name="T65" fmla="*/ 56 h 163"/>
              <a:gd name="T66" fmla="*/ 56 w 111"/>
              <a:gd name="T67" fmla="*/ 0 h 163"/>
              <a:gd name="T68" fmla="*/ 76 w 111"/>
              <a:gd name="T69" fmla="*/ 97 h 163"/>
              <a:gd name="T70" fmla="*/ 75 w 111"/>
              <a:gd name="T71" fmla="*/ 110 h 163"/>
              <a:gd name="T72" fmla="*/ 56 w 111"/>
              <a:gd name="T73" fmla="*/ 113 h 163"/>
              <a:gd name="T74" fmla="*/ 36 w 111"/>
              <a:gd name="T75" fmla="*/ 110 h 163"/>
              <a:gd name="T76" fmla="*/ 35 w 111"/>
              <a:gd name="T77" fmla="*/ 97 h 163"/>
              <a:gd name="T78" fmla="*/ 10 w 111"/>
              <a:gd name="T79" fmla="*/ 56 h 163"/>
              <a:gd name="T80" fmla="*/ 56 w 111"/>
              <a:gd name="T81" fmla="*/ 10 h 163"/>
              <a:gd name="T82" fmla="*/ 102 w 111"/>
              <a:gd name="T83" fmla="*/ 56 h 163"/>
              <a:gd name="T84" fmla="*/ 76 w 111"/>
              <a:gd name="T85" fmla="*/ 97 h 163"/>
              <a:gd name="T86" fmla="*/ 68 w 111"/>
              <a:gd name="T87" fmla="*/ 77 h 163"/>
              <a:gd name="T88" fmla="*/ 56 w 111"/>
              <a:gd name="T89" fmla="*/ 54 h 163"/>
              <a:gd name="T90" fmla="*/ 43 w 111"/>
              <a:gd name="T91" fmla="*/ 77 h 163"/>
              <a:gd name="T92" fmla="*/ 38 w 111"/>
              <a:gd name="T93" fmla="*/ 66 h 163"/>
              <a:gd name="T94" fmla="*/ 30 w 111"/>
              <a:gd name="T95" fmla="*/ 70 h 163"/>
              <a:gd name="T96" fmla="*/ 43 w 111"/>
              <a:gd name="T97" fmla="*/ 96 h 163"/>
              <a:gd name="T98" fmla="*/ 56 w 111"/>
              <a:gd name="T99" fmla="*/ 72 h 163"/>
              <a:gd name="T100" fmla="*/ 69 w 111"/>
              <a:gd name="T101" fmla="*/ 96 h 163"/>
              <a:gd name="T102" fmla="*/ 81 w 111"/>
              <a:gd name="T103" fmla="*/ 70 h 163"/>
              <a:gd name="T104" fmla="*/ 73 w 111"/>
              <a:gd name="T105" fmla="*/ 66 h 163"/>
              <a:gd name="T106" fmla="*/ 68 w 111"/>
              <a:gd name="T107" fmla="*/ 7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" h="163">
                <a:moveTo>
                  <a:pt x="56" y="23"/>
                </a:moveTo>
                <a:cubicBezTo>
                  <a:pt x="57" y="23"/>
                  <a:pt x="59" y="22"/>
                  <a:pt x="59" y="20"/>
                </a:cubicBezTo>
                <a:cubicBezTo>
                  <a:pt x="59" y="19"/>
                  <a:pt x="57" y="17"/>
                  <a:pt x="56" y="17"/>
                </a:cubicBezTo>
                <a:cubicBezTo>
                  <a:pt x="34" y="17"/>
                  <a:pt x="17" y="35"/>
                  <a:pt x="17" y="56"/>
                </a:cubicBezTo>
                <a:cubicBezTo>
                  <a:pt x="17" y="58"/>
                  <a:pt x="18" y="59"/>
                  <a:pt x="20" y="59"/>
                </a:cubicBezTo>
                <a:cubicBezTo>
                  <a:pt x="21" y="59"/>
                  <a:pt x="23" y="58"/>
                  <a:pt x="23" y="56"/>
                </a:cubicBezTo>
                <a:cubicBezTo>
                  <a:pt x="23" y="38"/>
                  <a:pt x="37" y="23"/>
                  <a:pt x="56" y="23"/>
                </a:cubicBezTo>
                <a:close/>
                <a:moveTo>
                  <a:pt x="30" y="125"/>
                </a:moveTo>
                <a:cubicBezTo>
                  <a:pt x="31" y="133"/>
                  <a:pt x="31" y="133"/>
                  <a:pt x="31" y="133"/>
                </a:cubicBezTo>
                <a:cubicBezTo>
                  <a:pt x="38" y="136"/>
                  <a:pt x="47" y="138"/>
                  <a:pt x="56" y="138"/>
                </a:cubicBezTo>
                <a:cubicBezTo>
                  <a:pt x="65" y="138"/>
                  <a:pt x="73" y="136"/>
                  <a:pt x="80" y="134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74" y="128"/>
                  <a:pt x="65" y="130"/>
                  <a:pt x="56" y="130"/>
                </a:cubicBezTo>
                <a:cubicBezTo>
                  <a:pt x="46" y="130"/>
                  <a:pt x="38" y="128"/>
                  <a:pt x="30" y="125"/>
                </a:cubicBezTo>
                <a:close/>
                <a:moveTo>
                  <a:pt x="32" y="141"/>
                </a:moveTo>
                <a:cubicBezTo>
                  <a:pt x="33" y="150"/>
                  <a:pt x="33" y="150"/>
                  <a:pt x="33" y="150"/>
                </a:cubicBezTo>
                <a:cubicBezTo>
                  <a:pt x="33" y="150"/>
                  <a:pt x="35" y="152"/>
                  <a:pt x="41" y="154"/>
                </a:cubicBezTo>
                <a:cubicBezTo>
                  <a:pt x="41" y="159"/>
                  <a:pt x="41" y="159"/>
                  <a:pt x="41" y="159"/>
                </a:cubicBezTo>
                <a:cubicBezTo>
                  <a:pt x="41" y="159"/>
                  <a:pt x="45" y="163"/>
                  <a:pt x="56" y="163"/>
                </a:cubicBezTo>
                <a:cubicBezTo>
                  <a:pt x="67" y="163"/>
                  <a:pt x="70" y="159"/>
                  <a:pt x="70" y="159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6" y="152"/>
                  <a:pt x="78" y="150"/>
                  <a:pt x="78" y="150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2" y="143"/>
                  <a:pt x="64" y="145"/>
                  <a:pt x="56" y="145"/>
                </a:cubicBezTo>
                <a:cubicBezTo>
                  <a:pt x="47" y="145"/>
                  <a:pt x="39" y="143"/>
                  <a:pt x="32" y="141"/>
                </a:cubicBezTo>
                <a:close/>
                <a:moveTo>
                  <a:pt x="56" y="0"/>
                </a:moveTo>
                <a:cubicBezTo>
                  <a:pt x="25" y="0"/>
                  <a:pt x="0" y="25"/>
                  <a:pt x="0" y="56"/>
                </a:cubicBezTo>
                <a:cubicBezTo>
                  <a:pt x="0" y="76"/>
                  <a:pt x="11" y="94"/>
                  <a:pt x="27" y="104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37" y="121"/>
                  <a:pt x="46" y="123"/>
                  <a:pt x="56" y="123"/>
                </a:cubicBezTo>
                <a:cubicBezTo>
                  <a:pt x="65" y="123"/>
                  <a:pt x="75" y="121"/>
                  <a:pt x="82" y="118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1" y="94"/>
                  <a:pt x="111" y="76"/>
                  <a:pt x="111" y="56"/>
                </a:cubicBezTo>
                <a:cubicBezTo>
                  <a:pt x="111" y="25"/>
                  <a:pt x="86" y="0"/>
                  <a:pt x="56" y="0"/>
                </a:cubicBezTo>
                <a:close/>
                <a:moveTo>
                  <a:pt x="76" y="97"/>
                </a:move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0" y="113"/>
                  <a:pt x="56" y="113"/>
                </a:cubicBezTo>
                <a:cubicBezTo>
                  <a:pt x="41" y="113"/>
                  <a:pt x="36" y="110"/>
                  <a:pt x="36" y="110"/>
                </a:cubicBezTo>
                <a:cubicBezTo>
                  <a:pt x="35" y="97"/>
                  <a:pt x="35" y="97"/>
                  <a:pt x="35" y="97"/>
                </a:cubicBezTo>
                <a:cubicBezTo>
                  <a:pt x="20" y="90"/>
                  <a:pt x="10" y="74"/>
                  <a:pt x="10" y="56"/>
                </a:cubicBezTo>
                <a:cubicBezTo>
                  <a:pt x="10" y="31"/>
                  <a:pt x="30" y="10"/>
                  <a:pt x="56" y="10"/>
                </a:cubicBezTo>
                <a:cubicBezTo>
                  <a:pt x="81" y="10"/>
                  <a:pt x="102" y="31"/>
                  <a:pt x="102" y="56"/>
                </a:cubicBezTo>
                <a:cubicBezTo>
                  <a:pt x="102" y="74"/>
                  <a:pt x="91" y="90"/>
                  <a:pt x="76" y="97"/>
                </a:cubicBezTo>
                <a:close/>
                <a:moveTo>
                  <a:pt x="68" y="77"/>
                </a:moveTo>
                <a:cubicBezTo>
                  <a:pt x="56" y="54"/>
                  <a:pt x="56" y="54"/>
                  <a:pt x="56" y="54"/>
                </a:cubicBezTo>
                <a:cubicBezTo>
                  <a:pt x="43" y="77"/>
                  <a:pt x="43" y="77"/>
                  <a:pt x="43" y="77"/>
                </a:cubicBezTo>
                <a:cubicBezTo>
                  <a:pt x="38" y="66"/>
                  <a:pt x="38" y="66"/>
                  <a:pt x="38" y="66"/>
                </a:cubicBezTo>
                <a:cubicBezTo>
                  <a:pt x="30" y="70"/>
                  <a:pt x="30" y="70"/>
                  <a:pt x="30" y="70"/>
                </a:cubicBezTo>
                <a:cubicBezTo>
                  <a:pt x="43" y="96"/>
                  <a:pt x="43" y="96"/>
                  <a:pt x="43" y="96"/>
                </a:cubicBezTo>
                <a:cubicBezTo>
                  <a:pt x="56" y="72"/>
                  <a:pt x="56" y="72"/>
                  <a:pt x="56" y="72"/>
                </a:cubicBezTo>
                <a:cubicBezTo>
                  <a:pt x="69" y="96"/>
                  <a:pt x="69" y="96"/>
                  <a:pt x="69" y="96"/>
                </a:cubicBezTo>
                <a:cubicBezTo>
                  <a:pt x="81" y="70"/>
                  <a:pt x="81" y="70"/>
                  <a:pt x="81" y="70"/>
                </a:cubicBezTo>
                <a:cubicBezTo>
                  <a:pt x="73" y="66"/>
                  <a:pt x="73" y="66"/>
                  <a:pt x="73" y="66"/>
                </a:cubicBezTo>
                <a:lnTo>
                  <a:pt x="68" y="77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47" name="Freeform 372" descr="D:\51PPT模板网\51pptmoban.com\图片.jpg">
            <a:extLst>
              <a:ext uri="{FF2B5EF4-FFF2-40B4-BE49-F238E27FC236}">
                <a16:creationId xmlns:a16="http://schemas.microsoft.com/office/drawing/2014/main" id="{1736CCB2-964E-E2E4-FD45-8AEE044B5F82}"/>
              </a:ext>
            </a:extLst>
          </p:cNvPr>
          <p:cNvSpPr>
            <a:spLocks noEditPoints="1"/>
          </p:cNvSpPr>
          <p:nvPr/>
        </p:nvSpPr>
        <p:spPr bwMode="auto">
          <a:xfrm>
            <a:off x="5853753" y="3125645"/>
            <a:ext cx="480931" cy="495181"/>
          </a:xfrm>
          <a:custGeom>
            <a:avLst/>
            <a:gdLst>
              <a:gd name="T0" fmla="*/ 113 w 135"/>
              <a:gd name="T1" fmla="*/ 88 h 139"/>
              <a:gd name="T2" fmla="*/ 114 w 135"/>
              <a:gd name="T3" fmla="*/ 88 h 139"/>
              <a:gd name="T4" fmla="*/ 114 w 135"/>
              <a:gd name="T5" fmla="*/ 87 h 139"/>
              <a:gd name="T6" fmla="*/ 94 w 135"/>
              <a:gd name="T7" fmla="*/ 75 h 139"/>
              <a:gd name="T8" fmla="*/ 79 w 135"/>
              <a:gd name="T9" fmla="*/ 67 h 139"/>
              <a:gd name="T10" fmla="*/ 74 w 135"/>
              <a:gd name="T11" fmla="*/ 62 h 139"/>
              <a:gd name="T12" fmla="*/ 73 w 135"/>
              <a:gd name="T13" fmla="*/ 57 h 139"/>
              <a:gd name="T14" fmla="*/ 78 w 135"/>
              <a:gd name="T15" fmla="*/ 45 h 139"/>
              <a:gd name="T16" fmla="*/ 82 w 135"/>
              <a:gd name="T17" fmla="*/ 36 h 139"/>
              <a:gd name="T18" fmla="*/ 81 w 135"/>
              <a:gd name="T19" fmla="*/ 33 h 139"/>
              <a:gd name="T20" fmla="*/ 78 w 135"/>
              <a:gd name="T21" fmla="*/ 11 h 139"/>
              <a:gd name="T22" fmla="*/ 64 w 135"/>
              <a:gd name="T23" fmla="*/ 2 h 139"/>
              <a:gd name="T24" fmla="*/ 59 w 135"/>
              <a:gd name="T25" fmla="*/ 1 h 139"/>
              <a:gd name="T26" fmla="*/ 52 w 135"/>
              <a:gd name="T27" fmla="*/ 0 h 139"/>
              <a:gd name="T28" fmla="*/ 54 w 135"/>
              <a:gd name="T29" fmla="*/ 2 h 139"/>
              <a:gd name="T30" fmla="*/ 40 w 135"/>
              <a:gd name="T31" fmla="*/ 11 h 139"/>
              <a:gd name="T32" fmla="*/ 37 w 135"/>
              <a:gd name="T33" fmla="*/ 33 h 139"/>
              <a:gd name="T34" fmla="*/ 36 w 135"/>
              <a:gd name="T35" fmla="*/ 36 h 139"/>
              <a:gd name="T36" fmla="*/ 40 w 135"/>
              <a:gd name="T37" fmla="*/ 45 h 139"/>
              <a:gd name="T38" fmla="*/ 45 w 135"/>
              <a:gd name="T39" fmla="*/ 57 h 139"/>
              <a:gd name="T40" fmla="*/ 44 w 135"/>
              <a:gd name="T41" fmla="*/ 62 h 139"/>
              <a:gd name="T42" fmla="*/ 39 w 135"/>
              <a:gd name="T43" fmla="*/ 67 h 139"/>
              <a:gd name="T44" fmla="*/ 24 w 135"/>
              <a:gd name="T45" fmla="*/ 75 h 139"/>
              <a:gd name="T46" fmla="*/ 4 w 135"/>
              <a:gd name="T47" fmla="*/ 87 h 139"/>
              <a:gd name="T48" fmla="*/ 0 w 135"/>
              <a:gd name="T49" fmla="*/ 118 h 139"/>
              <a:gd name="T50" fmla="*/ 0 w 135"/>
              <a:gd name="T51" fmla="*/ 120 h 139"/>
              <a:gd name="T52" fmla="*/ 0 w 135"/>
              <a:gd name="T53" fmla="*/ 120 h 139"/>
              <a:gd name="T54" fmla="*/ 59 w 135"/>
              <a:gd name="T55" fmla="*/ 136 h 139"/>
              <a:gd name="T56" fmla="*/ 88 w 135"/>
              <a:gd name="T57" fmla="*/ 132 h 139"/>
              <a:gd name="T58" fmla="*/ 84 w 135"/>
              <a:gd name="T59" fmla="*/ 117 h 139"/>
              <a:gd name="T60" fmla="*/ 113 w 135"/>
              <a:gd name="T61" fmla="*/ 88 h 139"/>
              <a:gd name="T62" fmla="*/ 116 w 135"/>
              <a:gd name="T63" fmla="*/ 96 h 139"/>
              <a:gd name="T64" fmla="*/ 113 w 135"/>
              <a:gd name="T65" fmla="*/ 96 h 139"/>
              <a:gd name="T66" fmla="*/ 92 w 135"/>
              <a:gd name="T67" fmla="*/ 117 h 139"/>
              <a:gd name="T68" fmla="*/ 96 w 135"/>
              <a:gd name="T69" fmla="*/ 130 h 139"/>
              <a:gd name="T70" fmla="*/ 113 w 135"/>
              <a:gd name="T71" fmla="*/ 139 h 139"/>
              <a:gd name="T72" fmla="*/ 135 w 135"/>
              <a:gd name="T73" fmla="*/ 117 h 139"/>
              <a:gd name="T74" fmla="*/ 116 w 135"/>
              <a:gd name="T75" fmla="*/ 96 h 139"/>
              <a:gd name="T76" fmla="*/ 127 w 135"/>
              <a:gd name="T77" fmla="*/ 120 h 139"/>
              <a:gd name="T78" fmla="*/ 116 w 135"/>
              <a:gd name="T79" fmla="*/ 120 h 139"/>
              <a:gd name="T80" fmla="*/ 116 w 135"/>
              <a:gd name="T81" fmla="*/ 131 h 139"/>
              <a:gd name="T82" fmla="*/ 111 w 135"/>
              <a:gd name="T83" fmla="*/ 131 h 139"/>
              <a:gd name="T84" fmla="*/ 111 w 135"/>
              <a:gd name="T85" fmla="*/ 120 h 139"/>
              <a:gd name="T86" fmla="*/ 100 w 135"/>
              <a:gd name="T87" fmla="*/ 120 h 139"/>
              <a:gd name="T88" fmla="*/ 100 w 135"/>
              <a:gd name="T89" fmla="*/ 114 h 139"/>
              <a:gd name="T90" fmla="*/ 111 w 135"/>
              <a:gd name="T91" fmla="*/ 114 h 139"/>
              <a:gd name="T92" fmla="*/ 111 w 135"/>
              <a:gd name="T93" fmla="*/ 103 h 139"/>
              <a:gd name="T94" fmla="*/ 116 w 135"/>
              <a:gd name="T95" fmla="*/ 103 h 139"/>
              <a:gd name="T96" fmla="*/ 116 w 135"/>
              <a:gd name="T97" fmla="*/ 114 h 139"/>
              <a:gd name="T98" fmla="*/ 127 w 135"/>
              <a:gd name="T99" fmla="*/ 114 h 139"/>
              <a:gd name="T100" fmla="*/ 127 w 135"/>
              <a:gd name="T101" fmla="*/ 12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5" h="139">
                <a:moveTo>
                  <a:pt x="113" y="88"/>
                </a:moveTo>
                <a:cubicBezTo>
                  <a:pt x="114" y="88"/>
                  <a:pt x="114" y="88"/>
                  <a:pt x="114" y="88"/>
                </a:cubicBezTo>
                <a:cubicBezTo>
                  <a:pt x="114" y="88"/>
                  <a:pt x="114" y="87"/>
                  <a:pt x="114" y="87"/>
                </a:cubicBezTo>
                <a:cubicBezTo>
                  <a:pt x="109" y="76"/>
                  <a:pt x="97" y="76"/>
                  <a:pt x="94" y="75"/>
                </a:cubicBezTo>
                <a:cubicBezTo>
                  <a:pt x="85" y="72"/>
                  <a:pt x="82" y="71"/>
                  <a:pt x="79" y="67"/>
                </a:cubicBezTo>
                <a:cubicBezTo>
                  <a:pt x="77" y="63"/>
                  <a:pt x="74" y="62"/>
                  <a:pt x="74" y="62"/>
                </a:cubicBezTo>
                <a:cubicBezTo>
                  <a:pt x="74" y="61"/>
                  <a:pt x="73" y="59"/>
                  <a:pt x="73" y="57"/>
                </a:cubicBezTo>
                <a:cubicBezTo>
                  <a:pt x="77" y="51"/>
                  <a:pt x="78" y="45"/>
                  <a:pt x="78" y="45"/>
                </a:cubicBezTo>
                <a:cubicBezTo>
                  <a:pt x="81" y="44"/>
                  <a:pt x="82" y="38"/>
                  <a:pt x="82" y="36"/>
                </a:cubicBezTo>
                <a:cubicBezTo>
                  <a:pt x="82" y="33"/>
                  <a:pt x="81" y="33"/>
                  <a:pt x="81" y="33"/>
                </a:cubicBezTo>
                <a:cubicBezTo>
                  <a:pt x="81" y="33"/>
                  <a:pt x="83" y="20"/>
                  <a:pt x="78" y="11"/>
                </a:cubicBezTo>
                <a:cubicBezTo>
                  <a:pt x="73" y="3"/>
                  <a:pt x="64" y="2"/>
                  <a:pt x="64" y="2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1"/>
                  <a:pt x="54" y="1"/>
                  <a:pt x="52" y="0"/>
                </a:cubicBezTo>
                <a:cubicBezTo>
                  <a:pt x="52" y="0"/>
                  <a:pt x="53" y="2"/>
                  <a:pt x="54" y="2"/>
                </a:cubicBezTo>
                <a:cubicBezTo>
                  <a:pt x="54" y="2"/>
                  <a:pt x="45" y="3"/>
                  <a:pt x="40" y="11"/>
                </a:cubicBezTo>
                <a:cubicBezTo>
                  <a:pt x="35" y="20"/>
                  <a:pt x="37" y="33"/>
                  <a:pt x="37" y="33"/>
                </a:cubicBezTo>
                <a:cubicBezTo>
                  <a:pt x="37" y="33"/>
                  <a:pt x="36" y="33"/>
                  <a:pt x="36" y="36"/>
                </a:cubicBezTo>
                <a:cubicBezTo>
                  <a:pt x="35" y="38"/>
                  <a:pt x="37" y="44"/>
                  <a:pt x="40" y="45"/>
                </a:cubicBezTo>
                <a:cubicBezTo>
                  <a:pt x="40" y="45"/>
                  <a:pt x="41" y="51"/>
                  <a:pt x="45" y="57"/>
                </a:cubicBezTo>
                <a:cubicBezTo>
                  <a:pt x="44" y="59"/>
                  <a:pt x="44" y="61"/>
                  <a:pt x="44" y="62"/>
                </a:cubicBezTo>
                <a:cubicBezTo>
                  <a:pt x="44" y="62"/>
                  <a:pt x="41" y="63"/>
                  <a:pt x="39" y="67"/>
                </a:cubicBezTo>
                <a:cubicBezTo>
                  <a:pt x="36" y="71"/>
                  <a:pt x="33" y="72"/>
                  <a:pt x="24" y="75"/>
                </a:cubicBezTo>
                <a:cubicBezTo>
                  <a:pt x="20" y="76"/>
                  <a:pt x="8" y="76"/>
                  <a:pt x="4" y="87"/>
                </a:cubicBezTo>
                <a:cubicBezTo>
                  <a:pt x="1" y="93"/>
                  <a:pt x="1" y="106"/>
                  <a:pt x="0" y="118"/>
                </a:cubicBezTo>
                <a:cubicBezTo>
                  <a:pt x="0" y="119"/>
                  <a:pt x="0" y="119"/>
                  <a:pt x="0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11" y="128"/>
                  <a:pt x="30" y="136"/>
                  <a:pt x="59" y="136"/>
                </a:cubicBezTo>
                <a:cubicBezTo>
                  <a:pt x="70" y="136"/>
                  <a:pt x="80" y="134"/>
                  <a:pt x="88" y="132"/>
                </a:cubicBezTo>
                <a:cubicBezTo>
                  <a:pt x="85" y="128"/>
                  <a:pt x="84" y="123"/>
                  <a:pt x="84" y="117"/>
                </a:cubicBezTo>
                <a:cubicBezTo>
                  <a:pt x="84" y="101"/>
                  <a:pt x="97" y="88"/>
                  <a:pt x="113" y="88"/>
                </a:cubicBezTo>
                <a:close/>
                <a:moveTo>
                  <a:pt x="116" y="96"/>
                </a:moveTo>
                <a:cubicBezTo>
                  <a:pt x="115" y="96"/>
                  <a:pt x="114" y="96"/>
                  <a:pt x="113" y="96"/>
                </a:cubicBezTo>
                <a:cubicBezTo>
                  <a:pt x="101" y="96"/>
                  <a:pt x="92" y="105"/>
                  <a:pt x="92" y="117"/>
                </a:cubicBezTo>
                <a:cubicBezTo>
                  <a:pt x="92" y="122"/>
                  <a:pt x="93" y="127"/>
                  <a:pt x="96" y="130"/>
                </a:cubicBezTo>
                <a:cubicBezTo>
                  <a:pt x="100" y="135"/>
                  <a:pt x="106" y="139"/>
                  <a:pt x="113" y="139"/>
                </a:cubicBezTo>
                <a:cubicBezTo>
                  <a:pt x="125" y="139"/>
                  <a:pt x="135" y="129"/>
                  <a:pt x="135" y="117"/>
                </a:cubicBezTo>
                <a:cubicBezTo>
                  <a:pt x="135" y="106"/>
                  <a:pt x="127" y="97"/>
                  <a:pt x="116" y="96"/>
                </a:cubicBezTo>
                <a:close/>
                <a:moveTo>
                  <a:pt x="127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6" y="131"/>
                  <a:pt x="116" y="131"/>
                  <a:pt x="116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20"/>
                  <a:pt x="111" y="120"/>
                  <a:pt x="111" y="120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111" y="103"/>
                  <a:pt x="111" y="103"/>
                  <a:pt x="111" y="103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27" y="114"/>
                  <a:pt x="127" y="114"/>
                  <a:pt x="127" y="114"/>
                </a:cubicBezTo>
                <a:lnTo>
                  <a:pt x="127" y="120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48" name="Freeform 373">
            <a:extLst>
              <a:ext uri="{FF2B5EF4-FFF2-40B4-BE49-F238E27FC236}">
                <a16:creationId xmlns:a16="http://schemas.microsoft.com/office/drawing/2014/main" id="{B57332C7-6766-281E-28E6-39F66E401D31}"/>
              </a:ext>
            </a:extLst>
          </p:cNvPr>
          <p:cNvSpPr>
            <a:spLocks noEditPoints="1"/>
          </p:cNvSpPr>
          <p:nvPr/>
        </p:nvSpPr>
        <p:spPr bwMode="auto">
          <a:xfrm>
            <a:off x="5839503" y="4689563"/>
            <a:ext cx="512993" cy="512993"/>
          </a:xfrm>
          <a:custGeom>
            <a:avLst/>
            <a:gdLst>
              <a:gd name="T0" fmla="*/ 113 w 144"/>
              <a:gd name="T1" fmla="*/ 31 h 144"/>
              <a:gd name="T2" fmla="*/ 109 w 144"/>
              <a:gd name="T3" fmla="*/ 31 h 144"/>
              <a:gd name="T4" fmla="*/ 109 w 144"/>
              <a:gd name="T5" fmla="*/ 35 h 144"/>
              <a:gd name="T6" fmla="*/ 109 w 144"/>
              <a:gd name="T7" fmla="*/ 77 h 144"/>
              <a:gd name="T8" fmla="*/ 109 w 144"/>
              <a:gd name="T9" fmla="*/ 82 h 144"/>
              <a:gd name="T10" fmla="*/ 113 w 144"/>
              <a:gd name="T11" fmla="*/ 82 h 144"/>
              <a:gd name="T12" fmla="*/ 113 w 144"/>
              <a:gd name="T13" fmla="*/ 31 h 144"/>
              <a:gd name="T14" fmla="*/ 124 w 144"/>
              <a:gd name="T15" fmla="*/ 20 h 144"/>
              <a:gd name="T16" fmla="*/ 51 w 144"/>
              <a:gd name="T17" fmla="*/ 20 h 144"/>
              <a:gd name="T18" fmla="*/ 44 w 144"/>
              <a:gd name="T19" fmla="*/ 83 h 144"/>
              <a:gd name="T20" fmla="*/ 6 w 144"/>
              <a:gd name="T21" fmla="*/ 121 h 144"/>
              <a:gd name="T22" fmla="*/ 10 w 144"/>
              <a:gd name="T23" fmla="*/ 134 h 144"/>
              <a:gd name="T24" fmla="*/ 23 w 144"/>
              <a:gd name="T25" fmla="*/ 137 h 144"/>
              <a:gd name="T26" fmla="*/ 61 w 144"/>
              <a:gd name="T27" fmla="*/ 100 h 144"/>
              <a:gd name="T28" fmla="*/ 124 w 144"/>
              <a:gd name="T29" fmla="*/ 93 h 144"/>
              <a:gd name="T30" fmla="*/ 124 w 144"/>
              <a:gd name="T31" fmla="*/ 20 h 144"/>
              <a:gd name="T32" fmla="*/ 117 w 144"/>
              <a:gd name="T33" fmla="*/ 86 h 144"/>
              <a:gd name="T34" fmla="*/ 58 w 144"/>
              <a:gd name="T35" fmla="*/ 86 h 144"/>
              <a:gd name="T36" fmla="*/ 58 w 144"/>
              <a:gd name="T37" fmla="*/ 26 h 144"/>
              <a:gd name="T38" fmla="*/ 117 w 144"/>
              <a:gd name="T39" fmla="*/ 26 h 144"/>
              <a:gd name="T40" fmla="*/ 117 w 144"/>
              <a:gd name="T41" fmla="*/ 8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4" h="144">
                <a:moveTo>
                  <a:pt x="113" y="31"/>
                </a:moveTo>
                <a:cubicBezTo>
                  <a:pt x="112" y="30"/>
                  <a:pt x="110" y="30"/>
                  <a:pt x="109" y="31"/>
                </a:cubicBezTo>
                <a:cubicBezTo>
                  <a:pt x="107" y="32"/>
                  <a:pt x="107" y="34"/>
                  <a:pt x="109" y="35"/>
                </a:cubicBezTo>
                <a:cubicBezTo>
                  <a:pt x="120" y="47"/>
                  <a:pt x="120" y="66"/>
                  <a:pt x="109" y="77"/>
                </a:cubicBezTo>
                <a:cubicBezTo>
                  <a:pt x="107" y="79"/>
                  <a:pt x="107" y="80"/>
                  <a:pt x="109" y="82"/>
                </a:cubicBezTo>
                <a:cubicBezTo>
                  <a:pt x="110" y="83"/>
                  <a:pt x="112" y="83"/>
                  <a:pt x="113" y="82"/>
                </a:cubicBezTo>
                <a:cubicBezTo>
                  <a:pt x="127" y="68"/>
                  <a:pt x="127" y="45"/>
                  <a:pt x="113" y="31"/>
                </a:cubicBezTo>
                <a:close/>
                <a:moveTo>
                  <a:pt x="124" y="20"/>
                </a:moveTo>
                <a:cubicBezTo>
                  <a:pt x="104" y="0"/>
                  <a:pt x="71" y="0"/>
                  <a:pt x="51" y="20"/>
                </a:cubicBezTo>
                <a:cubicBezTo>
                  <a:pt x="34" y="37"/>
                  <a:pt x="32" y="63"/>
                  <a:pt x="44" y="83"/>
                </a:cubicBezTo>
                <a:cubicBezTo>
                  <a:pt x="6" y="121"/>
                  <a:pt x="6" y="121"/>
                  <a:pt x="6" y="121"/>
                </a:cubicBezTo>
                <a:cubicBezTo>
                  <a:pt x="6" y="121"/>
                  <a:pt x="0" y="125"/>
                  <a:pt x="10" y="134"/>
                </a:cubicBezTo>
                <a:cubicBezTo>
                  <a:pt x="19" y="144"/>
                  <a:pt x="23" y="137"/>
                  <a:pt x="23" y="137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80" y="112"/>
                  <a:pt x="107" y="110"/>
                  <a:pt x="124" y="93"/>
                </a:cubicBezTo>
                <a:cubicBezTo>
                  <a:pt x="144" y="73"/>
                  <a:pt x="144" y="40"/>
                  <a:pt x="124" y="20"/>
                </a:cubicBezTo>
                <a:close/>
                <a:moveTo>
                  <a:pt x="117" y="86"/>
                </a:moveTo>
                <a:cubicBezTo>
                  <a:pt x="101" y="103"/>
                  <a:pt x="74" y="103"/>
                  <a:pt x="58" y="86"/>
                </a:cubicBezTo>
                <a:cubicBezTo>
                  <a:pt x="41" y="70"/>
                  <a:pt x="41" y="43"/>
                  <a:pt x="58" y="26"/>
                </a:cubicBezTo>
                <a:cubicBezTo>
                  <a:pt x="74" y="10"/>
                  <a:pt x="101" y="10"/>
                  <a:pt x="117" y="26"/>
                </a:cubicBezTo>
                <a:cubicBezTo>
                  <a:pt x="134" y="43"/>
                  <a:pt x="134" y="70"/>
                  <a:pt x="117" y="86"/>
                </a:cubicBez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</a:endParaRP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E3307587-76BB-7623-09EB-8C7700E7B54F}"/>
              </a:ext>
            </a:extLst>
          </p:cNvPr>
          <p:cNvGrpSpPr/>
          <p:nvPr/>
        </p:nvGrpSpPr>
        <p:grpSpPr>
          <a:xfrm>
            <a:off x="1899550" y="1778157"/>
            <a:ext cx="2984539" cy="816522"/>
            <a:chOff x="283598" y="1906534"/>
            <a:chExt cx="2984539" cy="816522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3135C317-773A-05AE-A15C-2E3798B1C0C4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CEFD64DF-B432-8A5A-2E53-F4BC52DBEE69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2129CFC0-4103-783F-BC1E-EBDB669EF046}"/>
              </a:ext>
            </a:extLst>
          </p:cNvPr>
          <p:cNvGrpSpPr/>
          <p:nvPr/>
        </p:nvGrpSpPr>
        <p:grpSpPr>
          <a:xfrm>
            <a:off x="7304348" y="1778157"/>
            <a:ext cx="2966425" cy="816522"/>
            <a:chOff x="283598" y="1906534"/>
            <a:chExt cx="2966425" cy="816522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4E73B090-86B7-3A78-A524-1EB4BB10CAF5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2BEC70C9-E199-E9C0-36CB-EE1E33F1D732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2881B544-CFE2-FC2D-C212-87C6061401AD}"/>
              </a:ext>
            </a:extLst>
          </p:cNvPr>
          <p:cNvGrpSpPr/>
          <p:nvPr/>
        </p:nvGrpSpPr>
        <p:grpSpPr>
          <a:xfrm>
            <a:off x="1899550" y="3375887"/>
            <a:ext cx="2984539" cy="816522"/>
            <a:chOff x="283598" y="1906534"/>
            <a:chExt cx="2984539" cy="816522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178421EF-4B23-D7FC-C716-952B30B311EE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4B4F362F-9851-5749-81B2-CB5964EC33A3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FD6CF995-EE32-9499-6A12-610B8F866DA5}"/>
              </a:ext>
            </a:extLst>
          </p:cNvPr>
          <p:cNvGrpSpPr/>
          <p:nvPr/>
        </p:nvGrpSpPr>
        <p:grpSpPr>
          <a:xfrm>
            <a:off x="7304348" y="3375887"/>
            <a:ext cx="2966425" cy="816522"/>
            <a:chOff x="283598" y="1906534"/>
            <a:chExt cx="2966425" cy="816522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FCB229CA-7475-CCB5-CA1A-B2956128650D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7A76D0B5-4E86-D7B4-0907-7999E84FBC6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330C1767-5721-46BE-1ED0-52625573E869}"/>
              </a:ext>
            </a:extLst>
          </p:cNvPr>
          <p:cNvGrpSpPr/>
          <p:nvPr/>
        </p:nvGrpSpPr>
        <p:grpSpPr>
          <a:xfrm>
            <a:off x="1899550" y="4922817"/>
            <a:ext cx="2984539" cy="816522"/>
            <a:chOff x="283598" y="1906534"/>
            <a:chExt cx="2984539" cy="816522"/>
          </a:xfrm>
        </p:grpSpPr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2BB13B68-E302-AEA0-E02F-F97A65265234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14B82B0F-D928-A40B-7271-DFCF123E220F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FD8FDE23-2240-2837-DF08-FB9FE93FE406}"/>
              </a:ext>
            </a:extLst>
          </p:cNvPr>
          <p:cNvGrpSpPr/>
          <p:nvPr/>
        </p:nvGrpSpPr>
        <p:grpSpPr>
          <a:xfrm>
            <a:off x="7304348" y="4922817"/>
            <a:ext cx="2966425" cy="816522"/>
            <a:chOff x="283598" y="1906534"/>
            <a:chExt cx="2966425" cy="816522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E2C23414-D1C7-C42D-E93C-E74C3419D9E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F2E08E8C-07F0-BA2E-821A-87EF70F6A5A4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560470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E290ECAE-C6BE-C316-0C4F-B5DA177FAA8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255587 w 12192000"/>
              <a:gd name="connsiteY5" fmla="*/ 217487 h 6858000"/>
              <a:gd name="connsiteX6" fmla="*/ 255587 w 12192000"/>
              <a:gd name="connsiteY6" fmla="*/ 6671469 h 6858000"/>
              <a:gd name="connsiteX7" fmla="*/ 11936411 w 12192000"/>
              <a:gd name="connsiteY7" fmla="*/ 6671469 h 6858000"/>
              <a:gd name="connsiteX8" fmla="*/ 11936411 w 12192000"/>
              <a:gd name="connsiteY8" fmla="*/ 217487 h 6858000"/>
              <a:gd name="connsiteX9" fmla="*/ 255587 w 12192000"/>
              <a:gd name="connsiteY9" fmla="*/ 2174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255587" y="217487"/>
                </a:moveTo>
                <a:lnTo>
                  <a:pt x="255587" y="6671469"/>
                </a:lnTo>
                <a:lnTo>
                  <a:pt x="11936411" y="6671469"/>
                </a:lnTo>
                <a:lnTo>
                  <a:pt x="11936411" y="217487"/>
                </a:lnTo>
                <a:lnTo>
                  <a:pt x="255587" y="217487"/>
                </a:lnTo>
                <a:close/>
              </a:path>
            </a:pathLst>
          </a:custGeom>
          <a:blipFill dpi="0" rotWithShape="1">
            <a:blip r:embed="rId3"/>
            <a:srcRect/>
            <a:tile tx="-5562600" ty="-311150" sx="100000" sy="100000" flip="none" algn="tl"/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23" name="图形 218" descr="D:\51PPT模板网\51pptmoban.com\图片.jpg">
            <a:extLst>
              <a:ext uri="{FF2B5EF4-FFF2-40B4-BE49-F238E27FC236}">
                <a16:creationId xmlns:a16="http://schemas.microsoft.com/office/drawing/2014/main" id="{44C4F2B4-7125-799E-DF20-D4497B1EAD8B}"/>
              </a:ext>
            </a:extLst>
          </p:cNvPr>
          <p:cNvSpPr/>
          <p:nvPr/>
        </p:nvSpPr>
        <p:spPr>
          <a:xfrm>
            <a:off x="3853086" y="1830196"/>
            <a:ext cx="2380265" cy="4414462"/>
          </a:xfrm>
          <a:custGeom>
            <a:avLst/>
            <a:gdLst>
              <a:gd name="connsiteX0" fmla="*/ 1825100 w 3211789"/>
              <a:gd name="connsiteY0" fmla="*/ 5367144 h 6108771"/>
              <a:gd name="connsiteX1" fmla="*/ 1751709 w 3211789"/>
              <a:gd name="connsiteY1" fmla="*/ 5598902 h 6108771"/>
              <a:gd name="connsiteX2" fmla="*/ 1873383 w 3211789"/>
              <a:gd name="connsiteY2" fmla="*/ 5861562 h 6108771"/>
              <a:gd name="connsiteX3" fmla="*/ 1873383 w 3211789"/>
              <a:gd name="connsiteY3" fmla="*/ 5869287 h 6108771"/>
              <a:gd name="connsiteX4" fmla="*/ 1674457 w 3211789"/>
              <a:gd name="connsiteY4" fmla="*/ 5591177 h 6108771"/>
              <a:gd name="connsiteX5" fmla="*/ 1676388 w 3211789"/>
              <a:gd name="connsiteY5" fmla="*/ 5566070 h 6108771"/>
              <a:gd name="connsiteX6" fmla="*/ 1687976 w 3211789"/>
              <a:gd name="connsiteY6" fmla="*/ 5519718 h 6108771"/>
              <a:gd name="connsiteX7" fmla="*/ 1716946 w 3211789"/>
              <a:gd name="connsiteY7" fmla="*/ 5461778 h 6108771"/>
              <a:gd name="connsiteX8" fmla="*/ 1724671 w 3211789"/>
              <a:gd name="connsiteY8" fmla="*/ 5345899 h 6108771"/>
              <a:gd name="connsiteX9" fmla="*/ 1728534 w 3211789"/>
              <a:gd name="connsiteY9" fmla="*/ 5351693 h 6108771"/>
              <a:gd name="connsiteX10" fmla="*/ 1738190 w 3211789"/>
              <a:gd name="connsiteY10" fmla="*/ 5380663 h 6108771"/>
              <a:gd name="connsiteX11" fmla="*/ 1736259 w 3211789"/>
              <a:gd name="connsiteY11" fmla="*/ 5415427 h 6108771"/>
              <a:gd name="connsiteX12" fmla="*/ 1732396 w 3211789"/>
              <a:gd name="connsiteY12" fmla="*/ 5427015 h 6108771"/>
              <a:gd name="connsiteX13" fmla="*/ 1734327 w 3211789"/>
              <a:gd name="connsiteY13" fmla="*/ 5440534 h 6108771"/>
              <a:gd name="connsiteX14" fmla="*/ 1732396 w 3211789"/>
              <a:gd name="connsiteY14" fmla="*/ 5430877 h 6108771"/>
              <a:gd name="connsiteX15" fmla="*/ 1728534 w 3211789"/>
              <a:gd name="connsiteY15" fmla="*/ 5442465 h 6108771"/>
              <a:gd name="connsiteX16" fmla="*/ 1732396 w 3211789"/>
              <a:gd name="connsiteY16" fmla="*/ 5444397 h 6108771"/>
              <a:gd name="connsiteX17" fmla="*/ 1726602 w 3211789"/>
              <a:gd name="connsiteY17" fmla="*/ 5457916 h 6108771"/>
              <a:gd name="connsiteX18" fmla="*/ 1730465 w 3211789"/>
              <a:gd name="connsiteY18" fmla="*/ 5465641 h 6108771"/>
              <a:gd name="connsiteX19" fmla="*/ 1695701 w 3211789"/>
              <a:gd name="connsiteY19" fmla="*/ 5591177 h 6108771"/>
              <a:gd name="connsiteX20" fmla="*/ 1753641 w 3211789"/>
              <a:gd name="connsiteY20" fmla="*/ 5708988 h 6108771"/>
              <a:gd name="connsiteX21" fmla="*/ 1757503 w 3211789"/>
              <a:gd name="connsiteY21" fmla="*/ 5701262 h 6108771"/>
              <a:gd name="connsiteX22" fmla="*/ 1745915 w 3211789"/>
              <a:gd name="connsiteY22" fmla="*/ 5674224 h 6108771"/>
              <a:gd name="connsiteX23" fmla="*/ 1732396 w 3211789"/>
              <a:gd name="connsiteY23" fmla="*/ 5600834 h 6108771"/>
              <a:gd name="connsiteX24" fmla="*/ 1809649 w 3211789"/>
              <a:gd name="connsiteY24" fmla="*/ 5349762 h 6108771"/>
              <a:gd name="connsiteX25" fmla="*/ 1805786 w 3211789"/>
              <a:gd name="connsiteY25" fmla="*/ 5316929 h 6108771"/>
              <a:gd name="connsiteX26" fmla="*/ 1780679 w 3211789"/>
              <a:gd name="connsiteY26" fmla="*/ 5262852 h 6108771"/>
              <a:gd name="connsiteX27" fmla="*/ 1772954 w 3211789"/>
              <a:gd name="connsiteY27" fmla="*/ 5226157 h 6108771"/>
              <a:gd name="connsiteX28" fmla="*/ 1772954 w 3211789"/>
              <a:gd name="connsiteY28" fmla="*/ 5210707 h 6108771"/>
              <a:gd name="connsiteX29" fmla="*/ 1825100 w 3211789"/>
              <a:gd name="connsiteY29" fmla="*/ 5367144 h 6108771"/>
              <a:gd name="connsiteX30" fmla="*/ 1388621 w 3211789"/>
              <a:gd name="connsiteY30" fmla="*/ 5345899 h 6108771"/>
              <a:gd name="connsiteX31" fmla="*/ 1373170 w 3211789"/>
              <a:gd name="connsiteY31" fmla="*/ 5376800 h 6108771"/>
              <a:gd name="connsiteX32" fmla="*/ 1363514 w 3211789"/>
              <a:gd name="connsiteY32" fmla="*/ 5436671 h 6108771"/>
              <a:gd name="connsiteX33" fmla="*/ 1371239 w 3211789"/>
              <a:gd name="connsiteY33" fmla="*/ 5488817 h 6108771"/>
              <a:gd name="connsiteX34" fmla="*/ 1378964 w 3211789"/>
              <a:gd name="connsiteY34" fmla="*/ 5471435 h 6108771"/>
              <a:gd name="connsiteX35" fmla="*/ 1531539 w 3211789"/>
              <a:gd name="connsiteY35" fmla="*/ 5305341 h 6108771"/>
              <a:gd name="connsiteX36" fmla="*/ 1577890 w 3211789"/>
              <a:gd name="connsiteY36" fmla="*/ 5284097 h 6108771"/>
              <a:gd name="connsiteX37" fmla="*/ 1585616 w 3211789"/>
              <a:gd name="connsiteY37" fmla="*/ 5284097 h 6108771"/>
              <a:gd name="connsiteX38" fmla="*/ 1535401 w 3211789"/>
              <a:gd name="connsiteY38" fmla="*/ 5314998 h 6108771"/>
              <a:gd name="connsiteX39" fmla="*/ 1504500 w 3211789"/>
              <a:gd name="connsiteY39" fmla="*/ 5340105 h 6108771"/>
              <a:gd name="connsiteX40" fmla="*/ 1469736 w 3211789"/>
              <a:gd name="connsiteY40" fmla="*/ 5359418 h 6108771"/>
              <a:gd name="connsiteX41" fmla="*/ 1392483 w 3211789"/>
              <a:gd name="connsiteY41" fmla="*/ 5521649 h 6108771"/>
              <a:gd name="connsiteX42" fmla="*/ 1392483 w 3211789"/>
              <a:gd name="connsiteY42" fmla="*/ 5600834 h 6108771"/>
              <a:gd name="connsiteX43" fmla="*/ 1340338 w 3211789"/>
              <a:gd name="connsiteY43" fmla="*/ 5461778 h 6108771"/>
              <a:gd name="connsiteX44" fmla="*/ 1340338 w 3211789"/>
              <a:gd name="connsiteY44" fmla="*/ 5423152 h 6108771"/>
              <a:gd name="connsiteX45" fmla="*/ 1390552 w 3211789"/>
              <a:gd name="connsiteY45" fmla="*/ 5311135 h 6108771"/>
              <a:gd name="connsiteX46" fmla="*/ 1406003 w 3211789"/>
              <a:gd name="connsiteY46" fmla="*/ 5293753 h 6108771"/>
              <a:gd name="connsiteX47" fmla="*/ 1423385 w 3211789"/>
              <a:gd name="connsiteY47" fmla="*/ 5286028 h 6108771"/>
              <a:gd name="connsiteX48" fmla="*/ 1556646 w 3211789"/>
              <a:gd name="connsiteY48" fmla="*/ 5199119 h 6108771"/>
              <a:gd name="connsiteX49" fmla="*/ 1388621 w 3211789"/>
              <a:gd name="connsiteY49" fmla="*/ 5345899 h 6108771"/>
              <a:gd name="connsiteX50" fmla="*/ 1711152 w 3211789"/>
              <a:gd name="connsiteY50" fmla="*/ 5027231 h 6108771"/>
              <a:gd name="connsiteX51" fmla="*/ 1691838 w 3211789"/>
              <a:gd name="connsiteY51" fmla="*/ 5063926 h 6108771"/>
              <a:gd name="connsiteX52" fmla="*/ 1684113 w 3211789"/>
              <a:gd name="connsiteY52" fmla="*/ 5067789 h 6108771"/>
              <a:gd name="connsiteX53" fmla="*/ 1664800 w 3211789"/>
              <a:gd name="connsiteY53" fmla="*/ 5036888 h 6108771"/>
              <a:gd name="connsiteX54" fmla="*/ 1699564 w 3211789"/>
              <a:gd name="connsiteY54" fmla="*/ 5015643 h 6108771"/>
              <a:gd name="connsiteX55" fmla="*/ 1711152 w 3211789"/>
              <a:gd name="connsiteY55" fmla="*/ 5027231 h 6108771"/>
              <a:gd name="connsiteX56" fmla="*/ 1485187 w 3211789"/>
              <a:gd name="connsiteY56" fmla="*/ 4940322 h 6108771"/>
              <a:gd name="connsiteX57" fmla="*/ 1463942 w 3211789"/>
              <a:gd name="connsiteY57" fmla="*/ 4977017 h 6108771"/>
              <a:gd name="connsiteX58" fmla="*/ 1243772 w 3211789"/>
              <a:gd name="connsiteY58" fmla="*/ 5125728 h 6108771"/>
              <a:gd name="connsiteX59" fmla="*/ 1247634 w 3211789"/>
              <a:gd name="connsiteY59" fmla="*/ 5127660 h 6108771"/>
              <a:gd name="connsiteX60" fmla="*/ 1301711 w 3211789"/>
              <a:gd name="connsiteY60" fmla="*/ 5118003 h 6108771"/>
              <a:gd name="connsiteX61" fmla="*/ 1369308 w 3211789"/>
              <a:gd name="connsiteY61" fmla="*/ 5098690 h 6108771"/>
              <a:gd name="connsiteX62" fmla="*/ 1440767 w 3211789"/>
              <a:gd name="connsiteY62" fmla="*/ 5048476 h 6108771"/>
              <a:gd name="connsiteX63" fmla="*/ 1496775 w 3211789"/>
              <a:gd name="connsiteY63" fmla="*/ 4992467 h 6108771"/>
              <a:gd name="connsiteX64" fmla="*/ 1519951 w 3211789"/>
              <a:gd name="connsiteY64" fmla="*/ 4984742 h 6108771"/>
              <a:gd name="connsiteX65" fmla="*/ 1529607 w 3211789"/>
              <a:gd name="connsiteY65" fmla="*/ 4984742 h 6108771"/>
              <a:gd name="connsiteX66" fmla="*/ 1529607 w 3211789"/>
              <a:gd name="connsiteY66" fmla="*/ 4990536 h 6108771"/>
              <a:gd name="connsiteX67" fmla="*/ 1496775 w 3211789"/>
              <a:gd name="connsiteY67" fmla="*/ 5007918 h 6108771"/>
              <a:gd name="connsiteX68" fmla="*/ 1440767 w 3211789"/>
              <a:gd name="connsiteY68" fmla="*/ 5067789 h 6108771"/>
              <a:gd name="connsiteX69" fmla="*/ 1375102 w 3211789"/>
              <a:gd name="connsiteY69" fmla="*/ 5112209 h 6108771"/>
              <a:gd name="connsiteX70" fmla="*/ 1237978 w 3211789"/>
              <a:gd name="connsiteY70" fmla="*/ 5156630 h 6108771"/>
              <a:gd name="connsiteX71" fmla="*/ 1156862 w 3211789"/>
              <a:gd name="connsiteY71" fmla="*/ 5276372 h 6108771"/>
              <a:gd name="connsiteX72" fmla="*/ 1147206 w 3211789"/>
              <a:gd name="connsiteY72" fmla="*/ 5233882 h 6108771"/>
              <a:gd name="connsiteX73" fmla="*/ 1367376 w 3211789"/>
              <a:gd name="connsiteY73" fmla="*/ 5038819 h 6108771"/>
              <a:gd name="connsiteX74" fmla="*/ 1407934 w 3211789"/>
              <a:gd name="connsiteY74" fmla="*/ 5011780 h 6108771"/>
              <a:gd name="connsiteX75" fmla="*/ 1481324 w 3211789"/>
              <a:gd name="connsiteY75" fmla="*/ 4934528 h 6108771"/>
              <a:gd name="connsiteX76" fmla="*/ 1485187 w 3211789"/>
              <a:gd name="connsiteY76" fmla="*/ 4940322 h 6108771"/>
              <a:gd name="connsiteX77" fmla="*/ 1697632 w 3211789"/>
              <a:gd name="connsiteY77" fmla="*/ 5013712 h 6108771"/>
              <a:gd name="connsiteX78" fmla="*/ 1664800 w 3211789"/>
              <a:gd name="connsiteY78" fmla="*/ 4984742 h 6108771"/>
              <a:gd name="connsiteX79" fmla="*/ 1666731 w 3211789"/>
              <a:gd name="connsiteY79" fmla="*/ 4967360 h 6108771"/>
              <a:gd name="connsiteX80" fmla="*/ 1689907 w 3211789"/>
              <a:gd name="connsiteY80" fmla="*/ 4953841 h 6108771"/>
              <a:gd name="connsiteX81" fmla="*/ 1740121 w 3211789"/>
              <a:gd name="connsiteY81" fmla="*/ 4924871 h 6108771"/>
              <a:gd name="connsiteX82" fmla="*/ 1697632 w 3211789"/>
              <a:gd name="connsiteY82" fmla="*/ 5013712 h 6108771"/>
              <a:gd name="connsiteX83" fmla="*/ 1906215 w 3211789"/>
              <a:gd name="connsiteY83" fmla="*/ 4922940 h 6108771"/>
              <a:gd name="connsiteX84" fmla="*/ 1912009 w 3211789"/>
              <a:gd name="connsiteY84" fmla="*/ 4967360 h 6108771"/>
              <a:gd name="connsiteX85" fmla="*/ 1996987 w 3211789"/>
              <a:gd name="connsiteY85" fmla="*/ 5102553 h 6108771"/>
              <a:gd name="connsiteX86" fmla="*/ 2041408 w 3211789"/>
              <a:gd name="connsiteY86" fmla="*/ 5245470 h 6108771"/>
              <a:gd name="connsiteX87" fmla="*/ 2041408 w 3211789"/>
              <a:gd name="connsiteY87" fmla="*/ 5343968 h 6108771"/>
              <a:gd name="connsiteX88" fmla="*/ 2070378 w 3211789"/>
              <a:gd name="connsiteY88" fmla="*/ 5463710 h 6108771"/>
              <a:gd name="connsiteX89" fmla="*/ 1977674 w 3211789"/>
              <a:gd name="connsiteY89" fmla="*/ 5168218 h 6108771"/>
              <a:gd name="connsiteX90" fmla="*/ 1950636 w 3211789"/>
              <a:gd name="connsiteY90" fmla="*/ 5118003 h 6108771"/>
              <a:gd name="connsiteX91" fmla="*/ 1919734 w 3211789"/>
              <a:gd name="connsiteY91" fmla="*/ 5081308 h 6108771"/>
              <a:gd name="connsiteX92" fmla="*/ 1925528 w 3211789"/>
              <a:gd name="connsiteY92" fmla="*/ 5077445 h 6108771"/>
              <a:gd name="connsiteX93" fmla="*/ 1942910 w 3211789"/>
              <a:gd name="connsiteY93" fmla="*/ 5087102 h 6108771"/>
              <a:gd name="connsiteX94" fmla="*/ 2014369 w 3211789"/>
              <a:gd name="connsiteY94" fmla="*/ 5247402 h 6108771"/>
              <a:gd name="connsiteX95" fmla="*/ 2018232 w 3211789"/>
              <a:gd name="connsiteY95" fmla="*/ 5220363 h 6108771"/>
              <a:gd name="connsiteX96" fmla="*/ 1956430 w 3211789"/>
              <a:gd name="connsiteY96" fmla="*/ 5075514 h 6108771"/>
              <a:gd name="connsiteX97" fmla="*/ 1933254 w 3211789"/>
              <a:gd name="connsiteY97" fmla="*/ 5033025 h 6108771"/>
              <a:gd name="connsiteX98" fmla="*/ 1890765 w 3211789"/>
              <a:gd name="connsiteY98" fmla="*/ 4932596 h 6108771"/>
              <a:gd name="connsiteX99" fmla="*/ 1898490 w 3211789"/>
              <a:gd name="connsiteY99" fmla="*/ 4922940 h 6108771"/>
              <a:gd name="connsiteX100" fmla="*/ 1906215 w 3211789"/>
              <a:gd name="connsiteY100" fmla="*/ 4922940 h 6108771"/>
              <a:gd name="connsiteX101" fmla="*/ 1736259 w 3211789"/>
              <a:gd name="connsiteY101" fmla="*/ 4903626 h 6108771"/>
              <a:gd name="connsiteX102" fmla="*/ 1709220 w 3211789"/>
              <a:gd name="connsiteY102" fmla="*/ 4919077 h 6108771"/>
              <a:gd name="connsiteX103" fmla="*/ 1684113 w 3211789"/>
              <a:gd name="connsiteY103" fmla="*/ 4899764 h 6108771"/>
              <a:gd name="connsiteX104" fmla="*/ 1715014 w 3211789"/>
              <a:gd name="connsiteY104" fmla="*/ 4857275 h 6108771"/>
              <a:gd name="connsiteX105" fmla="*/ 1736259 w 3211789"/>
              <a:gd name="connsiteY105" fmla="*/ 4903626 h 6108771"/>
              <a:gd name="connsiteX106" fmla="*/ 1772954 w 3211789"/>
              <a:gd name="connsiteY106" fmla="*/ 4841824 h 6108771"/>
              <a:gd name="connsiteX107" fmla="*/ 1751709 w 3211789"/>
              <a:gd name="connsiteY107" fmla="*/ 4893970 h 6108771"/>
              <a:gd name="connsiteX108" fmla="*/ 1732396 w 3211789"/>
              <a:gd name="connsiteY108" fmla="*/ 4859206 h 6108771"/>
              <a:gd name="connsiteX109" fmla="*/ 1751709 w 3211789"/>
              <a:gd name="connsiteY109" fmla="*/ 4839893 h 6108771"/>
              <a:gd name="connsiteX110" fmla="*/ 1772954 w 3211789"/>
              <a:gd name="connsiteY110" fmla="*/ 4841824 h 6108771"/>
              <a:gd name="connsiteX111" fmla="*/ 1790336 w 3211789"/>
              <a:gd name="connsiteY111" fmla="*/ 4787747 h 6108771"/>
              <a:gd name="connsiteX112" fmla="*/ 1790336 w 3211789"/>
              <a:gd name="connsiteY112" fmla="*/ 4801266 h 6108771"/>
              <a:gd name="connsiteX113" fmla="*/ 1745915 w 3211789"/>
              <a:gd name="connsiteY113" fmla="*/ 4830236 h 6108771"/>
              <a:gd name="connsiteX114" fmla="*/ 1709220 w 3211789"/>
              <a:gd name="connsiteY114" fmla="*/ 4810923 h 6108771"/>
              <a:gd name="connsiteX115" fmla="*/ 1765229 w 3211789"/>
              <a:gd name="connsiteY115" fmla="*/ 4751052 h 6108771"/>
              <a:gd name="connsiteX116" fmla="*/ 1790336 w 3211789"/>
              <a:gd name="connsiteY116" fmla="*/ 4787747 h 6108771"/>
              <a:gd name="connsiteX117" fmla="*/ 1827031 w 3211789"/>
              <a:gd name="connsiteY117" fmla="*/ 4739464 h 6108771"/>
              <a:gd name="connsiteX118" fmla="*/ 1794198 w 3211789"/>
              <a:gd name="connsiteY118" fmla="*/ 4785816 h 6108771"/>
              <a:gd name="connsiteX119" fmla="*/ 1782611 w 3211789"/>
              <a:gd name="connsiteY119" fmla="*/ 4749121 h 6108771"/>
              <a:gd name="connsiteX120" fmla="*/ 1796130 w 3211789"/>
              <a:gd name="connsiteY120" fmla="*/ 4739464 h 6108771"/>
              <a:gd name="connsiteX121" fmla="*/ 1827031 w 3211789"/>
              <a:gd name="connsiteY121" fmla="*/ 4739464 h 6108771"/>
              <a:gd name="connsiteX122" fmla="*/ 2039476 w 3211789"/>
              <a:gd name="connsiteY122" fmla="*/ 4727876 h 6108771"/>
              <a:gd name="connsiteX123" fmla="*/ 2089691 w 3211789"/>
              <a:gd name="connsiteY123" fmla="*/ 4783884 h 6108771"/>
              <a:gd name="connsiteX124" fmla="*/ 2114798 w 3211789"/>
              <a:gd name="connsiteY124" fmla="*/ 4841824 h 6108771"/>
              <a:gd name="connsiteX125" fmla="*/ 2114798 w 3211789"/>
              <a:gd name="connsiteY125" fmla="*/ 4980879 h 6108771"/>
              <a:gd name="connsiteX126" fmla="*/ 2134111 w 3211789"/>
              <a:gd name="connsiteY126" fmla="*/ 5029162 h 6108771"/>
              <a:gd name="connsiteX127" fmla="*/ 2165012 w 3211789"/>
              <a:gd name="connsiteY127" fmla="*/ 5067789 h 6108771"/>
              <a:gd name="connsiteX128" fmla="*/ 2149562 w 3211789"/>
              <a:gd name="connsiteY128" fmla="*/ 5061995 h 6108771"/>
              <a:gd name="connsiteX129" fmla="*/ 2074240 w 3211789"/>
              <a:gd name="connsiteY129" fmla="*/ 4936459 h 6108771"/>
              <a:gd name="connsiteX130" fmla="*/ 2052996 w 3211789"/>
              <a:gd name="connsiteY130" fmla="*/ 4837961 h 6108771"/>
              <a:gd name="connsiteX131" fmla="*/ 1993125 w 3211789"/>
              <a:gd name="connsiteY131" fmla="*/ 4783884 h 6108771"/>
              <a:gd name="connsiteX132" fmla="*/ 2031751 w 3211789"/>
              <a:gd name="connsiteY132" fmla="*/ 4793541 h 6108771"/>
              <a:gd name="connsiteX133" fmla="*/ 2085828 w 3211789"/>
              <a:gd name="connsiteY133" fmla="*/ 4884313 h 6108771"/>
              <a:gd name="connsiteX134" fmla="*/ 2093553 w 3211789"/>
              <a:gd name="connsiteY134" fmla="*/ 4845687 h 6108771"/>
              <a:gd name="connsiteX135" fmla="*/ 2008575 w 3211789"/>
              <a:gd name="connsiteY135" fmla="*/ 4710494 h 6108771"/>
              <a:gd name="connsiteX136" fmla="*/ 2039476 w 3211789"/>
              <a:gd name="connsiteY136" fmla="*/ 4727876 h 6108771"/>
              <a:gd name="connsiteX137" fmla="*/ 1886902 w 3211789"/>
              <a:gd name="connsiteY137" fmla="*/ 4631310 h 6108771"/>
              <a:gd name="connsiteX138" fmla="*/ 1850207 w 3211789"/>
              <a:gd name="connsiteY138" fmla="*/ 4668005 h 6108771"/>
              <a:gd name="connsiteX139" fmla="*/ 1848276 w 3211789"/>
              <a:gd name="connsiteY139" fmla="*/ 4671868 h 6108771"/>
              <a:gd name="connsiteX140" fmla="*/ 1852138 w 3211789"/>
              <a:gd name="connsiteY140" fmla="*/ 4687318 h 6108771"/>
              <a:gd name="connsiteX141" fmla="*/ 1796130 w 3211789"/>
              <a:gd name="connsiteY141" fmla="*/ 4725945 h 6108771"/>
              <a:gd name="connsiteX142" fmla="*/ 1745915 w 3211789"/>
              <a:gd name="connsiteY142" fmla="*/ 4693112 h 6108771"/>
              <a:gd name="connsiteX143" fmla="*/ 1778748 w 3211789"/>
              <a:gd name="connsiteY143" fmla="*/ 4646761 h 6108771"/>
              <a:gd name="connsiteX144" fmla="*/ 1801924 w 3211789"/>
              <a:gd name="connsiteY144" fmla="*/ 4642898 h 6108771"/>
              <a:gd name="connsiteX145" fmla="*/ 1828962 w 3211789"/>
              <a:gd name="connsiteY145" fmla="*/ 4646761 h 6108771"/>
              <a:gd name="connsiteX146" fmla="*/ 1854069 w 3211789"/>
              <a:gd name="connsiteY146" fmla="*/ 4629379 h 6108771"/>
              <a:gd name="connsiteX147" fmla="*/ 1886902 w 3211789"/>
              <a:gd name="connsiteY147" fmla="*/ 4631310 h 6108771"/>
              <a:gd name="connsiteX148" fmla="*/ 1657075 w 3211789"/>
              <a:gd name="connsiteY148" fmla="*/ 4604272 h 6108771"/>
              <a:gd name="connsiteX149" fmla="*/ 1635830 w 3211789"/>
              <a:gd name="connsiteY149" fmla="*/ 4613928 h 6108771"/>
              <a:gd name="connsiteX150" fmla="*/ 1585616 w 3211789"/>
              <a:gd name="connsiteY150" fmla="*/ 4623585 h 6108771"/>
              <a:gd name="connsiteX151" fmla="*/ 1330681 w 3211789"/>
              <a:gd name="connsiteY151" fmla="*/ 4743327 h 6108771"/>
              <a:gd name="connsiteX152" fmla="*/ 1311368 w 3211789"/>
              <a:gd name="connsiteY152" fmla="*/ 4768434 h 6108771"/>
              <a:gd name="connsiteX153" fmla="*/ 1315231 w 3211789"/>
              <a:gd name="connsiteY153" fmla="*/ 4772297 h 6108771"/>
              <a:gd name="connsiteX154" fmla="*/ 1450423 w 3211789"/>
              <a:gd name="connsiteY154" fmla="*/ 4727876 h 6108771"/>
              <a:gd name="connsiteX155" fmla="*/ 1489050 w 3211789"/>
              <a:gd name="connsiteY155" fmla="*/ 4731739 h 6108771"/>
              <a:gd name="connsiteX156" fmla="*/ 1434973 w 3211789"/>
              <a:gd name="connsiteY156" fmla="*/ 4741395 h 6108771"/>
              <a:gd name="connsiteX157" fmla="*/ 1292055 w 3211789"/>
              <a:gd name="connsiteY157" fmla="*/ 4824442 h 6108771"/>
              <a:gd name="connsiteX158" fmla="*/ 1272741 w 3211789"/>
              <a:gd name="connsiteY158" fmla="*/ 4851481 h 6108771"/>
              <a:gd name="connsiteX159" fmla="*/ 1236046 w 3211789"/>
              <a:gd name="connsiteY159" fmla="*/ 4903626 h 6108771"/>
              <a:gd name="connsiteX160" fmla="*/ 1249566 w 3211789"/>
              <a:gd name="connsiteY160" fmla="*/ 4843755 h 6108771"/>
              <a:gd name="connsiteX161" fmla="*/ 1315231 w 3211789"/>
              <a:gd name="connsiteY161" fmla="*/ 4722082 h 6108771"/>
              <a:gd name="connsiteX162" fmla="*/ 1630036 w 3211789"/>
              <a:gd name="connsiteY162" fmla="*/ 4602340 h 6108771"/>
              <a:gd name="connsiteX163" fmla="*/ 1657075 w 3211789"/>
              <a:gd name="connsiteY163" fmla="*/ 4604272 h 6108771"/>
              <a:gd name="connsiteX164" fmla="*/ 1813512 w 3211789"/>
              <a:gd name="connsiteY164" fmla="*/ 4613928 h 6108771"/>
              <a:gd name="connsiteX165" fmla="*/ 1813512 w 3211789"/>
              <a:gd name="connsiteY165" fmla="*/ 4621653 h 6108771"/>
              <a:gd name="connsiteX166" fmla="*/ 1798061 w 3211789"/>
              <a:gd name="connsiteY166" fmla="*/ 4635173 h 6108771"/>
              <a:gd name="connsiteX167" fmla="*/ 1776817 w 3211789"/>
              <a:gd name="connsiteY167" fmla="*/ 4635173 h 6108771"/>
              <a:gd name="connsiteX168" fmla="*/ 1774885 w 3211789"/>
              <a:gd name="connsiteY168" fmla="*/ 4625516 h 6108771"/>
              <a:gd name="connsiteX169" fmla="*/ 1790336 w 3211789"/>
              <a:gd name="connsiteY169" fmla="*/ 4600409 h 6108771"/>
              <a:gd name="connsiteX170" fmla="*/ 1813512 w 3211789"/>
              <a:gd name="connsiteY170" fmla="*/ 4613928 h 6108771"/>
              <a:gd name="connsiteX171" fmla="*/ 1877245 w 3211789"/>
              <a:gd name="connsiteY171" fmla="*/ 4559851 h 6108771"/>
              <a:gd name="connsiteX172" fmla="*/ 1881108 w 3211789"/>
              <a:gd name="connsiteY172" fmla="*/ 4573370 h 6108771"/>
              <a:gd name="connsiteX173" fmla="*/ 1898490 w 3211789"/>
              <a:gd name="connsiteY173" fmla="*/ 4598478 h 6108771"/>
              <a:gd name="connsiteX174" fmla="*/ 1861795 w 3211789"/>
              <a:gd name="connsiteY174" fmla="*/ 4619722 h 6108771"/>
              <a:gd name="connsiteX175" fmla="*/ 1815443 w 3211789"/>
              <a:gd name="connsiteY175" fmla="*/ 4608134 h 6108771"/>
              <a:gd name="connsiteX176" fmla="*/ 1796130 w 3211789"/>
              <a:gd name="connsiteY176" fmla="*/ 4581096 h 6108771"/>
              <a:gd name="connsiteX177" fmla="*/ 1796130 w 3211789"/>
              <a:gd name="connsiteY177" fmla="*/ 4575302 h 6108771"/>
              <a:gd name="connsiteX178" fmla="*/ 1799992 w 3211789"/>
              <a:gd name="connsiteY178" fmla="*/ 4563714 h 6108771"/>
              <a:gd name="connsiteX179" fmla="*/ 1859863 w 3211789"/>
              <a:gd name="connsiteY179" fmla="*/ 4557920 h 6108771"/>
              <a:gd name="connsiteX180" fmla="*/ 1877245 w 3211789"/>
              <a:gd name="connsiteY180" fmla="*/ 4559851 h 6108771"/>
              <a:gd name="connsiteX181" fmla="*/ 1929391 w 3211789"/>
              <a:gd name="connsiteY181" fmla="*/ 4554057 h 6108771"/>
              <a:gd name="connsiteX182" fmla="*/ 1910078 w 3211789"/>
              <a:gd name="connsiteY182" fmla="*/ 4583027 h 6108771"/>
              <a:gd name="connsiteX183" fmla="*/ 1890765 w 3211789"/>
              <a:gd name="connsiteY183" fmla="*/ 4550195 h 6108771"/>
              <a:gd name="connsiteX184" fmla="*/ 1892696 w 3211789"/>
              <a:gd name="connsiteY184" fmla="*/ 4528950 h 6108771"/>
              <a:gd name="connsiteX185" fmla="*/ 1929391 w 3211789"/>
              <a:gd name="connsiteY185" fmla="*/ 4554057 h 6108771"/>
              <a:gd name="connsiteX186" fmla="*/ 1950636 w 3211789"/>
              <a:gd name="connsiteY186" fmla="*/ 4482598 h 6108771"/>
              <a:gd name="connsiteX187" fmla="*/ 1956430 w 3211789"/>
              <a:gd name="connsiteY187" fmla="*/ 4486461 h 6108771"/>
              <a:gd name="connsiteX188" fmla="*/ 1937116 w 3211789"/>
              <a:gd name="connsiteY188" fmla="*/ 4528950 h 6108771"/>
              <a:gd name="connsiteX189" fmla="*/ 1925528 w 3211789"/>
              <a:gd name="connsiteY189" fmla="*/ 4530881 h 6108771"/>
              <a:gd name="connsiteX190" fmla="*/ 1873383 w 3211789"/>
              <a:gd name="connsiteY190" fmla="*/ 4515431 h 6108771"/>
              <a:gd name="connsiteX191" fmla="*/ 1865657 w 3211789"/>
              <a:gd name="connsiteY191" fmla="*/ 4532813 h 6108771"/>
              <a:gd name="connsiteX192" fmla="*/ 1828962 w 3211789"/>
              <a:gd name="connsiteY192" fmla="*/ 4548263 h 6108771"/>
              <a:gd name="connsiteX193" fmla="*/ 1809649 w 3211789"/>
              <a:gd name="connsiteY193" fmla="*/ 4542469 h 6108771"/>
              <a:gd name="connsiteX194" fmla="*/ 1830894 w 3211789"/>
              <a:gd name="connsiteY194" fmla="*/ 4486461 h 6108771"/>
              <a:gd name="connsiteX195" fmla="*/ 1854069 w 3211789"/>
              <a:gd name="connsiteY195" fmla="*/ 4503843 h 6108771"/>
              <a:gd name="connsiteX196" fmla="*/ 1859863 w 3211789"/>
              <a:gd name="connsiteY196" fmla="*/ 4503843 h 6108771"/>
              <a:gd name="connsiteX197" fmla="*/ 1859863 w 3211789"/>
              <a:gd name="connsiteY197" fmla="*/ 4488392 h 6108771"/>
              <a:gd name="connsiteX198" fmla="*/ 1915872 w 3211789"/>
              <a:gd name="connsiteY198" fmla="*/ 4465216 h 6108771"/>
              <a:gd name="connsiteX199" fmla="*/ 1950636 w 3211789"/>
              <a:gd name="connsiteY199" fmla="*/ 4482598 h 6108771"/>
              <a:gd name="connsiteX200" fmla="*/ 1996987 w 3211789"/>
              <a:gd name="connsiteY200" fmla="*/ 4382170 h 6108771"/>
              <a:gd name="connsiteX201" fmla="*/ 1958361 w 3211789"/>
              <a:gd name="connsiteY201" fmla="*/ 4351268 h 6108771"/>
              <a:gd name="connsiteX202" fmla="*/ 1987331 w 3211789"/>
              <a:gd name="connsiteY202" fmla="*/ 4335818 h 6108771"/>
              <a:gd name="connsiteX203" fmla="*/ 2014369 w 3211789"/>
              <a:gd name="connsiteY203" fmla="*/ 4320367 h 6108771"/>
              <a:gd name="connsiteX204" fmla="*/ 1996987 w 3211789"/>
              <a:gd name="connsiteY204" fmla="*/ 4382170 h 6108771"/>
              <a:gd name="connsiteX205" fmla="*/ 1929391 w 3211789"/>
              <a:gd name="connsiteY205" fmla="*/ 4343543 h 6108771"/>
              <a:gd name="connsiteX206" fmla="*/ 1921666 w 3211789"/>
              <a:gd name="connsiteY206" fmla="*/ 4364788 h 6108771"/>
              <a:gd name="connsiteX207" fmla="*/ 1925528 w 3211789"/>
              <a:gd name="connsiteY207" fmla="*/ 4368650 h 6108771"/>
              <a:gd name="connsiteX208" fmla="*/ 1939048 w 3211789"/>
              <a:gd name="connsiteY208" fmla="*/ 4362856 h 6108771"/>
              <a:gd name="connsiteX209" fmla="*/ 1981537 w 3211789"/>
              <a:gd name="connsiteY209" fmla="*/ 4403414 h 6108771"/>
              <a:gd name="connsiteX210" fmla="*/ 1946773 w 3211789"/>
              <a:gd name="connsiteY210" fmla="*/ 4426590 h 6108771"/>
              <a:gd name="connsiteX211" fmla="*/ 1898490 w 3211789"/>
              <a:gd name="connsiteY211" fmla="*/ 4420796 h 6108771"/>
              <a:gd name="connsiteX212" fmla="*/ 1910078 w 3211789"/>
              <a:gd name="connsiteY212" fmla="*/ 4440109 h 6108771"/>
              <a:gd name="connsiteX213" fmla="*/ 1875314 w 3211789"/>
              <a:gd name="connsiteY213" fmla="*/ 4467148 h 6108771"/>
              <a:gd name="connsiteX214" fmla="*/ 1842482 w 3211789"/>
              <a:gd name="connsiteY214" fmla="*/ 4467148 h 6108771"/>
              <a:gd name="connsiteX215" fmla="*/ 1842482 w 3211789"/>
              <a:gd name="connsiteY215" fmla="*/ 4451697 h 6108771"/>
              <a:gd name="connsiteX216" fmla="*/ 1869520 w 3211789"/>
              <a:gd name="connsiteY216" fmla="*/ 4413071 h 6108771"/>
              <a:gd name="connsiteX217" fmla="*/ 1892696 w 3211789"/>
              <a:gd name="connsiteY217" fmla="*/ 4416933 h 6108771"/>
              <a:gd name="connsiteX218" fmla="*/ 1902353 w 3211789"/>
              <a:gd name="connsiteY218" fmla="*/ 4384101 h 6108771"/>
              <a:gd name="connsiteX219" fmla="*/ 1890765 w 3211789"/>
              <a:gd name="connsiteY219" fmla="*/ 4380238 h 6108771"/>
              <a:gd name="connsiteX220" fmla="*/ 1867589 w 3211789"/>
              <a:gd name="connsiteY220" fmla="*/ 4386032 h 6108771"/>
              <a:gd name="connsiteX221" fmla="*/ 1850207 w 3211789"/>
              <a:gd name="connsiteY221" fmla="*/ 4368650 h 6108771"/>
              <a:gd name="connsiteX222" fmla="*/ 1865657 w 3211789"/>
              <a:gd name="connsiteY222" fmla="*/ 4333886 h 6108771"/>
              <a:gd name="connsiteX223" fmla="*/ 1902353 w 3211789"/>
              <a:gd name="connsiteY223" fmla="*/ 4316505 h 6108771"/>
              <a:gd name="connsiteX224" fmla="*/ 1929391 w 3211789"/>
              <a:gd name="connsiteY224" fmla="*/ 4343543 h 6108771"/>
              <a:gd name="connsiteX225" fmla="*/ 2014369 w 3211789"/>
              <a:gd name="connsiteY225" fmla="*/ 4287535 h 6108771"/>
              <a:gd name="connsiteX226" fmla="*/ 2014369 w 3211789"/>
              <a:gd name="connsiteY226" fmla="*/ 4291397 h 6108771"/>
              <a:gd name="connsiteX227" fmla="*/ 1991193 w 3211789"/>
              <a:gd name="connsiteY227" fmla="*/ 4316505 h 6108771"/>
              <a:gd name="connsiteX228" fmla="*/ 1956430 w 3211789"/>
              <a:gd name="connsiteY228" fmla="*/ 4326161 h 6108771"/>
              <a:gd name="connsiteX229" fmla="*/ 1917803 w 3211789"/>
              <a:gd name="connsiteY229" fmla="*/ 4302985 h 6108771"/>
              <a:gd name="connsiteX230" fmla="*/ 1950636 w 3211789"/>
              <a:gd name="connsiteY230" fmla="*/ 4262428 h 6108771"/>
              <a:gd name="connsiteX231" fmla="*/ 2014369 w 3211789"/>
              <a:gd name="connsiteY231" fmla="*/ 4287535 h 6108771"/>
              <a:gd name="connsiteX232" fmla="*/ 1937116 w 3211789"/>
              <a:gd name="connsiteY232" fmla="*/ 4245046 h 6108771"/>
              <a:gd name="connsiteX233" fmla="*/ 1879177 w 3211789"/>
              <a:gd name="connsiteY233" fmla="*/ 4291397 h 6108771"/>
              <a:gd name="connsiteX234" fmla="*/ 1854069 w 3211789"/>
              <a:gd name="connsiteY234" fmla="*/ 4260496 h 6108771"/>
              <a:gd name="connsiteX235" fmla="*/ 1875314 w 3211789"/>
              <a:gd name="connsiteY235" fmla="*/ 4218007 h 6108771"/>
              <a:gd name="connsiteX236" fmla="*/ 1937116 w 3211789"/>
              <a:gd name="connsiteY236" fmla="*/ 4245046 h 6108771"/>
              <a:gd name="connsiteX237" fmla="*/ 1873383 w 3211789"/>
              <a:gd name="connsiteY237" fmla="*/ 4214145 h 6108771"/>
              <a:gd name="connsiteX238" fmla="*/ 1857932 w 3211789"/>
              <a:gd name="connsiteY238" fmla="*/ 4229595 h 6108771"/>
              <a:gd name="connsiteX239" fmla="*/ 1842482 w 3211789"/>
              <a:gd name="connsiteY239" fmla="*/ 4208351 h 6108771"/>
              <a:gd name="connsiteX240" fmla="*/ 1857932 w 3211789"/>
              <a:gd name="connsiteY240" fmla="*/ 4200625 h 6108771"/>
              <a:gd name="connsiteX241" fmla="*/ 1873383 w 3211789"/>
              <a:gd name="connsiteY241" fmla="*/ 4214145 h 6108771"/>
              <a:gd name="connsiteX242" fmla="*/ 1977674 w 3211789"/>
              <a:gd name="connsiteY242" fmla="*/ 4158136 h 6108771"/>
              <a:gd name="connsiteX243" fmla="*/ 2014369 w 3211789"/>
              <a:gd name="connsiteY243" fmla="*/ 4160067 h 6108771"/>
              <a:gd name="connsiteX244" fmla="*/ 2016301 w 3211789"/>
              <a:gd name="connsiteY244" fmla="*/ 4167793 h 6108771"/>
              <a:gd name="connsiteX245" fmla="*/ 2000850 w 3211789"/>
              <a:gd name="connsiteY245" fmla="*/ 4194831 h 6108771"/>
              <a:gd name="connsiteX246" fmla="*/ 2000850 w 3211789"/>
              <a:gd name="connsiteY246" fmla="*/ 4200625 h 6108771"/>
              <a:gd name="connsiteX247" fmla="*/ 2004713 w 3211789"/>
              <a:gd name="connsiteY247" fmla="*/ 4202557 h 6108771"/>
              <a:gd name="connsiteX248" fmla="*/ 2022095 w 3211789"/>
              <a:gd name="connsiteY248" fmla="*/ 4198694 h 6108771"/>
              <a:gd name="connsiteX249" fmla="*/ 2027888 w 3211789"/>
              <a:gd name="connsiteY249" fmla="*/ 4231526 h 6108771"/>
              <a:gd name="connsiteX250" fmla="*/ 2016301 w 3211789"/>
              <a:gd name="connsiteY250" fmla="*/ 4272084 h 6108771"/>
              <a:gd name="connsiteX251" fmla="*/ 1962224 w 3211789"/>
              <a:gd name="connsiteY251" fmla="*/ 4245046 h 6108771"/>
              <a:gd name="connsiteX252" fmla="*/ 1991193 w 3211789"/>
              <a:gd name="connsiteY252" fmla="*/ 4219938 h 6108771"/>
              <a:gd name="connsiteX253" fmla="*/ 1985399 w 3211789"/>
              <a:gd name="connsiteY253" fmla="*/ 4218007 h 6108771"/>
              <a:gd name="connsiteX254" fmla="*/ 1940979 w 3211789"/>
              <a:gd name="connsiteY254" fmla="*/ 4225732 h 6108771"/>
              <a:gd name="connsiteX255" fmla="*/ 1892696 w 3211789"/>
              <a:gd name="connsiteY255" fmla="*/ 4200625 h 6108771"/>
              <a:gd name="connsiteX256" fmla="*/ 1896559 w 3211789"/>
              <a:gd name="connsiteY256" fmla="*/ 4190969 h 6108771"/>
              <a:gd name="connsiteX257" fmla="*/ 1910078 w 3211789"/>
              <a:gd name="connsiteY257" fmla="*/ 4183243 h 6108771"/>
              <a:gd name="connsiteX258" fmla="*/ 1933254 w 3211789"/>
              <a:gd name="connsiteY258" fmla="*/ 4154273 h 6108771"/>
              <a:gd name="connsiteX259" fmla="*/ 1946773 w 3211789"/>
              <a:gd name="connsiteY259" fmla="*/ 4148479 h 6108771"/>
              <a:gd name="connsiteX260" fmla="*/ 1977674 w 3211789"/>
              <a:gd name="connsiteY260" fmla="*/ 4158136 h 6108771"/>
              <a:gd name="connsiteX261" fmla="*/ 1856001 w 3211789"/>
              <a:gd name="connsiteY261" fmla="*/ 4129166 h 6108771"/>
              <a:gd name="connsiteX262" fmla="*/ 1869520 w 3211789"/>
              <a:gd name="connsiteY262" fmla="*/ 4123372 h 6108771"/>
              <a:gd name="connsiteX263" fmla="*/ 1917803 w 3211789"/>
              <a:gd name="connsiteY263" fmla="*/ 4144617 h 6108771"/>
              <a:gd name="connsiteX264" fmla="*/ 1852138 w 3211789"/>
              <a:gd name="connsiteY264" fmla="*/ 4190969 h 6108771"/>
              <a:gd name="connsiteX265" fmla="*/ 1832825 w 3211789"/>
              <a:gd name="connsiteY265" fmla="*/ 4148479 h 6108771"/>
              <a:gd name="connsiteX266" fmla="*/ 1815443 w 3211789"/>
              <a:gd name="connsiteY266" fmla="*/ 4134960 h 6108771"/>
              <a:gd name="connsiteX267" fmla="*/ 1815443 w 3211789"/>
              <a:gd name="connsiteY267" fmla="*/ 4129166 h 6108771"/>
              <a:gd name="connsiteX268" fmla="*/ 1834756 w 3211789"/>
              <a:gd name="connsiteY268" fmla="*/ 4113716 h 6108771"/>
              <a:gd name="connsiteX269" fmla="*/ 1856001 w 3211789"/>
              <a:gd name="connsiteY269" fmla="*/ 4129166 h 6108771"/>
              <a:gd name="connsiteX270" fmla="*/ 2018232 w 3211789"/>
              <a:gd name="connsiteY270" fmla="*/ 4123372 h 6108771"/>
              <a:gd name="connsiteX271" fmla="*/ 1989262 w 3211789"/>
              <a:gd name="connsiteY271" fmla="*/ 4148479 h 6108771"/>
              <a:gd name="connsiteX272" fmla="*/ 1950636 w 3211789"/>
              <a:gd name="connsiteY272" fmla="*/ 4131098 h 6108771"/>
              <a:gd name="connsiteX273" fmla="*/ 1977674 w 3211789"/>
              <a:gd name="connsiteY273" fmla="*/ 4100196 h 6108771"/>
              <a:gd name="connsiteX274" fmla="*/ 1995056 w 3211789"/>
              <a:gd name="connsiteY274" fmla="*/ 4073158 h 6108771"/>
              <a:gd name="connsiteX275" fmla="*/ 2018232 w 3211789"/>
              <a:gd name="connsiteY275" fmla="*/ 4123372 h 6108771"/>
              <a:gd name="connsiteX276" fmla="*/ 1506431 w 3211789"/>
              <a:gd name="connsiteY276" fmla="*/ 4059639 h 6108771"/>
              <a:gd name="connsiteX277" fmla="*/ 1500637 w 3211789"/>
              <a:gd name="connsiteY277" fmla="*/ 4059639 h 6108771"/>
              <a:gd name="connsiteX278" fmla="*/ 1506431 w 3211789"/>
              <a:gd name="connsiteY278" fmla="*/ 4059639 h 6108771"/>
              <a:gd name="connsiteX279" fmla="*/ 1801924 w 3211789"/>
              <a:gd name="connsiteY279" fmla="*/ 4049982 h 6108771"/>
              <a:gd name="connsiteX280" fmla="*/ 1782611 w 3211789"/>
              <a:gd name="connsiteY280" fmla="*/ 4069295 h 6108771"/>
              <a:gd name="connsiteX281" fmla="*/ 1757503 w 3211789"/>
              <a:gd name="connsiteY281" fmla="*/ 4040325 h 6108771"/>
              <a:gd name="connsiteX282" fmla="*/ 1784542 w 3211789"/>
              <a:gd name="connsiteY282" fmla="*/ 4032600 h 6108771"/>
              <a:gd name="connsiteX283" fmla="*/ 1801924 w 3211789"/>
              <a:gd name="connsiteY283" fmla="*/ 4049982 h 6108771"/>
              <a:gd name="connsiteX284" fmla="*/ 1239909 w 3211789"/>
              <a:gd name="connsiteY284" fmla="*/ 3980454 h 6108771"/>
              <a:gd name="connsiteX285" fmla="*/ 1199351 w 3211789"/>
              <a:gd name="connsiteY285" fmla="*/ 3976592 h 6108771"/>
              <a:gd name="connsiteX286" fmla="*/ 1209008 w 3211789"/>
              <a:gd name="connsiteY286" fmla="*/ 3978523 h 6108771"/>
              <a:gd name="connsiteX287" fmla="*/ 1205145 w 3211789"/>
              <a:gd name="connsiteY287" fmla="*/ 3974660 h 6108771"/>
              <a:gd name="connsiteX288" fmla="*/ 1224458 w 3211789"/>
              <a:gd name="connsiteY288" fmla="*/ 3972729 h 6108771"/>
              <a:gd name="connsiteX289" fmla="*/ 1239909 w 3211789"/>
              <a:gd name="connsiteY289" fmla="*/ 3980454 h 6108771"/>
              <a:gd name="connsiteX290" fmla="*/ 1823168 w 3211789"/>
              <a:gd name="connsiteY290" fmla="*/ 3961141 h 6108771"/>
              <a:gd name="connsiteX291" fmla="*/ 1767160 w 3211789"/>
              <a:gd name="connsiteY291" fmla="*/ 4022944 h 6108771"/>
              <a:gd name="connsiteX292" fmla="*/ 1753641 w 3211789"/>
              <a:gd name="connsiteY292" fmla="*/ 3999768 h 6108771"/>
              <a:gd name="connsiteX293" fmla="*/ 1726602 w 3211789"/>
              <a:gd name="connsiteY293" fmla="*/ 4009424 h 6108771"/>
              <a:gd name="connsiteX294" fmla="*/ 1693770 w 3211789"/>
              <a:gd name="connsiteY294" fmla="*/ 3986248 h 6108771"/>
              <a:gd name="connsiteX295" fmla="*/ 1736259 w 3211789"/>
              <a:gd name="connsiteY295" fmla="*/ 3965004 h 6108771"/>
              <a:gd name="connsiteX296" fmla="*/ 1757503 w 3211789"/>
              <a:gd name="connsiteY296" fmla="*/ 3993974 h 6108771"/>
              <a:gd name="connsiteX297" fmla="*/ 1803855 w 3211789"/>
              <a:gd name="connsiteY297" fmla="*/ 3947622 h 6108771"/>
              <a:gd name="connsiteX298" fmla="*/ 1823168 w 3211789"/>
              <a:gd name="connsiteY298" fmla="*/ 3961141 h 6108771"/>
              <a:gd name="connsiteX299" fmla="*/ 1973811 w 3211789"/>
              <a:gd name="connsiteY299" fmla="*/ 4022944 h 6108771"/>
              <a:gd name="connsiteX300" fmla="*/ 1940979 w 3211789"/>
              <a:gd name="connsiteY300" fmla="*/ 4032600 h 6108771"/>
              <a:gd name="connsiteX301" fmla="*/ 1913940 w 3211789"/>
              <a:gd name="connsiteY301" fmla="*/ 3993974 h 6108771"/>
              <a:gd name="connsiteX302" fmla="*/ 1896559 w 3211789"/>
              <a:gd name="connsiteY302" fmla="*/ 4009424 h 6108771"/>
              <a:gd name="connsiteX303" fmla="*/ 1865657 w 3211789"/>
              <a:gd name="connsiteY303" fmla="*/ 4030669 h 6108771"/>
              <a:gd name="connsiteX304" fmla="*/ 1888833 w 3211789"/>
              <a:gd name="connsiteY304" fmla="*/ 4065433 h 6108771"/>
              <a:gd name="connsiteX305" fmla="*/ 1912009 w 3211789"/>
              <a:gd name="connsiteY305" fmla="*/ 4042257 h 6108771"/>
              <a:gd name="connsiteX306" fmla="*/ 1935185 w 3211789"/>
              <a:gd name="connsiteY306" fmla="*/ 4048051 h 6108771"/>
              <a:gd name="connsiteX307" fmla="*/ 1981537 w 3211789"/>
              <a:gd name="connsiteY307" fmla="*/ 4049982 h 6108771"/>
              <a:gd name="connsiteX308" fmla="*/ 1906215 w 3211789"/>
              <a:gd name="connsiteY308" fmla="*/ 4117578 h 6108771"/>
              <a:gd name="connsiteX309" fmla="*/ 1875314 w 3211789"/>
              <a:gd name="connsiteY309" fmla="*/ 4086677 h 6108771"/>
              <a:gd name="connsiteX310" fmla="*/ 1823168 w 3211789"/>
              <a:gd name="connsiteY310" fmla="*/ 4105990 h 6108771"/>
              <a:gd name="connsiteX311" fmla="*/ 1794198 w 3211789"/>
              <a:gd name="connsiteY311" fmla="*/ 4092471 h 6108771"/>
              <a:gd name="connsiteX312" fmla="*/ 1825100 w 3211789"/>
              <a:gd name="connsiteY312" fmla="*/ 4028737 h 6108771"/>
              <a:gd name="connsiteX313" fmla="*/ 1819306 w 3211789"/>
              <a:gd name="connsiteY313" fmla="*/ 4009424 h 6108771"/>
              <a:gd name="connsiteX314" fmla="*/ 1825100 w 3211789"/>
              <a:gd name="connsiteY314" fmla="*/ 3990111 h 6108771"/>
              <a:gd name="connsiteX315" fmla="*/ 1906215 w 3211789"/>
              <a:gd name="connsiteY315" fmla="*/ 3932171 h 6108771"/>
              <a:gd name="connsiteX316" fmla="*/ 1913940 w 3211789"/>
              <a:gd name="connsiteY316" fmla="*/ 3932171 h 6108771"/>
              <a:gd name="connsiteX317" fmla="*/ 1973811 w 3211789"/>
              <a:gd name="connsiteY317" fmla="*/ 4022944 h 6108771"/>
              <a:gd name="connsiteX318" fmla="*/ 1743984 w 3211789"/>
              <a:gd name="connsiteY318" fmla="*/ 3903202 h 6108771"/>
              <a:gd name="connsiteX319" fmla="*/ 1682182 w 3211789"/>
              <a:gd name="connsiteY319" fmla="*/ 3972729 h 6108771"/>
              <a:gd name="connsiteX320" fmla="*/ 1670594 w 3211789"/>
              <a:gd name="connsiteY320" fmla="*/ 3961141 h 6108771"/>
              <a:gd name="connsiteX321" fmla="*/ 1678319 w 3211789"/>
              <a:gd name="connsiteY321" fmla="*/ 3924446 h 6108771"/>
              <a:gd name="connsiteX322" fmla="*/ 1668663 w 3211789"/>
              <a:gd name="connsiteY322" fmla="*/ 3895476 h 6108771"/>
              <a:gd name="connsiteX323" fmla="*/ 1716946 w 3211789"/>
              <a:gd name="connsiteY323" fmla="*/ 3866506 h 6108771"/>
              <a:gd name="connsiteX324" fmla="*/ 1743984 w 3211789"/>
              <a:gd name="connsiteY324" fmla="*/ 3903202 h 6108771"/>
              <a:gd name="connsiteX325" fmla="*/ 1902353 w 3211789"/>
              <a:gd name="connsiteY325" fmla="*/ 3910927 h 6108771"/>
              <a:gd name="connsiteX326" fmla="*/ 1859863 w 3211789"/>
              <a:gd name="connsiteY326" fmla="*/ 3937965 h 6108771"/>
              <a:gd name="connsiteX327" fmla="*/ 1836688 w 3211789"/>
              <a:gd name="connsiteY327" fmla="*/ 3924446 h 6108771"/>
              <a:gd name="connsiteX328" fmla="*/ 1844413 w 3211789"/>
              <a:gd name="connsiteY328" fmla="*/ 3905133 h 6108771"/>
              <a:gd name="connsiteX329" fmla="*/ 1852138 w 3211789"/>
              <a:gd name="connsiteY329" fmla="*/ 3872300 h 6108771"/>
              <a:gd name="connsiteX330" fmla="*/ 1856001 w 3211789"/>
              <a:gd name="connsiteY330" fmla="*/ 3854919 h 6108771"/>
              <a:gd name="connsiteX331" fmla="*/ 1902353 w 3211789"/>
              <a:gd name="connsiteY331" fmla="*/ 3910927 h 6108771"/>
              <a:gd name="connsiteX332" fmla="*/ 1554715 w 3211789"/>
              <a:gd name="connsiteY332" fmla="*/ 3874232 h 6108771"/>
              <a:gd name="connsiteX333" fmla="*/ 1537333 w 3211789"/>
              <a:gd name="connsiteY333" fmla="*/ 3901270 h 6108771"/>
              <a:gd name="connsiteX334" fmla="*/ 1489050 w 3211789"/>
              <a:gd name="connsiteY334" fmla="*/ 3874232 h 6108771"/>
              <a:gd name="connsiteX335" fmla="*/ 1533470 w 3211789"/>
              <a:gd name="connsiteY335" fmla="*/ 3845262 h 6108771"/>
              <a:gd name="connsiteX336" fmla="*/ 1554715 w 3211789"/>
              <a:gd name="connsiteY336" fmla="*/ 3874232 h 6108771"/>
              <a:gd name="connsiteX337" fmla="*/ 1637761 w 3211789"/>
              <a:gd name="connsiteY337" fmla="*/ 3851056 h 6108771"/>
              <a:gd name="connsiteX338" fmla="*/ 1626173 w 3211789"/>
              <a:gd name="connsiteY338" fmla="*/ 3895476 h 6108771"/>
              <a:gd name="connsiteX339" fmla="*/ 1631967 w 3211789"/>
              <a:gd name="connsiteY339" fmla="*/ 3897408 h 6108771"/>
              <a:gd name="connsiteX340" fmla="*/ 1649349 w 3211789"/>
              <a:gd name="connsiteY340" fmla="*/ 3891614 h 6108771"/>
              <a:gd name="connsiteX341" fmla="*/ 1664800 w 3211789"/>
              <a:gd name="connsiteY341" fmla="*/ 3930240 h 6108771"/>
              <a:gd name="connsiteX342" fmla="*/ 1647418 w 3211789"/>
              <a:gd name="connsiteY342" fmla="*/ 3959210 h 6108771"/>
              <a:gd name="connsiteX343" fmla="*/ 1599135 w 3211789"/>
              <a:gd name="connsiteY343" fmla="*/ 3932171 h 6108771"/>
              <a:gd name="connsiteX344" fmla="*/ 1624242 w 3211789"/>
              <a:gd name="connsiteY344" fmla="*/ 3903202 h 6108771"/>
              <a:gd name="connsiteX345" fmla="*/ 1618448 w 3211789"/>
              <a:gd name="connsiteY345" fmla="*/ 3901270 h 6108771"/>
              <a:gd name="connsiteX346" fmla="*/ 1581753 w 3211789"/>
              <a:gd name="connsiteY346" fmla="*/ 3914790 h 6108771"/>
              <a:gd name="connsiteX347" fmla="*/ 1556646 w 3211789"/>
              <a:gd name="connsiteY347" fmla="*/ 3854919 h 6108771"/>
              <a:gd name="connsiteX348" fmla="*/ 1589478 w 3211789"/>
              <a:gd name="connsiteY348" fmla="*/ 3833674 h 6108771"/>
              <a:gd name="connsiteX349" fmla="*/ 1608792 w 3211789"/>
              <a:gd name="connsiteY349" fmla="*/ 3825949 h 6108771"/>
              <a:gd name="connsiteX350" fmla="*/ 1614586 w 3211789"/>
              <a:gd name="connsiteY350" fmla="*/ 3820155 h 6108771"/>
              <a:gd name="connsiteX351" fmla="*/ 1626173 w 3211789"/>
              <a:gd name="connsiteY351" fmla="*/ 3816292 h 6108771"/>
              <a:gd name="connsiteX352" fmla="*/ 1637761 w 3211789"/>
              <a:gd name="connsiteY352" fmla="*/ 3851056 h 6108771"/>
              <a:gd name="connsiteX353" fmla="*/ 1444629 w 3211789"/>
              <a:gd name="connsiteY353" fmla="*/ 3822086 h 6108771"/>
              <a:gd name="connsiteX354" fmla="*/ 1442698 w 3211789"/>
              <a:gd name="connsiteY354" fmla="*/ 3854919 h 6108771"/>
              <a:gd name="connsiteX355" fmla="*/ 1431110 w 3211789"/>
              <a:gd name="connsiteY355" fmla="*/ 3856850 h 6108771"/>
              <a:gd name="connsiteX356" fmla="*/ 1375102 w 3211789"/>
              <a:gd name="connsiteY356" fmla="*/ 3833674 h 6108771"/>
              <a:gd name="connsiteX357" fmla="*/ 1363514 w 3211789"/>
              <a:gd name="connsiteY357" fmla="*/ 3814361 h 6108771"/>
              <a:gd name="connsiteX358" fmla="*/ 1425316 w 3211789"/>
              <a:gd name="connsiteY358" fmla="*/ 3783460 h 6108771"/>
              <a:gd name="connsiteX359" fmla="*/ 1444629 w 3211789"/>
              <a:gd name="connsiteY359" fmla="*/ 3822086 h 6108771"/>
              <a:gd name="connsiteX360" fmla="*/ 1815443 w 3211789"/>
              <a:gd name="connsiteY360" fmla="*/ 3833674 h 6108771"/>
              <a:gd name="connsiteX361" fmla="*/ 1840550 w 3211789"/>
              <a:gd name="connsiteY361" fmla="*/ 3870369 h 6108771"/>
              <a:gd name="connsiteX362" fmla="*/ 1776817 w 3211789"/>
              <a:gd name="connsiteY362" fmla="*/ 3937965 h 6108771"/>
              <a:gd name="connsiteX363" fmla="*/ 1757503 w 3211789"/>
              <a:gd name="connsiteY363" fmla="*/ 3899339 h 6108771"/>
              <a:gd name="connsiteX364" fmla="*/ 1749778 w 3211789"/>
              <a:gd name="connsiteY364" fmla="*/ 3874232 h 6108771"/>
              <a:gd name="connsiteX365" fmla="*/ 1755572 w 3211789"/>
              <a:gd name="connsiteY365" fmla="*/ 3866506 h 6108771"/>
              <a:gd name="connsiteX366" fmla="*/ 1807718 w 3211789"/>
              <a:gd name="connsiteY366" fmla="*/ 3845262 h 6108771"/>
              <a:gd name="connsiteX367" fmla="*/ 1807718 w 3211789"/>
              <a:gd name="connsiteY367" fmla="*/ 3837537 h 6108771"/>
              <a:gd name="connsiteX368" fmla="*/ 1761366 w 3211789"/>
              <a:gd name="connsiteY368" fmla="*/ 3851056 h 6108771"/>
              <a:gd name="connsiteX369" fmla="*/ 1736259 w 3211789"/>
              <a:gd name="connsiteY369" fmla="*/ 3824017 h 6108771"/>
              <a:gd name="connsiteX370" fmla="*/ 1740121 w 3211789"/>
              <a:gd name="connsiteY370" fmla="*/ 3802773 h 6108771"/>
              <a:gd name="connsiteX371" fmla="*/ 1740121 w 3211789"/>
              <a:gd name="connsiteY371" fmla="*/ 3762215 h 6108771"/>
              <a:gd name="connsiteX372" fmla="*/ 1815443 w 3211789"/>
              <a:gd name="connsiteY372" fmla="*/ 3833674 h 6108771"/>
              <a:gd name="connsiteX373" fmla="*/ 1732396 w 3211789"/>
              <a:gd name="connsiteY373" fmla="*/ 3806635 h 6108771"/>
              <a:gd name="connsiteX374" fmla="*/ 1728534 w 3211789"/>
              <a:gd name="connsiteY374" fmla="*/ 3820155 h 6108771"/>
              <a:gd name="connsiteX375" fmla="*/ 1711152 w 3211789"/>
              <a:gd name="connsiteY375" fmla="*/ 3849125 h 6108771"/>
              <a:gd name="connsiteX376" fmla="*/ 1668663 w 3211789"/>
              <a:gd name="connsiteY376" fmla="*/ 3868438 h 6108771"/>
              <a:gd name="connsiteX377" fmla="*/ 1659006 w 3211789"/>
              <a:gd name="connsiteY377" fmla="*/ 3868438 h 6108771"/>
              <a:gd name="connsiteX378" fmla="*/ 1651281 w 3211789"/>
              <a:gd name="connsiteY378" fmla="*/ 3820155 h 6108771"/>
              <a:gd name="connsiteX379" fmla="*/ 1655143 w 3211789"/>
              <a:gd name="connsiteY379" fmla="*/ 3800842 h 6108771"/>
              <a:gd name="connsiteX380" fmla="*/ 1676388 w 3211789"/>
              <a:gd name="connsiteY380" fmla="*/ 3791185 h 6108771"/>
              <a:gd name="connsiteX381" fmla="*/ 1718877 w 3211789"/>
              <a:gd name="connsiteY381" fmla="*/ 3760284 h 6108771"/>
              <a:gd name="connsiteX382" fmla="*/ 1732396 w 3211789"/>
              <a:gd name="connsiteY382" fmla="*/ 3806635 h 6108771"/>
              <a:gd name="connsiteX383" fmla="*/ 1537333 w 3211789"/>
              <a:gd name="connsiteY383" fmla="*/ 3775734 h 6108771"/>
              <a:gd name="connsiteX384" fmla="*/ 1531539 w 3211789"/>
              <a:gd name="connsiteY384" fmla="*/ 3812429 h 6108771"/>
              <a:gd name="connsiteX385" fmla="*/ 1525745 w 3211789"/>
              <a:gd name="connsiteY385" fmla="*/ 3827880 h 6108771"/>
              <a:gd name="connsiteX386" fmla="*/ 1467805 w 3211789"/>
              <a:gd name="connsiteY386" fmla="*/ 3862644 h 6108771"/>
              <a:gd name="connsiteX387" fmla="*/ 1454286 w 3211789"/>
              <a:gd name="connsiteY387" fmla="*/ 3852987 h 6108771"/>
              <a:gd name="connsiteX388" fmla="*/ 1458148 w 3211789"/>
              <a:gd name="connsiteY388" fmla="*/ 3824017 h 6108771"/>
              <a:gd name="connsiteX389" fmla="*/ 1452354 w 3211789"/>
              <a:gd name="connsiteY389" fmla="*/ 3787322 h 6108771"/>
              <a:gd name="connsiteX390" fmla="*/ 1456217 w 3211789"/>
              <a:gd name="connsiteY390" fmla="*/ 3781528 h 6108771"/>
              <a:gd name="connsiteX391" fmla="*/ 1471668 w 3211789"/>
              <a:gd name="connsiteY391" fmla="*/ 3777666 h 6108771"/>
              <a:gd name="connsiteX392" fmla="*/ 1490981 w 3211789"/>
              <a:gd name="connsiteY392" fmla="*/ 3771872 h 6108771"/>
              <a:gd name="connsiteX393" fmla="*/ 1519951 w 3211789"/>
              <a:gd name="connsiteY393" fmla="*/ 3758352 h 6108771"/>
              <a:gd name="connsiteX394" fmla="*/ 1537333 w 3211789"/>
              <a:gd name="connsiteY394" fmla="*/ 3775734 h 6108771"/>
              <a:gd name="connsiteX395" fmla="*/ 1919734 w 3211789"/>
              <a:gd name="connsiteY395" fmla="*/ 3874232 h 6108771"/>
              <a:gd name="connsiteX396" fmla="*/ 1981537 w 3211789"/>
              <a:gd name="connsiteY396" fmla="*/ 3988180 h 6108771"/>
              <a:gd name="connsiteX397" fmla="*/ 1919734 w 3211789"/>
              <a:gd name="connsiteY397" fmla="*/ 3907064 h 6108771"/>
              <a:gd name="connsiteX398" fmla="*/ 1786473 w 3211789"/>
              <a:gd name="connsiteY398" fmla="*/ 3777666 h 6108771"/>
              <a:gd name="connsiteX399" fmla="*/ 1780679 w 3211789"/>
              <a:gd name="connsiteY399" fmla="*/ 3768009 h 6108771"/>
              <a:gd name="connsiteX400" fmla="*/ 1794198 w 3211789"/>
              <a:gd name="connsiteY400" fmla="*/ 3752558 h 6108771"/>
              <a:gd name="connsiteX401" fmla="*/ 1919734 w 3211789"/>
              <a:gd name="connsiteY401" fmla="*/ 3874232 h 6108771"/>
              <a:gd name="connsiteX402" fmla="*/ 1759435 w 3211789"/>
              <a:gd name="connsiteY402" fmla="*/ 3754490 h 6108771"/>
              <a:gd name="connsiteX403" fmla="*/ 1749778 w 3211789"/>
              <a:gd name="connsiteY403" fmla="*/ 3744833 h 6108771"/>
              <a:gd name="connsiteX404" fmla="*/ 1780679 w 3211789"/>
              <a:gd name="connsiteY404" fmla="*/ 3729383 h 6108771"/>
              <a:gd name="connsiteX405" fmla="*/ 1759435 w 3211789"/>
              <a:gd name="connsiteY405" fmla="*/ 3754490 h 6108771"/>
              <a:gd name="connsiteX406" fmla="*/ 1319093 w 3211789"/>
              <a:gd name="connsiteY406" fmla="*/ 3723589 h 6108771"/>
              <a:gd name="connsiteX407" fmla="*/ 1321025 w 3211789"/>
              <a:gd name="connsiteY407" fmla="*/ 3737108 h 6108771"/>
              <a:gd name="connsiteX408" fmla="*/ 1303643 w 3211789"/>
              <a:gd name="connsiteY408" fmla="*/ 3795048 h 6108771"/>
              <a:gd name="connsiteX409" fmla="*/ 1228321 w 3211789"/>
              <a:gd name="connsiteY409" fmla="*/ 3742902 h 6108771"/>
              <a:gd name="connsiteX410" fmla="*/ 1303643 w 3211789"/>
              <a:gd name="connsiteY410" fmla="*/ 3723589 h 6108771"/>
              <a:gd name="connsiteX411" fmla="*/ 1319093 w 3211789"/>
              <a:gd name="connsiteY411" fmla="*/ 3723589 h 6108771"/>
              <a:gd name="connsiteX412" fmla="*/ 1216733 w 3211789"/>
              <a:gd name="connsiteY412" fmla="*/ 3737108 h 6108771"/>
              <a:gd name="connsiteX413" fmla="*/ 1216733 w 3211789"/>
              <a:gd name="connsiteY413" fmla="*/ 3756421 h 6108771"/>
              <a:gd name="connsiteX414" fmla="*/ 1212870 w 3211789"/>
              <a:gd name="connsiteY414" fmla="*/ 3758352 h 6108771"/>
              <a:gd name="connsiteX415" fmla="*/ 1176175 w 3211789"/>
              <a:gd name="connsiteY415" fmla="*/ 3737108 h 6108771"/>
              <a:gd name="connsiteX416" fmla="*/ 1197420 w 3211789"/>
              <a:gd name="connsiteY416" fmla="*/ 3721657 h 6108771"/>
              <a:gd name="connsiteX417" fmla="*/ 1216733 w 3211789"/>
              <a:gd name="connsiteY417" fmla="*/ 3737108 h 6108771"/>
              <a:gd name="connsiteX418" fmla="*/ 1703426 w 3211789"/>
              <a:gd name="connsiteY418" fmla="*/ 3746765 h 6108771"/>
              <a:gd name="connsiteX419" fmla="*/ 1649349 w 3211789"/>
              <a:gd name="connsiteY419" fmla="*/ 3785391 h 6108771"/>
              <a:gd name="connsiteX420" fmla="*/ 1649349 w 3211789"/>
              <a:gd name="connsiteY420" fmla="*/ 3739039 h 6108771"/>
              <a:gd name="connsiteX421" fmla="*/ 1641624 w 3211789"/>
              <a:gd name="connsiteY421" fmla="*/ 3706207 h 6108771"/>
              <a:gd name="connsiteX422" fmla="*/ 1703426 w 3211789"/>
              <a:gd name="connsiteY422" fmla="*/ 3746765 h 6108771"/>
              <a:gd name="connsiteX423" fmla="*/ 1633899 w 3211789"/>
              <a:gd name="connsiteY423" fmla="*/ 3750627 h 6108771"/>
              <a:gd name="connsiteX424" fmla="*/ 1628105 w 3211789"/>
              <a:gd name="connsiteY424" fmla="*/ 3775734 h 6108771"/>
              <a:gd name="connsiteX425" fmla="*/ 1604929 w 3211789"/>
              <a:gd name="connsiteY425" fmla="*/ 3810498 h 6108771"/>
              <a:gd name="connsiteX426" fmla="*/ 1562440 w 3211789"/>
              <a:gd name="connsiteY426" fmla="*/ 3829811 h 6108771"/>
              <a:gd name="connsiteX427" fmla="*/ 1552783 w 3211789"/>
              <a:gd name="connsiteY427" fmla="*/ 3822086 h 6108771"/>
              <a:gd name="connsiteX428" fmla="*/ 1546989 w 3211789"/>
              <a:gd name="connsiteY428" fmla="*/ 3771872 h 6108771"/>
              <a:gd name="connsiteX429" fmla="*/ 1545058 w 3211789"/>
              <a:gd name="connsiteY429" fmla="*/ 3758352 h 6108771"/>
              <a:gd name="connsiteX430" fmla="*/ 1546989 w 3211789"/>
              <a:gd name="connsiteY430" fmla="*/ 3750627 h 6108771"/>
              <a:gd name="connsiteX431" fmla="*/ 1589478 w 3211789"/>
              <a:gd name="connsiteY431" fmla="*/ 3729383 h 6108771"/>
              <a:gd name="connsiteX432" fmla="*/ 1606860 w 3211789"/>
              <a:gd name="connsiteY432" fmla="*/ 3708138 h 6108771"/>
              <a:gd name="connsiteX433" fmla="*/ 1614586 w 3211789"/>
              <a:gd name="connsiteY433" fmla="*/ 3706207 h 6108771"/>
              <a:gd name="connsiteX434" fmla="*/ 1633899 w 3211789"/>
              <a:gd name="connsiteY434" fmla="*/ 3750627 h 6108771"/>
              <a:gd name="connsiteX435" fmla="*/ 1421453 w 3211789"/>
              <a:gd name="connsiteY435" fmla="*/ 3727451 h 6108771"/>
              <a:gd name="connsiteX436" fmla="*/ 1417591 w 3211789"/>
              <a:gd name="connsiteY436" fmla="*/ 3766078 h 6108771"/>
              <a:gd name="connsiteX437" fmla="*/ 1348063 w 3211789"/>
              <a:gd name="connsiteY437" fmla="*/ 3812429 h 6108771"/>
              <a:gd name="connsiteX438" fmla="*/ 1328750 w 3211789"/>
              <a:gd name="connsiteY438" fmla="*/ 3808567 h 6108771"/>
              <a:gd name="connsiteX439" fmla="*/ 1328750 w 3211789"/>
              <a:gd name="connsiteY439" fmla="*/ 3771872 h 6108771"/>
              <a:gd name="connsiteX440" fmla="*/ 1355788 w 3211789"/>
              <a:gd name="connsiteY440" fmla="*/ 3721657 h 6108771"/>
              <a:gd name="connsiteX441" fmla="*/ 1404071 w 3211789"/>
              <a:gd name="connsiteY441" fmla="*/ 3702344 h 6108771"/>
              <a:gd name="connsiteX442" fmla="*/ 1421453 w 3211789"/>
              <a:gd name="connsiteY442" fmla="*/ 3727451 h 6108771"/>
              <a:gd name="connsiteX443" fmla="*/ 1562440 w 3211789"/>
              <a:gd name="connsiteY443" fmla="*/ 3661786 h 6108771"/>
              <a:gd name="connsiteX444" fmla="*/ 1602998 w 3211789"/>
              <a:gd name="connsiteY444" fmla="*/ 3692687 h 6108771"/>
              <a:gd name="connsiteX445" fmla="*/ 1574028 w 3211789"/>
              <a:gd name="connsiteY445" fmla="*/ 3723589 h 6108771"/>
              <a:gd name="connsiteX446" fmla="*/ 1554715 w 3211789"/>
              <a:gd name="connsiteY446" fmla="*/ 3731314 h 6108771"/>
              <a:gd name="connsiteX447" fmla="*/ 1537333 w 3211789"/>
              <a:gd name="connsiteY447" fmla="*/ 3715863 h 6108771"/>
              <a:gd name="connsiteX448" fmla="*/ 1541195 w 3211789"/>
              <a:gd name="connsiteY448" fmla="*/ 3688825 h 6108771"/>
              <a:gd name="connsiteX449" fmla="*/ 1535401 w 3211789"/>
              <a:gd name="connsiteY449" fmla="*/ 3661786 h 6108771"/>
              <a:gd name="connsiteX450" fmla="*/ 1545058 w 3211789"/>
              <a:gd name="connsiteY450" fmla="*/ 3659855 h 6108771"/>
              <a:gd name="connsiteX451" fmla="*/ 1562440 w 3211789"/>
              <a:gd name="connsiteY451" fmla="*/ 3661786 h 6108771"/>
              <a:gd name="connsiteX452" fmla="*/ 1527676 w 3211789"/>
              <a:gd name="connsiteY452" fmla="*/ 3696550 h 6108771"/>
              <a:gd name="connsiteX453" fmla="*/ 1460080 w 3211789"/>
              <a:gd name="connsiteY453" fmla="*/ 3764146 h 6108771"/>
              <a:gd name="connsiteX454" fmla="*/ 1438835 w 3211789"/>
              <a:gd name="connsiteY454" fmla="*/ 3744833 h 6108771"/>
              <a:gd name="connsiteX455" fmla="*/ 1438835 w 3211789"/>
              <a:gd name="connsiteY455" fmla="*/ 3739039 h 6108771"/>
              <a:gd name="connsiteX456" fmla="*/ 1429179 w 3211789"/>
              <a:gd name="connsiteY456" fmla="*/ 3706207 h 6108771"/>
              <a:gd name="connsiteX457" fmla="*/ 1436904 w 3211789"/>
              <a:gd name="connsiteY457" fmla="*/ 3696550 h 6108771"/>
              <a:gd name="connsiteX458" fmla="*/ 1473599 w 3211789"/>
              <a:gd name="connsiteY458" fmla="*/ 3683031 h 6108771"/>
              <a:gd name="connsiteX459" fmla="*/ 1487118 w 3211789"/>
              <a:gd name="connsiteY459" fmla="*/ 3665649 h 6108771"/>
              <a:gd name="connsiteX460" fmla="*/ 1510294 w 3211789"/>
              <a:gd name="connsiteY460" fmla="*/ 3648267 h 6108771"/>
              <a:gd name="connsiteX461" fmla="*/ 1527676 w 3211789"/>
              <a:gd name="connsiteY461" fmla="*/ 3696550 h 6108771"/>
              <a:gd name="connsiteX462" fmla="*/ 1214802 w 3211789"/>
              <a:gd name="connsiteY462" fmla="*/ 3655992 h 6108771"/>
              <a:gd name="connsiteX463" fmla="*/ 1201283 w 3211789"/>
              <a:gd name="connsiteY463" fmla="*/ 3696550 h 6108771"/>
              <a:gd name="connsiteX464" fmla="*/ 1181969 w 3211789"/>
              <a:gd name="connsiteY464" fmla="*/ 3717795 h 6108771"/>
              <a:gd name="connsiteX465" fmla="*/ 1156862 w 3211789"/>
              <a:gd name="connsiteY465" fmla="*/ 3723589 h 6108771"/>
              <a:gd name="connsiteX466" fmla="*/ 1120167 w 3211789"/>
              <a:gd name="connsiteY466" fmla="*/ 3694619 h 6108771"/>
              <a:gd name="connsiteX467" fmla="*/ 1120167 w 3211789"/>
              <a:gd name="connsiteY467" fmla="*/ 3659855 h 6108771"/>
              <a:gd name="connsiteX468" fmla="*/ 1131755 w 3211789"/>
              <a:gd name="connsiteY468" fmla="*/ 3652130 h 6108771"/>
              <a:gd name="connsiteX469" fmla="*/ 1164587 w 3211789"/>
              <a:gd name="connsiteY469" fmla="*/ 3657924 h 6108771"/>
              <a:gd name="connsiteX470" fmla="*/ 1207077 w 3211789"/>
              <a:gd name="connsiteY470" fmla="*/ 3648267 h 6108771"/>
              <a:gd name="connsiteX471" fmla="*/ 1214802 w 3211789"/>
              <a:gd name="connsiteY471" fmla="*/ 3655992 h 6108771"/>
              <a:gd name="connsiteX472" fmla="*/ 1110510 w 3211789"/>
              <a:gd name="connsiteY472" fmla="*/ 3667580 h 6108771"/>
              <a:gd name="connsiteX473" fmla="*/ 1096991 w 3211789"/>
              <a:gd name="connsiteY473" fmla="*/ 3684962 h 6108771"/>
              <a:gd name="connsiteX474" fmla="*/ 1058365 w 3211789"/>
              <a:gd name="connsiteY474" fmla="*/ 3654061 h 6108771"/>
              <a:gd name="connsiteX475" fmla="*/ 1091197 w 3211789"/>
              <a:gd name="connsiteY475" fmla="*/ 3642473 h 6108771"/>
              <a:gd name="connsiteX476" fmla="*/ 1110510 w 3211789"/>
              <a:gd name="connsiteY476" fmla="*/ 3667580 h 6108771"/>
              <a:gd name="connsiteX477" fmla="*/ 1338406 w 3211789"/>
              <a:gd name="connsiteY477" fmla="*/ 3654061 h 6108771"/>
              <a:gd name="connsiteX478" fmla="*/ 1305574 w 3211789"/>
              <a:gd name="connsiteY478" fmla="*/ 3702344 h 6108771"/>
              <a:gd name="connsiteX479" fmla="*/ 1253428 w 3211789"/>
              <a:gd name="connsiteY479" fmla="*/ 3712001 h 6108771"/>
              <a:gd name="connsiteX480" fmla="*/ 1222527 w 3211789"/>
              <a:gd name="connsiteY480" fmla="*/ 3710069 h 6108771"/>
              <a:gd name="connsiteX481" fmla="*/ 1222527 w 3211789"/>
              <a:gd name="connsiteY481" fmla="*/ 3684962 h 6108771"/>
              <a:gd name="connsiteX482" fmla="*/ 1249566 w 3211789"/>
              <a:gd name="connsiteY482" fmla="*/ 3646336 h 6108771"/>
              <a:gd name="connsiteX483" fmla="*/ 1284329 w 3211789"/>
              <a:gd name="connsiteY483" fmla="*/ 3644404 h 6108771"/>
              <a:gd name="connsiteX484" fmla="*/ 1322956 w 3211789"/>
              <a:gd name="connsiteY484" fmla="*/ 3628954 h 6108771"/>
              <a:gd name="connsiteX485" fmla="*/ 1338406 w 3211789"/>
              <a:gd name="connsiteY485" fmla="*/ 3654061 h 6108771"/>
              <a:gd name="connsiteX486" fmla="*/ 915447 w 3211789"/>
              <a:gd name="connsiteY486" fmla="*/ 3663718 h 6108771"/>
              <a:gd name="connsiteX487" fmla="*/ 1039051 w 3211789"/>
              <a:gd name="connsiteY487" fmla="*/ 3771872 h 6108771"/>
              <a:gd name="connsiteX488" fmla="*/ 1139480 w 3211789"/>
              <a:gd name="connsiteY488" fmla="*/ 3831743 h 6108771"/>
              <a:gd name="connsiteX489" fmla="*/ 903859 w 3211789"/>
              <a:gd name="connsiteY489" fmla="*/ 3673374 h 6108771"/>
              <a:gd name="connsiteX490" fmla="*/ 892271 w 3211789"/>
              <a:gd name="connsiteY490" fmla="*/ 3630885 h 6108771"/>
              <a:gd name="connsiteX491" fmla="*/ 892271 w 3211789"/>
              <a:gd name="connsiteY491" fmla="*/ 3617366 h 6108771"/>
              <a:gd name="connsiteX492" fmla="*/ 915447 w 3211789"/>
              <a:gd name="connsiteY492" fmla="*/ 3663718 h 6108771"/>
              <a:gd name="connsiteX493" fmla="*/ 1421453 w 3211789"/>
              <a:gd name="connsiteY493" fmla="*/ 3632817 h 6108771"/>
              <a:gd name="connsiteX494" fmla="*/ 1378964 w 3211789"/>
              <a:gd name="connsiteY494" fmla="*/ 3698481 h 6108771"/>
              <a:gd name="connsiteX495" fmla="*/ 1361582 w 3211789"/>
              <a:gd name="connsiteY495" fmla="*/ 3704275 h 6108771"/>
              <a:gd name="connsiteX496" fmla="*/ 1342269 w 3211789"/>
              <a:gd name="connsiteY496" fmla="*/ 3704275 h 6108771"/>
              <a:gd name="connsiteX497" fmla="*/ 1342269 w 3211789"/>
              <a:gd name="connsiteY497" fmla="*/ 3679168 h 6108771"/>
              <a:gd name="connsiteX498" fmla="*/ 1344200 w 3211789"/>
              <a:gd name="connsiteY498" fmla="*/ 3661786 h 6108771"/>
              <a:gd name="connsiteX499" fmla="*/ 1407934 w 3211789"/>
              <a:gd name="connsiteY499" fmla="*/ 3599984 h 6108771"/>
              <a:gd name="connsiteX500" fmla="*/ 1421453 w 3211789"/>
              <a:gd name="connsiteY500" fmla="*/ 3632817 h 6108771"/>
              <a:gd name="connsiteX501" fmla="*/ 1490981 w 3211789"/>
              <a:gd name="connsiteY501" fmla="*/ 3640542 h 6108771"/>
              <a:gd name="connsiteX502" fmla="*/ 1485187 w 3211789"/>
              <a:gd name="connsiteY502" fmla="*/ 3659855 h 6108771"/>
              <a:gd name="connsiteX503" fmla="*/ 1438835 w 3211789"/>
              <a:gd name="connsiteY503" fmla="*/ 3684962 h 6108771"/>
              <a:gd name="connsiteX504" fmla="*/ 1423385 w 3211789"/>
              <a:gd name="connsiteY504" fmla="*/ 3675306 h 6108771"/>
              <a:gd name="connsiteX505" fmla="*/ 1431110 w 3211789"/>
              <a:gd name="connsiteY505" fmla="*/ 3652130 h 6108771"/>
              <a:gd name="connsiteX506" fmla="*/ 1431110 w 3211789"/>
              <a:gd name="connsiteY506" fmla="*/ 3640542 h 6108771"/>
              <a:gd name="connsiteX507" fmla="*/ 1431110 w 3211789"/>
              <a:gd name="connsiteY507" fmla="*/ 3596121 h 6108771"/>
              <a:gd name="connsiteX508" fmla="*/ 1490981 w 3211789"/>
              <a:gd name="connsiteY508" fmla="*/ 3640542 h 6108771"/>
              <a:gd name="connsiteX509" fmla="*/ 1210939 w 3211789"/>
              <a:gd name="connsiteY509" fmla="*/ 3565220 h 6108771"/>
              <a:gd name="connsiteX510" fmla="*/ 1226390 w 3211789"/>
              <a:gd name="connsiteY510" fmla="*/ 3594190 h 6108771"/>
              <a:gd name="connsiteX511" fmla="*/ 1185832 w 3211789"/>
              <a:gd name="connsiteY511" fmla="*/ 3644404 h 6108771"/>
              <a:gd name="connsiteX512" fmla="*/ 1149137 w 3211789"/>
              <a:gd name="connsiteY512" fmla="*/ 3644404 h 6108771"/>
              <a:gd name="connsiteX513" fmla="*/ 1127892 w 3211789"/>
              <a:gd name="connsiteY513" fmla="*/ 3625091 h 6108771"/>
              <a:gd name="connsiteX514" fmla="*/ 1170381 w 3211789"/>
              <a:gd name="connsiteY514" fmla="*/ 3565220 h 6108771"/>
              <a:gd name="connsiteX515" fmla="*/ 1210939 w 3211789"/>
              <a:gd name="connsiteY515" fmla="*/ 3565220 h 6108771"/>
              <a:gd name="connsiteX516" fmla="*/ 1091197 w 3211789"/>
              <a:gd name="connsiteY516" fmla="*/ 3553632 h 6108771"/>
              <a:gd name="connsiteX517" fmla="*/ 1125961 w 3211789"/>
              <a:gd name="connsiteY517" fmla="*/ 3555564 h 6108771"/>
              <a:gd name="connsiteX518" fmla="*/ 1133686 w 3211789"/>
              <a:gd name="connsiteY518" fmla="*/ 3572946 h 6108771"/>
              <a:gd name="connsiteX519" fmla="*/ 1079609 w 3211789"/>
              <a:gd name="connsiteY519" fmla="*/ 3632817 h 6108771"/>
              <a:gd name="connsiteX520" fmla="*/ 1050639 w 3211789"/>
              <a:gd name="connsiteY520" fmla="*/ 3636679 h 6108771"/>
              <a:gd name="connsiteX521" fmla="*/ 1021670 w 3211789"/>
              <a:gd name="connsiteY521" fmla="*/ 3619297 h 6108771"/>
              <a:gd name="connsiteX522" fmla="*/ 1037120 w 3211789"/>
              <a:gd name="connsiteY522" fmla="*/ 3598053 h 6108771"/>
              <a:gd name="connsiteX523" fmla="*/ 1050639 w 3211789"/>
              <a:gd name="connsiteY523" fmla="*/ 3574877 h 6108771"/>
              <a:gd name="connsiteX524" fmla="*/ 1052571 w 3211789"/>
              <a:gd name="connsiteY524" fmla="*/ 3565220 h 6108771"/>
              <a:gd name="connsiteX525" fmla="*/ 1068021 w 3211789"/>
              <a:gd name="connsiteY525" fmla="*/ 3547838 h 6108771"/>
              <a:gd name="connsiteX526" fmla="*/ 1091197 w 3211789"/>
              <a:gd name="connsiteY526" fmla="*/ 3553632 h 6108771"/>
              <a:gd name="connsiteX527" fmla="*/ 1344200 w 3211789"/>
              <a:gd name="connsiteY527" fmla="*/ 3569083 h 6108771"/>
              <a:gd name="connsiteX528" fmla="*/ 1365445 w 3211789"/>
              <a:gd name="connsiteY528" fmla="*/ 3561358 h 6108771"/>
              <a:gd name="connsiteX529" fmla="*/ 1394415 w 3211789"/>
              <a:gd name="connsiteY529" fmla="*/ 3586465 h 6108771"/>
              <a:gd name="connsiteX530" fmla="*/ 1355788 w 3211789"/>
              <a:gd name="connsiteY530" fmla="*/ 3611572 h 6108771"/>
              <a:gd name="connsiteX531" fmla="*/ 1342269 w 3211789"/>
              <a:gd name="connsiteY531" fmla="*/ 3588396 h 6108771"/>
              <a:gd name="connsiteX532" fmla="*/ 1295917 w 3211789"/>
              <a:gd name="connsiteY532" fmla="*/ 3627023 h 6108771"/>
              <a:gd name="connsiteX533" fmla="*/ 1255360 w 3211789"/>
              <a:gd name="connsiteY533" fmla="*/ 3634748 h 6108771"/>
              <a:gd name="connsiteX534" fmla="*/ 1236046 w 3211789"/>
              <a:gd name="connsiteY534" fmla="*/ 3599984 h 6108771"/>
              <a:gd name="connsiteX535" fmla="*/ 1243772 w 3211789"/>
              <a:gd name="connsiteY535" fmla="*/ 3571014 h 6108771"/>
              <a:gd name="connsiteX536" fmla="*/ 1286261 w 3211789"/>
              <a:gd name="connsiteY536" fmla="*/ 3559426 h 6108771"/>
              <a:gd name="connsiteX537" fmla="*/ 1317162 w 3211789"/>
              <a:gd name="connsiteY537" fmla="*/ 3538182 h 6108771"/>
              <a:gd name="connsiteX538" fmla="*/ 1344200 w 3211789"/>
              <a:gd name="connsiteY538" fmla="*/ 3569083 h 6108771"/>
              <a:gd name="connsiteX539" fmla="*/ 1042914 w 3211789"/>
              <a:gd name="connsiteY539" fmla="*/ 3553632 h 6108771"/>
              <a:gd name="connsiteX540" fmla="*/ 1012013 w 3211789"/>
              <a:gd name="connsiteY540" fmla="*/ 3605778 h 6108771"/>
              <a:gd name="connsiteX541" fmla="*/ 965661 w 3211789"/>
              <a:gd name="connsiteY541" fmla="*/ 3563289 h 6108771"/>
              <a:gd name="connsiteX542" fmla="*/ 971455 w 3211789"/>
              <a:gd name="connsiteY542" fmla="*/ 3507281 h 6108771"/>
              <a:gd name="connsiteX543" fmla="*/ 1042914 w 3211789"/>
              <a:gd name="connsiteY543" fmla="*/ 3553632 h 6108771"/>
              <a:gd name="connsiteX544" fmla="*/ 952142 w 3211789"/>
              <a:gd name="connsiteY544" fmla="*/ 3499555 h 6108771"/>
              <a:gd name="connsiteX545" fmla="*/ 959867 w 3211789"/>
              <a:gd name="connsiteY545" fmla="*/ 3528525 h 6108771"/>
              <a:gd name="connsiteX546" fmla="*/ 944417 w 3211789"/>
              <a:gd name="connsiteY546" fmla="*/ 3543976 h 6108771"/>
              <a:gd name="connsiteX547" fmla="*/ 919309 w 3211789"/>
              <a:gd name="connsiteY547" fmla="*/ 3507281 h 6108771"/>
              <a:gd name="connsiteX548" fmla="*/ 946348 w 3211789"/>
              <a:gd name="connsiteY548" fmla="*/ 3497624 h 6108771"/>
              <a:gd name="connsiteX549" fmla="*/ 952142 w 3211789"/>
              <a:gd name="connsiteY549" fmla="*/ 3499555 h 6108771"/>
              <a:gd name="connsiteX550" fmla="*/ 1174244 w 3211789"/>
              <a:gd name="connsiteY550" fmla="*/ 3487967 h 6108771"/>
              <a:gd name="connsiteX551" fmla="*/ 1172313 w 3211789"/>
              <a:gd name="connsiteY551" fmla="*/ 3507281 h 6108771"/>
              <a:gd name="connsiteX552" fmla="*/ 1214802 w 3211789"/>
              <a:gd name="connsiteY552" fmla="*/ 3484105 h 6108771"/>
              <a:gd name="connsiteX553" fmla="*/ 1251497 w 3211789"/>
              <a:gd name="connsiteY553" fmla="*/ 3489899 h 6108771"/>
              <a:gd name="connsiteX554" fmla="*/ 1261154 w 3211789"/>
              <a:gd name="connsiteY554" fmla="*/ 3511143 h 6108771"/>
              <a:gd name="connsiteX555" fmla="*/ 1272741 w 3211789"/>
              <a:gd name="connsiteY555" fmla="*/ 3495693 h 6108771"/>
              <a:gd name="connsiteX556" fmla="*/ 1305574 w 3211789"/>
              <a:gd name="connsiteY556" fmla="*/ 3524662 h 6108771"/>
              <a:gd name="connsiteX557" fmla="*/ 1253428 w 3211789"/>
              <a:gd name="connsiteY557" fmla="*/ 3553632 h 6108771"/>
              <a:gd name="connsiteX558" fmla="*/ 1241840 w 3211789"/>
              <a:gd name="connsiteY558" fmla="*/ 3551701 h 6108771"/>
              <a:gd name="connsiteX559" fmla="*/ 1255360 w 3211789"/>
              <a:gd name="connsiteY559" fmla="*/ 3522731 h 6108771"/>
              <a:gd name="connsiteX560" fmla="*/ 1251497 w 3211789"/>
              <a:gd name="connsiteY560" fmla="*/ 3520800 h 6108771"/>
              <a:gd name="connsiteX561" fmla="*/ 1181969 w 3211789"/>
              <a:gd name="connsiteY561" fmla="*/ 3555564 h 6108771"/>
              <a:gd name="connsiteX562" fmla="*/ 1156862 w 3211789"/>
              <a:gd name="connsiteY562" fmla="*/ 3540113 h 6108771"/>
              <a:gd name="connsiteX563" fmla="*/ 1158793 w 3211789"/>
              <a:gd name="connsiteY563" fmla="*/ 3524662 h 6108771"/>
              <a:gd name="connsiteX564" fmla="*/ 1098922 w 3211789"/>
              <a:gd name="connsiteY564" fmla="*/ 3543976 h 6108771"/>
              <a:gd name="connsiteX565" fmla="*/ 1085403 w 3211789"/>
              <a:gd name="connsiteY565" fmla="*/ 3542044 h 6108771"/>
              <a:gd name="connsiteX566" fmla="*/ 1062227 w 3211789"/>
              <a:gd name="connsiteY566" fmla="*/ 3520800 h 6108771"/>
              <a:gd name="connsiteX567" fmla="*/ 1077678 w 3211789"/>
              <a:gd name="connsiteY567" fmla="*/ 3505349 h 6108771"/>
              <a:gd name="connsiteX568" fmla="*/ 1095060 w 3211789"/>
              <a:gd name="connsiteY568" fmla="*/ 3478311 h 6108771"/>
              <a:gd name="connsiteX569" fmla="*/ 1129824 w 3211789"/>
              <a:gd name="connsiteY569" fmla="*/ 3468654 h 6108771"/>
              <a:gd name="connsiteX570" fmla="*/ 1174244 w 3211789"/>
              <a:gd name="connsiteY570" fmla="*/ 3487967 h 6108771"/>
              <a:gd name="connsiteX571" fmla="*/ 1241840 w 3211789"/>
              <a:gd name="connsiteY571" fmla="*/ 3445478 h 6108771"/>
              <a:gd name="connsiteX572" fmla="*/ 1249566 w 3211789"/>
              <a:gd name="connsiteY572" fmla="*/ 3466723 h 6108771"/>
              <a:gd name="connsiteX573" fmla="*/ 1232184 w 3211789"/>
              <a:gd name="connsiteY573" fmla="*/ 3476379 h 6108771"/>
              <a:gd name="connsiteX574" fmla="*/ 1197420 w 3211789"/>
              <a:gd name="connsiteY574" fmla="*/ 3464792 h 6108771"/>
              <a:gd name="connsiteX575" fmla="*/ 1230252 w 3211789"/>
              <a:gd name="connsiteY575" fmla="*/ 3437753 h 6108771"/>
              <a:gd name="connsiteX576" fmla="*/ 1241840 w 3211789"/>
              <a:gd name="connsiteY576" fmla="*/ 3445478 h 6108771"/>
              <a:gd name="connsiteX577" fmla="*/ 1033257 w 3211789"/>
              <a:gd name="connsiteY577" fmla="*/ 3443547 h 6108771"/>
              <a:gd name="connsiteX578" fmla="*/ 1087335 w 3211789"/>
              <a:gd name="connsiteY578" fmla="*/ 3455135 h 6108771"/>
              <a:gd name="connsiteX579" fmla="*/ 1087335 w 3211789"/>
              <a:gd name="connsiteY579" fmla="*/ 3458998 h 6108771"/>
              <a:gd name="connsiteX580" fmla="*/ 1017807 w 3211789"/>
              <a:gd name="connsiteY580" fmla="*/ 3515006 h 6108771"/>
              <a:gd name="connsiteX581" fmla="*/ 981112 w 3211789"/>
              <a:gd name="connsiteY581" fmla="*/ 3493761 h 6108771"/>
              <a:gd name="connsiteX582" fmla="*/ 981112 w 3211789"/>
              <a:gd name="connsiteY582" fmla="*/ 3486036 h 6108771"/>
              <a:gd name="connsiteX583" fmla="*/ 1002356 w 3211789"/>
              <a:gd name="connsiteY583" fmla="*/ 3443547 h 6108771"/>
              <a:gd name="connsiteX584" fmla="*/ 1013944 w 3211789"/>
              <a:gd name="connsiteY584" fmla="*/ 3431959 h 6108771"/>
              <a:gd name="connsiteX585" fmla="*/ 1033257 w 3211789"/>
              <a:gd name="connsiteY585" fmla="*/ 3443547 h 6108771"/>
              <a:gd name="connsiteX586" fmla="*/ 1216733 w 3211789"/>
              <a:gd name="connsiteY586" fmla="*/ 3426165 h 6108771"/>
              <a:gd name="connsiteX587" fmla="*/ 1160725 w 3211789"/>
              <a:gd name="connsiteY587" fmla="*/ 3458998 h 6108771"/>
              <a:gd name="connsiteX588" fmla="*/ 1145274 w 3211789"/>
              <a:gd name="connsiteY588" fmla="*/ 3445478 h 6108771"/>
              <a:gd name="connsiteX589" fmla="*/ 1185832 w 3211789"/>
              <a:gd name="connsiteY589" fmla="*/ 3410715 h 6108771"/>
              <a:gd name="connsiteX590" fmla="*/ 1216733 w 3211789"/>
              <a:gd name="connsiteY590" fmla="*/ 3426165 h 6108771"/>
              <a:gd name="connsiteX591" fmla="*/ 1135618 w 3211789"/>
              <a:gd name="connsiteY591" fmla="*/ 3393333 h 6108771"/>
              <a:gd name="connsiteX592" fmla="*/ 1124030 w 3211789"/>
              <a:gd name="connsiteY592" fmla="*/ 3414577 h 6108771"/>
              <a:gd name="connsiteX593" fmla="*/ 1068021 w 3211789"/>
              <a:gd name="connsiteY593" fmla="*/ 3439684 h 6108771"/>
              <a:gd name="connsiteX594" fmla="*/ 1021670 w 3211789"/>
              <a:gd name="connsiteY594" fmla="*/ 3424234 h 6108771"/>
              <a:gd name="connsiteX595" fmla="*/ 1069953 w 3211789"/>
              <a:gd name="connsiteY595" fmla="*/ 3368225 h 6108771"/>
              <a:gd name="connsiteX596" fmla="*/ 1135618 w 3211789"/>
              <a:gd name="connsiteY596" fmla="*/ 3393333 h 6108771"/>
              <a:gd name="connsiteX597" fmla="*/ 1234115 w 3211789"/>
              <a:gd name="connsiteY597" fmla="*/ 3345050 h 6108771"/>
              <a:gd name="connsiteX598" fmla="*/ 1216733 w 3211789"/>
              <a:gd name="connsiteY598" fmla="*/ 3364363 h 6108771"/>
              <a:gd name="connsiteX599" fmla="*/ 1197420 w 3211789"/>
              <a:gd name="connsiteY599" fmla="*/ 3333462 h 6108771"/>
              <a:gd name="connsiteX600" fmla="*/ 1209008 w 3211789"/>
              <a:gd name="connsiteY600" fmla="*/ 3327668 h 6108771"/>
              <a:gd name="connsiteX601" fmla="*/ 1234115 w 3211789"/>
              <a:gd name="connsiteY601" fmla="*/ 3345050 h 6108771"/>
              <a:gd name="connsiteX602" fmla="*/ 1166519 w 3211789"/>
              <a:gd name="connsiteY602" fmla="*/ 3329599 h 6108771"/>
              <a:gd name="connsiteX603" fmla="*/ 1170381 w 3211789"/>
              <a:gd name="connsiteY603" fmla="*/ 3337324 h 6108771"/>
              <a:gd name="connsiteX604" fmla="*/ 1125961 w 3211789"/>
              <a:gd name="connsiteY604" fmla="*/ 3368225 h 6108771"/>
              <a:gd name="connsiteX605" fmla="*/ 1079609 w 3211789"/>
              <a:gd name="connsiteY605" fmla="*/ 3345050 h 6108771"/>
              <a:gd name="connsiteX606" fmla="*/ 1106648 w 3211789"/>
              <a:gd name="connsiteY606" fmla="*/ 3329599 h 6108771"/>
              <a:gd name="connsiteX607" fmla="*/ 1122098 w 3211789"/>
              <a:gd name="connsiteY607" fmla="*/ 3321874 h 6108771"/>
              <a:gd name="connsiteX608" fmla="*/ 1166519 w 3211789"/>
              <a:gd name="connsiteY608" fmla="*/ 3329599 h 6108771"/>
              <a:gd name="connsiteX609" fmla="*/ 861370 w 3211789"/>
              <a:gd name="connsiteY609" fmla="*/ 3327668 h 6108771"/>
              <a:gd name="connsiteX610" fmla="*/ 863301 w 3211789"/>
              <a:gd name="connsiteY610" fmla="*/ 3341187 h 6108771"/>
              <a:gd name="connsiteX611" fmla="*/ 919309 w 3211789"/>
              <a:gd name="connsiteY611" fmla="*/ 3381745 h 6108771"/>
              <a:gd name="connsiteX612" fmla="*/ 878752 w 3211789"/>
              <a:gd name="connsiteY612" fmla="*/ 3424234 h 6108771"/>
              <a:gd name="connsiteX613" fmla="*/ 845919 w 3211789"/>
              <a:gd name="connsiteY613" fmla="*/ 3383676 h 6108771"/>
              <a:gd name="connsiteX614" fmla="*/ 851713 w 3211789"/>
              <a:gd name="connsiteY614" fmla="*/ 3358569 h 6108771"/>
              <a:gd name="connsiteX615" fmla="*/ 832400 w 3211789"/>
              <a:gd name="connsiteY615" fmla="*/ 3354706 h 6108771"/>
              <a:gd name="connsiteX616" fmla="*/ 826606 w 3211789"/>
              <a:gd name="connsiteY616" fmla="*/ 3350844 h 6108771"/>
              <a:gd name="connsiteX617" fmla="*/ 818881 w 3211789"/>
              <a:gd name="connsiteY617" fmla="*/ 3319942 h 6108771"/>
              <a:gd name="connsiteX618" fmla="*/ 824675 w 3211789"/>
              <a:gd name="connsiteY618" fmla="*/ 3312217 h 6108771"/>
              <a:gd name="connsiteX619" fmla="*/ 861370 w 3211789"/>
              <a:gd name="connsiteY619" fmla="*/ 3327668 h 6108771"/>
              <a:gd name="connsiteX620" fmla="*/ 1033257 w 3211789"/>
              <a:gd name="connsiteY620" fmla="*/ 3279385 h 6108771"/>
              <a:gd name="connsiteX621" fmla="*/ 1033257 w 3211789"/>
              <a:gd name="connsiteY621" fmla="*/ 3285179 h 6108771"/>
              <a:gd name="connsiteX622" fmla="*/ 1039051 w 3211789"/>
              <a:gd name="connsiteY622" fmla="*/ 3292904 h 6108771"/>
              <a:gd name="connsiteX623" fmla="*/ 1058365 w 3211789"/>
              <a:gd name="connsiteY623" fmla="*/ 3290973 h 6108771"/>
              <a:gd name="connsiteX624" fmla="*/ 1100854 w 3211789"/>
              <a:gd name="connsiteY624" fmla="*/ 3310286 h 6108771"/>
              <a:gd name="connsiteX625" fmla="*/ 1062227 w 3211789"/>
              <a:gd name="connsiteY625" fmla="*/ 3327668 h 6108771"/>
              <a:gd name="connsiteX626" fmla="*/ 1008150 w 3211789"/>
              <a:gd name="connsiteY626" fmla="*/ 3308354 h 6108771"/>
              <a:gd name="connsiteX627" fmla="*/ 988837 w 3211789"/>
              <a:gd name="connsiteY627" fmla="*/ 3325736 h 6108771"/>
              <a:gd name="connsiteX628" fmla="*/ 998494 w 3211789"/>
              <a:gd name="connsiteY628" fmla="*/ 3333462 h 6108771"/>
              <a:gd name="connsiteX629" fmla="*/ 1019738 w 3211789"/>
              <a:gd name="connsiteY629" fmla="*/ 3327668 h 6108771"/>
              <a:gd name="connsiteX630" fmla="*/ 1058365 w 3211789"/>
              <a:gd name="connsiteY630" fmla="*/ 3356637 h 6108771"/>
              <a:gd name="connsiteX631" fmla="*/ 996562 w 3211789"/>
              <a:gd name="connsiteY631" fmla="*/ 3402989 h 6108771"/>
              <a:gd name="connsiteX632" fmla="*/ 950211 w 3211789"/>
              <a:gd name="connsiteY632" fmla="*/ 3389470 h 6108771"/>
              <a:gd name="connsiteX633" fmla="*/ 948279 w 3211789"/>
              <a:gd name="connsiteY633" fmla="*/ 3393333 h 6108771"/>
              <a:gd name="connsiteX634" fmla="*/ 988837 w 3211789"/>
              <a:gd name="connsiteY634" fmla="*/ 3439684 h 6108771"/>
              <a:gd name="connsiteX635" fmla="*/ 923172 w 3211789"/>
              <a:gd name="connsiteY635" fmla="*/ 3491830 h 6108771"/>
              <a:gd name="connsiteX636" fmla="*/ 884546 w 3211789"/>
              <a:gd name="connsiteY636" fmla="*/ 3451272 h 6108771"/>
              <a:gd name="connsiteX637" fmla="*/ 890340 w 3211789"/>
              <a:gd name="connsiteY637" fmla="*/ 3431959 h 6108771"/>
              <a:gd name="connsiteX638" fmla="*/ 909653 w 3211789"/>
              <a:gd name="connsiteY638" fmla="*/ 3420371 h 6108771"/>
              <a:gd name="connsiteX639" fmla="*/ 930897 w 3211789"/>
              <a:gd name="connsiteY639" fmla="*/ 3393333 h 6108771"/>
              <a:gd name="connsiteX640" fmla="*/ 948279 w 3211789"/>
              <a:gd name="connsiteY640" fmla="*/ 3375951 h 6108771"/>
              <a:gd name="connsiteX641" fmla="*/ 977249 w 3211789"/>
              <a:gd name="connsiteY641" fmla="*/ 3356637 h 6108771"/>
              <a:gd name="connsiteX642" fmla="*/ 967593 w 3211789"/>
              <a:gd name="connsiteY642" fmla="*/ 3348912 h 6108771"/>
              <a:gd name="connsiteX643" fmla="*/ 956005 w 3211789"/>
              <a:gd name="connsiteY643" fmla="*/ 3352775 h 6108771"/>
              <a:gd name="connsiteX644" fmla="*/ 934760 w 3211789"/>
              <a:gd name="connsiteY644" fmla="*/ 3356637 h 6108771"/>
              <a:gd name="connsiteX645" fmla="*/ 886477 w 3211789"/>
              <a:gd name="connsiteY645" fmla="*/ 3319942 h 6108771"/>
              <a:gd name="connsiteX646" fmla="*/ 892271 w 3211789"/>
              <a:gd name="connsiteY646" fmla="*/ 3310286 h 6108771"/>
              <a:gd name="connsiteX647" fmla="*/ 915447 w 3211789"/>
              <a:gd name="connsiteY647" fmla="*/ 3300629 h 6108771"/>
              <a:gd name="connsiteX648" fmla="*/ 925103 w 3211789"/>
              <a:gd name="connsiteY648" fmla="*/ 3290973 h 6108771"/>
              <a:gd name="connsiteX649" fmla="*/ 934760 w 3211789"/>
              <a:gd name="connsiteY649" fmla="*/ 3289041 h 6108771"/>
              <a:gd name="connsiteX650" fmla="*/ 963730 w 3211789"/>
              <a:gd name="connsiteY650" fmla="*/ 3302560 h 6108771"/>
              <a:gd name="connsiteX651" fmla="*/ 973386 w 3211789"/>
              <a:gd name="connsiteY651" fmla="*/ 3319942 h 6108771"/>
              <a:gd name="connsiteX652" fmla="*/ 998494 w 3211789"/>
              <a:gd name="connsiteY652" fmla="*/ 3296767 h 6108771"/>
              <a:gd name="connsiteX653" fmla="*/ 1002356 w 3211789"/>
              <a:gd name="connsiteY653" fmla="*/ 3287110 h 6108771"/>
              <a:gd name="connsiteX654" fmla="*/ 1027463 w 3211789"/>
              <a:gd name="connsiteY654" fmla="*/ 3277453 h 6108771"/>
              <a:gd name="connsiteX655" fmla="*/ 1033257 w 3211789"/>
              <a:gd name="connsiteY655" fmla="*/ 3279385 h 6108771"/>
              <a:gd name="connsiteX656" fmla="*/ 1377033 w 3211789"/>
              <a:gd name="connsiteY656" fmla="*/ 3341187 h 6108771"/>
              <a:gd name="connsiteX657" fmla="*/ 1313299 w 3211789"/>
              <a:gd name="connsiteY657" fmla="*/ 3279385 h 6108771"/>
              <a:gd name="connsiteX658" fmla="*/ 1344200 w 3211789"/>
              <a:gd name="connsiteY658" fmla="*/ 3258140 h 6108771"/>
              <a:gd name="connsiteX659" fmla="*/ 1377033 w 3211789"/>
              <a:gd name="connsiteY659" fmla="*/ 3341187 h 6108771"/>
              <a:gd name="connsiteX660" fmla="*/ 915447 w 3211789"/>
              <a:gd name="connsiteY660" fmla="*/ 3283247 h 6108771"/>
              <a:gd name="connsiteX661" fmla="*/ 853644 w 3211789"/>
              <a:gd name="connsiteY661" fmla="*/ 3306423 h 6108771"/>
              <a:gd name="connsiteX662" fmla="*/ 805361 w 3211789"/>
              <a:gd name="connsiteY662" fmla="*/ 3275522 h 6108771"/>
              <a:gd name="connsiteX663" fmla="*/ 832400 w 3211789"/>
              <a:gd name="connsiteY663" fmla="*/ 3254277 h 6108771"/>
              <a:gd name="connsiteX664" fmla="*/ 867164 w 3211789"/>
              <a:gd name="connsiteY664" fmla="*/ 3234964 h 6108771"/>
              <a:gd name="connsiteX665" fmla="*/ 915447 w 3211789"/>
              <a:gd name="connsiteY665" fmla="*/ 3283247 h 6108771"/>
              <a:gd name="connsiteX666" fmla="*/ 1434973 w 3211789"/>
              <a:gd name="connsiteY666" fmla="*/ 3260071 h 6108771"/>
              <a:gd name="connsiteX667" fmla="*/ 1433041 w 3211789"/>
              <a:gd name="connsiteY667" fmla="*/ 3267797 h 6108771"/>
              <a:gd name="connsiteX668" fmla="*/ 1406003 w 3211789"/>
              <a:gd name="connsiteY668" fmla="*/ 3287110 h 6108771"/>
              <a:gd name="connsiteX669" fmla="*/ 1378964 w 3211789"/>
              <a:gd name="connsiteY669" fmla="*/ 3327668 h 6108771"/>
              <a:gd name="connsiteX670" fmla="*/ 1369308 w 3211789"/>
              <a:gd name="connsiteY670" fmla="*/ 3283247 h 6108771"/>
              <a:gd name="connsiteX671" fmla="*/ 1371239 w 3211789"/>
              <a:gd name="connsiteY671" fmla="*/ 3267797 h 6108771"/>
              <a:gd name="connsiteX672" fmla="*/ 1390552 w 3211789"/>
              <a:gd name="connsiteY672" fmla="*/ 3240758 h 6108771"/>
              <a:gd name="connsiteX673" fmla="*/ 1415659 w 3211789"/>
              <a:gd name="connsiteY673" fmla="*/ 3227239 h 6108771"/>
              <a:gd name="connsiteX674" fmla="*/ 1434973 w 3211789"/>
              <a:gd name="connsiteY674" fmla="*/ 3260071 h 6108771"/>
              <a:gd name="connsiteX675" fmla="*/ 986906 w 3211789"/>
              <a:gd name="connsiteY675" fmla="*/ 3246552 h 6108771"/>
              <a:gd name="connsiteX676" fmla="*/ 942485 w 3211789"/>
              <a:gd name="connsiteY676" fmla="*/ 3262003 h 6108771"/>
              <a:gd name="connsiteX677" fmla="*/ 886477 w 3211789"/>
              <a:gd name="connsiteY677" fmla="*/ 3221445 h 6108771"/>
              <a:gd name="connsiteX678" fmla="*/ 928966 w 3211789"/>
              <a:gd name="connsiteY678" fmla="*/ 3215651 h 6108771"/>
              <a:gd name="connsiteX679" fmla="*/ 986906 w 3211789"/>
              <a:gd name="connsiteY679" fmla="*/ 3246552 h 6108771"/>
              <a:gd name="connsiteX680" fmla="*/ 1477462 w 3211789"/>
              <a:gd name="connsiteY680" fmla="*/ 3240758 h 6108771"/>
              <a:gd name="connsiteX681" fmla="*/ 1458148 w 3211789"/>
              <a:gd name="connsiteY681" fmla="*/ 3263934 h 6108771"/>
              <a:gd name="connsiteX682" fmla="*/ 1440767 w 3211789"/>
              <a:gd name="connsiteY682" fmla="*/ 3238827 h 6108771"/>
              <a:gd name="connsiteX683" fmla="*/ 1458148 w 3211789"/>
              <a:gd name="connsiteY683" fmla="*/ 3211788 h 6108771"/>
              <a:gd name="connsiteX684" fmla="*/ 1477462 w 3211789"/>
              <a:gd name="connsiteY684" fmla="*/ 3240758 h 6108771"/>
              <a:gd name="connsiteX685" fmla="*/ 1096991 w 3211789"/>
              <a:gd name="connsiteY685" fmla="*/ 3225308 h 6108771"/>
              <a:gd name="connsiteX686" fmla="*/ 1096991 w 3211789"/>
              <a:gd name="connsiteY686" fmla="*/ 3231102 h 6108771"/>
              <a:gd name="connsiteX687" fmla="*/ 1083472 w 3211789"/>
              <a:gd name="connsiteY687" fmla="*/ 3233033 h 6108771"/>
              <a:gd name="connsiteX688" fmla="*/ 1042914 w 3211789"/>
              <a:gd name="connsiteY688" fmla="*/ 3221445 h 6108771"/>
              <a:gd name="connsiteX689" fmla="*/ 1021670 w 3211789"/>
              <a:gd name="connsiteY689" fmla="*/ 3240758 h 6108771"/>
              <a:gd name="connsiteX690" fmla="*/ 986906 w 3211789"/>
              <a:gd name="connsiteY690" fmla="*/ 3229170 h 6108771"/>
              <a:gd name="connsiteX691" fmla="*/ 969524 w 3211789"/>
              <a:gd name="connsiteY691" fmla="*/ 3213720 h 6108771"/>
              <a:gd name="connsiteX692" fmla="*/ 994631 w 3211789"/>
              <a:gd name="connsiteY692" fmla="*/ 3209857 h 6108771"/>
              <a:gd name="connsiteX693" fmla="*/ 1040983 w 3211789"/>
              <a:gd name="connsiteY693" fmla="*/ 3219514 h 6108771"/>
              <a:gd name="connsiteX694" fmla="*/ 1075747 w 3211789"/>
              <a:gd name="connsiteY694" fmla="*/ 3202132 h 6108771"/>
              <a:gd name="connsiteX695" fmla="*/ 1096991 w 3211789"/>
              <a:gd name="connsiteY695" fmla="*/ 3225308 h 6108771"/>
              <a:gd name="connsiteX696" fmla="*/ 847851 w 3211789"/>
              <a:gd name="connsiteY696" fmla="*/ 3209857 h 6108771"/>
              <a:gd name="connsiteX697" fmla="*/ 815018 w 3211789"/>
              <a:gd name="connsiteY697" fmla="*/ 3240758 h 6108771"/>
              <a:gd name="connsiteX698" fmla="*/ 801499 w 3211789"/>
              <a:gd name="connsiteY698" fmla="*/ 3238827 h 6108771"/>
              <a:gd name="connsiteX699" fmla="*/ 801499 w 3211789"/>
              <a:gd name="connsiteY699" fmla="*/ 3180887 h 6108771"/>
              <a:gd name="connsiteX700" fmla="*/ 847851 w 3211789"/>
              <a:gd name="connsiteY700" fmla="*/ 3209857 h 6108771"/>
              <a:gd name="connsiteX701" fmla="*/ 1456217 w 3211789"/>
              <a:gd name="connsiteY701" fmla="*/ 3171231 h 6108771"/>
              <a:gd name="connsiteX702" fmla="*/ 1454286 w 3211789"/>
              <a:gd name="connsiteY702" fmla="*/ 3192475 h 6108771"/>
              <a:gd name="connsiteX703" fmla="*/ 1442698 w 3211789"/>
              <a:gd name="connsiteY703" fmla="*/ 3192475 h 6108771"/>
              <a:gd name="connsiteX704" fmla="*/ 1433041 w 3211789"/>
              <a:gd name="connsiteY704" fmla="*/ 3182819 h 6108771"/>
              <a:gd name="connsiteX705" fmla="*/ 1438835 w 3211789"/>
              <a:gd name="connsiteY705" fmla="*/ 3155780 h 6108771"/>
              <a:gd name="connsiteX706" fmla="*/ 1456217 w 3211789"/>
              <a:gd name="connsiteY706" fmla="*/ 3171231 h 6108771"/>
              <a:gd name="connsiteX707" fmla="*/ 1425316 w 3211789"/>
              <a:gd name="connsiteY707" fmla="*/ 3142261 h 6108771"/>
              <a:gd name="connsiteX708" fmla="*/ 1427247 w 3211789"/>
              <a:gd name="connsiteY708" fmla="*/ 3146123 h 6108771"/>
              <a:gd name="connsiteX709" fmla="*/ 1419522 w 3211789"/>
              <a:gd name="connsiteY709" fmla="*/ 3169299 h 6108771"/>
              <a:gd name="connsiteX710" fmla="*/ 1419522 w 3211789"/>
              <a:gd name="connsiteY710" fmla="*/ 3204063 h 6108771"/>
              <a:gd name="connsiteX711" fmla="*/ 1415659 w 3211789"/>
              <a:gd name="connsiteY711" fmla="*/ 3211788 h 6108771"/>
              <a:gd name="connsiteX712" fmla="*/ 1369308 w 3211789"/>
              <a:gd name="connsiteY712" fmla="*/ 3236896 h 6108771"/>
              <a:gd name="connsiteX713" fmla="*/ 1363514 w 3211789"/>
              <a:gd name="connsiteY713" fmla="*/ 3211788 h 6108771"/>
              <a:gd name="connsiteX714" fmla="*/ 1369308 w 3211789"/>
              <a:gd name="connsiteY714" fmla="*/ 3167368 h 6108771"/>
              <a:gd name="connsiteX715" fmla="*/ 1344200 w 3211789"/>
              <a:gd name="connsiteY715" fmla="*/ 3205994 h 6108771"/>
              <a:gd name="connsiteX716" fmla="*/ 1349994 w 3211789"/>
              <a:gd name="connsiteY716" fmla="*/ 3231102 h 6108771"/>
              <a:gd name="connsiteX717" fmla="*/ 1344200 w 3211789"/>
              <a:gd name="connsiteY717" fmla="*/ 3250415 h 6108771"/>
              <a:gd name="connsiteX718" fmla="*/ 1313299 w 3211789"/>
              <a:gd name="connsiteY718" fmla="*/ 3250415 h 6108771"/>
              <a:gd name="connsiteX719" fmla="*/ 1290123 w 3211789"/>
              <a:gd name="connsiteY719" fmla="*/ 3207926 h 6108771"/>
              <a:gd name="connsiteX720" fmla="*/ 1346132 w 3211789"/>
              <a:gd name="connsiteY720" fmla="*/ 3151917 h 6108771"/>
              <a:gd name="connsiteX721" fmla="*/ 1363514 w 3211789"/>
              <a:gd name="connsiteY721" fmla="*/ 3153849 h 6108771"/>
              <a:gd name="connsiteX722" fmla="*/ 1369308 w 3211789"/>
              <a:gd name="connsiteY722" fmla="*/ 3167368 h 6108771"/>
              <a:gd name="connsiteX723" fmla="*/ 1411797 w 3211789"/>
              <a:gd name="connsiteY723" fmla="*/ 3142261 h 6108771"/>
              <a:gd name="connsiteX724" fmla="*/ 1425316 w 3211789"/>
              <a:gd name="connsiteY724" fmla="*/ 3142261 h 6108771"/>
              <a:gd name="connsiteX725" fmla="*/ 1075747 w 3211789"/>
              <a:gd name="connsiteY725" fmla="*/ 3198269 h 6108771"/>
              <a:gd name="connsiteX726" fmla="*/ 1042914 w 3211789"/>
              <a:gd name="connsiteY726" fmla="*/ 3198269 h 6108771"/>
              <a:gd name="connsiteX727" fmla="*/ 1021670 w 3211789"/>
              <a:gd name="connsiteY727" fmla="*/ 3188612 h 6108771"/>
              <a:gd name="connsiteX728" fmla="*/ 1010082 w 3211789"/>
              <a:gd name="connsiteY728" fmla="*/ 3178956 h 6108771"/>
              <a:gd name="connsiteX729" fmla="*/ 998494 w 3211789"/>
              <a:gd name="connsiteY729" fmla="*/ 3148055 h 6108771"/>
              <a:gd name="connsiteX730" fmla="*/ 1002356 w 3211789"/>
              <a:gd name="connsiteY730" fmla="*/ 3142261 h 6108771"/>
              <a:gd name="connsiteX731" fmla="*/ 1075747 w 3211789"/>
              <a:gd name="connsiteY731" fmla="*/ 3198269 h 6108771"/>
              <a:gd name="connsiteX732" fmla="*/ 677894 w 3211789"/>
              <a:gd name="connsiteY732" fmla="*/ 3246552 h 6108771"/>
              <a:gd name="connsiteX733" fmla="*/ 764804 w 3211789"/>
              <a:gd name="connsiteY733" fmla="*/ 3435822 h 6108771"/>
              <a:gd name="connsiteX734" fmla="*/ 770598 w 3211789"/>
              <a:gd name="connsiteY734" fmla="*/ 3430028 h 6108771"/>
              <a:gd name="connsiteX735" fmla="*/ 770598 w 3211789"/>
              <a:gd name="connsiteY735" fmla="*/ 3422302 h 6108771"/>
              <a:gd name="connsiteX736" fmla="*/ 782186 w 3211789"/>
              <a:gd name="connsiteY736" fmla="*/ 3422302 h 6108771"/>
              <a:gd name="connsiteX737" fmla="*/ 784117 w 3211789"/>
              <a:gd name="connsiteY737" fmla="*/ 3505349 h 6108771"/>
              <a:gd name="connsiteX738" fmla="*/ 764804 w 3211789"/>
              <a:gd name="connsiteY738" fmla="*/ 3486036 h 6108771"/>
              <a:gd name="connsiteX739" fmla="*/ 685619 w 3211789"/>
              <a:gd name="connsiteY739" fmla="*/ 3350844 h 6108771"/>
              <a:gd name="connsiteX740" fmla="*/ 666306 w 3211789"/>
              <a:gd name="connsiteY740" fmla="*/ 3300629 h 6108771"/>
              <a:gd name="connsiteX741" fmla="*/ 660512 w 3211789"/>
              <a:gd name="connsiteY741" fmla="*/ 3256209 h 6108771"/>
              <a:gd name="connsiteX742" fmla="*/ 662444 w 3211789"/>
              <a:gd name="connsiteY742" fmla="*/ 3233033 h 6108771"/>
              <a:gd name="connsiteX743" fmla="*/ 666306 w 3211789"/>
              <a:gd name="connsiteY743" fmla="*/ 3205994 h 6108771"/>
              <a:gd name="connsiteX744" fmla="*/ 674032 w 3211789"/>
              <a:gd name="connsiteY744" fmla="*/ 3177025 h 6108771"/>
              <a:gd name="connsiteX745" fmla="*/ 683688 w 3211789"/>
              <a:gd name="connsiteY745" fmla="*/ 3165437 h 6108771"/>
              <a:gd name="connsiteX746" fmla="*/ 722315 w 3211789"/>
              <a:gd name="connsiteY746" fmla="*/ 3122948 h 6108771"/>
              <a:gd name="connsiteX747" fmla="*/ 677894 w 3211789"/>
              <a:gd name="connsiteY747" fmla="*/ 3246552 h 6108771"/>
              <a:gd name="connsiteX748" fmla="*/ 986906 w 3211789"/>
              <a:gd name="connsiteY748" fmla="*/ 3149986 h 6108771"/>
              <a:gd name="connsiteX749" fmla="*/ 983043 w 3211789"/>
              <a:gd name="connsiteY749" fmla="*/ 3153849 h 6108771"/>
              <a:gd name="connsiteX750" fmla="*/ 1000425 w 3211789"/>
              <a:gd name="connsiteY750" fmla="*/ 3196338 h 6108771"/>
              <a:gd name="connsiteX751" fmla="*/ 990768 w 3211789"/>
              <a:gd name="connsiteY751" fmla="*/ 3198269 h 6108771"/>
              <a:gd name="connsiteX752" fmla="*/ 911584 w 3211789"/>
              <a:gd name="connsiteY752" fmla="*/ 3115222 h 6108771"/>
              <a:gd name="connsiteX753" fmla="*/ 913515 w 3211789"/>
              <a:gd name="connsiteY753" fmla="*/ 3092046 h 6108771"/>
              <a:gd name="connsiteX754" fmla="*/ 986906 w 3211789"/>
              <a:gd name="connsiteY754" fmla="*/ 3149986 h 6108771"/>
              <a:gd name="connsiteX755" fmla="*/ 1307505 w 3211789"/>
              <a:gd name="connsiteY755" fmla="*/ 3084321 h 6108771"/>
              <a:gd name="connsiteX756" fmla="*/ 1286261 w 3211789"/>
              <a:gd name="connsiteY756" fmla="*/ 3122948 h 6108771"/>
              <a:gd name="connsiteX757" fmla="*/ 1280467 w 3211789"/>
              <a:gd name="connsiteY757" fmla="*/ 3149986 h 6108771"/>
              <a:gd name="connsiteX758" fmla="*/ 1255360 w 3211789"/>
              <a:gd name="connsiteY758" fmla="*/ 3159643 h 6108771"/>
              <a:gd name="connsiteX759" fmla="*/ 1209008 w 3211789"/>
              <a:gd name="connsiteY759" fmla="*/ 3132604 h 6108771"/>
              <a:gd name="connsiteX760" fmla="*/ 1162656 w 3211789"/>
              <a:gd name="connsiteY760" fmla="*/ 3119085 h 6108771"/>
              <a:gd name="connsiteX761" fmla="*/ 1210939 w 3211789"/>
              <a:gd name="connsiteY761" fmla="*/ 3093978 h 6108771"/>
              <a:gd name="connsiteX762" fmla="*/ 1220596 w 3211789"/>
              <a:gd name="connsiteY762" fmla="*/ 3121016 h 6108771"/>
              <a:gd name="connsiteX763" fmla="*/ 1282398 w 3211789"/>
              <a:gd name="connsiteY763" fmla="*/ 3084321 h 6108771"/>
              <a:gd name="connsiteX764" fmla="*/ 1307505 w 3211789"/>
              <a:gd name="connsiteY764" fmla="*/ 3084321 h 6108771"/>
              <a:gd name="connsiteX765" fmla="*/ 1388621 w 3211789"/>
              <a:gd name="connsiteY765" fmla="*/ 3117154 h 6108771"/>
              <a:gd name="connsiteX766" fmla="*/ 1434973 w 3211789"/>
              <a:gd name="connsiteY766" fmla="*/ 3084321 h 6108771"/>
              <a:gd name="connsiteX767" fmla="*/ 1444629 w 3211789"/>
              <a:gd name="connsiteY767" fmla="*/ 3103634 h 6108771"/>
              <a:gd name="connsiteX768" fmla="*/ 1442698 w 3211789"/>
              <a:gd name="connsiteY768" fmla="*/ 3119085 h 6108771"/>
              <a:gd name="connsiteX769" fmla="*/ 1406003 w 3211789"/>
              <a:gd name="connsiteY769" fmla="*/ 3128742 h 6108771"/>
              <a:gd name="connsiteX770" fmla="*/ 1380896 w 3211789"/>
              <a:gd name="connsiteY770" fmla="*/ 3130673 h 6108771"/>
              <a:gd name="connsiteX771" fmla="*/ 1365445 w 3211789"/>
              <a:gd name="connsiteY771" fmla="*/ 3138398 h 6108771"/>
              <a:gd name="connsiteX772" fmla="*/ 1334544 w 3211789"/>
              <a:gd name="connsiteY772" fmla="*/ 3146123 h 6108771"/>
              <a:gd name="connsiteX773" fmla="*/ 1299780 w 3211789"/>
              <a:gd name="connsiteY773" fmla="*/ 3159643 h 6108771"/>
              <a:gd name="connsiteX774" fmla="*/ 1297849 w 3211789"/>
              <a:gd name="connsiteY774" fmla="*/ 3148055 h 6108771"/>
              <a:gd name="connsiteX775" fmla="*/ 1361582 w 3211789"/>
              <a:gd name="connsiteY775" fmla="*/ 3082390 h 6108771"/>
              <a:gd name="connsiteX776" fmla="*/ 1388621 w 3211789"/>
              <a:gd name="connsiteY776" fmla="*/ 3117154 h 6108771"/>
              <a:gd name="connsiteX777" fmla="*/ 847851 w 3211789"/>
              <a:gd name="connsiteY777" fmla="*/ 3090115 h 6108771"/>
              <a:gd name="connsiteX778" fmla="*/ 896134 w 3211789"/>
              <a:gd name="connsiteY778" fmla="*/ 3128742 h 6108771"/>
              <a:gd name="connsiteX779" fmla="*/ 932829 w 3211789"/>
              <a:gd name="connsiteY779" fmla="*/ 3198269 h 6108771"/>
              <a:gd name="connsiteX780" fmla="*/ 894202 w 3211789"/>
              <a:gd name="connsiteY780" fmla="*/ 3205994 h 6108771"/>
              <a:gd name="connsiteX781" fmla="*/ 799567 w 3211789"/>
              <a:gd name="connsiteY781" fmla="*/ 3124879 h 6108771"/>
              <a:gd name="connsiteX782" fmla="*/ 816949 w 3211789"/>
              <a:gd name="connsiteY782" fmla="*/ 3082390 h 6108771"/>
              <a:gd name="connsiteX783" fmla="*/ 847851 w 3211789"/>
              <a:gd name="connsiteY783" fmla="*/ 3090115 h 6108771"/>
              <a:gd name="connsiteX784" fmla="*/ 482831 w 3211789"/>
              <a:gd name="connsiteY784" fmla="*/ 3084321 h 6108771"/>
              <a:gd name="connsiteX785" fmla="*/ 480899 w 3211789"/>
              <a:gd name="connsiteY785" fmla="*/ 3095909 h 6108771"/>
              <a:gd name="connsiteX786" fmla="*/ 473174 w 3211789"/>
              <a:gd name="connsiteY786" fmla="*/ 3086252 h 6108771"/>
              <a:gd name="connsiteX787" fmla="*/ 467380 w 3211789"/>
              <a:gd name="connsiteY787" fmla="*/ 3080458 h 6108771"/>
              <a:gd name="connsiteX788" fmla="*/ 473174 w 3211789"/>
              <a:gd name="connsiteY788" fmla="*/ 3074665 h 6108771"/>
              <a:gd name="connsiteX789" fmla="*/ 482831 w 3211789"/>
              <a:gd name="connsiteY789" fmla="*/ 3084321 h 6108771"/>
              <a:gd name="connsiteX790" fmla="*/ 871026 w 3211789"/>
              <a:gd name="connsiteY790" fmla="*/ 2964579 h 6108771"/>
              <a:gd name="connsiteX791" fmla="*/ 907722 w 3211789"/>
              <a:gd name="connsiteY791" fmla="*/ 2981961 h 6108771"/>
              <a:gd name="connsiteX792" fmla="*/ 896134 w 3211789"/>
              <a:gd name="connsiteY792" fmla="*/ 3014794 h 6108771"/>
              <a:gd name="connsiteX793" fmla="*/ 898065 w 3211789"/>
              <a:gd name="connsiteY793" fmla="*/ 3061145 h 6108771"/>
              <a:gd name="connsiteX794" fmla="*/ 865232 w 3211789"/>
              <a:gd name="connsiteY794" fmla="*/ 3080458 h 6108771"/>
              <a:gd name="connsiteX795" fmla="*/ 813087 w 3211789"/>
              <a:gd name="connsiteY795" fmla="*/ 3053420 h 6108771"/>
              <a:gd name="connsiteX796" fmla="*/ 840125 w 3211789"/>
              <a:gd name="connsiteY796" fmla="*/ 2974236 h 6108771"/>
              <a:gd name="connsiteX797" fmla="*/ 863301 w 3211789"/>
              <a:gd name="connsiteY797" fmla="*/ 2958785 h 6108771"/>
              <a:gd name="connsiteX798" fmla="*/ 871026 w 3211789"/>
              <a:gd name="connsiteY798" fmla="*/ 2964579 h 6108771"/>
              <a:gd name="connsiteX799" fmla="*/ 1944842 w 3211789"/>
              <a:gd name="connsiteY799" fmla="*/ 2933678 h 6108771"/>
              <a:gd name="connsiteX800" fmla="*/ 1898490 w 3211789"/>
              <a:gd name="connsiteY800" fmla="*/ 2968442 h 6108771"/>
              <a:gd name="connsiteX801" fmla="*/ 1886902 w 3211789"/>
              <a:gd name="connsiteY801" fmla="*/ 2987755 h 6108771"/>
              <a:gd name="connsiteX802" fmla="*/ 1881108 w 3211789"/>
              <a:gd name="connsiteY802" fmla="*/ 2991618 h 6108771"/>
              <a:gd name="connsiteX803" fmla="*/ 1852138 w 3211789"/>
              <a:gd name="connsiteY803" fmla="*/ 2974236 h 6108771"/>
              <a:gd name="connsiteX804" fmla="*/ 1921666 w 3211789"/>
              <a:gd name="connsiteY804" fmla="*/ 2931747 h 6108771"/>
              <a:gd name="connsiteX805" fmla="*/ 1944842 w 3211789"/>
              <a:gd name="connsiteY805" fmla="*/ 2933678 h 6108771"/>
              <a:gd name="connsiteX806" fmla="*/ 1456217 w 3211789"/>
              <a:gd name="connsiteY806" fmla="*/ 2962648 h 6108771"/>
              <a:gd name="connsiteX807" fmla="*/ 1434973 w 3211789"/>
              <a:gd name="connsiteY807" fmla="*/ 2981961 h 6108771"/>
              <a:gd name="connsiteX808" fmla="*/ 1442698 w 3211789"/>
              <a:gd name="connsiteY808" fmla="*/ 2997412 h 6108771"/>
              <a:gd name="connsiteX809" fmla="*/ 1434973 w 3211789"/>
              <a:gd name="connsiteY809" fmla="*/ 3018656 h 6108771"/>
              <a:gd name="connsiteX810" fmla="*/ 1452354 w 3211789"/>
              <a:gd name="connsiteY810" fmla="*/ 3018656 h 6108771"/>
              <a:gd name="connsiteX811" fmla="*/ 1450423 w 3211789"/>
              <a:gd name="connsiteY811" fmla="*/ 3022519 h 6108771"/>
              <a:gd name="connsiteX812" fmla="*/ 1454286 w 3211789"/>
              <a:gd name="connsiteY812" fmla="*/ 3041832 h 6108771"/>
              <a:gd name="connsiteX813" fmla="*/ 1417591 w 3211789"/>
              <a:gd name="connsiteY813" fmla="*/ 3076596 h 6108771"/>
              <a:gd name="connsiteX814" fmla="*/ 1415659 w 3211789"/>
              <a:gd name="connsiteY814" fmla="*/ 3049557 h 6108771"/>
              <a:gd name="connsiteX815" fmla="*/ 1411797 w 3211789"/>
              <a:gd name="connsiteY815" fmla="*/ 3047626 h 6108771"/>
              <a:gd name="connsiteX816" fmla="*/ 1392483 w 3211789"/>
              <a:gd name="connsiteY816" fmla="*/ 3065008 h 6108771"/>
              <a:gd name="connsiteX817" fmla="*/ 1363514 w 3211789"/>
              <a:gd name="connsiteY817" fmla="*/ 3072733 h 6108771"/>
              <a:gd name="connsiteX818" fmla="*/ 1328750 w 3211789"/>
              <a:gd name="connsiteY818" fmla="*/ 3051489 h 6108771"/>
              <a:gd name="connsiteX819" fmla="*/ 1334544 w 3211789"/>
              <a:gd name="connsiteY819" fmla="*/ 3030244 h 6108771"/>
              <a:gd name="connsiteX820" fmla="*/ 1332612 w 3211789"/>
              <a:gd name="connsiteY820" fmla="*/ 3026381 h 6108771"/>
              <a:gd name="connsiteX821" fmla="*/ 1317162 w 3211789"/>
              <a:gd name="connsiteY821" fmla="*/ 3063077 h 6108771"/>
              <a:gd name="connsiteX822" fmla="*/ 1243772 w 3211789"/>
              <a:gd name="connsiteY822" fmla="*/ 3070802 h 6108771"/>
              <a:gd name="connsiteX823" fmla="*/ 1243772 w 3211789"/>
              <a:gd name="connsiteY823" fmla="*/ 3047626 h 6108771"/>
              <a:gd name="connsiteX824" fmla="*/ 1158793 w 3211789"/>
              <a:gd name="connsiteY824" fmla="*/ 3113291 h 6108771"/>
              <a:gd name="connsiteX825" fmla="*/ 1143343 w 3211789"/>
              <a:gd name="connsiteY825" fmla="*/ 3084321 h 6108771"/>
              <a:gd name="connsiteX826" fmla="*/ 1145274 w 3211789"/>
              <a:gd name="connsiteY826" fmla="*/ 3063077 h 6108771"/>
              <a:gd name="connsiteX827" fmla="*/ 1145274 w 3211789"/>
              <a:gd name="connsiteY827" fmla="*/ 3055351 h 6108771"/>
              <a:gd name="connsiteX828" fmla="*/ 1226390 w 3211789"/>
              <a:gd name="connsiteY828" fmla="*/ 3001274 h 6108771"/>
              <a:gd name="connsiteX829" fmla="*/ 1245703 w 3211789"/>
              <a:gd name="connsiteY829" fmla="*/ 3005137 h 6108771"/>
              <a:gd name="connsiteX830" fmla="*/ 1253428 w 3211789"/>
              <a:gd name="connsiteY830" fmla="*/ 3026381 h 6108771"/>
              <a:gd name="connsiteX831" fmla="*/ 1322956 w 3211789"/>
              <a:gd name="connsiteY831" fmla="*/ 2983892 h 6108771"/>
              <a:gd name="connsiteX832" fmla="*/ 1351926 w 3211789"/>
              <a:gd name="connsiteY832" fmla="*/ 3001274 h 6108771"/>
              <a:gd name="connsiteX833" fmla="*/ 1390552 w 3211789"/>
              <a:gd name="connsiteY833" fmla="*/ 2981961 h 6108771"/>
              <a:gd name="connsiteX834" fmla="*/ 1375102 w 3211789"/>
              <a:gd name="connsiteY834" fmla="*/ 2962648 h 6108771"/>
              <a:gd name="connsiteX835" fmla="*/ 1427247 w 3211789"/>
              <a:gd name="connsiteY835" fmla="*/ 2916296 h 6108771"/>
              <a:gd name="connsiteX836" fmla="*/ 1456217 w 3211789"/>
              <a:gd name="connsiteY836" fmla="*/ 2962648 h 6108771"/>
              <a:gd name="connsiteX837" fmla="*/ 1357720 w 3211789"/>
              <a:gd name="connsiteY837" fmla="*/ 2908571 h 6108771"/>
              <a:gd name="connsiteX838" fmla="*/ 1375102 w 3211789"/>
              <a:gd name="connsiteY838" fmla="*/ 2922090 h 6108771"/>
              <a:gd name="connsiteX839" fmla="*/ 1377033 w 3211789"/>
              <a:gd name="connsiteY839" fmla="*/ 2925953 h 6108771"/>
              <a:gd name="connsiteX840" fmla="*/ 1357720 w 3211789"/>
              <a:gd name="connsiteY840" fmla="*/ 2966510 h 6108771"/>
              <a:gd name="connsiteX841" fmla="*/ 1321025 w 3211789"/>
              <a:gd name="connsiteY841" fmla="*/ 2972304 h 6108771"/>
              <a:gd name="connsiteX842" fmla="*/ 1270810 w 3211789"/>
              <a:gd name="connsiteY842" fmla="*/ 2987755 h 6108771"/>
              <a:gd name="connsiteX843" fmla="*/ 1265016 w 3211789"/>
              <a:gd name="connsiteY843" fmla="*/ 2987755 h 6108771"/>
              <a:gd name="connsiteX844" fmla="*/ 1263085 w 3211789"/>
              <a:gd name="connsiteY844" fmla="*/ 2966510 h 6108771"/>
              <a:gd name="connsiteX845" fmla="*/ 1334544 w 3211789"/>
              <a:gd name="connsiteY845" fmla="*/ 2906640 h 6108771"/>
              <a:gd name="connsiteX846" fmla="*/ 1357720 w 3211789"/>
              <a:gd name="connsiteY846" fmla="*/ 2908571 h 6108771"/>
              <a:gd name="connsiteX847" fmla="*/ 1265016 w 3211789"/>
              <a:gd name="connsiteY847" fmla="*/ 2918227 h 6108771"/>
              <a:gd name="connsiteX848" fmla="*/ 1257291 w 3211789"/>
              <a:gd name="connsiteY848" fmla="*/ 2937541 h 6108771"/>
              <a:gd name="connsiteX849" fmla="*/ 1249566 w 3211789"/>
              <a:gd name="connsiteY849" fmla="*/ 2970373 h 6108771"/>
              <a:gd name="connsiteX850" fmla="*/ 1203214 w 3211789"/>
              <a:gd name="connsiteY850" fmla="*/ 2993549 h 6108771"/>
              <a:gd name="connsiteX851" fmla="*/ 1164587 w 3211789"/>
              <a:gd name="connsiteY851" fmla="*/ 3007068 h 6108771"/>
              <a:gd name="connsiteX852" fmla="*/ 1160725 w 3211789"/>
              <a:gd name="connsiteY852" fmla="*/ 2976167 h 6108771"/>
              <a:gd name="connsiteX853" fmla="*/ 1237978 w 3211789"/>
              <a:gd name="connsiteY853" fmla="*/ 2904708 h 6108771"/>
              <a:gd name="connsiteX854" fmla="*/ 1265016 w 3211789"/>
              <a:gd name="connsiteY854" fmla="*/ 2918227 h 6108771"/>
              <a:gd name="connsiteX855" fmla="*/ 1012013 w 3211789"/>
              <a:gd name="connsiteY855" fmla="*/ 2943335 h 6108771"/>
              <a:gd name="connsiteX856" fmla="*/ 1017807 w 3211789"/>
              <a:gd name="connsiteY856" fmla="*/ 2991618 h 6108771"/>
              <a:gd name="connsiteX857" fmla="*/ 996562 w 3211789"/>
              <a:gd name="connsiteY857" fmla="*/ 3007068 h 6108771"/>
              <a:gd name="connsiteX858" fmla="*/ 952142 w 3211789"/>
              <a:gd name="connsiteY858" fmla="*/ 2985824 h 6108771"/>
              <a:gd name="connsiteX859" fmla="*/ 950211 w 3211789"/>
              <a:gd name="connsiteY859" fmla="*/ 2991618 h 6108771"/>
              <a:gd name="connsiteX860" fmla="*/ 998494 w 3211789"/>
              <a:gd name="connsiteY860" fmla="*/ 3026381 h 6108771"/>
              <a:gd name="connsiteX861" fmla="*/ 1002356 w 3211789"/>
              <a:gd name="connsiteY861" fmla="*/ 3041832 h 6108771"/>
              <a:gd name="connsiteX862" fmla="*/ 1029395 w 3211789"/>
              <a:gd name="connsiteY862" fmla="*/ 3026381 h 6108771"/>
              <a:gd name="connsiteX863" fmla="*/ 1060296 w 3211789"/>
              <a:gd name="connsiteY863" fmla="*/ 3061145 h 6108771"/>
              <a:gd name="connsiteX864" fmla="*/ 1050639 w 3211789"/>
              <a:gd name="connsiteY864" fmla="*/ 3084321 h 6108771"/>
              <a:gd name="connsiteX865" fmla="*/ 1046777 w 3211789"/>
              <a:gd name="connsiteY865" fmla="*/ 3134535 h 6108771"/>
              <a:gd name="connsiteX866" fmla="*/ 1035189 w 3211789"/>
              <a:gd name="connsiteY866" fmla="*/ 3140329 h 6108771"/>
              <a:gd name="connsiteX867" fmla="*/ 992700 w 3211789"/>
              <a:gd name="connsiteY867" fmla="*/ 3088184 h 6108771"/>
              <a:gd name="connsiteX868" fmla="*/ 998494 w 3211789"/>
              <a:gd name="connsiteY868" fmla="*/ 3041832 h 6108771"/>
              <a:gd name="connsiteX869" fmla="*/ 981112 w 3211789"/>
              <a:gd name="connsiteY869" fmla="*/ 3113291 h 6108771"/>
              <a:gd name="connsiteX870" fmla="*/ 973386 w 3211789"/>
              <a:gd name="connsiteY870" fmla="*/ 3113291 h 6108771"/>
              <a:gd name="connsiteX871" fmla="*/ 905790 w 3211789"/>
              <a:gd name="connsiteY871" fmla="*/ 3032175 h 6108771"/>
              <a:gd name="connsiteX872" fmla="*/ 944417 w 3211789"/>
              <a:gd name="connsiteY872" fmla="*/ 2983892 h 6108771"/>
              <a:gd name="connsiteX873" fmla="*/ 946348 w 3211789"/>
              <a:gd name="connsiteY873" fmla="*/ 2976167 h 6108771"/>
              <a:gd name="connsiteX874" fmla="*/ 942485 w 3211789"/>
              <a:gd name="connsiteY874" fmla="*/ 2945266 h 6108771"/>
              <a:gd name="connsiteX875" fmla="*/ 965661 w 3211789"/>
              <a:gd name="connsiteY875" fmla="*/ 2902777 h 6108771"/>
              <a:gd name="connsiteX876" fmla="*/ 1012013 w 3211789"/>
              <a:gd name="connsiteY876" fmla="*/ 2943335 h 6108771"/>
              <a:gd name="connsiteX877" fmla="*/ 1577890 w 3211789"/>
              <a:gd name="connsiteY877" fmla="*/ 2924021 h 6108771"/>
              <a:gd name="connsiteX878" fmla="*/ 1572096 w 3211789"/>
              <a:gd name="connsiteY878" fmla="*/ 2947197 h 6108771"/>
              <a:gd name="connsiteX879" fmla="*/ 1577890 w 3211789"/>
              <a:gd name="connsiteY879" fmla="*/ 2949129 h 6108771"/>
              <a:gd name="connsiteX880" fmla="*/ 1668663 w 3211789"/>
              <a:gd name="connsiteY880" fmla="*/ 2908571 h 6108771"/>
              <a:gd name="connsiteX881" fmla="*/ 1680250 w 3211789"/>
              <a:gd name="connsiteY881" fmla="*/ 2908571 h 6108771"/>
              <a:gd name="connsiteX882" fmla="*/ 1680250 w 3211789"/>
              <a:gd name="connsiteY882" fmla="*/ 2918227 h 6108771"/>
              <a:gd name="connsiteX883" fmla="*/ 1647418 w 3211789"/>
              <a:gd name="connsiteY883" fmla="*/ 3065008 h 6108771"/>
              <a:gd name="connsiteX884" fmla="*/ 1659006 w 3211789"/>
              <a:gd name="connsiteY884" fmla="*/ 3167368 h 6108771"/>
              <a:gd name="connsiteX885" fmla="*/ 1564371 w 3211789"/>
              <a:gd name="connsiteY885" fmla="*/ 3258140 h 6108771"/>
              <a:gd name="connsiteX886" fmla="*/ 1498706 w 3211789"/>
              <a:gd name="connsiteY886" fmla="*/ 3238827 h 6108771"/>
              <a:gd name="connsiteX887" fmla="*/ 1485187 w 3211789"/>
              <a:gd name="connsiteY887" fmla="*/ 3217582 h 6108771"/>
              <a:gd name="connsiteX888" fmla="*/ 1469736 w 3211789"/>
              <a:gd name="connsiteY888" fmla="*/ 3167368 h 6108771"/>
              <a:gd name="connsiteX889" fmla="*/ 1462011 w 3211789"/>
              <a:gd name="connsiteY889" fmla="*/ 3101703 h 6108771"/>
              <a:gd name="connsiteX890" fmla="*/ 1463942 w 3211789"/>
              <a:gd name="connsiteY890" fmla="*/ 3068871 h 6108771"/>
              <a:gd name="connsiteX891" fmla="*/ 1465874 w 3211789"/>
              <a:gd name="connsiteY891" fmla="*/ 3055351 h 6108771"/>
              <a:gd name="connsiteX892" fmla="*/ 1467805 w 3211789"/>
              <a:gd name="connsiteY892" fmla="*/ 3043763 h 6108771"/>
              <a:gd name="connsiteX893" fmla="*/ 1471668 w 3211789"/>
              <a:gd name="connsiteY893" fmla="*/ 3016725 h 6108771"/>
              <a:gd name="connsiteX894" fmla="*/ 1496775 w 3211789"/>
              <a:gd name="connsiteY894" fmla="*/ 2991618 h 6108771"/>
              <a:gd name="connsiteX895" fmla="*/ 1572096 w 3211789"/>
              <a:gd name="connsiteY895" fmla="*/ 2949129 h 6108771"/>
              <a:gd name="connsiteX896" fmla="*/ 1535401 w 3211789"/>
              <a:gd name="connsiteY896" fmla="*/ 2895052 h 6108771"/>
              <a:gd name="connsiteX897" fmla="*/ 1546989 w 3211789"/>
              <a:gd name="connsiteY897" fmla="*/ 2887326 h 6108771"/>
              <a:gd name="connsiteX898" fmla="*/ 1577890 w 3211789"/>
              <a:gd name="connsiteY898" fmla="*/ 2924021 h 6108771"/>
              <a:gd name="connsiteX899" fmla="*/ 393990 w 3211789"/>
              <a:gd name="connsiteY899" fmla="*/ 2937541 h 6108771"/>
              <a:gd name="connsiteX900" fmla="*/ 415234 w 3211789"/>
              <a:gd name="connsiteY900" fmla="*/ 2966510 h 6108771"/>
              <a:gd name="connsiteX901" fmla="*/ 471243 w 3211789"/>
              <a:gd name="connsiteY901" fmla="*/ 3039901 h 6108771"/>
              <a:gd name="connsiteX902" fmla="*/ 471243 w 3211789"/>
              <a:gd name="connsiteY902" fmla="*/ 3016725 h 6108771"/>
              <a:gd name="connsiteX903" fmla="*/ 494419 w 3211789"/>
              <a:gd name="connsiteY903" fmla="*/ 2912433 h 6108771"/>
              <a:gd name="connsiteX904" fmla="*/ 507938 w 3211789"/>
              <a:gd name="connsiteY904" fmla="*/ 2947197 h 6108771"/>
              <a:gd name="connsiteX905" fmla="*/ 536908 w 3211789"/>
              <a:gd name="connsiteY905" fmla="*/ 2954923 h 6108771"/>
              <a:gd name="connsiteX906" fmla="*/ 548496 w 3211789"/>
              <a:gd name="connsiteY906" fmla="*/ 2933678 h 6108771"/>
              <a:gd name="connsiteX907" fmla="*/ 565877 w 3211789"/>
              <a:gd name="connsiteY907" fmla="*/ 3022519 h 6108771"/>
              <a:gd name="connsiteX908" fmla="*/ 534976 w 3211789"/>
              <a:gd name="connsiteY908" fmla="*/ 3167368 h 6108771"/>
              <a:gd name="connsiteX909" fmla="*/ 536908 w 3211789"/>
              <a:gd name="connsiteY909" fmla="*/ 3192475 h 6108771"/>
              <a:gd name="connsiteX910" fmla="*/ 571671 w 3211789"/>
              <a:gd name="connsiteY910" fmla="*/ 3236896 h 6108771"/>
              <a:gd name="connsiteX911" fmla="*/ 625748 w 3211789"/>
              <a:gd name="connsiteY911" fmla="*/ 3262003 h 6108771"/>
              <a:gd name="connsiteX912" fmla="*/ 629611 w 3211789"/>
              <a:gd name="connsiteY912" fmla="*/ 3296767 h 6108771"/>
              <a:gd name="connsiteX913" fmla="*/ 602573 w 3211789"/>
              <a:gd name="connsiteY913" fmla="*/ 3387539 h 6108771"/>
              <a:gd name="connsiteX914" fmla="*/ 633474 w 3211789"/>
              <a:gd name="connsiteY914" fmla="*/ 3462860 h 6108771"/>
              <a:gd name="connsiteX915" fmla="*/ 614161 w 3211789"/>
              <a:gd name="connsiteY915" fmla="*/ 3526594 h 6108771"/>
              <a:gd name="connsiteX916" fmla="*/ 573603 w 3211789"/>
              <a:gd name="connsiteY916" fmla="*/ 3511143 h 6108771"/>
              <a:gd name="connsiteX917" fmla="*/ 558152 w 3211789"/>
              <a:gd name="connsiteY917" fmla="*/ 3511143 h 6108771"/>
              <a:gd name="connsiteX918" fmla="*/ 509869 w 3211789"/>
              <a:gd name="connsiteY918" fmla="*/ 3555564 h 6108771"/>
              <a:gd name="connsiteX919" fmla="*/ 533045 w 3211789"/>
              <a:gd name="connsiteY919" fmla="*/ 3561358 h 6108771"/>
              <a:gd name="connsiteX920" fmla="*/ 579397 w 3211789"/>
              <a:gd name="connsiteY920" fmla="*/ 3543976 h 6108771"/>
              <a:gd name="connsiteX921" fmla="*/ 587122 w 3211789"/>
              <a:gd name="connsiteY921" fmla="*/ 3543976 h 6108771"/>
              <a:gd name="connsiteX922" fmla="*/ 589053 w 3211789"/>
              <a:gd name="connsiteY922" fmla="*/ 3553632 h 6108771"/>
              <a:gd name="connsiteX923" fmla="*/ 565877 w 3211789"/>
              <a:gd name="connsiteY923" fmla="*/ 3563289 h 6108771"/>
              <a:gd name="connsiteX924" fmla="*/ 519526 w 3211789"/>
              <a:gd name="connsiteY924" fmla="*/ 3572946 h 6108771"/>
              <a:gd name="connsiteX925" fmla="*/ 455792 w 3211789"/>
              <a:gd name="connsiteY925" fmla="*/ 3561358 h 6108771"/>
              <a:gd name="connsiteX926" fmla="*/ 492487 w 3211789"/>
              <a:gd name="connsiteY926" fmla="*/ 3549770 h 6108771"/>
              <a:gd name="connsiteX927" fmla="*/ 546564 w 3211789"/>
              <a:gd name="connsiteY927" fmla="*/ 3509212 h 6108771"/>
              <a:gd name="connsiteX928" fmla="*/ 525320 w 3211789"/>
              <a:gd name="connsiteY928" fmla="*/ 3466723 h 6108771"/>
              <a:gd name="connsiteX929" fmla="*/ 465449 w 3211789"/>
              <a:gd name="connsiteY929" fmla="*/ 3331530 h 6108771"/>
              <a:gd name="connsiteX930" fmla="*/ 428754 w 3211789"/>
              <a:gd name="connsiteY930" fmla="*/ 3252346 h 6108771"/>
              <a:gd name="connsiteX931" fmla="*/ 353432 w 3211789"/>
              <a:gd name="connsiteY931" fmla="*/ 3223376 h 6108771"/>
              <a:gd name="connsiteX932" fmla="*/ 310943 w 3211789"/>
              <a:gd name="connsiteY932" fmla="*/ 3200200 h 6108771"/>
              <a:gd name="connsiteX933" fmla="*/ 253003 w 3211789"/>
              <a:gd name="connsiteY933" fmla="*/ 3144192 h 6108771"/>
              <a:gd name="connsiteX934" fmla="*/ 227896 w 3211789"/>
              <a:gd name="connsiteY934" fmla="*/ 3128742 h 6108771"/>
              <a:gd name="connsiteX935" fmla="*/ 220171 w 3211789"/>
              <a:gd name="connsiteY935" fmla="*/ 3119085 h 6108771"/>
              <a:gd name="connsiteX936" fmla="*/ 220171 w 3211789"/>
              <a:gd name="connsiteY936" fmla="*/ 3074665 h 6108771"/>
              <a:gd name="connsiteX937" fmla="*/ 144849 w 3211789"/>
              <a:gd name="connsiteY937" fmla="*/ 3047626 h 6108771"/>
              <a:gd name="connsiteX938" fmla="*/ 129399 w 3211789"/>
              <a:gd name="connsiteY938" fmla="*/ 3047626 h 6108771"/>
              <a:gd name="connsiteX939" fmla="*/ 193132 w 3211789"/>
              <a:gd name="connsiteY939" fmla="*/ 3012862 h 6108771"/>
              <a:gd name="connsiteX940" fmla="*/ 237553 w 3211789"/>
              <a:gd name="connsiteY940" fmla="*/ 3022519 h 6108771"/>
              <a:gd name="connsiteX941" fmla="*/ 177682 w 3211789"/>
              <a:gd name="connsiteY941" fmla="*/ 3026381 h 6108771"/>
              <a:gd name="connsiteX942" fmla="*/ 185407 w 3211789"/>
              <a:gd name="connsiteY942" fmla="*/ 3034107 h 6108771"/>
              <a:gd name="connsiteX943" fmla="*/ 237553 w 3211789"/>
              <a:gd name="connsiteY943" fmla="*/ 3065008 h 6108771"/>
              <a:gd name="connsiteX944" fmla="*/ 258797 w 3211789"/>
              <a:gd name="connsiteY944" fmla="*/ 3039901 h 6108771"/>
              <a:gd name="connsiteX945" fmla="*/ 301286 w 3211789"/>
              <a:gd name="connsiteY945" fmla="*/ 3059214 h 6108771"/>
              <a:gd name="connsiteX946" fmla="*/ 330256 w 3211789"/>
              <a:gd name="connsiteY946" fmla="*/ 3095909 h 6108771"/>
              <a:gd name="connsiteX947" fmla="*/ 355363 w 3211789"/>
              <a:gd name="connsiteY947" fmla="*/ 3103634 h 6108771"/>
              <a:gd name="connsiteX948" fmla="*/ 401715 w 3211789"/>
              <a:gd name="connsiteY948" fmla="*/ 3157711 h 6108771"/>
              <a:gd name="connsiteX949" fmla="*/ 409440 w 3211789"/>
              <a:gd name="connsiteY949" fmla="*/ 3151917 h 6108771"/>
              <a:gd name="connsiteX950" fmla="*/ 386264 w 3211789"/>
              <a:gd name="connsiteY950" fmla="*/ 3109428 h 6108771"/>
              <a:gd name="connsiteX951" fmla="*/ 363089 w 3211789"/>
              <a:gd name="connsiteY951" fmla="*/ 3086252 h 6108771"/>
              <a:gd name="connsiteX952" fmla="*/ 351501 w 3211789"/>
              <a:gd name="connsiteY952" fmla="*/ 3055351 h 6108771"/>
              <a:gd name="connsiteX953" fmla="*/ 337981 w 3211789"/>
              <a:gd name="connsiteY953" fmla="*/ 2991618 h 6108771"/>
              <a:gd name="connsiteX954" fmla="*/ 345707 w 3211789"/>
              <a:gd name="connsiteY954" fmla="*/ 2956854 h 6108771"/>
              <a:gd name="connsiteX955" fmla="*/ 368883 w 3211789"/>
              <a:gd name="connsiteY955" fmla="*/ 2962648 h 6108771"/>
              <a:gd name="connsiteX956" fmla="*/ 395921 w 3211789"/>
              <a:gd name="connsiteY956" fmla="*/ 2941403 h 6108771"/>
              <a:gd name="connsiteX957" fmla="*/ 378539 w 3211789"/>
              <a:gd name="connsiteY957" fmla="*/ 2924021 h 6108771"/>
              <a:gd name="connsiteX958" fmla="*/ 328325 w 3211789"/>
              <a:gd name="connsiteY958" fmla="*/ 2898914 h 6108771"/>
              <a:gd name="connsiteX959" fmla="*/ 316737 w 3211789"/>
              <a:gd name="connsiteY959" fmla="*/ 2900846 h 6108771"/>
              <a:gd name="connsiteX960" fmla="*/ 330256 w 3211789"/>
              <a:gd name="connsiteY960" fmla="*/ 2924021 h 6108771"/>
              <a:gd name="connsiteX961" fmla="*/ 330256 w 3211789"/>
              <a:gd name="connsiteY961" fmla="*/ 2929815 h 6108771"/>
              <a:gd name="connsiteX962" fmla="*/ 266522 w 3211789"/>
              <a:gd name="connsiteY962" fmla="*/ 2904708 h 6108771"/>
              <a:gd name="connsiteX963" fmla="*/ 318668 w 3211789"/>
              <a:gd name="connsiteY963" fmla="*/ 2887326 h 6108771"/>
              <a:gd name="connsiteX964" fmla="*/ 393990 w 3211789"/>
              <a:gd name="connsiteY964" fmla="*/ 2937541 h 6108771"/>
              <a:gd name="connsiteX965" fmla="*/ 1759435 w 3211789"/>
              <a:gd name="connsiteY965" fmla="*/ 2887326 h 6108771"/>
              <a:gd name="connsiteX966" fmla="*/ 1738190 w 3211789"/>
              <a:gd name="connsiteY966" fmla="*/ 2916296 h 6108771"/>
              <a:gd name="connsiteX967" fmla="*/ 1726602 w 3211789"/>
              <a:gd name="connsiteY967" fmla="*/ 2947197 h 6108771"/>
              <a:gd name="connsiteX968" fmla="*/ 1705358 w 3211789"/>
              <a:gd name="connsiteY968" fmla="*/ 2956854 h 6108771"/>
              <a:gd name="connsiteX969" fmla="*/ 1682182 w 3211789"/>
              <a:gd name="connsiteY969" fmla="*/ 2941403 h 6108771"/>
              <a:gd name="connsiteX970" fmla="*/ 1747847 w 3211789"/>
              <a:gd name="connsiteY970" fmla="*/ 2885395 h 6108771"/>
              <a:gd name="connsiteX971" fmla="*/ 1759435 w 3211789"/>
              <a:gd name="connsiteY971" fmla="*/ 2887326 h 6108771"/>
              <a:gd name="connsiteX972" fmla="*/ 942485 w 3211789"/>
              <a:gd name="connsiteY972" fmla="*/ 2900846 h 6108771"/>
              <a:gd name="connsiteX973" fmla="*/ 913515 w 3211789"/>
              <a:gd name="connsiteY973" fmla="*/ 2956854 h 6108771"/>
              <a:gd name="connsiteX974" fmla="*/ 867164 w 3211789"/>
              <a:gd name="connsiteY974" fmla="*/ 2956854 h 6108771"/>
              <a:gd name="connsiteX975" fmla="*/ 867164 w 3211789"/>
              <a:gd name="connsiteY975" fmla="*/ 2937541 h 6108771"/>
              <a:gd name="connsiteX976" fmla="*/ 907722 w 3211789"/>
              <a:gd name="connsiteY976" fmla="*/ 2883464 h 6108771"/>
              <a:gd name="connsiteX977" fmla="*/ 942485 w 3211789"/>
              <a:gd name="connsiteY977" fmla="*/ 2900846 h 6108771"/>
              <a:gd name="connsiteX978" fmla="*/ 546564 w 3211789"/>
              <a:gd name="connsiteY978" fmla="*/ 2918227 h 6108771"/>
              <a:gd name="connsiteX979" fmla="*/ 546564 w 3211789"/>
              <a:gd name="connsiteY979" fmla="*/ 2929815 h 6108771"/>
              <a:gd name="connsiteX980" fmla="*/ 507938 w 3211789"/>
              <a:gd name="connsiteY980" fmla="*/ 2877670 h 6108771"/>
              <a:gd name="connsiteX981" fmla="*/ 546564 w 3211789"/>
              <a:gd name="connsiteY981" fmla="*/ 2918227 h 6108771"/>
              <a:gd name="connsiteX982" fmla="*/ 486693 w 3211789"/>
              <a:gd name="connsiteY982" fmla="*/ 2871876 h 6108771"/>
              <a:gd name="connsiteX983" fmla="*/ 473174 w 3211789"/>
              <a:gd name="connsiteY983" fmla="*/ 2889258 h 6108771"/>
              <a:gd name="connsiteX984" fmla="*/ 430685 w 3211789"/>
              <a:gd name="connsiteY984" fmla="*/ 2866082 h 6108771"/>
              <a:gd name="connsiteX985" fmla="*/ 457723 w 3211789"/>
              <a:gd name="connsiteY985" fmla="*/ 2864150 h 6108771"/>
              <a:gd name="connsiteX986" fmla="*/ 486693 w 3211789"/>
              <a:gd name="connsiteY986" fmla="*/ 2871876 h 6108771"/>
              <a:gd name="connsiteX987" fmla="*/ 1527676 w 3211789"/>
              <a:gd name="connsiteY987" fmla="*/ 2873807 h 6108771"/>
              <a:gd name="connsiteX988" fmla="*/ 1490981 w 3211789"/>
              <a:gd name="connsiteY988" fmla="*/ 2896983 h 6108771"/>
              <a:gd name="connsiteX989" fmla="*/ 1498706 w 3211789"/>
              <a:gd name="connsiteY989" fmla="*/ 2858356 h 6108771"/>
              <a:gd name="connsiteX990" fmla="*/ 1527676 w 3211789"/>
              <a:gd name="connsiteY990" fmla="*/ 2873807 h 6108771"/>
              <a:gd name="connsiteX991" fmla="*/ 1160725 w 3211789"/>
              <a:gd name="connsiteY991" fmla="*/ 2840975 h 6108771"/>
              <a:gd name="connsiteX992" fmla="*/ 1154931 w 3211789"/>
              <a:gd name="connsiteY992" fmla="*/ 2883464 h 6108771"/>
              <a:gd name="connsiteX993" fmla="*/ 1166519 w 3211789"/>
              <a:gd name="connsiteY993" fmla="*/ 2916296 h 6108771"/>
              <a:gd name="connsiteX994" fmla="*/ 1151068 w 3211789"/>
              <a:gd name="connsiteY994" fmla="*/ 2952991 h 6108771"/>
              <a:gd name="connsiteX995" fmla="*/ 1143343 w 3211789"/>
              <a:gd name="connsiteY995" fmla="*/ 2981961 h 6108771"/>
              <a:gd name="connsiteX996" fmla="*/ 1087335 w 3211789"/>
              <a:gd name="connsiteY996" fmla="*/ 2914365 h 6108771"/>
              <a:gd name="connsiteX997" fmla="*/ 1141412 w 3211789"/>
              <a:gd name="connsiteY997" fmla="*/ 2840975 h 6108771"/>
              <a:gd name="connsiteX998" fmla="*/ 1160725 w 3211789"/>
              <a:gd name="connsiteY998" fmla="*/ 2840975 h 6108771"/>
              <a:gd name="connsiteX999" fmla="*/ 1396346 w 3211789"/>
              <a:gd name="connsiteY999" fmla="*/ 2835181 h 6108771"/>
              <a:gd name="connsiteX1000" fmla="*/ 1434973 w 3211789"/>
              <a:gd name="connsiteY1000" fmla="*/ 2896983 h 6108771"/>
              <a:gd name="connsiteX1001" fmla="*/ 1409865 w 3211789"/>
              <a:gd name="connsiteY1001" fmla="*/ 2908571 h 6108771"/>
              <a:gd name="connsiteX1002" fmla="*/ 1380896 w 3211789"/>
              <a:gd name="connsiteY1002" fmla="*/ 2877670 h 6108771"/>
              <a:gd name="connsiteX1003" fmla="*/ 1390552 w 3211789"/>
              <a:gd name="connsiteY1003" fmla="*/ 2835181 h 6108771"/>
              <a:gd name="connsiteX1004" fmla="*/ 1396346 w 3211789"/>
              <a:gd name="connsiteY1004" fmla="*/ 2835181 h 6108771"/>
              <a:gd name="connsiteX1005" fmla="*/ 956005 w 3211789"/>
              <a:gd name="connsiteY1005" fmla="*/ 2866082 h 6108771"/>
              <a:gd name="connsiteX1006" fmla="*/ 940554 w 3211789"/>
              <a:gd name="connsiteY1006" fmla="*/ 2881532 h 6108771"/>
              <a:gd name="connsiteX1007" fmla="*/ 911584 w 3211789"/>
              <a:gd name="connsiteY1007" fmla="*/ 2866082 h 6108771"/>
              <a:gd name="connsiteX1008" fmla="*/ 946348 w 3211789"/>
              <a:gd name="connsiteY1008" fmla="*/ 2833249 h 6108771"/>
              <a:gd name="connsiteX1009" fmla="*/ 956005 w 3211789"/>
              <a:gd name="connsiteY1009" fmla="*/ 2866082 h 6108771"/>
              <a:gd name="connsiteX1010" fmla="*/ 1278535 w 3211789"/>
              <a:gd name="connsiteY1010" fmla="*/ 2817799 h 6108771"/>
              <a:gd name="connsiteX1011" fmla="*/ 1266947 w 3211789"/>
              <a:gd name="connsiteY1011" fmla="*/ 2846769 h 6108771"/>
              <a:gd name="connsiteX1012" fmla="*/ 1266947 w 3211789"/>
              <a:gd name="connsiteY1012" fmla="*/ 2895052 h 6108771"/>
              <a:gd name="connsiteX1013" fmla="*/ 1170381 w 3211789"/>
              <a:gd name="connsiteY1013" fmla="*/ 2902777 h 6108771"/>
              <a:gd name="connsiteX1014" fmla="*/ 1168450 w 3211789"/>
              <a:gd name="connsiteY1014" fmla="*/ 2885395 h 6108771"/>
              <a:gd name="connsiteX1015" fmla="*/ 1195489 w 3211789"/>
              <a:gd name="connsiteY1015" fmla="*/ 2821661 h 6108771"/>
              <a:gd name="connsiteX1016" fmla="*/ 1266947 w 3211789"/>
              <a:gd name="connsiteY1016" fmla="*/ 2806211 h 6108771"/>
              <a:gd name="connsiteX1017" fmla="*/ 1278535 w 3211789"/>
              <a:gd name="connsiteY1017" fmla="*/ 2817799 h 6108771"/>
              <a:gd name="connsiteX1018" fmla="*/ 1568234 w 3211789"/>
              <a:gd name="connsiteY1018" fmla="*/ 2788829 h 6108771"/>
              <a:gd name="connsiteX1019" fmla="*/ 1618448 w 3211789"/>
              <a:gd name="connsiteY1019" fmla="*/ 2833249 h 6108771"/>
              <a:gd name="connsiteX1020" fmla="*/ 1560508 w 3211789"/>
              <a:gd name="connsiteY1020" fmla="*/ 2858356 h 6108771"/>
              <a:gd name="connsiteX1021" fmla="*/ 1546989 w 3211789"/>
              <a:gd name="connsiteY1021" fmla="*/ 2810073 h 6108771"/>
              <a:gd name="connsiteX1022" fmla="*/ 1556646 w 3211789"/>
              <a:gd name="connsiteY1022" fmla="*/ 2788829 h 6108771"/>
              <a:gd name="connsiteX1023" fmla="*/ 1562440 w 3211789"/>
              <a:gd name="connsiteY1023" fmla="*/ 2786898 h 6108771"/>
              <a:gd name="connsiteX1024" fmla="*/ 1568234 w 3211789"/>
              <a:gd name="connsiteY1024" fmla="*/ 2788829 h 6108771"/>
              <a:gd name="connsiteX1025" fmla="*/ 1027463 w 3211789"/>
              <a:gd name="connsiteY1025" fmla="*/ 2840975 h 6108771"/>
              <a:gd name="connsiteX1026" fmla="*/ 1056433 w 3211789"/>
              <a:gd name="connsiteY1026" fmla="*/ 2877670 h 6108771"/>
              <a:gd name="connsiteX1027" fmla="*/ 1050639 w 3211789"/>
              <a:gd name="connsiteY1027" fmla="*/ 2895052 h 6108771"/>
              <a:gd name="connsiteX1028" fmla="*/ 1071884 w 3211789"/>
              <a:gd name="connsiteY1028" fmla="*/ 2896983 h 6108771"/>
              <a:gd name="connsiteX1029" fmla="*/ 1085403 w 3211789"/>
              <a:gd name="connsiteY1029" fmla="*/ 2956854 h 6108771"/>
              <a:gd name="connsiteX1030" fmla="*/ 1122098 w 3211789"/>
              <a:gd name="connsiteY1030" fmla="*/ 2997412 h 6108771"/>
              <a:gd name="connsiteX1031" fmla="*/ 1116304 w 3211789"/>
              <a:gd name="connsiteY1031" fmla="*/ 3007068 h 6108771"/>
              <a:gd name="connsiteX1032" fmla="*/ 1129824 w 3211789"/>
              <a:gd name="connsiteY1032" fmla="*/ 3007068 h 6108771"/>
              <a:gd name="connsiteX1033" fmla="*/ 1151068 w 3211789"/>
              <a:gd name="connsiteY1033" fmla="*/ 3020587 h 6108771"/>
              <a:gd name="connsiteX1034" fmla="*/ 1131755 w 3211789"/>
              <a:gd name="connsiteY1034" fmla="*/ 3078527 h 6108771"/>
              <a:gd name="connsiteX1035" fmla="*/ 1139480 w 3211789"/>
              <a:gd name="connsiteY1035" fmla="*/ 3124879 h 6108771"/>
              <a:gd name="connsiteX1036" fmla="*/ 1108579 w 3211789"/>
              <a:gd name="connsiteY1036" fmla="*/ 3124879 h 6108771"/>
              <a:gd name="connsiteX1037" fmla="*/ 1156862 w 3211789"/>
              <a:gd name="connsiteY1037" fmla="*/ 3153849 h 6108771"/>
              <a:gd name="connsiteX1038" fmla="*/ 1164587 w 3211789"/>
              <a:gd name="connsiteY1038" fmla="*/ 3182819 h 6108771"/>
              <a:gd name="connsiteX1039" fmla="*/ 1131755 w 3211789"/>
              <a:gd name="connsiteY1039" fmla="*/ 3205994 h 6108771"/>
              <a:gd name="connsiteX1040" fmla="*/ 1062227 w 3211789"/>
              <a:gd name="connsiteY1040" fmla="*/ 3142261 h 6108771"/>
              <a:gd name="connsiteX1041" fmla="*/ 1060296 w 3211789"/>
              <a:gd name="connsiteY1041" fmla="*/ 3119085 h 6108771"/>
              <a:gd name="connsiteX1042" fmla="*/ 1066090 w 3211789"/>
              <a:gd name="connsiteY1042" fmla="*/ 3086252 h 6108771"/>
              <a:gd name="connsiteX1043" fmla="*/ 1098922 w 3211789"/>
              <a:gd name="connsiteY1043" fmla="*/ 3124879 h 6108771"/>
              <a:gd name="connsiteX1044" fmla="*/ 1108579 w 3211789"/>
              <a:gd name="connsiteY1044" fmla="*/ 3122948 h 6108771"/>
              <a:gd name="connsiteX1045" fmla="*/ 1081541 w 3211789"/>
              <a:gd name="connsiteY1045" fmla="*/ 3061145 h 6108771"/>
              <a:gd name="connsiteX1046" fmla="*/ 1085403 w 3211789"/>
              <a:gd name="connsiteY1046" fmla="*/ 3037969 h 6108771"/>
              <a:gd name="connsiteX1047" fmla="*/ 1069953 w 3211789"/>
              <a:gd name="connsiteY1047" fmla="*/ 3036038 h 6108771"/>
              <a:gd name="connsiteX1048" fmla="*/ 1027463 w 3211789"/>
              <a:gd name="connsiteY1048" fmla="*/ 2997412 h 6108771"/>
              <a:gd name="connsiteX1049" fmla="*/ 1027463 w 3211789"/>
              <a:gd name="connsiteY1049" fmla="*/ 2945266 h 6108771"/>
              <a:gd name="connsiteX1050" fmla="*/ 1040983 w 3211789"/>
              <a:gd name="connsiteY1050" fmla="*/ 2910502 h 6108771"/>
              <a:gd name="connsiteX1051" fmla="*/ 1015876 w 3211789"/>
              <a:gd name="connsiteY1051" fmla="*/ 2918227 h 6108771"/>
              <a:gd name="connsiteX1052" fmla="*/ 961799 w 3211789"/>
              <a:gd name="connsiteY1052" fmla="*/ 2837112 h 6108771"/>
              <a:gd name="connsiteX1053" fmla="*/ 1019738 w 3211789"/>
              <a:gd name="connsiteY1053" fmla="*/ 2784966 h 6108771"/>
              <a:gd name="connsiteX1054" fmla="*/ 1027463 w 3211789"/>
              <a:gd name="connsiteY1054" fmla="*/ 2840975 h 6108771"/>
              <a:gd name="connsiteX1055" fmla="*/ 1539264 w 3211789"/>
              <a:gd name="connsiteY1055" fmla="*/ 2792692 h 6108771"/>
              <a:gd name="connsiteX1056" fmla="*/ 1535401 w 3211789"/>
              <a:gd name="connsiteY1056" fmla="*/ 2810073 h 6108771"/>
              <a:gd name="connsiteX1057" fmla="*/ 1535401 w 3211789"/>
              <a:gd name="connsiteY1057" fmla="*/ 2858356 h 6108771"/>
              <a:gd name="connsiteX1058" fmla="*/ 1498706 w 3211789"/>
              <a:gd name="connsiteY1058" fmla="*/ 2831318 h 6108771"/>
              <a:gd name="connsiteX1059" fmla="*/ 1496775 w 3211789"/>
              <a:gd name="connsiteY1059" fmla="*/ 2796554 h 6108771"/>
              <a:gd name="connsiteX1060" fmla="*/ 1489050 w 3211789"/>
              <a:gd name="connsiteY1060" fmla="*/ 2775310 h 6108771"/>
              <a:gd name="connsiteX1061" fmla="*/ 1494844 w 3211789"/>
              <a:gd name="connsiteY1061" fmla="*/ 2757928 h 6108771"/>
              <a:gd name="connsiteX1062" fmla="*/ 1539264 w 3211789"/>
              <a:gd name="connsiteY1062" fmla="*/ 2792692 h 6108771"/>
              <a:gd name="connsiteX1063" fmla="*/ 1311368 w 3211789"/>
              <a:gd name="connsiteY1063" fmla="*/ 2788829 h 6108771"/>
              <a:gd name="connsiteX1064" fmla="*/ 1377033 w 3211789"/>
              <a:gd name="connsiteY1064" fmla="*/ 2833249 h 6108771"/>
              <a:gd name="connsiteX1065" fmla="*/ 1369308 w 3211789"/>
              <a:gd name="connsiteY1065" fmla="*/ 2848700 h 6108771"/>
              <a:gd name="connsiteX1066" fmla="*/ 1369308 w 3211789"/>
              <a:gd name="connsiteY1066" fmla="*/ 2889258 h 6108771"/>
              <a:gd name="connsiteX1067" fmla="*/ 1365445 w 3211789"/>
              <a:gd name="connsiteY1067" fmla="*/ 2900846 h 6108771"/>
              <a:gd name="connsiteX1068" fmla="*/ 1351926 w 3211789"/>
              <a:gd name="connsiteY1068" fmla="*/ 2895052 h 6108771"/>
              <a:gd name="connsiteX1069" fmla="*/ 1317162 w 3211789"/>
              <a:gd name="connsiteY1069" fmla="*/ 2893120 h 6108771"/>
              <a:gd name="connsiteX1070" fmla="*/ 1297849 w 3211789"/>
              <a:gd name="connsiteY1070" fmla="*/ 2898914 h 6108771"/>
              <a:gd name="connsiteX1071" fmla="*/ 1286261 w 3211789"/>
              <a:gd name="connsiteY1071" fmla="*/ 2891189 h 6108771"/>
              <a:gd name="connsiteX1072" fmla="*/ 1286261 w 3211789"/>
              <a:gd name="connsiteY1072" fmla="*/ 2829387 h 6108771"/>
              <a:gd name="connsiteX1073" fmla="*/ 1311368 w 3211789"/>
              <a:gd name="connsiteY1073" fmla="*/ 2790760 h 6108771"/>
              <a:gd name="connsiteX1074" fmla="*/ 1282398 w 3211789"/>
              <a:gd name="connsiteY1074" fmla="*/ 2784966 h 6108771"/>
              <a:gd name="connsiteX1075" fmla="*/ 1261154 w 3211789"/>
              <a:gd name="connsiteY1075" fmla="*/ 2744408 h 6108771"/>
              <a:gd name="connsiteX1076" fmla="*/ 1311368 w 3211789"/>
              <a:gd name="connsiteY1076" fmla="*/ 2788829 h 6108771"/>
              <a:gd name="connsiteX1077" fmla="*/ 1243772 w 3211789"/>
              <a:gd name="connsiteY1077" fmla="*/ 2744408 h 6108771"/>
              <a:gd name="connsiteX1078" fmla="*/ 1265016 w 3211789"/>
              <a:gd name="connsiteY1078" fmla="*/ 2790760 h 6108771"/>
              <a:gd name="connsiteX1079" fmla="*/ 1191626 w 3211789"/>
              <a:gd name="connsiteY1079" fmla="*/ 2821661 h 6108771"/>
              <a:gd name="connsiteX1080" fmla="*/ 1127892 w 3211789"/>
              <a:gd name="connsiteY1080" fmla="*/ 2761790 h 6108771"/>
              <a:gd name="connsiteX1081" fmla="*/ 1122098 w 3211789"/>
              <a:gd name="connsiteY1081" fmla="*/ 2775310 h 6108771"/>
              <a:gd name="connsiteX1082" fmla="*/ 1145274 w 3211789"/>
              <a:gd name="connsiteY1082" fmla="*/ 2819730 h 6108771"/>
              <a:gd name="connsiteX1083" fmla="*/ 1106648 w 3211789"/>
              <a:gd name="connsiteY1083" fmla="*/ 2842906 h 6108771"/>
              <a:gd name="connsiteX1084" fmla="*/ 1089266 w 3211789"/>
              <a:gd name="connsiteY1084" fmla="*/ 2862219 h 6108771"/>
              <a:gd name="connsiteX1085" fmla="*/ 1077678 w 3211789"/>
              <a:gd name="connsiteY1085" fmla="*/ 2866082 h 6108771"/>
              <a:gd name="connsiteX1086" fmla="*/ 1037120 w 3211789"/>
              <a:gd name="connsiteY1086" fmla="*/ 2825524 h 6108771"/>
              <a:gd name="connsiteX1087" fmla="*/ 1037120 w 3211789"/>
              <a:gd name="connsiteY1087" fmla="*/ 2784966 h 6108771"/>
              <a:gd name="connsiteX1088" fmla="*/ 1114373 w 3211789"/>
              <a:gd name="connsiteY1088" fmla="*/ 2746340 h 6108771"/>
              <a:gd name="connsiteX1089" fmla="*/ 1176175 w 3211789"/>
              <a:gd name="connsiteY1089" fmla="*/ 2736683 h 6108771"/>
              <a:gd name="connsiteX1090" fmla="*/ 1243772 w 3211789"/>
              <a:gd name="connsiteY1090" fmla="*/ 2744408 h 6108771"/>
              <a:gd name="connsiteX1091" fmla="*/ 1745915 w 3211789"/>
              <a:gd name="connsiteY1091" fmla="*/ 2773378 h 6108771"/>
              <a:gd name="connsiteX1092" fmla="*/ 1693770 w 3211789"/>
              <a:gd name="connsiteY1092" fmla="*/ 2798485 h 6108771"/>
              <a:gd name="connsiteX1093" fmla="*/ 1670594 w 3211789"/>
              <a:gd name="connsiteY1093" fmla="*/ 2773378 h 6108771"/>
              <a:gd name="connsiteX1094" fmla="*/ 1687976 w 3211789"/>
              <a:gd name="connsiteY1094" fmla="*/ 2723164 h 6108771"/>
              <a:gd name="connsiteX1095" fmla="*/ 1745915 w 3211789"/>
              <a:gd name="connsiteY1095" fmla="*/ 2773378 h 6108771"/>
              <a:gd name="connsiteX1096" fmla="*/ 1908147 w 3211789"/>
              <a:gd name="connsiteY1096" fmla="*/ 2748271 h 6108771"/>
              <a:gd name="connsiteX1097" fmla="*/ 1863726 w 3211789"/>
              <a:gd name="connsiteY1097" fmla="*/ 2783035 h 6108771"/>
              <a:gd name="connsiteX1098" fmla="*/ 1763297 w 3211789"/>
              <a:gd name="connsiteY1098" fmla="*/ 2842906 h 6108771"/>
              <a:gd name="connsiteX1099" fmla="*/ 1763297 w 3211789"/>
              <a:gd name="connsiteY1099" fmla="*/ 2848700 h 6108771"/>
              <a:gd name="connsiteX1100" fmla="*/ 1772954 w 3211789"/>
              <a:gd name="connsiteY1100" fmla="*/ 2848700 h 6108771"/>
              <a:gd name="connsiteX1101" fmla="*/ 1821237 w 3211789"/>
              <a:gd name="connsiteY1101" fmla="*/ 2873807 h 6108771"/>
              <a:gd name="connsiteX1102" fmla="*/ 1803855 w 3211789"/>
              <a:gd name="connsiteY1102" fmla="*/ 2875738 h 6108771"/>
              <a:gd name="connsiteX1103" fmla="*/ 1767160 w 3211789"/>
              <a:gd name="connsiteY1103" fmla="*/ 2869944 h 6108771"/>
              <a:gd name="connsiteX1104" fmla="*/ 1724671 w 3211789"/>
              <a:gd name="connsiteY1104" fmla="*/ 2879601 h 6108771"/>
              <a:gd name="connsiteX1105" fmla="*/ 1730465 w 3211789"/>
              <a:gd name="connsiteY1105" fmla="*/ 2864150 h 6108771"/>
              <a:gd name="connsiteX1106" fmla="*/ 1713083 w 3211789"/>
              <a:gd name="connsiteY1106" fmla="*/ 2864150 h 6108771"/>
              <a:gd name="connsiteX1107" fmla="*/ 1614586 w 3211789"/>
              <a:gd name="connsiteY1107" fmla="*/ 2914365 h 6108771"/>
              <a:gd name="connsiteX1108" fmla="*/ 1572096 w 3211789"/>
              <a:gd name="connsiteY1108" fmla="*/ 2873807 h 6108771"/>
              <a:gd name="connsiteX1109" fmla="*/ 1877245 w 3211789"/>
              <a:gd name="connsiteY1109" fmla="*/ 2719301 h 6108771"/>
              <a:gd name="connsiteX1110" fmla="*/ 1908147 w 3211789"/>
              <a:gd name="connsiteY1110" fmla="*/ 2748271 h 6108771"/>
              <a:gd name="connsiteX1111" fmla="*/ 1942910 w 3211789"/>
              <a:gd name="connsiteY1111" fmla="*/ 2727027 h 6108771"/>
              <a:gd name="connsiteX1112" fmla="*/ 1929391 w 3211789"/>
              <a:gd name="connsiteY1112" fmla="*/ 2740546 h 6108771"/>
              <a:gd name="connsiteX1113" fmla="*/ 1896559 w 3211789"/>
              <a:gd name="connsiteY1113" fmla="*/ 2699988 h 6108771"/>
              <a:gd name="connsiteX1114" fmla="*/ 1908147 w 3211789"/>
              <a:gd name="connsiteY1114" fmla="*/ 2698057 h 6108771"/>
              <a:gd name="connsiteX1115" fmla="*/ 1942910 w 3211789"/>
              <a:gd name="connsiteY1115" fmla="*/ 2727027 h 6108771"/>
              <a:gd name="connsiteX1116" fmla="*/ 1612654 w 3211789"/>
              <a:gd name="connsiteY1116" fmla="*/ 2707713 h 6108771"/>
              <a:gd name="connsiteX1117" fmla="*/ 1639693 w 3211789"/>
              <a:gd name="connsiteY1117" fmla="*/ 2713507 h 6108771"/>
              <a:gd name="connsiteX1118" fmla="*/ 1662869 w 3211789"/>
              <a:gd name="connsiteY1118" fmla="*/ 2744408 h 6108771"/>
              <a:gd name="connsiteX1119" fmla="*/ 1662869 w 3211789"/>
              <a:gd name="connsiteY1119" fmla="*/ 2792692 h 6108771"/>
              <a:gd name="connsiteX1120" fmla="*/ 1666731 w 3211789"/>
              <a:gd name="connsiteY1120" fmla="*/ 2806211 h 6108771"/>
              <a:gd name="connsiteX1121" fmla="*/ 1639693 w 3211789"/>
              <a:gd name="connsiteY1121" fmla="*/ 2821661 h 6108771"/>
              <a:gd name="connsiteX1122" fmla="*/ 1574028 w 3211789"/>
              <a:gd name="connsiteY1122" fmla="*/ 2775310 h 6108771"/>
              <a:gd name="connsiteX1123" fmla="*/ 1570165 w 3211789"/>
              <a:gd name="connsiteY1123" fmla="*/ 2736683 h 6108771"/>
              <a:gd name="connsiteX1124" fmla="*/ 1587547 w 3211789"/>
              <a:gd name="connsiteY1124" fmla="*/ 2690331 h 6108771"/>
              <a:gd name="connsiteX1125" fmla="*/ 1612654 w 3211789"/>
              <a:gd name="connsiteY1125" fmla="*/ 2707713 h 6108771"/>
              <a:gd name="connsiteX1126" fmla="*/ 1079609 w 3211789"/>
              <a:gd name="connsiteY1126" fmla="*/ 2663293 h 6108771"/>
              <a:gd name="connsiteX1127" fmla="*/ 1010082 w 3211789"/>
              <a:gd name="connsiteY1127" fmla="*/ 2674881 h 6108771"/>
              <a:gd name="connsiteX1128" fmla="*/ 946348 w 3211789"/>
              <a:gd name="connsiteY1128" fmla="*/ 2692263 h 6108771"/>
              <a:gd name="connsiteX1129" fmla="*/ 782186 w 3211789"/>
              <a:gd name="connsiteY1129" fmla="*/ 2839043 h 6108771"/>
              <a:gd name="connsiteX1130" fmla="*/ 759010 w 3211789"/>
              <a:gd name="connsiteY1130" fmla="*/ 2879601 h 6108771"/>
              <a:gd name="connsiteX1131" fmla="*/ 751284 w 3211789"/>
              <a:gd name="connsiteY1131" fmla="*/ 2879601 h 6108771"/>
              <a:gd name="connsiteX1132" fmla="*/ 749353 w 3211789"/>
              <a:gd name="connsiteY1132" fmla="*/ 2871876 h 6108771"/>
              <a:gd name="connsiteX1133" fmla="*/ 787980 w 3211789"/>
              <a:gd name="connsiteY1133" fmla="*/ 2788829 h 6108771"/>
              <a:gd name="connsiteX1134" fmla="*/ 1037120 w 3211789"/>
              <a:gd name="connsiteY1134" fmla="*/ 2661362 h 6108771"/>
              <a:gd name="connsiteX1135" fmla="*/ 1079609 w 3211789"/>
              <a:gd name="connsiteY1135" fmla="*/ 2663293 h 6108771"/>
              <a:gd name="connsiteX1136" fmla="*/ 1444629 w 3211789"/>
              <a:gd name="connsiteY1136" fmla="*/ 2719301 h 6108771"/>
              <a:gd name="connsiteX1137" fmla="*/ 1438835 w 3211789"/>
              <a:gd name="connsiteY1137" fmla="*/ 2728958 h 6108771"/>
              <a:gd name="connsiteX1138" fmla="*/ 1330681 w 3211789"/>
              <a:gd name="connsiteY1138" fmla="*/ 2653636 h 6108771"/>
              <a:gd name="connsiteX1139" fmla="*/ 1322956 w 3211789"/>
              <a:gd name="connsiteY1139" fmla="*/ 2653636 h 6108771"/>
              <a:gd name="connsiteX1140" fmla="*/ 1303643 w 3211789"/>
              <a:gd name="connsiteY1140" fmla="*/ 2686469 h 6108771"/>
              <a:gd name="connsiteX1141" fmla="*/ 1288192 w 3211789"/>
              <a:gd name="connsiteY1141" fmla="*/ 2622735 h 6108771"/>
              <a:gd name="connsiteX1142" fmla="*/ 1288192 w 3211789"/>
              <a:gd name="connsiteY1142" fmla="*/ 2601491 h 6108771"/>
              <a:gd name="connsiteX1143" fmla="*/ 1444629 w 3211789"/>
              <a:gd name="connsiteY1143" fmla="*/ 2719301 h 6108771"/>
              <a:gd name="connsiteX1144" fmla="*/ 1668663 w 3211789"/>
              <a:gd name="connsiteY1144" fmla="*/ 2636254 h 6108771"/>
              <a:gd name="connsiteX1145" fmla="*/ 1687976 w 3211789"/>
              <a:gd name="connsiteY1145" fmla="*/ 2647842 h 6108771"/>
              <a:gd name="connsiteX1146" fmla="*/ 1686044 w 3211789"/>
              <a:gd name="connsiteY1146" fmla="*/ 2694194 h 6108771"/>
              <a:gd name="connsiteX1147" fmla="*/ 1668663 w 3211789"/>
              <a:gd name="connsiteY1147" fmla="*/ 2711576 h 6108771"/>
              <a:gd name="connsiteX1148" fmla="*/ 1606860 w 3211789"/>
              <a:gd name="connsiteY1148" fmla="*/ 2690331 h 6108771"/>
              <a:gd name="connsiteX1149" fmla="*/ 1587547 w 3211789"/>
              <a:gd name="connsiteY1149" fmla="*/ 2638186 h 6108771"/>
              <a:gd name="connsiteX1150" fmla="*/ 1604929 w 3211789"/>
              <a:gd name="connsiteY1150" fmla="*/ 2589903 h 6108771"/>
              <a:gd name="connsiteX1151" fmla="*/ 1668663 w 3211789"/>
              <a:gd name="connsiteY1151" fmla="*/ 2636254 h 6108771"/>
              <a:gd name="connsiteX1152" fmla="*/ 1332612 w 3211789"/>
              <a:gd name="connsiteY1152" fmla="*/ 2580246 h 6108771"/>
              <a:gd name="connsiteX1153" fmla="*/ 1380896 w 3211789"/>
              <a:gd name="connsiteY1153" fmla="*/ 2607285 h 6108771"/>
              <a:gd name="connsiteX1154" fmla="*/ 1369308 w 3211789"/>
              <a:gd name="connsiteY1154" fmla="*/ 2624667 h 6108771"/>
              <a:gd name="connsiteX1155" fmla="*/ 1305574 w 3211789"/>
              <a:gd name="connsiteY1155" fmla="*/ 2582177 h 6108771"/>
              <a:gd name="connsiteX1156" fmla="*/ 1319093 w 3211789"/>
              <a:gd name="connsiteY1156" fmla="*/ 2572521 h 6108771"/>
              <a:gd name="connsiteX1157" fmla="*/ 1332612 w 3211789"/>
              <a:gd name="connsiteY1157" fmla="*/ 2580246 h 6108771"/>
              <a:gd name="connsiteX1158" fmla="*/ 1863726 w 3211789"/>
              <a:gd name="connsiteY1158" fmla="*/ 2560933 h 6108771"/>
              <a:gd name="connsiteX1159" fmla="*/ 1854069 w 3211789"/>
              <a:gd name="connsiteY1159" fmla="*/ 2560933 h 6108771"/>
              <a:gd name="connsiteX1160" fmla="*/ 1863726 w 3211789"/>
              <a:gd name="connsiteY1160" fmla="*/ 2560933 h 6108771"/>
              <a:gd name="connsiteX1161" fmla="*/ 1394415 w 3211789"/>
              <a:gd name="connsiteY1161" fmla="*/ 2576383 h 6108771"/>
              <a:gd name="connsiteX1162" fmla="*/ 1375102 w 3211789"/>
              <a:gd name="connsiteY1162" fmla="*/ 2578315 h 6108771"/>
              <a:gd name="connsiteX1163" fmla="*/ 1348063 w 3211789"/>
              <a:gd name="connsiteY1163" fmla="*/ 2559002 h 6108771"/>
              <a:gd name="connsiteX1164" fmla="*/ 1369308 w 3211789"/>
              <a:gd name="connsiteY1164" fmla="*/ 2549345 h 6108771"/>
              <a:gd name="connsiteX1165" fmla="*/ 1394415 w 3211789"/>
              <a:gd name="connsiteY1165" fmla="*/ 2576383 h 6108771"/>
              <a:gd name="connsiteX1166" fmla="*/ 1751709 w 3211789"/>
              <a:gd name="connsiteY1166" fmla="*/ 2559002 h 6108771"/>
              <a:gd name="connsiteX1167" fmla="*/ 1790336 w 3211789"/>
              <a:gd name="connsiteY1167" fmla="*/ 2562864 h 6108771"/>
              <a:gd name="connsiteX1168" fmla="*/ 1803855 w 3211789"/>
              <a:gd name="connsiteY1168" fmla="*/ 2582177 h 6108771"/>
              <a:gd name="connsiteX1169" fmla="*/ 1817374 w 3211789"/>
              <a:gd name="connsiteY1169" fmla="*/ 2628529 h 6108771"/>
              <a:gd name="connsiteX1170" fmla="*/ 1803855 w 3211789"/>
              <a:gd name="connsiteY1170" fmla="*/ 2655568 h 6108771"/>
              <a:gd name="connsiteX1171" fmla="*/ 1815443 w 3211789"/>
              <a:gd name="connsiteY1171" fmla="*/ 2688400 h 6108771"/>
              <a:gd name="connsiteX1172" fmla="*/ 1832825 w 3211789"/>
              <a:gd name="connsiteY1172" fmla="*/ 2655568 h 6108771"/>
              <a:gd name="connsiteX1173" fmla="*/ 1884971 w 3211789"/>
              <a:gd name="connsiteY1173" fmla="*/ 2688400 h 6108771"/>
              <a:gd name="connsiteX1174" fmla="*/ 1840550 w 3211789"/>
              <a:gd name="connsiteY1174" fmla="*/ 2719301 h 6108771"/>
              <a:gd name="connsiteX1175" fmla="*/ 1815443 w 3211789"/>
              <a:gd name="connsiteY1175" fmla="*/ 2696125 h 6108771"/>
              <a:gd name="connsiteX1176" fmla="*/ 1807718 w 3211789"/>
              <a:gd name="connsiteY1176" fmla="*/ 2707713 h 6108771"/>
              <a:gd name="connsiteX1177" fmla="*/ 1811580 w 3211789"/>
              <a:gd name="connsiteY1177" fmla="*/ 2727027 h 6108771"/>
              <a:gd name="connsiteX1178" fmla="*/ 1761366 w 3211789"/>
              <a:gd name="connsiteY1178" fmla="*/ 2755996 h 6108771"/>
              <a:gd name="connsiteX1179" fmla="*/ 1697632 w 3211789"/>
              <a:gd name="connsiteY1179" fmla="*/ 2688400 h 6108771"/>
              <a:gd name="connsiteX1180" fmla="*/ 1713083 w 3211789"/>
              <a:gd name="connsiteY1180" fmla="*/ 2642048 h 6108771"/>
              <a:gd name="connsiteX1181" fmla="*/ 1730465 w 3211789"/>
              <a:gd name="connsiteY1181" fmla="*/ 2647842 h 6108771"/>
              <a:gd name="connsiteX1182" fmla="*/ 1732396 w 3211789"/>
              <a:gd name="connsiteY1182" fmla="*/ 2642048 h 6108771"/>
              <a:gd name="connsiteX1183" fmla="*/ 1699564 w 3211789"/>
              <a:gd name="connsiteY1183" fmla="*/ 2597628 h 6108771"/>
              <a:gd name="connsiteX1184" fmla="*/ 1699564 w 3211789"/>
              <a:gd name="connsiteY1184" fmla="*/ 2553208 h 6108771"/>
              <a:gd name="connsiteX1185" fmla="*/ 1715014 w 3211789"/>
              <a:gd name="connsiteY1185" fmla="*/ 2535826 h 6108771"/>
              <a:gd name="connsiteX1186" fmla="*/ 1751709 w 3211789"/>
              <a:gd name="connsiteY1186" fmla="*/ 2559002 h 6108771"/>
              <a:gd name="connsiteX1187" fmla="*/ 1460080 w 3211789"/>
              <a:gd name="connsiteY1187" fmla="*/ 2543551 h 6108771"/>
              <a:gd name="connsiteX1188" fmla="*/ 1487118 w 3211789"/>
              <a:gd name="connsiteY1188" fmla="*/ 2555139 h 6108771"/>
              <a:gd name="connsiteX1189" fmla="*/ 1487118 w 3211789"/>
              <a:gd name="connsiteY1189" fmla="*/ 2587971 h 6108771"/>
              <a:gd name="connsiteX1190" fmla="*/ 1463942 w 3211789"/>
              <a:gd name="connsiteY1190" fmla="*/ 2620804 h 6108771"/>
              <a:gd name="connsiteX1191" fmla="*/ 1429179 w 3211789"/>
              <a:gd name="connsiteY1191" fmla="*/ 2609216 h 6108771"/>
              <a:gd name="connsiteX1192" fmla="*/ 1427247 w 3211789"/>
              <a:gd name="connsiteY1192" fmla="*/ 2613079 h 6108771"/>
              <a:gd name="connsiteX1193" fmla="*/ 1467805 w 3211789"/>
              <a:gd name="connsiteY1193" fmla="*/ 2651705 h 6108771"/>
              <a:gd name="connsiteX1194" fmla="*/ 1463942 w 3211789"/>
              <a:gd name="connsiteY1194" fmla="*/ 2672950 h 6108771"/>
              <a:gd name="connsiteX1195" fmla="*/ 1469736 w 3211789"/>
              <a:gd name="connsiteY1195" fmla="*/ 2680675 h 6108771"/>
              <a:gd name="connsiteX1196" fmla="*/ 1485187 w 3211789"/>
              <a:gd name="connsiteY1196" fmla="*/ 2645911 h 6108771"/>
              <a:gd name="connsiteX1197" fmla="*/ 1529607 w 3211789"/>
              <a:gd name="connsiteY1197" fmla="*/ 2678744 h 6108771"/>
              <a:gd name="connsiteX1198" fmla="*/ 1562440 w 3211789"/>
              <a:gd name="connsiteY1198" fmla="*/ 2684537 h 6108771"/>
              <a:gd name="connsiteX1199" fmla="*/ 1564371 w 3211789"/>
              <a:gd name="connsiteY1199" fmla="*/ 2692263 h 6108771"/>
              <a:gd name="connsiteX1200" fmla="*/ 1554715 w 3211789"/>
              <a:gd name="connsiteY1200" fmla="*/ 2730889 h 6108771"/>
              <a:gd name="connsiteX1201" fmla="*/ 1558577 w 3211789"/>
              <a:gd name="connsiteY1201" fmla="*/ 2752134 h 6108771"/>
              <a:gd name="connsiteX1202" fmla="*/ 1541195 w 3211789"/>
              <a:gd name="connsiteY1202" fmla="*/ 2765653 h 6108771"/>
              <a:gd name="connsiteX1203" fmla="*/ 1496775 w 3211789"/>
              <a:gd name="connsiteY1203" fmla="*/ 2742477 h 6108771"/>
              <a:gd name="connsiteX1204" fmla="*/ 1473599 w 3211789"/>
              <a:gd name="connsiteY1204" fmla="*/ 2692263 h 6108771"/>
              <a:gd name="connsiteX1205" fmla="*/ 1458148 w 3211789"/>
              <a:gd name="connsiteY1205" fmla="*/ 2694194 h 6108771"/>
              <a:gd name="connsiteX1206" fmla="*/ 1438835 w 3211789"/>
              <a:gd name="connsiteY1206" fmla="*/ 2674881 h 6108771"/>
              <a:gd name="connsiteX1207" fmla="*/ 1386689 w 3211789"/>
              <a:gd name="connsiteY1207" fmla="*/ 2620804 h 6108771"/>
              <a:gd name="connsiteX1208" fmla="*/ 1413728 w 3211789"/>
              <a:gd name="connsiteY1208" fmla="*/ 2605353 h 6108771"/>
              <a:gd name="connsiteX1209" fmla="*/ 1415659 w 3211789"/>
              <a:gd name="connsiteY1209" fmla="*/ 2595697 h 6108771"/>
              <a:gd name="connsiteX1210" fmla="*/ 1398277 w 3211789"/>
              <a:gd name="connsiteY1210" fmla="*/ 2553208 h 6108771"/>
              <a:gd name="connsiteX1211" fmla="*/ 1425316 w 3211789"/>
              <a:gd name="connsiteY1211" fmla="*/ 2522306 h 6108771"/>
              <a:gd name="connsiteX1212" fmla="*/ 1460080 w 3211789"/>
              <a:gd name="connsiteY1212" fmla="*/ 2543551 h 6108771"/>
              <a:gd name="connsiteX1213" fmla="*/ 1647418 w 3211789"/>
              <a:gd name="connsiteY1213" fmla="*/ 2524238 h 6108771"/>
              <a:gd name="connsiteX1214" fmla="*/ 1684113 w 3211789"/>
              <a:gd name="connsiteY1214" fmla="*/ 2537757 h 6108771"/>
              <a:gd name="connsiteX1215" fmla="*/ 1686044 w 3211789"/>
              <a:gd name="connsiteY1215" fmla="*/ 2580246 h 6108771"/>
              <a:gd name="connsiteX1216" fmla="*/ 1695701 w 3211789"/>
              <a:gd name="connsiteY1216" fmla="*/ 2616941 h 6108771"/>
              <a:gd name="connsiteX1217" fmla="*/ 1680250 w 3211789"/>
              <a:gd name="connsiteY1217" fmla="*/ 2626598 h 6108771"/>
              <a:gd name="connsiteX1218" fmla="*/ 1618448 w 3211789"/>
              <a:gd name="connsiteY1218" fmla="*/ 2572521 h 6108771"/>
              <a:gd name="connsiteX1219" fmla="*/ 1618448 w 3211789"/>
              <a:gd name="connsiteY1219" fmla="*/ 2533894 h 6108771"/>
              <a:gd name="connsiteX1220" fmla="*/ 1630036 w 3211789"/>
              <a:gd name="connsiteY1220" fmla="*/ 2512650 h 6108771"/>
              <a:gd name="connsiteX1221" fmla="*/ 1647418 w 3211789"/>
              <a:gd name="connsiteY1221" fmla="*/ 2524238 h 6108771"/>
              <a:gd name="connsiteX1222" fmla="*/ 1502569 w 3211789"/>
              <a:gd name="connsiteY1222" fmla="*/ 2518444 h 6108771"/>
              <a:gd name="connsiteX1223" fmla="*/ 1500637 w 3211789"/>
              <a:gd name="connsiteY1223" fmla="*/ 2537757 h 6108771"/>
              <a:gd name="connsiteX1224" fmla="*/ 1490981 w 3211789"/>
              <a:gd name="connsiteY1224" fmla="*/ 2539688 h 6108771"/>
              <a:gd name="connsiteX1225" fmla="*/ 1448492 w 3211789"/>
              <a:gd name="connsiteY1225" fmla="*/ 2518444 h 6108771"/>
              <a:gd name="connsiteX1226" fmla="*/ 1485187 w 3211789"/>
              <a:gd name="connsiteY1226" fmla="*/ 2501062 h 6108771"/>
              <a:gd name="connsiteX1227" fmla="*/ 1502569 w 3211789"/>
              <a:gd name="connsiteY1227" fmla="*/ 2518444 h 6108771"/>
              <a:gd name="connsiteX1228" fmla="*/ 1581753 w 3211789"/>
              <a:gd name="connsiteY1228" fmla="*/ 2508787 h 6108771"/>
              <a:gd name="connsiteX1229" fmla="*/ 1606860 w 3211789"/>
              <a:gd name="connsiteY1229" fmla="*/ 2514581 h 6108771"/>
              <a:gd name="connsiteX1230" fmla="*/ 1610723 w 3211789"/>
              <a:gd name="connsiteY1230" fmla="*/ 2520375 h 6108771"/>
              <a:gd name="connsiteX1231" fmla="*/ 1587547 w 3211789"/>
              <a:gd name="connsiteY1231" fmla="*/ 2566727 h 6108771"/>
              <a:gd name="connsiteX1232" fmla="*/ 1577890 w 3211789"/>
              <a:gd name="connsiteY1232" fmla="*/ 2568658 h 6108771"/>
              <a:gd name="connsiteX1233" fmla="*/ 1531539 w 3211789"/>
              <a:gd name="connsiteY1233" fmla="*/ 2553208 h 6108771"/>
              <a:gd name="connsiteX1234" fmla="*/ 1529607 w 3211789"/>
              <a:gd name="connsiteY1234" fmla="*/ 2557070 h 6108771"/>
              <a:gd name="connsiteX1235" fmla="*/ 1562440 w 3211789"/>
              <a:gd name="connsiteY1235" fmla="*/ 2597628 h 6108771"/>
              <a:gd name="connsiteX1236" fmla="*/ 1572096 w 3211789"/>
              <a:gd name="connsiteY1236" fmla="*/ 2642048 h 6108771"/>
              <a:gd name="connsiteX1237" fmla="*/ 1550852 w 3211789"/>
              <a:gd name="connsiteY1237" fmla="*/ 2671018 h 6108771"/>
              <a:gd name="connsiteX1238" fmla="*/ 1494844 w 3211789"/>
              <a:gd name="connsiteY1238" fmla="*/ 2626598 h 6108771"/>
              <a:gd name="connsiteX1239" fmla="*/ 1494844 w 3211789"/>
              <a:gd name="connsiteY1239" fmla="*/ 2591834 h 6108771"/>
              <a:gd name="connsiteX1240" fmla="*/ 1529607 w 3211789"/>
              <a:gd name="connsiteY1240" fmla="*/ 2551276 h 6108771"/>
              <a:gd name="connsiteX1241" fmla="*/ 1529607 w 3211789"/>
              <a:gd name="connsiteY1241" fmla="*/ 2543551 h 6108771"/>
              <a:gd name="connsiteX1242" fmla="*/ 1510294 w 3211789"/>
              <a:gd name="connsiteY1242" fmla="*/ 2504925 h 6108771"/>
              <a:gd name="connsiteX1243" fmla="*/ 1535401 w 3211789"/>
              <a:gd name="connsiteY1243" fmla="*/ 2479817 h 6108771"/>
              <a:gd name="connsiteX1244" fmla="*/ 1581753 w 3211789"/>
              <a:gd name="connsiteY1244" fmla="*/ 2508787 h 6108771"/>
              <a:gd name="connsiteX1245" fmla="*/ 1799992 w 3211789"/>
              <a:gd name="connsiteY1245" fmla="*/ 2520375 h 6108771"/>
              <a:gd name="connsiteX1246" fmla="*/ 1799992 w 3211789"/>
              <a:gd name="connsiteY1246" fmla="*/ 2541620 h 6108771"/>
              <a:gd name="connsiteX1247" fmla="*/ 1776817 w 3211789"/>
              <a:gd name="connsiteY1247" fmla="*/ 2543551 h 6108771"/>
              <a:gd name="connsiteX1248" fmla="*/ 1707289 w 3211789"/>
              <a:gd name="connsiteY1248" fmla="*/ 2477886 h 6108771"/>
              <a:gd name="connsiteX1249" fmla="*/ 1709220 w 3211789"/>
              <a:gd name="connsiteY1249" fmla="*/ 2456642 h 6108771"/>
              <a:gd name="connsiteX1250" fmla="*/ 1799992 w 3211789"/>
              <a:gd name="connsiteY1250" fmla="*/ 2520375 h 6108771"/>
              <a:gd name="connsiteX1251" fmla="*/ 1610723 w 3211789"/>
              <a:gd name="connsiteY1251" fmla="*/ 2477886 h 6108771"/>
              <a:gd name="connsiteX1252" fmla="*/ 1618448 w 3211789"/>
              <a:gd name="connsiteY1252" fmla="*/ 2489474 h 6108771"/>
              <a:gd name="connsiteX1253" fmla="*/ 1599135 w 3211789"/>
              <a:gd name="connsiteY1253" fmla="*/ 2499131 h 6108771"/>
              <a:gd name="connsiteX1254" fmla="*/ 1562440 w 3211789"/>
              <a:gd name="connsiteY1254" fmla="*/ 2475955 h 6108771"/>
              <a:gd name="connsiteX1255" fmla="*/ 1604929 w 3211789"/>
              <a:gd name="connsiteY1255" fmla="*/ 2454710 h 6108771"/>
              <a:gd name="connsiteX1256" fmla="*/ 1610723 w 3211789"/>
              <a:gd name="connsiteY1256" fmla="*/ 2477886 h 6108771"/>
              <a:gd name="connsiteX1257" fmla="*/ 1689907 w 3211789"/>
              <a:gd name="connsiteY1257" fmla="*/ 2470161 h 6108771"/>
              <a:gd name="connsiteX1258" fmla="*/ 1697632 w 3211789"/>
              <a:gd name="connsiteY1258" fmla="*/ 2502993 h 6108771"/>
              <a:gd name="connsiteX1259" fmla="*/ 1680250 w 3211789"/>
              <a:gd name="connsiteY1259" fmla="*/ 2518444 h 6108771"/>
              <a:gd name="connsiteX1260" fmla="*/ 1626173 w 3211789"/>
              <a:gd name="connsiteY1260" fmla="*/ 2485611 h 6108771"/>
              <a:gd name="connsiteX1261" fmla="*/ 1622311 w 3211789"/>
              <a:gd name="connsiteY1261" fmla="*/ 2456642 h 6108771"/>
              <a:gd name="connsiteX1262" fmla="*/ 1639693 w 3211789"/>
              <a:gd name="connsiteY1262" fmla="*/ 2429603 h 6108771"/>
              <a:gd name="connsiteX1263" fmla="*/ 1689907 w 3211789"/>
              <a:gd name="connsiteY1263" fmla="*/ 2470161 h 6108771"/>
              <a:gd name="connsiteX1264" fmla="*/ 2178532 w 3211789"/>
              <a:gd name="connsiteY1264" fmla="*/ 2425740 h 6108771"/>
              <a:gd name="connsiteX1265" fmla="*/ 2207502 w 3211789"/>
              <a:gd name="connsiteY1265" fmla="*/ 2456642 h 6108771"/>
              <a:gd name="connsiteX1266" fmla="*/ 2211364 w 3211789"/>
              <a:gd name="connsiteY1266" fmla="*/ 2466298 h 6108771"/>
              <a:gd name="connsiteX1267" fmla="*/ 2170806 w 3211789"/>
              <a:gd name="connsiteY1267" fmla="*/ 2530032 h 6108771"/>
              <a:gd name="connsiteX1268" fmla="*/ 1998919 w 3211789"/>
              <a:gd name="connsiteY1268" fmla="*/ 2698057 h 6108771"/>
              <a:gd name="connsiteX1269" fmla="*/ 1962224 w 3211789"/>
              <a:gd name="connsiteY1269" fmla="*/ 2713507 h 6108771"/>
              <a:gd name="connsiteX1270" fmla="*/ 1929391 w 3211789"/>
              <a:gd name="connsiteY1270" fmla="*/ 2682606 h 6108771"/>
              <a:gd name="connsiteX1271" fmla="*/ 1993125 w 3211789"/>
              <a:gd name="connsiteY1271" fmla="*/ 2620804 h 6108771"/>
              <a:gd name="connsiteX1272" fmla="*/ 1989262 w 3211789"/>
              <a:gd name="connsiteY1272" fmla="*/ 2618873 h 6108771"/>
              <a:gd name="connsiteX1273" fmla="*/ 1962224 w 3211789"/>
              <a:gd name="connsiteY1273" fmla="*/ 2632392 h 6108771"/>
              <a:gd name="connsiteX1274" fmla="*/ 1948704 w 3211789"/>
              <a:gd name="connsiteY1274" fmla="*/ 2636254 h 6108771"/>
              <a:gd name="connsiteX1275" fmla="*/ 1894627 w 3211789"/>
              <a:gd name="connsiteY1275" fmla="*/ 2671018 h 6108771"/>
              <a:gd name="connsiteX1276" fmla="*/ 1815443 w 3211789"/>
              <a:gd name="connsiteY1276" fmla="*/ 2603422 h 6108771"/>
              <a:gd name="connsiteX1277" fmla="*/ 1817374 w 3211789"/>
              <a:gd name="connsiteY1277" fmla="*/ 2593765 h 6108771"/>
              <a:gd name="connsiteX1278" fmla="*/ 1813512 w 3211789"/>
              <a:gd name="connsiteY1278" fmla="*/ 2572521 h 6108771"/>
              <a:gd name="connsiteX1279" fmla="*/ 1834756 w 3211789"/>
              <a:gd name="connsiteY1279" fmla="*/ 2555139 h 6108771"/>
              <a:gd name="connsiteX1280" fmla="*/ 1838619 w 3211789"/>
              <a:gd name="connsiteY1280" fmla="*/ 2562864 h 6108771"/>
              <a:gd name="connsiteX1281" fmla="*/ 1848276 w 3211789"/>
              <a:gd name="connsiteY1281" fmla="*/ 2560933 h 6108771"/>
              <a:gd name="connsiteX1282" fmla="*/ 1850207 w 3211789"/>
              <a:gd name="connsiteY1282" fmla="*/ 2564796 h 6108771"/>
              <a:gd name="connsiteX1283" fmla="*/ 1852138 w 3211789"/>
              <a:gd name="connsiteY1283" fmla="*/ 2564796 h 6108771"/>
              <a:gd name="connsiteX1284" fmla="*/ 1869520 w 3211789"/>
              <a:gd name="connsiteY1284" fmla="*/ 2568658 h 6108771"/>
              <a:gd name="connsiteX1285" fmla="*/ 1888833 w 3211789"/>
              <a:gd name="connsiteY1285" fmla="*/ 2564796 h 6108771"/>
              <a:gd name="connsiteX1286" fmla="*/ 1879177 w 3211789"/>
              <a:gd name="connsiteY1286" fmla="*/ 2559002 h 6108771"/>
              <a:gd name="connsiteX1287" fmla="*/ 1884971 w 3211789"/>
              <a:gd name="connsiteY1287" fmla="*/ 2557070 h 6108771"/>
              <a:gd name="connsiteX1288" fmla="*/ 1879177 w 3211789"/>
              <a:gd name="connsiteY1288" fmla="*/ 2553208 h 6108771"/>
              <a:gd name="connsiteX1289" fmla="*/ 1875314 w 3211789"/>
              <a:gd name="connsiteY1289" fmla="*/ 2557070 h 6108771"/>
              <a:gd name="connsiteX1290" fmla="*/ 1865657 w 3211789"/>
              <a:gd name="connsiteY1290" fmla="*/ 2553208 h 6108771"/>
              <a:gd name="connsiteX1291" fmla="*/ 1854069 w 3211789"/>
              <a:gd name="connsiteY1291" fmla="*/ 2557070 h 6108771"/>
              <a:gd name="connsiteX1292" fmla="*/ 1857932 w 3211789"/>
              <a:gd name="connsiteY1292" fmla="*/ 2553208 h 6108771"/>
              <a:gd name="connsiteX1293" fmla="*/ 1848276 w 3211789"/>
              <a:gd name="connsiteY1293" fmla="*/ 2547414 h 6108771"/>
              <a:gd name="connsiteX1294" fmla="*/ 1846344 w 3211789"/>
              <a:gd name="connsiteY1294" fmla="*/ 2553208 h 6108771"/>
              <a:gd name="connsiteX1295" fmla="*/ 1840550 w 3211789"/>
              <a:gd name="connsiteY1295" fmla="*/ 2551276 h 6108771"/>
              <a:gd name="connsiteX1296" fmla="*/ 1842482 w 3211789"/>
              <a:gd name="connsiteY1296" fmla="*/ 2547414 h 6108771"/>
              <a:gd name="connsiteX1297" fmla="*/ 1803855 w 3211789"/>
              <a:gd name="connsiteY1297" fmla="*/ 2497199 h 6108771"/>
              <a:gd name="connsiteX1298" fmla="*/ 1811580 w 3211789"/>
              <a:gd name="connsiteY1298" fmla="*/ 2474023 h 6108771"/>
              <a:gd name="connsiteX1299" fmla="*/ 1854069 w 3211789"/>
              <a:gd name="connsiteY1299" fmla="*/ 2491405 h 6108771"/>
              <a:gd name="connsiteX1300" fmla="*/ 1900421 w 3211789"/>
              <a:gd name="connsiteY1300" fmla="*/ 2481749 h 6108771"/>
              <a:gd name="connsiteX1301" fmla="*/ 1915872 w 3211789"/>
              <a:gd name="connsiteY1301" fmla="*/ 2489474 h 6108771"/>
              <a:gd name="connsiteX1302" fmla="*/ 1931322 w 3211789"/>
              <a:gd name="connsiteY1302" fmla="*/ 2539688 h 6108771"/>
              <a:gd name="connsiteX1303" fmla="*/ 1902353 w 3211789"/>
              <a:gd name="connsiteY1303" fmla="*/ 2553208 h 6108771"/>
              <a:gd name="connsiteX1304" fmla="*/ 1888833 w 3211789"/>
              <a:gd name="connsiteY1304" fmla="*/ 2560933 h 6108771"/>
              <a:gd name="connsiteX1305" fmla="*/ 1900421 w 3211789"/>
              <a:gd name="connsiteY1305" fmla="*/ 2560933 h 6108771"/>
              <a:gd name="connsiteX1306" fmla="*/ 1896559 w 3211789"/>
              <a:gd name="connsiteY1306" fmla="*/ 2566727 h 6108771"/>
              <a:gd name="connsiteX1307" fmla="*/ 1900421 w 3211789"/>
              <a:gd name="connsiteY1307" fmla="*/ 2568658 h 6108771"/>
              <a:gd name="connsiteX1308" fmla="*/ 1915872 w 3211789"/>
              <a:gd name="connsiteY1308" fmla="*/ 2562864 h 6108771"/>
              <a:gd name="connsiteX1309" fmla="*/ 1921666 w 3211789"/>
              <a:gd name="connsiteY1309" fmla="*/ 2570590 h 6108771"/>
              <a:gd name="connsiteX1310" fmla="*/ 1948704 w 3211789"/>
              <a:gd name="connsiteY1310" fmla="*/ 2636254 h 6108771"/>
              <a:gd name="connsiteX1311" fmla="*/ 1950636 w 3211789"/>
              <a:gd name="connsiteY1311" fmla="*/ 2630460 h 6108771"/>
              <a:gd name="connsiteX1312" fmla="*/ 1942910 w 3211789"/>
              <a:gd name="connsiteY1312" fmla="*/ 2580246 h 6108771"/>
              <a:gd name="connsiteX1313" fmla="*/ 1944842 w 3211789"/>
              <a:gd name="connsiteY1313" fmla="*/ 2559002 h 6108771"/>
              <a:gd name="connsiteX1314" fmla="*/ 2012438 w 3211789"/>
              <a:gd name="connsiteY1314" fmla="*/ 2584109 h 6108771"/>
              <a:gd name="connsiteX1315" fmla="*/ 2012438 w 3211789"/>
              <a:gd name="connsiteY1315" fmla="*/ 2587971 h 6108771"/>
              <a:gd name="connsiteX1316" fmla="*/ 1993125 w 3211789"/>
              <a:gd name="connsiteY1316" fmla="*/ 2611147 h 6108771"/>
              <a:gd name="connsiteX1317" fmla="*/ 1993125 w 3211789"/>
              <a:gd name="connsiteY1317" fmla="*/ 2618873 h 6108771"/>
              <a:gd name="connsiteX1318" fmla="*/ 2056858 w 3211789"/>
              <a:gd name="connsiteY1318" fmla="*/ 2551276 h 6108771"/>
              <a:gd name="connsiteX1319" fmla="*/ 2010507 w 3211789"/>
              <a:gd name="connsiteY1319" fmla="*/ 2570590 h 6108771"/>
              <a:gd name="connsiteX1320" fmla="*/ 1927460 w 3211789"/>
              <a:gd name="connsiteY1320" fmla="*/ 2481749 h 6108771"/>
              <a:gd name="connsiteX1321" fmla="*/ 1931322 w 3211789"/>
              <a:gd name="connsiteY1321" fmla="*/ 2472092 h 6108771"/>
              <a:gd name="connsiteX1322" fmla="*/ 1983468 w 3211789"/>
              <a:gd name="connsiteY1322" fmla="*/ 2472092 h 6108771"/>
              <a:gd name="connsiteX1323" fmla="*/ 2022095 w 3211789"/>
              <a:gd name="connsiteY1323" fmla="*/ 2462435 h 6108771"/>
              <a:gd name="connsiteX1324" fmla="*/ 2045270 w 3211789"/>
              <a:gd name="connsiteY1324" fmla="*/ 2512650 h 6108771"/>
              <a:gd name="connsiteX1325" fmla="*/ 2064584 w 3211789"/>
              <a:gd name="connsiteY1325" fmla="*/ 2547414 h 6108771"/>
              <a:gd name="connsiteX1326" fmla="*/ 2095485 w 3211789"/>
              <a:gd name="connsiteY1326" fmla="*/ 2512650 h 6108771"/>
              <a:gd name="connsiteX1327" fmla="*/ 2089691 w 3211789"/>
              <a:gd name="connsiteY1327" fmla="*/ 2508787 h 6108771"/>
              <a:gd name="connsiteX1328" fmla="*/ 2072309 w 3211789"/>
              <a:gd name="connsiteY1328" fmla="*/ 2518444 h 6108771"/>
              <a:gd name="connsiteX1329" fmla="*/ 2041408 w 3211789"/>
              <a:gd name="connsiteY1329" fmla="*/ 2462435 h 6108771"/>
              <a:gd name="connsiteX1330" fmla="*/ 2043339 w 3211789"/>
              <a:gd name="connsiteY1330" fmla="*/ 2441191 h 6108771"/>
              <a:gd name="connsiteX1331" fmla="*/ 2114798 w 3211789"/>
              <a:gd name="connsiteY1331" fmla="*/ 2456642 h 6108771"/>
              <a:gd name="connsiteX1332" fmla="*/ 2109004 w 3211789"/>
              <a:gd name="connsiteY1332" fmla="*/ 2481749 h 6108771"/>
              <a:gd name="connsiteX1333" fmla="*/ 2110935 w 3211789"/>
              <a:gd name="connsiteY1333" fmla="*/ 2489474 h 6108771"/>
              <a:gd name="connsiteX1334" fmla="*/ 2147631 w 3211789"/>
              <a:gd name="connsiteY1334" fmla="*/ 2429603 h 6108771"/>
              <a:gd name="connsiteX1335" fmla="*/ 2165012 w 3211789"/>
              <a:gd name="connsiteY1335" fmla="*/ 2421878 h 6108771"/>
              <a:gd name="connsiteX1336" fmla="*/ 2178532 w 3211789"/>
              <a:gd name="connsiteY1336" fmla="*/ 2425740 h 6108771"/>
              <a:gd name="connsiteX1337" fmla="*/ 1436904 w 3211789"/>
              <a:gd name="connsiteY1337" fmla="*/ 2445054 h 6108771"/>
              <a:gd name="connsiteX1338" fmla="*/ 1400209 w 3211789"/>
              <a:gd name="connsiteY1338" fmla="*/ 2446985 h 6108771"/>
              <a:gd name="connsiteX1339" fmla="*/ 1268879 w 3211789"/>
              <a:gd name="connsiteY1339" fmla="*/ 2435397 h 6108771"/>
              <a:gd name="connsiteX1340" fmla="*/ 1172313 w 3211789"/>
              <a:gd name="connsiteY1340" fmla="*/ 2464367 h 6108771"/>
              <a:gd name="connsiteX1341" fmla="*/ 1199351 w 3211789"/>
              <a:gd name="connsiteY1341" fmla="*/ 2491405 h 6108771"/>
              <a:gd name="connsiteX1342" fmla="*/ 1149137 w 3211789"/>
              <a:gd name="connsiteY1342" fmla="*/ 2489474 h 6108771"/>
              <a:gd name="connsiteX1343" fmla="*/ 1120167 w 3211789"/>
              <a:gd name="connsiteY1343" fmla="*/ 2497199 h 6108771"/>
              <a:gd name="connsiteX1344" fmla="*/ 1259222 w 3211789"/>
              <a:gd name="connsiteY1344" fmla="*/ 2418015 h 6108771"/>
              <a:gd name="connsiteX1345" fmla="*/ 1436904 w 3211789"/>
              <a:gd name="connsiteY1345" fmla="*/ 2445054 h 6108771"/>
              <a:gd name="connsiteX1346" fmla="*/ 1687976 w 3211789"/>
              <a:gd name="connsiteY1346" fmla="*/ 2427672 h 6108771"/>
              <a:gd name="connsiteX1347" fmla="*/ 1680250 w 3211789"/>
              <a:gd name="connsiteY1347" fmla="*/ 2435397 h 6108771"/>
              <a:gd name="connsiteX1348" fmla="*/ 1660937 w 3211789"/>
              <a:gd name="connsiteY1348" fmla="*/ 2419946 h 6108771"/>
              <a:gd name="connsiteX1349" fmla="*/ 1670594 w 3211789"/>
              <a:gd name="connsiteY1349" fmla="*/ 2410290 h 6108771"/>
              <a:gd name="connsiteX1350" fmla="*/ 1687976 w 3211789"/>
              <a:gd name="connsiteY1350" fmla="*/ 2427672 h 6108771"/>
              <a:gd name="connsiteX1351" fmla="*/ 2234540 w 3211789"/>
              <a:gd name="connsiteY1351" fmla="*/ 2429603 h 6108771"/>
              <a:gd name="connsiteX1352" fmla="*/ 2226815 w 3211789"/>
              <a:gd name="connsiteY1352" fmla="*/ 2448916 h 6108771"/>
              <a:gd name="connsiteX1353" fmla="*/ 2193982 w 3211789"/>
              <a:gd name="connsiteY1353" fmla="*/ 2421878 h 6108771"/>
              <a:gd name="connsiteX1354" fmla="*/ 2163081 w 3211789"/>
              <a:gd name="connsiteY1354" fmla="*/ 2394839 h 6108771"/>
              <a:gd name="connsiteX1355" fmla="*/ 2182394 w 3211789"/>
              <a:gd name="connsiteY1355" fmla="*/ 2385183 h 6108771"/>
              <a:gd name="connsiteX1356" fmla="*/ 2234540 w 3211789"/>
              <a:gd name="connsiteY1356" fmla="*/ 2429603 h 6108771"/>
              <a:gd name="connsiteX1357" fmla="*/ 1998919 w 3211789"/>
              <a:gd name="connsiteY1357" fmla="*/ 2387114 h 6108771"/>
              <a:gd name="connsiteX1358" fmla="*/ 2027888 w 3211789"/>
              <a:gd name="connsiteY1358" fmla="*/ 2431534 h 6108771"/>
              <a:gd name="connsiteX1359" fmla="*/ 1968017 w 3211789"/>
              <a:gd name="connsiteY1359" fmla="*/ 2460504 h 6108771"/>
              <a:gd name="connsiteX1360" fmla="*/ 1906215 w 3211789"/>
              <a:gd name="connsiteY1360" fmla="*/ 2441191 h 6108771"/>
              <a:gd name="connsiteX1361" fmla="*/ 1859863 w 3211789"/>
              <a:gd name="connsiteY1361" fmla="*/ 2475955 h 6108771"/>
              <a:gd name="connsiteX1362" fmla="*/ 1784542 w 3211789"/>
              <a:gd name="connsiteY1362" fmla="*/ 2404496 h 6108771"/>
              <a:gd name="connsiteX1363" fmla="*/ 1861795 w 3211789"/>
              <a:gd name="connsiteY1363" fmla="*/ 2404496 h 6108771"/>
              <a:gd name="connsiteX1364" fmla="*/ 1883039 w 3211789"/>
              <a:gd name="connsiteY1364" fmla="*/ 2410290 h 6108771"/>
              <a:gd name="connsiteX1365" fmla="*/ 1896559 w 3211789"/>
              <a:gd name="connsiteY1365" fmla="*/ 2394839 h 6108771"/>
              <a:gd name="connsiteX1366" fmla="*/ 1937116 w 3211789"/>
              <a:gd name="connsiteY1366" fmla="*/ 2400633 h 6108771"/>
              <a:gd name="connsiteX1367" fmla="*/ 1987331 w 3211789"/>
              <a:gd name="connsiteY1367" fmla="*/ 2385183 h 6108771"/>
              <a:gd name="connsiteX1368" fmla="*/ 1998919 w 3211789"/>
              <a:gd name="connsiteY1368" fmla="*/ 2387114 h 6108771"/>
              <a:gd name="connsiteX1369" fmla="*/ 2112867 w 3211789"/>
              <a:gd name="connsiteY1369" fmla="*/ 2387114 h 6108771"/>
              <a:gd name="connsiteX1370" fmla="*/ 2141837 w 3211789"/>
              <a:gd name="connsiteY1370" fmla="*/ 2414152 h 6108771"/>
              <a:gd name="connsiteX1371" fmla="*/ 2087759 w 3211789"/>
              <a:gd name="connsiteY1371" fmla="*/ 2439260 h 6108771"/>
              <a:gd name="connsiteX1372" fmla="*/ 2010507 w 3211789"/>
              <a:gd name="connsiteY1372" fmla="*/ 2369732 h 6108771"/>
              <a:gd name="connsiteX1373" fmla="*/ 2024026 w 3211789"/>
              <a:gd name="connsiteY1373" fmla="*/ 2371663 h 6108771"/>
              <a:gd name="connsiteX1374" fmla="*/ 2072309 w 3211789"/>
              <a:gd name="connsiteY1374" fmla="*/ 2356213 h 6108771"/>
              <a:gd name="connsiteX1375" fmla="*/ 2112867 w 3211789"/>
              <a:gd name="connsiteY1375" fmla="*/ 2387114 h 6108771"/>
              <a:gd name="connsiteX1376" fmla="*/ 2672950 w 3211789"/>
              <a:gd name="connsiteY1376" fmla="*/ 2510719 h 6108771"/>
              <a:gd name="connsiteX1377" fmla="*/ 2682607 w 3211789"/>
              <a:gd name="connsiteY1377" fmla="*/ 2520375 h 6108771"/>
              <a:gd name="connsiteX1378" fmla="*/ 2713508 w 3211789"/>
              <a:gd name="connsiteY1378" fmla="*/ 2520375 h 6108771"/>
              <a:gd name="connsiteX1379" fmla="*/ 2837113 w 3211789"/>
              <a:gd name="connsiteY1379" fmla="*/ 2593765 h 6108771"/>
              <a:gd name="connsiteX1380" fmla="*/ 2860288 w 3211789"/>
              <a:gd name="connsiteY1380" fmla="*/ 2680675 h 6108771"/>
              <a:gd name="connsiteX1381" fmla="*/ 2642049 w 3211789"/>
              <a:gd name="connsiteY1381" fmla="*/ 2889258 h 6108771"/>
              <a:gd name="connsiteX1382" fmla="*/ 2491406 w 3211789"/>
              <a:gd name="connsiteY1382" fmla="*/ 2852562 h 6108771"/>
              <a:gd name="connsiteX1383" fmla="*/ 2263510 w 3211789"/>
              <a:gd name="connsiteY1383" fmla="*/ 3051489 h 6108771"/>
              <a:gd name="connsiteX1384" fmla="*/ 2049133 w 3211789"/>
              <a:gd name="connsiteY1384" fmla="*/ 2840975 h 6108771"/>
              <a:gd name="connsiteX1385" fmla="*/ 2000850 w 3211789"/>
              <a:gd name="connsiteY1385" fmla="*/ 2864150 h 6108771"/>
              <a:gd name="connsiteX1386" fmla="*/ 1971880 w 3211789"/>
              <a:gd name="connsiteY1386" fmla="*/ 2871876 h 6108771"/>
              <a:gd name="connsiteX1387" fmla="*/ 1921666 w 3211789"/>
              <a:gd name="connsiteY1387" fmla="*/ 2881532 h 6108771"/>
              <a:gd name="connsiteX1388" fmla="*/ 1894627 w 3211789"/>
              <a:gd name="connsiteY1388" fmla="*/ 2877670 h 6108771"/>
              <a:gd name="connsiteX1389" fmla="*/ 1856001 w 3211789"/>
              <a:gd name="connsiteY1389" fmla="*/ 2868013 h 6108771"/>
              <a:gd name="connsiteX1390" fmla="*/ 1807718 w 3211789"/>
              <a:gd name="connsiteY1390" fmla="*/ 2840975 h 6108771"/>
              <a:gd name="connsiteX1391" fmla="*/ 1813512 w 3211789"/>
              <a:gd name="connsiteY1391" fmla="*/ 2829387 h 6108771"/>
              <a:gd name="connsiteX1392" fmla="*/ 1875314 w 3211789"/>
              <a:gd name="connsiteY1392" fmla="*/ 2794623 h 6108771"/>
              <a:gd name="connsiteX1393" fmla="*/ 1900421 w 3211789"/>
              <a:gd name="connsiteY1393" fmla="*/ 2773378 h 6108771"/>
              <a:gd name="connsiteX1394" fmla="*/ 1939048 w 3211789"/>
              <a:gd name="connsiteY1394" fmla="*/ 2755996 h 6108771"/>
              <a:gd name="connsiteX1395" fmla="*/ 2012438 w 3211789"/>
              <a:gd name="connsiteY1395" fmla="*/ 2705782 h 6108771"/>
              <a:gd name="connsiteX1396" fmla="*/ 2022095 w 3211789"/>
              <a:gd name="connsiteY1396" fmla="*/ 2713507 h 6108771"/>
              <a:gd name="connsiteX1397" fmla="*/ 2180463 w 3211789"/>
              <a:gd name="connsiteY1397" fmla="*/ 2833249 h 6108771"/>
              <a:gd name="connsiteX1398" fmla="*/ 2305999 w 3211789"/>
              <a:gd name="connsiteY1398" fmla="*/ 2784966 h 6108771"/>
              <a:gd name="connsiteX1399" fmla="*/ 2363939 w 3211789"/>
              <a:gd name="connsiteY1399" fmla="*/ 2813936 h 6108771"/>
              <a:gd name="connsiteX1400" fmla="*/ 2429604 w 3211789"/>
              <a:gd name="connsiteY1400" fmla="*/ 2827455 h 6108771"/>
              <a:gd name="connsiteX1401" fmla="*/ 2593766 w 3211789"/>
              <a:gd name="connsiteY1401" fmla="*/ 2699988 h 6108771"/>
              <a:gd name="connsiteX1402" fmla="*/ 2599560 w 3211789"/>
              <a:gd name="connsiteY1402" fmla="*/ 2672950 h 6108771"/>
              <a:gd name="connsiteX1403" fmla="*/ 2599560 w 3211789"/>
              <a:gd name="connsiteY1403" fmla="*/ 2624667 h 6108771"/>
              <a:gd name="connsiteX1404" fmla="*/ 2446985 w 3211789"/>
              <a:gd name="connsiteY1404" fmla="*/ 2502993 h 6108771"/>
              <a:gd name="connsiteX1405" fmla="*/ 2309862 w 3211789"/>
              <a:gd name="connsiteY1405" fmla="*/ 2634323 h 6108771"/>
              <a:gd name="connsiteX1406" fmla="*/ 2410290 w 3211789"/>
              <a:gd name="connsiteY1406" fmla="*/ 2734752 h 6108771"/>
              <a:gd name="connsiteX1407" fmla="*/ 2508788 w 3211789"/>
              <a:gd name="connsiteY1407" fmla="*/ 2651705 h 6108771"/>
              <a:gd name="connsiteX1408" fmla="*/ 2454711 w 3211789"/>
              <a:gd name="connsiteY1408" fmla="*/ 2593765 h 6108771"/>
              <a:gd name="connsiteX1409" fmla="*/ 2431535 w 3211789"/>
              <a:gd name="connsiteY1409" fmla="*/ 2599559 h 6108771"/>
              <a:gd name="connsiteX1410" fmla="*/ 2441192 w 3211789"/>
              <a:gd name="connsiteY1410" fmla="*/ 2613079 h 6108771"/>
              <a:gd name="connsiteX1411" fmla="*/ 2472093 w 3211789"/>
              <a:gd name="connsiteY1411" fmla="*/ 2618873 h 6108771"/>
              <a:gd name="connsiteX1412" fmla="*/ 2487543 w 3211789"/>
              <a:gd name="connsiteY1412" fmla="*/ 2657499 h 6108771"/>
              <a:gd name="connsiteX1413" fmla="*/ 2412222 w 3211789"/>
              <a:gd name="connsiteY1413" fmla="*/ 2719301 h 6108771"/>
              <a:gd name="connsiteX1414" fmla="*/ 2371664 w 3211789"/>
              <a:gd name="connsiteY1414" fmla="*/ 2701919 h 6108771"/>
              <a:gd name="connsiteX1415" fmla="*/ 2329175 w 3211789"/>
              <a:gd name="connsiteY1415" fmla="*/ 2632392 h 6108771"/>
              <a:gd name="connsiteX1416" fmla="*/ 2450848 w 3211789"/>
              <a:gd name="connsiteY1416" fmla="*/ 2526169 h 6108771"/>
              <a:gd name="connsiteX1417" fmla="*/ 2582178 w 3211789"/>
              <a:gd name="connsiteY1417" fmla="*/ 2659430 h 6108771"/>
              <a:gd name="connsiteX1418" fmla="*/ 2429604 w 3211789"/>
              <a:gd name="connsiteY1418" fmla="*/ 2806211 h 6108771"/>
              <a:gd name="connsiteX1419" fmla="*/ 2302136 w 3211789"/>
              <a:gd name="connsiteY1419" fmla="*/ 2746340 h 6108771"/>
              <a:gd name="connsiteX1420" fmla="*/ 2253853 w 3211789"/>
              <a:gd name="connsiteY1420" fmla="*/ 2792692 h 6108771"/>
              <a:gd name="connsiteX1421" fmla="*/ 2221021 w 3211789"/>
              <a:gd name="connsiteY1421" fmla="*/ 2804279 h 6108771"/>
              <a:gd name="connsiteX1422" fmla="*/ 2176600 w 3211789"/>
              <a:gd name="connsiteY1422" fmla="*/ 2813936 h 6108771"/>
              <a:gd name="connsiteX1423" fmla="*/ 2039476 w 3211789"/>
              <a:gd name="connsiteY1423" fmla="*/ 2692263 h 6108771"/>
              <a:gd name="connsiteX1424" fmla="*/ 2039476 w 3211789"/>
              <a:gd name="connsiteY1424" fmla="*/ 2680675 h 6108771"/>
              <a:gd name="connsiteX1425" fmla="*/ 2165012 w 3211789"/>
              <a:gd name="connsiteY1425" fmla="*/ 2560933 h 6108771"/>
              <a:gd name="connsiteX1426" fmla="*/ 2221021 w 3211789"/>
              <a:gd name="connsiteY1426" fmla="*/ 2501062 h 6108771"/>
              <a:gd name="connsiteX1427" fmla="*/ 2261579 w 3211789"/>
              <a:gd name="connsiteY1427" fmla="*/ 2510719 h 6108771"/>
              <a:gd name="connsiteX1428" fmla="*/ 2294411 w 3211789"/>
              <a:gd name="connsiteY1428" fmla="*/ 2446985 h 6108771"/>
              <a:gd name="connsiteX1429" fmla="*/ 2313724 w 3211789"/>
              <a:gd name="connsiteY1429" fmla="*/ 2418015 h 6108771"/>
              <a:gd name="connsiteX1430" fmla="*/ 2479818 w 3211789"/>
              <a:gd name="connsiteY1430" fmla="*/ 2350419 h 6108771"/>
              <a:gd name="connsiteX1431" fmla="*/ 2672950 w 3211789"/>
              <a:gd name="connsiteY1431" fmla="*/ 2510719 h 6108771"/>
              <a:gd name="connsiteX1432" fmla="*/ 2149562 w 3211789"/>
              <a:gd name="connsiteY1432" fmla="*/ 2392908 h 6108771"/>
              <a:gd name="connsiteX1433" fmla="*/ 2126386 w 3211789"/>
              <a:gd name="connsiteY1433" fmla="*/ 2367801 h 6108771"/>
              <a:gd name="connsiteX1434" fmla="*/ 2126386 w 3211789"/>
              <a:gd name="connsiteY1434" fmla="*/ 2358144 h 6108771"/>
              <a:gd name="connsiteX1435" fmla="*/ 2166944 w 3211789"/>
              <a:gd name="connsiteY1435" fmla="*/ 2334968 h 6108771"/>
              <a:gd name="connsiteX1436" fmla="*/ 2149562 w 3211789"/>
              <a:gd name="connsiteY1436" fmla="*/ 2392908 h 6108771"/>
              <a:gd name="connsiteX1437" fmla="*/ 1904284 w 3211789"/>
              <a:gd name="connsiteY1437" fmla="*/ 2336900 h 6108771"/>
              <a:gd name="connsiteX1438" fmla="*/ 1977674 w 3211789"/>
              <a:gd name="connsiteY1438" fmla="*/ 2350419 h 6108771"/>
              <a:gd name="connsiteX1439" fmla="*/ 1987331 w 3211789"/>
              <a:gd name="connsiteY1439" fmla="*/ 2363938 h 6108771"/>
              <a:gd name="connsiteX1440" fmla="*/ 1931322 w 3211789"/>
              <a:gd name="connsiteY1440" fmla="*/ 2385183 h 6108771"/>
              <a:gd name="connsiteX1441" fmla="*/ 1902353 w 3211789"/>
              <a:gd name="connsiteY1441" fmla="*/ 2379389 h 6108771"/>
              <a:gd name="connsiteX1442" fmla="*/ 1859863 w 3211789"/>
              <a:gd name="connsiteY1442" fmla="*/ 2333037 h 6108771"/>
              <a:gd name="connsiteX1443" fmla="*/ 1871451 w 3211789"/>
              <a:gd name="connsiteY1443" fmla="*/ 2327243 h 6108771"/>
              <a:gd name="connsiteX1444" fmla="*/ 1904284 w 3211789"/>
              <a:gd name="connsiteY1444" fmla="*/ 2336900 h 6108771"/>
              <a:gd name="connsiteX1445" fmla="*/ 2363939 w 3211789"/>
              <a:gd name="connsiteY1445" fmla="*/ 2352350 h 6108771"/>
              <a:gd name="connsiteX1446" fmla="*/ 2271235 w 3211789"/>
              <a:gd name="connsiteY1446" fmla="*/ 2446985 h 6108771"/>
              <a:gd name="connsiteX1447" fmla="*/ 2249991 w 3211789"/>
              <a:gd name="connsiteY1447" fmla="*/ 2487543 h 6108771"/>
              <a:gd name="connsiteX1448" fmla="*/ 2228746 w 3211789"/>
              <a:gd name="connsiteY1448" fmla="*/ 2474023 h 6108771"/>
              <a:gd name="connsiteX1449" fmla="*/ 2234540 w 3211789"/>
              <a:gd name="connsiteY1449" fmla="*/ 2458573 h 6108771"/>
              <a:gd name="connsiteX1450" fmla="*/ 2263510 w 3211789"/>
              <a:gd name="connsiteY1450" fmla="*/ 2400633 h 6108771"/>
              <a:gd name="connsiteX1451" fmla="*/ 2286686 w 3211789"/>
              <a:gd name="connsiteY1451" fmla="*/ 2321449 h 6108771"/>
              <a:gd name="connsiteX1452" fmla="*/ 2298274 w 3211789"/>
              <a:gd name="connsiteY1452" fmla="*/ 2319518 h 6108771"/>
              <a:gd name="connsiteX1453" fmla="*/ 2363939 w 3211789"/>
              <a:gd name="connsiteY1453" fmla="*/ 2352350 h 6108771"/>
              <a:gd name="connsiteX1454" fmla="*/ 1830894 w 3211789"/>
              <a:gd name="connsiteY1454" fmla="*/ 2317586 h 6108771"/>
              <a:gd name="connsiteX1455" fmla="*/ 1823168 w 3211789"/>
              <a:gd name="connsiteY1455" fmla="*/ 2338831 h 6108771"/>
              <a:gd name="connsiteX1456" fmla="*/ 1827031 w 3211789"/>
              <a:gd name="connsiteY1456" fmla="*/ 2340762 h 6108771"/>
              <a:gd name="connsiteX1457" fmla="*/ 1838619 w 3211789"/>
              <a:gd name="connsiteY1457" fmla="*/ 2336900 h 6108771"/>
              <a:gd name="connsiteX1458" fmla="*/ 1844413 w 3211789"/>
              <a:gd name="connsiteY1458" fmla="*/ 2338831 h 6108771"/>
              <a:gd name="connsiteX1459" fmla="*/ 1869520 w 3211789"/>
              <a:gd name="connsiteY1459" fmla="*/ 2375526 h 6108771"/>
              <a:gd name="connsiteX1460" fmla="*/ 1827031 w 3211789"/>
              <a:gd name="connsiteY1460" fmla="*/ 2394839 h 6108771"/>
              <a:gd name="connsiteX1461" fmla="*/ 1747847 w 3211789"/>
              <a:gd name="connsiteY1461" fmla="*/ 2340762 h 6108771"/>
              <a:gd name="connsiteX1462" fmla="*/ 1749778 w 3211789"/>
              <a:gd name="connsiteY1462" fmla="*/ 2336900 h 6108771"/>
              <a:gd name="connsiteX1463" fmla="*/ 1786473 w 3211789"/>
              <a:gd name="connsiteY1463" fmla="*/ 2338831 h 6108771"/>
              <a:gd name="connsiteX1464" fmla="*/ 1799992 w 3211789"/>
              <a:gd name="connsiteY1464" fmla="*/ 2315655 h 6108771"/>
              <a:gd name="connsiteX1465" fmla="*/ 1830894 w 3211789"/>
              <a:gd name="connsiteY1465" fmla="*/ 2317586 h 6108771"/>
              <a:gd name="connsiteX1466" fmla="*/ 2068446 w 3211789"/>
              <a:gd name="connsiteY1466" fmla="*/ 2319518 h 6108771"/>
              <a:gd name="connsiteX1467" fmla="*/ 2070378 w 3211789"/>
              <a:gd name="connsiteY1467" fmla="*/ 2329174 h 6108771"/>
              <a:gd name="connsiteX1468" fmla="*/ 2064584 w 3211789"/>
              <a:gd name="connsiteY1468" fmla="*/ 2344625 h 6108771"/>
              <a:gd name="connsiteX1469" fmla="*/ 2018232 w 3211789"/>
              <a:gd name="connsiteY1469" fmla="*/ 2356213 h 6108771"/>
              <a:gd name="connsiteX1470" fmla="*/ 1993125 w 3211789"/>
              <a:gd name="connsiteY1470" fmla="*/ 2344625 h 6108771"/>
              <a:gd name="connsiteX1471" fmla="*/ 2041408 w 3211789"/>
              <a:gd name="connsiteY1471" fmla="*/ 2302136 h 6108771"/>
              <a:gd name="connsiteX1472" fmla="*/ 2068446 w 3211789"/>
              <a:gd name="connsiteY1472" fmla="*/ 2319518 h 6108771"/>
              <a:gd name="connsiteX1473" fmla="*/ 1728534 w 3211789"/>
              <a:gd name="connsiteY1473" fmla="*/ 2269303 h 6108771"/>
              <a:gd name="connsiteX1474" fmla="*/ 1728534 w 3211789"/>
              <a:gd name="connsiteY1474" fmla="*/ 2275097 h 6108771"/>
              <a:gd name="connsiteX1475" fmla="*/ 1707289 w 3211789"/>
              <a:gd name="connsiteY1475" fmla="*/ 2321449 h 6108771"/>
              <a:gd name="connsiteX1476" fmla="*/ 1332612 w 3211789"/>
              <a:gd name="connsiteY1476" fmla="*/ 2531963 h 6108771"/>
              <a:gd name="connsiteX1477" fmla="*/ 1305574 w 3211789"/>
              <a:gd name="connsiteY1477" fmla="*/ 2535826 h 6108771"/>
              <a:gd name="connsiteX1478" fmla="*/ 1292055 w 3211789"/>
              <a:gd name="connsiteY1478" fmla="*/ 2510719 h 6108771"/>
              <a:gd name="connsiteX1479" fmla="*/ 1276604 w 3211789"/>
              <a:gd name="connsiteY1479" fmla="*/ 2466298 h 6108771"/>
              <a:gd name="connsiteX1480" fmla="*/ 1237978 w 3211789"/>
              <a:gd name="connsiteY1480" fmla="*/ 2531963 h 6108771"/>
              <a:gd name="connsiteX1481" fmla="*/ 1230252 w 3211789"/>
              <a:gd name="connsiteY1481" fmla="*/ 2574452 h 6108771"/>
              <a:gd name="connsiteX1482" fmla="*/ 1201283 w 3211789"/>
              <a:gd name="connsiteY1482" fmla="*/ 2591834 h 6108771"/>
              <a:gd name="connsiteX1483" fmla="*/ 1118236 w 3211789"/>
              <a:gd name="connsiteY1483" fmla="*/ 2620804 h 6108771"/>
              <a:gd name="connsiteX1484" fmla="*/ 1100854 w 3211789"/>
              <a:gd name="connsiteY1484" fmla="*/ 2618873 h 6108771"/>
              <a:gd name="connsiteX1485" fmla="*/ 1098922 w 3211789"/>
              <a:gd name="connsiteY1485" fmla="*/ 2615010 h 6108771"/>
              <a:gd name="connsiteX1486" fmla="*/ 1176175 w 3211789"/>
              <a:gd name="connsiteY1486" fmla="*/ 2543551 h 6108771"/>
              <a:gd name="connsiteX1487" fmla="*/ 1141412 w 3211789"/>
              <a:gd name="connsiteY1487" fmla="*/ 2512650 h 6108771"/>
              <a:gd name="connsiteX1488" fmla="*/ 990768 w 3211789"/>
              <a:gd name="connsiteY1488" fmla="*/ 2578315 h 6108771"/>
              <a:gd name="connsiteX1489" fmla="*/ 952142 w 3211789"/>
              <a:gd name="connsiteY1489" fmla="*/ 2564796 h 6108771"/>
              <a:gd name="connsiteX1490" fmla="*/ 1002356 w 3211789"/>
              <a:gd name="connsiteY1490" fmla="*/ 2543551 h 6108771"/>
              <a:gd name="connsiteX1491" fmla="*/ 1164587 w 3211789"/>
              <a:gd name="connsiteY1491" fmla="*/ 2406427 h 6108771"/>
              <a:gd name="connsiteX1492" fmla="*/ 1259222 w 3211789"/>
              <a:gd name="connsiteY1492" fmla="*/ 2387114 h 6108771"/>
              <a:gd name="connsiteX1493" fmla="*/ 1336475 w 3211789"/>
              <a:gd name="connsiteY1493" fmla="*/ 2396771 h 6108771"/>
              <a:gd name="connsiteX1494" fmla="*/ 1392483 w 3211789"/>
              <a:gd name="connsiteY1494" fmla="*/ 2396771 h 6108771"/>
              <a:gd name="connsiteX1495" fmla="*/ 1450423 w 3211789"/>
              <a:gd name="connsiteY1495" fmla="*/ 2404496 h 6108771"/>
              <a:gd name="connsiteX1496" fmla="*/ 1496775 w 3211789"/>
              <a:gd name="connsiteY1496" fmla="*/ 2398702 h 6108771"/>
              <a:gd name="connsiteX1497" fmla="*/ 1510294 w 3211789"/>
              <a:gd name="connsiteY1497" fmla="*/ 2394839 h 6108771"/>
              <a:gd name="connsiteX1498" fmla="*/ 1610723 w 3211789"/>
              <a:gd name="connsiteY1498" fmla="*/ 2350419 h 6108771"/>
              <a:gd name="connsiteX1499" fmla="*/ 1657075 w 3211789"/>
              <a:gd name="connsiteY1499" fmla="*/ 2253853 h 6108771"/>
              <a:gd name="connsiteX1500" fmla="*/ 1728534 w 3211789"/>
              <a:gd name="connsiteY1500" fmla="*/ 2269303 h 6108771"/>
              <a:gd name="connsiteX1501" fmla="*/ 2159218 w 3211789"/>
              <a:gd name="connsiteY1501" fmla="*/ 2261578 h 6108771"/>
              <a:gd name="connsiteX1502" fmla="*/ 2153424 w 3211789"/>
              <a:gd name="connsiteY1502" fmla="*/ 2278960 h 6108771"/>
              <a:gd name="connsiteX1503" fmla="*/ 2105141 w 3211789"/>
              <a:gd name="connsiteY1503" fmla="*/ 2319518 h 6108771"/>
              <a:gd name="connsiteX1504" fmla="*/ 2085828 w 3211789"/>
              <a:gd name="connsiteY1504" fmla="*/ 2315655 h 6108771"/>
              <a:gd name="connsiteX1505" fmla="*/ 2054927 w 3211789"/>
              <a:gd name="connsiteY1505" fmla="*/ 2280891 h 6108771"/>
              <a:gd name="connsiteX1506" fmla="*/ 2099347 w 3211789"/>
              <a:gd name="connsiteY1506" fmla="*/ 2236471 h 6108771"/>
              <a:gd name="connsiteX1507" fmla="*/ 2114798 w 3211789"/>
              <a:gd name="connsiteY1507" fmla="*/ 2234540 h 6108771"/>
              <a:gd name="connsiteX1508" fmla="*/ 2159218 w 3211789"/>
              <a:gd name="connsiteY1508" fmla="*/ 2261578 h 6108771"/>
              <a:gd name="connsiteX1509" fmla="*/ 1888833 w 3211789"/>
              <a:gd name="connsiteY1509" fmla="*/ 2253853 h 6108771"/>
              <a:gd name="connsiteX1510" fmla="*/ 1871451 w 3211789"/>
              <a:gd name="connsiteY1510" fmla="*/ 2277029 h 6108771"/>
              <a:gd name="connsiteX1511" fmla="*/ 1798061 w 3211789"/>
              <a:gd name="connsiteY1511" fmla="*/ 2232608 h 6108771"/>
              <a:gd name="connsiteX1512" fmla="*/ 1840550 w 3211789"/>
              <a:gd name="connsiteY1512" fmla="*/ 2219089 h 6108771"/>
              <a:gd name="connsiteX1513" fmla="*/ 1888833 w 3211789"/>
              <a:gd name="connsiteY1513" fmla="*/ 2253853 h 6108771"/>
              <a:gd name="connsiteX1514" fmla="*/ 1989262 w 3211789"/>
              <a:gd name="connsiteY1514" fmla="*/ 2168875 h 6108771"/>
              <a:gd name="connsiteX1515" fmla="*/ 1989262 w 3211789"/>
              <a:gd name="connsiteY1515" fmla="*/ 2190119 h 6108771"/>
              <a:gd name="connsiteX1516" fmla="*/ 1898490 w 3211789"/>
              <a:gd name="connsiteY1516" fmla="*/ 2190119 h 6108771"/>
              <a:gd name="connsiteX1517" fmla="*/ 1898490 w 3211789"/>
              <a:gd name="connsiteY1517" fmla="*/ 2182394 h 6108771"/>
              <a:gd name="connsiteX1518" fmla="*/ 1913940 w 3211789"/>
              <a:gd name="connsiteY1518" fmla="*/ 2174669 h 6108771"/>
              <a:gd name="connsiteX1519" fmla="*/ 1939048 w 3211789"/>
              <a:gd name="connsiteY1519" fmla="*/ 2153424 h 6108771"/>
              <a:gd name="connsiteX1520" fmla="*/ 1960292 w 3211789"/>
              <a:gd name="connsiteY1520" fmla="*/ 2128317 h 6108771"/>
              <a:gd name="connsiteX1521" fmla="*/ 1989262 w 3211789"/>
              <a:gd name="connsiteY1521" fmla="*/ 2168875 h 6108771"/>
              <a:gd name="connsiteX1522" fmla="*/ 2193982 w 3211789"/>
              <a:gd name="connsiteY1522" fmla="*/ 2165012 h 6108771"/>
              <a:gd name="connsiteX1523" fmla="*/ 2192051 w 3211789"/>
              <a:gd name="connsiteY1523" fmla="*/ 2180462 h 6108771"/>
              <a:gd name="connsiteX1524" fmla="*/ 2151493 w 3211789"/>
              <a:gd name="connsiteY1524" fmla="*/ 2151493 h 6108771"/>
              <a:gd name="connsiteX1525" fmla="*/ 2168875 w 3211789"/>
              <a:gd name="connsiteY1525" fmla="*/ 2118660 h 6108771"/>
              <a:gd name="connsiteX1526" fmla="*/ 2193982 w 3211789"/>
              <a:gd name="connsiteY1526" fmla="*/ 2165012 h 6108771"/>
              <a:gd name="connsiteX1527" fmla="*/ 1850207 w 3211789"/>
              <a:gd name="connsiteY1527" fmla="*/ 2141836 h 6108771"/>
              <a:gd name="connsiteX1528" fmla="*/ 1840550 w 3211789"/>
              <a:gd name="connsiteY1528" fmla="*/ 2166943 h 6108771"/>
              <a:gd name="connsiteX1529" fmla="*/ 1799992 w 3211789"/>
              <a:gd name="connsiteY1529" fmla="*/ 2137973 h 6108771"/>
              <a:gd name="connsiteX1530" fmla="*/ 1792267 w 3211789"/>
              <a:gd name="connsiteY1530" fmla="*/ 2118660 h 6108771"/>
              <a:gd name="connsiteX1531" fmla="*/ 1803855 w 3211789"/>
              <a:gd name="connsiteY1531" fmla="*/ 2105141 h 6108771"/>
              <a:gd name="connsiteX1532" fmla="*/ 1821237 w 3211789"/>
              <a:gd name="connsiteY1532" fmla="*/ 2072308 h 6108771"/>
              <a:gd name="connsiteX1533" fmla="*/ 1850207 w 3211789"/>
              <a:gd name="connsiteY1533" fmla="*/ 2141836 h 6108771"/>
              <a:gd name="connsiteX1534" fmla="*/ 2078103 w 3211789"/>
              <a:gd name="connsiteY1534" fmla="*/ 2136042 h 6108771"/>
              <a:gd name="connsiteX1535" fmla="*/ 2074240 w 3211789"/>
              <a:gd name="connsiteY1535" fmla="*/ 2161149 h 6108771"/>
              <a:gd name="connsiteX1536" fmla="*/ 2022095 w 3211789"/>
              <a:gd name="connsiteY1536" fmla="*/ 2182394 h 6108771"/>
              <a:gd name="connsiteX1537" fmla="*/ 1993125 w 3211789"/>
              <a:gd name="connsiteY1537" fmla="*/ 2143767 h 6108771"/>
              <a:gd name="connsiteX1538" fmla="*/ 1977674 w 3211789"/>
              <a:gd name="connsiteY1538" fmla="*/ 2118660 h 6108771"/>
              <a:gd name="connsiteX1539" fmla="*/ 2045270 w 3211789"/>
              <a:gd name="connsiteY1539" fmla="*/ 2068446 h 6108771"/>
              <a:gd name="connsiteX1540" fmla="*/ 2078103 w 3211789"/>
              <a:gd name="connsiteY1540" fmla="*/ 2136042 h 6108771"/>
              <a:gd name="connsiteX1541" fmla="*/ 1394415 w 3211789"/>
              <a:gd name="connsiteY1541" fmla="*/ 2080034 h 6108771"/>
              <a:gd name="connsiteX1542" fmla="*/ 1411797 w 3211789"/>
              <a:gd name="connsiteY1542" fmla="*/ 2112866 h 6108771"/>
              <a:gd name="connsiteX1543" fmla="*/ 1516088 w 3211789"/>
              <a:gd name="connsiteY1543" fmla="*/ 2211364 h 6108771"/>
              <a:gd name="connsiteX1544" fmla="*/ 1518019 w 3211789"/>
              <a:gd name="connsiteY1544" fmla="*/ 2207501 h 6108771"/>
              <a:gd name="connsiteX1545" fmla="*/ 1504500 w 3211789"/>
              <a:gd name="connsiteY1545" fmla="*/ 2165012 h 6108771"/>
              <a:gd name="connsiteX1546" fmla="*/ 1546989 w 3211789"/>
              <a:gd name="connsiteY1546" fmla="*/ 2114798 h 6108771"/>
              <a:gd name="connsiteX1547" fmla="*/ 1519951 w 3211789"/>
              <a:gd name="connsiteY1547" fmla="*/ 2159218 h 6108771"/>
              <a:gd name="connsiteX1548" fmla="*/ 1560508 w 3211789"/>
              <a:gd name="connsiteY1548" fmla="*/ 2248059 h 6108771"/>
              <a:gd name="connsiteX1549" fmla="*/ 1560508 w 3211789"/>
              <a:gd name="connsiteY1549" fmla="*/ 2257715 h 6108771"/>
              <a:gd name="connsiteX1550" fmla="*/ 1552783 w 3211789"/>
              <a:gd name="connsiteY1550" fmla="*/ 2257715 h 6108771"/>
              <a:gd name="connsiteX1551" fmla="*/ 1523813 w 3211789"/>
              <a:gd name="connsiteY1551" fmla="*/ 2248059 h 6108771"/>
              <a:gd name="connsiteX1552" fmla="*/ 1373170 w 3211789"/>
              <a:gd name="connsiteY1552" fmla="*/ 2052995 h 6108771"/>
              <a:gd name="connsiteX1553" fmla="*/ 1394415 w 3211789"/>
              <a:gd name="connsiteY1553" fmla="*/ 2080034 h 6108771"/>
              <a:gd name="connsiteX1554" fmla="*/ 2155356 w 3211789"/>
              <a:gd name="connsiteY1554" fmla="*/ 2091622 h 6108771"/>
              <a:gd name="connsiteX1555" fmla="*/ 2099347 w 3211789"/>
              <a:gd name="connsiteY1555" fmla="*/ 2163081 h 6108771"/>
              <a:gd name="connsiteX1556" fmla="*/ 2093553 w 3211789"/>
              <a:gd name="connsiteY1556" fmla="*/ 2163081 h 6108771"/>
              <a:gd name="connsiteX1557" fmla="*/ 2093553 w 3211789"/>
              <a:gd name="connsiteY1557" fmla="*/ 2120592 h 6108771"/>
              <a:gd name="connsiteX1558" fmla="*/ 2076172 w 3211789"/>
              <a:gd name="connsiteY1558" fmla="*/ 2072308 h 6108771"/>
              <a:gd name="connsiteX1559" fmla="*/ 2080034 w 3211789"/>
              <a:gd name="connsiteY1559" fmla="*/ 2062652 h 6108771"/>
              <a:gd name="connsiteX1560" fmla="*/ 2095485 w 3211789"/>
              <a:gd name="connsiteY1560" fmla="*/ 2058789 h 6108771"/>
              <a:gd name="connsiteX1561" fmla="*/ 2124455 w 3211789"/>
              <a:gd name="connsiteY1561" fmla="*/ 2039476 h 6108771"/>
              <a:gd name="connsiteX1562" fmla="*/ 2155356 w 3211789"/>
              <a:gd name="connsiteY1562" fmla="*/ 2091622 h 6108771"/>
              <a:gd name="connsiteX1563" fmla="*/ 1929391 w 3211789"/>
              <a:gd name="connsiteY1563" fmla="*/ 2041407 h 6108771"/>
              <a:gd name="connsiteX1564" fmla="*/ 1930241 w 3211789"/>
              <a:gd name="connsiteY1564" fmla="*/ 2042489 h 6108771"/>
              <a:gd name="connsiteX1565" fmla="*/ 1929391 w 3211789"/>
              <a:gd name="connsiteY1565" fmla="*/ 2047201 h 6108771"/>
              <a:gd name="connsiteX1566" fmla="*/ 1944842 w 3211789"/>
              <a:gd name="connsiteY1566" fmla="*/ 2099347 h 6108771"/>
              <a:gd name="connsiteX1567" fmla="*/ 1884971 w 3211789"/>
              <a:gd name="connsiteY1567" fmla="*/ 2168875 h 6108771"/>
              <a:gd name="connsiteX1568" fmla="*/ 1863726 w 3211789"/>
              <a:gd name="connsiteY1568" fmla="*/ 2122523 h 6108771"/>
              <a:gd name="connsiteX1569" fmla="*/ 1846344 w 3211789"/>
              <a:gd name="connsiteY1569" fmla="*/ 2070377 h 6108771"/>
              <a:gd name="connsiteX1570" fmla="*/ 1881108 w 3211789"/>
              <a:gd name="connsiteY1570" fmla="*/ 2052995 h 6108771"/>
              <a:gd name="connsiteX1571" fmla="*/ 1910078 w 3211789"/>
              <a:gd name="connsiteY1571" fmla="*/ 2033682 h 6108771"/>
              <a:gd name="connsiteX1572" fmla="*/ 1929391 w 3211789"/>
              <a:gd name="connsiteY1572" fmla="*/ 2041407 h 6108771"/>
              <a:gd name="connsiteX1573" fmla="*/ 2217158 w 3211789"/>
              <a:gd name="connsiteY1573" fmla="*/ 2062652 h 6108771"/>
              <a:gd name="connsiteX1574" fmla="*/ 2222952 w 3211789"/>
              <a:gd name="connsiteY1574" fmla="*/ 2074240 h 6108771"/>
              <a:gd name="connsiteX1575" fmla="*/ 2186257 w 3211789"/>
              <a:gd name="connsiteY1575" fmla="*/ 2097416 h 6108771"/>
              <a:gd name="connsiteX1576" fmla="*/ 2172738 w 3211789"/>
              <a:gd name="connsiteY1576" fmla="*/ 2093553 h 6108771"/>
              <a:gd name="connsiteX1577" fmla="*/ 2163081 w 3211789"/>
              <a:gd name="connsiteY1577" fmla="*/ 2062652 h 6108771"/>
              <a:gd name="connsiteX1578" fmla="*/ 2153424 w 3211789"/>
              <a:gd name="connsiteY1578" fmla="*/ 2041407 h 6108771"/>
              <a:gd name="connsiteX1579" fmla="*/ 2178532 w 3211789"/>
              <a:gd name="connsiteY1579" fmla="*/ 2025957 h 6108771"/>
              <a:gd name="connsiteX1580" fmla="*/ 2217158 w 3211789"/>
              <a:gd name="connsiteY1580" fmla="*/ 2062652 h 6108771"/>
              <a:gd name="connsiteX1581" fmla="*/ 1678319 w 3211789"/>
              <a:gd name="connsiteY1581" fmla="*/ 2045270 h 6108771"/>
              <a:gd name="connsiteX1582" fmla="*/ 1674457 w 3211789"/>
              <a:gd name="connsiteY1582" fmla="*/ 2062652 h 6108771"/>
              <a:gd name="connsiteX1583" fmla="*/ 1678319 w 3211789"/>
              <a:gd name="connsiteY1583" fmla="*/ 2072308 h 6108771"/>
              <a:gd name="connsiteX1584" fmla="*/ 1653212 w 3211789"/>
              <a:gd name="connsiteY1584" fmla="*/ 2072308 h 6108771"/>
              <a:gd name="connsiteX1585" fmla="*/ 1653212 w 3211789"/>
              <a:gd name="connsiteY1585" fmla="*/ 2060720 h 6108771"/>
              <a:gd name="connsiteX1586" fmla="*/ 1672525 w 3211789"/>
              <a:gd name="connsiteY1586" fmla="*/ 2025957 h 6108771"/>
              <a:gd name="connsiteX1587" fmla="*/ 1678319 w 3211789"/>
              <a:gd name="connsiteY1587" fmla="*/ 2045270 h 6108771"/>
              <a:gd name="connsiteX1588" fmla="*/ 1691838 w 3211789"/>
              <a:gd name="connsiteY1588" fmla="*/ 2043339 h 6108771"/>
              <a:gd name="connsiteX1589" fmla="*/ 1689907 w 3211789"/>
              <a:gd name="connsiteY1589" fmla="*/ 2000849 h 6108771"/>
              <a:gd name="connsiteX1590" fmla="*/ 1711152 w 3211789"/>
              <a:gd name="connsiteY1590" fmla="*/ 1995056 h 6108771"/>
              <a:gd name="connsiteX1591" fmla="*/ 1691838 w 3211789"/>
              <a:gd name="connsiteY1591" fmla="*/ 2043339 h 6108771"/>
              <a:gd name="connsiteX1592" fmla="*/ 1606860 w 3211789"/>
              <a:gd name="connsiteY1592" fmla="*/ 2024025 h 6108771"/>
              <a:gd name="connsiteX1593" fmla="*/ 1595272 w 3211789"/>
              <a:gd name="connsiteY1593" fmla="*/ 2043339 h 6108771"/>
              <a:gd name="connsiteX1594" fmla="*/ 1570165 w 3211789"/>
              <a:gd name="connsiteY1594" fmla="*/ 2022094 h 6108771"/>
              <a:gd name="connsiteX1595" fmla="*/ 1583684 w 3211789"/>
              <a:gd name="connsiteY1595" fmla="*/ 1995056 h 6108771"/>
              <a:gd name="connsiteX1596" fmla="*/ 1606860 w 3211789"/>
              <a:gd name="connsiteY1596" fmla="*/ 2024025 h 6108771"/>
              <a:gd name="connsiteX1597" fmla="*/ 1805786 w 3211789"/>
              <a:gd name="connsiteY1597" fmla="*/ 2056858 h 6108771"/>
              <a:gd name="connsiteX1598" fmla="*/ 1774885 w 3211789"/>
              <a:gd name="connsiteY1598" fmla="*/ 2107072 h 6108771"/>
              <a:gd name="connsiteX1599" fmla="*/ 1757503 w 3211789"/>
              <a:gd name="connsiteY1599" fmla="*/ 2043339 h 6108771"/>
              <a:gd name="connsiteX1600" fmla="*/ 1759435 w 3211789"/>
              <a:gd name="connsiteY1600" fmla="*/ 1985399 h 6108771"/>
              <a:gd name="connsiteX1601" fmla="*/ 1805786 w 3211789"/>
              <a:gd name="connsiteY1601" fmla="*/ 2056858 h 6108771"/>
              <a:gd name="connsiteX1602" fmla="*/ 2172738 w 3211789"/>
              <a:gd name="connsiteY1602" fmla="*/ 2010506 h 6108771"/>
              <a:gd name="connsiteX1603" fmla="*/ 2151493 w 3211789"/>
              <a:gd name="connsiteY1603" fmla="*/ 2020163 h 6108771"/>
              <a:gd name="connsiteX1604" fmla="*/ 2137974 w 3211789"/>
              <a:gd name="connsiteY1604" fmla="*/ 2010506 h 6108771"/>
              <a:gd name="connsiteX1605" fmla="*/ 2143768 w 3211789"/>
              <a:gd name="connsiteY1605" fmla="*/ 1993124 h 6108771"/>
              <a:gd name="connsiteX1606" fmla="*/ 2145699 w 3211789"/>
              <a:gd name="connsiteY1606" fmla="*/ 1979605 h 6108771"/>
              <a:gd name="connsiteX1607" fmla="*/ 2172738 w 3211789"/>
              <a:gd name="connsiteY1607" fmla="*/ 2010506 h 6108771"/>
              <a:gd name="connsiteX1608" fmla="*/ 1906215 w 3211789"/>
              <a:gd name="connsiteY1608" fmla="*/ 1983468 h 6108771"/>
              <a:gd name="connsiteX1609" fmla="*/ 1838619 w 3211789"/>
              <a:gd name="connsiteY1609" fmla="*/ 2054927 h 6108771"/>
              <a:gd name="connsiteX1610" fmla="*/ 1821237 w 3211789"/>
              <a:gd name="connsiteY1610" fmla="*/ 2045270 h 6108771"/>
              <a:gd name="connsiteX1611" fmla="*/ 1811580 w 3211789"/>
              <a:gd name="connsiteY1611" fmla="*/ 2018231 h 6108771"/>
              <a:gd name="connsiteX1612" fmla="*/ 1794198 w 3211789"/>
              <a:gd name="connsiteY1612" fmla="*/ 1985399 h 6108771"/>
              <a:gd name="connsiteX1613" fmla="*/ 1894627 w 3211789"/>
              <a:gd name="connsiteY1613" fmla="*/ 1937116 h 6108771"/>
              <a:gd name="connsiteX1614" fmla="*/ 1906215 w 3211789"/>
              <a:gd name="connsiteY1614" fmla="*/ 1983468 h 6108771"/>
              <a:gd name="connsiteX1615" fmla="*/ 2132180 w 3211789"/>
              <a:gd name="connsiteY1615" fmla="*/ 1993124 h 6108771"/>
              <a:gd name="connsiteX1616" fmla="*/ 2072309 w 3211789"/>
              <a:gd name="connsiteY1616" fmla="*/ 2051064 h 6108771"/>
              <a:gd name="connsiteX1617" fmla="*/ 2054927 w 3211789"/>
              <a:gd name="connsiteY1617" fmla="*/ 2041407 h 6108771"/>
              <a:gd name="connsiteX1618" fmla="*/ 2062652 w 3211789"/>
              <a:gd name="connsiteY1618" fmla="*/ 2016300 h 6108771"/>
              <a:gd name="connsiteX1619" fmla="*/ 2047202 w 3211789"/>
              <a:gd name="connsiteY1619" fmla="*/ 1971880 h 6108771"/>
              <a:gd name="connsiteX1620" fmla="*/ 2093553 w 3211789"/>
              <a:gd name="connsiteY1620" fmla="*/ 1933253 h 6108771"/>
              <a:gd name="connsiteX1621" fmla="*/ 2132180 w 3211789"/>
              <a:gd name="connsiteY1621" fmla="*/ 1993124 h 6108771"/>
              <a:gd name="connsiteX1622" fmla="*/ 1048708 w 3211789"/>
              <a:gd name="connsiteY1622" fmla="*/ 2081965 h 6108771"/>
              <a:gd name="connsiteX1623" fmla="*/ 1050639 w 3211789"/>
              <a:gd name="connsiteY1623" fmla="*/ 2076171 h 6108771"/>
              <a:gd name="connsiteX1624" fmla="*/ 1039051 w 3211789"/>
              <a:gd name="connsiteY1624" fmla="*/ 2035613 h 6108771"/>
              <a:gd name="connsiteX1625" fmla="*/ 1048708 w 3211789"/>
              <a:gd name="connsiteY1625" fmla="*/ 2010506 h 6108771"/>
              <a:gd name="connsiteX1626" fmla="*/ 1110510 w 3211789"/>
              <a:gd name="connsiteY1626" fmla="*/ 2099347 h 6108771"/>
              <a:gd name="connsiteX1627" fmla="*/ 1110510 w 3211789"/>
              <a:gd name="connsiteY1627" fmla="*/ 2109004 h 6108771"/>
              <a:gd name="connsiteX1628" fmla="*/ 1069953 w 3211789"/>
              <a:gd name="connsiteY1628" fmla="*/ 2109004 h 6108771"/>
              <a:gd name="connsiteX1629" fmla="*/ 1035189 w 3211789"/>
              <a:gd name="connsiteY1629" fmla="*/ 2105141 h 6108771"/>
              <a:gd name="connsiteX1630" fmla="*/ 998494 w 3211789"/>
              <a:gd name="connsiteY1630" fmla="*/ 2091622 h 6108771"/>
              <a:gd name="connsiteX1631" fmla="*/ 915447 w 3211789"/>
              <a:gd name="connsiteY1631" fmla="*/ 1929391 h 6108771"/>
              <a:gd name="connsiteX1632" fmla="*/ 1048708 w 3211789"/>
              <a:gd name="connsiteY1632" fmla="*/ 2081965 h 6108771"/>
              <a:gd name="connsiteX1633" fmla="*/ 1572096 w 3211789"/>
              <a:gd name="connsiteY1633" fmla="*/ 1966086 h 6108771"/>
              <a:gd name="connsiteX1634" fmla="*/ 1541195 w 3211789"/>
              <a:gd name="connsiteY1634" fmla="*/ 2022094 h 6108771"/>
              <a:gd name="connsiteX1635" fmla="*/ 1531539 w 3211789"/>
              <a:gd name="connsiteY1635" fmla="*/ 2018231 h 6108771"/>
              <a:gd name="connsiteX1636" fmla="*/ 1510294 w 3211789"/>
              <a:gd name="connsiteY1636" fmla="*/ 1971880 h 6108771"/>
              <a:gd name="connsiteX1637" fmla="*/ 1502569 w 3211789"/>
              <a:gd name="connsiteY1637" fmla="*/ 1981536 h 6108771"/>
              <a:gd name="connsiteX1638" fmla="*/ 1508363 w 3211789"/>
              <a:gd name="connsiteY1638" fmla="*/ 1995056 h 6108771"/>
              <a:gd name="connsiteX1639" fmla="*/ 1508363 w 3211789"/>
              <a:gd name="connsiteY1639" fmla="*/ 2006643 h 6108771"/>
              <a:gd name="connsiteX1640" fmla="*/ 1502569 w 3211789"/>
              <a:gd name="connsiteY1640" fmla="*/ 2008575 h 6108771"/>
              <a:gd name="connsiteX1641" fmla="*/ 1465874 w 3211789"/>
              <a:gd name="connsiteY1641" fmla="*/ 1987330 h 6108771"/>
              <a:gd name="connsiteX1642" fmla="*/ 1473599 w 3211789"/>
              <a:gd name="connsiteY1642" fmla="*/ 1966086 h 6108771"/>
              <a:gd name="connsiteX1643" fmla="*/ 1504500 w 3211789"/>
              <a:gd name="connsiteY1643" fmla="*/ 1954498 h 6108771"/>
              <a:gd name="connsiteX1644" fmla="*/ 1546989 w 3211789"/>
              <a:gd name="connsiteY1644" fmla="*/ 1912009 h 6108771"/>
              <a:gd name="connsiteX1645" fmla="*/ 1572096 w 3211789"/>
              <a:gd name="connsiteY1645" fmla="*/ 1966086 h 6108771"/>
              <a:gd name="connsiteX1646" fmla="*/ 1243772 w 3211789"/>
              <a:gd name="connsiteY1646" fmla="*/ 1948704 h 6108771"/>
              <a:gd name="connsiteX1647" fmla="*/ 1220596 w 3211789"/>
              <a:gd name="connsiteY1647" fmla="*/ 1948704 h 6108771"/>
              <a:gd name="connsiteX1648" fmla="*/ 1193557 w 3211789"/>
              <a:gd name="connsiteY1648" fmla="*/ 1931322 h 6108771"/>
              <a:gd name="connsiteX1649" fmla="*/ 1205145 w 3211789"/>
              <a:gd name="connsiteY1649" fmla="*/ 1912009 h 6108771"/>
              <a:gd name="connsiteX1650" fmla="*/ 1243772 w 3211789"/>
              <a:gd name="connsiteY1650" fmla="*/ 1948704 h 6108771"/>
              <a:gd name="connsiteX1651" fmla="*/ 2222952 w 3211789"/>
              <a:gd name="connsiteY1651" fmla="*/ 1950635 h 6108771"/>
              <a:gd name="connsiteX1652" fmla="*/ 2277029 w 3211789"/>
              <a:gd name="connsiteY1652" fmla="*/ 2081965 h 6108771"/>
              <a:gd name="connsiteX1653" fmla="*/ 2236471 w 3211789"/>
              <a:gd name="connsiteY1653" fmla="*/ 2060720 h 6108771"/>
              <a:gd name="connsiteX1654" fmla="*/ 2151493 w 3211789"/>
              <a:gd name="connsiteY1654" fmla="*/ 1956429 h 6108771"/>
              <a:gd name="connsiteX1655" fmla="*/ 2136043 w 3211789"/>
              <a:gd name="connsiteY1655" fmla="*/ 1933253 h 6108771"/>
              <a:gd name="connsiteX1656" fmla="*/ 2180463 w 3211789"/>
              <a:gd name="connsiteY1656" fmla="*/ 1902352 h 6108771"/>
              <a:gd name="connsiteX1657" fmla="*/ 2222952 w 3211789"/>
              <a:gd name="connsiteY1657" fmla="*/ 1950635 h 6108771"/>
              <a:gd name="connsiteX1658" fmla="*/ 1734327 w 3211789"/>
              <a:gd name="connsiteY1658" fmla="*/ 1925528 h 6108771"/>
              <a:gd name="connsiteX1659" fmla="*/ 1689907 w 3211789"/>
              <a:gd name="connsiteY1659" fmla="*/ 1996987 h 6108771"/>
              <a:gd name="connsiteX1660" fmla="*/ 1668663 w 3211789"/>
              <a:gd name="connsiteY1660" fmla="*/ 1956429 h 6108771"/>
              <a:gd name="connsiteX1661" fmla="*/ 1726602 w 3211789"/>
              <a:gd name="connsiteY1661" fmla="*/ 1902352 h 6108771"/>
              <a:gd name="connsiteX1662" fmla="*/ 1734327 w 3211789"/>
              <a:gd name="connsiteY1662" fmla="*/ 1925528 h 6108771"/>
              <a:gd name="connsiteX1663" fmla="*/ 1342269 w 3211789"/>
              <a:gd name="connsiteY1663" fmla="*/ 1956429 h 6108771"/>
              <a:gd name="connsiteX1664" fmla="*/ 1330681 w 3211789"/>
              <a:gd name="connsiteY1664" fmla="*/ 1968017 h 6108771"/>
              <a:gd name="connsiteX1665" fmla="*/ 1263085 w 3211789"/>
              <a:gd name="connsiteY1665" fmla="*/ 1948704 h 6108771"/>
              <a:gd name="connsiteX1666" fmla="*/ 1228321 w 3211789"/>
              <a:gd name="connsiteY1666" fmla="*/ 1913940 h 6108771"/>
              <a:gd name="connsiteX1667" fmla="*/ 1290123 w 3211789"/>
              <a:gd name="connsiteY1667" fmla="*/ 1873382 h 6108771"/>
              <a:gd name="connsiteX1668" fmla="*/ 1342269 w 3211789"/>
              <a:gd name="connsiteY1668" fmla="*/ 1956429 h 6108771"/>
              <a:gd name="connsiteX1669" fmla="*/ 2174669 w 3211789"/>
              <a:gd name="connsiteY1669" fmla="*/ 1879176 h 6108771"/>
              <a:gd name="connsiteX1670" fmla="*/ 2120592 w 3211789"/>
              <a:gd name="connsiteY1670" fmla="*/ 1912009 h 6108771"/>
              <a:gd name="connsiteX1671" fmla="*/ 2110935 w 3211789"/>
              <a:gd name="connsiteY1671" fmla="*/ 1904283 h 6108771"/>
              <a:gd name="connsiteX1672" fmla="*/ 2159218 w 3211789"/>
              <a:gd name="connsiteY1672" fmla="*/ 1869520 h 6108771"/>
              <a:gd name="connsiteX1673" fmla="*/ 2174669 w 3211789"/>
              <a:gd name="connsiteY1673" fmla="*/ 1879176 h 6108771"/>
              <a:gd name="connsiteX1674" fmla="*/ 1637761 w 3211789"/>
              <a:gd name="connsiteY1674" fmla="*/ 1879176 h 6108771"/>
              <a:gd name="connsiteX1675" fmla="*/ 1639693 w 3211789"/>
              <a:gd name="connsiteY1675" fmla="*/ 1915871 h 6108771"/>
              <a:gd name="connsiteX1676" fmla="*/ 1630036 w 3211789"/>
              <a:gd name="connsiteY1676" fmla="*/ 1964154 h 6108771"/>
              <a:gd name="connsiteX1677" fmla="*/ 1647418 w 3211789"/>
              <a:gd name="connsiteY1677" fmla="*/ 1952566 h 6108771"/>
              <a:gd name="connsiteX1678" fmla="*/ 1662869 w 3211789"/>
              <a:gd name="connsiteY1678" fmla="*/ 1995056 h 6108771"/>
              <a:gd name="connsiteX1679" fmla="*/ 1626173 w 3211789"/>
              <a:gd name="connsiteY1679" fmla="*/ 2056858 h 6108771"/>
              <a:gd name="connsiteX1680" fmla="*/ 1622311 w 3211789"/>
              <a:gd name="connsiteY1680" fmla="*/ 2054927 h 6108771"/>
              <a:gd name="connsiteX1681" fmla="*/ 1610723 w 3211789"/>
              <a:gd name="connsiteY1681" fmla="*/ 1993124 h 6108771"/>
              <a:gd name="connsiteX1682" fmla="*/ 1628105 w 3211789"/>
              <a:gd name="connsiteY1682" fmla="*/ 1964154 h 6108771"/>
              <a:gd name="connsiteX1683" fmla="*/ 1622311 w 3211789"/>
              <a:gd name="connsiteY1683" fmla="*/ 1962223 h 6108771"/>
              <a:gd name="connsiteX1684" fmla="*/ 1597204 w 3211789"/>
              <a:gd name="connsiteY1684" fmla="*/ 1971880 h 6108771"/>
              <a:gd name="connsiteX1685" fmla="*/ 1574028 w 3211789"/>
              <a:gd name="connsiteY1685" fmla="*/ 1927459 h 6108771"/>
              <a:gd name="connsiteX1686" fmla="*/ 1566302 w 3211789"/>
              <a:gd name="connsiteY1686" fmla="*/ 1908146 h 6108771"/>
              <a:gd name="connsiteX1687" fmla="*/ 1630036 w 3211789"/>
              <a:gd name="connsiteY1687" fmla="*/ 1869520 h 6108771"/>
              <a:gd name="connsiteX1688" fmla="*/ 1637761 w 3211789"/>
              <a:gd name="connsiteY1688" fmla="*/ 1879176 h 6108771"/>
              <a:gd name="connsiteX1689" fmla="*/ 2016301 w 3211789"/>
              <a:gd name="connsiteY1689" fmla="*/ 1929391 h 6108771"/>
              <a:gd name="connsiteX1690" fmla="*/ 1996987 w 3211789"/>
              <a:gd name="connsiteY1690" fmla="*/ 1987330 h 6108771"/>
              <a:gd name="connsiteX1691" fmla="*/ 2000850 w 3211789"/>
              <a:gd name="connsiteY1691" fmla="*/ 1993124 h 6108771"/>
              <a:gd name="connsiteX1692" fmla="*/ 2006644 w 3211789"/>
              <a:gd name="connsiteY1692" fmla="*/ 1993124 h 6108771"/>
              <a:gd name="connsiteX1693" fmla="*/ 2025957 w 3211789"/>
              <a:gd name="connsiteY1693" fmla="*/ 1969948 h 6108771"/>
              <a:gd name="connsiteX1694" fmla="*/ 2043339 w 3211789"/>
              <a:gd name="connsiteY1694" fmla="*/ 2012437 h 6108771"/>
              <a:gd name="connsiteX1695" fmla="*/ 1966086 w 3211789"/>
              <a:gd name="connsiteY1695" fmla="*/ 2105141 h 6108771"/>
              <a:gd name="connsiteX1696" fmla="*/ 1935185 w 3211789"/>
              <a:gd name="connsiteY1696" fmla="*/ 2041407 h 6108771"/>
              <a:gd name="connsiteX1697" fmla="*/ 1993125 w 3211789"/>
              <a:gd name="connsiteY1697" fmla="*/ 2006643 h 6108771"/>
              <a:gd name="connsiteX1698" fmla="*/ 1993125 w 3211789"/>
              <a:gd name="connsiteY1698" fmla="*/ 1996987 h 6108771"/>
              <a:gd name="connsiteX1699" fmla="*/ 1939048 w 3211789"/>
              <a:gd name="connsiteY1699" fmla="*/ 2008575 h 6108771"/>
              <a:gd name="connsiteX1700" fmla="*/ 1912009 w 3211789"/>
              <a:gd name="connsiteY1700" fmla="*/ 1964154 h 6108771"/>
              <a:gd name="connsiteX1701" fmla="*/ 1912009 w 3211789"/>
              <a:gd name="connsiteY1701" fmla="*/ 1927459 h 6108771"/>
              <a:gd name="connsiteX1702" fmla="*/ 1946773 w 3211789"/>
              <a:gd name="connsiteY1702" fmla="*/ 1906215 h 6108771"/>
              <a:gd name="connsiteX1703" fmla="*/ 1983468 w 3211789"/>
              <a:gd name="connsiteY1703" fmla="*/ 1867588 h 6108771"/>
              <a:gd name="connsiteX1704" fmla="*/ 2016301 w 3211789"/>
              <a:gd name="connsiteY1704" fmla="*/ 1929391 h 6108771"/>
              <a:gd name="connsiteX1705" fmla="*/ 2008575 w 3211789"/>
              <a:gd name="connsiteY1705" fmla="*/ 1859863 h 6108771"/>
              <a:gd name="connsiteX1706" fmla="*/ 2093553 w 3211789"/>
              <a:gd name="connsiteY1706" fmla="*/ 1917803 h 6108771"/>
              <a:gd name="connsiteX1707" fmla="*/ 2091622 w 3211789"/>
              <a:gd name="connsiteY1707" fmla="*/ 1931322 h 6108771"/>
              <a:gd name="connsiteX1708" fmla="*/ 2043339 w 3211789"/>
              <a:gd name="connsiteY1708" fmla="*/ 1946772 h 6108771"/>
              <a:gd name="connsiteX1709" fmla="*/ 2033682 w 3211789"/>
              <a:gd name="connsiteY1709" fmla="*/ 1940979 h 6108771"/>
              <a:gd name="connsiteX1710" fmla="*/ 2024026 w 3211789"/>
              <a:gd name="connsiteY1710" fmla="*/ 1898489 h 6108771"/>
              <a:gd name="connsiteX1711" fmla="*/ 2004713 w 3211789"/>
              <a:gd name="connsiteY1711" fmla="*/ 1859863 h 6108771"/>
              <a:gd name="connsiteX1712" fmla="*/ 2008575 w 3211789"/>
              <a:gd name="connsiteY1712" fmla="*/ 1859863 h 6108771"/>
              <a:gd name="connsiteX1713" fmla="*/ 1964155 w 3211789"/>
              <a:gd name="connsiteY1713" fmla="*/ 1859863 h 6108771"/>
              <a:gd name="connsiteX1714" fmla="*/ 1912009 w 3211789"/>
              <a:gd name="connsiteY1714" fmla="*/ 1906215 h 6108771"/>
              <a:gd name="connsiteX1715" fmla="*/ 1900421 w 3211789"/>
              <a:gd name="connsiteY1715" fmla="*/ 1881108 h 6108771"/>
              <a:gd name="connsiteX1716" fmla="*/ 1900421 w 3211789"/>
              <a:gd name="connsiteY1716" fmla="*/ 1867588 h 6108771"/>
              <a:gd name="connsiteX1717" fmla="*/ 1910078 w 3211789"/>
              <a:gd name="connsiteY1717" fmla="*/ 1856000 h 6108771"/>
              <a:gd name="connsiteX1718" fmla="*/ 1929391 w 3211789"/>
              <a:gd name="connsiteY1718" fmla="*/ 1856000 h 6108771"/>
              <a:gd name="connsiteX1719" fmla="*/ 1950636 w 3211789"/>
              <a:gd name="connsiteY1719" fmla="*/ 1852138 h 6108771"/>
              <a:gd name="connsiteX1720" fmla="*/ 1964155 w 3211789"/>
              <a:gd name="connsiteY1720" fmla="*/ 1859863 h 6108771"/>
              <a:gd name="connsiteX1721" fmla="*/ 2383252 w 3211789"/>
              <a:gd name="connsiteY1721" fmla="*/ 1856000 h 6108771"/>
              <a:gd name="connsiteX1722" fmla="*/ 2387114 w 3211789"/>
              <a:gd name="connsiteY1722" fmla="*/ 1859863 h 6108771"/>
              <a:gd name="connsiteX1723" fmla="*/ 2392908 w 3211789"/>
              <a:gd name="connsiteY1723" fmla="*/ 1873382 h 6108771"/>
              <a:gd name="connsiteX1724" fmla="*/ 2387114 w 3211789"/>
              <a:gd name="connsiteY1724" fmla="*/ 1888833 h 6108771"/>
              <a:gd name="connsiteX1725" fmla="*/ 2373595 w 3211789"/>
              <a:gd name="connsiteY1725" fmla="*/ 1861794 h 6108771"/>
              <a:gd name="connsiteX1726" fmla="*/ 2373595 w 3211789"/>
              <a:gd name="connsiteY1726" fmla="*/ 1846344 h 6108771"/>
              <a:gd name="connsiteX1727" fmla="*/ 2383252 w 3211789"/>
              <a:gd name="connsiteY1727" fmla="*/ 1856000 h 6108771"/>
              <a:gd name="connsiteX1728" fmla="*/ 853644 w 3211789"/>
              <a:gd name="connsiteY1728" fmla="*/ 1890764 h 6108771"/>
              <a:gd name="connsiteX1729" fmla="*/ 880683 w 3211789"/>
              <a:gd name="connsiteY1729" fmla="*/ 1948704 h 6108771"/>
              <a:gd name="connsiteX1730" fmla="*/ 938623 w 3211789"/>
              <a:gd name="connsiteY1730" fmla="*/ 2081965 h 6108771"/>
              <a:gd name="connsiteX1731" fmla="*/ 1027463 w 3211789"/>
              <a:gd name="connsiteY1731" fmla="*/ 2126385 h 6108771"/>
              <a:gd name="connsiteX1732" fmla="*/ 1125961 w 3211789"/>
              <a:gd name="connsiteY1732" fmla="*/ 2134111 h 6108771"/>
              <a:gd name="connsiteX1733" fmla="*/ 1129824 w 3211789"/>
              <a:gd name="connsiteY1733" fmla="*/ 2155355 h 6108771"/>
              <a:gd name="connsiteX1734" fmla="*/ 988837 w 3211789"/>
              <a:gd name="connsiteY1734" fmla="*/ 2309861 h 6108771"/>
              <a:gd name="connsiteX1735" fmla="*/ 944417 w 3211789"/>
              <a:gd name="connsiteY1735" fmla="*/ 2319518 h 6108771"/>
              <a:gd name="connsiteX1736" fmla="*/ 855576 w 3211789"/>
              <a:gd name="connsiteY1736" fmla="*/ 2296342 h 6108771"/>
              <a:gd name="connsiteX1737" fmla="*/ 842057 w 3211789"/>
              <a:gd name="connsiteY1737" fmla="*/ 2302136 h 6108771"/>
              <a:gd name="connsiteX1738" fmla="*/ 849782 w 3211789"/>
              <a:gd name="connsiteY1738" fmla="*/ 2342694 h 6108771"/>
              <a:gd name="connsiteX1739" fmla="*/ 840125 w 3211789"/>
              <a:gd name="connsiteY1739" fmla="*/ 2383251 h 6108771"/>
              <a:gd name="connsiteX1740" fmla="*/ 631542 w 3211789"/>
              <a:gd name="connsiteY1740" fmla="*/ 2537757 h 6108771"/>
              <a:gd name="connsiteX1741" fmla="*/ 583259 w 3211789"/>
              <a:gd name="connsiteY1741" fmla="*/ 2531963 h 6108771"/>
              <a:gd name="connsiteX1742" fmla="*/ 538839 w 3211789"/>
              <a:gd name="connsiteY1742" fmla="*/ 2518444 h 6108771"/>
              <a:gd name="connsiteX1743" fmla="*/ 426822 w 3211789"/>
              <a:gd name="connsiteY1743" fmla="*/ 2412221 h 6108771"/>
              <a:gd name="connsiteX1744" fmla="*/ 407509 w 3211789"/>
              <a:gd name="connsiteY1744" fmla="*/ 2379389 h 6108771"/>
              <a:gd name="connsiteX1745" fmla="*/ 235621 w 3211789"/>
              <a:gd name="connsiteY1745" fmla="*/ 2437328 h 6108771"/>
              <a:gd name="connsiteX1746" fmla="*/ 25107 w 3211789"/>
              <a:gd name="connsiteY1746" fmla="*/ 2286685 h 6108771"/>
              <a:gd name="connsiteX1747" fmla="*/ 17382 w 3211789"/>
              <a:gd name="connsiteY1747" fmla="*/ 2238402 h 6108771"/>
              <a:gd name="connsiteX1748" fmla="*/ 88841 w 3211789"/>
              <a:gd name="connsiteY1748" fmla="*/ 2105141 h 6108771"/>
              <a:gd name="connsiteX1749" fmla="*/ 106223 w 3211789"/>
              <a:gd name="connsiteY1749" fmla="*/ 2095484 h 6108771"/>
              <a:gd name="connsiteX1750" fmla="*/ 179613 w 3211789"/>
              <a:gd name="connsiteY1750" fmla="*/ 2051064 h 6108771"/>
              <a:gd name="connsiteX1751" fmla="*/ 187338 w 3211789"/>
              <a:gd name="connsiteY1751" fmla="*/ 2004712 h 6108771"/>
              <a:gd name="connsiteX1752" fmla="*/ 196995 w 3211789"/>
              <a:gd name="connsiteY1752" fmla="*/ 1977674 h 6108771"/>
              <a:gd name="connsiteX1753" fmla="*/ 256866 w 3211789"/>
              <a:gd name="connsiteY1753" fmla="*/ 1910077 h 6108771"/>
              <a:gd name="connsiteX1754" fmla="*/ 390127 w 3211789"/>
              <a:gd name="connsiteY1754" fmla="*/ 1873382 h 6108771"/>
              <a:gd name="connsiteX1755" fmla="*/ 562015 w 3211789"/>
              <a:gd name="connsiteY1755" fmla="*/ 1985399 h 6108771"/>
              <a:gd name="connsiteX1756" fmla="*/ 571671 w 3211789"/>
              <a:gd name="connsiteY1756" fmla="*/ 2008575 h 6108771"/>
              <a:gd name="connsiteX1757" fmla="*/ 675963 w 3211789"/>
              <a:gd name="connsiteY1757" fmla="*/ 1983468 h 6108771"/>
              <a:gd name="connsiteX1758" fmla="*/ 726177 w 3211789"/>
              <a:gd name="connsiteY1758" fmla="*/ 1985399 h 6108771"/>
              <a:gd name="connsiteX1759" fmla="*/ 832400 w 3211789"/>
              <a:gd name="connsiteY1759" fmla="*/ 2124454 h 6108771"/>
              <a:gd name="connsiteX1760" fmla="*/ 768666 w 3211789"/>
              <a:gd name="connsiteY1760" fmla="*/ 2267372 h 6108771"/>
              <a:gd name="connsiteX1761" fmla="*/ 683688 w 3211789"/>
              <a:gd name="connsiteY1761" fmla="*/ 2292479 h 6108771"/>
              <a:gd name="connsiteX1762" fmla="*/ 585191 w 3211789"/>
              <a:gd name="connsiteY1762" fmla="*/ 2246127 h 6108771"/>
              <a:gd name="connsiteX1763" fmla="*/ 538839 w 3211789"/>
              <a:gd name="connsiteY1763" fmla="*/ 2290548 h 6108771"/>
              <a:gd name="connsiteX1764" fmla="*/ 428754 w 3211789"/>
              <a:gd name="connsiteY1764" fmla="*/ 2327243 h 6108771"/>
              <a:gd name="connsiteX1765" fmla="*/ 285836 w 3211789"/>
              <a:gd name="connsiteY1765" fmla="*/ 2180462 h 6108771"/>
              <a:gd name="connsiteX1766" fmla="*/ 426822 w 3211789"/>
              <a:gd name="connsiteY1766" fmla="*/ 2041407 h 6108771"/>
              <a:gd name="connsiteX1767" fmla="*/ 538839 w 3211789"/>
              <a:gd name="connsiteY1767" fmla="*/ 2145699 h 6108771"/>
              <a:gd name="connsiteX1768" fmla="*/ 451929 w 3211789"/>
              <a:gd name="connsiteY1768" fmla="*/ 2234540 h 6108771"/>
              <a:gd name="connsiteX1769" fmla="*/ 384333 w 3211789"/>
              <a:gd name="connsiteY1769" fmla="*/ 2170806 h 6108771"/>
              <a:gd name="connsiteX1770" fmla="*/ 434548 w 3211789"/>
              <a:gd name="connsiteY1770" fmla="*/ 2122523 h 6108771"/>
              <a:gd name="connsiteX1771" fmla="*/ 411372 w 3211789"/>
              <a:gd name="connsiteY1771" fmla="*/ 2114798 h 6108771"/>
              <a:gd name="connsiteX1772" fmla="*/ 359226 w 3211789"/>
              <a:gd name="connsiteY1772" fmla="*/ 2170806 h 6108771"/>
              <a:gd name="connsiteX1773" fmla="*/ 446135 w 3211789"/>
              <a:gd name="connsiteY1773" fmla="*/ 2251921 h 6108771"/>
              <a:gd name="connsiteX1774" fmla="*/ 560084 w 3211789"/>
              <a:gd name="connsiteY1774" fmla="*/ 2145699 h 6108771"/>
              <a:gd name="connsiteX1775" fmla="*/ 426822 w 3211789"/>
              <a:gd name="connsiteY1775" fmla="*/ 2022094 h 6108771"/>
              <a:gd name="connsiteX1776" fmla="*/ 268454 w 3211789"/>
              <a:gd name="connsiteY1776" fmla="*/ 2174669 h 6108771"/>
              <a:gd name="connsiteX1777" fmla="*/ 436479 w 3211789"/>
              <a:gd name="connsiteY1777" fmla="*/ 2344625 h 6108771"/>
              <a:gd name="connsiteX1778" fmla="*/ 594847 w 3211789"/>
              <a:gd name="connsiteY1778" fmla="*/ 2282823 h 6108771"/>
              <a:gd name="connsiteX1779" fmla="*/ 625748 w 3211789"/>
              <a:gd name="connsiteY1779" fmla="*/ 2294410 h 6108771"/>
              <a:gd name="connsiteX1780" fmla="*/ 691413 w 3211789"/>
              <a:gd name="connsiteY1780" fmla="*/ 2311792 h 6108771"/>
              <a:gd name="connsiteX1781" fmla="*/ 735834 w 3211789"/>
              <a:gd name="connsiteY1781" fmla="*/ 2302136 h 6108771"/>
              <a:gd name="connsiteX1782" fmla="*/ 857507 w 3211789"/>
              <a:gd name="connsiteY1782" fmla="*/ 2139905 h 6108771"/>
              <a:gd name="connsiteX1783" fmla="*/ 786048 w 3211789"/>
              <a:gd name="connsiteY1783" fmla="*/ 1966086 h 6108771"/>
              <a:gd name="connsiteX1784" fmla="*/ 789911 w 3211789"/>
              <a:gd name="connsiteY1784" fmla="*/ 1944841 h 6108771"/>
              <a:gd name="connsiteX1785" fmla="*/ 753216 w 3211789"/>
              <a:gd name="connsiteY1785" fmla="*/ 1867588 h 6108771"/>
              <a:gd name="connsiteX1786" fmla="*/ 787980 w 3211789"/>
              <a:gd name="connsiteY1786" fmla="*/ 1838618 h 6108771"/>
              <a:gd name="connsiteX1787" fmla="*/ 853644 w 3211789"/>
              <a:gd name="connsiteY1787" fmla="*/ 1890764 h 6108771"/>
              <a:gd name="connsiteX1788" fmla="*/ 567809 w 3211789"/>
              <a:gd name="connsiteY1788" fmla="*/ 1832824 h 6108771"/>
              <a:gd name="connsiteX1789" fmla="*/ 650856 w 3211789"/>
              <a:gd name="connsiteY1789" fmla="*/ 1873382 h 6108771"/>
              <a:gd name="connsiteX1790" fmla="*/ 766735 w 3211789"/>
              <a:gd name="connsiteY1790" fmla="*/ 1956429 h 6108771"/>
              <a:gd name="connsiteX1791" fmla="*/ 753216 w 3211789"/>
              <a:gd name="connsiteY1791" fmla="*/ 1971880 h 6108771"/>
              <a:gd name="connsiteX1792" fmla="*/ 731971 w 3211789"/>
              <a:gd name="connsiteY1792" fmla="*/ 1964154 h 6108771"/>
              <a:gd name="connsiteX1793" fmla="*/ 681757 w 3211789"/>
              <a:gd name="connsiteY1793" fmla="*/ 1964154 h 6108771"/>
              <a:gd name="connsiteX1794" fmla="*/ 633474 w 3211789"/>
              <a:gd name="connsiteY1794" fmla="*/ 1964154 h 6108771"/>
              <a:gd name="connsiteX1795" fmla="*/ 592916 w 3211789"/>
              <a:gd name="connsiteY1795" fmla="*/ 1975742 h 6108771"/>
              <a:gd name="connsiteX1796" fmla="*/ 579397 w 3211789"/>
              <a:gd name="connsiteY1796" fmla="*/ 1968017 h 6108771"/>
              <a:gd name="connsiteX1797" fmla="*/ 463517 w 3211789"/>
              <a:gd name="connsiteY1797" fmla="*/ 1863726 h 6108771"/>
              <a:gd name="connsiteX1798" fmla="*/ 488625 w 3211789"/>
              <a:gd name="connsiteY1798" fmla="*/ 1836687 h 6108771"/>
              <a:gd name="connsiteX1799" fmla="*/ 536908 w 3211789"/>
              <a:gd name="connsiteY1799" fmla="*/ 1807717 h 6108771"/>
              <a:gd name="connsiteX1800" fmla="*/ 567809 w 3211789"/>
              <a:gd name="connsiteY1800" fmla="*/ 1832824 h 6108771"/>
              <a:gd name="connsiteX1801" fmla="*/ 1730465 w 3211789"/>
              <a:gd name="connsiteY1801" fmla="*/ 1850206 h 6108771"/>
              <a:gd name="connsiteX1802" fmla="*/ 1662869 w 3211789"/>
              <a:gd name="connsiteY1802" fmla="*/ 1921665 h 6108771"/>
              <a:gd name="connsiteX1803" fmla="*/ 1659006 w 3211789"/>
              <a:gd name="connsiteY1803" fmla="*/ 1894627 h 6108771"/>
              <a:gd name="connsiteX1804" fmla="*/ 1718877 w 3211789"/>
              <a:gd name="connsiteY1804" fmla="*/ 1805786 h 6108771"/>
              <a:gd name="connsiteX1805" fmla="*/ 1730465 w 3211789"/>
              <a:gd name="connsiteY1805" fmla="*/ 1850206 h 6108771"/>
              <a:gd name="connsiteX1806" fmla="*/ 1985399 w 3211789"/>
              <a:gd name="connsiteY1806" fmla="*/ 1838618 h 6108771"/>
              <a:gd name="connsiteX1807" fmla="*/ 1937116 w 3211789"/>
              <a:gd name="connsiteY1807" fmla="*/ 1838618 h 6108771"/>
              <a:gd name="connsiteX1808" fmla="*/ 1912009 w 3211789"/>
              <a:gd name="connsiteY1808" fmla="*/ 1844412 h 6108771"/>
              <a:gd name="connsiteX1809" fmla="*/ 1906215 w 3211789"/>
              <a:gd name="connsiteY1809" fmla="*/ 1796129 h 6108771"/>
              <a:gd name="connsiteX1810" fmla="*/ 1985399 w 3211789"/>
              <a:gd name="connsiteY1810" fmla="*/ 1838618 h 6108771"/>
              <a:gd name="connsiteX1811" fmla="*/ 1898490 w 3211789"/>
              <a:gd name="connsiteY1811" fmla="*/ 1817374 h 6108771"/>
              <a:gd name="connsiteX1812" fmla="*/ 1854069 w 3211789"/>
              <a:gd name="connsiteY1812" fmla="*/ 1861794 h 6108771"/>
              <a:gd name="connsiteX1813" fmla="*/ 1842482 w 3211789"/>
              <a:gd name="connsiteY1813" fmla="*/ 1830893 h 6108771"/>
              <a:gd name="connsiteX1814" fmla="*/ 1894627 w 3211789"/>
              <a:gd name="connsiteY1814" fmla="*/ 1794198 h 6108771"/>
              <a:gd name="connsiteX1815" fmla="*/ 1898490 w 3211789"/>
              <a:gd name="connsiteY1815" fmla="*/ 1817374 h 6108771"/>
              <a:gd name="connsiteX1816" fmla="*/ 1624242 w 3211789"/>
              <a:gd name="connsiteY1816" fmla="*/ 1821237 h 6108771"/>
              <a:gd name="connsiteX1817" fmla="*/ 1568234 w 3211789"/>
              <a:gd name="connsiteY1817" fmla="*/ 1888833 h 6108771"/>
              <a:gd name="connsiteX1818" fmla="*/ 1543127 w 3211789"/>
              <a:gd name="connsiteY1818" fmla="*/ 1846344 h 6108771"/>
              <a:gd name="connsiteX1819" fmla="*/ 1539264 w 3211789"/>
              <a:gd name="connsiteY1819" fmla="*/ 1830893 h 6108771"/>
              <a:gd name="connsiteX1820" fmla="*/ 1546989 w 3211789"/>
              <a:gd name="connsiteY1820" fmla="*/ 1823168 h 6108771"/>
              <a:gd name="connsiteX1821" fmla="*/ 1606860 w 3211789"/>
              <a:gd name="connsiteY1821" fmla="*/ 1774885 h 6108771"/>
              <a:gd name="connsiteX1822" fmla="*/ 1624242 w 3211789"/>
              <a:gd name="connsiteY1822" fmla="*/ 1821237 h 6108771"/>
              <a:gd name="connsiteX1823" fmla="*/ 1292055 w 3211789"/>
              <a:gd name="connsiteY1823" fmla="*/ 1815443 h 6108771"/>
              <a:gd name="connsiteX1824" fmla="*/ 1247634 w 3211789"/>
              <a:gd name="connsiteY1824" fmla="*/ 1881108 h 6108771"/>
              <a:gd name="connsiteX1825" fmla="*/ 1222527 w 3211789"/>
              <a:gd name="connsiteY1825" fmla="*/ 1888833 h 6108771"/>
              <a:gd name="connsiteX1826" fmla="*/ 1193557 w 3211789"/>
              <a:gd name="connsiteY1826" fmla="*/ 1848275 h 6108771"/>
              <a:gd name="connsiteX1827" fmla="*/ 1201283 w 3211789"/>
              <a:gd name="connsiteY1827" fmla="*/ 1821237 h 6108771"/>
              <a:gd name="connsiteX1828" fmla="*/ 1232184 w 3211789"/>
              <a:gd name="connsiteY1828" fmla="*/ 1796129 h 6108771"/>
              <a:gd name="connsiteX1829" fmla="*/ 1247634 w 3211789"/>
              <a:gd name="connsiteY1829" fmla="*/ 1780679 h 6108771"/>
              <a:gd name="connsiteX1830" fmla="*/ 1266947 w 3211789"/>
              <a:gd name="connsiteY1830" fmla="*/ 1759434 h 6108771"/>
              <a:gd name="connsiteX1831" fmla="*/ 1292055 w 3211789"/>
              <a:gd name="connsiteY1831" fmla="*/ 1815443 h 6108771"/>
              <a:gd name="connsiteX1832" fmla="*/ 1828962 w 3211789"/>
              <a:gd name="connsiteY1832" fmla="*/ 1755572 h 6108771"/>
              <a:gd name="connsiteX1833" fmla="*/ 1877245 w 3211789"/>
              <a:gd name="connsiteY1833" fmla="*/ 1776816 h 6108771"/>
              <a:gd name="connsiteX1834" fmla="*/ 1844413 w 3211789"/>
              <a:gd name="connsiteY1834" fmla="*/ 1798061 h 6108771"/>
              <a:gd name="connsiteX1835" fmla="*/ 1825100 w 3211789"/>
              <a:gd name="connsiteY1835" fmla="*/ 1755572 h 6108771"/>
              <a:gd name="connsiteX1836" fmla="*/ 1828962 w 3211789"/>
              <a:gd name="connsiteY1836" fmla="*/ 1755572 h 6108771"/>
              <a:gd name="connsiteX1837" fmla="*/ 1815443 w 3211789"/>
              <a:gd name="connsiteY1837" fmla="*/ 1796129 h 6108771"/>
              <a:gd name="connsiteX1838" fmla="*/ 1801924 w 3211789"/>
              <a:gd name="connsiteY1838" fmla="*/ 1848275 h 6108771"/>
              <a:gd name="connsiteX1839" fmla="*/ 1805786 w 3211789"/>
              <a:gd name="connsiteY1839" fmla="*/ 1850206 h 6108771"/>
              <a:gd name="connsiteX1840" fmla="*/ 1827031 w 3211789"/>
              <a:gd name="connsiteY1840" fmla="*/ 1832824 h 6108771"/>
              <a:gd name="connsiteX1841" fmla="*/ 1836688 w 3211789"/>
              <a:gd name="connsiteY1841" fmla="*/ 1852138 h 6108771"/>
              <a:gd name="connsiteX1842" fmla="*/ 1805786 w 3211789"/>
              <a:gd name="connsiteY1842" fmla="*/ 1900421 h 6108771"/>
              <a:gd name="connsiteX1843" fmla="*/ 1809649 w 3211789"/>
              <a:gd name="connsiteY1843" fmla="*/ 1902352 h 6108771"/>
              <a:gd name="connsiteX1844" fmla="*/ 1873383 w 3211789"/>
              <a:gd name="connsiteY1844" fmla="*/ 1867588 h 6108771"/>
              <a:gd name="connsiteX1845" fmla="*/ 1890765 w 3211789"/>
              <a:gd name="connsiteY1845" fmla="*/ 1892695 h 6108771"/>
              <a:gd name="connsiteX1846" fmla="*/ 1801924 w 3211789"/>
              <a:gd name="connsiteY1846" fmla="*/ 1969948 h 6108771"/>
              <a:gd name="connsiteX1847" fmla="*/ 1765229 w 3211789"/>
              <a:gd name="connsiteY1847" fmla="*/ 1958360 h 6108771"/>
              <a:gd name="connsiteX1848" fmla="*/ 1784542 w 3211789"/>
              <a:gd name="connsiteY1848" fmla="*/ 1929391 h 6108771"/>
              <a:gd name="connsiteX1849" fmla="*/ 1784542 w 3211789"/>
              <a:gd name="connsiteY1849" fmla="*/ 1923597 h 6108771"/>
              <a:gd name="connsiteX1850" fmla="*/ 1778748 w 3211789"/>
              <a:gd name="connsiteY1850" fmla="*/ 1921665 h 6108771"/>
              <a:gd name="connsiteX1851" fmla="*/ 1749778 w 3211789"/>
              <a:gd name="connsiteY1851" fmla="*/ 1939047 h 6108771"/>
              <a:gd name="connsiteX1852" fmla="*/ 1747847 w 3211789"/>
              <a:gd name="connsiteY1852" fmla="*/ 1910077 h 6108771"/>
              <a:gd name="connsiteX1853" fmla="*/ 1769091 w 3211789"/>
              <a:gd name="connsiteY1853" fmla="*/ 1875314 h 6108771"/>
              <a:gd name="connsiteX1854" fmla="*/ 1753641 w 3211789"/>
              <a:gd name="connsiteY1854" fmla="*/ 1869520 h 6108771"/>
              <a:gd name="connsiteX1855" fmla="*/ 1736259 w 3211789"/>
              <a:gd name="connsiteY1855" fmla="*/ 1823168 h 6108771"/>
              <a:gd name="connsiteX1856" fmla="*/ 1740121 w 3211789"/>
              <a:gd name="connsiteY1856" fmla="*/ 1799992 h 6108771"/>
              <a:gd name="connsiteX1857" fmla="*/ 1798061 w 3211789"/>
              <a:gd name="connsiteY1857" fmla="*/ 1749778 h 6108771"/>
              <a:gd name="connsiteX1858" fmla="*/ 1815443 w 3211789"/>
              <a:gd name="connsiteY1858" fmla="*/ 1796129 h 6108771"/>
              <a:gd name="connsiteX1859" fmla="*/ 1716946 w 3211789"/>
              <a:gd name="connsiteY1859" fmla="*/ 1715014 h 6108771"/>
              <a:gd name="connsiteX1860" fmla="*/ 1771023 w 3211789"/>
              <a:gd name="connsiteY1860" fmla="*/ 1730464 h 6108771"/>
              <a:gd name="connsiteX1861" fmla="*/ 1776817 w 3211789"/>
              <a:gd name="connsiteY1861" fmla="*/ 1742052 h 6108771"/>
              <a:gd name="connsiteX1862" fmla="*/ 1734327 w 3211789"/>
              <a:gd name="connsiteY1862" fmla="*/ 1778747 h 6108771"/>
              <a:gd name="connsiteX1863" fmla="*/ 1728534 w 3211789"/>
              <a:gd name="connsiteY1863" fmla="*/ 1778747 h 6108771"/>
              <a:gd name="connsiteX1864" fmla="*/ 1711152 w 3211789"/>
              <a:gd name="connsiteY1864" fmla="*/ 1715014 h 6108771"/>
              <a:gd name="connsiteX1865" fmla="*/ 1716946 w 3211789"/>
              <a:gd name="connsiteY1865" fmla="*/ 1715014 h 6108771"/>
              <a:gd name="connsiteX1866" fmla="*/ 2265441 w 3211789"/>
              <a:gd name="connsiteY1866" fmla="*/ 1749778 h 6108771"/>
              <a:gd name="connsiteX1867" fmla="*/ 2277029 w 3211789"/>
              <a:gd name="connsiteY1867" fmla="*/ 1769091 h 6108771"/>
              <a:gd name="connsiteX1868" fmla="*/ 2253853 w 3211789"/>
              <a:gd name="connsiteY1868" fmla="*/ 1796129 h 6108771"/>
              <a:gd name="connsiteX1869" fmla="*/ 2242265 w 3211789"/>
              <a:gd name="connsiteY1869" fmla="*/ 1753640 h 6108771"/>
              <a:gd name="connsiteX1870" fmla="*/ 2255785 w 3211789"/>
              <a:gd name="connsiteY1870" fmla="*/ 1709220 h 6108771"/>
              <a:gd name="connsiteX1871" fmla="*/ 2265441 w 3211789"/>
              <a:gd name="connsiteY1871" fmla="*/ 1749778 h 6108771"/>
              <a:gd name="connsiteX1872" fmla="*/ 1388621 w 3211789"/>
              <a:gd name="connsiteY1872" fmla="*/ 1765228 h 6108771"/>
              <a:gd name="connsiteX1873" fmla="*/ 1380896 w 3211789"/>
              <a:gd name="connsiteY1873" fmla="*/ 1821237 h 6108771"/>
              <a:gd name="connsiteX1874" fmla="*/ 1400209 w 3211789"/>
              <a:gd name="connsiteY1874" fmla="*/ 1813511 h 6108771"/>
              <a:gd name="connsiteX1875" fmla="*/ 1421453 w 3211789"/>
              <a:gd name="connsiteY1875" fmla="*/ 1821237 h 6108771"/>
              <a:gd name="connsiteX1876" fmla="*/ 1423385 w 3211789"/>
              <a:gd name="connsiteY1876" fmla="*/ 1817374 h 6108771"/>
              <a:gd name="connsiteX1877" fmla="*/ 1419522 w 3211789"/>
              <a:gd name="connsiteY1877" fmla="*/ 1803855 h 6108771"/>
              <a:gd name="connsiteX1878" fmla="*/ 1442698 w 3211789"/>
              <a:gd name="connsiteY1878" fmla="*/ 1788404 h 6108771"/>
              <a:gd name="connsiteX1879" fmla="*/ 1487118 w 3211789"/>
              <a:gd name="connsiteY1879" fmla="*/ 1738190 h 6108771"/>
              <a:gd name="connsiteX1880" fmla="*/ 1506431 w 3211789"/>
              <a:gd name="connsiteY1880" fmla="*/ 1786473 h 6108771"/>
              <a:gd name="connsiteX1881" fmla="*/ 1490981 w 3211789"/>
              <a:gd name="connsiteY1881" fmla="*/ 1840550 h 6108771"/>
              <a:gd name="connsiteX1882" fmla="*/ 1496775 w 3211789"/>
              <a:gd name="connsiteY1882" fmla="*/ 1844412 h 6108771"/>
              <a:gd name="connsiteX1883" fmla="*/ 1512225 w 3211789"/>
              <a:gd name="connsiteY1883" fmla="*/ 1834756 h 6108771"/>
              <a:gd name="connsiteX1884" fmla="*/ 1537333 w 3211789"/>
              <a:gd name="connsiteY1884" fmla="*/ 1875314 h 6108771"/>
              <a:gd name="connsiteX1885" fmla="*/ 1533470 w 3211789"/>
              <a:gd name="connsiteY1885" fmla="*/ 1894627 h 6108771"/>
              <a:gd name="connsiteX1886" fmla="*/ 1481324 w 3211789"/>
              <a:gd name="connsiteY1886" fmla="*/ 1942910 h 6108771"/>
              <a:gd name="connsiteX1887" fmla="*/ 1475530 w 3211789"/>
              <a:gd name="connsiteY1887" fmla="*/ 1940979 h 6108771"/>
              <a:gd name="connsiteX1888" fmla="*/ 1456217 w 3211789"/>
              <a:gd name="connsiteY1888" fmla="*/ 1877245 h 6108771"/>
              <a:gd name="connsiteX1889" fmla="*/ 1460080 w 3211789"/>
              <a:gd name="connsiteY1889" fmla="*/ 1856000 h 6108771"/>
              <a:gd name="connsiteX1890" fmla="*/ 1446560 w 3211789"/>
              <a:gd name="connsiteY1890" fmla="*/ 1859863 h 6108771"/>
              <a:gd name="connsiteX1891" fmla="*/ 1431110 w 3211789"/>
              <a:gd name="connsiteY1891" fmla="*/ 1828962 h 6108771"/>
              <a:gd name="connsiteX1892" fmla="*/ 1425316 w 3211789"/>
              <a:gd name="connsiteY1892" fmla="*/ 1821237 h 6108771"/>
              <a:gd name="connsiteX1893" fmla="*/ 1419522 w 3211789"/>
              <a:gd name="connsiteY1893" fmla="*/ 1821237 h 6108771"/>
              <a:gd name="connsiteX1894" fmla="*/ 1421453 w 3211789"/>
              <a:gd name="connsiteY1894" fmla="*/ 1854069 h 6108771"/>
              <a:gd name="connsiteX1895" fmla="*/ 1417591 w 3211789"/>
              <a:gd name="connsiteY1895" fmla="*/ 1883039 h 6108771"/>
              <a:gd name="connsiteX1896" fmla="*/ 1400209 w 3211789"/>
              <a:gd name="connsiteY1896" fmla="*/ 1910077 h 6108771"/>
              <a:gd name="connsiteX1897" fmla="*/ 1363514 w 3211789"/>
              <a:gd name="connsiteY1897" fmla="*/ 1929391 h 6108771"/>
              <a:gd name="connsiteX1898" fmla="*/ 1351926 w 3211789"/>
              <a:gd name="connsiteY1898" fmla="*/ 1923597 h 6108771"/>
              <a:gd name="connsiteX1899" fmla="*/ 1319093 w 3211789"/>
              <a:gd name="connsiteY1899" fmla="*/ 1869520 h 6108771"/>
              <a:gd name="connsiteX1900" fmla="*/ 1378964 w 3211789"/>
              <a:gd name="connsiteY1900" fmla="*/ 1825099 h 6108771"/>
              <a:gd name="connsiteX1901" fmla="*/ 1375102 w 3211789"/>
              <a:gd name="connsiteY1901" fmla="*/ 1823168 h 6108771"/>
              <a:gd name="connsiteX1902" fmla="*/ 1321025 w 3211789"/>
              <a:gd name="connsiteY1902" fmla="*/ 1850206 h 6108771"/>
              <a:gd name="connsiteX1903" fmla="*/ 1303643 w 3211789"/>
              <a:gd name="connsiteY1903" fmla="*/ 1836687 h 6108771"/>
              <a:gd name="connsiteX1904" fmla="*/ 1307505 w 3211789"/>
              <a:gd name="connsiteY1904" fmla="*/ 1815443 h 6108771"/>
              <a:gd name="connsiteX1905" fmla="*/ 1282398 w 3211789"/>
              <a:gd name="connsiteY1905" fmla="*/ 1742052 h 6108771"/>
              <a:gd name="connsiteX1906" fmla="*/ 1315231 w 3211789"/>
              <a:gd name="connsiteY1906" fmla="*/ 1724670 h 6108771"/>
              <a:gd name="connsiteX1907" fmla="*/ 1348063 w 3211789"/>
              <a:gd name="connsiteY1907" fmla="*/ 1699563 h 6108771"/>
              <a:gd name="connsiteX1908" fmla="*/ 1388621 w 3211789"/>
              <a:gd name="connsiteY1908" fmla="*/ 1765228 h 6108771"/>
              <a:gd name="connsiteX1909" fmla="*/ 1635830 w 3211789"/>
              <a:gd name="connsiteY1909" fmla="*/ 1687975 h 6108771"/>
              <a:gd name="connsiteX1910" fmla="*/ 1666731 w 3211789"/>
              <a:gd name="connsiteY1910" fmla="*/ 1720808 h 6108771"/>
              <a:gd name="connsiteX1911" fmla="*/ 1684113 w 3211789"/>
              <a:gd name="connsiteY1911" fmla="*/ 1713083 h 6108771"/>
              <a:gd name="connsiteX1912" fmla="*/ 1709220 w 3211789"/>
              <a:gd name="connsiteY1912" fmla="*/ 1763297 h 6108771"/>
              <a:gd name="connsiteX1913" fmla="*/ 1641624 w 3211789"/>
              <a:gd name="connsiteY1913" fmla="*/ 1838618 h 6108771"/>
              <a:gd name="connsiteX1914" fmla="*/ 1631967 w 3211789"/>
              <a:gd name="connsiteY1914" fmla="*/ 1796129 h 6108771"/>
              <a:gd name="connsiteX1915" fmla="*/ 1622311 w 3211789"/>
              <a:gd name="connsiteY1915" fmla="*/ 1765228 h 6108771"/>
              <a:gd name="connsiteX1916" fmla="*/ 1643555 w 3211789"/>
              <a:gd name="connsiteY1916" fmla="*/ 1747846 h 6108771"/>
              <a:gd name="connsiteX1917" fmla="*/ 1616517 w 3211789"/>
              <a:gd name="connsiteY1917" fmla="*/ 1742052 h 6108771"/>
              <a:gd name="connsiteX1918" fmla="*/ 1595272 w 3211789"/>
              <a:gd name="connsiteY1918" fmla="*/ 1686044 h 6108771"/>
              <a:gd name="connsiteX1919" fmla="*/ 1635830 w 3211789"/>
              <a:gd name="connsiteY1919" fmla="*/ 1687975 h 6108771"/>
              <a:gd name="connsiteX1920" fmla="*/ 2072309 w 3211789"/>
              <a:gd name="connsiteY1920" fmla="*/ 1772954 h 6108771"/>
              <a:gd name="connsiteX1921" fmla="*/ 2149562 w 3211789"/>
              <a:gd name="connsiteY1921" fmla="*/ 1850206 h 6108771"/>
              <a:gd name="connsiteX1922" fmla="*/ 2097416 w 3211789"/>
              <a:gd name="connsiteY1922" fmla="*/ 1881108 h 6108771"/>
              <a:gd name="connsiteX1923" fmla="*/ 2049133 w 3211789"/>
              <a:gd name="connsiteY1923" fmla="*/ 1861794 h 6108771"/>
              <a:gd name="connsiteX1924" fmla="*/ 1975743 w 3211789"/>
              <a:gd name="connsiteY1924" fmla="*/ 1813511 h 6108771"/>
              <a:gd name="connsiteX1925" fmla="*/ 1892696 w 3211789"/>
              <a:gd name="connsiteY1925" fmla="*/ 1767160 h 6108771"/>
              <a:gd name="connsiteX1926" fmla="*/ 1857932 w 3211789"/>
              <a:gd name="connsiteY1926" fmla="*/ 1749778 h 6108771"/>
              <a:gd name="connsiteX1927" fmla="*/ 1854069 w 3211789"/>
              <a:gd name="connsiteY1927" fmla="*/ 1738190 h 6108771"/>
              <a:gd name="connsiteX1928" fmla="*/ 1912009 w 3211789"/>
              <a:gd name="connsiteY1928" fmla="*/ 1682181 h 6108771"/>
              <a:gd name="connsiteX1929" fmla="*/ 2072309 w 3211789"/>
              <a:gd name="connsiteY1929" fmla="*/ 1772954 h 6108771"/>
              <a:gd name="connsiteX1930" fmla="*/ 1595272 w 3211789"/>
              <a:gd name="connsiteY1930" fmla="*/ 1740121 h 6108771"/>
              <a:gd name="connsiteX1931" fmla="*/ 1529607 w 3211789"/>
              <a:gd name="connsiteY1931" fmla="*/ 1809649 h 6108771"/>
              <a:gd name="connsiteX1932" fmla="*/ 1512225 w 3211789"/>
              <a:gd name="connsiteY1932" fmla="*/ 1755572 h 6108771"/>
              <a:gd name="connsiteX1933" fmla="*/ 1560508 w 3211789"/>
              <a:gd name="connsiteY1933" fmla="*/ 1678319 h 6108771"/>
              <a:gd name="connsiteX1934" fmla="*/ 1595272 w 3211789"/>
              <a:gd name="connsiteY1934" fmla="*/ 1740121 h 6108771"/>
              <a:gd name="connsiteX1935" fmla="*/ 1251497 w 3211789"/>
              <a:gd name="connsiteY1935" fmla="*/ 1724670 h 6108771"/>
              <a:gd name="connsiteX1936" fmla="*/ 1245703 w 3211789"/>
              <a:gd name="connsiteY1936" fmla="*/ 1757503 h 6108771"/>
              <a:gd name="connsiteX1937" fmla="*/ 1185832 w 3211789"/>
              <a:gd name="connsiteY1937" fmla="*/ 1803855 h 6108771"/>
              <a:gd name="connsiteX1938" fmla="*/ 1170381 w 3211789"/>
              <a:gd name="connsiteY1938" fmla="*/ 1792267 h 6108771"/>
              <a:gd name="connsiteX1939" fmla="*/ 1178107 w 3211789"/>
              <a:gd name="connsiteY1939" fmla="*/ 1765228 h 6108771"/>
              <a:gd name="connsiteX1940" fmla="*/ 1166519 w 3211789"/>
              <a:gd name="connsiteY1940" fmla="*/ 1722739 h 6108771"/>
              <a:gd name="connsiteX1941" fmla="*/ 1170381 w 3211789"/>
              <a:gd name="connsiteY1941" fmla="*/ 1709220 h 6108771"/>
              <a:gd name="connsiteX1942" fmla="*/ 1197420 w 3211789"/>
              <a:gd name="connsiteY1942" fmla="*/ 1691838 h 6108771"/>
              <a:gd name="connsiteX1943" fmla="*/ 1220596 w 3211789"/>
              <a:gd name="connsiteY1943" fmla="*/ 1670593 h 6108771"/>
              <a:gd name="connsiteX1944" fmla="*/ 1251497 w 3211789"/>
              <a:gd name="connsiteY1944" fmla="*/ 1724670 h 6108771"/>
              <a:gd name="connsiteX1945" fmla="*/ 1490981 w 3211789"/>
              <a:gd name="connsiteY1945" fmla="*/ 1660937 h 6108771"/>
              <a:gd name="connsiteX1946" fmla="*/ 1539264 w 3211789"/>
              <a:gd name="connsiteY1946" fmla="*/ 1678319 h 6108771"/>
              <a:gd name="connsiteX1947" fmla="*/ 1492912 w 3211789"/>
              <a:gd name="connsiteY1947" fmla="*/ 1715014 h 6108771"/>
              <a:gd name="connsiteX1948" fmla="*/ 1463942 w 3211789"/>
              <a:gd name="connsiteY1948" fmla="*/ 1662868 h 6108771"/>
              <a:gd name="connsiteX1949" fmla="*/ 1473599 w 3211789"/>
              <a:gd name="connsiteY1949" fmla="*/ 1655143 h 6108771"/>
              <a:gd name="connsiteX1950" fmla="*/ 1490981 w 3211789"/>
              <a:gd name="connsiteY1950" fmla="*/ 1660937 h 6108771"/>
              <a:gd name="connsiteX1951" fmla="*/ 1884971 w 3211789"/>
              <a:gd name="connsiteY1951" fmla="*/ 1662868 h 6108771"/>
              <a:gd name="connsiteX1952" fmla="*/ 1850207 w 3211789"/>
              <a:gd name="connsiteY1952" fmla="*/ 1703426 h 6108771"/>
              <a:gd name="connsiteX1953" fmla="*/ 1834756 w 3211789"/>
              <a:gd name="connsiteY1953" fmla="*/ 1734327 h 6108771"/>
              <a:gd name="connsiteX1954" fmla="*/ 1827031 w 3211789"/>
              <a:gd name="connsiteY1954" fmla="*/ 1738190 h 6108771"/>
              <a:gd name="connsiteX1955" fmla="*/ 1813512 w 3211789"/>
              <a:gd name="connsiteY1955" fmla="*/ 1728533 h 6108771"/>
              <a:gd name="connsiteX1956" fmla="*/ 1865657 w 3211789"/>
              <a:gd name="connsiteY1956" fmla="*/ 1649349 h 6108771"/>
              <a:gd name="connsiteX1957" fmla="*/ 1884971 w 3211789"/>
              <a:gd name="connsiteY1957" fmla="*/ 1662868 h 6108771"/>
              <a:gd name="connsiteX1958" fmla="*/ 1054502 w 3211789"/>
              <a:gd name="connsiteY1958" fmla="*/ 1687975 h 6108771"/>
              <a:gd name="connsiteX1959" fmla="*/ 983043 w 3211789"/>
              <a:gd name="connsiteY1959" fmla="*/ 1759434 h 6108771"/>
              <a:gd name="connsiteX1960" fmla="*/ 917378 w 3211789"/>
              <a:gd name="connsiteY1960" fmla="*/ 1742052 h 6108771"/>
              <a:gd name="connsiteX1961" fmla="*/ 1037120 w 3211789"/>
              <a:gd name="connsiteY1961" fmla="*/ 1647418 h 6108771"/>
              <a:gd name="connsiteX1962" fmla="*/ 1054502 w 3211789"/>
              <a:gd name="connsiteY1962" fmla="*/ 1687975 h 6108771"/>
              <a:gd name="connsiteX1963" fmla="*/ 1409865 w 3211789"/>
              <a:gd name="connsiteY1963" fmla="*/ 1641624 h 6108771"/>
              <a:gd name="connsiteX1964" fmla="*/ 1421453 w 3211789"/>
              <a:gd name="connsiteY1964" fmla="*/ 1662868 h 6108771"/>
              <a:gd name="connsiteX1965" fmla="*/ 1442698 w 3211789"/>
              <a:gd name="connsiteY1965" fmla="*/ 1657074 h 6108771"/>
              <a:gd name="connsiteX1966" fmla="*/ 1469736 w 3211789"/>
              <a:gd name="connsiteY1966" fmla="*/ 1716945 h 6108771"/>
              <a:gd name="connsiteX1967" fmla="*/ 1406003 w 3211789"/>
              <a:gd name="connsiteY1967" fmla="*/ 1786473 h 6108771"/>
              <a:gd name="connsiteX1968" fmla="*/ 1371239 w 3211789"/>
              <a:gd name="connsiteY1968" fmla="*/ 1697632 h 6108771"/>
              <a:gd name="connsiteX1969" fmla="*/ 1421453 w 3211789"/>
              <a:gd name="connsiteY1969" fmla="*/ 1664799 h 6108771"/>
              <a:gd name="connsiteX1970" fmla="*/ 1415659 w 3211789"/>
              <a:gd name="connsiteY1970" fmla="*/ 1660937 h 6108771"/>
              <a:gd name="connsiteX1971" fmla="*/ 1375102 w 3211789"/>
              <a:gd name="connsiteY1971" fmla="*/ 1676387 h 6108771"/>
              <a:gd name="connsiteX1972" fmla="*/ 1359651 w 3211789"/>
              <a:gd name="connsiteY1972" fmla="*/ 1676387 h 6108771"/>
              <a:gd name="connsiteX1973" fmla="*/ 1361582 w 3211789"/>
              <a:gd name="connsiteY1973" fmla="*/ 1655143 h 6108771"/>
              <a:gd name="connsiteX1974" fmla="*/ 1388621 w 3211789"/>
              <a:gd name="connsiteY1974" fmla="*/ 1639692 h 6108771"/>
              <a:gd name="connsiteX1975" fmla="*/ 1409865 w 3211789"/>
              <a:gd name="connsiteY1975" fmla="*/ 1641624 h 6108771"/>
              <a:gd name="connsiteX1976" fmla="*/ 871026 w 3211789"/>
              <a:gd name="connsiteY1976" fmla="*/ 1657074 h 6108771"/>
              <a:gd name="connsiteX1977" fmla="*/ 919309 w 3211789"/>
              <a:gd name="connsiteY1977" fmla="*/ 1657074 h 6108771"/>
              <a:gd name="connsiteX1978" fmla="*/ 927035 w 3211789"/>
              <a:gd name="connsiteY1978" fmla="*/ 1678319 h 6108771"/>
              <a:gd name="connsiteX1979" fmla="*/ 834331 w 3211789"/>
              <a:gd name="connsiteY1979" fmla="*/ 1755572 h 6108771"/>
              <a:gd name="connsiteX1980" fmla="*/ 776392 w 3211789"/>
              <a:gd name="connsiteY1980" fmla="*/ 1730464 h 6108771"/>
              <a:gd name="connsiteX1981" fmla="*/ 797636 w 3211789"/>
              <a:gd name="connsiteY1981" fmla="*/ 1695701 h 6108771"/>
              <a:gd name="connsiteX1982" fmla="*/ 809224 w 3211789"/>
              <a:gd name="connsiteY1982" fmla="*/ 1657074 h 6108771"/>
              <a:gd name="connsiteX1983" fmla="*/ 809224 w 3211789"/>
              <a:gd name="connsiteY1983" fmla="*/ 1639692 h 6108771"/>
              <a:gd name="connsiteX1984" fmla="*/ 871026 w 3211789"/>
              <a:gd name="connsiteY1984" fmla="*/ 1657074 h 6108771"/>
              <a:gd name="connsiteX1985" fmla="*/ 2651706 w 3211789"/>
              <a:gd name="connsiteY1985" fmla="*/ 1641624 h 6108771"/>
              <a:gd name="connsiteX1986" fmla="*/ 2605354 w 3211789"/>
              <a:gd name="connsiteY1986" fmla="*/ 1666731 h 6108771"/>
              <a:gd name="connsiteX1987" fmla="*/ 2593766 w 3211789"/>
              <a:gd name="connsiteY1987" fmla="*/ 1651280 h 6108771"/>
              <a:gd name="connsiteX1988" fmla="*/ 2564796 w 3211789"/>
              <a:gd name="connsiteY1988" fmla="*/ 1664799 h 6108771"/>
              <a:gd name="connsiteX1989" fmla="*/ 2562865 w 3211789"/>
              <a:gd name="connsiteY1989" fmla="*/ 1657074 h 6108771"/>
              <a:gd name="connsiteX1990" fmla="*/ 2618873 w 3211789"/>
              <a:gd name="connsiteY1990" fmla="*/ 1635830 h 6108771"/>
              <a:gd name="connsiteX1991" fmla="*/ 2651706 w 3211789"/>
              <a:gd name="connsiteY1991" fmla="*/ 1641624 h 6108771"/>
              <a:gd name="connsiteX1992" fmla="*/ 1143343 w 3211789"/>
              <a:gd name="connsiteY1992" fmla="*/ 1672525 h 6108771"/>
              <a:gd name="connsiteX1993" fmla="*/ 1131755 w 3211789"/>
              <a:gd name="connsiteY1993" fmla="*/ 1718877 h 6108771"/>
              <a:gd name="connsiteX1994" fmla="*/ 1112442 w 3211789"/>
              <a:gd name="connsiteY1994" fmla="*/ 1736258 h 6108771"/>
              <a:gd name="connsiteX1995" fmla="*/ 1073815 w 3211789"/>
              <a:gd name="connsiteY1995" fmla="*/ 1751709 h 6108771"/>
              <a:gd name="connsiteX1996" fmla="*/ 1052571 w 3211789"/>
              <a:gd name="connsiteY1996" fmla="*/ 1738190 h 6108771"/>
              <a:gd name="connsiteX1997" fmla="*/ 1066090 w 3211789"/>
              <a:gd name="connsiteY1997" fmla="*/ 1701495 h 6108771"/>
              <a:gd name="connsiteX1998" fmla="*/ 1066090 w 3211789"/>
              <a:gd name="connsiteY1998" fmla="*/ 1693769 h 6108771"/>
              <a:gd name="connsiteX1999" fmla="*/ 1060296 w 3211789"/>
              <a:gd name="connsiteY1999" fmla="*/ 1653212 h 6108771"/>
              <a:gd name="connsiteX2000" fmla="*/ 1108579 w 3211789"/>
              <a:gd name="connsiteY2000" fmla="*/ 1626173 h 6108771"/>
              <a:gd name="connsiteX2001" fmla="*/ 1143343 w 3211789"/>
              <a:gd name="connsiteY2001" fmla="*/ 1672525 h 6108771"/>
              <a:gd name="connsiteX2002" fmla="*/ 2406428 w 3211789"/>
              <a:gd name="connsiteY2002" fmla="*/ 1664799 h 6108771"/>
              <a:gd name="connsiteX2003" fmla="*/ 2410290 w 3211789"/>
              <a:gd name="connsiteY2003" fmla="*/ 1701495 h 6108771"/>
              <a:gd name="connsiteX2004" fmla="*/ 2385183 w 3211789"/>
              <a:gd name="connsiteY2004" fmla="*/ 1711151 h 6108771"/>
              <a:gd name="connsiteX2005" fmla="*/ 2377458 w 3211789"/>
              <a:gd name="connsiteY2005" fmla="*/ 1707289 h 6108771"/>
              <a:gd name="connsiteX2006" fmla="*/ 2377458 w 3211789"/>
              <a:gd name="connsiteY2006" fmla="*/ 1672525 h 6108771"/>
              <a:gd name="connsiteX2007" fmla="*/ 2412222 w 3211789"/>
              <a:gd name="connsiteY2007" fmla="*/ 1622310 h 6108771"/>
              <a:gd name="connsiteX2008" fmla="*/ 2406428 w 3211789"/>
              <a:gd name="connsiteY2008" fmla="*/ 1664799 h 6108771"/>
              <a:gd name="connsiteX2009" fmla="*/ 1349994 w 3211789"/>
              <a:gd name="connsiteY2009" fmla="*/ 1647418 h 6108771"/>
              <a:gd name="connsiteX2010" fmla="*/ 1282398 w 3211789"/>
              <a:gd name="connsiteY2010" fmla="*/ 1726602 h 6108771"/>
              <a:gd name="connsiteX2011" fmla="*/ 1266947 w 3211789"/>
              <a:gd name="connsiteY2011" fmla="*/ 1718877 h 6108771"/>
              <a:gd name="connsiteX2012" fmla="*/ 1247634 w 3211789"/>
              <a:gd name="connsiteY2012" fmla="*/ 1666731 h 6108771"/>
              <a:gd name="connsiteX2013" fmla="*/ 1270810 w 3211789"/>
              <a:gd name="connsiteY2013" fmla="*/ 1651280 h 6108771"/>
              <a:gd name="connsiteX2014" fmla="*/ 1303643 w 3211789"/>
              <a:gd name="connsiteY2014" fmla="*/ 1622310 h 6108771"/>
              <a:gd name="connsiteX2015" fmla="*/ 1349994 w 3211789"/>
              <a:gd name="connsiteY2015" fmla="*/ 1647418 h 6108771"/>
              <a:gd name="connsiteX2016" fmla="*/ 1284329 w 3211789"/>
              <a:gd name="connsiteY2016" fmla="*/ 1616516 h 6108771"/>
              <a:gd name="connsiteX2017" fmla="*/ 1243772 w 3211789"/>
              <a:gd name="connsiteY2017" fmla="*/ 1649349 h 6108771"/>
              <a:gd name="connsiteX2018" fmla="*/ 1226390 w 3211789"/>
              <a:gd name="connsiteY2018" fmla="*/ 1630036 h 6108771"/>
              <a:gd name="connsiteX2019" fmla="*/ 1228321 w 3211789"/>
              <a:gd name="connsiteY2019" fmla="*/ 1595272 h 6108771"/>
              <a:gd name="connsiteX2020" fmla="*/ 1284329 w 3211789"/>
              <a:gd name="connsiteY2020" fmla="*/ 1616516 h 6108771"/>
              <a:gd name="connsiteX2021" fmla="*/ 1218664 w 3211789"/>
              <a:gd name="connsiteY2021" fmla="*/ 1626173 h 6108771"/>
              <a:gd name="connsiteX2022" fmla="*/ 1156862 w 3211789"/>
              <a:gd name="connsiteY2022" fmla="*/ 1693769 h 6108771"/>
              <a:gd name="connsiteX2023" fmla="*/ 1143343 w 3211789"/>
              <a:gd name="connsiteY2023" fmla="*/ 1616516 h 6108771"/>
              <a:gd name="connsiteX2024" fmla="*/ 1149137 w 3211789"/>
              <a:gd name="connsiteY2024" fmla="*/ 1602997 h 6108771"/>
              <a:gd name="connsiteX2025" fmla="*/ 1191626 w 3211789"/>
              <a:gd name="connsiteY2025" fmla="*/ 1579821 h 6108771"/>
              <a:gd name="connsiteX2026" fmla="*/ 1218664 w 3211789"/>
              <a:gd name="connsiteY2026" fmla="*/ 1626173 h 6108771"/>
              <a:gd name="connsiteX2027" fmla="*/ 1676388 w 3211789"/>
              <a:gd name="connsiteY2027" fmla="*/ 1579821 h 6108771"/>
              <a:gd name="connsiteX2028" fmla="*/ 1728534 w 3211789"/>
              <a:gd name="connsiteY2028" fmla="*/ 1597203 h 6108771"/>
              <a:gd name="connsiteX2029" fmla="*/ 1840550 w 3211789"/>
              <a:gd name="connsiteY2029" fmla="*/ 1641624 h 6108771"/>
              <a:gd name="connsiteX2030" fmla="*/ 1817374 w 3211789"/>
              <a:gd name="connsiteY2030" fmla="*/ 1676387 h 6108771"/>
              <a:gd name="connsiteX2031" fmla="*/ 1798061 w 3211789"/>
              <a:gd name="connsiteY2031" fmla="*/ 1715014 h 6108771"/>
              <a:gd name="connsiteX2032" fmla="*/ 1786473 w 3211789"/>
              <a:gd name="connsiteY2032" fmla="*/ 1722739 h 6108771"/>
              <a:gd name="connsiteX2033" fmla="*/ 1709220 w 3211789"/>
              <a:gd name="connsiteY2033" fmla="*/ 1695701 h 6108771"/>
              <a:gd name="connsiteX2034" fmla="*/ 1481324 w 3211789"/>
              <a:gd name="connsiteY2034" fmla="*/ 1641624 h 6108771"/>
              <a:gd name="connsiteX2035" fmla="*/ 1473599 w 3211789"/>
              <a:gd name="connsiteY2035" fmla="*/ 1631967 h 6108771"/>
              <a:gd name="connsiteX2036" fmla="*/ 1506431 w 3211789"/>
              <a:gd name="connsiteY2036" fmla="*/ 1560508 h 6108771"/>
              <a:gd name="connsiteX2037" fmla="*/ 1527676 w 3211789"/>
              <a:gd name="connsiteY2037" fmla="*/ 1556645 h 6108771"/>
              <a:gd name="connsiteX2038" fmla="*/ 1676388 w 3211789"/>
              <a:gd name="connsiteY2038" fmla="*/ 1579821 h 6108771"/>
              <a:gd name="connsiteX2039" fmla="*/ 556221 w 3211789"/>
              <a:gd name="connsiteY2039" fmla="*/ 1616516 h 6108771"/>
              <a:gd name="connsiteX2040" fmla="*/ 662444 w 3211789"/>
              <a:gd name="connsiteY2040" fmla="*/ 1823168 h 6108771"/>
              <a:gd name="connsiteX2041" fmla="*/ 677894 w 3211789"/>
              <a:gd name="connsiteY2041" fmla="*/ 1763297 h 6108771"/>
              <a:gd name="connsiteX2042" fmla="*/ 712658 w 3211789"/>
              <a:gd name="connsiteY2042" fmla="*/ 1852138 h 6108771"/>
              <a:gd name="connsiteX2043" fmla="*/ 540770 w 3211789"/>
              <a:gd name="connsiteY2043" fmla="*/ 1645486 h 6108771"/>
              <a:gd name="connsiteX2044" fmla="*/ 560084 w 3211789"/>
              <a:gd name="connsiteY2044" fmla="*/ 1554714 h 6108771"/>
              <a:gd name="connsiteX2045" fmla="*/ 556221 w 3211789"/>
              <a:gd name="connsiteY2045" fmla="*/ 1616516 h 6108771"/>
              <a:gd name="connsiteX2046" fmla="*/ 1487118 w 3211789"/>
              <a:gd name="connsiteY2046" fmla="*/ 1558577 h 6108771"/>
              <a:gd name="connsiteX2047" fmla="*/ 1473599 w 3211789"/>
              <a:gd name="connsiteY2047" fmla="*/ 1581753 h 6108771"/>
              <a:gd name="connsiteX2048" fmla="*/ 1454286 w 3211789"/>
              <a:gd name="connsiteY2048" fmla="*/ 1630036 h 6108771"/>
              <a:gd name="connsiteX2049" fmla="*/ 1442698 w 3211789"/>
              <a:gd name="connsiteY2049" fmla="*/ 1637761 h 6108771"/>
              <a:gd name="connsiteX2050" fmla="*/ 1431110 w 3211789"/>
              <a:gd name="connsiteY2050" fmla="*/ 1620379 h 6108771"/>
              <a:gd name="connsiteX2051" fmla="*/ 1473599 w 3211789"/>
              <a:gd name="connsiteY2051" fmla="*/ 1546989 h 6108771"/>
              <a:gd name="connsiteX2052" fmla="*/ 1487118 w 3211789"/>
              <a:gd name="connsiteY2052" fmla="*/ 1558577 h 6108771"/>
              <a:gd name="connsiteX2053" fmla="*/ 1133686 w 3211789"/>
              <a:gd name="connsiteY2053" fmla="*/ 1550852 h 6108771"/>
              <a:gd name="connsiteX2054" fmla="*/ 1077678 w 3211789"/>
              <a:gd name="connsiteY2054" fmla="*/ 1618448 h 6108771"/>
              <a:gd name="connsiteX2055" fmla="*/ 1060296 w 3211789"/>
              <a:gd name="connsiteY2055" fmla="*/ 1618448 h 6108771"/>
              <a:gd name="connsiteX2056" fmla="*/ 1058365 w 3211789"/>
              <a:gd name="connsiteY2056" fmla="*/ 1612654 h 6108771"/>
              <a:gd name="connsiteX2057" fmla="*/ 1062227 w 3211789"/>
              <a:gd name="connsiteY2057" fmla="*/ 1595272 h 6108771"/>
              <a:gd name="connsiteX2058" fmla="*/ 1058365 w 3211789"/>
              <a:gd name="connsiteY2058" fmla="*/ 1570165 h 6108771"/>
              <a:gd name="connsiteX2059" fmla="*/ 1095060 w 3211789"/>
              <a:gd name="connsiteY2059" fmla="*/ 1537332 h 6108771"/>
              <a:gd name="connsiteX2060" fmla="*/ 1102785 w 3211789"/>
              <a:gd name="connsiteY2060" fmla="*/ 1529607 h 6108771"/>
              <a:gd name="connsiteX2061" fmla="*/ 1133686 w 3211789"/>
              <a:gd name="connsiteY2061" fmla="*/ 1550852 h 6108771"/>
              <a:gd name="connsiteX2062" fmla="*/ 1100854 w 3211789"/>
              <a:gd name="connsiteY2062" fmla="*/ 1527676 h 6108771"/>
              <a:gd name="connsiteX2063" fmla="*/ 1071884 w 3211789"/>
              <a:gd name="connsiteY2063" fmla="*/ 1529607 h 6108771"/>
              <a:gd name="connsiteX2064" fmla="*/ 1085403 w 3211789"/>
              <a:gd name="connsiteY2064" fmla="*/ 1506431 h 6108771"/>
              <a:gd name="connsiteX2065" fmla="*/ 1100854 w 3211789"/>
              <a:gd name="connsiteY2065" fmla="*/ 1527676 h 6108771"/>
              <a:gd name="connsiteX2066" fmla="*/ 803430 w 3211789"/>
              <a:gd name="connsiteY2066" fmla="*/ 1525744 h 6108771"/>
              <a:gd name="connsiteX2067" fmla="*/ 853644 w 3211789"/>
              <a:gd name="connsiteY2067" fmla="*/ 1548920 h 6108771"/>
              <a:gd name="connsiteX2068" fmla="*/ 784117 w 3211789"/>
              <a:gd name="connsiteY2068" fmla="*/ 1610722 h 6108771"/>
              <a:gd name="connsiteX2069" fmla="*/ 708795 w 3211789"/>
              <a:gd name="connsiteY2069" fmla="*/ 1575959 h 6108771"/>
              <a:gd name="connsiteX2070" fmla="*/ 735834 w 3211789"/>
              <a:gd name="connsiteY2070" fmla="*/ 1545058 h 6108771"/>
              <a:gd name="connsiteX2071" fmla="*/ 762872 w 3211789"/>
              <a:gd name="connsiteY2071" fmla="*/ 1504500 h 6108771"/>
              <a:gd name="connsiteX2072" fmla="*/ 803430 w 3211789"/>
              <a:gd name="connsiteY2072" fmla="*/ 1525744 h 6108771"/>
              <a:gd name="connsiteX2073" fmla="*/ 1068021 w 3211789"/>
              <a:gd name="connsiteY2073" fmla="*/ 1496774 h 6108771"/>
              <a:gd name="connsiteX2074" fmla="*/ 1033257 w 3211789"/>
              <a:gd name="connsiteY2074" fmla="*/ 1545058 h 6108771"/>
              <a:gd name="connsiteX2075" fmla="*/ 1054502 w 3211789"/>
              <a:gd name="connsiteY2075" fmla="*/ 1575959 h 6108771"/>
              <a:gd name="connsiteX2076" fmla="*/ 1046777 w 3211789"/>
              <a:gd name="connsiteY2076" fmla="*/ 1601066 h 6108771"/>
              <a:gd name="connsiteX2077" fmla="*/ 977249 w 3211789"/>
              <a:gd name="connsiteY2077" fmla="*/ 1653212 h 6108771"/>
              <a:gd name="connsiteX2078" fmla="*/ 946348 w 3211789"/>
              <a:gd name="connsiteY2078" fmla="*/ 1649349 h 6108771"/>
              <a:gd name="connsiteX2079" fmla="*/ 1029395 w 3211789"/>
              <a:gd name="connsiteY2079" fmla="*/ 1546989 h 6108771"/>
              <a:gd name="connsiteX2080" fmla="*/ 1002356 w 3211789"/>
              <a:gd name="connsiteY2080" fmla="*/ 1543126 h 6108771"/>
              <a:gd name="connsiteX2081" fmla="*/ 1015876 w 3211789"/>
              <a:gd name="connsiteY2081" fmla="*/ 1502568 h 6108771"/>
              <a:gd name="connsiteX2082" fmla="*/ 1052571 w 3211789"/>
              <a:gd name="connsiteY2082" fmla="*/ 1485187 h 6108771"/>
              <a:gd name="connsiteX2083" fmla="*/ 1068021 w 3211789"/>
              <a:gd name="connsiteY2083" fmla="*/ 1496774 h 6108771"/>
              <a:gd name="connsiteX2084" fmla="*/ 1006219 w 3211789"/>
              <a:gd name="connsiteY2084" fmla="*/ 1500637 h 6108771"/>
              <a:gd name="connsiteX2085" fmla="*/ 954073 w 3211789"/>
              <a:gd name="connsiteY2085" fmla="*/ 1560508 h 6108771"/>
              <a:gd name="connsiteX2086" fmla="*/ 952142 w 3211789"/>
              <a:gd name="connsiteY2086" fmla="*/ 1564371 h 6108771"/>
              <a:gd name="connsiteX2087" fmla="*/ 973386 w 3211789"/>
              <a:gd name="connsiteY2087" fmla="*/ 1581753 h 6108771"/>
              <a:gd name="connsiteX2088" fmla="*/ 888408 w 3211789"/>
              <a:gd name="connsiteY2088" fmla="*/ 1645486 h 6108771"/>
              <a:gd name="connsiteX2089" fmla="*/ 816949 w 3211789"/>
              <a:gd name="connsiteY2089" fmla="*/ 1618448 h 6108771"/>
              <a:gd name="connsiteX2090" fmla="*/ 869095 w 3211789"/>
              <a:gd name="connsiteY2090" fmla="*/ 1554714 h 6108771"/>
              <a:gd name="connsiteX2091" fmla="*/ 915447 w 3211789"/>
              <a:gd name="connsiteY2091" fmla="*/ 1570165 h 6108771"/>
              <a:gd name="connsiteX2092" fmla="*/ 917378 w 3211789"/>
              <a:gd name="connsiteY2092" fmla="*/ 1566302 h 6108771"/>
              <a:gd name="connsiteX2093" fmla="*/ 878752 w 3211789"/>
              <a:gd name="connsiteY2093" fmla="*/ 1533470 h 6108771"/>
              <a:gd name="connsiteX2094" fmla="*/ 919309 w 3211789"/>
              <a:gd name="connsiteY2094" fmla="*/ 1508362 h 6108771"/>
              <a:gd name="connsiteX2095" fmla="*/ 967593 w 3211789"/>
              <a:gd name="connsiteY2095" fmla="*/ 1473599 h 6108771"/>
              <a:gd name="connsiteX2096" fmla="*/ 1006219 w 3211789"/>
              <a:gd name="connsiteY2096" fmla="*/ 1500637 h 6108771"/>
              <a:gd name="connsiteX2097" fmla="*/ 911584 w 3211789"/>
              <a:gd name="connsiteY2097" fmla="*/ 1469736 h 6108771"/>
              <a:gd name="connsiteX2098" fmla="*/ 927035 w 3211789"/>
              <a:gd name="connsiteY2098" fmla="*/ 1471667 h 6108771"/>
              <a:gd name="connsiteX2099" fmla="*/ 928966 w 3211789"/>
              <a:gd name="connsiteY2099" fmla="*/ 1475530 h 6108771"/>
              <a:gd name="connsiteX2100" fmla="*/ 892271 w 3211789"/>
              <a:gd name="connsiteY2100" fmla="*/ 1510294 h 6108771"/>
              <a:gd name="connsiteX2101" fmla="*/ 845919 w 3211789"/>
              <a:gd name="connsiteY2101" fmla="*/ 1519950 h 6108771"/>
              <a:gd name="connsiteX2102" fmla="*/ 778323 w 3211789"/>
              <a:gd name="connsiteY2102" fmla="*/ 1489049 h 6108771"/>
              <a:gd name="connsiteX2103" fmla="*/ 793774 w 3211789"/>
              <a:gd name="connsiteY2103" fmla="*/ 1477461 h 6108771"/>
              <a:gd name="connsiteX2104" fmla="*/ 847851 w 3211789"/>
              <a:gd name="connsiteY2104" fmla="*/ 1452354 h 6108771"/>
              <a:gd name="connsiteX2105" fmla="*/ 911584 w 3211789"/>
              <a:gd name="connsiteY2105" fmla="*/ 1469736 h 6108771"/>
              <a:gd name="connsiteX2106" fmla="*/ 703001 w 3211789"/>
              <a:gd name="connsiteY2106" fmla="*/ 1473599 h 6108771"/>
              <a:gd name="connsiteX2107" fmla="*/ 739696 w 3211789"/>
              <a:gd name="connsiteY2107" fmla="*/ 1487118 h 6108771"/>
              <a:gd name="connsiteX2108" fmla="*/ 747422 w 3211789"/>
              <a:gd name="connsiteY2108" fmla="*/ 1494843 h 6108771"/>
              <a:gd name="connsiteX2109" fmla="*/ 685619 w 3211789"/>
              <a:gd name="connsiteY2109" fmla="*/ 1566302 h 6108771"/>
              <a:gd name="connsiteX2110" fmla="*/ 662444 w 3211789"/>
              <a:gd name="connsiteY2110" fmla="*/ 1572096 h 6108771"/>
              <a:gd name="connsiteX2111" fmla="*/ 621886 w 3211789"/>
              <a:gd name="connsiteY2111" fmla="*/ 1483255 h 6108771"/>
              <a:gd name="connsiteX2112" fmla="*/ 623817 w 3211789"/>
              <a:gd name="connsiteY2112" fmla="*/ 1471667 h 6108771"/>
              <a:gd name="connsiteX2113" fmla="*/ 637336 w 3211789"/>
              <a:gd name="connsiteY2113" fmla="*/ 1460079 h 6108771"/>
              <a:gd name="connsiteX2114" fmla="*/ 652787 w 3211789"/>
              <a:gd name="connsiteY2114" fmla="*/ 1433041 h 6108771"/>
              <a:gd name="connsiteX2115" fmla="*/ 703001 w 3211789"/>
              <a:gd name="connsiteY2115" fmla="*/ 1473599 h 6108771"/>
              <a:gd name="connsiteX2116" fmla="*/ 639268 w 3211789"/>
              <a:gd name="connsiteY2116" fmla="*/ 1421453 h 6108771"/>
              <a:gd name="connsiteX2117" fmla="*/ 621886 w 3211789"/>
              <a:gd name="connsiteY2117" fmla="*/ 1469736 h 6108771"/>
              <a:gd name="connsiteX2118" fmla="*/ 602573 w 3211789"/>
              <a:gd name="connsiteY2118" fmla="*/ 1442697 h 6108771"/>
              <a:gd name="connsiteX2119" fmla="*/ 602573 w 3211789"/>
              <a:gd name="connsiteY2119" fmla="*/ 1404071 h 6108771"/>
              <a:gd name="connsiteX2120" fmla="*/ 608367 w 3211789"/>
              <a:gd name="connsiteY2120" fmla="*/ 1404071 h 6108771"/>
              <a:gd name="connsiteX2121" fmla="*/ 639268 w 3211789"/>
              <a:gd name="connsiteY2121" fmla="*/ 1421453 h 6108771"/>
              <a:gd name="connsiteX2122" fmla="*/ 768666 w 3211789"/>
              <a:gd name="connsiteY2122" fmla="*/ 1402140 h 6108771"/>
              <a:gd name="connsiteX2123" fmla="*/ 830469 w 3211789"/>
              <a:gd name="connsiteY2123" fmla="*/ 1431110 h 6108771"/>
              <a:gd name="connsiteX2124" fmla="*/ 753216 w 3211789"/>
              <a:gd name="connsiteY2124" fmla="*/ 1473599 h 6108771"/>
              <a:gd name="connsiteX2125" fmla="*/ 664375 w 3211789"/>
              <a:gd name="connsiteY2125" fmla="*/ 1413728 h 6108771"/>
              <a:gd name="connsiteX2126" fmla="*/ 668238 w 3211789"/>
              <a:gd name="connsiteY2126" fmla="*/ 1406002 h 6108771"/>
              <a:gd name="connsiteX2127" fmla="*/ 701070 w 3211789"/>
              <a:gd name="connsiteY2127" fmla="*/ 1394414 h 6108771"/>
              <a:gd name="connsiteX2128" fmla="*/ 735834 w 3211789"/>
              <a:gd name="connsiteY2128" fmla="*/ 1375101 h 6108771"/>
              <a:gd name="connsiteX2129" fmla="*/ 768666 w 3211789"/>
              <a:gd name="connsiteY2129" fmla="*/ 1402140 h 6108771"/>
              <a:gd name="connsiteX2130" fmla="*/ 2157287 w 3211789"/>
              <a:gd name="connsiteY2130" fmla="*/ 1369307 h 6108771"/>
              <a:gd name="connsiteX2131" fmla="*/ 2153424 w 3211789"/>
              <a:gd name="connsiteY2131" fmla="*/ 1384758 h 6108771"/>
              <a:gd name="connsiteX2132" fmla="*/ 2157287 w 3211789"/>
              <a:gd name="connsiteY2132" fmla="*/ 1394414 h 6108771"/>
              <a:gd name="connsiteX2133" fmla="*/ 2197845 w 3211789"/>
              <a:gd name="connsiteY2133" fmla="*/ 1377033 h 6108771"/>
              <a:gd name="connsiteX2134" fmla="*/ 2109004 w 3211789"/>
              <a:gd name="connsiteY2134" fmla="*/ 1433041 h 6108771"/>
              <a:gd name="connsiteX2135" fmla="*/ 2149562 w 3211789"/>
              <a:gd name="connsiteY2135" fmla="*/ 1361582 h 6108771"/>
              <a:gd name="connsiteX2136" fmla="*/ 2157287 w 3211789"/>
              <a:gd name="connsiteY2136" fmla="*/ 1369307 h 6108771"/>
              <a:gd name="connsiteX2137" fmla="*/ 865232 w 3211789"/>
              <a:gd name="connsiteY2137" fmla="*/ 1346131 h 6108771"/>
              <a:gd name="connsiteX2138" fmla="*/ 911584 w 3211789"/>
              <a:gd name="connsiteY2138" fmla="*/ 1380895 h 6108771"/>
              <a:gd name="connsiteX2139" fmla="*/ 840125 w 3211789"/>
              <a:gd name="connsiteY2139" fmla="*/ 1413728 h 6108771"/>
              <a:gd name="connsiteX2140" fmla="*/ 757078 w 3211789"/>
              <a:gd name="connsiteY2140" fmla="*/ 1367376 h 6108771"/>
              <a:gd name="connsiteX2141" fmla="*/ 849782 w 3211789"/>
              <a:gd name="connsiteY2141" fmla="*/ 1338406 h 6108771"/>
              <a:gd name="connsiteX2142" fmla="*/ 865232 w 3211789"/>
              <a:gd name="connsiteY2142" fmla="*/ 1346131 h 6108771"/>
              <a:gd name="connsiteX2143" fmla="*/ 1998919 w 3211789"/>
              <a:gd name="connsiteY2143" fmla="*/ 1336475 h 6108771"/>
              <a:gd name="connsiteX2144" fmla="*/ 1993125 w 3211789"/>
              <a:gd name="connsiteY2144" fmla="*/ 1363513 h 6108771"/>
              <a:gd name="connsiteX2145" fmla="*/ 1996987 w 3211789"/>
              <a:gd name="connsiteY2145" fmla="*/ 1365445 h 6108771"/>
              <a:gd name="connsiteX2146" fmla="*/ 2066515 w 3211789"/>
              <a:gd name="connsiteY2146" fmla="*/ 1349994 h 6108771"/>
              <a:gd name="connsiteX2147" fmla="*/ 1956430 w 3211789"/>
              <a:gd name="connsiteY2147" fmla="*/ 1398277 h 6108771"/>
              <a:gd name="connsiteX2148" fmla="*/ 1991193 w 3211789"/>
              <a:gd name="connsiteY2148" fmla="*/ 1313299 h 6108771"/>
              <a:gd name="connsiteX2149" fmla="*/ 1998919 w 3211789"/>
              <a:gd name="connsiteY2149" fmla="*/ 1336475 h 6108771"/>
              <a:gd name="connsiteX2150" fmla="*/ 1149137 w 3211789"/>
              <a:gd name="connsiteY2150" fmla="*/ 1311368 h 6108771"/>
              <a:gd name="connsiteX2151" fmla="*/ 1151068 w 3211789"/>
              <a:gd name="connsiteY2151" fmla="*/ 1319093 h 6108771"/>
              <a:gd name="connsiteX2152" fmla="*/ 1145274 w 3211789"/>
              <a:gd name="connsiteY2152" fmla="*/ 1332612 h 6108771"/>
              <a:gd name="connsiteX2153" fmla="*/ 1110510 w 3211789"/>
              <a:gd name="connsiteY2153" fmla="*/ 1334543 h 6108771"/>
              <a:gd name="connsiteX2154" fmla="*/ 1093128 w 3211789"/>
              <a:gd name="connsiteY2154" fmla="*/ 1340337 h 6108771"/>
              <a:gd name="connsiteX2155" fmla="*/ 1033257 w 3211789"/>
              <a:gd name="connsiteY2155" fmla="*/ 1367376 h 6108771"/>
              <a:gd name="connsiteX2156" fmla="*/ 1025532 w 3211789"/>
              <a:gd name="connsiteY2156" fmla="*/ 1344200 h 6108771"/>
              <a:gd name="connsiteX2157" fmla="*/ 1046777 w 3211789"/>
              <a:gd name="connsiteY2157" fmla="*/ 1324887 h 6108771"/>
              <a:gd name="connsiteX2158" fmla="*/ 1108579 w 3211789"/>
              <a:gd name="connsiteY2158" fmla="*/ 1303642 h 6108771"/>
              <a:gd name="connsiteX2159" fmla="*/ 1149137 w 3211789"/>
              <a:gd name="connsiteY2159" fmla="*/ 1311368 h 6108771"/>
              <a:gd name="connsiteX2160" fmla="*/ 1015876 w 3211789"/>
              <a:gd name="connsiteY2160" fmla="*/ 1303642 h 6108771"/>
              <a:gd name="connsiteX2161" fmla="*/ 973386 w 3211789"/>
              <a:gd name="connsiteY2161" fmla="*/ 1328749 h 6108771"/>
              <a:gd name="connsiteX2162" fmla="*/ 986906 w 3211789"/>
              <a:gd name="connsiteY2162" fmla="*/ 1349994 h 6108771"/>
              <a:gd name="connsiteX2163" fmla="*/ 984974 w 3211789"/>
              <a:gd name="connsiteY2163" fmla="*/ 1365445 h 6108771"/>
              <a:gd name="connsiteX2164" fmla="*/ 1000425 w 3211789"/>
              <a:gd name="connsiteY2164" fmla="*/ 1355788 h 6108771"/>
              <a:gd name="connsiteX2165" fmla="*/ 1015876 w 3211789"/>
              <a:gd name="connsiteY2165" fmla="*/ 1378964 h 6108771"/>
              <a:gd name="connsiteX2166" fmla="*/ 992700 w 3211789"/>
              <a:gd name="connsiteY2166" fmla="*/ 1404071 h 6108771"/>
              <a:gd name="connsiteX2167" fmla="*/ 1000425 w 3211789"/>
              <a:gd name="connsiteY2167" fmla="*/ 1415659 h 6108771"/>
              <a:gd name="connsiteX2168" fmla="*/ 981112 w 3211789"/>
              <a:gd name="connsiteY2168" fmla="*/ 1446560 h 6108771"/>
              <a:gd name="connsiteX2169" fmla="*/ 984974 w 3211789"/>
              <a:gd name="connsiteY2169" fmla="*/ 1448491 h 6108771"/>
              <a:gd name="connsiteX2170" fmla="*/ 1021670 w 3211789"/>
              <a:gd name="connsiteY2170" fmla="*/ 1413728 h 6108771"/>
              <a:gd name="connsiteX2171" fmla="*/ 1039051 w 3211789"/>
              <a:gd name="connsiteY2171" fmla="*/ 1440766 h 6108771"/>
              <a:gd name="connsiteX2172" fmla="*/ 990768 w 3211789"/>
              <a:gd name="connsiteY2172" fmla="*/ 1469736 h 6108771"/>
              <a:gd name="connsiteX2173" fmla="*/ 971455 w 3211789"/>
              <a:gd name="connsiteY2173" fmla="*/ 1465873 h 6108771"/>
              <a:gd name="connsiteX2174" fmla="*/ 971455 w 3211789"/>
              <a:gd name="connsiteY2174" fmla="*/ 1460079 h 6108771"/>
              <a:gd name="connsiteX2175" fmla="*/ 977249 w 3211789"/>
              <a:gd name="connsiteY2175" fmla="*/ 1454285 h 6108771"/>
              <a:gd name="connsiteX2176" fmla="*/ 907722 w 3211789"/>
              <a:gd name="connsiteY2176" fmla="*/ 1454285 h 6108771"/>
              <a:gd name="connsiteX2177" fmla="*/ 857507 w 3211789"/>
              <a:gd name="connsiteY2177" fmla="*/ 1429178 h 6108771"/>
              <a:gd name="connsiteX2178" fmla="*/ 890340 w 3211789"/>
              <a:gd name="connsiteY2178" fmla="*/ 1415659 h 6108771"/>
              <a:gd name="connsiteX2179" fmla="*/ 928966 w 3211789"/>
              <a:gd name="connsiteY2179" fmla="*/ 1394414 h 6108771"/>
              <a:gd name="connsiteX2180" fmla="*/ 971455 w 3211789"/>
              <a:gd name="connsiteY2180" fmla="*/ 1411796 h 6108771"/>
              <a:gd name="connsiteX2181" fmla="*/ 984974 w 3211789"/>
              <a:gd name="connsiteY2181" fmla="*/ 1404071 h 6108771"/>
              <a:gd name="connsiteX2182" fmla="*/ 948279 w 3211789"/>
              <a:gd name="connsiteY2182" fmla="*/ 1384758 h 6108771"/>
              <a:gd name="connsiteX2183" fmla="*/ 973386 w 3211789"/>
              <a:gd name="connsiteY2183" fmla="*/ 1369307 h 6108771"/>
              <a:gd name="connsiteX2184" fmla="*/ 867164 w 3211789"/>
              <a:gd name="connsiteY2184" fmla="*/ 1344200 h 6108771"/>
              <a:gd name="connsiteX2185" fmla="*/ 927035 w 3211789"/>
              <a:gd name="connsiteY2185" fmla="*/ 1303642 h 6108771"/>
              <a:gd name="connsiteX2186" fmla="*/ 956005 w 3211789"/>
              <a:gd name="connsiteY2186" fmla="*/ 1311368 h 6108771"/>
              <a:gd name="connsiteX2187" fmla="*/ 952142 w 3211789"/>
              <a:gd name="connsiteY2187" fmla="*/ 1301711 h 6108771"/>
              <a:gd name="connsiteX2188" fmla="*/ 954073 w 3211789"/>
              <a:gd name="connsiteY2188" fmla="*/ 1295917 h 6108771"/>
              <a:gd name="connsiteX2189" fmla="*/ 1013944 w 3211789"/>
              <a:gd name="connsiteY2189" fmla="*/ 1290123 h 6108771"/>
              <a:gd name="connsiteX2190" fmla="*/ 1015876 w 3211789"/>
              <a:gd name="connsiteY2190" fmla="*/ 1303642 h 6108771"/>
              <a:gd name="connsiteX2191" fmla="*/ 728109 w 3211789"/>
              <a:gd name="connsiteY2191" fmla="*/ 1357719 h 6108771"/>
              <a:gd name="connsiteX2192" fmla="*/ 643130 w 3211789"/>
              <a:gd name="connsiteY2192" fmla="*/ 1394414 h 6108771"/>
              <a:gd name="connsiteX2193" fmla="*/ 589053 w 3211789"/>
              <a:gd name="connsiteY2193" fmla="*/ 1369307 h 6108771"/>
              <a:gd name="connsiteX2194" fmla="*/ 589053 w 3211789"/>
              <a:gd name="connsiteY2194" fmla="*/ 1353857 h 6108771"/>
              <a:gd name="connsiteX2195" fmla="*/ 602573 w 3211789"/>
              <a:gd name="connsiteY2195" fmla="*/ 1317162 h 6108771"/>
              <a:gd name="connsiteX2196" fmla="*/ 668238 w 3211789"/>
              <a:gd name="connsiteY2196" fmla="*/ 1286260 h 6108771"/>
              <a:gd name="connsiteX2197" fmla="*/ 728109 w 3211789"/>
              <a:gd name="connsiteY2197" fmla="*/ 1357719 h 6108771"/>
              <a:gd name="connsiteX2198" fmla="*/ 1156862 w 3211789"/>
              <a:gd name="connsiteY2198" fmla="*/ 1270810 h 6108771"/>
              <a:gd name="connsiteX2199" fmla="*/ 1158793 w 3211789"/>
              <a:gd name="connsiteY2199" fmla="*/ 1276604 h 6108771"/>
              <a:gd name="connsiteX2200" fmla="*/ 1137549 w 3211789"/>
              <a:gd name="connsiteY2200" fmla="*/ 1293986 h 6108771"/>
              <a:gd name="connsiteX2201" fmla="*/ 1106648 w 3211789"/>
              <a:gd name="connsiteY2201" fmla="*/ 1284329 h 6108771"/>
              <a:gd name="connsiteX2202" fmla="*/ 1143343 w 3211789"/>
              <a:gd name="connsiteY2202" fmla="*/ 1268879 h 6108771"/>
              <a:gd name="connsiteX2203" fmla="*/ 1156862 w 3211789"/>
              <a:gd name="connsiteY2203" fmla="*/ 1270810 h 6108771"/>
              <a:gd name="connsiteX2204" fmla="*/ 886477 w 3211789"/>
              <a:gd name="connsiteY2204" fmla="*/ 1261153 h 6108771"/>
              <a:gd name="connsiteX2205" fmla="*/ 917378 w 3211789"/>
              <a:gd name="connsiteY2205" fmla="*/ 1284329 h 6108771"/>
              <a:gd name="connsiteX2206" fmla="*/ 923172 w 3211789"/>
              <a:gd name="connsiteY2206" fmla="*/ 1295917 h 6108771"/>
              <a:gd name="connsiteX2207" fmla="*/ 923172 w 3211789"/>
              <a:gd name="connsiteY2207" fmla="*/ 1301711 h 6108771"/>
              <a:gd name="connsiteX2208" fmla="*/ 857507 w 3211789"/>
              <a:gd name="connsiteY2208" fmla="*/ 1315230 h 6108771"/>
              <a:gd name="connsiteX2209" fmla="*/ 799567 w 3211789"/>
              <a:gd name="connsiteY2209" fmla="*/ 1299780 h 6108771"/>
              <a:gd name="connsiteX2210" fmla="*/ 797636 w 3211789"/>
              <a:gd name="connsiteY2210" fmla="*/ 1303642 h 6108771"/>
              <a:gd name="connsiteX2211" fmla="*/ 820812 w 3211789"/>
              <a:gd name="connsiteY2211" fmla="*/ 1322956 h 6108771"/>
              <a:gd name="connsiteX2212" fmla="*/ 834331 w 3211789"/>
              <a:gd name="connsiteY2212" fmla="*/ 1332612 h 6108771"/>
              <a:gd name="connsiteX2213" fmla="*/ 774460 w 3211789"/>
              <a:gd name="connsiteY2213" fmla="*/ 1349994 h 6108771"/>
              <a:gd name="connsiteX2214" fmla="*/ 693345 w 3211789"/>
              <a:gd name="connsiteY2214" fmla="*/ 1301711 h 6108771"/>
              <a:gd name="connsiteX2215" fmla="*/ 683688 w 3211789"/>
              <a:gd name="connsiteY2215" fmla="*/ 1272741 h 6108771"/>
              <a:gd name="connsiteX2216" fmla="*/ 687551 w 3211789"/>
              <a:gd name="connsiteY2216" fmla="*/ 1263085 h 6108771"/>
              <a:gd name="connsiteX2217" fmla="*/ 710727 w 3211789"/>
              <a:gd name="connsiteY2217" fmla="*/ 1259222 h 6108771"/>
              <a:gd name="connsiteX2218" fmla="*/ 741628 w 3211789"/>
              <a:gd name="connsiteY2218" fmla="*/ 1247634 h 6108771"/>
              <a:gd name="connsiteX2219" fmla="*/ 755147 w 3211789"/>
              <a:gd name="connsiteY2219" fmla="*/ 1247634 h 6108771"/>
              <a:gd name="connsiteX2220" fmla="*/ 786048 w 3211789"/>
              <a:gd name="connsiteY2220" fmla="*/ 1295917 h 6108771"/>
              <a:gd name="connsiteX2221" fmla="*/ 791842 w 3211789"/>
              <a:gd name="connsiteY2221" fmla="*/ 1295917 h 6108771"/>
              <a:gd name="connsiteX2222" fmla="*/ 793774 w 3211789"/>
              <a:gd name="connsiteY2222" fmla="*/ 1290123 h 6108771"/>
              <a:gd name="connsiteX2223" fmla="*/ 776392 w 3211789"/>
              <a:gd name="connsiteY2223" fmla="*/ 1255359 h 6108771"/>
              <a:gd name="connsiteX2224" fmla="*/ 828537 w 3211789"/>
              <a:gd name="connsiteY2224" fmla="*/ 1234115 h 6108771"/>
              <a:gd name="connsiteX2225" fmla="*/ 886477 w 3211789"/>
              <a:gd name="connsiteY2225" fmla="*/ 1261153 h 6108771"/>
              <a:gd name="connsiteX2226" fmla="*/ 1012013 w 3211789"/>
              <a:gd name="connsiteY2226" fmla="*/ 1268879 h 6108771"/>
              <a:gd name="connsiteX2227" fmla="*/ 969524 w 3211789"/>
              <a:gd name="connsiteY2227" fmla="*/ 1284329 h 6108771"/>
              <a:gd name="connsiteX2228" fmla="*/ 919309 w 3211789"/>
              <a:gd name="connsiteY2228" fmla="*/ 1272741 h 6108771"/>
              <a:gd name="connsiteX2229" fmla="*/ 880683 w 3211789"/>
              <a:gd name="connsiteY2229" fmla="*/ 1228321 h 6108771"/>
              <a:gd name="connsiteX2230" fmla="*/ 919309 w 3211789"/>
              <a:gd name="connsiteY2230" fmla="*/ 1228321 h 6108771"/>
              <a:gd name="connsiteX2231" fmla="*/ 957936 w 3211789"/>
              <a:gd name="connsiteY2231" fmla="*/ 1212870 h 6108771"/>
              <a:gd name="connsiteX2232" fmla="*/ 1012013 w 3211789"/>
              <a:gd name="connsiteY2232" fmla="*/ 1268879 h 6108771"/>
              <a:gd name="connsiteX2233" fmla="*/ 1037120 w 3211789"/>
              <a:gd name="connsiteY2233" fmla="*/ 1220595 h 6108771"/>
              <a:gd name="connsiteX2234" fmla="*/ 1037120 w 3211789"/>
              <a:gd name="connsiteY2234" fmla="*/ 1226389 h 6108771"/>
              <a:gd name="connsiteX2235" fmla="*/ 1017807 w 3211789"/>
              <a:gd name="connsiteY2235" fmla="*/ 1253428 h 6108771"/>
              <a:gd name="connsiteX2236" fmla="*/ 977249 w 3211789"/>
              <a:gd name="connsiteY2236" fmla="*/ 1207076 h 6108771"/>
              <a:gd name="connsiteX2237" fmla="*/ 1037120 w 3211789"/>
              <a:gd name="connsiteY2237" fmla="*/ 1220595 h 6108771"/>
              <a:gd name="connsiteX2238" fmla="*/ 2862220 w 3211789"/>
              <a:gd name="connsiteY2238" fmla="*/ 1338406 h 6108771"/>
              <a:gd name="connsiteX2239" fmla="*/ 2871876 w 3211789"/>
              <a:gd name="connsiteY2239" fmla="*/ 1380895 h 6108771"/>
              <a:gd name="connsiteX2240" fmla="*/ 2871876 w 3211789"/>
              <a:gd name="connsiteY2240" fmla="*/ 1425316 h 6108771"/>
              <a:gd name="connsiteX2241" fmla="*/ 3020588 w 3211789"/>
              <a:gd name="connsiteY2241" fmla="*/ 1606860 h 6108771"/>
              <a:gd name="connsiteX2242" fmla="*/ 3082391 w 3211789"/>
              <a:gd name="connsiteY2242" fmla="*/ 1602997 h 6108771"/>
              <a:gd name="connsiteX2243" fmla="*/ 3211789 w 3211789"/>
              <a:gd name="connsiteY2243" fmla="*/ 1682181 h 6108771"/>
              <a:gd name="connsiteX2244" fmla="*/ 3097841 w 3211789"/>
              <a:gd name="connsiteY2244" fmla="*/ 1614585 h 6108771"/>
              <a:gd name="connsiteX2245" fmla="*/ 3088184 w 3211789"/>
              <a:gd name="connsiteY2245" fmla="*/ 1612654 h 6108771"/>
              <a:gd name="connsiteX2246" fmla="*/ 2991618 w 3211789"/>
              <a:gd name="connsiteY2246" fmla="*/ 1622310 h 6108771"/>
              <a:gd name="connsiteX2247" fmla="*/ 2840975 w 3211789"/>
              <a:gd name="connsiteY2247" fmla="*/ 1433041 h 6108771"/>
              <a:gd name="connsiteX2248" fmla="*/ 2696126 w 3211789"/>
              <a:gd name="connsiteY2248" fmla="*/ 1249565 h 6108771"/>
              <a:gd name="connsiteX2249" fmla="*/ 2439260 w 3211789"/>
              <a:gd name="connsiteY2249" fmla="*/ 1384758 h 6108771"/>
              <a:gd name="connsiteX2250" fmla="*/ 2385183 w 3211789"/>
              <a:gd name="connsiteY2250" fmla="*/ 1394414 h 6108771"/>
              <a:gd name="connsiteX2251" fmla="*/ 2344625 w 3211789"/>
              <a:gd name="connsiteY2251" fmla="*/ 1386689 h 6108771"/>
              <a:gd name="connsiteX2252" fmla="*/ 2273166 w 3211789"/>
              <a:gd name="connsiteY2252" fmla="*/ 1324887 h 6108771"/>
              <a:gd name="connsiteX2253" fmla="*/ 2286686 w 3211789"/>
              <a:gd name="connsiteY2253" fmla="*/ 1293986 h 6108771"/>
              <a:gd name="connsiteX2254" fmla="*/ 2389046 w 3211789"/>
              <a:gd name="connsiteY2254" fmla="*/ 1321024 h 6108771"/>
              <a:gd name="connsiteX2255" fmla="*/ 2435398 w 3211789"/>
              <a:gd name="connsiteY2255" fmla="*/ 1311368 h 6108771"/>
              <a:gd name="connsiteX2256" fmla="*/ 2466299 w 3211789"/>
              <a:gd name="connsiteY2256" fmla="*/ 1301711 h 6108771"/>
              <a:gd name="connsiteX2257" fmla="*/ 2568659 w 3211789"/>
              <a:gd name="connsiteY2257" fmla="*/ 1236046 h 6108771"/>
              <a:gd name="connsiteX2258" fmla="*/ 2684538 w 3211789"/>
              <a:gd name="connsiteY2258" fmla="*/ 1199351 h 6108771"/>
              <a:gd name="connsiteX2259" fmla="*/ 2862220 w 3211789"/>
              <a:gd name="connsiteY2259" fmla="*/ 1338406 h 6108771"/>
              <a:gd name="connsiteX2260" fmla="*/ 2261579 w 3211789"/>
              <a:gd name="connsiteY2260" fmla="*/ 1276604 h 6108771"/>
              <a:gd name="connsiteX2261" fmla="*/ 2230677 w 3211789"/>
              <a:gd name="connsiteY2261" fmla="*/ 1303642 h 6108771"/>
              <a:gd name="connsiteX2262" fmla="*/ 2193982 w 3211789"/>
              <a:gd name="connsiteY2262" fmla="*/ 1301711 h 6108771"/>
              <a:gd name="connsiteX2263" fmla="*/ 2211364 w 3211789"/>
              <a:gd name="connsiteY2263" fmla="*/ 1236046 h 6108771"/>
              <a:gd name="connsiteX2264" fmla="*/ 2203639 w 3211789"/>
              <a:gd name="connsiteY2264" fmla="*/ 1191626 h 6108771"/>
              <a:gd name="connsiteX2265" fmla="*/ 2261579 w 3211789"/>
              <a:gd name="connsiteY2265" fmla="*/ 1276604 h 6108771"/>
              <a:gd name="connsiteX2266" fmla="*/ 1245703 w 3211789"/>
              <a:gd name="connsiteY2266" fmla="*/ 1224458 h 6108771"/>
              <a:gd name="connsiteX2267" fmla="*/ 1301711 w 3211789"/>
              <a:gd name="connsiteY2267" fmla="*/ 1224458 h 6108771"/>
              <a:gd name="connsiteX2268" fmla="*/ 1361582 w 3211789"/>
              <a:gd name="connsiteY2268" fmla="*/ 1210939 h 6108771"/>
              <a:gd name="connsiteX2269" fmla="*/ 1378964 w 3211789"/>
              <a:gd name="connsiteY2269" fmla="*/ 1203214 h 6108771"/>
              <a:gd name="connsiteX2270" fmla="*/ 1388621 w 3211789"/>
              <a:gd name="connsiteY2270" fmla="*/ 1203214 h 6108771"/>
              <a:gd name="connsiteX2271" fmla="*/ 1390552 w 3211789"/>
              <a:gd name="connsiteY2271" fmla="*/ 1207076 h 6108771"/>
              <a:gd name="connsiteX2272" fmla="*/ 1295917 w 3211789"/>
              <a:gd name="connsiteY2272" fmla="*/ 1241840 h 6108771"/>
              <a:gd name="connsiteX2273" fmla="*/ 1133686 w 3211789"/>
              <a:gd name="connsiteY2273" fmla="*/ 1245703 h 6108771"/>
              <a:gd name="connsiteX2274" fmla="*/ 1371239 w 3211789"/>
              <a:gd name="connsiteY2274" fmla="*/ 1141411 h 6108771"/>
              <a:gd name="connsiteX2275" fmla="*/ 1245703 w 3211789"/>
              <a:gd name="connsiteY2275" fmla="*/ 1224458 h 6108771"/>
              <a:gd name="connsiteX2276" fmla="*/ 956005 w 3211789"/>
              <a:gd name="connsiteY2276" fmla="*/ 1199351 h 6108771"/>
              <a:gd name="connsiteX2277" fmla="*/ 898065 w 3211789"/>
              <a:gd name="connsiteY2277" fmla="*/ 1216733 h 6108771"/>
              <a:gd name="connsiteX2278" fmla="*/ 818881 w 3211789"/>
              <a:gd name="connsiteY2278" fmla="*/ 1145274 h 6108771"/>
              <a:gd name="connsiteX2279" fmla="*/ 857507 w 3211789"/>
              <a:gd name="connsiteY2279" fmla="*/ 1141411 h 6108771"/>
              <a:gd name="connsiteX2280" fmla="*/ 956005 w 3211789"/>
              <a:gd name="connsiteY2280" fmla="*/ 1199351 h 6108771"/>
              <a:gd name="connsiteX2281" fmla="*/ 842057 w 3211789"/>
              <a:gd name="connsiteY2281" fmla="*/ 1218664 h 6108771"/>
              <a:gd name="connsiteX2282" fmla="*/ 797636 w 3211789"/>
              <a:gd name="connsiteY2282" fmla="*/ 1228321 h 6108771"/>
              <a:gd name="connsiteX2283" fmla="*/ 718452 w 3211789"/>
              <a:gd name="connsiteY2283" fmla="*/ 1151068 h 6108771"/>
              <a:gd name="connsiteX2284" fmla="*/ 741628 w 3211789"/>
              <a:gd name="connsiteY2284" fmla="*/ 1141411 h 6108771"/>
              <a:gd name="connsiteX2285" fmla="*/ 842057 w 3211789"/>
              <a:gd name="connsiteY2285" fmla="*/ 1218664 h 6108771"/>
              <a:gd name="connsiteX2286" fmla="*/ 1226390 w 3211789"/>
              <a:gd name="connsiteY2286" fmla="*/ 1151068 h 6108771"/>
              <a:gd name="connsiteX2287" fmla="*/ 1185832 w 3211789"/>
              <a:gd name="connsiteY2287" fmla="*/ 1197420 h 6108771"/>
              <a:gd name="connsiteX2288" fmla="*/ 1114373 w 3211789"/>
              <a:gd name="connsiteY2288" fmla="*/ 1224458 h 6108771"/>
              <a:gd name="connsiteX2289" fmla="*/ 1027463 w 3211789"/>
              <a:gd name="connsiteY2289" fmla="*/ 1303642 h 6108771"/>
              <a:gd name="connsiteX2290" fmla="*/ 1106648 w 3211789"/>
              <a:gd name="connsiteY2290" fmla="*/ 1151068 h 6108771"/>
              <a:gd name="connsiteX2291" fmla="*/ 1141412 w 3211789"/>
              <a:gd name="connsiteY2291" fmla="*/ 1139480 h 6108771"/>
              <a:gd name="connsiteX2292" fmla="*/ 1226390 w 3211789"/>
              <a:gd name="connsiteY2292" fmla="*/ 1151068 h 6108771"/>
              <a:gd name="connsiteX2293" fmla="*/ 1004288 w 3211789"/>
              <a:gd name="connsiteY2293" fmla="*/ 1137549 h 6108771"/>
              <a:gd name="connsiteX2294" fmla="*/ 1037120 w 3211789"/>
              <a:gd name="connsiteY2294" fmla="*/ 1183900 h 6108771"/>
              <a:gd name="connsiteX2295" fmla="*/ 1037120 w 3211789"/>
              <a:gd name="connsiteY2295" fmla="*/ 1203214 h 6108771"/>
              <a:gd name="connsiteX2296" fmla="*/ 1033257 w 3211789"/>
              <a:gd name="connsiteY2296" fmla="*/ 1201282 h 6108771"/>
              <a:gd name="connsiteX2297" fmla="*/ 1012013 w 3211789"/>
              <a:gd name="connsiteY2297" fmla="*/ 1205145 h 6108771"/>
              <a:gd name="connsiteX2298" fmla="*/ 936691 w 3211789"/>
              <a:gd name="connsiteY2298" fmla="*/ 1141411 h 6108771"/>
              <a:gd name="connsiteX2299" fmla="*/ 936691 w 3211789"/>
              <a:gd name="connsiteY2299" fmla="*/ 1131755 h 6108771"/>
              <a:gd name="connsiteX2300" fmla="*/ 963730 w 3211789"/>
              <a:gd name="connsiteY2300" fmla="*/ 1131755 h 6108771"/>
              <a:gd name="connsiteX2301" fmla="*/ 969524 w 3211789"/>
              <a:gd name="connsiteY2301" fmla="*/ 1131755 h 6108771"/>
              <a:gd name="connsiteX2302" fmla="*/ 1004288 w 3211789"/>
              <a:gd name="connsiteY2302" fmla="*/ 1137549 h 6108771"/>
              <a:gd name="connsiteX2303" fmla="*/ 1326818 w 3211789"/>
              <a:gd name="connsiteY2303" fmla="*/ 1125961 h 6108771"/>
              <a:gd name="connsiteX2304" fmla="*/ 1317162 w 3211789"/>
              <a:gd name="connsiteY2304" fmla="*/ 1147205 h 6108771"/>
              <a:gd name="connsiteX2305" fmla="*/ 1232184 w 3211789"/>
              <a:gd name="connsiteY2305" fmla="*/ 1187763 h 6108771"/>
              <a:gd name="connsiteX2306" fmla="*/ 1222527 w 3211789"/>
              <a:gd name="connsiteY2306" fmla="*/ 1187763 h 6108771"/>
              <a:gd name="connsiteX2307" fmla="*/ 1251497 w 3211789"/>
              <a:gd name="connsiteY2307" fmla="*/ 1154931 h 6108771"/>
              <a:gd name="connsiteX2308" fmla="*/ 1270810 w 3211789"/>
              <a:gd name="connsiteY2308" fmla="*/ 1137549 h 6108771"/>
              <a:gd name="connsiteX2309" fmla="*/ 1324887 w 3211789"/>
              <a:gd name="connsiteY2309" fmla="*/ 1118235 h 6108771"/>
              <a:gd name="connsiteX2310" fmla="*/ 1326818 w 3211789"/>
              <a:gd name="connsiteY2310" fmla="*/ 1125961 h 6108771"/>
              <a:gd name="connsiteX2311" fmla="*/ 451929 w 3211789"/>
              <a:gd name="connsiteY2311" fmla="*/ 1290123 h 6108771"/>
              <a:gd name="connsiteX2312" fmla="*/ 461586 w 3211789"/>
              <a:gd name="connsiteY2312" fmla="*/ 1353857 h 6108771"/>
              <a:gd name="connsiteX2313" fmla="*/ 502144 w 3211789"/>
              <a:gd name="connsiteY2313" fmla="*/ 1324887 h 6108771"/>
              <a:gd name="connsiteX2314" fmla="*/ 507938 w 3211789"/>
              <a:gd name="connsiteY2314" fmla="*/ 1324887 h 6108771"/>
              <a:gd name="connsiteX2315" fmla="*/ 471243 w 3211789"/>
              <a:gd name="connsiteY2315" fmla="*/ 1409865 h 6108771"/>
              <a:gd name="connsiteX2316" fmla="*/ 448067 w 3211789"/>
              <a:gd name="connsiteY2316" fmla="*/ 1373170 h 6108771"/>
              <a:gd name="connsiteX2317" fmla="*/ 430685 w 3211789"/>
              <a:gd name="connsiteY2317" fmla="*/ 1311368 h 6108771"/>
              <a:gd name="connsiteX2318" fmla="*/ 430685 w 3211789"/>
              <a:gd name="connsiteY2318" fmla="*/ 1259222 h 6108771"/>
              <a:gd name="connsiteX2319" fmla="*/ 523388 w 3211789"/>
              <a:gd name="connsiteY2319" fmla="*/ 1114373 h 6108771"/>
              <a:gd name="connsiteX2320" fmla="*/ 451929 w 3211789"/>
              <a:gd name="connsiteY2320" fmla="*/ 1290123 h 6108771"/>
              <a:gd name="connsiteX2321" fmla="*/ 1039051 w 3211789"/>
              <a:gd name="connsiteY2321" fmla="*/ 1095060 h 6108771"/>
              <a:gd name="connsiteX2322" fmla="*/ 1114373 w 3211789"/>
              <a:gd name="connsiteY2322" fmla="*/ 1125961 h 6108771"/>
              <a:gd name="connsiteX2323" fmla="*/ 1060296 w 3211789"/>
              <a:gd name="connsiteY2323" fmla="*/ 1141411 h 6108771"/>
              <a:gd name="connsiteX2324" fmla="*/ 1058365 w 3211789"/>
              <a:gd name="connsiteY2324" fmla="*/ 1145274 h 6108771"/>
              <a:gd name="connsiteX2325" fmla="*/ 1079609 w 3211789"/>
              <a:gd name="connsiteY2325" fmla="*/ 1158793 h 6108771"/>
              <a:gd name="connsiteX2326" fmla="*/ 1056433 w 3211789"/>
              <a:gd name="connsiteY2326" fmla="*/ 1187763 h 6108771"/>
              <a:gd name="connsiteX2327" fmla="*/ 1035189 w 3211789"/>
              <a:gd name="connsiteY2327" fmla="*/ 1154931 h 6108771"/>
              <a:gd name="connsiteX2328" fmla="*/ 1040983 w 3211789"/>
              <a:gd name="connsiteY2328" fmla="*/ 1139480 h 6108771"/>
              <a:gd name="connsiteX2329" fmla="*/ 1056433 w 3211789"/>
              <a:gd name="connsiteY2329" fmla="*/ 1145274 h 6108771"/>
              <a:gd name="connsiteX2330" fmla="*/ 1058365 w 3211789"/>
              <a:gd name="connsiteY2330" fmla="*/ 1139480 h 6108771"/>
              <a:gd name="connsiteX2331" fmla="*/ 1029395 w 3211789"/>
              <a:gd name="connsiteY2331" fmla="*/ 1100854 h 6108771"/>
              <a:gd name="connsiteX2332" fmla="*/ 1029395 w 3211789"/>
              <a:gd name="connsiteY2332" fmla="*/ 1095060 h 6108771"/>
              <a:gd name="connsiteX2333" fmla="*/ 1039051 w 3211789"/>
              <a:gd name="connsiteY2333" fmla="*/ 1095060 h 6108771"/>
              <a:gd name="connsiteX2334" fmla="*/ 2421878 w 3211789"/>
              <a:gd name="connsiteY2334" fmla="*/ 1077678 h 6108771"/>
              <a:gd name="connsiteX2335" fmla="*/ 2327244 w 3211789"/>
              <a:gd name="connsiteY2335" fmla="*/ 1170381 h 6108771"/>
              <a:gd name="connsiteX2336" fmla="*/ 2338831 w 3211789"/>
              <a:gd name="connsiteY2336" fmla="*/ 1127892 h 6108771"/>
              <a:gd name="connsiteX2337" fmla="*/ 2392908 w 3211789"/>
              <a:gd name="connsiteY2337" fmla="*/ 1077678 h 6108771"/>
              <a:gd name="connsiteX2338" fmla="*/ 2421878 w 3211789"/>
              <a:gd name="connsiteY2338" fmla="*/ 1077678 h 6108771"/>
              <a:gd name="connsiteX2339" fmla="*/ 983043 w 3211789"/>
              <a:gd name="connsiteY2339" fmla="*/ 1068021 h 6108771"/>
              <a:gd name="connsiteX2340" fmla="*/ 1015876 w 3211789"/>
              <a:gd name="connsiteY2340" fmla="*/ 1102785 h 6108771"/>
              <a:gd name="connsiteX2341" fmla="*/ 981112 w 3211789"/>
              <a:gd name="connsiteY2341" fmla="*/ 1124029 h 6108771"/>
              <a:gd name="connsiteX2342" fmla="*/ 894202 w 3211789"/>
              <a:gd name="connsiteY2342" fmla="*/ 1052570 h 6108771"/>
              <a:gd name="connsiteX2343" fmla="*/ 952142 w 3211789"/>
              <a:gd name="connsiteY2343" fmla="*/ 1068021 h 6108771"/>
              <a:gd name="connsiteX2344" fmla="*/ 983043 w 3211789"/>
              <a:gd name="connsiteY2344" fmla="*/ 1068021 h 6108771"/>
              <a:gd name="connsiteX2345" fmla="*/ 730040 w 3211789"/>
              <a:gd name="connsiteY2345" fmla="*/ 1056433 h 6108771"/>
              <a:gd name="connsiteX2346" fmla="*/ 770598 w 3211789"/>
              <a:gd name="connsiteY2346" fmla="*/ 1068021 h 6108771"/>
              <a:gd name="connsiteX2347" fmla="*/ 786048 w 3211789"/>
              <a:gd name="connsiteY2347" fmla="*/ 1093128 h 6108771"/>
              <a:gd name="connsiteX2348" fmla="*/ 787980 w 3211789"/>
              <a:gd name="connsiteY2348" fmla="*/ 1087334 h 6108771"/>
              <a:gd name="connsiteX2349" fmla="*/ 784117 w 3211789"/>
              <a:gd name="connsiteY2349" fmla="*/ 1071884 h 6108771"/>
              <a:gd name="connsiteX2350" fmla="*/ 803430 w 3211789"/>
              <a:gd name="connsiteY2350" fmla="*/ 1056433 h 6108771"/>
              <a:gd name="connsiteX2351" fmla="*/ 832400 w 3211789"/>
              <a:gd name="connsiteY2351" fmla="*/ 1060296 h 6108771"/>
              <a:gd name="connsiteX2352" fmla="*/ 878752 w 3211789"/>
              <a:gd name="connsiteY2352" fmla="*/ 1071884 h 6108771"/>
              <a:gd name="connsiteX2353" fmla="*/ 903859 w 3211789"/>
              <a:gd name="connsiteY2353" fmla="*/ 1118235 h 6108771"/>
              <a:gd name="connsiteX2354" fmla="*/ 853644 w 3211789"/>
              <a:gd name="connsiteY2354" fmla="*/ 1135617 h 6108771"/>
              <a:gd name="connsiteX2355" fmla="*/ 793774 w 3211789"/>
              <a:gd name="connsiteY2355" fmla="*/ 1110510 h 6108771"/>
              <a:gd name="connsiteX2356" fmla="*/ 762872 w 3211789"/>
              <a:gd name="connsiteY2356" fmla="*/ 1133686 h 6108771"/>
              <a:gd name="connsiteX2357" fmla="*/ 701070 w 3211789"/>
              <a:gd name="connsiteY2357" fmla="*/ 1116304 h 6108771"/>
              <a:gd name="connsiteX2358" fmla="*/ 691413 w 3211789"/>
              <a:gd name="connsiteY2358" fmla="*/ 1116304 h 6108771"/>
              <a:gd name="connsiteX2359" fmla="*/ 674032 w 3211789"/>
              <a:gd name="connsiteY2359" fmla="*/ 1156862 h 6108771"/>
              <a:gd name="connsiteX2360" fmla="*/ 691413 w 3211789"/>
              <a:gd name="connsiteY2360" fmla="*/ 1156862 h 6108771"/>
              <a:gd name="connsiteX2361" fmla="*/ 703001 w 3211789"/>
              <a:gd name="connsiteY2361" fmla="*/ 1162656 h 6108771"/>
              <a:gd name="connsiteX2362" fmla="*/ 714589 w 3211789"/>
              <a:gd name="connsiteY2362" fmla="*/ 1193557 h 6108771"/>
              <a:gd name="connsiteX2363" fmla="*/ 749353 w 3211789"/>
              <a:gd name="connsiteY2363" fmla="*/ 1226389 h 6108771"/>
              <a:gd name="connsiteX2364" fmla="*/ 685619 w 3211789"/>
              <a:gd name="connsiteY2364" fmla="*/ 1247634 h 6108771"/>
              <a:gd name="connsiteX2365" fmla="*/ 616092 w 3211789"/>
              <a:gd name="connsiteY2365" fmla="*/ 1226389 h 6108771"/>
              <a:gd name="connsiteX2366" fmla="*/ 614161 w 3211789"/>
              <a:gd name="connsiteY2366" fmla="*/ 1230252 h 6108771"/>
              <a:gd name="connsiteX2367" fmla="*/ 660512 w 3211789"/>
              <a:gd name="connsiteY2367" fmla="*/ 1263085 h 6108771"/>
              <a:gd name="connsiteX2368" fmla="*/ 660512 w 3211789"/>
              <a:gd name="connsiteY2368" fmla="*/ 1266947 h 6108771"/>
              <a:gd name="connsiteX2369" fmla="*/ 608367 w 3211789"/>
              <a:gd name="connsiteY2369" fmla="*/ 1303642 h 6108771"/>
              <a:gd name="connsiteX2370" fmla="*/ 592916 w 3211789"/>
              <a:gd name="connsiteY2370" fmla="*/ 1292054 h 6108771"/>
              <a:gd name="connsiteX2371" fmla="*/ 596779 w 3211789"/>
              <a:gd name="connsiteY2371" fmla="*/ 1276604 h 6108771"/>
              <a:gd name="connsiteX2372" fmla="*/ 594847 w 3211789"/>
              <a:gd name="connsiteY2372" fmla="*/ 1255359 h 6108771"/>
              <a:gd name="connsiteX2373" fmla="*/ 614161 w 3211789"/>
              <a:gd name="connsiteY2373" fmla="*/ 1224458 h 6108771"/>
              <a:gd name="connsiteX2374" fmla="*/ 606435 w 3211789"/>
              <a:gd name="connsiteY2374" fmla="*/ 1195488 h 6108771"/>
              <a:gd name="connsiteX2375" fmla="*/ 674032 w 3211789"/>
              <a:gd name="connsiteY2375" fmla="*/ 1162656 h 6108771"/>
              <a:gd name="connsiteX2376" fmla="*/ 666306 w 3211789"/>
              <a:gd name="connsiteY2376" fmla="*/ 1156862 h 6108771"/>
              <a:gd name="connsiteX2377" fmla="*/ 633474 w 3211789"/>
              <a:gd name="connsiteY2377" fmla="*/ 1164587 h 6108771"/>
              <a:gd name="connsiteX2378" fmla="*/ 618023 w 3211789"/>
              <a:gd name="connsiteY2378" fmla="*/ 1145274 h 6108771"/>
              <a:gd name="connsiteX2379" fmla="*/ 637336 w 3211789"/>
              <a:gd name="connsiteY2379" fmla="*/ 1098922 h 6108771"/>
              <a:gd name="connsiteX2380" fmla="*/ 641199 w 3211789"/>
              <a:gd name="connsiteY2380" fmla="*/ 1083472 h 6108771"/>
              <a:gd name="connsiteX2381" fmla="*/ 656650 w 3211789"/>
              <a:gd name="connsiteY2381" fmla="*/ 1068021 h 6108771"/>
              <a:gd name="connsiteX2382" fmla="*/ 662444 w 3211789"/>
              <a:gd name="connsiteY2382" fmla="*/ 1068021 h 6108771"/>
              <a:gd name="connsiteX2383" fmla="*/ 689482 w 3211789"/>
              <a:gd name="connsiteY2383" fmla="*/ 1116304 h 6108771"/>
              <a:gd name="connsiteX2384" fmla="*/ 691413 w 3211789"/>
              <a:gd name="connsiteY2384" fmla="*/ 1108579 h 6108771"/>
              <a:gd name="connsiteX2385" fmla="*/ 672100 w 3211789"/>
              <a:gd name="connsiteY2385" fmla="*/ 1048708 h 6108771"/>
              <a:gd name="connsiteX2386" fmla="*/ 679825 w 3211789"/>
              <a:gd name="connsiteY2386" fmla="*/ 1033257 h 6108771"/>
              <a:gd name="connsiteX2387" fmla="*/ 730040 w 3211789"/>
              <a:gd name="connsiteY2387" fmla="*/ 1056433 h 6108771"/>
              <a:gd name="connsiteX2388" fmla="*/ 948279 w 3211789"/>
              <a:gd name="connsiteY2388" fmla="*/ 1052570 h 6108771"/>
              <a:gd name="connsiteX2389" fmla="*/ 942485 w 3211789"/>
              <a:gd name="connsiteY2389" fmla="*/ 1054502 h 6108771"/>
              <a:gd name="connsiteX2390" fmla="*/ 899996 w 3211789"/>
              <a:gd name="connsiteY2390" fmla="*/ 1031326 h 6108771"/>
              <a:gd name="connsiteX2391" fmla="*/ 911584 w 3211789"/>
              <a:gd name="connsiteY2391" fmla="*/ 1031326 h 6108771"/>
              <a:gd name="connsiteX2392" fmla="*/ 948279 w 3211789"/>
              <a:gd name="connsiteY2392" fmla="*/ 1052570 h 6108771"/>
              <a:gd name="connsiteX2393" fmla="*/ 774460 w 3211789"/>
              <a:gd name="connsiteY2393" fmla="*/ 1033257 h 6108771"/>
              <a:gd name="connsiteX2394" fmla="*/ 743559 w 3211789"/>
              <a:gd name="connsiteY2394" fmla="*/ 1046776 h 6108771"/>
              <a:gd name="connsiteX2395" fmla="*/ 691413 w 3211789"/>
              <a:gd name="connsiteY2395" fmla="*/ 1019738 h 6108771"/>
              <a:gd name="connsiteX2396" fmla="*/ 741628 w 3211789"/>
              <a:gd name="connsiteY2396" fmla="*/ 1006219 h 6108771"/>
              <a:gd name="connsiteX2397" fmla="*/ 774460 w 3211789"/>
              <a:gd name="connsiteY2397" fmla="*/ 1033257 h 6108771"/>
              <a:gd name="connsiteX2398" fmla="*/ 815018 w 3211789"/>
              <a:gd name="connsiteY2398" fmla="*/ 1004287 h 6108771"/>
              <a:gd name="connsiteX2399" fmla="*/ 872958 w 3211789"/>
              <a:gd name="connsiteY2399" fmla="*/ 1019738 h 6108771"/>
              <a:gd name="connsiteX2400" fmla="*/ 878752 w 3211789"/>
              <a:gd name="connsiteY2400" fmla="*/ 1033257 h 6108771"/>
              <a:gd name="connsiteX2401" fmla="*/ 843988 w 3211789"/>
              <a:gd name="connsiteY2401" fmla="*/ 1048708 h 6108771"/>
              <a:gd name="connsiteX2402" fmla="*/ 774460 w 3211789"/>
              <a:gd name="connsiteY2402" fmla="*/ 1004287 h 6108771"/>
              <a:gd name="connsiteX2403" fmla="*/ 815018 w 3211789"/>
              <a:gd name="connsiteY2403" fmla="*/ 1004287 h 6108771"/>
              <a:gd name="connsiteX2404" fmla="*/ 973386 w 3211789"/>
              <a:gd name="connsiteY2404" fmla="*/ 981112 h 6108771"/>
              <a:gd name="connsiteX2405" fmla="*/ 1048708 w 3211789"/>
              <a:gd name="connsiteY2405" fmla="*/ 1000425 h 6108771"/>
              <a:gd name="connsiteX2406" fmla="*/ 1125961 w 3211789"/>
              <a:gd name="connsiteY2406" fmla="*/ 1002356 h 6108771"/>
              <a:gd name="connsiteX2407" fmla="*/ 1176175 w 3211789"/>
              <a:gd name="connsiteY2407" fmla="*/ 996562 h 6108771"/>
              <a:gd name="connsiteX2408" fmla="*/ 1191626 w 3211789"/>
              <a:gd name="connsiteY2408" fmla="*/ 992699 h 6108771"/>
              <a:gd name="connsiteX2409" fmla="*/ 1091197 w 3211789"/>
              <a:gd name="connsiteY2409" fmla="*/ 1017807 h 6108771"/>
              <a:gd name="connsiteX2410" fmla="*/ 984974 w 3211789"/>
              <a:gd name="connsiteY2410" fmla="*/ 1004287 h 6108771"/>
              <a:gd name="connsiteX2411" fmla="*/ 981112 w 3211789"/>
              <a:gd name="connsiteY2411" fmla="*/ 1006219 h 6108771"/>
              <a:gd name="connsiteX2412" fmla="*/ 1193557 w 3211789"/>
              <a:gd name="connsiteY2412" fmla="*/ 1095060 h 6108771"/>
              <a:gd name="connsiteX2413" fmla="*/ 1286261 w 3211789"/>
              <a:gd name="connsiteY2413" fmla="*/ 1095060 h 6108771"/>
              <a:gd name="connsiteX2414" fmla="*/ 1286261 w 3211789"/>
              <a:gd name="connsiteY2414" fmla="*/ 1100854 h 6108771"/>
              <a:gd name="connsiteX2415" fmla="*/ 1216733 w 3211789"/>
              <a:gd name="connsiteY2415" fmla="*/ 1110510 h 6108771"/>
              <a:gd name="connsiteX2416" fmla="*/ 1141412 w 3211789"/>
              <a:gd name="connsiteY2416" fmla="*/ 1095060 h 6108771"/>
              <a:gd name="connsiteX2417" fmla="*/ 979180 w 3211789"/>
              <a:gd name="connsiteY2417" fmla="*/ 1031326 h 6108771"/>
              <a:gd name="connsiteX2418" fmla="*/ 818881 w 3211789"/>
              <a:gd name="connsiteY2418" fmla="*/ 979180 h 6108771"/>
              <a:gd name="connsiteX2419" fmla="*/ 845919 w 3211789"/>
              <a:gd name="connsiteY2419" fmla="*/ 965661 h 6108771"/>
              <a:gd name="connsiteX2420" fmla="*/ 973386 w 3211789"/>
              <a:gd name="connsiteY2420" fmla="*/ 981112 h 6108771"/>
              <a:gd name="connsiteX2421" fmla="*/ 1732396 w 3211789"/>
              <a:gd name="connsiteY2421" fmla="*/ 954073 h 6108771"/>
              <a:gd name="connsiteX2422" fmla="*/ 1765229 w 3211789"/>
              <a:gd name="connsiteY2422" fmla="*/ 988837 h 6108771"/>
              <a:gd name="connsiteX2423" fmla="*/ 1798061 w 3211789"/>
              <a:gd name="connsiteY2423" fmla="*/ 1004287 h 6108771"/>
              <a:gd name="connsiteX2424" fmla="*/ 1809649 w 3211789"/>
              <a:gd name="connsiteY2424" fmla="*/ 1008150 h 6108771"/>
              <a:gd name="connsiteX2425" fmla="*/ 1871451 w 3211789"/>
              <a:gd name="connsiteY2425" fmla="*/ 1008150 h 6108771"/>
              <a:gd name="connsiteX2426" fmla="*/ 1888833 w 3211789"/>
              <a:gd name="connsiteY2426" fmla="*/ 1010081 h 6108771"/>
              <a:gd name="connsiteX2427" fmla="*/ 2074240 w 3211789"/>
              <a:gd name="connsiteY2427" fmla="*/ 1102785 h 6108771"/>
              <a:gd name="connsiteX2428" fmla="*/ 2145699 w 3211789"/>
              <a:gd name="connsiteY2428" fmla="*/ 1112441 h 6108771"/>
              <a:gd name="connsiteX2429" fmla="*/ 2081966 w 3211789"/>
              <a:gd name="connsiteY2429" fmla="*/ 1127892 h 6108771"/>
              <a:gd name="connsiteX2430" fmla="*/ 1871451 w 3211789"/>
              <a:gd name="connsiteY2430" fmla="*/ 1056433 h 6108771"/>
              <a:gd name="connsiteX2431" fmla="*/ 1786473 w 3211789"/>
              <a:gd name="connsiteY2431" fmla="*/ 1066090 h 6108771"/>
              <a:gd name="connsiteX2432" fmla="*/ 1687976 w 3211789"/>
              <a:gd name="connsiteY2432" fmla="*/ 1000425 h 6108771"/>
              <a:gd name="connsiteX2433" fmla="*/ 1722740 w 3211789"/>
              <a:gd name="connsiteY2433" fmla="*/ 950210 h 6108771"/>
              <a:gd name="connsiteX2434" fmla="*/ 1732396 w 3211789"/>
              <a:gd name="connsiteY2434" fmla="*/ 954073 h 6108771"/>
              <a:gd name="connsiteX2435" fmla="*/ 1193557 w 3211789"/>
              <a:gd name="connsiteY2435" fmla="*/ 950210 h 6108771"/>
              <a:gd name="connsiteX2436" fmla="*/ 1189695 w 3211789"/>
              <a:gd name="connsiteY2436" fmla="*/ 954073 h 6108771"/>
              <a:gd name="connsiteX2437" fmla="*/ 1145274 w 3211789"/>
              <a:gd name="connsiteY2437" fmla="*/ 969524 h 6108771"/>
              <a:gd name="connsiteX2438" fmla="*/ 1116304 w 3211789"/>
              <a:gd name="connsiteY2438" fmla="*/ 957936 h 6108771"/>
              <a:gd name="connsiteX2439" fmla="*/ 1149137 w 3211789"/>
              <a:gd name="connsiteY2439" fmla="*/ 950210 h 6108771"/>
              <a:gd name="connsiteX2440" fmla="*/ 1193557 w 3211789"/>
              <a:gd name="connsiteY2440" fmla="*/ 950210 h 6108771"/>
              <a:gd name="connsiteX2441" fmla="*/ 1081541 w 3211789"/>
              <a:gd name="connsiteY2441" fmla="*/ 957936 h 6108771"/>
              <a:gd name="connsiteX2442" fmla="*/ 1048708 w 3211789"/>
              <a:gd name="connsiteY2442" fmla="*/ 975318 h 6108771"/>
              <a:gd name="connsiteX2443" fmla="*/ 984974 w 3211789"/>
              <a:gd name="connsiteY2443" fmla="*/ 927035 h 6108771"/>
              <a:gd name="connsiteX2444" fmla="*/ 1081541 w 3211789"/>
              <a:gd name="connsiteY2444" fmla="*/ 957936 h 6108771"/>
              <a:gd name="connsiteX2445" fmla="*/ 813087 w 3211789"/>
              <a:gd name="connsiteY2445" fmla="*/ 934760 h 6108771"/>
              <a:gd name="connsiteX2446" fmla="*/ 782186 w 3211789"/>
              <a:gd name="connsiteY2446" fmla="*/ 948279 h 6108771"/>
              <a:gd name="connsiteX2447" fmla="*/ 770598 w 3211789"/>
              <a:gd name="connsiteY2447" fmla="*/ 948279 h 6108771"/>
              <a:gd name="connsiteX2448" fmla="*/ 768666 w 3211789"/>
              <a:gd name="connsiteY2448" fmla="*/ 940554 h 6108771"/>
              <a:gd name="connsiteX2449" fmla="*/ 782186 w 3211789"/>
              <a:gd name="connsiteY2449" fmla="*/ 927035 h 6108771"/>
              <a:gd name="connsiteX2450" fmla="*/ 813087 w 3211789"/>
              <a:gd name="connsiteY2450" fmla="*/ 934760 h 6108771"/>
              <a:gd name="connsiteX2451" fmla="*/ 2402565 w 3211789"/>
              <a:gd name="connsiteY2451" fmla="*/ 932828 h 6108771"/>
              <a:gd name="connsiteX2452" fmla="*/ 2360076 w 3211789"/>
              <a:gd name="connsiteY2452" fmla="*/ 981112 h 6108771"/>
              <a:gd name="connsiteX2453" fmla="*/ 2342694 w 3211789"/>
              <a:gd name="connsiteY2453" fmla="*/ 979180 h 6108771"/>
              <a:gd name="connsiteX2454" fmla="*/ 2350419 w 3211789"/>
              <a:gd name="connsiteY2454" fmla="*/ 963730 h 6108771"/>
              <a:gd name="connsiteX2455" fmla="*/ 2363939 w 3211789"/>
              <a:gd name="connsiteY2455" fmla="*/ 925103 h 6108771"/>
              <a:gd name="connsiteX2456" fmla="*/ 2350419 w 3211789"/>
              <a:gd name="connsiteY2456" fmla="*/ 880683 h 6108771"/>
              <a:gd name="connsiteX2457" fmla="*/ 2402565 w 3211789"/>
              <a:gd name="connsiteY2457" fmla="*/ 932828 h 6108771"/>
              <a:gd name="connsiteX2458" fmla="*/ 967593 w 3211789"/>
              <a:gd name="connsiteY2458" fmla="*/ 938622 h 6108771"/>
              <a:gd name="connsiteX2459" fmla="*/ 923172 w 3211789"/>
              <a:gd name="connsiteY2459" fmla="*/ 938622 h 6108771"/>
              <a:gd name="connsiteX2460" fmla="*/ 855576 w 3211789"/>
              <a:gd name="connsiteY2460" fmla="*/ 874889 h 6108771"/>
              <a:gd name="connsiteX2461" fmla="*/ 967593 w 3211789"/>
              <a:gd name="connsiteY2461" fmla="*/ 938622 h 6108771"/>
              <a:gd name="connsiteX2462" fmla="*/ 753216 w 3211789"/>
              <a:gd name="connsiteY2462" fmla="*/ 861370 h 6108771"/>
              <a:gd name="connsiteX2463" fmla="*/ 562015 w 3211789"/>
              <a:gd name="connsiteY2463" fmla="*/ 1317162 h 6108771"/>
              <a:gd name="connsiteX2464" fmla="*/ 753216 w 3211789"/>
              <a:gd name="connsiteY2464" fmla="*/ 1755572 h 6108771"/>
              <a:gd name="connsiteX2465" fmla="*/ 1307505 w 3211789"/>
              <a:gd name="connsiteY2465" fmla="*/ 2000849 h 6108771"/>
              <a:gd name="connsiteX2466" fmla="*/ 1614586 w 3211789"/>
              <a:gd name="connsiteY2466" fmla="*/ 2087759 h 6108771"/>
              <a:gd name="connsiteX2467" fmla="*/ 1672525 w 3211789"/>
              <a:gd name="connsiteY2467" fmla="*/ 2134111 h 6108771"/>
              <a:gd name="connsiteX2468" fmla="*/ 1672525 w 3211789"/>
              <a:gd name="connsiteY2468" fmla="*/ 2180462 h 6108771"/>
              <a:gd name="connsiteX2469" fmla="*/ 1660937 w 3211789"/>
              <a:gd name="connsiteY2469" fmla="*/ 2184325 h 6108771"/>
              <a:gd name="connsiteX2470" fmla="*/ 1597204 w 3211789"/>
              <a:gd name="connsiteY2470" fmla="*/ 2159218 h 6108771"/>
              <a:gd name="connsiteX2471" fmla="*/ 1558577 w 3211789"/>
              <a:gd name="connsiteY2471" fmla="*/ 2197844 h 6108771"/>
              <a:gd name="connsiteX2472" fmla="*/ 1583684 w 3211789"/>
              <a:gd name="connsiteY2472" fmla="*/ 2298273 h 6108771"/>
              <a:gd name="connsiteX2473" fmla="*/ 1550852 w 3211789"/>
              <a:gd name="connsiteY2473" fmla="*/ 2346556 h 6108771"/>
              <a:gd name="connsiteX2474" fmla="*/ 1556646 w 3211789"/>
              <a:gd name="connsiteY2474" fmla="*/ 2311792 h 6108771"/>
              <a:gd name="connsiteX2475" fmla="*/ 1469736 w 3211789"/>
              <a:gd name="connsiteY2475" fmla="*/ 2242265 h 6108771"/>
              <a:gd name="connsiteX2476" fmla="*/ 1382827 w 3211789"/>
              <a:gd name="connsiteY2476" fmla="*/ 2155355 h 6108771"/>
              <a:gd name="connsiteX2477" fmla="*/ 1257291 w 3211789"/>
              <a:gd name="connsiteY2477" fmla="*/ 2029819 h 6108771"/>
              <a:gd name="connsiteX2478" fmla="*/ 1183901 w 3211789"/>
              <a:gd name="connsiteY2478" fmla="*/ 2014369 h 6108771"/>
              <a:gd name="connsiteX2479" fmla="*/ 1110510 w 3211789"/>
              <a:gd name="connsiteY2479" fmla="*/ 2054927 h 6108771"/>
              <a:gd name="connsiteX2480" fmla="*/ 1199351 w 3211789"/>
              <a:gd name="connsiteY2480" fmla="*/ 2105141 h 6108771"/>
              <a:gd name="connsiteX2481" fmla="*/ 1251497 w 3211789"/>
              <a:gd name="connsiteY2481" fmla="*/ 2163081 h 6108771"/>
              <a:gd name="connsiteX2482" fmla="*/ 1251497 w 3211789"/>
              <a:gd name="connsiteY2482" fmla="*/ 2193982 h 6108771"/>
              <a:gd name="connsiteX2483" fmla="*/ 1178107 w 3211789"/>
              <a:gd name="connsiteY2483" fmla="*/ 2136042 h 6108771"/>
              <a:gd name="connsiteX2484" fmla="*/ 1141412 w 3211789"/>
              <a:gd name="connsiteY2484" fmla="*/ 2192050 h 6108771"/>
              <a:gd name="connsiteX2485" fmla="*/ 1125961 w 3211789"/>
              <a:gd name="connsiteY2485" fmla="*/ 2236471 h 6108771"/>
              <a:gd name="connsiteX2486" fmla="*/ 927035 w 3211789"/>
              <a:gd name="connsiteY2486" fmla="*/ 2336900 h 6108771"/>
              <a:gd name="connsiteX2487" fmla="*/ 871026 w 3211789"/>
              <a:gd name="connsiteY2487" fmla="*/ 2319518 h 6108771"/>
              <a:gd name="connsiteX2488" fmla="*/ 863301 w 3211789"/>
              <a:gd name="connsiteY2488" fmla="*/ 2352350 h 6108771"/>
              <a:gd name="connsiteX2489" fmla="*/ 637336 w 3211789"/>
              <a:gd name="connsiteY2489" fmla="*/ 2555139 h 6108771"/>
              <a:gd name="connsiteX2490" fmla="*/ 395921 w 3211789"/>
              <a:gd name="connsiteY2490" fmla="*/ 2408358 h 6108771"/>
              <a:gd name="connsiteX2491" fmla="*/ 366951 w 3211789"/>
              <a:gd name="connsiteY2491" fmla="*/ 2421878 h 6108771"/>
              <a:gd name="connsiteX2492" fmla="*/ 235621 w 3211789"/>
              <a:gd name="connsiteY2492" fmla="*/ 2454710 h 6108771"/>
              <a:gd name="connsiteX2493" fmla="*/ 0 w 3211789"/>
              <a:gd name="connsiteY2493" fmla="*/ 2242265 h 6108771"/>
              <a:gd name="connsiteX2494" fmla="*/ 94635 w 3211789"/>
              <a:gd name="connsiteY2494" fmla="*/ 2080034 h 6108771"/>
              <a:gd name="connsiteX2495" fmla="*/ 150643 w 3211789"/>
              <a:gd name="connsiteY2495" fmla="*/ 2060720 h 6108771"/>
              <a:gd name="connsiteX2496" fmla="*/ 162231 w 3211789"/>
              <a:gd name="connsiteY2496" fmla="*/ 2029819 h 6108771"/>
              <a:gd name="connsiteX2497" fmla="*/ 218239 w 3211789"/>
              <a:gd name="connsiteY2497" fmla="*/ 1915871 h 6108771"/>
              <a:gd name="connsiteX2498" fmla="*/ 419097 w 3211789"/>
              <a:gd name="connsiteY2498" fmla="*/ 1854069 h 6108771"/>
              <a:gd name="connsiteX2499" fmla="*/ 494419 w 3211789"/>
              <a:gd name="connsiteY2499" fmla="*/ 1807717 h 6108771"/>
              <a:gd name="connsiteX2500" fmla="*/ 523388 w 3211789"/>
              <a:gd name="connsiteY2500" fmla="*/ 1788404 h 6108771"/>
              <a:gd name="connsiteX2501" fmla="*/ 502144 w 3211789"/>
              <a:gd name="connsiteY2501" fmla="*/ 1716945 h 6108771"/>
              <a:gd name="connsiteX2502" fmla="*/ 502144 w 3211789"/>
              <a:gd name="connsiteY2502" fmla="*/ 1645486 h 6108771"/>
              <a:gd name="connsiteX2503" fmla="*/ 548496 w 3211789"/>
              <a:gd name="connsiteY2503" fmla="*/ 1452354 h 6108771"/>
              <a:gd name="connsiteX2504" fmla="*/ 548496 w 3211789"/>
              <a:gd name="connsiteY2504" fmla="*/ 1404071 h 6108771"/>
              <a:gd name="connsiteX2505" fmla="*/ 527251 w 3211789"/>
              <a:gd name="connsiteY2505" fmla="*/ 1392483 h 6108771"/>
              <a:gd name="connsiteX2506" fmla="*/ 469311 w 3211789"/>
              <a:gd name="connsiteY2506" fmla="*/ 1469736 h 6108771"/>
              <a:gd name="connsiteX2507" fmla="*/ 459655 w 3211789"/>
              <a:gd name="connsiteY2507" fmla="*/ 1496774 h 6108771"/>
              <a:gd name="connsiteX2508" fmla="*/ 399784 w 3211789"/>
              <a:gd name="connsiteY2508" fmla="*/ 1545058 h 6108771"/>
              <a:gd name="connsiteX2509" fmla="*/ 382402 w 3211789"/>
              <a:gd name="connsiteY2509" fmla="*/ 1543126 h 6108771"/>
              <a:gd name="connsiteX2510" fmla="*/ 430685 w 3211789"/>
              <a:gd name="connsiteY2510" fmla="*/ 1463942 h 6108771"/>
              <a:gd name="connsiteX2511" fmla="*/ 430685 w 3211789"/>
              <a:gd name="connsiteY2511" fmla="*/ 1419522 h 6108771"/>
              <a:gd name="connsiteX2512" fmla="*/ 419097 w 3211789"/>
              <a:gd name="connsiteY2512" fmla="*/ 1363513 h 6108771"/>
              <a:gd name="connsiteX2513" fmla="*/ 393990 w 3211789"/>
              <a:gd name="connsiteY2513" fmla="*/ 1266947 h 6108771"/>
              <a:gd name="connsiteX2514" fmla="*/ 393990 w 3211789"/>
              <a:gd name="connsiteY2514" fmla="*/ 1230252 h 6108771"/>
              <a:gd name="connsiteX2515" fmla="*/ 424891 w 3211789"/>
              <a:gd name="connsiteY2515" fmla="*/ 1139480 h 6108771"/>
              <a:gd name="connsiteX2516" fmla="*/ 552358 w 3211789"/>
              <a:gd name="connsiteY2516" fmla="*/ 1021669 h 6108771"/>
              <a:gd name="connsiteX2517" fmla="*/ 608367 w 3211789"/>
              <a:gd name="connsiteY2517" fmla="*/ 986905 h 6108771"/>
              <a:gd name="connsiteX2518" fmla="*/ 660512 w 3211789"/>
              <a:gd name="connsiteY2518" fmla="*/ 928966 h 6108771"/>
              <a:gd name="connsiteX2519" fmla="*/ 635405 w 3211789"/>
              <a:gd name="connsiteY2519" fmla="*/ 899996 h 6108771"/>
              <a:gd name="connsiteX2520" fmla="*/ 558152 w 3211789"/>
              <a:gd name="connsiteY2520" fmla="*/ 944416 h 6108771"/>
              <a:gd name="connsiteX2521" fmla="*/ 486693 w 3211789"/>
              <a:gd name="connsiteY2521" fmla="*/ 957936 h 6108771"/>
              <a:gd name="connsiteX2522" fmla="*/ 432616 w 3211789"/>
              <a:gd name="connsiteY2522" fmla="*/ 942485 h 6108771"/>
              <a:gd name="connsiteX2523" fmla="*/ 455792 w 3211789"/>
              <a:gd name="connsiteY2523" fmla="*/ 944416 h 6108771"/>
              <a:gd name="connsiteX2524" fmla="*/ 693345 w 3211789"/>
              <a:gd name="connsiteY2524" fmla="*/ 847850 h 6108771"/>
              <a:gd name="connsiteX2525" fmla="*/ 753216 w 3211789"/>
              <a:gd name="connsiteY2525" fmla="*/ 861370 h 6108771"/>
              <a:gd name="connsiteX2526" fmla="*/ 1087335 w 3211789"/>
              <a:gd name="connsiteY2526" fmla="*/ 803430 h 6108771"/>
              <a:gd name="connsiteX2527" fmla="*/ 1141412 w 3211789"/>
              <a:gd name="connsiteY2527" fmla="*/ 818880 h 6108771"/>
              <a:gd name="connsiteX2528" fmla="*/ 1110510 w 3211789"/>
              <a:gd name="connsiteY2528" fmla="*/ 822743 h 6108771"/>
              <a:gd name="connsiteX2529" fmla="*/ 1075747 w 3211789"/>
              <a:gd name="connsiteY2529" fmla="*/ 803430 h 6108771"/>
              <a:gd name="connsiteX2530" fmla="*/ 1087335 w 3211789"/>
              <a:gd name="connsiteY2530" fmla="*/ 803430 h 6108771"/>
              <a:gd name="connsiteX2531" fmla="*/ 784117 w 3211789"/>
              <a:gd name="connsiteY2531" fmla="*/ 801499 h 6108771"/>
              <a:gd name="connsiteX2532" fmla="*/ 1077678 w 3211789"/>
              <a:gd name="connsiteY2532" fmla="*/ 849782 h 6108771"/>
              <a:gd name="connsiteX2533" fmla="*/ 1185832 w 3211789"/>
              <a:gd name="connsiteY2533" fmla="*/ 834331 h 6108771"/>
              <a:gd name="connsiteX2534" fmla="*/ 1195489 w 3211789"/>
              <a:gd name="connsiteY2534" fmla="*/ 836262 h 6108771"/>
              <a:gd name="connsiteX2535" fmla="*/ 1174244 w 3211789"/>
              <a:gd name="connsiteY2535" fmla="*/ 847850 h 6108771"/>
              <a:gd name="connsiteX2536" fmla="*/ 1054502 w 3211789"/>
              <a:gd name="connsiteY2536" fmla="*/ 865232 h 6108771"/>
              <a:gd name="connsiteX2537" fmla="*/ 905790 w 3211789"/>
              <a:gd name="connsiteY2537" fmla="*/ 840125 h 6108771"/>
              <a:gd name="connsiteX2538" fmla="*/ 901928 w 3211789"/>
              <a:gd name="connsiteY2538" fmla="*/ 842056 h 6108771"/>
              <a:gd name="connsiteX2539" fmla="*/ 1091197 w 3211789"/>
              <a:gd name="connsiteY2539" fmla="*/ 909653 h 6108771"/>
              <a:gd name="connsiteX2540" fmla="*/ 1191626 w 3211789"/>
              <a:gd name="connsiteY2540" fmla="*/ 901927 h 6108771"/>
              <a:gd name="connsiteX2541" fmla="*/ 1183901 w 3211789"/>
              <a:gd name="connsiteY2541" fmla="*/ 911584 h 6108771"/>
              <a:gd name="connsiteX2542" fmla="*/ 1124030 w 3211789"/>
              <a:gd name="connsiteY2542" fmla="*/ 925103 h 6108771"/>
              <a:gd name="connsiteX2543" fmla="*/ 1079609 w 3211789"/>
              <a:gd name="connsiteY2543" fmla="*/ 923172 h 6108771"/>
              <a:gd name="connsiteX2544" fmla="*/ 720383 w 3211789"/>
              <a:gd name="connsiteY2544" fmla="*/ 813087 h 6108771"/>
              <a:gd name="connsiteX2545" fmla="*/ 720383 w 3211789"/>
              <a:gd name="connsiteY2545" fmla="*/ 807293 h 6108771"/>
              <a:gd name="connsiteX2546" fmla="*/ 741628 w 3211789"/>
              <a:gd name="connsiteY2546" fmla="*/ 799567 h 6108771"/>
              <a:gd name="connsiteX2547" fmla="*/ 784117 w 3211789"/>
              <a:gd name="connsiteY2547" fmla="*/ 801499 h 6108771"/>
              <a:gd name="connsiteX2548" fmla="*/ 940554 w 3211789"/>
              <a:gd name="connsiteY2548" fmla="*/ 784117 h 6108771"/>
              <a:gd name="connsiteX2549" fmla="*/ 925103 w 3211789"/>
              <a:gd name="connsiteY2549" fmla="*/ 797636 h 6108771"/>
              <a:gd name="connsiteX2550" fmla="*/ 880683 w 3211789"/>
              <a:gd name="connsiteY2550" fmla="*/ 786048 h 6108771"/>
              <a:gd name="connsiteX2551" fmla="*/ 927035 w 3211789"/>
              <a:gd name="connsiteY2551" fmla="*/ 745490 h 6108771"/>
              <a:gd name="connsiteX2552" fmla="*/ 940554 w 3211789"/>
              <a:gd name="connsiteY2552" fmla="*/ 784117 h 6108771"/>
              <a:gd name="connsiteX2553" fmla="*/ 1052571 w 3211789"/>
              <a:gd name="connsiteY2553" fmla="*/ 793773 h 6108771"/>
              <a:gd name="connsiteX2554" fmla="*/ 1010082 w 3211789"/>
              <a:gd name="connsiteY2554" fmla="*/ 816949 h 6108771"/>
              <a:gd name="connsiteX2555" fmla="*/ 944417 w 3211789"/>
              <a:gd name="connsiteY2555" fmla="*/ 743559 h 6108771"/>
              <a:gd name="connsiteX2556" fmla="*/ 944417 w 3211789"/>
              <a:gd name="connsiteY2556" fmla="*/ 737765 h 6108771"/>
              <a:gd name="connsiteX2557" fmla="*/ 1052571 w 3211789"/>
              <a:gd name="connsiteY2557" fmla="*/ 793773 h 6108771"/>
              <a:gd name="connsiteX2558" fmla="*/ 1805786 w 3211789"/>
              <a:gd name="connsiteY2558" fmla="*/ 791842 h 6108771"/>
              <a:gd name="connsiteX2559" fmla="*/ 1747847 w 3211789"/>
              <a:gd name="connsiteY2559" fmla="*/ 811155 h 6108771"/>
              <a:gd name="connsiteX2560" fmla="*/ 1662869 w 3211789"/>
              <a:gd name="connsiteY2560" fmla="*/ 710726 h 6108771"/>
              <a:gd name="connsiteX2561" fmla="*/ 1695701 w 3211789"/>
              <a:gd name="connsiteY2561" fmla="*/ 710726 h 6108771"/>
              <a:gd name="connsiteX2562" fmla="*/ 1805786 w 3211789"/>
              <a:gd name="connsiteY2562" fmla="*/ 791842 h 6108771"/>
              <a:gd name="connsiteX2563" fmla="*/ 882614 w 3211789"/>
              <a:gd name="connsiteY2563" fmla="*/ 706864 h 6108771"/>
              <a:gd name="connsiteX2564" fmla="*/ 907722 w 3211789"/>
              <a:gd name="connsiteY2564" fmla="*/ 726177 h 6108771"/>
              <a:gd name="connsiteX2565" fmla="*/ 847851 w 3211789"/>
              <a:gd name="connsiteY2565" fmla="*/ 762872 h 6108771"/>
              <a:gd name="connsiteX2566" fmla="*/ 789911 w 3211789"/>
              <a:gd name="connsiteY2566" fmla="*/ 755147 h 6108771"/>
              <a:gd name="connsiteX2567" fmla="*/ 710727 w 3211789"/>
              <a:gd name="connsiteY2567" fmla="*/ 755147 h 6108771"/>
              <a:gd name="connsiteX2568" fmla="*/ 747422 w 3211789"/>
              <a:gd name="connsiteY2568" fmla="*/ 718452 h 6108771"/>
              <a:gd name="connsiteX2569" fmla="*/ 832400 w 3211789"/>
              <a:gd name="connsiteY2569" fmla="*/ 674031 h 6108771"/>
              <a:gd name="connsiteX2570" fmla="*/ 882614 w 3211789"/>
              <a:gd name="connsiteY2570" fmla="*/ 706864 h 6108771"/>
              <a:gd name="connsiteX2571" fmla="*/ 1713083 w 3211789"/>
              <a:gd name="connsiteY2571" fmla="*/ 679825 h 6108771"/>
              <a:gd name="connsiteX2572" fmla="*/ 1776817 w 3211789"/>
              <a:gd name="connsiteY2572" fmla="*/ 708795 h 6108771"/>
              <a:gd name="connsiteX2573" fmla="*/ 1618448 w 3211789"/>
              <a:gd name="connsiteY2573" fmla="*/ 666306 h 6108771"/>
              <a:gd name="connsiteX2574" fmla="*/ 1614586 w 3211789"/>
              <a:gd name="connsiteY2574" fmla="*/ 685619 h 6108771"/>
              <a:gd name="connsiteX2575" fmla="*/ 1697632 w 3211789"/>
              <a:gd name="connsiteY2575" fmla="*/ 815018 h 6108771"/>
              <a:gd name="connsiteX2576" fmla="*/ 1726602 w 3211789"/>
              <a:gd name="connsiteY2576" fmla="*/ 822743 h 6108771"/>
              <a:gd name="connsiteX2577" fmla="*/ 1786473 w 3211789"/>
              <a:gd name="connsiteY2577" fmla="*/ 843988 h 6108771"/>
              <a:gd name="connsiteX2578" fmla="*/ 1886902 w 3211789"/>
              <a:gd name="connsiteY2578" fmla="*/ 899996 h 6108771"/>
              <a:gd name="connsiteX2579" fmla="*/ 1711152 w 3211789"/>
              <a:gd name="connsiteY2579" fmla="*/ 845919 h 6108771"/>
              <a:gd name="connsiteX2580" fmla="*/ 1587547 w 3211789"/>
              <a:gd name="connsiteY2580" fmla="*/ 859438 h 6108771"/>
              <a:gd name="connsiteX2581" fmla="*/ 1545058 w 3211789"/>
              <a:gd name="connsiteY2581" fmla="*/ 853644 h 6108771"/>
              <a:gd name="connsiteX2582" fmla="*/ 1494844 w 3211789"/>
              <a:gd name="connsiteY2582" fmla="*/ 842056 h 6108771"/>
              <a:gd name="connsiteX2583" fmla="*/ 1492912 w 3211789"/>
              <a:gd name="connsiteY2583" fmla="*/ 843988 h 6108771"/>
              <a:gd name="connsiteX2584" fmla="*/ 1574028 w 3211789"/>
              <a:gd name="connsiteY2584" fmla="*/ 898065 h 6108771"/>
              <a:gd name="connsiteX2585" fmla="*/ 1479393 w 3211789"/>
              <a:gd name="connsiteY2585" fmla="*/ 925103 h 6108771"/>
              <a:gd name="connsiteX2586" fmla="*/ 1380896 w 3211789"/>
              <a:gd name="connsiteY2586" fmla="*/ 907721 h 6108771"/>
              <a:gd name="connsiteX2587" fmla="*/ 1336475 w 3211789"/>
              <a:gd name="connsiteY2587" fmla="*/ 921241 h 6108771"/>
              <a:gd name="connsiteX2588" fmla="*/ 1344200 w 3211789"/>
              <a:gd name="connsiteY2588" fmla="*/ 923172 h 6108771"/>
              <a:gd name="connsiteX2589" fmla="*/ 1490981 w 3211789"/>
              <a:gd name="connsiteY2589" fmla="*/ 1039051 h 6108771"/>
              <a:gd name="connsiteX2590" fmla="*/ 1560508 w 3211789"/>
              <a:gd name="connsiteY2590" fmla="*/ 1069952 h 6108771"/>
              <a:gd name="connsiteX2591" fmla="*/ 1581753 w 3211789"/>
              <a:gd name="connsiteY2591" fmla="*/ 1071884 h 6108771"/>
              <a:gd name="connsiteX2592" fmla="*/ 1492912 w 3211789"/>
              <a:gd name="connsiteY2592" fmla="*/ 1120167 h 6108771"/>
              <a:gd name="connsiteX2593" fmla="*/ 1616517 w 3211789"/>
              <a:gd name="connsiteY2593" fmla="*/ 1152999 h 6108771"/>
              <a:gd name="connsiteX2594" fmla="*/ 1726602 w 3211789"/>
              <a:gd name="connsiteY2594" fmla="*/ 1135617 h 6108771"/>
              <a:gd name="connsiteX2595" fmla="*/ 1705358 w 3211789"/>
              <a:gd name="connsiteY2595" fmla="*/ 1131755 h 6108771"/>
              <a:gd name="connsiteX2596" fmla="*/ 1630036 w 3211789"/>
              <a:gd name="connsiteY2596" fmla="*/ 1106647 h 6108771"/>
              <a:gd name="connsiteX2597" fmla="*/ 1575959 w 3211789"/>
              <a:gd name="connsiteY2597" fmla="*/ 1019738 h 6108771"/>
              <a:gd name="connsiteX2598" fmla="*/ 1575959 w 3211789"/>
              <a:gd name="connsiteY2598" fmla="*/ 983043 h 6108771"/>
              <a:gd name="connsiteX2599" fmla="*/ 1736259 w 3211789"/>
              <a:gd name="connsiteY2599" fmla="*/ 872958 h 6108771"/>
              <a:gd name="connsiteX2600" fmla="*/ 1966086 w 3211789"/>
              <a:gd name="connsiteY2600" fmla="*/ 957936 h 6108771"/>
              <a:gd name="connsiteX2601" fmla="*/ 1995056 w 3211789"/>
              <a:gd name="connsiteY2601" fmla="*/ 967592 h 6108771"/>
              <a:gd name="connsiteX2602" fmla="*/ 2043339 w 3211789"/>
              <a:gd name="connsiteY2602" fmla="*/ 967592 h 6108771"/>
              <a:gd name="connsiteX2603" fmla="*/ 2099347 w 3211789"/>
              <a:gd name="connsiteY2603" fmla="*/ 979180 h 6108771"/>
              <a:gd name="connsiteX2604" fmla="*/ 2031751 w 3211789"/>
              <a:gd name="connsiteY2604" fmla="*/ 983043 h 6108771"/>
              <a:gd name="connsiteX2605" fmla="*/ 1981537 w 3211789"/>
              <a:gd name="connsiteY2605" fmla="*/ 973386 h 6108771"/>
              <a:gd name="connsiteX2606" fmla="*/ 1923597 w 3211789"/>
              <a:gd name="connsiteY2606" fmla="*/ 956004 h 6108771"/>
              <a:gd name="connsiteX2607" fmla="*/ 1745915 w 3211789"/>
              <a:gd name="connsiteY2607" fmla="*/ 890339 h 6108771"/>
              <a:gd name="connsiteX2608" fmla="*/ 1597204 w 3211789"/>
              <a:gd name="connsiteY2608" fmla="*/ 1004287 h 6108771"/>
              <a:gd name="connsiteX2609" fmla="*/ 1686044 w 3211789"/>
              <a:gd name="connsiteY2609" fmla="*/ 1108579 h 6108771"/>
              <a:gd name="connsiteX2610" fmla="*/ 1782611 w 3211789"/>
              <a:gd name="connsiteY2610" fmla="*/ 1116304 h 6108771"/>
              <a:gd name="connsiteX2611" fmla="*/ 1894627 w 3211789"/>
              <a:gd name="connsiteY2611" fmla="*/ 1116304 h 6108771"/>
              <a:gd name="connsiteX2612" fmla="*/ 1912009 w 3211789"/>
              <a:gd name="connsiteY2612" fmla="*/ 1118235 h 6108771"/>
              <a:gd name="connsiteX2613" fmla="*/ 2047202 w 3211789"/>
              <a:gd name="connsiteY2613" fmla="*/ 1280466 h 6108771"/>
              <a:gd name="connsiteX2614" fmla="*/ 1933254 w 3211789"/>
              <a:gd name="connsiteY2614" fmla="*/ 1141411 h 6108771"/>
              <a:gd name="connsiteX2615" fmla="*/ 1867589 w 3211789"/>
              <a:gd name="connsiteY2615" fmla="*/ 1129823 h 6108771"/>
              <a:gd name="connsiteX2616" fmla="*/ 1813512 w 3211789"/>
              <a:gd name="connsiteY2616" fmla="*/ 1131755 h 6108771"/>
              <a:gd name="connsiteX2617" fmla="*/ 1792267 w 3211789"/>
              <a:gd name="connsiteY2617" fmla="*/ 1135617 h 6108771"/>
              <a:gd name="connsiteX2618" fmla="*/ 1952567 w 3211789"/>
              <a:gd name="connsiteY2618" fmla="*/ 1230252 h 6108771"/>
              <a:gd name="connsiteX2619" fmla="*/ 1776817 w 3211789"/>
              <a:gd name="connsiteY2619" fmla="*/ 1156862 h 6108771"/>
              <a:gd name="connsiteX2620" fmla="*/ 1730465 w 3211789"/>
              <a:gd name="connsiteY2620" fmla="*/ 1156862 h 6108771"/>
              <a:gd name="connsiteX2621" fmla="*/ 1591410 w 3211789"/>
              <a:gd name="connsiteY2621" fmla="*/ 1176175 h 6108771"/>
              <a:gd name="connsiteX2622" fmla="*/ 1419522 w 3211789"/>
              <a:gd name="connsiteY2622" fmla="*/ 1087334 h 6108771"/>
              <a:gd name="connsiteX2623" fmla="*/ 1479393 w 3211789"/>
              <a:gd name="connsiteY2623" fmla="*/ 1093128 h 6108771"/>
              <a:gd name="connsiteX2624" fmla="*/ 1519951 w 3211789"/>
              <a:gd name="connsiteY2624" fmla="*/ 1089266 h 6108771"/>
              <a:gd name="connsiteX2625" fmla="*/ 1452354 w 3211789"/>
              <a:gd name="connsiteY2625" fmla="*/ 1039051 h 6108771"/>
              <a:gd name="connsiteX2626" fmla="*/ 1313299 w 3211789"/>
              <a:gd name="connsiteY2626" fmla="*/ 948279 h 6108771"/>
              <a:gd name="connsiteX2627" fmla="*/ 1263085 w 3211789"/>
              <a:gd name="connsiteY2627" fmla="*/ 961798 h 6108771"/>
              <a:gd name="connsiteX2628" fmla="*/ 1378964 w 3211789"/>
              <a:gd name="connsiteY2628" fmla="*/ 890339 h 6108771"/>
              <a:gd name="connsiteX2629" fmla="*/ 1427247 w 3211789"/>
              <a:gd name="connsiteY2629" fmla="*/ 892271 h 6108771"/>
              <a:gd name="connsiteX2630" fmla="*/ 1469736 w 3211789"/>
              <a:gd name="connsiteY2630" fmla="*/ 901927 h 6108771"/>
              <a:gd name="connsiteX2631" fmla="*/ 1487118 w 3211789"/>
              <a:gd name="connsiteY2631" fmla="*/ 888408 h 6108771"/>
              <a:gd name="connsiteX2632" fmla="*/ 1463942 w 3211789"/>
              <a:gd name="connsiteY2632" fmla="*/ 855576 h 6108771"/>
              <a:gd name="connsiteX2633" fmla="*/ 1444629 w 3211789"/>
              <a:gd name="connsiteY2633" fmla="*/ 789911 h 6108771"/>
              <a:gd name="connsiteX2634" fmla="*/ 1446560 w 3211789"/>
              <a:gd name="connsiteY2634" fmla="*/ 772529 h 6108771"/>
              <a:gd name="connsiteX2635" fmla="*/ 1616517 w 3211789"/>
              <a:gd name="connsiteY2635" fmla="*/ 836262 h 6108771"/>
              <a:gd name="connsiteX2636" fmla="*/ 1686044 w 3211789"/>
              <a:gd name="connsiteY2636" fmla="*/ 830468 h 6108771"/>
              <a:gd name="connsiteX2637" fmla="*/ 1695701 w 3211789"/>
              <a:gd name="connsiteY2637" fmla="*/ 826606 h 6108771"/>
              <a:gd name="connsiteX2638" fmla="*/ 1693770 w 3211789"/>
              <a:gd name="connsiteY2638" fmla="*/ 822743 h 6108771"/>
              <a:gd name="connsiteX2639" fmla="*/ 1593341 w 3211789"/>
              <a:gd name="connsiteY2639" fmla="*/ 685619 h 6108771"/>
              <a:gd name="connsiteX2640" fmla="*/ 1608792 w 3211789"/>
              <a:gd name="connsiteY2640" fmla="*/ 610298 h 6108771"/>
              <a:gd name="connsiteX2641" fmla="*/ 1713083 w 3211789"/>
              <a:gd name="connsiteY2641" fmla="*/ 679825 h 6108771"/>
              <a:gd name="connsiteX2642" fmla="*/ 1348063 w 3211789"/>
              <a:gd name="connsiteY2642" fmla="*/ 627680 h 6108771"/>
              <a:gd name="connsiteX2643" fmla="*/ 1413728 w 3211789"/>
              <a:gd name="connsiteY2643" fmla="*/ 645062 h 6108771"/>
              <a:gd name="connsiteX2644" fmla="*/ 1427247 w 3211789"/>
              <a:gd name="connsiteY2644" fmla="*/ 666306 h 6108771"/>
              <a:gd name="connsiteX2645" fmla="*/ 1243772 w 3211789"/>
              <a:gd name="connsiteY2645" fmla="*/ 631542 h 6108771"/>
              <a:gd name="connsiteX2646" fmla="*/ 1319093 w 3211789"/>
              <a:gd name="connsiteY2646" fmla="*/ 675963 h 6108771"/>
              <a:gd name="connsiteX2647" fmla="*/ 1313299 w 3211789"/>
              <a:gd name="connsiteY2647" fmla="*/ 677894 h 6108771"/>
              <a:gd name="connsiteX2648" fmla="*/ 1278535 w 3211789"/>
              <a:gd name="connsiteY2648" fmla="*/ 664375 h 6108771"/>
              <a:gd name="connsiteX2649" fmla="*/ 1214802 w 3211789"/>
              <a:gd name="connsiteY2649" fmla="*/ 639268 h 6108771"/>
              <a:gd name="connsiteX2650" fmla="*/ 1187763 w 3211789"/>
              <a:gd name="connsiteY2650" fmla="*/ 616092 h 6108771"/>
              <a:gd name="connsiteX2651" fmla="*/ 1166519 w 3211789"/>
              <a:gd name="connsiteY2651" fmla="*/ 573603 h 6108771"/>
              <a:gd name="connsiteX2652" fmla="*/ 1166519 w 3211789"/>
              <a:gd name="connsiteY2652" fmla="*/ 567809 h 6108771"/>
              <a:gd name="connsiteX2653" fmla="*/ 1348063 w 3211789"/>
              <a:gd name="connsiteY2653" fmla="*/ 627680 h 6108771"/>
              <a:gd name="connsiteX2654" fmla="*/ 795705 w 3211789"/>
              <a:gd name="connsiteY2654" fmla="*/ 544633 h 6108771"/>
              <a:gd name="connsiteX2655" fmla="*/ 1106648 w 3211789"/>
              <a:gd name="connsiteY2655" fmla="*/ 695276 h 6108771"/>
              <a:gd name="connsiteX2656" fmla="*/ 1143343 w 3211789"/>
              <a:gd name="connsiteY2656" fmla="*/ 704933 h 6108771"/>
              <a:gd name="connsiteX2657" fmla="*/ 1187763 w 3211789"/>
              <a:gd name="connsiteY2657" fmla="*/ 716520 h 6108771"/>
              <a:gd name="connsiteX2658" fmla="*/ 1243772 w 3211789"/>
              <a:gd name="connsiteY2658" fmla="*/ 716520 h 6108771"/>
              <a:gd name="connsiteX2659" fmla="*/ 1276604 w 3211789"/>
              <a:gd name="connsiteY2659" fmla="*/ 730040 h 6108771"/>
              <a:gd name="connsiteX2660" fmla="*/ 1222527 w 3211789"/>
              <a:gd name="connsiteY2660" fmla="*/ 731971 h 6108771"/>
              <a:gd name="connsiteX2661" fmla="*/ 1176175 w 3211789"/>
              <a:gd name="connsiteY2661" fmla="*/ 722314 h 6108771"/>
              <a:gd name="connsiteX2662" fmla="*/ 1143343 w 3211789"/>
              <a:gd name="connsiteY2662" fmla="*/ 718452 h 6108771"/>
              <a:gd name="connsiteX2663" fmla="*/ 1042914 w 3211789"/>
              <a:gd name="connsiteY2663" fmla="*/ 691413 h 6108771"/>
              <a:gd name="connsiteX2664" fmla="*/ 903859 w 3211789"/>
              <a:gd name="connsiteY2664" fmla="*/ 610298 h 6108771"/>
              <a:gd name="connsiteX2665" fmla="*/ 898065 w 3211789"/>
              <a:gd name="connsiteY2665" fmla="*/ 610298 h 6108771"/>
              <a:gd name="connsiteX2666" fmla="*/ 984974 w 3211789"/>
              <a:gd name="connsiteY2666" fmla="*/ 699139 h 6108771"/>
              <a:gd name="connsiteX2667" fmla="*/ 1129824 w 3211789"/>
              <a:gd name="connsiteY2667" fmla="*/ 766735 h 6108771"/>
              <a:gd name="connsiteX2668" fmla="*/ 1164587 w 3211789"/>
              <a:gd name="connsiteY2668" fmla="*/ 780254 h 6108771"/>
              <a:gd name="connsiteX2669" fmla="*/ 1135618 w 3211789"/>
              <a:gd name="connsiteY2669" fmla="*/ 780254 h 6108771"/>
              <a:gd name="connsiteX2670" fmla="*/ 1068021 w 3211789"/>
              <a:gd name="connsiteY2670" fmla="*/ 766735 h 6108771"/>
              <a:gd name="connsiteX2671" fmla="*/ 898065 w 3211789"/>
              <a:gd name="connsiteY2671" fmla="*/ 646993 h 6108771"/>
              <a:gd name="connsiteX2672" fmla="*/ 880683 w 3211789"/>
              <a:gd name="connsiteY2672" fmla="*/ 627680 h 6108771"/>
              <a:gd name="connsiteX2673" fmla="*/ 809224 w 3211789"/>
              <a:gd name="connsiteY2673" fmla="*/ 569740 h 6108771"/>
              <a:gd name="connsiteX2674" fmla="*/ 757078 w 3211789"/>
              <a:gd name="connsiteY2674" fmla="*/ 544633 h 6108771"/>
              <a:gd name="connsiteX2675" fmla="*/ 795705 w 3211789"/>
              <a:gd name="connsiteY2675" fmla="*/ 544633 h 6108771"/>
              <a:gd name="connsiteX2676" fmla="*/ 1527676 w 3211789"/>
              <a:gd name="connsiteY2676" fmla="*/ 592916 h 6108771"/>
              <a:gd name="connsiteX2677" fmla="*/ 1471668 w 3211789"/>
              <a:gd name="connsiteY2677" fmla="*/ 579397 h 6108771"/>
              <a:gd name="connsiteX2678" fmla="*/ 1469736 w 3211789"/>
              <a:gd name="connsiteY2678" fmla="*/ 583259 h 6108771"/>
              <a:gd name="connsiteX2679" fmla="*/ 1504500 w 3211789"/>
              <a:gd name="connsiteY2679" fmla="*/ 631542 h 6108771"/>
              <a:gd name="connsiteX2680" fmla="*/ 1409865 w 3211789"/>
              <a:gd name="connsiteY2680" fmla="*/ 492487 h 6108771"/>
              <a:gd name="connsiteX2681" fmla="*/ 1409865 w 3211789"/>
              <a:gd name="connsiteY2681" fmla="*/ 486693 h 6108771"/>
              <a:gd name="connsiteX2682" fmla="*/ 1527676 w 3211789"/>
              <a:gd name="connsiteY2682" fmla="*/ 592916 h 6108771"/>
              <a:gd name="connsiteX2683" fmla="*/ 1444629 w 3211789"/>
              <a:gd name="connsiteY2683" fmla="*/ 486693 h 6108771"/>
              <a:gd name="connsiteX2684" fmla="*/ 1591410 w 3211789"/>
              <a:gd name="connsiteY2684" fmla="*/ 575534 h 6108771"/>
              <a:gd name="connsiteX2685" fmla="*/ 1672525 w 3211789"/>
              <a:gd name="connsiteY2685" fmla="*/ 598710 h 6108771"/>
              <a:gd name="connsiteX2686" fmla="*/ 1774885 w 3211789"/>
              <a:gd name="connsiteY2686" fmla="*/ 650855 h 6108771"/>
              <a:gd name="connsiteX2687" fmla="*/ 1854069 w 3211789"/>
              <a:gd name="connsiteY2687" fmla="*/ 737765 h 6108771"/>
              <a:gd name="connsiteX2688" fmla="*/ 1931322 w 3211789"/>
              <a:gd name="connsiteY2688" fmla="*/ 840125 h 6108771"/>
              <a:gd name="connsiteX2689" fmla="*/ 2008575 w 3211789"/>
              <a:gd name="connsiteY2689" fmla="*/ 872958 h 6108771"/>
              <a:gd name="connsiteX2690" fmla="*/ 2027888 w 3211789"/>
              <a:gd name="connsiteY2690" fmla="*/ 896133 h 6108771"/>
              <a:gd name="connsiteX2691" fmla="*/ 2045270 w 3211789"/>
              <a:gd name="connsiteY2691" fmla="*/ 884545 h 6108771"/>
              <a:gd name="connsiteX2692" fmla="*/ 2072309 w 3211789"/>
              <a:gd name="connsiteY2692" fmla="*/ 876820 h 6108771"/>
              <a:gd name="connsiteX2693" fmla="*/ 2134111 w 3211789"/>
              <a:gd name="connsiteY2693" fmla="*/ 888408 h 6108771"/>
              <a:gd name="connsiteX2694" fmla="*/ 2153424 w 3211789"/>
              <a:gd name="connsiteY2694" fmla="*/ 923172 h 6108771"/>
              <a:gd name="connsiteX2695" fmla="*/ 2163081 w 3211789"/>
              <a:gd name="connsiteY2695" fmla="*/ 890339 h 6108771"/>
              <a:gd name="connsiteX2696" fmla="*/ 2221021 w 3211789"/>
              <a:gd name="connsiteY2696" fmla="*/ 890339 h 6108771"/>
              <a:gd name="connsiteX2697" fmla="*/ 2246128 w 3211789"/>
              <a:gd name="connsiteY2697" fmla="*/ 911584 h 6108771"/>
              <a:gd name="connsiteX2698" fmla="*/ 2271235 w 3211789"/>
              <a:gd name="connsiteY2698" fmla="*/ 874889 h 6108771"/>
              <a:gd name="connsiteX2699" fmla="*/ 2365870 w 3211789"/>
              <a:gd name="connsiteY2699" fmla="*/ 847850 h 6108771"/>
              <a:gd name="connsiteX2700" fmla="*/ 2487543 w 3211789"/>
              <a:gd name="connsiteY2700" fmla="*/ 963730 h 6108771"/>
              <a:gd name="connsiteX2701" fmla="*/ 2352351 w 3211789"/>
              <a:gd name="connsiteY2701" fmla="*/ 1066090 h 6108771"/>
              <a:gd name="connsiteX2702" fmla="*/ 2159218 w 3211789"/>
              <a:gd name="connsiteY2702" fmla="*/ 1019738 h 6108771"/>
              <a:gd name="connsiteX2703" fmla="*/ 2037545 w 3211789"/>
              <a:gd name="connsiteY2703" fmla="*/ 1019738 h 6108771"/>
              <a:gd name="connsiteX2704" fmla="*/ 1767160 w 3211789"/>
              <a:gd name="connsiteY2704" fmla="*/ 915447 h 6108771"/>
              <a:gd name="connsiteX2705" fmla="*/ 1662869 w 3211789"/>
              <a:gd name="connsiteY2705" fmla="*/ 1000425 h 6108771"/>
              <a:gd name="connsiteX2706" fmla="*/ 1786473 w 3211789"/>
              <a:gd name="connsiteY2706" fmla="*/ 1102785 h 6108771"/>
              <a:gd name="connsiteX2707" fmla="*/ 1879177 w 3211789"/>
              <a:gd name="connsiteY2707" fmla="*/ 1100854 h 6108771"/>
              <a:gd name="connsiteX2708" fmla="*/ 1927460 w 3211789"/>
              <a:gd name="connsiteY2708" fmla="*/ 1108579 h 6108771"/>
              <a:gd name="connsiteX2709" fmla="*/ 1989262 w 3211789"/>
              <a:gd name="connsiteY2709" fmla="*/ 1129823 h 6108771"/>
              <a:gd name="connsiteX2710" fmla="*/ 2078103 w 3211789"/>
              <a:gd name="connsiteY2710" fmla="*/ 1247634 h 6108771"/>
              <a:gd name="connsiteX2711" fmla="*/ 2195914 w 3211789"/>
              <a:gd name="connsiteY2711" fmla="*/ 1321024 h 6108771"/>
              <a:gd name="connsiteX2712" fmla="*/ 2251922 w 3211789"/>
              <a:gd name="connsiteY2712" fmla="*/ 1321024 h 6108771"/>
              <a:gd name="connsiteX2713" fmla="*/ 2261579 w 3211789"/>
              <a:gd name="connsiteY2713" fmla="*/ 1334543 h 6108771"/>
              <a:gd name="connsiteX2714" fmla="*/ 2246128 w 3211789"/>
              <a:gd name="connsiteY2714" fmla="*/ 1375101 h 6108771"/>
              <a:gd name="connsiteX2715" fmla="*/ 2116729 w 3211789"/>
              <a:gd name="connsiteY2715" fmla="*/ 1462011 h 6108771"/>
              <a:gd name="connsiteX2716" fmla="*/ 2097416 w 3211789"/>
              <a:gd name="connsiteY2716" fmla="*/ 1508362 h 6108771"/>
              <a:gd name="connsiteX2717" fmla="*/ 2083897 w 3211789"/>
              <a:gd name="connsiteY2717" fmla="*/ 1467805 h 6108771"/>
              <a:gd name="connsiteX2718" fmla="*/ 2122523 w 3211789"/>
              <a:gd name="connsiteY2718" fmla="*/ 1377033 h 6108771"/>
              <a:gd name="connsiteX2719" fmla="*/ 2112867 w 3211789"/>
              <a:gd name="connsiteY2719" fmla="*/ 1365445 h 6108771"/>
              <a:gd name="connsiteX2720" fmla="*/ 2076172 w 3211789"/>
              <a:gd name="connsiteY2720" fmla="*/ 1382827 h 6108771"/>
              <a:gd name="connsiteX2721" fmla="*/ 1981537 w 3211789"/>
              <a:gd name="connsiteY2721" fmla="*/ 1409865 h 6108771"/>
              <a:gd name="connsiteX2722" fmla="*/ 1940979 w 3211789"/>
              <a:gd name="connsiteY2722" fmla="*/ 1444629 h 6108771"/>
              <a:gd name="connsiteX2723" fmla="*/ 1929391 w 3211789"/>
              <a:gd name="connsiteY2723" fmla="*/ 1494843 h 6108771"/>
              <a:gd name="connsiteX2724" fmla="*/ 1908147 w 3211789"/>
              <a:gd name="connsiteY2724" fmla="*/ 1458148 h 6108771"/>
              <a:gd name="connsiteX2725" fmla="*/ 1954498 w 3211789"/>
              <a:gd name="connsiteY2725" fmla="*/ 1334543 h 6108771"/>
              <a:gd name="connsiteX2726" fmla="*/ 1827031 w 3211789"/>
              <a:gd name="connsiteY2726" fmla="*/ 1232183 h 6108771"/>
              <a:gd name="connsiteX2727" fmla="*/ 1759435 w 3211789"/>
              <a:gd name="connsiteY2727" fmla="*/ 1245703 h 6108771"/>
              <a:gd name="connsiteX2728" fmla="*/ 1602998 w 3211789"/>
              <a:gd name="connsiteY2728" fmla="*/ 1404071 h 6108771"/>
              <a:gd name="connsiteX2729" fmla="*/ 1545058 w 3211789"/>
              <a:gd name="connsiteY2729" fmla="*/ 1417590 h 6108771"/>
              <a:gd name="connsiteX2730" fmla="*/ 1483256 w 3211789"/>
              <a:gd name="connsiteY2730" fmla="*/ 1442697 h 6108771"/>
              <a:gd name="connsiteX2731" fmla="*/ 1550852 w 3211789"/>
              <a:gd name="connsiteY2731" fmla="*/ 1388620 h 6108771"/>
              <a:gd name="connsiteX2732" fmla="*/ 1572096 w 3211789"/>
              <a:gd name="connsiteY2732" fmla="*/ 1398277 h 6108771"/>
              <a:gd name="connsiteX2733" fmla="*/ 1655143 w 3211789"/>
              <a:gd name="connsiteY2733" fmla="*/ 1319093 h 6108771"/>
              <a:gd name="connsiteX2734" fmla="*/ 1703426 w 3211789"/>
              <a:gd name="connsiteY2734" fmla="*/ 1207076 h 6108771"/>
              <a:gd name="connsiteX2735" fmla="*/ 1701495 w 3211789"/>
              <a:gd name="connsiteY2735" fmla="*/ 1205145 h 6108771"/>
              <a:gd name="connsiteX2736" fmla="*/ 1624242 w 3211789"/>
              <a:gd name="connsiteY2736" fmla="*/ 1330681 h 6108771"/>
              <a:gd name="connsiteX2737" fmla="*/ 1624242 w 3211789"/>
              <a:gd name="connsiteY2737" fmla="*/ 1286260 h 6108771"/>
              <a:gd name="connsiteX2738" fmla="*/ 1606860 w 3211789"/>
              <a:gd name="connsiteY2738" fmla="*/ 1241840 h 6108771"/>
              <a:gd name="connsiteX2739" fmla="*/ 1554715 w 3211789"/>
              <a:gd name="connsiteY2739" fmla="*/ 1384758 h 6108771"/>
              <a:gd name="connsiteX2740" fmla="*/ 1579822 w 3211789"/>
              <a:gd name="connsiteY2740" fmla="*/ 1301711 h 6108771"/>
              <a:gd name="connsiteX2741" fmla="*/ 1568234 w 3211789"/>
              <a:gd name="connsiteY2741" fmla="*/ 1259222 h 6108771"/>
              <a:gd name="connsiteX2742" fmla="*/ 1334544 w 3211789"/>
              <a:gd name="connsiteY2742" fmla="*/ 1380895 h 6108771"/>
              <a:gd name="connsiteX2743" fmla="*/ 1251497 w 3211789"/>
              <a:gd name="connsiteY2743" fmla="*/ 1429178 h 6108771"/>
              <a:gd name="connsiteX2744" fmla="*/ 1346132 w 3211789"/>
              <a:gd name="connsiteY2744" fmla="*/ 1328749 h 6108771"/>
              <a:gd name="connsiteX2745" fmla="*/ 1351926 w 3211789"/>
              <a:gd name="connsiteY2745" fmla="*/ 1328749 h 6108771"/>
              <a:gd name="connsiteX2746" fmla="*/ 1328750 w 3211789"/>
              <a:gd name="connsiteY2746" fmla="*/ 1351925 h 6108771"/>
              <a:gd name="connsiteX2747" fmla="*/ 1328750 w 3211789"/>
              <a:gd name="connsiteY2747" fmla="*/ 1359651 h 6108771"/>
              <a:gd name="connsiteX2748" fmla="*/ 1516088 w 3211789"/>
              <a:gd name="connsiteY2748" fmla="*/ 1276604 h 6108771"/>
              <a:gd name="connsiteX2749" fmla="*/ 1421453 w 3211789"/>
              <a:gd name="connsiteY2749" fmla="*/ 1324887 h 6108771"/>
              <a:gd name="connsiteX2750" fmla="*/ 1415659 w 3211789"/>
              <a:gd name="connsiteY2750" fmla="*/ 1324887 h 6108771"/>
              <a:gd name="connsiteX2751" fmla="*/ 1467805 w 3211789"/>
              <a:gd name="connsiteY2751" fmla="*/ 1241840 h 6108771"/>
              <a:gd name="connsiteX2752" fmla="*/ 1460080 w 3211789"/>
              <a:gd name="connsiteY2752" fmla="*/ 1207076 h 6108771"/>
              <a:gd name="connsiteX2753" fmla="*/ 1411797 w 3211789"/>
              <a:gd name="connsiteY2753" fmla="*/ 1292054 h 6108771"/>
              <a:gd name="connsiteX2754" fmla="*/ 1438835 w 3211789"/>
              <a:gd name="connsiteY2754" fmla="*/ 1241840 h 6108771"/>
              <a:gd name="connsiteX2755" fmla="*/ 1438835 w 3211789"/>
              <a:gd name="connsiteY2755" fmla="*/ 1214802 h 6108771"/>
              <a:gd name="connsiteX2756" fmla="*/ 1434973 w 3211789"/>
              <a:gd name="connsiteY2756" fmla="*/ 1210939 h 6108771"/>
              <a:gd name="connsiteX2757" fmla="*/ 1328750 w 3211789"/>
              <a:gd name="connsiteY2757" fmla="*/ 1263085 h 6108771"/>
              <a:gd name="connsiteX2758" fmla="*/ 1180038 w 3211789"/>
              <a:gd name="connsiteY2758" fmla="*/ 1263085 h 6108771"/>
              <a:gd name="connsiteX2759" fmla="*/ 1168450 w 3211789"/>
              <a:gd name="connsiteY2759" fmla="*/ 1274672 h 6108771"/>
              <a:gd name="connsiteX2760" fmla="*/ 1166519 w 3211789"/>
              <a:gd name="connsiteY2760" fmla="*/ 1315230 h 6108771"/>
              <a:gd name="connsiteX2761" fmla="*/ 1174244 w 3211789"/>
              <a:gd name="connsiteY2761" fmla="*/ 1375101 h 6108771"/>
              <a:gd name="connsiteX2762" fmla="*/ 1183901 w 3211789"/>
              <a:gd name="connsiteY2762" fmla="*/ 1409865 h 6108771"/>
              <a:gd name="connsiteX2763" fmla="*/ 1210939 w 3211789"/>
              <a:gd name="connsiteY2763" fmla="*/ 1431110 h 6108771"/>
              <a:gd name="connsiteX2764" fmla="*/ 1328750 w 3211789"/>
              <a:gd name="connsiteY2764" fmla="*/ 1502568 h 6108771"/>
              <a:gd name="connsiteX2765" fmla="*/ 1185832 w 3211789"/>
              <a:gd name="connsiteY2765" fmla="*/ 1413728 h 6108771"/>
              <a:gd name="connsiteX2766" fmla="*/ 1176175 w 3211789"/>
              <a:gd name="connsiteY2766" fmla="*/ 1404071 h 6108771"/>
              <a:gd name="connsiteX2767" fmla="*/ 1129824 w 3211789"/>
              <a:gd name="connsiteY2767" fmla="*/ 1349994 h 6108771"/>
              <a:gd name="connsiteX2768" fmla="*/ 1031326 w 3211789"/>
              <a:gd name="connsiteY2768" fmla="*/ 1400208 h 6108771"/>
              <a:gd name="connsiteX2769" fmla="*/ 1058365 w 3211789"/>
              <a:gd name="connsiteY2769" fmla="*/ 1456217 h 6108771"/>
              <a:gd name="connsiteX2770" fmla="*/ 1096991 w 3211789"/>
              <a:gd name="connsiteY2770" fmla="*/ 1496774 h 6108771"/>
              <a:gd name="connsiteX2771" fmla="*/ 1158793 w 3211789"/>
              <a:gd name="connsiteY2771" fmla="*/ 1552783 h 6108771"/>
              <a:gd name="connsiteX2772" fmla="*/ 1131755 w 3211789"/>
              <a:gd name="connsiteY2772" fmla="*/ 1595272 h 6108771"/>
              <a:gd name="connsiteX2773" fmla="*/ 1135618 w 3211789"/>
              <a:gd name="connsiteY2773" fmla="*/ 1597203 h 6108771"/>
              <a:gd name="connsiteX2774" fmla="*/ 1170381 w 3211789"/>
              <a:gd name="connsiteY2774" fmla="*/ 1572096 h 6108771"/>
              <a:gd name="connsiteX2775" fmla="*/ 1162656 w 3211789"/>
              <a:gd name="connsiteY2775" fmla="*/ 1554714 h 6108771"/>
              <a:gd name="connsiteX2776" fmla="*/ 1380896 w 3211789"/>
              <a:gd name="connsiteY2776" fmla="*/ 1624242 h 6108771"/>
              <a:gd name="connsiteX2777" fmla="*/ 1402140 w 3211789"/>
              <a:gd name="connsiteY2777" fmla="*/ 1618448 h 6108771"/>
              <a:gd name="connsiteX2778" fmla="*/ 1440767 w 3211789"/>
              <a:gd name="connsiteY2778" fmla="*/ 1548920 h 6108771"/>
              <a:gd name="connsiteX2779" fmla="*/ 1434973 w 3211789"/>
              <a:gd name="connsiteY2779" fmla="*/ 1539264 h 6108771"/>
              <a:gd name="connsiteX2780" fmla="*/ 1388621 w 3211789"/>
              <a:gd name="connsiteY2780" fmla="*/ 1529607 h 6108771"/>
              <a:gd name="connsiteX2781" fmla="*/ 1340338 w 3211789"/>
              <a:gd name="connsiteY2781" fmla="*/ 1514156 h 6108771"/>
              <a:gd name="connsiteX2782" fmla="*/ 1373170 w 3211789"/>
              <a:gd name="connsiteY2782" fmla="*/ 1514156 h 6108771"/>
              <a:gd name="connsiteX2783" fmla="*/ 1469736 w 3211789"/>
              <a:gd name="connsiteY2783" fmla="*/ 1535401 h 6108771"/>
              <a:gd name="connsiteX2784" fmla="*/ 1631967 w 3211789"/>
              <a:gd name="connsiteY2784" fmla="*/ 1558577 h 6108771"/>
              <a:gd name="connsiteX2785" fmla="*/ 1774885 w 3211789"/>
              <a:gd name="connsiteY2785" fmla="*/ 1599135 h 6108771"/>
              <a:gd name="connsiteX2786" fmla="*/ 2201708 w 3211789"/>
              <a:gd name="connsiteY2786" fmla="*/ 1894627 h 6108771"/>
              <a:gd name="connsiteX2787" fmla="*/ 2282823 w 3211789"/>
              <a:gd name="connsiteY2787" fmla="*/ 2058789 h 6108771"/>
              <a:gd name="connsiteX2788" fmla="*/ 2292480 w 3211789"/>
              <a:gd name="connsiteY2788" fmla="*/ 2089690 h 6108771"/>
              <a:gd name="connsiteX2789" fmla="*/ 2321450 w 3211789"/>
              <a:gd name="connsiteY2789" fmla="*/ 2099347 h 6108771"/>
              <a:gd name="connsiteX2790" fmla="*/ 2400634 w 3211789"/>
              <a:gd name="connsiteY2790" fmla="*/ 2022094 h 6108771"/>
              <a:gd name="connsiteX2791" fmla="*/ 2373595 w 3211789"/>
              <a:gd name="connsiteY2791" fmla="*/ 1958360 h 6108771"/>
              <a:gd name="connsiteX2792" fmla="*/ 2319518 w 3211789"/>
              <a:gd name="connsiteY2792" fmla="*/ 1913940 h 6108771"/>
              <a:gd name="connsiteX2793" fmla="*/ 2267373 w 3211789"/>
              <a:gd name="connsiteY2793" fmla="*/ 1854069 h 6108771"/>
              <a:gd name="connsiteX2794" fmla="*/ 2228746 w 3211789"/>
              <a:gd name="connsiteY2794" fmla="*/ 1745915 h 6108771"/>
              <a:gd name="connsiteX2795" fmla="*/ 2305999 w 3211789"/>
              <a:gd name="connsiteY2795" fmla="*/ 1660937 h 6108771"/>
              <a:gd name="connsiteX2796" fmla="*/ 2275098 w 3211789"/>
              <a:gd name="connsiteY2796" fmla="*/ 1726602 h 6108771"/>
              <a:gd name="connsiteX2797" fmla="*/ 2288617 w 3211789"/>
              <a:gd name="connsiteY2797" fmla="*/ 1763297 h 6108771"/>
              <a:gd name="connsiteX2798" fmla="*/ 2321450 w 3211789"/>
              <a:gd name="connsiteY2798" fmla="*/ 1782610 h 6108771"/>
              <a:gd name="connsiteX2799" fmla="*/ 2362007 w 3211789"/>
              <a:gd name="connsiteY2799" fmla="*/ 1825099 h 6108771"/>
              <a:gd name="connsiteX2800" fmla="*/ 2373595 w 3211789"/>
              <a:gd name="connsiteY2800" fmla="*/ 1784541 h 6108771"/>
              <a:gd name="connsiteX2801" fmla="*/ 2367801 w 3211789"/>
              <a:gd name="connsiteY2801" fmla="*/ 1740121 h 6108771"/>
              <a:gd name="connsiteX2802" fmla="*/ 2365870 w 3211789"/>
              <a:gd name="connsiteY2802" fmla="*/ 1682181 h 6108771"/>
              <a:gd name="connsiteX2803" fmla="*/ 2427672 w 3211789"/>
              <a:gd name="connsiteY2803" fmla="*/ 1601066 h 6108771"/>
              <a:gd name="connsiteX2804" fmla="*/ 2437329 w 3211789"/>
              <a:gd name="connsiteY2804" fmla="*/ 1599135 h 6108771"/>
              <a:gd name="connsiteX2805" fmla="*/ 2454711 w 3211789"/>
              <a:gd name="connsiteY2805" fmla="*/ 1599135 h 6108771"/>
              <a:gd name="connsiteX2806" fmla="*/ 2418016 w 3211789"/>
              <a:gd name="connsiteY2806" fmla="*/ 1662868 h 6108771"/>
              <a:gd name="connsiteX2807" fmla="*/ 2468230 w 3211789"/>
              <a:gd name="connsiteY2807" fmla="*/ 1792267 h 6108771"/>
              <a:gd name="connsiteX2808" fmla="*/ 2468230 w 3211789"/>
              <a:gd name="connsiteY2808" fmla="*/ 1848275 h 6108771"/>
              <a:gd name="connsiteX2809" fmla="*/ 2479818 w 3211789"/>
              <a:gd name="connsiteY2809" fmla="*/ 1883039 h 6108771"/>
              <a:gd name="connsiteX2810" fmla="*/ 2497200 w 3211789"/>
              <a:gd name="connsiteY2810" fmla="*/ 1852138 h 6108771"/>
              <a:gd name="connsiteX2811" fmla="*/ 2545483 w 3211789"/>
              <a:gd name="connsiteY2811" fmla="*/ 1672525 h 6108771"/>
              <a:gd name="connsiteX2812" fmla="*/ 2551277 w 3211789"/>
              <a:gd name="connsiteY2812" fmla="*/ 1672525 h 6108771"/>
              <a:gd name="connsiteX2813" fmla="*/ 2553208 w 3211789"/>
              <a:gd name="connsiteY2813" fmla="*/ 1676387 h 6108771"/>
              <a:gd name="connsiteX2814" fmla="*/ 2537758 w 3211789"/>
              <a:gd name="connsiteY2814" fmla="*/ 1711151 h 6108771"/>
              <a:gd name="connsiteX2815" fmla="*/ 2557071 w 3211789"/>
              <a:gd name="connsiteY2815" fmla="*/ 1722739 h 6108771"/>
              <a:gd name="connsiteX2816" fmla="*/ 2593766 w 3211789"/>
              <a:gd name="connsiteY2816" fmla="*/ 1672525 h 6108771"/>
              <a:gd name="connsiteX2817" fmla="*/ 2599560 w 3211789"/>
              <a:gd name="connsiteY2817" fmla="*/ 1672525 h 6108771"/>
              <a:gd name="connsiteX2818" fmla="*/ 2586041 w 3211789"/>
              <a:gd name="connsiteY2818" fmla="*/ 1711151 h 6108771"/>
              <a:gd name="connsiteX2819" fmla="*/ 2605354 w 3211789"/>
              <a:gd name="connsiteY2819" fmla="*/ 1749778 h 6108771"/>
              <a:gd name="connsiteX2820" fmla="*/ 2589903 w 3211789"/>
              <a:gd name="connsiteY2820" fmla="*/ 1854069 h 6108771"/>
              <a:gd name="connsiteX2821" fmla="*/ 2564796 w 3211789"/>
              <a:gd name="connsiteY2821" fmla="*/ 1898489 h 6108771"/>
              <a:gd name="connsiteX2822" fmla="*/ 2555140 w 3211789"/>
              <a:gd name="connsiteY2822" fmla="*/ 1946772 h 6108771"/>
              <a:gd name="connsiteX2823" fmla="*/ 2518444 w 3211789"/>
              <a:gd name="connsiteY2823" fmla="*/ 1985399 h 6108771"/>
              <a:gd name="connsiteX2824" fmla="*/ 2518444 w 3211789"/>
              <a:gd name="connsiteY2824" fmla="*/ 1998918 h 6108771"/>
              <a:gd name="connsiteX2825" fmla="*/ 2539689 w 3211789"/>
              <a:gd name="connsiteY2825" fmla="*/ 2172737 h 6108771"/>
              <a:gd name="connsiteX2826" fmla="*/ 2572521 w 3211789"/>
              <a:gd name="connsiteY2826" fmla="*/ 2267372 h 6108771"/>
              <a:gd name="connsiteX2827" fmla="*/ 2564796 w 3211789"/>
              <a:gd name="connsiteY2827" fmla="*/ 2265441 h 6108771"/>
              <a:gd name="connsiteX2828" fmla="*/ 2522307 w 3211789"/>
              <a:gd name="connsiteY2828" fmla="*/ 2286685 h 6108771"/>
              <a:gd name="connsiteX2829" fmla="*/ 2564796 w 3211789"/>
              <a:gd name="connsiteY2829" fmla="*/ 2307930 h 6108771"/>
              <a:gd name="connsiteX2830" fmla="*/ 2630461 w 3211789"/>
              <a:gd name="connsiteY2830" fmla="*/ 2267372 h 6108771"/>
              <a:gd name="connsiteX2831" fmla="*/ 2665225 w 3211789"/>
              <a:gd name="connsiteY2831" fmla="*/ 2244196 h 6108771"/>
              <a:gd name="connsiteX2832" fmla="*/ 2564796 w 3211789"/>
              <a:gd name="connsiteY2832" fmla="*/ 2319518 h 6108771"/>
              <a:gd name="connsiteX2833" fmla="*/ 2512650 w 3211789"/>
              <a:gd name="connsiteY2833" fmla="*/ 2304067 h 6108771"/>
              <a:gd name="connsiteX2834" fmla="*/ 2460505 w 3211789"/>
              <a:gd name="connsiteY2834" fmla="*/ 2255784 h 6108771"/>
              <a:gd name="connsiteX2835" fmla="*/ 2452779 w 3211789"/>
              <a:gd name="connsiteY2835" fmla="*/ 2207501 h 6108771"/>
              <a:gd name="connsiteX2836" fmla="*/ 2385183 w 3211789"/>
              <a:gd name="connsiteY2836" fmla="*/ 2159218 h 6108771"/>
              <a:gd name="connsiteX2837" fmla="*/ 2277029 w 3211789"/>
              <a:gd name="connsiteY2837" fmla="*/ 2195913 h 6108771"/>
              <a:gd name="connsiteX2838" fmla="*/ 2261579 w 3211789"/>
              <a:gd name="connsiteY2838" fmla="*/ 2195913 h 6108771"/>
              <a:gd name="connsiteX2839" fmla="*/ 2278960 w 3211789"/>
              <a:gd name="connsiteY2839" fmla="*/ 2137973 h 6108771"/>
              <a:gd name="connsiteX2840" fmla="*/ 2244197 w 3211789"/>
              <a:gd name="connsiteY2840" fmla="*/ 2087759 h 6108771"/>
              <a:gd name="connsiteX2841" fmla="*/ 2192051 w 3211789"/>
              <a:gd name="connsiteY2841" fmla="*/ 2118660 h 6108771"/>
              <a:gd name="connsiteX2842" fmla="*/ 2201708 w 3211789"/>
              <a:gd name="connsiteY2842" fmla="*/ 2143767 h 6108771"/>
              <a:gd name="connsiteX2843" fmla="*/ 2209433 w 3211789"/>
              <a:gd name="connsiteY2843" fmla="*/ 2192050 h 6108771"/>
              <a:gd name="connsiteX2844" fmla="*/ 2222952 w 3211789"/>
              <a:gd name="connsiteY2844" fmla="*/ 2199776 h 6108771"/>
              <a:gd name="connsiteX2845" fmla="*/ 2265441 w 3211789"/>
              <a:gd name="connsiteY2845" fmla="*/ 2215226 h 6108771"/>
              <a:gd name="connsiteX2846" fmla="*/ 2296342 w 3211789"/>
              <a:gd name="connsiteY2846" fmla="*/ 2207501 h 6108771"/>
              <a:gd name="connsiteX2847" fmla="*/ 2305999 w 3211789"/>
              <a:gd name="connsiteY2847" fmla="*/ 2219089 h 6108771"/>
              <a:gd name="connsiteX2848" fmla="*/ 2302136 w 3211789"/>
              <a:gd name="connsiteY2848" fmla="*/ 2232608 h 6108771"/>
              <a:gd name="connsiteX2849" fmla="*/ 2296342 w 3211789"/>
              <a:gd name="connsiteY2849" fmla="*/ 2265441 h 6108771"/>
              <a:gd name="connsiteX2850" fmla="*/ 2267373 w 3211789"/>
              <a:gd name="connsiteY2850" fmla="*/ 2271235 h 6108771"/>
              <a:gd name="connsiteX2851" fmla="*/ 2190120 w 3211789"/>
              <a:gd name="connsiteY2851" fmla="*/ 2309861 h 6108771"/>
              <a:gd name="connsiteX2852" fmla="*/ 2182394 w 3211789"/>
              <a:gd name="connsiteY2852" fmla="*/ 2344625 h 6108771"/>
              <a:gd name="connsiteX2853" fmla="*/ 2242265 w 3211789"/>
              <a:gd name="connsiteY2853" fmla="*/ 2400633 h 6108771"/>
              <a:gd name="connsiteX2854" fmla="*/ 2284754 w 3211789"/>
              <a:gd name="connsiteY2854" fmla="*/ 2300204 h 6108771"/>
              <a:gd name="connsiteX2855" fmla="*/ 2292480 w 3211789"/>
              <a:gd name="connsiteY2855" fmla="*/ 2278960 h 6108771"/>
              <a:gd name="connsiteX2856" fmla="*/ 2294411 w 3211789"/>
              <a:gd name="connsiteY2856" fmla="*/ 2288617 h 6108771"/>
              <a:gd name="connsiteX2857" fmla="*/ 2400634 w 3211789"/>
              <a:gd name="connsiteY2857" fmla="*/ 2336900 h 6108771"/>
              <a:gd name="connsiteX2858" fmla="*/ 2495269 w 3211789"/>
              <a:gd name="connsiteY2858" fmla="*/ 2334968 h 6108771"/>
              <a:gd name="connsiteX2859" fmla="*/ 2541620 w 3211789"/>
              <a:gd name="connsiteY2859" fmla="*/ 2338831 h 6108771"/>
              <a:gd name="connsiteX2860" fmla="*/ 2674882 w 3211789"/>
              <a:gd name="connsiteY2860" fmla="*/ 2441191 h 6108771"/>
              <a:gd name="connsiteX2861" fmla="*/ 2694195 w 3211789"/>
              <a:gd name="connsiteY2861" fmla="*/ 2483680 h 6108771"/>
              <a:gd name="connsiteX2862" fmla="*/ 2750203 w 3211789"/>
              <a:gd name="connsiteY2862" fmla="*/ 2508787 h 6108771"/>
              <a:gd name="connsiteX2863" fmla="*/ 2875739 w 3211789"/>
              <a:gd name="connsiteY2863" fmla="*/ 2665224 h 6108771"/>
              <a:gd name="connsiteX2864" fmla="*/ 2860288 w 3211789"/>
              <a:gd name="connsiteY2864" fmla="*/ 2746340 h 6108771"/>
              <a:gd name="connsiteX2865" fmla="*/ 2645912 w 3211789"/>
              <a:gd name="connsiteY2865" fmla="*/ 2906640 h 6108771"/>
              <a:gd name="connsiteX2866" fmla="*/ 2526170 w 3211789"/>
              <a:gd name="connsiteY2866" fmla="*/ 2885395 h 6108771"/>
              <a:gd name="connsiteX2867" fmla="*/ 2501063 w 3211789"/>
              <a:gd name="connsiteY2867" fmla="*/ 2898914 h 6108771"/>
              <a:gd name="connsiteX2868" fmla="*/ 2460505 w 3211789"/>
              <a:gd name="connsiteY2868" fmla="*/ 2974236 h 6108771"/>
              <a:gd name="connsiteX2869" fmla="*/ 2317587 w 3211789"/>
              <a:gd name="connsiteY2869" fmla="*/ 3063077 h 6108771"/>
              <a:gd name="connsiteX2870" fmla="*/ 2267373 w 3211789"/>
              <a:gd name="connsiteY2870" fmla="*/ 3066939 h 6108771"/>
              <a:gd name="connsiteX2871" fmla="*/ 2228746 w 3211789"/>
              <a:gd name="connsiteY2871" fmla="*/ 3066939 h 6108771"/>
              <a:gd name="connsiteX2872" fmla="*/ 2051064 w 3211789"/>
              <a:gd name="connsiteY2872" fmla="*/ 2931747 h 6108771"/>
              <a:gd name="connsiteX2873" fmla="*/ 2043339 w 3211789"/>
              <a:gd name="connsiteY2873" fmla="*/ 2902777 h 6108771"/>
              <a:gd name="connsiteX2874" fmla="*/ 2033682 w 3211789"/>
              <a:gd name="connsiteY2874" fmla="*/ 2873807 h 6108771"/>
              <a:gd name="connsiteX2875" fmla="*/ 1987331 w 3211789"/>
              <a:gd name="connsiteY2875" fmla="*/ 2887326 h 6108771"/>
              <a:gd name="connsiteX2876" fmla="*/ 1919734 w 3211789"/>
              <a:gd name="connsiteY2876" fmla="*/ 2898914 h 6108771"/>
              <a:gd name="connsiteX2877" fmla="*/ 1844413 w 3211789"/>
              <a:gd name="connsiteY2877" fmla="*/ 2887326 h 6108771"/>
              <a:gd name="connsiteX2878" fmla="*/ 1745915 w 3211789"/>
              <a:gd name="connsiteY2878" fmla="*/ 2927884 h 6108771"/>
              <a:gd name="connsiteX2879" fmla="*/ 1738190 w 3211789"/>
              <a:gd name="connsiteY2879" fmla="*/ 2949129 h 6108771"/>
              <a:gd name="connsiteX2880" fmla="*/ 1747847 w 3211789"/>
              <a:gd name="connsiteY2880" fmla="*/ 2981961 h 6108771"/>
              <a:gd name="connsiteX2881" fmla="*/ 1747847 w 3211789"/>
              <a:gd name="connsiteY2881" fmla="*/ 3051489 h 6108771"/>
              <a:gd name="connsiteX2882" fmla="*/ 1809649 w 3211789"/>
              <a:gd name="connsiteY2882" fmla="*/ 2991618 h 6108771"/>
              <a:gd name="connsiteX2883" fmla="*/ 1838619 w 3211789"/>
              <a:gd name="connsiteY2883" fmla="*/ 2972304 h 6108771"/>
              <a:gd name="connsiteX2884" fmla="*/ 1857932 w 3211789"/>
              <a:gd name="connsiteY2884" fmla="*/ 2945266 h 6108771"/>
              <a:gd name="connsiteX2885" fmla="*/ 1888833 w 3211789"/>
              <a:gd name="connsiteY2885" fmla="*/ 2925953 h 6108771"/>
              <a:gd name="connsiteX2886" fmla="*/ 1935185 w 3211789"/>
              <a:gd name="connsiteY2886" fmla="*/ 2922090 h 6108771"/>
              <a:gd name="connsiteX2887" fmla="*/ 1995056 w 3211789"/>
              <a:gd name="connsiteY2887" fmla="*/ 2945266 h 6108771"/>
              <a:gd name="connsiteX2888" fmla="*/ 1890765 w 3211789"/>
              <a:gd name="connsiteY2888" fmla="*/ 3010931 h 6108771"/>
              <a:gd name="connsiteX2889" fmla="*/ 1892696 w 3211789"/>
              <a:gd name="connsiteY2889" fmla="*/ 3028313 h 6108771"/>
              <a:gd name="connsiteX2890" fmla="*/ 1859863 w 3211789"/>
              <a:gd name="connsiteY2890" fmla="*/ 3086252 h 6108771"/>
              <a:gd name="connsiteX2891" fmla="*/ 1844413 w 3211789"/>
              <a:gd name="connsiteY2891" fmla="*/ 3126810 h 6108771"/>
              <a:gd name="connsiteX2892" fmla="*/ 1823168 w 3211789"/>
              <a:gd name="connsiteY2892" fmla="*/ 3136467 h 6108771"/>
              <a:gd name="connsiteX2893" fmla="*/ 1794198 w 3211789"/>
              <a:gd name="connsiteY2893" fmla="*/ 3182819 h 6108771"/>
              <a:gd name="connsiteX2894" fmla="*/ 1794198 w 3211789"/>
              <a:gd name="connsiteY2894" fmla="*/ 3188612 h 6108771"/>
              <a:gd name="connsiteX2895" fmla="*/ 1811580 w 3211789"/>
              <a:gd name="connsiteY2895" fmla="*/ 3188612 h 6108771"/>
              <a:gd name="connsiteX2896" fmla="*/ 1850207 w 3211789"/>
              <a:gd name="connsiteY2896" fmla="*/ 3144192 h 6108771"/>
              <a:gd name="connsiteX2897" fmla="*/ 1877245 w 3211789"/>
              <a:gd name="connsiteY2897" fmla="*/ 3138398 h 6108771"/>
              <a:gd name="connsiteX2898" fmla="*/ 1906215 w 3211789"/>
              <a:gd name="connsiteY2898" fmla="*/ 3113291 h 6108771"/>
              <a:gd name="connsiteX2899" fmla="*/ 1973811 w 3211789"/>
              <a:gd name="connsiteY2899" fmla="*/ 3086252 h 6108771"/>
              <a:gd name="connsiteX2900" fmla="*/ 1998919 w 3211789"/>
              <a:gd name="connsiteY2900" fmla="*/ 3126810 h 6108771"/>
              <a:gd name="connsiteX2901" fmla="*/ 2014369 w 3211789"/>
              <a:gd name="connsiteY2901" fmla="*/ 3115222 h 6108771"/>
              <a:gd name="connsiteX2902" fmla="*/ 2072309 w 3211789"/>
              <a:gd name="connsiteY2902" fmla="*/ 3095909 h 6108771"/>
              <a:gd name="connsiteX2903" fmla="*/ 2041408 w 3211789"/>
              <a:gd name="connsiteY2903" fmla="*/ 3082390 h 6108771"/>
              <a:gd name="connsiteX2904" fmla="*/ 1983468 w 3211789"/>
              <a:gd name="connsiteY2904" fmla="*/ 3080458 h 6108771"/>
              <a:gd name="connsiteX2905" fmla="*/ 2031751 w 3211789"/>
              <a:gd name="connsiteY2905" fmla="*/ 3070802 h 6108771"/>
              <a:gd name="connsiteX2906" fmla="*/ 2107073 w 3211789"/>
              <a:gd name="connsiteY2906" fmla="*/ 3121016 h 6108771"/>
              <a:gd name="connsiteX2907" fmla="*/ 2060721 w 3211789"/>
              <a:gd name="connsiteY2907" fmla="*/ 3109428 h 6108771"/>
              <a:gd name="connsiteX2908" fmla="*/ 2002781 w 3211789"/>
              <a:gd name="connsiteY2908" fmla="*/ 3142261 h 6108771"/>
              <a:gd name="connsiteX2909" fmla="*/ 1987331 w 3211789"/>
              <a:gd name="connsiteY2909" fmla="*/ 3186681 h 6108771"/>
              <a:gd name="connsiteX2910" fmla="*/ 1898490 w 3211789"/>
              <a:gd name="connsiteY2910" fmla="*/ 3242690 h 6108771"/>
              <a:gd name="connsiteX2911" fmla="*/ 1792267 w 3211789"/>
              <a:gd name="connsiteY2911" fmla="*/ 3289041 h 6108771"/>
              <a:gd name="connsiteX2912" fmla="*/ 1761366 w 3211789"/>
              <a:gd name="connsiteY2912" fmla="*/ 3283247 h 6108771"/>
              <a:gd name="connsiteX2913" fmla="*/ 1743984 w 3211789"/>
              <a:gd name="connsiteY2913" fmla="*/ 3294835 h 6108771"/>
              <a:gd name="connsiteX2914" fmla="*/ 1633899 w 3211789"/>
              <a:gd name="connsiteY2914" fmla="*/ 3453204 h 6108771"/>
              <a:gd name="connsiteX2915" fmla="*/ 1618448 w 3211789"/>
              <a:gd name="connsiteY2915" fmla="*/ 3487967 h 6108771"/>
              <a:gd name="connsiteX2916" fmla="*/ 1595272 w 3211789"/>
              <a:gd name="connsiteY2916" fmla="*/ 3538182 h 6108771"/>
              <a:gd name="connsiteX2917" fmla="*/ 1558577 w 3211789"/>
              <a:gd name="connsiteY2917" fmla="*/ 3534319 h 6108771"/>
              <a:gd name="connsiteX2918" fmla="*/ 1531539 w 3211789"/>
              <a:gd name="connsiteY2918" fmla="*/ 3542044 h 6108771"/>
              <a:gd name="connsiteX2919" fmla="*/ 1612654 w 3211789"/>
              <a:gd name="connsiteY2919" fmla="*/ 3598053 h 6108771"/>
              <a:gd name="connsiteX2920" fmla="*/ 1631967 w 3211789"/>
              <a:gd name="connsiteY2920" fmla="*/ 3584533 h 6108771"/>
              <a:gd name="connsiteX2921" fmla="*/ 1701495 w 3211789"/>
              <a:gd name="connsiteY2921" fmla="*/ 3594190 h 6108771"/>
              <a:gd name="connsiteX2922" fmla="*/ 1664800 w 3211789"/>
              <a:gd name="connsiteY2922" fmla="*/ 3611572 h 6108771"/>
              <a:gd name="connsiteX2923" fmla="*/ 1630036 w 3211789"/>
              <a:gd name="connsiteY2923" fmla="*/ 3611572 h 6108771"/>
              <a:gd name="connsiteX2924" fmla="*/ 1525745 w 3211789"/>
              <a:gd name="connsiteY2924" fmla="*/ 3563289 h 6108771"/>
              <a:gd name="connsiteX2925" fmla="*/ 1510294 w 3211789"/>
              <a:gd name="connsiteY2925" fmla="*/ 3497624 h 6108771"/>
              <a:gd name="connsiteX2926" fmla="*/ 1510294 w 3211789"/>
              <a:gd name="connsiteY2926" fmla="*/ 3462860 h 6108771"/>
              <a:gd name="connsiteX2927" fmla="*/ 1541195 w 3211789"/>
              <a:gd name="connsiteY2927" fmla="*/ 3414577 h 6108771"/>
              <a:gd name="connsiteX2928" fmla="*/ 1541195 w 3211789"/>
              <a:gd name="connsiteY2928" fmla="*/ 3402989 h 6108771"/>
              <a:gd name="connsiteX2929" fmla="*/ 1562440 w 3211789"/>
              <a:gd name="connsiteY2929" fmla="*/ 3358569 h 6108771"/>
              <a:gd name="connsiteX2930" fmla="*/ 1448492 w 3211789"/>
              <a:gd name="connsiteY2930" fmla="*/ 3302560 h 6108771"/>
              <a:gd name="connsiteX2931" fmla="*/ 1444629 w 3211789"/>
              <a:gd name="connsiteY2931" fmla="*/ 3283247 h 6108771"/>
              <a:gd name="connsiteX2932" fmla="*/ 1394415 w 3211789"/>
              <a:gd name="connsiteY2932" fmla="*/ 3337324 h 6108771"/>
              <a:gd name="connsiteX2933" fmla="*/ 1413728 w 3211789"/>
              <a:gd name="connsiteY2933" fmla="*/ 3350844 h 6108771"/>
              <a:gd name="connsiteX2934" fmla="*/ 1471668 w 3211789"/>
              <a:gd name="connsiteY2934" fmla="*/ 3350844 h 6108771"/>
              <a:gd name="connsiteX2935" fmla="*/ 1481324 w 3211789"/>
              <a:gd name="connsiteY2935" fmla="*/ 3360500 h 6108771"/>
              <a:gd name="connsiteX2936" fmla="*/ 1479393 w 3211789"/>
              <a:gd name="connsiteY2936" fmla="*/ 3366294 h 6108771"/>
              <a:gd name="connsiteX2937" fmla="*/ 1328750 w 3211789"/>
              <a:gd name="connsiteY2937" fmla="*/ 3447410 h 6108771"/>
              <a:gd name="connsiteX2938" fmla="*/ 1380896 w 3211789"/>
              <a:gd name="connsiteY2938" fmla="*/ 3501487 h 6108771"/>
              <a:gd name="connsiteX2939" fmla="*/ 1342269 w 3211789"/>
              <a:gd name="connsiteY2939" fmla="*/ 3480242 h 6108771"/>
              <a:gd name="connsiteX2940" fmla="*/ 1328750 w 3211789"/>
              <a:gd name="connsiteY2940" fmla="*/ 3451272 h 6108771"/>
              <a:gd name="connsiteX2941" fmla="*/ 1326818 w 3211789"/>
              <a:gd name="connsiteY2941" fmla="*/ 3447410 h 6108771"/>
              <a:gd name="connsiteX2942" fmla="*/ 1266947 w 3211789"/>
              <a:gd name="connsiteY2942" fmla="*/ 3439684 h 6108771"/>
              <a:gd name="connsiteX2943" fmla="*/ 1245703 w 3211789"/>
              <a:gd name="connsiteY2943" fmla="*/ 3443547 h 6108771"/>
              <a:gd name="connsiteX2944" fmla="*/ 1392483 w 3211789"/>
              <a:gd name="connsiteY2944" fmla="*/ 3559426 h 6108771"/>
              <a:gd name="connsiteX2945" fmla="*/ 1409865 w 3211789"/>
              <a:gd name="connsiteY2945" fmla="*/ 3534319 h 6108771"/>
              <a:gd name="connsiteX2946" fmla="*/ 1411797 w 3211789"/>
              <a:gd name="connsiteY2946" fmla="*/ 3526594 h 6108771"/>
              <a:gd name="connsiteX2947" fmla="*/ 1533470 w 3211789"/>
              <a:gd name="connsiteY2947" fmla="*/ 3588396 h 6108771"/>
              <a:gd name="connsiteX2948" fmla="*/ 1546989 w 3211789"/>
              <a:gd name="connsiteY2948" fmla="*/ 3603847 h 6108771"/>
              <a:gd name="connsiteX2949" fmla="*/ 1539264 w 3211789"/>
              <a:gd name="connsiteY2949" fmla="*/ 3603847 h 6108771"/>
              <a:gd name="connsiteX2950" fmla="*/ 1456217 w 3211789"/>
              <a:gd name="connsiteY2950" fmla="*/ 3561358 h 6108771"/>
              <a:gd name="connsiteX2951" fmla="*/ 1440767 w 3211789"/>
              <a:gd name="connsiteY2951" fmla="*/ 3580671 h 6108771"/>
              <a:gd name="connsiteX2952" fmla="*/ 1498706 w 3211789"/>
              <a:gd name="connsiteY2952" fmla="*/ 3615435 h 6108771"/>
              <a:gd name="connsiteX2953" fmla="*/ 1728534 w 3211789"/>
              <a:gd name="connsiteY2953" fmla="*/ 3735177 h 6108771"/>
              <a:gd name="connsiteX2954" fmla="*/ 1745915 w 3211789"/>
              <a:gd name="connsiteY2954" fmla="*/ 3719726 h 6108771"/>
              <a:gd name="connsiteX2955" fmla="*/ 1738190 w 3211789"/>
              <a:gd name="connsiteY2955" fmla="*/ 3704275 h 6108771"/>
              <a:gd name="connsiteX2956" fmla="*/ 1614586 w 3211789"/>
              <a:gd name="connsiteY2956" fmla="*/ 3640542 h 6108771"/>
              <a:gd name="connsiteX2957" fmla="*/ 1616517 w 3211789"/>
              <a:gd name="connsiteY2957" fmla="*/ 3630885 h 6108771"/>
              <a:gd name="connsiteX2958" fmla="*/ 1742053 w 3211789"/>
              <a:gd name="connsiteY2958" fmla="*/ 3700413 h 6108771"/>
              <a:gd name="connsiteX2959" fmla="*/ 1763297 w 3211789"/>
              <a:gd name="connsiteY2959" fmla="*/ 3710069 h 6108771"/>
              <a:gd name="connsiteX2960" fmla="*/ 1782611 w 3211789"/>
              <a:gd name="connsiteY2960" fmla="*/ 3727451 h 6108771"/>
              <a:gd name="connsiteX2961" fmla="*/ 1811580 w 3211789"/>
              <a:gd name="connsiteY2961" fmla="*/ 3744833 h 6108771"/>
              <a:gd name="connsiteX2962" fmla="*/ 1877245 w 3211789"/>
              <a:gd name="connsiteY2962" fmla="*/ 3802773 h 6108771"/>
              <a:gd name="connsiteX2963" fmla="*/ 1929391 w 3211789"/>
              <a:gd name="connsiteY2963" fmla="*/ 3864575 h 6108771"/>
              <a:gd name="connsiteX2964" fmla="*/ 2041408 w 3211789"/>
              <a:gd name="connsiteY2964" fmla="*/ 4225732 h 6108771"/>
              <a:gd name="connsiteX2965" fmla="*/ 1991193 w 3211789"/>
              <a:gd name="connsiteY2965" fmla="*/ 4451697 h 6108771"/>
              <a:gd name="connsiteX2966" fmla="*/ 1985399 w 3211789"/>
              <a:gd name="connsiteY2966" fmla="*/ 4451697 h 6108771"/>
              <a:gd name="connsiteX2967" fmla="*/ 1969949 w 3211789"/>
              <a:gd name="connsiteY2967" fmla="*/ 4434315 h 6108771"/>
              <a:gd name="connsiteX2968" fmla="*/ 1952567 w 3211789"/>
              <a:gd name="connsiteY2968" fmla="*/ 4440109 h 6108771"/>
              <a:gd name="connsiteX2969" fmla="*/ 1935185 w 3211789"/>
              <a:gd name="connsiteY2969" fmla="*/ 4443972 h 6108771"/>
              <a:gd name="connsiteX2970" fmla="*/ 1964155 w 3211789"/>
              <a:gd name="connsiteY2970" fmla="*/ 4476804 h 6108771"/>
              <a:gd name="connsiteX2971" fmla="*/ 1983468 w 3211789"/>
              <a:gd name="connsiteY2971" fmla="*/ 4472942 h 6108771"/>
              <a:gd name="connsiteX2972" fmla="*/ 1749778 w 3211789"/>
              <a:gd name="connsiteY2972" fmla="*/ 4940322 h 6108771"/>
              <a:gd name="connsiteX2973" fmla="*/ 1728534 w 3211789"/>
              <a:gd name="connsiteY2973" fmla="*/ 5004055 h 6108771"/>
              <a:gd name="connsiteX2974" fmla="*/ 1684113 w 3211789"/>
              <a:gd name="connsiteY2974" fmla="*/ 5081308 h 6108771"/>
              <a:gd name="connsiteX2975" fmla="*/ 1649349 w 3211789"/>
              <a:gd name="connsiteY2975" fmla="*/ 5042682 h 6108771"/>
              <a:gd name="connsiteX2976" fmla="*/ 1649349 w 3211789"/>
              <a:gd name="connsiteY2976" fmla="*/ 5005986 h 6108771"/>
              <a:gd name="connsiteX2977" fmla="*/ 1664800 w 3211789"/>
              <a:gd name="connsiteY2977" fmla="*/ 4909420 h 6108771"/>
              <a:gd name="connsiteX2978" fmla="*/ 1747847 w 3211789"/>
              <a:gd name="connsiteY2978" fmla="*/ 4650623 h 6108771"/>
              <a:gd name="connsiteX2979" fmla="*/ 1784542 w 3211789"/>
              <a:gd name="connsiteY2979" fmla="*/ 4559851 h 6108771"/>
              <a:gd name="connsiteX2980" fmla="*/ 1827031 w 3211789"/>
              <a:gd name="connsiteY2980" fmla="*/ 4442040 h 6108771"/>
              <a:gd name="connsiteX2981" fmla="*/ 1821237 w 3211789"/>
              <a:gd name="connsiteY2981" fmla="*/ 4434315 h 6108771"/>
              <a:gd name="connsiteX2982" fmla="*/ 1755572 w 3211789"/>
              <a:gd name="connsiteY2982" fmla="*/ 4434315 h 6108771"/>
              <a:gd name="connsiteX2983" fmla="*/ 1703426 w 3211789"/>
              <a:gd name="connsiteY2983" fmla="*/ 4424659 h 6108771"/>
              <a:gd name="connsiteX2984" fmla="*/ 1689907 w 3211789"/>
              <a:gd name="connsiteY2984" fmla="*/ 4453628 h 6108771"/>
              <a:gd name="connsiteX2985" fmla="*/ 1664800 w 3211789"/>
              <a:gd name="connsiteY2985" fmla="*/ 4552126 h 6108771"/>
              <a:gd name="connsiteX2986" fmla="*/ 1678319 w 3211789"/>
              <a:gd name="connsiteY2986" fmla="*/ 4554057 h 6108771"/>
              <a:gd name="connsiteX2987" fmla="*/ 1774885 w 3211789"/>
              <a:gd name="connsiteY2987" fmla="*/ 4525087 h 6108771"/>
              <a:gd name="connsiteX2988" fmla="*/ 1743984 w 3211789"/>
              <a:gd name="connsiteY2988" fmla="*/ 4602340 h 6108771"/>
              <a:gd name="connsiteX2989" fmla="*/ 1620379 w 3211789"/>
              <a:gd name="connsiteY2989" fmla="*/ 5025300 h 6108771"/>
              <a:gd name="connsiteX2990" fmla="*/ 1682182 w 3211789"/>
              <a:gd name="connsiteY2990" fmla="*/ 5114140 h 6108771"/>
              <a:gd name="connsiteX2991" fmla="*/ 1759435 w 3211789"/>
              <a:gd name="connsiteY2991" fmla="*/ 4992467 h 6108771"/>
              <a:gd name="connsiteX2992" fmla="*/ 1788405 w 3211789"/>
              <a:gd name="connsiteY2992" fmla="*/ 4919077 h 6108771"/>
              <a:gd name="connsiteX2993" fmla="*/ 1815443 w 3211789"/>
              <a:gd name="connsiteY2993" fmla="*/ 4849549 h 6108771"/>
              <a:gd name="connsiteX2994" fmla="*/ 1954498 w 3211789"/>
              <a:gd name="connsiteY2994" fmla="*/ 4584958 h 6108771"/>
              <a:gd name="connsiteX2995" fmla="*/ 1983468 w 3211789"/>
              <a:gd name="connsiteY2995" fmla="*/ 4631310 h 6108771"/>
              <a:gd name="connsiteX2996" fmla="*/ 2022095 w 3211789"/>
              <a:gd name="connsiteY2996" fmla="*/ 4677662 h 6108771"/>
              <a:gd name="connsiteX2997" fmla="*/ 2132180 w 3211789"/>
              <a:gd name="connsiteY2997" fmla="*/ 4847618 h 6108771"/>
              <a:gd name="connsiteX2998" fmla="*/ 2122523 w 3211789"/>
              <a:gd name="connsiteY2998" fmla="*/ 4938390 h 6108771"/>
              <a:gd name="connsiteX2999" fmla="*/ 2134111 w 3211789"/>
              <a:gd name="connsiteY2999" fmla="*/ 5002124 h 6108771"/>
              <a:gd name="connsiteX3000" fmla="*/ 2155356 w 3211789"/>
              <a:gd name="connsiteY3000" fmla="*/ 5023368 h 6108771"/>
              <a:gd name="connsiteX3001" fmla="*/ 2217158 w 3211789"/>
              <a:gd name="connsiteY3001" fmla="*/ 5094827 h 6108771"/>
              <a:gd name="connsiteX3002" fmla="*/ 2224883 w 3211789"/>
              <a:gd name="connsiteY3002" fmla="*/ 5123797 h 6108771"/>
              <a:gd name="connsiteX3003" fmla="*/ 2224883 w 3211789"/>
              <a:gd name="connsiteY3003" fmla="*/ 5164355 h 6108771"/>
              <a:gd name="connsiteX3004" fmla="*/ 2068446 w 3211789"/>
              <a:gd name="connsiteY3004" fmla="*/ 5023368 h 6108771"/>
              <a:gd name="connsiteX3005" fmla="*/ 1981537 w 3211789"/>
              <a:gd name="connsiteY3005" fmla="*/ 4828305 h 6108771"/>
              <a:gd name="connsiteX3006" fmla="*/ 1919734 w 3211789"/>
              <a:gd name="connsiteY3006" fmla="*/ 4903626 h 6108771"/>
              <a:gd name="connsiteX3007" fmla="*/ 1925528 w 3211789"/>
              <a:gd name="connsiteY3007" fmla="*/ 4934528 h 6108771"/>
              <a:gd name="connsiteX3008" fmla="*/ 1983468 w 3211789"/>
              <a:gd name="connsiteY3008" fmla="*/ 5027231 h 6108771"/>
              <a:gd name="connsiteX3009" fmla="*/ 2025957 w 3211789"/>
              <a:gd name="connsiteY3009" fmla="*/ 5089033 h 6108771"/>
              <a:gd name="connsiteX3010" fmla="*/ 2068446 w 3211789"/>
              <a:gd name="connsiteY3010" fmla="*/ 5224226 h 6108771"/>
              <a:gd name="connsiteX3011" fmla="*/ 2070378 w 3211789"/>
              <a:gd name="connsiteY3011" fmla="*/ 5338174 h 6108771"/>
              <a:gd name="connsiteX3012" fmla="*/ 2192051 w 3211789"/>
              <a:gd name="connsiteY3012" fmla="*/ 5529375 h 6108771"/>
              <a:gd name="connsiteX3013" fmla="*/ 2141837 w 3211789"/>
              <a:gd name="connsiteY3013" fmla="*/ 5535169 h 6108771"/>
              <a:gd name="connsiteX3014" fmla="*/ 1964155 w 3211789"/>
              <a:gd name="connsiteY3014" fmla="*/ 5247402 h 6108771"/>
              <a:gd name="connsiteX3015" fmla="*/ 1942910 w 3211789"/>
              <a:gd name="connsiteY3015" fmla="*/ 5166286 h 6108771"/>
              <a:gd name="connsiteX3016" fmla="*/ 1883039 w 3211789"/>
              <a:gd name="connsiteY3016" fmla="*/ 5104484 h 6108771"/>
              <a:gd name="connsiteX3017" fmla="*/ 1830894 w 3211789"/>
              <a:gd name="connsiteY3017" fmla="*/ 5168218 h 6108771"/>
              <a:gd name="connsiteX3018" fmla="*/ 1873383 w 3211789"/>
              <a:gd name="connsiteY3018" fmla="*/ 5371006 h 6108771"/>
              <a:gd name="connsiteX3019" fmla="*/ 1788405 w 3211789"/>
              <a:gd name="connsiteY3019" fmla="*/ 5608559 h 6108771"/>
              <a:gd name="connsiteX3020" fmla="*/ 1925528 w 3211789"/>
              <a:gd name="connsiteY3020" fmla="*/ 5956197 h 6108771"/>
              <a:gd name="connsiteX3021" fmla="*/ 1902353 w 3211789"/>
              <a:gd name="connsiteY3021" fmla="*/ 6066282 h 6108771"/>
              <a:gd name="connsiteX3022" fmla="*/ 1890765 w 3211789"/>
              <a:gd name="connsiteY3022" fmla="*/ 6099115 h 6108771"/>
              <a:gd name="connsiteX3023" fmla="*/ 1873383 w 3211789"/>
              <a:gd name="connsiteY3023" fmla="*/ 6108771 h 6108771"/>
              <a:gd name="connsiteX3024" fmla="*/ 1873383 w 3211789"/>
              <a:gd name="connsiteY3024" fmla="*/ 6091389 h 6108771"/>
              <a:gd name="connsiteX3025" fmla="*/ 1886902 w 3211789"/>
              <a:gd name="connsiteY3025" fmla="*/ 6019930 h 6108771"/>
              <a:gd name="connsiteX3026" fmla="*/ 1649349 w 3211789"/>
              <a:gd name="connsiteY3026" fmla="*/ 5658773 h 6108771"/>
              <a:gd name="connsiteX3027" fmla="*/ 1631967 w 3211789"/>
              <a:gd name="connsiteY3027" fmla="*/ 5600834 h 6108771"/>
              <a:gd name="connsiteX3028" fmla="*/ 1631967 w 3211789"/>
              <a:gd name="connsiteY3028" fmla="*/ 5552551 h 6108771"/>
              <a:gd name="connsiteX3029" fmla="*/ 1645487 w 3211789"/>
              <a:gd name="connsiteY3029" fmla="*/ 5508130 h 6108771"/>
              <a:gd name="connsiteX3030" fmla="*/ 1670594 w 3211789"/>
              <a:gd name="connsiteY3030" fmla="*/ 5465641 h 6108771"/>
              <a:gd name="connsiteX3031" fmla="*/ 1695701 w 3211789"/>
              <a:gd name="connsiteY3031" fmla="*/ 5399976 h 6108771"/>
              <a:gd name="connsiteX3032" fmla="*/ 1628105 w 3211789"/>
              <a:gd name="connsiteY3032" fmla="*/ 5328517 h 6108771"/>
              <a:gd name="connsiteX3033" fmla="*/ 1564371 w 3211789"/>
              <a:gd name="connsiteY3033" fmla="*/ 5351693 h 6108771"/>
              <a:gd name="connsiteX3034" fmla="*/ 1419522 w 3211789"/>
              <a:gd name="connsiteY3034" fmla="*/ 5539031 h 6108771"/>
              <a:gd name="connsiteX3035" fmla="*/ 1448492 w 3211789"/>
              <a:gd name="connsiteY3035" fmla="*/ 5641391 h 6108771"/>
              <a:gd name="connsiteX3036" fmla="*/ 1479393 w 3211789"/>
              <a:gd name="connsiteY3036" fmla="*/ 5764996 h 6108771"/>
              <a:gd name="connsiteX3037" fmla="*/ 1400209 w 3211789"/>
              <a:gd name="connsiteY3037" fmla="*/ 5884738 h 6108771"/>
              <a:gd name="connsiteX3038" fmla="*/ 1423385 w 3211789"/>
              <a:gd name="connsiteY3038" fmla="*/ 5813279 h 6108771"/>
              <a:gd name="connsiteX3039" fmla="*/ 1361582 w 3211789"/>
              <a:gd name="connsiteY3039" fmla="*/ 5627872 h 6108771"/>
              <a:gd name="connsiteX3040" fmla="*/ 1319093 w 3211789"/>
              <a:gd name="connsiteY3040" fmla="*/ 5502336 h 6108771"/>
              <a:gd name="connsiteX3041" fmla="*/ 1313299 w 3211789"/>
              <a:gd name="connsiteY3041" fmla="*/ 5463710 h 6108771"/>
              <a:gd name="connsiteX3042" fmla="*/ 1313299 w 3211789"/>
              <a:gd name="connsiteY3042" fmla="*/ 5415427 h 6108771"/>
              <a:gd name="connsiteX3043" fmla="*/ 1321025 w 3211789"/>
              <a:gd name="connsiteY3043" fmla="*/ 5374869 h 6108771"/>
              <a:gd name="connsiteX3044" fmla="*/ 1548921 w 3211789"/>
              <a:gd name="connsiteY3044" fmla="*/ 5121866 h 6108771"/>
              <a:gd name="connsiteX3045" fmla="*/ 1566302 w 3211789"/>
              <a:gd name="connsiteY3045" fmla="*/ 5079377 h 6108771"/>
              <a:gd name="connsiteX3046" fmla="*/ 1531539 w 3211789"/>
              <a:gd name="connsiteY3046" fmla="*/ 5040750 h 6108771"/>
              <a:gd name="connsiteX3047" fmla="*/ 1489050 w 3211789"/>
              <a:gd name="connsiteY3047" fmla="*/ 5058132 h 6108771"/>
              <a:gd name="connsiteX3048" fmla="*/ 1434973 w 3211789"/>
              <a:gd name="connsiteY3048" fmla="*/ 5112209 h 6108771"/>
              <a:gd name="connsiteX3049" fmla="*/ 1367376 w 3211789"/>
              <a:gd name="connsiteY3049" fmla="*/ 5146973 h 6108771"/>
              <a:gd name="connsiteX3050" fmla="*/ 1338406 w 3211789"/>
              <a:gd name="connsiteY3050" fmla="*/ 5154698 h 6108771"/>
              <a:gd name="connsiteX3051" fmla="*/ 1301711 w 3211789"/>
              <a:gd name="connsiteY3051" fmla="*/ 5164355 h 6108771"/>
              <a:gd name="connsiteX3052" fmla="*/ 1180038 w 3211789"/>
              <a:gd name="connsiteY3052" fmla="*/ 5276372 h 6108771"/>
              <a:gd name="connsiteX3053" fmla="*/ 1158793 w 3211789"/>
              <a:gd name="connsiteY3053" fmla="*/ 5382594 h 6108771"/>
              <a:gd name="connsiteX3054" fmla="*/ 1120167 w 3211789"/>
              <a:gd name="connsiteY3054" fmla="*/ 5457916 h 6108771"/>
              <a:gd name="connsiteX3055" fmla="*/ 1137549 w 3211789"/>
              <a:gd name="connsiteY3055" fmla="*/ 5394182 h 6108771"/>
              <a:gd name="connsiteX3056" fmla="*/ 1141412 w 3211789"/>
              <a:gd name="connsiteY3056" fmla="*/ 5376800 h 6108771"/>
              <a:gd name="connsiteX3057" fmla="*/ 1141412 w 3211789"/>
              <a:gd name="connsiteY3057" fmla="*/ 5343968 h 6108771"/>
              <a:gd name="connsiteX3058" fmla="*/ 1131755 w 3211789"/>
              <a:gd name="connsiteY3058" fmla="*/ 5272509 h 6108771"/>
              <a:gd name="connsiteX3059" fmla="*/ 1131755 w 3211789"/>
              <a:gd name="connsiteY3059" fmla="*/ 5214569 h 6108771"/>
              <a:gd name="connsiteX3060" fmla="*/ 1228321 w 3211789"/>
              <a:gd name="connsiteY3060" fmla="*/ 5075514 h 6108771"/>
              <a:gd name="connsiteX3061" fmla="*/ 1340338 w 3211789"/>
              <a:gd name="connsiteY3061" fmla="*/ 5027231 h 6108771"/>
              <a:gd name="connsiteX3062" fmla="*/ 1402140 w 3211789"/>
              <a:gd name="connsiteY3062" fmla="*/ 4965429 h 6108771"/>
              <a:gd name="connsiteX3063" fmla="*/ 1490981 w 3211789"/>
              <a:gd name="connsiteY3063" fmla="*/ 4820580 h 6108771"/>
              <a:gd name="connsiteX3064" fmla="*/ 1429179 w 3211789"/>
              <a:gd name="connsiteY3064" fmla="*/ 4785816 h 6108771"/>
              <a:gd name="connsiteX3065" fmla="*/ 1118236 w 3211789"/>
              <a:gd name="connsiteY3065" fmla="*/ 5031094 h 6108771"/>
              <a:gd name="connsiteX3066" fmla="*/ 1083472 w 3211789"/>
              <a:gd name="connsiteY3066" fmla="*/ 5027231 h 6108771"/>
              <a:gd name="connsiteX3067" fmla="*/ 1365445 w 3211789"/>
              <a:gd name="connsiteY3067" fmla="*/ 4646761 h 6108771"/>
              <a:gd name="connsiteX3068" fmla="*/ 1239909 w 3211789"/>
              <a:gd name="connsiteY3068" fmla="*/ 4517362 h 6108771"/>
              <a:gd name="connsiteX3069" fmla="*/ 1232184 w 3211789"/>
              <a:gd name="connsiteY3069" fmla="*/ 4505774 h 6108771"/>
              <a:gd name="connsiteX3070" fmla="*/ 1064159 w 3211789"/>
              <a:gd name="connsiteY3070" fmla="*/ 4554057 h 6108771"/>
              <a:gd name="connsiteX3071" fmla="*/ 838194 w 3211789"/>
              <a:gd name="connsiteY3071" fmla="*/ 4395689 h 6108771"/>
              <a:gd name="connsiteX3072" fmla="*/ 832400 w 3211789"/>
              <a:gd name="connsiteY3072" fmla="*/ 4357062 h 6108771"/>
              <a:gd name="connsiteX3073" fmla="*/ 832400 w 3211789"/>
              <a:gd name="connsiteY3073" fmla="*/ 4320367 h 6108771"/>
              <a:gd name="connsiteX3074" fmla="*/ 882614 w 3211789"/>
              <a:gd name="connsiteY3074" fmla="*/ 4208351 h 6108771"/>
              <a:gd name="connsiteX3075" fmla="*/ 956005 w 3211789"/>
              <a:gd name="connsiteY3075" fmla="*/ 4167793 h 6108771"/>
              <a:gd name="connsiteX3076" fmla="*/ 990768 w 3211789"/>
              <a:gd name="connsiteY3076" fmla="*/ 4125304 h 6108771"/>
              <a:gd name="connsiteX3077" fmla="*/ 1004288 w 3211789"/>
              <a:gd name="connsiteY3077" fmla="*/ 4080883 h 6108771"/>
              <a:gd name="connsiteX3078" fmla="*/ 1197420 w 3211789"/>
              <a:gd name="connsiteY3078" fmla="*/ 3955347 h 6108771"/>
              <a:gd name="connsiteX3079" fmla="*/ 1257291 w 3211789"/>
              <a:gd name="connsiteY3079" fmla="*/ 3957279 h 6108771"/>
              <a:gd name="connsiteX3080" fmla="*/ 1268879 w 3211789"/>
              <a:gd name="connsiteY3080" fmla="*/ 3955347 h 6108771"/>
              <a:gd name="connsiteX3081" fmla="*/ 1309437 w 3211789"/>
              <a:gd name="connsiteY3081" fmla="*/ 3916721 h 6108771"/>
              <a:gd name="connsiteX3082" fmla="*/ 1216733 w 3211789"/>
              <a:gd name="connsiteY3082" fmla="*/ 3806635 h 6108771"/>
              <a:gd name="connsiteX3083" fmla="*/ 1249566 w 3211789"/>
              <a:gd name="connsiteY3083" fmla="*/ 3812429 h 6108771"/>
              <a:gd name="connsiteX3084" fmla="*/ 1489050 w 3211789"/>
              <a:gd name="connsiteY3084" fmla="*/ 3920583 h 6108771"/>
              <a:gd name="connsiteX3085" fmla="*/ 1709220 w 3211789"/>
              <a:gd name="connsiteY3085" fmla="*/ 4049982 h 6108771"/>
              <a:gd name="connsiteX3086" fmla="*/ 1697632 w 3211789"/>
              <a:gd name="connsiteY3086" fmla="*/ 4049982 h 6108771"/>
              <a:gd name="connsiteX3087" fmla="*/ 1682182 w 3211789"/>
              <a:gd name="connsiteY3087" fmla="*/ 4042257 h 6108771"/>
              <a:gd name="connsiteX3088" fmla="*/ 1672525 w 3211789"/>
              <a:gd name="connsiteY3088" fmla="*/ 4051913 h 6108771"/>
              <a:gd name="connsiteX3089" fmla="*/ 1697632 w 3211789"/>
              <a:gd name="connsiteY3089" fmla="*/ 4107922 h 6108771"/>
              <a:gd name="connsiteX3090" fmla="*/ 1691838 w 3211789"/>
              <a:gd name="connsiteY3090" fmla="*/ 4131098 h 6108771"/>
              <a:gd name="connsiteX3091" fmla="*/ 1631967 w 3211789"/>
              <a:gd name="connsiteY3091" fmla="*/ 4057707 h 6108771"/>
              <a:gd name="connsiteX3092" fmla="*/ 1649349 w 3211789"/>
              <a:gd name="connsiteY3092" fmla="*/ 4044188 h 6108771"/>
              <a:gd name="connsiteX3093" fmla="*/ 1633899 w 3211789"/>
              <a:gd name="connsiteY3093" fmla="*/ 4028737 h 6108771"/>
              <a:gd name="connsiteX3094" fmla="*/ 1402140 w 3211789"/>
              <a:gd name="connsiteY3094" fmla="*/ 3951485 h 6108771"/>
              <a:gd name="connsiteX3095" fmla="*/ 1346132 w 3211789"/>
              <a:gd name="connsiteY3095" fmla="*/ 3893545 h 6108771"/>
              <a:gd name="connsiteX3096" fmla="*/ 1344200 w 3211789"/>
              <a:gd name="connsiteY3096" fmla="*/ 3897408 h 6108771"/>
              <a:gd name="connsiteX3097" fmla="*/ 1349994 w 3211789"/>
              <a:gd name="connsiteY3097" fmla="*/ 3912858 h 6108771"/>
              <a:gd name="connsiteX3098" fmla="*/ 1475530 w 3211789"/>
              <a:gd name="connsiteY3098" fmla="*/ 4003630 h 6108771"/>
              <a:gd name="connsiteX3099" fmla="*/ 1628105 w 3211789"/>
              <a:gd name="connsiteY3099" fmla="*/ 4055776 h 6108771"/>
              <a:gd name="connsiteX3100" fmla="*/ 1527676 w 3211789"/>
              <a:gd name="connsiteY3100" fmla="*/ 4028737 h 6108771"/>
              <a:gd name="connsiteX3101" fmla="*/ 1483256 w 3211789"/>
              <a:gd name="connsiteY3101" fmla="*/ 4028737 h 6108771"/>
              <a:gd name="connsiteX3102" fmla="*/ 1433041 w 3211789"/>
              <a:gd name="connsiteY3102" fmla="*/ 4017150 h 6108771"/>
              <a:gd name="connsiteX3103" fmla="*/ 1332612 w 3211789"/>
              <a:gd name="connsiteY3103" fmla="*/ 3943759 h 6108771"/>
              <a:gd name="connsiteX3104" fmla="*/ 1319093 w 3211789"/>
              <a:gd name="connsiteY3104" fmla="*/ 3936034 h 6108771"/>
              <a:gd name="connsiteX3105" fmla="*/ 1295917 w 3211789"/>
              <a:gd name="connsiteY3105" fmla="*/ 3961141 h 6108771"/>
              <a:gd name="connsiteX3106" fmla="*/ 1305574 w 3211789"/>
              <a:gd name="connsiteY3106" fmla="*/ 3972729 h 6108771"/>
              <a:gd name="connsiteX3107" fmla="*/ 1375102 w 3211789"/>
              <a:gd name="connsiteY3107" fmla="*/ 4013287 h 6108771"/>
              <a:gd name="connsiteX3108" fmla="*/ 1402140 w 3211789"/>
              <a:gd name="connsiteY3108" fmla="*/ 4059639 h 6108771"/>
              <a:gd name="connsiteX3109" fmla="*/ 1429179 w 3211789"/>
              <a:gd name="connsiteY3109" fmla="*/ 4075089 h 6108771"/>
              <a:gd name="connsiteX3110" fmla="*/ 1473599 w 3211789"/>
              <a:gd name="connsiteY3110" fmla="*/ 4061570 h 6108771"/>
              <a:gd name="connsiteX3111" fmla="*/ 1496775 w 3211789"/>
              <a:gd name="connsiteY3111" fmla="*/ 4059639 h 6108771"/>
              <a:gd name="connsiteX3112" fmla="*/ 1504500 w 3211789"/>
              <a:gd name="connsiteY3112" fmla="*/ 4063501 h 6108771"/>
              <a:gd name="connsiteX3113" fmla="*/ 1510294 w 3211789"/>
              <a:gd name="connsiteY3113" fmla="*/ 4059639 h 6108771"/>
              <a:gd name="connsiteX3114" fmla="*/ 1550852 w 3211789"/>
              <a:gd name="connsiteY3114" fmla="*/ 4063501 h 6108771"/>
              <a:gd name="connsiteX3115" fmla="*/ 1678319 w 3211789"/>
              <a:gd name="connsiteY3115" fmla="*/ 4175518 h 6108771"/>
              <a:gd name="connsiteX3116" fmla="*/ 1684113 w 3211789"/>
              <a:gd name="connsiteY3116" fmla="*/ 4165861 h 6108771"/>
              <a:gd name="connsiteX3117" fmla="*/ 1695701 w 3211789"/>
              <a:gd name="connsiteY3117" fmla="*/ 4239252 h 6108771"/>
              <a:gd name="connsiteX3118" fmla="*/ 1564371 w 3211789"/>
              <a:gd name="connsiteY3118" fmla="*/ 4409208 h 6108771"/>
              <a:gd name="connsiteX3119" fmla="*/ 1521882 w 3211789"/>
              <a:gd name="connsiteY3119" fmla="*/ 4411139 h 6108771"/>
              <a:gd name="connsiteX3120" fmla="*/ 1481324 w 3211789"/>
              <a:gd name="connsiteY3120" fmla="*/ 4409208 h 6108771"/>
              <a:gd name="connsiteX3121" fmla="*/ 1436904 w 3211789"/>
              <a:gd name="connsiteY3121" fmla="*/ 4401483 h 6108771"/>
              <a:gd name="connsiteX3122" fmla="*/ 1268879 w 3211789"/>
              <a:gd name="connsiteY3122" fmla="*/ 4453628 h 6108771"/>
              <a:gd name="connsiteX3123" fmla="*/ 1102785 w 3211789"/>
              <a:gd name="connsiteY3123" fmla="*/ 4341612 h 6108771"/>
              <a:gd name="connsiteX3124" fmla="*/ 1093128 w 3211789"/>
              <a:gd name="connsiteY3124" fmla="*/ 4302985 h 6108771"/>
              <a:gd name="connsiteX3125" fmla="*/ 1093128 w 3211789"/>
              <a:gd name="connsiteY3125" fmla="*/ 4254702 h 6108771"/>
              <a:gd name="connsiteX3126" fmla="*/ 1257291 w 3211789"/>
              <a:gd name="connsiteY3126" fmla="*/ 4113716 h 6108771"/>
              <a:gd name="connsiteX3127" fmla="*/ 1396346 w 3211789"/>
              <a:gd name="connsiteY3127" fmla="*/ 4245046 h 6108771"/>
              <a:gd name="connsiteX3128" fmla="*/ 1278535 w 3211789"/>
              <a:gd name="connsiteY3128" fmla="*/ 4360925 h 6108771"/>
              <a:gd name="connsiteX3129" fmla="*/ 1191626 w 3211789"/>
              <a:gd name="connsiteY3129" fmla="*/ 4270153 h 6108771"/>
              <a:gd name="connsiteX3130" fmla="*/ 1245703 w 3211789"/>
              <a:gd name="connsiteY3130" fmla="*/ 4208351 h 6108771"/>
              <a:gd name="connsiteX3131" fmla="*/ 1268879 w 3211789"/>
              <a:gd name="connsiteY3131" fmla="*/ 4223801 h 6108771"/>
              <a:gd name="connsiteX3132" fmla="*/ 1230252 w 3211789"/>
              <a:gd name="connsiteY3132" fmla="*/ 4272084 h 6108771"/>
              <a:gd name="connsiteX3133" fmla="*/ 1276604 w 3211789"/>
              <a:gd name="connsiteY3133" fmla="*/ 4318436 h 6108771"/>
              <a:gd name="connsiteX3134" fmla="*/ 1359651 w 3211789"/>
              <a:gd name="connsiteY3134" fmla="*/ 4245046 h 6108771"/>
              <a:gd name="connsiteX3135" fmla="*/ 1255360 w 3211789"/>
              <a:gd name="connsiteY3135" fmla="*/ 4158136 h 6108771"/>
              <a:gd name="connsiteX3136" fmla="*/ 1129824 w 3211789"/>
              <a:gd name="connsiteY3136" fmla="*/ 4275947 h 6108771"/>
              <a:gd name="connsiteX3137" fmla="*/ 1270810 w 3211789"/>
              <a:gd name="connsiteY3137" fmla="*/ 4413071 h 6108771"/>
              <a:gd name="connsiteX3138" fmla="*/ 1415659 w 3211789"/>
              <a:gd name="connsiteY3138" fmla="*/ 4345474 h 6108771"/>
              <a:gd name="connsiteX3139" fmla="*/ 1523813 w 3211789"/>
              <a:gd name="connsiteY3139" fmla="*/ 4382170 h 6108771"/>
              <a:gd name="connsiteX3140" fmla="*/ 1655143 w 3211789"/>
              <a:gd name="connsiteY3140" fmla="*/ 4231526 h 6108771"/>
              <a:gd name="connsiteX3141" fmla="*/ 1510294 w 3211789"/>
              <a:gd name="connsiteY3141" fmla="*/ 4088608 h 6108771"/>
              <a:gd name="connsiteX3142" fmla="*/ 1413728 w 3211789"/>
              <a:gd name="connsiteY3142" fmla="*/ 4107922 h 6108771"/>
              <a:gd name="connsiteX3143" fmla="*/ 1361582 w 3211789"/>
              <a:gd name="connsiteY3143" fmla="*/ 4044188 h 6108771"/>
              <a:gd name="connsiteX3144" fmla="*/ 1218664 w 3211789"/>
              <a:gd name="connsiteY3144" fmla="*/ 3982386 h 6108771"/>
              <a:gd name="connsiteX3145" fmla="*/ 1021670 w 3211789"/>
              <a:gd name="connsiteY3145" fmla="*/ 4109853 h 6108771"/>
              <a:gd name="connsiteX3146" fmla="*/ 1015876 w 3211789"/>
              <a:gd name="connsiteY3146" fmla="*/ 4160067 h 6108771"/>
              <a:gd name="connsiteX3147" fmla="*/ 954073 w 3211789"/>
              <a:gd name="connsiteY3147" fmla="*/ 4198694 h 6108771"/>
              <a:gd name="connsiteX3148" fmla="*/ 859438 w 3211789"/>
              <a:gd name="connsiteY3148" fmla="*/ 4343543 h 6108771"/>
              <a:gd name="connsiteX3149" fmla="*/ 1066090 w 3211789"/>
              <a:gd name="connsiteY3149" fmla="*/ 4527019 h 6108771"/>
              <a:gd name="connsiteX3150" fmla="*/ 1236046 w 3211789"/>
              <a:gd name="connsiteY3150" fmla="*/ 4474873 h 6108771"/>
              <a:gd name="connsiteX3151" fmla="*/ 1282398 w 3211789"/>
              <a:gd name="connsiteY3151" fmla="*/ 4532813 h 6108771"/>
              <a:gd name="connsiteX3152" fmla="*/ 1396346 w 3211789"/>
              <a:gd name="connsiteY3152" fmla="*/ 4615859 h 6108771"/>
              <a:gd name="connsiteX3153" fmla="*/ 1502569 w 3211789"/>
              <a:gd name="connsiteY3153" fmla="*/ 4584958 h 6108771"/>
              <a:gd name="connsiteX3154" fmla="*/ 1535401 w 3211789"/>
              <a:gd name="connsiteY3154" fmla="*/ 4592684 h 6108771"/>
              <a:gd name="connsiteX3155" fmla="*/ 1566302 w 3211789"/>
              <a:gd name="connsiteY3155" fmla="*/ 4579164 h 6108771"/>
              <a:gd name="connsiteX3156" fmla="*/ 1641624 w 3211789"/>
              <a:gd name="connsiteY3156" fmla="*/ 4554057 h 6108771"/>
              <a:gd name="connsiteX3157" fmla="*/ 1653212 w 3211789"/>
              <a:gd name="connsiteY3157" fmla="*/ 4528950 h 6108771"/>
              <a:gd name="connsiteX3158" fmla="*/ 1670594 w 3211789"/>
              <a:gd name="connsiteY3158" fmla="*/ 4469079 h 6108771"/>
              <a:gd name="connsiteX3159" fmla="*/ 1674457 w 3211789"/>
              <a:gd name="connsiteY3159" fmla="*/ 4449766 h 6108771"/>
              <a:gd name="connsiteX3160" fmla="*/ 1672525 w 3211789"/>
              <a:gd name="connsiteY3160" fmla="*/ 4393757 h 6108771"/>
              <a:gd name="connsiteX3161" fmla="*/ 1776817 w 3211789"/>
              <a:gd name="connsiteY3161" fmla="*/ 4420796 h 6108771"/>
              <a:gd name="connsiteX3162" fmla="*/ 1840550 w 3211789"/>
              <a:gd name="connsiteY3162" fmla="*/ 4386032 h 6108771"/>
              <a:gd name="connsiteX3163" fmla="*/ 1842482 w 3211789"/>
              <a:gd name="connsiteY3163" fmla="*/ 4370582 h 6108771"/>
              <a:gd name="connsiteX3164" fmla="*/ 1842482 w 3211789"/>
              <a:gd name="connsiteY3164" fmla="*/ 4266290 h 6108771"/>
              <a:gd name="connsiteX3165" fmla="*/ 1763297 w 3211789"/>
              <a:gd name="connsiteY3165" fmla="*/ 4082815 h 6108771"/>
              <a:gd name="connsiteX3166" fmla="*/ 1747847 w 3211789"/>
              <a:gd name="connsiteY3166" fmla="*/ 4059639 h 6108771"/>
              <a:gd name="connsiteX3167" fmla="*/ 1711152 w 3211789"/>
              <a:gd name="connsiteY3167" fmla="*/ 4019081 h 6108771"/>
              <a:gd name="connsiteX3168" fmla="*/ 1633899 w 3211789"/>
              <a:gd name="connsiteY3168" fmla="*/ 3968867 h 6108771"/>
              <a:gd name="connsiteX3169" fmla="*/ 1587547 w 3211789"/>
              <a:gd name="connsiteY3169" fmla="*/ 3943759 h 6108771"/>
              <a:gd name="connsiteX3170" fmla="*/ 1537333 w 3211789"/>
              <a:gd name="connsiteY3170" fmla="*/ 3918652 h 6108771"/>
              <a:gd name="connsiteX3171" fmla="*/ 1375102 w 3211789"/>
              <a:gd name="connsiteY3171" fmla="*/ 3847193 h 6108771"/>
              <a:gd name="connsiteX3172" fmla="*/ 1268879 w 3211789"/>
              <a:gd name="connsiteY3172" fmla="*/ 3802773 h 6108771"/>
              <a:gd name="connsiteX3173" fmla="*/ 1183901 w 3211789"/>
              <a:gd name="connsiteY3173" fmla="*/ 3760284 h 6108771"/>
              <a:gd name="connsiteX3174" fmla="*/ 787980 w 3211789"/>
              <a:gd name="connsiteY3174" fmla="*/ 3240758 h 6108771"/>
              <a:gd name="connsiteX3175" fmla="*/ 784117 w 3211789"/>
              <a:gd name="connsiteY3175" fmla="*/ 3192475 h 6108771"/>
              <a:gd name="connsiteX3176" fmla="*/ 784117 w 3211789"/>
              <a:gd name="connsiteY3176" fmla="*/ 3155780 h 6108771"/>
              <a:gd name="connsiteX3177" fmla="*/ 1180038 w 3211789"/>
              <a:gd name="connsiteY3177" fmla="*/ 2723164 h 6108771"/>
              <a:gd name="connsiteX3178" fmla="*/ 1249566 w 3211789"/>
              <a:gd name="connsiteY3178" fmla="*/ 2728958 h 6108771"/>
              <a:gd name="connsiteX3179" fmla="*/ 1278535 w 3211789"/>
              <a:gd name="connsiteY3179" fmla="*/ 2736683 h 6108771"/>
              <a:gd name="connsiteX3180" fmla="*/ 1460080 w 3211789"/>
              <a:gd name="connsiteY3180" fmla="*/ 2922090 h 6108771"/>
              <a:gd name="connsiteX3181" fmla="*/ 1471668 w 3211789"/>
              <a:gd name="connsiteY3181" fmla="*/ 2983892 h 6108771"/>
              <a:gd name="connsiteX3182" fmla="*/ 1487118 w 3211789"/>
              <a:gd name="connsiteY3182" fmla="*/ 2991618 h 6108771"/>
              <a:gd name="connsiteX3183" fmla="*/ 1506431 w 3211789"/>
              <a:gd name="connsiteY3183" fmla="*/ 2976167 h 6108771"/>
              <a:gd name="connsiteX3184" fmla="*/ 1546989 w 3211789"/>
              <a:gd name="connsiteY3184" fmla="*/ 2943335 h 6108771"/>
              <a:gd name="connsiteX3185" fmla="*/ 1512225 w 3211789"/>
              <a:gd name="connsiteY3185" fmla="*/ 2906640 h 6108771"/>
              <a:gd name="connsiteX3186" fmla="*/ 1487118 w 3211789"/>
              <a:gd name="connsiteY3186" fmla="*/ 2918227 h 6108771"/>
              <a:gd name="connsiteX3187" fmla="*/ 1481324 w 3211789"/>
              <a:gd name="connsiteY3187" fmla="*/ 2918227 h 6108771"/>
              <a:gd name="connsiteX3188" fmla="*/ 1471668 w 3211789"/>
              <a:gd name="connsiteY3188" fmla="*/ 2887326 h 6108771"/>
              <a:gd name="connsiteX3189" fmla="*/ 1164587 w 3211789"/>
              <a:gd name="connsiteY3189" fmla="*/ 2701919 h 6108771"/>
              <a:gd name="connsiteX3190" fmla="*/ 1079609 w 3211789"/>
              <a:gd name="connsiteY3190" fmla="*/ 2711576 h 6108771"/>
              <a:gd name="connsiteX3191" fmla="*/ 789911 w 3211789"/>
              <a:gd name="connsiteY3191" fmla="*/ 3007068 h 6108771"/>
              <a:gd name="connsiteX3192" fmla="*/ 764804 w 3211789"/>
              <a:gd name="connsiteY3192" fmla="*/ 3194406 h 6108771"/>
              <a:gd name="connsiteX3193" fmla="*/ 772529 w 3211789"/>
              <a:gd name="connsiteY3193" fmla="*/ 3290973 h 6108771"/>
              <a:gd name="connsiteX3194" fmla="*/ 1176175 w 3211789"/>
              <a:gd name="connsiteY3194" fmla="*/ 3775734 h 6108771"/>
              <a:gd name="connsiteX3195" fmla="*/ 1209008 w 3211789"/>
              <a:gd name="connsiteY3195" fmla="*/ 3802773 h 6108771"/>
              <a:gd name="connsiteX3196" fmla="*/ 1185832 w 3211789"/>
              <a:gd name="connsiteY3196" fmla="*/ 3796979 h 6108771"/>
              <a:gd name="connsiteX3197" fmla="*/ 1160725 w 3211789"/>
              <a:gd name="connsiteY3197" fmla="*/ 3818223 h 6108771"/>
              <a:gd name="connsiteX3198" fmla="*/ 1162656 w 3211789"/>
              <a:gd name="connsiteY3198" fmla="*/ 3827880 h 6108771"/>
              <a:gd name="connsiteX3199" fmla="*/ 1201283 w 3211789"/>
              <a:gd name="connsiteY3199" fmla="*/ 3893545 h 6108771"/>
              <a:gd name="connsiteX3200" fmla="*/ 1197420 w 3211789"/>
              <a:gd name="connsiteY3200" fmla="*/ 3912858 h 6108771"/>
              <a:gd name="connsiteX3201" fmla="*/ 872958 w 3211789"/>
              <a:gd name="connsiteY3201" fmla="*/ 3686894 h 6108771"/>
              <a:gd name="connsiteX3202" fmla="*/ 857507 w 3211789"/>
              <a:gd name="connsiteY3202" fmla="*/ 3623160 h 6108771"/>
              <a:gd name="connsiteX3203" fmla="*/ 859438 w 3211789"/>
              <a:gd name="connsiteY3203" fmla="*/ 3524662 h 6108771"/>
              <a:gd name="connsiteX3204" fmla="*/ 815018 w 3211789"/>
              <a:gd name="connsiteY3204" fmla="*/ 3476379 h 6108771"/>
              <a:gd name="connsiteX3205" fmla="*/ 799567 w 3211789"/>
              <a:gd name="connsiteY3205" fmla="*/ 3482173 h 6108771"/>
              <a:gd name="connsiteX3206" fmla="*/ 799567 w 3211789"/>
              <a:gd name="connsiteY3206" fmla="*/ 3532388 h 6108771"/>
              <a:gd name="connsiteX3207" fmla="*/ 795705 w 3211789"/>
              <a:gd name="connsiteY3207" fmla="*/ 3559426 h 6108771"/>
              <a:gd name="connsiteX3208" fmla="*/ 776392 w 3211789"/>
              <a:gd name="connsiteY3208" fmla="*/ 3584533 h 6108771"/>
              <a:gd name="connsiteX3209" fmla="*/ 776392 w 3211789"/>
              <a:gd name="connsiteY3209" fmla="*/ 3547838 h 6108771"/>
              <a:gd name="connsiteX3210" fmla="*/ 706864 w 3211789"/>
              <a:gd name="connsiteY3210" fmla="*/ 3435822 h 6108771"/>
              <a:gd name="connsiteX3211" fmla="*/ 646993 w 3211789"/>
              <a:gd name="connsiteY3211" fmla="*/ 3298698 h 6108771"/>
              <a:gd name="connsiteX3212" fmla="*/ 646993 w 3211789"/>
              <a:gd name="connsiteY3212" fmla="*/ 3175093 h 6108771"/>
              <a:gd name="connsiteX3213" fmla="*/ 666306 w 3211789"/>
              <a:gd name="connsiteY3213" fmla="*/ 3128742 h 6108771"/>
              <a:gd name="connsiteX3214" fmla="*/ 724246 w 3211789"/>
              <a:gd name="connsiteY3214" fmla="*/ 3041832 h 6108771"/>
              <a:gd name="connsiteX3215" fmla="*/ 803430 w 3211789"/>
              <a:gd name="connsiteY3215" fmla="*/ 2931747 h 6108771"/>
              <a:gd name="connsiteX3216" fmla="*/ 776392 w 3211789"/>
              <a:gd name="connsiteY3216" fmla="*/ 2904708 h 6108771"/>
              <a:gd name="connsiteX3217" fmla="*/ 718452 w 3211789"/>
              <a:gd name="connsiteY3217" fmla="*/ 2958785 h 6108771"/>
              <a:gd name="connsiteX3218" fmla="*/ 681757 w 3211789"/>
              <a:gd name="connsiteY3218" fmla="*/ 2976167 h 6108771"/>
              <a:gd name="connsiteX3219" fmla="*/ 720383 w 3211789"/>
              <a:gd name="connsiteY3219" fmla="*/ 2896983 h 6108771"/>
              <a:gd name="connsiteX3220" fmla="*/ 751284 w 3211789"/>
              <a:gd name="connsiteY3220" fmla="*/ 2804279 h 6108771"/>
              <a:gd name="connsiteX3221" fmla="*/ 801499 w 3211789"/>
              <a:gd name="connsiteY3221" fmla="*/ 2728958 h 6108771"/>
              <a:gd name="connsiteX3222" fmla="*/ 971455 w 3211789"/>
              <a:gd name="connsiteY3222" fmla="*/ 2640117 h 6108771"/>
              <a:gd name="connsiteX3223" fmla="*/ 994631 w 3211789"/>
              <a:gd name="connsiteY3223" fmla="*/ 2636254 h 6108771"/>
              <a:gd name="connsiteX3224" fmla="*/ 1100854 w 3211789"/>
              <a:gd name="connsiteY3224" fmla="*/ 2636254 h 6108771"/>
              <a:gd name="connsiteX3225" fmla="*/ 1133686 w 3211789"/>
              <a:gd name="connsiteY3225" fmla="*/ 2640117 h 6108771"/>
              <a:gd name="connsiteX3226" fmla="*/ 1154931 w 3211789"/>
              <a:gd name="connsiteY3226" fmla="*/ 2647842 h 6108771"/>
              <a:gd name="connsiteX3227" fmla="*/ 1174244 w 3211789"/>
              <a:gd name="connsiteY3227" fmla="*/ 2638186 h 6108771"/>
              <a:gd name="connsiteX3228" fmla="*/ 1197420 w 3211789"/>
              <a:gd name="connsiteY3228" fmla="*/ 2653636 h 6108771"/>
              <a:gd name="connsiteX3229" fmla="*/ 1249566 w 3211789"/>
              <a:gd name="connsiteY3229" fmla="*/ 2669087 h 6108771"/>
              <a:gd name="connsiteX3230" fmla="*/ 1284329 w 3211789"/>
              <a:gd name="connsiteY3230" fmla="*/ 2659430 h 6108771"/>
              <a:gd name="connsiteX3231" fmla="*/ 1251497 w 3211789"/>
              <a:gd name="connsiteY3231" fmla="*/ 2603422 h 6108771"/>
              <a:gd name="connsiteX3232" fmla="*/ 1183901 w 3211789"/>
              <a:gd name="connsiteY3232" fmla="*/ 2634323 h 6108771"/>
              <a:gd name="connsiteX3233" fmla="*/ 1185832 w 3211789"/>
              <a:gd name="connsiteY3233" fmla="*/ 2624667 h 6108771"/>
              <a:gd name="connsiteX3234" fmla="*/ 1230252 w 3211789"/>
              <a:gd name="connsiteY3234" fmla="*/ 2599559 h 6108771"/>
              <a:gd name="connsiteX3235" fmla="*/ 1270810 w 3211789"/>
              <a:gd name="connsiteY3235" fmla="*/ 2531963 h 6108771"/>
              <a:gd name="connsiteX3236" fmla="*/ 1297849 w 3211789"/>
              <a:gd name="connsiteY3236" fmla="*/ 2566727 h 6108771"/>
              <a:gd name="connsiteX3237" fmla="*/ 1373170 w 3211789"/>
              <a:gd name="connsiteY3237" fmla="*/ 2533894 h 6108771"/>
              <a:gd name="connsiteX3238" fmla="*/ 1415659 w 3211789"/>
              <a:gd name="connsiteY3238" fmla="*/ 2518444 h 6108771"/>
              <a:gd name="connsiteX3239" fmla="*/ 1689907 w 3211789"/>
              <a:gd name="connsiteY3239" fmla="*/ 2383251 h 6108771"/>
              <a:gd name="connsiteX3240" fmla="*/ 1771023 w 3211789"/>
              <a:gd name="connsiteY3240" fmla="*/ 2462435 h 6108771"/>
              <a:gd name="connsiteX3241" fmla="*/ 1786473 w 3211789"/>
              <a:gd name="connsiteY3241" fmla="*/ 2446985 h 6108771"/>
              <a:gd name="connsiteX3242" fmla="*/ 1765229 w 3211789"/>
              <a:gd name="connsiteY3242" fmla="*/ 2408358 h 6108771"/>
              <a:gd name="connsiteX3243" fmla="*/ 1707289 w 3211789"/>
              <a:gd name="connsiteY3243" fmla="*/ 2389045 h 6108771"/>
              <a:gd name="connsiteX3244" fmla="*/ 1707289 w 3211789"/>
              <a:gd name="connsiteY3244" fmla="*/ 2383251 h 6108771"/>
              <a:gd name="connsiteX3245" fmla="*/ 1734327 w 3211789"/>
              <a:gd name="connsiteY3245" fmla="*/ 2394839 h 6108771"/>
              <a:gd name="connsiteX3246" fmla="*/ 1745915 w 3211789"/>
              <a:gd name="connsiteY3246" fmla="*/ 2396771 h 6108771"/>
              <a:gd name="connsiteX3247" fmla="*/ 1772954 w 3211789"/>
              <a:gd name="connsiteY3247" fmla="*/ 2390977 h 6108771"/>
              <a:gd name="connsiteX3248" fmla="*/ 1728534 w 3211789"/>
              <a:gd name="connsiteY3248" fmla="*/ 2356213 h 6108771"/>
              <a:gd name="connsiteX3249" fmla="*/ 1707289 w 3211789"/>
              <a:gd name="connsiteY3249" fmla="*/ 2373595 h 6108771"/>
              <a:gd name="connsiteX3250" fmla="*/ 1726602 w 3211789"/>
              <a:gd name="connsiteY3250" fmla="*/ 2331106 h 6108771"/>
              <a:gd name="connsiteX3251" fmla="*/ 1749778 w 3211789"/>
              <a:gd name="connsiteY3251" fmla="*/ 2317586 h 6108771"/>
              <a:gd name="connsiteX3252" fmla="*/ 1757503 w 3211789"/>
              <a:gd name="connsiteY3252" fmla="*/ 2309861 h 6108771"/>
              <a:gd name="connsiteX3253" fmla="*/ 1832825 w 3211789"/>
              <a:gd name="connsiteY3253" fmla="*/ 2280891 h 6108771"/>
              <a:gd name="connsiteX3254" fmla="*/ 1778748 w 3211789"/>
              <a:gd name="connsiteY3254" fmla="*/ 2234540 h 6108771"/>
              <a:gd name="connsiteX3255" fmla="*/ 1767160 w 3211789"/>
              <a:gd name="connsiteY3255" fmla="*/ 2240333 h 6108771"/>
              <a:gd name="connsiteX3256" fmla="*/ 1759435 w 3211789"/>
              <a:gd name="connsiteY3256" fmla="*/ 2275097 h 6108771"/>
              <a:gd name="connsiteX3257" fmla="*/ 1732396 w 3211789"/>
              <a:gd name="connsiteY3257" fmla="*/ 2240333 h 6108771"/>
              <a:gd name="connsiteX3258" fmla="*/ 1703426 w 3211789"/>
              <a:gd name="connsiteY3258" fmla="*/ 2244196 h 6108771"/>
              <a:gd name="connsiteX3259" fmla="*/ 1664800 w 3211789"/>
              <a:gd name="connsiteY3259" fmla="*/ 2222952 h 6108771"/>
              <a:gd name="connsiteX3260" fmla="*/ 1705358 w 3211789"/>
              <a:gd name="connsiteY3260" fmla="*/ 2176600 h 6108771"/>
              <a:gd name="connsiteX3261" fmla="*/ 1684113 w 3211789"/>
              <a:gd name="connsiteY3261" fmla="*/ 2107072 h 6108771"/>
              <a:gd name="connsiteX3262" fmla="*/ 1545058 w 3211789"/>
              <a:gd name="connsiteY3262" fmla="*/ 2035613 h 6108771"/>
              <a:gd name="connsiteX3263" fmla="*/ 1462011 w 3211789"/>
              <a:gd name="connsiteY3263" fmla="*/ 2010506 h 6108771"/>
              <a:gd name="connsiteX3264" fmla="*/ 1413728 w 3211789"/>
              <a:gd name="connsiteY3264" fmla="*/ 1996987 h 6108771"/>
              <a:gd name="connsiteX3265" fmla="*/ 1400209 w 3211789"/>
              <a:gd name="connsiteY3265" fmla="*/ 1989262 h 6108771"/>
              <a:gd name="connsiteX3266" fmla="*/ 1407934 w 3211789"/>
              <a:gd name="connsiteY3266" fmla="*/ 1987330 h 6108771"/>
              <a:gd name="connsiteX3267" fmla="*/ 1434973 w 3211789"/>
              <a:gd name="connsiteY3267" fmla="*/ 1993124 h 6108771"/>
              <a:gd name="connsiteX3268" fmla="*/ 1462011 w 3211789"/>
              <a:gd name="connsiteY3268" fmla="*/ 1944841 h 6108771"/>
              <a:gd name="connsiteX3269" fmla="*/ 1433041 w 3211789"/>
              <a:gd name="connsiteY3269" fmla="*/ 1883039 h 6108771"/>
              <a:gd name="connsiteX3270" fmla="*/ 1378964 w 3211789"/>
              <a:gd name="connsiteY3270" fmla="*/ 1954498 h 6108771"/>
              <a:gd name="connsiteX3271" fmla="*/ 1388621 w 3211789"/>
              <a:gd name="connsiteY3271" fmla="*/ 1983468 h 6108771"/>
              <a:gd name="connsiteX3272" fmla="*/ 1373170 w 3211789"/>
              <a:gd name="connsiteY3272" fmla="*/ 1989262 h 6108771"/>
              <a:gd name="connsiteX3273" fmla="*/ 1328750 w 3211789"/>
              <a:gd name="connsiteY3273" fmla="*/ 1979605 h 6108771"/>
              <a:gd name="connsiteX3274" fmla="*/ 1239909 w 3211789"/>
              <a:gd name="connsiteY3274" fmla="*/ 1962223 h 6108771"/>
              <a:gd name="connsiteX3275" fmla="*/ 1135618 w 3211789"/>
              <a:gd name="connsiteY3275" fmla="*/ 1935185 h 6108771"/>
              <a:gd name="connsiteX3276" fmla="*/ 1129824 w 3211789"/>
              <a:gd name="connsiteY3276" fmla="*/ 1925528 h 6108771"/>
              <a:gd name="connsiteX3277" fmla="*/ 1164587 w 3211789"/>
              <a:gd name="connsiteY3277" fmla="*/ 1933253 h 6108771"/>
              <a:gd name="connsiteX3278" fmla="*/ 1185832 w 3211789"/>
              <a:gd name="connsiteY3278" fmla="*/ 1890764 h 6108771"/>
              <a:gd name="connsiteX3279" fmla="*/ 1187763 w 3211789"/>
              <a:gd name="connsiteY3279" fmla="*/ 1871451 h 6108771"/>
              <a:gd name="connsiteX3280" fmla="*/ 1158793 w 3211789"/>
              <a:gd name="connsiteY3280" fmla="*/ 1823168 h 6108771"/>
              <a:gd name="connsiteX3281" fmla="*/ 1085403 w 3211789"/>
              <a:gd name="connsiteY3281" fmla="*/ 1844412 h 6108771"/>
              <a:gd name="connsiteX3282" fmla="*/ 1085403 w 3211789"/>
              <a:gd name="connsiteY3282" fmla="*/ 1848275 h 6108771"/>
              <a:gd name="connsiteX3283" fmla="*/ 1093128 w 3211789"/>
              <a:gd name="connsiteY3283" fmla="*/ 1861794 h 6108771"/>
              <a:gd name="connsiteX3284" fmla="*/ 1093128 w 3211789"/>
              <a:gd name="connsiteY3284" fmla="*/ 1871451 h 6108771"/>
              <a:gd name="connsiteX3285" fmla="*/ 1058365 w 3211789"/>
              <a:gd name="connsiteY3285" fmla="*/ 1850206 h 6108771"/>
              <a:gd name="connsiteX3286" fmla="*/ 1037120 w 3211789"/>
              <a:gd name="connsiteY3286" fmla="*/ 1861794 h 6108771"/>
              <a:gd name="connsiteX3287" fmla="*/ 1058365 w 3211789"/>
              <a:gd name="connsiteY3287" fmla="*/ 1819305 h 6108771"/>
              <a:gd name="connsiteX3288" fmla="*/ 1085403 w 3211789"/>
              <a:gd name="connsiteY3288" fmla="*/ 1834756 h 6108771"/>
              <a:gd name="connsiteX3289" fmla="*/ 1166519 w 3211789"/>
              <a:gd name="connsiteY3289" fmla="*/ 1769091 h 6108771"/>
              <a:gd name="connsiteX3290" fmla="*/ 1145274 w 3211789"/>
              <a:gd name="connsiteY3290" fmla="*/ 1720808 h 6108771"/>
              <a:gd name="connsiteX3291" fmla="*/ 1133686 w 3211789"/>
              <a:gd name="connsiteY3291" fmla="*/ 1720808 h 6108771"/>
              <a:gd name="connsiteX3292" fmla="*/ 1056433 w 3211789"/>
              <a:gd name="connsiteY3292" fmla="*/ 1788404 h 6108771"/>
              <a:gd name="connsiteX3293" fmla="*/ 1021670 w 3211789"/>
              <a:gd name="connsiteY3293" fmla="*/ 1761366 h 6108771"/>
              <a:gd name="connsiteX3294" fmla="*/ 981112 w 3211789"/>
              <a:gd name="connsiteY3294" fmla="*/ 1772954 h 6108771"/>
              <a:gd name="connsiteX3295" fmla="*/ 944417 w 3211789"/>
              <a:gd name="connsiteY3295" fmla="*/ 1765228 h 6108771"/>
              <a:gd name="connsiteX3296" fmla="*/ 932829 w 3211789"/>
              <a:gd name="connsiteY3296" fmla="*/ 1786473 h 6108771"/>
              <a:gd name="connsiteX3297" fmla="*/ 886477 w 3211789"/>
              <a:gd name="connsiteY3297" fmla="*/ 1759434 h 6108771"/>
              <a:gd name="connsiteX3298" fmla="*/ 818881 w 3211789"/>
              <a:gd name="connsiteY3298" fmla="*/ 1771022 h 6108771"/>
              <a:gd name="connsiteX3299" fmla="*/ 934760 w 3211789"/>
              <a:gd name="connsiteY3299" fmla="*/ 1842481 h 6108771"/>
              <a:gd name="connsiteX3300" fmla="*/ 934760 w 3211789"/>
              <a:gd name="connsiteY3300" fmla="*/ 1792267 h 6108771"/>
              <a:gd name="connsiteX3301" fmla="*/ 940554 w 3211789"/>
              <a:gd name="connsiteY3301" fmla="*/ 1794198 h 6108771"/>
              <a:gd name="connsiteX3302" fmla="*/ 952142 w 3211789"/>
              <a:gd name="connsiteY3302" fmla="*/ 1836687 h 6108771"/>
              <a:gd name="connsiteX3303" fmla="*/ 1000425 w 3211789"/>
              <a:gd name="connsiteY3303" fmla="*/ 1873382 h 6108771"/>
              <a:gd name="connsiteX3304" fmla="*/ 1035189 w 3211789"/>
              <a:gd name="connsiteY3304" fmla="*/ 1867588 h 6108771"/>
              <a:gd name="connsiteX3305" fmla="*/ 1025532 w 3211789"/>
              <a:gd name="connsiteY3305" fmla="*/ 1881108 h 6108771"/>
              <a:gd name="connsiteX3306" fmla="*/ 1077678 w 3211789"/>
              <a:gd name="connsiteY3306" fmla="*/ 1908146 h 6108771"/>
              <a:gd name="connsiteX3307" fmla="*/ 1093128 w 3211789"/>
              <a:gd name="connsiteY3307" fmla="*/ 1892695 h 6108771"/>
              <a:gd name="connsiteX3308" fmla="*/ 1093128 w 3211789"/>
              <a:gd name="connsiteY3308" fmla="*/ 1875314 h 6108771"/>
              <a:gd name="connsiteX3309" fmla="*/ 1116304 w 3211789"/>
              <a:gd name="connsiteY3309" fmla="*/ 1925528 h 6108771"/>
              <a:gd name="connsiteX3310" fmla="*/ 1106648 w 3211789"/>
              <a:gd name="connsiteY3310" fmla="*/ 1927459 h 6108771"/>
              <a:gd name="connsiteX3311" fmla="*/ 1039051 w 3211789"/>
              <a:gd name="connsiteY3311" fmla="*/ 1902352 h 6108771"/>
              <a:gd name="connsiteX3312" fmla="*/ 716521 w 3211789"/>
              <a:gd name="connsiteY3312" fmla="*/ 1682181 h 6108771"/>
              <a:gd name="connsiteX3313" fmla="*/ 760941 w 3211789"/>
              <a:gd name="connsiteY3313" fmla="*/ 1718877 h 6108771"/>
              <a:gd name="connsiteX3314" fmla="*/ 787980 w 3211789"/>
              <a:gd name="connsiteY3314" fmla="*/ 1687975 h 6108771"/>
              <a:gd name="connsiteX3315" fmla="*/ 799567 w 3211789"/>
              <a:gd name="connsiteY3315" fmla="*/ 1643555 h 6108771"/>
              <a:gd name="connsiteX3316" fmla="*/ 793774 w 3211789"/>
              <a:gd name="connsiteY3316" fmla="*/ 1626173 h 6108771"/>
              <a:gd name="connsiteX3317" fmla="*/ 757078 w 3211789"/>
              <a:gd name="connsiteY3317" fmla="*/ 1618448 h 6108771"/>
              <a:gd name="connsiteX3318" fmla="*/ 708795 w 3211789"/>
              <a:gd name="connsiteY3318" fmla="*/ 1597203 h 6108771"/>
              <a:gd name="connsiteX3319" fmla="*/ 685619 w 3211789"/>
              <a:gd name="connsiteY3319" fmla="*/ 1622310 h 6108771"/>
              <a:gd name="connsiteX3320" fmla="*/ 712658 w 3211789"/>
              <a:gd name="connsiteY3320" fmla="*/ 1672525 h 6108771"/>
              <a:gd name="connsiteX3321" fmla="*/ 712658 w 3211789"/>
              <a:gd name="connsiteY3321" fmla="*/ 1678319 h 6108771"/>
              <a:gd name="connsiteX3322" fmla="*/ 704933 w 3211789"/>
              <a:gd name="connsiteY3322" fmla="*/ 1674456 h 6108771"/>
              <a:gd name="connsiteX3323" fmla="*/ 583259 w 3211789"/>
              <a:gd name="connsiteY3323" fmla="*/ 1380895 h 6108771"/>
              <a:gd name="connsiteX3324" fmla="*/ 581328 w 3211789"/>
              <a:gd name="connsiteY3324" fmla="*/ 1361582 h 6108771"/>
              <a:gd name="connsiteX3325" fmla="*/ 581328 w 3211789"/>
              <a:gd name="connsiteY3325" fmla="*/ 1276604 h 6108771"/>
              <a:gd name="connsiteX3326" fmla="*/ 589053 w 3211789"/>
              <a:gd name="connsiteY3326" fmla="*/ 1214802 h 6108771"/>
              <a:gd name="connsiteX3327" fmla="*/ 683688 w 3211789"/>
              <a:gd name="connsiteY3327" fmla="*/ 990768 h 6108771"/>
              <a:gd name="connsiteX3328" fmla="*/ 710727 w 3211789"/>
              <a:gd name="connsiteY3328" fmla="*/ 965661 h 6108771"/>
              <a:gd name="connsiteX3329" fmla="*/ 722315 w 3211789"/>
              <a:gd name="connsiteY3329" fmla="*/ 973386 h 6108771"/>
              <a:gd name="connsiteX3330" fmla="*/ 753216 w 3211789"/>
              <a:gd name="connsiteY3330" fmla="*/ 952142 h 6108771"/>
              <a:gd name="connsiteX3331" fmla="*/ 757078 w 3211789"/>
              <a:gd name="connsiteY3331" fmla="*/ 942485 h 6108771"/>
              <a:gd name="connsiteX3332" fmla="*/ 747422 w 3211789"/>
              <a:gd name="connsiteY3332" fmla="*/ 930897 h 6108771"/>
              <a:gd name="connsiteX3333" fmla="*/ 731971 w 3211789"/>
              <a:gd name="connsiteY3333" fmla="*/ 936691 h 6108771"/>
              <a:gd name="connsiteX3334" fmla="*/ 772529 w 3211789"/>
              <a:gd name="connsiteY3334" fmla="*/ 882614 h 6108771"/>
              <a:gd name="connsiteX3335" fmla="*/ 822743 w 3211789"/>
              <a:gd name="connsiteY3335" fmla="*/ 925103 h 6108771"/>
              <a:gd name="connsiteX3336" fmla="*/ 857507 w 3211789"/>
              <a:gd name="connsiteY3336" fmla="*/ 915447 h 6108771"/>
              <a:gd name="connsiteX3337" fmla="*/ 820812 w 3211789"/>
              <a:gd name="connsiteY3337" fmla="*/ 857507 h 6108771"/>
              <a:gd name="connsiteX3338" fmla="*/ 774460 w 3211789"/>
              <a:gd name="connsiteY3338" fmla="*/ 878751 h 6108771"/>
              <a:gd name="connsiteX3339" fmla="*/ 789911 w 3211789"/>
              <a:gd name="connsiteY3339" fmla="*/ 847850 h 6108771"/>
              <a:gd name="connsiteX3340" fmla="*/ 685619 w 3211789"/>
              <a:gd name="connsiteY3340" fmla="*/ 828537 h 6108771"/>
              <a:gd name="connsiteX3341" fmla="*/ 637336 w 3211789"/>
              <a:gd name="connsiteY3341" fmla="*/ 832400 h 6108771"/>
              <a:gd name="connsiteX3342" fmla="*/ 581328 w 3211789"/>
              <a:gd name="connsiteY3342" fmla="*/ 853644 h 6108771"/>
              <a:gd name="connsiteX3343" fmla="*/ 554290 w 3211789"/>
              <a:gd name="connsiteY3343" fmla="*/ 872958 h 6108771"/>
              <a:gd name="connsiteX3344" fmla="*/ 548496 w 3211789"/>
              <a:gd name="connsiteY3344" fmla="*/ 871026 h 6108771"/>
              <a:gd name="connsiteX3345" fmla="*/ 546564 w 3211789"/>
              <a:gd name="connsiteY3345" fmla="*/ 865232 h 6108771"/>
              <a:gd name="connsiteX3346" fmla="*/ 562015 w 3211789"/>
              <a:gd name="connsiteY3346" fmla="*/ 845919 h 6108771"/>
              <a:gd name="connsiteX3347" fmla="*/ 641199 w 3211789"/>
              <a:gd name="connsiteY3347" fmla="*/ 793773 h 6108771"/>
              <a:gd name="connsiteX3348" fmla="*/ 679825 w 3211789"/>
              <a:gd name="connsiteY3348" fmla="*/ 780254 h 6108771"/>
              <a:gd name="connsiteX3349" fmla="*/ 710727 w 3211789"/>
              <a:gd name="connsiteY3349" fmla="*/ 772529 h 6108771"/>
              <a:gd name="connsiteX3350" fmla="*/ 749353 w 3211789"/>
              <a:gd name="connsiteY3350" fmla="*/ 772529 h 6108771"/>
              <a:gd name="connsiteX3351" fmla="*/ 834331 w 3211789"/>
              <a:gd name="connsiteY3351" fmla="*/ 782185 h 6108771"/>
              <a:gd name="connsiteX3352" fmla="*/ 932829 w 3211789"/>
              <a:gd name="connsiteY3352" fmla="*/ 724246 h 6108771"/>
              <a:gd name="connsiteX3353" fmla="*/ 849782 w 3211789"/>
              <a:gd name="connsiteY3353" fmla="*/ 650855 h 6108771"/>
              <a:gd name="connsiteX3354" fmla="*/ 643130 w 3211789"/>
              <a:gd name="connsiteY3354" fmla="*/ 536908 h 6108771"/>
              <a:gd name="connsiteX3355" fmla="*/ 563946 w 3211789"/>
              <a:gd name="connsiteY3355" fmla="*/ 554289 h 6108771"/>
              <a:gd name="connsiteX3356" fmla="*/ 710727 w 3211789"/>
              <a:gd name="connsiteY3356" fmla="*/ 494418 h 6108771"/>
              <a:gd name="connsiteX3357" fmla="*/ 984974 w 3211789"/>
              <a:gd name="connsiteY3357" fmla="*/ 604504 h 6108771"/>
              <a:gd name="connsiteX3358" fmla="*/ 1058365 w 3211789"/>
              <a:gd name="connsiteY3358" fmla="*/ 637336 h 6108771"/>
              <a:gd name="connsiteX3359" fmla="*/ 1203214 w 3211789"/>
              <a:gd name="connsiteY3359" fmla="*/ 681757 h 6108771"/>
              <a:gd name="connsiteX3360" fmla="*/ 1228321 w 3211789"/>
              <a:gd name="connsiteY3360" fmla="*/ 672100 h 6108771"/>
              <a:gd name="connsiteX3361" fmla="*/ 1124030 w 3211789"/>
              <a:gd name="connsiteY3361" fmla="*/ 536908 h 6108771"/>
              <a:gd name="connsiteX3362" fmla="*/ 1118236 w 3211789"/>
              <a:gd name="connsiteY3362" fmla="*/ 490556 h 6108771"/>
              <a:gd name="connsiteX3363" fmla="*/ 1122098 w 3211789"/>
              <a:gd name="connsiteY3363" fmla="*/ 463517 h 6108771"/>
              <a:gd name="connsiteX3364" fmla="*/ 1268879 w 3211789"/>
              <a:gd name="connsiteY3364" fmla="*/ 587122 h 6108771"/>
              <a:gd name="connsiteX3365" fmla="*/ 1359651 w 3211789"/>
              <a:gd name="connsiteY3365" fmla="*/ 600641 h 6108771"/>
              <a:gd name="connsiteX3366" fmla="*/ 1438835 w 3211789"/>
              <a:gd name="connsiteY3366" fmla="*/ 619954 h 6108771"/>
              <a:gd name="connsiteX3367" fmla="*/ 1444629 w 3211789"/>
              <a:gd name="connsiteY3367" fmla="*/ 619954 h 6108771"/>
              <a:gd name="connsiteX3368" fmla="*/ 1421453 w 3211789"/>
              <a:gd name="connsiteY3368" fmla="*/ 590985 h 6108771"/>
              <a:gd name="connsiteX3369" fmla="*/ 1378964 w 3211789"/>
              <a:gd name="connsiteY3369" fmla="*/ 461586 h 6108771"/>
              <a:gd name="connsiteX3370" fmla="*/ 1402140 w 3211789"/>
              <a:gd name="connsiteY3370" fmla="*/ 357295 h 6108771"/>
              <a:gd name="connsiteX3371" fmla="*/ 1444629 w 3211789"/>
              <a:gd name="connsiteY3371" fmla="*/ 486693 h 6108771"/>
              <a:gd name="connsiteX3372" fmla="*/ 1827031 w 3211789"/>
              <a:gd name="connsiteY3372" fmla="*/ 270385 h 6108771"/>
              <a:gd name="connsiteX3373" fmla="*/ 1915872 w 3211789"/>
              <a:gd name="connsiteY3373" fmla="*/ 324462 h 6108771"/>
              <a:gd name="connsiteX3374" fmla="*/ 1971880 w 3211789"/>
              <a:gd name="connsiteY3374" fmla="*/ 426822 h 6108771"/>
              <a:gd name="connsiteX3375" fmla="*/ 2060721 w 3211789"/>
              <a:gd name="connsiteY3375" fmla="*/ 639268 h 6108771"/>
              <a:gd name="connsiteX3376" fmla="*/ 2159218 w 3211789"/>
              <a:gd name="connsiteY3376" fmla="*/ 675963 h 6108771"/>
              <a:gd name="connsiteX3377" fmla="*/ 2228746 w 3211789"/>
              <a:gd name="connsiteY3377" fmla="*/ 664375 h 6108771"/>
              <a:gd name="connsiteX3378" fmla="*/ 2439260 w 3211789"/>
              <a:gd name="connsiteY3378" fmla="*/ 627680 h 6108771"/>
              <a:gd name="connsiteX3379" fmla="*/ 2680675 w 3211789"/>
              <a:gd name="connsiteY3379" fmla="*/ 842056 h 6108771"/>
              <a:gd name="connsiteX3380" fmla="*/ 2514582 w 3211789"/>
              <a:gd name="connsiteY3380" fmla="*/ 1008150 h 6108771"/>
              <a:gd name="connsiteX3381" fmla="*/ 2499131 w 3211789"/>
              <a:gd name="connsiteY3381" fmla="*/ 996562 h 6108771"/>
              <a:gd name="connsiteX3382" fmla="*/ 2508788 w 3211789"/>
              <a:gd name="connsiteY3382" fmla="*/ 950210 h 6108771"/>
              <a:gd name="connsiteX3383" fmla="*/ 2557071 w 3211789"/>
              <a:gd name="connsiteY3383" fmla="*/ 927035 h 6108771"/>
              <a:gd name="connsiteX3384" fmla="*/ 2616942 w 3211789"/>
              <a:gd name="connsiteY3384" fmla="*/ 871026 h 6108771"/>
              <a:gd name="connsiteX3385" fmla="*/ 2624667 w 3211789"/>
              <a:gd name="connsiteY3385" fmla="*/ 830468 h 6108771"/>
              <a:gd name="connsiteX3386" fmla="*/ 2470161 w 3211789"/>
              <a:gd name="connsiteY3386" fmla="*/ 677894 h 6108771"/>
              <a:gd name="connsiteX3387" fmla="*/ 2416084 w 3211789"/>
              <a:gd name="connsiteY3387" fmla="*/ 670169 h 6108771"/>
              <a:gd name="connsiteX3388" fmla="*/ 2168875 w 3211789"/>
              <a:gd name="connsiteY3388" fmla="*/ 706864 h 6108771"/>
              <a:gd name="connsiteX3389" fmla="*/ 1991193 w 3211789"/>
              <a:gd name="connsiteY3389" fmla="*/ 589053 h 6108771"/>
              <a:gd name="connsiteX3390" fmla="*/ 1964155 w 3211789"/>
              <a:gd name="connsiteY3390" fmla="*/ 482830 h 6108771"/>
              <a:gd name="connsiteX3391" fmla="*/ 1931322 w 3211789"/>
              <a:gd name="connsiteY3391" fmla="*/ 374676 h 6108771"/>
              <a:gd name="connsiteX3392" fmla="*/ 1825100 w 3211789"/>
              <a:gd name="connsiteY3392" fmla="*/ 280042 h 6108771"/>
              <a:gd name="connsiteX3393" fmla="*/ 1672525 w 3211789"/>
              <a:gd name="connsiteY3393" fmla="*/ 256866 h 6108771"/>
              <a:gd name="connsiteX3394" fmla="*/ 1670594 w 3211789"/>
              <a:gd name="connsiteY3394" fmla="*/ 254934 h 6108771"/>
              <a:gd name="connsiteX3395" fmla="*/ 1751709 w 3211789"/>
              <a:gd name="connsiteY3395" fmla="*/ 253003 h 6108771"/>
              <a:gd name="connsiteX3396" fmla="*/ 1827031 w 3211789"/>
              <a:gd name="connsiteY3396" fmla="*/ 270385 h 6108771"/>
              <a:gd name="connsiteX3397" fmla="*/ 950211 w 3211789"/>
              <a:gd name="connsiteY3397" fmla="*/ 204720 h 6108771"/>
              <a:gd name="connsiteX3398" fmla="*/ 905790 w 3211789"/>
              <a:gd name="connsiteY3398" fmla="*/ 258797 h 6108771"/>
              <a:gd name="connsiteX3399" fmla="*/ 896134 w 3211789"/>
              <a:gd name="connsiteY3399" fmla="*/ 266522 h 6108771"/>
              <a:gd name="connsiteX3400" fmla="*/ 959867 w 3211789"/>
              <a:gd name="connsiteY3400" fmla="*/ 336050 h 6108771"/>
              <a:gd name="connsiteX3401" fmla="*/ 956005 w 3211789"/>
              <a:gd name="connsiteY3401" fmla="*/ 359226 h 6108771"/>
              <a:gd name="connsiteX3402" fmla="*/ 988837 w 3211789"/>
              <a:gd name="connsiteY3402" fmla="*/ 372745 h 6108771"/>
              <a:gd name="connsiteX3403" fmla="*/ 1023601 w 3211789"/>
              <a:gd name="connsiteY3403" fmla="*/ 426822 h 6108771"/>
              <a:gd name="connsiteX3404" fmla="*/ 998494 w 3211789"/>
              <a:gd name="connsiteY3404" fmla="*/ 463517 h 6108771"/>
              <a:gd name="connsiteX3405" fmla="*/ 1000425 w 3211789"/>
              <a:gd name="connsiteY3405" fmla="*/ 478968 h 6108771"/>
              <a:gd name="connsiteX3406" fmla="*/ 1035189 w 3211789"/>
              <a:gd name="connsiteY3406" fmla="*/ 440341 h 6108771"/>
              <a:gd name="connsiteX3407" fmla="*/ 1089266 w 3211789"/>
              <a:gd name="connsiteY3407" fmla="*/ 488624 h 6108771"/>
              <a:gd name="connsiteX3408" fmla="*/ 1096991 w 3211789"/>
              <a:gd name="connsiteY3408" fmla="*/ 546564 h 6108771"/>
              <a:gd name="connsiteX3409" fmla="*/ 1156862 w 3211789"/>
              <a:gd name="connsiteY3409" fmla="*/ 646993 h 6108771"/>
              <a:gd name="connsiteX3410" fmla="*/ 1095060 w 3211789"/>
              <a:gd name="connsiteY3410" fmla="*/ 629611 h 6108771"/>
              <a:gd name="connsiteX3411" fmla="*/ 1056433 w 3211789"/>
              <a:gd name="connsiteY3411" fmla="*/ 612229 h 6108771"/>
              <a:gd name="connsiteX3412" fmla="*/ 928966 w 3211789"/>
              <a:gd name="connsiteY3412" fmla="*/ 496350 h 6108771"/>
              <a:gd name="connsiteX3413" fmla="*/ 869095 w 3211789"/>
              <a:gd name="connsiteY3413" fmla="*/ 384333 h 6108771"/>
              <a:gd name="connsiteX3414" fmla="*/ 828537 w 3211789"/>
              <a:gd name="connsiteY3414" fmla="*/ 237553 h 6108771"/>
              <a:gd name="connsiteX3415" fmla="*/ 898065 w 3211789"/>
              <a:gd name="connsiteY3415" fmla="*/ 150643 h 6108771"/>
              <a:gd name="connsiteX3416" fmla="*/ 950211 w 3211789"/>
              <a:gd name="connsiteY3416" fmla="*/ 204720 h 6108771"/>
              <a:gd name="connsiteX3417" fmla="*/ 1162656 w 3211789"/>
              <a:gd name="connsiteY3417" fmla="*/ 57940 h 6108771"/>
              <a:gd name="connsiteX3418" fmla="*/ 1077678 w 3211789"/>
              <a:gd name="connsiteY3418" fmla="*/ 121673 h 6108771"/>
              <a:gd name="connsiteX3419" fmla="*/ 1075747 w 3211789"/>
              <a:gd name="connsiteY3419" fmla="*/ 125536 h 6108771"/>
              <a:gd name="connsiteX3420" fmla="*/ 1120167 w 3211789"/>
              <a:gd name="connsiteY3420" fmla="*/ 148712 h 6108771"/>
              <a:gd name="connsiteX3421" fmla="*/ 1116304 w 3211789"/>
              <a:gd name="connsiteY3421" fmla="*/ 171888 h 6108771"/>
              <a:gd name="connsiteX3422" fmla="*/ 1120167 w 3211789"/>
              <a:gd name="connsiteY3422" fmla="*/ 206651 h 6108771"/>
              <a:gd name="connsiteX3423" fmla="*/ 1110510 w 3211789"/>
              <a:gd name="connsiteY3423" fmla="*/ 235621 h 6108771"/>
              <a:gd name="connsiteX3424" fmla="*/ 1114373 w 3211789"/>
              <a:gd name="connsiteY3424" fmla="*/ 241415 h 6108771"/>
              <a:gd name="connsiteX3425" fmla="*/ 1135618 w 3211789"/>
              <a:gd name="connsiteY3425" fmla="*/ 262660 h 6108771"/>
              <a:gd name="connsiteX3426" fmla="*/ 1160725 w 3211789"/>
              <a:gd name="connsiteY3426" fmla="*/ 316737 h 6108771"/>
              <a:gd name="connsiteX3427" fmla="*/ 1143343 w 3211789"/>
              <a:gd name="connsiteY3427" fmla="*/ 341844 h 6108771"/>
              <a:gd name="connsiteX3428" fmla="*/ 1205145 w 3211789"/>
              <a:gd name="connsiteY3428" fmla="*/ 376608 h 6108771"/>
              <a:gd name="connsiteX3429" fmla="*/ 1226390 w 3211789"/>
              <a:gd name="connsiteY3429" fmla="*/ 424891 h 6108771"/>
              <a:gd name="connsiteX3430" fmla="*/ 1251497 w 3211789"/>
              <a:gd name="connsiteY3430" fmla="*/ 440341 h 6108771"/>
              <a:gd name="connsiteX3431" fmla="*/ 1297849 w 3211789"/>
              <a:gd name="connsiteY3431" fmla="*/ 484762 h 6108771"/>
              <a:gd name="connsiteX3432" fmla="*/ 1378964 w 3211789"/>
              <a:gd name="connsiteY3432" fmla="*/ 569740 h 6108771"/>
              <a:gd name="connsiteX3433" fmla="*/ 1367376 w 3211789"/>
              <a:gd name="connsiteY3433" fmla="*/ 577465 h 6108771"/>
              <a:gd name="connsiteX3434" fmla="*/ 1293986 w 3211789"/>
              <a:gd name="connsiteY3434" fmla="*/ 563946 h 6108771"/>
              <a:gd name="connsiteX3435" fmla="*/ 1253428 w 3211789"/>
              <a:gd name="connsiteY3435" fmla="*/ 552358 h 6108771"/>
              <a:gd name="connsiteX3436" fmla="*/ 1209008 w 3211789"/>
              <a:gd name="connsiteY3436" fmla="*/ 531114 h 6108771"/>
              <a:gd name="connsiteX3437" fmla="*/ 1156862 w 3211789"/>
              <a:gd name="connsiteY3437" fmla="*/ 484762 h 6108771"/>
              <a:gd name="connsiteX3438" fmla="*/ 1135618 w 3211789"/>
              <a:gd name="connsiteY3438" fmla="*/ 448067 h 6108771"/>
              <a:gd name="connsiteX3439" fmla="*/ 1112442 w 3211789"/>
              <a:gd name="connsiteY3439" fmla="*/ 380470 h 6108771"/>
              <a:gd name="connsiteX3440" fmla="*/ 1095060 w 3211789"/>
              <a:gd name="connsiteY3440" fmla="*/ 417166 h 6108771"/>
              <a:gd name="connsiteX3441" fmla="*/ 1085403 w 3211789"/>
              <a:gd name="connsiteY3441" fmla="*/ 409440 h 6108771"/>
              <a:gd name="connsiteX3442" fmla="*/ 1010082 w 3211789"/>
              <a:gd name="connsiteY3442" fmla="*/ 173819 h 6108771"/>
              <a:gd name="connsiteX3443" fmla="*/ 1010082 w 3211789"/>
              <a:gd name="connsiteY3443" fmla="*/ 108154 h 6108771"/>
              <a:gd name="connsiteX3444" fmla="*/ 1096991 w 3211789"/>
              <a:gd name="connsiteY3444" fmla="*/ 0 h 6108771"/>
              <a:gd name="connsiteX3445" fmla="*/ 1162656 w 3211789"/>
              <a:gd name="connsiteY3445" fmla="*/ 57940 h 610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</a:cxnLst>
            <a:rect l="l" t="t" r="r" b="b"/>
            <a:pathLst>
              <a:path w="3211789" h="6108771">
                <a:moveTo>
                  <a:pt x="1825100" y="5367144"/>
                </a:moveTo>
                <a:cubicBezTo>
                  <a:pt x="1825100" y="5452122"/>
                  <a:pt x="1751709" y="5511993"/>
                  <a:pt x="1751709" y="5598902"/>
                </a:cubicBezTo>
                <a:cubicBezTo>
                  <a:pt x="1751709" y="5691606"/>
                  <a:pt x="1873383" y="5819073"/>
                  <a:pt x="1873383" y="5861562"/>
                </a:cubicBezTo>
                <a:lnTo>
                  <a:pt x="1873383" y="5869287"/>
                </a:lnTo>
                <a:cubicBezTo>
                  <a:pt x="1767160" y="5747614"/>
                  <a:pt x="1674457" y="5697400"/>
                  <a:pt x="1674457" y="5591177"/>
                </a:cubicBezTo>
                <a:cubicBezTo>
                  <a:pt x="1674457" y="5585383"/>
                  <a:pt x="1676388" y="5573795"/>
                  <a:pt x="1676388" y="5566070"/>
                </a:cubicBezTo>
                <a:cubicBezTo>
                  <a:pt x="1680250" y="5550619"/>
                  <a:pt x="1682182" y="5533237"/>
                  <a:pt x="1687976" y="5519718"/>
                </a:cubicBezTo>
                <a:cubicBezTo>
                  <a:pt x="1695701" y="5498474"/>
                  <a:pt x="1720808" y="5481092"/>
                  <a:pt x="1716946" y="5461778"/>
                </a:cubicBezTo>
                <a:cubicBezTo>
                  <a:pt x="1718877" y="5423152"/>
                  <a:pt x="1720808" y="5384526"/>
                  <a:pt x="1724671" y="5345899"/>
                </a:cubicBezTo>
                <a:cubicBezTo>
                  <a:pt x="1724671" y="5347830"/>
                  <a:pt x="1728534" y="5351693"/>
                  <a:pt x="1728534" y="5351693"/>
                </a:cubicBezTo>
                <a:cubicBezTo>
                  <a:pt x="1732396" y="5361350"/>
                  <a:pt x="1738190" y="5372938"/>
                  <a:pt x="1738190" y="5380663"/>
                </a:cubicBezTo>
                <a:cubicBezTo>
                  <a:pt x="1738190" y="5392251"/>
                  <a:pt x="1738190" y="5403839"/>
                  <a:pt x="1736259" y="5415427"/>
                </a:cubicBezTo>
                <a:cubicBezTo>
                  <a:pt x="1736259" y="5417358"/>
                  <a:pt x="1736259" y="5421221"/>
                  <a:pt x="1732396" y="5427015"/>
                </a:cubicBezTo>
                <a:cubicBezTo>
                  <a:pt x="1734327" y="5430877"/>
                  <a:pt x="1734327" y="5436671"/>
                  <a:pt x="1734327" y="5440534"/>
                </a:cubicBezTo>
                <a:cubicBezTo>
                  <a:pt x="1734327" y="5438603"/>
                  <a:pt x="1734327" y="5434740"/>
                  <a:pt x="1732396" y="5430877"/>
                </a:cubicBezTo>
                <a:cubicBezTo>
                  <a:pt x="1730465" y="5434740"/>
                  <a:pt x="1728534" y="5436671"/>
                  <a:pt x="1728534" y="5442465"/>
                </a:cubicBezTo>
                <a:cubicBezTo>
                  <a:pt x="1728534" y="5446328"/>
                  <a:pt x="1732396" y="5438603"/>
                  <a:pt x="1732396" y="5444397"/>
                </a:cubicBezTo>
                <a:cubicBezTo>
                  <a:pt x="1732396" y="5448259"/>
                  <a:pt x="1726602" y="5454053"/>
                  <a:pt x="1726602" y="5457916"/>
                </a:cubicBezTo>
                <a:cubicBezTo>
                  <a:pt x="1726602" y="5463710"/>
                  <a:pt x="1730465" y="5461778"/>
                  <a:pt x="1730465" y="5465641"/>
                </a:cubicBezTo>
                <a:cubicBezTo>
                  <a:pt x="1730465" y="5490748"/>
                  <a:pt x="1695701" y="5537100"/>
                  <a:pt x="1695701" y="5591177"/>
                </a:cubicBezTo>
                <a:cubicBezTo>
                  <a:pt x="1695701" y="5633666"/>
                  <a:pt x="1713083" y="5662636"/>
                  <a:pt x="1753641" y="5708988"/>
                </a:cubicBezTo>
                <a:cubicBezTo>
                  <a:pt x="1755572" y="5707056"/>
                  <a:pt x="1757503" y="5705125"/>
                  <a:pt x="1757503" y="5701262"/>
                </a:cubicBezTo>
                <a:cubicBezTo>
                  <a:pt x="1757503" y="5695468"/>
                  <a:pt x="1749778" y="5681949"/>
                  <a:pt x="1745915" y="5674224"/>
                </a:cubicBezTo>
                <a:cubicBezTo>
                  <a:pt x="1738190" y="5652979"/>
                  <a:pt x="1732396" y="5624009"/>
                  <a:pt x="1732396" y="5600834"/>
                </a:cubicBezTo>
                <a:cubicBezTo>
                  <a:pt x="1732396" y="5498474"/>
                  <a:pt x="1809649" y="5469504"/>
                  <a:pt x="1809649" y="5349762"/>
                </a:cubicBezTo>
                <a:cubicBezTo>
                  <a:pt x="1809649" y="5345899"/>
                  <a:pt x="1809649" y="5326586"/>
                  <a:pt x="1805786" y="5316929"/>
                </a:cubicBezTo>
                <a:cubicBezTo>
                  <a:pt x="1799992" y="5297616"/>
                  <a:pt x="1786473" y="5280234"/>
                  <a:pt x="1780679" y="5262852"/>
                </a:cubicBezTo>
                <a:cubicBezTo>
                  <a:pt x="1776817" y="5251264"/>
                  <a:pt x="1772954" y="5230020"/>
                  <a:pt x="1772954" y="5226157"/>
                </a:cubicBezTo>
                <a:lnTo>
                  <a:pt x="1772954" y="5210707"/>
                </a:lnTo>
                <a:cubicBezTo>
                  <a:pt x="1790336" y="5264784"/>
                  <a:pt x="1825100" y="5316929"/>
                  <a:pt x="1825100" y="5367144"/>
                </a:cubicBezTo>
                <a:close/>
                <a:moveTo>
                  <a:pt x="1388621" y="5345899"/>
                </a:moveTo>
                <a:cubicBezTo>
                  <a:pt x="1382827" y="5353624"/>
                  <a:pt x="1377033" y="5365212"/>
                  <a:pt x="1373170" y="5376800"/>
                </a:cubicBezTo>
                <a:cubicBezTo>
                  <a:pt x="1359651" y="5409633"/>
                  <a:pt x="1363514" y="5409633"/>
                  <a:pt x="1363514" y="5436671"/>
                </a:cubicBezTo>
                <a:cubicBezTo>
                  <a:pt x="1363514" y="5455984"/>
                  <a:pt x="1361582" y="5465641"/>
                  <a:pt x="1371239" y="5488817"/>
                </a:cubicBezTo>
                <a:cubicBezTo>
                  <a:pt x="1375102" y="5483023"/>
                  <a:pt x="1377033" y="5477229"/>
                  <a:pt x="1378964" y="5471435"/>
                </a:cubicBezTo>
                <a:cubicBezTo>
                  <a:pt x="1394415" y="5415427"/>
                  <a:pt x="1469736" y="5330449"/>
                  <a:pt x="1531539" y="5305341"/>
                </a:cubicBezTo>
                <a:cubicBezTo>
                  <a:pt x="1533470" y="5305341"/>
                  <a:pt x="1570165" y="5284097"/>
                  <a:pt x="1577890" y="5284097"/>
                </a:cubicBezTo>
                <a:lnTo>
                  <a:pt x="1585616" y="5284097"/>
                </a:lnTo>
                <a:cubicBezTo>
                  <a:pt x="1570165" y="5299547"/>
                  <a:pt x="1550852" y="5305341"/>
                  <a:pt x="1535401" y="5314998"/>
                </a:cubicBezTo>
                <a:cubicBezTo>
                  <a:pt x="1523813" y="5320792"/>
                  <a:pt x="1514157" y="5334311"/>
                  <a:pt x="1504500" y="5340105"/>
                </a:cubicBezTo>
                <a:cubicBezTo>
                  <a:pt x="1492912" y="5345899"/>
                  <a:pt x="1477462" y="5349762"/>
                  <a:pt x="1469736" y="5359418"/>
                </a:cubicBezTo>
                <a:cubicBezTo>
                  <a:pt x="1421453" y="5409633"/>
                  <a:pt x="1392483" y="5465641"/>
                  <a:pt x="1392483" y="5521649"/>
                </a:cubicBezTo>
                <a:lnTo>
                  <a:pt x="1392483" y="5600834"/>
                </a:lnTo>
                <a:cubicBezTo>
                  <a:pt x="1375102" y="5577658"/>
                  <a:pt x="1340338" y="5496542"/>
                  <a:pt x="1340338" y="5461778"/>
                </a:cubicBezTo>
                <a:lnTo>
                  <a:pt x="1340338" y="5423152"/>
                </a:lnTo>
                <a:cubicBezTo>
                  <a:pt x="1346132" y="5384526"/>
                  <a:pt x="1355788" y="5342036"/>
                  <a:pt x="1390552" y="5311135"/>
                </a:cubicBezTo>
                <a:cubicBezTo>
                  <a:pt x="1396346" y="5305341"/>
                  <a:pt x="1398277" y="5297616"/>
                  <a:pt x="1406003" y="5293753"/>
                </a:cubicBezTo>
                <a:cubicBezTo>
                  <a:pt x="1409865" y="5289891"/>
                  <a:pt x="1417591" y="5289891"/>
                  <a:pt x="1423385" y="5286028"/>
                </a:cubicBezTo>
                <a:cubicBezTo>
                  <a:pt x="1467805" y="5251264"/>
                  <a:pt x="1512225" y="5239676"/>
                  <a:pt x="1556646" y="5199119"/>
                </a:cubicBezTo>
                <a:cubicBezTo>
                  <a:pt x="1506431" y="5268646"/>
                  <a:pt x="1431110" y="5270578"/>
                  <a:pt x="1388621" y="5345899"/>
                </a:cubicBezTo>
                <a:close/>
                <a:moveTo>
                  <a:pt x="1711152" y="5027231"/>
                </a:moveTo>
                <a:cubicBezTo>
                  <a:pt x="1711152" y="5033025"/>
                  <a:pt x="1697632" y="5052338"/>
                  <a:pt x="1691838" y="5063926"/>
                </a:cubicBezTo>
                <a:cubicBezTo>
                  <a:pt x="1691838" y="5065857"/>
                  <a:pt x="1689907" y="5067789"/>
                  <a:pt x="1684113" y="5067789"/>
                </a:cubicBezTo>
                <a:cubicBezTo>
                  <a:pt x="1664800" y="5067789"/>
                  <a:pt x="1664800" y="5040750"/>
                  <a:pt x="1664800" y="5036888"/>
                </a:cubicBezTo>
                <a:cubicBezTo>
                  <a:pt x="1664800" y="5011780"/>
                  <a:pt x="1684113" y="5031094"/>
                  <a:pt x="1699564" y="5015643"/>
                </a:cubicBezTo>
                <a:cubicBezTo>
                  <a:pt x="1705358" y="5017574"/>
                  <a:pt x="1711152" y="5025300"/>
                  <a:pt x="1711152" y="5027231"/>
                </a:cubicBezTo>
                <a:close/>
                <a:moveTo>
                  <a:pt x="1485187" y="4940322"/>
                </a:moveTo>
                <a:cubicBezTo>
                  <a:pt x="1485187" y="4946115"/>
                  <a:pt x="1473599" y="4965429"/>
                  <a:pt x="1463942" y="4977017"/>
                </a:cubicBezTo>
                <a:cubicBezTo>
                  <a:pt x="1398277" y="5056201"/>
                  <a:pt x="1317162" y="5087102"/>
                  <a:pt x="1243772" y="5125728"/>
                </a:cubicBezTo>
                <a:cubicBezTo>
                  <a:pt x="1245703" y="5127660"/>
                  <a:pt x="1243772" y="5127660"/>
                  <a:pt x="1247634" y="5127660"/>
                </a:cubicBezTo>
                <a:cubicBezTo>
                  <a:pt x="1253428" y="5127660"/>
                  <a:pt x="1284329" y="5121866"/>
                  <a:pt x="1301711" y="5118003"/>
                </a:cubicBezTo>
                <a:cubicBezTo>
                  <a:pt x="1321025" y="5114140"/>
                  <a:pt x="1346132" y="5108347"/>
                  <a:pt x="1369308" y="5098690"/>
                </a:cubicBezTo>
                <a:cubicBezTo>
                  <a:pt x="1390552" y="5090965"/>
                  <a:pt x="1419522" y="5075514"/>
                  <a:pt x="1440767" y="5048476"/>
                </a:cubicBezTo>
                <a:cubicBezTo>
                  <a:pt x="1454286" y="5033025"/>
                  <a:pt x="1473599" y="5000193"/>
                  <a:pt x="1496775" y="4992467"/>
                </a:cubicBezTo>
                <a:cubicBezTo>
                  <a:pt x="1504500" y="4990536"/>
                  <a:pt x="1514157" y="4984742"/>
                  <a:pt x="1519951" y="4984742"/>
                </a:cubicBezTo>
                <a:lnTo>
                  <a:pt x="1529607" y="4984742"/>
                </a:lnTo>
                <a:lnTo>
                  <a:pt x="1529607" y="4990536"/>
                </a:lnTo>
                <a:cubicBezTo>
                  <a:pt x="1519951" y="5000193"/>
                  <a:pt x="1508363" y="4998261"/>
                  <a:pt x="1496775" y="5007918"/>
                </a:cubicBezTo>
                <a:cubicBezTo>
                  <a:pt x="1475530" y="5023368"/>
                  <a:pt x="1458148" y="5050407"/>
                  <a:pt x="1440767" y="5067789"/>
                </a:cubicBezTo>
                <a:cubicBezTo>
                  <a:pt x="1421453" y="5085171"/>
                  <a:pt x="1392483" y="5102553"/>
                  <a:pt x="1375102" y="5112209"/>
                </a:cubicBezTo>
                <a:cubicBezTo>
                  <a:pt x="1330681" y="5135385"/>
                  <a:pt x="1282398" y="5135385"/>
                  <a:pt x="1237978" y="5156630"/>
                </a:cubicBezTo>
                <a:cubicBezTo>
                  <a:pt x="1187763" y="5177874"/>
                  <a:pt x="1156862" y="5237745"/>
                  <a:pt x="1156862" y="5276372"/>
                </a:cubicBezTo>
                <a:cubicBezTo>
                  <a:pt x="1151068" y="5266715"/>
                  <a:pt x="1147206" y="5247402"/>
                  <a:pt x="1147206" y="5233882"/>
                </a:cubicBezTo>
                <a:cubicBezTo>
                  <a:pt x="1147206" y="5110278"/>
                  <a:pt x="1282398" y="5100621"/>
                  <a:pt x="1367376" y="5038819"/>
                </a:cubicBezTo>
                <a:cubicBezTo>
                  <a:pt x="1378964" y="5029162"/>
                  <a:pt x="1394415" y="5023368"/>
                  <a:pt x="1407934" y="5011780"/>
                </a:cubicBezTo>
                <a:cubicBezTo>
                  <a:pt x="1434973" y="4986673"/>
                  <a:pt x="1456217" y="4959635"/>
                  <a:pt x="1481324" y="4934528"/>
                </a:cubicBezTo>
                <a:cubicBezTo>
                  <a:pt x="1483256" y="4936459"/>
                  <a:pt x="1485187" y="4936459"/>
                  <a:pt x="1485187" y="4940322"/>
                </a:cubicBezTo>
                <a:close/>
                <a:moveTo>
                  <a:pt x="1697632" y="5013712"/>
                </a:moveTo>
                <a:cubicBezTo>
                  <a:pt x="1666731" y="5015643"/>
                  <a:pt x="1664800" y="5004055"/>
                  <a:pt x="1664800" y="4984742"/>
                </a:cubicBezTo>
                <a:cubicBezTo>
                  <a:pt x="1664800" y="4980879"/>
                  <a:pt x="1662869" y="4971223"/>
                  <a:pt x="1666731" y="4967360"/>
                </a:cubicBezTo>
                <a:cubicBezTo>
                  <a:pt x="1672525" y="4959635"/>
                  <a:pt x="1682182" y="4959635"/>
                  <a:pt x="1689907" y="4953841"/>
                </a:cubicBezTo>
                <a:cubicBezTo>
                  <a:pt x="1703426" y="4944184"/>
                  <a:pt x="1722740" y="4930665"/>
                  <a:pt x="1740121" y="4924871"/>
                </a:cubicBezTo>
                <a:cubicBezTo>
                  <a:pt x="1734327" y="4949978"/>
                  <a:pt x="1711152" y="4986673"/>
                  <a:pt x="1697632" y="5013712"/>
                </a:cubicBezTo>
                <a:close/>
                <a:moveTo>
                  <a:pt x="1906215" y="4922940"/>
                </a:moveTo>
                <a:cubicBezTo>
                  <a:pt x="1906215" y="4936459"/>
                  <a:pt x="1906215" y="4951909"/>
                  <a:pt x="1912009" y="4967360"/>
                </a:cubicBezTo>
                <a:cubicBezTo>
                  <a:pt x="1927460" y="5007918"/>
                  <a:pt x="1966086" y="5058132"/>
                  <a:pt x="1996987" y="5102553"/>
                </a:cubicBezTo>
                <a:cubicBezTo>
                  <a:pt x="2041408" y="5162424"/>
                  <a:pt x="2041408" y="5187531"/>
                  <a:pt x="2041408" y="5245470"/>
                </a:cubicBezTo>
                <a:lnTo>
                  <a:pt x="2041408" y="5343968"/>
                </a:lnTo>
                <a:cubicBezTo>
                  <a:pt x="2045270" y="5380663"/>
                  <a:pt x="2054927" y="5427015"/>
                  <a:pt x="2070378" y="5463710"/>
                </a:cubicBezTo>
                <a:cubicBezTo>
                  <a:pt x="1971880" y="5365212"/>
                  <a:pt x="2010507" y="5264784"/>
                  <a:pt x="1977674" y="5168218"/>
                </a:cubicBezTo>
                <a:cubicBezTo>
                  <a:pt x="1973811" y="5154698"/>
                  <a:pt x="1964155" y="5133454"/>
                  <a:pt x="1950636" y="5118003"/>
                </a:cubicBezTo>
                <a:cubicBezTo>
                  <a:pt x="1942910" y="5106415"/>
                  <a:pt x="1921666" y="5094827"/>
                  <a:pt x="1919734" y="5081308"/>
                </a:cubicBezTo>
                <a:cubicBezTo>
                  <a:pt x="1919734" y="5079377"/>
                  <a:pt x="1921666" y="5077445"/>
                  <a:pt x="1925528" y="5077445"/>
                </a:cubicBezTo>
                <a:cubicBezTo>
                  <a:pt x="1931322" y="5077445"/>
                  <a:pt x="1937116" y="5083239"/>
                  <a:pt x="1942910" y="5087102"/>
                </a:cubicBezTo>
                <a:cubicBezTo>
                  <a:pt x="1995056" y="5127660"/>
                  <a:pt x="2000850" y="5202981"/>
                  <a:pt x="2014369" y="5247402"/>
                </a:cubicBezTo>
                <a:cubicBezTo>
                  <a:pt x="2016301" y="5239676"/>
                  <a:pt x="2018232" y="5224226"/>
                  <a:pt x="2018232" y="5220363"/>
                </a:cubicBezTo>
                <a:cubicBezTo>
                  <a:pt x="2018232" y="5166286"/>
                  <a:pt x="1981537" y="5102553"/>
                  <a:pt x="1956430" y="5075514"/>
                </a:cubicBezTo>
                <a:cubicBezTo>
                  <a:pt x="1944842" y="5063926"/>
                  <a:pt x="1939048" y="5046544"/>
                  <a:pt x="1933254" y="5033025"/>
                </a:cubicBezTo>
                <a:cubicBezTo>
                  <a:pt x="1919734" y="5002124"/>
                  <a:pt x="1890765" y="4961566"/>
                  <a:pt x="1890765" y="4932596"/>
                </a:cubicBezTo>
                <a:cubicBezTo>
                  <a:pt x="1890765" y="4928734"/>
                  <a:pt x="1888833" y="4922940"/>
                  <a:pt x="1898490" y="4922940"/>
                </a:cubicBezTo>
                <a:lnTo>
                  <a:pt x="1906215" y="4922940"/>
                </a:lnTo>
                <a:close/>
                <a:moveTo>
                  <a:pt x="1736259" y="4903626"/>
                </a:moveTo>
                <a:cubicBezTo>
                  <a:pt x="1736259" y="4919077"/>
                  <a:pt x="1713083" y="4919077"/>
                  <a:pt x="1709220" y="4919077"/>
                </a:cubicBezTo>
                <a:cubicBezTo>
                  <a:pt x="1689907" y="4919077"/>
                  <a:pt x="1684113" y="4915214"/>
                  <a:pt x="1684113" y="4899764"/>
                </a:cubicBezTo>
                <a:cubicBezTo>
                  <a:pt x="1684113" y="4884313"/>
                  <a:pt x="1689907" y="4865000"/>
                  <a:pt x="1715014" y="4857275"/>
                </a:cubicBezTo>
                <a:cubicBezTo>
                  <a:pt x="1724671" y="4874657"/>
                  <a:pt x="1736259" y="4890107"/>
                  <a:pt x="1736259" y="4903626"/>
                </a:cubicBezTo>
                <a:close/>
                <a:moveTo>
                  <a:pt x="1772954" y="4841824"/>
                </a:moveTo>
                <a:cubicBezTo>
                  <a:pt x="1767160" y="4857275"/>
                  <a:pt x="1761366" y="4876588"/>
                  <a:pt x="1751709" y="4893970"/>
                </a:cubicBezTo>
                <a:cubicBezTo>
                  <a:pt x="1734327" y="4876588"/>
                  <a:pt x="1732396" y="4872725"/>
                  <a:pt x="1732396" y="4859206"/>
                </a:cubicBezTo>
                <a:cubicBezTo>
                  <a:pt x="1732396" y="4843755"/>
                  <a:pt x="1736259" y="4839893"/>
                  <a:pt x="1751709" y="4839893"/>
                </a:cubicBezTo>
                <a:cubicBezTo>
                  <a:pt x="1755572" y="4839893"/>
                  <a:pt x="1765229" y="4841824"/>
                  <a:pt x="1772954" y="4841824"/>
                </a:cubicBezTo>
                <a:close/>
                <a:moveTo>
                  <a:pt x="1790336" y="4787747"/>
                </a:moveTo>
                <a:lnTo>
                  <a:pt x="1790336" y="4801266"/>
                </a:lnTo>
                <a:cubicBezTo>
                  <a:pt x="1792267" y="4822511"/>
                  <a:pt x="1757503" y="4830236"/>
                  <a:pt x="1745915" y="4830236"/>
                </a:cubicBezTo>
                <a:cubicBezTo>
                  <a:pt x="1738190" y="4830236"/>
                  <a:pt x="1709220" y="4824442"/>
                  <a:pt x="1709220" y="4810923"/>
                </a:cubicBezTo>
                <a:cubicBezTo>
                  <a:pt x="1709220" y="4789678"/>
                  <a:pt x="1734327" y="4737533"/>
                  <a:pt x="1765229" y="4751052"/>
                </a:cubicBezTo>
                <a:cubicBezTo>
                  <a:pt x="1772954" y="4758777"/>
                  <a:pt x="1769091" y="4785816"/>
                  <a:pt x="1790336" y="4787747"/>
                </a:cubicBezTo>
                <a:close/>
                <a:moveTo>
                  <a:pt x="1827031" y="4739464"/>
                </a:moveTo>
                <a:cubicBezTo>
                  <a:pt x="1815443" y="4754915"/>
                  <a:pt x="1815443" y="4778090"/>
                  <a:pt x="1794198" y="4785816"/>
                </a:cubicBezTo>
                <a:cubicBezTo>
                  <a:pt x="1788405" y="4776159"/>
                  <a:pt x="1782611" y="4752983"/>
                  <a:pt x="1782611" y="4749121"/>
                </a:cubicBezTo>
                <a:cubicBezTo>
                  <a:pt x="1782611" y="4745258"/>
                  <a:pt x="1790336" y="4739464"/>
                  <a:pt x="1796130" y="4739464"/>
                </a:cubicBezTo>
                <a:lnTo>
                  <a:pt x="1827031" y="4739464"/>
                </a:lnTo>
                <a:close/>
                <a:moveTo>
                  <a:pt x="2039476" y="4727876"/>
                </a:moveTo>
                <a:cubicBezTo>
                  <a:pt x="2056858" y="4739464"/>
                  <a:pt x="2081966" y="4766503"/>
                  <a:pt x="2089691" y="4783884"/>
                </a:cubicBezTo>
                <a:cubicBezTo>
                  <a:pt x="2101279" y="4805129"/>
                  <a:pt x="2099347" y="4822511"/>
                  <a:pt x="2114798" y="4841824"/>
                </a:cubicBezTo>
                <a:lnTo>
                  <a:pt x="2114798" y="4980879"/>
                </a:lnTo>
                <a:cubicBezTo>
                  <a:pt x="2120592" y="4998261"/>
                  <a:pt x="2126386" y="5013712"/>
                  <a:pt x="2134111" y="5029162"/>
                </a:cubicBezTo>
                <a:cubicBezTo>
                  <a:pt x="2141837" y="5040750"/>
                  <a:pt x="2155356" y="5054270"/>
                  <a:pt x="2165012" y="5067789"/>
                </a:cubicBezTo>
                <a:cubicBezTo>
                  <a:pt x="2161150" y="5065857"/>
                  <a:pt x="2153424" y="5063926"/>
                  <a:pt x="2149562" y="5061995"/>
                </a:cubicBezTo>
                <a:cubicBezTo>
                  <a:pt x="2091622" y="5044613"/>
                  <a:pt x="2078103" y="4975085"/>
                  <a:pt x="2074240" y="4936459"/>
                </a:cubicBezTo>
                <a:cubicBezTo>
                  <a:pt x="2070378" y="4901695"/>
                  <a:pt x="2062652" y="4868863"/>
                  <a:pt x="2052996" y="4837961"/>
                </a:cubicBezTo>
                <a:cubicBezTo>
                  <a:pt x="2047202" y="4812854"/>
                  <a:pt x="2012438" y="4791610"/>
                  <a:pt x="1993125" y="4783884"/>
                </a:cubicBezTo>
                <a:cubicBezTo>
                  <a:pt x="2002781" y="4783884"/>
                  <a:pt x="2018232" y="4785816"/>
                  <a:pt x="2031751" y="4793541"/>
                </a:cubicBezTo>
                <a:cubicBezTo>
                  <a:pt x="2068446" y="4814786"/>
                  <a:pt x="2074240" y="4855343"/>
                  <a:pt x="2085828" y="4884313"/>
                </a:cubicBezTo>
                <a:cubicBezTo>
                  <a:pt x="2089691" y="4872725"/>
                  <a:pt x="2093553" y="4849549"/>
                  <a:pt x="2093553" y="4845687"/>
                </a:cubicBezTo>
                <a:cubicBezTo>
                  <a:pt x="2093553" y="4803198"/>
                  <a:pt x="2051064" y="4751052"/>
                  <a:pt x="2008575" y="4710494"/>
                </a:cubicBezTo>
                <a:cubicBezTo>
                  <a:pt x="2018232" y="4714357"/>
                  <a:pt x="2029820" y="4720151"/>
                  <a:pt x="2039476" y="4727876"/>
                </a:cubicBezTo>
                <a:close/>
                <a:moveTo>
                  <a:pt x="1886902" y="4631310"/>
                </a:moveTo>
                <a:cubicBezTo>
                  <a:pt x="1877245" y="4642898"/>
                  <a:pt x="1875314" y="4683456"/>
                  <a:pt x="1850207" y="4668005"/>
                </a:cubicBezTo>
                <a:cubicBezTo>
                  <a:pt x="1850207" y="4668005"/>
                  <a:pt x="1848276" y="4666074"/>
                  <a:pt x="1848276" y="4671868"/>
                </a:cubicBezTo>
                <a:cubicBezTo>
                  <a:pt x="1848276" y="4675730"/>
                  <a:pt x="1852138" y="4683456"/>
                  <a:pt x="1852138" y="4687318"/>
                </a:cubicBezTo>
                <a:cubicBezTo>
                  <a:pt x="1852138" y="4718220"/>
                  <a:pt x="1807718" y="4725945"/>
                  <a:pt x="1796130" y="4725945"/>
                </a:cubicBezTo>
                <a:cubicBezTo>
                  <a:pt x="1780679" y="4725945"/>
                  <a:pt x="1745915" y="4716288"/>
                  <a:pt x="1745915" y="4693112"/>
                </a:cubicBezTo>
                <a:cubicBezTo>
                  <a:pt x="1745915" y="4679593"/>
                  <a:pt x="1759435" y="4654486"/>
                  <a:pt x="1778748" y="4646761"/>
                </a:cubicBezTo>
                <a:cubicBezTo>
                  <a:pt x="1784542" y="4642898"/>
                  <a:pt x="1798061" y="4642898"/>
                  <a:pt x="1801924" y="4642898"/>
                </a:cubicBezTo>
                <a:cubicBezTo>
                  <a:pt x="1807718" y="4642898"/>
                  <a:pt x="1823168" y="4646761"/>
                  <a:pt x="1828962" y="4646761"/>
                </a:cubicBezTo>
                <a:cubicBezTo>
                  <a:pt x="1834756" y="4646761"/>
                  <a:pt x="1838619" y="4629379"/>
                  <a:pt x="1854069" y="4629379"/>
                </a:cubicBezTo>
                <a:cubicBezTo>
                  <a:pt x="1859863" y="4629379"/>
                  <a:pt x="1877245" y="4631310"/>
                  <a:pt x="1886902" y="4631310"/>
                </a:cubicBezTo>
                <a:close/>
                <a:moveTo>
                  <a:pt x="1657075" y="4604272"/>
                </a:moveTo>
                <a:cubicBezTo>
                  <a:pt x="1651281" y="4608134"/>
                  <a:pt x="1643555" y="4611997"/>
                  <a:pt x="1635830" y="4613928"/>
                </a:cubicBezTo>
                <a:cubicBezTo>
                  <a:pt x="1620379" y="4619722"/>
                  <a:pt x="1601066" y="4617791"/>
                  <a:pt x="1585616" y="4623585"/>
                </a:cubicBezTo>
                <a:cubicBezTo>
                  <a:pt x="1498706" y="4646761"/>
                  <a:pt x="1413728" y="4652555"/>
                  <a:pt x="1330681" y="4743327"/>
                </a:cubicBezTo>
                <a:cubicBezTo>
                  <a:pt x="1324887" y="4749121"/>
                  <a:pt x="1317162" y="4760709"/>
                  <a:pt x="1311368" y="4768434"/>
                </a:cubicBezTo>
                <a:lnTo>
                  <a:pt x="1315231" y="4772297"/>
                </a:lnTo>
                <a:cubicBezTo>
                  <a:pt x="1361582" y="4743327"/>
                  <a:pt x="1404071" y="4727876"/>
                  <a:pt x="1450423" y="4727876"/>
                </a:cubicBezTo>
                <a:cubicBezTo>
                  <a:pt x="1454286" y="4727876"/>
                  <a:pt x="1475530" y="4729807"/>
                  <a:pt x="1489050" y="4731739"/>
                </a:cubicBezTo>
                <a:cubicBezTo>
                  <a:pt x="1471668" y="4733670"/>
                  <a:pt x="1450423" y="4735601"/>
                  <a:pt x="1434973" y="4741395"/>
                </a:cubicBezTo>
                <a:cubicBezTo>
                  <a:pt x="1388621" y="4752983"/>
                  <a:pt x="1338406" y="4768434"/>
                  <a:pt x="1292055" y="4824442"/>
                </a:cubicBezTo>
                <a:cubicBezTo>
                  <a:pt x="1286261" y="4830236"/>
                  <a:pt x="1278535" y="4839893"/>
                  <a:pt x="1272741" y="4851481"/>
                </a:cubicBezTo>
                <a:cubicBezTo>
                  <a:pt x="1263085" y="4865000"/>
                  <a:pt x="1259222" y="4892038"/>
                  <a:pt x="1236046" y="4903626"/>
                </a:cubicBezTo>
                <a:cubicBezTo>
                  <a:pt x="1239909" y="4884313"/>
                  <a:pt x="1245703" y="4861137"/>
                  <a:pt x="1249566" y="4843755"/>
                </a:cubicBezTo>
                <a:cubicBezTo>
                  <a:pt x="1259222" y="4803198"/>
                  <a:pt x="1278535" y="4758777"/>
                  <a:pt x="1315231" y="4722082"/>
                </a:cubicBezTo>
                <a:cubicBezTo>
                  <a:pt x="1413728" y="4619722"/>
                  <a:pt x="1527676" y="4629379"/>
                  <a:pt x="1630036" y="4602340"/>
                </a:cubicBezTo>
                <a:cubicBezTo>
                  <a:pt x="1653212" y="4602340"/>
                  <a:pt x="1655143" y="4604272"/>
                  <a:pt x="1657075" y="4604272"/>
                </a:cubicBezTo>
                <a:close/>
                <a:moveTo>
                  <a:pt x="1813512" y="4613928"/>
                </a:moveTo>
                <a:lnTo>
                  <a:pt x="1813512" y="4621653"/>
                </a:lnTo>
                <a:cubicBezTo>
                  <a:pt x="1809649" y="4627447"/>
                  <a:pt x="1803855" y="4635173"/>
                  <a:pt x="1798061" y="4635173"/>
                </a:cubicBezTo>
                <a:lnTo>
                  <a:pt x="1776817" y="4635173"/>
                </a:lnTo>
                <a:cubicBezTo>
                  <a:pt x="1776817" y="4633241"/>
                  <a:pt x="1774885" y="4631310"/>
                  <a:pt x="1774885" y="4625516"/>
                </a:cubicBezTo>
                <a:cubicBezTo>
                  <a:pt x="1774885" y="4621653"/>
                  <a:pt x="1778748" y="4600409"/>
                  <a:pt x="1790336" y="4600409"/>
                </a:cubicBezTo>
                <a:cubicBezTo>
                  <a:pt x="1798061" y="4600409"/>
                  <a:pt x="1805786" y="4613928"/>
                  <a:pt x="1813512" y="4613928"/>
                </a:cubicBezTo>
                <a:close/>
                <a:moveTo>
                  <a:pt x="1877245" y="4559851"/>
                </a:moveTo>
                <a:cubicBezTo>
                  <a:pt x="1881108" y="4563714"/>
                  <a:pt x="1879177" y="4569508"/>
                  <a:pt x="1881108" y="4573370"/>
                </a:cubicBezTo>
                <a:cubicBezTo>
                  <a:pt x="1884971" y="4581096"/>
                  <a:pt x="1898490" y="4592684"/>
                  <a:pt x="1898490" y="4598478"/>
                </a:cubicBezTo>
                <a:cubicBezTo>
                  <a:pt x="1898490" y="4615859"/>
                  <a:pt x="1863726" y="4619722"/>
                  <a:pt x="1861795" y="4619722"/>
                </a:cubicBezTo>
                <a:cubicBezTo>
                  <a:pt x="1856001" y="4619722"/>
                  <a:pt x="1828962" y="4615859"/>
                  <a:pt x="1815443" y="4608134"/>
                </a:cubicBezTo>
                <a:cubicBezTo>
                  <a:pt x="1805786" y="4602340"/>
                  <a:pt x="1801924" y="4590752"/>
                  <a:pt x="1796130" y="4581096"/>
                </a:cubicBezTo>
                <a:lnTo>
                  <a:pt x="1796130" y="4575302"/>
                </a:lnTo>
                <a:cubicBezTo>
                  <a:pt x="1796130" y="4569508"/>
                  <a:pt x="1798061" y="4567576"/>
                  <a:pt x="1799992" y="4563714"/>
                </a:cubicBezTo>
                <a:cubicBezTo>
                  <a:pt x="1821237" y="4565645"/>
                  <a:pt x="1838619" y="4557920"/>
                  <a:pt x="1859863" y="4557920"/>
                </a:cubicBezTo>
                <a:cubicBezTo>
                  <a:pt x="1863726" y="4557920"/>
                  <a:pt x="1871451" y="4557920"/>
                  <a:pt x="1877245" y="4559851"/>
                </a:cubicBezTo>
                <a:close/>
                <a:moveTo>
                  <a:pt x="1929391" y="4554057"/>
                </a:moveTo>
                <a:cubicBezTo>
                  <a:pt x="1929391" y="4561782"/>
                  <a:pt x="1921666" y="4583027"/>
                  <a:pt x="1910078" y="4583027"/>
                </a:cubicBezTo>
                <a:cubicBezTo>
                  <a:pt x="1890765" y="4583027"/>
                  <a:pt x="1890765" y="4557920"/>
                  <a:pt x="1890765" y="4550195"/>
                </a:cubicBezTo>
                <a:cubicBezTo>
                  <a:pt x="1890765" y="4544401"/>
                  <a:pt x="1892696" y="4536675"/>
                  <a:pt x="1892696" y="4528950"/>
                </a:cubicBezTo>
                <a:cubicBezTo>
                  <a:pt x="1904284" y="4548263"/>
                  <a:pt x="1929391" y="4532813"/>
                  <a:pt x="1929391" y="4554057"/>
                </a:cubicBezTo>
                <a:close/>
                <a:moveTo>
                  <a:pt x="1950636" y="4482598"/>
                </a:moveTo>
                <a:cubicBezTo>
                  <a:pt x="1952567" y="4484530"/>
                  <a:pt x="1956430" y="4482598"/>
                  <a:pt x="1956430" y="4486461"/>
                </a:cubicBezTo>
                <a:cubicBezTo>
                  <a:pt x="1956430" y="4496118"/>
                  <a:pt x="1942910" y="4527019"/>
                  <a:pt x="1937116" y="4528950"/>
                </a:cubicBezTo>
                <a:cubicBezTo>
                  <a:pt x="1933254" y="4530881"/>
                  <a:pt x="1931322" y="4530881"/>
                  <a:pt x="1925528" y="4530881"/>
                </a:cubicBezTo>
                <a:cubicBezTo>
                  <a:pt x="1910078" y="4530881"/>
                  <a:pt x="1892696" y="4521225"/>
                  <a:pt x="1873383" y="4515431"/>
                </a:cubicBezTo>
                <a:cubicBezTo>
                  <a:pt x="1871451" y="4521225"/>
                  <a:pt x="1869520" y="4528950"/>
                  <a:pt x="1865657" y="4532813"/>
                </a:cubicBezTo>
                <a:cubicBezTo>
                  <a:pt x="1857932" y="4540538"/>
                  <a:pt x="1840550" y="4548263"/>
                  <a:pt x="1828962" y="4548263"/>
                </a:cubicBezTo>
                <a:cubicBezTo>
                  <a:pt x="1823168" y="4548263"/>
                  <a:pt x="1815443" y="4546332"/>
                  <a:pt x="1809649" y="4542469"/>
                </a:cubicBezTo>
                <a:cubicBezTo>
                  <a:pt x="1815443" y="4525087"/>
                  <a:pt x="1823168" y="4505774"/>
                  <a:pt x="1830894" y="4486461"/>
                </a:cubicBezTo>
                <a:cubicBezTo>
                  <a:pt x="1838619" y="4490324"/>
                  <a:pt x="1846344" y="4496118"/>
                  <a:pt x="1854069" y="4503843"/>
                </a:cubicBezTo>
                <a:lnTo>
                  <a:pt x="1859863" y="4503843"/>
                </a:lnTo>
                <a:cubicBezTo>
                  <a:pt x="1861795" y="4499980"/>
                  <a:pt x="1859863" y="4494186"/>
                  <a:pt x="1859863" y="4488392"/>
                </a:cubicBezTo>
                <a:cubicBezTo>
                  <a:pt x="1890765" y="4474873"/>
                  <a:pt x="1892696" y="4465216"/>
                  <a:pt x="1915872" y="4465216"/>
                </a:cubicBezTo>
                <a:cubicBezTo>
                  <a:pt x="1929391" y="4465216"/>
                  <a:pt x="1931322" y="4467148"/>
                  <a:pt x="1950636" y="4482598"/>
                </a:cubicBezTo>
                <a:close/>
                <a:moveTo>
                  <a:pt x="1996987" y="4382170"/>
                </a:moveTo>
                <a:cubicBezTo>
                  <a:pt x="1979605" y="4382170"/>
                  <a:pt x="1973811" y="4366719"/>
                  <a:pt x="1958361" y="4351268"/>
                </a:cubicBezTo>
                <a:cubicBezTo>
                  <a:pt x="1962224" y="4337749"/>
                  <a:pt x="1979605" y="4339680"/>
                  <a:pt x="1987331" y="4335818"/>
                </a:cubicBezTo>
                <a:cubicBezTo>
                  <a:pt x="1993125" y="4331955"/>
                  <a:pt x="2004713" y="4326161"/>
                  <a:pt x="2014369" y="4320367"/>
                </a:cubicBezTo>
                <a:cubicBezTo>
                  <a:pt x="2012438" y="4326161"/>
                  <a:pt x="2008575" y="4382170"/>
                  <a:pt x="1996987" y="4382170"/>
                </a:cubicBezTo>
                <a:close/>
                <a:moveTo>
                  <a:pt x="1929391" y="4343543"/>
                </a:moveTo>
                <a:cubicBezTo>
                  <a:pt x="1929391" y="4349337"/>
                  <a:pt x="1925528" y="4358994"/>
                  <a:pt x="1921666" y="4364788"/>
                </a:cubicBezTo>
                <a:lnTo>
                  <a:pt x="1925528" y="4368650"/>
                </a:lnTo>
                <a:cubicBezTo>
                  <a:pt x="1929391" y="4364788"/>
                  <a:pt x="1935185" y="4362856"/>
                  <a:pt x="1939048" y="4362856"/>
                </a:cubicBezTo>
                <a:cubicBezTo>
                  <a:pt x="1958361" y="4362856"/>
                  <a:pt x="1981537" y="4393757"/>
                  <a:pt x="1981537" y="4403414"/>
                </a:cubicBezTo>
                <a:cubicBezTo>
                  <a:pt x="1981537" y="4426590"/>
                  <a:pt x="1956430" y="4426590"/>
                  <a:pt x="1946773" y="4426590"/>
                </a:cubicBezTo>
                <a:cubicBezTo>
                  <a:pt x="1940979" y="4426590"/>
                  <a:pt x="1915872" y="4422727"/>
                  <a:pt x="1898490" y="4420796"/>
                </a:cubicBezTo>
                <a:cubicBezTo>
                  <a:pt x="1902353" y="4426590"/>
                  <a:pt x="1910078" y="4436247"/>
                  <a:pt x="1910078" y="4440109"/>
                </a:cubicBezTo>
                <a:cubicBezTo>
                  <a:pt x="1910078" y="4451697"/>
                  <a:pt x="1884971" y="4467148"/>
                  <a:pt x="1875314" y="4467148"/>
                </a:cubicBezTo>
                <a:lnTo>
                  <a:pt x="1842482" y="4467148"/>
                </a:lnTo>
                <a:lnTo>
                  <a:pt x="1842482" y="4451697"/>
                </a:lnTo>
                <a:cubicBezTo>
                  <a:pt x="1842482" y="4432384"/>
                  <a:pt x="1852138" y="4413071"/>
                  <a:pt x="1869520" y="4413071"/>
                </a:cubicBezTo>
                <a:cubicBezTo>
                  <a:pt x="1875314" y="4413071"/>
                  <a:pt x="1883039" y="4415002"/>
                  <a:pt x="1892696" y="4416933"/>
                </a:cubicBezTo>
                <a:cubicBezTo>
                  <a:pt x="1892696" y="4407277"/>
                  <a:pt x="1892696" y="4393757"/>
                  <a:pt x="1902353" y="4384101"/>
                </a:cubicBezTo>
                <a:cubicBezTo>
                  <a:pt x="1898490" y="4382170"/>
                  <a:pt x="1894627" y="4380238"/>
                  <a:pt x="1890765" y="4380238"/>
                </a:cubicBezTo>
                <a:cubicBezTo>
                  <a:pt x="1884971" y="4380238"/>
                  <a:pt x="1871451" y="4386032"/>
                  <a:pt x="1867589" y="4386032"/>
                </a:cubicBezTo>
                <a:cubicBezTo>
                  <a:pt x="1854069" y="4386032"/>
                  <a:pt x="1850207" y="4374444"/>
                  <a:pt x="1850207" y="4368650"/>
                </a:cubicBezTo>
                <a:cubicBezTo>
                  <a:pt x="1850207" y="4364788"/>
                  <a:pt x="1856001" y="4341612"/>
                  <a:pt x="1865657" y="4333886"/>
                </a:cubicBezTo>
                <a:cubicBezTo>
                  <a:pt x="1873383" y="4326161"/>
                  <a:pt x="1898490" y="4316505"/>
                  <a:pt x="1902353" y="4316505"/>
                </a:cubicBezTo>
                <a:cubicBezTo>
                  <a:pt x="1917803" y="4316505"/>
                  <a:pt x="1929391" y="4337749"/>
                  <a:pt x="1929391" y="4343543"/>
                </a:cubicBezTo>
                <a:close/>
                <a:moveTo>
                  <a:pt x="2014369" y="4287535"/>
                </a:moveTo>
                <a:lnTo>
                  <a:pt x="2014369" y="4291397"/>
                </a:lnTo>
                <a:cubicBezTo>
                  <a:pt x="2010507" y="4301054"/>
                  <a:pt x="2000850" y="4312642"/>
                  <a:pt x="1991193" y="4316505"/>
                </a:cubicBezTo>
                <a:cubicBezTo>
                  <a:pt x="1979605" y="4322299"/>
                  <a:pt x="1960292" y="4326161"/>
                  <a:pt x="1956430" y="4326161"/>
                </a:cubicBezTo>
                <a:cubicBezTo>
                  <a:pt x="1944842" y="4326161"/>
                  <a:pt x="1917803" y="4318436"/>
                  <a:pt x="1917803" y="4302985"/>
                </a:cubicBezTo>
                <a:cubicBezTo>
                  <a:pt x="1917803" y="4289466"/>
                  <a:pt x="1933254" y="4262428"/>
                  <a:pt x="1950636" y="4262428"/>
                </a:cubicBezTo>
                <a:cubicBezTo>
                  <a:pt x="1956430" y="4262428"/>
                  <a:pt x="1993125" y="4281741"/>
                  <a:pt x="2014369" y="4287535"/>
                </a:cubicBezTo>
                <a:close/>
                <a:moveTo>
                  <a:pt x="1937116" y="4245046"/>
                </a:moveTo>
                <a:cubicBezTo>
                  <a:pt x="1937116" y="4275947"/>
                  <a:pt x="1894627" y="4291397"/>
                  <a:pt x="1879177" y="4291397"/>
                </a:cubicBezTo>
                <a:cubicBezTo>
                  <a:pt x="1857932" y="4291397"/>
                  <a:pt x="1854069" y="4270153"/>
                  <a:pt x="1854069" y="4260496"/>
                </a:cubicBezTo>
                <a:cubicBezTo>
                  <a:pt x="1854069" y="4235389"/>
                  <a:pt x="1875314" y="4243114"/>
                  <a:pt x="1875314" y="4218007"/>
                </a:cubicBezTo>
                <a:cubicBezTo>
                  <a:pt x="1881108" y="4219938"/>
                  <a:pt x="1937116" y="4233458"/>
                  <a:pt x="1937116" y="4245046"/>
                </a:cubicBezTo>
                <a:close/>
                <a:moveTo>
                  <a:pt x="1873383" y="4214145"/>
                </a:moveTo>
                <a:cubicBezTo>
                  <a:pt x="1867589" y="4218007"/>
                  <a:pt x="1863726" y="4223801"/>
                  <a:pt x="1857932" y="4229595"/>
                </a:cubicBezTo>
                <a:cubicBezTo>
                  <a:pt x="1852138" y="4225732"/>
                  <a:pt x="1842482" y="4214145"/>
                  <a:pt x="1842482" y="4208351"/>
                </a:cubicBezTo>
                <a:cubicBezTo>
                  <a:pt x="1842482" y="4202557"/>
                  <a:pt x="1856001" y="4200625"/>
                  <a:pt x="1857932" y="4200625"/>
                </a:cubicBezTo>
                <a:cubicBezTo>
                  <a:pt x="1867589" y="4200625"/>
                  <a:pt x="1867589" y="4202557"/>
                  <a:pt x="1873383" y="4214145"/>
                </a:cubicBezTo>
                <a:close/>
                <a:moveTo>
                  <a:pt x="1977674" y="4158136"/>
                </a:moveTo>
                <a:cubicBezTo>
                  <a:pt x="1989262" y="4160067"/>
                  <a:pt x="2002781" y="4158136"/>
                  <a:pt x="2014369" y="4160067"/>
                </a:cubicBezTo>
                <a:cubicBezTo>
                  <a:pt x="2014369" y="4161999"/>
                  <a:pt x="2016301" y="4161999"/>
                  <a:pt x="2016301" y="4167793"/>
                </a:cubicBezTo>
                <a:cubicBezTo>
                  <a:pt x="2016301" y="4173587"/>
                  <a:pt x="2008575" y="4185175"/>
                  <a:pt x="2000850" y="4194831"/>
                </a:cubicBezTo>
                <a:lnTo>
                  <a:pt x="2000850" y="4200625"/>
                </a:lnTo>
                <a:cubicBezTo>
                  <a:pt x="2002781" y="4202557"/>
                  <a:pt x="2000850" y="4202557"/>
                  <a:pt x="2004713" y="4202557"/>
                </a:cubicBezTo>
                <a:cubicBezTo>
                  <a:pt x="2010507" y="4202557"/>
                  <a:pt x="2014369" y="4200625"/>
                  <a:pt x="2022095" y="4198694"/>
                </a:cubicBezTo>
                <a:cubicBezTo>
                  <a:pt x="2025957" y="4210282"/>
                  <a:pt x="2027888" y="4227664"/>
                  <a:pt x="2027888" y="4231526"/>
                </a:cubicBezTo>
                <a:cubicBezTo>
                  <a:pt x="2027888" y="4243114"/>
                  <a:pt x="2020163" y="4266290"/>
                  <a:pt x="2016301" y="4272084"/>
                </a:cubicBezTo>
                <a:cubicBezTo>
                  <a:pt x="2012438" y="4272084"/>
                  <a:pt x="1962224" y="4270153"/>
                  <a:pt x="1962224" y="4245046"/>
                </a:cubicBezTo>
                <a:cubicBezTo>
                  <a:pt x="1962224" y="4241183"/>
                  <a:pt x="1981537" y="4229595"/>
                  <a:pt x="1991193" y="4219938"/>
                </a:cubicBezTo>
                <a:cubicBezTo>
                  <a:pt x="1989262" y="4218007"/>
                  <a:pt x="1989262" y="4218007"/>
                  <a:pt x="1985399" y="4218007"/>
                </a:cubicBezTo>
                <a:cubicBezTo>
                  <a:pt x="1979605" y="4218007"/>
                  <a:pt x="1946773" y="4225732"/>
                  <a:pt x="1940979" y="4225732"/>
                </a:cubicBezTo>
                <a:cubicBezTo>
                  <a:pt x="1931322" y="4225732"/>
                  <a:pt x="1892696" y="4216076"/>
                  <a:pt x="1892696" y="4200625"/>
                </a:cubicBezTo>
                <a:cubicBezTo>
                  <a:pt x="1892696" y="4196763"/>
                  <a:pt x="1892696" y="4192900"/>
                  <a:pt x="1896559" y="4190969"/>
                </a:cubicBezTo>
                <a:cubicBezTo>
                  <a:pt x="1898490" y="4187106"/>
                  <a:pt x="1906215" y="4187106"/>
                  <a:pt x="1910078" y="4183243"/>
                </a:cubicBezTo>
                <a:cubicBezTo>
                  <a:pt x="1917803" y="4175518"/>
                  <a:pt x="1923597" y="4161999"/>
                  <a:pt x="1933254" y="4154273"/>
                </a:cubicBezTo>
                <a:cubicBezTo>
                  <a:pt x="1935185" y="4150411"/>
                  <a:pt x="1942910" y="4148479"/>
                  <a:pt x="1946773" y="4148479"/>
                </a:cubicBezTo>
                <a:cubicBezTo>
                  <a:pt x="1952567" y="4148479"/>
                  <a:pt x="1968017" y="4158136"/>
                  <a:pt x="1977674" y="4158136"/>
                </a:cubicBezTo>
                <a:close/>
                <a:moveTo>
                  <a:pt x="1856001" y="4129166"/>
                </a:moveTo>
                <a:cubicBezTo>
                  <a:pt x="1859863" y="4125304"/>
                  <a:pt x="1865657" y="4123372"/>
                  <a:pt x="1869520" y="4123372"/>
                </a:cubicBezTo>
                <a:cubicBezTo>
                  <a:pt x="1881108" y="4123372"/>
                  <a:pt x="1917803" y="4127235"/>
                  <a:pt x="1917803" y="4144617"/>
                </a:cubicBezTo>
                <a:cubicBezTo>
                  <a:pt x="1917803" y="4177449"/>
                  <a:pt x="1865657" y="4190969"/>
                  <a:pt x="1852138" y="4190969"/>
                </a:cubicBezTo>
                <a:cubicBezTo>
                  <a:pt x="1827031" y="4190969"/>
                  <a:pt x="1836688" y="4154273"/>
                  <a:pt x="1832825" y="4148479"/>
                </a:cubicBezTo>
                <a:cubicBezTo>
                  <a:pt x="1828962" y="4146548"/>
                  <a:pt x="1821237" y="4140754"/>
                  <a:pt x="1815443" y="4134960"/>
                </a:cubicBezTo>
                <a:lnTo>
                  <a:pt x="1815443" y="4129166"/>
                </a:lnTo>
                <a:cubicBezTo>
                  <a:pt x="1815443" y="4115647"/>
                  <a:pt x="1828962" y="4113716"/>
                  <a:pt x="1834756" y="4113716"/>
                </a:cubicBezTo>
                <a:cubicBezTo>
                  <a:pt x="1842482" y="4113716"/>
                  <a:pt x="1850207" y="4121441"/>
                  <a:pt x="1856001" y="4129166"/>
                </a:cubicBezTo>
                <a:close/>
                <a:moveTo>
                  <a:pt x="2018232" y="4123372"/>
                </a:moveTo>
                <a:cubicBezTo>
                  <a:pt x="2018232" y="4142685"/>
                  <a:pt x="1996987" y="4148479"/>
                  <a:pt x="1989262" y="4148479"/>
                </a:cubicBezTo>
                <a:cubicBezTo>
                  <a:pt x="1977674" y="4148479"/>
                  <a:pt x="1950636" y="4138823"/>
                  <a:pt x="1950636" y="4131098"/>
                </a:cubicBezTo>
                <a:cubicBezTo>
                  <a:pt x="1950636" y="4113716"/>
                  <a:pt x="1964155" y="4115647"/>
                  <a:pt x="1977674" y="4100196"/>
                </a:cubicBezTo>
                <a:cubicBezTo>
                  <a:pt x="1981537" y="4094402"/>
                  <a:pt x="1985399" y="4080883"/>
                  <a:pt x="1995056" y="4073158"/>
                </a:cubicBezTo>
                <a:cubicBezTo>
                  <a:pt x="2000850" y="4077021"/>
                  <a:pt x="2018232" y="4113716"/>
                  <a:pt x="2018232" y="4123372"/>
                </a:cubicBezTo>
                <a:close/>
                <a:moveTo>
                  <a:pt x="1506431" y="4059639"/>
                </a:moveTo>
                <a:lnTo>
                  <a:pt x="1500637" y="4059639"/>
                </a:lnTo>
                <a:lnTo>
                  <a:pt x="1506431" y="4059639"/>
                </a:lnTo>
                <a:close/>
                <a:moveTo>
                  <a:pt x="1801924" y="4049982"/>
                </a:moveTo>
                <a:cubicBezTo>
                  <a:pt x="1801924" y="4065433"/>
                  <a:pt x="1790336" y="4069295"/>
                  <a:pt x="1782611" y="4069295"/>
                </a:cubicBezTo>
                <a:cubicBezTo>
                  <a:pt x="1763297" y="4069295"/>
                  <a:pt x="1763297" y="4051913"/>
                  <a:pt x="1757503" y="4040325"/>
                </a:cubicBezTo>
                <a:cubicBezTo>
                  <a:pt x="1765229" y="4036463"/>
                  <a:pt x="1778748" y="4032600"/>
                  <a:pt x="1784542" y="4032600"/>
                </a:cubicBezTo>
                <a:cubicBezTo>
                  <a:pt x="1794198" y="4032600"/>
                  <a:pt x="1801924" y="4036463"/>
                  <a:pt x="1801924" y="4049982"/>
                </a:cubicBezTo>
                <a:close/>
                <a:moveTo>
                  <a:pt x="1239909" y="3980454"/>
                </a:moveTo>
                <a:cubicBezTo>
                  <a:pt x="1228321" y="3980454"/>
                  <a:pt x="1207077" y="3984317"/>
                  <a:pt x="1199351" y="3976592"/>
                </a:cubicBezTo>
                <a:cubicBezTo>
                  <a:pt x="1203214" y="3976592"/>
                  <a:pt x="1201283" y="3978523"/>
                  <a:pt x="1209008" y="3978523"/>
                </a:cubicBezTo>
                <a:lnTo>
                  <a:pt x="1205145" y="3974660"/>
                </a:lnTo>
                <a:cubicBezTo>
                  <a:pt x="1210939" y="3974660"/>
                  <a:pt x="1218664" y="3972729"/>
                  <a:pt x="1224458" y="3972729"/>
                </a:cubicBezTo>
                <a:cubicBezTo>
                  <a:pt x="1228321" y="3972729"/>
                  <a:pt x="1234115" y="3976592"/>
                  <a:pt x="1239909" y="3980454"/>
                </a:cubicBezTo>
                <a:close/>
                <a:moveTo>
                  <a:pt x="1823168" y="3961141"/>
                </a:moveTo>
                <a:cubicBezTo>
                  <a:pt x="1823168" y="3997836"/>
                  <a:pt x="1799992" y="4022944"/>
                  <a:pt x="1767160" y="4022944"/>
                </a:cubicBezTo>
                <a:cubicBezTo>
                  <a:pt x="1747847" y="4022944"/>
                  <a:pt x="1757503" y="4007493"/>
                  <a:pt x="1753641" y="3999768"/>
                </a:cubicBezTo>
                <a:cubicBezTo>
                  <a:pt x="1745915" y="4003630"/>
                  <a:pt x="1730465" y="4009424"/>
                  <a:pt x="1726602" y="4009424"/>
                </a:cubicBezTo>
                <a:cubicBezTo>
                  <a:pt x="1715014" y="4009424"/>
                  <a:pt x="1701495" y="3999768"/>
                  <a:pt x="1693770" y="3986248"/>
                </a:cubicBezTo>
                <a:cubicBezTo>
                  <a:pt x="1699564" y="3980454"/>
                  <a:pt x="1726602" y="3965004"/>
                  <a:pt x="1736259" y="3965004"/>
                </a:cubicBezTo>
                <a:cubicBezTo>
                  <a:pt x="1753641" y="3965004"/>
                  <a:pt x="1747847" y="3978523"/>
                  <a:pt x="1757503" y="3993974"/>
                </a:cubicBezTo>
                <a:cubicBezTo>
                  <a:pt x="1767160" y="3961141"/>
                  <a:pt x="1780679" y="3947622"/>
                  <a:pt x="1803855" y="3947622"/>
                </a:cubicBezTo>
                <a:cubicBezTo>
                  <a:pt x="1821237" y="3947622"/>
                  <a:pt x="1823168" y="3947622"/>
                  <a:pt x="1823168" y="3961141"/>
                </a:cubicBezTo>
                <a:close/>
                <a:moveTo>
                  <a:pt x="1973811" y="4022944"/>
                </a:moveTo>
                <a:cubicBezTo>
                  <a:pt x="1973811" y="4034531"/>
                  <a:pt x="1942910" y="4032600"/>
                  <a:pt x="1940979" y="4032600"/>
                </a:cubicBezTo>
                <a:cubicBezTo>
                  <a:pt x="1913940" y="4032600"/>
                  <a:pt x="1910078" y="4032600"/>
                  <a:pt x="1913940" y="3993974"/>
                </a:cubicBezTo>
                <a:cubicBezTo>
                  <a:pt x="1908147" y="3997836"/>
                  <a:pt x="1902353" y="4005562"/>
                  <a:pt x="1896559" y="4009424"/>
                </a:cubicBezTo>
                <a:cubicBezTo>
                  <a:pt x="1886902" y="4017150"/>
                  <a:pt x="1875314" y="4024875"/>
                  <a:pt x="1865657" y="4030669"/>
                </a:cubicBezTo>
                <a:cubicBezTo>
                  <a:pt x="1881108" y="4032600"/>
                  <a:pt x="1875314" y="4053845"/>
                  <a:pt x="1888833" y="4065433"/>
                </a:cubicBezTo>
                <a:cubicBezTo>
                  <a:pt x="1900421" y="4063501"/>
                  <a:pt x="1892696" y="4042257"/>
                  <a:pt x="1912009" y="4042257"/>
                </a:cubicBezTo>
                <a:cubicBezTo>
                  <a:pt x="1915872" y="4042257"/>
                  <a:pt x="1927460" y="4048051"/>
                  <a:pt x="1935185" y="4048051"/>
                </a:cubicBezTo>
                <a:cubicBezTo>
                  <a:pt x="1950636" y="4048051"/>
                  <a:pt x="1966086" y="4048051"/>
                  <a:pt x="1981537" y="4049982"/>
                </a:cubicBezTo>
                <a:cubicBezTo>
                  <a:pt x="1979605" y="4096334"/>
                  <a:pt x="1935185" y="4117578"/>
                  <a:pt x="1906215" y="4117578"/>
                </a:cubicBezTo>
                <a:cubicBezTo>
                  <a:pt x="1888833" y="4117578"/>
                  <a:pt x="1873383" y="4109853"/>
                  <a:pt x="1875314" y="4086677"/>
                </a:cubicBezTo>
                <a:cubicBezTo>
                  <a:pt x="1852138" y="4096334"/>
                  <a:pt x="1842482" y="4105990"/>
                  <a:pt x="1823168" y="4105990"/>
                </a:cubicBezTo>
                <a:cubicBezTo>
                  <a:pt x="1813512" y="4105990"/>
                  <a:pt x="1794198" y="4104059"/>
                  <a:pt x="1794198" y="4092471"/>
                </a:cubicBezTo>
                <a:cubicBezTo>
                  <a:pt x="1794198" y="4088608"/>
                  <a:pt x="1825100" y="4034531"/>
                  <a:pt x="1825100" y="4028737"/>
                </a:cubicBezTo>
                <a:cubicBezTo>
                  <a:pt x="1825100" y="4024875"/>
                  <a:pt x="1819306" y="4015218"/>
                  <a:pt x="1819306" y="4009424"/>
                </a:cubicBezTo>
                <a:cubicBezTo>
                  <a:pt x="1819306" y="4007493"/>
                  <a:pt x="1825100" y="3999768"/>
                  <a:pt x="1825100" y="3990111"/>
                </a:cubicBezTo>
                <a:cubicBezTo>
                  <a:pt x="1828962" y="3945691"/>
                  <a:pt x="1881108" y="3947622"/>
                  <a:pt x="1906215" y="3932171"/>
                </a:cubicBezTo>
                <a:lnTo>
                  <a:pt x="1913940" y="3932171"/>
                </a:lnTo>
                <a:cubicBezTo>
                  <a:pt x="1921666" y="3970798"/>
                  <a:pt x="1973811" y="3986248"/>
                  <a:pt x="1973811" y="4022944"/>
                </a:cubicBezTo>
                <a:close/>
                <a:moveTo>
                  <a:pt x="1743984" y="3903202"/>
                </a:moveTo>
                <a:cubicBezTo>
                  <a:pt x="1743984" y="3934103"/>
                  <a:pt x="1713083" y="3972729"/>
                  <a:pt x="1682182" y="3972729"/>
                </a:cubicBezTo>
                <a:cubicBezTo>
                  <a:pt x="1670594" y="3972729"/>
                  <a:pt x="1670594" y="3965004"/>
                  <a:pt x="1670594" y="3961141"/>
                </a:cubicBezTo>
                <a:cubicBezTo>
                  <a:pt x="1670594" y="3957279"/>
                  <a:pt x="1678319" y="3930240"/>
                  <a:pt x="1678319" y="3924446"/>
                </a:cubicBezTo>
                <a:cubicBezTo>
                  <a:pt x="1678319" y="3910927"/>
                  <a:pt x="1668663" y="3901270"/>
                  <a:pt x="1668663" y="3895476"/>
                </a:cubicBezTo>
                <a:cubicBezTo>
                  <a:pt x="1668663" y="3878094"/>
                  <a:pt x="1713083" y="3866506"/>
                  <a:pt x="1716946" y="3866506"/>
                </a:cubicBezTo>
                <a:cubicBezTo>
                  <a:pt x="1742053" y="3866506"/>
                  <a:pt x="1743984" y="3893545"/>
                  <a:pt x="1743984" y="3903202"/>
                </a:cubicBezTo>
                <a:close/>
                <a:moveTo>
                  <a:pt x="1902353" y="3910927"/>
                </a:moveTo>
                <a:cubicBezTo>
                  <a:pt x="1902353" y="3932171"/>
                  <a:pt x="1863726" y="3937965"/>
                  <a:pt x="1859863" y="3937965"/>
                </a:cubicBezTo>
                <a:cubicBezTo>
                  <a:pt x="1848276" y="3937965"/>
                  <a:pt x="1836688" y="3936034"/>
                  <a:pt x="1836688" y="3924446"/>
                </a:cubicBezTo>
                <a:cubicBezTo>
                  <a:pt x="1836688" y="3920583"/>
                  <a:pt x="1842482" y="3910927"/>
                  <a:pt x="1844413" y="3905133"/>
                </a:cubicBezTo>
                <a:cubicBezTo>
                  <a:pt x="1848276" y="3895476"/>
                  <a:pt x="1850207" y="3883888"/>
                  <a:pt x="1852138" y="3872300"/>
                </a:cubicBezTo>
                <a:cubicBezTo>
                  <a:pt x="1854069" y="3866506"/>
                  <a:pt x="1856001" y="3860712"/>
                  <a:pt x="1856001" y="3854919"/>
                </a:cubicBezTo>
                <a:cubicBezTo>
                  <a:pt x="1863726" y="3862644"/>
                  <a:pt x="1902353" y="3907064"/>
                  <a:pt x="1902353" y="3910927"/>
                </a:cubicBezTo>
                <a:close/>
                <a:moveTo>
                  <a:pt x="1554715" y="3874232"/>
                </a:moveTo>
                <a:cubicBezTo>
                  <a:pt x="1554715" y="3893545"/>
                  <a:pt x="1556646" y="3901270"/>
                  <a:pt x="1537333" y="3901270"/>
                </a:cubicBezTo>
                <a:cubicBezTo>
                  <a:pt x="1519951" y="3901270"/>
                  <a:pt x="1498706" y="3893545"/>
                  <a:pt x="1489050" y="3874232"/>
                </a:cubicBezTo>
                <a:cubicBezTo>
                  <a:pt x="1502569" y="3866506"/>
                  <a:pt x="1529607" y="3845262"/>
                  <a:pt x="1533470" y="3845262"/>
                </a:cubicBezTo>
                <a:cubicBezTo>
                  <a:pt x="1556646" y="3845262"/>
                  <a:pt x="1554715" y="3866506"/>
                  <a:pt x="1554715" y="3874232"/>
                </a:cubicBezTo>
                <a:close/>
                <a:moveTo>
                  <a:pt x="1637761" y="3851056"/>
                </a:moveTo>
                <a:cubicBezTo>
                  <a:pt x="1637761" y="3876163"/>
                  <a:pt x="1639693" y="3868438"/>
                  <a:pt x="1626173" y="3895476"/>
                </a:cubicBezTo>
                <a:cubicBezTo>
                  <a:pt x="1628105" y="3897408"/>
                  <a:pt x="1626173" y="3897408"/>
                  <a:pt x="1631967" y="3897408"/>
                </a:cubicBezTo>
                <a:cubicBezTo>
                  <a:pt x="1635830" y="3897408"/>
                  <a:pt x="1643555" y="3891614"/>
                  <a:pt x="1649349" y="3891614"/>
                </a:cubicBezTo>
                <a:cubicBezTo>
                  <a:pt x="1664800" y="3891614"/>
                  <a:pt x="1664800" y="3928309"/>
                  <a:pt x="1664800" y="3930240"/>
                </a:cubicBezTo>
                <a:cubicBezTo>
                  <a:pt x="1664800" y="3941828"/>
                  <a:pt x="1660937" y="3959210"/>
                  <a:pt x="1647418" y="3959210"/>
                </a:cubicBezTo>
                <a:cubicBezTo>
                  <a:pt x="1641624" y="3959210"/>
                  <a:pt x="1601066" y="3934103"/>
                  <a:pt x="1599135" y="3932171"/>
                </a:cubicBezTo>
                <a:cubicBezTo>
                  <a:pt x="1602998" y="3920583"/>
                  <a:pt x="1620379" y="3918652"/>
                  <a:pt x="1624242" y="3903202"/>
                </a:cubicBezTo>
                <a:cubicBezTo>
                  <a:pt x="1622311" y="3903202"/>
                  <a:pt x="1622311" y="3901270"/>
                  <a:pt x="1618448" y="3901270"/>
                </a:cubicBezTo>
                <a:cubicBezTo>
                  <a:pt x="1612654" y="3901270"/>
                  <a:pt x="1587547" y="3914790"/>
                  <a:pt x="1581753" y="3914790"/>
                </a:cubicBezTo>
                <a:cubicBezTo>
                  <a:pt x="1552783" y="3914790"/>
                  <a:pt x="1574028" y="3870369"/>
                  <a:pt x="1556646" y="3854919"/>
                </a:cubicBezTo>
                <a:cubicBezTo>
                  <a:pt x="1558577" y="3839468"/>
                  <a:pt x="1579822" y="3835605"/>
                  <a:pt x="1589478" y="3833674"/>
                </a:cubicBezTo>
                <a:cubicBezTo>
                  <a:pt x="1593341" y="3833674"/>
                  <a:pt x="1602998" y="3829811"/>
                  <a:pt x="1608792" y="3825949"/>
                </a:cubicBezTo>
                <a:cubicBezTo>
                  <a:pt x="1610723" y="3825949"/>
                  <a:pt x="1612654" y="3822086"/>
                  <a:pt x="1614586" y="3820155"/>
                </a:cubicBezTo>
                <a:cubicBezTo>
                  <a:pt x="1618448" y="3818223"/>
                  <a:pt x="1622311" y="3816292"/>
                  <a:pt x="1626173" y="3816292"/>
                </a:cubicBezTo>
                <a:cubicBezTo>
                  <a:pt x="1639693" y="3816292"/>
                  <a:pt x="1637761" y="3849125"/>
                  <a:pt x="1637761" y="3851056"/>
                </a:cubicBezTo>
                <a:close/>
                <a:moveTo>
                  <a:pt x="1444629" y="3822086"/>
                </a:moveTo>
                <a:cubicBezTo>
                  <a:pt x="1444629" y="3827880"/>
                  <a:pt x="1442698" y="3843331"/>
                  <a:pt x="1442698" y="3854919"/>
                </a:cubicBezTo>
                <a:cubicBezTo>
                  <a:pt x="1438835" y="3854919"/>
                  <a:pt x="1434973" y="3856850"/>
                  <a:pt x="1431110" y="3856850"/>
                </a:cubicBezTo>
                <a:cubicBezTo>
                  <a:pt x="1425316" y="3856850"/>
                  <a:pt x="1392483" y="3843331"/>
                  <a:pt x="1375102" y="3833674"/>
                </a:cubicBezTo>
                <a:cubicBezTo>
                  <a:pt x="1369308" y="3831743"/>
                  <a:pt x="1363514" y="3820155"/>
                  <a:pt x="1363514" y="3814361"/>
                </a:cubicBezTo>
                <a:cubicBezTo>
                  <a:pt x="1406003" y="3814361"/>
                  <a:pt x="1415659" y="3783460"/>
                  <a:pt x="1425316" y="3783460"/>
                </a:cubicBezTo>
                <a:cubicBezTo>
                  <a:pt x="1444629" y="3783460"/>
                  <a:pt x="1444629" y="3820155"/>
                  <a:pt x="1444629" y="3822086"/>
                </a:cubicBezTo>
                <a:close/>
                <a:moveTo>
                  <a:pt x="1815443" y="3833674"/>
                </a:moveTo>
                <a:cubicBezTo>
                  <a:pt x="1834756" y="3818223"/>
                  <a:pt x="1840550" y="3862644"/>
                  <a:pt x="1840550" y="3870369"/>
                </a:cubicBezTo>
                <a:cubicBezTo>
                  <a:pt x="1840550" y="3907064"/>
                  <a:pt x="1811580" y="3937965"/>
                  <a:pt x="1776817" y="3937965"/>
                </a:cubicBezTo>
                <a:cubicBezTo>
                  <a:pt x="1749778" y="3937965"/>
                  <a:pt x="1757503" y="3912858"/>
                  <a:pt x="1757503" y="3899339"/>
                </a:cubicBezTo>
                <a:cubicBezTo>
                  <a:pt x="1757503" y="3895476"/>
                  <a:pt x="1749778" y="3878094"/>
                  <a:pt x="1749778" y="3874232"/>
                </a:cubicBezTo>
                <a:cubicBezTo>
                  <a:pt x="1749778" y="3868438"/>
                  <a:pt x="1751709" y="3866506"/>
                  <a:pt x="1755572" y="3866506"/>
                </a:cubicBezTo>
                <a:cubicBezTo>
                  <a:pt x="1771023" y="3860712"/>
                  <a:pt x="1790336" y="3858781"/>
                  <a:pt x="1807718" y="3845262"/>
                </a:cubicBezTo>
                <a:lnTo>
                  <a:pt x="1807718" y="3837537"/>
                </a:lnTo>
                <a:cubicBezTo>
                  <a:pt x="1790336" y="3843331"/>
                  <a:pt x="1765229" y="3851056"/>
                  <a:pt x="1761366" y="3851056"/>
                </a:cubicBezTo>
                <a:cubicBezTo>
                  <a:pt x="1742053" y="3851056"/>
                  <a:pt x="1736259" y="3837537"/>
                  <a:pt x="1736259" y="3824017"/>
                </a:cubicBezTo>
                <a:cubicBezTo>
                  <a:pt x="1736259" y="3820155"/>
                  <a:pt x="1738190" y="3810498"/>
                  <a:pt x="1740121" y="3802773"/>
                </a:cubicBezTo>
                <a:lnTo>
                  <a:pt x="1740121" y="3762215"/>
                </a:lnTo>
                <a:cubicBezTo>
                  <a:pt x="1769091" y="3785391"/>
                  <a:pt x="1807718" y="3798910"/>
                  <a:pt x="1815443" y="3833674"/>
                </a:cubicBezTo>
                <a:close/>
                <a:moveTo>
                  <a:pt x="1732396" y="3806635"/>
                </a:moveTo>
                <a:cubicBezTo>
                  <a:pt x="1732396" y="3810498"/>
                  <a:pt x="1728534" y="3816292"/>
                  <a:pt x="1728534" y="3820155"/>
                </a:cubicBezTo>
                <a:cubicBezTo>
                  <a:pt x="1728534" y="3825949"/>
                  <a:pt x="1718877" y="3843331"/>
                  <a:pt x="1711152" y="3849125"/>
                </a:cubicBezTo>
                <a:cubicBezTo>
                  <a:pt x="1697632" y="3858781"/>
                  <a:pt x="1674457" y="3868438"/>
                  <a:pt x="1668663" y="3868438"/>
                </a:cubicBezTo>
                <a:lnTo>
                  <a:pt x="1659006" y="3868438"/>
                </a:lnTo>
                <a:cubicBezTo>
                  <a:pt x="1657075" y="3852987"/>
                  <a:pt x="1651281" y="3824017"/>
                  <a:pt x="1651281" y="3820155"/>
                </a:cubicBezTo>
                <a:cubicBezTo>
                  <a:pt x="1651281" y="3814361"/>
                  <a:pt x="1653212" y="3806635"/>
                  <a:pt x="1655143" y="3800842"/>
                </a:cubicBezTo>
                <a:cubicBezTo>
                  <a:pt x="1660937" y="3796979"/>
                  <a:pt x="1668663" y="3795048"/>
                  <a:pt x="1676388" y="3791185"/>
                </a:cubicBezTo>
                <a:cubicBezTo>
                  <a:pt x="1689907" y="3783460"/>
                  <a:pt x="1705358" y="3769940"/>
                  <a:pt x="1718877" y="3760284"/>
                </a:cubicBezTo>
                <a:cubicBezTo>
                  <a:pt x="1724671" y="3775734"/>
                  <a:pt x="1732396" y="3791185"/>
                  <a:pt x="1732396" y="3806635"/>
                </a:cubicBezTo>
                <a:close/>
                <a:moveTo>
                  <a:pt x="1537333" y="3775734"/>
                </a:moveTo>
                <a:cubicBezTo>
                  <a:pt x="1537333" y="3781528"/>
                  <a:pt x="1535401" y="3800842"/>
                  <a:pt x="1531539" y="3812429"/>
                </a:cubicBezTo>
                <a:cubicBezTo>
                  <a:pt x="1531539" y="3814361"/>
                  <a:pt x="1529607" y="3822086"/>
                  <a:pt x="1525745" y="3827880"/>
                </a:cubicBezTo>
                <a:cubicBezTo>
                  <a:pt x="1516088" y="3843331"/>
                  <a:pt x="1481324" y="3862644"/>
                  <a:pt x="1467805" y="3862644"/>
                </a:cubicBezTo>
                <a:cubicBezTo>
                  <a:pt x="1460080" y="3862644"/>
                  <a:pt x="1454286" y="3856850"/>
                  <a:pt x="1454286" y="3852987"/>
                </a:cubicBezTo>
                <a:cubicBezTo>
                  <a:pt x="1454286" y="3849125"/>
                  <a:pt x="1458148" y="3829811"/>
                  <a:pt x="1458148" y="3824017"/>
                </a:cubicBezTo>
                <a:cubicBezTo>
                  <a:pt x="1458148" y="3820155"/>
                  <a:pt x="1452354" y="3793116"/>
                  <a:pt x="1452354" y="3787322"/>
                </a:cubicBezTo>
                <a:cubicBezTo>
                  <a:pt x="1452354" y="3783460"/>
                  <a:pt x="1454286" y="3783460"/>
                  <a:pt x="1456217" y="3781528"/>
                </a:cubicBezTo>
                <a:cubicBezTo>
                  <a:pt x="1460080" y="3781528"/>
                  <a:pt x="1463942" y="3779597"/>
                  <a:pt x="1471668" y="3777666"/>
                </a:cubicBezTo>
                <a:cubicBezTo>
                  <a:pt x="1475530" y="3775734"/>
                  <a:pt x="1485187" y="3775734"/>
                  <a:pt x="1490981" y="3771872"/>
                </a:cubicBezTo>
                <a:cubicBezTo>
                  <a:pt x="1500637" y="3768009"/>
                  <a:pt x="1514157" y="3758352"/>
                  <a:pt x="1519951" y="3758352"/>
                </a:cubicBezTo>
                <a:cubicBezTo>
                  <a:pt x="1529607" y="3758352"/>
                  <a:pt x="1537333" y="3771872"/>
                  <a:pt x="1537333" y="3775734"/>
                </a:cubicBezTo>
                <a:close/>
                <a:moveTo>
                  <a:pt x="1919734" y="3874232"/>
                </a:moveTo>
                <a:cubicBezTo>
                  <a:pt x="1946773" y="3910927"/>
                  <a:pt x="1968017" y="3943759"/>
                  <a:pt x="1981537" y="3988180"/>
                </a:cubicBezTo>
                <a:cubicBezTo>
                  <a:pt x="1960292" y="3961141"/>
                  <a:pt x="1940979" y="3932171"/>
                  <a:pt x="1919734" y="3907064"/>
                </a:cubicBezTo>
                <a:cubicBezTo>
                  <a:pt x="1888833" y="3862644"/>
                  <a:pt x="1827031" y="3804704"/>
                  <a:pt x="1786473" y="3777666"/>
                </a:cubicBezTo>
                <a:cubicBezTo>
                  <a:pt x="1782611" y="3775734"/>
                  <a:pt x="1780679" y="3773803"/>
                  <a:pt x="1780679" y="3768009"/>
                </a:cubicBezTo>
                <a:cubicBezTo>
                  <a:pt x="1780679" y="3756421"/>
                  <a:pt x="1788405" y="3752558"/>
                  <a:pt x="1794198" y="3752558"/>
                </a:cubicBezTo>
                <a:cubicBezTo>
                  <a:pt x="1823168" y="3752558"/>
                  <a:pt x="1919734" y="3872300"/>
                  <a:pt x="1919734" y="3874232"/>
                </a:cubicBezTo>
                <a:close/>
                <a:moveTo>
                  <a:pt x="1759435" y="3754490"/>
                </a:moveTo>
                <a:cubicBezTo>
                  <a:pt x="1755572" y="3754490"/>
                  <a:pt x="1749778" y="3750627"/>
                  <a:pt x="1749778" y="3744833"/>
                </a:cubicBezTo>
                <a:cubicBezTo>
                  <a:pt x="1749778" y="3725520"/>
                  <a:pt x="1776817" y="3731314"/>
                  <a:pt x="1780679" y="3729383"/>
                </a:cubicBezTo>
                <a:cubicBezTo>
                  <a:pt x="1776817" y="3740971"/>
                  <a:pt x="1772954" y="3754490"/>
                  <a:pt x="1759435" y="3754490"/>
                </a:cubicBezTo>
                <a:close/>
                <a:moveTo>
                  <a:pt x="1319093" y="3723589"/>
                </a:moveTo>
                <a:cubicBezTo>
                  <a:pt x="1319093" y="3727451"/>
                  <a:pt x="1321025" y="3731314"/>
                  <a:pt x="1321025" y="3737108"/>
                </a:cubicBezTo>
                <a:cubicBezTo>
                  <a:pt x="1321025" y="3750627"/>
                  <a:pt x="1307505" y="3787322"/>
                  <a:pt x="1303643" y="3795048"/>
                </a:cubicBezTo>
                <a:cubicBezTo>
                  <a:pt x="1276604" y="3791185"/>
                  <a:pt x="1228321" y="3781528"/>
                  <a:pt x="1228321" y="3742902"/>
                </a:cubicBezTo>
                <a:cubicBezTo>
                  <a:pt x="1228321" y="3725520"/>
                  <a:pt x="1295917" y="3723589"/>
                  <a:pt x="1303643" y="3723589"/>
                </a:cubicBezTo>
                <a:lnTo>
                  <a:pt x="1319093" y="3723589"/>
                </a:lnTo>
                <a:close/>
                <a:moveTo>
                  <a:pt x="1216733" y="3737108"/>
                </a:moveTo>
                <a:lnTo>
                  <a:pt x="1216733" y="3756421"/>
                </a:lnTo>
                <a:cubicBezTo>
                  <a:pt x="1216733" y="3756421"/>
                  <a:pt x="1216733" y="3758352"/>
                  <a:pt x="1212870" y="3758352"/>
                </a:cubicBezTo>
                <a:cubicBezTo>
                  <a:pt x="1209008" y="3758352"/>
                  <a:pt x="1176175" y="3746765"/>
                  <a:pt x="1176175" y="3737108"/>
                </a:cubicBezTo>
                <a:cubicBezTo>
                  <a:pt x="1176175" y="3725520"/>
                  <a:pt x="1191626" y="3721657"/>
                  <a:pt x="1197420" y="3721657"/>
                </a:cubicBezTo>
                <a:cubicBezTo>
                  <a:pt x="1201283" y="3721657"/>
                  <a:pt x="1216733" y="3731314"/>
                  <a:pt x="1216733" y="3737108"/>
                </a:cubicBezTo>
                <a:close/>
                <a:moveTo>
                  <a:pt x="1703426" y="3746765"/>
                </a:moveTo>
                <a:cubicBezTo>
                  <a:pt x="1703426" y="3769940"/>
                  <a:pt x="1659006" y="3781528"/>
                  <a:pt x="1649349" y="3785391"/>
                </a:cubicBezTo>
                <a:lnTo>
                  <a:pt x="1649349" y="3739039"/>
                </a:lnTo>
                <a:cubicBezTo>
                  <a:pt x="1647418" y="3729383"/>
                  <a:pt x="1643555" y="3717795"/>
                  <a:pt x="1641624" y="3706207"/>
                </a:cubicBezTo>
                <a:cubicBezTo>
                  <a:pt x="1651281" y="3713932"/>
                  <a:pt x="1703426" y="3723589"/>
                  <a:pt x="1703426" y="3746765"/>
                </a:cubicBezTo>
                <a:close/>
                <a:moveTo>
                  <a:pt x="1633899" y="3750627"/>
                </a:moveTo>
                <a:cubicBezTo>
                  <a:pt x="1633899" y="3756421"/>
                  <a:pt x="1631967" y="3768009"/>
                  <a:pt x="1628105" y="3775734"/>
                </a:cubicBezTo>
                <a:cubicBezTo>
                  <a:pt x="1626173" y="3783460"/>
                  <a:pt x="1614586" y="3804704"/>
                  <a:pt x="1604929" y="3810498"/>
                </a:cubicBezTo>
                <a:cubicBezTo>
                  <a:pt x="1591410" y="3818223"/>
                  <a:pt x="1568234" y="3829811"/>
                  <a:pt x="1562440" y="3829811"/>
                </a:cubicBezTo>
                <a:cubicBezTo>
                  <a:pt x="1558577" y="3829811"/>
                  <a:pt x="1552783" y="3825949"/>
                  <a:pt x="1552783" y="3822086"/>
                </a:cubicBezTo>
                <a:cubicBezTo>
                  <a:pt x="1548921" y="3806635"/>
                  <a:pt x="1548921" y="3789254"/>
                  <a:pt x="1546989" y="3771872"/>
                </a:cubicBezTo>
                <a:cubicBezTo>
                  <a:pt x="1546989" y="3768009"/>
                  <a:pt x="1545058" y="3762215"/>
                  <a:pt x="1545058" y="3758352"/>
                </a:cubicBezTo>
                <a:cubicBezTo>
                  <a:pt x="1545058" y="3752558"/>
                  <a:pt x="1546989" y="3752558"/>
                  <a:pt x="1546989" y="3750627"/>
                </a:cubicBezTo>
                <a:cubicBezTo>
                  <a:pt x="1560508" y="3744833"/>
                  <a:pt x="1575959" y="3739039"/>
                  <a:pt x="1589478" y="3729383"/>
                </a:cubicBezTo>
                <a:cubicBezTo>
                  <a:pt x="1597204" y="3723589"/>
                  <a:pt x="1602998" y="3715863"/>
                  <a:pt x="1606860" y="3708138"/>
                </a:cubicBezTo>
                <a:cubicBezTo>
                  <a:pt x="1608792" y="3708138"/>
                  <a:pt x="1608792" y="3706207"/>
                  <a:pt x="1614586" y="3706207"/>
                </a:cubicBezTo>
                <a:cubicBezTo>
                  <a:pt x="1628105" y="3706207"/>
                  <a:pt x="1633899" y="3746765"/>
                  <a:pt x="1633899" y="3750627"/>
                </a:cubicBezTo>
                <a:close/>
                <a:moveTo>
                  <a:pt x="1421453" y="3727451"/>
                </a:moveTo>
                <a:cubicBezTo>
                  <a:pt x="1421453" y="3733245"/>
                  <a:pt x="1419522" y="3754490"/>
                  <a:pt x="1417591" y="3766078"/>
                </a:cubicBezTo>
                <a:cubicBezTo>
                  <a:pt x="1415659" y="3785391"/>
                  <a:pt x="1363514" y="3812429"/>
                  <a:pt x="1348063" y="3812429"/>
                </a:cubicBezTo>
                <a:cubicBezTo>
                  <a:pt x="1344200" y="3812429"/>
                  <a:pt x="1334544" y="3810498"/>
                  <a:pt x="1328750" y="3808567"/>
                </a:cubicBezTo>
                <a:lnTo>
                  <a:pt x="1328750" y="3771872"/>
                </a:lnTo>
                <a:cubicBezTo>
                  <a:pt x="1330681" y="3756421"/>
                  <a:pt x="1338406" y="3735177"/>
                  <a:pt x="1355788" y="3721657"/>
                </a:cubicBezTo>
                <a:cubicBezTo>
                  <a:pt x="1369308" y="3710069"/>
                  <a:pt x="1400209" y="3702344"/>
                  <a:pt x="1404071" y="3702344"/>
                </a:cubicBezTo>
                <a:cubicBezTo>
                  <a:pt x="1419522" y="3702344"/>
                  <a:pt x="1421453" y="3723589"/>
                  <a:pt x="1421453" y="3727451"/>
                </a:cubicBezTo>
                <a:close/>
                <a:moveTo>
                  <a:pt x="1562440" y="3661786"/>
                </a:moveTo>
                <a:cubicBezTo>
                  <a:pt x="1568234" y="3663718"/>
                  <a:pt x="1602998" y="3684962"/>
                  <a:pt x="1602998" y="3692687"/>
                </a:cubicBezTo>
                <a:cubicBezTo>
                  <a:pt x="1602998" y="3698481"/>
                  <a:pt x="1585616" y="3715863"/>
                  <a:pt x="1574028" y="3723589"/>
                </a:cubicBezTo>
                <a:cubicBezTo>
                  <a:pt x="1568234" y="3727451"/>
                  <a:pt x="1558577" y="3731314"/>
                  <a:pt x="1554715" y="3731314"/>
                </a:cubicBezTo>
                <a:cubicBezTo>
                  <a:pt x="1541195" y="3731314"/>
                  <a:pt x="1537333" y="3725520"/>
                  <a:pt x="1537333" y="3715863"/>
                </a:cubicBezTo>
                <a:cubicBezTo>
                  <a:pt x="1537333" y="3712001"/>
                  <a:pt x="1541195" y="3694619"/>
                  <a:pt x="1541195" y="3688825"/>
                </a:cubicBezTo>
                <a:cubicBezTo>
                  <a:pt x="1541195" y="3684962"/>
                  <a:pt x="1539264" y="3671443"/>
                  <a:pt x="1535401" y="3661786"/>
                </a:cubicBezTo>
                <a:cubicBezTo>
                  <a:pt x="1539264" y="3661786"/>
                  <a:pt x="1541195" y="3659855"/>
                  <a:pt x="1545058" y="3659855"/>
                </a:cubicBezTo>
                <a:cubicBezTo>
                  <a:pt x="1550852" y="3659855"/>
                  <a:pt x="1556646" y="3659855"/>
                  <a:pt x="1562440" y="3661786"/>
                </a:cubicBezTo>
                <a:close/>
                <a:moveTo>
                  <a:pt x="1527676" y="3696550"/>
                </a:moveTo>
                <a:cubicBezTo>
                  <a:pt x="1527676" y="3735177"/>
                  <a:pt x="1492912" y="3764146"/>
                  <a:pt x="1460080" y="3764146"/>
                </a:cubicBezTo>
                <a:cubicBezTo>
                  <a:pt x="1446560" y="3764146"/>
                  <a:pt x="1436904" y="3764146"/>
                  <a:pt x="1438835" y="3744833"/>
                </a:cubicBezTo>
                <a:lnTo>
                  <a:pt x="1438835" y="3739039"/>
                </a:lnTo>
                <a:cubicBezTo>
                  <a:pt x="1444629" y="3729383"/>
                  <a:pt x="1429179" y="3713932"/>
                  <a:pt x="1429179" y="3706207"/>
                </a:cubicBezTo>
                <a:cubicBezTo>
                  <a:pt x="1429179" y="3702344"/>
                  <a:pt x="1433041" y="3696550"/>
                  <a:pt x="1436904" y="3696550"/>
                </a:cubicBezTo>
                <a:cubicBezTo>
                  <a:pt x="1448492" y="3692687"/>
                  <a:pt x="1462011" y="3688825"/>
                  <a:pt x="1473599" y="3683031"/>
                </a:cubicBezTo>
                <a:cubicBezTo>
                  <a:pt x="1479393" y="3679168"/>
                  <a:pt x="1483256" y="3669512"/>
                  <a:pt x="1487118" y="3665649"/>
                </a:cubicBezTo>
                <a:cubicBezTo>
                  <a:pt x="1492912" y="3659855"/>
                  <a:pt x="1506431" y="3648267"/>
                  <a:pt x="1510294" y="3648267"/>
                </a:cubicBezTo>
                <a:cubicBezTo>
                  <a:pt x="1521882" y="3648267"/>
                  <a:pt x="1527676" y="3692687"/>
                  <a:pt x="1527676" y="3696550"/>
                </a:cubicBezTo>
                <a:close/>
                <a:moveTo>
                  <a:pt x="1214802" y="3655992"/>
                </a:moveTo>
                <a:cubicBezTo>
                  <a:pt x="1214802" y="3659855"/>
                  <a:pt x="1209008" y="3683031"/>
                  <a:pt x="1201283" y="3696550"/>
                </a:cubicBezTo>
                <a:cubicBezTo>
                  <a:pt x="1197420" y="3704275"/>
                  <a:pt x="1187763" y="3712001"/>
                  <a:pt x="1181969" y="3717795"/>
                </a:cubicBezTo>
                <a:cubicBezTo>
                  <a:pt x="1176175" y="3721657"/>
                  <a:pt x="1162656" y="3723589"/>
                  <a:pt x="1156862" y="3723589"/>
                </a:cubicBezTo>
                <a:cubicBezTo>
                  <a:pt x="1143343" y="3723589"/>
                  <a:pt x="1120167" y="3715863"/>
                  <a:pt x="1120167" y="3694619"/>
                </a:cubicBezTo>
                <a:lnTo>
                  <a:pt x="1120167" y="3659855"/>
                </a:lnTo>
                <a:cubicBezTo>
                  <a:pt x="1124030" y="3652130"/>
                  <a:pt x="1129824" y="3652130"/>
                  <a:pt x="1131755" y="3652130"/>
                </a:cubicBezTo>
                <a:cubicBezTo>
                  <a:pt x="1135618" y="3652130"/>
                  <a:pt x="1158793" y="3657924"/>
                  <a:pt x="1164587" y="3657924"/>
                </a:cubicBezTo>
                <a:cubicBezTo>
                  <a:pt x="1168450" y="3657924"/>
                  <a:pt x="1201283" y="3648267"/>
                  <a:pt x="1207077" y="3648267"/>
                </a:cubicBezTo>
                <a:cubicBezTo>
                  <a:pt x="1210939" y="3648267"/>
                  <a:pt x="1214802" y="3650198"/>
                  <a:pt x="1214802" y="3655992"/>
                </a:cubicBezTo>
                <a:close/>
                <a:moveTo>
                  <a:pt x="1110510" y="3667580"/>
                </a:moveTo>
                <a:cubicBezTo>
                  <a:pt x="1110510" y="3679168"/>
                  <a:pt x="1106648" y="3684962"/>
                  <a:pt x="1096991" y="3684962"/>
                </a:cubicBezTo>
                <a:cubicBezTo>
                  <a:pt x="1077678" y="3684962"/>
                  <a:pt x="1079609" y="3669512"/>
                  <a:pt x="1058365" y="3654061"/>
                </a:cubicBezTo>
                <a:cubicBezTo>
                  <a:pt x="1068021" y="3652130"/>
                  <a:pt x="1085403" y="3642473"/>
                  <a:pt x="1091197" y="3642473"/>
                </a:cubicBezTo>
                <a:cubicBezTo>
                  <a:pt x="1106648" y="3642473"/>
                  <a:pt x="1110510" y="3657924"/>
                  <a:pt x="1110510" y="3667580"/>
                </a:cubicBezTo>
                <a:close/>
                <a:moveTo>
                  <a:pt x="1338406" y="3654061"/>
                </a:moveTo>
                <a:cubicBezTo>
                  <a:pt x="1338406" y="3669512"/>
                  <a:pt x="1322956" y="3690756"/>
                  <a:pt x="1305574" y="3702344"/>
                </a:cubicBezTo>
                <a:cubicBezTo>
                  <a:pt x="1288192" y="3713932"/>
                  <a:pt x="1268879" y="3712001"/>
                  <a:pt x="1253428" y="3712001"/>
                </a:cubicBezTo>
                <a:cubicBezTo>
                  <a:pt x="1247634" y="3712001"/>
                  <a:pt x="1232184" y="3712001"/>
                  <a:pt x="1222527" y="3710069"/>
                </a:cubicBezTo>
                <a:lnTo>
                  <a:pt x="1222527" y="3684962"/>
                </a:lnTo>
                <a:cubicBezTo>
                  <a:pt x="1224458" y="3673374"/>
                  <a:pt x="1228321" y="3650198"/>
                  <a:pt x="1249566" y="3646336"/>
                </a:cubicBezTo>
                <a:cubicBezTo>
                  <a:pt x="1261154" y="3644404"/>
                  <a:pt x="1272741" y="3646336"/>
                  <a:pt x="1284329" y="3644404"/>
                </a:cubicBezTo>
                <a:cubicBezTo>
                  <a:pt x="1297849" y="3642473"/>
                  <a:pt x="1319093" y="3628954"/>
                  <a:pt x="1322956" y="3628954"/>
                </a:cubicBezTo>
                <a:cubicBezTo>
                  <a:pt x="1332612" y="3628954"/>
                  <a:pt x="1338406" y="3650198"/>
                  <a:pt x="1338406" y="3654061"/>
                </a:cubicBezTo>
                <a:close/>
                <a:moveTo>
                  <a:pt x="915447" y="3663718"/>
                </a:moveTo>
                <a:cubicBezTo>
                  <a:pt x="934760" y="3704275"/>
                  <a:pt x="1000425" y="3756421"/>
                  <a:pt x="1039051" y="3771872"/>
                </a:cubicBezTo>
                <a:cubicBezTo>
                  <a:pt x="1069953" y="3785391"/>
                  <a:pt x="1108579" y="3802773"/>
                  <a:pt x="1139480" y="3831743"/>
                </a:cubicBezTo>
                <a:cubicBezTo>
                  <a:pt x="1060296" y="3812429"/>
                  <a:pt x="950211" y="3777666"/>
                  <a:pt x="903859" y="3673374"/>
                </a:cubicBezTo>
                <a:cubicBezTo>
                  <a:pt x="898065" y="3659855"/>
                  <a:pt x="892271" y="3634748"/>
                  <a:pt x="892271" y="3630885"/>
                </a:cubicBezTo>
                <a:lnTo>
                  <a:pt x="892271" y="3617366"/>
                </a:lnTo>
                <a:cubicBezTo>
                  <a:pt x="899996" y="3632817"/>
                  <a:pt x="907722" y="3646336"/>
                  <a:pt x="915447" y="3663718"/>
                </a:cubicBezTo>
                <a:close/>
                <a:moveTo>
                  <a:pt x="1421453" y="3632817"/>
                </a:moveTo>
                <a:cubicBezTo>
                  <a:pt x="1421453" y="3654061"/>
                  <a:pt x="1406003" y="3688825"/>
                  <a:pt x="1378964" y="3698481"/>
                </a:cubicBezTo>
                <a:cubicBezTo>
                  <a:pt x="1375102" y="3698481"/>
                  <a:pt x="1367376" y="3704275"/>
                  <a:pt x="1361582" y="3704275"/>
                </a:cubicBezTo>
                <a:lnTo>
                  <a:pt x="1342269" y="3704275"/>
                </a:lnTo>
                <a:cubicBezTo>
                  <a:pt x="1344200" y="3696550"/>
                  <a:pt x="1342269" y="3683031"/>
                  <a:pt x="1342269" y="3679168"/>
                </a:cubicBezTo>
                <a:cubicBezTo>
                  <a:pt x="1342269" y="3673374"/>
                  <a:pt x="1344200" y="3667580"/>
                  <a:pt x="1344200" y="3661786"/>
                </a:cubicBezTo>
                <a:cubicBezTo>
                  <a:pt x="1342269" y="3632817"/>
                  <a:pt x="1380896" y="3599984"/>
                  <a:pt x="1407934" y="3599984"/>
                </a:cubicBezTo>
                <a:cubicBezTo>
                  <a:pt x="1419522" y="3599984"/>
                  <a:pt x="1421453" y="3625091"/>
                  <a:pt x="1421453" y="3632817"/>
                </a:cubicBezTo>
                <a:close/>
                <a:moveTo>
                  <a:pt x="1490981" y="3640542"/>
                </a:moveTo>
                <a:cubicBezTo>
                  <a:pt x="1490981" y="3646336"/>
                  <a:pt x="1489050" y="3655992"/>
                  <a:pt x="1485187" y="3659855"/>
                </a:cubicBezTo>
                <a:cubicBezTo>
                  <a:pt x="1473599" y="3667580"/>
                  <a:pt x="1450423" y="3684962"/>
                  <a:pt x="1438835" y="3684962"/>
                </a:cubicBezTo>
                <a:cubicBezTo>
                  <a:pt x="1433041" y="3684962"/>
                  <a:pt x="1423385" y="3683031"/>
                  <a:pt x="1423385" y="3675306"/>
                </a:cubicBezTo>
                <a:cubicBezTo>
                  <a:pt x="1423385" y="3669512"/>
                  <a:pt x="1429179" y="3659855"/>
                  <a:pt x="1431110" y="3652130"/>
                </a:cubicBezTo>
                <a:cubicBezTo>
                  <a:pt x="1433041" y="3648267"/>
                  <a:pt x="1431110" y="3644404"/>
                  <a:pt x="1431110" y="3640542"/>
                </a:cubicBezTo>
                <a:lnTo>
                  <a:pt x="1431110" y="3596121"/>
                </a:lnTo>
                <a:cubicBezTo>
                  <a:pt x="1456217" y="3615435"/>
                  <a:pt x="1490981" y="3611572"/>
                  <a:pt x="1490981" y="3640542"/>
                </a:cubicBezTo>
                <a:close/>
                <a:moveTo>
                  <a:pt x="1210939" y="3565220"/>
                </a:moveTo>
                <a:cubicBezTo>
                  <a:pt x="1226390" y="3565220"/>
                  <a:pt x="1226390" y="3584533"/>
                  <a:pt x="1226390" y="3594190"/>
                </a:cubicBezTo>
                <a:cubicBezTo>
                  <a:pt x="1226390" y="3609641"/>
                  <a:pt x="1207077" y="3628954"/>
                  <a:pt x="1185832" y="3644404"/>
                </a:cubicBezTo>
                <a:lnTo>
                  <a:pt x="1149137" y="3644404"/>
                </a:lnTo>
                <a:cubicBezTo>
                  <a:pt x="1125961" y="3640542"/>
                  <a:pt x="1127892" y="3636679"/>
                  <a:pt x="1127892" y="3625091"/>
                </a:cubicBezTo>
                <a:cubicBezTo>
                  <a:pt x="1127892" y="3607709"/>
                  <a:pt x="1139480" y="3563289"/>
                  <a:pt x="1170381" y="3565220"/>
                </a:cubicBezTo>
                <a:lnTo>
                  <a:pt x="1210939" y="3565220"/>
                </a:lnTo>
                <a:close/>
                <a:moveTo>
                  <a:pt x="1091197" y="3553632"/>
                </a:moveTo>
                <a:cubicBezTo>
                  <a:pt x="1102785" y="3555564"/>
                  <a:pt x="1114373" y="3549770"/>
                  <a:pt x="1125961" y="3555564"/>
                </a:cubicBezTo>
                <a:cubicBezTo>
                  <a:pt x="1131755" y="3557495"/>
                  <a:pt x="1133686" y="3569083"/>
                  <a:pt x="1133686" y="3572946"/>
                </a:cubicBezTo>
                <a:cubicBezTo>
                  <a:pt x="1133686" y="3594190"/>
                  <a:pt x="1100854" y="3628954"/>
                  <a:pt x="1079609" y="3632817"/>
                </a:cubicBezTo>
                <a:cubicBezTo>
                  <a:pt x="1069953" y="3634748"/>
                  <a:pt x="1054502" y="3636679"/>
                  <a:pt x="1050639" y="3636679"/>
                </a:cubicBezTo>
                <a:cubicBezTo>
                  <a:pt x="1042914" y="3636679"/>
                  <a:pt x="1021670" y="3632817"/>
                  <a:pt x="1021670" y="3619297"/>
                </a:cubicBezTo>
                <a:cubicBezTo>
                  <a:pt x="1021670" y="3607709"/>
                  <a:pt x="1029395" y="3609641"/>
                  <a:pt x="1037120" y="3598053"/>
                </a:cubicBezTo>
                <a:cubicBezTo>
                  <a:pt x="1042914" y="3590327"/>
                  <a:pt x="1048708" y="3582602"/>
                  <a:pt x="1050639" y="3574877"/>
                </a:cubicBezTo>
                <a:cubicBezTo>
                  <a:pt x="1052571" y="3572946"/>
                  <a:pt x="1052571" y="3569083"/>
                  <a:pt x="1052571" y="3565220"/>
                </a:cubicBezTo>
                <a:cubicBezTo>
                  <a:pt x="1050639" y="3561358"/>
                  <a:pt x="1058365" y="3547838"/>
                  <a:pt x="1068021" y="3547838"/>
                </a:cubicBezTo>
                <a:cubicBezTo>
                  <a:pt x="1071884" y="3547838"/>
                  <a:pt x="1083472" y="3553632"/>
                  <a:pt x="1091197" y="3553632"/>
                </a:cubicBezTo>
                <a:close/>
                <a:moveTo>
                  <a:pt x="1344200" y="3569083"/>
                </a:moveTo>
                <a:cubicBezTo>
                  <a:pt x="1349994" y="3569083"/>
                  <a:pt x="1359651" y="3561358"/>
                  <a:pt x="1365445" y="3561358"/>
                </a:cubicBezTo>
                <a:cubicBezTo>
                  <a:pt x="1377033" y="3561358"/>
                  <a:pt x="1394415" y="3576808"/>
                  <a:pt x="1394415" y="3586465"/>
                </a:cubicBezTo>
                <a:cubicBezTo>
                  <a:pt x="1394415" y="3599984"/>
                  <a:pt x="1359651" y="3611572"/>
                  <a:pt x="1355788" y="3611572"/>
                </a:cubicBezTo>
                <a:cubicBezTo>
                  <a:pt x="1334544" y="3611572"/>
                  <a:pt x="1351926" y="3588396"/>
                  <a:pt x="1342269" y="3588396"/>
                </a:cubicBezTo>
                <a:cubicBezTo>
                  <a:pt x="1330681" y="3588396"/>
                  <a:pt x="1332612" y="3617366"/>
                  <a:pt x="1295917" y="3627023"/>
                </a:cubicBezTo>
                <a:cubicBezTo>
                  <a:pt x="1282398" y="3630885"/>
                  <a:pt x="1259222" y="3634748"/>
                  <a:pt x="1255360" y="3634748"/>
                </a:cubicBezTo>
                <a:cubicBezTo>
                  <a:pt x="1234115" y="3634748"/>
                  <a:pt x="1236046" y="3603847"/>
                  <a:pt x="1236046" y="3599984"/>
                </a:cubicBezTo>
                <a:cubicBezTo>
                  <a:pt x="1236046" y="3586465"/>
                  <a:pt x="1232184" y="3584533"/>
                  <a:pt x="1243772" y="3571014"/>
                </a:cubicBezTo>
                <a:cubicBezTo>
                  <a:pt x="1251497" y="3557495"/>
                  <a:pt x="1274673" y="3563289"/>
                  <a:pt x="1286261" y="3559426"/>
                </a:cubicBezTo>
                <a:cubicBezTo>
                  <a:pt x="1297849" y="3555564"/>
                  <a:pt x="1313299" y="3538182"/>
                  <a:pt x="1317162" y="3538182"/>
                </a:cubicBezTo>
                <a:cubicBezTo>
                  <a:pt x="1336475" y="3538182"/>
                  <a:pt x="1330681" y="3569083"/>
                  <a:pt x="1344200" y="3569083"/>
                </a:cubicBezTo>
                <a:close/>
                <a:moveTo>
                  <a:pt x="1042914" y="3553632"/>
                </a:moveTo>
                <a:cubicBezTo>
                  <a:pt x="1042914" y="3559426"/>
                  <a:pt x="1023601" y="3605778"/>
                  <a:pt x="1012013" y="3605778"/>
                </a:cubicBezTo>
                <a:cubicBezTo>
                  <a:pt x="1000425" y="3605778"/>
                  <a:pt x="965661" y="3572946"/>
                  <a:pt x="965661" y="3563289"/>
                </a:cubicBezTo>
                <a:cubicBezTo>
                  <a:pt x="965661" y="3559426"/>
                  <a:pt x="969524" y="3526594"/>
                  <a:pt x="971455" y="3507281"/>
                </a:cubicBezTo>
                <a:cubicBezTo>
                  <a:pt x="992700" y="3542044"/>
                  <a:pt x="1042914" y="3505349"/>
                  <a:pt x="1042914" y="3553632"/>
                </a:cubicBezTo>
                <a:close/>
                <a:moveTo>
                  <a:pt x="952142" y="3499555"/>
                </a:moveTo>
                <a:cubicBezTo>
                  <a:pt x="954073" y="3509212"/>
                  <a:pt x="959867" y="3524662"/>
                  <a:pt x="959867" y="3528525"/>
                </a:cubicBezTo>
                <a:cubicBezTo>
                  <a:pt x="959867" y="3538182"/>
                  <a:pt x="948279" y="3543976"/>
                  <a:pt x="944417" y="3543976"/>
                </a:cubicBezTo>
                <a:cubicBezTo>
                  <a:pt x="938623" y="3543976"/>
                  <a:pt x="925103" y="3518869"/>
                  <a:pt x="919309" y="3507281"/>
                </a:cubicBezTo>
                <a:cubicBezTo>
                  <a:pt x="928966" y="3503418"/>
                  <a:pt x="942485" y="3497624"/>
                  <a:pt x="946348" y="3497624"/>
                </a:cubicBezTo>
                <a:cubicBezTo>
                  <a:pt x="952142" y="3497624"/>
                  <a:pt x="952142" y="3499555"/>
                  <a:pt x="952142" y="3499555"/>
                </a:cubicBezTo>
                <a:close/>
                <a:moveTo>
                  <a:pt x="1174244" y="3487967"/>
                </a:moveTo>
                <a:cubicBezTo>
                  <a:pt x="1174244" y="3493761"/>
                  <a:pt x="1172313" y="3499555"/>
                  <a:pt x="1172313" y="3507281"/>
                </a:cubicBezTo>
                <a:cubicBezTo>
                  <a:pt x="1189695" y="3489899"/>
                  <a:pt x="1199351" y="3484105"/>
                  <a:pt x="1214802" y="3484105"/>
                </a:cubicBezTo>
                <a:cubicBezTo>
                  <a:pt x="1228321" y="3484105"/>
                  <a:pt x="1239909" y="3482173"/>
                  <a:pt x="1251497" y="3489899"/>
                </a:cubicBezTo>
                <a:cubicBezTo>
                  <a:pt x="1255360" y="3493761"/>
                  <a:pt x="1259222" y="3503418"/>
                  <a:pt x="1261154" y="3511143"/>
                </a:cubicBezTo>
                <a:cubicBezTo>
                  <a:pt x="1265016" y="3505349"/>
                  <a:pt x="1268879" y="3495693"/>
                  <a:pt x="1272741" y="3495693"/>
                </a:cubicBezTo>
                <a:cubicBezTo>
                  <a:pt x="1284329" y="3495693"/>
                  <a:pt x="1305574" y="3515006"/>
                  <a:pt x="1305574" y="3524662"/>
                </a:cubicBezTo>
                <a:cubicBezTo>
                  <a:pt x="1305574" y="3543976"/>
                  <a:pt x="1261154" y="3553632"/>
                  <a:pt x="1253428" y="3553632"/>
                </a:cubicBezTo>
                <a:cubicBezTo>
                  <a:pt x="1247634" y="3553632"/>
                  <a:pt x="1245703" y="3551701"/>
                  <a:pt x="1241840" y="3551701"/>
                </a:cubicBezTo>
                <a:cubicBezTo>
                  <a:pt x="1245703" y="3542044"/>
                  <a:pt x="1249566" y="3532388"/>
                  <a:pt x="1255360" y="3522731"/>
                </a:cubicBezTo>
                <a:cubicBezTo>
                  <a:pt x="1255360" y="3522731"/>
                  <a:pt x="1255360" y="3520800"/>
                  <a:pt x="1251497" y="3520800"/>
                </a:cubicBezTo>
                <a:cubicBezTo>
                  <a:pt x="1245703" y="3520800"/>
                  <a:pt x="1212870" y="3555564"/>
                  <a:pt x="1181969" y="3555564"/>
                </a:cubicBezTo>
                <a:cubicBezTo>
                  <a:pt x="1172313" y="3555564"/>
                  <a:pt x="1156862" y="3553632"/>
                  <a:pt x="1156862" y="3540113"/>
                </a:cubicBezTo>
                <a:cubicBezTo>
                  <a:pt x="1156862" y="3534319"/>
                  <a:pt x="1158793" y="3530456"/>
                  <a:pt x="1158793" y="3524662"/>
                </a:cubicBezTo>
                <a:cubicBezTo>
                  <a:pt x="1135618" y="3538182"/>
                  <a:pt x="1116304" y="3543976"/>
                  <a:pt x="1098922" y="3543976"/>
                </a:cubicBezTo>
                <a:cubicBezTo>
                  <a:pt x="1095060" y="3543976"/>
                  <a:pt x="1087335" y="3543976"/>
                  <a:pt x="1085403" y="3542044"/>
                </a:cubicBezTo>
                <a:cubicBezTo>
                  <a:pt x="1071884" y="3536250"/>
                  <a:pt x="1062227" y="3532388"/>
                  <a:pt x="1062227" y="3520800"/>
                </a:cubicBezTo>
                <a:cubicBezTo>
                  <a:pt x="1062227" y="3509212"/>
                  <a:pt x="1062227" y="3518869"/>
                  <a:pt x="1077678" y="3505349"/>
                </a:cubicBezTo>
                <a:cubicBezTo>
                  <a:pt x="1085403" y="3497624"/>
                  <a:pt x="1087335" y="3486036"/>
                  <a:pt x="1095060" y="3478311"/>
                </a:cubicBezTo>
                <a:cubicBezTo>
                  <a:pt x="1106648" y="3464792"/>
                  <a:pt x="1120167" y="3468654"/>
                  <a:pt x="1129824" y="3468654"/>
                </a:cubicBezTo>
                <a:cubicBezTo>
                  <a:pt x="1147206" y="3468654"/>
                  <a:pt x="1174244" y="3468654"/>
                  <a:pt x="1174244" y="3487967"/>
                </a:cubicBezTo>
                <a:close/>
                <a:moveTo>
                  <a:pt x="1241840" y="3445478"/>
                </a:moveTo>
                <a:cubicBezTo>
                  <a:pt x="1245703" y="3451272"/>
                  <a:pt x="1249566" y="3460929"/>
                  <a:pt x="1249566" y="3466723"/>
                </a:cubicBezTo>
                <a:cubicBezTo>
                  <a:pt x="1249566" y="3476379"/>
                  <a:pt x="1234115" y="3476379"/>
                  <a:pt x="1232184" y="3476379"/>
                </a:cubicBezTo>
                <a:cubicBezTo>
                  <a:pt x="1228321" y="3476379"/>
                  <a:pt x="1209008" y="3468654"/>
                  <a:pt x="1197420" y="3464792"/>
                </a:cubicBezTo>
                <a:cubicBezTo>
                  <a:pt x="1207077" y="3453204"/>
                  <a:pt x="1218664" y="3437753"/>
                  <a:pt x="1230252" y="3437753"/>
                </a:cubicBezTo>
                <a:cubicBezTo>
                  <a:pt x="1234115" y="3437753"/>
                  <a:pt x="1237978" y="3445478"/>
                  <a:pt x="1241840" y="3445478"/>
                </a:cubicBezTo>
                <a:close/>
                <a:moveTo>
                  <a:pt x="1033257" y="3443547"/>
                </a:moveTo>
                <a:cubicBezTo>
                  <a:pt x="1046777" y="3451272"/>
                  <a:pt x="1071884" y="3451272"/>
                  <a:pt x="1087335" y="3455135"/>
                </a:cubicBezTo>
                <a:lnTo>
                  <a:pt x="1087335" y="3458998"/>
                </a:lnTo>
                <a:cubicBezTo>
                  <a:pt x="1077678" y="3497624"/>
                  <a:pt x="1044845" y="3515006"/>
                  <a:pt x="1017807" y="3515006"/>
                </a:cubicBezTo>
                <a:cubicBezTo>
                  <a:pt x="1004288" y="3515006"/>
                  <a:pt x="981112" y="3507281"/>
                  <a:pt x="981112" y="3493761"/>
                </a:cubicBezTo>
                <a:lnTo>
                  <a:pt x="981112" y="3486036"/>
                </a:lnTo>
                <a:cubicBezTo>
                  <a:pt x="988837" y="3472517"/>
                  <a:pt x="996562" y="3457066"/>
                  <a:pt x="1002356" y="3443547"/>
                </a:cubicBezTo>
                <a:cubicBezTo>
                  <a:pt x="1004288" y="3439684"/>
                  <a:pt x="1008150" y="3431959"/>
                  <a:pt x="1013944" y="3431959"/>
                </a:cubicBezTo>
                <a:cubicBezTo>
                  <a:pt x="1017807" y="3431959"/>
                  <a:pt x="1027463" y="3441616"/>
                  <a:pt x="1033257" y="3443547"/>
                </a:cubicBezTo>
                <a:close/>
                <a:moveTo>
                  <a:pt x="1216733" y="3426165"/>
                </a:moveTo>
                <a:cubicBezTo>
                  <a:pt x="1189695" y="3449341"/>
                  <a:pt x="1183901" y="3458998"/>
                  <a:pt x="1160725" y="3458998"/>
                </a:cubicBezTo>
                <a:cubicBezTo>
                  <a:pt x="1143343" y="3458998"/>
                  <a:pt x="1145274" y="3455135"/>
                  <a:pt x="1145274" y="3445478"/>
                </a:cubicBezTo>
                <a:cubicBezTo>
                  <a:pt x="1145274" y="3426165"/>
                  <a:pt x="1172313" y="3410715"/>
                  <a:pt x="1185832" y="3410715"/>
                </a:cubicBezTo>
                <a:cubicBezTo>
                  <a:pt x="1195489" y="3410715"/>
                  <a:pt x="1203214" y="3412646"/>
                  <a:pt x="1216733" y="3426165"/>
                </a:cubicBezTo>
                <a:close/>
                <a:moveTo>
                  <a:pt x="1135618" y="3393333"/>
                </a:moveTo>
                <a:cubicBezTo>
                  <a:pt x="1135618" y="3397195"/>
                  <a:pt x="1129824" y="3406852"/>
                  <a:pt x="1124030" y="3414577"/>
                </a:cubicBezTo>
                <a:cubicBezTo>
                  <a:pt x="1114373" y="3428096"/>
                  <a:pt x="1083472" y="3439684"/>
                  <a:pt x="1068021" y="3439684"/>
                </a:cubicBezTo>
                <a:cubicBezTo>
                  <a:pt x="1050639" y="3439684"/>
                  <a:pt x="1037120" y="3430028"/>
                  <a:pt x="1021670" y="3424234"/>
                </a:cubicBezTo>
                <a:cubicBezTo>
                  <a:pt x="1025532" y="3401058"/>
                  <a:pt x="1064159" y="3389470"/>
                  <a:pt x="1069953" y="3368225"/>
                </a:cubicBezTo>
                <a:cubicBezTo>
                  <a:pt x="1087335" y="3374019"/>
                  <a:pt x="1135618" y="3377882"/>
                  <a:pt x="1135618" y="3393333"/>
                </a:cubicBezTo>
                <a:close/>
                <a:moveTo>
                  <a:pt x="1234115" y="3345050"/>
                </a:moveTo>
                <a:cubicBezTo>
                  <a:pt x="1234115" y="3358569"/>
                  <a:pt x="1224458" y="3364363"/>
                  <a:pt x="1216733" y="3364363"/>
                </a:cubicBezTo>
                <a:cubicBezTo>
                  <a:pt x="1203214" y="3364363"/>
                  <a:pt x="1197420" y="3343118"/>
                  <a:pt x="1197420" y="3333462"/>
                </a:cubicBezTo>
                <a:cubicBezTo>
                  <a:pt x="1197420" y="3325736"/>
                  <a:pt x="1207077" y="3327668"/>
                  <a:pt x="1209008" y="3327668"/>
                </a:cubicBezTo>
                <a:cubicBezTo>
                  <a:pt x="1220596" y="3327668"/>
                  <a:pt x="1234115" y="3331530"/>
                  <a:pt x="1234115" y="3345050"/>
                </a:cubicBezTo>
                <a:close/>
                <a:moveTo>
                  <a:pt x="1166519" y="3329599"/>
                </a:moveTo>
                <a:cubicBezTo>
                  <a:pt x="1168450" y="3331530"/>
                  <a:pt x="1170381" y="3333462"/>
                  <a:pt x="1170381" y="3337324"/>
                </a:cubicBezTo>
                <a:cubicBezTo>
                  <a:pt x="1170381" y="3360500"/>
                  <a:pt x="1133686" y="3368225"/>
                  <a:pt x="1125961" y="3368225"/>
                </a:cubicBezTo>
                <a:cubicBezTo>
                  <a:pt x="1112442" y="3368225"/>
                  <a:pt x="1089266" y="3362431"/>
                  <a:pt x="1079609" y="3345050"/>
                </a:cubicBezTo>
                <a:cubicBezTo>
                  <a:pt x="1085403" y="3335393"/>
                  <a:pt x="1096991" y="3333462"/>
                  <a:pt x="1106648" y="3329599"/>
                </a:cubicBezTo>
                <a:cubicBezTo>
                  <a:pt x="1108579" y="3327668"/>
                  <a:pt x="1116304" y="3321874"/>
                  <a:pt x="1122098" y="3321874"/>
                </a:cubicBezTo>
                <a:cubicBezTo>
                  <a:pt x="1125961" y="3321874"/>
                  <a:pt x="1152999" y="3327668"/>
                  <a:pt x="1166519" y="3329599"/>
                </a:cubicBezTo>
                <a:close/>
                <a:moveTo>
                  <a:pt x="861370" y="3327668"/>
                </a:moveTo>
                <a:cubicBezTo>
                  <a:pt x="863301" y="3329599"/>
                  <a:pt x="863301" y="3337324"/>
                  <a:pt x="863301" y="3341187"/>
                </a:cubicBezTo>
                <a:cubicBezTo>
                  <a:pt x="874889" y="3341187"/>
                  <a:pt x="919309" y="3356637"/>
                  <a:pt x="919309" y="3381745"/>
                </a:cubicBezTo>
                <a:cubicBezTo>
                  <a:pt x="919309" y="3393333"/>
                  <a:pt x="890340" y="3424234"/>
                  <a:pt x="878752" y="3424234"/>
                </a:cubicBezTo>
                <a:cubicBezTo>
                  <a:pt x="853644" y="3424234"/>
                  <a:pt x="845919" y="3395264"/>
                  <a:pt x="845919" y="3383676"/>
                </a:cubicBezTo>
                <a:cubicBezTo>
                  <a:pt x="845919" y="3379813"/>
                  <a:pt x="847851" y="3366294"/>
                  <a:pt x="851713" y="3358569"/>
                </a:cubicBezTo>
                <a:cubicBezTo>
                  <a:pt x="845919" y="3358569"/>
                  <a:pt x="838194" y="3358569"/>
                  <a:pt x="832400" y="3354706"/>
                </a:cubicBezTo>
                <a:cubicBezTo>
                  <a:pt x="830469" y="3354706"/>
                  <a:pt x="828537" y="3352775"/>
                  <a:pt x="826606" y="3350844"/>
                </a:cubicBezTo>
                <a:cubicBezTo>
                  <a:pt x="826606" y="3341187"/>
                  <a:pt x="818881" y="3325736"/>
                  <a:pt x="818881" y="3319942"/>
                </a:cubicBezTo>
                <a:cubicBezTo>
                  <a:pt x="818881" y="3316080"/>
                  <a:pt x="818881" y="3312217"/>
                  <a:pt x="824675" y="3312217"/>
                </a:cubicBezTo>
                <a:cubicBezTo>
                  <a:pt x="828537" y="3312217"/>
                  <a:pt x="857507" y="3319942"/>
                  <a:pt x="861370" y="3327668"/>
                </a:cubicBezTo>
                <a:close/>
                <a:moveTo>
                  <a:pt x="1033257" y="3279385"/>
                </a:moveTo>
                <a:cubicBezTo>
                  <a:pt x="1031326" y="3281316"/>
                  <a:pt x="1033257" y="3281316"/>
                  <a:pt x="1033257" y="3285179"/>
                </a:cubicBezTo>
                <a:cubicBezTo>
                  <a:pt x="1033257" y="3292904"/>
                  <a:pt x="1048708" y="3283247"/>
                  <a:pt x="1039051" y="3292904"/>
                </a:cubicBezTo>
                <a:cubicBezTo>
                  <a:pt x="1044845" y="3294835"/>
                  <a:pt x="1054502" y="3290973"/>
                  <a:pt x="1058365" y="3290973"/>
                </a:cubicBezTo>
                <a:cubicBezTo>
                  <a:pt x="1073815" y="3290973"/>
                  <a:pt x="1087335" y="3300629"/>
                  <a:pt x="1100854" y="3310286"/>
                </a:cubicBezTo>
                <a:cubicBezTo>
                  <a:pt x="1091197" y="3321874"/>
                  <a:pt x="1073815" y="3327668"/>
                  <a:pt x="1062227" y="3327668"/>
                </a:cubicBezTo>
                <a:cubicBezTo>
                  <a:pt x="1035189" y="3327668"/>
                  <a:pt x="1027463" y="3308354"/>
                  <a:pt x="1008150" y="3308354"/>
                </a:cubicBezTo>
                <a:cubicBezTo>
                  <a:pt x="996562" y="3308354"/>
                  <a:pt x="994631" y="3306423"/>
                  <a:pt x="988837" y="3325736"/>
                </a:cubicBezTo>
                <a:cubicBezTo>
                  <a:pt x="992700" y="3329599"/>
                  <a:pt x="994631" y="3333462"/>
                  <a:pt x="998494" y="3333462"/>
                </a:cubicBezTo>
                <a:cubicBezTo>
                  <a:pt x="1004288" y="3333462"/>
                  <a:pt x="1015876" y="3327668"/>
                  <a:pt x="1019738" y="3327668"/>
                </a:cubicBezTo>
                <a:cubicBezTo>
                  <a:pt x="1033257" y="3327668"/>
                  <a:pt x="1058365" y="3343118"/>
                  <a:pt x="1058365" y="3356637"/>
                </a:cubicBezTo>
                <a:cubicBezTo>
                  <a:pt x="1058365" y="3387539"/>
                  <a:pt x="1010082" y="3402989"/>
                  <a:pt x="996562" y="3402989"/>
                </a:cubicBezTo>
                <a:cubicBezTo>
                  <a:pt x="983043" y="3402989"/>
                  <a:pt x="969524" y="3393333"/>
                  <a:pt x="950211" y="3389470"/>
                </a:cubicBezTo>
                <a:cubicBezTo>
                  <a:pt x="948279" y="3391401"/>
                  <a:pt x="948279" y="3389470"/>
                  <a:pt x="948279" y="3393333"/>
                </a:cubicBezTo>
                <a:cubicBezTo>
                  <a:pt x="948279" y="3406852"/>
                  <a:pt x="988837" y="3414577"/>
                  <a:pt x="988837" y="3439684"/>
                </a:cubicBezTo>
                <a:cubicBezTo>
                  <a:pt x="988837" y="3468654"/>
                  <a:pt x="932829" y="3491830"/>
                  <a:pt x="923172" y="3491830"/>
                </a:cubicBezTo>
                <a:cubicBezTo>
                  <a:pt x="901928" y="3491830"/>
                  <a:pt x="884546" y="3462860"/>
                  <a:pt x="884546" y="3451272"/>
                </a:cubicBezTo>
                <a:cubicBezTo>
                  <a:pt x="884546" y="3445478"/>
                  <a:pt x="884546" y="3435822"/>
                  <a:pt x="890340" y="3431959"/>
                </a:cubicBezTo>
                <a:cubicBezTo>
                  <a:pt x="894202" y="3426165"/>
                  <a:pt x="903859" y="3426165"/>
                  <a:pt x="909653" y="3420371"/>
                </a:cubicBezTo>
                <a:cubicBezTo>
                  <a:pt x="917378" y="3412646"/>
                  <a:pt x="921241" y="3401058"/>
                  <a:pt x="930897" y="3393333"/>
                </a:cubicBezTo>
                <a:cubicBezTo>
                  <a:pt x="936691" y="3387539"/>
                  <a:pt x="954073" y="3389470"/>
                  <a:pt x="948279" y="3375951"/>
                </a:cubicBezTo>
                <a:cubicBezTo>
                  <a:pt x="948279" y="3362431"/>
                  <a:pt x="967593" y="3370157"/>
                  <a:pt x="977249" y="3356637"/>
                </a:cubicBezTo>
                <a:cubicBezTo>
                  <a:pt x="975318" y="3352775"/>
                  <a:pt x="971455" y="3348912"/>
                  <a:pt x="967593" y="3348912"/>
                </a:cubicBezTo>
                <a:cubicBezTo>
                  <a:pt x="961799" y="3348912"/>
                  <a:pt x="959867" y="3350844"/>
                  <a:pt x="956005" y="3352775"/>
                </a:cubicBezTo>
                <a:cubicBezTo>
                  <a:pt x="950211" y="3354706"/>
                  <a:pt x="938623" y="3356637"/>
                  <a:pt x="934760" y="3356637"/>
                </a:cubicBezTo>
                <a:cubicBezTo>
                  <a:pt x="915447" y="3356637"/>
                  <a:pt x="886477" y="3346981"/>
                  <a:pt x="886477" y="3319942"/>
                </a:cubicBezTo>
                <a:cubicBezTo>
                  <a:pt x="886477" y="3316080"/>
                  <a:pt x="886477" y="3312217"/>
                  <a:pt x="892271" y="3310286"/>
                </a:cubicBezTo>
                <a:cubicBezTo>
                  <a:pt x="898065" y="3304492"/>
                  <a:pt x="907722" y="3304492"/>
                  <a:pt x="915447" y="3300629"/>
                </a:cubicBezTo>
                <a:cubicBezTo>
                  <a:pt x="919309" y="3298698"/>
                  <a:pt x="921241" y="3292904"/>
                  <a:pt x="925103" y="3290973"/>
                </a:cubicBezTo>
                <a:cubicBezTo>
                  <a:pt x="927035" y="3289041"/>
                  <a:pt x="930897" y="3289041"/>
                  <a:pt x="934760" y="3289041"/>
                </a:cubicBezTo>
                <a:cubicBezTo>
                  <a:pt x="940554" y="3289041"/>
                  <a:pt x="956005" y="3298698"/>
                  <a:pt x="963730" y="3302560"/>
                </a:cubicBezTo>
                <a:cubicBezTo>
                  <a:pt x="965661" y="3308354"/>
                  <a:pt x="969524" y="3314148"/>
                  <a:pt x="973386" y="3319942"/>
                </a:cubicBezTo>
                <a:cubicBezTo>
                  <a:pt x="983043" y="3310286"/>
                  <a:pt x="998494" y="3310286"/>
                  <a:pt x="998494" y="3296767"/>
                </a:cubicBezTo>
                <a:cubicBezTo>
                  <a:pt x="1000425" y="3294835"/>
                  <a:pt x="1002356" y="3290973"/>
                  <a:pt x="1002356" y="3287110"/>
                </a:cubicBezTo>
                <a:cubicBezTo>
                  <a:pt x="1010082" y="3283247"/>
                  <a:pt x="1021670" y="3277453"/>
                  <a:pt x="1027463" y="3277453"/>
                </a:cubicBezTo>
                <a:cubicBezTo>
                  <a:pt x="1031326" y="3277453"/>
                  <a:pt x="1033257" y="3279385"/>
                  <a:pt x="1033257" y="3279385"/>
                </a:cubicBezTo>
                <a:close/>
                <a:moveTo>
                  <a:pt x="1377033" y="3341187"/>
                </a:moveTo>
                <a:cubicBezTo>
                  <a:pt x="1338406" y="3335393"/>
                  <a:pt x="1313299" y="3310286"/>
                  <a:pt x="1313299" y="3279385"/>
                </a:cubicBezTo>
                <a:cubicBezTo>
                  <a:pt x="1313299" y="3258140"/>
                  <a:pt x="1319093" y="3258140"/>
                  <a:pt x="1344200" y="3258140"/>
                </a:cubicBezTo>
                <a:cubicBezTo>
                  <a:pt x="1361582" y="3281316"/>
                  <a:pt x="1346132" y="3316080"/>
                  <a:pt x="1377033" y="3341187"/>
                </a:cubicBezTo>
                <a:close/>
                <a:moveTo>
                  <a:pt x="915447" y="3283247"/>
                </a:moveTo>
                <a:cubicBezTo>
                  <a:pt x="899996" y="3294835"/>
                  <a:pt x="871026" y="3306423"/>
                  <a:pt x="853644" y="3306423"/>
                </a:cubicBezTo>
                <a:cubicBezTo>
                  <a:pt x="840125" y="3306423"/>
                  <a:pt x="805361" y="3298698"/>
                  <a:pt x="805361" y="3275522"/>
                </a:cubicBezTo>
                <a:cubicBezTo>
                  <a:pt x="805361" y="3260071"/>
                  <a:pt x="826606" y="3258140"/>
                  <a:pt x="832400" y="3254277"/>
                </a:cubicBezTo>
                <a:cubicBezTo>
                  <a:pt x="843988" y="3248483"/>
                  <a:pt x="855576" y="3238827"/>
                  <a:pt x="867164" y="3234964"/>
                </a:cubicBezTo>
                <a:cubicBezTo>
                  <a:pt x="871026" y="3252346"/>
                  <a:pt x="901928" y="3260071"/>
                  <a:pt x="915447" y="3283247"/>
                </a:cubicBezTo>
                <a:close/>
                <a:moveTo>
                  <a:pt x="1434973" y="3260071"/>
                </a:moveTo>
                <a:cubicBezTo>
                  <a:pt x="1434973" y="3263934"/>
                  <a:pt x="1434973" y="3265865"/>
                  <a:pt x="1433041" y="3267797"/>
                </a:cubicBezTo>
                <a:cubicBezTo>
                  <a:pt x="1425316" y="3275522"/>
                  <a:pt x="1413728" y="3279385"/>
                  <a:pt x="1406003" y="3287110"/>
                </a:cubicBezTo>
                <a:cubicBezTo>
                  <a:pt x="1392483" y="3298698"/>
                  <a:pt x="1386689" y="3314148"/>
                  <a:pt x="1378964" y="3327668"/>
                </a:cubicBezTo>
                <a:cubicBezTo>
                  <a:pt x="1375102" y="3314148"/>
                  <a:pt x="1369308" y="3287110"/>
                  <a:pt x="1369308" y="3283247"/>
                </a:cubicBezTo>
                <a:cubicBezTo>
                  <a:pt x="1369308" y="3277453"/>
                  <a:pt x="1369308" y="3271659"/>
                  <a:pt x="1371239" y="3267797"/>
                </a:cubicBezTo>
                <a:cubicBezTo>
                  <a:pt x="1373170" y="3260071"/>
                  <a:pt x="1377033" y="3248483"/>
                  <a:pt x="1390552" y="3240758"/>
                </a:cubicBezTo>
                <a:cubicBezTo>
                  <a:pt x="1396346" y="3234964"/>
                  <a:pt x="1409865" y="3227239"/>
                  <a:pt x="1415659" y="3227239"/>
                </a:cubicBezTo>
                <a:cubicBezTo>
                  <a:pt x="1425316" y="3227239"/>
                  <a:pt x="1434973" y="3256209"/>
                  <a:pt x="1434973" y="3260071"/>
                </a:cubicBezTo>
                <a:close/>
                <a:moveTo>
                  <a:pt x="986906" y="3246552"/>
                </a:moveTo>
                <a:cubicBezTo>
                  <a:pt x="986906" y="3260071"/>
                  <a:pt x="944417" y="3262003"/>
                  <a:pt x="942485" y="3262003"/>
                </a:cubicBezTo>
                <a:cubicBezTo>
                  <a:pt x="923172" y="3262003"/>
                  <a:pt x="892271" y="3256209"/>
                  <a:pt x="886477" y="3221445"/>
                </a:cubicBezTo>
                <a:cubicBezTo>
                  <a:pt x="896134" y="3213720"/>
                  <a:pt x="915447" y="3215651"/>
                  <a:pt x="928966" y="3215651"/>
                </a:cubicBezTo>
                <a:cubicBezTo>
                  <a:pt x="944417" y="3215651"/>
                  <a:pt x="986906" y="3221445"/>
                  <a:pt x="986906" y="3246552"/>
                </a:cubicBezTo>
                <a:close/>
                <a:moveTo>
                  <a:pt x="1477462" y="3240758"/>
                </a:moveTo>
                <a:cubicBezTo>
                  <a:pt x="1477462" y="3244621"/>
                  <a:pt x="1462011" y="3263934"/>
                  <a:pt x="1458148" y="3263934"/>
                </a:cubicBezTo>
                <a:cubicBezTo>
                  <a:pt x="1444629" y="3263934"/>
                  <a:pt x="1440767" y="3244621"/>
                  <a:pt x="1440767" y="3238827"/>
                </a:cubicBezTo>
                <a:cubicBezTo>
                  <a:pt x="1440767" y="3227239"/>
                  <a:pt x="1442698" y="3211788"/>
                  <a:pt x="1458148" y="3211788"/>
                </a:cubicBezTo>
                <a:cubicBezTo>
                  <a:pt x="1467805" y="3211788"/>
                  <a:pt x="1477462" y="3236896"/>
                  <a:pt x="1477462" y="3240758"/>
                </a:cubicBezTo>
                <a:close/>
                <a:moveTo>
                  <a:pt x="1096991" y="3225308"/>
                </a:moveTo>
                <a:lnTo>
                  <a:pt x="1096991" y="3231102"/>
                </a:lnTo>
                <a:cubicBezTo>
                  <a:pt x="1093128" y="3231102"/>
                  <a:pt x="1087335" y="3233033"/>
                  <a:pt x="1083472" y="3233033"/>
                </a:cubicBezTo>
                <a:cubicBezTo>
                  <a:pt x="1077678" y="3233033"/>
                  <a:pt x="1048708" y="3221445"/>
                  <a:pt x="1042914" y="3221445"/>
                </a:cubicBezTo>
                <a:cubicBezTo>
                  <a:pt x="1031326" y="3221445"/>
                  <a:pt x="1039051" y="3240758"/>
                  <a:pt x="1021670" y="3240758"/>
                </a:cubicBezTo>
                <a:cubicBezTo>
                  <a:pt x="1017807" y="3240758"/>
                  <a:pt x="996562" y="3234964"/>
                  <a:pt x="986906" y="3229170"/>
                </a:cubicBezTo>
                <a:cubicBezTo>
                  <a:pt x="979180" y="3227239"/>
                  <a:pt x="975318" y="3219514"/>
                  <a:pt x="969524" y="3213720"/>
                </a:cubicBezTo>
                <a:cubicBezTo>
                  <a:pt x="977249" y="3211788"/>
                  <a:pt x="990768" y="3209857"/>
                  <a:pt x="994631" y="3209857"/>
                </a:cubicBezTo>
                <a:cubicBezTo>
                  <a:pt x="1012013" y="3209857"/>
                  <a:pt x="1017807" y="3215651"/>
                  <a:pt x="1040983" y="3219514"/>
                </a:cubicBezTo>
                <a:cubicBezTo>
                  <a:pt x="1046777" y="3194406"/>
                  <a:pt x="1066090" y="3221445"/>
                  <a:pt x="1075747" y="3202132"/>
                </a:cubicBezTo>
                <a:cubicBezTo>
                  <a:pt x="1079609" y="3204063"/>
                  <a:pt x="1093128" y="3217582"/>
                  <a:pt x="1096991" y="3225308"/>
                </a:cubicBezTo>
                <a:close/>
                <a:moveTo>
                  <a:pt x="847851" y="3209857"/>
                </a:moveTo>
                <a:cubicBezTo>
                  <a:pt x="847851" y="3234964"/>
                  <a:pt x="832400" y="3240758"/>
                  <a:pt x="815018" y="3240758"/>
                </a:cubicBezTo>
                <a:cubicBezTo>
                  <a:pt x="811155" y="3240758"/>
                  <a:pt x="805361" y="3240758"/>
                  <a:pt x="801499" y="3238827"/>
                </a:cubicBezTo>
                <a:lnTo>
                  <a:pt x="801499" y="3180887"/>
                </a:lnTo>
                <a:cubicBezTo>
                  <a:pt x="816949" y="3190544"/>
                  <a:pt x="847851" y="3205994"/>
                  <a:pt x="847851" y="3209857"/>
                </a:cubicBezTo>
                <a:close/>
                <a:moveTo>
                  <a:pt x="1456217" y="3171231"/>
                </a:moveTo>
                <a:cubicBezTo>
                  <a:pt x="1456217" y="3175093"/>
                  <a:pt x="1454286" y="3184750"/>
                  <a:pt x="1454286" y="3192475"/>
                </a:cubicBezTo>
                <a:lnTo>
                  <a:pt x="1442698" y="3192475"/>
                </a:lnTo>
                <a:cubicBezTo>
                  <a:pt x="1438835" y="3190544"/>
                  <a:pt x="1433041" y="3188612"/>
                  <a:pt x="1433041" y="3182819"/>
                </a:cubicBezTo>
                <a:cubicBezTo>
                  <a:pt x="1433041" y="3175093"/>
                  <a:pt x="1442698" y="3163505"/>
                  <a:pt x="1438835" y="3155780"/>
                </a:cubicBezTo>
                <a:cubicBezTo>
                  <a:pt x="1446560" y="3153849"/>
                  <a:pt x="1456217" y="3163505"/>
                  <a:pt x="1456217" y="3171231"/>
                </a:cubicBezTo>
                <a:close/>
                <a:moveTo>
                  <a:pt x="1425316" y="3142261"/>
                </a:moveTo>
                <a:cubicBezTo>
                  <a:pt x="1425316" y="3144192"/>
                  <a:pt x="1427247" y="3142261"/>
                  <a:pt x="1427247" y="3146123"/>
                </a:cubicBezTo>
                <a:cubicBezTo>
                  <a:pt x="1427247" y="3151917"/>
                  <a:pt x="1419522" y="3163505"/>
                  <a:pt x="1419522" y="3169299"/>
                </a:cubicBezTo>
                <a:lnTo>
                  <a:pt x="1419522" y="3204063"/>
                </a:lnTo>
                <a:cubicBezTo>
                  <a:pt x="1417591" y="3207926"/>
                  <a:pt x="1417591" y="3211788"/>
                  <a:pt x="1415659" y="3211788"/>
                </a:cubicBezTo>
                <a:cubicBezTo>
                  <a:pt x="1402140" y="3217582"/>
                  <a:pt x="1384758" y="3229170"/>
                  <a:pt x="1369308" y="3236896"/>
                </a:cubicBezTo>
                <a:cubicBezTo>
                  <a:pt x="1361582" y="3231102"/>
                  <a:pt x="1363514" y="3215651"/>
                  <a:pt x="1363514" y="3211788"/>
                </a:cubicBezTo>
                <a:cubicBezTo>
                  <a:pt x="1363514" y="3207926"/>
                  <a:pt x="1367376" y="3182819"/>
                  <a:pt x="1369308" y="3167368"/>
                </a:cubicBezTo>
                <a:cubicBezTo>
                  <a:pt x="1348063" y="3177025"/>
                  <a:pt x="1344200" y="3192475"/>
                  <a:pt x="1344200" y="3205994"/>
                </a:cubicBezTo>
                <a:cubicBezTo>
                  <a:pt x="1344200" y="3209857"/>
                  <a:pt x="1349994" y="3227239"/>
                  <a:pt x="1349994" y="3231102"/>
                </a:cubicBezTo>
                <a:cubicBezTo>
                  <a:pt x="1349994" y="3236896"/>
                  <a:pt x="1346132" y="3244621"/>
                  <a:pt x="1344200" y="3250415"/>
                </a:cubicBezTo>
                <a:lnTo>
                  <a:pt x="1313299" y="3250415"/>
                </a:lnTo>
                <a:cubicBezTo>
                  <a:pt x="1295917" y="3240758"/>
                  <a:pt x="1290123" y="3221445"/>
                  <a:pt x="1290123" y="3207926"/>
                </a:cubicBezTo>
                <a:cubicBezTo>
                  <a:pt x="1290123" y="3184750"/>
                  <a:pt x="1322956" y="3151917"/>
                  <a:pt x="1346132" y="3151917"/>
                </a:cubicBezTo>
                <a:cubicBezTo>
                  <a:pt x="1349994" y="3151917"/>
                  <a:pt x="1357720" y="3151917"/>
                  <a:pt x="1363514" y="3153849"/>
                </a:cubicBezTo>
                <a:cubicBezTo>
                  <a:pt x="1365445" y="3157711"/>
                  <a:pt x="1365445" y="3167368"/>
                  <a:pt x="1369308" y="3167368"/>
                </a:cubicBezTo>
                <a:cubicBezTo>
                  <a:pt x="1375102" y="3167368"/>
                  <a:pt x="1398277" y="3149986"/>
                  <a:pt x="1411797" y="3142261"/>
                </a:cubicBezTo>
                <a:lnTo>
                  <a:pt x="1425316" y="3142261"/>
                </a:lnTo>
                <a:close/>
                <a:moveTo>
                  <a:pt x="1075747" y="3198269"/>
                </a:moveTo>
                <a:lnTo>
                  <a:pt x="1042914" y="3198269"/>
                </a:lnTo>
                <a:cubicBezTo>
                  <a:pt x="1037120" y="3196338"/>
                  <a:pt x="1027463" y="3194406"/>
                  <a:pt x="1021670" y="3188612"/>
                </a:cubicBezTo>
                <a:cubicBezTo>
                  <a:pt x="1017807" y="3186681"/>
                  <a:pt x="1012013" y="3182819"/>
                  <a:pt x="1010082" y="3178956"/>
                </a:cubicBezTo>
                <a:cubicBezTo>
                  <a:pt x="1004288" y="3169299"/>
                  <a:pt x="998494" y="3153849"/>
                  <a:pt x="998494" y="3148055"/>
                </a:cubicBezTo>
                <a:cubicBezTo>
                  <a:pt x="998494" y="3144192"/>
                  <a:pt x="1000425" y="3142261"/>
                  <a:pt x="1002356" y="3142261"/>
                </a:cubicBezTo>
                <a:cubicBezTo>
                  <a:pt x="1023601" y="3146123"/>
                  <a:pt x="1075747" y="3157711"/>
                  <a:pt x="1075747" y="3198269"/>
                </a:cubicBezTo>
                <a:close/>
                <a:moveTo>
                  <a:pt x="677894" y="3246552"/>
                </a:moveTo>
                <a:cubicBezTo>
                  <a:pt x="677894" y="3304492"/>
                  <a:pt x="714589" y="3381745"/>
                  <a:pt x="764804" y="3435822"/>
                </a:cubicBezTo>
                <a:cubicBezTo>
                  <a:pt x="768666" y="3433890"/>
                  <a:pt x="768666" y="3430028"/>
                  <a:pt x="770598" y="3430028"/>
                </a:cubicBezTo>
                <a:cubicBezTo>
                  <a:pt x="772529" y="3428096"/>
                  <a:pt x="770598" y="3426165"/>
                  <a:pt x="770598" y="3422302"/>
                </a:cubicBezTo>
                <a:lnTo>
                  <a:pt x="782186" y="3422302"/>
                </a:lnTo>
                <a:cubicBezTo>
                  <a:pt x="778323" y="3445478"/>
                  <a:pt x="776392" y="3470585"/>
                  <a:pt x="784117" y="3505349"/>
                </a:cubicBezTo>
                <a:cubicBezTo>
                  <a:pt x="770598" y="3503418"/>
                  <a:pt x="768666" y="3491830"/>
                  <a:pt x="764804" y="3486036"/>
                </a:cubicBezTo>
                <a:cubicBezTo>
                  <a:pt x="737765" y="3441616"/>
                  <a:pt x="708795" y="3395264"/>
                  <a:pt x="685619" y="3350844"/>
                </a:cubicBezTo>
                <a:cubicBezTo>
                  <a:pt x="677894" y="3335393"/>
                  <a:pt x="670169" y="3318011"/>
                  <a:pt x="666306" y="3300629"/>
                </a:cubicBezTo>
                <a:cubicBezTo>
                  <a:pt x="662444" y="3287110"/>
                  <a:pt x="660512" y="3260071"/>
                  <a:pt x="660512" y="3256209"/>
                </a:cubicBezTo>
                <a:cubicBezTo>
                  <a:pt x="660512" y="3250415"/>
                  <a:pt x="662444" y="3240758"/>
                  <a:pt x="662444" y="3233033"/>
                </a:cubicBezTo>
                <a:cubicBezTo>
                  <a:pt x="664375" y="3225308"/>
                  <a:pt x="666306" y="3215651"/>
                  <a:pt x="666306" y="3205994"/>
                </a:cubicBezTo>
                <a:cubicBezTo>
                  <a:pt x="670169" y="3196338"/>
                  <a:pt x="670169" y="3184750"/>
                  <a:pt x="674032" y="3177025"/>
                </a:cubicBezTo>
                <a:cubicBezTo>
                  <a:pt x="675963" y="3171231"/>
                  <a:pt x="683688" y="3169299"/>
                  <a:pt x="683688" y="3165437"/>
                </a:cubicBezTo>
                <a:cubicBezTo>
                  <a:pt x="691413" y="3142261"/>
                  <a:pt x="706864" y="3130673"/>
                  <a:pt x="722315" y="3122948"/>
                </a:cubicBezTo>
                <a:cubicBezTo>
                  <a:pt x="693345" y="3161574"/>
                  <a:pt x="677894" y="3205994"/>
                  <a:pt x="677894" y="3246552"/>
                </a:cubicBezTo>
                <a:close/>
                <a:moveTo>
                  <a:pt x="986906" y="3149986"/>
                </a:moveTo>
                <a:lnTo>
                  <a:pt x="983043" y="3153849"/>
                </a:lnTo>
                <a:cubicBezTo>
                  <a:pt x="986906" y="3165437"/>
                  <a:pt x="992700" y="3180887"/>
                  <a:pt x="1000425" y="3196338"/>
                </a:cubicBezTo>
                <a:cubicBezTo>
                  <a:pt x="998494" y="3198269"/>
                  <a:pt x="994631" y="3198269"/>
                  <a:pt x="990768" y="3198269"/>
                </a:cubicBezTo>
                <a:cubicBezTo>
                  <a:pt x="936691" y="3198269"/>
                  <a:pt x="911584" y="3163505"/>
                  <a:pt x="911584" y="3115222"/>
                </a:cubicBezTo>
                <a:cubicBezTo>
                  <a:pt x="911584" y="3111360"/>
                  <a:pt x="913515" y="3099772"/>
                  <a:pt x="913515" y="3092046"/>
                </a:cubicBezTo>
                <a:cubicBezTo>
                  <a:pt x="928966" y="3122948"/>
                  <a:pt x="973386" y="3115222"/>
                  <a:pt x="986906" y="3149986"/>
                </a:cubicBezTo>
                <a:close/>
                <a:moveTo>
                  <a:pt x="1307505" y="3084321"/>
                </a:moveTo>
                <a:cubicBezTo>
                  <a:pt x="1301711" y="3095909"/>
                  <a:pt x="1292055" y="3107497"/>
                  <a:pt x="1286261" y="3122948"/>
                </a:cubicBezTo>
                <a:cubicBezTo>
                  <a:pt x="1282398" y="3128742"/>
                  <a:pt x="1282398" y="3140329"/>
                  <a:pt x="1280467" y="3149986"/>
                </a:cubicBezTo>
                <a:cubicBezTo>
                  <a:pt x="1280467" y="3151917"/>
                  <a:pt x="1261154" y="3159643"/>
                  <a:pt x="1255360" y="3159643"/>
                </a:cubicBezTo>
                <a:cubicBezTo>
                  <a:pt x="1236046" y="3159643"/>
                  <a:pt x="1220596" y="3148055"/>
                  <a:pt x="1209008" y="3132604"/>
                </a:cubicBezTo>
                <a:cubicBezTo>
                  <a:pt x="1193557" y="3128742"/>
                  <a:pt x="1168450" y="3140329"/>
                  <a:pt x="1162656" y="3119085"/>
                </a:cubicBezTo>
                <a:cubicBezTo>
                  <a:pt x="1170381" y="3115222"/>
                  <a:pt x="1199351" y="3093978"/>
                  <a:pt x="1210939" y="3093978"/>
                </a:cubicBezTo>
                <a:cubicBezTo>
                  <a:pt x="1230252" y="3093978"/>
                  <a:pt x="1214802" y="3111360"/>
                  <a:pt x="1220596" y="3121016"/>
                </a:cubicBezTo>
                <a:cubicBezTo>
                  <a:pt x="1239909" y="3101703"/>
                  <a:pt x="1261154" y="3086252"/>
                  <a:pt x="1282398" y="3084321"/>
                </a:cubicBezTo>
                <a:lnTo>
                  <a:pt x="1307505" y="3084321"/>
                </a:lnTo>
                <a:close/>
                <a:moveTo>
                  <a:pt x="1388621" y="3117154"/>
                </a:moveTo>
                <a:cubicBezTo>
                  <a:pt x="1392483" y="3113291"/>
                  <a:pt x="1425316" y="3084321"/>
                  <a:pt x="1434973" y="3084321"/>
                </a:cubicBezTo>
                <a:cubicBezTo>
                  <a:pt x="1446560" y="3084321"/>
                  <a:pt x="1444629" y="3097840"/>
                  <a:pt x="1444629" y="3103634"/>
                </a:cubicBezTo>
                <a:cubicBezTo>
                  <a:pt x="1444629" y="3107497"/>
                  <a:pt x="1444629" y="3113291"/>
                  <a:pt x="1442698" y="3119085"/>
                </a:cubicBezTo>
                <a:cubicBezTo>
                  <a:pt x="1433041" y="3122948"/>
                  <a:pt x="1419522" y="3124879"/>
                  <a:pt x="1406003" y="3128742"/>
                </a:cubicBezTo>
                <a:cubicBezTo>
                  <a:pt x="1398277" y="3130673"/>
                  <a:pt x="1386689" y="3128742"/>
                  <a:pt x="1380896" y="3130673"/>
                </a:cubicBezTo>
                <a:cubicBezTo>
                  <a:pt x="1375102" y="3132604"/>
                  <a:pt x="1371239" y="3138398"/>
                  <a:pt x="1365445" y="3138398"/>
                </a:cubicBezTo>
                <a:cubicBezTo>
                  <a:pt x="1357720" y="3138398"/>
                  <a:pt x="1340338" y="3134535"/>
                  <a:pt x="1334544" y="3146123"/>
                </a:cubicBezTo>
                <a:cubicBezTo>
                  <a:pt x="1321025" y="3149986"/>
                  <a:pt x="1309437" y="3153849"/>
                  <a:pt x="1299780" y="3159643"/>
                </a:cubicBezTo>
                <a:cubicBezTo>
                  <a:pt x="1299780" y="3155780"/>
                  <a:pt x="1297849" y="3151917"/>
                  <a:pt x="1297849" y="3148055"/>
                </a:cubicBezTo>
                <a:cubicBezTo>
                  <a:pt x="1297849" y="3111360"/>
                  <a:pt x="1321025" y="3082390"/>
                  <a:pt x="1361582" y="3082390"/>
                </a:cubicBezTo>
                <a:cubicBezTo>
                  <a:pt x="1382827" y="3082390"/>
                  <a:pt x="1388621" y="3090115"/>
                  <a:pt x="1388621" y="3117154"/>
                </a:cubicBezTo>
                <a:close/>
                <a:moveTo>
                  <a:pt x="847851" y="3090115"/>
                </a:moveTo>
                <a:cubicBezTo>
                  <a:pt x="892271" y="3090115"/>
                  <a:pt x="896134" y="3095909"/>
                  <a:pt x="896134" y="3128742"/>
                </a:cubicBezTo>
                <a:cubicBezTo>
                  <a:pt x="896134" y="3153849"/>
                  <a:pt x="909653" y="3169299"/>
                  <a:pt x="932829" y="3198269"/>
                </a:cubicBezTo>
                <a:cubicBezTo>
                  <a:pt x="917378" y="3205994"/>
                  <a:pt x="907722" y="3205994"/>
                  <a:pt x="894202" y="3205994"/>
                </a:cubicBezTo>
                <a:cubicBezTo>
                  <a:pt x="849782" y="3205994"/>
                  <a:pt x="799567" y="3171231"/>
                  <a:pt x="799567" y="3124879"/>
                </a:cubicBezTo>
                <a:cubicBezTo>
                  <a:pt x="799567" y="3119085"/>
                  <a:pt x="801499" y="3082390"/>
                  <a:pt x="816949" y="3082390"/>
                </a:cubicBezTo>
                <a:cubicBezTo>
                  <a:pt x="822743" y="3082390"/>
                  <a:pt x="836263" y="3090115"/>
                  <a:pt x="847851" y="3090115"/>
                </a:cubicBezTo>
                <a:close/>
                <a:moveTo>
                  <a:pt x="482831" y="3084321"/>
                </a:moveTo>
                <a:lnTo>
                  <a:pt x="480899" y="3095909"/>
                </a:lnTo>
                <a:cubicBezTo>
                  <a:pt x="477037" y="3092046"/>
                  <a:pt x="473174" y="3090115"/>
                  <a:pt x="473174" y="3086252"/>
                </a:cubicBezTo>
                <a:cubicBezTo>
                  <a:pt x="473174" y="3080458"/>
                  <a:pt x="469311" y="3082390"/>
                  <a:pt x="467380" y="3080458"/>
                </a:cubicBezTo>
                <a:lnTo>
                  <a:pt x="473174" y="3074665"/>
                </a:lnTo>
                <a:cubicBezTo>
                  <a:pt x="475105" y="3078527"/>
                  <a:pt x="478968" y="3082390"/>
                  <a:pt x="482831" y="3084321"/>
                </a:cubicBezTo>
                <a:close/>
                <a:moveTo>
                  <a:pt x="871026" y="2964579"/>
                </a:moveTo>
                <a:cubicBezTo>
                  <a:pt x="878752" y="2968442"/>
                  <a:pt x="907722" y="2962648"/>
                  <a:pt x="907722" y="2981961"/>
                </a:cubicBezTo>
                <a:cubicBezTo>
                  <a:pt x="907722" y="2987755"/>
                  <a:pt x="896134" y="3005137"/>
                  <a:pt x="896134" y="3014794"/>
                </a:cubicBezTo>
                <a:cubicBezTo>
                  <a:pt x="894202" y="3049557"/>
                  <a:pt x="898065" y="3055351"/>
                  <a:pt x="898065" y="3061145"/>
                </a:cubicBezTo>
                <a:cubicBezTo>
                  <a:pt x="898065" y="3076596"/>
                  <a:pt x="876820" y="3080458"/>
                  <a:pt x="865232" y="3080458"/>
                </a:cubicBezTo>
                <a:cubicBezTo>
                  <a:pt x="851713" y="3080458"/>
                  <a:pt x="813087" y="3070802"/>
                  <a:pt x="813087" y="3053420"/>
                </a:cubicBezTo>
                <a:cubicBezTo>
                  <a:pt x="813087" y="3049557"/>
                  <a:pt x="826606" y="2999343"/>
                  <a:pt x="840125" y="2974236"/>
                </a:cubicBezTo>
                <a:cubicBezTo>
                  <a:pt x="843988" y="2964579"/>
                  <a:pt x="855576" y="2958785"/>
                  <a:pt x="863301" y="2958785"/>
                </a:cubicBezTo>
                <a:cubicBezTo>
                  <a:pt x="867164" y="2958785"/>
                  <a:pt x="865232" y="2962648"/>
                  <a:pt x="871026" y="2964579"/>
                </a:cubicBezTo>
                <a:close/>
                <a:moveTo>
                  <a:pt x="1944842" y="2933678"/>
                </a:moveTo>
                <a:cubicBezTo>
                  <a:pt x="1929391" y="2943335"/>
                  <a:pt x="1912009" y="2952991"/>
                  <a:pt x="1898490" y="2968442"/>
                </a:cubicBezTo>
                <a:cubicBezTo>
                  <a:pt x="1892696" y="2972304"/>
                  <a:pt x="1890765" y="2981961"/>
                  <a:pt x="1886902" y="2987755"/>
                </a:cubicBezTo>
                <a:cubicBezTo>
                  <a:pt x="1886902" y="2989686"/>
                  <a:pt x="1884971" y="2991618"/>
                  <a:pt x="1881108" y="2991618"/>
                </a:cubicBezTo>
                <a:cubicBezTo>
                  <a:pt x="1875314" y="2991618"/>
                  <a:pt x="1861795" y="2981961"/>
                  <a:pt x="1852138" y="2974236"/>
                </a:cubicBezTo>
                <a:cubicBezTo>
                  <a:pt x="1881108" y="2937541"/>
                  <a:pt x="1894627" y="2931747"/>
                  <a:pt x="1921666" y="2931747"/>
                </a:cubicBezTo>
                <a:cubicBezTo>
                  <a:pt x="1927460" y="2931747"/>
                  <a:pt x="1937116" y="2933678"/>
                  <a:pt x="1944842" y="2933678"/>
                </a:cubicBezTo>
                <a:close/>
                <a:moveTo>
                  <a:pt x="1456217" y="2962648"/>
                </a:moveTo>
                <a:cubicBezTo>
                  <a:pt x="1456217" y="2974236"/>
                  <a:pt x="1446560" y="2978098"/>
                  <a:pt x="1434973" y="2981961"/>
                </a:cubicBezTo>
                <a:cubicBezTo>
                  <a:pt x="1438835" y="2985824"/>
                  <a:pt x="1442698" y="2991618"/>
                  <a:pt x="1442698" y="2997412"/>
                </a:cubicBezTo>
                <a:cubicBezTo>
                  <a:pt x="1442698" y="3001274"/>
                  <a:pt x="1436904" y="3010931"/>
                  <a:pt x="1434973" y="3018656"/>
                </a:cubicBezTo>
                <a:cubicBezTo>
                  <a:pt x="1436904" y="3020587"/>
                  <a:pt x="1440767" y="3018656"/>
                  <a:pt x="1452354" y="3018656"/>
                </a:cubicBezTo>
                <a:cubicBezTo>
                  <a:pt x="1452354" y="3018656"/>
                  <a:pt x="1450423" y="3020587"/>
                  <a:pt x="1450423" y="3022519"/>
                </a:cubicBezTo>
                <a:cubicBezTo>
                  <a:pt x="1452354" y="3028313"/>
                  <a:pt x="1454286" y="3037969"/>
                  <a:pt x="1454286" y="3041832"/>
                </a:cubicBezTo>
                <a:cubicBezTo>
                  <a:pt x="1454286" y="3066939"/>
                  <a:pt x="1444629" y="3070802"/>
                  <a:pt x="1417591" y="3076596"/>
                </a:cubicBezTo>
                <a:cubicBezTo>
                  <a:pt x="1409865" y="3068871"/>
                  <a:pt x="1415659" y="3057283"/>
                  <a:pt x="1415659" y="3049557"/>
                </a:cubicBezTo>
                <a:cubicBezTo>
                  <a:pt x="1415659" y="3049557"/>
                  <a:pt x="1415659" y="3047626"/>
                  <a:pt x="1411797" y="3047626"/>
                </a:cubicBezTo>
                <a:cubicBezTo>
                  <a:pt x="1406003" y="3047626"/>
                  <a:pt x="1400209" y="3059214"/>
                  <a:pt x="1392483" y="3065008"/>
                </a:cubicBezTo>
                <a:cubicBezTo>
                  <a:pt x="1382827" y="3070802"/>
                  <a:pt x="1369308" y="3072733"/>
                  <a:pt x="1363514" y="3072733"/>
                </a:cubicBezTo>
                <a:cubicBezTo>
                  <a:pt x="1348063" y="3072733"/>
                  <a:pt x="1328750" y="3068871"/>
                  <a:pt x="1328750" y="3051489"/>
                </a:cubicBezTo>
                <a:cubicBezTo>
                  <a:pt x="1328750" y="3047626"/>
                  <a:pt x="1334544" y="3036038"/>
                  <a:pt x="1334544" y="3030244"/>
                </a:cubicBezTo>
                <a:cubicBezTo>
                  <a:pt x="1334544" y="3026381"/>
                  <a:pt x="1334544" y="3028313"/>
                  <a:pt x="1332612" y="3026381"/>
                </a:cubicBezTo>
                <a:cubicBezTo>
                  <a:pt x="1311368" y="3026381"/>
                  <a:pt x="1317162" y="3053420"/>
                  <a:pt x="1317162" y="3063077"/>
                </a:cubicBezTo>
                <a:lnTo>
                  <a:pt x="1243772" y="3070802"/>
                </a:lnTo>
                <a:cubicBezTo>
                  <a:pt x="1249566" y="3063077"/>
                  <a:pt x="1245703" y="3055351"/>
                  <a:pt x="1243772" y="3047626"/>
                </a:cubicBezTo>
                <a:cubicBezTo>
                  <a:pt x="1226390" y="3099772"/>
                  <a:pt x="1178107" y="3063077"/>
                  <a:pt x="1158793" y="3113291"/>
                </a:cubicBezTo>
                <a:cubicBezTo>
                  <a:pt x="1141412" y="3105566"/>
                  <a:pt x="1143343" y="3095909"/>
                  <a:pt x="1143343" y="3084321"/>
                </a:cubicBezTo>
                <a:cubicBezTo>
                  <a:pt x="1143343" y="3080458"/>
                  <a:pt x="1145274" y="3070802"/>
                  <a:pt x="1145274" y="3063077"/>
                </a:cubicBezTo>
                <a:lnTo>
                  <a:pt x="1145274" y="3055351"/>
                </a:lnTo>
                <a:cubicBezTo>
                  <a:pt x="1168450" y="3020587"/>
                  <a:pt x="1195489" y="3001274"/>
                  <a:pt x="1226390" y="3001274"/>
                </a:cubicBezTo>
                <a:cubicBezTo>
                  <a:pt x="1230252" y="3001274"/>
                  <a:pt x="1239909" y="3001274"/>
                  <a:pt x="1245703" y="3005137"/>
                </a:cubicBezTo>
                <a:cubicBezTo>
                  <a:pt x="1247634" y="3007068"/>
                  <a:pt x="1247634" y="3026381"/>
                  <a:pt x="1253428" y="3026381"/>
                </a:cubicBezTo>
                <a:cubicBezTo>
                  <a:pt x="1259222" y="3026381"/>
                  <a:pt x="1290123" y="2983892"/>
                  <a:pt x="1322956" y="2983892"/>
                </a:cubicBezTo>
                <a:cubicBezTo>
                  <a:pt x="1351926" y="2983892"/>
                  <a:pt x="1336475" y="3001274"/>
                  <a:pt x="1351926" y="3001274"/>
                </a:cubicBezTo>
                <a:cubicBezTo>
                  <a:pt x="1355788" y="3001274"/>
                  <a:pt x="1377033" y="2989686"/>
                  <a:pt x="1390552" y="2981961"/>
                </a:cubicBezTo>
                <a:cubicBezTo>
                  <a:pt x="1382827" y="2974236"/>
                  <a:pt x="1375102" y="2972304"/>
                  <a:pt x="1375102" y="2962648"/>
                </a:cubicBezTo>
                <a:cubicBezTo>
                  <a:pt x="1375102" y="2943335"/>
                  <a:pt x="1413728" y="2916296"/>
                  <a:pt x="1427247" y="2916296"/>
                </a:cubicBezTo>
                <a:cubicBezTo>
                  <a:pt x="1450423" y="2916296"/>
                  <a:pt x="1456217" y="2951060"/>
                  <a:pt x="1456217" y="2962648"/>
                </a:cubicBezTo>
                <a:close/>
                <a:moveTo>
                  <a:pt x="1357720" y="2908571"/>
                </a:moveTo>
                <a:cubicBezTo>
                  <a:pt x="1363514" y="2910502"/>
                  <a:pt x="1371239" y="2918227"/>
                  <a:pt x="1375102" y="2922090"/>
                </a:cubicBezTo>
                <a:cubicBezTo>
                  <a:pt x="1375102" y="2922090"/>
                  <a:pt x="1377033" y="2920159"/>
                  <a:pt x="1377033" y="2925953"/>
                </a:cubicBezTo>
                <a:cubicBezTo>
                  <a:pt x="1377033" y="2929815"/>
                  <a:pt x="1367376" y="2956854"/>
                  <a:pt x="1357720" y="2966510"/>
                </a:cubicBezTo>
                <a:cubicBezTo>
                  <a:pt x="1349994" y="2974236"/>
                  <a:pt x="1328750" y="2970373"/>
                  <a:pt x="1321025" y="2972304"/>
                </a:cubicBezTo>
                <a:cubicBezTo>
                  <a:pt x="1305574" y="2974236"/>
                  <a:pt x="1286261" y="2980030"/>
                  <a:pt x="1270810" y="2987755"/>
                </a:cubicBezTo>
                <a:lnTo>
                  <a:pt x="1265016" y="2987755"/>
                </a:lnTo>
                <a:cubicBezTo>
                  <a:pt x="1265016" y="2981961"/>
                  <a:pt x="1263085" y="2972304"/>
                  <a:pt x="1263085" y="2966510"/>
                </a:cubicBezTo>
                <a:cubicBezTo>
                  <a:pt x="1263085" y="2924021"/>
                  <a:pt x="1299780" y="2906640"/>
                  <a:pt x="1334544" y="2906640"/>
                </a:cubicBezTo>
                <a:cubicBezTo>
                  <a:pt x="1338406" y="2906640"/>
                  <a:pt x="1351926" y="2906640"/>
                  <a:pt x="1357720" y="2908571"/>
                </a:cubicBezTo>
                <a:close/>
                <a:moveTo>
                  <a:pt x="1265016" y="2918227"/>
                </a:moveTo>
                <a:cubicBezTo>
                  <a:pt x="1265016" y="2924021"/>
                  <a:pt x="1259222" y="2929815"/>
                  <a:pt x="1257291" y="2937541"/>
                </a:cubicBezTo>
                <a:cubicBezTo>
                  <a:pt x="1255360" y="2945266"/>
                  <a:pt x="1255360" y="2958785"/>
                  <a:pt x="1249566" y="2970373"/>
                </a:cubicBezTo>
                <a:cubicBezTo>
                  <a:pt x="1239909" y="2989686"/>
                  <a:pt x="1214802" y="2989686"/>
                  <a:pt x="1203214" y="2993549"/>
                </a:cubicBezTo>
                <a:cubicBezTo>
                  <a:pt x="1191626" y="2995480"/>
                  <a:pt x="1178107" y="3001274"/>
                  <a:pt x="1164587" y="3007068"/>
                </a:cubicBezTo>
                <a:cubicBezTo>
                  <a:pt x="1162656" y="2997412"/>
                  <a:pt x="1160725" y="2981961"/>
                  <a:pt x="1160725" y="2976167"/>
                </a:cubicBezTo>
                <a:cubicBezTo>
                  <a:pt x="1160725" y="2931747"/>
                  <a:pt x="1201283" y="2904708"/>
                  <a:pt x="1237978" y="2904708"/>
                </a:cubicBezTo>
                <a:cubicBezTo>
                  <a:pt x="1247634" y="2904708"/>
                  <a:pt x="1265016" y="2904708"/>
                  <a:pt x="1265016" y="2918227"/>
                </a:cubicBezTo>
                <a:close/>
                <a:moveTo>
                  <a:pt x="1012013" y="2943335"/>
                </a:moveTo>
                <a:cubicBezTo>
                  <a:pt x="1013944" y="2958785"/>
                  <a:pt x="1017807" y="2985824"/>
                  <a:pt x="1017807" y="2991618"/>
                </a:cubicBezTo>
                <a:cubicBezTo>
                  <a:pt x="1017807" y="3003206"/>
                  <a:pt x="1004288" y="3007068"/>
                  <a:pt x="996562" y="3007068"/>
                </a:cubicBezTo>
                <a:cubicBezTo>
                  <a:pt x="981112" y="3007068"/>
                  <a:pt x="973386" y="2997412"/>
                  <a:pt x="952142" y="2985824"/>
                </a:cubicBezTo>
                <a:cubicBezTo>
                  <a:pt x="950211" y="2987755"/>
                  <a:pt x="950211" y="2985824"/>
                  <a:pt x="950211" y="2991618"/>
                </a:cubicBezTo>
                <a:cubicBezTo>
                  <a:pt x="950211" y="3016725"/>
                  <a:pt x="992700" y="3018656"/>
                  <a:pt x="998494" y="3026381"/>
                </a:cubicBezTo>
                <a:cubicBezTo>
                  <a:pt x="1000425" y="3030244"/>
                  <a:pt x="994631" y="3041832"/>
                  <a:pt x="1002356" y="3041832"/>
                </a:cubicBezTo>
                <a:cubicBezTo>
                  <a:pt x="1006219" y="3041832"/>
                  <a:pt x="1019738" y="3026381"/>
                  <a:pt x="1029395" y="3026381"/>
                </a:cubicBezTo>
                <a:cubicBezTo>
                  <a:pt x="1044845" y="3026381"/>
                  <a:pt x="1060296" y="3049557"/>
                  <a:pt x="1060296" y="3061145"/>
                </a:cubicBezTo>
                <a:cubicBezTo>
                  <a:pt x="1060296" y="3065008"/>
                  <a:pt x="1052571" y="3074665"/>
                  <a:pt x="1050639" y="3084321"/>
                </a:cubicBezTo>
                <a:cubicBezTo>
                  <a:pt x="1044845" y="3097840"/>
                  <a:pt x="1046777" y="3117154"/>
                  <a:pt x="1046777" y="3134535"/>
                </a:cubicBezTo>
                <a:cubicBezTo>
                  <a:pt x="1044845" y="3138398"/>
                  <a:pt x="1039051" y="3140329"/>
                  <a:pt x="1035189" y="3140329"/>
                </a:cubicBezTo>
                <a:cubicBezTo>
                  <a:pt x="1004288" y="3140329"/>
                  <a:pt x="992700" y="3105566"/>
                  <a:pt x="992700" y="3088184"/>
                </a:cubicBezTo>
                <a:cubicBezTo>
                  <a:pt x="992700" y="3082390"/>
                  <a:pt x="996562" y="3061145"/>
                  <a:pt x="998494" y="3041832"/>
                </a:cubicBezTo>
                <a:cubicBezTo>
                  <a:pt x="969524" y="3061145"/>
                  <a:pt x="979180" y="3092046"/>
                  <a:pt x="981112" y="3113291"/>
                </a:cubicBezTo>
                <a:lnTo>
                  <a:pt x="973386" y="3113291"/>
                </a:lnTo>
                <a:cubicBezTo>
                  <a:pt x="930897" y="3103634"/>
                  <a:pt x="905790" y="3066939"/>
                  <a:pt x="905790" y="3032175"/>
                </a:cubicBezTo>
                <a:cubicBezTo>
                  <a:pt x="905790" y="3014794"/>
                  <a:pt x="917378" y="2966510"/>
                  <a:pt x="944417" y="2983892"/>
                </a:cubicBezTo>
                <a:cubicBezTo>
                  <a:pt x="946348" y="2981961"/>
                  <a:pt x="946348" y="2980030"/>
                  <a:pt x="946348" y="2976167"/>
                </a:cubicBezTo>
                <a:cubicBezTo>
                  <a:pt x="946348" y="2970373"/>
                  <a:pt x="942485" y="2949129"/>
                  <a:pt x="942485" y="2945266"/>
                </a:cubicBezTo>
                <a:cubicBezTo>
                  <a:pt x="942485" y="2933678"/>
                  <a:pt x="944417" y="2902777"/>
                  <a:pt x="965661" y="2902777"/>
                </a:cubicBezTo>
                <a:cubicBezTo>
                  <a:pt x="981112" y="2902777"/>
                  <a:pt x="1010082" y="2924021"/>
                  <a:pt x="1012013" y="2943335"/>
                </a:cubicBezTo>
                <a:close/>
                <a:moveTo>
                  <a:pt x="1577890" y="2924021"/>
                </a:moveTo>
                <a:cubicBezTo>
                  <a:pt x="1577890" y="2929815"/>
                  <a:pt x="1575959" y="2939472"/>
                  <a:pt x="1572096" y="2947197"/>
                </a:cubicBezTo>
                <a:cubicBezTo>
                  <a:pt x="1574028" y="2949129"/>
                  <a:pt x="1574028" y="2949129"/>
                  <a:pt x="1577890" y="2949129"/>
                </a:cubicBezTo>
                <a:cubicBezTo>
                  <a:pt x="1601066" y="2949129"/>
                  <a:pt x="1651281" y="2908571"/>
                  <a:pt x="1668663" y="2908571"/>
                </a:cubicBezTo>
                <a:lnTo>
                  <a:pt x="1680250" y="2908571"/>
                </a:lnTo>
                <a:lnTo>
                  <a:pt x="1680250" y="2918227"/>
                </a:lnTo>
                <a:cubicBezTo>
                  <a:pt x="1659006" y="2968442"/>
                  <a:pt x="1647418" y="3016725"/>
                  <a:pt x="1647418" y="3065008"/>
                </a:cubicBezTo>
                <a:cubicBezTo>
                  <a:pt x="1647418" y="3132604"/>
                  <a:pt x="1659006" y="3117154"/>
                  <a:pt x="1659006" y="3167368"/>
                </a:cubicBezTo>
                <a:cubicBezTo>
                  <a:pt x="1659006" y="3221445"/>
                  <a:pt x="1612654" y="3258140"/>
                  <a:pt x="1564371" y="3258140"/>
                </a:cubicBezTo>
                <a:cubicBezTo>
                  <a:pt x="1541195" y="3258140"/>
                  <a:pt x="1521882" y="3254277"/>
                  <a:pt x="1498706" y="3238827"/>
                </a:cubicBezTo>
                <a:cubicBezTo>
                  <a:pt x="1492912" y="3234964"/>
                  <a:pt x="1489050" y="3225308"/>
                  <a:pt x="1485187" y="3217582"/>
                </a:cubicBezTo>
                <a:cubicBezTo>
                  <a:pt x="1477462" y="3202132"/>
                  <a:pt x="1473599" y="3182819"/>
                  <a:pt x="1469736" y="3167368"/>
                </a:cubicBezTo>
                <a:cubicBezTo>
                  <a:pt x="1462011" y="3138398"/>
                  <a:pt x="1462011" y="3121016"/>
                  <a:pt x="1462011" y="3101703"/>
                </a:cubicBezTo>
                <a:cubicBezTo>
                  <a:pt x="1462011" y="3097840"/>
                  <a:pt x="1463942" y="3080458"/>
                  <a:pt x="1463942" y="3068871"/>
                </a:cubicBezTo>
                <a:cubicBezTo>
                  <a:pt x="1465874" y="3065008"/>
                  <a:pt x="1465874" y="3059214"/>
                  <a:pt x="1465874" y="3055351"/>
                </a:cubicBezTo>
                <a:cubicBezTo>
                  <a:pt x="1467805" y="3051489"/>
                  <a:pt x="1467805" y="3047626"/>
                  <a:pt x="1467805" y="3043763"/>
                </a:cubicBezTo>
                <a:cubicBezTo>
                  <a:pt x="1469736" y="3036038"/>
                  <a:pt x="1465874" y="3024450"/>
                  <a:pt x="1471668" y="3016725"/>
                </a:cubicBezTo>
                <a:cubicBezTo>
                  <a:pt x="1477462" y="3005137"/>
                  <a:pt x="1490981" y="3001274"/>
                  <a:pt x="1496775" y="2991618"/>
                </a:cubicBezTo>
                <a:cubicBezTo>
                  <a:pt x="1518019" y="2987755"/>
                  <a:pt x="1552783" y="2970373"/>
                  <a:pt x="1572096" y="2949129"/>
                </a:cubicBezTo>
                <a:cubicBezTo>
                  <a:pt x="1562440" y="2941403"/>
                  <a:pt x="1535401" y="2896983"/>
                  <a:pt x="1535401" y="2895052"/>
                </a:cubicBezTo>
                <a:cubicBezTo>
                  <a:pt x="1535401" y="2889258"/>
                  <a:pt x="1541195" y="2887326"/>
                  <a:pt x="1546989" y="2887326"/>
                </a:cubicBezTo>
                <a:cubicBezTo>
                  <a:pt x="1570165" y="2887326"/>
                  <a:pt x="1577890" y="2910502"/>
                  <a:pt x="1577890" y="2924021"/>
                </a:cubicBezTo>
                <a:close/>
                <a:moveTo>
                  <a:pt x="393990" y="2937541"/>
                </a:moveTo>
                <a:cubicBezTo>
                  <a:pt x="399784" y="2949129"/>
                  <a:pt x="411372" y="2956854"/>
                  <a:pt x="415234" y="2966510"/>
                </a:cubicBezTo>
                <a:cubicBezTo>
                  <a:pt x="426822" y="2987755"/>
                  <a:pt x="440342" y="3022519"/>
                  <a:pt x="471243" y="3039901"/>
                </a:cubicBezTo>
                <a:lnTo>
                  <a:pt x="471243" y="3016725"/>
                </a:lnTo>
                <a:cubicBezTo>
                  <a:pt x="471243" y="2972304"/>
                  <a:pt x="498281" y="2964579"/>
                  <a:pt x="494419" y="2912433"/>
                </a:cubicBezTo>
                <a:cubicBezTo>
                  <a:pt x="507938" y="2914365"/>
                  <a:pt x="496350" y="2937541"/>
                  <a:pt x="507938" y="2947197"/>
                </a:cubicBezTo>
                <a:cubicBezTo>
                  <a:pt x="515663" y="2952991"/>
                  <a:pt x="533045" y="2954923"/>
                  <a:pt x="536908" y="2954923"/>
                </a:cubicBezTo>
                <a:cubicBezTo>
                  <a:pt x="548496" y="2954923"/>
                  <a:pt x="548496" y="2933678"/>
                  <a:pt x="548496" y="2933678"/>
                </a:cubicBezTo>
                <a:cubicBezTo>
                  <a:pt x="560084" y="2966510"/>
                  <a:pt x="565877" y="2991618"/>
                  <a:pt x="565877" y="3022519"/>
                </a:cubicBezTo>
                <a:cubicBezTo>
                  <a:pt x="565877" y="3086252"/>
                  <a:pt x="534976" y="3119085"/>
                  <a:pt x="534976" y="3167368"/>
                </a:cubicBezTo>
                <a:cubicBezTo>
                  <a:pt x="534976" y="3171231"/>
                  <a:pt x="534976" y="3184750"/>
                  <a:pt x="536908" y="3192475"/>
                </a:cubicBezTo>
                <a:cubicBezTo>
                  <a:pt x="538839" y="3204063"/>
                  <a:pt x="554290" y="3229170"/>
                  <a:pt x="571671" y="3236896"/>
                </a:cubicBezTo>
                <a:cubicBezTo>
                  <a:pt x="589053" y="3246552"/>
                  <a:pt x="614161" y="3236896"/>
                  <a:pt x="625748" y="3262003"/>
                </a:cubicBezTo>
                <a:cubicBezTo>
                  <a:pt x="631542" y="3271659"/>
                  <a:pt x="629611" y="3290973"/>
                  <a:pt x="629611" y="3296767"/>
                </a:cubicBezTo>
                <a:cubicBezTo>
                  <a:pt x="629611" y="3348912"/>
                  <a:pt x="602573" y="3356637"/>
                  <a:pt x="602573" y="3387539"/>
                </a:cubicBezTo>
                <a:cubicBezTo>
                  <a:pt x="602573" y="3420371"/>
                  <a:pt x="633474" y="3420371"/>
                  <a:pt x="633474" y="3462860"/>
                </a:cubicBezTo>
                <a:cubicBezTo>
                  <a:pt x="633474" y="3486036"/>
                  <a:pt x="623817" y="3499555"/>
                  <a:pt x="614161" y="3526594"/>
                </a:cubicBezTo>
                <a:cubicBezTo>
                  <a:pt x="606435" y="3507281"/>
                  <a:pt x="583259" y="3511143"/>
                  <a:pt x="573603" y="3511143"/>
                </a:cubicBezTo>
                <a:cubicBezTo>
                  <a:pt x="569740" y="3511143"/>
                  <a:pt x="562015" y="3507281"/>
                  <a:pt x="558152" y="3511143"/>
                </a:cubicBezTo>
                <a:cubicBezTo>
                  <a:pt x="540770" y="3522731"/>
                  <a:pt x="527251" y="3542044"/>
                  <a:pt x="509869" y="3555564"/>
                </a:cubicBezTo>
                <a:cubicBezTo>
                  <a:pt x="517594" y="3559426"/>
                  <a:pt x="529182" y="3561358"/>
                  <a:pt x="533045" y="3561358"/>
                </a:cubicBezTo>
                <a:cubicBezTo>
                  <a:pt x="546564" y="3561358"/>
                  <a:pt x="563946" y="3555564"/>
                  <a:pt x="579397" y="3543976"/>
                </a:cubicBezTo>
                <a:lnTo>
                  <a:pt x="587122" y="3543976"/>
                </a:lnTo>
                <a:cubicBezTo>
                  <a:pt x="587122" y="3545907"/>
                  <a:pt x="589053" y="3549770"/>
                  <a:pt x="589053" y="3553632"/>
                </a:cubicBezTo>
                <a:cubicBezTo>
                  <a:pt x="581328" y="3557495"/>
                  <a:pt x="573603" y="3561358"/>
                  <a:pt x="565877" y="3563289"/>
                </a:cubicBezTo>
                <a:cubicBezTo>
                  <a:pt x="550427" y="3569083"/>
                  <a:pt x="525320" y="3572946"/>
                  <a:pt x="519526" y="3572946"/>
                </a:cubicBezTo>
                <a:cubicBezTo>
                  <a:pt x="515663" y="3572946"/>
                  <a:pt x="477037" y="3567152"/>
                  <a:pt x="455792" y="3561358"/>
                </a:cubicBezTo>
                <a:cubicBezTo>
                  <a:pt x="461586" y="3545907"/>
                  <a:pt x="478968" y="3555564"/>
                  <a:pt x="492487" y="3549770"/>
                </a:cubicBezTo>
                <a:cubicBezTo>
                  <a:pt x="498281" y="3547838"/>
                  <a:pt x="546564" y="3515006"/>
                  <a:pt x="546564" y="3509212"/>
                </a:cubicBezTo>
                <a:cubicBezTo>
                  <a:pt x="546564" y="3505349"/>
                  <a:pt x="529182" y="3480242"/>
                  <a:pt x="525320" y="3466723"/>
                </a:cubicBezTo>
                <a:cubicBezTo>
                  <a:pt x="513732" y="3424234"/>
                  <a:pt x="498281" y="3372088"/>
                  <a:pt x="465449" y="3331530"/>
                </a:cubicBezTo>
                <a:cubicBezTo>
                  <a:pt x="446135" y="3306423"/>
                  <a:pt x="448067" y="3275522"/>
                  <a:pt x="428754" y="3252346"/>
                </a:cubicBezTo>
                <a:cubicBezTo>
                  <a:pt x="403646" y="3256209"/>
                  <a:pt x="378539" y="3240758"/>
                  <a:pt x="353432" y="3223376"/>
                </a:cubicBezTo>
                <a:cubicBezTo>
                  <a:pt x="339913" y="3213720"/>
                  <a:pt x="322531" y="3209857"/>
                  <a:pt x="310943" y="3200200"/>
                </a:cubicBezTo>
                <a:cubicBezTo>
                  <a:pt x="289698" y="3184750"/>
                  <a:pt x="272316" y="3161574"/>
                  <a:pt x="253003" y="3144192"/>
                </a:cubicBezTo>
                <a:cubicBezTo>
                  <a:pt x="245278" y="3136467"/>
                  <a:pt x="233690" y="3132604"/>
                  <a:pt x="227896" y="3128742"/>
                </a:cubicBezTo>
                <a:cubicBezTo>
                  <a:pt x="222102" y="3126810"/>
                  <a:pt x="220171" y="3122948"/>
                  <a:pt x="220171" y="3119085"/>
                </a:cubicBezTo>
                <a:lnTo>
                  <a:pt x="220171" y="3074665"/>
                </a:lnTo>
                <a:cubicBezTo>
                  <a:pt x="206651" y="3041832"/>
                  <a:pt x="169956" y="3047626"/>
                  <a:pt x="144849" y="3047626"/>
                </a:cubicBezTo>
                <a:lnTo>
                  <a:pt x="129399" y="3047626"/>
                </a:lnTo>
                <a:cubicBezTo>
                  <a:pt x="135193" y="3024450"/>
                  <a:pt x="173819" y="3012862"/>
                  <a:pt x="193132" y="3012862"/>
                </a:cubicBezTo>
                <a:cubicBezTo>
                  <a:pt x="196995" y="3012862"/>
                  <a:pt x="222102" y="3016725"/>
                  <a:pt x="237553" y="3022519"/>
                </a:cubicBezTo>
                <a:cubicBezTo>
                  <a:pt x="233690" y="3022519"/>
                  <a:pt x="227896" y="3024450"/>
                  <a:pt x="177682" y="3026381"/>
                </a:cubicBezTo>
                <a:cubicBezTo>
                  <a:pt x="179613" y="3028313"/>
                  <a:pt x="179613" y="3032175"/>
                  <a:pt x="185407" y="3034107"/>
                </a:cubicBezTo>
                <a:cubicBezTo>
                  <a:pt x="200858" y="3041832"/>
                  <a:pt x="233690" y="3065008"/>
                  <a:pt x="237553" y="3065008"/>
                </a:cubicBezTo>
                <a:cubicBezTo>
                  <a:pt x="249141" y="3065008"/>
                  <a:pt x="256866" y="3041832"/>
                  <a:pt x="258797" y="3039901"/>
                </a:cubicBezTo>
                <a:cubicBezTo>
                  <a:pt x="272316" y="3045695"/>
                  <a:pt x="287767" y="3053420"/>
                  <a:pt x="301286" y="3059214"/>
                </a:cubicBezTo>
                <a:cubicBezTo>
                  <a:pt x="316737" y="3065008"/>
                  <a:pt x="322531" y="3093978"/>
                  <a:pt x="330256" y="3095909"/>
                </a:cubicBezTo>
                <a:cubicBezTo>
                  <a:pt x="336050" y="3099772"/>
                  <a:pt x="347638" y="3097840"/>
                  <a:pt x="355363" y="3103634"/>
                </a:cubicBezTo>
                <a:cubicBezTo>
                  <a:pt x="368883" y="3115222"/>
                  <a:pt x="376608" y="3157711"/>
                  <a:pt x="401715" y="3157711"/>
                </a:cubicBezTo>
                <a:cubicBezTo>
                  <a:pt x="405578" y="3157711"/>
                  <a:pt x="409440" y="3155780"/>
                  <a:pt x="409440" y="3151917"/>
                </a:cubicBezTo>
                <a:cubicBezTo>
                  <a:pt x="409440" y="3148055"/>
                  <a:pt x="395921" y="3121016"/>
                  <a:pt x="386264" y="3109428"/>
                </a:cubicBezTo>
                <a:cubicBezTo>
                  <a:pt x="380471" y="3099772"/>
                  <a:pt x="366951" y="3093978"/>
                  <a:pt x="363089" y="3086252"/>
                </a:cubicBezTo>
                <a:cubicBezTo>
                  <a:pt x="357295" y="3076596"/>
                  <a:pt x="355363" y="3063077"/>
                  <a:pt x="351501" y="3055351"/>
                </a:cubicBezTo>
                <a:cubicBezTo>
                  <a:pt x="343775" y="3034107"/>
                  <a:pt x="337981" y="3010931"/>
                  <a:pt x="337981" y="2991618"/>
                </a:cubicBezTo>
                <a:cubicBezTo>
                  <a:pt x="337981" y="2987755"/>
                  <a:pt x="341844" y="2968442"/>
                  <a:pt x="345707" y="2956854"/>
                </a:cubicBezTo>
                <a:cubicBezTo>
                  <a:pt x="353432" y="2958785"/>
                  <a:pt x="365020" y="2962648"/>
                  <a:pt x="368883" y="2962648"/>
                </a:cubicBezTo>
                <a:cubicBezTo>
                  <a:pt x="378539" y="2962648"/>
                  <a:pt x="395921" y="2952991"/>
                  <a:pt x="395921" y="2941403"/>
                </a:cubicBezTo>
                <a:cubicBezTo>
                  <a:pt x="395921" y="2935609"/>
                  <a:pt x="382402" y="2929815"/>
                  <a:pt x="378539" y="2924021"/>
                </a:cubicBezTo>
                <a:cubicBezTo>
                  <a:pt x="357295" y="2908571"/>
                  <a:pt x="347638" y="2898914"/>
                  <a:pt x="328325" y="2898914"/>
                </a:cubicBezTo>
                <a:cubicBezTo>
                  <a:pt x="322531" y="2898914"/>
                  <a:pt x="320600" y="2898914"/>
                  <a:pt x="316737" y="2900846"/>
                </a:cubicBezTo>
                <a:cubicBezTo>
                  <a:pt x="320600" y="2908571"/>
                  <a:pt x="326393" y="2916296"/>
                  <a:pt x="330256" y="2924021"/>
                </a:cubicBezTo>
                <a:lnTo>
                  <a:pt x="330256" y="2929815"/>
                </a:lnTo>
                <a:cubicBezTo>
                  <a:pt x="309012" y="2916296"/>
                  <a:pt x="285836" y="2898914"/>
                  <a:pt x="266522" y="2904708"/>
                </a:cubicBezTo>
                <a:cubicBezTo>
                  <a:pt x="285836" y="2893120"/>
                  <a:pt x="303218" y="2887326"/>
                  <a:pt x="318668" y="2887326"/>
                </a:cubicBezTo>
                <a:cubicBezTo>
                  <a:pt x="345707" y="2887326"/>
                  <a:pt x="376608" y="2902777"/>
                  <a:pt x="393990" y="2937541"/>
                </a:cubicBezTo>
                <a:close/>
                <a:moveTo>
                  <a:pt x="1759435" y="2887326"/>
                </a:moveTo>
                <a:cubicBezTo>
                  <a:pt x="1759435" y="2896983"/>
                  <a:pt x="1742053" y="2906640"/>
                  <a:pt x="1738190" y="2916296"/>
                </a:cubicBezTo>
                <a:cubicBezTo>
                  <a:pt x="1732396" y="2924021"/>
                  <a:pt x="1730465" y="2937541"/>
                  <a:pt x="1726602" y="2947197"/>
                </a:cubicBezTo>
                <a:cubicBezTo>
                  <a:pt x="1715014" y="2954923"/>
                  <a:pt x="1715014" y="2956854"/>
                  <a:pt x="1705358" y="2956854"/>
                </a:cubicBezTo>
                <a:cubicBezTo>
                  <a:pt x="1699564" y="2956854"/>
                  <a:pt x="1682182" y="2951060"/>
                  <a:pt x="1682182" y="2941403"/>
                </a:cubicBezTo>
                <a:cubicBezTo>
                  <a:pt x="1682182" y="2925953"/>
                  <a:pt x="1732396" y="2893120"/>
                  <a:pt x="1747847" y="2885395"/>
                </a:cubicBezTo>
                <a:cubicBezTo>
                  <a:pt x="1757503" y="2885395"/>
                  <a:pt x="1757503" y="2887326"/>
                  <a:pt x="1759435" y="2887326"/>
                </a:cubicBezTo>
                <a:close/>
                <a:moveTo>
                  <a:pt x="942485" y="2900846"/>
                </a:moveTo>
                <a:cubicBezTo>
                  <a:pt x="942485" y="2912433"/>
                  <a:pt x="919309" y="2949129"/>
                  <a:pt x="913515" y="2956854"/>
                </a:cubicBezTo>
                <a:lnTo>
                  <a:pt x="867164" y="2956854"/>
                </a:lnTo>
                <a:lnTo>
                  <a:pt x="867164" y="2937541"/>
                </a:lnTo>
                <a:cubicBezTo>
                  <a:pt x="871026" y="2916296"/>
                  <a:pt x="884546" y="2883464"/>
                  <a:pt x="907722" y="2883464"/>
                </a:cubicBezTo>
                <a:cubicBezTo>
                  <a:pt x="917378" y="2883464"/>
                  <a:pt x="942485" y="2889258"/>
                  <a:pt x="942485" y="2900846"/>
                </a:cubicBezTo>
                <a:close/>
                <a:moveTo>
                  <a:pt x="546564" y="2918227"/>
                </a:moveTo>
                <a:lnTo>
                  <a:pt x="546564" y="2929815"/>
                </a:lnTo>
                <a:cubicBezTo>
                  <a:pt x="531114" y="2912433"/>
                  <a:pt x="509869" y="2895052"/>
                  <a:pt x="507938" y="2877670"/>
                </a:cubicBezTo>
                <a:cubicBezTo>
                  <a:pt x="513732" y="2879601"/>
                  <a:pt x="546564" y="2900846"/>
                  <a:pt x="546564" y="2918227"/>
                </a:cubicBezTo>
                <a:close/>
                <a:moveTo>
                  <a:pt x="486693" y="2871876"/>
                </a:moveTo>
                <a:cubicBezTo>
                  <a:pt x="482831" y="2875738"/>
                  <a:pt x="482831" y="2889258"/>
                  <a:pt x="473174" y="2889258"/>
                </a:cubicBezTo>
                <a:cubicBezTo>
                  <a:pt x="469311" y="2889258"/>
                  <a:pt x="444204" y="2873807"/>
                  <a:pt x="430685" y="2866082"/>
                </a:cubicBezTo>
                <a:cubicBezTo>
                  <a:pt x="440342" y="2866082"/>
                  <a:pt x="453861" y="2864150"/>
                  <a:pt x="457723" y="2864150"/>
                </a:cubicBezTo>
                <a:cubicBezTo>
                  <a:pt x="463517" y="2864150"/>
                  <a:pt x="478968" y="2866082"/>
                  <a:pt x="486693" y="2871876"/>
                </a:cubicBezTo>
                <a:close/>
                <a:moveTo>
                  <a:pt x="1527676" y="2873807"/>
                </a:moveTo>
                <a:cubicBezTo>
                  <a:pt x="1519951" y="2885395"/>
                  <a:pt x="1502569" y="2895052"/>
                  <a:pt x="1490981" y="2896983"/>
                </a:cubicBezTo>
                <a:cubicBezTo>
                  <a:pt x="1492912" y="2881532"/>
                  <a:pt x="1496775" y="2869944"/>
                  <a:pt x="1498706" y="2858356"/>
                </a:cubicBezTo>
                <a:cubicBezTo>
                  <a:pt x="1508363" y="2862219"/>
                  <a:pt x="1518019" y="2866082"/>
                  <a:pt x="1527676" y="2873807"/>
                </a:cubicBezTo>
                <a:close/>
                <a:moveTo>
                  <a:pt x="1160725" y="2840975"/>
                </a:moveTo>
                <a:cubicBezTo>
                  <a:pt x="1156862" y="2860288"/>
                  <a:pt x="1154931" y="2877670"/>
                  <a:pt x="1154931" y="2883464"/>
                </a:cubicBezTo>
                <a:cubicBezTo>
                  <a:pt x="1154931" y="2898914"/>
                  <a:pt x="1166519" y="2912433"/>
                  <a:pt x="1166519" y="2916296"/>
                </a:cubicBezTo>
                <a:cubicBezTo>
                  <a:pt x="1166519" y="2924021"/>
                  <a:pt x="1151068" y="2952991"/>
                  <a:pt x="1151068" y="2952991"/>
                </a:cubicBezTo>
                <a:cubicBezTo>
                  <a:pt x="1147206" y="2964579"/>
                  <a:pt x="1152999" y="2972304"/>
                  <a:pt x="1143343" y="2981961"/>
                </a:cubicBezTo>
                <a:cubicBezTo>
                  <a:pt x="1108579" y="2987755"/>
                  <a:pt x="1087335" y="2935609"/>
                  <a:pt x="1087335" y="2914365"/>
                </a:cubicBezTo>
                <a:cubicBezTo>
                  <a:pt x="1087335" y="2885395"/>
                  <a:pt x="1096991" y="2858356"/>
                  <a:pt x="1141412" y="2840975"/>
                </a:cubicBezTo>
                <a:lnTo>
                  <a:pt x="1160725" y="2840975"/>
                </a:lnTo>
                <a:close/>
                <a:moveTo>
                  <a:pt x="1396346" y="2835181"/>
                </a:moveTo>
                <a:cubicBezTo>
                  <a:pt x="1407934" y="2846769"/>
                  <a:pt x="1434973" y="2877670"/>
                  <a:pt x="1434973" y="2896983"/>
                </a:cubicBezTo>
                <a:cubicBezTo>
                  <a:pt x="1434973" y="2900846"/>
                  <a:pt x="1411797" y="2908571"/>
                  <a:pt x="1409865" y="2908571"/>
                </a:cubicBezTo>
                <a:cubicBezTo>
                  <a:pt x="1390552" y="2908571"/>
                  <a:pt x="1380896" y="2891189"/>
                  <a:pt x="1380896" y="2877670"/>
                </a:cubicBezTo>
                <a:cubicBezTo>
                  <a:pt x="1380896" y="2873807"/>
                  <a:pt x="1384758" y="2848700"/>
                  <a:pt x="1390552" y="2835181"/>
                </a:cubicBezTo>
                <a:lnTo>
                  <a:pt x="1396346" y="2835181"/>
                </a:lnTo>
                <a:close/>
                <a:moveTo>
                  <a:pt x="956005" y="2866082"/>
                </a:moveTo>
                <a:cubicBezTo>
                  <a:pt x="956005" y="2873807"/>
                  <a:pt x="948279" y="2881532"/>
                  <a:pt x="940554" y="2881532"/>
                </a:cubicBezTo>
                <a:cubicBezTo>
                  <a:pt x="936691" y="2881532"/>
                  <a:pt x="921241" y="2873807"/>
                  <a:pt x="911584" y="2866082"/>
                </a:cubicBezTo>
                <a:cubicBezTo>
                  <a:pt x="923172" y="2854494"/>
                  <a:pt x="934760" y="2842906"/>
                  <a:pt x="946348" y="2833249"/>
                </a:cubicBezTo>
                <a:cubicBezTo>
                  <a:pt x="948279" y="2842906"/>
                  <a:pt x="956005" y="2860288"/>
                  <a:pt x="956005" y="2866082"/>
                </a:cubicBezTo>
                <a:close/>
                <a:moveTo>
                  <a:pt x="1278535" y="2817799"/>
                </a:moveTo>
                <a:cubicBezTo>
                  <a:pt x="1278535" y="2823593"/>
                  <a:pt x="1266947" y="2840975"/>
                  <a:pt x="1266947" y="2846769"/>
                </a:cubicBezTo>
                <a:lnTo>
                  <a:pt x="1266947" y="2895052"/>
                </a:lnTo>
                <a:lnTo>
                  <a:pt x="1170381" y="2902777"/>
                </a:lnTo>
                <a:cubicBezTo>
                  <a:pt x="1168450" y="2896983"/>
                  <a:pt x="1168450" y="2891189"/>
                  <a:pt x="1168450" y="2885395"/>
                </a:cubicBezTo>
                <a:cubicBezTo>
                  <a:pt x="1168450" y="2862219"/>
                  <a:pt x="1178107" y="2842906"/>
                  <a:pt x="1195489" y="2821661"/>
                </a:cubicBezTo>
                <a:cubicBezTo>
                  <a:pt x="1218664" y="2815867"/>
                  <a:pt x="1261154" y="2806211"/>
                  <a:pt x="1266947" y="2806211"/>
                </a:cubicBezTo>
                <a:cubicBezTo>
                  <a:pt x="1274673" y="2806211"/>
                  <a:pt x="1278535" y="2815867"/>
                  <a:pt x="1278535" y="2817799"/>
                </a:cubicBezTo>
                <a:close/>
                <a:moveTo>
                  <a:pt x="1568234" y="2788829"/>
                </a:moveTo>
                <a:cubicBezTo>
                  <a:pt x="1572096" y="2804279"/>
                  <a:pt x="1601066" y="2823593"/>
                  <a:pt x="1618448" y="2833249"/>
                </a:cubicBezTo>
                <a:cubicBezTo>
                  <a:pt x="1599135" y="2842906"/>
                  <a:pt x="1564371" y="2858356"/>
                  <a:pt x="1560508" y="2858356"/>
                </a:cubicBezTo>
                <a:cubicBezTo>
                  <a:pt x="1546989" y="2858356"/>
                  <a:pt x="1546989" y="2812005"/>
                  <a:pt x="1546989" y="2810073"/>
                </a:cubicBezTo>
                <a:cubicBezTo>
                  <a:pt x="1546989" y="2806211"/>
                  <a:pt x="1554715" y="2796554"/>
                  <a:pt x="1556646" y="2788829"/>
                </a:cubicBezTo>
                <a:cubicBezTo>
                  <a:pt x="1558577" y="2786898"/>
                  <a:pt x="1556646" y="2786898"/>
                  <a:pt x="1562440" y="2786898"/>
                </a:cubicBezTo>
                <a:cubicBezTo>
                  <a:pt x="1566302" y="2786898"/>
                  <a:pt x="1568234" y="2788829"/>
                  <a:pt x="1568234" y="2788829"/>
                </a:cubicBezTo>
                <a:close/>
                <a:moveTo>
                  <a:pt x="1027463" y="2840975"/>
                </a:moveTo>
                <a:cubicBezTo>
                  <a:pt x="1031326" y="2852562"/>
                  <a:pt x="1056433" y="2862219"/>
                  <a:pt x="1056433" y="2877670"/>
                </a:cubicBezTo>
                <a:cubicBezTo>
                  <a:pt x="1056433" y="2881532"/>
                  <a:pt x="1052571" y="2889258"/>
                  <a:pt x="1050639" y="2895052"/>
                </a:cubicBezTo>
                <a:cubicBezTo>
                  <a:pt x="1054502" y="2900846"/>
                  <a:pt x="1064159" y="2896983"/>
                  <a:pt x="1071884" y="2896983"/>
                </a:cubicBezTo>
                <a:cubicBezTo>
                  <a:pt x="1077678" y="2916296"/>
                  <a:pt x="1069953" y="2933678"/>
                  <a:pt x="1085403" y="2956854"/>
                </a:cubicBezTo>
                <a:cubicBezTo>
                  <a:pt x="1093128" y="2968442"/>
                  <a:pt x="1122098" y="2993549"/>
                  <a:pt x="1122098" y="2997412"/>
                </a:cubicBezTo>
                <a:cubicBezTo>
                  <a:pt x="1122098" y="3003206"/>
                  <a:pt x="1118236" y="3005137"/>
                  <a:pt x="1116304" y="3007068"/>
                </a:cubicBezTo>
                <a:cubicBezTo>
                  <a:pt x="1120167" y="3009000"/>
                  <a:pt x="1125961" y="3007068"/>
                  <a:pt x="1129824" y="3007068"/>
                </a:cubicBezTo>
                <a:cubicBezTo>
                  <a:pt x="1141412" y="3007068"/>
                  <a:pt x="1151068" y="3009000"/>
                  <a:pt x="1151068" y="3020587"/>
                </a:cubicBezTo>
                <a:cubicBezTo>
                  <a:pt x="1151068" y="3043763"/>
                  <a:pt x="1131755" y="3047626"/>
                  <a:pt x="1131755" y="3078527"/>
                </a:cubicBezTo>
                <a:cubicBezTo>
                  <a:pt x="1131755" y="3082390"/>
                  <a:pt x="1137549" y="3109428"/>
                  <a:pt x="1139480" y="3124879"/>
                </a:cubicBezTo>
                <a:cubicBezTo>
                  <a:pt x="1129824" y="3124879"/>
                  <a:pt x="1118236" y="3122948"/>
                  <a:pt x="1108579" y="3124879"/>
                </a:cubicBezTo>
                <a:cubicBezTo>
                  <a:pt x="1118236" y="3144192"/>
                  <a:pt x="1151068" y="3142261"/>
                  <a:pt x="1156862" y="3153849"/>
                </a:cubicBezTo>
                <a:cubicBezTo>
                  <a:pt x="1160725" y="3161574"/>
                  <a:pt x="1164587" y="3178956"/>
                  <a:pt x="1164587" y="3182819"/>
                </a:cubicBezTo>
                <a:cubicBezTo>
                  <a:pt x="1164587" y="3205994"/>
                  <a:pt x="1143343" y="3205994"/>
                  <a:pt x="1131755" y="3205994"/>
                </a:cubicBezTo>
                <a:cubicBezTo>
                  <a:pt x="1106648" y="3205994"/>
                  <a:pt x="1066090" y="3169299"/>
                  <a:pt x="1062227" y="3142261"/>
                </a:cubicBezTo>
                <a:cubicBezTo>
                  <a:pt x="1060296" y="3134535"/>
                  <a:pt x="1060296" y="3122948"/>
                  <a:pt x="1060296" y="3119085"/>
                </a:cubicBezTo>
                <a:cubicBezTo>
                  <a:pt x="1060296" y="3113291"/>
                  <a:pt x="1062227" y="3097840"/>
                  <a:pt x="1066090" y="3086252"/>
                </a:cubicBezTo>
                <a:cubicBezTo>
                  <a:pt x="1077678" y="3097840"/>
                  <a:pt x="1079609" y="3113291"/>
                  <a:pt x="1098922" y="3124879"/>
                </a:cubicBezTo>
                <a:lnTo>
                  <a:pt x="1108579" y="3122948"/>
                </a:lnTo>
                <a:cubicBezTo>
                  <a:pt x="1091197" y="3105566"/>
                  <a:pt x="1081541" y="3080458"/>
                  <a:pt x="1081541" y="3061145"/>
                </a:cubicBezTo>
                <a:cubicBezTo>
                  <a:pt x="1081541" y="3057283"/>
                  <a:pt x="1083472" y="3045695"/>
                  <a:pt x="1085403" y="3037969"/>
                </a:cubicBezTo>
                <a:cubicBezTo>
                  <a:pt x="1081541" y="3036038"/>
                  <a:pt x="1075747" y="3036038"/>
                  <a:pt x="1069953" y="3036038"/>
                </a:cubicBezTo>
                <a:cubicBezTo>
                  <a:pt x="1050639" y="3034107"/>
                  <a:pt x="1040983" y="3010931"/>
                  <a:pt x="1027463" y="2997412"/>
                </a:cubicBezTo>
                <a:lnTo>
                  <a:pt x="1027463" y="2945266"/>
                </a:lnTo>
                <a:cubicBezTo>
                  <a:pt x="1031326" y="2935609"/>
                  <a:pt x="1035189" y="2924021"/>
                  <a:pt x="1040983" y="2910502"/>
                </a:cubicBezTo>
                <a:cubicBezTo>
                  <a:pt x="1033257" y="2914365"/>
                  <a:pt x="1021670" y="2918227"/>
                  <a:pt x="1015876" y="2918227"/>
                </a:cubicBezTo>
                <a:cubicBezTo>
                  <a:pt x="984974" y="2918227"/>
                  <a:pt x="961799" y="2852562"/>
                  <a:pt x="961799" y="2837112"/>
                </a:cubicBezTo>
                <a:cubicBezTo>
                  <a:pt x="961799" y="2806211"/>
                  <a:pt x="986906" y="2798485"/>
                  <a:pt x="1019738" y="2784966"/>
                </a:cubicBezTo>
                <a:cubicBezTo>
                  <a:pt x="1021670" y="2802348"/>
                  <a:pt x="1021670" y="2821661"/>
                  <a:pt x="1027463" y="2840975"/>
                </a:cubicBezTo>
                <a:close/>
                <a:moveTo>
                  <a:pt x="1539264" y="2792692"/>
                </a:moveTo>
                <a:cubicBezTo>
                  <a:pt x="1539264" y="2796554"/>
                  <a:pt x="1535401" y="2804279"/>
                  <a:pt x="1535401" y="2810073"/>
                </a:cubicBezTo>
                <a:lnTo>
                  <a:pt x="1535401" y="2858356"/>
                </a:lnTo>
                <a:cubicBezTo>
                  <a:pt x="1525745" y="2854494"/>
                  <a:pt x="1500637" y="2844837"/>
                  <a:pt x="1498706" y="2831318"/>
                </a:cubicBezTo>
                <a:cubicBezTo>
                  <a:pt x="1496775" y="2819730"/>
                  <a:pt x="1502569" y="2806211"/>
                  <a:pt x="1496775" y="2796554"/>
                </a:cubicBezTo>
                <a:cubicBezTo>
                  <a:pt x="1490981" y="2781104"/>
                  <a:pt x="1489050" y="2788829"/>
                  <a:pt x="1489050" y="2775310"/>
                </a:cubicBezTo>
                <a:cubicBezTo>
                  <a:pt x="1489050" y="2767584"/>
                  <a:pt x="1487118" y="2763722"/>
                  <a:pt x="1494844" y="2757928"/>
                </a:cubicBezTo>
                <a:cubicBezTo>
                  <a:pt x="1516088" y="2781104"/>
                  <a:pt x="1539264" y="2765653"/>
                  <a:pt x="1539264" y="2792692"/>
                </a:cubicBezTo>
                <a:close/>
                <a:moveTo>
                  <a:pt x="1311368" y="2788829"/>
                </a:moveTo>
                <a:cubicBezTo>
                  <a:pt x="1340338" y="2784966"/>
                  <a:pt x="1377033" y="2794623"/>
                  <a:pt x="1377033" y="2833249"/>
                </a:cubicBezTo>
                <a:cubicBezTo>
                  <a:pt x="1377033" y="2837112"/>
                  <a:pt x="1369308" y="2842906"/>
                  <a:pt x="1369308" y="2848700"/>
                </a:cubicBezTo>
                <a:lnTo>
                  <a:pt x="1369308" y="2889258"/>
                </a:lnTo>
                <a:cubicBezTo>
                  <a:pt x="1367376" y="2893120"/>
                  <a:pt x="1367376" y="2896983"/>
                  <a:pt x="1365445" y="2900846"/>
                </a:cubicBezTo>
                <a:cubicBezTo>
                  <a:pt x="1361582" y="2900846"/>
                  <a:pt x="1355788" y="2895052"/>
                  <a:pt x="1351926" y="2895052"/>
                </a:cubicBezTo>
                <a:cubicBezTo>
                  <a:pt x="1340338" y="2893120"/>
                  <a:pt x="1322956" y="2893120"/>
                  <a:pt x="1317162" y="2893120"/>
                </a:cubicBezTo>
                <a:cubicBezTo>
                  <a:pt x="1313299" y="2893120"/>
                  <a:pt x="1301711" y="2898914"/>
                  <a:pt x="1297849" y="2898914"/>
                </a:cubicBezTo>
                <a:cubicBezTo>
                  <a:pt x="1292055" y="2898914"/>
                  <a:pt x="1286261" y="2895052"/>
                  <a:pt x="1286261" y="2891189"/>
                </a:cubicBezTo>
                <a:lnTo>
                  <a:pt x="1286261" y="2829387"/>
                </a:lnTo>
                <a:cubicBezTo>
                  <a:pt x="1293986" y="2817799"/>
                  <a:pt x="1303643" y="2804279"/>
                  <a:pt x="1311368" y="2790760"/>
                </a:cubicBezTo>
                <a:cubicBezTo>
                  <a:pt x="1301711" y="2790760"/>
                  <a:pt x="1290123" y="2790760"/>
                  <a:pt x="1282398" y="2784966"/>
                </a:cubicBezTo>
                <a:cubicBezTo>
                  <a:pt x="1266947" y="2777241"/>
                  <a:pt x="1261154" y="2754065"/>
                  <a:pt x="1261154" y="2744408"/>
                </a:cubicBezTo>
                <a:cubicBezTo>
                  <a:pt x="1276604" y="2757928"/>
                  <a:pt x="1322956" y="2750202"/>
                  <a:pt x="1311368" y="2788829"/>
                </a:cubicBezTo>
                <a:close/>
                <a:moveTo>
                  <a:pt x="1243772" y="2744408"/>
                </a:moveTo>
                <a:cubicBezTo>
                  <a:pt x="1257291" y="2754065"/>
                  <a:pt x="1257291" y="2775310"/>
                  <a:pt x="1265016" y="2790760"/>
                </a:cubicBezTo>
                <a:cubicBezTo>
                  <a:pt x="1239909" y="2800417"/>
                  <a:pt x="1212870" y="2790760"/>
                  <a:pt x="1191626" y="2821661"/>
                </a:cubicBezTo>
                <a:cubicBezTo>
                  <a:pt x="1160725" y="2831318"/>
                  <a:pt x="1141412" y="2781104"/>
                  <a:pt x="1127892" y="2761790"/>
                </a:cubicBezTo>
                <a:cubicBezTo>
                  <a:pt x="1124030" y="2763722"/>
                  <a:pt x="1122098" y="2769516"/>
                  <a:pt x="1122098" y="2775310"/>
                </a:cubicBezTo>
                <a:cubicBezTo>
                  <a:pt x="1122098" y="2792692"/>
                  <a:pt x="1145274" y="2810073"/>
                  <a:pt x="1145274" y="2819730"/>
                </a:cubicBezTo>
                <a:cubicBezTo>
                  <a:pt x="1145274" y="2825524"/>
                  <a:pt x="1110510" y="2839043"/>
                  <a:pt x="1106648" y="2842906"/>
                </a:cubicBezTo>
                <a:cubicBezTo>
                  <a:pt x="1098922" y="2846769"/>
                  <a:pt x="1095060" y="2856425"/>
                  <a:pt x="1089266" y="2862219"/>
                </a:cubicBezTo>
                <a:cubicBezTo>
                  <a:pt x="1085403" y="2864150"/>
                  <a:pt x="1081541" y="2866082"/>
                  <a:pt x="1077678" y="2866082"/>
                </a:cubicBezTo>
                <a:cubicBezTo>
                  <a:pt x="1068021" y="2866082"/>
                  <a:pt x="1037120" y="2833249"/>
                  <a:pt x="1037120" y="2825524"/>
                </a:cubicBezTo>
                <a:lnTo>
                  <a:pt x="1037120" y="2784966"/>
                </a:lnTo>
                <a:cubicBezTo>
                  <a:pt x="1046777" y="2744408"/>
                  <a:pt x="1087335" y="2752134"/>
                  <a:pt x="1114373" y="2746340"/>
                </a:cubicBezTo>
                <a:cubicBezTo>
                  <a:pt x="1135618" y="2742477"/>
                  <a:pt x="1172313" y="2736683"/>
                  <a:pt x="1176175" y="2736683"/>
                </a:cubicBezTo>
                <a:cubicBezTo>
                  <a:pt x="1181969" y="2736683"/>
                  <a:pt x="1224458" y="2732821"/>
                  <a:pt x="1243772" y="2744408"/>
                </a:cubicBezTo>
                <a:close/>
                <a:moveTo>
                  <a:pt x="1745915" y="2773378"/>
                </a:moveTo>
                <a:cubicBezTo>
                  <a:pt x="1728534" y="2779172"/>
                  <a:pt x="1711152" y="2798485"/>
                  <a:pt x="1693770" y="2798485"/>
                </a:cubicBezTo>
                <a:cubicBezTo>
                  <a:pt x="1678319" y="2798485"/>
                  <a:pt x="1670594" y="2784966"/>
                  <a:pt x="1670594" y="2773378"/>
                </a:cubicBezTo>
                <a:cubicBezTo>
                  <a:pt x="1670594" y="2757928"/>
                  <a:pt x="1678319" y="2738615"/>
                  <a:pt x="1687976" y="2723164"/>
                </a:cubicBezTo>
                <a:cubicBezTo>
                  <a:pt x="1697632" y="2740546"/>
                  <a:pt x="1726602" y="2757928"/>
                  <a:pt x="1745915" y="2773378"/>
                </a:cubicBezTo>
                <a:close/>
                <a:moveTo>
                  <a:pt x="1908147" y="2748271"/>
                </a:moveTo>
                <a:cubicBezTo>
                  <a:pt x="1908147" y="2777241"/>
                  <a:pt x="1883039" y="2771447"/>
                  <a:pt x="1863726" y="2783035"/>
                </a:cubicBezTo>
                <a:cubicBezTo>
                  <a:pt x="1830894" y="2802348"/>
                  <a:pt x="1796130" y="2825524"/>
                  <a:pt x="1763297" y="2842906"/>
                </a:cubicBezTo>
                <a:lnTo>
                  <a:pt x="1763297" y="2848700"/>
                </a:lnTo>
                <a:cubicBezTo>
                  <a:pt x="1765229" y="2850631"/>
                  <a:pt x="1767160" y="2848700"/>
                  <a:pt x="1772954" y="2848700"/>
                </a:cubicBezTo>
                <a:cubicBezTo>
                  <a:pt x="1784542" y="2848700"/>
                  <a:pt x="1807718" y="2866082"/>
                  <a:pt x="1821237" y="2873807"/>
                </a:cubicBezTo>
                <a:cubicBezTo>
                  <a:pt x="1815443" y="2873807"/>
                  <a:pt x="1809649" y="2875738"/>
                  <a:pt x="1803855" y="2875738"/>
                </a:cubicBezTo>
                <a:cubicBezTo>
                  <a:pt x="1799992" y="2875738"/>
                  <a:pt x="1771023" y="2869944"/>
                  <a:pt x="1767160" y="2869944"/>
                </a:cubicBezTo>
                <a:cubicBezTo>
                  <a:pt x="1761366" y="2869944"/>
                  <a:pt x="1742053" y="2877670"/>
                  <a:pt x="1724671" y="2879601"/>
                </a:cubicBezTo>
                <a:cubicBezTo>
                  <a:pt x="1726602" y="2875738"/>
                  <a:pt x="1728534" y="2869944"/>
                  <a:pt x="1730465" y="2864150"/>
                </a:cubicBezTo>
                <a:lnTo>
                  <a:pt x="1713083" y="2864150"/>
                </a:lnTo>
                <a:cubicBezTo>
                  <a:pt x="1678319" y="2875738"/>
                  <a:pt x="1647418" y="2914365"/>
                  <a:pt x="1614586" y="2914365"/>
                </a:cubicBezTo>
                <a:cubicBezTo>
                  <a:pt x="1593341" y="2914365"/>
                  <a:pt x="1581753" y="2902777"/>
                  <a:pt x="1572096" y="2873807"/>
                </a:cubicBezTo>
                <a:lnTo>
                  <a:pt x="1877245" y="2719301"/>
                </a:lnTo>
                <a:cubicBezTo>
                  <a:pt x="1894627" y="2717370"/>
                  <a:pt x="1908147" y="2734752"/>
                  <a:pt x="1908147" y="2748271"/>
                </a:cubicBezTo>
                <a:close/>
                <a:moveTo>
                  <a:pt x="1942910" y="2727027"/>
                </a:moveTo>
                <a:cubicBezTo>
                  <a:pt x="1942910" y="2734752"/>
                  <a:pt x="1931322" y="2740546"/>
                  <a:pt x="1929391" y="2740546"/>
                </a:cubicBezTo>
                <a:cubicBezTo>
                  <a:pt x="1925528" y="2740546"/>
                  <a:pt x="1906215" y="2715439"/>
                  <a:pt x="1896559" y="2699988"/>
                </a:cubicBezTo>
                <a:cubicBezTo>
                  <a:pt x="1900421" y="2699988"/>
                  <a:pt x="1904284" y="2698057"/>
                  <a:pt x="1908147" y="2698057"/>
                </a:cubicBezTo>
                <a:cubicBezTo>
                  <a:pt x="1917803" y="2698057"/>
                  <a:pt x="1942910" y="2719301"/>
                  <a:pt x="1942910" y="2727027"/>
                </a:cubicBezTo>
                <a:close/>
                <a:moveTo>
                  <a:pt x="1612654" y="2707713"/>
                </a:moveTo>
                <a:cubicBezTo>
                  <a:pt x="1618448" y="2711576"/>
                  <a:pt x="1630036" y="2709645"/>
                  <a:pt x="1639693" y="2713507"/>
                </a:cubicBezTo>
                <a:cubicBezTo>
                  <a:pt x="1647418" y="2717370"/>
                  <a:pt x="1662869" y="2736683"/>
                  <a:pt x="1662869" y="2744408"/>
                </a:cubicBezTo>
                <a:lnTo>
                  <a:pt x="1662869" y="2792692"/>
                </a:lnTo>
                <a:cubicBezTo>
                  <a:pt x="1664800" y="2798485"/>
                  <a:pt x="1666731" y="2802348"/>
                  <a:pt x="1666731" y="2806211"/>
                </a:cubicBezTo>
                <a:cubicBezTo>
                  <a:pt x="1666731" y="2815867"/>
                  <a:pt x="1639693" y="2821661"/>
                  <a:pt x="1639693" y="2821661"/>
                </a:cubicBezTo>
                <a:cubicBezTo>
                  <a:pt x="1612654" y="2821661"/>
                  <a:pt x="1591410" y="2806211"/>
                  <a:pt x="1574028" y="2775310"/>
                </a:cubicBezTo>
                <a:cubicBezTo>
                  <a:pt x="1568234" y="2763722"/>
                  <a:pt x="1570165" y="2740546"/>
                  <a:pt x="1570165" y="2736683"/>
                </a:cubicBezTo>
                <a:cubicBezTo>
                  <a:pt x="1570165" y="2736683"/>
                  <a:pt x="1572096" y="2690331"/>
                  <a:pt x="1587547" y="2690331"/>
                </a:cubicBezTo>
                <a:cubicBezTo>
                  <a:pt x="1591410" y="2690331"/>
                  <a:pt x="1602998" y="2701919"/>
                  <a:pt x="1612654" y="2707713"/>
                </a:cubicBezTo>
                <a:close/>
                <a:moveTo>
                  <a:pt x="1079609" y="2663293"/>
                </a:moveTo>
                <a:cubicBezTo>
                  <a:pt x="1062227" y="2674881"/>
                  <a:pt x="1029395" y="2671018"/>
                  <a:pt x="1010082" y="2674881"/>
                </a:cubicBezTo>
                <a:cubicBezTo>
                  <a:pt x="986906" y="2676812"/>
                  <a:pt x="965661" y="2686469"/>
                  <a:pt x="946348" y="2692263"/>
                </a:cubicBezTo>
                <a:cubicBezTo>
                  <a:pt x="890340" y="2707713"/>
                  <a:pt x="811155" y="2775310"/>
                  <a:pt x="782186" y="2839043"/>
                </a:cubicBezTo>
                <a:cubicBezTo>
                  <a:pt x="780254" y="2842906"/>
                  <a:pt x="776392" y="2879601"/>
                  <a:pt x="759010" y="2879601"/>
                </a:cubicBezTo>
                <a:lnTo>
                  <a:pt x="751284" y="2879601"/>
                </a:lnTo>
                <a:cubicBezTo>
                  <a:pt x="751284" y="2877670"/>
                  <a:pt x="749353" y="2875738"/>
                  <a:pt x="749353" y="2871876"/>
                </a:cubicBezTo>
                <a:cubicBezTo>
                  <a:pt x="749353" y="2854494"/>
                  <a:pt x="782186" y="2794623"/>
                  <a:pt x="787980" y="2788829"/>
                </a:cubicBezTo>
                <a:cubicBezTo>
                  <a:pt x="859438" y="2690331"/>
                  <a:pt x="954073" y="2661362"/>
                  <a:pt x="1037120" y="2661362"/>
                </a:cubicBezTo>
                <a:cubicBezTo>
                  <a:pt x="1040983" y="2661362"/>
                  <a:pt x="1066090" y="2663293"/>
                  <a:pt x="1079609" y="2663293"/>
                </a:cubicBezTo>
                <a:close/>
                <a:moveTo>
                  <a:pt x="1444629" y="2719301"/>
                </a:moveTo>
                <a:cubicBezTo>
                  <a:pt x="1444629" y="2725095"/>
                  <a:pt x="1440767" y="2727027"/>
                  <a:pt x="1438835" y="2728958"/>
                </a:cubicBezTo>
                <a:cubicBezTo>
                  <a:pt x="1404071" y="2688400"/>
                  <a:pt x="1365445" y="2676812"/>
                  <a:pt x="1330681" y="2653636"/>
                </a:cubicBezTo>
                <a:lnTo>
                  <a:pt x="1322956" y="2653636"/>
                </a:lnTo>
                <a:cubicBezTo>
                  <a:pt x="1311368" y="2661362"/>
                  <a:pt x="1321025" y="2682606"/>
                  <a:pt x="1303643" y="2686469"/>
                </a:cubicBezTo>
                <a:cubicBezTo>
                  <a:pt x="1309437" y="2651705"/>
                  <a:pt x="1288192" y="2642048"/>
                  <a:pt x="1288192" y="2622735"/>
                </a:cubicBezTo>
                <a:lnTo>
                  <a:pt x="1288192" y="2601491"/>
                </a:lnTo>
                <a:cubicBezTo>
                  <a:pt x="1317162" y="2616941"/>
                  <a:pt x="1444629" y="2694194"/>
                  <a:pt x="1444629" y="2719301"/>
                </a:cubicBezTo>
                <a:close/>
                <a:moveTo>
                  <a:pt x="1668663" y="2636254"/>
                </a:moveTo>
                <a:cubicBezTo>
                  <a:pt x="1682182" y="2636254"/>
                  <a:pt x="1687976" y="2636254"/>
                  <a:pt x="1687976" y="2647842"/>
                </a:cubicBezTo>
                <a:cubicBezTo>
                  <a:pt x="1687976" y="2653636"/>
                  <a:pt x="1686044" y="2659430"/>
                  <a:pt x="1686044" y="2694194"/>
                </a:cubicBezTo>
                <a:cubicBezTo>
                  <a:pt x="1686044" y="2709645"/>
                  <a:pt x="1680250" y="2711576"/>
                  <a:pt x="1668663" y="2711576"/>
                </a:cubicBezTo>
                <a:cubicBezTo>
                  <a:pt x="1653212" y="2711576"/>
                  <a:pt x="1616517" y="2701919"/>
                  <a:pt x="1606860" y="2690331"/>
                </a:cubicBezTo>
                <a:cubicBezTo>
                  <a:pt x="1595272" y="2678744"/>
                  <a:pt x="1587547" y="2651705"/>
                  <a:pt x="1587547" y="2638186"/>
                </a:cubicBezTo>
                <a:cubicBezTo>
                  <a:pt x="1587547" y="2624667"/>
                  <a:pt x="1595272" y="2601491"/>
                  <a:pt x="1604929" y="2589903"/>
                </a:cubicBezTo>
                <a:cubicBezTo>
                  <a:pt x="1620379" y="2601491"/>
                  <a:pt x="1647418" y="2636254"/>
                  <a:pt x="1668663" y="2636254"/>
                </a:cubicBezTo>
                <a:close/>
                <a:moveTo>
                  <a:pt x="1332612" y="2580246"/>
                </a:moveTo>
                <a:cubicBezTo>
                  <a:pt x="1346132" y="2584109"/>
                  <a:pt x="1380896" y="2584109"/>
                  <a:pt x="1380896" y="2607285"/>
                </a:cubicBezTo>
                <a:cubicBezTo>
                  <a:pt x="1380896" y="2613079"/>
                  <a:pt x="1375102" y="2624667"/>
                  <a:pt x="1369308" y="2624667"/>
                </a:cubicBezTo>
                <a:cubicBezTo>
                  <a:pt x="1361582" y="2624667"/>
                  <a:pt x="1305574" y="2599559"/>
                  <a:pt x="1305574" y="2582177"/>
                </a:cubicBezTo>
                <a:cubicBezTo>
                  <a:pt x="1305574" y="2576383"/>
                  <a:pt x="1315231" y="2572521"/>
                  <a:pt x="1319093" y="2572521"/>
                </a:cubicBezTo>
                <a:cubicBezTo>
                  <a:pt x="1322956" y="2572521"/>
                  <a:pt x="1328750" y="2580246"/>
                  <a:pt x="1332612" y="2580246"/>
                </a:cubicBezTo>
                <a:close/>
                <a:moveTo>
                  <a:pt x="1863726" y="2560933"/>
                </a:moveTo>
                <a:lnTo>
                  <a:pt x="1854069" y="2560933"/>
                </a:lnTo>
                <a:lnTo>
                  <a:pt x="1863726" y="2560933"/>
                </a:lnTo>
                <a:close/>
                <a:moveTo>
                  <a:pt x="1394415" y="2576383"/>
                </a:moveTo>
                <a:cubicBezTo>
                  <a:pt x="1388621" y="2578315"/>
                  <a:pt x="1380896" y="2578315"/>
                  <a:pt x="1375102" y="2578315"/>
                </a:cubicBezTo>
                <a:cubicBezTo>
                  <a:pt x="1357720" y="2578315"/>
                  <a:pt x="1348063" y="2576383"/>
                  <a:pt x="1348063" y="2559002"/>
                </a:cubicBezTo>
                <a:cubicBezTo>
                  <a:pt x="1348063" y="2551276"/>
                  <a:pt x="1365445" y="2549345"/>
                  <a:pt x="1369308" y="2549345"/>
                </a:cubicBezTo>
                <a:cubicBezTo>
                  <a:pt x="1384758" y="2549345"/>
                  <a:pt x="1390552" y="2560933"/>
                  <a:pt x="1394415" y="2576383"/>
                </a:cubicBezTo>
                <a:close/>
                <a:moveTo>
                  <a:pt x="1751709" y="2559002"/>
                </a:moveTo>
                <a:cubicBezTo>
                  <a:pt x="1759435" y="2562864"/>
                  <a:pt x="1776817" y="2553208"/>
                  <a:pt x="1790336" y="2562864"/>
                </a:cubicBezTo>
                <a:cubicBezTo>
                  <a:pt x="1796130" y="2566727"/>
                  <a:pt x="1801924" y="2574452"/>
                  <a:pt x="1803855" y="2582177"/>
                </a:cubicBezTo>
                <a:cubicBezTo>
                  <a:pt x="1809649" y="2595697"/>
                  <a:pt x="1817374" y="2624667"/>
                  <a:pt x="1817374" y="2628529"/>
                </a:cubicBezTo>
                <a:cubicBezTo>
                  <a:pt x="1817374" y="2640117"/>
                  <a:pt x="1803855" y="2651705"/>
                  <a:pt x="1803855" y="2655568"/>
                </a:cubicBezTo>
                <a:cubicBezTo>
                  <a:pt x="1803855" y="2661362"/>
                  <a:pt x="1803855" y="2688400"/>
                  <a:pt x="1815443" y="2688400"/>
                </a:cubicBezTo>
                <a:cubicBezTo>
                  <a:pt x="1827031" y="2688400"/>
                  <a:pt x="1825100" y="2663293"/>
                  <a:pt x="1832825" y="2655568"/>
                </a:cubicBezTo>
                <a:cubicBezTo>
                  <a:pt x="1850207" y="2667156"/>
                  <a:pt x="1867589" y="2678744"/>
                  <a:pt x="1884971" y="2688400"/>
                </a:cubicBezTo>
                <a:cubicBezTo>
                  <a:pt x="1871451" y="2690331"/>
                  <a:pt x="1854069" y="2719301"/>
                  <a:pt x="1840550" y="2719301"/>
                </a:cubicBezTo>
                <a:cubicBezTo>
                  <a:pt x="1830894" y="2719301"/>
                  <a:pt x="1817374" y="2705782"/>
                  <a:pt x="1815443" y="2696125"/>
                </a:cubicBezTo>
                <a:cubicBezTo>
                  <a:pt x="1809649" y="2699988"/>
                  <a:pt x="1807718" y="2705782"/>
                  <a:pt x="1807718" y="2707713"/>
                </a:cubicBezTo>
                <a:cubicBezTo>
                  <a:pt x="1807718" y="2713507"/>
                  <a:pt x="1811580" y="2723164"/>
                  <a:pt x="1811580" y="2727027"/>
                </a:cubicBezTo>
                <a:cubicBezTo>
                  <a:pt x="1811580" y="2750202"/>
                  <a:pt x="1765229" y="2755996"/>
                  <a:pt x="1761366" y="2755996"/>
                </a:cubicBezTo>
                <a:cubicBezTo>
                  <a:pt x="1722740" y="2755996"/>
                  <a:pt x="1697632" y="2721233"/>
                  <a:pt x="1697632" y="2688400"/>
                </a:cubicBezTo>
                <a:cubicBezTo>
                  <a:pt x="1697632" y="2682606"/>
                  <a:pt x="1699564" y="2642048"/>
                  <a:pt x="1713083" y="2642048"/>
                </a:cubicBezTo>
                <a:cubicBezTo>
                  <a:pt x="1716946" y="2642048"/>
                  <a:pt x="1724671" y="2645911"/>
                  <a:pt x="1730465" y="2647842"/>
                </a:cubicBezTo>
                <a:cubicBezTo>
                  <a:pt x="1732396" y="2645911"/>
                  <a:pt x="1732396" y="2647842"/>
                  <a:pt x="1732396" y="2642048"/>
                </a:cubicBezTo>
                <a:cubicBezTo>
                  <a:pt x="1732396" y="2638186"/>
                  <a:pt x="1699564" y="2601491"/>
                  <a:pt x="1699564" y="2597628"/>
                </a:cubicBezTo>
                <a:lnTo>
                  <a:pt x="1699564" y="2553208"/>
                </a:lnTo>
                <a:cubicBezTo>
                  <a:pt x="1699564" y="2549345"/>
                  <a:pt x="1707289" y="2535826"/>
                  <a:pt x="1715014" y="2535826"/>
                </a:cubicBezTo>
                <a:cubicBezTo>
                  <a:pt x="1718877" y="2535826"/>
                  <a:pt x="1738190" y="2553208"/>
                  <a:pt x="1751709" y="2559002"/>
                </a:cubicBezTo>
                <a:close/>
                <a:moveTo>
                  <a:pt x="1460080" y="2543551"/>
                </a:moveTo>
                <a:cubicBezTo>
                  <a:pt x="1465874" y="2547414"/>
                  <a:pt x="1477462" y="2549345"/>
                  <a:pt x="1487118" y="2555139"/>
                </a:cubicBezTo>
                <a:lnTo>
                  <a:pt x="1487118" y="2587971"/>
                </a:lnTo>
                <a:cubicBezTo>
                  <a:pt x="1483256" y="2599559"/>
                  <a:pt x="1479393" y="2620804"/>
                  <a:pt x="1463942" y="2620804"/>
                </a:cubicBezTo>
                <a:cubicBezTo>
                  <a:pt x="1460080" y="2620804"/>
                  <a:pt x="1442698" y="2613079"/>
                  <a:pt x="1429179" y="2609216"/>
                </a:cubicBezTo>
                <a:cubicBezTo>
                  <a:pt x="1429179" y="2609216"/>
                  <a:pt x="1427247" y="2607285"/>
                  <a:pt x="1427247" y="2613079"/>
                </a:cubicBezTo>
                <a:cubicBezTo>
                  <a:pt x="1427247" y="2624667"/>
                  <a:pt x="1467805" y="2622735"/>
                  <a:pt x="1467805" y="2651705"/>
                </a:cubicBezTo>
                <a:cubicBezTo>
                  <a:pt x="1467805" y="2657499"/>
                  <a:pt x="1463942" y="2667156"/>
                  <a:pt x="1463942" y="2672950"/>
                </a:cubicBezTo>
                <a:cubicBezTo>
                  <a:pt x="1463942" y="2676812"/>
                  <a:pt x="1467805" y="2678744"/>
                  <a:pt x="1469736" y="2680675"/>
                </a:cubicBezTo>
                <a:cubicBezTo>
                  <a:pt x="1475530" y="2671018"/>
                  <a:pt x="1481324" y="2657499"/>
                  <a:pt x="1485187" y="2645911"/>
                </a:cubicBezTo>
                <a:cubicBezTo>
                  <a:pt x="1496775" y="2659430"/>
                  <a:pt x="1514157" y="2672950"/>
                  <a:pt x="1529607" y="2678744"/>
                </a:cubicBezTo>
                <a:cubicBezTo>
                  <a:pt x="1537333" y="2682606"/>
                  <a:pt x="1550852" y="2682606"/>
                  <a:pt x="1562440" y="2684537"/>
                </a:cubicBezTo>
                <a:cubicBezTo>
                  <a:pt x="1564371" y="2686469"/>
                  <a:pt x="1564371" y="2688400"/>
                  <a:pt x="1564371" y="2692263"/>
                </a:cubicBezTo>
                <a:cubicBezTo>
                  <a:pt x="1564371" y="2698057"/>
                  <a:pt x="1554715" y="2725095"/>
                  <a:pt x="1554715" y="2730889"/>
                </a:cubicBezTo>
                <a:cubicBezTo>
                  <a:pt x="1554715" y="2734752"/>
                  <a:pt x="1558577" y="2746340"/>
                  <a:pt x="1558577" y="2752134"/>
                </a:cubicBezTo>
                <a:cubicBezTo>
                  <a:pt x="1558577" y="2761790"/>
                  <a:pt x="1546989" y="2765653"/>
                  <a:pt x="1541195" y="2765653"/>
                </a:cubicBezTo>
                <a:cubicBezTo>
                  <a:pt x="1525745" y="2765653"/>
                  <a:pt x="1514157" y="2755996"/>
                  <a:pt x="1496775" y="2742477"/>
                </a:cubicBezTo>
                <a:cubicBezTo>
                  <a:pt x="1483256" y="2732821"/>
                  <a:pt x="1473599" y="2711576"/>
                  <a:pt x="1473599" y="2692263"/>
                </a:cubicBezTo>
                <a:cubicBezTo>
                  <a:pt x="1469736" y="2692263"/>
                  <a:pt x="1462011" y="2694194"/>
                  <a:pt x="1458148" y="2694194"/>
                </a:cubicBezTo>
                <a:cubicBezTo>
                  <a:pt x="1448492" y="2694194"/>
                  <a:pt x="1444629" y="2684537"/>
                  <a:pt x="1438835" y="2674881"/>
                </a:cubicBezTo>
                <a:cubicBezTo>
                  <a:pt x="1431110" y="2661362"/>
                  <a:pt x="1386689" y="2640117"/>
                  <a:pt x="1386689" y="2620804"/>
                </a:cubicBezTo>
                <a:cubicBezTo>
                  <a:pt x="1386689" y="2607285"/>
                  <a:pt x="1407934" y="2605353"/>
                  <a:pt x="1413728" y="2605353"/>
                </a:cubicBezTo>
                <a:cubicBezTo>
                  <a:pt x="1413728" y="2603422"/>
                  <a:pt x="1415659" y="2599559"/>
                  <a:pt x="1415659" y="2595697"/>
                </a:cubicBezTo>
                <a:cubicBezTo>
                  <a:pt x="1415659" y="2589903"/>
                  <a:pt x="1398277" y="2568658"/>
                  <a:pt x="1398277" y="2553208"/>
                </a:cubicBezTo>
                <a:cubicBezTo>
                  <a:pt x="1398277" y="2541620"/>
                  <a:pt x="1407934" y="2522306"/>
                  <a:pt x="1425316" y="2522306"/>
                </a:cubicBezTo>
                <a:cubicBezTo>
                  <a:pt x="1431110" y="2522306"/>
                  <a:pt x="1446560" y="2535826"/>
                  <a:pt x="1460080" y="2543551"/>
                </a:cubicBezTo>
                <a:close/>
                <a:moveTo>
                  <a:pt x="1647418" y="2524238"/>
                </a:moveTo>
                <a:cubicBezTo>
                  <a:pt x="1657075" y="2528100"/>
                  <a:pt x="1676388" y="2520375"/>
                  <a:pt x="1684113" y="2537757"/>
                </a:cubicBezTo>
                <a:cubicBezTo>
                  <a:pt x="1689907" y="2549345"/>
                  <a:pt x="1686044" y="2574452"/>
                  <a:pt x="1686044" y="2580246"/>
                </a:cubicBezTo>
                <a:cubicBezTo>
                  <a:pt x="1686044" y="2589903"/>
                  <a:pt x="1695701" y="2615010"/>
                  <a:pt x="1695701" y="2616941"/>
                </a:cubicBezTo>
                <a:cubicBezTo>
                  <a:pt x="1695701" y="2624667"/>
                  <a:pt x="1684113" y="2626598"/>
                  <a:pt x="1680250" y="2626598"/>
                </a:cubicBezTo>
                <a:cubicBezTo>
                  <a:pt x="1659006" y="2626598"/>
                  <a:pt x="1618448" y="2591834"/>
                  <a:pt x="1618448" y="2572521"/>
                </a:cubicBezTo>
                <a:lnTo>
                  <a:pt x="1618448" y="2533894"/>
                </a:lnTo>
                <a:cubicBezTo>
                  <a:pt x="1620379" y="2528100"/>
                  <a:pt x="1624242" y="2520375"/>
                  <a:pt x="1630036" y="2512650"/>
                </a:cubicBezTo>
                <a:cubicBezTo>
                  <a:pt x="1635830" y="2516512"/>
                  <a:pt x="1639693" y="2522306"/>
                  <a:pt x="1647418" y="2524238"/>
                </a:cubicBezTo>
                <a:close/>
                <a:moveTo>
                  <a:pt x="1502569" y="2518444"/>
                </a:moveTo>
                <a:cubicBezTo>
                  <a:pt x="1502569" y="2524238"/>
                  <a:pt x="1500637" y="2530032"/>
                  <a:pt x="1500637" y="2537757"/>
                </a:cubicBezTo>
                <a:cubicBezTo>
                  <a:pt x="1498706" y="2537757"/>
                  <a:pt x="1494844" y="2539688"/>
                  <a:pt x="1490981" y="2539688"/>
                </a:cubicBezTo>
                <a:cubicBezTo>
                  <a:pt x="1481324" y="2539688"/>
                  <a:pt x="1452354" y="2524238"/>
                  <a:pt x="1448492" y="2518444"/>
                </a:cubicBezTo>
                <a:cubicBezTo>
                  <a:pt x="1460080" y="2512650"/>
                  <a:pt x="1481324" y="2501062"/>
                  <a:pt x="1485187" y="2501062"/>
                </a:cubicBezTo>
                <a:cubicBezTo>
                  <a:pt x="1500637" y="2501062"/>
                  <a:pt x="1502569" y="2510719"/>
                  <a:pt x="1502569" y="2518444"/>
                </a:cubicBezTo>
                <a:close/>
                <a:moveTo>
                  <a:pt x="1581753" y="2508787"/>
                </a:moveTo>
                <a:cubicBezTo>
                  <a:pt x="1587547" y="2510719"/>
                  <a:pt x="1599135" y="2512650"/>
                  <a:pt x="1606860" y="2514581"/>
                </a:cubicBezTo>
                <a:cubicBezTo>
                  <a:pt x="1608792" y="2516512"/>
                  <a:pt x="1610723" y="2514581"/>
                  <a:pt x="1610723" y="2520375"/>
                </a:cubicBezTo>
                <a:cubicBezTo>
                  <a:pt x="1610723" y="2524238"/>
                  <a:pt x="1599135" y="2560933"/>
                  <a:pt x="1587547" y="2566727"/>
                </a:cubicBezTo>
                <a:cubicBezTo>
                  <a:pt x="1585616" y="2568658"/>
                  <a:pt x="1583684" y="2568658"/>
                  <a:pt x="1577890" y="2568658"/>
                </a:cubicBezTo>
                <a:cubicBezTo>
                  <a:pt x="1574028" y="2568658"/>
                  <a:pt x="1546989" y="2559002"/>
                  <a:pt x="1531539" y="2553208"/>
                </a:cubicBezTo>
                <a:cubicBezTo>
                  <a:pt x="1529607" y="2555139"/>
                  <a:pt x="1529607" y="2553208"/>
                  <a:pt x="1529607" y="2557070"/>
                </a:cubicBezTo>
                <a:cubicBezTo>
                  <a:pt x="1529607" y="2562864"/>
                  <a:pt x="1554715" y="2582177"/>
                  <a:pt x="1562440" y="2597628"/>
                </a:cubicBezTo>
                <a:cubicBezTo>
                  <a:pt x="1570165" y="2611147"/>
                  <a:pt x="1572096" y="2638186"/>
                  <a:pt x="1572096" y="2642048"/>
                </a:cubicBezTo>
                <a:cubicBezTo>
                  <a:pt x="1572096" y="2659430"/>
                  <a:pt x="1568234" y="2671018"/>
                  <a:pt x="1550852" y="2671018"/>
                </a:cubicBezTo>
                <a:cubicBezTo>
                  <a:pt x="1531539" y="2671018"/>
                  <a:pt x="1494844" y="2649774"/>
                  <a:pt x="1494844" y="2626598"/>
                </a:cubicBezTo>
                <a:lnTo>
                  <a:pt x="1494844" y="2591834"/>
                </a:lnTo>
                <a:cubicBezTo>
                  <a:pt x="1492912" y="2574452"/>
                  <a:pt x="1510294" y="2551276"/>
                  <a:pt x="1529607" y="2551276"/>
                </a:cubicBezTo>
                <a:lnTo>
                  <a:pt x="1529607" y="2543551"/>
                </a:lnTo>
                <a:cubicBezTo>
                  <a:pt x="1519951" y="2531963"/>
                  <a:pt x="1510294" y="2516512"/>
                  <a:pt x="1510294" y="2504925"/>
                </a:cubicBezTo>
                <a:cubicBezTo>
                  <a:pt x="1510294" y="2491405"/>
                  <a:pt x="1521882" y="2479817"/>
                  <a:pt x="1535401" y="2479817"/>
                </a:cubicBezTo>
                <a:cubicBezTo>
                  <a:pt x="1556646" y="2479817"/>
                  <a:pt x="1552783" y="2501062"/>
                  <a:pt x="1581753" y="2508787"/>
                </a:cubicBezTo>
                <a:close/>
                <a:moveTo>
                  <a:pt x="1799992" y="2520375"/>
                </a:moveTo>
                <a:lnTo>
                  <a:pt x="1799992" y="2541620"/>
                </a:lnTo>
                <a:cubicBezTo>
                  <a:pt x="1792267" y="2541620"/>
                  <a:pt x="1780679" y="2543551"/>
                  <a:pt x="1776817" y="2543551"/>
                </a:cubicBezTo>
                <a:cubicBezTo>
                  <a:pt x="1734327" y="2543551"/>
                  <a:pt x="1707289" y="2524238"/>
                  <a:pt x="1707289" y="2477886"/>
                </a:cubicBezTo>
                <a:cubicBezTo>
                  <a:pt x="1707289" y="2472092"/>
                  <a:pt x="1709220" y="2464367"/>
                  <a:pt x="1709220" y="2456642"/>
                </a:cubicBezTo>
                <a:cubicBezTo>
                  <a:pt x="1736259" y="2466298"/>
                  <a:pt x="1799992" y="2468229"/>
                  <a:pt x="1799992" y="2520375"/>
                </a:cubicBezTo>
                <a:close/>
                <a:moveTo>
                  <a:pt x="1610723" y="2477886"/>
                </a:moveTo>
                <a:cubicBezTo>
                  <a:pt x="1610723" y="2481749"/>
                  <a:pt x="1618448" y="2483680"/>
                  <a:pt x="1618448" y="2489474"/>
                </a:cubicBezTo>
                <a:cubicBezTo>
                  <a:pt x="1618448" y="2501062"/>
                  <a:pt x="1599135" y="2499131"/>
                  <a:pt x="1599135" y="2499131"/>
                </a:cubicBezTo>
                <a:cubicBezTo>
                  <a:pt x="1591410" y="2499131"/>
                  <a:pt x="1562440" y="2489474"/>
                  <a:pt x="1562440" y="2475955"/>
                </a:cubicBezTo>
                <a:cubicBezTo>
                  <a:pt x="1562440" y="2454710"/>
                  <a:pt x="1597204" y="2456642"/>
                  <a:pt x="1604929" y="2454710"/>
                </a:cubicBezTo>
                <a:cubicBezTo>
                  <a:pt x="1612654" y="2462435"/>
                  <a:pt x="1608792" y="2470161"/>
                  <a:pt x="1610723" y="2477886"/>
                </a:cubicBezTo>
                <a:close/>
                <a:moveTo>
                  <a:pt x="1689907" y="2470161"/>
                </a:moveTo>
                <a:cubicBezTo>
                  <a:pt x="1693770" y="2477886"/>
                  <a:pt x="1697632" y="2497199"/>
                  <a:pt x="1697632" y="2502993"/>
                </a:cubicBezTo>
                <a:cubicBezTo>
                  <a:pt x="1697632" y="2520375"/>
                  <a:pt x="1691838" y="2518444"/>
                  <a:pt x="1680250" y="2518444"/>
                </a:cubicBezTo>
                <a:cubicBezTo>
                  <a:pt x="1660937" y="2518444"/>
                  <a:pt x="1643555" y="2512650"/>
                  <a:pt x="1626173" y="2485611"/>
                </a:cubicBezTo>
                <a:cubicBezTo>
                  <a:pt x="1620379" y="2475955"/>
                  <a:pt x="1622311" y="2462435"/>
                  <a:pt x="1622311" y="2456642"/>
                </a:cubicBezTo>
                <a:cubicBezTo>
                  <a:pt x="1622311" y="2450848"/>
                  <a:pt x="1626173" y="2429603"/>
                  <a:pt x="1639693" y="2429603"/>
                </a:cubicBezTo>
                <a:cubicBezTo>
                  <a:pt x="1653212" y="2429603"/>
                  <a:pt x="1684113" y="2454710"/>
                  <a:pt x="1689907" y="2470161"/>
                </a:cubicBezTo>
                <a:close/>
                <a:moveTo>
                  <a:pt x="2178532" y="2425740"/>
                </a:moveTo>
                <a:cubicBezTo>
                  <a:pt x="2188188" y="2433466"/>
                  <a:pt x="2197845" y="2445054"/>
                  <a:pt x="2207502" y="2456642"/>
                </a:cubicBezTo>
                <a:cubicBezTo>
                  <a:pt x="2211364" y="2458573"/>
                  <a:pt x="2211364" y="2462435"/>
                  <a:pt x="2211364" y="2466298"/>
                </a:cubicBezTo>
                <a:cubicBezTo>
                  <a:pt x="2211364" y="2485611"/>
                  <a:pt x="2186257" y="2508787"/>
                  <a:pt x="2170806" y="2530032"/>
                </a:cubicBezTo>
                <a:cubicBezTo>
                  <a:pt x="2124455" y="2589903"/>
                  <a:pt x="2056858" y="2651705"/>
                  <a:pt x="1998919" y="2698057"/>
                </a:cubicBezTo>
                <a:cubicBezTo>
                  <a:pt x="1983468" y="2709645"/>
                  <a:pt x="1973811" y="2713507"/>
                  <a:pt x="1962224" y="2713507"/>
                </a:cubicBezTo>
                <a:cubicBezTo>
                  <a:pt x="1948704" y="2713507"/>
                  <a:pt x="1929391" y="2698057"/>
                  <a:pt x="1929391" y="2682606"/>
                </a:cubicBezTo>
                <a:cubicBezTo>
                  <a:pt x="1929391" y="2672950"/>
                  <a:pt x="1979605" y="2647842"/>
                  <a:pt x="1993125" y="2620804"/>
                </a:cubicBezTo>
                <a:cubicBezTo>
                  <a:pt x="1993125" y="2620804"/>
                  <a:pt x="1993125" y="2618873"/>
                  <a:pt x="1989262" y="2618873"/>
                </a:cubicBezTo>
                <a:cubicBezTo>
                  <a:pt x="1983468" y="2618873"/>
                  <a:pt x="1971880" y="2626598"/>
                  <a:pt x="1962224" y="2632392"/>
                </a:cubicBezTo>
                <a:cubicBezTo>
                  <a:pt x="1958361" y="2636254"/>
                  <a:pt x="1952567" y="2636254"/>
                  <a:pt x="1948704" y="2636254"/>
                </a:cubicBezTo>
                <a:cubicBezTo>
                  <a:pt x="1923597" y="2661362"/>
                  <a:pt x="1917803" y="2671018"/>
                  <a:pt x="1894627" y="2671018"/>
                </a:cubicBezTo>
                <a:cubicBezTo>
                  <a:pt x="1863726" y="2671018"/>
                  <a:pt x="1834756" y="2634323"/>
                  <a:pt x="1815443" y="2603422"/>
                </a:cubicBezTo>
                <a:cubicBezTo>
                  <a:pt x="1817374" y="2601491"/>
                  <a:pt x="1817374" y="2597628"/>
                  <a:pt x="1817374" y="2593765"/>
                </a:cubicBezTo>
                <a:cubicBezTo>
                  <a:pt x="1817374" y="2587971"/>
                  <a:pt x="1813512" y="2578315"/>
                  <a:pt x="1813512" y="2572521"/>
                </a:cubicBezTo>
                <a:cubicBezTo>
                  <a:pt x="1813512" y="2562864"/>
                  <a:pt x="1819306" y="2557070"/>
                  <a:pt x="1834756" y="2555139"/>
                </a:cubicBezTo>
                <a:cubicBezTo>
                  <a:pt x="1836688" y="2557070"/>
                  <a:pt x="1836688" y="2560933"/>
                  <a:pt x="1838619" y="2562864"/>
                </a:cubicBezTo>
                <a:cubicBezTo>
                  <a:pt x="1842482" y="2564796"/>
                  <a:pt x="1844413" y="2560933"/>
                  <a:pt x="1848276" y="2560933"/>
                </a:cubicBezTo>
                <a:cubicBezTo>
                  <a:pt x="1850207" y="2560933"/>
                  <a:pt x="1850207" y="2562864"/>
                  <a:pt x="1850207" y="2564796"/>
                </a:cubicBezTo>
                <a:lnTo>
                  <a:pt x="1852138" y="2564796"/>
                </a:lnTo>
                <a:cubicBezTo>
                  <a:pt x="1865657" y="2560933"/>
                  <a:pt x="1867589" y="2568658"/>
                  <a:pt x="1869520" y="2568658"/>
                </a:cubicBezTo>
                <a:cubicBezTo>
                  <a:pt x="1875314" y="2568658"/>
                  <a:pt x="1883039" y="2564796"/>
                  <a:pt x="1888833" y="2564796"/>
                </a:cubicBezTo>
                <a:cubicBezTo>
                  <a:pt x="1884971" y="2562864"/>
                  <a:pt x="1883039" y="2559002"/>
                  <a:pt x="1879177" y="2559002"/>
                </a:cubicBezTo>
                <a:cubicBezTo>
                  <a:pt x="1881108" y="2559002"/>
                  <a:pt x="1883039" y="2559002"/>
                  <a:pt x="1884971" y="2557070"/>
                </a:cubicBezTo>
                <a:cubicBezTo>
                  <a:pt x="1883039" y="2555139"/>
                  <a:pt x="1881108" y="2555139"/>
                  <a:pt x="1879177" y="2553208"/>
                </a:cubicBezTo>
                <a:lnTo>
                  <a:pt x="1875314" y="2557070"/>
                </a:lnTo>
                <a:cubicBezTo>
                  <a:pt x="1873383" y="2555139"/>
                  <a:pt x="1869520" y="2553208"/>
                  <a:pt x="1865657" y="2553208"/>
                </a:cubicBezTo>
                <a:cubicBezTo>
                  <a:pt x="1859863" y="2553208"/>
                  <a:pt x="1857932" y="2557070"/>
                  <a:pt x="1854069" y="2557070"/>
                </a:cubicBezTo>
                <a:cubicBezTo>
                  <a:pt x="1854069" y="2555139"/>
                  <a:pt x="1856001" y="2555139"/>
                  <a:pt x="1857932" y="2553208"/>
                </a:cubicBezTo>
                <a:cubicBezTo>
                  <a:pt x="1850207" y="2549345"/>
                  <a:pt x="1848276" y="2549345"/>
                  <a:pt x="1848276" y="2547414"/>
                </a:cubicBezTo>
                <a:cubicBezTo>
                  <a:pt x="1846344" y="2549345"/>
                  <a:pt x="1846344" y="2551276"/>
                  <a:pt x="1846344" y="2553208"/>
                </a:cubicBezTo>
                <a:cubicBezTo>
                  <a:pt x="1846344" y="2551276"/>
                  <a:pt x="1842482" y="2549345"/>
                  <a:pt x="1840550" y="2551276"/>
                </a:cubicBezTo>
                <a:cubicBezTo>
                  <a:pt x="1840550" y="2551276"/>
                  <a:pt x="1840550" y="2549345"/>
                  <a:pt x="1842482" y="2547414"/>
                </a:cubicBezTo>
                <a:cubicBezTo>
                  <a:pt x="1815443" y="2528100"/>
                  <a:pt x="1803855" y="2514581"/>
                  <a:pt x="1803855" y="2497199"/>
                </a:cubicBezTo>
                <a:cubicBezTo>
                  <a:pt x="1803855" y="2493337"/>
                  <a:pt x="1807718" y="2481749"/>
                  <a:pt x="1811580" y="2474023"/>
                </a:cubicBezTo>
                <a:cubicBezTo>
                  <a:pt x="1828962" y="2485611"/>
                  <a:pt x="1838619" y="2491405"/>
                  <a:pt x="1854069" y="2491405"/>
                </a:cubicBezTo>
                <a:cubicBezTo>
                  <a:pt x="1859863" y="2491405"/>
                  <a:pt x="1896559" y="2481749"/>
                  <a:pt x="1900421" y="2481749"/>
                </a:cubicBezTo>
                <a:cubicBezTo>
                  <a:pt x="1904284" y="2481749"/>
                  <a:pt x="1913940" y="2479817"/>
                  <a:pt x="1915872" y="2489474"/>
                </a:cubicBezTo>
                <a:cubicBezTo>
                  <a:pt x="1921666" y="2504925"/>
                  <a:pt x="1931322" y="2535826"/>
                  <a:pt x="1931322" y="2539688"/>
                </a:cubicBezTo>
                <a:cubicBezTo>
                  <a:pt x="1931322" y="2551276"/>
                  <a:pt x="1908147" y="2549345"/>
                  <a:pt x="1902353" y="2553208"/>
                </a:cubicBezTo>
                <a:cubicBezTo>
                  <a:pt x="1896559" y="2555139"/>
                  <a:pt x="1894627" y="2559002"/>
                  <a:pt x="1888833" y="2560933"/>
                </a:cubicBezTo>
                <a:cubicBezTo>
                  <a:pt x="1892696" y="2562864"/>
                  <a:pt x="1896559" y="2562864"/>
                  <a:pt x="1900421" y="2560933"/>
                </a:cubicBezTo>
                <a:cubicBezTo>
                  <a:pt x="1900421" y="2562864"/>
                  <a:pt x="1898490" y="2564796"/>
                  <a:pt x="1896559" y="2566727"/>
                </a:cubicBezTo>
                <a:cubicBezTo>
                  <a:pt x="1896559" y="2566727"/>
                  <a:pt x="1894627" y="2568658"/>
                  <a:pt x="1900421" y="2568658"/>
                </a:cubicBezTo>
                <a:cubicBezTo>
                  <a:pt x="1904284" y="2568658"/>
                  <a:pt x="1912009" y="2562864"/>
                  <a:pt x="1915872" y="2562864"/>
                </a:cubicBezTo>
                <a:cubicBezTo>
                  <a:pt x="1921666" y="2562864"/>
                  <a:pt x="1921666" y="2568658"/>
                  <a:pt x="1921666" y="2570590"/>
                </a:cubicBezTo>
                <a:cubicBezTo>
                  <a:pt x="1921666" y="2587971"/>
                  <a:pt x="1921666" y="2616941"/>
                  <a:pt x="1948704" y="2636254"/>
                </a:cubicBezTo>
                <a:cubicBezTo>
                  <a:pt x="1950636" y="2634323"/>
                  <a:pt x="1950636" y="2636254"/>
                  <a:pt x="1950636" y="2630460"/>
                </a:cubicBezTo>
                <a:cubicBezTo>
                  <a:pt x="1950636" y="2626598"/>
                  <a:pt x="1942910" y="2586040"/>
                  <a:pt x="1942910" y="2580246"/>
                </a:cubicBezTo>
                <a:cubicBezTo>
                  <a:pt x="1942910" y="2576383"/>
                  <a:pt x="1942910" y="2566727"/>
                  <a:pt x="1944842" y="2559002"/>
                </a:cubicBezTo>
                <a:cubicBezTo>
                  <a:pt x="1964155" y="2566727"/>
                  <a:pt x="1989262" y="2584109"/>
                  <a:pt x="2012438" y="2584109"/>
                </a:cubicBezTo>
                <a:lnTo>
                  <a:pt x="2012438" y="2587971"/>
                </a:lnTo>
                <a:cubicBezTo>
                  <a:pt x="2008575" y="2595697"/>
                  <a:pt x="2000850" y="2603422"/>
                  <a:pt x="1993125" y="2611147"/>
                </a:cubicBezTo>
                <a:lnTo>
                  <a:pt x="1993125" y="2618873"/>
                </a:lnTo>
                <a:cubicBezTo>
                  <a:pt x="2020163" y="2607285"/>
                  <a:pt x="2058790" y="2576383"/>
                  <a:pt x="2056858" y="2551276"/>
                </a:cubicBezTo>
                <a:cubicBezTo>
                  <a:pt x="2041408" y="2560933"/>
                  <a:pt x="2025957" y="2570590"/>
                  <a:pt x="2010507" y="2570590"/>
                </a:cubicBezTo>
                <a:cubicBezTo>
                  <a:pt x="1962224" y="2570590"/>
                  <a:pt x="1927460" y="2516512"/>
                  <a:pt x="1927460" y="2481749"/>
                </a:cubicBezTo>
                <a:cubicBezTo>
                  <a:pt x="1927460" y="2477886"/>
                  <a:pt x="1927460" y="2475955"/>
                  <a:pt x="1931322" y="2472092"/>
                </a:cubicBezTo>
                <a:cubicBezTo>
                  <a:pt x="1948704" y="2472092"/>
                  <a:pt x="1966086" y="2474023"/>
                  <a:pt x="1983468" y="2472092"/>
                </a:cubicBezTo>
                <a:cubicBezTo>
                  <a:pt x="1993125" y="2472092"/>
                  <a:pt x="2004713" y="2466298"/>
                  <a:pt x="2022095" y="2462435"/>
                </a:cubicBezTo>
                <a:cubicBezTo>
                  <a:pt x="2025957" y="2474023"/>
                  <a:pt x="2033682" y="2495268"/>
                  <a:pt x="2045270" y="2512650"/>
                </a:cubicBezTo>
                <a:cubicBezTo>
                  <a:pt x="2052996" y="2522306"/>
                  <a:pt x="2056858" y="2535826"/>
                  <a:pt x="2064584" y="2547414"/>
                </a:cubicBezTo>
                <a:cubicBezTo>
                  <a:pt x="2076172" y="2547414"/>
                  <a:pt x="2093553" y="2522306"/>
                  <a:pt x="2095485" y="2512650"/>
                </a:cubicBezTo>
                <a:cubicBezTo>
                  <a:pt x="2093553" y="2510719"/>
                  <a:pt x="2093553" y="2508787"/>
                  <a:pt x="2089691" y="2508787"/>
                </a:cubicBezTo>
                <a:cubicBezTo>
                  <a:pt x="2083897" y="2508787"/>
                  <a:pt x="2078103" y="2518444"/>
                  <a:pt x="2072309" y="2518444"/>
                </a:cubicBezTo>
                <a:cubicBezTo>
                  <a:pt x="2047202" y="2518444"/>
                  <a:pt x="2041408" y="2468229"/>
                  <a:pt x="2041408" y="2462435"/>
                </a:cubicBezTo>
                <a:cubicBezTo>
                  <a:pt x="2041408" y="2458573"/>
                  <a:pt x="2043339" y="2448916"/>
                  <a:pt x="2043339" y="2441191"/>
                </a:cubicBezTo>
                <a:cubicBezTo>
                  <a:pt x="2062652" y="2454710"/>
                  <a:pt x="2093553" y="2450848"/>
                  <a:pt x="2114798" y="2456642"/>
                </a:cubicBezTo>
                <a:cubicBezTo>
                  <a:pt x="2112867" y="2464367"/>
                  <a:pt x="2109004" y="2475955"/>
                  <a:pt x="2109004" y="2481749"/>
                </a:cubicBezTo>
                <a:cubicBezTo>
                  <a:pt x="2109004" y="2485611"/>
                  <a:pt x="2109004" y="2487543"/>
                  <a:pt x="2110935" y="2489474"/>
                </a:cubicBezTo>
                <a:cubicBezTo>
                  <a:pt x="2128317" y="2474023"/>
                  <a:pt x="2136043" y="2446985"/>
                  <a:pt x="2147631" y="2429603"/>
                </a:cubicBezTo>
                <a:cubicBezTo>
                  <a:pt x="2151493" y="2423809"/>
                  <a:pt x="2159218" y="2421878"/>
                  <a:pt x="2165012" y="2421878"/>
                </a:cubicBezTo>
                <a:cubicBezTo>
                  <a:pt x="2168875" y="2421878"/>
                  <a:pt x="2174669" y="2421878"/>
                  <a:pt x="2178532" y="2425740"/>
                </a:cubicBezTo>
                <a:close/>
                <a:moveTo>
                  <a:pt x="1436904" y="2445054"/>
                </a:moveTo>
                <a:cubicBezTo>
                  <a:pt x="1425316" y="2446985"/>
                  <a:pt x="1406003" y="2446985"/>
                  <a:pt x="1400209" y="2446985"/>
                </a:cubicBezTo>
                <a:lnTo>
                  <a:pt x="1268879" y="2435397"/>
                </a:lnTo>
                <a:cubicBezTo>
                  <a:pt x="1237978" y="2435397"/>
                  <a:pt x="1203214" y="2437328"/>
                  <a:pt x="1172313" y="2464367"/>
                </a:cubicBezTo>
                <a:cubicBezTo>
                  <a:pt x="1180038" y="2472092"/>
                  <a:pt x="1197420" y="2475955"/>
                  <a:pt x="1199351" y="2491405"/>
                </a:cubicBezTo>
                <a:cubicBezTo>
                  <a:pt x="1195489" y="2491405"/>
                  <a:pt x="1191626" y="2487543"/>
                  <a:pt x="1149137" y="2489474"/>
                </a:cubicBezTo>
                <a:cubicBezTo>
                  <a:pt x="1139480" y="2489474"/>
                  <a:pt x="1129824" y="2493337"/>
                  <a:pt x="1120167" y="2497199"/>
                </a:cubicBezTo>
                <a:cubicBezTo>
                  <a:pt x="1156862" y="2423809"/>
                  <a:pt x="1210939" y="2418015"/>
                  <a:pt x="1259222" y="2418015"/>
                </a:cubicBezTo>
                <a:cubicBezTo>
                  <a:pt x="1317162" y="2418015"/>
                  <a:pt x="1380896" y="2429603"/>
                  <a:pt x="1436904" y="2445054"/>
                </a:cubicBezTo>
                <a:close/>
                <a:moveTo>
                  <a:pt x="1687976" y="2427672"/>
                </a:moveTo>
                <a:cubicBezTo>
                  <a:pt x="1687976" y="2433466"/>
                  <a:pt x="1684113" y="2435397"/>
                  <a:pt x="1680250" y="2435397"/>
                </a:cubicBezTo>
                <a:cubicBezTo>
                  <a:pt x="1668663" y="2435397"/>
                  <a:pt x="1660937" y="2429603"/>
                  <a:pt x="1660937" y="2419946"/>
                </a:cubicBezTo>
                <a:cubicBezTo>
                  <a:pt x="1660937" y="2412221"/>
                  <a:pt x="1666731" y="2410290"/>
                  <a:pt x="1670594" y="2410290"/>
                </a:cubicBezTo>
                <a:cubicBezTo>
                  <a:pt x="1678319" y="2410290"/>
                  <a:pt x="1687976" y="2423809"/>
                  <a:pt x="1687976" y="2427672"/>
                </a:cubicBezTo>
                <a:close/>
                <a:moveTo>
                  <a:pt x="2234540" y="2429603"/>
                </a:moveTo>
                <a:cubicBezTo>
                  <a:pt x="2234540" y="2433466"/>
                  <a:pt x="2230677" y="2443122"/>
                  <a:pt x="2226815" y="2448916"/>
                </a:cubicBezTo>
                <a:cubicBezTo>
                  <a:pt x="2217158" y="2441191"/>
                  <a:pt x="2205570" y="2429603"/>
                  <a:pt x="2193982" y="2421878"/>
                </a:cubicBezTo>
                <a:cubicBezTo>
                  <a:pt x="2184326" y="2414152"/>
                  <a:pt x="2172738" y="2406427"/>
                  <a:pt x="2163081" y="2394839"/>
                </a:cubicBezTo>
                <a:cubicBezTo>
                  <a:pt x="2166944" y="2390977"/>
                  <a:pt x="2176600" y="2385183"/>
                  <a:pt x="2182394" y="2385183"/>
                </a:cubicBezTo>
                <a:cubicBezTo>
                  <a:pt x="2193982" y="2385183"/>
                  <a:pt x="2234540" y="2416084"/>
                  <a:pt x="2234540" y="2429603"/>
                </a:cubicBezTo>
                <a:close/>
                <a:moveTo>
                  <a:pt x="1998919" y="2387114"/>
                </a:moveTo>
                <a:cubicBezTo>
                  <a:pt x="2000850" y="2389045"/>
                  <a:pt x="2027888" y="2423809"/>
                  <a:pt x="2027888" y="2431534"/>
                </a:cubicBezTo>
                <a:cubicBezTo>
                  <a:pt x="2027888" y="2452779"/>
                  <a:pt x="1969949" y="2460504"/>
                  <a:pt x="1968017" y="2460504"/>
                </a:cubicBezTo>
                <a:cubicBezTo>
                  <a:pt x="1942910" y="2460504"/>
                  <a:pt x="1939048" y="2450848"/>
                  <a:pt x="1906215" y="2441191"/>
                </a:cubicBezTo>
                <a:cubicBezTo>
                  <a:pt x="1910078" y="2472092"/>
                  <a:pt x="1877245" y="2475955"/>
                  <a:pt x="1859863" y="2475955"/>
                </a:cubicBezTo>
                <a:cubicBezTo>
                  <a:pt x="1819306" y="2475955"/>
                  <a:pt x="1794198" y="2452779"/>
                  <a:pt x="1784542" y="2404496"/>
                </a:cubicBezTo>
                <a:cubicBezTo>
                  <a:pt x="1798061" y="2406427"/>
                  <a:pt x="1813512" y="2404496"/>
                  <a:pt x="1861795" y="2404496"/>
                </a:cubicBezTo>
                <a:cubicBezTo>
                  <a:pt x="1867589" y="2404496"/>
                  <a:pt x="1875314" y="2408358"/>
                  <a:pt x="1883039" y="2410290"/>
                </a:cubicBezTo>
                <a:cubicBezTo>
                  <a:pt x="1879177" y="2392908"/>
                  <a:pt x="1886902" y="2394839"/>
                  <a:pt x="1896559" y="2394839"/>
                </a:cubicBezTo>
                <a:cubicBezTo>
                  <a:pt x="1902353" y="2394839"/>
                  <a:pt x="1933254" y="2400633"/>
                  <a:pt x="1937116" y="2400633"/>
                </a:cubicBezTo>
                <a:cubicBezTo>
                  <a:pt x="1962224" y="2400633"/>
                  <a:pt x="1971880" y="2385183"/>
                  <a:pt x="1987331" y="2385183"/>
                </a:cubicBezTo>
                <a:cubicBezTo>
                  <a:pt x="1993125" y="2385183"/>
                  <a:pt x="1995056" y="2385183"/>
                  <a:pt x="1998919" y="2387114"/>
                </a:cubicBezTo>
                <a:close/>
                <a:moveTo>
                  <a:pt x="2112867" y="2387114"/>
                </a:moveTo>
                <a:cubicBezTo>
                  <a:pt x="2132180" y="2400633"/>
                  <a:pt x="2141837" y="2398702"/>
                  <a:pt x="2141837" y="2414152"/>
                </a:cubicBezTo>
                <a:cubicBezTo>
                  <a:pt x="2141837" y="2431534"/>
                  <a:pt x="2097416" y="2439260"/>
                  <a:pt x="2087759" y="2439260"/>
                </a:cubicBezTo>
                <a:cubicBezTo>
                  <a:pt x="2052996" y="2439260"/>
                  <a:pt x="2029820" y="2412221"/>
                  <a:pt x="2010507" y="2369732"/>
                </a:cubicBezTo>
                <a:cubicBezTo>
                  <a:pt x="2014369" y="2369732"/>
                  <a:pt x="2018232" y="2371663"/>
                  <a:pt x="2024026" y="2371663"/>
                </a:cubicBezTo>
                <a:cubicBezTo>
                  <a:pt x="2027888" y="2371663"/>
                  <a:pt x="2068446" y="2356213"/>
                  <a:pt x="2072309" y="2356213"/>
                </a:cubicBezTo>
                <a:cubicBezTo>
                  <a:pt x="2095485" y="2356213"/>
                  <a:pt x="2095485" y="2373595"/>
                  <a:pt x="2112867" y="2387114"/>
                </a:cubicBezTo>
                <a:close/>
                <a:moveTo>
                  <a:pt x="2672950" y="2510719"/>
                </a:moveTo>
                <a:cubicBezTo>
                  <a:pt x="2672950" y="2514581"/>
                  <a:pt x="2676813" y="2520375"/>
                  <a:pt x="2682607" y="2520375"/>
                </a:cubicBezTo>
                <a:cubicBezTo>
                  <a:pt x="2690332" y="2524238"/>
                  <a:pt x="2703851" y="2520375"/>
                  <a:pt x="2713508" y="2520375"/>
                </a:cubicBezTo>
                <a:cubicBezTo>
                  <a:pt x="2752134" y="2524238"/>
                  <a:pt x="2806211" y="2543551"/>
                  <a:pt x="2837113" y="2593765"/>
                </a:cubicBezTo>
                <a:cubicBezTo>
                  <a:pt x="2854494" y="2620804"/>
                  <a:pt x="2860288" y="2651705"/>
                  <a:pt x="2860288" y="2680675"/>
                </a:cubicBezTo>
                <a:cubicBezTo>
                  <a:pt x="2860288" y="2802348"/>
                  <a:pt x="2754066" y="2889258"/>
                  <a:pt x="2642049" y="2889258"/>
                </a:cubicBezTo>
                <a:cubicBezTo>
                  <a:pt x="2595697" y="2889258"/>
                  <a:pt x="2537758" y="2866082"/>
                  <a:pt x="2491406" y="2852562"/>
                </a:cubicBezTo>
                <a:cubicBezTo>
                  <a:pt x="2475955" y="2985824"/>
                  <a:pt x="2358145" y="3051489"/>
                  <a:pt x="2263510" y="3051489"/>
                </a:cubicBezTo>
                <a:cubicBezTo>
                  <a:pt x="2153424" y="3051489"/>
                  <a:pt x="2064584" y="2991618"/>
                  <a:pt x="2049133" y="2840975"/>
                </a:cubicBezTo>
                <a:cubicBezTo>
                  <a:pt x="2033682" y="2846769"/>
                  <a:pt x="2016301" y="2856425"/>
                  <a:pt x="2000850" y="2864150"/>
                </a:cubicBezTo>
                <a:cubicBezTo>
                  <a:pt x="1991193" y="2868013"/>
                  <a:pt x="1979605" y="2868013"/>
                  <a:pt x="1971880" y="2871876"/>
                </a:cubicBezTo>
                <a:cubicBezTo>
                  <a:pt x="1956430" y="2875738"/>
                  <a:pt x="1937116" y="2881532"/>
                  <a:pt x="1921666" y="2881532"/>
                </a:cubicBezTo>
                <a:cubicBezTo>
                  <a:pt x="1917803" y="2881532"/>
                  <a:pt x="1902353" y="2879601"/>
                  <a:pt x="1894627" y="2877670"/>
                </a:cubicBezTo>
                <a:cubicBezTo>
                  <a:pt x="1883039" y="2875738"/>
                  <a:pt x="1867589" y="2871876"/>
                  <a:pt x="1856001" y="2868013"/>
                </a:cubicBezTo>
                <a:cubicBezTo>
                  <a:pt x="1850207" y="2868013"/>
                  <a:pt x="1807718" y="2846769"/>
                  <a:pt x="1807718" y="2840975"/>
                </a:cubicBezTo>
                <a:cubicBezTo>
                  <a:pt x="1807718" y="2835181"/>
                  <a:pt x="1807718" y="2831318"/>
                  <a:pt x="1813512" y="2829387"/>
                </a:cubicBezTo>
                <a:cubicBezTo>
                  <a:pt x="1830894" y="2817799"/>
                  <a:pt x="1854069" y="2806211"/>
                  <a:pt x="1875314" y="2794623"/>
                </a:cubicBezTo>
                <a:cubicBezTo>
                  <a:pt x="1883039" y="2790760"/>
                  <a:pt x="1890765" y="2779172"/>
                  <a:pt x="1900421" y="2773378"/>
                </a:cubicBezTo>
                <a:cubicBezTo>
                  <a:pt x="1910078" y="2765653"/>
                  <a:pt x="1925528" y="2763722"/>
                  <a:pt x="1939048" y="2755996"/>
                </a:cubicBezTo>
                <a:cubicBezTo>
                  <a:pt x="1962224" y="2740546"/>
                  <a:pt x="2006644" y="2705782"/>
                  <a:pt x="2012438" y="2705782"/>
                </a:cubicBezTo>
                <a:cubicBezTo>
                  <a:pt x="2016301" y="2705782"/>
                  <a:pt x="2020163" y="2707713"/>
                  <a:pt x="2022095" y="2713507"/>
                </a:cubicBezTo>
                <a:cubicBezTo>
                  <a:pt x="2051064" y="2800417"/>
                  <a:pt x="2118661" y="2833249"/>
                  <a:pt x="2180463" y="2833249"/>
                </a:cubicBezTo>
                <a:cubicBezTo>
                  <a:pt x="2253853" y="2833249"/>
                  <a:pt x="2288617" y="2784966"/>
                  <a:pt x="2305999" y="2784966"/>
                </a:cubicBezTo>
                <a:cubicBezTo>
                  <a:pt x="2309862" y="2784966"/>
                  <a:pt x="2342694" y="2808142"/>
                  <a:pt x="2363939" y="2813936"/>
                </a:cubicBezTo>
                <a:cubicBezTo>
                  <a:pt x="2410290" y="2831318"/>
                  <a:pt x="2394840" y="2827455"/>
                  <a:pt x="2429604" y="2827455"/>
                </a:cubicBezTo>
                <a:cubicBezTo>
                  <a:pt x="2495269" y="2827455"/>
                  <a:pt x="2582178" y="2788829"/>
                  <a:pt x="2593766" y="2699988"/>
                </a:cubicBezTo>
                <a:cubicBezTo>
                  <a:pt x="2593766" y="2692263"/>
                  <a:pt x="2597629" y="2682606"/>
                  <a:pt x="2599560" y="2672950"/>
                </a:cubicBezTo>
                <a:lnTo>
                  <a:pt x="2599560" y="2624667"/>
                </a:lnTo>
                <a:cubicBezTo>
                  <a:pt x="2576384" y="2539688"/>
                  <a:pt x="2510719" y="2502993"/>
                  <a:pt x="2446985" y="2502993"/>
                </a:cubicBezTo>
                <a:cubicBezTo>
                  <a:pt x="2371664" y="2502993"/>
                  <a:pt x="2309862" y="2557070"/>
                  <a:pt x="2309862" y="2634323"/>
                </a:cubicBezTo>
                <a:cubicBezTo>
                  <a:pt x="2309862" y="2696125"/>
                  <a:pt x="2358145" y="2734752"/>
                  <a:pt x="2410290" y="2734752"/>
                </a:cubicBezTo>
                <a:cubicBezTo>
                  <a:pt x="2462436" y="2734752"/>
                  <a:pt x="2508788" y="2715439"/>
                  <a:pt x="2508788" y="2651705"/>
                </a:cubicBezTo>
                <a:cubicBezTo>
                  <a:pt x="2508788" y="2620804"/>
                  <a:pt x="2483681" y="2593765"/>
                  <a:pt x="2454711" y="2593765"/>
                </a:cubicBezTo>
                <a:cubicBezTo>
                  <a:pt x="2443123" y="2593765"/>
                  <a:pt x="2445054" y="2591834"/>
                  <a:pt x="2431535" y="2599559"/>
                </a:cubicBezTo>
                <a:cubicBezTo>
                  <a:pt x="2431535" y="2599559"/>
                  <a:pt x="2433466" y="2611147"/>
                  <a:pt x="2441192" y="2613079"/>
                </a:cubicBezTo>
                <a:cubicBezTo>
                  <a:pt x="2450848" y="2613079"/>
                  <a:pt x="2462436" y="2613079"/>
                  <a:pt x="2472093" y="2618873"/>
                </a:cubicBezTo>
                <a:cubicBezTo>
                  <a:pt x="2483681" y="2624667"/>
                  <a:pt x="2487543" y="2649774"/>
                  <a:pt x="2487543" y="2657499"/>
                </a:cubicBezTo>
                <a:cubicBezTo>
                  <a:pt x="2487543" y="2696125"/>
                  <a:pt x="2439260" y="2719301"/>
                  <a:pt x="2412222" y="2719301"/>
                </a:cubicBezTo>
                <a:cubicBezTo>
                  <a:pt x="2394840" y="2719301"/>
                  <a:pt x="2390977" y="2713507"/>
                  <a:pt x="2371664" y="2701919"/>
                </a:cubicBezTo>
                <a:cubicBezTo>
                  <a:pt x="2334969" y="2680675"/>
                  <a:pt x="2329175" y="2657499"/>
                  <a:pt x="2329175" y="2632392"/>
                </a:cubicBezTo>
                <a:cubicBezTo>
                  <a:pt x="2329175" y="2555139"/>
                  <a:pt x="2396771" y="2526169"/>
                  <a:pt x="2450848" y="2526169"/>
                </a:cubicBezTo>
                <a:cubicBezTo>
                  <a:pt x="2531964" y="2526169"/>
                  <a:pt x="2582178" y="2584109"/>
                  <a:pt x="2582178" y="2659430"/>
                </a:cubicBezTo>
                <a:cubicBezTo>
                  <a:pt x="2582178" y="2750202"/>
                  <a:pt x="2508788" y="2806211"/>
                  <a:pt x="2429604" y="2806211"/>
                </a:cubicBezTo>
                <a:cubicBezTo>
                  <a:pt x="2385183" y="2806211"/>
                  <a:pt x="2344625" y="2790760"/>
                  <a:pt x="2302136" y="2746340"/>
                </a:cubicBezTo>
                <a:cubicBezTo>
                  <a:pt x="2292480" y="2755996"/>
                  <a:pt x="2267373" y="2786898"/>
                  <a:pt x="2253853" y="2792692"/>
                </a:cubicBezTo>
                <a:cubicBezTo>
                  <a:pt x="2244197" y="2796554"/>
                  <a:pt x="2230677" y="2800417"/>
                  <a:pt x="2221021" y="2804279"/>
                </a:cubicBezTo>
                <a:cubicBezTo>
                  <a:pt x="2190120" y="2813936"/>
                  <a:pt x="2197845" y="2813936"/>
                  <a:pt x="2176600" y="2813936"/>
                </a:cubicBezTo>
                <a:cubicBezTo>
                  <a:pt x="2120592" y="2813936"/>
                  <a:pt x="2039476" y="2755996"/>
                  <a:pt x="2039476" y="2692263"/>
                </a:cubicBezTo>
                <a:lnTo>
                  <a:pt x="2039476" y="2680675"/>
                </a:lnTo>
                <a:cubicBezTo>
                  <a:pt x="2078103" y="2649774"/>
                  <a:pt x="2128317" y="2603422"/>
                  <a:pt x="2165012" y="2560933"/>
                </a:cubicBezTo>
                <a:cubicBezTo>
                  <a:pt x="2190120" y="2531963"/>
                  <a:pt x="2193982" y="2501062"/>
                  <a:pt x="2221021" y="2501062"/>
                </a:cubicBezTo>
                <a:cubicBezTo>
                  <a:pt x="2226815" y="2501062"/>
                  <a:pt x="2257716" y="2510719"/>
                  <a:pt x="2261579" y="2510719"/>
                </a:cubicBezTo>
                <a:cubicBezTo>
                  <a:pt x="2280892" y="2510719"/>
                  <a:pt x="2292480" y="2450848"/>
                  <a:pt x="2294411" y="2446985"/>
                </a:cubicBezTo>
                <a:cubicBezTo>
                  <a:pt x="2298274" y="2437328"/>
                  <a:pt x="2304068" y="2425740"/>
                  <a:pt x="2313724" y="2418015"/>
                </a:cubicBezTo>
                <a:cubicBezTo>
                  <a:pt x="2362007" y="2363938"/>
                  <a:pt x="2429604" y="2350419"/>
                  <a:pt x="2479818" y="2350419"/>
                </a:cubicBezTo>
                <a:cubicBezTo>
                  <a:pt x="2568659" y="2350419"/>
                  <a:pt x="2653637" y="2390977"/>
                  <a:pt x="2672950" y="2510719"/>
                </a:cubicBezTo>
                <a:close/>
                <a:moveTo>
                  <a:pt x="2149562" y="2392908"/>
                </a:moveTo>
                <a:cubicBezTo>
                  <a:pt x="2122523" y="2381320"/>
                  <a:pt x="2126386" y="2383251"/>
                  <a:pt x="2126386" y="2367801"/>
                </a:cubicBezTo>
                <a:lnTo>
                  <a:pt x="2126386" y="2358144"/>
                </a:lnTo>
                <a:cubicBezTo>
                  <a:pt x="2130249" y="2333037"/>
                  <a:pt x="2153424" y="2350419"/>
                  <a:pt x="2166944" y="2334968"/>
                </a:cubicBezTo>
                <a:cubicBezTo>
                  <a:pt x="2165012" y="2354281"/>
                  <a:pt x="2161150" y="2373595"/>
                  <a:pt x="2149562" y="2392908"/>
                </a:cubicBezTo>
                <a:close/>
                <a:moveTo>
                  <a:pt x="1904284" y="2336900"/>
                </a:moveTo>
                <a:cubicBezTo>
                  <a:pt x="1925528" y="2342694"/>
                  <a:pt x="1952567" y="2344625"/>
                  <a:pt x="1977674" y="2350419"/>
                </a:cubicBezTo>
                <a:cubicBezTo>
                  <a:pt x="1983468" y="2352350"/>
                  <a:pt x="1987331" y="2360075"/>
                  <a:pt x="1987331" y="2363938"/>
                </a:cubicBezTo>
                <a:cubicBezTo>
                  <a:pt x="1987331" y="2381320"/>
                  <a:pt x="1933254" y="2385183"/>
                  <a:pt x="1931322" y="2385183"/>
                </a:cubicBezTo>
                <a:cubicBezTo>
                  <a:pt x="1927460" y="2385183"/>
                  <a:pt x="1910078" y="2383251"/>
                  <a:pt x="1902353" y="2379389"/>
                </a:cubicBezTo>
                <a:cubicBezTo>
                  <a:pt x="1886902" y="2373595"/>
                  <a:pt x="1859863" y="2346556"/>
                  <a:pt x="1859863" y="2333037"/>
                </a:cubicBezTo>
                <a:cubicBezTo>
                  <a:pt x="1859863" y="2327243"/>
                  <a:pt x="1865657" y="2327243"/>
                  <a:pt x="1871451" y="2327243"/>
                </a:cubicBezTo>
                <a:cubicBezTo>
                  <a:pt x="1875314" y="2327243"/>
                  <a:pt x="1890765" y="2334968"/>
                  <a:pt x="1904284" y="2336900"/>
                </a:cubicBezTo>
                <a:close/>
                <a:moveTo>
                  <a:pt x="2363939" y="2352350"/>
                </a:moveTo>
                <a:cubicBezTo>
                  <a:pt x="2333037" y="2371663"/>
                  <a:pt x="2284754" y="2412221"/>
                  <a:pt x="2271235" y="2446985"/>
                </a:cubicBezTo>
                <a:cubicBezTo>
                  <a:pt x="2265441" y="2458573"/>
                  <a:pt x="2267373" y="2487543"/>
                  <a:pt x="2249991" y="2487543"/>
                </a:cubicBezTo>
                <a:cubicBezTo>
                  <a:pt x="2240334" y="2487543"/>
                  <a:pt x="2228746" y="2479817"/>
                  <a:pt x="2228746" y="2474023"/>
                </a:cubicBezTo>
                <a:cubicBezTo>
                  <a:pt x="2228746" y="2468229"/>
                  <a:pt x="2232609" y="2464367"/>
                  <a:pt x="2234540" y="2458573"/>
                </a:cubicBezTo>
                <a:cubicBezTo>
                  <a:pt x="2244197" y="2439260"/>
                  <a:pt x="2255785" y="2419946"/>
                  <a:pt x="2263510" y="2400633"/>
                </a:cubicBezTo>
                <a:cubicBezTo>
                  <a:pt x="2273166" y="2377457"/>
                  <a:pt x="2284754" y="2346556"/>
                  <a:pt x="2286686" y="2321449"/>
                </a:cubicBezTo>
                <a:cubicBezTo>
                  <a:pt x="2290548" y="2321449"/>
                  <a:pt x="2294411" y="2319518"/>
                  <a:pt x="2298274" y="2319518"/>
                </a:cubicBezTo>
                <a:cubicBezTo>
                  <a:pt x="2317587" y="2319518"/>
                  <a:pt x="2346557" y="2340762"/>
                  <a:pt x="2363939" y="2352350"/>
                </a:cubicBezTo>
                <a:close/>
                <a:moveTo>
                  <a:pt x="1830894" y="2317586"/>
                </a:moveTo>
                <a:cubicBezTo>
                  <a:pt x="1827031" y="2327243"/>
                  <a:pt x="1825100" y="2333037"/>
                  <a:pt x="1823168" y="2338831"/>
                </a:cubicBezTo>
                <a:cubicBezTo>
                  <a:pt x="1823168" y="2338831"/>
                  <a:pt x="1821237" y="2340762"/>
                  <a:pt x="1827031" y="2340762"/>
                </a:cubicBezTo>
                <a:cubicBezTo>
                  <a:pt x="1830894" y="2340762"/>
                  <a:pt x="1834756" y="2336900"/>
                  <a:pt x="1838619" y="2336900"/>
                </a:cubicBezTo>
                <a:cubicBezTo>
                  <a:pt x="1844413" y="2336900"/>
                  <a:pt x="1844413" y="2338831"/>
                  <a:pt x="1844413" y="2338831"/>
                </a:cubicBezTo>
                <a:cubicBezTo>
                  <a:pt x="1850207" y="2350419"/>
                  <a:pt x="1869520" y="2369732"/>
                  <a:pt x="1869520" y="2375526"/>
                </a:cubicBezTo>
                <a:cubicBezTo>
                  <a:pt x="1869520" y="2392908"/>
                  <a:pt x="1827031" y="2394839"/>
                  <a:pt x="1827031" y="2394839"/>
                </a:cubicBezTo>
                <a:cubicBezTo>
                  <a:pt x="1807718" y="2394839"/>
                  <a:pt x="1747847" y="2373595"/>
                  <a:pt x="1747847" y="2340762"/>
                </a:cubicBezTo>
                <a:lnTo>
                  <a:pt x="1749778" y="2336900"/>
                </a:lnTo>
                <a:cubicBezTo>
                  <a:pt x="1755572" y="2336900"/>
                  <a:pt x="1765229" y="2336900"/>
                  <a:pt x="1786473" y="2338831"/>
                </a:cubicBezTo>
                <a:cubicBezTo>
                  <a:pt x="1786473" y="2319518"/>
                  <a:pt x="1780679" y="2315655"/>
                  <a:pt x="1799992" y="2315655"/>
                </a:cubicBezTo>
                <a:cubicBezTo>
                  <a:pt x="1803855" y="2315655"/>
                  <a:pt x="1819306" y="2317586"/>
                  <a:pt x="1830894" y="2317586"/>
                </a:cubicBezTo>
                <a:close/>
                <a:moveTo>
                  <a:pt x="2068446" y="2319518"/>
                </a:moveTo>
                <a:cubicBezTo>
                  <a:pt x="2070378" y="2321449"/>
                  <a:pt x="2070378" y="2323380"/>
                  <a:pt x="2070378" y="2329174"/>
                </a:cubicBezTo>
                <a:cubicBezTo>
                  <a:pt x="2070378" y="2333037"/>
                  <a:pt x="2068446" y="2340762"/>
                  <a:pt x="2064584" y="2344625"/>
                </a:cubicBezTo>
                <a:cubicBezTo>
                  <a:pt x="2062652" y="2348487"/>
                  <a:pt x="2024026" y="2356213"/>
                  <a:pt x="2018232" y="2356213"/>
                </a:cubicBezTo>
                <a:cubicBezTo>
                  <a:pt x="2012438" y="2356213"/>
                  <a:pt x="1996987" y="2350419"/>
                  <a:pt x="1993125" y="2344625"/>
                </a:cubicBezTo>
                <a:cubicBezTo>
                  <a:pt x="1996987" y="2338831"/>
                  <a:pt x="2041408" y="2302136"/>
                  <a:pt x="2041408" y="2302136"/>
                </a:cubicBezTo>
                <a:cubicBezTo>
                  <a:pt x="2047202" y="2302136"/>
                  <a:pt x="2060721" y="2315655"/>
                  <a:pt x="2068446" y="2319518"/>
                </a:cubicBezTo>
                <a:close/>
                <a:moveTo>
                  <a:pt x="1728534" y="2269303"/>
                </a:moveTo>
                <a:lnTo>
                  <a:pt x="1728534" y="2275097"/>
                </a:lnTo>
                <a:cubicBezTo>
                  <a:pt x="1724671" y="2290548"/>
                  <a:pt x="1718877" y="2305998"/>
                  <a:pt x="1707289" y="2321449"/>
                </a:cubicBezTo>
                <a:cubicBezTo>
                  <a:pt x="1608792" y="2450848"/>
                  <a:pt x="1429179" y="2481749"/>
                  <a:pt x="1332612" y="2531963"/>
                </a:cubicBezTo>
                <a:cubicBezTo>
                  <a:pt x="1324887" y="2535826"/>
                  <a:pt x="1315231" y="2535826"/>
                  <a:pt x="1305574" y="2535826"/>
                </a:cubicBezTo>
                <a:cubicBezTo>
                  <a:pt x="1299780" y="2528100"/>
                  <a:pt x="1293986" y="2518444"/>
                  <a:pt x="1292055" y="2510719"/>
                </a:cubicBezTo>
                <a:cubicBezTo>
                  <a:pt x="1290123" y="2506856"/>
                  <a:pt x="1290123" y="2466298"/>
                  <a:pt x="1276604" y="2466298"/>
                </a:cubicBezTo>
                <a:cubicBezTo>
                  <a:pt x="1263085" y="2466298"/>
                  <a:pt x="1239909" y="2520375"/>
                  <a:pt x="1237978" y="2531963"/>
                </a:cubicBezTo>
                <a:cubicBezTo>
                  <a:pt x="1234115" y="2543551"/>
                  <a:pt x="1236046" y="2560933"/>
                  <a:pt x="1230252" y="2574452"/>
                </a:cubicBezTo>
                <a:cubicBezTo>
                  <a:pt x="1226390" y="2584109"/>
                  <a:pt x="1209008" y="2587971"/>
                  <a:pt x="1201283" y="2591834"/>
                </a:cubicBezTo>
                <a:cubicBezTo>
                  <a:pt x="1170381" y="2607285"/>
                  <a:pt x="1143343" y="2620804"/>
                  <a:pt x="1118236" y="2620804"/>
                </a:cubicBezTo>
                <a:cubicBezTo>
                  <a:pt x="1114373" y="2620804"/>
                  <a:pt x="1106648" y="2618873"/>
                  <a:pt x="1100854" y="2618873"/>
                </a:cubicBezTo>
                <a:cubicBezTo>
                  <a:pt x="1100854" y="2618873"/>
                  <a:pt x="1098922" y="2618873"/>
                  <a:pt x="1098922" y="2615010"/>
                </a:cubicBezTo>
                <a:cubicBezTo>
                  <a:pt x="1098922" y="2611147"/>
                  <a:pt x="1176175" y="2572521"/>
                  <a:pt x="1176175" y="2543551"/>
                </a:cubicBezTo>
                <a:cubicBezTo>
                  <a:pt x="1176175" y="2522306"/>
                  <a:pt x="1151068" y="2512650"/>
                  <a:pt x="1141412" y="2512650"/>
                </a:cubicBezTo>
                <a:cubicBezTo>
                  <a:pt x="1118236" y="2512650"/>
                  <a:pt x="1042914" y="2578315"/>
                  <a:pt x="990768" y="2578315"/>
                </a:cubicBezTo>
                <a:cubicBezTo>
                  <a:pt x="979180" y="2578315"/>
                  <a:pt x="963730" y="2570590"/>
                  <a:pt x="952142" y="2564796"/>
                </a:cubicBezTo>
                <a:cubicBezTo>
                  <a:pt x="967593" y="2560933"/>
                  <a:pt x="984974" y="2551276"/>
                  <a:pt x="1002356" y="2543551"/>
                </a:cubicBezTo>
                <a:cubicBezTo>
                  <a:pt x="1058365" y="2516512"/>
                  <a:pt x="1104716" y="2427672"/>
                  <a:pt x="1164587" y="2406427"/>
                </a:cubicBezTo>
                <a:cubicBezTo>
                  <a:pt x="1193557" y="2394839"/>
                  <a:pt x="1230252" y="2387114"/>
                  <a:pt x="1259222" y="2387114"/>
                </a:cubicBezTo>
                <a:cubicBezTo>
                  <a:pt x="1278535" y="2387114"/>
                  <a:pt x="1336475" y="2396771"/>
                  <a:pt x="1336475" y="2396771"/>
                </a:cubicBezTo>
                <a:lnTo>
                  <a:pt x="1392483" y="2396771"/>
                </a:lnTo>
                <a:cubicBezTo>
                  <a:pt x="1413728" y="2400633"/>
                  <a:pt x="1446560" y="2404496"/>
                  <a:pt x="1450423" y="2404496"/>
                </a:cubicBezTo>
                <a:cubicBezTo>
                  <a:pt x="1456217" y="2404496"/>
                  <a:pt x="1481324" y="2402565"/>
                  <a:pt x="1496775" y="2398702"/>
                </a:cubicBezTo>
                <a:cubicBezTo>
                  <a:pt x="1498706" y="2398702"/>
                  <a:pt x="1506431" y="2394839"/>
                  <a:pt x="1510294" y="2394839"/>
                </a:cubicBezTo>
                <a:cubicBezTo>
                  <a:pt x="1539264" y="2387114"/>
                  <a:pt x="1579822" y="2379389"/>
                  <a:pt x="1610723" y="2350419"/>
                </a:cubicBezTo>
                <a:cubicBezTo>
                  <a:pt x="1643555" y="2319518"/>
                  <a:pt x="1649349" y="2284754"/>
                  <a:pt x="1657075" y="2253853"/>
                </a:cubicBezTo>
                <a:cubicBezTo>
                  <a:pt x="1676388" y="2261578"/>
                  <a:pt x="1707289" y="2273166"/>
                  <a:pt x="1728534" y="2269303"/>
                </a:cubicBezTo>
                <a:close/>
                <a:moveTo>
                  <a:pt x="2159218" y="2261578"/>
                </a:moveTo>
                <a:cubicBezTo>
                  <a:pt x="2159218" y="2267372"/>
                  <a:pt x="2155356" y="2273166"/>
                  <a:pt x="2153424" y="2278960"/>
                </a:cubicBezTo>
                <a:cubicBezTo>
                  <a:pt x="2137974" y="2309861"/>
                  <a:pt x="2126386" y="2319518"/>
                  <a:pt x="2105141" y="2319518"/>
                </a:cubicBezTo>
                <a:cubicBezTo>
                  <a:pt x="2099347" y="2319518"/>
                  <a:pt x="2089691" y="2319518"/>
                  <a:pt x="2085828" y="2315655"/>
                </a:cubicBezTo>
                <a:cubicBezTo>
                  <a:pt x="2072309" y="2307930"/>
                  <a:pt x="2054927" y="2286685"/>
                  <a:pt x="2054927" y="2280891"/>
                </a:cubicBezTo>
                <a:cubicBezTo>
                  <a:pt x="2054927" y="2273166"/>
                  <a:pt x="2093553" y="2238402"/>
                  <a:pt x="2099347" y="2236471"/>
                </a:cubicBezTo>
                <a:cubicBezTo>
                  <a:pt x="2103210" y="2234540"/>
                  <a:pt x="2110935" y="2234540"/>
                  <a:pt x="2114798" y="2234540"/>
                </a:cubicBezTo>
                <a:cubicBezTo>
                  <a:pt x="2120592" y="2234540"/>
                  <a:pt x="2159218" y="2244196"/>
                  <a:pt x="2159218" y="2261578"/>
                </a:cubicBezTo>
                <a:close/>
                <a:moveTo>
                  <a:pt x="1888833" y="2253853"/>
                </a:moveTo>
                <a:cubicBezTo>
                  <a:pt x="1888833" y="2263509"/>
                  <a:pt x="1883039" y="2277029"/>
                  <a:pt x="1871451" y="2277029"/>
                </a:cubicBezTo>
                <a:cubicBezTo>
                  <a:pt x="1850207" y="2277029"/>
                  <a:pt x="1807718" y="2251921"/>
                  <a:pt x="1798061" y="2232608"/>
                </a:cubicBezTo>
                <a:cubicBezTo>
                  <a:pt x="1805786" y="2224883"/>
                  <a:pt x="1825100" y="2219089"/>
                  <a:pt x="1840550" y="2219089"/>
                </a:cubicBezTo>
                <a:cubicBezTo>
                  <a:pt x="1857932" y="2219089"/>
                  <a:pt x="1888833" y="2230677"/>
                  <a:pt x="1888833" y="2253853"/>
                </a:cubicBezTo>
                <a:close/>
                <a:moveTo>
                  <a:pt x="1989262" y="2168875"/>
                </a:moveTo>
                <a:lnTo>
                  <a:pt x="1989262" y="2190119"/>
                </a:lnTo>
                <a:lnTo>
                  <a:pt x="1898490" y="2190119"/>
                </a:lnTo>
                <a:lnTo>
                  <a:pt x="1898490" y="2182394"/>
                </a:lnTo>
                <a:cubicBezTo>
                  <a:pt x="1902353" y="2176600"/>
                  <a:pt x="1908147" y="2176600"/>
                  <a:pt x="1913940" y="2174669"/>
                </a:cubicBezTo>
                <a:cubicBezTo>
                  <a:pt x="1921666" y="2172737"/>
                  <a:pt x="1933254" y="2163081"/>
                  <a:pt x="1939048" y="2153424"/>
                </a:cubicBezTo>
                <a:cubicBezTo>
                  <a:pt x="1940979" y="2149561"/>
                  <a:pt x="1952567" y="2128317"/>
                  <a:pt x="1960292" y="2128317"/>
                </a:cubicBezTo>
                <a:cubicBezTo>
                  <a:pt x="1971880" y="2128317"/>
                  <a:pt x="1989262" y="2165012"/>
                  <a:pt x="1989262" y="2168875"/>
                </a:cubicBezTo>
                <a:close/>
                <a:moveTo>
                  <a:pt x="2193982" y="2165012"/>
                </a:moveTo>
                <a:cubicBezTo>
                  <a:pt x="2193982" y="2168875"/>
                  <a:pt x="2192051" y="2174669"/>
                  <a:pt x="2192051" y="2180462"/>
                </a:cubicBezTo>
                <a:cubicBezTo>
                  <a:pt x="2178532" y="2172737"/>
                  <a:pt x="2151493" y="2170806"/>
                  <a:pt x="2151493" y="2151493"/>
                </a:cubicBezTo>
                <a:cubicBezTo>
                  <a:pt x="2151493" y="2141836"/>
                  <a:pt x="2159218" y="2128317"/>
                  <a:pt x="2168875" y="2118660"/>
                </a:cubicBezTo>
                <a:cubicBezTo>
                  <a:pt x="2182394" y="2128317"/>
                  <a:pt x="2193982" y="2151493"/>
                  <a:pt x="2193982" y="2165012"/>
                </a:cubicBezTo>
                <a:close/>
                <a:moveTo>
                  <a:pt x="1850207" y="2141836"/>
                </a:moveTo>
                <a:cubicBezTo>
                  <a:pt x="1850207" y="2149561"/>
                  <a:pt x="1846344" y="2166943"/>
                  <a:pt x="1840550" y="2166943"/>
                </a:cubicBezTo>
                <a:cubicBezTo>
                  <a:pt x="1834756" y="2166943"/>
                  <a:pt x="1801924" y="2141836"/>
                  <a:pt x="1799992" y="2137973"/>
                </a:cubicBezTo>
                <a:cubicBezTo>
                  <a:pt x="1796130" y="2132179"/>
                  <a:pt x="1792267" y="2122523"/>
                  <a:pt x="1792267" y="2118660"/>
                </a:cubicBezTo>
                <a:cubicBezTo>
                  <a:pt x="1792267" y="2112866"/>
                  <a:pt x="1801924" y="2109004"/>
                  <a:pt x="1803855" y="2105141"/>
                </a:cubicBezTo>
                <a:cubicBezTo>
                  <a:pt x="1809649" y="2095484"/>
                  <a:pt x="1815443" y="2083896"/>
                  <a:pt x="1821237" y="2072308"/>
                </a:cubicBezTo>
                <a:cubicBezTo>
                  <a:pt x="1842482" y="2083896"/>
                  <a:pt x="1850207" y="2124454"/>
                  <a:pt x="1850207" y="2141836"/>
                </a:cubicBezTo>
                <a:close/>
                <a:moveTo>
                  <a:pt x="2078103" y="2136042"/>
                </a:moveTo>
                <a:cubicBezTo>
                  <a:pt x="2078103" y="2139905"/>
                  <a:pt x="2078103" y="2153424"/>
                  <a:pt x="2074240" y="2161149"/>
                </a:cubicBezTo>
                <a:cubicBezTo>
                  <a:pt x="2070378" y="2168875"/>
                  <a:pt x="2031751" y="2182394"/>
                  <a:pt x="2022095" y="2182394"/>
                </a:cubicBezTo>
                <a:cubicBezTo>
                  <a:pt x="1998919" y="2182394"/>
                  <a:pt x="2000850" y="2161149"/>
                  <a:pt x="1993125" y="2143767"/>
                </a:cubicBezTo>
                <a:cubicBezTo>
                  <a:pt x="1991193" y="2134111"/>
                  <a:pt x="1983468" y="2126385"/>
                  <a:pt x="1977674" y="2118660"/>
                </a:cubicBezTo>
                <a:cubicBezTo>
                  <a:pt x="1993125" y="2105141"/>
                  <a:pt x="2027888" y="2097416"/>
                  <a:pt x="2045270" y="2068446"/>
                </a:cubicBezTo>
                <a:cubicBezTo>
                  <a:pt x="2070378" y="2087759"/>
                  <a:pt x="2078103" y="2112866"/>
                  <a:pt x="2078103" y="2136042"/>
                </a:cubicBezTo>
                <a:close/>
                <a:moveTo>
                  <a:pt x="1394415" y="2080034"/>
                </a:moveTo>
                <a:cubicBezTo>
                  <a:pt x="1402140" y="2087759"/>
                  <a:pt x="1407934" y="2099347"/>
                  <a:pt x="1411797" y="2112866"/>
                </a:cubicBezTo>
                <a:cubicBezTo>
                  <a:pt x="1425316" y="2157287"/>
                  <a:pt x="1473599" y="2213295"/>
                  <a:pt x="1516088" y="2211364"/>
                </a:cubicBezTo>
                <a:cubicBezTo>
                  <a:pt x="1516088" y="2211364"/>
                  <a:pt x="1518019" y="2211364"/>
                  <a:pt x="1518019" y="2207501"/>
                </a:cubicBezTo>
                <a:cubicBezTo>
                  <a:pt x="1518019" y="2195913"/>
                  <a:pt x="1504500" y="2184325"/>
                  <a:pt x="1504500" y="2165012"/>
                </a:cubicBezTo>
                <a:cubicBezTo>
                  <a:pt x="1504500" y="2143767"/>
                  <a:pt x="1516088" y="2124454"/>
                  <a:pt x="1546989" y="2114798"/>
                </a:cubicBezTo>
                <a:cubicBezTo>
                  <a:pt x="1525745" y="2128317"/>
                  <a:pt x="1519951" y="2145699"/>
                  <a:pt x="1519951" y="2159218"/>
                </a:cubicBezTo>
                <a:cubicBezTo>
                  <a:pt x="1519951" y="2190119"/>
                  <a:pt x="1560508" y="2226814"/>
                  <a:pt x="1560508" y="2248059"/>
                </a:cubicBezTo>
                <a:lnTo>
                  <a:pt x="1560508" y="2257715"/>
                </a:lnTo>
                <a:lnTo>
                  <a:pt x="1552783" y="2257715"/>
                </a:lnTo>
                <a:cubicBezTo>
                  <a:pt x="1543127" y="2253853"/>
                  <a:pt x="1533470" y="2249990"/>
                  <a:pt x="1523813" y="2248059"/>
                </a:cubicBezTo>
                <a:cubicBezTo>
                  <a:pt x="1438835" y="2226814"/>
                  <a:pt x="1384758" y="2116729"/>
                  <a:pt x="1373170" y="2052995"/>
                </a:cubicBezTo>
                <a:cubicBezTo>
                  <a:pt x="1380896" y="2060720"/>
                  <a:pt x="1388621" y="2070377"/>
                  <a:pt x="1394415" y="2080034"/>
                </a:cubicBezTo>
                <a:close/>
                <a:moveTo>
                  <a:pt x="2155356" y="2091622"/>
                </a:moveTo>
                <a:cubicBezTo>
                  <a:pt x="2155356" y="2126385"/>
                  <a:pt x="2126386" y="2155355"/>
                  <a:pt x="2099347" y="2163081"/>
                </a:cubicBezTo>
                <a:lnTo>
                  <a:pt x="2093553" y="2163081"/>
                </a:lnTo>
                <a:lnTo>
                  <a:pt x="2093553" y="2120592"/>
                </a:lnTo>
                <a:cubicBezTo>
                  <a:pt x="2089691" y="2107072"/>
                  <a:pt x="2076172" y="2076171"/>
                  <a:pt x="2076172" y="2072308"/>
                </a:cubicBezTo>
                <a:cubicBezTo>
                  <a:pt x="2076172" y="2066514"/>
                  <a:pt x="2074240" y="2064583"/>
                  <a:pt x="2080034" y="2062652"/>
                </a:cubicBezTo>
                <a:cubicBezTo>
                  <a:pt x="2081966" y="2060720"/>
                  <a:pt x="2089691" y="2062652"/>
                  <a:pt x="2095485" y="2058789"/>
                </a:cubicBezTo>
                <a:cubicBezTo>
                  <a:pt x="2114798" y="2047201"/>
                  <a:pt x="2112867" y="2039476"/>
                  <a:pt x="2124455" y="2039476"/>
                </a:cubicBezTo>
                <a:cubicBezTo>
                  <a:pt x="2149562" y="2039476"/>
                  <a:pt x="2155356" y="2087759"/>
                  <a:pt x="2155356" y="2091622"/>
                </a:cubicBezTo>
                <a:close/>
                <a:moveTo>
                  <a:pt x="1929391" y="2041407"/>
                </a:moveTo>
                <a:cubicBezTo>
                  <a:pt x="1930028" y="2042045"/>
                  <a:pt x="1930241" y="2042257"/>
                  <a:pt x="1930241" y="2042489"/>
                </a:cubicBezTo>
                <a:cubicBezTo>
                  <a:pt x="1930241" y="2042914"/>
                  <a:pt x="1929391" y="2043339"/>
                  <a:pt x="1929391" y="2047201"/>
                </a:cubicBezTo>
                <a:cubicBezTo>
                  <a:pt x="1929391" y="2052995"/>
                  <a:pt x="1944842" y="2078102"/>
                  <a:pt x="1944842" y="2099347"/>
                </a:cubicBezTo>
                <a:cubicBezTo>
                  <a:pt x="1944842" y="2124454"/>
                  <a:pt x="1917803" y="2168875"/>
                  <a:pt x="1884971" y="2168875"/>
                </a:cubicBezTo>
                <a:cubicBezTo>
                  <a:pt x="1857932" y="2168875"/>
                  <a:pt x="1867589" y="2132179"/>
                  <a:pt x="1863726" y="2122523"/>
                </a:cubicBezTo>
                <a:cubicBezTo>
                  <a:pt x="1856001" y="2103210"/>
                  <a:pt x="1850207" y="2087759"/>
                  <a:pt x="1846344" y="2070377"/>
                </a:cubicBezTo>
                <a:cubicBezTo>
                  <a:pt x="1857932" y="2066514"/>
                  <a:pt x="1869520" y="2060720"/>
                  <a:pt x="1881108" y="2052995"/>
                </a:cubicBezTo>
                <a:cubicBezTo>
                  <a:pt x="1890765" y="2045270"/>
                  <a:pt x="1900421" y="2033682"/>
                  <a:pt x="1910078" y="2033682"/>
                </a:cubicBezTo>
                <a:cubicBezTo>
                  <a:pt x="1913940" y="2033682"/>
                  <a:pt x="1923597" y="2037545"/>
                  <a:pt x="1929391" y="2041407"/>
                </a:cubicBezTo>
                <a:close/>
                <a:moveTo>
                  <a:pt x="2217158" y="2062652"/>
                </a:moveTo>
                <a:cubicBezTo>
                  <a:pt x="2221021" y="2064583"/>
                  <a:pt x="2222952" y="2068446"/>
                  <a:pt x="2222952" y="2074240"/>
                </a:cubicBezTo>
                <a:cubicBezTo>
                  <a:pt x="2222952" y="2087759"/>
                  <a:pt x="2193982" y="2097416"/>
                  <a:pt x="2186257" y="2097416"/>
                </a:cubicBezTo>
                <a:cubicBezTo>
                  <a:pt x="2180463" y="2097416"/>
                  <a:pt x="2174669" y="2095484"/>
                  <a:pt x="2172738" y="2093553"/>
                </a:cubicBezTo>
                <a:cubicBezTo>
                  <a:pt x="2166944" y="2083896"/>
                  <a:pt x="2166944" y="2070377"/>
                  <a:pt x="2163081" y="2062652"/>
                </a:cubicBezTo>
                <a:cubicBezTo>
                  <a:pt x="2161150" y="2054927"/>
                  <a:pt x="2153424" y="2047201"/>
                  <a:pt x="2153424" y="2041407"/>
                </a:cubicBezTo>
                <a:cubicBezTo>
                  <a:pt x="2153424" y="2035613"/>
                  <a:pt x="2174669" y="2025957"/>
                  <a:pt x="2178532" y="2025957"/>
                </a:cubicBezTo>
                <a:cubicBezTo>
                  <a:pt x="2188188" y="2025957"/>
                  <a:pt x="2209433" y="2052995"/>
                  <a:pt x="2217158" y="2062652"/>
                </a:cubicBezTo>
                <a:close/>
                <a:moveTo>
                  <a:pt x="1678319" y="2045270"/>
                </a:moveTo>
                <a:cubicBezTo>
                  <a:pt x="1678319" y="2051064"/>
                  <a:pt x="1674457" y="2056858"/>
                  <a:pt x="1674457" y="2062652"/>
                </a:cubicBezTo>
                <a:cubicBezTo>
                  <a:pt x="1674457" y="2066514"/>
                  <a:pt x="1676388" y="2068446"/>
                  <a:pt x="1678319" y="2072308"/>
                </a:cubicBezTo>
                <a:cubicBezTo>
                  <a:pt x="1670594" y="2072308"/>
                  <a:pt x="1660937" y="2074240"/>
                  <a:pt x="1653212" y="2072308"/>
                </a:cubicBezTo>
                <a:lnTo>
                  <a:pt x="1653212" y="2060720"/>
                </a:lnTo>
                <a:cubicBezTo>
                  <a:pt x="1659006" y="2049133"/>
                  <a:pt x="1664800" y="2037545"/>
                  <a:pt x="1672525" y="2025957"/>
                </a:cubicBezTo>
                <a:cubicBezTo>
                  <a:pt x="1678319" y="2035613"/>
                  <a:pt x="1678319" y="2037545"/>
                  <a:pt x="1678319" y="2045270"/>
                </a:cubicBezTo>
                <a:close/>
                <a:moveTo>
                  <a:pt x="1691838" y="2043339"/>
                </a:moveTo>
                <a:cubicBezTo>
                  <a:pt x="1691838" y="2035613"/>
                  <a:pt x="1691838" y="2025957"/>
                  <a:pt x="1689907" y="2000849"/>
                </a:cubicBezTo>
                <a:cubicBezTo>
                  <a:pt x="1695701" y="2000849"/>
                  <a:pt x="1703426" y="1998918"/>
                  <a:pt x="1711152" y="1995056"/>
                </a:cubicBezTo>
                <a:cubicBezTo>
                  <a:pt x="1705358" y="2006643"/>
                  <a:pt x="1705358" y="2029819"/>
                  <a:pt x="1691838" y="2043339"/>
                </a:cubicBezTo>
                <a:close/>
                <a:moveTo>
                  <a:pt x="1606860" y="2024025"/>
                </a:moveTo>
                <a:cubicBezTo>
                  <a:pt x="1606860" y="2033682"/>
                  <a:pt x="1601066" y="2043339"/>
                  <a:pt x="1595272" y="2043339"/>
                </a:cubicBezTo>
                <a:cubicBezTo>
                  <a:pt x="1581753" y="2043339"/>
                  <a:pt x="1570165" y="2029819"/>
                  <a:pt x="1570165" y="2022094"/>
                </a:cubicBezTo>
                <a:cubicBezTo>
                  <a:pt x="1570165" y="2016300"/>
                  <a:pt x="1577890" y="2004712"/>
                  <a:pt x="1583684" y="1995056"/>
                </a:cubicBezTo>
                <a:cubicBezTo>
                  <a:pt x="1595272" y="1998918"/>
                  <a:pt x="1606860" y="2016300"/>
                  <a:pt x="1606860" y="2024025"/>
                </a:cubicBezTo>
                <a:close/>
                <a:moveTo>
                  <a:pt x="1805786" y="2056858"/>
                </a:moveTo>
                <a:cubicBezTo>
                  <a:pt x="1805786" y="2074240"/>
                  <a:pt x="1801924" y="2105141"/>
                  <a:pt x="1774885" y="2107072"/>
                </a:cubicBezTo>
                <a:cubicBezTo>
                  <a:pt x="1763297" y="2085828"/>
                  <a:pt x="1761366" y="2064583"/>
                  <a:pt x="1757503" y="2043339"/>
                </a:cubicBezTo>
                <a:cubicBezTo>
                  <a:pt x="1757503" y="1991193"/>
                  <a:pt x="1759435" y="1987330"/>
                  <a:pt x="1759435" y="1985399"/>
                </a:cubicBezTo>
                <a:cubicBezTo>
                  <a:pt x="1798061" y="1995056"/>
                  <a:pt x="1805786" y="2031751"/>
                  <a:pt x="1805786" y="2056858"/>
                </a:cubicBezTo>
                <a:close/>
                <a:moveTo>
                  <a:pt x="2172738" y="2010506"/>
                </a:moveTo>
                <a:cubicBezTo>
                  <a:pt x="2172738" y="2018231"/>
                  <a:pt x="2153424" y="2020163"/>
                  <a:pt x="2151493" y="2020163"/>
                </a:cubicBezTo>
                <a:cubicBezTo>
                  <a:pt x="2143768" y="2020163"/>
                  <a:pt x="2137974" y="2014369"/>
                  <a:pt x="2137974" y="2010506"/>
                </a:cubicBezTo>
                <a:cubicBezTo>
                  <a:pt x="2137974" y="2002781"/>
                  <a:pt x="2143768" y="2008575"/>
                  <a:pt x="2143768" y="1993124"/>
                </a:cubicBezTo>
                <a:cubicBezTo>
                  <a:pt x="2143768" y="1989262"/>
                  <a:pt x="2143768" y="1983468"/>
                  <a:pt x="2145699" y="1979605"/>
                </a:cubicBezTo>
                <a:cubicBezTo>
                  <a:pt x="2155356" y="1981536"/>
                  <a:pt x="2172738" y="2004712"/>
                  <a:pt x="2172738" y="2010506"/>
                </a:cubicBezTo>
                <a:close/>
                <a:moveTo>
                  <a:pt x="1906215" y="1983468"/>
                </a:moveTo>
                <a:cubicBezTo>
                  <a:pt x="1906215" y="2025957"/>
                  <a:pt x="1871451" y="2054927"/>
                  <a:pt x="1838619" y="2054927"/>
                </a:cubicBezTo>
                <a:cubicBezTo>
                  <a:pt x="1834756" y="2054927"/>
                  <a:pt x="1825100" y="2051064"/>
                  <a:pt x="1821237" y="2045270"/>
                </a:cubicBezTo>
                <a:cubicBezTo>
                  <a:pt x="1817374" y="2037545"/>
                  <a:pt x="1815443" y="2025957"/>
                  <a:pt x="1811580" y="2018231"/>
                </a:cubicBezTo>
                <a:cubicBezTo>
                  <a:pt x="1807718" y="2006643"/>
                  <a:pt x="1799992" y="1996987"/>
                  <a:pt x="1794198" y="1985399"/>
                </a:cubicBezTo>
                <a:cubicBezTo>
                  <a:pt x="1823168" y="1983468"/>
                  <a:pt x="1863726" y="1975742"/>
                  <a:pt x="1894627" y="1937116"/>
                </a:cubicBezTo>
                <a:cubicBezTo>
                  <a:pt x="1898490" y="1942910"/>
                  <a:pt x="1906215" y="1975742"/>
                  <a:pt x="1906215" y="1983468"/>
                </a:cubicBezTo>
                <a:close/>
                <a:moveTo>
                  <a:pt x="2132180" y="1993124"/>
                </a:moveTo>
                <a:cubicBezTo>
                  <a:pt x="2132180" y="2018231"/>
                  <a:pt x="2089691" y="2051064"/>
                  <a:pt x="2072309" y="2051064"/>
                </a:cubicBezTo>
                <a:cubicBezTo>
                  <a:pt x="2068446" y="2051064"/>
                  <a:pt x="2054927" y="2047201"/>
                  <a:pt x="2054927" y="2041407"/>
                </a:cubicBezTo>
                <a:cubicBezTo>
                  <a:pt x="2054927" y="2035613"/>
                  <a:pt x="2062652" y="2020163"/>
                  <a:pt x="2062652" y="2016300"/>
                </a:cubicBezTo>
                <a:cubicBezTo>
                  <a:pt x="2062652" y="2010506"/>
                  <a:pt x="2047202" y="1975742"/>
                  <a:pt x="2047202" y="1971880"/>
                </a:cubicBezTo>
                <a:cubicBezTo>
                  <a:pt x="2047202" y="1942910"/>
                  <a:pt x="2091622" y="1958360"/>
                  <a:pt x="2093553" y="1933253"/>
                </a:cubicBezTo>
                <a:cubicBezTo>
                  <a:pt x="2128317" y="1923597"/>
                  <a:pt x="2132180" y="1973811"/>
                  <a:pt x="2132180" y="1993124"/>
                </a:cubicBezTo>
                <a:close/>
                <a:moveTo>
                  <a:pt x="1048708" y="2081965"/>
                </a:moveTo>
                <a:cubicBezTo>
                  <a:pt x="1050639" y="2080034"/>
                  <a:pt x="1050639" y="2081965"/>
                  <a:pt x="1050639" y="2076171"/>
                </a:cubicBezTo>
                <a:cubicBezTo>
                  <a:pt x="1050639" y="2072308"/>
                  <a:pt x="1039051" y="2039476"/>
                  <a:pt x="1039051" y="2035613"/>
                </a:cubicBezTo>
                <a:cubicBezTo>
                  <a:pt x="1039051" y="2025957"/>
                  <a:pt x="1039051" y="2020163"/>
                  <a:pt x="1048708" y="2010506"/>
                </a:cubicBezTo>
                <a:cubicBezTo>
                  <a:pt x="1040983" y="2052995"/>
                  <a:pt x="1087335" y="2081965"/>
                  <a:pt x="1110510" y="2099347"/>
                </a:cubicBezTo>
                <a:lnTo>
                  <a:pt x="1110510" y="2109004"/>
                </a:lnTo>
                <a:cubicBezTo>
                  <a:pt x="1073815" y="2107072"/>
                  <a:pt x="1071884" y="2109004"/>
                  <a:pt x="1069953" y="2109004"/>
                </a:cubicBezTo>
                <a:cubicBezTo>
                  <a:pt x="1058365" y="2107072"/>
                  <a:pt x="1044845" y="2107072"/>
                  <a:pt x="1035189" y="2105141"/>
                </a:cubicBezTo>
                <a:cubicBezTo>
                  <a:pt x="1023601" y="2103210"/>
                  <a:pt x="1008150" y="2097416"/>
                  <a:pt x="998494" y="2091622"/>
                </a:cubicBezTo>
                <a:cubicBezTo>
                  <a:pt x="932829" y="2051064"/>
                  <a:pt x="934760" y="1979605"/>
                  <a:pt x="915447" y="1929391"/>
                </a:cubicBezTo>
                <a:cubicBezTo>
                  <a:pt x="948279" y="1979605"/>
                  <a:pt x="969524" y="2080034"/>
                  <a:pt x="1048708" y="2081965"/>
                </a:cubicBezTo>
                <a:close/>
                <a:moveTo>
                  <a:pt x="1572096" y="1966086"/>
                </a:moveTo>
                <a:cubicBezTo>
                  <a:pt x="1572096" y="1983468"/>
                  <a:pt x="1566302" y="2022094"/>
                  <a:pt x="1541195" y="2022094"/>
                </a:cubicBezTo>
                <a:cubicBezTo>
                  <a:pt x="1537333" y="2022094"/>
                  <a:pt x="1533470" y="2022094"/>
                  <a:pt x="1531539" y="2018231"/>
                </a:cubicBezTo>
                <a:cubicBezTo>
                  <a:pt x="1521882" y="2004712"/>
                  <a:pt x="1518019" y="1987330"/>
                  <a:pt x="1510294" y="1971880"/>
                </a:cubicBezTo>
                <a:cubicBezTo>
                  <a:pt x="1506431" y="1973811"/>
                  <a:pt x="1502569" y="1975742"/>
                  <a:pt x="1502569" y="1981536"/>
                </a:cubicBezTo>
                <a:cubicBezTo>
                  <a:pt x="1502569" y="1985399"/>
                  <a:pt x="1508363" y="1989262"/>
                  <a:pt x="1508363" y="1995056"/>
                </a:cubicBezTo>
                <a:lnTo>
                  <a:pt x="1508363" y="2006643"/>
                </a:lnTo>
                <a:cubicBezTo>
                  <a:pt x="1506431" y="2008575"/>
                  <a:pt x="1506431" y="2008575"/>
                  <a:pt x="1502569" y="2008575"/>
                </a:cubicBezTo>
                <a:cubicBezTo>
                  <a:pt x="1489050" y="2008575"/>
                  <a:pt x="1465874" y="2004712"/>
                  <a:pt x="1465874" y="1987330"/>
                </a:cubicBezTo>
                <a:cubicBezTo>
                  <a:pt x="1465874" y="1983468"/>
                  <a:pt x="1469736" y="1973811"/>
                  <a:pt x="1473599" y="1966086"/>
                </a:cubicBezTo>
                <a:cubicBezTo>
                  <a:pt x="1483256" y="1964154"/>
                  <a:pt x="1494844" y="1962223"/>
                  <a:pt x="1504500" y="1954498"/>
                </a:cubicBezTo>
                <a:cubicBezTo>
                  <a:pt x="1519951" y="1940979"/>
                  <a:pt x="1543127" y="1912009"/>
                  <a:pt x="1546989" y="1912009"/>
                </a:cubicBezTo>
                <a:cubicBezTo>
                  <a:pt x="1564371" y="1912009"/>
                  <a:pt x="1572096" y="1964154"/>
                  <a:pt x="1572096" y="1966086"/>
                </a:cubicBezTo>
                <a:close/>
                <a:moveTo>
                  <a:pt x="1243772" y="1948704"/>
                </a:moveTo>
                <a:lnTo>
                  <a:pt x="1220596" y="1948704"/>
                </a:lnTo>
                <a:cubicBezTo>
                  <a:pt x="1214802" y="1944841"/>
                  <a:pt x="1193557" y="1940979"/>
                  <a:pt x="1193557" y="1931322"/>
                </a:cubicBezTo>
                <a:cubicBezTo>
                  <a:pt x="1193557" y="1925528"/>
                  <a:pt x="1197420" y="1912009"/>
                  <a:pt x="1205145" y="1912009"/>
                </a:cubicBezTo>
                <a:cubicBezTo>
                  <a:pt x="1228321" y="1912009"/>
                  <a:pt x="1236046" y="1927459"/>
                  <a:pt x="1243772" y="1948704"/>
                </a:cubicBezTo>
                <a:close/>
                <a:moveTo>
                  <a:pt x="2222952" y="1950635"/>
                </a:moveTo>
                <a:cubicBezTo>
                  <a:pt x="2244197" y="1991193"/>
                  <a:pt x="2269304" y="2037545"/>
                  <a:pt x="2277029" y="2081965"/>
                </a:cubicBezTo>
                <a:cubicBezTo>
                  <a:pt x="2263510" y="2078102"/>
                  <a:pt x="2248059" y="2072308"/>
                  <a:pt x="2236471" y="2060720"/>
                </a:cubicBezTo>
                <a:cubicBezTo>
                  <a:pt x="2201708" y="2029819"/>
                  <a:pt x="2168875" y="1987330"/>
                  <a:pt x="2151493" y="1956429"/>
                </a:cubicBezTo>
                <a:cubicBezTo>
                  <a:pt x="2143768" y="1940979"/>
                  <a:pt x="2136043" y="1942910"/>
                  <a:pt x="2136043" y="1933253"/>
                </a:cubicBezTo>
                <a:cubicBezTo>
                  <a:pt x="2136043" y="1913940"/>
                  <a:pt x="2176600" y="1902352"/>
                  <a:pt x="2180463" y="1902352"/>
                </a:cubicBezTo>
                <a:cubicBezTo>
                  <a:pt x="2205570" y="1902352"/>
                  <a:pt x="2217158" y="1937116"/>
                  <a:pt x="2222952" y="1950635"/>
                </a:cubicBezTo>
                <a:close/>
                <a:moveTo>
                  <a:pt x="1734327" y="1925528"/>
                </a:moveTo>
                <a:cubicBezTo>
                  <a:pt x="1734327" y="1950635"/>
                  <a:pt x="1709220" y="1971880"/>
                  <a:pt x="1689907" y="1996987"/>
                </a:cubicBezTo>
                <a:cubicBezTo>
                  <a:pt x="1674457" y="1983468"/>
                  <a:pt x="1668663" y="1968017"/>
                  <a:pt x="1668663" y="1956429"/>
                </a:cubicBezTo>
                <a:cubicBezTo>
                  <a:pt x="1668663" y="1931322"/>
                  <a:pt x="1711152" y="1917803"/>
                  <a:pt x="1726602" y="1902352"/>
                </a:cubicBezTo>
                <a:cubicBezTo>
                  <a:pt x="1728534" y="1904283"/>
                  <a:pt x="1734327" y="1921665"/>
                  <a:pt x="1734327" y="1925528"/>
                </a:cubicBezTo>
                <a:close/>
                <a:moveTo>
                  <a:pt x="1342269" y="1956429"/>
                </a:moveTo>
                <a:cubicBezTo>
                  <a:pt x="1342269" y="1964154"/>
                  <a:pt x="1334544" y="1968017"/>
                  <a:pt x="1330681" y="1968017"/>
                </a:cubicBezTo>
                <a:cubicBezTo>
                  <a:pt x="1311368" y="1968017"/>
                  <a:pt x="1270810" y="1956429"/>
                  <a:pt x="1263085" y="1948704"/>
                </a:cubicBezTo>
                <a:cubicBezTo>
                  <a:pt x="1247634" y="1935185"/>
                  <a:pt x="1249566" y="1910077"/>
                  <a:pt x="1228321" y="1913940"/>
                </a:cubicBezTo>
                <a:cubicBezTo>
                  <a:pt x="1239909" y="1892695"/>
                  <a:pt x="1270810" y="1873382"/>
                  <a:pt x="1290123" y="1873382"/>
                </a:cubicBezTo>
                <a:cubicBezTo>
                  <a:pt x="1326818" y="1873382"/>
                  <a:pt x="1342269" y="1937116"/>
                  <a:pt x="1342269" y="1956429"/>
                </a:cubicBezTo>
                <a:close/>
                <a:moveTo>
                  <a:pt x="2174669" y="1879176"/>
                </a:moveTo>
                <a:cubicBezTo>
                  <a:pt x="2170806" y="1883039"/>
                  <a:pt x="2130249" y="1912009"/>
                  <a:pt x="2120592" y="1912009"/>
                </a:cubicBezTo>
                <a:cubicBezTo>
                  <a:pt x="2114798" y="1912009"/>
                  <a:pt x="2110935" y="1910077"/>
                  <a:pt x="2110935" y="1904283"/>
                </a:cubicBezTo>
                <a:cubicBezTo>
                  <a:pt x="2110935" y="1888833"/>
                  <a:pt x="2149562" y="1869520"/>
                  <a:pt x="2159218" y="1869520"/>
                </a:cubicBezTo>
                <a:cubicBezTo>
                  <a:pt x="2165012" y="1869520"/>
                  <a:pt x="2170806" y="1873382"/>
                  <a:pt x="2174669" y="1879176"/>
                </a:cubicBezTo>
                <a:close/>
                <a:moveTo>
                  <a:pt x="1637761" y="1879176"/>
                </a:moveTo>
                <a:cubicBezTo>
                  <a:pt x="1637761" y="1910077"/>
                  <a:pt x="1639693" y="1912009"/>
                  <a:pt x="1639693" y="1915871"/>
                </a:cubicBezTo>
                <a:cubicBezTo>
                  <a:pt x="1639693" y="1929391"/>
                  <a:pt x="1622311" y="1952566"/>
                  <a:pt x="1630036" y="1964154"/>
                </a:cubicBezTo>
                <a:cubicBezTo>
                  <a:pt x="1635830" y="1960292"/>
                  <a:pt x="1641624" y="1952566"/>
                  <a:pt x="1647418" y="1952566"/>
                </a:cubicBezTo>
                <a:cubicBezTo>
                  <a:pt x="1659006" y="1952566"/>
                  <a:pt x="1662869" y="1989262"/>
                  <a:pt x="1662869" y="1995056"/>
                </a:cubicBezTo>
                <a:cubicBezTo>
                  <a:pt x="1662869" y="2012437"/>
                  <a:pt x="1653212" y="2052995"/>
                  <a:pt x="1626173" y="2056858"/>
                </a:cubicBezTo>
                <a:lnTo>
                  <a:pt x="1622311" y="2054927"/>
                </a:lnTo>
                <a:cubicBezTo>
                  <a:pt x="1626173" y="2033682"/>
                  <a:pt x="1610723" y="2012437"/>
                  <a:pt x="1610723" y="1993124"/>
                </a:cubicBezTo>
                <a:cubicBezTo>
                  <a:pt x="1610723" y="1983468"/>
                  <a:pt x="1612654" y="1973811"/>
                  <a:pt x="1628105" y="1964154"/>
                </a:cubicBezTo>
                <a:cubicBezTo>
                  <a:pt x="1626173" y="1962223"/>
                  <a:pt x="1628105" y="1962223"/>
                  <a:pt x="1622311" y="1962223"/>
                </a:cubicBezTo>
                <a:cubicBezTo>
                  <a:pt x="1618448" y="1962223"/>
                  <a:pt x="1601066" y="1971880"/>
                  <a:pt x="1597204" y="1971880"/>
                </a:cubicBezTo>
                <a:cubicBezTo>
                  <a:pt x="1581753" y="1971880"/>
                  <a:pt x="1577890" y="1935185"/>
                  <a:pt x="1574028" y="1927459"/>
                </a:cubicBezTo>
                <a:cubicBezTo>
                  <a:pt x="1572096" y="1921665"/>
                  <a:pt x="1570165" y="1913940"/>
                  <a:pt x="1566302" y="1908146"/>
                </a:cubicBezTo>
                <a:cubicBezTo>
                  <a:pt x="1575959" y="1898489"/>
                  <a:pt x="1614586" y="1869520"/>
                  <a:pt x="1630036" y="1869520"/>
                </a:cubicBezTo>
                <a:cubicBezTo>
                  <a:pt x="1631967" y="1869520"/>
                  <a:pt x="1635830" y="1869520"/>
                  <a:pt x="1637761" y="1879176"/>
                </a:cubicBezTo>
                <a:close/>
                <a:moveTo>
                  <a:pt x="2016301" y="1929391"/>
                </a:moveTo>
                <a:cubicBezTo>
                  <a:pt x="2016301" y="1948704"/>
                  <a:pt x="1996987" y="1985399"/>
                  <a:pt x="1996987" y="1987330"/>
                </a:cubicBezTo>
                <a:cubicBezTo>
                  <a:pt x="1996987" y="1991193"/>
                  <a:pt x="1998919" y="1991193"/>
                  <a:pt x="2000850" y="1993124"/>
                </a:cubicBezTo>
                <a:lnTo>
                  <a:pt x="2006644" y="1993124"/>
                </a:lnTo>
                <a:cubicBezTo>
                  <a:pt x="2012438" y="1985399"/>
                  <a:pt x="2020163" y="1969948"/>
                  <a:pt x="2025957" y="1969948"/>
                </a:cubicBezTo>
                <a:cubicBezTo>
                  <a:pt x="2045270" y="1969948"/>
                  <a:pt x="2043339" y="2010506"/>
                  <a:pt x="2043339" y="2012437"/>
                </a:cubicBezTo>
                <a:cubicBezTo>
                  <a:pt x="2043339" y="2056858"/>
                  <a:pt x="2025957" y="2080034"/>
                  <a:pt x="1966086" y="2105141"/>
                </a:cubicBezTo>
                <a:cubicBezTo>
                  <a:pt x="1950636" y="2085828"/>
                  <a:pt x="1964155" y="2056858"/>
                  <a:pt x="1935185" y="2041407"/>
                </a:cubicBezTo>
                <a:cubicBezTo>
                  <a:pt x="1944842" y="2014369"/>
                  <a:pt x="1973811" y="2024025"/>
                  <a:pt x="1993125" y="2006643"/>
                </a:cubicBezTo>
                <a:lnTo>
                  <a:pt x="1993125" y="1996987"/>
                </a:lnTo>
                <a:cubicBezTo>
                  <a:pt x="1973811" y="2002781"/>
                  <a:pt x="1942910" y="2008575"/>
                  <a:pt x="1939048" y="2008575"/>
                </a:cubicBezTo>
                <a:cubicBezTo>
                  <a:pt x="1913940" y="2008575"/>
                  <a:pt x="1912009" y="1981536"/>
                  <a:pt x="1912009" y="1964154"/>
                </a:cubicBezTo>
                <a:lnTo>
                  <a:pt x="1912009" y="1927459"/>
                </a:lnTo>
                <a:cubicBezTo>
                  <a:pt x="1917803" y="1915871"/>
                  <a:pt x="1937116" y="1912009"/>
                  <a:pt x="1946773" y="1906215"/>
                </a:cubicBezTo>
                <a:cubicBezTo>
                  <a:pt x="1960292" y="1896558"/>
                  <a:pt x="1979605" y="1867588"/>
                  <a:pt x="1983468" y="1867588"/>
                </a:cubicBezTo>
                <a:cubicBezTo>
                  <a:pt x="2008575" y="1867588"/>
                  <a:pt x="2016301" y="1929391"/>
                  <a:pt x="2016301" y="1929391"/>
                </a:cubicBezTo>
                <a:close/>
                <a:moveTo>
                  <a:pt x="2008575" y="1859863"/>
                </a:moveTo>
                <a:cubicBezTo>
                  <a:pt x="2010507" y="1859863"/>
                  <a:pt x="2093553" y="1894627"/>
                  <a:pt x="2093553" y="1917803"/>
                </a:cubicBezTo>
                <a:cubicBezTo>
                  <a:pt x="2093553" y="1923597"/>
                  <a:pt x="2091622" y="1927459"/>
                  <a:pt x="2091622" y="1931322"/>
                </a:cubicBezTo>
                <a:cubicBezTo>
                  <a:pt x="2072309" y="1931322"/>
                  <a:pt x="2056858" y="1946772"/>
                  <a:pt x="2043339" y="1946772"/>
                </a:cubicBezTo>
                <a:cubicBezTo>
                  <a:pt x="2039476" y="1946772"/>
                  <a:pt x="2035614" y="1944841"/>
                  <a:pt x="2033682" y="1940979"/>
                </a:cubicBezTo>
                <a:cubicBezTo>
                  <a:pt x="2020163" y="1931322"/>
                  <a:pt x="2029820" y="1913940"/>
                  <a:pt x="2024026" y="1898489"/>
                </a:cubicBezTo>
                <a:cubicBezTo>
                  <a:pt x="2020163" y="1884970"/>
                  <a:pt x="2010507" y="1873382"/>
                  <a:pt x="2004713" y="1859863"/>
                </a:cubicBezTo>
                <a:lnTo>
                  <a:pt x="2008575" y="1859863"/>
                </a:lnTo>
                <a:close/>
                <a:moveTo>
                  <a:pt x="1964155" y="1859863"/>
                </a:moveTo>
                <a:cubicBezTo>
                  <a:pt x="1964155" y="1884970"/>
                  <a:pt x="1929391" y="1906215"/>
                  <a:pt x="1912009" y="1906215"/>
                </a:cubicBezTo>
                <a:cubicBezTo>
                  <a:pt x="1896559" y="1906215"/>
                  <a:pt x="1900421" y="1883039"/>
                  <a:pt x="1900421" y="1881108"/>
                </a:cubicBezTo>
                <a:lnTo>
                  <a:pt x="1900421" y="1867588"/>
                </a:lnTo>
                <a:cubicBezTo>
                  <a:pt x="1902353" y="1863726"/>
                  <a:pt x="1904284" y="1856000"/>
                  <a:pt x="1910078" y="1856000"/>
                </a:cubicBezTo>
                <a:cubicBezTo>
                  <a:pt x="1915872" y="1854069"/>
                  <a:pt x="1923597" y="1856000"/>
                  <a:pt x="1929391" y="1856000"/>
                </a:cubicBezTo>
                <a:cubicBezTo>
                  <a:pt x="1937116" y="1856000"/>
                  <a:pt x="1944842" y="1852138"/>
                  <a:pt x="1950636" y="1852138"/>
                </a:cubicBezTo>
                <a:cubicBezTo>
                  <a:pt x="1958361" y="1852138"/>
                  <a:pt x="1964155" y="1850206"/>
                  <a:pt x="1964155" y="1859863"/>
                </a:cubicBezTo>
                <a:close/>
                <a:moveTo>
                  <a:pt x="2383252" y="1856000"/>
                </a:moveTo>
                <a:cubicBezTo>
                  <a:pt x="2383252" y="1859863"/>
                  <a:pt x="2387114" y="1857932"/>
                  <a:pt x="2387114" y="1859863"/>
                </a:cubicBezTo>
                <a:cubicBezTo>
                  <a:pt x="2390977" y="1863726"/>
                  <a:pt x="2392908" y="1867588"/>
                  <a:pt x="2392908" y="1873382"/>
                </a:cubicBezTo>
                <a:cubicBezTo>
                  <a:pt x="2392908" y="1883039"/>
                  <a:pt x="2389046" y="1884970"/>
                  <a:pt x="2387114" y="1888833"/>
                </a:cubicBezTo>
                <a:cubicBezTo>
                  <a:pt x="2381321" y="1881108"/>
                  <a:pt x="2373595" y="1865657"/>
                  <a:pt x="2373595" y="1861794"/>
                </a:cubicBezTo>
                <a:lnTo>
                  <a:pt x="2373595" y="1846344"/>
                </a:lnTo>
                <a:cubicBezTo>
                  <a:pt x="2383252" y="1846344"/>
                  <a:pt x="2383252" y="1850206"/>
                  <a:pt x="2383252" y="1856000"/>
                </a:cubicBezTo>
                <a:close/>
                <a:moveTo>
                  <a:pt x="853644" y="1890764"/>
                </a:moveTo>
                <a:cubicBezTo>
                  <a:pt x="867164" y="1908146"/>
                  <a:pt x="872958" y="1929391"/>
                  <a:pt x="880683" y="1948704"/>
                </a:cubicBezTo>
                <a:cubicBezTo>
                  <a:pt x="898065" y="1993124"/>
                  <a:pt x="901928" y="2037545"/>
                  <a:pt x="938623" y="2081965"/>
                </a:cubicBezTo>
                <a:cubicBezTo>
                  <a:pt x="963730" y="2112866"/>
                  <a:pt x="1000425" y="2122523"/>
                  <a:pt x="1027463" y="2126385"/>
                </a:cubicBezTo>
                <a:cubicBezTo>
                  <a:pt x="1056433" y="2130248"/>
                  <a:pt x="1096991" y="2118660"/>
                  <a:pt x="1125961" y="2134111"/>
                </a:cubicBezTo>
                <a:cubicBezTo>
                  <a:pt x="1129824" y="2141836"/>
                  <a:pt x="1129824" y="2151493"/>
                  <a:pt x="1129824" y="2155355"/>
                </a:cubicBezTo>
                <a:cubicBezTo>
                  <a:pt x="1129824" y="2224883"/>
                  <a:pt x="1079609" y="2288617"/>
                  <a:pt x="988837" y="2309861"/>
                </a:cubicBezTo>
                <a:cubicBezTo>
                  <a:pt x="973386" y="2313724"/>
                  <a:pt x="950211" y="2319518"/>
                  <a:pt x="944417" y="2319518"/>
                </a:cubicBezTo>
                <a:cubicBezTo>
                  <a:pt x="925103" y="2319518"/>
                  <a:pt x="855576" y="2296342"/>
                  <a:pt x="855576" y="2296342"/>
                </a:cubicBezTo>
                <a:cubicBezTo>
                  <a:pt x="847851" y="2296342"/>
                  <a:pt x="842057" y="2296342"/>
                  <a:pt x="842057" y="2302136"/>
                </a:cubicBezTo>
                <a:cubicBezTo>
                  <a:pt x="842057" y="2307930"/>
                  <a:pt x="849782" y="2338831"/>
                  <a:pt x="849782" y="2342694"/>
                </a:cubicBezTo>
                <a:cubicBezTo>
                  <a:pt x="849782" y="2348487"/>
                  <a:pt x="842057" y="2367801"/>
                  <a:pt x="840125" y="2383251"/>
                </a:cubicBezTo>
                <a:cubicBezTo>
                  <a:pt x="818881" y="2499131"/>
                  <a:pt x="710727" y="2537757"/>
                  <a:pt x="631542" y="2537757"/>
                </a:cubicBezTo>
                <a:cubicBezTo>
                  <a:pt x="625748" y="2537757"/>
                  <a:pt x="596779" y="2535826"/>
                  <a:pt x="583259" y="2531963"/>
                </a:cubicBezTo>
                <a:cubicBezTo>
                  <a:pt x="569740" y="2530032"/>
                  <a:pt x="554290" y="2524238"/>
                  <a:pt x="538839" y="2518444"/>
                </a:cubicBezTo>
                <a:cubicBezTo>
                  <a:pt x="500212" y="2504925"/>
                  <a:pt x="440342" y="2450848"/>
                  <a:pt x="426822" y="2412221"/>
                </a:cubicBezTo>
                <a:cubicBezTo>
                  <a:pt x="424891" y="2408358"/>
                  <a:pt x="419097" y="2379389"/>
                  <a:pt x="407509" y="2379389"/>
                </a:cubicBezTo>
                <a:cubicBezTo>
                  <a:pt x="390127" y="2379389"/>
                  <a:pt x="328325" y="2437328"/>
                  <a:pt x="235621" y="2437328"/>
                </a:cubicBezTo>
                <a:cubicBezTo>
                  <a:pt x="162231" y="2437328"/>
                  <a:pt x="52146" y="2394839"/>
                  <a:pt x="25107" y="2286685"/>
                </a:cubicBezTo>
                <a:cubicBezTo>
                  <a:pt x="21245" y="2269303"/>
                  <a:pt x="17382" y="2242265"/>
                  <a:pt x="17382" y="2238402"/>
                </a:cubicBezTo>
                <a:cubicBezTo>
                  <a:pt x="17382" y="2201707"/>
                  <a:pt x="44420" y="2130248"/>
                  <a:pt x="88841" y="2105141"/>
                </a:cubicBezTo>
                <a:cubicBezTo>
                  <a:pt x="92703" y="2103210"/>
                  <a:pt x="100429" y="2099347"/>
                  <a:pt x="106223" y="2095484"/>
                </a:cubicBezTo>
                <a:cubicBezTo>
                  <a:pt x="131330" y="2078102"/>
                  <a:pt x="181544" y="2089690"/>
                  <a:pt x="179613" y="2051064"/>
                </a:cubicBezTo>
                <a:cubicBezTo>
                  <a:pt x="181544" y="2035613"/>
                  <a:pt x="183476" y="2018231"/>
                  <a:pt x="187338" y="2004712"/>
                </a:cubicBezTo>
                <a:cubicBezTo>
                  <a:pt x="189270" y="1996987"/>
                  <a:pt x="193132" y="1987330"/>
                  <a:pt x="196995" y="1977674"/>
                </a:cubicBezTo>
                <a:cubicBezTo>
                  <a:pt x="204720" y="1958360"/>
                  <a:pt x="229827" y="1923597"/>
                  <a:pt x="256866" y="1910077"/>
                </a:cubicBezTo>
                <a:cubicBezTo>
                  <a:pt x="278110" y="1896558"/>
                  <a:pt x="353432" y="1873382"/>
                  <a:pt x="390127" y="1873382"/>
                </a:cubicBezTo>
                <a:cubicBezTo>
                  <a:pt x="440342" y="1873382"/>
                  <a:pt x="550427" y="1912009"/>
                  <a:pt x="562015" y="1985399"/>
                </a:cubicBezTo>
                <a:cubicBezTo>
                  <a:pt x="562015" y="1993124"/>
                  <a:pt x="567809" y="2000849"/>
                  <a:pt x="571671" y="2008575"/>
                </a:cubicBezTo>
                <a:cubicBezTo>
                  <a:pt x="619954" y="1977674"/>
                  <a:pt x="637336" y="1983468"/>
                  <a:pt x="675963" y="1983468"/>
                </a:cubicBezTo>
                <a:cubicBezTo>
                  <a:pt x="681757" y="1983468"/>
                  <a:pt x="710727" y="1981536"/>
                  <a:pt x="726177" y="1985399"/>
                </a:cubicBezTo>
                <a:cubicBezTo>
                  <a:pt x="803430" y="2002781"/>
                  <a:pt x="832400" y="2068446"/>
                  <a:pt x="832400" y="2124454"/>
                </a:cubicBezTo>
                <a:cubicBezTo>
                  <a:pt x="832400" y="2168875"/>
                  <a:pt x="824675" y="2236471"/>
                  <a:pt x="768666" y="2267372"/>
                </a:cubicBezTo>
                <a:cubicBezTo>
                  <a:pt x="743559" y="2280891"/>
                  <a:pt x="710727" y="2292479"/>
                  <a:pt x="683688" y="2292479"/>
                </a:cubicBezTo>
                <a:cubicBezTo>
                  <a:pt x="629611" y="2292479"/>
                  <a:pt x="596779" y="2246127"/>
                  <a:pt x="585191" y="2246127"/>
                </a:cubicBezTo>
                <a:cubicBezTo>
                  <a:pt x="579397" y="2246127"/>
                  <a:pt x="556221" y="2277029"/>
                  <a:pt x="538839" y="2290548"/>
                </a:cubicBezTo>
                <a:cubicBezTo>
                  <a:pt x="519526" y="2305998"/>
                  <a:pt x="455792" y="2327243"/>
                  <a:pt x="428754" y="2327243"/>
                </a:cubicBezTo>
                <a:cubicBezTo>
                  <a:pt x="361157" y="2327243"/>
                  <a:pt x="285836" y="2240333"/>
                  <a:pt x="285836" y="2180462"/>
                </a:cubicBezTo>
                <a:cubicBezTo>
                  <a:pt x="285836" y="2101278"/>
                  <a:pt x="357295" y="2041407"/>
                  <a:pt x="426822" y="2041407"/>
                </a:cubicBezTo>
                <a:cubicBezTo>
                  <a:pt x="482831" y="2041407"/>
                  <a:pt x="538839" y="2087759"/>
                  <a:pt x="538839" y="2145699"/>
                </a:cubicBezTo>
                <a:cubicBezTo>
                  <a:pt x="538839" y="2195913"/>
                  <a:pt x="494419" y="2234540"/>
                  <a:pt x="451929" y="2234540"/>
                </a:cubicBezTo>
                <a:cubicBezTo>
                  <a:pt x="417166" y="2234540"/>
                  <a:pt x="384333" y="2203638"/>
                  <a:pt x="384333" y="2170806"/>
                </a:cubicBezTo>
                <a:cubicBezTo>
                  <a:pt x="384333" y="2139905"/>
                  <a:pt x="401715" y="2143767"/>
                  <a:pt x="434548" y="2122523"/>
                </a:cubicBezTo>
                <a:cubicBezTo>
                  <a:pt x="421028" y="2112866"/>
                  <a:pt x="421028" y="2114798"/>
                  <a:pt x="411372" y="2114798"/>
                </a:cubicBezTo>
                <a:cubicBezTo>
                  <a:pt x="382402" y="2114798"/>
                  <a:pt x="359226" y="2147630"/>
                  <a:pt x="359226" y="2170806"/>
                </a:cubicBezTo>
                <a:cubicBezTo>
                  <a:pt x="359226" y="2211364"/>
                  <a:pt x="411372" y="2251921"/>
                  <a:pt x="446135" y="2251921"/>
                </a:cubicBezTo>
                <a:cubicBezTo>
                  <a:pt x="509869" y="2251921"/>
                  <a:pt x="560084" y="2209432"/>
                  <a:pt x="560084" y="2145699"/>
                </a:cubicBezTo>
                <a:cubicBezTo>
                  <a:pt x="560084" y="2068446"/>
                  <a:pt x="484762" y="2022094"/>
                  <a:pt x="426822" y="2022094"/>
                </a:cubicBezTo>
                <a:cubicBezTo>
                  <a:pt x="343775" y="2022094"/>
                  <a:pt x="268454" y="2087759"/>
                  <a:pt x="268454" y="2174669"/>
                </a:cubicBezTo>
                <a:cubicBezTo>
                  <a:pt x="268454" y="2271235"/>
                  <a:pt x="351501" y="2344625"/>
                  <a:pt x="436479" y="2344625"/>
                </a:cubicBezTo>
                <a:cubicBezTo>
                  <a:pt x="525320" y="2344625"/>
                  <a:pt x="558152" y="2282823"/>
                  <a:pt x="594847" y="2282823"/>
                </a:cubicBezTo>
                <a:cubicBezTo>
                  <a:pt x="606435" y="2282823"/>
                  <a:pt x="614161" y="2290548"/>
                  <a:pt x="625748" y="2294410"/>
                </a:cubicBezTo>
                <a:cubicBezTo>
                  <a:pt x="648924" y="2305998"/>
                  <a:pt x="668238" y="2311792"/>
                  <a:pt x="691413" y="2311792"/>
                </a:cubicBezTo>
                <a:cubicBezTo>
                  <a:pt x="710727" y="2311792"/>
                  <a:pt x="703001" y="2309861"/>
                  <a:pt x="735834" y="2302136"/>
                </a:cubicBezTo>
                <a:cubicBezTo>
                  <a:pt x="820812" y="2278960"/>
                  <a:pt x="857507" y="2201707"/>
                  <a:pt x="857507" y="2139905"/>
                </a:cubicBezTo>
                <a:cubicBezTo>
                  <a:pt x="857507" y="2029819"/>
                  <a:pt x="786048" y="2014369"/>
                  <a:pt x="786048" y="1966086"/>
                </a:cubicBezTo>
                <a:cubicBezTo>
                  <a:pt x="786048" y="1962223"/>
                  <a:pt x="789911" y="1950635"/>
                  <a:pt x="789911" y="1944841"/>
                </a:cubicBezTo>
                <a:cubicBezTo>
                  <a:pt x="789911" y="1929391"/>
                  <a:pt x="753216" y="1890764"/>
                  <a:pt x="753216" y="1867588"/>
                </a:cubicBezTo>
                <a:cubicBezTo>
                  <a:pt x="753216" y="1848275"/>
                  <a:pt x="776392" y="1838618"/>
                  <a:pt x="787980" y="1838618"/>
                </a:cubicBezTo>
                <a:cubicBezTo>
                  <a:pt x="811155" y="1838618"/>
                  <a:pt x="840125" y="1869520"/>
                  <a:pt x="853644" y="1890764"/>
                </a:cubicBezTo>
                <a:close/>
                <a:moveTo>
                  <a:pt x="567809" y="1832824"/>
                </a:moveTo>
                <a:cubicBezTo>
                  <a:pt x="590985" y="1850206"/>
                  <a:pt x="625748" y="1865657"/>
                  <a:pt x="650856" y="1873382"/>
                </a:cubicBezTo>
                <a:cubicBezTo>
                  <a:pt x="672100" y="1881108"/>
                  <a:pt x="766735" y="1906215"/>
                  <a:pt x="766735" y="1956429"/>
                </a:cubicBezTo>
                <a:cubicBezTo>
                  <a:pt x="766735" y="1966086"/>
                  <a:pt x="759010" y="1971880"/>
                  <a:pt x="753216" y="1971880"/>
                </a:cubicBezTo>
                <a:cubicBezTo>
                  <a:pt x="747422" y="1971880"/>
                  <a:pt x="739696" y="1964154"/>
                  <a:pt x="731971" y="1964154"/>
                </a:cubicBezTo>
                <a:cubicBezTo>
                  <a:pt x="716521" y="1962223"/>
                  <a:pt x="687551" y="1964154"/>
                  <a:pt x="681757" y="1964154"/>
                </a:cubicBezTo>
                <a:cubicBezTo>
                  <a:pt x="677894" y="1964154"/>
                  <a:pt x="646993" y="1962223"/>
                  <a:pt x="633474" y="1964154"/>
                </a:cubicBezTo>
                <a:cubicBezTo>
                  <a:pt x="619954" y="1966086"/>
                  <a:pt x="596779" y="1975742"/>
                  <a:pt x="592916" y="1975742"/>
                </a:cubicBezTo>
                <a:cubicBezTo>
                  <a:pt x="587122" y="1975742"/>
                  <a:pt x="581328" y="1971880"/>
                  <a:pt x="579397" y="1968017"/>
                </a:cubicBezTo>
                <a:cubicBezTo>
                  <a:pt x="554290" y="1925528"/>
                  <a:pt x="506006" y="1875314"/>
                  <a:pt x="463517" y="1863726"/>
                </a:cubicBezTo>
                <a:cubicBezTo>
                  <a:pt x="471243" y="1854069"/>
                  <a:pt x="477037" y="1844412"/>
                  <a:pt x="488625" y="1836687"/>
                </a:cubicBezTo>
                <a:cubicBezTo>
                  <a:pt x="502144" y="1825099"/>
                  <a:pt x="533045" y="1807717"/>
                  <a:pt x="536908" y="1807717"/>
                </a:cubicBezTo>
                <a:cubicBezTo>
                  <a:pt x="542702" y="1807717"/>
                  <a:pt x="558152" y="1827031"/>
                  <a:pt x="567809" y="1832824"/>
                </a:cubicBezTo>
                <a:close/>
                <a:moveTo>
                  <a:pt x="1730465" y="1850206"/>
                </a:moveTo>
                <a:cubicBezTo>
                  <a:pt x="1730465" y="1886902"/>
                  <a:pt x="1703426" y="1908146"/>
                  <a:pt x="1662869" y="1921665"/>
                </a:cubicBezTo>
                <a:cubicBezTo>
                  <a:pt x="1660937" y="1913940"/>
                  <a:pt x="1659006" y="1898489"/>
                  <a:pt x="1659006" y="1894627"/>
                </a:cubicBezTo>
                <a:cubicBezTo>
                  <a:pt x="1659006" y="1861794"/>
                  <a:pt x="1687976" y="1842481"/>
                  <a:pt x="1718877" y="1805786"/>
                </a:cubicBezTo>
                <a:cubicBezTo>
                  <a:pt x="1722740" y="1813511"/>
                  <a:pt x="1730465" y="1840550"/>
                  <a:pt x="1730465" y="1850206"/>
                </a:cubicBezTo>
                <a:close/>
                <a:moveTo>
                  <a:pt x="1985399" y="1838618"/>
                </a:moveTo>
                <a:lnTo>
                  <a:pt x="1937116" y="1838618"/>
                </a:lnTo>
                <a:cubicBezTo>
                  <a:pt x="1931322" y="1840550"/>
                  <a:pt x="1923597" y="1842481"/>
                  <a:pt x="1912009" y="1844412"/>
                </a:cubicBezTo>
                <a:cubicBezTo>
                  <a:pt x="1908147" y="1828962"/>
                  <a:pt x="1919734" y="1807717"/>
                  <a:pt x="1906215" y="1796129"/>
                </a:cubicBezTo>
                <a:cubicBezTo>
                  <a:pt x="1929391" y="1799992"/>
                  <a:pt x="1958361" y="1817374"/>
                  <a:pt x="1985399" y="1838618"/>
                </a:cubicBezTo>
                <a:close/>
                <a:moveTo>
                  <a:pt x="1898490" y="1817374"/>
                </a:moveTo>
                <a:cubicBezTo>
                  <a:pt x="1898490" y="1836687"/>
                  <a:pt x="1884971" y="1854069"/>
                  <a:pt x="1854069" y="1861794"/>
                </a:cubicBezTo>
                <a:cubicBezTo>
                  <a:pt x="1848276" y="1852138"/>
                  <a:pt x="1842482" y="1834756"/>
                  <a:pt x="1842482" y="1830893"/>
                </a:cubicBezTo>
                <a:cubicBezTo>
                  <a:pt x="1842482" y="1801923"/>
                  <a:pt x="1877245" y="1799992"/>
                  <a:pt x="1894627" y="1794198"/>
                </a:cubicBezTo>
                <a:cubicBezTo>
                  <a:pt x="1896559" y="1801923"/>
                  <a:pt x="1898490" y="1811580"/>
                  <a:pt x="1898490" y="1817374"/>
                </a:cubicBezTo>
                <a:close/>
                <a:moveTo>
                  <a:pt x="1624242" y="1821237"/>
                </a:moveTo>
                <a:cubicBezTo>
                  <a:pt x="1624242" y="1838618"/>
                  <a:pt x="1601066" y="1888833"/>
                  <a:pt x="1568234" y="1888833"/>
                </a:cubicBezTo>
                <a:cubicBezTo>
                  <a:pt x="1545058" y="1888833"/>
                  <a:pt x="1546989" y="1859863"/>
                  <a:pt x="1543127" y="1846344"/>
                </a:cubicBezTo>
                <a:cubicBezTo>
                  <a:pt x="1543127" y="1842481"/>
                  <a:pt x="1539264" y="1836687"/>
                  <a:pt x="1539264" y="1830893"/>
                </a:cubicBezTo>
                <a:cubicBezTo>
                  <a:pt x="1539264" y="1827031"/>
                  <a:pt x="1545058" y="1825099"/>
                  <a:pt x="1546989" y="1823168"/>
                </a:cubicBezTo>
                <a:cubicBezTo>
                  <a:pt x="1566302" y="1819305"/>
                  <a:pt x="1591410" y="1796129"/>
                  <a:pt x="1606860" y="1774885"/>
                </a:cubicBezTo>
                <a:cubicBezTo>
                  <a:pt x="1610723" y="1778747"/>
                  <a:pt x="1624242" y="1811580"/>
                  <a:pt x="1624242" y="1821237"/>
                </a:cubicBezTo>
                <a:close/>
                <a:moveTo>
                  <a:pt x="1292055" y="1815443"/>
                </a:moveTo>
                <a:cubicBezTo>
                  <a:pt x="1292055" y="1840550"/>
                  <a:pt x="1284329" y="1865657"/>
                  <a:pt x="1247634" y="1881108"/>
                </a:cubicBezTo>
                <a:cubicBezTo>
                  <a:pt x="1239909" y="1884970"/>
                  <a:pt x="1228321" y="1888833"/>
                  <a:pt x="1222527" y="1888833"/>
                </a:cubicBezTo>
                <a:cubicBezTo>
                  <a:pt x="1195489" y="1888833"/>
                  <a:pt x="1193557" y="1859863"/>
                  <a:pt x="1193557" y="1848275"/>
                </a:cubicBezTo>
                <a:cubicBezTo>
                  <a:pt x="1193557" y="1836687"/>
                  <a:pt x="1189695" y="1834756"/>
                  <a:pt x="1201283" y="1821237"/>
                </a:cubicBezTo>
                <a:cubicBezTo>
                  <a:pt x="1209008" y="1811580"/>
                  <a:pt x="1222527" y="1803855"/>
                  <a:pt x="1232184" y="1796129"/>
                </a:cubicBezTo>
                <a:cubicBezTo>
                  <a:pt x="1237978" y="1792267"/>
                  <a:pt x="1243772" y="1786473"/>
                  <a:pt x="1247634" y="1780679"/>
                </a:cubicBezTo>
                <a:cubicBezTo>
                  <a:pt x="1253428" y="1772954"/>
                  <a:pt x="1257291" y="1759434"/>
                  <a:pt x="1266947" y="1759434"/>
                </a:cubicBezTo>
                <a:cubicBezTo>
                  <a:pt x="1290123" y="1759434"/>
                  <a:pt x="1292055" y="1807717"/>
                  <a:pt x="1292055" y="1815443"/>
                </a:cubicBezTo>
                <a:close/>
                <a:moveTo>
                  <a:pt x="1828962" y="1755572"/>
                </a:moveTo>
                <a:cubicBezTo>
                  <a:pt x="1846344" y="1761366"/>
                  <a:pt x="1861795" y="1769091"/>
                  <a:pt x="1877245" y="1776816"/>
                </a:cubicBezTo>
                <a:cubicBezTo>
                  <a:pt x="1875314" y="1780679"/>
                  <a:pt x="1852138" y="1798061"/>
                  <a:pt x="1844413" y="1798061"/>
                </a:cubicBezTo>
                <a:cubicBezTo>
                  <a:pt x="1827031" y="1798061"/>
                  <a:pt x="1825100" y="1757503"/>
                  <a:pt x="1825100" y="1755572"/>
                </a:cubicBezTo>
                <a:lnTo>
                  <a:pt x="1828962" y="1755572"/>
                </a:lnTo>
                <a:close/>
                <a:moveTo>
                  <a:pt x="1815443" y="1796129"/>
                </a:moveTo>
                <a:cubicBezTo>
                  <a:pt x="1815443" y="1815443"/>
                  <a:pt x="1809649" y="1825099"/>
                  <a:pt x="1801924" y="1848275"/>
                </a:cubicBezTo>
                <a:cubicBezTo>
                  <a:pt x="1801924" y="1848275"/>
                  <a:pt x="1799992" y="1850206"/>
                  <a:pt x="1805786" y="1850206"/>
                </a:cubicBezTo>
                <a:cubicBezTo>
                  <a:pt x="1809649" y="1850206"/>
                  <a:pt x="1819306" y="1840550"/>
                  <a:pt x="1827031" y="1832824"/>
                </a:cubicBezTo>
                <a:cubicBezTo>
                  <a:pt x="1830894" y="1836687"/>
                  <a:pt x="1836688" y="1846344"/>
                  <a:pt x="1836688" y="1852138"/>
                </a:cubicBezTo>
                <a:cubicBezTo>
                  <a:pt x="1836688" y="1867588"/>
                  <a:pt x="1815443" y="1881108"/>
                  <a:pt x="1805786" y="1900421"/>
                </a:cubicBezTo>
                <a:cubicBezTo>
                  <a:pt x="1805786" y="1900421"/>
                  <a:pt x="1803855" y="1902352"/>
                  <a:pt x="1809649" y="1902352"/>
                </a:cubicBezTo>
                <a:cubicBezTo>
                  <a:pt x="1813512" y="1902352"/>
                  <a:pt x="1867589" y="1867588"/>
                  <a:pt x="1873383" y="1867588"/>
                </a:cubicBezTo>
                <a:cubicBezTo>
                  <a:pt x="1886902" y="1867588"/>
                  <a:pt x="1890765" y="1888833"/>
                  <a:pt x="1890765" y="1892695"/>
                </a:cubicBezTo>
                <a:cubicBezTo>
                  <a:pt x="1890765" y="1948704"/>
                  <a:pt x="1836688" y="1969948"/>
                  <a:pt x="1801924" y="1969948"/>
                </a:cubicBezTo>
                <a:cubicBezTo>
                  <a:pt x="1794198" y="1969948"/>
                  <a:pt x="1765229" y="1968017"/>
                  <a:pt x="1765229" y="1958360"/>
                </a:cubicBezTo>
                <a:cubicBezTo>
                  <a:pt x="1765229" y="1952566"/>
                  <a:pt x="1778748" y="1939047"/>
                  <a:pt x="1784542" y="1929391"/>
                </a:cubicBezTo>
                <a:lnTo>
                  <a:pt x="1784542" y="1923597"/>
                </a:lnTo>
                <a:cubicBezTo>
                  <a:pt x="1782611" y="1921665"/>
                  <a:pt x="1784542" y="1921665"/>
                  <a:pt x="1778748" y="1921665"/>
                </a:cubicBezTo>
                <a:cubicBezTo>
                  <a:pt x="1774885" y="1921665"/>
                  <a:pt x="1759435" y="1933253"/>
                  <a:pt x="1749778" y="1939047"/>
                </a:cubicBezTo>
                <a:cubicBezTo>
                  <a:pt x="1749778" y="1929391"/>
                  <a:pt x="1747847" y="1915871"/>
                  <a:pt x="1747847" y="1910077"/>
                </a:cubicBezTo>
                <a:cubicBezTo>
                  <a:pt x="1747847" y="1900421"/>
                  <a:pt x="1751709" y="1881108"/>
                  <a:pt x="1769091" y="1875314"/>
                </a:cubicBezTo>
                <a:cubicBezTo>
                  <a:pt x="1765229" y="1873382"/>
                  <a:pt x="1757503" y="1873382"/>
                  <a:pt x="1753641" y="1869520"/>
                </a:cubicBezTo>
                <a:cubicBezTo>
                  <a:pt x="1742053" y="1863726"/>
                  <a:pt x="1736259" y="1832824"/>
                  <a:pt x="1736259" y="1823168"/>
                </a:cubicBezTo>
                <a:cubicBezTo>
                  <a:pt x="1736259" y="1817374"/>
                  <a:pt x="1736259" y="1805786"/>
                  <a:pt x="1740121" y="1799992"/>
                </a:cubicBezTo>
                <a:cubicBezTo>
                  <a:pt x="1747847" y="1784541"/>
                  <a:pt x="1798061" y="1749778"/>
                  <a:pt x="1798061" y="1749778"/>
                </a:cubicBezTo>
                <a:cubicBezTo>
                  <a:pt x="1813512" y="1749778"/>
                  <a:pt x="1815443" y="1796129"/>
                  <a:pt x="1815443" y="1796129"/>
                </a:cubicBezTo>
                <a:close/>
                <a:moveTo>
                  <a:pt x="1716946" y="1715014"/>
                </a:moveTo>
                <a:cubicBezTo>
                  <a:pt x="1736259" y="1720808"/>
                  <a:pt x="1753641" y="1722739"/>
                  <a:pt x="1771023" y="1730464"/>
                </a:cubicBezTo>
                <a:cubicBezTo>
                  <a:pt x="1774885" y="1732396"/>
                  <a:pt x="1776817" y="1738190"/>
                  <a:pt x="1776817" y="1742052"/>
                </a:cubicBezTo>
                <a:cubicBezTo>
                  <a:pt x="1776817" y="1765228"/>
                  <a:pt x="1747847" y="1774885"/>
                  <a:pt x="1734327" y="1778747"/>
                </a:cubicBezTo>
                <a:lnTo>
                  <a:pt x="1728534" y="1778747"/>
                </a:lnTo>
                <a:lnTo>
                  <a:pt x="1711152" y="1715014"/>
                </a:lnTo>
                <a:lnTo>
                  <a:pt x="1716946" y="1715014"/>
                </a:lnTo>
                <a:close/>
                <a:moveTo>
                  <a:pt x="2265441" y="1749778"/>
                </a:moveTo>
                <a:cubicBezTo>
                  <a:pt x="2267373" y="1755572"/>
                  <a:pt x="2277029" y="1765228"/>
                  <a:pt x="2277029" y="1769091"/>
                </a:cubicBezTo>
                <a:cubicBezTo>
                  <a:pt x="2277029" y="1782610"/>
                  <a:pt x="2261579" y="1788404"/>
                  <a:pt x="2253853" y="1796129"/>
                </a:cubicBezTo>
                <a:cubicBezTo>
                  <a:pt x="2248059" y="1790335"/>
                  <a:pt x="2242265" y="1761366"/>
                  <a:pt x="2242265" y="1753640"/>
                </a:cubicBezTo>
                <a:cubicBezTo>
                  <a:pt x="2242265" y="1738190"/>
                  <a:pt x="2248059" y="1720808"/>
                  <a:pt x="2255785" y="1709220"/>
                </a:cubicBezTo>
                <a:cubicBezTo>
                  <a:pt x="2259647" y="1722739"/>
                  <a:pt x="2261579" y="1736258"/>
                  <a:pt x="2265441" y="1749778"/>
                </a:cubicBezTo>
                <a:close/>
                <a:moveTo>
                  <a:pt x="1388621" y="1765228"/>
                </a:moveTo>
                <a:cubicBezTo>
                  <a:pt x="1388621" y="1771022"/>
                  <a:pt x="1382827" y="1801923"/>
                  <a:pt x="1380896" y="1821237"/>
                </a:cubicBezTo>
                <a:cubicBezTo>
                  <a:pt x="1386689" y="1817374"/>
                  <a:pt x="1396346" y="1813511"/>
                  <a:pt x="1400209" y="1813511"/>
                </a:cubicBezTo>
                <a:cubicBezTo>
                  <a:pt x="1406003" y="1813511"/>
                  <a:pt x="1415659" y="1819305"/>
                  <a:pt x="1421453" y="1821237"/>
                </a:cubicBezTo>
                <a:cubicBezTo>
                  <a:pt x="1421453" y="1821237"/>
                  <a:pt x="1423385" y="1821237"/>
                  <a:pt x="1423385" y="1817374"/>
                </a:cubicBezTo>
                <a:cubicBezTo>
                  <a:pt x="1423385" y="1811580"/>
                  <a:pt x="1419522" y="1809649"/>
                  <a:pt x="1419522" y="1803855"/>
                </a:cubicBezTo>
                <a:cubicBezTo>
                  <a:pt x="1419522" y="1796129"/>
                  <a:pt x="1440767" y="1790335"/>
                  <a:pt x="1442698" y="1788404"/>
                </a:cubicBezTo>
                <a:cubicBezTo>
                  <a:pt x="1460080" y="1778747"/>
                  <a:pt x="1477462" y="1751709"/>
                  <a:pt x="1487118" y="1738190"/>
                </a:cubicBezTo>
                <a:cubicBezTo>
                  <a:pt x="1494844" y="1742052"/>
                  <a:pt x="1506431" y="1772954"/>
                  <a:pt x="1506431" y="1786473"/>
                </a:cubicBezTo>
                <a:cubicBezTo>
                  <a:pt x="1506431" y="1805786"/>
                  <a:pt x="1496775" y="1821237"/>
                  <a:pt x="1490981" y="1840550"/>
                </a:cubicBezTo>
                <a:cubicBezTo>
                  <a:pt x="1492912" y="1842481"/>
                  <a:pt x="1494844" y="1842481"/>
                  <a:pt x="1496775" y="1844412"/>
                </a:cubicBezTo>
                <a:cubicBezTo>
                  <a:pt x="1502569" y="1836687"/>
                  <a:pt x="1506431" y="1834756"/>
                  <a:pt x="1512225" y="1834756"/>
                </a:cubicBezTo>
                <a:cubicBezTo>
                  <a:pt x="1533470" y="1834756"/>
                  <a:pt x="1537333" y="1867588"/>
                  <a:pt x="1537333" y="1875314"/>
                </a:cubicBezTo>
                <a:cubicBezTo>
                  <a:pt x="1537333" y="1879176"/>
                  <a:pt x="1533470" y="1888833"/>
                  <a:pt x="1533470" y="1894627"/>
                </a:cubicBezTo>
                <a:cubicBezTo>
                  <a:pt x="1531539" y="1912009"/>
                  <a:pt x="1498706" y="1942910"/>
                  <a:pt x="1481324" y="1942910"/>
                </a:cubicBezTo>
                <a:cubicBezTo>
                  <a:pt x="1475530" y="1942910"/>
                  <a:pt x="1477462" y="1940979"/>
                  <a:pt x="1475530" y="1940979"/>
                </a:cubicBezTo>
                <a:cubicBezTo>
                  <a:pt x="1471668" y="1919734"/>
                  <a:pt x="1456217" y="1883039"/>
                  <a:pt x="1456217" y="1877245"/>
                </a:cubicBezTo>
                <a:cubicBezTo>
                  <a:pt x="1456217" y="1873382"/>
                  <a:pt x="1460080" y="1863726"/>
                  <a:pt x="1460080" y="1856000"/>
                </a:cubicBezTo>
                <a:cubicBezTo>
                  <a:pt x="1456217" y="1857932"/>
                  <a:pt x="1452354" y="1859863"/>
                  <a:pt x="1446560" y="1859863"/>
                </a:cubicBezTo>
                <a:cubicBezTo>
                  <a:pt x="1429179" y="1859863"/>
                  <a:pt x="1431110" y="1830893"/>
                  <a:pt x="1431110" y="1828962"/>
                </a:cubicBezTo>
                <a:cubicBezTo>
                  <a:pt x="1431110" y="1827031"/>
                  <a:pt x="1427247" y="1823168"/>
                  <a:pt x="1425316" y="1821237"/>
                </a:cubicBezTo>
                <a:lnTo>
                  <a:pt x="1419522" y="1821237"/>
                </a:lnTo>
                <a:cubicBezTo>
                  <a:pt x="1419522" y="1832824"/>
                  <a:pt x="1421453" y="1850206"/>
                  <a:pt x="1421453" y="1854069"/>
                </a:cubicBezTo>
                <a:cubicBezTo>
                  <a:pt x="1421453" y="1859863"/>
                  <a:pt x="1421453" y="1873382"/>
                  <a:pt x="1417591" y="1883039"/>
                </a:cubicBezTo>
                <a:cubicBezTo>
                  <a:pt x="1413728" y="1892695"/>
                  <a:pt x="1407934" y="1902352"/>
                  <a:pt x="1400209" y="1910077"/>
                </a:cubicBezTo>
                <a:cubicBezTo>
                  <a:pt x="1388621" y="1919734"/>
                  <a:pt x="1367376" y="1929391"/>
                  <a:pt x="1363514" y="1929391"/>
                </a:cubicBezTo>
                <a:cubicBezTo>
                  <a:pt x="1357720" y="1929391"/>
                  <a:pt x="1353857" y="1927459"/>
                  <a:pt x="1351926" y="1923597"/>
                </a:cubicBezTo>
                <a:cubicBezTo>
                  <a:pt x="1340338" y="1908146"/>
                  <a:pt x="1332612" y="1888833"/>
                  <a:pt x="1319093" y="1869520"/>
                </a:cubicBezTo>
                <a:cubicBezTo>
                  <a:pt x="1334544" y="1854069"/>
                  <a:pt x="1369308" y="1854069"/>
                  <a:pt x="1378964" y="1825099"/>
                </a:cubicBezTo>
                <a:cubicBezTo>
                  <a:pt x="1378964" y="1825099"/>
                  <a:pt x="1378964" y="1823168"/>
                  <a:pt x="1375102" y="1823168"/>
                </a:cubicBezTo>
                <a:cubicBezTo>
                  <a:pt x="1365445" y="1823168"/>
                  <a:pt x="1340338" y="1850206"/>
                  <a:pt x="1321025" y="1850206"/>
                </a:cubicBezTo>
                <a:cubicBezTo>
                  <a:pt x="1311368" y="1850206"/>
                  <a:pt x="1303643" y="1846344"/>
                  <a:pt x="1303643" y="1836687"/>
                </a:cubicBezTo>
                <a:cubicBezTo>
                  <a:pt x="1303643" y="1832824"/>
                  <a:pt x="1307505" y="1821237"/>
                  <a:pt x="1307505" y="1815443"/>
                </a:cubicBezTo>
                <a:cubicBezTo>
                  <a:pt x="1307505" y="1786473"/>
                  <a:pt x="1293986" y="1776816"/>
                  <a:pt x="1282398" y="1742052"/>
                </a:cubicBezTo>
                <a:cubicBezTo>
                  <a:pt x="1292055" y="1738190"/>
                  <a:pt x="1303643" y="1732396"/>
                  <a:pt x="1315231" y="1724670"/>
                </a:cubicBezTo>
                <a:cubicBezTo>
                  <a:pt x="1326818" y="1716945"/>
                  <a:pt x="1344200" y="1699563"/>
                  <a:pt x="1348063" y="1699563"/>
                </a:cubicBezTo>
                <a:cubicBezTo>
                  <a:pt x="1378964" y="1699563"/>
                  <a:pt x="1388621" y="1759434"/>
                  <a:pt x="1388621" y="1765228"/>
                </a:cubicBezTo>
                <a:close/>
                <a:moveTo>
                  <a:pt x="1635830" y="1687975"/>
                </a:moveTo>
                <a:cubicBezTo>
                  <a:pt x="1664800" y="1689907"/>
                  <a:pt x="1662869" y="1720808"/>
                  <a:pt x="1666731" y="1720808"/>
                </a:cubicBezTo>
                <a:cubicBezTo>
                  <a:pt x="1672525" y="1720808"/>
                  <a:pt x="1678319" y="1713083"/>
                  <a:pt x="1684113" y="1713083"/>
                </a:cubicBezTo>
                <a:cubicBezTo>
                  <a:pt x="1703426" y="1713083"/>
                  <a:pt x="1709220" y="1761366"/>
                  <a:pt x="1709220" y="1763297"/>
                </a:cubicBezTo>
                <a:cubicBezTo>
                  <a:pt x="1709220" y="1798061"/>
                  <a:pt x="1687976" y="1832824"/>
                  <a:pt x="1641624" y="1838618"/>
                </a:cubicBezTo>
                <a:cubicBezTo>
                  <a:pt x="1635830" y="1827031"/>
                  <a:pt x="1635830" y="1805786"/>
                  <a:pt x="1631967" y="1796129"/>
                </a:cubicBezTo>
                <a:cubicBezTo>
                  <a:pt x="1630036" y="1784541"/>
                  <a:pt x="1622311" y="1771022"/>
                  <a:pt x="1622311" y="1765228"/>
                </a:cubicBezTo>
                <a:cubicBezTo>
                  <a:pt x="1622311" y="1761366"/>
                  <a:pt x="1637761" y="1755572"/>
                  <a:pt x="1643555" y="1747846"/>
                </a:cubicBezTo>
                <a:cubicBezTo>
                  <a:pt x="1635830" y="1745915"/>
                  <a:pt x="1624242" y="1747846"/>
                  <a:pt x="1616517" y="1742052"/>
                </a:cubicBezTo>
                <a:cubicBezTo>
                  <a:pt x="1597204" y="1726602"/>
                  <a:pt x="1608792" y="1703426"/>
                  <a:pt x="1595272" y="1686044"/>
                </a:cubicBezTo>
                <a:cubicBezTo>
                  <a:pt x="1601066" y="1686044"/>
                  <a:pt x="1604929" y="1684113"/>
                  <a:pt x="1635830" y="1687975"/>
                </a:cubicBezTo>
                <a:close/>
                <a:moveTo>
                  <a:pt x="2072309" y="1772954"/>
                </a:moveTo>
                <a:cubicBezTo>
                  <a:pt x="2097416" y="1792267"/>
                  <a:pt x="2128317" y="1823168"/>
                  <a:pt x="2149562" y="1850206"/>
                </a:cubicBezTo>
                <a:cubicBezTo>
                  <a:pt x="2137974" y="1867588"/>
                  <a:pt x="2110935" y="1881108"/>
                  <a:pt x="2097416" y="1881108"/>
                </a:cubicBezTo>
                <a:cubicBezTo>
                  <a:pt x="2089691" y="1881108"/>
                  <a:pt x="2052996" y="1865657"/>
                  <a:pt x="2049133" y="1861794"/>
                </a:cubicBezTo>
                <a:cubicBezTo>
                  <a:pt x="2025957" y="1848275"/>
                  <a:pt x="2000850" y="1828962"/>
                  <a:pt x="1975743" y="1813511"/>
                </a:cubicBezTo>
                <a:cubicBezTo>
                  <a:pt x="1948704" y="1796129"/>
                  <a:pt x="1917803" y="1780679"/>
                  <a:pt x="1892696" y="1767160"/>
                </a:cubicBezTo>
                <a:cubicBezTo>
                  <a:pt x="1881108" y="1761366"/>
                  <a:pt x="1867589" y="1757503"/>
                  <a:pt x="1857932" y="1749778"/>
                </a:cubicBezTo>
                <a:cubicBezTo>
                  <a:pt x="1854069" y="1747846"/>
                  <a:pt x="1854069" y="1742052"/>
                  <a:pt x="1854069" y="1738190"/>
                </a:cubicBezTo>
                <a:cubicBezTo>
                  <a:pt x="1854069" y="1703426"/>
                  <a:pt x="1884971" y="1682181"/>
                  <a:pt x="1912009" y="1682181"/>
                </a:cubicBezTo>
                <a:cubicBezTo>
                  <a:pt x="1948704" y="1682181"/>
                  <a:pt x="2051064" y="1755572"/>
                  <a:pt x="2072309" y="1772954"/>
                </a:cubicBezTo>
                <a:close/>
                <a:moveTo>
                  <a:pt x="1595272" y="1740121"/>
                </a:moveTo>
                <a:cubicBezTo>
                  <a:pt x="1595272" y="1772954"/>
                  <a:pt x="1579822" y="1805786"/>
                  <a:pt x="1529607" y="1809649"/>
                </a:cubicBezTo>
                <a:cubicBezTo>
                  <a:pt x="1518019" y="1794198"/>
                  <a:pt x="1512225" y="1769091"/>
                  <a:pt x="1512225" y="1755572"/>
                </a:cubicBezTo>
                <a:cubicBezTo>
                  <a:pt x="1512225" y="1730464"/>
                  <a:pt x="1525745" y="1701495"/>
                  <a:pt x="1560508" y="1678319"/>
                </a:cubicBezTo>
                <a:cubicBezTo>
                  <a:pt x="1591410" y="1697632"/>
                  <a:pt x="1595272" y="1720808"/>
                  <a:pt x="1595272" y="1740121"/>
                </a:cubicBezTo>
                <a:close/>
                <a:moveTo>
                  <a:pt x="1251497" y="1724670"/>
                </a:moveTo>
                <a:cubicBezTo>
                  <a:pt x="1251497" y="1730464"/>
                  <a:pt x="1249566" y="1747846"/>
                  <a:pt x="1245703" y="1757503"/>
                </a:cubicBezTo>
                <a:cubicBezTo>
                  <a:pt x="1239909" y="1771022"/>
                  <a:pt x="1201283" y="1803855"/>
                  <a:pt x="1185832" y="1803855"/>
                </a:cubicBezTo>
                <a:cubicBezTo>
                  <a:pt x="1180038" y="1803855"/>
                  <a:pt x="1170381" y="1799992"/>
                  <a:pt x="1170381" y="1792267"/>
                </a:cubicBezTo>
                <a:cubicBezTo>
                  <a:pt x="1170381" y="1790335"/>
                  <a:pt x="1178107" y="1771022"/>
                  <a:pt x="1178107" y="1765228"/>
                </a:cubicBezTo>
                <a:cubicBezTo>
                  <a:pt x="1178107" y="1749778"/>
                  <a:pt x="1166519" y="1730464"/>
                  <a:pt x="1166519" y="1722739"/>
                </a:cubicBezTo>
                <a:cubicBezTo>
                  <a:pt x="1166519" y="1716945"/>
                  <a:pt x="1166519" y="1711151"/>
                  <a:pt x="1170381" y="1709220"/>
                </a:cubicBezTo>
                <a:cubicBezTo>
                  <a:pt x="1176175" y="1699563"/>
                  <a:pt x="1187763" y="1697632"/>
                  <a:pt x="1197420" y="1691838"/>
                </a:cubicBezTo>
                <a:cubicBezTo>
                  <a:pt x="1210939" y="1684113"/>
                  <a:pt x="1209008" y="1670593"/>
                  <a:pt x="1220596" y="1670593"/>
                </a:cubicBezTo>
                <a:cubicBezTo>
                  <a:pt x="1247634" y="1670593"/>
                  <a:pt x="1251497" y="1718877"/>
                  <a:pt x="1251497" y="1724670"/>
                </a:cubicBezTo>
                <a:close/>
                <a:moveTo>
                  <a:pt x="1490981" y="1660937"/>
                </a:moveTo>
                <a:cubicBezTo>
                  <a:pt x="1494844" y="1662868"/>
                  <a:pt x="1539264" y="1655143"/>
                  <a:pt x="1539264" y="1678319"/>
                </a:cubicBezTo>
                <a:cubicBezTo>
                  <a:pt x="1539264" y="1691838"/>
                  <a:pt x="1502569" y="1718877"/>
                  <a:pt x="1492912" y="1715014"/>
                </a:cubicBezTo>
                <a:cubicBezTo>
                  <a:pt x="1473599" y="1699563"/>
                  <a:pt x="1490981" y="1674456"/>
                  <a:pt x="1463942" y="1662868"/>
                </a:cubicBezTo>
                <a:cubicBezTo>
                  <a:pt x="1465874" y="1659006"/>
                  <a:pt x="1467805" y="1655143"/>
                  <a:pt x="1473599" y="1655143"/>
                </a:cubicBezTo>
                <a:cubicBezTo>
                  <a:pt x="1477462" y="1655143"/>
                  <a:pt x="1483256" y="1659006"/>
                  <a:pt x="1490981" y="1660937"/>
                </a:cubicBezTo>
                <a:close/>
                <a:moveTo>
                  <a:pt x="1884971" y="1662868"/>
                </a:moveTo>
                <a:cubicBezTo>
                  <a:pt x="1884971" y="1666731"/>
                  <a:pt x="1857932" y="1687975"/>
                  <a:pt x="1850207" y="1703426"/>
                </a:cubicBezTo>
                <a:cubicBezTo>
                  <a:pt x="1844413" y="1711151"/>
                  <a:pt x="1840550" y="1724670"/>
                  <a:pt x="1834756" y="1734327"/>
                </a:cubicBezTo>
                <a:cubicBezTo>
                  <a:pt x="1834756" y="1736258"/>
                  <a:pt x="1830894" y="1738190"/>
                  <a:pt x="1827031" y="1738190"/>
                </a:cubicBezTo>
                <a:cubicBezTo>
                  <a:pt x="1823168" y="1738190"/>
                  <a:pt x="1813512" y="1734327"/>
                  <a:pt x="1813512" y="1728533"/>
                </a:cubicBezTo>
                <a:cubicBezTo>
                  <a:pt x="1813512" y="1724670"/>
                  <a:pt x="1840550" y="1649349"/>
                  <a:pt x="1865657" y="1649349"/>
                </a:cubicBezTo>
                <a:cubicBezTo>
                  <a:pt x="1869520" y="1649349"/>
                  <a:pt x="1884971" y="1657074"/>
                  <a:pt x="1884971" y="1662868"/>
                </a:cubicBezTo>
                <a:close/>
                <a:moveTo>
                  <a:pt x="1054502" y="1687975"/>
                </a:moveTo>
                <a:cubicBezTo>
                  <a:pt x="1054502" y="1730464"/>
                  <a:pt x="1021670" y="1759434"/>
                  <a:pt x="983043" y="1759434"/>
                </a:cubicBezTo>
                <a:cubicBezTo>
                  <a:pt x="963730" y="1759434"/>
                  <a:pt x="934760" y="1753640"/>
                  <a:pt x="917378" y="1742052"/>
                </a:cubicBezTo>
                <a:cubicBezTo>
                  <a:pt x="930897" y="1720808"/>
                  <a:pt x="1015876" y="1647418"/>
                  <a:pt x="1037120" y="1647418"/>
                </a:cubicBezTo>
                <a:cubicBezTo>
                  <a:pt x="1050639" y="1647418"/>
                  <a:pt x="1054502" y="1687975"/>
                  <a:pt x="1054502" y="1687975"/>
                </a:cubicBezTo>
                <a:close/>
                <a:moveTo>
                  <a:pt x="1409865" y="1641624"/>
                </a:moveTo>
                <a:cubicBezTo>
                  <a:pt x="1415659" y="1647418"/>
                  <a:pt x="1417591" y="1662868"/>
                  <a:pt x="1421453" y="1662868"/>
                </a:cubicBezTo>
                <a:cubicBezTo>
                  <a:pt x="1427247" y="1662868"/>
                  <a:pt x="1438835" y="1657074"/>
                  <a:pt x="1442698" y="1657074"/>
                </a:cubicBezTo>
                <a:cubicBezTo>
                  <a:pt x="1467805" y="1657074"/>
                  <a:pt x="1469736" y="1709220"/>
                  <a:pt x="1469736" y="1716945"/>
                </a:cubicBezTo>
                <a:cubicBezTo>
                  <a:pt x="1469736" y="1753640"/>
                  <a:pt x="1456217" y="1769091"/>
                  <a:pt x="1406003" y="1786473"/>
                </a:cubicBezTo>
                <a:cubicBezTo>
                  <a:pt x="1402140" y="1759434"/>
                  <a:pt x="1400209" y="1722739"/>
                  <a:pt x="1371239" y="1697632"/>
                </a:cubicBezTo>
                <a:cubicBezTo>
                  <a:pt x="1380896" y="1680250"/>
                  <a:pt x="1409865" y="1686044"/>
                  <a:pt x="1421453" y="1664799"/>
                </a:cubicBezTo>
                <a:cubicBezTo>
                  <a:pt x="1419522" y="1662868"/>
                  <a:pt x="1419522" y="1660937"/>
                  <a:pt x="1415659" y="1660937"/>
                </a:cubicBezTo>
                <a:cubicBezTo>
                  <a:pt x="1409865" y="1660937"/>
                  <a:pt x="1380896" y="1676387"/>
                  <a:pt x="1375102" y="1676387"/>
                </a:cubicBezTo>
                <a:lnTo>
                  <a:pt x="1359651" y="1676387"/>
                </a:lnTo>
                <a:cubicBezTo>
                  <a:pt x="1361582" y="1670593"/>
                  <a:pt x="1361582" y="1660937"/>
                  <a:pt x="1361582" y="1655143"/>
                </a:cubicBezTo>
                <a:cubicBezTo>
                  <a:pt x="1361582" y="1635830"/>
                  <a:pt x="1377033" y="1639692"/>
                  <a:pt x="1388621" y="1639692"/>
                </a:cubicBezTo>
                <a:cubicBezTo>
                  <a:pt x="1392483" y="1639692"/>
                  <a:pt x="1402140" y="1635830"/>
                  <a:pt x="1409865" y="1641624"/>
                </a:cubicBezTo>
                <a:close/>
                <a:moveTo>
                  <a:pt x="871026" y="1657074"/>
                </a:moveTo>
                <a:lnTo>
                  <a:pt x="919309" y="1657074"/>
                </a:lnTo>
                <a:cubicBezTo>
                  <a:pt x="927035" y="1662868"/>
                  <a:pt x="927035" y="1672525"/>
                  <a:pt x="927035" y="1678319"/>
                </a:cubicBezTo>
                <a:cubicBezTo>
                  <a:pt x="927035" y="1736258"/>
                  <a:pt x="869095" y="1755572"/>
                  <a:pt x="834331" y="1755572"/>
                </a:cubicBezTo>
                <a:cubicBezTo>
                  <a:pt x="828537" y="1755572"/>
                  <a:pt x="776392" y="1749778"/>
                  <a:pt x="776392" y="1730464"/>
                </a:cubicBezTo>
                <a:cubicBezTo>
                  <a:pt x="776392" y="1726602"/>
                  <a:pt x="791842" y="1707289"/>
                  <a:pt x="797636" y="1695701"/>
                </a:cubicBezTo>
                <a:cubicBezTo>
                  <a:pt x="803430" y="1684113"/>
                  <a:pt x="807293" y="1670593"/>
                  <a:pt x="809224" y="1657074"/>
                </a:cubicBezTo>
                <a:lnTo>
                  <a:pt x="809224" y="1639692"/>
                </a:lnTo>
                <a:cubicBezTo>
                  <a:pt x="828537" y="1645486"/>
                  <a:pt x="865232" y="1657074"/>
                  <a:pt x="871026" y="1657074"/>
                </a:cubicBezTo>
                <a:close/>
                <a:moveTo>
                  <a:pt x="2651706" y="1641624"/>
                </a:moveTo>
                <a:cubicBezTo>
                  <a:pt x="2636255" y="1649349"/>
                  <a:pt x="2620804" y="1657074"/>
                  <a:pt x="2605354" y="1666731"/>
                </a:cubicBezTo>
                <a:cubicBezTo>
                  <a:pt x="2603423" y="1659006"/>
                  <a:pt x="2599560" y="1651280"/>
                  <a:pt x="2593766" y="1651280"/>
                </a:cubicBezTo>
                <a:cubicBezTo>
                  <a:pt x="2587972" y="1651280"/>
                  <a:pt x="2576384" y="1659006"/>
                  <a:pt x="2564796" y="1664799"/>
                </a:cubicBezTo>
                <a:cubicBezTo>
                  <a:pt x="2564796" y="1662868"/>
                  <a:pt x="2562865" y="1662868"/>
                  <a:pt x="2562865" y="1657074"/>
                </a:cubicBezTo>
                <a:cubicBezTo>
                  <a:pt x="2562865" y="1643555"/>
                  <a:pt x="2615011" y="1635830"/>
                  <a:pt x="2618873" y="1635830"/>
                </a:cubicBezTo>
                <a:cubicBezTo>
                  <a:pt x="2624667" y="1635830"/>
                  <a:pt x="2642049" y="1637761"/>
                  <a:pt x="2651706" y="1641624"/>
                </a:cubicBezTo>
                <a:close/>
                <a:moveTo>
                  <a:pt x="1143343" y="1672525"/>
                </a:moveTo>
                <a:cubicBezTo>
                  <a:pt x="1143343" y="1676387"/>
                  <a:pt x="1135618" y="1705357"/>
                  <a:pt x="1131755" y="1718877"/>
                </a:cubicBezTo>
                <a:cubicBezTo>
                  <a:pt x="1125961" y="1724670"/>
                  <a:pt x="1118236" y="1730464"/>
                  <a:pt x="1112442" y="1736258"/>
                </a:cubicBezTo>
                <a:cubicBezTo>
                  <a:pt x="1100854" y="1743984"/>
                  <a:pt x="1077678" y="1751709"/>
                  <a:pt x="1073815" y="1751709"/>
                </a:cubicBezTo>
                <a:cubicBezTo>
                  <a:pt x="1066090" y="1751709"/>
                  <a:pt x="1052571" y="1745915"/>
                  <a:pt x="1052571" y="1738190"/>
                </a:cubicBezTo>
                <a:cubicBezTo>
                  <a:pt x="1052571" y="1732396"/>
                  <a:pt x="1064159" y="1713083"/>
                  <a:pt x="1066090" y="1701495"/>
                </a:cubicBezTo>
                <a:lnTo>
                  <a:pt x="1066090" y="1693769"/>
                </a:lnTo>
                <a:cubicBezTo>
                  <a:pt x="1066090" y="1687975"/>
                  <a:pt x="1060296" y="1657074"/>
                  <a:pt x="1060296" y="1653212"/>
                </a:cubicBezTo>
                <a:cubicBezTo>
                  <a:pt x="1060296" y="1630036"/>
                  <a:pt x="1095060" y="1626173"/>
                  <a:pt x="1108579" y="1626173"/>
                </a:cubicBezTo>
                <a:cubicBezTo>
                  <a:pt x="1137549" y="1626173"/>
                  <a:pt x="1143343" y="1657074"/>
                  <a:pt x="1143343" y="1672525"/>
                </a:cubicBezTo>
                <a:close/>
                <a:moveTo>
                  <a:pt x="2406428" y="1664799"/>
                </a:moveTo>
                <a:cubicBezTo>
                  <a:pt x="2406428" y="1670593"/>
                  <a:pt x="2408359" y="1687975"/>
                  <a:pt x="2410290" y="1701495"/>
                </a:cubicBezTo>
                <a:cubicBezTo>
                  <a:pt x="2402565" y="1703426"/>
                  <a:pt x="2389046" y="1711151"/>
                  <a:pt x="2385183" y="1711151"/>
                </a:cubicBezTo>
                <a:cubicBezTo>
                  <a:pt x="2379389" y="1711151"/>
                  <a:pt x="2379389" y="1709220"/>
                  <a:pt x="2377458" y="1707289"/>
                </a:cubicBezTo>
                <a:lnTo>
                  <a:pt x="2377458" y="1672525"/>
                </a:lnTo>
                <a:cubicBezTo>
                  <a:pt x="2377458" y="1657074"/>
                  <a:pt x="2396771" y="1630036"/>
                  <a:pt x="2412222" y="1622310"/>
                </a:cubicBezTo>
                <a:cubicBezTo>
                  <a:pt x="2410290" y="1635830"/>
                  <a:pt x="2406428" y="1660937"/>
                  <a:pt x="2406428" y="1664799"/>
                </a:cubicBezTo>
                <a:close/>
                <a:moveTo>
                  <a:pt x="1349994" y="1647418"/>
                </a:moveTo>
                <a:cubicBezTo>
                  <a:pt x="1349994" y="1680250"/>
                  <a:pt x="1309437" y="1726602"/>
                  <a:pt x="1282398" y="1726602"/>
                </a:cubicBezTo>
                <a:cubicBezTo>
                  <a:pt x="1278535" y="1726602"/>
                  <a:pt x="1270810" y="1724670"/>
                  <a:pt x="1266947" y="1718877"/>
                </a:cubicBezTo>
                <a:cubicBezTo>
                  <a:pt x="1257291" y="1703426"/>
                  <a:pt x="1247634" y="1670593"/>
                  <a:pt x="1247634" y="1666731"/>
                </a:cubicBezTo>
                <a:cubicBezTo>
                  <a:pt x="1247634" y="1657074"/>
                  <a:pt x="1261154" y="1657074"/>
                  <a:pt x="1270810" y="1651280"/>
                </a:cubicBezTo>
                <a:cubicBezTo>
                  <a:pt x="1282398" y="1645486"/>
                  <a:pt x="1293986" y="1622310"/>
                  <a:pt x="1303643" y="1622310"/>
                </a:cubicBezTo>
                <a:cubicBezTo>
                  <a:pt x="1317162" y="1622310"/>
                  <a:pt x="1349994" y="1624242"/>
                  <a:pt x="1349994" y="1647418"/>
                </a:cubicBezTo>
                <a:close/>
                <a:moveTo>
                  <a:pt x="1284329" y="1616516"/>
                </a:moveTo>
                <a:cubicBezTo>
                  <a:pt x="1278535" y="1635830"/>
                  <a:pt x="1255360" y="1649349"/>
                  <a:pt x="1243772" y="1649349"/>
                </a:cubicBezTo>
                <a:cubicBezTo>
                  <a:pt x="1230252" y="1649349"/>
                  <a:pt x="1226390" y="1639692"/>
                  <a:pt x="1226390" y="1630036"/>
                </a:cubicBezTo>
                <a:cubicBezTo>
                  <a:pt x="1226390" y="1626173"/>
                  <a:pt x="1228321" y="1612654"/>
                  <a:pt x="1228321" y="1595272"/>
                </a:cubicBezTo>
                <a:cubicBezTo>
                  <a:pt x="1245703" y="1602997"/>
                  <a:pt x="1265016" y="1608791"/>
                  <a:pt x="1284329" y="1616516"/>
                </a:cubicBezTo>
                <a:close/>
                <a:moveTo>
                  <a:pt x="1218664" y="1626173"/>
                </a:moveTo>
                <a:cubicBezTo>
                  <a:pt x="1218664" y="1651280"/>
                  <a:pt x="1189695" y="1686044"/>
                  <a:pt x="1156862" y="1693769"/>
                </a:cubicBezTo>
                <a:cubicBezTo>
                  <a:pt x="1152999" y="1668662"/>
                  <a:pt x="1143343" y="1620379"/>
                  <a:pt x="1143343" y="1616516"/>
                </a:cubicBezTo>
                <a:cubicBezTo>
                  <a:pt x="1143343" y="1614585"/>
                  <a:pt x="1143343" y="1604929"/>
                  <a:pt x="1149137" y="1602997"/>
                </a:cubicBezTo>
                <a:cubicBezTo>
                  <a:pt x="1160725" y="1595272"/>
                  <a:pt x="1185832" y="1579821"/>
                  <a:pt x="1191626" y="1579821"/>
                </a:cubicBezTo>
                <a:cubicBezTo>
                  <a:pt x="1207077" y="1579821"/>
                  <a:pt x="1218664" y="1620379"/>
                  <a:pt x="1218664" y="1626173"/>
                </a:cubicBezTo>
                <a:close/>
                <a:moveTo>
                  <a:pt x="1676388" y="1579821"/>
                </a:moveTo>
                <a:cubicBezTo>
                  <a:pt x="1693770" y="1583684"/>
                  <a:pt x="1711152" y="1593341"/>
                  <a:pt x="1728534" y="1597203"/>
                </a:cubicBezTo>
                <a:cubicBezTo>
                  <a:pt x="1761366" y="1606860"/>
                  <a:pt x="1805786" y="1620379"/>
                  <a:pt x="1840550" y="1641624"/>
                </a:cubicBezTo>
                <a:cubicBezTo>
                  <a:pt x="1834756" y="1653212"/>
                  <a:pt x="1825100" y="1662868"/>
                  <a:pt x="1817374" y="1676387"/>
                </a:cubicBezTo>
                <a:cubicBezTo>
                  <a:pt x="1809649" y="1686044"/>
                  <a:pt x="1803855" y="1701495"/>
                  <a:pt x="1798061" y="1715014"/>
                </a:cubicBezTo>
                <a:cubicBezTo>
                  <a:pt x="1796130" y="1718877"/>
                  <a:pt x="1790336" y="1722739"/>
                  <a:pt x="1786473" y="1722739"/>
                </a:cubicBezTo>
                <a:cubicBezTo>
                  <a:pt x="1780679" y="1722739"/>
                  <a:pt x="1734327" y="1703426"/>
                  <a:pt x="1709220" y="1695701"/>
                </a:cubicBezTo>
                <a:cubicBezTo>
                  <a:pt x="1635830" y="1670593"/>
                  <a:pt x="1552783" y="1657074"/>
                  <a:pt x="1481324" y="1641624"/>
                </a:cubicBezTo>
                <a:cubicBezTo>
                  <a:pt x="1471668" y="1639692"/>
                  <a:pt x="1473599" y="1631967"/>
                  <a:pt x="1473599" y="1631967"/>
                </a:cubicBezTo>
                <a:cubicBezTo>
                  <a:pt x="1473599" y="1624242"/>
                  <a:pt x="1490981" y="1568233"/>
                  <a:pt x="1506431" y="1560508"/>
                </a:cubicBezTo>
                <a:cubicBezTo>
                  <a:pt x="1510294" y="1556645"/>
                  <a:pt x="1521882" y="1556645"/>
                  <a:pt x="1527676" y="1556645"/>
                </a:cubicBezTo>
                <a:cubicBezTo>
                  <a:pt x="1531539" y="1556645"/>
                  <a:pt x="1626173" y="1568233"/>
                  <a:pt x="1676388" y="1579821"/>
                </a:cubicBezTo>
                <a:close/>
                <a:moveTo>
                  <a:pt x="556221" y="1616516"/>
                </a:moveTo>
                <a:cubicBezTo>
                  <a:pt x="556221" y="1689907"/>
                  <a:pt x="571671" y="1753640"/>
                  <a:pt x="662444" y="1823168"/>
                </a:cubicBezTo>
                <a:cubicBezTo>
                  <a:pt x="668238" y="1805786"/>
                  <a:pt x="662444" y="1778747"/>
                  <a:pt x="677894" y="1763297"/>
                </a:cubicBezTo>
                <a:cubicBezTo>
                  <a:pt x="681757" y="1788404"/>
                  <a:pt x="679825" y="1825099"/>
                  <a:pt x="712658" y="1852138"/>
                </a:cubicBezTo>
                <a:cubicBezTo>
                  <a:pt x="594847" y="1842481"/>
                  <a:pt x="540770" y="1728533"/>
                  <a:pt x="540770" y="1645486"/>
                </a:cubicBezTo>
                <a:cubicBezTo>
                  <a:pt x="540770" y="1616516"/>
                  <a:pt x="544633" y="1583684"/>
                  <a:pt x="560084" y="1554714"/>
                </a:cubicBezTo>
                <a:cubicBezTo>
                  <a:pt x="558152" y="1575959"/>
                  <a:pt x="556221" y="1612654"/>
                  <a:pt x="556221" y="1616516"/>
                </a:cubicBezTo>
                <a:close/>
                <a:moveTo>
                  <a:pt x="1487118" y="1558577"/>
                </a:moveTo>
                <a:cubicBezTo>
                  <a:pt x="1487118" y="1562439"/>
                  <a:pt x="1475530" y="1574027"/>
                  <a:pt x="1473599" y="1581753"/>
                </a:cubicBezTo>
                <a:cubicBezTo>
                  <a:pt x="1467805" y="1595272"/>
                  <a:pt x="1462011" y="1614585"/>
                  <a:pt x="1454286" y="1630036"/>
                </a:cubicBezTo>
                <a:cubicBezTo>
                  <a:pt x="1452354" y="1635830"/>
                  <a:pt x="1448492" y="1637761"/>
                  <a:pt x="1442698" y="1637761"/>
                </a:cubicBezTo>
                <a:cubicBezTo>
                  <a:pt x="1429179" y="1637761"/>
                  <a:pt x="1431110" y="1628104"/>
                  <a:pt x="1431110" y="1620379"/>
                </a:cubicBezTo>
                <a:cubicBezTo>
                  <a:pt x="1431110" y="1608791"/>
                  <a:pt x="1444629" y="1546989"/>
                  <a:pt x="1473599" y="1546989"/>
                </a:cubicBezTo>
                <a:cubicBezTo>
                  <a:pt x="1479393" y="1546989"/>
                  <a:pt x="1487118" y="1552783"/>
                  <a:pt x="1487118" y="1558577"/>
                </a:cubicBezTo>
                <a:close/>
                <a:moveTo>
                  <a:pt x="1133686" y="1550852"/>
                </a:moveTo>
                <a:cubicBezTo>
                  <a:pt x="1133686" y="1568233"/>
                  <a:pt x="1104716" y="1618448"/>
                  <a:pt x="1077678" y="1618448"/>
                </a:cubicBezTo>
                <a:lnTo>
                  <a:pt x="1060296" y="1618448"/>
                </a:lnTo>
                <a:cubicBezTo>
                  <a:pt x="1060296" y="1616516"/>
                  <a:pt x="1058365" y="1616516"/>
                  <a:pt x="1058365" y="1612654"/>
                </a:cubicBezTo>
                <a:cubicBezTo>
                  <a:pt x="1058365" y="1606860"/>
                  <a:pt x="1062227" y="1601066"/>
                  <a:pt x="1062227" y="1595272"/>
                </a:cubicBezTo>
                <a:cubicBezTo>
                  <a:pt x="1062227" y="1591409"/>
                  <a:pt x="1058365" y="1574027"/>
                  <a:pt x="1058365" y="1570165"/>
                </a:cubicBezTo>
                <a:cubicBezTo>
                  <a:pt x="1058365" y="1545058"/>
                  <a:pt x="1077678" y="1546989"/>
                  <a:pt x="1095060" y="1537332"/>
                </a:cubicBezTo>
                <a:cubicBezTo>
                  <a:pt x="1098922" y="1535401"/>
                  <a:pt x="1098922" y="1529607"/>
                  <a:pt x="1102785" y="1529607"/>
                </a:cubicBezTo>
                <a:cubicBezTo>
                  <a:pt x="1116304" y="1529607"/>
                  <a:pt x="1133686" y="1539264"/>
                  <a:pt x="1133686" y="1550852"/>
                </a:cubicBezTo>
                <a:close/>
                <a:moveTo>
                  <a:pt x="1100854" y="1527676"/>
                </a:moveTo>
                <a:cubicBezTo>
                  <a:pt x="1091197" y="1529607"/>
                  <a:pt x="1081541" y="1529607"/>
                  <a:pt x="1071884" y="1529607"/>
                </a:cubicBezTo>
                <a:cubicBezTo>
                  <a:pt x="1071884" y="1512225"/>
                  <a:pt x="1075747" y="1506431"/>
                  <a:pt x="1085403" y="1506431"/>
                </a:cubicBezTo>
                <a:cubicBezTo>
                  <a:pt x="1095060" y="1506431"/>
                  <a:pt x="1098922" y="1519950"/>
                  <a:pt x="1100854" y="1527676"/>
                </a:cubicBezTo>
                <a:close/>
                <a:moveTo>
                  <a:pt x="803430" y="1525744"/>
                </a:moveTo>
                <a:cubicBezTo>
                  <a:pt x="818881" y="1533470"/>
                  <a:pt x="853644" y="1527676"/>
                  <a:pt x="853644" y="1548920"/>
                </a:cubicBezTo>
                <a:cubicBezTo>
                  <a:pt x="853644" y="1587547"/>
                  <a:pt x="809224" y="1610722"/>
                  <a:pt x="784117" y="1610722"/>
                </a:cubicBezTo>
                <a:cubicBezTo>
                  <a:pt x="760941" y="1610722"/>
                  <a:pt x="728109" y="1595272"/>
                  <a:pt x="708795" y="1575959"/>
                </a:cubicBezTo>
                <a:cubicBezTo>
                  <a:pt x="716521" y="1566302"/>
                  <a:pt x="728109" y="1554714"/>
                  <a:pt x="735834" y="1545058"/>
                </a:cubicBezTo>
                <a:cubicBezTo>
                  <a:pt x="747422" y="1531538"/>
                  <a:pt x="755147" y="1518019"/>
                  <a:pt x="762872" y="1504500"/>
                </a:cubicBezTo>
                <a:cubicBezTo>
                  <a:pt x="776392" y="1512225"/>
                  <a:pt x="787980" y="1519950"/>
                  <a:pt x="803430" y="1525744"/>
                </a:cubicBezTo>
                <a:close/>
                <a:moveTo>
                  <a:pt x="1068021" y="1496774"/>
                </a:moveTo>
                <a:cubicBezTo>
                  <a:pt x="1068021" y="1516088"/>
                  <a:pt x="1033257" y="1531538"/>
                  <a:pt x="1033257" y="1545058"/>
                </a:cubicBezTo>
                <a:cubicBezTo>
                  <a:pt x="1033257" y="1545058"/>
                  <a:pt x="1054502" y="1562439"/>
                  <a:pt x="1054502" y="1575959"/>
                </a:cubicBezTo>
                <a:cubicBezTo>
                  <a:pt x="1054502" y="1579821"/>
                  <a:pt x="1048708" y="1593341"/>
                  <a:pt x="1046777" y="1601066"/>
                </a:cubicBezTo>
                <a:cubicBezTo>
                  <a:pt x="1033257" y="1639692"/>
                  <a:pt x="1002356" y="1653212"/>
                  <a:pt x="977249" y="1653212"/>
                </a:cubicBezTo>
                <a:cubicBezTo>
                  <a:pt x="971455" y="1653212"/>
                  <a:pt x="956005" y="1651280"/>
                  <a:pt x="946348" y="1649349"/>
                </a:cubicBezTo>
                <a:cubicBezTo>
                  <a:pt x="986906" y="1616516"/>
                  <a:pt x="977249" y="1562439"/>
                  <a:pt x="1029395" y="1546989"/>
                </a:cubicBezTo>
                <a:cubicBezTo>
                  <a:pt x="1021670" y="1545058"/>
                  <a:pt x="1012013" y="1545058"/>
                  <a:pt x="1002356" y="1543126"/>
                </a:cubicBezTo>
                <a:cubicBezTo>
                  <a:pt x="1013944" y="1529607"/>
                  <a:pt x="1012013" y="1516088"/>
                  <a:pt x="1015876" y="1502568"/>
                </a:cubicBezTo>
                <a:cubicBezTo>
                  <a:pt x="1019738" y="1490981"/>
                  <a:pt x="1044845" y="1485187"/>
                  <a:pt x="1052571" y="1485187"/>
                </a:cubicBezTo>
                <a:cubicBezTo>
                  <a:pt x="1062227" y="1485187"/>
                  <a:pt x="1068021" y="1490981"/>
                  <a:pt x="1068021" y="1496774"/>
                </a:cubicBezTo>
                <a:close/>
                <a:moveTo>
                  <a:pt x="1006219" y="1500637"/>
                </a:moveTo>
                <a:cubicBezTo>
                  <a:pt x="1006219" y="1527676"/>
                  <a:pt x="961799" y="1554714"/>
                  <a:pt x="954073" y="1560508"/>
                </a:cubicBezTo>
                <a:lnTo>
                  <a:pt x="952142" y="1564371"/>
                </a:lnTo>
                <a:cubicBezTo>
                  <a:pt x="963730" y="1564371"/>
                  <a:pt x="973386" y="1570165"/>
                  <a:pt x="973386" y="1581753"/>
                </a:cubicBezTo>
                <a:cubicBezTo>
                  <a:pt x="973386" y="1628104"/>
                  <a:pt x="913515" y="1645486"/>
                  <a:pt x="888408" y="1645486"/>
                </a:cubicBezTo>
                <a:cubicBezTo>
                  <a:pt x="869095" y="1645486"/>
                  <a:pt x="832400" y="1637761"/>
                  <a:pt x="816949" y="1618448"/>
                </a:cubicBezTo>
                <a:cubicBezTo>
                  <a:pt x="840125" y="1608791"/>
                  <a:pt x="863301" y="1574027"/>
                  <a:pt x="869095" y="1554714"/>
                </a:cubicBezTo>
                <a:cubicBezTo>
                  <a:pt x="886477" y="1560508"/>
                  <a:pt x="901928" y="1566302"/>
                  <a:pt x="915447" y="1570165"/>
                </a:cubicBezTo>
                <a:cubicBezTo>
                  <a:pt x="915447" y="1570165"/>
                  <a:pt x="917378" y="1570165"/>
                  <a:pt x="917378" y="1566302"/>
                </a:cubicBezTo>
                <a:cubicBezTo>
                  <a:pt x="917378" y="1546989"/>
                  <a:pt x="884546" y="1548920"/>
                  <a:pt x="878752" y="1533470"/>
                </a:cubicBezTo>
                <a:cubicBezTo>
                  <a:pt x="892271" y="1525744"/>
                  <a:pt x="905790" y="1518019"/>
                  <a:pt x="919309" y="1508362"/>
                </a:cubicBezTo>
                <a:cubicBezTo>
                  <a:pt x="940554" y="1490981"/>
                  <a:pt x="944417" y="1473599"/>
                  <a:pt x="967593" y="1473599"/>
                </a:cubicBezTo>
                <a:cubicBezTo>
                  <a:pt x="977249" y="1473599"/>
                  <a:pt x="1006219" y="1483255"/>
                  <a:pt x="1006219" y="1500637"/>
                </a:cubicBezTo>
                <a:close/>
                <a:moveTo>
                  <a:pt x="911584" y="1469736"/>
                </a:moveTo>
                <a:cubicBezTo>
                  <a:pt x="913515" y="1471667"/>
                  <a:pt x="921241" y="1471667"/>
                  <a:pt x="927035" y="1471667"/>
                </a:cubicBezTo>
                <a:cubicBezTo>
                  <a:pt x="927035" y="1471667"/>
                  <a:pt x="928966" y="1469736"/>
                  <a:pt x="928966" y="1475530"/>
                </a:cubicBezTo>
                <a:cubicBezTo>
                  <a:pt x="928966" y="1483255"/>
                  <a:pt x="899996" y="1506431"/>
                  <a:pt x="892271" y="1510294"/>
                </a:cubicBezTo>
                <a:cubicBezTo>
                  <a:pt x="871026" y="1519950"/>
                  <a:pt x="863301" y="1519950"/>
                  <a:pt x="845919" y="1519950"/>
                </a:cubicBezTo>
                <a:cubicBezTo>
                  <a:pt x="836263" y="1519950"/>
                  <a:pt x="778323" y="1514156"/>
                  <a:pt x="778323" y="1489049"/>
                </a:cubicBezTo>
                <a:cubicBezTo>
                  <a:pt x="778323" y="1481324"/>
                  <a:pt x="784117" y="1483255"/>
                  <a:pt x="793774" y="1477461"/>
                </a:cubicBezTo>
                <a:cubicBezTo>
                  <a:pt x="795705" y="1477461"/>
                  <a:pt x="834331" y="1452354"/>
                  <a:pt x="847851" y="1452354"/>
                </a:cubicBezTo>
                <a:cubicBezTo>
                  <a:pt x="869095" y="1452354"/>
                  <a:pt x="890340" y="1460079"/>
                  <a:pt x="911584" y="1469736"/>
                </a:cubicBezTo>
                <a:close/>
                <a:moveTo>
                  <a:pt x="703001" y="1473599"/>
                </a:moveTo>
                <a:cubicBezTo>
                  <a:pt x="712658" y="1481324"/>
                  <a:pt x="728109" y="1483255"/>
                  <a:pt x="739696" y="1487118"/>
                </a:cubicBezTo>
                <a:cubicBezTo>
                  <a:pt x="743559" y="1487118"/>
                  <a:pt x="747422" y="1490981"/>
                  <a:pt x="747422" y="1494843"/>
                </a:cubicBezTo>
                <a:cubicBezTo>
                  <a:pt x="747422" y="1518019"/>
                  <a:pt x="701070" y="1562439"/>
                  <a:pt x="685619" y="1566302"/>
                </a:cubicBezTo>
                <a:cubicBezTo>
                  <a:pt x="677894" y="1568233"/>
                  <a:pt x="666306" y="1572096"/>
                  <a:pt x="662444" y="1572096"/>
                </a:cubicBezTo>
                <a:cubicBezTo>
                  <a:pt x="631542" y="1572096"/>
                  <a:pt x="621886" y="1492912"/>
                  <a:pt x="621886" y="1483255"/>
                </a:cubicBezTo>
                <a:cubicBezTo>
                  <a:pt x="621886" y="1479393"/>
                  <a:pt x="619954" y="1473599"/>
                  <a:pt x="623817" y="1471667"/>
                </a:cubicBezTo>
                <a:cubicBezTo>
                  <a:pt x="625748" y="1467805"/>
                  <a:pt x="633474" y="1465873"/>
                  <a:pt x="637336" y="1460079"/>
                </a:cubicBezTo>
                <a:cubicBezTo>
                  <a:pt x="643130" y="1452354"/>
                  <a:pt x="646993" y="1442697"/>
                  <a:pt x="652787" y="1433041"/>
                </a:cubicBezTo>
                <a:cubicBezTo>
                  <a:pt x="668238" y="1448491"/>
                  <a:pt x="685619" y="1463942"/>
                  <a:pt x="703001" y="1473599"/>
                </a:cubicBezTo>
                <a:close/>
                <a:moveTo>
                  <a:pt x="639268" y="1421453"/>
                </a:moveTo>
                <a:cubicBezTo>
                  <a:pt x="639268" y="1436904"/>
                  <a:pt x="621886" y="1450423"/>
                  <a:pt x="621886" y="1469736"/>
                </a:cubicBezTo>
                <a:cubicBezTo>
                  <a:pt x="612229" y="1462011"/>
                  <a:pt x="602573" y="1448491"/>
                  <a:pt x="602573" y="1442697"/>
                </a:cubicBezTo>
                <a:lnTo>
                  <a:pt x="602573" y="1404071"/>
                </a:lnTo>
                <a:lnTo>
                  <a:pt x="608367" y="1404071"/>
                </a:lnTo>
                <a:cubicBezTo>
                  <a:pt x="621886" y="1404071"/>
                  <a:pt x="639268" y="1404071"/>
                  <a:pt x="639268" y="1421453"/>
                </a:cubicBezTo>
                <a:close/>
                <a:moveTo>
                  <a:pt x="768666" y="1402140"/>
                </a:moveTo>
                <a:cubicBezTo>
                  <a:pt x="786048" y="1413728"/>
                  <a:pt x="809224" y="1423384"/>
                  <a:pt x="830469" y="1431110"/>
                </a:cubicBezTo>
                <a:cubicBezTo>
                  <a:pt x="824675" y="1456217"/>
                  <a:pt x="774460" y="1473599"/>
                  <a:pt x="753216" y="1473599"/>
                </a:cubicBezTo>
                <a:cubicBezTo>
                  <a:pt x="731971" y="1473599"/>
                  <a:pt x="664375" y="1452354"/>
                  <a:pt x="664375" y="1413728"/>
                </a:cubicBezTo>
                <a:cubicBezTo>
                  <a:pt x="664375" y="1407934"/>
                  <a:pt x="666306" y="1407934"/>
                  <a:pt x="668238" y="1406002"/>
                </a:cubicBezTo>
                <a:cubicBezTo>
                  <a:pt x="677894" y="1404071"/>
                  <a:pt x="689482" y="1400208"/>
                  <a:pt x="701070" y="1394414"/>
                </a:cubicBezTo>
                <a:cubicBezTo>
                  <a:pt x="712658" y="1390552"/>
                  <a:pt x="731971" y="1375101"/>
                  <a:pt x="735834" y="1375101"/>
                </a:cubicBezTo>
                <a:cubicBezTo>
                  <a:pt x="745490" y="1375101"/>
                  <a:pt x="755147" y="1394414"/>
                  <a:pt x="768666" y="1402140"/>
                </a:cubicBezTo>
                <a:close/>
                <a:moveTo>
                  <a:pt x="2157287" y="1369307"/>
                </a:moveTo>
                <a:cubicBezTo>
                  <a:pt x="2157287" y="1375101"/>
                  <a:pt x="2153424" y="1380895"/>
                  <a:pt x="2153424" y="1384758"/>
                </a:cubicBezTo>
                <a:cubicBezTo>
                  <a:pt x="2153424" y="1390552"/>
                  <a:pt x="2155356" y="1392483"/>
                  <a:pt x="2157287" y="1394414"/>
                </a:cubicBezTo>
                <a:lnTo>
                  <a:pt x="2197845" y="1377033"/>
                </a:lnTo>
                <a:cubicBezTo>
                  <a:pt x="2170806" y="1409865"/>
                  <a:pt x="2134111" y="1419522"/>
                  <a:pt x="2109004" y="1433041"/>
                </a:cubicBezTo>
                <a:lnTo>
                  <a:pt x="2149562" y="1361582"/>
                </a:lnTo>
                <a:cubicBezTo>
                  <a:pt x="2153424" y="1363513"/>
                  <a:pt x="2157287" y="1365445"/>
                  <a:pt x="2157287" y="1369307"/>
                </a:cubicBezTo>
                <a:close/>
                <a:moveTo>
                  <a:pt x="865232" y="1346131"/>
                </a:moveTo>
                <a:cubicBezTo>
                  <a:pt x="871026" y="1369307"/>
                  <a:pt x="896134" y="1369307"/>
                  <a:pt x="911584" y="1380895"/>
                </a:cubicBezTo>
                <a:cubicBezTo>
                  <a:pt x="892271" y="1404071"/>
                  <a:pt x="863301" y="1413728"/>
                  <a:pt x="840125" y="1413728"/>
                </a:cubicBezTo>
                <a:cubicBezTo>
                  <a:pt x="813087" y="1413728"/>
                  <a:pt x="782186" y="1400208"/>
                  <a:pt x="757078" y="1367376"/>
                </a:cubicBezTo>
                <a:cubicBezTo>
                  <a:pt x="784117" y="1361582"/>
                  <a:pt x="824675" y="1365445"/>
                  <a:pt x="849782" y="1338406"/>
                </a:cubicBezTo>
                <a:cubicBezTo>
                  <a:pt x="853644" y="1340337"/>
                  <a:pt x="859438" y="1346131"/>
                  <a:pt x="865232" y="1346131"/>
                </a:cubicBezTo>
                <a:close/>
                <a:moveTo>
                  <a:pt x="1998919" y="1336475"/>
                </a:moveTo>
                <a:cubicBezTo>
                  <a:pt x="1998919" y="1340337"/>
                  <a:pt x="1996987" y="1353857"/>
                  <a:pt x="1993125" y="1363513"/>
                </a:cubicBezTo>
                <a:cubicBezTo>
                  <a:pt x="1995056" y="1365445"/>
                  <a:pt x="1993125" y="1365445"/>
                  <a:pt x="1996987" y="1365445"/>
                </a:cubicBezTo>
                <a:cubicBezTo>
                  <a:pt x="2016301" y="1365445"/>
                  <a:pt x="2060721" y="1351925"/>
                  <a:pt x="2066515" y="1349994"/>
                </a:cubicBezTo>
                <a:cubicBezTo>
                  <a:pt x="2035614" y="1388620"/>
                  <a:pt x="1991193" y="1380895"/>
                  <a:pt x="1956430" y="1398277"/>
                </a:cubicBezTo>
                <a:cubicBezTo>
                  <a:pt x="1966086" y="1371239"/>
                  <a:pt x="1985399" y="1340337"/>
                  <a:pt x="1991193" y="1313299"/>
                </a:cubicBezTo>
                <a:cubicBezTo>
                  <a:pt x="1995056" y="1321024"/>
                  <a:pt x="1998919" y="1330681"/>
                  <a:pt x="1998919" y="1336475"/>
                </a:cubicBezTo>
                <a:close/>
                <a:moveTo>
                  <a:pt x="1149137" y="1311368"/>
                </a:moveTo>
                <a:cubicBezTo>
                  <a:pt x="1151068" y="1313299"/>
                  <a:pt x="1151068" y="1313299"/>
                  <a:pt x="1151068" y="1319093"/>
                </a:cubicBezTo>
                <a:cubicBezTo>
                  <a:pt x="1151068" y="1322956"/>
                  <a:pt x="1149137" y="1330681"/>
                  <a:pt x="1145274" y="1332612"/>
                </a:cubicBezTo>
                <a:cubicBezTo>
                  <a:pt x="1133686" y="1338406"/>
                  <a:pt x="1122098" y="1332612"/>
                  <a:pt x="1110510" y="1334543"/>
                </a:cubicBezTo>
                <a:cubicBezTo>
                  <a:pt x="1104716" y="1334543"/>
                  <a:pt x="1098922" y="1340337"/>
                  <a:pt x="1093128" y="1340337"/>
                </a:cubicBezTo>
                <a:cubicBezTo>
                  <a:pt x="1069953" y="1344200"/>
                  <a:pt x="1054502" y="1355788"/>
                  <a:pt x="1033257" y="1367376"/>
                </a:cubicBezTo>
                <a:cubicBezTo>
                  <a:pt x="1029395" y="1359651"/>
                  <a:pt x="1025532" y="1349994"/>
                  <a:pt x="1025532" y="1344200"/>
                </a:cubicBezTo>
                <a:cubicBezTo>
                  <a:pt x="1025532" y="1334543"/>
                  <a:pt x="1039051" y="1330681"/>
                  <a:pt x="1046777" y="1324887"/>
                </a:cubicBezTo>
                <a:cubicBezTo>
                  <a:pt x="1058365" y="1315230"/>
                  <a:pt x="1089266" y="1303642"/>
                  <a:pt x="1108579" y="1303642"/>
                </a:cubicBezTo>
                <a:cubicBezTo>
                  <a:pt x="1112442" y="1303642"/>
                  <a:pt x="1137549" y="1307505"/>
                  <a:pt x="1149137" y="1311368"/>
                </a:cubicBezTo>
                <a:close/>
                <a:moveTo>
                  <a:pt x="1015876" y="1303642"/>
                </a:moveTo>
                <a:cubicBezTo>
                  <a:pt x="1015876" y="1330681"/>
                  <a:pt x="986906" y="1324887"/>
                  <a:pt x="973386" y="1328749"/>
                </a:cubicBezTo>
                <a:cubicBezTo>
                  <a:pt x="979180" y="1332612"/>
                  <a:pt x="986906" y="1342269"/>
                  <a:pt x="986906" y="1349994"/>
                </a:cubicBezTo>
                <a:cubicBezTo>
                  <a:pt x="986906" y="1351925"/>
                  <a:pt x="983043" y="1359651"/>
                  <a:pt x="984974" y="1365445"/>
                </a:cubicBezTo>
                <a:cubicBezTo>
                  <a:pt x="990768" y="1361582"/>
                  <a:pt x="996562" y="1355788"/>
                  <a:pt x="1000425" y="1355788"/>
                </a:cubicBezTo>
                <a:cubicBezTo>
                  <a:pt x="1012013" y="1355788"/>
                  <a:pt x="1015876" y="1378964"/>
                  <a:pt x="1015876" y="1378964"/>
                </a:cubicBezTo>
                <a:cubicBezTo>
                  <a:pt x="1015876" y="1388620"/>
                  <a:pt x="1004288" y="1392483"/>
                  <a:pt x="992700" y="1404071"/>
                </a:cubicBezTo>
                <a:cubicBezTo>
                  <a:pt x="996562" y="1407934"/>
                  <a:pt x="1000425" y="1411796"/>
                  <a:pt x="1000425" y="1415659"/>
                </a:cubicBezTo>
                <a:cubicBezTo>
                  <a:pt x="1000425" y="1421453"/>
                  <a:pt x="986906" y="1434972"/>
                  <a:pt x="981112" y="1446560"/>
                </a:cubicBezTo>
                <a:cubicBezTo>
                  <a:pt x="983043" y="1446560"/>
                  <a:pt x="981112" y="1448491"/>
                  <a:pt x="984974" y="1448491"/>
                </a:cubicBezTo>
                <a:cubicBezTo>
                  <a:pt x="996562" y="1448491"/>
                  <a:pt x="1013944" y="1419522"/>
                  <a:pt x="1021670" y="1413728"/>
                </a:cubicBezTo>
                <a:cubicBezTo>
                  <a:pt x="1029395" y="1421453"/>
                  <a:pt x="1039051" y="1433041"/>
                  <a:pt x="1039051" y="1440766"/>
                </a:cubicBezTo>
                <a:cubicBezTo>
                  <a:pt x="1039051" y="1463942"/>
                  <a:pt x="1002356" y="1469736"/>
                  <a:pt x="990768" y="1469736"/>
                </a:cubicBezTo>
                <a:cubicBezTo>
                  <a:pt x="984974" y="1469736"/>
                  <a:pt x="977249" y="1467805"/>
                  <a:pt x="971455" y="1465873"/>
                </a:cubicBezTo>
                <a:lnTo>
                  <a:pt x="971455" y="1460079"/>
                </a:lnTo>
                <a:lnTo>
                  <a:pt x="977249" y="1454285"/>
                </a:lnTo>
                <a:cubicBezTo>
                  <a:pt x="965661" y="1452354"/>
                  <a:pt x="952142" y="1454285"/>
                  <a:pt x="907722" y="1454285"/>
                </a:cubicBezTo>
                <a:cubicBezTo>
                  <a:pt x="892271" y="1452354"/>
                  <a:pt x="872958" y="1446560"/>
                  <a:pt x="857507" y="1429178"/>
                </a:cubicBezTo>
                <a:cubicBezTo>
                  <a:pt x="867164" y="1425316"/>
                  <a:pt x="878752" y="1421453"/>
                  <a:pt x="890340" y="1415659"/>
                </a:cubicBezTo>
                <a:cubicBezTo>
                  <a:pt x="901928" y="1411796"/>
                  <a:pt x="923172" y="1394414"/>
                  <a:pt x="928966" y="1394414"/>
                </a:cubicBezTo>
                <a:cubicBezTo>
                  <a:pt x="932829" y="1394414"/>
                  <a:pt x="965661" y="1411796"/>
                  <a:pt x="971455" y="1411796"/>
                </a:cubicBezTo>
                <a:cubicBezTo>
                  <a:pt x="975318" y="1411796"/>
                  <a:pt x="981112" y="1407934"/>
                  <a:pt x="984974" y="1404071"/>
                </a:cubicBezTo>
                <a:cubicBezTo>
                  <a:pt x="975318" y="1398277"/>
                  <a:pt x="961799" y="1394414"/>
                  <a:pt x="948279" y="1384758"/>
                </a:cubicBezTo>
                <a:cubicBezTo>
                  <a:pt x="956005" y="1378964"/>
                  <a:pt x="965661" y="1375101"/>
                  <a:pt x="973386" y="1369307"/>
                </a:cubicBezTo>
                <a:cubicBezTo>
                  <a:pt x="934760" y="1365445"/>
                  <a:pt x="903859" y="1369307"/>
                  <a:pt x="867164" y="1344200"/>
                </a:cubicBezTo>
                <a:cubicBezTo>
                  <a:pt x="876820" y="1317162"/>
                  <a:pt x="911584" y="1334543"/>
                  <a:pt x="927035" y="1303642"/>
                </a:cubicBezTo>
                <a:cubicBezTo>
                  <a:pt x="936691" y="1307505"/>
                  <a:pt x="946348" y="1311368"/>
                  <a:pt x="956005" y="1311368"/>
                </a:cubicBezTo>
                <a:cubicBezTo>
                  <a:pt x="954073" y="1309436"/>
                  <a:pt x="952142" y="1305574"/>
                  <a:pt x="952142" y="1301711"/>
                </a:cubicBezTo>
                <a:cubicBezTo>
                  <a:pt x="952142" y="1295917"/>
                  <a:pt x="952142" y="1299780"/>
                  <a:pt x="954073" y="1295917"/>
                </a:cubicBezTo>
                <a:cubicBezTo>
                  <a:pt x="969524" y="1293986"/>
                  <a:pt x="986906" y="1292054"/>
                  <a:pt x="1013944" y="1290123"/>
                </a:cubicBezTo>
                <a:cubicBezTo>
                  <a:pt x="1013944" y="1293986"/>
                  <a:pt x="1015876" y="1299780"/>
                  <a:pt x="1015876" y="1303642"/>
                </a:cubicBezTo>
                <a:close/>
                <a:moveTo>
                  <a:pt x="728109" y="1357719"/>
                </a:moveTo>
                <a:cubicBezTo>
                  <a:pt x="701070" y="1384758"/>
                  <a:pt x="670169" y="1394414"/>
                  <a:pt x="643130" y="1394414"/>
                </a:cubicBezTo>
                <a:cubicBezTo>
                  <a:pt x="618023" y="1394414"/>
                  <a:pt x="602573" y="1390552"/>
                  <a:pt x="589053" y="1369307"/>
                </a:cubicBezTo>
                <a:cubicBezTo>
                  <a:pt x="587122" y="1365445"/>
                  <a:pt x="589053" y="1357719"/>
                  <a:pt x="589053" y="1353857"/>
                </a:cubicBezTo>
                <a:cubicBezTo>
                  <a:pt x="589053" y="1344200"/>
                  <a:pt x="585191" y="1324887"/>
                  <a:pt x="602573" y="1317162"/>
                </a:cubicBezTo>
                <a:cubicBezTo>
                  <a:pt x="619954" y="1309436"/>
                  <a:pt x="648924" y="1317162"/>
                  <a:pt x="668238" y="1286260"/>
                </a:cubicBezTo>
                <a:cubicBezTo>
                  <a:pt x="681757" y="1311368"/>
                  <a:pt x="703001" y="1338406"/>
                  <a:pt x="728109" y="1357719"/>
                </a:cubicBezTo>
                <a:close/>
                <a:moveTo>
                  <a:pt x="1156862" y="1270810"/>
                </a:moveTo>
                <a:cubicBezTo>
                  <a:pt x="1156862" y="1272741"/>
                  <a:pt x="1158793" y="1270810"/>
                  <a:pt x="1158793" y="1276604"/>
                </a:cubicBezTo>
                <a:cubicBezTo>
                  <a:pt x="1158793" y="1286260"/>
                  <a:pt x="1139480" y="1293986"/>
                  <a:pt x="1137549" y="1293986"/>
                </a:cubicBezTo>
                <a:cubicBezTo>
                  <a:pt x="1131755" y="1293986"/>
                  <a:pt x="1116304" y="1288192"/>
                  <a:pt x="1106648" y="1284329"/>
                </a:cubicBezTo>
                <a:cubicBezTo>
                  <a:pt x="1118236" y="1278535"/>
                  <a:pt x="1139480" y="1268879"/>
                  <a:pt x="1143343" y="1268879"/>
                </a:cubicBezTo>
                <a:cubicBezTo>
                  <a:pt x="1149137" y="1268879"/>
                  <a:pt x="1151068" y="1270810"/>
                  <a:pt x="1156862" y="1270810"/>
                </a:cubicBezTo>
                <a:close/>
                <a:moveTo>
                  <a:pt x="886477" y="1261153"/>
                </a:moveTo>
                <a:cubicBezTo>
                  <a:pt x="894202" y="1268879"/>
                  <a:pt x="907722" y="1274672"/>
                  <a:pt x="917378" y="1284329"/>
                </a:cubicBezTo>
                <a:cubicBezTo>
                  <a:pt x="921241" y="1286260"/>
                  <a:pt x="921241" y="1292054"/>
                  <a:pt x="923172" y="1295917"/>
                </a:cubicBezTo>
                <a:lnTo>
                  <a:pt x="923172" y="1301711"/>
                </a:lnTo>
                <a:cubicBezTo>
                  <a:pt x="886477" y="1313299"/>
                  <a:pt x="882614" y="1315230"/>
                  <a:pt x="857507" y="1315230"/>
                </a:cubicBezTo>
                <a:cubicBezTo>
                  <a:pt x="834331" y="1315230"/>
                  <a:pt x="824675" y="1313299"/>
                  <a:pt x="799567" y="1299780"/>
                </a:cubicBezTo>
                <a:cubicBezTo>
                  <a:pt x="797636" y="1301711"/>
                  <a:pt x="797636" y="1299780"/>
                  <a:pt x="797636" y="1303642"/>
                </a:cubicBezTo>
                <a:cubicBezTo>
                  <a:pt x="797636" y="1311368"/>
                  <a:pt x="811155" y="1319093"/>
                  <a:pt x="820812" y="1322956"/>
                </a:cubicBezTo>
                <a:cubicBezTo>
                  <a:pt x="824675" y="1324887"/>
                  <a:pt x="830469" y="1328749"/>
                  <a:pt x="834331" y="1332612"/>
                </a:cubicBezTo>
                <a:cubicBezTo>
                  <a:pt x="818881" y="1344200"/>
                  <a:pt x="793774" y="1349994"/>
                  <a:pt x="774460" y="1349994"/>
                </a:cubicBezTo>
                <a:cubicBezTo>
                  <a:pt x="743559" y="1349994"/>
                  <a:pt x="714589" y="1340337"/>
                  <a:pt x="693345" y="1301711"/>
                </a:cubicBezTo>
                <a:cubicBezTo>
                  <a:pt x="689482" y="1292054"/>
                  <a:pt x="683688" y="1276604"/>
                  <a:pt x="683688" y="1272741"/>
                </a:cubicBezTo>
                <a:cubicBezTo>
                  <a:pt x="683688" y="1266947"/>
                  <a:pt x="681757" y="1265016"/>
                  <a:pt x="687551" y="1263085"/>
                </a:cubicBezTo>
                <a:cubicBezTo>
                  <a:pt x="693345" y="1259222"/>
                  <a:pt x="703001" y="1261153"/>
                  <a:pt x="710727" y="1259222"/>
                </a:cubicBezTo>
                <a:cubicBezTo>
                  <a:pt x="720383" y="1257291"/>
                  <a:pt x="730040" y="1251497"/>
                  <a:pt x="741628" y="1247634"/>
                </a:cubicBezTo>
                <a:cubicBezTo>
                  <a:pt x="743559" y="1245703"/>
                  <a:pt x="751284" y="1247634"/>
                  <a:pt x="755147" y="1247634"/>
                </a:cubicBezTo>
                <a:cubicBezTo>
                  <a:pt x="768666" y="1259222"/>
                  <a:pt x="760941" y="1282398"/>
                  <a:pt x="786048" y="1295917"/>
                </a:cubicBezTo>
                <a:lnTo>
                  <a:pt x="791842" y="1295917"/>
                </a:lnTo>
                <a:cubicBezTo>
                  <a:pt x="793774" y="1293986"/>
                  <a:pt x="793774" y="1295917"/>
                  <a:pt x="793774" y="1290123"/>
                </a:cubicBezTo>
                <a:cubicBezTo>
                  <a:pt x="793774" y="1286260"/>
                  <a:pt x="776392" y="1261153"/>
                  <a:pt x="776392" y="1255359"/>
                </a:cubicBezTo>
                <a:cubicBezTo>
                  <a:pt x="776392" y="1241840"/>
                  <a:pt x="824675" y="1234115"/>
                  <a:pt x="828537" y="1234115"/>
                </a:cubicBezTo>
                <a:cubicBezTo>
                  <a:pt x="849782" y="1234115"/>
                  <a:pt x="859438" y="1239909"/>
                  <a:pt x="886477" y="1261153"/>
                </a:cubicBezTo>
                <a:close/>
                <a:moveTo>
                  <a:pt x="1012013" y="1268879"/>
                </a:moveTo>
                <a:cubicBezTo>
                  <a:pt x="1000425" y="1276604"/>
                  <a:pt x="979180" y="1284329"/>
                  <a:pt x="969524" y="1284329"/>
                </a:cubicBezTo>
                <a:cubicBezTo>
                  <a:pt x="965661" y="1284329"/>
                  <a:pt x="934760" y="1280466"/>
                  <a:pt x="919309" y="1272741"/>
                </a:cubicBezTo>
                <a:cubicBezTo>
                  <a:pt x="907722" y="1268879"/>
                  <a:pt x="884546" y="1237977"/>
                  <a:pt x="880683" y="1228321"/>
                </a:cubicBezTo>
                <a:lnTo>
                  <a:pt x="919309" y="1228321"/>
                </a:lnTo>
                <a:cubicBezTo>
                  <a:pt x="928966" y="1222527"/>
                  <a:pt x="948279" y="1222527"/>
                  <a:pt x="957936" y="1212870"/>
                </a:cubicBezTo>
                <a:cubicBezTo>
                  <a:pt x="971455" y="1228321"/>
                  <a:pt x="986906" y="1257291"/>
                  <a:pt x="1012013" y="1268879"/>
                </a:cubicBezTo>
                <a:close/>
                <a:moveTo>
                  <a:pt x="1037120" y="1220595"/>
                </a:moveTo>
                <a:lnTo>
                  <a:pt x="1037120" y="1226389"/>
                </a:lnTo>
                <a:cubicBezTo>
                  <a:pt x="1031326" y="1239909"/>
                  <a:pt x="1031326" y="1253428"/>
                  <a:pt x="1017807" y="1253428"/>
                </a:cubicBezTo>
                <a:cubicBezTo>
                  <a:pt x="994631" y="1253428"/>
                  <a:pt x="981112" y="1226389"/>
                  <a:pt x="977249" y="1207076"/>
                </a:cubicBezTo>
                <a:cubicBezTo>
                  <a:pt x="992700" y="1220595"/>
                  <a:pt x="1019738" y="1216733"/>
                  <a:pt x="1037120" y="1220595"/>
                </a:cubicBezTo>
                <a:close/>
                <a:moveTo>
                  <a:pt x="2862220" y="1338406"/>
                </a:moveTo>
                <a:cubicBezTo>
                  <a:pt x="2866082" y="1349994"/>
                  <a:pt x="2871876" y="1375101"/>
                  <a:pt x="2871876" y="1380895"/>
                </a:cubicBezTo>
                <a:lnTo>
                  <a:pt x="2871876" y="1425316"/>
                </a:lnTo>
                <a:cubicBezTo>
                  <a:pt x="2889258" y="1543126"/>
                  <a:pt x="2914365" y="1606860"/>
                  <a:pt x="3020588" y="1606860"/>
                </a:cubicBezTo>
                <a:cubicBezTo>
                  <a:pt x="3024451" y="1606860"/>
                  <a:pt x="3076597" y="1602997"/>
                  <a:pt x="3082391" y="1602997"/>
                </a:cubicBezTo>
                <a:cubicBezTo>
                  <a:pt x="3115223" y="1602997"/>
                  <a:pt x="3200201" y="1631967"/>
                  <a:pt x="3211789" y="1682181"/>
                </a:cubicBezTo>
                <a:cubicBezTo>
                  <a:pt x="3175094" y="1641624"/>
                  <a:pt x="3134536" y="1624242"/>
                  <a:pt x="3097841" y="1614585"/>
                </a:cubicBezTo>
                <a:cubicBezTo>
                  <a:pt x="3095910" y="1614585"/>
                  <a:pt x="3092047" y="1612654"/>
                  <a:pt x="3088184" y="1612654"/>
                </a:cubicBezTo>
                <a:cubicBezTo>
                  <a:pt x="3082391" y="1612654"/>
                  <a:pt x="2997412" y="1622310"/>
                  <a:pt x="2991618" y="1622310"/>
                </a:cubicBezTo>
                <a:cubicBezTo>
                  <a:pt x="2885396" y="1622310"/>
                  <a:pt x="2856426" y="1543126"/>
                  <a:pt x="2840975" y="1433041"/>
                </a:cubicBezTo>
                <a:cubicBezTo>
                  <a:pt x="2827456" y="1328749"/>
                  <a:pt x="2781104" y="1249565"/>
                  <a:pt x="2696126" y="1249565"/>
                </a:cubicBezTo>
                <a:cubicBezTo>
                  <a:pt x="2587972" y="1249565"/>
                  <a:pt x="2524238" y="1377033"/>
                  <a:pt x="2439260" y="1384758"/>
                </a:cubicBezTo>
                <a:cubicBezTo>
                  <a:pt x="2421878" y="1384758"/>
                  <a:pt x="2390977" y="1394414"/>
                  <a:pt x="2385183" y="1394414"/>
                </a:cubicBezTo>
                <a:cubicBezTo>
                  <a:pt x="2381321" y="1394414"/>
                  <a:pt x="2358145" y="1386689"/>
                  <a:pt x="2344625" y="1386689"/>
                </a:cubicBezTo>
                <a:cubicBezTo>
                  <a:pt x="2300205" y="1382827"/>
                  <a:pt x="2273166" y="1361582"/>
                  <a:pt x="2273166" y="1324887"/>
                </a:cubicBezTo>
                <a:cubicBezTo>
                  <a:pt x="2273166" y="1319093"/>
                  <a:pt x="2275098" y="1293986"/>
                  <a:pt x="2286686" y="1293986"/>
                </a:cubicBezTo>
                <a:cubicBezTo>
                  <a:pt x="2305999" y="1293986"/>
                  <a:pt x="2342694" y="1321024"/>
                  <a:pt x="2389046" y="1321024"/>
                </a:cubicBezTo>
                <a:cubicBezTo>
                  <a:pt x="2408359" y="1321024"/>
                  <a:pt x="2408359" y="1321024"/>
                  <a:pt x="2435398" y="1311368"/>
                </a:cubicBezTo>
                <a:cubicBezTo>
                  <a:pt x="2443123" y="1307505"/>
                  <a:pt x="2456642" y="1305574"/>
                  <a:pt x="2466299" y="1301711"/>
                </a:cubicBezTo>
                <a:cubicBezTo>
                  <a:pt x="2497200" y="1290123"/>
                  <a:pt x="2531964" y="1257291"/>
                  <a:pt x="2568659" y="1236046"/>
                </a:cubicBezTo>
                <a:cubicBezTo>
                  <a:pt x="2611148" y="1209008"/>
                  <a:pt x="2642049" y="1199351"/>
                  <a:pt x="2684538" y="1199351"/>
                </a:cubicBezTo>
                <a:cubicBezTo>
                  <a:pt x="2754066" y="1199351"/>
                  <a:pt x="2833250" y="1237977"/>
                  <a:pt x="2862220" y="1338406"/>
                </a:cubicBezTo>
                <a:close/>
                <a:moveTo>
                  <a:pt x="2261579" y="1276604"/>
                </a:moveTo>
                <a:cubicBezTo>
                  <a:pt x="2261579" y="1301711"/>
                  <a:pt x="2246128" y="1303642"/>
                  <a:pt x="2230677" y="1303642"/>
                </a:cubicBezTo>
                <a:cubicBezTo>
                  <a:pt x="2224883" y="1303642"/>
                  <a:pt x="2205570" y="1301711"/>
                  <a:pt x="2193982" y="1301711"/>
                </a:cubicBezTo>
                <a:cubicBezTo>
                  <a:pt x="2205570" y="1276604"/>
                  <a:pt x="2211364" y="1257291"/>
                  <a:pt x="2211364" y="1236046"/>
                </a:cubicBezTo>
                <a:cubicBezTo>
                  <a:pt x="2211364" y="1230252"/>
                  <a:pt x="2207502" y="1207076"/>
                  <a:pt x="2203639" y="1191626"/>
                </a:cubicBezTo>
                <a:cubicBezTo>
                  <a:pt x="2228746" y="1195488"/>
                  <a:pt x="2261579" y="1253428"/>
                  <a:pt x="2261579" y="1276604"/>
                </a:cubicBezTo>
                <a:close/>
                <a:moveTo>
                  <a:pt x="1245703" y="1224458"/>
                </a:moveTo>
                <a:cubicBezTo>
                  <a:pt x="1253428" y="1226389"/>
                  <a:pt x="1263085" y="1228321"/>
                  <a:pt x="1301711" y="1224458"/>
                </a:cubicBezTo>
                <a:cubicBezTo>
                  <a:pt x="1317162" y="1222527"/>
                  <a:pt x="1344200" y="1218664"/>
                  <a:pt x="1361582" y="1210939"/>
                </a:cubicBezTo>
                <a:cubicBezTo>
                  <a:pt x="1367376" y="1209008"/>
                  <a:pt x="1373170" y="1203214"/>
                  <a:pt x="1378964" y="1203214"/>
                </a:cubicBezTo>
                <a:lnTo>
                  <a:pt x="1388621" y="1203214"/>
                </a:lnTo>
                <a:cubicBezTo>
                  <a:pt x="1388621" y="1203214"/>
                  <a:pt x="1390552" y="1201282"/>
                  <a:pt x="1390552" y="1207076"/>
                </a:cubicBezTo>
                <a:cubicBezTo>
                  <a:pt x="1390552" y="1224458"/>
                  <a:pt x="1315231" y="1237977"/>
                  <a:pt x="1295917" y="1241840"/>
                </a:cubicBezTo>
                <a:lnTo>
                  <a:pt x="1133686" y="1245703"/>
                </a:lnTo>
                <a:cubicBezTo>
                  <a:pt x="1212870" y="1183900"/>
                  <a:pt x="1292055" y="1218664"/>
                  <a:pt x="1371239" y="1141411"/>
                </a:cubicBezTo>
                <a:cubicBezTo>
                  <a:pt x="1348063" y="1191626"/>
                  <a:pt x="1286261" y="1197420"/>
                  <a:pt x="1245703" y="1224458"/>
                </a:cubicBezTo>
                <a:close/>
                <a:moveTo>
                  <a:pt x="956005" y="1199351"/>
                </a:moveTo>
                <a:cubicBezTo>
                  <a:pt x="942485" y="1203214"/>
                  <a:pt x="913515" y="1216733"/>
                  <a:pt x="898065" y="1216733"/>
                </a:cubicBezTo>
                <a:cubicBezTo>
                  <a:pt x="861370" y="1216733"/>
                  <a:pt x="832400" y="1181969"/>
                  <a:pt x="818881" y="1145274"/>
                </a:cubicBezTo>
                <a:cubicBezTo>
                  <a:pt x="832400" y="1145274"/>
                  <a:pt x="853644" y="1141411"/>
                  <a:pt x="857507" y="1141411"/>
                </a:cubicBezTo>
                <a:cubicBezTo>
                  <a:pt x="888408" y="1141411"/>
                  <a:pt x="930897" y="1162656"/>
                  <a:pt x="956005" y="1199351"/>
                </a:cubicBezTo>
                <a:close/>
                <a:moveTo>
                  <a:pt x="842057" y="1218664"/>
                </a:moveTo>
                <a:cubicBezTo>
                  <a:pt x="828537" y="1222527"/>
                  <a:pt x="803430" y="1228321"/>
                  <a:pt x="797636" y="1228321"/>
                </a:cubicBezTo>
                <a:cubicBezTo>
                  <a:pt x="753216" y="1228321"/>
                  <a:pt x="718452" y="1191626"/>
                  <a:pt x="718452" y="1151068"/>
                </a:cubicBezTo>
                <a:cubicBezTo>
                  <a:pt x="718452" y="1139480"/>
                  <a:pt x="730040" y="1141411"/>
                  <a:pt x="741628" y="1141411"/>
                </a:cubicBezTo>
                <a:cubicBezTo>
                  <a:pt x="784117" y="1141411"/>
                  <a:pt x="824675" y="1158793"/>
                  <a:pt x="842057" y="1218664"/>
                </a:cubicBezTo>
                <a:close/>
                <a:moveTo>
                  <a:pt x="1226390" y="1151068"/>
                </a:moveTo>
                <a:cubicBezTo>
                  <a:pt x="1220596" y="1166518"/>
                  <a:pt x="1203214" y="1189694"/>
                  <a:pt x="1185832" y="1197420"/>
                </a:cubicBezTo>
                <a:cubicBezTo>
                  <a:pt x="1162656" y="1209008"/>
                  <a:pt x="1135618" y="1214802"/>
                  <a:pt x="1114373" y="1224458"/>
                </a:cubicBezTo>
                <a:cubicBezTo>
                  <a:pt x="1081541" y="1237977"/>
                  <a:pt x="1062227" y="1295917"/>
                  <a:pt x="1027463" y="1303642"/>
                </a:cubicBezTo>
                <a:cubicBezTo>
                  <a:pt x="1031326" y="1255359"/>
                  <a:pt x="1066090" y="1197420"/>
                  <a:pt x="1106648" y="1151068"/>
                </a:cubicBezTo>
                <a:cubicBezTo>
                  <a:pt x="1110510" y="1145274"/>
                  <a:pt x="1131755" y="1139480"/>
                  <a:pt x="1141412" y="1139480"/>
                </a:cubicBezTo>
                <a:cubicBezTo>
                  <a:pt x="1166519" y="1139480"/>
                  <a:pt x="1197420" y="1156862"/>
                  <a:pt x="1226390" y="1151068"/>
                </a:cubicBezTo>
                <a:close/>
                <a:moveTo>
                  <a:pt x="1004288" y="1137549"/>
                </a:moveTo>
                <a:cubicBezTo>
                  <a:pt x="1017807" y="1139480"/>
                  <a:pt x="1037120" y="1174244"/>
                  <a:pt x="1037120" y="1183900"/>
                </a:cubicBezTo>
                <a:lnTo>
                  <a:pt x="1037120" y="1203214"/>
                </a:lnTo>
                <a:cubicBezTo>
                  <a:pt x="1037120" y="1203214"/>
                  <a:pt x="1035189" y="1201282"/>
                  <a:pt x="1033257" y="1201282"/>
                </a:cubicBezTo>
                <a:cubicBezTo>
                  <a:pt x="1027463" y="1203214"/>
                  <a:pt x="1015876" y="1205145"/>
                  <a:pt x="1012013" y="1205145"/>
                </a:cubicBezTo>
                <a:cubicBezTo>
                  <a:pt x="977249" y="1205145"/>
                  <a:pt x="952142" y="1181969"/>
                  <a:pt x="936691" y="1141411"/>
                </a:cubicBezTo>
                <a:lnTo>
                  <a:pt x="936691" y="1131755"/>
                </a:lnTo>
                <a:cubicBezTo>
                  <a:pt x="942485" y="1137549"/>
                  <a:pt x="954073" y="1131755"/>
                  <a:pt x="963730" y="1131755"/>
                </a:cubicBezTo>
                <a:lnTo>
                  <a:pt x="969524" y="1131755"/>
                </a:lnTo>
                <a:cubicBezTo>
                  <a:pt x="973386" y="1131755"/>
                  <a:pt x="992700" y="1135617"/>
                  <a:pt x="1004288" y="1137549"/>
                </a:cubicBezTo>
                <a:close/>
                <a:moveTo>
                  <a:pt x="1326818" y="1125961"/>
                </a:moveTo>
                <a:cubicBezTo>
                  <a:pt x="1326818" y="1131755"/>
                  <a:pt x="1322956" y="1141411"/>
                  <a:pt x="1317162" y="1147205"/>
                </a:cubicBezTo>
                <a:cubicBezTo>
                  <a:pt x="1313299" y="1149137"/>
                  <a:pt x="1247634" y="1187763"/>
                  <a:pt x="1232184" y="1187763"/>
                </a:cubicBezTo>
                <a:lnTo>
                  <a:pt x="1222527" y="1187763"/>
                </a:lnTo>
                <a:cubicBezTo>
                  <a:pt x="1224458" y="1176175"/>
                  <a:pt x="1239909" y="1162656"/>
                  <a:pt x="1251497" y="1154931"/>
                </a:cubicBezTo>
                <a:cubicBezTo>
                  <a:pt x="1257291" y="1151068"/>
                  <a:pt x="1261154" y="1141411"/>
                  <a:pt x="1270810" y="1137549"/>
                </a:cubicBezTo>
                <a:cubicBezTo>
                  <a:pt x="1286261" y="1129823"/>
                  <a:pt x="1309437" y="1141411"/>
                  <a:pt x="1324887" y="1118235"/>
                </a:cubicBezTo>
                <a:cubicBezTo>
                  <a:pt x="1324887" y="1120167"/>
                  <a:pt x="1326818" y="1122098"/>
                  <a:pt x="1326818" y="1125961"/>
                </a:cubicBezTo>
                <a:close/>
                <a:moveTo>
                  <a:pt x="451929" y="1290123"/>
                </a:moveTo>
                <a:cubicBezTo>
                  <a:pt x="451929" y="1305574"/>
                  <a:pt x="457723" y="1344200"/>
                  <a:pt x="461586" y="1353857"/>
                </a:cubicBezTo>
                <a:cubicBezTo>
                  <a:pt x="475105" y="1346131"/>
                  <a:pt x="488625" y="1334543"/>
                  <a:pt x="502144" y="1324887"/>
                </a:cubicBezTo>
                <a:lnTo>
                  <a:pt x="507938" y="1324887"/>
                </a:lnTo>
                <a:cubicBezTo>
                  <a:pt x="482831" y="1349994"/>
                  <a:pt x="473174" y="1380895"/>
                  <a:pt x="471243" y="1409865"/>
                </a:cubicBezTo>
                <a:cubicBezTo>
                  <a:pt x="463517" y="1400208"/>
                  <a:pt x="453861" y="1386689"/>
                  <a:pt x="448067" y="1373170"/>
                </a:cubicBezTo>
                <a:cubicBezTo>
                  <a:pt x="440342" y="1353857"/>
                  <a:pt x="430685" y="1315230"/>
                  <a:pt x="430685" y="1311368"/>
                </a:cubicBezTo>
                <a:lnTo>
                  <a:pt x="430685" y="1259222"/>
                </a:lnTo>
                <a:cubicBezTo>
                  <a:pt x="436479" y="1210939"/>
                  <a:pt x="465449" y="1152999"/>
                  <a:pt x="523388" y="1114373"/>
                </a:cubicBezTo>
                <a:cubicBezTo>
                  <a:pt x="473174" y="1176175"/>
                  <a:pt x="451929" y="1230252"/>
                  <a:pt x="451929" y="1290123"/>
                </a:cubicBezTo>
                <a:close/>
                <a:moveTo>
                  <a:pt x="1039051" y="1095060"/>
                </a:moveTo>
                <a:cubicBezTo>
                  <a:pt x="1064159" y="1106647"/>
                  <a:pt x="1089266" y="1118235"/>
                  <a:pt x="1114373" y="1125961"/>
                </a:cubicBezTo>
                <a:cubicBezTo>
                  <a:pt x="1106648" y="1151068"/>
                  <a:pt x="1073815" y="1139480"/>
                  <a:pt x="1060296" y="1141411"/>
                </a:cubicBezTo>
                <a:cubicBezTo>
                  <a:pt x="1060296" y="1141411"/>
                  <a:pt x="1058365" y="1139480"/>
                  <a:pt x="1058365" y="1145274"/>
                </a:cubicBezTo>
                <a:cubicBezTo>
                  <a:pt x="1058365" y="1149137"/>
                  <a:pt x="1079609" y="1154931"/>
                  <a:pt x="1079609" y="1158793"/>
                </a:cubicBezTo>
                <a:cubicBezTo>
                  <a:pt x="1079609" y="1170381"/>
                  <a:pt x="1062227" y="1187763"/>
                  <a:pt x="1056433" y="1187763"/>
                </a:cubicBezTo>
                <a:cubicBezTo>
                  <a:pt x="1039051" y="1187763"/>
                  <a:pt x="1035189" y="1162656"/>
                  <a:pt x="1035189" y="1154931"/>
                </a:cubicBezTo>
                <a:cubicBezTo>
                  <a:pt x="1035189" y="1149137"/>
                  <a:pt x="1033257" y="1139480"/>
                  <a:pt x="1040983" y="1139480"/>
                </a:cubicBezTo>
                <a:cubicBezTo>
                  <a:pt x="1046777" y="1139480"/>
                  <a:pt x="1052571" y="1145274"/>
                  <a:pt x="1056433" y="1145274"/>
                </a:cubicBezTo>
                <a:cubicBezTo>
                  <a:pt x="1058365" y="1143343"/>
                  <a:pt x="1058365" y="1145274"/>
                  <a:pt x="1058365" y="1139480"/>
                </a:cubicBezTo>
                <a:cubicBezTo>
                  <a:pt x="1058365" y="1135617"/>
                  <a:pt x="1029395" y="1104716"/>
                  <a:pt x="1029395" y="1100854"/>
                </a:cubicBezTo>
                <a:lnTo>
                  <a:pt x="1029395" y="1095060"/>
                </a:lnTo>
                <a:lnTo>
                  <a:pt x="1039051" y="1095060"/>
                </a:lnTo>
                <a:close/>
                <a:moveTo>
                  <a:pt x="2421878" y="1077678"/>
                </a:moveTo>
                <a:cubicBezTo>
                  <a:pt x="2416084" y="1110510"/>
                  <a:pt x="2360076" y="1158793"/>
                  <a:pt x="2327244" y="1170381"/>
                </a:cubicBezTo>
                <a:cubicBezTo>
                  <a:pt x="2331106" y="1152999"/>
                  <a:pt x="2340763" y="1143343"/>
                  <a:pt x="2338831" y="1127892"/>
                </a:cubicBezTo>
                <a:cubicBezTo>
                  <a:pt x="2331106" y="1096991"/>
                  <a:pt x="2369733" y="1073815"/>
                  <a:pt x="2392908" y="1077678"/>
                </a:cubicBezTo>
                <a:lnTo>
                  <a:pt x="2421878" y="1077678"/>
                </a:lnTo>
                <a:close/>
                <a:moveTo>
                  <a:pt x="983043" y="1068021"/>
                </a:moveTo>
                <a:cubicBezTo>
                  <a:pt x="1008150" y="1069952"/>
                  <a:pt x="1015876" y="1089266"/>
                  <a:pt x="1015876" y="1102785"/>
                </a:cubicBezTo>
                <a:cubicBezTo>
                  <a:pt x="1015876" y="1124029"/>
                  <a:pt x="990768" y="1124029"/>
                  <a:pt x="981112" y="1124029"/>
                </a:cubicBezTo>
                <a:cubicBezTo>
                  <a:pt x="942485" y="1124029"/>
                  <a:pt x="905790" y="1110510"/>
                  <a:pt x="894202" y="1052570"/>
                </a:cubicBezTo>
                <a:cubicBezTo>
                  <a:pt x="913515" y="1058364"/>
                  <a:pt x="932829" y="1064158"/>
                  <a:pt x="952142" y="1068021"/>
                </a:cubicBezTo>
                <a:lnTo>
                  <a:pt x="983043" y="1068021"/>
                </a:lnTo>
                <a:close/>
                <a:moveTo>
                  <a:pt x="730040" y="1056433"/>
                </a:moveTo>
                <a:cubicBezTo>
                  <a:pt x="739696" y="1060296"/>
                  <a:pt x="762872" y="1054502"/>
                  <a:pt x="770598" y="1068021"/>
                </a:cubicBezTo>
                <a:cubicBezTo>
                  <a:pt x="778323" y="1077678"/>
                  <a:pt x="764804" y="1089266"/>
                  <a:pt x="786048" y="1093128"/>
                </a:cubicBezTo>
                <a:cubicBezTo>
                  <a:pt x="786048" y="1091197"/>
                  <a:pt x="787980" y="1091197"/>
                  <a:pt x="787980" y="1087334"/>
                </a:cubicBezTo>
                <a:cubicBezTo>
                  <a:pt x="787980" y="1081540"/>
                  <a:pt x="784117" y="1075746"/>
                  <a:pt x="784117" y="1071884"/>
                </a:cubicBezTo>
                <a:cubicBezTo>
                  <a:pt x="784117" y="1056433"/>
                  <a:pt x="791842" y="1056433"/>
                  <a:pt x="803430" y="1056433"/>
                </a:cubicBezTo>
                <a:cubicBezTo>
                  <a:pt x="807293" y="1056433"/>
                  <a:pt x="820812" y="1058364"/>
                  <a:pt x="832400" y="1060296"/>
                </a:cubicBezTo>
                <a:cubicBezTo>
                  <a:pt x="847851" y="1064158"/>
                  <a:pt x="863301" y="1060296"/>
                  <a:pt x="878752" y="1071884"/>
                </a:cubicBezTo>
                <a:cubicBezTo>
                  <a:pt x="890340" y="1079609"/>
                  <a:pt x="903859" y="1104716"/>
                  <a:pt x="903859" y="1118235"/>
                </a:cubicBezTo>
                <a:cubicBezTo>
                  <a:pt x="903859" y="1131755"/>
                  <a:pt x="857507" y="1135617"/>
                  <a:pt x="853644" y="1135617"/>
                </a:cubicBezTo>
                <a:cubicBezTo>
                  <a:pt x="834331" y="1135617"/>
                  <a:pt x="811155" y="1118235"/>
                  <a:pt x="793774" y="1110510"/>
                </a:cubicBezTo>
                <a:cubicBezTo>
                  <a:pt x="795705" y="1135617"/>
                  <a:pt x="776392" y="1133686"/>
                  <a:pt x="762872" y="1133686"/>
                </a:cubicBezTo>
                <a:cubicBezTo>
                  <a:pt x="747422" y="1133686"/>
                  <a:pt x="704933" y="1116304"/>
                  <a:pt x="701070" y="1116304"/>
                </a:cubicBezTo>
                <a:lnTo>
                  <a:pt x="691413" y="1116304"/>
                </a:lnTo>
                <a:cubicBezTo>
                  <a:pt x="687551" y="1131755"/>
                  <a:pt x="677894" y="1145274"/>
                  <a:pt x="674032" y="1156862"/>
                </a:cubicBezTo>
                <a:cubicBezTo>
                  <a:pt x="679825" y="1158793"/>
                  <a:pt x="685619" y="1156862"/>
                  <a:pt x="691413" y="1156862"/>
                </a:cubicBezTo>
                <a:cubicBezTo>
                  <a:pt x="691413" y="1156862"/>
                  <a:pt x="701070" y="1156862"/>
                  <a:pt x="703001" y="1162656"/>
                </a:cubicBezTo>
                <a:cubicBezTo>
                  <a:pt x="706864" y="1170381"/>
                  <a:pt x="708795" y="1183900"/>
                  <a:pt x="714589" y="1193557"/>
                </a:cubicBezTo>
                <a:cubicBezTo>
                  <a:pt x="722315" y="1205145"/>
                  <a:pt x="737765" y="1218664"/>
                  <a:pt x="749353" y="1226389"/>
                </a:cubicBezTo>
                <a:cubicBezTo>
                  <a:pt x="733903" y="1241840"/>
                  <a:pt x="703001" y="1247634"/>
                  <a:pt x="685619" y="1247634"/>
                </a:cubicBezTo>
                <a:cubicBezTo>
                  <a:pt x="662444" y="1247634"/>
                  <a:pt x="639268" y="1241840"/>
                  <a:pt x="616092" y="1226389"/>
                </a:cubicBezTo>
                <a:cubicBezTo>
                  <a:pt x="616092" y="1226389"/>
                  <a:pt x="614161" y="1224458"/>
                  <a:pt x="614161" y="1230252"/>
                </a:cubicBezTo>
                <a:cubicBezTo>
                  <a:pt x="614161" y="1247634"/>
                  <a:pt x="656650" y="1261153"/>
                  <a:pt x="660512" y="1263085"/>
                </a:cubicBezTo>
                <a:lnTo>
                  <a:pt x="660512" y="1266947"/>
                </a:lnTo>
                <a:cubicBezTo>
                  <a:pt x="650856" y="1292054"/>
                  <a:pt x="625748" y="1303642"/>
                  <a:pt x="608367" y="1303642"/>
                </a:cubicBezTo>
                <a:cubicBezTo>
                  <a:pt x="602573" y="1303642"/>
                  <a:pt x="592916" y="1299780"/>
                  <a:pt x="592916" y="1292054"/>
                </a:cubicBezTo>
                <a:cubicBezTo>
                  <a:pt x="592916" y="1286260"/>
                  <a:pt x="596779" y="1282398"/>
                  <a:pt x="596779" y="1276604"/>
                </a:cubicBezTo>
                <a:cubicBezTo>
                  <a:pt x="596779" y="1270810"/>
                  <a:pt x="594847" y="1259222"/>
                  <a:pt x="594847" y="1255359"/>
                </a:cubicBezTo>
                <a:cubicBezTo>
                  <a:pt x="594847" y="1236046"/>
                  <a:pt x="614161" y="1228321"/>
                  <a:pt x="614161" y="1224458"/>
                </a:cubicBezTo>
                <a:cubicBezTo>
                  <a:pt x="614161" y="1218664"/>
                  <a:pt x="606435" y="1199351"/>
                  <a:pt x="606435" y="1195488"/>
                </a:cubicBezTo>
                <a:cubicBezTo>
                  <a:pt x="606435" y="1154931"/>
                  <a:pt x="664375" y="1193557"/>
                  <a:pt x="674032" y="1162656"/>
                </a:cubicBezTo>
                <a:cubicBezTo>
                  <a:pt x="674032" y="1160724"/>
                  <a:pt x="670169" y="1156862"/>
                  <a:pt x="666306" y="1156862"/>
                </a:cubicBezTo>
                <a:cubicBezTo>
                  <a:pt x="660512" y="1156862"/>
                  <a:pt x="639268" y="1164587"/>
                  <a:pt x="633474" y="1164587"/>
                </a:cubicBezTo>
                <a:cubicBezTo>
                  <a:pt x="618023" y="1164587"/>
                  <a:pt x="618023" y="1149137"/>
                  <a:pt x="618023" y="1145274"/>
                </a:cubicBezTo>
                <a:cubicBezTo>
                  <a:pt x="618023" y="1131755"/>
                  <a:pt x="633474" y="1108579"/>
                  <a:pt x="637336" y="1098922"/>
                </a:cubicBezTo>
                <a:cubicBezTo>
                  <a:pt x="639268" y="1095060"/>
                  <a:pt x="639268" y="1089266"/>
                  <a:pt x="641199" y="1083472"/>
                </a:cubicBezTo>
                <a:cubicBezTo>
                  <a:pt x="641199" y="1079609"/>
                  <a:pt x="652787" y="1069952"/>
                  <a:pt x="656650" y="1068021"/>
                </a:cubicBezTo>
                <a:lnTo>
                  <a:pt x="662444" y="1068021"/>
                </a:lnTo>
                <a:cubicBezTo>
                  <a:pt x="664375" y="1079609"/>
                  <a:pt x="670169" y="1102785"/>
                  <a:pt x="689482" y="1116304"/>
                </a:cubicBezTo>
                <a:cubicBezTo>
                  <a:pt x="691413" y="1114373"/>
                  <a:pt x="691413" y="1114373"/>
                  <a:pt x="691413" y="1108579"/>
                </a:cubicBezTo>
                <a:cubicBezTo>
                  <a:pt x="691413" y="1085403"/>
                  <a:pt x="672100" y="1085403"/>
                  <a:pt x="672100" y="1048708"/>
                </a:cubicBezTo>
                <a:cubicBezTo>
                  <a:pt x="672100" y="1046776"/>
                  <a:pt x="668238" y="1033257"/>
                  <a:pt x="679825" y="1033257"/>
                </a:cubicBezTo>
                <a:cubicBezTo>
                  <a:pt x="683688" y="1033257"/>
                  <a:pt x="710727" y="1050639"/>
                  <a:pt x="730040" y="1056433"/>
                </a:cubicBezTo>
                <a:close/>
                <a:moveTo>
                  <a:pt x="948279" y="1052570"/>
                </a:moveTo>
                <a:cubicBezTo>
                  <a:pt x="946348" y="1054502"/>
                  <a:pt x="948279" y="1054502"/>
                  <a:pt x="942485" y="1054502"/>
                </a:cubicBezTo>
                <a:cubicBezTo>
                  <a:pt x="934760" y="1054502"/>
                  <a:pt x="903859" y="1039051"/>
                  <a:pt x="899996" y="1031326"/>
                </a:cubicBezTo>
                <a:lnTo>
                  <a:pt x="911584" y="1031326"/>
                </a:lnTo>
                <a:cubicBezTo>
                  <a:pt x="919309" y="1031326"/>
                  <a:pt x="944417" y="1048708"/>
                  <a:pt x="948279" y="1052570"/>
                </a:cubicBezTo>
                <a:close/>
                <a:moveTo>
                  <a:pt x="774460" y="1033257"/>
                </a:moveTo>
                <a:cubicBezTo>
                  <a:pt x="774460" y="1044845"/>
                  <a:pt x="743559" y="1046776"/>
                  <a:pt x="743559" y="1046776"/>
                </a:cubicBezTo>
                <a:cubicBezTo>
                  <a:pt x="724246" y="1046776"/>
                  <a:pt x="708795" y="1035189"/>
                  <a:pt x="691413" y="1019738"/>
                </a:cubicBezTo>
                <a:cubicBezTo>
                  <a:pt x="706864" y="1015875"/>
                  <a:pt x="735834" y="1006219"/>
                  <a:pt x="741628" y="1006219"/>
                </a:cubicBezTo>
                <a:cubicBezTo>
                  <a:pt x="753216" y="1006219"/>
                  <a:pt x="774460" y="1021669"/>
                  <a:pt x="774460" y="1033257"/>
                </a:cubicBezTo>
                <a:close/>
                <a:moveTo>
                  <a:pt x="815018" y="1004287"/>
                </a:moveTo>
                <a:cubicBezTo>
                  <a:pt x="834331" y="1008150"/>
                  <a:pt x="853644" y="1010081"/>
                  <a:pt x="872958" y="1019738"/>
                </a:cubicBezTo>
                <a:cubicBezTo>
                  <a:pt x="874889" y="1021669"/>
                  <a:pt x="878752" y="1027463"/>
                  <a:pt x="878752" y="1033257"/>
                </a:cubicBezTo>
                <a:cubicBezTo>
                  <a:pt x="878752" y="1050639"/>
                  <a:pt x="847851" y="1048708"/>
                  <a:pt x="843988" y="1048708"/>
                </a:cubicBezTo>
                <a:cubicBezTo>
                  <a:pt x="816949" y="1048708"/>
                  <a:pt x="793774" y="1042914"/>
                  <a:pt x="774460" y="1004287"/>
                </a:cubicBezTo>
                <a:lnTo>
                  <a:pt x="815018" y="1004287"/>
                </a:lnTo>
                <a:close/>
                <a:moveTo>
                  <a:pt x="973386" y="981112"/>
                </a:moveTo>
                <a:cubicBezTo>
                  <a:pt x="998494" y="984974"/>
                  <a:pt x="1021670" y="996562"/>
                  <a:pt x="1048708" y="1000425"/>
                </a:cubicBezTo>
                <a:cubicBezTo>
                  <a:pt x="1110510" y="1006219"/>
                  <a:pt x="1122098" y="1002356"/>
                  <a:pt x="1125961" y="1002356"/>
                </a:cubicBezTo>
                <a:cubicBezTo>
                  <a:pt x="1131755" y="1002356"/>
                  <a:pt x="1160725" y="1000425"/>
                  <a:pt x="1176175" y="996562"/>
                </a:cubicBezTo>
                <a:cubicBezTo>
                  <a:pt x="1178107" y="996562"/>
                  <a:pt x="1185832" y="994631"/>
                  <a:pt x="1191626" y="992699"/>
                </a:cubicBezTo>
                <a:cubicBezTo>
                  <a:pt x="1197420" y="1019738"/>
                  <a:pt x="1114373" y="1017807"/>
                  <a:pt x="1091197" y="1017807"/>
                </a:cubicBezTo>
                <a:cubicBezTo>
                  <a:pt x="1062227" y="1017807"/>
                  <a:pt x="998494" y="1008150"/>
                  <a:pt x="984974" y="1004287"/>
                </a:cubicBezTo>
                <a:cubicBezTo>
                  <a:pt x="984974" y="1004287"/>
                  <a:pt x="983043" y="1004287"/>
                  <a:pt x="981112" y="1006219"/>
                </a:cubicBezTo>
                <a:cubicBezTo>
                  <a:pt x="994631" y="1012013"/>
                  <a:pt x="1147206" y="1095060"/>
                  <a:pt x="1193557" y="1095060"/>
                </a:cubicBezTo>
                <a:lnTo>
                  <a:pt x="1286261" y="1095060"/>
                </a:lnTo>
                <a:lnTo>
                  <a:pt x="1286261" y="1100854"/>
                </a:lnTo>
                <a:cubicBezTo>
                  <a:pt x="1263085" y="1104716"/>
                  <a:pt x="1220596" y="1110510"/>
                  <a:pt x="1216733" y="1110510"/>
                </a:cubicBezTo>
                <a:cubicBezTo>
                  <a:pt x="1185832" y="1110510"/>
                  <a:pt x="1176175" y="1104716"/>
                  <a:pt x="1141412" y="1095060"/>
                </a:cubicBezTo>
                <a:cubicBezTo>
                  <a:pt x="1085403" y="1081540"/>
                  <a:pt x="1033257" y="1054502"/>
                  <a:pt x="979180" y="1031326"/>
                </a:cubicBezTo>
                <a:cubicBezTo>
                  <a:pt x="927035" y="1008150"/>
                  <a:pt x="871026" y="992699"/>
                  <a:pt x="818881" y="979180"/>
                </a:cubicBezTo>
                <a:cubicBezTo>
                  <a:pt x="826606" y="961798"/>
                  <a:pt x="838194" y="965661"/>
                  <a:pt x="845919" y="965661"/>
                </a:cubicBezTo>
                <a:cubicBezTo>
                  <a:pt x="851713" y="965661"/>
                  <a:pt x="930897" y="973386"/>
                  <a:pt x="973386" y="981112"/>
                </a:cubicBezTo>
                <a:close/>
                <a:moveTo>
                  <a:pt x="1732396" y="954073"/>
                </a:moveTo>
                <a:cubicBezTo>
                  <a:pt x="1742053" y="963730"/>
                  <a:pt x="1751709" y="979180"/>
                  <a:pt x="1765229" y="988837"/>
                </a:cubicBezTo>
                <a:cubicBezTo>
                  <a:pt x="1772954" y="996562"/>
                  <a:pt x="1786473" y="1000425"/>
                  <a:pt x="1798061" y="1004287"/>
                </a:cubicBezTo>
                <a:cubicBezTo>
                  <a:pt x="1801924" y="1004287"/>
                  <a:pt x="1803855" y="1008150"/>
                  <a:pt x="1809649" y="1008150"/>
                </a:cubicBezTo>
                <a:lnTo>
                  <a:pt x="1871451" y="1008150"/>
                </a:lnTo>
                <a:cubicBezTo>
                  <a:pt x="1877245" y="1010081"/>
                  <a:pt x="1883039" y="1010081"/>
                  <a:pt x="1888833" y="1010081"/>
                </a:cubicBezTo>
                <a:cubicBezTo>
                  <a:pt x="1962224" y="1012013"/>
                  <a:pt x="2022095" y="1081540"/>
                  <a:pt x="2074240" y="1102785"/>
                </a:cubicBezTo>
                <a:cubicBezTo>
                  <a:pt x="2093553" y="1112441"/>
                  <a:pt x="2124455" y="1112441"/>
                  <a:pt x="2145699" y="1112441"/>
                </a:cubicBezTo>
                <a:cubicBezTo>
                  <a:pt x="2124455" y="1120167"/>
                  <a:pt x="2101279" y="1127892"/>
                  <a:pt x="2081966" y="1127892"/>
                </a:cubicBezTo>
                <a:cubicBezTo>
                  <a:pt x="2004713" y="1127892"/>
                  <a:pt x="1991193" y="1056433"/>
                  <a:pt x="1871451" y="1056433"/>
                </a:cubicBezTo>
                <a:cubicBezTo>
                  <a:pt x="1865657" y="1056433"/>
                  <a:pt x="1792267" y="1066090"/>
                  <a:pt x="1786473" y="1066090"/>
                </a:cubicBezTo>
                <a:cubicBezTo>
                  <a:pt x="1763297" y="1066090"/>
                  <a:pt x="1687976" y="1042914"/>
                  <a:pt x="1687976" y="1000425"/>
                </a:cubicBezTo>
                <a:cubicBezTo>
                  <a:pt x="1687976" y="994631"/>
                  <a:pt x="1699564" y="950210"/>
                  <a:pt x="1722740" y="950210"/>
                </a:cubicBezTo>
                <a:cubicBezTo>
                  <a:pt x="1726602" y="950210"/>
                  <a:pt x="1728534" y="950210"/>
                  <a:pt x="1732396" y="954073"/>
                </a:cubicBezTo>
                <a:close/>
                <a:moveTo>
                  <a:pt x="1193557" y="950210"/>
                </a:moveTo>
                <a:cubicBezTo>
                  <a:pt x="1191626" y="952142"/>
                  <a:pt x="1191626" y="954073"/>
                  <a:pt x="1189695" y="954073"/>
                </a:cubicBezTo>
                <a:cubicBezTo>
                  <a:pt x="1170381" y="961798"/>
                  <a:pt x="1162656" y="969524"/>
                  <a:pt x="1145274" y="969524"/>
                </a:cubicBezTo>
                <a:cubicBezTo>
                  <a:pt x="1131755" y="969524"/>
                  <a:pt x="1131755" y="967592"/>
                  <a:pt x="1116304" y="957936"/>
                </a:cubicBezTo>
                <a:cubicBezTo>
                  <a:pt x="1125961" y="954073"/>
                  <a:pt x="1137549" y="952142"/>
                  <a:pt x="1149137" y="950210"/>
                </a:cubicBezTo>
                <a:lnTo>
                  <a:pt x="1193557" y="950210"/>
                </a:lnTo>
                <a:close/>
                <a:moveTo>
                  <a:pt x="1081541" y="957936"/>
                </a:moveTo>
                <a:cubicBezTo>
                  <a:pt x="1081541" y="967592"/>
                  <a:pt x="1050639" y="975318"/>
                  <a:pt x="1048708" y="975318"/>
                </a:cubicBezTo>
                <a:cubicBezTo>
                  <a:pt x="1023601" y="975318"/>
                  <a:pt x="1002356" y="954073"/>
                  <a:pt x="984974" y="927035"/>
                </a:cubicBezTo>
                <a:cubicBezTo>
                  <a:pt x="992700" y="927035"/>
                  <a:pt x="1081541" y="946348"/>
                  <a:pt x="1081541" y="957936"/>
                </a:cubicBezTo>
                <a:close/>
                <a:moveTo>
                  <a:pt x="813087" y="934760"/>
                </a:moveTo>
                <a:cubicBezTo>
                  <a:pt x="805361" y="940554"/>
                  <a:pt x="787980" y="948279"/>
                  <a:pt x="782186" y="948279"/>
                </a:cubicBezTo>
                <a:lnTo>
                  <a:pt x="770598" y="948279"/>
                </a:lnTo>
                <a:cubicBezTo>
                  <a:pt x="770598" y="946348"/>
                  <a:pt x="768666" y="944416"/>
                  <a:pt x="768666" y="940554"/>
                </a:cubicBezTo>
                <a:cubicBezTo>
                  <a:pt x="768666" y="932828"/>
                  <a:pt x="774460" y="927035"/>
                  <a:pt x="782186" y="927035"/>
                </a:cubicBezTo>
                <a:cubicBezTo>
                  <a:pt x="786048" y="927035"/>
                  <a:pt x="803430" y="932828"/>
                  <a:pt x="813087" y="934760"/>
                </a:cubicBezTo>
                <a:close/>
                <a:moveTo>
                  <a:pt x="2402565" y="932828"/>
                </a:moveTo>
                <a:cubicBezTo>
                  <a:pt x="2402565" y="959867"/>
                  <a:pt x="2389046" y="981112"/>
                  <a:pt x="2360076" y="981112"/>
                </a:cubicBezTo>
                <a:cubicBezTo>
                  <a:pt x="2354282" y="981112"/>
                  <a:pt x="2348488" y="979180"/>
                  <a:pt x="2342694" y="979180"/>
                </a:cubicBezTo>
                <a:cubicBezTo>
                  <a:pt x="2342694" y="975318"/>
                  <a:pt x="2348488" y="967592"/>
                  <a:pt x="2350419" y="963730"/>
                </a:cubicBezTo>
                <a:cubicBezTo>
                  <a:pt x="2356213" y="952142"/>
                  <a:pt x="2363939" y="936691"/>
                  <a:pt x="2363939" y="925103"/>
                </a:cubicBezTo>
                <a:cubicBezTo>
                  <a:pt x="2363939" y="911584"/>
                  <a:pt x="2356213" y="894202"/>
                  <a:pt x="2350419" y="880683"/>
                </a:cubicBezTo>
                <a:cubicBezTo>
                  <a:pt x="2385183" y="888408"/>
                  <a:pt x="2402565" y="905790"/>
                  <a:pt x="2402565" y="932828"/>
                </a:cubicBezTo>
                <a:close/>
                <a:moveTo>
                  <a:pt x="967593" y="938622"/>
                </a:moveTo>
                <a:lnTo>
                  <a:pt x="923172" y="938622"/>
                </a:lnTo>
                <a:cubicBezTo>
                  <a:pt x="899996" y="938622"/>
                  <a:pt x="857507" y="898065"/>
                  <a:pt x="855576" y="874889"/>
                </a:cubicBezTo>
                <a:cubicBezTo>
                  <a:pt x="888408" y="882614"/>
                  <a:pt x="940554" y="890339"/>
                  <a:pt x="967593" y="938622"/>
                </a:cubicBezTo>
                <a:close/>
                <a:moveTo>
                  <a:pt x="753216" y="861370"/>
                </a:moveTo>
                <a:cubicBezTo>
                  <a:pt x="618023" y="1010081"/>
                  <a:pt x="562015" y="1164587"/>
                  <a:pt x="562015" y="1317162"/>
                </a:cubicBezTo>
                <a:cubicBezTo>
                  <a:pt x="562015" y="1460079"/>
                  <a:pt x="598710" y="1616516"/>
                  <a:pt x="753216" y="1755572"/>
                </a:cubicBezTo>
                <a:cubicBezTo>
                  <a:pt x="932829" y="1917803"/>
                  <a:pt x="1122098" y="1964154"/>
                  <a:pt x="1307505" y="2000849"/>
                </a:cubicBezTo>
                <a:cubicBezTo>
                  <a:pt x="1409865" y="2020163"/>
                  <a:pt x="1512225" y="2037545"/>
                  <a:pt x="1614586" y="2087759"/>
                </a:cubicBezTo>
                <a:cubicBezTo>
                  <a:pt x="1620379" y="2091622"/>
                  <a:pt x="1672525" y="2109004"/>
                  <a:pt x="1672525" y="2134111"/>
                </a:cubicBezTo>
                <a:lnTo>
                  <a:pt x="1672525" y="2180462"/>
                </a:lnTo>
                <a:cubicBezTo>
                  <a:pt x="1670594" y="2184325"/>
                  <a:pt x="1664800" y="2184325"/>
                  <a:pt x="1660937" y="2184325"/>
                </a:cubicBezTo>
                <a:cubicBezTo>
                  <a:pt x="1635830" y="2184325"/>
                  <a:pt x="1622311" y="2159218"/>
                  <a:pt x="1597204" y="2159218"/>
                </a:cubicBezTo>
                <a:cubicBezTo>
                  <a:pt x="1572096" y="2159218"/>
                  <a:pt x="1558577" y="2180462"/>
                  <a:pt x="1558577" y="2197844"/>
                </a:cubicBezTo>
                <a:cubicBezTo>
                  <a:pt x="1558577" y="2219089"/>
                  <a:pt x="1583684" y="2275097"/>
                  <a:pt x="1583684" y="2298273"/>
                </a:cubicBezTo>
                <a:cubicBezTo>
                  <a:pt x="1583684" y="2317586"/>
                  <a:pt x="1575959" y="2333037"/>
                  <a:pt x="1550852" y="2346556"/>
                </a:cubicBezTo>
                <a:cubicBezTo>
                  <a:pt x="1552783" y="2334968"/>
                  <a:pt x="1556646" y="2315655"/>
                  <a:pt x="1556646" y="2311792"/>
                </a:cubicBezTo>
                <a:cubicBezTo>
                  <a:pt x="1556646" y="2261578"/>
                  <a:pt x="1510294" y="2253853"/>
                  <a:pt x="1469736" y="2242265"/>
                </a:cubicBezTo>
                <a:cubicBezTo>
                  <a:pt x="1436904" y="2234540"/>
                  <a:pt x="1388621" y="2184325"/>
                  <a:pt x="1382827" y="2155355"/>
                </a:cubicBezTo>
                <a:cubicBezTo>
                  <a:pt x="1373170" y="2110935"/>
                  <a:pt x="1303643" y="2039476"/>
                  <a:pt x="1257291" y="2029819"/>
                </a:cubicBezTo>
                <a:cubicBezTo>
                  <a:pt x="1234115" y="2024025"/>
                  <a:pt x="1207077" y="2014369"/>
                  <a:pt x="1183901" y="2014369"/>
                </a:cubicBezTo>
                <a:cubicBezTo>
                  <a:pt x="1168450" y="2014369"/>
                  <a:pt x="1110510" y="2020163"/>
                  <a:pt x="1110510" y="2054927"/>
                </a:cubicBezTo>
                <a:cubicBezTo>
                  <a:pt x="1110510" y="2091622"/>
                  <a:pt x="1187763" y="2101278"/>
                  <a:pt x="1199351" y="2105141"/>
                </a:cubicBezTo>
                <a:cubicBezTo>
                  <a:pt x="1210939" y="2109004"/>
                  <a:pt x="1251497" y="2143767"/>
                  <a:pt x="1251497" y="2163081"/>
                </a:cubicBezTo>
                <a:lnTo>
                  <a:pt x="1251497" y="2193982"/>
                </a:lnTo>
                <a:cubicBezTo>
                  <a:pt x="1236046" y="2172737"/>
                  <a:pt x="1203214" y="2136042"/>
                  <a:pt x="1178107" y="2136042"/>
                </a:cubicBezTo>
                <a:cubicBezTo>
                  <a:pt x="1147206" y="2136042"/>
                  <a:pt x="1145274" y="2178531"/>
                  <a:pt x="1141412" y="2192050"/>
                </a:cubicBezTo>
                <a:cubicBezTo>
                  <a:pt x="1137549" y="2203638"/>
                  <a:pt x="1133686" y="2221020"/>
                  <a:pt x="1125961" y="2236471"/>
                </a:cubicBezTo>
                <a:cubicBezTo>
                  <a:pt x="1079609" y="2319518"/>
                  <a:pt x="990768" y="2336900"/>
                  <a:pt x="927035" y="2336900"/>
                </a:cubicBezTo>
                <a:cubicBezTo>
                  <a:pt x="913515" y="2336900"/>
                  <a:pt x="882614" y="2331106"/>
                  <a:pt x="871026" y="2319518"/>
                </a:cubicBezTo>
                <a:cubicBezTo>
                  <a:pt x="867164" y="2329174"/>
                  <a:pt x="863301" y="2340762"/>
                  <a:pt x="863301" y="2352350"/>
                </a:cubicBezTo>
                <a:cubicBezTo>
                  <a:pt x="849782" y="2497199"/>
                  <a:pt x="739696" y="2555139"/>
                  <a:pt x="637336" y="2555139"/>
                </a:cubicBezTo>
                <a:cubicBezTo>
                  <a:pt x="448067" y="2555139"/>
                  <a:pt x="417166" y="2408358"/>
                  <a:pt x="395921" y="2408358"/>
                </a:cubicBezTo>
                <a:cubicBezTo>
                  <a:pt x="392058" y="2408358"/>
                  <a:pt x="376608" y="2418015"/>
                  <a:pt x="366951" y="2421878"/>
                </a:cubicBezTo>
                <a:cubicBezTo>
                  <a:pt x="324462" y="2443122"/>
                  <a:pt x="278110" y="2454710"/>
                  <a:pt x="235621" y="2454710"/>
                </a:cubicBezTo>
                <a:cubicBezTo>
                  <a:pt x="121673" y="2454710"/>
                  <a:pt x="0" y="2375526"/>
                  <a:pt x="0" y="2242265"/>
                </a:cubicBezTo>
                <a:cubicBezTo>
                  <a:pt x="0" y="2190119"/>
                  <a:pt x="23176" y="2109004"/>
                  <a:pt x="94635" y="2080034"/>
                </a:cubicBezTo>
                <a:cubicBezTo>
                  <a:pt x="110085" y="2072308"/>
                  <a:pt x="131330" y="2070377"/>
                  <a:pt x="150643" y="2060720"/>
                </a:cubicBezTo>
                <a:cubicBezTo>
                  <a:pt x="160300" y="2056858"/>
                  <a:pt x="160300" y="2039476"/>
                  <a:pt x="162231" y="2029819"/>
                </a:cubicBezTo>
                <a:cubicBezTo>
                  <a:pt x="168025" y="1993124"/>
                  <a:pt x="181544" y="1950635"/>
                  <a:pt x="218239" y="1915871"/>
                </a:cubicBezTo>
                <a:cubicBezTo>
                  <a:pt x="280042" y="1854069"/>
                  <a:pt x="351501" y="1863726"/>
                  <a:pt x="419097" y="1854069"/>
                </a:cubicBezTo>
                <a:cubicBezTo>
                  <a:pt x="440342" y="1852138"/>
                  <a:pt x="471243" y="1827031"/>
                  <a:pt x="494419" y="1807717"/>
                </a:cubicBezTo>
                <a:cubicBezTo>
                  <a:pt x="502144" y="1798061"/>
                  <a:pt x="523388" y="1801923"/>
                  <a:pt x="523388" y="1788404"/>
                </a:cubicBezTo>
                <a:cubicBezTo>
                  <a:pt x="523388" y="1769091"/>
                  <a:pt x="502144" y="1747846"/>
                  <a:pt x="502144" y="1716945"/>
                </a:cubicBezTo>
                <a:lnTo>
                  <a:pt x="502144" y="1645486"/>
                </a:lnTo>
                <a:lnTo>
                  <a:pt x="548496" y="1452354"/>
                </a:lnTo>
                <a:lnTo>
                  <a:pt x="548496" y="1404071"/>
                </a:lnTo>
                <a:cubicBezTo>
                  <a:pt x="542702" y="1400208"/>
                  <a:pt x="529182" y="1392483"/>
                  <a:pt x="527251" y="1392483"/>
                </a:cubicBezTo>
                <a:cubicBezTo>
                  <a:pt x="492487" y="1392483"/>
                  <a:pt x="473174" y="1458148"/>
                  <a:pt x="469311" y="1469736"/>
                </a:cubicBezTo>
                <a:cubicBezTo>
                  <a:pt x="467380" y="1477461"/>
                  <a:pt x="463517" y="1487118"/>
                  <a:pt x="459655" y="1496774"/>
                </a:cubicBezTo>
                <a:cubicBezTo>
                  <a:pt x="444204" y="1529607"/>
                  <a:pt x="428754" y="1545058"/>
                  <a:pt x="399784" y="1545058"/>
                </a:cubicBezTo>
                <a:cubicBezTo>
                  <a:pt x="393990" y="1545058"/>
                  <a:pt x="388196" y="1543126"/>
                  <a:pt x="382402" y="1543126"/>
                </a:cubicBezTo>
                <a:cubicBezTo>
                  <a:pt x="413303" y="1518019"/>
                  <a:pt x="426822" y="1489049"/>
                  <a:pt x="430685" y="1463942"/>
                </a:cubicBezTo>
                <a:lnTo>
                  <a:pt x="430685" y="1419522"/>
                </a:lnTo>
                <a:cubicBezTo>
                  <a:pt x="426822" y="1402140"/>
                  <a:pt x="424891" y="1380895"/>
                  <a:pt x="419097" y="1363513"/>
                </a:cubicBezTo>
                <a:cubicBezTo>
                  <a:pt x="413303" y="1340337"/>
                  <a:pt x="393990" y="1295917"/>
                  <a:pt x="393990" y="1266947"/>
                </a:cubicBezTo>
                <a:lnTo>
                  <a:pt x="393990" y="1230252"/>
                </a:lnTo>
                <a:cubicBezTo>
                  <a:pt x="397852" y="1201282"/>
                  <a:pt x="405578" y="1168450"/>
                  <a:pt x="424891" y="1139480"/>
                </a:cubicBezTo>
                <a:cubicBezTo>
                  <a:pt x="451929" y="1095060"/>
                  <a:pt x="511800" y="1044845"/>
                  <a:pt x="552358" y="1021669"/>
                </a:cubicBezTo>
                <a:cubicBezTo>
                  <a:pt x="569740" y="1012013"/>
                  <a:pt x="587122" y="996562"/>
                  <a:pt x="608367" y="986905"/>
                </a:cubicBezTo>
                <a:cubicBezTo>
                  <a:pt x="637336" y="969524"/>
                  <a:pt x="660512" y="952142"/>
                  <a:pt x="660512" y="928966"/>
                </a:cubicBezTo>
                <a:cubicBezTo>
                  <a:pt x="660512" y="915447"/>
                  <a:pt x="646993" y="899996"/>
                  <a:pt x="635405" y="899996"/>
                </a:cubicBezTo>
                <a:cubicBezTo>
                  <a:pt x="631542" y="899996"/>
                  <a:pt x="579397" y="936691"/>
                  <a:pt x="558152" y="944416"/>
                </a:cubicBezTo>
                <a:cubicBezTo>
                  <a:pt x="502144" y="961798"/>
                  <a:pt x="523388" y="957936"/>
                  <a:pt x="486693" y="957936"/>
                </a:cubicBezTo>
                <a:cubicBezTo>
                  <a:pt x="469311" y="957936"/>
                  <a:pt x="448067" y="959867"/>
                  <a:pt x="432616" y="942485"/>
                </a:cubicBezTo>
                <a:cubicBezTo>
                  <a:pt x="440342" y="944416"/>
                  <a:pt x="449998" y="944416"/>
                  <a:pt x="455792" y="944416"/>
                </a:cubicBezTo>
                <a:cubicBezTo>
                  <a:pt x="571671" y="944416"/>
                  <a:pt x="589053" y="847850"/>
                  <a:pt x="693345" y="847850"/>
                </a:cubicBezTo>
                <a:cubicBezTo>
                  <a:pt x="720383" y="847850"/>
                  <a:pt x="722315" y="847850"/>
                  <a:pt x="753216" y="861370"/>
                </a:cubicBezTo>
                <a:close/>
                <a:moveTo>
                  <a:pt x="1087335" y="803430"/>
                </a:moveTo>
                <a:cubicBezTo>
                  <a:pt x="1102785" y="807293"/>
                  <a:pt x="1127892" y="807293"/>
                  <a:pt x="1141412" y="818880"/>
                </a:cubicBezTo>
                <a:cubicBezTo>
                  <a:pt x="1131755" y="820812"/>
                  <a:pt x="1116304" y="822743"/>
                  <a:pt x="1110510" y="822743"/>
                </a:cubicBezTo>
                <a:cubicBezTo>
                  <a:pt x="1095060" y="822743"/>
                  <a:pt x="1093128" y="824674"/>
                  <a:pt x="1075747" y="803430"/>
                </a:cubicBezTo>
                <a:lnTo>
                  <a:pt x="1087335" y="803430"/>
                </a:lnTo>
                <a:close/>
                <a:moveTo>
                  <a:pt x="784117" y="801499"/>
                </a:moveTo>
                <a:cubicBezTo>
                  <a:pt x="927035" y="811155"/>
                  <a:pt x="957936" y="849782"/>
                  <a:pt x="1077678" y="849782"/>
                </a:cubicBezTo>
                <a:cubicBezTo>
                  <a:pt x="1083472" y="849782"/>
                  <a:pt x="1180038" y="834331"/>
                  <a:pt x="1185832" y="834331"/>
                </a:cubicBezTo>
                <a:cubicBezTo>
                  <a:pt x="1189695" y="834331"/>
                  <a:pt x="1191626" y="834331"/>
                  <a:pt x="1195489" y="836262"/>
                </a:cubicBezTo>
                <a:cubicBezTo>
                  <a:pt x="1189695" y="842056"/>
                  <a:pt x="1181969" y="845919"/>
                  <a:pt x="1174244" y="847850"/>
                </a:cubicBezTo>
                <a:cubicBezTo>
                  <a:pt x="1170381" y="849782"/>
                  <a:pt x="1071884" y="865232"/>
                  <a:pt x="1054502" y="865232"/>
                </a:cubicBezTo>
                <a:cubicBezTo>
                  <a:pt x="1006219" y="865232"/>
                  <a:pt x="954073" y="847850"/>
                  <a:pt x="905790" y="840125"/>
                </a:cubicBezTo>
                <a:cubicBezTo>
                  <a:pt x="905790" y="840125"/>
                  <a:pt x="903859" y="840125"/>
                  <a:pt x="901928" y="842056"/>
                </a:cubicBezTo>
                <a:cubicBezTo>
                  <a:pt x="946348" y="865232"/>
                  <a:pt x="1039051" y="909653"/>
                  <a:pt x="1091197" y="909653"/>
                </a:cubicBezTo>
                <a:cubicBezTo>
                  <a:pt x="1096991" y="909653"/>
                  <a:pt x="1166519" y="905790"/>
                  <a:pt x="1191626" y="901927"/>
                </a:cubicBezTo>
                <a:cubicBezTo>
                  <a:pt x="1189695" y="905790"/>
                  <a:pt x="1185832" y="911584"/>
                  <a:pt x="1183901" y="911584"/>
                </a:cubicBezTo>
                <a:cubicBezTo>
                  <a:pt x="1164587" y="919309"/>
                  <a:pt x="1129824" y="925103"/>
                  <a:pt x="1124030" y="925103"/>
                </a:cubicBezTo>
                <a:cubicBezTo>
                  <a:pt x="1120167" y="925103"/>
                  <a:pt x="1114373" y="925103"/>
                  <a:pt x="1079609" y="923172"/>
                </a:cubicBezTo>
                <a:cubicBezTo>
                  <a:pt x="957936" y="913515"/>
                  <a:pt x="840125" y="824674"/>
                  <a:pt x="720383" y="813087"/>
                </a:cubicBezTo>
                <a:lnTo>
                  <a:pt x="720383" y="807293"/>
                </a:lnTo>
                <a:cubicBezTo>
                  <a:pt x="726177" y="797636"/>
                  <a:pt x="735834" y="799567"/>
                  <a:pt x="741628" y="799567"/>
                </a:cubicBezTo>
                <a:cubicBezTo>
                  <a:pt x="747422" y="799567"/>
                  <a:pt x="770598" y="801499"/>
                  <a:pt x="784117" y="801499"/>
                </a:cubicBezTo>
                <a:close/>
                <a:moveTo>
                  <a:pt x="940554" y="784117"/>
                </a:moveTo>
                <a:cubicBezTo>
                  <a:pt x="940554" y="793773"/>
                  <a:pt x="934760" y="797636"/>
                  <a:pt x="925103" y="797636"/>
                </a:cubicBezTo>
                <a:cubicBezTo>
                  <a:pt x="919309" y="797636"/>
                  <a:pt x="896134" y="789911"/>
                  <a:pt x="880683" y="786048"/>
                </a:cubicBezTo>
                <a:cubicBezTo>
                  <a:pt x="894202" y="774460"/>
                  <a:pt x="911584" y="759010"/>
                  <a:pt x="927035" y="745490"/>
                </a:cubicBezTo>
                <a:cubicBezTo>
                  <a:pt x="932829" y="757078"/>
                  <a:pt x="940554" y="778323"/>
                  <a:pt x="940554" y="784117"/>
                </a:cubicBezTo>
                <a:close/>
                <a:moveTo>
                  <a:pt x="1052571" y="793773"/>
                </a:moveTo>
                <a:cubicBezTo>
                  <a:pt x="1042914" y="811155"/>
                  <a:pt x="1023601" y="816949"/>
                  <a:pt x="1010082" y="816949"/>
                </a:cubicBezTo>
                <a:cubicBezTo>
                  <a:pt x="952142" y="816949"/>
                  <a:pt x="944417" y="784117"/>
                  <a:pt x="944417" y="743559"/>
                </a:cubicBezTo>
                <a:lnTo>
                  <a:pt x="944417" y="737765"/>
                </a:lnTo>
                <a:lnTo>
                  <a:pt x="1052571" y="793773"/>
                </a:lnTo>
                <a:close/>
                <a:moveTo>
                  <a:pt x="1805786" y="791842"/>
                </a:moveTo>
                <a:cubicBezTo>
                  <a:pt x="1786473" y="805361"/>
                  <a:pt x="1765229" y="811155"/>
                  <a:pt x="1747847" y="811155"/>
                </a:cubicBezTo>
                <a:cubicBezTo>
                  <a:pt x="1701495" y="811155"/>
                  <a:pt x="1670594" y="768666"/>
                  <a:pt x="1662869" y="710726"/>
                </a:cubicBezTo>
                <a:lnTo>
                  <a:pt x="1695701" y="710726"/>
                </a:lnTo>
                <a:cubicBezTo>
                  <a:pt x="1730465" y="710726"/>
                  <a:pt x="1794198" y="751284"/>
                  <a:pt x="1805786" y="791842"/>
                </a:cubicBezTo>
                <a:close/>
                <a:moveTo>
                  <a:pt x="882614" y="706864"/>
                </a:moveTo>
                <a:cubicBezTo>
                  <a:pt x="888408" y="712658"/>
                  <a:pt x="899996" y="720383"/>
                  <a:pt x="907722" y="726177"/>
                </a:cubicBezTo>
                <a:cubicBezTo>
                  <a:pt x="878752" y="743559"/>
                  <a:pt x="869095" y="762872"/>
                  <a:pt x="847851" y="762872"/>
                </a:cubicBezTo>
                <a:cubicBezTo>
                  <a:pt x="843988" y="762872"/>
                  <a:pt x="795705" y="755147"/>
                  <a:pt x="789911" y="755147"/>
                </a:cubicBezTo>
                <a:lnTo>
                  <a:pt x="710727" y="755147"/>
                </a:lnTo>
                <a:cubicBezTo>
                  <a:pt x="716521" y="739696"/>
                  <a:pt x="733903" y="726177"/>
                  <a:pt x="747422" y="718452"/>
                </a:cubicBezTo>
                <a:cubicBezTo>
                  <a:pt x="774460" y="699139"/>
                  <a:pt x="828537" y="674031"/>
                  <a:pt x="832400" y="674031"/>
                </a:cubicBezTo>
                <a:cubicBezTo>
                  <a:pt x="847851" y="674031"/>
                  <a:pt x="869095" y="695276"/>
                  <a:pt x="882614" y="706864"/>
                </a:cubicBezTo>
                <a:close/>
                <a:moveTo>
                  <a:pt x="1713083" y="679825"/>
                </a:moveTo>
                <a:cubicBezTo>
                  <a:pt x="1734327" y="683688"/>
                  <a:pt x="1755572" y="689482"/>
                  <a:pt x="1776817" y="708795"/>
                </a:cubicBezTo>
                <a:cubicBezTo>
                  <a:pt x="1726602" y="685619"/>
                  <a:pt x="1666731" y="697207"/>
                  <a:pt x="1618448" y="666306"/>
                </a:cubicBezTo>
                <a:cubicBezTo>
                  <a:pt x="1614586" y="672100"/>
                  <a:pt x="1614586" y="681757"/>
                  <a:pt x="1614586" y="685619"/>
                </a:cubicBezTo>
                <a:cubicBezTo>
                  <a:pt x="1614586" y="733902"/>
                  <a:pt x="1630036" y="784117"/>
                  <a:pt x="1697632" y="815018"/>
                </a:cubicBezTo>
                <a:cubicBezTo>
                  <a:pt x="1705358" y="818880"/>
                  <a:pt x="1716946" y="820812"/>
                  <a:pt x="1726602" y="822743"/>
                </a:cubicBezTo>
                <a:cubicBezTo>
                  <a:pt x="1743984" y="826606"/>
                  <a:pt x="1767160" y="834331"/>
                  <a:pt x="1786473" y="843988"/>
                </a:cubicBezTo>
                <a:cubicBezTo>
                  <a:pt x="1815443" y="857507"/>
                  <a:pt x="1856001" y="878751"/>
                  <a:pt x="1886902" y="899996"/>
                </a:cubicBezTo>
                <a:cubicBezTo>
                  <a:pt x="1825100" y="872958"/>
                  <a:pt x="1769091" y="845919"/>
                  <a:pt x="1711152" y="845919"/>
                </a:cubicBezTo>
                <a:lnTo>
                  <a:pt x="1587547" y="859438"/>
                </a:lnTo>
                <a:cubicBezTo>
                  <a:pt x="1574028" y="857507"/>
                  <a:pt x="1558577" y="857507"/>
                  <a:pt x="1545058" y="853644"/>
                </a:cubicBezTo>
                <a:cubicBezTo>
                  <a:pt x="1529607" y="851713"/>
                  <a:pt x="1512225" y="845919"/>
                  <a:pt x="1494844" y="842056"/>
                </a:cubicBezTo>
                <a:lnTo>
                  <a:pt x="1492912" y="843988"/>
                </a:lnTo>
                <a:cubicBezTo>
                  <a:pt x="1504500" y="886477"/>
                  <a:pt x="1548921" y="886477"/>
                  <a:pt x="1574028" y="898065"/>
                </a:cubicBezTo>
                <a:cubicBezTo>
                  <a:pt x="1545058" y="911584"/>
                  <a:pt x="1506431" y="925103"/>
                  <a:pt x="1479393" y="925103"/>
                </a:cubicBezTo>
                <a:cubicBezTo>
                  <a:pt x="1475530" y="925103"/>
                  <a:pt x="1386689" y="907721"/>
                  <a:pt x="1380896" y="907721"/>
                </a:cubicBezTo>
                <a:cubicBezTo>
                  <a:pt x="1371239" y="907721"/>
                  <a:pt x="1344200" y="913515"/>
                  <a:pt x="1336475" y="921241"/>
                </a:cubicBezTo>
                <a:cubicBezTo>
                  <a:pt x="1338406" y="923172"/>
                  <a:pt x="1342269" y="923172"/>
                  <a:pt x="1344200" y="923172"/>
                </a:cubicBezTo>
                <a:cubicBezTo>
                  <a:pt x="1392483" y="927035"/>
                  <a:pt x="1444629" y="996562"/>
                  <a:pt x="1490981" y="1039051"/>
                </a:cubicBezTo>
                <a:cubicBezTo>
                  <a:pt x="1510294" y="1058364"/>
                  <a:pt x="1537333" y="1068021"/>
                  <a:pt x="1560508" y="1069952"/>
                </a:cubicBezTo>
                <a:cubicBezTo>
                  <a:pt x="1566302" y="1069952"/>
                  <a:pt x="1574028" y="1071884"/>
                  <a:pt x="1581753" y="1071884"/>
                </a:cubicBezTo>
                <a:cubicBezTo>
                  <a:pt x="1556646" y="1108579"/>
                  <a:pt x="1521882" y="1110510"/>
                  <a:pt x="1492912" y="1120167"/>
                </a:cubicBezTo>
                <a:cubicBezTo>
                  <a:pt x="1525745" y="1149137"/>
                  <a:pt x="1579822" y="1152999"/>
                  <a:pt x="1616517" y="1152999"/>
                </a:cubicBezTo>
                <a:cubicBezTo>
                  <a:pt x="1655143" y="1152999"/>
                  <a:pt x="1684113" y="1151068"/>
                  <a:pt x="1726602" y="1135617"/>
                </a:cubicBezTo>
                <a:cubicBezTo>
                  <a:pt x="1720808" y="1133686"/>
                  <a:pt x="1711152" y="1131755"/>
                  <a:pt x="1705358" y="1131755"/>
                </a:cubicBezTo>
                <a:cubicBezTo>
                  <a:pt x="1680250" y="1127892"/>
                  <a:pt x="1655143" y="1122098"/>
                  <a:pt x="1630036" y="1106647"/>
                </a:cubicBezTo>
                <a:cubicBezTo>
                  <a:pt x="1610723" y="1096991"/>
                  <a:pt x="1575959" y="1037120"/>
                  <a:pt x="1575959" y="1019738"/>
                </a:cubicBezTo>
                <a:lnTo>
                  <a:pt x="1575959" y="983043"/>
                </a:lnTo>
                <a:cubicBezTo>
                  <a:pt x="1599135" y="890339"/>
                  <a:pt x="1672525" y="872958"/>
                  <a:pt x="1736259" y="872958"/>
                </a:cubicBezTo>
                <a:cubicBezTo>
                  <a:pt x="1828962" y="872958"/>
                  <a:pt x="1848276" y="907721"/>
                  <a:pt x="1966086" y="957936"/>
                </a:cubicBezTo>
                <a:cubicBezTo>
                  <a:pt x="1973811" y="961798"/>
                  <a:pt x="1989262" y="967592"/>
                  <a:pt x="1995056" y="967592"/>
                </a:cubicBezTo>
                <a:lnTo>
                  <a:pt x="2043339" y="967592"/>
                </a:lnTo>
                <a:cubicBezTo>
                  <a:pt x="2062652" y="971455"/>
                  <a:pt x="2081966" y="975318"/>
                  <a:pt x="2099347" y="979180"/>
                </a:cubicBezTo>
                <a:cubicBezTo>
                  <a:pt x="2078103" y="979180"/>
                  <a:pt x="2037545" y="983043"/>
                  <a:pt x="2031751" y="983043"/>
                </a:cubicBezTo>
                <a:cubicBezTo>
                  <a:pt x="2014369" y="983043"/>
                  <a:pt x="2004713" y="981112"/>
                  <a:pt x="1981537" y="973386"/>
                </a:cubicBezTo>
                <a:cubicBezTo>
                  <a:pt x="1962224" y="965661"/>
                  <a:pt x="1940979" y="965661"/>
                  <a:pt x="1923597" y="956004"/>
                </a:cubicBezTo>
                <a:cubicBezTo>
                  <a:pt x="1854069" y="925103"/>
                  <a:pt x="1809649" y="890339"/>
                  <a:pt x="1745915" y="890339"/>
                </a:cubicBezTo>
                <a:cubicBezTo>
                  <a:pt x="1691838" y="890339"/>
                  <a:pt x="1597204" y="923172"/>
                  <a:pt x="1597204" y="1004287"/>
                </a:cubicBezTo>
                <a:cubicBezTo>
                  <a:pt x="1597204" y="1048708"/>
                  <a:pt x="1628105" y="1089266"/>
                  <a:pt x="1686044" y="1108579"/>
                </a:cubicBezTo>
                <a:cubicBezTo>
                  <a:pt x="1720808" y="1122098"/>
                  <a:pt x="1745915" y="1116304"/>
                  <a:pt x="1782611" y="1116304"/>
                </a:cubicBezTo>
                <a:lnTo>
                  <a:pt x="1894627" y="1116304"/>
                </a:lnTo>
                <a:cubicBezTo>
                  <a:pt x="1900421" y="1118235"/>
                  <a:pt x="1906215" y="1118235"/>
                  <a:pt x="1912009" y="1118235"/>
                </a:cubicBezTo>
                <a:cubicBezTo>
                  <a:pt x="1987331" y="1122098"/>
                  <a:pt x="2022095" y="1228321"/>
                  <a:pt x="2047202" y="1280466"/>
                </a:cubicBezTo>
                <a:cubicBezTo>
                  <a:pt x="1998919" y="1239909"/>
                  <a:pt x="1998919" y="1164587"/>
                  <a:pt x="1933254" y="1141411"/>
                </a:cubicBezTo>
                <a:cubicBezTo>
                  <a:pt x="1913940" y="1133686"/>
                  <a:pt x="1884971" y="1129823"/>
                  <a:pt x="1867589" y="1129823"/>
                </a:cubicBezTo>
                <a:cubicBezTo>
                  <a:pt x="1863726" y="1129823"/>
                  <a:pt x="1854069" y="1127892"/>
                  <a:pt x="1813512" y="1131755"/>
                </a:cubicBezTo>
                <a:cubicBezTo>
                  <a:pt x="1805786" y="1131755"/>
                  <a:pt x="1799992" y="1133686"/>
                  <a:pt x="1792267" y="1135617"/>
                </a:cubicBezTo>
                <a:cubicBezTo>
                  <a:pt x="1842482" y="1160724"/>
                  <a:pt x="1923597" y="1141411"/>
                  <a:pt x="1952567" y="1230252"/>
                </a:cubicBezTo>
                <a:cubicBezTo>
                  <a:pt x="1886902" y="1152999"/>
                  <a:pt x="1840550" y="1156862"/>
                  <a:pt x="1776817" y="1156862"/>
                </a:cubicBezTo>
                <a:cubicBezTo>
                  <a:pt x="1772954" y="1156862"/>
                  <a:pt x="1745915" y="1154931"/>
                  <a:pt x="1730465" y="1156862"/>
                </a:cubicBezTo>
                <a:cubicBezTo>
                  <a:pt x="1687976" y="1160724"/>
                  <a:pt x="1633899" y="1176175"/>
                  <a:pt x="1591410" y="1176175"/>
                </a:cubicBezTo>
                <a:cubicBezTo>
                  <a:pt x="1535401" y="1176175"/>
                  <a:pt x="1458148" y="1160724"/>
                  <a:pt x="1419522" y="1087334"/>
                </a:cubicBezTo>
                <a:cubicBezTo>
                  <a:pt x="1438835" y="1089266"/>
                  <a:pt x="1475530" y="1093128"/>
                  <a:pt x="1479393" y="1093128"/>
                </a:cubicBezTo>
                <a:cubicBezTo>
                  <a:pt x="1485187" y="1093128"/>
                  <a:pt x="1506431" y="1091197"/>
                  <a:pt x="1519951" y="1089266"/>
                </a:cubicBezTo>
                <a:cubicBezTo>
                  <a:pt x="1498706" y="1075746"/>
                  <a:pt x="1473599" y="1060296"/>
                  <a:pt x="1452354" y="1039051"/>
                </a:cubicBezTo>
                <a:cubicBezTo>
                  <a:pt x="1400209" y="990768"/>
                  <a:pt x="1361582" y="948279"/>
                  <a:pt x="1313299" y="948279"/>
                </a:cubicBezTo>
                <a:cubicBezTo>
                  <a:pt x="1297849" y="948279"/>
                  <a:pt x="1278535" y="954073"/>
                  <a:pt x="1263085" y="961798"/>
                </a:cubicBezTo>
                <a:cubicBezTo>
                  <a:pt x="1290123" y="886477"/>
                  <a:pt x="1328750" y="890339"/>
                  <a:pt x="1378964" y="890339"/>
                </a:cubicBezTo>
                <a:cubicBezTo>
                  <a:pt x="1382827" y="890339"/>
                  <a:pt x="1411797" y="890339"/>
                  <a:pt x="1427247" y="892271"/>
                </a:cubicBezTo>
                <a:cubicBezTo>
                  <a:pt x="1440767" y="892271"/>
                  <a:pt x="1465874" y="901927"/>
                  <a:pt x="1469736" y="901927"/>
                </a:cubicBezTo>
                <a:cubicBezTo>
                  <a:pt x="1481324" y="901927"/>
                  <a:pt x="1487118" y="896133"/>
                  <a:pt x="1487118" y="888408"/>
                </a:cubicBezTo>
                <a:cubicBezTo>
                  <a:pt x="1487118" y="882614"/>
                  <a:pt x="1469736" y="867164"/>
                  <a:pt x="1463942" y="855576"/>
                </a:cubicBezTo>
                <a:cubicBezTo>
                  <a:pt x="1448492" y="824674"/>
                  <a:pt x="1444629" y="813087"/>
                  <a:pt x="1444629" y="789911"/>
                </a:cubicBezTo>
                <a:cubicBezTo>
                  <a:pt x="1444629" y="784117"/>
                  <a:pt x="1446560" y="778323"/>
                  <a:pt x="1446560" y="772529"/>
                </a:cubicBezTo>
                <a:cubicBezTo>
                  <a:pt x="1498706" y="828537"/>
                  <a:pt x="1562440" y="836262"/>
                  <a:pt x="1616517" y="836262"/>
                </a:cubicBezTo>
                <a:cubicBezTo>
                  <a:pt x="1620379" y="836262"/>
                  <a:pt x="1662869" y="832400"/>
                  <a:pt x="1686044" y="830468"/>
                </a:cubicBezTo>
                <a:cubicBezTo>
                  <a:pt x="1687976" y="830468"/>
                  <a:pt x="1691838" y="828537"/>
                  <a:pt x="1695701" y="826606"/>
                </a:cubicBezTo>
                <a:cubicBezTo>
                  <a:pt x="1695701" y="826606"/>
                  <a:pt x="1695701" y="824674"/>
                  <a:pt x="1693770" y="822743"/>
                </a:cubicBezTo>
                <a:cubicBezTo>
                  <a:pt x="1616517" y="801499"/>
                  <a:pt x="1593341" y="735834"/>
                  <a:pt x="1593341" y="685619"/>
                </a:cubicBezTo>
                <a:cubicBezTo>
                  <a:pt x="1593341" y="658581"/>
                  <a:pt x="1599135" y="635405"/>
                  <a:pt x="1608792" y="610298"/>
                </a:cubicBezTo>
                <a:cubicBezTo>
                  <a:pt x="1618448" y="652787"/>
                  <a:pt x="1678319" y="674031"/>
                  <a:pt x="1713083" y="679825"/>
                </a:cubicBezTo>
                <a:close/>
                <a:moveTo>
                  <a:pt x="1348063" y="627680"/>
                </a:moveTo>
                <a:cubicBezTo>
                  <a:pt x="1365445" y="631542"/>
                  <a:pt x="1394415" y="633474"/>
                  <a:pt x="1413728" y="645062"/>
                </a:cubicBezTo>
                <a:cubicBezTo>
                  <a:pt x="1417591" y="646993"/>
                  <a:pt x="1425316" y="658581"/>
                  <a:pt x="1427247" y="666306"/>
                </a:cubicBezTo>
                <a:cubicBezTo>
                  <a:pt x="1367376" y="637336"/>
                  <a:pt x="1303643" y="637336"/>
                  <a:pt x="1243772" y="631542"/>
                </a:cubicBezTo>
                <a:cubicBezTo>
                  <a:pt x="1265016" y="650855"/>
                  <a:pt x="1299780" y="648924"/>
                  <a:pt x="1319093" y="675963"/>
                </a:cubicBezTo>
                <a:cubicBezTo>
                  <a:pt x="1317162" y="675963"/>
                  <a:pt x="1319093" y="677894"/>
                  <a:pt x="1313299" y="677894"/>
                </a:cubicBezTo>
                <a:cubicBezTo>
                  <a:pt x="1309437" y="677894"/>
                  <a:pt x="1290123" y="668237"/>
                  <a:pt x="1278535" y="664375"/>
                </a:cubicBezTo>
                <a:cubicBezTo>
                  <a:pt x="1257291" y="654718"/>
                  <a:pt x="1234115" y="652787"/>
                  <a:pt x="1214802" y="639268"/>
                </a:cubicBezTo>
                <a:cubicBezTo>
                  <a:pt x="1207077" y="635405"/>
                  <a:pt x="1195489" y="625748"/>
                  <a:pt x="1187763" y="616092"/>
                </a:cubicBezTo>
                <a:cubicBezTo>
                  <a:pt x="1178107" y="602572"/>
                  <a:pt x="1166519" y="577465"/>
                  <a:pt x="1166519" y="573603"/>
                </a:cubicBezTo>
                <a:lnTo>
                  <a:pt x="1166519" y="567809"/>
                </a:lnTo>
                <a:cubicBezTo>
                  <a:pt x="1222527" y="612229"/>
                  <a:pt x="1290123" y="616092"/>
                  <a:pt x="1348063" y="627680"/>
                </a:cubicBezTo>
                <a:close/>
                <a:moveTo>
                  <a:pt x="795705" y="544633"/>
                </a:moveTo>
                <a:cubicBezTo>
                  <a:pt x="899996" y="556221"/>
                  <a:pt x="1002356" y="672100"/>
                  <a:pt x="1106648" y="695276"/>
                </a:cubicBezTo>
                <a:cubicBezTo>
                  <a:pt x="1118236" y="697207"/>
                  <a:pt x="1131755" y="701070"/>
                  <a:pt x="1143343" y="704933"/>
                </a:cubicBezTo>
                <a:cubicBezTo>
                  <a:pt x="1154931" y="706864"/>
                  <a:pt x="1181969" y="716520"/>
                  <a:pt x="1187763" y="716520"/>
                </a:cubicBezTo>
                <a:lnTo>
                  <a:pt x="1243772" y="716520"/>
                </a:lnTo>
                <a:cubicBezTo>
                  <a:pt x="1255360" y="720383"/>
                  <a:pt x="1266947" y="726177"/>
                  <a:pt x="1276604" y="730040"/>
                </a:cubicBezTo>
                <a:cubicBezTo>
                  <a:pt x="1259222" y="730040"/>
                  <a:pt x="1228321" y="731971"/>
                  <a:pt x="1222527" y="731971"/>
                </a:cubicBezTo>
                <a:cubicBezTo>
                  <a:pt x="1199351" y="731971"/>
                  <a:pt x="1203214" y="730040"/>
                  <a:pt x="1176175" y="722314"/>
                </a:cubicBezTo>
                <a:cubicBezTo>
                  <a:pt x="1166519" y="718452"/>
                  <a:pt x="1152999" y="720383"/>
                  <a:pt x="1143343" y="718452"/>
                </a:cubicBezTo>
                <a:cubicBezTo>
                  <a:pt x="1112442" y="714589"/>
                  <a:pt x="1071884" y="704933"/>
                  <a:pt x="1042914" y="691413"/>
                </a:cubicBezTo>
                <a:cubicBezTo>
                  <a:pt x="996562" y="672100"/>
                  <a:pt x="950211" y="645062"/>
                  <a:pt x="903859" y="610298"/>
                </a:cubicBezTo>
                <a:lnTo>
                  <a:pt x="898065" y="610298"/>
                </a:lnTo>
                <a:cubicBezTo>
                  <a:pt x="917378" y="637336"/>
                  <a:pt x="956005" y="679825"/>
                  <a:pt x="984974" y="699139"/>
                </a:cubicBezTo>
                <a:cubicBezTo>
                  <a:pt x="1033257" y="733902"/>
                  <a:pt x="1081541" y="753216"/>
                  <a:pt x="1129824" y="766735"/>
                </a:cubicBezTo>
                <a:cubicBezTo>
                  <a:pt x="1141412" y="770597"/>
                  <a:pt x="1156862" y="766735"/>
                  <a:pt x="1164587" y="780254"/>
                </a:cubicBezTo>
                <a:lnTo>
                  <a:pt x="1135618" y="780254"/>
                </a:lnTo>
                <a:cubicBezTo>
                  <a:pt x="1114373" y="776391"/>
                  <a:pt x="1089266" y="770597"/>
                  <a:pt x="1068021" y="766735"/>
                </a:cubicBezTo>
                <a:cubicBezTo>
                  <a:pt x="1013944" y="755147"/>
                  <a:pt x="942485" y="708795"/>
                  <a:pt x="898065" y="646993"/>
                </a:cubicBezTo>
                <a:cubicBezTo>
                  <a:pt x="894202" y="639268"/>
                  <a:pt x="886477" y="631542"/>
                  <a:pt x="880683" y="627680"/>
                </a:cubicBezTo>
                <a:cubicBezTo>
                  <a:pt x="861370" y="604504"/>
                  <a:pt x="832400" y="583259"/>
                  <a:pt x="809224" y="569740"/>
                </a:cubicBezTo>
                <a:cubicBezTo>
                  <a:pt x="791842" y="560083"/>
                  <a:pt x="772529" y="552358"/>
                  <a:pt x="757078" y="544633"/>
                </a:cubicBezTo>
                <a:lnTo>
                  <a:pt x="795705" y="544633"/>
                </a:lnTo>
                <a:close/>
                <a:moveTo>
                  <a:pt x="1527676" y="592916"/>
                </a:moveTo>
                <a:cubicBezTo>
                  <a:pt x="1510294" y="596778"/>
                  <a:pt x="1489050" y="583259"/>
                  <a:pt x="1471668" y="579397"/>
                </a:cubicBezTo>
                <a:cubicBezTo>
                  <a:pt x="1471668" y="579397"/>
                  <a:pt x="1469736" y="577465"/>
                  <a:pt x="1469736" y="583259"/>
                </a:cubicBezTo>
                <a:cubicBezTo>
                  <a:pt x="1469736" y="594847"/>
                  <a:pt x="1494844" y="618023"/>
                  <a:pt x="1504500" y="631542"/>
                </a:cubicBezTo>
                <a:cubicBezTo>
                  <a:pt x="1460080" y="616092"/>
                  <a:pt x="1409865" y="525320"/>
                  <a:pt x="1409865" y="492487"/>
                </a:cubicBezTo>
                <a:lnTo>
                  <a:pt x="1409865" y="486693"/>
                </a:lnTo>
                <a:cubicBezTo>
                  <a:pt x="1429179" y="525320"/>
                  <a:pt x="1489050" y="577465"/>
                  <a:pt x="1527676" y="592916"/>
                </a:cubicBezTo>
                <a:close/>
                <a:moveTo>
                  <a:pt x="1444629" y="486693"/>
                </a:moveTo>
                <a:cubicBezTo>
                  <a:pt x="1485187" y="538839"/>
                  <a:pt x="1541195" y="562015"/>
                  <a:pt x="1591410" y="575534"/>
                </a:cubicBezTo>
                <a:cubicBezTo>
                  <a:pt x="1616517" y="583259"/>
                  <a:pt x="1645487" y="589053"/>
                  <a:pt x="1672525" y="598710"/>
                </a:cubicBezTo>
                <a:cubicBezTo>
                  <a:pt x="1703426" y="608366"/>
                  <a:pt x="1740121" y="625748"/>
                  <a:pt x="1774885" y="650855"/>
                </a:cubicBezTo>
                <a:cubicBezTo>
                  <a:pt x="1799992" y="670169"/>
                  <a:pt x="1836688" y="708795"/>
                  <a:pt x="1854069" y="737765"/>
                </a:cubicBezTo>
                <a:cubicBezTo>
                  <a:pt x="1873383" y="768666"/>
                  <a:pt x="1892696" y="813087"/>
                  <a:pt x="1931322" y="840125"/>
                </a:cubicBezTo>
                <a:cubicBezTo>
                  <a:pt x="1952567" y="857507"/>
                  <a:pt x="1985399" y="867164"/>
                  <a:pt x="2008575" y="872958"/>
                </a:cubicBezTo>
                <a:cubicBezTo>
                  <a:pt x="2018232" y="874889"/>
                  <a:pt x="2025957" y="896133"/>
                  <a:pt x="2027888" y="896133"/>
                </a:cubicBezTo>
                <a:cubicBezTo>
                  <a:pt x="2033682" y="896133"/>
                  <a:pt x="2039476" y="886477"/>
                  <a:pt x="2045270" y="884545"/>
                </a:cubicBezTo>
                <a:cubicBezTo>
                  <a:pt x="2051064" y="880683"/>
                  <a:pt x="2066515" y="876820"/>
                  <a:pt x="2072309" y="876820"/>
                </a:cubicBezTo>
                <a:cubicBezTo>
                  <a:pt x="2078103" y="876820"/>
                  <a:pt x="2130249" y="886477"/>
                  <a:pt x="2134111" y="888408"/>
                </a:cubicBezTo>
                <a:cubicBezTo>
                  <a:pt x="2149562" y="898065"/>
                  <a:pt x="2147631" y="911584"/>
                  <a:pt x="2153424" y="923172"/>
                </a:cubicBezTo>
                <a:cubicBezTo>
                  <a:pt x="2165012" y="913515"/>
                  <a:pt x="2153424" y="899996"/>
                  <a:pt x="2163081" y="890339"/>
                </a:cubicBezTo>
                <a:lnTo>
                  <a:pt x="2221021" y="890339"/>
                </a:lnTo>
                <a:cubicBezTo>
                  <a:pt x="2228746" y="892271"/>
                  <a:pt x="2238403" y="899996"/>
                  <a:pt x="2246128" y="911584"/>
                </a:cubicBezTo>
                <a:cubicBezTo>
                  <a:pt x="2251922" y="901927"/>
                  <a:pt x="2257716" y="884545"/>
                  <a:pt x="2271235" y="874889"/>
                </a:cubicBezTo>
                <a:cubicBezTo>
                  <a:pt x="2282823" y="863301"/>
                  <a:pt x="2344625" y="847850"/>
                  <a:pt x="2365870" y="847850"/>
                </a:cubicBezTo>
                <a:cubicBezTo>
                  <a:pt x="2429604" y="847850"/>
                  <a:pt x="2487543" y="898065"/>
                  <a:pt x="2487543" y="963730"/>
                </a:cubicBezTo>
                <a:cubicBezTo>
                  <a:pt x="2487543" y="1035189"/>
                  <a:pt x="2396771" y="1066090"/>
                  <a:pt x="2352351" y="1066090"/>
                </a:cubicBezTo>
                <a:cubicBezTo>
                  <a:pt x="2309862" y="1066090"/>
                  <a:pt x="2213295" y="1019738"/>
                  <a:pt x="2159218" y="1019738"/>
                </a:cubicBezTo>
                <a:lnTo>
                  <a:pt x="2037545" y="1019738"/>
                </a:lnTo>
                <a:cubicBezTo>
                  <a:pt x="1931322" y="1015875"/>
                  <a:pt x="1863726" y="915447"/>
                  <a:pt x="1767160" y="915447"/>
                </a:cubicBezTo>
                <a:cubicBezTo>
                  <a:pt x="1724671" y="915447"/>
                  <a:pt x="1662869" y="942485"/>
                  <a:pt x="1662869" y="1000425"/>
                </a:cubicBezTo>
                <a:cubicBezTo>
                  <a:pt x="1662869" y="1056433"/>
                  <a:pt x="1736259" y="1102785"/>
                  <a:pt x="1786473" y="1102785"/>
                </a:cubicBezTo>
                <a:lnTo>
                  <a:pt x="1879177" y="1100854"/>
                </a:lnTo>
                <a:cubicBezTo>
                  <a:pt x="1894627" y="1102785"/>
                  <a:pt x="1910078" y="1106647"/>
                  <a:pt x="1927460" y="1108579"/>
                </a:cubicBezTo>
                <a:cubicBezTo>
                  <a:pt x="1944842" y="1110510"/>
                  <a:pt x="1968017" y="1116304"/>
                  <a:pt x="1989262" y="1129823"/>
                </a:cubicBezTo>
                <a:cubicBezTo>
                  <a:pt x="2037545" y="1160724"/>
                  <a:pt x="2052996" y="1207076"/>
                  <a:pt x="2078103" y="1247634"/>
                </a:cubicBezTo>
                <a:cubicBezTo>
                  <a:pt x="2099347" y="1282398"/>
                  <a:pt x="2161150" y="1321024"/>
                  <a:pt x="2195914" y="1321024"/>
                </a:cubicBezTo>
                <a:lnTo>
                  <a:pt x="2251922" y="1321024"/>
                </a:lnTo>
                <a:cubicBezTo>
                  <a:pt x="2261579" y="1322956"/>
                  <a:pt x="2261579" y="1330681"/>
                  <a:pt x="2261579" y="1334543"/>
                </a:cubicBezTo>
                <a:cubicBezTo>
                  <a:pt x="2261579" y="1346131"/>
                  <a:pt x="2253853" y="1361582"/>
                  <a:pt x="2246128" y="1375101"/>
                </a:cubicBezTo>
                <a:cubicBezTo>
                  <a:pt x="2213295" y="1429178"/>
                  <a:pt x="2155356" y="1417590"/>
                  <a:pt x="2116729" y="1462011"/>
                </a:cubicBezTo>
                <a:cubicBezTo>
                  <a:pt x="2101279" y="1477461"/>
                  <a:pt x="2097416" y="1492912"/>
                  <a:pt x="2097416" y="1508362"/>
                </a:cubicBezTo>
                <a:cubicBezTo>
                  <a:pt x="2085828" y="1489049"/>
                  <a:pt x="2083897" y="1483255"/>
                  <a:pt x="2083897" y="1467805"/>
                </a:cubicBezTo>
                <a:cubicBezTo>
                  <a:pt x="2083897" y="1431110"/>
                  <a:pt x="2122523" y="1398277"/>
                  <a:pt x="2122523" y="1377033"/>
                </a:cubicBezTo>
                <a:cubicBezTo>
                  <a:pt x="2122523" y="1371239"/>
                  <a:pt x="2118661" y="1365445"/>
                  <a:pt x="2112867" y="1365445"/>
                </a:cubicBezTo>
                <a:cubicBezTo>
                  <a:pt x="2107073" y="1365445"/>
                  <a:pt x="2087759" y="1378964"/>
                  <a:pt x="2076172" y="1382827"/>
                </a:cubicBezTo>
                <a:cubicBezTo>
                  <a:pt x="2045270" y="1392483"/>
                  <a:pt x="2010507" y="1398277"/>
                  <a:pt x="1981537" y="1409865"/>
                </a:cubicBezTo>
                <a:cubicBezTo>
                  <a:pt x="1969949" y="1413728"/>
                  <a:pt x="1946773" y="1427247"/>
                  <a:pt x="1940979" y="1444629"/>
                </a:cubicBezTo>
                <a:cubicBezTo>
                  <a:pt x="1935185" y="1460079"/>
                  <a:pt x="1933254" y="1477461"/>
                  <a:pt x="1929391" y="1494843"/>
                </a:cubicBezTo>
                <a:cubicBezTo>
                  <a:pt x="1910078" y="1481324"/>
                  <a:pt x="1908147" y="1471667"/>
                  <a:pt x="1908147" y="1458148"/>
                </a:cubicBezTo>
                <a:cubicBezTo>
                  <a:pt x="1908147" y="1425316"/>
                  <a:pt x="1954498" y="1386689"/>
                  <a:pt x="1954498" y="1334543"/>
                </a:cubicBezTo>
                <a:cubicBezTo>
                  <a:pt x="1954498" y="1255359"/>
                  <a:pt x="1877245" y="1232183"/>
                  <a:pt x="1827031" y="1232183"/>
                </a:cubicBezTo>
                <a:cubicBezTo>
                  <a:pt x="1811580" y="1232183"/>
                  <a:pt x="1771023" y="1239909"/>
                  <a:pt x="1759435" y="1245703"/>
                </a:cubicBezTo>
                <a:cubicBezTo>
                  <a:pt x="1676388" y="1284329"/>
                  <a:pt x="1686044" y="1375101"/>
                  <a:pt x="1602998" y="1404071"/>
                </a:cubicBezTo>
                <a:cubicBezTo>
                  <a:pt x="1583684" y="1411796"/>
                  <a:pt x="1562440" y="1413728"/>
                  <a:pt x="1545058" y="1417590"/>
                </a:cubicBezTo>
                <a:cubicBezTo>
                  <a:pt x="1525745" y="1419522"/>
                  <a:pt x="1502569" y="1429178"/>
                  <a:pt x="1483256" y="1442697"/>
                </a:cubicBezTo>
                <a:cubicBezTo>
                  <a:pt x="1489050" y="1433041"/>
                  <a:pt x="1533470" y="1388620"/>
                  <a:pt x="1550852" y="1388620"/>
                </a:cubicBezTo>
                <a:cubicBezTo>
                  <a:pt x="1556646" y="1388620"/>
                  <a:pt x="1566302" y="1398277"/>
                  <a:pt x="1572096" y="1398277"/>
                </a:cubicBezTo>
                <a:cubicBezTo>
                  <a:pt x="1604929" y="1398277"/>
                  <a:pt x="1645487" y="1349994"/>
                  <a:pt x="1655143" y="1319093"/>
                </a:cubicBezTo>
                <a:cubicBezTo>
                  <a:pt x="1668663" y="1280466"/>
                  <a:pt x="1674457" y="1245703"/>
                  <a:pt x="1703426" y="1207076"/>
                </a:cubicBezTo>
                <a:lnTo>
                  <a:pt x="1701495" y="1205145"/>
                </a:lnTo>
                <a:cubicBezTo>
                  <a:pt x="1649349" y="1237977"/>
                  <a:pt x="1651281" y="1288192"/>
                  <a:pt x="1624242" y="1330681"/>
                </a:cubicBezTo>
                <a:lnTo>
                  <a:pt x="1624242" y="1286260"/>
                </a:lnTo>
                <a:cubicBezTo>
                  <a:pt x="1618448" y="1272741"/>
                  <a:pt x="1620379" y="1255359"/>
                  <a:pt x="1606860" y="1241840"/>
                </a:cubicBezTo>
                <a:cubicBezTo>
                  <a:pt x="1595272" y="1286260"/>
                  <a:pt x="1618448" y="1344200"/>
                  <a:pt x="1554715" y="1384758"/>
                </a:cubicBezTo>
                <a:cubicBezTo>
                  <a:pt x="1568234" y="1348063"/>
                  <a:pt x="1579822" y="1330681"/>
                  <a:pt x="1579822" y="1301711"/>
                </a:cubicBezTo>
                <a:cubicBezTo>
                  <a:pt x="1579822" y="1280466"/>
                  <a:pt x="1581753" y="1288192"/>
                  <a:pt x="1568234" y="1259222"/>
                </a:cubicBezTo>
                <a:cubicBezTo>
                  <a:pt x="1518019" y="1365445"/>
                  <a:pt x="1407934" y="1371239"/>
                  <a:pt x="1334544" y="1380895"/>
                </a:cubicBezTo>
                <a:cubicBezTo>
                  <a:pt x="1309437" y="1382827"/>
                  <a:pt x="1274673" y="1404071"/>
                  <a:pt x="1251497" y="1429178"/>
                </a:cubicBezTo>
                <a:cubicBezTo>
                  <a:pt x="1245703" y="1382827"/>
                  <a:pt x="1303643" y="1336475"/>
                  <a:pt x="1346132" y="1328749"/>
                </a:cubicBezTo>
                <a:lnTo>
                  <a:pt x="1351926" y="1328749"/>
                </a:lnTo>
                <a:cubicBezTo>
                  <a:pt x="1346132" y="1336475"/>
                  <a:pt x="1336475" y="1342269"/>
                  <a:pt x="1328750" y="1351925"/>
                </a:cubicBezTo>
                <a:lnTo>
                  <a:pt x="1328750" y="1359651"/>
                </a:lnTo>
                <a:cubicBezTo>
                  <a:pt x="1396346" y="1346131"/>
                  <a:pt x="1498706" y="1346131"/>
                  <a:pt x="1516088" y="1276604"/>
                </a:cubicBezTo>
                <a:cubicBezTo>
                  <a:pt x="1502569" y="1290123"/>
                  <a:pt x="1444629" y="1324887"/>
                  <a:pt x="1421453" y="1324887"/>
                </a:cubicBezTo>
                <a:lnTo>
                  <a:pt x="1415659" y="1324887"/>
                </a:lnTo>
                <a:cubicBezTo>
                  <a:pt x="1450423" y="1295917"/>
                  <a:pt x="1467805" y="1270810"/>
                  <a:pt x="1467805" y="1241840"/>
                </a:cubicBezTo>
                <a:cubicBezTo>
                  <a:pt x="1467805" y="1237977"/>
                  <a:pt x="1463942" y="1218664"/>
                  <a:pt x="1460080" y="1207076"/>
                </a:cubicBezTo>
                <a:cubicBezTo>
                  <a:pt x="1448492" y="1232183"/>
                  <a:pt x="1452354" y="1280466"/>
                  <a:pt x="1411797" y="1292054"/>
                </a:cubicBezTo>
                <a:cubicBezTo>
                  <a:pt x="1421453" y="1276604"/>
                  <a:pt x="1433041" y="1257291"/>
                  <a:pt x="1438835" y="1241840"/>
                </a:cubicBezTo>
                <a:lnTo>
                  <a:pt x="1438835" y="1214802"/>
                </a:lnTo>
                <a:cubicBezTo>
                  <a:pt x="1436904" y="1214802"/>
                  <a:pt x="1436904" y="1212870"/>
                  <a:pt x="1434973" y="1210939"/>
                </a:cubicBezTo>
                <a:cubicBezTo>
                  <a:pt x="1406003" y="1237977"/>
                  <a:pt x="1361582" y="1263085"/>
                  <a:pt x="1328750" y="1263085"/>
                </a:cubicBezTo>
                <a:lnTo>
                  <a:pt x="1180038" y="1263085"/>
                </a:lnTo>
                <a:cubicBezTo>
                  <a:pt x="1176175" y="1265016"/>
                  <a:pt x="1168450" y="1270810"/>
                  <a:pt x="1168450" y="1274672"/>
                </a:cubicBezTo>
                <a:cubicBezTo>
                  <a:pt x="1164587" y="1286260"/>
                  <a:pt x="1166519" y="1309436"/>
                  <a:pt x="1166519" y="1315230"/>
                </a:cubicBezTo>
                <a:cubicBezTo>
                  <a:pt x="1166519" y="1336475"/>
                  <a:pt x="1164587" y="1346131"/>
                  <a:pt x="1174244" y="1375101"/>
                </a:cubicBezTo>
                <a:cubicBezTo>
                  <a:pt x="1178107" y="1384758"/>
                  <a:pt x="1178107" y="1398277"/>
                  <a:pt x="1183901" y="1409865"/>
                </a:cubicBezTo>
                <a:cubicBezTo>
                  <a:pt x="1187763" y="1417590"/>
                  <a:pt x="1201283" y="1425316"/>
                  <a:pt x="1210939" y="1431110"/>
                </a:cubicBezTo>
                <a:cubicBezTo>
                  <a:pt x="1245703" y="1456217"/>
                  <a:pt x="1292055" y="1487118"/>
                  <a:pt x="1328750" y="1502568"/>
                </a:cubicBezTo>
                <a:cubicBezTo>
                  <a:pt x="1280467" y="1500637"/>
                  <a:pt x="1220596" y="1465873"/>
                  <a:pt x="1185832" y="1413728"/>
                </a:cubicBezTo>
                <a:cubicBezTo>
                  <a:pt x="1183901" y="1409865"/>
                  <a:pt x="1178107" y="1407934"/>
                  <a:pt x="1176175" y="1404071"/>
                </a:cubicBezTo>
                <a:cubicBezTo>
                  <a:pt x="1154931" y="1375101"/>
                  <a:pt x="1168450" y="1349994"/>
                  <a:pt x="1129824" y="1349994"/>
                </a:cubicBezTo>
                <a:cubicBezTo>
                  <a:pt x="1110510" y="1349994"/>
                  <a:pt x="1031326" y="1361582"/>
                  <a:pt x="1031326" y="1400208"/>
                </a:cubicBezTo>
                <a:cubicBezTo>
                  <a:pt x="1031326" y="1417590"/>
                  <a:pt x="1050639" y="1440766"/>
                  <a:pt x="1058365" y="1456217"/>
                </a:cubicBezTo>
                <a:cubicBezTo>
                  <a:pt x="1066090" y="1469736"/>
                  <a:pt x="1083472" y="1485187"/>
                  <a:pt x="1096991" y="1496774"/>
                </a:cubicBezTo>
                <a:cubicBezTo>
                  <a:pt x="1116304" y="1512225"/>
                  <a:pt x="1137549" y="1533470"/>
                  <a:pt x="1158793" y="1552783"/>
                </a:cubicBezTo>
                <a:cubicBezTo>
                  <a:pt x="1135618" y="1554714"/>
                  <a:pt x="1135618" y="1583684"/>
                  <a:pt x="1131755" y="1595272"/>
                </a:cubicBezTo>
                <a:cubicBezTo>
                  <a:pt x="1131755" y="1595272"/>
                  <a:pt x="1129824" y="1597203"/>
                  <a:pt x="1135618" y="1597203"/>
                </a:cubicBezTo>
                <a:cubicBezTo>
                  <a:pt x="1145274" y="1597203"/>
                  <a:pt x="1170381" y="1585615"/>
                  <a:pt x="1170381" y="1572096"/>
                </a:cubicBezTo>
                <a:cubicBezTo>
                  <a:pt x="1170381" y="1568233"/>
                  <a:pt x="1166519" y="1560508"/>
                  <a:pt x="1162656" y="1554714"/>
                </a:cubicBezTo>
                <a:cubicBezTo>
                  <a:pt x="1216733" y="1574027"/>
                  <a:pt x="1319093" y="1624242"/>
                  <a:pt x="1380896" y="1624242"/>
                </a:cubicBezTo>
                <a:cubicBezTo>
                  <a:pt x="1386689" y="1624242"/>
                  <a:pt x="1396346" y="1622310"/>
                  <a:pt x="1402140" y="1618448"/>
                </a:cubicBezTo>
                <a:cubicBezTo>
                  <a:pt x="1407934" y="1614585"/>
                  <a:pt x="1440767" y="1558577"/>
                  <a:pt x="1440767" y="1548920"/>
                </a:cubicBezTo>
                <a:cubicBezTo>
                  <a:pt x="1440767" y="1545058"/>
                  <a:pt x="1438835" y="1541195"/>
                  <a:pt x="1434973" y="1539264"/>
                </a:cubicBezTo>
                <a:cubicBezTo>
                  <a:pt x="1419522" y="1533470"/>
                  <a:pt x="1402140" y="1533470"/>
                  <a:pt x="1388621" y="1529607"/>
                </a:cubicBezTo>
                <a:cubicBezTo>
                  <a:pt x="1373170" y="1527676"/>
                  <a:pt x="1355788" y="1521882"/>
                  <a:pt x="1340338" y="1514156"/>
                </a:cubicBezTo>
                <a:cubicBezTo>
                  <a:pt x="1349994" y="1514156"/>
                  <a:pt x="1361582" y="1512225"/>
                  <a:pt x="1373170" y="1514156"/>
                </a:cubicBezTo>
                <a:cubicBezTo>
                  <a:pt x="1404071" y="1518019"/>
                  <a:pt x="1434973" y="1531538"/>
                  <a:pt x="1469736" y="1535401"/>
                </a:cubicBezTo>
                <a:cubicBezTo>
                  <a:pt x="1521882" y="1543126"/>
                  <a:pt x="1577890" y="1548920"/>
                  <a:pt x="1631967" y="1558577"/>
                </a:cubicBezTo>
                <a:cubicBezTo>
                  <a:pt x="1678319" y="1566302"/>
                  <a:pt x="1726602" y="1583684"/>
                  <a:pt x="1774885" y="1599135"/>
                </a:cubicBezTo>
                <a:cubicBezTo>
                  <a:pt x="1913940" y="1645486"/>
                  <a:pt x="2089691" y="1726602"/>
                  <a:pt x="2201708" y="1894627"/>
                </a:cubicBezTo>
                <a:cubicBezTo>
                  <a:pt x="2238403" y="1946772"/>
                  <a:pt x="2269304" y="2006643"/>
                  <a:pt x="2282823" y="2058789"/>
                </a:cubicBezTo>
                <a:cubicBezTo>
                  <a:pt x="2286686" y="2066514"/>
                  <a:pt x="2288617" y="2080034"/>
                  <a:pt x="2292480" y="2089690"/>
                </a:cubicBezTo>
                <a:cubicBezTo>
                  <a:pt x="2294411" y="2093553"/>
                  <a:pt x="2317587" y="2099347"/>
                  <a:pt x="2321450" y="2099347"/>
                </a:cubicBezTo>
                <a:cubicBezTo>
                  <a:pt x="2354282" y="2099347"/>
                  <a:pt x="2400634" y="2051064"/>
                  <a:pt x="2400634" y="2022094"/>
                </a:cubicBezTo>
                <a:cubicBezTo>
                  <a:pt x="2400634" y="2002781"/>
                  <a:pt x="2385183" y="1973811"/>
                  <a:pt x="2373595" y="1958360"/>
                </a:cubicBezTo>
                <a:cubicBezTo>
                  <a:pt x="2358145" y="1937116"/>
                  <a:pt x="2336900" y="1927459"/>
                  <a:pt x="2319518" y="1913940"/>
                </a:cubicBezTo>
                <a:cubicBezTo>
                  <a:pt x="2298274" y="1898489"/>
                  <a:pt x="2278960" y="1873382"/>
                  <a:pt x="2267373" y="1854069"/>
                </a:cubicBezTo>
                <a:cubicBezTo>
                  <a:pt x="2251922" y="1827031"/>
                  <a:pt x="2228746" y="1776816"/>
                  <a:pt x="2228746" y="1745915"/>
                </a:cubicBezTo>
                <a:cubicBezTo>
                  <a:pt x="2228746" y="1707289"/>
                  <a:pt x="2261579" y="1676387"/>
                  <a:pt x="2305999" y="1660937"/>
                </a:cubicBezTo>
                <a:cubicBezTo>
                  <a:pt x="2280892" y="1689907"/>
                  <a:pt x="2275098" y="1701495"/>
                  <a:pt x="2275098" y="1726602"/>
                </a:cubicBezTo>
                <a:cubicBezTo>
                  <a:pt x="2275098" y="1738190"/>
                  <a:pt x="2269304" y="1747846"/>
                  <a:pt x="2288617" y="1763297"/>
                </a:cubicBezTo>
                <a:cubicBezTo>
                  <a:pt x="2296342" y="1771022"/>
                  <a:pt x="2309862" y="1772954"/>
                  <a:pt x="2321450" y="1782610"/>
                </a:cubicBezTo>
                <a:cubicBezTo>
                  <a:pt x="2334969" y="1794198"/>
                  <a:pt x="2348488" y="1811580"/>
                  <a:pt x="2362007" y="1825099"/>
                </a:cubicBezTo>
                <a:cubicBezTo>
                  <a:pt x="2365870" y="1823168"/>
                  <a:pt x="2373595" y="1790335"/>
                  <a:pt x="2373595" y="1784541"/>
                </a:cubicBezTo>
                <a:cubicBezTo>
                  <a:pt x="2373595" y="1780679"/>
                  <a:pt x="2367801" y="1755572"/>
                  <a:pt x="2367801" y="1740121"/>
                </a:cubicBezTo>
                <a:cubicBezTo>
                  <a:pt x="2365870" y="1697632"/>
                  <a:pt x="2365870" y="1686044"/>
                  <a:pt x="2365870" y="1682181"/>
                </a:cubicBezTo>
                <a:cubicBezTo>
                  <a:pt x="2365870" y="1651280"/>
                  <a:pt x="2377458" y="1614585"/>
                  <a:pt x="2427672" y="1601066"/>
                </a:cubicBezTo>
                <a:cubicBezTo>
                  <a:pt x="2429604" y="1601066"/>
                  <a:pt x="2431535" y="1599135"/>
                  <a:pt x="2437329" y="1599135"/>
                </a:cubicBezTo>
                <a:lnTo>
                  <a:pt x="2454711" y="1599135"/>
                </a:lnTo>
                <a:cubicBezTo>
                  <a:pt x="2431535" y="1614585"/>
                  <a:pt x="2418016" y="1643555"/>
                  <a:pt x="2418016" y="1662868"/>
                </a:cubicBezTo>
                <a:cubicBezTo>
                  <a:pt x="2418016" y="1716945"/>
                  <a:pt x="2468230" y="1713083"/>
                  <a:pt x="2468230" y="1792267"/>
                </a:cubicBezTo>
                <a:lnTo>
                  <a:pt x="2468230" y="1848275"/>
                </a:lnTo>
                <a:cubicBezTo>
                  <a:pt x="2470161" y="1856000"/>
                  <a:pt x="2460505" y="1883039"/>
                  <a:pt x="2479818" y="1883039"/>
                </a:cubicBezTo>
                <a:cubicBezTo>
                  <a:pt x="2493337" y="1883039"/>
                  <a:pt x="2499131" y="1867588"/>
                  <a:pt x="2497200" y="1852138"/>
                </a:cubicBezTo>
                <a:cubicBezTo>
                  <a:pt x="2497200" y="1792267"/>
                  <a:pt x="2520376" y="1732396"/>
                  <a:pt x="2545483" y="1672525"/>
                </a:cubicBezTo>
                <a:lnTo>
                  <a:pt x="2551277" y="1672525"/>
                </a:lnTo>
                <a:cubicBezTo>
                  <a:pt x="2551277" y="1674456"/>
                  <a:pt x="2553208" y="1672525"/>
                  <a:pt x="2553208" y="1676387"/>
                </a:cubicBezTo>
                <a:cubicBezTo>
                  <a:pt x="2553208" y="1682181"/>
                  <a:pt x="2537758" y="1705357"/>
                  <a:pt x="2537758" y="1711151"/>
                </a:cubicBezTo>
                <a:cubicBezTo>
                  <a:pt x="2537758" y="1718877"/>
                  <a:pt x="2555140" y="1722739"/>
                  <a:pt x="2557071" y="1722739"/>
                </a:cubicBezTo>
                <a:cubicBezTo>
                  <a:pt x="2589903" y="1722739"/>
                  <a:pt x="2570590" y="1678319"/>
                  <a:pt x="2593766" y="1672525"/>
                </a:cubicBezTo>
                <a:lnTo>
                  <a:pt x="2599560" y="1672525"/>
                </a:lnTo>
                <a:cubicBezTo>
                  <a:pt x="2593766" y="1686044"/>
                  <a:pt x="2586041" y="1707289"/>
                  <a:pt x="2586041" y="1711151"/>
                </a:cubicBezTo>
                <a:cubicBezTo>
                  <a:pt x="2586041" y="1734327"/>
                  <a:pt x="2605354" y="1732396"/>
                  <a:pt x="2605354" y="1749778"/>
                </a:cubicBezTo>
                <a:cubicBezTo>
                  <a:pt x="2605354" y="1755572"/>
                  <a:pt x="2595697" y="1819305"/>
                  <a:pt x="2589903" y="1854069"/>
                </a:cubicBezTo>
                <a:cubicBezTo>
                  <a:pt x="2587972" y="1865657"/>
                  <a:pt x="2576384" y="1881108"/>
                  <a:pt x="2564796" y="1898489"/>
                </a:cubicBezTo>
                <a:cubicBezTo>
                  <a:pt x="2557071" y="1910077"/>
                  <a:pt x="2564796" y="1933253"/>
                  <a:pt x="2555140" y="1946772"/>
                </a:cubicBezTo>
                <a:cubicBezTo>
                  <a:pt x="2547414" y="1956429"/>
                  <a:pt x="2520376" y="1968017"/>
                  <a:pt x="2518444" y="1985399"/>
                </a:cubicBezTo>
                <a:lnTo>
                  <a:pt x="2518444" y="1998918"/>
                </a:lnTo>
                <a:cubicBezTo>
                  <a:pt x="2518444" y="2004712"/>
                  <a:pt x="2528101" y="2114798"/>
                  <a:pt x="2539689" y="2172737"/>
                </a:cubicBezTo>
                <a:cubicBezTo>
                  <a:pt x="2545483" y="2203638"/>
                  <a:pt x="2560934" y="2236471"/>
                  <a:pt x="2572521" y="2267372"/>
                </a:cubicBezTo>
                <a:cubicBezTo>
                  <a:pt x="2570590" y="2265441"/>
                  <a:pt x="2568659" y="2265441"/>
                  <a:pt x="2564796" y="2265441"/>
                </a:cubicBezTo>
                <a:cubicBezTo>
                  <a:pt x="2559002" y="2265441"/>
                  <a:pt x="2535826" y="2280891"/>
                  <a:pt x="2522307" y="2286685"/>
                </a:cubicBezTo>
                <a:cubicBezTo>
                  <a:pt x="2533895" y="2302136"/>
                  <a:pt x="2551277" y="2307930"/>
                  <a:pt x="2564796" y="2307930"/>
                </a:cubicBezTo>
                <a:cubicBezTo>
                  <a:pt x="2582178" y="2307930"/>
                  <a:pt x="2628530" y="2290548"/>
                  <a:pt x="2630461" y="2267372"/>
                </a:cubicBezTo>
                <a:cubicBezTo>
                  <a:pt x="2632392" y="2255784"/>
                  <a:pt x="2653637" y="2249990"/>
                  <a:pt x="2665225" y="2244196"/>
                </a:cubicBezTo>
                <a:cubicBezTo>
                  <a:pt x="2651706" y="2290548"/>
                  <a:pt x="2601491" y="2319518"/>
                  <a:pt x="2564796" y="2319518"/>
                </a:cubicBezTo>
                <a:cubicBezTo>
                  <a:pt x="2545483" y="2319518"/>
                  <a:pt x="2530032" y="2311792"/>
                  <a:pt x="2512650" y="2304067"/>
                </a:cubicBezTo>
                <a:cubicBezTo>
                  <a:pt x="2495269" y="2296342"/>
                  <a:pt x="2466299" y="2277029"/>
                  <a:pt x="2460505" y="2255784"/>
                </a:cubicBezTo>
                <a:cubicBezTo>
                  <a:pt x="2454711" y="2240333"/>
                  <a:pt x="2456642" y="2221020"/>
                  <a:pt x="2452779" y="2207501"/>
                </a:cubicBezTo>
                <a:cubicBezTo>
                  <a:pt x="2445054" y="2166943"/>
                  <a:pt x="2410290" y="2159218"/>
                  <a:pt x="2385183" y="2159218"/>
                </a:cubicBezTo>
                <a:cubicBezTo>
                  <a:pt x="2344625" y="2159218"/>
                  <a:pt x="2305999" y="2195913"/>
                  <a:pt x="2277029" y="2195913"/>
                </a:cubicBezTo>
                <a:lnTo>
                  <a:pt x="2261579" y="2195913"/>
                </a:lnTo>
                <a:cubicBezTo>
                  <a:pt x="2261579" y="2186256"/>
                  <a:pt x="2278960" y="2151493"/>
                  <a:pt x="2278960" y="2137973"/>
                </a:cubicBezTo>
                <a:cubicBezTo>
                  <a:pt x="2278960" y="2122523"/>
                  <a:pt x="2265441" y="2087759"/>
                  <a:pt x="2244197" y="2087759"/>
                </a:cubicBezTo>
                <a:cubicBezTo>
                  <a:pt x="2236471" y="2087759"/>
                  <a:pt x="2192051" y="2105141"/>
                  <a:pt x="2192051" y="2118660"/>
                </a:cubicBezTo>
                <a:cubicBezTo>
                  <a:pt x="2192051" y="2124454"/>
                  <a:pt x="2199776" y="2136042"/>
                  <a:pt x="2201708" y="2143767"/>
                </a:cubicBezTo>
                <a:cubicBezTo>
                  <a:pt x="2207502" y="2157287"/>
                  <a:pt x="2205570" y="2176600"/>
                  <a:pt x="2209433" y="2192050"/>
                </a:cubicBezTo>
                <a:cubicBezTo>
                  <a:pt x="2211364" y="2195913"/>
                  <a:pt x="2219089" y="2197844"/>
                  <a:pt x="2222952" y="2199776"/>
                </a:cubicBezTo>
                <a:cubicBezTo>
                  <a:pt x="2234540" y="2205570"/>
                  <a:pt x="2253853" y="2215226"/>
                  <a:pt x="2265441" y="2215226"/>
                </a:cubicBezTo>
                <a:cubicBezTo>
                  <a:pt x="2269304" y="2215226"/>
                  <a:pt x="2290548" y="2207501"/>
                  <a:pt x="2296342" y="2207501"/>
                </a:cubicBezTo>
                <a:cubicBezTo>
                  <a:pt x="2304068" y="2207501"/>
                  <a:pt x="2305999" y="2213295"/>
                  <a:pt x="2305999" y="2219089"/>
                </a:cubicBezTo>
                <a:cubicBezTo>
                  <a:pt x="2305999" y="2224883"/>
                  <a:pt x="2302136" y="2228746"/>
                  <a:pt x="2302136" y="2232608"/>
                </a:cubicBezTo>
                <a:cubicBezTo>
                  <a:pt x="2300205" y="2242265"/>
                  <a:pt x="2307930" y="2257715"/>
                  <a:pt x="2296342" y="2265441"/>
                </a:cubicBezTo>
                <a:cubicBezTo>
                  <a:pt x="2286686" y="2271235"/>
                  <a:pt x="2275098" y="2267372"/>
                  <a:pt x="2267373" y="2271235"/>
                </a:cubicBezTo>
                <a:cubicBezTo>
                  <a:pt x="2240334" y="2280891"/>
                  <a:pt x="2211364" y="2292479"/>
                  <a:pt x="2190120" y="2309861"/>
                </a:cubicBezTo>
                <a:cubicBezTo>
                  <a:pt x="2180463" y="2317586"/>
                  <a:pt x="2182394" y="2338831"/>
                  <a:pt x="2182394" y="2344625"/>
                </a:cubicBezTo>
                <a:cubicBezTo>
                  <a:pt x="2182394" y="2371663"/>
                  <a:pt x="2222952" y="2400633"/>
                  <a:pt x="2242265" y="2400633"/>
                </a:cubicBezTo>
                <a:cubicBezTo>
                  <a:pt x="2257716" y="2400633"/>
                  <a:pt x="2278960" y="2321449"/>
                  <a:pt x="2284754" y="2300204"/>
                </a:cubicBezTo>
                <a:cubicBezTo>
                  <a:pt x="2284754" y="2292479"/>
                  <a:pt x="2280892" y="2282823"/>
                  <a:pt x="2292480" y="2278960"/>
                </a:cubicBezTo>
                <a:cubicBezTo>
                  <a:pt x="2292480" y="2280891"/>
                  <a:pt x="2292480" y="2284754"/>
                  <a:pt x="2294411" y="2288617"/>
                </a:cubicBezTo>
                <a:cubicBezTo>
                  <a:pt x="2323381" y="2325312"/>
                  <a:pt x="2367801" y="2331106"/>
                  <a:pt x="2400634" y="2336900"/>
                </a:cubicBezTo>
                <a:lnTo>
                  <a:pt x="2495269" y="2334968"/>
                </a:lnTo>
                <a:cubicBezTo>
                  <a:pt x="2510719" y="2336900"/>
                  <a:pt x="2526170" y="2336900"/>
                  <a:pt x="2541620" y="2338831"/>
                </a:cubicBezTo>
                <a:cubicBezTo>
                  <a:pt x="2586041" y="2344625"/>
                  <a:pt x="2655568" y="2383251"/>
                  <a:pt x="2674882" y="2441191"/>
                </a:cubicBezTo>
                <a:cubicBezTo>
                  <a:pt x="2680675" y="2452779"/>
                  <a:pt x="2684538" y="2470161"/>
                  <a:pt x="2694195" y="2483680"/>
                </a:cubicBezTo>
                <a:cubicBezTo>
                  <a:pt x="2707714" y="2501062"/>
                  <a:pt x="2730890" y="2504925"/>
                  <a:pt x="2750203" y="2508787"/>
                </a:cubicBezTo>
                <a:cubicBezTo>
                  <a:pt x="2840975" y="2530032"/>
                  <a:pt x="2875739" y="2599559"/>
                  <a:pt x="2875739" y="2665224"/>
                </a:cubicBezTo>
                <a:cubicBezTo>
                  <a:pt x="2875739" y="2690331"/>
                  <a:pt x="2868014" y="2719301"/>
                  <a:pt x="2860288" y="2746340"/>
                </a:cubicBezTo>
                <a:cubicBezTo>
                  <a:pt x="2825525" y="2862219"/>
                  <a:pt x="2727027" y="2906640"/>
                  <a:pt x="2645912" y="2906640"/>
                </a:cubicBezTo>
                <a:cubicBezTo>
                  <a:pt x="2584109" y="2906640"/>
                  <a:pt x="2551277" y="2885395"/>
                  <a:pt x="2526170" y="2885395"/>
                </a:cubicBezTo>
                <a:cubicBezTo>
                  <a:pt x="2518444" y="2885395"/>
                  <a:pt x="2504925" y="2891189"/>
                  <a:pt x="2501063" y="2898914"/>
                </a:cubicBezTo>
                <a:cubicBezTo>
                  <a:pt x="2487543" y="2922090"/>
                  <a:pt x="2477887" y="2949129"/>
                  <a:pt x="2460505" y="2974236"/>
                </a:cubicBezTo>
                <a:cubicBezTo>
                  <a:pt x="2419947" y="3030244"/>
                  <a:pt x="2362007" y="3053420"/>
                  <a:pt x="2317587" y="3063077"/>
                </a:cubicBezTo>
                <a:cubicBezTo>
                  <a:pt x="2302136" y="3066939"/>
                  <a:pt x="2273166" y="3066939"/>
                  <a:pt x="2267373" y="3066939"/>
                </a:cubicBezTo>
                <a:lnTo>
                  <a:pt x="2228746" y="3066939"/>
                </a:lnTo>
                <a:cubicBezTo>
                  <a:pt x="2170806" y="3065008"/>
                  <a:pt x="2066515" y="3009000"/>
                  <a:pt x="2051064" y="2931747"/>
                </a:cubicBezTo>
                <a:cubicBezTo>
                  <a:pt x="2049133" y="2920159"/>
                  <a:pt x="2045270" y="2912433"/>
                  <a:pt x="2043339" y="2902777"/>
                </a:cubicBezTo>
                <a:cubicBezTo>
                  <a:pt x="2041408" y="2893120"/>
                  <a:pt x="2041408" y="2883464"/>
                  <a:pt x="2033682" y="2873807"/>
                </a:cubicBezTo>
                <a:cubicBezTo>
                  <a:pt x="2018232" y="2877670"/>
                  <a:pt x="2002781" y="2883464"/>
                  <a:pt x="1987331" y="2887326"/>
                </a:cubicBezTo>
                <a:cubicBezTo>
                  <a:pt x="1973811" y="2891189"/>
                  <a:pt x="1937116" y="2898914"/>
                  <a:pt x="1919734" y="2898914"/>
                </a:cubicBezTo>
                <a:cubicBezTo>
                  <a:pt x="1915872" y="2898914"/>
                  <a:pt x="1850207" y="2887326"/>
                  <a:pt x="1844413" y="2887326"/>
                </a:cubicBezTo>
                <a:cubicBezTo>
                  <a:pt x="1819306" y="2887326"/>
                  <a:pt x="1759435" y="2889258"/>
                  <a:pt x="1745915" y="2927884"/>
                </a:cubicBezTo>
                <a:cubicBezTo>
                  <a:pt x="1743984" y="2933678"/>
                  <a:pt x="1738190" y="2943335"/>
                  <a:pt x="1738190" y="2949129"/>
                </a:cubicBezTo>
                <a:cubicBezTo>
                  <a:pt x="1738190" y="2952991"/>
                  <a:pt x="1747847" y="2976167"/>
                  <a:pt x="1747847" y="2981961"/>
                </a:cubicBezTo>
                <a:lnTo>
                  <a:pt x="1747847" y="3051489"/>
                </a:lnTo>
                <a:cubicBezTo>
                  <a:pt x="1776817" y="3051489"/>
                  <a:pt x="1798061" y="3007068"/>
                  <a:pt x="1809649" y="2991618"/>
                </a:cubicBezTo>
                <a:cubicBezTo>
                  <a:pt x="1817374" y="2978098"/>
                  <a:pt x="1828962" y="2980030"/>
                  <a:pt x="1838619" y="2972304"/>
                </a:cubicBezTo>
                <a:cubicBezTo>
                  <a:pt x="1846344" y="2966510"/>
                  <a:pt x="1848276" y="2952991"/>
                  <a:pt x="1857932" y="2945266"/>
                </a:cubicBezTo>
                <a:cubicBezTo>
                  <a:pt x="1865657" y="2935609"/>
                  <a:pt x="1877245" y="2927884"/>
                  <a:pt x="1888833" y="2925953"/>
                </a:cubicBezTo>
                <a:cubicBezTo>
                  <a:pt x="1902353" y="2922090"/>
                  <a:pt x="1929391" y="2922090"/>
                  <a:pt x="1935185" y="2922090"/>
                </a:cubicBezTo>
                <a:cubicBezTo>
                  <a:pt x="1950636" y="2922090"/>
                  <a:pt x="1977674" y="2925953"/>
                  <a:pt x="1995056" y="2945266"/>
                </a:cubicBezTo>
                <a:cubicBezTo>
                  <a:pt x="1962224" y="2933678"/>
                  <a:pt x="1898490" y="2962648"/>
                  <a:pt x="1890765" y="3010931"/>
                </a:cubicBezTo>
                <a:cubicBezTo>
                  <a:pt x="1888833" y="3014794"/>
                  <a:pt x="1892696" y="3022519"/>
                  <a:pt x="1892696" y="3028313"/>
                </a:cubicBezTo>
                <a:cubicBezTo>
                  <a:pt x="1892696" y="3049557"/>
                  <a:pt x="1884971" y="3057283"/>
                  <a:pt x="1859863" y="3086252"/>
                </a:cubicBezTo>
                <a:cubicBezTo>
                  <a:pt x="1850207" y="3095909"/>
                  <a:pt x="1854069" y="3113291"/>
                  <a:pt x="1844413" y="3126810"/>
                </a:cubicBezTo>
                <a:cubicBezTo>
                  <a:pt x="1840550" y="3132604"/>
                  <a:pt x="1828962" y="3130673"/>
                  <a:pt x="1823168" y="3136467"/>
                </a:cubicBezTo>
                <a:cubicBezTo>
                  <a:pt x="1803855" y="3149986"/>
                  <a:pt x="1803855" y="3167368"/>
                  <a:pt x="1794198" y="3182819"/>
                </a:cubicBezTo>
                <a:lnTo>
                  <a:pt x="1794198" y="3188612"/>
                </a:lnTo>
                <a:lnTo>
                  <a:pt x="1811580" y="3188612"/>
                </a:lnTo>
                <a:cubicBezTo>
                  <a:pt x="1828962" y="3180887"/>
                  <a:pt x="1834756" y="3153849"/>
                  <a:pt x="1850207" y="3144192"/>
                </a:cubicBezTo>
                <a:cubicBezTo>
                  <a:pt x="1856001" y="3138398"/>
                  <a:pt x="1867589" y="3144192"/>
                  <a:pt x="1877245" y="3138398"/>
                </a:cubicBezTo>
                <a:cubicBezTo>
                  <a:pt x="1886902" y="3132604"/>
                  <a:pt x="1894627" y="3119085"/>
                  <a:pt x="1906215" y="3113291"/>
                </a:cubicBezTo>
                <a:cubicBezTo>
                  <a:pt x="1925528" y="3101703"/>
                  <a:pt x="1950636" y="3095909"/>
                  <a:pt x="1973811" y="3086252"/>
                </a:cubicBezTo>
                <a:cubicBezTo>
                  <a:pt x="1973811" y="3095909"/>
                  <a:pt x="1985399" y="3126810"/>
                  <a:pt x="1998919" y="3126810"/>
                </a:cubicBezTo>
                <a:cubicBezTo>
                  <a:pt x="2004713" y="3126810"/>
                  <a:pt x="2008575" y="3117154"/>
                  <a:pt x="2014369" y="3115222"/>
                </a:cubicBezTo>
                <a:cubicBezTo>
                  <a:pt x="2031751" y="3101703"/>
                  <a:pt x="2052996" y="3099772"/>
                  <a:pt x="2072309" y="3095909"/>
                </a:cubicBezTo>
                <a:cubicBezTo>
                  <a:pt x="2066515" y="3088184"/>
                  <a:pt x="2051064" y="3082390"/>
                  <a:pt x="2041408" y="3082390"/>
                </a:cubicBezTo>
                <a:cubicBezTo>
                  <a:pt x="1977674" y="3082390"/>
                  <a:pt x="2002781" y="3080458"/>
                  <a:pt x="1983468" y="3080458"/>
                </a:cubicBezTo>
                <a:cubicBezTo>
                  <a:pt x="1998919" y="3076596"/>
                  <a:pt x="2027888" y="3070802"/>
                  <a:pt x="2031751" y="3070802"/>
                </a:cubicBezTo>
                <a:cubicBezTo>
                  <a:pt x="2058790" y="3070802"/>
                  <a:pt x="2093553" y="3084321"/>
                  <a:pt x="2107073" y="3121016"/>
                </a:cubicBezTo>
                <a:cubicBezTo>
                  <a:pt x="2091622" y="3117154"/>
                  <a:pt x="2066515" y="3109428"/>
                  <a:pt x="2060721" y="3109428"/>
                </a:cubicBezTo>
                <a:cubicBezTo>
                  <a:pt x="2043339" y="3109428"/>
                  <a:pt x="2016301" y="3122948"/>
                  <a:pt x="2002781" y="3142261"/>
                </a:cubicBezTo>
                <a:cubicBezTo>
                  <a:pt x="1993125" y="3153849"/>
                  <a:pt x="2004713" y="3173162"/>
                  <a:pt x="1987331" y="3186681"/>
                </a:cubicBezTo>
                <a:cubicBezTo>
                  <a:pt x="1964155" y="3204063"/>
                  <a:pt x="1925528" y="3227239"/>
                  <a:pt x="1898490" y="3242690"/>
                </a:cubicBezTo>
                <a:cubicBezTo>
                  <a:pt x="1857932" y="3263934"/>
                  <a:pt x="1827031" y="3289041"/>
                  <a:pt x="1792267" y="3289041"/>
                </a:cubicBezTo>
                <a:cubicBezTo>
                  <a:pt x="1786473" y="3289041"/>
                  <a:pt x="1765229" y="3283247"/>
                  <a:pt x="1761366" y="3283247"/>
                </a:cubicBezTo>
                <a:cubicBezTo>
                  <a:pt x="1755572" y="3283247"/>
                  <a:pt x="1745915" y="3287110"/>
                  <a:pt x="1743984" y="3294835"/>
                </a:cubicBezTo>
                <a:cubicBezTo>
                  <a:pt x="1720808" y="3343118"/>
                  <a:pt x="1664800" y="3402989"/>
                  <a:pt x="1633899" y="3453204"/>
                </a:cubicBezTo>
                <a:cubicBezTo>
                  <a:pt x="1626173" y="3462860"/>
                  <a:pt x="1622311" y="3476379"/>
                  <a:pt x="1618448" y="3487967"/>
                </a:cubicBezTo>
                <a:cubicBezTo>
                  <a:pt x="1610723" y="3501487"/>
                  <a:pt x="1608792" y="3538182"/>
                  <a:pt x="1595272" y="3538182"/>
                </a:cubicBezTo>
                <a:cubicBezTo>
                  <a:pt x="1591410" y="3538182"/>
                  <a:pt x="1564371" y="3534319"/>
                  <a:pt x="1558577" y="3534319"/>
                </a:cubicBezTo>
                <a:cubicBezTo>
                  <a:pt x="1545058" y="3534319"/>
                  <a:pt x="1537333" y="3534319"/>
                  <a:pt x="1531539" y="3542044"/>
                </a:cubicBezTo>
                <a:cubicBezTo>
                  <a:pt x="1548921" y="3569083"/>
                  <a:pt x="1585616" y="3598053"/>
                  <a:pt x="1612654" y="3598053"/>
                </a:cubicBezTo>
                <a:cubicBezTo>
                  <a:pt x="1614586" y="3598053"/>
                  <a:pt x="1628105" y="3584533"/>
                  <a:pt x="1631967" y="3584533"/>
                </a:cubicBezTo>
                <a:cubicBezTo>
                  <a:pt x="1651281" y="3584533"/>
                  <a:pt x="1666731" y="3599984"/>
                  <a:pt x="1701495" y="3594190"/>
                </a:cubicBezTo>
                <a:cubicBezTo>
                  <a:pt x="1689907" y="3601915"/>
                  <a:pt x="1676388" y="3603847"/>
                  <a:pt x="1664800" y="3611572"/>
                </a:cubicBezTo>
                <a:lnTo>
                  <a:pt x="1630036" y="3611572"/>
                </a:lnTo>
                <a:cubicBezTo>
                  <a:pt x="1593341" y="3611572"/>
                  <a:pt x="1552783" y="3601915"/>
                  <a:pt x="1525745" y="3563289"/>
                </a:cubicBezTo>
                <a:cubicBezTo>
                  <a:pt x="1512225" y="3543976"/>
                  <a:pt x="1510294" y="3501487"/>
                  <a:pt x="1510294" y="3497624"/>
                </a:cubicBezTo>
                <a:lnTo>
                  <a:pt x="1510294" y="3462860"/>
                </a:lnTo>
                <a:cubicBezTo>
                  <a:pt x="1512225" y="3443547"/>
                  <a:pt x="1531539" y="3424234"/>
                  <a:pt x="1541195" y="3414577"/>
                </a:cubicBezTo>
                <a:lnTo>
                  <a:pt x="1541195" y="3402989"/>
                </a:lnTo>
                <a:cubicBezTo>
                  <a:pt x="1539264" y="3389470"/>
                  <a:pt x="1554715" y="3372088"/>
                  <a:pt x="1562440" y="3358569"/>
                </a:cubicBezTo>
                <a:cubicBezTo>
                  <a:pt x="1523813" y="3327668"/>
                  <a:pt x="1465874" y="3358569"/>
                  <a:pt x="1448492" y="3302560"/>
                </a:cubicBezTo>
                <a:cubicBezTo>
                  <a:pt x="1446560" y="3296767"/>
                  <a:pt x="1446560" y="3289041"/>
                  <a:pt x="1444629" y="3283247"/>
                </a:cubicBezTo>
                <a:cubicBezTo>
                  <a:pt x="1413728" y="3283247"/>
                  <a:pt x="1394415" y="3314148"/>
                  <a:pt x="1394415" y="3337324"/>
                </a:cubicBezTo>
                <a:cubicBezTo>
                  <a:pt x="1394415" y="3346981"/>
                  <a:pt x="1407934" y="3350844"/>
                  <a:pt x="1413728" y="3350844"/>
                </a:cubicBezTo>
                <a:lnTo>
                  <a:pt x="1471668" y="3350844"/>
                </a:lnTo>
                <a:cubicBezTo>
                  <a:pt x="1479393" y="3350844"/>
                  <a:pt x="1481324" y="3352775"/>
                  <a:pt x="1481324" y="3360500"/>
                </a:cubicBezTo>
                <a:cubicBezTo>
                  <a:pt x="1481324" y="3364363"/>
                  <a:pt x="1481324" y="3364363"/>
                  <a:pt x="1479393" y="3366294"/>
                </a:cubicBezTo>
                <a:cubicBezTo>
                  <a:pt x="1431110" y="3393333"/>
                  <a:pt x="1378964" y="3420371"/>
                  <a:pt x="1328750" y="3447410"/>
                </a:cubicBezTo>
                <a:lnTo>
                  <a:pt x="1380896" y="3501487"/>
                </a:lnTo>
                <a:cubicBezTo>
                  <a:pt x="1369308" y="3497624"/>
                  <a:pt x="1353857" y="3493761"/>
                  <a:pt x="1342269" y="3480242"/>
                </a:cubicBezTo>
                <a:cubicBezTo>
                  <a:pt x="1334544" y="3470585"/>
                  <a:pt x="1332612" y="3460929"/>
                  <a:pt x="1328750" y="3451272"/>
                </a:cubicBezTo>
                <a:cubicBezTo>
                  <a:pt x="1328750" y="3451272"/>
                  <a:pt x="1328750" y="3449341"/>
                  <a:pt x="1326818" y="3447410"/>
                </a:cubicBezTo>
                <a:cubicBezTo>
                  <a:pt x="1307505" y="3445478"/>
                  <a:pt x="1272741" y="3439684"/>
                  <a:pt x="1266947" y="3439684"/>
                </a:cubicBezTo>
                <a:cubicBezTo>
                  <a:pt x="1263085" y="3439684"/>
                  <a:pt x="1253428" y="3441616"/>
                  <a:pt x="1245703" y="3443547"/>
                </a:cubicBezTo>
                <a:cubicBezTo>
                  <a:pt x="1259222" y="3455135"/>
                  <a:pt x="1363514" y="3559426"/>
                  <a:pt x="1392483" y="3559426"/>
                </a:cubicBezTo>
                <a:cubicBezTo>
                  <a:pt x="1400209" y="3559426"/>
                  <a:pt x="1409865" y="3538182"/>
                  <a:pt x="1409865" y="3534319"/>
                </a:cubicBezTo>
                <a:cubicBezTo>
                  <a:pt x="1409865" y="3532388"/>
                  <a:pt x="1409865" y="3528525"/>
                  <a:pt x="1411797" y="3526594"/>
                </a:cubicBezTo>
                <a:cubicBezTo>
                  <a:pt x="1452354" y="3536250"/>
                  <a:pt x="1492912" y="3574877"/>
                  <a:pt x="1533470" y="3588396"/>
                </a:cubicBezTo>
                <a:cubicBezTo>
                  <a:pt x="1537333" y="3590327"/>
                  <a:pt x="1543127" y="3598053"/>
                  <a:pt x="1546989" y="3603847"/>
                </a:cubicBezTo>
                <a:lnTo>
                  <a:pt x="1539264" y="3603847"/>
                </a:lnTo>
                <a:lnTo>
                  <a:pt x="1456217" y="3561358"/>
                </a:lnTo>
                <a:cubicBezTo>
                  <a:pt x="1442698" y="3567152"/>
                  <a:pt x="1440767" y="3571014"/>
                  <a:pt x="1440767" y="3580671"/>
                </a:cubicBezTo>
                <a:cubicBezTo>
                  <a:pt x="1440767" y="3594190"/>
                  <a:pt x="1489050" y="3611572"/>
                  <a:pt x="1498706" y="3615435"/>
                </a:cubicBezTo>
                <a:cubicBezTo>
                  <a:pt x="1572096" y="3652130"/>
                  <a:pt x="1722740" y="3735177"/>
                  <a:pt x="1728534" y="3735177"/>
                </a:cubicBezTo>
                <a:cubicBezTo>
                  <a:pt x="1736259" y="3735177"/>
                  <a:pt x="1745915" y="3729383"/>
                  <a:pt x="1745915" y="3719726"/>
                </a:cubicBezTo>
                <a:cubicBezTo>
                  <a:pt x="1745915" y="3715863"/>
                  <a:pt x="1742053" y="3708138"/>
                  <a:pt x="1738190" y="3704275"/>
                </a:cubicBezTo>
                <a:cubicBezTo>
                  <a:pt x="1697632" y="3681100"/>
                  <a:pt x="1655143" y="3661786"/>
                  <a:pt x="1614586" y="3640542"/>
                </a:cubicBezTo>
                <a:cubicBezTo>
                  <a:pt x="1614586" y="3634748"/>
                  <a:pt x="1616517" y="3632817"/>
                  <a:pt x="1616517" y="3630885"/>
                </a:cubicBezTo>
                <a:cubicBezTo>
                  <a:pt x="1655143" y="3652130"/>
                  <a:pt x="1697632" y="3667580"/>
                  <a:pt x="1742053" y="3700413"/>
                </a:cubicBezTo>
                <a:cubicBezTo>
                  <a:pt x="1745915" y="3704275"/>
                  <a:pt x="1755572" y="3704275"/>
                  <a:pt x="1763297" y="3710069"/>
                </a:cubicBezTo>
                <a:cubicBezTo>
                  <a:pt x="1769091" y="3713932"/>
                  <a:pt x="1774885" y="3721657"/>
                  <a:pt x="1782611" y="3727451"/>
                </a:cubicBezTo>
                <a:cubicBezTo>
                  <a:pt x="1790336" y="3733245"/>
                  <a:pt x="1801924" y="3737108"/>
                  <a:pt x="1811580" y="3744833"/>
                </a:cubicBezTo>
                <a:cubicBezTo>
                  <a:pt x="1832825" y="3764146"/>
                  <a:pt x="1856001" y="3781528"/>
                  <a:pt x="1877245" y="3802773"/>
                </a:cubicBezTo>
                <a:cubicBezTo>
                  <a:pt x="1896559" y="3820155"/>
                  <a:pt x="1913940" y="3841399"/>
                  <a:pt x="1929391" y="3864575"/>
                </a:cubicBezTo>
                <a:cubicBezTo>
                  <a:pt x="1998919" y="3957279"/>
                  <a:pt x="2041408" y="4117578"/>
                  <a:pt x="2041408" y="4225732"/>
                </a:cubicBezTo>
                <a:cubicBezTo>
                  <a:pt x="2041408" y="4285603"/>
                  <a:pt x="2022095" y="4405345"/>
                  <a:pt x="1991193" y="4451697"/>
                </a:cubicBezTo>
                <a:lnTo>
                  <a:pt x="1985399" y="4451697"/>
                </a:lnTo>
                <a:cubicBezTo>
                  <a:pt x="1983468" y="4447834"/>
                  <a:pt x="1977674" y="4434315"/>
                  <a:pt x="1969949" y="4434315"/>
                </a:cubicBezTo>
                <a:cubicBezTo>
                  <a:pt x="1964155" y="4434315"/>
                  <a:pt x="1958361" y="4438178"/>
                  <a:pt x="1952567" y="4440109"/>
                </a:cubicBezTo>
                <a:cubicBezTo>
                  <a:pt x="1946773" y="4443972"/>
                  <a:pt x="1940979" y="4443972"/>
                  <a:pt x="1935185" y="4443972"/>
                </a:cubicBezTo>
                <a:cubicBezTo>
                  <a:pt x="1939048" y="4457491"/>
                  <a:pt x="1946773" y="4476804"/>
                  <a:pt x="1964155" y="4476804"/>
                </a:cubicBezTo>
                <a:cubicBezTo>
                  <a:pt x="1969949" y="4476804"/>
                  <a:pt x="1977674" y="4474873"/>
                  <a:pt x="1983468" y="4472942"/>
                </a:cubicBezTo>
                <a:cubicBezTo>
                  <a:pt x="1921666" y="4625516"/>
                  <a:pt x="1805786" y="4783884"/>
                  <a:pt x="1749778" y="4940322"/>
                </a:cubicBezTo>
                <a:cubicBezTo>
                  <a:pt x="1742053" y="4959635"/>
                  <a:pt x="1736259" y="4982811"/>
                  <a:pt x="1728534" y="5004055"/>
                </a:cubicBezTo>
                <a:cubicBezTo>
                  <a:pt x="1722740" y="5015643"/>
                  <a:pt x="1722740" y="5081308"/>
                  <a:pt x="1684113" y="5081308"/>
                </a:cubicBezTo>
                <a:cubicBezTo>
                  <a:pt x="1660937" y="5081308"/>
                  <a:pt x="1649349" y="5061995"/>
                  <a:pt x="1649349" y="5042682"/>
                </a:cubicBezTo>
                <a:lnTo>
                  <a:pt x="1649349" y="5005986"/>
                </a:lnTo>
                <a:cubicBezTo>
                  <a:pt x="1653212" y="4975085"/>
                  <a:pt x="1657075" y="4940322"/>
                  <a:pt x="1664800" y="4909420"/>
                </a:cubicBezTo>
                <a:cubicBezTo>
                  <a:pt x="1686044" y="4824442"/>
                  <a:pt x="1715014" y="4735601"/>
                  <a:pt x="1747847" y="4650623"/>
                </a:cubicBezTo>
                <a:cubicBezTo>
                  <a:pt x="1757503" y="4621653"/>
                  <a:pt x="1771023" y="4588821"/>
                  <a:pt x="1784542" y="4559851"/>
                </a:cubicBezTo>
                <a:cubicBezTo>
                  <a:pt x="1801924" y="4517362"/>
                  <a:pt x="1827031" y="4478736"/>
                  <a:pt x="1827031" y="4442040"/>
                </a:cubicBezTo>
                <a:cubicBezTo>
                  <a:pt x="1827031" y="4438178"/>
                  <a:pt x="1825100" y="4436247"/>
                  <a:pt x="1821237" y="4434315"/>
                </a:cubicBezTo>
                <a:lnTo>
                  <a:pt x="1755572" y="4434315"/>
                </a:lnTo>
                <a:cubicBezTo>
                  <a:pt x="1738190" y="4432384"/>
                  <a:pt x="1707289" y="4424659"/>
                  <a:pt x="1703426" y="4424659"/>
                </a:cubicBezTo>
                <a:cubicBezTo>
                  <a:pt x="1680250" y="4424659"/>
                  <a:pt x="1689907" y="4445903"/>
                  <a:pt x="1689907" y="4453628"/>
                </a:cubicBezTo>
                <a:cubicBezTo>
                  <a:pt x="1689907" y="4484530"/>
                  <a:pt x="1672525" y="4519293"/>
                  <a:pt x="1664800" y="4552126"/>
                </a:cubicBezTo>
                <a:cubicBezTo>
                  <a:pt x="1668663" y="4554057"/>
                  <a:pt x="1672525" y="4554057"/>
                  <a:pt x="1678319" y="4554057"/>
                </a:cubicBezTo>
                <a:cubicBezTo>
                  <a:pt x="1707289" y="4554057"/>
                  <a:pt x="1742053" y="4532813"/>
                  <a:pt x="1774885" y="4525087"/>
                </a:cubicBezTo>
                <a:cubicBezTo>
                  <a:pt x="1765229" y="4550195"/>
                  <a:pt x="1751709" y="4575302"/>
                  <a:pt x="1743984" y="4602340"/>
                </a:cubicBezTo>
                <a:cubicBezTo>
                  <a:pt x="1711152" y="4706632"/>
                  <a:pt x="1620379" y="4901695"/>
                  <a:pt x="1620379" y="5025300"/>
                </a:cubicBezTo>
                <a:cubicBezTo>
                  <a:pt x="1620379" y="5056201"/>
                  <a:pt x="1628105" y="5114140"/>
                  <a:pt x="1682182" y="5114140"/>
                </a:cubicBezTo>
                <a:cubicBezTo>
                  <a:pt x="1736259" y="5114140"/>
                  <a:pt x="1755572" y="5004055"/>
                  <a:pt x="1759435" y="4992467"/>
                </a:cubicBezTo>
                <a:cubicBezTo>
                  <a:pt x="1767160" y="4971223"/>
                  <a:pt x="1774885" y="4944184"/>
                  <a:pt x="1788405" y="4919077"/>
                </a:cubicBezTo>
                <a:cubicBezTo>
                  <a:pt x="1799992" y="4895901"/>
                  <a:pt x="1803855" y="4870794"/>
                  <a:pt x="1815443" y="4849549"/>
                </a:cubicBezTo>
                <a:cubicBezTo>
                  <a:pt x="1856001" y="4764571"/>
                  <a:pt x="1915872" y="4671868"/>
                  <a:pt x="1954498" y="4584958"/>
                </a:cubicBezTo>
                <a:cubicBezTo>
                  <a:pt x="1966086" y="4600409"/>
                  <a:pt x="1971880" y="4615859"/>
                  <a:pt x="1983468" y="4631310"/>
                </a:cubicBezTo>
                <a:cubicBezTo>
                  <a:pt x="1995056" y="4646761"/>
                  <a:pt x="2006644" y="4664143"/>
                  <a:pt x="2022095" y="4677662"/>
                </a:cubicBezTo>
                <a:cubicBezTo>
                  <a:pt x="2118661" y="4768434"/>
                  <a:pt x="2132180" y="4766503"/>
                  <a:pt x="2132180" y="4847618"/>
                </a:cubicBezTo>
                <a:cubicBezTo>
                  <a:pt x="2132180" y="4897832"/>
                  <a:pt x="2122523" y="4911352"/>
                  <a:pt x="2122523" y="4938390"/>
                </a:cubicBezTo>
                <a:cubicBezTo>
                  <a:pt x="2122523" y="4944184"/>
                  <a:pt x="2126386" y="4980879"/>
                  <a:pt x="2134111" y="5002124"/>
                </a:cubicBezTo>
                <a:cubicBezTo>
                  <a:pt x="2137974" y="5011780"/>
                  <a:pt x="2149562" y="5015643"/>
                  <a:pt x="2155356" y="5023368"/>
                </a:cubicBezTo>
                <a:cubicBezTo>
                  <a:pt x="2170806" y="5038819"/>
                  <a:pt x="2211364" y="5069720"/>
                  <a:pt x="2217158" y="5094827"/>
                </a:cubicBezTo>
                <a:cubicBezTo>
                  <a:pt x="2219089" y="5104484"/>
                  <a:pt x="2224883" y="5118003"/>
                  <a:pt x="2224883" y="5123797"/>
                </a:cubicBezTo>
                <a:lnTo>
                  <a:pt x="2224883" y="5164355"/>
                </a:lnTo>
                <a:cubicBezTo>
                  <a:pt x="2190120" y="5081308"/>
                  <a:pt x="2095485" y="5106415"/>
                  <a:pt x="2068446" y="5023368"/>
                </a:cubicBezTo>
                <a:cubicBezTo>
                  <a:pt x="2052996" y="4977017"/>
                  <a:pt x="2064584" y="4828305"/>
                  <a:pt x="1981537" y="4828305"/>
                </a:cubicBezTo>
                <a:cubicBezTo>
                  <a:pt x="1929391" y="4828305"/>
                  <a:pt x="1919734" y="4868863"/>
                  <a:pt x="1919734" y="4903626"/>
                </a:cubicBezTo>
                <a:cubicBezTo>
                  <a:pt x="1919734" y="4907489"/>
                  <a:pt x="1923597" y="4924871"/>
                  <a:pt x="1925528" y="4934528"/>
                </a:cubicBezTo>
                <a:cubicBezTo>
                  <a:pt x="1935185" y="4963497"/>
                  <a:pt x="1954498" y="4994399"/>
                  <a:pt x="1983468" y="5027231"/>
                </a:cubicBezTo>
                <a:cubicBezTo>
                  <a:pt x="1998919" y="5044613"/>
                  <a:pt x="2014369" y="5067789"/>
                  <a:pt x="2025957" y="5089033"/>
                </a:cubicBezTo>
                <a:cubicBezTo>
                  <a:pt x="2051064" y="5129591"/>
                  <a:pt x="2062652" y="5181737"/>
                  <a:pt x="2068446" y="5224226"/>
                </a:cubicBezTo>
                <a:lnTo>
                  <a:pt x="2070378" y="5338174"/>
                </a:lnTo>
                <a:cubicBezTo>
                  <a:pt x="2072309" y="5401907"/>
                  <a:pt x="2095485" y="5508130"/>
                  <a:pt x="2192051" y="5529375"/>
                </a:cubicBezTo>
                <a:cubicBezTo>
                  <a:pt x="2176600" y="5533237"/>
                  <a:pt x="2147631" y="5535169"/>
                  <a:pt x="2141837" y="5535169"/>
                </a:cubicBezTo>
                <a:cubicBezTo>
                  <a:pt x="1989262" y="5535169"/>
                  <a:pt x="1971880" y="5330449"/>
                  <a:pt x="1964155" y="5247402"/>
                </a:cubicBezTo>
                <a:cubicBezTo>
                  <a:pt x="1962224" y="5220363"/>
                  <a:pt x="1950636" y="5193325"/>
                  <a:pt x="1942910" y="5166286"/>
                </a:cubicBezTo>
                <a:cubicBezTo>
                  <a:pt x="1931322" y="5129591"/>
                  <a:pt x="1915872" y="5104484"/>
                  <a:pt x="1883039" y="5104484"/>
                </a:cubicBezTo>
                <a:cubicBezTo>
                  <a:pt x="1836688" y="5104484"/>
                  <a:pt x="1830894" y="5139248"/>
                  <a:pt x="1830894" y="5168218"/>
                </a:cubicBezTo>
                <a:cubicBezTo>
                  <a:pt x="1830894" y="5249333"/>
                  <a:pt x="1873383" y="5264784"/>
                  <a:pt x="1873383" y="5371006"/>
                </a:cubicBezTo>
                <a:cubicBezTo>
                  <a:pt x="1873383" y="5486886"/>
                  <a:pt x="1788405" y="5531306"/>
                  <a:pt x="1788405" y="5608559"/>
                </a:cubicBezTo>
                <a:cubicBezTo>
                  <a:pt x="1788405" y="5736026"/>
                  <a:pt x="1925528" y="5799760"/>
                  <a:pt x="1925528" y="5956197"/>
                </a:cubicBezTo>
                <a:cubicBezTo>
                  <a:pt x="1925528" y="5992892"/>
                  <a:pt x="1919734" y="6027656"/>
                  <a:pt x="1902353" y="6066282"/>
                </a:cubicBezTo>
                <a:cubicBezTo>
                  <a:pt x="1898490" y="6074007"/>
                  <a:pt x="1896559" y="6087527"/>
                  <a:pt x="1890765" y="6099115"/>
                </a:cubicBezTo>
                <a:cubicBezTo>
                  <a:pt x="1888833" y="6102977"/>
                  <a:pt x="1879177" y="6106840"/>
                  <a:pt x="1873383" y="6108771"/>
                </a:cubicBezTo>
                <a:lnTo>
                  <a:pt x="1873383" y="6091389"/>
                </a:lnTo>
                <a:cubicBezTo>
                  <a:pt x="1879177" y="6070145"/>
                  <a:pt x="1886902" y="6039244"/>
                  <a:pt x="1886902" y="6019930"/>
                </a:cubicBezTo>
                <a:cubicBezTo>
                  <a:pt x="1886902" y="5840318"/>
                  <a:pt x="1709220" y="5801691"/>
                  <a:pt x="1649349" y="5658773"/>
                </a:cubicBezTo>
                <a:cubicBezTo>
                  <a:pt x="1641624" y="5637529"/>
                  <a:pt x="1631967" y="5604696"/>
                  <a:pt x="1631967" y="5600834"/>
                </a:cubicBezTo>
                <a:lnTo>
                  <a:pt x="1631967" y="5552551"/>
                </a:lnTo>
                <a:cubicBezTo>
                  <a:pt x="1635830" y="5539031"/>
                  <a:pt x="1637761" y="5521649"/>
                  <a:pt x="1645487" y="5508130"/>
                </a:cubicBezTo>
                <a:cubicBezTo>
                  <a:pt x="1651281" y="5492680"/>
                  <a:pt x="1662869" y="5479160"/>
                  <a:pt x="1670594" y="5465641"/>
                </a:cubicBezTo>
                <a:cubicBezTo>
                  <a:pt x="1680250" y="5444397"/>
                  <a:pt x="1695701" y="5405770"/>
                  <a:pt x="1695701" y="5399976"/>
                </a:cubicBezTo>
                <a:cubicBezTo>
                  <a:pt x="1695701" y="5359418"/>
                  <a:pt x="1664800" y="5328517"/>
                  <a:pt x="1628105" y="5328517"/>
                </a:cubicBezTo>
                <a:cubicBezTo>
                  <a:pt x="1608792" y="5328517"/>
                  <a:pt x="1579822" y="5342036"/>
                  <a:pt x="1564371" y="5351693"/>
                </a:cubicBezTo>
                <a:cubicBezTo>
                  <a:pt x="1481324" y="5403839"/>
                  <a:pt x="1419522" y="5465641"/>
                  <a:pt x="1419522" y="5539031"/>
                </a:cubicBezTo>
                <a:cubicBezTo>
                  <a:pt x="1419522" y="5569932"/>
                  <a:pt x="1434973" y="5606628"/>
                  <a:pt x="1448492" y="5641391"/>
                </a:cubicBezTo>
                <a:cubicBezTo>
                  <a:pt x="1454286" y="5654911"/>
                  <a:pt x="1479393" y="5737957"/>
                  <a:pt x="1479393" y="5764996"/>
                </a:cubicBezTo>
                <a:cubicBezTo>
                  <a:pt x="1479393" y="5801691"/>
                  <a:pt x="1450423" y="5861562"/>
                  <a:pt x="1400209" y="5884738"/>
                </a:cubicBezTo>
                <a:cubicBezTo>
                  <a:pt x="1417591" y="5857699"/>
                  <a:pt x="1423385" y="5836455"/>
                  <a:pt x="1423385" y="5813279"/>
                </a:cubicBezTo>
                <a:cubicBezTo>
                  <a:pt x="1423385" y="5764996"/>
                  <a:pt x="1377033" y="5660705"/>
                  <a:pt x="1361582" y="5627872"/>
                </a:cubicBezTo>
                <a:cubicBezTo>
                  <a:pt x="1342269" y="5589246"/>
                  <a:pt x="1328750" y="5542894"/>
                  <a:pt x="1319093" y="5502336"/>
                </a:cubicBezTo>
                <a:cubicBezTo>
                  <a:pt x="1317162" y="5490748"/>
                  <a:pt x="1313299" y="5467572"/>
                  <a:pt x="1313299" y="5463710"/>
                </a:cubicBezTo>
                <a:lnTo>
                  <a:pt x="1313299" y="5415427"/>
                </a:lnTo>
                <a:cubicBezTo>
                  <a:pt x="1315231" y="5401907"/>
                  <a:pt x="1317162" y="5386457"/>
                  <a:pt x="1321025" y="5374869"/>
                </a:cubicBezTo>
                <a:cubicBezTo>
                  <a:pt x="1346132" y="5274440"/>
                  <a:pt x="1485187" y="5214569"/>
                  <a:pt x="1548921" y="5121866"/>
                </a:cubicBezTo>
                <a:cubicBezTo>
                  <a:pt x="1560508" y="5104484"/>
                  <a:pt x="1566302" y="5092896"/>
                  <a:pt x="1566302" y="5079377"/>
                </a:cubicBezTo>
                <a:cubicBezTo>
                  <a:pt x="1566302" y="5058132"/>
                  <a:pt x="1550852" y="5040750"/>
                  <a:pt x="1531539" y="5040750"/>
                </a:cubicBezTo>
                <a:cubicBezTo>
                  <a:pt x="1527676" y="5040750"/>
                  <a:pt x="1500637" y="5048476"/>
                  <a:pt x="1489050" y="5058132"/>
                </a:cubicBezTo>
                <a:cubicBezTo>
                  <a:pt x="1469736" y="5071651"/>
                  <a:pt x="1452354" y="5094827"/>
                  <a:pt x="1434973" y="5112209"/>
                </a:cubicBezTo>
                <a:cubicBezTo>
                  <a:pt x="1415659" y="5129591"/>
                  <a:pt x="1388621" y="5141179"/>
                  <a:pt x="1367376" y="5146973"/>
                </a:cubicBezTo>
                <a:cubicBezTo>
                  <a:pt x="1357720" y="5150836"/>
                  <a:pt x="1346132" y="5152767"/>
                  <a:pt x="1338406" y="5154698"/>
                </a:cubicBezTo>
                <a:cubicBezTo>
                  <a:pt x="1326818" y="5156630"/>
                  <a:pt x="1313299" y="5162424"/>
                  <a:pt x="1301711" y="5164355"/>
                </a:cubicBezTo>
                <a:cubicBezTo>
                  <a:pt x="1259222" y="5170149"/>
                  <a:pt x="1191626" y="5230020"/>
                  <a:pt x="1180038" y="5276372"/>
                </a:cubicBezTo>
                <a:cubicBezTo>
                  <a:pt x="1170381" y="5309204"/>
                  <a:pt x="1164587" y="5349762"/>
                  <a:pt x="1158793" y="5382594"/>
                </a:cubicBezTo>
                <a:cubicBezTo>
                  <a:pt x="1154931" y="5407701"/>
                  <a:pt x="1145274" y="5432809"/>
                  <a:pt x="1120167" y="5457916"/>
                </a:cubicBezTo>
                <a:cubicBezTo>
                  <a:pt x="1125961" y="5436671"/>
                  <a:pt x="1133686" y="5415427"/>
                  <a:pt x="1137549" y="5394182"/>
                </a:cubicBezTo>
                <a:cubicBezTo>
                  <a:pt x="1137549" y="5388388"/>
                  <a:pt x="1139480" y="5382594"/>
                  <a:pt x="1141412" y="5376800"/>
                </a:cubicBezTo>
                <a:lnTo>
                  <a:pt x="1141412" y="5343968"/>
                </a:lnTo>
                <a:lnTo>
                  <a:pt x="1131755" y="5272509"/>
                </a:lnTo>
                <a:cubicBezTo>
                  <a:pt x="1133686" y="5218432"/>
                  <a:pt x="1131755" y="5216501"/>
                  <a:pt x="1131755" y="5214569"/>
                </a:cubicBezTo>
                <a:cubicBezTo>
                  <a:pt x="1131755" y="5170149"/>
                  <a:pt x="1170381" y="5108347"/>
                  <a:pt x="1228321" y="5075514"/>
                </a:cubicBezTo>
                <a:cubicBezTo>
                  <a:pt x="1263085" y="5054270"/>
                  <a:pt x="1307505" y="5046544"/>
                  <a:pt x="1340338" y="5027231"/>
                </a:cubicBezTo>
                <a:cubicBezTo>
                  <a:pt x="1363514" y="5013712"/>
                  <a:pt x="1382827" y="4988605"/>
                  <a:pt x="1402140" y="4965429"/>
                </a:cubicBezTo>
                <a:cubicBezTo>
                  <a:pt x="1409865" y="4955772"/>
                  <a:pt x="1490981" y="4837961"/>
                  <a:pt x="1490981" y="4820580"/>
                </a:cubicBezTo>
                <a:cubicBezTo>
                  <a:pt x="1490981" y="4785816"/>
                  <a:pt x="1442698" y="4785816"/>
                  <a:pt x="1429179" y="4785816"/>
                </a:cubicBezTo>
                <a:cubicBezTo>
                  <a:pt x="1284329" y="4785816"/>
                  <a:pt x="1282398" y="5031094"/>
                  <a:pt x="1118236" y="5031094"/>
                </a:cubicBezTo>
                <a:cubicBezTo>
                  <a:pt x="1114373" y="5031094"/>
                  <a:pt x="1095060" y="5029162"/>
                  <a:pt x="1083472" y="5027231"/>
                </a:cubicBezTo>
                <a:cubicBezTo>
                  <a:pt x="1274673" y="4951909"/>
                  <a:pt x="1191626" y="4752983"/>
                  <a:pt x="1365445" y="4646761"/>
                </a:cubicBezTo>
                <a:cubicBezTo>
                  <a:pt x="1324887" y="4621653"/>
                  <a:pt x="1257291" y="4565645"/>
                  <a:pt x="1239909" y="4517362"/>
                </a:cubicBezTo>
                <a:cubicBezTo>
                  <a:pt x="1237978" y="4511568"/>
                  <a:pt x="1236046" y="4509637"/>
                  <a:pt x="1232184" y="4505774"/>
                </a:cubicBezTo>
                <a:cubicBezTo>
                  <a:pt x="1178107" y="4530881"/>
                  <a:pt x="1118236" y="4554057"/>
                  <a:pt x="1064159" y="4554057"/>
                </a:cubicBezTo>
                <a:cubicBezTo>
                  <a:pt x="981112" y="4554057"/>
                  <a:pt x="871026" y="4509637"/>
                  <a:pt x="838194" y="4395689"/>
                </a:cubicBezTo>
                <a:cubicBezTo>
                  <a:pt x="836263" y="4384101"/>
                  <a:pt x="832400" y="4360925"/>
                  <a:pt x="832400" y="4357062"/>
                </a:cubicBezTo>
                <a:lnTo>
                  <a:pt x="832400" y="4320367"/>
                </a:lnTo>
                <a:cubicBezTo>
                  <a:pt x="836263" y="4285603"/>
                  <a:pt x="845919" y="4241183"/>
                  <a:pt x="882614" y="4208351"/>
                </a:cubicBezTo>
                <a:cubicBezTo>
                  <a:pt x="903859" y="4187106"/>
                  <a:pt x="930897" y="4181312"/>
                  <a:pt x="956005" y="4167793"/>
                </a:cubicBezTo>
                <a:cubicBezTo>
                  <a:pt x="971455" y="4158136"/>
                  <a:pt x="986906" y="4138823"/>
                  <a:pt x="990768" y="4125304"/>
                </a:cubicBezTo>
                <a:cubicBezTo>
                  <a:pt x="994631" y="4111784"/>
                  <a:pt x="998494" y="4094402"/>
                  <a:pt x="1004288" y="4080883"/>
                </a:cubicBezTo>
                <a:cubicBezTo>
                  <a:pt x="1035189" y="3986248"/>
                  <a:pt x="1131755" y="3963073"/>
                  <a:pt x="1197420" y="3955347"/>
                </a:cubicBezTo>
                <a:cubicBezTo>
                  <a:pt x="1241840" y="3947622"/>
                  <a:pt x="1251497" y="3957279"/>
                  <a:pt x="1257291" y="3957279"/>
                </a:cubicBezTo>
                <a:cubicBezTo>
                  <a:pt x="1261154" y="3957279"/>
                  <a:pt x="1265016" y="3957279"/>
                  <a:pt x="1268879" y="3955347"/>
                </a:cubicBezTo>
                <a:cubicBezTo>
                  <a:pt x="1282398" y="3945691"/>
                  <a:pt x="1309437" y="3922515"/>
                  <a:pt x="1309437" y="3916721"/>
                </a:cubicBezTo>
                <a:cubicBezTo>
                  <a:pt x="1309437" y="3887751"/>
                  <a:pt x="1237978" y="3816292"/>
                  <a:pt x="1216733" y="3806635"/>
                </a:cubicBezTo>
                <a:cubicBezTo>
                  <a:pt x="1224458" y="3804704"/>
                  <a:pt x="1237978" y="3806635"/>
                  <a:pt x="1249566" y="3812429"/>
                </a:cubicBezTo>
                <a:cubicBezTo>
                  <a:pt x="1326818" y="3849125"/>
                  <a:pt x="1411797" y="3883888"/>
                  <a:pt x="1489050" y="3920583"/>
                </a:cubicBezTo>
                <a:cubicBezTo>
                  <a:pt x="1558577" y="3955347"/>
                  <a:pt x="1641624" y="3974660"/>
                  <a:pt x="1709220" y="4049982"/>
                </a:cubicBezTo>
                <a:lnTo>
                  <a:pt x="1697632" y="4049982"/>
                </a:lnTo>
                <a:cubicBezTo>
                  <a:pt x="1693770" y="4048051"/>
                  <a:pt x="1686044" y="4042257"/>
                  <a:pt x="1682182" y="4042257"/>
                </a:cubicBezTo>
                <a:cubicBezTo>
                  <a:pt x="1674457" y="4042257"/>
                  <a:pt x="1672525" y="4048051"/>
                  <a:pt x="1672525" y="4051913"/>
                </a:cubicBezTo>
                <a:cubicBezTo>
                  <a:pt x="1672525" y="4065433"/>
                  <a:pt x="1697632" y="4088608"/>
                  <a:pt x="1697632" y="4107922"/>
                </a:cubicBezTo>
                <a:cubicBezTo>
                  <a:pt x="1697632" y="4111784"/>
                  <a:pt x="1695701" y="4123372"/>
                  <a:pt x="1691838" y="4131098"/>
                </a:cubicBezTo>
                <a:lnTo>
                  <a:pt x="1631967" y="4057707"/>
                </a:lnTo>
                <a:cubicBezTo>
                  <a:pt x="1633899" y="4055776"/>
                  <a:pt x="1649349" y="4051913"/>
                  <a:pt x="1649349" y="4044188"/>
                </a:cubicBezTo>
                <a:cubicBezTo>
                  <a:pt x="1649349" y="4040325"/>
                  <a:pt x="1637761" y="4032600"/>
                  <a:pt x="1633899" y="4028737"/>
                </a:cubicBezTo>
                <a:cubicBezTo>
                  <a:pt x="1554715" y="3974660"/>
                  <a:pt x="1475530" y="4011356"/>
                  <a:pt x="1402140" y="3951485"/>
                </a:cubicBezTo>
                <a:cubicBezTo>
                  <a:pt x="1382827" y="3936034"/>
                  <a:pt x="1365445" y="3912858"/>
                  <a:pt x="1346132" y="3893545"/>
                </a:cubicBezTo>
                <a:cubicBezTo>
                  <a:pt x="1346132" y="3893545"/>
                  <a:pt x="1344200" y="3891614"/>
                  <a:pt x="1344200" y="3897408"/>
                </a:cubicBezTo>
                <a:cubicBezTo>
                  <a:pt x="1344200" y="3901270"/>
                  <a:pt x="1348063" y="3907064"/>
                  <a:pt x="1349994" y="3912858"/>
                </a:cubicBezTo>
                <a:cubicBezTo>
                  <a:pt x="1369308" y="3957279"/>
                  <a:pt x="1433041" y="3993974"/>
                  <a:pt x="1475530" y="4003630"/>
                </a:cubicBezTo>
                <a:cubicBezTo>
                  <a:pt x="1527676" y="4015218"/>
                  <a:pt x="1593341" y="4015218"/>
                  <a:pt x="1628105" y="4055776"/>
                </a:cubicBezTo>
                <a:cubicBezTo>
                  <a:pt x="1606860" y="4049982"/>
                  <a:pt x="1556646" y="4028737"/>
                  <a:pt x="1527676" y="4028737"/>
                </a:cubicBezTo>
                <a:lnTo>
                  <a:pt x="1483256" y="4028737"/>
                </a:lnTo>
                <a:cubicBezTo>
                  <a:pt x="1467805" y="4026806"/>
                  <a:pt x="1448492" y="4022944"/>
                  <a:pt x="1433041" y="4017150"/>
                </a:cubicBezTo>
                <a:cubicBezTo>
                  <a:pt x="1398277" y="4007493"/>
                  <a:pt x="1359651" y="3982386"/>
                  <a:pt x="1332612" y="3943759"/>
                </a:cubicBezTo>
                <a:cubicBezTo>
                  <a:pt x="1328750" y="3937965"/>
                  <a:pt x="1324887" y="3936034"/>
                  <a:pt x="1319093" y="3936034"/>
                </a:cubicBezTo>
                <a:cubicBezTo>
                  <a:pt x="1309437" y="3936034"/>
                  <a:pt x="1295917" y="3953416"/>
                  <a:pt x="1295917" y="3961141"/>
                </a:cubicBezTo>
                <a:cubicBezTo>
                  <a:pt x="1295917" y="3965004"/>
                  <a:pt x="1299780" y="3970798"/>
                  <a:pt x="1305574" y="3972729"/>
                </a:cubicBezTo>
                <a:cubicBezTo>
                  <a:pt x="1324887" y="3984317"/>
                  <a:pt x="1355788" y="3990111"/>
                  <a:pt x="1375102" y="4013287"/>
                </a:cubicBezTo>
                <a:cubicBezTo>
                  <a:pt x="1390552" y="4028737"/>
                  <a:pt x="1392483" y="4042257"/>
                  <a:pt x="1402140" y="4059639"/>
                </a:cubicBezTo>
                <a:cubicBezTo>
                  <a:pt x="1409865" y="4073158"/>
                  <a:pt x="1421453" y="4075089"/>
                  <a:pt x="1429179" y="4075089"/>
                </a:cubicBezTo>
                <a:cubicBezTo>
                  <a:pt x="1434973" y="4075089"/>
                  <a:pt x="1458148" y="4063501"/>
                  <a:pt x="1473599" y="4061570"/>
                </a:cubicBezTo>
                <a:cubicBezTo>
                  <a:pt x="1481324" y="4061570"/>
                  <a:pt x="1490981" y="4059639"/>
                  <a:pt x="1496775" y="4059639"/>
                </a:cubicBezTo>
                <a:cubicBezTo>
                  <a:pt x="1500637" y="4059639"/>
                  <a:pt x="1498706" y="4063501"/>
                  <a:pt x="1504500" y="4063501"/>
                </a:cubicBezTo>
                <a:cubicBezTo>
                  <a:pt x="1512225" y="4063501"/>
                  <a:pt x="1510294" y="4061570"/>
                  <a:pt x="1510294" y="4059639"/>
                </a:cubicBezTo>
                <a:cubicBezTo>
                  <a:pt x="1510294" y="4063501"/>
                  <a:pt x="1537333" y="4063501"/>
                  <a:pt x="1550852" y="4063501"/>
                </a:cubicBezTo>
                <a:cubicBezTo>
                  <a:pt x="1597204" y="4063501"/>
                  <a:pt x="1660937" y="4127235"/>
                  <a:pt x="1678319" y="4175518"/>
                </a:cubicBezTo>
                <a:cubicBezTo>
                  <a:pt x="1682182" y="4173587"/>
                  <a:pt x="1682182" y="4169724"/>
                  <a:pt x="1684113" y="4165861"/>
                </a:cubicBezTo>
                <a:cubicBezTo>
                  <a:pt x="1687976" y="4187106"/>
                  <a:pt x="1695701" y="4214145"/>
                  <a:pt x="1695701" y="4239252"/>
                </a:cubicBezTo>
                <a:cubicBezTo>
                  <a:pt x="1695701" y="4322299"/>
                  <a:pt x="1643555" y="4401483"/>
                  <a:pt x="1564371" y="4409208"/>
                </a:cubicBezTo>
                <a:cubicBezTo>
                  <a:pt x="1550852" y="4411139"/>
                  <a:pt x="1527676" y="4411139"/>
                  <a:pt x="1521882" y="4411139"/>
                </a:cubicBezTo>
                <a:cubicBezTo>
                  <a:pt x="1518019" y="4411139"/>
                  <a:pt x="1492912" y="4413071"/>
                  <a:pt x="1481324" y="4409208"/>
                </a:cubicBezTo>
                <a:cubicBezTo>
                  <a:pt x="1467805" y="4407277"/>
                  <a:pt x="1450423" y="4401483"/>
                  <a:pt x="1436904" y="4401483"/>
                </a:cubicBezTo>
                <a:cubicBezTo>
                  <a:pt x="1367376" y="4401483"/>
                  <a:pt x="1355788" y="4453628"/>
                  <a:pt x="1268879" y="4453628"/>
                </a:cubicBezTo>
                <a:cubicBezTo>
                  <a:pt x="1207077" y="4453628"/>
                  <a:pt x="1137549" y="4422727"/>
                  <a:pt x="1102785" y="4341612"/>
                </a:cubicBezTo>
                <a:cubicBezTo>
                  <a:pt x="1098922" y="4330024"/>
                  <a:pt x="1093128" y="4306848"/>
                  <a:pt x="1093128" y="4302985"/>
                </a:cubicBezTo>
                <a:lnTo>
                  <a:pt x="1093128" y="4254702"/>
                </a:lnTo>
                <a:cubicBezTo>
                  <a:pt x="1108579" y="4156205"/>
                  <a:pt x="1187763" y="4113716"/>
                  <a:pt x="1257291" y="4113716"/>
                </a:cubicBezTo>
                <a:cubicBezTo>
                  <a:pt x="1334544" y="4113716"/>
                  <a:pt x="1396346" y="4163930"/>
                  <a:pt x="1396346" y="4245046"/>
                </a:cubicBezTo>
                <a:cubicBezTo>
                  <a:pt x="1396346" y="4310711"/>
                  <a:pt x="1342269" y="4360925"/>
                  <a:pt x="1278535" y="4360925"/>
                </a:cubicBezTo>
                <a:cubicBezTo>
                  <a:pt x="1222527" y="4360925"/>
                  <a:pt x="1191626" y="4318436"/>
                  <a:pt x="1191626" y="4270153"/>
                </a:cubicBezTo>
                <a:cubicBezTo>
                  <a:pt x="1191626" y="4233458"/>
                  <a:pt x="1209008" y="4208351"/>
                  <a:pt x="1245703" y="4208351"/>
                </a:cubicBezTo>
                <a:cubicBezTo>
                  <a:pt x="1257291" y="4208351"/>
                  <a:pt x="1268879" y="4214145"/>
                  <a:pt x="1268879" y="4223801"/>
                </a:cubicBezTo>
                <a:cubicBezTo>
                  <a:pt x="1268879" y="4239252"/>
                  <a:pt x="1230252" y="4243114"/>
                  <a:pt x="1230252" y="4272084"/>
                </a:cubicBezTo>
                <a:cubicBezTo>
                  <a:pt x="1230252" y="4301054"/>
                  <a:pt x="1255360" y="4318436"/>
                  <a:pt x="1276604" y="4318436"/>
                </a:cubicBezTo>
                <a:cubicBezTo>
                  <a:pt x="1315231" y="4318436"/>
                  <a:pt x="1359651" y="4289466"/>
                  <a:pt x="1359651" y="4245046"/>
                </a:cubicBezTo>
                <a:cubicBezTo>
                  <a:pt x="1359651" y="4179381"/>
                  <a:pt x="1299780" y="4158136"/>
                  <a:pt x="1255360" y="4158136"/>
                </a:cubicBezTo>
                <a:cubicBezTo>
                  <a:pt x="1183901" y="4158136"/>
                  <a:pt x="1129824" y="4200625"/>
                  <a:pt x="1129824" y="4275947"/>
                </a:cubicBezTo>
                <a:cubicBezTo>
                  <a:pt x="1129824" y="4360925"/>
                  <a:pt x="1199351" y="4413071"/>
                  <a:pt x="1270810" y="4413071"/>
                </a:cubicBezTo>
                <a:cubicBezTo>
                  <a:pt x="1355788" y="4413071"/>
                  <a:pt x="1386689" y="4345474"/>
                  <a:pt x="1415659" y="4345474"/>
                </a:cubicBezTo>
                <a:cubicBezTo>
                  <a:pt x="1448492" y="4345474"/>
                  <a:pt x="1467805" y="4382170"/>
                  <a:pt x="1523813" y="4382170"/>
                </a:cubicBezTo>
                <a:cubicBezTo>
                  <a:pt x="1614586" y="4382170"/>
                  <a:pt x="1655143" y="4297191"/>
                  <a:pt x="1655143" y="4231526"/>
                </a:cubicBezTo>
                <a:cubicBezTo>
                  <a:pt x="1655143" y="4142685"/>
                  <a:pt x="1589478" y="4088608"/>
                  <a:pt x="1510294" y="4088608"/>
                </a:cubicBezTo>
                <a:cubicBezTo>
                  <a:pt x="1456217" y="4088608"/>
                  <a:pt x="1448492" y="4107922"/>
                  <a:pt x="1413728" y="4107922"/>
                </a:cubicBezTo>
                <a:cubicBezTo>
                  <a:pt x="1377033" y="4107922"/>
                  <a:pt x="1388621" y="4071227"/>
                  <a:pt x="1361582" y="4044188"/>
                </a:cubicBezTo>
                <a:cubicBezTo>
                  <a:pt x="1317162" y="3997836"/>
                  <a:pt x="1265016" y="3982386"/>
                  <a:pt x="1218664" y="3982386"/>
                </a:cubicBezTo>
                <a:cubicBezTo>
                  <a:pt x="1156862" y="3982386"/>
                  <a:pt x="1046777" y="4021012"/>
                  <a:pt x="1021670" y="4109853"/>
                </a:cubicBezTo>
                <a:cubicBezTo>
                  <a:pt x="1017807" y="4123372"/>
                  <a:pt x="1019738" y="4142685"/>
                  <a:pt x="1015876" y="4160067"/>
                </a:cubicBezTo>
                <a:cubicBezTo>
                  <a:pt x="1012013" y="4189037"/>
                  <a:pt x="971455" y="4190969"/>
                  <a:pt x="954073" y="4198694"/>
                </a:cubicBezTo>
                <a:cubicBezTo>
                  <a:pt x="878752" y="4229595"/>
                  <a:pt x="859438" y="4293329"/>
                  <a:pt x="859438" y="4343543"/>
                </a:cubicBezTo>
                <a:cubicBezTo>
                  <a:pt x="859438" y="4457491"/>
                  <a:pt x="979180" y="4527019"/>
                  <a:pt x="1066090" y="4527019"/>
                </a:cubicBezTo>
                <a:cubicBezTo>
                  <a:pt x="1158793" y="4527019"/>
                  <a:pt x="1205145" y="4474873"/>
                  <a:pt x="1236046" y="4474873"/>
                </a:cubicBezTo>
                <a:cubicBezTo>
                  <a:pt x="1255360" y="4474873"/>
                  <a:pt x="1276604" y="4525087"/>
                  <a:pt x="1282398" y="4532813"/>
                </a:cubicBezTo>
                <a:cubicBezTo>
                  <a:pt x="1321025" y="4579164"/>
                  <a:pt x="1353857" y="4615859"/>
                  <a:pt x="1396346" y="4615859"/>
                </a:cubicBezTo>
                <a:cubicBezTo>
                  <a:pt x="1429179" y="4615859"/>
                  <a:pt x="1467805" y="4584958"/>
                  <a:pt x="1502569" y="4584958"/>
                </a:cubicBezTo>
                <a:cubicBezTo>
                  <a:pt x="1508363" y="4584958"/>
                  <a:pt x="1525745" y="4588821"/>
                  <a:pt x="1535401" y="4592684"/>
                </a:cubicBezTo>
                <a:cubicBezTo>
                  <a:pt x="1539264" y="4575302"/>
                  <a:pt x="1554715" y="4581096"/>
                  <a:pt x="1566302" y="4579164"/>
                </a:cubicBezTo>
                <a:cubicBezTo>
                  <a:pt x="1591410" y="4573370"/>
                  <a:pt x="1618448" y="4567576"/>
                  <a:pt x="1641624" y="4554057"/>
                </a:cubicBezTo>
                <a:cubicBezTo>
                  <a:pt x="1647418" y="4550195"/>
                  <a:pt x="1649349" y="4536675"/>
                  <a:pt x="1653212" y="4528950"/>
                </a:cubicBezTo>
                <a:cubicBezTo>
                  <a:pt x="1660937" y="4511568"/>
                  <a:pt x="1666731" y="4484530"/>
                  <a:pt x="1670594" y="4469079"/>
                </a:cubicBezTo>
                <a:cubicBezTo>
                  <a:pt x="1672525" y="4463285"/>
                  <a:pt x="1672525" y="4455560"/>
                  <a:pt x="1674457" y="4449766"/>
                </a:cubicBezTo>
                <a:cubicBezTo>
                  <a:pt x="1672525" y="4413071"/>
                  <a:pt x="1672525" y="4403414"/>
                  <a:pt x="1672525" y="4393757"/>
                </a:cubicBezTo>
                <a:cubicBezTo>
                  <a:pt x="1697632" y="4399551"/>
                  <a:pt x="1745915" y="4420796"/>
                  <a:pt x="1776817" y="4420796"/>
                </a:cubicBezTo>
                <a:cubicBezTo>
                  <a:pt x="1792267" y="4420796"/>
                  <a:pt x="1848276" y="4411139"/>
                  <a:pt x="1840550" y="4386032"/>
                </a:cubicBezTo>
                <a:cubicBezTo>
                  <a:pt x="1840550" y="4382170"/>
                  <a:pt x="1840550" y="4376376"/>
                  <a:pt x="1842482" y="4370582"/>
                </a:cubicBezTo>
                <a:lnTo>
                  <a:pt x="1842482" y="4266290"/>
                </a:lnTo>
                <a:cubicBezTo>
                  <a:pt x="1828962" y="4206419"/>
                  <a:pt x="1819306" y="4144617"/>
                  <a:pt x="1763297" y="4082815"/>
                </a:cubicBezTo>
                <a:cubicBezTo>
                  <a:pt x="1757503" y="4075089"/>
                  <a:pt x="1753641" y="4065433"/>
                  <a:pt x="1747847" y="4059639"/>
                </a:cubicBezTo>
                <a:cubicBezTo>
                  <a:pt x="1738190" y="4046119"/>
                  <a:pt x="1724671" y="4030669"/>
                  <a:pt x="1711152" y="4019081"/>
                </a:cubicBezTo>
                <a:cubicBezTo>
                  <a:pt x="1686044" y="3999768"/>
                  <a:pt x="1657075" y="3984317"/>
                  <a:pt x="1633899" y="3968867"/>
                </a:cubicBezTo>
                <a:cubicBezTo>
                  <a:pt x="1618448" y="3961141"/>
                  <a:pt x="1601066" y="3953416"/>
                  <a:pt x="1587547" y="3943759"/>
                </a:cubicBezTo>
                <a:cubicBezTo>
                  <a:pt x="1572096" y="3936034"/>
                  <a:pt x="1554715" y="3926377"/>
                  <a:pt x="1537333" y="3918652"/>
                </a:cubicBezTo>
                <a:cubicBezTo>
                  <a:pt x="1483256" y="3893545"/>
                  <a:pt x="1427247" y="3864575"/>
                  <a:pt x="1375102" y="3847193"/>
                </a:cubicBezTo>
                <a:cubicBezTo>
                  <a:pt x="1338406" y="3835605"/>
                  <a:pt x="1301711" y="3818223"/>
                  <a:pt x="1268879" y="3802773"/>
                </a:cubicBezTo>
                <a:cubicBezTo>
                  <a:pt x="1241840" y="3791185"/>
                  <a:pt x="1212870" y="3773803"/>
                  <a:pt x="1183901" y="3760284"/>
                </a:cubicBezTo>
                <a:cubicBezTo>
                  <a:pt x="986906" y="3661786"/>
                  <a:pt x="801499" y="3418440"/>
                  <a:pt x="787980" y="3240758"/>
                </a:cubicBezTo>
                <a:cubicBezTo>
                  <a:pt x="787980" y="3225308"/>
                  <a:pt x="784117" y="3196338"/>
                  <a:pt x="784117" y="3192475"/>
                </a:cubicBezTo>
                <a:lnTo>
                  <a:pt x="784117" y="3155780"/>
                </a:lnTo>
                <a:cubicBezTo>
                  <a:pt x="789911" y="2916296"/>
                  <a:pt x="971455" y="2723164"/>
                  <a:pt x="1180038" y="2723164"/>
                </a:cubicBezTo>
                <a:cubicBezTo>
                  <a:pt x="1183901" y="2723164"/>
                  <a:pt x="1226390" y="2723164"/>
                  <a:pt x="1249566" y="2728958"/>
                </a:cubicBezTo>
                <a:cubicBezTo>
                  <a:pt x="1259222" y="2730889"/>
                  <a:pt x="1266947" y="2734752"/>
                  <a:pt x="1278535" y="2736683"/>
                </a:cubicBezTo>
                <a:cubicBezTo>
                  <a:pt x="1344200" y="2748271"/>
                  <a:pt x="1448492" y="2854494"/>
                  <a:pt x="1460080" y="2922090"/>
                </a:cubicBezTo>
                <a:cubicBezTo>
                  <a:pt x="1463942" y="2941403"/>
                  <a:pt x="1465874" y="2962648"/>
                  <a:pt x="1471668" y="2983892"/>
                </a:cubicBezTo>
                <a:cubicBezTo>
                  <a:pt x="1473599" y="2991618"/>
                  <a:pt x="1483256" y="2991618"/>
                  <a:pt x="1487118" y="2991618"/>
                </a:cubicBezTo>
                <a:cubicBezTo>
                  <a:pt x="1498706" y="2991618"/>
                  <a:pt x="1490981" y="2985824"/>
                  <a:pt x="1506431" y="2976167"/>
                </a:cubicBezTo>
                <a:cubicBezTo>
                  <a:pt x="1516088" y="2968442"/>
                  <a:pt x="1546989" y="2958785"/>
                  <a:pt x="1546989" y="2943335"/>
                </a:cubicBezTo>
                <a:cubicBezTo>
                  <a:pt x="1546989" y="2929815"/>
                  <a:pt x="1525745" y="2906640"/>
                  <a:pt x="1512225" y="2906640"/>
                </a:cubicBezTo>
                <a:cubicBezTo>
                  <a:pt x="1506431" y="2906640"/>
                  <a:pt x="1494844" y="2914365"/>
                  <a:pt x="1487118" y="2918227"/>
                </a:cubicBezTo>
                <a:lnTo>
                  <a:pt x="1481324" y="2918227"/>
                </a:lnTo>
                <a:cubicBezTo>
                  <a:pt x="1477462" y="2908571"/>
                  <a:pt x="1475530" y="2895052"/>
                  <a:pt x="1471668" y="2887326"/>
                </a:cubicBezTo>
                <a:cubicBezTo>
                  <a:pt x="1407934" y="2744408"/>
                  <a:pt x="1268879" y="2701919"/>
                  <a:pt x="1164587" y="2701919"/>
                </a:cubicBezTo>
                <a:cubicBezTo>
                  <a:pt x="1125961" y="2701919"/>
                  <a:pt x="1129824" y="2696125"/>
                  <a:pt x="1079609" y="2711576"/>
                </a:cubicBezTo>
                <a:cubicBezTo>
                  <a:pt x="963730" y="2744408"/>
                  <a:pt x="822743" y="2893120"/>
                  <a:pt x="789911" y="3007068"/>
                </a:cubicBezTo>
                <a:cubicBezTo>
                  <a:pt x="770598" y="3072733"/>
                  <a:pt x="764804" y="3130673"/>
                  <a:pt x="764804" y="3194406"/>
                </a:cubicBezTo>
                <a:cubicBezTo>
                  <a:pt x="764804" y="3229170"/>
                  <a:pt x="764804" y="3246552"/>
                  <a:pt x="772529" y="3290973"/>
                </a:cubicBezTo>
                <a:cubicBezTo>
                  <a:pt x="797636" y="3449341"/>
                  <a:pt x="998494" y="3690756"/>
                  <a:pt x="1176175" y="3775734"/>
                </a:cubicBezTo>
                <a:cubicBezTo>
                  <a:pt x="1187763" y="3781528"/>
                  <a:pt x="1199351" y="3793116"/>
                  <a:pt x="1209008" y="3802773"/>
                </a:cubicBezTo>
                <a:cubicBezTo>
                  <a:pt x="1201283" y="3800842"/>
                  <a:pt x="1189695" y="3796979"/>
                  <a:pt x="1185832" y="3796979"/>
                </a:cubicBezTo>
                <a:cubicBezTo>
                  <a:pt x="1172313" y="3796979"/>
                  <a:pt x="1160725" y="3804704"/>
                  <a:pt x="1160725" y="3818223"/>
                </a:cubicBezTo>
                <a:cubicBezTo>
                  <a:pt x="1160725" y="3822086"/>
                  <a:pt x="1158793" y="3824017"/>
                  <a:pt x="1162656" y="3827880"/>
                </a:cubicBezTo>
                <a:cubicBezTo>
                  <a:pt x="1181969" y="3852987"/>
                  <a:pt x="1201283" y="3870369"/>
                  <a:pt x="1201283" y="3893545"/>
                </a:cubicBezTo>
                <a:cubicBezTo>
                  <a:pt x="1201283" y="3899339"/>
                  <a:pt x="1199351" y="3907064"/>
                  <a:pt x="1197420" y="3912858"/>
                </a:cubicBezTo>
                <a:cubicBezTo>
                  <a:pt x="1095060" y="3789254"/>
                  <a:pt x="940554" y="3849125"/>
                  <a:pt x="872958" y="3686894"/>
                </a:cubicBezTo>
                <a:cubicBezTo>
                  <a:pt x="865232" y="3665649"/>
                  <a:pt x="861370" y="3644404"/>
                  <a:pt x="857507" y="3623160"/>
                </a:cubicBezTo>
                <a:lnTo>
                  <a:pt x="859438" y="3524662"/>
                </a:lnTo>
                <a:cubicBezTo>
                  <a:pt x="861370" y="3495693"/>
                  <a:pt x="834331" y="3476379"/>
                  <a:pt x="815018" y="3476379"/>
                </a:cubicBezTo>
                <a:cubicBezTo>
                  <a:pt x="811155" y="3476379"/>
                  <a:pt x="805361" y="3478311"/>
                  <a:pt x="799567" y="3482173"/>
                </a:cubicBezTo>
                <a:lnTo>
                  <a:pt x="799567" y="3532388"/>
                </a:lnTo>
                <a:cubicBezTo>
                  <a:pt x="797636" y="3542044"/>
                  <a:pt x="797636" y="3551701"/>
                  <a:pt x="795705" y="3559426"/>
                </a:cubicBezTo>
                <a:cubicBezTo>
                  <a:pt x="786048" y="3565220"/>
                  <a:pt x="787980" y="3580671"/>
                  <a:pt x="776392" y="3584533"/>
                </a:cubicBezTo>
                <a:cubicBezTo>
                  <a:pt x="778323" y="3572946"/>
                  <a:pt x="778323" y="3557495"/>
                  <a:pt x="776392" y="3547838"/>
                </a:cubicBezTo>
                <a:cubicBezTo>
                  <a:pt x="772529" y="3513075"/>
                  <a:pt x="728109" y="3468654"/>
                  <a:pt x="706864" y="3435822"/>
                </a:cubicBezTo>
                <a:cubicBezTo>
                  <a:pt x="693345" y="3416508"/>
                  <a:pt x="646993" y="3331530"/>
                  <a:pt x="646993" y="3298698"/>
                </a:cubicBezTo>
                <a:lnTo>
                  <a:pt x="646993" y="3175093"/>
                </a:lnTo>
                <a:cubicBezTo>
                  <a:pt x="652787" y="3159643"/>
                  <a:pt x="656650" y="3142261"/>
                  <a:pt x="666306" y="3128742"/>
                </a:cubicBezTo>
                <a:cubicBezTo>
                  <a:pt x="681757" y="3099772"/>
                  <a:pt x="703001" y="3068871"/>
                  <a:pt x="724246" y="3041832"/>
                </a:cubicBezTo>
                <a:cubicBezTo>
                  <a:pt x="733903" y="3028313"/>
                  <a:pt x="803430" y="2956854"/>
                  <a:pt x="803430" y="2931747"/>
                </a:cubicBezTo>
                <a:cubicBezTo>
                  <a:pt x="803430" y="2916296"/>
                  <a:pt x="786048" y="2904708"/>
                  <a:pt x="776392" y="2904708"/>
                </a:cubicBezTo>
                <a:cubicBezTo>
                  <a:pt x="749353" y="2904708"/>
                  <a:pt x="743559" y="2937541"/>
                  <a:pt x="718452" y="2958785"/>
                </a:cubicBezTo>
                <a:cubicBezTo>
                  <a:pt x="706864" y="2966510"/>
                  <a:pt x="693345" y="2972304"/>
                  <a:pt x="681757" y="2976167"/>
                </a:cubicBezTo>
                <a:cubicBezTo>
                  <a:pt x="693345" y="2951060"/>
                  <a:pt x="710727" y="2924021"/>
                  <a:pt x="720383" y="2896983"/>
                </a:cubicBezTo>
                <a:cubicBezTo>
                  <a:pt x="731971" y="2866082"/>
                  <a:pt x="735834" y="2835181"/>
                  <a:pt x="751284" y="2804279"/>
                </a:cubicBezTo>
                <a:cubicBezTo>
                  <a:pt x="762872" y="2779172"/>
                  <a:pt x="778323" y="2752134"/>
                  <a:pt x="801499" y="2728958"/>
                </a:cubicBezTo>
                <a:cubicBezTo>
                  <a:pt x="853644" y="2672950"/>
                  <a:pt x="917378" y="2649774"/>
                  <a:pt x="971455" y="2640117"/>
                </a:cubicBezTo>
                <a:cubicBezTo>
                  <a:pt x="977249" y="2640117"/>
                  <a:pt x="988837" y="2636254"/>
                  <a:pt x="994631" y="2636254"/>
                </a:cubicBezTo>
                <a:lnTo>
                  <a:pt x="1100854" y="2636254"/>
                </a:lnTo>
                <a:cubicBezTo>
                  <a:pt x="1112442" y="2638186"/>
                  <a:pt x="1124030" y="2638186"/>
                  <a:pt x="1133686" y="2640117"/>
                </a:cubicBezTo>
                <a:cubicBezTo>
                  <a:pt x="1137549" y="2640117"/>
                  <a:pt x="1149137" y="2647842"/>
                  <a:pt x="1154931" y="2647842"/>
                </a:cubicBezTo>
                <a:cubicBezTo>
                  <a:pt x="1158793" y="2647842"/>
                  <a:pt x="1170381" y="2638186"/>
                  <a:pt x="1174244" y="2638186"/>
                </a:cubicBezTo>
                <a:cubicBezTo>
                  <a:pt x="1180038" y="2638186"/>
                  <a:pt x="1187763" y="2649774"/>
                  <a:pt x="1197420" y="2653636"/>
                </a:cubicBezTo>
                <a:cubicBezTo>
                  <a:pt x="1222527" y="2669087"/>
                  <a:pt x="1230252" y="2669087"/>
                  <a:pt x="1249566" y="2669087"/>
                </a:cubicBezTo>
                <a:cubicBezTo>
                  <a:pt x="1253428" y="2669087"/>
                  <a:pt x="1284329" y="2667156"/>
                  <a:pt x="1284329" y="2659430"/>
                </a:cubicBezTo>
                <a:cubicBezTo>
                  <a:pt x="1284329" y="2645911"/>
                  <a:pt x="1266947" y="2603422"/>
                  <a:pt x="1251497" y="2603422"/>
                </a:cubicBezTo>
                <a:cubicBezTo>
                  <a:pt x="1247634" y="2603422"/>
                  <a:pt x="1207077" y="2622735"/>
                  <a:pt x="1183901" y="2634323"/>
                </a:cubicBezTo>
                <a:cubicBezTo>
                  <a:pt x="1183901" y="2632392"/>
                  <a:pt x="1181969" y="2626598"/>
                  <a:pt x="1185832" y="2624667"/>
                </a:cubicBezTo>
                <a:cubicBezTo>
                  <a:pt x="1197420" y="2615010"/>
                  <a:pt x="1214802" y="2607285"/>
                  <a:pt x="1230252" y="2599559"/>
                </a:cubicBezTo>
                <a:cubicBezTo>
                  <a:pt x="1255360" y="2586040"/>
                  <a:pt x="1276604" y="2553208"/>
                  <a:pt x="1270810" y="2531963"/>
                </a:cubicBezTo>
                <a:cubicBezTo>
                  <a:pt x="1272741" y="2545482"/>
                  <a:pt x="1276604" y="2566727"/>
                  <a:pt x="1297849" y="2566727"/>
                </a:cubicBezTo>
                <a:cubicBezTo>
                  <a:pt x="1311368" y="2566727"/>
                  <a:pt x="1369308" y="2533894"/>
                  <a:pt x="1373170" y="2533894"/>
                </a:cubicBezTo>
                <a:cubicBezTo>
                  <a:pt x="1384758" y="2528100"/>
                  <a:pt x="1402140" y="2524238"/>
                  <a:pt x="1415659" y="2518444"/>
                </a:cubicBezTo>
                <a:cubicBezTo>
                  <a:pt x="1504500" y="2475955"/>
                  <a:pt x="1601066" y="2448916"/>
                  <a:pt x="1689907" y="2383251"/>
                </a:cubicBezTo>
                <a:cubicBezTo>
                  <a:pt x="1676388" y="2425740"/>
                  <a:pt x="1745915" y="2462435"/>
                  <a:pt x="1771023" y="2462435"/>
                </a:cubicBezTo>
                <a:cubicBezTo>
                  <a:pt x="1780679" y="2462435"/>
                  <a:pt x="1786473" y="2456642"/>
                  <a:pt x="1786473" y="2446985"/>
                </a:cubicBezTo>
                <a:cubicBezTo>
                  <a:pt x="1786473" y="2439260"/>
                  <a:pt x="1769091" y="2408358"/>
                  <a:pt x="1765229" y="2408358"/>
                </a:cubicBezTo>
                <a:cubicBezTo>
                  <a:pt x="1747847" y="2406427"/>
                  <a:pt x="1720808" y="2410290"/>
                  <a:pt x="1707289" y="2389045"/>
                </a:cubicBezTo>
                <a:lnTo>
                  <a:pt x="1707289" y="2383251"/>
                </a:lnTo>
                <a:cubicBezTo>
                  <a:pt x="1715014" y="2387114"/>
                  <a:pt x="1724671" y="2392908"/>
                  <a:pt x="1734327" y="2394839"/>
                </a:cubicBezTo>
                <a:cubicBezTo>
                  <a:pt x="1736259" y="2396771"/>
                  <a:pt x="1742053" y="2396771"/>
                  <a:pt x="1745915" y="2396771"/>
                </a:cubicBezTo>
                <a:cubicBezTo>
                  <a:pt x="1751709" y="2396771"/>
                  <a:pt x="1765229" y="2394839"/>
                  <a:pt x="1772954" y="2390977"/>
                </a:cubicBezTo>
                <a:cubicBezTo>
                  <a:pt x="1763297" y="2381320"/>
                  <a:pt x="1742053" y="2356213"/>
                  <a:pt x="1728534" y="2356213"/>
                </a:cubicBezTo>
                <a:cubicBezTo>
                  <a:pt x="1720808" y="2356213"/>
                  <a:pt x="1711152" y="2367801"/>
                  <a:pt x="1707289" y="2373595"/>
                </a:cubicBezTo>
                <a:cubicBezTo>
                  <a:pt x="1707289" y="2362007"/>
                  <a:pt x="1713083" y="2340762"/>
                  <a:pt x="1726602" y="2331106"/>
                </a:cubicBezTo>
                <a:cubicBezTo>
                  <a:pt x="1732396" y="2323380"/>
                  <a:pt x="1742053" y="2321449"/>
                  <a:pt x="1749778" y="2317586"/>
                </a:cubicBezTo>
                <a:cubicBezTo>
                  <a:pt x="1751709" y="2317586"/>
                  <a:pt x="1751709" y="2311792"/>
                  <a:pt x="1757503" y="2309861"/>
                </a:cubicBezTo>
                <a:cubicBezTo>
                  <a:pt x="1782611" y="2298273"/>
                  <a:pt x="1807718" y="2282823"/>
                  <a:pt x="1832825" y="2280891"/>
                </a:cubicBezTo>
                <a:cubicBezTo>
                  <a:pt x="1815443" y="2265441"/>
                  <a:pt x="1782611" y="2234540"/>
                  <a:pt x="1778748" y="2234540"/>
                </a:cubicBezTo>
                <a:cubicBezTo>
                  <a:pt x="1772954" y="2234540"/>
                  <a:pt x="1769091" y="2236471"/>
                  <a:pt x="1767160" y="2240333"/>
                </a:cubicBezTo>
                <a:cubicBezTo>
                  <a:pt x="1761366" y="2249990"/>
                  <a:pt x="1763297" y="2263509"/>
                  <a:pt x="1759435" y="2275097"/>
                </a:cubicBezTo>
                <a:cubicBezTo>
                  <a:pt x="1761366" y="2253853"/>
                  <a:pt x="1747847" y="2240333"/>
                  <a:pt x="1732396" y="2240333"/>
                </a:cubicBezTo>
                <a:cubicBezTo>
                  <a:pt x="1728534" y="2240333"/>
                  <a:pt x="1709220" y="2244196"/>
                  <a:pt x="1703426" y="2244196"/>
                </a:cubicBezTo>
                <a:cubicBezTo>
                  <a:pt x="1687976" y="2244196"/>
                  <a:pt x="1674457" y="2238402"/>
                  <a:pt x="1664800" y="2222952"/>
                </a:cubicBezTo>
                <a:cubicBezTo>
                  <a:pt x="1691838" y="2207501"/>
                  <a:pt x="1705358" y="2199776"/>
                  <a:pt x="1705358" y="2176600"/>
                </a:cubicBezTo>
                <a:cubicBezTo>
                  <a:pt x="1705358" y="2172737"/>
                  <a:pt x="1697632" y="2116729"/>
                  <a:pt x="1684113" y="2107072"/>
                </a:cubicBezTo>
                <a:cubicBezTo>
                  <a:pt x="1643555" y="2068446"/>
                  <a:pt x="1587547" y="2052995"/>
                  <a:pt x="1545058" y="2035613"/>
                </a:cubicBezTo>
                <a:cubicBezTo>
                  <a:pt x="1518019" y="2025957"/>
                  <a:pt x="1489050" y="2016300"/>
                  <a:pt x="1462011" y="2010506"/>
                </a:cubicBezTo>
                <a:cubicBezTo>
                  <a:pt x="1446560" y="2006643"/>
                  <a:pt x="1427247" y="2002781"/>
                  <a:pt x="1413728" y="1996987"/>
                </a:cubicBezTo>
                <a:cubicBezTo>
                  <a:pt x="1409865" y="1996987"/>
                  <a:pt x="1404071" y="1993124"/>
                  <a:pt x="1400209" y="1989262"/>
                </a:cubicBezTo>
                <a:cubicBezTo>
                  <a:pt x="1402140" y="1989262"/>
                  <a:pt x="1402140" y="1987330"/>
                  <a:pt x="1407934" y="1987330"/>
                </a:cubicBezTo>
                <a:cubicBezTo>
                  <a:pt x="1411797" y="1987330"/>
                  <a:pt x="1429179" y="1993124"/>
                  <a:pt x="1434973" y="1993124"/>
                </a:cubicBezTo>
                <a:cubicBezTo>
                  <a:pt x="1458148" y="1993124"/>
                  <a:pt x="1462011" y="1956429"/>
                  <a:pt x="1462011" y="1944841"/>
                </a:cubicBezTo>
                <a:cubicBezTo>
                  <a:pt x="1462011" y="1925528"/>
                  <a:pt x="1454286" y="1894627"/>
                  <a:pt x="1433041" y="1883039"/>
                </a:cubicBezTo>
                <a:cubicBezTo>
                  <a:pt x="1421453" y="1921665"/>
                  <a:pt x="1378964" y="1923597"/>
                  <a:pt x="1378964" y="1954498"/>
                </a:cubicBezTo>
                <a:cubicBezTo>
                  <a:pt x="1378964" y="1960292"/>
                  <a:pt x="1384758" y="1973811"/>
                  <a:pt x="1388621" y="1983468"/>
                </a:cubicBezTo>
                <a:cubicBezTo>
                  <a:pt x="1384758" y="1987330"/>
                  <a:pt x="1378964" y="1989262"/>
                  <a:pt x="1373170" y="1989262"/>
                </a:cubicBezTo>
                <a:cubicBezTo>
                  <a:pt x="1369308" y="1989262"/>
                  <a:pt x="1342269" y="1983468"/>
                  <a:pt x="1328750" y="1979605"/>
                </a:cubicBezTo>
                <a:cubicBezTo>
                  <a:pt x="1299780" y="1975742"/>
                  <a:pt x="1266947" y="1969948"/>
                  <a:pt x="1239909" y="1962223"/>
                </a:cubicBezTo>
                <a:cubicBezTo>
                  <a:pt x="1205145" y="1954498"/>
                  <a:pt x="1170381" y="1946772"/>
                  <a:pt x="1135618" y="1935185"/>
                </a:cubicBezTo>
                <a:cubicBezTo>
                  <a:pt x="1133686" y="1933253"/>
                  <a:pt x="1131755" y="1929391"/>
                  <a:pt x="1129824" y="1925528"/>
                </a:cubicBezTo>
                <a:cubicBezTo>
                  <a:pt x="1141412" y="1929391"/>
                  <a:pt x="1160725" y="1933253"/>
                  <a:pt x="1164587" y="1933253"/>
                </a:cubicBezTo>
                <a:cubicBezTo>
                  <a:pt x="1187763" y="1933253"/>
                  <a:pt x="1185832" y="1904283"/>
                  <a:pt x="1185832" y="1890764"/>
                </a:cubicBezTo>
                <a:cubicBezTo>
                  <a:pt x="1185832" y="1884970"/>
                  <a:pt x="1187763" y="1877245"/>
                  <a:pt x="1187763" y="1871451"/>
                </a:cubicBezTo>
                <a:cubicBezTo>
                  <a:pt x="1187763" y="1857932"/>
                  <a:pt x="1178107" y="1823168"/>
                  <a:pt x="1158793" y="1823168"/>
                </a:cubicBezTo>
                <a:cubicBezTo>
                  <a:pt x="1152999" y="1823168"/>
                  <a:pt x="1110510" y="1836687"/>
                  <a:pt x="1085403" y="1844412"/>
                </a:cubicBezTo>
                <a:lnTo>
                  <a:pt x="1085403" y="1848275"/>
                </a:lnTo>
                <a:cubicBezTo>
                  <a:pt x="1087335" y="1854069"/>
                  <a:pt x="1093128" y="1856000"/>
                  <a:pt x="1093128" y="1861794"/>
                </a:cubicBezTo>
                <a:lnTo>
                  <a:pt x="1093128" y="1871451"/>
                </a:lnTo>
                <a:cubicBezTo>
                  <a:pt x="1075747" y="1852138"/>
                  <a:pt x="1071884" y="1850206"/>
                  <a:pt x="1058365" y="1850206"/>
                </a:cubicBezTo>
                <a:cubicBezTo>
                  <a:pt x="1048708" y="1850206"/>
                  <a:pt x="1048708" y="1848275"/>
                  <a:pt x="1037120" y="1861794"/>
                </a:cubicBezTo>
                <a:cubicBezTo>
                  <a:pt x="1040983" y="1848275"/>
                  <a:pt x="1048708" y="1832824"/>
                  <a:pt x="1058365" y="1819305"/>
                </a:cubicBezTo>
                <a:cubicBezTo>
                  <a:pt x="1062227" y="1819305"/>
                  <a:pt x="1075747" y="1834756"/>
                  <a:pt x="1085403" y="1834756"/>
                </a:cubicBezTo>
                <a:cubicBezTo>
                  <a:pt x="1110510" y="1834756"/>
                  <a:pt x="1166519" y="1807717"/>
                  <a:pt x="1166519" y="1769091"/>
                </a:cubicBezTo>
                <a:cubicBezTo>
                  <a:pt x="1166519" y="1765228"/>
                  <a:pt x="1164587" y="1720808"/>
                  <a:pt x="1145274" y="1720808"/>
                </a:cubicBezTo>
                <a:lnTo>
                  <a:pt x="1133686" y="1720808"/>
                </a:lnTo>
                <a:cubicBezTo>
                  <a:pt x="1129824" y="1776816"/>
                  <a:pt x="1064159" y="1736258"/>
                  <a:pt x="1056433" y="1788404"/>
                </a:cubicBezTo>
                <a:cubicBezTo>
                  <a:pt x="1052571" y="1771022"/>
                  <a:pt x="1031326" y="1761366"/>
                  <a:pt x="1021670" y="1761366"/>
                </a:cubicBezTo>
                <a:cubicBezTo>
                  <a:pt x="1004288" y="1761366"/>
                  <a:pt x="1000425" y="1772954"/>
                  <a:pt x="981112" y="1772954"/>
                </a:cubicBezTo>
                <a:cubicBezTo>
                  <a:pt x="975318" y="1772954"/>
                  <a:pt x="948279" y="1765228"/>
                  <a:pt x="944417" y="1765228"/>
                </a:cubicBezTo>
                <a:cubicBezTo>
                  <a:pt x="934760" y="1765228"/>
                  <a:pt x="930897" y="1769091"/>
                  <a:pt x="932829" y="1786473"/>
                </a:cubicBezTo>
                <a:cubicBezTo>
                  <a:pt x="919309" y="1763297"/>
                  <a:pt x="903859" y="1759434"/>
                  <a:pt x="886477" y="1759434"/>
                </a:cubicBezTo>
                <a:cubicBezTo>
                  <a:pt x="880683" y="1759434"/>
                  <a:pt x="842057" y="1767160"/>
                  <a:pt x="818881" y="1771022"/>
                </a:cubicBezTo>
                <a:cubicBezTo>
                  <a:pt x="857507" y="1803855"/>
                  <a:pt x="894202" y="1825099"/>
                  <a:pt x="934760" y="1842481"/>
                </a:cubicBezTo>
                <a:lnTo>
                  <a:pt x="934760" y="1792267"/>
                </a:lnTo>
                <a:cubicBezTo>
                  <a:pt x="936691" y="1792267"/>
                  <a:pt x="940554" y="1794198"/>
                  <a:pt x="940554" y="1794198"/>
                </a:cubicBezTo>
                <a:cubicBezTo>
                  <a:pt x="944417" y="1807717"/>
                  <a:pt x="946348" y="1823168"/>
                  <a:pt x="952142" y="1836687"/>
                </a:cubicBezTo>
                <a:cubicBezTo>
                  <a:pt x="963730" y="1863726"/>
                  <a:pt x="977249" y="1873382"/>
                  <a:pt x="1000425" y="1873382"/>
                </a:cubicBezTo>
                <a:cubicBezTo>
                  <a:pt x="1004288" y="1873382"/>
                  <a:pt x="1021670" y="1871451"/>
                  <a:pt x="1035189" y="1867588"/>
                </a:cubicBezTo>
                <a:cubicBezTo>
                  <a:pt x="1033257" y="1871451"/>
                  <a:pt x="1025532" y="1877245"/>
                  <a:pt x="1025532" y="1881108"/>
                </a:cubicBezTo>
                <a:cubicBezTo>
                  <a:pt x="1025532" y="1892695"/>
                  <a:pt x="1073815" y="1908146"/>
                  <a:pt x="1077678" y="1908146"/>
                </a:cubicBezTo>
                <a:cubicBezTo>
                  <a:pt x="1093128" y="1908146"/>
                  <a:pt x="1093128" y="1902352"/>
                  <a:pt x="1093128" y="1892695"/>
                </a:cubicBezTo>
                <a:lnTo>
                  <a:pt x="1093128" y="1875314"/>
                </a:lnTo>
                <a:cubicBezTo>
                  <a:pt x="1110510" y="1884970"/>
                  <a:pt x="1091197" y="1913940"/>
                  <a:pt x="1116304" y="1925528"/>
                </a:cubicBezTo>
                <a:cubicBezTo>
                  <a:pt x="1114373" y="1925528"/>
                  <a:pt x="1110510" y="1927459"/>
                  <a:pt x="1106648" y="1927459"/>
                </a:cubicBezTo>
                <a:cubicBezTo>
                  <a:pt x="1100854" y="1927459"/>
                  <a:pt x="1060296" y="1912009"/>
                  <a:pt x="1039051" y="1902352"/>
                </a:cubicBezTo>
                <a:cubicBezTo>
                  <a:pt x="932829" y="1861794"/>
                  <a:pt x="801499" y="1799992"/>
                  <a:pt x="716521" y="1682181"/>
                </a:cubicBezTo>
                <a:cubicBezTo>
                  <a:pt x="731971" y="1682181"/>
                  <a:pt x="751284" y="1718877"/>
                  <a:pt x="760941" y="1718877"/>
                </a:cubicBezTo>
                <a:cubicBezTo>
                  <a:pt x="768666" y="1718877"/>
                  <a:pt x="787980" y="1687975"/>
                  <a:pt x="787980" y="1687975"/>
                </a:cubicBezTo>
                <a:cubicBezTo>
                  <a:pt x="793774" y="1674456"/>
                  <a:pt x="799567" y="1649349"/>
                  <a:pt x="799567" y="1643555"/>
                </a:cubicBezTo>
                <a:cubicBezTo>
                  <a:pt x="799567" y="1639692"/>
                  <a:pt x="797636" y="1630036"/>
                  <a:pt x="793774" y="1626173"/>
                </a:cubicBezTo>
                <a:cubicBezTo>
                  <a:pt x="786048" y="1614585"/>
                  <a:pt x="768666" y="1622310"/>
                  <a:pt x="757078" y="1618448"/>
                </a:cubicBezTo>
                <a:cubicBezTo>
                  <a:pt x="737765" y="1612654"/>
                  <a:pt x="724246" y="1597203"/>
                  <a:pt x="708795" y="1597203"/>
                </a:cubicBezTo>
                <a:cubicBezTo>
                  <a:pt x="693345" y="1597203"/>
                  <a:pt x="685619" y="1614585"/>
                  <a:pt x="685619" y="1622310"/>
                </a:cubicBezTo>
                <a:cubicBezTo>
                  <a:pt x="685619" y="1635830"/>
                  <a:pt x="703001" y="1655143"/>
                  <a:pt x="712658" y="1672525"/>
                </a:cubicBezTo>
                <a:lnTo>
                  <a:pt x="712658" y="1678319"/>
                </a:lnTo>
                <a:cubicBezTo>
                  <a:pt x="710727" y="1678319"/>
                  <a:pt x="706864" y="1676387"/>
                  <a:pt x="704933" y="1674456"/>
                </a:cubicBezTo>
                <a:cubicBezTo>
                  <a:pt x="623817" y="1577890"/>
                  <a:pt x="592916" y="1477461"/>
                  <a:pt x="583259" y="1380895"/>
                </a:cubicBezTo>
                <a:cubicBezTo>
                  <a:pt x="583259" y="1375101"/>
                  <a:pt x="581328" y="1365445"/>
                  <a:pt x="581328" y="1361582"/>
                </a:cubicBezTo>
                <a:lnTo>
                  <a:pt x="581328" y="1276604"/>
                </a:lnTo>
                <a:cubicBezTo>
                  <a:pt x="583259" y="1257291"/>
                  <a:pt x="587122" y="1236046"/>
                  <a:pt x="589053" y="1214802"/>
                </a:cubicBezTo>
                <a:cubicBezTo>
                  <a:pt x="600641" y="1141411"/>
                  <a:pt x="631542" y="1064158"/>
                  <a:pt x="683688" y="990768"/>
                </a:cubicBezTo>
                <a:cubicBezTo>
                  <a:pt x="691413" y="979180"/>
                  <a:pt x="701070" y="973386"/>
                  <a:pt x="710727" y="965661"/>
                </a:cubicBezTo>
                <a:cubicBezTo>
                  <a:pt x="712658" y="967592"/>
                  <a:pt x="716521" y="973386"/>
                  <a:pt x="722315" y="973386"/>
                </a:cubicBezTo>
                <a:cubicBezTo>
                  <a:pt x="726177" y="973386"/>
                  <a:pt x="743559" y="959867"/>
                  <a:pt x="753216" y="952142"/>
                </a:cubicBezTo>
                <a:cubicBezTo>
                  <a:pt x="755147" y="950210"/>
                  <a:pt x="757078" y="948279"/>
                  <a:pt x="757078" y="942485"/>
                </a:cubicBezTo>
                <a:cubicBezTo>
                  <a:pt x="757078" y="936691"/>
                  <a:pt x="753216" y="930897"/>
                  <a:pt x="747422" y="930897"/>
                </a:cubicBezTo>
                <a:cubicBezTo>
                  <a:pt x="741628" y="930897"/>
                  <a:pt x="737765" y="934760"/>
                  <a:pt x="731971" y="936691"/>
                </a:cubicBezTo>
                <a:cubicBezTo>
                  <a:pt x="731971" y="917378"/>
                  <a:pt x="751284" y="894202"/>
                  <a:pt x="772529" y="882614"/>
                </a:cubicBezTo>
                <a:cubicBezTo>
                  <a:pt x="770598" y="913515"/>
                  <a:pt x="799567" y="925103"/>
                  <a:pt x="822743" y="925103"/>
                </a:cubicBezTo>
                <a:cubicBezTo>
                  <a:pt x="826606" y="925103"/>
                  <a:pt x="857507" y="921241"/>
                  <a:pt x="857507" y="915447"/>
                </a:cubicBezTo>
                <a:cubicBezTo>
                  <a:pt x="857507" y="903859"/>
                  <a:pt x="834331" y="857507"/>
                  <a:pt x="820812" y="857507"/>
                </a:cubicBezTo>
                <a:cubicBezTo>
                  <a:pt x="807293" y="857507"/>
                  <a:pt x="784117" y="872958"/>
                  <a:pt x="774460" y="878751"/>
                </a:cubicBezTo>
                <a:cubicBezTo>
                  <a:pt x="778323" y="869095"/>
                  <a:pt x="789911" y="853644"/>
                  <a:pt x="789911" y="847850"/>
                </a:cubicBezTo>
                <a:cubicBezTo>
                  <a:pt x="789911" y="832400"/>
                  <a:pt x="689482" y="828537"/>
                  <a:pt x="685619" y="828537"/>
                </a:cubicBezTo>
                <a:cubicBezTo>
                  <a:pt x="681757" y="828537"/>
                  <a:pt x="650856" y="828537"/>
                  <a:pt x="637336" y="832400"/>
                </a:cubicBezTo>
                <a:cubicBezTo>
                  <a:pt x="618023" y="836262"/>
                  <a:pt x="598710" y="842056"/>
                  <a:pt x="581328" y="853644"/>
                </a:cubicBezTo>
                <a:cubicBezTo>
                  <a:pt x="571671" y="857507"/>
                  <a:pt x="558152" y="872958"/>
                  <a:pt x="554290" y="872958"/>
                </a:cubicBezTo>
                <a:cubicBezTo>
                  <a:pt x="548496" y="872958"/>
                  <a:pt x="552358" y="871026"/>
                  <a:pt x="548496" y="871026"/>
                </a:cubicBezTo>
                <a:cubicBezTo>
                  <a:pt x="548496" y="869095"/>
                  <a:pt x="546564" y="871026"/>
                  <a:pt x="546564" y="865232"/>
                </a:cubicBezTo>
                <a:cubicBezTo>
                  <a:pt x="546564" y="861370"/>
                  <a:pt x="556221" y="849782"/>
                  <a:pt x="562015" y="845919"/>
                </a:cubicBezTo>
                <a:cubicBezTo>
                  <a:pt x="583259" y="822743"/>
                  <a:pt x="614161" y="803430"/>
                  <a:pt x="641199" y="793773"/>
                </a:cubicBezTo>
                <a:cubicBezTo>
                  <a:pt x="650856" y="787979"/>
                  <a:pt x="664375" y="784117"/>
                  <a:pt x="679825" y="780254"/>
                </a:cubicBezTo>
                <a:cubicBezTo>
                  <a:pt x="687551" y="776391"/>
                  <a:pt x="699139" y="774460"/>
                  <a:pt x="710727" y="772529"/>
                </a:cubicBezTo>
                <a:cubicBezTo>
                  <a:pt x="722315" y="770597"/>
                  <a:pt x="745490" y="772529"/>
                  <a:pt x="749353" y="772529"/>
                </a:cubicBezTo>
                <a:cubicBezTo>
                  <a:pt x="807293" y="772529"/>
                  <a:pt x="805361" y="782185"/>
                  <a:pt x="834331" y="782185"/>
                </a:cubicBezTo>
                <a:cubicBezTo>
                  <a:pt x="867164" y="782185"/>
                  <a:pt x="899996" y="760941"/>
                  <a:pt x="932829" y="724246"/>
                </a:cubicBezTo>
                <a:cubicBezTo>
                  <a:pt x="907722" y="701070"/>
                  <a:pt x="874889" y="677894"/>
                  <a:pt x="849782" y="650855"/>
                </a:cubicBezTo>
                <a:cubicBezTo>
                  <a:pt x="786048" y="587122"/>
                  <a:pt x="706864" y="536908"/>
                  <a:pt x="643130" y="536908"/>
                </a:cubicBezTo>
                <a:cubicBezTo>
                  <a:pt x="618023" y="536908"/>
                  <a:pt x="589053" y="544633"/>
                  <a:pt x="563946" y="554289"/>
                </a:cubicBezTo>
                <a:cubicBezTo>
                  <a:pt x="600641" y="509869"/>
                  <a:pt x="664375" y="494418"/>
                  <a:pt x="710727" y="494418"/>
                </a:cubicBezTo>
                <a:cubicBezTo>
                  <a:pt x="807293" y="494418"/>
                  <a:pt x="882614" y="540770"/>
                  <a:pt x="984974" y="604504"/>
                </a:cubicBezTo>
                <a:cubicBezTo>
                  <a:pt x="1006219" y="618023"/>
                  <a:pt x="1033257" y="625748"/>
                  <a:pt x="1058365" y="637336"/>
                </a:cubicBezTo>
                <a:cubicBezTo>
                  <a:pt x="1083472" y="648924"/>
                  <a:pt x="1166519" y="681757"/>
                  <a:pt x="1203214" y="681757"/>
                </a:cubicBezTo>
                <a:cubicBezTo>
                  <a:pt x="1210939" y="681757"/>
                  <a:pt x="1216733" y="679825"/>
                  <a:pt x="1228321" y="672100"/>
                </a:cubicBezTo>
                <a:cubicBezTo>
                  <a:pt x="1183901" y="641199"/>
                  <a:pt x="1125961" y="581328"/>
                  <a:pt x="1124030" y="536908"/>
                </a:cubicBezTo>
                <a:cubicBezTo>
                  <a:pt x="1124030" y="519526"/>
                  <a:pt x="1118236" y="494418"/>
                  <a:pt x="1118236" y="490556"/>
                </a:cubicBezTo>
                <a:cubicBezTo>
                  <a:pt x="1118236" y="484762"/>
                  <a:pt x="1120167" y="473174"/>
                  <a:pt x="1122098" y="463517"/>
                </a:cubicBezTo>
                <a:cubicBezTo>
                  <a:pt x="1137549" y="517594"/>
                  <a:pt x="1218664" y="581328"/>
                  <a:pt x="1268879" y="587122"/>
                </a:cubicBezTo>
                <a:cubicBezTo>
                  <a:pt x="1297849" y="590985"/>
                  <a:pt x="1328750" y="594847"/>
                  <a:pt x="1359651" y="600641"/>
                </a:cubicBezTo>
                <a:cubicBezTo>
                  <a:pt x="1384758" y="604504"/>
                  <a:pt x="1411797" y="614160"/>
                  <a:pt x="1438835" y="619954"/>
                </a:cubicBezTo>
                <a:cubicBezTo>
                  <a:pt x="1438835" y="619954"/>
                  <a:pt x="1440767" y="621886"/>
                  <a:pt x="1444629" y="619954"/>
                </a:cubicBezTo>
                <a:cubicBezTo>
                  <a:pt x="1436904" y="610298"/>
                  <a:pt x="1429179" y="598710"/>
                  <a:pt x="1421453" y="590985"/>
                </a:cubicBezTo>
                <a:cubicBezTo>
                  <a:pt x="1390552" y="554289"/>
                  <a:pt x="1378964" y="498281"/>
                  <a:pt x="1378964" y="461586"/>
                </a:cubicBezTo>
                <a:cubicBezTo>
                  <a:pt x="1378964" y="434547"/>
                  <a:pt x="1392483" y="374676"/>
                  <a:pt x="1402140" y="357295"/>
                </a:cubicBezTo>
                <a:cubicBezTo>
                  <a:pt x="1402140" y="395921"/>
                  <a:pt x="1413728" y="446135"/>
                  <a:pt x="1444629" y="486693"/>
                </a:cubicBezTo>
                <a:close/>
                <a:moveTo>
                  <a:pt x="1827031" y="270385"/>
                </a:moveTo>
                <a:cubicBezTo>
                  <a:pt x="1852138" y="280042"/>
                  <a:pt x="1888833" y="293561"/>
                  <a:pt x="1915872" y="324462"/>
                </a:cubicBezTo>
                <a:cubicBezTo>
                  <a:pt x="1944842" y="353432"/>
                  <a:pt x="1960292" y="392058"/>
                  <a:pt x="1971880" y="426822"/>
                </a:cubicBezTo>
                <a:cubicBezTo>
                  <a:pt x="1995056" y="496350"/>
                  <a:pt x="1991193" y="571671"/>
                  <a:pt x="2060721" y="639268"/>
                </a:cubicBezTo>
                <a:cubicBezTo>
                  <a:pt x="2085828" y="664375"/>
                  <a:pt x="2128317" y="675963"/>
                  <a:pt x="2159218" y="675963"/>
                </a:cubicBezTo>
                <a:cubicBezTo>
                  <a:pt x="2182394" y="675963"/>
                  <a:pt x="2205570" y="668237"/>
                  <a:pt x="2228746" y="664375"/>
                </a:cubicBezTo>
                <a:cubicBezTo>
                  <a:pt x="2271235" y="654718"/>
                  <a:pt x="2383252" y="627680"/>
                  <a:pt x="2439260" y="627680"/>
                </a:cubicBezTo>
                <a:cubicBezTo>
                  <a:pt x="2549346" y="627680"/>
                  <a:pt x="2680675" y="708795"/>
                  <a:pt x="2680675" y="842056"/>
                </a:cubicBezTo>
                <a:cubicBezTo>
                  <a:pt x="2680675" y="932828"/>
                  <a:pt x="2595697" y="1008150"/>
                  <a:pt x="2514582" y="1008150"/>
                </a:cubicBezTo>
                <a:cubicBezTo>
                  <a:pt x="2502994" y="1008150"/>
                  <a:pt x="2499131" y="1008150"/>
                  <a:pt x="2499131" y="996562"/>
                </a:cubicBezTo>
                <a:cubicBezTo>
                  <a:pt x="2499131" y="990768"/>
                  <a:pt x="2502994" y="963730"/>
                  <a:pt x="2508788" y="950210"/>
                </a:cubicBezTo>
                <a:cubicBezTo>
                  <a:pt x="2516513" y="930897"/>
                  <a:pt x="2539689" y="928966"/>
                  <a:pt x="2557071" y="927035"/>
                </a:cubicBezTo>
                <a:cubicBezTo>
                  <a:pt x="2580247" y="925103"/>
                  <a:pt x="2611148" y="894202"/>
                  <a:pt x="2616942" y="871026"/>
                </a:cubicBezTo>
                <a:cubicBezTo>
                  <a:pt x="2620804" y="855576"/>
                  <a:pt x="2624667" y="836262"/>
                  <a:pt x="2624667" y="830468"/>
                </a:cubicBezTo>
                <a:cubicBezTo>
                  <a:pt x="2624667" y="764803"/>
                  <a:pt x="2551277" y="683688"/>
                  <a:pt x="2470161" y="677894"/>
                </a:cubicBezTo>
                <a:cubicBezTo>
                  <a:pt x="2454711" y="677894"/>
                  <a:pt x="2429604" y="666306"/>
                  <a:pt x="2416084" y="670169"/>
                </a:cubicBezTo>
                <a:lnTo>
                  <a:pt x="2168875" y="706864"/>
                </a:lnTo>
                <a:cubicBezTo>
                  <a:pt x="2110935" y="712658"/>
                  <a:pt x="2016301" y="666306"/>
                  <a:pt x="1991193" y="589053"/>
                </a:cubicBezTo>
                <a:cubicBezTo>
                  <a:pt x="1979605" y="554289"/>
                  <a:pt x="1971880" y="513732"/>
                  <a:pt x="1964155" y="482830"/>
                </a:cubicBezTo>
                <a:cubicBezTo>
                  <a:pt x="1956430" y="448067"/>
                  <a:pt x="1950636" y="409440"/>
                  <a:pt x="1931322" y="374676"/>
                </a:cubicBezTo>
                <a:cubicBezTo>
                  <a:pt x="1912009" y="336050"/>
                  <a:pt x="1861795" y="291630"/>
                  <a:pt x="1825100" y="280042"/>
                </a:cubicBezTo>
                <a:cubicBezTo>
                  <a:pt x="1776817" y="264591"/>
                  <a:pt x="1718877" y="264591"/>
                  <a:pt x="1672525" y="256866"/>
                </a:cubicBezTo>
                <a:lnTo>
                  <a:pt x="1670594" y="254934"/>
                </a:lnTo>
                <a:lnTo>
                  <a:pt x="1751709" y="253003"/>
                </a:lnTo>
                <a:cubicBezTo>
                  <a:pt x="1776817" y="258797"/>
                  <a:pt x="1799992" y="262660"/>
                  <a:pt x="1827031" y="270385"/>
                </a:cubicBezTo>
                <a:close/>
                <a:moveTo>
                  <a:pt x="950211" y="204720"/>
                </a:moveTo>
                <a:cubicBezTo>
                  <a:pt x="950211" y="227896"/>
                  <a:pt x="948279" y="251072"/>
                  <a:pt x="905790" y="258797"/>
                </a:cubicBezTo>
                <a:cubicBezTo>
                  <a:pt x="901928" y="258797"/>
                  <a:pt x="899996" y="262660"/>
                  <a:pt x="896134" y="266522"/>
                </a:cubicBezTo>
                <a:cubicBezTo>
                  <a:pt x="934760" y="274248"/>
                  <a:pt x="959867" y="305149"/>
                  <a:pt x="959867" y="336050"/>
                </a:cubicBezTo>
                <a:cubicBezTo>
                  <a:pt x="959867" y="341844"/>
                  <a:pt x="957936" y="351501"/>
                  <a:pt x="956005" y="359226"/>
                </a:cubicBezTo>
                <a:cubicBezTo>
                  <a:pt x="965661" y="363089"/>
                  <a:pt x="977249" y="365020"/>
                  <a:pt x="988837" y="372745"/>
                </a:cubicBezTo>
                <a:cubicBezTo>
                  <a:pt x="990768" y="374676"/>
                  <a:pt x="1023601" y="419097"/>
                  <a:pt x="1023601" y="426822"/>
                </a:cubicBezTo>
                <a:cubicBezTo>
                  <a:pt x="1023601" y="426822"/>
                  <a:pt x="1006219" y="442273"/>
                  <a:pt x="998494" y="463517"/>
                </a:cubicBezTo>
                <a:lnTo>
                  <a:pt x="1000425" y="478968"/>
                </a:lnTo>
                <a:cubicBezTo>
                  <a:pt x="1010082" y="467380"/>
                  <a:pt x="1023601" y="453861"/>
                  <a:pt x="1035189" y="440341"/>
                </a:cubicBezTo>
                <a:cubicBezTo>
                  <a:pt x="1052571" y="446135"/>
                  <a:pt x="1085403" y="465449"/>
                  <a:pt x="1089266" y="488624"/>
                </a:cubicBezTo>
                <a:cubicBezTo>
                  <a:pt x="1093128" y="506006"/>
                  <a:pt x="1089266" y="527251"/>
                  <a:pt x="1096991" y="546564"/>
                </a:cubicBezTo>
                <a:cubicBezTo>
                  <a:pt x="1106648" y="575534"/>
                  <a:pt x="1124030" y="616092"/>
                  <a:pt x="1156862" y="646993"/>
                </a:cubicBezTo>
                <a:cubicBezTo>
                  <a:pt x="1137549" y="643130"/>
                  <a:pt x="1114373" y="637336"/>
                  <a:pt x="1095060" y="629611"/>
                </a:cubicBezTo>
                <a:cubicBezTo>
                  <a:pt x="1083472" y="625748"/>
                  <a:pt x="1069953" y="618023"/>
                  <a:pt x="1056433" y="612229"/>
                </a:cubicBezTo>
                <a:cubicBezTo>
                  <a:pt x="1013944" y="592916"/>
                  <a:pt x="959867" y="540770"/>
                  <a:pt x="928966" y="496350"/>
                </a:cubicBezTo>
                <a:cubicBezTo>
                  <a:pt x="905790" y="461586"/>
                  <a:pt x="882614" y="417166"/>
                  <a:pt x="869095" y="384333"/>
                </a:cubicBezTo>
                <a:cubicBezTo>
                  <a:pt x="855576" y="349569"/>
                  <a:pt x="828537" y="276179"/>
                  <a:pt x="828537" y="237553"/>
                </a:cubicBezTo>
                <a:cubicBezTo>
                  <a:pt x="828537" y="202789"/>
                  <a:pt x="849782" y="150643"/>
                  <a:pt x="898065" y="150643"/>
                </a:cubicBezTo>
                <a:cubicBezTo>
                  <a:pt x="936691" y="150643"/>
                  <a:pt x="950211" y="173819"/>
                  <a:pt x="950211" y="204720"/>
                </a:cubicBezTo>
                <a:close/>
                <a:moveTo>
                  <a:pt x="1162656" y="57940"/>
                </a:moveTo>
                <a:cubicBezTo>
                  <a:pt x="1162656" y="117811"/>
                  <a:pt x="1120167" y="106223"/>
                  <a:pt x="1077678" y="121673"/>
                </a:cubicBezTo>
                <a:lnTo>
                  <a:pt x="1075747" y="125536"/>
                </a:lnTo>
                <a:cubicBezTo>
                  <a:pt x="1091197" y="127467"/>
                  <a:pt x="1120167" y="125536"/>
                  <a:pt x="1120167" y="148712"/>
                </a:cubicBezTo>
                <a:cubicBezTo>
                  <a:pt x="1120167" y="152574"/>
                  <a:pt x="1116304" y="168025"/>
                  <a:pt x="1116304" y="171888"/>
                </a:cubicBezTo>
                <a:cubicBezTo>
                  <a:pt x="1116304" y="177682"/>
                  <a:pt x="1120167" y="202789"/>
                  <a:pt x="1120167" y="206651"/>
                </a:cubicBezTo>
                <a:cubicBezTo>
                  <a:pt x="1120167" y="220171"/>
                  <a:pt x="1110510" y="231759"/>
                  <a:pt x="1110510" y="235621"/>
                </a:cubicBezTo>
                <a:cubicBezTo>
                  <a:pt x="1110510" y="239484"/>
                  <a:pt x="1112442" y="239484"/>
                  <a:pt x="1114373" y="241415"/>
                </a:cubicBezTo>
                <a:cubicBezTo>
                  <a:pt x="1122098" y="245278"/>
                  <a:pt x="1131755" y="253003"/>
                  <a:pt x="1135618" y="262660"/>
                </a:cubicBezTo>
                <a:cubicBezTo>
                  <a:pt x="1143343" y="278110"/>
                  <a:pt x="1160725" y="312874"/>
                  <a:pt x="1160725" y="316737"/>
                </a:cubicBezTo>
                <a:cubicBezTo>
                  <a:pt x="1160725" y="326393"/>
                  <a:pt x="1143343" y="332187"/>
                  <a:pt x="1143343" y="341844"/>
                </a:cubicBezTo>
                <a:cubicBezTo>
                  <a:pt x="1160725" y="337981"/>
                  <a:pt x="1191626" y="349569"/>
                  <a:pt x="1205145" y="376608"/>
                </a:cubicBezTo>
                <a:cubicBezTo>
                  <a:pt x="1212870" y="390127"/>
                  <a:pt x="1218664" y="409440"/>
                  <a:pt x="1226390" y="424891"/>
                </a:cubicBezTo>
                <a:cubicBezTo>
                  <a:pt x="1230252" y="432616"/>
                  <a:pt x="1243772" y="434547"/>
                  <a:pt x="1251497" y="440341"/>
                </a:cubicBezTo>
                <a:cubicBezTo>
                  <a:pt x="1265016" y="453861"/>
                  <a:pt x="1282398" y="473174"/>
                  <a:pt x="1297849" y="484762"/>
                </a:cubicBezTo>
                <a:cubicBezTo>
                  <a:pt x="1299780" y="488624"/>
                  <a:pt x="1378964" y="552358"/>
                  <a:pt x="1378964" y="569740"/>
                </a:cubicBezTo>
                <a:cubicBezTo>
                  <a:pt x="1378964" y="579397"/>
                  <a:pt x="1367376" y="577465"/>
                  <a:pt x="1367376" y="577465"/>
                </a:cubicBezTo>
                <a:cubicBezTo>
                  <a:pt x="1363514" y="577465"/>
                  <a:pt x="1317162" y="569740"/>
                  <a:pt x="1293986" y="563946"/>
                </a:cubicBezTo>
                <a:cubicBezTo>
                  <a:pt x="1280467" y="562015"/>
                  <a:pt x="1266947" y="558152"/>
                  <a:pt x="1253428" y="552358"/>
                </a:cubicBezTo>
                <a:cubicBezTo>
                  <a:pt x="1239909" y="548495"/>
                  <a:pt x="1222527" y="540770"/>
                  <a:pt x="1209008" y="531114"/>
                </a:cubicBezTo>
                <a:cubicBezTo>
                  <a:pt x="1193557" y="523388"/>
                  <a:pt x="1168450" y="498281"/>
                  <a:pt x="1156862" y="484762"/>
                </a:cubicBezTo>
                <a:cubicBezTo>
                  <a:pt x="1147206" y="473174"/>
                  <a:pt x="1139480" y="459655"/>
                  <a:pt x="1135618" y="448067"/>
                </a:cubicBezTo>
                <a:cubicBezTo>
                  <a:pt x="1127892" y="432616"/>
                  <a:pt x="1118236" y="380470"/>
                  <a:pt x="1112442" y="380470"/>
                </a:cubicBezTo>
                <a:cubicBezTo>
                  <a:pt x="1095060" y="380470"/>
                  <a:pt x="1102785" y="401715"/>
                  <a:pt x="1095060" y="417166"/>
                </a:cubicBezTo>
                <a:cubicBezTo>
                  <a:pt x="1093128" y="417166"/>
                  <a:pt x="1087335" y="413303"/>
                  <a:pt x="1085403" y="409440"/>
                </a:cubicBezTo>
                <a:cubicBezTo>
                  <a:pt x="1048708" y="365020"/>
                  <a:pt x="1010082" y="231759"/>
                  <a:pt x="1010082" y="173819"/>
                </a:cubicBezTo>
                <a:lnTo>
                  <a:pt x="1010082" y="108154"/>
                </a:lnTo>
                <a:cubicBezTo>
                  <a:pt x="1015876" y="44420"/>
                  <a:pt x="1042914" y="0"/>
                  <a:pt x="1096991" y="0"/>
                </a:cubicBezTo>
                <a:cubicBezTo>
                  <a:pt x="1131755" y="0"/>
                  <a:pt x="1162656" y="21245"/>
                  <a:pt x="1162656" y="57940"/>
                </a:cubicBezTo>
                <a:close/>
              </a:path>
            </a:pathLst>
          </a:custGeom>
          <a:gradFill flip="none" rotWithShape="1">
            <a:gsLst>
              <a:gs pos="6000">
                <a:srgbClr val="CE0000"/>
              </a:gs>
              <a:gs pos="48000">
                <a:srgbClr val="CE0000">
                  <a:alpha val="0"/>
                </a:srgbClr>
              </a:gs>
            </a:gsLst>
            <a:lin ang="5400000" scaled="1"/>
            <a:tileRect/>
          </a:gradFill>
          <a:ln w="193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96DE16D2-A817-170F-5D2D-92F243EC847D}"/>
              </a:ext>
            </a:extLst>
          </p:cNvPr>
          <p:cNvGrpSpPr/>
          <p:nvPr/>
        </p:nvGrpSpPr>
        <p:grpSpPr>
          <a:xfrm>
            <a:off x="255588" y="217487"/>
            <a:ext cx="11680824" cy="6442076"/>
            <a:chOff x="255588" y="217487"/>
            <a:chExt cx="11680824" cy="6442076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673F1BF1-B064-AB7F-8882-8941F965CD42}"/>
                </a:ext>
              </a:extLst>
            </p:cNvPr>
            <p:cNvGrpSpPr/>
            <p:nvPr/>
          </p:nvGrpSpPr>
          <p:grpSpPr>
            <a:xfrm>
              <a:off x="255588" y="217488"/>
              <a:ext cx="1260205" cy="5721765"/>
              <a:chOff x="1380514" y="723211"/>
              <a:chExt cx="1957046" cy="8885663"/>
            </a:xfrm>
          </p:grpSpPr>
          <p:cxnSp>
            <p:nvCxnSpPr>
              <p:cNvPr id="5" name="直接连接符 4">
                <a:extLst>
                  <a:ext uri="{FF2B5EF4-FFF2-40B4-BE49-F238E27FC236}">
                    <a16:creationId xmlns:a16="http://schemas.microsoft.com/office/drawing/2014/main" id="{0D7DD506-B58F-6076-8B6A-3A01CA8CE1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9570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>
                <a:extLst>
                  <a:ext uri="{FF2B5EF4-FFF2-40B4-BE49-F238E27FC236}">
                    <a16:creationId xmlns:a16="http://schemas.microsoft.com/office/drawing/2014/main" id="{6BAF71B7-1134-F572-8ACB-B09AF3F15D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0514" y="723211"/>
                <a:ext cx="0" cy="8885663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>
                <a:extLst>
                  <a:ext uri="{FF2B5EF4-FFF2-40B4-BE49-F238E27FC236}">
                    <a16:creationId xmlns:a16="http://schemas.microsoft.com/office/drawing/2014/main" id="{029D639E-AAEE-E8FA-4032-7A2750017E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855A5AFE-623B-C3B7-2D9F-2498823DB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376C9013-3D77-DDA9-A1A7-452A477DC8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76C0A9CD-2B82-8B56-A67F-EA48F7DA3E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0ABFB2F8-F9F4-D74F-B42D-791C2B2457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08C4C89A-E4C8-05AB-BB35-47B107BCC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21E0C8D7-39C9-B4FA-6EDD-533865C2D2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FA94F9BE-296A-3C9B-C96A-C7B0758FFC2D}"/>
                </a:ext>
              </a:extLst>
            </p:cNvPr>
            <p:cNvGrpSpPr/>
            <p:nvPr/>
          </p:nvGrpSpPr>
          <p:grpSpPr>
            <a:xfrm flipH="1">
              <a:off x="1515793" y="217487"/>
              <a:ext cx="10420619" cy="5721766"/>
              <a:chOff x="1380514" y="723211"/>
              <a:chExt cx="16182775" cy="8885665"/>
            </a:xfrm>
          </p:grpSpPr>
          <p:cxnSp>
            <p:nvCxnSpPr>
              <p:cNvPr id="27" name="直接连接符 26">
                <a:extLst>
                  <a:ext uri="{FF2B5EF4-FFF2-40B4-BE49-F238E27FC236}">
                    <a16:creationId xmlns:a16="http://schemas.microsoft.com/office/drawing/2014/main" id="{B2E10B43-CBB8-6160-B7A6-6612DEA6F9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6182775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28E83C5E-B8D4-96A5-FE6D-F2467C0AB2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380514" y="723211"/>
                <a:ext cx="0" cy="8885665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BD31D94D-E64E-0F9B-70CB-41FFBBDA10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连接符 29">
                <a:extLst>
                  <a:ext uri="{FF2B5EF4-FFF2-40B4-BE49-F238E27FC236}">
                    <a16:creationId xmlns:a16="http://schemas.microsoft.com/office/drawing/2014/main" id="{2DB2839F-9E26-BE9A-C42A-A27C0BFA3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1EFC6572-5B3C-01D7-2256-652BBD6ABD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连接符 31">
                <a:extLst>
                  <a:ext uri="{FF2B5EF4-FFF2-40B4-BE49-F238E27FC236}">
                    <a16:creationId xmlns:a16="http://schemas.microsoft.com/office/drawing/2014/main" id="{52C7A0BE-2889-BEC7-CDDB-722414030A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D948ECF0-47FD-B2A2-F08D-1514BBAC6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>
                <a:extLst>
                  <a:ext uri="{FF2B5EF4-FFF2-40B4-BE49-F238E27FC236}">
                    <a16:creationId xmlns:a16="http://schemas.microsoft.com/office/drawing/2014/main" id="{09234AD3-47A5-DC58-1F3B-CD8BB13D35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直接连接符 34">
                <a:extLst>
                  <a:ext uri="{FF2B5EF4-FFF2-40B4-BE49-F238E27FC236}">
                    <a16:creationId xmlns:a16="http://schemas.microsoft.com/office/drawing/2014/main" id="{0D789881-8EFD-1F9E-34D6-0678F9F5D8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EB1A0B0E-47BA-56FC-1F4C-156534C201B6}"/>
                </a:ext>
              </a:extLst>
            </p:cNvPr>
            <p:cNvGrpSpPr/>
            <p:nvPr/>
          </p:nvGrpSpPr>
          <p:grpSpPr>
            <a:xfrm flipV="1">
              <a:off x="255588" y="5939253"/>
              <a:ext cx="11680824" cy="720310"/>
              <a:chOff x="255588" y="5618163"/>
              <a:chExt cx="11680824" cy="1011238"/>
            </a:xfrm>
          </p:grpSpPr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2A7E47CB-7293-C13D-D1A0-16FC4EDC3F95}"/>
                  </a:ext>
                </a:extLst>
              </p:cNvPr>
              <p:cNvGrpSpPr/>
              <p:nvPr/>
            </p:nvGrpSpPr>
            <p:grpSpPr>
              <a:xfrm>
                <a:off x="255588" y="5618164"/>
                <a:ext cx="1260205" cy="1011237"/>
                <a:chOff x="1380514" y="723211"/>
                <a:chExt cx="1957046" cy="1570409"/>
              </a:xfrm>
            </p:grpSpPr>
            <p:cxnSp>
              <p:nvCxnSpPr>
                <p:cNvPr id="48" name="直接连接符 47">
                  <a:extLst>
                    <a:ext uri="{FF2B5EF4-FFF2-40B4-BE49-F238E27FC236}">
                      <a16:creationId xmlns:a16="http://schemas.microsoft.com/office/drawing/2014/main" id="{E9610B16-6CC0-FD07-EFEB-3ECD98450F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9570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>
                  <a:extLst>
                    <a:ext uri="{FF2B5EF4-FFF2-40B4-BE49-F238E27FC236}">
                      <a16:creationId xmlns:a16="http://schemas.microsoft.com/office/drawing/2014/main" id="{0AF08396-2B78-C8F3-50C3-CD087AF293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>
                  <a:extLst>
                    <a:ext uri="{FF2B5EF4-FFF2-40B4-BE49-F238E27FC236}">
                      <a16:creationId xmlns:a16="http://schemas.microsoft.com/office/drawing/2014/main" id="{076E017D-716B-737E-00EC-EC216481E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>
                  <a:extLst>
                    <a:ext uri="{FF2B5EF4-FFF2-40B4-BE49-F238E27FC236}">
                      <a16:creationId xmlns:a16="http://schemas.microsoft.com/office/drawing/2014/main" id="{A95D01EE-78EF-3610-46F0-5964873E57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>
                  <a:extLst>
                    <a:ext uri="{FF2B5EF4-FFF2-40B4-BE49-F238E27FC236}">
                      <a16:creationId xmlns:a16="http://schemas.microsoft.com/office/drawing/2014/main" id="{0124270D-0390-C741-C5FA-C1FADD3350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>
                  <a:extLst>
                    <a:ext uri="{FF2B5EF4-FFF2-40B4-BE49-F238E27FC236}">
                      <a16:creationId xmlns:a16="http://schemas.microsoft.com/office/drawing/2014/main" id="{E5FDCD7D-E151-8F2F-EC17-FB30DAB839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>
                  <a:extLst>
                    <a:ext uri="{FF2B5EF4-FFF2-40B4-BE49-F238E27FC236}">
                      <a16:creationId xmlns:a16="http://schemas.microsoft.com/office/drawing/2014/main" id="{3AE95083-8E00-1A40-2636-2A347B2CEC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>
                  <a:extLst>
                    <a:ext uri="{FF2B5EF4-FFF2-40B4-BE49-F238E27FC236}">
                      <a16:creationId xmlns:a16="http://schemas.microsoft.com/office/drawing/2014/main" id="{419DD1B0-4FD3-3477-18EA-4B4230AB7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>
                  <a:extLst>
                    <a:ext uri="{FF2B5EF4-FFF2-40B4-BE49-F238E27FC236}">
                      <a16:creationId xmlns:a16="http://schemas.microsoft.com/office/drawing/2014/main" id="{A58EDDF8-9F04-EF78-F096-96B50DED6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77B02F88-E0E4-B546-18AD-6EA28AA65BFB}"/>
                  </a:ext>
                </a:extLst>
              </p:cNvPr>
              <p:cNvGrpSpPr/>
              <p:nvPr/>
            </p:nvGrpSpPr>
            <p:grpSpPr>
              <a:xfrm flipH="1">
                <a:off x="1515793" y="5618163"/>
                <a:ext cx="10420619" cy="1011237"/>
                <a:chOff x="1380514" y="723211"/>
                <a:chExt cx="16182775" cy="1570409"/>
              </a:xfrm>
            </p:grpSpPr>
            <p:cxnSp>
              <p:nvCxnSpPr>
                <p:cNvPr id="39" name="直接连接符 38">
                  <a:extLst>
                    <a:ext uri="{FF2B5EF4-FFF2-40B4-BE49-F238E27FC236}">
                      <a16:creationId xmlns:a16="http://schemas.microsoft.com/office/drawing/2014/main" id="{063B84A4-F80C-5FED-0045-B696FAD998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6182775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接连接符 39">
                  <a:extLst>
                    <a:ext uri="{FF2B5EF4-FFF2-40B4-BE49-F238E27FC236}">
                      <a16:creationId xmlns:a16="http://schemas.microsoft.com/office/drawing/2014/main" id="{D7A1C38E-BA49-7DB6-9ECB-040DF67D39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>
                  <a:extLst>
                    <a:ext uri="{FF2B5EF4-FFF2-40B4-BE49-F238E27FC236}">
                      <a16:creationId xmlns:a16="http://schemas.microsoft.com/office/drawing/2014/main" id="{458F1C9B-BD26-2F60-05A6-0848CCBE08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接连接符 41">
                  <a:extLst>
                    <a:ext uri="{FF2B5EF4-FFF2-40B4-BE49-F238E27FC236}">
                      <a16:creationId xmlns:a16="http://schemas.microsoft.com/office/drawing/2014/main" id="{5F814AF7-8EC4-D104-14C5-5B6212600F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接连接符 42">
                  <a:extLst>
                    <a:ext uri="{FF2B5EF4-FFF2-40B4-BE49-F238E27FC236}">
                      <a16:creationId xmlns:a16="http://schemas.microsoft.com/office/drawing/2014/main" id="{4BC48E27-7DC7-474B-7682-4D86A20291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id="{7B527FA2-518C-BF74-AF5C-16324B351C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接连接符 44">
                  <a:extLst>
                    <a:ext uri="{FF2B5EF4-FFF2-40B4-BE49-F238E27FC236}">
                      <a16:creationId xmlns:a16="http://schemas.microsoft.com/office/drawing/2014/main" id="{DF25AB9A-372A-79C4-30E7-66CB0C93C2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>
                  <a:extLst>
                    <a:ext uri="{FF2B5EF4-FFF2-40B4-BE49-F238E27FC236}">
                      <a16:creationId xmlns:a16="http://schemas.microsoft.com/office/drawing/2014/main" id="{B6CD54A1-619D-C83A-FB60-189E4205B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>
                  <a:extLst>
                    <a:ext uri="{FF2B5EF4-FFF2-40B4-BE49-F238E27FC236}">
                      <a16:creationId xmlns:a16="http://schemas.microsoft.com/office/drawing/2014/main" id="{5318D208-F91D-6C3D-1376-909E51719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D4FF294F-486C-CDDE-3280-77D7C53DA603}"/>
              </a:ext>
            </a:extLst>
          </p:cNvPr>
          <p:cNvGrpSpPr/>
          <p:nvPr/>
        </p:nvGrpSpPr>
        <p:grpSpPr>
          <a:xfrm>
            <a:off x="1135906" y="6091667"/>
            <a:ext cx="9914048" cy="538054"/>
            <a:chOff x="1135906" y="6091667"/>
            <a:chExt cx="9914048" cy="538054"/>
          </a:xfrm>
        </p:grpSpPr>
        <p:sp>
          <p:nvSpPr>
            <p:cNvPr id="462" name="任意多边形 122">
              <a:extLst>
                <a:ext uri="{FF2B5EF4-FFF2-40B4-BE49-F238E27FC236}">
                  <a16:creationId xmlns:a16="http://schemas.microsoft.com/office/drawing/2014/main" id="{08FF1F7D-5F89-E130-FB60-BDCD22578543}"/>
                </a:ext>
              </a:extLst>
            </p:cNvPr>
            <p:cNvSpPr/>
            <p:nvPr/>
          </p:nvSpPr>
          <p:spPr>
            <a:xfrm>
              <a:off x="1135906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3" name="任意多边形 123">
              <a:extLst>
                <a:ext uri="{FF2B5EF4-FFF2-40B4-BE49-F238E27FC236}">
                  <a16:creationId xmlns:a16="http://schemas.microsoft.com/office/drawing/2014/main" id="{F7ED6558-611F-B3BE-0C99-ACDBB1307C54}"/>
                </a:ext>
              </a:extLst>
            </p:cNvPr>
            <p:cNvSpPr/>
            <p:nvPr/>
          </p:nvSpPr>
          <p:spPr>
            <a:xfrm>
              <a:off x="190426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4" name="任意多边形 127">
              <a:extLst>
                <a:ext uri="{FF2B5EF4-FFF2-40B4-BE49-F238E27FC236}">
                  <a16:creationId xmlns:a16="http://schemas.microsoft.com/office/drawing/2014/main" id="{2D189517-CD73-BEAD-9106-362B8DF6779E}"/>
                </a:ext>
              </a:extLst>
            </p:cNvPr>
            <p:cNvSpPr/>
            <p:nvPr/>
          </p:nvSpPr>
          <p:spPr>
            <a:xfrm>
              <a:off x="161538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5" name="任意多边形 128">
              <a:extLst>
                <a:ext uri="{FF2B5EF4-FFF2-40B4-BE49-F238E27FC236}">
                  <a16:creationId xmlns:a16="http://schemas.microsoft.com/office/drawing/2014/main" id="{D44600E7-00C0-7F11-A895-55F7A0643F2B}"/>
                </a:ext>
              </a:extLst>
            </p:cNvPr>
            <p:cNvSpPr/>
            <p:nvPr/>
          </p:nvSpPr>
          <p:spPr>
            <a:xfrm>
              <a:off x="267261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6" name="任意多边形 129">
              <a:extLst>
                <a:ext uri="{FF2B5EF4-FFF2-40B4-BE49-F238E27FC236}">
                  <a16:creationId xmlns:a16="http://schemas.microsoft.com/office/drawing/2014/main" id="{B0D7573A-598B-DDB6-534B-D959DA55147C}"/>
                </a:ext>
              </a:extLst>
            </p:cNvPr>
            <p:cNvSpPr/>
            <p:nvPr/>
          </p:nvSpPr>
          <p:spPr>
            <a:xfrm>
              <a:off x="3440969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7" name="任意多边形 130">
              <a:extLst>
                <a:ext uri="{FF2B5EF4-FFF2-40B4-BE49-F238E27FC236}">
                  <a16:creationId xmlns:a16="http://schemas.microsoft.com/office/drawing/2014/main" id="{6BF83595-62C3-0D71-DB73-FAF705FDB435}"/>
                </a:ext>
              </a:extLst>
            </p:cNvPr>
            <p:cNvSpPr/>
            <p:nvPr/>
          </p:nvSpPr>
          <p:spPr>
            <a:xfrm>
              <a:off x="3152097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8" name="任意多边形 131">
              <a:extLst>
                <a:ext uri="{FF2B5EF4-FFF2-40B4-BE49-F238E27FC236}">
                  <a16:creationId xmlns:a16="http://schemas.microsoft.com/office/drawing/2014/main" id="{CC003649-5228-D751-2F85-4E7E136052A5}"/>
                </a:ext>
              </a:extLst>
            </p:cNvPr>
            <p:cNvSpPr/>
            <p:nvPr/>
          </p:nvSpPr>
          <p:spPr>
            <a:xfrm>
              <a:off x="238374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9" name="任意多边形 135">
              <a:extLst>
                <a:ext uri="{FF2B5EF4-FFF2-40B4-BE49-F238E27FC236}">
                  <a16:creationId xmlns:a16="http://schemas.microsoft.com/office/drawing/2014/main" id="{93C6FE99-0A67-4323-6040-5677DD5B81CF}"/>
                </a:ext>
              </a:extLst>
            </p:cNvPr>
            <p:cNvSpPr/>
            <p:nvPr/>
          </p:nvSpPr>
          <p:spPr>
            <a:xfrm>
              <a:off x="2091393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0" name="任意多边形 136">
              <a:extLst>
                <a:ext uri="{FF2B5EF4-FFF2-40B4-BE49-F238E27FC236}">
                  <a16:creationId xmlns:a16="http://schemas.microsoft.com/office/drawing/2014/main" id="{B558AA1F-6952-44DF-91AA-75B702CA5D8D}"/>
                </a:ext>
              </a:extLst>
            </p:cNvPr>
            <p:cNvSpPr/>
            <p:nvPr/>
          </p:nvSpPr>
          <p:spPr>
            <a:xfrm>
              <a:off x="2859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1" name="任意多边形 137">
              <a:extLst>
                <a:ext uri="{FF2B5EF4-FFF2-40B4-BE49-F238E27FC236}">
                  <a16:creationId xmlns:a16="http://schemas.microsoft.com/office/drawing/2014/main" id="{D728E777-592D-8896-A725-1C7A77CFF4BC}"/>
                </a:ext>
              </a:extLst>
            </p:cNvPr>
            <p:cNvSpPr/>
            <p:nvPr/>
          </p:nvSpPr>
          <p:spPr>
            <a:xfrm>
              <a:off x="4209323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2" name="任意多边形 138">
              <a:extLst>
                <a:ext uri="{FF2B5EF4-FFF2-40B4-BE49-F238E27FC236}">
                  <a16:creationId xmlns:a16="http://schemas.microsoft.com/office/drawing/2014/main" id="{ED4EEB81-FC67-954A-2EB4-EFEB12CE7229}"/>
                </a:ext>
              </a:extLst>
            </p:cNvPr>
            <p:cNvSpPr/>
            <p:nvPr/>
          </p:nvSpPr>
          <p:spPr>
            <a:xfrm>
              <a:off x="4977678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3" name="任意多边形 139">
              <a:extLst>
                <a:ext uri="{FF2B5EF4-FFF2-40B4-BE49-F238E27FC236}">
                  <a16:creationId xmlns:a16="http://schemas.microsoft.com/office/drawing/2014/main" id="{C5EB0DF9-422E-3C55-2C68-0DDDCC8BDFF8}"/>
                </a:ext>
              </a:extLst>
            </p:cNvPr>
            <p:cNvSpPr/>
            <p:nvPr/>
          </p:nvSpPr>
          <p:spPr>
            <a:xfrm>
              <a:off x="574603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4" name="任意多边形 140">
              <a:extLst>
                <a:ext uri="{FF2B5EF4-FFF2-40B4-BE49-F238E27FC236}">
                  <a16:creationId xmlns:a16="http://schemas.microsoft.com/office/drawing/2014/main" id="{337FD220-EFE4-48C4-7AF3-9E7051551ABE}"/>
                </a:ext>
              </a:extLst>
            </p:cNvPr>
            <p:cNvSpPr/>
            <p:nvPr/>
          </p:nvSpPr>
          <p:spPr>
            <a:xfrm>
              <a:off x="6514387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5" name="任意多边形 141">
              <a:extLst>
                <a:ext uri="{FF2B5EF4-FFF2-40B4-BE49-F238E27FC236}">
                  <a16:creationId xmlns:a16="http://schemas.microsoft.com/office/drawing/2014/main" id="{6F04C417-2DAA-0DD2-EE3C-5E42E5D9B7EF}"/>
                </a:ext>
              </a:extLst>
            </p:cNvPr>
            <p:cNvSpPr/>
            <p:nvPr/>
          </p:nvSpPr>
          <p:spPr>
            <a:xfrm>
              <a:off x="7282741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6" name="任意多边形 142">
              <a:extLst>
                <a:ext uri="{FF2B5EF4-FFF2-40B4-BE49-F238E27FC236}">
                  <a16:creationId xmlns:a16="http://schemas.microsoft.com/office/drawing/2014/main" id="{167D24DE-D431-41AF-BF82-EE623C3CEE21}"/>
                </a:ext>
              </a:extLst>
            </p:cNvPr>
            <p:cNvSpPr/>
            <p:nvPr/>
          </p:nvSpPr>
          <p:spPr>
            <a:xfrm>
              <a:off x="805109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7" name="任意多边形 143">
              <a:extLst>
                <a:ext uri="{FF2B5EF4-FFF2-40B4-BE49-F238E27FC236}">
                  <a16:creationId xmlns:a16="http://schemas.microsoft.com/office/drawing/2014/main" id="{C3D03DAB-3CB3-45BD-5EE1-96DE3B903BA0}"/>
                </a:ext>
              </a:extLst>
            </p:cNvPr>
            <p:cNvSpPr/>
            <p:nvPr/>
          </p:nvSpPr>
          <p:spPr>
            <a:xfrm>
              <a:off x="881945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8" name="任意多边形 144">
              <a:extLst>
                <a:ext uri="{FF2B5EF4-FFF2-40B4-BE49-F238E27FC236}">
                  <a16:creationId xmlns:a16="http://schemas.microsoft.com/office/drawing/2014/main" id="{1A906943-F873-EB45-6C93-753D421BF856}"/>
                </a:ext>
              </a:extLst>
            </p:cNvPr>
            <p:cNvSpPr/>
            <p:nvPr/>
          </p:nvSpPr>
          <p:spPr>
            <a:xfrm>
              <a:off x="9587804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9" name="任意多边形 145">
              <a:extLst>
                <a:ext uri="{FF2B5EF4-FFF2-40B4-BE49-F238E27FC236}">
                  <a16:creationId xmlns:a16="http://schemas.microsoft.com/office/drawing/2014/main" id="{F95FCF67-B000-385C-1A36-A7384ABCDA80}"/>
                </a:ext>
              </a:extLst>
            </p:cNvPr>
            <p:cNvSpPr/>
            <p:nvPr/>
          </p:nvSpPr>
          <p:spPr>
            <a:xfrm>
              <a:off x="392045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0" name="任意多边形 146">
              <a:extLst>
                <a:ext uri="{FF2B5EF4-FFF2-40B4-BE49-F238E27FC236}">
                  <a16:creationId xmlns:a16="http://schemas.microsoft.com/office/drawing/2014/main" id="{F415FCE1-6128-5338-4BF8-1B520AAD47F4}"/>
                </a:ext>
              </a:extLst>
            </p:cNvPr>
            <p:cNvSpPr/>
            <p:nvPr/>
          </p:nvSpPr>
          <p:spPr>
            <a:xfrm>
              <a:off x="4688806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1" name="任意多边形 147">
              <a:extLst>
                <a:ext uri="{FF2B5EF4-FFF2-40B4-BE49-F238E27FC236}">
                  <a16:creationId xmlns:a16="http://schemas.microsoft.com/office/drawing/2014/main" id="{57F6B387-C7EA-150D-B243-2B98FAFBF4FB}"/>
                </a:ext>
              </a:extLst>
            </p:cNvPr>
            <p:cNvSpPr/>
            <p:nvPr/>
          </p:nvSpPr>
          <p:spPr>
            <a:xfrm>
              <a:off x="545716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2" name="任意多边形 148">
              <a:extLst>
                <a:ext uri="{FF2B5EF4-FFF2-40B4-BE49-F238E27FC236}">
                  <a16:creationId xmlns:a16="http://schemas.microsoft.com/office/drawing/2014/main" id="{325B85C4-B2DE-1DD1-DEE9-F72AA09CFD2A}"/>
                </a:ext>
              </a:extLst>
            </p:cNvPr>
            <p:cNvSpPr/>
            <p:nvPr/>
          </p:nvSpPr>
          <p:spPr>
            <a:xfrm>
              <a:off x="6225515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3" name="任意多边形 149">
              <a:extLst>
                <a:ext uri="{FF2B5EF4-FFF2-40B4-BE49-F238E27FC236}">
                  <a16:creationId xmlns:a16="http://schemas.microsoft.com/office/drawing/2014/main" id="{952C3615-D6D4-9BAD-BD71-2401B8C77F6A}"/>
                </a:ext>
              </a:extLst>
            </p:cNvPr>
            <p:cNvSpPr/>
            <p:nvPr/>
          </p:nvSpPr>
          <p:spPr>
            <a:xfrm>
              <a:off x="6993869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4" name="任意多边形 150">
              <a:extLst>
                <a:ext uri="{FF2B5EF4-FFF2-40B4-BE49-F238E27FC236}">
                  <a16:creationId xmlns:a16="http://schemas.microsoft.com/office/drawing/2014/main" id="{D8794285-E834-0521-AEDD-AB86206FF95B}"/>
                </a:ext>
              </a:extLst>
            </p:cNvPr>
            <p:cNvSpPr/>
            <p:nvPr/>
          </p:nvSpPr>
          <p:spPr>
            <a:xfrm>
              <a:off x="776222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5" name="任意多边形 151">
              <a:extLst>
                <a:ext uri="{FF2B5EF4-FFF2-40B4-BE49-F238E27FC236}">
                  <a16:creationId xmlns:a16="http://schemas.microsoft.com/office/drawing/2014/main" id="{7FF6167B-018C-9888-D3A6-9F209C0184F9}"/>
                </a:ext>
              </a:extLst>
            </p:cNvPr>
            <p:cNvSpPr/>
            <p:nvPr/>
          </p:nvSpPr>
          <p:spPr>
            <a:xfrm>
              <a:off x="853057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6" name="任意多边形 152">
              <a:extLst>
                <a:ext uri="{FF2B5EF4-FFF2-40B4-BE49-F238E27FC236}">
                  <a16:creationId xmlns:a16="http://schemas.microsoft.com/office/drawing/2014/main" id="{BD3A903C-913F-F3BD-36C2-81E7D3F60E66}"/>
                </a:ext>
              </a:extLst>
            </p:cNvPr>
            <p:cNvSpPr/>
            <p:nvPr/>
          </p:nvSpPr>
          <p:spPr>
            <a:xfrm>
              <a:off x="929893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7" name="任意多边形 153">
              <a:extLst>
                <a:ext uri="{FF2B5EF4-FFF2-40B4-BE49-F238E27FC236}">
                  <a16:creationId xmlns:a16="http://schemas.microsoft.com/office/drawing/2014/main" id="{A824D9E5-D0E5-C693-BD53-5AE50B81472B}"/>
                </a:ext>
              </a:extLst>
            </p:cNvPr>
            <p:cNvSpPr/>
            <p:nvPr/>
          </p:nvSpPr>
          <p:spPr>
            <a:xfrm>
              <a:off x="3627965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8" name="任意多边形 154">
              <a:extLst>
                <a:ext uri="{FF2B5EF4-FFF2-40B4-BE49-F238E27FC236}">
                  <a16:creationId xmlns:a16="http://schemas.microsoft.com/office/drawing/2014/main" id="{BD8F8082-AC14-B9EE-D3CD-30F887501775}"/>
                </a:ext>
              </a:extLst>
            </p:cNvPr>
            <p:cNvSpPr/>
            <p:nvPr/>
          </p:nvSpPr>
          <p:spPr>
            <a:xfrm>
              <a:off x="4396251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9" name="任意多边形 155">
              <a:extLst>
                <a:ext uri="{FF2B5EF4-FFF2-40B4-BE49-F238E27FC236}">
                  <a16:creationId xmlns:a16="http://schemas.microsoft.com/office/drawing/2014/main" id="{17D87F20-DD5A-20FB-4BEE-4E6113A4072D}"/>
                </a:ext>
              </a:extLst>
            </p:cNvPr>
            <p:cNvSpPr/>
            <p:nvPr/>
          </p:nvSpPr>
          <p:spPr>
            <a:xfrm>
              <a:off x="5164536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0" name="任意多边形 156">
              <a:extLst>
                <a:ext uri="{FF2B5EF4-FFF2-40B4-BE49-F238E27FC236}">
                  <a16:creationId xmlns:a16="http://schemas.microsoft.com/office/drawing/2014/main" id="{BD38A0B6-5579-A408-17B5-F37009CA0444}"/>
                </a:ext>
              </a:extLst>
            </p:cNvPr>
            <p:cNvSpPr/>
            <p:nvPr/>
          </p:nvSpPr>
          <p:spPr>
            <a:xfrm>
              <a:off x="59328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1" name="任意多边形 157">
              <a:extLst>
                <a:ext uri="{FF2B5EF4-FFF2-40B4-BE49-F238E27FC236}">
                  <a16:creationId xmlns:a16="http://schemas.microsoft.com/office/drawing/2014/main" id="{0F92FCC1-03C3-653B-D55F-8547547DE676}"/>
                </a:ext>
              </a:extLst>
            </p:cNvPr>
            <p:cNvSpPr/>
            <p:nvPr/>
          </p:nvSpPr>
          <p:spPr>
            <a:xfrm>
              <a:off x="670110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2" name="任意多边形 158">
              <a:extLst>
                <a:ext uri="{FF2B5EF4-FFF2-40B4-BE49-F238E27FC236}">
                  <a16:creationId xmlns:a16="http://schemas.microsoft.com/office/drawing/2014/main" id="{6F6C62D1-48DA-90EE-15CA-82CDB17FC5E1}"/>
                </a:ext>
              </a:extLst>
            </p:cNvPr>
            <p:cNvSpPr/>
            <p:nvPr/>
          </p:nvSpPr>
          <p:spPr>
            <a:xfrm>
              <a:off x="7469394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3" name="任意多边形 159">
              <a:extLst>
                <a:ext uri="{FF2B5EF4-FFF2-40B4-BE49-F238E27FC236}">
                  <a16:creationId xmlns:a16="http://schemas.microsoft.com/office/drawing/2014/main" id="{D0A29ADD-C60F-13EE-3409-EFD2B9187D4C}"/>
                </a:ext>
              </a:extLst>
            </p:cNvPr>
            <p:cNvSpPr/>
            <p:nvPr/>
          </p:nvSpPr>
          <p:spPr>
            <a:xfrm>
              <a:off x="8237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4" name="任意多边形 160">
              <a:extLst>
                <a:ext uri="{FF2B5EF4-FFF2-40B4-BE49-F238E27FC236}">
                  <a16:creationId xmlns:a16="http://schemas.microsoft.com/office/drawing/2014/main" id="{388548A2-0FDC-F36C-361B-DD77D3995C7A}"/>
                </a:ext>
              </a:extLst>
            </p:cNvPr>
            <p:cNvSpPr/>
            <p:nvPr/>
          </p:nvSpPr>
          <p:spPr>
            <a:xfrm>
              <a:off x="900596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6" name="任意多边形 162">
              <a:extLst>
                <a:ext uri="{FF2B5EF4-FFF2-40B4-BE49-F238E27FC236}">
                  <a16:creationId xmlns:a16="http://schemas.microsoft.com/office/drawing/2014/main" id="{2940A66B-8672-20CE-C837-55F597233A89}"/>
                </a:ext>
              </a:extLst>
            </p:cNvPr>
            <p:cNvSpPr/>
            <p:nvPr/>
          </p:nvSpPr>
          <p:spPr>
            <a:xfrm>
              <a:off x="97743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9" name="任意多边形 123">
              <a:extLst>
                <a:ext uri="{FF2B5EF4-FFF2-40B4-BE49-F238E27FC236}">
                  <a16:creationId xmlns:a16="http://schemas.microsoft.com/office/drawing/2014/main" id="{DFA0A65D-DD5F-6850-DF40-BEA655A87DC4}"/>
                </a:ext>
              </a:extLst>
            </p:cNvPr>
            <p:cNvSpPr/>
            <p:nvPr/>
          </p:nvSpPr>
          <p:spPr>
            <a:xfrm>
              <a:off x="1035785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00" name="任意多边形 127">
              <a:extLst>
                <a:ext uri="{FF2B5EF4-FFF2-40B4-BE49-F238E27FC236}">
                  <a16:creationId xmlns:a16="http://schemas.microsoft.com/office/drawing/2014/main" id="{262352AC-C60E-CB95-F7D1-4DA3D7564681}"/>
                </a:ext>
              </a:extLst>
            </p:cNvPr>
            <p:cNvSpPr/>
            <p:nvPr/>
          </p:nvSpPr>
          <p:spPr>
            <a:xfrm>
              <a:off x="1006898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sp>
        <p:nvSpPr>
          <p:cNvPr id="184" name="图形 182">
            <a:extLst>
              <a:ext uri="{FF2B5EF4-FFF2-40B4-BE49-F238E27FC236}">
                <a16:creationId xmlns:a16="http://schemas.microsoft.com/office/drawing/2014/main" id="{DA8480B7-A052-BECD-8CE1-567BDAA88CED}"/>
              </a:ext>
            </a:extLst>
          </p:cNvPr>
          <p:cNvSpPr/>
          <p:nvPr/>
        </p:nvSpPr>
        <p:spPr>
          <a:xfrm>
            <a:off x="289296" y="4506040"/>
            <a:ext cx="2507012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5" name="图形 182">
            <a:extLst>
              <a:ext uri="{FF2B5EF4-FFF2-40B4-BE49-F238E27FC236}">
                <a16:creationId xmlns:a16="http://schemas.microsoft.com/office/drawing/2014/main" id="{9A48755B-1D56-303E-C3C8-1E45D8BEC166}"/>
              </a:ext>
            </a:extLst>
          </p:cNvPr>
          <p:cNvSpPr/>
          <p:nvPr/>
        </p:nvSpPr>
        <p:spPr>
          <a:xfrm flipH="1">
            <a:off x="9399243" y="4506040"/>
            <a:ext cx="2507008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8" name="组合 457">
            <a:extLst>
              <a:ext uri="{FF2B5EF4-FFF2-40B4-BE49-F238E27FC236}">
                <a16:creationId xmlns:a16="http://schemas.microsoft.com/office/drawing/2014/main" id="{FFB070B0-336D-8201-2247-ABB989C0ADCC}"/>
              </a:ext>
            </a:extLst>
          </p:cNvPr>
          <p:cNvGrpSpPr/>
          <p:nvPr/>
        </p:nvGrpSpPr>
        <p:grpSpPr>
          <a:xfrm>
            <a:off x="6140013" y="2131582"/>
            <a:ext cx="4118768" cy="656748"/>
            <a:chOff x="1594204" y="2023586"/>
            <a:chExt cx="4118768" cy="656748"/>
          </a:xfrm>
        </p:grpSpPr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7D2F5664-2EF0-E8FE-A661-CE7DFEB61BC5}"/>
                </a:ext>
              </a:extLst>
            </p:cNvPr>
            <p:cNvSpPr/>
            <p:nvPr/>
          </p:nvSpPr>
          <p:spPr>
            <a:xfrm rot="10800000" flipV="1">
              <a:off x="1594204" y="2023586"/>
              <a:ext cx="4118768" cy="656748"/>
            </a:xfrm>
            <a:custGeom>
              <a:avLst/>
              <a:gdLst>
                <a:gd name="connsiteX0" fmla="*/ 5975822 w 8804621"/>
                <a:gd name="connsiteY0" fmla="*/ 0 h 1403920"/>
                <a:gd name="connsiteX1" fmla="*/ 5184436 w 8804621"/>
                <a:gd name="connsiteY1" fmla="*/ 0 h 1403920"/>
                <a:gd name="connsiteX2" fmla="*/ 1846085 w 8804621"/>
                <a:gd name="connsiteY2" fmla="*/ 0 h 1403920"/>
                <a:gd name="connsiteX3" fmla="*/ 1329304 w 8804621"/>
                <a:gd name="connsiteY3" fmla="*/ 0 h 1403920"/>
                <a:gd name="connsiteX4" fmla="*/ 1280754 w 8804621"/>
                <a:gd name="connsiteY4" fmla="*/ 0 h 1403920"/>
                <a:gd name="connsiteX5" fmla="*/ 1054699 w 8804621"/>
                <a:gd name="connsiteY5" fmla="*/ 0 h 1403920"/>
                <a:gd name="connsiteX6" fmla="*/ 537918 w 8804621"/>
                <a:gd name="connsiteY6" fmla="*/ 0 h 1403920"/>
                <a:gd name="connsiteX7" fmla="*/ 489368 w 8804621"/>
                <a:gd name="connsiteY7" fmla="*/ 0 h 1403920"/>
                <a:gd name="connsiteX8" fmla="*/ 460790 w 8804621"/>
                <a:gd name="connsiteY8" fmla="*/ 19466 h 1403920"/>
                <a:gd name="connsiteX9" fmla="*/ 370985 w 8804621"/>
                <a:gd name="connsiteY9" fmla="*/ 90426 h 1403920"/>
                <a:gd name="connsiteX10" fmla="*/ 349622 w 8804621"/>
                <a:gd name="connsiteY10" fmla="*/ 208295 h 1403920"/>
                <a:gd name="connsiteX11" fmla="*/ 157359 w 8804621"/>
                <a:gd name="connsiteY11" fmla="*/ 321037 h 1403920"/>
                <a:gd name="connsiteX12" fmla="*/ 135994 w 8804621"/>
                <a:gd name="connsiteY12" fmla="*/ 515778 h 1403920"/>
                <a:gd name="connsiteX13" fmla="*/ 19836 w 8804621"/>
                <a:gd name="connsiteY13" fmla="*/ 688736 h 1403920"/>
                <a:gd name="connsiteX14" fmla="*/ 0 w 8804621"/>
                <a:gd name="connsiteY14" fmla="*/ 701398 h 1403920"/>
                <a:gd name="connsiteX15" fmla="*/ 19836 w 8804621"/>
                <a:gd name="connsiteY15" fmla="*/ 714059 h 1403920"/>
                <a:gd name="connsiteX16" fmla="*/ 135994 w 8804621"/>
                <a:gd name="connsiteY16" fmla="*/ 887017 h 1403920"/>
                <a:gd name="connsiteX17" fmla="*/ 157359 w 8804621"/>
                <a:gd name="connsiteY17" fmla="*/ 1081758 h 1403920"/>
                <a:gd name="connsiteX18" fmla="*/ 349622 w 8804621"/>
                <a:gd name="connsiteY18" fmla="*/ 1194502 h 1403920"/>
                <a:gd name="connsiteX19" fmla="*/ 370985 w 8804621"/>
                <a:gd name="connsiteY19" fmla="*/ 1312371 h 1403920"/>
                <a:gd name="connsiteX20" fmla="*/ 460790 w 8804621"/>
                <a:gd name="connsiteY20" fmla="*/ 1383329 h 1403920"/>
                <a:gd name="connsiteX21" fmla="*/ 489368 w 8804621"/>
                <a:gd name="connsiteY21" fmla="*/ 1402795 h 1403920"/>
                <a:gd name="connsiteX22" fmla="*/ 537918 w 8804621"/>
                <a:gd name="connsiteY22" fmla="*/ 1402795 h 1403920"/>
                <a:gd name="connsiteX23" fmla="*/ 1054699 w 8804621"/>
                <a:gd name="connsiteY23" fmla="*/ 1402795 h 1403920"/>
                <a:gd name="connsiteX24" fmla="*/ 1280754 w 8804621"/>
                <a:gd name="connsiteY24" fmla="*/ 1402795 h 1403920"/>
                <a:gd name="connsiteX25" fmla="*/ 1329304 w 8804621"/>
                <a:gd name="connsiteY25" fmla="*/ 1402795 h 1403920"/>
                <a:gd name="connsiteX26" fmla="*/ 1846085 w 8804621"/>
                <a:gd name="connsiteY26" fmla="*/ 1402795 h 1403920"/>
                <a:gd name="connsiteX27" fmla="*/ 2828799 w 8804621"/>
                <a:gd name="connsiteY27" fmla="*/ 1402795 h 1403920"/>
                <a:gd name="connsiteX28" fmla="*/ 2828799 w 8804621"/>
                <a:gd name="connsiteY28" fmla="*/ 1403920 h 1403920"/>
                <a:gd name="connsiteX29" fmla="*/ 3620185 w 8804621"/>
                <a:gd name="connsiteY29" fmla="*/ 1403920 h 1403920"/>
                <a:gd name="connsiteX30" fmla="*/ 6958535 w 8804621"/>
                <a:gd name="connsiteY30" fmla="*/ 1403920 h 1403920"/>
                <a:gd name="connsiteX31" fmla="*/ 7475317 w 8804621"/>
                <a:gd name="connsiteY31" fmla="*/ 1403920 h 1403920"/>
                <a:gd name="connsiteX32" fmla="*/ 7523867 w 8804621"/>
                <a:gd name="connsiteY32" fmla="*/ 1403920 h 1403920"/>
                <a:gd name="connsiteX33" fmla="*/ 7749922 w 8804621"/>
                <a:gd name="connsiteY33" fmla="*/ 1403920 h 1403920"/>
                <a:gd name="connsiteX34" fmla="*/ 8266703 w 8804621"/>
                <a:gd name="connsiteY34" fmla="*/ 1403920 h 1403920"/>
                <a:gd name="connsiteX35" fmla="*/ 8315253 w 8804621"/>
                <a:gd name="connsiteY35" fmla="*/ 1403920 h 1403920"/>
                <a:gd name="connsiteX36" fmla="*/ 8343832 w 8804621"/>
                <a:gd name="connsiteY36" fmla="*/ 1384454 h 1403920"/>
                <a:gd name="connsiteX37" fmla="*/ 8433636 w 8804621"/>
                <a:gd name="connsiteY37" fmla="*/ 1313494 h 1403920"/>
                <a:gd name="connsiteX38" fmla="*/ 8455000 w 8804621"/>
                <a:gd name="connsiteY38" fmla="*/ 1195625 h 1403920"/>
                <a:gd name="connsiteX39" fmla="*/ 8647264 w 8804621"/>
                <a:gd name="connsiteY39" fmla="*/ 1082883 h 1403920"/>
                <a:gd name="connsiteX40" fmla="*/ 8668627 w 8804621"/>
                <a:gd name="connsiteY40" fmla="*/ 888142 h 1403920"/>
                <a:gd name="connsiteX41" fmla="*/ 8784785 w 8804621"/>
                <a:gd name="connsiteY41" fmla="*/ 715184 h 1403920"/>
                <a:gd name="connsiteX42" fmla="*/ 8804621 w 8804621"/>
                <a:gd name="connsiteY42" fmla="*/ 702522 h 1403920"/>
                <a:gd name="connsiteX43" fmla="*/ 8784785 w 8804621"/>
                <a:gd name="connsiteY43" fmla="*/ 689861 h 1403920"/>
                <a:gd name="connsiteX44" fmla="*/ 8668627 w 8804621"/>
                <a:gd name="connsiteY44" fmla="*/ 516903 h 1403920"/>
                <a:gd name="connsiteX45" fmla="*/ 8647264 w 8804621"/>
                <a:gd name="connsiteY45" fmla="*/ 322162 h 1403920"/>
                <a:gd name="connsiteX46" fmla="*/ 8455000 w 8804621"/>
                <a:gd name="connsiteY46" fmla="*/ 209420 h 1403920"/>
                <a:gd name="connsiteX47" fmla="*/ 8433636 w 8804621"/>
                <a:gd name="connsiteY47" fmla="*/ 91549 h 1403920"/>
                <a:gd name="connsiteX48" fmla="*/ 8343832 w 8804621"/>
                <a:gd name="connsiteY48" fmla="*/ 20591 h 1403920"/>
                <a:gd name="connsiteX49" fmla="*/ 8315253 w 8804621"/>
                <a:gd name="connsiteY49" fmla="*/ 1125 h 1403920"/>
                <a:gd name="connsiteX50" fmla="*/ 8266703 w 8804621"/>
                <a:gd name="connsiteY50" fmla="*/ 1125 h 1403920"/>
                <a:gd name="connsiteX51" fmla="*/ 7749922 w 8804621"/>
                <a:gd name="connsiteY51" fmla="*/ 1125 h 1403920"/>
                <a:gd name="connsiteX52" fmla="*/ 7523867 w 8804621"/>
                <a:gd name="connsiteY52" fmla="*/ 1125 h 1403920"/>
                <a:gd name="connsiteX53" fmla="*/ 7475317 w 8804621"/>
                <a:gd name="connsiteY53" fmla="*/ 1125 h 1403920"/>
                <a:gd name="connsiteX54" fmla="*/ 6958535 w 8804621"/>
                <a:gd name="connsiteY54" fmla="*/ 1125 h 1403920"/>
                <a:gd name="connsiteX55" fmla="*/ 5975822 w 8804621"/>
                <a:gd name="connsiteY55" fmla="*/ 1125 h 140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04621" h="1403920">
                  <a:moveTo>
                    <a:pt x="5975822" y="0"/>
                  </a:moveTo>
                  <a:lnTo>
                    <a:pt x="5184436" y="0"/>
                  </a:lnTo>
                  <a:lnTo>
                    <a:pt x="1846085" y="0"/>
                  </a:lnTo>
                  <a:lnTo>
                    <a:pt x="1329304" y="0"/>
                  </a:lnTo>
                  <a:lnTo>
                    <a:pt x="1280754" y="0"/>
                  </a:lnTo>
                  <a:lnTo>
                    <a:pt x="1054699" y="0"/>
                  </a:lnTo>
                  <a:lnTo>
                    <a:pt x="537918" y="0"/>
                  </a:lnTo>
                  <a:lnTo>
                    <a:pt x="489368" y="0"/>
                  </a:lnTo>
                  <a:lnTo>
                    <a:pt x="460790" y="19466"/>
                  </a:lnTo>
                  <a:cubicBezTo>
                    <a:pt x="428880" y="39570"/>
                    <a:pt x="395986" y="57897"/>
                    <a:pt x="370985" y="90426"/>
                  </a:cubicBezTo>
                  <a:cubicBezTo>
                    <a:pt x="342813" y="127190"/>
                    <a:pt x="356743" y="169005"/>
                    <a:pt x="349622" y="208295"/>
                  </a:cubicBezTo>
                  <a:cubicBezTo>
                    <a:pt x="285533" y="245874"/>
                    <a:pt x="217938" y="245584"/>
                    <a:pt x="157359" y="321037"/>
                  </a:cubicBezTo>
                  <a:cubicBezTo>
                    <a:pt x="122170" y="388476"/>
                    <a:pt x="143117" y="450864"/>
                    <a:pt x="135994" y="515778"/>
                  </a:cubicBezTo>
                  <a:cubicBezTo>
                    <a:pt x="126518" y="574746"/>
                    <a:pt x="76034" y="647642"/>
                    <a:pt x="19836" y="688736"/>
                  </a:cubicBezTo>
                  <a:lnTo>
                    <a:pt x="0" y="701398"/>
                  </a:lnTo>
                  <a:lnTo>
                    <a:pt x="19836" y="714059"/>
                  </a:lnTo>
                  <a:cubicBezTo>
                    <a:pt x="76034" y="755153"/>
                    <a:pt x="126518" y="828049"/>
                    <a:pt x="135994" y="887017"/>
                  </a:cubicBezTo>
                  <a:cubicBezTo>
                    <a:pt x="143117" y="951931"/>
                    <a:pt x="122170" y="1014319"/>
                    <a:pt x="157359" y="1081758"/>
                  </a:cubicBezTo>
                  <a:cubicBezTo>
                    <a:pt x="217938" y="1157211"/>
                    <a:pt x="285533" y="1156921"/>
                    <a:pt x="349622" y="1194502"/>
                  </a:cubicBezTo>
                  <a:cubicBezTo>
                    <a:pt x="356743" y="1233790"/>
                    <a:pt x="342813" y="1275605"/>
                    <a:pt x="370985" y="1312371"/>
                  </a:cubicBezTo>
                  <a:cubicBezTo>
                    <a:pt x="395986" y="1344900"/>
                    <a:pt x="428880" y="1363227"/>
                    <a:pt x="460790" y="1383329"/>
                  </a:cubicBezTo>
                  <a:lnTo>
                    <a:pt x="489368" y="1402795"/>
                  </a:lnTo>
                  <a:lnTo>
                    <a:pt x="537918" y="1402795"/>
                  </a:lnTo>
                  <a:lnTo>
                    <a:pt x="1054699" y="1402795"/>
                  </a:lnTo>
                  <a:lnTo>
                    <a:pt x="1280754" y="1402795"/>
                  </a:lnTo>
                  <a:lnTo>
                    <a:pt x="1329304" y="1402795"/>
                  </a:lnTo>
                  <a:lnTo>
                    <a:pt x="1846085" y="1402795"/>
                  </a:lnTo>
                  <a:lnTo>
                    <a:pt x="2828799" y="1402795"/>
                  </a:lnTo>
                  <a:lnTo>
                    <a:pt x="2828799" y="1403920"/>
                  </a:lnTo>
                  <a:lnTo>
                    <a:pt x="3620185" y="1403920"/>
                  </a:lnTo>
                  <a:lnTo>
                    <a:pt x="6958535" y="1403920"/>
                  </a:lnTo>
                  <a:lnTo>
                    <a:pt x="7475317" y="1403920"/>
                  </a:lnTo>
                  <a:lnTo>
                    <a:pt x="7523867" y="1403920"/>
                  </a:lnTo>
                  <a:lnTo>
                    <a:pt x="7749922" y="1403920"/>
                  </a:lnTo>
                  <a:lnTo>
                    <a:pt x="8266703" y="1403920"/>
                  </a:lnTo>
                  <a:lnTo>
                    <a:pt x="8315253" y="1403920"/>
                  </a:lnTo>
                  <a:lnTo>
                    <a:pt x="8343832" y="1384454"/>
                  </a:lnTo>
                  <a:cubicBezTo>
                    <a:pt x="8375739" y="1364350"/>
                    <a:pt x="8408635" y="1346023"/>
                    <a:pt x="8433636" y="1313494"/>
                  </a:cubicBezTo>
                  <a:cubicBezTo>
                    <a:pt x="8461807" y="1276730"/>
                    <a:pt x="8447879" y="1234916"/>
                    <a:pt x="8455000" y="1195625"/>
                  </a:cubicBezTo>
                  <a:cubicBezTo>
                    <a:pt x="8519088" y="1158044"/>
                    <a:pt x="8586683" y="1158337"/>
                    <a:pt x="8647264" y="1082883"/>
                  </a:cubicBezTo>
                  <a:cubicBezTo>
                    <a:pt x="8682451" y="1015444"/>
                    <a:pt x="8661506" y="953056"/>
                    <a:pt x="8668627" y="888142"/>
                  </a:cubicBezTo>
                  <a:cubicBezTo>
                    <a:pt x="8678103" y="829174"/>
                    <a:pt x="8728587" y="756278"/>
                    <a:pt x="8784785" y="715184"/>
                  </a:cubicBezTo>
                  <a:lnTo>
                    <a:pt x="8804621" y="702522"/>
                  </a:lnTo>
                  <a:lnTo>
                    <a:pt x="8784785" y="689861"/>
                  </a:lnTo>
                  <a:cubicBezTo>
                    <a:pt x="8728587" y="648767"/>
                    <a:pt x="8678103" y="575871"/>
                    <a:pt x="8668627" y="516903"/>
                  </a:cubicBezTo>
                  <a:cubicBezTo>
                    <a:pt x="8661506" y="451989"/>
                    <a:pt x="8682451" y="389601"/>
                    <a:pt x="8647264" y="322162"/>
                  </a:cubicBezTo>
                  <a:cubicBezTo>
                    <a:pt x="8586683" y="246709"/>
                    <a:pt x="8519088" y="246999"/>
                    <a:pt x="8455000" y="209420"/>
                  </a:cubicBezTo>
                  <a:cubicBezTo>
                    <a:pt x="8447879" y="170130"/>
                    <a:pt x="8461807" y="128315"/>
                    <a:pt x="8433636" y="91549"/>
                  </a:cubicBezTo>
                  <a:cubicBezTo>
                    <a:pt x="8408635" y="59022"/>
                    <a:pt x="8375739" y="40693"/>
                    <a:pt x="8343832" y="20591"/>
                  </a:cubicBezTo>
                  <a:lnTo>
                    <a:pt x="8315253" y="1125"/>
                  </a:lnTo>
                  <a:lnTo>
                    <a:pt x="8266703" y="1125"/>
                  </a:lnTo>
                  <a:lnTo>
                    <a:pt x="7749922" y="1125"/>
                  </a:lnTo>
                  <a:lnTo>
                    <a:pt x="7523867" y="1125"/>
                  </a:lnTo>
                  <a:lnTo>
                    <a:pt x="7475317" y="1125"/>
                  </a:lnTo>
                  <a:lnTo>
                    <a:pt x="6958535" y="1125"/>
                  </a:lnTo>
                  <a:lnTo>
                    <a:pt x="5975822" y="1125"/>
                  </a:ln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54" name="文本框 453">
              <a:extLst>
                <a:ext uri="{FF2B5EF4-FFF2-40B4-BE49-F238E27FC236}">
                  <a16:creationId xmlns:a16="http://schemas.microsoft.com/office/drawing/2014/main" id="{561F6192-266A-F2A0-A632-8FE705EAA1ED}"/>
                </a:ext>
              </a:extLst>
            </p:cNvPr>
            <p:cNvSpPr txBox="1"/>
            <p:nvPr/>
          </p:nvSpPr>
          <p:spPr>
            <a:xfrm>
              <a:off x="2659429" y="2169329"/>
              <a:ext cx="198831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FFEFCB"/>
                  </a:solidFill>
                </a:rPr>
                <a:t>添加标题文本</a:t>
              </a: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A570DB66-0881-8B87-9F2D-F655EC8FA3D0}"/>
              </a:ext>
            </a:extLst>
          </p:cNvPr>
          <p:cNvSpPr txBox="1"/>
          <p:nvPr/>
        </p:nvSpPr>
        <p:spPr>
          <a:xfrm>
            <a:off x="1125697" y="1396404"/>
            <a:ext cx="3134191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blipFill>
                  <a:blip r:embed="rId4"/>
                  <a:tile tx="0" ty="0" sx="100000" sy="100000" flip="none" algn="tl"/>
                </a:blipFill>
                <a:latin typeface="微米有行" pitchFamily="2" charset="-128"/>
                <a:ea typeface="微米有行" pitchFamily="2" charset="-128"/>
              </a:rPr>
              <a:t>04</a:t>
            </a:r>
            <a:endParaRPr lang="zh-CN" altLang="en-US" sz="19900" dirty="0">
              <a:blipFill>
                <a:blip r:embed="rId4"/>
                <a:tile tx="0" ty="0" sx="100000" sy="100000" flip="none" algn="tl"/>
              </a:blip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94B8303C-1A79-2C21-B937-E5C8E8ADEC4C}"/>
              </a:ext>
            </a:extLst>
          </p:cNvPr>
          <p:cNvSpPr txBox="1"/>
          <p:nvPr/>
        </p:nvSpPr>
        <p:spPr>
          <a:xfrm>
            <a:off x="6205172" y="2964359"/>
            <a:ext cx="5070329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507" name="组合 506">
            <a:extLst>
              <a:ext uri="{FF2B5EF4-FFF2-40B4-BE49-F238E27FC236}">
                <a16:creationId xmlns:a16="http://schemas.microsoft.com/office/drawing/2014/main" id="{03B3F74B-962D-8B60-ECE5-CC893B8618AA}"/>
              </a:ext>
            </a:extLst>
          </p:cNvPr>
          <p:cNvGrpSpPr/>
          <p:nvPr/>
        </p:nvGrpSpPr>
        <p:grpSpPr>
          <a:xfrm>
            <a:off x="4559300" y="4705132"/>
            <a:ext cx="2997200" cy="1539526"/>
            <a:chOff x="4597400" y="561942"/>
            <a:chExt cx="2997200" cy="1539526"/>
          </a:xfrm>
        </p:grpSpPr>
        <p:grpSp>
          <p:nvGrpSpPr>
            <p:cNvPr id="508" name="组合 507">
              <a:extLst>
                <a:ext uri="{FF2B5EF4-FFF2-40B4-BE49-F238E27FC236}">
                  <a16:creationId xmlns:a16="http://schemas.microsoft.com/office/drawing/2014/main" id="{85DAC968-EF94-6DD6-D672-ABF8B506C891}"/>
                </a:ext>
              </a:extLst>
            </p:cNvPr>
            <p:cNvGrpSpPr/>
            <p:nvPr/>
          </p:nvGrpSpPr>
          <p:grpSpPr>
            <a:xfrm>
              <a:off x="4597400" y="732563"/>
              <a:ext cx="2997200" cy="1368905"/>
              <a:chOff x="2157546" y="1610640"/>
              <a:chExt cx="7751416" cy="3540288"/>
            </a:xfrm>
            <a:gradFill>
              <a:gsLst>
                <a:gs pos="100000">
                  <a:srgbClr val="D00000"/>
                </a:gs>
                <a:gs pos="0">
                  <a:srgbClr val="CE0000"/>
                </a:gs>
              </a:gsLst>
              <a:lin ang="5400000" scaled="1"/>
            </a:gradFill>
          </p:grpSpPr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D8BF4917-059A-3FE0-FF3C-1AEE03E12B03}"/>
                  </a:ext>
                </a:extLst>
              </p:cNvPr>
              <p:cNvSpPr/>
              <p:nvPr/>
            </p:nvSpPr>
            <p:spPr>
              <a:xfrm flipV="1">
                <a:off x="2157546" y="1654103"/>
                <a:ext cx="3304943" cy="2713739"/>
              </a:xfrm>
              <a:custGeom>
                <a:avLst/>
                <a:gdLst>
                  <a:gd name="connsiteX0" fmla="*/ 293937 w 1151000"/>
                  <a:gd name="connsiteY0" fmla="*/ 976203 h 993611"/>
                  <a:gd name="connsiteX1" fmla="*/ 310945 w 1151000"/>
                  <a:gd name="connsiteY1" fmla="*/ 903072 h 993611"/>
                  <a:gd name="connsiteX2" fmla="*/ 331353 w 1151000"/>
                  <a:gd name="connsiteY2" fmla="*/ 833342 h 993611"/>
                  <a:gd name="connsiteX3" fmla="*/ 344959 w 1151000"/>
                  <a:gd name="connsiteY3" fmla="*/ 812933 h 993611"/>
                  <a:gd name="connsiteX4" fmla="*/ 202949 w 1151000"/>
                  <a:gd name="connsiteY4" fmla="*/ 719394 h 993611"/>
                  <a:gd name="connsiteX5" fmla="*/ 214854 w 1151000"/>
                  <a:gd name="connsiteY5" fmla="*/ 645412 h 993611"/>
                  <a:gd name="connsiteX6" fmla="*/ 299040 w 1151000"/>
                  <a:gd name="connsiteY6" fmla="*/ 718543 h 993611"/>
                  <a:gd name="connsiteX7" fmla="*/ 378973 w 1151000"/>
                  <a:gd name="connsiteY7" fmla="*/ 785722 h 993611"/>
                  <a:gd name="connsiteX8" fmla="*/ 309244 w 1151000"/>
                  <a:gd name="connsiteY8" fmla="*/ 692182 h 993611"/>
                  <a:gd name="connsiteX9" fmla="*/ 268427 w 1151000"/>
                  <a:gd name="connsiteY9" fmla="*/ 588438 h 993611"/>
                  <a:gd name="connsiteX10" fmla="*/ 162131 w 1151000"/>
                  <a:gd name="connsiteY10" fmla="*/ 496599 h 993611"/>
                  <a:gd name="connsiteX11" fmla="*/ 64340 w 1151000"/>
                  <a:gd name="connsiteY11" fmla="*/ 419216 h 993611"/>
                  <a:gd name="connsiteX12" fmla="*/ 37128 w 1151000"/>
                  <a:gd name="connsiteY12" fmla="*/ 397957 h 993611"/>
                  <a:gd name="connsiteX13" fmla="*/ 23522 w 1151000"/>
                  <a:gd name="connsiteY13" fmla="*/ 328227 h 993611"/>
                  <a:gd name="connsiteX14" fmla="*/ 164682 w 1151000"/>
                  <a:gd name="connsiteY14" fmla="*/ 289111 h 993611"/>
                  <a:gd name="connsiteX15" fmla="*/ 238664 w 1151000"/>
                  <a:gd name="connsiteY15" fmla="*/ 364793 h 993611"/>
                  <a:gd name="connsiteX16" fmla="*/ 247167 w 1151000"/>
                  <a:gd name="connsiteY16" fmla="*/ 381800 h 993611"/>
                  <a:gd name="connsiteX17" fmla="*/ 243766 w 1151000"/>
                  <a:gd name="connsiteY17" fmla="*/ 295063 h 993611"/>
                  <a:gd name="connsiteX18" fmla="*/ 217405 w 1151000"/>
                  <a:gd name="connsiteY18" fmla="*/ 152203 h 993611"/>
                  <a:gd name="connsiteX19" fmla="*/ 199547 w 1151000"/>
                  <a:gd name="connsiteY19" fmla="*/ 74820 h 993611"/>
                  <a:gd name="connsiteX20" fmla="*/ 211452 w 1151000"/>
                  <a:gd name="connsiteY20" fmla="*/ 47608 h 993611"/>
                  <a:gd name="connsiteX21" fmla="*/ 250569 w 1151000"/>
                  <a:gd name="connsiteY21" fmla="*/ 16995 h 993611"/>
                  <a:gd name="connsiteX22" fmla="*/ 317747 w 1151000"/>
                  <a:gd name="connsiteY22" fmla="*/ 6791 h 993611"/>
                  <a:gd name="connsiteX23" fmla="*/ 327101 w 1151000"/>
                  <a:gd name="connsiteY23" fmla="*/ 21247 h 993611"/>
                  <a:gd name="connsiteX24" fmla="*/ 344959 w 1151000"/>
                  <a:gd name="connsiteY24" fmla="*/ 198973 h 993611"/>
                  <a:gd name="connsiteX25" fmla="*/ 361966 w 1151000"/>
                  <a:gd name="connsiteY25" fmla="*/ 190469 h 993611"/>
                  <a:gd name="connsiteX26" fmla="*/ 382375 w 1151000"/>
                  <a:gd name="connsiteY26" fmla="*/ 177714 h 993611"/>
                  <a:gd name="connsiteX27" fmla="*/ 419791 w 1151000"/>
                  <a:gd name="connsiteY27" fmla="*/ 147951 h 993611"/>
                  <a:gd name="connsiteX28" fmla="*/ 476765 w 1151000"/>
                  <a:gd name="connsiteY28" fmla="*/ 141998 h 993611"/>
                  <a:gd name="connsiteX29" fmla="*/ 494623 w 1151000"/>
                  <a:gd name="connsiteY29" fmla="*/ 415815 h 993611"/>
                  <a:gd name="connsiteX30" fmla="*/ 562652 w 1151000"/>
                  <a:gd name="connsiteY30" fmla="*/ 616500 h 993611"/>
                  <a:gd name="connsiteX31" fmla="*/ 587312 w 1151000"/>
                  <a:gd name="connsiteY31" fmla="*/ 664120 h 993611"/>
                  <a:gd name="connsiteX32" fmla="*/ 619626 w 1151000"/>
                  <a:gd name="connsiteY32" fmla="*/ 710890 h 993611"/>
                  <a:gd name="connsiteX33" fmla="*/ 638334 w 1151000"/>
                  <a:gd name="connsiteY33" fmla="*/ 650514 h 993611"/>
                  <a:gd name="connsiteX34" fmla="*/ 576257 w 1151000"/>
                  <a:gd name="connsiteY34" fmla="*/ 269553 h 993611"/>
                  <a:gd name="connsiteX35" fmla="*/ 719968 w 1151000"/>
                  <a:gd name="connsiteY35" fmla="*/ 28900 h 993611"/>
                  <a:gd name="connsiteX36" fmla="*/ 744629 w 1151000"/>
                  <a:gd name="connsiteY36" fmla="*/ 22948 h 993611"/>
                  <a:gd name="connsiteX37" fmla="*/ 755684 w 1151000"/>
                  <a:gd name="connsiteY37" fmla="*/ 22097 h 993611"/>
                  <a:gd name="connsiteX38" fmla="*/ 848373 w 1151000"/>
                  <a:gd name="connsiteY38" fmla="*/ 45057 h 993611"/>
                  <a:gd name="connsiteX39" fmla="*/ 855176 w 1151000"/>
                  <a:gd name="connsiteY39" fmla="*/ 50159 h 993611"/>
                  <a:gd name="connsiteX40" fmla="*/ 865380 w 1151000"/>
                  <a:gd name="connsiteY40" fmla="*/ 56962 h 993611"/>
                  <a:gd name="connsiteX41" fmla="*/ 890041 w 1151000"/>
                  <a:gd name="connsiteY41" fmla="*/ 68017 h 993611"/>
                  <a:gd name="connsiteX42" fmla="*/ 920654 w 1151000"/>
                  <a:gd name="connsiteY42" fmla="*/ 80772 h 993611"/>
                  <a:gd name="connsiteX43" fmla="*/ 940212 w 1151000"/>
                  <a:gd name="connsiteY43" fmla="*/ 83323 h 993611"/>
                  <a:gd name="connsiteX44" fmla="*/ 971675 w 1151000"/>
                  <a:gd name="connsiteY44" fmla="*/ 102882 h 993611"/>
                  <a:gd name="connsiteX45" fmla="*/ 1003139 w 1151000"/>
                  <a:gd name="connsiteY45" fmla="*/ 107134 h 993611"/>
                  <a:gd name="connsiteX46" fmla="*/ 1007391 w 1151000"/>
                  <a:gd name="connsiteY46" fmla="*/ 107134 h 993611"/>
                  <a:gd name="connsiteX47" fmla="*/ 1055011 w 1151000"/>
                  <a:gd name="connsiteY47" fmla="*/ 130944 h 993611"/>
                  <a:gd name="connsiteX48" fmla="*/ 1101781 w 1151000"/>
                  <a:gd name="connsiteY48" fmla="*/ 152203 h 993611"/>
                  <a:gd name="connsiteX49" fmla="*/ 1118788 w 1151000"/>
                  <a:gd name="connsiteY49" fmla="*/ 164958 h 993611"/>
                  <a:gd name="connsiteX50" fmla="*/ 1135795 w 1151000"/>
                  <a:gd name="connsiteY50" fmla="*/ 271253 h 993611"/>
                  <a:gd name="connsiteX51" fmla="*/ 1104332 w 1151000"/>
                  <a:gd name="connsiteY51" fmla="*/ 282308 h 993611"/>
                  <a:gd name="connsiteX52" fmla="*/ 1015894 w 1151000"/>
                  <a:gd name="connsiteY52" fmla="*/ 318023 h 993611"/>
                  <a:gd name="connsiteX53" fmla="*/ 981029 w 1151000"/>
                  <a:gd name="connsiteY53" fmla="*/ 322275 h 993611"/>
                  <a:gd name="connsiteX54" fmla="*/ 982730 w 1151000"/>
                  <a:gd name="connsiteY54" fmla="*/ 316322 h 993611"/>
                  <a:gd name="connsiteX55" fmla="*/ 1038004 w 1151000"/>
                  <a:gd name="connsiteY55" fmla="*/ 269553 h 993611"/>
                  <a:gd name="connsiteX56" fmla="*/ 1072018 w 1151000"/>
                  <a:gd name="connsiteY56" fmla="*/ 238940 h 993611"/>
                  <a:gd name="connsiteX57" fmla="*/ 1020996 w 1151000"/>
                  <a:gd name="connsiteY57" fmla="*/ 215980 h 993611"/>
                  <a:gd name="connsiteX58" fmla="*/ 702961 w 1151000"/>
                  <a:gd name="connsiteY58" fmla="*/ 108834 h 993611"/>
                  <a:gd name="connsiteX59" fmla="*/ 771840 w 1151000"/>
                  <a:gd name="connsiteY59" fmla="*/ 160706 h 993611"/>
                  <a:gd name="connsiteX60" fmla="*/ 793100 w 1151000"/>
                  <a:gd name="connsiteY60" fmla="*/ 173462 h 993611"/>
                  <a:gd name="connsiteX61" fmla="*/ 813508 w 1151000"/>
                  <a:gd name="connsiteY61" fmla="*/ 181965 h 993611"/>
                  <a:gd name="connsiteX62" fmla="*/ 821161 w 1151000"/>
                  <a:gd name="connsiteY62" fmla="*/ 185367 h 993611"/>
                  <a:gd name="connsiteX63" fmla="*/ 867931 w 1151000"/>
                  <a:gd name="connsiteY63" fmla="*/ 207476 h 993611"/>
                  <a:gd name="connsiteX64" fmla="*/ 915552 w 1151000"/>
                  <a:gd name="connsiteY64" fmla="*/ 231286 h 993611"/>
                  <a:gd name="connsiteX65" fmla="*/ 902796 w 1151000"/>
                  <a:gd name="connsiteY65" fmla="*/ 286560 h 993611"/>
                  <a:gd name="connsiteX66" fmla="*/ 791399 w 1151000"/>
                  <a:gd name="connsiteY66" fmla="*/ 293363 h 993611"/>
                  <a:gd name="connsiteX67" fmla="*/ 807556 w 1151000"/>
                  <a:gd name="connsiteY67" fmla="*/ 323125 h 993611"/>
                  <a:gd name="connsiteX68" fmla="*/ 861128 w 1151000"/>
                  <a:gd name="connsiteY68" fmla="*/ 364793 h 993611"/>
                  <a:gd name="connsiteX69" fmla="*/ 850074 w 1151000"/>
                  <a:gd name="connsiteY69" fmla="*/ 392855 h 993611"/>
                  <a:gd name="connsiteX70" fmla="*/ 789698 w 1151000"/>
                  <a:gd name="connsiteY70" fmla="*/ 416665 h 993611"/>
                  <a:gd name="connsiteX71" fmla="*/ 852625 w 1151000"/>
                  <a:gd name="connsiteY71" fmla="*/ 490647 h 993611"/>
                  <a:gd name="connsiteX72" fmla="*/ 797351 w 1151000"/>
                  <a:gd name="connsiteY72" fmla="*/ 557825 h 993611"/>
                  <a:gd name="connsiteX73" fmla="*/ 722520 w 1151000"/>
                  <a:gd name="connsiteY73" fmla="*/ 454081 h 993611"/>
                  <a:gd name="connsiteX74" fmla="*/ 726771 w 1151000"/>
                  <a:gd name="connsiteY74" fmla="*/ 428570 h 993611"/>
                  <a:gd name="connsiteX75" fmla="*/ 742928 w 1151000"/>
                  <a:gd name="connsiteY75" fmla="*/ 359691 h 993611"/>
                  <a:gd name="connsiteX76" fmla="*/ 743779 w 1151000"/>
                  <a:gd name="connsiteY76" fmla="*/ 325676 h 993611"/>
                  <a:gd name="connsiteX77" fmla="*/ 740377 w 1151000"/>
                  <a:gd name="connsiteY77" fmla="*/ 228735 h 993611"/>
                  <a:gd name="connsiteX78" fmla="*/ 714866 w 1151000"/>
                  <a:gd name="connsiteY78" fmla="*/ 180265 h 993611"/>
                  <a:gd name="connsiteX79" fmla="*/ 685104 w 1151000"/>
                  <a:gd name="connsiteY79" fmla="*/ 130944 h 993611"/>
                  <a:gd name="connsiteX80" fmla="*/ 688505 w 1151000"/>
                  <a:gd name="connsiteY80" fmla="*/ 123290 h 993611"/>
                  <a:gd name="connsiteX81" fmla="*/ 676600 w 1151000"/>
                  <a:gd name="connsiteY81" fmla="*/ 109685 h 993611"/>
                  <a:gd name="connsiteX82" fmla="*/ 655341 w 1151000"/>
                  <a:gd name="connsiteY82" fmla="*/ 168360 h 993611"/>
                  <a:gd name="connsiteX83" fmla="*/ 653640 w 1151000"/>
                  <a:gd name="connsiteY83" fmla="*/ 177714 h 993611"/>
                  <a:gd name="connsiteX84" fmla="*/ 645137 w 1151000"/>
                  <a:gd name="connsiteY84" fmla="*/ 205775 h 993611"/>
                  <a:gd name="connsiteX85" fmla="*/ 651940 w 1151000"/>
                  <a:gd name="connsiteY85" fmla="*/ 215980 h 993611"/>
                  <a:gd name="connsiteX86" fmla="*/ 655341 w 1151000"/>
                  <a:gd name="connsiteY86" fmla="*/ 231286 h 993611"/>
                  <a:gd name="connsiteX87" fmla="*/ 657892 w 1151000"/>
                  <a:gd name="connsiteY87" fmla="*/ 273804 h 993611"/>
                  <a:gd name="connsiteX88" fmla="*/ 671498 w 1151000"/>
                  <a:gd name="connsiteY88" fmla="*/ 343534 h 993611"/>
                  <a:gd name="connsiteX89" fmla="*/ 697859 w 1151000"/>
                  <a:gd name="connsiteY89" fmla="*/ 524661 h 993611"/>
                  <a:gd name="connsiteX90" fmla="*/ 777793 w 1151000"/>
                  <a:gd name="connsiteY90" fmla="*/ 583336 h 993611"/>
                  <a:gd name="connsiteX91" fmla="*/ 857727 w 1151000"/>
                  <a:gd name="connsiteY91" fmla="*/ 645412 h 993611"/>
                  <a:gd name="connsiteX92" fmla="*/ 853475 w 1151000"/>
                  <a:gd name="connsiteY92" fmla="*/ 662420 h 993611"/>
                  <a:gd name="connsiteX93" fmla="*/ 853475 w 1151000"/>
                  <a:gd name="connsiteY93" fmla="*/ 673474 h 993611"/>
                  <a:gd name="connsiteX94" fmla="*/ 811807 w 1151000"/>
                  <a:gd name="connsiteY94" fmla="*/ 700686 h 993611"/>
                  <a:gd name="connsiteX95" fmla="*/ 906198 w 1151000"/>
                  <a:gd name="connsiteY95" fmla="*/ 842696 h 993611"/>
                  <a:gd name="connsiteX96" fmla="*/ 909599 w 1151000"/>
                  <a:gd name="connsiteY96" fmla="*/ 916678 h 993611"/>
                  <a:gd name="connsiteX97" fmla="*/ 822012 w 1151000"/>
                  <a:gd name="connsiteY97" fmla="*/ 937086 h 993611"/>
                  <a:gd name="connsiteX98" fmla="*/ 765888 w 1151000"/>
                  <a:gd name="connsiteY98" fmla="*/ 896269 h 993611"/>
                  <a:gd name="connsiteX99" fmla="*/ 624728 w 1151000"/>
                  <a:gd name="connsiteY99" fmla="*/ 771266 h 993611"/>
                  <a:gd name="connsiteX100" fmla="*/ 521834 w 1151000"/>
                  <a:gd name="connsiteY100" fmla="*/ 679427 h 993611"/>
                  <a:gd name="connsiteX101" fmla="*/ 499725 w 1151000"/>
                  <a:gd name="connsiteY101" fmla="*/ 669222 h 993611"/>
                  <a:gd name="connsiteX102" fmla="*/ 489520 w 1151000"/>
                  <a:gd name="connsiteY102" fmla="*/ 672624 h 993611"/>
                  <a:gd name="connsiteX103" fmla="*/ 501426 w 1151000"/>
                  <a:gd name="connsiteY103" fmla="*/ 695584 h 993611"/>
                  <a:gd name="connsiteX104" fmla="*/ 519283 w 1151000"/>
                  <a:gd name="connsiteY104" fmla="*/ 728748 h 993611"/>
                  <a:gd name="connsiteX105" fmla="*/ 502276 w 1151000"/>
                  <a:gd name="connsiteY105" fmla="*/ 769565 h 993611"/>
                  <a:gd name="connsiteX106" fmla="*/ 493772 w 1151000"/>
                  <a:gd name="connsiteY106" fmla="*/ 814634 h 993611"/>
                  <a:gd name="connsiteX107" fmla="*/ 475064 w 1151000"/>
                  <a:gd name="connsiteY107" fmla="*/ 881813 h 993611"/>
                  <a:gd name="connsiteX108" fmla="*/ 425743 w 1151000"/>
                  <a:gd name="connsiteY108" fmla="*/ 937086 h 993611"/>
                  <a:gd name="connsiteX109" fmla="*/ 311795 w 1151000"/>
                  <a:gd name="connsiteY109" fmla="*/ 989809 h 993611"/>
                  <a:gd name="connsiteX110" fmla="*/ 293937 w 1151000"/>
                  <a:gd name="connsiteY110" fmla="*/ 976203 h 993611"/>
                  <a:gd name="connsiteX111" fmla="*/ 804154 w 1151000"/>
                  <a:gd name="connsiteY111" fmla="*/ 837594 h 993611"/>
                  <a:gd name="connsiteX112" fmla="*/ 775242 w 1151000"/>
                  <a:gd name="connsiteY112" fmla="*/ 771266 h 993611"/>
                  <a:gd name="connsiteX113" fmla="*/ 753983 w 1151000"/>
                  <a:gd name="connsiteY113" fmla="*/ 722795 h 993611"/>
                  <a:gd name="connsiteX114" fmla="*/ 725921 w 1151000"/>
                  <a:gd name="connsiteY114" fmla="*/ 733850 h 993611"/>
                  <a:gd name="connsiteX115" fmla="*/ 681702 w 1151000"/>
                  <a:gd name="connsiteY115" fmla="*/ 750857 h 993611"/>
                  <a:gd name="connsiteX116" fmla="*/ 677450 w 1151000"/>
                  <a:gd name="connsiteY116" fmla="*/ 770415 h 993611"/>
                  <a:gd name="connsiteX117" fmla="*/ 798202 w 1151000"/>
                  <a:gd name="connsiteY117" fmla="*/ 855452 h 993611"/>
                  <a:gd name="connsiteX118" fmla="*/ 804154 w 1151000"/>
                  <a:gd name="connsiteY118" fmla="*/ 837594 h 993611"/>
                  <a:gd name="connsiteX119" fmla="*/ 370470 w 1151000"/>
                  <a:gd name="connsiteY119" fmla="*/ 646263 h 993611"/>
                  <a:gd name="connsiteX120" fmla="*/ 336455 w 1151000"/>
                  <a:gd name="connsiteY120" fmla="*/ 615650 h 993611"/>
                  <a:gd name="connsiteX121" fmla="*/ 385776 w 1151000"/>
                  <a:gd name="connsiteY121" fmla="*/ 679427 h 993611"/>
                  <a:gd name="connsiteX122" fmla="*/ 370470 w 1151000"/>
                  <a:gd name="connsiteY122" fmla="*/ 646263 h 993611"/>
                  <a:gd name="connsiteX123" fmla="*/ 419791 w 1151000"/>
                  <a:gd name="connsiteY123" fmla="*/ 471088 h 993611"/>
                  <a:gd name="connsiteX124" fmla="*/ 394280 w 1151000"/>
                  <a:gd name="connsiteY124" fmla="*/ 472789 h 993611"/>
                  <a:gd name="connsiteX125" fmla="*/ 394280 w 1151000"/>
                  <a:gd name="connsiteY125" fmla="*/ 516157 h 993611"/>
                  <a:gd name="connsiteX126" fmla="*/ 417240 w 1151000"/>
                  <a:gd name="connsiteY126" fmla="*/ 534015 h 993611"/>
                  <a:gd name="connsiteX127" fmla="*/ 419791 w 1151000"/>
                  <a:gd name="connsiteY127" fmla="*/ 503402 h 993611"/>
                  <a:gd name="connsiteX128" fmla="*/ 419791 w 1151000"/>
                  <a:gd name="connsiteY128" fmla="*/ 471088 h 993611"/>
                  <a:gd name="connsiteX129" fmla="*/ 759935 w 1151000"/>
                  <a:gd name="connsiteY129" fmla="*/ 479592 h 993611"/>
                  <a:gd name="connsiteX130" fmla="*/ 738676 w 1151000"/>
                  <a:gd name="connsiteY130" fmla="*/ 468537 h 993611"/>
                  <a:gd name="connsiteX131" fmla="*/ 746330 w 1151000"/>
                  <a:gd name="connsiteY131" fmla="*/ 488946 h 993611"/>
                  <a:gd name="connsiteX132" fmla="*/ 767589 w 1151000"/>
                  <a:gd name="connsiteY132" fmla="*/ 500851 h 993611"/>
                  <a:gd name="connsiteX133" fmla="*/ 759935 w 1151000"/>
                  <a:gd name="connsiteY133" fmla="*/ 479592 h 993611"/>
                  <a:gd name="connsiteX0" fmla="*/ 314461 w 1150999"/>
                  <a:gd name="connsiteY0" fmla="*/ 935262 h 990336"/>
                  <a:gd name="connsiteX1" fmla="*/ 311565 w 1150999"/>
                  <a:gd name="connsiteY1" fmla="*/ 903596 h 990336"/>
                  <a:gd name="connsiteX2" fmla="*/ 331973 w 1150999"/>
                  <a:gd name="connsiteY2" fmla="*/ 833866 h 990336"/>
                  <a:gd name="connsiteX3" fmla="*/ 345579 w 1150999"/>
                  <a:gd name="connsiteY3" fmla="*/ 813457 h 990336"/>
                  <a:gd name="connsiteX4" fmla="*/ 203569 w 1150999"/>
                  <a:gd name="connsiteY4" fmla="*/ 719918 h 990336"/>
                  <a:gd name="connsiteX5" fmla="*/ 215474 w 1150999"/>
                  <a:gd name="connsiteY5" fmla="*/ 645936 h 990336"/>
                  <a:gd name="connsiteX6" fmla="*/ 299660 w 1150999"/>
                  <a:gd name="connsiteY6" fmla="*/ 719067 h 990336"/>
                  <a:gd name="connsiteX7" fmla="*/ 379593 w 1150999"/>
                  <a:gd name="connsiteY7" fmla="*/ 786246 h 990336"/>
                  <a:gd name="connsiteX8" fmla="*/ 309864 w 1150999"/>
                  <a:gd name="connsiteY8" fmla="*/ 692706 h 990336"/>
                  <a:gd name="connsiteX9" fmla="*/ 269047 w 1150999"/>
                  <a:gd name="connsiteY9" fmla="*/ 588962 h 990336"/>
                  <a:gd name="connsiteX10" fmla="*/ 162751 w 1150999"/>
                  <a:gd name="connsiteY10" fmla="*/ 497123 h 990336"/>
                  <a:gd name="connsiteX11" fmla="*/ 64960 w 1150999"/>
                  <a:gd name="connsiteY11" fmla="*/ 419740 h 990336"/>
                  <a:gd name="connsiteX12" fmla="*/ 37748 w 1150999"/>
                  <a:gd name="connsiteY12" fmla="*/ 398481 h 990336"/>
                  <a:gd name="connsiteX13" fmla="*/ 24142 w 1150999"/>
                  <a:gd name="connsiteY13" fmla="*/ 328751 h 990336"/>
                  <a:gd name="connsiteX14" fmla="*/ 165302 w 1150999"/>
                  <a:gd name="connsiteY14" fmla="*/ 289635 h 990336"/>
                  <a:gd name="connsiteX15" fmla="*/ 239284 w 1150999"/>
                  <a:gd name="connsiteY15" fmla="*/ 365317 h 990336"/>
                  <a:gd name="connsiteX16" fmla="*/ 247787 w 1150999"/>
                  <a:gd name="connsiteY16" fmla="*/ 382324 h 990336"/>
                  <a:gd name="connsiteX17" fmla="*/ 244386 w 1150999"/>
                  <a:gd name="connsiteY17" fmla="*/ 295587 h 990336"/>
                  <a:gd name="connsiteX18" fmla="*/ 218025 w 1150999"/>
                  <a:gd name="connsiteY18" fmla="*/ 152727 h 990336"/>
                  <a:gd name="connsiteX19" fmla="*/ 200167 w 1150999"/>
                  <a:gd name="connsiteY19" fmla="*/ 75344 h 990336"/>
                  <a:gd name="connsiteX20" fmla="*/ 212072 w 1150999"/>
                  <a:gd name="connsiteY20" fmla="*/ 48132 h 990336"/>
                  <a:gd name="connsiteX21" fmla="*/ 251189 w 1150999"/>
                  <a:gd name="connsiteY21" fmla="*/ 17519 h 990336"/>
                  <a:gd name="connsiteX22" fmla="*/ 318367 w 1150999"/>
                  <a:gd name="connsiteY22" fmla="*/ 7315 h 990336"/>
                  <a:gd name="connsiteX23" fmla="*/ 327721 w 1150999"/>
                  <a:gd name="connsiteY23" fmla="*/ 21771 h 990336"/>
                  <a:gd name="connsiteX24" fmla="*/ 345579 w 1150999"/>
                  <a:gd name="connsiteY24" fmla="*/ 199497 h 990336"/>
                  <a:gd name="connsiteX25" fmla="*/ 362586 w 1150999"/>
                  <a:gd name="connsiteY25" fmla="*/ 190993 h 990336"/>
                  <a:gd name="connsiteX26" fmla="*/ 382995 w 1150999"/>
                  <a:gd name="connsiteY26" fmla="*/ 178238 h 990336"/>
                  <a:gd name="connsiteX27" fmla="*/ 420411 w 1150999"/>
                  <a:gd name="connsiteY27" fmla="*/ 148475 h 990336"/>
                  <a:gd name="connsiteX28" fmla="*/ 477385 w 1150999"/>
                  <a:gd name="connsiteY28" fmla="*/ 142522 h 990336"/>
                  <a:gd name="connsiteX29" fmla="*/ 495243 w 1150999"/>
                  <a:gd name="connsiteY29" fmla="*/ 416339 h 990336"/>
                  <a:gd name="connsiteX30" fmla="*/ 563272 w 1150999"/>
                  <a:gd name="connsiteY30" fmla="*/ 617024 h 990336"/>
                  <a:gd name="connsiteX31" fmla="*/ 587932 w 1150999"/>
                  <a:gd name="connsiteY31" fmla="*/ 664644 h 990336"/>
                  <a:gd name="connsiteX32" fmla="*/ 620246 w 1150999"/>
                  <a:gd name="connsiteY32" fmla="*/ 711414 h 990336"/>
                  <a:gd name="connsiteX33" fmla="*/ 638954 w 1150999"/>
                  <a:gd name="connsiteY33" fmla="*/ 651038 h 990336"/>
                  <a:gd name="connsiteX34" fmla="*/ 576877 w 1150999"/>
                  <a:gd name="connsiteY34" fmla="*/ 270077 h 990336"/>
                  <a:gd name="connsiteX35" fmla="*/ 720588 w 1150999"/>
                  <a:gd name="connsiteY35" fmla="*/ 29424 h 990336"/>
                  <a:gd name="connsiteX36" fmla="*/ 745249 w 1150999"/>
                  <a:gd name="connsiteY36" fmla="*/ 23472 h 990336"/>
                  <a:gd name="connsiteX37" fmla="*/ 756304 w 1150999"/>
                  <a:gd name="connsiteY37" fmla="*/ 22621 h 990336"/>
                  <a:gd name="connsiteX38" fmla="*/ 848993 w 1150999"/>
                  <a:gd name="connsiteY38" fmla="*/ 45581 h 990336"/>
                  <a:gd name="connsiteX39" fmla="*/ 855796 w 1150999"/>
                  <a:gd name="connsiteY39" fmla="*/ 50683 h 990336"/>
                  <a:gd name="connsiteX40" fmla="*/ 866000 w 1150999"/>
                  <a:gd name="connsiteY40" fmla="*/ 57486 h 990336"/>
                  <a:gd name="connsiteX41" fmla="*/ 890661 w 1150999"/>
                  <a:gd name="connsiteY41" fmla="*/ 68541 h 990336"/>
                  <a:gd name="connsiteX42" fmla="*/ 921274 w 1150999"/>
                  <a:gd name="connsiteY42" fmla="*/ 81296 h 990336"/>
                  <a:gd name="connsiteX43" fmla="*/ 940832 w 1150999"/>
                  <a:gd name="connsiteY43" fmla="*/ 83847 h 990336"/>
                  <a:gd name="connsiteX44" fmla="*/ 972295 w 1150999"/>
                  <a:gd name="connsiteY44" fmla="*/ 103406 h 990336"/>
                  <a:gd name="connsiteX45" fmla="*/ 1003759 w 1150999"/>
                  <a:gd name="connsiteY45" fmla="*/ 107658 h 990336"/>
                  <a:gd name="connsiteX46" fmla="*/ 1008011 w 1150999"/>
                  <a:gd name="connsiteY46" fmla="*/ 107658 h 990336"/>
                  <a:gd name="connsiteX47" fmla="*/ 1055631 w 1150999"/>
                  <a:gd name="connsiteY47" fmla="*/ 131468 h 990336"/>
                  <a:gd name="connsiteX48" fmla="*/ 1102401 w 1150999"/>
                  <a:gd name="connsiteY48" fmla="*/ 152727 h 990336"/>
                  <a:gd name="connsiteX49" fmla="*/ 1119408 w 1150999"/>
                  <a:gd name="connsiteY49" fmla="*/ 165482 h 990336"/>
                  <a:gd name="connsiteX50" fmla="*/ 1136415 w 1150999"/>
                  <a:gd name="connsiteY50" fmla="*/ 271777 h 990336"/>
                  <a:gd name="connsiteX51" fmla="*/ 1104952 w 1150999"/>
                  <a:gd name="connsiteY51" fmla="*/ 282832 h 990336"/>
                  <a:gd name="connsiteX52" fmla="*/ 1016514 w 1150999"/>
                  <a:gd name="connsiteY52" fmla="*/ 318547 h 990336"/>
                  <a:gd name="connsiteX53" fmla="*/ 981649 w 1150999"/>
                  <a:gd name="connsiteY53" fmla="*/ 322799 h 990336"/>
                  <a:gd name="connsiteX54" fmla="*/ 983350 w 1150999"/>
                  <a:gd name="connsiteY54" fmla="*/ 316846 h 990336"/>
                  <a:gd name="connsiteX55" fmla="*/ 1038624 w 1150999"/>
                  <a:gd name="connsiteY55" fmla="*/ 270077 h 990336"/>
                  <a:gd name="connsiteX56" fmla="*/ 1072638 w 1150999"/>
                  <a:gd name="connsiteY56" fmla="*/ 239464 h 990336"/>
                  <a:gd name="connsiteX57" fmla="*/ 1021616 w 1150999"/>
                  <a:gd name="connsiteY57" fmla="*/ 216504 h 990336"/>
                  <a:gd name="connsiteX58" fmla="*/ 703581 w 1150999"/>
                  <a:gd name="connsiteY58" fmla="*/ 109358 h 990336"/>
                  <a:gd name="connsiteX59" fmla="*/ 772460 w 1150999"/>
                  <a:gd name="connsiteY59" fmla="*/ 161230 h 990336"/>
                  <a:gd name="connsiteX60" fmla="*/ 793720 w 1150999"/>
                  <a:gd name="connsiteY60" fmla="*/ 173986 h 990336"/>
                  <a:gd name="connsiteX61" fmla="*/ 814128 w 1150999"/>
                  <a:gd name="connsiteY61" fmla="*/ 182489 h 990336"/>
                  <a:gd name="connsiteX62" fmla="*/ 821781 w 1150999"/>
                  <a:gd name="connsiteY62" fmla="*/ 185891 h 990336"/>
                  <a:gd name="connsiteX63" fmla="*/ 868551 w 1150999"/>
                  <a:gd name="connsiteY63" fmla="*/ 208000 h 990336"/>
                  <a:gd name="connsiteX64" fmla="*/ 916172 w 1150999"/>
                  <a:gd name="connsiteY64" fmla="*/ 231810 h 990336"/>
                  <a:gd name="connsiteX65" fmla="*/ 903416 w 1150999"/>
                  <a:gd name="connsiteY65" fmla="*/ 287084 h 990336"/>
                  <a:gd name="connsiteX66" fmla="*/ 792019 w 1150999"/>
                  <a:gd name="connsiteY66" fmla="*/ 293887 h 990336"/>
                  <a:gd name="connsiteX67" fmla="*/ 808176 w 1150999"/>
                  <a:gd name="connsiteY67" fmla="*/ 323649 h 990336"/>
                  <a:gd name="connsiteX68" fmla="*/ 861748 w 1150999"/>
                  <a:gd name="connsiteY68" fmla="*/ 365317 h 990336"/>
                  <a:gd name="connsiteX69" fmla="*/ 850694 w 1150999"/>
                  <a:gd name="connsiteY69" fmla="*/ 393379 h 990336"/>
                  <a:gd name="connsiteX70" fmla="*/ 790318 w 1150999"/>
                  <a:gd name="connsiteY70" fmla="*/ 417189 h 990336"/>
                  <a:gd name="connsiteX71" fmla="*/ 853245 w 1150999"/>
                  <a:gd name="connsiteY71" fmla="*/ 491171 h 990336"/>
                  <a:gd name="connsiteX72" fmla="*/ 797971 w 1150999"/>
                  <a:gd name="connsiteY72" fmla="*/ 558349 h 990336"/>
                  <a:gd name="connsiteX73" fmla="*/ 723140 w 1150999"/>
                  <a:gd name="connsiteY73" fmla="*/ 454605 h 990336"/>
                  <a:gd name="connsiteX74" fmla="*/ 727391 w 1150999"/>
                  <a:gd name="connsiteY74" fmla="*/ 429094 h 990336"/>
                  <a:gd name="connsiteX75" fmla="*/ 743548 w 1150999"/>
                  <a:gd name="connsiteY75" fmla="*/ 360215 h 990336"/>
                  <a:gd name="connsiteX76" fmla="*/ 744399 w 1150999"/>
                  <a:gd name="connsiteY76" fmla="*/ 326200 h 990336"/>
                  <a:gd name="connsiteX77" fmla="*/ 740997 w 1150999"/>
                  <a:gd name="connsiteY77" fmla="*/ 229259 h 990336"/>
                  <a:gd name="connsiteX78" fmla="*/ 715486 w 1150999"/>
                  <a:gd name="connsiteY78" fmla="*/ 180789 h 990336"/>
                  <a:gd name="connsiteX79" fmla="*/ 685724 w 1150999"/>
                  <a:gd name="connsiteY79" fmla="*/ 131468 h 990336"/>
                  <a:gd name="connsiteX80" fmla="*/ 689125 w 1150999"/>
                  <a:gd name="connsiteY80" fmla="*/ 123814 h 990336"/>
                  <a:gd name="connsiteX81" fmla="*/ 677220 w 1150999"/>
                  <a:gd name="connsiteY81" fmla="*/ 110209 h 990336"/>
                  <a:gd name="connsiteX82" fmla="*/ 655961 w 1150999"/>
                  <a:gd name="connsiteY82" fmla="*/ 168884 h 990336"/>
                  <a:gd name="connsiteX83" fmla="*/ 654260 w 1150999"/>
                  <a:gd name="connsiteY83" fmla="*/ 178238 h 990336"/>
                  <a:gd name="connsiteX84" fmla="*/ 645757 w 1150999"/>
                  <a:gd name="connsiteY84" fmla="*/ 206299 h 990336"/>
                  <a:gd name="connsiteX85" fmla="*/ 652560 w 1150999"/>
                  <a:gd name="connsiteY85" fmla="*/ 216504 h 990336"/>
                  <a:gd name="connsiteX86" fmla="*/ 655961 w 1150999"/>
                  <a:gd name="connsiteY86" fmla="*/ 231810 h 990336"/>
                  <a:gd name="connsiteX87" fmla="*/ 658512 w 1150999"/>
                  <a:gd name="connsiteY87" fmla="*/ 274328 h 990336"/>
                  <a:gd name="connsiteX88" fmla="*/ 672118 w 1150999"/>
                  <a:gd name="connsiteY88" fmla="*/ 344058 h 990336"/>
                  <a:gd name="connsiteX89" fmla="*/ 698479 w 1150999"/>
                  <a:gd name="connsiteY89" fmla="*/ 525185 h 990336"/>
                  <a:gd name="connsiteX90" fmla="*/ 778413 w 1150999"/>
                  <a:gd name="connsiteY90" fmla="*/ 583860 h 990336"/>
                  <a:gd name="connsiteX91" fmla="*/ 858347 w 1150999"/>
                  <a:gd name="connsiteY91" fmla="*/ 645936 h 990336"/>
                  <a:gd name="connsiteX92" fmla="*/ 854095 w 1150999"/>
                  <a:gd name="connsiteY92" fmla="*/ 662944 h 990336"/>
                  <a:gd name="connsiteX93" fmla="*/ 854095 w 1150999"/>
                  <a:gd name="connsiteY93" fmla="*/ 673998 h 990336"/>
                  <a:gd name="connsiteX94" fmla="*/ 812427 w 1150999"/>
                  <a:gd name="connsiteY94" fmla="*/ 701210 h 990336"/>
                  <a:gd name="connsiteX95" fmla="*/ 906818 w 1150999"/>
                  <a:gd name="connsiteY95" fmla="*/ 843220 h 990336"/>
                  <a:gd name="connsiteX96" fmla="*/ 910219 w 1150999"/>
                  <a:gd name="connsiteY96" fmla="*/ 917202 h 990336"/>
                  <a:gd name="connsiteX97" fmla="*/ 822632 w 1150999"/>
                  <a:gd name="connsiteY97" fmla="*/ 937610 h 990336"/>
                  <a:gd name="connsiteX98" fmla="*/ 766508 w 1150999"/>
                  <a:gd name="connsiteY98" fmla="*/ 896793 h 990336"/>
                  <a:gd name="connsiteX99" fmla="*/ 625348 w 1150999"/>
                  <a:gd name="connsiteY99" fmla="*/ 771790 h 990336"/>
                  <a:gd name="connsiteX100" fmla="*/ 522454 w 1150999"/>
                  <a:gd name="connsiteY100" fmla="*/ 679951 h 990336"/>
                  <a:gd name="connsiteX101" fmla="*/ 500345 w 1150999"/>
                  <a:gd name="connsiteY101" fmla="*/ 669746 h 990336"/>
                  <a:gd name="connsiteX102" fmla="*/ 490140 w 1150999"/>
                  <a:gd name="connsiteY102" fmla="*/ 673148 h 990336"/>
                  <a:gd name="connsiteX103" fmla="*/ 502046 w 1150999"/>
                  <a:gd name="connsiteY103" fmla="*/ 696108 h 990336"/>
                  <a:gd name="connsiteX104" fmla="*/ 519903 w 1150999"/>
                  <a:gd name="connsiteY104" fmla="*/ 729272 h 990336"/>
                  <a:gd name="connsiteX105" fmla="*/ 502896 w 1150999"/>
                  <a:gd name="connsiteY105" fmla="*/ 770089 h 990336"/>
                  <a:gd name="connsiteX106" fmla="*/ 494392 w 1150999"/>
                  <a:gd name="connsiteY106" fmla="*/ 815158 h 990336"/>
                  <a:gd name="connsiteX107" fmla="*/ 475684 w 1150999"/>
                  <a:gd name="connsiteY107" fmla="*/ 882337 h 990336"/>
                  <a:gd name="connsiteX108" fmla="*/ 426363 w 1150999"/>
                  <a:gd name="connsiteY108" fmla="*/ 937610 h 990336"/>
                  <a:gd name="connsiteX109" fmla="*/ 312415 w 1150999"/>
                  <a:gd name="connsiteY109" fmla="*/ 990333 h 990336"/>
                  <a:gd name="connsiteX110" fmla="*/ 314461 w 1150999"/>
                  <a:gd name="connsiteY110" fmla="*/ 935262 h 990336"/>
                  <a:gd name="connsiteX111" fmla="*/ 804774 w 1150999"/>
                  <a:gd name="connsiteY111" fmla="*/ 838118 h 990336"/>
                  <a:gd name="connsiteX112" fmla="*/ 775862 w 1150999"/>
                  <a:gd name="connsiteY112" fmla="*/ 771790 h 990336"/>
                  <a:gd name="connsiteX113" fmla="*/ 754603 w 1150999"/>
                  <a:gd name="connsiteY113" fmla="*/ 723319 h 990336"/>
                  <a:gd name="connsiteX114" fmla="*/ 726541 w 1150999"/>
                  <a:gd name="connsiteY114" fmla="*/ 734374 h 990336"/>
                  <a:gd name="connsiteX115" fmla="*/ 682322 w 1150999"/>
                  <a:gd name="connsiteY115" fmla="*/ 751381 h 990336"/>
                  <a:gd name="connsiteX116" fmla="*/ 678070 w 1150999"/>
                  <a:gd name="connsiteY116" fmla="*/ 770939 h 990336"/>
                  <a:gd name="connsiteX117" fmla="*/ 798822 w 1150999"/>
                  <a:gd name="connsiteY117" fmla="*/ 855976 h 990336"/>
                  <a:gd name="connsiteX118" fmla="*/ 804774 w 1150999"/>
                  <a:gd name="connsiteY118" fmla="*/ 838118 h 990336"/>
                  <a:gd name="connsiteX119" fmla="*/ 371090 w 1150999"/>
                  <a:gd name="connsiteY119" fmla="*/ 646787 h 990336"/>
                  <a:gd name="connsiteX120" fmla="*/ 337075 w 1150999"/>
                  <a:gd name="connsiteY120" fmla="*/ 616174 h 990336"/>
                  <a:gd name="connsiteX121" fmla="*/ 386396 w 1150999"/>
                  <a:gd name="connsiteY121" fmla="*/ 679951 h 990336"/>
                  <a:gd name="connsiteX122" fmla="*/ 371090 w 1150999"/>
                  <a:gd name="connsiteY122" fmla="*/ 646787 h 990336"/>
                  <a:gd name="connsiteX123" fmla="*/ 420411 w 1150999"/>
                  <a:gd name="connsiteY123" fmla="*/ 471612 h 990336"/>
                  <a:gd name="connsiteX124" fmla="*/ 394900 w 1150999"/>
                  <a:gd name="connsiteY124" fmla="*/ 473313 h 990336"/>
                  <a:gd name="connsiteX125" fmla="*/ 394900 w 1150999"/>
                  <a:gd name="connsiteY125" fmla="*/ 516681 h 990336"/>
                  <a:gd name="connsiteX126" fmla="*/ 417860 w 1150999"/>
                  <a:gd name="connsiteY126" fmla="*/ 534539 h 990336"/>
                  <a:gd name="connsiteX127" fmla="*/ 420411 w 1150999"/>
                  <a:gd name="connsiteY127" fmla="*/ 503926 h 990336"/>
                  <a:gd name="connsiteX128" fmla="*/ 420411 w 1150999"/>
                  <a:gd name="connsiteY128" fmla="*/ 471612 h 990336"/>
                  <a:gd name="connsiteX129" fmla="*/ 760555 w 1150999"/>
                  <a:gd name="connsiteY129" fmla="*/ 480116 h 990336"/>
                  <a:gd name="connsiteX130" fmla="*/ 739296 w 1150999"/>
                  <a:gd name="connsiteY130" fmla="*/ 469061 h 990336"/>
                  <a:gd name="connsiteX131" fmla="*/ 746950 w 1150999"/>
                  <a:gd name="connsiteY131" fmla="*/ 489470 h 990336"/>
                  <a:gd name="connsiteX132" fmla="*/ 768209 w 1150999"/>
                  <a:gd name="connsiteY132" fmla="*/ 501375 h 990336"/>
                  <a:gd name="connsiteX133" fmla="*/ 760555 w 1150999"/>
                  <a:gd name="connsiteY133" fmla="*/ 480116 h 990336"/>
                  <a:gd name="connsiteX0" fmla="*/ 314461 w 1150999"/>
                  <a:gd name="connsiteY0" fmla="*/ 935262 h 945103"/>
                  <a:gd name="connsiteX1" fmla="*/ 311565 w 1150999"/>
                  <a:gd name="connsiteY1" fmla="*/ 903596 h 945103"/>
                  <a:gd name="connsiteX2" fmla="*/ 331973 w 1150999"/>
                  <a:gd name="connsiteY2" fmla="*/ 833866 h 945103"/>
                  <a:gd name="connsiteX3" fmla="*/ 345579 w 1150999"/>
                  <a:gd name="connsiteY3" fmla="*/ 813457 h 945103"/>
                  <a:gd name="connsiteX4" fmla="*/ 203569 w 1150999"/>
                  <a:gd name="connsiteY4" fmla="*/ 719918 h 945103"/>
                  <a:gd name="connsiteX5" fmla="*/ 215474 w 1150999"/>
                  <a:gd name="connsiteY5" fmla="*/ 645936 h 945103"/>
                  <a:gd name="connsiteX6" fmla="*/ 299660 w 1150999"/>
                  <a:gd name="connsiteY6" fmla="*/ 719067 h 945103"/>
                  <a:gd name="connsiteX7" fmla="*/ 379593 w 1150999"/>
                  <a:gd name="connsiteY7" fmla="*/ 786246 h 945103"/>
                  <a:gd name="connsiteX8" fmla="*/ 309864 w 1150999"/>
                  <a:gd name="connsiteY8" fmla="*/ 692706 h 945103"/>
                  <a:gd name="connsiteX9" fmla="*/ 269047 w 1150999"/>
                  <a:gd name="connsiteY9" fmla="*/ 588962 h 945103"/>
                  <a:gd name="connsiteX10" fmla="*/ 162751 w 1150999"/>
                  <a:gd name="connsiteY10" fmla="*/ 497123 h 945103"/>
                  <a:gd name="connsiteX11" fmla="*/ 64960 w 1150999"/>
                  <a:gd name="connsiteY11" fmla="*/ 419740 h 945103"/>
                  <a:gd name="connsiteX12" fmla="*/ 37748 w 1150999"/>
                  <a:gd name="connsiteY12" fmla="*/ 398481 h 945103"/>
                  <a:gd name="connsiteX13" fmla="*/ 24142 w 1150999"/>
                  <a:gd name="connsiteY13" fmla="*/ 328751 h 945103"/>
                  <a:gd name="connsiteX14" fmla="*/ 165302 w 1150999"/>
                  <a:gd name="connsiteY14" fmla="*/ 289635 h 945103"/>
                  <a:gd name="connsiteX15" fmla="*/ 239284 w 1150999"/>
                  <a:gd name="connsiteY15" fmla="*/ 365317 h 945103"/>
                  <a:gd name="connsiteX16" fmla="*/ 247787 w 1150999"/>
                  <a:gd name="connsiteY16" fmla="*/ 382324 h 945103"/>
                  <a:gd name="connsiteX17" fmla="*/ 244386 w 1150999"/>
                  <a:gd name="connsiteY17" fmla="*/ 295587 h 945103"/>
                  <a:gd name="connsiteX18" fmla="*/ 218025 w 1150999"/>
                  <a:gd name="connsiteY18" fmla="*/ 152727 h 945103"/>
                  <a:gd name="connsiteX19" fmla="*/ 200167 w 1150999"/>
                  <a:gd name="connsiteY19" fmla="*/ 75344 h 945103"/>
                  <a:gd name="connsiteX20" fmla="*/ 212072 w 1150999"/>
                  <a:gd name="connsiteY20" fmla="*/ 48132 h 945103"/>
                  <a:gd name="connsiteX21" fmla="*/ 251189 w 1150999"/>
                  <a:gd name="connsiteY21" fmla="*/ 17519 h 945103"/>
                  <a:gd name="connsiteX22" fmla="*/ 318367 w 1150999"/>
                  <a:gd name="connsiteY22" fmla="*/ 7315 h 945103"/>
                  <a:gd name="connsiteX23" fmla="*/ 327721 w 1150999"/>
                  <a:gd name="connsiteY23" fmla="*/ 21771 h 945103"/>
                  <a:gd name="connsiteX24" fmla="*/ 345579 w 1150999"/>
                  <a:gd name="connsiteY24" fmla="*/ 199497 h 945103"/>
                  <a:gd name="connsiteX25" fmla="*/ 362586 w 1150999"/>
                  <a:gd name="connsiteY25" fmla="*/ 190993 h 945103"/>
                  <a:gd name="connsiteX26" fmla="*/ 382995 w 1150999"/>
                  <a:gd name="connsiteY26" fmla="*/ 178238 h 945103"/>
                  <a:gd name="connsiteX27" fmla="*/ 420411 w 1150999"/>
                  <a:gd name="connsiteY27" fmla="*/ 148475 h 945103"/>
                  <a:gd name="connsiteX28" fmla="*/ 477385 w 1150999"/>
                  <a:gd name="connsiteY28" fmla="*/ 142522 h 945103"/>
                  <a:gd name="connsiteX29" fmla="*/ 495243 w 1150999"/>
                  <a:gd name="connsiteY29" fmla="*/ 416339 h 945103"/>
                  <a:gd name="connsiteX30" fmla="*/ 563272 w 1150999"/>
                  <a:gd name="connsiteY30" fmla="*/ 617024 h 945103"/>
                  <a:gd name="connsiteX31" fmla="*/ 587932 w 1150999"/>
                  <a:gd name="connsiteY31" fmla="*/ 664644 h 945103"/>
                  <a:gd name="connsiteX32" fmla="*/ 620246 w 1150999"/>
                  <a:gd name="connsiteY32" fmla="*/ 711414 h 945103"/>
                  <a:gd name="connsiteX33" fmla="*/ 638954 w 1150999"/>
                  <a:gd name="connsiteY33" fmla="*/ 651038 h 945103"/>
                  <a:gd name="connsiteX34" fmla="*/ 576877 w 1150999"/>
                  <a:gd name="connsiteY34" fmla="*/ 270077 h 945103"/>
                  <a:gd name="connsiteX35" fmla="*/ 720588 w 1150999"/>
                  <a:gd name="connsiteY35" fmla="*/ 29424 h 945103"/>
                  <a:gd name="connsiteX36" fmla="*/ 745249 w 1150999"/>
                  <a:gd name="connsiteY36" fmla="*/ 23472 h 945103"/>
                  <a:gd name="connsiteX37" fmla="*/ 756304 w 1150999"/>
                  <a:gd name="connsiteY37" fmla="*/ 22621 h 945103"/>
                  <a:gd name="connsiteX38" fmla="*/ 848993 w 1150999"/>
                  <a:gd name="connsiteY38" fmla="*/ 45581 h 945103"/>
                  <a:gd name="connsiteX39" fmla="*/ 855796 w 1150999"/>
                  <a:gd name="connsiteY39" fmla="*/ 50683 h 945103"/>
                  <a:gd name="connsiteX40" fmla="*/ 866000 w 1150999"/>
                  <a:gd name="connsiteY40" fmla="*/ 57486 h 945103"/>
                  <a:gd name="connsiteX41" fmla="*/ 890661 w 1150999"/>
                  <a:gd name="connsiteY41" fmla="*/ 68541 h 945103"/>
                  <a:gd name="connsiteX42" fmla="*/ 921274 w 1150999"/>
                  <a:gd name="connsiteY42" fmla="*/ 81296 h 945103"/>
                  <a:gd name="connsiteX43" fmla="*/ 940832 w 1150999"/>
                  <a:gd name="connsiteY43" fmla="*/ 83847 h 945103"/>
                  <a:gd name="connsiteX44" fmla="*/ 972295 w 1150999"/>
                  <a:gd name="connsiteY44" fmla="*/ 103406 h 945103"/>
                  <a:gd name="connsiteX45" fmla="*/ 1003759 w 1150999"/>
                  <a:gd name="connsiteY45" fmla="*/ 107658 h 945103"/>
                  <a:gd name="connsiteX46" fmla="*/ 1008011 w 1150999"/>
                  <a:gd name="connsiteY46" fmla="*/ 107658 h 945103"/>
                  <a:gd name="connsiteX47" fmla="*/ 1055631 w 1150999"/>
                  <a:gd name="connsiteY47" fmla="*/ 131468 h 945103"/>
                  <a:gd name="connsiteX48" fmla="*/ 1102401 w 1150999"/>
                  <a:gd name="connsiteY48" fmla="*/ 152727 h 945103"/>
                  <a:gd name="connsiteX49" fmla="*/ 1119408 w 1150999"/>
                  <a:gd name="connsiteY49" fmla="*/ 165482 h 945103"/>
                  <a:gd name="connsiteX50" fmla="*/ 1136415 w 1150999"/>
                  <a:gd name="connsiteY50" fmla="*/ 271777 h 945103"/>
                  <a:gd name="connsiteX51" fmla="*/ 1104952 w 1150999"/>
                  <a:gd name="connsiteY51" fmla="*/ 282832 h 945103"/>
                  <a:gd name="connsiteX52" fmla="*/ 1016514 w 1150999"/>
                  <a:gd name="connsiteY52" fmla="*/ 318547 h 945103"/>
                  <a:gd name="connsiteX53" fmla="*/ 981649 w 1150999"/>
                  <a:gd name="connsiteY53" fmla="*/ 322799 h 945103"/>
                  <a:gd name="connsiteX54" fmla="*/ 983350 w 1150999"/>
                  <a:gd name="connsiteY54" fmla="*/ 316846 h 945103"/>
                  <a:gd name="connsiteX55" fmla="*/ 1038624 w 1150999"/>
                  <a:gd name="connsiteY55" fmla="*/ 270077 h 945103"/>
                  <a:gd name="connsiteX56" fmla="*/ 1072638 w 1150999"/>
                  <a:gd name="connsiteY56" fmla="*/ 239464 h 945103"/>
                  <a:gd name="connsiteX57" fmla="*/ 1021616 w 1150999"/>
                  <a:gd name="connsiteY57" fmla="*/ 216504 h 945103"/>
                  <a:gd name="connsiteX58" fmla="*/ 703581 w 1150999"/>
                  <a:gd name="connsiteY58" fmla="*/ 109358 h 945103"/>
                  <a:gd name="connsiteX59" fmla="*/ 772460 w 1150999"/>
                  <a:gd name="connsiteY59" fmla="*/ 161230 h 945103"/>
                  <a:gd name="connsiteX60" fmla="*/ 793720 w 1150999"/>
                  <a:gd name="connsiteY60" fmla="*/ 173986 h 945103"/>
                  <a:gd name="connsiteX61" fmla="*/ 814128 w 1150999"/>
                  <a:gd name="connsiteY61" fmla="*/ 182489 h 945103"/>
                  <a:gd name="connsiteX62" fmla="*/ 821781 w 1150999"/>
                  <a:gd name="connsiteY62" fmla="*/ 185891 h 945103"/>
                  <a:gd name="connsiteX63" fmla="*/ 868551 w 1150999"/>
                  <a:gd name="connsiteY63" fmla="*/ 208000 h 945103"/>
                  <a:gd name="connsiteX64" fmla="*/ 916172 w 1150999"/>
                  <a:gd name="connsiteY64" fmla="*/ 231810 h 945103"/>
                  <a:gd name="connsiteX65" fmla="*/ 903416 w 1150999"/>
                  <a:gd name="connsiteY65" fmla="*/ 287084 h 945103"/>
                  <a:gd name="connsiteX66" fmla="*/ 792019 w 1150999"/>
                  <a:gd name="connsiteY66" fmla="*/ 293887 h 945103"/>
                  <a:gd name="connsiteX67" fmla="*/ 808176 w 1150999"/>
                  <a:gd name="connsiteY67" fmla="*/ 323649 h 945103"/>
                  <a:gd name="connsiteX68" fmla="*/ 861748 w 1150999"/>
                  <a:gd name="connsiteY68" fmla="*/ 365317 h 945103"/>
                  <a:gd name="connsiteX69" fmla="*/ 850694 w 1150999"/>
                  <a:gd name="connsiteY69" fmla="*/ 393379 h 945103"/>
                  <a:gd name="connsiteX70" fmla="*/ 790318 w 1150999"/>
                  <a:gd name="connsiteY70" fmla="*/ 417189 h 945103"/>
                  <a:gd name="connsiteX71" fmla="*/ 853245 w 1150999"/>
                  <a:gd name="connsiteY71" fmla="*/ 491171 h 945103"/>
                  <a:gd name="connsiteX72" fmla="*/ 797971 w 1150999"/>
                  <a:gd name="connsiteY72" fmla="*/ 558349 h 945103"/>
                  <a:gd name="connsiteX73" fmla="*/ 723140 w 1150999"/>
                  <a:gd name="connsiteY73" fmla="*/ 454605 h 945103"/>
                  <a:gd name="connsiteX74" fmla="*/ 727391 w 1150999"/>
                  <a:gd name="connsiteY74" fmla="*/ 429094 h 945103"/>
                  <a:gd name="connsiteX75" fmla="*/ 743548 w 1150999"/>
                  <a:gd name="connsiteY75" fmla="*/ 360215 h 945103"/>
                  <a:gd name="connsiteX76" fmla="*/ 744399 w 1150999"/>
                  <a:gd name="connsiteY76" fmla="*/ 326200 h 945103"/>
                  <a:gd name="connsiteX77" fmla="*/ 740997 w 1150999"/>
                  <a:gd name="connsiteY77" fmla="*/ 229259 h 945103"/>
                  <a:gd name="connsiteX78" fmla="*/ 715486 w 1150999"/>
                  <a:gd name="connsiteY78" fmla="*/ 180789 h 945103"/>
                  <a:gd name="connsiteX79" fmla="*/ 685724 w 1150999"/>
                  <a:gd name="connsiteY79" fmla="*/ 131468 h 945103"/>
                  <a:gd name="connsiteX80" fmla="*/ 689125 w 1150999"/>
                  <a:gd name="connsiteY80" fmla="*/ 123814 h 945103"/>
                  <a:gd name="connsiteX81" fmla="*/ 677220 w 1150999"/>
                  <a:gd name="connsiteY81" fmla="*/ 110209 h 945103"/>
                  <a:gd name="connsiteX82" fmla="*/ 655961 w 1150999"/>
                  <a:gd name="connsiteY82" fmla="*/ 168884 h 945103"/>
                  <a:gd name="connsiteX83" fmla="*/ 654260 w 1150999"/>
                  <a:gd name="connsiteY83" fmla="*/ 178238 h 945103"/>
                  <a:gd name="connsiteX84" fmla="*/ 645757 w 1150999"/>
                  <a:gd name="connsiteY84" fmla="*/ 206299 h 945103"/>
                  <a:gd name="connsiteX85" fmla="*/ 652560 w 1150999"/>
                  <a:gd name="connsiteY85" fmla="*/ 216504 h 945103"/>
                  <a:gd name="connsiteX86" fmla="*/ 655961 w 1150999"/>
                  <a:gd name="connsiteY86" fmla="*/ 231810 h 945103"/>
                  <a:gd name="connsiteX87" fmla="*/ 658512 w 1150999"/>
                  <a:gd name="connsiteY87" fmla="*/ 274328 h 945103"/>
                  <a:gd name="connsiteX88" fmla="*/ 672118 w 1150999"/>
                  <a:gd name="connsiteY88" fmla="*/ 344058 h 945103"/>
                  <a:gd name="connsiteX89" fmla="*/ 698479 w 1150999"/>
                  <a:gd name="connsiteY89" fmla="*/ 525185 h 945103"/>
                  <a:gd name="connsiteX90" fmla="*/ 778413 w 1150999"/>
                  <a:gd name="connsiteY90" fmla="*/ 583860 h 945103"/>
                  <a:gd name="connsiteX91" fmla="*/ 858347 w 1150999"/>
                  <a:gd name="connsiteY91" fmla="*/ 645936 h 945103"/>
                  <a:gd name="connsiteX92" fmla="*/ 854095 w 1150999"/>
                  <a:gd name="connsiteY92" fmla="*/ 662944 h 945103"/>
                  <a:gd name="connsiteX93" fmla="*/ 854095 w 1150999"/>
                  <a:gd name="connsiteY93" fmla="*/ 673998 h 945103"/>
                  <a:gd name="connsiteX94" fmla="*/ 812427 w 1150999"/>
                  <a:gd name="connsiteY94" fmla="*/ 701210 h 945103"/>
                  <a:gd name="connsiteX95" fmla="*/ 906818 w 1150999"/>
                  <a:gd name="connsiteY95" fmla="*/ 843220 h 945103"/>
                  <a:gd name="connsiteX96" fmla="*/ 910219 w 1150999"/>
                  <a:gd name="connsiteY96" fmla="*/ 917202 h 945103"/>
                  <a:gd name="connsiteX97" fmla="*/ 822632 w 1150999"/>
                  <a:gd name="connsiteY97" fmla="*/ 937610 h 945103"/>
                  <a:gd name="connsiteX98" fmla="*/ 766508 w 1150999"/>
                  <a:gd name="connsiteY98" fmla="*/ 896793 h 945103"/>
                  <a:gd name="connsiteX99" fmla="*/ 625348 w 1150999"/>
                  <a:gd name="connsiteY99" fmla="*/ 771790 h 945103"/>
                  <a:gd name="connsiteX100" fmla="*/ 522454 w 1150999"/>
                  <a:gd name="connsiteY100" fmla="*/ 679951 h 945103"/>
                  <a:gd name="connsiteX101" fmla="*/ 500345 w 1150999"/>
                  <a:gd name="connsiteY101" fmla="*/ 669746 h 945103"/>
                  <a:gd name="connsiteX102" fmla="*/ 490140 w 1150999"/>
                  <a:gd name="connsiteY102" fmla="*/ 673148 h 945103"/>
                  <a:gd name="connsiteX103" fmla="*/ 502046 w 1150999"/>
                  <a:gd name="connsiteY103" fmla="*/ 696108 h 945103"/>
                  <a:gd name="connsiteX104" fmla="*/ 519903 w 1150999"/>
                  <a:gd name="connsiteY104" fmla="*/ 729272 h 945103"/>
                  <a:gd name="connsiteX105" fmla="*/ 502896 w 1150999"/>
                  <a:gd name="connsiteY105" fmla="*/ 770089 h 945103"/>
                  <a:gd name="connsiteX106" fmla="*/ 494392 w 1150999"/>
                  <a:gd name="connsiteY106" fmla="*/ 815158 h 945103"/>
                  <a:gd name="connsiteX107" fmla="*/ 475684 w 1150999"/>
                  <a:gd name="connsiteY107" fmla="*/ 882337 h 945103"/>
                  <a:gd name="connsiteX108" fmla="*/ 426363 w 1150999"/>
                  <a:gd name="connsiteY108" fmla="*/ 937610 h 945103"/>
                  <a:gd name="connsiteX109" fmla="*/ 358856 w 1150999"/>
                  <a:gd name="connsiteY109" fmla="*/ 940575 h 945103"/>
                  <a:gd name="connsiteX110" fmla="*/ 314461 w 1150999"/>
                  <a:gd name="connsiteY110" fmla="*/ 935262 h 945103"/>
                  <a:gd name="connsiteX111" fmla="*/ 804774 w 1150999"/>
                  <a:gd name="connsiteY111" fmla="*/ 838118 h 945103"/>
                  <a:gd name="connsiteX112" fmla="*/ 775862 w 1150999"/>
                  <a:gd name="connsiteY112" fmla="*/ 771790 h 945103"/>
                  <a:gd name="connsiteX113" fmla="*/ 754603 w 1150999"/>
                  <a:gd name="connsiteY113" fmla="*/ 723319 h 945103"/>
                  <a:gd name="connsiteX114" fmla="*/ 726541 w 1150999"/>
                  <a:gd name="connsiteY114" fmla="*/ 734374 h 945103"/>
                  <a:gd name="connsiteX115" fmla="*/ 682322 w 1150999"/>
                  <a:gd name="connsiteY115" fmla="*/ 751381 h 945103"/>
                  <a:gd name="connsiteX116" fmla="*/ 678070 w 1150999"/>
                  <a:gd name="connsiteY116" fmla="*/ 770939 h 945103"/>
                  <a:gd name="connsiteX117" fmla="*/ 798822 w 1150999"/>
                  <a:gd name="connsiteY117" fmla="*/ 855976 h 945103"/>
                  <a:gd name="connsiteX118" fmla="*/ 804774 w 1150999"/>
                  <a:gd name="connsiteY118" fmla="*/ 838118 h 945103"/>
                  <a:gd name="connsiteX119" fmla="*/ 371090 w 1150999"/>
                  <a:gd name="connsiteY119" fmla="*/ 646787 h 945103"/>
                  <a:gd name="connsiteX120" fmla="*/ 337075 w 1150999"/>
                  <a:gd name="connsiteY120" fmla="*/ 616174 h 945103"/>
                  <a:gd name="connsiteX121" fmla="*/ 386396 w 1150999"/>
                  <a:gd name="connsiteY121" fmla="*/ 679951 h 945103"/>
                  <a:gd name="connsiteX122" fmla="*/ 371090 w 1150999"/>
                  <a:gd name="connsiteY122" fmla="*/ 646787 h 945103"/>
                  <a:gd name="connsiteX123" fmla="*/ 420411 w 1150999"/>
                  <a:gd name="connsiteY123" fmla="*/ 471612 h 945103"/>
                  <a:gd name="connsiteX124" fmla="*/ 394900 w 1150999"/>
                  <a:gd name="connsiteY124" fmla="*/ 473313 h 945103"/>
                  <a:gd name="connsiteX125" fmla="*/ 394900 w 1150999"/>
                  <a:gd name="connsiteY125" fmla="*/ 516681 h 945103"/>
                  <a:gd name="connsiteX126" fmla="*/ 417860 w 1150999"/>
                  <a:gd name="connsiteY126" fmla="*/ 534539 h 945103"/>
                  <a:gd name="connsiteX127" fmla="*/ 420411 w 1150999"/>
                  <a:gd name="connsiteY127" fmla="*/ 503926 h 945103"/>
                  <a:gd name="connsiteX128" fmla="*/ 420411 w 1150999"/>
                  <a:gd name="connsiteY128" fmla="*/ 471612 h 945103"/>
                  <a:gd name="connsiteX129" fmla="*/ 760555 w 1150999"/>
                  <a:gd name="connsiteY129" fmla="*/ 480116 h 945103"/>
                  <a:gd name="connsiteX130" fmla="*/ 739296 w 1150999"/>
                  <a:gd name="connsiteY130" fmla="*/ 469061 h 945103"/>
                  <a:gd name="connsiteX131" fmla="*/ 746950 w 1150999"/>
                  <a:gd name="connsiteY131" fmla="*/ 489470 h 945103"/>
                  <a:gd name="connsiteX132" fmla="*/ 768209 w 1150999"/>
                  <a:gd name="connsiteY132" fmla="*/ 501375 h 945103"/>
                  <a:gd name="connsiteX133" fmla="*/ 760555 w 1150999"/>
                  <a:gd name="connsiteY133" fmla="*/ 480116 h 9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1150999" h="945103">
                    <a:moveTo>
                      <a:pt x="314461" y="935262"/>
                    </a:moveTo>
                    <a:cubicBezTo>
                      <a:pt x="320414" y="925058"/>
                      <a:pt x="308163" y="933358"/>
                      <a:pt x="311565" y="903596"/>
                    </a:cubicBezTo>
                    <a:cubicBezTo>
                      <a:pt x="315816" y="872983"/>
                      <a:pt x="324320" y="842370"/>
                      <a:pt x="331973" y="833866"/>
                    </a:cubicBezTo>
                    <a:cubicBezTo>
                      <a:pt x="339627" y="825363"/>
                      <a:pt x="345579" y="816859"/>
                      <a:pt x="345579" y="813457"/>
                    </a:cubicBezTo>
                    <a:cubicBezTo>
                      <a:pt x="345579" y="807505"/>
                      <a:pt x="233331" y="733524"/>
                      <a:pt x="203569" y="719918"/>
                    </a:cubicBezTo>
                    <a:cubicBezTo>
                      <a:pt x="173806" y="706312"/>
                      <a:pt x="183160" y="645936"/>
                      <a:pt x="215474" y="645936"/>
                    </a:cubicBezTo>
                    <a:cubicBezTo>
                      <a:pt x="223127" y="645936"/>
                      <a:pt x="261393" y="679100"/>
                      <a:pt x="299660" y="719067"/>
                    </a:cubicBezTo>
                    <a:cubicBezTo>
                      <a:pt x="338776" y="759034"/>
                      <a:pt x="375342" y="788797"/>
                      <a:pt x="379593" y="786246"/>
                    </a:cubicBezTo>
                    <a:cubicBezTo>
                      <a:pt x="388947" y="780293"/>
                      <a:pt x="345579" y="722469"/>
                      <a:pt x="309864" y="692706"/>
                    </a:cubicBezTo>
                    <a:cubicBezTo>
                      <a:pt x="290306" y="676549"/>
                      <a:pt x="269047" y="622977"/>
                      <a:pt x="269047" y="588962"/>
                    </a:cubicBezTo>
                    <a:cubicBezTo>
                      <a:pt x="269047" y="571955"/>
                      <a:pt x="249488" y="554948"/>
                      <a:pt x="162751" y="497123"/>
                    </a:cubicBezTo>
                    <a:cubicBezTo>
                      <a:pt x="96423" y="452904"/>
                      <a:pt x="64960" y="428244"/>
                      <a:pt x="64960" y="419740"/>
                    </a:cubicBezTo>
                    <a:cubicBezTo>
                      <a:pt x="64960" y="415488"/>
                      <a:pt x="52204" y="406134"/>
                      <a:pt x="37748" y="398481"/>
                    </a:cubicBezTo>
                    <a:cubicBezTo>
                      <a:pt x="-8171" y="376372"/>
                      <a:pt x="-11573" y="361065"/>
                      <a:pt x="24142" y="328751"/>
                    </a:cubicBezTo>
                    <a:cubicBezTo>
                      <a:pt x="58157" y="297288"/>
                      <a:pt x="132138" y="276879"/>
                      <a:pt x="165302" y="289635"/>
                    </a:cubicBezTo>
                    <a:cubicBezTo>
                      <a:pt x="189113" y="298989"/>
                      <a:pt x="245236" y="355963"/>
                      <a:pt x="239284" y="365317"/>
                    </a:cubicBezTo>
                    <a:cubicBezTo>
                      <a:pt x="236733" y="368718"/>
                      <a:pt x="240985" y="376372"/>
                      <a:pt x="247787" y="382324"/>
                    </a:cubicBezTo>
                    <a:cubicBezTo>
                      <a:pt x="263944" y="395930"/>
                      <a:pt x="263944" y="391678"/>
                      <a:pt x="244386" y="295587"/>
                    </a:cubicBezTo>
                    <a:cubicBezTo>
                      <a:pt x="235032" y="252219"/>
                      <a:pt x="223127" y="187591"/>
                      <a:pt x="218025" y="152727"/>
                    </a:cubicBezTo>
                    <a:cubicBezTo>
                      <a:pt x="212072" y="117862"/>
                      <a:pt x="204419" y="82997"/>
                      <a:pt x="200167" y="75344"/>
                    </a:cubicBezTo>
                    <a:cubicBezTo>
                      <a:pt x="195065" y="65139"/>
                      <a:pt x="197616" y="57486"/>
                      <a:pt x="212072" y="48132"/>
                    </a:cubicBezTo>
                    <a:cubicBezTo>
                      <a:pt x="222277" y="41329"/>
                      <a:pt x="240134" y="27724"/>
                      <a:pt x="251189" y="17519"/>
                    </a:cubicBezTo>
                    <a:cubicBezTo>
                      <a:pt x="272448" y="-1189"/>
                      <a:pt x="298809" y="-5441"/>
                      <a:pt x="318367" y="7315"/>
                    </a:cubicBezTo>
                    <a:cubicBezTo>
                      <a:pt x="324320" y="10716"/>
                      <a:pt x="328572" y="17519"/>
                      <a:pt x="327721" y="21771"/>
                    </a:cubicBezTo>
                    <a:cubicBezTo>
                      <a:pt x="322619" y="37928"/>
                      <a:pt x="338776" y="195245"/>
                      <a:pt x="345579" y="199497"/>
                    </a:cubicBezTo>
                    <a:cubicBezTo>
                      <a:pt x="348980" y="202048"/>
                      <a:pt x="356634" y="197796"/>
                      <a:pt x="362586" y="190993"/>
                    </a:cubicBezTo>
                    <a:cubicBezTo>
                      <a:pt x="368539" y="184190"/>
                      <a:pt x="377893" y="178238"/>
                      <a:pt x="382995" y="178238"/>
                    </a:cubicBezTo>
                    <a:cubicBezTo>
                      <a:pt x="388097" y="178238"/>
                      <a:pt x="405104" y="164632"/>
                      <a:pt x="420411" y="148475"/>
                    </a:cubicBezTo>
                    <a:cubicBezTo>
                      <a:pt x="448473" y="118712"/>
                      <a:pt x="467181" y="117011"/>
                      <a:pt x="477385" y="142522"/>
                    </a:cubicBezTo>
                    <a:cubicBezTo>
                      <a:pt x="484188" y="158679"/>
                      <a:pt x="488440" y="218205"/>
                      <a:pt x="495243" y="416339"/>
                    </a:cubicBezTo>
                    <a:cubicBezTo>
                      <a:pt x="502046" y="574506"/>
                      <a:pt x="508848" y="596615"/>
                      <a:pt x="563272" y="617024"/>
                    </a:cubicBezTo>
                    <a:cubicBezTo>
                      <a:pt x="599837" y="630630"/>
                      <a:pt x="609191" y="649338"/>
                      <a:pt x="587932" y="664644"/>
                    </a:cubicBezTo>
                    <a:cubicBezTo>
                      <a:pt x="582830" y="668046"/>
                      <a:pt x="596436" y="687604"/>
                      <a:pt x="620246" y="711414"/>
                    </a:cubicBezTo>
                    <a:cubicBezTo>
                      <a:pt x="667866" y="759885"/>
                      <a:pt x="669567" y="753082"/>
                      <a:pt x="638954" y="651038"/>
                    </a:cubicBezTo>
                    <a:cubicBezTo>
                      <a:pt x="607490" y="546444"/>
                      <a:pt x="587082" y="419740"/>
                      <a:pt x="576877" y="270077"/>
                    </a:cubicBezTo>
                    <a:cubicBezTo>
                      <a:pt x="564972" y="110209"/>
                      <a:pt x="621096" y="16669"/>
                      <a:pt x="720588" y="29424"/>
                    </a:cubicBezTo>
                    <a:cubicBezTo>
                      <a:pt x="734194" y="31125"/>
                      <a:pt x="745249" y="28574"/>
                      <a:pt x="745249" y="23472"/>
                    </a:cubicBezTo>
                    <a:cubicBezTo>
                      <a:pt x="745249" y="17519"/>
                      <a:pt x="748650" y="17519"/>
                      <a:pt x="756304" y="22621"/>
                    </a:cubicBezTo>
                    <a:cubicBezTo>
                      <a:pt x="769909" y="33676"/>
                      <a:pt x="840489" y="50683"/>
                      <a:pt x="848993" y="45581"/>
                    </a:cubicBezTo>
                    <a:cubicBezTo>
                      <a:pt x="852394" y="43030"/>
                      <a:pt x="855796" y="45581"/>
                      <a:pt x="855796" y="50683"/>
                    </a:cubicBezTo>
                    <a:cubicBezTo>
                      <a:pt x="855796" y="56636"/>
                      <a:pt x="860048" y="59187"/>
                      <a:pt x="866000" y="57486"/>
                    </a:cubicBezTo>
                    <a:cubicBezTo>
                      <a:pt x="871102" y="55785"/>
                      <a:pt x="883007" y="60888"/>
                      <a:pt x="890661" y="68541"/>
                    </a:cubicBezTo>
                    <a:cubicBezTo>
                      <a:pt x="899164" y="77045"/>
                      <a:pt x="912770" y="82147"/>
                      <a:pt x="921274" y="81296"/>
                    </a:cubicBezTo>
                    <a:cubicBezTo>
                      <a:pt x="929777" y="79596"/>
                      <a:pt x="938281" y="81296"/>
                      <a:pt x="940832" y="83847"/>
                    </a:cubicBezTo>
                    <a:cubicBezTo>
                      <a:pt x="943383" y="86398"/>
                      <a:pt x="956989" y="95752"/>
                      <a:pt x="972295" y="103406"/>
                    </a:cubicBezTo>
                    <a:cubicBezTo>
                      <a:pt x="991854" y="113610"/>
                      <a:pt x="1000357" y="114460"/>
                      <a:pt x="1003759" y="107658"/>
                    </a:cubicBezTo>
                    <a:cubicBezTo>
                      <a:pt x="1006310" y="100004"/>
                      <a:pt x="1008011" y="100004"/>
                      <a:pt x="1008011" y="107658"/>
                    </a:cubicBezTo>
                    <a:cubicBezTo>
                      <a:pt x="1008861" y="113610"/>
                      <a:pt x="1030120" y="124665"/>
                      <a:pt x="1055631" y="131468"/>
                    </a:cubicBezTo>
                    <a:cubicBezTo>
                      <a:pt x="1081142" y="139121"/>
                      <a:pt x="1102401" y="148475"/>
                      <a:pt x="1102401" y="152727"/>
                    </a:cubicBezTo>
                    <a:cubicBezTo>
                      <a:pt x="1102401" y="156978"/>
                      <a:pt x="1110054" y="162081"/>
                      <a:pt x="1119408" y="165482"/>
                    </a:cubicBezTo>
                    <a:cubicBezTo>
                      <a:pt x="1148320" y="174836"/>
                      <a:pt x="1164477" y="271777"/>
                      <a:pt x="1136415" y="271777"/>
                    </a:cubicBezTo>
                    <a:cubicBezTo>
                      <a:pt x="1129612" y="271777"/>
                      <a:pt x="1115156" y="276879"/>
                      <a:pt x="1104952" y="282832"/>
                    </a:cubicBezTo>
                    <a:cubicBezTo>
                      <a:pt x="1047127" y="315146"/>
                      <a:pt x="1030120" y="322799"/>
                      <a:pt x="1016514" y="318547"/>
                    </a:cubicBezTo>
                    <a:cubicBezTo>
                      <a:pt x="1008011" y="315146"/>
                      <a:pt x="991854" y="317697"/>
                      <a:pt x="981649" y="322799"/>
                    </a:cubicBezTo>
                    <a:cubicBezTo>
                      <a:pt x="964642" y="330452"/>
                      <a:pt x="964642" y="330452"/>
                      <a:pt x="983350" y="316846"/>
                    </a:cubicBezTo>
                    <a:cubicBezTo>
                      <a:pt x="995255" y="308343"/>
                      <a:pt x="1019916" y="287934"/>
                      <a:pt x="1038624" y="270077"/>
                    </a:cubicBezTo>
                    <a:lnTo>
                      <a:pt x="1072638" y="239464"/>
                    </a:lnTo>
                    <a:lnTo>
                      <a:pt x="1021616" y="216504"/>
                    </a:lnTo>
                    <a:cubicBezTo>
                      <a:pt x="848143" y="139971"/>
                      <a:pt x="723140" y="97453"/>
                      <a:pt x="703581" y="109358"/>
                    </a:cubicBezTo>
                    <a:cubicBezTo>
                      <a:pt x="694227" y="115311"/>
                      <a:pt x="755453" y="161230"/>
                      <a:pt x="772460" y="161230"/>
                    </a:cubicBezTo>
                    <a:cubicBezTo>
                      <a:pt x="776712" y="161230"/>
                      <a:pt x="786066" y="167183"/>
                      <a:pt x="793720" y="173986"/>
                    </a:cubicBezTo>
                    <a:cubicBezTo>
                      <a:pt x="800522" y="180789"/>
                      <a:pt x="809876" y="185040"/>
                      <a:pt x="814128" y="182489"/>
                    </a:cubicBezTo>
                    <a:cubicBezTo>
                      <a:pt x="818380" y="179088"/>
                      <a:pt x="821781" y="180789"/>
                      <a:pt x="821781" y="185891"/>
                    </a:cubicBezTo>
                    <a:cubicBezTo>
                      <a:pt x="821781" y="190993"/>
                      <a:pt x="843040" y="201197"/>
                      <a:pt x="868551" y="208000"/>
                    </a:cubicBezTo>
                    <a:cubicBezTo>
                      <a:pt x="894062" y="215653"/>
                      <a:pt x="916172" y="226708"/>
                      <a:pt x="916172" y="231810"/>
                    </a:cubicBezTo>
                    <a:cubicBezTo>
                      <a:pt x="918723" y="254770"/>
                      <a:pt x="913620" y="276879"/>
                      <a:pt x="903416" y="287084"/>
                    </a:cubicBezTo>
                    <a:cubicBezTo>
                      <a:pt x="890661" y="299839"/>
                      <a:pt x="827734" y="304091"/>
                      <a:pt x="792019" y="293887"/>
                    </a:cubicBezTo>
                    <a:cubicBezTo>
                      <a:pt x="768209" y="287084"/>
                      <a:pt x="769059" y="288785"/>
                      <a:pt x="808176" y="323649"/>
                    </a:cubicBezTo>
                    <a:cubicBezTo>
                      <a:pt x="831135" y="344058"/>
                      <a:pt x="855796" y="362766"/>
                      <a:pt x="861748" y="365317"/>
                    </a:cubicBezTo>
                    <a:cubicBezTo>
                      <a:pt x="871102" y="369569"/>
                      <a:pt x="868551" y="375521"/>
                      <a:pt x="850694" y="393379"/>
                    </a:cubicBezTo>
                    <a:cubicBezTo>
                      <a:pt x="829435" y="414638"/>
                      <a:pt x="815829" y="420591"/>
                      <a:pt x="790318" y="417189"/>
                    </a:cubicBezTo>
                    <a:cubicBezTo>
                      <a:pt x="763106" y="413788"/>
                      <a:pt x="795420" y="452054"/>
                      <a:pt x="853245" y="491171"/>
                    </a:cubicBezTo>
                    <a:cubicBezTo>
                      <a:pt x="901715" y="525185"/>
                      <a:pt x="868551" y="566853"/>
                      <a:pt x="797971" y="558349"/>
                    </a:cubicBezTo>
                    <a:cubicBezTo>
                      <a:pt x="728242" y="550696"/>
                      <a:pt x="692526" y="501375"/>
                      <a:pt x="723140" y="454605"/>
                    </a:cubicBezTo>
                    <a:cubicBezTo>
                      <a:pt x="731643" y="440999"/>
                      <a:pt x="733344" y="432496"/>
                      <a:pt x="727391" y="429094"/>
                    </a:cubicBezTo>
                    <a:cubicBezTo>
                      <a:pt x="712085" y="419740"/>
                      <a:pt x="723140" y="370419"/>
                      <a:pt x="743548" y="360215"/>
                    </a:cubicBezTo>
                    <a:cubicBezTo>
                      <a:pt x="761406" y="351711"/>
                      <a:pt x="761406" y="351711"/>
                      <a:pt x="744399" y="326200"/>
                    </a:cubicBezTo>
                    <a:cubicBezTo>
                      <a:pt x="725691" y="297288"/>
                      <a:pt x="723140" y="243715"/>
                      <a:pt x="740997" y="229259"/>
                    </a:cubicBezTo>
                    <a:cubicBezTo>
                      <a:pt x="751201" y="220756"/>
                      <a:pt x="747800" y="213102"/>
                      <a:pt x="715486" y="180789"/>
                    </a:cubicBezTo>
                    <a:cubicBezTo>
                      <a:pt x="681472" y="146774"/>
                      <a:pt x="663614" y="117862"/>
                      <a:pt x="685724" y="131468"/>
                    </a:cubicBezTo>
                    <a:cubicBezTo>
                      <a:pt x="690826" y="134019"/>
                      <a:pt x="691676" y="130617"/>
                      <a:pt x="689125" y="123814"/>
                    </a:cubicBezTo>
                    <a:cubicBezTo>
                      <a:pt x="686574" y="116161"/>
                      <a:pt x="680621" y="110209"/>
                      <a:pt x="677220" y="110209"/>
                    </a:cubicBezTo>
                    <a:cubicBezTo>
                      <a:pt x="667016" y="110209"/>
                      <a:pt x="649158" y="158679"/>
                      <a:pt x="655961" y="168884"/>
                    </a:cubicBezTo>
                    <a:cubicBezTo>
                      <a:pt x="658512" y="173986"/>
                      <a:pt x="657662" y="178238"/>
                      <a:pt x="654260" y="178238"/>
                    </a:cubicBezTo>
                    <a:cubicBezTo>
                      <a:pt x="650008" y="178238"/>
                      <a:pt x="646607" y="190993"/>
                      <a:pt x="645757" y="206299"/>
                    </a:cubicBezTo>
                    <a:cubicBezTo>
                      <a:pt x="644056" y="229259"/>
                      <a:pt x="645757" y="230960"/>
                      <a:pt x="652560" y="216504"/>
                    </a:cubicBezTo>
                    <a:cubicBezTo>
                      <a:pt x="658512" y="203748"/>
                      <a:pt x="659362" y="208000"/>
                      <a:pt x="655961" y="231810"/>
                    </a:cubicBezTo>
                    <a:cubicBezTo>
                      <a:pt x="652560" y="249668"/>
                      <a:pt x="654260" y="269226"/>
                      <a:pt x="658512" y="274328"/>
                    </a:cubicBezTo>
                    <a:cubicBezTo>
                      <a:pt x="663614" y="280281"/>
                      <a:pt x="669567" y="311744"/>
                      <a:pt x="672118" y="344058"/>
                    </a:cubicBezTo>
                    <a:cubicBezTo>
                      <a:pt x="683173" y="460558"/>
                      <a:pt x="688275" y="494572"/>
                      <a:pt x="698479" y="525185"/>
                    </a:cubicBezTo>
                    <a:cubicBezTo>
                      <a:pt x="701030" y="532838"/>
                      <a:pt x="736745" y="559199"/>
                      <a:pt x="778413" y="583860"/>
                    </a:cubicBezTo>
                    <a:cubicBezTo>
                      <a:pt x="823482" y="611071"/>
                      <a:pt x="855796" y="634882"/>
                      <a:pt x="858347" y="645936"/>
                    </a:cubicBezTo>
                    <a:cubicBezTo>
                      <a:pt x="860898" y="655290"/>
                      <a:pt x="858347" y="662944"/>
                      <a:pt x="854095" y="662944"/>
                    </a:cubicBezTo>
                    <a:cubicBezTo>
                      <a:pt x="848143" y="662944"/>
                      <a:pt x="848143" y="666345"/>
                      <a:pt x="854095" y="673998"/>
                    </a:cubicBezTo>
                    <a:cubicBezTo>
                      <a:pt x="866851" y="688454"/>
                      <a:pt x="835387" y="708013"/>
                      <a:pt x="812427" y="701210"/>
                    </a:cubicBezTo>
                    <a:cubicBezTo>
                      <a:pt x="787767" y="693557"/>
                      <a:pt x="874504" y="822811"/>
                      <a:pt x="906818" y="843220"/>
                    </a:cubicBezTo>
                    <a:cubicBezTo>
                      <a:pt x="939131" y="862778"/>
                      <a:pt x="940832" y="893391"/>
                      <a:pt x="910219" y="917202"/>
                    </a:cubicBezTo>
                    <a:cubicBezTo>
                      <a:pt x="884708" y="937610"/>
                      <a:pt x="831135" y="949515"/>
                      <a:pt x="822632" y="937610"/>
                    </a:cubicBezTo>
                    <a:cubicBezTo>
                      <a:pt x="820081" y="932508"/>
                      <a:pt x="794570" y="914650"/>
                      <a:pt x="766508" y="896793"/>
                    </a:cubicBezTo>
                    <a:cubicBezTo>
                      <a:pt x="738446" y="878935"/>
                      <a:pt x="674669" y="822811"/>
                      <a:pt x="625348" y="771790"/>
                    </a:cubicBezTo>
                    <a:cubicBezTo>
                      <a:pt x="575177" y="721618"/>
                      <a:pt x="529257" y="679951"/>
                      <a:pt x="522454" y="679951"/>
                    </a:cubicBezTo>
                    <a:cubicBezTo>
                      <a:pt x="515651" y="679951"/>
                      <a:pt x="506297" y="675699"/>
                      <a:pt x="500345" y="669746"/>
                    </a:cubicBezTo>
                    <a:cubicBezTo>
                      <a:pt x="492692" y="662093"/>
                      <a:pt x="490140" y="662944"/>
                      <a:pt x="490140" y="673148"/>
                    </a:cubicBezTo>
                    <a:cubicBezTo>
                      <a:pt x="490140" y="679951"/>
                      <a:pt x="495243" y="691005"/>
                      <a:pt x="502046" y="696108"/>
                    </a:cubicBezTo>
                    <a:cubicBezTo>
                      <a:pt x="508848" y="702060"/>
                      <a:pt x="516502" y="716516"/>
                      <a:pt x="519903" y="729272"/>
                    </a:cubicBezTo>
                    <a:cubicBezTo>
                      <a:pt x="524155" y="747129"/>
                      <a:pt x="520753" y="755633"/>
                      <a:pt x="502896" y="770089"/>
                    </a:cubicBezTo>
                    <a:cubicBezTo>
                      <a:pt x="480786" y="787947"/>
                      <a:pt x="479936" y="788797"/>
                      <a:pt x="494392" y="815158"/>
                    </a:cubicBezTo>
                    <a:cubicBezTo>
                      <a:pt x="507998" y="842370"/>
                      <a:pt x="507998" y="842370"/>
                      <a:pt x="475684" y="882337"/>
                    </a:cubicBezTo>
                    <a:cubicBezTo>
                      <a:pt x="457827" y="904446"/>
                      <a:pt x="445834" y="927904"/>
                      <a:pt x="426363" y="937610"/>
                    </a:cubicBezTo>
                    <a:cubicBezTo>
                      <a:pt x="406892" y="947316"/>
                      <a:pt x="377506" y="940966"/>
                      <a:pt x="358856" y="940575"/>
                    </a:cubicBezTo>
                    <a:cubicBezTo>
                      <a:pt x="340206" y="940184"/>
                      <a:pt x="305107" y="953970"/>
                      <a:pt x="314461" y="935262"/>
                    </a:cubicBezTo>
                    <a:close/>
                    <a:moveTo>
                      <a:pt x="804774" y="838118"/>
                    </a:moveTo>
                    <a:cubicBezTo>
                      <a:pt x="800522" y="827914"/>
                      <a:pt x="787767" y="798151"/>
                      <a:pt x="775862" y="771790"/>
                    </a:cubicBezTo>
                    <a:lnTo>
                      <a:pt x="754603" y="723319"/>
                    </a:lnTo>
                    <a:lnTo>
                      <a:pt x="726541" y="734374"/>
                    </a:lnTo>
                    <a:lnTo>
                      <a:pt x="682322" y="751381"/>
                    </a:lnTo>
                    <a:cubicBezTo>
                      <a:pt x="668716" y="755633"/>
                      <a:pt x="668716" y="759034"/>
                      <a:pt x="678070" y="770939"/>
                    </a:cubicBezTo>
                    <a:cubicBezTo>
                      <a:pt x="697629" y="793899"/>
                      <a:pt x="785216" y="855976"/>
                      <a:pt x="798822" y="855976"/>
                    </a:cubicBezTo>
                    <a:cubicBezTo>
                      <a:pt x="808176" y="855976"/>
                      <a:pt x="809876" y="850873"/>
                      <a:pt x="804774" y="838118"/>
                    </a:cubicBezTo>
                    <a:close/>
                    <a:moveTo>
                      <a:pt x="371090" y="646787"/>
                    </a:moveTo>
                    <a:cubicBezTo>
                      <a:pt x="352382" y="608520"/>
                      <a:pt x="337075" y="595765"/>
                      <a:pt x="337075" y="616174"/>
                    </a:cubicBezTo>
                    <a:cubicBezTo>
                      <a:pt x="337075" y="628079"/>
                      <a:pt x="377042" y="679951"/>
                      <a:pt x="386396" y="679951"/>
                    </a:cubicBezTo>
                    <a:cubicBezTo>
                      <a:pt x="387247" y="679951"/>
                      <a:pt x="380444" y="664644"/>
                      <a:pt x="371090" y="646787"/>
                    </a:cubicBezTo>
                    <a:close/>
                    <a:moveTo>
                      <a:pt x="420411" y="471612"/>
                    </a:moveTo>
                    <a:cubicBezTo>
                      <a:pt x="418710" y="469911"/>
                      <a:pt x="407655" y="470762"/>
                      <a:pt x="394900" y="473313"/>
                    </a:cubicBezTo>
                    <a:cubicBezTo>
                      <a:pt x="364287" y="479265"/>
                      <a:pt x="364287" y="495422"/>
                      <a:pt x="394900" y="516681"/>
                    </a:cubicBezTo>
                    <a:lnTo>
                      <a:pt x="417860" y="534539"/>
                    </a:lnTo>
                    <a:lnTo>
                      <a:pt x="420411" y="503926"/>
                    </a:lnTo>
                    <a:cubicBezTo>
                      <a:pt x="422112" y="487769"/>
                      <a:pt x="422112" y="473313"/>
                      <a:pt x="420411" y="471612"/>
                    </a:cubicBezTo>
                    <a:close/>
                    <a:moveTo>
                      <a:pt x="760555" y="480116"/>
                    </a:moveTo>
                    <a:cubicBezTo>
                      <a:pt x="752902" y="463109"/>
                      <a:pt x="748650" y="460558"/>
                      <a:pt x="739296" y="469061"/>
                    </a:cubicBezTo>
                    <a:cubicBezTo>
                      <a:pt x="729092" y="477565"/>
                      <a:pt x="729942" y="480966"/>
                      <a:pt x="746950" y="489470"/>
                    </a:cubicBezTo>
                    <a:cubicBezTo>
                      <a:pt x="758004" y="496273"/>
                      <a:pt x="767358" y="500524"/>
                      <a:pt x="768209" y="501375"/>
                    </a:cubicBezTo>
                    <a:cubicBezTo>
                      <a:pt x="769909" y="501375"/>
                      <a:pt x="765658" y="492021"/>
                      <a:pt x="760555" y="480116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11" name="图形 2">
                <a:extLst>
                  <a:ext uri="{FF2B5EF4-FFF2-40B4-BE49-F238E27FC236}">
                    <a16:creationId xmlns:a16="http://schemas.microsoft.com/office/drawing/2014/main" id="{48106E31-8E7B-C422-41D1-682A74BD35F6}"/>
                  </a:ext>
                </a:extLst>
              </p:cNvPr>
              <p:cNvGrpSpPr/>
              <p:nvPr/>
            </p:nvGrpSpPr>
            <p:grpSpPr>
              <a:xfrm>
                <a:off x="5364904" y="2232895"/>
                <a:ext cx="1520320" cy="2918033"/>
                <a:chOff x="5041448" y="2850678"/>
                <a:chExt cx="590799" cy="1133953"/>
              </a:xfrm>
              <a:grpFill/>
            </p:grpSpPr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07983799-6D6F-562A-7AA5-68E6827C91ED}"/>
                    </a:ext>
                  </a:extLst>
                </p:cNvPr>
                <p:cNvSpPr/>
                <p:nvPr/>
              </p:nvSpPr>
              <p:spPr>
                <a:xfrm flipV="1">
                  <a:off x="5041448" y="2850678"/>
                  <a:ext cx="590799" cy="1133953"/>
                </a:xfrm>
                <a:custGeom>
                  <a:avLst/>
                  <a:gdLst>
                    <a:gd name="connsiteX0" fmla="*/ 210555 w 590799"/>
                    <a:gd name="connsiteY0" fmla="*/ 1097604 h 1133953"/>
                    <a:gd name="connsiteX1" fmla="*/ 152730 w 590799"/>
                    <a:gd name="connsiteY1" fmla="*/ 1033827 h 1133953"/>
                    <a:gd name="connsiteX2" fmla="*/ 128920 w 590799"/>
                    <a:gd name="connsiteY2" fmla="*/ 1007466 h 1133953"/>
                    <a:gd name="connsiteX3" fmla="*/ 151030 w 590799"/>
                    <a:gd name="connsiteY3" fmla="*/ 959846 h 1133953"/>
                    <a:gd name="connsiteX4" fmla="*/ 173139 w 590799"/>
                    <a:gd name="connsiteY4" fmla="*/ 900320 h 1133953"/>
                    <a:gd name="connsiteX5" fmla="*/ 190997 w 590799"/>
                    <a:gd name="connsiteY5" fmla="*/ 886715 h 1133953"/>
                    <a:gd name="connsiteX6" fmla="*/ 58340 w 590799"/>
                    <a:gd name="connsiteY6" fmla="*/ 782970 h 1133953"/>
                    <a:gd name="connsiteX7" fmla="*/ 516 w 590799"/>
                    <a:gd name="connsiteY7" fmla="*/ 744704 h 1133953"/>
                    <a:gd name="connsiteX8" fmla="*/ 20924 w 590799"/>
                    <a:gd name="connsiteY8" fmla="*/ 705588 h 1133953"/>
                    <a:gd name="connsiteX9" fmla="*/ 74497 w 590799"/>
                    <a:gd name="connsiteY9" fmla="*/ 648613 h 1133953"/>
                    <a:gd name="connsiteX10" fmla="*/ 134873 w 590799"/>
                    <a:gd name="connsiteY10" fmla="*/ 683478 h 1133953"/>
                    <a:gd name="connsiteX11" fmla="*/ 134022 w 590799"/>
                    <a:gd name="connsiteY11" fmla="*/ 691131 h 1133953"/>
                    <a:gd name="connsiteX12" fmla="*/ 147628 w 590799"/>
                    <a:gd name="connsiteY12" fmla="*/ 673274 h 1133953"/>
                    <a:gd name="connsiteX13" fmla="*/ 135723 w 590799"/>
                    <a:gd name="connsiteY13" fmla="*/ 600993 h 1133953"/>
                    <a:gd name="connsiteX14" fmla="*/ 117866 w 590799"/>
                    <a:gd name="connsiteY14" fmla="*/ 537216 h 1133953"/>
                    <a:gd name="connsiteX15" fmla="*/ 111063 w 590799"/>
                    <a:gd name="connsiteY15" fmla="*/ 534665 h 1133953"/>
                    <a:gd name="connsiteX16" fmla="*/ 87253 w 590799"/>
                    <a:gd name="connsiteY16" fmla="*/ 493848 h 1133953"/>
                    <a:gd name="connsiteX17" fmla="*/ 75348 w 590799"/>
                    <a:gd name="connsiteY17" fmla="*/ 478541 h 1133953"/>
                    <a:gd name="connsiteX18" fmla="*/ 89804 w 590799"/>
                    <a:gd name="connsiteY18" fmla="*/ 418165 h 1133953"/>
                    <a:gd name="connsiteX19" fmla="*/ 156132 w 590799"/>
                    <a:gd name="connsiteY19" fmla="*/ 389253 h 1133953"/>
                    <a:gd name="connsiteX20" fmla="*/ 298142 w 590799"/>
                    <a:gd name="connsiteY20" fmla="*/ 454731 h 1133953"/>
                    <a:gd name="connsiteX21" fmla="*/ 321102 w 590799"/>
                    <a:gd name="connsiteY21" fmla="*/ 409662 h 1133953"/>
                    <a:gd name="connsiteX22" fmla="*/ 329606 w 590799"/>
                    <a:gd name="connsiteY22" fmla="*/ 352688 h 1133953"/>
                    <a:gd name="connsiteX23" fmla="*/ 350014 w 590799"/>
                    <a:gd name="connsiteY23" fmla="*/ 329728 h 1133953"/>
                    <a:gd name="connsiteX24" fmla="*/ 350014 w 590799"/>
                    <a:gd name="connsiteY24" fmla="*/ 316972 h 1133953"/>
                    <a:gd name="connsiteX25" fmla="*/ 354266 w 590799"/>
                    <a:gd name="connsiteY25" fmla="*/ 307618 h 1133953"/>
                    <a:gd name="connsiteX26" fmla="*/ 368722 w 590799"/>
                    <a:gd name="connsiteY26" fmla="*/ 289761 h 1133953"/>
                    <a:gd name="connsiteX27" fmla="*/ 357668 w 590799"/>
                    <a:gd name="connsiteY27" fmla="*/ 289761 h 1133953"/>
                    <a:gd name="connsiteX28" fmla="*/ 344912 w 590799"/>
                    <a:gd name="connsiteY28" fmla="*/ 271903 h 1133953"/>
                    <a:gd name="connsiteX29" fmla="*/ 352565 w 590799"/>
                    <a:gd name="connsiteY29" fmla="*/ 260849 h 1133953"/>
                    <a:gd name="connsiteX30" fmla="*/ 368722 w 590799"/>
                    <a:gd name="connsiteY30" fmla="*/ 265951 h 1133953"/>
                    <a:gd name="connsiteX31" fmla="*/ 346613 w 590799"/>
                    <a:gd name="connsiteY31" fmla="*/ 235338 h 1133953"/>
                    <a:gd name="connsiteX32" fmla="*/ 330456 w 590799"/>
                    <a:gd name="connsiteY32" fmla="*/ 231086 h 1133953"/>
                    <a:gd name="connsiteX33" fmla="*/ 343211 w 590799"/>
                    <a:gd name="connsiteY33" fmla="*/ 227684 h 1133953"/>
                    <a:gd name="connsiteX34" fmla="*/ 355967 w 590799"/>
                    <a:gd name="connsiteY34" fmla="*/ 223433 h 1133953"/>
                    <a:gd name="connsiteX35" fmla="*/ 345762 w 590799"/>
                    <a:gd name="connsiteY35" fmla="*/ 214079 h 1133953"/>
                    <a:gd name="connsiteX36" fmla="*/ 341511 w 590799"/>
                    <a:gd name="connsiteY36" fmla="*/ 208976 h 1133953"/>
                    <a:gd name="connsiteX37" fmla="*/ 364470 w 590799"/>
                    <a:gd name="connsiteY37" fmla="*/ 214929 h 1133953"/>
                    <a:gd name="connsiteX38" fmla="*/ 389981 w 590799"/>
                    <a:gd name="connsiteY38" fmla="*/ 85674 h 1133953"/>
                    <a:gd name="connsiteX39" fmla="*/ 402737 w 590799"/>
                    <a:gd name="connsiteY39" fmla="*/ 638 h 1133953"/>
                    <a:gd name="connsiteX40" fmla="*/ 405288 w 590799"/>
                    <a:gd name="connsiteY40" fmla="*/ 242141 h 1133953"/>
                    <a:gd name="connsiteX41" fmla="*/ 401036 w 590799"/>
                    <a:gd name="connsiteY41" fmla="*/ 503202 h 1133953"/>
                    <a:gd name="connsiteX42" fmla="*/ 433350 w 590799"/>
                    <a:gd name="connsiteY42" fmla="*/ 511705 h 1133953"/>
                    <a:gd name="connsiteX43" fmla="*/ 510733 w 590799"/>
                    <a:gd name="connsiteY43" fmla="*/ 526161 h 1133953"/>
                    <a:gd name="connsiteX44" fmla="*/ 572809 w 590799"/>
                    <a:gd name="connsiteY44" fmla="*/ 548271 h 1133953"/>
                    <a:gd name="connsiteX45" fmla="*/ 590667 w 590799"/>
                    <a:gd name="connsiteY45" fmla="*/ 565278 h 1133953"/>
                    <a:gd name="connsiteX46" fmla="*/ 571959 w 590799"/>
                    <a:gd name="connsiteY46" fmla="*/ 585687 h 1133953"/>
                    <a:gd name="connsiteX47" fmla="*/ 543046 w 590799"/>
                    <a:gd name="connsiteY47" fmla="*/ 606095 h 1133953"/>
                    <a:gd name="connsiteX48" fmla="*/ 483521 w 590799"/>
                    <a:gd name="connsiteY48" fmla="*/ 631606 h 1133953"/>
                    <a:gd name="connsiteX49" fmla="*/ 429948 w 590799"/>
                    <a:gd name="connsiteY49" fmla="*/ 652865 h 1133953"/>
                    <a:gd name="connsiteX50" fmla="*/ 443554 w 590799"/>
                    <a:gd name="connsiteY50" fmla="*/ 618851 h 1133953"/>
                    <a:gd name="connsiteX51" fmla="*/ 445255 w 590799"/>
                    <a:gd name="connsiteY51" fmla="*/ 589088 h 1133953"/>
                    <a:gd name="connsiteX52" fmla="*/ 428248 w 590799"/>
                    <a:gd name="connsiteY52" fmla="*/ 581435 h 1133953"/>
                    <a:gd name="connsiteX53" fmla="*/ 412091 w 590799"/>
                    <a:gd name="connsiteY53" fmla="*/ 578033 h 1133953"/>
                    <a:gd name="connsiteX54" fmla="*/ 399335 w 590799"/>
                    <a:gd name="connsiteY54" fmla="*/ 692832 h 1133953"/>
                    <a:gd name="connsiteX55" fmla="*/ 412091 w 590799"/>
                    <a:gd name="connsiteY55" fmla="*/ 819536 h 1133953"/>
                    <a:gd name="connsiteX56" fmla="*/ 455459 w 590799"/>
                    <a:gd name="connsiteY56" fmla="*/ 832291 h 1133953"/>
                    <a:gd name="connsiteX57" fmla="*/ 531992 w 590799"/>
                    <a:gd name="connsiteY57" fmla="*/ 856952 h 1133953"/>
                    <a:gd name="connsiteX58" fmla="*/ 544747 w 590799"/>
                    <a:gd name="connsiteY58" fmla="*/ 861204 h 1133953"/>
                    <a:gd name="connsiteX59" fmla="*/ 554101 w 590799"/>
                    <a:gd name="connsiteY59" fmla="*/ 874809 h 1133953"/>
                    <a:gd name="connsiteX60" fmla="*/ 531141 w 590799"/>
                    <a:gd name="connsiteY60" fmla="*/ 902021 h 1133953"/>
                    <a:gd name="connsiteX61" fmla="*/ 504780 w 590799"/>
                    <a:gd name="connsiteY61" fmla="*/ 923280 h 1133953"/>
                    <a:gd name="connsiteX62" fmla="*/ 415492 w 590799"/>
                    <a:gd name="connsiteY62" fmla="*/ 941138 h 1133953"/>
                    <a:gd name="connsiteX63" fmla="*/ 419744 w 590799"/>
                    <a:gd name="connsiteY63" fmla="*/ 975152 h 1133953"/>
                    <a:gd name="connsiteX64" fmla="*/ 453758 w 590799"/>
                    <a:gd name="connsiteY64" fmla="*/ 1009167 h 1133953"/>
                    <a:gd name="connsiteX65" fmla="*/ 463963 w 590799"/>
                    <a:gd name="connsiteY65" fmla="*/ 1024473 h 1133953"/>
                    <a:gd name="connsiteX66" fmla="*/ 433350 w 590799"/>
                    <a:gd name="connsiteY66" fmla="*/ 1061039 h 1133953"/>
                    <a:gd name="connsiteX67" fmla="*/ 296441 w 590799"/>
                    <a:gd name="connsiteY67" fmla="*/ 1044031 h 1133953"/>
                    <a:gd name="connsiteX68" fmla="*/ 281985 w 590799"/>
                    <a:gd name="connsiteY68" fmla="*/ 1073794 h 1133953"/>
                    <a:gd name="connsiteX69" fmla="*/ 254774 w 590799"/>
                    <a:gd name="connsiteY69" fmla="*/ 1133319 h 1133953"/>
                    <a:gd name="connsiteX70" fmla="*/ 210555 w 590799"/>
                    <a:gd name="connsiteY70" fmla="*/ 1097604 h 1133953"/>
                    <a:gd name="connsiteX71" fmla="*/ 308347 w 590799"/>
                    <a:gd name="connsiteY71" fmla="*/ 680927 h 1133953"/>
                    <a:gd name="connsiteX72" fmla="*/ 316850 w 590799"/>
                    <a:gd name="connsiteY72" fmla="*/ 595041 h 1133953"/>
                    <a:gd name="connsiteX73" fmla="*/ 253923 w 590799"/>
                    <a:gd name="connsiteY73" fmla="*/ 529563 h 1133953"/>
                    <a:gd name="connsiteX74" fmla="*/ 139125 w 590799"/>
                    <a:gd name="connsiteY74" fmla="*/ 492147 h 1133953"/>
                    <a:gd name="connsiteX75" fmla="*/ 151030 w 590799"/>
                    <a:gd name="connsiteY75" fmla="*/ 524461 h 1133953"/>
                    <a:gd name="connsiteX76" fmla="*/ 223310 w 590799"/>
                    <a:gd name="connsiteY76" fmla="*/ 589088 h 1133953"/>
                    <a:gd name="connsiteX77" fmla="*/ 258175 w 590799"/>
                    <a:gd name="connsiteY77" fmla="*/ 646913 h 1133953"/>
                    <a:gd name="connsiteX78" fmla="*/ 232664 w 590799"/>
                    <a:gd name="connsiteY78" fmla="*/ 689431 h 1133953"/>
                    <a:gd name="connsiteX79" fmla="*/ 258175 w 590799"/>
                    <a:gd name="connsiteY79" fmla="*/ 737901 h 1133953"/>
                    <a:gd name="connsiteX80" fmla="*/ 270931 w 590799"/>
                    <a:gd name="connsiteY80" fmla="*/ 750657 h 1133953"/>
                    <a:gd name="connsiteX81" fmla="*/ 284536 w 590799"/>
                    <a:gd name="connsiteY81" fmla="*/ 763412 h 1133953"/>
                    <a:gd name="connsiteX82" fmla="*/ 293040 w 590799"/>
                    <a:gd name="connsiteY82" fmla="*/ 769365 h 1133953"/>
                    <a:gd name="connsiteX83" fmla="*/ 300693 w 590799"/>
                    <a:gd name="connsiteY83" fmla="*/ 763412 h 1133953"/>
                    <a:gd name="connsiteX84" fmla="*/ 308347 w 590799"/>
                    <a:gd name="connsiteY84" fmla="*/ 680927 h 113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590799" h="1133953">
                      <a:moveTo>
                        <a:pt x="210555" y="1097604"/>
                      </a:moveTo>
                      <a:cubicBezTo>
                        <a:pt x="192697" y="1077196"/>
                        <a:pt x="166336" y="1049134"/>
                        <a:pt x="152730" y="1033827"/>
                      </a:cubicBezTo>
                      <a:lnTo>
                        <a:pt x="128920" y="1007466"/>
                      </a:lnTo>
                      <a:lnTo>
                        <a:pt x="151030" y="959846"/>
                      </a:lnTo>
                      <a:cubicBezTo>
                        <a:pt x="162935" y="934335"/>
                        <a:pt x="173139" y="907123"/>
                        <a:pt x="173139" y="900320"/>
                      </a:cubicBezTo>
                      <a:cubicBezTo>
                        <a:pt x="173139" y="891817"/>
                        <a:pt x="180792" y="886715"/>
                        <a:pt x="190997" y="886715"/>
                      </a:cubicBezTo>
                      <a:cubicBezTo>
                        <a:pt x="219059" y="886715"/>
                        <a:pt x="139125" y="823788"/>
                        <a:pt x="58340" y="782970"/>
                      </a:cubicBezTo>
                      <a:cubicBezTo>
                        <a:pt x="20924" y="763412"/>
                        <a:pt x="-4586" y="746405"/>
                        <a:pt x="516" y="744704"/>
                      </a:cubicBezTo>
                      <a:cubicBezTo>
                        <a:pt x="6468" y="742153"/>
                        <a:pt x="15822" y="725146"/>
                        <a:pt x="20924" y="705588"/>
                      </a:cubicBezTo>
                      <a:cubicBezTo>
                        <a:pt x="33680" y="657967"/>
                        <a:pt x="42183" y="648613"/>
                        <a:pt x="74497" y="648613"/>
                      </a:cubicBezTo>
                      <a:cubicBezTo>
                        <a:pt x="104260" y="648613"/>
                        <a:pt x="142526" y="670723"/>
                        <a:pt x="134873" y="683478"/>
                      </a:cubicBezTo>
                      <a:cubicBezTo>
                        <a:pt x="131471" y="687730"/>
                        <a:pt x="131471" y="691131"/>
                        <a:pt x="134022" y="691131"/>
                      </a:cubicBezTo>
                      <a:cubicBezTo>
                        <a:pt x="136574" y="691131"/>
                        <a:pt x="142526" y="683478"/>
                        <a:pt x="147628" y="673274"/>
                      </a:cubicBezTo>
                      <a:cubicBezTo>
                        <a:pt x="155281" y="659668"/>
                        <a:pt x="152730" y="645212"/>
                        <a:pt x="135723" y="600993"/>
                      </a:cubicBezTo>
                      <a:cubicBezTo>
                        <a:pt x="122968" y="570380"/>
                        <a:pt x="115315" y="542318"/>
                        <a:pt x="117866" y="537216"/>
                      </a:cubicBezTo>
                      <a:cubicBezTo>
                        <a:pt x="120417" y="532964"/>
                        <a:pt x="117866" y="532114"/>
                        <a:pt x="111063" y="534665"/>
                      </a:cubicBezTo>
                      <a:cubicBezTo>
                        <a:pt x="100008" y="538066"/>
                        <a:pt x="84701" y="512556"/>
                        <a:pt x="87253" y="493848"/>
                      </a:cubicBezTo>
                      <a:cubicBezTo>
                        <a:pt x="87253" y="491296"/>
                        <a:pt x="82150" y="483643"/>
                        <a:pt x="75348" y="478541"/>
                      </a:cubicBezTo>
                      <a:cubicBezTo>
                        <a:pt x="57490" y="463235"/>
                        <a:pt x="59191" y="456432"/>
                        <a:pt x="89804" y="418165"/>
                      </a:cubicBezTo>
                      <a:cubicBezTo>
                        <a:pt x="117015" y="385001"/>
                        <a:pt x="118716" y="384151"/>
                        <a:pt x="156132" y="389253"/>
                      </a:cubicBezTo>
                      <a:cubicBezTo>
                        <a:pt x="190146" y="394355"/>
                        <a:pt x="269230" y="430921"/>
                        <a:pt x="298142" y="454731"/>
                      </a:cubicBezTo>
                      <a:cubicBezTo>
                        <a:pt x="316000" y="469187"/>
                        <a:pt x="321952" y="456432"/>
                        <a:pt x="321102" y="409662"/>
                      </a:cubicBezTo>
                      <a:cubicBezTo>
                        <a:pt x="321102" y="385001"/>
                        <a:pt x="324503" y="359490"/>
                        <a:pt x="329606" y="352688"/>
                      </a:cubicBezTo>
                      <a:cubicBezTo>
                        <a:pt x="334708" y="346735"/>
                        <a:pt x="344062" y="336531"/>
                        <a:pt x="350014" y="329728"/>
                      </a:cubicBezTo>
                      <a:cubicBezTo>
                        <a:pt x="359368" y="319523"/>
                        <a:pt x="359368" y="316972"/>
                        <a:pt x="350014" y="316972"/>
                      </a:cubicBezTo>
                      <a:cubicBezTo>
                        <a:pt x="343211" y="316972"/>
                        <a:pt x="344062" y="313571"/>
                        <a:pt x="354266" y="307618"/>
                      </a:cubicBezTo>
                      <a:cubicBezTo>
                        <a:pt x="361919" y="303367"/>
                        <a:pt x="368722" y="294863"/>
                        <a:pt x="368722" y="289761"/>
                      </a:cubicBezTo>
                      <a:cubicBezTo>
                        <a:pt x="368722" y="283808"/>
                        <a:pt x="365321" y="283808"/>
                        <a:pt x="357668" y="289761"/>
                      </a:cubicBezTo>
                      <a:cubicBezTo>
                        <a:pt x="349164" y="297414"/>
                        <a:pt x="346613" y="293162"/>
                        <a:pt x="344912" y="271903"/>
                      </a:cubicBezTo>
                      <a:cubicBezTo>
                        <a:pt x="343211" y="248093"/>
                        <a:pt x="344912" y="247243"/>
                        <a:pt x="352565" y="260849"/>
                      </a:cubicBezTo>
                      <a:cubicBezTo>
                        <a:pt x="360219" y="272754"/>
                        <a:pt x="363620" y="273604"/>
                        <a:pt x="368722" y="265951"/>
                      </a:cubicBezTo>
                      <a:cubicBezTo>
                        <a:pt x="380627" y="247243"/>
                        <a:pt x="368722" y="231936"/>
                        <a:pt x="346613" y="235338"/>
                      </a:cubicBezTo>
                      <a:cubicBezTo>
                        <a:pt x="334708" y="237889"/>
                        <a:pt x="327905" y="236188"/>
                        <a:pt x="330456" y="231086"/>
                      </a:cubicBezTo>
                      <a:cubicBezTo>
                        <a:pt x="333857" y="226834"/>
                        <a:pt x="338960" y="225133"/>
                        <a:pt x="343211" y="227684"/>
                      </a:cubicBezTo>
                      <a:cubicBezTo>
                        <a:pt x="347463" y="230236"/>
                        <a:pt x="352565" y="228535"/>
                        <a:pt x="355967" y="223433"/>
                      </a:cubicBezTo>
                      <a:cubicBezTo>
                        <a:pt x="358518" y="219181"/>
                        <a:pt x="354266" y="214929"/>
                        <a:pt x="345762" y="214079"/>
                      </a:cubicBezTo>
                      <a:cubicBezTo>
                        <a:pt x="336408" y="214079"/>
                        <a:pt x="334708" y="211528"/>
                        <a:pt x="341511" y="208976"/>
                      </a:cubicBezTo>
                      <a:cubicBezTo>
                        <a:pt x="347463" y="206425"/>
                        <a:pt x="357668" y="208976"/>
                        <a:pt x="364470" y="214929"/>
                      </a:cubicBezTo>
                      <a:cubicBezTo>
                        <a:pt x="377226" y="225984"/>
                        <a:pt x="381478" y="205575"/>
                        <a:pt x="389981" y="85674"/>
                      </a:cubicBezTo>
                      <a:cubicBezTo>
                        <a:pt x="392532" y="49959"/>
                        <a:pt x="397634" y="11693"/>
                        <a:pt x="402737" y="638"/>
                      </a:cubicBezTo>
                      <a:cubicBezTo>
                        <a:pt x="407839" y="-12117"/>
                        <a:pt x="408689" y="71218"/>
                        <a:pt x="405288" y="242141"/>
                      </a:cubicBezTo>
                      <a:lnTo>
                        <a:pt x="401036" y="503202"/>
                      </a:lnTo>
                      <a:lnTo>
                        <a:pt x="433350" y="511705"/>
                      </a:lnTo>
                      <a:cubicBezTo>
                        <a:pt x="452058" y="515957"/>
                        <a:pt x="486072" y="522760"/>
                        <a:pt x="510733" y="526161"/>
                      </a:cubicBezTo>
                      <a:cubicBezTo>
                        <a:pt x="536243" y="529563"/>
                        <a:pt x="562605" y="538917"/>
                        <a:pt x="572809" y="548271"/>
                      </a:cubicBezTo>
                      <a:lnTo>
                        <a:pt x="590667" y="565278"/>
                      </a:lnTo>
                      <a:lnTo>
                        <a:pt x="571959" y="585687"/>
                      </a:lnTo>
                      <a:cubicBezTo>
                        <a:pt x="561754" y="596741"/>
                        <a:pt x="548148" y="606095"/>
                        <a:pt x="543046" y="606095"/>
                      </a:cubicBezTo>
                      <a:cubicBezTo>
                        <a:pt x="537944" y="606095"/>
                        <a:pt x="510733" y="617150"/>
                        <a:pt x="483521" y="631606"/>
                      </a:cubicBezTo>
                      <a:cubicBezTo>
                        <a:pt x="456309" y="645212"/>
                        <a:pt x="432499" y="655416"/>
                        <a:pt x="429948" y="652865"/>
                      </a:cubicBezTo>
                      <a:cubicBezTo>
                        <a:pt x="428248" y="651164"/>
                        <a:pt x="434200" y="635858"/>
                        <a:pt x="443554" y="618851"/>
                      </a:cubicBezTo>
                      <a:cubicBezTo>
                        <a:pt x="461412" y="589938"/>
                        <a:pt x="461412" y="589088"/>
                        <a:pt x="445255" y="589088"/>
                      </a:cubicBezTo>
                      <a:cubicBezTo>
                        <a:pt x="435901" y="589088"/>
                        <a:pt x="428248" y="585687"/>
                        <a:pt x="428248" y="581435"/>
                      </a:cubicBezTo>
                      <a:cubicBezTo>
                        <a:pt x="428248" y="577183"/>
                        <a:pt x="420594" y="575482"/>
                        <a:pt x="412091" y="578033"/>
                      </a:cubicBezTo>
                      <a:cubicBezTo>
                        <a:pt x="395934" y="582285"/>
                        <a:pt x="395934" y="589088"/>
                        <a:pt x="399335" y="692832"/>
                      </a:cubicBezTo>
                      <a:cubicBezTo>
                        <a:pt x="401886" y="754058"/>
                        <a:pt x="406988" y="811032"/>
                        <a:pt x="412091" y="819536"/>
                      </a:cubicBezTo>
                      <a:cubicBezTo>
                        <a:pt x="418043" y="832291"/>
                        <a:pt x="427397" y="834843"/>
                        <a:pt x="455459" y="832291"/>
                      </a:cubicBezTo>
                      <a:cubicBezTo>
                        <a:pt x="488623" y="828890"/>
                        <a:pt x="519236" y="838244"/>
                        <a:pt x="531992" y="856952"/>
                      </a:cubicBezTo>
                      <a:cubicBezTo>
                        <a:pt x="535393" y="862054"/>
                        <a:pt x="541346" y="863755"/>
                        <a:pt x="544747" y="861204"/>
                      </a:cubicBezTo>
                      <a:cubicBezTo>
                        <a:pt x="548148" y="858653"/>
                        <a:pt x="552400" y="865456"/>
                        <a:pt x="554101" y="874809"/>
                      </a:cubicBezTo>
                      <a:cubicBezTo>
                        <a:pt x="555802" y="888415"/>
                        <a:pt x="550700" y="895218"/>
                        <a:pt x="531141" y="902021"/>
                      </a:cubicBezTo>
                      <a:cubicBezTo>
                        <a:pt x="516685" y="907123"/>
                        <a:pt x="504780" y="916477"/>
                        <a:pt x="504780" y="923280"/>
                      </a:cubicBezTo>
                      <a:cubicBezTo>
                        <a:pt x="504780" y="939437"/>
                        <a:pt x="455459" y="948791"/>
                        <a:pt x="415492" y="941138"/>
                      </a:cubicBezTo>
                      <a:cubicBezTo>
                        <a:pt x="375525" y="934335"/>
                        <a:pt x="377226" y="947090"/>
                        <a:pt x="419744" y="975152"/>
                      </a:cubicBezTo>
                      <a:cubicBezTo>
                        <a:pt x="438452" y="987057"/>
                        <a:pt x="453758" y="1003214"/>
                        <a:pt x="453758" y="1009167"/>
                      </a:cubicBezTo>
                      <a:cubicBezTo>
                        <a:pt x="453758" y="1015969"/>
                        <a:pt x="458010" y="1022772"/>
                        <a:pt x="463963" y="1024473"/>
                      </a:cubicBezTo>
                      <a:cubicBezTo>
                        <a:pt x="478419" y="1029575"/>
                        <a:pt x="464813" y="1046582"/>
                        <a:pt x="433350" y="1061039"/>
                      </a:cubicBezTo>
                      <a:cubicBezTo>
                        <a:pt x="403587" y="1075495"/>
                        <a:pt x="392532" y="1073794"/>
                        <a:pt x="296441" y="1044031"/>
                      </a:cubicBezTo>
                      <a:cubicBezTo>
                        <a:pt x="280285" y="1038929"/>
                        <a:pt x="279434" y="1041480"/>
                        <a:pt x="281985" y="1073794"/>
                      </a:cubicBezTo>
                      <a:cubicBezTo>
                        <a:pt x="285387" y="1107809"/>
                        <a:pt x="273482" y="1133319"/>
                        <a:pt x="254774" y="1133319"/>
                      </a:cubicBezTo>
                      <a:cubicBezTo>
                        <a:pt x="248821" y="1133319"/>
                        <a:pt x="229263" y="1117163"/>
                        <a:pt x="210555" y="1097604"/>
                      </a:cubicBezTo>
                      <a:close/>
                      <a:moveTo>
                        <a:pt x="308347" y="680927"/>
                      </a:moveTo>
                      <a:cubicBezTo>
                        <a:pt x="309197" y="645212"/>
                        <a:pt x="312598" y="606095"/>
                        <a:pt x="316850" y="595041"/>
                      </a:cubicBezTo>
                      <a:cubicBezTo>
                        <a:pt x="327055" y="568679"/>
                        <a:pt x="314299" y="555074"/>
                        <a:pt x="253923" y="529563"/>
                      </a:cubicBezTo>
                      <a:cubicBezTo>
                        <a:pt x="205453" y="508304"/>
                        <a:pt x="139125" y="487045"/>
                        <a:pt x="139125" y="492147"/>
                      </a:cubicBezTo>
                      <a:cubicBezTo>
                        <a:pt x="139125" y="494698"/>
                        <a:pt x="144227" y="509154"/>
                        <a:pt x="151030" y="524461"/>
                      </a:cubicBezTo>
                      <a:cubicBezTo>
                        <a:pt x="166336" y="561876"/>
                        <a:pt x="196949" y="589088"/>
                        <a:pt x="223310" y="589088"/>
                      </a:cubicBezTo>
                      <a:cubicBezTo>
                        <a:pt x="287088" y="589938"/>
                        <a:pt x="299843" y="610347"/>
                        <a:pt x="258175" y="646913"/>
                      </a:cubicBezTo>
                      <a:cubicBezTo>
                        <a:pt x="243719" y="659668"/>
                        <a:pt x="232664" y="677526"/>
                        <a:pt x="232664" y="689431"/>
                      </a:cubicBezTo>
                      <a:cubicBezTo>
                        <a:pt x="232664" y="714091"/>
                        <a:pt x="247971" y="743854"/>
                        <a:pt x="258175" y="737901"/>
                      </a:cubicBezTo>
                      <a:cubicBezTo>
                        <a:pt x="262427" y="735350"/>
                        <a:pt x="267529" y="741303"/>
                        <a:pt x="270931" y="750657"/>
                      </a:cubicBezTo>
                      <a:cubicBezTo>
                        <a:pt x="274332" y="760011"/>
                        <a:pt x="280285" y="765963"/>
                        <a:pt x="284536" y="763412"/>
                      </a:cubicBezTo>
                      <a:cubicBezTo>
                        <a:pt x="288788" y="760011"/>
                        <a:pt x="292190" y="763412"/>
                        <a:pt x="293040" y="769365"/>
                      </a:cubicBezTo>
                      <a:cubicBezTo>
                        <a:pt x="293040" y="775317"/>
                        <a:pt x="296441" y="772766"/>
                        <a:pt x="300693" y="763412"/>
                      </a:cubicBezTo>
                      <a:cubicBezTo>
                        <a:pt x="304945" y="754058"/>
                        <a:pt x="308347" y="716642"/>
                        <a:pt x="308347" y="680927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43272A34-8BE5-523B-4671-E555DFD6B534}"/>
                    </a:ext>
                  </a:extLst>
                </p:cNvPr>
                <p:cNvSpPr/>
                <p:nvPr/>
              </p:nvSpPr>
              <p:spPr>
                <a:xfrm flipV="1">
                  <a:off x="5364692" y="3646416"/>
                  <a:ext cx="10534" cy="33321"/>
                </a:xfrm>
                <a:custGeom>
                  <a:avLst/>
                  <a:gdLst>
                    <a:gd name="connsiteX0" fmla="*/ 1224 w 10534"/>
                    <a:gd name="connsiteY0" fmla="*/ 14944 h 33321"/>
                    <a:gd name="connsiteX1" fmla="*/ 9728 w 10534"/>
                    <a:gd name="connsiteY1" fmla="*/ 7291 h 33321"/>
                    <a:gd name="connsiteX2" fmla="*/ 4626 w 10534"/>
                    <a:gd name="connsiteY2" fmla="*/ 31101 h 33321"/>
                    <a:gd name="connsiteX3" fmla="*/ 1224 w 10534"/>
                    <a:gd name="connsiteY3" fmla="*/ 14944 h 3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4" h="33321">
                      <a:moveTo>
                        <a:pt x="1224" y="14944"/>
                      </a:moveTo>
                      <a:cubicBezTo>
                        <a:pt x="5476" y="-2913"/>
                        <a:pt x="7177" y="-4614"/>
                        <a:pt x="9728" y="7291"/>
                      </a:cubicBezTo>
                      <a:cubicBezTo>
                        <a:pt x="11429" y="15795"/>
                        <a:pt x="9728" y="25999"/>
                        <a:pt x="4626" y="31101"/>
                      </a:cubicBezTo>
                      <a:cubicBezTo>
                        <a:pt x="-476" y="36203"/>
                        <a:pt x="-1327" y="31101"/>
                        <a:pt x="1224" y="1494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69D83355-8B9F-AEC3-E55A-4EFDFD7498CE}"/>
                    </a:ext>
                  </a:extLst>
                </p:cNvPr>
                <p:cNvSpPr/>
                <p:nvPr/>
              </p:nvSpPr>
              <p:spPr>
                <a:xfrm flipV="1">
                  <a:off x="5376604" y="3790209"/>
                  <a:ext cx="39538" cy="104447"/>
                </a:xfrm>
                <a:custGeom>
                  <a:avLst/>
                  <a:gdLst>
                    <a:gd name="connsiteX0" fmla="*/ 17346 w 39538"/>
                    <a:gd name="connsiteY0" fmla="*/ 101688 h 104447"/>
                    <a:gd name="connsiteX1" fmla="*/ 6291 w 39538"/>
                    <a:gd name="connsiteY1" fmla="*/ 62572 h 104447"/>
                    <a:gd name="connsiteX2" fmla="*/ 5441 w 39538"/>
                    <a:gd name="connsiteY2" fmla="*/ 55769 h 104447"/>
                    <a:gd name="connsiteX3" fmla="*/ 10543 w 39538"/>
                    <a:gd name="connsiteY3" fmla="*/ 37911 h 104447"/>
                    <a:gd name="connsiteX4" fmla="*/ 15645 w 39538"/>
                    <a:gd name="connsiteY4" fmla="*/ 31959 h 104447"/>
                    <a:gd name="connsiteX5" fmla="*/ 19897 w 39538"/>
                    <a:gd name="connsiteY5" fmla="*/ 13251 h 104447"/>
                    <a:gd name="connsiteX6" fmla="*/ 26700 w 39538"/>
                    <a:gd name="connsiteY6" fmla="*/ 7298 h 104447"/>
                    <a:gd name="connsiteX7" fmla="*/ 31802 w 39538"/>
                    <a:gd name="connsiteY7" fmla="*/ 48966 h 104447"/>
                    <a:gd name="connsiteX8" fmla="*/ 35203 w 39538"/>
                    <a:gd name="connsiteY8" fmla="*/ 93185 h 104447"/>
                    <a:gd name="connsiteX9" fmla="*/ 30952 w 39538"/>
                    <a:gd name="connsiteY9" fmla="*/ 102539 h 104447"/>
                    <a:gd name="connsiteX10" fmla="*/ 17346 w 39538"/>
                    <a:gd name="connsiteY10" fmla="*/ 101688 h 104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538" h="104447">
                      <a:moveTo>
                        <a:pt x="17346" y="101688"/>
                      </a:moveTo>
                      <a:cubicBezTo>
                        <a:pt x="21598" y="77028"/>
                        <a:pt x="15645" y="57469"/>
                        <a:pt x="6291" y="62572"/>
                      </a:cubicBezTo>
                      <a:cubicBezTo>
                        <a:pt x="-2212" y="67674"/>
                        <a:pt x="-2212" y="66823"/>
                        <a:pt x="5441" y="55769"/>
                      </a:cubicBezTo>
                      <a:cubicBezTo>
                        <a:pt x="11393" y="48966"/>
                        <a:pt x="13944" y="40462"/>
                        <a:pt x="10543" y="37911"/>
                      </a:cubicBezTo>
                      <a:cubicBezTo>
                        <a:pt x="7992" y="34510"/>
                        <a:pt x="9693" y="31959"/>
                        <a:pt x="15645" y="31959"/>
                      </a:cubicBezTo>
                      <a:cubicBezTo>
                        <a:pt x="22448" y="31959"/>
                        <a:pt x="24149" y="26006"/>
                        <a:pt x="19897" y="13251"/>
                      </a:cubicBezTo>
                      <a:cubicBezTo>
                        <a:pt x="14795" y="-2906"/>
                        <a:pt x="15645" y="-3757"/>
                        <a:pt x="26700" y="7298"/>
                      </a:cubicBezTo>
                      <a:cubicBezTo>
                        <a:pt x="40306" y="20053"/>
                        <a:pt x="43707" y="48966"/>
                        <a:pt x="31802" y="48966"/>
                      </a:cubicBezTo>
                      <a:cubicBezTo>
                        <a:pt x="20747" y="48966"/>
                        <a:pt x="24149" y="89783"/>
                        <a:pt x="35203" y="93185"/>
                      </a:cubicBezTo>
                      <a:cubicBezTo>
                        <a:pt x="42006" y="95736"/>
                        <a:pt x="40306" y="99137"/>
                        <a:pt x="30952" y="102539"/>
                      </a:cubicBezTo>
                      <a:cubicBezTo>
                        <a:pt x="23298" y="105090"/>
                        <a:pt x="17346" y="105090"/>
                        <a:pt x="17346" y="101688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5FBFDF59-9004-93D1-850C-EF698AF51F57}"/>
                    </a:ext>
                  </a:extLst>
                </p:cNvPr>
                <p:cNvSpPr/>
                <p:nvPr/>
              </p:nvSpPr>
              <p:spPr>
                <a:xfrm flipV="1">
                  <a:off x="5403745" y="3891635"/>
                  <a:ext cx="14346" cy="20996"/>
                </a:xfrm>
                <a:custGeom>
                  <a:avLst/>
                  <a:gdLst>
                    <a:gd name="connsiteX0" fmla="*/ 2944 w 14346"/>
                    <a:gd name="connsiteY0" fmla="*/ 10043 h 20996"/>
                    <a:gd name="connsiteX1" fmla="*/ 7196 w 14346"/>
                    <a:gd name="connsiteY1" fmla="*/ 4940 h 20996"/>
                    <a:gd name="connsiteX2" fmla="*/ 13149 w 14346"/>
                    <a:gd name="connsiteY2" fmla="*/ 20247 h 20996"/>
                    <a:gd name="connsiteX3" fmla="*/ 2944 w 14346"/>
                    <a:gd name="connsiteY3" fmla="*/ 10043 h 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46" h="20996">
                      <a:moveTo>
                        <a:pt x="2944" y="10043"/>
                      </a:moveTo>
                      <a:cubicBezTo>
                        <a:pt x="-2158" y="-1862"/>
                        <a:pt x="-1307" y="-2713"/>
                        <a:pt x="7196" y="4940"/>
                      </a:cubicBezTo>
                      <a:cubicBezTo>
                        <a:pt x="13149" y="10893"/>
                        <a:pt x="15700" y="17696"/>
                        <a:pt x="13149" y="20247"/>
                      </a:cubicBezTo>
                      <a:cubicBezTo>
                        <a:pt x="10598" y="22798"/>
                        <a:pt x="5496" y="18546"/>
                        <a:pt x="2944" y="1004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E313144C-E870-F77E-A2EE-D2A1C5678E5F}"/>
                    </a:ext>
                  </a:extLst>
                </p:cNvPr>
                <p:cNvSpPr/>
                <p:nvPr/>
              </p:nvSpPr>
              <p:spPr>
                <a:xfrm flipV="1">
                  <a:off x="5384793" y="3905338"/>
                  <a:ext cx="25734" cy="33892"/>
                </a:xfrm>
                <a:custGeom>
                  <a:avLst/>
                  <a:gdLst>
                    <a:gd name="connsiteX0" fmla="*/ -198 w 25734"/>
                    <a:gd name="connsiteY0" fmla="*/ 28164 h 33892"/>
                    <a:gd name="connsiteX1" fmla="*/ 15108 w 25734"/>
                    <a:gd name="connsiteY1" fmla="*/ 7755 h 33892"/>
                    <a:gd name="connsiteX2" fmla="*/ 16809 w 25734"/>
                    <a:gd name="connsiteY2" fmla="*/ 12858 h 33892"/>
                    <a:gd name="connsiteX3" fmla="*/ 2353 w 25734"/>
                    <a:gd name="connsiteY3" fmla="*/ 33266 h 33892"/>
                    <a:gd name="connsiteX4" fmla="*/ -198 w 25734"/>
                    <a:gd name="connsiteY4" fmla="*/ 28164 h 33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34" h="33892">
                      <a:moveTo>
                        <a:pt x="-198" y="28164"/>
                      </a:moveTo>
                      <a:cubicBezTo>
                        <a:pt x="-198" y="23062"/>
                        <a:pt x="6604" y="13708"/>
                        <a:pt x="15108" y="7755"/>
                      </a:cubicBezTo>
                      <a:cubicBezTo>
                        <a:pt x="28714" y="-3299"/>
                        <a:pt x="28714" y="-3299"/>
                        <a:pt x="16809" y="12858"/>
                      </a:cubicBezTo>
                      <a:cubicBezTo>
                        <a:pt x="10006" y="22212"/>
                        <a:pt x="3203" y="31566"/>
                        <a:pt x="2353" y="33266"/>
                      </a:cubicBezTo>
                      <a:cubicBezTo>
                        <a:pt x="652" y="34967"/>
                        <a:pt x="-198" y="33266"/>
                        <a:pt x="-198" y="2816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AFAD1840-1E24-B6BE-F377-1A4CA91288F4}"/>
                  </a:ext>
                </a:extLst>
              </p:cNvPr>
              <p:cNvSpPr/>
              <p:nvPr/>
            </p:nvSpPr>
            <p:spPr>
              <a:xfrm flipV="1">
                <a:off x="6677025" y="2467371"/>
                <a:ext cx="1468649" cy="1727460"/>
              </a:xfrm>
              <a:custGeom>
                <a:avLst/>
                <a:gdLst>
                  <a:gd name="connsiteX0" fmla="*/ 430686 w 1008462"/>
                  <a:gd name="connsiteY0" fmla="*/ 1173937 h 1186177"/>
                  <a:gd name="connsiteX1" fmla="*/ 428494 w 1008462"/>
                  <a:gd name="connsiteY1" fmla="*/ 1167363 h 1186177"/>
                  <a:gd name="connsiteX2" fmla="*/ 417539 w 1008462"/>
                  <a:gd name="connsiteY2" fmla="*/ 1164442 h 1186177"/>
                  <a:gd name="connsiteX3" fmla="*/ 419000 w 1008462"/>
                  <a:gd name="connsiteY3" fmla="*/ 1153486 h 1186177"/>
                  <a:gd name="connsiteX4" fmla="*/ 419000 w 1008462"/>
                  <a:gd name="connsiteY4" fmla="*/ 1103821 h 1186177"/>
                  <a:gd name="connsiteX5" fmla="*/ 401471 w 1008462"/>
                  <a:gd name="connsiteY5" fmla="*/ 942409 h 1186177"/>
                  <a:gd name="connsiteX6" fmla="*/ 397088 w 1008462"/>
                  <a:gd name="connsiteY6" fmla="*/ 878136 h 1186177"/>
                  <a:gd name="connsiteX7" fmla="*/ 368604 w 1008462"/>
                  <a:gd name="connsiteY7" fmla="*/ 859877 h 1186177"/>
                  <a:gd name="connsiteX8" fmla="*/ 326242 w 1008462"/>
                  <a:gd name="connsiteY8" fmla="*/ 840157 h 1186177"/>
                  <a:gd name="connsiteX9" fmla="*/ 302140 w 1008462"/>
                  <a:gd name="connsiteY9" fmla="*/ 830662 h 1186177"/>
                  <a:gd name="connsiteX10" fmla="*/ 183090 w 1008462"/>
                  <a:gd name="connsiteY10" fmla="*/ 772962 h 1186177"/>
                  <a:gd name="connsiteX11" fmla="*/ 38476 w 1008462"/>
                  <a:gd name="connsiteY11" fmla="*/ 745208 h 1186177"/>
                  <a:gd name="connsiteX12" fmla="*/ 1227 w 1008462"/>
                  <a:gd name="connsiteY12" fmla="*/ 729871 h 1186177"/>
                  <a:gd name="connsiteX13" fmla="*/ 23138 w 1008462"/>
                  <a:gd name="connsiteY13" fmla="*/ 698465 h 1186177"/>
                  <a:gd name="connsiteX14" fmla="*/ 42858 w 1008462"/>
                  <a:gd name="connsiteY14" fmla="*/ 667789 h 1186177"/>
                  <a:gd name="connsiteX15" fmla="*/ 93984 w 1008462"/>
                  <a:gd name="connsiteY15" fmla="*/ 604977 h 1186177"/>
                  <a:gd name="connsiteX16" fmla="*/ 144380 w 1008462"/>
                  <a:gd name="connsiteY16" fmla="*/ 572841 h 1186177"/>
                  <a:gd name="connsiteX17" fmla="*/ 194045 w 1008462"/>
                  <a:gd name="connsiteY17" fmla="*/ 559694 h 1186177"/>
                  <a:gd name="connsiteX18" fmla="*/ 234216 w 1008462"/>
                  <a:gd name="connsiteY18" fmla="*/ 542165 h 1186177"/>
                  <a:gd name="connsiteX19" fmla="*/ 268543 w 1008462"/>
                  <a:gd name="connsiteY19" fmla="*/ 539243 h 1186177"/>
                  <a:gd name="connsiteX20" fmla="*/ 286072 w 1008462"/>
                  <a:gd name="connsiteY20" fmla="*/ 543626 h 1186177"/>
                  <a:gd name="connsiteX21" fmla="*/ 297028 w 1008462"/>
                  <a:gd name="connsiteY21" fmla="*/ 550199 h 1186177"/>
                  <a:gd name="connsiteX22" fmla="*/ 299949 w 1008462"/>
                  <a:gd name="connsiteY22" fmla="*/ 543626 h 1186177"/>
                  <a:gd name="connsiteX23" fmla="*/ 304331 w 1008462"/>
                  <a:gd name="connsiteY23" fmla="*/ 531209 h 1186177"/>
                  <a:gd name="connsiteX24" fmla="*/ 307983 w 1008462"/>
                  <a:gd name="connsiteY24" fmla="*/ 534131 h 1186177"/>
                  <a:gd name="connsiteX25" fmla="*/ 310905 w 1008462"/>
                  <a:gd name="connsiteY25" fmla="*/ 546547 h 1186177"/>
                  <a:gd name="connsiteX26" fmla="*/ 319669 w 1008462"/>
                  <a:gd name="connsiteY26" fmla="*/ 516602 h 1186177"/>
                  <a:gd name="connsiteX27" fmla="*/ 244441 w 1008462"/>
                  <a:gd name="connsiteY27" fmla="*/ 264624 h 1186177"/>
                  <a:gd name="connsiteX28" fmla="*/ 121008 w 1008462"/>
                  <a:gd name="connsiteY28" fmla="*/ 115628 h 1186177"/>
                  <a:gd name="connsiteX29" fmla="*/ 110783 w 1008462"/>
                  <a:gd name="connsiteY29" fmla="*/ 97369 h 1186177"/>
                  <a:gd name="connsiteX30" fmla="*/ 117356 w 1008462"/>
                  <a:gd name="connsiteY30" fmla="*/ 90065 h 1186177"/>
                  <a:gd name="connsiteX31" fmla="*/ 275847 w 1008462"/>
                  <a:gd name="connsiteY31" fmla="*/ 81300 h 1186177"/>
                  <a:gd name="connsiteX32" fmla="*/ 298488 w 1008462"/>
                  <a:gd name="connsiteY32" fmla="*/ 72536 h 1186177"/>
                  <a:gd name="connsiteX33" fmla="*/ 326242 w 1008462"/>
                  <a:gd name="connsiteY33" fmla="*/ 92986 h 1186177"/>
                  <a:gd name="connsiteX34" fmla="*/ 364952 w 1008462"/>
                  <a:gd name="connsiteY34" fmla="*/ 141191 h 1186177"/>
                  <a:gd name="connsiteX35" fmla="*/ 370065 w 1008462"/>
                  <a:gd name="connsiteY35" fmla="*/ 154338 h 1186177"/>
                  <a:gd name="connsiteX36" fmla="*/ 407314 w 1008462"/>
                  <a:gd name="connsiteY36" fmla="*/ 253668 h 1186177"/>
                  <a:gd name="connsiteX37" fmla="*/ 435068 w 1008462"/>
                  <a:gd name="connsiteY37" fmla="*/ 322323 h 1186177"/>
                  <a:gd name="connsiteX38" fmla="*/ 483272 w 1008462"/>
                  <a:gd name="connsiteY38" fmla="*/ 281422 h 1186177"/>
                  <a:gd name="connsiteX39" fmla="*/ 549006 w 1008462"/>
                  <a:gd name="connsiteY39" fmla="*/ 228835 h 1186177"/>
                  <a:gd name="connsiteX40" fmla="*/ 693619 w 1008462"/>
                  <a:gd name="connsiteY40" fmla="*/ 112706 h 1186177"/>
                  <a:gd name="connsiteX41" fmla="*/ 716261 w 1008462"/>
                  <a:gd name="connsiteY41" fmla="*/ 97369 h 1186177"/>
                  <a:gd name="connsiteX42" fmla="*/ 729408 w 1008462"/>
                  <a:gd name="connsiteY42" fmla="*/ 87143 h 1186177"/>
                  <a:gd name="connsiteX43" fmla="*/ 766657 w 1008462"/>
                  <a:gd name="connsiteY43" fmla="*/ 60850 h 1186177"/>
                  <a:gd name="connsiteX44" fmla="*/ 804636 w 1008462"/>
                  <a:gd name="connsiteY44" fmla="*/ 37478 h 1186177"/>
                  <a:gd name="connsiteX45" fmla="*/ 887898 w 1008462"/>
                  <a:gd name="connsiteY45" fmla="*/ 1690 h 1186177"/>
                  <a:gd name="connsiteX46" fmla="*/ 947058 w 1008462"/>
                  <a:gd name="connsiteY46" fmla="*/ 6802 h 1186177"/>
                  <a:gd name="connsiteX47" fmla="*/ 969700 w 1008462"/>
                  <a:gd name="connsiteY47" fmla="*/ 61580 h 1186177"/>
                  <a:gd name="connsiteX48" fmla="*/ 959475 w 1008462"/>
                  <a:gd name="connsiteY48" fmla="*/ 71806 h 1186177"/>
                  <a:gd name="connsiteX49" fmla="*/ 968239 w 1008462"/>
                  <a:gd name="connsiteY49" fmla="*/ 74727 h 1186177"/>
                  <a:gd name="connsiteX50" fmla="*/ 990150 w 1008462"/>
                  <a:gd name="connsiteY50" fmla="*/ 82761 h 1186177"/>
                  <a:gd name="connsiteX51" fmla="*/ 1000376 w 1008462"/>
                  <a:gd name="connsiteY51" fmla="*/ 101020 h 1186177"/>
                  <a:gd name="connsiteX52" fmla="*/ 993802 w 1008462"/>
                  <a:gd name="connsiteY52" fmla="*/ 147764 h 1186177"/>
                  <a:gd name="connsiteX53" fmla="*/ 990881 w 1008462"/>
                  <a:gd name="connsiteY53" fmla="*/ 189395 h 1186177"/>
                  <a:gd name="connsiteX54" fmla="*/ 968970 w 1008462"/>
                  <a:gd name="connsiteY54" fmla="*/ 236139 h 1186177"/>
                  <a:gd name="connsiteX55" fmla="*/ 896663 w 1008462"/>
                  <a:gd name="connsiteY55" fmla="*/ 323784 h 1186177"/>
                  <a:gd name="connsiteX56" fmla="*/ 890089 w 1008462"/>
                  <a:gd name="connsiteY56" fmla="*/ 332548 h 1186177"/>
                  <a:gd name="connsiteX57" fmla="*/ 875482 w 1008462"/>
                  <a:gd name="connsiteY57" fmla="*/ 348616 h 1186177"/>
                  <a:gd name="connsiteX58" fmla="*/ 855032 w 1008462"/>
                  <a:gd name="connsiteY58" fmla="*/ 366145 h 1186177"/>
                  <a:gd name="connsiteX59" fmla="*/ 860874 w 1008462"/>
                  <a:gd name="connsiteY59" fmla="*/ 370528 h 1186177"/>
                  <a:gd name="connsiteX60" fmla="*/ 860874 w 1008462"/>
                  <a:gd name="connsiteY60" fmla="*/ 374910 h 1186177"/>
                  <a:gd name="connsiteX61" fmla="*/ 838963 w 1008462"/>
                  <a:gd name="connsiteY61" fmla="*/ 385865 h 1186177"/>
                  <a:gd name="connsiteX62" fmla="*/ 816322 w 1008462"/>
                  <a:gd name="connsiteY62" fmla="*/ 392439 h 1186177"/>
                  <a:gd name="connsiteX63" fmla="*/ 807557 w 1008462"/>
                  <a:gd name="connsiteY63" fmla="*/ 381483 h 1186177"/>
                  <a:gd name="connsiteX64" fmla="*/ 800254 w 1008462"/>
                  <a:gd name="connsiteY64" fmla="*/ 379292 h 1186177"/>
                  <a:gd name="connsiteX65" fmla="*/ 777612 w 1008462"/>
                  <a:gd name="connsiteY65" fmla="*/ 390978 h 1186177"/>
                  <a:gd name="connsiteX66" fmla="*/ 759353 w 1008462"/>
                  <a:gd name="connsiteY66" fmla="*/ 400473 h 1186177"/>
                  <a:gd name="connsiteX67" fmla="*/ 745476 w 1008462"/>
                  <a:gd name="connsiteY67" fmla="*/ 404125 h 1186177"/>
                  <a:gd name="connsiteX68" fmla="*/ 723565 w 1008462"/>
                  <a:gd name="connsiteY68" fmla="*/ 407777 h 1186177"/>
                  <a:gd name="connsiteX69" fmla="*/ 668787 w 1008462"/>
                  <a:gd name="connsiteY69" fmla="*/ 418002 h 1186177"/>
                  <a:gd name="connsiteX70" fmla="*/ 501532 w 1008462"/>
                  <a:gd name="connsiteY70" fmla="*/ 443565 h 1186177"/>
                  <a:gd name="connsiteX71" fmla="*/ 456979 w 1008462"/>
                  <a:gd name="connsiteY71" fmla="*/ 480083 h 1186177"/>
                  <a:gd name="connsiteX72" fmla="*/ 474508 w 1008462"/>
                  <a:gd name="connsiteY72" fmla="*/ 537052 h 1186177"/>
                  <a:gd name="connsiteX73" fmla="*/ 500801 w 1008462"/>
                  <a:gd name="connsiteY73" fmla="*/ 583066 h 1186177"/>
                  <a:gd name="connsiteX74" fmla="*/ 519061 w 1008462"/>
                  <a:gd name="connsiteY74" fmla="*/ 602055 h 1186177"/>
                  <a:gd name="connsiteX75" fmla="*/ 535129 w 1008462"/>
                  <a:gd name="connsiteY75" fmla="*/ 615933 h 1186177"/>
                  <a:gd name="connsiteX76" fmla="*/ 536589 w 1008462"/>
                  <a:gd name="connsiteY76" fmla="*/ 603516 h 1186177"/>
                  <a:gd name="connsiteX77" fmla="*/ 545354 w 1008462"/>
                  <a:gd name="connsiteY77" fmla="*/ 604977 h 1186177"/>
                  <a:gd name="connsiteX78" fmla="*/ 560692 w 1008462"/>
                  <a:gd name="connsiteY78" fmla="*/ 626158 h 1186177"/>
                  <a:gd name="connsiteX79" fmla="*/ 568726 w 1008462"/>
                  <a:gd name="connsiteY79" fmla="*/ 628349 h 1186177"/>
                  <a:gd name="connsiteX80" fmla="*/ 597210 w 1008462"/>
                  <a:gd name="connsiteY80" fmla="*/ 639304 h 1186177"/>
                  <a:gd name="connsiteX81" fmla="*/ 676821 w 1008462"/>
                  <a:gd name="connsiteY81" fmla="*/ 673632 h 1186177"/>
                  <a:gd name="connsiteX82" fmla="*/ 685585 w 1008462"/>
                  <a:gd name="connsiteY82" fmla="*/ 689700 h 1186177"/>
                  <a:gd name="connsiteX83" fmla="*/ 697271 w 1008462"/>
                  <a:gd name="connsiteY83" fmla="*/ 700656 h 1186177"/>
                  <a:gd name="connsiteX84" fmla="*/ 709688 w 1008462"/>
                  <a:gd name="connsiteY84" fmla="*/ 704307 h 1186177"/>
                  <a:gd name="connsiteX85" fmla="*/ 737442 w 1008462"/>
                  <a:gd name="connsiteY85" fmla="*/ 723297 h 1186177"/>
                  <a:gd name="connsiteX86" fmla="*/ 835311 w 1008462"/>
                  <a:gd name="connsiteY86" fmla="*/ 802177 h 1186177"/>
                  <a:gd name="connsiteX87" fmla="*/ 831660 w 1008462"/>
                  <a:gd name="connsiteY87" fmla="*/ 884709 h 1186177"/>
                  <a:gd name="connsiteX88" fmla="*/ 825086 w 1008462"/>
                  <a:gd name="connsiteY88" fmla="*/ 949712 h 1186177"/>
                  <a:gd name="connsiteX89" fmla="*/ 829469 w 1008462"/>
                  <a:gd name="connsiteY89" fmla="*/ 989883 h 1186177"/>
                  <a:gd name="connsiteX90" fmla="*/ 806097 w 1008462"/>
                  <a:gd name="connsiteY90" fmla="*/ 985501 h 1186177"/>
                  <a:gd name="connsiteX91" fmla="*/ 756431 w 1008462"/>
                  <a:gd name="connsiteY91" fmla="*/ 976736 h 1186177"/>
                  <a:gd name="connsiteX92" fmla="*/ 560692 w 1008462"/>
                  <a:gd name="connsiteY92" fmla="*/ 933644 h 1186177"/>
                  <a:gd name="connsiteX93" fmla="*/ 533668 w 1008462"/>
                  <a:gd name="connsiteY93" fmla="*/ 943139 h 1186177"/>
                  <a:gd name="connsiteX94" fmla="*/ 538050 w 1008462"/>
                  <a:gd name="connsiteY94" fmla="*/ 1016907 h 1186177"/>
                  <a:gd name="connsiteX95" fmla="*/ 517600 w 1008462"/>
                  <a:gd name="connsiteY95" fmla="*/ 1106742 h 1186177"/>
                  <a:gd name="connsiteX96" fmla="*/ 478890 w 1008462"/>
                  <a:gd name="connsiteY96" fmla="*/ 1152756 h 1186177"/>
                  <a:gd name="connsiteX97" fmla="*/ 450406 w 1008462"/>
                  <a:gd name="connsiteY97" fmla="*/ 1173937 h 1186177"/>
                  <a:gd name="connsiteX98" fmla="*/ 430686 w 1008462"/>
                  <a:gd name="connsiteY98" fmla="*/ 1173937 h 118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08462" h="1186177">
                    <a:moveTo>
                      <a:pt x="430686" y="1173937"/>
                    </a:moveTo>
                    <a:cubicBezTo>
                      <a:pt x="432877" y="1168094"/>
                      <a:pt x="432146" y="1165172"/>
                      <a:pt x="428494" y="1167363"/>
                    </a:cubicBezTo>
                    <a:cubicBezTo>
                      <a:pt x="424843" y="1169554"/>
                      <a:pt x="419730" y="1168094"/>
                      <a:pt x="417539" y="1164442"/>
                    </a:cubicBezTo>
                    <a:cubicBezTo>
                      <a:pt x="414617" y="1160790"/>
                      <a:pt x="416078" y="1155677"/>
                      <a:pt x="419000" y="1153486"/>
                    </a:cubicBezTo>
                    <a:cubicBezTo>
                      <a:pt x="422651" y="1151295"/>
                      <a:pt x="422651" y="1129384"/>
                      <a:pt x="419000" y="1103821"/>
                    </a:cubicBezTo>
                    <a:cubicBezTo>
                      <a:pt x="408044" y="1020558"/>
                      <a:pt x="406583" y="1007412"/>
                      <a:pt x="401471" y="942409"/>
                    </a:cubicBezTo>
                    <a:lnTo>
                      <a:pt x="397088" y="878136"/>
                    </a:lnTo>
                    <a:lnTo>
                      <a:pt x="368604" y="859877"/>
                    </a:lnTo>
                    <a:cubicBezTo>
                      <a:pt x="353266" y="850382"/>
                      <a:pt x="334276" y="841617"/>
                      <a:pt x="326242" y="840157"/>
                    </a:cubicBezTo>
                    <a:cubicBezTo>
                      <a:pt x="318939" y="838696"/>
                      <a:pt x="307983" y="834314"/>
                      <a:pt x="302140" y="830662"/>
                    </a:cubicBezTo>
                    <a:cubicBezTo>
                      <a:pt x="291915" y="822628"/>
                      <a:pt x="229103" y="791952"/>
                      <a:pt x="183090" y="772962"/>
                    </a:cubicBezTo>
                    <a:cubicBezTo>
                      <a:pt x="143649" y="756894"/>
                      <a:pt x="89602" y="745939"/>
                      <a:pt x="38476" y="745208"/>
                    </a:cubicBezTo>
                    <a:cubicBezTo>
                      <a:pt x="-234" y="745208"/>
                      <a:pt x="-3155" y="743748"/>
                      <a:pt x="1227" y="729871"/>
                    </a:cubicBezTo>
                    <a:cubicBezTo>
                      <a:pt x="3418" y="721106"/>
                      <a:pt x="12913" y="707229"/>
                      <a:pt x="23138" y="698465"/>
                    </a:cubicBezTo>
                    <a:cubicBezTo>
                      <a:pt x="32633" y="689700"/>
                      <a:pt x="41397" y="675823"/>
                      <a:pt x="42858" y="667789"/>
                    </a:cubicBezTo>
                    <a:cubicBezTo>
                      <a:pt x="44319" y="659755"/>
                      <a:pt x="66960" y="631270"/>
                      <a:pt x="93984" y="604977"/>
                    </a:cubicBezTo>
                    <a:cubicBezTo>
                      <a:pt x="137806" y="561885"/>
                      <a:pt x="145841" y="556772"/>
                      <a:pt x="144380" y="572841"/>
                    </a:cubicBezTo>
                    <a:cubicBezTo>
                      <a:pt x="142919" y="583796"/>
                      <a:pt x="177247" y="574301"/>
                      <a:pt x="194045" y="559694"/>
                    </a:cubicBezTo>
                    <a:cubicBezTo>
                      <a:pt x="204270" y="550199"/>
                      <a:pt x="221799" y="542895"/>
                      <a:pt x="234216" y="542165"/>
                    </a:cubicBezTo>
                    <a:cubicBezTo>
                      <a:pt x="245901" y="542165"/>
                      <a:pt x="261970" y="540704"/>
                      <a:pt x="268543" y="539243"/>
                    </a:cubicBezTo>
                    <a:cubicBezTo>
                      <a:pt x="275847" y="537783"/>
                      <a:pt x="283150" y="539974"/>
                      <a:pt x="286072" y="543626"/>
                    </a:cubicBezTo>
                    <a:cubicBezTo>
                      <a:pt x="288263" y="547278"/>
                      <a:pt x="293376" y="550199"/>
                      <a:pt x="297028" y="550199"/>
                    </a:cubicBezTo>
                    <a:cubicBezTo>
                      <a:pt x="301410" y="550199"/>
                      <a:pt x="302870" y="547278"/>
                      <a:pt x="299949" y="543626"/>
                    </a:cubicBezTo>
                    <a:cubicBezTo>
                      <a:pt x="297758" y="539974"/>
                      <a:pt x="299949" y="534131"/>
                      <a:pt x="304331" y="531209"/>
                    </a:cubicBezTo>
                    <a:cubicBezTo>
                      <a:pt x="309444" y="528288"/>
                      <a:pt x="310905" y="529018"/>
                      <a:pt x="307983" y="534131"/>
                    </a:cubicBezTo>
                    <a:cubicBezTo>
                      <a:pt x="305792" y="538513"/>
                      <a:pt x="306522" y="543626"/>
                      <a:pt x="310905" y="546547"/>
                    </a:cubicBezTo>
                    <a:cubicBezTo>
                      <a:pt x="318208" y="550929"/>
                      <a:pt x="320399" y="543626"/>
                      <a:pt x="319669" y="516602"/>
                    </a:cubicBezTo>
                    <a:cubicBezTo>
                      <a:pt x="318939" y="495421"/>
                      <a:pt x="269273" y="329627"/>
                      <a:pt x="244441" y="264624"/>
                    </a:cubicBezTo>
                    <a:cubicBezTo>
                      <a:pt x="218878" y="198890"/>
                      <a:pt x="156796" y="123662"/>
                      <a:pt x="121008" y="115628"/>
                    </a:cubicBezTo>
                    <a:cubicBezTo>
                      <a:pt x="98366" y="110515"/>
                      <a:pt x="90332" y="97369"/>
                      <a:pt x="110783" y="97369"/>
                    </a:cubicBezTo>
                    <a:cubicBezTo>
                      <a:pt x="116626" y="97369"/>
                      <a:pt x="119547" y="94447"/>
                      <a:pt x="117356" y="90065"/>
                    </a:cubicBezTo>
                    <a:cubicBezTo>
                      <a:pt x="113704" y="84222"/>
                      <a:pt x="158987" y="81300"/>
                      <a:pt x="275847" y="81300"/>
                    </a:cubicBezTo>
                    <a:cubicBezTo>
                      <a:pt x="294836" y="81300"/>
                      <a:pt x="302140" y="78379"/>
                      <a:pt x="298488" y="72536"/>
                    </a:cubicBezTo>
                    <a:cubicBezTo>
                      <a:pt x="295567" y="68154"/>
                      <a:pt x="307983" y="77649"/>
                      <a:pt x="326242" y="92986"/>
                    </a:cubicBezTo>
                    <a:cubicBezTo>
                      <a:pt x="359109" y="122201"/>
                      <a:pt x="374447" y="141191"/>
                      <a:pt x="364952" y="141191"/>
                    </a:cubicBezTo>
                    <a:cubicBezTo>
                      <a:pt x="362031" y="141191"/>
                      <a:pt x="364222" y="147034"/>
                      <a:pt x="370065" y="154338"/>
                    </a:cubicBezTo>
                    <a:cubicBezTo>
                      <a:pt x="391976" y="180631"/>
                      <a:pt x="411696" y="235409"/>
                      <a:pt x="407314" y="253668"/>
                    </a:cubicBezTo>
                    <a:cubicBezTo>
                      <a:pt x="404392" y="263893"/>
                      <a:pt x="429225" y="324514"/>
                      <a:pt x="435068" y="322323"/>
                    </a:cubicBezTo>
                    <a:cubicBezTo>
                      <a:pt x="437989" y="320862"/>
                      <a:pt x="459900" y="302603"/>
                      <a:pt x="483272" y="281422"/>
                    </a:cubicBezTo>
                    <a:cubicBezTo>
                      <a:pt x="536589" y="233948"/>
                      <a:pt x="543163" y="228835"/>
                      <a:pt x="549006" y="228835"/>
                    </a:cubicBezTo>
                    <a:cubicBezTo>
                      <a:pt x="555579" y="228835"/>
                      <a:pt x="676821" y="131696"/>
                      <a:pt x="693619" y="112706"/>
                    </a:cubicBezTo>
                    <a:cubicBezTo>
                      <a:pt x="701653" y="103942"/>
                      <a:pt x="711879" y="97369"/>
                      <a:pt x="716261" y="97369"/>
                    </a:cubicBezTo>
                    <a:cubicBezTo>
                      <a:pt x="721373" y="97369"/>
                      <a:pt x="727216" y="92986"/>
                      <a:pt x="729408" y="87143"/>
                    </a:cubicBezTo>
                    <a:cubicBezTo>
                      <a:pt x="731599" y="82031"/>
                      <a:pt x="748397" y="70345"/>
                      <a:pt x="766657" y="60850"/>
                    </a:cubicBezTo>
                    <a:cubicBezTo>
                      <a:pt x="784916" y="52086"/>
                      <a:pt x="802445" y="41860"/>
                      <a:pt x="804636" y="37478"/>
                    </a:cubicBezTo>
                    <a:cubicBezTo>
                      <a:pt x="810479" y="28714"/>
                      <a:pt x="853571" y="9724"/>
                      <a:pt x="887898" y="1690"/>
                    </a:cubicBezTo>
                    <a:cubicBezTo>
                      <a:pt x="905427" y="-2692"/>
                      <a:pt x="923686" y="-1232"/>
                      <a:pt x="947058" y="6802"/>
                    </a:cubicBezTo>
                    <a:cubicBezTo>
                      <a:pt x="989420" y="20680"/>
                      <a:pt x="997454" y="39669"/>
                      <a:pt x="969700" y="61580"/>
                    </a:cubicBezTo>
                    <a:cubicBezTo>
                      <a:pt x="958744" y="69614"/>
                      <a:pt x="954362" y="74727"/>
                      <a:pt x="959475" y="71806"/>
                    </a:cubicBezTo>
                    <a:cubicBezTo>
                      <a:pt x="963857" y="69614"/>
                      <a:pt x="968239" y="71075"/>
                      <a:pt x="968239" y="74727"/>
                    </a:cubicBezTo>
                    <a:cubicBezTo>
                      <a:pt x="968239" y="79109"/>
                      <a:pt x="978464" y="82761"/>
                      <a:pt x="990150" y="82761"/>
                    </a:cubicBezTo>
                    <a:cubicBezTo>
                      <a:pt x="1012061" y="82761"/>
                      <a:pt x="1012061" y="82761"/>
                      <a:pt x="1000376" y="101020"/>
                    </a:cubicBezTo>
                    <a:cubicBezTo>
                      <a:pt x="992341" y="113437"/>
                      <a:pt x="990150" y="126583"/>
                      <a:pt x="993802" y="147764"/>
                    </a:cubicBezTo>
                    <a:cubicBezTo>
                      <a:pt x="995993" y="163102"/>
                      <a:pt x="995263" y="182092"/>
                      <a:pt x="990881" y="189395"/>
                    </a:cubicBezTo>
                    <a:cubicBezTo>
                      <a:pt x="987229" y="197429"/>
                      <a:pt x="977004" y="217880"/>
                      <a:pt x="968970" y="236139"/>
                    </a:cubicBezTo>
                    <a:cubicBezTo>
                      <a:pt x="951441" y="273388"/>
                      <a:pt x="909809" y="323784"/>
                      <a:pt x="896663" y="323784"/>
                    </a:cubicBezTo>
                    <a:cubicBezTo>
                      <a:pt x="891550" y="323784"/>
                      <a:pt x="888629" y="327436"/>
                      <a:pt x="890089" y="332548"/>
                    </a:cubicBezTo>
                    <a:cubicBezTo>
                      <a:pt x="890820" y="337661"/>
                      <a:pt x="884246" y="344965"/>
                      <a:pt x="875482" y="348616"/>
                    </a:cubicBezTo>
                    <a:cubicBezTo>
                      <a:pt x="865987" y="352999"/>
                      <a:pt x="857223" y="361033"/>
                      <a:pt x="855032" y="366145"/>
                    </a:cubicBezTo>
                    <a:cubicBezTo>
                      <a:pt x="852840" y="371988"/>
                      <a:pt x="855032" y="373449"/>
                      <a:pt x="860874" y="370528"/>
                    </a:cubicBezTo>
                    <a:cubicBezTo>
                      <a:pt x="867448" y="366876"/>
                      <a:pt x="867448" y="367606"/>
                      <a:pt x="860874" y="374910"/>
                    </a:cubicBezTo>
                    <a:cubicBezTo>
                      <a:pt x="855762" y="380022"/>
                      <a:pt x="846267" y="385135"/>
                      <a:pt x="838963" y="385865"/>
                    </a:cubicBezTo>
                    <a:cubicBezTo>
                      <a:pt x="831660" y="385865"/>
                      <a:pt x="821434" y="389517"/>
                      <a:pt x="816322" y="392439"/>
                    </a:cubicBezTo>
                    <a:cubicBezTo>
                      <a:pt x="802445" y="400473"/>
                      <a:pt x="794411" y="390248"/>
                      <a:pt x="807557" y="381483"/>
                    </a:cubicBezTo>
                    <a:cubicBezTo>
                      <a:pt x="815591" y="375640"/>
                      <a:pt x="813400" y="375640"/>
                      <a:pt x="800254" y="379292"/>
                    </a:cubicBezTo>
                    <a:cubicBezTo>
                      <a:pt x="790028" y="382214"/>
                      <a:pt x="779803" y="387326"/>
                      <a:pt x="777612" y="390978"/>
                    </a:cubicBezTo>
                    <a:cubicBezTo>
                      <a:pt x="775421" y="394630"/>
                      <a:pt x="766657" y="399012"/>
                      <a:pt x="759353" y="400473"/>
                    </a:cubicBezTo>
                    <a:cubicBezTo>
                      <a:pt x="752049" y="401934"/>
                      <a:pt x="745476" y="403394"/>
                      <a:pt x="745476" y="404125"/>
                    </a:cubicBezTo>
                    <a:cubicBezTo>
                      <a:pt x="745476" y="404855"/>
                      <a:pt x="735981" y="406316"/>
                      <a:pt x="723565" y="407777"/>
                    </a:cubicBezTo>
                    <a:cubicBezTo>
                      <a:pt x="711879" y="409237"/>
                      <a:pt x="687046" y="414350"/>
                      <a:pt x="668787" y="418002"/>
                    </a:cubicBezTo>
                    <a:cubicBezTo>
                      <a:pt x="603784" y="433340"/>
                      <a:pt x="567265" y="438452"/>
                      <a:pt x="501532" y="443565"/>
                    </a:cubicBezTo>
                    <a:cubicBezTo>
                      <a:pt x="459170" y="446486"/>
                      <a:pt x="447484" y="455981"/>
                      <a:pt x="456979" y="480083"/>
                    </a:cubicBezTo>
                    <a:cubicBezTo>
                      <a:pt x="459900" y="488848"/>
                      <a:pt x="467934" y="514411"/>
                      <a:pt x="474508" y="537052"/>
                    </a:cubicBezTo>
                    <a:cubicBezTo>
                      <a:pt x="482542" y="564806"/>
                      <a:pt x="491306" y="580144"/>
                      <a:pt x="500801" y="583066"/>
                    </a:cubicBezTo>
                    <a:cubicBezTo>
                      <a:pt x="508105" y="585257"/>
                      <a:pt x="516869" y="594021"/>
                      <a:pt x="519061" y="602055"/>
                    </a:cubicBezTo>
                    <a:cubicBezTo>
                      <a:pt x="521982" y="609359"/>
                      <a:pt x="528555" y="615933"/>
                      <a:pt x="535129" y="615933"/>
                    </a:cubicBezTo>
                    <a:cubicBezTo>
                      <a:pt x="544624" y="615933"/>
                      <a:pt x="545354" y="614472"/>
                      <a:pt x="536589" y="603516"/>
                    </a:cubicBezTo>
                    <a:cubicBezTo>
                      <a:pt x="528555" y="594021"/>
                      <a:pt x="530746" y="594021"/>
                      <a:pt x="545354" y="604977"/>
                    </a:cubicBezTo>
                    <a:cubicBezTo>
                      <a:pt x="556309" y="613011"/>
                      <a:pt x="562883" y="622506"/>
                      <a:pt x="560692" y="626158"/>
                    </a:cubicBezTo>
                    <a:cubicBezTo>
                      <a:pt x="558501" y="629810"/>
                      <a:pt x="562152" y="631270"/>
                      <a:pt x="568726" y="628349"/>
                    </a:cubicBezTo>
                    <a:cubicBezTo>
                      <a:pt x="575299" y="626158"/>
                      <a:pt x="586985" y="630540"/>
                      <a:pt x="597210" y="639304"/>
                    </a:cubicBezTo>
                    <a:cubicBezTo>
                      <a:pt x="616930" y="656833"/>
                      <a:pt x="649067" y="670710"/>
                      <a:pt x="676821" y="673632"/>
                    </a:cubicBezTo>
                    <a:cubicBezTo>
                      <a:pt x="679742" y="674362"/>
                      <a:pt x="683394" y="680936"/>
                      <a:pt x="685585" y="689700"/>
                    </a:cubicBezTo>
                    <a:cubicBezTo>
                      <a:pt x="687776" y="698465"/>
                      <a:pt x="692889" y="702847"/>
                      <a:pt x="697271" y="700656"/>
                    </a:cubicBezTo>
                    <a:cubicBezTo>
                      <a:pt x="700923" y="697734"/>
                      <a:pt x="706766" y="699925"/>
                      <a:pt x="709688" y="704307"/>
                    </a:cubicBezTo>
                    <a:cubicBezTo>
                      <a:pt x="711879" y="708690"/>
                      <a:pt x="725025" y="717454"/>
                      <a:pt x="737442" y="723297"/>
                    </a:cubicBezTo>
                    <a:cubicBezTo>
                      <a:pt x="792950" y="748860"/>
                      <a:pt x="817783" y="768580"/>
                      <a:pt x="835311" y="802177"/>
                    </a:cubicBezTo>
                    <a:cubicBezTo>
                      <a:pt x="848458" y="827010"/>
                      <a:pt x="847728" y="850382"/>
                      <a:pt x="831660" y="884709"/>
                    </a:cubicBezTo>
                    <a:cubicBezTo>
                      <a:pt x="823626" y="902238"/>
                      <a:pt x="821434" y="919767"/>
                      <a:pt x="825086" y="949712"/>
                    </a:cubicBezTo>
                    <a:lnTo>
                      <a:pt x="829469" y="989883"/>
                    </a:lnTo>
                    <a:lnTo>
                      <a:pt x="806097" y="985501"/>
                    </a:lnTo>
                    <a:cubicBezTo>
                      <a:pt x="792950" y="983310"/>
                      <a:pt x="770308" y="978927"/>
                      <a:pt x="756431" y="976736"/>
                    </a:cubicBezTo>
                    <a:cubicBezTo>
                      <a:pt x="684125" y="965050"/>
                      <a:pt x="583333" y="942409"/>
                      <a:pt x="560692" y="933644"/>
                    </a:cubicBezTo>
                    <a:cubicBezTo>
                      <a:pt x="527825" y="919037"/>
                      <a:pt x="527825" y="919767"/>
                      <a:pt x="533668" y="943139"/>
                    </a:cubicBezTo>
                    <a:cubicBezTo>
                      <a:pt x="536589" y="954095"/>
                      <a:pt x="538050" y="986961"/>
                      <a:pt x="538050" y="1016907"/>
                    </a:cubicBezTo>
                    <a:cubicBezTo>
                      <a:pt x="537320" y="1060729"/>
                      <a:pt x="533668" y="1077527"/>
                      <a:pt x="517600" y="1106742"/>
                    </a:cubicBezTo>
                    <a:cubicBezTo>
                      <a:pt x="506644" y="1126462"/>
                      <a:pt x="489115" y="1147643"/>
                      <a:pt x="478890" y="1152756"/>
                    </a:cubicBezTo>
                    <a:cubicBezTo>
                      <a:pt x="467934" y="1158599"/>
                      <a:pt x="455518" y="1168094"/>
                      <a:pt x="450406" y="1173937"/>
                    </a:cubicBezTo>
                    <a:cubicBezTo>
                      <a:pt x="437989" y="1189274"/>
                      <a:pt x="424843" y="1189274"/>
                      <a:pt x="430686" y="1173937"/>
                    </a:cubicBezTo>
                    <a:close/>
                  </a:path>
                </a:pathLst>
              </a:custGeom>
              <a:grpFill/>
              <a:ln w="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29" name="图形 2">
                <a:extLst>
                  <a:ext uri="{FF2B5EF4-FFF2-40B4-BE49-F238E27FC236}">
                    <a16:creationId xmlns:a16="http://schemas.microsoft.com/office/drawing/2014/main" id="{FEC302FE-F9CB-C725-0D51-840935D63294}"/>
                  </a:ext>
                </a:extLst>
              </p:cNvPr>
              <p:cNvGrpSpPr/>
              <p:nvPr/>
            </p:nvGrpSpPr>
            <p:grpSpPr>
              <a:xfrm>
                <a:off x="7816459" y="1702014"/>
                <a:ext cx="2092503" cy="2869308"/>
                <a:chOff x="7972558" y="2869117"/>
                <a:chExt cx="819949" cy="1124341"/>
              </a:xfrm>
              <a:grpFill/>
            </p:grpSpPr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1EE065E3-0258-27C7-DBCB-5C69254433D2}"/>
                    </a:ext>
                  </a:extLst>
                </p:cNvPr>
                <p:cNvSpPr/>
                <p:nvPr/>
              </p:nvSpPr>
              <p:spPr>
                <a:xfrm flipV="1">
                  <a:off x="7972558" y="2869117"/>
                  <a:ext cx="677112" cy="635256"/>
                </a:xfrm>
                <a:custGeom>
                  <a:avLst/>
                  <a:gdLst>
                    <a:gd name="connsiteX0" fmla="*/ 245754 w 677112"/>
                    <a:gd name="connsiteY0" fmla="*/ 630656 h 635256"/>
                    <a:gd name="connsiteX1" fmla="*/ 246605 w 677112"/>
                    <a:gd name="connsiteY1" fmla="*/ 615350 h 635256"/>
                    <a:gd name="connsiteX2" fmla="*/ 272966 w 677112"/>
                    <a:gd name="connsiteY2" fmla="*/ 495449 h 635256"/>
                    <a:gd name="connsiteX3" fmla="*/ 62076 w 677112"/>
                    <a:gd name="connsiteY3" fmla="*/ 403610 h 635256"/>
                    <a:gd name="connsiteX4" fmla="*/ 3401 w 677112"/>
                    <a:gd name="connsiteY4" fmla="*/ 367895 h 635256"/>
                    <a:gd name="connsiteX5" fmla="*/ 29762 w 677112"/>
                    <a:gd name="connsiteY5" fmla="*/ 336431 h 635256"/>
                    <a:gd name="connsiteX6" fmla="*/ 219393 w 677112"/>
                    <a:gd name="connsiteY6" fmla="*/ 264150 h 635256"/>
                    <a:gd name="connsiteX7" fmla="*/ 264462 w 677112"/>
                    <a:gd name="connsiteY7" fmla="*/ 245442 h 635256"/>
                    <a:gd name="connsiteX8" fmla="*/ 211740 w 677112"/>
                    <a:gd name="connsiteY8" fmla="*/ 153603 h 635256"/>
                    <a:gd name="connsiteX9" fmla="*/ 199835 w 677112"/>
                    <a:gd name="connsiteY9" fmla="*/ 120439 h 635256"/>
                    <a:gd name="connsiteX10" fmla="*/ 190481 w 677112"/>
                    <a:gd name="connsiteY10" fmla="*/ 111936 h 635256"/>
                    <a:gd name="connsiteX11" fmla="*/ 192181 w 677112"/>
                    <a:gd name="connsiteY11" fmla="*/ 102582 h 635256"/>
                    <a:gd name="connsiteX12" fmla="*/ 233849 w 677112"/>
                    <a:gd name="connsiteY12" fmla="*/ 29451 h 635256"/>
                    <a:gd name="connsiteX13" fmla="*/ 261061 w 677112"/>
                    <a:gd name="connsiteY13" fmla="*/ 4790 h 635256"/>
                    <a:gd name="connsiteX14" fmla="*/ 305279 w 677112"/>
                    <a:gd name="connsiteY14" fmla="*/ 8192 h 635256"/>
                    <a:gd name="connsiteX15" fmla="*/ 525523 w 677112"/>
                    <a:gd name="connsiteY15" fmla="*/ 114487 h 635256"/>
                    <a:gd name="connsiteX16" fmla="*/ 594402 w 677112"/>
                    <a:gd name="connsiteY16" fmla="*/ 139998 h 635256"/>
                    <a:gd name="connsiteX17" fmla="*/ 613961 w 677112"/>
                    <a:gd name="connsiteY17" fmla="*/ 151052 h 635256"/>
                    <a:gd name="connsiteX18" fmla="*/ 617362 w 677112"/>
                    <a:gd name="connsiteY18" fmla="*/ 159556 h 635256"/>
                    <a:gd name="connsiteX19" fmla="*/ 619913 w 677112"/>
                    <a:gd name="connsiteY19" fmla="*/ 168060 h 635256"/>
                    <a:gd name="connsiteX20" fmla="*/ 619913 w 677112"/>
                    <a:gd name="connsiteY20" fmla="*/ 210578 h 635256"/>
                    <a:gd name="connsiteX21" fmla="*/ 616512 w 677112"/>
                    <a:gd name="connsiteY21" fmla="*/ 238640 h 635256"/>
                    <a:gd name="connsiteX22" fmla="*/ 623315 w 677112"/>
                    <a:gd name="connsiteY22" fmla="*/ 256497 h 635256"/>
                    <a:gd name="connsiteX23" fmla="*/ 454093 w 677112"/>
                    <a:gd name="connsiteY23" fmla="*/ 241191 h 635256"/>
                    <a:gd name="connsiteX24" fmla="*/ 417527 w 677112"/>
                    <a:gd name="connsiteY24" fmla="*/ 248844 h 635256"/>
                    <a:gd name="connsiteX25" fmla="*/ 448991 w 677112"/>
                    <a:gd name="connsiteY25" fmla="*/ 329628 h 635256"/>
                    <a:gd name="connsiteX26" fmla="*/ 483855 w 677112"/>
                    <a:gd name="connsiteY26" fmla="*/ 355989 h 635256"/>
                    <a:gd name="connsiteX27" fmla="*/ 511067 w 677112"/>
                    <a:gd name="connsiteY27" fmla="*/ 376398 h 635256"/>
                    <a:gd name="connsiteX28" fmla="*/ 536578 w 677112"/>
                    <a:gd name="connsiteY28" fmla="*/ 384902 h 635256"/>
                    <a:gd name="connsiteX29" fmla="*/ 562089 w 677112"/>
                    <a:gd name="connsiteY29" fmla="*/ 402759 h 635256"/>
                    <a:gd name="connsiteX30" fmla="*/ 551884 w 677112"/>
                    <a:gd name="connsiteY30" fmla="*/ 401059 h 635256"/>
                    <a:gd name="connsiteX31" fmla="*/ 548483 w 677112"/>
                    <a:gd name="connsiteY31" fmla="*/ 404460 h 635256"/>
                    <a:gd name="connsiteX32" fmla="*/ 564640 w 677112"/>
                    <a:gd name="connsiteY32" fmla="*/ 409562 h 635256"/>
                    <a:gd name="connsiteX33" fmla="*/ 583348 w 677112"/>
                    <a:gd name="connsiteY33" fmla="*/ 424869 h 635256"/>
                    <a:gd name="connsiteX34" fmla="*/ 600355 w 677112"/>
                    <a:gd name="connsiteY34" fmla="*/ 443577 h 635256"/>
                    <a:gd name="connsiteX35" fmla="*/ 621614 w 677112"/>
                    <a:gd name="connsiteY35" fmla="*/ 457182 h 635256"/>
                    <a:gd name="connsiteX36" fmla="*/ 626716 w 677112"/>
                    <a:gd name="connsiteY36" fmla="*/ 459734 h 635256"/>
                    <a:gd name="connsiteX37" fmla="*/ 628417 w 677112"/>
                    <a:gd name="connsiteY37" fmla="*/ 448679 h 635256"/>
                    <a:gd name="connsiteX38" fmla="*/ 642873 w 677112"/>
                    <a:gd name="connsiteY38" fmla="*/ 457182 h 635256"/>
                    <a:gd name="connsiteX39" fmla="*/ 656479 w 677112"/>
                    <a:gd name="connsiteY39" fmla="*/ 461434 h 635256"/>
                    <a:gd name="connsiteX40" fmla="*/ 664132 w 677112"/>
                    <a:gd name="connsiteY40" fmla="*/ 464836 h 635256"/>
                    <a:gd name="connsiteX41" fmla="*/ 653928 w 677112"/>
                    <a:gd name="connsiteY41" fmla="*/ 474190 h 635256"/>
                    <a:gd name="connsiteX42" fmla="*/ 664132 w 677112"/>
                    <a:gd name="connsiteY42" fmla="*/ 495449 h 635256"/>
                    <a:gd name="connsiteX43" fmla="*/ 673486 w 677112"/>
                    <a:gd name="connsiteY43" fmla="*/ 516708 h 635256"/>
                    <a:gd name="connsiteX44" fmla="*/ 672636 w 677112"/>
                    <a:gd name="connsiteY44" fmla="*/ 533715 h 635256"/>
                    <a:gd name="connsiteX45" fmla="*/ 675187 w 677112"/>
                    <a:gd name="connsiteY45" fmla="*/ 549872 h 635256"/>
                    <a:gd name="connsiteX46" fmla="*/ 647125 w 677112"/>
                    <a:gd name="connsiteY46" fmla="*/ 550722 h 635256"/>
                    <a:gd name="connsiteX47" fmla="*/ 640322 w 677112"/>
                    <a:gd name="connsiteY47" fmla="*/ 556675 h 635256"/>
                    <a:gd name="connsiteX48" fmla="*/ 634369 w 677112"/>
                    <a:gd name="connsiteY48" fmla="*/ 587288 h 635256"/>
                    <a:gd name="connsiteX49" fmla="*/ 632669 w 677112"/>
                    <a:gd name="connsiteY49" fmla="*/ 595791 h 635256"/>
                    <a:gd name="connsiteX50" fmla="*/ 620764 w 677112"/>
                    <a:gd name="connsiteY50" fmla="*/ 613649 h 635256"/>
                    <a:gd name="connsiteX51" fmla="*/ 485556 w 677112"/>
                    <a:gd name="connsiteY51" fmla="*/ 592390 h 635256"/>
                    <a:gd name="connsiteX52" fmla="*/ 423480 w 677112"/>
                    <a:gd name="connsiteY52" fmla="*/ 578784 h 635256"/>
                    <a:gd name="connsiteX53" fmla="*/ 245754 w 677112"/>
                    <a:gd name="connsiteY53" fmla="*/ 630656 h 63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677112" h="635256">
                      <a:moveTo>
                        <a:pt x="245754" y="630656"/>
                      </a:moveTo>
                      <a:cubicBezTo>
                        <a:pt x="241502" y="627255"/>
                        <a:pt x="242353" y="620452"/>
                        <a:pt x="246605" y="615350"/>
                      </a:cubicBezTo>
                      <a:cubicBezTo>
                        <a:pt x="253407" y="606846"/>
                        <a:pt x="272966" y="518408"/>
                        <a:pt x="272966" y="495449"/>
                      </a:cubicBezTo>
                      <a:cubicBezTo>
                        <a:pt x="272966" y="482693"/>
                        <a:pt x="149663" y="429121"/>
                        <a:pt x="62076" y="403610"/>
                      </a:cubicBezTo>
                      <a:cubicBezTo>
                        <a:pt x="-851" y="385752"/>
                        <a:pt x="-5102" y="383201"/>
                        <a:pt x="3401" y="367895"/>
                      </a:cubicBezTo>
                      <a:cubicBezTo>
                        <a:pt x="8503" y="358541"/>
                        <a:pt x="20408" y="344935"/>
                        <a:pt x="29762" y="336431"/>
                      </a:cubicBezTo>
                      <a:cubicBezTo>
                        <a:pt x="60375" y="311771"/>
                        <a:pt x="171773" y="268402"/>
                        <a:pt x="219393" y="264150"/>
                      </a:cubicBezTo>
                      <a:cubicBezTo>
                        <a:pt x="253407" y="260749"/>
                        <a:pt x="264462" y="255647"/>
                        <a:pt x="264462" y="245442"/>
                      </a:cubicBezTo>
                      <a:cubicBezTo>
                        <a:pt x="264462" y="229286"/>
                        <a:pt x="236400" y="180815"/>
                        <a:pt x="211740" y="153603"/>
                      </a:cubicBezTo>
                      <a:cubicBezTo>
                        <a:pt x="201535" y="142549"/>
                        <a:pt x="196433" y="128943"/>
                        <a:pt x="199835" y="120439"/>
                      </a:cubicBezTo>
                      <a:cubicBezTo>
                        <a:pt x="204086" y="110235"/>
                        <a:pt x="201535" y="107684"/>
                        <a:pt x="190481" y="111936"/>
                      </a:cubicBezTo>
                      <a:cubicBezTo>
                        <a:pt x="177725" y="116188"/>
                        <a:pt x="178576" y="114487"/>
                        <a:pt x="192181" y="102582"/>
                      </a:cubicBezTo>
                      <a:cubicBezTo>
                        <a:pt x="209189" y="88126"/>
                        <a:pt x="222794" y="63465"/>
                        <a:pt x="233849" y="29451"/>
                      </a:cubicBezTo>
                      <a:cubicBezTo>
                        <a:pt x="236400" y="21797"/>
                        <a:pt x="248305" y="9892"/>
                        <a:pt x="261061" y="4790"/>
                      </a:cubicBezTo>
                      <a:cubicBezTo>
                        <a:pt x="278918" y="-3713"/>
                        <a:pt x="287422" y="-2863"/>
                        <a:pt x="305279" y="8192"/>
                      </a:cubicBezTo>
                      <a:cubicBezTo>
                        <a:pt x="397119" y="64316"/>
                        <a:pt x="476202" y="102582"/>
                        <a:pt x="525523" y="114487"/>
                      </a:cubicBezTo>
                      <a:cubicBezTo>
                        <a:pt x="556986" y="122140"/>
                        <a:pt x="588450" y="134045"/>
                        <a:pt x="594402" y="139998"/>
                      </a:cubicBezTo>
                      <a:cubicBezTo>
                        <a:pt x="600355" y="145950"/>
                        <a:pt x="609709" y="151052"/>
                        <a:pt x="613961" y="151052"/>
                      </a:cubicBezTo>
                      <a:cubicBezTo>
                        <a:pt x="619063" y="151052"/>
                        <a:pt x="619913" y="155304"/>
                        <a:pt x="617362" y="159556"/>
                      </a:cubicBezTo>
                      <a:cubicBezTo>
                        <a:pt x="614811" y="164658"/>
                        <a:pt x="615661" y="168060"/>
                        <a:pt x="619913" y="168060"/>
                      </a:cubicBezTo>
                      <a:cubicBezTo>
                        <a:pt x="638621" y="168060"/>
                        <a:pt x="637771" y="195271"/>
                        <a:pt x="619913" y="210578"/>
                      </a:cubicBezTo>
                      <a:cubicBezTo>
                        <a:pt x="601205" y="225884"/>
                        <a:pt x="600355" y="226735"/>
                        <a:pt x="616512" y="238640"/>
                      </a:cubicBezTo>
                      <a:cubicBezTo>
                        <a:pt x="626716" y="246293"/>
                        <a:pt x="629267" y="252245"/>
                        <a:pt x="623315" y="256497"/>
                      </a:cubicBezTo>
                      <a:cubicBezTo>
                        <a:pt x="606307" y="266702"/>
                        <a:pt x="481304" y="255647"/>
                        <a:pt x="454093" y="241191"/>
                      </a:cubicBezTo>
                      <a:cubicBezTo>
                        <a:pt x="419228" y="223333"/>
                        <a:pt x="417527" y="223333"/>
                        <a:pt x="417527" y="248844"/>
                      </a:cubicBezTo>
                      <a:cubicBezTo>
                        <a:pt x="417527" y="274355"/>
                        <a:pt x="438786" y="329628"/>
                        <a:pt x="448991" y="329628"/>
                      </a:cubicBezTo>
                      <a:cubicBezTo>
                        <a:pt x="452392" y="329628"/>
                        <a:pt x="468549" y="341533"/>
                        <a:pt x="483855" y="355989"/>
                      </a:cubicBezTo>
                      <a:cubicBezTo>
                        <a:pt x="498312" y="369595"/>
                        <a:pt x="511067" y="378949"/>
                        <a:pt x="511067" y="376398"/>
                      </a:cubicBezTo>
                      <a:cubicBezTo>
                        <a:pt x="511067" y="373847"/>
                        <a:pt x="522972" y="377249"/>
                        <a:pt x="536578" y="384902"/>
                      </a:cubicBezTo>
                      <a:cubicBezTo>
                        <a:pt x="551034" y="392555"/>
                        <a:pt x="562089" y="400208"/>
                        <a:pt x="562089" y="402759"/>
                      </a:cubicBezTo>
                      <a:cubicBezTo>
                        <a:pt x="562089" y="405310"/>
                        <a:pt x="557837" y="404460"/>
                        <a:pt x="551884" y="401059"/>
                      </a:cubicBezTo>
                      <a:cubicBezTo>
                        <a:pt x="545932" y="397657"/>
                        <a:pt x="545081" y="398508"/>
                        <a:pt x="548483" y="404460"/>
                      </a:cubicBezTo>
                      <a:cubicBezTo>
                        <a:pt x="551884" y="409562"/>
                        <a:pt x="558687" y="412113"/>
                        <a:pt x="564640" y="409562"/>
                      </a:cubicBezTo>
                      <a:cubicBezTo>
                        <a:pt x="570592" y="407862"/>
                        <a:pt x="579096" y="414664"/>
                        <a:pt x="583348" y="424869"/>
                      </a:cubicBezTo>
                      <a:cubicBezTo>
                        <a:pt x="588450" y="435923"/>
                        <a:pt x="596103" y="444427"/>
                        <a:pt x="600355" y="443577"/>
                      </a:cubicBezTo>
                      <a:cubicBezTo>
                        <a:pt x="605457" y="443577"/>
                        <a:pt x="614811" y="449529"/>
                        <a:pt x="621614" y="457182"/>
                      </a:cubicBezTo>
                      <a:cubicBezTo>
                        <a:pt x="628417" y="464836"/>
                        <a:pt x="630968" y="465686"/>
                        <a:pt x="626716" y="459734"/>
                      </a:cubicBezTo>
                      <a:cubicBezTo>
                        <a:pt x="622464" y="452931"/>
                        <a:pt x="623315" y="448679"/>
                        <a:pt x="628417" y="448679"/>
                      </a:cubicBezTo>
                      <a:cubicBezTo>
                        <a:pt x="633519" y="448679"/>
                        <a:pt x="640322" y="452931"/>
                        <a:pt x="642873" y="457182"/>
                      </a:cubicBezTo>
                      <a:cubicBezTo>
                        <a:pt x="646274" y="462285"/>
                        <a:pt x="652227" y="463985"/>
                        <a:pt x="656479" y="461434"/>
                      </a:cubicBezTo>
                      <a:cubicBezTo>
                        <a:pt x="660731" y="458033"/>
                        <a:pt x="664132" y="460584"/>
                        <a:pt x="664132" y="464836"/>
                      </a:cubicBezTo>
                      <a:cubicBezTo>
                        <a:pt x="664132" y="469938"/>
                        <a:pt x="659880" y="474190"/>
                        <a:pt x="653928" y="474190"/>
                      </a:cubicBezTo>
                      <a:cubicBezTo>
                        <a:pt x="648825" y="474190"/>
                        <a:pt x="653077" y="483544"/>
                        <a:pt x="664132" y="495449"/>
                      </a:cubicBezTo>
                      <a:cubicBezTo>
                        <a:pt x="675187" y="507354"/>
                        <a:pt x="679439" y="516708"/>
                        <a:pt x="673486" y="516708"/>
                      </a:cubicBezTo>
                      <a:cubicBezTo>
                        <a:pt x="665833" y="516708"/>
                        <a:pt x="665833" y="520960"/>
                        <a:pt x="672636" y="533715"/>
                      </a:cubicBezTo>
                      <a:cubicBezTo>
                        <a:pt x="677738" y="543069"/>
                        <a:pt x="678588" y="550722"/>
                        <a:pt x="675187" y="549872"/>
                      </a:cubicBezTo>
                      <a:cubicBezTo>
                        <a:pt x="671785" y="549022"/>
                        <a:pt x="659030" y="549872"/>
                        <a:pt x="647125" y="550722"/>
                      </a:cubicBezTo>
                      <a:cubicBezTo>
                        <a:pt x="632669" y="552423"/>
                        <a:pt x="630968" y="554124"/>
                        <a:pt x="640322" y="556675"/>
                      </a:cubicBezTo>
                      <a:cubicBezTo>
                        <a:pt x="661581" y="561777"/>
                        <a:pt x="656479" y="591540"/>
                        <a:pt x="634369" y="587288"/>
                      </a:cubicBezTo>
                      <a:cubicBezTo>
                        <a:pt x="618212" y="583886"/>
                        <a:pt x="618212" y="583886"/>
                        <a:pt x="632669" y="595791"/>
                      </a:cubicBezTo>
                      <a:cubicBezTo>
                        <a:pt x="646274" y="606846"/>
                        <a:pt x="645424" y="608547"/>
                        <a:pt x="620764" y="613649"/>
                      </a:cubicBezTo>
                      <a:cubicBezTo>
                        <a:pt x="569742" y="623853"/>
                        <a:pt x="537428" y="618751"/>
                        <a:pt x="485556" y="592390"/>
                      </a:cubicBezTo>
                      <a:cubicBezTo>
                        <a:pt x="439637" y="568580"/>
                        <a:pt x="432834" y="566879"/>
                        <a:pt x="423480" y="578784"/>
                      </a:cubicBezTo>
                      <a:cubicBezTo>
                        <a:pt x="403071" y="605996"/>
                        <a:pt x="261911" y="646813"/>
                        <a:pt x="245754" y="630656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8AE65E9D-1840-8649-F6B9-94BB1DDDCA46}"/>
                    </a:ext>
                  </a:extLst>
                </p:cNvPr>
                <p:cNvSpPr/>
                <p:nvPr/>
              </p:nvSpPr>
              <p:spPr>
                <a:xfrm flipV="1">
                  <a:off x="8636575" y="3014797"/>
                  <a:ext cx="21255" cy="10487"/>
                </a:xfrm>
                <a:custGeom>
                  <a:avLst/>
                  <a:gdLst>
                    <a:gd name="connsiteX0" fmla="*/ -245 w 21255"/>
                    <a:gd name="connsiteY0" fmla="*/ 6793 h 10487"/>
                    <a:gd name="connsiteX1" fmla="*/ 20164 w 21255"/>
                    <a:gd name="connsiteY1" fmla="*/ 1691 h 10487"/>
                    <a:gd name="connsiteX2" fmla="*/ 12511 w 21255"/>
                    <a:gd name="connsiteY2" fmla="*/ 9344 h 10487"/>
                    <a:gd name="connsiteX3" fmla="*/ -245 w 21255"/>
                    <a:gd name="connsiteY3" fmla="*/ 6793 h 1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55" h="10487">
                      <a:moveTo>
                        <a:pt x="-245" y="6793"/>
                      </a:moveTo>
                      <a:cubicBezTo>
                        <a:pt x="-245" y="-10"/>
                        <a:pt x="15912" y="-4262"/>
                        <a:pt x="20164" y="1691"/>
                      </a:cubicBezTo>
                      <a:cubicBezTo>
                        <a:pt x="22715" y="5943"/>
                        <a:pt x="19314" y="9344"/>
                        <a:pt x="12511" y="9344"/>
                      </a:cubicBezTo>
                      <a:cubicBezTo>
                        <a:pt x="5708" y="9344"/>
                        <a:pt x="-245" y="7643"/>
                        <a:pt x="-245" y="679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C703D4D1-8645-177C-D4BB-77EEE3D14EB0}"/>
                    </a:ext>
                  </a:extLst>
                </p:cNvPr>
                <p:cNvSpPr/>
                <p:nvPr/>
              </p:nvSpPr>
              <p:spPr>
                <a:xfrm flipV="1">
                  <a:off x="8093909" y="3456486"/>
                  <a:ext cx="698598" cy="536972"/>
                </a:xfrm>
                <a:custGeom>
                  <a:avLst/>
                  <a:gdLst>
                    <a:gd name="connsiteX0" fmla="*/ 457603 w 698598"/>
                    <a:gd name="connsiteY0" fmla="*/ 529430 h 536972"/>
                    <a:gd name="connsiteX1" fmla="*/ 193141 w 698598"/>
                    <a:gd name="connsiteY1" fmla="*/ 392522 h 536972"/>
                    <a:gd name="connsiteX2" fmla="*/ 253516 w 698598"/>
                    <a:gd name="connsiteY2" fmla="*/ 339799 h 536972"/>
                    <a:gd name="connsiteX3" fmla="*/ 300286 w 698598"/>
                    <a:gd name="connsiteY3" fmla="*/ 326194 h 536972"/>
                    <a:gd name="connsiteX4" fmla="*/ 375118 w 698598"/>
                    <a:gd name="connsiteY4" fmla="*/ 364460 h 536972"/>
                    <a:gd name="connsiteX5" fmla="*/ 449099 w 698598"/>
                    <a:gd name="connsiteY5" fmla="*/ 397624 h 536972"/>
                    <a:gd name="connsiteX6" fmla="*/ 367465 w 698598"/>
                    <a:gd name="connsiteY6" fmla="*/ 272621 h 536972"/>
                    <a:gd name="connsiteX7" fmla="*/ 338553 w 698598"/>
                    <a:gd name="connsiteY7" fmla="*/ 233504 h 536972"/>
                    <a:gd name="connsiteX8" fmla="*/ 311341 w 698598"/>
                    <a:gd name="connsiteY8" fmla="*/ 219898 h 536972"/>
                    <a:gd name="connsiteX9" fmla="*/ 235659 w 698598"/>
                    <a:gd name="connsiteY9" fmla="*/ 230953 h 536972"/>
                    <a:gd name="connsiteX10" fmla="*/ 120010 w 698598"/>
                    <a:gd name="connsiteY10" fmla="*/ 361058 h 536972"/>
                    <a:gd name="connsiteX11" fmla="*/ 109 w 698598"/>
                    <a:gd name="connsiteY11" fmla="*/ 381467 h 536972"/>
                    <a:gd name="connsiteX12" fmla="*/ 70689 w 698598"/>
                    <a:gd name="connsiteY12" fmla="*/ 219898 h 536972"/>
                    <a:gd name="connsiteX13" fmla="*/ 85995 w 698598"/>
                    <a:gd name="connsiteY13" fmla="*/ 179931 h 536972"/>
                    <a:gd name="connsiteX14" fmla="*/ 90247 w 698598"/>
                    <a:gd name="connsiteY14" fmla="*/ 173129 h 536972"/>
                    <a:gd name="connsiteX15" fmla="*/ 103853 w 698598"/>
                    <a:gd name="connsiteY15" fmla="*/ 147618 h 536972"/>
                    <a:gd name="connsiteX16" fmla="*/ 121710 w 698598"/>
                    <a:gd name="connsiteY16" fmla="*/ 122107 h 536972"/>
                    <a:gd name="connsiteX17" fmla="*/ 134466 w 698598"/>
                    <a:gd name="connsiteY17" fmla="*/ 109351 h 536972"/>
                    <a:gd name="connsiteX18" fmla="*/ 142969 w 698598"/>
                    <a:gd name="connsiteY18" fmla="*/ 96596 h 536972"/>
                    <a:gd name="connsiteX19" fmla="*/ 149772 w 698598"/>
                    <a:gd name="connsiteY19" fmla="*/ 85541 h 536972"/>
                    <a:gd name="connsiteX20" fmla="*/ 210998 w 698598"/>
                    <a:gd name="connsiteY20" fmla="*/ 13261 h 536972"/>
                    <a:gd name="connsiteX21" fmla="*/ 262870 w 698598"/>
                    <a:gd name="connsiteY21" fmla="*/ 12410 h 536972"/>
                    <a:gd name="connsiteX22" fmla="*/ 285830 w 698598"/>
                    <a:gd name="connsiteY22" fmla="*/ 54078 h 536972"/>
                    <a:gd name="connsiteX23" fmla="*/ 289232 w 698598"/>
                    <a:gd name="connsiteY23" fmla="*/ 83841 h 536972"/>
                    <a:gd name="connsiteX24" fmla="*/ 453351 w 698598"/>
                    <a:gd name="connsiteY24" fmla="*/ 105950 h 536972"/>
                    <a:gd name="connsiteX25" fmla="*/ 517128 w 698598"/>
                    <a:gd name="connsiteY25" fmla="*/ 114454 h 536972"/>
                    <a:gd name="connsiteX26" fmla="*/ 535836 w 698598"/>
                    <a:gd name="connsiteY26" fmla="*/ 127209 h 536972"/>
                    <a:gd name="connsiteX27" fmla="*/ 563048 w 698598"/>
                    <a:gd name="connsiteY27" fmla="*/ 179931 h 536972"/>
                    <a:gd name="connsiteX28" fmla="*/ 565599 w 698598"/>
                    <a:gd name="connsiteY28" fmla="*/ 213946 h 536972"/>
                    <a:gd name="connsiteX29" fmla="*/ 554544 w 698598"/>
                    <a:gd name="connsiteY29" fmla="*/ 241158 h 536972"/>
                    <a:gd name="connsiteX30" fmla="*/ 574103 w 698598"/>
                    <a:gd name="connsiteY30" fmla="*/ 272621 h 536972"/>
                    <a:gd name="connsiteX31" fmla="*/ 669343 w 698598"/>
                    <a:gd name="connsiteY31" fmla="*/ 351704 h 536972"/>
                    <a:gd name="connsiteX32" fmla="*/ 698255 w 698598"/>
                    <a:gd name="connsiteY32" fmla="*/ 432489 h 536972"/>
                    <a:gd name="connsiteX33" fmla="*/ 601314 w 698598"/>
                    <a:gd name="connsiteY33" fmla="*/ 513273 h 536972"/>
                    <a:gd name="connsiteX34" fmla="*/ 457603 w 698598"/>
                    <a:gd name="connsiteY34" fmla="*/ 529430 h 53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8598" h="536972">
                      <a:moveTo>
                        <a:pt x="457603" y="529430"/>
                      </a:moveTo>
                      <a:cubicBezTo>
                        <a:pt x="380220" y="516675"/>
                        <a:pt x="212699" y="429938"/>
                        <a:pt x="193141" y="392522"/>
                      </a:cubicBezTo>
                      <a:cubicBezTo>
                        <a:pt x="180385" y="369562"/>
                        <a:pt x="194841" y="356807"/>
                        <a:pt x="253516" y="339799"/>
                      </a:cubicBezTo>
                      <a:lnTo>
                        <a:pt x="300286" y="326194"/>
                      </a:lnTo>
                      <a:lnTo>
                        <a:pt x="375118" y="364460"/>
                      </a:lnTo>
                      <a:cubicBezTo>
                        <a:pt x="415935" y="385719"/>
                        <a:pt x="449099" y="400175"/>
                        <a:pt x="449099" y="397624"/>
                      </a:cubicBezTo>
                      <a:cubicBezTo>
                        <a:pt x="449099" y="385719"/>
                        <a:pt x="394676" y="304084"/>
                        <a:pt x="367465" y="272621"/>
                      </a:cubicBezTo>
                      <a:cubicBezTo>
                        <a:pt x="351308" y="255614"/>
                        <a:pt x="338553" y="237756"/>
                        <a:pt x="338553" y="233504"/>
                      </a:cubicBezTo>
                      <a:cubicBezTo>
                        <a:pt x="338553" y="229252"/>
                        <a:pt x="325797" y="223300"/>
                        <a:pt x="311341" y="219898"/>
                      </a:cubicBezTo>
                      <a:cubicBezTo>
                        <a:pt x="252666" y="205442"/>
                        <a:pt x="245013" y="207143"/>
                        <a:pt x="235659" y="230953"/>
                      </a:cubicBezTo>
                      <a:cubicBezTo>
                        <a:pt x="199093" y="322792"/>
                        <a:pt x="198243" y="323643"/>
                        <a:pt x="120010" y="361058"/>
                      </a:cubicBezTo>
                      <a:cubicBezTo>
                        <a:pt x="32422" y="401876"/>
                        <a:pt x="3510" y="406128"/>
                        <a:pt x="109" y="381467"/>
                      </a:cubicBezTo>
                      <a:cubicBezTo>
                        <a:pt x="-2442" y="363610"/>
                        <a:pt x="31572" y="287077"/>
                        <a:pt x="70689" y="219898"/>
                      </a:cubicBezTo>
                      <a:cubicBezTo>
                        <a:pt x="81743" y="201191"/>
                        <a:pt x="88546" y="183333"/>
                        <a:pt x="85995" y="179931"/>
                      </a:cubicBezTo>
                      <a:cubicBezTo>
                        <a:pt x="84294" y="175680"/>
                        <a:pt x="85995" y="173129"/>
                        <a:pt x="90247" y="173129"/>
                      </a:cubicBezTo>
                      <a:cubicBezTo>
                        <a:pt x="94499" y="173129"/>
                        <a:pt x="100451" y="162074"/>
                        <a:pt x="103853" y="147618"/>
                      </a:cubicBezTo>
                      <a:cubicBezTo>
                        <a:pt x="106404" y="132311"/>
                        <a:pt x="114057" y="122107"/>
                        <a:pt x="121710" y="122107"/>
                      </a:cubicBezTo>
                      <a:cubicBezTo>
                        <a:pt x="128513" y="122107"/>
                        <a:pt x="134466" y="116154"/>
                        <a:pt x="134466" y="109351"/>
                      </a:cubicBezTo>
                      <a:cubicBezTo>
                        <a:pt x="134466" y="102549"/>
                        <a:pt x="138718" y="96596"/>
                        <a:pt x="142969" y="96596"/>
                      </a:cubicBezTo>
                      <a:cubicBezTo>
                        <a:pt x="148072" y="96596"/>
                        <a:pt x="151473" y="91494"/>
                        <a:pt x="149772" y="85541"/>
                      </a:cubicBezTo>
                      <a:cubicBezTo>
                        <a:pt x="146371" y="70235"/>
                        <a:pt x="176984" y="33669"/>
                        <a:pt x="210998" y="13261"/>
                      </a:cubicBezTo>
                      <a:cubicBezTo>
                        <a:pt x="239060" y="-4597"/>
                        <a:pt x="239911" y="-4597"/>
                        <a:pt x="262870" y="12410"/>
                      </a:cubicBezTo>
                      <a:cubicBezTo>
                        <a:pt x="279878" y="24315"/>
                        <a:pt x="285830" y="35370"/>
                        <a:pt x="285830" y="54078"/>
                      </a:cubicBezTo>
                      <a:cubicBezTo>
                        <a:pt x="284980" y="68534"/>
                        <a:pt x="286680" y="82140"/>
                        <a:pt x="289232" y="83841"/>
                      </a:cubicBezTo>
                      <a:cubicBezTo>
                        <a:pt x="296885" y="92344"/>
                        <a:pt x="388724" y="104249"/>
                        <a:pt x="453351" y="105950"/>
                      </a:cubicBezTo>
                      <a:cubicBezTo>
                        <a:pt x="488216" y="106800"/>
                        <a:pt x="517128" y="110202"/>
                        <a:pt x="517128" y="114454"/>
                      </a:cubicBezTo>
                      <a:cubicBezTo>
                        <a:pt x="517128" y="117855"/>
                        <a:pt x="525632" y="123808"/>
                        <a:pt x="535836" y="127209"/>
                      </a:cubicBezTo>
                      <a:cubicBezTo>
                        <a:pt x="569851" y="137413"/>
                        <a:pt x="575803" y="150169"/>
                        <a:pt x="563048" y="179931"/>
                      </a:cubicBezTo>
                      <a:cubicBezTo>
                        <a:pt x="553694" y="203742"/>
                        <a:pt x="553694" y="207993"/>
                        <a:pt x="565599" y="213946"/>
                      </a:cubicBezTo>
                      <a:cubicBezTo>
                        <a:pt x="580906" y="223300"/>
                        <a:pt x="573252" y="241158"/>
                        <a:pt x="554544" y="241158"/>
                      </a:cubicBezTo>
                      <a:cubicBezTo>
                        <a:pt x="546891" y="241158"/>
                        <a:pt x="554544" y="253913"/>
                        <a:pt x="574103" y="272621"/>
                      </a:cubicBezTo>
                      <a:cubicBezTo>
                        <a:pt x="621723" y="319391"/>
                        <a:pt x="660839" y="351704"/>
                        <a:pt x="669343" y="351704"/>
                      </a:cubicBezTo>
                      <a:cubicBezTo>
                        <a:pt x="680398" y="351704"/>
                        <a:pt x="696555" y="396774"/>
                        <a:pt x="698255" y="432489"/>
                      </a:cubicBezTo>
                      <a:cubicBezTo>
                        <a:pt x="699956" y="467354"/>
                        <a:pt x="698255" y="469054"/>
                        <a:pt x="601314" y="513273"/>
                      </a:cubicBezTo>
                      <a:cubicBezTo>
                        <a:pt x="541789" y="540485"/>
                        <a:pt x="532435" y="541335"/>
                        <a:pt x="457603" y="529430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0" name="Freeform 1810">
                <a:extLst>
                  <a:ext uri="{FF2B5EF4-FFF2-40B4-BE49-F238E27FC236}">
                    <a16:creationId xmlns:a16="http://schemas.microsoft.com/office/drawing/2014/main" id="{49A52C8B-7C29-7F0A-F13B-013E93F76171}"/>
                  </a:ext>
                </a:extLst>
              </p:cNvPr>
              <p:cNvSpPr>
                <a:spLocks/>
              </p:cNvSpPr>
              <p:nvPr/>
            </p:nvSpPr>
            <p:spPr bwMode="auto">
              <a:xfrm rot="8767317" flipH="1">
                <a:off x="4083032" y="1800152"/>
                <a:ext cx="943550" cy="865485"/>
              </a:xfrm>
              <a:custGeom>
                <a:avLst/>
                <a:gdLst>
                  <a:gd name="T0" fmla="*/ 75 w 245"/>
                  <a:gd name="T1" fmla="*/ 14 h 276"/>
                  <a:gd name="T2" fmla="*/ 88 w 245"/>
                  <a:gd name="T3" fmla="*/ 28 h 276"/>
                  <a:gd name="T4" fmla="*/ 93 w 245"/>
                  <a:gd name="T5" fmla="*/ 30 h 276"/>
                  <a:gd name="T6" fmla="*/ 127 w 245"/>
                  <a:gd name="T7" fmla="*/ 60 h 276"/>
                  <a:gd name="T8" fmla="*/ 131 w 245"/>
                  <a:gd name="T9" fmla="*/ 65 h 276"/>
                  <a:gd name="T10" fmla="*/ 108 w 245"/>
                  <a:gd name="T11" fmla="*/ 50 h 276"/>
                  <a:gd name="T12" fmla="*/ 98 w 245"/>
                  <a:gd name="T13" fmla="*/ 47 h 276"/>
                  <a:gd name="T14" fmla="*/ 107 w 245"/>
                  <a:gd name="T15" fmla="*/ 57 h 276"/>
                  <a:gd name="T16" fmla="*/ 115 w 245"/>
                  <a:gd name="T17" fmla="*/ 65 h 276"/>
                  <a:gd name="T18" fmla="*/ 112 w 245"/>
                  <a:gd name="T19" fmla="*/ 64 h 276"/>
                  <a:gd name="T20" fmla="*/ 114 w 245"/>
                  <a:gd name="T21" fmla="*/ 75 h 276"/>
                  <a:gd name="T22" fmla="*/ 118 w 245"/>
                  <a:gd name="T23" fmla="*/ 77 h 276"/>
                  <a:gd name="T24" fmla="*/ 112 w 245"/>
                  <a:gd name="T25" fmla="*/ 85 h 276"/>
                  <a:gd name="T26" fmla="*/ 124 w 245"/>
                  <a:gd name="T27" fmla="*/ 88 h 276"/>
                  <a:gd name="T28" fmla="*/ 132 w 245"/>
                  <a:gd name="T29" fmla="*/ 81 h 276"/>
                  <a:gd name="T30" fmla="*/ 147 w 245"/>
                  <a:gd name="T31" fmla="*/ 90 h 276"/>
                  <a:gd name="T32" fmla="*/ 161 w 245"/>
                  <a:gd name="T33" fmla="*/ 95 h 276"/>
                  <a:gd name="T34" fmla="*/ 161 w 245"/>
                  <a:gd name="T35" fmla="*/ 92 h 276"/>
                  <a:gd name="T36" fmla="*/ 184 w 245"/>
                  <a:gd name="T37" fmla="*/ 107 h 276"/>
                  <a:gd name="T38" fmla="*/ 204 w 245"/>
                  <a:gd name="T39" fmla="*/ 125 h 276"/>
                  <a:gd name="T40" fmla="*/ 221 w 245"/>
                  <a:gd name="T41" fmla="*/ 141 h 276"/>
                  <a:gd name="T42" fmla="*/ 236 w 245"/>
                  <a:gd name="T43" fmla="*/ 161 h 276"/>
                  <a:gd name="T44" fmla="*/ 241 w 245"/>
                  <a:gd name="T45" fmla="*/ 176 h 276"/>
                  <a:gd name="T46" fmla="*/ 244 w 245"/>
                  <a:gd name="T47" fmla="*/ 195 h 276"/>
                  <a:gd name="T48" fmla="*/ 241 w 245"/>
                  <a:gd name="T49" fmla="*/ 218 h 276"/>
                  <a:gd name="T50" fmla="*/ 228 w 245"/>
                  <a:gd name="T51" fmla="*/ 248 h 276"/>
                  <a:gd name="T52" fmla="*/ 198 w 245"/>
                  <a:gd name="T53" fmla="*/ 270 h 276"/>
                  <a:gd name="T54" fmla="*/ 182 w 245"/>
                  <a:gd name="T55" fmla="*/ 276 h 276"/>
                  <a:gd name="T56" fmla="*/ 171 w 245"/>
                  <a:gd name="T57" fmla="*/ 260 h 276"/>
                  <a:gd name="T58" fmla="*/ 168 w 245"/>
                  <a:gd name="T59" fmla="*/ 236 h 276"/>
                  <a:gd name="T60" fmla="*/ 151 w 245"/>
                  <a:gd name="T61" fmla="*/ 203 h 276"/>
                  <a:gd name="T62" fmla="*/ 135 w 245"/>
                  <a:gd name="T63" fmla="*/ 178 h 276"/>
                  <a:gd name="T64" fmla="*/ 124 w 245"/>
                  <a:gd name="T65" fmla="*/ 166 h 276"/>
                  <a:gd name="T66" fmla="*/ 108 w 245"/>
                  <a:gd name="T67" fmla="*/ 145 h 276"/>
                  <a:gd name="T68" fmla="*/ 67 w 245"/>
                  <a:gd name="T69" fmla="*/ 100 h 276"/>
                  <a:gd name="T70" fmla="*/ 60 w 245"/>
                  <a:gd name="T71" fmla="*/ 91 h 276"/>
                  <a:gd name="T72" fmla="*/ 45 w 245"/>
                  <a:gd name="T73" fmla="*/ 75 h 276"/>
                  <a:gd name="T74" fmla="*/ 30 w 245"/>
                  <a:gd name="T75" fmla="*/ 60 h 276"/>
                  <a:gd name="T76" fmla="*/ 17 w 245"/>
                  <a:gd name="T77" fmla="*/ 44 h 276"/>
                  <a:gd name="T78" fmla="*/ 17 w 245"/>
                  <a:gd name="T79" fmla="*/ 37 h 276"/>
                  <a:gd name="T80" fmla="*/ 30 w 245"/>
                  <a:gd name="T81" fmla="*/ 47 h 276"/>
                  <a:gd name="T82" fmla="*/ 38 w 245"/>
                  <a:gd name="T83" fmla="*/ 53 h 276"/>
                  <a:gd name="T84" fmla="*/ 40 w 245"/>
                  <a:gd name="T85" fmla="*/ 50 h 276"/>
                  <a:gd name="T86" fmla="*/ 37 w 245"/>
                  <a:gd name="T87" fmla="*/ 44 h 276"/>
                  <a:gd name="T88" fmla="*/ 20 w 245"/>
                  <a:gd name="T89" fmla="*/ 21 h 276"/>
                  <a:gd name="T90" fmla="*/ 17 w 245"/>
                  <a:gd name="T91" fmla="*/ 17 h 276"/>
                  <a:gd name="T92" fmla="*/ 11 w 245"/>
                  <a:gd name="T93" fmla="*/ 13 h 276"/>
                  <a:gd name="T94" fmla="*/ 10 w 245"/>
                  <a:gd name="T95" fmla="*/ 6 h 276"/>
                  <a:gd name="T96" fmla="*/ 10 w 245"/>
                  <a:gd name="T97" fmla="*/ 8 h 276"/>
                  <a:gd name="T98" fmla="*/ 21 w 245"/>
                  <a:gd name="T99" fmla="*/ 14 h 276"/>
                  <a:gd name="T100" fmla="*/ 26 w 245"/>
                  <a:gd name="T101" fmla="*/ 14 h 276"/>
                  <a:gd name="T102" fmla="*/ 33 w 245"/>
                  <a:gd name="T103" fmla="*/ 17 h 276"/>
                  <a:gd name="T104" fmla="*/ 38 w 245"/>
                  <a:gd name="T105" fmla="*/ 25 h 276"/>
                  <a:gd name="T106" fmla="*/ 45 w 245"/>
                  <a:gd name="T107" fmla="*/ 27 h 276"/>
                  <a:gd name="T108" fmla="*/ 57 w 245"/>
                  <a:gd name="T109" fmla="*/ 33 h 276"/>
                  <a:gd name="T110" fmla="*/ 80 w 245"/>
                  <a:gd name="T111" fmla="*/ 47 h 276"/>
                  <a:gd name="T112" fmla="*/ 105 w 245"/>
                  <a:gd name="T113" fmla="*/ 62 h 276"/>
                  <a:gd name="T114" fmla="*/ 101 w 245"/>
                  <a:gd name="T115" fmla="*/ 55 h 276"/>
                  <a:gd name="T116" fmla="*/ 94 w 245"/>
                  <a:gd name="T117" fmla="*/ 48 h 276"/>
                  <a:gd name="T118" fmla="*/ 90 w 245"/>
                  <a:gd name="T119" fmla="*/ 43 h 276"/>
                  <a:gd name="T120" fmla="*/ 90 w 245"/>
                  <a:gd name="T121" fmla="*/ 34 h 276"/>
                  <a:gd name="T122" fmla="*/ 77 w 245"/>
                  <a:gd name="T123" fmla="*/ 2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5" h="276">
                    <a:moveTo>
                      <a:pt x="54" y="0"/>
                    </a:moveTo>
                    <a:lnTo>
                      <a:pt x="54" y="0"/>
                    </a:lnTo>
                    <a:lnTo>
                      <a:pt x="60" y="4"/>
                    </a:lnTo>
                    <a:lnTo>
                      <a:pt x="64" y="7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8" y="10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70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4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1" y="20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4" y="23"/>
                    </a:lnTo>
                    <a:lnTo>
                      <a:pt x="85" y="23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7" y="30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3"/>
                    </a:lnTo>
                    <a:lnTo>
                      <a:pt x="90" y="33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7" y="34"/>
                    </a:lnTo>
                    <a:lnTo>
                      <a:pt x="100" y="35"/>
                    </a:lnTo>
                    <a:lnTo>
                      <a:pt x="101" y="35"/>
                    </a:lnTo>
                    <a:lnTo>
                      <a:pt x="101" y="37"/>
                    </a:lnTo>
                    <a:lnTo>
                      <a:pt x="101" y="37"/>
                    </a:lnTo>
                    <a:lnTo>
                      <a:pt x="105" y="40"/>
                    </a:lnTo>
                    <a:lnTo>
                      <a:pt x="108" y="43"/>
                    </a:lnTo>
                    <a:lnTo>
                      <a:pt x="112" y="44"/>
                    </a:lnTo>
                    <a:lnTo>
                      <a:pt x="115" y="45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5" y="47"/>
                    </a:lnTo>
                    <a:lnTo>
                      <a:pt x="115" y="48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4"/>
                    </a:lnTo>
                    <a:lnTo>
                      <a:pt x="122" y="54"/>
                    </a:lnTo>
                    <a:lnTo>
                      <a:pt x="122" y="57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2" y="58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1" y="60"/>
                    </a:lnTo>
                    <a:lnTo>
                      <a:pt x="131" y="61"/>
                    </a:lnTo>
                    <a:lnTo>
                      <a:pt x="130" y="61"/>
                    </a:lnTo>
                    <a:lnTo>
                      <a:pt x="130" y="61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1" y="62"/>
                    </a:lnTo>
                    <a:lnTo>
                      <a:pt x="131" y="64"/>
                    </a:lnTo>
                    <a:lnTo>
                      <a:pt x="132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2" y="68"/>
                    </a:lnTo>
                    <a:lnTo>
                      <a:pt x="131" y="67"/>
                    </a:lnTo>
                    <a:lnTo>
                      <a:pt x="131" y="65"/>
                    </a:lnTo>
                    <a:lnTo>
                      <a:pt x="130" y="65"/>
                    </a:lnTo>
                    <a:lnTo>
                      <a:pt x="130" y="65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8" y="60"/>
                    </a:lnTo>
                    <a:lnTo>
                      <a:pt x="117" y="60"/>
                    </a:lnTo>
                    <a:lnTo>
                      <a:pt x="115" y="60"/>
                    </a:lnTo>
                    <a:lnTo>
                      <a:pt x="115" y="58"/>
                    </a:lnTo>
                    <a:lnTo>
                      <a:pt x="115" y="57"/>
                    </a:lnTo>
                    <a:lnTo>
                      <a:pt x="115" y="57"/>
                    </a:lnTo>
                    <a:lnTo>
                      <a:pt x="114" y="54"/>
                    </a:lnTo>
                    <a:lnTo>
                      <a:pt x="112" y="53"/>
                    </a:lnTo>
                    <a:lnTo>
                      <a:pt x="111" y="51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7" y="50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7" y="51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98" y="41"/>
                    </a:lnTo>
                    <a:lnTo>
                      <a:pt x="98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48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7"/>
                    </a:lnTo>
                    <a:lnTo>
                      <a:pt x="108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1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1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7" y="65"/>
                    </a:lnTo>
                    <a:lnTo>
                      <a:pt x="118" y="67"/>
                    </a:lnTo>
                    <a:lnTo>
                      <a:pt x="118" y="67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4" y="72"/>
                    </a:lnTo>
                    <a:lnTo>
                      <a:pt x="122" y="72"/>
                    </a:lnTo>
                    <a:lnTo>
                      <a:pt x="121" y="72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18" y="70"/>
                    </a:lnTo>
                    <a:lnTo>
                      <a:pt x="117" y="67"/>
                    </a:lnTo>
                    <a:lnTo>
                      <a:pt x="115" y="65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1" y="62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8" y="65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1" y="67"/>
                    </a:lnTo>
                    <a:lnTo>
                      <a:pt x="111" y="68"/>
                    </a:lnTo>
                    <a:lnTo>
                      <a:pt x="111" y="68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2"/>
                    </a:lnTo>
                    <a:lnTo>
                      <a:pt x="111" y="74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7" y="75"/>
                    </a:lnTo>
                    <a:lnTo>
                      <a:pt x="117" y="75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4" y="78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7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8" y="77"/>
                    </a:lnTo>
                    <a:lnTo>
                      <a:pt x="118" y="77"/>
                    </a:lnTo>
                    <a:lnTo>
                      <a:pt x="120" y="77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8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0" y="81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18" y="84"/>
                    </a:lnTo>
                    <a:lnTo>
                      <a:pt x="117" y="84"/>
                    </a:lnTo>
                    <a:lnTo>
                      <a:pt x="117" y="84"/>
                    </a:lnTo>
                    <a:lnTo>
                      <a:pt x="115" y="82"/>
                    </a:lnTo>
                    <a:lnTo>
                      <a:pt x="114" y="82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2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2" y="85"/>
                    </a:lnTo>
                    <a:lnTo>
                      <a:pt x="114" y="85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7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8" y="90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1" y="91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88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1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7"/>
                    </a:lnTo>
                    <a:lnTo>
                      <a:pt x="124" y="88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4" y="90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2" y="88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4" y="87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0" y="81"/>
                    </a:lnTo>
                    <a:lnTo>
                      <a:pt x="130" y="81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7" y="85"/>
                    </a:lnTo>
                    <a:lnTo>
                      <a:pt x="138" y="87"/>
                    </a:lnTo>
                    <a:lnTo>
                      <a:pt x="140" y="88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7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51" y="98"/>
                    </a:lnTo>
                    <a:lnTo>
                      <a:pt x="151" y="98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8" y="92"/>
                    </a:lnTo>
                    <a:lnTo>
                      <a:pt x="148" y="91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90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51" y="92"/>
                    </a:lnTo>
                    <a:lnTo>
                      <a:pt x="154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5" y="95"/>
                    </a:lnTo>
                    <a:lnTo>
                      <a:pt x="157" y="97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8" y="100"/>
                    </a:lnTo>
                    <a:lnTo>
                      <a:pt x="159" y="100"/>
                    </a:lnTo>
                    <a:lnTo>
                      <a:pt x="161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0"/>
                    </a:lnTo>
                    <a:lnTo>
                      <a:pt x="162" y="100"/>
                    </a:lnTo>
                    <a:lnTo>
                      <a:pt x="161" y="98"/>
                    </a:lnTo>
                    <a:lnTo>
                      <a:pt x="159" y="98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61" y="95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59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8" y="91"/>
                    </a:lnTo>
                    <a:lnTo>
                      <a:pt x="158" y="91"/>
                    </a:lnTo>
                    <a:lnTo>
                      <a:pt x="158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57" y="87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7" y="87"/>
                    </a:lnTo>
                    <a:lnTo>
                      <a:pt x="157" y="88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9" y="92"/>
                    </a:lnTo>
                    <a:lnTo>
                      <a:pt x="159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1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69" y="95"/>
                    </a:lnTo>
                    <a:lnTo>
                      <a:pt x="171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8" y="100"/>
                    </a:lnTo>
                    <a:lnTo>
                      <a:pt x="178" y="101"/>
                    </a:lnTo>
                    <a:lnTo>
                      <a:pt x="179" y="101"/>
                    </a:lnTo>
                    <a:lnTo>
                      <a:pt x="181" y="101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2" y="104"/>
                    </a:lnTo>
                    <a:lnTo>
                      <a:pt x="184" y="104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185" y="107"/>
                    </a:lnTo>
                    <a:lnTo>
                      <a:pt x="187" y="108"/>
                    </a:lnTo>
                    <a:lnTo>
                      <a:pt x="188" y="109"/>
                    </a:lnTo>
                    <a:lnTo>
                      <a:pt x="189" y="111"/>
                    </a:lnTo>
                    <a:lnTo>
                      <a:pt x="189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4" y="115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5" y="117"/>
                    </a:lnTo>
                    <a:lnTo>
                      <a:pt x="195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8" y="119"/>
                    </a:lnTo>
                    <a:lnTo>
                      <a:pt x="199" y="121"/>
                    </a:lnTo>
                    <a:lnTo>
                      <a:pt x="199" y="124"/>
                    </a:lnTo>
                    <a:lnTo>
                      <a:pt x="201" y="124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5"/>
                    </a:lnTo>
                    <a:lnTo>
                      <a:pt x="204" y="125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8"/>
                    </a:lnTo>
                    <a:lnTo>
                      <a:pt x="205" y="129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9" y="134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1" y="135"/>
                    </a:lnTo>
                    <a:lnTo>
                      <a:pt x="214" y="134"/>
                    </a:lnTo>
                    <a:lnTo>
                      <a:pt x="215" y="134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7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6" y="138"/>
                    </a:lnTo>
                    <a:lnTo>
                      <a:pt x="218" y="138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9" y="141"/>
                    </a:lnTo>
                    <a:lnTo>
                      <a:pt x="219" y="141"/>
                    </a:lnTo>
                    <a:lnTo>
                      <a:pt x="221" y="141"/>
                    </a:lnTo>
                    <a:lnTo>
                      <a:pt x="221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2" y="142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5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4" y="147"/>
                    </a:lnTo>
                    <a:lnTo>
                      <a:pt x="224" y="147"/>
                    </a:lnTo>
                    <a:lnTo>
                      <a:pt x="225" y="148"/>
                    </a:lnTo>
                    <a:lnTo>
                      <a:pt x="226" y="148"/>
                    </a:lnTo>
                    <a:lnTo>
                      <a:pt x="226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51"/>
                    </a:lnTo>
                    <a:lnTo>
                      <a:pt x="228" y="151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31" y="154"/>
                    </a:lnTo>
                    <a:lnTo>
                      <a:pt x="232" y="154"/>
                    </a:lnTo>
                    <a:lnTo>
                      <a:pt x="232" y="154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2" y="155"/>
                    </a:lnTo>
                    <a:lnTo>
                      <a:pt x="235" y="158"/>
                    </a:lnTo>
                    <a:lnTo>
                      <a:pt x="236" y="161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38" y="161"/>
                    </a:lnTo>
                    <a:lnTo>
                      <a:pt x="238" y="164"/>
                    </a:lnTo>
                    <a:lnTo>
                      <a:pt x="239" y="165"/>
                    </a:lnTo>
                    <a:lnTo>
                      <a:pt x="239" y="166"/>
                    </a:lnTo>
                    <a:lnTo>
                      <a:pt x="239" y="166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9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71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2" y="174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4" y="178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2" y="179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4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8"/>
                    </a:lnTo>
                    <a:lnTo>
                      <a:pt x="244" y="189"/>
                    </a:lnTo>
                    <a:lnTo>
                      <a:pt x="244" y="191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4"/>
                    </a:lnTo>
                    <a:lnTo>
                      <a:pt x="244" y="195"/>
                    </a:lnTo>
                    <a:lnTo>
                      <a:pt x="244" y="195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44" y="199"/>
                    </a:lnTo>
                    <a:lnTo>
                      <a:pt x="244" y="201"/>
                    </a:lnTo>
                    <a:lnTo>
                      <a:pt x="244" y="202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4" y="203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6"/>
                    </a:lnTo>
                    <a:lnTo>
                      <a:pt x="241" y="206"/>
                    </a:lnTo>
                    <a:lnTo>
                      <a:pt x="241" y="206"/>
                    </a:lnTo>
                    <a:lnTo>
                      <a:pt x="241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9"/>
                    </a:lnTo>
                    <a:lnTo>
                      <a:pt x="241" y="212"/>
                    </a:lnTo>
                    <a:lnTo>
                      <a:pt x="241" y="212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1" y="216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9"/>
                    </a:lnTo>
                    <a:lnTo>
                      <a:pt x="239" y="219"/>
                    </a:lnTo>
                    <a:lnTo>
                      <a:pt x="239" y="219"/>
                    </a:lnTo>
                    <a:lnTo>
                      <a:pt x="239" y="221"/>
                    </a:lnTo>
                    <a:lnTo>
                      <a:pt x="238" y="221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39" y="223"/>
                    </a:lnTo>
                    <a:lnTo>
                      <a:pt x="239" y="223"/>
                    </a:lnTo>
                    <a:lnTo>
                      <a:pt x="239" y="225"/>
                    </a:lnTo>
                    <a:lnTo>
                      <a:pt x="239" y="225"/>
                    </a:lnTo>
                    <a:lnTo>
                      <a:pt x="238" y="226"/>
                    </a:lnTo>
                    <a:lnTo>
                      <a:pt x="238" y="228"/>
                    </a:lnTo>
                    <a:lnTo>
                      <a:pt x="238" y="228"/>
                    </a:lnTo>
                    <a:lnTo>
                      <a:pt x="236" y="228"/>
                    </a:lnTo>
                    <a:lnTo>
                      <a:pt x="236" y="229"/>
                    </a:lnTo>
                    <a:lnTo>
                      <a:pt x="236" y="229"/>
                    </a:lnTo>
                    <a:lnTo>
                      <a:pt x="236" y="231"/>
                    </a:lnTo>
                    <a:lnTo>
                      <a:pt x="236" y="232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2" y="241"/>
                    </a:lnTo>
                    <a:lnTo>
                      <a:pt x="232" y="242"/>
                    </a:lnTo>
                    <a:lnTo>
                      <a:pt x="231" y="245"/>
                    </a:lnTo>
                    <a:lnTo>
                      <a:pt x="229" y="245"/>
                    </a:lnTo>
                    <a:lnTo>
                      <a:pt x="228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8" y="248"/>
                    </a:lnTo>
                    <a:lnTo>
                      <a:pt x="226" y="249"/>
                    </a:lnTo>
                    <a:lnTo>
                      <a:pt x="226" y="249"/>
                    </a:lnTo>
                    <a:lnTo>
                      <a:pt x="225" y="250"/>
                    </a:lnTo>
                    <a:lnTo>
                      <a:pt x="225" y="250"/>
                    </a:lnTo>
                    <a:lnTo>
                      <a:pt x="224" y="253"/>
                    </a:lnTo>
                    <a:lnTo>
                      <a:pt x="224" y="255"/>
                    </a:lnTo>
                    <a:lnTo>
                      <a:pt x="221" y="259"/>
                    </a:lnTo>
                    <a:lnTo>
                      <a:pt x="221" y="259"/>
                    </a:lnTo>
                    <a:lnTo>
                      <a:pt x="219" y="259"/>
                    </a:lnTo>
                    <a:lnTo>
                      <a:pt x="218" y="259"/>
                    </a:lnTo>
                    <a:lnTo>
                      <a:pt x="216" y="260"/>
                    </a:lnTo>
                    <a:lnTo>
                      <a:pt x="215" y="260"/>
                    </a:lnTo>
                    <a:lnTo>
                      <a:pt x="215" y="262"/>
                    </a:lnTo>
                    <a:lnTo>
                      <a:pt x="214" y="262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9" y="262"/>
                    </a:lnTo>
                    <a:lnTo>
                      <a:pt x="209" y="263"/>
                    </a:lnTo>
                    <a:lnTo>
                      <a:pt x="209" y="263"/>
                    </a:lnTo>
                    <a:lnTo>
                      <a:pt x="209" y="265"/>
                    </a:lnTo>
                    <a:lnTo>
                      <a:pt x="208" y="265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5" y="266"/>
                    </a:lnTo>
                    <a:lnTo>
                      <a:pt x="205" y="265"/>
                    </a:lnTo>
                    <a:lnTo>
                      <a:pt x="204" y="265"/>
                    </a:lnTo>
                    <a:lnTo>
                      <a:pt x="204" y="265"/>
                    </a:lnTo>
                    <a:lnTo>
                      <a:pt x="201" y="268"/>
                    </a:lnTo>
                    <a:lnTo>
                      <a:pt x="199" y="269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4" y="273"/>
                    </a:lnTo>
                    <a:lnTo>
                      <a:pt x="192" y="273"/>
                    </a:lnTo>
                    <a:lnTo>
                      <a:pt x="189" y="276"/>
                    </a:lnTo>
                    <a:lnTo>
                      <a:pt x="189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9" y="276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3"/>
                    </a:lnTo>
                    <a:lnTo>
                      <a:pt x="188" y="273"/>
                    </a:lnTo>
                    <a:lnTo>
                      <a:pt x="188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6"/>
                    </a:lnTo>
                    <a:lnTo>
                      <a:pt x="187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4" y="276"/>
                    </a:lnTo>
                    <a:lnTo>
                      <a:pt x="184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5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2" y="270"/>
                    </a:lnTo>
                    <a:lnTo>
                      <a:pt x="172" y="270"/>
                    </a:lnTo>
                    <a:lnTo>
                      <a:pt x="171" y="270"/>
                    </a:lnTo>
                    <a:lnTo>
                      <a:pt x="171" y="270"/>
                    </a:lnTo>
                    <a:lnTo>
                      <a:pt x="172" y="269"/>
                    </a:lnTo>
                    <a:lnTo>
                      <a:pt x="172" y="268"/>
                    </a:lnTo>
                    <a:lnTo>
                      <a:pt x="172" y="266"/>
                    </a:lnTo>
                    <a:lnTo>
                      <a:pt x="172" y="266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4" y="263"/>
                    </a:lnTo>
                    <a:lnTo>
                      <a:pt x="174" y="263"/>
                    </a:lnTo>
                    <a:lnTo>
                      <a:pt x="172" y="263"/>
                    </a:lnTo>
                    <a:lnTo>
                      <a:pt x="172" y="262"/>
                    </a:lnTo>
                    <a:lnTo>
                      <a:pt x="172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2"/>
                    </a:lnTo>
                    <a:lnTo>
                      <a:pt x="169" y="262"/>
                    </a:lnTo>
                    <a:lnTo>
                      <a:pt x="169" y="262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59"/>
                    </a:lnTo>
                    <a:lnTo>
                      <a:pt x="172" y="259"/>
                    </a:lnTo>
                    <a:lnTo>
                      <a:pt x="172" y="258"/>
                    </a:lnTo>
                    <a:lnTo>
                      <a:pt x="171" y="258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69" y="256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8" y="253"/>
                    </a:lnTo>
                    <a:lnTo>
                      <a:pt x="169" y="252"/>
                    </a:lnTo>
                    <a:lnTo>
                      <a:pt x="168" y="249"/>
                    </a:lnTo>
                    <a:lnTo>
                      <a:pt x="168" y="246"/>
                    </a:lnTo>
                    <a:lnTo>
                      <a:pt x="168" y="243"/>
                    </a:lnTo>
                    <a:lnTo>
                      <a:pt x="168" y="243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1"/>
                    </a:lnTo>
                    <a:lnTo>
                      <a:pt x="167" y="241"/>
                    </a:lnTo>
                    <a:lnTo>
                      <a:pt x="167" y="239"/>
                    </a:lnTo>
                    <a:lnTo>
                      <a:pt x="167" y="239"/>
                    </a:lnTo>
                    <a:lnTo>
                      <a:pt x="165" y="238"/>
                    </a:lnTo>
                    <a:lnTo>
                      <a:pt x="165" y="238"/>
                    </a:lnTo>
                    <a:lnTo>
                      <a:pt x="167" y="238"/>
                    </a:lnTo>
                    <a:lnTo>
                      <a:pt x="167" y="238"/>
                    </a:lnTo>
                    <a:lnTo>
                      <a:pt x="167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5"/>
                    </a:lnTo>
                    <a:lnTo>
                      <a:pt x="168" y="235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5" y="233"/>
                    </a:lnTo>
                    <a:lnTo>
                      <a:pt x="165" y="233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1"/>
                    </a:lnTo>
                    <a:lnTo>
                      <a:pt x="164" y="231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4" y="226"/>
                    </a:lnTo>
                    <a:lnTo>
                      <a:pt x="164" y="225"/>
                    </a:lnTo>
                    <a:lnTo>
                      <a:pt x="162" y="223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58" y="216"/>
                    </a:lnTo>
                    <a:lnTo>
                      <a:pt x="157" y="213"/>
                    </a:lnTo>
                    <a:lnTo>
                      <a:pt x="155" y="211"/>
                    </a:lnTo>
                    <a:lnTo>
                      <a:pt x="155" y="211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2" y="205"/>
                    </a:lnTo>
                    <a:lnTo>
                      <a:pt x="152" y="205"/>
                    </a:lnTo>
                    <a:lnTo>
                      <a:pt x="151" y="203"/>
                    </a:lnTo>
                    <a:lnTo>
                      <a:pt x="151" y="203"/>
                    </a:lnTo>
                    <a:lnTo>
                      <a:pt x="151" y="202"/>
                    </a:lnTo>
                    <a:lnTo>
                      <a:pt x="149" y="202"/>
                    </a:lnTo>
                    <a:lnTo>
                      <a:pt x="149" y="201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7" y="196"/>
                    </a:lnTo>
                    <a:lnTo>
                      <a:pt x="144" y="192"/>
                    </a:lnTo>
                    <a:lnTo>
                      <a:pt x="144" y="192"/>
                    </a:lnTo>
                    <a:lnTo>
                      <a:pt x="144" y="191"/>
                    </a:lnTo>
                    <a:lnTo>
                      <a:pt x="142" y="191"/>
                    </a:lnTo>
                    <a:lnTo>
                      <a:pt x="141" y="189"/>
                    </a:lnTo>
                    <a:lnTo>
                      <a:pt x="140" y="188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5"/>
                    </a:lnTo>
                    <a:lnTo>
                      <a:pt x="138" y="184"/>
                    </a:lnTo>
                    <a:lnTo>
                      <a:pt x="137" y="184"/>
                    </a:lnTo>
                    <a:lnTo>
                      <a:pt x="137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4" y="178"/>
                    </a:lnTo>
                    <a:lnTo>
                      <a:pt x="134" y="176"/>
                    </a:lnTo>
                    <a:lnTo>
                      <a:pt x="132" y="175"/>
                    </a:lnTo>
                    <a:lnTo>
                      <a:pt x="132" y="174"/>
                    </a:lnTo>
                    <a:lnTo>
                      <a:pt x="131" y="174"/>
                    </a:lnTo>
                    <a:lnTo>
                      <a:pt x="131" y="174"/>
                    </a:lnTo>
                    <a:lnTo>
                      <a:pt x="130" y="174"/>
                    </a:lnTo>
                    <a:lnTo>
                      <a:pt x="130" y="174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7" y="171"/>
                    </a:lnTo>
                    <a:lnTo>
                      <a:pt x="127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28" y="169"/>
                    </a:lnTo>
                    <a:lnTo>
                      <a:pt x="127" y="168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6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2" y="166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4" y="164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1" y="159"/>
                    </a:lnTo>
                    <a:lnTo>
                      <a:pt x="120" y="159"/>
                    </a:lnTo>
                    <a:lnTo>
                      <a:pt x="120" y="159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7" y="155"/>
                    </a:lnTo>
                    <a:lnTo>
                      <a:pt x="108" y="145"/>
                    </a:lnTo>
                    <a:lnTo>
                      <a:pt x="101" y="137"/>
                    </a:lnTo>
                    <a:lnTo>
                      <a:pt x="93" y="127"/>
                    </a:lnTo>
                    <a:lnTo>
                      <a:pt x="85" y="118"/>
                    </a:lnTo>
                    <a:lnTo>
                      <a:pt x="85" y="118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1" y="95"/>
                    </a:lnTo>
                    <a:lnTo>
                      <a:pt x="61" y="95"/>
                    </a:lnTo>
                    <a:lnTo>
                      <a:pt x="63" y="95"/>
                    </a:lnTo>
                    <a:lnTo>
                      <a:pt x="63" y="95"/>
                    </a:lnTo>
                    <a:lnTo>
                      <a:pt x="63" y="94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4" y="95"/>
                    </a:lnTo>
                    <a:lnTo>
                      <a:pt x="64" y="94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61" y="91"/>
                    </a:lnTo>
                    <a:lnTo>
                      <a:pt x="61" y="9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0"/>
                    </a:lnTo>
                    <a:lnTo>
                      <a:pt x="51" y="81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78"/>
                    </a:lnTo>
                    <a:lnTo>
                      <a:pt x="50" y="78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7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4" y="75"/>
                    </a:lnTo>
                    <a:lnTo>
                      <a:pt x="44" y="75"/>
                    </a:lnTo>
                    <a:lnTo>
                      <a:pt x="43" y="74"/>
                    </a:lnTo>
                    <a:lnTo>
                      <a:pt x="43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3" y="51"/>
                    </a:lnTo>
                    <a:lnTo>
                      <a:pt x="21" y="50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4" y="51"/>
                    </a:lnTo>
                    <a:lnTo>
                      <a:pt x="36" y="51"/>
                    </a:lnTo>
                    <a:lnTo>
                      <a:pt x="36" y="53"/>
                    </a:lnTo>
                    <a:lnTo>
                      <a:pt x="37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8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4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3" y="51"/>
                    </a:lnTo>
                    <a:lnTo>
                      <a:pt x="41" y="50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8" y="33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1" y="25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7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1" y="27"/>
                    </a:lnTo>
                    <a:lnTo>
                      <a:pt x="43" y="27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60" y="34"/>
                    </a:lnTo>
                    <a:lnTo>
                      <a:pt x="61" y="35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5" y="38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3" y="41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5"/>
                    </a:lnTo>
                    <a:lnTo>
                      <a:pt x="81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8" y="51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3" y="54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7" y="55"/>
                    </a:lnTo>
                    <a:lnTo>
                      <a:pt x="98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7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5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1" y="53"/>
                    </a:lnTo>
                    <a:lnTo>
                      <a:pt x="100" y="53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98" y="54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5" y="51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3" y="47"/>
                    </a:lnTo>
                    <a:lnTo>
                      <a:pt x="91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1" y="50"/>
                    </a:lnTo>
                    <a:lnTo>
                      <a:pt x="93" y="50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1" y="51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8" y="47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43"/>
                    </a:lnTo>
                    <a:lnTo>
                      <a:pt x="85" y="41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8" y="41"/>
                    </a:lnTo>
                    <a:lnTo>
                      <a:pt x="90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91" y="41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88" y="34"/>
                    </a:lnTo>
                    <a:lnTo>
                      <a:pt x="87" y="31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1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1" y="28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0" y="23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5" y="20"/>
                    </a:lnTo>
                    <a:lnTo>
                      <a:pt x="74" y="18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8" y="13"/>
                    </a:lnTo>
                    <a:lnTo>
                      <a:pt x="67" y="11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5A60E5CF-097A-4589-5F0F-517A2217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923" y="1610640"/>
                <a:ext cx="566456" cy="457172"/>
              </a:xfrm>
              <a:custGeom>
                <a:avLst/>
                <a:gdLst>
                  <a:gd name="connsiteX0" fmla="*/ 104775 w 493713"/>
                  <a:gd name="connsiteY0" fmla="*/ 371475 h 398463"/>
                  <a:gd name="connsiteX1" fmla="*/ 106363 w 493713"/>
                  <a:gd name="connsiteY1" fmla="*/ 371475 h 398463"/>
                  <a:gd name="connsiteX2" fmla="*/ 106363 w 493713"/>
                  <a:gd name="connsiteY2" fmla="*/ 373063 h 398463"/>
                  <a:gd name="connsiteX3" fmla="*/ 187325 w 493713"/>
                  <a:gd name="connsiteY3" fmla="*/ 361950 h 398463"/>
                  <a:gd name="connsiteX4" fmla="*/ 190500 w 493713"/>
                  <a:gd name="connsiteY4" fmla="*/ 361950 h 398463"/>
                  <a:gd name="connsiteX5" fmla="*/ 187325 w 493713"/>
                  <a:gd name="connsiteY5" fmla="*/ 365125 h 398463"/>
                  <a:gd name="connsiteX6" fmla="*/ 185737 w 493713"/>
                  <a:gd name="connsiteY6" fmla="*/ 365125 h 398463"/>
                  <a:gd name="connsiteX7" fmla="*/ 195262 w 493713"/>
                  <a:gd name="connsiteY7" fmla="*/ 346075 h 398463"/>
                  <a:gd name="connsiteX8" fmla="*/ 195262 w 493713"/>
                  <a:gd name="connsiteY8" fmla="*/ 349250 h 398463"/>
                  <a:gd name="connsiteX9" fmla="*/ 195262 w 493713"/>
                  <a:gd name="connsiteY9" fmla="*/ 350838 h 398463"/>
                  <a:gd name="connsiteX10" fmla="*/ 192087 w 493713"/>
                  <a:gd name="connsiteY10" fmla="*/ 350838 h 398463"/>
                  <a:gd name="connsiteX11" fmla="*/ 192087 w 493713"/>
                  <a:gd name="connsiteY11" fmla="*/ 349250 h 398463"/>
                  <a:gd name="connsiteX12" fmla="*/ 200025 w 493713"/>
                  <a:gd name="connsiteY12" fmla="*/ 334963 h 398463"/>
                  <a:gd name="connsiteX13" fmla="*/ 200025 w 493713"/>
                  <a:gd name="connsiteY13" fmla="*/ 338138 h 398463"/>
                  <a:gd name="connsiteX14" fmla="*/ 196850 w 493713"/>
                  <a:gd name="connsiteY14" fmla="*/ 338138 h 398463"/>
                  <a:gd name="connsiteX15" fmla="*/ 371475 w 493713"/>
                  <a:gd name="connsiteY15" fmla="*/ 322263 h 398463"/>
                  <a:gd name="connsiteX16" fmla="*/ 373063 w 493713"/>
                  <a:gd name="connsiteY16" fmla="*/ 322263 h 398463"/>
                  <a:gd name="connsiteX17" fmla="*/ 373063 w 493713"/>
                  <a:gd name="connsiteY17" fmla="*/ 325438 h 398463"/>
                  <a:gd name="connsiteX18" fmla="*/ 371475 w 493713"/>
                  <a:gd name="connsiteY18" fmla="*/ 323850 h 398463"/>
                  <a:gd name="connsiteX19" fmla="*/ 190500 w 493713"/>
                  <a:gd name="connsiteY19" fmla="*/ 319088 h 398463"/>
                  <a:gd name="connsiteX20" fmla="*/ 190500 w 493713"/>
                  <a:gd name="connsiteY20" fmla="*/ 322263 h 398463"/>
                  <a:gd name="connsiteX21" fmla="*/ 187325 w 493713"/>
                  <a:gd name="connsiteY21" fmla="*/ 322263 h 398463"/>
                  <a:gd name="connsiteX22" fmla="*/ 206375 w 493713"/>
                  <a:gd name="connsiteY22" fmla="*/ 319088 h 398463"/>
                  <a:gd name="connsiteX23" fmla="*/ 207963 w 493713"/>
                  <a:gd name="connsiteY23" fmla="*/ 319088 h 398463"/>
                  <a:gd name="connsiteX24" fmla="*/ 207963 w 493713"/>
                  <a:gd name="connsiteY24" fmla="*/ 322263 h 398463"/>
                  <a:gd name="connsiteX25" fmla="*/ 206375 w 493713"/>
                  <a:gd name="connsiteY25" fmla="*/ 322263 h 398463"/>
                  <a:gd name="connsiteX26" fmla="*/ 384175 w 493713"/>
                  <a:gd name="connsiteY26" fmla="*/ 317500 h 398463"/>
                  <a:gd name="connsiteX27" fmla="*/ 387350 w 493713"/>
                  <a:gd name="connsiteY27" fmla="*/ 317500 h 398463"/>
                  <a:gd name="connsiteX28" fmla="*/ 387350 w 493713"/>
                  <a:gd name="connsiteY28" fmla="*/ 319088 h 398463"/>
                  <a:gd name="connsiteX29" fmla="*/ 384175 w 493713"/>
                  <a:gd name="connsiteY29" fmla="*/ 319088 h 398463"/>
                  <a:gd name="connsiteX30" fmla="*/ 400050 w 493713"/>
                  <a:gd name="connsiteY30" fmla="*/ 309563 h 398463"/>
                  <a:gd name="connsiteX31" fmla="*/ 403225 w 493713"/>
                  <a:gd name="connsiteY31" fmla="*/ 309563 h 398463"/>
                  <a:gd name="connsiteX32" fmla="*/ 400050 w 493713"/>
                  <a:gd name="connsiteY32" fmla="*/ 312738 h 398463"/>
                  <a:gd name="connsiteX33" fmla="*/ 398462 w 493713"/>
                  <a:gd name="connsiteY33" fmla="*/ 312738 h 398463"/>
                  <a:gd name="connsiteX34" fmla="*/ 61913 w 493713"/>
                  <a:gd name="connsiteY34" fmla="*/ 301625 h 398463"/>
                  <a:gd name="connsiteX35" fmla="*/ 63500 w 493713"/>
                  <a:gd name="connsiteY35" fmla="*/ 301625 h 398463"/>
                  <a:gd name="connsiteX36" fmla="*/ 63500 w 493713"/>
                  <a:gd name="connsiteY36" fmla="*/ 306388 h 398463"/>
                  <a:gd name="connsiteX37" fmla="*/ 61913 w 493713"/>
                  <a:gd name="connsiteY37" fmla="*/ 303213 h 398463"/>
                  <a:gd name="connsiteX38" fmla="*/ 57150 w 493713"/>
                  <a:gd name="connsiteY38" fmla="*/ 296863 h 398463"/>
                  <a:gd name="connsiteX39" fmla="*/ 58738 w 493713"/>
                  <a:gd name="connsiteY39" fmla="*/ 296863 h 398463"/>
                  <a:gd name="connsiteX40" fmla="*/ 61913 w 493713"/>
                  <a:gd name="connsiteY40" fmla="*/ 296863 h 398463"/>
                  <a:gd name="connsiteX41" fmla="*/ 61913 w 493713"/>
                  <a:gd name="connsiteY41" fmla="*/ 298451 h 398463"/>
                  <a:gd name="connsiteX42" fmla="*/ 58738 w 493713"/>
                  <a:gd name="connsiteY42" fmla="*/ 301626 h 398463"/>
                  <a:gd name="connsiteX43" fmla="*/ 57150 w 493713"/>
                  <a:gd name="connsiteY43" fmla="*/ 301626 h 398463"/>
                  <a:gd name="connsiteX44" fmla="*/ 57150 w 493713"/>
                  <a:gd name="connsiteY44" fmla="*/ 298451 h 398463"/>
                  <a:gd name="connsiteX45" fmla="*/ 414337 w 493713"/>
                  <a:gd name="connsiteY45" fmla="*/ 285750 h 398463"/>
                  <a:gd name="connsiteX46" fmla="*/ 414337 w 493713"/>
                  <a:gd name="connsiteY46" fmla="*/ 287338 h 398463"/>
                  <a:gd name="connsiteX47" fmla="*/ 411162 w 493713"/>
                  <a:gd name="connsiteY47" fmla="*/ 287338 h 398463"/>
                  <a:gd name="connsiteX48" fmla="*/ 57150 w 493713"/>
                  <a:gd name="connsiteY48" fmla="*/ 285750 h 398463"/>
                  <a:gd name="connsiteX49" fmla="*/ 58738 w 493713"/>
                  <a:gd name="connsiteY49" fmla="*/ 285750 h 398463"/>
                  <a:gd name="connsiteX50" fmla="*/ 58738 w 493713"/>
                  <a:gd name="connsiteY50" fmla="*/ 287337 h 398463"/>
                  <a:gd name="connsiteX51" fmla="*/ 58738 w 493713"/>
                  <a:gd name="connsiteY51" fmla="*/ 290512 h 398463"/>
                  <a:gd name="connsiteX52" fmla="*/ 57150 w 493713"/>
                  <a:gd name="connsiteY52" fmla="*/ 290512 h 398463"/>
                  <a:gd name="connsiteX53" fmla="*/ 53975 w 493713"/>
                  <a:gd name="connsiteY53" fmla="*/ 292100 h 398463"/>
                  <a:gd name="connsiteX54" fmla="*/ 53975 w 493713"/>
                  <a:gd name="connsiteY54" fmla="*/ 290512 h 398463"/>
                  <a:gd name="connsiteX55" fmla="*/ 57150 w 493713"/>
                  <a:gd name="connsiteY55" fmla="*/ 287337 h 398463"/>
                  <a:gd name="connsiteX56" fmla="*/ 65088 w 493713"/>
                  <a:gd name="connsiteY56" fmla="*/ 280988 h 398463"/>
                  <a:gd name="connsiteX57" fmla="*/ 65088 w 493713"/>
                  <a:gd name="connsiteY57" fmla="*/ 282576 h 398463"/>
                  <a:gd name="connsiteX58" fmla="*/ 63500 w 493713"/>
                  <a:gd name="connsiteY58" fmla="*/ 282576 h 398463"/>
                  <a:gd name="connsiteX59" fmla="*/ 65088 w 493713"/>
                  <a:gd name="connsiteY59" fmla="*/ 279400 h 398463"/>
                  <a:gd name="connsiteX60" fmla="*/ 68263 w 493713"/>
                  <a:gd name="connsiteY60" fmla="*/ 279400 h 398463"/>
                  <a:gd name="connsiteX61" fmla="*/ 68263 w 493713"/>
                  <a:gd name="connsiteY61" fmla="*/ 280988 h 398463"/>
                  <a:gd name="connsiteX62" fmla="*/ 65088 w 493713"/>
                  <a:gd name="connsiteY62" fmla="*/ 280988 h 398463"/>
                  <a:gd name="connsiteX63" fmla="*/ 53975 w 493713"/>
                  <a:gd name="connsiteY63" fmla="*/ 276225 h 398463"/>
                  <a:gd name="connsiteX64" fmla="*/ 57150 w 493713"/>
                  <a:gd name="connsiteY64" fmla="*/ 276225 h 398463"/>
                  <a:gd name="connsiteX65" fmla="*/ 57150 w 493713"/>
                  <a:gd name="connsiteY65" fmla="*/ 279400 h 398463"/>
                  <a:gd name="connsiteX66" fmla="*/ 57150 w 493713"/>
                  <a:gd name="connsiteY66" fmla="*/ 280987 h 398463"/>
                  <a:gd name="connsiteX67" fmla="*/ 57150 w 493713"/>
                  <a:gd name="connsiteY67" fmla="*/ 282575 h 398463"/>
                  <a:gd name="connsiteX68" fmla="*/ 53975 w 493713"/>
                  <a:gd name="connsiteY68" fmla="*/ 280987 h 398463"/>
                  <a:gd name="connsiteX69" fmla="*/ 53975 w 493713"/>
                  <a:gd name="connsiteY69" fmla="*/ 279400 h 398463"/>
                  <a:gd name="connsiteX70" fmla="*/ 415925 w 493713"/>
                  <a:gd name="connsiteY70" fmla="*/ 247650 h 398463"/>
                  <a:gd name="connsiteX71" fmla="*/ 419100 w 493713"/>
                  <a:gd name="connsiteY71" fmla="*/ 247650 h 398463"/>
                  <a:gd name="connsiteX72" fmla="*/ 415925 w 493713"/>
                  <a:gd name="connsiteY72" fmla="*/ 249238 h 398463"/>
                  <a:gd name="connsiteX73" fmla="*/ 63500 w 493713"/>
                  <a:gd name="connsiteY73" fmla="*/ 215900 h 398463"/>
                  <a:gd name="connsiteX74" fmla="*/ 63500 w 493713"/>
                  <a:gd name="connsiteY74" fmla="*/ 217488 h 398463"/>
                  <a:gd name="connsiteX75" fmla="*/ 61913 w 493713"/>
                  <a:gd name="connsiteY75" fmla="*/ 217488 h 398463"/>
                  <a:gd name="connsiteX76" fmla="*/ 42863 w 493713"/>
                  <a:gd name="connsiteY76" fmla="*/ 195263 h 398463"/>
                  <a:gd name="connsiteX77" fmla="*/ 46038 w 493713"/>
                  <a:gd name="connsiteY77" fmla="*/ 195263 h 398463"/>
                  <a:gd name="connsiteX78" fmla="*/ 42863 w 493713"/>
                  <a:gd name="connsiteY78" fmla="*/ 196850 h 398463"/>
                  <a:gd name="connsiteX79" fmla="*/ 38100 w 493713"/>
                  <a:gd name="connsiteY79" fmla="*/ 201613 h 398463"/>
                  <a:gd name="connsiteX80" fmla="*/ 38100 w 493713"/>
                  <a:gd name="connsiteY80" fmla="*/ 200025 h 398463"/>
                  <a:gd name="connsiteX81" fmla="*/ 41275 w 493713"/>
                  <a:gd name="connsiteY81" fmla="*/ 196850 h 398463"/>
                  <a:gd name="connsiteX82" fmla="*/ 22225 w 493713"/>
                  <a:gd name="connsiteY82" fmla="*/ 173038 h 398463"/>
                  <a:gd name="connsiteX83" fmla="*/ 25400 w 493713"/>
                  <a:gd name="connsiteY83" fmla="*/ 173038 h 398463"/>
                  <a:gd name="connsiteX84" fmla="*/ 26988 w 493713"/>
                  <a:gd name="connsiteY84" fmla="*/ 173038 h 398463"/>
                  <a:gd name="connsiteX85" fmla="*/ 25400 w 493713"/>
                  <a:gd name="connsiteY85" fmla="*/ 174625 h 398463"/>
                  <a:gd name="connsiteX86" fmla="*/ 25400 w 493713"/>
                  <a:gd name="connsiteY86" fmla="*/ 176213 h 398463"/>
                  <a:gd name="connsiteX87" fmla="*/ 25400 w 493713"/>
                  <a:gd name="connsiteY87" fmla="*/ 179388 h 398463"/>
                  <a:gd name="connsiteX88" fmla="*/ 22225 w 493713"/>
                  <a:gd name="connsiteY88" fmla="*/ 179388 h 398463"/>
                  <a:gd name="connsiteX89" fmla="*/ 22225 w 493713"/>
                  <a:gd name="connsiteY89" fmla="*/ 176213 h 398463"/>
                  <a:gd name="connsiteX90" fmla="*/ 22225 w 493713"/>
                  <a:gd name="connsiteY90" fmla="*/ 174625 h 398463"/>
                  <a:gd name="connsiteX91" fmla="*/ 31750 w 493713"/>
                  <a:gd name="connsiteY91" fmla="*/ 168275 h 398463"/>
                  <a:gd name="connsiteX92" fmla="*/ 34925 w 493713"/>
                  <a:gd name="connsiteY92" fmla="*/ 168275 h 398463"/>
                  <a:gd name="connsiteX93" fmla="*/ 34925 w 493713"/>
                  <a:gd name="connsiteY93" fmla="*/ 169863 h 398463"/>
                  <a:gd name="connsiteX94" fmla="*/ 31750 w 493713"/>
                  <a:gd name="connsiteY94" fmla="*/ 169863 h 398463"/>
                  <a:gd name="connsiteX95" fmla="*/ 25400 w 493713"/>
                  <a:gd name="connsiteY95" fmla="*/ 168275 h 398463"/>
                  <a:gd name="connsiteX96" fmla="*/ 26988 w 493713"/>
                  <a:gd name="connsiteY96" fmla="*/ 168275 h 398463"/>
                  <a:gd name="connsiteX97" fmla="*/ 30163 w 493713"/>
                  <a:gd name="connsiteY97" fmla="*/ 168275 h 398463"/>
                  <a:gd name="connsiteX98" fmla="*/ 26988 w 493713"/>
                  <a:gd name="connsiteY98" fmla="*/ 169863 h 398463"/>
                  <a:gd name="connsiteX99" fmla="*/ 30163 w 493713"/>
                  <a:gd name="connsiteY99" fmla="*/ 169863 h 398463"/>
                  <a:gd name="connsiteX100" fmla="*/ 30163 w 493713"/>
                  <a:gd name="connsiteY100" fmla="*/ 173038 h 398463"/>
                  <a:gd name="connsiteX101" fmla="*/ 26988 w 493713"/>
                  <a:gd name="connsiteY101" fmla="*/ 173038 h 398463"/>
                  <a:gd name="connsiteX102" fmla="*/ 25400 w 493713"/>
                  <a:gd name="connsiteY102" fmla="*/ 169863 h 398463"/>
                  <a:gd name="connsiteX103" fmla="*/ 22224 w 493713"/>
                  <a:gd name="connsiteY103" fmla="*/ 163513 h 398463"/>
                  <a:gd name="connsiteX104" fmla="*/ 25400 w 493713"/>
                  <a:gd name="connsiteY104" fmla="*/ 163513 h 398463"/>
                  <a:gd name="connsiteX105" fmla="*/ 25400 w 493713"/>
                  <a:gd name="connsiteY105" fmla="*/ 165100 h 398463"/>
                  <a:gd name="connsiteX106" fmla="*/ 22224 w 493713"/>
                  <a:gd name="connsiteY106" fmla="*/ 168275 h 398463"/>
                  <a:gd name="connsiteX107" fmla="*/ 20637 w 493713"/>
                  <a:gd name="connsiteY107" fmla="*/ 173038 h 398463"/>
                  <a:gd name="connsiteX108" fmla="*/ 19050 w 493713"/>
                  <a:gd name="connsiteY108" fmla="*/ 174625 h 398463"/>
                  <a:gd name="connsiteX109" fmla="*/ 15874 w 493713"/>
                  <a:gd name="connsiteY109" fmla="*/ 174625 h 398463"/>
                  <a:gd name="connsiteX110" fmla="*/ 15874 w 493713"/>
                  <a:gd name="connsiteY110" fmla="*/ 176213 h 398463"/>
                  <a:gd name="connsiteX111" fmla="*/ 14287 w 493713"/>
                  <a:gd name="connsiteY111" fmla="*/ 179388 h 398463"/>
                  <a:gd name="connsiteX112" fmla="*/ 14287 w 493713"/>
                  <a:gd name="connsiteY112" fmla="*/ 176213 h 398463"/>
                  <a:gd name="connsiteX113" fmla="*/ 14287 w 493713"/>
                  <a:gd name="connsiteY113" fmla="*/ 174625 h 398463"/>
                  <a:gd name="connsiteX114" fmla="*/ 14287 w 493713"/>
                  <a:gd name="connsiteY114" fmla="*/ 173038 h 398463"/>
                  <a:gd name="connsiteX115" fmla="*/ 15874 w 493713"/>
                  <a:gd name="connsiteY115" fmla="*/ 173038 h 398463"/>
                  <a:gd name="connsiteX116" fmla="*/ 19050 w 493713"/>
                  <a:gd name="connsiteY116" fmla="*/ 173038 h 398463"/>
                  <a:gd name="connsiteX117" fmla="*/ 19050 w 493713"/>
                  <a:gd name="connsiteY117" fmla="*/ 169863 h 398463"/>
                  <a:gd name="connsiteX118" fmla="*/ 19050 w 493713"/>
                  <a:gd name="connsiteY118" fmla="*/ 168275 h 398463"/>
                  <a:gd name="connsiteX119" fmla="*/ 20637 w 493713"/>
                  <a:gd name="connsiteY119" fmla="*/ 168275 h 398463"/>
                  <a:gd name="connsiteX120" fmla="*/ 20637 w 493713"/>
                  <a:gd name="connsiteY120" fmla="*/ 165100 h 398463"/>
                  <a:gd name="connsiteX121" fmla="*/ 38100 w 493713"/>
                  <a:gd name="connsiteY121" fmla="*/ 157163 h 398463"/>
                  <a:gd name="connsiteX122" fmla="*/ 38100 w 493713"/>
                  <a:gd name="connsiteY122" fmla="*/ 158751 h 398463"/>
                  <a:gd name="connsiteX123" fmla="*/ 41275 w 493713"/>
                  <a:gd name="connsiteY123" fmla="*/ 158751 h 398463"/>
                  <a:gd name="connsiteX124" fmla="*/ 41275 w 493713"/>
                  <a:gd name="connsiteY124" fmla="*/ 160338 h 398463"/>
                  <a:gd name="connsiteX125" fmla="*/ 46038 w 493713"/>
                  <a:gd name="connsiteY125" fmla="*/ 160338 h 398463"/>
                  <a:gd name="connsiteX126" fmla="*/ 47625 w 493713"/>
                  <a:gd name="connsiteY126" fmla="*/ 160338 h 398463"/>
                  <a:gd name="connsiteX127" fmla="*/ 47625 w 493713"/>
                  <a:gd name="connsiteY127" fmla="*/ 163513 h 398463"/>
                  <a:gd name="connsiteX128" fmla="*/ 46038 w 493713"/>
                  <a:gd name="connsiteY128" fmla="*/ 163513 h 398463"/>
                  <a:gd name="connsiteX129" fmla="*/ 42862 w 493713"/>
                  <a:gd name="connsiteY129" fmla="*/ 163513 h 398463"/>
                  <a:gd name="connsiteX130" fmla="*/ 41275 w 493713"/>
                  <a:gd name="connsiteY130" fmla="*/ 163513 h 398463"/>
                  <a:gd name="connsiteX131" fmla="*/ 38100 w 493713"/>
                  <a:gd name="connsiteY131" fmla="*/ 165101 h 398463"/>
                  <a:gd name="connsiteX132" fmla="*/ 38100 w 493713"/>
                  <a:gd name="connsiteY132" fmla="*/ 163513 h 398463"/>
                  <a:gd name="connsiteX133" fmla="*/ 36512 w 493713"/>
                  <a:gd name="connsiteY133" fmla="*/ 163513 h 398463"/>
                  <a:gd name="connsiteX134" fmla="*/ 34925 w 493713"/>
                  <a:gd name="connsiteY134" fmla="*/ 160338 h 398463"/>
                  <a:gd name="connsiteX135" fmla="*/ 9525 w 493713"/>
                  <a:gd name="connsiteY135" fmla="*/ 153988 h 398463"/>
                  <a:gd name="connsiteX136" fmla="*/ 9525 w 493713"/>
                  <a:gd name="connsiteY136" fmla="*/ 158751 h 398463"/>
                  <a:gd name="connsiteX137" fmla="*/ 6350 w 493713"/>
                  <a:gd name="connsiteY137" fmla="*/ 158751 h 398463"/>
                  <a:gd name="connsiteX138" fmla="*/ 6350 w 493713"/>
                  <a:gd name="connsiteY138" fmla="*/ 157163 h 398463"/>
                  <a:gd name="connsiteX139" fmla="*/ 36512 w 493713"/>
                  <a:gd name="connsiteY139" fmla="*/ 147638 h 398463"/>
                  <a:gd name="connsiteX140" fmla="*/ 38100 w 493713"/>
                  <a:gd name="connsiteY140" fmla="*/ 147638 h 398463"/>
                  <a:gd name="connsiteX141" fmla="*/ 38100 w 493713"/>
                  <a:gd name="connsiteY141" fmla="*/ 149225 h 398463"/>
                  <a:gd name="connsiteX142" fmla="*/ 36512 w 493713"/>
                  <a:gd name="connsiteY142" fmla="*/ 152400 h 398463"/>
                  <a:gd name="connsiteX143" fmla="*/ 34924 w 493713"/>
                  <a:gd name="connsiteY143" fmla="*/ 153988 h 398463"/>
                  <a:gd name="connsiteX144" fmla="*/ 31750 w 493713"/>
                  <a:gd name="connsiteY144" fmla="*/ 158750 h 398463"/>
                  <a:gd name="connsiteX145" fmla="*/ 30162 w 493713"/>
                  <a:gd name="connsiteY145" fmla="*/ 160338 h 398463"/>
                  <a:gd name="connsiteX146" fmla="*/ 26987 w 493713"/>
                  <a:gd name="connsiteY146" fmla="*/ 163513 h 398463"/>
                  <a:gd name="connsiteX147" fmla="*/ 25400 w 493713"/>
                  <a:gd name="connsiteY147" fmla="*/ 163513 h 398463"/>
                  <a:gd name="connsiteX148" fmla="*/ 25400 w 493713"/>
                  <a:gd name="connsiteY148" fmla="*/ 160338 h 398463"/>
                  <a:gd name="connsiteX149" fmla="*/ 25400 w 493713"/>
                  <a:gd name="connsiteY149" fmla="*/ 158750 h 398463"/>
                  <a:gd name="connsiteX150" fmla="*/ 26987 w 493713"/>
                  <a:gd name="connsiteY150" fmla="*/ 157163 h 398463"/>
                  <a:gd name="connsiteX151" fmla="*/ 30162 w 493713"/>
                  <a:gd name="connsiteY151" fmla="*/ 153988 h 398463"/>
                  <a:gd name="connsiteX152" fmla="*/ 31750 w 493713"/>
                  <a:gd name="connsiteY152" fmla="*/ 153988 h 398463"/>
                  <a:gd name="connsiteX153" fmla="*/ 34924 w 493713"/>
                  <a:gd name="connsiteY153" fmla="*/ 152400 h 398463"/>
                  <a:gd name="connsiteX154" fmla="*/ 34924 w 493713"/>
                  <a:gd name="connsiteY154" fmla="*/ 149225 h 398463"/>
                  <a:gd name="connsiteX155" fmla="*/ 36512 w 493713"/>
                  <a:gd name="connsiteY155" fmla="*/ 149225 h 398463"/>
                  <a:gd name="connsiteX156" fmla="*/ 450850 w 493713"/>
                  <a:gd name="connsiteY156" fmla="*/ 144463 h 398463"/>
                  <a:gd name="connsiteX157" fmla="*/ 450850 w 493713"/>
                  <a:gd name="connsiteY157" fmla="*/ 147638 h 398463"/>
                  <a:gd name="connsiteX158" fmla="*/ 450850 w 493713"/>
                  <a:gd name="connsiteY158" fmla="*/ 149226 h 398463"/>
                  <a:gd name="connsiteX159" fmla="*/ 447675 w 493713"/>
                  <a:gd name="connsiteY159" fmla="*/ 149226 h 398463"/>
                  <a:gd name="connsiteX160" fmla="*/ 447675 w 493713"/>
                  <a:gd name="connsiteY160" fmla="*/ 147638 h 398463"/>
                  <a:gd name="connsiteX161" fmla="*/ 53974 w 493713"/>
                  <a:gd name="connsiteY161" fmla="*/ 144463 h 398463"/>
                  <a:gd name="connsiteX162" fmla="*/ 57150 w 493713"/>
                  <a:gd name="connsiteY162" fmla="*/ 144463 h 398463"/>
                  <a:gd name="connsiteX163" fmla="*/ 58737 w 493713"/>
                  <a:gd name="connsiteY163" fmla="*/ 144463 h 398463"/>
                  <a:gd name="connsiteX164" fmla="*/ 58737 w 493713"/>
                  <a:gd name="connsiteY164" fmla="*/ 147638 h 398463"/>
                  <a:gd name="connsiteX165" fmla="*/ 57150 w 493713"/>
                  <a:gd name="connsiteY165" fmla="*/ 147638 h 398463"/>
                  <a:gd name="connsiteX166" fmla="*/ 57150 w 493713"/>
                  <a:gd name="connsiteY166" fmla="*/ 149226 h 398463"/>
                  <a:gd name="connsiteX167" fmla="*/ 53974 w 493713"/>
                  <a:gd name="connsiteY167" fmla="*/ 149226 h 398463"/>
                  <a:gd name="connsiteX168" fmla="*/ 53974 w 493713"/>
                  <a:gd name="connsiteY168" fmla="*/ 152401 h 398463"/>
                  <a:gd name="connsiteX169" fmla="*/ 53974 w 493713"/>
                  <a:gd name="connsiteY169" fmla="*/ 153988 h 398463"/>
                  <a:gd name="connsiteX170" fmla="*/ 52387 w 493713"/>
                  <a:gd name="connsiteY170" fmla="*/ 157163 h 398463"/>
                  <a:gd name="connsiteX171" fmla="*/ 50800 w 493713"/>
                  <a:gd name="connsiteY171" fmla="*/ 157163 h 398463"/>
                  <a:gd name="connsiteX172" fmla="*/ 50800 w 493713"/>
                  <a:gd name="connsiteY172" fmla="*/ 158751 h 398463"/>
                  <a:gd name="connsiteX173" fmla="*/ 47624 w 493713"/>
                  <a:gd name="connsiteY173" fmla="*/ 158751 h 398463"/>
                  <a:gd name="connsiteX174" fmla="*/ 46037 w 493713"/>
                  <a:gd name="connsiteY174" fmla="*/ 158751 h 398463"/>
                  <a:gd name="connsiteX175" fmla="*/ 46037 w 493713"/>
                  <a:gd name="connsiteY175" fmla="*/ 157163 h 398463"/>
                  <a:gd name="connsiteX176" fmla="*/ 46037 w 493713"/>
                  <a:gd name="connsiteY176" fmla="*/ 153988 h 398463"/>
                  <a:gd name="connsiteX177" fmla="*/ 47624 w 493713"/>
                  <a:gd name="connsiteY177" fmla="*/ 152401 h 398463"/>
                  <a:gd name="connsiteX178" fmla="*/ 50800 w 493713"/>
                  <a:gd name="connsiteY178" fmla="*/ 152401 h 398463"/>
                  <a:gd name="connsiteX179" fmla="*/ 50800 w 493713"/>
                  <a:gd name="connsiteY179" fmla="*/ 149226 h 398463"/>
                  <a:gd name="connsiteX180" fmla="*/ 52387 w 493713"/>
                  <a:gd name="connsiteY180" fmla="*/ 147638 h 398463"/>
                  <a:gd name="connsiteX181" fmla="*/ 14287 w 493713"/>
                  <a:gd name="connsiteY181" fmla="*/ 144463 h 398463"/>
                  <a:gd name="connsiteX182" fmla="*/ 15875 w 493713"/>
                  <a:gd name="connsiteY182" fmla="*/ 144463 h 398463"/>
                  <a:gd name="connsiteX183" fmla="*/ 15875 w 493713"/>
                  <a:gd name="connsiteY183" fmla="*/ 147638 h 398463"/>
                  <a:gd name="connsiteX184" fmla="*/ 14287 w 493713"/>
                  <a:gd name="connsiteY184" fmla="*/ 147638 h 398463"/>
                  <a:gd name="connsiteX185" fmla="*/ 450850 w 493713"/>
                  <a:gd name="connsiteY185" fmla="*/ 142875 h 398463"/>
                  <a:gd name="connsiteX186" fmla="*/ 452438 w 493713"/>
                  <a:gd name="connsiteY186" fmla="*/ 142875 h 398463"/>
                  <a:gd name="connsiteX187" fmla="*/ 452438 w 493713"/>
                  <a:gd name="connsiteY187" fmla="*/ 144463 h 398463"/>
                  <a:gd name="connsiteX188" fmla="*/ 450850 w 493713"/>
                  <a:gd name="connsiteY188" fmla="*/ 144463 h 398463"/>
                  <a:gd name="connsiteX189" fmla="*/ 423862 w 493713"/>
                  <a:gd name="connsiteY189" fmla="*/ 142875 h 398463"/>
                  <a:gd name="connsiteX190" fmla="*/ 425450 w 493713"/>
                  <a:gd name="connsiteY190" fmla="*/ 144463 h 398463"/>
                  <a:gd name="connsiteX191" fmla="*/ 425450 w 493713"/>
                  <a:gd name="connsiteY191" fmla="*/ 147638 h 398463"/>
                  <a:gd name="connsiteX192" fmla="*/ 423862 w 493713"/>
                  <a:gd name="connsiteY192" fmla="*/ 147638 h 398463"/>
                  <a:gd name="connsiteX193" fmla="*/ 420688 w 493713"/>
                  <a:gd name="connsiteY193" fmla="*/ 147638 h 398463"/>
                  <a:gd name="connsiteX194" fmla="*/ 419100 w 493713"/>
                  <a:gd name="connsiteY194" fmla="*/ 144463 h 398463"/>
                  <a:gd name="connsiteX195" fmla="*/ 420688 w 493713"/>
                  <a:gd name="connsiteY195" fmla="*/ 144463 h 398463"/>
                  <a:gd name="connsiteX196" fmla="*/ 423862 w 493713"/>
                  <a:gd name="connsiteY196" fmla="*/ 144463 h 398463"/>
                  <a:gd name="connsiteX197" fmla="*/ 52387 w 493713"/>
                  <a:gd name="connsiteY197" fmla="*/ 141288 h 398463"/>
                  <a:gd name="connsiteX198" fmla="*/ 53975 w 493713"/>
                  <a:gd name="connsiteY198" fmla="*/ 141288 h 398463"/>
                  <a:gd name="connsiteX199" fmla="*/ 57150 w 493713"/>
                  <a:gd name="connsiteY199" fmla="*/ 141288 h 398463"/>
                  <a:gd name="connsiteX200" fmla="*/ 57150 w 493713"/>
                  <a:gd name="connsiteY200" fmla="*/ 142876 h 398463"/>
                  <a:gd name="connsiteX201" fmla="*/ 53975 w 493713"/>
                  <a:gd name="connsiteY201" fmla="*/ 142876 h 398463"/>
                  <a:gd name="connsiteX202" fmla="*/ 52387 w 493713"/>
                  <a:gd name="connsiteY202" fmla="*/ 142876 h 398463"/>
                  <a:gd name="connsiteX203" fmla="*/ 50800 w 493713"/>
                  <a:gd name="connsiteY203" fmla="*/ 136525 h 398463"/>
                  <a:gd name="connsiteX204" fmla="*/ 50800 w 493713"/>
                  <a:gd name="connsiteY204" fmla="*/ 138112 h 398463"/>
                  <a:gd name="connsiteX205" fmla="*/ 42862 w 493713"/>
                  <a:gd name="connsiteY205" fmla="*/ 142875 h 398463"/>
                  <a:gd name="connsiteX206" fmla="*/ 38100 w 493713"/>
                  <a:gd name="connsiteY206" fmla="*/ 147638 h 398463"/>
                  <a:gd name="connsiteX207" fmla="*/ 38100 w 493713"/>
                  <a:gd name="connsiteY207" fmla="*/ 144463 h 398463"/>
                  <a:gd name="connsiteX208" fmla="*/ 38100 w 493713"/>
                  <a:gd name="connsiteY208" fmla="*/ 142875 h 398463"/>
                  <a:gd name="connsiteX209" fmla="*/ 41274 w 493713"/>
                  <a:gd name="connsiteY209" fmla="*/ 142875 h 398463"/>
                  <a:gd name="connsiteX210" fmla="*/ 41274 w 493713"/>
                  <a:gd name="connsiteY210" fmla="*/ 141288 h 398463"/>
                  <a:gd name="connsiteX211" fmla="*/ 42862 w 493713"/>
                  <a:gd name="connsiteY211" fmla="*/ 141288 h 398463"/>
                  <a:gd name="connsiteX212" fmla="*/ 42862 w 493713"/>
                  <a:gd name="connsiteY212" fmla="*/ 138112 h 398463"/>
                  <a:gd name="connsiteX213" fmla="*/ 46037 w 493713"/>
                  <a:gd name="connsiteY213" fmla="*/ 138112 h 398463"/>
                  <a:gd name="connsiteX214" fmla="*/ 47624 w 493713"/>
                  <a:gd name="connsiteY214" fmla="*/ 138112 h 398463"/>
                  <a:gd name="connsiteX215" fmla="*/ 53975 w 493713"/>
                  <a:gd name="connsiteY215" fmla="*/ 131763 h 398463"/>
                  <a:gd name="connsiteX216" fmla="*/ 57150 w 493713"/>
                  <a:gd name="connsiteY216" fmla="*/ 131763 h 398463"/>
                  <a:gd name="connsiteX217" fmla="*/ 57150 w 493713"/>
                  <a:gd name="connsiteY217" fmla="*/ 133351 h 398463"/>
                  <a:gd name="connsiteX218" fmla="*/ 57150 w 493713"/>
                  <a:gd name="connsiteY218" fmla="*/ 136526 h 398463"/>
                  <a:gd name="connsiteX219" fmla="*/ 53975 w 493713"/>
                  <a:gd name="connsiteY219" fmla="*/ 136526 h 398463"/>
                  <a:gd name="connsiteX220" fmla="*/ 53975 w 493713"/>
                  <a:gd name="connsiteY220" fmla="*/ 133351 h 398463"/>
                  <a:gd name="connsiteX221" fmla="*/ 52387 w 493713"/>
                  <a:gd name="connsiteY221" fmla="*/ 133351 h 398463"/>
                  <a:gd name="connsiteX222" fmla="*/ 452437 w 493713"/>
                  <a:gd name="connsiteY222" fmla="*/ 131762 h 398463"/>
                  <a:gd name="connsiteX223" fmla="*/ 455612 w 493713"/>
                  <a:gd name="connsiteY223" fmla="*/ 131762 h 398463"/>
                  <a:gd name="connsiteX224" fmla="*/ 455612 w 493713"/>
                  <a:gd name="connsiteY224" fmla="*/ 133350 h 398463"/>
                  <a:gd name="connsiteX225" fmla="*/ 455612 w 493713"/>
                  <a:gd name="connsiteY225" fmla="*/ 136525 h 398463"/>
                  <a:gd name="connsiteX226" fmla="*/ 452437 w 493713"/>
                  <a:gd name="connsiteY226" fmla="*/ 136525 h 398463"/>
                  <a:gd name="connsiteX227" fmla="*/ 452437 w 493713"/>
                  <a:gd name="connsiteY227" fmla="*/ 133350 h 398463"/>
                  <a:gd name="connsiteX228" fmla="*/ 415925 w 493713"/>
                  <a:gd name="connsiteY228" fmla="*/ 127000 h 398463"/>
                  <a:gd name="connsiteX229" fmla="*/ 419100 w 493713"/>
                  <a:gd name="connsiteY229" fmla="*/ 127000 h 398463"/>
                  <a:gd name="connsiteX230" fmla="*/ 419100 w 493713"/>
                  <a:gd name="connsiteY230" fmla="*/ 130175 h 398463"/>
                  <a:gd name="connsiteX231" fmla="*/ 415925 w 493713"/>
                  <a:gd name="connsiteY231" fmla="*/ 130175 h 398463"/>
                  <a:gd name="connsiteX232" fmla="*/ 31750 w 493713"/>
                  <a:gd name="connsiteY232" fmla="*/ 125413 h 398463"/>
                  <a:gd name="connsiteX233" fmla="*/ 34925 w 493713"/>
                  <a:gd name="connsiteY233" fmla="*/ 125413 h 398463"/>
                  <a:gd name="connsiteX234" fmla="*/ 34925 w 493713"/>
                  <a:gd name="connsiteY234" fmla="*/ 127000 h 398463"/>
                  <a:gd name="connsiteX235" fmla="*/ 31750 w 493713"/>
                  <a:gd name="connsiteY235" fmla="*/ 127000 h 398463"/>
                  <a:gd name="connsiteX236" fmla="*/ 63500 w 493713"/>
                  <a:gd name="connsiteY236" fmla="*/ 122238 h 398463"/>
                  <a:gd name="connsiteX237" fmla="*/ 65087 w 493713"/>
                  <a:gd name="connsiteY237" fmla="*/ 122238 h 398463"/>
                  <a:gd name="connsiteX238" fmla="*/ 63500 w 493713"/>
                  <a:gd name="connsiteY238" fmla="*/ 125413 h 398463"/>
                  <a:gd name="connsiteX239" fmla="*/ 61912 w 493713"/>
                  <a:gd name="connsiteY239" fmla="*/ 127001 h 398463"/>
                  <a:gd name="connsiteX240" fmla="*/ 61912 w 493713"/>
                  <a:gd name="connsiteY240" fmla="*/ 125413 h 398463"/>
                  <a:gd name="connsiteX241" fmla="*/ 420688 w 493713"/>
                  <a:gd name="connsiteY241" fmla="*/ 122238 h 398463"/>
                  <a:gd name="connsiteX242" fmla="*/ 423863 w 493713"/>
                  <a:gd name="connsiteY242" fmla="*/ 122238 h 398463"/>
                  <a:gd name="connsiteX243" fmla="*/ 425450 w 493713"/>
                  <a:gd name="connsiteY243" fmla="*/ 122238 h 398463"/>
                  <a:gd name="connsiteX244" fmla="*/ 425450 w 493713"/>
                  <a:gd name="connsiteY244" fmla="*/ 125413 h 398463"/>
                  <a:gd name="connsiteX245" fmla="*/ 423863 w 493713"/>
                  <a:gd name="connsiteY245" fmla="*/ 127000 h 398463"/>
                  <a:gd name="connsiteX246" fmla="*/ 420688 w 493713"/>
                  <a:gd name="connsiteY246" fmla="*/ 127000 h 398463"/>
                  <a:gd name="connsiteX247" fmla="*/ 419100 w 493713"/>
                  <a:gd name="connsiteY247" fmla="*/ 125413 h 398463"/>
                  <a:gd name="connsiteX248" fmla="*/ 420688 w 493713"/>
                  <a:gd name="connsiteY248" fmla="*/ 125413 h 398463"/>
                  <a:gd name="connsiteX249" fmla="*/ 473074 w 493713"/>
                  <a:gd name="connsiteY249" fmla="*/ 120650 h 398463"/>
                  <a:gd name="connsiteX250" fmla="*/ 473074 w 493713"/>
                  <a:gd name="connsiteY250" fmla="*/ 122237 h 398463"/>
                  <a:gd name="connsiteX251" fmla="*/ 474662 w 493713"/>
                  <a:gd name="connsiteY251" fmla="*/ 122237 h 398463"/>
                  <a:gd name="connsiteX252" fmla="*/ 474662 w 493713"/>
                  <a:gd name="connsiteY252" fmla="*/ 120650 h 398463"/>
                  <a:gd name="connsiteX253" fmla="*/ 479424 w 493713"/>
                  <a:gd name="connsiteY253" fmla="*/ 120650 h 398463"/>
                  <a:gd name="connsiteX254" fmla="*/ 482600 w 493713"/>
                  <a:gd name="connsiteY254" fmla="*/ 120650 h 398463"/>
                  <a:gd name="connsiteX255" fmla="*/ 482600 w 493713"/>
                  <a:gd name="connsiteY255" fmla="*/ 122237 h 398463"/>
                  <a:gd name="connsiteX256" fmla="*/ 479424 w 493713"/>
                  <a:gd name="connsiteY256" fmla="*/ 125412 h 398463"/>
                  <a:gd name="connsiteX257" fmla="*/ 479424 w 493713"/>
                  <a:gd name="connsiteY257" fmla="*/ 130175 h 398463"/>
                  <a:gd name="connsiteX258" fmla="*/ 477837 w 493713"/>
                  <a:gd name="connsiteY258" fmla="*/ 131762 h 398463"/>
                  <a:gd name="connsiteX259" fmla="*/ 482600 w 493713"/>
                  <a:gd name="connsiteY259" fmla="*/ 133350 h 398463"/>
                  <a:gd name="connsiteX260" fmla="*/ 484187 w 493713"/>
                  <a:gd name="connsiteY260" fmla="*/ 136525 h 398463"/>
                  <a:gd name="connsiteX261" fmla="*/ 482600 w 493713"/>
                  <a:gd name="connsiteY261" fmla="*/ 136525 h 398463"/>
                  <a:gd name="connsiteX262" fmla="*/ 479424 w 493713"/>
                  <a:gd name="connsiteY262" fmla="*/ 136525 h 398463"/>
                  <a:gd name="connsiteX263" fmla="*/ 477837 w 493713"/>
                  <a:gd name="connsiteY263" fmla="*/ 136525 h 398463"/>
                  <a:gd name="connsiteX264" fmla="*/ 474662 w 493713"/>
                  <a:gd name="connsiteY264" fmla="*/ 136525 h 398463"/>
                  <a:gd name="connsiteX265" fmla="*/ 473074 w 493713"/>
                  <a:gd name="connsiteY265" fmla="*/ 133350 h 398463"/>
                  <a:gd name="connsiteX266" fmla="*/ 471487 w 493713"/>
                  <a:gd name="connsiteY266" fmla="*/ 133350 h 398463"/>
                  <a:gd name="connsiteX267" fmla="*/ 468312 w 493713"/>
                  <a:gd name="connsiteY267" fmla="*/ 133350 h 398463"/>
                  <a:gd name="connsiteX268" fmla="*/ 471487 w 493713"/>
                  <a:gd name="connsiteY268" fmla="*/ 131762 h 398463"/>
                  <a:gd name="connsiteX269" fmla="*/ 471487 w 493713"/>
                  <a:gd name="connsiteY269" fmla="*/ 130175 h 398463"/>
                  <a:gd name="connsiteX270" fmla="*/ 471487 w 493713"/>
                  <a:gd name="connsiteY270" fmla="*/ 127000 h 398463"/>
                  <a:gd name="connsiteX271" fmla="*/ 471487 w 493713"/>
                  <a:gd name="connsiteY271" fmla="*/ 125412 h 398463"/>
                  <a:gd name="connsiteX272" fmla="*/ 471487 w 493713"/>
                  <a:gd name="connsiteY272" fmla="*/ 122237 h 398463"/>
                  <a:gd name="connsiteX273" fmla="*/ 85725 w 493713"/>
                  <a:gd name="connsiteY273" fmla="*/ 111125 h 398463"/>
                  <a:gd name="connsiteX274" fmla="*/ 85725 w 493713"/>
                  <a:gd name="connsiteY274" fmla="*/ 114300 h 398463"/>
                  <a:gd name="connsiteX275" fmla="*/ 84138 w 493713"/>
                  <a:gd name="connsiteY275" fmla="*/ 114300 h 398463"/>
                  <a:gd name="connsiteX276" fmla="*/ 409575 w 493713"/>
                  <a:gd name="connsiteY276" fmla="*/ 109538 h 398463"/>
                  <a:gd name="connsiteX277" fmla="*/ 411163 w 493713"/>
                  <a:gd name="connsiteY277" fmla="*/ 109538 h 398463"/>
                  <a:gd name="connsiteX278" fmla="*/ 411163 w 493713"/>
                  <a:gd name="connsiteY278" fmla="*/ 111126 h 398463"/>
                  <a:gd name="connsiteX279" fmla="*/ 106363 w 493713"/>
                  <a:gd name="connsiteY279" fmla="*/ 109538 h 398463"/>
                  <a:gd name="connsiteX280" fmla="*/ 109538 w 493713"/>
                  <a:gd name="connsiteY280" fmla="*/ 109538 h 398463"/>
                  <a:gd name="connsiteX281" fmla="*/ 109538 w 493713"/>
                  <a:gd name="connsiteY281" fmla="*/ 111126 h 398463"/>
                  <a:gd name="connsiteX282" fmla="*/ 106363 w 493713"/>
                  <a:gd name="connsiteY282" fmla="*/ 111126 h 398463"/>
                  <a:gd name="connsiteX283" fmla="*/ 407987 w 493713"/>
                  <a:gd name="connsiteY283" fmla="*/ 106363 h 398463"/>
                  <a:gd name="connsiteX284" fmla="*/ 409575 w 493713"/>
                  <a:gd name="connsiteY284" fmla="*/ 106363 h 398463"/>
                  <a:gd name="connsiteX285" fmla="*/ 409575 w 493713"/>
                  <a:gd name="connsiteY285" fmla="*/ 109538 h 398463"/>
                  <a:gd name="connsiteX286" fmla="*/ 407987 w 493713"/>
                  <a:gd name="connsiteY286" fmla="*/ 109538 h 398463"/>
                  <a:gd name="connsiteX287" fmla="*/ 57150 w 493713"/>
                  <a:gd name="connsiteY287" fmla="*/ 106363 h 398463"/>
                  <a:gd name="connsiteX288" fmla="*/ 58738 w 493713"/>
                  <a:gd name="connsiteY288" fmla="*/ 106363 h 398463"/>
                  <a:gd name="connsiteX289" fmla="*/ 58738 w 493713"/>
                  <a:gd name="connsiteY289" fmla="*/ 109538 h 398463"/>
                  <a:gd name="connsiteX290" fmla="*/ 57150 w 493713"/>
                  <a:gd name="connsiteY290" fmla="*/ 109538 h 398463"/>
                  <a:gd name="connsiteX291" fmla="*/ 112713 w 493713"/>
                  <a:gd name="connsiteY291" fmla="*/ 104775 h 398463"/>
                  <a:gd name="connsiteX292" fmla="*/ 115888 w 493713"/>
                  <a:gd name="connsiteY292" fmla="*/ 106363 h 398463"/>
                  <a:gd name="connsiteX293" fmla="*/ 112713 w 493713"/>
                  <a:gd name="connsiteY293" fmla="*/ 106363 h 398463"/>
                  <a:gd name="connsiteX294" fmla="*/ 111125 w 493713"/>
                  <a:gd name="connsiteY294" fmla="*/ 106363 h 398463"/>
                  <a:gd name="connsiteX295" fmla="*/ 112713 w 493713"/>
                  <a:gd name="connsiteY295" fmla="*/ 101600 h 398463"/>
                  <a:gd name="connsiteX296" fmla="*/ 115888 w 493713"/>
                  <a:gd name="connsiteY296" fmla="*/ 101600 h 398463"/>
                  <a:gd name="connsiteX297" fmla="*/ 115888 w 493713"/>
                  <a:gd name="connsiteY297" fmla="*/ 104775 h 398463"/>
                  <a:gd name="connsiteX298" fmla="*/ 112713 w 493713"/>
                  <a:gd name="connsiteY298" fmla="*/ 104775 h 398463"/>
                  <a:gd name="connsiteX299" fmla="*/ 111125 w 493713"/>
                  <a:gd name="connsiteY299" fmla="*/ 93663 h 398463"/>
                  <a:gd name="connsiteX300" fmla="*/ 112712 w 493713"/>
                  <a:gd name="connsiteY300" fmla="*/ 95250 h 398463"/>
                  <a:gd name="connsiteX301" fmla="*/ 111125 w 493713"/>
                  <a:gd name="connsiteY301" fmla="*/ 98425 h 398463"/>
                  <a:gd name="connsiteX302" fmla="*/ 111125 w 493713"/>
                  <a:gd name="connsiteY302" fmla="*/ 95250 h 398463"/>
                  <a:gd name="connsiteX303" fmla="*/ 106362 w 493713"/>
                  <a:gd name="connsiteY303" fmla="*/ 93663 h 398463"/>
                  <a:gd name="connsiteX304" fmla="*/ 109537 w 493713"/>
                  <a:gd name="connsiteY304" fmla="*/ 93663 h 398463"/>
                  <a:gd name="connsiteX305" fmla="*/ 106362 w 493713"/>
                  <a:gd name="connsiteY305" fmla="*/ 95251 h 398463"/>
                  <a:gd name="connsiteX306" fmla="*/ 104774 w 493713"/>
                  <a:gd name="connsiteY306" fmla="*/ 88900 h 398463"/>
                  <a:gd name="connsiteX307" fmla="*/ 106362 w 493713"/>
                  <a:gd name="connsiteY307" fmla="*/ 88900 h 398463"/>
                  <a:gd name="connsiteX308" fmla="*/ 104774 w 493713"/>
                  <a:gd name="connsiteY308" fmla="*/ 90488 h 398463"/>
                  <a:gd name="connsiteX309" fmla="*/ 104774 w 493713"/>
                  <a:gd name="connsiteY309" fmla="*/ 93663 h 398463"/>
                  <a:gd name="connsiteX310" fmla="*/ 101600 w 493713"/>
                  <a:gd name="connsiteY310" fmla="*/ 93663 h 398463"/>
                  <a:gd name="connsiteX311" fmla="*/ 100012 w 493713"/>
                  <a:gd name="connsiteY311" fmla="*/ 93663 h 398463"/>
                  <a:gd name="connsiteX312" fmla="*/ 100012 w 493713"/>
                  <a:gd name="connsiteY312" fmla="*/ 90488 h 398463"/>
                  <a:gd name="connsiteX313" fmla="*/ 101600 w 493713"/>
                  <a:gd name="connsiteY313" fmla="*/ 90488 h 398463"/>
                  <a:gd name="connsiteX314" fmla="*/ 100012 w 493713"/>
                  <a:gd name="connsiteY314" fmla="*/ 88900 h 398463"/>
                  <a:gd name="connsiteX315" fmla="*/ 100012 w 493713"/>
                  <a:gd name="connsiteY315" fmla="*/ 90488 h 398463"/>
                  <a:gd name="connsiteX316" fmla="*/ 96837 w 493713"/>
                  <a:gd name="connsiteY316" fmla="*/ 90488 h 398463"/>
                  <a:gd name="connsiteX317" fmla="*/ 112712 w 493713"/>
                  <a:gd name="connsiteY317" fmla="*/ 85725 h 398463"/>
                  <a:gd name="connsiteX318" fmla="*/ 115887 w 493713"/>
                  <a:gd name="connsiteY318" fmla="*/ 88900 h 398463"/>
                  <a:gd name="connsiteX319" fmla="*/ 115887 w 493713"/>
                  <a:gd name="connsiteY319" fmla="*/ 90488 h 398463"/>
                  <a:gd name="connsiteX320" fmla="*/ 112712 w 493713"/>
                  <a:gd name="connsiteY320" fmla="*/ 90488 h 398463"/>
                  <a:gd name="connsiteX321" fmla="*/ 112712 w 493713"/>
                  <a:gd name="connsiteY321" fmla="*/ 88900 h 398463"/>
                  <a:gd name="connsiteX322" fmla="*/ 95250 w 493713"/>
                  <a:gd name="connsiteY322" fmla="*/ 85725 h 398463"/>
                  <a:gd name="connsiteX323" fmla="*/ 96837 w 493713"/>
                  <a:gd name="connsiteY323" fmla="*/ 85725 h 398463"/>
                  <a:gd name="connsiteX324" fmla="*/ 96837 w 493713"/>
                  <a:gd name="connsiteY324" fmla="*/ 88900 h 398463"/>
                  <a:gd name="connsiteX325" fmla="*/ 95250 w 493713"/>
                  <a:gd name="connsiteY325" fmla="*/ 90488 h 398463"/>
                  <a:gd name="connsiteX326" fmla="*/ 95250 w 493713"/>
                  <a:gd name="connsiteY326" fmla="*/ 93663 h 398463"/>
                  <a:gd name="connsiteX327" fmla="*/ 93662 w 493713"/>
                  <a:gd name="connsiteY327" fmla="*/ 93663 h 398463"/>
                  <a:gd name="connsiteX328" fmla="*/ 93662 w 493713"/>
                  <a:gd name="connsiteY328" fmla="*/ 90488 h 398463"/>
                  <a:gd name="connsiteX329" fmla="*/ 93662 w 493713"/>
                  <a:gd name="connsiteY329" fmla="*/ 88900 h 398463"/>
                  <a:gd name="connsiteX330" fmla="*/ 120650 w 493713"/>
                  <a:gd name="connsiteY330" fmla="*/ 84138 h 398463"/>
                  <a:gd name="connsiteX331" fmla="*/ 122237 w 493713"/>
                  <a:gd name="connsiteY331" fmla="*/ 84138 h 398463"/>
                  <a:gd name="connsiteX332" fmla="*/ 125412 w 493713"/>
                  <a:gd name="connsiteY332" fmla="*/ 84138 h 398463"/>
                  <a:gd name="connsiteX333" fmla="*/ 125412 w 493713"/>
                  <a:gd name="connsiteY333" fmla="*/ 88900 h 398463"/>
                  <a:gd name="connsiteX334" fmla="*/ 125412 w 493713"/>
                  <a:gd name="connsiteY334" fmla="*/ 90488 h 398463"/>
                  <a:gd name="connsiteX335" fmla="*/ 127000 w 493713"/>
                  <a:gd name="connsiteY335" fmla="*/ 88900 h 398463"/>
                  <a:gd name="connsiteX336" fmla="*/ 128587 w 493713"/>
                  <a:gd name="connsiteY336" fmla="*/ 88900 h 398463"/>
                  <a:gd name="connsiteX337" fmla="*/ 131762 w 493713"/>
                  <a:gd name="connsiteY337" fmla="*/ 88900 h 398463"/>
                  <a:gd name="connsiteX338" fmla="*/ 133350 w 493713"/>
                  <a:gd name="connsiteY338" fmla="*/ 88900 h 398463"/>
                  <a:gd name="connsiteX339" fmla="*/ 133350 w 493713"/>
                  <a:gd name="connsiteY339" fmla="*/ 90488 h 398463"/>
                  <a:gd name="connsiteX340" fmla="*/ 133350 w 493713"/>
                  <a:gd name="connsiteY340" fmla="*/ 93663 h 398463"/>
                  <a:gd name="connsiteX341" fmla="*/ 131762 w 493713"/>
                  <a:gd name="connsiteY341" fmla="*/ 93663 h 398463"/>
                  <a:gd name="connsiteX342" fmla="*/ 131762 w 493713"/>
                  <a:gd name="connsiteY342" fmla="*/ 95250 h 398463"/>
                  <a:gd name="connsiteX343" fmla="*/ 128587 w 493713"/>
                  <a:gd name="connsiteY343" fmla="*/ 95250 h 398463"/>
                  <a:gd name="connsiteX344" fmla="*/ 128587 w 493713"/>
                  <a:gd name="connsiteY344" fmla="*/ 93663 h 398463"/>
                  <a:gd name="connsiteX345" fmla="*/ 127000 w 493713"/>
                  <a:gd name="connsiteY345" fmla="*/ 93663 h 398463"/>
                  <a:gd name="connsiteX346" fmla="*/ 128587 w 493713"/>
                  <a:gd name="connsiteY346" fmla="*/ 95250 h 398463"/>
                  <a:gd name="connsiteX347" fmla="*/ 131762 w 493713"/>
                  <a:gd name="connsiteY347" fmla="*/ 98425 h 398463"/>
                  <a:gd name="connsiteX348" fmla="*/ 131762 w 493713"/>
                  <a:gd name="connsiteY348" fmla="*/ 100013 h 398463"/>
                  <a:gd name="connsiteX349" fmla="*/ 128587 w 493713"/>
                  <a:gd name="connsiteY349" fmla="*/ 98425 h 398463"/>
                  <a:gd name="connsiteX350" fmla="*/ 127000 w 493713"/>
                  <a:gd name="connsiteY350" fmla="*/ 98425 h 398463"/>
                  <a:gd name="connsiteX351" fmla="*/ 127000 w 493713"/>
                  <a:gd name="connsiteY351" fmla="*/ 95250 h 398463"/>
                  <a:gd name="connsiteX352" fmla="*/ 125412 w 493713"/>
                  <a:gd name="connsiteY352" fmla="*/ 95250 h 398463"/>
                  <a:gd name="connsiteX353" fmla="*/ 122238 w 493713"/>
                  <a:gd name="connsiteY353" fmla="*/ 98425 h 398463"/>
                  <a:gd name="connsiteX354" fmla="*/ 122238 w 493713"/>
                  <a:gd name="connsiteY354" fmla="*/ 100012 h 398463"/>
                  <a:gd name="connsiteX355" fmla="*/ 122238 w 493713"/>
                  <a:gd name="connsiteY355" fmla="*/ 100013 h 398463"/>
                  <a:gd name="connsiteX356" fmla="*/ 122238 w 493713"/>
                  <a:gd name="connsiteY356" fmla="*/ 101600 h 398463"/>
                  <a:gd name="connsiteX357" fmla="*/ 120650 w 493713"/>
                  <a:gd name="connsiteY357" fmla="*/ 101600 h 398463"/>
                  <a:gd name="connsiteX358" fmla="*/ 120650 w 493713"/>
                  <a:gd name="connsiteY358" fmla="*/ 100013 h 398463"/>
                  <a:gd name="connsiteX359" fmla="*/ 120650 w 493713"/>
                  <a:gd name="connsiteY359" fmla="*/ 100012 h 398463"/>
                  <a:gd name="connsiteX360" fmla="*/ 120650 w 493713"/>
                  <a:gd name="connsiteY360" fmla="*/ 98425 h 398463"/>
                  <a:gd name="connsiteX361" fmla="*/ 122237 w 493713"/>
                  <a:gd name="connsiteY361" fmla="*/ 98425 h 398463"/>
                  <a:gd name="connsiteX362" fmla="*/ 122237 w 493713"/>
                  <a:gd name="connsiteY362" fmla="*/ 95250 h 398463"/>
                  <a:gd name="connsiteX363" fmla="*/ 120650 w 493713"/>
                  <a:gd name="connsiteY363" fmla="*/ 95250 h 398463"/>
                  <a:gd name="connsiteX364" fmla="*/ 120650 w 493713"/>
                  <a:gd name="connsiteY364" fmla="*/ 93663 h 398463"/>
                  <a:gd name="connsiteX365" fmla="*/ 117475 w 493713"/>
                  <a:gd name="connsiteY365" fmla="*/ 93663 h 398463"/>
                  <a:gd name="connsiteX366" fmla="*/ 120650 w 493713"/>
                  <a:gd name="connsiteY366" fmla="*/ 90488 h 398463"/>
                  <a:gd name="connsiteX367" fmla="*/ 117475 w 493713"/>
                  <a:gd name="connsiteY367" fmla="*/ 90488 h 398463"/>
                  <a:gd name="connsiteX368" fmla="*/ 117475 w 493713"/>
                  <a:gd name="connsiteY368" fmla="*/ 88900 h 398463"/>
                  <a:gd name="connsiteX369" fmla="*/ 117475 w 493713"/>
                  <a:gd name="connsiteY369" fmla="*/ 85725 h 398463"/>
                  <a:gd name="connsiteX370" fmla="*/ 120650 w 493713"/>
                  <a:gd name="connsiteY370" fmla="*/ 88900 h 398463"/>
                  <a:gd name="connsiteX371" fmla="*/ 120650 w 493713"/>
                  <a:gd name="connsiteY371" fmla="*/ 88900 h 398463"/>
                  <a:gd name="connsiteX372" fmla="*/ 120650 w 493713"/>
                  <a:gd name="connsiteY372" fmla="*/ 85725 h 398463"/>
                  <a:gd name="connsiteX373" fmla="*/ 131762 w 493713"/>
                  <a:gd name="connsiteY373" fmla="*/ 79375 h 398463"/>
                  <a:gd name="connsiteX374" fmla="*/ 133350 w 493713"/>
                  <a:gd name="connsiteY374" fmla="*/ 79375 h 398463"/>
                  <a:gd name="connsiteX375" fmla="*/ 133350 w 493713"/>
                  <a:gd name="connsiteY375" fmla="*/ 82550 h 398463"/>
                  <a:gd name="connsiteX376" fmla="*/ 131762 w 493713"/>
                  <a:gd name="connsiteY376" fmla="*/ 82550 h 398463"/>
                  <a:gd name="connsiteX377" fmla="*/ 125412 w 493713"/>
                  <a:gd name="connsiteY377" fmla="*/ 77788 h 398463"/>
                  <a:gd name="connsiteX378" fmla="*/ 127000 w 493713"/>
                  <a:gd name="connsiteY378" fmla="*/ 77788 h 398463"/>
                  <a:gd name="connsiteX379" fmla="*/ 125413 w 493713"/>
                  <a:gd name="connsiteY379" fmla="*/ 79375 h 398463"/>
                  <a:gd name="connsiteX380" fmla="*/ 127000 w 493713"/>
                  <a:gd name="connsiteY380" fmla="*/ 79375 h 398463"/>
                  <a:gd name="connsiteX381" fmla="*/ 125412 w 493713"/>
                  <a:gd name="connsiteY381" fmla="*/ 82550 h 398463"/>
                  <a:gd name="connsiteX382" fmla="*/ 125412 w 493713"/>
                  <a:gd name="connsiteY382" fmla="*/ 79376 h 398463"/>
                  <a:gd name="connsiteX383" fmla="*/ 125412 w 493713"/>
                  <a:gd name="connsiteY383" fmla="*/ 79375 h 398463"/>
                  <a:gd name="connsiteX384" fmla="*/ 14288 w 493713"/>
                  <a:gd name="connsiteY384" fmla="*/ 63500 h 398463"/>
                  <a:gd name="connsiteX385" fmla="*/ 15875 w 493713"/>
                  <a:gd name="connsiteY385" fmla="*/ 63500 h 398463"/>
                  <a:gd name="connsiteX386" fmla="*/ 15875 w 493713"/>
                  <a:gd name="connsiteY386" fmla="*/ 66675 h 398463"/>
                  <a:gd name="connsiteX387" fmla="*/ 14288 w 493713"/>
                  <a:gd name="connsiteY387" fmla="*/ 66675 h 398463"/>
                  <a:gd name="connsiteX388" fmla="*/ 20638 w 493713"/>
                  <a:gd name="connsiteY388" fmla="*/ 55563 h 398463"/>
                  <a:gd name="connsiteX389" fmla="*/ 20638 w 493713"/>
                  <a:gd name="connsiteY389" fmla="*/ 57150 h 398463"/>
                  <a:gd name="connsiteX390" fmla="*/ 20638 w 493713"/>
                  <a:gd name="connsiteY390" fmla="*/ 58738 h 398463"/>
                  <a:gd name="connsiteX391" fmla="*/ 19050 w 493713"/>
                  <a:gd name="connsiteY391" fmla="*/ 58738 h 398463"/>
                  <a:gd name="connsiteX392" fmla="*/ 19050 w 493713"/>
                  <a:gd name="connsiteY392" fmla="*/ 57150 h 398463"/>
                  <a:gd name="connsiteX393" fmla="*/ 20638 w 493713"/>
                  <a:gd name="connsiteY393" fmla="*/ 52388 h 398463"/>
                  <a:gd name="connsiteX394" fmla="*/ 22225 w 493713"/>
                  <a:gd name="connsiteY394" fmla="*/ 52388 h 398463"/>
                  <a:gd name="connsiteX395" fmla="*/ 22225 w 493713"/>
                  <a:gd name="connsiteY395" fmla="*/ 55563 h 398463"/>
                  <a:gd name="connsiteX396" fmla="*/ 20638 w 493713"/>
                  <a:gd name="connsiteY396" fmla="*/ 55563 h 398463"/>
                  <a:gd name="connsiteX397" fmla="*/ 22225 w 493713"/>
                  <a:gd name="connsiteY397" fmla="*/ 46037 h 398463"/>
                  <a:gd name="connsiteX398" fmla="*/ 25400 w 493713"/>
                  <a:gd name="connsiteY398" fmla="*/ 46037 h 398463"/>
                  <a:gd name="connsiteX399" fmla="*/ 25400 w 493713"/>
                  <a:gd name="connsiteY399" fmla="*/ 47625 h 398463"/>
                  <a:gd name="connsiteX400" fmla="*/ 26988 w 493713"/>
                  <a:gd name="connsiteY400" fmla="*/ 47625 h 398463"/>
                  <a:gd name="connsiteX401" fmla="*/ 25400 w 493713"/>
                  <a:gd name="connsiteY401" fmla="*/ 50800 h 398463"/>
                  <a:gd name="connsiteX402" fmla="*/ 22225 w 493713"/>
                  <a:gd name="connsiteY402" fmla="*/ 50800 h 398463"/>
                  <a:gd name="connsiteX403" fmla="*/ 20638 w 493713"/>
                  <a:gd name="connsiteY403" fmla="*/ 52388 h 398463"/>
                  <a:gd name="connsiteX404" fmla="*/ 20638 w 493713"/>
                  <a:gd name="connsiteY404" fmla="*/ 50800 h 398463"/>
                  <a:gd name="connsiteX405" fmla="*/ 22225 w 493713"/>
                  <a:gd name="connsiteY405" fmla="*/ 47625 h 398463"/>
                  <a:gd name="connsiteX406" fmla="*/ 271462 w 493713"/>
                  <a:gd name="connsiteY406" fmla="*/ 39688 h 398463"/>
                  <a:gd name="connsiteX407" fmla="*/ 273050 w 493713"/>
                  <a:gd name="connsiteY407" fmla="*/ 39688 h 398463"/>
                  <a:gd name="connsiteX408" fmla="*/ 273050 w 493713"/>
                  <a:gd name="connsiteY408" fmla="*/ 41275 h 398463"/>
                  <a:gd name="connsiteX409" fmla="*/ 274637 w 493713"/>
                  <a:gd name="connsiteY409" fmla="*/ 41275 h 398463"/>
                  <a:gd name="connsiteX410" fmla="*/ 276225 w 493713"/>
                  <a:gd name="connsiteY410" fmla="*/ 42863 h 398463"/>
                  <a:gd name="connsiteX411" fmla="*/ 274637 w 493713"/>
                  <a:gd name="connsiteY411" fmla="*/ 42863 h 398463"/>
                  <a:gd name="connsiteX412" fmla="*/ 274637 w 493713"/>
                  <a:gd name="connsiteY412" fmla="*/ 46038 h 398463"/>
                  <a:gd name="connsiteX413" fmla="*/ 271462 w 493713"/>
                  <a:gd name="connsiteY413" fmla="*/ 46038 h 398463"/>
                  <a:gd name="connsiteX414" fmla="*/ 271462 w 493713"/>
                  <a:gd name="connsiteY414" fmla="*/ 42863 h 398463"/>
                  <a:gd name="connsiteX415" fmla="*/ 271462 w 493713"/>
                  <a:gd name="connsiteY415" fmla="*/ 41276 h 398463"/>
                  <a:gd name="connsiteX416" fmla="*/ 271462 w 493713"/>
                  <a:gd name="connsiteY416" fmla="*/ 41275 h 398463"/>
                  <a:gd name="connsiteX417" fmla="*/ 265112 w 493713"/>
                  <a:gd name="connsiteY417" fmla="*/ 34925 h 398463"/>
                  <a:gd name="connsiteX418" fmla="*/ 266700 w 493713"/>
                  <a:gd name="connsiteY418" fmla="*/ 34925 h 398463"/>
                  <a:gd name="connsiteX419" fmla="*/ 266700 w 493713"/>
                  <a:gd name="connsiteY419" fmla="*/ 36513 h 398463"/>
                  <a:gd name="connsiteX420" fmla="*/ 31750 w 493713"/>
                  <a:gd name="connsiteY420" fmla="*/ 34925 h 398463"/>
                  <a:gd name="connsiteX421" fmla="*/ 31750 w 493713"/>
                  <a:gd name="connsiteY421" fmla="*/ 36512 h 398463"/>
                  <a:gd name="connsiteX422" fmla="*/ 30163 w 493713"/>
                  <a:gd name="connsiteY422" fmla="*/ 36512 h 398463"/>
                  <a:gd name="connsiteX423" fmla="*/ 111125 w 493713"/>
                  <a:gd name="connsiteY423" fmla="*/ 0 h 398463"/>
                  <a:gd name="connsiteX424" fmla="*/ 112713 w 493713"/>
                  <a:gd name="connsiteY424" fmla="*/ 0 h 398463"/>
                  <a:gd name="connsiteX425" fmla="*/ 115888 w 493713"/>
                  <a:gd name="connsiteY425" fmla="*/ 0 h 398463"/>
                  <a:gd name="connsiteX426" fmla="*/ 115888 w 493713"/>
                  <a:gd name="connsiteY426" fmla="*/ 3175 h 398463"/>
                  <a:gd name="connsiteX427" fmla="*/ 120650 w 493713"/>
                  <a:gd name="connsiteY427" fmla="*/ 0 h 398463"/>
                  <a:gd name="connsiteX428" fmla="*/ 122238 w 493713"/>
                  <a:gd name="connsiteY428" fmla="*/ 0 h 398463"/>
                  <a:gd name="connsiteX429" fmla="*/ 125413 w 493713"/>
                  <a:gd name="connsiteY429" fmla="*/ 0 h 398463"/>
                  <a:gd name="connsiteX430" fmla="*/ 127000 w 493713"/>
                  <a:gd name="connsiteY430" fmla="*/ 0 h 398463"/>
                  <a:gd name="connsiteX431" fmla="*/ 128588 w 493713"/>
                  <a:gd name="connsiteY431" fmla="*/ 0 h 398463"/>
                  <a:gd name="connsiteX432" fmla="*/ 128588 w 493713"/>
                  <a:gd name="connsiteY432" fmla="*/ 3175 h 398463"/>
                  <a:gd name="connsiteX433" fmla="*/ 131763 w 493713"/>
                  <a:gd name="connsiteY433" fmla="*/ 4762 h 398463"/>
                  <a:gd name="connsiteX434" fmla="*/ 133350 w 493713"/>
                  <a:gd name="connsiteY434" fmla="*/ 4762 h 398463"/>
                  <a:gd name="connsiteX435" fmla="*/ 138113 w 493713"/>
                  <a:gd name="connsiteY435" fmla="*/ 3175 h 398463"/>
                  <a:gd name="connsiteX436" fmla="*/ 141288 w 493713"/>
                  <a:gd name="connsiteY436" fmla="*/ 3175 h 398463"/>
                  <a:gd name="connsiteX437" fmla="*/ 144463 w 493713"/>
                  <a:gd name="connsiteY437" fmla="*/ 3175 h 398463"/>
                  <a:gd name="connsiteX438" fmla="*/ 142875 w 493713"/>
                  <a:gd name="connsiteY438" fmla="*/ 4762 h 398463"/>
                  <a:gd name="connsiteX439" fmla="*/ 144463 w 493713"/>
                  <a:gd name="connsiteY439" fmla="*/ 4762 h 398463"/>
                  <a:gd name="connsiteX440" fmla="*/ 147638 w 493713"/>
                  <a:gd name="connsiteY440" fmla="*/ 4762 h 398463"/>
                  <a:gd name="connsiteX441" fmla="*/ 149225 w 493713"/>
                  <a:gd name="connsiteY441" fmla="*/ 3175 h 398463"/>
                  <a:gd name="connsiteX442" fmla="*/ 152400 w 493713"/>
                  <a:gd name="connsiteY442" fmla="*/ 3175 h 398463"/>
                  <a:gd name="connsiteX443" fmla="*/ 153988 w 493713"/>
                  <a:gd name="connsiteY443" fmla="*/ 4762 h 398463"/>
                  <a:gd name="connsiteX444" fmla="*/ 153988 w 493713"/>
                  <a:gd name="connsiteY444" fmla="*/ 7937 h 398463"/>
                  <a:gd name="connsiteX445" fmla="*/ 155575 w 493713"/>
                  <a:gd name="connsiteY445" fmla="*/ 7937 h 398463"/>
                  <a:gd name="connsiteX446" fmla="*/ 158750 w 493713"/>
                  <a:gd name="connsiteY446" fmla="*/ 7937 h 398463"/>
                  <a:gd name="connsiteX447" fmla="*/ 158750 w 493713"/>
                  <a:gd name="connsiteY447" fmla="*/ 4762 h 398463"/>
                  <a:gd name="connsiteX448" fmla="*/ 160338 w 493713"/>
                  <a:gd name="connsiteY448" fmla="*/ 4762 h 398463"/>
                  <a:gd name="connsiteX449" fmla="*/ 163513 w 493713"/>
                  <a:gd name="connsiteY449" fmla="*/ 4762 h 398463"/>
                  <a:gd name="connsiteX450" fmla="*/ 163513 w 493713"/>
                  <a:gd name="connsiteY450" fmla="*/ 7937 h 398463"/>
                  <a:gd name="connsiteX451" fmla="*/ 165100 w 493713"/>
                  <a:gd name="connsiteY451" fmla="*/ 7937 h 398463"/>
                  <a:gd name="connsiteX452" fmla="*/ 168275 w 493713"/>
                  <a:gd name="connsiteY452" fmla="*/ 7937 h 398463"/>
                  <a:gd name="connsiteX453" fmla="*/ 169863 w 493713"/>
                  <a:gd name="connsiteY453" fmla="*/ 7937 h 398463"/>
                  <a:gd name="connsiteX454" fmla="*/ 171450 w 493713"/>
                  <a:gd name="connsiteY454" fmla="*/ 7937 h 398463"/>
                  <a:gd name="connsiteX455" fmla="*/ 176213 w 493713"/>
                  <a:gd name="connsiteY455" fmla="*/ 9525 h 398463"/>
                  <a:gd name="connsiteX456" fmla="*/ 179388 w 493713"/>
                  <a:gd name="connsiteY456" fmla="*/ 11112 h 398463"/>
                  <a:gd name="connsiteX457" fmla="*/ 180975 w 493713"/>
                  <a:gd name="connsiteY457" fmla="*/ 11112 h 398463"/>
                  <a:gd name="connsiteX458" fmla="*/ 184150 w 493713"/>
                  <a:gd name="connsiteY458" fmla="*/ 11112 h 398463"/>
                  <a:gd name="connsiteX459" fmla="*/ 185738 w 493713"/>
                  <a:gd name="connsiteY459" fmla="*/ 11112 h 398463"/>
                  <a:gd name="connsiteX460" fmla="*/ 187325 w 493713"/>
                  <a:gd name="connsiteY460" fmla="*/ 11112 h 398463"/>
                  <a:gd name="connsiteX461" fmla="*/ 190500 w 493713"/>
                  <a:gd name="connsiteY461" fmla="*/ 11112 h 398463"/>
                  <a:gd name="connsiteX462" fmla="*/ 192088 w 493713"/>
                  <a:gd name="connsiteY462" fmla="*/ 11112 h 398463"/>
                  <a:gd name="connsiteX463" fmla="*/ 192088 w 493713"/>
                  <a:gd name="connsiteY463" fmla="*/ 14287 h 398463"/>
                  <a:gd name="connsiteX464" fmla="*/ 195263 w 493713"/>
                  <a:gd name="connsiteY464" fmla="*/ 14287 h 398463"/>
                  <a:gd name="connsiteX465" fmla="*/ 195263 w 493713"/>
                  <a:gd name="connsiteY465" fmla="*/ 11112 h 398463"/>
                  <a:gd name="connsiteX466" fmla="*/ 196850 w 493713"/>
                  <a:gd name="connsiteY466" fmla="*/ 11112 h 398463"/>
                  <a:gd name="connsiteX467" fmla="*/ 196850 w 493713"/>
                  <a:gd name="connsiteY467" fmla="*/ 14287 h 398463"/>
                  <a:gd name="connsiteX468" fmla="*/ 200025 w 493713"/>
                  <a:gd name="connsiteY468" fmla="*/ 14287 h 398463"/>
                  <a:gd name="connsiteX469" fmla="*/ 201613 w 493713"/>
                  <a:gd name="connsiteY469" fmla="*/ 14287 h 398463"/>
                  <a:gd name="connsiteX470" fmla="*/ 203200 w 493713"/>
                  <a:gd name="connsiteY470" fmla="*/ 14287 h 398463"/>
                  <a:gd name="connsiteX471" fmla="*/ 206375 w 493713"/>
                  <a:gd name="connsiteY471" fmla="*/ 14287 h 398463"/>
                  <a:gd name="connsiteX472" fmla="*/ 207963 w 493713"/>
                  <a:gd name="connsiteY472" fmla="*/ 14287 h 398463"/>
                  <a:gd name="connsiteX473" fmla="*/ 207963 w 493713"/>
                  <a:gd name="connsiteY473" fmla="*/ 15875 h 398463"/>
                  <a:gd name="connsiteX474" fmla="*/ 211138 w 493713"/>
                  <a:gd name="connsiteY474" fmla="*/ 15875 h 398463"/>
                  <a:gd name="connsiteX475" fmla="*/ 212725 w 493713"/>
                  <a:gd name="connsiteY475" fmla="*/ 19050 h 398463"/>
                  <a:gd name="connsiteX476" fmla="*/ 215900 w 493713"/>
                  <a:gd name="connsiteY476" fmla="*/ 19050 h 398463"/>
                  <a:gd name="connsiteX477" fmla="*/ 215900 w 493713"/>
                  <a:gd name="connsiteY477" fmla="*/ 20637 h 398463"/>
                  <a:gd name="connsiteX478" fmla="*/ 217488 w 493713"/>
                  <a:gd name="connsiteY478" fmla="*/ 19050 h 398463"/>
                  <a:gd name="connsiteX479" fmla="*/ 219075 w 493713"/>
                  <a:gd name="connsiteY479" fmla="*/ 19050 h 398463"/>
                  <a:gd name="connsiteX480" fmla="*/ 222250 w 493713"/>
                  <a:gd name="connsiteY480" fmla="*/ 19050 h 398463"/>
                  <a:gd name="connsiteX481" fmla="*/ 223838 w 493713"/>
                  <a:gd name="connsiteY481" fmla="*/ 19050 h 398463"/>
                  <a:gd name="connsiteX482" fmla="*/ 227013 w 493713"/>
                  <a:gd name="connsiteY482" fmla="*/ 19050 h 398463"/>
                  <a:gd name="connsiteX483" fmla="*/ 228600 w 493713"/>
                  <a:gd name="connsiteY483" fmla="*/ 19050 h 398463"/>
                  <a:gd name="connsiteX484" fmla="*/ 230188 w 493713"/>
                  <a:gd name="connsiteY484" fmla="*/ 19050 h 398463"/>
                  <a:gd name="connsiteX485" fmla="*/ 230188 w 493713"/>
                  <a:gd name="connsiteY485" fmla="*/ 20637 h 398463"/>
                  <a:gd name="connsiteX486" fmla="*/ 230188 w 493713"/>
                  <a:gd name="connsiteY486" fmla="*/ 23812 h 398463"/>
                  <a:gd name="connsiteX487" fmla="*/ 233363 w 493713"/>
                  <a:gd name="connsiteY487" fmla="*/ 25400 h 398463"/>
                  <a:gd name="connsiteX488" fmla="*/ 234950 w 493713"/>
                  <a:gd name="connsiteY488" fmla="*/ 25400 h 398463"/>
                  <a:gd name="connsiteX489" fmla="*/ 234950 w 493713"/>
                  <a:gd name="connsiteY489" fmla="*/ 26987 h 398463"/>
                  <a:gd name="connsiteX490" fmla="*/ 239713 w 493713"/>
                  <a:gd name="connsiteY490" fmla="*/ 26987 h 398463"/>
                  <a:gd name="connsiteX491" fmla="*/ 239713 w 493713"/>
                  <a:gd name="connsiteY491" fmla="*/ 30162 h 398463"/>
                  <a:gd name="connsiteX492" fmla="*/ 242888 w 493713"/>
                  <a:gd name="connsiteY492" fmla="*/ 30162 h 398463"/>
                  <a:gd name="connsiteX493" fmla="*/ 242888 w 493713"/>
                  <a:gd name="connsiteY493" fmla="*/ 31750 h 398463"/>
                  <a:gd name="connsiteX494" fmla="*/ 244475 w 493713"/>
                  <a:gd name="connsiteY494" fmla="*/ 31750 h 398463"/>
                  <a:gd name="connsiteX495" fmla="*/ 246063 w 493713"/>
                  <a:gd name="connsiteY495" fmla="*/ 31750 h 398463"/>
                  <a:gd name="connsiteX496" fmla="*/ 249238 w 493713"/>
                  <a:gd name="connsiteY496" fmla="*/ 30162 h 398463"/>
                  <a:gd name="connsiteX497" fmla="*/ 250825 w 493713"/>
                  <a:gd name="connsiteY497" fmla="*/ 30162 h 398463"/>
                  <a:gd name="connsiteX498" fmla="*/ 250825 w 493713"/>
                  <a:gd name="connsiteY498" fmla="*/ 31750 h 398463"/>
                  <a:gd name="connsiteX499" fmla="*/ 254000 w 493713"/>
                  <a:gd name="connsiteY499" fmla="*/ 31750 h 398463"/>
                  <a:gd name="connsiteX500" fmla="*/ 255588 w 493713"/>
                  <a:gd name="connsiteY500" fmla="*/ 31750 h 398463"/>
                  <a:gd name="connsiteX501" fmla="*/ 255588 w 493713"/>
                  <a:gd name="connsiteY501" fmla="*/ 34925 h 398463"/>
                  <a:gd name="connsiteX502" fmla="*/ 258763 w 493713"/>
                  <a:gd name="connsiteY502" fmla="*/ 36512 h 398463"/>
                  <a:gd name="connsiteX503" fmla="*/ 260350 w 493713"/>
                  <a:gd name="connsiteY503" fmla="*/ 39687 h 398463"/>
                  <a:gd name="connsiteX504" fmla="*/ 261938 w 493713"/>
                  <a:gd name="connsiteY504" fmla="*/ 39687 h 398463"/>
                  <a:gd name="connsiteX505" fmla="*/ 265113 w 493713"/>
                  <a:gd name="connsiteY505" fmla="*/ 39687 h 398463"/>
                  <a:gd name="connsiteX506" fmla="*/ 266700 w 493713"/>
                  <a:gd name="connsiteY506" fmla="*/ 41275 h 398463"/>
                  <a:gd name="connsiteX507" fmla="*/ 266700 w 493713"/>
                  <a:gd name="connsiteY507" fmla="*/ 42862 h 398463"/>
                  <a:gd name="connsiteX508" fmla="*/ 269875 w 493713"/>
                  <a:gd name="connsiteY508" fmla="*/ 47625 h 398463"/>
                  <a:gd name="connsiteX509" fmla="*/ 271463 w 493713"/>
                  <a:gd name="connsiteY509" fmla="*/ 47625 h 398463"/>
                  <a:gd name="connsiteX510" fmla="*/ 271463 w 493713"/>
                  <a:gd name="connsiteY510" fmla="*/ 50800 h 398463"/>
                  <a:gd name="connsiteX511" fmla="*/ 274638 w 493713"/>
                  <a:gd name="connsiteY511" fmla="*/ 50800 h 398463"/>
                  <a:gd name="connsiteX512" fmla="*/ 274638 w 493713"/>
                  <a:gd name="connsiteY512" fmla="*/ 47625 h 398463"/>
                  <a:gd name="connsiteX513" fmla="*/ 276225 w 493713"/>
                  <a:gd name="connsiteY513" fmla="*/ 47625 h 398463"/>
                  <a:gd name="connsiteX514" fmla="*/ 276225 w 493713"/>
                  <a:gd name="connsiteY514" fmla="*/ 50800 h 398463"/>
                  <a:gd name="connsiteX515" fmla="*/ 276225 w 493713"/>
                  <a:gd name="connsiteY515" fmla="*/ 52388 h 398463"/>
                  <a:gd name="connsiteX516" fmla="*/ 277813 w 493713"/>
                  <a:gd name="connsiteY516" fmla="*/ 52388 h 398463"/>
                  <a:gd name="connsiteX517" fmla="*/ 280988 w 493713"/>
                  <a:gd name="connsiteY517" fmla="*/ 52388 h 398463"/>
                  <a:gd name="connsiteX518" fmla="*/ 280988 w 493713"/>
                  <a:gd name="connsiteY518" fmla="*/ 55563 h 398463"/>
                  <a:gd name="connsiteX519" fmla="*/ 277813 w 493713"/>
                  <a:gd name="connsiteY519" fmla="*/ 57150 h 398463"/>
                  <a:gd name="connsiteX520" fmla="*/ 280988 w 493713"/>
                  <a:gd name="connsiteY520" fmla="*/ 57150 h 398463"/>
                  <a:gd name="connsiteX521" fmla="*/ 280988 w 493713"/>
                  <a:gd name="connsiteY521" fmla="*/ 58738 h 398463"/>
                  <a:gd name="connsiteX522" fmla="*/ 282575 w 493713"/>
                  <a:gd name="connsiteY522" fmla="*/ 58738 h 398463"/>
                  <a:gd name="connsiteX523" fmla="*/ 282575 w 493713"/>
                  <a:gd name="connsiteY523" fmla="*/ 57150 h 398463"/>
                  <a:gd name="connsiteX524" fmla="*/ 285750 w 493713"/>
                  <a:gd name="connsiteY524" fmla="*/ 58738 h 398463"/>
                  <a:gd name="connsiteX525" fmla="*/ 287338 w 493713"/>
                  <a:gd name="connsiteY525" fmla="*/ 58738 h 398463"/>
                  <a:gd name="connsiteX526" fmla="*/ 287338 w 493713"/>
                  <a:gd name="connsiteY526" fmla="*/ 61913 h 398463"/>
                  <a:gd name="connsiteX527" fmla="*/ 285750 w 493713"/>
                  <a:gd name="connsiteY527" fmla="*/ 61913 h 398463"/>
                  <a:gd name="connsiteX528" fmla="*/ 282575 w 493713"/>
                  <a:gd name="connsiteY528" fmla="*/ 61913 h 398463"/>
                  <a:gd name="connsiteX529" fmla="*/ 280988 w 493713"/>
                  <a:gd name="connsiteY529" fmla="*/ 61913 h 398463"/>
                  <a:gd name="connsiteX530" fmla="*/ 280988 w 493713"/>
                  <a:gd name="connsiteY530" fmla="*/ 63500 h 398463"/>
                  <a:gd name="connsiteX531" fmla="*/ 282575 w 493713"/>
                  <a:gd name="connsiteY531" fmla="*/ 63500 h 398463"/>
                  <a:gd name="connsiteX532" fmla="*/ 285750 w 493713"/>
                  <a:gd name="connsiteY532" fmla="*/ 66675 h 398463"/>
                  <a:gd name="connsiteX533" fmla="*/ 285750 w 493713"/>
                  <a:gd name="connsiteY533" fmla="*/ 63500 h 398463"/>
                  <a:gd name="connsiteX534" fmla="*/ 287338 w 493713"/>
                  <a:gd name="connsiteY534" fmla="*/ 66675 h 398463"/>
                  <a:gd name="connsiteX535" fmla="*/ 287338 w 493713"/>
                  <a:gd name="connsiteY535" fmla="*/ 63500 h 398463"/>
                  <a:gd name="connsiteX536" fmla="*/ 290513 w 493713"/>
                  <a:gd name="connsiteY536" fmla="*/ 63500 h 398463"/>
                  <a:gd name="connsiteX537" fmla="*/ 290513 w 493713"/>
                  <a:gd name="connsiteY537" fmla="*/ 66675 h 398463"/>
                  <a:gd name="connsiteX538" fmla="*/ 293688 w 493713"/>
                  <a:gd name="connsiteY538" fmla="*/ 66675 h 398463"/>
                  <a:gd name="connsiteX539" fmla="*/ 287338 w 493713"/>
                  <a:gd name="connsiteY539" fmla="*/ 68263 h 398463"/>
                  <a:gd name="connsiteX540" fmla="*/ 287338 w 493713"/>
                  <a:gd name="connsiteY540" fmla="*/ 69850 h 398463"/>
                  <a:gd name="connsiteX541" fmla="*/ 287338 w 493713"/>
                  <a:gd name="connsiteY541" fmla="*/ 73025 h 398463"/>
                  <a:gd name="connsiteX542" fmla="*/ 287338 w 493713"/>
                  <a:gd name="connsiteY542" fmla="*/ 74613 h 398463"/>
                  <a:gd name="connsiteX543" fmla="*/ 290513 w 493713"/>
                  <a:gd name="connsiteY543" fmla="*/ 74613 h 398463"/>
                  <a:gd name="connsiteX544" fmla="*/ 292100 w 493713"/>
                  <a:gd name="connsiteY544" fmla="*/ 73025 h 398463"/>
                  <a:gd name="connsiteX545" fmla="*/ 293688 w 493713"/>
                  <a:gd name="connsiteY545" fmla="*/ 73025 h 398463"/>
                  <a:gd name="connsiteX546" fmla="*/ 293688 w 493713"/>
                  <a:gd name="connsiteY546" fmla="*/ 69850 h 398463"/>
                  <a:gd name="connsiteX547" fmla="*/ 296863 w 493713"/>
                  <a:gd name="connsiteY547" fmla="*/ 69850 h 398463"/>
                  <a:gd name="connsiteX548" fmla="*/ 298450 w 493713"/>
                  <a:gd name="connsiteY548" fmla="*/ 69850 h 398463"/>
                  <a:gd name="connsiteX549" fmla="*/ 298450 w 493713"/>
                  <a:gd name="connsiteY549" fmla="*/ 68263 h 398463"/>
                  <a:gd name="connsiteX550" fmla="*/ 301625 w 493713"/>
                  <a:gd name="connsiteY550" fmla="*/ 68263 h 398463"/>
                  <a:gd name="connsiteX551" fmla="*/ 303213 w 493713"/>
                  <a:gd name="connsiteY551" fmla="*/ 68263 h 398463"/>
                  <a:gd name="connsiteX552" fmla="*/ 303213 w 493713"/>
                  <a:gd name="connsiteY552" fmla="*/ 69850 h 398463"/>
                  <a:gd name="connsiteX553" fmla="*/ 306388 w 493713"/>
                  <a:gd name="connsiteY553" fmla="*/ 69850 h 398463"/>
                  <a:gd name="connsiteX554" fmla="*/ 307975 w 493713"/>
                  <a:gd name="connsiteY554" fmla="*/ 68263 h 398463"/>
                  <a:gd name="connsiteX555" fmla="*/ 307975 w 493713"/>
                  <a:gd name="connsiteY555" fmla="*/ 69850 h 398463"/>
                  <a:gd name="connsiteX556" fmla="*/ 307975 w 493713"/>
                  <a:gd name="connsiteY556" fmla="*/ 73025 h 398463"/>
                  <a:gd name="connsiteX557" fmla="*/ 309563 w 493713"/>
                  <a:gd name="connsiteY557" fmla="*/ 73025 h 398463"/>
                  <a:gd name="connsiteX558" fmla="*/ 314325 w 493713"/>
                  <a:gd name="connsiteY558" fmla="*/ 73025 h 398463"/>
                  <a:gd name="connsiteX559" fmla="*/ 314325 w 493713"/>
                  <a:gd name="connsiteY559" fmla="*/ 69850 h 398463"/>
                  <a:gd name="connsiteX560" fmla="*/ 317500 w 493713"/>
                  <a:gd name="connsiteY560" fmla="*/ 69850 h 398463"/>
                  <a:gd name="connsiteX561" fmla="*/ 319088 w 493713"/>
                  <a:gd name="connsiteY561" fmla="*/ 69850 h 398463"/>
                  <a:gd name="connsiteX562" fmla="*/ 320675 w 493713"/>
                  <a:gd name="connsiteY562" fmla="*/ 73025 h 398463"/>
                  <a:gd name="connsiteX563" fmla="*/ 323850 w 493713"/>
                  <a:gd name="connsiteY563" fmla="*/ 73025 h 398463"/>
                  <a:gd name="connsiteX564" fmla="*/ 325438 w 493713"/>
                  <a:gd name="connsiteY564" fmla="*/ 73025 h 398463"/>
                  <a:gd name="connsiteX565" fmla="*/ 328613 w 493713"/>
                  <a:gd name="connsiteY565" fmla="*/ 73025 h 398463"/>
                  <a:gd name="connsiteX566" fmla="*/ 330200 w 493713"/>
                  <a:gd name="connsiteY566" fmla="*/ 74613 h 398463"/>
                  <a:gd name="connsiteX567" fmla="*/ 333375 w 493713"/>
                  <a:gd name="connsiteY567" fmla="*/ 74613 h 398463"/>
                  <a:gd name="connsiteX568" fmla="*/ 333375 w 493713"/>
                  <a:gd name="connsiteY568" fmla="*/ 77788 h 398463"/>
                  <a:gd name="connsiteX569" fmla="*/ 334963 w 493713"/>
                  <a:gd name="connsiteY569" fmla="*/ 77788 h 398463"/>
                  <a:gd name="connsiteX570" fmla="*/ 339725 w 493713"/>
                  <a:gd name="connsiteY570" fmla="*/ 79375 h 398463"/>
                  <a:gd name="connsiteX571" fmla="*/ 341313 w 493713"/>
                  <a:gd name="connsiteY571" fmla="*/ 79375 h 398463"/>
                  <a:gd name="connsiteX572" fmla="*/ 341313 w 493713"/>
                  <a:gd name="connsiteY572" fmla="*/ 82550 h 398463"/>
                  <a:gd name="connsiteX573" fmla="*/ 344488 w 493713"/>
                  <a:gd name="connsiteY573" fmla="*/ 82550 h 398463"/>
                  <a:gd name="connsiteX574" fmla="*/ 344488 w 493713"/>
                  <a:gd name="connsiteY574" fmla="*/ 84138 h 398463"/>
                  <a:gd name="connsiteX575" fmla="*/ 346075 w 493713"/>
                  <a:gd name="connsiteY575" fmla="*/ 84138 h 398463"/>
                  <a:gd name="connsiteX576" fmla="*/ 349250 w 493713"/>
                  <a:gd name="connsiteY576" fmla="*/ 84138 h 398463"/>
                  <a:gd name="connsiteX577" fmla="*/ 350838 w 493713"/>
                  <a:gd name="connsiteY577" fmla="*/ 85725 h 398463"/>
                  <a:gd name="connsiteX578" fmla="*/ 352425 w 493713"/>
                  <a:gd name="connsiteY578" fmla="*/ 85725 h 398463"/>
                  <a:gd name="connsiteX579" fmla="*/ 355600 w 493713"/>
                  <a:gd name="connsiteY579" fmla="*/ 84138 h 398463"/>
                  <a:gd name="connsiteX580" fmla="*/ 357188 w 493713"/>
                  <a:gd name="connsiteY580" fmla="*/ 85725 h 398463"/>
                  <a:gd name="connsiteX581" fmla="*/ 360363 w 493713"/>
                  <a:gd name="connsiteY581" fmla="*/ 88900 h 398463"/>
                  <a:gd name="connsiteX582" fmla="*/ 361950 w 493713"/>
                  <a:gd name="connsiteY582" fmla="*/ 90488 h 398463"/>
                  <a:gd name="connsiteX583" fmla="*/ 365125 w 493713"/>
                  <a:gd name="connsiteY583" fmla="*/ 90488 h 398463"/>
                  <a:gd name="connsiteX584" fmla="*/ 365125 w 493713"/>
                  <a:gd name="connsiteY584" fmla="*/ 93663 h 398463"/>
                  <a:gd name="connsiteX585" fmla="*/ 366713 w 493713"/>
                  <a:gd name="connsiteY585" fmla="*/ 93663 h 398463"/>
                  <a:gd name="connsiteX586" fmla="*/ 366713 w 493713"/>
                  <a:gd name="connsiteY586" fmla="*/ 95250 h 398463"/>
                  <a:gd name="connsiteX587" fmla="*/ 368300 w 493713"/>
                  <a:gd name="connsiteY587" fmla="*/ 98425 h 398463"/>
                  <a:gd name="connsiteX588" fmla="*/ 371475 w 493713"/>
                  <a:gd name="connsiteY588" fmla="*/ 98425 h 398463"/>
                  <a:gd name="connsiteX589" fmla="*/ 371475 w 493713"/>
                  <a:gd name="connsiteY589" fmla="*/ 95250 h 398463"/>
                  <a:gd name="connsiteX590" fmla="*/ 373063 w 493713"/>
                  <a:gd name="connsiteY590" fmla="*/ 95250 h 398463"/>
                  <a:gd name="connsiteX591" fmla="*/ 373063 w 493713"/>
                  <a:gd name="connsiteY591" fmla="*/ 98425 h 398463"/>
                  <a:gd name="connsiteX592" fmla="*/ 373063 w 493713"/>
                  <a:gd name="connsiteY592" fmla="*/ 100013 h 398463"/>
                  <a:gd name="connsiteX593" fmla="*/ 376238 w 493713"/>
                  <a:gd name="connsiteY593" fmla="*/ 100013 h 398463"/>
                  <a:gd name="connsiteX594" fmla="*/ 376238 w 493713"/>
                  <a:gd name="connsiteY594" fmla="*/ 101600 h 398463"/>
                  <a:gd name="connsiteX595" fmla="*/ 377825 w 493713"/>
                  <a:gd name="connsiteY595" fmla="*/ 101600 h 398463"/>
                  <a:gd name="connsiteX596" fmla="*/ 381000 w 493713"/>
                  <a:gd name="connsiteY596" fmla="*/ 100013 h 398463"/>
                  <a:gd name="connsiteX597" fmla="*/ 382588 w 493713"/>
                  <a:gd name="connsiteY597" fmla="*/ 100013 h 398463"/>
                  <a:gd name="connsiteX598" fmla="*/ 384175 w 493713"/>
                  <a:gd name="connsiteY598" fmla="*/ 101600 h 398463"/>
                  <a:gd name="connsiteX599" fmla="*/ 387350 w 493713"/>
                  <a:gd name="connsiteY599" fmla="*/ 101600 h 398463"/>
                  <a:gd name="connsiteX600" fmla="*/ 387350 w 493713"/>
                  <a:gd name="connsiteY600" fmla="*/ 100013 h 398463"/>
                  <a:gd name="connsiteX601" fmla="*/ 392113 w 493713"/>
                  <a:gd name="connsiteY601" fmla="*/ 101600 h 398463"/>
                  <a:gd name="connsiteX602" fmla="*/ 393700 w 493713"/>
                  <a:gd name="connsiteY602" fmla="*/ 101600 h 398463"/>
                  <a:gd name="connsiteX603" fmla="*/ 395288 w 493713"/>
                  <a:gd name="connsiteY603" fmla="*/ 101600 h 398463"/>
                  <a:gd name="connsiteX604" fmla="*/ 398463 w 493713"/>
                  <a:gd name="connsiteY604" fmla="*/ 101600 h 398463"/>
                  <a:gd name="connsiteX605" fmla="*/ 398463 w 493713"/>
                  <a:gd name="connsiteY605" fmla="*/ 104775 h 398463"/>
                  <a:gd name="connsiteX606" fmla="*/ 398463 w 493713"/>
                  <a:gd name="connsiteY606" fmla="*/ 106363 h 398463"/>
                  <a:gd name="connsiteX607" fmla="*/ 395288 w 493713"/>
                  <a:gd name="connsiteY607" fmla="*/ 106363 h 398463"/>
                  <a:gd name="connsiteX608" fmla="*/ 395288 w 493713"/>
                  <a:gd name="connsiteY608" fmla="*/ 109538 h 398463"/>
                  <a:gd name="connsiteX609" fmla="*/ 398463 w 493713"/>
                  <a:gd name="connsiteY609" fmla="*/ 109538 h 398463"/>
                  <a:gd name="connsiteX610" fmla="*/ 395288 w 493713"/>
                  <a:gd name="connsiteY610" fmla="*/ 111125 h 398463"/>
                  <a:gd name="connsiteX611" fmla="*/ 395288 w 493713"/>
                  <a:gd name="connsiteY611" fmla="*/ 114300 h 398463"/>
                  <a:gd name="connsiteX612" fmla="*/ 393700 w 493713"/>
                  <a:gd name="connsiteY612" fmla="*/ 114300 h 398463"/>
                  <a:gd name="connsiteX613" fmla="*/ 393700 w 493713"/>
                  <a:gd name="connsiteY613" fmla="*/ 115888 h 398463"/>
                  <a:gd name="connsiteX614" fmla="*/ 393700 w 493713"/>
                  <a:gd name="connsiteY614" fmla="*/ 117475 h 398463"/>
                  <a:gd name="connsiteX615" fmla="*/ 395288 w 493713"/>
                  <a:gd name="connsiteY615" fmla="*/ 120650 h 398463"/>
                  <a:gd name="connsiteX616" fmla="*/ 395288 w 493713"/>
                  <a:gd name="connsiteY616" fmla="*/ 122238 h 398463"/>
                  <a:gd name="connsiteX617" fmla="*/ 398463 w 493713"/>
                  <a:gd name="connsiteY617" fmla="*/ 122238 h 398463"/>
                  <a:gd name="connsiteX618" fmla="*/ 400050 w 493713"/>
                  <a:gd name="connsiteY618" fmla="*/ 122238 h 398463"/>
                  <a:gd name="connsiteX619" fmla="*/ 400050 w 493713"/>
                  <a:gd name="connsiteY619" fmla="*/ 120650 h 398463"/>
                  <a:gd name="connsiteX620" fmla="*/ 400050 w 493713"/>
                  <a:gd name="connsiteY620" fmla="*/ 117475 h 398463"/>
                  <a:gd name="connsiteX621" fmla="*/ 400050 w 493713"/>
                  <a:gd name="connsiteY621" fmla="*/ 115888 h 398463"/>
                  <a:gd name="connsiteX622" fmla="*/ 400050 w 493713"/>
                  <a:gd name="connsiteY622" fmla="*/ 114300 h 398463"/>
                  <a:gd name="connsiteX623" fmla="*/ 400050 w 493713"/>
                  <a:gd name="connsiteY623" fmla="*/ 111125 h 398463"/>
                  <a:gd name="connsiteX624" fmla="*/ 400050 w 493713"/>
                  <a:gd name="connsiteY624" fmla="*/ 109538 h 398463"/>
                  <a:gd name="connsiteX625" fmla="*/ 403225 w 493713"/>
                  <a:gd name="connsiteY625" fmla="*/ 109538 h 398463"/>
                  <a:gd name="connsiteX626" fmla="*/ 403225 w 493713"/>
                  <a:gd name="connsiteY626" fmla="*/ 106363 h 398463"/>
                  <a:gd name="connsiteX627" fmla="*/ 404813 w 493713"/>
                  <a:gd name="connsiteY627" fmla="*/ 109538 h 398463"/>
                  <a:gd name="connsiteX628" fmla="*/ 404813 w 493713"/>
                  <a:gd name="connsiteY628" fmla="*/ 111125 h 398463"/>
                  <a:gd name="connsiteX629" fmla="*/ 404813 w 493713"/>
                  <a:gd name="connsiteY629" fmla="*/ 114300 h 398463"/>
                  <a:gd name="connsiteX630" fmla="*/ 407988 w 493713"/>
                  <a:gd name="connsiteY630" fmla="*/ 114300 h 398463"/>
                  <a:gd name="connsiteX631" fmla="*/ 409575 w 493713"/>
                  <a:gd name="connsiteY631" fmla="*/ 114300 h 398463"/>
                  <a:gd name="connsiteX632" fmla="*/ 411163 w 493713"/>
                  <a:gd name="connsiteY632" fmla="*/ 114300 h 398463"/>
                  <a:gd name="connsiteX633" fmla="*/ 414338 w 493713"/>
                  <a:gd name="connsiteY633" fmla="*/ 114300 h 398463"/>
                  <a:gd name="connsiteX634" fmla="*/ 414338 w 493713"/>
                  <a:gd name="connsiteY634" fmla="*/ 115888 h 398463"/>
                  <a:gd name="connsiteX635" fmla="*/ 415925 w 493713"/>
                  <a:gd name="connsiteY635" fmla="*/ 115888 h 398463"/>
                  <a:gd name="connsiteX636" fmla="*/ 415925 w 493713"/>
                  <a:gd name="connsiteY636" fmla="*/ 117475 h 398463"/>
                  <a:gd name="connsiteX637" fmla="*/ 415925 w 493713"/>
                  <a:gd name="connsiteY637" fmla="*/ 120650 h 398463"/>
                  <a:gd name="connsiteX638" fmla="*/ 415925 w 493713"/>
                  <a:gd name="connsiteY638" fmla="*/ 122238 h 398463"/>
                  <a:gd name="connsiteX639" fmla="*/ 419100 w 493713"/>
                  <a:gd name="connsiteY639" fmla="*/ 122238 h 398463"/>
                  <a:gd name="connsiteX640" fmla="*/ 419100 w 493713"/>
                  <a:gd name="connsiteY640" fmla="*/ 125413 h 398463"/>
                  <a:gd name="connsiteX641" fmla="*/ 415925 w 493713"/>
                  <a:gd name="connsiteY641" fmla="*/ 125413 h 398463"/>
                  <a:gd name="connsiteX642" fmla="*/ 414338 w 493713"/>
                  <a:gd name="connsiteY642" fmla="*/ 127000 h 398463"/>
                  <a:gd name="connsiteX643" fmla="*/ 415925 w 493713"/>
                  <a:gd name="connsiteY643" fmla="*/ 130175 h 398463"/>
                  <a:gd name="connsiteX644" fmla="*/ 414338 w 493713"/>
                  <a:gd name="connsiteY644" fmla="*/ 130175 h 398463"/>
                  <a:gd name="connsiteX645" fmla="*/ 411163 w 493713"/>
                  <a:gd name="connsiteY645" fmla="*/ 130175 h 398463"/>
                  <a:gd name="connsiteX646" fmla="*/ 411163 w 493713"/>
                  <a:gd name="connsiteY646" fmla="*/ 131763 h 398463"/>
                  <a:gd name="connsiteX647" fmla="*/ 409575 w 493713"/>
                  <a:gd name="connsiteY647" fmla="*/ 131763 h 398463"/>
                  <a:gd name="connsiteX648" fmla="*/ 411163 w 493713"/>
                  <a:gd name="connsiteY648" fmla="*/ 133350 h 398463"/>
                  <a:gd name="connsiteX649" fmla="*/ 414338 w 493713"/>
                  <a:gd name="connsiteY649" fmla="*/ 133350 h 398463"/>
                  <a:gd name="connsiteX650" fmla="*/ 415925 w 493713"/>
                  <a:gd name="connsiteY650" fmla="*/ 133350 h 398463"/>
                  <a:gd name="connsiteX651" fmla="*/ 419100 w 493713"/>
                  <a:gd name="connsiteY651" fmla="*/ 133350 h 398463"/>
                  <a:gd name="connsiteX652" fmla="*/ 415925 w 493713"/>
                  <a:gd name="connsiteY652" fmla="*/ 136525 h 398463"/>
                  <a:gd name="connsiteX653" fmla="*/ 414338 w 493713"/>
                  <a:gd name="connsiteY653" fmla="*/ 136525 h 398463"/>
                  <a:gd name="connsiteX654" fmla="*/ 411163 w 493713"/>
                  <a:gd name="connsiteY654" fmla="*/ 136525 h 398463"/>
                  <a:gd name="connsiteX655" fmla="*/ 409575 w 493713"/>
                  <a:gd name="connsiteY655" fmla="*/ 133350 h 398463"/>
                  <a:gd name="connsiteX656" fmla="*/ 407988 w 493713"/>
                  <a:gd name="connsiteY656" fmla="*/ 133350 h 398463"/>
                  <a:gd name="connsiteX657" fmla="*/ 404813 w 493713"/>
                  <a:gd name="connsiteY657" fmla="*/ 133350 h 398463"/>
                  <a:gd name="connsiteX658" fmla="*/ 404813 w 493713"/>
                  <a:gd name="connsiteY658" fmla="*/ 136525 h 398463"/>
                  <a:gd name="connsiteX659" fmla="*/ 403225 w 493713"/>
                  <a:gd name="connsiteY659" fmla="*/ 136525 h 398463"/>
                  <a:gd name="connsiteX660" fmla="*/ 400050 w 493713"/>
                  <a:gd name="connsiteY660" fmla="*/ 138113 h 398463"/>
                  <a:gd name="connsiteX661" fmla="*/ 403225 w 493713"/>
                  <a:gd name="connsiteY661" fmla="*/ 138113 h 398463"/>
                  <a:gd name="connsiteX662" fmla="*/ 403225 w 493713"/>
                  <a:gd name="connsiteY662" fmla="*/ 141288 h 398463"/>
                  <a:gd name="connsiteX663" fmla="*/ 400050 w 493713"/>
                  <a:gd name="connsiteY663" fmla="*/ 142875 h 398463"/>
                  <a:gd name="connsiteX664" fmla="*/ 403225 w 493713"/>
                  <a:gd name="connsiteY664" fmla="*/ 142875 h 398463"/>
                  <a:gd name="connsiteX665" fmla="*/ 404813 w 493713"/>
                  <a:gd name="connsiteY665" fmla="*/ 142875 h 398463"/>
                  <a:gd name="connsiteX666" fmla="*/ 407988 w 493713"/>
                  <a:gd name="connsiteY666" fmla="*/ 142875 h 398463"/>
                  <a:gd name="connsiteX667" fmla="*/ 409575 w 493713"/>
                  <a:gd name="connsiteY667" fmla="*/ 142875 h 398463"/>
                  <a:gd name="connsiteX668" fmla="*/ 411163 w 493713"/>
                  <a:gd name="connsiteY668" fmla="*/ 141288 h 398463"/>
                  <a:gd name="connsiteX669" fmla="*/ 411163 w 493713"/>
                  <a:gd name="connsiteY669" fmla="*/ 138113 h 398463"/>
                  <a:gd name="connsiteX670" fmla="*/ 414338 w 493713"/>
                  <a:gd name="connsiteY670" fmla="*/ 138113 h 398463"/>
                  <a:gd name="connsiteX671" fmla="*/ 414338 w 493713"/>
                  <a:gd name="connsiteY671" fmla="*/ 141288 h 398463"/>
                  <a:gd name="connsiteX672" fmla="*/ 415925 w 493713"/>
                  <a:gd name="connsiteY672" fmla="*/ 142875 h 398463"/>
                  <a:gd name="connsiteX673" fmla="*/ 415925 w 493713"/>
                  <a:gd name="connsiteY673" fmla="*/ 144463 h 398463"/>
                  <a:gd name="connsiteX674" fmla="*/ 414338 w 493713"/>
                  <a:gd name="connsiteY674" fmla="*/ 144463 h 398463"/>
                  <a:gd name="connsiteX675" fmla="*/ 414338 w 493713"/>
                  <a:gd name="connsiteY675" fmla="*/ 147638 h 398463"/>
                  <a:gd name="connsiteX676" fmla="*/ 411163 w 493713"/>
                  <a:gd name="connsiteY676" fmla="*/ 147638 h 398463"/>
                  <a:gd name="connsiteX677" fmla="*/ 409575 w 493713"/>
                  <a:gd name="connsiteY677" fmla="*/ 147638 h 398463"/>
                  <a:gd name="connsiteX678" fmla="*/ 409575 w 493713"/>
                  <a:gd name="connsiteY678" fmla="*/ 149225 h 398463"/>
                  <a:gd name="connsiteX679" fmla="*/ 407988 w 493713"/>
                  <a:gd name="connsiteY679" fmla="*/ 149225 h 398463"/>
                  <a:gd name="connsiteX680" fmla="*/ 404813 w 493713"/>
                  <a:gd name="connsiteY680" fmla="*/ 149225 h 398463"/>
                  <a:gd name="connsiteX681" fmla="*/ 404813 w 493713"/>
                  <a:gd name="connsiteY681" fmla="*/ 152400 h 398463"/>
                  <a:gd name="connsiteX682" fmla="*/ 404813 w 493713"/>
                  <a:gd name="connsiteY682" fmla="*/ 153988 h 398463"/>
                  <a:gd name="connsiteX683" fmla="*/ 407988 w 493713"/>
                  <a:gd name="connsiteY683" fmla="*/ 153988 h 398463"/>
                  <a:gd name="connsiteX684" fmla="*/ 407988 w 493713"/>
                  <a:gd name="connsiteY684" fmla="*/ 157163 h 398463"/>
                  <a:gd name="connsiteX685" fmla="*/ 409575 w 493713"/>
                  <a:gd name="connsiteY685" fmla="*/ 158750 h 398463"/>
                  <a:gd name="connsiteX686" fmla="*/ 414338 w 493713"/>
                  <a:gd name="connsiteY686" fmla="*/ 160338 h 398463"/>
                  <a:gd name="connsiteX687" fmla="*/ 415925 w 493713"/>
                  <a:gd name="connsiteY687" fmla="*/ 163513 h 398463"/>
                  <a:gd name="connsiteX688" fmla="*/ 419100 w 493713"/>
                  <a:gd name="connsiteY688" fmla="*/ 165100 h 398463"/>
                  <a:gd name="connsiteX689" fmla="*/ 423863 w 493713"/>
                  <a:gd name="connsiteY689" fmla="*/ 165100 h 398463"/>
                  <a:gd name="connsiteX690" fmla="*/ 425450 w 493713"/>
                  <a:gd name="connsiteY690" fmla="*/ 165100 h 398463"/>
                  <a:gd name="connsiteX691" fmla="*/ 427038 w 493713"/>
                  <a:gd name="connsiteY691" fmla="*/ 165100 h 398463"/>
                  <a:gd name="connsiteX692" fmla="*/ 430213 w 493713"/>
                  <a:gd name="connsiteY692" fmla="*/ 163513 h 398463"/>
                  <a:gd name="connsiteX693" fmla="*/ 431800 w 493713"/>
                  <a:gd name="connsiteY693" fmla="*/ 165100 h 398463"/>
                  <a:gd name="connsiteX694" fmla="*/ 434975 w 493713"/>
                  <a:gd name="connsiteY694" fmla="*/ 165100 h 398463"/>
                  <a:gd name="connsiteX695" fmla="*/ 436563 w 493713"/>
                  <a:gd name="connsiteY695" fmla="*/ 168275 h 398463"/>
                  <a:gd name="connsiteX696" fmla="*/ 439738 w 493713"/>
                  <a:gd name="connsiteY696" fmla="*/ 168275 h 398463"/>
                  <a:gd name="connsiteX697" fmla="*/ 436563 w 493713"/>
                  <a:gd name="connsiteY697" fmla="*/ 169863 h 398463"/>
                  <a:gd name="connsiteX698" fmla="*/ 439738 w 493713"/>
                  <a:gd name="connsiteY698" fmla="*/ 169863 h 398463"/>
                  <a:gd name="connsiteX699" fmla="*/ 441325 w 493713"/>
                  <a:gd name="connsiteY699" fmla="*/ 169863 h 398463"/>
                  <a:gd name="connsiteX700" fmla="*/ 442913 w 493713"/>
                  <a:gd name="connsiteY700" fmla="*/ 169863 h 398463"/>
                  <a:gd name="connsiteX701" fmla="*/ 442913 w 493713"/>
                  <a:gd name="connsiteY701" fmla="*/ 168275 h 398463"/>
                  <a:gd name="connsiteX702" fmla="*/ 442913 w 493713"/>
                  <a:gd name="connsiteY702" fmla="*/ 163513 h 398463"/>
                  <a:gd name="connsiteX703" fmla="*/ 446088 w 493713"/>
                  <a:gd name="connsiteY703" fmla="*/ 163513 h 398463"/>
                  <a:gd name="connsiteX704" fmla="*/ 446088 w 493713"/>
                  <a:gd name="connsiteY704" fmla="*/ 160338 h 398463"/>
                  <a:gd name="connsiteX705" fmla="*/ 447675 w 493713"/>
                  <a:gd name="connsiteY705" fmla="*/ 158750 h 398463"/>
                  <a:gd name="connsiteX706" fmla="*/ 450850 w 493713"/>
                  <a:gd name="connsiteY706" fmla="*/ 158750 h 398463"/>
                  <a:gd name="connsiteX707" fmla="*/ 452438 w 493713"/>
                  <a:gd name="connsiteY707" fmla="*/ 158750 h 398463"/>
                  <a:gd name="connsiteX708" fmla="*/ 452438 w 493713"/>
                  <a:gd name="connsiteY708" fmla="*/ 157163 h 398463"/>
                  <a:gd name="connsiteX709" fmla="*/ 455613 w 493713"/>
                  <a:gd name="connsiteY709" fmla="*/ 157163 h 398463"/>
                  <a:gd name="connsiteX710" fmla="*/ 457200 w 493713"/>
                  <a:gd name="connsiteY710" fmla="*/ 157163 h 398463"/>
                  <a:gd name="connsiteX711" fmla="*/ 457200 w 493713"/>
                  <a:gd name="connsiteY711" fmla="*/ 153988 h 398463"/>
                  <a:gd name="connsiteX712" fmla="*/ 458788 w 493713"/>
                  <a:gd name="connsiteY712" fmla="*/ 153988 h 398463"/>
                  <a:gd name="connsiteX713" fmla="*/ 458788 w 493713"/>
                  <a:gd name="connsiteY713" fmla="*/ 152400 h 398463"/>
                  <a:gd name="connsiteX714" fmla="*/ 461963 w 493713"/>
                  <a:gd name="connsiteY714" fmla="*/ 153988 h 398463"/>
                  <a:gd name="connsiteX715" fmla="*/ 463550 w 493713"/>
                  <a:gd name="connsiteY715" fmla="*/ 157163 h 398463"/>
                  <a:gd name="connsiteX716" fmla="*/ 466725 w 493713"/>
                  <a:gd name="connsiteY716" fmla="*/ 158750 h 398463"/>
                  <a:gd name="connsiteX717" fmla="*/ 468313 w 493713"/>
                  <a:gd name="connsiteY717" fmla="*/ 158750 h 398463"/>
                  <a:gd name="connsiteX718" fmla="*/ 471488 w 493713"/>
                  <a:gd name="connsiteY718" fmla="*/ 158750 h 398463"/>
                  <a:gd name="connsiteX719" fmla="*/ 473075 w 493713"/>
                  <a:gd name="connsiteY719" fmla="*/ 158750 h 398463"/>
                  <a:gd name="connsiteX720" fmla="*/ 474663 w 493713"/>
                  <a:gd name="connsiteY720" fmla="*/ 158750 h 398463"/>
                  <a:gd name="connsiteX721" fmla="*/ 473075 w 493713"/>
                  <a:gd name="connsiteY721" fmla="*/ 157163 h 398463"/>
                  <a:gd name="connsiteX722" fmla="*/ 474663 w 493713"/>
                  <a:gd name="connsiteY722" fmla="*/ 157163 h 398463"/>
                  <a:gd name="connsiteX723" fmla="*/ 477838 w 493713"/>
                  <a:gd name="connsiteY723" fmla="*/ 157163 h 398463"/>
                  <a:gd name="connsiteX724" fmla="*/ 479426 w 493713"/>
                  <a:gd name="connsiteY724" fmla="*/ 157163 h 398463"/>
                  <a:gd name="connsiteX725" fmla="*/ 479426 w 493713"/>
                  <a:gd name="connsiteY725" fmla="*/ 153988 h 398463"/>
                  <a:gd name="connsiteX726" fmla="*/ 482600 w 493713"/>
                  <a:gd name="connsiteY726" fmla="*/ 153988 h 398463"/>
                  <a:gd name="connsiteX727" fmla="*/ 484188 w 493713"/>
                  <a:gd name="connsiteY727" fmla="*/ 153988 h 398463"/>
                  <a:gd name="connsiteX728" fmla="*/ 484188 w 493713"/>
                  <a:gd name="connsiteY728" fmla="*/ 152400 h 398463"/>
                  <a:gd name="connsiteX729" fmla="*/ 485776 w 493713"/>
                  <a:gd name="connsiteY729" fmla="*/ 152400 h 398463"/>
                  <a:gd name="connsiteX730" fmla="*/ 488950 w 493713"/>
                  <a:gd name="connsiteY730" fmla="*/ 152400 h 398463"/>
                  <a:gd name="connsiteX731" fmla="*/ 488950 w 493713"/>
                  <a:gd name="connsiteY731" fmla="*/ 149225 h 398463"/>
                  <a:gd name="connsiteX732" fmla="*/ 490538 w 493713"/>
                  <a:gd name="connsiteY732" fmla="*/ 149225 h 398463"/>
                  <a:gd name="connsiteX733" fmla="*/ 493713 w 493713"/>
                  <a:gd name="connsiteY733" fmla="*/ 153988 h 398463"/>
                  <a:gd name="connsiteX734" fmla="*/ 493713 w 493713"/>
                  <a:gd name="connsiteY734" fmla="*/ 157163 h 398463"/>
                  <a:gd name="connsiteX735" fmla="*/ 490538 w 493713"/>
                  <a:gd name="connsiteY735" fmla="*/ 158750 h 398463"/>
                  <a:gd name="connsiteX736" fmla="*/ 488950 w 493713"/>
                  <a:gd name="connsiteY736" fmla="*/ 160338 h 398463"/>
                  <a:gd name="connsiteX737" fmla="*/ 490538 w 493713"/>
                  <a:gd name="connsiteY737" fmla="*/ 163513 h 398463"/>
                  <a:gd name="connsiteX738" fmla="*/ 488950 w 493713"/>
                  <a:gd name="connsiteY738" fmla="*/ 163513 h 398463"/>
                  <a:gd name="connsiteX739" fmla="*/ 488950 w 493713"/>
                  <a:gd name="connsiteY739" fmla="*/ 165100 h 398463"/>
                  <a:gd name="connsiteX740" fmla="*/ 485776 w 493713"/>
                  <a:gd name="connsiteY740" fmla="*/ 168275 h 398463"/>
                  <a:gd name="connsiteX741" fmla="*/ 484188 w 493713"/>
                  <a:gd name="connsiteY741" fmla="*/ 168275 h 398463"/>
                  <a:gd name="connsiteX742" fmla="*/ 484188 w 493713"/>
                  <a:gd name="connsiteY742" fmla="*/ 169863 h 398463"/>
                  <a:gd name="connsiteX743" fmla="*/ 482600 w 493713"/>
                  <a:gd name="connsiteY743" fmla="*/ 168275 h 398463"/>
                  <a:gd name="connsiteX744" fmla="*/ 479426 w 493713"/>
                  <a:gd name="connsiteY744" fmla="*/ 165100 h 398463"/>
                  <a:gd name="connsiteX745" fmla="*/ 479426 w 493713"/>
                  <a:gd name="connsiteY745" fmla="*/ 163513 h 398463"/>
                  <a:gd name="connsiteX746" fmla="*/ 477838 w 493713"/>
                  <a:gd name="connsiteY746" fmla="*/ 165100 h 398463"/>
                  <a:gd name="connsiteX747" fmla="*/ 477838 w 493713"/>
                  <a:gd name="connsiteY747" fmla="*/ 168275 h 398463"/>
                  <a:gd name="connsiteX748" fmla="*/ 477838 w 493713"/>
                  <a:gd name="connsiteY748" fmla="*/ 169863 h 398463"/>
                  <a:gd name="connsiteX749" fmla="*/ 474663 w 493713"/>
                  <a:gd name="connsiteY749" fmla="*/ 173038 h 398463"/>
                  <a:gd name="connsiteX750" fmla="*/ 477838 w 493713"/>
                  <a:gd name="connsiteY750" fmla="*/ 173038 h 398463"/>
                  <a:gd name="connsiteX751" fmla="*/ 477838 w 493713"/>
                  <a:gd name="connsiteY751" fmla="*/ 174625 h 398463"/>
                  <a:gd name="connsiteX752" fmla="*/ 479426 w 493713"/>
                  <a:gd name="connsiteY752" fmla="*/ 174625 h 398463"/>
                  <a:gd name="connsiteX753" fmla="*/ 479426 w 493713"/>
                  <a:gd name="connsiteY753" fmla="*/ 176213 h 398463"/>
                  <a:gd name="connsiteX754" fmla="*/ 479426 w 493713"/>
                  <a:gd name="connsiteY754" fmla="*/ 179388 h 398463"/>
                  <a:gd name="connsiteX755" fmla="*/ 477838 w 493713"/>
                  <a:gd name="connsiteY755" fmla="*/ 179388 h 398463"/>
                  <a:gd name="connsiteX756" fmla="*/ 477838 w 493713"/>
                  <a:gd name="connsiteY756" fmla="*/ 180975 h 398463"/>
                  <a:gd name="connsiteX757" fmla="*/ 474663 w 493713"/>
                  <a:gd name="connsiteY757" fmla="*/ 184150 h 398463"/>
                  <a:gd name="connsiteX758" fmla="*/ 473075 w 493713"/>
                  <a:gd name="connsiteY758" fmla="*/ 184150 h 398463"/>
                  <a:gd name="connsiteX759" fmla="*/ 468313 w 493713"/>
                  <a:gd name="connsiteY759" fmla="*/ 184150 h 398463"/>
                  <a:gd name="connsiteX760" fmla="*/ 466725 w 493713"/>
                  <a:gd name="connsiteY760" fmla="*/ 184150 h 398463"/>
                  <a:gd name="connsiteX761" fmla="*/ 463550 w 493713"/>
                  <a:gd name="connsiteY761" fmla="*/ 184150 h 398463"/>
                  <a:gd name="connsiteX762" fmla="*/ 463550 w 493713"/>
                  <a:gd name="connsiteY762" fmla="*/ 185738 h 398463"/>
                  <a:gd name="connsiteX763" fmla="*/ 461963 w 493713"/>
                  <a:gd name="connsiteY763" fmla="*/ 185738 h 398463"/>
                  <a:gd name="connsiteX764" fmla="*/ 458788 w 493713"/>
                  <a:gd name="connsiteY764" fmla="*/ 185738 h 398463"/>
                  <a:gd name="connsiteX765" fmla="*/ 457200 w 493713"/>
                  <a:gd name="connsiteY765" fmla="*/ 185738 h 398463"/>
                  <a:gd name="connsiteX766" fmla="*/ 455613 w 493713"/>
                  <a:gd name="connsiteY766" fmla="*/ 185738 h 398463"/>
                  <a:gd name="connsiteX767" fmla="*/ 455613 w 493713"/>
                  <a:gd name="connsiteY767" fmla="*/ 188913 h 398463"/>
                  <a:gd name="connsiteX768" fmla="*/ 452438 w 493713"/>
                  <a:gd name="connsiteY768" fmla="*/ 188913 h 398463"/>
                  <a:gd name="connsiteX769" fmla="*/ 452438 w 493713"/>
                  <a:gd name="connsiteY769" fmla="*/ 190500 h 398463"/>
                  <a:gd name="connsiteX770" fmla="*/ 450850 w 493713"/>
                  <a:gd name="connsiteY770" fmla="*/ 190500 h 398463"/>
                  <a:gd name="connsiteX771" fmla="*/ 447675 w 493713"/>
                  <a:gd name="connsiteY771" fmla="*/ 190500 h 398463"/>
                  <a:gd name="connsiteX772" fmla="*/ 446088 w 493713"/>
                  <a:gd name="connsiteY772" fmla="*/ 192088 h 398463"/>
                  <a:gd name="connsiteX773" fmla="*/ 447675 w 493713"/>
                  <a:gd name="connsiteY773" fmla="*/ 192088 h 398463"/>
                  <a:gd name="connsiteX774" fmla="*/ 447675 w 493713"/>
                  <a:gd name="connsiteY774" fmla="*/ 195263 h 398463"/>
                  <a:gd name="connsiteX775" fmla="*/ 450850 w 493713"/>
                  <a:gd name="connsiteY775" fmla="*/ 195263 h 398463"/>
                  <a:gd name="connsiteX776" fmla="*/ 452438 w 493713"/>
                  <a:gd name="connsiteY776" fmla="*/ 192088 h 398463"/>
                  <a:gd name="connsiteX777" fmla="*/ 455613 w 493713"/>
                  <a:gd name="connsiteY777" fmla="*/ 192088 h 398463"/>
                  <a:gd name="connsiteX778" fmla="*/ 457200 w 493713"/>
                  <a:gd name="connsiteY778" fmla="*/ 195263 h 398463"/>
                  <a:gd name="connsiteX779" fmla="*/ 458788 w 493713"/>
                  <a:gd name="connsiteY779" fmla="*/ 192088 h 398463"/>
                  <a:gd name="connsiteX780" fmla="*/ 461963 w 493713"/>
                  <a:gd name="connsiteY780" fmla="*/ 192088 h 398463"/>
                  <a:gd name="connsiteX781" fmla="*/ 461963 w 493713"/>
                  <a:gd name="connsiteY781" fmla="*/ 195263 h 398463"/>
                  <a:gd name="connsiteX782" fmla="*/ 458788 w 493713"/>
                  <a:gd name="connsiteY782" fmla="*/ 195263 h 398463"/>
                  <a:gd name="connsiteX783" fmla="*/ 458788 w 493713"/>
                  <a:gd name="connsiteY783" fmla="*/ 196850 h 398463"/>
                  <a:gd name="connsiteX784" fmla="*/ 457200 w 493713"/>
                  <a:gd name="connsiteY784" fmla="*/ 200025 h 398463"/>
                  <a:gd name="connsiteX785" fmla="*/ 455613 w 493713"/>
                  <a:gd name="connsiteY785" fmla="*/ 200025 h 398463"/>
                  <a:gd name="connsiteX786" fmla="*/ 450850 w 493713"/>
                  <a:gd name="connsiteY786" fmla="*/ 201613 h 398463"/>
                  <a:gd name="connsiteX787" fmla="*/ 447675 w 493713"/>
                  <a:gd name="connsiteY787" fmla="*/ 201613 h 398463"/>
                  <a:gd name="connsiteX788" fmla="*/ 441325 w 493713"/>
                  <a:gd name="connsiteY788" fmla="*/ 201613 h 398463"/>
                  <a:gd name="connsiteX789" fmla="*/ 436563 w 493713"/>
                  <a:gd name="connsiteY789" fmla="*/ 200025 h 398463"/>
                  <a:gd name="connsiteX790" fmla="*/ 434975 w 493713"/>
                  <a:gd name="connsiteY790" fmla="*/ 200025 h 398463"/>
                  <a:gd name="connsiteX791" fmla="*/ 431800 w 493713"/>
                  <a:gd name="connsiteY791" fmla="*/ 200025 h 398463"/>
                  <a:gd name="connsiteX792" fmla="*/ 430213 w 493713"/>
                  <a:gd name="connsiteY792" fmla="*/ 196850 h 398463"/>
                  <a:gd name="connsiteX793" fmla="*/ 427038 w 493713"/>
                  <a:gd name="connsiteY793" fmla="*/ 201613 h 398463"/>
                  <a:gd name="connsiteX794" fmla="*/ 427038 w 493713"/>
                  <a:gd name="connsiteY794" fmla="*/ 204788 h 398463"/>
                  <a:gd name="connsiteX795" fmla="*/ 425450 w 493713"/>
                  <a:gd name="connsiteY795" fmla="*/ 207963 h 398463"/>
                  <a:gd name="connsiteX796" fmla="*/ 425450 w 493713"/>
                  <a:gd name="connsiteY796" fmla="*/ 211138 h 398463"/>
                  <a:gd name="connsiteX797" fmla="*/ 420688 w 493713"/>
                  <a:gd name="connsiteY797" fmla="*/ 228600 h 398463"/>
                  <a:gd name="connsiteX798" fmla="*/ 415925 w 493713"/>
                  <a:gd name="connsiteY798" fmla="*/ 238125 h 398463"/>
                  <a:gd name="connsiteX799" fmla="*/ 414338 w 493713"/>
                  <a:gd name="connsiteY799" fmla="*/ 242888 h 398463"/>
                  <a:gd name="connsiteX800" fmla="*/ 411163 w 493713"/>
                  <a:gd name="connsiteY800" fmla="*/ 244475 h 398463"/>
                  <a:gd name="connsiteX801" fmla="*/ 411163 w 493713"/>
                  <a:gd name="connsiteY801" fmla="*/ 247650 h 398463"/>
                  <a:gd name="connsiteX802" fmla="*/ 409575 w 493713"/>
                  <a:gd name="connsiteY802" fmla="*/ 249238 h 398463"/>
                  <a:gd name="connsiteX803" fmla="*/ 409575 w 493713"/>
                  <a:gd name="connsiteY803" fmla="*/ 250825 h 398463"/>
                  <a:gd name="connsiteX804" fmla="*/ 409575 w 493713"/>
                  <a:gd name="connsiteY804" fmla="*/ 254000 h 398463"/>
                  <a:gd name="connsiteX805" fmla="*/ 409575 w 493713"/>
                  <a:gd name="connsiteY805" fmla="*/ 255588 h 398463"/>
                  <a:gd name="connsiteX806" fmla="*/ 411163 w 493713"/>
                  <a:gd name="connsiteY806" fmla="*/ 255588 h 398463"/>
                  <a:gd name="connsiteX807" fmla="*/ 414338 w 493713"/>
                  <a:gd name="connsiteY807" fmla="*/ 255588 h 398463"/>
                  <a:gd name="connsiteX808" fmla="*/ 411163 w 493713"/>
                  <a:gd name="connsiteY808" fmla="*/ 260350 h 398463"/>
                  <a:gd name="connsiteX809" fmla="*/ 411163 w 493713"/>
                  <a:gd name="connsiteY809" fmla="*/ 265113 h 398463"/>
                  <a:gd name="connsiteX810" fmla="*/ 411163 w 493713"/>
                  <a:gd name="connsiteY810" fmla="*/ 266700 h 398463"/>
                  <a:gd name="connsiteX811" fmla="*/ 411163 w 493713"/>
                  <a:gd name="connsiteY811" fmla="*/ 269875 h 398463"/>
                  <a:gd name="connsiteX812" fmla="*/ 411163 w 493713"/>
                  <a:gd name="connsiteY812" fmla="*/ 271463 h 398463"/>
                  <a:gd name="connsiteX813" fmla="*/ 409575 w 493713"/>
                  <a:gd name="connsiteY813" fmla="*/ 274638 h 398463"/>
                  <a:gd name="connsiteX814" fmla="*/ 409575 w 493713"/>
                  <a:gd name="connsiteY814" fmla="*/ 276225 h 398463"/>
                  <a:gd name="connsiteX815" fmla="*/ 409575 w 493713"/>
                  <a:gd name="connsiteY815" fmla="*/ 279400 h 398463"/>
                  <a:gd name="connsiteX816" fmla="*/ 409575 w 493713"/>
                  <a:gd name="connsiteY816" fmla="*/ 280988 h 398463"/>
                  <a:gd name="connsiteX817" fmla="*/ 407988 w 493713"/>
                  <a:gd name="connsiteY817" fmla="*/ 280988 h 398463"/>
                  <a:gd name="connsiteX818" fmla="*/ 407988 w 493713"/>
                  <a:gd name="connsiteY818" fmla="*/ 282575 h 398463"/>
                  <a:gd name="connsiteX819" fmla="*/ 404813 w 493713"/>
                  <a:gd name="connsiteY819" fmla="*/ 282575 h 398463"/>
                  <a:gd name="connsiteX820" fmla="*/ 404813 w 493713"/>
                  <a:gd name="connsiteY820" fmla="*/ 285750 h 398463"/>
                  <a:gd name="connsiteX821" fmla="*/ 404813 w 493713"/>
                  <a:gd name="connsiteY821" fmla="*/ 287338 h 398463"/>
                  <a:gd name="connsiteX822" fmla="*/ 403225 w 493713"/>
                  <a:gd name="connsiteY822" fmla="*/ 287338 h 398463"/>
                  <a:gd name="connsiteX823" fmla="*/ 403225 w 493713"/>
                  <a:gd name="connsiteY823" fmla="*/ 290513 h 398463"/>
                  <a:gd name="connsiteX824" fmla="*/ 403225 w 493713"/>
                  <a:gd name="connsiteY824" fmla="*/ 292100 h 398463"/>
                  <a:gd name="connsiteX825" fmla="*/ 400050 w 493713"/>
                  <a:gd name="connsiteY825" fmla="*/ 292100 h 398463"/>
                  <a:gd name="connsiteX826" fmla="*/ 398463 w 493713"/>
                  <a:gd name="connsiteY826" fmla="*/ 293688 h 398463"/>
                  <a:gd name="connsiteX827" fmla="*/ 398463 w 493713"/>
                  <a:gd name="connsiteY827" fmla="*/ 296863 h 398463"/>
                  <a:gd name="connsiteX828" fmla="*/ 400050 w 493713"/>
                  <a:gd name="connsiteY828" fmla="*/ 298450 h 398463"/>
                  <a:gd name="connsiteX829" fmla="*/ 403225 w 493713"/>
                  <a:gd name="connsiteY829" fmla="*/ 296863 h 398463"/>
                  <a:gd name="connsiteX830" fmla="*/ 404813 w 493713"/>
                  <a:gd name="connsiteY830" fmla="*/ 293688 h 398463"/>
                  <a:gd name="connsiteX831" fmla="*/ 407988 w 493713"/>
                  <a:gd name="connsiteY831" fmla="*/ 293688 h 398463"/>
                  <a:gd name="connsiteX832" fmla="*/ 409575 w 493713"/>
                  <a:gd name="connsiteY832" fmla="*/ 293688 h 398463"/>
                  <a:gd name="connsiteX833" fmla="*/ 409575 w 493713"/>
                  <a:gd name="connsiteY833" fmla="*/ 296863 h 398463"/>
                  <a:gd name="connsiteX834" fmla="*/ 409575 w 493713"/>
                  <a:gd name="connsiteY834" fmla="*/ 298450 h 398463"/>
                  <a:gd name="connsiteX835" fmla="*/ 407988 w 493713"/>
                  <a:gd name="connsiteY835" fmla="*/ 301625 h 398463"/>
                  <a:gd name="connsiteX836" fmla="*/ 404813 w 493713"/>
                  <a:gd name="connsiteY836" fmla="*/ 303213 h 398463"/>
                  <a:gd name="connsiteX837" fmla="*/ 403225 w 493713"/>
                  <a:gd name="connsiteY837" fmla="*/ 303213 h 398463"/>
                  <a:gd name="connsiteX838" fmla="*/ 403225 w 493713"/>
                  <a:gd name="connsiteY838" fmla="*/ 306388 h 398463"/>
                  <a:gd name="connsiteX839" fmla="*/ 404813 w 493713"/>
                  <a:gd name="connsiteY839" fmla="*/ 306388 h 398463"/>
                  <a:gd name="connsiteX840" fmla="*/ 403225 w 493713"/>
                  <a:gd name="connsiteY840" fmla="*/ 307975 h 398463"/>
                  <a:gd name="connsiteX841" fmla="*/ 400050 w 493713"/>
                  <a:gd name="connsiteY841" fmla="*/ 307975 h 398463"/>
                  <a:gd name="connsiteX842" fmla="*/ 398463 w 493713"/>
                  <a:gd name="connsiteY842" fmla="*/ 307975 h 398463"/>
                  <a:gd name="connsiteX843" fmla="*/ 395288 w 493713"/>
                  <a:gd name="connsiteY843" fmla="*/ 309563 h 398463"/>
                  <a:gd name="connsiteX844" fmla="*/ 393700 w 493713"/>
                  <a:gd name="connsiteY844" fmla="*/ 312738 h 398463"/>
                  <a:gd name="connsiteX845" fmla="*/ 395288 w 493713"/>
                  <a:gd name="connsiteY845" fmla="*/ 312738 h 398463"/>
                  <a:gd name="connsiteX846" fmla="*/ 398463 w 493713"/>
                  <a:gd name="connsiteY846" fmla="*/ 314325 h 398463"/>
                  <a:gd name="connsiteX847" fmla="*/ 395288 w 493713"/>
                  <a:gd name="connsiteY847" fmla="*/ 314325 h 398463"/>
                  <a:gd name="connsiteX848" fmla="*/ 393700 w 493713"/>
                  <a:gd name="connsiteY848" fmla="*/ 314325 h 398463"/>
                  <a:gd name="connsiteX849" fmla="*/ 393700 w 493713"/>
                  <a:gd name="connsiteY849" fmla="*/ 317500 h 398463"/>
                  <a:gd name="connsiteX850" fmla="*/ 392113 w 493713"/>
                  <a:gd name="connsiteY850" fmla="*/ 314325 h 398463"/>
                  <a:gd name="connsiteX851" fmla="*/ 392113 w 493713"/>
                  <a:gd name="connsiteY851" fmla="*/ 312738 h 398463"/>
                  <a:gd name="connsiteX852" fmla="*/ 393700 w 493713"/>
                  <a:gd name="connsiteY852" fmla="*/ 309563 h 398463"/>
                  <a:gd name="connsiteX853" fmla="*/ 392113 w 493713"/>
                  <a:gd name="connsiteY853" fmla="*/ 309563 h 398463"/>
                  <a:gd name="connsiteX854" fmla="*/ 392113 w 493713"/>
                  <a:gd name="connsiteY854" fmla="*/ 307975 h 398463"/>
                  <a:gd name="connsiteX855" fmla="*/ 388938 w 493713"/>
                  <a:gd name="connsiteY855" fmla="*/ 306388 h 398463"/>
                  <a:gd name="connsiteX856" fmla="*/ 387350 w 493713"/>
                  <a:gd name="connsiteY856" fmla="*/ 307975 h 398463"/>
                  <a:gd name="connsiteX857" fmla="*/ 388938 w 493713"/>
                  <a:gd name="connsiteY857" fmla="*/ 307975 h 398463"/>
                  <a:gd name="connsiteX858" fmla="*/ 387350 w 493713"/>
                  <a:gd name="connsiteY858" fmla="*/ 309563 h 398463"/>
                  <a:gd name="connsiteX859" fmla="*/ 384175 w 493713"/>
                  <a:gd name="connsiteY859" fmla="*/ 309563 h 398463"/>
                  <a:gd name="connsiteX860" fmla="*/ 382588 w 493713"/>
                  <a:gd name="connsiteY860" fmla="*/ 312738 h 398463"/>
                  <a:gd name="connsiteX861" fmla="*/ 381000 w 493713"/>
                  <a:gd name="connsiteY861" fmla="*/ 312738 h 398463"/>
                  <a:gd name="connsiteX862" fmla="*/ 382588 w 493713"/>
                  <a:gd name="connsiteY862" fmla="*/ 314325 h 398463"/>
                  <a:gd name="connsiteX863" fmla="*/ 384175 w 493713"/>
                  <a:gd name="connsiteY863" fmla="*/ 314325 h 398463"/>
                  <a:gd name="connsiteX864" fmla="*/ 382588 w 493713"/>
                  <a:gd name="connsiteY864" fmla="*/ 317500 h 398463"/>
                  <a:gd name="connsiteX865" fmla="*/ 381000 w 493713"/>
                  <a:gd name="connsiteY865" fmla="*/ 319088 h 398463"/>
                  <a:gd name="connsiteX866" fmla="*/ 382588 w 493713"/>
                  <a:gd name="connsiteY866" fmla="*/ 322263 h 398463"/>
                  <a:gd name="connsiteX867" fmla="*/ 381000 w 493713"/>
                  <a:gd name="connsiteY867" fmla="*/ 322263 h 398463"/>
                  <a:gd name="connsiteX868" fmla="*/ 381000 w 493713"/>
                  <a:gd name="connsiteY868" fmla="*/ 323850 h 398463"/>
                  <a:gd name="connsiteX869" fmla="*/ 382588 w 493713"/>
                  <a:gd name="connsiteY869" fmla="*/ 323850 h 398463"/>
                  <a:gd name="connsiteX870" fmla="*/ 382588 w 493713"/>
                  <a:gd name="connsiteY870" fmla="*/ 325438 h 398463"/>
                  <a:gd name="connsiteX871" fmla="*/ 381000 w 493713"/>
                  <a:gd name="connsiteY871" fmla="*/ 325438 h 398463"/>
                  <a:gd name="connsiteX872" fmla="*/ 377825 w 493713"/>
                  <a:gd name="connsiteY872" fmla="*/ 325438 h 398463"/>
                  <a:gd name="connsiteX873" fmla="*/ 377825 w 493713"/>
                  <a:gd name="connsiteY873" fmla="*/ 328613 h 398463"/>
                  <a:gd name="connsiteX874" fmla="*/ 376238 w 493713"/>
                  <a:gd name="connsiteY874" fmla="*/ 330200 h 398463"/>
                  <a:gd name="connsiteX875" fmla="*/ 373063 w 493713"/>
                  <a:gd name="connsiteY875" fmla="*/ 333375 h 398463"/>
                  <a:gd name="connsiteX876" fmla="*/ 373063 w 493713"/>
                  <a:gd name="connsiteY876" fmla="*/ 330200 h 398463"/>
                  <a:gd name="connsiteX877" fmla="*/ 373063 w 493713"/>
                  <a:gd name="connsiteY877" fmla="*/ 328613 h 398463"/>
                  <a:gd name="connsiteX878" fmla="*/ 376238 w 493713"/>
                  <a:gd name="connsiteY878" fmla="*/ 325438 h 398463"/>
                  <a:gd name="connsiteX879" fmla="*/ 377825 w 493713"/>
                  <a:gd name="connsiteY879" fmla="*/ 323850 h 398463"/>
                  <a:gd name="connsiteX880" fmla="*/ 377825 w 493713"/>
                  <a:gd name="connsiteY880" fmla="*/ 322263 h 398463"/>
                  <a:gd name="connsiteX881" fmla="*/ 376238 w 493713"/>
                  <a:gd name="connsiteY881" fmla="*/ 322263 h 398463"/>
                  <a:gd name="connsiteX882" fmla="*/ 373063 w 493713"/>
                  <a:gd name="connsiteY882" fmla="*/ 322263 h 398463"/>
                  <a:gd name="connsiteX883" fmla="*/ 373063 w 493713"/>
                  <a:gd name="connsiteY883" fmla="*/ 319088 h 398463"/>
                  <a:gd name="connsiteX884" fmla="*/ 376238 w 493713"/>
                  <a:gd name="connsiteY884" fmla="*/ 319088 h 398463"/>
                  <a:gd name="connsiteX885" fmla="*/ 376238 w 493713"/>
                  <a:gd name="connsiteY885" fmla="*/ 317500 h 398463"/>
                  <a:gd name="connsiteX886" fmla="*/ 373063 w 493713"/>
                  <a:gd name="connsiteY886" fmla="*/ 317500 h 398463"/>
                  <a:gd name="connsiteX887" fmla="*/ 371475 w 493713"/>
                  <a:gd name="connsiteY887" fmla="*/ 319088 h 398463"/>
                  <a:gd name="connsiteX888" fmla="*/ 371475 w 493713"/>
                  <a:gd name="connsiteY888" fmla="*/ 322263 h 398463"/>
                  <a:gd name="connsiteX889" fmla="*/ 368300 w 493713"/>
                  <a:gd name="connsiteY889" fmla="*/ 322263 h 398463"/>
                  <a:gd name="connsiteX890" fmla="*/ 366713 w 493713"/>
                  <a:gd name="connsiteY890" fmla="*/ 323850 h 398463"/>
                  <a:gd name="connsiteX891" fmla="*/ 366713 w 493713"/>
                  <a:gd name="connsiteY891" fmla="*/ 322263 h 398463"/>
                  <a:gd name="connsiteX892" fmla="*/ 366713 w 493713"/>
                  <a:gd name="connsiteY892" fmla="*/ 319088 h 398463"/>
                  <a:gd name="connsiteX893" fmla="*/ 368300 w 493713"/>
                  <a:gd name="connsiteY893" fmla="*/ 319088 h 398463"/>
                  <a:gd name="connsiteX894" fmla="*/ 368300 w 493713"/>
                  <a:gd name="connsiteY894" fmla="*/ 317500 h 398463"/>
                  <a:gd name="connsiteX895" fmla="*/ 366713 w 493713"/>
                  <a:gd name="connsiteY895" fmla="*/ 317500 h 398463"/>
                  <a:gd name="connsiteX896" fmla="*/ 365125 w 493713"/>
                  <a:gd name="connsiteY896" fmla="*/ 317500 h 398463"/>
                  <a:gd name="connsiteX897" fmla="*/ 366713 w 493713"/>
                  <a:gd name="connsiteY897" fmla="*/ 314325 h 398463"/>
                  <a:gd name="connsiteX898" fmla="*/ 366713 w 493713"/>
                  <a:gd name="connsiteY898" fmla="*/ 312738 h 398463"/>
                  <a:gd name="connsiteX899" fmla="*/ 366713 w 493713"/>
                  <a:gd name="connsiteY899" fmla="*/ 309563 h 398463"/>
                  <a:gd name="connsiteX900" fmla="*/ 366713 w 493713"/>
                  <a:gd name="connsiteY900" fmla="*/ 307975 h 398463"/>
                  <a:gd name="connsiteX901" fmla="*/ 366713 w 493713"/>
                  <a:gd name="connsiteY901" fmla="*/ 306388 h 398463"/>
                  <a:gd name="connsiteX902" fmla="*/ 366713 w 493713"/>
                  <a:gd name="connsiteY902" fmla="*/ 303213 h 398463"/>
                  <a:gd name="connsiteX903" fmla="*/ 365125 w 493713"/>
                  <a:gd name="connsiteY903" fmla="*/ 303213 h 398463"/>
                  <a:gd name="connsiteX904" fmla="*/ 361950 w 493713"/>
                  <a:gd name="connsiteY904" fmla="*/ 306388 h 398463"/>
                  <a:gd name="connsiteX905" fmla="*/ 360363 w 493713"/>
                  <a:gd name="connsiteY905" fmla="*/ 306388 h 398463"/>
                  <a:gd name="connsiteX906" fmla="*/ 357188 w 493713"/>
                  <a:gd name="connsiteY906" fmla="*/ 306388 h 398463"/>
                  <a:gd name="connsiteX907" fmla="*/ 355600 w 493713"/>
                  <a:gd name="connsiteY907" fmla="*/ 307975 h 398463"/>
                  <a:gd name="connsiteX908" fmla="*/ 352425 w 493713"/>
                  <a:gd name="connsiteY908" fmla="*/ 307975 h 398463"/>
                  <a:gd name="connsiteX909" fmla="*/ 352425 w 493713"/>
                  <a:gd name="connsiteY909" fmla="*/ 309563 h 398463"/>
                  <a:gd name="connsiteX910" fmla="*/ 350838 w 493713"/>
                  <a:gd name="connsiteY910" fmla="*/ 309563 h 398463"/>
                  <a:gd name="connsiteX911" fmla="*/ 349250 w 493713"/>
                  <a:gd name="connsiteY911" fmla="*/ 312738 h 398463"/>
                  <a:gd name="connsiteX912" fmla="*/ 349250 w 493713"/>
                  <a:gd name="connsiteY912" fmla="*/ 314325 h 398463"/>
                  <a:gd name="connsiteX913" fmla="*/ 346075 w 493713"/>
                  <a:gd name="connsiteY913" fmla="*/ 314325 h 398463"/>
                  <a:gd name="connsiteX914" fmla="*/ 344488 w 493713"/>
                  <a:gd name="connsiteY914" fmla="*/ 314325 h 398463"/>
                  <a:gd name="connsiteX915" fmla="*/ 341313 w 493713"/>
                  <a:gd name="connsiteY915" fmla="*/ 317500 h 398463"/>
                  <a:gd name="connsiteX916" fmla="*/ 341313 w 493713"/>
                  <a:gd name="connsiteY916" fmla="*/ 314325 h 398463"/>
                  <a:gd name="connsiteX917" fmla="*/ 341313 w 493713"/>
                  <a:gd name="connsiteY917" fmla="*/ 312738 h 398463"/>
                  <a:gd name="connsiteX918" fmla="*/ 341313 w 493713"/>
                  <a:gd name="connsiteY918" fmla="*/ 309563 h 398463"/>
                  <a:gd name="connsiteX919" fmla="*/ 341313 w 493713"/>
                  <a:gd name="connsiteY919" fmla="*/ 307975 h 398463"/>
                  <a:gd name="connsiteX920" fmla="*/ 344488 w 493713"/>
                  <a:gd name="connsiteY920" fmla="*/ 307975 h 398463"/>
                  <a:gd name="connsiteX921" fmla="*/ 344488 w 493713"/>
                  <a:gd name="connsiteY921" fmla="*/ 306388 h 398463"/>
                  <a:gd name="connsiteX922" fmla="*/ 341313 w 493713"/>
                  <a:gd name="connsiteY922" fmla="*/ 306388 h 398463"/>
                  <a:gd name="connsiteX923" fmla="*/ 336550 w 493713"/>
                  <a:gd name="connsiteY923" fmla="*/ 306388 h 398463"/>
                  <a:gd name="connsiteX924" fmla="*/ 339725 w 493713"/>
                  <a:gd name="connsiteY924" fmla="*/ 307975 h 398463"/>
                  <a:gd name="connsiteX925" fmla="*/ 336550 w 493713"/>
                  <a:gd name="connsiteY925" fmla="*/ 307975 h 398463"/>
                  <a:gd name="connsiteX926" fmla="*/ 336550 w 493713"/>
                  <a:gd name="connsiteY926" fmla="*/ 309563 h 398463"/>
                  <a:gd name="connsiteX927" fmla="*/ 334963 w 493713"/>
                  <a:gd name="connsiteY927" fmla="*/ 309563 h 398463"/>
                  <a:gd name="connsiteX928" fmla="*/ 333375 w 493713"/>
                  <a:gd name="connsiteY928" fmla="*/ 309563 h 398463"/>
                  <a:gd name="connsiteX929" fmla="*/ 330200 w 493713"/>
                  <a:gd name="connsiteY929" fmla="*/ 309563 h 398463"/>
                  <a:gd name="connsiteX930" fmla="*/ 328613 w 493713"/>
                  <a:gd name="connsiteY930" fmla="*/ 309563 h 398463"/>
                  <a:gd name="connsiteX931" fmla="*/ 325438 w 493713"/>
                  <a:gd name="connsiteY931" fmla="*/ 309563 h 398463"/>
                  <a:gd name="connsiteX932" fmla="*/ 325438 w 493713"/>
                  <a:gd name="connsiteY932" fmla="*/ 312738 h 398463"/>
                  <a:gd name="connsiteX933" fmla="*/ 323850 w 493713"/>
                  <a:gd name="connsiteY933" fmla="*/ 312738 h 398463"/>
                  <a:gd name="connsiteX934" fmla="*/ 320675 w 493713"/>
                  <a:gd name="connsiteY934" fmla="*/ 312738 h 398463"/>
                  <a:gd name="connsiteX935" fmla="*/ 317500 w 493713"/>
                  <a:gd name="connsiteY935" fmla="*/ 314325 h 398463"/>
                  <a:gd name="connsiteX936" fmla="*/ 314325 w 493713"/>
                  <a:gd name="connsiteY936" fmla="*/ 317500 h 398463"/>
                  <a:gd name="connsiteX937" fmla="*/ 312738 w 493713"/>
                  <a:gd name="connsiteY937" fmla="*/ 317500 h 398463"/>
                  <a:gd name="connsiteX938" fmla="*/ 309563 w 493713"/>
                  <a:gd name="connsiteY938" fmla="*/ 319088 h 398463"/>
                  <a:gd name="connsiteX939" fmla="*/ 307975 w 493713"/>
                  <a:gd name="connsiteY939" fmla="*/ 319088 h 398463"/>
                  <a:gd name="connsiteX940" fmla="*/ 307975 w 493713"/>
                  <a:gd name="connsiteY940" fmla="*/ 317500 h 398463"/>
                  <a:gd name="connsiteX941" fmla="*/ 306388 w 493713"/>
                  <a:gd name="connsiteY941" fmla="*/ 317500 h 398463"/>
                  <a:gd name="connsiteX942" fmla="*/ 306388 w 493713"/>
                  <a:gd name="connsiteY942" fmla="*/ 319088 h 398463"/>
                  <a:gd name="connsiteX943" fmla="*/ 303213 w 493713"/>
                  <a:gd name="connsiteY943" fmla="*/ 319088 h 398463"/>
                  <a:gd name="connsiteX944" fmla="*/ 303213 w 493713"/>
                  <a:gd name="connsiteY944" fmla="*/ 317500 h 398463"/>
                  <a:gd name="connsiteX945" fmla="*/ 301625 w 493713"/>
                  <a:gd name="connsiteY945" fmla="*/ 317500 h 398463"/>
                  <a:gd name="connsiteX946" fmla="*/ 301625 w 493713"/>
                  <a:gd name="connsiteY946" fmla="*/ 319088 h 398463"/>
                  <a:gd name="connsiteX947" fmla="*/ 298450 w 493713"/>
                  <a:gd name="connsiteY947" fmla="*/ 322263 h 398463"/>
                  <a:gd name="connsiteX948" fmla="*/ 296863 w 493713"/>
                  <a:gd name="connsiteY948" fmla="*/ 322263 h 398463"/>
                  <a:gd name="connsiteX949" fmla="*/ 293688 w 493713"/>
                  <a:gd name="connsiteY949" fmla="*/ 322263 h 398463"/>
                  <a:gd name="connsiteX950" fmla="*/ 292100 w 493713"/>
                  <a:gd name="connsiteY950" fmla="*/ 322263 h 398463"/>
                  <a:gd name="connsiteX951" fmla="*/ 290513 w 493713"/>
                  <a:gd name="connsiteY951" fmla="*/ 322263 h 398463"/>
                  <a:gd name="connsiteX952" fmla="*/ 287338 w 493713"/>
                  <a:gd name="connsiteY952" fmla="*/ 319088 h 398463"/>
                  <a:gd name="connsiteX953" fmla="*/ 285750 w 493713"/>
                  <a:gd name="connsiteY953" fmla="*/ 319088 h 398463"/>
                  <a:gd name="connsiteX954" fmla="*/ 282575 w 493713"/>
                  <a:gd name="connsiteY954" fmla="*/ 319088 h 398463"/>
                  <a:gd name="connsiteX955" fmla="*/ 280988 w 493713"/>
                  <a:gd name="connsiteY955" fmla="*/ 317500 h 398463"/>
                  <a:gd name="connsiteX956" fmla="*/ 277813 w 493713"/>
                  <a:gd name="connsiteY956" fmla="*/ 317500 h 398463"/>
                  <a:gd name="connsiteX957" fmla="*/ 276225 w 493713"/>
                  <a:gd name="connsiteY957" fmla="*/ 314325 h 398463"/>
                  <a:gd name="connsiteX958" fmla="*/ 274638 w 493713"/>
                  <a:gd name="connsiteY958" fmla="*/ 314325 h 398463"/>
                  <a:gd name="connsiteX959" fmla="*/ 271463 w 493713"/>
                  <a:gd name="connsiteY959" fmla="*/ 314325 h 398463"/>
                  <a:gd name="connsiteX960" fmla="*/ 269875 w 493713"/>
                  <a:gd name="connsiteY960" fmla="*/ 314325 h 398463"/>
                  <a:gd name="connsiteX961" fmla="*/ 269875 w 493713"/>
                  <a:gd name="connsiteY961" fmla="*/ 317500 h 398463"/>
                  <a:gd name="connsiteX962" fmla="*/ 269875 w 493713"/>
                  <a:gd name="connsiteY962" fmla="*/ 319088 h 398463"/>
                  <a:gd name="connsiteX963" fmla="*/ 269875 w 493713"/>
                  <a:gd name="connsiteY963" fmla="*/ 322263 h 398463"/>
                  <a:gd name="connsiteX964" fmla="*/ 269875 w 493713"/>
                  <a:gd name="connsiteY964" fmla="*/ 323850 h 398463"/>
                  <a:gd name="connsiteX965" fmla="*/ 271463 w 493713"/>
                  <a:gd name="connsiteY965" fmla="*/ 325438 h 398463"/>
                  <a:gd name="connsiteX966" fmla="*/ 274638 w 493713"/>
                  <a:gd name="connsiteY966" fmla="*/ 325438 h 398463"/>
                  <a:gd name="connsiteX967" fmla="*/ 274638 w 493713"/>
                  <a:gd name="connsiteY967" fmla="*/ 328613 h 398463"/>
                  <a:gd name="connsiteX968" fmla="*/ 271463 w 493713"/>
                  <a:gd name="connsiteY968" fmla="*/ 328613 h 398463"/>
                  <a:gd name="connsiteX969" fmla="*/ 269875 w 493713"/>
                  <a:gd name="connsiteY969" fmla="*/ 328613 h 398463"/>
                  <a:gd name="connsiteX970" fmla="*/ 269875 w 493713"/>
                  <a:gd name="connsiteY970" fmla="*/ 325438 h 398463"/>
                  <a:gd name="connsiteX971" fmla="*/ 266700 w 493713"/>
                  <a:gd name="connsiteY971" fmla="*/ 325438 h 398463"/>
                  <a:gd name="connsiteX972" fmla="*/ 266700 w 493713"/>
                  <a:gd name="connsiteY972" fmla="*/ 323850 h 398463"/>
                  <a:gd name="connsiteX973" fmla="*/ 265113 w 493713"/>
                  <a:gd name="connsiteY973" fmla="*/ 323850 h 398463"/>
                  <a:gd name="connsiteX974" fmla="*/ 261938 w 493713"/>
                  <a:gd name="connsiteY974" fmla="*/ 322263 h 398463"/>
                  <a:gd name="connsiteX975" fmla="*/ 260350 w 493713"/>
                  <a:gd name="connsiteY975" fmla="*/ 322263 h 398463"/>
                  <a:gd name="connsiteX976" fmla="*/ 258763 w 493713"/>
                  <a:gd name="connsiteY976" fmla="*/ 322263 h 398463"/>
                  <a:gd name="connsiteX977" fmla="*/ 255588 w 493713"/>
                  <a:gd name="connsiteY977" fmla="*/ 322263 h 398463"/>
                  <a:gd name="connsiteX978" fmla="*/ 254000 w 493713"/>
                  <a:gd name="connsiteY978" fmla="*/ 322263 h 398463"/>
                  <a:gd name="connsiteX979" fmla="*/ 250825 w 493713"/>
                  <a:gd name="connsiteY979" fmla="*/ 319088 h 398463"/>
                  <a:gd name="connsiteX980" fmla="*/ 250825 w 493713"/>
                  <a:gd name="connsiteY980" fmla="*/ 317500 h 398463"/>
                  <a:gd name="connsiteX981" fmla="*/ 249238 w 493713"/>
                  <a:gd name="connsiteY981" fmla="*/ 317500 h 398463"/>
                  <a:gd name="connsiteX982" fmla="*/ 246063 w 493713"/>
                  <a:gd name="connsiteY982" fmla="*/ 314325 h 398463"/>
                  <a:gd name="connsiteX983" fmla="*/ 244475 w 493713"/>
                  <a:gd name="connsiteY983" fmla="*/ 314325 h 398463"/>
                  <a:gd name="connsiteX984" fmla="*/ 239713 w 493713"/>
                  <a:gd name="connsiteY984" fmla="*/ 309563 h 398463"/>
                  <a:gd name="connsiteX985" fmla="*/ 238125 w 493713"/>
                  <a:gd name="connsiteY985" fmla="*/ 312738 h 398463"/>
                  <a:gd name="connsiteX986" fmla="*/ 238125 w 493713"/>
                  <a:gd name="connsiteY986" fmla="*/ 314325 h 398463"/>
                  <a:gd name="connsiteX987" fmla="*/ 234950 w 493713"/>
                  <a:gd name="connsiteY987" fmla="*/ 317500 h 398463"/>
                  <a:gd name="connsiteX988" fmla="*/ 233363 w 493713"/>
                  <a:gd name="connsiteY988" fmla="*/ 317500 h 398463"/>
                  <a:gd name="connsiteX989" fmla="*/ 230188 w 493713"/>
                  <a:gd name="connsiteY989" fmla="*/ 314325 h 398463"/>
                  <a:gd name="connsiteX990" fmla="*/ 228600 w 493713"/>
                  <a:gd name="connsiteY990" fmla="*/ 314325 h 398463"/>
                  <a:gd name="connsiteX991" fmla="*/ 228600 w 493713"/>
                  <a:gd name="connsiteY991" fmla="*/ 312738 h 398463"/>
                  <a:gd name="connsiteX992" fmla="*/ 227013 w 493713"/>
                  <a:gd name="connsiteY992" fmla="*/ 312738 h 398463"/>
                  <a:gd name="connsiteX993" fmla="*/ 223838 w 493713"/>
                  <a:gd name="connsiteY993" fmla="*/ 312738 h 398463"/>
                  <a:gd name="connsiteX994" fmla="*/ 223838 w 493713"/>
                  <a:gd name="connsiteY994" fmla="*/ 314325 h 398463"/>
                  <a:gd name="connsiteX995" fmla="*/ 227013 w 493713"/>
                  <a:gd name="connsiteY995" fmla="*/ 314325 h 398463"/>
                  <a:gd name="connsiteX996" fmla="*/ 227013 w 493713"/>
                  <a:gd name="connsiteY996" fmla="*/ 317500 h 398463"/>
                  <a:gd name="connsiteX997" fmla="*/ 223838 w 493713"/>
                  <a:gd name="connsiteY997" fmla="*/ 319088 h 398463"/>
                  <a:gd name="connsiteX998" fmla="*/ 227013 w 493713"/>
                  <a:gd name="connsiteY998" fmla="*/ 322263 h 398463"/>
                  <a:gd name="connsiteX999" fmla="*/ 227013 w 493713"/>
                  <a:gd name="connsiteY999" fmla="*/ 323850 h 398463"/>
                  <a:gd name="connsiteX1000" fmla="*/ 223838 w 493713"/>
                  <a:gd name="connsiteY1000" fmla="*/ 322263 h 398463"/>
                  <a:gd name="connsiteX1001" fmla="*/ 222250 w 493713"/>
                  <a:gd name="connsiteY1001" fmla="*/ 322263 h 398463"/>
                  <a:gd name="connsiteX1002" fmla="*/ 222250 w 493713"/>
                  <a:gd name="connsiteY1002" fmla="*/ 319088 h 398463"/>
                  <a:gd name="connsiteX1003" fmla="*/ 222250 w 493713"/>
                  <a:gd name="connsiteY1003" fmla="*/ 317500 h 398463"/>
                  <a:gd name="connsiteX1004" fmla="*/ 219075 w 493713"/>
                  <a:gd name="connsiteY1004" fmla="*/ 317500 h 398463"/>
                  <a:gd name="connsiteX1005" fmla="*/ 219075 w 493713"/>
                  <a:gd name="connsiteY1005" fmla="*/ 314325 h 398463"/>
                  <a:gd name="connsiteX1006" fmla="*/ 217488 w 493713"/>
                  <a:gd name="connsiteY1006" fmla="*/ 312738 h 398463"/>
                  <a:gd name="connsiteX1007" fmla="*/ 217488 w 493713"/>
                  <a:gd name="connsiteY1007" fmla="*/ 309563 h 398463"/>
                  <a:gd name="connsiteX1008" fmla="*/ 215900 w 493713"/>
                  <a:gd name="connsiteY1008" fmla="*/ 309563 h 398463"/>
                  <a:gd name="connsiteX1009" fmla="*/ 212725 w 493713"/>
                  <a:gd name="connsiteY1009" fmla="*/ 307975 h 398463"/>
                  <a:gd name="connsiteX1010" fmla="*/ 211138 w 493713"/>
                  <a:gd name="connsiteY1010" fmla="*/ 306388 h 398463"/>
                  <a:gd name="connsiteX1011" fmla="*/ 207963 w 493713"/>
                  <a:gd name="connsiteY1011" fmla="*/ 306388 h 398463"/>
                  <a:gd name="connsiteX1012" fmla="*/ 206375 w 493713"/>
                  <a:gd name="connsiteY1012" fmla="*/ 306388 h 398463"/>
                  <a:gd name="connsiteX1013" fmla="*/ 206375 w 493713"/>
                  <a:gd name="connsiteY1013" fmla="*/ 309563 h 398463"/>
                  <a:gd name="connsiteX1014" fmla="*/ 206375 w 493713"/>
                  <a:gd name="connsiteY1014" fmla="*/ 312738 h 398463"/>
                  <a:gd name="connsiteX1015" fmla="*/ 203200 w 493713"/>
                  <a:gd name="connsiteY1015" fmla="*/ 314325 h 398463"/>
                  <a:gd name="connsiteX1016" fmla="*/ 206375 w 493713"/>
                  <a:gd name="connsiteY1016" fmla="*/ 314325 h 398463"/>
                  <a:gd name="connsiteX1017" fmla="*/ 206375 w 493713"/>
                  <a:gd name="connsiteY1017" fmla="*/ 317500 h 398463"/>
                  <a:gd name="connsiteX1018" fmla="*/ 206375 w 493713"/>
                  <a:gd name="connsiteY1018" fmla="*/ 319088 h 398463"/>
                  <a:gd name="connsiteX1019" fmla="*/ 203200 w 493713"/>
                  <a:gd name="connsiteY1019" fmla="*/ 322263 h 398463"/>
                  <a:gd name="connsiteX1020" fmla="*/ 203200 w 493713"/>
                  <a:gd name="connsiteY1020" fmla="*/ 323850 h 398463"/>
                  <a:gd name="connsiteX1021" fmla="*/ 203200 w 493713"/>
                  <a:gd name="connsiteY1021" fmla="*/ 325438 h 398463"/>
                  <a:gd name="connsiteX1022" fmla="*/ 201613 w 493713"/>
                  <a:gd name="connsiteY1022" fmla="*/ 323850 h 398463"/>
                  <a:gd name="connsiteX1023" fmla="*/ 200025 w 493713"/>
                  <a:gd name="connsiteY1023" fmla="*/ 322263 h 398463"/>
                  <a:gd name="connsiteX1024" fmla="*/ 196850 w 493713"/>
                  <a:gd name="connsiteY1024" fmla="*/ 322263 h 398463"/>
                  <a:gd name="connsiteX1025" fmla="*/ 196850 w 493713"/>
                  <a:gd name="connsiteY1025" fmla="*/ 319088 h 398463"/>
                  <a:gd name="connsiteX1026" fmla="*/ 196850 w 493713"/>
                  <a:gd name="connsiteY1026" fmla="*/ 317500 h 398463"/>
                  <a:gd name="connsiteX1027" fmla="*/ 196850 w 493713"/>
                  <a:gd name="connsiteY1027" fmla="*/ 314325 h 398463"/>
                  <a:gd name="connsiteX1028" fmla="*/ 195263 w 493713"/>
                  <a:gd name="connsiteY1028" fmla="*/ 314325 h 398463"/>
                  <a:gd name="connsiteX1029" fmla="*/ 195263 w 493713"/>
                  <a:gd name="connsiteY1029" fmla="*/ 317500 h 398463"/>
                  <a:gd name="connsiteX1030" fmla="*/ 192088 w 493713"/>
                  <a:gd name="connsiteY1030" fmla="*/ 319088 h 398463"/>
                  <a:gd name="connsiteX1031" fmla="*/ 192088 w 493713"/>
                  <a:gd name="connsiteY1031" fmla="*/ 317500 h 398463"/>
                  <a:gd name="connsiteX1032" fmla="*/ 192088 w 493713"/>
                  <a:gd name="connsiteY1032" fmla="*/ 314325 h 398463"/>
                  <a:gd name="connsiteX1033" fmla="*/ 192088 w 493713"/>
                  <a:gd name="connsiteY1033" fmla="*/ 312738 h 398463"/>
                  <a:gd name="connsiteX1034" fmla="*/ 190500 w 493713"/>
                  <a:gd name="connsiteY1034" fmla="*/ 312738 h 398463"/>
                  <a:gd name="connsiteX1035" fmla="*/ 190500 w 493713"/>
                  <a:gd name="connsiteY1035" fmla="*/ 309563 h 398463"/>
                  <a:gd name="connsiteX1036" fmla="*/ 187325 w 493713"/>
                  <a:gd name="connsiteY1036" fmla="*/ 309563 h 398463"/>
                  <a:gd name="connsiteX1037" fmla="*/ 187325 w 493713"/>
                  <a:gd name="connsiteY1037" fmla="*/ 312738 h 398463"/>
                  <a:gd name="connsiteX1038" fmla="*/ 185738 w 493713"/>
                  <a:gd name="connsiteY1038" fmla="*/ 314325 h 398463"/>
                  <a:gd name="connsiteX1039" fmla="*/ 184150 w 493713"/>
                  <a:gd name="connsiteY1039" fmla="*/ 314325 h 398463"/>
                  <a:gd name="connsiteX1040" fmla="*/ 185738 w 493713"/>
                  <a:gd name="connsiteY1040" fmla="*/ 317500 h 398463"/>
                  <a:gd name="connsiteX1041" fmla="*/ 184150 w 493713"/>
                  <a:gd name="connsiteY1041" fmla="*/ 317500 h 398463"/>
                  <a:gd name="connsiteX1042" fmla="*/ 184150 w 493713"/>
                  <a:gd name="connsiteY1042" fmla="*/ 319088 h 398463"/>
                  <a:gd name="connsiteX1043" fmla="*/ 184150 w 493713"/>
                  <a:gd name="connsiteY1043" fmla="*/ 322263 h 398463"/>
                  <a:gd name="connsiteX1044" fmla="*/ 184150 w 493713"/>
                  <a:gd name="connsiteY1044" fmla="*/ 323850 h 398463"/>
                  <a:gd name="connsiteX1045" fmla="*/ 185738 w 493713"/>
                  <a:gd name="connsiteY1045" fmla="*/ 322263 h 398463"/>
                  <a:gd name="connsiteX1046" fmla="*/ 185738 w 493713"/>
                  <a:gd name="connsiteY1046" fmla="*/ 323850 h 398463"/>
                  <a:gd name="connsiteX1047" fmla="*/ 185738 w 493713"/>
                  <a:gd name="connsiteY1047" fmla="*/ 325438 h 398463"/>
                  <a:gd name="connsiteX1048" fmla="*/ 184150 w 493713"/>
                  <a:gd name="connsiteY1048" fmla="*/ 325438 h 398463"/>
                  <a:gd name="connsiteX1049" fmla="*/ 180975 w 493713"/>
                  <a:gd name="connsiteY1049" fmla="*/ 325438 h 398463"/>
                  <a:gd name="connsiteX1050" fmla="*/ 180975 w 493713"/>
                  <a:gd name="connsiteY1050" fmla="*/ 328613 h 398463"/>
                  <a:gd name="connsiteX1051" fmla="*/ 180975 w 493713"/>
                  <a:gd name="connsiteY1051" fmla="*/ 330200 h 398463"/>
                  <a:gd name="connsiteX1052" fmla="*/ 180975 w 493713"/>
                  <a:gd name="connsiteY1052" fmla="*/ 333375 h 398463"/>
                  <a:gd name="connsiteX1053" fmla="*/ 180975 w 493713"/>
                  <a:gd name="connsiteY1053" fmla="*/ 334963 h 398463"/>
                  <a:gd name="connsiteX1054" fmla="*/ 184150 w 493713"/>
                  <a:gd name="connsiteY1054" fmla="*/ 333375 h 398463"/>
                  <a:gd name="connsiteX1055" fmla="*/ 185738 w 493713"/>
                  <a:gd name="connsiteY1055" fmla="*/ 333375 h 398463"/>
                  <a:gd name="connsiteX1056" fmla="*/ 185738 w 493713"/>
                  <a:gd name="connsiteY1056" fmla="*/ 330200 h 398463"/>
                  <a:gd name="connsiteX1057" fmla="*/ 187325 w 493713"/>
                  <a:gd name="connsiteY1057" fmla="*/ 330200 h 398463"/>
                  <a:gd name="connsiteX1058" fmla="*/ 187325 w 493713"/>
                  <a:gd name="connsiteY1058" fmla="*/ 328613 h 398463"/>
                  <a:gd name="connsiteX1059" fmla="*/ 187325 w 493713"/>
                  <a:gd name="connsiteY1059" fmla="*/ 325438 h 398463"/>
                  <a:gd name="connsiteX1060" fmla="*/ 190500 w 493713"/>
                  <a:gd name="connsiteY1060" fmla="*/ 325438 h 398463"/>
                  <a:gd name="connsiteX1061" fmla="*/ 192088 w 493713"/>
                  <a:gd name="connsiteY1061" fmla="*/ 323850 h 398463"/>
                  <a:gd name="connsiteX1062" fmla="*/ 192088 w 493713"/>
                  <a:gd name="connsiteY1062" fmla="*/ 325438 h 398463"/>
                  <a:gd name="connsiteX1063" fmla="*/ 195263 w 493713"/>
                  <a:gd name="connsiteY1063" fmla="*/ 325438 h 398463"/>
                  <a:gd name="connsiteX1064" fmla="*/ 195263 w 493713"/>
                  <a:gd name="connsiteY1064" fmla="*/ 328613 h 398463"/>
                  <a:gd name="connsiteX1065" fmla="*/ 195263 w 493713"/>
                  <a:gd name="connsiteY1065" fmla="*/ 330200 h 398463"/>
                  <a:gd name="connsiteX1066" fmla="*/ 192088 w 493713"/>
                  <a:gd name="connsiteY1066" fmla="*/ 328613 h 398463"/>
                  <a:gd name="connsiteX1067" fmla="*/ 190500 w 493713"/>
                  <a:gd name="connsiteY1067" fmla="*/ 330200 h 398463"/>
                  <a:gd name="connsiteX1068" fmla="*/ 190500 w 493713"/>
                  <a:gd name="connsiteY1068" fmla="*/ 333375 h 398463"/>
                  <a:gd name="connsiteX1069" fmla="*/ 192088 w 493713"/>
                  <a:gd name="connsiteY1069" fmla="*/ 334963 h 398463"/>
                  <a:gd name="connsiteX1070" fmla="*/ 192088 w 493713"/>
                  <a:gd name="connsiteY1070" fmla="*/ 338138 h 398463"/>
                  <a:gd name="connsiteX1071" fmla="*/ 195263 w 493713"/>
                  <a:gd name="connsiteY1071" fmla="*/ 339725 h 398463"/>
                  <a:gd name="connsiteX1072" fmla="*/ 195263 w 493713"/>
                  <a:gd name="connsiteY1072" fmla="*/ 341313 h 398463"/>
                  <a:gd name="connsiteX1073" fmla="*/ 192088 w 493713"/>
                  <a:gd name="connsiteY1073" fmla="*/ 341313 h 398463"/>
                  <a:gd name="connsiteX1074" fmla="*/ 190500 w 493713"/>
                  <a:gd name="connsiteY1074" fmla="*/ 341313 h 398463"/>
                  <a:gd name="connsiteX1075" fmla="*/ 190500 w 493713"/>
                  <a:gd name="connsiteY1075" fmla="*/ 344488 h 398463"/>
                  <a:gd name="connsiteX1076" fmla="*/ 187325 w 493713"/>
                  <a:gd name="connsiteY1076" fmla="*/ 346075 h 398463"/>
                  <a:gd name="connsiteX1077" fmla="*/ 187325 w 493713"/>
                  <a:gd name="connsiteY1077" fmla="*/ 349250 h 398463"/>
                  <a:gd name="connsiteX1078" fmla="*/ 185738 w 493713"/>
                  <a:gd name="connsiteY1078" fmla="*/ 350838 h 398463"/>
                  <a:gd name="connsiteX1079" fmla="*/ 184150 w 493713"/>
                  <a:gd name="connsiteY1079" fmla="*/ 350838 h 398463"/>
                  <a:gd name="connsiteX1080" fmla="*/ 180975 w 493713"/>
                  <a:gd name="connsiteY1080" fmla="*/ 350838 h 398463"/>
                  <a:gd name="connsiteX1081" fmla="*/ 184150 w 493713"/>
                  <a:gd name="connsiteY1081" fmla="*/ 354013 h 398463"/>
                  <a:gd name="connsiteX1082" fmla="*/ 184150 w 493713"/>
                  <a:gd name="connsiteY1082" fmla="*/ 355600 h 398463"/>
                  <a:gd name="connsiteX1083" fmla="*/ 184150 w 493713"/>
                  <a:gd name="connsiteY1083" fmla="*/ 357188 h 398463"/>
                  <a:gd name="connsiteX1084" fmla="*/ 180975 w 493713"/>
                  <a:gd name="connsiteY1084" fmla="*/ 360363 h 398463"/>
                  <a:gd name="connsiteX1085" fmla="*/ 184150 w 493713"/>
                  <a:gd name="connsiteY1085" fmla="*/ 361950 h 398463"/>
                  <a:gd name="connsiteX1086" fmla="*/ 184150 w 493713"/>
                  <a:gd name="connsiteY1086" fmla="*/ 365125 h 398463"/>
                  <a:gd name="connsiteX1087" fmla="*/ 180975 w 493713"/>
                  <a:gd name="connsiteY1087" fmla="*/ 365125 h 398463"/>
                  <a:gd name="connsiteX1088" fmla="*/ 180975 w 493713"/>
                  <a:gd name="connsiteY1088" fmla="*/ 366713 h 398463"/>
                  <a:gd name="connsiteX1089" fmla="*/ 180975 w 493713"/>
                  <a:gd name="connsiteY1089" fmla="*/ 368300 h 398463"/>
                  <a:gd name="connsiteX1090" fmla="*/ 184150 w 493713"/>
                  <a:gd name="connsiteY1090" fmla="*/ 368300 h 398463"/>
                  <a:gd name="connsiteX1091" fmla="*/ 184150 w 493713"/>
                  <a:gd name="connsiteY1091" fmla="*/ 371476 h 398463"/>
                  <a:gd name="connsiteX1092" fmla="*/ 180975 w 493713"/>
                  <a:gd name="connsiteY1092" fmla="*/ 373063 h 398463"/>
                  <a:gd name="connsiteX1093" fmla="*/ 179388 w 493713"/>
                  <a:gd name="connsiteY1093" fmla="*/ 376238 h 398463"/>
                  <a:gd name="connsiteX1094" fmla="*/ 179388 w 493713"/>
                  <a:gd name="connsiteY1094" fmla="*/ 377826 h 398463"/>
                  <a:gd name="connsiteX1095" fmla="*/ 176213 w 493713"/>
                  <a:gd name="connsiteY1095" fmla="*/ 381001 h 398463"/>
                  <a:gd name="connsiteX1096" fmla="*/ 174625 w 493713"/>
                  <a:gd name="connsiteY1096" fmla="*/ 382588 h 398463"/>
                  <a:gd name="connsiteX1097" fmla="*/ 171450 w 493713"/>
                  <a:gd name="connsiteY1097" fmla="*/ 387351 h 398463"/>
                  <a:gd name="connsiteX1098" fmla="*/ 169863 w 493713"/>
                  <a:gd name="connsiteY1098" fmla="*/ 388938 h 398463"/>
                  <a:gd name="connsiteX1099" fmla="*/ 168275 w 493713"/>
                  <a:gd name="connsiteY1099" fmla="*/ 388938 h 398463"/>
                  <a:gd name="connsiteX1100" fmla="*/ 165100 w 493713"/>
                  <a:gd name="connsiteY1100" fmla="*/ 392113 h 398463"/>
                  <a:gd name="connsiteX1101" fmla="*/ 163513 w 493713"/>
                  <a:gd name="connsiteY1101" fmla="*/ 392113 h 398463"/>
                  <a:gd name="connsiteX1102" fmla="*/ 160338 w 493713"/>
                  <a:gd name="connsiteY1102" fmla="*/ 392113 h 398463"/>
                  <a:gd name="connsiteX1103" fmla="*/ 160338 w 493713"/>
                  <a:gd name="connsiteY1103" fmla="*/ 393701 h 398463"/>
                  <a:gd name="connsiteX1104" fmla="*/ 158750 w 493713"/>
                  <a:gd name="connsiteY1104" fmla="*/ 396876 h 398463"/>
                  <a:gd name="connsiteX1105" fmla="*/ 155575 w 493713"/>
                  <a:gd name="connsiteY1105" fmla="*/ 396876 h 398463"/>
                  <a:gd name="connsiteX1106" fmla="*/ 153988 w 493713"/>
                  <a:gd name="connsiteY1106" fmla="*/ 396876 h 398463"/>
                  <a:gd name="connsiteX1107" fmla="*/ 149225 w 493713"/>
                  <a:gd name="connsiteY1107" fmla="*/ 398463 h 398463"/>
                  <a:gd name="connsiteX1108" fmla="*/ 147638 w 493713"/>
                  <a:gd name="connsiteY1108" fmla="*/ 398463 h 398463"/>
                  <a:gd name="connsiteX1109" fmla="*/ 142875 w 493713"/>
                  <a:gd name="connsiteY1109" fmla="*/ 398463 h 398463"/>
                  <a:gd name="connsiteX1110" fmla="*/ 141288 w 493713"/>
                  <a:gd name="connsiteY1110" fmla="*/ 398463 h 398463"/>
                  <a:gd name="connsiteX1111" fmla="*/ 138113 w 493713"/>
                  <a:gd name="connsiteY1111" fmla="*/ 398463 h 398463"/>
                  <a:gd name="connsiteX1112" fmla="*/ 136525 w 493713"/>
                  <a:gd name="connsiteY1112" fmla="*/ 398463 h 398463"/>
                  <a:gd name="connsiteX1113" fmla="*/ 136525 w 493713"/>
                  <a:gd name="connsiteY1113" fmla="*/ 396876 h 398463"/>
                  <a:gd name="connsiteX1114" fmla="*/ 136525 w 493713"/>
                  <a:gd name="connsiteY1114" fmla="*/ 393701 h 398463"/>
                  <a:gd name="connsiteX1115" fmla="*/ 133350 w 493713"/>
                  <a:gd name="connsiteY1115" fmla="*/ 393701 h 398463"/>
                  <a:gd name="connsiteX1116" fmla="*/ 128588 w 493713"/>
                  <a:gd name="connsiteY1116" fmla="*/ 393701 h 398463"/>
                  <a:gd name="connsiteX1117" fmla="*/ 127000 w 493713"/>
                  <a:gd name="connsiteY1117" fmla="*/ 393701 h 398463"/>
                  <a:gd name="connsiteX1118" fmla="*/ 125413 w 493713"/>
                  <a:gd name="connsiteY1118" fmla="*/ 393701 h 398463"/>
                  <a:gd name="connsiteX1119" fmla="*/ 125413 w 493713"/>
                  <a:gd name="connsiteY1119" fmla="*/ 392113 h 398463"/>
                  <a:gd name="connsiteX1120" fmla="*/ 122238 w 493713"/>
                  <a:gd name="connsiteY1120" fmla="*/ 392113 h 398463"/>
                  <a:gd name="connsiteX1121" fmla="*/ 122238 w 493713"/>
                  <a:gd name="connsiteY1121" fmla="*/ 388938 h 398463"/>
                  <a:gd name="connsiteX1122" fmla="*/ 120650 w 493713"/>
                  <a:gd name="connsiteY1122" fmla="*/ 387351 h 398463"/>
                  <a:gd name="connsiteX1123" fmla="*/ 117475 w 493713"/>
                  <a:gd name="connsiteY1123" fmla="*/ 387351 h 398463"/>
                  <a:gd name="connsiteX1124" fmla="*/ 117475 w 493713"/>
                  <a:gd name="connsiteY1124" fmla="*/ 384176 h 398463"/>
                  <a:gd name="connsiteX1125" fmla="*/ 115888 w 493713"/>
                  <a:gd name="connsiteY1125" fmla="*/ 384176 h 398463"/>
                  <a:gd name="connsiteX1126" fmla="*/ 112713 w 493713"/>
                  <a:gd name="connsiteY1126" fmla="*/ 382588 h 398463"/>
                  <a:gd name="connsiteX1127" fmla="*/ 112713 w 493713"/>
                  <a:gd name="connsiteY1127" fmla="*/ 381001 h 398463"/>
                  <a:gd name="connsiteX1128" fmla="*/ 111125 w 493713"/>
                  <a:gd name="connsiteY1128" fmla="*/ 377826 h 398463"/>
                  <a:gd name="connsiteX1129" fmla="*/ 109538 w 493713"/>
                  <a:gd name="connsiteY1129" fmla="*/ 376238 h 398463"/>
                  <a:gd name="connsiteX1130" fmla="*/ 111125 w 493713"/>
                  <a:gd name="connsiteY1130" fmla="*/ 376238 h 398463"/>
                  <a:gd name="connsiteX1131" fmla="*/ 111125 w 493713"/>
                  <a:gd name="connsiteY1131" fmla="*/ 373063 h 398463"/>
                  <a:gd name="connsiteX1132" fmla="*/ 109538 w 493713"/>
                  <a:gd name="connsiteY1132" fmla="*/ 371476 h 398463"/>
                  <a:gd name="connsiteX1133" fmla="*/ 109538 w 493713"/>
                  <a:gd name="connsiteY1133" fmla="*/ 371475 h 398463"/>
                  <a:gd name="connsiteX1134" fmla="*/ 109538 w 493713"/>
                  <a:gd name="connsiteY1134" fmla="*/ 368300 h 398463"/>
                  <a:gd name="connsiteX1135" fmla="*/ 111125 w 493713"/>
                  <a:gd name="connsiteY1135" fmla="*/ 366713 h 398463"/>
                  <a:gd name="connsiteX1136" fmla="*/ 109538 w 493713"/>
                  <a:gd name="connsiteY1136" fmla="*/ 366713 h 398463"/>
                  <a:gd name="connsiteX1137" fmla="*/ 109538 w 493713"/>
                  <a:gd name="connsiteY1137" fmla="*/ 368300 h 398463"/>
                  <a:gd name="connsiteX1138" fmla="*/ 106363 w 493713"/>
                  <a:gd name="connsiteY1138" fmla="*/ 366713 h 398463"/>
                  <a:gd name="connsiteX1139" fmla="*/ 104775 w 493713"/>
                  <a:gd name="connsiteY1139" fmla="*/ 366713 h 398463"/>
                  <a:gd name="connsiteX1140" fmla="*/ 106363 w 493713"/>
                  <a:gd name="connsiteY1140" fmla="*/ 365125 h 398463"/>
                  <a:gd name="connsiteX1141" fmla="*/ 104775 w 493713"/>
                  <a:gd name="connsiteY1141" fmla="*/ 361950 h 398463"/>
                  <a:gd name="connsiteX1142" fmla="*/ 101600 w 493713"/>
                  <a:gd name="connsiteY1142" fmla="*/ 361950 h 398463"/>
                  <a:gd name="connsiteX1143" fmla="*/ 101600 w 493713"/>
                  <a:gd name="connsiteY1143" fmla="*/ 360363 h 398463"/>
                  <a:gd name="connsiteX1144" fmla="*/ 101600 w 493713"/>
                  <a:gd name="connsiteY1144" fmla="*/ 357188 h 398463"/>
                  <a:gd name="connsiteX1145" fmla="*/ 100013 w 493713"/>
                  <a:gd name="connsiteY1145" fmla="*/ 355600 h 398463"/>
                  <a:gd name="connsiteX1146" fmla="*/ 96838 w 493713"/>
                  <a:gd name="connsiteY1146" fmla="*/ 355600 h 398463"/>
                  <a:gd name="connsiteX1147" fmla="*/ 96838 w 493713"/>
                  <a:gd name="connsiteY1147" fmla="*/ 354013 h 398463"/>
                  <a:gd name="connsiteX1148" fmla="*/ 95250 w 493713"/>
                  <a:gd name="connsiteY1148" fmla="*/ 354013 h 398463"/>
                  <a:gd name="connsiteX1149" fmla="*/ 95250 w 493713"/>
                  <a:gd name="connsiteY1149" fmla="*/ 350838 h 398463"/>
                  <a:gd name="connsiteX1150" fmla="*/ 93663 w 493713"/>
                  <a:gd name="connsiteY1150" fmla="*/ 350838 h 398463"/>
                  <a:gd name="connsiteX1151" fmla="*/ 90488 w 493713"/>
                  <a:gd name="connsiteY1151" fmla="*/ 350838 h 398463"/>
                  <a:gd name="connsiteX1152" fmla="*/ 90488 w 493713"/>
                  <a:gd name="connsiteY1152" fmla="*/ 349250 h 398463"/>
                  <a:gd name="connsiteX1153" fmla="*/ 90488 w 493713"/>
                  <a:gd name="connsiteY1153" fmla="*/ 346075 h 398463"/>
                  <a:gd name="connsiteX1154" fmla="*/ 88900 w 493713"/>
                  <a:gd name="connsiteY1154" fmla="*/ 346075 h 398463"/>
                  <a:gd name="connsiteX1155" fmla="*/ 88900 w 493713"/>
                  <a:gd name="connsiteY1155" fmla="*/ 344488 h 398463"/>
                  <a:gd name="connsiteX1156" fmla="*/ 85725 w 493713"/>
                  <a:gd name="connsiteY1156" fmla="*/ 341313 h 398463"/>
                  <a:gd name="connsiteX1157" fmla="*/ 84138 w 493713"/>
                  <a:gd name="connsiteY1157" fmla="*/ 341313 h 398463"/>
                  <a:gd name="connsiteX1158" fmla="*/ 80963 w 493713"/>
                  <a:gd name="connsiteY1158" fmla="*/ 339725 h 398463"/>
                  <a:gd name="connsiteX1159" fmla="*/ 79375 w 493713"/>
                  <a:gd name="connsiteY1159" fmla="*/ 339725 h 398463"/>
                  <a:gd name="connsiteX1160" fmla="*/ 79375 w 493713"/>
                  <a:gd name="connsiteY1160" fmla="*/ 338138 h 398463"/>
                  <a:gd name="connsiteX1161" fmla="*/ 77788 w 493713"/>
                  <a:gd name="connsiteY1161" fmla="*/ 334963 h 398463"/>
                  <a:gd name="connsiteX1162" fmla="*/ 74613 w 493713"/>
                  <a:gd name="connsiteY1162" fmla="*/ 333375 h 398463"/>
                  <a:gd name="connsiteX1163" fmla="*/ 74613 w 493713"/>
                  <a:gd name="connsiteY1163" fmla="*/ 328613 h 398463"/>
                  <a:gd name="connsiteX1164" fmla="*/ 73025 w 493713"/>
                  <a:gd name="connsiteY1164" fmla="*/ 328613 h 398463"/>
                  <a:gd name="connsiteX1165" fmla="*/ 73025 w 493713"/>
                  <a:gd name="connsiteY1165" fmla="*/ 325438 h 398463"/>
                  <a:gd name="connsiteX1166" fmla="*/ 69850 w 493713"/>
                  <a:gd name="connsiteY1166" fmla="*/ 323850 h 398463"/>
                  <a:gd name="connsiteX1167" fmla="*/ 69850 w 493713"/>
                  <a:gd name="connsiteY1167" fmla="*/ 322263 h 398463"/>
                  <a:gd name="connsiteX1168" fmla="*/ 69850 w 493713"/>
                  <a:gd name="connsiteY1168" fmla="*/ 319088 h 398463"/>
                  <a:gd name="connsiteX1169" fmla="*/ 69850 w 493713"/>
                  <a:gd name="connsiteY1169" fmla="*/ 317500 h 398463"/>
                  <a:gd name="connsiteX1170" fmla="*/ 68263 w 493713"/>
                  <a:gd name="connsiteY1170" fmla="*/ 317500 h 398463"/>
                  <a:gd name="connsiteX1171" fmla="*/ 68263 w 493713"/>
                  <a:gd name="connsiteY1171" fmla="*/ 314325 h 398463"/>
                  <a:gd name="connsiteX1172" fmla="*/ 68263 w 493713"/>
                  <a:gd name="connsiteY1172" fmla="*/ 312738 h 398463"/>
                  <a:gd name="connsiteX1173" fmla="*/ 65088 w 493713"/>
                  <a:gd name="connsiteY1173" fmla="*/ 309563 h 398463"/>
                  <a:gd name="connsiteX1174" fmla="*/ 68263 w 493713"/>
                  <a:gd name="connsiteY1174" fmla="*/ 309563 h 398463"/>
                  <a:gd name="connsiteX1175" fmla="*/ 65088 w 493713"/>
                  <a:gd name="connsiteY1175" fmla="*/ 307975 h 398463"/>
                  <a:gd name="connsiteX1176" fmla="*/ 68263 w 493713"/>
                  <a:gd name="connsiteY1176" fmla="*/ 306388 h 398463"/>
                  <a:gd name="connsiteX1177" fmla="*/ 65088 w 493713"/>
                  <a:gd name="connsiteY1177" fmla="*/ 306388 h 398463"/>
                  <a:gd name="connsiteX1178" fmla="*/ 68263 w 493713"/>
                  <a:gd name="connsiteY1178" fmla="*/ 303213 h 398463"/>
                  <a:gd name="connsiteX1179" fmla="*/ 69850 w 493713"/>
                  <a:gd name="connsiteY1179" fmla="*/ 301625 h 398463"/>
                  <a:gd name="connsiteX1180" fmla="*/ 65088 w 493713"/>
                  <a:gd name="connsiteY1180" fmla="*/ 301625 h 398463"/>
                  <a:gd name="connsiteX1181" fmla="*/ 63500 w 493713"/>
                  <a:gd name="connsiteY1181" fmla="*/ 301625 h 398463"/>
                  <a:gd name="connsiteX1182" fmla="*/ 63500 w 493713"/>
                  <a:gd name="connsiteY1182" fmla="*/ 298450 h 398463"/>
                  <a:gd name="connsiteX1183" fmla="*/ 65088 w 493713"/>
                  <a:gd name="connsiteY1183" fmla="*/ 296863 h 398463"/>
                  <a:gd name="connsiteX1184" fmla="*/ 65088 w 493713"/>
                  <a:gd name="connsiteY1184" fmla="*/ 292100 h 398463"/>
                  <a:gd name="connsiteX1185" fmla="*/ 68263 w 493713"/>
                  <a:gd name="connsiteY1185" fmla="*/ 290513 h 398463"/>
                  <a:gd name="connsiteX1186" fmla="*/ 69850 w 493713"/>
                  <a:gd name="connsiteY1186" fmla="*/ 287338 h 398463"/>
                  <a:gd name="connsiteX1187" fmla="*/ 69850 w 493713"/>
                  <a:gd name="connsiteY1187" fmla="*/ 285750 h 398463"/>
                  <a:gd name="connsiteX1188" fmla="*/ 69850 w 493713"/>
                  <a:gd name="connsiteY1188" fmla="*/ 282575 h 398463"/>
                  <a:gd name="connsiteX1189" fmla="*/ 69850 w 493713"/>
                  <a:gd name="connsiteY1189" fmla="*/ 280988 h 398463"/>
                  <a:gd name="connsiteX1190" fmla="*/ 69850 w 493713"/>
                  <a:gd name="connsiteY1190" fmla="*/ 279400 h 398463"/>
                  <a:gd name="connsiteX1191" fmla="*/ 68263 w 493713"/>
                  <a:gd name="connsiteY1191" fmla="*/ 279400 h 398463"/>
                  <a:gd name="connsiteX1192" fmla="*/ 68263 w 493713"/>
                  <a:gd name="connsiteY1192" fmla="*/ 276225 h 398463"/>
                  <a:gd name="connsiteX1193" fmla="*/ 65088 w 493713"/>
                  <a:gd name="connsiteY1193" fmla="*/ 276225 h 398463"/>
                  <a:gd name="connsiteX1194" fmla="*/ 63500 w 493713"/>
                  <a:gd name="connsiteY1194" fmla="*/ 276225 h 398463"/>
                  <a:gd name="connsiteX1195" fmla="*/ 61913 w 493713"/>
                  <a:gd name="connsiteY1195" fmla="*/ 274638 h 398463"/>
                  <a:gd name="connsiteX1196" fmla="*/ 61913 w 493713"/>
                  <a:gd name="connsiteY1196" fmla="*/ 271463 h 398463"/>
                  <a:gd name="connsiteX1197" fmla="*/ 63500 w 493713"/>
                  <a:gd name="connsiteY1197" fmla="*/ 271463 h 398463"/>
                  <a:gd name="connsiteX1198" fmla="*/ 61913 w 493713"/>
                  <a:gd name="connsiteY1198" fmla="*/ 269875 h 398463"/>
                  <a:gd name="connsiteX1199" fmla="*/ 63500 w 493713"/>
                  <a:gd name="connsiteY1199" fmla="*/ 266700 h 398463"/>
                  <a:gd name="connsiteX1200" fmla="*/ 63500 w 493713"/>
                  <a:gd name="connsiteY1200" fmla="*/ 265113 h 398463"/>
                  <a:gd name="connsiteX1201" fmla="*/ 61913 w 493713"/>
                  <a:gd name="connsiteY1201" fmla="*/ 265113 h 398463"/>
                  <a:gd name="connsiteX1202" fmla="*/ 61913 w 493713"/>
                  <a:gd name="connsiteY1202" fmla="*/ 263525 h 398463"/>
                  <a:gd name="connsiteX1203" fmla="*/ 58738 w 493713"/>
                  <a:gd name="connsiteY1203" fmla="*/ 263525 h 398463"/>
                  <a:gd name="connsiteX1204" fmla="*/ 58738 w 493713"/>
                  <a:gd name="connsiteY1204" fmla="*/ 265113 h 398463"/>
                  <a:gd name="connsiteX1205" fmla="*/ 58738 w 493713"/>
                  <a:gd name="connsiteY1205" fmla="*/ 266700 h 398463"/>
                  <a:gd name="connsiteX1206" fmla="*/ 58738 w 493713"/>
                  <a:gd name="connsiteY1206" fmla="*/ 271463 h 398463"/>
                  <a:gd name="connsiteX1207" fmla="*/ 57150 w 493713"/>
                  <a:gd name="connsiteY1207" fmla="*/ 271463 h 398463"/>
                  <a:gd name="connsiteX1208" fmla="*/ 53975 w 493713"/>
                  <a:gd name="connsiteY1208" fmla="*/ 271463 h 398463"/>
                  <a:gd name="connsiteX1209" fmla="*/ 53975 w 493713"/>
                  <a:gd name="connsiteY1209" fmla="*/ 269875 h 398463"/>
                  <a:gd name="connsiteX1210" fmla="*/ 52388 w 493713"/>
                  <a:gd name="connsiteY1210" fmla="*/ 266700 h 398463"/>
                  <a:gd name="connsiteX1211" fmla="*/ 52388 w 493713"/>
                  <a:gd name="connsiteY1211" fmla="*/ 265113 h 398463"/>
                  <a:gd name="connsiteX1212" fmla="*/ 52388 w 493713"/>
                  <a:gd name="connsiteY1212" fmla="*/ 263525 h 398463"/>
                  <a:gd name="connsiteX1213" fmla="*/ 52388 w 493713"/>
                  <a:gd name="connsiteY1213" fmla="*/ 258763 h 398463"/>
                  <a:gd name="connsiteX1214" fmla="*/ 50800 w 493713"/>
                  <a:gd name="connsiteY1214" fmla="*/ 258763 h 398463"/>
                  <a:gd name="connsiteX1215" fmla="*/ 50800 w 493713"/>
                  <a:gd name="connsiteY1215" fmla="*/ 255588 h 398463"/>
                  <a:gd name="connsiteX1216" fmla="*/ 50800 w 493713"/>
                  <a:gd name="connsiteY1216" fmla="*/ 254000 h 398463"/>
                  <a:gd name="connsiteX1217" fmla="*/ 50800 w 493713"/>
                  <a:gd name="connsiteY1217" fmla="*/ 250825 h 398463"/>
                  <a:gd name="connsiteX1218" fmla="*/ 52388 w 493713"/>
                  <a:gd name="connsiteY1218" fmla="*/ 249238 h 398463"/>
                  <a:gd name="connsiteX1219" fmla="*/ 50800 w 493713"/>
                  <a:gd name="connsiteY1219" fmla="*/ 249238 h 398463"/>
                  <a:gd name="connsiteX1220" fmla="*/ 50800 w 493713"/>
                  <a:gd name="connsiteY1220" fmla="*/ 247650 h 398463"/>
                  <a:gd name="connsiteX1221" fmla="*/ 52388 w 493713"/>
                  <a:gd name="connsiteY1221" fmla="*/ 244475 h 398463"/>
                  <a:gd name="connsiteX1222" fmla="*/ 52388 w 493713"/>
                  <a:gd name="connsiteY1222" fmla="*/ 247650 h 398463"/>
                  <a:gd name="connsiteX1223" fmla="*/ 53975 w 493713"/>
                  <a:gd name="connsiteY1223" fmla="*/ 247650 h 398463"/>
                  <a:gd name="connsiteX1224" fmla="*/ 53975 w 493713"/>
                  <a:gd name="connsiteY1224" fmla="*/ 244475 h 398463"/>
                  <a:gd name="connsiteX1225" fmla="*/ 57150 w 493713"/>
                  <a:gd name="connsiteY1225" fmla="*/ 242888 h 398463"/>
                  <a:gd name="connsiteX1226" fmla="*/ 57150 w 493713"/>
                  <a:gd name="connsiteY1226" fmla="*/ 239713 h 398463"/>
                  <a:gd name="connsiteX1227" fmla="*/ 57150 w 493713"/>
                  <a:gd name="connsiteY1227" fmla="*/ 238125 h 398463"/>
                  <a:gd name="connsiteX1228" fmla="*/ 57150 w 493713"/>
                  <a:gd name="connsiteY1228" fmla="*/ 234950 h 398463"/>
                  <a:gd name="connsiteX1229" fmla="*/ 58738 w 493713"/>
                  <a:gd name="connsiteY1229" fmla="*/ 234950 h 398463"/>
                  <a:gd name="connsiteX1230" fmla="*/ 58738 w 493713"/>
                  <a:gd name="connsiteY1230" fmla="*/ 238125 h 398463"/>
                  <a:gd name="connsiteX1231" fmla="*/ 58738 w 493713"/>
                  <a:gd name="connsiteY1231" fmla="*/ 239713 h 398463"/>
                  <a:gd name="connsiteX1232" fmla="*/ 61913 w 493713"/>
                  <a:gd name="connsiteY1232" fmla="*/ 239713 h 398463"/>
                  <a:gd name="connsiteX1233" fmla="*/ 61913 w 493713"/>
                  <a:gd name="connsiteY1233" fmla="*/ 238125 h 398463"/>
                  <a:gd name="connsiteX1234" fmla="*/ 61913 w 493713"/>
                  <a:gd name="connsiteY1234" fmla="*/ 234950 h 398463"/>
                  <a:gd name="connsiteX1235" fmla="*/ 63500 w 493713"/>
                  <a:gd name="connsiteY1235" fmla="*/ 233363 h 398463"/>
                  <a:gd name="connsiteX1236" fmla="*/ 63500 w 493713"/>
                  <a:gd name="connsiteY1236" fmla="*/ 231775 h 398463"/>
                  <a:gd name="connsiteX1237" fmla="*/ 65088 w 493713"/>
                  <a:gd name="connsiteY1237" fmla="*/ 231775 h 398463"/>
                  <a:gd name="connsiteX1238" fmla="*/ 65088 w 493713"/>
                  <a:gd name="connsiteY1238" fmla="*/ 228600 h 398463"/>
                  <a:gd name="connsiteX1239" fmla="*/ 65088 w 493713"/>
                  <a:gd name="connsiteY1239" fmla="*/ 227013 h 398463"/>
                  <a:gd name="connsiteX1240" fmla="*/ 65088 w 493713"/>
                  <a:gd name="connsiteY1240" fmla="*/ 223838 h 398463"/>
                  <a:gd name="connsiteX1241" fmla="*/ 65088 w 493713"/>
                  <a:gd name="connsiteY1241" fmla="*/ 222250 h 398463"/>
                  <a:gd name="connsiteX1242" fmla="*/ 65088 w 493713"/>
                  <a:gd name="connsiteY1242" fmla="*/ 219075 h 398463"/>
                  <a:gd name="connsiteX1243" fmla="*/ 63500 w 493713"/>
                  <a:gd name="connsiteY1243" fmla="*/ 219075 h 398463"/>
                  <a:gd name="connsiteX1244" fmla="*/ 63500 w 493713"/>
                  <a:gd name="connsiteY1244" fmla="*/ 217488 h 398463"/>
                  <a:gd name="connsiteX1245" fmla="*/ 65088 w 493713"/>
                  <a:gd name="connsiteY1245" fmla="*/ 215900 h 398463"/>
                  <a:gd name="connsiteX1246" fmla="*/ 65088 w 493713"/>
                  <a:gd name="connsiteY1246" fmla="*/ 212725 h 398463"/>
                  <a:gd name="connsiteX1247" fmla="*/ 68263 w 493713"/>
                  <a:gd name="connsiteY1247" fmla="*/ 211138 h 398463"/>
                  <a:gd name="connsiteX1248" fmla="*/ 68263 w 493713"/>
                  <a:gd name="connsiteY1248" fmla="*/ 207963 h 398463"/>
                  <a:gd name="connsiteX1249" fmla="*/ 68263 w 493713"/>
                  <a:gd name="connsiteY1249" fmla="*/ 206375 h 398463"/>
                  <a:gd name="connsiteX1250" fmla="*/ 65088 w 493713"/>
                  <a:gd name="connsiteY1250" fmla="*/ 206375 h 398463"/>
                  <a:gd name="connsiteX1251" fmla="*/ 63500 w 493713"/>
                  <a:gd name="connsiteY1251" fmla="*/ 206375 h 398463"/>
                  <a:gd name="connsiteX1252" fmla="*/ 61913 w 493713"/>
                  <a:gd name="connsiteY1252" fmla="*/ 207963 h 398463"/>
                  <a:gd name="connsiteX1253" fmla="*/ 58738 w 493713"/>
                  <a:gd name="connsiteY1253" fmla="*/ 211138 h 398463"/>
                  <a:gd name="connsiteX1254" fmla="*/ 58738 w 493713"/>
                  <a:gd name="connsiteY1254" fmla="*/ 212725 h 398463"/>
                  <a:gd name="connsiteX1255" fmla="*/ 57150 w 493713"/>
                  <a:gd name="connsiteY1255" fmla="*/ 215900 h 398463"/>
                  <a:gd name="connsiteX1256" fmla="*/ 53975 w 493713"/>
                  <a:gd name="connsiteY1256" fmla="*/ 217488 h 398463"/>
                  <a:gd name="connsiteX1257" fmla="*/ 52388 w 493713"/>
                  <a:gd name="connsiteY1257" fmla="*/ 219075 h 398463"/>
                  <a:gd name="connsiteX1258" fmla="*/ 50800 w 493713"/>
                  <a:gd name="connsiteY1258" fmla="*/ 222250 h 398463"/>
                  <a:gd name="connsiteX1259" fmla="*/ 47625 w 493713"/>
                  <a:gd name="connsiteY1259" fmla="*/ 222250 h 398463"/>
                  <a:gd name="connsiteX1260" fmla="*/ 47625 w 493713"/>
                  <a:gd name="connsiteY1260" fmla="*/ 223838 h 398463"/>
                  <a:gd name="connsiteX1261" fmla="*/ 46038 w 493713"/>
                  <a:gd name="connsiteY1261" fmla="*/ 223838 h 398463"/>
                  <a:gd name="connsiteX1262" fmla="*/ 46038 w 493713"/>
                  <a:gd name="connsiteY1262" fmla="*/ 222250 h 398463"/>
                  <a:gd name="connsiteX1263" fmla="*/ 46038 w 493713"/>
                  <a:gd name="connsiteY1263" fmla="*/ 219075 h 398463"/>
                  <a:gd name="connsiteX1264" fmla="*/ 46038 w 493713"/>
                  <a:gd name="connsiteY1264" fmla="*/ 217488 h 398463"/>
                  <a:gd name="connsiteX1265" fmla="*/ 46038 w 493713"/>
                  <a:gd name="connsiteY1265" fmla="*/ 215900 h 398463"/>
                  <a:gd name="connsiteX1266" fmla="*/ 47625 w 493713"/>
                  <a:gd name="connsiteY1266" fmla="*/ 212725 h 398463"/>
                  <a:gd name="connsiteX1267" fmla="*/ 47625 w 493713"/>
                  <a:gd name="connsiteY1267" fmla="*/ 211138 h 398463"/>
                  <a:gd name="connsiteX1268" fmla="*/ 47625 w 493713"/>
                  <a:gd name="connsiteY1268" fmla="*/ 207963 h 398463"/>
                  <a:gd name="connsiteX1269" fmla="*/ 47625 w 493713"/>
                  <a:gd name="connsiteY1269" fmla="*/ 206375 h 398463"/>
                  <a:gd name="connsiteX1270" fmla="*/ 47625 w 493713"/>
                  <a:gd name="connsiteY1270" fmla="*/ 204788 h 398463"/>
                  <a:gd name="connsiteX1271" fmla="*/ 50800 w 493713"/>
                  <a:gd name="connsiteY1271" fmla="*/ 204788 h 398463"/>
                  <a:gd name="connsiteX1272" fmla="*/ 50800 w 493713"/>
                  <a:gd name="connsiteY1272" fmla="*/ 201613 h 398463"/>
                  <a:gd name="connsiteX1273" fmla="*/ 52388 w 493713"/>
                  <a:gd name="connsiteY1273" fmla="*/ 200025 h 398463"/>
                  <a:gd name="connsiteX1274" fmla="*/ 50800 w 493713"/>
                  <a:gd name="connsiteY1274" fmla="*/ 196850 h 398463"/>
                  <a:gd name="connsiteX1275" fmla="*/ 52388 w 493713"/>
                  <a:gd name="connsiteY1275" fmla="*/ 196850 h 398463"/>
                  <a:gd name="connsiteX1276" fmla="*/ 53975 w 493713"/>
                  <a:gd name="connsiteY1276" fmla="*/ 195263 h 398463"/>
                  <a:gd name="connsiteX1277" fmla="*/ 53975 w 493713"/>
                  <a:gd name="connsiteY1277" fmla="*/ 192088 h 398463"/>
                  <a:gd name="connsiteX1278" fmla="*/ 53975 w 493713"/>
                  <a:gd name="connsiteY1278" fmla="*/ 190500 h 398463"/>
                  <a:gd name="connsiteX1279" fmla="*/ 53975 w 493713"/>
                  <a:gd name="connsiteY1279" fmla="*/ 188913 h 398463"/>
                  <a:gd name="connsiteX1280" fmla="*/ 53975 w 493713"/>
                  <a:gd name="connsiteY1280" fmla="*/ 188913 h 398463"/>
                  <a:gd name="connsiteX1281" fmla="*/ 52388 w 493713"/>
                  <a:gd name="connsiteY1281" fmla="*/ 188913 h 398463"/>
                  <a:gd name="connsiteX1282" fmla="*/ 52388 w 493713"/>
                  <a:gd name="connsiteY1282" fmla="*/ 190500 h 398463"/>
                  <a:gd name="connsiteX1283" fmla="*/ 50800 w 493713"/>
                  <a:gd name="connsiteY1283" fmla="*/ 192088 h 398463"/>
                  <a:gd name="connsiteX1284" fmla="*/ 47625 w 493713"/>
                  <a:gd name="connsiteY1284" fmla="*/ 192088 h 398463"/>
                  <a:gd name="connsiteX1285" fmla="*/ 46038 w 493713"/>
                  <a:gd name="connsiteY1285" fmla="*/ 195263 h 398463"/>
                  <a:gd name="connsiteX1286" fmla="*/ 46038 w 493713"/>
                  <a:gd name="connsiteY1286" fmla="*/ 192088 h 398463"/>
                  <a:gd name="connsiteX1287" fmla="*/ 42863 w 493713"/>
                  <a:gd name="connsiteY1287" fmla="*/ 190500 h 398463"/>
                  <a:gd name="connsiteX1288" fmla="*/ 46038 w 493713"/>
                  <a:gd name="connsiteY1288" fmla="*/ 190500 h 398463"/>
                  <a:gd name="connsiteX1289" fmla="*/ 47625 w 493713"/>
                  <a:gd name="connsiteY1289" fmla="*/ 188913 h 398463"/>
                  <a:gd name="connsiteX1290" fmla="*/ 50800 w 493713"/>
                  <a:gd name="connsiteY1290" fmla="*/ 188913 h 398463"/>
                  <a:gd name="connsiteX1291" fmla="*/ 50800 w 493713"/>
                  <a:gd name="connsiteY1291" fmla="*/ 185738 h 398463"/>
                  <a:gd name="connsiteX1292" fmla="*/ 50800 w 493713"/>
                  <a:gd name="connsiteY1292" fmla="*/ 184150 h 398463"/>
                  <a:gd name="connsiteX1293" fmla="*/ 50800 w 493713"/>
                  <a:gd name="connsiteY1293" fmla="*/ 180975 h 398463"/>
                  <a:gd name="connsiteX1294" fmla="*/ 52388 w 493713"/>
                  <a:gd name="connsiteY1294" fmla="*/ 180975 h 398463"/>
                  <a:gd name="connsiteX1295" fmla="*/ 53975 w 493713"/>
                  <a:gd name="connsiteY1295" fmla="*/ 179388 h 398463"/>
                  <a:gd name="connsiteX1296" fmla="*/ 57150 w 493713"/>
                  <a:gd name="connsiteY1296" fmla="*/ 176213 h 398463"/>
                  <a:gd name="connsiteX1297" fmla="*/ 53975 w 493713"/>
                  <a:gd name="connsiteY1297" fmla="*/ 174625 h 398463"/>
                  <a:gd name="connsiteX1298" fmla="*/ 53975 w 493713"/>
                  <a:gd name="connsiteY1298" fmla="*/ 176213 h 398463"/>
                  <a:gd name="connsiteX1299" fmla="*/ 52388 w 493713"/>
                  <a:gd name="connsiteY1299" fmla="*/ 176213 h 398463"/>
                  <a:gd name="connsiteX1300" fmla="*/ 50800 w 493713"/>
                  <a:gd name="connsiteY1300" fmla="*/ 176213 h 398463"/>
                  <a:gd name="connsiteX1301" fmla="*/ 50800 w 493713"/>
                  <a:gd name="connsiteY1301" fmla="*/ 174625 h 398463"/>
                  <a:gd name="connsiteX1302" fmla="*/ 52388 w 493713"/>
                  <a:gd name="connsiteY1302" fmla="*/ 174625 h 398463"/>
                  <a:gd name="connsiteX1303" fmla="*/ 50800 w 493713"/>
                  <a:gd name="connsiteY1303" fmla="*/ 173038 h 398463"/>
                  <a:gd name="connsiteX1304" fmla="*/ 50800 w 493713"/>
                  <a:gd name="connsiteY1304" fmla="*/ 169863 h 398463"/>
                  <a:gd name="connsiteX1305" fmla="*/ 52388 w 493713"/>
                  <a:gd name="connsiteY1305" fmla="*/ 169863 h 398463"/>
                  <a:gd name="connsiteX1306" fmla="*/ 52388 w 493713"/>
                  <a:gd name="connsiteY1306" fmla="*/ 168275 h 398463"/>
                  <a:gd name="connsiteX1307" fmla="*/ 53975 w 493713"/>
                  <a:gd name="connsiteY1307" fmla="*/ 165100 h 398463"/>
                  <a:gd name="connsiteX1308" fmla="*/ 53975 w 493713"/>
                  <a:gd name="connsiteY1308" fmla="*/ 163513 h 398463"/>
                  <a:gd name="connsiteX1309" fmla="*/ 53975 w 493713"/>
                  <a:gd name="connsiteY1309" fmla="*/ 160338 h 398463"/>
                  <a:gd name="connsiteX1310" fmla="*/ 57150 w 493713"/>
                  <a:gd name="connsiteY1310" fmla="*/ 160338 h 398463"/>
                  <a:gd name="connsiteX1311" fmla="*/ 57150 w 493713"/>
                  <a:gd name="connsiteY1311" fmla="*/ 158750 h 398463"/>
                  <a:gd name="connsiteX1312" fmla="*/ 58738 w 493713"/>
                  <a:gd name="connsiteY1312" fmla="*/ 157163 h 398463"/>
                  <a:gd name="connsiteX1313" fmla="*/ 61913 w 493713"/>
                  <a:gd name="connsiteY1313" fmla="*/ 157163 h 398463"/>
                  <a:gd name="connsiteX1314" fmla="*/ 61913 w 493713"/>
                  <a:gd name="connsiteY1314" fmla="*/ 153988 h 398463"/>
                  <a:gd name="connsiteX1315" fmla="*/ 61913 w 493713"/>
                  <a:gd name="connsiteY1315" fmla="*/ 152400 h 398463"/>
                  <a:gd name="connsiteX1316" fmla="*/ 63500 w 493713"/>
                  <a:gd name="connsiteY1316" fmla="*/ 149225 h 398463"/>
                  <a:gd name="connsiteX1317" fmla="*/ 65088 w 493713"/>
                  <a:gd name="connsiteY1317" fmla="*/ 149225 h 398463"/>
                  <a:gd name="connsiteX1318" fmla="*/ 68263 w 493713"/>
                  <a:gd name="connsiteY1318" fmla="*/ 147638 h 398463"/>
                  <a:gd name="connsiteX1319" fmla="*/ 68263 w 493713"/>
                  <a:gd name="connsiteY1319" fmla="*/ 144463 h 398463"/>
                  <a:gd name="connsiteX1320" fmla="*/ 68263 w 493713"/>
                  <a:gd name="connsiteY1320" fmla="*/ 142875 h 398463"/>
                  <a:gd name="connsiteX1321" fmla="*/ 68263 w 493713"/>
                  <a:gd name="connsiteY1321" fmla="*/ 141288 h 398463"/>
                  <a:gd name="connsiteX1322" fmla="*/ 68263 w 493713"/>
                  <a:gd name="connsiteY1322" fmla="*/ 138113 h 398463"/>
                  <a:gd name="connsiteX1323" fmla="*/ 69850 w 493713"/>
                  <a:gd name="connsiteY1323" fmla="*/ 136525 h 398463"/>
                  <a:gd name="connsiteX1324" fmla="*/ 73025 w 493713"/>
                  <a:gd name="connsiteY1324" fmla="*/ 133350 h 398463"/>
                  <a:gd name="connsiteX1325" fmla="*/ 73025 w 493713"/>
                  <a:gd name="connsiteY1325" fmla="*/ 131763 h 398463"/>
                  <a:gd name="connsiteX1326" fmla="*/ 74613 w 493713"/>
                  <a:gd name="connsiteY1326" fmla="*/ 131763 h 398463"/>
                  <a:gd name="connsiteX1327" fmla="*/ 77788 w 493713"/>
                  <a:gd name="connsiteY1327" fmla="*/ 131763 h 398463"/>
                  <a:gd name="connsiteX1328" fmla="*/ 79375 w 493713"/>
                  <a:gd name="connsiteY1328" fmla="*/ 130175 h 398463"/>
                  <a:gd name="connsiteX1329" fmla="*/ 80963 w 493713"/>
                  <a:gd name="connsiteY1329" fmla="*/ 127000 h 398463"/>
                  <a:gd name="connsiteX1330" fmla="*/ 80963 w 493713"/>
                  <a:gd name="connsiteY1330" fmla="*/ 130175 h 398463"/>
                  <a:gd name="connsiteX1331" fmla="*/ 84138 w 493713"/>
                  <a:gd name="connsiteY1331" fmla="*/ 130175 h 398463"/>
                  <a:gd name="connsiteX1332" fmla="*/ 85725 w 493713"/>
                  <a:gd name="connsiteY1332" fmla="*/ 127000 h 398463"/>
                  <a:gd name="connsiteX1333" fmla="*/ 88900 w 493713"/>
                  <a:gd name="connsiteY1333" fmla="*/ 125413 h 398463"/>
                  <a:gd name="connsiteX1334" fmla="*/ 90488 w 493713"/>
                  <a:gd name="connsiteY1334" fmla="*/ 125413 h 398463"/>
                  <a:gd name="connsiteX1335" fmla="*/ 90488 w 493713"/>
                  <a:gd name="connsiteY1335" fmla="*/ 122238 h 398463"/>
                  <a:gd name="connsiteX1336" fmla="*/ 93663 w 493713"/>
                  <a:gd name="connsiteY1336" fmla="*/ 122238 h 398463"/>
                  <a:gd name="connsiteX1337" fmla="*/ 95250 w 493713"/>
                  <a:gd name="connsiteY1337" fmla="*/ 122238 h 398463"/>
                  <a:gd name="connsiteX1338" fmla="*/ 93663 w 493713"/>
                  <a:gd name="connsiteY1338" fmla="*/ 120650 h 398463"/>
                  <a:gd name="connsiteX1339" fmla="*/ 90488 w 493713"/>
                  <a:gd name="connsiteY1339" fmla="*/ 120650 h 398463"/>
                  <a:gd name="connsiteX1340" fmla="*/ 90488 w 493713"/>
                  <a:gd name="connsiteY1340" fmla="*/ 117475 h 398463"/>
                  <a:gd name="connsiteX1341" fmla="*/ 90488 w 493713"/>
                  <a:gd name="connsiteY1341" fmla="*/ 115888 h 398463"/>
                  <a:gd name="connsiteX1342" fmla="*/ 88900 w 493713"/>
                  <a:gd name="connsiteY1342" fmla="*/ 115888 h 398463"/>
                  <a:gd name="connsiteX1343" fmla="*/ 88900 w 493713"/>
                  <a:gd name="connsiteY1343" fmla="*/ 114300 h 398463"/>
                  <a:gd name="connsiteX1344" fmla="*/ 85725 w 493713"/>
                  <a:gd name="connsiteY1344" fmla="*/ 111125 h 398463"/>
                  <a:gd name="connsiteX1345" fmla="*/ 85725 w 493713"/>
                  <a:gd name="connsiteY1345" fmla="*/ 109538 h 398463"/>
                  <a:gd name="connsiteX1346" fmla="*/ 85725 w 493713"/>
                  <a:gd name="connsiteY1346" fmla="*/ 106363 h 398463"/>
                  <a:gd name="connsiteX1347" fmla="*/ 88900 w 493713"/>
                  <a:gd name="connsiteY1347" fmla="*/ 106363 h 398463"/>
                  <a:gd name="connsiteX1348" fmla="*/ 88900 w 493713"/>
                  <a:gd name="connsiteY1348" fmla="*/ 109538 h 398463"/>
                  <a:gd name="connsiteX1349" fmla="*/ 90488 w 493713"/>
                  <a:gd name="connsiteY1349" fmla="*/ 109538 h 398463"/>
                  <a:gd name="connsiteX1350" fmla="*/ 90488 w 493713"/>
                  <a:gd name="connsiteY1350" fmla="*/ 106363 h 398463"/>
                  <a:gd name="connsiteX1351" fmla="*/ 90488 w 493713"/>
                  <a:gd name="connsiteY1351" fmla="*/ 104775 h 398463"/>
                  <a:gd name="connsiteX1352" fmla="*/ 93663 w 493713"/>
                  <a:gd name="connsiteY1352" fmla="*/ 104775 h 398463"/>
                  <a:gd name="connsiteX1353" fmla="*/ 93663 w 493713"/>
                  <a:gd name="connsiteY1353" fmla="*/ 101600 h 398463"/>
                  <a:gd name="connsiteX1354" fmla="*/ 95250 w 493713"/>
                  <a:gd name="connsiteY1354" fmla="*/ 101600 h 398463"/>
                  <a:gd name="connsiteX1355" fmla="*/ 95250 w 493713"/>
                  <a:gd name="connsiteY1355" fmla="*/ 100013 h 398463"/>
                  <a:gd name="connsiteX1356" fmla="*/ 96838 w 493713"/>
                  <a:gd name="connsiteY1356" fmla="*/ 100013 h 398463"/>
                  <a:gd name="connsiteX1357" fmla="*/ 100013 w 493713"/>
                  <a:gd name="connsiteY1357" fmla="*/ 100013 h 398463"/>
                  <a:gd name="connsiteX1358" fmla="*/ 96838 w 493713"/>
                  <a:gd name="connsiteY1358" fmla="*/ 101600 h 398463"/>
                  <a:gd name="connsiteX1359" fmla="*/ 100012 w 493713"/>
                  <a:gd name="connsiteY1359" fmla="*/ 101600 h 398463"/>
                  <a:gd name="connsiteX1360" fmla="*/ 100012 w 493713"/>
                  <a:gd name="connsiteY1360" fmla="*/ 101600 h 398463"/>
                  <a:gd name="connsiteX1361" fmla="*/ 101600 w 493713"/>
                  <a:gd name="connsiteY1361" fmla="*/ 101600 h 398463"/>
                  <a:gd name="connsiteX1362" fmla="*/ 101600 w 493713"/>
                  <a:gd name="connsiteY1362" fmla="*/ 104775 h 398463"/>
                  <a:gd name="connsiteX1363" fmla="*/ 100013 w 493713"/>
                  <a:gd name="connsiteY1363" fmla="*/ 101602 h 398463"/>
                  <a:gd name="connsiteX1364" fmla="*/ 100013 w 493713"/>
                  <a:gd name="connsiteY1364" fmla="*/ 104775 h 398463"/>
                  <a:gd name="connsiteX1365" fmla="*/ 100013 w 493713"/>
                  <a:gd name="connsiteY1365" fmla="*/ 106363 h 398463"/>
                  <a:gd name="connsiteX1366" fmla="*/ 100013 w 493713"/>
                  <a:gd name="connsiteY1366" fmla="*/ 109538 h 398463"/>
                  <a:gd name="connsiteX1367" fmla="*/ 101600 w 493713"/>
                  <a:gd name="connsiteY1367" fmla="*/ 109538 h 398463"/>
                  <a:gd name="connsiteX1368" fmla="*/ 101600 w 493713"/>
                  <a:gd name="connsiteY1368" fmla="*/ 111125 h 398463"/>
                  <a:gd name="connsiteX1369" fmla="*/ 101600 w 493713"/>
                  <a:gd name="connsiteY1369" fmla="*/ 114300 h 398463"/>
                  <a:gd name="connsiteX1370" fmla="*/ 104775 w 493713"/>
                  <a:gd name="connsiteY1370" fmla="*/ 114300 h 398463"/>
                  <a:gd name="connsiteX1371" fmla="*/ 106363 w 493713"/>
                  <a:gd name="connsiteY1371" fmla="*/ 114300 h 398463"/>
                  <a:gd name="connsiteX1372" fmla="*/ 109538 w 493713"/>
                  <a:gd name="connsiteY1372" fmla="*/ 114300 h 398463"/>
                  <a:gd name="connsiteX1373" fmla="*/ 111125 w 493713"/>
                  <a:gd name="connsiteY1373" fmla="*/ 114300 h 398463"/>
                  <a:gd name="connsiteX1374" fmla="*/ 112713 w 493713"/>
                  <a:gd name="connsiteY1374" fmla="*/ 114300 h 398463"/>
                  <a:gd name="connsiteX1375" fmla="*/ 112713 w 493713"/>
                  <a:gd name="connsiteY1375" fmla="*/ 111125 h 398463"/>
                  <a:gd name="connsiteX1376" fmla="*/ 112713 w 493713"/>
                  <a:gd name="connsiteY1376" fmla="*/ 109538 h 398463"/>
                  <a:gd name="connsiteX1377" fmla="*/ 115888 w 493713"/>
                  <a:gd name="connsiteY1377" fmla="*/ 111125 h 398463"/>
                  <a:gd name="connsiteX1378" fmla="*/ 117475 w 493713"/>
                  <a:gd name="connsiteY1378" fmla="*/ 111125 h 398463"/>
                  <a:gd name="connsiteX1379" fmla="*/ 117475 w 493713"/>
                  <a:gd name="connsiteY1379" fmla="*/ 109538 h 398463"/>
                  <a:gd name="connsiteX1380" fmla="*/ 120650 w 493713"/>
                  <a:gd name="connsiteY1380" fmla="*/ 106363 h 398463"/>
                  <a:gd name="connsiteX1381" fmla="*/ 122238 w 493713"/>
                  <a:gd name="connsiteY1381" fmla="*/ 106363 h 398463"/>
                  <a:gd name="connsiteX1382" fmla="*/ 122238 w 493713"/>
                  <a:gd name="connsiteY1382" fmla="*/ 104775 h 398463"/>
                  <a:gd name="connsiteX1383" fmla="*/ 125413 w 493713"/>
                  <a:gd name="connsiteY1383" fmla="*/ 104775 h 398463"/>
                  <a:gd name="connsiteX1384" fmla="*/ 127000 w 493713"/>
                  <a:gd name="connsiteY1384" fmla="*/ 104775 h 398463"/>
                  <a:gd name="connsiteX1385" fmla="*/ 127000 w 493713"/>
                  <a:gd name="connsiteY1385" fmla="*/ 106363 h 398463"/>
                  <a:gd name="connsiteX1386" fmla="*/ 128588 w 493713"/>
                  <a:gd name="connsiteY1386" fmla="*/ 106363 h 398463"/>
                  <a:gd name="connsiteX1387" fmla="*/ 128588 w 493713"/>
                  <a:gd name="connsiteY1387" fmla="*/ 104775 h 398463"/>
                  <a:gd name="connsiteX1388" fmla="*/ 131763 w 493713"/>
                  <a:gd name="connsiteY1388" fmla="*/ 104775 h 398463"/>
                  <a:gd name="connsiteX1389" fmla="*/ 133350 w 493713"/>
                  <a:gd name="connsiteY1389" fmla="*/ 104775 h 398463"/>
                  <a:gd name="connsiteX1390" fmla="*/ 136525 w 493713"/>
                  <a:gd name="connsiteY1390" fmla="*/ 101600 h 398463"/>
                  <a:gd name="connsiteX1391" fmla="*/ 138113 w 493713"/>
                  <a:gd name="connsiteY1391" fmla="*/ 100013 h 398463"/>
                  <a:gd name="connsiteX1392" fmla="*/ 141288 w 493713"/>
                  <a:gd name="connsiteY1392" fmla="*/ 98425 h 398463"/>
                  <a:gd name="connsiteX1393" fmla="*/ 141288 w 493713"/>
                  <a:gd name="connsiteY1393" fmla="*/ 95250 h 398463"/>
                  <a:gd name="connsiteX1394" fmla="*/ 141288 w 493713"/>
                  <a:gd name="connsiteY1394" fmla="*/ 93663 h 398463"/>
                  <a:gd name="connsiteX1395" fmla="*/ 142875 w 493713"/>
                  <a:gd name="connsiteY1395" fmla="*/ 90488 h 398463"/>
                  <a:gd name="connsiteX1396" fmla="*/ 144463 w 493713"/>
                  <a:gd name="connsiteY1396" fmla="*/ 88900 h 398463"/>
                  <a:gd name="connsiteX1397" fmla="*/ 142875 w 493713"/>
                  <a:gd name="connsiteY1397" fmla="*/ 88900 h 398463"/>
                  <a:gd name="connsiteX1398" fmla="*/ 141288 w 493713"/>
                  <a:gd name="connsiteY1398" fmla="*/ 88900 h 398463"/>
                  <a:gd name="connsiteX1399" fmla="*/ 138113 w 493713"/>
                  <a:gd name="connsiteY1399" fmla="*/ 88900 h 398463"/>
                  <a:gd name="connsiteX1400" fmla="*/ 138113 w 493713"/>
                  <a:gd name="connsiteY1400" fmla="*/ 85725 h 398463"/>
                  <a:gd name="connsiteX1401" fmla="*/ 136525 w 493713"/>
                  <a:gd name="connsiteY1401" fmla="*/ 85725 h 398463"/>
                  <a:gd name="connsiteX1402" fmla="*/ 133350 w 493713"/>
                  <a:gd name="connsiteY1402" fmla="*/ 84138 h 398463"/>
                  <a:gd name="connsiteX1403" fmla="*/ 136525 w 493713"/>
                  <a:gd name="connsiteY1403" fmla="*/ 79375 h 398463"/>
                  <a:gd name="connsiteX1404" fmla="*/ 138113 w 493713"/>
                  <a:gd name="connsiteY1404" fmla="*/ 77788 h 398463"/>
                  <a:gd name="connsiteX1405" fmla="*/ 138113 w 493713"/>
                  <a:gd name="connsiteY1405" fmla="*/ 77788 h 398463"/>
                  <a:gd name="connsiteX1406" fmla="*/ 136525 w 493713"/>
                  <a:gd name="connsiteY1406" fmla="*/ 77788 h 398463"/>
                  <a:gd name="connsiteX1407" fmla="*/ 133350 w 493713"/>
                  <a:gd name="connsiteY1407" fmla="*/ 77788 h 398463"/>
                  <a:gd name="connsiteX1408" fmla="*/ 131763 w 493713"/>
                  <a:gd name="connsiteY1408" fmla="*/ 74613 h 398463"/>
                  <a:gd name="connsiteX1409" fmla="*/ 128588 w 493713"/>
                  <a:gd name="connsiteY1409" fmla="*/ 74613 h 398463"/>
                  <a:gd name="connsiteX1410" fmla="*/ 128588 w 493713"/>
                  <a:gd name="connsiteY1410" fmla="*/ 77788 h 398463"/>
                  <a:gd name="connsiteX1411" fmla="*/ 127000 w 493713"/>
                  <a:gd name="connsiteY1411" fmla="*/ 74613 h 398463"/>
                  <a:gd name="connsiteX1412" fmla="*/ 125413 w 493713"/>
                  <a:gd name="connsiteY1412" fmla="*/ 74613 h 398463"/>
                  <a:gd name="connsiteX1413" fmla="*/ 120650 w 493713"/>
                  <a:gd name="connsiteY1413" fmla="*/ 74613 h 398463"/>
                  <a:gd name="connsiteX1414" fmla="*/ 117475 w 493713"/>
                  <a:gd name="connsiteY1414" fmla="*/ 74613 h 398463"/>
                  <a:gd name="connsiteX1415" fmla="*/ 117475 w 493713"/>
                  <a:gd name="connsiteY1415" fmla="*/ 77788 h 398463"/>
                  <a:gd name="connsiteX1416" fmla="*/ 117475 w 493713"/>
                  <a:gd name="connsiteY1416" fmla="*/ 79375 h 398463"/>
                  <a:gd name="connsiteX1417" fmla="*/ 115888 w 493713"/>
                  <a:gd name="connsiteY1417" fmla="*/ 82550 h 398463"/>
                  <a:gd name="connsiteX1418" fmla="*/ 115888 w 493713"/>
                  <a:gd name="connsiteY1418" fmla="*/ 79375 h 398463"/>
                  <a:gd name="connsiteX1419" fmla="*/ 112713 w 493713"/>
                  <a:gd name="connsiteY1419" fmla="*/ 79375 h 398463"/>
                  <a:gd name="connsiteX1420" fmla="*/ 111125 w 493713"/>
                  <a:gd name="connsiteY1420" fmla="*/ 79375 h 398463"/>
                  <a:gd name="connsiteX1421" fmla="*/ 109538 w 493713"/>
                  <a:gd name="connsiteY1421" fmla="*/ 79375 h 398463"/>
                  <a:gd name="connsiteX1422" fmla="*/ 109538 w 493713"/>
                  <a:gd name="connsiteY1422" fmla="*/ 77788 h 398463"/>
                  <a:gd name="connsiteX1423" fmla="*/ 111125 w 493713"/>
                  <a:gd name="connsiteY1423" fmla="*/ 77788 h 398463"/>
                  <a:gd name="connsiteX1424" fmla="*/ 111125 w 493713"/>
                  <a:gd name="connsiteY1424" fmla="*/ 74613 h 398463"/>
                  <a:gd name="connsiteX1425" fmla="*/ 109538 w 493713"/>
                  <a:gd name="connsiteY1425" fmla="*/ 74613 h 398463"/>
                  <a:gd name="connsiteX1426" fmla="*/ 109538 w 493713"/>
                  <a:gd name="connsiteY1426" fmla="*/ 77788 h 398463"/>
                  <a:gd name="connsiteX1427" fmla="*/ 101600 w 493713"/>
                  <a:gd name="connsiteY1427" fmla="*/ 77788 h 398463"/>
                  <a:gd name="connsiteX1428" fmla="*/ 101600 w 493713"/>
                  <a:gd name="connsiteY1428" fmla="*/ 79375 h 398463"/>
                  <a:gd name="connsiteX1429" fmla="*/ 100013 w 493713"/>
                  <a:gd name="connsiteY1429" fmla="*/ 79375 h 398463"/>
                  <a:gd name="connsiteX1430" fmla="*/ 100013 w 493713"/>
                  <a:gd name="connsiteY1430" fmla="*/ 82550 h 398463"/>
                  <a:gd name="connsiteX1431" fmla="*/ 96838 w 493713"/>
                  <a:gd name="connsiteY1431" fmla="*/ 82550 h 398463"/>
                  <a:gd name="connsiteX1432" fmla="*/ 95250 w 493713"/>
                  <a:gd name="connsiteY1432" fmla="*/ 84138 h 398463"/>
                  <a:gd name="connsiteX1433" fmla="*/ 93663 w 493713"/>
                  <a:gd name="connsiteY1433" fmla="*/ 84138 h 398463"/>
                  <a:gd name="connsiteX1434" fmla="*/ 90488 w 493713"/>
                  <a:gd name="connsiteY1434" fmla="*/ 85725 h 398463"/>
                  <a:gd name="connsiteX1435" fmla="*/ 90488 w 493713"/>
                  <a:gd name="connsiteY1435" fmla="*/ 88900 h 398463"/>
                  <a:gd name="connsiteX1436" fmla="*/ 90488 w 493713"/>
                  <a:gd name="connsiteY1436" fmla="*/ 90488 h 398463"/>
                  <a:gd name="connsiteX1437" fmla="*/ 88900 w 493713"/>
                  <a:gd name="connsiteY1437" fmla="*/ 90488 h 398463"/>
                  <a:gd name="connsiteX1438" fmla="*/ 88900 w 493713"/>
                  <a:gd name="connsiteY1438" fmla="*/ 93663 h 398463"/>
                  <a:gd name="connsiteX1439" fmla="*/ 88900 w 493713"/>
                  <a:gd name="connsiteY1439" fmla="*/ 95250 h 398463"/>
                  <a:gd name="connsiteX1440" fmla="*/ 85725 w 493713"/>
                  <a:gd name="connsiteY1440" fmla="*/ 95250 h 398463"/>
                  <a:gd name="connsiteX1441" fmla="*/ 84138 w 493713"/>
                  <a:gd name="connsiteY1441" fmla="*/ 95250 h 398463"/>
                  <a:gd name="connsiteX1442" fmla="*/ 79375 w 493713"/>
                  <a:gd name="connsiteY1442" fmla="*/ 95250 h 398463"/>
                  <a:gd name="connsiteX1443" fmla="*/ 77788 w 493713"/>
                  <a:gd name="connsiteY1443" fmla="*/ 95250 h 398463"/>
                  <a:gd name="connsiteX1444" fmla="*/ 74613 w 493713"/>
                  <a:gd name="connsiteY1444" fmla="*/ 95250 h 398463"/>
                  <a:gd name="connsiteX1445" fmla="*/ 73025 w 493713"/>
                  <a:gd name="connsiteY1445" fmla="*/ 95250 h 398463"/>
                  <a:gd name="connsiteX1446" fmla="*/ 73025 w 493713"/>
                  <a:gd name="connsiteY1446" fmla="*/ 98425 h 398463"/>
                  <a:gd name="connsiteX1447" fmla="*/ 73025 w 493713"/>
                  <a:gd name="connsiteY1447" fmla="*/ 100013 h 398463"/>
                  <a:gd name="connsiteX1448" fmla="*/ 69850 w 493713"/>
                  <a:gd name="connsiteY1448" fmla="*/ 100013 h 398463"/>
                  <a:gd name="connsiteX1449" fmla="*/ 68263 w 493713"/>
                  <a:gd name="connsiteY1449" fmla="*/ 100013 h 398463"/>
                  <a:gd name="connsiteX1450" fmla="*/ 65088 w 493713"/>
                  <a:gd name="connsiteY1450" fmla="*/ 100013 h 398463"/>
                  <a:gd name="connsiteX1451" fmla="*/ 63500 w 493713"/>
                  <a:gd name="connsiteY1451" fmla="*/ 101600 h 398463"/>
                  <a:gd name="connsiteX1452" fmla="*/ 61913 w 493713"/>
                  <a:gd name="connsiteY1452" fmla="*/ 101600 h 398463"/>
                  <a:gd name="connsiteX1453" fmla="*/ 58738 w 493713"/>
                  <a:gd name="connsiteY1453" fmla="*/ 101600 h 398463"/>
                  <a:gd name="connsiteX1454" fmla="*/ 53975 w 493713"/>
                  <a:gd name="connsiteY1454" fmla="*/ 101600 h 398463"/>
                  <a:gd name="connsiteX1455" fmla="*/ 53975 w 493713"/>
                  <a:gd name="connsiteY1455" fmla="*/ 104775 h 398463"/>
                  <a:gd name="connsiteX1456" fmla="*/ 52388 w 493713"/>
                  <a:gd name="connsiteY1456" fmla="*/ 104775 h 398463"/>
                  <a:gd name="connsiteX1457" fmla="*/ 52388 w 493713"/>
                  <a:gd name="connsiteY1457" fmla="*/ 106363 h 398463"/>
                  <a:gd name="connsiteX1458" fmla="*/ 50800 w 493713"/>
                  <a:gd name="connsiteY1458" fmla="*/ 106363 h 398463"/>
                  <a:gd name="connsiteX1459" fmla="*/ 50800 w 493713"/>
                  <a:gd name="connsiteY1459" fmla="*/ 109538 h 398463"/>
                  <a:gd name="connsiteX1460" fmla="*/ 47625 w 493713"/>
                  <a:gd name="connsiteY1460" fmla="*/ 109538 h 398463"/>
                  <a:gd name="connsiteX1461" fmla="*/ 47625 w 493713"/>
                  <a:gd name="connsiteY1461" fmla="*/ 111125 h 398463"/>
                  <a:gd name="connsiteX1462" fmla="*/ 46038 w 493713"/>
                  <a:gd name="connsiteY1462" fmla="*/ 111125 h 398463"/>
                  <a:gd name="connsiteX1463" fmla="*/ 46038 w 493713"/>
                  <a:gd name="connsiteY1463" fmla="*/ 114300 h 398463"/>
                  <a:gd name="connsiteX1464" fmla="*/ 46038 w 493713"/>
                  <a:gd name="connsiteY1464" fmla="*/ 115888 h 398463"/>
                  <a:gd name="connsiteX1465" fmla="*/ 42863 w 493713"/>
                  <a:gd name="connsiteY1465" fmla="*/ 117475 h 398463"/>
                  <a:gd name="connsiteX1466" fmla="*/ 42863 w 493713"/>
                  <a:gd name="connsiteY1466" fmla="*/ 120650 h 398463"/>
                  <a:gd name="connsiteX1467" fmla="*/ 41275 w 493713"/>
                  <a:gd name="connsiteY1467" fmla="*/ 120650 h 398463"/>
                  <a:gd name="connsiteX1468" fmla="*/ 38100 w 493713"/>
                  <a:gd name="connsiteY1468" fmla="*/ 120650 h 398463"/>
                  <a:gd name="connsiteX1469" fmla="*/ 36513 w 493713"/>
                  <a:gd name="connsiteY1469" fmla="*/ 120650 h 398463"/>
                  <a:gd name="connsiteX1470" fmla="*/ 36513 w 493713"/>
                  <a:gd name="connsiteY1470" fmla="*/ 122238 h 398463"/>
                  <a:gd name="connsiteX1471" fmla="*/ 34925 w 493713"/>
                  <a:gd name="connsiteY1471" fmla="*/ 122238 h 398463"/>
                  <a:gd name="connsiteX1472" fmla="*/ 31750 w 493713"/>
                  <a:gd name="connsiteY1472" fmla="*/ 122238 h 398463"/>
                  <a:gd name="connsiteX1473" fmla="*/ 31750 w 493713"/>
                  <a:gd name="connsiteY1473" fmla="*/ 125413 h 398463"/>
                  <a:gd name="connsiteX1474" fmla="*/ 30163 w 493713"/>
                  <a:gd name="connsiteY1474" fmla="*/ 127000 h 398463"/>
                  <a:gd name="connsiteX1475" fmla="*/ 30163 w 493713"/>
                  <a:gd name="connsiteY1475" fmla="*/ 130175 h 398463"/>
                  <a:gd name="connsiteX1476" fmla="*/ 30163 w 493713"/>
                  <a:gd name="connsiteY1476" fmla="*/ 131763 h 398463"/>
                  <a:gd name="connsiteX1477" fmla="*/ 26988 w 493713"/>
                  <a:gd name="connsiteY1477" fmla="*/ 131763 h 398463"/>
                  <a:gd name="connsiteX1478" fmla="*/ 25400 w 493713"/>
                  <a:gd name="connsiteY1478" fmla="*/ 133350 h 398463"/>
                  <a:gd name="connsiteX1479" fmla="*/ 22225 w 493713"/>
                  <a:gd name="connsiteY1479" fmla="*/ 136525 h 398463"/>
                  <a:gd name="connsiteX1480" fmla="*/ 25400 w 493713"/>
                  <a:gd name="connsiteY1480" fmla="*/ 138113 h 398463"/>
                  <a:gd name="connsiteX1481" fmla="*/ 22225 w 493713"/>
                  <a:gd name="connsiteY1481" fmla="*/ 138113 h 398463"/>
                  <a:gd name="connsiteX1482" fmla="*/ 20638 w 493713"/>
                  <a:gd name="connsiteY1482" fmla="*/ 138113 h 398463"/>
                  <a:gd name="connsiteX1483" fmla="*/ 20638 w 493713"/>
                  <a:gd name="connsiteY1483" fmla="*/ 141288 h 398463"/>
                  <a:gd name="connsiteX1484" fmla="*/ 20638 w 493713"/>
                  <a:gd name="connsiteY1484" fmla="*/ 142875 h 398463"/>
                  <a:gd name="connsiteX1485" fmla="*/ 19050 w 493713"/>
                  <a:gd name="connsiteY1485" fmla="*/ 142875 h 398463"/>
                  <a:gd name="connsiteX1486" fmla="*/ 15875 w 493713"/>
                  <a:gd name="connsiteY1486" fmla="*/ 142875 h 398463"/>
                  <a:gd name="connsiteX1487" fmla="*/ 14288 w 493713"/>
                  <a:gd name="connsiteY1487" fmla="*/ 142875 h 398463"/>
                  <a:gd name="connsiteX1488" fmla="*/ 11113 w 493713"/>
                  <a:gd name="connsiteY1488" fmla="*/ 144463 h 398463"/>
                  <a:gd name="connsiteX1489" fmla="*/ 11113 w 493713"/>
                  <a:gd name="connsiteY1489" fmla="*/ 142875 h 398463"/>
                  <a:gd name="connsiteX1490" fmla="*/ 11113 w 493713"/>
                  <a:gd name="connsiteY1490" fmla="*/ 141288 h 398463"/>
                  <a:gd name="connsiteX1491" fmla="*/ 11113 w 493713"/>
                  <a:gd name="connsiteY1491" fmla="*/ 138113 h 398463"/>
                  <a:gd name="connsiteX1492" fmla="*/ 9525 w 493713"/>
                  <a:gd name="connsiteY1492" fmla="*/ 138113 h 398463"/>
                  <a:gd name="connsiteX1493" fmla="*/ 6350 w 493713"/>
                  <a:gd name="connsiteY1493" fmla="*/ 138113 h 398463"/>
                  <a:gd name="connsiteX1494" fmla="*/ 6350 w 493713"/>
                  <a:gd name="connsiteY1494" fmla="*/ 136525 h 398463"/>
                  <a:gd name="connsiteX1495" fmla="*/ 4763 w 493713"/>
                  <a:gd name="connsiteY1495" fmla="*/ 133350 h 398463"/>
                  <a:gd name="connsiteX1496" fmla="*/ 4763 w 493713"/>
                  <a:gd name="connsiteY1496" fmla="*/ 131763 h 398463"/>
                  <a:gd name="connsiteX1497" fmla="*/ 4763 w 493713"/>
                  <a:gd name="connsiteY1497" fmla="*/ 130175 h 398463"/>
                  <a:gd name="connsiteX1498" fmla="*/ 4763 w 493713"/>
                  <a:gd name="connsiteY1498" fmla="*/ 127000 h 398463"/>
                  <a:gd name="connsiteX1499" fmla="*/ 4763 w 493713"/>
                  <a:gd name="connsiteY1499" fmla="*/ 125413 h 398463"/>
                  <a:gd name="connsiteX1500" fmla="*/ 6350 w 493713"/>
                  <a:gd name="connsiteY1500" fmla="*/ 125413 h 398463"/>
                  <a:gd name="connsiteX1501" fmla="*/ 6350 w 493713"/>
                  <a:gd name="connsiteY1501" fmla="*/ 122238 h 398463"/>
                  <a:gd name="connsiteX1502" fmla="*/ 6350 w 493713"/>
                  <a:gd name="connsiteY1502" fmla="*/ 120650 h 398463"/>
                  <a:gd name="connsiteX1503" fmla="*/ 9525 w 493713"/>
                  <a:gd name="connsiteY1503" fmla="*/ 117475 h 398463"/>
                  <a:gd name="connsiteX1504" fmla="*/ 11113 w 493713"/>
                  <a:gd name="connsiteY1504" fmla="*/ 115888 h 398463"/>
                  <a:gd name="connsiteX1505" fmla="*/ 14288 w 493713"/>
                  <a:gd name="connsiteY1505" fmla="*/ 115888 h 398463"/>
                  <a:gd name="connsiteX1506" fmla="*/ 11113 w 493713"/>
                  <a:gd name="connsiteY1506" fmla="*/ 114300 h 398463"/>
                  <a:gd name="connsiteX1507" fmla="*/ 14288 w 493713"/>
                  <a:gd name="connsiteY1507" fmla="*/ 111125 h 398463"/>
                  <a:gd name="connsiteX1508" fmla="*/ 14288 w 493713"/>
                  <a:gd name="connsiteY1508" fmla="*/ 109538 h 398463"/>
                  <a:gd name="connsiteX1509" fmla="*/ 11113 w 493713"/>
                  <a:gd name="connsiteY1509" fmla="*/ 109538 h 398463"/>
                  <a:gd name="connsiteX1510" fmla="*/ 9525 w 493713"/>
                  <a:gd name="connsiteY1510" fmla="*/ 109538 h 398463"/>
                  <a:gd name="connsiteX1511" fmla="*/ 6350 w 493713"/>
                  <a:gd name="connsiteY1511" fmla="*/ 109538 h 398463"/>
                  <a:gd name="connsiteX1512" fmla="*/ 4763 w 493713"/>
                  <a:gd name="connsiteY1512" fmla="*/ 111125 h 398463"/>
                  <a:gd name="connsiteX1513" fmla="*/ 4763 w 493713"/>
                  <a:gd name="connsiteY1513" fmla="*/ 109538 h 398463"/>
                  <a:gd name="connsiteX1514" fmla="*/ 6350 w 493713"/>
                  <a:gd name="connsiteY1514" fmla="*/ 106363 h 398463"/>
                  <a:gd name="connsiteX1515" fmla="*/ 4763 w 493713"/>
                  <a:gd name="connsiteY1515" fmla="*/ 106363 h 398463"/>
                  <a:gd name="connsiteX1516" fmla="*/ 3175 w 493713"/>
                  <a:gd name="connsiteY1516" fmla="*/ 109538 h 398463"/>
                  <a:gd name="connsiteX1517" fmla="*/ 3175 w 493713"/>
                  <a:gd name="connsiteY1517" fmla="*/ 106363 h 398463"/>
                  <a:gd name="connsiteX1518" fmla="*/ 0 w 493713"/>
                  <a:gd name="connsiteY1518" fmla="*/ 106363 h 398463"/>
                  <a:gd name="connsiteX1519" fmla="*/ 0 w 493713"/>
                  <a:gd name="connsiteY1519" fmla="*/ 104775 h 398463"/>
                  <a:gd name="connsiteX1520" fmla="*/ 3175 w 493713"/>
                  <a:gd name="connsiteY1520" fmla="*/ 104775 h 398463"/>
                  <a:gd name="connsiteX1521" fmla="*/ 3175 w 493713"/>
                  <a:gd name="connsiteY1521" fmla="*/ 101600 h 398463"/>
                  <a:gd name="connsiteX1522" fmla="*/ 4763 w 493713"/>
                  <a:gd name="connsiteY1522" fmla="*/ 100013 h 398463"/>
                  <a:gd name="connsiteX1523" fmla="*/ 6350 w 493713"/>
                  <a:gd name="connsiteY1523" fmla="*/ 98425 h 398463"/>
                  <a:gd name="connsiteX1524" fmla="*/ 6350 w 493713"/>
                  <a:gd name="connsiteY1524" fmla="*/ 95250 h 398463"/>
                  <a:gd name="connsiteX1525" fmla="*/ 6350 w 493713"/>
                  <a:gd name="connsiteY1525" fmla="*/ 93663 h 398463"/>
                  <a:gd name="connsiteX1526" fmla="*/ 6350 w 493713"/>
                  <a:gd name="connsiteY1526" fmla="*/ 90488 h 398463"/>
                  <a:gd name="connsiteX1527" fmla="*/ 9525 w 493713"/>
                  <a:gd name="connsiteY1527" fmla="*/ 93663 h 398463"/>
                  <a:gd name="connsiteX1528" fmla="*/ 11113 w 493713"/>
                  <a:gd name="connsiteY1528" fmla="*/ 93663 h 398463"/>
                  <a:gd name="connsiteX1529" fmla="*/ 14288 w 493713"/>
                  <a:gd name="connsiteY1529" fmla="*/ 90488 h 398463"/>
                  <a:gd name="connsiteX1530" fmla="*/ 14288 w 493713"/>
                  <a:gd name="connsiteY1530" fmla="*/ 88900 h 398463"/>
                  <a:gd name="connsiteX1531" fmla="*/ 14288 w 493713"/>
                  <a:gd name="connsiteY1531" fmla="*/ 85725 h 398463"/>
                  <a:gd name="connsiteX1532" fmla="*/ 14288 w 493713"/>
                  <a:gd name="connsiteY1532" fmla="*/ 84138 h 398463"/>
                  <a:gd name="connsiteX1533" fmla="*/ 11113 w 493713"/>
                  <a:gd name="connsiteY1533" fmla="*/ 84138 h 398463"/>
                  <a:gd name="connsiteX1534" fmla="*/ 11113 w 493713"/>
                  <a:gd name="connsiteY1534" fmla="*/ 82550 h 398463"/>
                  <a:gd name="connsiteX1535" fmla="*/ 11113 w 493713"/>
                  <a:gd name="connsiteY1535" fmla="*/ 79375 h 398463"/>
                  <a:gd name="connsiteX1536" fmla="*/ 11113 w 493713"/>
                  <a:gd name="connsiteY1536" fmla="*/ 77788 h 398463"/>
                  <a:gd name="connsiteX1537" fmla="*/ 14288 w 493713"/>
                  <a:gd name="connsiteY1537" fmla="*/ 77788 h 398463"/>
                  <a:gd name="connsiteX1538" fmla="*/ 14288 w 493713"/>
                  <a:gd name="connsiteY1538" fmla="*/ 74613 h 398463"/>
                  <a:gd name="connsiteX1539" fmla="*/ 14288 w 493713"/>
                  <a:gd name="connsiteY1539" fmla="*/ 73025 h 398463"/>
                  <a:gd name="connsiteX1540" fmla="*/ 11113 w 493713"/>
                  <a:gd name="connsiteY1540" fmla="*/ 73025 h 398463"/>
                  <a:gd name="connsiteX1541" fmla="*/ 11113 w 493713"/>
                  <a:gd name="connsiteY1541" fmla="*/ 69850 h 398463"/>
                  <a:gd name="connsiteX1542" fmla="*/ 14288 w 493713"/>
                  <a:gd name="connsiteY1542" fmla="*/ 69850 h 398463"/>
                  <a:gd name="connsiteX1543" fmla="*/ 15875 w 493713"/>
                  <a:gd name="connsiteY1543" fmla="*/ 68263 h 398463"/>
                  <a:gd name="connsiteX1544" fmla="*/ 19050 w 493713"/>
                  <a:gd name="connsiteY1544" fmla="*/ 66675 h 398463"/>
                  <a:gd name="connsiteX1545" fmla="*/ 20638 w 493713"/>
                  <a:gd name="connsiteY1545" fmla="*/ 66675 h 398463"/>
                  <a:gd name="connsiteX1546" fmla="*/ 20638 w 493713"/>
                  <a:gd name="connsiteY1546" fmla="*/ 63500 h 398463"/>
                  <a:gd name="connsiteX1547" fmla="*/ 20638 w 493713"/>
                  <a:gd name="connsiteY1547" fmla="*/ 61913 h 398463"/>
                  <a:gd name="connsiteX1548" fmla="*/ 20638 w 493713"/>
                  <a:gd name="connsiteY1548" fmla="*/ 58738 h 398463"/>
                  <a:gd name="connsiteX1549" fmla="*/ 22225 w 493713"/>
                  <a:gd name="connsiteY1549" fmla="*/ 58738 h 398463"/>
                  <a:gd name="connsiteX1550" fmla="*/ 25400 w 493713"/>
                  <a:gd name="connsiteY1550" fmla="*/ 58738 h 398463"/>
                  <a:gd name="connsiteX1551" fmla="*/ 22225 w 493713"/>
                  <a:gd name="connsiteY1551" fmla="*/ 61913 h 398463"/>
                  <a:gd name="connsiteX1552" fmla="*/ 22225 w 493713"/>
                  <a:gd name="connsiteY1552" fmla="*/ 63500 h 398463"/>
                  <a:gd name="connsiteX1553" fmla="*/ 22225 w 493713"/>
                  <a:gd name="connsiteY1553" fmla="*/ 66675 h 398463"/>
                  <a:gd name="connsiteX1554" fmla="*/ 25400 w 493713"/>
                  <a:gd name="connsiteY1554" fmla="*/ 63500 h 398463"/>
                  <a:gd name="connsiteX1555" fmla="*/ 25400 w 493713"/>
                  <a:gd name="connsiteY1555" fmla="*/ 61913 h 398463"/>
                  <a:gd name="connsiteX1556" fmla="*/ 26988 w 493713"/>
                  <a:gd name="connsiteY1556" fmla="*/ 61913 h 398463"/>
                  <a:gd name="connsiteX1557" fmla="*/ 26988 w 493713"/>
                  <a:gd name="connsiteY1557" fmla="*/ 58738 h 398463"/>
                  <a:gd name="connsiteX1558" fmla="*/ 25400 w 493713"/>
                  <a:gd name="connsiteY1558" fmla="*/ 58738 h 398463"/>
                  <a:gd name="connsiteX1559" fmla="*/ 25400 w 493713"/>
                  <a:gd name="connsiteY1559" fmla="*/ 57150 h 398463"/>
                  <a:gd name="connsiteX1560" fmla="*/ 26988 w 493713"/>
                  <a:gd name="connsiteY1560" fmla="*/ 57150 h 398463"/>
                  <a:gd name="connsiteX1561" fmla="*/ 26988 w 493713"/>
                  <a:gd name="connsiteY1561" fmla="*/ 55563 h 398463"/>
                  <a:gd name="connsiteX1562" fmla="*/ 30163 w 493713"/>
                  <a:gd name="connsiteY1562" fmla="*/ 52388 h 398463"/>
                  <a:gd name="connsiteX1563" fmla="*/ 30163 w 493713"/>
                  <a:gd name="connsiteY1563" fmla="*/ 50800 h 398463"/>
                  <a:gd name="connsiteX1564" fmla="*/ 31750 w 493713"/>
                  <a:gd name="connsiteY1564" fmla="*/ 50800 h 398463"/>
                  <a:gd name="connsiteX1565" fmla="*/ 30163 w 493713"/>
                  <a:gd name="connsiteY1565" fmla="*/ 47625 h 398463"/>
                  <a:gd name="connsiteX1566" fmla="*/ 30163 w 493713"/>
                  <a:gd name="connsiteY1566" fmla="*/ 46037 h 398463"/>
                  <a:gd name="connsiteX1567" fmla="*/ 30163 w 493713"/>
                  <a:gd name="connsiteY1567" fmla="*/ 42862 h 398463"/>
                  <a:gd name="connsiteX1568" fmla="*/ 31750 w 493713"/>
                  <a:gd name="connsiteY1568" fmla="*/ 41275 h 398463"/>
                  <a:gd name="connsiteX1569" fmla="*/ 30163 w 493713"/>
                  <a:gd name="connsiteY1569" fmla="*/ 41275 h 398463"/>
                  <a:gd name="connsiteX1570" fmla="*/ 30163 w 493713"/>
                  <a:gd name="connsiteY1570" fmla="*/ 39687 h 398463"/>
                  <a:gd name="connsiteX1571" fmla="*/ 31750 w 493713"/>
                  <a:gd name="connsiteY1571" fmla="*/ 39687 h 398463"/>
                  <a:gd name="connsiteX1572" fmla="*/ 34925 w 493713"/>
                  <a:gd name="connsiteY1572" fmla="*/ 39687 h 398463"/>
                  <a:gd name="connsiteX1573" fmla="*/ 31750 w 493713"/>
                  <a:gd name="connsiteY1573" fmla="*/ 36512 h 398463"/>
                  <a:gd name="connsiteX1574" fmla="*/ 34925 w 493713"/>
                  <a:gd name="connsiteY1574" fmla="*/ 36512 h 398463"/>
                  <a:gd name="connsiteX1575" fmla="*/ 36513 w 493713"/>
                  <a:gd name="connsiteY1575" fmla="*/ 34925 h 398463"/>
                  <a:gd name="connsiteX1576" fmla="*/ 36513 w 493713"/>
                  <a:gd name="connsiteY1576" fmla="*/ 31750 h 398463"/>
                  <a:gd name="connsiteX1577" fmla="*/ 38100 w 493713"/>
                  <a:gd name="connsiteY1577" fmla="*/ 31750 h 398463"/>
                  <a:gd name="connsiteX1578" fmla="*/ 38100 w 493713"/>
                  <a:gd name="connsiteY1578" fmla="*/ 34925 h 398463"/>
                  <a:gd name="connsiteX1579" fmla="*/ 41275 w 493713"/>
                  <a:gd name="connsiteY1579" fmla="*/ 34925 h 398463"/>
                  <a:gd name="connsiteX1580" fmla="*/ 41275 w 493713"/>
                  <a:gd name="connsiteY1580" fmla="*/ 31750 h 398463"/>
                  <a:gd name="connsiteX1581" fmla="*/ 42863 w 493713"/>
                  <a:gd name="connsiteY1581" fmla="*/ 31750 h 398463"/>
                  <a:gd name="connsiteX1582" fmla="*/ 42863 w 493713"/>
                  <a:gd name="connsiteY1582" fmla="*/ 30162 h 398463"/>
                  <a:gd name="connsiteX1583" fmla="*/ 42863 w 493713"/>
                  <a:gd name="connsiteY1583" fmla="*/ 26987 h 398463"/>
                  <a:gd name="connsiteX1584" fmla="*/ 46038 w 493713"/>
                  <a:gd name="connsiteY1584" fmla="*/ 26987 h 398463"/>
                  <a:gd name="connsiteX1585" fmla="*/ 47625 w 493713"/>
                  <a:gd name="connsiteY1585" fmla="*/ 26987 h 398463"/>
                  <a:gd name="connsiteX1586" fmla="*/ 50800 w 493713"/>
                  <a:gd name="connsiteY1586" fmla="*/ 30162 h 398463"/>
                  <a:gd name="connsiteX1587" fmla="*/ 50800 w 493713"/>
                  <a:gd name="connsiteY1587" fmla="*/ 26987 h 398463"/>
                  <a:gd name="connsiteX1588" fmla="*/ 52388 w 493713"/>
                  <a:gd name="connsiteY1588" fmla="*/ 25400 h 398463"/>
                  <a:gd name="connsiteX1589" fmla="*/ 53975 w 493713"/>
                  <a:gd name="connsiteY1589" fmla="*/ 25400 h 398463"/>
                  <a:gd name="connsiteX1590" fmla="*/ 57150 w 493713"/>
                  <a:gd name="connsiteY1590" fmla="*/ 23812 h 398463"/>
                  <a:gd name="connsiteX1591" fmla="*/ 57150 w 493713"/>
                  <a:gd name="connsiteY1591" fmla="*/ 20637 h 398463"/>
                  <a:gd name="connsiteX1592" fmla="*/ 58738 w 493713"/>
                  <a:gd name="connsiteY1592" fmla="*/ 20637 h 398463"/>
                  <a:gd name="connsiteX1593" fmla="*/ 58738 w 493713"/>
                  <a:gd name="connsiteY1593" fmla="*/ 23812 h 398463"/>
                  <a:gd name="connsiteX1594" fmla="*/ 58738 w 493713"/>
                  <a:gd name="connsiteY1594" fmla="*/ 25400 h 398463"/>
                  <a:gd name="connsiteX1595" fmla="*/ 61913 w 493713"/>
                  <a:gd name="connsiteY1595" fmla="*/ 25400 h 398463"/>
                  <a:gd name="connsiteX1596" fmla="*/ 63500 w 493713"/>
                  <a:gd name="connsiteY1596" fmla="*/ 23812 h 398463"/>
                  <a:gd name="connsiteX1597" fmla="*/ 61913 w 493713"/>
                  <a:gd name="connsiteY1597" fmla="*/ 20637 h 398463"/>
                  <a:gd name="connsiteX1598" fmla="*/ 63500 w 493713"/>
                  <a:gd name="connsiteY1598" fmla="*/ 19050 h 398463"/>
                  <a:gd name="connsiteX1599" fmla="*/ 65088 w 493713"/>
                  <a:gd name="connsiteY1599" fmla="*/ 19050 h 398463"/>
                  <a:gd name="connsiteX1600" fmla="*/ 68263 w 493713"/>
                  <a:gd name="connsiteY1600" fmla="*/ 19050 h 398463"/>
                  <a:gd name="connsiteX1601" fmla="*/ 68263 w 493713"/>
                  <a:gd name="connsiteY1601" fmla="*/ 20637 h 398463"/>
                  <a:gd name="connsiteX1602" fmla="*/ 69850 w 493713"/>
                  <a:gd name="connsiteY1602" fmla="*/ 20637 h 398463"/>
                  <a:gd name="connsiteX1603" fmla="*/ 69850 w 493713"/>
                  <a:gd name="connsiteY1603" fmla="*/ 19050 h 398463"/>
                  <a:gd name="connsiteX1604" fmla="*/ 69850 w 493713"/>
                  <a:gd name="connsiteY1604" fmla="*/ 15875 h 398463"/>
                  <a:gd name="connsiteX1605" fmla="*/ 73025 w 493713"/>
                  <a:gd name="connsiteY1605" fmla="*/ 14287 h 398463"/>
                  <a:gd name="connsiteX1606" fmla="*/ 73025 w 493713"/>
                  <a:gd name="connsiteY1606" fmla="*/ 15875 h 398463"/>
                  <a:gd name="connsiteX1607" fmla="*/ 73025 w 493713"/>
                  <a:gd name="connsiteY1607" fmla="*/ 19050 h 398463"/>
                  <a:gd name="connsiteX1608" fmla="*/ 74613 w 493713"/>
                  <a:gd name="connsiteY1608" fmla="*/ 19050 h 398463"/>
                  <a:gd name="connsiteX1609" fmla="*/ 74613 w 493713"/>
                  <a:gd name="connsiteY1609" fmla="*/ 15875 h 398463"/>
                  <a:gd name="connsiteX1610" fmla="*/ 77788 w 493713"/>
                  <a:gd name="connsiteY1610" fmla="*/ 15875 h 398463"/>
                  <a:gd name="connsiteX1611" fmla="*/ 79375 w 493713"/>
                  <a:gd name="connsiteY1611" fmla="*/ 14287 h 398463"/>
                  <a:gd name="connsiteX1612" fmla="*/ 79375 w 493713"/>
                  <a:gd name="connsiteY1612" fmla="*/ 11112 h 398463"/>
                  <a:gd name="connsiteX1613" fmla="*/ 80963 w 493713"/>
                  <a:gd name="connsiteY1613" fmla="*/ 9525 h 398463"/>
                  <a:gd name="connsiteX1614" fmla="*/ 84138 w 493713"/>
                  <a:gd name="connsiteY1614" fmla="*/ 9525 h 398463"/>
                  <a:gd name="connsiteX1615" fmla="*/ 85725 w 493713"/>
                  <a:gd name="connsiteY1615" fmla="*/ 9525 h 398463"/>
                  <a:gd name="connsiteX1616" fmla="*/ 88900 w 493713"/>
                  <a:gd name="connsiteY1616" fmla="*/ 9525 h 398463"/>
                  <a:gd name="connsiteX1617" fmla="*/ 90488 w 493713"/>
                  <a:gd name="connsiteY1617" fmla="*/ 9525 h 398463"/>
                  <a:gd name="connsiteX1618" fmla="*/ 90488 w 493713"/>
                  <a:gd name="connsiteY1618" fmla="*/ 11112 h 398463"/>
                  <a:gd name="connsiteX1619" fmla="*/ 93663 w 493713"/>
                  <a:gd name="connsiteY1619" fmla="*/ 9525 h 398463"/>
                  <a:gd name="connsiteX1620" fmla="*/ 95250 w 493713"/>
                  <a:gd name="connsiteY1620" fmla="*/ 9525 h 398463"/>
                  <a:gd name="connsiteX1621" fmla="*/ 96838 w 493713"/>
                  <a:gd name="connsiteY1621" fmla="*/ 9525 h 398463"/>
                  <a:gd name="connsiteX1622" fmla="*/ 100013 w 493713"/>
                  <a:gd name="connsiteY1622" fmla="*/ 9525 h 398463"/>
                  <a:gd name="connsiteX1623" fmla="*/ 100013 w 493713"/>
                  <a:gd name="connsiteY1623" fmla="*/ 7937 h 398463"/>
                  <a:gd name="connsiteX1624" fmla="*/ 101600 w 493713"/>
                  <a:gd name="connsiteY1624" fmla="*/ 4762 h 398463"/>
                  <a:gd name="connsiteX1625" fmla="*/ 104775 w 493713"/>
                  <a:gd name="connsiteY1625" fmla="*/ 3175 h 398463"/>
                  <a:gd name="connsiteX1626" fmla="*/ 106363 w 493713"/>
                  <a:gd name="connsiteY1626" fmla="*/ 3175 h 398463"/>
                  <a:gd name="connsiteX1627" fmla="*/ 109538 w 493713"/>
                  <a:gd name="connsiteY1627" fmla="*/ 3175 h 39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</a:cxnLst>
                <a:rect l="l" t="t" r="r" b="b"/>
                <a:pathLst>
                  <a:path w="493713" h="398463">
                    <a:moveTo>
                      <a:pt x="104775" y="371475"/>
                    </a:moveTo>
                    <a:lnTo>
                      <a:pt x="106363" y="371475"/>
                    </a:lnTo>
                    <a:lnTo>
                      <a:pt x="106363" y="373063"/>
                    </a:lnTo>
                    <a:close/>
                    <a:moveTo>
                      <a:pt x="187325" y="361950"/>
                    </a:moveTo>
                    <a:lnTo>
                      <a:pt x="190500" y="361950"/>
                    </a:lnTo>
                    <a:lnTo>
                      <a:pt x="187325" y="365125"/>
                    </a:lnTo>
                    <a:lnTo>
                      <a:pt x="185737" y="365125"/>
                    </a:lnTo>
                    <a:close/>
                    <a:moveTo>
                      <a:pt x="195262" y="346075"/>
                    </a:moveTo>
                    <a:lnTo>
                      <a:pt x="195262" y="349250"/>
                    </a:lnTo>
                    <a:lnTo>
                      <a:pt x="195262" y="350838"/>
                    </a:lnTo>
                    <a:lnTo>
                      <a:pt x="192087" y="350838"/>
                    </a:lnTo>
                    <a:lnTo>
                      <a:pt x="192087" y="349250"/>
                    </a:lnTo>
                    <a:close/>
                    <a:moveTo>
                      <a:pt x="200025" y="334963"/>
                    </a:moveTo>
                    <a:lnTo>
                      <a:pt x="200025" y="338138"/>
                    </a:lnTo>
                    <a:lnTo>
                      <a:pt x="196850" y="338138"/>
                    </a:lnTo>
                    <a:close/>
                    <a:moveTo>
                      <a:pt x="371475" y="322263"/>
                    </a:moveTo>
                    <a:lnTo>
                      <a:pt x="373063" y="322263"/>
                    </a:lnTo>
                    <a:lnTo>
                      <a:pt x="373063" y="325438"/>
                    </a:lnTo>
                    <a:lnTo>
                      <a:pt x="371475" y="323850"/>
                    </a:lnTo>
                    <a:close/>
                    <a:moveTo>
                      <a:pt x="190500" y="319088"/>
                    </a:moveTo>
                    <a:lnTo>
                      <a:pt x="190500" y="322263"/>
                    </a:lnTo>
                    <a:lnTo>
                      <a:pt x="187325" y="322263"/>
                    </a:lnTo>
                    <a:close/>
                    <a:moveTo>
                      <a:pt x="206375" y="319088"/>
                    </a:moveTo>
                    <a:lnTo>
                      <a:pt x="207963" y="319088"/>
                    </a:lnTo>
                    <a:lnTo>
                      <a:pt x="207963" y="322263"/>
                    </a:lnTo>
                    <a:lnTo>
                      <a:pt x="206375" y="322263"/>
                    </a:lnTo>
                    <a:close/>
                    <a:moveTo>
                      <a:pt x="384175" y="317500"/>
                    </a:moveTo>
                    <a:lnTo>
                      <a:pt x="387350" y="317500"/>
                    </a:lnTo>
                    <a:lnTo>
                      <a:pt x="387350" y="319088"/>
                    </a:lnTo>
                    <a:lnTo>
                      <a:pt x="384175" y="319088"/>
                    </a:lnTo>
                    <a:close/>
                    <a:moveTo>
                      <a:pt x="400050" y="309563"/>
                    </a:moveTo>
                    <a:lnTo>
                      <a:pt x="403225" y="309563"/>
                    </a:lnTo>
                    <a:lnTo>
                      <a:pt x="400050" y="312738"/>
                    </a:lnTo>
                    <a:lnTo>
                      <a:pt x="398462" y="312738"/>
                    </a:lnTo>
                    <a:close/>
                    <a:moveTo>
                      <a:pt x="61913" y="301625"/>
                    </a:moveTo>
                    <a:lnTo>
                      <a:pt x="63500" y="301625"/>
                    </a:lnTo>
                    <a:lnTo>
                      <a:pt x="63500" y="306388"/>
                    </a:lnTo>
                    <a:lnTo>
                      <a:pt x="61913" y="303213"/>
                    </a:lnTo>
                    <a:close/>
                    <a:moveTo>
                      <a:pt x="57150" y="296863"/>
                    </a:moveTo>
                    <a:lnTo>
                      <a:pt x="58738" y="296863"/>
                    </a:lnTo>
                    <a:lnTo>
                      <a:pt x="61913" y="296863"/>
                    </a:lnTo>
                    <a:lnTo>
                      <a:pt x="61913" y="298451"/>
                    </a:lnTo>
                    <a:lnTo>
                      <a:pt x="58738" y="301626"/>
                    </a:lnTo>
                    <a:lnTo>
                      <a:pt x="57150" y="301626"/>
                    </a:lnTo>
                    <a:lnTo>
                      <a:pt x="57150" y="298451"/>
                    </a:lnTo>
                    <a:close/>
                    <a:moveTo>
                      <a:pt x="414337" y="285750"/>
                    </a:moveTo>
                    <a:lnTo>
                      <a:pt x="414337" y="287338"/>
                    </a:lnTo>
                    <a:lnTo>
                      <a:pt x="411162" y="287338"/>
                    </a:lnTo>
                    <a:close/>
                    <a:moveTo>
                      <a:pt x="57150" y="285750"/>
                    </a:moveTo>
                    <a:lnTo>
                      <a:pt x="58738" y="285750"/>
                    </a:lnTo>
                    <a:lnTo>
                      <a:pt x="58738" y="287337"/>
                    </a:lnTo>
                    <a:lnTo>
                      <a:pt x="58738" y="290512"/>
                    </a:lnTo>
                    <a:lnTo>
                      <a:pt x="57150" y="290512"/>
                    </a:lnTo>
                    <a:lnTo>
                      <a:pt x="53975" y="292100"/>
                    </a:lnTo>
                    <a:lnTo>
                      <a:pt x="53975" y="290512"/>
                    </a:lnTo>
                    <a:lnTo>
                      <a:pt x="57150" y="287337"/>
                    </a:lnTo>
                    <a:close/>
                    <a:moveTo>
                      <a:pt x="65088" y="280988"/>
                    </a:moveTo>
                    <a:lnTo>
                      <a:pt x="65088" y="282576"/>
                    </a:lnTo>
                    <a:lnTo>
                      <a:pt x="63500" y="282576"/>
                    </a:lnTo>
                    <a:close/>
                    <a:moveTo>
                      <a:pt x="65088" y="279400"/>
                    </a:moveTo>
                    <a:lnTo>
                      <a:pt x="68263" y="279400"/>
                    </a:lnTo>
                    <a:lnTo>
                      <a:pt x="68263" y="280988"/>
                    </a:lnTo>
                    <a:lnTo>
                      <a:pt x="65088" y="280988"/>
                    </a:lnTo>
                    <a:close/>
                    <a:moveTo>
                      <a:pt x="53975" y="276225"/>
                    </a:moveTo>
                    <a:lnTo>
                      <a:pt x="57150" y="276225"/>
                    </a:lnTo>
                    <a:lnTo>
                      <a:pt x="57150" y="279400"/>
                    </a:lnTo>
                    <a:lnTo>
                      <a:pt x="57150" y="280987"/>
                    </a:lnTo>
                    <a:lnTo>
                      <a:pt x="57150" y="282575"/>
                    </a:lnTo>
                    <a:lnTo>
                      <a:pt x="53975" y="280987"/>
                    </a:lnTo>
                    <a:lnTo>
                      <a:pt x="53975" y="279400"/>
                    </a:lnTo>
                    <a:close/>
                    <a:moveTo>
                      <a:pt x="415925" y="247650"/>
                    </a:moveTo>
                    <a:lnTo>
                      <a:pt x="419100" y="247650"/>
                    </a:lnTo>
                    <a:lnTo>
                      <a:pt x="415925" y="249238"/>
                    </a:lnTo>
                    <a:close/>
                    <a:moveTo>
                      <a:pt x="63500" y="215900"/>
                    </a:moveTo>
                    <a:lnTo>
                      <a:pt x="63500" y="217488"/>
                    </a:lnTo>
                    <a:lnTo>
                      <a:pt x="61913" y="217488"/>
                    </a:lnTo>
                    <a:close/>
                    <a:moveTo>
                      <a:pt x="42863" y="195263"/>
                    </a:moveTo>
                    <a:lnTo>
                      <a:pt x="46038" y="195263"/>
                    </a:lnTo>
                    <a:lnTo>
                      <a:pt x="42863" y="196850"/>
                    </a:lnTo>
                    <a:lnTo>
                      <a:pt x="38100" y="201613"/>
                    </a:lnTo>
                    <a:lnTo>
                      <a:pt x="38100" y="200025"/>
                    </a:lnTo>
                    <a:lnTo>
                      <a:pt x="41275" y="196850"/>
                    </a:lnTo>
                    <a:close/>
                    <a:moveTo>
                      <a:pt x="22225" y="173038"/>
                    </a:moveTo>
                    <a:lnTo>
                      <a:pt x="25400" y="173038"/>
                    </a:lnTo>
                    <a:lnTo>
                      <a:pt x="26988" y="173038"/>
                    </a:lnTo>
                    <a:lnTo>
                      <a:pt x="25400" y="174625"/>
                    </a:lnTo>
                    <a:lnTo>
                      <a:pt x="25400" y="176213"/>
                    </a:lnTo>
                    <a:lnTo>
                      <a:pt x="25400" y="179388"/>
                    </a:lnTo>
                    <a:lnTo>
                      <a:pt x="22225" y="179388"/>
                    </a:lnTo>
                    <a:lnTo>
                      <a:pt x="22225" y="176213"/>
                    </a:lnTo>
                    <a:lnTo>
                      <a:pt x="22225" y="174625"/>
                    </a:lnTo>
                    <a:close/>
                    <a:moveTo>
                      <a:pt x="31750" y="168275"/>
                    </a:moveTo>
                    <a:lnTo>
                      <a:pt x="34925" y="168275"/>
                    </a:lnTo>
                    <a:lnTo>
                      <a:pt x="34925" y="169863"/>
                    </a:lnTo>
                    <a:lnTo>
                      <a:pt x="31750" y="169863"/>
                    </a:lnTo>
                    <a:close/>
                    <a:moveTo>
                      <a:pt x="25400" y="168275"/>
                    </a:moveTo>
                    <a:lnTo>
                      <a:pt x="26988" y="168275"/>
                    </a:lnTo>
                    <a:lnTo>
                      <a:pt x="30163" y="168275"/>
                    </a:lnTo>
                    <a:lnTo>
                      <a:pt x="26988" y="169863"/>
                    </a:lnTo>
                    <a:lnTo>
                      <a:pt x="30163" y="169863"/>
                    </a:lnTo>
                    <a:lnTo>
                      <a:pt x="30163" y="173038"/>
                    </a:lnTo>
                    <a:lnTo>
                      <a:pt x="26988" y="173038"/>
                    </a:lnTo>
                    <a:lnTo>
                      <a:pt x="25400" y="169863"/>
                    </a:lnTo>
                    <a:close/>
                    <a:moveTo>
                      <a:pt x="22224" y="163513"/>
                    </a:moveTo>
                    <a:lnTo>
                      <a:pt x="25400" y="163513"/>
                    </a:lnTo>
                    <a:lnTo>
                      <a:pt x="25400" y="165100"/>
                    </a:lnTo>
                    <a:lnTo>
                      <a:pt x="22224" y="168275"/>
                    </a:lnTo>
                    <a:lnTo>
                      <a:pt x="20637" y="173038"/>
                    </a:lnTo>
                    <a:lnTo>
                      <a:pt x="19050" y="174625"/>
                    </a:lnTo>
                    <a:lnTo>
                      <a:pt x="15874" y="174625"/>
                    </a:lnTo>
                    <a:lnTo>
                      <a:pt x="15874" y="176213"/>
                    </a:lnTo>
                    <a:lnTo>
                      <a:pt x="14287" y="179388"/>
                    </a:lnTo>
                    <a:lnTo>
                      <a:pt x="14287" y="176213"/>
                    </a:lnTo>
                    <a:lnTo>
                      <a:pt x="14287" y="174625"/>
                    </a:lnTo>
                    <a:lnTo>
                      <a:pt x="14287" y="173038"/>
                    </a:lnTo>
                    <a:lnTo>
                      <a:pt x="15874" y="173038"/>
                    </a:lnTo>
                    <a:lnTo>
                      <a:pt x="19050" y="173038"/>
                    </a:lnTo>
                    <a:lnTo>
                      <a:pt x="19050" y="169863"/>
                    </a:lnTo>
                    <a:lnTo>
                      <a:pt x="19050" y="168275"/>
                    </a:lnTo>
                    <a:lnTo>
                      <a:pt x="20637" y="168275"/>
                    </a:lnTo>
                    <a:lnTo>
                      <a:pt x="20637" y="165100"/>
                    </a:lnTo>
                    <a:close/>
                    <a:moveTo>
                      <a:pt x="38100" y="157163"/>
                    </a:moveTo>
                    <a:lnTo>
                      <a:pt x="38100" y="158751"/>
                    </a:lnTo>
                    <a:lnTo>
                      <a:pt x="41275" y="158751"/>
                    </a:lnTo>
                    <a:lnTo>
                      <a:pt x="41275" y="160338"/>
                    </a:lnTo>
                    <a:lnTo>
                      <a:pt x="46038" y="160338"/>
                    </a:lnTo>
                    <a:lnTo>
                      <a:pt x="47625" y="160338"/>
                    </a:lnTo>
                    <a:lnTo>
                      <a:pt x="47625" y="163513"/>
                    </a:lnTo>
                    <a:lnTo>
                      <a:pt x="46038" y="163513"/>
                    </a:lnTo>
                    <a:lnTo>
                      <a:pt x="42862" y="163513"/>
                    </a:lnTo>
                    <a:lnTo>
                      <a:pt x="41275" y="163513"/>
                    </a:lnTo>
                    <a:lnTo>
                      <a:pt x="38100" y="165101"/>
                    </a:lnTo>
                    <a:lnTo>
                      <a:pt x="38100" y="163513"/>
                    </a:lnTo>
                    <a:lnTo>
                      <a:pt x="36512" y="163513"/>
                    </a:lnTo>
                    <a:lnTo>
                      <a:pt x="34925" y="160338"/>
                    </a:lnTo>
                    <a:close/>
                    <a:moveTo>
                      <a:pt x="9525" y="153988"/>
                    </a:moveTo>
                    <a:lnTo>
                      <a:pt x="9525" y="158751"/>
                    </a:lnTo>
                    <a:lnTo>
                      <a:pt x="6350" y="158751"/>
                    </a:lnTo>
                    <a:lnTo>
                      <a:pt x="6350" y="157163"/>
                    </a:lnTo>
                    <a:close/>
                    <a:moveTo>
                      <a:pt x="36512" y="147638"/>
                    </a:moveTo>
                    <a:lnTo>
                      <a:pt x="38100" y="147638"/>
                    </a:lnTo>
                    <a:lnTo>
                      <a:pt x="38100" y="149225"/>
                    </a:lnTo>
                    <a:lnTo>
                      <a:pt x="36512" y="152400"/>
                    </a:lnTo>
                    <a:lnTo>
                      <a:pt x="34924" y="153988"/>
                    </a:lnTo>
                    <a:lnTo>
                      <a:pt x="31750" y="158750"/>
                    </a:lnTo>
                    <a:lnTo>
                      <a:pt x="30162" y="160338"/>
                    </a:lnTo>
                    <a:lnTo>
                      <a:pt x="26987" y="163513"/>
                    </a:lnTo>
                    <a:lnTo>
                      <a:pt x="25400" y="163513"/>
                    </a:lnTo>
                    <a:lnTo>
                      <a:pt x="25400" y="160338"/>
                    </a:lnTo>
                    <a:lnTo>
                      <a:pt x="25400" y="158750"/>
                    </a:lnTo>
                    <a:lnTo>
                      <a:pt x="26987" y="157163"/>
                    </a:lnTo>
                    <a:lnTo>
                      <a:pt x="30162" y="153988"/>
                    </a:lnTo>
                    <a:lnTo>
                      <a:pt x="31750" y="153988"/>
                    </a:lnTo>
                    <a:lnTo>
                      <a:pt x="34924" y="152400"/>
                    </a:lnTo>
                    <a:lnTo>
                      <a:pt x="34924" y="149225"/>
                    </a:lnTo>
                    <a:lnTo>
                      <a:pt x="36512" y="149225"/>
                    </a:lnTo>
                    <a:close/>
                    <a:moveTo>
                      <a:pt x="450850" y="144463"/>
                    </a:moveTo>
                    <a:lnTo>
                      <a:pt x="450850" y="147638"/>
                    </a:lnTo>
                    <a:lnTo>
                      <a:pt x="450850" y="149226"/>
                    </a:lnTo>
                    <a:lnTo>
                      <a:pt x="447675" y="149226"/>
                    </a:lnTo>
                    <a:lnTo>
                      <a:pt x="447675" y="147638"/>
                    </a:lnTo>
                    <a:close/>
                    <a:moveTo>
                      <a:pt x="53974" y="144463"/>
                    </a:moveTo>
                    <a:lnTo>
                      <a:pt x="57150" y="144463"/>
                    </a:lnTo>
                    <a:lnTo>
                      <a:pt x="58737" y="144463"/>
                    </a:lnTo>
                    <a:lnTo>
                      <a:pt x="58737" y="147638"/>
                    </a:lnTo>
                    <a:lnTo>
                      <a:pt x="57150" y="147638"/>
                    </a:lnTo>
                    <a:lnTo>
                      <a:pt x="57150" y="149226"/>
                    </a:lnTo>
                    <a:lnTo>
                      <a:pt x="53974" y="149226"/>
                    </a:lnTo>
                    <a:lnTo>
                      <a:pt x="53974" y="152401"/>
                    </a:lnTo>
                    <a:lnTo>
                      <a:pt x="53974" y="153988"/>
                    </a:lnTo>
                    <a:lnTo>
                      <a:pt x="52387" y="157163"/>
                    </a:lnTo>
                    <a:lnTo>
                      <a:pt x="50800" y="157163"/>
                    </a:lnTo>
                    <a:lnTo>
                      <a:pt x="50800" y="158751"/>
                    </a:lnTo>
                    <a:lnTo>
                      <a:pt x="47624" y="158751"/>
                    </a:lnTo>
                    <a:lnTo>
                      <a:pt x="46037" y="158751"/>
                    </a:lnTo>
                    <a:lnTo>
                      <a:pt x="46037" y="157163"/>
                    </a:lnTo>
                    <a:lnTo>
                      <a:pt x="46037" y="153988"/>
                    </a:lnTo>
                    <a:lnTo>
                      <a:pt x="47624" y="152401"/>
                    </a:lnTo>
                    <a:lnTo>
                      <a:pt x="50800" y="152401"/>
                    </a:lnTo>
                    <a:lnTo>
                      <a:pt x="50800" y="149226"/>
                    </a:lnTo>
                    <a:lnTo>
                      <a:pt x="52387" y="147638"/>
                    </a:lnTo>
                    <a:close/>
                    <a:moveTo>
                      <a:pt x="14287" y="144463"/>
                    </a:moveTo>
                    <a:lnTo>
                      <a:pt x="15875" y="144463"/>
                    </a:lnTo>
                    <a:lnTo>
                      <a:pt x="15875" y="147638"/>
                    </a:lnTo>
                    <a:lnTo>
                      <a:pt x="14287" y="147638"/>
                    </a:lnTo>
                    <a:close/>
                    <a:moveTo>
                      <a:pt x="450850" y="142875"/>
                    </a:moveTo>
                    <a:lnTo>
                      <a:pt x="452438" y="142875"/>
                    </a:lnTo>
                    <a:lnTo>
                      <a:pt x="452438" y="144463"/>
                    </a:lnTo>
                    <a:lnTo>
                      <a:pt x="450850" y="144463"/>
                    </a:lnTo>
                    <a:close/>
                    <a:moveTo>
                      <a:pt x="423862" y="142875"/>
                    </a:moveTo>
                    <a:lnTo>
                      <a:pt x="425450" y="144463"/>
                    </a:lnTo>
                    <a:lnTo>
                      <a:pt x="425450" y="147638"/>
                    </a:lnTo>
                    <a:lnTo>
                      <a:pt x="423862" y="147638"/>
                    </a:lnTo>
                    <a:lnTo>
                      <a:pt x="420688" y="147638"/>
                    </a:lnTo>
                    <a:lnTo>
                      <a:pt x="419100" y="144463"/>
                    </a:lnTo>
                    <a:lnTo>
                      <a:pt x="420688" y="144463"/>
                    </a:lnTo>
                    <a:lnTo>
                      <a:pt x="423862" y="144463"/>
                    </a:lnTo>
                    <a:close/>
                    <a:moveTo>
                      <a:pt x="52387" y="141288"/>
                    </a:moveTo>
                    <a:lnTo>
                      <a:pt x="53975" y="141288"/>
                    </a:lnTo>
                    <a:lnTo>
                      <a:pt x="57150" y="141288"/>
                    </a:lnTo>
                    <a:lnTo>
                      <a:pt x="57150" y="142876"/>
                    </a:lnTo>
                    <a:lnTo>
                      <a:pt x="53975" y="142876"/>
                    </a:lnTo>
                    <a:lnTo>
                      <a:pt x="52387" y="142876"/>
                    </a:lnTo>
                    <a:close/>
                    <a:moveTo>
                      <a:pt x="50800" y="136525"/>
                    </a:moveTo>
                    <a:lnTo>
                      <a:pt x="50800" y="138112"/>
                    </a:lnTo>
                    <a:lnTo>
                      <a:pt x="42862" y="142875"/>
                    </a:lnTo>
                    <a:lnTo>
                      <a:pt x="38100" y="147638"/>
                    </a:lnTo>
                    <a:lnTo>
                      <a:pt x="38100" y="144463"/>
                    </a:lnTo>
                    <a:lnTo>
                      <a:pt x="38100" y="142875"/>
                    </a:lnTo>
                    <a:lnTo>
                      <a:pt x="41274" y="142875"/>
                    </a:lnTo>
                    <a:lnTo>
                      <a:pt x="41274" y="141288"/>
                    </a:lnTo>
                    <a:lnTo>
                      <a:pt x="42862" y="141288"/>
                    </a:lnTo>
                    <a:lnTo>
                      <a:pt x="42862" y="138112"/>
                    </a:lnTo>
                    <a:lnTo>
                      <a:pt x="46037" y="138112"/>
                    </a:lnTo>
                    <a:lnTo>
                      <a:pt x="47624" y="138112"/>
                    </a:lnTo>
                    <a:close/>
                    <a:moveTo>
                      <a:pt x="53975" y="131763"/>
                    </a:moveTo>
                    <a:lnTo>
                      <a:pt x="57150" y="131763"/>
                    </a:lnTo>
                    <a:lnTo>
                      <a:pt x="57150" y="133351"/>
                    </a:lnTo>
                    <a:lnTo>
                      <a:pt x="57150" y="136526"/>
                    </a:lnTo>
                    <a:lnTo>
                      <a:pt x="53975" y="136526"/>
                    </a:lnTo>
                    <a:lnTo>
                      <a:pt x="53975" y="133351"/>
                    </a:lnTo>
                    <a:lnTo>
                      <a:pt x="52387" y="133351"/>
                    </a:lnTo>
                    <a:close/>
                    <a:moveTo>
                      <a:pt x="452437" y="131762"/>
                    </a:moveTo>
                    <a:lnTo>
                      <a:pt x="455612" y="131762"/>
                    </a:lnTo>
                    <a:lnTo>
                      <a:pt x="455612" y="133350"/>
                    </a:lnTo>
                    <a:lnTo>
                      <a:pt x="455612" y="136525"/>
                    </a:lnTo>
                    <a:lnTo>
                      <a:pt x="452437" y="136525"/>
                    </a:lnTo>
                    <a:lnTo>
                      <a:pt x="452437" y="133350"/>
                    </a:lnTo>
                    <a:close/>
                    <a:moveTo>
                      <a:pt x="415925" y="127000"/>
                    </a:moveTo>
                    <a:lnTo>
                      <a:pt x="419100" y="127000"/>
                    </a:lnTo>
                    <a:lnTo>
                      <a:pt x="419100" y="130175"/>
                    </a:lnTo>
                    <a:lnTo>
                      <a:pt x="415925" y="130175"/>
                    </a:lnTo>
                    <a:close/>
                    <a:moveTo>
                      <a:pt x="31750" y="125413"/>
                    </a:moveTo>
                    <a:lnTo>
                      <a:pt x="34925" y="125413"/>
                    </a:lnTo>
                    <a:lnTo>
                      <a:pt x="34925" y="127000"/>
                    </a:lnTo>
                    <a:lnTo>
                      <a:pt x="31750" y="127000"/>
                    </a:lnTo>
                    <a:close/>
                    <a:moveTo>
                      <a:pt x="63500" y="122238"/>
                    </a:moveTo>
                    <a:lnTo>
                      <a:pt x="65087" y="122238"/>
                    </a:lnTo>
                    <a:lnTo>
                      <a:pt x="63500" y="125413"/>
                    </a:lnTo>
                    <a:lnTo>
                      <a:pt x="61912" y="127001"/>
                    </a:lnTo>
                    <a:lnTo>
                      <a:pt x="61912" y="125413"/>
                    </a:lnTo>
                    <a:close/>
                    <a:moveTo>
                      <a:pt x="420688" y="122238"/>
                    </a:moveTo>
                    <a:lnTo>
                      <a:pt x="423863" y="122238"/>
                    </a:lnTo>
                    <a:lnTo>
                      <a:pt x="425450" y="122238"/>
                    </a:lnTo>
                    <a:lnTo>
                      <a:pt x="425450" y="125413"/>
                    </a:lnTo>
                    <a:lnTo>
                      <a:pt x="423863" y="127000"/>
                    </a:lnTo>
                    <a:lnTo>
                      <a:pt x="420688" y="127000"/>
                    </a:lnTo>
                    <a:lnTo>
                      <a:pt x="419100" y="125413"/>
                    </a:lnTo>
                    <a:lnTo>
                      <a:pt x="420688" y="125413"/>
                    </a:lnTo>
                    <a:close/>
                    <a:moveTo>
                      <a:pt x="473074" y="120650"/>
                    </a:moveTo>
                    <a:lnTo>
                      <a:pt x="473074" y="122237"/>
                    </a:lnTo>
                    <a:lnTo>
                      <a:pt x="474662" y="122237"/>
                    </a:lnTo>
                    <a:lnTo>
                      <a:pt x="474662" y="120650"/>
                    </a:lnTo>
                    <a:lnTo>
                      <a:pt x="479424" y="120650"/>
                    </a:lnTo>
                    <a:lnTo>
                      <a:pt x="482600" y="120650"/>
                    </a:lnTo>
                    <a:lnTo>
                      <a:pt x="482600" y="122237"/>
                    </a:lnTo>
                    <a:lnTo>
                      <a:pt x="479424" y="125412"/>
                    </a:lnTo>
                    <a:lnTo>
                      <a:pt x="479424" y="130175"/>
                    </a:lnTo>
                    <a:lnTo>
                      <a:pt x="477837" y="131762"/>
                    </a:lnTo>
                    <a:lnTo>
                      <a:pt x="482600" y="133350"/>
                    </a:lnTo>
                    <a:lnTo>
                      <a:pt x="484187" y="136525"/>
                    </a:lnTo>
                    <a:lnTo>
                      <a:pt x="482600" y="136525"/>
                    </a:lnTo>
                    <a:lnTo>
                      <a:pt x="479424" y="136525"/>
                    </a:lnTo>
                    <a:lnTo>
                      <a:pt x="477837" y="136525"/>
                    </a:lnTo>
                    <a:lnTo>
                      <a:pt x="474662" y="136525"/>
                    </a:lnTo>
                    <a:lnTo>
                      <a:pt x="473074" y="133350"/>
                    </a:lnTo>
                    <a:lnTo>
                      <a:pt x="471487" y="133350"/>
                    </a:lnTo>
                    <a:lnTo>
                      <a:pt x="468312" y="133350"/>
                    </a:lnTo>
                    <a:lnTo>
                      <a:pt x="471487" y="131762"/>
                    </a:lnTo>
                    <a:lnTo>
                      <a:pt x="471487" y="130175"/>
                    </a:lnTo>
                    <a:lnTo>
                      <a:pt x="471487" y="127000"/>
                    </a:lnTo>
                    <a:lnTo>
                      <a:pt x="471487" y="125412"/>
                    </a:lnTo>
                    <a:lnTo>
                      <a:pt x="471487" y="122237"/>
                    </a:lnTo>
                    <a:close/>
                    <a:moveTo>
                      <a:pt x="85725" y="111125"/>
                    </a:moveTo>
                    <a:lnTo>
                      <a:pt x="85725" y="114300"/>
                    </a:lnTo>
                    <a:lnTo>
                      <a:pt x="84138" y="114300"/>
                    </a:lnTo>
                    <a:close/>
                    <a:moveTo>
                      <a:pt x="409575" y="109538"/>
                    </a:moveTo>
                    <a:lnTo>
                      <a:pt x="411163" y="109538"/>
                    </a:lnTo>
                    <a:lnTo>
                      <a:pt x="411163" y="111126"/>
                    </a:lnTo>
                    <a:close/>
                    <a:moveTo>
                      <a:pt x="106363" y="109538"/>
                    </a:moveTo>
                    <a:lnTo>
                      <a:pt x="109538" y="109538"/>
                    </a:lnTo>
                    <a:lnTo>
                      <a:pt x="109538" y="111126"/>
                    </a:lnTo>
                    <a:lnTo>
                      <a:pt x="106363" y="111126"/>
                    </a:lnTo>
                    <a:close/>
                    <a:moveTo>
                      <a:pt x="407987" y="106363"/>
                    </a:moveTo>
                    <a:lnTo>
                      <a:pt x="409575" y="106363"/>
                    </a:lnTo>
                    <a:lnTo>
                      <a:pt x="409575" y="109538"/>
                    </a:lnTo>
                    <a:lnTo>
                      <a:pt x="407987" y="109538"/>
                    </a:lnTo>
                    <a:close/>
                    <a:moveTo>
                      <a:pt x="57150" y="106363"/>
                    </a:moveTo>
                    <a:lnTo>
                      <a:pt x="58738" y="106363"/>
                    </a:lnTo>
                    <a:lnTo>
                      <a:pt x="58738" y="109538"/>
                    </a:lnTo>
                    <a:lnTo>
                      <a:pt x="57150" y="109538"/>
                    </a:lnTo>
                    <a:close/>
                    <a:moveTo>
                      <a:pt x="112713" y="104775"/>
                    </a:moveTo>
                    <a:lnTo>
                      <a:pt x="115888" y="106363"/>
                    </a:lnTo>
                    <a:lnTo>
                      <a:pt x="112713" y="106363"/>
                    </a:lnTo>
                    <a:lnTo>
                      <a:pt x="111125" y="106363"/>
                    </a:lnTo>
                    <a:close/>
                    <a:moveTo>
                      <a:pt x="112713" y="101600"/>
                    </a:moveTo>
                    <a:lnTo>
                      <a:pt x="115888" y="101600"/>
                    </a:lnTo>
                    <a:lnTo>
                      <a:pt x="115888" y="104775"/>
                    </a:lnTo>
                    <a:lnTo>
                      <a:pt x="112713" y="104775"/>
                    </a:lnTo>
                    <a:close/>
                    <a:moveTo>
                      <a:pt x="111125" y="93663"/>
                    </a:moveTo>
                    <a:lnTo>
                      <a:pt x="112712" y="95250"/>
                    </a:lnTo>
                    <a:lnTo>
                      <a:pt x="111125" y="98425"/>
                    </a:lnTo>
                    <a:lnTo>
                      <a:pt x="111125" y="95250"/>
                    </a:lnTo>
                    <a:close/>
                    <a:moveTo>
                      <a:pt x="106362" y="93663"/>
                    </a:moveTo>
                    <a:lnTo>
                      <a:pt x="109537" y="93663"/>
                    </a:lnTo>
                    <a:lnTo>
                      <a:pt x="106362" y="95251"/>
                    </a:lnTo>
                    <a:close/>
                    <a:moveTo>
                      <a:pt x="104774" y="88900"/>
                    </a:moveTo>
                    <a:lnTo>
                      <a:pt x="106362" y="88900"/>
                    </a:lnTo>
                    <a:lnTo>
                      <a:pt x="104774" y="90488"/>
                    </a:lnTo>
                    <a:lnTo>
                      <a:pt x="104774" y="93663"/>
                    </a:lnTo>
                    <a:lnTo>
                      <a:pt x="101600" y="93663"/>
                    </a:lnTo>
                    <a:lnTo>
                      <a:pt x="100012" y="93663"/>
                    </a:lnTo>
                    <a:lnTo>
                      <a:pt x="100012" y="90488"/>
                    </a:lnTo>
                    <a:lnTo>
                      <a:pt x="101600" y="90488"/>
                    </a:lnTo>
                    <a:close/>
                    <a:moveTo>
                      <a:pt x="100012" y="88900"/>
                    </a:moveTo>
                    <a:lnTo>
                      <a:pt x="100012" y="90488"/>
                    </a:lnTo>
                    <a:lnTo>
                      <a:pt x="96837" y="90488"/>
                    </a:lnTo>
                    <a:close/>
                    <a:moveTo>
                      <a:pt x="112712" y="85725"/>
                    </a:moveTo>
                    <a:lnTo>
                      <a:pt x="115887" y="88900"/>
                    </a:lnTo>
                    <a:lnTo>
                      <a:pt x="115887" y="90488"/>
                    </a:lnTo>
                    <a:lnTo>
                      <a:pt x="112712" y="90488"/>
                    </a:lnTo>
                    <a:lnTo>
                      <a:pt x="112712" y="88900"/>
                    </a:lnTo>
                    <a:close/>
                    <a:moveTo>
                      <a:pt x="95250" y="85725"/>
                    </a:moveTo>
                    <a:lnTo>
                      <a:pt x="96837" y="85725"/>
                    </a:lnTo>
                    <a:lnTo>
                      <a:pt x="96837" y="88900"/>
                    </a:lnTo>
                    <a:lnTo>
                      <a:pt x="95250" y="90488"/>
                    </a:lnTo>
                    <a:lnTo>
                      <a:pt x="95250" y="93663"/>
                    </a:lnTo>
                    <a:lnTo>
                      <a:pt x="93662" y="93663"/>
                    </a:lnTo>
                    <a:lnTo>
                      <a:pt x="93662" y="90488"/>
                    </a:lnTo>
                    <a:lnTo>
                      <a:pt x="93662" y="88900"/>
                    </a:lnTo>
                    <a:close/>
                    <a:moveTo>
                      <a:pt x="120650" y="84138"/>
                    </a:moveTo>
                    <a:lnTo>
                      <a:pt x="122237" y="84138"/>
                    </a:lnTo>
                    <a:lnTo>
                      <a:pt x="125412" y="84138"/>
                    </a:lnTo>
                    <a:lnTo>
                      <a:pt x="125412" y="88900"/>
                    </a:lnTo>
                    <a:lnTo>
                      <a:pt x="125412" y="90488"/>
                    </a:lnTo>
                    <a:lnTo>
                      <a:pt x="127000" y="88900"/>
                    </a:lnTo>
                    <a:lnTo>
                      <a:pt x="128587" y="88900"/>
                    </a:lnTo>
                    <a:lnTo>
                      <a:pt x="131762" y="88900"/>
                    </a:lnTo>
                    <a:lnTo>
                      <a:pt x="133350" y="88900"/>
                    </a:lnTo>
                    <a:lnTo>
                      <a:pt x="133350" y="90488"/>
                    </a:lnTo>
                    <a:lnTo>
                      <a:pt x="133350" y="93663"/>
                    </a:lnTo>
                    <a:lnTo>
                      <a:pt x="131762" y="93663"/>
                    </a:lnTo>
                    <a:lnTo>
                      <a:pt x="131762" y="95250"/>
                    </a:lnTo>
                    <a:lnTo>
                      <a:pt x="128587" y="95250"/>
                    </a:lnTo>
                    <a:lnTo>
                      <a:pt x="128587" y="93663"/>
                    </a:lnTo>
                    <a:lnTo>
                      <a:pt x="127000" y="93663"/>
                    </a:lnTo>
                    <a:lnTo>
                      <a:pt x="128587" y="95250"/>
                    </a:lnTo>
                    <a:lnTo>
                      <a:pt x="131762" y="98425"/>
                    </a:lnTo>
                    <a:lnTo>
                      <a:pt x="131762" y="100013"/>
                    </a:lnTo>
                    <a:lnTo>
                      <a:pt x="128587" y="98425"/>
                    </a:lnTo>
                    <a:lnTo>
                      <a:pt x="127000" y="98425"/>
                    </a:lnTo>
                    <a:lnTo>
                      <a:pt x="127000" y="95250"/>
                    </a:lnTo>
                    <a:lnTo>
                      <a:pt x="125412" y="95250"/>
                    </a:lnTo>
                    <a:lnTo>
                      <a:pt x="122238" y="98425"/>
                    </a:lnTo>
                    <a:lnTo>
                      <a:pt x="122238" y="100012"/>
                    </a:lnTo>
                    <a:lnTo>
                      <a:pt x="122238" y="100013"/>
                    </a:lnTo>
                    <a:lnTo>
                      <a:pt x="122238" y="101600"/>
                    </a:lnTo>
                    <a:lnTo>
                      <a:pt x="120650" y="101600"/>
                    </a:lnTo>
                    <a:lnTo>
                      <a:pt x="120650" y="100013"/>
                    </a:lnTo>
                    <a:lnTo>
                      <a:pt x="120650" y="100012"/>
                    </a:lnTo>
                    <a:lnTo>
                      <a:pt x="120650" y="98425"/>
                    </a:lnTo>
                    <a:lnTo>
                      <a:pt x="122237" y="98425"/>
                    </a:lnTo>
                    <a:lnTo>
                      <a:pt x="122237" y="95250"/>
                    </a:lnTo>
                    <a:lnTo>
                      <a:pt x="120650" y="95250"/>
                    </a:lnTo>
                    <a:lnTo>
                      <a:pt x="120650" y="93663"/>
                    </a:lnTo>
                    <a:lnTo>
                      <a:pt x="117475" y="93663"/>
                    </a:lnTo>
                    <a:lnTo>
                      <a:pt x="120650" y="90488"/>
                    </a:lnTo>
                    <a:lnTo>
                      <a:pt x="117475" y="90488"/>
                    </a:lnTo>
                    <a:lnTo>
                      <a:pt x="117475" y="88900"/>
                    </a:lnTo>
                    <a:lnTo>
                      <a:pt x="117475" y="85725"/>
                    </a:lnTo>
                    <a:lnTo>
                      <a:pt x="120650" y="88900"/>
                    </a:lnTo>
                    <a:lnTo>
                      <a:pt x="120650" y="88900"/>
                    </a:lnTo>
                    <a:lnTo>
                      <a:pt x="120650" y="85725"/>
                    </a:lnTo>
                    <a:close/>
                    <a:moveTo>
                      <a:pt x="131762" y="79375"/>
                    </a:moveTo>
                    <a:lnTo>
                      <a:pt x="133350" y="79375"/>
                    </a:lnTo>
                    <a:lnTo>
                      <a:pt x="133350" y="82550"/>
                    </a:lnTo>
                    <a:lnTo>
                      <a:pt x="131762" y="82550"/>
                    </a:lnTo>
                    <a:close/>
                    <a:moveTo>
                      <a:pt x="125412" y="77788"/>
                    </a:moveTo>
                    <a:lnTo>
                      <a:pt x="127000" y="77788"/>
                    </a:lnTo>
                    <a:lnTo>
                      <a:pt x="125413" y="79375"/>
                    </a:lnTo>
                    <a:lnTo>
                      <a:pt x="127000" y="79375"/>
                    </a:lnTo>
                    <a:lnTo>
                      <a:pt x="125412" y="82550"/>
                    </a:lnTo>
                    <a:lnTo>
                      <a:pt x="125412" y="79376"/>
                    </a:lnTo>
                    <a:lnTo>
                      <a:pt x="125412" y="79375"/>
                    </a:lnTo>
                    <a:close/>
                    <a:moveTo>
                      <a:pt x="14288" y="63500"/>
                    </a:moveTo>
                    <a:lnTo>
                      <a:pt x="15875" y="63500"/>
                    </a:lnTo>
                    <a:lnTo>
                      <a:pt x="15875" y="66675"/>
                    </a:lnTo>
                    <a:lnTo>
                      <a:pt x="14288" y="66675"/>
                    </a:lnTo>
                    <a:close/>
                    <a:moveTo>
                      <a:pt x="20638" y="55563"/>
                    </a:moveTo>
                    <a:lnTo>
                      <a:pt x="20638" y="57150"/>
                    </a:lnTo>
                    <a:lnTo>
                      <a:pt x="20638" y="58738"/>
                    </a:lnTo>
                    <a:lnTo>
                      <a:pt x="19050" y="58738"/>
                    </a:lnTo>
                    <a:lnTo>
                      <a:pt x="19050" y="57150"/>
                    </a:lnTo>
                    <a:close/>
                    <a:moveTo>
                      <a:pt x="20638" y="52388"/>
                    </a:moveTo>
                    <a:lnTo>
                      <a:pt x="22225" y="52388"/>
                    </a:lnTo>
                    <a:lnTo>
                      <a:pt x="22225" y="55563"/>
                    </a:lnTo>
                    <a:lnTo>
                      <a:pt x="20638" y="55563"/>
                    </a:lnTo>
                    <a:close/>
                    <a:moveTo>
                      <a:pt x="22225" y="46037"/>
                    </a:moveTo>
                    <a:lnTo>
                      <a:pt x="25400" y="46037"/>
                    </a:lnTo>
                    <a:lnTo>
                      <a:pt x="25400" y="47625"/>
                    </a:lnTo>
                    <a:lnTo>
                      <a:pt x="26988" y="47625"/>
                    </a:lnTo>
                    <a:lnTo>
                      <a:pt x="25400" y="50800"/>
                    </a:lnTo>
                    <a:lnTo>
                      <a:pt x="22225" y="50800"/>
                    </a:lnTo>
                    <a:lnTo>
                      <a:pt x="20638" y="52388"/>
                    </a:lnTo>
                    <a:lnTo>
                      <a:pt x="20638" y="50800"/>
                    </a:lnTo>
                    <a:lnTo>
                      <a:pt x="22225" y="47625"/>
                    </a:lnTo>
                    <a:close/>
                    <a:moveTo>
                      <a:pt x="271462" y="39688"/>
                    </a:moveTo>
                    <a:lnTo>
                      <a:pt x="273050" y="39688"/>
                    </a:lnTo>
                    <a:lnTo>
                      <a:pt x="273050" y="41275"/>
                    </a:lnTo>
                    <a:lnTo>
                      <a:pt x="274637" y="41275"/>
                    </a:lnTo>
                    <a:lnTo>
                      <a:pt x="276225" y="42863"/>
                    </a:lnTo>
                    <a:lnTo>
                      <a:pt x="274637" y="42863"/>
                    </a:lnTo>
                    <a:lnTo>
                      <a:pt x="274637" y="46038"/>
                    </a:lnTo>
                    <a:lnTo>
                      <a:pt x="271462" y="46038"/>
                    </a:lnTo>
                    <a:lnTo>
                      <a:pt x="271462" y="42863"/>
                    </a:lnTo>
                    <a:lnTo>
                      <a:pt x="271462" y="41276"/>
                    </a:lnTo>
                    <a:lnTo>
                      <a:pt x="271462" y="41275"/>
                    </a:lnTo>
                    <a:close/>
                    <a:moveTo>
                      <a:pt x="265112" y="34925"/>
                    </a:moveTo>
                    <a:lnTo>
                      <a:pt x="266700" y="34925"/>
                    </a:lnTo>
                    <a:lnTo>
                      <a:pt x="266700" y="36513"/>
                    </a:lnTo>
                    <a:close/>
                    <a:moveTo>
                      <a:pt x="31750" y="34925"/>
                    </a:moveTo>
                    <a:lnTo>
                      <a:pt x="31750" y="36512"/>
                    </a:lnTo>
                    <a:lnTo>
                      <a:pt x="30163" y="36512"/>
                    </a:lnTo>
                    <a:close/>
                    <a:moveTo>
                      <a:pt x="111125" y="0"/>
                    </a:moveTo>
                    <a:lnTo>
                      <a:pt x="112713" y="0"/>
                    </a:lnTo>
                    <a:lnTo>
                      <a:pt x="115888" y="0"/>
                    </a:lnTo>
                    <a:lnTo>
                      <a:pt x="115888" y="3175"/>
                    </a:lnTo>
                    <a:lnTo>
                      <a:pt x="120650" y="0"/>
                    </a:lnTo>
                    <a:lnTo>
                      <a:pt x="122238" y="0"/>
                    </a:lnTo>
                    <a:lnTo>
                      <a:pt x="125413" y="0"/>
                    </a:lnTo>
                    <a:lnTo>
                      <a:pt x="127000" y="0"/>
                    </a:lnTo>
                    <a:lnTo>
                      <a:pt x="128588" y="0"/>
                    </a:lnTo>
                    <a:lnTo>
                      <a:pt x="128588" y="3175"/>
                    </a:lnTo>
                    <a:lnTo>
                      <a:pt x="131763" y="4762"/>
                    </a:lnTo>
                    <a:lnTo>
                      <a:pt x="133350" y="4762"/>
                    </a:lnTo>
                    <a:lnTo>
                      <a:pt x="138113" y="3175"/>
                    </a:lnTo>
                    <a:lnTo>
                      <a:pt x="141288" y="3175"/>
                    </a:lnTo>
                    <a:lnTo>
                      <a:pt x="144463" y="3175"/>
                    </a:lnTo>
                    <a:lnTo>
                      <a:pt x="142875" y="4762"/>
                    </a:lnTo>
                    <a:lnTo>
                      <a:pt x="144463" y="4762"/>
                    </a:lnTo>
                    <a:lnTo>
                      <a:pt x="147638" y="4762"/>
                    </a:lnTo>
                    <a:lnTo>
                      <a:pt x="149225" y="3175"/>
                    </a:lnTo>
                    <a:lnTo>
                      <a:pt x="152400" y="3175"/>
                    </a:lnTo>
                    <a:lnTo>
                      <a:pt x="153988" y="4762"/>
                    </a:lnTo>
                    <a:lnTo>
                      <a:pt x="153988" y="7937"/>
                    </a:lnTo>
                    <a:lnTo>
                      <a:pt x="155575" y="7937"/>
                    </a:lnTo>
                    <a:lnTo>
                      <a:pt x="158750" y="7937"/>
                    </a:lnTo>
                    <a:lnTo>
                      <a:pt x="158750" y="4762"/>
                    </a:lnTo>
                    <a:lnTo>
                      <a:pt x="160338" y="4762"/>
                    </a:lnTo>
                    <a:lnTo>
                      <a:pt x="163513" y="4762"/>
                    </a:lnTo>
                    <a:lnTo>
                      <a:pt x="163513" y="7937"/>
                    </a:lnTo>
                    <a:lnTo>
                      <a:pt x="165100" y="7937"/>
                    </a:lnTo>
                    <a:lnTo>
                      <a:pt x="168275" y="7937"/>
                    </a:lnTo>
                    <a:lnTo>
                      <a:pt x="169863" y="7937"/>
                    </a:lnTo>
                    <a:lnTo>
                      <a:pt x="171450" y="7937"/>
                    </a:lnTo>
                    <a:lnTo>
                      <a:pt x="176213" y="9525"/>
                    </a:lnTo>
                    <a:lnTo>
                      <a:pt x="179388" y="11112"/>
                    </a:lnTo>
                    <a:lnTo>
                      <a:pt x="180975" y="11112"/>
                    </a:lnTo>
                    <a:lnTo>
                      <a:pt x="184150" y="11112"/>
                    </a:lnTo>
                    <a:lnTo>
                      <a:pt x="185738" y="11112"/>
                    </a:lnTo>
                    <a:lnTo>
                      <a:pt x="187325" y="11112"/>
                    </a:lnTo>
                    <a:lnTo>
                      <a:pt x="190500" y="11112"/>
                    </a:lnTo>
                    <a:lnTo>
                      <a:pt x="192088" y="11112"/>
                    </a:lnTo>
                    <a:lnTo>
                      <a:pt x="192088" y="14287"/>
                    </a:lnTo>
                    <a:lnTo>
                      <a:pt x="195263" y="14287"/>
                    </a:lnTo>
                    <a:lnTo>
                      <a:pt x="195263" y="11112"/>
                    </a:lnTo>
                    <a:lnTo>
                      <a:pt x="196850" y="11112"/>
                    </a:lnTo>
                    <a:lnTo>
                      <a:pt x="196850" y="14287"/>
                    </a:lnTo>
                    <a:lnTo>
                      <a:pt x="200025" y="14287"/>
                    </a:lnTo>
                    <a:lnTo>
                      <a:pt x="201613" y="14287"/>
                    </a:lnTo>
                    <a:lnTo>
                      <a:pt x="203200" y="14287"/>
                    </a:lnTo>
                    <a:lnTo>
                      <a:pt x="206375" y="14287"/>
                    </a:lnTo>
                    <a:lnTo>
                      <a:pt x="207963" y="14287"/>
                    </a:lnTo>
                    <a:lnTo>
                      <a:pt x="207963" y="15875"/>
                    </a:lnTo>
                    <a:lnTo>
                      <a:pt x="211138" y="15875"/>
                    </a:lnTo>
                    <a:lnTo>
                      <a:pt x="212725" y="19050"/>
                    </a:lnTo>
                    <a:lnTo>
                      <a:pt x="215900" y="19050"/>
                    </a:lnTo>
                    <a:lnTo>
                      <a:pt x="215900" y="20637"/>
                    </a:lnTo>
                    <a:lnTo>
                      <a:pt x="217488" y="19050"/>
                    </a:lnTo>
                    <a:lnTo>
                      <a:pt x="219075" y="19050"/>
                    </a:lnTo>
                    <a:lnTo>
                      <a:pt x="222250" y="19050"/>
                    </a:lnTo>
                    <a:lnTo>
                      <a:pt x="223838" y="19050"/>
                    </a:lnTo>
                    <a:lnTo>
                      <a:pt x="227013" y="19050"/>
                    </a:lnTo>
                    <a:lnTo>
                      <a:pt x="228600" y="19050"/>
                    </a:lnTo>
                    <a:lnTo>
                      <a:pt x="230188" y="19050"/>
                    </a:lnTo>
                    <a:lnTo>
                      <a:pt x="230188" y="20637"/>
                    </a:lnTo>
                    <a:lnTo>
                      <a:pt x="230188" y="23812"/>
                    </a:lnTo>
                    <a:lnTo>
                      <a:pt x="233363" y="25400"/>
                    </a:lnTo>
                    <a:lnTo>
                      <a:pt x="234950" y="25400"/>
                    </a:lnTo>
                    <a:lnTo>
                      <a:pt x="234950" y="26987"/>
                    </a:lnTo>
                    <a:lnTo>
                      <a:pt x="239713" y="26987"/>
                    </a:lnTo>
                    <a:lnTo>
                      <a:pt x="239713" y="30162"/>
                    </a:lnTo>
                    <a:lnTo>
                      <a:pt x="242888" y="30162"/>
                    </a:lnTo>
                    <a:lnTo>
                      <a:pt x="242888" y="31750"/>
                    </a:lnTo>
                    <a:lnTo>
                      <a:pt x="244475" y="31750"/>
                    </a:lnTo>
                    <a:lnTo>
                      <a:pt x="246063" y="31750"/>
                    </a:lnTo>
                    <a:lnTo>
                      <a:pt x="249238" y="30162"/>
                    </a:lnTo>
                    <a:lnTo>
                      <a:pt x="250825" y="30162"/>
                    </a:lnTo>
                    <a:lnTo>
                      <a:pt x="250825" y="31750"/>
                    </a:lnTo>
                    <a:lnTo>
                      <a:pt x="254000" y="31750"/>
                    </a:lnTo>
                    <a:lnTo>
                      <a:pt x="255588" y="31750"/>
                    </a:lnTo>
                    <a:lnTo>
                      <a:pt x="255588" y="34925"/>
                    </a:lnTo>
                    <a:lnTo>
                      <a:pt x="258763" y="36512"/>
                    </a:lnTo>
                    <a:lnTo>
                      <a:pt x="260350" y="39687"/>
                    </a:lnTo>
                    <a:lnTo>
                      <a:pt x="261938" y="39687"/>
                    </a:lnTo>
                    <a:lnTo>
                      <a:pt x="265113" y="39687"/>
                    </a:lnTo>
                    <a:lnTo>
                      <a:pt x="266700" y="41275"/>
                    </a:lnTo>
                    <a:lnTo>
                      <a:pt x="266700" y="42862"/>
                    </a:lnTo>
                    <a:lnTo>
                      <a:pt x="269875" y="47625"/>
                    </a:lnTo>
                    <a:lnTo>
                      <a:pt x="271463" y="47625"/>
                    </a:lnTo>
                    <a:lnTo>
                      <a:pt x="271463" y="50800"/>
                    </a:lnTo>
                    <a:lnTo>
                      <a:pt x="274638" y="50800"/>
                    </a:lnTo>
                    <a:lnTo>
                      <a:pt x="274638" y="47625"/>
                    </a:lnTo>
                    <a:lnTo>
                      <a:pt x="276225" y="47625"/>
                    </a:lnTo>
                    <a:lnTo>
                      <a:pt x="276225" y="50800"/>
                    </a:lnTo>
                    <a:lnTo>
                      <a:pt x="276225" y="52388"/>
                    </a:lnTo>
                    <a:lnTo>
                      <a:pt x="277813" y="52388"/>
                    </a:lnTo>
                    <a:lnTo>
                      <a:pt x="280988" y="52388"/>
                    </a:lnTo>
                    <a:lnTo>
                      <a:pt x="280988" y="55563"/>
                    </a:lnTo>
                    <a:lnTo>
                      <a:pt x="277813" y="57150"/>
                    </a:lnTo>
                    <a:lnTo>
                      <a:pt x="280988" y="57150"/>
                    </a:lnTo>
                    <a:lnTo>
                      <a:pt x="280988" y="58738"/>
                    </a:lnTo>
                    <a:lnTo>
                      <a:pt x="282575" y="58738"/>
                    </a:lnTo>
                    <a:lnTo>
                      <a:pt x="282575" y="57150"/>
                    </a:lnTo>
                    <a:lnTo>
                      <a:pt x="285750" y="58738"/>
                    </a:lnTo>
                    <a:lnTo>
                      <a:pt x="287338" y="58738"/>
                    </a:lnTo>
                    <a:lnTo>
                      <a:pt x="287338" y="61913"/>
                    </a:lnTo>
                    <a:lnTo>
                      <a:pt x="285750" y="61913"/>
                    </a:lnTo>
                    <a:lnTo>
                      <a:pt x="282575" y="61913"/>
                    </a:lnTo>
                    <a:lnTo>
                      <a:pt x="280988" y="61913"/>
                    </a:lnTo>
                    <a:lnTo>
                      <a:pt x="280988" y="63500"/>
                    </a:lnTo>
                    <a:lnTo>
                      <a:pt x="282575" y="63500"/>
                    </a:lnTo>
                    <a:lnTo>
                      <a:pt x="285750" y="66675"/>
                    </a:lnTo>
                    <a:lnTo>
                      <a:pt x="285750" y="63500"/>
                    </a:lnTo>
                    <a:lnTo>
                      <a:pt x="287338" y="66675"/>
                    </a:lnTo>
                    <a:lnTo>
                      <a:pt x="287338" y="63500"/>
                    </a:lnTo>
                    <a:lnTo>
                      <a:pt x="290513" y="63500"/>
                    </a:lnTo>
                    <a:lnTo>
                      <a:pt x="290513" y="66675"/>
                    </a:lnTo>
                    <a:lnTo>
                      <a:pt x="293688" y="66675"/>
                    </a:lnTo>
                    <a:lnTo>
                      <a:pt x="287338" y="68263"/>
                    </a:lnTo>
                    <a:lnTo>
                      <a:pt x="287338" y="69850"/>
                    </a:lnTo>
                    <a:lnTo>
                      <a:pt x="287338" y="73025"/>
                    </a:lnTo>
                    <a:lnTo>
                      <a:pt x="287338" y="74613"/>
                    </a:lnTo>
                    <a:lnTo>
                      <a:pt x="290513" y="74613"/>
                    </a:lnTo>
                    <a:lnTo>
                      <a:pt x="292100" y="73025"/>
                    </a:lnTo>
                    <a:lnTo>
                      <a:pt x="293688" y="73025"/>
                    </a:lnTo>
                    <a:lnTo>
                      <a:pt x="293688" y="69850"/>
                    </a:lnTo>
                    <a:lnTo>
                      <a:pt x="296863" y="69850"/>
                    </a:lnTo>
                    <a:lnTo>
                      <a:pt x="298450" y="69850"/>
                    </a:lnTo>
                    <a:lnTo>
                      <a:pt x="298450" y="68263"/>
                    </a:lnTo>
                    <a:lnTo>
                      <a:pt x="301625" y="68263"/>
                    </a:lnTo>
                    <a:lnTo>
                      <a:pt x="303213" y="68263"/>
                    </a:lnTo>
                    <a:lnTo>
                      <a:pt x="303213" y="69850"/>
                    </a:lnTo>
                    <a:lnTo>
                      <a:pt x="306388" y="69850"/>
                    </a:lnTo>
                    <a:lnTo>
                      <a:pt x="307975" y="68263"/>
                    </a:lnTo>
                    <a:lnTo>
                      <a:pt x="307975" y="69850"/>
                    </a:lnTo>
                    <a:lnTo>
                      <a:pt x="307975" y="73025"/>
                    </a:lnTo>
                    <a:lnTo>
                      <a:pt x="309563" y="73025"/>
                    </a:lnTo>
                    <a:lnTo>
                      <a:pt x="314325" y="73025"/>
                    </a:lnTo>
                    <a:lnTo>
                      <a:pt x="314325" y="69850"/>
                    </a:lnTo>
                    <a:lnTo>
                      <a:pt x="317500" y="69850"/>
                    </a:lnTo>
                    <a:lnTo>
                      <a:pt x="319088" y="69850"/>
                    </a:lnTo>
                    <a:lnTo>
                      <a:pt x="320675" y="73025"/>
                    </a:lnTo>
                    <a:lnTo>
                      <a:pt x="323850" y="73025"/>
                    </a:lnTo>
                    <a:lnTo>
                      <a:pt x="325438" y="73025"/>
                    </a:lnTo>
                    <a:lnTo>
                      <a:pt x="328613" y="73025"/>
                    </a:lnTo>
                    <a:lnTo>
                      <a:pt x="330200" y="74613"/>
                    </a:lnTo>
                    <a:lnTo>
                      <a:pt x="333375" y="74613"/>
                    </a:lnTo>
                    <a:lnTo>
                      <a:pt x="333375" y="77788"/>
                    </a:lnTo>
                    <a:lnTo>
                      <a:pt x="334963" y="77788"/>
                    </a:lnTo>
                    <a:lnTo>
                      <a:pt x="339725" y="79375"/>
                    </a:lnTo>
                    <a:lnTo>
                      <a:pt x="341313" y="79375"/>
                    </a:lnTo>
                    <a:lnTo>
                      <a:pt x="341313" y="82550"/>
                    </a:lnTo>
                    <a:lnTo>
                      <a:pt x="344488" y="82550"/>
                    </a:lnTo>
                    <a:lnTo>
                      <a:pt x="344488" y="84138"/>
                    </a:lnTo>
                    <a:lnTo>
                      <a:pt x="346075" y="84138"/>
                    </a:lnTo>
                    <a:lnTo>
                      <a:pt x="349250" y="84138"/>
                    </a:lnTo>
                    <a:lnTo>
                      <a:pt x="350838" y="85725"/>
                    </a:lnTo>
                    <a:lnTo>
                      <a:pt x="352425" y="85725"/>
                    </a:lnTo>
                    <a:lnTo>
                      <a:pt x="355600" y="84138"/>
                    </a:lnTo>
                    <a:lnTo>
                      <a:pt x="357188" y="85725"/>
                    </a:lnTo>
                    <a:lnTo>
                      <a:pt x="360363" y="88900"/>
                    </a:lnTo>
                    <a:lnTo>
                      <a:pt x="361950" y="90488"/>
                    </a:lnTo>
                    <a:lnTo>
                      <a:pt x="365125" y="90488"/>
                    </a:lnTo>
                    <a:lnTo>
                      <a:pt x="365125" y="93663"/>
                    </a:lnTo>
                    <a:lnTo>
                      <a:pt x="366713" y="93663"/>
                    </a:lnTo>
                    <a:lnTo>
                      <a:pt x="366713" y="95250"/>
                    </a:lnTo>
                    <a:lnTo>
                      <a:pt x="368300" y="98425"/>
                    </a:lnTo>
                    <a:lnTo>
                      <a:pt x="371475" y="98425"/>
                    </a:lnTo>
                    <a:lnTo>
                      <a:pt x="371475" y="95250"/>
                    </a:lnTo>
                    <a:lnTo>
                      <a:pt x="373063" y="95250"/>
                    </a:lnTo>
                    <a:lnTo>
                      <a:pt x="373063" y="98425"/>
                    </a:lnTo>
                    <a:lnTo>
                      <a:pt x="373063" y="100013"/>
                    </a:lnTo>
                    <a:lnTo>
                      <a:pt x="376238" y="100013"/>
                    </a:lnTo>
                    <a:lnTo>
                      <a:pt x="376238" y="101600"/>
                    </a:lnTo>
                    <a:lnTo>
                      <a:pt x="377825" y="101600"/>
                    </a:lnTo>
                    <a:lnTo>
                      <a:pt x="381000" y="100013"/>
                    </a:lnTo>
                    <a:lnTo>
                      <a:pt x="382588" y="100013"/>
                    </a:lnTo>
                    <a:lnTo>
                      <a:pt x="384175" y="101600"/>
                    </a:lnTo>
                    <a:lnTo>
                      <a:pt x="387350" y="101600"/>
                    </a:lnTo>
                    <a:lnTo>
                      <a:pt x="387350" y="100013"/>
                    </a:lnTo>
                    <a:lnTo>
                      <a:pt x="392113" y="101600"/>
                    </a:lnTo>
                    <a:lnTo>
                      <a:pt x="393700" y="101600"/>
                    </a:lnTo>
                    <a:lnTo>
                      <a:pt x="395288" y="101600"/>
                    </a:lnTo>
                    <a:lnTo>
                      <a:pt x="398463" y="101600"/>
                    </a:lnTo>
                    <a:lnTo>
                      <a:pt x="398463" y="104775"/>
                    </a:lnTo>
                    <a:lnTo>
                      <a:pt x="398463" y="106363"/>
                    </a:lnTo>
                    <a:lnTo>
                      <a:pt x="395288" y="106363"/>
                    </a:lnTo>
                    <a:lnTo>
                      <a:pt x="395288" y="109538"/>
                    </a:lnTo>
                    <a:lnTo>
                      <a:pt x="398463" y="109538"/>
                    </a:lnTo>
                    <a:lnTo>
                      <a:pt x="395288" y="111125"/>
                    </a:lnTo>
                    <a:lnTo>
                      <a:pt x="395288" y="114300"/>
                    </a:lnTo>
                    <a:lnTo>
                      <a:pt x="393700" y="114300"/>
                    </a:lnTo>
                    <a:lnTo>
                      <a:pt x="393700" y="115888"/>
                    </a:lnTo>
                    <a:lnTo>
                      <a:pt x="393700" y="117475"/>
                    </a:lnTo>
                    <a:lnTo>
                      <a:pt x="395288" y="120650"/>
                    </a:lnTo>
                    <a:lnTo>
                      <a:pt x="395288" y="122238"/>
                    </a:lnTo>
                    <a:lnTo>
                      <a:pt x="398463" y="122238"/>
                    </a:lnTo>
                    <a:lnTo>
                      <a:pt x="400050" y="122238"/>
                    </a:lnTo>
                    <a:lnTo>
                      <a:pt x="400050" y="120650"/>
                    </a:lnTo>
                    <a:lnTo>
                      <a:pt x="400050" y="117475"/>
                    </a:lnTo>
                    <a:lnTo>
                      <a:pt x="400050" y="115888"/>
                    </a:lnTo>
                    <a:lnTo>
                      <a:pt x="400050" y="114300"/>
                    </a:lnTo>
                    <a:lnTo>
                      <a:pt x="400050" y="111125"/>
                    </a:lnTo>
                    <a:lnTo>
                      <a:pt x="400050" y="109538"/>
                    </a:lnTo>
                    <a:lnTo>
                      <a:pt x="403225" y="109538"/>
                    </a:lnTo>
                    <a:lnTo>
                      <a:pt x="403225" y="106363"/>
                    </a:lnTo>
                    <a:lnTo>
                      <a:pt x="404813" y="109538"/>
                    </a:lnTo>
                    <a:lnTo>
                      <a:pt x="404813" y="111125"/>
                    </a:lnTo>
                    <a:lnTo>
                      <a:pt x="404813" y="114300"/>
                    </a:lnTo>
                    <a:lnTo>
                      <a:pt x="407988" y="114300"/>
                    </a:lnTo>
                    <a:lnTo>
                      <a:pt x="409575" y="114300"/>
                    </a:lnTo>
                    <a:lnTo>
                      <a:pt x="411163" y="114300"/>
                    </a:lnTo>
                    <a:lnTo>
                      <a:pt x="414338" y="114300"/>
                    </a:lnTo>
                    <a:lnTo>
                      <a:pt x="414338" y="115888"/>
                    </a:lnTo>
                    <a:lnTo>
                      <a:pt x="415925" y="115888"/>
                    </a:lnTo>
                    <a:lnTo>
                      <a:pt x="415925" y="117475"/>
                    </a:lnTo>
                    <a:lnTo>
                      <a:pt x="415925" y="120650"/>
                    </a:lnTo>
                    <a:lnTo>
                      <a:pt x="415925" y="122238"/>
                    </a:lnTo>
                    <a:lnTo>
                      <a:pt x="419100" y="122238"/>
                    </a:lnTo>
                    <a:lnTo>
                      <a:pt x="419100" y="125413"/>
                    </a:lnTo>
                    <a:lnTo>
                      <a:pt x="415925" y="125413"/>
                    </a:lnTo>
                    <a:lnTo>
                      <a:pt x="414338" y="127000"/>
                    </a:lnTo>
                    <a:lnTo>
                      <a:pt x="415925" y="130175"/>
                    </a:lnTo>
                    <a:lnTo>
                      <a:pt x="414338" y="130175"/>
                    </a:lnTo>
                    <a:lnTo>
                      <a:pt x="411163" y="130175"/>
                    </a:lnTo>
                    <a:lnTo>
                      <a:pt x="411163" y="131763"/>
                    </a:lnTo>
                    <a:lnTo>
                      <a:pt x="409575" y="131763"/>
                    </a:lnTo>
                    <a:lnTo>
                      <a:pt x="411163" y="133350"/>
                    </a:lnTo>
                    <a:lnTo>
                      <a:pt x="414338" y="133350"/>
                    </a:lnTo>
                    <a:lnTo>
                      <a:pt x="415925" y="133350"/>
                    </a:lnTo>
                    <a:lnTo>
                      <a:pt x="419100" y="133350"/>
                    </a:lnTo>
                    <a:lnTo>
                      <a:pt x="415925" y="136525"/>
                    </a:lnTo>
                    <a:lnTo>
                      <a:pt x="414338" y="136525"/>
                    </a:lnTo>
                    <a:lnTo>
                      <a:pt x="411163" y="136525"/>
                    </a:lnTo>
                    <a:lnTo>
                      <a:pt x="409575" y="133350"/>
                    </a:lnTo>
                    <a:lnTo>
                      <a:pt x="407988" y="133350"/>
                    </a:lnTo>
                    <a:lnTo>
                      <a:pt x="404813" y="133350"/>
                    </a:lnTo>
                    <a:lnTo>
                      <a:pt x="404813" y="136525"/>
                    </a:lnTo>
                    <a:lnTo>
                      <a:pt x="403225" y="136525"/>
                    </a:lnTo>
                    <a:lnTo>
                      <a:pt x="400050" y="138113"/>
                    </a:lnTo>
                    <a:lnTo>
                      <a:pt x="403225" y="138113"/>
                    </a:lnTo>
                    <a:lnTo>
                      <a:pt x="403225" y="141288"/>
                    </a:lnTo>
                    <a:lnTo>
                      <a:pt x="400050" y="142875"/>
                    </a:lnTo>
                    <a:lnTo>
                      <a:pt x="403225" y="142875"/>
                    </a:lnTo>
                    <a:lnTo>
                      <a:pt x="404813" y="142875"/>
                    </a:lnTo>
                    <a:lnTo>
                      <a:pt x="407988" y="142875"/>
                    </a:lnTo>
                    <a:lnTo>
                      <a:pt x="409575" y="142875"/>
                    </a:lnTo>
                    <a:lnTo>
                      <a:pt x="411163" y="141288"/>
                    </a:lnTo>
                    <a:lnTo>
                      <a:pt x="411163" y="138113"/>
                    </a:lnTo>
                    <a:lnTo>
                      <a:pt x="414338" y="138113"/>
                    </a:lnTo>
                    <a:lnTo>
                      <a:pt x="414338" y="141288"/>
                    </a:lnTo>
                    <a:lnTo>
                      <a:pt x="415925" y="142875"/>
                    </a:lnTo>
                    <a:lnTo>
                      <a:pt x="415925" y="144463"/>
                    </a:lnTo>
                    <a:lnTo>
                      <a:pt x="414338" y="144463"/>
                    </a:lnTo>
                    <a:lnTo>
                      <a:pt x="414338" y="147638"/>
                    </a:lnTo>
                    <a:lnTo>
                      <a:pt x="411163" y="147638"/>
                    </a:lnTo>
                    <a:lnTo>
                      <a:pt x="409575" y="147638"/>
                    </a:lnTo>
                    <a:lnTo>
                      <a:pt x="409575" y="149225"/>
                    </a:lnTo>
                    <a:lnTo>
                      <a:pt x="407988" y="149225"/>
                    </a:lnTo>
                    <a:lnTo>
                      <a:pt x="404813" y="149225"/>
                    </a:lnTo>
                    <a:lnTo>
                      <a:pt x="404813" y="152400"/>
                    </a:lnTo>
                    <a:lnTo>
                      <a:pt x="404813" y="153988"/>
                    </a:lnTo>
                    <a:lnTo>
                      <a:pt x="407988" y="153988"/>
                    </a:lnTo>
                    <a:lnTo>
                      <a:pt x="407988" y="157163"/>
                    </a:lnTo>
                    <a:lnTo>
                      <a:pt x="409575" y="158750"/>
                    </a:lnTo>
                    <a:lnTo>
                      <a:pt x="414338" y="160338"/>
                    </a:lnTo>
                    <a:lnTo>
                      <a:pt x="415925" y="163513"/>
                    </a:lnTo>
                    <a:lnTo>
                      <a:pt x="419100" y="165100"/>
                    </a:lnTo>
                    <a:lnTo>
                      <a:pt x="423863" y="165100"/>
                    </a:lnTo>
                    <a:lnTo>
                      <a:pt x="425450" y="165100"/>
                    </a:lnTo>
                    <a:lnTo>
                      <a:pt x="427038" y="165100"/>
                    </a:lnTo>
                    <a:lnTo>
                      <a:pt x="430213" y="163513"/>
                    </a:lnTo>
                    <a:lnTo>
                      <a:pt x="431800" y="165100"/>
                    </a:lnTo>
                    <a:lnTo>
                      <a:pt x="434975" y="165100"/>
                    </a:lnTo>
                    <a:lnTo>
                      <a:pt x="436563" y="168275"/>
                    </a:lnTo>
                    <a:lnTo>
                      <a:pt x="439738" y="168275"/>
                    </a:lnTo>
                    <a:lnTo>
                      <a:pt x="436563" y="169863"/>
                    </a:lnTo>
                    <a:lnTo>
                      <a:pt x="439738" y="169863"/>
                    </a:lnTo>
                    <a:lnTo>
                      <a:pt x="441325" y="169863"/>
                    </a:lnTo>
                    <a:lnTo>
                      <a:pt x="442913" y="169863"/>
                    </a:lnTo>
                    <a:lnTo>
                      <a:pt x="442913" y="168275"/>
                    </a:lnTo>
                    <a:lnTo>
                      <a:pt x="442913" y="163513"/>
                    </a:lnTo>
                    <a:lnTo>
                      <a:pt x="446088" y="163513"/>
                    </a:lnTo>
                    <a:lnTo>
                      <a:pt x="446088" y="160338"/>
                    </a:lnTo>
                    <a:lnTo>
                      <a:pt x="447675" y="158750"/>
                    </a:lnTo>
                    <a:lnTo>
                      <a:pt x="450850" y="158750"/>
                    </a:lnTo>
                    <a:lnTo>
                      <a:pt x="452438" y="158750"/>
                    </a:lnTo>
                    <a:lnTo>
                      <a:pt x="452438" y="157163"/>
                    </a:lnTo>
                    <a:lnTo>
                      <a:pt x="455613" y="157163"/>
                    </a:lnTo>
                    <a:lnTo>
                      <a:pt x="457200" y="157163"/>
                    </a:lnTo>
                    <a:lnTo>
                      <a:pt x="457200" y="153988"/>
                    </a:lnTo>
                    <a:lnTo>
                      <a:pt x="458788" y="153988"/>
                    </a:lnTo>
                    <a:lnTo>
                      <a:pt x="458788" y="152400"/>
                    </a:lnTo>
                    <a:lnTo>
                      <a:pt x="461963" y="153988"/>
                    </a:lnTo>
                    <a:lnTo>
                      <a:pt x="463550" y="157163"/>
                    </a:lnTo>
                    <a:lnTo>
                      <a:pt x="466725" y="158750"/>
                    </a:lnTo>
                    <a:lnTo>
                      <a:pt x="468313" y="158750"/>
                    </a:lnTo>
                    <a:lnTo>
                      <a:pt x="471488" y="158750"/>
                    </a:lnTo>
                    <a:lnTo>
                      <a:pt x="473075" y="158750"/>
                    </a:lnTo>
                    <a:lnTo>
                      <a:pt x="474663" y="158750"/>
                    </a:lnTo>
                    <a:lnTo>
                      <a:pt x="473075" y="157163"/>
                    </a:lnTo>
                    <a:lnTo>
                      <a:pt x="474663" y="157163"/>
                    </a:lnTo>
                    <a:lnTo>
                      <a:pt x="477838" y="157163"/>
                    </a:lnTo>
                    <a:lnTo>
                      <a:pt x="479426" y="157163"/>
                    </a:lnTo>
                    <a:lnTo>
                      <a:pt x="479426" y="153988"/>
                    </a:lnTo>
                    <a:lnTo>
                      <a:pt x="482600" y="153988"/>
                    </a:lnTo>
                    <a:lnTo>
                      <a:pt x="484188" y="153988"/>
                    </a:lnTo>
                    <a:lnTo>
                      <a:pt x="484188" y="152400"/>
                    </a:lnTo>
                    <a:lnTo>
                      <a:pt x="485776" y="152400"/>
                    </a:lnTo>
                    <a:lnTo>
                      <a:pt x="488950" y="152400"/>
                    </a:lnTo>
                    <a:lnTo>
                      <a:pt x="488950" y="149225"/>
                    </a:lnTo>
                    <a:lnTo>
                      <a:pt x="490538" y="149225"/>
                    </a:lnTo>
                    <a:lnTo>
                      <a:pt x="493713" y="153988"/>
                    </a:lnTo>
                    <a:lnTo>
                      <a:pt x="493713" y="157163"/>
                    </a:lnTo>
                    <a:lnTo>
                      <a:pt x="490538" y="158750"/>
                    </a:lnTo>
                    <a:lnTo>
                      <a:pt x="488950" y="160338"/>
                    </a:lnTo>
                    <a:lnTo>
                      <a:pt x="490538" y="163513"/>
                    </a:lnTo>
                    <a:lnTo>
                      <a:pt x="488950" y="163513"/>
                    </a:lnTo>
                    <a:lnTo>
                      <a:pt x="488950" y="165100"/>
                    </a:lnTo>
                    <a:lnTo>
                      <a:pt x="485776" y="168275"/>
                    </a:lnTo>
                    <a:lnTo>
                      <a:pt x="484188" y="168275"/>
                    </a:lnTo>
                    <a:lnTo>
                      <a:pt x="484188" y="169863"/>
                    </a:lnTo>
                    <a:lnTo>
                      <a:pt x="482600" y="168275"/>
                    </a:lnTo>
                    <a:lnTo>
                      <a:pt x="479426" y="165100"/>
                    </a:lnTo>
                    <a:lnTo>
                      <a:pt x="479426" y="163513"/>
                    </a:lnTo>
                    <a:lnTo>
                      <a:pt x="477838" y="165100"/>
                    </a:lnTo>
                    <a:lnTo>
                      <a:pt x="477838" y="168275"/>
                    </a:lnTo>
                    <a:lnTo>
                      <a:pt x="477838" y="169863"/>
                    </a:lnTo>
                    <a:lnTo>
                      <a:pt x="474663" y="173038"/>
                    </a:lnTo>
                    <a:lnTo>
                      <a:pt x="477838" y="173038"/>
                    </a:lnTo>
                    <a:lnTo>
                      <a:pt x="477838" y="174625"/>
                    </a:lnTo>
                    <a:lnTo>
                      <a:pt x="479426" y="174625"/>
                    </a:lnTo>
                    <a:lnTo>
                      <a:pt x="479426" y="176213"/>
                    </a:lnTo>
                    <a:lnTo>
                      <a:pt x="479426" y="179388"/>
                    </a:lnTo>
                    <a:lnTo>
                      <a:pt x="477838" y="179388"/>
                    </a:lnTo>
                    <a:lnTo>
                      <a:pt x="477838" y="180975"/>
                    </a:lnTo>
                    <a:lnTo>
                      <a:pt x="474663" y="184150"/>
                    </a:lnTo>
                    <a:lnTo>
                      <a:pt x="473075" y="184150"/>
                    </a:lnTo>
                    <a:lnTo>
                      <a:pt x="468313" y="184150"/>
                    </a:lnTo>
                    <a:lnTo>
                      <a:pt x="466725" y="184150"/>
                    </a:lnTo>
                    <a:lnTo>
                      <a:pt x="463550" y="184150"/>
                    </a:lnTo>
                    <a:lnTo>
                      <a:pt x="463550" y="185738"/>
                    </a:lnTo>
                    <a:lnTo>
                      <a:pt x="461963" y="185738"/>
                    </a:lnTo>
                    <a:lnTo>
                      <a:pt x="458788" y="185738"/>
                    </a:lnTo>
                    <a:lnTo>
                      <a:pt x="457200" y="185738"/>
                    </a:lnTo>
                    <a:lnTo>
                      <a:pt x="455613" y="185738"/>
                    </a:lnTo>
                    <a:lnTo>
                      <a:pt x="455613" y="188913"/>
                    </a:lnTo>
                    <a:lnTo>
                      <a:pt x="452438" y="188913"/>
                    </a:lnTo>
                    <a:lnTo>
                      <a:pt x="452438" y="190500"/>
                    </a:lnTo>
                    <a:lnTo>
                      <a:pt x="450850" y="190500"/>
                    </a:lnTo>
                    <a:lnTo>
                      <a:pt x="447675" y="190500"/>
                    </a:lnTo>
                    <a:lnTo>
                      <a:pt x="446088" y="192088"/>
                    </a:lnTo>
                    <a:lnTo>
                      <a:pt x="447675" y="192088"/>
                    </a:lnTo>
                    <a:lnTo>
                      <a:pt x="447675" y="195263"/>
                    </a:lnTo>
                    <a:lnTo>
                      <a:pt x="450850" y="195263"/>
                    </a:lnTo>
                    <a:lnTo>
                      <a:pt x="452438" y="192088"/>
                    </a:lnTo>
                    <a:lnTo>
                      <a:pt x="455613" y="192088"/>
                    </a:lnTo>
                    <a:lnTo>
                      <a:pt x="457200" y="195263"/>
                    </a:lnTo>
                    <a:lnTo>
                      <a:pt x="458788" y="192088"/>
                    </a:lnTo>
                    <a:lnTo>
                      <a:pt x="461963" y="192088"/>
                    </a:lnTo>
                    <a:lnTo>
                      <a:pt x="461963" y="195263"/>
                    </a:lnTo>
                    <a:lnTo>
                      <a:pt x="458788" y="195263"/>
                    </a:lnTo>
                    <a:lnTo>
                      <a:pt x="458788" y="196850"/>
                    </a:lnTo>
                    <a:lnTo>
                      <a:pt x="457200" y="200025"/>
                    </a:lnTo>
                    <a:lnTo>
                      <a:pt x="455613" y="200025"/>
                    </a:lnTo>
                    <a:lnTo>
                      <a:pt x="450850" y="201613"/>
                    </a:lnTo>
                    <a:lnTo>
                      <a:pt x="447675" y="201613"/>
                    </a:lnTo>
                    <a:lnTo>
                      <a:pt x="441325" y="201613"/>
                    </a:lnTo>
                    <a:lnTo>
                      <a:pt x="436563" y="200025"/>
                    </a:lnTo>
                    <a:lnTo>
                      <a:pt x="434975" y="200025"/>
                    </a:lnTo>
                    <a:lnTo>
                      <a:pt x="431800" y="200025"/>
                    </a:lnTo>
                    <a:lnTo>
                      <a:pt x="430213" y="196850"/>
                    </a:lnTo>
                    <a:lnTo>
                      <a:pt x="427038" y="201613"/>
                    </a:lnTo>
                    <a:lnTo>
                      <a:pt x="427038" y="204788"/>
                    </a:lnTo>
                    <a:lnTo>
                      <a:pt x="425450" y="207963"/>
                    </a:lnTo>
                    <a:lnTo>
                      <a:pt x="425450" y="211138"/>
                    </a:lnTo>
                    <a:lnTo>
                      <a:pt x="420688" y="228600"/>
                    </a:lnTo>
                    <a:lnTo>
                      <a:pt x="415925" y="238125"/>
                    </a:lnTo>
                    <a:lnTo>
                      <a:pt x="414338" y="242888"/>
                    </a:lnTo>
                    <a:lnTo>
                      <a:pt x="411163" y="244475"/>
                    </a:lnTo>
                    <a:lnTo>
                      <a:pt x="411163" y="247650"/>
                    </a:lnTo>
                    <a:lnTo>
                      <a:pt x="409575" y="249238"/>
                    </a:lnTo>
                    <a:lnTo>
                      <a:pt x="409575" y="250825"/>
                    </a:lnTo>
                    <a:lnTo>
                      <a:pt x="409575" y="254000"/>
                    </a:lnTo>
                    <a:lnTo>
                      <a:pt x="409575" y="255588"/>
                    </a:lnTo>
                    <a:lnTo>
                      <a:pt x="411163" y="255588"/>
                    </a:lnTo>
                    <a:lnTo>
                      <a:pt x="414338" y="255588"/>
                    </a:lnTo>
                    <a:lnTo>
                      <a:pt x="411163" y="260350"/>
                    </a:lnTo>
                    <a:lnTo>
                      <a:pt x="411163" y="265113"/>
                    </a:lnTo>
                    <a:lnTo>
                      <a:pt x="411163" y="266700"/>
                    </a:lnTo>
                    <a:lnTo>
                      <a:pt x="411163" y="269875"/>
                    </a:lnTo>
                    <a:lnTo>
                      <a:pt x="411163" y="271463"/>
                    </a:lnTo>
                    <a:lnTo>
                      <a:pt x="409575" y="274638"/>
                    </a:lnTo>
                    <a:lnTo>
                      <a:pt x="409575" y="276225"/>
                    </a:lnTo>
                    <a:lnTo>
                      <a:pt x="409575" y="279400"/>
                    </a:lnTo>
                    <a:lnTo>
                      <a:pt x="409575" y="280988"/>
                    </a:lnTo>
                    <a:lnTo>
                      <a:pt x="407988" y="280988"/>
                    </a:lnTo>
                    <a:lnTo>
                      <a:pt x="407988" y="282575"/>
                    </a:lnTo>
                    <a:lnTo>
                      <a:pt x="404813" y="282575"/>
                    </a:lnTo>
                    <a:lnTo>
                      <a:pt x="404813" y="285750"/>
                    </a:lnTo>
                    <a:lnTo>
                      <a:pt x="404813" y="287338"/>
                    </a:lnTo>
                    <a:lnTo>
                      <a:pt x="403225" y="287338"/>
                    </a:lnTo>
                    <a:lnTo>
                      <a:pt x="403225" y="290513"/>
                    </a:lnTo>
                    <a:lnTo>
                      <a:pt x="403225" y="292100"/>
                    </a:lnTo>
                    <a:lnTo>
                      <a:pt x="400050" y="292100"/>
                    </a:lnTo>
                    <a:lnTo>
                      <a:pt x="398463" y="293688"/>
                    </a:lnTo>
                    <a:lnTo>
                      <a:pt x="398463" y="296863"/>
                    </a:lnTo>
                    <a:lnTo>
                      <a:pt x="400050" y="298450"/>
                    </a:lnTo>
                    <a:lnTo>
                      <a:pt x="403225" y="296863"/>
                    </a:lnTo>
                    <a:lnTo>
                      <a:pt x="404813" y="293688"/>
                    </a:lnTo>
                    <a:lnTo>
                      <a:pt x="407988" y="293688"/>
                    </a:lnTo>
                    <a:lnTo>
                      <a:pt x="409575" y="293688"/>
                    </a:lnTo>
                    <a:lnTo>
                      <a:pt x="409575" y="296863"/>
                    </a:lnTo>
                    <a:lnTo>
                      <a:pt x="409575" y="298450"/>
                    </a:lnTo>
                    <a:lnTo>
                      <a:pt x="407988" y="301625"/>
                    </a:lnTo>
                    <a:lnTo>
                      <a:pt x="404813" y="303213"/>
                    </a:lnTo>
                    <a:lnTo>
                      <a:pt x="403225" y="303213"/>
                    </a:lnTo>
                    <a:lnTo>
                      <a:pt x="403225" y="306388"/>
                    </a:lnTo>
                    <a:lnTo>
                      <a:pt x="404813" y="306388"/>
                    </a:lnTo>
                    <a:lnTo>
                      <a:pt x="403225" y="307975"/>
                    </a:lnTo>
                    <a:lnTo>
                      <a:pt x="400050" y="307975"/>
                    </a:lnTo>
                    <a:lnTo>
                      <a:pt x="398463" y="307975"/>
                    </a:lnTo>
                    <a:lnTo>
                      <a:pt x="395288" y="309563"/>
                    </a:lnTo>
                    <a:lnTo>
                      <a:pt x="393700" y="312738"/>
                    </a:lnTo>
                    <a:lnTo>
                      <a:pt x="395288" y="312738"/>
                    </a:lnTo>
                    <a:lnTo>
                      <a:pt x="398463" y="314325"/>
                    </a:lnTo>
                    <a:lnTo>
                      <a:pt x="395288" y="314325"/>
                    </a:lnTo>
                    <a:lnTo>
                      <a:pt x="393700" y="314325"/>
                    </a:lnTo>
                    <a:lnTo>
                      <a:pt x="393700" y="317500"/>
                    </a:lnTo>
                    <a:lnTo>
                      <a:pt x="392113" y="314325"/>
                    </a:lnTo>
                    <a:lnTo>
                      <a:pt x="392113" y="312738"/>
                    </a:lnTo>
                    <a:lnTo>
                      <a:pt x="393700" y="309563"/>
                    </a:lnTo>
                    <a:lnTo>
                      <a:pt x="392113" y="309563"/>
                    </a:lnTo>
                    <a:lnTo>
                      <a:pt x="392113" y="307975"/>
                    </a:lnTo>
                    <a:lnTo>
                      <a:pt x="388938" y="306388"/>
                    </a:lnTo>
                    <a:lnTo>
                      <a:pt x="387350" y="307975"/>
                    </a:lnTo>
                    <a:lnTo>
                      <a:pt x="388938" y="307975"/>
                    </a:lnTo>
                    <a:lnTo>
                      <a:pt x="387350" y="309563"/>
                    </a:lnTo>
                    <a:lnTo>
                      <a:pt x="384175" y="309563"/>
                    </a:lnTo>
                    <a:lnTo>
                      <a:pt x="382588" y="312738"/>
                    </a:lnTo>
                    <a:lnTo>
                      <a:pt x="381000" y="312738"/>
                    </a:lnTo>
                    <a:lnTo>
                      <a:pt x="382588" y="314325"/>
                    </a:lnTo>
                    <a:lnTo>
                      <a:pt x="384175" y="314325"/>
                    </a:lnTo>
                    <a:lnTo>
                      <a:pt x="382588" y="317500"/>
                    </a:lnTo>
                    <a:lnTo>
                      <a:pt x="381000" y="319088"/>
                    </a:lnTo>
                    <a:lnTo>
                      <a:pt x="382588" y="322263"/>
                    </a:lnTo>
                    <a:lnTo>
                      <a:pt x="381000" y="322263"/>
                    </a:lnTo>
                    <a:lnTo>
                      <a:pt x="381000" y="323850"/>
                    </a:lnTo>
                    <a:lnTo>
                      <a:pt x="382588" y="323850"/>
                    </a:lnTo>
                    <a:lnTo>
                      <a:pt x="382588" y="325438"/>
                    </a:lnTo>
                    <a:lnTo>
                      <a:pt x="381000" y="325438"/>
                    </a:lnTo>
                    <a:lnTo>
                      <a:pt x="377825" y="325438"/>
                    </a:lnTo>
                    <a:lnTo>
                      <a:pt x="377825" y="328613"/>
                    </a:lnTo>
                    <a:lnTo>
                      <a:pt x="376238" y="330200"/>
                    </a:lnTo>
                    <a:lnTo>
                      <a:pt x="373063" y="333375"/>
                    </a:lnTo>
                    <a:lnTo>
                      <a:pt x="373063" y="330200"/>
                    </a:lnTo>
                    <a:lnTo>
                      <a:pt x="373063" y="328613"/>
                    </a:lnTo>
                    <a:lnTo>
                      <a:pt x="376238" y="325438"/>
                    </a:lnTo>
                    <a:lnTo>
                      <a:pt x="377825" y="323850"/>
                    </a:lnTo>
                    <a:lnTo>
                      <a:pt x="377825" y="322263"/>
                    </a:lnTo>
                    <a:lnTo>
                      <a:pt x="376238" y="322263"/>
                    </a:lnTo>
                    <a:lnTo>
                      <a:pt x="373063" y="322263"/>
                    </a:lnTo>
                    <a:lnTo>
                      <a:pt x="373063" y="319088"/>
                    </a:lnTo>
                    <a:lnTo>
                      <a:pt x="376238" y="319088"/>
                    </a:lnTo>
                    <a:lnTo>
                      <a:pt x="376238" y="317500"/>
                    </a:lnTo>
                    <a:lnTo>
                      <a:pt x="373063" y="317500"/>
                    </a:lnTo>
                    <a:lnTo>
                      <a:pt x="371475" y="319088"/>
                    </a:lnTo>
                    <a:lnTo>
                      <a:pt x="371475" y="322263"/>
                    </a:lnTo>
                    <a:lnTo>
                      <a:pt x="368300" y="322263"/>
                    </a:lnTo>
                    <a:lnTo>
                      <a:pt x="366713" y="323850"/>
                    </a:lnTo>
                    <a:lnTo>
                      <a:pt x="366713" y="322263"/>
                    </a:lnTo>
                    <a:lnTo>
                      <a:pt x="366713" y="319088"/>
                    </a:lnTo>
                    <a:lnTo>
                      <a:pt x="368300" y="319088"/>
                    </a:lnTo>
                    <a:lnTo>
                      <a:pt x="368300" y="317500"/>
                    </a:lnTo>
                    <a:lnTo>
                      <a:pt x="366713" y="317500"/>
                    </a:lnTo>
                    <a:lnTo>
                      <a:pt x="365125" y="317500"/>
                    </a:lnTo>
                    <a:lnTo>
                      <a:pt x="366713" y="314325"/>
                    </a:lnTo>
                    <a:lnTo>
                      <a:pt x="366713" y="312738"/>
                    </a:lnTo>
                    <a:lnTo>
                      <a:pt x="366713" y="309563"/>
                    </a:lnTo>
                    <a:lnTo>
                      <a:pt x="366713" y="307975"/>
                    </a:lnTo>
                    <a:lnTo>
                      <a:pt x="366713" y="306388"/>
                    </a:lnTo>
                    <a:lnTo>
                      <a:pt x="366713" y="303213"/>
                    </a:lnTo>
                    <a:lnTo>
                      <a:pt x="365125" y="303213"/>
                    </a:lnTo>
                    <a:lnTo>
                      <a:pt x="361950" y="306388"/>
                    </a:lnTo>
                    <a:lnTo>
                      <a:pt x="360363" y="306388"/>
                    </a:lnTo>
                    <a:lnTo>
                      <a:pt x="357188" y="306388"/>
                    </a:lnTo>
                    <a:lnTo>
                      <a:pt x="355600" y="307975"/>
                    </a:lnTo>
                    <a:lnTo>
                      <a:pt x="352425" y="307975"/>
                    </a:lnTo>
                    <a:lnTo>
                      <a:pt x="352425" y="309563"/>
                    </a:lnTo>
                    <a:lnTo>
                      <a:pt x="350838" y="309563"/>
                    </a:lnTo>
                    <a:lnTo>
                      <a:pt x="349250" y="312738"/>
                    </a:lnTo>
                    <a:lnTo>
                      <a:pt x="349250" y="314325"/>
                    </a:lnTo>
                    <a:lnTo>
                      <a:pt x="346075" y="314325"/>
                    </a:lnTo>
                    <a:lnTo>
                      <a:pt x="344488" y="314325"/>
                    </a:lnTo>
                    <a:lnTo>
                      <a:pt x="341313" y="317500"/>
                    </a:lnTo>
                    <a:lnTo>
                      <a:pt x="341313" y="314325"/>
                    </a:lnTo>
                    <a:lnTo>
                      <a:pt x="341313" y="312738"/>
                    </a:lnTo>
                    <a:lnTo>
                      <a:pt x="341313" y="309563"/>
                    </a:lnTo>
                    <a:lnTo>
                      <a:pt x="341313" y="307975"/>
                    </a:lnTo>
                    <a:lnTo>
                      <a:pt x="344488" y="307975"/>
                    </a:lnTo>
                    <a:lnTo>
                      <a:pt x="344488" y="306388"/>
                    </a:lnTo>
                    <a:lnTo>
                      <a:pt x="341313" y="306388"/>
                    </a:lnTo>
                    <a:lnTo>
                      <a:pt x="336550" y="306388"/>
                    </a:lnTo>
                    <a:lnTo>
                      <a:pt x="339725" y="307975"/>
                    </a:lnTo>
                    <a:lnTo>
                      <a:pt x="336550" y="307975"/>
                    </a:lnTo>
                    <a:lnTo>
                      <a:pt x="336550" y="309563"/>
                    </a:lnTo>
                    <a:lnTo>
                      <a:pt x="334963" y="309563"/>
                    </a:lnTo>
                    <a:lnTo>
                      <a:pt x="333375" y="309563"/>
                    </a:lnTo>
                    <a:lnTo>
                      <a:pt x="330200" y="309563"/>
                    </a:lnTo>
                    <a:lnTo>
                      <a:pt x="328613" y="309563"/>
                    </a:lnTo>
                    <a:lnTo>
                      <a:pt x="325438" y="309563"/>
                    </a:lnTo>
                    <a:lnTo>
                      <a:pt x="325438" y="312738"/>
                    </a:lnTo>
                    <a:lnTo>
                      <a:pt x="323850" y="312738"/>
                    </a:lnTo>
                    <a:lnTo>
                      <a:pt x="320675" y="312738"/>
                    </a:lnTo>
                    <a:lnTo>
                      <a:pt x="317500" y="314325"/>
                    </a:lnTo>
                    <a:lnTo>
                      <a:pt x="314325" y="317500"/>
                    </a:lnTo>
                    <a:lnTo>
                      <a:pt x="312738" y="317500"/>
                    </a:lnTo>
                    <a:lnTo>
                      <a:pt x="309563" y="319088"/>
                    </a:lnTo>
                    <a:lnTo>
                      <a:pt x="307975" y="319088"/>
                    </a:lnTo>
                    <a:lnTo>
                      <a:pt x="307975" y="317500"/>
                    </a:lnTo>
                    <a:lnTo>
                      <a:pt x="306388" y="317500"/>
                    </a:lnTo>
                    <a:lnTo>
                      <a:pt x="306388" y="319088"/>
                    </a:lnTo>
                    <a:lnTo>
                      <a:pt x="303213" y="319088"/>
                    </a:lnTo>
                    <a:lnTo>
                      <a:pt x="303213" y="317500"/>
                    </a:lnTo>
                    <a:lnTo>
                      <a:pt x="301625" y="317500"/>
                    </a:lnTo>
                    <a:lnTo>
                      <a:pt x="301625" y="319088"/>
                    </a:lnTo>
                    <a:lnTo>
                      <a:pt x="298450" y="322263"/>
                    </a:lnTo>
                    <a:lnTo>
                      <a:pt x="296863" y="322263"/>
                    </a:lnTo>
                    <a:lnTo>
                      <a:pt x="293688" y="322263"/>
                    </a:lnTo>
                    <a:lnTo>
                      <a:pt x="292100" y="322263"/>
                    </a:lnTo>
                    <a:lnTo>
                      <a:pt x="290513" y="322263"/>
                    </a:lnTo>
                    <a:lnTo>
                      <a:pt x="287338" y="319088"/>
                    </a:lnTo>
                    <a:lnTo>
                      <a:pt x="285750" y="319088"/>
                    </a:lnTo>
                    <a:lnTo>
                      <a:pt x="282575" y="319088"/>
                    </a:lnTo>
                    <a:lnTo>
                      <a:pt x="280988" y="317500"/>
                    </a:lnTo>
                    <a:lnTo>
                      <a:pt x="277813" y="317500"/>
                    </a:lnTo>
                    <a:lnTo>
                      <a:pt x="276225" y="314325"/>
                    </a:lnTo>
                    <a:lnTo>
                      <a:pt x="274638" y="314325"/>
                    </a:lnTo>
                    <a:lnTo>
                      <a:pt x="271463" y="314325"/>
                    </a:lnTo>
                    <a:lnTo>
                      <a:pt x="269875" y="314325"/>
                    </a:lnTo>
                    <a:lnTo>
                      <a:pt x="269875" y="317500"/>
                    </a:lnTo>
                    <a:lnTo>
                      <a:pt x="269875" y="319088"/>
                    </a:lnTo>
                    <a:lnTo>
                      <a:pt x="269875" y="322263"/>
                    </a:lnTo>
                    <a:lnTo>
                      <a:pt x="269875" y="323850"/>
                    </a:lnTo>
                    <a:lnTo>
                      <a:pt x="271463" y="325438"/>
                    </a:lnTo>
                    <a:lnTo>
                      <a:pt x="274638" y="325438"/>
                    </a:lnTo>
                    <a:lnTo>
                      <a:pt x="274638" y="328613"/>
                    </a:lnTo>
                    <a:lnTo>
                      <a:pt x="271463" y="328613"/>
                    </a:lnTo>
                    <a:lnTo>
                      <a:pt x="269875" y="328613"/>
                    </a:lnTo>
                    <a:lnTo>
                      <a:pt x="269875" y="325438"/>
                    </a:lnTo>
                    <a:lnTo>
                      <a:pt x="266700" y="325438"/>
                    </a:lnTo>
                    <a:lnTo>
                      <a:pt x="266700" y="323850"/>
                    </a:lnTo>
                    <a:lnTo>
                      <a:pt x="265113" y="323850"/>
                    </a:lnTo>
                    <a:lnTo>
                      <a:pt x="261938" y="322263"/>
                    </a:lnTo>
                    <a:lnTo>
                      <a:pt x="260350" y="322263"/>
                    </a:lnTo>
                    <a:lnTo>
                      <a:pt x="258763" y="322263"/>
                    </a:lnTo>
                    <a:lnTo>
                      <a:pt x="255588" y="322263"/>
                    </a:lnTo>
                    <a:lnTo>
                      <a:pt x="254000" y="322263"/>
                    </a:lnTo>
                    <a:lnTo>
                      <a:pt x="250825" y="319088"/>
                    </a:lnTo>
                    <a:lnTo>
                      <a:pt x="250825" y="317500"/>
                    </a:lnTo>
                    <a:lnTo>
                      <a:pt x="249238" y="317500"/>
                    </a:lnTo>
                    <a:lnTo>
                      <a:pt x="246063" y="314325"/>
                    </a:lnTo>
                    <a:lnTo>
                      <a:pt x="244475" y="314325"/>
                    </a:lnTo>
                    <a:lnTo>
                      <a:pt x="239713" y="309563"/>
                    </a:lnTo>
                    <a:lnTo>
                      <a:pt x="238125" y="312738"/>
                    </a:lnTo>
                    <a:lnTo>
                      <a:pt x="238125" y="314325"/>
                    </a:lnTo>
                    <a:lnTo>
                      <a:pt x="234950" y="317500"/>
                    </a:lnTo>
                    <a:lnTo>
                      <a:pt x="233363" y="317500"/>
                    </a:lnTo>
                    <a:lnTo>
                      <a:pt x="230188" y="314325"/>
                    </a:lnTo>
                    <a:lnTo>
                      <a:pt x="228600" y="314325"/>
                    </a:lnTo>
                    <a:lnTo>
                      <a:pt x="228600" y="312738"/>
                    </a:lnTo>
                    <a:lnTo>
                      <a:pt x="227013" y="312738"/>
                    </a:lnTo>
                    <a:lnTo>
                      <a:pt x="223838" y="312738"/>
                    </a:lnTo>
                    <a:lnTo>
                      <a:pt x="223838" y="314325"/>
                    </a:lnTo>
                    <a:lnTo>
                      <a:pt x="227013" y="314325"/>
                    </a:lnTo>
                    <a:lnTo>
                      <a:pt x="227013" y="317500"/>
                    </a:lnTo>
                    <a:lnTo>
                      <a:pt x="223838" y="319088"/>
                    </a:lnTo>
                    <a:lnTo>
                      <a:pt x="227013" y="322263"/>
                    </a:lnTo>
                    <a:lnTo>
                      <a:pt x="227013" y="323850"/>
                    </a:lnTo>
                    <a:lnTo>
                      <a:pt x="223838" y="322263"/>
                    </a:lnTo>
                    <a:lnTo>
                      <a:pt x="222250" y="322263"/>
                    </a:lnTo>
                    <a:lnTo>
                      <a:pt x="222250" y="319088"/>
                    </a:lnTo>
                    <a:lnTo>
                      <a:pt x="222250" y="317500"/>
                    </a:lnTo>
                    <a:lnTo>
                      <a:pt x="219075" y="317500"/>
                    </a:lnTo>
                    <a:lnTo>
                      <a:pt x="219075" y="314325"/>
                    </a:lnTo>
                    <a:lnTo>
                      <a:pt x="217488" y="312738"/>
                    </a:lnTo>
                    <a:lnTo>
                      <a:pt x="217488" y="309563"/>
                    </a:lnTo>
                    <a:lnTo>
                      <a:pt x="215900" y="309563"/>
                    </a:lnTo>
                    <a:lnTo>
                      <a:pt x="212725" y="307975"/>
                    </a:lnTo>
                    <a:lnTo>
                      <a:pt x="211138" y="306388"/>
                    </a:lnTo>
                    <a:lnTo>
                      <a:pt x="207963" y="306388"/>
                    </a:lnTo>
                    <a:lnTo>
                      <a:pt x="206375" y="306388"/>
                    </a:lnTo>
                    <a:lnTo>
                      <a:pt x="206375" y="309563"/>
                    </a:lnTo>
                    <a:lnTo>
                      <a:pt x="206375" y="312738"/>
                    </a:lnTo>
                    <a:lnTo>
                      <a:pt x="203200" y="314325"/>
                    </a:lnTo>
                    <a:lnTo>
                      <a:pt x="206375" y="314325"/>
                    </a:lnTo>
                    <a:lnTo>
                      <a:pt x="206375" y="317500"/>
                    </a:lnTo>
                    <a:lnTo>
                      <a:pt x="206375" y="319088"/>
                    </a:lnTo>
                    <a:lnTo>
                      <a:pt x="203200" y="322263"/>
                    </a:lnTo>
                    <a:lnTo>
                      <a:pt x="203200" y="323850"/>
                    </a:lnTo>
                    <a:lnTo>
                      <a:pt x="203200" y="325438"/>
                    </a:lnTo>
                    <a:lnTo>
                      <a:pt x="201613" y="323850"/>
                    </a:lnTo>
                    <a:lnTo>
                      <a:pt x="200025" y="322263"/>
                    </a:lnTo>
                    <a:lnTo>
                      <a:pt x="196850" y="322263"/>
                    </a:lnTo>
                    <a:lnTo>
                      <a:pt x="196850" y="319088"/>
                    </a:lnTo>
                    <a:lnTo>
                      <a:pt x="196850" y="317500"/>
                    </a:lnTo>
                    <a:lnTo>
                      <a:pt x="196850" y="314325"/>
                    </a:lnTo>
                    <a:lnTo>
                      <a:pt x="195263" y="314325"/>
                    </a:lnTo>
                    <a:lnTo>
                      <a:pt x="195263" y="317500"/>
                    </a:lnTo>
                    <a:lnTo>
                      <a:pt x="192088" y="319088"/>
                    </a:lnTo>
                    <a:lnTo>
                      <a:pt x="192088" y="317500"/>
                    </a:lnTo>
                    <a:lnTo>
                      <a:pt x="192088" y="314325"/>
                    </a:lnTo>
                    <a:lnTo>
                      <a:pt x="192088" y="312738"/>
                    </a:lnTo>
                    <a:lnTo>
                      <a:pt x="190500" y="312738"/>
                    </a:lnTo>
                    <a:lnTo>
                      <a:pt x="190500" y="309563"/>
                    </a:lnTo>
                    <a:lnTo>
                      <a:pt x="187325" y="309563"/>
                    </a:lnTo>
                    <a:lnTo>
                      <a:pt x="187325" y="312738"/>
                    </a:lnTo>
                    <a:lnTo>
                      <a:pt x="185738" y="314325"/>
                    </a:lnTo>
                    <a:lnTo>
                      <a:pt x="184150" y="314325"/>
                    </a:lnTo>
                    <a:lnTo>
                      <a:pt x="185738" y="317500"/>
                    </a:lnTo>
                    <a:lnTo>
                      <a:pt x="184150" y="317500"/>
                    </a:lnTo>
                    <a:lnTo>
                      <a:pt x="184150" y="319088"/>
                    </a:lnTo>
                    <a:lnTo>
                      <a:pt x="184150" y="322263"/>
                    </a:lnTo>
                    <a:lnTo>
                      <a:pt x="184150" y="323850"/>
                    </a:lnTo>
                    <a:lnTo>
                      <a:pt x="185738" y="322263"/>
                    </a:lnTo>
                    <a:lnTo>
                      <a:pt x="185738" y="323850"/>
                    </a:lnTo>
                    <a:lnTo>
                      <a:pt x="185738" y="325438"/>
                    </a:lnTo>
                    <a:lnTo>
                      <a:pt x="184150" y="325438"/>
                    </a:lnTo>
                    <a:lnTo>
                      <a:pt x="180975" y="325438"/>
                    </a:lnTo>
                    <a:lnTo>
                      <a:pt x="180975" y="328613"/>
                    </a:lnTo>
                    <a:lnTo>
                      <a:pt x="180975" y="330200"/>
                    </a:lnTo>
                    <a:lnTo>
                      <a:pt x="180975" y="333375"/>
                    </a:lnTo>
                    <a:lnTo>
                      <a:pt x="180975" y="334963"/>
                    </a:lnTo>
                    <a:lnTo>
                      <a:pt x="184150" y="333375"/>
                    </a:lnTo>
                    <a:lnTo>
                      <a:pt x="185738" y="333375"/>
                    </a:lnTo>
                    <a:lnTo>
                      <a:pt x="185738" y="330200"/>
                    </a:lnTo>
                    <a:lnTo>
                      <a:pt x="187325" y="330200"/>
                    </a:lnTo>
                    <a:lnTo>
                      <a:pt x="187325" y="328613"/>
                    </a:lnTo>
                    <a:lnTo>
                      <a:pt x="187325" y="325438"/>
                    </a:lnTo>
                    <a:lnTo>
                      <a:pt x="190500" y="325438"/>
                    </a:lnTo>
                    <a:lnTo>
                      <a:pt x="192088" y="323850"/>
                    </a:lnTo>
                    <a:lnTo>
                      <a:pt x="192088" y="325438"/>
                    </a:lnTo>
                    <a:lnTo>
                      <a:pt x="195263" y="325438"/>
                    </a:lnTo>
                    <a:lnTo>
                      <a:pt x="195263" y="328613"/>
                    </a:lnTo>
                    <a:lnTo>
                      <a:pt x="195263" y="330200"/>
                    </a:lnTo>
                    <a:lnTo>
                      <a:pt x="192088" y="328613"/>
                    </a:lnTo>
                    <a:lnTo>
                      <a:pt x="190500" y="330200"/>
                    </a:lnTo>
                    <a:lnTo>
                      <a:pt x="190500" y="333375"/>
                    </a:lnTo>
                    <a:lnTo>
                      <a:pt x="192088" y="334963"/>
                    </a:lnTo>
                    <a:lnTo>
                      <a:pt x="192088" y="338138"/>
                    </a:lnTo>
                    <a:lnTo>
                      <a:pt x="195263" y="339725"/>
                    </a:lnTo>
                    <a:lnTo>
                      <a:pt x="195263" y="341313"/>
                    </a:lnTo>
                    <a:lnTo>
                      <a:pt x="192088" y="341313"/>
                    </a:lnTo>
                    <a:lnTo>
                      <a:pt x="190500" y="341313"/>
                    </a:lnTo>
                    <a:lnTo>
                      <a:pt x="190500" y="344488"/>
                    </a:lnTo>
                    <a:lnTo>
                      <a:pt x="187325" y="346075"/>
                    </a:lnTo>
                    <a:lnTo>
                      <a:pt x="187325" y="349250"/>
                    </a:lnTo>
                    <a:lnTo>
                      <a:pt x="185738" y="350838"/>
                    </a:lnTo>
                    <a:lnTo>
                      <a:pt x="184150" y="350838"/>
                    </a:lnTo>
                    <a:lnTo>
                      <a:pt x="180975" y="350838"/>
                    </a:lnTo>
                    <a:lnTo>
                      <a:pt x="184150" y="354013"/>
                    </a:lnTo>
                    <a:lnTo>
                      <a:pt x="184150" y="355600"/>
                    </a:lnTo>
                    <a:lnTo>
                      <a:pt x="184150" y="357188"/>
                    </a:lnTo>
                    <a:lnTo>
                      <a:pt x="180975" y="360363"/>
                    </a:lnTo>
                    <a:lnTo>
                      <a:pt x="184150" y="361950"/>
                    </a:lnTo>
                    <a:lnTo>
                      <a:pt x="184150" y="365125"/>
                    </a:lnTo>
                    <a:lnTo>
                      <a:pt x="180975" y="365125"/>
                    </a:lnTo>
                    <a:lnTo>
                      <a:pt x="180975" y="366713"/>
                    </a:lnTo>
                    <a:lnTo>
                      <a:pt x="180975" y="368300"/>
                    </a:lnTo>
                    <a:lnTo>
                      <a:pt x="184150" y="368300"/>
                    </a:lnTo>
                    <a:lnTo>
                      <a:pt x="184150" y="371476"/>
                    </a:lnTo>
                    <a:lnTo>
                      <a:pt x="180975" y="373063"/>
                    </a:lnTo>
                    <a:lnTo>
                      <a:pt x="179388" y="376238"/>
                    </a:lnTo>
                    <a:lnTo>
                      <a:pt x="179388" y="377826"/>
                    </a:lnTo>
                    <a:lnTo>
                      <a:pt x="176213" y="381001"/>
                    </a:lnTo>
                    <a:lnTo>
                      <a:pt x="174625" y="382588"/>
                    </a:lnTo>
                    <a:lnTo>
                      <a:pt x="171450" y="387351"/>
                    </a:lnTo>
                    <a:lnTo>
                      <a:pt x="169863" y="388938"/>
                    </a:lnTo>
                    <a:lnTo>
                      <a:pt x="168275" y="388938"/>
                    </a:lnTo>
                    <a:lnTo>
                      <a:pt x="165100" y="392113"/>
                    </a:lnTo>
                    <a:lnTo>
                      <a:pt x="163513" y="392113"/>
                    </a:lnTo>
                    <a:lnTo>
                      <a:pt x="160338" y="392113"/>
                    </a:lnTo>
                    <a:lnTo>
                      <a:pt x="160338" y="393701"/>
                    </a:lnTo>
                    <a:lnTo>
                      <a:pt x="158750" y="396876"/>
                    </a:lnTo>
                    <a:lnTo>
                      <a:pt x="155575" y="396876"/>
                    </a:lnTo>
                    <a:lnTo>
                      <a:pt x="153988" y="396876"/>
                    </a:lnTo>
                    <a:lnTo>
                      <a:pt x="149225" y="398463"/>
                    </a:lnTo>
                    <a:lnTo>
                      <a:pt x="147638" y="398463"/>
                    </a:lnTo>
                    <a:lnTo>
                      <a:pt x="142875" y="398463"/>
                    </a:lnTo>
                    <a:lnTo>
                      <a:pt x="141288" y="398463"/>
                    </a:lnTo>
                    <a:lnTo>
                      <a:pt x="138113" y="398463"/>
                    </a:lnTo>
                    <a:lnTo>
                      <a:pt x="136525" y="398463"/>
                    </a:lnTo>
                    <a:lnTo>
                      <a:pt x="136525" y="396876"/>
                    </a:lnTo>
                    <a:lnTo>
                      <a:pt x="136525" y="393701"/>
                    </a:lnTo>
                    <a:lnTo>
                      <a:pt x="133350" y="393701"/>
                    </a:lnTo>
                    <a:lnTo>
                      <a:pt x="128588" y="393701"/>
                    </a:lnTo>
                    <a:lnTo>
                      <a:pt x="127000" y="393701"/>
                    </a:lnTo>
                    <a:lnTo>
                      <a:pt x="125413" y="393701"/>
                    </a:lnTo>
                    <a:lnTo>
                      <a:pt x="125413" y="392113"/>
                    </a:lnTo>
                    <a:lnTo>
                      <a:pt x="122238" y="392113"/>
                    </a:lnTo>
                    <a:lnTo>
                      <a:pt x="122238" y="388938"/>
                    </a:lnTo>
                    <a:lnTo>
                      <a:pt x="120650" y="387351"/>
                    </a:lnTo>
                    <a:lnTo>
                      <a:pt x="117475" y="387351"/>
                    </a:lnTo>
                    <a:lnTo>
                      <a:pt x="117475" y="384176"/>
                    </a:lnTo>
                    <a:lnTo>
                      <a:pt x="115888" y="384176"/>
                    </a:lnTo>
                    <a:lnTo>
                      <a:pt x="112713" y="382588"/>
                    </a:lnTo>
                    <a:lnTo>
                      <a:pt x="112713" y="381001"/>
                    </a:lnTo>
                    <a:lnTo>
                      <a:pt x="111125" y="377826"/>
                    </a:lnTo>
                    <a:lnTo>
                      <a:pt x="109538" y="376238"/>
                    </a:lnTo>
                    <a:lnTo>
                      <a:pt x="111125" y="376238"/>
                    </a:lnTo>
                    <a:lnTo>
                      <a:pt x="111125" y="373063"/>
                    </a:lnTo>
                    <a:lnTo>
                      <a:pt x="109538" y="371476"/>
                    </a:lnTo>
                    <a:lnTo>
                      <a:pt x="109538" y="371475"/>
                    </a:lnTo>
                    <a:lnTo>
                      <a:pt x="109538" y="368300"/>
                    </a:lnTo>
                    <a:lnTo>
                      <a:pt x="111125" y="366713"/>
                    </a:lnTo>
                    <a:lnTo>
                      <a:pt x="109538" y="366713"/>
                    </a:lnTo>
                    <a:lnTo>
                      <a:pt x="109538" y="368300"/>
                    </a:lnTo>
                    <a:lnTo>
                      <a:pt x="106363" y="366713"/>
                    </a:lnTo>
                    <a:lnTo>
                      <a:pt x="104775" y="366713"/>
                    </a:lnTo>
                    <a:lnTo>
                      <a:pt x="106363" y="365125"/>
                    </a:lnTo>
                    <a:lnTo>
                      <a:pt x="104775" y="361950"/>
                    </a:lnTo>
                    <a:lnTo>
                      <a:pt x="101600" y="361950"/>
                    </a:lnTo>
                    <a:lnTo>
                      <a:pt x="101600" y="360363"/>
                    </a:lnTo>
                    <a:lnTo>
                      <a:pt x="101600" y="357188"/>
                    </a:lnTo>
                    <a:lnTo>
                      <a:pt x="100013" y="355600"/>
                    </a:lnTo>
                    <a:lnTo>
                      <a:pt x="96838" y="355600"/>
                    </a:lnTo>
                    <a:lnTo>
                      <a:pt x="96838" y="354013"/>
                    </a:lnTo>
                    <a:lnTo>
                      <a:pt x="95250" y="354013"/>
                    </a:lnTo>
                    <a:lnTo>
                      <a:pt x="95250" y="350838"/>
                    </a:lnTo>
                    <a:lnTo>
                      <a:pt x="93663" y="350838"/>
                    </a:lnTo>
                    <a:lnTo>
                      <a:pt x="90488" y="350838"/>
                    </a:lnTo>
                    <a:lnTo>
                      <a:pt x="90488" y="349250"/>
                    </a:lnTo>
                    <a:lnTo>
                      <a:pt x="90488" y="346075"/>
                    </a:lnTo>
                    <a:lnTo>
                      <a:pt x="88900" y="346075"/>
                    </a:lnTo>
                    <a:lnTo>
                      <a:pt x="88900" y="344488"/>
                    </a:lnTo>
                    <a:lnTo>
                      <a:pt x="85725" y="341313"/>
                    </a:lnTo>
                    <a:lnTo>
                      <a:pt x="84138" y="341313"/>
                    </a:lnTo>
                    <a:lnTo>
                      <a:pt x="80963" y="339725"/>
                    </a:lnTo>
                    <a:lnTo>
                      <a:pt x="79375" y="339725"/>
                    </a:lnTo>
                    <a:lnTo>
                      <a:pt x="79375" y="338138"/>
                    </a:lnTo>
                    <a:lnTo>
                      <a:pt x="77788" y="334963"/>
                    </a:lnTo>
                    <a:lnTo>
                      <a:pt x="74613" y="333375"/>
                    </a:lnTo>
                    <a:lnTo>
                      <a:pt x="74613" y="328613"/>
                    </a:lnTo>
                    <a:lnTo>
                      <a:pt x="73025" y="328613"/>
                    </a:lnTo>
                    <a:lnTo>
                      <a:pt x="73025" y="325438"/>
                    </a:lnTo>
                    <a:lnTo>
                      <a:pt x="69850" y="323850"/>
                    </a:lnTo>
                    <a:lnTo>
                      <a:pt x="69850" y="322263"/>
                    </a:lnTo>
                    <a:lnTo>
                      <a:pt x="69850" y="319088"/>
                    </a:lnTo>
                    <a:lnTo>
                      <a:pt x="69850" y="317500"/>
                    </a:lnTo>
                    <a:lnTo>
                      <a:pt x="68263" y="317500"/>
                    </a:lnTo>
                    <a:lnTo>
                      <a:pt x="68263" y="314325"/>
                    </a:lnTo>
                    <a:lnTo>
                      <a:pt x="68263" y="312738"/>
                    </a:lnTo>
                    <a:lnTo>
                      <a:pt x="65088" y="309563"/>
                    </a:lnTo>
                    <a:lnTo>
                      <a:pt x="68263" y="309563"/>
                    </a:lnTo>
                    <a:lnTo>
                      <a:pt x="65088" y="307975"/>
                    </a:lnTo>
                    <a:lnTo>
                      <a:pt x="68263" y="306388"/>
                    </a:lnTo>
                    <a:lnTo>
                      <a:pt x="65088" y="306388"/>
                    </a:lnTo>
                    <a:lnTo>
                      <a:pt x="68263" y="303213"/>
                    </a:lnTo>
                    <a:lnTo>
                      <a:pt x="69850" y="301625"/>
                    </a:lnTo>
                    <a:lnTo>
                      <a:pt x="65088" y="301625"/>
                    </a:lnTo>
                    <a:lnTo>
                      <a:pt x="63500" y="301625"/>
                    </a:lnTo>
                    <a:lnTo>
                      <a:pt x="63500" y="298450"/>
                    </a:lnTo>
                    <a:lnTo>
                      <a:pt x="65088" y="296863"/>
                    </a:lnTo>
                    <a:lnTo>
                      <a:pt x="65088" y="292100"/>
                    </a:lnTo>
                    <a:lnTo>
                      <a:pt x="68263" y="290513"/>
                    </a:lnTo>
                    <a:lnTo>
                      <a:pt x="69850" y="287338"/>
                    </a:lnTo>
                    <a:lnTo>
                      <a:pt x="69850" y="285750"/>
                    </a:lnTo>
                    <a:lnTo>
                      <a:pt x="69850" y="282575"/>
                    </a:lnTo>
                    <a:lnTo>
                      <a:pt x="69850" y="280988"/>
                    </a:lnTo>
                    <a:lnTo>
                      <a:pt x="69850" y="279400"/>
                    </a:lnTo>
                    <a:lnTo>
                      <a:pt x="68263" y="279400"/>
                    </a:lnTo>
                    <a:lnTo>
                      <a:pt x="68263" y="276225"/>
                    </a:lnTo>
                    <a:lnTo>
                      <a:pt x="65088" y="276225"/>
                    </a:lnTo>
                    <a:lnTo>
                      <a:pt x="63500" y="276225"/>
                    </a:lnTo>
                    <a:lnTo>
                      <a:pt x="61913" y="274638"/>
                    </a:lnTo>
                    <a:lnTo>
                      <a:pt x="61913" y="271463"/>
                    </a:lnTo>
                    <a:lnTo>
                      <a:pt x="63500" y="271463"/>
                    </a:lnTo>
                    <a:lnTo>
                      <a:pt x="61913" y="269875"/>
                    </a:lnTo>
                    <a:lnTo>
                      <a:pt x="63500" y="266700"/>
                    </a:lnTo>
                    <a:lnTo>
                      <a:pt x="63500" y="265113"/>
                    </a:lnTo>
                    <a:lnTo>
                      <a:pt x="61913" y="265113"/>
                    </a:lnTo>
                    <a:lnTo>
                      <a:pt x="61913" y="263525"/>
                    </a:lnTo>
                    <a:lnTo>
                      <a:pt x="58738" y="263525"/>
                    </a:lnTo>
                    <a:lnTo>
                      <a:pt x="58738" y="265113"/>
                    </a:lnTo>
                    <a:lnTo>
                      <a:pt x="58738" y="266700"/>
                    </a:lnTo>
                    <a:lnTo>
                      <a:pt x="58738" y="271463"/>
                    </a:lnTo>
                    <a:lnTo>
                      <a:pt x="57150" y="271463"/>
                    </a:lnTo>
                    <a:lnTo>
                      <a:pt x="53975" y="271463"/>
                    </a:lnTo>
                    <a:lnTo>
                      <a:pt x="53975" y="269875"/>
                    </a:lnTo>
                    <a:lnTo>
                      <a:pt x="52388" y="266700"/>
                    </a:lnTo>
                    <a:lnTo>
                      <a:pt x="52388" y="265113"/>
                    </a:lnTo>
                    <a:lnTo>
                      <a:pt x="52388" y="263525"/>
                    </a:lnTo>
                    <a:lnTo>
                      <a:pt x="52388" y="258763"/>
                    </a:lnTo>
                    <a:lnTo>
                      <a:pt x="50800" y="258763"/>
                    </a:lnTo>
                    <a:lnTo>
                      <a:pt x="50800" y="255588"/>
                    </a:lnTo>
                    <a:lnTo>
                      <a:pt x="50800" y="254000"/>
                    </a:lnTo>
                    <a:lnTo>
                      <a:pt x="50800" y="250825"/>
                    </a:lnTo>
                    <a:lnTo>
                      <a:pt x="52388" y="249238"/>
                    </a:lnTo>
                    <a:lnTo>
                      <a:pt x="50800" y="249238"/>
                    </a:lnTo>
                    <a:lnTo>
                      <a:pt x="50800" y="247650"/>
                    </a:lnTo>
                    <a:lnTo>
                      <a:pt x="52388" y="244475"/>
                    </a:lnTo>
                    <a:lnTo>
                      <a:pt x="52388" y="247650"/>
                    </a:lnTo>
                    <a:lnTo>
                      <a:pt x="53975" y="247650"/>
                    </a:lnTo>
                    <a:lnTo>
                      <a:pt x="53975" y="244475"/>
                    </a:lnTo>
                    <a:lnTo>
                      <a:pt x="57150" y="242888"/>
                    </a:lnTo>
                    <a:lnTo>
                      <a:pt x="57150" y="239713"/>
                    </a:lnTo>
                    <a:lnTo>
                      <a:pt x="57150" y="238125"/>
                    </a:lnTo>
                    <a:lnTo>
                      <a:pt x="57150" y="234950"/>
                    </a:lnTo>
                    <a:lnTo>
                      <a:pt x="58738" y="234950"/>
                    </a:lnTo>
                    <a:lnTo>
                      <a:pt x="58738" y="238125"/>
                    </a:lnTo>
                    <a:lnTo>
                      <a:pt x="58738" y="239713"/>
                    </a:lnTo>
                    <a:lnTo>
                      <a:pt x="61913" y="239713"/>
                    </a:lnTo>
                    <a:lnTo>
                      <a:pt x="61913" y="238125"/>
                    </a:lnTo>
                    <a:lnTo>
                      <a:pt x="61913" y="234950"/>
                    </a:lnTo>
                    <a:lnTo>
                      <a:pt x="63500" y="233363"/>
                    </a:lnTo>
                    <a:lnTo>
                      <a:pt x="63500" y="231775"/>
                    </a:lnTo>
                    <a:lnTo>
                      <a:pt x="65088" y="231775"/>
                    </a:lnTo>
                    <a:lnTo>
                      <a:pt x="65088" y="228600"/>
                    </a:lnTo>
                    <a:lnTo>
                      <a:pt x="65088" y="227013"/>
                    </a:lnTo>
                    <a:lnTo>
                      <a:pt x="65088" y="223838"/>
                    </a:lnTo>
                    <a:lnTo>
                      <a:pt x="65088" y="222250"/>
                    </a:lnTo>
                    <a:lnTo>
                      <a:pt x="65088" y="219075"/>
                    </a:lnTo>
                    <a:lnTo>
                      <a:pt x="63500" y="219075"/>
                    </a:lnTo>
                    <a:lnTo>
                      <a:pt x="63500" y="217488"/>
                    </a:lnTo>
                    <a:lnTo>
                      <a:pt x="65088" y="215900"/>
                    </a:lnTo>
                    <a:lnTo>
                      <a:pt x="65088" y="212725"/>
                    </a:lnTo>
                    <a:lnTo>
                      <a:pt x="68263" y="211138"/>
                    </a:lnTo>
                    <a:lnTo>
                      <a:pt x="68263" y="207963"/>
                    </a:lnTo>
                    <a:lnTo>
                      <a:pt x="68263" y="206375"/>
                    </a:lnTo>
                    <a:lnTo>
                      <a:pt x="65088" y="206375"/>
                    </a:lnTo>
                    <a:lnTo>
                      <a:pt x="63500" y="206375"/>
                    </a:lnTo>
                    <a:lnTo>
                      <a:pt x="61913" y="207963"/>
                    </a:lnTo>
                    <a:lnTo>
                      <a:pt x="58738" y="211138"/>
                    </a:lnTo>
                    <a:lnTo>
                      <a:pt x="58738" y="212725"/>
                    </a:lnTo>
                    <a:lnTo>
                      <a:pt x="57150" y="215900"/>
                    </a:lnTo>
                    <a:lnTo>
                      <a:pt x="53975" y="217488"/>
                    </a:lnTo>
                    <a:lnTo>
                      <a:pt x="52388" y="219075"/>
                    </a:lnTo>
                    <a:lnTo>
                      <a:pt x="50800" y="222250"/>
                    </a:lnTo>
                    <a:lnTo>
                      <a:pt x="47625" y="222250"/>
                    </a:lnTo>
                    <a:lnTo>
                      <a:pt x="47625" y="223838"/>
                    </a:lnTo>
                    <a:lnTo>
                      <a:pt x="46038" y="223838"/>
                    </a:lnTo>
                    <a:lnTo>
                      <a:pt x="46038" y="222250"/>
                    </a:lnTo>
                    <a:lnTo>
                      <a:pt x="46038" y="219075"/>
                    </a:lnTo>
                    <a:lnTo>
                      <a:pt x="46038" y="217488"/>
                    </a:lnTo>
                    <a:lnTo>
                      <a:pt x="46038" y="215900"/>
                    </a:lnTo>
                    <a:lnTo>
                      <a:pt x="47625" y="212725"/>
                    </a:lnTo>
                    <a:lnTo>
                      <a:pt x="47625" y="211138"/>
                    </a:lnTo>
                    <a:lnTo>
                      <a:pt x="47625" y="207963"/>
                    </a:lnTo>
                    <a:lnTo>
                      <a:pt x="47625" y="206375"/>
                    </a:lnTo>
                    <a:lnTo>
                      <a:pt x="47625" y="204788"/>
                    </a:lnTo>
                    <a:lnTo>
                      <a:pt x="50800" y="204788"/>
                    </a:lnTo>
                    <a:lnTo>
                      <a:pt x="50800" y="201613"/>
                    </a:lnTo>
                    <a:lnTo>
                      <a:pt x="52388" y="200025"/>
                    </a:lnTo>
                    <a:lnTo>
                      <a:pt x="50800" y="196850"/>
                    </a:lnTo>
                    <a:lnTo>
                      <a:pt x="52388" y="196850"/>
                    </a:lnTo>
                    <a:lnTo>
                      <a:pt x="53975" y="195263"/>
                    </a:lnTo>
                    <a:lnTo>
                      <a:pt x="53975" y="192088"/>
                    </a:lnTo>
                    <a:lnTo>
                      <a:pt x="53975" y="190500"/>
                    </a:lnTo>
                    <a:lnTo>
                      <a:pt x="53975" y="188913"/>
                    </a:lnTo>
                    <a:lnTo>
                      <a:pt x="53975" y="188913"/>
                    </a:lnTo>
                    <a:lnTo>
                      <a:pt x="52388" y="188913"/>
                    </a:lnTo>
                    <a:lnTo>
                      <a:pt x="52388" y="190500"/>
                    </a:lnTo>
                    <a:lnTo>
                      <a:pt x="50800" y="192088"/>
                    </a:lnTo>
                    <a:lnTo>
                      <a:pt x="47625" y="192088"/>
                    </a:lnTo>
                    <a:lnTo>
                      <a:pt x="46038" y="195263"/>
                    </a:lnTo>
                    <a:lnTo>
                      <a:pt x="46038" y="192088"/>
                    </a:lnTo>
                    <a:lnTo>
                      <a:pt x="42863" y="190500"/>
                    </a:lnTo>
                    <a:lnTo>
                      <a:pt x="46038" y="190500"/>
                    </a:lnTo>
                    <a:lnTo>
                      <a:pt x="47625" y="188913"/>
                    </a:lnTo>
                    <a:lnTo>
                      <a:pt x="50800" y="188913"/>
                    </a:lnTo>
                    <a:lnTo>
                      <a:pt x="50800" y="185738"/>
                    </a:lnTo>
                    <a:lnTo>
                      <a:pt x="50800" y="184150"/>
                    </a:lnTo>
                    <a:lnTo>
                      <a:pt x="50800" y="180975"/>
                    </a:lnTo>
                    <a:lnTo>
                      <a:pt x="52388" y="180975"/>
                    </a:lnTo>
                    <a:lnTo>
                      <a:pt x="53975" y="179388"/>
                    </a:lnTo>
                    <a:lnTo>
                      <a:pt x="57150" y="176213"/>
                    </a:lnTo>
                    <a:lnTo>
                      <a:pt x="53975" y="174625"/>
                    </a:lnTo>
                    <a:lnTo>
                      <a:pt x="53975" y="176213"/>
                    </a:lnTo>
                    <a:lnTo>
                      <a:pt x="52388" y="176213"/>
                    </a:lnTo>
                    <a:lnTo>
                      <a:pt x="50800" y="176213"/>
                    </a:lnTo>
                    <a:lnTo>
                      <a:pt x="50800" y="174625"/>
                    </a:lnTo>
                    <a:lnTo>
                      <a:pt x="52388" y="174625"/>
                    </a:lnTo>
                    <a:lnTo>
                      <a:pt x="50800" y="173038"/>
                    </a:lnTo>
                    <a:lnTo>
                      <a:pt x="50800" y="169863"/>
                    </a:lnTo>
                    <a:lnTo>
                      <a:pt x="52388" y="169863"/>
                    </a:lnTo>
                    <a:lnTo>
                      <a:pt x="52388" y="168275"/>
                    </a:lnTo>
                    <a:lnTo>
                      <a:pt x="53975" y="165100"/>
                    </a:lnTo>
                    <a:lnTo>
                      <a:pt x="53975" y="163513"/>
                    </a:lnTo>
                    <a:lnTo>
                      <a:pt x="53975" y="160338"/>
                    </a:lnTo>
                    <a:lnTo>
                      <a:pt x="57150" y="160338"/>
                    </a:lnTo>
                    <a:lnTo>
                      <a:pt x="57150" y="158750"/>
                    </a:lnTo>
                    <a:lnTo>
                      <a:pt x="58738" y="157163"/>
                    </a:lnTo>
                    <a:lnTo>
                      <a:pt x="61913" y="157163"/>
                    </a:lnTo>
                    <a:lnTo>
                      <a:pt x="61913" y="153988"/>
                    </a:lnTo>
                    <a:lnTo>
                      <a:pt x="61913" y="152400"/>
                    </a:lnTo>
                    <a:lnTo>
                      <a:pt x="63500" y="149225"/>
                    </a:lnTo>
                    <a:lnTo>
                      <a:pt x="65088" y="149225"/>
                    </a:lnTo>
                    <a:lnTo>
                      <a:pt x="68263" y="147638"/>
                    </a:lnTo>
                    <a:lnTo>
                      <a:pt x="68263" y="144463"/>
                    </a:lnTo>
                    <a:lnTo>
                      <a:pt x="68263" y="142875"/>
                    </a:lnTo>
                    <a:lnTo>
                      <a:pt x="68263" y="141288"/>
                    </a:lnTo>
                    <a:lnTo>
                      <a:pt x="68263" y="138113"/>
                    </a:lnTo>
                    <a:lnTo>
                      <a:pt x="69850" y="136525"/>
                    </a:lnTo>
                    <a:lnTo>
                      <a:pt x="73025" y="133350"/>
                    </a:lnTo>
                    <a:lnTo>
                      <a:pt x="73025" y="131763"/>
                    </a:lnTo>
                    <a:lnTo>
                      <a:pt x="74613" y="131763"/>
                    </a:lnTo>
                    <a:lnTo>
                      <a:pt x="77788" y="131763"/>
                    </a:lnTo>
                    <a:lnTo>
                      <a:pt x="79375" y="130175"/>
                    </a:lnTo>
                    <a:lnTo>
                      <a:pt x="80963" y="127000"/>
                    </a:lnTo>
                    <a:lnTo>
                      <a:pt x="80963" y="130175"/>
                    </a:lnTo>
                    <a:lnTo>
                      <a:pt x="84138" y="130175"/>
                    </a:lnTo>
                    <a:lnTo>
                      <a:pt x="85725" y="127000"/>
                    </a:lnTo>
                    <a:lnTo>
                      <a:pt x="88900" y="125413"/>
                    </a:lnTo>
                    <a:lnTo>
                      <a:pt x="90488" y="125413"/>
                    </a:lnTo>
                    <a:lnTo>
                      <a:pt x="90488" y="122238"/>
                    </a:lnTo>
                    <a:lnTo>
                      <a:pt x="93663" y="122238"/>
                    </a:lnTo>
                    <a:lnTo>
                      <a:pt x="95250" y="122238"/>
                    </a:lnTo>
                    <a:lnTo>
                      <a:pt x="93663" y="120650"/>
                    </a:lnTo>
                    <a:lnTo>
                      <a:pt x="90488" y="120650"/>
                    </a:lnTo>
                    <a:lnTo>
                      <a:pt x="90488" y="117475"/>
                    </a:lnTo>
                    <a:lnTo>
                      <a:pt x="90488" y="115888"/>
                    </a:lnTo>
                    <a:lnTo>
                      <a:pt x="88900" y="115888"/>
                    </a:lnTo>
                    <a:lnTo>
                      <a:pt x="88900" y="114300"/>
                    </a:lnTo>
                    <a:lnTo>
                      <a:pt x="85725" y="111125"/>
                    </a:lnTo>
                    <a:lnTo>
                      <a:pt x="85725" y="109538"/>
                    </a:lnTo>
                    <a:lnTo>
                      <a:pt x="85725" y="106363"/>
                    </a:lnTo>
                    <a:lnTo>
                      <a:pt x="88900" y="106363"/>
                    </a:lnTo>
                    <a:lnTo>
                      <a:pt x="88900" y="109538"/>
                    </a:lnTo>
                    <a:lnTo>
                      <a:pt x="90488" y="109538"/>
                    </a:lnTo>
                    <a:lnTo>
                      <a:pt x="90488" y="106363"/>
                    </a:lnTo>
                    <a:lnTo>
                      <a:pt x="90488" y="104775"/>
                    </a:lnTo>
                    <a:lnTo>
                      <a:pt x="93663" y="104775"/>
                    </a:lnTo>
                    <a:lnTo>
                      <a:pt x="93663" y="101600"/>
                    </a:lnTo>
                    <a:lnTo>
                      <a:pt x="95250" y="101600"/>
                    </a:lnTo>
                    <a:lnTo>
                      <a:pt x="95250" y="100013"/>
                    </a:lnTo>
                    <a:lnTo>
                      <a:pt x="96838" y="100013"/>
                    </a:lnTo>
                    <a:lnTo>
                      <a:pt x="100013" y="100013"/>
                    </a:lnTo>
                    <a:lnTo>
                      <a:pt x="96838" y="101600"/>
                    </a:lnTo>
                    <a:lnTo>
                      <a:pt x="100012" y="101600"/>
                    </a:lnTo>
                    <a:lnTo>
                      <a:pt x="100012" y="101600"/>
                    </a:lnTo>
                    <a:lnTo>
                      <a:pt x="101600" y="101600"/>
                    </a:lnTo>
                    <a:lnTo>
                      <a:pt x="101600" y="104775"/>
                    </a:lnTo>
                    <a:lnTo>
                      <a:pt x="100013" y="101602"/>
                    </a:lnTo>
                    <a:lnTo>
                      <a:pt x="100013" y="104775"/>
                    </a:lnTo>
                    <a:lnTo>
                      <a:pt x="100013" y="106363"/>
                    </a:lnTo>
                    <a:lnTo>
                      <a:pt x="100013" y="109538"/>
                    </a:lnTo>
                    <a:lnTo>
                      <a:pt x="101600" y="109538"/>
                    </a:lnTo>
                    <a:lnTo>
                      <a:pt x="101600" y="111125"/>
                    </a:lnTo>
                    <a:lnTo>
                      <a:pt x="101600" y="114300"/>
                    </a:lnTo>
                    <a:lnTo>
                      <a:pt x="104775" y="114300"/>
                    </a:lnTo>
                    <a:lnTo>
                      <a:pt x="106363" y="114300"/>
                    </a:lnTo>
                    <a:lnTo>
                      <a:pt x="109538" y="114300"/>
                    </a:lnTo>
                    <a:lnTo>
                      <a:pt x="111125" y="114300"/>
                    </a:lnTo>
                    <a:lnTo>
                      <a:pt x="112713" y="114300"/>
                    </a:lnTo>
                    <a:lnTo>
                      <a:pt x="112713" y="111125"/>
                    </a:lnTo>
                    <a:lnTo>
                      <a:pt x="112713" y="109538"/>
                    </a:lnTo>
                    <a:lnTo>
                      <a:pt x="115888" y="111125"/>
                    </a:lnTo>
                    <a:lnTo>
                      <a:pt x="117475" y="111125"/>
                    </a:lnTo>
                    <a:lnTo>
                      <a:pt x="117475" y="109538"/>
                    </a:lnTo>
                    <a:lnTo>
                      <a:pt x="120650" y="106363"/>
                    </a:lnTo>
                    <a:lnTo>
                      <a:pt x="122238" y="106363"/>
                    </a:lnTo>
                    <a:lnTo>
                      <a:pt x="122238" y="104775"/>
                    </a:lnTo>
                    <a:lnTo>
                      <a:pt x="125413" y="104775"/>
                    </a:lnTo>
                    <a:lnTo>
                      <a:pt x="127000" y="104775"/>
                    </a:lnTo>
                    <a:lnTo>
                      <a:pt x="127000" y="106363"/>
                    </a:lnTo>
                    <a:lnTo>
                      <a:pt x="128588" y="106363"/>
                    </a:lnTo>
                    <a:lnTo>
                      <a:pt x="128588" y="104775"/>
                    </a:lnTo>
                    <a:lnTo>
                      <a:pt x="131763" y="104775"/>
                    </a:lnTo>
                    <a:lnTo>
                      <a:pt x="133350" y="104775"/>
                    </a:lnTo>
                    <a:lnTo>
                      <a:pt x="136525" y="101600"/>
                    </a:lnTo>
                    <a:lnTo>
                      <a:pt x="138113" y="100013"/>
                    </a:lnTo>
                    <a:lnTo>
                      <a:pt x="141288" y="98425"/>
                    </a:lnTo>
                    <a:lnTo>
                      <a:pt x="141288" y="95250"/>
                    </a:lnTo>
                    <a:lnTo>
                      <a:pt x="141288" y="93663"/>
                    </a:lnTo>
                    <a:lnTo>
                      <a:pt x="142875" y="90488"/>
                    </a:lnTo>
                    <a:lnTo>
                      <a:pt x="144463" y="88900"/>
                    </a:lnTo>
                    <a:lnTo>
                      <a:pt x="142875" y="88900"/>
                    </a:lnTo>
                    <a:lnTo>
                      <a:pt x="141288" y="88900"/>
                    </a:lnTo>
                    <a:lnTo>
                      <a:pt x="138113" y="88900"/>
                    </a:lnTo>
                    <a:lnTo>
                      <a:pt x="138113" y="85725"/>
                    </a:lnTo>
                    <a:lnTo>
                      <a:pt x="136525" y="85725"/>
                    </a:lnTo>
                    <a:lnTo>
                      <a:pt x="133350" y="84138"/>
                    </a:lnTo>
                    <a:lnTo>
                      <a:pt x="136525" y="79375"/>
                    </a:lnTo>
                    <a:lnTo>
                      <a:pt x="138113" y="77788"/>
                    </a:lnTo>
                    <a:lnTo>
                      <a:pt x="138113" y="77788"/>
                    </a:lnTo>
                    <a:lnTo>
                      <a:pt x="136525" y="77788"/>
                    </a:lnTo>
                    <a:lnTo>
                      <a:pt x="133350" y="77788"/>
                    </a:lnTo>
                    <a:lnTo>
                      <a:pt x="131763" y="74613"/>
                    </a:lnTo>
                    <a:lnTo>
                      <a:pt x="128588" y="74613"/>
                    </a:lnTo>
                    <a:lnTo>
                      <a:pt x="128588" y="77788"/>
                    </a:lnTo>
                    <a:lnTo>
                      <a:pt x="127000" y="74613"/>
                    </a:lnTo>
                    <a:lnTo>
                      <a:pt x="125413" y="74613"/>
                    </a:lnTo>
                    <a:lnTo>
                      <a:pt x="120650" y="74613"/>
                    </a:lnTo>
                    <a:lnTo>
                      <a:pt x="117475" y="74613"/>
                    </a:lnTo>
                    <a:lnTo>
                      <a:pt x="117475" y="77788"/>
                    </a:lnTo>
                    <a:lnTo>
                      <a:pt x="117475" y="79375"/>
                    </a:lnTo>
                    <a:lnTo>
                      <a:pt x="115888" y="82550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1125" y="79375"/>
                    </a:lnTo>
                    <a:lnTo>
                      <a:pt x="109538" y="79375"/>
                    </a:lnTo>
                    <a:lnTo>
                      <a:pt x="109538" y="77788"/>
                    </a:lnTo>
                    <a:lnTo>
                      <a:pt x="111125" y="77788"/>
                    </a:lnTo>
                    <a:lnTo>
                      <a:pt x="111125" y="74613"/>
                    </a:lnTo>
                    <a:lnTo>
                      <a:pt x="109538" y="74613"/>
                    </a:lnTo>
                    <a:lnTo>
                      <a:pt x="109538" y="77788"/>
                    </a:lnTo>
                    <a:lnTo>
                      <a:pt x="101600" y="77788"/>
                    </a:lnTo>
                    <a:lnTo>
                      <a:pt x="101600" y="79375"/>
                    </a:lnTo>
                    <a:lnTo>
                      <a:pt x="100013" y="79375"/>
                    </a:lnTo>
                    <a:lnTo>
                      <a:pt x="100013" y="82550"/>
                    </a:lnTo>
                    <a:lnTo>
                      <a:pt x="96838" y="82550"/>
                    </a:lnTo>
                    <a:lnTo>
                      <a:pt x="95250" y="84138"/>
                    </a:lnTo>
                    <a:lnTo>
                      <a:pt x="93663" y="84138"/>
                    </a:lnTo>
                    <a:lnTo>
                      <a:pt x="90488" y="85725"/>
                    </a:lnTo>
                    <a:lnTo>
                      <a:pt x="90488" y="88900"/>
                    </a:lnTo>
                    <a:lnTo>
                      <a:pt x="90488" y="90488"/>
                    </a:lnTo>
                    <a:lnTo>
                      <a:pt x="88900" y="90488"/>
                    </a:lnTo>
                    <a:lnTo>
                      <a:pt x="88900" y="93663"/>
                    </a:lnTo>
                    <a:lnTo>
                      <a:pt x="88900" y="95250"/>
                    </a:lnTo>
                    <a:lnTo>
                      <a:pt x="85725" y="95250"/>
                    </a:lnTo>
                    <a:lnTo>
                      <a:pt x="84138" y="95250"/>
                    </a:lnTo>
                    <a:lnTo>
                      <a:pt x="79375" y="95250"/>
                    </a:lnTo>
                    <a:lnTo>
                      <a:pt x="77788" y="95250"/>
                    </a:lnTo>
                    <a:lnTo>
                      <a:pt x="74613" y="95250"/>
                    </a:lnTo>
                    <a:lnTo>
                      <a:pt x="73025" y="95250"/>
                    </a:lnTo>
                    <a:lnTo>
                      <a:pt x="73025" y="98425"/>
                    </a:lnTo>
                    <a:lnTo>
                      <a:pt x="73025" y="100013"/>
                    </a:lnTo>
                    <a:lnTo>
                      <a:pt x="69850" y="100013"/>
                    </a:lnTo>
                    <a:lnTo>
                      <a:pt x="68263" y="100013"/>
                    </a:lnTo>
                    <a:lnTo>
                      <a:pt x="65088" y="100013"/>
                    </a:lnTo>
                    <a:lnTo>
                      <a:pt x="63500" y="101600"/>
                    </a:lnTo>
                    <a:lnTo>
                      <a:pt x="61913" y="101600"/>
                    </a:lnTo>
                    <a:lnTo>
                      <a:pt x="58738" y="101600"/>
                    </a:lnTo>
                    <a:lnTo>
                      <a:pt x="53975" y="101600"/>
                    </a:lnTo>
                    <a:lnTo>
                      <a:pt x="53975" y="104775"/>
                    </a:lnTo>
                    <a:lnTo>
                      <a:pt x="52388" y="104775"/>
                    </a:lnTo>
                    <a:lnTo>
                      <a:pt x="52388" y="106363"/>
                    </a:lnTo>
                    <a:lnTo>
                      <a:pt x="50800" y="106363"/>
                    </a:lnTo>
                    <a:lnTo>
                      <a:pt x="50800" y="109538"/>
                    </a:lnTo>
                    <a:lnTo>
                      <a:pt x="47625" y="109538"/>
                    </a:lnTo>
                    <a:lnTo>
                      <a:pt x="47625" y="111125"/>
                    </a:lnTo>
                    <a:lnTo>
                      <a:pt x="46038" y="111125"/>
                    </a:lnTo>
                    <a:lnTo>
                      <a:pt x="46038" y="114300"/>
                    </a:lnTo>
                    <a:lnTo>
                      <a:pt x="46038" y="115888"/>
                    </a:lnTo>
                    <a:lnTo>
                      <a:pt x="42863" y="117475"/>
                    </a:lnTo>
                    <a:lnTo>
                      <a:pt x="42863" y="120650"/>
                    </a:lnTo>
                    <a:lnTo>
                      <a:pt x="41275" y="120650"/>
                    </a:lnTo>
                    <a:lnTo>
                      <a:pt x="38100" y="120650"/>
                    </a:lnTo>
                    <a:lnTo>
                      <a:pt x="36513" y="120650"/>
                    </a:lnTo>
                    <a:lnTo>
                      <a:pt x="36513" y="122238"/>
                    </a:lnTo>
                    <a:lnTo>
                      <a:pt x="34925" y="122238"/>
                    </a:lnTo>
                    <a:lnTo>
                      <a:pt x="31750" y="122238"/>
                    </a:lnTo>
                    <a:lnTo>
                      <a:pt x="31750" y="125413"/>
                    </a:lnTo>
                    <a:lnTo>
                      <a:pt x="30163" y="127000"/>
                    </a:lnTo>
                    <a:lnTo>
                      <a:pt x="30163" y="130175"/>
                    </a:lnTo>
                    <a:lnTo>
                      <a:pt x="30163" y="131763"/>
                    </a:lnTo>
                    <a:lnTo>
                      <a:pt x="26988" y="131763"/>
                    </a:lnTo>
                    <a:lnTo>
                      <a:pt x="25400" y="133350"/>
                    </a:lnTo>
                    <a:lnTo>
                      <a:pt x="22225" y="136525"/>
                    </a:lnTo>
                    <a:lnTo>
                      <a:pt x="25400" y="138113"/>
                    </a:lnTo>
                    <a:lnTo>
                      <a:pt x="22225" y="138113"/>
                    </a:lnTo>
                    <a:lnTo>
                      <a:pt x="20638" y="138113"/>
                    </a:lnTo>
                    <a:lnTo>
                      <a:pt x="20638" y="141288"/>
                    </a:lnTo>
                    <a:lnTo>
                      <a:pt x="20638" y="142875"/>
                    </a:lnTo>
                    <a:lnTo>
                      <a:pt x="19050" y="142875"/>
                    </a:lnTo>
                    <a:lnTo>
                      <a:pt x="15875" y="142875"/>
                    </a:lnTo>
                    <a:lnTo>
                      <a:pt x="14288" y="142875"/>
                    </a:lnTo>
                    <a:lnTo>
                      <a:pt x="11113" y="144463"/>
                    </a:lnTo>
                    <a:lnTo>
                      <a:pt x="11113" y="142875"/>
                    </a:lnTo>
                    <a:lnTo>
                      <a:pt x="11113" y="141288"/>
                    </a:lnTo>
                    <a:lnTo>
                      <a:pt x="11113" y="138113"/>
                    </a:lnTo>
                    <a:lnTo>
                      <a:pt x="9525" y="138113"/>
                    </a:lnTo>
                    <a:lnTo>
                      <a:pt x="6350" y="138113"/>
                    </a:lnTo>
                    <a:lnTo>
                      <a:pt x="6350" y="136525"/>
                    </a:lnTo>
                    <a:lnTo>
                      <a:pt x="4763" y="133350"/>
                    </a:lnTo>
                    <a:lnTo>
                      <a:pt x="4763" y="131763"/>
                    </a:lnTo>
                    <a:lnTo>
                      <a:pt x="4763" y="130175"/>
                    </a:lnTo>
                    <a:lnTo>
                      <a:pt x="4763" y="127000"/>
                    </a:lnTo>
                    <a:lnTo>
                      <a:pt x="4763" y="125413"/>
                    </a:lnTo>
                    <a:lnTo>
                      <a:pt x="6350" y="125413"/>
                    </a:lnTo>
                    <a:lnTo>
                      <a:pt x="6350" y="122238"/>
                    </a:lnTo>
                    <a:lnTo>
                      <a:pt x="6350" y="120650"/>
                    </a:lnTo>
                    <a:lnTo>
                      <a:pt x="9525" y="117475"/>
                    </a:lnTo>
                    <a:lnTo>
                      <a:pt x="11113" y="115888"/>
                    </a:lnTo>
                    <a:lnTo>
                      <a:pt x="14288" y="115888"/>
                    </a:lnTo>
                    <a:lnTo>
                      <a:pt x="11113" y="114300"/>
                    </a:lnTo>
                    <a:lnTo>
                      <a:pt x="14288" y="111125"/>
                    </a:lnTo>
                    <a:lnTo>
                      <a:pt x="14288" y="109538"/>
                    </a:lnTo>
                    <a:lnTo>
                      <a:pt x="11113" y="109538"/>
                    </a:lnTo>
                    <a:lnTo>
                      <a:pt x="9525" y="109538"/>
                    </a:lnTo>
                    <a:lnTo>
                      <a:pt x="6350" y="109538"/>
                    </a:lnTo>
                    <a:lnTo>
                      <a:pt x="4763" y="111125"/>
                    </a:lnTo>
                    <a:lnTo>
                      <a:pt x="4763" y="109538"/>
                    </a:lnTo>
                    <a:lnTo>
                      <a:pt x="6350" y="106363"/>
                    </a:lnTo>
                    <a:lnTo>
                      <a:pt x="4763" y="106363"/>
                    </a:lnTo>
                    <a:lnTo>
                      <a:pt x="3175" y="109538"/>
                    </a:lnTo>
                    <a:lnTo>
                      <a:pt x="3175" y="106363"/>
                    </a:lnTo>
                    <a:lnTo>
                      <a:pt x="0" y="106363"/>
                    </a:lnTo>
                    <a:lnTo>
                      <a:pt x="0" y="104775"/>
                    </a:lnTo>
                    <a:lnTo>
                      <a:pt x="3175" y="104775"/>
                    </a:lnTo>
                    <a:lnTo>
                      <a:pt x="3175" y="101600"/>
                    </a:lnTo>
                    <a:lnTo>
                      <a:pt x="4763" y="100013"/>
                    </a:lnTo>
                    <a:lnTo>
                      <a:pt x="6350" y="98425"/>
                    </a:lnTo>
                    <a:lnTo>
                      <a:pt x="6350" y="95250"/>
                    </a:lnTo>
                    <a:lnTo>
                      <a:pt x="6350" y="93663"/>
                    </a:lnTo>
                    <a:lnTo>
                      <a:pt x="6350" y="90488"/>
                    </a:lnTo>
                    <a:lnTo>
                      <a:pt x="9525" y="93663"/>
                    </a:lnTo>
                    <a:lnTo>
                      <a:pt x="11113" y="93663"/>
                    </a:lnTo>
                    <a:lnTo>
                      <a:pt x="14288" y="90488"/>
                    </a:lnTo>
                    <a:lnTo>
                      <a:pt x="14288" y="88900"/>
                    </a:lnTo>
                    <a:lnTo>
                      <a:pt x="14288" y="85725"/>
                    </a:lnTo>
                    <a:lnTo>
                      <a:pt x="14288" y="84138"/>
                    </a:lnTo>
                    <a:lnTo>
                      <a:pt x="11113" y="84138"/>
                    </a:lnTo>
                    <a:lnTo>
                      <a:pt x="11113" y="82550"/>
                    </a:lnTo>
                    <a:lnTo>
                      <a:pt x="11113" y="79375"/>
                    </a:lnTo>
                    <a:lnTo>
                      <a:pt x="11113" y="77788"/>
                    </a:lnTo>
                    <a:lnTo>
                      <a:pt x="14288" y="77788"/>
                    </a:lnTo>
                    <a:lnTo>
                      <a:pt x="14288" y="74613"/>
                    </a:lnTo>
                    <a:lnTo>
                      <a:pt x="14288" y="73025"/>
                    </a:lnTo>
                    <a:lnTo>
                      <a:pt x="11113" y="73025"/>
                    </a:lnTo>
                    <a:lnTo>
                      <a:pt x="11113" y="69850"/>
                    </a:lnTo>
                    <a:lnTo>
                      <a:pt x="14288" y="69850"/>
                    </a:lnTo>
                    <a:lnTo>
                      <a:pt x="15875" y="68263"/>
                    </a:lnTo>
                    <a:lnTo>
                      <a:pt x="19050" y="66675"/>
                    </a:lnTo>
                    <a:lnTo>
                      <a:pt x="20638" y="66675"/>
                    </a:lnTo>
                    <a:lnTo>
                      <a:pt x="20638" y="63500"/>
                    </a:lnTo>
                    <a:lnTo>
                      <a:pt x="20638" y="61913"/>
                    </a:lnTo>
                    <a:lnTo>
                      <a:pt x="20638" y="58738"/>
                    </a:lnTo>
                    <a:lnTo>
                      <a:pt x="22225" y="58738"/>
                    </a:lnTo>
                    <a:lnTo>
                      <a:pt x="25400" y="58738"/>
                    </a:lnTo>
                    <a:lnTo>
                      <a:pt x="22225" y="61913"/>
                    </a:lnTo>
                    <a:lnTo>
                      <a:pt x="22225" y="63500"/>
                    </a:lnTo>
                    <a:lnTo>
                      <a:pt x="22225" y="66675"/>
                    </a:lnTo>
                    <a:lnTo>
                      <a:pt x="25400" y="63500"/>
                    </a:lnTo>
                    <a:lnTo>
                      <a:pt x="25400" y="61913"/>
                    </a:lnTo>
                    <a:lnTo>
                      <a:pt x="26988" y="61913"/>
                    </a:lnTo>
                    <a:lnTo>
                      <a:pt x="26988" y="58738"/>
                    </a:lnTo>
                    <a:lnTo>
                      <a:pt x="25400" y="58738"/>
                    </a:lnTo>
                    <a:lnTo>
                      <a:pt x="25400" y="57150"/>
                    </a:lnTo>
                    <a:lnTo>
                      <a:pt x="26988" y="57150"/>
                    </a:lnTo>
                    <a:lnTo>
                      <a:pt x="26988" y="55563"/>
                    </a:lnTo>
                    <a:lnTo>
                      <a:pt x="30163" y="52388"/>
                    </a:lnTo>
                    <a:lnTo>
                      <a:pt x="30163" y="50800"/>
                    </a:lnTo>
                    <a:lnTo>
                      <a:pt x="31750" y="50800"/>
                    </a:lnTo>
                    <a:lnTo>
                      <a:pt x="30163" y="47625"/>
                    </a:lnTo>
                    <a:lnTo>
                      <a:pt x="30163" y="46037"/>
                    </a:lnTo>
                    <a:lnTo>
                      <a:pt x="30163" y="42862"/>
                    </a:lnTo>
                    <a:lnTo>
                      <a:pt x="31750" y="41275"/>
                    </a:lnTo>
                    <a:lnTo>
                      <a:pt x="30163" y="41275"/>
                    </a:lnTo>
                    <a:lnTo>
                      <a:pt x="30163" y="39687"/>
                    </a:lnTo>
                    <a:lnTo>
                      <a:pt x="31750" y="39687"/>
                    </a:lnTo>
                    <a:lnTo>
                      <a:pt x="34925" y="39687"/>
                    </a:lnTo>
                    <a:lnTo>
                      <a:pt x="31750" y="36512"/>
                    </a:lnTo>
                    <a:lnTo>
                      <a:pt x="34925" y="36512"/>
                    </a:lnTo>
                    <a:lnTo>
                      <a:pt x="36513" y="34925"/>
                    </a:lnTo>
                    <a:lnTo>
                      <a:pt x="36513" y="31750"/>
                    </a:lnTo>
                    <a:lnTo>
                      <a:pt x="38100" y="31750"/>
                    </a:lnTo>
                    <a:lnTo>
                      <a:pt x="38100" y="34925"/>
                    </a:lnTo>
                    <a:lnTo>
                      <a:pt x="41275" y="34925"/>
                    </a:lnTo>
                    <a:lnTo>
                      <a:pt x="41275" y="31750"/>
                    </a:lnTo>
                    <a:lnTo>
                      <a:pt x="42863" y="31750"/>
                    </a:lnTo>
                    <a:lnTo>
                      <a:pt x="42863" y="30162"/>
                    </a:lnTo>
                    <a:lnTo>
                      <a:pt x="42863" y="26987"/>
                    </a:lnTo>
                    <a:lnTo>
                      <a:pt x="46038" y="26987"/>
                    </a:lnTo>
                    <a:lnTo>
                      <a:pt x="47625" y="26987"/>
                    </a:lnTo>
                    <a:lnTo>
                      <a:pt x="50800" y="30162"/>
                    </a:lnTo>
                    <a:lnTo>
                      <a:pt x="50800" y="26987"/>
                    </a:lnTo>
                    <a:lnTo>
                      <a:pt x="52388" y="25400"/>
                    </a:lnTo>
                    <a:lnTo>
                      <a:pt x="53975" y="25400"/>
                    </a:lnTo>
                    <a:lnTo>
                      <a:pt x="57150" y="23812"/>
                    </a:lnTo>
                    <a:lnTo>
                      <a:pt x="57150" y="20637"/>
                    </a:lnTo>
                    <a:lnTo>
                      <a:pt x="58738" y="20637"/>
                    </a:lnTo>
                    <a:lnTo>
                      <a:pt x="58738" y="23812"/>
                    </a:lnTo>
                    <a:lnTo>
                      <a:pt x="58738" y="25400"/>
                    </a:lnTo>
                    <a:lnTo>
                      <a:pt x="61913" y="25400"/>
                    </a:lnTo>
                    <a:lnTo>
                      <a:pt x="63500" y="23812"/>
                    </a:lnTo>
                    <a:lnTo>
                      <a:pt x="61913" y="20637"/>
                    </a:lnTo>
                    <a:lnTo>
                      <a:pt x="63500" y="19050"/>
                    </a:lnTo>
                    <a:lnTo>
                      <a:pt x="65088" y="19050"/>
                    </a:lnTo>
                    <a:lnTo>
                      <a:pt x="68263" y="19050"/>
                    </a:lnTo>
                    <a:lnTo>
                      <a:pt x="68263" y="20637"/>
                    </a:lnTo>
                    <a:lnTo>
                      <a:pt x="69850" y="20637"/>
                    </a:lnTo>
                    <a:lnTo>
                      <a:pt x="69850" y="19050"/>
                    </a:lnTo>
                    <a:lnTo>
                      <a:pt x="69850" y="15875"/>
                    </a:lnTo>
                    <a:lnTo>
                      <a:pt x="73025" y="14287"/>
                    </a:lnTo>
                    <a:lnTo>
                      <a:pt x="73025" y="15875"/>
                    </a:lnTo>
                    <a:lnTo>
                      <a:pt x="73025" y="19050"/>
                    </a:lnTo>
                    <a:lnTo>
                      <a:pt x="74613" y="19050"/>
                    </a:lnTo>
                    <a:lnTo>
                      <a:pt x="74613" y="15875"/>
                    </a:lnTo>
                    <a:lnTo>
                      <a:pt x="77788" y="15875"/>
                    </a:lnTo>
                    <a:lnTo>
                      <a:pt x="79375" y="14287"/>
                    </a:lnTo>
                    <a:lnTo>
                      <a:pt x="79375" y="11112"/>
                    </a:lnTo>
                    <a:lnTo>
                      <a:pt x="80963" y="9525"/>
                    </a:lnTo>
                    <a:lnTo>
                      <a:pt x="84138" y="9525"/>
                    </a:lnTo>
                    <a:lnTo>
                      <a:pt x="85725" y="9525"/>
                    </a:lnTo>
                    <a:lnTo>
                      <a:pt x="88900" y="9525"/>
                    </a:lnTo>
                    <a:lnTo>
                      <a:pt x="90488" y="9525"/>
                    </a:lnTo>
                    <a:lnTo>
                      <a:pt x="90488" y="11112"/>
                    </a:lnTo>
                    <a:lnTo>
                      <a:pt x="93663" y="9525"/>
                    </a:lnTo>
                    <a:lnTo>
                      <a:pt x="95250" y="9525"/>
                    </a:lnTo>
                    <a:lnTo>
                      <a:pt x="96838" y="9525"/>
                    </a:lnTo>
                    <a:lnTo>
                      <a:pt x="100013" y="9525"/>
                    </a:lnTo>
                    <a:lnTo>
                      <a:pt x="100013" y="7937"/>
                    </a:lnTo>
                    <a:lnTo>
                      <a:pt x="101600" y="4762"/>
                    </a:lnTo>
                    <a:lnTo>
                      <a:pt x="104775" y="3175"/>
                    </a:lnTo>
                    <a:lnTo>
                      <a:pt x="106363" y="3175"/>
                    </a:lnTo>
                    <a:lnTo>
                      <a:pt x="109538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7C5EC5B9-B9B9-0705-230D-749A1590A52C}"/>
                  </a:ext>
                </a:extLst>
              </p:cNvPr>
              <p:cNvSpPr>
                <a:spLocks/>
              </p:cNvSpPr>
              <p:nvPr/>
            </p:nvSpPr>
            <p:spPr bwMode="auto">
              <a:xfrm rot="4789443">
                <a:off x="5384150" y="2122803"/>
                <a:ext cx="660263" cy="957328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EF13B1EC-E4D7-C93E-9D52-A97CF31600E9}"/>
                  </a:ext>
                </a:extLst>
              </p:cNvPr>
              <p:cNvSpPr/>
              <p:nvPr/>
            </p:nvSpPr>
            <p:spPr>
              <a:xfrm rot="5400000" flipH="1" flipV="1">
                <a:off x="5328453" y="3764854"/>
                <a:ext cx="2103545" cy="434937"/>
              </a:xfrm>
              <a:custGeom>
                <a:avLst/>
                <a:gdLst>
                  <a:gd name="connsiteX0" fmla="*/ 327282 w 2377881"/>
                  <a:gd name="connsiteY0" fmla="*/ 501500 h 509406"/>
                  <a:gd name="connsiteX1" fmla="*/ 335854 w 2377881"/>
                  <a:gd name="connsiteY1" fmla="*/ 502452 h 509406"/>
                  <a:gd name="connsiteX2" fmla="*/ 335759 w 2377881"/>
                  <a:gd name="connsiteY2" fmla="*/ 504452 h 509406"/>
                  <a:gd name="connsiteX3" fmla="*/ 335664 w 2377881"/>
                  <a:gd name="connsiteY3" fmla="*/ 505976 h 509406"/>
                  <a:gd name="connsiteX4" fmla="*/ 334330 w 2377881"/>
                  <a:gd name="connsiteY4" fmla="*/ 507977 h 509406"/>
                  <a:gd name="connsiteX5" fmla="*/ 329377 w 2377881"/>
                  <a:gd name="connsiteY5" fmla="*/ 504929 h 509406"/>
                  <a:gd name="connsiteX6" fmla="*/ 324710 w 2377881"/>
                  <a:gd name="connsiteY6" fmla="*/ 505024 h 509406"/>
                  <a:gd name="connsiteX7" fmla="*/ 324805 w 2377881"/>
                  <a:gd name="connsiteY7" fmla="*/ 504929 h 509406"/>
                  <a:gd name="connsiteX8" fmla="*/ 442915 w 2377881"/>
                  <a:gd name="connsiteY8" fmla="*/ 497880 h 509406"/>
                  <a:gd name="connsiteX9" fmla="*/ 446058 w 2377881"/>
                  <a:gd name="connsiteY9" fmla="*/ 500261 h 509406"/>
                  <a:gd name="connsiteX10" fmla="*/ 444153 w 2377881"/>
                  <a:gd name="connsiteY10" fmla="*/ 509405 h 509406"/>
                  <a:gd name="connsiteX11" fmla="*/ 437200 w 2377881"/>
                  <a:gd name="connsiteY11" fmla="*/ 504071 h 509406"/>
                  <a:gd name="connsiteX12" fmla="*/ 434247 w 2377881"/>
                  <a:gd name="connsiteY12" fmla="*/ 501785 h 509406"/>
                  <a:gd name="connsiteX13" fmla="*/ 438343 w 2377881"/>
                  <a:gd name="connsiteY13" fmla="*/ 502261 h 509406"/>
                  <a:gd name="connsiteX14" fmla="*/ 444058 w 2377881"/>
                  <a:gd name="connsiteY14" fmla="*/ 500261 h 509406"/>
                  <a:gd name="connsiteX15" fmla="*/ 442915 w 2377881"/>
                  <a:gd name="connsiteY15" fmla="*/ 497880 h 509406"/>
                  <a:gd name="connsiteX16" fmla="*/ 340521 w 2377881"/>
                  <a:gd name="connsiteY16" fmla="*/ 488927 h 509406"/>
                  <a:gd name="connsiteX17" fmla="*/ 349380 w 2377881"/>
                  <a:gd name="connsiteY17" fmla="*/ 490165 h 509406"/>
                  <a:gd name="connsiteX18" fmla="*/ 350449 w 2377881"/>
                  <a:gd name="connsiteY18" fmla="*/ 489633 h 509406"/>
                  <a:gd name="connsiteX19" fmla="*/ 349284 w 2377881"/>
                  <a:gd name="connsiteY19" fmla="*/ 491309 h 509406"/>
                  <a:gd name="connsiteX20" fmla="*/ 340521 w 2377881"/>
                  <a:gd name="connsiteY20" fmla="*/ 488927 h 509406"/>
                  <a:gd name="connsiteX21" fmla="*/ 361381 w 2377881"/>
                  <a:gd name="connsiteY21" fmla="*/ 481498 h 509406"/>
                  <a:gd name="connsiteX22" fmla="*/ 357809 w 2377881"/>
                  <a:gd name="connsiteY22" fmla="*/ 485974 h 509406"/>
                  <a:gd name="connsiteX23" fmla="*/ 350449 w 2377881"/>
                  <a:gd name="connsiteY23" fmla="*/ 489633 h 509406"/>
                  <a:gd name="connsiteX24" fmla="*/ 352332 w 2377881"/>
                  <a:gd name="connsiteY24" fmla="*/ 486927 h 509406"/>
                  <a:gd name="connsiteX25" fmla="*/ 360905 w 2377881"/>
                  <a:gd name="connsiteY25" fmla="*/ 481784 h 509406"/>
                  <a:gd name="connsiteX26" fmla="*/ 420436 w 2377881"/>
                  <a:gd name="connsiteY26" fmla="*/ 479973 h 509406"/>
                  <a:gd name="connsiteX27" fmla="*/ 425104 w 2377881"/>
                  <a:gd name="connsiteY27" fmla="*/ 480735 h 509406"/>
                  <a:gd name="connsiteX28" fmla="*/ 432248 w 2377881"/>
                  <a:gd name="connsiteY28" fmla="*/ 480449 h 509406"/>
                  <a:gd name="connsiteX29" fmla="*/ 423389 w 2377881"/>
                  <a:gd name="connsiteY29" fmla="*/ 484164 h 509406"/>
                  <a:gd name="connsiteX30" fmla="*/ 419103 w 2377881"/>
                  <a:gd name="connsiteY30" fmla="*/ 482830 h 509406"/>
                  <a:gd name="connsiteX31" fmla="*/ 417484 w 2377881"/>
                  <a:gd name="connsiteY31" fmla="*/ 480544 h 509406"/>
                  <a:gd name="connsiteX32" fmla="*/ 420436 w 2377881"/>
                  <a:gd name="connsiteY32" fmla="*/ 479973 h 509406"/>
                  <a:gd name="connsiteX33" fmla="*/ 399576 w 2377881"/>
                  <a:gd name="connsiteY33" fmla="*/ 473496 h 509406"/>
                  <a:gd name="connsiteX34" fmla="*/ 409577 w 2377881"/>
                  <a:gd name="connsiteY34" fmla="*/ 479592 h 509406"/>
                  <a:gd name="connsiteX35" fmla="*/ 409482 w 2377881"/>
                  <a:gd name="connsiteY35" fmla="*/ 480830 h 509406"/>
                  <a:gd name="connsiteX36" fmla="*/ 405481 w 2377881"/>
                  <a:gd name="connsiteY36" fmla="*/ 482069 h 509406"/>
                  <a:gd name="connsiteX37" fmla="*/ 404529 w 2377881"/>
                  <a:gd name="connsiteY37" fmla="*/ 481211 h 509406"/>
                  <a:gd name="connsiteX38" fmla="*/ 401005 w 2377881"/>
                  <a:gd name="connsiteY38" fmla="*/ 477401 h 509406"/>
                  <a:gd name="connsiteX39" fmla="*/ 399766 w 2377881"/>
                  <a:gd name="connsiteY39" fmla="*/ 476735 h 509406"/>
                  <a:gd name="connsiteX40" fmla="*/ 394432 w 2377881"/>
                  <a:gd name="connsiteY40" fmla="*/ 477973 h 509406"/>
                  <a:gd name="connsiteX41" fmla="*/ 394242 w 2377881"/>
                  <a:gd name="connsiteY41" fmla="*/ 477592 h 509406"/>
                  <a:gd name="connsiteX42" fmla="*/ 394337 w 2377881"/>
                  <a:gd name="connsiteY42" fmla="*/ 475687 h 509406"/>
                  <a:gd name="connsiteX43" fmla="*/ 399576 w 2377881"/>
                  <a:gd name="connsiteY43" fmla="*/ 473496 h 509406"/>
                  <a:gd name="connsiteX44" fmla="*/ 624843 w 2377881"/>
                  <a:gd name="connsiteY44" fmla="*/ 467972 h 509406"/>
                  <a:gd name="connsiteX45" fmla="*/ 629320 w 2377881"/>
                  <a:gd name="connsiteY45" fmla="*/ 469210 h 509406"/>
                  <a:gd name="connsiteX46" fmla="*/ 626081 w 2377881"/>
                  <a:gd name="connsiteY46" fmla="*/ 474449 h 509406"/>
                  <a:gd name="connsiteX47" fmla="*/ 622557 w 2377881"/>
                  <a:gd name="connsiteY47" fmla="*/ 474830 h 509406"/>
                  <a:gd name="connsiteX48" fmla="*/ 618842 w 2377881"/>
                  <a:gd name="connsiteY48" fmla="*/ 475211 h 509406"/>
                  <a:gd name="connsiteX49" fmla="*/ 611794 w 2377881"/>
                  <a:gd name="connsiteY49" fmla="*/ 475211 h 509406"/>
                  <a:gd name="connsiteX50" fmla="*/ 612365 w 2377881"/>
                  <a:gd name="connsiteY50" fmla="*/ 470448 h 509406"/>
                  <a:gd name="connsiteX51" fmla="*/ 623128 w 2377881"/>
                  <a:gd name="connsiteY51" fmla="*/ 470353 h 509406"/>
                  <a:gd name="connsiteX52" fmla="*/ 623986 w 2377881"/>
                  <a:gd name="connsiteY52" fmla="*/ 469115 h 509406"/>
                  <a:gd name="connsiteX53" fmla="*/ 971267 w 2377881"/>
                  <a:gd name="connsiteY53" fmla="*/ 463972 h 509406"/>
                  <a:gd name="connsiteX54" fmla="*/ 981935 w 2377881"/>
                  <a:gd name="connsiteY54" fmla="*/ 463972 h 509406"/>
                  <a:gd name="connsiteX55" fmla="*/ 981744 w 2377881"/>
                  <a:gd name="connsiteY55" fmla="*/ 464162 h 509406"/>
                  <a:gd name="connsiteX56" fmla="*/ 976886 w 2377881"/>
                  <a:gd name="connsiteY56" fmla="*/ 468163 h 509406"/>
                  <a:gd name="connsiteX57" fmla="*/ 971362 w 2377881"/>
                  <a:gd name="connsiteY57" fmla="*/ 465781 h 509406"/>
                  <a:gd name="connsiteX58" fmla="*/ 971171 w 2377881"/>
                  <a:gd name="connsiteY58" fmla="*/ 464638 h 509406"/>
                  <a:gd name="connsiteX59" fmla="*/ 971267 w 2377881"/>
                  <a:gd name="connsiteY59" fmla="*/ 463972 h 509406"/>
                  <a:gd name="connsiteX60" fmla="*/ 481206 w 2377881"/>
                  <a:gd name="connsiteY60" fmla="*/ 462448 h 509406"/>
                  <a:gd name="connsiteX61" fmla="*/ 487016 w 2377881"/>
                  <a:gd name="connsiteY61" fmla="*/ 470925 h 509406"/>
                  <a:gd name="connsiteX62" fmla="*/ 483301 w 2377881"/>
                  <a:gd name="connsiteY62" fmla="*/ 470163 h 509406"/>
                  <a:gd name="connsiteX63" fmla="*/ 481206 w 2377881"/>
                  <a:gd name="connsiteY63" fmla="*/ 469687 h 509406"/>
                  <a:gd name="connsiteX64" fmla="*/ 476634 w 2377881"/>
                  <a:gd name="connsiteY64" fmla="*/ 463876 h 509406"/>
                  <a:gd name="connsiteX65" fmla="*/ 481206 w 2377881"/>
                  <a:gd name="connsiteY65" fmla="*/ 462448 h 509406"/>
                  <a:gd name="connsiteX66" fmla="*/ 517210 w 2377881"/>
                  <a:gd name="connsiteY66" fmla="*/ 462447 h 509406"/>
                  <a:gd name="connsiteX67" fmla="*/ 522925 w 2377881"/>
                  <a:gd name="connsiteY67" fmla="*/ 466257 h 509406"/>
                  <a:gd name="connsiteX68" fmla="*/ 521116 w 2377881"/>
                  <a:gd name="connsiteY68" fmla="*/ 467496 h 509406"/>
                  <a:gd name="connsiteX69" fmla="*/ 509686 w 2377881"/>
                  <a:gd name="connsiteY69" fmla="*/ 472163 h 509406"/>
                  <a:gd name="connsiteX70" fmla="*/ 515306 w 2377881"/>
                  <a:gd name="connsiteY70" fmla="*/ 476259 h 509406"/>
                  <a:gd name="connsiteX71" fmla="*/ 514829 w 2377881"/>
                  <a:gd name="connsiteY71" fmla="*/ 478068 h 509406"/>
                  <a:gd name="connsiteX72" fmla="*/ 514067 w 2377881"/>
                  <a:gd name="connsiteY72" fmla="*/ 478926 h 509406"/>
                  <a:gd name="connsiteX73" fmla="*/ 510352 w 2377881"/>
                  <a:gd name="connsiteY73" fmla="*/ 479116 h 509406"/>
                  <a:gd name="connsiteX74" fmla="*/ 504733 w 2377881"/>
                  <a:gd name="connsiteY74" fmla="*/ 476830 h 509406"/>
                  <a:gd name="connsiteX75" fmla="*/ 502732 w 2377881"/>
                  <a:gd name="connsiteY75" fmla="*/ 482069 h 509406"/>
                  <a:gd name="connsiteX76" fmla="*/ 500447 w 2377881"/>
                  <a:gd name="connsiteY76" fmla="*/ 477402 h 509406"/>
                  <a:gd name="connsiteX77" fmla="*/ 509495 w 2377881"/>
                  <a:gd name="connsiteY77" fmla="*/ 465400 h 509406"/>
                  <a:gd name="connsiteX78" fmla="*/ 515210 w 2377881"/>
                  <a:gd name="connsiteY78" fmla="*/ 463209 h 509406"/>
                  <a:gd name="connsiteX79" fmla="*/ 870588 w 2377881"/>
                  <a:gd name="connsiteY79" fmla="*/ 462066 h 509406"/>
                  <a:gd name="connsiteX80" fmla="*/ 873350 w 2377881"/>
                  <a:gd name="connsiteY80" fmla="*/ 463400 h 509406"/>
                  <a:gd name="connsiteX81" fmla="*/ 872969 w 2377881"/>
                  <a:gd name="connsiteY81" fmla="*/ 469305 h 509406"/>
                  <a:gd name="connsiteX82" fmla="*/ 870016 w 2377881"/>
                  <a:gd name="connsiteY82" fmla="*/ 470639 h 509406"/>
                  <a:gd name="connsiteX83" fmla="*/ 862206 w 2377881"/>
                  <a:gd name="connsiteY83" fmla="*/ 472734 h 509406"/>
                  <a:gd name="connsiteX84" fmla="*/ 869254 w 2377881"/>
                  <a:gd name="connsiteY84" fmla="*/ 467781 h 509406"/>
                  <a:gd name="connsiteX85" fmla="*/ 868587 w 2377881"/>
                  <a:gd name="connsiteY85" fmla="*/ 462923 h 509406"/>
                  <a:gd name="connsiteX86" fmla="*/ 870588 w 2377881"/>
                  <a:gd name="connsiteY86" fmla="*/ 462066 h 509406"/>
                  <a:gd name="connsiteX87" fmla="*/ 685231 w 2377881"/>
                  <a:gd name="connsiteY87" fmla="*/ 462066 h 509406"/>
                  <a:gd name="connsiteX88" fmla="*/ 687898 w 2377881"/>
                  <a:gd name="connsiteY88" fmla="*/ 464257 h 509406"/>
                  <a:gd name="connsiteX89" fmla="*/ 685421 w 2377881"/>
                  <a:gd name="connsiteY89" fmla="*/ 467210 h 509406"/>
                  <a:gd name="connsiteX90" fmla="*/ 690565 w 2377881"/>
                  <a:gd name="connsiteY90" fmla="*/ 469686 h 509406"/>
                  <a:gd name="connsiteX91" fmla="*/ 690184 w 2377881"/>
                  <a:gd name="connsiteY91" fmla="*/ 471877 h 509406"/>
                  <a:gd name="connsiteX92" fmla="*/ 689707 w 2377881"/>
                  <a:gd name="connsiteY92" fmla="*/ 472067 h 509406"/>
                  <a:gd name="connsiteX93" fmla="*/ 680278 w 2377881"/>
                  <a:gd name="connsiteY93" fmla="*/ 468067 h 509406"/>
                  <a:gd name="connsiteX94" fmla="*/ 685231 w 2377881"/>
                  <a:gd name="connsiteY94" fmla="*/ 462066 h 509406"/>
                  <a:gd name="connsiteX95" fmla="*/ 571312 w 2377881"/>
                  <a:gd name="connsiteY95" fmla="*/ 461114 h 509406"/>
                  <a:gd name="connsiteX96" fmla="*/ 574932 w 2377881"/>
                  <a:gd name="connsiteY96" fmla="*/ 469686 h 509406"/>
                  <a:gd name="connsiteX97" fmla="*/ 569217 w 2377881"/>
                  <a:gd name="connsiteY97" fmla="*/ 466067 h 509406"/>
                  <a:gd name="connsiteX98" fmla="*/ 564359 w 2377881"/>
                  <a:gd name="connsiteY98" fmla="*/ 465209 h 509406"/>
                  <a:gd name="connsiteX99" fmla="*/ 560073 w 2377881"/>
                  <a:gd name="connsiteY99" fmla="*/ 464543 h 509406"/>
                  <a:gd name="connsiteX100" fmla="*/ 557120 w 2377881"/>
                  <a:gd name="connsiteY100" fmla="*/ 468353 h 509406"/>
                  <a:gd name="connsiteX101" fmla="*/ 551977 w 2377881"/>
                  <a:gd name="connsiteY101" fmla="*/ 466257 h 509406"/>
                  <a:gd name="connsiteX102" fmla="*/ 554167 w 2377881"/>
                  <a:gd name="connsiteY102" fmla="*/ 471591 h 509406"/>
                  <a:gd name="connsiteX103" fmla="*/ 556930 w 2377881"/>
                  <a:gd name="connsiteY103" fmla="*/ 478068 h 509406"/>
                  <a:gd name="connsiteX104" fmla="*/ 555501 w 2377881"/>
                  <a:gd name="connsiteY104" fmla="*/ 478449 h 509406"/>
                  <a:gd name="connsiteX105" fmla="*/ 553691 w 2377881"/>
                  <a:gd name="connsiteY105" fmla="*/ 478925 h 509406"/>
                  <a:gd name="connsiteX106" fmla="*/ 549405 w 2377881"/>
                  <a:gd name="connsiteY106" fmla="*/ 474068 h 509406"/>
                  <a:gd name="connsiteX107" fmla="*/ 548548 w 2377881"/>
                  <a:gd name="connsiteY107" fmla="*/ 472353 h 509406"/>
                  <a:gd name="connsiteX108" fmla="*/ 547786 w 2377881"/>
                  <a:gd name="connsiteY108" fmla="*/ 470924 h 509406"/>
                  <a:gd name="connsiteX109" fmla="*/ 543499 w 2377881"/>
                  <a:gd name="connsiteY109" fmla="*/ 467305 h 509406"/>
                  <a:gd name="connsiteX110" fmla="*/ 537880 w 2377881"/>
                  <a:gd name="connsiteY110" fmla="*/ 465590 h 509406"/>
                  <a:gd name="connsiteX111" fmla="*/ 533212 w 2377881"/>
                  <a:gd name="connsiteY111" fmla="*/ 476354 h 509406"/>
                  <a:gd name="connsiteX112" fmla="*/ 530164 w 2377881"/>
                  <a:gd name="connsiteY112" fmla="*/ 476830 h 509406"/>
                  <a:gd name="connsiteX113" fmla="*/ 527974 w 2377881"/>
                  <a:gd name="connsiteY113" fmla="*/ 477211 h 509406"/>
                  <a:gd name="connsiteX114" fmla="*/ 522544 w 2377881"/>
                  <a:gd name="connsiteY114" fmla="*/ 475306 h 509406"/>
                  <a:gd name="connsiteX115" fmla="*/ 521497 w 2377881"/>
                  <a:gd name="connsiteY115" fmla="*/ 472639 h 509406"/>
                  <a:gd name="connsiteX116" fmla="*/ 521211 w 2377881"/>
                  <a:gd name="connsiteY116" fmla="*/ 471877 h 509406"/>
                  <a:gd name="connsiteX117" fmla="*/ 520449 w 2377881"/>
                  <a:gd name="connsiteY117" fmla="*/ 470258 h 509406"/>
                  <a:gd name="connsiteX118" fmla="*/ 521497 w 2377881"/>
                  <a:gd name="connsiteY118" fmla="*/ 470448 h 509406"/>
                  <a:gd name="connsiteX119" fmla="*/ 527688 w 2377881"/>
                  <a:gd name="connsiteY119" fmla="*/ 467400 h 509406"/>
                  <a:gd name="connsiteX120" fmla="*/ 544261 w 2377881"/>
                  <a:gd name="connsiteY120" fmla="*/ 461876 h 509406"/>
                  <a:gd name="connsiteX121" fmla="*/ 552453 w 2377881"/>
                  <a:gd name="connsiteY121" fmla="*/ 461590 h 509406"/>
                  <a:gd name="connsiteX122" fmla="*/ 571312 w 2377881"/>
                  <a:gd name="connsiteY122" fmla="*/ 461114 h 509406"/>
                  <a:gd name="connsiteX123" fmla="*/ 701804 w 2377881"/>
                  <a:gd name="connsiteY123" fmla="*/ 461019 h 509406"/>
                  <a:gd name="connsiteX124" fmla="*/ 705710 w 2377881"/>
                  <a:gd name="connsiteY124" fmla="*/ 461590 h 509406"/>
                  <a:gd name="connsiteX125" fmla="*/ 705995 w 2377881"/>
                  <a:gd name="connsiteY125" fmla="*/ 462543 h 509406"/>
                  <a:gd name="connsiteX126" fmla="*/ 706377 w 2377881"/>
                  <a:gd name="connsiteY126" fmla="*/ 464162 h 509406"/>
                  <a:gd name="connsiteX127" fmla="*/ 694851 w 2377881"/>
                  <a:gd name="connsiteY127" fmla="*/ 467972 h 509406"/>
                  <a:gd name="connsiteX128" fmla="*/ 692279 w 2377881"/>
                  <a:gd name="connsiteY128" fmla="*/ 464162 h 509406"/>
                  <a:gd name="connsiteX129" fmla="*/ 692565 w 2377881"/>
                  <a:gd name="connsiteY129" fmla="*/ 464257 h 509406"/>
                  <a:gd name="connsiteX130" fmla="*/ 696566 w 2377881"/>
                  <a:gd name="connsiteY130" fmla="*/ 465686 h 509406"/>
                  <a:gd name="connsiteX131" fmla="*/ 701804 w 2377881"/>
                  <a:gd name="connsiteY131" fmla="*/ 461019 h 509406"/>
                  <a:gd name="connsiteX132" fmla="*/ 418627 w 2377881"/>
                  <a:gd name="connsiteY132" fmla="*/ 460733 h 509406"/>
                  <a:gd name="connsiteX133" fmla="*/ 423294 w 2377881"/>
                  <a:gd name="connsiteY133" fmla="*/ 463972 h 509406"/>
                  <a:gd name="connsiteX134" fmla="*/ 416817 w 2377881"/>
                  <a:gd name="connsiteY134" fmla="*/ 466448 h 509406"/>
                  <a:gd name="connsiteX135" fmla="*/ 412721 w 2377881"/>
                  <a:gd name="connsiteY135" fmla="*/ 467115 h 509406"/>
                  <a:gd name="connsiteX136" fmla="*/ 412150 w 2377881"/>
                  <a:gd name="connsiteY136" fmla="*/ 468544 h 509406"/>
                  <a:gd name="connsiteX137" fmla="*/ 409864 w 2377881"/>
                  <a:gd name="connsiteY137" fmla="*/ 470258 h 509406"/>
                  <a:gd name="connsiteX138" fmla="*/ 407197 w 2377881"/>
                  <a:gd name="connsiteY138" fmla="*/ 468925 h 509406"/>
                  <a:gd name="connsiteX139" fmla="*/ 406911 w 2377881"/>
                  <a:gd name="connsiteY139" fmla="*/ 466258 h 509406"/>
                  <a:gd name="connsiteX140" fmla="*/ 418627 w 2377881"/>
                  <a:gd name="connsiteY140" fmla="*/ 460733 h 509406"/>
                  <a:gd name="connsiteX141" fmla="*/ 432103 w 2377881"/>
                  <a:gd name="connsiteY141" fmla="*/ 460002 h 509406"/>
                  <a:gd name="connsiteX142" fmla="*/ 433580 w 2377881"/>
                  <a:gd name="connsiteY142" fmla="*/ 460066 h 509406"/>
                  <a:gd name="connsiteX143" fmla="*/ 438343 w 2377881"/>
                  <a:gd name="connsiteY143" fmla="*/ 460257 h 509406"/>
                  <a:gd name="connsiteX144" fmla="*/ 446725 w 2377881"/>
                  <a:gd name="connsiteY144" fmla="*/ 466924 h 509406"/>
                  <a:gd name="connsiteX145" fmla="*/ 445677 w 2377881"/>
                  <a:gd name="connsiteY145" fmla="*/ 468829 h 509406"/>
                  <a:gd name="connsiteX146" fmla="*/ 444439 w 2377881"/>
                  <a:gd name="connsiteY146" fmla="*/ 470925 h 509406"/>
                  <a:gd name="connsiteX147" fmla="*/ 437866 w 2377881"/>
                  <a:gd name="connsiteY147" fmla="*/ 475687 h 509406"/>
                  <a:gd name="connsiteX148" fmla="*/ 429866 w 2377881"/>
                  <a:gd name="connsiteY148" fmla="*/ 471401 h 509406"/>
                  <a:gd name="connsiteX149" fmla="*/ 437200 w 2377881"/>
                  <a:gd name="connsiteY149" fmla="*/ 469687 h 509406"/>
                  <a:gd name="connsiteX150" fmla="*/ 439009 w 2377881"/>
                  <a:gd name="connsiteY150" fmla="*/ 469306 h 509406"/>
                  <a:gd name="connsiteX151" fmla="*/ 435676 w 2377881"/>
                  <a:gd name="connsiteY151" fmla="*/ 462162 h 509406"/>
                  <a:gd name="connsiteX152" fmla="*/ 794864 w 2377881"/>
                  <a:gd name="connsiteY152" fmla="*/ 459685 h 509406"/>
                  <a:gd name="connsiteX153" fmla="*/ 790768 w 2377881"/>
                  <a:gd name="connsiteY153" fmla="*/ 463400 h 509406"/>
                  <a:gd name="connsiteX154" fmla="*/ 788196 w 2377881"/>
                  <a:gd name="connsiteY154" fmla="*/ 464162 h 509406"/>
                  <a:gd name="connsiteX155" fmla="*/ 786863 w 2377881"/>
                  <a:gd name="connsiteY155" fmla="*/ 467972 h 509406"/>
                  <a:gd name="connsiteX156" fmla="*/ 786577 w 2377881"/>
                  <a:gd name="connsiteY156" fmla="*/ 470448 h 509406"/>
                  <a:gd name="connsiteX157" fmla="*/ 783624 w 2377881"/>
                  <a:gd name="connsiteY157" fmla="*/ 469305 h 509406"/>
                  <a:gd name="connsiteX158" fmla="*/ 783815 w 2377881"/>
                  <a:gd name="connsiteY158" fmla="*/ 463305 h 509406"/>
                  <a:gd name="connsiteX159" fmla="*/ 786672 w 2377881"/>
                  <a:gd name="connsiteY159" fmla="*/ 461971 h 509406"/>
                  <a:gd name="connsiteX160" fmla="*/ 794864 w 2377881"/>
                  <a:gd name="connsiteY160" fmla="*/ 459685 h 509406"/>
                  <a:gd name="connsiteX161" fmla="*/ 759431 w 2377881"/>
                  <a:gd name="connsiteY161" fmla="*/ 459304 h 509406"/>
                  <a:gd name="connsiteX162" fmla="*/ 761145 w 2377881"/>
                  <a:gd name="connsiteY162" fmla="*/ 459970 h 509406"/>
                  <a:gd name="connsiteX163" fmla="*/ 764765 w 2377881"/>
                  <a:gd name="connsiteY163" fmla="*/ 461399 h 509406"/>
                  <a:gd name="connsiteX164" fmla="*/ 766384 w 2377881"/>
                  <a:gd name="connsiteY164" fmla="*/ 464352 h 509406"/>
                  <a:gd name="connsiteX165" fmla="*/ 769242 w 2377881"/>
                  <a:gd name="connsiteY165" fmla="*/ 463971 h 509406"/>
                  <a:gd name="connsiteX166" fmla="*/ 774576 w 2377881"/>
                  <a:gd name="connsiteY166" fmla="*/ 463304 h 509406"/>
                  <a:gd name="connsiteX167" fmla="*/ 774480 w 2377881"/>
                  <a:gd name="connsiteY167" fmla="*/ 468924 h 509406"/>
                  <a:gd name="connsiteX168" fmla="*/ 769432 w 2377881"/>
                  <a:gd name="connsiteY168" fmla="*/ 470734 h 509406"/>
                  <a:gd name="connsiteX169" fmla="*/ 761050 w 2377881"/>
                  <a:gd name="connsiteY169" fmla="*/ 467305 h 509406"/>
                  <a:gd name="connsiteX170" fmla="*/ 755049 w 2377881"/>
                  <a:gd name="connsiteY170" fmla="*/ 460351 h 509406"/>
                  <a:gd name="connsiteX171" fmla="*/ 759431 w 2377881"/>
                  <a:gd name="connsiteY171" fmla="*/ 459304 h 509406"/>
                  <a:gd name="connsiteX172" fmla="*/ 604935 w 2377881"/>
                  <a:gd name="connsiteY172" fmla="*/ 457209 h 509406"/>
                  <a:gd name="connsiteX173" fmla="*/ 605507 w 2377881"/>
                  <a:gd name="connsiteY173" fmla="*/ 459780 h 509406"/>
                  <a:gd name="connsiteX174" fmla="*/ 606269 w 2377881"/>
                  <a:gd name="connsiteY174" fmla="*/ 463114 h 509406"/>
                  <a:gd name="connsiteX175" fmla="*/ 597411 w 2377881"/>
                  <a:gd name="connsiteY175" fmla="*/ 468639 h 509406"/>
                  <a:gd name="connsiteX176" fmla="*/ 593505 w 2377881"/>
                  <a:gd name="connsiteY176" fmla="*/ 468448 h 509406"/>
                  <a:gd name="connsiteX177" fmla="*/ 592458 w 2377881"/>
                  <a:gd name="connsiteY177" fmla="*/ 468353 h 509406"/>
                  <a:gd name="connsiteX178" fmla="*/ 583790 w 2377881"/>
                  <a:gd name="connsiteY178" fmla="*/ 468829 h 509406"/>
                  <a:gd name="connsiteX179" fmla="*/ 575789 w 2377881"/>
                  <a:gd name="connsiteY179" fmla="*/ 471401 h 509406"/>
                  <a:gd name="connsiteX180" fmla="*/ 581123 w 2377881"/>
                  <a:gd name="connsiteY180" fmla="*/ 467972 h 509406"/>
                  <a:gd name="connsiteX181" fmla="*/ 582552 w 2377881"/>
                  <a:gd name="connsiteY181" fmla="*/ 466924 h 509406"/>
                  <a:gd name="connsiteX182" fmla="*/ 584456 w 2377881"/>
                  <a:gd name="connsiteY182" fmla="*/ 460638 h 509406"/>
                  <a:gd name="connsiteX183" fmla="*/ 593410 w 2377881"/>
                  <a:gd name="connsiteY183" fmla="*/ 463686 h 509406"/>
                  <a:gd name="connsiteX184" fmla="*/ 599792 w 2377881"/>
                  <a:gd name="connsiteY184" fmla="*/ 463305 h 509406"/>
                  <a:gd name="connsiteX185" fmla="*/ 604935 w 2377881"/>
                  <a:gd name="connsiteY185" fmla="*/ 457209 h 509406"/>
                  <a:gd name="connsiteX186" fmla="*/ 427484 w 2377881"/>
                  <a:gd name="connsiteY186" fmla="*/ 457209 h 509406"/>
                  <a:gd name="connsiteX187" fmla="*/ 432103 w 2377881"/>
                  <a:gd name="connsiteY187" fmla="*/ 460002 h 509406"/>
                  <a:gd name="connsiteX188" fmla="*/ 429199 w 2377881"/>
                  <a:gd name="connsiteY188" fmla="*/ 459876 h 509406"/>
                  <a:gd name="connsiteX189" fmla="*/ 427484 w 2377881"/>
                  <a:gd name="connsiteY189" fmla="*/ 457209 h 509406"/>
                  <a:gd name="connsiteX190" fmla="*/ 841631 w 2377881"/>
                  <a:gd name="connsiteY190" fmla="*/ 457018 h 509406"/>
                  <a:gd name="connsiteX191" fmla="*/ 844012 w 2377881"/>
                  <a:gd name="connsiteY191" fmla="*/ 457875 h 509406"/>
                  <a:gd name="connsiteX192" fmla="*/ 845060 w 2377881"/>
                  <a:gd name="connsiteY192" fmla="*/ 460447 h 509406"/>
                  <a:gd name="connsiteX193" fmla="*/ 841726 w 2377881"/>
                  <a:gd name="connsiteY193" fmla="*/ 463495 h 509406"/>
                  <a:gd name="connsiteX194" fmla="*/ 840583 w 2377881"/>
                  <a:gd name="connsiteY194" fmla="*/ 464352 h 509406"/>
                  <a:gd name="connsiteX195" fmla="*/ 840012 w 2377881"/>
                  <a:gd name="connsiteY195" fmla="*/ 466734 h 509406"/>
                  <a:gd name="connsiteX196" fmla="*/ 839917 w 2377881"/>
                  <a:gd name="connsiteY196" fmla="*/ 467496 h 509406"/>
                  <a:gd name="connsiteX197" fmla="*/ 837631 w 2377881"/>
                  <a:gd name="connsiteY197" fmla="*/ 470258 h 509406"/>
                  <a:gd name="connsiteX198" fmla="*/ 835059 w 2377881"/>
                  <a:gd name="connsiteY198" fmla="*/ 468829 h 509406"/>
                  <a:gd name="connsiteX199" fmla="*/ 834773 w 2377881"/>
                  <a:gd name="connsiteY199" fmla="*/ 466734 h 509406"/>
                  <a:gd name="connsiteX200" fmla="*/ 841631 w 2377881"/>
                  <a:gd name="connsiteY200" fmla="*/ 457018 h 509406"/>
                  <a:gd name="connsiteX201" fmla="*/ 896305 w 2377881"/>
                  <a:gd name="connsiteY201" fmla="*/ 454161 h 509406"/>
                  <a:gd name="connsiteX202" fmla="*/ 893733 w 2377881"/>
                  <a:gd name="connsiteY202" fmla="*/ 466448 h 509406"/>
                  <a:gd name="connsiteX203" fmla="*/ 887161 w 2377881"/>
                  <a:gd name="connsiteY203" fmla="*/ 464162 h 509406"/>
                  <a:gd name="connsiteX204" fmla="*/ 886113 w 2377881"/>
                  <a:gd name="connsiteY204" fmla="*/ 463781 h 509406"/>
                  <a:gd name="connsiteX205" fmla="*/ 887637 w 2377881"/>
                  <a:gd name="connsiteY205" fmla="*/ 459400 h 509406"/>
                  <a:gd name="connsiteX206" fmla="*/ 896305 w 2377881"/>
                  <a:gd name="connsiteY206" fmla="*/ 454161 h 509406"/>
                  <a:gd name="connsiteX207" fmla="*/ 1022892 w 2377881"/>
                  <a:gd name="connsiteY207" fmla="*/ 453684 h 509406"/>
                  <a:gd name="connsiteX208" fmla="*/ 1026131 w 2377881"/>
                  <a:gd name="connsiteY208" fmla="*/ 454256 h 509406"/>
                  <a:gd name="connsiteX209" fmla="*/ 1033084 w 2377881"/>
                  <a:gd name="connsiteY209" fmla="*/ 459685 h 509406"/>
                  <a:gd name="connsiteX210" fmla="*/ 1030798 w 2377881"/>
                  <a:gd name="connsiteY210" fmla="*/ 466257 h 509406"/>
                  <a:gd name="connsiteX211" fmla="*/ 1025369 w 2377881"/>
                  <a:gd name="connsiteY211" fmla="*/ 465972 h 509406"/>
                  <a:gd name="connsiteX212" fmla="*/ 1025750 w 2377881"/>
                  <a:gd name="connsiteY212" fmla="*/ 465210 h 509406"/>
                  <a:gd name="connsiteX213" fmla="*/ 1026607 w 2377881"/>
                  <a:gd name="connsiteY213" fmla="*/ 463114 h 509406"/>
                  <a:gd name="connsiteX214" fmla="*/ 1025655 w 2377881"/>
                  <a:gd name="connsiteY214" fmla="*/ 457971 h 509406"/>
                  <a:gd name="connsiteX215" fmla="*/ 1018606 w 2377881"/>
                  <a:gd name="connsiteY215" fmla="*/ 456066 h 509406"/>
                  <a:gd name="connsiteX216" fmla="*/ 1018987 w 2377881"/>
                  <a:gd name="connsiteY216" fmla="*/ 455780 h 509406"/>
                  <a:gd name="connsiteX217" fmla="*/ 1022892 w 2377881"/>
                  <a:gd name="connsiteY217" fmla="*/ 453684 h 509406"/>
                  <a:gd name="connsiteX218" fmla="*/ 637796 w 2377881"/>
                  <a:gd name="connsiteY218" fmla="*/ 449493 h 509406"/>
                  <a:gd name="connsiteX219" fmla="*/ 642940 w 2377881"/>
                  <a:gd name="connsiteY219" fmla="*/ 455399 h 509406"/>
                  <a:gd name="connsiteX220" fmla="*/ 647798 w 2377881"/>
                  <a:gd name="connsiteY220" fmla="*/ 466924 h 509406"/>
                  <a:gd name="connsiteX221" fmla="*/ 650369 w 2377881"/>
                  <a:gd name="connsiteY221" fmla="*/ 466638 h 509406"/>
                  <a:gd name="connsiteX222" fmla="*/ 652369 w 2377881"/>
                  <a:gd name="connsiteY222" fmla="*/ 466448 h 509406"/>
                  <a:gd name="connsiteX223" fmla="*/ 655608 w 2377881"/>
                  <a:gd name="connsiteY223" fmla="*/ 464828 h 509406"/>
                  <a:gd name="connsiteX224" fmla="*/ 655132 w 2377881"/>
                  <a:gd name="connsiteY224" fmla="*/ 463400 h 509406"/>
                  <a:gd name="connsiteX225" fmla="*/ 654656 w 2377881"/>
                  <a:gd name="connsiteY225" fmla="*/ 461876 h 509406"/>
                  <a:gd name="connsiteX226" fmla="*/ 656846 w 2377881"/>
                  <a:gd name="connsiteY226" fmla="*/ 458827 h 509406"/>
                  <a:gd name="connsiteX227" fmla="*/ 667609 w 2377881"/>
                  <a:gd name="connsiteY227" fmla="*/ 462828 h 509406"/>
                  <a:gd name="connsiteX228" fmla="*/ 675134 w 2377881"/>
                  <a:gd name="connsiteY228" fmla="*/ 469877 h 509406"/>
                  <a:gd name="connsiteX229" fmla="*/ 663609 w 2377881"/>
                  <a:gd name="connsiteY229" fmla="*/ 467114 h 509406"/>
                  <a:gd name="connsiteX230" fmla="*/ 660751 w 2377881"/>
                  <a:gd name="connsiteY230" fmla="*/ 468448 h 509406"/>
                  <a:gd name="connsiteX231" fmla="*/ 658084 w 2377881"/>
                  <a:gd name="connsiteY231" fmla="*/ 469781 h 509406"/>
                  <a:gd name="connsiteX232" fmla="*/ 652750 w 2377881"/>
                  <a:gd name="connsiteY232" fmla="*/ 473401 h 509406"/>
                  <a:gd name="connsiteX233" fmla="*/ 653131 w 2377881"/>
                  <a:gd name="connsiteY233" fmla="*/ 474353 h 509406"/>
                  <a:gd name="connsiteX234" fmla="*/ 653417 w 2377881"/>
                  <a:gd name="connsiteY234" fmla="*/ 475020 h 509406"/>
                  <a:gd name="connsiteX235" fmla="*/ 650750 w 2377881"/>
                  <a:gd name="connsiteY235" fmla="*/ 476544 h 509406"/>
                  <a:gd name="connsiteX236" fmla="*/ 650274 w 2377881"/>
                  <a:gd name="connsiteY236" fmla="*/ 475973 h 509406"/>
                  <a:gd name="connsiteX237" fmla="*/ 648750 w 2377881"/>
                  <a:gd name="connsiteY237" fmla="*/ 474163 h 509406"/>
                  <a:gd name="connsiteX238" fmla="*/ 644464 w 2377881"/>
                  <a:gd name="connsiteY238" fmla="*/ 471401 h 509406"/>
                  <a:gd name="connsiteX239" fmla="*/ 638368 w 2377881"/>
                  <a:gd name="connsiteY239" fmla="*/ 470924 h 509406"/>
                  <a:gd name="connsiteX240" fmla="*/ 640940 w 2377881"/>
                  <a:gd name="connsiteY240" fmla="*/ 460066 h 509406"/>
                  <a:gd name="connsiteX241" fmla="*/ 639415 w 2377881"/>
                  <a:gd name="connsiteY241" fmla="*/ 451589 h 509406"/>
                  <a:gd name="connsiteX242" fmla="*/ 633796 w 2377881"/>
                  <a:gd name="connsiteY242" fmla="*/ 449779 h 509406"/>
                  <a:gd name="connsiteX243" fmla="*/ 637796 w 2377881"/>
                  <a:gd name="connsiteY243" fmla="*/ 449493 h 509406"/>
                  <a:gd name="connsiteX244" fmla="*/ 920593 w 2377881"/>
                  <a:gd name="connsiteY244" fmla="*/ 449207 h 509406"/>
                  <a:gd name="connsiteX245" fmla="*/ 920784 w 2377881"/>
                  <a:gd name="connsiteY245" fmla="*/ 449398 h 509406"/>
                  <a:gd name="connsiteX246" fmla="*/ 927356 w 2377881"/>
                  <a:gd name="connsiteY246" fmla="*/ 450064 h 509406"/>
                  <a:gd name="connsiteX247" fmla="*/ 929928 w 2377881"/>
                  <a:gd name="connsiteY247" fmla="*/ 450636 h 509406"/>
                  <a:gd name="connsiteX248" fmla="*/ 933928 w 2377881"/>
                  <a:gd name="connsiteY248" fmla="*/ 454065 h 509406"/>
                  <a:gd name="connsiteX249" fmla="*/ 927833 w 2377881"/>
                  <a:gd name="connsiteY249" fmla="*/ 452922 h 509406"/>
                  <a:gd name="connsiteX250" fmla="*/ 923642 w 2377881"/>
                  <a:gd name="connsiteY250" fmla="*/ 453779 h 509406"/>
                  <a:gd name="connsiteX251" fmla="*/ 920212 w 2377881"/>
                  <a:gd name="connsiteY251" fmla="*/ 454541 h 509406"/>
                  <a:gd name="connsiteX252" fmla="*/ 919069 w 2377881"/>
                  <a:gd name="connsiteY252" fmla="*/ 453303 h 509406"/>
                  <a:gd name="connsiteX253" fmla="*/ 920593 w 2377881"/>
                  <a:gd name="connsiteY253" fmla="*/ 449207 h 509406"/>
                  <a:gd name="connsiteX254" fmla="*/ 873445 w 2377881"/>
                  <a:gd name="connsiteY254" fmla="*/ 447969 h 509406"/>
                  <a:gd name="connsiteX255" fmla="*/ 877636 w 2377881"/>
                  <a:gd name="connsiteY255" fmla="*/ 451303 h 509406"/>
                  <a:gd name="connsiteX256" fmla="*/ 881827 w 2377881"/>
                  <a:gd name="connsiteY256" fmla="*/ 449969 h 509406"/>
                  <a:gd name="connsiteX257" fmla="*/ 885923 w 2377881"/>
                  <a:gd name="connsiteY257" fmla="*/ 448445 h 509406"/>
                  <a:gd name="connsiteX258" fmla="*/ 889542 w 2377881"/>
                  <a:gd name="connsiteY258" fmla="*/ 454160 h 509406"/>
                  <a:gd name="connsiteX259" fmla="*/ 880208 w 2377881"/>
                  <a:gd name="connsiteY259" fmla="*/ 455399 h 509406"/>
                  <a:gd name="connsiteX260" fmla="*/ 873445 w 2377881"/>
                  <a:gd name="connsiteY260" fmla="*/ 447969 h 509406"/>
                  <a:gd name="connsiteX261" fmla="*/ 957455 w 2377881"/>
                  <a:gd name="connsiteY261" fmla="*/ 447874 h 509406"/>
                  <a:gd name="connsiteX262" fmla="*/ 959075 w 2377881"/>
                  <a:gd name="connsiteY262" fmla="*/ 450541 h 509406"/>
                  <a:gd name="connsiteX263" fmla="*/ 964885 w 2377881"/>
                  <a:gd name="connsiteY263" fmla="*/ 448922 h 509406"/>
                  <a:gd name="connsiteX264" fmla="*/ 971171 w 2377881"/>
                  <a:gd name="connsiteY264" fmla="*/ 449112 h 509406"/>
                  <a:gd name="connsiteX265" fmla="*/ 968790 w 2377881"/>
                  <a:gd name="connsiteY265" fmla="*/ 452065 h 509406"/>
                  <a:gd name="connsiteX266" fmla="*/ 956789 w 2377881"/>
                  <a:gd name="connsiteY266" fmla="*/ 453303 h 509406"/>
                  <a:gd name="connsiteX267" fmla="*/ 957455 w 2377881"/>
                  <a:gd name="connsiteY267" fmla="*/ 447874 h 509406"/>
                  <a:gd name="connsiteX268" fmla="*/ 1040800 w 2377881"/>
                  <a:gd name="connsiteY268" fmla="*/ 447112 h 509406"/>
                  <a:gd name="connsiteX269" fmla="*/ 1048610 w 2377881"/>
                  <a:gd name="connsiteY269" fmla="*/ 453970 h 509406"/>
                  <a:gd name="connsiteX270" fmla="*/ 1047086 w 2377881"/>
                  <a:gd name="connsiteY270" fmla="*/ 456351 h 509406"/>
                  <a:gd name="connsiteX271" fmla="*/ 1041371 w 2377881"/>
                  <a:gd name="connsiteY271" fmla="*/ 460447 h 509406"/>
                  <a:gd name="connsiteX272" fmla="*/ 1039847 w 2377881"/>
                  <a:gd name="connsiteY272" fmla="*/ 456637 h 509406"/>
                  <a:gd name="connsiteX273" fmla="*/ 1039180 w 2377881"/>
                  <a:gd name="connsiteY273" fmla="*/ 447684 h 509406"/>
                  <a:gd name="connsiteX274" fmla="*/ 1039942 w 2377881"/>
                  <a:gd name="connsiteY274" fmla="*/ 447398 h 509406"/>
                  <a:gd name="connsiteX275" fmla="*/ 1374017 w 2377881"/>
                  <a:gd name="connsiteY275" fmla="*/ 444507 h 509406"/>
                  <a:gd name="connsiteX276" fmla="*/ 1374269 w 2377881"/>
                  <a:gd name="connsiteY276" fmla="*/ 445873 h 509406"/>
                  <a:gd name="connsiteX277" fmla="*/ 1374079 w 2377881"/>
                  <a:gd name="connsiteY277" fmla="*/ 446564 h 509406"/>
                  <a:gd name="connsiteX278" fmla="*/ 1105093 w 2377881"/>
                  <a:gd name="connsiteY278" fmla="*/ 444445 h 509406"/>
                  <a:gd name="connsiteX279" fmla="*/ 1109856 w 2377881"/>
                  <a:gd name="connsiteY279" fmla="*/ 451588 h 509406"/>
                  <a:gd name="connsiteX280" fmla="*/ 1105379 w 2377881"/>
                  <a:gd name="connsiteY280" fmla="*/ 451207 h 509406"/>
                  <a:gd name="connsiteX281" fmla="*/ 1097759 w 2377881"/>
                  <a:gd name="connsiteY281" fmla="*/ 450541 h 509406"/>
                  <a:gd name="connsiteX282" fmla="*/ 1092235 w 2377881"/>
                  <a:gd name="connsiteY282" fmla="*/ 454065 h 509406"/>
                  <a:gd name="connsiteX283" fmla="*/ 1095854 w 2377881"/>
                  <a:gd name="connsiteY283" fmla="*/ 445302 h 509406"/>
                  <a:gd name="connsiteX284" fmla="*/ 1105093 w 2377881"/>
                  <a:gd name="connsiteY284" fmla="*/ 444445 h 509406"/>
                  <a:gd name="connsiteX285" fmla="*/ 667800 w 2377881"/>
                  <a:gd name="connsiteY285" fmla="*/ 442921 h 509406"/>
                  <a:gd name="connsiteX286" fmla="*/ 679326 w 2377881"/>
                  <a:gd name="connsiteY286" fmla="*/ 445683 h 509406"/>
                  <a:gd name="connsiteX287" fmla="*/ 682755 w 2377881"/>
                  <a:gd name="connsiteY287" fmla="*/ 452541 h 509406"/>
                  <a:gd name="connsiteX288" fmla="*/ 680088 w 2377881"/>
                  <a:gd name="connsiteY288" fmla="*/ 451589 h 509406"/>
                  <a:gd name="connsiteX289" fmla="*/ 671039 w 2377881"/>
                  <a:gd name="connsiteY289" fmla="*/ 449779 h 509406"/>
                  <a:gd name="connsiteX290" fmla="*/ 668277 w 2377881"/>
                  <a:gd name="connsiteY290" fmla="*/ 450160 h 509406"/>
                  <a:gd name="connsiteX291" fmla="*/ 662752 w 2377881"/>
                  <a:gd name="connsiteY291" fmla="*/ 449874 h 509406"/>
                  <a:gd name="connsiteX292" fmla="*/ 663323 w 2377881"/>
                  <a:gd name="connsiteY292" fmla="*/ 449779 h 509406"/>
                  <a:gd name="connsiteX293" fmla="*/ 670563 w 2377881"/>
                  <a:gd name="connsiteY293" fmla="*/ 449112 h 509406"/>
                  <a:gd name="connsiteX294" fmla="*/ 667800 w 2377881"/>
                  <a:gd name="connsiteY294" fmla="*/ 442921 h 509406"/>
                  <a:gd name="connsiteX295" fmla="*/ 860967 w 2377881"/>
                  <a:gd name="connsiteY295" fmla="*/ 442540 h 509406"/>
                  <a:gd name="connsiteX296" fmla="*/ 867920 w 2377881"/>
                  <a:gd name="connsiteY296" fmla="*/ 446350 h 509406"/>
                  <a:gd name="connsiteX297" fmla="*/ 862110 w 2377881"/>
                  <a:gd name="connsiteY297" fmla="*/ 449588 h 509406"/>
                  <a:gd name="connsiteX298" fmla="*/ 861253 w 2377881"/>
                  <a:gd name="connsiteY298" fmla="*/ 450064 h 509406"/>
                  <a:gd name="connsiteX299" fmla="*/ 857919 w 2377881"/>
                  <a:gd name="connsiteY299" fmla="*/ 451969 h 509406"/>
                  <a:gd name="connsiteX300" fmla="*/ 853347 w 2377881"/>
                  <a:gd name="connsiteY300" fmla="*/ 444826 h 509406"/>
                  <a:gd name="connsiteX301" fmla="*/ 854490 w 2377881"/>
                  <a:gd name="connsiteY301" fmla="*/ 445302 h 509406"/>
                  <a:gd name="connsiteX302" fmla="*/ 856109 w 2377881"/>
                  <a:gd name="connsiteY302" fmla="*/ 446064 h 509406"/>
                  <a:gd name="connsiteX303" fmla="*/ 860300 w 2377881"/>
                  <a:gd name="connsiteY303" fmla="*/ 444349 h 509406"/>
                  <a:gd name="connsiteX304" fmla="*/ 860681 w 2377881"/>
                  <a:gd name="connsiteY304" fmla="*/ 443111 h 509406"/>
                  <a:gd name="connsiteX305" fmla="*/ 1357410 w 2377881"/>
                  <a:gd name="connsiteY305" fmla="*/ 441492 h 509406"/>
                  <a:gd name="connsiteX306" fmla="*/ 1358172 w 2377881"/>
                  <a:gd name="connsiteY306" fmla="*/ 444159 h 509406"/>
                  <a:gd name="connsiteX307" fmla="*/ 1356457 w 2377881"/>
                  <a:gd name="connsiteY307" fmla="*/ 444826 h 509406"/>
                  <a:gd name="connsiteX308" fmla="*/ 1354933 w 2377881"/>
                  <a:gd name="connsiteY308" fmla="*/ 445016 h 509406"/>
                  <a:gd name="connsiteX309" fmla="*/ 1347599 w 2377881"/>
                  <a:gd name="connsiteY309" fmla="*/ 444540 h 509406"/>
                  <a:gd name="connsiteX310" fmla="*/ 1350838 w 2377881"/>
                  <a:gd name="connsiteY310" fmla="*/ 442254 h 509406"/>
                  <a:gd name="connsiteX311" fmla="*/ 58391 w 2377881"/>
                  <a:gd name="connsiteY311" fmla="*/ 440539 h 509406"/>
                  <a:gd name="connsiteX312" fmla="*/ 55914 w 2377881"/>
                  <a:gd name="connsiteY312" fmla="*/ 441111 h 509406"/>
                  <a:gd name="connsiteX313" fmla="*/ 53819 w 2377881"/>
                  <a:gd name="connsiteY313" fmla="*/ 441587 h 509406"/>
                  <a:gd name="connsiteX314" fmla="*/ 58200 w 2377881"/>
                  <a:gd name="connsiteY314" fmla="*/ 447302 h 509406"/>
                  <a:gd name="connsiteX315" fmla="*/ 63820 w 2377881"/>
                  <a:gd name="connsiteY315" fmla="*/ 441778 h 509406"/>
                  <a:gd name="connsiteX316" fmla="*/ 58391 w 2377881"/>
                  <a:gd name="connsiteY316" fmla="*/ 440539 h 509406"/>
                  <a:gd name="connsiteX317" fmla="*/ 1224823 w 2377881"/>
                  <a:gd name="connsiteY317" fmla="*/ 439397 h 509406"/>
                  <a:gd name="connsiteX318" fmla="*/ 1236443 w 2377881"/>
                  <a:gd name="connsiteY318" fmla="*/ 439397 h 509406"/>
                  <a:gd name="connsiteX319" fmla="*/ 1231871 w 2377881"/>
                  <a:gd name="connsiteY319" fmla="*/ 440730 h 509406"/>
                  <a:gd name="connsiteX320" fmla="*/ 1224823 w 2377881"/>
                  <a:gd name="connsiteY320" fmla="*/ 439397 h 509406"/>
                  <a:gd name="connsiteX321" fmla="*/ 811627 w 2377881"/>
                  <a:gd name="connsiteY321" fmla="*/ 438825 h 509406"/>
                  <a:gd name="connsiteX322" fmla="*/ 814390 w 2377881"/>
                  <a:gd name="connsiteY322" fmla="*/ 441112 h 509406"/>
                  <a:gd name="connsiteX323" fmla="*/ 815533 w 2377881"/>
                  <a:gd name="connsiteY323" fmla="*/ 441207 h 509406"/>
                  <a:gd name="connsiteX324" fmla="*/ 816104 w 2377881"/>
                  <a:gd name="connsiteY324" fmla="*/ 441302 h 509406"/>
                  <a:gd name="connsiteX325" fmla="*/ 814961 w 2377881"/>
                  <a:gd name="connsiteY325" fmla="*/ 446160 h 509406"/>
                  <a:gd name="connsiteX326" fmla="*/ 807817 w 2377881"/>
                  <a:gd name="connsiteY326" fmla="*/ 446445 h 509406"/>
                  <a:gd name="connsiteX327" fmla="*/ 806293 w 2377881"/>
                  <a:gd name="connsiteY327" fmla="*/ 444064 h 509406"/>
                  <a:gd name="connsiteX328" fmla="*/ 805912 w 2377881"/>
                  <a:gd name="connsiteY328" fmla="*/ 443493 h 509406"/>
                  <a:gd name="connsiteX329" fmla="*/ 800959 w 2377881"/>
                  <a:gd name="connsiteY329" fmla="*/ 444255 h 509406"/>
                  <a:gd name="connsiteX330" fmla="*/ 796101 w 2377881"/>
                  <a:gd name="connsiteY330" fmla="*/ 440731 h 509406"/>
                  <a:gd name="connsiteX331" fmla="*/ 799626 w 2377881"/>
                  <a:gd name="connsiteY331" fmla="*/ 438921 h 509406"/>
                  <a:gd name="connsiteX332" fmla="*/ 811627 w 2377881"/>
                  <a:gd name="connsiteY332" fmla="*/ 438825 h 509406"/>
                  <a:gd name="connsiteX333" fmla="*/ 822010 w 2377881"/>
                  <a:gd name="connsiteY333" fmla="*/ 437968 h 509406"/>
                  <a:gd name="connsiteX334" fmla="*/ 826201 w 2377881"/>
                  <a:gd name="connsiteY334" fmla="*/ 439682 h 509406"/>
                  <a:gd name="connsiteX335" fmla="*/ 833059 w 2377881"/>
                  <a:gd name="connsiteY335" fmla="*/ 447588 h 509406"/>
                  <a:gd name="connsiteX336" fmla="*/ 826487 w 2377881"/>
                  <a:gd name="connsiteY336" fmla="*/ 449779 h 509406"/>
                  <a:gd name="connsiteX337" fmla="*/ 823915 w 2377881"/>
                  <a:gd name="connsiteY337" fmla="*/ 447207 h 509406"/>
                  <a:gd name="connsiteX338" fmla="*/ 822106 w 2377881"/>
                  <a:gd name="connsiteY338" fmla="*/ 445302 h 509406"/>
                  <a:gd name="connsiteX339" fmla="*/ 822010 w 2377881"/>
                  <a:gd name="connsiteY339" fmla="*/ 437968 h 509406"/>
                  <a:gd name="connsiteX340" fmla="*/ 1300165 w 2377881"/>
                  <a:gd name="connsiteY340" fmla="*/ 436729 h 509406"/>
                  <a:gd name="connsiteX341" fmla="*/ 1301880 w 2377881"/>
                  <a:gd name="connsiteY341" fmla="*/ 444349 h 509406"/>
                  <a:gd name="connsiteX342" fmla="*/ 1298546 w 2377881"/>
                  <a:gd name="connsiteY342" fmla="*/ 444159 h 509406"/>
                  <a:gd name="connsiteX343" fmla="*/ 1298737 w 2377881"/>
                  <a:gd name="connsiteY343" fmla="*/ 441778 h 509406"/>
                  <a:gd name="connsiteX344" fmla="*/ 1298927 w 2377881"/>
                  <a:gd name="connsiteY344" fmla="*/ 439492 h 509406"/>
                  <a:gd name="connsiteX345" fmla="*/ 1300165 w 2377881"/>
                  <a:gd name="connsiteY345" fmla="*/ 436729 h 509406"/>
                  <a:gd name="connsiteX346" fmla="*/ 1043847 w 2377881"/>
                  <a:gd name="connsiteY346" fmla="*/ 436253 h 509406"/>
                  <a:gd name="connsiteX347" fmla="*/ 1053563 w 2377881"/>
                  <a:gd name="connsiteY347" fmla="*/ 436444 h 509406"/>
                  <a:gd name="connsiteX348" fmla="*/ 1056706 w 2377881"/>
                  <a:gd name="connsiteY348" fmla="*/ 443302 h 509406"/>
                  <a:gd name="connsiteX349" fmla="*/ 1053467 w 2377881"/>
                  <a:gd name="connsiteY349" fmla="*/ 444540 h 509406"/>
                  <a:gd name="connsiteX350" fmla="*/ 1050896 w 2377881"/>
                  <a:gd name="connsiteY350" fmla="*/ 445492 h 509406"/>
                  <a:gd name="connsiteX351" fmla="*/ 1043466 w 2377881"/>
                  <a:gd name="connsiteY351" fmla="*/ 439301 h 509406"/>
                  <a:gd name="connsiteX352" fmla="*/ 1043847 w 2377881"/>
                  <a:gd name="connsiteY352" fmla="*/ 436253 h 509406"/>
                  <a:gd name="connsiteX353" fmla="*/ 725617 w 2377881"/>
                  <a:gd name="connsiteY353" fmla="*/ 435873 h 509406"/>
                  <a:gd name="connsiteX354" fmla="*/ 728760 w 2377881"/>
                  <a:gd name="connsiteY354" fmla="*/ 436254 h 509406"/>
                  <a:gd name="connsiteX355" fmla="*/ 729046 w 2377881"/>
                  <a:gd name="connsiteY355" fmla="*/ 441588 h 509406"/>
                  <a:gd name="connsiteX356" fmla="*/ 730380 w 2377881"/>
                  <a:gd name="connsiteY356" fmla="*/ 442540 h 509406"/>
                  <a:gd name="connsiteX357" fmla="*/ 734475 w 2377881"/>
                  <a:gd name="connsiteY357" fmla="*/ 441874 h 509406"/>
                  <a:gd name="connsiteX358" fmla="*/ 744953 w 2377881"/>
                  <a:gd name="connsiteY358" fmla="*/ 440064 h 509406"/>
                  <a:gd name="connsiteX359" fmla="*/ 747239 w 2377881"/>
                  <a:gd name="connsiteY359" fmla="*/ 441397 h 509406"/>
                  <a:gd name="connsiteX360" fmla="*/ 748001 w 2377881"/>
                  <a:gd name="connsiteY360" fmla="*/ 446636 h 509406"/>
                  <a:gd name="connsiteX361" fmla="*/ 746667 w 2377881"/>
                  <a:gd name="connsiteY361" fmla="*/ 452923 h 509406"/>
                  <a:gd name="connsiteX362" fmla="*/ 737809 w 2377881"/>
                  <a:gd name="connsiteY362" fmla="*/ 449779 h 509406"/>
                  <a:gd name="connsiteX363" fmla="*/ 738190 w 2377881"/>
                  <a:gd name="connsiteY363" fmla="*/ 449589 h 509406"/>
                  <a:gd name="connsiteX364" fmla="*/ 740381 w 2377881"/>
                  <a:gd name="connsiteY364" fmla="*/ 448636 h 509406"/>
                  <a:gd name="connsiteX365" fmla="*/ 740571 w 2377881"/>
                  <a:gd name="connsiteY365" fmla="*/ 445779 h 509406"/>
                  <a:gd name="connsiteX366" fmla="*/ 738476 w 2377881"/>
                  <a:gd name="connsiteY366" fmla="*/ 445207 h 509406"/>
                  <a:gd name="connsiteX367" fmla="*/ 735713 w 2377881"/>
                  <a:gd name="connsiteY367" fmla="*/ 444445 h 509406"/>
                  <a:gd name="connsiteX368" fmla="*/ 722283 w 2377881"/>
                  <a:gd name="connsiteY368" fmla="*/ 444160 h 509406"/>
                  <a:gd name="connsiteX369" fmla="*/ 720378 w 2377881"/>
                  <a:gd name="connsiteY369" fmla="*/ 445588 h 509406"/>
                  <a:gd name="connsiteX370" fmla="*/ 715711 w 2377881"/>
                  <a:gd name="connsiteY370" fmla="*/ 443398 h 509406"/>
                  <a:gd name="connsiteX371" fmla="*/ 717806 w 2377881"/>
                  <a:gd name="connsiteY371" fmla="*/ 439207 h 509406"/>
                  <a:gd name="connsiteX372" fmla="*/ 719426 w 2377881"/>
                  <a:gd name="connsiteY372" fmla="*/ 437873 h 509406"/>
                  <a:gd name="connsiteX373" fmla="*/ 725617 w 2377881"/>
                  <a:gd name="connsiteY373" fmla="*/ 435873 h 509406"/>
                  <a:gd name="connsiteX374" fmla="*/ 1209963 w 2377881"/>
                  <a:gd name="connsiteY374" fmla="*/ 435301 h 509406"/>
                  <a:gd name="connsiteX375" fmla="*/ 1219012 w 2377881"/>
                  <a:gd name="connsiteY375" fmla="*/ 435682 h 509406"/>
                  <a:gd name="connsiteX376" fmla="*/ 1216726 w 2377881"/>
                  <a:gd name="connsiteY376" fmla="*/ 436634 h 509406"/>
                  <a:gd name="connsiteX377" fmla="*/ 1211297 w 2377881"/>
                  <a:gd name="connsiteY377" fmla="*/ 441778 h 509406"/>
                  <a:gd name="connsiteX378" fmla="*/ 1211106 w 2377881"/>
                  <a:gd name="connsiteY378" fmla="*/ 444064 h 509406"/>
                  <a:gd name="connsiteX379" fmla="*/ 1211773 w 2377881"/>
                  <a:gd name="connsiteY379" fmla="*/ 447207 h 509406"/>
                  <a:gd name="connsiteX380" fmla="*/ 1208725 w 2377881"/>
                  <a:gd name="connsiteY380" fmla="*/ 445207 h 509406"/>
                  <a:gd name="connsiteX381" fmla="*/ 1207392 w 2377881"/>
                  <a:gd name="connsiteY381" fmla="*/ 442254 h 509406"/>
                  <a:gd name="connsiteX382" fmla="*/ 1209963 w 2377881"/>
                  <a:gd name="connsiteY382" fmla="*/ 435301 h 509406"/>
                  <a:gd name="connsiteX383" fmla="*/ 1152242 w 2377881"/>
                  <a:gd name="connsiteY383" fmla="*/ 435301 h 509406"/>
                  <a:gd name="connsiteX384" fmla="*/ 1156052 w 2377881"/>
                  <a:gd name="connsiteY384" fmla="*/ 436063 h 509406"/>
                  <a:gd name="connsiteX385" fmla="*/ 1155957 w 2377881"/>
                  <a:gd name="connsiteY385" fmla="*/ 436634 h 509406"/>
                  <a:gd name="connsiteX386" fmla="*/ 1155481 w 2377881"/>
                  <a:gd name="connsiteY386" fmla="*/ 439206 h 509406"/>
                  <a:gd name="connsiteX387" fmla="*/ 1148527 w 2377881"/>
                  <a:gd name="connsiteY387" fmla="*/ 444826 h 509406"/>
                  <a:gd name="connsiteX388" fmla="*/ 1146527 w 2377881"/>
                  <a:gd name="connsiteY388" fmla="*/ 443873 h 509406"/>
                  <a:gd name="connsiteX389" fmla="*/ 1147480 w 2377881"/>
                  <a:gd name="connsiteY389" fmla="*/ 439587 h 509406"/>
                  <a:gd name="connsiteX390" fmla="*/ 1148718 w 2377881"/>
                  <a:gd name="connsiteY390" fmla="*/ 439206 h 509406"/>
                  <a:gd name="connsiteX391" fmla="*/ 1151575 w 2377881"/>
                  <a:gd name="connsiteY391" fmla="*/ 437111 h 509406"/>
                  <a:gd name="connsiteX392" fmla="*/ 1152052 w 2377881"/>
                  <a:gd name="connsiteY392" fmla="*/ 435872 h 509406"/>
                  <a:gd name="connsiteX393" fmla="*/ 1007366 w 2377881"/>
                  <a:gd name="connsiteY393" fmla="*/ 435111 h 509406"/>
                  <a:gd name="connsiteX394" fmla="*/ 1011176 w 2377881"/>
                  <a:gd name="connsiteY394" fmla="*/ 438445 h 509406"/>
                  <a:gd name="connsiteX395" fmla="*/ 1014415 w 2377881"/>
                  <a:gd name="connsiteY395" fmla="*/ 446446 h 509406"/>
                  <a:gd name="connsiteX396" fmla="*/ 1015081 w 2377881"/>
                  <a:gd name="connsiteY396" fmla="*/ 452828 h 509406"/>
                  <a:gd name="connsiteX397" fmla="*/ 1010985 w 2377881"/>
                  <a:gd name="connsiteY397" fmla="*/ 454637 h 509406"/>
                  <a:gd name="connsiteX398" fmla="*/ 1009366 w 2377881"/>
                  <a:gd name="connsiteY398" fmla="*/ 453970 h 509406"/>
                  <a:gd name="connsiteX399" fmla="*/ 1008318 w 2377881"/>
                  <a:gd name="connsiteY399" fmla="*/ 453494 h 509406"/>
                  <a:gd name="connsiteX400" fmla="*/ 1002794 w 2377881"/>
                  <a:gd name="connsiteY400" fmla="*/ 453780 h 509406"/>
                  <a:gd name="connsiteX401" fmla="*/ 998603 w 2377881"/>
                  <a:gd name="connsiteY401" fmla="*/ 461019 h 509406"/>
                  <a:gd name="connsiteX402" fmla="*/ 996317 w 2377881"/>
                  <a:gd name="connsiteY402" fmla="*/ 460543 h 509406"/>
                  <a:gd name="connsiteX403" fmla="*/ 996317 w 2377881"/>
                  <a:gd name="connsiteY403" fmla="*/ 459781 h 509406"/>
                  <a:gd name="connsiteX404" fmla="*/ 996222 w 2377881"/>
                  <a:gd name="connsiteY404" fmla="*/ 458066 h 509406"/>
                  <a:gd name="connsiteX405" fmla="*/ 1000127 w 2377881"/>
                  <a:gd name="connsiteY405" fmla="*/ 452161 h 509406"/>
                  <a:gd name="connsiteX406" fmla="*/ 1008985 w 2377881"/>
                  <a:gd name="connsiteY406" fmla="*/ 443779 h 509406"/>
                  <a:gd name="connsiteX407" fmla="*/ 1007366 w 2377881"/>
                  <a:gd name="connsiteY407" fmla="*/ 435111 h 509406"/>
                  <a:gd name="connsiteX408" fmla="*/ 781529 w 2377881"/>
                  <a:gd name="connsiteY408" fmla="*/ 434920 h 509406"/>
                  <a:gd name="connsiteX409" fmla="*/ 787720 w 2377881"/>
                  <a:gd name="connsiteY409" fmla="*/ 436539 h 509406"/>
                  <a:gd name="connsiteX410" fmla="*/ 787529 w 2377881"/>
                  <a:gd name="connsiteY410" fmla="*/ 436539 h 509406"/>
                  <a:gd name="connsiteX411" fmla="*/ 784862 w 2377881"/>
                  <a:gd name="connsiteY411" fmla="*/ 436825 h 509406"/>
                  <a:gd name="connsiteX412" fmla="*/ 784958 w 2377881"/>
                  <a:gd name="connsiteY412" fmla="*/ 442445 h 509406"/>
                  <a:gd name="connsiteX413" fmla="*/ 785243 w 2377881"/>
                  <a:gd name="connsiteY413" fmla="*/ 443683 h 509406"/>
                  <a:gd name="connsiteX414" fmla="*/ 785529 w 2377881"/>
                  <a:gd name="connsiteY414" fmla="*/ 444826 h 509406"/>
                  <a:gd name="connsiteX415" fmla="*/ 781052 w 2377881"/>
                  <a:gd name="connsiteY415" fmla="*/ 446255 h 509406"/>
                  <a:gd name="connsiteX416" fmla="*/ 781052 w 2377881"/>
                  <a:gd name="connsiteY416" fmla="*/ 445778 h 509406"/>
                  <a:gd name="connsiteX417" fmla="*/ 781052 w 2377881"/>
                  <a:gd name="connsiteY417" fmla="*/ 443207 h 509406"/>
                  <a:gd name="connsiteX418" fmla="*/ 778481 w 2377881"/>
                  <a:gd name="connsiteY418" fmla="*/ 436539 h 509406"/>
                  <a:gd name="connsiteX419" fmla="*/ 781529 w 2377881"/>
                  <a:gd name="connsiteY419" fmla="*/ 434920 h 509406"/>
                  <a:gd name="connsiteX420" fmla="*/ 1068231 w 2377881"/>
                  <a:gd name="connsiteY420" fmla="*/ 434825 h 509406"/>
                  <a:gd name="connsiteX421" fmla="*/ 1071946 w 2377881"/>
                  <a:gd name="connsiteY421" fmla="*/ 436539 h 509406"/>
                  <a:gd name="connsiteX422" fmla="*/ 1070517 w 2377881"/>
                  <a:gd name="connsiteY422" fmla="*/ 438921 h 509406"/>
                  <a:gd name="connsiteX423" fmla="*/ 1069660 w 2377881"/>
                  <a:gd name="connsiteY423" fmla="*/ 439492 h 509406"/>
                  <a:gd name="connsiteX424" fmla="*/ 1065088 w 2377881"/>
                  <a:gd name="connsiteY424" fmla="*/ 442921 h 509406"/>
                  <a:gd name="connsiteX425" fmla="*/ 1057754 w 2377881"/>
                  <a:gd name="connsiteY425" fmla="*/ 445207 h 509406"/>
                  <a:gd name="connsiteX426" fmla="*/ 1062707 w 2377881"/>
                  <a:gd name="connsiteY426" fmla="*/ 439683 h 509406"/>
                  <a:gd name="connsiteX427" fmla="*/ 1064040 w 2377881"/>
                  <a:gd name="connsiteY427" fmla="*/ 437206 h 509406"/>
                  <a:gd name="connsiteX428" fmla="*/ 1068231 w 2377881"/>
                  <a:gd name="connsiteY428" fmla="*/ 434825 h 509406"/>
                  <a:gd name="connsiteX429" fmla="*/ 1264828 w 2377881"/>
                  <a:gd name="connsiteY429" fmla="*/ 434063 h 509406"/>
                  <a:gd name="connsiteX430" fmla="*/ 1273876 w 2377881"/>
                  <a:gd name="connsiteY430" fmla="*/ 439207 h 509406"/>
                  <a:gd name="connsiteX431" fmla="*/ 1273590 w 2377881"/>
                  <a:gd name="connsiteY431" fmla="*/ 447017 h 509406"/>
                  <a:gd name="connsiteX432" fmla="*/ 1268638 w 2377881"/>
                  <a:gd name="connsiteY432" fmla="*/ 442731 h 509406"/>
                  <a:gd name="connsiteX433" fmla="*/ 1259303 w 2377881"/>
                  <a:gd name="connsiteY433" fmla="*/ 435778 h 509406"/>
                  <a:gd name="connsiteX434" fmla="*/ 1264828 w 2377881"/>
                  <a:gd name="connsiteY434" fmla="*/ 434063 h 509406"/>
                  <a:gd name="connsiteX435" fmla="*/ 836583 w 2377881"/>
                  <a:gd name="connsiteY435" fmla="*/ 434062 h 509406"/>
                  <a:gd name="connsiteX436" fmla="*/ 846299 w 2377881"/>
                  <a:gd name="connsiteY436" fmla="*/ 439111 h 509406"/>
                  <a:gd name="connsiteX437" fmla="*/ 839155 w 2377881"/>
                  <a:gd name="connsiteY437" fmla="*/ 438253 h 509406"/>
                  <a:gd name="connsiteX438" fmla="*/ 832297 w 2377881"/>
                  <a:gd name="connsiteY438" fmla="*/ 437587 h 509406"/>
                  <a:gd name="connsiteX439" fmla="*/ 832202 w 2377881"/>
                  <a:gd name="connsiteY439" fmla="*/ 437587 h 509406"/>
                  <a:gd name="connsiteX440" fmla="*/ 836583 w 2377881"/>
                  <a:gd name="connsiteY440" fmla="*/ 434062 h 509406"/>
                  <a:gd name="connsiteX441" fmla="*/ 1019463 w 2377881"/>
                  <a:gd name="connsiteY441" fmla="*/ 433872 h 509406"/>
                  <a:gd name="connsiteX442" fmla="*/ 1018415 w 2377881"/>
                  <a:gd name="connsiteY442" fmla="*/ 444159 h 509406"/>
                  <a:gd name="connsiteX443" fmla="*/ 1018129 w 2377881"/>
                  <a:gd name="connsiteY443" fmla="*/ 443207 h 509406"/>
                  <a:gd name="connsiteX444" fmla="*/ 1017844 w 2377881"/>
                  <a:gd name="connsiteY444" fmla="*/ 437111 h 509406"/>
                  <a:gd name="connsiteX445" fmla="*/ 1017653 w 2377881"/>
                  <a:gd name="connsiteY445" fmla="*/ 435682 h 509406"/>
                  <a:gd name="connsiteX446" fmla="*/ 1019463 w 2377881"/>
                  <a:gd name="connsiteY446" fmla="*/ 433872 h 509406"/>
                  <a:gd name="connsiteX447" fmla="*/ 635891 w 2377881"/>
                  <a:gd name="connsiteY447" fmla="*/ 433682 h 509406"/>
                  <a:gd name="connsiteX448" fmla="*/ 641892 w 2377881"/>
                  <a:gd name="connsiteY448" fmla="*/ 434730 h 509406"/>
                  <a:gd name="connsiteX449" fmla="*/ 644178 w 2377881"/>
                  <a:gd name="connsiteY449" fmla="*/ 436540 h 509406"/>
                  <a:gd name="connsiteX450" fmla="*/ 643607 w 2377881"/>
                  <a:gd name="connsiteY450" fmla="*/ 438254 h 509406"/>
                  <a:gd name="connsiteX451" fmla="*/ 636082 w 2377881"/>
                  <a:gd name="connsiteY451" fmla="*/ 445493 h 509406"/>
                  <a:gd name="connsiteX452" fmla="*/ 631224 w 2377881"/>
                  <a:gd name="connsiteY452" fmla="*/ 454065 h 509406"/>
                  <a:gd name="connsiteX453" fmla="*/ 630843 w 2377881"/>
                  <a:gd name="connsiteY453" fmla="*/ 456161 h 509406"/>
                  <a:gd name="connsiteX454" fmla="*/ 626081 w 2377881"/>
                  <a:gd name="connsiteY454" fmla="*/ 457018 h 509406"/>
                  <a:gd name="connsiteX455" fmla="*/ 626081 w 2377881"/>
                  <a:gd name="connsiteY455" fmla="*/ 449493 h 509406"/>
                  <a:gd name="connsiteX456" fmla="*/ 625795 w 2377881"/>
                  <a:gd name="connsiteY456" fmla="*/ 446255 h 509406"/>
                  <a:gd name="connsiteX457" fmla="*/ 618270 w 2377881"/>
                  <a:gd name="connsiteY457" fmla="*/ 452732 h 509406"/>
                  <a:gd name="connsiteX458" fmla="*/ 623604 w 2377881"/>
                  <a:gd name="connsiteY458" fmla="*/ 456828 h 509406"/>
                  <a:gd name="connsiteX459" fmla="*/ 619318 w 2377881"/>
                  <a:gd name="connsiteY459" fmla="*/ 457209 h 509406"/>
                  <a:gd name="connsiteX460" fmla="*/ 618175 w 2377881"/>
                  <a:gd name="connsiteY460" fmla="*/ 456352 h 509406"/>
                  <a:gd name="connsiteX461" fmla="*/ 613603 w 2377881"/>
                  <a:gd name="connsiteY461" fmla="*/ 452923 h 509406"/>
                  <a:gd name="connsiteX462" fmla="*/ 605983 w 2377881"/>
                  <a:gd name="connsiteY462" fmla="*/ 443588 h 509406"/>
                  <a:gd name="connsiteX463" fmla="*/ 611507 w 2377881"/>
                  <a:gd name="connsiteY463" fmla="*/ 443969 h 509406"/>
                  <a:gd name="connsiteX464" fmla="*/ 616365 w 2377881"/>
                  <a:gd name="connsiteY464" fmla="*/ 440159 h 509406"/>
                  <a:gd name="connsiteX465" fmla="*/ 616651 w 2377881"/>
                  <a:gd name="connsiteY465" fmla="*/ 435015 h 509406"/>
                  <a:gd name="connsiteX466" fmla="*/ 628081 w 2377881"/>
                  <a:gd name="connsiteY466" fmla="*/ 436825 h 509406"/>
                  <a:gd name="connsiteX467" fmla="*/ 635891 w 2377881"/>
                  <a:gd name="connsiteY467" fmla="*/ 433682 h 509406"/>
                  <a:gd name="connsiteX468" fmla="*/ 978982 w 2377881"/>
                  <a:gd name="connsiteY468" fmla="*/ 433300 h 509406"/>
                  <a:gd name="connsiteX469" fmla="*/ 979077 w 2377881"/>
                  <a:gd name="connsiteY469" fmla="*/ 433777 h 509406"/>
                  <a:gd name="connsiteX470" fmla="*/ 979458 w 2377881"/>
                  <a:gd name="connsiteY470" fmla="*/ 435777 h 509406"/>
                  <a:gd name="connsiteX471" fmla="*/ 975267 w 2377881"/>
                  <a:gd name="connsiteY471" fmla="*/ 441397 h 509406"/>
                  <a:gd name="connsiteX472" fmla="*/ 974124 w 2377881"/>
                  <a:gd name="connsiteY472" fmla="*/ 442254 h 509406"/>
                  <a:gd name="connsiteX473" fmla="*/ 968028 w 2377881"/>
                  <a:gd name="connsiteY473" fmla="*/ 441206 h 509406"/>
                  <a:gd name="connsiteX474" fmla="*/ 967171 w 2377881"/>
                  <a:gd name="connsiteY474" fmla="*/ 440254 h 509406"/>
                  <a:gd name="connsiteX475" fmla="*/ 969647 w 2377881"/>
                  <a:gd name="connsiteY475" fmla="*/ 437301 h 509406"/>
                  <a:gd name="connsiteX476" fmla="*/ 970981 w 2377881"/>
                  <a:gd name="connsiteY476" fmla="*/ 437587 h 509406"/>
                  <a:gd name="connsiteX477" fmla="*/ 975172 w 2377881"/>
                  <a:gd name="connsiteY477" fmla="*/ 434634 h 509406"/>
                  <a:gd name="connsiteX478" fmla="*/ 975172 w 2377881"/>
                  <a:gd name="connsiteY478" fmla="*/ 433967 h 509406"/>
                  <a:gd name="connsiteX479" fmla="*/ 978982 w 2377881"/>
                  <a:gd name="connsiteY479" fmla="*/ 433300 h 509406"/>
                  <a:gd name="connsiteX480" fmla="*/ 1182531 w 2377881"/>
                  <a:gd name="connsiteY480" fmla="*/ 433015 h 509406"/>
                  <a:gd name="connsiteX481" fmla="*/ 1187294 w 2377881"/>
                  <a:gd name="connsiteY481" fmla="*/ 436254 h 509406"/>
                  <a:gd name="connsiteX482" fmla="*/ 1188246 w 2377881"/>
                  <a:gd name="connsiteY482" fmla="*/ 437492 h 509406"/>
                  <a:gd name="connsiteX483" fmla="*/ 1193771 w 2377881"/>
                  <a:gd name="connsiteY483" fmla="*/ 441016 h 509406"/>
                  <a:gd name="connsiteX484" fmla="*/ 1198914 w 2377881"/>
                  <a:gd name="connsiteY484" fmla="*/ 442159 h 509406"/>
                  <a:gd name="connsiteX485" fmla="*/ 1199105 w 2377881"/>
                  <a:gd name="connsiteY485" fmla="*/ 443683 h 509406"/>
                  <a:gd name="connsiteX486" fmla="*/ 1201105 w 2377881"/>
                  <a:gd name="connsiteY486" fmla="*/ 450065 h 509406"/>
                  <a:gd name="connsiteX487" fmla="*/ 1200438 w 2377881"/>
                  <a:gd name="connsiteY487" fmla="*/ 450732 h 509406"/>
                  <a:gd name="connsiteX488" fmla="*/ 1198533 w 2377881"/>
                  <a:gd name="connsiteY488" fmla="*/ 452922 h 509406"/>
                  <a:gd name="connsiteX489" fmla="*/ 1191389 w 2377881"/>
                  <a:gd name="connsiteY489" fmla="*/ 453113 h 509406"/>
                  <a:gd name="connsiteX490" fmla="*/ 1188341 w 2377881"/>
                  <a:gd name="connsiteY490" fmla="*/ 449017 h 509406"/>
                  <a:gd name="connsiteX491" fmla="*/ 1185675 w 2377881"/>
                  <a:gd name="connsiteY491" fmla="*/ 450446 h 509406"/>
                  <a:gd name="connsiteX492" fmla="*/ 1185008 w 2377881"/>
                  <a:gd name="connsiteY492" fmla="*/ 450827 h 509406"/>
                  <a:gd name="connsiteX493" fmla="*/ 1183103 w 2377881"/>
                  <a:gd name="connsiteY493" fmla="*/ 448350 h 509406"/>
                  <a:gd name="connsiteX494" fmla="*/ 1183865 w 2377881"/>
                  <a:gd name="connsiteY494" fmla="*/ 447969 h 509406"/>
                  <a:gd name="connsiteX495" fmla="*/ 1185770 w 2377881"/>
                  <a:gd name="connsiteY495" fmla="*/ 446921 h 509406"/>
                  <a:gd name="connsiteX496" fmla="*/ 1188056 w 2377881"/>
                  <a:gd name="connsiteY496" fmla="*/ 442921 h 509406"/>
                  <a:gd name="connsiteX497" fmla="*/ 1183293 w 2377881"/>
                  <a:gd name="connsiteY497" fmla="*/ 433872 h 509406"/>
                  <a:gd name="connsiteX498" fmla="*/ 1182531 w 2377881"/>
                  <a:gd name="connsiteY498" fmla="*/ 433015 h 509406"/>
                  <a:gd name="connsiteX499" fmla="*/ 1372840 w 2377881"/>
                  <a:gd name="connsiteY499" fmla="*/ 432824 h 509406"/>
                  <a:gd name="connsiteX500" fmla="*/ 1375983 w 2377881"/>
                  <a:gd name="connsiteY500" fmla="*/ 433681 h 509406"/>
                  <a:gd name="connsiteX501" fmla="*/ 1377889 w 2377881"/>
                  <a:gd name="connsiteY501" fmla="*/ 436444 h 509406"/>
                  <a:gd name="connsiteX502" fmla="*/ 1373888 w 2377881"/>
                  <a:gd name="connsiteY502" fmla="*/ 440254 h 509406"/>
                  <a:gd name="connsiteX503" fmla="*/ 1374017 w 2377881"/>
                  <a:gd name="connsiteY503" fmla="*/ 444507 h 509406"/>
                  <a:gd name="connsiteX504" fmla="*/ 1373019 w 2377881"/>
                  <a:gd name="connsiteY504" fmla="*/ 439111 h 509406"/>
                  <a:gd name="connsiteX505" fmla="*/ 1371983 w 2377881"/>
                  <a:gd name="connsiteY505" fmla="*/ 433777 h 509406"/>
                  <a:gd name="connsiteX506" fmla="*/ 187836 w 2377881"/>
                  <a:gd name="connsiteY506" fmla="*/ 432824 h 509406"/>
                  <a:gd name="connsiteX507" fmla="*/ 189169 w 2377881"/>
                  <a:gd name="connsiteY507" fmla="*/ 432919 h 509406"/>
                  <a:gd name="connsiteX508" fmla="*/ 198123 w 2377881"/>
                  <a:gd name="connsiteY508" fmla="*/ 435872 h 509406"/>
                  <a:gd name="connsiteX509" fmla="*/ 198980 w 2377881"/>
                  <a:gd name="connsiteY509" fmla="*/ 441492 h 509406"/>
                  <a:gd name="connsiteX510" fmla="*/ 197171 w 2377881"/>
                  <a:gd name="connsiteY510" fmla="*/ 442730 h 509406"/>
                  <a:gd name="connsiteX511" fmla="*/ 190408 w 2377881"/>
                  <a:gd name="connsiteY511" fmla="*/ 443111 h 509406"/>
                  <a:gd name="connsiteX512" fmla="*/ 187836 w 2377881"/>
                  <a:gd name="connsiteY512" fmla="*/ 432824 h 509406"/>
                  <a:gd name="connsiteX513" fmla="*/ 946216 w 2377881"/>
                  <a:gd name="connsiteY513" fmla="*/ 432348 h 509406"/>
                  <a:gd name="connsiteX514" fmla="*/ 946406 w 2377881"/>
                  <a:gd name="connsiteY514" fmla="*/ 445397 h 509406"/>
                  <a:gd name="connsiteX515" fmla="*/ 942882 w 2377881"/>
                  <a:gd name="connsiteY515" fmla="*/ 448731 h 509406"/>
                  <a:gd name="connsiteX516" fmla="*/ 938405 w 2377881"/>
                  <a:gd name="connsiteY516" fmla="*/ 443492 h 509406"/>
                  <a:gd name="connsiteX517" fmla="*/ 946120 w 2377881"/>
                  <a:gd name="connsiteY517" fmla="*/ 440730 h 509406"/>
                  <a:gd name="connsiteX518" fmla="*/ 945739 w 2377881"/>
                  <a:gd name="connsiteY518" fmla="*/ 440349 h 509406"/>
                  <a:gd name="connsiteX519" fmla="*/ 944215 w 2377881"/>
                  <a:gd name="connsiteY519" fmla="*/ 438730 h 509406"/>
                  <a:gd name="connsiteX520" fmla="*/ 942310 w 2377881"/>
                  <a:gd name="connsiteY520" fmla="*/ 434158 h 509406"/>
                  <a:gd name="connsiteX521" fmla="*/ 943358 w 2377881"/>
                  <a:gd name="connsiteY521" fmla="*/ 433681 h 509406"/>
                  <a:gd name="connsiteX522" fmla="*/ 675135 w 2377881"/>
                  <a:gd name="connsiteY522" fmla="*/ 432253 h 509406"/>
                  <a:gd name="connsiteX523" fmla="*/ 679326 w 2377881"/>
                  <a:gd name="connsiteY523" fmla="*/ 437777 h 509406"/>
                  <a:gd name="connsiteX524" fmla="*/ 678278 w 2377881"/>
                  <a:gd name="connsiteY524" fmla="*/ 442064 h 509406"/>
                  <a:gd name="connsiteX525" fmla="*/ 669896 w 2377881"/>
                  <a:gd name="connsiteY525" fmla="*/ 436158 h 509406"/>
                  <a:gd name="connsiteX526" fmla="*/ 666848 w 2377881"/>
                  <a:gd name="connsiteY526" fmla="*/ 438254 h 509406"/>
                  <a:gd name="connsiteX527" fmla="*/ 663229 w 2377881"/>
                  <a:gd name="connsiteY527" fmla="*/ 440730 h 509406"/>
                  <a:gd name="connsiteX528" fmla="*/ 656275 w 2377881"/>
                  <a:gd name="connsiteY528" fmla="*/ 450636 h 509406"/>
                  <a:gd name="connsiteX529" fmla="*/ 656371 w 2377881"/>
                  <a:gd name="connsiteY529" fmla="*/ 448255 h 509406"/>
                  <a:gd name="connsiteX530" fmla="*/ 658656 w 2377881"/>
                  <a:gd name="connsiteY530" fmla="*/ 439682 h 509406"/>
                  <a:gd name="connsiteX531" fmla="*/ 662847 w 2377881"/>
                  <a:gd name="connsiteY531" fmla="*/ 435587 h 509406"/>
                  <a:gd name="connsiteX532" fmla="*/ 672754 w 2377881"/>
                  <a:gd name="connsiteY532" fmla="*/ 432634 h 509406"/>
                  <a:gd name="connsiteX533" fmla="*/ 990889 w 2377881"/>
                  <a:gd name="connsiteY533" fmla="*/ 431967 h 509406"/>
                  <a:gd name="connsiteX534" fmla="*/ 998889 w 2377881"/>
                  <a:gd name="connsiteY534" fmla="*/ 432157 h 509406"/>
                  <a:gd name="connsiteX535" fmla="*/ 993746 w 2377881"/>
                  <a:gd name="connsiteY535" fmla="*/ 434062 h 509406"/>
                  <a:gd name="connsiteX536" fmla="*/ 997080 w 2377881"/>
                  <a:gd name="connsiteY536" fmla="*/ 437682 h 509406"/>
                  <a:gd name="connsiteX537" fmla="*/ 999652 w 2377881"/>
                  <a:gd name="connsiteY537" fmla="*/ 442825 h 509406"/>
                  <a:gd name="connsiteX538" fmla="*/ 990603 w 2377881"/>
                  <a:gd name="connsiteY538" fmla="*/ 436634 h 509406"/>
                  <a:gd name="connsiteX539" fmla="*/ 990889 w 2377881"/>
                  <a:gd name="connsiteY539" fmla="*/ 431967 h 509406"/>
                  <a:gd name="connsiteX540" fmla="*/ 54962 w 2377881"/>
                  <a:gd name="connsiteY540" fmla="*/ 431300 h 509406"/>
                  <a:gd name="connsiteX541" fmla="*/ 55819 w 2377881"/>
                  <a:gd name="connsiteY541" fmla="*/ 434443 h 509406"/>
                  <a:gd name="connsiteX542" fmla="*/ 55153 w 2377881"/>
                  <a:gd name="connsiteY542" fmla="*/ 434539 h 509406"/>
                  <a:gd name="connsiteX543" fmla="*/ 53152 w 2377881"/>
                  <a:gd name="connsiteY543" fmla="*/ 435015 h 509406"/>
                  <a:gd name="connsiteX544" fmla="*/ 56581 w 2377881"/>
                  <a:gd name="connsiteY544" fmla="*/ 437872 h 509406"/>
                  <a:gd name="connsiteX545" fmla="*/ 60867 w 2377881"/>
                  <a:gd name="connsiteY545" fmla="*/ 436539 h 509406"/>
                  <a:gd name="connsiteX546" fmla="*/ 65820 w 2377881"/>
                  <a:gd name="connsiteY546" fmla="*/ 435015 h 509406"/>
                  <a:gd name="connsiteX547" fmla="*/ 70392 w 2377881"/>
                  <a:gd name="connsiteY547" fmla="*/ 438634 h 509406"/>
                  <a:gd name="connsiteX548" fmla="*/ 69440 w 2377881"/>
                  <a:gd name="connsiteY548" fmla="*/ 444159 h 509406"/>
                  <a:gd name="connsiteX549" fmla="*/ 71059 w 2377881"/>
                  <a:gd name="connsiteY549" fmla="*/ 447778 h 509406"/>
                  <a:gd name="connsiteX550" fmla="*/ 71345 w 2377881"/>
                  <a:gd name="connsiteY550" fmla="*/ 448921 h 509406"/>
                  <a:gd name="connsiteX551" fmla="*/ 68583 w 2377881"/>
                  <a:gd name="connsiteY551" fmla="*/ 449493 h 509406"/>
                  <a:gd name="connsiteX552" fmla="*/ 68297 w 2377881"/>
                  <a:gd name="connsiteY552" fmla="*/ 449683 h 509406"/>
                  <a:gd name="connsiteX553" fmla="*/ 64296 w 2377881"/>
                  <a:gd name="connsiteY553" fmla="*/ 451779 h 509406"/>
                  <a:gd name="connsiteX554" fmla="*/ 52771 w 2377881"/>
                  <a:gd name="connsiteY554" fmla="*/ 450159 h 509406"/>
                  <a:gd name="connsiteX555" fmla="*/ 51342 w 2377881"/>
                  <a:gd name="connsiteY555" fmla="*/ 447302 h 509406"/>
                  <a:gd name="connsiteX556" fmla="*/ 50104 w 2377881"/>
                  <a:gd name="connsiteY556" fmla="*/ 444921 h 509406"/>
                  <a:gd name="connsiteX557" fmla="*/ 43532 w 2377881"/>
                  <a:gd name="connsiteY557" fmla="*/ 434158 h 509406"/>
                  <a:gd name="connsiteX558" fmla="*/ 48485 w 2377881"/>
                  <a:gd name="connsiteY558" fmla="*/ 432633 h 509406"/>
                  <a:gd name="connsiteX559" fmla="*/ 54295 w 2377881"/>
                  <a:gd name="connsiteY559" fmla="*/ 431395 h 509406"/>
                  <a:gd name="connsiteX560" fmla="*/ 748668 w 2377881"/>
                  <a:gd name="connsiteY560" fmla="*/ 430824 h 509406"/>
                  <a:gd name="connsiteX561" fmla="*/ 752764 w 2377881"/>
                  <a:gd name="connsiteY561" fmla="*/ 430919 h 509406"/>
                  <a:gd name="connsiteX562" fmla="*/ 760479 w 2377881"/>
                  <a:gd name="connsiteY562" fmla="*/ 438158 h 509406"/>
                  <a:gd name="connsiteX563" fmla="*/ 760955 w 2377881"/>
                  <a:gd name="connsiteY563" fmla="*/ 438444 h 509406"/>
                  <a:gd name="connsiteX564" fmla="*/ 766003 w 2377881"/>
                  <a:gd name="connsiteY564" fmla="*/ 440730 h 509406"/>
                  <a:gd name="connsiteX565" fmla="*/ 767051 w 2377881"/>
                  <a:gd name="connsiteY565" fmla="*/ 440635 h 509406"/>
                  <a:gd name="connsiteX566" fmla="*/ 775814 w 2377881"/>
                  <a:gd name="connsiteY566" fmla="*/ 441492 h 509406"/>
                  <a:gd name="connsiteX567" fmla="*/ 776005 w 2377881"/>
                  <a:gd name="connsiteY567" fmla="*/ 444921 h 509406"/>
                  <a:gd name="connsiteX568" fmla="*/ 770957 w 2377881"/>
                  <a:gd name="connsiteY568" fmla="*/ 445969 h 509406"/>
                  <a:gd name="connsiteX569" fmla="*/ 768480 w 2377881"/>
                  <a:gd name="connsiteY569" fmla="*/ 451874 h 509406"/>
                  <a:gd name="connsiteX570" fmla="*/ 766480 w 2377881"/>
                  <a:gd name="connsiteY570" fmla="*/ 453303 h 509406"/>
                  <a:gd name="connsiteX571" fmla="*/ 758479 w 2377881"/>
                  <a:gd name="connsiteY571" fmla="*/ 448064 h 509406"/>
                  <a:gd name="connsiteX572" fmla="*/ 763622 w 2377881"/>
                  <a:gd name="connsiteY572" fmla="*/ 441206 h 509406"/>
                  <a:gd name="connsiteX573" fmla="*/ 754669 w 2377881"/>
                  <a:gd name="connsiteY573" fmla="*/ 439301 h 509406"/>
                  <a:gd name="connsiteX574" fmla="*/ 755716 w 2377881"/>
                  <a:gd name="connsiteY574" fmla="*/ 438920 h 509406"/>
                  <a:gd name="connsiteX575" fmla="*/ 756478 w 2377881"/>
                  <a:gd name="connsiteY575" fmla="*/ 435015 h 509406"/>
                  <a:gd name="connsiteX576" fmla="*/ 749525 w 2377881"/>
                  <a:gd name="connsiteY576" fmla="*/ 431300 h 509406"/>
                  <a:gd name="connsiteX577" fmla="*/ 929833 w 2377881"/>
                  <a:gd name="connsiteY577" fmla="*/ 430157 h 509406"/>
                  <a:gd name="connsiteX578" fmla="*/ 931833 w 2377881"/>
                  <a:gd name="connsiteY578" fmla="*/ 432348 h 509406"/>
                  <a:gd name="connsiteX579" fmla="*/ 934309 w 2377881"/>
                  <a:gd name="connsiteY579" fmla="*/ 440920 h 509406"/>
                  <a:gd name="connsiteX580" fmla="*/ 928499 w 2377881"/>
                  <a:gd name="connsiteY580" fmla="*/ 447302 h 509406"/>
                  <a:gd name="connsiteX581" fmla="*/ 919165 w 2377881"/>
                  <a:gd name="connsiteY581" fmla="*/ 444349 h 509406"/>
                  <a:gd name="connsiteX582" fmla="*/ 916498 w 2377881"/>
                  <a:gd name="connsiteY582" fmla="*/ 446921 h 509406"/>
                  <a:gd name="connsiteX583" fmla="*/ 911926 w 2377881"/>
                  <a:gd name="connsiteY583" fmla="*/ 454922 h 509406"/>
                  <a:gd name="connsiteX584" fmla="*/ 909640 w 2377881"/>
                  <a:gd name="connsiteY584" fmla="*/ 446540 h 509406"/>
                  <a:gd name="connsiteX585" fmla="*/ 909259 w 2377881"/>
                  <a:gd name="connsiteY585" fmla="*/ 445968 h 509406"/>
                  <a:gd name="connsiteX586" fmla="*/ 905639 w 2377881"/>
                  <a:gd name="connsiteY586" fmla="*/ 439873 h 509406"/>
                  <a:gd name="connsiteX587" fmla="*/ 916974 w 2377881"/>
                  <a:gd name="connsiteY587" fmla="*/ 437586 h 509406"/>
                  <a:gd name="connsiteX588" fmla="*/ 925927 w 2377881"/>
                  <a:gd name="connsiteY588" fmla="*/ 440825 h 509406"/>
                  <a:gd name="connsiteX589" fmla="*/ 924594 w 2377881"/>
                  <a:gd name="connsiteY589" fmla="*/ 433967 h 509406"/>
                  <a:gd name="connsiteX590" fmla="*/ 929261 w 2377881"/>
                  <a:gd name="connsiteY590" fmla="*/ 430538 h 509406"/>
                  <a:gd name="connsiteX591" fmla="*/ 695899 w 2377881"/>
                  <a:gd name="connsiteY591" fmla="*/ 430157 h 509406"/>
                  <a:gd name="connsiteX592" fmla="*/ 701328 w 2377881"/>
                  <a:gd name="connsiteY592" fmla="*/ 431777 h 509406"/>
                  <a:gd name="connsiteX593" fmla="*/ 709520 w 2377881"/>
                  <a:gd name="connsiteY593" fmla="*/ 431586 h 509406"/>
                  <a:gd name="connsiteX594" fmla="*/ 716854 w 2377881"/>
                  <a:gd name="connsiteY594" fmla="*/ 431586 h 509406"/>
                  <a:gd name="connsiteX595" fmla="*/ 717711 w 2377881"/>
                  <a:gd name="connsiteY595" fmla="*/ 434920 h 509406"/>
                  <a:gd name="connsiteX596" fmla="*/ 717044 w 2377881"/>
                  <a:gd name="connsiteY596" fmla="*/ 434920 h 509406"/>
                  <a:gd name="connsiteX597" fmla="*/ 712853 w 2377881"/>
                  <a:gd name="connsiteY597" fmla="*/ 435110 h 509406"/>
                  <a:gd name="connsiteX598" fmla="*/ 704757 w 2377881"/>
                  <a:gd name="connsiteY598" fmla="*/ 438920 h 509406"/>
                  <a:gd name="connsiteX599" fmla="*/ 705805 w 2377881"/>
                  <a:gd name="connsiteY599" fmla="*/ 439111 h 509406"/>
                  <a:gd name="connsiteX600" fmla="*/ 711711 w 2377881"/>
                  <a:gd name="connsiteY600" fmla="*/ 440063 h 509406"/>
                  <a:gd name="connsiteX601" fmla="*/ 709139 w 2377881"/>
                  <a:gd name="connsiteY601" fmla="*/ 449112 h 509406"/>
                  <a:gd name="connsiteX602" fmla="*/ 699423 w 2377881"/>
                  <a:gd name="connsiteY602" fmla="*/ 448255 h 509406"/>
                  <a:gd name="connsiteX603" fmla="*/ 699614 w 2377881"/>
                  <a:gd name="connsiteY603" fmla="*/ 451112 h 509406"/>
                  <a:gd name="connsiteX604" fmla="*/ 698947 w 2377881"/>
                  <a:gd name="connsiteY604" fmla="*/ 454732 h 509406"/>
                  <a:gd name="connsiteX605" fmla="*/ 691613 w 2377881"/>
                  <a:gd name="connsiteY605" fmla="*/ 456065 h 509406"/>
                  <a:gd name="connsiteX606" fmla="*/ 695709 w 2377881"/>
                  <a:gd name="connsiteY606" fmla="*/ 452636 h 509406"/>
                  <a:gd name="connsiteX607" fmla="*/ 691422 w 2377881"/>
                  <a:gd name="connsiteY607" fmla="*/ 449207 h 509406"/>
                  <a:gd name="connsiteX608" fmla="*/ 698280 w 2377881"/>
                  <a:gd name="connsiteY608" fmla="*/ 444159 h 509406"/>
                  <a:gd name="connsiteX609" fmla="*/ 697328 w 2377881"/>
                  <a:gd name="connsiteY609" fmla="*/ 441397 h 509406"/>
                  <a:gd name="connsiteX610" fmla="*/ 697042 w 2377881"/>
                  <a:gd name="connsiteY610" fmla="*/ 439206 h 509406"/>
                  <a:gd name="connsiteX611" fmla="*/ 698280 w 2377881"/>
                  <a:gd name="connsiteY611" fmla="*/ 437206 h 509406"/>
                  <a:gd name="connsiteX612" fmla="*/ 695042 w 2377881"/>
                  <a:gd name="connsiteY612" fmla="*/ 432634 h 509406"/>
                  <a:gd name="connsiteX613" fmla="*/ 695899 w 2377881"/>
                  <a:gd name="connsiteY613" fmla="*/ 430157 h 509406"/>
                  <a:gd name="connsiteX614" fmla="*/ 778004 w 2377881"/>
                  <a:gd name="connsiteY614" fmla="*/ 429681 h 509406"/>
                  <a:gd name="connsiteX615" fmla="*/ 790863 w 2377881"/>
                  <a:gd name="connsiteY615" fmla="*/ 432539 h 509406"/>
                  <a:gd name="connsiteX616" fmla="*/ 789529 w 2377881"/>
                  <a:gd name="connsiteY616" fmla="*/ 432539 h 509406"/>
                  <a:gd name="connsiteX617" fmla="*/ 779338 w 2377881"/>
                  <a:gd name="connsiteY617" fmla="*/ 431205 h 509406"/>
                  <a:gd name="connsiteX618" fmla="*/ 776099 w 2377881"/>
                  <a:gd name="connsiteY618" fmla="*/ 432253 h 509406"/>
                  <a:gd name="connsiteX619" fmla="*/ 778004 w 2377881"/>
                  <a:gd name="connsiteY619" fmla="*/ 429681 h 509406"/>
                  <a:gd name="connsiteX620" fmla="*/ 536736 w 2377881"/>
                  <a:gd name="connsiteY620" fmla="*/ 424633 h 509406"/>
                  <a:gd name="connsiteX621" fmla="*/ 545309 w 2377881"/>
                  <a:gd name="connsiteY621" fmla="*/ 429967 h 509406"/>
                  <a:gd name="connsiteX622" fmla="*/ 541403 w 2377881"/>
                  <a:gd name="connsiteY622" fmla="*/ 433681 h 509406"/>
                  <a:gd name="connsiteX623" fmla="*/ 540927 w 2377881"/>
                  <a:gd name="connsiteY623" fmla="*/ 434158 h 509406"/>
                  <a:gd name="connsiteX624" fmla="*/ 543975 w 2377881"/>
                  <a:gd name="connsiteY624" fmla="*/ 436444 h 509406"/>
                  <a:gd name="connsiteX625" fmla="*/ 550642 w 2377881"/>
                  <a:gd name="connsiteY625" fmla="*/ 432062 h 509406"/>
                  <a:gd name="connsiteX626" fmla="*/ 552167 w 2377881"/>
                  <a:gd name="connsiteY626" fmla="*/ 434634 h 509406"/>
                  <a:gd name="connsiteX627" fmla="*/ 553691 w 2377881"/>
                  <a:gd name="connsiteY627" fmla="*/ 437206 h 509406"/>
                  <a:gd name="connsiteX628" fmla="*/ 556167 w 2377881"/>
                  <a:gd name="connsiteY628" fmla="*/ 441016 h 509406"/>
                  <a:gd name="connsiteX629" fmla="*/ 560739 w 2377881"/>
                  <a:gd name="connsiteY629" fmla="*/ 432824 h 509406"/>
                  <a:gd name="connsiteX630" fmla="*/ 569121 w 2377881"/>
                  <a:gd name="connsiteY630" fmla="*/ 434539 h 509406"/>
                  <a:gd name="connsiteX631" fmla="*/ 569597 w 2377881"/>
                  <a:gd name="connsiteY631" fmla="*/ 436444 h 509406"/>
                  <a:gd name="connsiteX632" fmla="*/ 569883 w 2377881"/>
                  <a:gd name="connsiteY632" fmla="*/ 437396 h 509406"/>
                  <a:gd name="connsiteX633" fmla="*/ 573788 w 2377881"/>
                  <a:gd name="connsiteY633" fmla="*/ 439968 h 509406"/>
                  <a:gd name="connsiteX634" fmla="*/ 571026 w 2377881"/>
                  <a:gd name="connsiteY634" fmla="*/ 444254 h 509406"/>
                  <a:gd name="connsiteX635" fmla="*/ 571693 w 2377881"/>
                  <a:gd name="connsiteY635" fmla="*/ 447302 h 509406"/>
                  <a:gd name="connsiteX636" fmla="*/ 572836 w 2377881"/>
                  <a:gd name="connsiteY636" fmla="*/ 447397 h 509406"/>
                  <a:gd name="connsiteX637" fmla="*/ 574931 w 2377881"/>
                  <a:gd name="connsiteY637" fmla="*/ 447588 h 509406"/>
                  <a:gd name="connsiteX638" fmla="*/ 579599 w 2377881"/>
                  <a:gd name="connsiteY638" fmla="*/ 444254 h 509406"/>
                  <a:gd name="connsiteX639" fmla="*/ 578075 w 2377881"/>
                  <a:gd name="connsiteY639" fmla="*/ 437206 h 509406"/>
                  <a:gd name="connsiteX640" fmla="*/ 576836 w 2377881"/>
                  <a:gd name="connsiteY640" fmla="*/ 431014 h 509406"/>
                  <a:gd name="connsiteX641" fmla="*/ 580551 w 2377881"/>
                  <a:gd name="connsiteY641" fmla="*/ 434158 h 509406"/>
                  <a:gd name="connsiteX642" fmla="*/ 584837 w 2377881"/>
                  <a:gd name="connsiteY642" fmla="*/ 434062 h 509406"/>
                  <a:gd name="connsiteX643" fmla="*/ 595505 w 2377881"/>
                  <a:gd name="connsiteY643" fmla="*/ 439111 h 509406"/>
                  <a:gd name="connsiteX644" fmla="*/ 600744 w 2377881"/>
                  <a:gd name="connsiteY644" fmla="*/ 444445 h 509406"/>
                  <a:gd name="connsiteX645" fmla="*/ 604173 w 2377881"/>
                  <a:gd name="connsiteY645" fmla="*/ 446826 h 509406"/>
                  <a:gd name="connsiteX646" fmla="*/ 598458 w 2377881"/>
                  <a:gd name="connsiteY646" fmla="*/ 451493 h 509406"/>
                  <a:gd name="connsiteX647" fmla="*/ 591981 w 2377881"/>
                  <a:gd name="connsiteY647" fmla="*/ 446635 h 509406"/>
                  <a:gd name="connsiteX648" fmla="*/ 590267 w 2377881"/>
                  <a:gd name="connsiteY648" fmla="*/ 449302 h 509406"/>
                  <a:gd name="connsiteX649" fmla="*/ 589028 w 2377881"/>
                  <a:gd name="connsiteY649" fmla="*/ 451303 h 509406"/>
                  <a:gd name="connsiteX650" fmla="*/ 583790 w 2377881"/>
                  <a:gd name="connsiteY650" fmla="*/ 452827 h 509406"/>
                  <a:gd name="connsiteX651" fmla="*/ 574931 w 2377881"/>
                  <a:gd name="connsiteY651" fmla="*/ 453779 h 509406"/>
                  <a:gd name="connsiteX652" fmla="*/ 562834 w 2377881"/>
                  <a:gd name="connsiteY652" fmla="*/ 451874 h 509406"/>
                  <a:gd name="connsiteX653" fmla="*/ 557501 w 2377881"/>
                  <a:gd name="connsiteY653" fmla="*/ 451779 h 509406"/>
                  <a:gd name="connsiteX654" fmla="*/ 546642 w 2377881"/>
                  <a:gd name="connsiteY654" fmla="*/ 451684 h 509406"/>
                  <a:gd name="connsiteX655" fmla="*/ 541975 w 2377881"/>
                  <a:gd name="connsiteY655" fmla="*/ 452255 h 509406"/>
                  <a:gd name="connsiteX656" fmla="*/ 533688 w 2377881"/>
                  <a:gd name="connsiteY656" fmla="*/ 455494 h 509406"/>
                  <a:gd name="connsiteX657" fmla="*/ 525306 w 2377881"/>
                  <a:gd name="connsiteY657" fmla="*/ 455779 h 509406"/>
                  <a:gd name="connsiteX658" fmla="*/ 520829 w 2377881"/>
                  <a:gd name="connsiteY658" fmla="*/ 456637 h 509406"/>
                  <a:gd name="connsiteX659" fmla="*/ 524496 w 2377881"/>
                  <a:gd name="connsiteY659" fmla="*/ 444413 h 509406"/>
                  <a:gd name="connsiteX660" fmla="*/ 517305 w 2377881"/>
                  <a:gd name="connsiteY660" fmla="*/ 453684 h 509406"/>
                  <a:gd name="connsiteX661" fmla="*/ 510162 w 2377881"/>
                  <a:gd name="connsiteY661" fmla="*/ 456351 h 509406"/>
                  <a:gd name="connsiteX662" fmla="*/ 506542 w 2377881"/>
                  <a:gd name="connsiteY662" fmla="*/ 455018 h 509406"/>
                  <a:gd name="connsiteX663" fmla="*/ 500827 w 2377881"/>
                  <a:gd name="connsiteY663" fmla="*/ 454161 h 509406"/>
                  <a:gd name="connsiteX664" fmla="*/ 491969 w 2377881"/>
                  <a:gd name="connsiteY664" fmla="*/ 454161 h 509406"/>
                  <a:gd name="connsiteX665" fmla="*/ 487397 w 2377881"/>
                  <a:gd name="connsiteY665" fmla="*/ 452446 h 509406"/>
                  <a:gd name="connsiteX666" fmla="*/ 483206 w 2377881"/>
                  <a:gd name="connsiteY666" fmla="*/ 454542 h 509406"/>
                  <a:gd name="connsiteX667" fmla="*/ 475110 w 2377881"/>
                  <a:gd name="connsiteY667" fmla="*/ 451303 h 509406"/>
                  <a:gd name="connsiteX668" fmla="*/ 470157 w 2377881"/>
                  <a:gd name="connsiteY668" fmla="*/ 452351 h 509406"/>
                  <a:gd name="connsiteX669" fmla="*/ 468252 w 2377881"/>
                  <a:gd name="connsiteY669" fmla="*/ 452732 h 509406"/>
                  <a:gd name="connsiteX670" fmla="*/ 469585 w 2377881"/>
                  <a:gd name="connsiteY670" fmla="*/ 463495 h 509406"/>
                  <a:gd name="connsiteX671" fmla="*/ 475491 w 2377881"/>
                  <a:gd name="connsiteY671" fmla="*/ 472163 h 509406"/>
                  <a:gd name="connsiteX672" fmla="*/ 478729 w 2377881"/>
                  <a:gd name="connsiteY672" fmla="*/ 472639 h 509406"/>
                  <a:gd name="connsiteX673" fmla="*/ 480634 w 2377881"/>
                  <a:gd name="connsiteY673" fmla="*/ 472925 h 509406"/>
                  <a:gd name="connsiteX674" fmla="*/ 479682 w 2377881"/>
                  <a:gd name="connsiteY674" fmla="*/ 474449 h 509406"/>
                  <a:gd name="connsiteX675" fmla="*/ 461013 w 2377881"/>
                  <a:gd name="connsiteY675" fmla="*/ 472925 h 509406"/>
                  <a:gd name="connsiteX676" fmla="*/ 459870 w 2377881"/>
                  <a:gd name="connsiteY676" fmla="*/ 472639 h 509406"/>
                  <a:gd name="connsiteX677" fmla="*/ 455393 w 2377881"/>
                  <a:gd name="connsiteY677" fmla="*/ 471687 h 509406"/>
                  <a:gd name="connsiteX678" fmla="*/ 448630 w 2377881"/>
                  <a:gd name="connsiteY678" fmla="*/ 467686 h 509406"/>
                  <a:gd name="connsiteX679" fmla="*/ 453297 w 2377881"/>
                  <a:gd name="connsiteY679" fmla="*/ 463114 h 509406"/>
                  <a:gd name="connsiteX680" fmla="*/ 454917 w 2377881"/>
                  <a:gd name="connsiteY680" fmla="*/ 461590 h 509406"/>
                  <a:gd name="connsiteX681" fmla="*/ 447678 w 2377881"/>
                  <a:gd name="connsiteY681" fmla="*/ 454065 h 509406"/>
                  <a:gd name="connsiteX682" fmla="*/ 445106 w 2377881"/>
                  <a:gd name="connsiteY682" fmla="*/ 453780 h 509406"/>
                  <a:gd name="connsiteX683" fmla="*/ 440629 w 2377881"/>
                  <a:gd name="connsiteY683" fmla="*/ 451494 h 509406"/>
                  <a:gd name="connsiteX684" fmla="*/ 436343 w 2377881"/>
                  <a:gd name="connsiteY684" fmla="*/ 450255 h 509406"/>
                  <a:gd name="connsiteX685" fmla="*/ 436819 w 2377881"/>
                  <a:gd name="connsiteY685" fmla="*/ 453684 h 509406"/>
                  <a:gd name="connsiteX686" fmla="*/ 437010 w 2377881"/>
                  <a:gd name="connsiteY686" fmla="*/ 454161 h 509406"/>
                  <a:gd name="connsiteX687" fmla="*/ 432723 w 2377881"/>
                  <a:gd name="connsiteY687" fmla="*/ 455685 h 509406"/>
                  <a:gd name="connsiteX688" fmla="*/ 428532 w 2377881"/>
                  <a:gd name="connsiteY688" fmla="*/ 450255 h 509406"/>
                  <a:gd name="connsiteX689" fmla="*/ 425008 w 2377881"/>
                  <a:gd name="connsiteY689" fmla="*/ 452732 h 509406"/>
                  <a:gd name="connsiteX690" fmla="*/ 422055 w 2377881"/>
                  <a:gd name="connsiteY690" fmla="*/ 454827 h 509406"/>
                  <a:gd name="connsiteX691" fmla="*/ 413578 w 2377881"/>
                  <a:gd name="connsiteY691" fmla="*/ 453494 h 509406"/>
                  <a:gd name="connsiteX692" fmla="*/ 413483 w 2377881"/>
                  <a:gd name="connsiteY692" fmla="*/ 453684 h 509406"/>
                  <a:gd name="connsiteX693" fmla="*/ 412054 w 2377881"/>
                  <a:gd name="connsiteY693" fmla="*/ 457399 h 509406"/>
                  <a:gd name="connsiteX694" fmla="*/ 403958 w 2377881"/>
                  <a:gd name="connsiteY694" fmla="*/ 453970 h 509406"/>
                  <a:gd name="connsiteX695" fmla="*/ 396338 w 2377881"/>
                  <a:gd name="connsiteY695" fmla="*/ 455113 h 509406"/>
                  <a:gd name="connsiteX696" fmla="*/ 394338 w 2377881"/>
                  <a:gd name="connsiteY696" fmla="*/ 456351 h 509406"/>
                  <a:gd name="connsiteX697" fmla="*/ 392242 w 2377881"/>
                  <a:gd name="connsiteY697" fmla="*/ 457685 h 509406"/>
                  <a:gd name="connsiteX698" fmla="*/ 387575 w 2377881"/>
                  <a:gd name="connsiteY698" fmla="*/ 460161 h 509406"/>
                  <a:gd name="connsiteX699" fmla="*/ 384527 w 2377881"/>
                  <a:gd name="connsiteY699" fmla="*/ 469877 h 509406"/>
                  <a:gd name="connsiteX700" fmla="*/ 383860 w 2377881"/>
                  <a:gd name="connsiteY700" fmla="*/ 473687 h 509406"/>
                  <a:gd name="connsiteX701" fmla="*/ 383574 w 2377881"/>
                  <a:gd name="connsiteY701" fmla="*/ 475020 h 509406"/>
                  <a:gd name="connsiteX702" fmla="*/ 379098 w 2377881"/>
                  <a:gd name="connsiteY702" fmla="*/ 478640 h 509406"/>
                  <a:gd name="connsiteX703" fmla="*/ 379764 w 2377881"/>
                  <a:gd name="connsiteY703" fmla="*/ 476830 h 509406"/>
                  <a:gd name="connsiteX704" fmla="*/ 381098 w 2377881"/>
                  <a:gd name="connsiteY704" fmla="*/ 475211 h 509406"/>
                  <a:gd name="connsiteX705" fmla="*/ 376907 w 2377881"/>
                  <a:gd name="connsiteY705" fmla="*/ 470353 h 509406"/>
                  <a:gd name="connsiteX706" fmla="*/ 373764 w 2377881"/>
                  <a:gd name="connsiteY706" fmla="*/ 461400 h 509406"/>
                  <a:gd name="connsiteX707" fmla="*/ 358809 w 2377881"/>
                  <a:gd name="connsiteY707" fmla="*/ 467400 h 509406"/>
                  <a:gd name="connsiteX708" fmla="*/ 359762 w 2377881"/>
                  <a:gd name="connsiteY708" fmla="*/ 472734 h 509406"/>
                  <a:gd name="connsiteX709" fmla="*/ 359095 w 2377881"/>
                  <a:gd name="connsiteY709" fmla="*/ 472258 h 509406"/>
                  <a:gd name="connsiteX710" fmla="*/ 357571 w 2377881"/>
                  <a:gd name="connsiteY710" fmla="*/ 471210 h 509406"/>
                  <a:gd name="connsiteX711" fmla="*/ 353190 w 2377881"/>
                  <a:gd name="connsiteY711" fmla="*/ 466448 h 509406"/>
                  <a:gd name="connsiteX712" fmla="*/ 347665 w 2377881"/>
                  <a:gd name="connsiteY712" fmla="*/ 464543 h 509406"/>
                  <a:gd name="connsiteX713" fmla="*/ 343284 w 2377881"/>
                  <a:gd name="connsiteY713" fmla="*/ 469782 h 509406"/>
                  <a:gd name="connsiteX714" fmla="*/ 342807 w 2377881"/>
                  <a:gd name="connsiteY714" fmla="*/ 469591 h 509406"/>
                  <a:gd name="connsiteX715" fmla="*/ 339474 w 2377881"/>
                  <a:gd name="connsiteY715" fmla="*/ 468448 h 509406"/>
                  <a:gd name="connsiteX716" fmla="*/ 329663 w 2377881"/>
                  <a:gd name="connsiteY716" fmla="*/ 464352 h 509406"/>
                  <a:gd name="connsiteX717" fmla="*/ 330425 w 2377881"/>
                  <a:gd name="connsiteY717" fmla="*/ 459590 h 509406"/>
                  <a:gd name="connsiteX718" fmla="*/ 335283 w 2377881"/>
                  <a:gd name="connsiteY718" fmla="*/ 463590 h 509406"/>
                  <a:gd name="connsiteX719" fmla="*/ 342045 w 2377881"/>
                  <a:gd name="connsiteY719" fmla="*/ 461876 h 509406"/>
                  <a:gd name="connsiteX720" fmla="*/ 350999 w 2377881"/>
                  <a:gd name="connsiteY720" fmla="*/ 458637 h 509406"/>
                  <a:gd name="connsiteX721" fmla="*/ 354142 w 2377881"/>
                  <a:gd name="connsiteY721" fmla="*/ 460161 h 509406"/>
                  <a:gd name="connsiteX722" fmla="*/ 360619 w 2377881"/>
                  <a:gd name="connsiteY722" fmla="*/ 458637 h 509406"/>
                  <a:gd name="connsiteX723" fmla="*/ 364810 w 2377881"/>
                  <a:gd name="connsiteY723" fmla="*/ 458256 h 509406"/>
                  <a:gd name="connsiteX724" fmla="*/ 367096 w 2377881"/>
                  <a:gd name="connsiteY724" fmla="*/ 458637 h 509406"/>
                  <a:gd name="connsiteX725" fmla="*/ 372335 w 2377881"/>
                  <a:gd name="connsiteY725" fmla="*/ 457018 h 509406"/>
                  <a:gd name="connsiteX726" fmla="*/ 367954 w 2377881"/>
                  <a:gd name="connsiteY726" fmla="*/ 452160 h 509406"/>
                  <a:gd name="connsiteX727" fmla="*/ 360333 w 2377881"/>
                  <a:gd name="connsiteY727" fmla="*/ 446731 h 509406"/>
                  <a:gd name="connsiteX728" fmla="*/ 367382 w 2377881"/>
                  <a:gd name="connsiteY728" fmla="*/ 447017 h 509406"/>
                  <a:gd name="connsiteX729" fmla="*/ 370335 w 2377881"/>
                  <a:gd name="connsiteY729" fmla="*/ 443874 h 509406"/>
                  <a:gd name="connsiteX730" fmla="*/ 365191 w 2377881"/>
                  <a:gd name="connsiteY730" fmla="*/ 444064 h 509406"/>
                  <a:gd name="connsiteX731" fmla="*/ 364905 w 2377881"/>
                  <a:gd name="connsiteY731" fmla="*/ 444350 h 509406"/>
                  <a:gd name="connsiteX732" fmla="*/ 365191 w 2377881"/>
                  <a:gd name="connsiteY732" fmla="*/ 441207 h 509406"/>
                  <a:gd name="connsiteX733" fmla="*/ 376526 w 2377881"/>
                  <a:gd name="connsiteY733" fmla="*/ 433682 h 509406"/>
                  <a:gd name="connsiteX734" fmla="*/ 390813 w 2377881"/>
                  <a:gd name="connsiteY734" fmla="*/ 433968 h 509406"/>
                  <a:gd name="connsiteX735" fmla="*/ 395862 w 2377881"/>
                  <a:gd name="connsiteY735" fmla="*/ 436444 h 509406"/>
                  <a:gd name="connsiteX736" fmla="*/ 397767 w 2377881"/>
                  <a:gd name="connsiteY736" fmla="*/ 436635 h 509406"/>
                  <a:gd name="connsiteX737" fmla="*/ 402148 w 2377881"/>
                  <a:gd name="connsiteY737" fmla="*/ 432920 h 509406"/>
                  <a:gd name="connsiteX738" fmla="*/ 404339 w 2377881"/>
                  <a:gd name="connsiteY738" fmla="*/ 432444 h 509406"/>
                  <a:gd name="connsiteX739" fmla="*/ 408530 w 2377881"/>
                  <a:gd name="connsiteY739" fmla="*/ 433396 h 509406"/>
                  <a:gd name="connsiteX740" fmla="*/ 414721 w 2377881"/>
                  <a:gd name="connsiteY740" fmla="*/ 436920 h 509406"/>
                  <a:gd name="connsiteX741" fmla="*/ 414912 w 2377881"/>
                  <a:gd name="connsiteY741" fmla="*/ 438159 h 509406"/>
                  <a:gd name="connsiteX742" fmla="*/ 415959 w 2377881"/>
                  <a:gd name="connsiteY742" fmla="*/ 440826 h 509406"/>
                  <a:gd name="connsiteX743" fmla="*/ 419198 w 2377881"/>
                  <a:gd name="connsiteY743" fmla="*/ 440540 h 509406"/>
                  <a:gd name="connsiteX744" fmla="*/ 419865 w 2377881"/>
                  <a:gd name="connsiteY744" fmla="*/ 435111 h 509406"/>
                  <a:gd name="connsiteX745" fmla="*/ 431485 w 2377881"/>
                  <a:gd name="connsiteY745" fmla="*/ 433110 h 509406"/>
                  <a:gd name="connsiteX746" fmla="*/ 440153 w 2377881"/>
                  <a:gd name="connsiteY746" fmla="*/ 435301 h 509406"/>
                  <a:gd name="connsiteX747" fmla="*/ 441010 w 2377881"/>
                  <a:gd name="connsiteY747" fmla="*/ 434730 h 509406"/>
                  <a:gd name="connsiteX748" fmla="*/ 447011 w 2377881"/>
                  <a:gd name="connsiteY748" fmla="*/ 430253 h 509406"/>
                  <a:gd name="connsiteX749" fmla="*/ 455679 w 2377881"/>
                  <a:gd name="connsiteY749" fmla="*/ 433777 h 509406"/>
                  <a:gd name="connsiteX750" fmla="*/ 456155 w 2377881"/>
                  <a:gd name="connsiteY750" fmla="*/ 432253 h 509406"/>
                  <a:gd name="connsiteX751" fmla="*/ 456822 w 2377881"/>
                  <a:gd name="connsiteY751" fmla="*/ 430348 h 509406"/>
                  <a:gd name="connsiteX752" fmla="*/ 464061 w 2377881"/>
                  <a:gd name="connsiteY752" fmla="*/ 432825 h 509406"/>
                  <a:gd name="connsiteX753" fmla="*/ 473681 w 2377881"/>
                  <a:gd name="connsiteY753" fmla="*/ 433491 h 509406"/>
                  <a:gd name="connsiteX754" fmla="*/ 486254 w 2377881"/>
                  <a:gd name="connsiteY754" fmla="*/ 433587 h 509406"/>
                  <a:gd name="connsiteX755" fmla="*/ 486349 w 2377881"/>
                  <a:gd name="connsiteY755" fmla="*/ 438444 h 509406"/>
                  <a:gd name="connsiteX756" fmla="*/ 486635 w 2377881"/>
                  <a:gd name="connsiteY756" fmla="*/ 438159 h 509406"/>
                  <a:gd name="connsiteX757" fmla="*/ 489492 w 2377881"/>
                  <a:gd name="connsiteY757" fmla="*/ 434920 h 509406"/>
                  <a:gd name="connsiteX758" fmla="*/ 490064 w 2377881"/>
                  <a:gd name="connsiteY758" fmla="*/ 434253 h 509406"/>
                  <a:gd name="connsiteX759" fmla="*/ 495874 w 2377881"/>
                  <a:gd name="connsiteY759" fmla="*/ 432253 h 509406"/>
                  <a:gd name="connsiteX760" fmla="*/ 507876 w 2377881"/>
                  <a:gd name="connsiteY760" fmla="*/ 434539 h 509406"/>
                  <a:gd name="connsiteX761" fmla="*/ 513210 w 2377881"/>
                  <a:gd name="connsiteY761" fmla="*/ 437968 h 509406"/>
                  <a:gd name="connsiteX762" fmla="*/ 506066 w 2377881"/>
                  <a:gd name="connsiteY762" fmla="*/ 428157 h 509406"/>
                  <a:gd name="connsiteX763" fmla="*/ 510257 w 2377881"/>
                  <a:gd name="connsiteY763" fmla="*/ 426443 h 509406"/>
                  <a:gd name="connsiteX764" fmla="*/ 520163 w 2377881"/>
                  <a:gd name="connsiteY764" fmla="*/ 432634 h 509406"/>
                  <a:gd name="connsiteX765" fmla="*/ 523687 w 2377881"/>
                  <a:gd name="connsiteY765" fmla="*/ 432825 h 509406"/>
                  <a:gd name="connsiteX766" fmla="*/ 524354 w 2377881"/>
                  <a:gd name="connsiteY766" fmla="*/ 432920 h 509406"/>
                  <a:gd name="connsiteX767" fmla="*/ 528736 w 2377881"/>
                  <a:gd name="connsiteY767" fmla="*/ 437778 h 509406"/>
                  <a:gd name="connsiteX768" fmla="*/ 529783 w 2377881"/>
                  <a:gd name="connsiteY768" fmla="*/ 439492 h 509406"/>
                  <a:gd name="connsiteX769" fmla="*/ 529783 w 2377881"/>
                  <a:gd name="connsiteY769" fmla="*/ 439396 h 509406"/>
                  <a:gd name="connsiteX770" fmla="*/ 528735 w 2377881"/>
                  <a:gd name="connsiteY770" fmla="*/ 437682 h 509406"/>
                  <a:gd name="connsiteX771" fmla="*/ 527687 w 2377881"/>
                  <a:gd name="connsiteY771" fmla="*/ 434729 h 509406"/>
                  <a:gd name="connsiteX772" fmla="*/ 531783 w 2377881"/>
                  <a:gd name="connsiteY772" fmla="*/ 432157 h 509406"/>
                  <a:gd name="connsiteX773" fmla="*/ 533307 w 2377881"/>
                  <a:gd name="connsiteY773" fmla="*/ 431491 h 509406"/>
                  <a:gd name="connsiteX774" fmla="*/ 537784 w 2377881"/>
                  <a:gd name="connsiteY774" fmla="*/ 430729 h 509406"/>
                  <a:gd name="connsiteX775" fmla="*/ 540832 w 2377881"/>
                  <a:gd name="connsiteY775" fmla="*/ 427585 h 509406"/>
                  <a:gd name="connsiteX776" fmla="*/ 906211 w 2377881"/>
                  <a:gd name="connsiteY776" fmla="*/ 424348 h 509406"/>
                  <a:gd name="connsiteX777" fmla="*/ 913736 w 2377881"/>
                  <a:gd name="connsiteY777" fmla="*/ 427205 h 509406"/>
                  <a:gd name="connsiteX778" fmla="*/ 906687 w 2377881"/>
                  <a:gd name="connsiteY778" fmla="*/ 435873 h 509406"/>
                  <a:gd name="connsiteX779" fmla="*/ 902496 w 2377881"/>
                  <a:gd name="connsiteY779" fmla="*/ 436825 h 509406"/>
                  <a:gd name="connsiteX780" fmla="*/ 901639 w 2377881"/>
                  <a:gd name="connsiteY780" fmla="*/ 437016 h 509406"/>
                  <a:gd name="connsiteX781" fmla="*/ 900687 w 2377881"/>
                  <a:gd name="connsiteY781" fmla="*/ 433015 h 509406"/>
                  <a:gd name="connsiteX782" fmla="*/ 901639 w 2377881"/>
                  <a:gd name="connsiteY782" fmla="*/ 432825 h 509406"/>
                  <a:gd name="connsiteX783" fmla="*/ 904020 w 2377881"/>
                  <a:gd name="connsiteY783" fmla="*/ 432444 h 509406"/>
                  <a:gd name="connsiteX784" fmla="*/ 909354 w 2377881"/>
                  <a:gd name="connsiteY784" fmla="*/ 430825 h 509406"/>
                  <a:gd name="connsiteX785" fmla="*/ 905259 w 2377881"/>
                  <a:gd name="connsiteY785" fmla="*/ 427777 h 509406"/>
                  <a:gd name="connsiteX786" fmla="*/ 906211 w 2377881"/>
                  <a:gd name="connsiteY786" fmla="*/ 424348 h 509406"/>
                  <a:gd name="connsiteX787" fmla="*/ 102396 w 2377881"/>
                  <a:gd name="connsiteY787" fmla="*/ 423490 h 509406"/>
                  <a:gd name="connsiteX788" fmla="*/ 90014 w 2377881"/>
                  <a:gd name="connsiteY788" fmla="*/ 427014 h 509406"/>
                  <a:gd name="connsiteX789" fmla="*/ 87632 w 2377881"/>
                  <a:gd name="connsiteY789" fmla="*/ 426538 h 509406"/>
                  <a:gd name="connsiteX790" fmla="*/ 84965 w 2377881"/>
                  <a:gd name="connsiteY790" fmla="*/ 427871 h 509406"/>
                  <a:gd name="connsiteX791" fmla="*/ 85251 w 2377881"/>
                  <a:gd name="connsiteY791" fmla="*/ 429681 h 509406"/>
                  <a:gd name="connsiteX792" fmla="*/ 96491 w 2377881"/>
                  <a:gd name="connsiteY792" fmla="*/ 432443 h 509406"/>
                  <a:gd name="connsiteX793" fmla="*/ 99634 w 2377881"/>
                  <a:gd name="connsiteY793" fmla="*/ 429205 h 509406"/>
                  <a:gd name="connsiteX794" fmla="*/ 100777 w 2377881"/>
                  <a:gd name="connsiteY794" fmla="*/ 426347 h 509406"/>
                  <a:gd name="connsiteX795" fmla="*/ 102301 w 2377881"/>
                  <a:gd name="connsiteY795" fmla="*/ 426347 h 509406"/>
                  <a:gd name="connsiteX796" fmla="*/ 102396 w 2377881"/>
                  <a:gd name="connsiteY796" fmla="*/ 423490 h 509406"/>
                  <a:gd name="connsiteX797" fmla="*/ 949073 w 2377881"/>
                  <a:gd name="connsiteY797" fmla="*/ 420823 h 509406"/>
                  <a:gd name="connsiteX798" fmla="*/ 950407 w 2377881"/>
                  <a:gd name="connsiteY798" fmla="*/ 423681 h 509406"/>
                  <a:gd name="connsiteX799" fmla="*/ 938310 w 2377881"/>
                  <a:gd name="connsiteY799" fmla="*/ 427777 h 509406"/>
                  <a:gd name="connsiteX800" fmla="*/ 936310 w 2377881"/>
                  <a:gd name="connsiteY800" fmla="*/ 423490 h 509406"/>
                  <a:gd name="connsiteX801" fmla="*/ 942692 w 2377881"/>
                  <a:gd name="connsiteY801" fmla="*/ 424157 h 509406"/>
                  <a:gd name="connsiteX802" fmla="*/ 944025 w 2377881"/>
                  <a:gd name="connsiteY802" fmla="*/ 424252 h 509406"/>
                  <a:gd name="connsiteX803" fmla="*/ 949073 w 2377881"/>
                  <a:gd name="connsiteY803" fmla="*/ 420823 h 509406"/>
                  <a:gd name="connsiteX804" fmla="*/ 1018130 w 2377881"/>
                  <a:gd name="connsiteY804" fmla="*/ 420156 h 509406"/>
                  <a:gd name="connsiteX805" fmla="*/ 1025369 w 2377881"/>
                  <a:gd name="connsiteY805" fmla="*/ 424156 h 509406"/>
                  <a:gd name="connsiteX806" fmla="*/ 1026036 w 2377881"/>
                  <a:gd name="connsiteY806" fmla="*/ 424537 h 509406"/>
                  <a:gd name="connsiteX807" fmla="*/ 1031275 w 2377881"/>
                  <a:gd name="connsiteY807" fmla="*/ 429300 h 509406"/>
                  <a:gd name="connsiteX808" fmla="*/ 1035466 w 2377881"/>
                  <a:gd name="connsiteY808" fmla="*/ 431396 h 509406"/>
                  <a:gd name="connsiteX809" fmla="*/ 1035275 w 2377881"/>
                  <a:gd name="connsiteY809" fmla="*/ 434062 h 509406"/>
                  <a:gd name="connsiteX810" fmla="*/ 1034608 w 2377881"/>
                  <a:gd name="connsiteY810" fmla="*/ 434634 h 509406"/>
                  <a:gd name="connsiteX811" fmla="*/ 1014892 w 2377881"/>
                  <a:gd name="connsiteY811" fmla="*/ 426824 h 509406"/>
                  <a:gd name="connsiteX812" fmla="*/ 1018130 w 2377881"/>
                  <a:gd name="connsiteY812" fmla="*/ 420156 h 509406"/>
                  <a:gd name="connsiteX813" fmla="*/ 1513716 w 2377881"/>
                  <a:gd name="connsiteY813" fmla="*/ 418061 h 509406"/>
                  <a:gd name="connsiteX814" fmla="*/ 1514192 w 2377881"/>
                  <a:gd name="connsiteY814" fmla="*/ 418061 h 509406"/>
                  <a:gd name="connsiteX815" fmla="*/ 1515049 w 2377881"/>
                  <a:gd name="connsiteY815" fmla="*/ 426824 h 509406"/>
                  <a:gd name="connsiteX816" fmla="*/ 1518478 w 2377881"/>
                  <a:gd name="connsiteY816" fmla="*/ 429967 h 509406"/>
                  <a:gd name="connsiteX817" fmla="*/ 1519145 w 2377881"/>
                  <a:gd name="connsiteY817" fmla="*/ 430539 h 509406"/>
                  <a:gd name="connsiteX818" fmla="*/ 1509906 w 2377881"/>
                  <a:gd name="connsiteY818" fmla="*/ 433301 h 509406"/>
                  <a:gd name="connsiteX819" fmla="*/ 1508572 w 2377881"/>
                  <a:gd name="connsiteY819" fmla="*/ 428062 h 509406"/>
                  <a:gd name="connsiteX820" fmla="*/ 1512573 w 2377881"/>
                  <a:gd name="connsiteY820" fmla="*/ 418156 h 509406"/>
                  <a:gd name="connsiteX821" fmla="*/ 1044038 w 2377881"/>
                  <a:gd name="connsiteY821" fmla="*/ 417299 h 509406"/>
                  <a:gd name="connsiteX822" fmla="*/ 1045372 w 2377881"/>
                  <a:gd name="connsiteY822" fmla="*/ 423490 h 509406"/>
                  <a:gd name="connsiteX823" fmla="*/ 1046419 w 2377881"/>
                  <a:gd name="connsiteY823" fmla="*/ 423014 h 509406"/>
                  <a:gd name="connsiteX824" fmla="*/ 1047467 w 2377881"/>
                  <a:gd name="connsiteY824" fmla="*/ 422633 h 509406"/>
                  <a:gd name="connsiteX825" fmla="*/ 1051563 w 2377881"/>
                  <a:gd name="connsiteY825" fmla="*/ 424347 h 509406"/>
                  <a:gd name="connsiteX826" fmla="*/ 1052325 w 2377881"/>
                  <a:gd name="connsiteY826" fmla="*/ 426729 h 509406"/>
                  <a:gd name="connsiteX827" fmla="*/ 1042609 w 2377881"/>
                  <a:gd name="connsiteY827" fmla="*/ 427205 h 509406"/>
                  <a:gd name="connsiteX828" fmla="*/ 1035942 w 2377881"/>
                  <a:gd name="connsiteY828" fmla="*/ 424728 h 509406"/>
                  <a:gd name="connsiteX829" fmla="*/ 1036132 w 2377881"/>
                  <a:gd name="connsiteY829" fmla="*/ 424252 h 509406"/>
                  <a:gd name="connsiteX830" fmla="*/ 1038038 w 2377881"/>
                  <a:gd name="connsiteY830" fmla="*/ 418156 h 509406"/>
                  <a:gd name="connsiteX831" fmla="*/ 310612 w 2377881"/>
                  <a:gd name="connsiteY831" fmla="*/ 416536 h 509406"/>
                  <a:gd name="connsiteX832" fmla="*/ 308326 w 2377881"/>
                  <a:gd name="connsiteY832" fmla="*/ 426823 h 509406"/>
                  <a:gd name="connsiteX833" fmla="*/ 315375 w 2377881"/>
                  <a:gd name="connsiteY833" fmla="*/ 418156 h 509406"/>
                  <a:gd name="connsiteX834" fmla="*/ 310612 w 2377881"/>
                  <a:gd name="connsiteY834" fmla="*/ 416536 h 509406"/>
                  <a:gd name="connsiteX835" fmla="*/ 1254826 w 2377881"/>
                  <a:gd name="connsiteY835" fmla="*/ 415775 h 509406"/>
                  <a:gd name="connsiteX836" fmla="*/ 1261684 w 2377881"/>
                  <a:gd name="connsiteY836" fmla="*/ 418632 h 509406"/>
                  <a:gd name="connsiteX837" fmla="*/ 1264923 w 2377881"/>
                  <a:gd name="connsiteY837" fmla="*/ 427681 h 509406"/>
                  <a:gd name="connsiteX838" fmla="*/ 1261017 w 2377881"/>
                  <a:gd name="connsiteY838" fmla="*/ 426157 h 509406"/>
                  <a:gd name="connsiteX839" fmla="*/ 1253588 w 2377881"/>
                  <a:gd name="connsiteY839" fmla="*/ 423014 h 509406"/>
                  <a:gd name="connsiteX840" fmla="*/ 1252636 w 2377881"/>
                  <a:gd name="connsiteY840" fmla="*/ 416061 h 509406"/>
                  <a:gd name="connsiteX841" fmla="*/ 1253778 w 2377881"/>
                  <a:gd name="connsiteY841" fmla="*/ 415965 h 509406"/>
                  <a:gd name="connsiteX842" fmla="*/ 1177483 w 2377881"/>
                  <a:gd name="connsiteY842" fmla="*/ 415775 h 509406"/>
                  <a:gd name="connsiteX843" fmla="*/ 1178435 w 2377881"/>
                  <a:gd name="connsiteY843" fmla="*/ 415965 h 509406"/>
                  <a:gd name="connsiteX844" fmla="*/ 1180245 w 2377881"/>
                  <a:gd name="connsiteY844" fmla="*/ 418061 h 509406"/>
                  <a:gd name="connsiteX845" fmla="*/ 1176530 w 2377881"/>
                  <a:gd name="connsiteY845" fmla="*/ 422538 h 509406"/>
                  <a:gd name="connsiteX846" fmla="*/ 1174816 w 2377881"/>
                  <a:gd name="connsiteY846" fmla="*/ 422538 h 509406"/>
                  <a:gd name="connsiteX847" fmla="*/ 1169006 w 2377881"/>
                  <a:gd name="connsiteY847" fmla="*/ 430158 h 509406"/>
                  <a:gd name="connsiteX848" fmla="*/ 1165195 w 2377881"/>
                  <a:gd name="connsiteY848" fmla="*/ 429967 h 509406"/>
                  <a:gd name="connsiteX849" fmla="*/ 1165100 w 2377881"/>
                  <a:gd name="connsiteY849" fmla="*/ 429586 h 509406"/>
                  <a:gd name="connsiteX850" fmla="*/ 1165576 w 2377881"/>
                  <a:gd name="connsiteY850" fmla="*/ 426919 h 509406"/>
                  <a:gd name="connsiteX851" fmla="*/ 1171006 w 2377881"/>
                  <a:gd name="connsiteY851" fmla="*/ 424919 h 509406"/>
                  <a:gd name="connsiteX852" fmla="*/ 1177483 w 2377881"/>
                  <a:gd name="connsiteY852" fmla="*/ 415775 h 509406"/>
                  <a:gd name="connsiteX853" fmla="*/ 1327216 w 2377881"/>
                  <a:gd name="connsiteY853" fmla="*/ 415584 h 509406"/>
                  <a:gd name="connsiteX854" fmla="*/ 1329883 w 2377881"/>
                  <a:gd name="connsiteY854" fmla="*/ 418632 h 509406"/>
                  <a:gd name="connsiteX855" fmla="*/ 1331311 w 2377881"/>
                  <a:gd name="connsiteY855" fmla="*/ 420251 h 509406"/>
                  <a:gd name="connsiteX856" fmla="*/ 1331788 w 2377881"/>
                  <a:gd name="connsiteY856" fmla="*/ 424061 h 509406"/>
                  <a:gd name="connsiteX857" fmla="*/ 1325310 w 2377881"/>
                  <a:gd name="connsiteY857" fmla="*/ 420442 h 509406"/>
                  <a:gd name="connsiteX858" fmla="*/ 1327216 w 2377881"/>
                  <a:gd name="connsiteY858" fmla="*/ 415584 h 509406"/>
                  <a:gd name="connsiteX859" fmla="*/ 160213 w 2377881"/>
                  <a:gd name="connsiteY859" fmla="*/ 415298 h 509406"/>
                  <a:gd name="connsiteX860" fmla="*/ 157260 w 2377881"/>
                  <a:gd name="connsiteY860" fmla="*/ 416822 h 509406"/>
                  <a:gd name="connsiteX861" fmla="*/ 156498 w 2377881"/>
                  <a:gd name="connsiteY861" fmla="*/ 417203 h 509406"/>
                  <a:gd name="connsiteX862" fmla="*/ 151831 w 2377881"/>
                  <a:gd name="connsiteY862" fmla="*/ 417965 h 509406"/>
                  <a:gd name="connsiteX863" fmla="*/ 149354 w 2377881"/>
                  <a:gd name="connsiteY863" fmla="*/ 417584 h 509406"/>
                  <a:gd name="connsiteX864" fmla="*/ 145258 w 2377881"/>
                  <a:gd name="connsiteY864" fmla="*/ 418346 h 509406"/>
                  <a:gd name="connsiteX865" fmla="*/ 138496 w 2377881"/>
                  <a:gd name="connsiteY865" fmla="*/ 420251 h 509406"/>
                  <a:gd name="connsiteX866" fmla="*/ 129257 w 2377881"/>
                  <a:gd name="connsiteY866" fmla="*/ 423394 h 509406"/>
                  <a:gd name="connsiteX867" fmla="*/ 133543 w 2377881"/>
                  <a:gd name="connsiteY867" fmla="*/ 432538 h 509406"/>
                  <a:gd name="connsiteX868" fmla="*/ 143544 w 2377881"/>
                  <a:gd name="connsiteY868" fmla="*/ 426919 h 509406"/>
                  <a:gd name="connsiteX869" fmla="*/ 152021 w 2377881"/>
                  <a:gd name="connsiteY869" fmla="*/ 428538 h 509406"/>
                  <a:gd name="connsiteX870" fmla="*/ 151259 w 2377881"/>
                  <a:gd name="connsiteY870" fmla="*/ 426538 h 509406"/>
                  <a:gd name="connsiteX871" fmla="*/ 159070 w 2377881"/>
                  <a:gd name="connsiteY871" fmla="*/ 420632 h 509406"/>
                  <a:gd name="connsiteX872" fmla="*/ 162403 w 2377881"/>
                  <a:gd name="connsiteY872" fmla="*/ 417013 h 509406"/>
                  <a:gd name="connsiteX873" fmla="*/ 161165 w 2377881"/>
                  <a:gd name="connsiteY873" fmla="*/ 416060 h 509406"/>
                  <a:gd name="connsiteX874" fmla="*/ 1356362 w 2377881"/>
                  <a:gd name="connsiteY874" fmla="*/ 414155 h 509406"/>
                  <a:gd name="connsiteX875" fmla="*/ 1360839 w 2377881"/>
                  <a:gd name="connsiteY875" fmla="*/ 419013 h 509406"/>
                  <a:gd name="connsiteX876" fmla="*/ 1364744 w 2377881"/>
                  <a:gd name="connsiteY876" fmla="*/ 422061 h 509406"/>
                  <a:gd name="connsiteX877" fmla="*/ 1355791 w 2377881"/>
                  <a:gd name="connsiteY877" fmla="*/ 421204 h 509406"/>
                  <a:gd name="connsiteX878" fmla="*/ 1355505 w 2377881"/>
                  <a:gd name="connsiteY878" fmla="*/ 421013 h 509406"/>
                  <a:gd name="connsiteX879" fmla="*/ 1349123 w 2377881"/>
                  <a:gd name="connsiteY879" fmla="*/ 430157 h 509406"/>
                  <a:gd name="connsiteX880" fmla="*/ 1351124 w 2377881"/>
                  <a:gd name="connsiteY880" fmla="*/ 433586 h 509406"/>
                  <a:gd name="connsiteX881" fmla="*/ 1353886 w 2377881"/>
                  <a:gd name="connsiteY881" fmla="*/ 438158 h 509406"/>
                  <a:gd name="connsiteX882" fmla="*/ 1347885 w 2377881"/>
                  <a:gd name="connsiteY882" fmla="*/ 433300 h 509406"/>
                  <a:gd name="connsiteX883" fmla="*/ 1347980 w 2377881"/>
                  <a:gd name="connsiteY883" fmla="*/ 430538 h 509406"/>
                  <a:gd name="connsiteX884" fmla="*/ 1344361 w 2377881"/>
                  <a:gd name="connsiteY884" fmla="*/ 422347 h 509406"/>
                  <a:gd name="connsiteX885" fmla="*/ 1344647 w 2377881"/>
                  <a:gd name="connsiteY885" fmla="*/ 419394 h 509406"/>
                  <a:gd name="connsiteX886" fmla="*/ 1344933 w 2377881"/>
                  <a:gd name="connsiteY886" fmla="*/ 417775 h 509406"/>
                  <a:gd name="connsiteX887" fmla="*/ 1356362 w 2377881"/>
                  <a:gd name="connsiteY887" fmla="*/ 414155 h 509406"/>
                  <a:gd name="connsiteX888" fmla="*/ 353951 w 2377881"/>
                  <a:gd name="connsiteY888" fmla="*/ 413774 h 509406"/>
                  <a:gd name="connsiteX889" fmla="*/ 345379 w 2377881"/>
                  <a:gd name="connsiteY889" fmla="*/ 415012 h 509406"/>
                  <a:gd name="connsiteX890" fmla="*/ 347379 w 2377881"/>
                  <a:gd name="connsiteY890" fmla="*/ 419394 h 509406"/>
                  <a:gd name="connsiteX891" fmla="*/ 349951 w 2377881"/>
                  <a:gd name="connsiteY891" fmla="*/ 418537 h 509406"/>
                  <a:gd name="connsiteX892" fmla="*/ 349951 w 2377881"/>
                  <a:gd name="connsiteY892" fmla="*/ 418822 h 509406"/>
                  <a:gd name="connsiteX893" fmla="*/ 354332 w 2377881"/>
                  <a:gd name="connsiteY893" fmla="*/ 422156 h 509406"/>
                  <a:gd name="connsiteX894" fmla="*/ 357571 w 2377881"/>
                  <a:gd name="connsiteY894" fmla="*/ 421394 h 509406"/>
                  <a:gd name="connsiteX895" fmla="*/ 357475 w 2377881"/>
                  <a:gd name="connsiteY895" fmla="*/ 419489 h 509406"/>
                  <a:gd name="connsiteX896" fmla="*/ 353951 w 2377881"/>
                  <a:gd name="connsiteY896" fmla="*/ 413774 h 509406"/>
                  <a:gd name="connsiteX897" fmla="*/ 399195 w 2377881"/>
                  <a:gd name="connsiteY897" fmla="*/ 413488 h 509406"/>
                  <a:gd name="connsiteX898" fmla="*/ 397100 w 2377881"/>
                  <a:gd name="connsiteY898" fmla="*/ 413584 h 509406"/>
                  <a:gd name="connsiteX899" fmla="*/ 394623 w 2377881"/>
                  <a:gd name="connsiteY899" fmla="*/ 413679 h 509406"/>
                  <a:gd name="connsiteX900" fmla="*/ 389289 w 2377881"/>
                  <a:gd name="connsiteY900" fmla="*/ 420918 h 509406"/>
                  <a:gd name="connsiteX901" fmla="*/ 393575 w 2377881"/>
                  <a:gd name="connsiteY901" fmla="*/ 423585 h 509406"/>
                  <a:gd name="connsiteX902" fmla="*/ 394147 w 2377881"/>
                  <a:gd name="connsiteY902" fmla="*/ 422632 h 509406"/>
                  <a:gd name="connsiteX903" fmla="*/ 401862 w 2377881"/>
                  <a:gd name="connsiteY903" fmla="*/ 414822 h 509406"/>
                  <a:gd name="connsiteX904" fmla="*/ 402719 w 2377881"/>
                  <a:gd name="connsiteY904" fmla="*/ 414346 h 509406"/>
                  <a:gd name="connsiteX905" fmla="*/ 399195 w 2377881"/>
                  <a:gd name="connsiteY905" fmla="*/ 413488 h 509406"/>
                  <a:gd name="connsiteX906" fmla="*/ 418912 w 2377881"/>
                  <a:gd name="connsiteY906" fmla="*/ 413393 h 509406"/>
                  <a:gd name="connsiteX907" fmla="*/ 405862 w 2377881"/>
                  <a:gd name="connsiteY907" fmla="*/ 416346 h 509406"/>
                  <a:gd name="connsiteX908" fmla="*/ 407577 w 2377881"/>
                  <a:gd name="connsiteY908" fmla="*/ 421204 h 509406"/>
                  <a:gd name="connsiteX909" fmla="*/ 410816 w 2377881"/>
                  <a:gd name="connsiteY909" fmla="*/ 418537 h 509406"/>
                  <a:gd name="connsiteX910" fmla="*/ 417674 w 2377881"/>
                  <a:gd name="connsiteY910" fmla="*/ 416917 h 509406"/>
                  <a:gd name="connsiteX911" fmla="*/ 418435 w 2377881"/>
                  <a:gd name="connsiteY911" fmla="*/ 417298 h 509406"/>
                  <a:gd name="connsiteX912" fmla="*/ 418912 w 2377881"/>
                  <a:gd name="connsiteY912" fmla="*/ 413393 h 509406"/>
                  <a:gd name="connsiteX913" fmla="*/ 204409 w 2377881"/>
                  <a:gd name="connsiteY913" fmla="*/ 412441 h 509406"/>
                  <a:gd name="connsiteX914" fmla="*/ 203170 w 2377881"/>
                  <a:gd name="connsiteY914" fmla="*/ 413107 h 509406"/>
                  <a:gd name="connsiteX915" fmla="*/ 194408 w 2377881"/>
                  <a:gd name="connsiteY915" fmla="*/ 418251 h 509406"/>
                  <a:gd name="connsiteX916" fmla="*/ 193169 w 2377881"/>
                  <a:gd name="connsiteY916" fmla="*/ 420632 h 509406"/>
                  <a:gd name="connsiteX917" fmla="*/ 194122 w 2377881"/>
                  <a:gd name="connsiteY917" fmla="*/ 421966 h 509406"/>
                  <a:gd name="connsiteX918" fmla="*/ 198313 w 2377881"/>
                  <a:gd name="connsiteY918" fmla="*/ 422823 h 509406"/>
                  <a:gd name="connsiteX919" fmla="*/ 198979 w 2377881"/>
                  <a:gd name="connsiteY919" fmla="*/ 422823 h 509406"/>
                  <a:gd name="connsiteX920" fmla="*/ 207742 w 2377881"/>
                  <a:gd name="connsiteY920" fmla="*/ 415393 h 509406"/>
                  <a:gd name="connsiteX921" fmla="*/ 208219 w 2377881"/>
                  <a:gd name="connsiteY921" fmla="*/ 415203 h 509406"/>
                  <a:gd name="connsiteX922" fmla="*/ 204409 w 2377881"/>
                  <a:gd name="connsiteY922" fmla="*/ 412441 h 509406"/>
                  <a:gd name="connsiteX923" fmla="*/ 1225870 w 2377881"/>
                  <a:gd name="connsiteY923" fmla="*/ 411870 h 509406"/>
                  <a:gd name="connsiteX924" fmla="*/ 1226346 w 2377881"/>
                  <a:gd name="connsiteY924" fmla="*/ 412632 h 509406"/>
                  <a:gd name="connsiteX925" fmla="*/ 1229203 w 2377881"/>
                  <a:gd name="connsiteY925" fmla="*/ 418918 h 509406"/>
                  <a:gd name="connsiteX926" fmla="*/ 1231108 w 2377881"/>
                  <a:gd name="connsiteY926" fmla="*/ 421966 h 509406"/>
                  <a:gd name="connsiteX927" fmla="*/ 1237585 w 2377881"/>
                  <a:gd name="connsiteY927" fmla="*/ 420442 h 509406"/>
                  <a:gd name="connsiteX928" fmla="*/ 1234918 w 2377881"/>
                  <a:gd name="connsiteY928" fmla="*/ 428158 h 509406"/>
                  <a:gd name="connsiteX929" fmla="*/ 1228822 w 2377881"/>
                  <a:gd name="connsiteY929" fmla="*/ 428062 h 509406"/>
                  <a:gd name="connsiteX930" fmla="*/ 1225584 w 2377881"/>
                  <a:gd name="connsiteY930" fmla="*/ 419585 h 509406"/>
                  <a:gd name="connsiteX931" fmla="*/ 1225870 w 2377881"/>
                  <a:gd name="connsiteY931" fmla="*/ 411870 h 509406"/>
                  <a:gd name="connsiteX932" fmla="*/ 336425 w 2377881"/>
                  <a:gd name="connsiteY932" fmla="*/ 411869 h 509406"/>
                  <a:gd name="connsiteX933" fmla="*/ 332996 w 2377881"/>
                  <a:gd name="connsiteY933" fmla="*/ 413298 h 509406"/>
                  <a:gd name="connsiteX934" fmla="*/ 333282 w 2377881"/>
                  <a:gd name="connsiteY934" fmla="*/ 413488 h 509406"/>
                  <a:gd name="connsiteX935" fmla="*/ 332901 w 2377881"/>
                  <a:gd name="connsiteY935" fmla="*/ 416441 h 509406"/>
                  <a:gd name="connsiteX936" fmla="*/ 326043 w 2377881"/>
                  <a:gd name="connsiteY936" fmla="*/ 418156 h 509406"/>
                  <a:gd name="connsiteX937" fmla="*/ 324709 w 2377881"/>
                  <a:gd name="connsiteY937" fmla="*/ 420632 h 509406"/>
                  <a:gd name="connsiteX938" fmla="*/ 327186 w 2377881"/>
                  <a:gd name="connsiteY938" fmla="*/ 422156 h 509406"/>
                  <a:gd name="connsiteX939" fmla="*/ 331091 w 2377881"/>
                  <a:gd name="connsiteY939" fmla="*/ 421489 h 509406"/>
                  <a:gd name="connsiteX940" fmla="*/ 337664 w 2377881"/>
                  <a:gd name="connsiteY940" fmla="*/ 414536 h 509406"/>
                  <a:gd name="connsiteX941" fmla="*/ 336616 w 2377881"/>
                  <a:gd name="connsiteY941" fmla="*/ 412250 h 509406"/>
                  <a:gd name="connsiteX942" fmla="*/ 1167672 w 2377881"/>
                  <a:gd name="connsiteY942" fmla="*/ 409774 h 509406"/>
                  <a:gd name="connsiteX943" fmla="*/ 1169006 w 2377881"/>
                  <a:gd name="connsiteY943" fmla="*/ 409774 h 509406"/>
                  <a:gd name="connsiteX944" fmla="*/ 1172720 w 2377881"/>
                  <a:gd name="connsiteY944" fmla="*/ 411393 h 509406"/>
                  <a:gd name="connsiteX945" fmla="*/ 1171292 w 2377881"/>
                  <a:gd name="connsiteY945" fmla="*/ 413679 h 509406"/>
                  <a:gd name="connsiteX946" fmla="*/ 1163767 w 2377881"/>
                  <a:gd name="connsiteY946" fmla="*/ 414537 h 509406"/>
                  <a:gd name="connsiteX947" fmla="*/ 1154528 w 2377881"/>
                  <a:gd name="connsiteY947" fmla="*/ 424728 h 509406"/>
                  <a:gd name="connsiteX948" fmla="*/ 1150813 w 2377881"/>
                  <a:gd name="connsiteY948" fmla="*/ 422538 h 509406"/>
                  <a:gd name="connsiteX949" fmla="*/ 1149003 w 2377881"/>
                  <a:gd name="connsiteY949" fmla="*/ 421490 h 509406"/>
                  <a:gd name="connsiteX950" fmla="*/ 1141574 w 2377881"/>
                  <a:gd name="connsiteY950" fmla="*/ 434444 h 509406"/>
                  <a:gd name="connsiteX951" fmla="*/ 1132620 w 2377881"/>
                  <a:gd name="connsiteY951" fmla="*/ 435015 h 509406"/>
                  <a:gd name="connsiteX952" fmla="*/ 1132239 w 2377881"/>
                  <a:gd name="connsiteY952" fmla="*/ 435015 h 509406"/>
                  <a:gd name="connsiteX953" fmla="*/ 1133573 w 2377881"/>
                  <a:gd name="connsiteY953" fmla="*/ 441302 h 509406"/>
                  <a:gd name="connsiteX954" fmla="*/ 1132906 w 2377881"/>
                  <a:gd name="connsiteY954" fmla="*/ 446636 h 509406"/>
                  <a:gd name="connsiteX955" fmla="*/ 1128239 w 2377881"/>
                  <a:gd name="connsiteY955" fmla="*/ 450922 h 509406"/>
                  <a:gd name="connsiteX956" fmla="*/ 1128905 w 2377881"/>
                  <a:gd name="connsiteY956" fmla="*/ 453398 h 509406"/>
                  <a:gd name="connsiteX957" fmla="*/ 1122047 w 2377881"/>
                  <a:gd name="connsiteY957" fmla="*/ 452922 h 509406"/>
                  <a:gd name="connsiteX958" fmla="*/ 1121190 w 2377881"/>
                  <a:gd name="connsiteY958" fmla="*/ 452446 h 509406"/>
                  <a:gd name="connsiteX959" fmla="*/ 1117761 w 2377881"/>
                  <a:gd name="connsiteY959" fmla="*/ 450446 h 509406"/>
                  <a:gd name="connsiteX960" fmla="*/ 1129477 w 2377881"/>
                  <a:gd name="connsiteY960" fmla="*/ 445397 h 509406"/>
                  <a:gd name="connsiteX961" fmla="*/ 1129096 w 2377881"/>
                  <a:gd name="connsiteY961" fmla="*/ 444636 h 509406"/>
                  <a:gd name="connsiteX962" fmla="*/ 1125667 w 2377881"/>
                  <a:gd name="connsiteY962" fmla="*/ 439016 h 509406"/>
                  <a:gd name="connsiteX963" fmla="*/ 1127953 w 2377881"/>
                  <a:gd name="connsiteY963" fmla="*/ 436349 h 509406"/>
                  <a:gd name="connsiteX964" fmla="*/ 1121857 w 2377881"/>
                  <a:gd name="connsiteY964" fmla="*/ 433491 h 509406"/>
                  <a:gd name="connsiteX965" fmla="*/ 1115570 w 2377881"/>
                  <a:gd name="connsiteY965" fmla="*/ 439682 h 509406"/>
                  <a:gd name="connsiteX966" fmla="*/ 1113475 w 2377881"/>
                  <a:gd name="connsiteY966" fmla="*/ 440254 h 509406"/>
                  <a:gd name="connsiteX967" fmla="*/ 1113380 w 2377881"/>
                  <a:gd name="connsiteY967" fmla="*/ 439778 h 509406"/>
                  <a:gd name="connsiteX968" fmla="*/ 1106903 w 2377881"/>
                  <a:gd name="connsiteY968" fmla="*/ 434825 h 509406"/>
                  <a:gd name="connsiteX969" fmla="*/ 1106045 w 2377881"/>
                  <a:gd name="connsiteY969" fmla="*/ 435587 h 509406"/>
                  <a:gd name="connsiteX970" fmla="*/ 1109855 w 2377881"/>
                  <a:gd name="connsiteY970" fmla="*/ 441397 h 509406"/>
                  <a:gd name="connsiteX971" fmla="*/ 1110046 w 2377881"/>
                  <a:gd name="connsiteY971" fmla="*/ 441683 h 509406"/>
                  <a:gd name="connsiteX972" fmla="*/ 1109475 w 2377881"/>
                  <a:gd name="connsiteY972" fmla="*/ 443112 h 509406"/>
                  <a:gd name="connsiteX973" fmla="*/ 1101759 w 2377881"/>
                  <a:gd name="connsiteY973" fmla="*/ 437492 h 509406"/>
                  <a:gd name="connsiteX974" fmla="*/ 1100140 w 2377881"/>
                  <a:gd name="connsiteY974" fmla="*/ 435587 h 509406"/>
                  <a:gd name="connsiteX975" fmla="*/ 1092615 w 2377881"/>
                  <a:gd name="connsiteY975" fmla="*/ 432634 h 509406"/>
                  <a:gd name="connsiteX976" fmla="*/ 1084233 w 2377881"/>
                  <a:gd name="connsiteY976" fmla="*/ 431396 h 509406"/>
                  <a:gd name="connsiteX977" fmla="*/ 1082614 w 2377881"/>
                  <a:gd name="connsiteY977" fmla="*/ 430443 h 509406"/>
                  <a:gd name="connsiteX978" fmla="*/ 1076232 w 2377881"/>
                  <a:gd name="connsiteY978" fmla="*/ 430824 h 509406"/>
                  <a:gd name="connsiteX979" fmla="*/ 1078518 w 2377881"/>
                  <a:gd name="connsiteY979" fmla="*/ 426443 h 509406"/>
                  <a:gd name="connsiteX980" fmla="*/ 1071755 w 2377881"/>
                  <a:gd name="connsiteY980" fmla="*/ 427014 h 509406"/>
                  <a:gd name="connsiteX981" fmla="*/ 1066802 w 2377881"/>
                  <a:gd name="connsiteY981" fmla="*/ 425681 h 509406"/>
                  <a:gd name="connsiteX982" fmla="*/ 1061945 w 2377881"/>
                  <a:gd name="connsiteY982" fmla="*/ 427491 h 509406"/>
                  <a:gd name="connsiteX983" fmla="*/ 1058801 w 2377881"/>
                  <a:gd name="connsiteY983" fmla="*/ 422538 h 509406"/>
                  <a:gd name="connsiteX984" fmla="*/ 1071089 w 2377881"/>
                  <a:gd name="connsiteY984" fmla="*/ 423395 h 509406"/>
                  <a:gd name="connsiteX985" fmla="*/ 1075946 w 2377881"/>
                  <a:gd name="connsiteY985" fmla="*/ 422156 h 509406"/>
                  <a:gd name="connsiteX986" fmla="*/ 1077375 w 2377881"/>
                  <a:gd name="connsiteY986" fmla="*/ 421775 h 509406"/>
                  <a:gd name="connsiteX987" fmla="*/ 1083090 w 2377881"/>
                  <a:gd name="connsiteY987" fmla="*/ 417108 h 509406"/>
                  <a:gd name="connsiteX988" fmla="*/ 1085757 w 2377881"/>
                  <a:gd name="connsiteY988" fmla="*/ 419490 h 509406"/>
                  <a:gd name="connsiteX989" fmla="*/ 1086900 w 2377881"/>
                  <a:gd name="connsiteY989" fmla="*/ 420537 h 509406"/>
                  <a:gd name="connsiteX990" fmla="*/ 1092044 w 2377881"/>
                  <a:gd name="connsiteY990" fmla="*/ 421395 h 509406"/>
                  <a:gd name="connsiteX991" fmla="*/ 1101378 w 2377881"/>
                  <a:gd name="connsiteY991" fmla="*/ 419585 h 509406"/>
                  <a:gd name="connsiteX992" fmla="*/ 1102712 w 2377881"/>
                  <a:gd name="connsiteY992" fmla="*/ 420728 h 509406"/>
                  <a:gd name="connsiteX993" fmla="*/ 1107855 w 2377881"/>
                  <a:gd name="connsiteY993" fmla="*/ 421299 h 509406"/>
                  <a:gd name="connsiteX994" fmla="*/ 1108522 w 2377881"/>
                  <a:gd name="connsiteY994" fmla="*/ 420347 h 509406"/>
                  <a:gd name="connsiteX995" fmla="*/ 1110998 w 2377881"/>
                  <a:gd name="connsiteY995" fmla="*/ 417108 h 509406"/>
                  <a:gd name="connsiteX996" fmla="*/ 1124334 w 2377881"/>
                  <a:gd name="connsiteY996" fmla="*/ 418061 h 509406"/>
                  <a:gd name="connsiteX997" fmla="*/ 1130715 w 2377881"/>
                  <a:gd name="connsiteY997" fmla="*/ 420918 h 509406"/>
                  <a:gd name="connsiteX998" fmla="*/ 1130620 w 2377881"/>
                  <a:gd name="connsiteY998" fmla="*/ 431300 h 509406"/>
                  <a:gd name="connsiteX999" fmla="*/ 1136335 w 2377881"/>
                  <a:gd name="connsiteY999" fmla="*/ 422538 h 509406"/>
                  <a:gd name="connsiteX1000" fmla="*/ 1141669 w 2377881"/>
                  <a:gd name="connsiteY1000" fmla="*/ 418823 h 509406"/>
                  <a:gd name="connsiteX1001" fmla="*/ 1149003 w 2377881"/>
                  <a:gd name="connsiteY1001" fmla="*/ 418346 h 509406"/>
                  <a:gd name="connsiteX1002" fmla="*/ 1156909 w 2377881"/>
                  <a:gd name="connsiteY1002" fmla="*/ 410822 h 509406"/>
                  <a:gd name="connsiteX1003" fmla="*/ 1160147 w 2377881"/>
                  <a:gd name="connsiteY1003" fmla="*/ 412917 h 509406"/>
                  <a:gd name="connsiteX1004" fmla="*/ 1162814 w 2377881"/>
                  <a:gd name="connsiteY1004" fmla="*/ 414632 h 509406"/>
                  <a:gd name="connsiteX1005" fmla="*/ 1167672 w 2377881"/>
                  <a:gd name="connsiteY1005" fmla="*/ 409774 h 509406"/>
                  <a:gd name="connsiteX1006" fmla="*/ 1213201 w 2377881"/>
                  <a:gd name="connsiteY1006" fmla="*/ 409679 h 509406"/>
                  <a:gd name="connsiteX1007" fmla="*/ 1217869 w 2377881"/>
                  <a:gd name="connsiteY1007" fmla="*/ 413299 h 509406"/>
                  <a:gd name="connsiteX1008" fmla="*/ 1218821 w 2377881"/>
                  <a:gd name="connsiteY1008" fmla="*/ 429491 h 509406"/>
                  <a:gd name="connsiteX1009" fmla="*/ 1212249 w 2377881"/>
                  <a:gd name="connsiteY1009" fmla="*/ 430444 h 509406"/>
                  <a:gd name="connsiteX1010" fmla="*/ 1207201 w 2377881"/>
                  <a:gd name="connsiteY1010" fmla="*/ 430729 h 509406"/>
                  <a:gd name="connsiteX1011" fmla="*/ 1205772 w 2377881"/>
                  <a:gd name="connsiteY1011" fmla="*/ 431110 h 509406"/>
                  <a:gd name="connsiteX1012" fmla="*/ 1201009 w 2377881"/>
                  <a:gd name="connsiteY1012" fmla="*/ 429015 h 509406"/>
                  <a:gd name="connsiteX1013" fmla="*/ 1183483 w 2377881"/>
                  <a:gd name="connsiteY1013" fmla="*/ 425014 h 509406"/>
                  <a:gd name="connsiteX1014" fmla="*/ 1184531 w 2377881"/>
                  <a:gd name="connsiteY1014" fmla="*/ 423871 h 509406"/>
                  <a:gd name="connsiteX1015" fmla="*/ 1196723 w 2377881"/>
                  <a:gd name="connsiteY1015" fmla="*/ 420347 h 509406"/>
                  <a:gd name="connsiteX1016" fmla="*/ 1198342 w 2377881"/>
                  <a:gd name="connsiteY1016" fmla="*/ 421300 h 509406"/>
                  <a:gd name="connsiteX1017" fmla="*/ 1204248 w 2377881"/>
                  <a:gd name="connsiteY1017" fmla="*/ 424729 h 509406"/>
                  <a:gd name="connsiteX1018" fmla="*/ 1205772 w 2377881"/>
                  <a:gd name="connsiteY1018" fmla="*/ 420347 h 509406"/>
                  <a:gd name="connsiteX1019" fmla="*/ 1209201 w 2377881"/>
                  <a:gd name="connsiteY1019" fmla="*/ 424919 h 509406"/>
                  <a:gd name="connsiteX1020" fmla="*/ 1214725 w 2377881"/>
                  <a:gd name="connsiteY1020" fmla="*/ 424252 h 509406"/>
                  <a:gd name="connsiteX1021" fmla="*/ 1211487 w 2377881"/>
                  <a:gd name="connsiteY1021" fmla="*/ 421204 h 509406"/>
                  <a:gd name="connsiteX1022" fmla="*/ 1215773 w 2377881"/>
                  <a:gd name="connsiteY1022" fmla="*/ 417013 h 509406"/>
                  <a:gd name="connsiteX1023" fmla="*/ 1211392 w 2377881"/>
                  <a:gd name="connsiteY1023" fmla="*/ 411679 h 509406"/>
                  <a:gd name="connsiteX1024" fmla="*/ 1212154 w 2377881"/>
                  <a:gd name="connsiteY1024" fmla="*/ 409965 h 509406"/>
                  <a:gd name="connsiteX1025" fmla="*/ 1275972 w 2377881"/>
                  <a:gd name="connsiteY1025" fmla="*/ 409489 h 509406"/>
                  <a:gd name="connsiteX1026" fmla="*/ 1281401 w 2377881"/>
                  <a:gd name="connsiteY1026" fmla="*/ 420823 h 509406"/>
                  <a:gd name="connsiteX1027" fmla="*/ 1275305 w 2377881"/>
                  <a:gd name="connsiteY1027" fmla="*/ 424919 h 509406"/>
                  <a:gd name="connsiteX1028" fmla="*/ 1272638 w 2377881"/>
                  <a:gd name="connsiteY1028" fmla="*/ 418347 h 509406"/>
                  <a:gd name="connsiteX1029" fmla="*/ 1276639 w 2377881"/>
                  <a:gd name="connsiteY1029" fmla="*/ 413680 h 509406"/>
                  <a:gd name="connsiteX1030" fmla="*/ 1275972 w 2377881"/>
                  <a:gd name="connsiteY1030" fmla="*/ 409489 h 509406"/>
                  <a:gd name="connsiteX1031" fmla="*/ 848109 w 2377881"/>
                  <a:gd name="connsiteY1031" fmla="*/ 409298 h 509406"/>
                  <a:gd name="connsiteX1032" fmla="*/ 850585 w 2377881"/>
                  <a:gd name="connsiteY1032" fmla="*/ 416251 h 509406"/>
                  <a:gd name="connsiteX1033" fmla="*/ 847156 w 2377881"/>
                  <a:gd name="connsiteY1033" fmla="*/ 417966 h 509406"/>
                  <a:gd name="connsiteX1034" fmla="*/ 849633 w 2377881"/>
                  <a:gd name="connsiteY1034" fmla="*/ 414156 h 509406"/>
                  <a:gd name="connsiteX1035" fmla="*/ 848109 w 2377881"/>
                  <a:gd name="connsiteY1035" fmla="*/ 409298 h 509406"/>
                  <a:gd name="connsiteX1036" fmla="*/ 1471234 w 2377881"/>
                  <a:gd name="connsiteY1036" fmla="*/ 409107 h 509406"/>
                  <a:gd name="connsiteX1037" fmla="*/ 1473234 w 2377881"/>
                  <a:gd name="connsiteY1037" fmla="*/ 409488 h 509406"/>
                  <a:gd name="connsiteX1038" fmla="*/ 1475044 w 2377881"/>
                  <a:gd name="connsiteY1038" fmla="*/ 409869 h 509406"/>
                  <a:gd name="connsiteX1039" fmla="*/ 1478759 w 2377881"/>
                  <a:gd name="connsiteY1039" fmla="*/ 411203 h 509406"/>
                  <a:gd name="connsiteX1040" fmla="*/ 1475044 w 2377881"/>
                  <a:gd name="connsiteY1040" fmla="*/ 415203 h 509406"/>
                  <a:gd name="connsiteX1041" fmla="*/ 1477330 w 2377881"/>
                  <a:gd name="connsiteY1041" fmla="*/ 417489 h 509406"/>
                  <a:gd name="connsiteX1042" fmla="*/ 1468948 w 2377881"/>
                  <a:gd name="connsiteY1042" fmla="*/ 414537 h 509406"/>
                  <a:gd name="connsiteX1043" fmla="*/ 1471234 w 2377881"/>
                  <a:gd name="connsiteY1043" fmla="*/ 409107 h 509406"/>
                  <a:gd name="connsiteX1044" fmla="*/ 1202724 w 2377881"/>
                  <a:gd name="connsiteY1044" fmla="*/ 407869 h 509406"/>
                  <a:gd name="connsiteX1045" fmla="*/ 1203200 w 2377881"/>
                  <a:gd name="connsiteY1045" fmla="*/ 411203 h 509406"/>
                  <a:gd name="connsiteX1046" fmla="*/ 1198342 w 2377881"/>
                  <a:gd name="connsiteY1046" fmla="*/ 414441 h 509406"/>
                  <a:gd name="connsiteX1047" fmla="*/ 1202724 w 2377881"/>
                  <a:gd name="connsiteY1047" fmla="*/ 407869 h 509406"/>
                  <a:gd name="connsiteX1048" fmla="*/ 1317596 w 2377881"/>
                  <a:gd name="connsiteY1048" fmla="*/ 406631 h 509406"/>
                  <a:gd name="connsiteX1049" fmla="*/ 1321311 w 2377881"/>
                  <a:gd name="connsiteY1049" fmla="*/ 406631 h 509406"/>
                  <a:gd name="connsiteX1050" fmla="*/ 1325978 w 2377881"/>
                  <a:gd name="connsiteY1050" fmla="*/ 409108 h 509406"/>
                  <a:gd name="connsiteX1051" fmla="*/ 1318834 w 2377881"/>
                  <a:gd name="connsiteY1051" fmla="*/ 411679 h 509406"/>
                  <a:gd name="connsiteX1052" fmla="*/ 1318453 w 2377881"/>
                  <a:gd name="connsiteY1052" fmla="*/ 419871 h 509406"/>
                  <a:gd name="connsiteX1053" fmla="*/ 1312453 w 2377881"/>
                  <a:gd name="connsiteY1053" fmla="*/ 424633 h 509406"/>
                  <a:gd name="connsiteX1054" fmla="*/ 1309119 w 2377881"/>
                  <a:gd name="connsiteY1054" fmla="*/ 424348 h 509406"/>
                  <a:gd name="connsiteX1055" fmla="*/ 1305309 w 2377881"/>
                  <a:gd name="connsiteY1055" fmla="*/ 423966 h 509406"/>
                  <a:gd name="connsiteX1056" fmla="*/ 1296260 w 2377881"/>
                  <a:gd name="connsiteY1056" fmla="*/ 422347 h 509406"/>
                  <a:gd name="connsiteX1057" fmla="*/ 1295784 w 2377881"/>
                  <a:gd name="connsiteY1057" fmla="*/ 418156 h 509406"/>
                  <a:gd name="connsiteX1058" fmla="*/ 1296736 w 2377881"/>
                  <a:gd name="connsiteY1058" fmla="*/ 417966 h 509406"/>
                  <a:gd name="connsiteX1059" fmla="*/ 1301499 w 2377881"/>
                  <a:gd name="connsiteY1059" fmla="*/ 416918 h 509406"/>
                  <a:gd name="connsiteX1060" fmla="*/ 1312167 w 2377881"/>
                  <a:gd name="connsiteY1060" fmla="*/ 419871 h 509406"/>
                  <a:gd name="connsiteX1061" fmla="*/ 1311786 w 2377881"/>
                  <a:gd name="connsiteY1061" fmla="*/ 416537 h 509406"/>
                  <a:gd name="connsiteX1062" fmla="*/ 1312167 w 2377881"/>
                  <a:gd name="connsiteY1062" fmla="*/ 409774 h 509406"/>
                  <a:gd name="connsiteX1063" fmla="*/ 1317596 w 2377881"/>
                  <a:gd name="connsiteY1063" fmla="*/ 406631 h 509406"/>
                  <a:gd name="connsiteX1064" fmla="*/ 1711074 w 2377881"/>
                  <a:gd name="connsiteY1064" fmla="*/ 406154 h 509406"/>
                  <a:gd name="connsiteX1065" fmla="*/ 1711264 w 2377881"/>
                  <a:gd name="connsiteY1065" fmla="*/ 406535 h 509406"/>
                  <a:gd name="connsiteX1066" fmla="*/ 1713074 w 2377881"/>
                  <a:gd name="connsiteY1066" fmla="*/ 412155 h 509406"/>
                  <a:gd name="connsiteX1067" fmla="*/ 1713265 w 2377881"/>
                  <a:gd name="connsiteY1067" fmla="*/ 413298 h 509406"/>
                  <a:gd name="connsiteX1068" fmla="*/ 1710217 w 2377881"/>
                  <a:gd name="connsiteY1068" fmla="*/ 415775 h 509406"/>
                  <a:gd name="connsiteX1069" fmla="*/ 1709264 w 2377881"/>
                  <a:gd name="connsiteY1069" fmla="*/ 415298 h 509406"/>
                  <a:gd name="connsiteX1070" fmla="*/ 1701358 w 2377881"/>
                  <a:gd name="connsiteY1070" fmla="*/ 410917 h 509406"/>
                  <a:gd name="connsiteX1071" fmla="*/ 1700787 w 2377881"/>
                  <a:gd name="connsiteY1071" fmla="*/ 410536 h 509406"/>
                  <a:gd name="connsiteX1072" fmla="*/ 1703930 w 2377881"/>
                  <a:gd name="connsiteY1072" fmla="*/ 408917 h 509406"/>
                  <a:gd name="connsiteX1073" fmla="*/ 1706597 w 2377881"/>
                  <a:gd name="connsiteY1073" fmla="*/ 408155 h 509406"/>
                  <a:gd name="connsiteX1074" fmla="*/ 1711074 w 2377881"/>
                  <a:gd name="connsiteY1074" fmla="*/ 406154 h 509406"/>
                  <a:gd name="connsiteX1075" fmla="*/ 1507810 w 2377881"/>
                  <a:gd name="connsiteY1075" fmla="*/ 404821 h 509406"/>
                  <a:gd name="connsiteX1076" fmla="*/ 1510954 w 2377881"/>
                  <a:gd name="connsiteY1076" fmla="*/ 405678 h 509406"/>
                  <a:gd name="connsiteX1077" fmla="*/ 1512192 w 2377881"/>
                  <a:gd name="connsiteY1077" fmla="*/ 406059 h 509406"/>
                  <a:gd name="connsiteX1078" fmla="*/ 1504096 w 2377881"/>
                  <a:gd name="connsiteY1078" fmla="*/ 408441 h 509406"/>
                  <a:gd name="connsiteX1079" fmla="*/ 1507810 w 2377881"/>
                  <a:gd name="connsiteY1079" fmla="*/ 404821 h 509406"/>
                  <a:gd name="connsiteX1080" fmla="*/ 1436087 w 2377881"/>
                  <a:gd name="connsiteY1080" fmla="*/ 404440 h 509406"/>
                  <a:gd name="connsiteX1081" fmla="*/ 1440183 w 2377881"/>
                  <a:gd name="connsiteY1081" fmla="*/ 406154 h 509406"/>
                  <a:gd name="connsiteX1082" fmla="*/ 1446850 w 2377881"/>
                  <a:gd name="connsiteY1082" fmla="*/ 405487 h 509406"/>
                  <a:gd name="connsiteX1083" fmla="*/ 1447231 w 2377881"/>
                  <a:gd name="connsiteY1083" fmla="*/ 407392 h 509406"/>
                  <a:gd name="connsiteX1084" fmla="*/ 1445612 w 2377881"/>
                  <a:gd name="connsiteY1084" fmla="*/ 408821 h 509406"/>
                  <a:gd name="connsiteX1085" fmla="*/ 1435896 w 2377881"/>
                  <a:gd name="connsiteY1085" fmla="*/ 407392 h 509406"/>
                  <a:gd name="connsiteX1086" fmla="*/ 1436087 w 2377881"/>
                  <a:gd name="connsiteY1086" fmla="*/ 404440 h 509406"/>
                  <a:gd name="connsiteX1087" fmla="*/ 1548291 w 2377881"/>
                  <a:gd name="connsiteY1087" fmla="*/ 404059 h 509406"/>
                  <a:gd name="connsiteX1088" fmla="*/ 1548481 w 2377881"/>
                  <a:gd name="connsiteY1088" fmla="*/ 406726 h 509406"/>
                  <a:gd name="connsiteX1089" fmla="*/ 1539718 w 2377881"/>
                  <a:gd name="connsiteY1089" fmla="*/ 409488 h 509406"/>
                  <a:gd name="connsiteX1090" fmla="*/ 1537623 w 2377881"/>
                  <a:gd name="connsiteY1090" fmla="*/ 409583 h 509406"/>
                  <a:gd name="connsiteX1091" fmla="*/ 1536670 w 2377881"/>
                  <a:gd name="connsiteY1091" fmla="*/ 405773 h 509406"/>
                  <a:gd name="connsiteX1092" fmla="*/ 1537718 w 2377881"/>
                  <a:gd name="connsiteY1092" fmla="*/ 405011 h 509406"/>
                  <a:gd name="connsiteX1093" fmla="*/ 1548291 w 2377881"/>
                  <a:gd name="connsiteY1093" fmla="*/ 404059 h 509406"/>
                  <a:gd name="connsiteX1094" fmla="*/ 1909860 w 2377881"/>
                  <a:gd name="connsiteY1094" fmla="*/ 403964 h 509406"/>
                  <a:gd name="connsiteX1095" fmla="*/ 1910050 w 2377881"/>
                  <a:gd name="connsiteY1095" fmla="*/ 408250 h 509406"/>
                  <a:gd name="connsiteX1096" fmla="*/ 1897287 w 2377881"/>
                  <a:gd name="connsiteY1096" fmla="*/ 414537 h 509406"/>
                  <a:gd name="connsiteX1097" fmla="*/ 1894525 w 2377881"/>
                  <a:gd name="connsiteY1097" fmla="*/ 408536 h 509406"/>
                  <a:gd name="connsiteX1098" fmla="*/ 1895191 w 2377881"/>
                  <a:gd name="connsiteY1098" fmla="*/ 408060 h 509406"/>
                  <a:gd name="connsiteX1099" fmla="*/ 1898430 w 2377881"/>
                  <a:gd name="connsiteY1099" fmla="*/ 407964 h 509406"/>
                  <a:gd name="connsiteX1100" fmla="*/ 1901573 w 2377881"/>
                  <a:gd name="connsiteY1100" fmla="*/ 410155 h 509406"/>
                  <a:gd name="connsiteX1101" fmla="*/ 1909860 w 2377881"/>
                  <a:gd name="connsiteY1101" fmla="*/ 403964 h 509406"/>
                  <a:gd name="connsiteX1102" fmla="*/ 1633254 w 2377881"/>
                  <a:gd name="connsiteY1102" fmla="*/ 403964 h 509406"/>
                  <a:gd name="connsiteX1103" fmla="*/ 1638302 w 2377881"/>
                  <a:gd name="connsiteY1103" fmla="*/ 406060 h 509406"/>
                  <a:gd name="connsiteX1104" fmla="*/ 1638969 w 2377881"/>
                  <a:gd name="connsiteY1104" fmla="*/ 406631 h 509406"/>
                  <a:gd name="connsiteX1105" fmla="*/ 1629444 w 2377881"/>
                  <a:gd name="connsiteY1105" fmla="*/ 413394 h 509406"/>
                  <a:gd name="connsiteX1106" fmla="*/ 1626491 w 2377881"/>
                  <a:gd name="connsiteY1106" fmla="*/ 416632 h 509406"/>
                  <a:gd name="connsiteX1107" fmla="*/ 1626110 w 2377881"/>
                  <a:gd name="connsiteY1107" fmla="*/ 417109 h 509406"/>
                  <a:gd name="connsiteX1108" fmla="*/ 1623634 w 2377881"/>
                  <a:gd name="connsiteY1108" fmla="*/ 416823 h 509406"/>
                  <a:gd name="connsiteX1109" fmla="*/ 1622110 w 2377881"/>
                  <a:gd name="connsiteY1109" fmla="*/ 407393 h 509406"/>
                  <a:gd name="connsiteX1110" fmla="*/ 1627158 w 2377881"/>
                  <a:gd name="connsiteY1110" fmla="*/ 405679 h 509406"/>
                  <a:gd name="connsiteX1111" fmla="*/ 1633254 w 2377881"/>
                  <a:gd name="connsiteY1111" fmla="*/ 403964 h 509406"/>
                  <a:gd name="connsiteX1112" fmla="*/ 1427896 w 2377881"/>
                  <a:gd name="connsiteY1112" fmla="*/ 403582 h 509406"/>
                  <a:gd name="connsiteX1113" fmla="*/ 1427800 w 2377881"/>
                  <a:gd name="connsiteY1113" fmla="*/ 404821 h 509406"/>
                  <a:gd name="connsiteX1114" fmla="*/ 1427514 w 2377881"/>
                  <a:gd name="connsiteY1114" fmla="*/ 408440 h 509406"/>
                  <a:gd name="connsiteX1115" fmla="*/ 1432944 w 2377881"/>
                  <a:gd name="connsiteY1115" fmla="*/ 410345 h 509406"/>
                  <a:gd name="connsiteX1116" fmla="*/ 1430753 w 2377881"/>
                  <a:gd name="connsiteY1116" fmla="*/ 414346 h 509406"/>
                  <a:gd name="connsiteX1117" fmla="*/ 1430467 w 2377881"/>
                  <a:gd name="connsiteY1117" fmla="*/ 413393 h 509406"/>
                  <a:gd name="connsiteX1118" fmla="*/ 1423514 w 2377881"/>
                  <a:gd name="connsiteY1118" fmla="*/ 410059 h 509406"/>
                  <a:gd name="connsiteX1119" fmla="*/ 1421990 w 2377881"/>
                  <a:gd name="connsiteY1119" fmla="*/ 410821 h 509406"/>
                  <a:gd name="connsiteX1120" fmla="*/ 1417418 w 2377881"/>
                  <a:gd name="connsiteY1120" fmla="*/ 412345 h 509406"/>
                  <a:gd name="connsiteX1121" fmla="*/ 1410274 w 2377881"/>
                  <a:gd name="connsiteY1121" fmla="*/ 411869 h 509406"/>
                  <a:gd name="connsiteX1122" fmla="*/ 1409512 w 2377881"/>
                  <a:gd name="connsiteY1122" fmla="*/ 418156 h 509406"/>
                  <a:gd name="connsiteX1123" fmla="*/ 1403035 w 2377881"/>
                  <a:gd name="connsiteY1123" fmla="*/ 418727 h 509406"/>
                  <a:gd name="connsiteX1124" fmla="*/ 1403226 w 2377881"/>
                  <a:gd name="connsiteY1124" fmla="*/ 418060 h 509406"/>
                  <a:gd name="connsiteX1125" fmla="*/ 1403702 w 2377881"/>
                  <a:gd name="connsiteY1125" fmla="*/ 416155 h 509406"/>
                  <a:gd name="connsiteX1126" fmla="*/ 1408274 w 2377881"/>
                  <a:gd name="connsiteY1126" fmla="*/ 408440 h 509406"/>
                  <a:gd name="connsiteX1127" fmla="*/ 1421609 w 2377881"/>
                  <a:gd name="connsiteY1127" fmla="*/ 405202 h 509406"/>
                  <a:gd name="connsiteX1128" fmla="*/ 1427896 w 2377881"/>
                  <a:gd name="connsiteY1128" fmla="*/ 403582 h 509406"/>
                  <a:gd name="connsiteX1129" fmla="*/ 1607156 w 2377881"/>
                  <a:gd name="connsiteY1129" fmla="*/ 403392 h 509406"/>
                  <a:gd name="connsiteX1130" fmla="*/ 1609537 w 2377881"/>
                  <a:gd name="connsiteY1130" fmla="*/ 403487 h 509406"/>
                  <a:gd name="connsiteX1131" fmla="*/ 1610680 w 2377881"/>
                  <a:gd name="connsiteY1131" fmla="*/ 406059 h 509406"/>
                  <a:gd name="connsiteX1132" fmla="*/ 1609632 w 2377881"/>
                  <a:gd name="connsiteY1132" fmla="*/ 407393 h 509406"/>
                  <a:gd name="connsiteX1133" fmla="*/ 1596107 w 2377881"/>
                  <a:gd name="connsiteY1133" fmla="*/ 415965 h 509406"/>
                  <a:gd name="connsiteX1134" fmla="*/ 1587153 w 2377881"/>
                  <a:gd name="connsiteY1134" fmla="*/ 417108 h 509406"/>
                  <a:gd name="connsiteX1135" fmla="*/ 1580200 w 2377881"/>
                  <a:gd name="connsiteY1135" fmla="*/ 409679 h 509406"/>
                  <a:gd name="connsiteX1136" fmla="*/ 1582771 w 2377881"/>
                  <a:gd name="connsiteY1136" fmla="*/ 408059 h 509406"/>
                  <a:gd name="connsiteX1137" fmla="*/ 1586200 w 2377881"/>
                  <a:gd name="connsiteY1137" fmla="*/ 411107 h 509406"/>
                  <a:gd name="connsiteX1138" fmla="*/ 1592392 w 2377881"/>
                  <a:gd name="connsiteY1138" fmla="*/ 412060 h 509406"/>
                  <a:gd name="connsiteX1139" fmla="*/ 1594582 w 2377881"/>
                  <a:gd name="connsiteY1139" fmla="*/ 407583 h 509406"/>
                  <a:gd name="connsiteX1140" fmla="*/ 1595344 w 2377881"/>
                  <a:gd name="connsiteY1140" fmla="*/ 407583 h 509406"/>
                  <a:gd name="connsiteX1141" fmla="*/ 1607156 w 2377881"/>
                  <a:gd name="connsiteY1141" fmla="*/ 403392 h 509406"/>
                  <a:gd name="connsiteX1142" fmla="*/ 320804 w 2377881"/>
                  <a:gd name="connsiteY1142" fmla="*/ 402725 h 509406"/>
                  <a:gd name="connsiteX1143" fmla="*/ 304993 w 2377881"/>
                  <a:gd name="connsiteY1143" fmla="*/ 404440 h 509406"/>
                  <a:gd name="connsiteX1144" fmla="*/ 300516 w 2377881"/>
                  <a:gd name="connsiteY1144" fmla="*/ 406059 h 509406"/>
                  <a:gd name="connsiteX1145" fmla="*/ 301373 w 2377881"/>
                  <a:gd name="connsiteY1145" fmla="*/ 407202 h 509406"/>
                  <a:gd name="connsiteX1146" fmla="*/ 302516 w 2377881"/>
                  <a:gd name="connsiteY1146" fmla="*/ 408726 h 509406"/>
                  <a:gd name="connsiteX1147" fmla="*/ 307183 w 2377881"/>
                  <a:gd name="connsiteY1147" fmla="*/ 407964 h 509406"/>
                  <a:gd name="connsiteX1148" fmla="*/ 308517 w 2377881"/>
                  <a:gd name="connsiteY1148" fmla="*/ 407678 h 509406"/>
                  <a:gd name="connsiteX1149" fmla="*/ 313756 w 2377881"/>
                  <a:gd name="connsiteY1149" fmla="*/ 406440 h 509406"/>
                  <a:gd name="connsiteX1150" fmla="*/ 320804 w 2377881"/>
                  <a:gd name="connsiteY1150" fmla="*/ 402725 h 509406"/>
                  <a:gd name="connsiteX1151" fmla="*/ 900210 w 2377881"/>
                  <a:gd name="connsiteY1151" fmla="*/ 402631 h 509406"/>
                  <a:gd name="connsiteX1152" fmla="*/ 903067 w 2377881"/>
                  <a:gd name="connsiteY1152" fmla="*/ 407298 h 509406"/>
                  <a:gd name="connsiteX1153" fmla="*/ 893447 w 2377881"/>
                  <a:gd name="connsiteY1153" fmla="*/ 409584 h 509406"/>
                  <a:gd name="connsiteX1154" fmla="*/ 892780 w 2377881"/>
                  <a:gd name="connsiteY1154" fmla="*/ 410155 h 509406"/>
                  <a:gd name="connsiteX1155" fmla="*/ 884017 w 2377881"/>
                  <a:gd name="connsiteY1155" fmla="*/ 408250 h 509406"/>
                  <a:gd name="connsiteX1156" fmla="*/ 884303 w 2377881"/>
                  <a:gd name="connsiteY1156" fmla="*/ 406345 h 509406"/>
                  <a:gd name="connsiteX1157" fmla="*/ 886018 w 2377881"/>
                  <a:gd name="connsiteY1157" fmla="*/ 406250 h 509406"/>
                  <a:gd name="connsiteX1158" fmla="*/ 892304 w 2377881"/>
                  <a:gd name="connsiteY1158" fmla="*/ 406155 h 509406"/>
                  <a:gd name="connsiteX1159" fmla="*/ 894018 w 2377881"/>
                  <a:gd name="connsiteY1159" fmla="*/ 404440 h 509406"/>
                  <a:gd name="connsiteX1160" fmla="*/ 900210 w 2377881"/>
                  <a:gd name="connsiteY1160" fmla="*/ 402631 h 509406"/>
                  <a:gd name="connsiteX1161" fmla="*/ 1375222 w 2377881"/>
                  <a:gd name="connsiteY1161" fmla="*/ 402250 h 509406"/>
                  <a:gd name="connsiteX1162" fmla="*/ 1376175 w 2377881"/>
                  <a:gd name="connsiteY1162" fmla="*/ 403107 h 509406"/>
                  <a:gd name="connsiteX1163" fmla="*/ 1379889 w 2377881"/>
                  <a:gd name="connsiteY1163" fmla="*/ 406250 h 509406"/>
                  <a:gd name="connsiteX1164" fmla="*/ 1370936 w 2377881"/>
                  <a:gd name="connsiteY1164" fmla="*/ 414061 h 509406"/>
                  <a:gd name="connsiteX1165" fmla="*/ 1368936 w 2377881"/>
                  <a:gd name="connsiteY1165" fmla="*/ 413680 h 509406"/>
                  <a:gd name="connsiteX1166" fmla="*/ 1367793 w 2377881"/>
                  <a:gd name="connsiteY1166" fmla="*/ 413489 h 509406"/>
                  <a:gd name="connsiteX1167" fmla="*/ 1368269 w 2377881"/>
                  <a:gd name="connsiteY1167" fmla="*/ 410060 h 509406"/>
                  <a:gd name="connsiteX1168" fmla="*/ 1369603 w 2377881"/>
                  <a:gd name="connsiteY1168" fmla="*/ 409679 h 509406"/>
                  <a:gd name="connsiteX1169" fmla="*/ 1370650 w 2377881"/>
                  <a:gd name="connsiteY1169" fmla="*/ 409298 h 509406"/>
                  <a:gd name="connsiteX1170" fmla="*/ 1371889 w 2377881"/>
                  <a:gd name="connsiteY1170" fmla="*/ 406060 h 509406"/>
                  <a:gd name="connsiteX1171" fmla="*/ 1371603 w 2377881"/>
                  <a:gd name="connsiteY1171" fmla="*/ 404631 h 509406"/>
                  <a:gd name="connsiteX1172" fmla="*/ 1371317 w 2377881"/>
                  <a:gd name="connsiteY1172" fmla="*/ 403583 h 509406"/>
                  <a:gd name="connsiteX1173" fmla="*/ 1375222 w 2377881"/>
                  <a:gd name="connsiteY1173" fmla="*/ 402250 h 509406"/>
                  <a:gd name="connsiteX1174" fmla="*/ 1821754 w 2377881"/>
                  <a:gd name="connsiteY1174" fmla="*/ 401868 h 509406"/>
                  <a:gd name="connsiteX1175" fmla="*/ 1823564 w 2377881"/>
                  <a:gd name="connsiteY1175" fmla="*/ 403297 h 509406"/>
                  <a:gd name="connsiteX1176" fmla="*/ 1824802 w 2377881"/>
                  <a:gd name="connsiteY1176" fmla="*/ 404345 h 509406"/>
                  <a:gd name="connsiteX1177" fmla="*/ 1826517 w 2377881"/>
                  <a:gd name="connsiteY1177" fmla="*/ 407393 h 509406"/>
                  <a:gd name="connsiteX1178" fmla="*/ 1822897 w 2377881"/>
                  <a:gd name="connsiteY1178" fmla="*/ 406250 h 509406"/>
                  <a:gd name="connsiteX1179" fmla="*/ 1816801 w 2377881"/>
                  <a:gd name="connsiteY1179" fmla="*/ 407583 h 509406"/>
                  <a:gd name="connsiteX1180" fmla="*/ 1810800 w 2377881"/>
                  <a:gd name="connsiteY1180" fmla="*/ 406250 h 509406"/>
                  <a:gd name="connsiteX1181" fmla="*/ 1812039 w 2377881"/>
                  <a:gd name="connsiteY1181" fmla="*/ 402821 h 509406"/>
                  <a:gd name="connsiteX1182" fmla="*/ 1821754 w 2377881"/>
                  <a:gd name="connsiteY1182" fmla="*/ 401868 h 509406"/>
                  <a:gd name="connsiteX1183" fmla="*/ 1798227 w 2377881"/>
                  <a:gd name="connsiteY1183" fmla="*/ 401582 h 509406"/>
                  <a:gd name="connsiteX1184" fmla="*/ 1803561 w 2377881"/>
                  <a:gd name="connsiteY1184" fmla="*/ 402249 h 509406"/>
                  <a:gd name="connsiteX1185" fmla="*/ 1808228 w 2377881"/>
                  <a:gd name="connsiteY1185" fmla="*/ 406250 h 509406"/>
                  <a:gd name="connsiteX1186" fmla="*/ 1806704 w 2377881"/>
                  <a:gd name="connsiteY1186" fmla="*/ 410441 h 509406"/>
                  <a:gd name="connsiteX1187" fmla="*/ 1793750 w 2377881"/>
                  <a:gd name="connsiteY1187" fmla="*/ 413203 h 509406"/>
                  <a:gd name="connsiteX1188" fmla="*/ 1793560 w 2377881"/>
                  <a:gd name="connsiteY1188" fmla="*/ 408059 h 509406"/>
                  <a:gd name="connsiteX1189" fmla="*/ 1801561 w 2377881"/>
                  <a:gd name="connsiteY1189" fmla="*/ 406726 h 509406"/>
                  <a:gd name="connsiteX1190" fmla="*/ 1801085 w 2377881"/>
                  <a:gd name="connsiteY1190" fmla="*/ 406345 h 509406"/>
                  <a:gd name="connsiteX1191" fmla="*/ 1800132 w 2377881"/>
                  <a:gd name="connsiteY1191" fmla="*/ 405488 h 509406"/>
                  <a:gd name="connsiteX1192" fmla="*/ 1798227 w 2377881"/>
                  <a:gd name="connsiteY1192" fmla="*/ 401582 h 509406"/>
                  <a:gd name="connsiteX1193" fmla="*/ 290419 w 2377881"/>
                  <a:gd name="connsiteY1193" fmla="*/ 400915 h 509406"/>
                  <a:gd name="connsiteX1194" fmla="*/ 280418 w 2377881"/>
                  <a:gd name="connsiteY1194" fmla="*/ 405868 h 509406"/>
                  <a:gd name="connsiteX1195" fmla="*/ 272417 w 2377881"/>
                  <a:gd name="connsiteY1195" fmla="*/ 403582 h 509406"/>
                  <a:gd name="connsiteX1196" fmla="*/ 268988 w 2377881"/>
                  <a:gd name="connsiteY1196" fmla="*/ 402630 h 509406"/>
                  <a:gd name="connsiteX1197" fmla="*/ 265274 w 2377881"/>
                  <a:gd name="connsiteY1197" fmla="*/ 407107 h 509406"/>
                  <a:gd name="connsiteX1198" fmla="*/ 257177 w 2377881"/>
                  <a:gd name="connsiteY1198" fmla="*/ 409202 h 509406"/>
                  <a:gd name="connsiteX1199" fmla="*/ 246890 w 2377881"/>
                  <a:gd name="connsiteY1199" fmla="*/ 406154 h 509406"/>
                  <a:gd name="connsiteX1200" fmla="*/ 234032 w 2377881"/>
                  <a:gd name="connsiteY1200" fmla="*/ 411393 h 509406"/>
                  <a:gd name="connsiteX1201" fmla="*/ 232031 w 2377881"/>
                  <a:gd name="connsiteY1201" fmla="*/ 413107 h 509406"/>
                  <a:gd name="connsiteX1202" fmla="*/ 226792 w 2377881"/>
                  <a:gd name="connsiteY1202" fmla="*/ 413203 h 509406"/>
                  <a:gd name="connsiteX1203" fmla="*/ 221744 w 2377881"/>
                  <a:gd name="connsiteY1203" fmla="*/ 408631 h 509406"/>
                  <a:gd name="connsiteX1204" fmla="*/ 220696 w 2377881"/>
                  <a:gd name="connsiteY1204" fmla="*/ 407964 h 509406"/>
                  <a:gd name="connsiteX1205" fmla="*/ 217172 w 2377881"/>
                  <a:gd name="connsiteY1205" fmla="*/ 409012 h 509406"/>
                  <a:gd name="connsiteX1206" fmla="*/ 213267 w 2377881"/>
                  <a:gd name="connsiteY1206" fmla="*/ 411298 h 509406"/>
                  <a:gd name="connsiteX1207" fmla="*/ 213076 w 2377881"/>
                  <a:gd name="connsiteY1207" fmla="*/ 417394 h 509406"/>
                  <a:gd name="connsiteX1208" fmla="*/ 219268 w 2377881"/>
                  <a:gd name="connsiteY1208" fmla="*/ 417775 h 509406"/>
                  <a:gd name="connsiteX1209" fmla="*/ 229459 w 2377881"/>
                  <a:gd name="connsiteY1209" fmla="*/ 418822 h 509406"/>
                  <a:gd name="connsiteX1210" fmla="*/ 233555 w 2377881"/>
                  <a:gd name="connsiteY1210" fmla="*/ 419965 h 509406"/>
                  <a:gd name="connsiteX1211" fmla="*/ 236889 w 2377881"/>
                  <a:gd name="connsiteY1211" fmla="*/ 418060 h 509406"/>
                  <a:gd name="connsiteX1212" fmla="*/ 239651 w 2377881"/>
                  <a:gd name="connsiteY1212" fmla="*/ 416632 h 509406"/>
                  <a:gd name="connsiteX1213" fmla="*/ 245652 w 2377881"/>
                  <a:gd name="connsiteY1213" fmla="*/ 416822 h 509406"/>
                  <a:gd name="connsiteX1214" fmla="*/ 260797 w 2377881"/>
                  <a:gd name="connsiteY1214" fmla="*/ 417679 h 509406"/>
                  <a:gd name="connsiteX1215" fmla="*/ 262321 w 2377881"/>
                  <a:gd name="connsiteY1215" fmla="*/ 417203 h 509406"/>
                  <a:gd name="connsiteX1216" fmla="*/ 266798 w 2377881"/>
                  <a:gd name="connsiteY1216" fmla="*/ 415870 h 509406"/>
                  <a:gd name="connsiteX1217" fmla="*/ 272703 w 2377881"/>
                  <a:gd name="connsiteY1217" fmla="*/ 411964 h 509406"/>
                  <a:gd name="connsiteX1218" fmla="*/ 271750 w 2377881"/>
                  <a:gd name="connsiteY1218" fmla="*/ 411298 h 509406"/>
                  <a:gd name="connsiteX1219" fmla="*/ 270226 w 2377881"/>
                  <a:gd name="connsiteY1219" fmla="*/ 410250 h 509406"/>
                  <a:gd name="connsiteX1220" fmla="*/ 273465 w 2377881"/>
                  <a:gd name="connsiteY1220" fmla="*/ 410821 h 509406"/>
                  <a:gd name="connsiteX1221" fmla="*/ 286038 w 2377881"/>
                  <a:gd name="connsiteY1221" fmla="*/ 410250 h 509406"/>
                  <a:gd name="connsiteX1222" fmla="*/ 286133 w 2377881"/>
                  <a:gd name="connsiteY1222" fmla="*/ 408916 h 509406"/>
                  <a:gd name="connsiteX1223" fmla="*/ 286705 w 2377881"/>
                  <a:gd name="connsiteY1223" fmla="*/ 404059 h 509406"/>
                  <a:gd name="connsiteX1224" fmla="*/ 1753841 w 2377881"/>
                  <a:gd name="connsiteY1224" fmla="*/ 399487 h 509406"/>
                  <a:gd name="connsiteX1225" fmla="*/ 1760318 w 2377881"/>
                  <a:gd name="connsiteY1225" fmla="*/ 404345 h 509406"/>
                  <a:gd name="connsiteX1226" fmla="*/ 1760127 w 2377881"/>
                  <a:gd name="connsiteY1226" fmla="*/ 405583 h 509406"/>
                  <a:gd name="connsiteX1227" fmla="*/ 1757365 w 2377881"/>
                  <a:gd name="connsiteY1227" fmla="*/ 410822 h 509406"/>
                  <a:gd name="connsiteX1228" fmla="*/ 1754127 w 2377881"/>
                  <a:gd name="connsiteY1228" fmla="*/ 411679 h 509406"/>
                  <a:gd name="connsiteX1229" fmla="*/ 1744411 w 2377881"/>
                  <a:gd name="connsiteY1229" fmla="*/ 410441 h 509406"/>
                  <a:gd name="connsiteX1230" fmla="*/ 1746126 w 2377881"/>
                  <a:gd name="connsiteY1230" fmla="*/ 418918 h 509406"/>
                  <a:gd name="connsiteX1231" fmla="*/ 1742982 w 2377881"/>
                  <a:gd name="connsiteY1231" fmla="*/ 419775 h 509406"/>
                  <a:gd name="connsiteX1232" fmla="*/ 1742506 w 2377881"/>
                  <a:gd name="connsiteY1232" fmla="*/ 419109 h 509406"/>
                  <a:gd name="connsiteX1233" fmla="*/ 1742316 w 2377881"/>
                  <a:gd name="connsiteY1233" fmla="*/ 416061 h 509406"/>
                  <a:gd name="connsiteX1234" fmla="*/ 1741935 w 2377881"/>
                  <a:gd name="connsiteY1234" fmla="*/ 413108 h 509406"/>
                  <a:gd name="connsiteX1235" fmla="*/ 1739173 w 2377881"/>
                  <a:gd name="connsiteY1235" fmla="*/ 408250 h 509406"/>
                  <a:gd name="connsiteX1236" fmla="*/ 1744125 w 2377881"/>
                  <a:gd name="connsiteY1236" fmla="*/ 404154 h 509406"/>
                  <a:gd name="connsiteX1237" fmla="*/ 1748698 w 2377881"/>
                  <a:gd name="connsiteY1237" fmla="*/ 406250 h 509406"/>
                  <a:gd name="connsiteX1238" fmla="*/ 1750031 w 2377881"/>
                  <a:gd name="connsiteY1238" fmla="*/ 405393 h 509406"/>
                  <a:gd name="connsiteX1239" fmla="*/ 1752412 w 2377881"/>
                  <a:gd name="connsiteY1239" fmla="*/ 402630 h 509406"/>
                  <a:gd name="connsiteX1240" fmla="*/ 1013081 w 2377881"/>
                  <a:gd name="connsiteY1240" fmla="*/ 399487 h 509406"/>
                  <a:gd name="connsiteX1241" fmla="*/ 1013653 w 2377881"/>
                  <a:gd name="connsiteY1241" fmla="*/ 403868 h 509406"/>
                  <a:gd name="connsiteX1242" fmla="*/ 1013843 w 2377881"/>
                  <a:gd name="connsiteY1242" fmla="*/ 405678 h 509406"/>
                  <a:gd name="connsiteX1243" fmla="*/ 1014700 w 2377881"/>
                  <a:gd name="connsiteY1243" fmla="*/ 409107 h 509406"/>
                  <a:gd name="connsiteX1244" fmla="*/ 1007652 w 2377881"/>
                  <a:gd name="connsiteY1244" fmla="*/ 401868 h 509406"/>
                  <a:gd name="connsiteX1245" fmla="*/ 1013081 w 2377881"/>
                  <a:gd name="connsiteY1245" fmla="*/ 399487 h 509406"/>
                  <a:gd name="connsiteX1246" fmla="*/ 1705929 w 2377881"/>
                  <a:gd name="connsiteY1246" fmla="*/ 398534 h 509406"/>
                  <a:gd name="connsiteX1247" fmla="*/ 1707148 w 2377881"/>
                  <a:gd name="connsiteY1247" fmla="*/ 398737 h 509406"/>
                  <a:gd name="connsiteX1248" fmla="*/ 1702501 w 2377881"/>
                  <a:gd name="connsiteY1248" fmla="*/ 401487 h 509406"/>
                  <a:gd name="connsiteX1249" fmla="*/ 1705929 w 2377881"/>
                  <a:gd name="connsiteY1249" fmla="*/ 398534 h 509406"/>
                  <a:gd name="connsiteX1250" fmla="*/ 2233996 w 2377881"/>
                  <a:gd name="connsiteY1250" fmla="*/ 396439 h 509406"/>
                  <a:gd name="connsiteX1251" fmla="*/ 2231234 w 2377881"/>
                  <a:gd name="connsiteY1251" fmla="*/ 400821 h 509406"/>
                  <a:gd name="connsiteX1252" fmla="*/ 2230567 w 2377881"/>
                  <a:gd name="connsiteY1252" fmla="*/ 406727 h 509406"/>
                  <a:gd name="connsiteX1253" fmla="*/ 2228948 w 2377881"/>
                  <a:gd name="connsiteY1253" fmla="*/ 406250 h 509406"/>
                  <a:gd name="connsiteX1254" fmla="*/ 2227519 w 2377881"/>
                  <a:gd name="connsiteY1254" fmla="*/ 405679 h 509406"/>
                  <a:gd name="connsiteX1255" fmla="*/ 2227519 w 2377881"/>
                  <a:gd name="connsiteY1255" fmla="*/ 401774 h 509406"/>
                  <a:gd name="connsiteX1256" fmla="*/ 2233996 w 2377881"/>
                  <a:gd name="connsiteY1256" fmla="*/ 396439 h 509406"/>
                  <a:gd name="connsiteX1257" fmla="*/ 1777938 w 2377881"/>
                  <a:gd name="connsiteY1257" fmla="*/ 396133 h 509406"/>
                  <a:gd name="connsiteX1258" fmla="*/ 1778034 w 2377881"/>
                  <a:gd name="connsiteY1258" fmla="*/ 398153 h 509406"/>
                  <a:gd name="connsiteX1259" fmla="*/ 1775748 w 2377881"/>
                  <a:gd name="connsiteY1259" fmla="*/ 401487 h 509406"/>
                  <a:gd name="connsiteX1260" fmla="*/ 1711549 w 2377881"/>
                  <a:gd name="connsiteY1260" fmla="*/ 395867 h 509406"/>
                  <a:gd name="connsiteX1261" fmla="*/ 1714121 w 2377881"/>
                  <a:gd name="connsiteY1261" fmla="*/ 396343 h 509406"/>
                  <a:gd name="connsiteX1262" fmla="*/ 1720788 w 2377881"/>
                  <a:gd name="connsiteY1262" fmla="*/ 397105 h 509406"/>
                  <a:gd name="connsiteX1263" fmla="*/ 1724885 w 2377881"/>
                  <a:gd name="connsiteY1263" fmla="*/ 398725 h 509406"/>
                  <a:gd name="connsiteX1264" fmla="*/ 1728027 w 2377881"/>
                  <a:gd name="connsiteY1264" fmla="*/ 400725 h 509406"/>
                  <a:gd name="connsiteX1265" fmla="*/ 1733457 w 2377881"/>
                  <a:gd name="connsiteY1265" fmla="*/ 406821 h 509406"/>
                  <a:gd name="connsiteX1266" fmla="*/ 1728123 w 2377881"/>
                  <a:gd name="connsiteY1266" fmla="*/ 407202 h 509406"/>
                  <a:gd name="connsiteX1267" fmla="*/ 1721170 w 2377881"/>
                  <a:gd name="connsiteY1267" fmla="*/ 403106 h 509406"/>
                  <a:gd name="connsiteX1268" fmla="*/ 1716407 w 2377881"/>
                  <a:gd name="connsiteY1268" fmla="*/ 405963 h 509406"/>
                  <a:gd name="connsiteX1269" fmla="*/ 1716407 w 2377881"/>
                  <a:gd name="connsiteY1269" fmla="*/ 405202 h 509406"/>
                  <a:gd name="connsiteX1270" fmla="*/ 1709930 w 2377881"/>
                  <a:gd name="connsiteY1270" fmla="*/ 399201 h 509406"/>
                  <a:gd name="connsiteX1271" fmla="*/ 1707148 w 2377881"/>
                  <a:gd name="connsiteY1271" fmla="*/ 398737 h 509406"/>
                  <a:gd name="connsiteX1272" fmla="*/ 1707168 w 2377881"/>
                  <a:gd name="connsiteY1272" fmla="*/ 398725 h 509406"/>
                  <a:gd name="connsiteX1273" fmla="*/ 1862712 w 2377881"/>
                  <a:gd name="connsiteY1273" fmla="*/ 395106 h 509406"/>
                  <a:gd name="connsiteX1274" fmla="*/ 1865951 w 2377881"/>
                  <a:gd name="connsiteY1274" fmla="*/ 399297 h 509406"/>
                  <a:gd name="connsiteX1275" fmla="*/ 1867760 w 2377881"/>
                  <a:gd name="connsiteY1275" fmla="*/ 400725 h 509406"/>
                  <a:gd name="connsiteX1276" fmla="*/ 1868903 w 2377881"/>
                  <a:gd name="connsiteY1276" fmla="*/ 400344 h 509406"/>
                  <a:gd name="connsiteX1277" fmla="*/ 1872332 w 2377881"/>
                  <a:gd name="connsiteY1277" fmla="*/ 403488 h 509406"/>
                  <a:gd name="connsiteX1278" fmla="*/ 1873475 w 2377881"/>
                  <a:gd name="connsiteY1278" fmla="*/ 410441 h 509406"/>
                  <a:gd name="connsiteX1279" fmla="*/ 1869475 w 2377881"/>
                  <a:gd name="connsiteY1279" fmla="*/ 409488 h 509406"/>
                  <a:gd name="connsiteX1280" fmla="*/ 1867665 w 2377881"/>
                  <a:gd name="connsiteY1280" fmla="*/ 409107 h 509406"/>
                  <a:gd name="connsiteX1281" fmla="*/ 1861760 w 2377881"/>
                  <a:gd name="connsiteY1281" fmla="*/ 411489 h 509406"/>
                  <a:gd name="connsiteX1282" fmla="*/ 1860711 w 2377881"/>
                  <a:gd name="connsiteY1282" fmla="*/ 413203 h 509406"/>
                  <a:gd name="connsiteX1283" fmla="*/ 1860235 w 2377881"/>
                  <a:gd name="connsiteY1283" fmla="*/ 414060 h 509406"/>
                  <a:gd name="connsiteX1284" fmla="*/ 1858616 w 2377881"/>
                  <a:gd name="connsiteY1284" fmla="*/ 415394 h 509406"/>
                  <a:gd name="connsiteX1285" fmla="*/ 1849948 w 2377881"/>
                  <a:gd name="connsiteY1285" fmla="*/ 412822 h 509406"/>
                  <a:gd name="connsiteX1286" fmla="*/ 1848520 w 2377881"/>
                  <a:gd name="connsiteY1286" fmla="*/ 413775 h 509406"/>
                  <a:gd name="connsiteX1287" fmla="*/ 1847853 w 2377881"/>
                  <a:gd name="connsiteY1287" fmla="*/ 413013 h 509406"/>
                  <a:gd name="connsiteX1288" fmla="*/ 1844043 w 2377881"/>
                  <a:gd name="connsiteY1288" fmla="*/ 408345 h 509406"/>
                  <a:gd name="connsiteX1289" fmla="*/ 1837756 w 2377881"/>
                  <a:gd name="connsiteY1289" fmla="*/ 414727 h 509406"/>
                  <a:gd name="connsiteX1290" fmla="*/ 1837280 w 2377881"/>
                  <a:gd name="connsiteY1290" fmla="*/ 415013 h 509406"/>
                  <a:gd name="connsiteX1291" fmla="*/ 1833946 w 2377881"/>
                  <a:gd name="connsiteY1291" fmla="*/ 415870 h 509406"/>
                  <a:gd name="connsiteX1292" fmla="*/ 1832518 w 2377881"/>
                  <a:gd name="connsiteY1292" fmla="*/ 414441 h 509406"/>
                  <a:gd name="connsiteX1293" fmla="*/ 1832327 w 2377881"/>
                  <a:gd name="connsiteY1293" fmla="*/ 412441 h 509406"/>
                  <a:gd name="connsiteX1294" fmla="*/ 1840900 w 2377881"/>
                  <a:gd name="connsiteY1294" fmla="*/ 402535 h 509406"/>
                  <a:gd name="connsiteX1295" fmla="*/ 1846138 w 2377881"/>
                  <a:gd name="connsiteY1295" fmla="*/ 407012 h 509406"/>
                  <a:gd name="connsiteX1296" fmla="*/ 1849567 w 2377881"/>
                  <a:gd name="connsiteY1296" fmla="*/ 405107 h 509406"/>
                  <a:gd name="connsiteX1297" fmla="*/ 1851186 w 2377881"/>
                  <a:gd name="connsiteY1297" fmla="*/ 403202 h 509406"/>
                  <a:gd name="connsiteX1298" fmla="*/ 1855282 w 2377881"/>
                  <a:gd name="connsiteY1298" fmla="*/ 401106 h 509406"/>
                  <a:gd name="connsiteX1299" fmla="*/ 1861664 w 2377881"/>
                  <a:gd name="connsiteY1299" fmla="*/ 405774 h 509406"/>
                  <a:gd name="connsiteX1300" fmla="*/ 1860902 w 2377881"/>
                  <a:gd name="connsiteY1300" fmla="*/ 402345 h 509406"/>
                  <a:gd name="connsiteX1301" fmla="*/ 1860711 w 2377881"/>
                  <a:gd name="connsiteY1301" fmla="*/ 401678 h 509406"/>
                  <a:gd name="connsiteX1302" fmla="*/ 1858997 w 2377881"/>
                  <a:gd name="connsiteY1302" fmla="*/ 395677 h 509406"/>
                  <a:gd name="connsiteX1303" fmla="*/ 2142651 w 2377881"/>
                  <a:gd name="connsiteY1303" fmla="*/ 395010 h 509406"/>
                  <a:gd name="connsiteX1304" fmla="*/ 2148652 w 2377881"/>
                  <a:gd name="connsiteY1304" fmla="*/ 403487 h 509406"/>
                  <a:gd name="connsiteX1305" fmla="*/ 2143699 w 2377881"/>
                  <a:gd name="connsiteY1305" fmla="*/ 399773 h 509406"/>
                  <a:gd name="connsiteX1306" fmla="*/ 2136555 w 2377881"/>
                  <a:gd name="connsiteY1306" fmla="*/ 399201 h 509406"/>
                  <a:gd name="connsiteX1307" fmla="*/ 2135222 w 2377881"/>
                  <a:gd name="connsiteY1307" fmla="*/ 399487 h 509406"/>
                  <a:gd name="connsiteX1308" fmla="*/ 2130078 w 2377881"/>
                  <a:gd name="connsiteY1308" fmla="*/ 401106 h 509406"/>
                  <a:gd name="connsiteX1309" fmla="*/ 2134555 w 2377881"/>
                  <a:gd name="connsiteY1309" fmla="*/ 397867 h 509406"/>
                  <a:gd name="connsiteX1310" fmla="*/ 2139413 w 2377881"/>
                  <a:gd name="connsiteY1310" fmla="*/ 396153 h 509406"/>
                  <a:gd name="connsiteX1311" fmla="*/ 2296004 w 2377881"/>
                  <a:gd name="connsiteY1311" fmla="*/ 394915 h 509406"/>
                  <a:gd name="connsiteX1312" fmla="*/ 2297147 w 2377881"/>
                  <a:gd name="connsiteY1312" fmla="*/ 398821 h 509406"/>
                  <a:gd name="connsiteX1313" fmla="*/ 2296194 w 2377881"/>
                  <a:gd name="connsiteY1313" fmla="*/ 407107 h 509406"/>
                  <a:gd name="connsiteX1314" fmla="*/ 2291050 w 2377881"/>
                  <a:gd name="connsiteY1314" fmla="*/ 404155 h 509406"/>
                  <a:gd name="connsiteX1315" fmla="*/ 2291241 w 2377881"/>
                  <a:gd name="connsiteY1315" fmla="*/ 396820 h 509406"/>
                  <a:gd name="connsiteX1316" fmla="*/ 2296004 w 2377881"/>
                  <a:gd name="connsiteY1316" fmla="*/ 394915 h 509406"/>
                  <a:gd name="connsiteX1317" fmla="*/ 2343629 w 2377881"/>
                  <a:gd name="connsiteY1317" fmla="*/ 394534 h 509406"/>
                  <a:gd name="connsiteX1318" fmla="*/ 2350106 w 2377881"/>
                  <a:gd name="connsiteY1318" fmla="*/ 398725 h 509406"/>
                  <a:gd name="connsiteX1319" fmla="*/ 2345439 w 2377881"/>
                  <a:gd name="connsiteY1319" fmla="*/ 397868 h 509406"/>
                  <a:gd name="connsiteX1320" fmla="*/ 2331247 w 2377881"/>
                  <a:gd name="connsiteY1320" fmla="*/ 399106 h 509406"/>
                  <a:gd name="connsiteX1321" fmla="*/ 2331628 w 2377881"/>
                  <a:gd name="connsiteY1321" fmla="*/ 396344 h 509406"/>
                  <a:gd name="connsiteX1322" fmla="*/ 2343629 w 2377881"/>
                  <a:gd name="connsiteY1322" fmla="*/ 394534 h 509406"/>
                  <a:gd name="connsiteX1323" fmla="*/ 2354106 w 2377881"/>
                  <a:gd name="connsiteY1323" fmla="*/ 393963 h 509406"/>
                  <a:gd name="connsiteX1324" fmla="*/ 2367822 w 2377881"/>
                  <a:gd name="connsiteY1324" fmla="*/ 395868 h 509406"/>
                  <a:gd name="connsiteX1325" fmla="*/ 2360869 w 2377881"/>
                  <a:gd name="connsiteY1325" fmla="*/ 397963 h 509406"/>
                  <a:gd name="connsiteX1326" fmla="*/ 2356392 w 2377881"/>
                  <a:gd name="connsiteY1326" fmla="*/ 396915 h 509406"/>
                  <a:gd name="connsiteX1327" fmla="*/ 2355154 w 2377881"/>
                  <a:gd name="connsiteY1327" fmla="*/ 396630 h 509406"/>
                  <a:gd name="connsiteX1328" fmla="*/ 2354106 w 2377881"/>
                  <a:gd name="connsiteY1328" fmla="*/ 393963 h 509406"/>
                  <a:gd name="connsiteX1329" fmla="*/ 1777726 w 2377881"/>
                  <a:gd name="connsiteY1329" fmla="*/ 391653 h 509406"/>
                  <a:gd name="connsiteX1330" fmla="*/ 1779177 w 2377881"/>
                  <a:gd name="connsiteY1330" fmla="*/ 393105 h 509406"/>
                  <a:gd name="connsiteX1331" fmla="*/ 1777938 w 2377881"/>
                  <a:gd name="connsiteY1331" fmla="*/ 396133 h 509406"/>
                  <a:gd name="connsiteX1332" fmla="*/ 489587 w 2377881"/>
                  <a:gd name="connsiteY1332" fmla="*/ 390819 h 509406"/>
                  <a:gd name="connsiteX1333" fmla="*/ 487206 w 2377881"/>
                  <a:gd name="connsiteY1333" fmla="*/ 393486 h 509406"/>
                  <a:gd name="connsiteX1334" fmla="*/ 488158 w 2377881"/>
                  <a:gd name="connsiteY1334" fmla="*/ 397201 h 509406"/>
                  <a:gd name="connsiteX1335" fmla="*/ 487111 w 2377881"/>
                  <a:gd name="connsiteY1335" fmla="*/ 397486 h 509406"/>
                  <a:gd name="connsiteX1336" fmla="*/ 496636 w 2377881"/>
                  <a:gd name="connsiteY1336" fmla="*/ 400058 h 509406"/>
                  <a:gd name="connsiteX1337" fmla="*/ 493969 w 2377881"/>
                  <a:gd name="connsiteY1337" fmla="*/ 394343 h 509406"/>
                  <a:gd name="connsiteX1338" fmla="*/ 492159 w 2377881"/>
                  <a:gd name="connsiteY1338" fmla="*/ 392248 h 509406"/>
                  <a:gd name="connsiteX1339" fmla="*/ 489587 w 2377881"/>
                  <a:gd name="connsiteY1339" fmla="*/ 390819 h 509406"/>
                  <a:gd name="connsiteX1340" fmla="*/ 1673069 w 2377881"/>
                  <a:gd name="connsiteY1340" fmla="*/ 390152 h 509406"/>
                  <a:gd name="connsiteX1341" fmla="*/ 1678688 w 2377881"/>
                  <a:gd name="connsiteY1341" fmla="*/ 399010 h 509406"/>
                  <a:gd name="connsiteX1342" fmla="*/ 1678308 w 2377881"/>
                  <a:gd name="connsiteY1342" fmla="*/ 398153 h 509406"/>
                  <a:gd name="connsiteX1343" fmla="*/ 1672783 w 2377881"/>
                  <a:gd name="connsiteY1343" fmla="*/ 395867 h 509406"/>
                  <a:gd name="connsiteX1344" fmla="*/ 1670306 w 2377881"/>
                  <a:gd name="connsiteY1344" fmla="*/ 397486 h 509406"/>
                  <a:gd name="connsiteX1345" fmla="*/ 1672212 w 2377881"/>
                  <a:gd name="connsiteY1345" fmla="*/ 402535 h 509406"/>
                  <a:gd name="connsiteX1346" fmla="*/ 1669354 w 2377881"/>
                  <a:gd name="connsiteY1346" fmla="*/ 403201 h 509406"/>
                  <a:gd name="connsiteX1347" fmla="*/ 1668021 w 2377881"/>
                  <a:gd name="connsiteY1347" fmla="*/ 402439 h 509406"/>
                  <a:gd name="connsiteX1348" fmla="*/ 1664687 w 2377881"/>
                  <a:gd name="connsiteY1348" fmla="*/ 400534 h 509406"/>
                  <a:gd name="connsiteX1349" fmla="*/ 1666115 w 2377881"/>
                  <a:gd name="connsiteY1349" fmla="*/ 392438 h 509406"/>
                  <a:gd name="connsiteX1350" fmla="*/ 1673069 w 2377881"/>
                  <a:gd name="connsiteY1350" fmla="*/ 390152 h 509406"/>
                  <a:gd name="connsiteX1351" fmla="*/ 2087215 w 2377881"/>
                  <a:gd name="connsiteY1351" fmla="*/ 389581 h 509406"/>
                  <a:gd name="connsiteX1352" fmla="*/ 2100074 w 2377881"/>
                  <a:gd name="connsiteY1352" fmla="*/ 392343 h 509406"/>
                  <a:gd name="connsiteX1353" fmla="*/ 2101884 w 2377881"/>
                  <a:gd name="connsiteY1353" fmla="*/ 394534 h 509406"/>
                  <a:gd name="connsiteX1354" fmla="*/ 2092073 w 2377881"/>
                  <a:gd name="connsiteY1354" fmla="*/ 393296 h 509406"/>
                  <a:gd name="connsiteX1355" fmla="*/ 2087215 w 2377881"/>
                  <a:gd name="connsiteY1355" fmla="*/ 389581 h 509406"/>
                  <a:gd name="connsiteX1356" fmla="*/ 462822 w 2377881"/>
                  <a:gd name="connsiteY1356" fmla="*/ 389295 h 509406"/>
                  <a:gd name="connsiteX1357" fmla="*/ 459202 w 2377881"/>
                  <a:gd name="connsiteY1357" fmla="*/ 390152 h 509406"/>
                  <a:gd name="connsiteX1358" fmla="*/ 461393 w 2377881"/>
                  <a:gd name="connsiteY1358" fmla="*/ 398439 h 509406"/>
                  <a:gd name="connsiteX1359" fmla="*/ 456154 w 2377881"/>
                  <a:gd name="connsiteY1359" fmla="*/ 400249 h 509406"/>
                  <a:gd name="connsiteX1360" fmla="*/ 454726 w 2377881"/>
                  <a:gd name="connsiteY1360" fmla="*/ 400725 h 509406"/>
                  <a:gd name="connsiteX1361" fmla="*/ 454821 w 2377881"/>
                  <a:gd name="connsiteY1361" fmla="*/ 404059 h 509406"/>
                  <a:gd name="connsiteX1362" fmla="*/ 463393 w 2377881"/>
                  <a:gd name="connsiteY1362" fmla="*/ 403963 h 509406"/>
                  <a:gd name="connsiteX1363" fmla="*/ 467394 w 2377881"/>
                  <a:gd name="connsiteY1363" fmla="*/ 403582 h 509406"/>
                  <a:gd name="connsiteX1364" fmla="*/ 472347 w 2377881"/>
                  <a:gd name="connsiteY1364" fmla="*/ 402916 h 509406"/>
                  <a:gd name="connsiteX1365" fmla="*/ 473966 w 2377881"/>
                  <a:gd name="connsiteY1365" fmla="*/ 402058 h 509406"/>
                  <a:gd name="connsiteX1366" fmla="*/ 473871 w 2377881"/>
                  <a:gd name="connsiteY1366" fmla="*/ 400153 h 509406"/>
                  <a:gd name="connsiteX1367" fmla="*/ 470633 w 2377881"/>
                  <a:gd name="connsiteY1367" fmla="*/ 398629 h 509406"/>
                  <a:gd name="connsiteX1368" fmla="*/ 467203 w 2377881"/>
                  <a:gd name="connsiteY1368" fmla="*/ 391771 h 509406"/>
                  <a:gd name="connsiteX1369" fmla="*/ 464060 w 2377881"/>
                  <a:gd name="connsiteY1369" fmla="*/ 389962 h 509406"/>
                  <a:gd name="connsiteX1370" fmla="*/ 1095568 w 2377881"/>
                  <a:gd name="connsiteY1370" fmla="*/ 388533 h 509406"/>
                  <a:gd name="connsiteX1371" fmla="*/ 1101093 w 2377881"/>
                  <a:gd name="connsiteY1371" fmla="*/ 395010 h 509406"/>
                  <a:gd name="connsiteX1372" fmla="*/ 1099092 w 2377881"/>
                  <a:gd name="connsiteY1372" fmla="*/ 393867 h 509406"/>
                  <a:gd name="connsiteX1373" fmla="*/ 1088234 w 2377881"/>
                  <a:gd name="connsiteY1373" fmla="*/ 391486 h 509406"/>
                  <a:gd name="connsiteX1374" fmla="*/ 1091568 w 2377881"/>
                  <a:gd name="connsiteY1374" fmla="*/ 388724 h 509406"/>
                  <a:gd name="connsiteX1375" fmla="*/ 1093568 w 2377881"/>
                  <a:gd name="connsiteY1375" fmla="*/ 388628 h 509406"/>
                  <a:gd name="connsiteX1376" fmla="*/ 1774129 w 2377881"/>
                  <a:gd name="connsiteY1376" fmla="*/ 388057 h 509406"/>
                  <a:gd name="connsiteX1377" fmla="*/ 1777725 w 2377881"/>
                  <a:gd name="connsiteY1377" fmla="*/ 391641 h 509406"/>
                  <a:gd name="connsiteX1378" fmla="*/ 1777726 w 2377881"/>
                  <a:gd name="connsiteY1378" fmla="*/ 391653 h 509406"/>
                  <a:gd name="connsiteX1379" fmla="*/ 1777653 w 2377881"/>
                  <a:gd name="connsiteY1379" fmla="*/ 391581 h 509406"/>
                  <a:gd name="connsiteX1380" fmla="*/ 10385 w 2377881"/>
                  <a:gd name="connsiteY1380" fmla="*/ 383675 h 509406"/>
                  <a:gd name="connsiteX1381" fmla="*/ 18577 w 2377881"/>
                  <a:gd name="connsiteY1381" fmla="*/ 384247 h 509406"/>
                  <a:gd name="connsiteX1382" fmla="*/ 19624 w 2377881"/>
                  <a:gd name="connsiteY1382" fmla="*/ 385104 h 509406"/>
                  <a:gd name="connsiteX1383" fmla="*/ 18005 w 2377881"/>
                  <a:gd name="connsiteY1383" fmla="*/ 387104 h 509406"/>
                  <a:gd name="connsiteX1384" fmla="*/ 16767 w 2377881"/>
                  <a:gd name="connsiteY1384" fmla="*/ 386914 h 509406"/>
                  <a:gd name="connsiteX1385" fmla="*/ 12576 w 2377881"/>
                  <a:gd name="connsiteY1385" fmla="*/ 389105 h 509406"/>
                  <a:gd name="connsiteX1386" fmla="*/ 12004 w 2377881"/>
                  <a:gd name="connsiteY1386" fmla="*/ 391867 h 509406"/>
                  <a:gd name="connsiteX1387" fmla="*/ 2574 w 2377881"/>
                  <a:gd name="connsiteY1387" fmla="*/ 393867 h 509406"/>
                  <a:gd name="connsiteX1388" fmla="*/ 2479 w 2377881"/>
                  <a:gd name="connsiteY1388" fmla="*/ 393296 h 509406"/>
                  <a:gd name="connsiteX1389" fmla="*/ 2955 w 2377881"/>
                  <a:gd name="connsiteY1389" fmla="*/ 391486 h 509406"/>
                  <a:gd name="connsiteX1390" fmla="*/ 10385 w 2377881"/>
                  <a:gd name="connsiteY1390" fmla="*/ 383675 h 509406"/>
                  <a:gd name="connsiteX1391" fmla="*/ 675896 w 2377881"/>
                  <a:gd name="connsiteY1391" fmla="*/ 378627 h 509406"/>
                  <a:gd name="connsiteX1392" fmla="*/ 673039 w 2377881"/>
                  <a:gd name="connsiteY1392" fmla="*/ 379484 h 509406"/>
                  <a:gd name="connsiteX1393" fmla="*/ 670372 w 2377881"/>
                  <a:gd name="connsiteY1393" fmla="*/ 386818 h 509406"/>
                  <a:gd name="connsiteX1394" fmla="*/ 669991 w 2377881"/>
                  <a:gd name="connsiteY1394" fmla="*/ 388057 h 509406"/>
                  <a:gd name="connsiteX1395" fmla="*/ 671324 w 2377881"/>
                  <a:gd name="connsiteY1395" fmla="*/ 390533 h 509406"/>
                  <a:gd name="connsiteX1396" fmla="*/ 672182 w 2377881"/>
                  <a:gd name="connsiteY1396" fmla="*/ 390819 h 509406"/>
                  <a:gd name="connsiteX1397" fmla="*/ 677516 w 2377881"/>
                  <a:gd name="connsiteY1397" fmla="*/ 384723 h 509406"/>
                  <a:gd name="connsiteX1398" fmla="*/ 680564 w 2377881"/>
                  <a:gd name="connsiteY1398" fmla="*/ 384532 h 509406"/>
                  <a:gd name="connsiteX1399" fmla="*/ 684469 w 2377881"/>
                  <a:gd name="connsiteY1399" fmla="*/ 385009 h 509406"/>
                  <a:gd name="connsiteX1400" fmla="*/ 683231 w 2377881"/>
                  <a:gd name="connsiteY1400" fmla="*/ 383485 h 509406"/>
                  <a:gd name="connsiteX1401" fmla="*/ 682278 w 2377881"/>
                  <a:gd name="connsiteY1401" fmla="*/ 380056 h 509406"/>
                  <a:gd name="connsiteX1402" fmla="*/ 675896 w 2377881"/>
                  <a:gd name="connsiteY1402" fmla="*/ 378627 h 509406"/>
                  <a:gd name="connsiteX1403" fmla="*/ 1291116 w 2377881"/>
                  <a:gd name="connsiteY1403" fmla="*/ 374912 h 509406"/>
                  <a:gd name="connsiteX1404" fmla="*/ 1288068 w 2377881"/>
                  <a:gd name="connsiteY1404" fmla="*/ 387009 h 509406"/>
                  <a:gd name="connsiteX1405" fmla="*/ 1283020 w 2377881"/>
                  <a:gd name="connsiteY1405" fmla="*/ 386438 h 509406"/>
                  <a:gd name="connsiteX1406" fmla="*/ 1281115 w 2377881"/>
                  <a:gd name="connsiteY1406" fmla="*/ 385390 h 509406"/>
                  <a:gd name="connsiteX1407" fmla="*/ 1281877 w 2377881"/>
                  <a:gd name="connsiteY1407" fmla="*/ 382723 h 509406"/>
                  <a:gd name="connsiteX1408" fmla="*/ 1286259 w 2377881"/>
                  <a:gd name="connsiteY1408" fmla="*/ 375579 h 509406"/>
                  <a:gd name="connsiteX1409" fmla="*/ 1285973 w 2377881"/>
                  <a:gd name="connsiteY1409" fmla="*/ 375389 h 509406"/>
                  <a:gd name="connsiteX1410" fmla="*/ 1291116 w 2377881"/>
                  <a:gd name="connsiteY1410" fmla="*/ 374912 h 509406"/>
                  <a:gd name="connsiteX1411" fmla="*/ 727141 w 2377881"/>
                  <a:gd name="connsiteY1411" fmla="*/ 374245 h 509406"/>
                  <a:gd name="connsiteX1412" fmla="*/ 732570 w 2377881"/>
                  <a:gd name="connsiteY1412" fmla="*/ 388342 h 509406"/>
                  <a:gd name="connsiteX1413" fmla="*/ 739714 w 2377881"/>
                  <a:gd name="connsiteY1413" fmla="*/ 395105 h 509406"/>
                  <a:gd name="connsiteX1414" fmla="*/ 743048 w 2377881"/>
                  <a:gd name="connsiteY1414" fmla="*/ 394819 h 509406"/>
                  <a:gd name="connsiteX1415" fmla="*/ 743619 w 2377881"/>
                  <a:gd name="connsiteY1415" fmla="*/ 394724 h 509406"/>
                  <a:gd name="connsiteX1416" fmla="*/ 741619 w 2377881"/>
                  <a:gd name="connsiteY1416" fmla="*/ 391295 h 509406"/>
                  <a:gd name="connsiteX1417" fmla="*/ 741047 w 2377881"/>
                  <a:gd name="connsiteY1417" fmla="*/ 390628 h 509406"/>
                  <a:gd name="connsiteX1418" fmla="*/ 740285 w 2377881"/>
                  <a:gd name="connsiteY1418" fmla="*/ 389771 h 509406"/>
                  <a:gd name="connsiteX1419" fmla="*/ 742952 w 2377881"/>
                  <a:gd name="connsiteY1419" fmla="*/ 387009 h 509406"/>
                  <a:gd name="connsiteX1420" fmla="*/ 744286 w 2377881"/>
                  <a:gd name="connsiteY1420" fmla="*/ 387390 h 509406"/>
                  <a:gd name="connsiteX1421" fmla="*/ 746953 w 2377881"/>
                  <a:gd name="connsiteY1421" fmla="*/ 389485 h 509406"/>
                  <a:gd name="connsiteX1422" fmla="*/ 747429 w 2377881"/>
                  <a:gd name="connsiteY1422" fmla="*/ 391676 h 509406"/>
                  <a:gd name="connsiteX1423" fmla="*/ 751906 w 2377881"/>
                  <a:gd name="connsiteY1423" fmla="*/ 390819 h 509406"/>
                  <a:gd name="connsiteX1424" fmla="*/ 751049 w 2377881"/>
                  <a:gd name="connsiteY1424" fmla="*/ 384532 h 509406"/>
                  <a:gd name="connsiteX1425" fmla="*/ 749715 w 2377881"/>
                  <a:gd name="connsiteY1425" fmla="*/ 383389 h 509406"/>
                  <a:gd name="connsiteX1426" fmla="*/ 745524 w 2377881"/>
                  <a:gd name="connsiteY1426" fmla="*/ 382723 h 509406"/>
                  <a:gd name="connsiteX1427" fmla="*/ 740571 w 2377881"/>
                  <a:gd name="connsiteY1427" fmla="*/ 383389 h 509406"/>
                  <a:gd name="connsiteX1428" fmla="*/ 741714 w 2377881"/>
                  <a:gd name="connsiteY1428" fmla="*/ 378436 h 509406"/>
                  <a:gd name="connsiteX1429" fmla="*/ 738285 w 2377881"/>
                  <a:gd name="connsiteY1429" fmla="*/ 376246 h 509406"/>
                  <a:gd name="connsiteX1430" fmla="*/ 737237 w 2377881"/>
                  <a:gd name="connsiteY1430" fmla="*/ 376817 h 509406"/>
                  <a:gd name="connsiteX1431" fmla="*/ 731617 w 2377881"/>
                  <a:gd name="connsiteY1431" fmla="*/ 375007 h 509406"/>
                  <a:gd name="connsiteX1432" fmla="*/ 727522 w 2377881"/>
                  <a:gd name="connsiteY1432" fmla="*/ 374245 h 509406"/>
                  <a:gd name="connsiteX1433" fmla="*/ 477659 w 2377881"/>
                  <a:gd name="connsiteY1433" fmla="*/ 372641 h 509406"/>
                  <a:gd name="connsiteX1434" fmla="*/ 477586 w 2377881"/>
                  <a:gd name="connsiteY1434" fmla="*/ 373769 h 509406"/>
                  <a:gd name="connsiteX1435" fmla="*/ 476537 w 2377881"/>
                  <a:gd name="connsiteY1435" fmla="*/ 372797 h 509406"/>
                  <a:gd name="connsiteX1436" fmla="*/ 752192 w 2377881"/>
                  <a:gd name="connsiteY1436" fmla="*/ 371102 h 509406"/>
                  <a:gd name="connsiteX1437" fmla="*/ 748762 w 2377881"/>
                  <a:gd name="connsiteY1437" fmla="*/ 371864 h 509406"/>
                  <a:gd name="connsiteX1438" fmla="*/ 748572 w 2377881"/>
                  <a:gd name="connsiteY1438" fmla="*/ 375769 h 509406"/>
                  <a:gd name="connsiteX1439" fmla="*/ 752573 w 2377881"/>
                  <a:gd name="connsiteY1439" fmla="*/ 379675 h 509406"/>
                  <a:gd name="connsiteX1440" fmla="*/ 752953 w 2377881"/>
                  <a:gd name="connsiteY1440" fmla="*/ 381389 h 509406"/>
                  <a:gd name="connsiteX1441" fmla="*/ 757525 w 2377881"/>
                  <a:gd name="connsiteY1441" fmla="*/ 381484 h 509406"/>
                  <a:gd name="connsiteX1442" fmla="*/ 756764 w 2377881"/>
                  <a:gd name="connsiteY1442" fmla="*/ 380722 h 509406"/>
                  <a:gd name="connsiteX1443" fmla="*/ 756764 w 2377881"/>
                  <a:gd name="connsiteY1443" fmla="*/ 377674 h 509406"/>
                  <a:gd name="connsiteX1444" fmla="*/ 760097 w 2377881"/>
                  <a:gd name="connsiteY1444" fmla="*/ 374626 h 509406"/>
                  <a:gd name="connsiteX1445" fmla="*/ 760669 w 2377881"/>
                  <a:gd name="connsiteY1445" fmla="*/ 373293 h 509406"/>
                  <a:gd name="connsiteX1446" fmla="*/ 752192 w 2377881"/>
                  <a:gd name="connsiteY1446" fmla="*/ 371102 h 509406"/>
                  <a:gd name="connsiteX1447" fmla="*/ 1721462 w 2377881"/>
                  <a:gd name="connsiteY1447" fmla="*/ 370503 h 509406"/>
                  <a:gd name="connsiteX1448" fmla="*/ 1723742 w 2377881"/>
                  <a:gd name="connsiteY1448" fmla="*/ 370912 h 509406"/>
                  <a:gd name="connsiteX1449" fmla="*/ 1721456 w 2377881"/>
                  <a:gd name="connsiteY1449" fmla="*/ 370721 h 509406"/>
                  <a:gd name="connsiteX1450" fmla="*/ 1505429 w 2377881"/>
                  <a:gd name="connsiteY1450" fmla="*/ 370055 h 509406"/>
                  <a:gd name="connsiteX1451" fmla="*/ 1504381 w 2377881"/>
                  <a:gd name="connsiteY1451" fmla="*/ 379770 h 509406"/>
                  <a:gd name="connsiteX1452" fmla="*/ 1500857 w 2377881"/>
                  <a:gd name="connsiteY1452" fmla="*/ 378723 h 509406"/>
                  <a:gd name="connsiteX1453" fmla="*/ 1505429 w 2377881"/>
                  <a:gd name="connsiteY1453" fmla="*/ 370055 h 509406"/>
                  <a:gd name="connsiteX1454" fmla="*/ 1534290 w 2377881"/>
                  <a:gd name="connsiteY1454" fmla="*/ 369864 h 509406"/>
                  <a:gd name="connsiteX1455" fmla="*/ 1536099 w 2377881"/>
                  <a:gd name="connsiteY1455" fmla="*/ 371959 h 509406"/>
                  <a:gd name="connsiteX1456" fmla="*/ 1535242 w 2377881"/>
                  <a:gd name="connsiteY1456" fmla="*/ 373579 h 509406"/>
                  <a:gd name="connsiteX1457" fmla="*/ 1528098 w 2377881"/>
                  <a:gd name="connsiteY1457" fmla="*/ 379294 h 509406"/>
                  <a:gd name="connsiteX1458" fmla="*/ 1523622 w 2377881"/>
                  <a:gd name="connsiteY1458" fmla="*/ 380151 h 509406"/>
                  <a:gd name="connsiteX1459" fmla="*/ 1519716 w 2377881"/>
                  <a:gd name="connsiteY1459" fmla="*/ 380151 h 509406"/>
                  <a:gd name="connsiteX1460" fmla="*/ 1519336 w 2377881"/>
                  <a:gd name="connsiteY1460" fmla="*/ 373102 h 509406"/>
                  <a:gd name="connsiteX1461" fmla="*/ 1525146 w 2377881"/>
                  <a:gd name="connsiteY1461" fmla="*/ 370912 h 509406"/>
                  <a:gd name="connsiteX1462" fmla="*/ 1528384 w 2377881"/>
                  <a:gd name="connsiteY1462" fmla="*/ 370721 h 509406"/>
                  <a:gd name="connsiteX1463" fmla="*/ 1534290 w 2377881"/>
                  <a:gd name="connsiteY1463" fmla="*/ 369864 h 509406"/>
                  <a:gd name="connsiteX1464" fmla="*/ 471490 w 2377881"/>
                  <a:gd name="connsiteY1464" fmla="*/ 369578 h 509406"/>
                  <a:gd name="connsiteX1465" fmla="*/ 473681 w 2377881"/>
                  <a:gd name="connsiteY1465" fmla="*/ 370150 h 509406"/>
                  <a:gd name="connsiteX1466" fmla="*/ 476537 w 2377881"/>
                  <a:gd name="connsiteY1466" fmla="*/ 372797 h 509406"/>
                  <a:gd name="connsiteX1467" fmla="*/ 470918 w 2377881"/>
                  <a:gd name="connsiteY1467" fmla="*/ 373579 h 509406"/>
                  <a:gd name="connsiteX1468" fmla="*/ 469299 w 2377881"/>
                  <a:gd name="connsiteY1468" fmla="*/ 371388 h 509406"/>
                  <a:gd name="connsiteX1469" fmla="*/ 471490 w 2377881"/>
                  <a:gd name="connsiteY1469" fmla="*/ 369578 h 509406"/>
                  <a:gd name="connsiteX1470" fmla="*/ 1136335 w 2377881"/>
                  <a:gd name="connsiteY1470" fmla="*/ 369197 h 509406"/>
                  <a:gd name="connsiteX1471" fmla="*/ 1134430 w 2377881"/>
                  <a:gd name="connsiteY1471" fmla="*/ 372912 h 509406"/>
                  <a:gd name="connsiteX1472" fmla="*/ 1139573 w 2377881"/>
                  <a:gd name="connsiteY1472" fmla="*/ 375198 h 509406"/>
                  <a:gd name="connsiteX1473" fmla="*/ 1140621 w 2377881"/>
                  <a:gd name="connsiteY1473" fmla="*/ 372626 h 509406"/>
                  <a:gd name="connsiteX1474" fmla="*/ 1136335 w 2377881"/>
                  <a:gd name="connsiteY1474" fmla="*/ 369197 h 509406"/>
                  <a:gd name="connsiteX1475" fmla="*/ 28196 w 2377881"/>
                  <a:gd name="connsiteY1475" fmla="*/ 365578 h 509406"/>
                  <a:gd name="connsiteX1476" fmla="*/ 34197 w 2377881"/>
                  <a:gd name="connsiteY1476" fmla="*/ 366054 h 509406"/>
                  <a:gd name="connsiteX1477" fmla="*/ 34483 w 2377881"/>
                  <a:gd name="connsiteY1477" fmla="*/ 365673 h 509406"/>
                  <a:gd name="connsiteX1478" fmla="*/ 37054 w 2377881"/>
                  <a:gd name="connsiteY1478" fmla="*/ 369578 h 509406"/>
                  <a:gd name="connsiteX1479" fmla="*/ 36293 w 2377881"/>
                  <a:gd name="connsiteY1479" fmla="*/ 369578 h 509406"/>
                  <a:gd name="connsiteX1480" fmla="*/ 30387 w 2377881"/>
                  <a:gd name="connsiteY1480" fmla="*/ 369769 h 509406"/>
                  <a:gd name="connsiteX1481" fmla="*/ 31911 w 2377881"/>
                  <a:gd name="connsiteY1481" fmla="*/ 372436 h 509406"/>
                  <a:gd name="connsiteX1482" fmla="*/ 25815 w 2377881"/>
                  <a:gd name="connsiteY1482" fmla="*/ 367102 h 509406"/>
                  <a:gd name="connsiteX1483" fmla="*/ 26101 w 2377881"/>
                  <a:gd name="connsiteY1483" fmla="*/ 366245 h 509406"/>
                  <a:gd name="connsiteX1484" fmla="*/ 28196 w 2377881"/>
                  <a:gd name="connsiteY1484" fmla="*/ 365578 h 509406"/>
                  <a:gd name="connsiteX1485" fmla="*/ 1682308 w 2377881"/>
                  <a:gd name="connsiteY1485" fmla="*/ 364530 h 509406"/>
                  <a:gd name="connsiteX1486" fmla="*/ 1683355 w 2377881"/>
                  <a:gd name="connsiteY1486" fmla="*/ 365101 h 509406"/>
                  <a:gd name="connsiteX1487" fmla="*/ 1690214 w 2377881"/>
                  <a:gd name="connsiteY1487" fmla="*/ 373483 h 509406"/>
                  <a:gd name="connsiteX1488" fmla="*/ 1682308 w 2377881"/>
                  <a:gd name="connsiteY1488" fmla="*/ 364530 h 509406"/>
                  <a:gd name="connsiteX1489" fmla="*/ 1902717 w 2377881"/>
                  <a:gd name="connsiteY1489" fmla="*/ 363578 h 509406"/>
                  <a:gd name="connsiteX1490" fmla="*/ 1916909 w 2377881"/>
                  <a:gd name="connsiteY1490" fmla="*/ 367388 h 509406"/>
                  <a:gd name="connsiteX1491" fmla="*/ 1904812 w 2377881"/>
                  <a:gd name="connsiteY1491" fmla="*/ 366150 h 509406"/>
                  <a:gd name="connsiteX1492" fmla="*/ 1896145 w 2377881"/>
                  <a:gd name="connsiteY1492" fmla="*/ 367102 h 509406"/>
                  <a:gd name="connsiteX1493" fmla="*/ 1902717 w 2377881"/>
                  <a:gd name="connsiteY1493" fmla="*/ 363578 h 509406"/>
                  <a:gd name="connsiteX1494" fmla="*/ 1718503 w 2377881"/>
                  <a:gd name="connsiteY1494" fmla="*/ 363292 h 509406"/>
                  <a:gd name="connsiteX1495" fmla="*/ 1720313 w 2377881"/>
                  <a:gd name="connsiteY1495" fmla="*/ 363673 h 509406"/>
                  <a:gd name="connsiteX1496" fmla="*/ 1721551 w 2377881"/>
                  <a:gd name="connsiteY1496" fmla="*/ 367197 h 509406"/>
                  <a:gd name="connsiteX1497" fmla="*/ 1721462 w 2377881"/>
                  <a:gd name="connsiteY1497" fmla="*/ 370503 h 509406"/>
                  <a:gd name="connsiteX1498" fmla="*/ 1713645 w 2377881"/>
                  <a:gd name="connsiteY1498" fmla="*/ 369102 h 509406"/>
                  <a:gd name="connsiteX1499" fmla="*/ 1708502 w 2377881"/>
                  <a:gd name="connsiteY1499" fmla="*/ 369769 h 509406"/>
                  <a:gd name="connsiteX1500" fmla="*/ 1708883 w 2377881"/>
                  <a:gd name="connsiteY1500" fmla="*/ 369388 h 509406"/>
                  <a:gd name="connsiteX1501" fmla="*/ 1710502 w 2377881"/>
                  <a:gd name="connsiteY1501" fmla="*/ 367483 h 509406"/>
                  <a:gd name="connsiteX1502" fmla="*/ 1718503 w 2377881"/>
                  <a:gd name="connsiteY1502" fmla="*/ 363292 h 509406"/>
                  <a:gd name="connsiteX1503" fmla="*/ 1818230 w 2377881"/>
                  <a:gd name="connsiteY1503" fmla="*/ 361863 h 509406"/>
                  <a:gd name="connsiteX1504" fmla="*/ 1817563 w 2377881"/>
                  <a:gd name="connsiteY1504" fmla="*/ 366530 h 509406"/>
                  <a:gd name="connsiteX1505" fmla="*/ 1814896 w 2377881"/>
                  <a:gd name="connsiteY1505" fmla="*/ 365864 h 509406"/>
                  <a:gd name="connsiteX1506" fmla="*/ 1809181 w 2377881"/>
                  <a:gd name="connsiteY1506" fmla="*/ 364244 h 509406"/>
                  <a:gd name="connsiteX1507" fmla="*/ 1818230 w 2377881"/>
                  <a:gd name="connsiteY1507" fmla="*/ 361863 h 509406"/>
                  <a:gd name="connsiteX1508" fmla="*/ 2328865 w 2377881"/>
                  <a:gd name="connsiteY1508" fmla="*/ 359196 h 509406"/>
                  <a:gd name="connsiteX1509" fmla="*/ 2329246 w 2377881"/>
                  <a:gd name="connsiteY1509" fmla="*/ 359291 h 509406"/>
                  <a:gd name="connsiteX1510" fmla="*/ 2333913 w 2377881"/>
                  <a:gd name="connsiteY1510" fmla="*/ 360720 h 509406"/>
                  <a:gd name="connsiteX1511" fmla="*/ 2341915 w 2377881"/>
                  <a:gd name="connsiteY1511" fmla="*/ 365292 h 509406"/>
                  <a:gd name="connsiteX1512" fmla="*/ 2335533 w 2377881"/>
                  <a:gd name="connsiteY1512" fmla="*/ 364911 h 509406"/>
                  <a:gd name="connsiteX1513" fmla="*/ 2331913 w 2377881"/>
                  <a:gd name="connsiteY1513" fmla="*/ 365292 h 509406"/>
                  <a:gd name="connsiteX1514" fmla="*/ 2330866 w 2377881"/>
                  <a:gd name="connsiteY1514" fmla="*/ 365482 h 509406"/>
                  <a:gd name="connsiteX1515" fmla="*/ 2328961 w 2377881"/>
                  <a:gd name="connsiteY1515" fmla="*/ 365768 h 509406"/>
                  <a:gd name="connsiteX1516" fmla="*/ 2325150 w 2377881"/>
                  <a:gd name="connsiteY1516" fmla="*/ 364340 h 509406"/>
                  <a:gd name="connsiteX1517" fmla="*/ 2329056 w 2377881"/>
                  <a:gd name="connsiteY1517" fmla="*/ 361768 h 509406"/>
                  <a:gd name="connsiteX1518" fmla="*/ 2328865 w 2377881"/>
                  <a:gd name="connsiteY1518" fmla="*/ 359196 h 509406"/>
                  <a:gd name="connsiteX1519" fmla="*/ 225554 w 2377881"/>
                  <a:gd name="connsiteY1519" fmla="*/ 358910 h 509406"/>
                  <a:gd name="connsiteX1520" fmla="*/ 219553 w 2377881"/>
                  <a:gd name="connsiteY1520" fmla="*/ 364435 h 509406"/>
                  <a:gd name="connsiteX1521" fmla="*/ 220411 w 2377881"/>
                  <a:gd name="connsiteY1521" fmla="*/ 369578 h 509406"/>
                  <a:gd name="connsiteX1522" fmla="*/ 224221 w 2377881"/>
                  <a:gd name="connsiteY1522" fmla="*/ 365959 h 509406"/>
                  <a:gd name="connsiteX1523" fmla="*/ 227459 w 2377881"/>
                  <a:gd name="connsiteY1523" fmla="*/ 361863 h 509406"/>
                  <a:gd name="connsiteX1524" fmla="*/ 230317 w 2377881"/>
                  <a:gd name="connsiteY1524" fmla="*/ 359005 h 509406"/>
                  <a:gd name="connsiteX1525" fmla="*/ 225935 w 2377881"/>
                  <a:gd name="connsiteY1525" fmla="*/ 358910 h 509406"/>
                  <a:gd name="connsiteX1526" fmla="*/ 1021082 w 2377881"/>
                  <a:gd name="connsiteY1526" fmla="*/ 358720 h 509406"/>
                  <a:gd name="connsiteX1527" fmla="*/ 1014129 w 2377881"/>
                  <a:gd name="connsiteY1527" fmla="*/ 362530 h 509406"/>
                  <a:gd name="connsiteX1528" fmla="*/ 1009462 w 2377881"/>
                  <a:gd name="connsiteY1528" fmla="*/ 361291 h 509406"/>
                  <a:gd name="connsiteX1529" fmla="*/ 1004033 w 2377881"/>
                  <a:gd name="connsiteY1529" fmla="*/ 359482 h 509406"/>
                  <a:gd name="connsiteX1530" fmla="*/ 1000794 w 2377881"/>
                  <a:gd name="connsiteY1530" fmla="*/ 359767 h 509406"/>
                  <a:gd name="connsiteX1531" fmla="*/ 1001270 w 2377881"/>
                  <a:gd name="connsiteY1531" fmla="*/ 363292 h 509406"/>
                  <a:gd name="connsiteX1532" fmla="*/ 1003842 w 2377881"/>
                  <a:gd name="connsiteY1532" fmla="*/ 365387 h 509406"/>
                  <a:gd name="connsiteX1533" fmla="*/ 1008033 w 2377881"/>
                  <a:gd name="connsiteY1533" fmla="*/ 365768 h 509406"/>
                  <a:gd name="connsiteX1534" fmla="*/ 1016891 w 2377881"/>
                  <a:gd name="connsiteY1534" fmla="*/ 370435 h 509406"/>
                  <a:gd name="connsiteX1535" fmla="*/ 1018987 w 2377881"/>
                  <a:gd name="connsiteY1535" fmla="*/ 365387 h 509406"/>
                  <a:gd name="connsiteX1536" fmla="*/ 1016701 w 2377881"/>
                  <a:gd name="connsiteY1536" fmla="*/ 365387 h 509406"/>
                  <a:gd name="connsiteX1537" fmla="*/ 1016415 w 2377881"/>
                  <a:gd name="connsiteY1537" fmla="*/ 365387 h 509406"/>
                  <a:gd name="connsiteX1538" fmla="*/ 1018225 w 2377881"/>
                  <a:gd name="connsiteY1538" fmla="*/ 363577 h 509406"/>
                  <a:gd name="connsiteX1539" fmla="*/ 1021082 w 2377881"/>
                  <a:gd name="connsiteY1539" fmla="*/ 358720 h 509406"/>
                  <a:gd name="connsiteX1540" fmla="*/ 2163416 w 2377881"/>
                  <a:gd name="connsiteY1540" fmla="*/ 357577 h 509406"/>
                  <a:gd name="connsiteX1541" fmla="*/ 2164178 w 2377881"/>
                  <a:gd name="connsiteY1541" fmla="*/ 357768 h 509406"/>
                  <a:gd name="connsiteX1542" fmla="*/ 2169988 w 2377881"/>
                  <a:gd name="connsiteY1542" fmla="*/ 359292 h 509406"/>
                  <a:gd name="connsiteX1543" fmla="*/ 2162844 w 2377881"/>
                  <a:gd name="connsiteY1543" fmla="*/ 365864 h 509406"/>
                  <a:gd name="connsiteX1544" fmla="*/ 2159606 w 2377881"/>
                  <a:gd name="connsiteY1544" fmla="*/ 365578 h 509406"/>
                  <a:gd name="connsiteX1545" fmla="*/ 2157606 w 2377881"/>
                  <a:gd name="connsiteY1545" fmla="*/ 365388 h 509406"/>
                  <a:gd name="connsiteX1546" fmla="*/ 2146938 w 2377881"/>
                  <a:gd name="connsiteY1546" fmla="*/ 366626 h 509406"/>
                  <a:gd name="connsiteX1547" fmla="*/ 2144557 w 2377881"/>
                  <a:gd name="connsiteY1547" fmla="*/ 365578 h 509406"/>
                  <a:gd name="connsiteX1548" fmla="*/ 2142080 w 2377881"/>
                  <a:gd name="connsiteY1548" fmla="*/ 364530 h 509406"/>
                  <a:gd name="connsiteX1549" fmla="*/ 2144080 w 2377881"/>
                  <a:gd name="connsiteY1549" fmla="*/ 358815 h 509406"/>
                  <a:gd name="connsiteX1550" fmla="*/ 2149319 w 2377881"/>
                  <a:gd name="connsiteY1550" fmla="*/ 360054 h 509406"/>
                  <a:gd name="connsiteX1551" fmla="*/ 2153605 w 2377881"/>
                  <a:gd name="connsiteY1551" fmla="*/ 361101 h 509406"/>
                  <a:gd name="connsiteX1552" fmla="*/ 2163416 w 2377881"/>
                  <a:gd name="connsiteY1552" fmla="*/ 357577 h 509406"/>
                  <a:gd name="connsiteX1553" fmla="*/ 1778415 w 2377881"/>
                  <a:gd name="connsiteY1553" fmla="*/ 357006 h 509406"/>
                  <a:gd name="connsiteX1554" fmla="*/ 1782987 w 2377881"/>
                  <a:gd name="connsiteY1554" fmla="*/ 359673 h 509406"/>
                  <a:gd name="connsiteX1555" fmla="*/ 1786035 w 2377881"/>
                  <a:gd name="connsiteY1555" fmla="*/ 367674 h 509406"/>
                  <a:gd name="connsiteX1556" fmla="*/ 1779081 w 2377881"/>
                  <a:gd name="connsiteY1556" fmla="*/ 365388 h 509406"/>
                  <a:gd name="connsiteX1557" fmla="*/ 1778415 w 2377881"/>
                  <a:gd name="connsiteY1557" fmla="*/ 363197 h 509406"/>
                  <a:gd name="connsiteX1558" fmla="*/ 1777748 w 2377881"/>
                  <a:gd name="connsiteY1558" fmla="*/ 361292 h 509406"/>
                  <a:gd name="connsiteX1559" fmla="*/ 1778415 w 2377881"/>
                  <a:gd name="connsiteY1559" fmla="*/ 357006 h 509406"/>
                  <a:gd name="connsiteX1560" fmla="*/ 2203897 w 2377881"/>
                  <a:gd name="connsiteY1560" fmla="*/ 356815 h 509406"/>
                  <a:gd name="connsiteX1561" fmla="*/ 2211803 w 2377881"/>
                  <a:gd name="connsiteY1561" fmla="*/ 361196 h 509406"/>
                  <a:gd name="connsiteX1562" fmla="*/ 2213136 w 2377881"/>
                  <a:gd name="connsiteY1562" fmla="*/ 361006 h 509406"/>
                  <a:gd name="connsiteX1563" fmla="*/ 2214850 w 2377881"/>
                  <a:gd name="connsiteY1563" fmla="*/ 360720 h 509406"/>
                  <a:gd name="connsiteX1564" fmla="*/ 2211707 w 2377881"/>
                  <a:gd name="connsiteY1564" fmla="*/ 364054 h 509406"/>
                  <a:gd name="connsiteX1565" fmla="*/ 2206659 w 2377881"/>
                  <a:gd name="connsiteY1565" fmla="*/ 364530 h 509406"/>
                  <a:gd name="connsiteX1566" fmla="*/ 2203897 w 2377881"/>
                  <a:gd name="connsiteY1566" fmla="*/ 356815 h 509406"/>
                  <a:gd name="connsiteX1567" fmla="*/ 143357 w 2377881"/>
                  <a:gd name="connsiteY1567" fmla="*/ 356379 h 509406"/>
                  <a:gd name="connsiteX1568" fmla="*/ 143830 w 2377881"/>
                  <a:gd name="connsiteY1568" fmla="*/ 356529 h 509406"/>
                  <a:gd name="connsiteX1569" fmla="*/ 143830 w 2377881"/>
                  <a:gd name="connsiteY1569" fmla="*/ 356708 h 509406"/>
                  <a:gd name="connsiteX1570" fmla="*/ 2195229 w 2377881"/>
                  <a:gd name="connsiteY1570" fmla="*/ 356148 h 509406"/>
                  <a:gd name="connsiteX1571" fmla="*/ 2191419 w 2377881"/>
                  <a:gd name="connsiteY1571" fmla="*/ 360053 h 509406"/>
                  <a:gd name="connsiteX1572" fmla="*/ 2188085 w 2377881"/>
                  <a:gd name="connsiteY1572" fmla="*/ 363482 h 509406"/>
                  <a:gd name="connsiteX1573" fmla="*/ 2186847 w 2377881"/>
                  <a:gd name="connsiteY1573" fmla="*/ 365006 h 509406"/>
                  <a:gd name="connsiteX1574" fmla="*/ 2181703 w 2377881"/>
                  <a:gd name="connsiteY1574" fmla="*/ 364625 h 509406"/>
                  <a:gd name="connsiteX1575" fmla="*/ 2180370 w 2377881"/>
                  <a:gd name="connsiteY1575" fmla="*/ 365864 h 509406"/>
                  <a:gd name="connsiteX1576" fmla="*/ 2179513 w 2377881"/>
                  <a:gd name="connsiteY1576" fmla="*/ 366721 h 509406"/>
                  <a:gd name="connsiteX1577" fmla="*/ 2175893 w 2377881"/>
                  <a:gd name="connsiteY1577" fmla="*/ 366340 h 509406"/>
                  <a:gd name="connsiteX1578" fmla="*/ 2177417 w 2377881"/>
                  <a:gd name="connsiteY1578" fmla="*/ 361768 h 509406"/>
                  <a:gd name="connsiteX1579" fmla="*/ 2184370 w 2377881"/>
                  <a:gd name="connsiteY1579" fmla="*/ 358529 h 509406"/>
                  <a:gd name="connsiteX1580" fmla="*/ 2195229 w 2377881"/>
                  <a:gd name="connsiteY1580" fmla="*/ 356148 h 509406"/>
                  <a:gd name="connsiteX1581" fmla="*/ 2366679 w 2377881"/>
                  <a:gd name="connsiteY1581" fmla="*/ 355481 h 509406"/>
                  <a:gd name="connsiteX1582" fmla="*/ 2368775 w 2377881"/>
                  <a:gd name="connsiteY1582" fmla="*/ 358338 h 509406"/>
                  <a:gd name="connsiteX1583" fmla="*/ 2366203 w 2377881"/>
                  <a:gd name="connsiteY1583" fmla="*/ 358910 h 509406"/>
                  <a:gd name="connsiteX1584" fmla="*/ 2361250 w 2377881"/>
                  <a:gd name="connsiteY1584" fmla="*/ 361006 h 509406"/>
                  <a:gd name="connsiteX1585" fmla="*/ 2358678 w 2377881"/>
                  <a:gd name="connsiteY1585" fmla="*/ 365673 h 509406"/>
                  <a:gd name="connsiteX1586" fmla="*/ 2358107 w 2377881"/>
                  <a:gd name="connsiteY1586" fmla="*/ 365482 h 509406"/>
                  <a:gd name="connsiteX1587" fmla="*/ 2354772 w 2377881"/>
                  <a:gd name="connsiteY1587" fmla="*/ 364530 h 509406"/>
                  <a:gd name="connsiteX1588" fmla="*/ 2352487 w 2377881"/>
                  <a:gd name="connsiteY1588" fmla="*/ 363101 h 509406"/>
                  <a:gd name="connsiteX1589" fmla="*/ 2362107 w 2377881"/>
                  <a:gd name="connsiteY1589" fmla="*/ 356148 h 509406"/>
                  <a:gd name="connsiteX1590" fmla="*/ 2365441 w 2377881"/>
                  <a:gd name="connsiteY1590" fmla="*/ 355672 h 509406"/>
                  <a:gd name="connsiteX1591" fmla="*/ 1424847 w 2377881"/>
                  <a:gd name="connsiteY1591" fmla="*/ 355195 h 509406"/>
                  <a:gd name="connsiteX1592" fmla="*/ 1423609 w 2377881"/>
                  <a:gd name="connsiteY1592" fmla="*/ 355386 h 509406"/>
                  <a:gd name="connsiteX1593" fmla="*/ 1420180 w 2377881"/>
                  <a:gd name="connsiteY1593" fmla="*/ 356053 h 509406"/>
                  <a:gd name="connsiteX1594" fmla="*/ 1412274 w 2377881"/>
                  <a:gd name="connsiteY1594" fmla="*/ 360434 h 509406"/>
                  <a:gd name="connsiteX1595" fmla="*/ 1413608 w 2377881"/>
                  <a:gd name="connsiteY1595" fmla="*/ 364911 h 509406"/>
                  <a:gd name="connsiteX1596" fmla="*/ 1416275 w 2377881"/>
                  <a:gd name="connsiteY1596" fmla="*/ 364244 h 509406"/>
                  <a:gd name="connsiteX1597" fmla="*/ 1416370 w 2377881"/>
                  <a:gd name="connsiteY1597" fmla="*/ 363577 h 509406"/>
                  <a:gd name="connsiteX1598" fmla="*/ 1416275 w 2377881"/>
                  <a:gd name="connsiteY1598" fmla="*/ 361482 h 509406"/>
                  <a:gd name="connsiteX1599" fmla="*/ 1425418 w 2377881"/>
                  <a:gd name="connsiteY1599" fmla="*/ 359196 h 509406"/>
                  <a:gd name="connsiteX1600" fmla="*/ 1426466 w 2377881"/>
                  <a:gd name="connsiteY1600" fmla="*/ 358815 h 509406"/>
                  <a:gd name="connsiteX1601" fmla="*/ 1424847 w 2377881"/>
                  <a:gd name="connsiteY1601" fmla="*/ 355195 h 509406"/>
                  <a:gd name="connsiteX1602" fmla="*/ 1137859 w 2377881"/>
                  <a:gd name="connsiteY1602" fmla="*/ 355005 h 509406"/>
                  <a:gd name="connsiteX1603" fmla="*/ 1136811 w 2377881"/>
                  <a:gd name="connsiteY1603" fmla="*/ 359577 h 509406"/>
                  <a:gd name="connsiteX1604" fmla="*/ 1130429 w 2377881"/>
                  <a:gd name="connsiteY1604" fmla="*/ 359386 h 509406"/>
                  <a:gd name="connsiteX1605" fmla="*/ 1130048 w 2377881"/>
                  <a:gd name="connsiteY1605" fmla="*/ 359386 h 509406"/>
                  <a:gd name="connsiteX1606" fmla="*/ 1131572 w 2377881"/>
                  <a:gd name="connsiteY1606" fmla="*/ 363673 h 509406"/>
                  <a:gd name="connsiteX1607" fmla="*/ 1132429 w 2377881"/>
                  <a:gd name="connsiteY1607" fmla="*/ 363387 h 509406"/>
                  <a:gd name="connsiteX1608" fmla="*/ 1136525 w 2377881"/>
                  <a:gd name="connsiteY1608" fmla="*/ 362149 h 509406"/>
                  <a:gd name="connsiteX1609" fmla="*/ 1137859 w 2377881"/>
                  <a:gd name="connsiteY1609" fmla="*/ 355005 h 509406"/>
                  <a:gd name="connsiteX1610" fmla="*/ 98586 w 2377881"/>
                  <a:gd name="connsiteY1610" fmla="*/ 354815 h 509406"/>
                  <a:gd name="connsiteX1611" fmla="*/ 94205 w 2377881"/>
                  <a:gd name="connsiteY1611" fmla="*/ 361196 h 509406"/>
                  <a:gd name="connsiteX1612" fmla="*/ 89347 w 2377881"/>
                  <a:gd name="connsiteY1612" fmla="*/ 356815 h 509406"/>
                  <a:gd name="connsiteX1613" fmla="*/ 98586 w 2377881"/>
                  <a:gd name="connsiteY1613" fmla="*/ 354815 h 509406"/>
                  <a:gd name="connsiteX1614" fmla="*/ 140020 w 2377881"/>
                  <a:gd name="connsiteY1614" fmla="*/ 354052 h 509406"/>
                  <a:gd name="connsiteX1615" fmla="*/ 143357 w 2377881"/>
                  <a:gd name="connsiteY1615" fmla="*/ 356379 h 509406"/>
                  <a:gd name="connsiteX1616" fmla="*/ 141734 w 2377881"/>
                  <a:gd name="connsiteY1616" fmla="*/ 355862 h 509406"/>
                  <a:gd name="connsiteX1617" fmla="*/ 140115 w 2377881"/>
                  <a:gd name="connsiteY1617" fmla="*/ 355767 h 509406"/>
                  <a:gd name="connsiteX1618" fmla="*/ 137067 w 2377881"/>
                  <a:gd name="connsiteY1618" fmla="*/ 354338 h 509406"/>
                  <a:gd name="connsiteX1619" fmla="*/ 137162 w 2377881"/>
                  <a:gd name="connsiteY1619" fmla="*/ 354338 h 509406"/>
                  <a:gd name="connsiteX1620" fmla="*/ 1752221 w 2377881"/>
                  <a:gd name="connsiteY1620" fmla="*/ 353195 h 509406"/>
                  <a:gd name="connsiteX1621" fmla="*/ 1745554 w 2377881"/>
                  <a:gd name="connsiteY1621" fmla="*/ 353767 h 509406"/>
                  <a:gd name="connsiteX1622" fmla="*/ 1742506 w 2377881"/>
                  <a:gd name="connsiteY1622" fmla="*/ 354529 h 509406"/>
                  <a:gd name="connsiteX1623" fmla="*/ 1739458 w 2377881"/>
                  <a:gd name="connsiteY1623" fmla="*/ 361006 h 509406"/>
                  <a:gd name="connsiteX1624" fmla="*/ 1746982 w 2377881"/>
                  <a:gd name="connsiteY1624" fmla="*/ 364816 h 509406"/>
                  <a:gd name="connsiteX1625" fmla="*/ 1754031 w 2377881"/>
                  <a:gd name="connsiteY1625" fmla="*/ 357481 h 509406"/>
                  <a:gd name="connsiteX1626" fmla="*/ 1754888 w 2377881"/>
                  <a:gd name="connsiteY1626" fmla="*/ 358053 h 509406"/>
                  <a:gd name="connsiteX1627" fmla="*/ 1760031 w 2377881"/>
                  <a:gd name="connsiteY1627" fmla="*/ 358339 h 509406"/>
                  <a:gd name="connsiteX1628" fmla="*/ 1757841 w 2377881"/>
                  <a:gd name="connsiteY1628" fmla="*/ 354243 h 509406"/>
                  <a:gd name="connsiteX1629" fmla="*/ 1752221 w 2377881"/>
                  <a:gd name="connsiteY1629" fmla="*/ 353195 h 509406"/>
                  <a:gd name="connsiteX1630" fmla="*/ 744762 w 2377881"/>
                  <a:gd name="connsiteY1630" fmla="*/ 352148 h 509406"/>
                  <a:gd name="connsiteX1631" fmla="*/ 748477 w 2377881"/>
                  <a:gd name="connsiteY1631" fmla="*/ 357577 h 509406"/>
                  <a:gd name="connsiteX1632" fmla="*/ 743619 w 2377881"/>
                  <a:gd name="connsiteY1632" fmla="*/ 357101 h 509406"/>
                  <a:gd name="connsiteX1633" fmla="*/ 739714 w 2377881"/>
                  <a:gd name="connsiteY1633" fmla="*/ 356720 h 509406"/>
                  <a:gd name="connsiteX1634" fmla="*/ 738476 w 2377881"/>
                  <a:gd name="connsiteY1634" fmla="*/ 353767 h 509406"/>
                  <a:gd name="connsiteX1635" fmla="*/ 741428 w 2377881"/>
                  <a:gd name="connsiteY1635" fmla="*/ 353005 h 509406"/>
                  <a:gd name="connsiteX1636" fmla="*/ 1479140 w 2377881"/>
                  <a:gd name="connsiteY1636" fmla="*/ 351862 h 509406"/>
                  <a:gd name="connsiteX1637" fmla="*/ 1477616 w 2377881"/>
                  <a:gd name="connsiteY1637" fmla="*/ 353576 h 509406"/>
                  <a:gd name="connsiteX1638" fmla="*/ 1464757 w 2377881"/>
                  <a:gd name="connsiteY1638" fmla="*/ 357958 h 509406"/>
                  <a:gd name="connsiteX1639" fmla="*/ 1460756 w 2377881"/>
                  <a:gd name="connsiteY1639" fmla="*/ 355100 h 509406"/>
                  <a:gd name="connsiteX1640" fmla="*/ 1458851 w 2377881"/>
                  <a:gd name="connsiteY1640" fmla="*/ 356148 h 509406"/>
                  <a:gd name="connsiteX1641" fmla="*/ 1458851 w 2377881"/>
                  <a:gd name="connsiteY1641" fmla="*/ 358148 h 509406"/>
                  <a:gd name="connsiteX1642" fmla="*/ 1471805 w 2377881"/>
                  <a:gd name="connsiteY1642" fmla="*/ 360148 h 509406"/>
                  <a:gd name="connsiteX1643" fmla="*/ 1475234 w 2377881"/>
                  <a:gd name="connsiteY1643" fmla="*/ 358148 h 509406"/>
                  <a:gd name="connsiteX1644" fmla="*/ 1479140 w 2377881"/>
                  <a:gd name="connsiteY1644" fmla="*/ 351862 h 509406"/>
                  <a:gd name="connsiteX1645" fmla="*/ 790482 w 2377881"/>
                  <a:gd name="connsiteY1645" fmla="*/ 351005 h 509406"/>
                  <a:gd name="connsiteX1646" fmla="*/ 793435 w 2377881"/>
                  <a:gd name="connsiteY1646" fmla="*/ 352053 h 509406"/>
                  <a:gd name="connsiteX1647" fmla="*/ 792673 w 2377881"/>
                  <a:gd name="connsiteY1647" fmla="*/ 354625 h 509406"/>
                  <a:gd name="connsiteX1648" fmla="*/ 788292 w 2377881"/>
                  <a:gd name="connsiteY1648" fmla="*/ 358244 h 509406"/>
                  <a:gd name="connsiteX1649" fmla="*/ 784005 w 2377881"/>
                  <a:gd name="connsiteY1649" fmla="*/ 359197 h 509406"/>
                  <a:gd name="connsiteX1650" fmla="*/ 780576 w 2377881"/>
                  <a:gd name="connsiteY1650" fmla="*/ 358816 h 509406"/>
                  <a:gd name="connsiteX1651" fmla="*/ 786386 w 2377881"/>
                  <a:gd name="connsiteY1651" fmla="*/ 351862 h 509406"/>
                  <a:gd name="connsiteX1652" fmla="*/ 1091472 w 2377881"/>
                  <a:gd name="connsiteY1652" fmla="*/ 351004 h 509406"/>
                  <a:gd name="connsiteX1653" fmla="*/ 1092520 w 2377881"/>
                  <a:gd name="connsiteY1653" fmla="*/ 359863 h 509406"/>
                  <a:gd name="connsiteX1654" fmla="*/ 1095473 w 2377881"/>
                  <a:gd name="connsiteY1654" fmla="*/ 360339 h 509406"/>
                  <a:gd name="connsiteX1655" fmla="*/ 1098997 w 2377881"/>
                  <a:gd name="connsiteY1655" fmla="*/ 360815 h 509406"/>
                  <a:gd name="connsiteX1656" fmla="*/ 1106236 w 2377881"/>
                  <a:gd name="connsiteY1656" fmla="*/ 362625 h 509406"/>
                  <a:gd name="connsiteX1657" fmla="*/ 1108617 w 2377881"/>
                  <a:gd name="connsiteY1657" fmla="*/ 361291 h 509406"/>
                  <a:gd name="connsiteX1658" fmla="*/ 1110046 w 2377881"/>
                  <a:gd name="connsiteY1658" fmla="*/ 355576 h 509406"/>
                  <a:gd name="connsiteX1659" fmla="*/ 1098806 w 2377881"/>
                  <a:gd name="connsiteY1659" fmla="*/ 353386 h 509406"/>
                  <a:gd name="connsiteX1660" fmla="*/ 1095092 w 2377881"/>
                  <a:gd name="connsiteY1660" fmla="*/ 353862 h 509406"/>
                  <a:gd name="connsiteX1661" fmla="*/ 1345694 w 2377881"/>
                  <a:gd name="connsiteY1661" fmla="*/ 347004 h 509406"/>
                  <a:gd name="connsiteX1662" fmla="*/ 1337693 w 2377881"/>
                  <a:gd name="connsiteY1662" fmla="*/ 350242 h 509406"/>
                  <a:gd name="connsiteX1663" fmla="*/ 1337408 w 2377881"/>
                  <a:gd name="connsiteY1663" fmla="*/ 350338 h 509406"/>
                  <a:gd name="connsiteX1664" fmla="*/ 1341979 w 2377881"/>
                  <a:gd name="connsiteY1664" fmla="*/ 351100 h 509406"/>
                  <a:gd name="connsiteX1665" fmla="*/ 1344075 w 2377881"/>
                  <a:gd name="connsiteY1665" fmla="*/ 350909 h 509406"/>
                  <a:gd name="connsiteX1666" fmla="*/ 1346075 w 2377881"/>
                  <a:gd name="connsiteY1666" fmla="*/ 350719 h 509406"/>
                  <a:gd name="connsiteX1667" fmla="*/ 1349790 w 2377881"/>
                  <a:gd name="connsiteY1667" fmla="*/ 352147 h 509406"/>
                  <a:gd name="connsiteX1668" fmla="*/ 1353219 w 2377881"/>
                  <a:gd name="connsiteY1668" fmla="*/ 354624 h 509406"/>
                  <a:gd name="connsiteX1669" fmla="*/ 1349504 w 2377881"/>
                  <a:gd name="connsiteY1669" fmla="*/ 348433 h 509406"/>
                  <a:gd name="connsiteX1670" fmla="*/ 1650875 w 2377881"/>
                  <a:gd name="connsiteY1670" fmla="*/ 346051 h 509406"/>
                  <a:gd name="connsiteX1671" fmla="*/ 1636969 w 2377881"/>
                  <a:gd name="connsiteY1671" fmla="*/ 349861 h 509406"/>
                  <a:gd name="connsiteX1672" fmla="*/ 1638969 w 2377881"/>
                  <a:gd name="connsiteY1672" fmla="*/ 350909 h 509406"/>
                  <a:gd name="connsiteX1673" fmla="*/ 1654304 w 2377881"/>
                  <a:gd name="connsiteY1673" fmla="*/ 351195 h 509406"/>
                  <a:gd name="connsiteX1674" fmla="*/ 1655066 w 2377881"/>
                  <a:gd name="connsiteY1674" fmla="*/ 347575 h 509406"/>
                  <a:gd name="connsiteX1675" fmla="*/ 1650875 w 2377881"/>
                  <a:gd name="connsiteY1675" fmla="*/ 346051 h 509406"/>
                  <a:gd name="connsiteX1676" fmla="*/ 1020403 w 2377881"/>
                  <a:gd name="connsiteY1676" fmla="*/ 345629 h 509406"/>
                  <a:gd name="connsiteX1677" fmla="*/ 1019844 w 2377881"/>
                  <a:gd name="connsiteY1677" fmla="*/ 346242 h 509406"/>
                  <a:gd name="connsiteX1678" fmla="*/ 1018225 w 2377881"/>
                  <a:gd name="connsiteY1678" fmla="*/ 347480 h 509406"/>
                  <a:gd name="connsiteX1679" fmla="*/ 1015367 w 2377881"/>
                  <a:gd name="connsiteY1679" fmla="*/ 349766 h 509406"/>
                  <a:gd name="connsiteX1680" fmla="*/ 1004985 w 2377881"/>
                  <a:gd name="connsiteY1680" fmla="*/ 345766 h 509406"/>
                  <a:gd name="connsiteX1681" fmla="*/ 1238252 w 2377881"/>
                  <a:gd name="connsiteY1681" fmla="*/ 344623 h 509406"/>
                  <a:gd name="connsiteX1682" fmla="*/ 1230823 w 2377881"/>
                  <a:gd name="connsiteY1682" fmla="*/ 348814 h 509406"/>
                  <a:gd name="connsiteX1683" fmla="*/ 1227870 w 2377881"/>
                  <a:gd name="connsiteY1683" fmla="*/ 348528 h 509406"/>
                  <a:gd name="connsiteX1684" fmla="*/ 1223965 w 2377881"/>
                  <a:gd name="connsiteY1684" fmla="*/ 348147 h 509406"/>
                  <a:gd name="connsiteX1685" fmla="*/ 1218535 w 2377881"/>
                  <a:gd name="connsiteY1685" fmla="*/ 355481 h 509406"/>
                  <a:gd name="connsiteX1686" fmla="*/ 1223203 w 2377881"/>
                  <a:gd name="connsiteY1686" fmla="*/ 357386 h 509406"/>
                  <a:gd name="connsiteX1687" fmla="*/ 1229299 w 2377881"/>
                  <a:gd name="connsiteY1687" fmla="*/ 360053 h 509406"/>
                  <a:gd name="connsiteX1688" fmla="*/ 1234061 w 2377881"/>
                  <a:gd name="connsiteY1688" fmla="*/ 363387 h 509406"/>
                  <a:gd name="connsiteX1689" fmla="*/ 1235776 w 2377881"/>
                  <a:gd name="connsiteY1689" fmla="*/ 363482 h 509406"/>
                  <a:gd name="connsiteX1690" fmla="*/ 1237109 w 2377881"/>
                  <a:gd name="connsiteY1690" fmla="*/ 363577 h 509406"/>
                  <a:gd name="connsiteX1691" fmla="*/ 1235204 w 2377881"/>
                  <a:gd name="connsiteY1691" fmla="*/ 359291 h 509406"/>
                  <a:gd name="connsiteX1692" fmla="*/ 1232823 w 2377881"/>
                  <a:gd name="connsiteY1692" fmla="*/ 356719 h 509406"/>
                  <a:gd name="connsiteX1693" fmla="*/ 1232537 w 2377881"/>
                  <a:gd name="connsiteY1693" fmla="*/ 356434 h 509406"/>
                  <a:gd name="connsiteX1694" fmla="*/ 1235109 w 2377881"/>
                  <a:gd name="connsiteY1694" fmla="*/ 355386 h 509406"/>
                  <a:gd name="connsiteX1695" fmla="*/ 1239776 w 2377881"/>
                  <a:gd name="connsiteY1695" fmla="*/ 354433 h 509406"/>
                  <a:gd name="connsiteX1696" fmla="*/ 1240919 w 2377881"/>
                  <a:gd name="connsiteY1696" fmla="*/ 346337 h 509406"/>
                  <a:gd name="connsiteX1697" fmla="*/ 1239109 w 2377881"/>
                  <a:gd name="connsiteY1697" fmla="*/ 345194 h 509406"/>
                  <a:gd name="connsiteX1698" fmla="*/ 1947988 w 2377881"/>
                  <a:gd name="connsiteY1698" fmla="*/ 341213 h 509406"/>
                  <a:gd name="connsiteX1699" fmla="*/ 1952437 w 2377881"/>
                  <a:gd name="connsiteY1699" fmla="*/ 341860 h 509406"/>
                  <a:gd name="connsiteX1700" fmla="*/ 1947960 w 2377881"/>
                  <a:gd name="connsiteY1700" fmla="*/ 341384 h 509406"/>
                  <a:gd name="connsiteX1701" fmla="*/ 364429 w 2377881"/>
                  <a:gd name="connsiteY1701" fmla="*/ 340527 h 509406"/>
                  <a:gd name="connsiteX1702" fmla="*/ 361190 w 2377881"/>
                  <a:gd name="connsiteY1702" fmla="*/ 341289 h 509406"/>
                  <a:gd name="connsiteX1703" fmla="*/ 360524 w 2377881"/>
                  <a:gd name="connsiteY1703" fmla="*/ 341956 h 509406"/>
                  <a:gd name="connsiteX1704" fmla="*/ 358142 w 2377881"/>
                  <a:gd name="connsiteY1704" fmla="*/ 348337 h 509406"/>
                  <a:gd name="connsiteX1705" fmla="*/ 352332 w 2377881"/>
                  <a:gd name="connsiteY1705" fmla="*/ 347385 h 509406"/>
                  <a:gd name="connsiteX1706" fmla="*/ 349951 w 2377881"/>
                  <a:gd name="connsiteY1706" fmla="*/ 347004 h 509406"/>
                  <a:gd name="connsiteX1707" fmla="*/ 349570 w 2377881"/>
                  <a:gd name="connsiteY1707" fmla="*/ 348718 h 509406"/>
                  <a:gd name="connsiteX1708" fmla="*/ 358904 w 2377881"/>
                  <a:gd name="connsiteY1708" fmla="*/ 352433 h 509406"/>
                  <a:gd name="connsiteX1709" fmla="*/ 363191 w 2377881"/>
                  <a:gd name="connsiteY1709" fmla="*/ 347861 h 509406"/>
                  <a:gd name="connsiteX1710" fmla="*/ 364905 w 2377881"/>
                  <a:gd name="connsiteY1710" fmla="*/ 340527 h 509406"/>
                  <a:gd name="connsiteX1711" fmla="*/ 1100330 w 2377881"/>
                  <a:gd name="connsiteY1711" fmla="*/ 339574 h 509406"/>
                  <a:gd name="connsiteX1712" fmla="*/ 1100330 w 2377881"/>
                  <a:gd name="connsiteY1712" fmla="*/ 339578 h 509406"/>
                  <a:gd name="connsiteX1713" fmla="*/ 1089567 w 2377881"/>
                  <a:gd name="connsiteY1713" fmla="*/ 340051 h 509406"/>
                  <a:gd name="connsiteX1714" fmla="*/ 1084995 w 2377881"/>
                  <a:gd name="connsiteY1714" fmla="*/ 342241 h 509406"/>
                  <a:gd name="connsiteX1715" fmla="*/ 1096616 w 2377881"/>
                  <a:gd name="connsiteY1715" fmla="*/ 346623 h 509406"/>
                  <a:gd name="connsiteX1716" fmla="*/ 1097663 w 2377881"/>
                  <a:gd name="connsiteY1716" fmla="*/ 346813 h 509406"/>
                  <a:gd name="connsiteX1717" fmla="*/ 1100330 w 2377881"/>
                  <a:gd name="connsiteY1717" fmla="*/ 342527 h 509406"/>
                  <a:gd name="connsiteX1718" fmla="*/ 1100330 w 2377881"/>
                  <a:gd name="connsiteY1718" fmla="*/ 340813 h 509406"/>
                  <a:gd name="connsiteX1719" fmla="*/ 1100330 w 2377881"/>
                  <a:gd name="connsiteY1719" fmla="*/ 339578 h 509406"/>
                  <a:gd name="connsiteX1720" fmla="*/ 1100426 w 2377881"/>
                  <a:gd name="connsiteY1720" fmla="*/ 339574 h 509406"/>
                  <a:gd name="connsiteX1721" fmla="*/ 1401225 w 2377881"/>
                  <a:gd name="connsiteY1721" fmla="*/ 339384 h 509406"/>
                  <a:gd name="connsiteX1722" fmla="*/ 1413322 w 2377881"/>
                  <a:gd name="connsiteY1722" fmla="*/ 348242 h 509406"/>
                  <a:gd name="connsiteX1723" fmla="*/ 1418370 w 2377881"/>
                  <a:gd name="connsiteY1723" fmla="*/ 346147 h 509406"/>
                  <a:gd name="connsiteX1724" fmla="*/ 1423704 w 2377881"/>
                  <a:gd name="connsiteY1724" fmla="*/ 344051 h 509406"/>
                  <a:gd name="connsiteX1725" fmla="*/ 1428752 w 2377881"/>
                  <a:gd name="connsiteY1725" fmla="*/ 346432 h 509406"/>
                  <a:gd name="connsiteX1726" fmla="*/ 1423990 w 2377881"/>
                  <a:gd name="connsiteY1726" fmla="*/ 340908 h 509406"/>
                  <a:gd name="connsiteX1727" fmla="*/ 1415417 w 2377881"/>
                  <a:gd name="connsiteY1727" fmla="*/ 340527 h 509406"/>
                  <a:gd name="connsiteX1728" fmla="*/ 1413322 w 2377881"/>
                  <a:gd name="connsiteY1728" fmla="*/ 340432 h 509406"/>
                  <a:gd name="connsiteX1729" fmla="*/ 1407226 w 2377881"/>
                  <a:gd name="connsiteY1729" fmla="*/ 341289 h 509406"/>
                  <a:gd name="connsiteX1730" fmla="*/ 1074994 w 2377881"/>
                  <a:gd name="connsiteY1730" fmla="*/ 338812 h 509406"/>
                  <a:gd name="connsiteX1731" fmla="*/ 1073089 w 2377881"/>
                  <a:gd name="connsiteY1731" fmla="*/ 344146 h 509406"/>
                  <a:gd name="connsiteX1732" fmla="*/ 1074899 w 2377881"/>
                  <a:gd name="connsiteY1732" fmla="*/ 345480 h 509406"/>
                  <a:gd name="connsiteX1733" fmla="*/ 1076518 w 2377881"/>
                  <a:gd name="connsiteY1733" fmla="*/ 346623 h 509406"/>
                  <a:gd name="connsiteX1734" fmla="*/ 1082042 w 2377881"/>
                  <a:gd name="connsiteY1734" fmla="*/ 343765 h 509406"/>
                  <a:gd name="connsiteX1735" fmla="*/ 1074994 w 2377881"/>
                  <a:gd name="connsiteY1735" fmla="*/ 338812 h 509406"/>
                  <a:gd name="connsiteX1736" fmla="*/ 1502952 w 2377881"/>
                  <a:gd name="connsiteY1736" fmla="*/ 338717 h 509406"/>
                  <a:gd name="connsiteX1737" fmla="*/ 1505143 w 2377881"/>
                  <a:gd name="connsiteY1737" fmla="*/ 346051 h 509406"/>
                  <a:gd name="connsiteX1738" fmla="*/ 1508667 w 2377881"/>
                  <a:gd name="connsiteY1738" fmla="*/ 348147 h 509406"/>
                  <a:gd name="connsiteX1739" fmla="*/ 1517620 w 2377881"/>
                  <a:gd name="connsiteY1739" fmla="*/ 347671 h 509406"/>
                  <a:gd name="connsiteX1740" fmla="*/ 1512763 w 2377881"/>
                  <a:gd name="connsiteY1740" fmla="*/ 343670 h 509406"/>
                  <a:gd name="connsiteX1741" fmla="*/ 1511620 w 2377881"/>
                  <a:gd name="connsiteY1741" fmla="*/ 342622 h 509406"/>
                  <a:gd name="connsiteX1742" fmla="*/ 1508572 w 2377881"/>
                  <a:gd name="connsiteY1742" fmla="*/ 340813 h 509406"/>
                  <a:gd name="connsiteX1743" fmla="*/ 1502952 w 2377881"/>
                  <a:gd name="connsiteY1743" fmla="*/ 338717 h 509406"/>
                  <a:gd name="connsiteX1744" fmla="*/ 938786 w 2377881"/>
                  <a:gd name="connsiteY1744" fmla="*/ 338622 h 509406"/>
                  <a:gd name="connsiteX1745" fmla="*/ 937929 w 2377881"/>
                  <a:gd name="connsiteY1745" fmla="*/ 339384 h 509406"/>
                  <a:gd name="connsiteX1746" fmla="*/ 937167 w 2377881"/>
                  <a:gd name="connsiteY1746" fmla="*/ 339955 h 509406"/>
                  <a:gd name="connsiteX1747" fmla="*/ 929166 w 2377881"/>
                  <a:gd name="connsiteY1747" fmla="*/ 339574 h 509406"/>
                  <a:gd name="connsiteX1748" fmla="*/ 917926 w 2377881"/>
                  <a:gd name="connsiteY1748" fmla="*/ 341194 h 509406"/>
                  <a:gd name="connsiteX1749" fmla="*/ 912211 w 2377881"/>
                  <a:gd name="connsiteY1749" fmla="*/ 340908 h 509406"/>
                  <a:gd name="connsiteX1750" fmla="*/ 911354 w 2377881"/>
                  <a:gd name="connsiteY1750" fmla="*/ 344051 h 509406"/>
                  <a:gd name="connsiteX1751" fmla="*/ 912497 w 2377881"/>
                  <a:gd name="connsiteY1751" fmla="*/ 344337 h 509406"/>
                  <a:gd name="connsiteX1752" fmla="*/ 914021 w 2377881"/>
                  <a:gd name="connsiteY1752" fmla="*/ 344813 h 509406"/>
                  <a:gd name="connsiteX1753" fmla="*/ 924308 w 2377881"/>
                  <a:gd name="connsiteY1753" fmla="*/ 343765 h 509406"/>
                  <a:gd name="connsiteX1754" fmla="*/ 927642 w 2377881"/>
                  <a:gd name="connsiteY1754" fmla="*/ 343384 h 509406"/>
                  <a:gd name="connsiteX1755" fmla="*/ 931738 w 2377881"/>
                  <a:gd name="connsiteY1755" fmla="*/ 343099 h 509406"/>
                  <a:gd name="connsiteX1756" fmla="*/ 940310 w 2377881"/>
                  <a:gd name="connsiteY1756" fmla="*/ 339860 h 509406"/>
                  <a:gd name="connsiteX1757" fmla="*/ 938786 w 2377881"/>
                  <a:gd name="connsiteY1757" fmla="*/ 338622 h 509406"/>
                  <a:gd name="connsiteX1758" fmla="*/ 904306 w 2377881"/>
                  <a:gd name="connsiteY1758" fmla="*/ 338431 h 509406"/>
                  <a:gd name="connsiteX1759" fmla="*/ 902496 w 2377881"/>
                  <a:gd name="connsiteY1759" fmla="*/ 339670 h 509406"/>
                  <a:gd name="connsiteX1760" fmla="*/ 902020 w 2377881"/>
                  <a:gd name="connsiteY1760" fmla="*/ 344908 h 509406"/>
                  <a:gd name="connsiteX1761" fmla="*/ 900686 w 2377881"/>
                  <a:gd name="connsiteY1761" fmla="*/ 346813 h 509406"/>
                  <a:gd name="connsiteX1762" fmla="*/ 899448 w 2377881"/>
                  <a:gd name="connsiteY1762" fmla="*/ 348718 h 509406"/>
                  <a:gd name="connsiteX1763" fmla="*/ 896758 w 2377881"/>
                  <a:gd name="connsiteY1763" fmla="*/ 351226 h 509406"/>
                  <a:gd name="connsiteX1764" fmla="*/ 896329 w 2377881"/>
                  <a:gd name="connsiteY1764" fmla="*/ 351207 h 509406"/>
                  <a:gd name="connsiteX1765" fmla="*/ 895542 w 2377881"/>
                  <a:gd name="connsiteY1765" fmla="*/ 350840 h 509406"/>
                  <a:gd name="connsiteX1766" fmla="*/ 896043 w 2377881"/>
                  <a:gd name="connsiteY1766" fmla="*/ 346039 h 509406"/>
                  <a:gd name="connsiteX1767" fmla="*/ 892304 w 2377881"/>
                  <a:gd name="connsiteY1767" fmla="*/ 340622 h 509406"/>
                  <a:gd name="connsiteX1768" fmla="*/ 888875 w 2377881"/>
                  <a:gd name="connsiteY1768" fmla="*/ 340527 h 509406"/>
                  <a:gd name="connsiteX1769" fmla="*/ 877159 w 2377881"/>
                  <a:gd name="connsiteY1769" fmla="*/ 342337 h 509406"/>
                  <a:gd name="connsiteX1770" fmla="*/ 868682 w 2377881"/>
                  <a:gd name="connsiteY1770" fmla="*/ 341575 h 509406"/>
                  <a:gd name="connsiteX1771" fmla="*/ 867730 w 2377881"/>
                  <a:gd name="connsiteY1771" fmla="*/ 341479 h 509406"/>
                  <a:gd name="connsiteX1772" fmla="*/ 863062 w 2377881"/>
                  <a:gd name="connsiteY1772" fmla="*/ 341765 h 509406"/>
                  <a:gd name="connsiteX1773" fmla="*/ 859348 w 2377881"/>
                  <a:gd name="connsiteY1773" fmla="*/ 346337 h 509406"/>
                  <a:gd name="connsiteX1774" fmla="*/ 857824 w 2377881"/>
                  <a:gd name="connsiteY1774" fmla="*/ 351862 h 509406"/>
                  <a:gd name="connsiteX1775" fmla="*/ 850585 w 2377881"/>
                  <a:gd name="connsiteY1775" fmla="*/ 351385 h 509406"/>
                  <a:gd name="connsiteX1776" fmla="*/ 847251 w 2377881"/>
                  <a:gd name="connsiteY1776" fmla="*/ 350814 h 509406"/>
                  <a:gd name="connsiteX1777" fmla="*/ 845346 w 2377881"/>
                  <a:gd name="connsiteY1777" fmla="*/ 348814 h 509406"/>
                  <a:gd name="connsiteX1778" fmla="*/ 847251 w 2377881"/>
                  <a:gd name="connsiteY1778" fmla="*/ 346813 h 509406"/>
                  <a:gd name="connsiteX1779" fmla="*/ 849061 w 2377881"/>
                  <a:gd name="connsiteY1779" fmla="*/ 346337 h 509406"/>
                  <a:gd name="connsiteX1780" fmla="*/ 846965 w 2377881"/>
                  <a:gd name="connsiteY1780" fmla="*/ 340813 h 509406"/>
                  <a:gd name="connsiteX1781" fmla="*/ 843441 w 2377881"/>
                  <a:gd name="connsiteY1781" fmla="*/ 343289 h 509406"/>
                  <a:gd name="connsiteX1782" fmla="*/ 840202 w 2377881"/>
                  <a:gd name="connsiteY1782" fmla="*/ 350433 h 509406"/>
                  <a:gd name="connsiteX1783" fmla="*/ 845060 w 2377881"/>
                  <a:gd name="connsiteY1783" fmla="*/ 353767 h 509406"/>
                  <a:gd name="connsiteX1784" fmla="*/ 854014 w 2377881"/>
                  <a:gd name="connsiteY1784" fmla="*/ 355481 h 509406"/>
                  <a:gd name="connsiteX1785" fmla="*/ 854109 w 2377881"/>
                  <a:gd name="connsiteY1785" fmla="*/ 355386 h 509406"/>
                  <a:gd name="connsiteX1786" fmla="*/ 859157 w 2377881"/>
                  <a:gd name="connsiteY1786" fmla="*/ 357386 h 509406"/>
                  <a:gd name="connsiteX1787" fmla="*/ 863348 w 2377881"/>
                  <a:gd name="connsiteY1787" fmla="*/ 353386 h 509406"/>
                  <a:gd name="connsiteX1788" fmla="*/ 867730 w 2377881"/>
                  <a:gd name="connsiteY1788" fmla="*/ 349766 h 509406"/>
                  <a:gd name="connsiteX1789" fmla="*/ 877921 w 2377881"/>
                  <a:gd name="connsiteY1789" fmla="*/ 351290 h 509406"/>
                  <a:gd name="connsiteX1790" fmla="*/ 879636 w 2377881"/>
                  <a:gd name="connsiteY1790" fmla="*/ 351100 h 509406"/>
                  <a:gd name="connsiteX1791" fmla="*/ 885827 w 2377881"/>
                  <a:gd name="connsiteY1791" fmla="*/ 352433 h 509406"/>
                  <a:gd name="connsiteX1792" fmla="*/ 882779 w 2377881"/>
                  <a:gd name="connsiteY1792" fmla="*/ 346718 h 509406"/>
                  <a:gd name="connsiteX1793" fmla="*/ 882398 w 2377881"/>
                  <a:gd name="connsiteY1793" fmla="*/ 346242 h 509406"/>
                  <a:gd name="connsiteX1794" fmla="*/ 887923 w 2377881"/>
                  <a:gd name="connsiteY1794" fmla="*/ 347290 h 509406"/>
                  <a:gd name="connsiteX1795" fmla="*/ 895542 w 2377881"/>
                  <a:gd name="connsiteY1795" fmla="*/ 350840 h 509406"/>
                  <a:gd name="connsiteX1796" fmla="*/ 895366 w 2377881"/>
                  <a:gd name="connsiteY1796" fmla="*/ 352523 h 509406"/>
                  <a:gd name="connsiteX1797" fmla="*/ 895257 w 2377881"/>
                  <a:gd name="connsiteY1797" fmla="*/ 352624 h 509406"/>
                  <a:gd name="connsiteX1798" fmla="*/ 894400 w 2377881"/>
                  <a:gd name="connsiteY1798" fmla="*/ 351957 h 509406"/>
                  <a:gd name="connsiteX1799" fmla="*/ 889256 w 2377881"/>
                  <a:gd name="connsiteY1799" fmla="*/ 351957 h 509406"/>
                  <a:gd name="connsiteX1800" fmla="*/ 892400 w 2377881"/>
                  <a:gd name="connsiteY1800" fmla="*/ 355100 h 509406"/>
                  <a:gd name="connsiteX1801" fmla="*/ 895067 w 2377881"/>
                  <a:gd name="connsiteY1801" fmla="*/ 355386 h 509406"/>
                  <a:gd name="connsiteX1802" fmla="*/ 895366 w 2377881"/>
                  <a:gd name="connsiteY1802" fmla="*/ 352523 h 509406"/>
                  <a:gd name="connsiteX1803" fmla="*/ 896758 w 2377881"/>
                  <a:gd name="connsiteY1803" fmla="*/ 351226 h 509406"/>
                  <a:gd name="connsiteX1804" fmla="*/ 902591 w 2377881"/>
                  <a:gd name="connsiteY1804" fmla="*/ 351481 h 509406"/>
                  <a:gd name="connsiteX1805" fmla="*/ 903163 w 2377881"/>
                  <a:gd name="connsiteY1805" fmla="*/ 348909 h 509406"/>
                  <a:gd name="connsiteX1806" fmla="*/ 907163 w 2377881"/>
                  <a:gd name="connsiteY1806" fmla="*/ 339670 h 509406"/>
                  <a:gd name="connsiteX1807" fmla="*/ 904306 w 2377881"/>
                  <a:gd name="connsiteY1807" fmla="*/ 338431 h 509406"/>
                  <a:gd name="connsiteX1808" fmla="*/ 292325 w 2377881"/>
                  <a:gd name="connsiteY1808" fmla="*/ 338431 h 509406"/>
                  <a:gd name="connsiteX1809" fmla="*/ 288324 w 2377881"/>
                  <a:gd name="connsiteY1809" fmla="*/ 341003 h 509406"/>
                  <a:gd name="connsiteX1810" fmla="*/ 284514 w 2377881"/>
                  <a:gd name="connsiteY1810" fmla="*/ 342432 h 509406"/>
                  <a:gd name="connsiteX1811" fmla="*/ 278037 w 2377881"/>
                  <a:gd name="connsiteY1811" fmla="*/ 341289 h 509406"/>
                  <a:gd name="connsiteX1812" fmla="*/ 282514 w 2377881"/>
                  <a:gd name="connsiteY1812" fmla="*/ 347480 h 509406"/>
                  <a:gd name="connsiteX1813" fmla="*/ 285466 w 2377881"/>
                  <a:gd name="connsiteY1813" fmla="*/ 346718 h 509406"/>
                  <a:gd name="connsiteX1814" fmla="*/ 290896 w 2377881"/>
                  <a:gd name="connsiteY1814" fmla="*/ 344718 h 509406"/>
                  <a:gd name="connsiteX1815" fmla="*/ 293563 w 2377881"/>
                  <a:gd name="connsiteY1815" fmla="*/ 341003 h 509406"/>
                  <a:gd name="connsiteX1816" fmla="*/ 292325 w 2377881"/>
                  <a:gd name="connsiteY1816" fmla="*/ 338431 h 509406"/>
                  <a:gd name="connsiteX1817" fmla="*/ 1450565 w 2377881"/>
                  <a:gd name="connsiteY1817" fmla="*/ 336622 h 509406"/>
                  <a:gd name="connsiteX1818" fmla="*/ 1445516 w 2377881"/>
                  <a:gd name="connsiteY1818" fmla="*/ 339193 h 509406"/>
                  <a:gd name="connsiteX1819" fmla="*/ 1438849 w 2377881"/>
                  <a:gd name="connsiteY1819" fmla="*/ 338241 h 509406"/>
                  <a:gd name="connsiteX1820" fmla="*/ 1433705 w 2377881"/>
                  <a:gd name="connsiteY1820" fmla="*/ 343289 h 509406"/>
                  <a:gd name="connsiteX1821" fmla="*/ 1436563 w 2377881"/>
                  <a:gd name="connsiteY1821" fmla="*/ 343956 h 509406"/>
                  <a:gd name="connsiteX1822" fmla="*/ 1441992 w 2377881"/>
                  <a:gd name="connsiteY1822" fmla="*/ 344623 h 509406"/>
                  <a:gd name="connsiteX1823" fmla="*/ 1444659 w 2377881"/>
                  <a:gd name="connsiteY1823" fmla="*/ 348718 h 509406"/>
                  <a:gd name="connsiteX1824" fmla="*/ 1446659 w 2377881"/>
                  <a:gd name="connsiteY1824" fmla="*/ 348718 h 509406"/>
                  <a:gd name="connsiteX1825" fmla="*/ 1447231 w 2377881"/>
                  <a:gd name="connsiteY1825" fmla="*/ 348718 h 509406"/>
                  <a:gd name="connsiteX1826" fmla="*/ 1454279 w 2377881"/>
                  <a:gd name="connsiteY1826" fmla="*/ 340336 h 509406"/>
                  <a:gd name="connsiteX1827" fmla="*/ 1458184 w 2377881"/>
                  <a:gd name="connsiteY1827" fmla="*/ 341003 h 509406"/>
                  <a:gd name="connsiteX1828" fmla="*/ 1458756 w 2377881"/>
                  <a:gd name="connsiteY1828" fmla="*/ 341384 h 509406"/>
                  <a:gd name="connsiteX1829" fmla="*/ 1462947 w 2377881"/>
                  <a:gd name="connsiteY1829" fmla="*/ 343861 h 509406"/>
                  <a:gd name="connsiteX1830" fmla="*/ 1474758 w 2377881"/>
                  <a:gd name="connsiteY1830" fmla="*/ 336812 h 509406"/>
                  <a:gd name="connsiteX1831" fmla="*/ 1465138 w 2377881"/>
                  <a:gd name="connsiteY1831" fmla="*/ 337955 h 509406"/>
                  <a:gd name="connsiteX1832" fmla="*/ 1457042 w 2377881"/>
                  <a:gd name="connsiteY1832" fmla="*/ 336812 h 509406"/>
                  <a:gd name="connsiteX1833" fmla="*/ 1450565 w 2377881"/>
                  <a:gd name="connsiteY1833" fmla="*/ 336622 h 509406"/>
                  <a:gd name="connsiteX1834" fmla="*/ 1131668 w 2377881"/>
                  <a:gd name="connsiteY1834" fmla="*/ 336145 h 509406"/>
                  <a:gd name="connsiteX1835" fmla="*/ 1122809 w 2377881"/>
                  <a:gd name="connsiteY1835" fmla="*/ 338431 h 509406"/>
                  <a:gd name="connsiteX1836" fmla="*/ 1118047 w 2377881"/>
                  <a:gd name="connsiteY1836" fmla="*/ 336431 h 509406"/>
                  <a:gd name="connsiteX1837" fmla="*/ 1108045 w 2377881"/>
                  <a:gd name="connsiteY1837" fmla="*/ 336241 h 509406"/>
                  <a:gd name="connsiteX1838" fmla="*/ 1107379 w 2377881"/>
                  <a:gd name="connsiteY1838" fmla="*/ 336241 h 509406"/>
                  <a:gd name="connsiteX1839" fmla="*/ 1105855 w 2377881"/>
                  <a:gd name="connsiteY1839" fmla="*/ 339670 h 509406"/>
                  <a:gd name="connsiteX1840" fmla="*/ 1123667 w 2377881"/>
                  <a:gd name="connsiteY1840" fmla="*/ 341384 h 509406"/>
                  <a:gd name="connsiteX1841" fmla="*/ 1129572 w 2377881"/>
                  <a:gd name="connsiteY1841" fmla="*/ 340813 h 509406"/>
                  <a:gd name="connsiteX1842" fmla="*/ 1131668 w 2377881"/>
                  <a:gd name="connsiteY1842" fmla="*/ 336145 h 509406"/>
                  <a:gd name="connsiteX1843" fmla="*/ 1149289 w 2377881"/>
                  <a:gd name="connsiteY1843" fmla="*/ 335860 h 509406"/>
                  <a:gd name="connsiteX1844" fmla="*/ 1145669 w 2377881"/>
                  <a:gd name="connsiteY1844" fmla="*/ 336336 h 509406"/>
                  <a:gd name="connsiteX1845" fmla="*/ 1142526 w 2377881"/>
                  <a:gd name="connsiteY1845" fmla="*/ 336717 h 509406"/>
                  <a:gd name="connsiteX1846" fmla="*/ 1144050 w 2377881"/>
                  <a:gd name="connsiteY1846" fmla="*/ 343956 h 509406"/>
                  <a:gd name="connsiteX1847" fmla="*/ 1152146 w 2377881"/>
                  <a:gd name="connsiteY1847" fmla="*/ 344051 h 509406"/>
                  <a:gd name="connsiteX1848" fmla="*/ 1149289 w 2377881"/>
                  <a:gd name="connsiteY1848" fmla="*/ 335860 h 509406"/>
                  <a:gd name="connsiteX1849" fmla="*/ 963837 w 2377881"/>
                  <a:gd name="connsiteY1849" fmla="*/ 334145 h 509406"/>
                  <a:gd name="connsiteX1850" fmla="*/ 961456 w 2377881"/>
                  <a:gd name="connsiteY1850" fmla="*/ 336526 h 509406"/>
                  <a:gd name="connsiteX1851" fmla="*/ 970409 w 2377881"/>
                  <a:gd name="connsiteY1851" fmla="*/ 344337 h 509406"/>
                  <a:gd name="connsiteX1852" fmla="*/ 963646 w 2377881"/>
                  <a:gd name="connsiteY1852" fmla="*/ 344527 h 509406"/>
                  <a:gd name="connsiteX1853" fmla="*/ 961646 w 2377881"/>
                  <a:gd name="connsiteY1853" fmla="*/ 347575 h 509406"/>
                  <a:gd name="connsiteX1854" fmla="*/ 960217 w 2377881"/>
                  <a:gd name="connsiteY1854" fmla="*/ 349671 h 509406"/>
                  <a:gd name="connsiteX1855" fmla="*/ 970695 w 2377881"/>
                  <a:gd name="connsiteY1855" fmla="*/ 352433 h 509406"/>
                  <a:gd name="connsiteX1856" fmla="*/ 972409 w 2377881"/>
                  <a:gd name="connsiteY1856" fmla="*/ 352528 h 509406"/>
                  <a:gd name="connsiteX1857" fmla="*/ 973838 w 2377881"/>
                  <a:gd name="connsiteY1857" fmla="*/ 352624 h 509406"/>
                  <a:gd name="connsiteX1858" fmla="*/ 975934 w 2377881"/>
                  <a:gd name="connsiteY1858" fmla="*/ 351004 h 509406"/>
                  <a:gd name="connsiteX1859" fmla="*/ 980792 w 2377881"/>
                  <a:gd name="connsiteY1859" fmla="*/ 344146 h 509406"/>
                  <a:gd name="connsiteX1860" fmla="*/ 974600 w 2377881"/>
                  <a:gd name="connsiteY1860" fmla="*/ 339574 h 509406"/>
                  <a:gd name="connsiteX1861" fmla="*/ 973648 w 2377881"/>
                  <a:gd name="connsiteY1861" fmla="*/ 338908 h 509406"/>
                  <a:gd name="connsiteX1862" fmla="*/ 968981 w 2377881"/>
                  <a:gd name="connsiteY1862" fmla="*/ 334145 h 509406"/>
                  <a:gd name="connsiteX1863" fmla="*/ 966218 w 2377881"/>
                  <a:gd name="connsiteY1863" fmla="*/ 334145 h 509406"/>
                  <a:gd name="connsiteX1864" fmla="*/ 1589820 w 2377881"/>
                  <a:gd name="connsiteY1864" fmla="*/ 334050 h 509406"/>
                  <a:gd name="connsiteX1865" fmla="*/ 1573532 w 2377881"/>
                  <a:gd name="connsiteY1865" fmla="*/ 335002 h 509406"/>
                  <a:gd name="connsiteX1866" fmla="*/ 1574009 w 2377881"/>
                  <a:gd name="connsiteY1866" fmla="*/ 340432 h 509406"/>
                  <a:gd name="connsiteX1867" fmla="*/ 1579914 w 2377881"/>
                  <a:gd name="connsiteY1867" fmla="*/ 341098 h 509406"/>
                  <a:gd name="connsiteX1868" fmla="*/ 1582200 w 2377881"/>
                  <a:gd name="connsiteY1868" fmla="*/ 339670 h 509406"/>
                  <a:gd name="connsiteX1869" fmla="*/ 1584200 w 2377881"/>
                  <a:gd name="connsiteY1869" fmla="*/ 338336 h 509406"/>
                  <a:gd name="connsiteX1870" fmla="*/ 1590582 w 2377881"/>
                  <a:gd name="connsiteY1870" fmla="*/ 339289 h 509406"/>
                  <a:gd name="connsiteX1871" fmla="*/ 1596107 w 2377881"/>
                  <a:gd name="connsiteY1871" fmla="*/ 337860 h 509406"/>
                  <a:gd name="connsiteX1872" fmla="*/ 1589820 w 2377881"/>
                  <a:gd name="connsiteY1872" fmla="*/ 334050 h 509406"/>
                  <a:gd name="connsiteX1873" fmla="*/ 950597 w 2377881"/>
                  <a:gd name="connsiteY1873" fmla="*/ 333097 h 509406"/>
                  <a:gd name="connsiteX1874" fmla="*/ 950692 w 2377881"/>
                  <a:gd name="connsiteY1874" fmla="*/ 340592 h 509406"/>
                  <a:gd name="connsiteX1875" fmla="*/ 945644 w 2377881"/>
                  <a:gd name="connsiteY1875" fmla="*/ 336526 h 509406"/>
                  <a:gd name="connsiteX1876" fmla="*/ 946144 w 2377881"/>
                  <a:gd name="connsiteY1876" fmla="*/ 339324 h 509406"/>
                  <a:gd name="connsiteX1877" fmla="*/ 947810 w 2377881"/>
                  <a:gd name="connsiteY1877" fmla="*/ 342000 h 509406"/>
                  <a:gd name="connsiteX1878" fmla="*/ 947073 w 2377881"/>
                  <a:gd name="connsiteY1878" fmla="*/ 342337 h 509406"/>
                  <a:gd name="connsiteX1879" fmla="*/ 944501 w 2377881"/>
                  <a:gd name="connsiteY1879" fmla="*/ 342908 h 509406"/>
                  <a:gd name="connsiteX1880" fmla="*/ 942215 w 2377881"/>
                  <a:gd name="connsiteY1880" fmla="*/ 343384 h 509406"/>
                  <a:gd name="connsiteX1881" fmla="*/ 935834 w 2377881"/>
                  <a:gd name="connsiteY1881" fmla="*/ 343289 h 509406"/>
                  <a:gd name="connsiteX1882" fmla="*/ 932976 w 2377881"/>
                  <a:gd name="connsiteY1882" fmla="*/ 345861 h 509406"/>
                  <a:gd name="connsiteX1883" fmla="*/ 922784 w 2377881"/>
                  <a:gd name="connsiteY1883" fmla="*/ 348718 h 509406"/>
                  <a:gd name="connsiteX1884" fmla="*/ 917165 w 2377881"/>
                  <a:gd name="connsiteY1884" fmla="*/ 351671 h 509406"/>
                  <a:gd name="connsiteX1885" fmla="*/ 914974 w 2377881"/>
                  <a:gd name="connsiteY1885" fmla="*/ 353957 h 509406"/>
                  <a:gd name="connsiteX1886" fmla="*/ 913640 w 2377881"/>
                  <a:gd name="connsiteY1886" fmla="*/ 355576 h 509406"/>
                  <a:gd name="connsiteX1887" fmla="*/ 911259 w 2377881"/>
                  <a:gd name="connsiteY1887" fmla="*/ 366816 h 509406"/>
                  <a:gd name="connsiteX1888" fmla="*/ 913545 w 2377881"/>
                  <a:gd name="connsiteY1888" fmla="*/ 367483 h 509406"/>
                  <a:gd name="connsiteX1889" fmla="*/ 915259 w 2377881"/>
                  <a:gd name="connsiteY1889" fmla="*/ 367959 h 509406"/>
                  <a:gd name="connsiteX1890" fmla="*/ 920593 w 2377881"/>
                  <a:gd name="connsiteY1890" fmla="*/ 363673 h 509406"/>
                  <a:gd name="connsiteX1891" fmla="*/ 917355 w 2377881"/>
                  <a:gd name="connsiteY1891" fmla="*/ 363482 h 509406"/>
                  <a:gd name="connsiteX1892" fmla="*/ 915545 w 2377881"/>
                  <a:gd name="connsiteY1892" fmla="*/ 359958 h 509406"/>
                  <a:gd name="connsiteX1893" fmla="*/ 918117 w 2377881"/>
                  <a:gd name="connsiteY1893" fmla="*/ 357862 h 509406"/>
                  <a:gd name="connsiteX1894" fmla="*/ 927166 w 2377881"/>
                  <a:gd name="connsiteY1894" fmla="*/ 353386 h 509406"/>
                  <a:gd name="connsiteX1895" fmla="*/ 934881 w 2377881"/>
                  <a:gd name="connsiteY1895" fmla="*/ 356434 h 509406"/>
                  <a:gd name="connsiteX1896" fmla="*/ 932024 w 2377881"/>
                  <a:gd name="connsiteY1896" fmla="*/ 361672 h 509406"/>
                  <a:gd name="connsiteX1897" fmla="*/ 927833 w 2377881"/>
                  <a:gd name="connsiteY1897" fmla="*/ 365101 h 509406"/>
                  <a:gd name="connsiteX1898" fmla="*/ 934881 w 2377881"/>
                  <a:gd name="connsiteY1898" fmla="*/ 368149 h 509406"/>
                  <a:gd name="connsiteX1899" fmla="*/ 941549 w 2377881"/>
                  <a:gd name="connsiteY1899" fmla="*/ 349480 h 509406"/>
                  <a:gd name="connsiteX1900" fmla="*/ 944216 w 2377881"/>
                  <a:gd name="connsiteY1900" fmla="*/ 351100 h 509406"/>
                  <a:gd name="connsiteX1901" fmla="*/ 950692 w 2377881"/>
                  <a:gd name="connsiteY1901" fmla="*/ 349861 h 509406"/>
                  <a:gd name="connsiteX1902" fmla="*/ 951931 w 2377881"/>
                  <a:gd name="connsiteY1902" fmla="*/ 348623 h 509406"/>
                  <a:gd name="connsiteX1903" fmla="*/ 947810 w 2377881"/>
                  <a:gd name="connsiteY1903" fmla="*/ 342000 h 509406"/>
                  <a:gd name="connsiteX1904" fmla="*/ 950693 w 2377881"/>
                  <a:gd name="connsiteY1904" fmla="*/ 340681 h 509406"/>
                  <a:gd name="connsiteX1905" fmla="*/ 950692 w 2377881"/>
                  <a:gd name="connsiteY1905" fmla="*/ 340592 h 509406"/>
                  <a:gd name="connsiteX1906" fmla="*/ 952502 w 2377881"/>
                  <a:gd name="connsiteY1906" fmla="*/ 342051 h 509406"/>
                  <a:gd name="connsiteX1907" fmla="*/ 957550 w 2377881"/>
                  <a:gd name="connsiteY1907" fmla="*/ 338050 h 509406"/>
                  <a:gd name="connsiteX1908" fmla="*/ 953741 w 2377881"/>
                  <a:gd name="connsiteY1908" fmla="*/ 335288 h 509406"/>
                  <a:gd name="connsiteX1909" fmla="*/ 1665377 w 2377881"/>
                  <a:gd name="connsiteY1909" fmla="*/ 332216 h 509406"/>
                  <a:gd name="connsiteX1910" fmla="*/ 1664305 w 2377881"/>
                  <a:gd name="connsiteY1910" fmla="*/ 335383 h 509406"/>
                  <a:gd name="connsiteX1911" fmla="*/ 1670878 w 2377881"/>
                  <a:gd name="connsiteY1911" fmla="*/ 335288 h 509406"/>
                  <a:gd name="connsiteX1912" fmla="*/ 1673450 w 2377881"/>
                  <a:gd name="connsiteY1912" fmla="*/ 337955 h 509406"/>
                  <a:gd name="connsiteX1913" fmla="*/ 1675164 w 2377881"/>
                  <a:gd name="connsiteY1913" fmla="*/ 337288 h 509406"/>
                  <a:gd name="connsiteX1914" fmla="*/ 1675164 w 2377881"/>
                  <a:gd name="connsiteY1914" fmla="*/ 335288 h 509406"/>
                  <a:gd name="connsiteX1915" fmla="*/ 1671164 w 2377881"/>
                  <a:gd name="connsiteY1915" fmla="*/ 332907 h 509406"/>
                  <a:gd name="connsiteX1916" fmla="*/ 1665377 w 2377881"/>
                  <a:gd name="connsiteY1916" fmla="*/ 332216 h 509406"/>
                  <a:gd name="connsiteX1917" fmla="*/ 1379603 w 2377881"/>
                  <a:gd name="connsiteY1917" fmla="*/ 331859 h 509406"/>
                  <a:gd name="connsiteX1918" fmla="*/ 1379032 w 2377881"/>
                  <a:gd name="connsiteY1918" fmla="*/ 332050 h 509406"/>
                  <a:gd name="connsiteX1919" fmla="*/ 1377603 w 2377881"/>
                  <a:gd name="connsiteY1919" fmla="*/ 338336 h 509406"/>
                  <a:gd name="connsiteX1920" fmla="*/ 1378556 w 2377881"/>
                  <a:gd name="connsiteY1920" fmla="*/ 339193 h 509406"/>
                  <a:gd name="connsiteX1921" fmla="*/ 1382746 w 2377881"/>
                  <a:gd name="connsiteY1921" fmla="*/ 345766 h 509406"/>
                  <a:gd name="connsiteX1922" fmla="*/ 1385509 w 2377881"/>
                  <a:gd name="connsiteY1922" fmla="*/ 344146 h 509406"/>
                  <a:gd name="connsiteX1923" fmla="*/ 1384080 w 2377881"/>
                  <a:gd name="connsiteY1923" fmla="*/ 339289 h 509406"/>
                  <a:gd name="connsiteX1924" fmla="*/ 1382175 w 2377881"/>
                  <a:gd name="connsiteY1924" fmla="*/ 338050 h 509406"/>
                  <a:gd name="connsiteX1925" fmla="*/ 1379508 w 2377881"/>
                  <a:gd name="connsiteY1925" fmla="*/ 334621 h 509406"/>
                  <a:gd name="connsiteX1926" fmla="*/ 1379603 w 2377881"/>
                  <a:gd name="connsiteY1926" fmla="*/ 331859 h 509406"/>
                  <a:gd name="connsiteX1927" fmla="*/ 603601 w 2377881"/>
                  <a:gd name="connsiteY1927" fmla="*/ 330145 h 509406"/>
                  <a:gd name="connsiteX1928" fmla="*/ 600173 w 2377881"/>
                  <a:gd name="connsiteY1928" fmla="*/ 333002 h 509406"/>
                  <a:gd name="connsiteX1929" fmla="*/ 600363 w 2377881"/>
                  <a:gd name="connsiteY1929" fmla="*/ 333193 h 509406"/>
                  <a:gd name="connsiteX1930" fmla="*/ 597029 w 2377881"/>
                  <a:gd name="connsiteY1930" fmla="*/ 332240 h 509406"/>
                  <a:gd name="connsiteX1931" fmla="*/ 589504 w 2377881"/>
                  <a:gd name="connsiteY1931" fmla="*/ 332431 h 509406"/>
                  <a:gd name="connsiteX1932" fmla="*/ 591505 w 2377881"/>
                  <a:gd name="connsiteY1932" fmla="*/ 336145 h 509406"/>
                  <a:gd name="connsiteX1933" fmla="*/ 592076 w 2377881"/>
                  <a:gd name="connsiteY1933" fmla="*/ 341670 h 509406"/>
                  <a:gd name="connsiteX1934" fmla="*/ 595315 w 2377881"/>
                  <a:gd name="connsiteY1934" fmla="*/ 344432 h 509406"/>
                  <a:gd name="connsiteX1935" fmla="*/ 590743 w 2377881"/>
                  <a:gd name="connsiteY1935" fmla="*/ 347194 h 509406"/>
                  <a:gd name="connsiteX1936" fmla="*/ 597791 w 2377881"/>
                  <a:gd name="connsiteY1936" fmla="*/ 345861 h 509406"/>
                  <a:gd name="connsiteX1937" fmla="*/ 598363 w 2377881"/>
                  <a:gd name="connsiteY1937" fmla="*/ 336431 h 509406"/>
                  <a:gd name="connsiteX1938" fmla="*/ 599982 w 2377881"/>
                  <a:gd name="connsiteY1938" fmla="*/ 338431 h 509406"/>
                  <a:gd name="connsiteX1939" fmla="*/ 603792 w 2377881"/>
                  <a:gd name="connsiteY1939" fmla="*/ 342337 h 509406"/>
                  <a:gd name="connsiteX1940" fmla="*/ 604840 w 2377881"/>
                  <a:gd name="connsiteY1940" fmla="*/ 342051 h 509406"/>
                  <a:gd name="connsiteX1941" fmla="*/ 606364 w 2377881"/>
                  <a:gd name="connsiteY1941" fmla="*/ 341575 h 509406"/>
                  <a:gd name="connsiteX1942" fmla="*/ 602363 w 2377881"/>
                  <a:gd name="connsiteY1942" fmla="*/ 337003 h 509406"/>
                  <a:gd name="connsiteX1943" fmla="*/ 603411 w 2377881"/>
                  <a:gd name="connsiteY1943" fmla="*/ 334812 h 509406"/>
                  <a:gd name="connsiteX1944" fmla="*/ 605030 w 2377881"/>
                  <a:gd name="connsiteY1944" fmla="*/ 333383 h 509406"/>
                  <a:gd name="connsiteX1945" fmla="*/ 603601 w 2377881"/>
                  <a:gd name="connsiteY1945" fmla="*/ 330145 h 509406"/>
                  <a:gd name="connsiteX1946" fmla="*/ 154022 w 2377881"/>
                  <a:gd name="connsiteY1946" fmla="*/ 330145 h 509406"/>
                  <a:gd name="connsiteX1947" fmla="*/ 161928 w 2377881"/>
                  <a:gd name="connsiteY1947" fmla="*/ 330335 h 509406"/>
                  <a:gd name="connsiteX1948" fmla="*/ 179549 w 2377881"/>
                  <a:gd name="connsiteY1948" fmla="*/ 334621 h 509406"/>
                  <a:gd name="connsiteX1949" fmla="*/ 183359 w 2377881"/>
                  <a:gd name="connsiteY1949" fmla="*/ 333764 h 509406"/>
                  <a:gd name="connsiteX1950" fmla="*/ 189169 w 2377881"/>
                  <a:gd name="connsiteY1950" fmla="*/ 332526 h 509406"/>
                  <a:gd name="connsiteX1951" fmla="*/ 190789 w 2377881"/>
                  <a:gd name="connsiteY1951" fmla="*/ 338812 h 509406"/>
                  <a:gd name="connsiteX1952" fmla="*/ 181454 w 2377881"/>
                  <a:gd name="connsiteY1952" fmla="*/ 338908 h 509406"/>
                  <a:gd name="connsiteX1953" fmla="*/ 175358 w 2377881"/>
                  <a:gd name="connsiteY1953" fmla="*/ 342622 h 509406"/>
                  <a:gd name="connsiteX1954" fmla="*/ 174215 w 2377881"/>
                  <a:gd name="connsiteY1954" fmla="*/ 345289 h 509406"/>
                  <a:gd name="connsiteX1955" fmla="*/ 167833 w 2377881"/>
                  <a:gd name="connsiteY1955" fmla="*/ 343956 h 509406"/>
                  <a:gd name="connsiteX1956" fmla="*/ 158118 w 2377881"/>
                  <a:gd name="connsiteY1956" fmla="*/ 340622 h 509406"/>
                  <a:gd name="connsiteX1957" fmla="*/ 159165 w 2377881"/>
                  <a:gd name="connsiteY1957" fmla="*/ 335193 h 509406"/>
                  <a:gd name="connsiteX1958" fmla="*/ 151927 w 2377881"/>
                  <a:gd name="connsiteY1958" fmla="*/ 337098 h 509406"/>
                  <a:gd name="connsiteX1959" fmla="*/ 151927 w 2377881"/>
                  <a:gd name="connsiteY1959" fmla="*/ 336526 h 509406"/>
                  <a:gd name="connsiteX1960" fmla="*/ 151736 w 2377881"/>
                  <a:gd name="connsiteY1960" fmla="*/ 334526 h 509406"/>
                  <a:gd name="connsiteX1961" fmla="*/ 154022 w 2377881"/>
                  <a:gd name="connsiteY1961" fmla="*/ 330145 h 509406"/>
                  <a:gd name="connsiteX1962" fmla="*/ 345474 w 2377881"/>
                  <a:gd name="connsiteY1962" fmla="*/ 329954 h 509406"/>
                  <a:gd name="connsiteX1963" fmla="*/ 342712 w 2377881"/>
                  <a:gd name="connsiteY1963" fmla="*/ 330716 h 509406"/>
                  <a:gd name="connsiteX1964" fmla="*/ 341569 w 2377881"/>
                  <a:gd name="connsiteY1964" fmla="*/ 333288 h 509406"/>
                  <a:gd name="connsiteX1965" fmla="*/ 340807 w 2377881"/>
                  <a:gd name="connsiteY1965" fmla="*/ 338336 h 509406"/>
                  <a:gd name="connsiteX1966" fmla="*/ 344521 w 2377881"/>
                  <a:gd name="connsiteY1966" fmla="*/ 339098 h 509406"/>
                  <a:gd name="connsiteX1967" fmla="*/ 345093 w 2377881"/>
                  <a:gd name="connsiteY1967" fmla="*/ 338146 h 509406"/>
                  <a:gd name="connsiteX1968" fmla="*/ 347379 w 2377881"/>
                  <a:gd name="connsiteY1968" fmla="*/ 334145 h 509406"/>
                  <a:gd name="connsiteX1969" fmla="*/ 349951 w 2377881"/>
                  <a:gd name="connsiteY1969" fmla="*/ 330811 h 509406"/>
                  <a:gd name="connsiteX1970" fmla="*/ 345474 w 2377881"/>
                  <a:gd name="connsiteY1970" fmla="*/ 329954 h 509406"/>
                  <a:gd name="connsiteX1971" fmla="*/ 1203200 w 2377881"/>
                  <a:gd name="connsiteY1971" fmla="*/ 329668 h 509406"/>
                  <a:gd name="connsiteX1972" fmla="*/ 1194056 w 2377881"/>
                  <a:gd name="connsiteY1972" fmla="*/ 336431 h 509406"/>
                  <a:gd name="connsiteX1973" fmla="*/ 1190723 w 2377881"/>
                  <a:gd name="connsiteY1973" fmla="*/ 335955 h 509406"/>
                  <a:gd name="connsiteX1974" fmla="*/ 1183102 w 2377881"/>
                  <a:gd name="connsiteY1974" fmla="*/ 335002 h 509406"/>
                  <a:gd name="connsiteX1975" fmla="*/ 1174720 w 2377881"/>
                  <a:gd name="connsiteY1975" fmla="*/ 345480 h 509406"/>
                  <a:gd name="connsiteX1976" fmla="*/ 1177768 w 2377881"/>
                  <a:gd name="connsiteY1976" fmla="*/ 343480 h 509406"/>
                  <a:gd name="connsiteX1977" fmla="*/ 1183007 w 2377881"/>
                  <a:gd name="connsiteY1977" fmla="*/ 341194 h 509406"/>
                  <a:gd name="connsiteX1978" fmla="*/ 1184626 w 2377881"/>
                  <a:gd name="connsiteY1978" fmla="*/ 340622 h 509406"/>
                  <a:gd name="connsiteX1979" fmla="*/ 1186532 w 2377881"/>
                  <a:gd name="connsiteY1979" fmla="*/ 349766 h 509406"/>
                  <a:gd name="connsiteX1980" fmla="*/ 1187770 w 2377881"/>
                  <a:gd name="connsiteY1980" fmla="*/ 352814 h 509406"/>
                  <a:gd name="connsiteX1981" fmla="*/ 1186151 w 2377881"/>
                  <a:gd name="connsiteY1981" fmla="*/ 356910 h 509406"/>
                  <a:gd name="connsiteX1982" fmla="*/ 1179197 w 2377881"/>
                  <a:gd name="connsiteY1982" fmla="*/ 363006 h 509406"/>
                  <a:gd name="connsiteX1983" fmla="*/ 1177578 w 2377881"/>
                  <a:gd name="connsiteY1983" fmla="*/ 364530 h 509406"/>
                  <a:gd name="connsiteX1984" fmla="*/ 1190246 w 2377881"/>
                  <a:gd name="connsiteY1984" fmla="*/ 368721 h 509406"/>
                  <a:gd name="connsiteX1985" fmla="*/ 1195390 w 2377881"/>
                  <a:gd name="connsiteY1985" fmla="*/ 368340 h 509406"/>
                  <a:gd name="connsiteX1986" fmla="*/ 1195199 w 2377881"/>
                  <a:gd name="connsiteY1986" fmla="*/ 368245 h 509406"/>
                  <a:gd name="connsiteX1987" fmla="*/ 1191770 w 2377881"/>
                  <a:gd name="connsiteY1987" fmla="*/ 366816 h 509406"/>
                  <a:gd name="connsiteX1988" fmla="*/ 1183102 w 2377881"/>
                  <a:gd name="connsiteY1988" fmla="*/ 364625 h 509406"/>
                  <a:gd name="connsiteX1989" fmla="*/ 1182912 w 2377881"/>
                  <a:gd name="connsiteY1989" fmla="*/ 364149 h 509406"/>
                  <a:gd name="connsiteX1990" fmla="*/ 1182721 w 2377881"/>
                  <a:gd name="connsiteY1990" fmla="*/ 363577 h 509406"/>
                  <a:gd name="connsiteX1991" fmla="*/ 1187960 w 2377881"/>
                  <a:gd name="connsiteY1991" fmla="*/ 360625 h 509406"/>
                  <a:gd name="connsiteX1992" fmla="*/ 1194151 w 2377881"/>
                  <a:gd name="connsiteY1992" fmla="*/ 353767 h 509406"/>
                  <a:gd name="connsiteX1993" fmla="*/ 1195580 w 2377881"/>
                  <a:gd name="connsiteY1993" fmla="*/ 353862 h 509406"/>
                  <a:gd name="connsiteX1994" fmla="*/ 1196533 w 2377881"/>
                  <a:gd name="connsiteY1994" fmla="*/ 353957 h 509406"/>
                  <a:gd name="connsiteX1995" fmla="*/ 1197961 w 2377881"/>
                  <a:gd name="connsiteY1995" fmla="*/ 352052 h 509406"/>
                  <a:gd name="connsiteX1996" fmla="*/ 1197390 w 2377881"/>
                  <a:gd name="connsiteY1996" fmla="*/ 351290 h 509406"/>
                  <a:gd name="connsiteX1997" fmla="*/ 1195104 w 2377881"/>
                  <a:gd name="connsiteY1997" fmla="*/ 350909 h 509406"/>
                  <a:gd name="connsiteX1998" fmla="*/ 1190627 w 2377881"/>
                  <a:gd name="connsiteY1998" fmla="*/ 348718 h 509406"/>
                  <a:gd name="connsiteX1999" fmla="*/ 1193866 w 2377881"/>
                  <a:gd name="connsiteY1999" fmla="*/ 344242 h 509406"/>
                  <a:gd name="connsiteX2000" fmla="*/ 1197866 w 2377881"/>
                  <a:gd name="connsiteY2000" fmla="*/ 342432 h 509406"/>
                  <a:gd name="connsiteX2001" fmla="*/ 1205772 w 2377881"/>
                  <a:gd name="connsiteY2001" fmla="*/ 337765 h 509406"/>
                  <a:gd name="connsiteX2002" fmla="*/ 1209296 w 2377881"/>
                  <a:gd name="connsiteY2002" fmla="*/ 340813 h 509406"/>
                  <a:gd name="connsiteX2003" fmla="*/ 1210630 w 2377881"/>
                  <a:gd name="connsiteY2003" fmla="*/ 340432 h 509406"/>
                  <a:gd name="connsiteX2004" fmla="*/ 1216440 w 2377881"/>
                  <a:gd name="connsiteY2004" fmla="*/ 339289 h 509406"/>
                  <a:gd name="connsiteX2005" fmla="*/ 1217202 w 2377881"/>
                  <a:gd name="connsiteY2005" fmla="*/ 339193 h 509406"/>
                  <a:gd name="connsiteX2006" fmla="*/ 1221107 w 2377881"/>
                  <a:gd name="connsiteY2006" fmla="*/ 343003 h 509406"/>
                  <a:gd name="connsiteX2007" fmla="*/ 1224536 w 2377881"/>
                  <a:gd name="connsiteY2007" fmla="*/ 341194 h 509406"/>
                  <a:gd name="connsiteX2008" fmla="*/ 1226156 w 2377881"/>
                  <a:gd name="connsiteY2008" fmla="*/ 340336 h 509406"/>
                  <a:gd name="connsiteX2009" fmla="*/ 1233871 w 2377881"/>
                  <a:gd name="connsiteY2009" fmla="*/ 341575 h 509406"/>
                  <a:gd name="connsiteX2010" fmla="*/ 1241110 w 2377881"/>
                  <a:gd name="connsiteY2010" fmla="*/ 338527 h 509406"/>
                  <a:gd name="connsiteX2011" fmla="*/ 1243205 w 2377881"/>
                  <a:gd name="connsiteY2011" fmla="*/ 339955 h 509406"/>
                  <a:gd name="connsiteX2012" fmla="*/ 1244443 w 2377881"/>
                  <a:gd name="connsiteY2012" fmla="*/ 340813 h 509406"/>
                  <a:gd name="connsiteX2013" fmla="*/ 1249301 w 2377881"/>
                  <a:gd name="connsiteY2013" fmla="*/ 337574 h 509406"/>
                  <a:gd name="connsiteX2014" fmla="*/ 1244253 w 2377881"/>
                  <a:gd name="connsiteY2014" fmla="*/ 331192 h 509406"/>
                  <a:gd name="connsiteX2015" fmla="*/ 1235204 w 2377881"/>
                  <a:gd name="connsiteY2015" fmla="*/ 333669 h 509406"/>
                  <a:gd name="connsiteX2016" fmla="*/ 1223012 w 2377881"/>
                  <a:gd name="connsiteY2016" fmla="*/ 335860 h 509406"/>
                  <a:gd name="connsiteX2017" fmla="*/ 1216250 w 2377881"/>
                  <a:gd name="connsiteY2017" fmla="*/ 336241 h 509406"/>
                  <a:gd name="connsiteX2018" fmla="*/ 1205296 w 2377881"/>
                  <a:gd name="connsiteY2018" fmla="*/ 332431 h 509406"/>
                  <a:gd name="connsiteX2019" fmla="*/ 1964248 w 2377881"/>
                  <a:gd name="connsiteY2019" fmla="*/ 328811 h 509406"/>
                  <a:gd name="connsiteX2020" fmla="*/ 1970915 w 2377881"/>
                  <a:gd name="connsiteY2020" fmla="*/ 330431 h 509406"/>
                  <a:gd name="connsiteX2021" fmla="*/ 1974249 w 2377881"/>
                  <a:gd name="connsiteY2021" fmla="*/ 330240 h 509406"/>
                  <a:gd name="connsiteX2022" fmla="*/ 1977488 w 2377881"/>
                  <a:gd name="connsiteY2022" fmla="*/ 329954 h 509406"/>
                  <a:gd name="connsiteX2023" fmla="*/ 1981583 w 2377881"/>
                  <a:gd name="connsiteY2023" fmla="*/ 336146 h 509406"/>
                  <a:gd name="connsiteX2024" fmla="*/ 1979488 w 2377881"/>
                  <a:gd name="connsiteY2024" fmla="*/ 337193 h 509406"/>
                  <a:gd name="connsiteX2025" fmla="*/ 1978535 w 2377881"/>
                  <a:gd name="connsiteY2025" fmla="*/ 337670 h 509406"/>
                  <a:gd name="connsiteX2026" fmla="*/ 1965963 w 2377881"/>
                  <a:gd name="connsiteY2026" fmla="*/ 340813 h 509406"/>
                  <a:gd name="connsiteX2027" fmla="*/ 1960438 w 2377881"/>
                  <a:gd name="connsiteY2027" fmla="*/ 340527 h 509406"/>
                  <a:gd name="connsiteX2028" fmla="*/ 1955676 w 2377881"/>
                  <a:gd name="connsiteY2028" fmla="*/ 341384 h 509406"/>
                  <a:gd name="connsiteX2029" fmla="*/ 1953866 w 2377881"/>
                  <a:gd name="connsiteY2029" fmla="*/ 336431 h 509406"/>
                  <a:gd name="connsiteX2030" fmla="*/ 1958438 w 2377881"/>
                  <a:gd name="connsiteY2030" fmla="*/ 332336 h 509406"/>
                  <a:gd name="connsiteX2031" fmla="*/ 1964248 w 2377881"/>
                  <a:gd name="connsiteY2031" fmla="*/ 328907 h 509406"/>
                  <a:gd name="connsiteX2032" fmla="*/ 1867570 w 2377881"/>
                  <a:gd name="connsiteY2032" fmla="*/ 328621 h 509406"/>
                  <a:gd name="connsiteX2033" fmla="*/ 1874999 w 2377881"/>
                  <a:gd name="connsiteY2033" fmla="*/ 328716 h 509406"/>
                  <a:gd name="connsiteX2034" fmla="*/ 1874523 w 2377881"/>
                  <a:gd name="connsiteY2034" fmla="*/ 330240 h 509406"/>
                  <a:gd name="connsiteX2035" fmla="*/ 1874142 w 2377881"/>
                  <a:gd name="connsiteY2035" fmla="*/ 331478 h 509406"/>
                  <a:gd name="connsiteX2036" fmla="*/ 1873380 w 2377881"/>
                  <a:gd name="connsiteY2036" fmla="*/ 334622 h 509406"/>
                  <a:gd name="connsiteX2037" fmla="*/ 1870808 w 2377881"/>
                  <a:gd name="connsiteY2037" fmla="*/ 335193 h 509406"/>
                  <a:gd name="connsiteX2038" fmla="*/ 1866236 w 2377881"/>
                  <a:gd name="connsiteY2038" fmla="*/ 334717 h 509406"/>
                  <a:gd name="connsiteX2039" fmla="*/ 1864902 w 2377881"/>
                  <a:gd name="connsiteY2039" fmla="*/ 332526 h 509406"/>
                  <a:gd name="connsiteX2040" fmla="*/ 1867570 w 2377881"/>
                  <a:gd name="connsiteY2040" fmla="*/ 328621 h 509406"/>
                  <a:gd name="connsiteX2041" fmla="*/ 260607 w 2377881"/>
                  <a:gd name="connsiteY2041" fmla="*/ 328240 h 509406"/>
                  <a:gd name="connsiteX2042" fmla="*/ 266322 w 2377881"/>
                  <a:gd name="connsiteY2042" fmla="*/ 337955 h 509406"/>
                  <a:gd name="connsiteX2043" fmla="*/ 261750 w 2377881"/>
                  <a:gd name="connsiteY2043" fmla="*/ 334526 h 509406"/>
                  <a:gd name="connsiteX2044" fmla="*/ 259654 w 2377881"/>
                  <a:gd name="connsiteY2044" fmla="*/ 333002 h 509406"/>
                  <a:gd name="connsiteX2045" fmla="*/ 253272 w 2377881"/>
                  <a:gd name="connsiteY2045" fmla="*/ 335669 h 509406"/>
                  <a:gd name="connsiteX2046" fmla="*/ 242795 w 2377881"/>
                  <a:gd name="connsiteY2046" fmla="*/ 336145 h 509406"/>
                  <a:gd name="connsiteX2047" fmla="*/ 246510 w 2377881"/>
                  <a:gd name="connsiteY2047" fmla="*/ 330335 h 509406"/>
                  <a:gd name="connsiteX2048" fmla="*/ 260607 w 2377881"/>
                  <a:gd name="connsiteY2048" fmla="*/ 328240 h 509406"/>
                  <a:gd name="connsiteX2049" fmla="*/ 1611823 w 2377881"/>
                  <a:gd name="connsiteY2049" fmla="*/ 328144 h 509406"/>
                  <a:gd name="connsiteX2050" fmla="*/ 1611061 w 2377881"/>
                  <a:gd name="connsiteY2050" fmla="*/ 328621 h 509406"/>
                  <a:gd name="connsiteX2051" fmla="*/ 1611727 w 2377881"/>
                  <a:gd name="connsiteY2051" fmla="*/ 333288 h 509406"/>
                  <a:gd name="connsiteX2052" fmla="*/ 1609442 w 2377881"/>
                  <a:gd name="connsiteY2052" fmla="*/ 338717 h 509406"/>
                  <a:gd name="connsiteX2053" fmla="*/ 1611251 w 2377881"/>
                  <a:gd name="connsiteY2053" fmla="*/ 336431 h 509406"/>
                  <a:gd name="connsiteX2054" fmla="*/ 1620871 w 2377881"/>
                  <a:gd name="connsiteY2054" fmla="*/ 342051 h 509406"/>
                  <a:gd name="connsiteX2055" fmla="*/ 1625634 w 2377881"/>
                  <a:gd name="connsiteY2055" fmla="*/ 343003 h 509406"/>
                  <a:gd name="connsiteX2056" fmla="*/ 1636969 w 2377881"/>
                  <a:gd name="connsiteY2056" fmla="*/ 332240 h 509406"/>
                  <a:gd name="connsiteX2057" fmla="*/ 1633730 w 2377881"/>
                  <a:gd name="connsiteY2057" fmla="*/ 330716 h 509406"/>
                  <a:gd name="connsiteX2058" fmla="*/ 1625825 w 2377881"/>
                  <a:gd name="connsiteY2058" fmla="*/ 331192 h 509406"/>
                  <a:gd name="connsiteX2059" fmla="*/ 1624301 w 2377881"/>
                  <a:gd name="connsiteY2059" fmla="*/ 332145 h 509406"/>
                  <a:gd name="connsiteX2060" fmla="*/ 1617347 w 2377881"/>
                  <a:gd name="connsiteY2060" fmla="*/ 332050 h 509406"/>
                  <a:gd name="connsiteX2061" fmla="*/ 1617061 w 2377881"/>
                  <a:gd name="connsiteY2061" fmla="*/ 331669 h 509406"/>
                  <a:gd name="connsiteX2062" fmla="*/ 1615061 w 2377881"/>
                  <a:gd name="connsiteY2062" fmla="*/ 328240 h 509406"/>
                  <a:gd name="connsiteX2063" fmla="*/ 1611823 w 2377881"/>
                  <a:gd name="connsiteY2063" fmla="*/ 328144 h 509406"/>
                  <a:gd name="connsiteX2064" fmla="*/ 1047848 w 2377881"/>
                  <a:gd name="connsiteY2064" fmla="*/ 328144 h 509406"/>
                  <a:gd name="connsiteX2065" fmla="*/ 1046228 w 2377881"/>
                  <a:gd name="connsiteY2065" fmla="*/ 338336 h 509406"/>
                  <a:gd name="connsiteX2066" fmla="*/ 1039751 w 2377881"/>
                  <a:gd name="connsiteY2066" fmla="*/ 341194 h 509406"/>
                  <a:gd name="connsiteX2067" fmla="*/ 1035370 w 2377881"/>
                  <a:gd name="connsiteY2067" fmla="*/ 340432 h 509406"/>
                  <a:gd name="connsiteX2068" fmla="*/ 1034608 w 2377881"/>
                  <a:gd name="connsiteY2068" fmla="*/ 340336 h 509406"/>
                  <a:gd name="connsiteX2069" fmla="*/ 1026797 w 2377881"/>
                  <a:gd name="connsiteY2069" fmla="*/ 344623 h 509406"/>
                  <a:gd name="connsiteX2070" fmla="*/ 1026511 w 2377881"/>
                  <a:gd name="connsiteY2070" fmla="*/ 345575 h 509406"/>
                  <a:gd name="connsiteX2071" fmla="*/ 1020403 w 2377881"/>
                  <a:gd name="connsiteY2071" fmla="*/ 345629 h 509406"/>
                  <a:gd name="connsiteX2072" fmla="*/ 1023749 w 2377881"/>
                  <a:gd name="connsiteY2072" fmla="*/ 341956 h 509406"/>
                  <a:gd name="connsiteX2073" fmla="*/ 1021368 w 2377881"/>
                  <a:gd name="connsiteY2073" fmla="*/ 341384 h 509406"/>
                  <a:gd name="connsiteX2074" fmla="*/ 1010033 w 2377881"/>
                  <a:gd name="connsiteY2074" fmla="*/ 343670 h 509406"/>
                  <a:gd name="connsiteX2075" fmla="*/ 1006414 w 2377881"/>
                  <a:gd name="connsiteY2075" fmla="*/ 336336 h 509406"/>
                  <a:gd name="connsiteX2076" fmla="*/ 1006604 w 2377881"/>
                  <a:gd name="connsiteY2076" fmla="*/ 333764 h 509406"/>
                  <a:gd name="connsiteX2077" fmla="*/ 1006700 w 2377881"/>
                  <a:gd name="connsiteY2077" fmla="*/ 332621 h 509406"/>
                  <a:gd name="connsiteX2078" fmla="*/ 996984 w 2377881"/>
                  <a:gd name="connsiteY2078" fmla="*/ 331764 h 509406"/>
                  <a:gd name="connsiteX2079" fmla="*/ 993460 w 2377881"/>
                  <a:gd name="connsiteY2079" fmla="*/ 332240 h 509406"/>
                  <a:gd name="connsiteX2080" fmla="*/ 992317 w 2377881"/>
                  <a:gd name="connsiteY2080" fmla="*/ 334812 h 509406"/>
                  <a:gd name="connsiteX2081" fmla="*/ 994889 w 2377881"/>
                  <a:gd name="connsiteY2081" fmla="*/ 336241 h 509406"/>
                  <a:gd name="connsiteX2082" fmla="*/ 996317 w 2377881"/>
                  <a:gd name="connsiteY2082" fmla="*/ 336050 h 509406"/>
                  <a:gd name="connsiteX2083" fmla="*/ 1000223 w 2377881"/>
                  <a:gd name="connsiteY2083" fmla="*/ 336812 h 509406"/>
                  <a:gd name="connsiteX2084" fmla="*/ 996984 w 2377881"/>
                  <a:gd name="connsiteY2084" fmla="*/ 340146 h 509406"/>
                  <a:gd name="connsiteX2085" fmla="*/ 995079 w 2377881"/>
                  <a:gd name="connsiteY2085" fmla="*/ 340813 h 509406"/>
                  <a:gd name="connsiteX2086" fmla="*/ 990507 w 2377881"/>
                  <a:gd name="connsiteY2086" fmla="*/ 342432 h 509406"/>
                  <a:gd name="connsiteX2087" fmla="*/ 984983 w 2377881"/>
                  <a:gd name="connsiteY2087" fmla="*/ 336526 h 509406"/>
                  <a:gd name="connsiteX2088" fmla="*/ 984030 w 2377881"/>
                  <a:gd name="connsiteY2088" fmla="*/ 336622 h 509406"/>
                  <a:gd name="connsiteX2089" fmla="*/ 983173 w 2377881"/>
                  <a:gd name="connsiteY2089" fmla="*/ 336717 h 509406"/>
                  <a:gd name="connsiteX2090" fmla="*/ 980982 w 2377881"/>
                  <a:gd name="connsiteY2090" fmla="*/ 343765 h 509406"/>
                  <a:gd name="connsiteX2091" fmla="*/ 984220 w 2377881"/>
                  <a:gd name="connsiteY2091" fmla="*/ 346051 h 509406"/>
                  <a:gd name="connsiteX2092" fmla="*/ 986983 w 2377881"/>
                  <a:gd name="connsiteY2092" fmla="*/ 347956 h 509406"/>
                  <a:gd name="connsiteX2093" fmla="*/ 992412 w 2377881"/>
                  <a:gd name="connsiteY2093" fmla="*/ 347861 h 509406"/>
                  <a:gd name="connsiteX2094" fmla="*/ 997270 w 2377881"/>
                  <a:gd name="connsiteY2094" fmla="*/ 349004 h 509406"/>
                  <a:gd name="connsiteX2095" fmla="*/ 1000699 w 2377881"/>
                  <a:gd name="connsiteY2095" fmla="*/ 349766 h 509406"/>
                  <a:gd name="connsiteX2096" fmla="*/ 1022987 w 2377881"/>
                  <a:gd name="connsiteY2096" fmla="*/ 350052 h 509406"/>
                  <a:gd name="connsiteX2097" fmla="*/ 1023940 w 2377881"/>
                  <a:gd name="connsiteY2097" fmla="*/ 350623 h 509406"/>
                  <a:gd name="connsiteX2098" fmla="*/ 1028321 w 2377881"/>
                  <a:gd name="connsiteY2098" fmla="*/ 349099 h 509406"/>
                  <a:gd name="connsiteX2099" fmla="*/ 1031369 w 2377881"/>
                  <a:gd name="connsiteY2099" fmla="*/ 347099 h 509406"/>
                  <a:gd name="connsiteX2100" fmla="*/ 1039370 w 2377881"/>
                  <a:gd name="connsiteY2100" fmla="*/ 348623 h 509406"/>
                  <a:gd name="connsiteX2101" fmla="*/ 1040704 w 2377881"/>
                  <a:gd name="connsiteY2101" fmla="*/ 348814 h 509406"/>
                  <a:gd name="connsiteX2102" fmla="*/ 1042514 w 2377881"/>
                  <a:gd name="connsiteY2102" fmla="*/ 345766 h 509406"/>
                  <a:gd name="connsiteX2103" fmla="*/ 1041942 w 2377881"/>
                  <a:gd name="connsiteY2103" fmla="*/ 344623 h 509406"/>
                  <a:gd name="connsiteX2104" fmla="*/ 1041751 w 2377881"/>
                  <a:gd name="connsiteY2104" fmla="*/ 343670 h 509406"/>
                  <a:gd name="connsiteX2105" fmla="*/ 1044418 w 2377881"/>
                  <a:gd name="connsiteY2105" fmla="*/ 342527 h 509406"/>
                  <a:gd name="connsiteX2106" fmla="*/ 1051276 w 2377881"/>
                  <a:gd name="connsiteY2106" fmla="*/ 343765 h 509406"/>
                  <a:gd name="connsiteX2107" fmla="*/ 1051372 w 2377881"/>
                  <a:gd name="connsiteY2107" fmla="*/ 344051 h 509406"/>
                  <a:gd name="connsiteX2108" fmla="*/ 1053943 w 2377881"/>
                  <a:gd name="connsiteY2108" fmla="*/ 348718 h 509406"/>
                  <a:gd name="connsiteX2109" fmla="*/ 1057373 w 2377881"/>
                  <a:gd name="connsiteY2109" fmla="*/ 348909 h 509406"/>
                  <a:gd name="connsiteX2110" fmla="*/ 1060897 w 2377881"/>
                  <a:gd name="connsiteY2110" fmla="*/ 342337 h 509406"/>
                  <a:gd name="connsiteX2111" fmla="*/ 1062897 w 2377881"/>
                  <a:gd name="connsiteY2111" fmla="*/ 342718 h 509406"/>
                  <a:gd name="connsiteX2112" fmla="*/ 1065183 w 2377881"/>
                  <a:gd name="connsiteY2112" fmla="*/ 343099 h 509406"/>
                  <a:gd name="connsiteX2113" fmla="*/ 1064707 w 2377881"/>
                  <a:gd name="connsiteY2113" fmla="*/ 341194 h 509406"/>
                  <a:gd name="connsiteX2114" fmla="*/ 1063373 w 2377881"/>
                  <a:gd name="connsiteY2114" fmla="*/ 338908 h 509406"/>
                  <a:gd name="connsiteX2115" fmla="*/ 1057658 w 2377881"/>
                  <a:gd name="connsiteY2115" fmla="*/ 338527 h 509406"/>
                  <a:gd name="connsiteX2116" fmla="*/ 1053562 w 2377881"/>
                  <a:gd name="connsiteY2116" fmla="*/ 338908 h 509406"/>
                  <a:gd name="connsiteX2117" fmla="*/ 1050895 w 2377881"/>
                  <a:gd name="connsiteY2117" fmla="*/ 334050 h 509406"/>
                  <a:gd name="connsiteX2118" fmla="*/ 1053277 w 2377881"/>
                  <a:gd name="connsiteY2118" fmla="*/ 329002 h 509406"/>
                  <a:gd name="connsiteX2119" fmla="*/ 1047848 w 2377881"/>
                  <a:gd name="connsiteY2119" fmla="*/ 328144 h 509406"/>
                  <a:gd name="connsiteX2120" fmla="*/ 2109313 w 2377881"/>
                  <a:gd name="connsiteY2120" fmla="*/ 327478 h 509406"/>
                  <a:gd name="connsiteX2121" fmla="*/ 2110933 w 2377881"/>
                  <a:gd name="connsiteY2121" fmla="*/ 327764 h 509406"/>
                  <a:gd name="connsiteX2122" fmla="*/ 2112552 w 2377881"/>
                  <a:gd name="connsiteY2122" fmla="*/ 328049 h 509406"/>
                  <a:gd name="connsiteX2123" fmla="*/ 2112362 w 2377881"/>
                  <a:gd name="connsiteY2123" fmla="*/ 334526 h 509406"/>
                  <a:gd name="connsiteX2124" fmla="*/ 2110552 w 2377881"/>
                  <a:gd name="connsiteY2124" fmla="*/ 337384 h 509406"/>
                  <a:gd name="connsiteX2125" fmla="*/ 2107408 w 2377881"/>
                  <a:gd name="connsiteY2125" fmla="*/ 338241 h 509406"/>
                  <a:gd name="connsiteX2126" fmla="*/ 2106646 w 2377881"/>
                  <a:gd name="connsiteY2126" fmla="*/ 338051 h 509406"/>
                  <a:gd name="connsiteX2127" fmla="*/ 2106170 w 2377881"/>
                  <a:gd name="connsiteY2127" fmla="*/ 332907 h 509406"/>
                  <a:gd name="connsiteX2128" fmla="*/ 2109313 w 2377881"/>
                  <a:gd name="connsiteY2128" fmla="*/ 327478 h 509406"/>
                  <a:gd name="connsiteX2129" fmla="*/ 1646780 w 2377881"/>
                  <a:gd name="connsiteY2129" fmla="*/ 327382 h 509406"/>
                  <a:gd name="connsiteX2130" fmla="*/ 1646113 w 2377881"/>
                  <a:gd name="connsiteY2130" fmla="*/ 327859 h 509406"/>
                  <a:gd name="connsiteX2131" fmla="*/ 1644779 w 2377881"/>
                  <a:gd name="connsiteY2131" fmla="*/ 331002 h 509406"/>
                  <a:gd name="connsiteX2132" fmla="*/ 1645541 w 2377881"/>
                  <a:gd name="connsiteY2132" fmla="*/ 331859 h 509406"/>
                  <a:gd name="connsiteX2133" fmla="*/ 1645637 w 2377881"/>
                  <a:gd name="connsiteY2133" fmla="*/ 333764 h 509406"/>
                  <a:gd name="connsiteX2134" fmla="*/ 1644970 w 2377881"/>
                  <a:gd name="connsiteY2134" fmla="*/ 334812 h 509406"/>
                  <a:gd name="connsiteX2135" fmla="*/ 1645731 w 2377881"/>
                  <a:gd name="connsiteY2135" fmla="*/ 338146 h 509406"/>
                  <a:gd name="connsiteX2136" fmla="*/ 1647065 w 2377881"/>
                  <a:gd name="connsiteY2136" fmla="*/ 339193 h 509406"/>
                  <a:gd name="connsiteX2137" fmla="*/ 1655447 w 2377881"/>
                  <a:gd name="connsiteY2137" fmla="*/ 341098 h 509406"/>
                  <a:gd name="connsiteX2138" fmla="*/ 1657733 w 2377881"/>
                  <a:gd name="connsiteY2138" fmla="*/ 340336 h 509406"/>
                  <a:gd name="connsiteX2139" fmla="*/ 1659638 w 2377881"/>
                  <a:gd name="connsiteY2139" fmla="*/ 339384 h 509406"/>
                  <a:gd name="connsiteX2140" fmla="*/ 1658876 w 2377881"/>
                  <a:gd name="connsiteY2140" fmla="*/ 336622 h 509406"/>
                  <a:gd name="connsiteX2141" fmla="*/ 1657733 w 2377881"/>
                  <a:gd name="connsiteY2141" fmla="*/ 335860 h 509406"/>
                  <a:gd name="connsiteX2142" fmla="*/ 1655447 w 2377881"/>
                  <a:gd name="connsiteY2142" fmla="*/ 333859 h 509406"/>
                  <a:gd name="connsiteX2143" fmla="*/ 1652018 w 2377881"/>
                  <a:gd name="connsiteY2143" fmla="*/ 329287 h 509406"/>
                  <a:gd name="connsiteX2144" fmla="*/ 1646780 w 2377881"/>
                  <a:gd name="connsiteY2144" fmla="*/ 327382 h 509406"/>
                  <a:gd name="connsiteX2145" fmla="*/ 212029 w 2377881"/>
                  <a:gd name="connsiteY2145" fmla="*/ 326239 h 509406"/>
                  <a:gd name="connsiteX2146" fmla="*/ 213363 w 2377881"/>
                  <a:gd name="connsiteY2146" fmla="*/ 326906 h 509406"/>
                  <a:gd name="connsiteX2147" fmla="*/ 221649 w 2377881"/>
                  <a:gd name="connsiteY2147" fmla="*/ 333669 h 509406"/>
                  <a:gd name="connsiteX2148" fmla="*/ 227555 w 2377881"/>
                  <a:gd name="connsiteY2148" fmla="*/ 335002 h 509406"/>
                  <a:gd name="connsiteX2149" fmla="*/ 226603 w 2377881"/>
                  <a:gd name="connsiteY2149" fmla="*/ 337288 h 509406"/>
                  <a:gd name="connsiteX2150" fmla="*/ 225364 w 2377881"/>
                  <a:gd name="connsiteY2150" fmla="*/ 338336 h 509406"/>
                  <a:gd name="connsiteX2151" fmla="*/ 220602 w 2377881"/>
                  <a:gd name="connsiteY2151" fmla="*/ 339384 h 509406"/>
                  <a:gd name="connsiteX2152" fmla="*/ 212029 w 2377881"/>
                  <a:gd name="connsiteY2152" fmla="*/ 326239 h 509406"/>
                  <a:gd name="connsiteX2153" fmla="*/ 437009 w 2377881"/>
                  <a:gd name="connsiteY2153" fmla="*/ 326049 h 509406"/>
                  <a:gd name="connsiteX2154" fmla="*/ 434342 w 2377881"/>
                  <a:gd name="connsiteY2154" fmla="*/ 327478 h 509406"/>
                  <a:gd name="connsiteX2155" fmla="*/ 432628 w 2377881"/>
                  <a:gd name="connsiteY2155" fmla="*/ 334240 h 509406"/>
                  <a:gd name="connsiteX2156" fmla="*/ 429866 w 2377881"/>
                  <a:gd name="connsiteY2156" fmla="*/ 342622 h 509406"/>
                  <a:gd name="connsiteX2157" fmla="*/ 431675 w 2377881"/>
                  <a:gd name="connsiteY2157" fmla="*/ 342527 h 509406"/>
                  <a:gd name="connsiteX2158" fmla="*/ 433009 w 2377881"/>
                  <a:gd name="connsiteY2158" fmla="*/ 342051 h 509406"/>
                  <a:gd name="connsiteX2159" fmla="*/ 437962 w 2377881"/>
                  <a:gd name="connsiteY2159" fmla="*/ 329097 h 509406"/>
                  <a:gd name="connsiteX2160" fmla="*/ 438057 w 2377881"/>
                  <a:gd name="connsiteY2160" fmla="*/ 328144 h 509406"/>
                  <a:gd name="connsiteX2161" fmla="*/ 437009 w 2377881"/>
                  <a:gd name="connsiteY2161" fmla="*/ 326049 h 509406"/>
                  <a:gd name="connsiteX2162" fmla="*/ 449677 w 2377881"/>
                  <a:gd name="connsiteY2162" fmla="*/ 325668 h 509406"/>
                  <a:gd name="connsiteX2163" fmla="*/ 443962 w 2377881"/>
                  <a:gd name="connsiteY2163" fmla="*/ 335098 h 509406"/>
                  <a:gd name="connsiteX2164" fmla="*/ 443296 w 2377881"/>
                  <a:gd name="connsiteY2164" fmla="*/ 337574 h 509406"/>
                  <a:gd name="connsiteX2165" fmla="*/ 443105 w 2377881"/>
                  <a:gd name="connsiteY2165" fmla="*/ 338336 h 509406"/>
                  <a:gd name="connsiteX2166" fmla="*/ 446725 w 2377881"/>
                  <a:gd name="connsiteY2166" fmla="*/ 339670 h 509406"/>
                  <a:gd name="connsiteX2167" fmla="*/ 454726 w 2377881"/>
                  <a:gd name="connsiteY2167" fmla="*/ 329859 h 509406"/>
                  <a:gd name="connsiteX2168" fmla="*/ 455202 w 2377881"/>
                  <a:gd name="connsiteY2168" fmla="*/ 327478 h 509406"/>
                  <a:gd name="connsiteX2169" fmla="*/ 453773 w 2377881"/>
                  <a:gd name="connsiteY2169" fmla="*/ 327001 h 509406"/>
                  <a:gd name="connsiteX2170" fmla="*/ 1103569 w 2377881"/>
                  <a:gd name="connsiteY2170" fmla="*/ 325287 h 509406"/>
                  <a:gd name="connsiteX2171" fmla="*/ 1102045 w 2377881"/>
                  <a:gd name="connsiteY2171" fmla="*/ 325954 h 509406"/>
                  <a:gd name="connsiteX2172" fmla="*/ 1096234 w 2377881"/>
                  <a:gd name="connsiteY2172" fmla="*/ 325954 h 509406"/>
                  <a:gd name="connsiteX2173" fmla="*/ 1095853 w 2377881"/>
                  <a:gd name="connsiteY2173" fmla="*/ 325668 h 509406"/>
                  <a:gd name="connsiteX2174" fmla="*/ 1092425 w 2377881"/>
                  <a:gd name="connsiteY2174" fmla="*/ 330621 h 509406"/>
                  <a:gd name="connsiteX2175" fmla="*/ 1106426 w 2377881"/>
                  <a:gd name="connsiteY2175" fmla="*/ 331859 h 509406"/>
                  <a:gd name="connsiteX2176" fmla="*/ 1109951 w 2377881"/>
                  <a:gd name="connsiteY2176" fmla="*/ 331288 h 509406"/>
                  <a:gd name="connsiteX2177" fmla="*/ 1103569 w 2377881"/>
                  <a:gd name="connsiteY2177" fmla="*/ 325287 h 509406"/>
                  <a:gd name="connsiteX2178" fmla="*/ 1724123 w 2377881"/>
                  <a:gd name="connsiteY2178" fmla="*/ 325096 h 509406"/>
                  <a:gd name="connsiteX2179" fmla="*/ 1713264 w 2377881"/>
                  <a:gd name="connsiteY2179" fmla="*/ 327859 h 509406"/>
                  <a:gd name="connsiteX2180" fmla="*/ 1708882 w 2377881"/>
                  <a:gd name="connsiteY2180" fmla="*/ 328906 h 509406"/>
                  <a:gd name="connsiteX2181" fmla="*/ 1699072 w 2377881"/>
                  <a:gd name="connsiteY2181" fmla="*/ 326716 h 509406"/>
                  <a:gd name="connsiteX2182" fmla="*/ 1692404 w 2377881"/>
                  <a:gd name="connsiteY2182" fmla="*/ 330240 h 509406"/>
                  <a:gd name="connsiteX2183" fmla="*/ 1686785 w 2377881"/>
                  <a:gd name="connsiteY2183" fmla="*/ 330716 h 509406"/>
                  <a:gd name="connsiteX2184" fmla="*/ 1688880 w 2377881"/>
                  <a:gd name="connsiteY2184" fmla="*/ 336526 h 509406"/>
                  <a:gd name="connsiteX2185" fmla="*/ 1691357 w 2377881"/>
                  <a:gd name="connsiteY2185" fmla="*/ 336336 h 509406"/>
                  <a:gd name="connsiteX2186" fmla="*/ 1693166 w 2377881"/>
                  <a:gd name="connsiteY2186" fmla="*/ 336241 h 509406"/>
                  <a:gd name="connsiteX2187" fmla="*/ 1702215 w 2377881"/>
                  <a:gd name="connsiteY2187" fmla="*/ 337669 h 509406"/>
                  <a:gd name="connsiteX2188" fmla="*/ 1704882 w 2377881"/>
                  <a:gd name="connsiteY2188" fmla="*/ 338336 h 509406"/>
                  <a:gd name="connsiteX2189" fmla="*/ 1706787 w 2377881"/>
                  <a:gd name="connsiteY2189" fmla="*/ 338812 h 509406"/>
                  <a:gd name="connsiteX2190" fmla="*/ 1717646 w 2377881"/>
                  <a:gd name="connsiteY2190" fmla="*/ 334145 h 509406"/>
                  <a:gd name="connsiteX2191" fmla="*/ 1718407 w 2377881"/>
                  <a:gd name="connsiteY2191" fmla="*/ 334336 h 509406"/>
                  <a:gd name="connsiteX2192" fmla="*/ 1725456 w 2377881"/>
                  <a:gd name="connsiteY2192" fmla="*/ 335669 h 509406"/>
                  <a:gd name="connsiteX2193" fmla="*/ 1732409 w 2377881"/>
                  <a:gd name="connsiteY2193" fmla="*/ 335098 h 509406"/>
                  <a:gd name="connsiteX2194" fmla="*/ 1736124 w 2377881"/>
                  <a:gd name="connsiteY2194" fmla="*/ 338431 h 509406"/>
                  <a:gd name="connsiteX2195" fmla="*/ 1740125 w 2377881"/>
                  <a:gd name="connsiteY2195" fmla="*/ 342051 h 509406"/>
                  <a:gd name="connsiteX2196" fmla="*/ 1751079 w 2377881"/>
                  <a:gd name="connsiteY2196" fmla="*/ 346623 h 509406"/>
                  <a:gd name="connsiteX2197" fmla="*/ 1753841 w 2377881"/>
                  <a:gd name="connsiteY2197" fmla="*/ 336145 h 509406"/>
                  <a:gd name="connsiteX2198" fmla="*/ 1754793 w 2377881"/>
                  <a:gd name="connsiteY2198" fmla="*/ 332716 h 509406"/>
                  <a:gd name="connsiteX2199" fmla="*/ 1753364 w 2377881"/>
                  <a:gd name="connsiteY2199" fmla="*/ 331478 h 509406"/>
                  <a:gd name="connsiteX2200" fmla="*/ 1753078 w 2377881"/>
                  <a:gd name="connsiteY2200" fmla="*/ 327001 h 509406"/>
                  <a:gd name="connsiteX2201" fmla="*/ 1747649 w 2377881"/>
                  <a:gd name="connsiteY2201" fmla="*/ 326430 h 509406"/>
                  <a:gd name="connsiteX2202" fmla="*/ 1747078 w 2377881"/>
                  <a:gd name="connsiteY2202" fmla="*/ 326811 h 509406"/>
                  <a:gd name="connsiteX2203" fmla="*/ 1724123 w 2377881"/>
                  <a:gd name="connsiteY2203" fmla="*/ 325096 h 509406"/>
                  <a:gd name="connsiteX2204" fmla="*/ 1878332 w 2377881"/>
                  <a:gd name="connsiteY2204" fmla="*/ 324706 h 509406"/>
                  <a:gd name="connsiteX2205" fmla="*/ 1878713 w 2377881"/>
                  <a:gd name="connsiteY2205" fmla="*/ 324715 h 509406"/>
                  <a:gd name="connsiteX2206" fmla="*/ 1878332 w 2377881"/>
                  <a:gd name="connsiteY2206" fmla="*/ 324715 h 509406"/>
                  <a:gd name="connsiteX2207" fmla="*/ 375001 w 2377881"/>
                  <a:gd name="connsiteY2207" fmla="*/ 323858 h 509406"/>
                  <a:gd name="connsiteX2208" fmla="*/ 372144 w 2377881"/>
                  <a:gd name="connsiteY2208" fmla="*/ 328430 h 509406"/>
                  <a:gd name="connsiteX2209" fmla="*/ 376144 w 2377881"/>
                  <a:gd name="connsiteY2209" fmla="*/ 332050 h 509406"/>
                  <a:gd name="connsiteX2210" fmla="*/ 379383 w 2377881"/>
                  <a:gd name="connsiteY2210" fmla="*/ 334050 h 509406"/>
                  <a:gd name="connsiteX2211" fmla="*/ 381098 w 2377881"/>
                  <a:gd name="connsiteY2211" fmla="*/ 334240 h 509406"/>
                  <a:gd name="connsiteX2212" fmla="*/ 382336 w 2377881"/>
                  <a:gd name="connsiteY2212" fmla="*/ 329478 h 509406"/>
                  <a:gd name="connsiteX2213" fmla="*/ 382336 w 2377881"/>
                  <a:gd name="connsiteY2213" fmla="*/ 328144 h 509406"/>
                  <a:gd name="connsiteX2214" fmla="*/ 382336 w 2377881"/>
                  <a:gd name="connsiteY2214" fmla="*/ 326811 h 509406"/>
                  <a:gd name="connsiteX2215" fmla="*/ 375001 w 2377881"/>
                  <a:gd name="connsiteY2215" fmla="*/ 323858 h 509406"/>
                  <a:gd name="connsiteX2216" fmla="*/ 566835 w 2377881"/>
                  <a:gd name="connsiteY2216" fmla="*/ 323001 h 509406"/>
                  <a:gd name="connsiteX2217" fmla="*/ 566740 w 2377881"/>
                  <a:gd name="connsiteY2217" fmla="*/ 327287 h 509406"/>
                  <a:gd name="connsiteX2218" fmla="*/ 569883 w 2377881"/>
                  <a:gd name="connsiteY2218" fmla="*/ 327954 h 509406"/>
                  <a:gd name="connsiteX2219" fmla="*/ 572359 w 2377881"/>
                  <a:gd name="connsiteY2219" fmla="*/ 328430 h 509406"/>
                  <a:gd name="connsiteX2220" fmla="*/ 575503 w 2377881"/>
                  <a:gd name="connsiteY2220" fmla="*/ 327859 h 509406"/>
                  <a:gd name="connsiteX2221" fmla="*/ 574455 w 2377881"/>
                  <a:gd name="connsiteY2221" fmla="*/ 326525 h 509406"/>
                  <a:gd name="connsiteX2222" fmla="*/ 573121 w 2377881"/>
                  <a:gd name="connsiteY2222" fmla="*/ 324906 h 509406"/>
                  <a:gd name="connsiteX2223" fmla="*/ 566835 w 2377881"/>
                  <a:gd name="connsiteY2223" fmla="*/ 323001 h 509406"/>
                  <a:gd name="connsiteX2224" fmla="*/ 1794417 w 2377881"/>
                  <a:gd name="connsiteY2224" fmla="*/ 322239 h 509406"/>
                  <a:gd name="connsiteX2225" fmla="*/ 1787273 w 2377881"/>
                  <a:gd name="connsiteY2225" fmla="*/ 327763 h 509406"/>
                  <a:gd name="connsiteX2226" fmla="*/ 1783082 w 2377881"/>
                  <a:gd name="connsiteY2226" fmla="*/ 326335 h 509406"/>
                  <a:gd name="connsiteX2227" fmla="*/ 1779748 w 2377881"/>
                  <a:gd name="connsiteY2227" fmla="*/ 323572 h 509406"/>
                  <a:gd name="connsiteX2228" fmla="*/ 1767747 w 2377881"/>
                  <a:gd name="connsiteY2228" fmla="*/ 326049 h 509406"/>
                  <a:gd name="connsiteX2229" fmla="*/ 1766509 w 2377881"/>
                  <a:gd name="connsiteY2229" fmla="*/ 325287 h 509406"/>
                  <a:gd name="connsiteX2230" fmla="*/ 1761746 w 2377881"/>
                  <a:gd name="connsiteY2230" fmla="*/ 325382 h 509406"/>
                  <a:gd name="connsiteX2231" fmla="*/ 1760413 w 2377881"/>
                  <a:gd name="connsiteY2231" fmla="*/ 326525 h 509406"/>
                  <a:gd name="connsiteX2232" fmla="*/ 1759841 w 2377881"/>
                  <a:gd name="connsiteY2232" fmla="*/ 329192 h 509406"/>
                  <a:gd name="connsiteX2233" fmla="*/ 1768700 w 2377881"/>
                  <a:gd name="connsiteY2233" fmla="*/ 334431 h 509406"/>
                  <a:gd name="connsiteX2234" fmla="*/ 1784988 w 2377881"/>
                  <a:gd name="connsiteY2234" fmla="*/ 342527 h 509406"/>
                  <a:gd name="connsiteX2235" fmla="*/ 1789179 w 2377881"/>
                  <a:gd name="connsiteY2235" fmla="*/ 342337 h 509406"/>
                  <a:gd name="connsiteX2236" fmla="*/ 1790893 w 2377881"/>
                  <a:gd name="connsiteY2236" fmla="*/ 340241 h 509406"/>
                  <a:gd name="connsiteX2237" fmla="*/ 1788893 w 2377881"/>
                  <a:gd name="connsiteY2237" fmla="*/ 338336 h 509406"/>
                  <a:gd name="connsiteX2238" fmla="*/ 1786225 w 2377881"/>
                  <a:gd name="connsiteY2238" fmla="*/ 337955 h 509406"/>
                  <a:gd name="connsiteX2239" fmla="*/ 1782701 w 2377881"/>
                  <a:gd name="connsiteY2239" fmla="*/ 335860 h 509406"/>
                  <a:gd name="connsiteX2240" fmla="*/ 1797370 w 2377881"/>
                  <a:gd name="connsiteY2240" fmla="*/ 330907 h 509406"/>
                  <a:gd name="connsiteX2241" fmla="*/ 1794417 w 2377881"/>
                  <a:gd name="connsiteY2241" fmla="*/ 322239 h 509406"/>
                  <a:gd name="connsiteX2242" fmla="*/ 1823468 w 2377881"/>
                  <a:gd name="connsiteY2242" fmla="*/ 321572 h 509406"/>
                  <a:gd name="connsiteX2243" fmla="*/ 1819182 w 2377881"/>
                  <a:gd name="connsiteY2243" fmla="*/ 328335 h 509406"/>
                  <a:gd name="connsiteX2244" fmla="*/ 1817372 w 2377881"/>
                  <a:gd name="connsiteY2244" fmla="*/ 333383 h 509406"/>
                  <a:gd name="connsiteX2245" fmla="*/ 1815372 w 2377881"/>
                  <a:gd name="connsiteY2245" fmla="*/ 334431 h 509406"/>
                  <a:gd name="connsiteX2246" fmla="*/ 1814229 w 2377881"/>
                  <a:gd name="connsiteY2246" fmla="*/ 337098 h 509406"/>
                  <a:gd name="connsiteX2247" fmla="*/ 1815848 w 2377881"/>
                  <a:gd name="connsiteY2247" fmla="*/ 338336 h 509406"/>
                  <a:gd name="connsiteX2248" fmla="*/ 1818991 w 2377881"/>
                  <a:gd name="connsiteY2248" fmla="*/ 338812 h 509406"/>
                  <a:gd name="connsiteX2249" fmla="*/ 1827373 w 2377881"/>
                  <a:gd name="connsiteY2249" fmla="*/ 339289 h 509406"/>
                  <a:gd name="connsiteX2250" fmla="*/ 1827945 w 2377881"/>
                  <a:gd name="connsiteY2250" fmla="*/ 338622 h 509406"/>
                  <a:gd name="connsiteX2251" fmla="*/ 1830803 w 2377881"/>
                  <a:gd name="connsiteY2251" fmla="*/ 334526 h 509406"/>
                  <a:gd name="connsiteX2252" fmla="*/ 1835946 w 2377881"/>
                  <a:gd name="connsiteY2252" fmla="*/ 336145 h 509406"/>
                  <a:gd name="connsiteX2253" fmla="*/ 1839185 w 2377881"/>
                  <a:gd name="connsiteY2253" fmla="*/ 336050 h 509406"/>
                  <a:gd name="connsiteX2254" fmla="*/ 1849567 w 2377881"/>
                  <a:gd name="connsiteY2254" fmla="*/ 337955 h 509406"/>
                  <a:gd name="connsiteX2255" fmla="*/ 1852805 w 2377881"/>
                  <a:gd name="connsiteY2255" fmla="*/ 335383 h 509406"/>
                  <a:gd name="connsiteX2256" fmla="*/ 1856330 w 2377881"/>
                  <a:gd name="connsiteY2256" fmla="*/ 332526 h 509406"/>
                  <a:gd name="connsiteX2257" fmla="*/ 1861568 w 2377881"/>
                  <a:gd name="connsiteY2257" fmla="*/ 335860 h 509406"/>
                  <a:gd name="connsiteX2258" fmla="*/ 1865855 w 2377881"/>
                  <a:gd name="connsiteY2258" fmla="*/ 334717 h 509406"/>
                  <a:gd name="connsiteX2259" fmla="*/ 1868426 w 2377881"/>
                  <a:gd name="connsiteY2259" fmla="*/ 335288 h 509406"/>
                  <a:gd name="connsiteX2260" fmla="*/ 1872712 w 2377881"/>
                  <a:gd name="connsiteY2260" fmla="*/ 335288 h 509406"/>
                  <a:gd name="connsiteX2261" fmla="*/ 1876999 w 2377881"/>
                  <a:gd name="connsiteY2261" fmla="*/ 331383 h 509406"/>
                  <a:gd name="connsiteX2262" fmla="*/ 1883095 w 2377881"/>
                  <a:gd name="connsiteY2262" fmla="*/ 322048 h 509406"/>
                  <a:gd name="connsiteX2263" fmla="*/ 1882237 w 2377881"/>
                  <a:gd name="connsiteY2263" fmla="*/ 321763 h 509406"/>
                  <a:gd name="connsiteX2264" fmla="*/ 1878332 w 2377881"/>
                  <a:gd name="connsiteY2264" fmla="*/ 324239 h 509406"/>
                  <a:gd name="connsiteX2265" fmla="*/ 1878332 w 2377881"/>
                  <a:gd name="connsiteY2265" fmla="*/ 324706 h 509406"/>
                  <a:gd name="connsiteX2266" fmla="*/ 1870617 w 2377881"/>
                  <a:gd name="connsiteY2266" fmla="*/ 324525 h 509406"/>
                  <a:gd name="connsiteX2267" fmla="*/ 1867855 w 2377881"/>
                  <a:gd name="connsiteY2267" fmla="*/ 323763 h 509406"/>
                  <a:gd name="connsiteX2268" fmla="*/ 1861568 w 2377881"/>
                  <a:gd name="connsiteY2268" fmla="*/ 322239 h 509406"/>
                  <a:gd name="connsiteX2269" fmla="*/ 1857282 w 2377881"/>
                  <a:gd name="connsiteY2269" fmla="*/ 325954 h 509406"/>
                  <a:gd name="connsiteX2270" fmla="*/ 1857187 w 2377881"/>
                  <a:gd name="connsiteY2270" fmla="*/ 325954 h 509406"/>
                  <a:gd name="connsiteX2271" fmla="*/ 1856901 w 2377881"/>
                  <a:gd name="connsiteY2271" fmla="*/ 329859 h 509406"/>
                  <a:gd name="connsiteX2272" fmla="*/ 1850424 w 2377881"/>
                  <a:gd name="connsiteY2272" fmla="*/ 329002 h 509406"/>
                  <a:gd name="connsiteX2273" fmla="*/ 1846709 w 2377881"/>
                  <a:gd name="connsiteY2273" fmla="*/ 325382 h 509406"/>
                  <a:gd name="connsiteX2274" fmla="*/ 1845280 w 2377881"/>
                  <a:gd name="connsiteY2274" fmla="*/ 325763 h 509406"/>
                  <a:gd name="connsiteX2275" fmla="*/ 1843757 w 2377881"/>
                  <a:gd name="connsiteY2275" fmla="*/ 326239 h 509406"/>
                  <a:gd name="connsiteX2276" fmla="*/ 1836708 w 2377881"/>
                  <a:gd name="connsiteY2276" fmla="*/ 329287 h 509406"/>
                  <a:gd name="connsiteX2277" fmla="*/ 1826421 w 2377881"/>
                  <a:gd name="connsiteY2277" fmla="*/ 327573 h 509406"/>
                  <a:gd name="connsiteX2278" fmla="*/ 1828802 w 2377881"/>
                  <a:gd name="connsiteY2278" fmla="*/ 325287 h 509406"/>
                  <a:gd name="connsiteX2279" fmla="*/ 1830612 w 2377881"/>
                  <a:gd name="connsiteY2279" fmla="*/ 323572 h 509406"/>
                  <a:gd name="connsiteX2280" fmla="*/ 1823468 w 2377881"/>
                  <a:gd name="connsiteY2280" fmla="*/ 321572 h 509406"/>
                  <a:gd name="connsiteX2281" fmla="*/ 1069850 w 2377881"/>
                  <a:gd name="connsiteY2281" fmla="*/ 320620 h 509406"/>
                  <a:gd name="connsiteX2282" fmla="*/ 1067374 w 2377881"/>
                  <a:gd name="connsiteY2282" fmla="*/ 323191 h 509406"/>
                  <a:gd name="connsiteX2283" fmla="*/ 1067850 w 2377881"/>
                  <a:gd name="connsiteY2283" fmla="*/ 323191 h 509406"/>
                  <a:gd name="connsiteX2284" fmla="*/ 1072136 w 2377881"/>
                  <a:gd name="connsiteY2284" fmla="*/ 327859 h 509406"/>
                  <a:gd name="connsiteX2285" fmla="*/ 1071946 w 2377881"/>
                  <a:gd name="connsiteY2285" fmla="*/ 329192 h 509406"/>
                  <a:gd name="connsiteX2286" fmla="*/ 1075660 w 2377881"/>
                  <a:gd name="connsiteY2286" fmla="*/ 328144 h 509406"/>
                  <a:gd name="connsiteX2287" fmla="*/ 1069850 w 2377881"/>
                  <a:gd name="connsiteY2287" fmla="*/ 320620 h 509406"/>
                  <a:gd name="connsiteX2288" fmla="*/ 233270 w 2377881"/>
                  <a:gd name="connsiteY2288" fmla="*/ 317381 h 509406"/>
                  <a:gd name="connsiteX2289" fmla="*/ 235651 w 2377881"/>
                  <a:gd name="connsiteY2289" fmla="*/ 317381 h 509406"/>
                  <a:gd name="connsiteX2290" fmla="*/ 243462 w 2377881"/>
                  <a:gd name="connsiteY2290" fmla="*/ 319572 h 509406"/>
                  <a:gd name="connsiteX2291" fmla="*/ 244891 w 2377881"/>
                  <a:gd name="connsiteY2291" fmla="*/ 319858 h 509406"/>
                  <a:gd name="connsiteX2292" fmla="*/ 240890 w 2377881"/>
                  <a:gd name="connsiteY2292" fmla="*/ 326906 h 509406"/>
                  <a:gd name="connsiteX2293" fmla="*/ 242033 w 2377881"/>
                  <a:gd name="connsiteY2293" fmla="*/ 330907 h 509406"/>
                  <a:gd name="connsiteX2294" fmla="*/ 239557 w 2377881"/>
                  <a:gd name="connsiteY2294" fmla="*/ 331859 h 509406"/>
                  <a:gd name="connsiteX2295" fmla="*/ 238890 w 2377881"/>
                  <a:gd name="connsiteY2295" fmla="*/ 331955 h 509406"/>
                  <a:gd name="connsiteX2296" fmla="*/ 234127 w 2377881"/>
                  <a:gd name="connsiteY2296" fmla="*/ 326621 h 509406"/>
                  <a:gd name="connsiteX2297" fmla="*/ 231841 w 2377881"/>
                  <a:gd name="connsiteY2297" fmla="*/ 324716 h 509406"/>
                  <a:gd name="connsiteX2298" fmla="*/ 229841 w 2377881"/>
                  <a:gd name="connsiteY2298" fmla="*/ 323573 h 509406"/>
                  <a:gd name="connsiteX2299" fmla="*/ 228603 w 2377881"/>
                  <a:gd name="connsiteY2299" fmla="*/ 323096 h 509406"/>
                  <a:gd name="connsiteX2300" fmla="*/ 228793 w 2377881"/>
                  <a:gd name="connsiteY2300" fmla="*/ 326716 h 509406"/>
                  <a:gd name="connsiteX2301" fmla="*/ 226222 w 2377881"/>
                  <a:gd name="connsiteY2301" fmla="*/ 327573 h 509406"/>
                  <a:gd name="connsiteX2302" fmla="*/ 222031 w 2377881"/>
                  <a:gd name="connsiteY2302" fmla="*/ 323096 h 509406"/>
                  <a:gd name="connsiteX2303" fmla="*/ 224031 w 2377881"/>
                  <a:gd name="connsiteY2303" fmla="*/ 321572 h 509406"/>
                  <a:gd name="connsiteX2304" fmla="*/ 228603 w 2377881"/>
                  <a:gd name="connsiteY2304" fmla="*/ 320810 h 509406"/>
                  <a:gd name="connsiteX2305" fmla="*/ 233270 w 2377881"/>
                  <a:gd name="connsiteY2305" fmla="*/ 317381 h 509406"/>
                  <a:gd name="connsiteX2306" fmla="*/ 1913146 w 2377881"/>
                  <a:gd name="connsiteY2306" fmla="*/ 317155 h 509406"/>
                  <a:gd name="connsiteX2307" fmla="*/ 1906526 w 2377881"/>
                  <a:gd name="connsiteY2307" fmla="*/ 317191 h 509406"/>
                  <a:gd name="connsiteX2308" fmla="*/ 1907098 w 2377881"/>
                  <a:gd name="connsiteY2308" fmla="*/ 322239 h 509406"/>
                  <a:gd name="connsiteX2309" fmla="*/ 1907098 w 2377881"/>
                  <a:gd name="connsiteY2309" fmla="*/ 322525 h 509406"/>
                  <a:gd name="connsiteX2310" fmla="*/ 1902145 w 2377881"/>
                  <a:gd name="connsiteY2310" fmla="*/ 322620 h 509406"/>
                  <a:gd name="connsiteX2311" fmla="*/ 1903479 w 2377881"/>
                  <a:gd name="connsiteY2311" fmla="*/ 319381 h 509406"/>
                  <a:gd name="connsiteX2312" fmla="*/ 1901859 w 2377881"/>
                  <a:gd name="connsiteY2312" fmla="*/ 321953 h 509406"/>
                  <a:gd name="connsiteX2313" fmla="*/ 1898144 w 2377881"/>
                  <a:gd name="connsiteY2313" fmla="*/ 330049 h 509406"/>
                  <a:gd name="connsiteX2314" fmla="*/ 1891191 w 2377881"/>
                  <a:gd name="connsiteY2314" fmla="*/ 321572 h 509406"/>
                  <a:gd name="connsiteX2315" fmla="*/ 1886905 w 2377881"/>
                  <a:gd name="connsiteY2315" fmla="*/ 322810 h 509406"/>
                  <a:gd name="connsiteX2316" fmla="*/ 1890905 w 2377881"/>
                  <a:gd name="connsiteY2316" fmla="*/ 326620 h 509406"/>
                  <a:gd name="connsiteX2317" fmla="*/ 1886714 w 2377881"/>
                  <a:gd name="connsiteY2317" fmla="*/ 332431 h 509406"/>
                  <a:gd name="connsiteX2318" fmla="*/ 1894906 w 2377881"/>
                  <a:gd name="connsiteY2318" fmla="*/ 334907 h 509406"/>
                  <a:gd name="connsiteX2319" fmla="*/ 1898144 w 2377881"/>
                  <a:gd name="connsiteY2319" fmla="*/ 333859 h 509406"/>
                  <a:gd name="connsiteX2320" fmla="*/ 1909098 w 2377881"/>
                  <a:gd name="connsiteY2320" fmla="*/ 334240 h 509406"/>
                  <a:gd name="connsiteX2321" fmla="*/ 1910622 w 2377881"/>
                  <a:gd name="connsiteY2321" fmla="*/ 333002 h 509406"/>
                  <a:gd name="connsiteX2322" fmla="*/ 1919575 w 2377881"/>
                  <a:gd name="connsiteY2322" fmla="*/ 335383 h 509406"/>
                  <a:gd name="connsiteX2323" fmla="*/ 1921290 w 2377881"/>
                  <a:gd name="connsiteY2323" fmla="*/ 332431 h 509406"/>
                  <a:gd name="connsiteX2324" fmla="*/ 1915194 w 2377881"/>
                  <a:gd name="connsiteY2324" fmla="*/ 320048 h 509406"/>
                  <a:gd name="connsiteX2325" fmla="*/ 1913146 w 2377881"/>
                  <a:gd name="connsiteY2325" fmla="*/ 317155 h 509406"/>
                  <a:gd name="connsiteX2326" fmla="*/ 421960 w 2377881"/>
                  <a:gd name="connsiteY2326" fmla="*/ 315381 h 509406"/>
                  <a:gd name="connsiteX2327" fmla="*/ 419959 w 2377881"/>
                  <a:gd name="connsiteY2327" fmla="*/ 317381 h 509406"/>
                  <a:gd name="connsiteX2328" fmla="*/ 419769 w 2377881"/>
                  <a:gd name="connsiteY2328" fmla="*/ 320524 h 509406"/>
                  <a:gd name="connsiteX2329" fmla="*/ 419674 w 2377881"/>
                  <a:gd name="connsiteY2329" fmla="*/ 320810 h 509406"/>
                  <a:gd name="connsiteX2330" fmla="*/ 417388 w 2377881"/>
                  <a:gd name="connsiteY2330" fmla="*/ 319286 h 509406"/>
                  <a:gd name="connsiteX2331" fmla="*/ 412054 w 2377881"/>
                  <a:gd name="connsiteY2331" fmla="*/ 315571 h 509406"/>
                  <a:gd name="connsiteX2332" fmla="*/ 410053 w 2377881"/>
                  <a:gd name="connsiteY2332" fmla="*/ 315857 h 509406"/>
                  <a:gd name="connsiteX2333" fmla="*/ 409768 w 2377881"/>
                  <a:gd name="connsiteY2333" fmla="*/ 315857 h 509406"/>
                  <a:gd name="connsiteX2334" fmla="*/ 412149 w 2377881"/>
                  <a:gd name="connsiteY2334" fmla="*/ 318619 h 509406"/>
                  <a:gd name="connsiteX2335" fmla="*/ 410911 w 2377881"/>
                  <a:gd name="connsiteY2335" fmla="*/ 325763 h 509406"/>
                  <a:gd name="connsiteX2336" fmla="*/ 412340 w 2377881"/>
                  <a:gd name="connsiteY2336" fmla="*/ 325668 h 509406"/>
                  <a:gd name="connsiteX2337" fmla="*/ 423103 w 2377881"/>
                  <a:gd name="connsiteY2337" fmla="*/ 324811 h 509406"/>
                  <a:gd name="connsiteX2338" fmla="*/ 429484 w 2377881"/>
                  <a:gd name="connsiteY2338" fmla="*/ 331097 h 509406"/>
                  <a:gd name="connsiteX2339" fmla="*/ 424532 w 2377881"/>
                  <a:gd name="connsiteY2339" fmla="*/ 320048 h 509406"/>
                  <a:gd name="connsiteX2340" fmla="*/ 424912 w 2377881"/>
                  <a:gd name="connsiteY2340" fmla="*/ 316429 h 509406"/>
                  <a:gd name="connsiteX2341" fmla="*/ 421960 w 2377881"/>
                  <a:gd name="connsiteY2341" fmla="*/ 315381 h 509406"/>
                  <a:gd name="connsiteX2342" fmla="*/ 1705549 w 2377881"/>
                  <a:gd name="connsiteY2342" fmla="*/ 313762 h 509406"/>
                  <a:gd name="connsiteX2343" fmla="*/ 1693547 w 2377881"/>
                  <a:gd name="connsiteY2343" fmla="*/ 316238 h 509406"/>
                  <a:gd name="connsiteX2344" fmla="*/ 1693356 w 2377881"/>
                  <a:gd name="connsiteY2344" fmla="*/ 318048 h 509406"/>
                  <a:gd name="connsiteX2345" fmla="*/ 1702405 w 2377881"/>
                  <a:gd name="connsiteY2345" fmla="*/ 319286 h 509406"/>
                  <a:gd name="connsiteX2346" fmla="*/ 1704501 w 2377881"/>
                  <a:gd name="connsiteY2346" fmla="*/ 319286 h 509406"/>
                  <a:gd name="connsiteX2347" fmla="*/ 1706596 w 2377881"/>
                  <a:gd name="connsiteY2347" fmla="*/ 314238 h 509406"/>
                  <a:gd name="connsiteX2348" fmla="*/ 2323436 w 2377881"/>
                  <a:gd name="connsiteY2348" fmla="*/ 311191 h 509406"/>
                  <a:gd name="connsiteX2349" fmla="*/ 2334866 w 2377881"/>
                  <a:gd name="connsiteY2349" fmla="*/ 316906 h 509406"/>
                  <a:gd name="connsiteX2350" fmla="*/ 2335342 w 2377881"/>
                  <a:gd name="connsiteY2350" fmla="*/ 320049 h 509406"/>
                  <a:gd name="connsiteX2351" fmla="*/ 2325626 w 2377881"/>
                  <a:gd name="connsiteY2351" fmla="*/ 313762 h 509406"/>
                  <a:gd name="connsiteX2352" fmla="*/ 2323436 w 2377881"/>
                  <a:gd name="connsiteY2352" fmla="*/ 311191 h 509406"/>
                  <a:gd name="connsiteX2353" fmla="*/ 2293527 w 2377881"/>
                  <a:gd name="connsiteY2353" fmla="*/ 310333 h 509406"/>
                  <a:gd name="connsiteX2354" fmla="*/ 2301909 w 2377881"/>
                  <a:gd name="connsiteY2354" fmla="*/ 310428 h 509406"/>
                  <a:gd name="connsiteX2355" fmla="*/ 2302481 w 2377881"/>
                  <a:gd name="connsiteY2355" fmla="*/ 314524 h 509406"/>
                  <a:gd name="connsiteX2356" fmla="*/ 2297337 w 2377881"/>
                  <a:gd name="connsiteY2356" fmla="*/ 314714 h 509406"/>
                  <a:gd name="connsiteX2357" fmla="*/ 2294099 w 2377881"/>
                  <a:gd name="connsiteY2357" fmla="*/ 315572 h 509406"/>
                  <a:gd name="connsiteX2358" fmla="*/ 2293527 w 2377881"/>
                  <a:gd name="connsiteY2358" fmla="*/ 310333 h 509406"/>
                  <a:gd name="connsiteX2359" fmla="*/ 2004443 w 2377881"/>
                  <a:gd name="connsiteY2359" fmla="*/ 306999 h 509406"/>
                  <a:gd name="connsiteX2360" fmla="*/ 2002919 w 2377881"/>
                  <a:gd name="connsiteY2360" fmla="*/ 309952 h 509406"/>
                  <a:gd name="connsiteX2361" fmla="*/ 2008158 w 2377881"/>
                  <a:gd name="connsiteY2361" fmla="*/ 312714 h 509406"/>
                  <a:gd name="connsiteX2362" fmla="*/ 2020064 w 2377881"/>
                  <a:gd name="connsiteY2362" fmla="*/ 314047 h 509406"/>
                  <a:gd name="connsiteX2363" fmla="*/ 2016540 w 2377881"/>
                  <a:gd name="connsiteY2363" fmla="*/ 312809 h 509406"/>
                  <a:gd name="connsiteX2364" fmla="*/ 2010635 w 2377881"/>
                  <a:gd name="connsiteY2364" fmla="*/ 308809 h 509406"/>
                  <a:gd name="connsiteX2365" fmla="*/ 2004443 w 2377881"/>
                  <a:gd name="connsiteY2365" fmla="*/ 306999 h 509406"/>
                  <a:gd name="connsiteX2366" fmla="*/ 2342486 w 2377881"/>
                  <a:gd name="connsiteY2366" fmla="*/ 304522 h 509406"/>
                  <a:gd name="connsiteX2367" fmla="*/ 2344486 w 2377881"/>
                  <a:gd name="connsiteY2367" fmla="*/ 304713 h 509406"/>
                  <a:gd name="connsiteX2368" fmla="*/ 2349058 w 2377881"/>
                  <a:gd name="connsiteY2368" fmla="*/ 304999 h 509406"/>
                  <a:gd name="connsiteX2369" fmla="*/ 2348391 w 2377881"/>
                  <a:gd name="connsiteY2369" fmla="*/ 311285 h 509406"/>
                  <a:gd name="connsiteX2370" fmla="*/ 2345438 w 2377881"/>
                  <a:gd name="connsiteY2370" fmla="*/ 312047 h 509406"/>
                  <a:gd name="connsiteX2371" fmla="*/ 2335913 w 2377881"/>
                  <a:gd name="connsiteY2371" fmla="*/ 312428 h 509406"/>
                  <a:gd name="connsiteX2372" fmla="*/ 2333532 w 2377881"/>
                  <a:gd name="connsiteY2372" fmla="*/ 311857 h 509406"/>
                  <a:gd name="connsiteX2373" fmla="*/ 2333818 w 2377881"/>
                  <a:gd name="connsiteY2373" fmla="*/ 308142 h 509406"/>
                  <a:gd name="connsiteX2374" fmla="*/ 2342486 w 2377881"/>
                  <a:gd name="connsiteY2374" fmla="*/ 304522 h 509406"/>
                  <a:gd name="connsiteX2375" fmla="*/ 1749459 w 2377881"/>
                  <a:gd name="connsiteY2375" fmla="*/ 304332 h 509406"/>
                  <a:gd name="connsiteX2376" fmla="*/ 1742982 w 2377881"/>
                  <a:gd name="connsiteY2376" fmla="*/ 311571 h 509406"/>
                  <a:gd name="connsiteX2377" fmla="*/ 1745935 w 2377881"/>
                  <a:gd name="connsiteY2377" fmla="*/ 313285 h 509406"/>
                  <a:gd name="connsiteX2378" fmla="*/ 1747078 w 2377881"/>
                  <a:gd name="connsiteY2378" fmla="*/ 313000 h 509406"/>
                  <a:gd name="connsiteX2379" fmla="*/ 1753745 w 2377881"/>
                  <a:gd name="connsiteY2379" fmla="*/ 310904 h 509406"/>
                  <a:gd name="connsiteX2380" fmla="*/ 1753745 w 2377881"/>
                  <a:gd name="connsiteY2380" fmla="*/ 306713 h 509406"/>
                  <a:gd name="connsiteX2381" fmla="*/ 2217708 w 2377881"/>
                  <a:gd name="connsiteY2381" fmla="*/ 301474 h 509406"/>
                  <a:gd name="connsiteX2382" fmla="*/ 2211707 w 2377881"/>
                  <a:gd name="connsiteY2382" fmla="*/ 306237 h 509406"/>
                  <a:gd name="connsiteX2383" fmla="*/ 2218565 w 2377881"/>
                  <a:gd name="connsiteY2383" fmla="*/ 305189 h 509406"/>
                  <a:gd name="connsiteX2384" fmla="*/ 2221042 w 2377881"/>
                  <a:gd name="connsiteY2384" fmla="*/ 308618 h 509406"/>
                  <a:gd name="connsiteX2385" fmla="*/ 2222185 w 2377881"/>
                  <a:gd name="connsiteY2385" fmla="*/ 316429 h 509406"/>
                  <a:gd name="connsiteX2386" fmla="*/ 2232853 w 2377881"/>
                  <a:gd name="connsiteY2386" fmla="*/ 313381 h 509406"/>
                  <a:gd name="connsiteX2387" fmla="*/ 2228472 w 2377881"/>
                  <a:gd name="connsiteY2387" fmla="*/ 302046 h 509406"/>
                  <a:gd name="connsiteX2388" fmla="*/ 2217708 w 2377881"/>
                  <a:gd name="connsiteY2388" fmla="*/ 301474 h 509406"/>
                  <a:gd name="connsiteX2389" fmla="*/ 2193134 w 2377881"/>
                  <a:gd name="connsiteY2389" fmla="*/ 301284 h 509406"/>
                  <a:gd name="connsiteX2390" fmla="*/ 2194181 w 2377881"/>
                  <a:gd name="connsiteY2390" fmla="*/ 306713 h 509406"/>
                  <a:gd name="connsiteX2391" fmla="*/ 2199515 w 2377881"/>
                  <a:gd name="connsiteY2391" fmla="*/ 309190 h 509406"/>
                  <a:gd name="connsiteX2392" fmla="*/ 2197991 w 2377881"/>
                  <a:gd name="connsiteY2392" fmla="*/ 313190 h 509406"/>
                  <a:gd name="connsiteX2393" fmla="*/ 2207993 w 2377881"/>
                  <a:gd name="connsiteY2393" fmla="*/ 314047 h 509406"/>
                  <a:gd name="connsiteX2394" fmla="*/ 2211231 w 2377881"/>
                  <a:gd name="connsiteY2394" fmla="*/ 315190 h 509406"/>
                  <a:gd name="connsiteX2395" fmla="*/ 2211803 w 2377881"/>
                  <a:gd name="connsiteY2395" fmla="*/ 315381 h 509406"/>
                  <a:gd name="connsiteX2396" fmla="*/ 2209802 w 2377881"/>
                  <a:gd name="connsiteY2396" fmla="*/ 311857 h 509406"/>
                  <a:gd name="connsiteX2397" fmla="*/ 2207612 w 2377881"/>
                  <a:gd name="connsiteY2397" fmla="*/ 311095 h 509406"/>
                  <a:gd name="connsiteX2398" fmla="*/ 2206278 w 2377881"/>
                  <a:gd name="connsiteY2398" fmla="*/ 309475 h 509406"/>
                  <a:gd name="connsiteX2399" fmla="*/ 2205135 w 2377881"/>
                  <a:gd name="connsiteY2399" fmla="*/ 307380 h 509406"/>
                  <a:gd name="connsiteX2400" fmla="*/ 2197705 w 2377881"/>
                  <a:gd name="connsiteY2400" fmla="*/ 304903 h 509406"/>
                  <a:gd name="connsiteX2401" fmla="*/ 2197039 w 2377881"/>
                  <a:gd name="connsiteY2401" fmla="*/ 304332 h 509406"/>
                  <a:gd name="connsiteX2402" fmla="*/ 1731552 w 2377881"/>
                  <a:gd name="connsiteY2402" fmla="*/ 300427 h 509406"/>
                  <a:gd name="connsiteX2403" fmla="*/ 1729361 w 2377881"/>
                  <a:gd name="connsiteY2403" fmla="*/ 300617 h 509406"/>
                  <a:gd name="connsiteX2404" fmla="*/ 1724980 w 2377881"/>
                  <a:gd name="connsiteY2404" fmla="*/ 306237 h 509406"/>
                  <a:gd name="connsiteX2405" fmla="*/ 1725361 w 2377881"/>
                  <a:gd name="connsiteY2405" fmla="*/ 307285 h 509406"/>
                  <a:gd name="connsiteX2406" fmla="*/ 1725170 w 2377881"/>
                  <a:gd name="connsiteY2406" fmla="*/ 310333 h 509406"/>
                  <a:gd name="connsiteX2407" fmla="*/ 1727932 w 2377881"/>
                  <a:gd name="connsiteY2407" fmla="*/ 312428 h 509406"/>
                  <a:gd name="connsiteX2408" fmla="*/ 1729266 w 2377881"/>
                  <a:gd name="connsiteY2408" fmla="*/ 312047 h 509406"/>
                  <a:gd name="connsiteX2409" fmla="*/ 1731171 w 2377881"/>
                  <a:gd name="connsiteY2409" fmla="*/ 311571 h 509406"/>
                  <a:gd name="connsiteX2410" fmla="*/ 1732029 w 2377881"/>
                  <a:gd name="connsiteY2410" fmla="*/ 306808 h 509406"/>
                  <a:gd name="connsiteX2411" fmla="*/ 1735457 w 2377881"/>
                  <a:gd name="connsiteY2411" fmla="*/ 304808 h 509406"/>
                  <a:gd name="connsiteX2412" fmla="*/ 1737648 w 2377881"/>
                  <a:gd name="connsiteY2412" fmla="*/ 303475 h 509406"/>
                  <a:gd name="connsiteX2413" fmla="*/ 1731552 w 2377881"/>
                  <a:gd name="connsiteY2413" fmla="*/ 300427 h 509406"/>
                  <a:gd name="connsiteX2414" fmla="*/ 1886333 w 2377881"/>
                  <a:gd name="connsiteY2414" fmla="*/ 298426 h 509406"/>
                  <a:gd name="connsiteX2415" fmla="*/ 1885190 w 2377881"/>
                  <a:gd name="connsiteY2415" fmla="*/ 302141 h 509406"/>
                  <a:gd name="connsiteX2416" fmla="*/ 1891953 w 2377881"/>
                  <a:gd name="connsiteY2416" fmla="*/ 303570 h 509406"/>
                  <a:gd name="connsiteX2417" fmla="*/ 1886333 w 2377881"/>
                  <a:gd name="connsiteY2417" fmla="*/ 298426 h 509406"/>
                  <a:gd name="connsiteX2418" fmla="*/ 190883 w 2377881"/>
                  <a:gd name="connsiteY2418" fmla="*/ 292902 h 509406"/>
                  <a:gd name="connsiteX2419" fmla="*/ 185549 w 2377881"/>
                  <a:gd name="connsiteY2419" fmla="*/ 297188 h 509406"/>
                  <a:gd name="connsiteX2420" fmla="*/ 190026 w 2377881"/>
                  <a:gd name="connsiteY2420" fmla="*/ 299093 h 509406"/>
                  <a:gd name="connsiteX2421" fmla="*/ 191741 w 2377881"/>
                  <a:gd name="connsiteY2421" fmla="*/ 298522 h 509406"/>
                  <a:gd name="connsiteX2422" fmla="*/ 193074 w 2377881"/>
                  <a:gd name="connsiteY2422" fmla="*/ 298045 h 509406"/>
                  <a:gd name="connsiteX2423" fmla="*/ 194217 w 2377881"/>
                  <a:gd name="connsiteY2423" fmla="*/ 294997 h 509406"/>
                  <a:gd name="connsiteX2424" fmla="*/ 193169 w 2377881"/>
                  <a:gd name="connsiteY2424" fmla="*/ 294331 h 509406"/>
                  <a:gd name="connsiteX2425" fmla="*/ 439867 w 2377881"/>
                  <a:gd name="connsiteY2425" fmla="*/ 290140 h 509406"/>
                  <a:gd name="connsiteX2426" fmla="*/ 433390 w 2377881"/>
                  <a:gd name="connsiteY2426" fmla="*/ 297283 h 509406"/>
                  <a:gd name="connsiteX2427" fmla="*/ 439581 w 2377881"/>
                  <a:gd name="connsiteY2427" fmla="*/ 293473 h 509406"/>
                  <a:gd name="connsiteX2428" fmla="*/ 439771 w 2377881"/>
                  <a:gd name="connsiteY2428" fmla="*/ 290806 h 509406"/>
                  <a:gd name="connsiteX2429" fmla="*/ 4574 w 2377881"/>
                  <a:gd name="connsiteY2429" fmla="*/ 286045 h 509406"/>
                  <a:gd name="connsiteX2430" fmla="*/ 8289 w 2377881"/>
                  <a:gd name="connsiteY2430" fmla="*/ 287092 h 509406"/>
                  <a:gd name="connsiteX2431" fmla="*/ 14099 w 2377881"/>
                  <a:gd name="connsiteY2431" fmla="*/ 292236 h 509406"/>
                  <a:gd name="connsiteX2432" fmla="*/ 8479 w 2377881"/>
                  <a:gd name="connsiteY2432" fmla="*/ 291855 h 509406"/>
                  <a:gd name="connsiteX2433" fmla="*/ 7432 w 2377881"/>
                  <a:gd name="connsiteY2433" fmla="*/ 291188 h 509406"/>
                  <a:gd name="connsiteX2434" fmla="*/ 2955 w 2377881"/>
                  <a:gd name="connsiteY2434" fmla="*/ 290045 h 509406"/>
                  <a:gd name="connsiteX2435" fmla="*/ 2 w 2377881"/>
                  <a:gd name="connsiteY2435" fmla="*/ 287854 h 509406"/>
                  <a:gd name="connsiteX2436" fmla="*/ 4574 w 2377881"/>
                  <a:gd name="connsiteY2436" fmla="*/ 286045 h 509406"/>
                  <a:gd name="connsiteX2437" fmla="*/ 422436 w 2377881"/>
                  <a:gd name="connsiteY2437" fmla="*/ 285949 h 509406"/>
                  <a:gd name="connsiteX2438" fmla="*/ 418245 w 2377881"/>
                  <a:gd name="connsiteY2438" fmla="*/ 286615 h 509406"/>
                  <a:gd name="connsiteX2439" fmla="*/ 419293 w 2377881"/>
                  <a:gd name="connsiteY2439" fmla="*/ 291759 h 509406"/>
                  <a:gd name="connsiteX2440" fmla="*/ 418340 w 2377881"/>
                  <a:gd name="connsiteY2440" fmla="*/ 292521 h 509406"/>
                  <a:gd name="connsiteX2441" fmla="*/ 417483 w 2377881"/>
                  <a:gd name="connsiteY2441" fmla="*/ 295188 h 509406"/>
                  <a:gd name="connsiteX2442" fmla="*/ 420531 w 2377881"/>
                  <a:gd name="connsiteY2442" fmla="*/ 296236 h 509406"/>
                  <a:gd name="connsiteX2443" fmla="*/ 423008 w 2377881"/>
                  <a:gd name="connsiteY2443" fmla="*/ 294521 h 509406"/>
                  <a:gd name="connsiteX2444" fmla="*/ 427865 w 2377881"/>
                  <a:gd name="connsiteY2444" fmla="*/ 287473 h 509406"/>
                  <a:gd name="connsiteX2445" fmla="*/ 427008 w 2377881"/>
                  <a:gd name="connsiteY2445" fmla="*/ 286615 h 509406"/>
                  <a:gd name="connsiteX2446" fmla="*/ 422436 w 2377881"/>
                  <a:gd name="connsiteY2446" fmla="*/ 285949 h 509406"/>
                  <a:gd name="connsiteX2447" fmla="*/ 321566 w 2377881"/>
                  <a:gd name="connsiteY2447" fmla="*/ 285472 h 509406"/>
                  <a:gd name="connsiteX2448" fmla="*/ 320709 w 2377881"/>
                  <a:gd name="connsiteY2448" fmla="*/ 291759 h 509406"/>
                  <a:gd name="connsiteX2449" fmla="*/ 325376 w 2377881"/>
                  <a:gd name="connsiteY2449" fmla="*/ 292426 h 509406"/>
                  <a:gd name="connsiteX2450" fmla="*/ 325471 w 2377881"/>
                  <a:gd name="connsiteY2450" fmla="*/ 286234 h 509406"/>
                  <a:gd name="connsiteX2451" fmla="*/ 323566 w 2377881"/>
                  <a:gd name="connsiteY2451" fmla="*/ 285853 h 509406"/>
                  <a:gd name="connsiteX2452" fmla="*/ 403291 w 2377881"/>
                  <a:gd name="connsiteY2452" fmla="*/ 284901 h 509406"/>
                  <a:gd name="connsiteX2453" fmla="*/ 397197 w 2377881"/>
                  <a:gd name="connsiteY2453" fmla="*/ 289297 h 509406"/>
                  <a:gd name="connsiteX2454" fmla="*/ 397100 w 2377881"/>
                  <a:gd name="connsiteY2454" fmla="*/ 289282 h 509406"/>
                  <a:gd name="connsiteX2455" fmla="*/ 395766 w 2377881"/>
                  <a:gd name="connsiteY2455" fmla="*/ 290330 h 509406"/>
                  <a:gd name="connsiteX2456" fmla="*/ 397197 w 2377881"/>
                  <a:gd name="connsiteY2456" fmla="*/ 289297 h 509406"/>
                  <a:gd name="connsiteX2457" fmla="*/ 401386 w 2377881"/>
                  <a:gd name="connsiteY2457" fmla="*/ 289949 h 509406"/>
                  <a:gd name="connsiteX2458" fmla="*/ 404434 w 2377881"/>
                  <a:gd name="connsiteY2458" fmla="*/ 290425 h 509406"/>
                  <a:gd name="connsiteX2459" fmla="*/ 403291 w 2377881"/>
                  <a:gd name="connsiteY2459" fmla="*/ 284901 h 509406"/>
                  <a:gd name="connsiteX2460" fmla="*/ 369191 w 2377881"/>
                  <a:gd name="connsiteY2460" fmla="*/ 284425 h 509406"/>
                  <a:gd name="connsiteX2461" fmla="*/ 369096 w 2377881"/>
                  <a:gd name="connsiteY2461" fmla="*/ 284615 h 509406"/>
                  <a:gd name="connsiteX2462" fmla="*/ 367191 w 2377881"/>
                  <a:gd name="connsiteY2462" fmla="*/ 291283 h 509406"/>
                  <a:gd name="connsiteX2463" fmla="*/ 358047 w 2377881"/>
                  <a:gd name="connsiteY2463" fmla="*/ 292902 h 509406"/>
                  <a:gd name="connsiteX2464" fmla="*/ 361762 w 2377881"/>
                  <a:gd name="connsiteY2464" fmla="*/ 293664 h 509406"/>
                  <a:gd name="connsiteX2465" fmla="*/ 363381 w 2377881"/>
                  <a:gd name="connsiteY2465" fmla="*/ 294045 h 509406"/>
                  <a:gd name="connsiteX2466" fmla="*/ 371953 w 2377881"/>
                  <a:gd name="connsiteY2466" fmla="*/ 293283 h 509406"/>
                  <a:gd name="connsiteX2467" fmla="*/ 378621 w 2377881"/>
                  <a:gd name="connsiteY2467" fmla="*/ 290521 h 509406"/>
                  <a:gd name="connsiteX2468" fmla="*/ 369191 w 2377881"/>
                  <a:gd name="connsiteY2468" fmla="*/ 284425 h 509406"/>
                  <a:gd name="connsiteX2469" fmla="*/ 177548 w 2377881"/>
                  <a:gd name="connsiteY2469" fmla="*/ 281186 h 509406"/>
                  <a:gd name="connsiteX2470" fmla="*/ 173452 w 2377881"/>
                  <a:gd name="connsiteY2470" fmla="*/ 286615 h 509406"/>
                  <a:gd name="connsiteX2471" fmla="*/ 173833 w 2377881"/>
                  <a:gd name="connsiteY2471" fmla="*/ 287758 h 509406"/>
                  <a:gd name="connsiteX2472" fmla="*/ 174405 w 2377881"/>
                  <a:gd name="connsiteY2472" fmla="*/ 289759 h 509406"/>
                  <a:gd name="connsiteX2473" fmla="*/ 174024 w 2377881"/>
                  <a:gd name="connsiteY2473" fmla="*/ 299188 h 509406"/>
                  <a:gd name="connsiteX2474" fmla="*/ 172976 w 2377881"/>
                  <a:gd name="connsiteY2474" fmla="*/ 302332 h 509406"/>
                  <a:gd name="connsiteX2475" fmla="*/ 175929 w 2377881"/>
                  <a:gd name="connsiteY2475" fmla="*/ 300903 h 509406"/>
                  <a:gd name="connsiteX2476" fmla="*/ 181263 w 2377881"/>
                  <a:gd name="connsiteY2476" fmla="*/ 293473 h 509406"/>
                  <a:gd name="connsiteX2477" fmla="*/ 180596 w 2377881"/>
                  <a:gd name="connsiteY2477" fmla="*/ 282901 h 509406"/>
                  <a:gd name="connsiteX2478" fmla="*/ 179358 w 2377881"/>
                  <a:gd name="connsiteY2478" fmla="*/ 282234 h 509406"/>
                  <a:gd name="connsiteX2479" fmla="*/ 2328484 w 2377881"/>
                  <a:gd name="connsiteY2479" fmla="*/ 269375 h 509406"/>
                  <a:gd name="connsiteX2480" fmla="*/ 2324674 w 2377881"/>
                  <a:gd name="connsiteY2480" fmla="*/ 270518 h 509406"/>
                  <a:gd name="connsiteX2481" fmla="*/ 2328674 w 2377881"/>
                  <a:gd name="connsiteY2481" fmla="*/ 277662 h 509406"/>
                  <a:gd name="connsiteX2482" fmla="*/ 2336294 w 2377881"/>
                  <a:gd name="connsiteY2482" fmla="*/ 277567 h 509406"/>
                  <a:gd name="connsiteX2483" fmla="*/ 2333818 w 2377881"/>
                  <a:gd name="connsiteY2483" fmla="*/ 275185 h 509406"/>
                  <a:gd name="connsiteX2484" fmla="*/ 2332008 w 2377881"/>
                  <a:gd name="connsiteY2484" fmla="*/ 273471 h 509406"/>
                  <a:gd name="connsiteX2485" fmla="*/ 2328484 w 2377881"/>
                  <a:gd name="connsiteY2485" fmla="*/ 269375 h 509406"/>
                  <a:gd name="connsiteX2486" fmla="*/ 2325341 w 2377881"/>
                  <a:gd name="connsiteY2486" fmla="*/ 258040 h 509406"/>
                  <a:gd name="connsiteX2487" fmla="*/ 2328960 w 2377881"/>
                  <a:gd name="connsiteY2487" fmla="*/ 264613 h 509406"/>
                  <a:gd name="connsiteX2488" fmla="*/ 2335818 w 2377881"/>
                  <a:gd name="connsiteY2488" fmla="*/ 265660 h 509406"/>
                  <a:gd name="connsiteX2489" fmla="*/ 2336961 w 2377881"/>
                  <a:gd name="connsiteY2489" fmla="*/ 264327 h 509406"/>
                  <a:gd name="connsiteX2490" fmla="*/ 2338961 w 2377881"/>
                  <a:gd name="connsiteY2490" fmla="*/ 262136 h 509406"/>
                  <a:gd name="connsiteX2491" fmla="*/ 2336199 w 2377881"/>
                  <a:gd name="connsiteY2491" fmla="*/ 258040 h 509406"/>
                  <a:gd name="connsiteX2492" fmla="*/ 2325341 w 2377881"/>
                  <a:gd name="connsiteY2492" fmla="*/ 258040 h 509406"/>
                  <a:gd name="connsiteX2493" fmla="*/ 2285240 w 2377881"/>
                  <a:gd name="connsiteY2493" fmla="*/ 257278 h 509406"/>
                  <a:gd name="connsiteX2494" fmla="*/ 2280573 w 2377881"/>
                  <a:gd name="connsiteY2494" fmla="*/ 258326 h 509406"/>
                  <a:gd name="connsiteX2495" fmla="*/ 2278382 w 2377881"/>
                  <a:gd name="connsiteY2495" fmla="*/ 266232 h 509406"/>
                  <a:gd name="connsiteX2496" fmla="*/ 2281907 w 2377881"/>
                  <a:gd name="connsiteY2496" fmla="*/ 263755 h 509406"/>
                  <a:gd name="connsiteX2497" fmla="*/ 2282764 w 2377881"/>
                  <a:gd name="connsiteY2497" fmla="*/ 262993 h 509406"/>
                  <a:gd name="connsiteX2498" fmla="*/ 2286288 w 2377881"/>
                  <a:gd name="connsiteY2498" fmla="*/ 267946 h 509406"/>
                  <a:gd name="connsiteX2499" fmla="*/ 2286478 w 2377881"/>
                  <a:gd name="connsiteY2499" fmla="*/ 268232 h 509406"/>
                  <a:gd name="connsiteX2500" fmla="*/ 2289527 w 2377881"/>
                  <a:gd name="connsiteY2500" fmla="*/ 272328 h 509406"/>
                  <a:gd name="connsiteX2501" fmla="*/ 2298575 w 2377881"/>
                  <a:gd name="connsiteY2501" fmla="*/ 263374 h 509406"/>
                  <a:gd name="connsiteX2502" fmla="*/ 2295051 w 2377881"/>
                  <a:gd name="connsiteY2502" fmla="*/ 263089 h 509406"/>
                  <a:gd name="connsiteX2503" fmla="*/ 2286193 w 2377881"/>
                  <a:gd name="connsiteY2503" fmla="*/ 257755 h 509406"/>
                  <a:gd name="connsiteX2504" fmla="*/ 27720 w 2377881"/>
                  <a:gd name="connsiteY2504" fmla="*/ 253373 h 509406"/>
                  <a:gd name="connsiteX2505" fmla="*/ 22100 w 2377881"/>
                  <a:gd name="connsiteY2505" fmla="*/ 256421 h 509406"/>
                  <a:gd name="connsiteX2506" fmla="*/ 23910 w 2377881"/>
                  <a:gd name="connsiteY2506" fmla="*/ 258326 h 509406"/>
                  <a:gd name="connsiteX2507" fmla="*/ 25243 w 2377881"/>
                  <a:gd name="connsiteY2507" fmla="*/ 259755 h 509406"/>
                  <a:gd name="connsiteX2508" fmla="*/ 30768 w 2377881"/>
                  <a:gd name="connsiteY2508" fmla="*/ 261184 h 509406"/>
                  <a:gd name="connsiteX2509" fmla="*/ 31054 w 2377881"/>
                  <a:gd name="connsiteY2509" fmla="*/ 254897 h 509406"/>
                  <a:gd name="connsiteX2510" fmla="*/ 29434 w 2377881"/>
                  <a:gd name="connsiteY2510" fmla="*/ 254135 h 509406"/>
                  <a:gd name="connsiteX2511" fmla="*/ 2289813 w 2377881"/>
                  <a:gd name="connsiteY2511" fmla="*/ 250039 h 509406"/>
                  <a:gd name="connsiteX2512" fmla="*/ 2288574 w 2377881"/>
                  <a:gd name="connsiteY2512" fmla="*/ 253183 h 509406"/>
                  <a:gd name="connsiteX2513" fmla="*/ 2299147 w 2377881"/>
                  <a:gd name="connsiteY2513" fmla="*/ 258802 h 509406"/>
                  <a:gd name="connsiteX2514" fmla="*/ 2299052 w 2377881"/>
                  <a:gd name="connsiteY2514" fmla="*/ 253849 h 509406"/>
                  <a:gd name="connsiteX2515" fmla="*/ 2289813 w 2377881"/>
                  <a:gd name="connsiteY2515" fmla="*/ 250039 h 509406"/>
                  <a:gd name="connsiteX2516" fmla="*/ 70106 w 2377881"/>
                  <a:gd name="connsiteY2516" fmla="*/ 227084 h 509406"/>
                  <a:gd name="connsiteX2517" fmla="*/ 69916 w 2377881"/>
                  <a:gd name="connsiteY2517" fmla="*/ 227179 h 509406"/>
                  <a:gd name="connsiteX2518" fmla="*/ 63058 w 2377881"/>
                  <a:gd name="connsiteY2518" fmla="*/ 231085 h 509406"/>
                  <a:gd name="connsiteX2519" fmla="*/ 55247 w 2377881"/>
                  <a:gd name="connsiteY2519" fmla="*/ 229370 h 509406"/>
                  <a:gd name="connsiteX2520" fmla="*/ 52009 w 2377881"/>
                  <a:gd name="connsiteY2520" fmla="*/ 230037 h 509406"/>
                  <a:gd name="connsiteX2521" fmla="*/ 51914 w 2377881"/>
                  <a:gd name="connsiteY2521" fmla="*/ 231180 h 509406"/>
                  <a:gd name="connsiteX2522" fmla="*/ 57819 w 2377881"/>
                  <a:gd name="connsiteY2522" fmla="*/ 233466 h 509406"/>
                  <a:gd name="connsiteX2523" fmla="*/ 70011 w 2377881"/>
                  <a:gd name="connsiteY2523" fmla="*/ 233275 h 509406"/>
                  <a:gd name="connsiteX2524" fmla="*/ 69535 w 2377881"/>
                  <a:gd name="connsiteY2524" fmla="*/ 230227 h 509406"/>
                  <a:gd name="connsiteX2525" fmla="*/ 69344 w 2377881"/>
                  <a:gd name="connsiteY2525" fmla="*/ 229370 h 509406"/>
                  <a:gd name="connsiteX2526" fmla="*/ 70106 w 2377881"/>
                  <a:gd name="connsiteY2526" fmla="*/ 227084 h 509406"/>
                  <a:gd name="connsiteX2527" fmla="*/ 41245 w 2377881"/>
                  <a:gd name="connsiteY2527" fmla="*/ 220798 h 509406"/>
                  <a:gd name="connsiteX2528" fmla="*/ 43055 w 2377881"/>
                  <a:gd name="connsiteY2528" fmla="*/ 231275 h 509406"/>
                  <a:gd name="connsiteX2529" fmla="*/ 43722 w 2377881"/>
                  <a:gd name="connsiteY2529" fmla="*/ 234418 h 509406"/>
                  <a:gd name="connsiteX2530" fmla="*/ 46675 w 2377881"/>
                  <a:gd name="connsiteY2530" fmla="*/ 235466 h 509406"/>
                  <a:gd name="connsiteX2531" fmla="*/ 48675 w 2377881"/>
                  <a:gd name="connsiteY2531" fmla="*/ 233561 h 509406"/>
                  <a:gd name="connsiteX2532" fmla="*/ 49437 w 2377881"/>
                  <a:gd name="connsiteY2532" fmla="*/ 229180 h 509406"/>
                  <a:gd name="connsiteX2533" fmla="*/ 41245 w 2377881"/>
                  <a:gd name="connsiteY2533" fmla="*/ 220798 h 509406"/>
                  <a:gd name="connsiteX2534" fmla="*/ 2234853 w 2377881"/>
                  <a:gd name="connsiteY2534" fmla="*/ 184698 h 509406"/>
                  <a:gd name="connsiteX2535" fmla="*/ 2226947 w 2377881"/>
                  <a:gd name="connsiteY2535" fmla="*/ 186127 h 509406"/>
                  <a:gd name="connsiteX2536" fmla="*/ 2221899 w 2377881"/>
                  <a:gd name="connsiteY2536" fmla="*/ 188603 h 509406"/>
                  <a:gd name="connsiteX2537" fmla="*/ 2217898 w 2377881"/>
                  <a:gd name="connsiteY2537" fmla="*/ 196128 h 509406"/>
                  <a:gd name="connsiteX2538" fmla="*/ 2225423 w 2377881"/>
                  <a:gd name="connsiteY2538" fmla="*/ 195652 h 509406"/>
                  <a:gd name="connsiteX2539" fmla="*/ 2230662 w 2377881"/>
                  <a:gd name="connsiteY2539" fmla="*/ 193842 h 509406"/>
                  <a:gd name="connsiteX2540" fmla="*/ 2232567 w 2377881"/>
                  <a:gd name="connsiteY2540" fmla="*/ 193842 h 509406"/>
                  <a:gd name="connsiteX2541" fmla="*/ 2237044 w 2377881"/>
                  <a:gd name="connsiteY2541" fmla="*/ 193175 h 509406"/>
                  <a:gd name="connsiteX2542" fmla="*/ 2234853 w 2377881"/>
                  <a:gd name="connsiteY2542" fmla="*/ 184698 h 509406"/>
                  <a:gd name="connsiteX2543" fmla="*/ 198408 w 2377881"/>
                  <a:gd name="connsiteY2543" fmla="*/ 177173 h 509406"/>
                  <a:gd name="connsiteX2544" fmla="*/ 192217 w 2377881"/>
                  <a:gd name="connsiteY2544" fmla="*/ 182602 h 509406"/>
                  <a:gd name="connsiteX2545" fmla="*/ 187359 w 2377881"/>
                  <a:gd name="connsiteY2545" fmla="*/ 185269 h 509406"/>
                  <a:gd name="connsiteX2546" fmla="*/ 186311 w 2377881"/>
                  <a:gd name="connsiteY2546" fmla="*/ 186984 h 509406"/>
                  <a:gd name="connsiteX2547" fmla="*/ 185359 w 2377881"/>
                  <a:gd name="connsiteY2547" fmla="*/ 191842 h 509406"/>
                  <a:gd name="connsiteX2548" fmla="*/ 190407 w 2377881"/>
                  <a:gd name="connsiteY2548" fmla="*/ 195747 h 509406"/>
                  <a:gd name="connsiteX2549" fmla="*/ 192788 w 2377881"/>
                  <a:gd name="connsiteY2549" fmla="*/ 197652 h 509406"/>
                  <a:gd name="connsiteX2550" fmla="*/ 201456 w 2377881"/>
                  <a:gd name="connsiteY2550" fmla="*/ 196414 h 509406"/>
                  <a:gd name="connsiteX2551" fmla="*/ 203170 w 2377881"/>
                  <a:gd name="connsiteY2551" fmla="*/ 193461 h 509406"/>
                  <a:gd name="connsiteX2552" fmla="*/ 203361 w 2377881"/>
                  <a:gd name="connsiteY2552" fmla="*/ 193080 h 509406"/>
                  <a:gd name="connsiteX2553" fmla="*/ 199265 w 2377881"/>
                  <a:gd name="connsiteY2553" fmla="*/ 192127 h 509406"/>
                  <a:gd name="connsiteX2554" fmla="*/ 194408 w 2377881"/>
                  <a:gd name="connsiteY2554" fmla="*/ 181555 h 509406"/>
                  <a:gd name="connsiteX2555" fmla="*/ 202123 w 2377881"/>
                  <a:gd name="connsiteY2555" fmla="*/ 178888 h 509406"/>
                  <a:gd name="connsiteX2556" fmla="*/ 203933 w 2377881"/>
                  <a:gd name="connsiteY2556" fmla="*/ 178316 h 509406"/>
                  <a:gd name="connsiteX2557" fmla="*/ 207933 w 2377881"/>
                  <a:gd name="connsiteY2557" fmla="*/ 177745 h 509406"/>
                  <a:gd name="connsiteX2558" fmla="*/ 198408 w 2377881"/>
                  <a:gd name="connsiteY2558" fmla="*/ 177173 h 509406"/>
                  <a:gd name="connsiteX2559" fmla="*/ 75665 w 2377881"/>
                  <a:gd name="connsiteY2559" fmla="*/ 169789 h 509406"/>
                  <a:gd name="connsiteX2560" fmla="*/ 77155 w 2377881"/>
                  <a:gd name="connsiteY2560" fmla="*/ 171172 h 509406"/>
                  <a:gd name="connsiteX2561" fmla="*/ 79250 w 2377881"/>
                  <a:gd name="connsiteY2561" fmla="*/ 173078 h 509406"/>
                  <a:gd name="connsiteX2562" fmla="*/ 81346 w 2377881"/>
                  <a:gd name="connsiteY2562" fmla="*/ 176125 h 509406"/>
                  <a:gd name="connsiteX2563" fmla="*/ 73821 w 2377881"/>
                  <a:gd name="connsiteY2563" fmla="*/ 180412 h 509406"/>
                  <a:gd name="connsiteX2564" fmla="*/ 70868 w 2377881"/>
                  <a:gd name="connsiteY2564" fmla="*/ 180983 h 509406"/>
                  <a:gd name="connsiteX2565" fmla="*/ 67820 w 2377881"/>
                  <a:gd name="connsiteY2565" fmla="*/ 181745 h 509406"/>
                  <a:gd name="connsiteX2566" fmla="*/ 62105 w 2377881"/>
                  <a:gd name="connsiteY2566" fmla="*/ 180983 h 509406"/>
                  <a:gd name="connsiteX2567" fmla="*/ 71821 w 2377881"/>
                  <a:gd name="connsiteY2567" fmla="*/ 174506 h 509406"/>
                  <a:gd name="connsiteX2568" fmla="*/ 73059 w 2377881"/>
                  <a:gd name="connsiteY2568" fmla="*/ 172982 h 509406"/>
                  <a:gd name="connsiteX2569" fmla="*/ 2263809 w 2377881"/>
                  <a:gd name="connsiteY2569" fmla="*/ 168315 h 509406"/>
                  <a:gd name="connsiteX2570" fmla="*/ 2258380 w 2377881"/>
                  <a:gd name="connsiteY2570" fmla="*/ 170887 h 509406"/>
                  <a:gd name="connsiteX2571" fmla="*/ 2257714 w 2377881"/>
                  <a:gd name="connsiteY2571" fmla="*/ 170717 h 509406"/>
                  <a:gd name="connsiteX2572" fmla="*/ 76869 w 2377881"/>
                  <a:gd name="connsiteY2572" fmla="*/ 168315 h 509406"/>
                  <a:gd name="connsiteX2573" fmla="*/ 75665 w 2377881"/>
                  <a:gd name="connsiteY2573" fmla="*/ 169789 h 509406"/>
                  <a:gd name="connsiteX2574" fmla="*/ 74488 w 2377881"/>
                  <a:gd name="connsiteY2574" fmla="*/ 168696 h 509406"/>
                  <a:gd name="connsiteX2575" fmla="*/ 76869 w 2377881"/>
                  <a:gd name="connsiteY2575" fmla="*/ 168315 h 509406"/>
                  <a:gd name="connsiteX2576" fmla="*/ 2195610 w 2377881"/>
                  <a:gd name="connsiteY2576" fmla="*/ 161076 h 509406"/>
                  <a:gd name="connsiteX2577" fmla="*/ 2194563 w 2377881"/>
                  <a:gd name="connsiteY2577" fmla="*/ 162314 h 509406"/>
                  <a:gd name="connsiteX2578" fmla="*/ 2194943 w 2377881"/>
                  <a:gd name="connsiteY2578" fmla="*/ 165743 h 509406"/>
                  <a:gd name="connsiteX2579" fmla="*/ 2189895 w 2377881"/>
                  <a:gd name="connsiteY2579" fmla="*/ 168029 h 509406"/>
                  <a:gd name="connsiteX2580" fmla="*/ 2189229 w 2377881"/>
                  <a:gd name="connsiteY2580" fmla="*/ 168410 h 509406"/>
                  <a:gd name="connsiteX2581" fmla="*/ 2192181 w 2377881"/>
                  <a:gd name="connsiteY2581" fmla="*/ 170410 h 509406"/>
                  <a:gd name="connsiteX2582" fmla="*/ 2201611 w 2377881"/>
                  <a:gd name="connsiteY2582" fmla="*/ 162695 h 509406"/>
                  <a:gd name="connsiteX2583" fmla="*/ 2195610 w 2377881"/>
                  <a:gd name="connsiteY2583" fmla="*/ 161076 h 509406"/>
                  <a:gd name="connsiteX2584" fmla="*/ 178215 w 2377881"/>
                  <a:gd name="connsiteY2584" fmla="*/ 146312 h 509406"/>
                  <a:gd name="connsiteX2585" fmla="*/ 179549 w 2377881"/>
                  <a:gd name="connsiteY2585" fmla="*/ 146503 h 509406"/>
                  <a:gd name="connsiteX2586" fmla="*/ 175929 w 2377881"/>
                  <a:gd name="connsiteY2586" fmla="*/ 151361 h 509406"/>
                  <a:gd name="connsiteX2587" fmla="*/ 176406 w 2377881"/>
                  <a:gd name="connsiteY2587" fmla="*/ 153837 h 509406"/>
                  <a:gd name="connsiteX2588" fmla="*/ 172500 w 2377881"/>
                  <a:gd name="connsiteY2588" fmla="*/ 153742 h 509406"/>
                  <a:gd name="connsiteX2589" fmla="*/ 178215 w 2377881"/>
                  <a:gd name="connsiteY2589" fmla="*/ 146312 h 509406"/>
                  <a:gd name="connsiteX2590" fmla="*/ 2259237 w 2377881"/>
                  <a:gd name="connsiteY2590" fmla="*/ 120500 h 509406"/>
                  <a:gd name="connsiteX2591" fmla="*/ 2260284 w 2377881"/>
                  <a:gd name="connsiteY2591" fmla="*/ 123072 h 509406"/>
                  <a:gd name="connsiteX2592" fmla="*/ 2257713 w 2377881"/>
                  <a:gd name="connsiteY2592" fmla="*/ 125644 h 509406"/>
                  <a:gd name="connsiteX2593" fmla="*/ 2255903 w 2377881"/>
                  <a:gd name="connsiteY2593" fmla="*/ 134597 h 509406"/>
                  <a:gd name="connsiteX2594" fmla="*/ 2272858 w 2377881"/>
                  <a:gd name="connsiteY2594" fmla="*/ 133645 h 509406"/>
                  <a:gd name="connsiteX2595" fmla="*/ 2275143 w 2377881"/>
                  <a:gd name="connsiteY2595" fmla="*/ 138026 h 509406"/>
                  <a:gd name="connsiteX2596" fmla="*/ 2266857 w 2377881"/>
                  <a:gd name="connsiteY2596" fmla="*/ 137074 h 509406"/>
                  <a:gd name="connsiteX2597" fmla="*/ 2266190 w 2377881"/>
                  <a:gd name="connsiteY2597" fmla="*/ 137645 h 509406"/>
                  <a:gd name="connsiteX2598" fmla="*/ 2265904 w 2377881"/>
                  <a:gd name="connsiteY2598" fmla="*/ 140407 h 509406"/>
                  <a:gd name="connsiteX2599" fmla="*/ 2267904 w 2377881"/>
                  <a:gd name="connsiteY2599" fmla="*/ 142884 h 509406"/>
                  <a:gd name="connsiteX2600" fmla="*/ 2266571 w 2377881"/>
                  <a:gd name="connsiteY2600" fmla="*/ 145360 h 509406"/>
                  <a:gd name="connsiteX2601" fmla="*/ 2265714 w 2377881"/>
                  <a:gd name="connsiteY2601" fmla="*/ 145646 h 509406"/>
                  <a:gd name="connsiteX2602" fmla="*/ 2260475 w 2377881"/>
                  <a:gd name="connsiteY2602" fmla="*/ 143360 h 509406"/>
                  <a:gd name="connsiteX2603" fmla="*/ 2258665 w 2377881"/>
                  <a:gd name="connsiteY2603" fmla="*/ 142979 h 509406"/>
                  <a:gd name="connsiteX2604" fmla="*/ 2255427 w 2377881"/>
                  <a:gd name="connsiteY2604" fmla="*/ 142312 h 509406"/>
                  <a:gd name="connsiteX2605" fmla="*/ 2249045 w 2377881"/>
                  <a:gd name="connsiteY2605" fmla="*/ 133168 h 509406"/>
                  <a:gd name="connsiteX2606" fmla="*/ 2254665 w 2377881"/>
                  <a:gd name="connsiteY2606" fmla="*/ 122119 h 509406"/>
                  <a:gd name="connsiteX2607" fmla="*/ 2255903 w 2377881"/>
                  <a:gd name="connsiteY2607" fmla="*/ 120881 h 509406"/>
                  <a:gd name="connsiteX2608" fmla="*/ 2259237 w 2377881"/>
                  <a:gd name="connsiteY2608" fmla="*/ 120500 h 509406"/>
                  <a:gd name="connsiteX2609" fmla="*/ 266035 w 2377881"/>
                  <a:gd name="connsiteY2609" fmla="*/ 117832 h 509406"/>
                  <a:gd name="connsiteX2610" fmla="*/ 258796 w 2377881"/>
                  <a:gd name="connsiteY2610" fmla="*/ 118213 h 509406"/>
                  <a:gd name="connsiteX2611" fmla="*/ 258320 w 2377881"/>
                  <a:gd name="connsiteY2611" fmla="*/ 118213 h 509406"/>
                  <a:gd name="connsiteX2612" fmla="*/ 259082 w 2377881"/>
                  <a:gd name="connsiteY2612" fmla="*/ 121357 h 509406"/>
                  <a:gd name="connsiteX2613" fmla="*/ 259844 w 2377881"/>
                  <a:gd name="connsiteY2613" fmla="*/ 121452 h 509406"/>
                  <a:gd name="connsiteX2614" fmla="*/ 260701 w 2377881"/>
                  <a:gd name="connsiteY2614" fmla="*/ 121547 h 509406"/>
                  <a:gd name="connsiteX2615" fmla="*/ 264131 w 2377881"/>
                  <a:gd name="connsiteY2615" fmla="*/ 124595 h 509406"/>
                  <a:gd name="connsiteX2616" fmla="*/ 267083 w 2377881"/>
                  <a:gd name="connsiteY2616" fmla="*/ 124500 h 509406"/>
                  <a:gd name="connsiteX2617" fmla="*/ 270608 w 2377881"/>
                  <a:gd name="connsiteY2617" fmla="*/ 124309 h 509406"/>
                  <a:gd name="connsiteX2618" fmla="*/ 266035 w 2377881"/>
                  <a:gd name="connsiteY2618" fmla="*/ 117832 h 509406"/>
                  <a:gd name="connsiteX2619" fmla="*/ 223554 w 2377881"/>
                  <a:gd name="connsiteY2619" fmla="*/ 110022 h 509406"/>
                  <a:gd name="connsiteX2620" fmla="*/ 215743 w 2377881"/>
                  <a:gd name="connsiteY2620" fmla="*/ 114880 h 509406"/>
                  <a:gd name="connsiteX2621" fmla="*/ 220887 w 2377881"/>
                  <a:gd name="connsiteY2621" fmla="*/ 116499 h 509406"/>
                  <a:gd name="connsiteX2622" fmla="*/ 222887 w 2377881"/>
                  <a:gd name="connsiteY2622" fmla="*/ 116213 h 509406"/>
                  <a:gd name="connsiteX2623" fmla="*/ 230221 w 2377881"/>
                  <a:gd name="connsiteY2623" fmla="*/ 115356 h 509406"/>
                  <a:gd name="connsiteX2624" fmla="*/ 223554 w 2377881"/>
                  <a:gd name="connsiteY2624" fmla="*/ 110022 h 509406"/>
                  <a:gd name="connsiteX2625" fmla="*/ 252796 w 2377881"/>
                  <a:gd name="connsiteY2625" fmla="*/ 107831 h 509406"/>
                  <a:gd name="connsiteX2626" fmla="*/ 250033 w 2377881"/>
                  <a:gd name="connsiteY2626" fmla="*/ 109165 h 509406"/>
                  <a:gd name="connsiteX2627" fmla="*/ 251081 w 2377881"/>
                  <a:gd name="connsiteY2627" fmla="*/ 111736 h 509406"/>
                  <a:gd name="connsiteX2628" fmla="*/ 260225 w 2377881"/>
                  <a:gd name="connsiteY2628" fmla="*/ 113927 h 509406"/>
                  <a:gd name="connsiteX2629" fmla="*/ 263654 w 2377881"/>
                  <a:gd name="connsiteY2629" fmla="*/ 114213 h 509406"/>
                  <a:gd name="connsiteX2630" fmla="*/ 270036 w 2377881"/>
                  <a:gd name="connsiteY2630" fmla="*/ 112403 h 509406"/>
                  <a:gd name="connsiteX2631" fmla="*/ 258320 w 2377881"/>
                  <a:gd name="connsiteY2631" fmla="*/ 108593 h 509406"/>
                  <a:gd name="connsiteX2632" fmla="*/ 283752 w 2377881"/>
                  <a:gd name="connsiteY2632" fmla="*/ 102783 h 509406"/>
                  <a:gd name="connsiteX2633" fmla="*/ 280133 w 2377881"/>
                  <a:gd name="connsiteY2633" fmla="*/ 102878 h 509406"/>
                  <a:gd name="connsiteX2634" fmla="*/ 276799 w 2377881"/>
                  <a:gd name="connsiteY2634" fmla="*/ 103450 h 509406"/>
                  <a:gd name="connsiteX2635" fmla="*/ 276608 w 2377881"/>
                  <a:gd name="connsiteY2635" fmla="*/ 109260 h 509406"/>
                  <a:gd name="connsiteX2636" fmla="*/ 276323 w 2377881"/>
                  <a:gd name="connsiteY2636" fmla="*/ 116975 h 509406"/>
                  <a:gd name="connsiteX2637" fmla="*/ 278132 w 2377881"/>
                  <a:gd name="connsiteY2637" fmla="*/ 118880 h 509406"/>
                  <a:gd name="connsiteX2638" fmla="*/ 282228 w 2377881"/>
                  <a:gd name="connsiteY2638" fmla="*/ 119928 h 509406"/>
                  <a:gd name="connsiteX2639" fmla="*/ 285848 w 2377881"/>
                  <a:gd name="connsiteY2639" fmla="*/ 115070 h 509406"/>
                  <a:gd name="connsiteX2640" fmla="*/ 285371 w 2377881"/>
                  <a:gd name="connsiteY2640" fmla="*/ 114213 h 509406"/>
                  <a:gd name="connsiteX2641" fmla="*/ 284704 w 2377881"/>
                  <a:gd name="connsiteY2641" fmla="*/ 108498 h 509406"/>
                  <a:gd name="connsiteX2642" fmla="*/ 285848 w 2377881"/>
                  <a:gd name="connsiteY2642" fmla="*/ 106117 h 509406"/>
                  <a:gd name="connsiteX2643" fmla="*/ 283752 w 2377881"/>
                  <a:gd name="connsiteY2643" fmla="*/ 102783 h 509406"/>
                  <a:gd name="connsiteX2644" fmla="*/ 243366 w 2377881"/>
                  <a:gd name="connsiteY2644" fmla="*/ 86781 h 509406"/>
                  <a:gd name="connsiteX2645" fmla="*/ 234603 w 2377881"/>
                  <a:gd name="connsiteY2645" fmla="*/ 91734 h 509406"/>
                  <a:gd name="connsiteX2646" fmla="*/ 234317 w 2377881"/>
                  <a:gd name="connsiteY2646" fmla="*/ 93639 h 509406"/>
                  <a:gd name="connsiteX2647" fmla="*/ 233269 w 2377881"/>
                  <a:gd name="connsiteY2647" fmla="*/ 95258 h 509406"/>
                  <a:gd name="connsiteX2648" fmla="*/ 237175 w 2377881"/>
                  <a:gd name="connsiteY2648" fmla="*/ 98782 h 509406"/>
                  <a:gd name="connsiteX2649" fmla="*/ 237175 w 2377881"/>
                  <a:gd name="connsiteY2649" fmla="*/ 96020 h 509406"/>
                  <a:gd name="connsiteX2650" fmla="*/ 241556 w 2377881"/>
                  <a:gd name="connsiteY2650" fmla="*/ 95068 h 509406"/>
                  <a:gd name="connsiteX2651" fmla="*/ 243747 w 2377881"/>
                  <a:gd name="connsiteY2651" fmla="*/ 95544 h 509406"/>
                  <a:gd name="connsiteX2652" fmla="*/ 250415 w 2377881"/>
                  <a:gd name="connsiteY2652" fmla="*/ 93067 h 509406"/>
                  <a:gd name="connsiteX2653" fmla="*/ 249557 w 2377881"/>
                  <a:gd name="connsiteY2653" fmla="*/ 91829 h 509406"/>
                  <a:gd name="connsiteX2654" fmla="*/ 243366 w 2377881"/>
                  <a:gd name="connsiteY2654" fmla="*/ 86781 h 509406"/>
                  <a:gd name="connsiteX2655" fmla="*/ 261464 w 2377881"/>
                  <a:gd name="connsiteY2655" fmla="*/ 86686 h 509406"/>
                  <a:gd name="connsiteX2656" fmla="*/ 261178 w 2377881"/>
                  <a:gd name="connsiteY2656" fmla="*/ 87067 h 509406"/>
                  <a:gd name="connsiteX2657" fmla="*/ 255844 w 2377881"/>
                  <a:gd name="connsiteY2657" fmla="*/ 91448 h 509406"/>
                  <a:gd name="connsiteX2658" fmla="*/ 255272 w 2377881"/>
                  <a:gd name="connsiteY2658" fmla="*/ 96115 h 509406"/>
                  <a:gd name="connsiteX2659" fmla="*/ 259368 w 2377881"/>
                  <a:gd name="connsiteY2659" fmla="*/ 96592 h 509406"/>
                  <a:gd name="connsiteX2660" fmla="*/ 260701 w 2377881"/>
                  <a:gd name="connsiteY2660" fmla="*/ 96211 h 509406"/>
                  <a:gd name="connsiteX2661" fmla="*/ 268226 w 2377881"/>
                  <a:gd name="connsiteY2661" fmla="*/ 96211 h 509406"/>
                  <a:gd name="connsiteX2662" fmla="*/ 265369 w 2377881"/>
                  <a:gd name="connsiteY2662" fmla="*/ 91734 h 509406"/>
                  <a:gd name="connsiteX2663" fmla="*/ 263083 w 2377881"/>
                  <a:gd name="connsiteY2663" fmla="*/ 90210 h 509406"/>
                  <a:gd name="connsiteX2664" fmla="*/ 263464 w 2377881"/>
                  <a:gd name="connsiteY2664" fmla="*/ 89257 h 509406"/>
                  <a:gd name="connsiteX2665" fmla="*/ 263750 w 2377881"/>
                  <a:gd name="connsiteY2665" fmla="*/ 88495 h 509406"/>
                  <a:gd name="connsiteX2666" fmla="*/ 261464 w 2377881"/>
                  <a:gd name="connsiteY2666" fmla="*/ 86686 h 509406"/>
                  <a:gd name="connsiteX2667" fmla="*/ 2053211 w 2377881"/>
                  <a:gd name="connsiteY2667" fmla="*/ 78208 h 509406"/>
                  <a:gd name="connsiteX2668" fmla="*/ 2046925 w 2377881"/>
                  <a:gd name="connsiteY2668" fmla="*/ 79923 h 509406"/>
                  <a:gd name="connsiteX2669" fmla="*/ 2054735 w 2377881"/>
                  <a:gd name="connsiteY2669" fmla="*/ 82209 h 509406"/>
                  <a:gd name="connsiteX2670" fmla="*/ 2053211 w 2377881"/>
                  <a:gd name="connsiteY2670" fmla="*/ 78208 h 509406"/>
                  <a:gd name="connsiteX2671" fmla="*/ 2078453 w 2377881"/>
                  <a:gd name="connsiteY2671" fmla="*/ 69731 h 509406"/>
                  <a:gd name="connsiteX2672" fmla="*/ 2074738 w 2377881"/>
                  <a:gd name="connsiteY2672" fmla="*/ 72017 h 509406"/>
                  <a:gd name="connsiteX2673" fmla="*/ 2069975 w 2377881"/>
                  <a:gd name="connsiteY2673" fmla="*/ 72779 h 509406"/>
                  <a:gd name="connsiteX2674" fmla="*/ 2069689 w 2377881"/>
                  <a:gd name="connsiteY2674" fmla="*/ 74589 h 509406"/>
                  <a:gd name="connsiteX2675" fmla="*/ 2072357 w 2377881"/>
                  <a:gd name="connsiteY2675" fmla="*/ 76018 h 509406"/>
                  <a:gd name="connsiteX2676" fmla="*/ 2081405 w 2377881"/>
                  <a:gd name="connsiteY2676" fmla="*/ 73732 h 509406"/>
                  <a:gd name="connsiteX2677" fmla="*/ 2081786 w 2377881"/>
                  <a:gd name="connsiteY2677" fmla="*/ 73732 h 509406"/>
                  <a:gd name="connsiteX2678" fmla="*/ 2079119 w 2377881"/>
                  <a:gd name="connsiteY2678" fmla="*/ 71922 h 509406"/>
                  <a:gd name="connsiteX2679" fmla="*/ 2078453 w 2377881"/>
                  <a:gd name="connsiteY2679" fmla="*/ 69731 h 509406"/>
                  <a:gd name="connsiteX2680" fmla="*/ 313375 w 2377881"/>
                  <a:gd name="connsiteY2680" fmla="*/ 68398 h 509406"/>
                  <a:gd name="connsiteX2681" fmla="*/ 306898 w 2377881"/>
                  <a:gd name="connsiteY2681" fmla="*/ 74494 h 509406"/>
                  <a:gd name="connsiteX2682" fmla="*/ 311946 w 2377881"/>
                  <a:gd name="connsiteY2682" fmla="*/ 75541 h 509406"/>
                  <a:gd name="connsiteX2683" fmla="*/ 313375 w 2377881"/>
                  <a:gd name="connsiteY2683" fmla="*/ 68398 h 509406"/>
                  <a:gd name="connsiteX2684" fmla="*/ 439962 w 2377881"/>
                  <a:gd name="connsiteY2684" fmla="*/ 57444 h 509406"/>
                  <a:gd name="connsiteX2685" fmla="*/ 435961 w 2377881"/>
                  <a:gd name="connsiteY2685" fmla="*/ 58587 h 509406"/>
                  <a:gd name="connsiteX2686" fmla="*/ 433771 w 2377881"/>
                  <a:gd name="connsiteY2686" fmla="*/ 64778 h 509406"/>
                  <a:gd name="connsiteX2687" fmla="*/ 438628 w 2377881"/>
                  <a:gd name="connsiteY2687" fmla="*/ 62111 h 509406"/>
                  <a:gd name="connsiteX2688" fmla="*/ 441962 w 2377881"/>
                  <a:gd name="connsiteY2688" fmla="*/ 61254 h 509406"/>
                  <a:gd name="connsiteX2689" fmla="*/ 442915 w 2377881"/>
                  <a:gd name="connsiteY2689" fmla="*/ 58587 h 509406"/>
                  <a:gd name="connsiteX2690" fmla="*/ 439962 w 2377881"/>
                  <a:gd name="connsiteY2690" fmla="*/ 57444 h 509406"/>
                  <a:gd name="connsiteX2691" fmla="*/ 514353 w 2377881"/>
                  <a:gd name="connsiteY2691" fmla="*/ 40299 h 509406"/>
                  <a:gd name="connsiteX2692" fmla="*/ 518734 w 2377881"/>
                  <a:gd name="connsiteY2692" fmla="*/ 40394 h 509406"/>
                  <a:gd name="connsiteX2693" fmla="*/ 523307 w 2377881"/>
                  <a:gd name="connsiteY2693" fmla="*/ 40489 h 509406"/>
                  <a:gd name="connsiteX2694" fmla="*/ 535784 w 2377881"/>
                  <a:gd name="connsiteY2694" fmla="*/ 45252 h 509406"/>
                  <a:gd name="connsiteX2695" fmla="*/ 534927 w 2377881"/>
                  <a:gd name="connsiteY2695" fmla="*/ 46204 h 509406"/>
                  <a:gd name="connsiteX2696" fmla="*/ 532832 w 2377881"/>
                  <a:gd name="connsiteY2696" fmla="*/ 48681 h 509406"/>
                  <a:gd name="connsiteX2697" fmla="*/ 532546 w 2377881"/>
                  <a:gd name="connsiteY2697" fmla="*/ 53158 h 509406"/>
                  <a:gd name="connsiteX2698" fmla="*/ 531974 w 2377881"/>
                  <a:gd name="connsiteY2698" fmla="*/ 48586 h 509406"/>
                  <a:gd name="connsiteX2699" fmla="*/ 527878 w 2377881"/>
                  <a:gd name="connsiteY2699" fmla="*/ 48967 h 509406"/>
                  <a:gd name="connsiteX2700" fmla="*/ 524926 w 2377881"/>
                  <a:gd name="connsiteY2700" fmla="*/ 49253 h 509406"/>
                  <a:gd name="connsiteX2701" fmla="*/ 520068 w 2377881"/>
                  <a:gd name="connsiteY2701" fmla="*/ 48014 h 509406"/>
                  <a:gd name="connsiteX2702" fmla="*/ 514353 w 2377881"/>
                  <a:gd name="connsiteY2702" fmla="*/ 40299 h 509406"/>
                  <a:gd name="connsiteX2703" fmla="*/ 1565246 w 2377881"/>
                  <a:gd name="connsiteY2703" fmla="*/ 3247 h 509406"/>
                  <a:gd name="connsiteX2704" fmla="*/ 1567913 w 2377881"/>
                  <a:gd name="connsiteY2704" fmla="*/ 4580 h 509406"/>
                  <a:gd name="connsiteX2705" fmla="*/ 1569628 w 2377881"/>
                  <a:gd name="connsiteY2705" fmla="*/ 6009 h 509406"/>
                  <a:gd name="connsiteX2706" fmla="*/ 1580391 w 2377881"/>
                  <a:gd name="connsiteY2706" fmla="*/ 3437 h 509406"/>
                  <a:gd name="connsiteX2707" fmla="*/ 1580105 w 2377881"/>
                  <a:gd name="connsiteY2707" fmla="*/ 8390 h 509406"/>
                  <a:gd name="connsiteX2708" fmla="*/ 1580010 w 2377881"/>
                  <a:gd name="connsiteY2708" fmla="*/ 10391 h 509406"/>
                  <a:gd name="connsiteX2709" fmla="*/ 1576295 w 2377881"/>
                  <a:gd name="connsiteY2709" fmla="*/ 17630 h 509406"/>
                  <a:gd name="connsiteX2710" fmla="*/ 1574580 w 2377881"/>
                  <a:gd name="connsiteY2710" fmla="*/ 12772 h 509406"/>
                  <a:gd name="connsiteX2711" fmla="*/ 1572675 w 2377881"/>
                  <a:gd name="connsiteY2711" fmla="*/ 7438 h 509406"/>
                  <a:gd name="connsiteX2712" fmla="*/ 1561817 w 2377881"/>
                  <a:gd name="connsiteY2712" fmla="*/ 12200 h 509406"/>
                  <a:gd name="connsiteX2713" fmla="*/ 1556483 w 2377881"/>
                  <a:gd name="connsiteY2713" fmla="*/ 10105 h 509406"/>
                  <a:gd name="connsiteX2714" fmla="*/ 1554292 w 2377881"/>
                  <a:gd name="connsiteY2714" fmla="*/ 8105 h 509406"/>
                  <a:gd name="connsiteX2715" fmla="*/ 1553816 w 2377881"/>
                  <a:gd name="connsiteY2715" fmla="*/ 7724 h 509406"/>
                  <a:gd name="connsiteX2716" fmla="*/ 1561436 w 2377881"/>
                  <a:gd name="connsiteY2716" fmla="*/ 4009 h 509406"/>
                  <a:gd name="connsiteX2717" fmla="*/ 2200659 w 2377881"/>
                  <a:gd name="connsiteY2717" fmla="*/ 2961 h 509406"/>
                  <a:gd name="connsiteX2718" fmla="*/ 2206183 w 2377881"/>
                  <a:gd name="connsiteY2718" fmla="*/ 5152 h 509406"/>
                  <a:gd name="connsiteX2719" fmla="*/ 2206183 w 2377881"/>
                  <a:gd name="connsiteY2719" fmla="*/ 5724 h 509406"/>
                  <a:gd name="connsiteX2720" fmla="*/ 2208755 w 2377881"/>
                  <a:gd name="connsiteY2720" fmla="*/ 5533 h 509406"/>
                  <a:gd name="connsiteX2721" fmla="*/ 2213136 w 2377881"/>
                  <a:gd name="connsiteY2721" fmla="*/ 3342 h 509406"/>
                  <a:gd name="connsiteX2722" fmla="*/ 2211708 w 2377881"/>
                  <a:gd name="connsiteY2722" fmla="*/ 10772 h 509406"/>
                  <a:gd name="connsiteX2723" fmla="*/ 2208565 w 2377881"/>
                  <a:gd name="connsiteY2723" fmla="*/ 12105 h 509406"/>
                  <a:gd name="connsiteX2724" fmla="*/ 2206088 w 2377881"/>
                  <a:gd name="connsiteY2724" fmla="*/ 13248 h 509406"/>
                  <a:gd name="connsiteX2725" fmla="*/ 2202659 w 2377881"/>
                  <a:gd name="connsiteY2725" fmla="*/ 7914 h 509406"/>
                  <a:gd name="connsiteX2726" fmla="*/ 2198564 w 2377881"/>
                  <a:gd name="connsiteY2726" fmla="*/ 5628 h 509406"/>
                  <a:gd name="connsiteX2727" fmla="*/ 2200659 w 2377881"/>
                  <a:gd name="connsiteY2727" fmla="*/ 2961 h 509406"/>
                  <a:gd name="connsiteX2728" fmla="*/ 2164178 w 2377881"/>
                  <a:gd name="connsiteY2728" fmla="*/ 865 h 509406"/>
                  <a:gd name="connsiteX2729" fmla="*/ 2177132 w 2377881"/>
                  <a:gd name="connsiteY2729" fmla="*/ 3056 h 509406"/>
                  <a:gd name="connsiteX2730" fmla="*/ 2178655 w 2377881"/>
                  <a:gd name="connsiteY2730" fmla="*/ 2770 h 509406"/>
                  <a:gd name="connsiteX2731" fmla="*/ 2180941 w 2377881"/>
                  <a:gd name="connsiteY2731" fmla="*/ 2389 h 509406"/>
                  <a:gd name="connsiteX2732" fmla="*/ 2183989 w 2377881"/>
                  <a:gd name="connsiteY2732" fmla="*/ 4199 h 509406"/>
                  <a:gd name="connsiteX2733" fmla="*/ 2183704 w 2377881"/>
                  <a:gd name="connsiteY2733" fmla="*/ 4961 h 509406"/>
                  <a:gd name="connsiteX2734" fmla="*/ 2183418 w 2377881"/>
                  <a:gd name="connsiteY2734" fmla="*/ 5818 h 509406"/>
                  <a:gd name="connsiteX2735" fmla="*/ 2187514 w 2377881"/>
                  <a:gd name="connsiteY2735" fmla="*/ 7819 h 509406"/>
                  <a:gd name="connsiteX2736" fmla="*/ 2188371 w 2377881"/>
                  <a:gd name="connsiteY2736" fmla="*/ 7152 h 509406"/>
                  <a:gd name="connsiteX2737" fmla="*/ 2193800 w 2377881"/>
                  <a:gd name="connsiteY2737" fmla="*/ 7247 h 509406"/>
                  <a:gd name="connsiteX2738" fmla="*/ 2195800 w 2377881"/>
                  <a:gd name="connsiteY2738" fmla="*/ 11438 h 509406"/>
                  <a:gd name="connsiteX2739" fmla="*/ 2195896 w 2377881"/>
                  <a:gd name="connsiteY2739" fmla="*/ 15248 h 509406"/>
                  <a:gd name="connsiteX2740" fmla="*/ 2198563 w 2377881"/>
                  <a:gd name="connsiteY2740" fmla="*/ 16772 h 509406"/>
                  <a:gd name="connsiteX2741" fmla="*/ 2198277 w 2377881"/>
                  <a:gd name="connsiteY2741" fmla="*/ 22011 h 509406"/>
                  <a:gd name="connsiteX2742" fmla="*/ 2189323 w 2377881"/>
                  <a:gd name="connsiteY2742" fmla="*/ 37822 h 509406"/>
                  <a:gd name="connsiteX2743" fmla="*/ 2199611 w 2377881"/>
                  <a:gd name="connsiteY2743" fmla="*/ 37632 h 509406"/>
                  <a:gd name="connsiteX2744" fmla="*/ 2200182 w 2377881"/>
                  <a:gd name="connsiteY2744" fmla="*/ 37632 h 509406"/>
                  <a:gd name="connsiteX2745" fmla="*/ 2199134 w 2377881"/>
                  <a:gd name="connsiteY2745" fmla="*/ 45919 h 509406"/>
                  <a:gd name="connsiteX2746" fmla="*/ 2188943 w 2377881"/>
                  <a:gd name="connsiteY2746" fmla="*/ 54205 h 509406"/>
                  <a:gd name="connsiteX2747" fmla="*/ 2187514 w 2377881"/>
                  <a:gd name="connsiteY2747" fmla="*/ 57158 h 509406"/>
                  <a:gd name="connsiteX2748" fmla="*/ 2181608 w 2377881"/>
                  <a:gd name="connsiteY2748" fmla="*/ 63349 h 509406"/>
                  <a:gd name="connsiteX2749" fmla="*/ 2177894 w 2377881"/>
                  <a:gd name="connsiteY2749" fmla="*/ 61730 h 509406"/>
                  <a:gd name="connsiteX2750" fmla="*/ 2177036 w 2377881"/>
                  <a:gd name="connsiteY2750" fmla="*/ 61349 h 509406"/>
                  <a:gd name="connsiteX2751" fmla="*/ 2172655 w 2377881"/>
                  <a:gd name="connsiteY2751" fmla="*/ 65731 h 509406"/>
                  <a:gd name="connsiteX2752" fmla="*/ 2179989 w 2377881"/>
                  <a:gd name="connsiteY2752" fmla="*/ 72779 h 509406"/>
                  <a:gd name="connsiteX2753" fmla="*/ 2181990 w 2377881"/>
                  <a:gd name="connsiteY2753" fmla="*/ 67064 h 509406"/>
                  <a:gd name="connsiteX2754" fmla="*/ 2185228 w 2377881"/>
                  <a:gd name="connsiteY2754" fmla="*/ 67445 h 509406"/>
                  <a:gd name="connsiteX2755" fmla="*/ 2192371 w 2377881"/>
                  <a:gd name="connsiteY2755" fmla="*/ 71065 h 509406"/>
                  <a:gd name="connsiteX2756" fmla="*/ 2197134 w 2377881"/>
                  <a:gd name="connsiteY2756" fmla="*/ 70684 h 509406"/>
                  <a:gd name="connsiteX2757" fmla="*/ 2200849 w 2377881"/>
                  <a:gd name="connsiteY2757" fmla="*/ 76780 h 509406"/>
                  <a:gd name="connsiteX2758" fmla="*/ 2200563 w 2377881"/>
                  <a:gd name="connsiteY2758" fmla="*/ 76970 h 509406"/>
                  <a:gd name="connsiteX2759" fmla="*/ 2201040 w 2377881"/>
                  <a:gd name="connsiteY2759" fmla="*/ 81352 h 509406"/>
                  <a:gd name="connsiteX2760" fmla="*/ 2202182 w 2377881"/>
                  <a:gd name="connsiteY2760" fmla="*/ 81542 h 509406"/>
                  <a:gd name="connsiteX2761" fmla="*/ 2206659 w 2377881"/>
                  <a:gd name="connsiteY2761" fmla="*/ 79161 h 509406"/>
                  <a:gd name="connsiteX2762" fmla="*/ 2206469 w 2377881"/>
                  <a:gd name="connsiteY2762" fmla="*/ 79923 h 509406"/>
                  <a:gd name="connsiteX2763" fmla="*/ 2203897 w 2377881"/>
                  <a:gd name="connsiteY2763" fmla="*/ 85352 h 509406"/>
                  <a:gd name="connsiteX2764" fmla="*/ 2202659 w 2377881"/>
                  <a:gd name="connsiteY2764" fmla="*/ 87352 h 509406"/>
                  <a:gd name="connsiteX2765" fmla="*/ 2209802 w 2377881"/>
                  <a:gd name="connsiteY2765" fmla="*/ 93544 h 509406"/>
                  <a:gd name="connsiteX2766" fmla="*/ 2204373 w 2377881"/>
                  <a:gd name="connsiteY2766" fmla="*/ 94210 h 509406"/>
                  <a:gd name="connsiteX2767" fmla="*/ 2198563 w 2377881"/>
                  <a:gd name="connsiteY2767" fmla="*/ 90877 h 509406"/>
                  <a:gd name="connsiteX2768" fmla="*/ 2198563 w 2377881"/>
                  <a:gd name="connsiteY2768" fmla="*/ 90686 h 509406"/>
                  <a:gd name="connsiteX2769" fmla="*/ 2196086 w 2377881"/>
                  <a:gd name="connsiteY2769" fmla="*/ 92305 h 509406"/>
                  <a:gd name="connsiteX2770" fmla="*/ 2198754 w 2377881"/>
                  <a:gd name="connsiteY2770" fmla="*/ 100687 h 509406"/>
                  <a:gd name="connsiteX2771" fmla="*/ 2203611 w 2377881"/>
                  <a:gd name="connsiteY2771" fmla="*/ 98687 h 509406"/>
                  <a:gd name="connsiteX2772" fmla="*/ 2215898 w 2377881"/>
                  <a:gd name="connsiteY2772" fmla="*/ 100402 h 509406"/>
                  <a:gd name="connsiteX2773" fmla="*/ 2216279 w 2377881"/>
                  <a:gd name="connsiteY2773" fmla="*/ 101068 h 509406"/>
                  <a:gd name="connsiteX2774" fmla="*/ 2220661 w 2377881"/>
                  <a:gd name="connsiteY2774" fmla="*/ 103259 h 509406"/>
                  <a:gd name="connsiteX2775" fmla="*/ 2211803 w 2377881"/>
                  <a:gd name="connsiteY2775" fmla="*/ 112213 h 509406"/>
                  <a:gd name="connsiteX2776" fmla="*/ 2202659 w 2377881"/>
                  <a:gd name="connsiteY2776" fmla="*/ 110974 h 509406"/>
                  <a:gd name="connsiteX2777" fmla="*/ 2201516 w 2377881"/>
                  <a:gd name="connsiteY2777" fmla="*/ 110784 h 509406"/>
                  <a:gd name="connsiteX2778" fmla="*/ 2202373 w 2377881"/>
                  <a:gd name="connsiteY2778" fmla="*/ 111736 h 509406"/>
                  <a:gd name="connsiteX2779" fmla="*/ 2205516 w 2377881"/>
                  <a:gd name="connsiteY2779" fmla="*/ 115832 h 509406"/>
                  <a:gd name="connsiteX2780" fmla="*/ 2208850 w 2377881"/>
                  <a:gd name="connsiteY2780" fmla="*/ 118594 h 509406"/>
                  <a:gd name="connsiteX2781" fmla="*/ 2212088 w 2377881"/>
                  <a:gd name="connsiteY2781" fmla="*/ 125357 h 509406"/>
                  <a:gd name="connsiteX2782" fmla="*/ 2219613 w 2377881"/>
                  <a:gd name="connsiteY2782" fmla="*/ 123166 h 509406"/>
                  <a:gd name="connsiteX2783" fmla="*/ 2221042 w 2377881"/>
                  <a:gd name="connsiteY2783" fmla="*/ 121357 h 509406"/>
                  <a:gd name="connsiteX2784" fmla="*/ 2226090 w 2377881"/>
                  <a:gd name="connsiteY2784" fmla="*/ 119642 h 509406"/>
                  <a:gd name="connsiteX2785" fmla="*/ 2230948 w 2377881"/>
                  <a:gd name="connsiteY2785" fmla="*/ 122690 h 509406"/>
                  <a:gd name="connsiteX2786" fmla="*/ 2241330 w 2377881"/>
                  <a:gd name="connsiteY2786" fmla="*/ 119356 h 509406"/>
                  <a:gd name="connsiteX2787" fmla="*/ 2247236 w 2377881"/>
                  <a:gd name="connsiteY2787" fmla="*/ 128405 h 509406"/>
                  <a:gd name="connsiteX2788" fmla="*/ 2243331 w 2377881"/>
                  <a:gd name="connsiteY2788" fmla="*/ 132501 h 509406"/>
                  <a:gd name="connsiteX2789" fmla="*/ 2244759 w 2377881"/>
                  <a:gd name="connsiteY2789" fmla="*/ 134692 h 509406"/>
                  <a:gd name="connsiteX2790" fmla="*/ 2242473 w 2377881"/>
                  <a:gd name="connsiteY2790" fmla="*/ 138121 h 509406"/>
                  <a:gd name="connsiteX2791" fmla="*/ 2237997 w 2377881"/>
                  <a:gd name="connsiteY2791" fmla="*/ 138025 h 509406"/>
                  <a:gd name="connsiteX2792" fmla="*/ 2232853 w 2377881"/>
                  <a:gd name="connsiteY2792" fmla="*/ 146122 h 509406"/>
                  <a:gd name="connsiteX2793" fmla="*/ 2234758 w 2377881"/>
                  <a:gd name="connsiteY2793" fmla="*/ 147931 h 509406"/>
                  <a:gd name="connsiteX2794" fmla="*/ 2231900 w 2377881"/>
                  <a:gd name="connsiteY2794" fmla="*/ 149551 h 509406"/>
                  <a:gd name="connsiteX2795" fmla="*/ 2225233 w 2377881"/>
                  <a:gd name="connsiteY2795" fmla="*/ 149551 h 509406"/>
                  <a:gd name="connsiteX2796" fmla="*/ 2217898 w 2377881"/>
                  <a:gd name="connsiteY2796" fmla="*/ 148503 h 509406"/>
                  <a:gd name="connsiteX2797" fmla="*/ 2216470 w 2377881"/>
                  <a:gd name="connsiteY2797" fmla="*/ 147646 h 509406"/>
                  <a:gd name="connsiteX2798" fmla="*/ 2212279 w 2377881"/>
                  <a:gd name="connsiteY2798" fmla="*/ 148598 h 509406"/>
                  <a:gd name="connsiteX2799" fmla="*/ 2221804 w 2377881"/>
                  <a:gd name="connsiteY2799" fmla="*/ 152789 h 509406"/>
                  <a:gd name="connsiteX2800" fmla="*/ 2226757 w 2377881"/>
                  <a:gd name="connsiteY2800" fmla="*/ 152980 h 509406"/>
                  <a:gd name="connsiteX2801" fmla="*/ 2227805 w 2377881"/>
                  <a:gd name="connsiteY2801" fmla="*/ 153075 h 509406"/>
                  <a:gd name="connsiteX2802" fmla="*/ 2228186 w 2377881"/>
                  <a:gd name="connsiteY2802" fmla="*/ 156218 h 509406"/>
                  <a:gd name="connsiteX2803" fmla="*/ 2219708 w 2377881"/>
                  <a:gd name="connsiteY2803" fmla="*/ 157266 h 509406"/>
                  <a:gd name="connsiteX2804" fmla="*/ 2219613 w 2377881"/>
                  <a:gd name="connsiteY2804" fmla="*/ 159933 h 509406"/>
                  <a:gd name="connsiteX2805" fmla="*/ 2219518 w 2377881"/>
                  <a:gd name="connsiteY2805" fmla="*/ 164886 h 509406"/>
                  <a:gd name="connsiteX2806" fmla="*/ 2213041 w 2377881"/>
                  <a:gd name="connsiteY2806" fmla="*/ 161457 h 509406"/>
                  <a:gd name="connsiteX2807" fmla="*/ 2208850 w 2377881"/>
                  <a:gd name="connsiteY2807" fmla="*/ 158599 h 509406"/>
                  <a:gd name="connsiteX2808" fmla="*/ 2207326 w 2377881"/>
                  <a:gd name="connsiteY2808" fmla="*/ 159933 h 509406"/>
                  <a:gd name="connsiteX2809" fmla="*/ 2206754 w 2377881"/>
                  <a:gd name="connsiteY2809" fmla="*/ 164886 h 509406"/>
                  <a:gd name="connsiteX2810" fmla="*/ 2207612 w 2377881"/>
                  <a:gd name="connsiteY2810" fmla="*/ 167553 h 509406"/>
                  <a:gd name="connsiteX2811" fmla="*/ 2221137 w 2377881"/>
                  <a:gd name="connsiteY2811" fmla="*/ 168791 h 509406"/>
                  <a:gd name="connsiteX2812" fmla="*/ 2219232 w 2377881"/>
                  <a:gd name="connsiteY2812" fmla="*/ 171744 h 509406"/>
                  <a:gd name="connsiteX2813" fmla="*/ 2216565 w 2377881"/>
                  <a:gd name="connsiteY2813" fmla="*/ 175744 h 509406"/>
                  <a:gd name="connsiteX2814" fmla="*/ 2221994 w 2377881"/>
                  <a:gd name="connsiteY2814" fmla="*/ 182126 h 509406"/>
                  <a:gd name="connsiteX2815" fmla="*/ 2222852 w 2377881"/>
                  <a:gd name="connsiteY2815" fmla="*/ 179935 h 509406"/>
                  <a:gd name="connsiteX2816" fmla="*/ 2228662 w 2377881"/>
                  <a:gd name="connsiteY2816" fmla="*/ 166315 h 509406"/>
                  <a:gd name="connsiteX2817" fmla="*/ 2232567 w 2377881"/>
                  <a:gd name="connsiteY2817" fmla="*/ 166886 h 509406"/>
                  <a:gd name="connsiteX2818" fmla="*/ 2234758 w 2377881"/>
                  <a:gd name="connsiteY2818" fmla="*/ 167648 h 509406"/>
                  <a:gd name="connsiteX2819" fmla="*/ 2253522 w 2377881"/>
                  <a:gd name="connsiteY2819" fmla="*/ 169648 h 509406"/>
                  <a:gd name="connsiteX2820" fmla="*/ 2257714 w 2377881"/>
                  <a:gd name="connsiteY2820" fmla="*/ 170717 h 509406"/>
                  <a:gd name="connsiteX2821" fmla="*/ 2250760 w 2377881"/>
                  <a:gd name="connsiteY2821" fmla="*/ 173458 h 509406"/>
                  <a:gd name="connsiteX2822" fmla="*/ 2246855 w 2377881"/>
                  <a:gd name="connsiteY2822" fmla="*/ 173554 h 509406"/>
                  <a:gd name="connsiteX2823" fmla="*/ 2242568 w 2377881"/>
                  <a:gd name="connsiteY2823" fmla="*/ 172696 h 509406"/>
                  <a:gd name="connsiteX2824" fmla="*/ 2235520 w 2377881"/>
                  <a:gd name="connsiteY2824" fmla="*/ 174697 h 509406"/>
                  <a:gd name="connsiteX2825" fmla="*/ 2237615 w 2377881"/>
                  <a:gd name="connsiteY2825" fmla="*/ 178030 h 509406"/>
                  <a:gd name="connsiteX2826" fmla="*/ 2244759 w 2377881"/>
                  <a:gd name="connsiteY2826" fmla="*/ 176887 h 509406"/>
                  <a:gd name="connsiteX2827" fmla="*/ 2251046 w 2377881"/>
                  <a:gd name="connsiteY2827" fmla="*/ 178983 h 509406"/>
                  <a:gd name="connsiteX2828" fmla="*/ 2255332 w 2377881"/>
                  <a:gd name="connsiteY2828" fmla="*/ 178411 h 509406"/>
                  <a:gd name="connsiteX2829" fmla="*/ 2259809 w 2377881"/>
                  <a:gd name="connsiteY2829" fmla="*/ 177840 h 509406"/>
                  <a:gd name="connsiteX2830" fmla="*/ 2269714 w 2377881"/>
                  <a:gd name="connsiteY2830" fmla="*/ 184031 h 509406"/>
                  <a:gd name="connsiteX2831" fmla="*/ 2279716 w 2377881"/>
                  <a:gd name="connsiteY2831" fmla="*/ 196795 h 509406"/>
                  <a:gd name="connsiteX2832" fmla="*/ 2286574 w 2377881"/>
                  <a:gd name="connsiteY2832" fmla="*/ 193842 h 509406"/>
                  <a:gd name="connsiteX2833" fmla="*/ 2289241 w 2377881"/>
                  <a:gd name="connsiteY2833" fmla="*/ 194032 h 509406"/>
                  <a:gd name="connsiteX2834" fmla="*/ 2293337 w 2377881"/>
                  <a:gd name="connsiteY2834" fmla="*/ 194794 h 509406"/>
                  <a:gd name="connsiteX2835" fmla="*/ 2308957 w 2377881"/>
                  <a:gd name="connsiteY2835" fmla="*/ 196318 h 509406"/>
                  <a:gd name="connsiteX2836" fmla="*/ 2312672 w 2377881"/>
                  <a:gd name="connsiteY2836" fmla="*/ 196985 h 509406"/>
                  <a:gd name="connsiteX2837" fmla="*/ 2313244 w 2377881"/>
                  <a:gd name="connsiteY2837" fmla="*/ 197080 h 509406"/>
                  <a:gd name="connsiteX2838" fmla="*/ 2320197 w 2377881"/>
                  <a:gd name="connsiteY2838" fmla="*/ 195842 h 509406"/>
                  <a:gd name="connsiteX2839" fmla="*/ 2321816 w 2377881"/>
                  <a:gd name="connsiteY2839" fmla="*/ 197557 h 509406"/>
                  <a:gd name="connsiteX2840" fmla="*/ 2323722 w 2377881"/>
                  <a:gd name="connsiteY2840" fmla="*/ 199557 h 509406"/>
                  <a:gd name="connsiteX2841" fmla="*/ 2327436 w 2377881"/>
                  <a:gd name="connsiteY2841" fmla="*/ 205558 h 509406"/>
                  <a:gd name="connsiteX2842" fmla="*/ 2326484 w 2377881"/>
                  <a:gd name="connsiteY2842" fmla="*/ 210130 h 509406"/>
                  <a:gd name="connsiteX2843" fmla="*/ 2332770 w 2377881"/>
                  <a:gd name="connsiteY2843" fmla="*/ 211558 h 509406"/>
                  <a:gd name="connsiteX2844" fmla="*/ 2347439 w 2377881"/>
                  <a:gd name="connsiteY2844" fmla="*/ 207939 h 509406"/>
                  <a:gd name="connsiteX2845" fmla="*/ 2343819 w 2377881"/>
                  <a:gd name="connsiteY2845" fmla="*/ 203653 h 509406"/>
                  <a:gd name="connsiteX2846" fmla="*/ 2339247 w 2377881"/>
                  <a:gd name="connsiteY2846" fmla="*/ 207748 h 509406"/>
                  <a:gd name="connsiteX2847" fmla="*/ 2336771 w 2377881"/>
                  <a:gd name="connsiteY2847" fmla="*/ 207463 h 509406"/>
                  <a:gd name="connsiteX2848" fmla="*/ 2334770 w 2377881"/>
                  <a:gd name="connsiteY2848" fmla="*/ 207272 h 509406"/>
                  <a:gd name="connsiteX2849" fmla="*/ 2328770 w 2377881"/>
                  <a:gd name="connsiteY2849" fmla="*/ 201652 h 509406"/>
                  <a:gd name="connsiteX2850" fmla="*/ 2330484 w 2377881"/>
                  <a:gd name="connsiteY2850" fmla="*/ 199176 h 509406"/>
                  <a:gd name="connsiteX2851" fmla="*/ 2333723 w 2377881"/>
                  <a:gd name="connsiteY2851" fmla="*/ 197080 h 509406"/>
                  <a:gd name="connsiteX2852" fmla="*/ 2336294 w 2377881"/>
                  <a:gd name="connsiteY2852" fmla="*/ 196223 h 509406"/>
                  <a:gd name="connsiteX2853" fmla="*/ 2342962 w 2377881"/>
                  <a:gd name="connsiteY2853" fmla="*/ 196890 h 509406"/>
                  <a:gd name="connsiteX2854" fmla="*/ 2348010 w 2377881"/>
                  <a:gd name="connsiteY2854" fmla="*/ 200319 h 509406"/>
                  <a:gd name="connsiteX2855" fmla="*/ 2358678 w 2377881"/>
                  <a:gd name="connsiteY2855" fmla="*/ 197938 h 509406"/>
                  <a:gd name="connsiteX2856" fmla="*/ 2365060 w 2377881"/>
                  <a:gd name="connsiteY2856" fmla="*/ 202319 h 509406"/>
                  <a:gd name="connsiteX2857" fmla="*/ 2358773 w 2377881"/>
                  <a:gd name="connsiteY2857" fmla="*/ 212987 h 509406"/>
                  <a:gd name="connsiteX2858" fmla="*/ 2354487 w 2377881"/>
                  <a:gd name="connsiteY2858" fmla="*/ 215464 h 509406"/>
                  <a:gd name="connsiteX2859" fmla="*/ 2353440 w 2377881"/>
                  <a:gd name="connsiteY2859" fmla="*/ 218226 h 509406"/>
                  <a:gd name="connsiteX2860" fmla="*/ 2349915 w 2377881"/>
                  <a:gd name="connsiteY2860" fmla="*/ 222417 h 509406"/>
                  <a:gd name="connsiteX2861" fmla="*/ 2351344 w 2377881"/>
                  <a:gd name="connsiteY2861" fmla="*/ 227941 h 509406"/>
                  <a:gd name="connsiteX2862" fmla="*/ 2343724 w 2377881"/>
                  <a:gd name="connsiteY2862" fmla="*/ 227560 h 509406"/>
                  <a:gd name="connsiteX2863" fmla="*/ 2343438 w 2377881"/>
                  <a:gd name="connsiteY2863" fmla="*/ 230513 h 509406"/>
                  <a:gd name="connsiteX2864" fmla="*/ 2348867 w 2377881"/>
                  <a:gd name="connsiteY2864" fmla="*/ 232323 h 509406"/>
                  <a:gd name="connsiteX2865" fmla="*/ 2351058 w 2377881"/>
                  <a:gd name="connsiteY2865" fmla="*/ 233656 h 509406"/>
                  <a:gd name="connsiteX2866" fmla="*/ 2353725 w 2377881"/>
                  <a:gd name="connsiteY2866" fmla="*/ 235276 h 509406"/>
                  <a:gd name="connsiteX2867" fmla="*/ 2365060 w 2377881"/>
                  <a:gd name="connsiteY2867" fmla="*/ 230418 h 509406"/>
                  <a:gd name="connsiteX2868" fmla="*/ 2367727 w 2377881"/>
                  <a:gd name="connsiteY2868" fmla="*/ 232513 h 509406"/>
                  <a:gd name="connsiteX2869" fmla="*/ 2372966 w 2377881"/>
                  <a:gd name="connsiteY2869" fmla="*/ 234609 h 509406"/>
                  <a:gd name="connsiteX2870" fmla="*/ 2374585 w 2377881"/>
                  <a:gd name="connsiteY2870" fmla="*/ 234609 h 509406"/>
                  <a:gd name="connsiteX2871" fmla="*/ 2377823 w 2377881"/>
                  <a:gd name="connsiteY2871" fmla="*/ 234799 h 509406"/>
                  <a:gd name="connsiteX2872" fmla="*/ 2374680 w 2377881"/>
                  <a:gd name="connsiteY2872" fmla="*/ 242991 h 509406"/>
                  <a:gd name="connsiteX2873" fmla="*/ 2367060 w 2377881"/>
                  <a:gd name="connsiteY2873" fmla="*/ 241753 h 509406"/>
                  <a:gd name="connsiteX2874" fmla="*/ 2360964 w 2377881"/>
                  <a:gd name="connsiteY2874" fmla="*/ 240705 h 509406"/>
                  <a:gd name="connsiteX2875" fmla="*/ 2358487 w 2377881"/>
                  <a:gd name="connsiteY2875" fmla="*/ 241181 h 509406"/>
                  <a:gd name="connsiteX2876" fmla="*/ 2356011 w 2377881"/>
                  <a:gd name="connsiteY2876" fmla="*/ 246515 h 509406"/>
                  <a:gd name="connsiteX2877" fmla="*/ 2353916 w 2377881"/>
                  <a:gd name="connsiteY2877" fmla="*/ 249373 h 509406"/>
                  <a:gd name="connsiteX2878" fmla="*/ 2348962 w 2377881"/>
                  <a:gd name="connsiteY2878" fmla="*/ 252230 h 509406"/>
                  <a:gd name="connsiteX2879" fmla="*/ 2346200 w 2377881"/>
                  <a:gd name="connsiteY2879" fmla="*/ 254135 h 509406"/>
                  <a:gd name="connsiteX2880" fmla="*/ 2355154 w 2377881"/>
                  <a:gd name="connsiteY2880" fmla="*/ 263946 h 509406"/>
                  <a:gd name="connsiteX2881" fmla="*/ 2354773 w 2377881"/>
                  <a:gd name="connsiteY2881" fmla="*/ 281853 h 509406"/>
                  <a:gd name="connsiteX2882" fmla="*/ 2353630 w 2377881"/>
                  <a:gd name="connsiteY2882" fmla="*/ 285663 h 509406"/>
                  <a:gd name="connsiteX2883" fmla="*/ 2357535 w 2377881"/>
                  <a:gd name="connsiteY2883" fmla="*/ 289473 h 509406"/>
                  <a:gd name="connsiteX2884" fmla="*/ 2358773 w 2377881"/>
                  <a:gd name="connsiteY2884" fmla="*/ 289378 h 509406"/>
                  <a:gd name="connsiteX2885" fmla="*/ 2360488 w 2377881"/>
                  <a:gd name="connsiteY2885" fmla="*/ 292045 h 509406"/>
                  <a:gd name="connsiteX2886" fmla="*/ 2351725 w 2377881"/>
                  <a:gd name="connsiteY2886" fmla="*/ 295474 h 509406"/>
                  <a:gd name="connsiteX2887" fmla="*/ 2348486 w 2377881"/>
                  <a:gd name="connsiteY2887" fmla="*/ 296712 h 509406"/>
                  <a:gd name="connsiteX2888" fmla="*/ 2345057 w 2377881"/>
                  <a:gd name="connsiteY2888" fmla="*/ 298045 h 509406"/>
                  <a:gd name="connsiteX2889" fmla="*/ 2344105 w 2377881"/>
                  <a:gd name="connsiteY2889" fmla="*/ 292426 h 509406"/>
                  <a:gd name="connsiteX2890" fmla="*/ 2342200 w 2377881"/>
                  <a:gd name="connsiteY2890" fmla="*/ 291092 h 509406"/>
                  <a:gd name="connsiteX2891" fmla="*/ 2333247 w 2377881"/>
                  <a:gd name="connsiteY2891" fmla="*/ 292807 h 509406"/>
                  <a:gd name="connsiteX2892" fmla="*/ 2331055 w 2377881"/>
                  <a:gd name="connsiteY2892" fmla="*/ 293759 h 509406"/>
                  <a:gd name="connsiteX2893" fmla="*/ 2327913 w 2377881"/>
                  <a:gd name="connsiteY2893" fmla="*/ 302046 h 509406"/>
                  <a:gd name="connsiteX2894" fmla="*/ 2316578 w 2377881"/>
                  <a:gd name="connsiteY2894" fmla="*/ 304427 h 509406"/>
                  <a:gd name="connsiteX2895" fmla="*/ 2317435 w 2377881"/>
                  <a:gd name="connsiteY2895" fmla="*/ 298712 h 509406"/>
                  <a:gd name="connsiteX2896" fmla="*/ 2317435 w 2377881"/>
                  <a:gd name="connsiteY2896" fmla="*/ 298617 h 509406"/>
                  <a:gd name="connsiteX2897" fmla="*/ 2311625 w 2377881"/>
                  <a:gd name="connsiteY2897" fmla="*/ 297855 h 509406"/>
                  <a:gd name="connsiteX2898" fmla="*/ 2302004 w 2377881"/>
                  <a:gd name="connsiteY2898" fmla="*/ 299569 h 509406"/>
                  <a:gd name="connsiteX2899" fmla="*/ 2296956 w 2377881"/>
                  <a:gd name="connsiteY2899" fmla="*/ 302713 h 509406"/>
                  <a:gd name="connsiteX2900" fmla="*/ 2289813 w 2377881"/>
                  <a:gd name="connsiteY2900" fmla="*/ 302236 h 509406"/>
                  <a:gd name="connsiteX2901" fmla="*/ 2277716 w 2377881"/>
                  <a:gd name="connsiteY2901" fmla="*/ 302617 h 509406"/>
                  <a:gd name="connsiteX2902" fmla="*/ 2272191 w 2377881"/>
                  <a:gd name="connsiteY2902" fmla="*/ 302236 h 509406"/>
                  <a:gd name="connsiteX2903" fmla="*/ 2270572 w 2377881"/>
                  <a:gd name="connsiteY2903" fmla="*/ 303189 h 509406"/>
                  <a:gd name="connsiteX2904" fmla="*/ 2269619 w 2377881"/>
                  <a:gd name="connsiteY2904" fmla="*/ 303760 h 509406"/>
                  <a:gd name="connsiteX2905" fmla="*/ 2267048 w 2377881"/>
                  <a:gd name="connsiteY2905" fmla="*/ 300808 h 509406"/>
                  <a:gd name="connsiteX2906" fmla="*/ 2267428 w 2377881"/>
                  <a:gd name="connsiteY2906" fmla="*/ 299569 h 509406"/>
                  <a:gd name="connsiteX2907" fmla="*/ 2267619 w 2377881"/>
                  <a:gd name="connsiteY2907" fmla="*/ 299093 h 509406"/>
                  <a:gd name="connsiteX2908" fmla="*/ 2263714 w 2377881"/>
                  <a:gd name="connsiteY2908" fmla="*/ 297760 h 509406"/>
                  <a:gd name="connsiteX2909" fmla="*/ 2261714 w 2377881"/>
                  <a:gd name="connsiteY2909" fmla="*/ 297950 h 509406"/>
                  <a:gd name="connsiteX2910" fmla="*/ 2261428 w 2377881"/>
                  <a:gd name="connsiteY2910" fmla="*/ 297950 h 509406"/>
                  <a:gd name="connsiteX2911" fmla="*/ 2261999 w 2377881"/>
                  <a:gd name="connsiteY2911" fmla="*/ 299855 h 509406"/>
                  <a:gd name="connsiteX2912" fmla="*/ 2256189 w 2377881"/>
                  <a:gd name="connsiteY2912" fmla="*/ 303094 h 509406"/>
                  <a:gd name="connsiteX2913" fmla="*/ 2252950 w 2377881"/>
                  <a:gd name="connsiteY2913" fmla="*/ 303760 h 509406"/>
                  <a:gd name="connsiteX2914" fmla="*/ 2250379 w 2377881"/>
                  <a:gd name="connsiteY2914" fmla="*/ 298617 h 509406"/>
                  <a:gd name="connsiteX2915" fmla="*/ 2250664 w 2377881"/>
                  <a:gd name="connsiteY2915" fmla="*/ 297760 h 509406"/>
                  <a:gd name="connsiteX2916" fmla="*/ 2245997 w 2377881"/>
                  <a:gd name="connsiteY2916" fmla="*/ 297569 h 509406"/>
                  <a:gd name="connsiteX2917" fmla="*/ 2245426 w 2377881"/>
                  <a:gd name="connsiteY2917" fmla="*/ 298903 h 509406"/>
                  <a:gd name="connsiteX2918" fmla="*/ 2243902 w 2377881"/>
                  <a:gd name="connsiteY2918" fmla="*/ 302617 h 509406"/>
                  <a:gd name="connsiteX2919" fmla="*/ 2254284 w 2377881"/>
                  <a:gd name="connsiteY2919" fmla="*/ 309285 h 509406"/>
                  <a:gd name="connsiteX2920" fmla="*/ 2263142 w 2377881"/>
                  <a:gd name="connsiteY2920" fmla="*/ 308332 h 509406"/>
                  <a:gd name="connsiteX2921" fmla="*/ 2272096 w 2377881"/>
                  <a:gd name="connsiteY2921" fmla="*/ 310618 h 509406"/>
                  <a:gd name="connsiteX2922" fmla="*/ 2272667 w 2377881"/>
                  <a:gd name="connsiteY2922" fmla="*/ 313285 h 509406"/>
                  <a:gd name="connsiteX2923" fmla="*/ 2281145 w 2377881"/>
                  <a:gd name="connsiteY2923" fmla="*/ 310428 h 509406"/>
                  <a:gd name="connsiteX2924" fmla="*/ 2284479 w 2377881"/>
                  <a:gd name="connsiteY2924" fmla="*/ 316238 h 509406"/>
                  <a:gd name="connsiteX2925" fmla="*/ 2282954 w 2377881"/>
                  <a:gd name="connsiteY2925" fmla="*/ 318619 h 509406"/>
                  <a:gd name="connsiteX2926" fmla="*/ 2281525 w 2377881"/>
                  <a:gd name="connsiteY2926" fmla="*/ 318715 h 509406"/>
                  <a:gd name="connsiteX2927" fmla="*/ 2276287 w 2377881"/>
                  <a:gd name="connsiteY2927" fmla="*/ 320524 h 509406"/>
                  <a:gd name="connsiteX2928" fmla="*/ 2260952 w 2377881"/>
                  <a:gd name="connsiteY2928" fmla="*/ 317667 h 509406"/>
                  <a:gd name="connsiteX2929" fmla="*/ 2260094 w 2377881"/>
                  <a:gd name="connsiteY2929" fmla="*/ 317000 h 509406"/>
                  <a:gd name="connsiteX2930" fmla="*/ 2251427 w 2377881"/>
                  <a:gd name="connsiteY2930" fmla="*/ 319191 h 509406"/>
                  <a:gd name="connsiteX2931" fmla="*/ 2244950 w 2377881"/>
                  <a:gd name="connsiteY2931" fmla="*/ 317095 h 509406"/>
                  <a:gd name="connsiteX2932" fmla="*/ 2241997 w 2377881"/>
                  <a:gd name="connsiteY2932" fmla="*/ 316333 h 509406"/>
                  <a:gd name="connsiteX2933" fmla="*/ 2235329 w 2377881"/>
                  <a:gd name="connsiteY2933" fmla="*/ 316143 h 509406"/>
                  <a:gd name="connsiteX2934" fmla="*/ 2230757 w 2377881"/>
                  <a:gd name="connsiteY2934" fmla="*/ 318524 h 509406"/>
                  <a:gd name="connsiteX2935" fmla="*/ 2229138 w 2377881"/>
                  <a:gd name="connsiteY2935" fmla="*/ 318715 h 509406"/>
                  <a:gd name="connsiteX2936" fmla="*/ 2224185 w 2377881"/>
                  <a:gd name="connsiteY2936" fmla="*/ 319191 h 509406"/>
                  <a:gd name="connsiteX2937" fmla="*/ 2209136 w 2377881"/>
                  <a:gd name="connsiteY2937" fmla="*/ 320048 h 509406"/>
                  <a:gd name="connsiteX2938" fmla="*/ 2193991 w 2377881"/>
                  <a:gd name="connsiteY2938" fmla="*/ 319762 h 509406"/>
                  <a:gd name="connsiteX2939" fmla="*/ 2184942 w 2377881"/>
                  <a:gd name="connsiteY2939" fmla="*/ 315095 h 509406"/>
                  <a:gd name="connsiteX2940" fmla="*/ 2177894 w 2377881"/>
                  <a:gd name="connsiteY2940" fmla="*/ 322144 h 509406"/>
                  <a:gd name="connsiteX2941" fmla="*/ 2165892 w 2377881"/>
                  <a:gd name="connsiteY2941" fmla="*/ 322144 h 509406"/>
                  <a:gd name="connsiteX2942" fmla="*/ 2156843 w 2377881"/>
                  <a:gd name="connsiteY2942" fmla="*/ 321001 h 509406"/>
                  <a:gd name="connsiteX2943" fmla="*/ 2154271 w 2377881"/>
                  <a:gd name="connsiteY2943" fmla="*/ 319286 h 509406"/>
                  <a:gd name="connsiteX2944" fmla="*/ 2150938 w 2377881"/>
                  <a:gd name="connsiteY2944" fmla="*/ 321191 h 509406"/>
                  <a:gd name="connsiteX2945" fmla="*/ 2150557 w 2377881"/>
                  <a:gd name="connsiteY2945" fmla="*/ 321858 h 509406"/>
                  <a:gd name="connsiteX2946" fmla="*/ 2149128 w 2377881"/>
                  <a:gd name="connsiteY2946" fmla="*/ 324525 h 509406"/>
                  <a:gd name="connsiteX2947" fmla="*/ 2142747 w 2377881"/>
                  <a:gd name="connsiteY2947" fmla="*/ 323572 h 509406"/>
                  <a:gd name="connsiteX2948" fmla="*/ 2142747 w 2377881"/>
                  <a:gd name="connsiteY2948" fmla="*/ 321096 h 509406"/>
                  <a:gd name="connsiteX2949" fmla="*/ 2140746 w 2377881"/>
                  <a:gd name="connsiteY2949" fmla="*/ 320620 h 509406"/>
                  <a:gd name="connsiteX2950" fmla="*/ 2138936 w 2377881"/>
                  <a:gd name="connsiteY2950" fmla="*/ 321191 h 509406"/>
                  <a:gd name="connsiteX2951" fmla="*/ 2133031 w 2377881"/>
                  <a:gd name="connsiteY2951" fmla="*/ 317572 h 509406"/>
                  <a:gd name="connsiteX2952" fmla="*/ 2125411 w 2377881"/>
                  <a:gd name="connsiteY2952" fmla="*/ 320239 h 509406"/>
                  <a:gd name="connsiteX2953" fmla="*/ 2122458 w 2377881"/>
                  <a:gd name="connsiteY2953" fmla="*/ 329287 h 509406"/>
                  <a:gd name="connsiteX2954" fmla="*/ 2114743 w 2377881"/>
                  <a:gd name="connsiteY2954" fmla="*/ 324525 h 509406"/>
                  <a:gd name="connsiteX2955" fmla="*/ 2120839 w 2377881"/>
                  <a:gd name="connsiteY2955" fmla="*/ 325573 h 509406"/>
                  <a:gd name="connsiteX2956" fmla="*/ 2121982 w 2377881"/>
                  <a:gd name="connsiteY2956" fmla="*/ 322906 h 509406"/>
                  <a:gd name="connsiteX2957" fmla="*/ 2113981 w 2377881"/>
                  <a:gd name="connsiteY2957" fmla="*/ 322620 h 509406"/>
                  <a:gd name="connsiteX2958" fmla="*/ 2111314 w 2377881"/>
                  <a:gd name="connsiteY2958" fmla="*/ 323382 h 509406"/>
                  <a:gd name="connsiteX2959" fmla="*/ 2109599 w 2377881"/>
                  <a:gd name="connsiteY2959" fmla="*/ 323858 h 509406"/>
                  <a:gd name="connsiteX2960" fmla="*/ 2095502 w 2377881"/>
                  <a:gd name="connsiteY2960" fmla="*/ 325954 h 509406"/>
                  <a:gd name="connsiteX2961" fmla="*/ 2088168 w 2377881"/>
                  <a:gd name="connsiteY2961" fmla="*/ 321953 h 509406"/>
                  <a:gd name="connsiteX2962" fmla="*/ 2084644 w 2377881"/>
                  <a:gd name="connsiteY2962" fmla="*/ 320048 h 509406"/>
                  <a:gd name="connsiteX2963" fmla="*/ 2071880 w 2377881"/>
                  <a:gd name="connsiteY2963" fmla="*/ 324430 h 509406"/>
                  <a:gd name="connsiteX2964" fmla="*/ 2072642 w 2377881"/>
                  <a:gd name="connsiteY2964" fmla="*/ 330907 h 509406"/>
                  <a:gd name="connsiteX2965" fmla="*/ 2069594 w 2377881"/>
                  <a:gd name="connsiteY2965" fmla="*/ 336812 h 509406"/>
                  <a:gd name="connsiteX2966" fmla="*/ 2066927 w 2377881"/>
                  <a:gd name="connsiteY2966" fmla="*/ 335955 h 509406"/>
                  <a:gd name="connsiteX2967" fmla="*/ 2063784 w 2377881"/>
                  <a:gd name="connsiteY2967" fmla="*/ 335002 h 509406"/>
                  <a:gd name="connsiteX2968" fmla="*/ 2064737 w 2377881"/>
                  <a:gd name="connsiteY2968" fmla="*/ 329002 h 509406"/>
                  <a:gd name="connsiteX2969" fmla="*/ 2063022 w 2377881"/>
                  <a:gd name="connsiteY2969" fmla="*/ 321382 h 509406"/>
                  <a:gd name="connsiteX2970" fmla="*/ 2054926 w 2377881"/>
                  <a:gd name="connsiteY2970" fmla="*/ 323382 h 509406"/>
                  <a:gd name="connsiteX2971" fmla="*/ 2045687 w 2377881"/>
                  <a:gd name="connsiteY2971" fmla="*/ 323858 h 509406"/>
                  <a:gd name="connsiteX2972" fmla="*/ 2031209 w 2377881"/>
                  <a:gd name="connsiteY2972" fmla="*/ 325954 h 509406"/>
                  <a:gd name="connsiteX2973" fmla="*/ 2033304 w 2377881"/>
                  <a:gd name="connsiteY2973" fmla="*/ 330145 h 509406"/>
                  <a:gd name="connsiteX2974" fmla="*/ 2033875 w 2377881"/>
                  <a:gd name="connsiteY2974" fmla="*/ 329954 h 509406"/>
                  <a:gd name="connsiteX2975" fmla="*/ 2036733 w 2377881"/>
                  <a:gd name="connsiteY2975" fmla="*/ 328811 h 509406"/>
                  <a:gd name="connsiteX2976" fmla="*/ 2044067 w 2377881"/>
                  <a:gd name="connsiteY2976" fmla="*/ 328049 h 509406"/>
                  <a:gd name="connsiteX2977" fmla="*/ 2049020 w 2377881"/>
                  <a:gd name="connsiteY2977" fmla="*/ 327097 h 509406"/>
                  <a:gd name="connsiteX2978" fmla="*/ 2051592 w 2377881"/>
                  <a:gd name="connsiteY2978" fmla="*/ 330907 h 509406"/>
                  <a:gd name="connsiteX2979" fmla="*/ 2041305 w 2377881"/>
                  <a:gd name="connsiteY2979" fmla="*/ 336145 h 509406"/>
                  <a:gd name="connsiteX2980" fmla="*/ 2037971 w 2377881"/>
                  <a:gd name="connsiteY2980" fmla="*/ 336241 h 509406"/>
                  <a:gd name="connsiteX2981" fmla="*/ 2035114 w 2377881"/>
                  <a:gd name="connsiteY2981" fmla="*/ 336336 h 509406"/>
                  <a:gd name="connsiteX2982" fmla="*/ 2030161 w 2377881"/>
                  <a:gd name="connsiteY2982" fmla="*/ 332145 h 509406"/>
                  <a:gd name="connsiteX2983" fmla="*/ 2029018 w 2377881"/>
                  <a:gd name="connsiteY2983" fmla="*/ 332526 h 509406"/>
                  <a:gd name="connsiteX2984" fmla="*/ 2021874 w 2377881"/>
                  <a:gd name="connsiteY2984" fmla="*/ 334145 h 509406"/>
                  <a:gd name="connsiteX2985" fmla="*/ 2019398 w 2377881"/>
                  <a:gd name="connsiteY2985" fmla="*/ 334050 h 509406"/>
                  <a:gd name="connsiteX2986" fmla="*/ 2018826 w 2377881"/>
                  <a:gd name="connsiteY2986" fmla="*/ 333383 h 509406"/>
                  <a:gd name="connsiteX2987" fmla="*/ 2018921 w 2377881"/>
                  <a:gd name="connsiteY2987" fmla="*/ 330049 h 509406"/>
                  <a:gd name="connsiteX2988" fmla="*/ 2019398 w 2377881"/>
                  <a:gd name="connsiteY2988" fmla="*/ 330049 h 509406"/>
                  <a:gd name="connsiteX2989" fmla="*/ 2022541 w 2377881"/>
                  <a:gd name="connsiteY2989" fmla="*/ 329764 h 509406"/>
                  <a:gd name="connsiteX2990" fmla="*/ 2018445 w 2377881"/>
                  <a:gd name="connsiteY2990" fmla="*/ 321572 h 509406"/>
                  <a:gd name="connsiteX2991" fmla="*/ 2015587 w 2377881"/>
                  <a:gd name="connsiteY2991" fmla="*/ 322810 h 509406"/>
                  <a:gd name="connsiteX2992" fmla="*/ 2009301 w 2377881"/>
                  <a:gd name="connsiteY2992" fmla="*/ 321763 h 509406"/>
                  <a:gd name="connsiteX2993" fmla="*/ 2002919 w 2377881"/>
                  <a:gd name="connsiteY2993" fmla="*/ 319477 h 509406"/>
                  <a:gd name="connsiteX2994" fmla="*/ 1993871 w 2377881"/>
                  <a:gd name="connsiteY2994" fmla="*/ 325192 h 509406"/>
                  <a:gd name="connsiteX2995" fmla="*/ 1989680 w 2377881"/>
                  <a:gd name="connsiteY2995" fmla="*/ 324906 h 509406"/>
                  <a:gd name="connsiteX2996" fmla="*/ 1987775 w 2377881"/>
                  <a:gd name="connsiteY2996" fmla="*/ 324715 h 509406"/>
                  <a:gd name="connsiteX2997" fmla="*/ 1961200 w 2377881"/>
                  <a:gd name="connsiteY2997" fmla="*/ 327573 h 509406"/>
                  <a:gd name="connsiteX2998" fmla="*/ 1949865 w 2377881"/>
                  <a:gd name="connsiteY2998" fmla="*/ 325954 h 509406"/>
                  <a:gd name="connsiteX2999" fmla="*/ 1947484 w 2377881"/>
                  <a:gd name="connsiteY2999" fmla="*/ 325573 h 509406"/>
                  <a:gd name="connsiteX3000" fmla="*/ 1938340 w 2377881"/>
                  <a:gd name="connsiteY3000" fmla="*/ 327478 h 509406"/>
                  <a:gd name="connsiteX3001" fmla="*/ 1936339 w 2377881"/>
                  <a:gd name="connsiteY3001" fmla="*/ 327668 h 509406"/>
                  <a:gd name="connsiteX3002" fmla="*/ 1929577 w 2377881"/>
                  <a:gd name="connsiteY3002" fmla="*/ 326144 h 509406"/>
                  <a:gd name="connsiteX3003" fmla="*/ 1927957 w 2377881"/>
                  <a:gd name="connsiteY3003" fmla="*/ 327001 h 509406"/>
                  <a:gd name="connsiteX3004" fmla="*/ 1928053 w 2377881"/>
                  <a:gd name="connsiteY3004" fmla="*/ 329002 h 509406"/>
                  <a:gd name="connsiteX3005" fmla="*/ 1931005 w 2377881"/>
                  <a:gd name="connsiteY3005" fmla="*/ 330716 h 509406"/>
                  <a:gd name="connsiteX3006" fmla="*/ 1942340 w 2377881"/>
                  <a:gd name="connsiteY3006" fmla="*/ 330907 h 509406"/>
                  <a:gd name="connsiteX3007" fmla="*/ 1946055 w 2377881"/>
                  <a:gd name="connsiteY3007" fmla="*/ 331002 h 509406"/>
                  <a:gd name="connsiteX3008" fmla="*/ 1947484 w 2377881"/>
                  <a:gd name="connsiteY3008" fmla="*/ 331002 h 509406"/>
                  <a:gd name="connsiteX3009" fmla="*/ 1950341 w 2377881"/>
                  <a:gd name="connsiteY3009" fmla="*/ 331764 h 509406"/>
                  <a:gd name="connsiteX3010" fmla="*/ 1948722 w 2377881"/>
                  <a:gd name="connsiteY3010" fmla="*/ 336622 h 509406"/>
                  <a:gd name="connsiteX3011" fmla="*/ 1948532 w 2377881"/>
                  <a:gd name="connsiteY3011" fmla="*/ 337860 h 509406"/>
                  <a:gd name="connsiteX3012" fmla="*/ 1947988 w 2377881"/>
                  <a:gd name="connsiteY3012" fmla="*/ 341213 h 509406"/>
                  <a:gd name="connsiteX3013" fmla="*/ 1947198 w 2377881"/>
                  <a:gd name="connsiteY3013" fmla="*/ 341098 h 509406"/>
                  <a:gd name="connsiteX3014" fmla="*/ 1935768 w 2377881"/>
                  <a:gd name="connsiteY3014" fmla="*/ 341765 h 509406"/>
                  <a:gd name="connsiteX3015" fmla="*/ 1927863 w 2377881"/>
                  <a:gd name="connsiteY3015" fmla="*/ 342908 h 509406"/>
                  <a:gd name="connsiteX3016" fmla="*/ 1925291 w 2377881"/>
                  <a:gd name="connsiteY3016" fmla="*/ 347956 h 509406"/>
                  <a:gd name="connsiteX3017" fmla="*/ 1925291 w 2377881"/>
                  <a:gd name="connsiteY3017" fmla="*/ 347671 h 509406"/>
                  <a:gd name="connsiteX3018" fmla="*/ 1922338 w 2377881"/>
                  <a:gd name="connsiteY3018" fmla="*/ 341384 h 509406"/>
                  <a:gd name="connsiteX3019" fmla="*/ 1921100 w 2377881"/>
                  <a:gd name="connsiteY3019" fmla="*/ 340908 h 509406"/>
                  <a:gd name="connsiteX3020" fmla="*/ 1918242 w 2377881"/>
                  <a:gd name="connsiteY3020" fmla="*/ 345004 h 509406"/>
                  <a:gd name="connsiteX3021" fmla="*/ 1914813 w 2377881"/>
                  <a:gd name="connsiteY3021" fmla="*/ 344623 h 509406"/>
                  <a:gd name="connsiteX3022" fmla="*/ 1904145 w 2377881"/>
                  <a:gd name="connsiteY3022" fmla="*/ 346528 h 509406"/>
                  <a:gd name="connsiteX3023" fmla="*/ 1899382 w 2377881"/>
                  <a:gd name="connsiteY3023" fmla="*/ 342622 h 509406"/>
                  <a:gd name="connsiteX3024" fmla="*/ 1896620 w 2377881"/>
                  <a:gd name="connsiteY3024" fmla="*/ 339574 h 509406"/>
                  <a:gd name="connsiteX3025" fmla="*/ 1893001 w 2377881"/>
                  <a:gd name="connsiteY3025" fmla="*/ 344146 h 509406"/>
                  <a:gd name="connsiteX3026" fmla="*/ 1889572 w 2377881"/>
                  <a:gd name="connsiteY3026" fmla="*/ 345575 h 509406"/>
                  <a:gd name="connsiteX3027" fmla="*/ 1886333 w 2377881"/>
                  <a:gd name="connsiteY3027" fmla="*/ 343194 h 509406"/>
                  <a:gd name="connsiteX3028" fmla="*/ 1882142 w 2377881"/>
                  <a:gd name="connsiteY3028" fmla="*/ 345861 h 509406"/>
                  <a:gd name="connsiteX3029" fmla="*/ 1874904 w 2377881"/>
                  <a:gd name="connsiteY3029" fmla="*/ 347099 h 509406"/>
                  <a:gd name="connsiteX3030" fmla="*/ 1875665 w 2377881"/>
                  <a:gd name="connsiteY3030" fmla="*/ 344527 h 509406"/>
                  <a:gd name="connsiteX3031" fmla="*/ 1865473 w 2377881"/>
                  <a:gd name="connsiteY3031" fmla="*/ 341384 h 509406"/>
                  <a:gd name="connsiteX3032" fmla="*/ 1860997 w 2377881"/>
                  <a:gd name="connsiteY3032" fmla="*/ 344623 h 509406"/>
                  <a:gd name="connsiteX3033" fmla="*/ 1856234 w 2377881"/>
                  <a:gd name="connsiteY3033" fmla="*/ 344146 h 509406"/>
                  <a:gd name="connsiteX3034" fmla="*/ 1851853 w 2377881"/>
                  <a:gd name="connsiteY3034" fmla="*/ 346909 h 509406"/>
                  <a:gd name="connsiteX3035" fmla="*/ 1850519 w 2377881"/>
                  <a:gd name="connsiteY3035" fmla="*/ 349766 h 509406"/>
                  <a:gd name="connsiteX3036" fmla="*/ 1846614 w 2377881"/>
                  <a:gd name="connsiteY3036" fmla="*/ 349385 h 509406"/>
                  <a:gd name="connsiteX3037" fmla="*/ 1839851 w 2377881"/>
                  <a:gd name="connsiteY3037" fmla="*/ 352528 h 509406"/>
                  <a:gd name="connsiteX3038" fmla="*/ 1831850 w 2377881"/>
                  <a:gd name="connsiteY3038" fmla="*/ 349099 h 509406"/>
                  <a:gd name="connsiteX3039" fmla="*/ 1816896 w 2377881"/>
                  <a:gd name="connsiteY3039" fmla="*/ 351385 h 509406"/>
                  <a:gd name="connsiteX3040" fmla="*/ 1810514 w 2377881"/>
                  <a:gd name="connsiteY3040" fmla="*/ 351290 h 509406"/>
                  <a:gd name="connsiteX3041" fmla="*/ 1806133 w 2377881"/>
                  <a:gd name="connsiteY3041" fmla="*/ 351195 h 509406"/>
                  <a:gd name="connsiteX3042" fmla="*/ 1796894 w 2377881"/>
                  <a:gd name="connsiteY3042" fmla="*/ 352528 h 509406"/>
                  <a:gd name="connsiteX3043" fmla="*/ 1789179 w 2377881"/>
                  <a:gd name="connsiteY3043" fmla="*/ 347004 h 509406"/>
                  <a:gd name="connsiteX3044" fmla="*/ 1787559 w 2377881"/>
                  <a:gd name="connsiteY3044" fmla="*/ 350814 h 509406"/>
                  <a:gd name="connsiteX3045" fmla="*/ 1787083 w 2377881"/>
                  <a:gd name="connsiteY3045" fmla="*/ 352052 h 509406"/>
                  <a:gd name="connsiteX3046" fmla="*/ 1787559 w 2377881"/>
                  <a:gd name="connsiteY3046" fmla="*/ 354814 h 509406"/>
                  <a:gd name="connsiteX3047" fmla="*/ 1786035 w 2377881"/>
                  <a:gd name="connsiteY3047" fmla="*/ 355291 h 509406"/>
                  <a:gd name="connsiteX3048" fmla="*/ 1782320 w 2377881"/>
                  <a:gd name="connsiteY3048" fmla="*/ 356338 h 509406"/>
                  <a:gd name="connsiteX3049" fmla="*/ 1773653 w 2377881"/>
                  <a:gd name="connsiteY3049" fmla="*/ 352909 h 509406"/>
                  <a:gd name="connsiteX3050" fmla="*/ 1764699 w 2377881"/>
                  <a:gd name="connsiteY3050" fmla="*/ 356529 h 509406"/>
                  <a:gd name="connsiteX3051" fmla="*/ 1764889 w 2377881"/>
                  <a:gd name="connsiteY3051" fmla="*/ 363482 h 509406"/>
                  <a:gd name="connsiteX3052" fmla="*/ 1770319 w 2377881"/>
                  <a:gd name="connsiteY3052" fmla="*/ 366149 h 509406"/>
                  <a:gd name="connsiteX3053" fmla="*/ 1765080 w 2377881"/>
                  <a:gd name="connsiteY3053" fmla="*/ 369578 h 509406"/>
                  <a:gd name="connsiteX3054" fmla="*/ 1762889 w 2377881"/>
                  <a:gd name="connsiteY3054" fmla="*/ 369102 h 509406"/>
                  <a:gd name="connsiteX3055" fmla="*/ 1757746 w 2377881"/>
                  <a:gd name="connsiteY3055" fmla="*/ 368054 h 509406"/>
                  <a:gd name="connsiteX3056" fmla="*/ 1753460 w 2377881"/>
                  <a:gd name="connsiteY3056" fmla="*/ 364625 h 509406"/>
                  <a:gd name="connsiteX3057" fmla="*/ 1741077 w 2377881"/>
                  <a:gd name="connsiteY3057" fmla="*/ 371197 h 509406"/>
                  <a:gd name="connsiteX3058" fmla="*/ 1733552 w 2377881"/>
                  <a:gd name="connsiteY3058" fmla="*/ 366054 h 509406"/>
                  <a:gd name="connsiteX3059" fmla="*/ 1726504 w 2377881"/>
                  <a:gd name="connsiteY3059" fmla="*/ 367387 h 509406"/>
                  <a:gd name="connsiteX3060" fmla="*/ 1726789 w 2377881"/>
                  <a:gd name="connsiteY3060" fmla="*/ 361387 h 509406"/>
                  <a:gd name="connsiteX3061" fmla="*/ 1727838 w 2377881"/>
                  <a:gd name="connsiteY3061" fmla="*/ 361577 h 509406"/>
                  <a:gd name="connsiteX3062" fmla="*/ 1728885 w 2377881"/>
                  <a:gd name="connsiteY3062" fmla="*/ 361863 h 509406"/>
                  <a:gd name="connsiteX3063" fmla="*/ 1733552 w 2377881"/>
                  <a:gd name="connsiteY3063" fmla="*/ 360625 h 509406"/>
                  <a:gd name="connsiteX3064" fmla="*/ 1729647 w 2377881"/>
                  <a:gd name="connsiteY3064" fmla="*/ 355291 h 509406"/>
                  <a:gd name="connsiteX3065" fmla="*/ 1727647 w 2377881"/>
                  <a:gd name="connsiteY3065" fmla="*/ 355100 h 509406"/>
                  <a:gd name="connsiteX3066" fmla="*/ 1723360 w 2377881"/>
                  <a:gd name="connsiteY3066" fmla="*/ 359101 h 509406"/>
                  <a:gd name="connsiteX3067" fmla="*/ 1719169 w 2377881"/>
                  <a:gd name="connsiteY3067" fmla="*/ 357196 h 509406"/>
                  <a:gd name="connsiteX3068" fmla="*/ 1719169 w 2377881"/>
                  <a:gd name="connsiteY3068" fmla="*/ 356148 h 509406"/>
                  <a:gd name="connsiteX3069" fmla="*/ 1707073 w 2377881"/>
                  <a:gd name="connsiteY3069" fmla="*/ 359386 h 509406"/>
                  <a:gd name="connsiteX3070" fmla="*/ 1700500 w 2377881"/>
                  <a:gd name="connsiteY3070" fmla="*/ 361291 h 509406"/>
                  <a:gd name="connsiteX3071" fmla="*/ 1695833 w 2377881"/>
                  <a:gd name="connsiteY3071" fmla="*/ 362625 h 509406"/>
                  <a:gd name="connsiteX3072" fmla="*/ 1692500 w 2377881"/>
                  <a:gd name="connsiteY3072" fmla="*/ 362339 h 509406"/>
                  <a:gd name="connsiteX3073" fmla="*/ 1685737 w 2377881"/>
                  <a:gd name="connsiteY3073" fmla="*/ 355291 h 509406"/>
                  <a:gd name="connsiteX3074" fmla="*/ 1679260 w 2377881"/>
                  <a:gd name="connsiteY3074" fmla="*/ 355386 h 509406"/>
                  <a:gd name="connsiteX3075" fmla="*/ 1677069 w 2377881"/>
                  <a:gd name="connsiteY3075" fmla="*/ 355386 h 509406"/>
                  <a:gd name="connsiteX3076" fmla="*/ 1672307 w 2377881"/>
                  <a:gd name="connsiteY3076" fmla="*/ 359672 h 509406"/>
                  <a:gd name="connsiteX3077" fmla="*/ 1670592 w 2377881"/>
                  <a:gd name="connsiteY3077" fmla="*/ 360434 h 509406"/>
                  <a:gd name="connsiteX3078" fmla="*/ 1664972 w 2377881"/>
                  <a:gd name="connsiteY3078" fmla="*/ 358339 h 509406"/>
                  <a:gd name="connsiteX3079" fmla="*/ 1660496 w 2377881"/>
                  <a:gd name="connsiteY3079" fmla="*/ 357481 h 509406"/>
                  <a:gd name="connsiteX3080" fmla="*/ 1650971 w 2377881"/>
                  <a:gd name="connsiteY3080" fmla="*/ 357386 h 509406"/>
                  <a:gd name="connsiteX3081" fmla="*/ 1648399 w 2377881"/>
                  <a:gd name="connsiteY3081" fmla="*/ 357386 h 509406"/>
                  <a:gd name="connsiteX3082" fmla="*/ 1645731 w 2377881"/>
                  <a:gd name="connsiteY3082" fmla="*/ 357481 h 509406"/>
                  <a:gd name="connsiteX3083" fmla="*/ 1642493 w 2377881"/>
                  <a:gd name="connsiteY3083" fmla="*/ 360244 h 509406"/>
                  <a:gd name="connsiteX3084" fmla="*/ 1637540 w 2377881"/>
                  <a:gd name="connsiteY3084" fmla="*/ 363863 h 509406"/>
                  <a:gd name="connsiteX3085" fmla="*/ 1643636 w 2377881"/>
                  <a:gd name="connsiteY3085" fmla="*/ 371483 h 509406"/>
                  <a:gd name="connsiteX3086" fmla="*/ 1641255 w 2377881"/>
                  <a:gd name="connsiteY3086" fmla="*/ 376341 h 509406"/>
                  <a:gd name="connsiteX3087" fmla="*/ 1639731 w 2377881"/>
                  <a:gd name="connsiteY3087" fmla="*/ 373102 h 509406"/>
                  <a:gd name="connsiteX3088" fmla="*/ 1639064 w 2377881"/>
                  <a:gd name="connsiteY3088" fmla="*/ 371483 h 509406"/>
                  <a:gd name="connsiteX3089" fmla="*/ 1636588 w 2377881"/>
                  <a:gd name="connsiteY3089" fmla="*/ 369864 h 509406"/>
                  <a:gd name="connsiteX3090" fmla="*/ 1635731 w 2377881"/>
                  <a:gd name="connsiteY3090" fmla="*/ 369864 h 509406"/>
                  <a:gd name="connsiteX3091" fmla="*/ 1633635 w 2377881"/>
                  <a:gd name="connsiteY3091" fmla="*/ 373960 h 509406"/>
                  <a:gd name="connsiteX3092" fmla="*/ 1628587 w 2377881"/>
                  <a:gd name="connsiteY3092" fmla="*/ 375960 h 509406"/>
                  <a:gd name="connsiteX3093" fmla="*/ 1627920 w 2377881"/>
                  <a:gd name="connsiteY3093" fmla="*/ 371959 h 509406"/>
                  <a:gd name="connsiteX3094" fmla="*/ 1631254 w 2377881"/>
                  <a:gd name="connsiteY3094" fmla="*/ 367387 h 509406"/>
                  <a:gd name="connsiteX3095" fmla="*/ 1632016 w 2377881"/>
                  <a:gd name="connsiteY3095" fmla="*/ 357196 h 509406"/>
                  <a:gd name="connsiteX3096" fmla="*/ 1631063 w 2377881"/>
                  <a:gd name="connsiteY3096" fmla="*/ 357196 h 509406"/>
                  <a:gd name="connsiteX3097" fmla="*/ 1630301 w 2377881"/>
                  <a:gd name="connsiteY3097" fmla="*/ 359577 h 509406"/>
                  <a:gd name="connsiteX3098" fmla="*/ 1629349 w 2377881"/>
                  <a:gd name="connsiteY3098" fmla="*/ 361291 h 509406"/>
                  <a:gd name="connsiteX3099" fmla="*/ 1626301 w 2377881"/>
                  <a:gd name="connsiteY3099" fmla="*/ 363482 h 509406"/>
                  <a:gd name="connsiteX3100" fmla="*/ 1625920 w 2377881"/>
                  <a:gd name="connsiteY3100" fmla="*/ 366244 h 509406"/>
                  <a:gd name="connsiteX3101" fmla="*/ 1620967 w 2377881"/>
                  <a:gd name="connsiteY3101" fmla="*/ 373388 h 509406"/>
                  <a:gd name="connsiteX3102" fmla="*/ 1618300 w 2377881"/>
                  <a:gd name="connsiteY3102" fmla="*/ 373864 h 509406"/>
                  <a:gd name="connsiteX3103" fmla="*/ 1616014 w 2377881"/>
                  <a:gd name="connsiteY3103" fmla="*/ 372245 h 509406"/>
                  <a:gd name="connsiteX3104" fmla="*/ 1617443 w 2377881"/>
                  <a:gd name="connsiteY3104" fmla="*/ 369864 h 509406"/>
                  <a:gd name="connsiteX3105" fmla="*/ 1621157 w 2377881"/>
                  <a:gd name="connsiteY3105" fmla="*/ 369673 h 509406"/>
                  <a:gd name="connsiteX3106" fmla="*/ 1622205 w 2377881"/>
                  <a:gd name="connsiteY3106" fmla="*/ 369102 h 509406"/>
                  <a:gd name="connsiteX3107" fmla="*/ 1619157 w 2377881"/>
                  <a:gd name="connsiteY3107" fmla="*/ 362149 h 509406"/>
                  <a:gd name="connsiteX3108" fmla="*/ 1596773 w 2377881"/>
                  <a:gd name="connsiteY3108" fmla="*/ 363863 h 509406"/>
                  <a:gd name="connsiteX3109" fmla="*/ 1590868 w 2377881"/>
                  <a:gd name="connsiteY3109" fmla="*/ 363006 h 509406"/>
                  <a:gd name="connsiteX3110" fmla="*/ 1590487 w 2377881"/>
                  <a:gd name="connsiteY3110" fmla="*/ 362911 h 509406"/>
                  <a:gd name="connsiteX3111" fmla="*/ 1591121 w 2377881"/>
                  <a:gd name="connsiteY3111" fmla="*/ 361801 h 509406"/>
                  <a:gd name="connsiteX3112" fmla="*/ 1596011 w 2377881"/>
                  <a:gd name="connsiteY3112" fmla="*/ 361577 h 509406"/>
                  <a:gd name="connsiteX3113" fmla="*/ 1591710 w 2377881"/>
                  <a:gd name="connsiteY3113" fmla="*/ 360771 h 509406"/>
                  <a:gd name="connsiteX3114" fmla="*/ 1593535 w 2377881"/>
                  <a:gd name="connsiteY3114" fmla="*/ 357577 h 509406"/>
                  <a:gd name="connsiteX3115" fmla="*/ 1581533 w 2377881"/>
                  <a:gd name="connsiteY3115" fmla="*/ 350719 h 509406"/>
                  <a:gd name="connsiteX3116" fmla="*/ 1580771 w 2377881"/>
                  <a:gd name="connsiteY3116" fmla="*/ 351100 h 509406"/>
                  <a:gd name="connsiteX3117" fmla="*/ 1580009 w 2377881"/>
                  <a:gd name="connsiteY3117" fmla="*/ 351576 h 509406"/>
                  <a:gd name="connsiteX3118" fmla="*/ 1584867 w 2377881"/>
                  <a:gd name="connsiteY3118" fmla="*/ 359482 h 509406"/>
                  <a:gd name="connsiteX3119" fmla="*/ 1589915 w 2377881"/>
                  <a:gd name="connsiteY3119" fmla="*/ 360434 h 509406"/>
                  <a:gd name="connsiteX3120" fmla="*/ 1591710 w 2377881"/>
                  <a:gd name="connsiteY3120" fmla="*/ 360771 h 509406"/>
                  <a:gd name="connsiteX3121" fmla="*/ 1591121 w 2377881"/>
                  <a:gd name="connsiteY3121" fmla="*/ 361801 h 509406"/>
                  <a:gd name="connsiteX3122" fmla="*/ 1585629 w 2377881"/>
                  <a:gd name="connsiteY3122" fmla="*/ 362053 h 509406"/>
                  <a:gd name="connsiteX3123" fmla="*/ 1567532 w 2377881"/>
                  <a:gd name="connsiteY3123" fmla="*/ 367102 h 509406"/>
                  <a:gd name="connsiteX3124" fmla="*/ 1562198 w 2377881"/>
                  <a:gd name="connsiteY3124" fmla="*/ 371769 h 509406"/>
                  <a:gd name="connsiteX3125" fmla="*/ 1561340 w 2377881"/>
                  <a:gd name="connsiteY3125" fmla="*/ 366435 h 509406"/>
                  <a:gd name="connsiteX3126" fmla="*/ 1558673 w 2377881"/>
                  <a:gd name="connsiteY3126" fmla="*/ 362149 h 509406"/>
                  <a:gd name="connsiteX3127" fmla="*/ 1558007 w 2377881"/>
                  <a:gd name="connsiteY3127" fmla="*/ 361577 h 509406"/>
                  <a:gd name="connsiteX3128" fmla="*/ 1555149 w 2377881"/>
                  <a:gd name="connsiteY3128" fmla="*/ 362815 h 509406"/>
                  <a:gd name="connsiteX3129" fmla="*/ 1555244 w 2377881"/>
                  <a:gd name="connsiteY3129" fmla="*/ 363482 h 509406"/>
                  <a:gd name="connsiteX3130" fmla="*/ 1555911 w 2377881"/>
                  <a:gd name="connsiteY3130" fmla="*/ 367197 h 509406"/>
                  <a:gd name="connsiteX3131" fmla="*/ 1549339 w 2377881"/>
                  <a:gd name="connsiteY3131" fmla="*/ 358815 h 509406"/>
                  <a:gd name="connsiteX3132" fmla="*/ 1555149 w 2377881"/>
                  <a:gd name="connsiteY3132" fmla="*/ 354910 h 509406"/>
                  <a:gd name="connsiteX3133" fmla="*/ 1557816 w 2377881"/>
                  <a:gd name="connsiteY3133" fmla="*/ 353195 h 509406"/>
                  <a:gd name="connsiteX3134" fmla="*/ 1564007 w 2377881"/>
                  <a:gd name="connsiteY3134" fmla="*/ 353671 h 509406"/>
                  <a:gd name="connsiteX3135" fmla="*/ 1559721 w 2377881"/>
                  <a:gd name="connsiteY3135" fmla="*/ 350242 h 509406"/>
                  <a:gd name="connsiteX3136" fmla="*/ 1556197 w 2377881"/>
                  <a:gd name="connsiteY3136" fmla="*/ 349576 h 509406"/>
                  <a:gd name="connsiteX3137" fmla="*/ 1550386 w 2377881"/>
                  <a:gd name="connsiteY3137" fmla="*/ 348909 h 509406"/>
                  <a:gd name="connsiteX3138" fmla="*/ 1548767 w 2377881"/>
                  <a:gd name="connsiteY3138" fmla="*/ 353386 h 509406"/>
                  <a:gd name="connsiteX3139" fmla="*/ 1548005 w 2377881"/>
                  <a:gd name="connsiteY3139" fmla="*/ 356053 h 509406"/>
                  <a:gd name="connsiteX3140" fmla="*/ 1544195 w 2377881"/>
                  <a:gd name="connsiteY3140" fmla="*/ 350623 h 509406"/>
                  <a:gd name="connsiteX3141" fmla="*/ 1544481 w 2377881"/>
                  <a:gd name="connsiteY3141" fmla="*/ 340336 h 509406"/>
                  <a:gd name="connsiteX3142" fmla="*/ 1554292 w 2377881"/>
                  <a:gd name="connsiteY3142" fmla="*/ 342337 h 509406"/>
                  <a:gd name="connsiteX3143" fmla="*/ 1555435 w 2377881"/>
                  <a:gd name="connsiteY3143" fmla="*/ 342432 h 509406"/>
                  <a:gd name="connsiteX3144" fmla="*/ 1559150 w 2377881"/>
                  <a:gd name="connsiteY3144" fmla="*/ 339670 h 509406"/>
                  <a:gd name="connsiteX3145" fmla="*/ 1560007 w 2377881"/>
                  <a:gd name="connsiteY3145" fmla="*/ 335955 h 509406"/>
                  <a:gd name="connsiteX3146" fmla="*/ 1558673 w 2377881"/>
                  <a:gd name="connsiteY3146" fmla="*/ 335288 h 509406"/>
                  <a:gd name="connsiteX3147" fmla="*/ 1545529 w 2377881"/>
                  <a:gd name="connsiteY3147" fmla="*/ 335669 h 509406"/>
                  <a:gd name="connsiteX3148" fmla="*/ 1540385 w 2377881"/>
                  <a:gd name="connsiteY3148" fmla="*/ 336336 h 509406"/>
                  <a:gd name="connsiteX3149" fmla="*/ 1537242 w 2377881"/>
                  <a:gd name="connsiteY3149" fmla="*/ 336717 h 509406"/>
                  <a:gd name="connsiteX3150" fmla="*/ 1533146 w 2377881"/>
                  <a:gd name="connsiteY3150" fmla="*/ 348052 h 509406"/>
                  <a:gd name="connsiteX3151" fmla="*/ 1533337 w 2377881"/>
                  <a:gd name="connsiteY3151" fmla="*/ 350433 h 509406"/>
                  <a:gd name="connsiteX3152" fmla="*/ 1534575 w 2377881"/>
                  <a:gd name="connsiteY3152" fmla="*/ 353005 h 509406"/>
                  <a:gd name="connsiteX3153" fmla="*/ 1537433 w 2377881"/>
                  <a:gd name="connsiteY3153" fmla="*/ 353957 h 509406"/>
                  <a:gd name="connsiteX3154" fmla="*/ 1544957 w 2377881"/>
                  <a:gd name="connsiteY3154" fmla="*/ 358243 h 509406"/>
                  <a:gd name="connsiteX3155" fmla="*/ 1545243 w 2377881"/>
                  <a:gd name="connsiteY3155" fmla="*/ 359863 h 509406"/>
                  <a:gd name="connsiteX3156" fmla="*/ 1545529 w 2377881"/>
                  <a:gd name="connsiteY3156" fmla="*/ 361006 h 509406"/>
                  <a:gd name="connsiteX3157" fmla="*/ 1543814 w 2377881"/>
                  <a:gd name="connsiteY3157" fmla="*/ 365863 h 509406"/>
                  <a:gd name="connsiteX3158" fmla="*/ 1535909 w 2377881"/>
                  <a:gd name="connsiteY3158" fmla="*/ 366721 h 509406"/>
                  <a:gd name="connsiteX3159" fmla="*/ 1529432 w 2377881"/>
                  <a:gd name="connsiteY3159" fmla="*/ 362339 h 509406"/>
                  <a:gd name="connsiteX3160" fmla="*/ 1522383 w 2377881"/>
                  <a:gd name="connsiteY3160" fmla="*/ 366244 h 509406"/>
                  <a:gd name="connsiteX3161" fmla="*/ 1512953 w 2377881"/>
                  <a:gd name="connsiteY3161" fmla="*/ 363101 h 509406"/>
                  <a:gd name="connsiteX3162" fmla="*/ 1506857 w 2377881"/>
                  <a:gd name="connsiteY3162" fmla="*/ 365482 h 509406"/>
                  <a:gd name="connsiteX3163" fmla="*/ 1506191 w 2377881"/>
                  <a:gd name="connsiteY3163" fmla="*/ 365863 h 509406"/>
                  <a:gd name="connsiteX3164" fmla="*/ 1504095 w 2377881"/>
                  <a:gd name="connsiteY3164" fmla="*/ 366911 h 509406"/>
                  <a:gd name="connsiteX3165" fmla="*/ 1498856 w 2377881"/>
                  <a:gd name="connsiteY3165" fmla="*/ 365197 h 509406"/>
                  <a:gd name="connsiteX3166" fmla="*/ 1493141 w 2377881"/>
                  <a:gd name="connsiteY3166" fmla="*/ 364149 h 509406"/>
                  <a:gd name="connsiteX3167" fmla="*/ 1483711 w 2377881"/>
                  <a:gd name="connsiteY3167" fmla="*/ 367768 h 509406"/>
                  <a:gd name="connsiteX3168" fmla="*/ 1473043 w 2377881"/>
                  <a:gd name="connsiteY3168" fmla="*/ 362530 h 509406"/>
                  <a:gd name="connsiteX3169" fmla="*/ 1469424 w 2377881"/>
                  <a:gd name="connsiteY3169" fmla="*/ 365482 h 509406"/>
                  <a:gd name="connsiteX3170" fmla="*/ 1469043 w 2377881"/>
                  <a:gd name="connsiteY3170" fmla="*/ 365863 h 509406"/>
                  <a:gd name="connsiteX3171" fmla="*/ 1460661 w 2377881"/>
                  <a:gd name="connsiteY3171" fmla="*/ 367292 h 509406"/>
                  <a:gd name="connsiteX3172" fmla="*/ 1456565 w 2377881"/>
                  <a:gd name="connsiteY3172" fmla="*/ 375007 h 509406"/>
                  <a:gd name="connsiteX3173" fmla="*/ 1451517 w 2377881"/>
                  <a:gd name="connsiteY3173" fmla="*/ 374436 h 509406"/>
                  <a:gd name="connsiteX3174" fmla="*/ 1443707 w 2377881"/>
                  <a:gd name="connsiteY3174" fmla="*/ 378627 h 509406"/>
                  <a:gd name="connsiteX3175" fmla="*/ 1443135 w 2377881"/>
                  <a:gd name="connsiteY3175" fmla="*/ 377960 h 509406"/>
                  <a:gd name="connsiteX3176" fmla="*/ 1441135 w 2377881"/>
                  <a:gd name="connsiteY3176" fmla="*/ 375579 h 509406"/>
                  <a:gd name="connsiteX3177" fmla="*/ 1441040 w 2377881"/>
                  <a:gd name="connsiteY3177" fmla="*/ 372531 h 509406"/>
                  <a:gd name="connsiteX3178" fmla="*/ 1431991 w 2377881"/>
                  <a:gd name="connsiteY3178" fmla="*/ 367673 h 509406"/>
                  <a:gd name="connsiteX3179" fmla="*/ 1420656 w 2377881"/>
                  <a:gd name="connsiteY3179" fmla="*/ 365482 h 509406"/>
                  <a:gd name="connsiteX3180" fmla="*/ 1418370 w 2377881"/>
                  <a:gd name="connsiteY3180" fmla="*/ 369292 h 509406"/>
                  <a:gd name="connsiteX3181" fmla="*/ 1416941 w 2377881"/>
                  <a:gd name="connsiteY3181" fmla="*/ 370054 h 509406"/>
                  <a:gd name="connsiteX3182" fmla="*/ 1413798 w 2377881"/>
                  <a:gd name="connsiteY3182" fmla="*/ 373674 h 509406"/>
                  <a:gd name="connsiteX3183" fmla="*/ 1409607 w 2377881"/>
                  <a:gd name="connsiteY3183" fmla="*/ 371769 h 509406"/>
                  <a:gd name="connsiteX3184" fmla="*/ 1409607 w 2377881"/>
                  <a:gd name="connsiteY3184" fmla="*/ 370721 h 509406"/>
                  <a:gd name="connsiteX3185" fmla="*/ 1404654 w 2377881"/>
                  <a:gd name="connsiteY3185" fmla="*/ 370054 h 509406"/>
                  <a:gd name="connsiteX3186" fmla="*/ 1394462 w 2377881"/>
                  <a:gd name="connsiteY3186" fmla="*/ 369578 h 509406"/>
                  <a:gd name="connsiteX3187" fmla="*/ 1391033 w 2377881"/>
                  <a:gd name="connsiteY3187" fmla="*/ 372721 h 509406"/>
                  <a:gd name="connsiteX3188" fmla="*/ 1386747 w 2377881"/>
                  <a:gd name="connsiteY3188" fmla="*/ 376436 h 509406"/>
                  <a:gd name="connsiteX3189" fmla="*/ 1382842 w 2377881"/>
                  <a:gd name="connsiteY3189" fmla="*/ 379008 h 509406"/>
                  <a:gd name="connsiteX3190" fmla="*/ 1376460 w 2377881"/>
                  <a:gd name="connsiteY3190" fmla="*/ 379198 h 509406"/>
                  <a:gd name="connsiteX3191" fmla="*/ 1376651 w 2377881"/>
                  <a:gd name="connsiteY3191" fmla="*/ 382437 h 509406"/>
                  <a:gd name="connsiteX3192" fmla="*/ 1375793 w 2377881"/>
                  <a:gd name="connsiteY3192" fmla="*/ 382437 h 509406"/>
                  <a:gd name="connsiteX3193" fmla="*/ 1370745 w 2377881"/>
                  <a:gd name="connsiteY3193" fmla="*/ 382246 h 509406"/>
                  <a:gd name="connsiteX3194" fmla="*/ 1365601 w 2377881"/>
                  <a:gd name="connsiteY3194" fmla="*/ 374055 h 509406"/>
                  <a:gd name="connsiteX3195" fmla="*/ 1362839 w 2377881"/>
                  <a:gd name="connsiteY3195" fmla="*/ 373579 h 509406"/>
                  <a:gd name="connsiteX3196" fmla="*/ 1361410 w 2377881"/>
                  <a:gd name="connsiteY3196" fmla="*/ 380818 h 509406"/>
                  <a:gd name="connsiteX3197" fmla="*/ 1360458 w 2377881"/>
                  <a:gd name="connsiteY3197" fmla="*/ 387866 h 509406"/>
                  <a:gd name="connsiteX3198" fmla="*/ 1348647 w 2377881"/>
                  <a:gd name="connsiteY3198" fmla="*/ 381580 h 509406"/>
                  <a:gd name="connsiteX3199" fmla="*/ 1345854 w 2377881"/>
                  <a:gd name="connsiteY3199" fmla="*/ 377695 h 509406"/>
                  <a:gd name="connsiteX3200" fmla="*/ 1344802 w 2377881"/>
                  <a:gd name="connsiteY3200" fmla="*/ 379616 h 509406"/>
                  <a:gd name="connsiteX3201" fmla="*/ 1340742 w 2377881"/>
                  <a:gd name="connsiteY3201" fmla="*/ 379199 h 509406"/>
                  <a:gd name="connsiteX3202" fmla="*/ 1340742 w 2377881"/>
                  <a:gd name="connsiteY3202" fmla="*/ 373388 h 509406"/>
                  <a:gd name="connsiteX3203" fmla="*/ 1342732 w 2377881"/>
                  <a:gd name="connsiteY3203" fmla="*/ 374351 h 509406"/>
                  <a:gd name="connsiteX3204" fmla="*/ 1341218 w 2377881"/>
                  <a:gd name="connsiteY3204" fmla="*/ 373007 h 509406"/>
                  <a:gd name="connsiteX3205" fmla="*/ 1337503 w 2377881"/>
                  <a:gd name="connsiteY3205" fmla="*/ 374150 h 509406"/>
                  <a:gd name="connsiteX3206" fmla="*/ 1336265 w 2377881"/>
                  <a:gd name="connsiteY3206" fmla="*/ 374245 h 509406"/>
                  <a:gd name="connsiteX3207" fmla="*/ 1332264 w 2377881"/>
                  <a:gd name="connsiteY3207" fmla="*/ 374436 h 509406"/>
                  <a:gd name="connsiteX3208" fmla="*/ 1333598 w 2377881"/>
                  <a:gd name="connsiteY3208" fmla="*/ 370150 h 509406"/>
                  <a:gd name="connsiteX3209" fmla="*/ 1330168 w 2377881"/>
                  <a:gd name="connsiteY3209" fmla="*/ 369769 h 509406"/>
                  <a:gd name="connsiteX3210" fmla="*/ 1326644 w 2377881"/>
                  <a:gd name="connsiteY3210" fmla="*/ 372626 h 509406"/>
                  <a:gd name="connsiteX3211" fmla="*/ 1320643 w 2377881"/>
                  <a:gd name="connsiteY3211" fmla="*/ 372626 h 509406"/>
                  <a:gd name="connsiteX3212" fmla="*/ 1324549 w 2377881"/>
                  <a:gd name="connsiteY3212" fmla="*/ 379294 h 509406"/>
                  <a:gd name="connsiteX3213" fmla="*/ 1320739 w 2377881"/>
                  <a:gd name="connsiteY3213" fmla="*/ 382056 h 509406"/>
                  <a:gd name="connsiteX3214" fmla="*/ 1319596 w 2377881"/>
                  <a:gd name="connsiteY3214" fmla="*/ 381389 h 509406"/>
                  <a:gd name="connsiteX3215" fmla="*/ 1310261 w 2377881"/>
                  <a:gd name="connsiteY3215" fmla="*/ 376150 h 509406"/>
                  <a:gd name="connsiteX3216" fmla="*/ 1297117 w 2377881"/>
                  <a:gd name="connsiteY3216" fmla="*/ 386723 h 509406"/>
                  <a:gd name="connsiteX3217" fmla="*/ 1297593 w 2377881"/>
                  <a:gd name="connsiteY3217" fmla="*/ 379960 h 509406"/>
                  <a:gd name="connsiteX3218" fmla="*/ 1301689 w 2377881"/>
                  <a:gd name="connsiteY3218" fmla="*/ 375103 h 509406"/>
                  <a:gd name="connsiteX3219" fmla="*/ 1299689 w 2377881"/>
                  <a:gd name="connsiteY3219" fmla="*/ 371007 h 509406"/>
                  <a:gd name="connsiteX3220" fmla="*/ 1285210 w 2377881"/>
                  <a:gd name="connsiteY3220" fmla="*/ 371674 h 509406"/>
                  <a:gd name="connsiteX3221" fmla="*/ 1276162 w 2377881"/>
                  <a:gd name="connsiteY3221" fmla="*/ 383104 h 509406"/>
                  <a:gd name="connsiteX3222" fmla="*/ 1275685 w 2377881"/>
                  <a:gd name="connsiteY3222" fmla="*/ 383961 h 509406"/>
                  <a:gd name="connsiteX3223" fmla="*/ 1275114 w 2377881"/>
                  <a:gd name="connsiteY3223" fmla="*/ 385009 h 509406"/>
                  <a:gd name="connsiteX3224" fmla="*/ 1272447 w 2377881"/>
                  <a:gd name="connsiteY3224" fmla="*/ 385866 h 509406"/>
                  <a:gd name="connsiteX3225" fmla="*/ 1266827 w 2377881"/>
                  <a:gd name="connsiteY3225" fmla="*/ 381865 h 509406"/>
                  <a:gd name="connsiteX3226" fmla="*/ 1265208 w 2377881"/>
                  <a:gd name="connsiteY3226" fmla="*/ 380532 h 509406"/>
                  <a:gd name="connsiteX3227" fmla="*/ 1263875 w 2377881"/>
                  <a:gd name="connsiteY3227" fmla="*/ 379484 h 509406"/>
                  <a:gd name="connsiteX3228" fmla="*/ 1258636 w 2377881"/>
                  <a:gd name="connsiteY3228" fmla="*/ 379579 h 509406"/>
                  <a:gd name="connsiteX3229" fmla="*/ 1250635 w 2377881"/>
                  <a:gd name="connsiteY3229" fmla="*/ 384151 h 509406"/>
                  <a:gd name="connsiteX3230" fmla="*/ 1249777 w 2377881"/>
                  <a:gd name="connsiteY3230" fmla="*/ 381008 h 509406"/>
                  <a:gd name="connsiteX3231" fmla="*/ 1250635 w 2377881"/>
                  <a:gd name="connsiteY3231" fmla="*/ 380532 h 509406"/>
                  <a:gd name="connsiteX3232" fmla="*/ 1251492 w 2377881"/>
                  <a:gd name="connsiteY3232" fmla="*/ 380056 h 509406"/>
                  <a:gd name="connsiteX3233" fmla="*/ 1250349 w 2377881"/>
                  <a:gd name="connsiteY3233" fmla="*/ 376531 h 509406"/>
                  <a:gd name="connsiteX3234" fmla="*/ 1249206 w 2377881"/>
                  <a:gd name="connsiteY3234" fmla="*/ 376531 h 509406"/>
                  <a:gd name="connsiteX3235" fmla="*/ 1245110 w 2377881"/>
                  <a:gd name="connsiteY3235" fmla="*/ 376627 h 509406"/>
                  <a:gd name="connsiteX3236" fmla="*/ 1241872 w 2377881"/>
                  <a:gd name="connsiteY3236" fmla="*/ 384532 h 509406"/>
                  <a:gd name="connsiteX3237" fmla="*/ 1244062 w 2377881"/>
                  <a:gd name="connsiteY3237" fmla="*/ 388533 h 509406"/>
                  <a:gd name="connsiteX3238" fmla="*/ 1245586 w 2377881"/>
                  <a:gd name="connsiteY3238" fmla="*/ 396534 h 509406"/>
                  <a:gd name="connsiteX3239" fmla="*/ 1239300 w 2377881"/>
                  <a:gd name="connsiteY3239" fmla="*/ 401773 h 509406"/>
                  <a:gd name="connsiteX3240" fmla="*/ 1238443 w 2377881"/>
                  <a:gd name="connsiteY3240" fmla="*/ 401487 h 509406"/>
                  <a:gd name="connsiteX3241" fmla="*/ 1237681 w 2377881"/>
                  <a:gd name="connsiteY3241" fmla="*/ 401201 h 509406"/>
                  <a:gd name="connsiteX3242" fmla="*/ 1238252 w 2377881"/>
                  <a:gd name="connsiteY3242" fmla="*/ 394057 h 509406"/>
                  <a:gd name="connsiteX3243" fmla="*/ 1235109 w 2377881"/>
                  <a:gd name="connsiteY3243" fmla="*/ 393391 h 509406"/>
                  <a:gd name="connsiteX3244" fmla="*/ 1232347 w 2377881"/>
                  <a:gd name="connsiteY3244" fmla="*/ 392819 h 509406"/>
                  <a:gd name="connsiteX3245" fmla="*/ 1235109 w 2377881"/>
                  <a:gd name="connsiteY3245" fmla="*/ 389390 h 509406"/>
                  <a:gd name="connsiteX3246" fmla="*/ 1236633 w 2377881"/>
                  <a:gd name="connsiteY3246" fmla="*/ 389009 h 509406"/>
                  <a:gd name="connsiteX3247" fmla="*/ 1237395 w 2377881"/>
                  <a:gd name="connsiteY3247" fmla="*/ 388819 h 509406"/>
                  <a:gd name="connsiteX3248" fmla="*/ 1234823 w 2377881"/>
                  <a:gd name="connsiteY3248" fmla="*/ 386342 h 509406"/>
                  <a:gd name="connsiteX3249" fmla="*/ 1234728 w 2377881"/>
                  <a:gd name="connsiteY3249" fmla="*/ 385390 h 509406"/>
                  <a:gd name="connsiteX3250" fmla="*/ 1234633 w 2377881"/>
                  <a:gd name="connsiteY3250" fmla="*/ 383580 h 509406"/>
                  <a:gd name="connsiteX3251" fmla="*/ 1230061 w 2377881"/>
                  <a:gd name="connsiteY3251" fmla="*/ 377770 h 509406"/>
                  <a:gd name="connsiteX3252" fmla="*/ 1227965 w 2377881"/>
                  <a:gd name="connsiteY3252" fmla="*/ 378913 h 509406"/>
                  <a:gd name="connsiteX3253" fmla="*/ 1219964 w 2377881"/>
                  <a:gd name="connsiteY3253" fmla="*/ 380246 h 509406"/>
                  <a:gd name="connsiteX3254" fmla="*/ 1217774 w 2377881"/>
                  <a:gd name="connsiteY3254" fmla="*/ 379198 h 509406"/>
                  <a:gd name="connsiteX3255" fmla="*/ 1209296 w 2377881"/>
                  <a:gd name="connsiteY3255" fmla="*/ 376341 h 509406"/>
                  <a:gd name="connsiteX3256" fmla="*/ 1213201 w 2377881"/>
                  <a:gd name="connsiteY3256" fmla="*/ 379484 h 509406"/>
                  <a:gd name="connsiteX3257" fmla="*/ 1213773 w 2377881"/>
                  <a:gd name="connsiteY3257" fmla="*/ 379865 h 509406"/>
                  <a:gd name="connsiteX3258" fmla="*/ 1205772 w 2377881"/>
                  <a:gd name="connsiteY3258" fmla="*/ 385771 h 509406"/>
                  <a:gd name="connsiteX3259" fmla="*/ 1203581 w 2377881"/>
                  <a:gd name="connsiteY3259" fmla="*/ 383675 h 509406"/>
                  <a:gd name="connsiteX3260" fmla="*/ 1193104 w 2377881"/>
                  <a:gd name="connsiteY3260" fmla="*/ 382437 h 509406"/>
                  <a:gd name="connsiteX3261" fmla="*/ 1183865 w 2377881"/>
                  <a:gd name="connsiteY3261" fmla="*/ 380722 h 509406"/>
                  <a:gd name="connsiteX3262" fmla="*/ 1181388 w 2377881"/>
                  <a:gd name="connsiteY3262" fmla="*/ 379008 h 509406"/>
                  <a:gd name="connsiteX3263" fmla="*/ 1171292 w 2377881"/>
                  <a:gd name="connsiteY3263" fmla="*/ 382151 h 509406"/>
                  <a:gd name="connsiteX3264" fmla="*/ 1174530 w 2377881"/>
                  <a:gd name="connsiteY3264" fmla="*/ 388723 h 509406"/>
                  <a:gd name="connsiteX3265" fmla="*/ 1169101 w 2377881"/>
                  <a:gd name="connsiteY3265" fmla="*/ 384723 h 509406"/>
                  <a:gd name="connsiteX3266" fmla="*/ 1165291 w 2377881"/>
                  <a:gd name="connsiteY3266" fmla="*/ 377484 h 509406"/>
                  <a:gd name="connsiteX3267" fmla="*/ 1157004 w 2377881"/>
                  <a:gd name="connsiteY3267" fmla="*/ 379675 h 509406"/>
                  <a:gd name="connsiteX3268" fmla="*/ 1156051 w 2377881"/>
                  <a:gd name="connsiteY3268" fmla="*/ 378722 h 509406"/>
                  <a:gd name="connsiteX3269" fmla="*/ 1152718 w 2377881"/>
                  <a:gd name="connsiteY3269" fmla="*/ 378817 h 509406"/>
                  <a:gd name="connsiteX3270" fmla="*/ 1151956 w 2377881"/>
                  <a:gd name="connsiteY3270" fmla="*/ 380532 h 509406"/>
                  <a:gd name="connsiteX3271" fmla="*/ 1154337 w 2377881"/>
                  <a:gd name="connsiteY3271" fmla="*/ 382723 h 509406"/>
                  <a:gd name="connsiteX3272" fmla="*/ 1161481 w 2377881"/>
                  <a:gd name="connsiteY3272" fmla="*/ 388247 h 509406"/>
                  <a:gd name="connsiteX3273" fmla="*/ 1150908 w 2377881"/>
                  <a:gd name="connsiteY3273" fmla="*/ 396058 h 509406"/>
                  <a:gd name="connsiteX3274" fmla="*/ 1145669 w 2377881"/>
                  <a:gd name="connsiteY3274" fmla="*/ 396629 h 509406"/>
                  <a:gd name="connsiteX3275" fmla="*/ 1131477 w 2377881"/>
                  <a:gd name="connsiteY3275" fmla="*/ 392438 h 509406"/>
                  <a:gd name="connsiteX3276" fmla="*/ 1127667 w 2377881"/>
                  <a:gd name="connsiteY3276" fmla="*/ 389676 h 509406"/>
                  <a:gd name="connsiteX3277" fmla="*/ 1119285 w 2377881"/>
                  <a:gd name="connsiteY3277" fmla="*/ 396724 h 509406"/>
                  <a:gd name="connsiteX3278" fmla="*/ 1118142 w 2377881"/>
                  <a:gd name="connsiteY3278" fmla="*/ 395962 h 509406"/>
                  <a:gd name="connsiteX3279" fmla="*/ 1116237 w 2377881"/>
                  <a:gd name="connsiteY3279" fmla="*/ 394724 h 509406"/>
                  <a:gd name="connsiteX3280" fmla="*/ 1110617 w 2377881"/>
                  <a:gd name="connsiteY3280" fmla="*/ 393772 h 509406"/>
                  <a:gd name="connsiteX3281" fmla="*/ 1110712 w 2377881"/>
                  <a:gd name="connsiteY3281" fmla="*/ 393295 h 509406"/>
                  <a:gd name="connsiteX3282" fmla="*/ 1112332 w 2377881"/>
                  <a:gd name="connsiteY3282" fmla="*/ 391009 h 509406"/>
                  <a:gd name="connsiteX3283" fmla="*/ 1130334 w 2377881"/>
                  <a:gd name="connsiteY3283" fmla="*/ 388438 h 509406"/>
                  <a:gd name="connsiteX3284" fmla="*/ 1130715 w 2377881"/>
                  <a:gd name="connsiteY3284" fmla="*/ 388438 h 509406"/>
                  <a:gd name="connsiteX3285" fmla="*/ 1128143 w 2377881"/>
                  <a:gd name="connsiteY3285" fmla="*/ 384628 h 509406"/>
                  <a:gd name="connsiteX3286" fmla="*/ 1118904 w 2377881"/>
                  <a:gd name="connsiteY3286" fmla="*/ 381770 h 509406"/>
                  <a:gd name="connsiteX3287" fmla="*/ 1115475 w 2377881"/>
                  <a:gd name="connsiteY3287" fmla="*/ 384151 h 509406"/>
                  <a:gd name="connsiteX3288" fmla="*/ 1112236 w 2377881"/>
                  <a:gd name="connsiteY3288" fmla="*/ 378722 h 509406"/>
                  <a:gd name="connsiteX3289" fmla="*/ 1114618 w 2377881"/>
                  <a:gd name="connsiteY3289" fmla="*/ 373007 h 509406"/>
                  <a:gd name="connsiteX3290" fmla="*/ 1110712 w 2377881"/>
                  <a:gd name="connsiteY3290" fmla="*/ 372055 h 509406"/>
                  <a:gd name="connsiteX3291" fmla="*/ 1107379 w 2377881"/>
                  <a:gd name="connsiteY3291" fmla="*/ 371197 h 509406"/>
                  <a:gd name="connsiteX3292" fmla="*/ 1100044 w 2377881"/>
                  <a:gd name="connsiteY3292" fmla="*/ 374436 h 509406"/>
                  <a:gd name="connsiteX3293" fmla="*/ 1100426 w 2377881"/>
                  <a:gd name="connsiteY3293" fmla="*/ 375103 h 509406"/>
                  <a:gd name="connsiteX3294" fmla="*/ 1101759 w 2377881"/>
                  <a:gd name="connsiteY3294" fmla="*/ 377389 h 509406"/>
                  <a:gd name="connsiteX3295" fmla="*/ 1099283 w 2377881"/>
                  <a:gd name="connsiteY3295" fmla="*/ 381008 h 509406"/>
                  <a:gd name="connsiteX3296" fmla="*/ 1096425 w 2377881"/>
                  <a:gd name="connsiteY3296" fmla="*/ 380437 h 509406"/>
                  <a:gd name="connsiteX3297" fmla="*/ 1092710 w 2377881"/>
                  <a:gd name="connsiteY3297" fmla="*/ 378722 h 509406"/>
                  <a:gd name="connsiteX3298" fmla="*/ 1090139 w 2377881"/>
                  <a:gd name="connsiteY3298" fmla="*/ 373293 h 509406"/>
                  <a:gd name="connsiteX3299" fmla="*/ 1088234 w 2377881"/>
                  <a:gd name="connsiteY3299" fmla="*/ 372055 h 509406"/>
                  <a:gd name="connsiteX3300" fmla="*/ 1086995 w 2377881"/>
                  <a:gd name="connsiteY3300" fmla="*/ 372055 h 509406"/>
                  <a:gd name="connsiteX3301" fmla="*/ 1084614 w 2377881"/>
                  <a:gd name="connsiteY3301" fmla="*/ 373102 h 509406"/>
                  <a:gd name="connsiteX3302" fmla="*/ 1081376 w 2377881"/>
                  <a:gd name="connsiteY3302" fmla="*/ 378627 h 509406"/>
                  <a:gd name="connsiteX3303" fmla="*/ 1081947 w 2377881"/>
                  <a:gd name="connsiteY3303" fmla="*/ 389866 h 509406"/>
                  <a:gd name="connsiteX3304" fmla="*/ 1074994 w 2377881"/>
                  <a:gd name="connsiteY3304" fmla="*/ 397486 h 509406"/>
                  <a:gd name="connsiteX3305" fmla="*/ 1069184 w 2377881"/>
                  <a:gd name="connsiteY3305" fmla="*/ 395867 h 509406"/>
                  <a:gd name="connsiteX3306" fmla="*/ 1066040 w 2377881"/>
                  <a:gd name="connsiteY3306" fmla="*/ 395010 h 509406"/>
                  <a:gd name="connsiteX3307" fmla="*/ 1059754 w 2377881"/>
                  <a:gd name="connsiteY3307" fmla="*/ 399487 h 509406"/>
                  <a:gd name="connsiteX3308" fmla="*/ 1057753 w 2377881"/>
                  <a:gd name="connsiteY3308" fmla="*/ 399106 h 509406"/>
                  <a:gd name="connsiteX3309" fmla="*/ 1052991 w 2377881"/>
                  <a:gd name="connsiteY3309" fmla="*/ 398820 h 509406"/>
                  <a:gd name="connsiteX3310" fmla="*/ 1052515 w 2377881"/>
                  <a:gd name="connsiteY3310" fmla="*/ 399296 h 509406"/>
                  <a:gd name="connsiteX3311" fmla="*/ 1049943 w 2377881"/>
                  <a:gd name="connsiteY3311" fmla="*/ 395391 h 509406"/>
                  <a:gd name="connsiteX3312" fmla="*/ 1050705 w 2377881"/>
                  <a:gd name="connsiteY3312" fmla="*/ 395296 h 509406"/>
                  <a:gd name="connsiteX3313" fmla="*/ 1053467 w 2377881"/>
                  <a:gd name="connsiteY3313" fmla="*/ 391962 h 509406"/>
                  <a:gd name="connsiteX3314" fmla="*/ 1052610 w 2377881"/>
                  <a:gd name="connsiteY3314" fmla="*/ 390914 h 509406"/>
                  <a:gd name="connsiteX3315" fmla="*/ 1046609 w 2377881"/>
                  <a:gd name="connsiteY3315" fmla="*/ 392819 h 509406"/>
                  <a:gd name="connsiteX3316" fmla="*/ 1044514 w 2377881"/>
                  <a:gd name="connsiteY3316" fmla="*/ 399010 h 509406"/>
                  <a:gd name="connsiteX3317" fmla="*/ 1043657 w 2377881"/>
                  <a:gd name="connsiteY3317" fmla="*/ 399106 h 509406"/>
                  <a:gd name="connsiteX3318" fmla="*/ 1041656 w 2377881"/>
                  <a:gd name="connsiteY3318" fmla="*/ 399296 h 509406"/>
                  <a:gd name="connsiteX3319" fmla="*/ 1041751 w 2377881"/>
                  <a:gd name="connsiteY3319" fmla="*/ 394915 h 509406"/>
                  <a:gd name="connsiteX3320" fmla="*/ 1041085 w 2377881"/>
                  <a:gd name="connsiteY3320" fmla="*/ 394057 h 509406"/>
                  <a:gd name="connsiteX3321" fmla="*/ 1037560 w 2377881"/>
                  <a:gd name="connsiteY3321" fmla="*/ 394724 h 509406"/>
                  <a:gd name="connsiteX3322" fmla="*/ 1035084 w 2377881"/>
                  <a:gd name="connsiteY3322" fmla="*/ 397105 h 509406"/>
                  <a:gd name="connsiteX3323" fmla="*/ 1032608 w 2377881"/>
                  <a:gd name="connsiteY3323" fmla="*/ 393962 h 509406"/>
                  <a:gd name="connsiteX3324" fmla="*/ 1034608 w 2377881"/>
                  <a:gd name="connsiteY3324" fmla="*/ 392724 h 509406"/>
                  <a:gd name="connsiteX3325" fmla="*/ 1035751 w 2377881"/>
                  <a:gd name="connsiteY3325" fmla="*/ 390057 h 509406"/>
                  <a:gd name="connsiteX3326" fmla="*/ 1032989 w 2377881"/>
                  <a:gd name="connsiteY3326" fmla="*/ 388723 h 509406"/>
                  <a:gd name="connsiteX3327" fmla="*/ 1028321 w 2377881"/>
                  <a:gd name="connsiteY3327" fmla="*/ 389581 h 509406"/>
                  <a:gd name="connsiteX3328" fmla="*/ 1021559 w 2377881"/>
                  <a:gd name="connsiteY3328" fmla="*/ 390247 h 509406"/>
                  <a:gd name="connsiteX3329" fmla="*/ 1013272 w 2377881"/>
                  <a:gd name="connsiteY3329" fmla="*/ 391295 h 509406"/>
                  <a:gd name="connsiteX3330" fmla="*/ 1005747 w 2377881"/>
                  <a:gd name="connsiteY3330" fmla="*/ 389104 h 509406"/>
                  <a:gd name="connsiteX3331" fmla="*/ 1005652 w 2377881"/>
                  <a:gd name="connsiteY3331" fmla="*/ 388819 h 509406"/>
                  <a:gd name="connsiteX3332" fmla="*/ 1000889 w 2377881"/>
                  <a:gd name="connsiteY3332" fmla="*/ 385485 h 509406"/>
                  <a:gd name="connsiteX3333" fmla="*/ 990983 w 2377881"/>
                  <a:gd name="connsiteY3333" fmla="*/ 388533 h 509406"/>
                  <a:gd name="connsiteX3334" fmla="*/ 991555 w 2377881"/>
                  <a:gd name="connsiteY3334" fmla="*/ 389485 h 509406"/>
                  <a:gd name="connsiteX3335" fmla="*/ 992412 w 2377881"/>
                  <a:gd name="connsiteY3335" fmla="*/ 390819 h 509406"/>
                  <a:gd name="connsiteX3336" fmla="*/ 987935 w 2377881"/>
                  <a:gd name="connsiteY3336" fmla="*/ 393486 h 509406"/>
                  <a:gd name="connsiteX3337" fmla="*/ 970981 w 2377881"/>
                  <a:gd name="connsiteY3337" fmla="*/ 396534 h 509406"/>
                  <a:gd name="connsiteX3338" fmla="*/ 965361 w 2377881"/>
                  <a:gd name="connsiteY3338" fmla="*/ 397010 h 509406"/>
                  <a:gd name="connsiteX3339" fmla="*/ 960789 w 2377881"/>
                  <a:gd name="connsiteY3339" fmla="*/ 397391 h 509406"/>
                  <a:gd name="connsiteX3340" fmla="*/ 953169 w 2377881"/>
                  <a:gd name="connsiteY3340" fmla="*/ 390533 h 509406"/>
                  <a:gd name="connsiteX3341" fmla="*/ 948311 w 2377881"/>
                  <a:gd name="connsiteY3341" fmla="*/ 396058 h 509406"/>
                  <a:gd name="connsiteX3342" fmla="*/ 946978 w 2377881"/>
                  <a:gd name="connsiteY3342" fmla="*/ 395296 h 509406"/>
                  <a:gd name="connsiteX3343" fmla="*/ 942787 w 2377881"/>
                  <a:gd name="connsiteY3343" fmla="*/ 396439 h 509406"/>
                  <a:gd name="connsiteX3344" fmla="*/ 940786 w 2377881"/>
                  <a:gd name="connsiteY3344" fmla="*/ 397677 h 509406"/>
                  <a:gd name="connsiteX3345" fmla="*/ 934024 w 2377881"/>
                  <a:gd name="connsiteY3345" fmla="*/ 399201 h 509406"/>
                  <a:gd name="connsiteX3346" fmla="*/ 929071 w 2377881"/>
                  <a:gd name="connsiteY3346" fmla="*/ 394819 h 509406"/>
                  <a:gd name="connsiteX3347" fmla="*/ 933548 w 2377881"/>
                  <a:gd name="connsiteY3347" fmla="*/ 393962 h 509406"/>
                  <a:gd name="connsiteX3348" fmla="*/ 938310 w 2377881"/>
                  <a:gd name="connsiteY3348" fmla="*/ 394343 h 509406"/>
                  <a:gd name="connsiteX3349" fmla="*/ 937834 w 2377881"/>
                  <a:gd name="connsiteY3349" fmla="*/ 394057 h 509406"/>
                  <a:gd name="connsiteX3350" fmla="*/ 935071 w 2377881"/>
                  <a:gd name="connsiteY3350" fmla="*/ 392152 h 509406"/>
                  <a:gd name="connsiteX3351" fmla="*/ 927737 w 2377881"/>
                  <a:gd name="connsiteY3351" fmla="*/ 390343 h 509406"/>
                  <a:gd name="connsiteX3352" fmla="*/ 924118 w 2377881"/>
                  <a:gd name="connsiteY3352" fmla="*/ 395867 h 509406"/>
                  <a:gd name="connsiteX3353" fmla="*/ 922213 w 2377881"/>
                  <a:gd name="connsiteY3353" fmla="*/ 399963 h 509406"/>
                  <a:gd name="connsiteX3354" fmla="*/ 918689 w 2377881"/>
                  <a:gd name="connsiteY3354" fmla="*/ 401773 h 509406"/>
                  <a:gd name="connsiteX3355" fmla="*/ 919165 w 2377881"/>
                  <a:gd name="connsiteY3355" fmla="*/ 395105 h 509406"/>
                  <a:gd name="connsiteX3356" fmla="*/ 916784 w 2377881"/>
                  <a:gd name="connsiteY3356" fmla="*/ 393486 h 509406"/>
                  <a:gd name="connsiteX3357" fmla="*/ 912878 w 2377881"/>
                  <a:gd name="connsiteY3357" fmla="*/ 397391 h 509406"/>
                  <a:gd name="connsiteX3358" fmla="*/ 910687 w 2377881"/>
                  <a:gd name="connsiteY3358" fmla="*/ 396724 h 509406"/>
                  <a:gd name="connsiteX3359" fmla="*/ 908020 w 2377881"/>
                  <a:gd name="connsiteY3359" fmla="*/ 395486 h 509406"/>
                  <a:gd name="connsiteX3360" fmla="*/ 899067 w 2377881"/>
                  <a:gd name="connsiteY3360" fmla="*/ 397391 h 509406"/>
                  <a:gd name="connsiteX3361" fmla="*/ 897638 w 2377881"/>
                  <a:gd name="connsiteY3361" fmla="*/ 396629 h 509406"/>
                  <a:gd name="connsiteX3362" fmla="*/ 884017 w 2377881"/>
                  <a:gd name="connsiteY3362" fmla="*/ 399677 h 509406"/>
                  <a:gd name="connsiteX3363" fmla="*/ 880589 w 2377881"/>
                  <a:gd name="connsiteY3363" fmla="*/ 399487 h 509406"/>
                  <a:gd name="connsiteX3364" fmla="*/ 874492 w 2377881"/>
                  <a:gd name="connsiteY3364" fmla="*/ 399201 h 509406"/>
                  <a:gd name="connsiteX3365" fmla="*/ 870873 w 2377881"/>
                  <a:gd name="connsiteY3365" fmla="*/ 398248 h 509406"/>
                  <a:gd name="connsiteX3366" fmla="*/ 865063 w 2377881"/>
                  <a:gd name="connsiteY3366" fmla="*/ 408631 h 509406"/>
                  <a:gd name="connsiteX3367" fmla="*/ 856109 w 2377881"/>
                  <a:gd name="connsiteY3367" fmla="*/ 398058 h 509406"/>
                  <a:gd name="connsiteX3368" fmla="*/ 852109 w 2377881"/>
                  <a:gd name="connsiteY3368" fmla="*/ 399391 h 509406"/>
                  <a:gd name="connsiteX3369" fmla="*/ 850680 w 2377881"/>
                  <a:gd name="connsiteY3369" fmla="*/ 399868 h 509406"/>
                  <a:gd name="connsiteX3370" fmla="*/ 847346 w 2377881"/>
                  <a:gd name="connsiteY3370" fmla="*/ 401773 h 509406"/>
                  <a:gd name="connsiteX3371" fmla="*/ 841631 w 2377881"/>
                  <a:gd name="connsiteY3371" fmla="*/ 399010 h 509406"/>
                  <a:gd name="connsiteX3372" fmla="*/ 841631 w 2377881"/>
                  <a:gd name="connsiteY3372" fmla="*/ 404344 h 509406"/>
                  <a:gd name="connsiteX3373" fmla="*/ 840012 w 2377881"/>
                  <a:gd name="connsiteY3373" fmla="*/ 410059 h 509406"/>
                  <a:gd name="connsiteX3374" fmla="*/ 835345 w 2377881"/>
                  <a:gd name="connsiteY3374" fmla="*/ 409202 h 509406"/>
                  <a:gd name="connsiteX3375" fmla="*/ 831059 w 2377881"/>
                  <a:gd name="connsiteY3375" fmla="*/ 408440 h 509406"/>
                  <a:gd name="connsiteX3376" fmla="*/ 823058 w 2377881"/>
                  <a:gd name="connsiteY3376" fmla="*/ 404630 h 509406"/>
                  <a:gd name="connsiteX3377" fmla="*/ 821819 w 2377881"/>
                  <a:gd name="connsiteY3377" fmla="*/ 400344 h 509406"/>
                  <a:gd name="connsiteX3378" fmla="*/ 820867 w 2377881"/>
                  <a:gd name="connsiteY3378" fmla="*/ 399582 h 509406"/>
                  <a:gd name="connsiteX3379" fmla="*/ 815818 w 2377881"/>
                  <a:gd name="connsiteY3379" fmla="*/ 397486 h 509406"/>
                  <a:gd name="connsiteX3380" fmla="*/ 815818 w 2377881"/>
                  <a:gd name="connsiteY3380" fmla="*/ 401582 h 509406"/>
                  <a:gd name="connsiteX3381" fmla="*/ 815152 w 2377881"/>
                  <a:gd name="connsiteY3381" fmla="*/ 405487 h 509406"/>
                  <a:gd name="connsiteX3382" fmla="*/ 811818 w 2377881"/>
                  <a:gd name="connsiteY3382" fmla="*/ 403582 h 509406"/>
                  <a:gd name="connsiteX3383" fmla="*/ 810294 w 2377881"/>
                  <a:gd name="connsiteY3383" fmla="*/ 402154 h 509406"/>
                  <a:gd name="connsiteX3384" fmla="*/ 804008 w 2377881"/>
                  <a:gd name="connsiteY3384" fmla="*/ 400725 h 509406"/>
                  <a:gd name="connsiteX3385" fmla="*/ 796768 w 2377881"/>
                  <a:gd name="connsiteY3385" fmla="*/ 407488 h 509406"/>
                  <a:gd name="connsiteX3386" fmla="*/ 791911 w 2377881"/>
                  <a:gd name="connsiteY3386" fmla="*/ 406440 h 509406"/>
                  <a:gd name="connsiteX3387" fmla="*/ 792101 w 2377881"/>
                  <a:gd name="connsiteY3387" fmla="*/ 405964 h 509406"/>
                  <a:gd name="connsiteX3388" fmla="*/ 793530 w 2377881"/>
                  <a:gd name="connsiteY3388" fmla="*/ 402439 h 509406"/>
                  <a:gd name="connsiteX3389" fmla="*/ 788386 w 2377881"/>
                  <a:gd name="connsiteY3389" fmla="*/ 402630 h 509406"/>
                  <a:gd name="connsiteX3390" fmla="*/ 783719 w 2377881"/>
                  <a:gd name="connsiteY3390" fmla="*/ 407297 h 509406"/>
                  <a:gd name="connsiteX3391" fmla="*/ 779338 w 2377881"/>
                  <a:gd name="connsiteY3391" fmla="*/ 407964 h 509406"/>
                  <a:gd name="connsiteX3392" fmla="*/ 775051 w 2377881"/>
                  <a:gd name="connsiteY3392" fmla="*/ 409393 h 509406"/>
                  <a:gd name="connsiteX3393" fmla="*/ 770575 w 2377881"/>
                  <a:gd name="connsiteY3393" fmla="*/ 413679 h 509406"/>
                  <a:gd name="connsiteX3394" fmla="*/ 771527 w 2377881"/>
                  <a:gd name="connsiteY3394" fmla="*/ 406535 h 509406"/>
                  <a:gd name="connsiteX3395" fmla="*/ 773527 w 2377881"/>
                  <a:gd name="connsiteY3395" fmla="*/ 405487 h 509406"/>
                  <a:gd name="connsiteX3396" fmla="*/ 775528 w 2377881"/>
                  <a:gd name="connsiteY3396" fmla="*/ 404535 h 509406"/>
                  <a:gd name="connsiteX3397" fmla="*/ 774194 w 2377881"/>
                  <a:gd name="connsiteY3397" fmla="*/ 400915 h 509406"/>
                  <a:gd name="connsiteX3398" fmla="*/ 773337 w 2377881"/>
                  <a:gd name="connsiteY3398" fmla="*/ 395962 h 509406"/>
                  <a:gd name="connsiteX3399" fmla="*/ 774670 w 2377881"/>
                  <a:gd name="connsiteY3399" fmla="*/ 393105 h 509406"/>
                  <a:gd name="connsiteX3400" fmla="*/ 772575 w 2377881"/>
                  <a:gd name="connsiteY3400" fmla="*/ 390438 h 509406"/>
                  <a:gd name="connsiteX3401" fmla="*/ 766193 w 2377881"/>
                  <a:gd name="connsiteY3401" fmla="*/ 393010 h 509406"/>
                  <a:gd name="connsiteX3402" fmla="*/ 766003 w 2377881"/>
                  <a:gd name="connsiteY3402" fmla="*/ 406726 h 509406"/>
                  <a:gd name="connsiteX3403" fmla="*/ 758383 w 2377881"/>
                  <a:gd name="connsiteY3403" fmla="*/ 407392 h 509406"/>
                  <a:gd name="connsiteX3404" fmla="*/ 751239 w 2377881"/>
                  <a:gd name="connsiteY3404" fmla="*/ 408059 h 509406"/>
                  <a:gd name="connsiteX3405" fmla="*/ 737333 w 2377881"/>
                  <a:gd name="connsiteY3405" fmla="*/ 411774 h 509406"/>
                  <a:gd name="connsiteX3406" fmla="*/ 730284 w 2377881"/>
                  <a:gd name="connsiteY3406" fmla="*/ 408916 h 509406"/>
                  <a:gd name="connsiteX3407" fmla="*/ 729522 w 2377881"/>
                  <a:gd name="connsiteY3407" fmla="*/ 410821 h 509406"/>
                  <a:gd name="connsiteX3408" fmla="*/ 733999 w 2377881"/>
                  <a:gd name="connsiteY3408" fmla="*/ 414346 h 509406"/>
                  <a:gd name="connsiteX3409" fmla="*/ 736666 w 2377881"/>
                  <a:gd name="connsiteY3409" fmla="*/ 416632 h 509406"/>
                  <a:gd name="connsiteX3410" fmla="*/ 736570 w 2377881"/>
                  <a:gd name="connsiteY3410" fmla="*/ 419394 h 509406"/>
                  <a:gd name="connsiteX3411" fmla="*/ 733237 w 2377881"/>
                  <a:gd name="connsiteY3411" fmla="*/ 419965 h 509406"/>
                  <a:gd name="connsiteX3412" fmla="*/ 730379 w 2377881"/>
                  <a:gd name="connsiteY3412" fmla="*/ 417965 h 509406"/>
                  <a:gd name="connsiteX3413" fmla="*/ 724474 w 2377881"/>
                  <a:gd name="connsiteY3413" fmla="*/ 420823 h 509406"/>
                  <a:gd name="connsiteX3414" fmla="*/ 723331 w 2377881"/>
                  <a:gd name="connsiteY3414" fmla="*/ 420442 h 509406"/>
                  <a:gd name="connsiteX3415" fmla="*/ 719235 w 2377881"/>
                  <a:gd name="connsiteY3415" fmla="*/ 417870 h 509406"/>
                  <a:gd name="connsiteX3416" fmla="*/ 721521 w 2377881"/>
                  <a:gd name="connsiteY3416" fmla="*/ 416060 h 509406"/>
                  <a:gd name="connsiteX3417" fmla="*/ 723045 w 2377881"/>
                  <a:gd name="connsiteY3417" fmla="*/ 415774 h 509406"/>
                  <a:gd name="connsiteX3418" fmla="*/ 722569 w 2377881"/>
                  <a:gd name="connsiteY3418" fmla="*/ 408631 h 509406"/>
                  <a:gd name="connsiteX3419" fmla="*/ 719997 w 2377881"/>
                  <a:gd name="connsiteY3419" fmla="*/ 405583 h 509406"/>
                  <a:gd name="connsiteX3420" fmla="*/ 717616 w 2377881"/>
                  <a:gd name="connsiteY3420" fmla="*/ 405868 h 509406"/>
                  <a:gd name="connsiteX3421" fmla="*/ 717425 w 2377881"/>
                  <a:gd name="connsiteY3421" fmla="*/ 407297 h 509406"/>
                  <a:gd name="connsiteX3422" fmla="*/ 718283 w 2377881"/>
                  <a:gd name="connsiteY3422" fmla="*/ 408059 h 509406"/>
                  <a:gd name="connsiteX3423" fmla="*/ 718378 w 2377881"/>
                  <a:gd name="connsiteY3423" fmla="*/ 409297 h 509406"/>
                  <a:gd name="connsiteX3424" fmla="*/ 715711 w 2377881"/>
                  <a:gd name="connsiteY3424" fmla="*/ 411869 h 509406"/>
                  <a:gd name="connsiteX3425" fmla="*/ 714853 w 2377881"/>
                  <a:gd name="connsiteY3425" fmla="*/ 411393 h 509406"/>
                  <a:gd name="connsiteX3426" fmla="*/ 712567 w 2377881"/>
                  <a:gd name="connsiteY3426" fmla="*/ 410155 h 509406"/>
                  <a:gd name="connsiteX3427" fmla="*/ 707043 w 2377881"/>
                  <a:gd name="connsiteY3427" fmla="*/ 408440 h 509406"/>
                  <a:gd name="connsiteX3428" fmla="*/ 697994 w 2377881"/>
                  <a:gd name="connsiteY3428" fmla="*/ 408916 h 509406"/>
                  <a:gd name="connsiteX3429" fmla="*/ 693994 w 2377881"/>
                  <a:gd name="connsiteY3429" fmla="*/ 407869 h 509406"/>
                  <a:gd name="connsiteX3430" fmla="*/ 690850 w 2377881"/>
                  <a:gd name="connsiteY3430" fmla="*/ 409964 h 509406"/>
                  <a:gd name="connsiteX3431" fmla="*/ 690184 w 2377881"/>
                  <a:gd name="connsiteY3431" fmla="*/ 410440 h 509406"/>
                  <a:gd name="connsiteX3432" fmla="*/ 683231 w 2377881"/>
                  <a:gd name="connsiteY3432" fmla="*/ 412155 h 509406"/>
                  <a:gd name="connsiteX3433" fmla="*/ 680944 w 2377881"/>
                  <a:gd name="connsiteY3433" fmla="*/ 411107 h 509406"/>
                  <a:gd name="connsiteX3434" fmla="*/ 670943 w 2377881"/>
                  <a:gd name="connsiteY3434" fmla="*/ 412155 h 509406"/>
                  <a:gd name="connsiteX3435" fmla="*/ 660942 w 2377881"/>
                  <a:gd name="connsiteY3435" fmla="*/ 412441 h 509406"/>
                  <a:gd name="connsiteX3436" fmla="*/ 656179 w 2377881"/>
                  <a:gd name="connsiteY3436" fmla="*/ 412441 h 509406"/>
                  <a:gd name="connsiteX3437" fmla="*/ 647893 w 2377881"/>
                  <a:gd name="connsiteY3437" fmla="*/ 412726 h 509406"/>
                  <a:gd name="connsiteX3438" fmla="*/ 641797 w 2377881"/>
                  <a:gd name="connsiteY3438" fmla="*/ 411964 h 509406"/>
                  <a:gd name="connsiteX3439" fmla="*/ 639892 w 2377881"/>
                  <a:gd name="connsiteY3439" fmla="*/ 415679 h 509406"/>
                  <a:gd name="connsiteX3440" fmla="*/ 640082 w 2377881"/>
                  <a:gd name="connsiteY3440" fmla="*/ 418251 h 509406"/>
                  <a:gd name="connsiteX3441" fmla="*/ 636844 w 2377881"/>
                  <a:gd name="connsiteY3441" fmla="*/ 416346 h 509406"/>
                  <a:gd name="connsiteX3442" fmla="*/ 635510 w 2377881"/>
                  <a:gd name="connsiteY3442" fmla="*/ 413679 h 509406"/>
                  <a:gd name="connsiteX3443" fmla="*/ 632176 w 2377881"/>
                  <a:gd name="connsiteY3443" fmla="*/ 409202 h 509406"/>
                  <a:gd name="connsiteX3444" fmla="*/ 628843 w 2377881"/>
                  <a:gd name="connsiteY3444" fmla="*/ 413012 h 509406"/>
                  <a:gd name="connsiteX3445" fmla="*/ 620270 w 2377881"/>
                  <a:gd name="connsiteY3445" fmla="*/ 410726 h 509406"/>
                  <a:gd name="connsiteX3446" fmla="*/ 607602 w 2377881"/>
                  <a:gd name="connsiteY3446" fmla="*/ 408059 h 509406"/>
                  <a:gd name="connsiteX3447" fmla="*/ 618175 w 2377881"/>
                  <a:gd name="connsiteY3447" fmla="*/ 405868 h 509406"/>
                  <a:gd name="connsiteX3448" fmla="*/ 620080 w 2377881"/>
                  <a:gd name="connsiteY3448" fmla="*/ 405487 h 509406"/>
                  <a:gd name="connsiteX3449" fmla="*/ 622175 w 2377881"/>
                  <a:gd name="connsiteY3449" fmla="*/ 402154 h 509406"/>
                  <a:gd name="connsiteX3450" fmla="*/ 613889 w 2377881"/>
                  <a:gd name="connsiteY3450" fmla="*/ 399772 h 509406"/>
                  <a:gd name="connsiteX3451" fmla="*/ 607507 w 2377881"/>
                  <a:gd name="connsiteY3451" fmla="*/ 398058 h 509406"/>
                  <a:gd name="connsiteX3452" fmla="*/ 595410 w 2377881"/>
                  <a:gd name="connsiteY3452" fmla="*/ 401582 h 509406"/>
                  <a:gd name="connsiteX3453" fmla="*/ 590267 w 2377881"/>
                  <a:gd name="connsiteY3453" fmla="*/ 398534 h 509406"/>
                  <a:gd name="connsiteX3454" fmla="*/ 586933 w 2377881"/>
                  <a:gd name="connsiteY3454" fmla="*/ 406440 h 509406"/>
                  <a:gd name="connsiteX3455" fmla="*/ 591219 w 2377881"/>
                  <a:gd name="connsiteY3455" fmla="*/ 405773 h 509406"/>
                  <a:gd name="connsiteX3456" fmla="*/ 595791 w 2377881"/>
                  <a:gd name="connsiteY3456" fmla="*/ 405011 h 509406"/>
                  <a:gd name="connsiteX3457" fmla="*/ 600649 w 2377881"/>
                  <a:gd name="connsiteY3457" fmla="*/ 407011 h 509406"/>
                  <a:gd name="connsiteX3458" fmla="*/ 609412 w 2377881"/>
                  <a:gd name="connsiteY3458" fmla="*/ 401773 h 509406"/>
                  <a:gd name="connsiteX3459" fmla="*/ 601982 w 2377881"/>
                  <a:gd name="connsiteY3459" fmla="*/ 408250 h 509406"/>
                  <a:gd name="connsiteX3460" fmla="*/ 602554 w 2377881"/>
                  <a:gd name="connsiteY3460" fmla="*/ 413584 h 509406"/>
                  <a:gd name="connsiteX3461" fmla="*/ 597696 w 2377881"/>
                  <a:gd name="connsiteY3461" fmla="*/ 416251 h 509406"/>
                  <a:gd name="connsiteX3462" fmla="*/ 595696 w 2377881"/>
                  <a:gd name="connsiteY3462" fmla="*/ 417013 h 509406"/>
                  <a:gd name="connsiteX3463" fmla="*/ 589600 w 2377881"/>
                  <a:gd name="connsiteY3463" fmla="*/ 416727 h 509406"/>
                  <a:gd name="connsiteX3464" fmla="*/ 581980 w 2377881"/>
                  <a:gd name="connsiteY3464" fmla="*/ 415965 h 509406"/>
                  <a:gd name="connsiteX3465" fmla="*/ 573121 w 2377881"/>
                  <a:gd name="connsiteY3465" fmla="*/ 419965 h 509406"/>
                  <a:gd name="connsiteX3466" fmla="*/ 571407 w 2377881"/>
                  <a:gd name="connsiteY3466" fmla="*/ 422823 h 509406"/>
                  <a:gd name="connsiteX3467" fmla="*/ 570931 w 2377881"/>
                  <a:gd name="connsiteY3467" fmla="*/ 422347 h 509406"/>
                  <a:gd name="connsiteX3468" fmla="*/ 565025 w 2377881"/>
                  <a:gd name="connsiteY3468" fmla="*/ 416441 h 509406"/>
                  <a:gd name="connsiteX3469" fmla="*/ 563025 w 2377881"/>
                  <a:gd name="connsiteY3469" fmla="*/ 414822 h 509406"/>
                  <a:gd name="connsiteX3470" fmla="*/ 553500 w 2377881"/>
                  <a:gd name="connsiteY3470" fmla="*/ 417203 h 509406"/>
                  <a:gd name="connsiteX3471" fmla="*/ 548833 w 2377881"/>
                  <a:gd name="connsiteY3471" fmla="*/ 416346 h 509406"/>
                  <a:gd name="connsiteX3472" fmla="*/ 544070 w 2377881"/>
                  <a:gd name="connsiteY3472" fmla="*/ 415489 h 509406"/>
                  <a:gd name="connsiteX3473" fmla="*/ 544070 w 2377881"/>
                  <a:gd name="connsiteY3473" fmla="*/ 413012 h 509406"/>
                  <a:gd name="connsiteX3474" fmla="*/ 536545 w 2377881"/>
                  <a:gd name="connsiteY3474" fmla="*/ 419965 h 509406"/>
                  <a:gd name="connsiteX3475" fmla="*/ 532735 w 2377881"/>
                  <a:gd name="connsiteY3475" fmla="*/ 420156 h 509406"/>
                  <a:gd name="connsiteX3476" fmla="*/ 532735 w 2377881"/>
                  <a:gd name="connsiteY3476" fmla="*/ 418060 h 509406"/>
                  <a:gd name="connsiteX3477" fmla="*/ 532735 w 2377881"/>
                  <a:gd name="connsiteY3477" fmla="*/ 416822 h 509406"/>
                  <a:gd name="connsiteX3478" fmla="*/ 524449 w 2377881"/>
                  <a:gd name="connsiteY3478" fmla="*/ 413584 h 509406"/>
                  <a:gd name="connsiteX3479" fmla="*/ 515495 w 2377881"/>
                  <a:gd name="connsiteY3479" fmla="*/ 418537 h 509406"/>
                  <a:gd name="connsiteX3480" fmla="*/ 514448 w 2377881"/>
                  <a:gd name="connsiteY3480" fmla="*/ 418727 h 509406"/>
                  <a:gd name="connsiteX3481" fmla="*/ 510257 w 2377881"/>
                  <a:gd name="connsiteY3481" fmla="*/ 420442 h 509406"/>
                  <a:gd name="connsiteX3482" fmla="*/ 507018 w 2377881"/>
                  <a:gd name="connsiteY3482" fmla="*/ 421204 h 509406"/>
                  <a:gd name="connsiteX3483" fmla="*/ 499208 w 2377881"/>
                  <a:gd name="connsiteY3483" fmla="*/ 423299 h 509406"/>
                  <a:gd name="connsiteX3484" fmla="*/ 495016 w 2377881"/>
                  <a:gd name="connsiteY3484" fmla="*/ 423013 h 509406"/>
                  <a:gd name="connsiteX3485" fmla="*/ 489778 w 2377881"/>
                  <a:gd name="connsiteY3485" fmla="*/ 422632 h 509406"/>
                  <a:gd name="connsiteX3486" fmla="*/ 480919 w 2377881"/>
                  <a:gd name="connsiteY3486" fmla="*/ 421013 h 509406"/>
                  <a:gd name="connsiteX3487" fmla="*/ 475776 w 2377881"/>
                  <a:gd name="connsiteY3487" fmla="*/ 421204 h 509406"/>
                  <a:gd name="connsiteX3488" fmla="*/ 470823 w 2377881"/>
                  <a:gd name="connsiteY3488" fmla="*/ 422537 h 509406"/>
                  <a:gd name="connsiteX3489" fmla="*/ 464156 w 2377881"/>
                  <a:gd name="connsiteY3489" fmla="*/ 425204 h 509406"/>
                  <a:gd name="connsiteX3490" fmla="*/ 459012 w 2377881"/>
                  <a:gd name="connsiteY3490" fmla="*/ 426538 h 509406"/>
                  <a:gd name="connsiteX3491" fmla="*/ 452344 w 2377881"/>
                  <a:gd name="connsiteY3491" fmla="*/ 424633 h 509406"/>
                  <a:gd name="connsiteX3492" fmla="*/ 449868 w 2377881"/>
                  <a:gd name="connsiteY3492" fmla="*/ 424252 h 509406"/>
                  <a:gd name="connsiteX3493" fmla="*/ 446058 w 2377881"/>
                  <a:gd name="connsiteY3493" fmla="*/ 426347 h 509406"/>
                  <a:gd name="connsiteX3494" fmla="*/ 446820 w 2377881"/>
                  <a:gd name="connsiteY3494" fmla="*/ 427681 h 509406"/>
                  <a:gd name="connsiteX3495" fmla="*/ 434818 w 2377881"/>
                  <a:gd name="connsiteY3495" fmla="*/ 429490 h 509406"/>
                  <a:gd name="connsiteX3496" fmla="*/ 430532 w 2377881"/>
                  <a:gd name="connsiteY3496" fmla="*/ 424442 h 509406"/>
                  <a:gd name="connsiteX3497" fmla="*/ 428151 w 2377881"/>
                  <a:gd name="connsiteY3497" fmla="*/ 425490 h 509406"/>
                  <a:gd name="connsiteX3498" fmla="*/ 415197 w 2377881"/>
                  <a:gd name="connsiteY3498" fmla="*/ 425299 h 509406"/>
                  <a:gd name="connsiteX3499" fmla="*/ 414721 w 2377881"/>
                  <a:gd name="connsiteY3499" fmla="*/ 425109 h 509406"/>
                  <a:gd name="connsiteX3500" fmla="*/ 411196 w 2377881"/>
                  <a:gd name="connsiteY3500" fmla="*/ 429586 h 509406"/>
                  <a:gd name="connsiteX3501" fmla="*/ 407767 w 2377881"/>
                  <a:gd name="connsiteY3501" fmla="*/ 428538 h 509406"/>
                  <a:gd name="connsiteX3502" fmla="*/ 401767 w 2377881"/>
                  <a:gd name="connsiteY3502" fmla="*/ 425014 h 509406"/>
                  <a:gd name="connsiteX3503" fmla="*/ 397481 w 2377881"/>
                  <a:gd name="connsiteY3503" fmla="*/ 425490 h 509406"/>
                  <a:gd name="connsiteX3504" fmla="*/ 395290 w 2377881"/>
                  <a:gd name="connsiteY3504" fmla="*/ 428443 h 509406"/>
                  <a:gd name="connsiteX3505" fmla="*/ 391099 w 2377881"/>
                  <a:gd name="connsiteY3505" fmla="*/ 429300 h 509406"/>
                  <a:gd name="connsiteX3506" fmla="*/ 379288 w 2377881"/>
                  <a:gd name="connsiteY3506" fmla="*/ 431205 h 509406"/>
                  <a:gd name="connsiteX3507" fmla="*/ 371763 w 2377881"/>
                  <a:gd name="connsiteY3507" fmla="*/ 428538 h 509406"/>
                  <a:gd name="connsiteX3508" fmla="*/ 369286 w 2377881"/>
                  <a:gd name="connsiteY3508" fmla="*/ 424918 h 509406"/>
                  <a:gd name="connsiteX3509" fmla="*/ 365667 w 2377881"/>
                  <a:gd name="connsiteY3509" fmla="*/ 429681 h 509406"/>
                  <a:gd name="connsiteX3510" fmla="*/ 360333 w 2377881"/>
                  <a:gd name="connsiteY3510" fmla="*/ 434634 h 509406"/>
                  <a:gd name="connsiteX3511" fmla="*/ 361190 w 2377881"/>
                  <a:gd name="connsiteY3511" fmla="*/ 434920 h 509406"/>
                  <a:gd name="connsiteX3512" fmla="*/ 361857 w 2377881"/>
                  <a:gd name="connsiteY3512" fmla="*/ 435205 h 509406"/>
                  <a:gd name="connsiteX3513" fmla="*/ 359476 w 2377881"/>
                  <a:gd name="connsiteY3513" fmla="*/ 437491 h 509406"/>
                  <a:gd name="connsiteX3514" fmla="*/ 357952 w 2377881"/>
                  <a:gd name="connsiteY3514" fmla="*/ 438730 h 509406"/>
                  <a:gd name="connsiteX3515" fmla="*/ 356142 w 2377881"/>
                  <a:gd name="connsiteY3515" fmla="*/ 442063 h 509406"/>
                  <a:gd name="connsiteX3516" fmla="*/ 359571 w 2377881"/>
                  <a:gd name="connsiteY3516" fmla="*/ 444159 h 509406"/>
                  <a:gd name="connsiteX3517" fmla="*/ 359190 w 2377881"/>
                  <a:gd name="connsiteY3517" fmla="*/ 451684 h 509406"/>
                  <a:gd name="connsiteX3518" fmla="*/ 356333 w 2377881"/>
                  <a:gd name="connsiteY3518" fmla="*/ 454922 h 509406"/>
                  <a:gd name="connsiteX3519" fmla="*/ 351951 w 2377881"/>
                  <a:gd name="connsiteY3519" fmla="*/ 451303 h 509406"/>
                  <a:gd name="connsiteX3520" fmla="*/ 349760 w 2377881"/>
                  <a:gd name="connsiteY3520" fmla="*/ 445588 h 509406"/>
                  <a:gd name="connsiteX3521" fmla="*/ 344712 w 2377881"/>
                  <a:gd name="connsiteY3521" fmla="*/ 447207 h 509406"/>
                  <a:gd name="connsiteX3522" fmla="*/ 344807 w 2377881"/>
                  <a:gd name="connsiteY3522" fmla="*/ 447874 h 509406"/>
                  <a:gd name="connsiteX3523" fmla="*/ 344521 w 2377881"/>
                  <a:gd name="connsiteY3523" fmla="*/ 451303 h 509406"/>
                  <a:gd name="connsiteX3524" fmla="*/ 340331 w 2377881"/>
                  <a:gd name="connsiteY3524" fmla="*/ 454065 h 509406"/>
                  <a:gd name="connsiteX3525" fmla="*/ 335758 w 2377881"/>
                  <a:gd name="connsiteY3525" fmla="*/ 455208 h 509406"/>
                  <a:gd name="connsiteX3526" fmla="*/ 324995 w 2377881"/>
                  <a:gd name="connsiteY3526" fmla="*/ 448540 h 509406"/>
                  <a:gd name="connsiteX3527" fmla="*/ 322995 w 2377881"/>
                  <a:gd name="connsiteY3527" fmla="*/ 447207 h 509406"/>
                  <a:gd name="connsiteX3528" fmla="*/ 320423 w 2377881"/>
                  <a:gd name="connsiteY3528" fmla="*/ 451874 h 509406"/>
                  <a:gd name="connsiteX3529" fmla="*/ 323281 w 2377881"/>
                  <a:gd name="connsiteY3529" fmla="*/ 451684 h 509406"/>
                  <a:gd name="connsiteX3530" fmla="*/ 323757 w 2377881"/>
                  <a:gd name="connsiteY3530" fmla="*/ 451684 h 509406"/>
                  <a:gd name="connsiteX3531" fmla="*/ 320518 w 2377881"/>
                  <a:gd name="connsiteY3531" fmla="*/ 453208 h 509406"/>
                  <a:gd name="connsiteX3532" fmla="*/ 310803 w 2377881"/>
                  <a:gd name="connsiteY3532" fmla="*/ 449493 h 509406"/>
                  <a:gd name="connsiteX3533" fmla="*/ 311946 w 2377881"/>
                  <a:gd name="connsiteY3533" fmla="*/ 444540 h 509406"/>
                  <a:gd name="connsiteX3534" fmla="*/ 311089 w 2377881"/>
                  <a:gd name="connsiteY3534" fmla="*/ 443397 h 509406"/>
                  <a:gd name="connsiteX3535" fmla="*/ 309946 w 2377881"/>
                  <a:gd name="connsiteY3535" fmla="*/ 439968 h 509406"/>
                  <a:gd name="connsiteX3536" fmla="*/ 315089 w 2377881"/>
                  <a:gd name="connsiteY3536" fmla="*/ 440444 h 509406"/>
                  <a:gd name="connsiteX3537" fmla="*/ 318328 w 2377881"/>
                  <a:gd name="connsiteY3537" fmla="*/ 444349 h 509406"/>
                  <a:gd name="connsiteX3538" fmla="*/ 332044 w 2377881"/>
                  <a:gd name="connsiteY3538" fmla="*/ 445397 h 509406"/>
                  <a:gd name="connsiteX3539" fmla="*/ 331949 w 2377881"/>
                  <a:gd name="connsiteY3539" fmla="*/ 444826 h 509406"/>
                  <a:gd name="connsiteX3540" fmla="*/ 331186 w 2377881"/>
                  <a:gd name="connsiteY3540" fmla="*/ 441492 h 509406"/>
                  <a:gd name="connsiteX3541" fmla="*/ 327472 w 2377881"/>
                  <a:gd name="connsiteY3541" fmla="*/ 434729 h 509406"/>
                  <a:gd name="connsiteX3542" fmla="*/ 327281 w 2377881"/>
                  <a:gd name="connsiteY3542" fmla="*/ 433110 h 509406"/>
                  <a:gd name="connsiteX3543" fmla="*/ 332520 w 2377881"/>
                  <a:gd name="connsiteY3543" fmla="*/ 435301 h 509406"/>
                  <a:gd name="connsiteX3544" fmla="*/ 336044 w 2377881"/>
                  <a:gd name="connsiteY3544" fmla="*/ 441206 h 509406"/>
                  <a:gd name="connsiteX3545" fmla="*/ 336901 w 2377881"/>
                  <a:gd name="connsiteY3545" fmla="*/ 440730 h 509406"/>
                  <a:gd name="connsiteX3546" fmla="*/ 342807 w 2377881"/>
                  <a:gd name="connsiteY3546" fmla="*/ 436920 h 509406"/>
                  <a:gd name="connsiteX3547" fmla="*/ 343188 w 2377881"/>
                  <a:gd name="connsiteY3547" fmla="*/ 436729 h 509406"/>
                  <a:gd name="connsiteX3548" fmla="*/ 344617 w 2377881"/>
                  <a:gd name="connsiteY3548" fmla="*/ 438444 h 509406"/>
                  <a:gd name="connsiteX3549" fmla="*/ 344426 w 2377881"/>
                  <a:gd name="connsiteY3549" fmla="*/ 438920 h 509406"/>
                  <a:gd name="connsiteX3550" fmla="*/ 343188 w 2377881"/>
                  <a:gd name="connsiteY3550" fmla="*/ 442825 h 509406"/>
                  <a:gd name="connsiteX3551" fmla="*/ 350141 w 2377881"/>
                  <a:gd name="connsiteY3551" fmla="*/ 438349 h 509406"/>
                  <a:gd name="connsiteX3552" fmla="*/ 350999 w 2377881"/>
                  <a:gd name="connsiteY3552" fmla="*/ 436253 h 509406"/>
                  <a:gd name="connsiteX3553" fmla="*/ 351760 w 2377881"/>
                  <a:gd name="connsiteY3553" fmla="*/ 434443 h 509406"/>
                  <a:gd name="connsiteX3554" fmla="*/ 350713 w 2377881"/>
                  <a:gd name="connsiteY3554" fmla="*/ 432824 h 509406"/>
                  <a:gd name="connsiteX3555" fmla="*/ 348617 w 2377881"/>
                  <a:gd name="connsiteY3555" fmla="*/ 432443 h 509406"/>
                  <a:gd name="connsiteX3556" fmla="*/ 346045 w 2377881"/>
                  <a:gd name="connsiteY3556" fmla="*/ 431967 h 509406"/>
                  <a:gd name="connsiteX3557" fmla="*/ 340807 w 2377881"/>
                  <a:gd name="connsiteY3557" fmla="*/ 430348 h 509406"/>
                  <a:gd name="connsiteX3558" fmla="*/ 339664 w 2377881"/>
                  <a:gd name="connsiteY3558" fmla="*/ 434253 h 509406"/>
                  <a:gd name="connsiteX3559" fmla="*/ 338521 w 2377881"/>
                  <a:gd name="connsiteY3559" fmla="*/ 432919 h 509406"/>
                  <a:gd name="connsiteX3560" fmla="*/ 331567 w 2377881"/>
                  <a:gd name="connsiteY3560" fmla="*/ 427871 h 509406"/>
                  <a:gd name="connsiteX3561" fmla="*/ 319852 w 2377881"/>
                  <a:gd name="connsiteY3561" fmla="*/ 429586 h 509406"/>
                  <a:gd name="connsiteX3562" fmla="*/ 318042 w 2377881"/>
                  <a:gd name="connsiteY3562" fmla="*/ 428633 h 509406"/>
                  <a:gd name="connsiteX3563" fmla="*/ 313851 w 2377881"/>
                  <a:gd name="connsiteY3563" fmla="*/ 429967 h 509406"/>
                  <a:gd name="connsiteX3564" fmla="*/ 309469 w 2377881"/>
                  <a:gd name="connsiteY3564" fmla="*/ 432919 h 509406"/>
                  <a:gd name="connsiteX3565" fmla="*/ 298992 w 2377881"/>
                  <a:gd name="connsiteY3565" fmla="*/ 439587 h 509406"/>
                  <a:gd name="connsiteX3566" fmla="*/ 293467 w 2377881"/>
                  <a:gd name="connsiteY3566" fmla="*/ 445588 h 509406"/>
                  <a:gd name="connsiteX3567" fmla="*/ 291848 w 2377881"/>
                  <a:gd name="connsiteY3567" fmla="*/ 444635 h 509406"/>
                  <a:gd name="connsiteX3568" fmla="*/ 293563 w 2377881"/>
                  <a:gd name="connsiteY3568" fmla="*/ 441111 h 509406"/>
                  <a:gd name="connsiteX3569" fmla="*/ 294610 w 2377881"/>
                  <a:gd name="connsiteY3569" fmla="*/ 440920 h 509406"/>
                  <a:gd name="connsiteX3570" fmla="*/ 297087 w 2377881"/>
                  <a:gd name="connsiteY3570" fmla="*/ 435110 h 509406"/>
                  <a:gd name="connsiteX3571" fmla="*/ 297658 w 2377881"/>
                  <a:gd name="connsiteY3571" fmla="*/ 435110 h 509406"/>
                  <a:gd name="connsiteX3572" fmla="*/ 300516 w 2377881"/>
                  <a:gd name="connsiteY3572" fmla="*/ 431491 h 509406"/>
                  <a:gd name="connsiteX3573" fmla="*/ 293944 w 2377881"/>
                  <a:gd name="connsiteY3573" fmla="*/ 431872 h 509406"/>
                  <a:gd name="connsiteX3574" fmla="*/ 290896 w 2377881"/>
                  <a:gd name="connsiteY3574" fmla="*/ 433777 h 509406"/>
                  <a:gd name="connsiteX3575" fmla="*/ 287467 w 2377881"/>
                  <a:gd name="connsiteY3575" fmla="*/ 430252 h 509406"/>
                  <a:gd name="connsiteX3576" fmla="*/ 288324 w 2377881"/>
                  <a:gd name="connsiteY3576" fmla="*/ 427966 h 509406"/>
                  <a:gd name="connsiteX3577" fmla="*/ 288610 w 2377881"/>
                  <a:gd name="connsiteY3577" fmla="*/ 427109 h 509406"/>
                  <a:gd name="connsiteX3578" fmla="*/ 283657 w 2377881"/>
                  <a:gd name="connsiteY3578" fmla="*/ 433015 h 509406"/>
                  <a:gd name="connsiteX3579" fmla="*/ 277561 w 2377881"/>
                  <a:gd name="connsiteY3579" fmla="*/ 435015 h 509406"/>
                  <a:gd name="connsiteX3580" fmla="*/ 276132 w 2377881"/>
                  <a:gd name="connsiteY3580" fmla="*/ 435491 h 509406"/>
                  <a:gd name="connsiteX3581" fmla="*/ 272798 w 2377881"/>
                  <a:gd name="connsiteY3581" fmla="*/ 435205 h 509406"/>
                  <a:gd name="connsiteX3582" fmla="*/ 271846 w 2377881"/>
                  <a:gd name="connsiteY3582" fmla="*/ 435205 h 509406"/>
                  <a:gd name="connsiteX3583" fmla="*/ 261368 w 2377881"/>
                  <a:gd name="connsiteY3583" fmla="*/ 432919 h 509406"/>
                  <a:gd name="connsiteX3584" fmla="*/ 257653 w 2377881"/>
                  <a:gd name="connsiteY3584" fmla="*/ 433015 h 509406"/>
                  <a:gd name="connsiteX3585" fmla="*/ 256225 w 2377881"/>
                  <a:gd name="connsiteY3585" fmla="*/ 429109 h 509406"/>
                  <a:gd name="connsiteX3586" fmla="*/ 261273 w 2377881"/>
                  <a:gd name="connsiteY3586" fmla="*/ 426633 h 509406"/>
                  <a:gd name="connsiteX3587" fmla="*/ 267941 w 2377881"/>
                  <a:gd name="connsiteY3587" fmla="*/ 429490 h 509406"/>
                  <a:gd name="connsiteX3588" fmla="*/ 273370 w 2377881"/>
                  <a:gd name="connsiteY3588" fmla="*/ 430633 h 509406"/>
                  <a:gd name="connsiteX3589" fmla="*/ 275370 w 2377881"/>
                  <a:gd name="connsiteY3589" fmla="*/ 429871 h 509406"/>
                  <a:gd name="connsiteX3590" fmla="*/ 278132 w 2377881"/>
                  <a:gd name="connsiteY3590" fmla="*/ 423775 h 509406"/>
                  <a:gd name="connsiteX3591" fmla="*/ 274894 w 2377881"/>
                  <a:gd name="connsiteY3591" fmla="*/ 421489 h 509406"/>
                  <a:gd name="connsiteX3592" fmla="*/ 273560 w 2377881"/>
                  <a:gd name="connsiteY3592" fmla="*/ 422918 h 509406"/>
                  <a:gd name="connsiteX3593" fmla="*/ 270989 w 2377881"/>
                  <a:gd name="connsiteY3593" fmla="*/ 423680 h 509406"/>
                  <a:gd name="connsiteX3594" fmla="*/ 261749 w 2377881"/>
                  <a:gd name="connsiteY3594" fmla="*/ 422918 h 509406"/>
                  <a:gd name="connsiteX3595" fmla="*/ 251558 w 2377881"/>
                  <a:gd name="connsiteY3595" fmla="*/ 424442 h 509406"/>
                  <a:gd name="connsiteX3596" fmla="*/ 247748 w 2377881"/>
                  <a:gd name="connsiteY3596" fmla="*/ 424633 h 509406"/>
                  <a:gd name="connsiteX3597" fmla="*/ 245747 w 2377881"/>
                  <a:gd name="connsiteY3597" fmla="*/ 430824 h 509406"/>
                  <a:gd name="connsiteX3598" fmla="*/ 250319 w 2377881"/>
                  <a:gd name="connsiteY3598" fmla="*/ 432348 h 509406"/>
                  <a:gd name="connsiteX3599" fmla="*/ 251653 w 2377881"/>
                  <a:gd name="connsiteY3599" fmla="*/ 436539 h 509406"/>
                  <a:gd name="connsiteX3600" fmla="*/ 245557 w 2377881"/>
                  <a:gd name="connsiteY3600" fmla="*/ 438730 h 509406"/>
                  <a:gd name="connsiteX3601" fmla="*/ 230221 w 2377881"/>
                  <a:gd name="connsiteY3601" fmla="*/ 433015 h 509406"/>
                  <a:gd name="connsiteX3602" fmla="*/ 229841 w 2377881"/>
                  <a:gd name="connsiteY3602" fmla="*/ 432348 h 509406"/>
                  <a:gd name="connsiteX3603" fmla="*/ 224411 w 2377881"/>
                  <a:gd name="connsiteY3603" fmla="*/ 434062 h 509406"/>
                  <a:gd name="connsiteX3604" fmla="*/ 228031 w 2377881"/>
                  <a:gd name="connsiteY3604" fmla="*/ 437015 h 509406"/>
                  <a:gd name="connsiteX3605" fmla="*/ 227459 w 2377881"/>
                  <a:gd name="connsiteY3605" fmla="*/ 437110 h 509406"/>
                  <a:gd name="connsiteX3606" fmla="*/ 223268 w 2377881"/>
                  <a:gd name="connsiteY3606" fmla="*/ 437587 h 509406"/>
                  <a:gd name="connsiteX3607" fmla="*/ 203933 w 2377881"/>
                  <a:gd name="connsiteY3607" fmla="*/ 441682 h 509406"/>
                  <a:gd name="connsiteX3608" fmla="*/ 201932 w 2377881"/>
                  <a:gd name="connsiteY3608" fmla="*/ 435110 h 509406"/>
                  <a:gd name="connsiteX3609" fmla="*/ 201837 w 2377881"/>
                  <a:gd name="connsiteY3609" fmla="*/ 434824 h 509406"/>
                  <a:gd name="connsiteX3610" fmla="*/ 200313 w 2377881"/>
                  <a:gd name="connsiteY3610" fmla="*/ 433491 h 509406"/>
                  <a:gd name="connsiteX3611" fmla="*/ 201551 w 2377881"/>
                  <a:gd name="connsiteY3611" fmla="*/ 433015 h 509406"/>
                  <a:gd name="connsiteX3612" fmla="*/ 203933 w 2377881"/>
                  <a:gd name="connsiteY3612" fmla="*/ 432062 h 509406"/>
                  <a:gd name="connsiteX3613" fmla="*/ 206123 w 2377881"/>
                  <a:gd name="connsiteY3613" fmla="*/ 428252 h 509406"/>
                  <a:gd name="connsiteX3614" fmla="*/ 191455 w 2377881"/>
                  <a:gd name="connsiteY3614" fmla="*/ 428919 h 509406"/>
                  <a:gd name="connsiteX3615" fmla="*/ 188121 w 2377881"/>
                  <a:gd name="connsiteY3615" fmla="*/ 428728 h 509406"/>
                  <a:gd name="connsiteX3616" fmla="*/ 185549 w 2377881"/>
                  <a:gd name="connsiteY3616" fmla="*/ 428633 h 509406"/>
                  <a:gd name="connsiteX3617" fmla="*/ 179549 w 2377881"/>
                  <a:gd name="connsiteY3617" fmla="*/ 421013 h 509406"/>
                  <a:gd name="connsiteX3618" fmla="*/ 180215 w 2377881"/>
                  <a:gd name="connsiteY3618" fmla="*/ 416536 h 509406"/>
                  <a:gd name="connsiteX3619" fmla="*/ 187359 w 2377881"/>
                  <a:gd name="connsiteY3619" fmla="*/ 424537 h 509406"/>
                  <a:gd name="connsiteX3620" fmla="*/ 188216 w 2377881"/>
                  <a:gd name="connsiteY3620" fmla="*/ 424537 h 509406"/>
                  <a:gd name="connsiteX3621" fmla="*/ 190598 w 2377881"/>
                  <a:gd name="connsiteY3621" fmla="*/ 422918 h 509406"/>
                  <a:gd name="connsiteX3622" fmla="*/ 191359 w 2377881"/>
                  <a:gd name="connsiteY3622" fmla="*/ 420156 h 509406"/>
                  <a:gd name="connsiteX3623" fmla="*/ 187168 w 2377881"/>
                  <a:gd name="connsiteY3623" fmla="*/ 414346 h 509406"/>
                  <a:gd name="connsiteX3624" fmla="*/ 177548 w 2377881"/>
                  <a:gd name="connsiteY3624" fmla="*/ 411298 h 509406"/>
                  <a:gd name="connsiteX3625" fmla="*/ 172691 w 2377881"/>
                  <a:gd name="connsiteY3625" fmla="*/ 414346 h 509406"/>
                  <a:gd name="connsiteX3626" fmla="*/ 171262 w 2377881"/>
                  <a:gd name="connsiteY3626" fmla="*/ 414250 h 509406"/>
                  <a:gd name="connsiteX3627" fmla="*/ 167737 w 2377881"/>
                  <a:gd name="connsiteY3627" fmla="*/ 415774 h 509406"/>
                  <a:gd name="connsiteX3628" fmla="*/ 168976 w 2377881"/>
                  <a:gd name="connsiteY3628" fmla="*/ 418060 h 509406"/>
                  <a:gd name="connsiteX3629" fmla="*/ 169642 w 2377881"/>
                  <a:gd name="connsiteY3629" fmla="*/ 424918 h 509406"/>
                  <a:gd name="connsiteX3630" fmla="*/ 171738 w 2377881"/>
                  <a:gd name="connsiteY3630" fmla="*/ 424252 h 509406"/>
                  <a:gd name="connsiteX3631" fmla="*/ 172691 w 2377881"/>
                  <a:gd name="connsiteY3631" fmla="*/ 423966 h 509406"/>
                  <a:gd name="connsiteX3632" fmla="*/ 174881 w 2377881"/>
                  <a:gd name="connsiteY3632" fmla="*/ 424823 h 509406"/>
                  <a:gd name="connsiteX3633" fmla="*/ 171357 w 2377881"/>
                  <a:gd name="connsiteY3633" fmla="*/ 428157 h 509406"/>
                  <a:gd name="connsiteX3634" fmla="*/ 160308 w 2377881"/>
                  <a:gd name="connsiteY3634" fmla="*/ 427490 h 509406"/>
                  <a:gd name="connsiteX3635" fmla="*/ 160403 w 2377881"/>
                  <a:gd name="connsiteY3635" fmla="*/ 434539 h 509406"/>
                  <a:gd name="connsiteX3636" fmla="*/ 156593 w 2377881"/>
                  <a:gd name="connsiteY3636" fmla="*/ 434348 h 509406"/>
                  <a:gd name="connsiteX3637" fmla="*/ 155994 w 2377881"/>
                  <a:gd name="connsiteY3637" fmla="*/ 434180 h 509406"/>
                  <a:gd name="connsiteX3638" fmla="*/ 157355 w 2377881"/>
                  <a:gd name="connsiteY3638" fmla="*/ 437206 h 509406"/>
                  <a:gd name="connsiteX3639" fmla="*/ 167071 w 2377881"/>
                  <a:gd name="connsiteY3639" fmla="*/ 443588 h 509406"/>
                  <a:gd name="connsiteX3640" fmla="*/ 159546 w 2377881"/>
                  <a:gd name="connsiteY3640" fmla="*/ 443207 h 509406"/>
                  <a:gd name="connsiteX3641" fmla="*/ 158308 w 2377881"/>
                  <a:gd name="connsiteY3641" fmla="*/ 443207 h 509406"/>
                  <a:gd name="connsiteX3642" fmla="*/ 153164 w 2377881"/>
                  <a:gd name="connsiteY3642" fmla="*/ 447017 h 509406"/>
                  <a:gd name="connsiteX3643" fmla="*/ 151640 w 2377881"/>
                  <a:gd name="connsiteY3643" fmla="*/ 436825 h 509406"/>
                  <a:gd name="connsiteX3644" fmla="*/ 152212 w 2377881"/>
                  <a:gd name="connsiteY3644" fmla="*/ 436444 h 509406"/>
                  <a:gd name="connsiteX3645" fmla="*/ 152879 w 2377881"/>
                  <a:gd name="connsiteY3645" fmla="*/ 434063 h 509406"/>
                  <a:gd name="connsiteX3646" fmla="*/ 154327 w 2377881"/>
                  <a:gd name="connsiteY3646" fmla="*/ 433713 h 509406"/>
                  <a:gd name="connsiteX3647" fmla="*/ 154212 w 2377881"/>
                  <a:gd name="connsiteY3647" fmla="*/ 433681 h 509406"/>
                  <a:gd name="connsiteX3648" fmla="*/ 147735 w 2377881"/>
                  <a:gd name="connsiteY3648" fmla="*/ 434729 h 509406"/>
                  <a:gd name="connsiteX3649" fmla="*/ 141258 w 2377881"/>
                  <a:gd name="connsiteY3649" fmla="*/ 437587 h 509406"/>
                  <a:gd name="connsiteX3650" fmla="*/ 140306 w 2377881"/>
                  <a:gd name="connsiteY3650" fmla="*/ 446731 h 509406"/>
                  <a:gd name="connsiteX3651" fmla="*/ 133828 w 2377881"/>
                  <a:gd name="connsiteY3651" fmla="*/ 445778 h 509406"/>
                  <a:gd name="connsiteX3652" fmla="*/ 128209 w 2377881"/>
                  <a:gd name="connsiteY3652" fmla="*/ 447207 h 509406"/>
                  <a:gd name="connsiteX3653" fmla="*/ 121160 w 2377881"/>
                  <a:gd name="connsiteY3653" fmla="*/ 443683 h 509406"/>
                  <a:gd name="connsiteX3654" fmla="*/ 121160 w 2377881"/>
                  <a:gd name="connsiteY3654" fmla="*/ 442635 h 509406"/>
                  <a:gd name="connsiteX3655" fmla="*/ 114969 w 2377881"/>
                  <a:gd name="connsiteY3655" fmla="*/ 433586 h 509406"/>
                  <a:gd name="connsiteX3656" fmla="*/ 102586 w 2377881"/>
                  <a:gd name="connsiteY3656" fmla="*/ 438825 h 509406"/>
                  <a:gd name="connsiteX3657" fmla="*/ 104015 w 2377881"/>
                  <a:gd name="connsiteY3657" fmla="*/ 441778 h 509406"/>
                  <a:gd name="connsiteX3658" fmla="*/ 111254 w 2377881"/>
                  <a:gd name="connsiteY3658" fmla="*/ 447112 h 509406"/>
                  <a:gd name="connsiteX3659" fmla="*/ 112683 w 2377881"/>
                  <a:gd name="connsiteY3659" fmla="*/ 451207 h 509406"/>
                  <a:gd name="connsiteX3660" fmla="*/ 109730 w 2377881"/>
                  <a:gd name="connsiteY3660" fmla="*/ 452827 h 509406"/>
                  <a:gd name="connsiteX3661" fmla="*/ 100110 w 2377881"/>
                  <a:gd name="connsiteY3661" fmla="*/ 446540 h 509406"/>
                  <a:gd name="connsiteX3662" fmla="*/ 95919 w 2377881"/>
                  <a:gd name="connsiteY3662" fmla="*/ 445683 h 509406"/>
                  <a:gd name="connsiteX3663" fmla="*/ 92871 w 2377881"/>
                  <a:gd name="connsiteY3663" fmla="*/ 447874 h 509406"/>
                  <a:gd name="connsiteX3664" fmla="*/ 91537 w 2377881"/>
                  <a:gd name="connsiteY3664" fmla="*/ 449112 h 509406"/>
                  <a:gd name="connsiteX3665" fmla="*/ 87632 w 2377881"/>
                  <a:gd name="connsiteY3665" fmla="*/ 450445 h 509406"/>
                  <a:gd name="connsiteX3666" fmla="*/ 87823 w 2377881"/>
                  <a:gd name="connsiteY3666" fmla="*/ 450255 h 509406"/>
                  <a:gd name="connsiteX3667" fmla="*/ 85251 w 2377881"/>
                  <a:gd name="connsiteY3667" fmla="*/ 438158 h 509406"/>
                  <a:gd name="connsiteX3668" fmla="*/ 82584 w 2377881"/>
                  <a:gd name="connsiteY3668" fmla="*/ 434920 h 509406"/>
                  <a:gd name="connsiteX3669" fmla="*/ 79155 w 2377881"/>
                  <a:gd name="connsiteY3669" fmla="*/ 433110 h 509406"/>
                  <a:gd name="connsiteX3670" fmla="*/ 78583 w 2377881"/>
                  <a:gd name="connsiteY3670" fmla="*/ 437110 h 509406"/>
                  <a:gd name="connsiteX3671" fmla="*/ 79060 w 2377881"/>
                  <a:gd name="connsiteY3671" fmla="*/ 437587 h 509406"/>
                  <a:gd name="connsiteX3672" fmla="*/ 76774 w 2377881"/>
                  <a:gd name="connsiteY3672" fmla="*/ 439492 h 509406"/>
                  <a:gd name="connsiteX3673" fmla="*/ 76202 w 2377881"/>
                  <a:gd name="connsiteY3673" fmla="*/ 439111 h 509406"/>
                  <a:gd name="connsiteX3674" fmla="*/ 72583 w 2377881"/>
                  <a:gd name="connsiteY3674" fmla="*/ 436158 h 509406"/>
                  <a:gd name="connsiteX3675" fmla="*/ 71249 w 2377881"/>
                  <a:gd name="connsiteY3675" fmla="*/ 432729 h 509406"/>
                  <a:gd name="connsiteX3676" fmla="*/ 62867 w 2377881"/>
                  <a:gd name="connsiteY3676" fmla="*/ 423871 h 509406"/>
                  <a:gd name="connsiteX3677" fmla="*/ 59343 w 2377881"/>
                  <a:gd name="connsiteY3677" fmla="*/ 425585 h 509406"/>
                  <a:gd name="connsiteX3678" fmla="*/ 54771 w 2377881"/>
                  <a:gd name="connsiteY3678" fmla="*/ 426538 h 509406"/>
                  <a:gd name="connsiteX3679" fmla="*/ 49246 w 2377881"/>
                  <a:gd name="connsiteY3679" fmla="*/ 426633 h 509406"/>
                  <a:gd name="connsiteX3680" fmla="*/ 40102 w 2377881"/>
                  <a:gd name="connsiteY3680" fmla="*/ 430443 h 509406"/>
                  <a:gd name="connsiteX3681" fmla="*/ 39245 w 2377881"/>
                  <a:gd name="connsiteY3681" fmla="*/ 429776 h 509406"/>
                  <a:gd name="connsiteX3682" fmla="*/ 34768 w 2377881"/>
                  <a:gd name="connsiteY3682" fmla="*/ 431205 h 509406"/>
                  <a:gd name="connsiteX3683" fmla="*/ 34864 w 2377881"/>
                  <a:gd name="connsiteY3683" fmla="*/ 434539 h 509406"/>
                  <a:gd name="connsiteX3684" fmla="*/ 37721 w 2377881"/>
                  <a:gd name="connsiteY3684" fmla="*/ 436253 h 509406"/>
                  <a:gd name="connsiteX3685" fmla="*/ 40579 w 2377881"/>
                  <a:gd name="connsiteY3685" fmla="*/ 439682 h 509406"/>
                  <a:gd name="connsiteX3686" fmla="*/ 35816 w 2377881"/>
                  <a:gd name="connsiteY3686" fmla="*/ 444921 h 509406"/>
                  <a:gd name="connsiteX3687" fmla="*/ 33911 w 2377881"/>
                  <a:gd name="connsiteY3687" fmla="*/ 444635 h 509406"/>
                  <a:gd name="connsiteX3688" fmla="*/ 29530 w 2377881"/>
                  <a:gd name="connsiteY3688" fmla="*/ 443206 h 509406"/>
                  <a:gd name="connsiteX3689" fmla="*/ 25815 w 2377881"/>
                  <a:gd name="connsiteY3689" fmla="*/ 438634 h 509406"/>
                  <a:gd name="connsiteX3690" fmla="*/ 27244 w 2377881"/>
                  <a:gd name="connsiteY3690" fmla="*/ 432348 h 509406"/>
                  <a:gd name="connsiteX3691" fmla="*/ 29434 w 2377881"/>
                  <a:gd name="connsiteY3691" fmla="*/ 430824 h 509406"/>
                  <a:gd name="connsiteX3692" fmla="*/ 28673 w 2377881"/>
                  <a:gd name="connsiteY3692" fmla="*/ 425204 h 509406"/>
                  <a:gd name="connsiteX3693" fmla="*/ 26672 w 2377881"/>
                  <a:gd name="connsiteY3693" fmla="*/ 424061 h 509406"/>
                  <a:gd name="connsiteX3694" fmla="*/ 23815 w 2377881"/>
                  <a:gd name="connsiteY3694" fmla="*/ 422156 h 509406"/>
                  <a:gd name="connsiteX3695" fmla="*/ 14385 w 2377881"/>
                  <a:gd name="connsiteY3695" fmla="*/ 422347 h 509406"/>
                  <a:gd name="connsiteX3696" fmla="*/ 12290 w 2377881"/>
                  <a:gd name="connsiteY3696" fmla="*/ 419108 h 509406"/>
                  <a:gd name="connsiteX3697" fmla="*/ 8194 w 2377881"/>
                  <a:gd name="connsiteY3697" fmla="*/ 414441 h 509406"/>
                  <a:gd name="connsiteX3698" fmla="*/ 13623 w 2377881"/>
                  <a:gd name="connsiteY3698" fmla="*/ 417203 h 509406"/>
                  <a:gd name="connsiteX3699" fmla="*/ 19243 w 2377881"/>
                  <a:gd name="connsiteY3699" fmla="*/ 420061 h 509406"/>
                  <a:gd name="connsiteX3700" fmla="*/ 34102 w 2377881"/>
                  <a:gd name="connsiteY3700" fmla="*/ 415298 h 509406"/>
                  <a:gd name="connsiteX3701" fmla="*/ 35340 w 2377881"/>
                  <a:gd name="connsiteY3701" fmla="*/ 416536 h 509406"/>
                  <a:gd name="connsiteX3702" fmla="*/ 39150 w 2377881"/>
                  <a:gd name="connsiteY3702" fmla="*/ 416727 h 509406"/>
                  <a:gd name="connsiteX3703" fmla="*/ 46008 w 2377881"/>
                  <a:gd name="connsiteY3703" fmla="*/ 416727 h 509406"/>
                  <a:gd name="connsiteX3704" fmla="*/ 48675 w 2377881"/>
                  <a:gd name="connsiteY3704" fmla="*/ 416917 h 509406"/>
                  <a:gd name="connsiteX3705" fmla="*/ 68106 w 2377881"/>
                  <a:gd name="connsiteY3705" fmla="*/ 417965 h 509406"/>
                  <a:gd name="connsiteX3706" fmla="*/ 70964 w 2377881"/>
                  <a:gd name="connsiteY3706" fmla="*/ 419870 h 509406"/>
                  <a:gd name="connsiteX3707" fmla="*/ 72964 w 2377881"/>
                  <a:gd name="connsiteY3707" fmla="*/ 419965 h 509406"/>
                  <a:gd name="connsiteX3708" fmla="*/ 76393 w 2377881"/>
                  <a:gd name="connsiteY3708" fmla="*/ 417679 h 509406"/>
                  <a:gd name="connsiteX3709" fmla="*/ 77917 w 2377881"/>
                  <a:gd name="connsiteY3709" fmla="*/ 412155 h 509406"/>
                  <a:gd name="connsiteX3710" fmla="*/ 85251 w 2377881"/>
                  <a:gd name="connsiteY3710" fmla="*/ 408440 h 509406"/>
                  <a:gd name="connsiteX3711" fmla="*/ 89061 w 2377881"/>
                  <a:gd name="connsiteY3711" fmla="*/ 409583 h 509406"/>
                  <a:gd name="connsiteX3712" fmla="*/ 85537 w 2377881"/>
                  <a:gd name="connsiteY3712" fmla="*/ 405392 h 509406"/>
                  <a:gd name="connsiteX3713" fmla="*/ 78583 w 2377881"/>
                  <a:gd name="connsiteY3713" fmla="*/ 397296 h 509406"/>
                  <a:gd name="connsiteX3714" fmla="*/ 83822 w 2377881"/>
                  <a:gd name="connsiteY3714" fmla="*/ 398344 h 509406"/>
                  <a:gd name="connsiteX3715" fmla="*/ 86108 w 2377881"/>
                  <a:gd name="connsiteY3715" fmla="*/ 400344 h 509406"/>
                  <a:gd name="connsiteX3716" fmla="*/ 87537 w 2377881"/>
                  <a:gd name="connsiteY3716" fmla="*/ 399963 h 509406"/>
                  <a:gd name="connsiteX3717" fmla="*/ 88680 w 2377881"/>
                  <a:gd name="connsiteY3717" fmla="*/ 399677 h 509406"/>
                  <a:gd name="connsiteX3718" fmla="*/ 92585 w 2377881"/>
                  <a:gd name="connsiteY3718" fmla="*/ 401677 h 509406"/>
                  <a:gd name="connsiteX3719" fmla="*/ 92681 w 2377881"/>
                  <a:gd name="connsiteY3719" fmla="*/ 403201 h 509406"/>
                  <a:gd name="connsiteX3720" fmla="*/ 104491 w 2377881"/>
                  <a:gd name="connsiteY3720" fmla="*/ 411298 h 509406"/>
                  <a:gd name="connsiteX3721" fmla="*/ 110778 w 2377881"/>
                  <a:gd name="connsiteY3721" fmla="*/ 407678 h 509406"/>
                  <a:gd name="connsiteX3722" fmla="*/ 114874 w 2377881"/>
                  <a:gd name="connsiteY3722" fmla="*/ 405202 h 509406"/>
                  <a:gd name="connsiteX3723" fmla="*/ 118493 w 2377881"/>
                  <a:gd name="connsiteY3723" fmla="*/ 405297 h 509406"/>
                  <a:gd name="connsiteX3724" fmla="*/ 116969 w 2377881"/>
                  <a:gd name="connsiteY3724" fmla="*/ 400249 h 509406"/>
                  <a:gd name="connsiteX3725" fmla="*/ 115445 w 2377881"/>
                  <a:gd name="connsiteY3725" fmla="*/ 395962 h 509406"/>
                  <a:gd name="connsiteX3726" fmla="*/ 115255 w 2377881"/>
                  <a:gd name="connsiteY3726" fmla="*/ 393010 h 509406"/>
                  <a:gd name="connsiteX3727" fmla="*/ 120874 w 2377881"/>
                  <a:gd name="connsiteY3727" fmla="*/ 399868 h 509406"/>
                  <a:gd name="connsiteX3728" fmla="*/ 121256 w 2377881"/>
                  <a:gd name="connsiteY3728" fmla="*/ 403582 h 509406"/>
                  <a:gd name="connsiteX3729" fmla="*/ 123827 w 2377881"/>
                  <a:gd name="connsiteY3729" fmla="*/ 405106 h 509406"/>
                  <a:gd name="connsiteX3730" fmla="*/ 126208 w 2377881"/>
                  <a:gd name="connsiteY3730" fmla="*/ 403487 h 509406"/>
                  <a:gd name="connsiteX3731" fmla="*/ 126494 w 2377881"/>
                  <a:gd name="connsiteY3731" fmla="*/ 401487 h 509406"/>
                  <a:gd name="connsiteX3732" fmla="*/ 130018 w 2377881"/>
                  <a:gd name="connsiteY3732" fmla="*/ 396629 h 509406"/>
                  <a:gd name="connsiteX3733" fmla="*/ 139925 w 2377881"/>
                  <a:gd name="connsiteY3733" fmla="*/ 397867 h 509406"/>
                  <a:gd name="connsiteX3734" fmla="*/ 149545 w 2377881"/>
                  <a:gd name="connsiteY3734" fmla="*/ 403106 h 509406"/>
                  <a:gd name="connsiteX3735" fmla="*/ 160594 w 2377881"/>
                  <a:gd name="connsiteY3735" fmla="*/ 402249 h 509406"/>
                  <a:gd name="connsiteX3736" fmla="*/ 162023 w 2377881"/>
                  <a:gd name="connsiteY3736" fmla="*/ 403011 h 509406"/>
                  <a:gd name="connsiteX3737" fmla="*/ 163832 w 2377881"/>
                  <a:gd name="connsiteY3737" fmla="*/ 403963 h 509406"/>
                  <a:gd name="connsiteX3738" fmla="*/ 167166 w 2377881"/>
                  <a:gd name="connsiteY3738" fmla="*/ 407488 h 509406"/>
                  <a:gd name="connsiteX3739" fmla="*/ 167452 w 2377881"/>
                  <a:gd name="connsiteY3739" fmla="*/ 407297 h 509406"/>
                  <a:gd name="connsiteX3740" fmla="*/ 179263 w 2377881"/>
                  <a:gd name="connsiteY3740" fmla="*/ 405011 h 509406"/>
                  <a:gd name="connsiteX3741" fmla="*/ 180215 w 2377881"/>
                  <a:gd name="connsiteY3741" fmla="*/ 404916 h 509406"/>
                  <a:gd name="connsiteX3742" fmla="*/ 182977 w 2377881"/>
                  <a:gd name="connsiteY3742" fmla="*/ 403773 h 509406"/>
                  <a:gd name="connsiteX3743" fmla="*/ 183930 w 2377881"/>
                  <a:gd name="connsiteY3743" fmla="*/ 404725 h 509406"/>
                  <a:gd name="connsiteX3744" fmla="*/ 187264 w 2377881"/>
                  <a:gd name="connsiteY3744" fmla="*/ 404916 h 509406"/>
                  <a:gd name="connsiteX3745" fmla="*/ 196598 w 2377881"/>
                  <a:gd name="connsiteY3745" fmla="*/ 403487 h 509406"/>
                  <a:gd name="connsiteX3746" fmla="*/ 197456 w 2377881"/>
                  <a:gd name="connsiteY3746" fmla="*/ 399963 h 509406"/>
                  <a:gd name="connsiteX3747" fmla="*/ 189074 w 2377881"/>
                  <a:gd name="connsiteY3747" fmla="*/ 398153 h 509406"/>
                  <a:gd name="connsiteX3748" fmla="*/ 184120 w 2377881"/>
                  <a:gd name="connsiteY3748" fmla="*/ 394629 h 509406"/>
                  <a:gd name="connsiteX3749" fmla="*/ 180977 w 2377881"/>
                  <a:gd name="connsiteY3749" fmla="*/ 392724 h 509406"/>
                  <a:gd name="connsiteX3750" fmla="*/ 187168 w 2377881"/>
                  <a:gd name="connsiteY3750" fmla="*/ 387961 h 509406"/>
                  <a:gd name="connsiteX3751" fmla="*/ 190788 w 2377881"/>
                  <a:gd name="connsiteY3751" fmla="*/ 389390 h 509406"/>
                  <a:gd name="connsiteX3752" fmla="*/ 193074 w 2377881"/>
                  <a:gd name="connsiteY3752" fmla="*/ 390343 h 509406"/>
                  <a:gd name="connsiteX3753" fmla="*/ 202504 w 2377881"/>
                  <a:gd name="connsiteY3753" fmla="*/ 389771 h 509406"/>
                  <a:gd name="connsiteX3754" fmla="*/ 203551 w 2377881"/>
                  <a:gd name="connsiteY3754" fmla="*/ 393391 h 509406"/>
                  <a:gd name="connsiteX3755" fmla="*/ 206600 w 2377881"/>
                  <a:gd name="connsiteY3755" fmla="*/ 397010 h 509406"/>
                  <a:gd name="connsiteX3756" fmla="*/ 209171 w 2377881"/>
                  <a:gd name="connsiteY3756" fmla="*/ 397486 h 509406"/>
                  <a:gd name="connsiteX3757" fmla="*/ 217172 w 2377881"/>
                  <a:gd name="connsiteY3757" fmla="*/ 399391 h 509406"/>
                  <a:gd name="connsiteX3758" fmla="*/ 218601 w 2377881"/>
                  <a:gd name="connsiteY3758" fmla="*/ 398248 h 509406"/>
                  <a:gd name="connsiteX3759" fmla="*/ 219649 w 2377881"/>
                  <a:gd name="connsiteY3759" fmla="*/ 397486 h 509406"/>
                  <a:gd name="connsiteX3760" fmla="*/ 218791 w 2377881"/>
                  <a:gd name="connsiteY3760" fmla="*/ 395105 h 509406"/>
                  <a:gd name="connsiteX3761" fmla="*/ 217553 w 2377881"/>
                  <a:gd name="connsiteY3761" fmla="*/ 393581 h 509406"/>
                  <a:gd name="connsiteX3762" fmla="*/ 222030 w 2377881"/>
                  <a:gd name="connsiteY3762" fmla="*/ 386723 h 509406"/>
                  <a:gd name="connsiteX3763" fmla="*/ 226411 w 2377881"/>
                  <a:gd name="connsiteY3763" fmla="*/ 392438 h 509406"/>
                  <a:gd name="connsiteX3764" fmla="*/ 239080 w 2377881"/>
                  <a:gd name="connsiteY3764" fmla="*/ 393962 h 509406"/>
                  <a:gd name="connsiteX3765" fmla="*/ 233460 w 2377881"/>
                  <a:gd name="connsiteY3765" fmla="*/ 390628 h 509406"/>
                  <a:gd name="connsiteX3766" fmla="*/ 231745 w 2377881"/>
                  <a:gd name="connsiteY3766" fmla="*/ 388819 h 509406"/>
                  <a:gd name="connsiteX3767" fmla="*/ 239556 w 2377881"/>
                  <a:gd name="connsiteY3767" fmla="*/ 386247 h 509406"/>
                  <a:gd name="connsiteX3768" fmla="*/ 244795 w 2377881"/>
                  <a:gd name="connsiteY3768" fmla="*/ 385009 h 509406"/>
                  <a:gd name="connsiteX3769" fmla="*/ 244604 w 2377881"/>
                  <a:gd name="connsiteY3769" fmla="*/ 385199 h 509406"/>
                  <a:gd name="connsiteX3770" fmla="*/ 237841 w 2377881"/>
                  <a:gd name="connsiteY3770" fmla="*/ 391962 h 509406"/>
                  <a:gd name="connsiteX3771" fmla="*/ 251843 w 2377881"/>
                  <a:gd name="connsiteY3771" fmla="*/ 395772 h 509406"/>
                  <a:gd name="connsiteX3772" fmla="*/ 253843 w 2377881"/>
                  <a:gd name="connsiteY3772" fmla="*/ 390724 h 509406"/>
                  <a:gd name="connsiteX3773" fmla="*/ 252986 w 2377881"/>
                  <a:gd name="connsiteY3773" fmla="*/ 390724 h 509406"/>
                  <a:gd name="connsiteX3774" fmla="*/ 251081 w 2377881"/>
                  <a:gd name="connsiteY3774" fmla="*/ 390247 h 509406"/>
                  <a:gd name="connsiteX3775" fmla="*/ 248319 w 2377881"/>
                  <a:gd name="connsiteY3775" fmla="*/ 387771 h 509406"/>
                  <a:gd name="connsiteX3776" fmla="*/ 253462 w 2377881"/>
                  <a:gd name="connsiteY3776" fmla="*/ 387390 h 509406"/>
                  <a:gd name="connsiteX3777" fmla="*/ 260797 w 2377881"/>
                  <a:gd name="connsiteY3777" fmla="*/ 388247 h 509406"/>
                  <a:gd name="connsiteX3778" fmla="*/ 261083 w 2377881"/>
                  <a:gd name="connsiteY3778" fmla="*/ 387009 h 509406"/>
                  <a:gd name="connsiteX3779" fmla="*/ 269083 w 2377881"/>
                  <a:gd name="connsiteY3779" fmla="*/ 390343 h 509406"/>
                  <a:gd name="connsiteX3780" fmla="*/ 267274 w 2377881"/>
                  <a:gd name="connsiteY3780" fmla="*/ 390819 h 509406"/>
                  <a:gd name="connsiteX3781" fmla="*/ 265369 w 2377881"/>
                  <a:gd name="connsiteY3781" fmla="*/ 392819 h 509406"/>
                  <a:gd name="connsiteX3782" fmla="*/ 267178 w 2377881"/>
                  <a:gd name="connsiteY3782" fmla="*/ 394819 h 509406"/>
                  <a:gd name="connsiteX3783" fmla="*/ 270131 w 2377881"/>
                  <a:gd name="connsiteY3783" fmla="*/ 394057 h 509406"/>
                  <a:gd name="connsiteX3784" fmla="*/ 280799 w 2377881"/>
                  <a:gd name="connsiteY3784" fmla="*/ 389676 h 509406"/>
                  <a:gd name="connsiteX3785" fmla="*/ 286466 w 2377881"/>
                  <a:gd name="connsiteY3785" fmla="*/ 389148 h 509406"/>
                  <a:gd name="connsiteX3786" fmla="*/ 286609 w 2377881"/>
                  <a:gd name="connsiteY3786" fmla="*/ 389485 h 509406"/>
                  <a:gd name="connsiteX3787" fmla="*/ 287070 w 2377881"/>
                  <a:gd name="connsiteY3787" fmla="*/ 389091 h 509406"/>
                  <a:gd name="connsiteX3788" fmla="*/ 292039 w 2377881"/>
                  <a:gd name="connsiteY3788" fmla="*/ 388628 h 509406"/>
                  <a:gd name="connsiteX3789" fmla="*/ 292039 w 2377881"/>
                  <a:gd name="connsiteY3789" fmla="*/ 384818 h 509406"/>
                  <a:gd name="connsiteX3790" fmla="*/ 291848 w 2377881"/>
                  <a:gd name="connsiteY3790" fmla="*/ 385009 h 509406"/>
                  <a:gd name="connsiteX3791" fmla="*/ 287070 w 2377881"/>
                  <a:gd name="connsiteY3791" fmla="*/ 389091 h 509406"/>
                  <a:gd name="connsiteX3792" fmla="*/ 286466 w 2377881"/>
                  <a:gd name="connsiteY3792" fmla="*/ 389148 h 509406"/>
                  <a:gd name="connsiteX3793" fmla="*/ 283181 w 2377881"/>
                  <a:gd name="connsiteY3793" fmla="*/ 381389 h 509406"/>
                  <a:gd name="connsiteX3794" fmla="*/ 285752 w 2377881"/>
                  <a:gd name="connsiteY3794" fmla="*/ 381294 h 509406"/>
                  <a:gd name="connsiteX3795" fmla="*/ 294134 w 2377881"/>
                  <a:gd name="connsiteY3795" fmla="*/ 382437 h 509406"/>
                  <a:gd name="connsiteX3796" fmla="*/ 297182 w 2377881"/>
                  <a:gd name="connsiteY3796" fmla="*/ 383294 h 509406"/>
                  <a:gd name="connsiteX3797" fmla="*/ 307279 w 2377881"/>
                  <a:gd name="connsiteY3797" fmla="*/ 383485 h 509406"/>
                  <a:gd name="connsiteX3798" fmla="*/ 316708 w 2377881"/>
                  <a:gd name="connsiteY3798" fmla="*/ 381199 h 509406"/>
                  <a:gd name="connsiteX3799" fmla="*/ 316899 w 2377881"/>
                  <a:gd name="connsiteY3799" fmla="*/ 381199 h 509406"/>
                  <a:gd name="connsiteX3800" fmla="*/ 323948 w 2377881"/>
                  <a:gd name="connsiteY3800" fmla="*/ 381008 h 509406"/>
                  <a:gd name="connsiteX3801" fmla="*/ 325567 w 2377881"/>
                  <a:gd name="connsiteY3801" fmla="*/ 381484 h 509406"/>
                  <a:gd name="connsiteX3802" fmla="*/ 329472 w 2377881"/>
                  <a:gd name="connsiteY3802" fmla="*/ 381580 h 509406"/>
                  <a:gd name="connsiteX3803" fmla="*/ 331663 w 2377881"/>
                  <a:gd name="connsiteY3803" fmla="*/ 376627 h 509406"/>
                  <a:gd name="connsiteX3804" fmla="*/ 332044 w 2377881"/>
                  <a:gd name="connsiteY3804" fmla="*/ 376912 h 509406"/>
                  <a:gd name="connsiteX3805" fmla="*/ 342902 w 2377881"/>
                  <a:gd name="connsiteY3805" fmla="*/ 385866 h 509406"/>
                  <a:gd name="connsiteX3806" fmla="*/ 351856 w 2377881"/>
                  <a:gd name="connsiteY3806" fmla="*/ 388533 h 509406"/>
                  <a:gd name="connsiteX3807" fmla="*/ 353189 w 2377881"/>
                  <a:gd name="connsiteY3807" fmla="*/ 388342 h 509406"/>
                  <a:gd name="connsiteX3808" fmla="*/ 353475 w 2377881"/>
                  <a:gd name="connsiteY3808" fmla="*/ 384437 h 509406"/>
                  <a:gd name="connsiteX3809" fmla="*/ 352618 w 2377881"/>
                  <a:gd name="connsiteY3809" fmla="*/ 384532 h 509406"/>
                  <a:gd name="connsiteX3810" fmla="*/ 347284 w 2377881"/>
                  <a:gd name="connsiteY3810" fmla="*/ 385009 h 509406"/>
                  <a:gd name="connsiteX3811" fmla="*/ 342616 w 2377881"/>
                  <a:gd name="connsiteY3811" fmla="*/ 376531 h 509406"/>
                  <a:gd name="connsiteX3812" fmla="*/ 347569 w 2377881"/>
                  <a:gd name="connsiteY3812" fmla="*/ 373102 h 509406"/>
                  <a:gd name="connsiteX3813" fmla="*/ 355570 w 2377881"/>
                  <a:gd name="connsiteY3813" fmla="*/ 379198 h 509406"/>
                  <a:gd name="connsiteX3814" fmla="*/ 359095 w 2377881"/>
                  <a:gd name="connsiteY3814" fmla="*/ 379770 h 509406"/>
                  <a:gd name="connsiteX3815" fmla="*/ 369763 w 2377881"/>
                  <a:gd name="connsiteY3815" fmla="*/ 376150 h 509406"/>
                  <a:gd name="connsiteX3816" fmla="*/ 370715 w 2377881"/>
                  <a:gd name="connsiteY3816" fmla="*/ 375484 h 509406"/>
                  <a:gd name="connsiteX3817" fmla="*/ 376049 w 2377881"/>
                  <a:gd name="connsiteY3817" fmla="*/ 372817 h 509406"/>
                  <a:gd name="connsiteX3818" fmla="*/ 376240 w 2377881"/>
                  <a:gd name="connsiteY3818" fmla="*/ 377865 h 509406"/>
                  <a:gd name="connsiteX3819" fmla="*/ 374335 w 2377881"/>
                  <a:gd name="connsiteY3819" fmla="*/ 378151 h 509406"/>
                  <a:gd name="connsiteX3820" fmla="*/ 373287 w 2377881"/>
                  <a:gd name="connsiteY3820" fmla="*/ 378341 h 509406"/>
                  <a:gd name="connsiteX3821" fmla="*/ 370620 w 2377881"/>
                  <a:gd name="connsiteY3821" fmla="*/ 382151 h 509406"/>
                  <a:gd name="connsiteX3822" fmla="*/ 373954 w 2377881"/>
                  <a:gd name="connsiteY3822" fmla="*/ 388438 h 509406"/>
                  <a:gd name="connsiteX3823" fmla="*/ 381098 w 2377881"/>
                  <a:gd name="connsiteY3823" fmla="*/ 385294 h 509406"/>
                  <a:gd name="connsiteX3824" fmla="*/ 382050 w 2377881"/>
                  <a:gd name="connsiteY3824" fmla="*/ 377103 h 509406"/>
                  <a:gd name="connsiteX3825" fmla="*/ 382717 w 2377881"/>
                  <a:gd name="connsiteY3825" fmla="*/ 376341 h 509406"/>
                  <a:gd name="connsiteX3826" fmla="*/ 385098 w 2377881"/>
                  <a:gd name="connsiteY3826" fmla="*/ 376150 h 509406"/>
                  <a:gd name="connsiteX3827" fmla="*/ 386432 w 2377881"/>
                  <a:gd name="connsiteY3827" fmla="*/ 377389 h 509406"/>
                  <a:gd name="connsiteX3828" fmla="*/ 384336 w 2377881"/>
                  <a:gd name="connsiteY3828" fmla="*/ 382913 h 509406"/>
                  <a:gd name="connsiteX3829" fmla="*/ 385669 w 2377881"/>
                  <a:gd name="connsiteY3829" fmla="*/ 384437 h 509406"/>
                  <a:gd name="connsiteX3830" fmla="*/ 388146 w 2377881"/>
                  <a:gd name="connsiteY3830" fmla="*/ 385294 h 509406"/>
                  <a:gd name="connsiteX3831" fmla="*/ 393385 w 2377881"/>
                  <a:gd name="connsiteY3831" fmla="*/ 384723 h 509406"/>
                  <a:gd name="connsiteX3832" fmla="*/ 392908 w 2377881"/>
                  <a:gd name="connsiteY3832" fmla="*/ 384151 h 509406"/>
                  <a:gd name="connsiteX3833" fmla="*/ 394051 w 2377881"/>
                  <a:gd name="connsiteY3833" fmla="*/ 380341 h 509406"/>
                  <a:gd name="connsiteX3834" fmla="*/ 397004 w 2377881"/>
                  <a:gd name="connsiteY3834" fmla="*/ 382532 h 509406"/>
                  <a:gd name="connsiteX3835" fmla="*/ 397576 w 2377881"/>
                  <a:gd name="connsiteY3835" fmla="*/ 383675 h 509406"/>
                  <a:gd name="connsiteX3836" fmla="*/ 404434 w 2377881"/>
                  <a:gd name="connsiteY3836" fmla="*/ 383389 h 509406"/>
                  <a:gd name="connsiteX3837" fmla="*/ 407006 w 2377881"/>
                  <a:gd name="connsiteY3837" fmla="*/ 381484 h 509406"/>
                  <a:gd name="connsiteX3838" fmla="*/ 407958 w 2377881"/>
                  <a:gd name="connsiteY3838" fmla="*/ 380722 h 509406"/>
                  <a:gd name="connsiteX3839" fmla="*/ 404815 w 2377881"/>
                  <a:gd name="connsiteY3839" fmla="*/ 376912 h 509406"/>
                  <a:gd name="connsiteX3840" fmla="*/ 399766 w 2377881"/>
                  <a:gd name="connsiteY3840" fmla="*/ 374245 h 509406"/>
                  <a:gd name="connsiteX3841" fmla="*/ 402338 w 2377881"/>
                  <a:gd name="connsiteY3841" fmla="*/ 368435 h 509406"/>
                  <a:gd name="connsiteX3842" fmla="*/ 402719 w 2377881"/>
                  <a:gd name="connsiteY3842" fmla="*/ 369197 h 509406"/>
                  <a:gd name="connsiteX3843" fmla="*/ 405291 w 2377881"/>
                  <a:gd name="connsiteY3843" fmla="*/ 373864 h 509406"/>
                  <a:gd name="connsiteX3844" fmla="*/ 413864 w 2377881"/>
                  <a:gd name="connsiteY3844" fmla="*/ 372150 h 509406"/>
                  <a:gd name="connsiteX3845" fmla="*/ 413578 w 2377881"/>
                  <a:gd name="connsiteY3845" fmla="*/ 371578 h 509406"/>
                  <a:gd name="connsiteX3846" fmla="*/ 415864 w 2377881"/>
                  <a:gd name="connsiteY3846" fmla="*/ 369864 h 509406"/>
                  <a:gd name="connsiteX3847" fmla="*/ 420055 w 2377881"/>
                  <a:gd name="connsiteY3847" fmla="*/ 371197 h 509406"/>
                  <a:gd name="connsiteX3848" fmla="*/ 423008 w 2377881"/>
                  <a:gd name="connsiteY3848" fmla="*/ 377770 h 509406"/>
                  <a:gd name="connsiteX3849" fmla="*/ 420626 w 2377881"/>
                  <a:gd name="connsiteY3849" fmla="*/ 379008 h 509406"/>
                  <a:gd name="connsiteX3850" fmla="*/ 420341 w 2377881"/>
                  <a:gd name="connsiteY3850" fmla="*/ 380913 h 509406"/>
                  <a:gd name="connsiteX3851" fmla="*/ 421865 w 2377881"/>
                  <a:gd name="connsiteY3851" fmla="*/ 382246 h 509406"/>
                  <a:gd name="connsiteX3852" fmla="*/ 428437 w 2377881"/>
                  <a:gd name="connsiteY3852" fmla="*/ 380151 h 509406"/>
                  <a:gd name="connsiteX3853" fmla="*/ 430532 w 2377881"/>
                  <a:gd name="connsiteY3853" fmla="*/ 377103 h 509406"/>
                  <a:gd name="connsiteX3854" fmla="*/ 431770 w 2377881"/>
                  <a:gd name="connsiteY3854" fmla="*/ 374722 h 509406"/>
                  <a:gd name="connsiteX3855" fmla="*/ 437200 w 2377881"/>
                  <a:gd name="connsiteY3855" fmla="*/ 369769 h 509406"/>
                  <a:gd name="connsiteX3856" fmla="*/ 443296 w 2377881"/>
                  <a:gd name="connsiteY3856" fmla="*/ 370531 h 509406"/>
                  <a:gd name="connsiteX3857" fmla="*/ 440724 w 2377881"/>
                  <a:gd name="connsiteY3857" fmla="*/ 371674 h 509406"/>
                  <a:gd name="connsiteX3858" fmla="*/ 437962 w 2377881"/>
                  <a:gd name="connsiteY3858" fmla="*/ 377960 h 509406"/>
                  <a:gd name="connsiteX3859" fmla="*/ 439581 w 2377881"/>
                  <a:gd name="connsiteY3859" fmla="*/ 380151 h 509406"/>
                  <a:gd name="connsiteX3860" fmla="*/ 440152 w 2377881"/>
                  <a:gd name="connsiteY3860" fmla="*/ 381008 h 509406"/>
                  <a:gd name="connsiteX3861" fmla="*/ 444058 w 2377881"/>
                  <a:gd name="connsiteY3861" fmla="*/ 380722 h 509406"/>
                  <a:gd name="connsiteX3862" fmla="*/ 445010 w 2377881"/>
                  <a:gd name="connsiteY3862" fmla="*/ 380056 h 509406"/>
                  <a:gd name="connsiteX3863" fmla="*/ 445772 w 2377881"/>
                  <a:gd name="connsiteY3863" fmla="*/ 379484 h 509406"/>
                  <a:gd name="connsiteX3864" fmla="*/ 449582 w 2377881"/>
                  <a:gd name="connsiteY3864" fmla="*/ 382246 h 509406"/>
                  <a:gd name="connsiteX3865" fmla="*/ 450630 w 2377881"/>
                  <a:gd name="connsiteY3865" fmla="*/ 382246 h 509406"/>
                  <a:gd name="connsiteX3866" fmla="*/ 457107 w 2377881"/>
                  <a:gd name="connsiteY3866" fmla="*/ 380246 h 509406"/>
                  <a:gd name="connsiteX3867" fmla="*/ 458345 w 2377881"/>
                  <a:gd name="connsiteY3867" fmla="*/ 379389 h 509406"/>
                  <a:gd name="connsiteX3868" fmla="*/ 459583 w 2377881"/>
                  <a:gd name="connsiteY3868" fmla="*/ 373293 h 509406"/>
                  <a:gd name="connsiteX3869" fmla="*/ 467680 w 2377881"/>
                  <a:gd name="connsiteY3869" fmla="*/ 366530 h 509406"/>
                  <a:gd name="connsiteX3870" fmla="*/ 465108 w 2377881"/>
                  <a:gd name="connsiteY3870" fmla="*/ 373579 h 509406"/>
                  <a:gd name="connsiteX3871" fmla="*/ 476538 w 2377881"/>
                  <a:gd name="connsiteY3871" fmla="*/ 379198 h 509406"/>
                  <a:gd name="connsiteX3872" fmla="*/ 480919 w 2377881"/>
                  <a:gd name="connsiteY3872" fmla="*/ 382246 h 509406"/>
                  <a:gd name="connsiteX3873" fmla="*/ 483206 w 2377881"/>
                  <a:gd name="connsiteY3873" fmla="*/ 383770 h 509406"/>
                  <a:gd name="connsiteX3874" fmla="*/ 482825 w 2377881"/>
                  <a:gd name="connsiteY3874" fmla="*/ 373388 h 509406"/>
                  <a:gd name="connsiteX3875" fmla="*/ 487682 w 2377881"/>
                  <a:gd name="connsiteY3875" fmla="*/ 374245 h 509406"/>
                  <a:gd name="connsiteX3876" fmla="*/ 487396 w 2377881"/>
                  <a:gd name="connsiteY3876" fmla="*/ 377293 h 509406"/>
                  <a:gd name="connsiteX3877" fmla="*/ 490540 w 2377881"/>
                  <a:gd name="connsiteY3877" fmla="*/ 378151 h 509406"/>
                  <a:gd name="connsiteX3878" fmla="*/ 491778 w 2377881"/>
                  <a:gd name="connsiteY3878" fmla="*/ 377008 h 509406"/>
                  <a:gd name="connsiteX3879" fmla="*/ 497017 w 2377881"/>
                  <a:gd name="connsiteY3879" fmla="*/ 375579 h 509406"/>
                  <a:gd name="connsiteX3880" fmla="*/ 498826 w 2377881"/>
                  <a:gd name="connsiteY3880" fmla="*/ 376055 h 509406"/>
                  <a:gd name="connsiteX3881" fmla="*/ 504446 w 2377881"/>
                  <a:gd name="connsiteY3881" fmla="*/ 377674 h 509406"/>
                  <a:gd name="connsiteX3882" fmla="*/ 530259 w 2377881"/>
                  <a:gd name="connsiteY3882" fmla="*/ 372626 h 509406"/>
                  <a:gd name="connsiteX3883" fmla="*/ 530926 w 2377881"/>
                  <a:gd name="connsiteY3883" fmla="*/ 373388 h 509406"/>
                  <a:gd name="connsiteX3884" fmla="*/ 532450 w 2377881"/>
                  <a:gd name="connsiteY3884" fmla="*/ 375103 h 509406"/>
                  <a:gd name="connsiteX3885" fmla="*/ 538641 w 2377881"/>
                  <a:gd name="connsiteY3885" fmla="*/ 376246 h 509406"/>
                  <a:gd name="connsiteX3886" fmla="*/ 538832 w 2377881"/>
                  <a:gd name="connsiteY3886" fmla="*/ 376055 h 509406"/>
                  <a:gd name="connsiteX3887" fmla="*/ 546261 w 2377881"/>
                  <a:gd name="connsiteY3887" fmla="*/ 374817 h 509406"/>
                  <a:gd name="connsiteX3888" fmla="*/ 547785 w 2377881"/>
                  <a:gd name="connsiteY3888" fmla="*/ 373388 h 509406"/>
                  <a:gd name="connsiteX3889" fmla="*/ 551690 w 2377881"/>
                  <a:gd name="connsiteY3889" fmla="*/ 366340 h 509406"/>
                  <a:gd name="connsiteX3890" fmla="*/ 553405 w 2377881"/>
                  <a:gd name="connsiteY3890" fmla="*/ 365863 h 509406"/>
                  <a:gd name="connsiteX3891" fmla="*/ 554357 w 2377881"/>
                  <a:gd name="connsiteY3891" fmla="*/ 365578 h 509406"/>
                  <a:gd name="connsiteX3892" fmla="*/ 559406 w 2377881"/>
                  <a:gd name="connsiteY3892" fmla="*/ 369769 h 509406"/>
                  <a:gd name="connsiteX3893" fmla="*/ 565787 w 2377881"/>
                  <a:gd name="connsiteY3893" fmla="*/ 375007 h 509406"/>
                  <a:gd name="connsiteX3894" fmla="*/ 576932 w 2377881"/>
                  <a:gd name="connsiteY3894" fmla="*/ 372245 h 509406"/>
                  <a:gd name="connsiteX3895" fmla="*/ 583313 w 2377881"/>
                  <a:gd name="connsiteY3895" fmla="*/ 375865 h 509406"/>
                  <a:gd name="connsiteX3896" fmla="*/ 591124 w 2377881"/>
                  <a:gd name="connsiteY3896" fmla="*/ 371864 h 509406"/>
                  <a:gd name="connsiteX3897" fmla="*/ 592457 w 2377881"/>
                  <a:gd name="connsiteY3897" fmla="*/ 369388 h 509406"/>
                  <a:gd name="connsiteX3898" fmla="*/ 591219 w 2377881"/>
                  <a:gd name="connsiteY3898" fmla="*/ 367864 h 509406"/>
                  <a:gd name="connsiteX3899" fmla="*/ 584456 w 2377881"/>
                  <a:gd name="connsiteY3899" fmla="*/ 368911 h 509406"/>
                  <a:gd name="connsiteX3900" fmla="*/ 580456 w 2377881"/>
                  <a:gd name="connsiteY3900" fmla="*/ 360720 h 509406"/>
                  <a:gd name="connsiteX3901" fmla="*/ 582837 w 2377881"/>
                  <a:gd name="connsiteY3901" fmla="*/ 359386 h 509406"/>
                  <a:gd name="connsiteX3902" fmla="*/ 583885 w 2377881"/>
                  <a:gd name="connsiteY3902" fmla="*/ 359005 h 509406"/>
                  <a:gd name="connsiteX3903" fmla="*/ 584837 w 2377881"/>
                  <a:gd name="connsiteY3903" fmla="*/ 358624 h 509406"/>
                  <a:gd name="connsiteX3904" fmla="*/ 587409 w 2377881"/>
                  <a:gd name="connsiteY3904" fmla="*/ 358624 h 509406"/>
                  <a:gd name="connsiteX3905" fmla="*/ 590076 w 2377881"/>
                  <a:gd name="connsiteY3905" fmla="*/ 364149 h 509406"/>
                  <a:gd name="connsiteX3906" fmla="*/ 606935 w 2377881"/>
                  <a:gd name="connsiteY3906" fmla="*/ 362815 h 509406"/>
                  <a:gd name="connsiteX3907" fmla="*/ 621223 w 2377881"/>
                  <a:gd name="connsiteY3907" fmla="*/ 363482 h 509406"/>
                  <a:gd name="connsiteX3908" fmla="*/ 612079 w 2377881"/>
                  <a:gd name="connsiteY3908" fmla="*/ 365959 h 509406"/>
                  <a:gd name="connsiteX3909" fmla="*/ 610555 w 2377881"/>
                  <a:gd name="connsiteY3909" fmla="*/ 367102 h 509406"/>
                  <a:gd name="connsiteX3910" fmla="*/ 607221 w 2377881"/>
                  <a:gd name="connsiteY3910" fmla="*/ 369483 h 509406"/>
                  <a:gd name="connsiteX3911" fmla="*/ 603697 w 2377881"/>
                  <a:gd name="connsiteY3911" fmla="*/ 371197 h 509406"/>
                  <a:gd name="connsiteX3912" fmla="*/ 605411 w 2377881"/>
                  <a:gd name="connsiteY3912" fmla="*/ 372721 h 509406"/>
                  <a:gd name="connsiteX3913" fmla="*/ 612174 w 2377881"/>
                  <a:gd name="connsiteY3913" fmla="*/ 375484 h 509406"/>
                  <a:gd name="connsiteX3914" fmla="*/ 625700 w 2377881"/>
                  <a:gd name="connsiteY3914" fmla="*/ 373960 h 509406"/>
                  <a:gd name="connsiteX3915" fmla="*/ 628652 w 2377881"/>
                  <a:gd name="connsiteY3915" fmla="*/ 371674 h 509406"/>
                  <a:gd name="connsiteX3916" fmla="*/ 633605 w 2377881"/>
                  <a:gd name="connsiteY3916" fmla="*/ 368245 h 509406"/>
                  <a:gd name="connsiteX3917" fmla="*/ 634558 w 2377881"/>
                  <a:gd name="connsiteY3917" fmla="*/ 366149 h 509406"/>
                  <a:gd name="connsiteX3918" fmla="*/ 641987 w 2377881"/>
                  <a:gd name="connsiteY3918" fmla="*/ 361387 h 509406"/>
                  <a:gd name="connsiteX3919" fmla="*/ 645416 w 2377881"/>
                  <a:gd name="connsiteY3919" fmla="*/ 361482 h 509406"/>
                  <a:gd name="connsiteX3920" fmla="*/ 645702 w 2377881"/>
                  <a:gd name="connsiteY3920" fmla="*/ 361482 h 509406"/>
                  <a:gd name="connsiteX3921" fmla="*/ 643225 w 2377881"/>
                  <a:gd name="connsiteY3921" fmla="*/ 363673 h 509406"/>
                  <a:gd name="connsiteX3922" fmla="*/ 636749 w 2377881"/>
                  <a:gd name="connsiteY3922" fmla="*/ 365673 h 509406"/>
                  <a:gd name="connsiteX3923" fmla="*/ 645511 w 2377881"/>
                  <a:gd name="connsiteY3923" fmla="*/ 371864 h 509406"/>
                  <a:gd name="connsiteX3924" fmla="*/ 667705 w 2377881"/>
                  <a:gd name="connsiteY3924" fmla="*/ 374722 h 509406"/>
                  <a:gd name="connsiteX3925" fmla="*/ 669705 w 2377881"/>
                  <a:gd name="connsiteY3925" fmla="*/ 370245 h 509406"/>
                  <a:gd name="connsiteX3926" fmla="*/ 664561 w 2377881"/>
                  <a:gd name="connsiteY3926" fmla="*/ 365482 h 509406"/>
                  <a:gd name="connsiteX3927" fmla="*/ 660656 w 2377881"/>
                  <a:gd name="connsiteY3927" fmla="*/ 363101 h 509406"/>
                  <a:gd name="connsiteX3928" fmla="*/ 659990 w 2377881"/>
                  <a:gd name="connsiteY3928" fmla="*/ 362434 h 509406"/>
                  <a:gd name="connsiteX3929" fmla="*/ 662657 w 2377881"/>
                  <a:gd name="connsiteY3929" fmla="*/ 359577 h 509406"/>
                  <a:gd name="connsiteX3930" fmla="*/ 664085 w 2377881"/>
                  <a:gd name="connsiteY3930" fmla="*/ 359672 h 509406"/>
                  <a:gd name="connsiteX3931" fmla="*/ 665228 w 2377881"/>
                  <a:gd name="connsiteY3931" fmla="*/ 359767 h 509406"/>
                  <a:gd name="connsiteX3932" fmla="*/ 669610 w 2377881"/>
                  <a:gd name="connsiteY3932" fmla="*/ 358815 h 509406"/>
                  <a:gd name="connsiteX3933" fmla="*/ 673229 w 2377881"/>
                  <a:gd name="connsiteY3933" fmla="*/ 359577 h 509406"/>
                  <a:gd name="connsiteX3934" fmla="*/ 672086 w 2377881"/>
                  <a:gd name="connsiteY3934" fmla="*/ 366435 h 509406"/>
                  <a:gd name="connsiteX3935" fmla="*/ 673515 w 2377881"/>
                  <a:gd name="connsiteY3935" fmla="*/ 367197 h 509406"/>
                  <a:gd name="connsiteX3936" fmla="*/ 675134 w 2377881"/>
                  <a:gd name="connsiteY3936" fmla="*/ 368149 h 509406"/>
                  <a:gd name="connsiteX3937" fmla="*/ 679992 w 2377881"/>
                  <a:gd name="connsiteY3937" fmla="*/ 365768 h 509406"/>
                  <a:gd name="connsiteX3938" fmla="*/ 679516 w 2377881"/>
                  <a:gd name="connsiteY3938" fmla="*/ 363958 h 509406"/>
                  <a:gd name="connsiteX3939" fmla="*/ 679420 w 2377881"/>
                  <a:gd name="connsiteY3939" fmla="*/ 360910 h 509406"/>
                  <a:gd name="connsiteX3940" fmla="*/ 680278 w 2377881"/>
                  <a:gd name="connsiteY3940" fmla="*/ 360434 h 509406"/>
                  <a:gd name="connsiteX3941" fmla="*/ 682659 w 2377881"/>
                  <a:gd name="connsiteY3941" fmla="*/ 361196 h 509406"/>
                  <a:gd name="connsiteX3942" fmla="*/ 690374 w 2377881"/>
                  <a:gd name="connsiteY3942" fmla="*/ 364625 h 509406"/>
                  <a:gd name="connsiteX3943" fmla="*/ 693517 w 2377881"/>
                  <a:gd name="connsiteY3943" fmla="*/ 364054 h 509406"/>
                  <a:gd name="connsiteX3944" fmla="*/ 695518 w 2377881"/>
                  <a:gd name="connsiteY3944" fmla="*/ 363673 h 509406"/>
                  <a:gd name="connsiteX3945" fmla="*/ 703138 w 2377881"/>
                  <a:gd name="connsiteY3945" fmla="*/ 362815 h 509406"/>
                  <a:gd name="connsiteX3946" fmla="*/ 711139 w 2377881"/>
                  <a:gd name="connsiteY3946" fmla="*/ 364911 h 509406"/>
                  <a:gd name="connsiteX3947" fmla="*/ 717140 w 2377881"/>
                  <a:gd name="connsiteY3947" fmla="*/ 371388 h 509406"/>
                  <a:gd name="connsiteX3948" fmla="*/ 722474 w 2377881"/>
                  <a:gd name="connsiteY3948" fmla="*/ 368340 h 509406"/>
                  <a:gd name="connsiteX3949" fmla="*/ 718949 w 2377881"/>
                  <a:gd name="connsiteY3949" fmla="*/ 361577 h 509406"/>
                  <a:gd name="connsiteX3950" fmla="*/ 720378 w 2377881"/>
                  <a:gd name="connsiteY3950" fmla="*/ 354624 h 509406"/>
                  <a:gd name="connsiteX3951" fmla="*/ 726474 w 2377881"/>
                  <a:gd name="connsiteY3951" fmla="*/ 357577 h 509406"/>
                  <a:gd name="connsiteX3952" fmla="*/ 726855 w 2377881"/>
                  <a:gd name="connsiteY3952" fmla="*/ 357005 h 509406"/>
                  <a:gd name="connsiteX3953" fmla="*/ 727236 w 2377881"/>
                  <a:gd name="connsiteY3953" fmla="*/ 356338 h 509406"/>
                  <a:gd name="connsiteX3954" fmla="*/ 728093 w 2377881"/>
                  <a:gd name="connsiteY3954" fmla="*/ 357196 h 509406"/>
                  <a:gd name="connsiteX3955" fmla="*/ 727712 w 2377881"/>
                  <a:gd name="connsiteY3955" fmla="*/ 362720 h 509406"/>
                  <a:gd name="connsiteX3956" fmla="*/ 730475 w 2377881"/>
                  <a:gd name="connsiteY3956" fmla="*/ 365006 h 509406"/>
                  <a:gd name="connsiteX3957" fmla="*/ 731427 w 2377881"/>
                  <a:gd name="connsiteY3957" fmla="*/ 364530 h 509406"/>
                  <a:gd name="connsiteX3958" fmla="*/ 734189 w 2377881"/>
                  <a:gd name="connsiteY3958" fmla="*/ 362339 h 509406"/>
                  <a:gd name="connsiteX3959" fmla="*/ 739809 w 2377881"/>
                  <a:gd name="connsiteY3959" fmla="*/ 363768 h 509406"/>
                  <a:gd name="connsiteX3960" fmla="*/ 742190 w 2377881"/>
                  <a:gd name="connsiteY3960" fmla="*/ 364149 h 509406"/>
                  <a:gd name="connsiteX3961" fmla="*/ 745905 w 2377881"/>
                  <a:gd name="connsiteY3961" fmla="*/ 363958 h 509406"/>
                  <a:gd name="connsiteX3962" fmla="*/ 749525 w 2377881"/>
                  <a:gd name="connsiteY3962" fmla="*/ 362053 h 509406"/>
                  <a:gd name="connsiteX3963" fmla="*/ 751144 w 2377881"/>
                  <a:gd name="connsiteY3963" fmla="*/ 366625 h 509406"/>
                  <a:gd name="connsiteX3964" fmla="*/ 757240 w 2377881"/>
                  <a:gd name="connsiteY3964" fmla="*/ 364530 h 509406"/>
                  <a:gd name="connsiteX3965" fmla="*/ 757716 w 2377881"/>
                  <a:gd name="connsiteY3965" fmla="*/ 365006 h 509406"/>
                  <a:gd name="connsiteX3966" fmla="*/ 767146 w 2377881"/>
                  <a:gd name="connsiteY3966" fmla="*/ 368721 h 509406"/>
                  <a:gd name="connsiteX3967" fmla="*/ 763431 w 2377881"/>
                  <a:gd name="connsiteY3967" fmla="*/ 364339 h 509406"/>
                  <a:gd name="connsiteX3968" fmla="*/ 762098 w 2377881"/>
                  <a:gd name="connsiteY3968" fmla="*/ 362911 h 509406"/>
                  <a:gd name="connsiteX3969" fmla="*/ 761621 w 2377881"/>
                  <a:gd name="connsiteY3969" fmla="*/ 354529 h 509406"/>
                  <a:gd name="connsiteX3970" fmla="*/ 763526 w 2377881"/>
                  <a:gd name="connsiteY3970" fmla="*/ 353005 h 509406"/>
                  <a:gd name="connsiteX3971" fmla="*/ 766860 w 2377881"/>
                  <a:gd name="connsiteY3971" fmla="*/ 352814 h 509406"/>
                  <a:gd name="connsiteX3972" fmla="*/ 767812 w 2377881"/>
                  <a:gd name="connsiteY3972" fmla="*/ 355481 h 509406"/>
                  <a:gd name="connsiteX3973" fmla="*/ 767336 w 2377881"/>
                  <a:gd name="connsiteY3973" fmla="*/ 357577 h 509406"/>
                  <a:gd name="connsiteX3974" fmla="*/ 769146 w 2377881"/>
                  <a:gd name="connsiteY3974" fmla="*/ 361672 h 509406"/>
                  <a:gd name="connsiteX3975" fmla="*/ 770670 w 2377881"/>
                  <a:gd name="connsiteY3975" fmla="*/ 362625 h 509406"/>
                  <a:gd name="connsiteX3976" fmla="*/ 776099 w 2377881"/>
                  <a:gd name="connsiteY3976" fmla="*/ 362244 h 509406"/>
                  <a:gd name="connsiteX3977" fmla="*/ 778004 w 2377881"/>
                  <a:gd name="connsiteY3977" fmla="*/ 361482 h 509406"/>
                  <a:gd name="connsiteX3978" fmla="*/ 785815 w 2377881"/>
                  <a:gd name="connsiteY3978" fmla="*/ 365292 h 509406"/>
                  <a:gd name="connsiteX3979" fmla="*/ 783529 w 2377881"/>
                  <a:gd name="connsiteY3979" fmla="*/ 373579 h 509406"/>
                  <a:gd name="connsiteX3980" fmla="*/ 780671 w 2377881"/>
                  <a:gd name="connsiteY3980" fmla="*/ 370626 h 509406"/>
                  <a:gd name="connsiteX3981" fmla="*/ 770003 w 2377881"/>
                  <a:gd name="connsiteY3981" fmla="*/ 371007 h 509406"/>
                  <a:gd name="connsiteX3982" fmla="*/ 765717 w 2377881"/>
                  <a:gd name="connsiteY3982" fmla="*/ 372531 h 509406"/>
                  <a:gd name="connsiteX3983" fmla="*/ 762574 w 2377881"/>
                  <a:gd name="connsiteY3983" fmla="*/ 374341 h 509406"/>
                  <a:gd name="connsiteX3984" fmla="*/ 771337 w 2377881"/>
                  <a:gd name="connsiteY3984" fmla="*/ 377103 h 509406"/>
                  <a:gd name="connsiteX3985" fmla="*/ 775337 w 2377881"/>
                  <a:gd name="connsiteY3985" fmla="*/ 375865 h 509406"/>
                  <a:gd name="connsiteX3986" fmla="*/ 786767 w 2377881"/>
                  <a:gd name="connsiteY3986" fmla="*/ 379579 h 509406"/>
                  <a:gd name="connsiteX3987" fmla="*/ 788196 w 2377881"/>
                  <a:gd name="connsiteY3987" fmla="*/ 379389 h 509406"/>
                  <a:gd name="connsiteX3988" fmla="*/ 800388 w 2377881"/>
                  <a:gd name="connsiteY3988" fmla="*/ 373674 h 509406"/>
                  <a:gd name="connsiteX3989" fmla="*/ 806293 w 2377881"/>
                  <a:gd name="connsiteY3989" fmla="*/ 373769 h 509406"/>
                  <a:gd name="connsiteX3990" fmla="*/ 812390 w 2377881"/>
                  <a:gd name="connsiteY3990" fmla="*/ 373960 h 509406"/>
                  <a:gd name="connsiteX3991" fmla="*/ 814580 w 2377881"/>
                  <a:gd name="connsiteY3991" fmla="*/ 370626 h 509406"/>
                  <a:gd name="connsiteX3992" fmla="*/ 813533 w 2377881"/>
                  <a:gd name="connsiteY3992" fmla="*/ 370054 h 509406"/>
                  <a:gd name="connsiteX3993" fmla="*/ 811246 w 2377881"/>
                  <a:gd name="connsiteY3993" fmla="*/ 369578 h 509406"/>
                  <a:gd name="connsiteX3994" fmla="*/ 801912 w 2377881"/>
                  <a:gd name="connsiteY3994" fmla="*/ 370816 h 509406"/>
                  <a:gd name="connsiteX3995" fmla="*/ 794673 w 2377881"/>
                  <a:gd name="connsiteY3995" fmla="*/ 363958 h 509406"/>
                  <a:gd name="connsiteX3996" fmla="*/ 796102 w 2377881"/>
                  <a:gd name="connsiteY3996" fmla="*/ 359482 h 509406"/>
                  <a:gd name="connsiteX3997" fmla="*/ 808389 w 2377881"/>
                  <a:gd name="connsiteY3997" fmla="*/ 363768 h 509406"/>
                  <a:gd name="connsiteX3998" fmla="*/ 816104 w 2377881"/>
                  <a:gd name="connsiteY3998" fmla="*/ 359005 h 509406"/>
                  <a:gd name="connsiteX3999" fmla="*/ 818200 w 2377881"/>
                  <a:gd name="connsiteY3999" fmla="*/ 359291 h 509406"/>
                  <a:gd name="connsiteX4000" fmla="*/ 825248 w 2377881"/>
                  <a:gd name="connsiteY4000" fmla="*/ 360434 h 509406"/>
                  <a:gd name="connsiteX4001" fmla="*/ 833440 w 2377881"/>
                  <a:gd name="connsiteY4001" fmla="*/ 354338 h 509406"/>
                  <a:gd name="connsiteX4002" fmla="*/ 836011 w 2377881"/>
                  <a:gd name="connsiteY4002" fmla="*/ 348433 h 509406"/>
                  <a:gd name="connsiteX4003" fmla="*/ 838393 w 2377881"/>
                  <a:gd name="connsiteY4003" fmla="*/ 344908 h 509406"/>
                  <a:gd name="connsiteX4004" fmla="*/ 839155 w 2377881"/>
                  <a:gd name="connsiteY4004" fmla="*/ 343765 h 509406"/>
                  <a:gd name="connsiteX4005" fmla="*/ 825534 w 2377881"/>
                  <a:gd name="connsiteY4005" fmla="*/ 346813 h 509406"/>
                  <a:gd name="connsiteX4006" fmla="*/ 820771 w 2377881"/>
                  <a:gd name="connsiteY4006" fmla="*/ 338241 h 509406"/>
                  <a:gd name="connsiteX4007" fmla="*/ 817533 w 2377881"/>
                  <a:gd name="connsiteY4007" fmla="*/ 338908 h 509406"/>
                  <a:gd name="connsiteX4008" fmla="*/ 815818 w 2377881"/>
                  <a:gd name="connsiteY4008" fmla="*/ 340527 h 509406"/>
                  <a:gd name="connsiteX4009" fmla="*/ 812199 w 2377881"/>
                  <a:gd name="connsiteY4009" fmla="*/ 342337 h 509406"/>
                  <a:gd name="connsiteX4010" fmla="*/ 811913 w 2377881"/>
                  <a:gd name="connsiteY4010" fmla="*/ 341384 h 509406"/>
                  <a:gd name="connsiteX4011" fmla="*/ 810484 w 2377881"/>
                  <a:gd name="connsiteY4011" fmla="*/ 337098 h 509406"/>
                  <a:gd name="connsiteX4012" fmla="*/ 805055 w 2377881"/>
                  <a:gd name="connsiteY4012" fmla="*/ 336526 h 509406"/>
                  <a:gd name="connsiteX4013" fmla="*/ 791053 w 2377881"/>
                  <a:gd name="connsiteY4013" fmla="*/ 342622 h 509406"/>
                  <a:gd name="connsiteX4014" fmla="*/ 784767 w 2377881"/>
                  <a:gd name="connsiteY4014" fmla="*/ 342241 h 509406"/>
                  <a:gd name="connsiteX4015" fmla="*/ 778671 w 2377881"/>
                  <a:gd name="connsiteY4015" fmla="*/ 341860 h 509406"/>
                  <a:gd name="connsiteX4016" fmla="*/ 757335 w 2377881"/>
                  <a:gd name="connsiteY4016" fmla="*/ 341479 h 509406"/>
                  <a:gd name="connsiteX4017" fmla="*/ 755716 w 2377881"/>
                  <a:gd name="connsiteY4017" fmla="*/ 343575 h 509406"/>
                  <a:gd name="connsiteX4018" fmla="*/ 744191 w 2377881"/>
                  <a:gd name="connsiteY4018" fmla="*/ 348909 h 509406"/>
                  <a:gd name="connsiteX4019" fmla="*/ 739714 w 2377881"/>
                  <a:gd name="connsiteY4019" fmla="*/ 350623 h 509406"/>
                  <a:gd name="connsiteX4020" fmla="*/ 745905 w 2377881"/>
                  <a:gd name="connsiteY4020" fmla="*/ 345575 h 509406"/>
                  <a:gd name="connsiteX4021" fmla="*/ 749429 w 2377881"/>
                  <a:gd name="connsiteY4021" fmla="*/ 344146 h 509406"/>
                  <a:gd name="connsiteX4022" fmla="*/ 752477 w 2377881"/>
                  <a:gd name="connsiteY4022" fmla="*/ 342908 h 509406"/>
                  <a:gd name="connsiteX4023" fmla="*/ 753430 w 2377881"/>
                  <a:gd name="connsiteY4023" fmla="*/ 337479 h 509406"/>
                  <a:gd name="connsiteX4024" fmla="*/ 751620 w 2377881"/>
                  <a:gd name="connsiteY4024" fmla="*/ 338050 h 509406"/>
                  <a:gd name="connsiteX4025" fmla="*/ 746762 w 2377881"/>
                  <a:gd name="connsiteY4025" fmla="*/ 339479 h 509406"/>
                  <a:gd name="connsiteX4026" fmla="*/ 732856 w 2377881"/>
                  <a:gd name="connsiteY4026" fmla="*/ 343861 h 509406"/>
                  <a:gd name="connsiteX4027" fmla="*/ 716759 w 2377881"/>
                  <a:gd name="connsiteY4027" fmla="*/ 339574 h 509406"/>
                  <a:gd name="connsiteX4028" fmla="*/ 716663 w 2377881"/>
                  <a:gd name="connsiteY4028" fmla="*/ 342241 h 509406"/>
                  <a:gd name="connsiteX4029" fmla="*/ 716568 w 2377881"/>
                  <a:gd name="connsiteY4029" fmla="*/ 343480 h 509406"/>
                  <a:gd name="connsiteX4030" fmla="*/ 711329 w 2377881"/>
                  <a:gd name="connsiteY4030" fmla="*/ 345099 h 509406"/>
                  <a:gd name="connsiteX4031" fmla="*/ 703900 w 2377881"/>
                  <a:gd name="connsiteY4031" fmla="*/ 353290 h 509406"/>
                  <a:gd name="connsiteX4032" fmla="*/ 703804 w 2377881"/>
                  <a:gd name="connsiteY4032" fmla="*/ 355386 h 509406"/>
                  <a:gd name="connsiteX4033" fmla="*/ 701042 w 2377881"/>
                  <a:gd name="connsiteY4033" fmla="*/ 358910 h 509406"/>
                  <a:gd name="connsiteX4034" fmla="*/ 696089 w 2377881"/>
                  <a:gd name="connsiteY4034" fmla="*/ 358053 h 509406"/>
                  <a:gd name="connsiteX4035" fmla="*/ 701137 w 2377881"/>
                  <a:gd name="connsiteY4035" fmla="*/ 352814 h 509406"/>
                  <a:gd name="connsiteX4036" fmla="*/ 694756 w 2377881"/>
                  <a:gd name="connsiteY4036" fmla="*/ 348814 h 509406"/>
                  <a:gd name="connsiteX4037" fmla="*/ 694089 w 2377881"/>
                  <a:gd name="connsiteY4037" fmla="*/ 348337 h 509406"/>
                  <a:gd name="connsiteX4038" fmla="*/ 678659 w 2377881"/>
                  <a:gd name="connsiteY4038" fmla="*/ 345575 h 509406"/>
                  <a:gd name="connsiteX4039" fmla="*/ 675039 w 2377881"/>
                  <a:gd name="connsiteY4039" fmla="*/ 343670 h 509406"/>
                  <a:gd name="connsiteX4040" fmla="*/ 672277 w 2377881"/>
                  <a:gd name="connsiteY4040" fmla="*/ 349195 h 509406"/>
                  <a:gd name="connsiteX4041" fmla="*/ 670372 w 2377881"/>
                  <a:gd name="connsiteY4041" fmla="*/ 346623 h 509406"/>
                  <a:gd name="connsiteX4042" fmla="*/ 667800 w 2377881"/>
                  <a:gd name="connsiteY4042" fmla="*/ 345385 h 509406"/>
                  <a:gd name="connsiteX4043" fmla="*/ 666276 w 2377881"/>
                  <a:gd name="connsiteY4043" fmla="*/ 348242 h 509406"/>
                  <a:gd name="connsiteX4044" fmla="*/ 666371 w 2377881"/>
                  <a:gd name="connsiteY4044" fmla="*/ 349385 h 509406"/>
                  <a:gd name="connsiteX4045" fmla="*/ 662752 w 2377881"/>
                  <a:gd name="connsiteY4045" fmla="*/ 353005 h 509406"/>
                  <a:gd name="connsiteX4046" fmla="*/ 652846 w 2377881"/>
                  <a:gd name="connsiteY4046" fmla="*/ 348052 h 509406"/>
                  <a:gd name="connsiteX4047" fmla="*/ 644750 w 2377881"/>
                  <a:gd name="connsiteY4047" fmla="*/ 349671 h 509406"/>
                  <a:gd name="connsiteX4048" fmla="*/ 636939 w 2377881"/>
                  <a:gd name="connsiteY4048" fmla="*/ 348433 h 509406"/>
                  <a:gd name="connsiteX4049" fmla="*/ 631795 w 2377881"/>
                  <a:gd name="connsiteY4049" fmla="*/ 348337 h 509406"/>
                  <a:gd name="connsiteX4050" fmla="*/ 629128 w 2377881"/>
                  <a:gd name="connsiteY4050" fmla="*/ 346813 h 509406"/>
                  <a:gd name="connsiteX4051" fmla="*/ 625700 w 2377881"/>
                  <a:gd name="connsiteY4051" fmla="*/ 345575 h 509406"/>
                  <a:gd name="connsiteX4052" fmla="*/ 618460 w 2377881"/>
                  <a:gd name="connsiteY4052" fmla="*/ 346242 h 509406"/>
                  <a:gd name="connsiteX4053" fmla="*/ 613126 w 2377881"/>
                  <a:gd name="connsiteY4053" fmla="*/ 344527 h 509406"/>
                  <a:gd name="connsiteX4054" fmla="*/ 610174 w 2377881"/>
                  <a:gd name="connsiteY4054" fmla="*/ 347956 h 509406"/>
                  <a:gd name="connsiteX4055" fmla="*/ 603125 w 2377881"/>
                  <a:gd name="connsiteY4055" fmla="*/ 347385 h 509406"/>
                  <a:gd name="connsiteX4056" fmla="*/ 585218 w 2377881"/>
                  <a:gd name="connsiteY4056" fmla="*/ 349671 h 509406"/>
                  <a:gd name="connsiteX4057" fmla="*/ 577027 w 2377881"/>
                  <a:gd name="connsiteY4057" fmla="*/ 350623 h 509406"/>
                  <a:gd name="connsiteX4058" fmla="*/ 564263 w 2377881"/>
                  <a:gd name="connsiteY4058" fmla="*/ 347290 h 509406"/>
                  <a:gd name="connsiteX4059" fmla="*/ 560834 w 2377881"/>
                  <a:gd name="connsiteY4059" fmla="*/ 346432 h 509406"/>
                  <a:gd name="connsiteX4060" fmla="*/ 551690 w 2377881"/>
                  <a:gd name="connsiteY4060" fmla="*/ 353576 h 509406"/>
                  <a:gd name="connsiteX4061" fmla="*/ 542737 w 2377881"/>
                  <a:gd name="connsiteY4061" fmla="*/ 355100 h 509406"/>
                  <a:gd name="connsiteX4062" fmla="*/ 537974 w 2377881"/>
                  <a:gd name="connsiteY4062" fmla="*/ 354910 h 509406"/>
                  <a:gd name="connsiteX4063" fmla="*/ 533307 w 2377881"/>
                  <a:gd name="connsiteY4063" fmla="*/ 358910 h 509406"/>
                  <a:gd name="connsiteX4064" fmla="*/ 526544 w 2377881"/>
                  <a:gd name="connsiteY4064" fmla="*/ 355005 h 509406"/>
                  <a:gd name="connsiteX4065" fmla="*/ 520543 w 2377881"/>
                  <a:gd name="connsiteY4065" fmla="*/ 355195 h 509406"/>
                  <a:gd name="connsiteX4066" fmla="*/ 514257 w 2377881"/>
                  <a:gd name="connsiteY4066" fmla="*/ 356624 h 509406"/>
                  <a:gd name="connsiteX4067" fmla="*/ 505113 w 2377881"/>
                  <a:gd name="connsiteY4067" fmla="*/ 355481 h 509406"/>
                  <a:gd name="connsiteX4068" fmla="*/ 505494 w 2377881"/>
                  <a:gd name="connsiteY4068" fmla="*/ 360053 h 509406"/>
                  <a:gd name="connsiteX4069" fmla="*/ 505780 w 2377881"/>
                  <a:gd name="connsiteY4069" fmla="*/ 363387 h 509406"/>
                  <a:gd name="connsiteX4070" fmla="*/ 500541 w 2377881"/>
                  <a:gd name="connsiteY4070" fmla="*/ 365578 h 509406"/>
                  <a:gd name="connsiteX4071" fmla="*/ 497112 w 2377881"/>
                  <a:gd name="connsiteY4071" fmla="*/ 368340 h 509406"/>
                  <a:gd name="connsiteX4072" fmla="*/ 491778 w 2377881"/>
                  <a:gd name="connsiteY4072" fmla="*/ 365387 h 509406"/>
                  <a:gd name="connsiteX4073" fmla="*/ 492731 w 2377881"/>
                  <a:gd name="connsiteY4073" fmla="*/ 363196 h 509406"/>
                  <a:gd name="connsiteX4074" fmla="*/ 491778 w 2377881"/>
                  <a:gd name="connsiteY4074" fmla="*/ 359577 h 509406"/>
                  <a:gd name="connsiteX4075" fmla="*/ 482158 w 2377881"/>
                  <a:gd name="connsiteY4075" fmla="*/ 363292 h 509406"/>
                  <a:gd name="connsiteX4076" fmla="*/ 486634 w 2377881"/>
                  <a:gd name="connsiteY4076" fmla="*/ 370721 h 509406"/>
                  <a:gd name="connsiteX4077" fmla="*/ 485301 w 2377881"/>
                  <a:gd name="connsiteY4077" fmla="*/ 371578 h 509406"/>
                  <a:gd name="connsiteX4078" fmla="*/ 477659 w 2377881"/>
                  <a:gd name="connsiteY4078" fmla="*/ 372641 h 509406"/>
                  <a:gd name="connsiteX4079" fmla="*/ 478062 w 2377881"/>
                  <a:gd name="connsiteY4079" fmla="*/ 366435 h 509406"/>
                  <a:gd name="connsiteX4080" fmla="*/ 464441 w 2377881"/>
                  <a:gd name="connsiteY4080" fmla="*/ 359958 h 509406"/>
                  <a:gd name="connsiteX4081" fmla="*/ 464727 w 2377881"/>
                  <a:gd name="connsiteY4081" fmla="*/ 355195 h 509406"/>
                  <a:gd name="connsiteX4082" fmla="*/ 464822 w 2377881"/>
                  <a:gd name="connsiteY4082" fmla="*/ 354433 h 509406"/>
                  <a:gd name="connsiteX4083" fmla="*/ 463679 w 2377881"/>
                  <a:gd name="connsiteY4083" fmla="*/ 353195 h 509406"/>
                  <a:gd name="connsiteX4084" fmla="*/ 459393 w 2377881"/>
                  <a:gd name="connsiteY4084" fmla="*/ 358529 h 509406"/>
                  <a:gd name="connsiteX4085" fmla="*/ 453107 w 2377881"/>
                  <a:gd name="connsiteY4085" fmla="*/ 362625 h 509406"/>
                  <a:gd name="connsiteX4086" fmla="*/ 448153 w 2377881"/>
                  <a:gd name="connsiteY4086" fmla="*/ 363006 h 509406"/>
                  <a:gd name="connsiteX4087" fmla="*/ 433675 w 2377881"/>
                  <a:gd name="connsiteY4087" fmla="*/ 363196 h 509406"/>
                  <a:gd name="connsiteX4088" fmla="*/ 430532 w 2377881"/>
                  <a:gd name="connsiteY4088" fmla="*/ 361482 h 509406"/>
                  <a:gd name="connsiteX4089" fmla="*/ 418054 w 2377881"/>
                  <a:gd name="connsiteY4089" fmla="*/ 365197 h 509406"/>
                  <a:gd name="connsiteX4090" fmla="*/ 415197 w 2377881"/>
                  <a:gd name="connsiteY4090" fmla="*/ 362530 h 509406"/>
                  <a:gd name="connsiteX4091" fmla="*/ 412625 w 2377881"/>
                  <a:gd name="connsiteY4091" fmla="*/ 362053 h 509406"/>
                  <a:gd name="connsiteX4092" fmla="*/ 408625 w 2377881"/>
                  <a:gd name="connsiteY4092" fmla="*/ 364435 h 509406"/>
                  <a:gd name="connsiteX4093" fmla="*/ 394528 w 2377881"/>
                  <a:gd name="connsiteY4093" fmla="*/ 366911 h 509406"/>
                  <a:gd name="connsiteX4094" fmla="*/ 392051 w 2377881"/>
                  <a:gd name="connsiteY4094" fmla="*/ 366625 h 509406"/>
                  <a:gd name="connsiteX4095" fmla="*/ 389384 w 2377881"/>
                  <a:gd name="connsiteY4095" fmla="*/ 366244 h 509406"/>
                  <a:gd name="connsiteX4096" fmla="*/ 374335 w 2377881"/>
                  <a:gd name="connsiteY4096" fmla="*/ 368911 h 509406"/>
                  <a:gd name="connsiteX4097" fmla="*/ 373573 w 2377881"/>
                  <a:gd name="connsiteY4097" fmla="*/ 368816 h 509406"/>
                  <a:gd name="connsiteX4098" fmla="*/ 369286 w 2377881"/>
                  <a:gd name="connsiteY4098" fmla="*/ 369197 h 509406"/>
                  <a:gd name="connsiteX4099" fmla="*/ 363286 w 2377881"/>
                  <a:gd name="connsiteY4099" fmla="*/ 370626 h 509406"/>
                  <a:gd name="connsiteX4100" fmla="*/ 355380 w 2377881"/>
                  <a:gd name="connsiteY4100" fmla="*/ 364435 h 509406"/>
                  <a:gd name="connsiteX4101" fmla="*/ 352903 w 2377881"/>
                  <a:gd name="connsiteY4101" fmla="*/ 366911 h 509406"/>
                  <a:gd name="connsiteX4102" fmla="*/ 350332 w 2377881"/>
                  <a:gd name="connsiteY4102" fmla="*/ 369578 h 509406"/>
                  <a:gd name="connsiteX4103" fmla="*/ 345760 w 2377881"/>
                  <a:gd name="connsiteY4103" fmla="*/ 365387 h 509406"/>
                  <a:gd name="connsiteX4104" fmla="*/ 344902 w 2377881"/>
                  <a:gd name="connsiteY4104" fmla="*/ 365482 h 509406"/>
                  <a:gd name="connsiteX4105" fmla="*/ 342712 w 2377881"/>
                  <a:gd name="connsiteY4105" fmla="*/ 367197 h 509406"/>
                  <a:gd name="connsiteX4106" fmla="*/ 343474 w 2377881"/>
                  <a:gd name="connsiteY4106" fmla="*/ 373483 h 509406"/>
                  <a:gd name="connsiteX4107" fmla="*/ 334330 w 2377881"/>
                  <a:gd name="connsiteY4107" fmla="*/ 371102 h 509406"/>
                  <a:gd name="connsiteX4108" fmla="*/ 336520 w 2377881"/>
                  <a:gd name="connsiteY4108" fmla="*/ 365387 h 509406"/>
                  <a:gd name="connsiteX4109" fmla="*/ 336044 w 2377881"/>
                  <a:gd name="connsiteY4109" fmla="*/ 365387 h 509406"/>
                  <a:gd name="connsiteX4110" fmla="*/ 328519 w 2377881"/>
                  <a:gd name="connsiteY4110" fmla="*/ 365673 h 509406"/>
                  <a:gd name="connsiteX4111" fmla="*/ 324138 w 2377881"/>
                  <a:gd name="connsiteY4111" fmla="*/ 372055 h 509406"/>
                  <a:gd name="connsiteX4112" fmla="*/ 316994 w 2377881"/>
                  <a:gd name="connsiteY4112" fmla="*/ 368435 h 509406"/>
                  <a:gd name="connsiteX4113" fmla="*/ 310708 w 2377881"/>
                  <a:gd name="connsiteY4113" fmla="*/ 373960 h 509406"/>
                  <a:gd name="connsiteX4114" fmla="*/ 310327 w 2377881"/>
                  <a:gd name="connsiteY4114" fmla="*/ 373579 h 509406"/>
                  <a:gd name="connsiteX4115" fmla="*/ 309374 w 2377881"/>
                  <a:gd name="connsiteY4115" fmla="*/ 372626 h 509406"/>
                  <a:gd name="connsiteX4116" fmla="*/ 306612 w 2377881"/>
                  <a:gd name="connsiteY4116" fmla="*/ 371007 h 509406"/>
                  <a:gd name="connsiteX4117" fmla="*/ 305659 w 2377881"/>
                  <a:gd name="connsiteY4117" fmla="*/ 371197 h 509406"/>
                  <a:gd name="connsiteX4118" fmla="*/ 300707 w 2377881"/>
                  <a:gd name="connsiteY4118" fmla="*/ 371578 h 509406"/>
                  <a:gd name="connsiteX4119" fmla="*/ 296420 w 2377881"/>
                  <a:gd name="connsiteY4119" fmla="*/ 371483 h 509406"/>
                  <a:gd name="connsiteX4120" fmla="*/ 286133 w 2377881"/>
                  <a:gd name="connsiteY4120" fmla="*/ 372055 h 509406"/>
                  <a:gd name="connsiteX4121" fmla="*/ 283752 w 2377881"/>
                  <a:gd name="connsiteY4121" fmla="*/ 372531 h 509406"/>
                  <a:gd name="connsiteX4122" fmla="*/ 275846 w 2377881"/>
                  <a:gd name="connsiteY4122" fmla="*/ 371674 h 509406"/>
                  <a:gd name="connsiteX4123" fmla="*/ 273084 w 2377881"/>
                  <a:gd name="connsiteY4123" fmla="*/ 376150 h 509406"/>
                  <a:gd name="connsiteX4124" fmla="*/ 272703 w 2377881"/>
                  <a:gd name="connsiteY4124" fmla="*/ 375960 h 509406"/>
                  <a:gd name="connsiteX4125" fmla="*/ 266512 w 2377881"/>
                  <a:gd name="connsiteY4125" fmla="*/ 371674 h 509406"/>
                  <a:gd name="connsiteX4126" fmla="*/ 250986 w 2377881"/>
                  <a:gd name="connsiteY4126" fmla="*/ 375865 h 509406"/>
                  <a:gd name="connsiteX4127" fmla="*/ 249271 w 2377881"/>
                  <a:gd name="connsiteY4127" fmla="*/ 374722 h 509406"/>
                  <a:gd name="connsiteX4128" fmla="*/ 244700 w 2377881"/>
                  <a:gd name="connsiteY4128" fmla="*/ 376817 h 509406"/>
                  <a:gd name="connsiteX4129" fmla="*/ 244604 w 2377881"/>
                  <a:gd name="connsiteY4129" fmla="*/ 378817 h 509406"/>
                  <a:gd name="connsiteX4130" fmla="*/ 241747 w 2377881"/>
                  <a:gd name="connsiteY4130" fmla="*/ 380151 h 509406"/>
                  <a:gd name="connsiteX4131" fmla="*/ 241175 w 2377881"/>
                  <a:gd name="connsiteY4131" fmla="*/ 380246 h 509406"/>
                  <a:gd name="connsiteX4132" fmla="*/ 236984 w 2377881"/>
                  <a:gd name="connsiteY4132" fmla="*/ 375579 h 509406"/>
                  <a:gd name="connsiteX4133" fmla="*/ 226507 w 2377881"/>
                  <a:gd name="connsiteY4133" fmla="*/ 370626 h 509406"/>
                  <a:gd name="connsiteX4134" fmla="*/ 219839 w 2377881"/>
                  <a:gd name="connsiteY4134" fmla="*/ 375293 h 509406"/>
                  <a:gd name="connsiteX4135" fmla="*/ 213839 w 2377881"/>
                  <a:gd name="connsiteY4135" fmla="*/ 381389 h 509406"/>
                  <a:gd name="connsiteX4136" fmla="*/ 213839 w 2377881"/>
                  <a:gd name="connsiteY4136" fmla="*/ 381199 h 509406"/>
                  <a:gd name="connsiteX4137" fmla="*/ 210409 w 2377881"/>
                  <a:gd name="connsiteY4137" fmla="*/ 378341 h 509406"/>
                  <a:gd name="connsiteX4138" fmla="*/ 208600 w 2377881"/>
                  <a:gd name="connsiteY4138" fmla="*/ 382627 h 509406"/>
                  <a:gd name="connsiteX4139" fmla="*/ 208314 w 2377881"/>
                  <a:gd name="connsiteY4139" fmla="*/ 383199 h 509406"/>
                  <a:gd name="connsiteX4140" fmla="*/ 208124 w 2377881"/>
                  <a:gd name="connsiteY4140" fmla="*/ 380246 h 509406"/>
                  <a:gd name="connsiteX4141" fmla="*/ 209266 w 2377881"/>
                  <a:gd name="connsiteY4141" fmla="*/ 369578 h 509406"/>
                  <a:gd name="connsiteX4142" fmla="*/ 211838 w 2377881"/>
                  <a:gd name="connsiteY4142" fmla="*/ 367673 h 509406"/>
                  <a:gd name="connsiteX4143" fmla="*/ 212886 w 2377881"/>
                  <a:gd name="connsiteY4143" fmla="*/ 366911 h 509406"/>
                  <a:gd name="connsiteX4144" fmla="*/ 207171 w 2377881"/>
                  <a:gd name="connsiteY4144" fmla="*/ 364435 h 509406"/>
                  <a:gd name="connsiteX4145" fmla="*/ 205171 w 2377881"/>
                  <a:gd name="connsiteY4145" fmla="*/ 365768 h 509406"/>
                  <a:gd name="connsiteX4146" fmla="*/ 196693 w 2377881"/>
                  <a:gd name="connsiteY4146" fmla="*/ 365768 h 509406"/>
                  <a:gd name="connsiteX4147" fmla="*/ 191074 w 2377881"/>
                  <a:gd name="connsiteY4147" fmla="*/ 366625 h 509406"/>
                  <a:gd name="connsiteX4148" fmla="*/ 191455 w 2377881"/>
                  <a:gd name="connsiteY4148" fmla="*/ 371293 h 509406"/>
                  <a:gd name="connsiteX4149" fmla="*/ 192407 w 2377881"/>
                  <a:gd name="connsiteY4149" fmla="*/ 372721 h 509406"/>
                  <a:gd name="connsiteX4150" fmla="*/ 193455 w 2377881"/>
                  <a:gd name="connsiteY4150" fmla="*/ 377103 h 509406"/>
                  <a:gd name="connsiteX4151" fmla="*/ 183454 w 2377881"/>
                  <a:gd name="connsiteY4151" fmla="*/ 381008 h 509406"/>
                  <a:gd name="connsiteX4152" fmla="*/ 187168 w 2377881"/>
                  <a:gd name="connsiteY4152" fmla="*/ 377865 h 509406"/>
                  <a:gd name="connsiteX4153" fmla="*/ 190693 w 2377881"/>
                  <a:gd name="connsiteY4153" fmla="*/ 374817 h 509406"/>
                  <a:gd name="connsiteX4154" fmla="*/ 183263 w 2377881"/>
                  <a:gd name="connsiteY4154" fmla="*/ 375484 h 509406"/>
                  <a:gd name="connsiteX4155" fmla="*/ 182025 w 2377881"/>
                  <a:gd name="connsiteY4155" fmla="*/ 378627 h 509406"/>
                  <a:gd name="connsiteX4156" fmla="*/ 173738 w 2377881"/>
                  <a:gd name="connsiteY4156" fmla="*/ 377579 h 509406"/>
                  <a:gd name="connsiteX4157" fmla="*/ 165737 w 2377881"/>
                  <a:gd name="connsiteY4157" fmla="*/ 374722 h 509406"/>
                  <a:gd name="connsiteX4158" fmla="*/ 161832 w 2377881"/>
                  <a:gd name="connsiteY4158" fmla="*/ 376436 h 509406"/>
                  <a:gd name="connsiteX4159" fmla="*/ 155069 w 2377881"/>
                  <a:gd name="connsiteY4159" fmla="*/ 377484 h 509406"/>
                  <a:gd name="connsiteX4160" fmla="*/ 146401 w 2377881"/>
                  <a:gd name="connsiteY4160" fmla="*/ 384342 h 509406"/>
                  <a:gd name="connsiteX4161" fmla="*/ 142306 w 2377881"/>
                  <a:gd name="connsiteY4161" fmla="*/ 384723 h 509406"/>
                  <a:gd name="connsiteX4162" fmla="*/ 134305 w 2377881"/>
                  <a:gd name="connsiteY4162" fmla="*/ 386723 h 509406"/>
                  <a:gd name="connsiteX4163" fmla="*/ 130209 w 2377881"/>
                  <a:gd name="connsiteY4163" fmla="*/ 382723 h 509406"/>
                  <a:gd name="connsiteX4164" fmla="*/ 126494 w 2377881"/>
                  <a:gd name="connsiteY4164" fmla="*/ 382342 h 509406"/>
                  <a:gd name="connsiteX4165" fmla="*/ 121160 w 2377881"/>
                  <a:gd name="connsiteY4165" fmla="*/ 384437 h 509406"/>
                  <a:gd name="connsiteX4166" fmla="*/ 123637 w 2377881"/>
                  <a:gd name="connsiteY4166" fmla="*/ 390438 h 509406"/>
                  <a:gd name="connsiteX4167" fmla="*/ 120303 w 2377881"/>
                  <a:gd name="connsiteY4167" fmla="*/ 388914 h 509406"/>
                  <a:gd name="connsiteX4168" fmla="*/ 112874 w 2377881"/>
                  <a:gd name="connsiteY4168" fmla="*/ 389771 h 509406"/>
                  <a:gd name="connsiteX4169" fmla="*/ 106111 w 2377881"/>
                  <a:gd name="connsiteY4169" fmla="*/ 388152 h 509406"/>
                  <a:gd name="connsiteX4170" fmla="*/ 98776 w 2377881"/>
                  <a:gd name="connsiteY4170" fmla="*/ 384818 h 509406"/>
                  <a:gd name="connsiteX4171" fmla="*/ 97062 w 2377881"/>
                  <a:gd name="connsiteY4171" fmla="*/ 384342 h 509406"/>
                  <a:gd name="connsiteX4172" fmla="*/ 93538 w 2377881"/>
                  <a:gd name="connsiteY4172" fmla="*/ 387676 h 509406"/>
                  <a:gd name="connsiteX4173" fmla="*/ 96491 w 2377881"/>
                  <a:gd name="connsiteY4173" fmla="*/ 393295 h 509406"/>
                  <a:gd name="connsiteX4174" fmla="*/ 92014 w 2377881"/>
                  <a:gd name="connsiteY4174" fmla="*/ 394153 h 509406"/>
                  <a:gd name="connsiteX4175" fmla="*/ 88108 w 2377881"/>
                  <a:gd name="connsiteY4175" fmla="*/ 392057 h 509406"/>
                  <a:gd name="connsiteX4176" fmla="*/ 82203 w 2377881"/>
                  <a:gd name="connsiteY4176" fmla="*/ 390724 h 509406"/>
                  <a:gd name="connsiteX4177" fmla="*/ 77536 w 2377881"/>
                  <a:gd name="connsiteY4177" fmla="*/ 390819 h 509406"/>
                  <a:gd name="connsiteX4178" fmla="*/ 74678 w 2377881"/>
                  <a:gd name="connsiteY4178" fmla="*/ 390914 h 509406"/>
                  <a:gd name="connsiteX4179" fmla="*/ 65915 w 2377881"/>
                  <a:gd name="connsiteY4179" fmla="*/ 393295 h 509406"/>
                  <a:gd name="connsiteX4180" fmla="*/ 65534 w 2377881"/>
                  <a:gd name="connsiteY4180" fmla="*/ 392914 h 509406"/>
                  <a:gd name="connsiteX4181" fmla="*/ 60010 w 2377881"/>
                  <a:gd name="connsiteY4181" fmla="*/ 393772 h 509406"/>
                  <a:gd name="connsiteX4182" fmla="*/ 53628 w 2377881"/>
                  <a:gd name="connsiteY4182" fmla="*/ 394057 h 509406"/>
                  <a:gd name="connsiteX4183" fmla="*/ 52866 w 2377881"/>
                  <a:gd name="connsiteY4183" fmla="*/ 393486 h 509406"/>
                  <a:gd name="connsiteX4184" fmla="*/ 49818 w 2377881"/>
                  <a:gd name="connsiteY4184" fmla="*/ 395486 h 509406"/>
                  <a:gd name="connsiteX4185" fmla="*/ 45246 w 2377881"/>
                  <a:gd name="connsiteY4185" fmla="*/ 401296 h 509406"/>
                  <a:gd name="connsiteX4186" fmla="*/ 44008 w 2377881"/>
                  <a:gd name="connsiteY4186" fmla="*/ 397486 h 509406"/>
                  <a:gd name="connsiteX4187" fmla="*/ 43150 w 2377881"/>
                  <a:gd name="connsiteY4187" fmla="*/ 394819 h 509406"/>
                  <a:gd name="connsiteX4188" fmla="*/ 32959 w 2377881"/>
                  <a:gd name="connsiteY4188" fmla="*/ 395486 h 509406"/>
                  <a:gd name="connsiteX4189" fmla="*/ 29816 w 2377881"/>
                  <a:gd name="connsiteY4189" fmla="*/ 395581 h 509406"/>
                  <a:gd name="connsiteX4190" fmla="*/ 21433 w 2377881"/>
                  <a:gd name="connsiteY4190" fmla="*/ 395296 h 509406"/>
                  <a:gd name="connsiteX4191" fmla="*/ 20957 w 2377881"/>
                  <a:gd name="connsiteY4191" fmla="*/ 395772 h 509406"/>
                  <a:gd name="connsiteX4192" fmla="*/ 16861 w 2377881"/>
                  <a:gd name="connsiteY4192" fmla="*/ 392629 h 509406"/>
                  <a:gd name="connsiteX4193" fmla="*/ 25434 w 2377881"/>
                  <a:gd name="connsiteY4193" fmla="*/ 388247 h 509406"/>
                  <a:gd name="connsiteX4194" fmla="*/ 27625 w 2377881"/>
                  <a:gd name="connsiteY4194" fmla="*/ 386342 h 509406"/>
                  <a:gd name="connsiteX4195" fmla="*/ 28006 w 2377881"/>
                  <a:gd name="connsiteY4195" fmla="*/ 381961 h 509406"/>
                  <a:gd name="connsiteX4196" fmla="*/ 34292 w 2377881"/>
                  <a:gd name="connsiteY4196" fmla="*/ 379103 h 509406"/>
                  <a:gd name="connsiteX4197" fmla="*/ 38769 w 2377881"/>
                  <a:gd name="connsiteY4197" fmla="*/ 378055 h 509406"/>
                  <a:gd name="connsiteX4198" fmla="*/ 43532 w 2377881"/>
                  <a:gd name="connsiteY4198" fmla="*/ 371388 h 509406"/>
                  <a:gd name="connsiteX4199" fmla="*/ 48199 w 2377881"/>
                  <a:gd name="connsiteY4199" fmla="*/ 369388 h 509406"/>
                  <a:gd name="connsiteX4200" fmla="*/ 39245 w 2377881"/>
                  <a:gd name="connsiteY4200" fmla="*/ 358434 h 509406"/>
                  <a:gd name="connsiteX4201" fmla="*/ 46389 w 2377881"/>
                  <a:gd name="connsiteY4201" fmla="*/ 356243 h 509406"/>
                  <a:gd name="connsiteX4202" fmla="*/ 53818 w 2377881"/>
                  <a:gd name="connsiteY4202" fmla="*/ 354243 h 509406"/>
                  <a:gd name="connsiteX4203" fmla="*/ 53628 w 2377881"/>
                  <a:gd name="connsiteY4203" fmla="*/ 356529 h 509406"/>
                  <a:gd name="connsiteX4204" fmla="*/ 53533 w 2377881"/>
                  <a:gd name="connsiteY4204" fmla="*/ 358339 h 509406"/>
                  <a:gd name="connsiteX4205" fmla="*/ 56390 w 2377881"/>
                  <a:gd name="connsiteY4205" fmla="*/ 364816 h 509406"/>
                  <a:gd name="connsiteX4206" fmla="*/ 58581 w 2377881"/>
                  <a:gd name="connsiteY4206" fmla="*/ 367006 h 509406"/>
                  <a:gd name="connsiteX4207" fmla="*/ 60772 w 2377881"/>
                  <a:gd name="connsiteY4207" fmla="*/ 369197 h 509406"/>
                  <a:gd name="connsiteX4208" fmla="*/ 66868 w 2377881"/>
                  <a:gd name="connsiteY4208" fmla="*/ 368911 h 509406"/>
                  <a:gd name="connsiteX4209" fmla="*/ 70964 w 2377881"/>
                  <a:gd name="connsiteY4209" fmla="*/ 363768 h 509406"/>
                  <a:gd name="connsiteX4210" fmla="*/ 71344 w 2377881"/>
                  <a:gd name="connsiteY4210" fmla="*/ 363482 h 509406"/>
                  <a:gd name="connsiteX4211" fmla="*/ 73535 w 2377881"/>
                  <a:gd name="connsiteY4211" fmla="*/ 361768 h 509406"/>
                  <a:gd name="connsiteX4212" fmla="*/ 71344 w 2377881"/>
                  <a:gd name="connsiteY4212" fmla="*/ 370340 h 509406"/>
                  <a:gd name="connsiteX4213" fmla="*/ 69630 w 2377881"/>
                  <a:gd name="connsiteY4213" fmla="*/ 373198 h 509406"/>
                  <a:gd name="connsiteX4214" fmla="*/ 65820 w 2377881"/>
                  <a:gd name="connsiteY4214" fmla="*/ 379484 h 509406"/>
                  <a:gd name="connsiteX4215" fmla="*/ 71154 w 2377881"/>
                  <a:gd name="connsiteY4215" fmla="*/ 382532 h 509406"/>
                  <a:gd name="connsiteX4216" fmla="*/ 79345 w 2377881"/>
                  <a:gd name="connsiteY4216" fmla="*/ 368721 h 509406"/>
                  <a:gd name="connsiteX4217" fmla="*/ 80203 w 2377881"/>
                  <a:gd name="connsiteY4217" fmla="*/ 365197 h 509406"/>
                  <a:gd name="connsiteX4218" fmla="*/ 82489 w 2377881"/>
                  <a:gd name="connsiteY4218" fmla="*/ 366244 h 509406"/>
                  <a:gd name="connsiteX4219" fmla="*/ 83060 w 2377881"/>
                  <a:gd name="connsiteY4219" fmla="*/ 369673 h 509406"/>
                  <a:gd name="connsiteX4220" fmla="*/ 90966 w 2377881"/>
                  <a:gd name="connsiteY4220" fmla="*/ 365673 h 509406"/>
                  <a:gd name="connsiteX4221" fmla="*/ 108492 w 2377881"/>
                  <a:gd name="connsiteY4221" fmla="*/ 363958 h 509406"/>
                  <a:gd name="connsiteX4222" fmla="*/ 113921 w 2377881"/>
                  <a:gd name="connsiteY4222" fmla="*/ 366054 h 509406"/>
                  <a:gd name="connsiteX4223" fmla="*/ 118493 w 2377881"/>
                  <a:gd name="connsiteY4223" fmla="*/ 364149 h 509406"/>
                  <a:gd name="connsiteX4224" fmla="*/ 118303 w 2377881"/>
                  <a:gd name="connsiteY4224" fmla="*/ 358624 h 509406"/>
                  <a:gd name="connsiteX4225" fmla="*/ 117350 w 2377881"/>
                  <a:gd name="connsiteY4225" fmla="*/ 358243 h 509406"/>
                  <a:gd name="connsiteX4226" fmla="*/ 117541 w 2377881"/>
                  <a:gd name="connsiteY4226" fmla="*/ 355481 h 509406"/>
                  <a:gd name="connsiteX4227" fmla="*/ 125827 w 2377881"/>
                  <a:gd name="connsiteY4227" fmla="*/ 357005 h 509406"/>
                  <a:gd name="connsiteX4228" fmla="*/ 138972 w 2377881"/>
                  <a:gd name="connsiteY4228" fmla="*/ 359577 h 509406"/>
                  <a:gd name="connsiteX4229" fmla="*/ 143830 w 2377881"/>
                  <a:gd name="connsiteY4229" fmla="*/ 359196 h 509406"/>
                  <a:gd name="connsiteX4230" fmla="*/ 143830 w 2377881"/>
                  <a:gd name="connsiteY4230" fmla="*/ 356708 h 509406"/>
                  <a:gd name="connsiteX4231" fmla="*/ 146306 w 2377881"/>
                  <a:gd name="connsiteY4231" fmla="*/ 358434 h 509406"/>
                  <a:gd name="connsiteX4232" fmla="*/ 147735 w 2377881"/>
                  <a:gd name="connsiteY4232" fmla="*/ 359386 h 509406"/>
                  <a:gd name="connsiteX4233" fmla="*/ 150021 w 2377881"/>
                  <a:gd name="connsiteY4233" fmla="*/ 360815 h 509406"/>
                  <a:gd name="connsiteX4234" fmla="*/ 165547 w 2377881"/>
                  <a:gd name="connsiteY4234" fmla="*/ 356338 h 509406"/>
                  <a:gd name="connsiteX4235" fmla="*/ 160308 w 2377881"/>
                  <a:gd name="connsiteY4235" fmla="*/ 350909 h 509406"/>
                  <a:gd name="connsiteX4236" fmla="*/ 161165 w 2377881"/>
                  <a:gd name="connsiteY4236" fmla="*/ 349576 h 509406"/>
                  <a:gd name="connsiteX4237" fmla="*/ 163642 w 2377881"/>
                  <a:gd name="connsiteY4237" fmla="*/ 349576 h 509406"/>
                  <a:gd name="connsiteX4238" fmla="*/ 170690 w 2377881"/>
                  <a:gd name="connsiteY4238" fmla="*/ 353862 h 509406"/>
                  <a:gd name="connsiteX4239" fmla="*/ 173548 w 2377881"/>
                  <a:gd name="connsiteY4239" fmla="*/ 346718 h 509406"/>
                  <a:gd name="connsiteX4240" fmla="*/ 175453 w 2377881"/>
                  <a:gd name="connsiteY4240" fmla="*/ 348909 h 509406"/>
                  <a:gd name="connsiteX4241" fmla="*/ 176119 w 2377881"/>
                  <a:gd name="connsiteY4241" fmla="*/ 349099 h 509406"/>
                  <a:gd name="connsiteX4242" fmla="*/ 181739 w 2377881"/>
                  <a:gd name="connsiteY4242" fmla="*/ 350433 h 509406"/>
                  <a:gd name="connsiteX4243" fmla="*/ 185264 w 2377881"/>
                  <a:gd name="connsiteY4243" fmla="*/ 358624 h 509406"/>
                  <a:gd name="connsiteX4244" fmla="*/ 188026 w 2377881"/>
                  <a:gd name="connsiteY4244" fmla="*/ 358243 h 509406"/>
                  <a:gd name="connsiteX4245" fmla="*/ 192217 w 2377881"/>
                  <a:gd name="connsiteY4245" fmla="*/ 357100 h 509406"/>
                  <a:gd name="connsiteX4246" fmla="*/ 198313 w 2377881"/>
                  <a:gd name="connsiteY4246" fmla="*/ 356624 h 509406"/>
                  <a:gd name="connsiteX4247" fmla="*/ 200789 w 2377881"/>
                  <a:gd name="connsiteY4247" fmla="*/ 355957 h 509406"/>
                  <a:gd name="connsiteX4248" fmla="*/ 208790 w 2377881"/>
                  <a:gd name="connsiteY4248" fmla="*/ 353767 h 509406"/>
                  <a:gd name="connsiteX4249" fmla="*/ 211838 w 2377881"/>
                  <a:gd name="connsiteY4249" fmla="*/ 342241 h 509406"/>
                  <a:gd name="connsiteX4250" fmla="*/ 215934 w 2377881"/>
                  <a:gd name="connsiteY4250" fmla="*/ 342527 h 509406"/>
                  <a:gd name="connsiteX4251" fmla="*/ 216886 w 2377881"/>
                  <a:gd name="connsiteY4251" fmla="*/ 351576 h 509406"/>
                  <a:gd name="connsiteX4252" fmla="*/ 230317 w 2377881"/>
                  <a:gd name="connsiteY4252" fmla="*/ 348909 h 509406"/>
                  <a:gd name="connsiteX4253" fmla="*/ 234222 w 2377881"/>
                  <a:gd name="connsiteY4253" fmla="*/ 346623 h 509406"/>
                  <a:gd name="connsiteX4254" fmla="*/ 234412 w 2377881"/>
                  <a:gd name="connsiteY4254" fmla="*/ 344718 h 509406"/>
                  <a:gd name="connsiteX4255" fmla="*/ 232889 w 2377881"/>
                  <a:gd name="connsiteY4255" fmla="*/ 343670 h 509406"/>
                  <a:gd name="connsiteX4256" fmla="*/ 226983 w 2377881"/>
                  <a:gd name="connsiteY4256" fmla="*/ 343670 h 509406"/>
                  <a:gd name="connsiteX4257" fmla="*/ 232222 w 2377881"/>
                  <a:gd name="connsiteY4257" fmla="*/ 340241 h 509406"/>
                  <a:gd name="connsiteX4258" fmla="*/ 240604 w 2377881"/>
                  <a:gd name="connsiteY4258" fmla="*/ 345670 h 509406"/>
                  <a:gd name="connsiteX4259" fmla="*/ 245461 w 2377881"/>
                  <a:gd name="connsiteY4259" fmla="*/ 352433 h 509406"/>
                  <a:gd name="connsiteX4260" fmla="*/ 261749 w 2377881"/>
                  <a:gd name="connsiteY4260" fmla="*/ 348337 h 509406"/>
                  <a:gd name="connsiteX4261" fmla="*/ 261178 w 2377881"/>
                  <a:gd name="connsiteY4261" fmla="*/ 347194 h 509406"/>
                  <a:gd name="connsiteX4262" fmla="*/ 260225 w 2377881"/>
                  <a:gd name="connsiteY4262" fmla="*/ 345385 h 509406"/>
                  <a:gd name="connsiteX4263" fmla="*/ 270798 w 2377881"/>
                  <a:gd name="connsiteY4263" fmla="*/ 339479 h 509406"/>
                  <a:gd name="connsiteX4264" fmla="*/ 286514 w 2377881"/>
                  <a:gd name="connsiteY4264" fmla="*/ 338241 h 509406"/>
                  <a:gd name="connsiteX4265" fmla="*/ 291277 w 2377881"/>
                  <a:gd name="connsiteY4265" fmla="*/ 331859 h 509406"/>
                  <a:gd name="connsiteX4266" fmla="*/ 297658 w 2377881"/>
                  <a:gd name="connsiteY4266" fmla="*/ 330907 h 509406"/>
                  <a:gd name="connsiteX4267" fmla="*/ 299373 w 2377881"/>
                  <a:gd name="connsiteY4267" fmla="*/ 329287 h 509406"/>
                  <a:gd name="connsiteX4268" fmla="*/ 302611 w 2377881"/>
                  <a:gd name="connsiteY4268" fmla="*/ 328621 h 509406"/>
                  <a:gd name="connsiteX4269" fmla="*/ 318423 w 2377881"/>
                  <a:gd name="connsiteY4269" fmla="*/ 332621 h 509406"/>
                  <a:gd name="connsiteX4270" fmla="*/ 321757 w 2377881"/>
                  <a:gd name="connsiteY4270" fmla="*/ 331764 h 509406"/>
                  <a:gd name="connsiteX4271" fmla="*/ 321947 w 2377881"/>
                  <a:gd name="connsiteY4271" fmla="*/ 329859 h 509406"/>
                  <a:gd name="connsiteX4272" fmla="*/ 321757 w 2377881"/>
                  <a:gd name="connsiteY4272" fmla="*/ 329478 h 509406"/>
                  <a:gd name="connsiteX4273" fmla="*/ 314041 w 2377881"/>
                  <a:gd name="connsiteY4273" fmla="*/ 328525 h 509406"/>
                  <a:gd name="connsiteX4274" fmla="*/ 310803 w 2377881"/>
                  <a:gd name="connsiteY4274" fmla="*/ 328430 h 509406"/>
                  <a:gd name="connsiteX4275" fmla="*/ 304135 w 2377881"/>
                  <a:gd name="connsiteY4275" fmla="*/ 326525 h 509406"/>
                  <a:gd name="connsiteX4276" fmla="*/ 300897 w 2377881"/>
                  <a:gd name="connsiteY4276" fmla="*/ 326335 h 509406"/>
                  <a:gd name="connsiteX4277" fmla="*/ 295468 w 2377881"/>
                  <a:gd name="connsiteY4277" fmla="*/ 320239 h 509406"/>
                  <a:gd name="connsiteX4278" fmla="*/ 284800 w 2377881"/>
                  <a:gd name="connsiteY4278" fmla="*/ 321763 h 509406"/>
                  <a:gd name="connsiteX4279" fmla="*/ 280704 w 2377881"/>
                  <a:gd name="connsiteY4279" fmla="*/ 318143 h 509406"/>
                  <a:gd name="connsiteX4280" fmla="*/ 280133 w 2377881"/>
                  <a:gd name="connsiteY4280" fmla="*/ 309285 h 509406"/>
                  <a:gd name="connsiteX4281" fmla="*/ 279751 w 2377881"/>
                  <a:gd name="connsiteY4281" fmla="*/ 309571 h 509406"/>
                  <a:gd name="connsiteX4282" fmla="*/ 272798 w 2377881"/>
                  <a:gd name="connsiteY4282" fmla="*/ 315476 h 509406"/>
                  <a:gd name="connsiteX4283" fmla="*/ 268131 w 2377881"/>
                  <a:gd name="connsiteY4283" fmla="*/ 315857 h 509406"/>
                  <a:gd name="connsiteX4284" fmla="*/ 259558 w 2377881"/>
                  <a:gd name="connsiteY4284" fmla="*/ 323001 h 509406"/>
                  <a:gd name="connsiteX4285" fmla="*/ 254701 w 2377881"/>
                  <a:gd name="connsiteY4285" fmla="*/ 318905 h 509406"/>
                  <a:gd name="connsiteX4286" fmla="*/ 252986 w 2377881"/>
                  <a:gd name="connsiteY4286" fmla="*/ 317476 h 509406"/>
                  <a:gd name="connsiteX4287" fmla="*/ 246414 w 2377881"/>
                  <a:gd name="connsiteY4287" fmla="*/ 314143 h 509406"/>
                  <a:gd name="connsiteX4288" fmla="*/ 245081 w 2377881"/>
                  <a:gd name="connsiteY4288" fmla="*/ 314524 h 509406"/>
                  <a:gd name="connsiteX4289" fmla="*/ 239080 w 2377881"/>
                  <a:gd name="connsiteY4289" fmla="*/ 316143 h 509406"/>
                  <a:gd name="connsiteX4290" fmla="*/ 234698 w 2377881"/>
                  <a:gd name="connsiteY4290" fmla="*/ 311095 h 509406"/>
                  <a:gd name="connsiteX4291" fmla="*/ 230221 w 2377881"/>
                  <a:gd name="connsiteY4291" fmla="*/ 314333 h 509406"/>
                  <a:gd name="connsiteX4292" fmla="*/ 227935 w 2377881"/>
                  <a:gd name="connsiteY4292" fmla="*/ 315571 h 509406"/>
                  <a:gd name="connsiteX4293" fmla="*/ 220125 w 2377881"/>
                  <a:gd name="connsiteY4293" fmla="*/ 317857 h 509406"/>
                  <a:gd name="connsiteX4294" fmla="*/ 217744 w 2377881"/>
                  <a:gd name="connsiteY4294" fmla="*/ 317953 h 509406"/>
                  <a:gd name="connsiteX4295" fmla="*/ 210505 w 2377881"/>
                  <a:gd name="connsiteY4295" fmla="*/ 314428 h 509406"/>
                  <a:gd name="connsiteX4296" fmla="*/ 204790 w 2377881"/>
                  <a:gd name="connsiteY4296" fmla="*/ 314333 h 509406"/>
                  <a:gd name="connsiteX4297" fmla="*/ 203361 w 2377881"/>
                  <a:gd name="connsiteY4297" fmla="*/ 312809 h 509406"/>
                  <a:gd name="connsiteX4298" fmla="*/ 186311 w 2377881"/>
                  <a:gd name="connsiteY4298" fmla="*/ 309952 h 509406"/>
                  <a:gd name="connsiteX4299" fmla="*/ 181834 w 2377881"/>
                  <a:gd name="connsiteY4299" fmla="*/ 306332 h 509406"/>
                  <a:gd name="connsiteX4300" fmla="*/ 179834 w 2377881"/>
                  <a:gd name="connsiteY4300" fmla="*/ 304713 h 509406"/>
                  <a:gd name="connsiteX4301" fmla="*/ 171833 w 2377881"/>
                  <a:gd name="connsiteY4301" fmla="*/ 308523 h 509406"/>
                  <a:gd name="connsiteX4302" fmla="*/ 160784 w 2377881"/>
                  <a:gd name="connsiteY4302" fmla="*/ 315381 h 509406"/>
                  <a:gd name="connsiteX4303" fmla="*/ 155069 w 2377881"/>
                  <a:gd name="connsiteY4303" fmla="*/ 316048 h 509406"/>
                  <a:gd name="connsiteX4304" fmla="*/ 149735 w 2377881"/>
                  <a:gd name="connsiteY4304" fmla="*/ 311761 h 509406"/>
                  <a:gd name="connsiteX4305" fmla="*/ 141544 w 2377881"/>
                  <a:gd name="connsiteY4305" fmla="*/ 310428 h 509406"/>
                  <a:gd name="connsiteX4306" fmla="*/ 140972 w 2377881"/>
                  <a:gd name="connsiteY4306" fmla="*/ 310333 h 509406"/>
                  <a:gd name="connsiteX4307" fmla="*/ 137258 w 2377881"/>
                  <a:gd name="connsiteY4307" fmla="*/ 311380 h 509406"/>
                  <a:gd name="connsiteX4308" fmla="*/ 135733 w 2377881"/>
                  <a:gd name="connsiteY4308" fmla="*/ 313095 h 509406"/>
                  <a:gd name="connsiteX4309" fmla="*/ 132400 w 2377881"/>
                  <a:gd name="connsiteY4309" fmla="*/ 313666 h 509406"/>
                  <a:gd name="connsiteX4310" fmla="*/ 131161 w 2377881"/>
                  <a:gd name="connsiteY4310" fmla="*/ 311095 h 509406"/>
                  <a:gd name="connsiteX4311" fmla="*/ 134209 w 2377881"/>
                  <a:gd name="connsiteY4311" fmla="*/ 308237 h 509406"/>
                  <a:gd name="connsiteX4312" fmla="*/ 131066 w 2377881"/>
                  <a:gd name="connsiteY4312" fmla="*/ 303284 h 509406"/>
                  <a:gd name="connsiteX4313" fmla="*/ 126780 w 2377881"/>
                  <a:gd name="connsiteY4313" fmla="*/ 307285 h 509406"/>
                  <a:gd name="connsiteX4314" fmla="*/ 126685 w 2377881"/>
                  <a:gd name="connsiteY4314" fmla="*/ 304522 h 509406"/>
                  <a:gd name="connsiteX4315" fmla="*/ 123637 w 2377881"/>
                  <a:gd name="connsiteY4315" fmla="*/ 299569 h 509406"/>
                  <a:gd name="connsiteX4316" fmla="*/ 113921 w 2377881"/>
                  <a:gd name="connsiteY4316" fmla="*/ 302236 h 509406"/>
                  <a:gd name="connsiteX4317" fmla="*/ 107920 w 2377881"/>
                  <a:gd name="connsiteY4317" fmla="*/ 309666 h 509406"/>
                  <a:gd name="connsiteX4318" fmla="*/ 103158 w 2377881"/>
                  <a:gd name="connsiteY4318" fmla="*/ 312333 h 509406"/>
                  <a:gd name="connsiteX4319" fmla="*/ 98776 w 2377881"/>
                  <a:gd name="connsiteY4319" fmla="*/ 313666 h 509406"/>
                  <a:gd name="connsiteX4320" fmla="*/ 85537 w 2377881"/>
                  <a:gd name="connsiteY4320" fmla="*/ 314428 h 509406"/>
                  <a:gd name="connsiteX4321" fmla="*/ 80489 w 2377881"/>
                  <a:gd name="connsiteY4321" fmla="*/ 315381 h 509406"/>
                  <a:gd name="connsiteX4322" fmla="*/ 76107 w 2377881"/>
                  <a:gd name="connsiteY4322" fmla="*/ 313857 h 509406"/>
                  <a:gd name="connsiteX4323" fmla="*/ 74107 w 2377881"/>
                  <a:gd name="connsiteY4323" fmla="*/ 307856 h 509406"/>
                  <a:gd name="connsiteX4324" fmla="*/ 71059 w 2377881"/>
                  <a:gd name="connsiteY4324" fmla="*/ 306999 h 509406"/>
                  <a:gd name="connsiteX4325" fmla="*/ 67725 w 2377881"/>
                  <a:gd name="connsiteY4325" fmla="*/ 307666 h 509406"/>
                  <a:gd name="connsiteX4326" fmla="*/ 73154 w 2377881"/>
                  <a:gd name="connsiteY4326" fmla="*/ 303475 h 509406"/>
                  <a:gd name="connsiteX4327" fmla="*/ 73916 w 2377881"/>
                  <a:gd name="connsiteY4327" fmla="*/ 302713 h 509406"/>
                  <a:gd name="connsiteX4328" fmla="*/ 75250 w 2377881"/>
                  <a:gd name="connsiteY4328" fmla="*/ 301379 h 509406"/>
                  <a:gd name="connsiteX4329" fmla="*/ 74011 w 2377881"/>
                  <a:gd name="connsiteY4329" fmla="*/ 295474 h 509406"/>
                  <a:gd name="connsiteX4330" fmla="*/ 73726 w 2377881"/>
                  <a:gd name="connsiteY4330" fmla="*/ 295664 h 509406"/>
                  <a:gd name="connsiteX4331" fmla="*/ 64986 w 2377881"/>
                  <a:gd name="connsiteY4331" fmla="*/ 299691 h 509406"/>
                  <a:gd name="connsiteX4332" fmla="*/ 66296 w 2377881"/>
                  <a:gd name="connsiteY4332" fmla="*/ 299665 h 509406"/>
                  <a:gd name="connsiteX4333" fmla="*/ 66010 w 2377881"/>
                  <a:gd name="connsiteY4333" fmla="*/ 304427 h 509406"/>
                  <a:gd name="connsiteX4334" fmla="*/ 58105 w 2377881"/>
                  <a:gd name="connsiteY4334" fmla="*/ 305761 h 509406"/>
                  <a:gd name="connsiteX4335" fmla="*/ 54009 w 2377881"/>
                  <a:gd name="connsiteY4335" fmla="*/ 299284 h 509406"/>
                  <a:gd name="connsiteX4336" fmla="*/ 56771 w 2377881"/>
                  <a:gd name="connsiteY4336" fmla="*/ 299855 h 509406"/>
                  <a:gd name="connsiteX4337" fmla="*/ 63757 w 2377881"/>
                  <a:gd name="connsiteY4337" fmla="*/ 299716 h 509406"/>
                  <a:gd name="connsiteX4338" fmla="*/ 59283 w 2377881"/>
                  <a:gd name="connsiteY4338" fmla="*/ 292199 h 509406"/>
                  <a:gd name="connsiteX4339" fmla="*/ 57057 w 2377881"/>
                  <a:gd name="connsiteY4339" fmla="*/ 288901 h 509406"/>
                  <a:gd name="connsiteX4340" fmla="*/ 52866 w 2377881"/>
                  <a:gd name="connsiteY4340" fmla="*/ 292997 h 509406"/>
                  <a:gd name="connsiteX4341" fmla="*/ 48866 w 2377881"/>
                  <a:gd name="connsiteY4341" fmla="*/ 295378 h 509406"/>
                  <a:gd name="connsiteX4342" fmla="*/ 43722 w 2377881"/>
                  <a:gd name="connsiteY4342" fmla="*/ 295283 h 509406"/>
                  <a:gd name="connsiteX4343" fmla="*/ 42293 w 2377881"/>
                  <a:gd name="connsiteY4343" fmla="*/ 295283 h 509406"/>
                  <a:gd name="connsiteX4344" fmla="*/ 38102 w 2377881"/>
                  <a:gd name="connsiteY4344" fmla="*/ 294331 h 509406"/>
                  <a:gd name="connsiteX4345" fmla="*/ 31244 w 2377881"/>
                  <a:gd name="connsiteY4345" fmla="*/ 295855 h 509406"/>
                  <a:gd name="connsiteX4346" fmla="*/ 29530 w 2377881"/>
                  <a:gd name="connsiteY4346" fmla="*/ 299093 h 509406"/>
                  <a:gd name="connsiteX4347" fmla="*/ 27244 w 2377881"/>
                  <a:gd name="connsiteY4347" fmla="*/ 299284 h 509406"/>
                  <a:gd name="connsiteX4348" fmla="*/ 26577 w 2377881"/>
                  <a:gd name="connsiteY4348" fmla="*/ 299188 h 509406"/>
                  <a:gd name="connsiteX4349" fmla="*/ 25243 w 2377881"/>
                  <a:gd name="connsiteY4349" fmla="*/ 295378 h 509406"/>
                  <a:gd name="connsiteX4350" fmla="*/ 28768 w 2377881"/>
                  <a:gd name="connsiteY4350" fmla="*/ 288235 h 509406"/>
                  <a:gd name="connsiteX4351" fmla="*/ 30101 w 2377881"/>
                  <a:gd name="connsiteY4351" fmla="*/ 278233 h 509406"/>
                  <a:gd name="connsiteX4352" fmla="*/ 31911 w 2377881"/>
                  <a:gd name="connsiteY4352" fmla="*/ 274233 h 509406"/>
                  <a:gd name="connsiteX4353" fmla="*/ 31625 w 2377881"/>
                  <a:gd name="connsiteY4353" fmla="*/ 274233 h 509406"/>
                  <a:gd name="connsiteX4354" fmla="*/ 28291 w 2377881"/>
                  <a:gd name="connsiteY4354" fmla="*/ 274614 h 509406"/>
                  <a:gd name="connsiteX4355" fmla="*/ 20100 w 2377881"/>
                  <a:gd name="connsiteY4355" fmla="*/ 269470 h 509406"/>
                  <a:gd name="connsiteX4356" fmla="*/ 18576 w 2377881"/>
                  <a:gd name="connsiteY4356" fmla="*/ 270709 h 509406"/>
                  <a:gd name="connsiteX4357" fmla="*/ 17719 w 2377881"/>
                  <a:gd name="connsiteY4357" fmla="*/ 271375 h 509406"/>
                  <a:gd name="connsiteX4358" fmla="*/ 16576 w 2377881"/>
                  <a:gd name="connsiteY4358" fmla="*/ 276805 h 509406"/>
                  <a:gd name="connsiteX4359" fmla="*/ 12099 w 2377881"/>
                  <a:gd name="connsiteY4359" fmla="*/ 274328 h 509406"/>
                  <a:gd name="connsiteX4360" fmla="*/ 12480 w 2377881"/>
                  <a:gd name="connsiteY4360" fmla="*/ 272328 h 509406"/>
                  <a:gd name="connsiteX4361" fmla="*/ 12480 w 2377881"/>
                  <a:gd name="connsiteY4361" fmla="*/ 268137 h 509406"/>
                  <a:gd name="connsiteX4362" fmla="*/ 9813 w 2377881"/>
                  <a:gd name="connsiteY4362" fmla="*/ 262898 h 509406"/>
                  <a:gd name="connsiteX4363" fmla="*/ 8194 w 2377881"/>
                  <a:gd name="connsiteY4363" fmla="*/ 261755 h 509406"/>
                  <a:gd name="connsiteX4364" fmla="*/ 2479 w 2377881"/>
                  <a:gd name="connsiteY4364" fmla="*/ 260231 h 509406"/>
                  <a:gd name="connsiteX4365" fmla="*/ 5336 w 2377881"/>
                  <a:gd name="connsiteY4365" fmla="*/ 247563 h 509406"/>
                  <a:gd name="connsiteX4366" fmla="*/ 15242 w 2377881"/>
                  <a:gd name="connsiteY4366" fmla="*/ 247087 h 509406"/>
                  <a:gd name="connsiteX4367" fmla="*/ 19052 w 2377881"/>
                  <a:gd name="connsiteY4367" fmla="*/ 246896 h 509406"/>
                  <a:gd name="connsiteX4368" fmla="*/ 22005 w 2377881"/>
                  <a:gd name="connsiteY4368" fmla="*/ 243086 h 509406"/>
                  <a:gd name="connsiteX4369" fmla="*/ 20005 w 2377881"/>
                  <a:gd name="connsiteY4369" fmla="*/ 239562 h 509406"/>
                  <a:gd name="connsiteX4370" fmla="*/ 22195 w 2377881"/>
                  <a:gd name="connsiteY4370" fmla="*/ 238133 h 509406"/>
                  <a:gd name="connsiteX4371" fmla="*/ 23910 w 2377881"/>
                  <a:gd name="connsiteY4371" fmla="*/ 236990 h 509406"/>
                  <a:gd name="connsiteX4372" fmla="*/ 30958 w 2377881"/>
                  <a:gd name="connsiteY4372" fmla="*/ 239752 h 509406"/>
                  <a:gd name="connsiteX4373" fmla="*/ 32673 w 2377881"/>
                  <a:gd name="connsiteY4373" fmla="*/ 237847 h 509406"/>
                  <a:gd name="connsiteX4374" fmla="*/ 30673 w 2377881"/>
                  <a:gd name="connsiteY4374" fmla="*/ 234704 h 509406"/>
                  <a:gd name="connsiteX4375" fmla="*/ 33244 w 2377881"/>
                  <a:gd name="connsiteY4375" fmla="*/ 233371 h 509406"/>
                  <a:gd name="connsiteX4376" fmla="*/ 34197 w 2377881"/>
                  <a:gd name="connsiteY4376" fmla="*/ 233847 h 509406"/>
                  <a:gd name="connsiteX4377" fmla="*/ 32197 w 2377881"/>
                  <a:gd name="connsiteY4377" fmla="*/ 229180 h 509406"/>
                  <a:gd name="connsiteX4378" fmla="*/ 29149 w 2377881"/>
                  <a:gd name="connsiteY4378" fmla="*/ 228513 h 509406"/>
                  <a:gd name="connsiteX4379" fmla="*/ 28101 w 2377881"/>
                  <a:gd name="connsiteY4379" fmla="*/ 228322 h 509406"/>
                  <a:gd name="connsiteX4380" fmla="*/ 26101 w 2377881"/>
                  <a:gd name="connsiteY4380" fmla="*/ 228132 h 509406"/>
                  <a:gd name="connsiteX4381" fmla="*/ 25053 w 2377881"/>
                  <a:gd name="connsiteY4381" fmla="*/ 224417 h 509406"/>
                  <a:gd name="connsiteX4382" fmla="*/ 20862 w 2377881"/>
                  <a:gd name="connsiteY4382" fmla="*/ 221655 h 509406"/>
                  <a:gd name="connsiteX4383" fmla="*/ 18100 w 2377881"/>
                  <a:gd name="connsiteY4383" fmla="*/ 218416 h 509406"/>
                  <a:gd name="connsiteX4384" fmla="*/ 15623 w 2377881"/>
                  <a:gd name="connsiteY4384" fmla="*/ 226132 h 509406"/>
                  <a:gd name="connsiteX4385" fmla="*/ 9146 w 2377881"/>
                  <a:gd name="connsiteY4385" fmla="*/ 227370 h 509406"/>
                  <a:gd name="connsiteX4386" fmla="*/ 5146 w 2377881"/>
                  <a:gd name="connsiteY4386" fmla="*/ 223274 h 509406"/>
                  <a:gd name="connsiteX4387" fmla="*/ 5812 w 2377881"/>
                  <a:gd name="connsiteY4387" fmla="*/ 222512 h 509406"/>
                  <a:gd name="connsiteX4388" fmla="*/ 8099 w 2377881"/>
                  <a:gd name="connsiteY4388" fmla="*/ 222322 h 509406"/>
                  <a:gd name="connsiteX4389" fmla="*/ 9241 w 2377881"/>
                  <a:gd name="connsiteY4389" fmla="*/ 222798 h 509406"/>
                  <a:gd name="connsiteX4390" fmla="*/ 11908 w 2377881"/>
                  <a:gd name="connsiteY4390" fmla="*/ 220036 h 509406"/>
                  <a:gd name="connsiteX4391" fmla="*/ 17814 w 2377881"/>
                  <a:gd name="connsiteY4391" fmla="*/ 212130 h 509406"/>
                  <a:gd name="connsiteX4392" fmla="*/ 23624 w 2377881"/>
                  <a:gd name="connsiteY4392" fmla="*/ 207844 h 509406"/>
                  <a:gd name="connsiteX4393" fmla="*/ 21243 w 2377881"/>
                  <a:gd name="connsiteY4393" fmla="*/ 205558 h 509406"/>
                  <a:gd name="connsiteX4394" fmla="*/ 21529 w 2377881"/>
                  <a:gd name="connsiteY4394" fmla="*/ 205558 h 509406"/>
                  <a:gd name="connsiteX4395" fmla="*/ 29339 w 2377881"/>
                  <a:gd name="connsiteY4395" fmla="*/ 200890 h 509406"/>
                  <a:gd name="connsiteX4396" fmla="*/ 30292 w 2377881"/>
                  <a:gd name="connsiteY4396" fmla="*/ 200033 h 509406"/>
                  <a:gd name="connsiteX4397" fmla="*/ 30673 w 2377881"/>
                  <a:gd name="connsiteY4397" fmla="*/ 194890 h 509406"/>
                  <a:gd name="connsiteX4398" fmla="*/ 37531 w 2377881"/>
                  <a:gd name="connsiteY4398" fmla="*/ 195080 h 509406"/>
                  <a:gd name="connsiteX4399" fmla="*/ 38483 w 2377881"/>
                  <a:gd name="connsiteY4399" fmla="*/ 202033 h 509406"/>
                  <a:gd name="connsiteX4400" fmla="*/ 44198 w 2377881"/>
                  <a:gd name="connsiteY4400" fmla="*/ 205748 h 509406"/>
                  <a:gd name="connsiteX4401" fmla="*/ 44579 w 2377881"/>
                  <a:gd name="connsiteY4401" fmla="*/ 203653 h 509406"/>
                  <a:gd name="connsiteX4402" fmla="*/ 43055 w 2377881"/>
                  <a:gd name="connsiteY4402" fmla="*/ 197557 h 509406"/>
                  <a:gd name="connsiteX4403" fmla="*/ 47818 w 2377881"/>
                  <a:gd name="connsiteY4403" fmla="*/ 187079 h 509406"/>
                  <a:gd name="connsiteX4404" fmla="*/ 53818 w 2377881"/>
                  <a:gd name="connsiteY4404" fmla="*/ 190508 h 509406"/>
                  <a:gd name="connsiteX4405" fmla="*/ 56104 w 2377881"/>
                  <a:gd name="connsiteY4405" fmla="*/ 191842 h 509406"/>
                  <a:gd name="connsiteX4406" fmla="*/ 60391 w 2377881"/>
                  <a:gd name="connsiteY4406" fmla="*/ 184126 h 509406"/>
                  <a:gd name="connsiteX4407" fmla="*/ 65725 w 2377881"/>
                  <a:gd name="connsiteY4407" fmla="*/ 187365 h 509406"/>
                  <a:gd name="connsiteX4408" fmla="*/ 68011 w 2377881"/>
                  <a:gd name="connsiteY4408" fmla="*/ 189079 h 509406"/>
                  <a:gd name="connsiteX4409" fmla="*/ 69535 w 2377881"/>
                  <a:gd name="connsiteY4409" fmla="*/ 190222 h 509406"/>
                  <a:gd name="connsiteX4410" fmla="*/ 73535 w 2377881"/>
                  <a:gd name="connsiteY4410" fmla="*/ 185269 h 509406"/>
                  <a:gd name="connsiteX4411" fmla="*/ 74392 w 2377881"/>
                  <a:gd name="connsiteY4411" fmla="*/ 185174 h 509406"/>
                  <a:gd name="connsiteX4412" fmla="*/ 77726 w 2377881"/>
                  <a:gd name="connsiteY4412" fmla="*/ 184984 h 509406"/>
                  <a:gd name="connsiteX4413" fmla="*/ 82489 w 2377881"/>
                  <a:gd name="connsiteY4413" fmla="*/ 186793 h 509406"/>
                  <a:gd name="connsiteX4414" fmla="*/ 77726 w 2377881"/>
                  <a:gd name="connsiteY4414" fmla="*/ 191365 h 509406"/>
                  <a:gd name="connsiteX4415" fmla="*/ 79726 w 2377881"/>
                  <a:gd name="connsiteY4415" fmla="*/ 197652 h 509406"/>
                  <a:gd name="connsiteX4416" fmla="*/ 84870 w 2377881"/>
                  <a:gd name="connsiteY4416" fmla="*/ 194223 h 509406"/>
                  <a:gd name="connsiteX4417" fmla="*/ 85918 w 2377881"/>
                  <a:gd name="connsiteY4417" fmla="*/ 195271 h 509406"/>
                  <a:gd name="connsiteX4418" fmla="*/ 97348 w 2377881"/>
                  <a:gd name="connsiteY4418" fmla="*/ 194699 h 509406"/>
                  <a:gd name="connsiteX4419" fmla="*/ 97729 w 2377881"/>
                  <a:gd name="connsiteY4419" fmla="*/ 194128 h 509406"/>
                  <a:gd name="connsiteX4420" fmla="*/ 96109 w 2377881"/>
                  <a:gd name="connsiteY4420" fmla="*/ 189746 h 509406"/>
                  <a:gd name="connsiteX4421" fmla="*/ 94871 w 2377881"/>
                  <a:gd name="connsiteY4421" fmla="*/ 182126 h 509406"/>
                  <a:gd name="connsiteX4422" fmla="*/ 99634 w 2377881"/>
                  <a:gd name="connsiteY4422" fmla="*/ 180221 h 509406"/>
                  <a:gd name="connsiteX4423" fmla="*/ 102110 w 2377881"/>
                  <a:gd name="connsiteY4423" fmla="*/ 184222 h 509406"/>
                  <a:gd name="connsiteX4424" fmla="*/ 110397 w 2377881"/>
                  <a:gd name="connsiteY4424" fmla="*/ 178602 h 509406"/>
                  <a:gd name="connsiteX4425" fmla="*/ 110683 w 2377881"/>
                  <a:gd name="connsiteY4425" fmla="*/ 176602 h 509406"/>
                  <a:gd name="connsiteX4426" fmla="*/ 112683 w 2377881"/>
                  <a:gd name="connsiteY4426" fmla="*/ 174601 h 509406"/>
                  <a:gd name="connsiteX4427" fmla="*/ 113635 w 2377881"/>
                  <a:gd name="connsiteY4427" fmla="*/ 174506 h 509406"/>
                  <a:gd name="connsiteX4428" fmla="*/ 125923 w 2377881"/>
                  <a:gd name="connsiteY4428" fmla="*/ 181174 h 509406"/>
                  <a:gd name="connsiteX4429" fmla="*/ 130876 w 2377881"/>
                  <a:gd name="connsiteY4429" fmla="*/ 180126 h 509406"/>
                  <a:gd name="connsiteX4430" fmla="*/ 133448 w 2377881"/>
                  <a:gd name="connsiteY4430" fmla="*/ 179554 h 509406"/>
                  <a:gd name="connsiteX4431" fmla="*/ 132114 w 2377881"/>
                  <a:gd name="connsiteY4431" fmla="*/ 182507 h 509406"/>
                  <a:gd name="connsiteX4432" fmla="*/ 137067 w 2377881"/>
                  <a:gd name="connsiteY4432" fmla="*/ 186222 h 509406"/>
                  <a:gd name="connsiteX4433" fmla="*/ 138400 w 2377881"/>
                  <a:gd name="connsiteY4433" fmla="*/ 183936 h 509406"/>
                  <a:gd name="connsiteX4434" fmla="*/ 139829 w 2377881"/>
                  <a:gd name="connsiteY4434" fmla="*/ 181555 h 509406"/>
                  <a:gd name="connsiteX4435" fmla="*/ 141449 w 2377881"/>
                  <a:gd name="connsiteY4435" fmla="*/ 175744 h 509406"/>
                  <a:gd name="connsiteX4436" fmla="*/ 153355 w 2377881"/>
                  <a:gd name="connsiteY4436" fmla="*/ 181078 h 509406"/>
                  <a:gd name="connsiteX4437" fmla="*/ 154593 w 2377881"/>
                  <a:gd name="connsiteY4437" fmla="*/ 180602 h 509406"/>
                  <a:gd name="connsiteX4438" fmla="*/ 156784 w 2377881"/>
                  <a:gd name="connsiteY4438" fmla="*/ 179840 h 509406"/>
                  <a:gd name="connsiteX4439" fmla="*/ 157165 w 2377881"/>
                  <a:gd name="connsiteY4439" fmla="*/ 179650 h 509406"/>
                  <a:gd name="connsiteX4440" fmla="*/ 162118 w 2377881"/>
                  <a:gd name="connsiteY4440" fmla="*/ 182126 h 509406"/>
                  <a:gd name="connsiteX4441" fmla="*/ 159927 w 2377881"/>
                  <a:gd name="connsiteY4441" fmla="*/ 194604 h 509406"/>
                  <a:gd name="connsiteX4442" fmla="*/ 160117 w 2377881"/>
                  <a:gd name="connsiteY4442" fmla="*/ 194604 h 509406"/>
                  <a:gd name="connsiteX4443" fmla="*/ 162118 w 2377881"/>
                  <a:gd name="connsiteY4443" fmla="*/ 194985 h 509406"/>
                  <a:gd name="connsiteX4444" fmla="*/ 169642 w 2377881"/>
                  <a:gd name="connsiteY4444" fmla="*/ 191270 h 509406"/>
                  <a:gd name="connsiteX4445" fmla="*/ 169738 w 2377881"/>
                  <a:gd name="connsiteY4445" fmla="*/ 189175 h 509406"/>
                  <a:gd name="connsiteX4446" fmla="*/ 169833 w 2377881"/>
                  <a:gd name="connsiteY4446" fmla="*/ 186889 h 509406"/>
                  <a:gd name="connsiteX4447" fmla="*/ 174024 w 2377881"/>
                  <a:gd name="connsiteY4447" fmla="*/ 181269 h 509406"/>
                  <a:gd name="connsiteX4448" fmla="*/ 167547 w 2377881"/>
                  <a:gd name="connsiteY4448" fmla="*/ 176506 h 509406"/>
                  <a:gd name="connsiteX4449" fmla="*/ 165833 w 2377881"/>
                  <a:gd name="connsiteY4449" fmla="*/ 173649 h 509406"/>
                  <a:gd name="connsiteX4450" fmla="*/ 171983 w 2377881"/>
                  <a:gd name="connsiteY4450" fmla="*/ 167235 h 509406"/>
                  <a:gd name="connsiteX4451" fmla="*/ 167833 w 2377881"/>
                  <a:gd name="connsiteY4451" fmla="*/ 168506 h 509406"/>
                  <a:gd name="connsiteX4452" fmla="*/ 157641 w 2377881"/>
                  <a:gd name="connsiteY4452" fmla="*/ 175745 h 509406"/>
                  <a:gd name="connsiteX4453" fmla="*/ 152784 w 2377881"/>
                  <a:gd name="connsiteY4453" fmla="*/ 176697 h 509406"/>
                  <a:gd name="connsiteX4454" fmla="*/ 151069 w 2377881"/>
                  <a:gd name="connsiteY4454" fmla="*/ 177078 h 509406"/>
                  <a:gd name="connsiteX4455" fmla="*/ 148307 w 2377881"/>
                  <a:gd name="connsiteY4455" fmla="*/ 173173 h 509406"/>
                  <a:gd name="connsiteX4456" fmla="*/ 154212 w 2377881"/>
                  <a:gd name="connsiteY4456" fmla="*/ 169839 h 509406"/>
                  <a:gd name="connsiteX4457" fmla="*/ 165738 w 2377881"/>
                  <a:gd name="connsiteY4457" fmla="*/ 165553 h 509406"/>
                  <a:gd name="connsiteX4458" fmla="*/ 172199 w 2377881"/>
                  <a:gd name="connsiteY4458" fmla="*/ 167009 h 509406"/>
                  <a:gd name="connsiteX4459" fmla="*/ 172500 w 2377881"/>
                  <a:gd name="connsiteY4459" fmla="*/ 166696 h 509406"/>
                  <a:gd name="connsiteX4460" fmla="*/ 172500 w 2377881"/>
                  <a:gd name="connsiteY4460" fmla="*/ 166029 h 509406"/>
                  <a:gd name="connsiteX4461" fmla="*/ 172500 w 2377881"/>
                  <a:gd name="connsiteY4461" fmla="*/ 164981 h 509406"/>
                  <a:gd name="connsiteX4462" fmla="*/ 177358 w 2377881"/>
                  <a:gd name="connsiteY4462" fmla="*/ 161933 h 509406"/>
                  <a:gd name="connsiteX4463" fmla="*/ 184025 w 2377881"/>
                  <a:gd name="connsiteY4463" fmla="*/ 159742 h 509406"/>
                  <a:gd name="connsiteX4464" fmla="*/ 189740 w 2377881"/>
                  <a:gd name="connsiteY4464" fmla="*/ 159457 h 509406"/>
                  <a:gd name="connsiteX4465" fmla="*/ 191645 w 2377881"/>
                  <a:gd name="connsiteY4465" fmla="*/ 160409 h 509406"/>
                  <a:gd name="connsiteX4466" fmla="*/ 190788 w 2377881"/>
                  <a:gd name="connsiteY4466" fmla="*/ 154408 h 509406"/>
                  <a:gd name="connsiteX4467" fmla="*/ 190312 w 2377881"/>
                  <a:gd name="connsiteY4467" fmla="*/ 150122 h 509406"/>
                  <a:gd name="connsiteX4468" fmla="*/ 190026 w 2377881"/>
                  <a:gd name="connsiteY4468" fmla="*/ 147360 h 509406"/>
                  <a:gd name="connsiteX4469" fmla="*/ 184692 w 2377881"/>
                  <a:gd name="connsiteY4469" fmla="*/ 146503 h 509406"/>
                  <a:gd name="connsiteX4470" fmla="*/ 184216 w 2377881"/>
                  <a:gd name="connsiteY4470" fmla="*/ 144883 h 509406"/>
                  <a:gd name="connsiteX4471" fmla="*/ 184216 w 2377881"/>
                  <a:gd name="connsiteY4471" fmla="*/ 144788 h 509406"/>
                  <a:gd name="connsiteX4472" fmla="*/ 181168 w 2377881"/>
                  <a:gd name="connsiteY4472" fmla="*/ 141264 h 509406"/>
                  <a:gd name="connsiteX4473" fmla="*/ 180215 w 2377881"/>
                  <a:gd name="connsiteY4473" fmla="*/ 139454 h 509406"/>
                  <a:gd name="connsiteX4474" fmla="*/ 182596 w 2377881"/>
                  <a:gd name="connsiteY4474" fmla="*/ 135644 h 509406"/>
                  <a:gd name="connsiteX4475" fmla="*/ 184120 w 2377881"/>
                  <a:gd name="connsiteY4475" fmla="*/ 134596 h 509406"/>
                  <a:gd name="connsiteX4476" fmla="*/ 187931 w 2377881"/>
                  <a:gd name="connsiteY4476" fmla="*/ 134025 h 509406"/>
                  <a:gd name="connsiteX4477" fmla="*/ 194026 w 2377881"/>
                  <a:gd name="connsiteY4477" fmla="*/ 135930 h 509406"/>
                  <a:gd name="connsiteX4478" fmla="*/ 205457 w 2377881"/>
                  <a:gd name="connsiteY4478" fmla="*/ 125357 h 509406"/>
                  <a:gd name="connsiteX4479" fmla="*/ 205837 w 2377881"/>
                  <a:gd name="connsiteY4479" fmla="*/ 126976 h 509406"/>
                  <a:gd name="connsiteX4480" fmla="*/ 211457 w 2377881"/>
                  <a:gd name="connsiteY4480" fmla="*/ 129167 h 509406"/>
                  <a:gd name="connsiteX4481" fmla="*/ 221458 w 2377881"/>
                  <a:gd name="connsiteY4481" fmla="*/ 126119 h 509406"/>
                  <a:gd name="connsiteX4482" fmla="*/ 227174 w 2377881"/>
                  <a:gd name="connsiteY4482" fmla="*/ 128405 h 509406"/>
                  <a:gd name="connsiteX4483" fmla="*/ 233555 w 2377881"/>
                  <a:gd name="connsiteY4483" fmla="*/ 132120 h 509406"/>
                  <a:gd name="connsiteX4484" fmla="*/ 236794 w 2377881"/>
                  <a:gd name="connsiteY4484" fmla="*/ 131358 h 509406"/>
                  <a:gd name="connsiteX4485" fmla="*/ 248224 w 2377881"/>
                  <a:gd name="connsiteY4485" fmla="*/ 123833 h 509406"/>
                  <a:gd name="connsiteX4486" fmla="*/ 252129 w 2377881"/>
                  <a:gd name="connsiteY4486" fmla="*/ 121833 h 509406"/>
                  <a:gd name="connsiteX4487" fmla="*/ 249367 w 2377881"/>
                  <a:gd name="connsiteY4487" fmla="*/ 117356 h 509406"/>
                  <a:gd name="connsiteX4488" fmla="*/ 243747 w 2377881"/>
                  <a:gd name="connsiteY4488" fmla="*/ 114689 h 509406"/>
                  <a:gd name="connsiteX4489" fmla="*/ 242128 w 2377881"/>
                  <a:gd name="connsiteY4489" fmla="*/ 111355 h 509406"/>
                  <a:gd name="connsiteX4490" fmla="*/ 237460 w 2377881"/>
                  <a:gd name="connsiteY4490" fmla="*/ 107355 h 509406"/>
                  <a:gd name="connsiteX4491" fmla="*/ 235936 w 2377881"/>
                  <a:gd name="connsiteY4491" fmla="*/ 107069 h 509406"/>
                  <a:gd name="connsiteX4492" fmla="*/ 233460 w 2377881"/>
                  <a:gd name="connsiteY4492" fmla="*/ 110879 h 509406"/>
                  <a:gd name="connsiteX4493" fmla="*/ 235556 w 2377881"/>
                  <a:gd name="connsiteY4493" fmla="*/ 112879 h 509406"/>
                  <a:gd name="connsiteX4494" fmla="*/ 234984 w 2377881"/>
                  <a:gd name="connsiteY4494" fmla="*/ 115165 h 509406"/>
                  <a:gd name="connsiteX4495" fmla="*/ 236032 w 2377881"/>
                  <a:gd name="connsiteY4495" fmla="*/ 115832 h 509406"/>
                  <a:gd name="connsiteX4496" fmla="*/ 236794 w 2377881"/>
                  <a:gd name="connsiteY4496" fmla="*/ 116308 h 509406"/>
                  <a:gd name="connsiteX4497" fmla="*/ 235270 w 2377881"/>
                  <a:gd name="connsiteY4497" fmla="*/ 118404 h 509406"/>
                  <a:gd name="connsiteX4498" fmla="*/ 234508 w 2377881"/>
                  <a:gd name="connsiteY4498" fmla="*/ 118594 h 509406"/>
                  <a:gd name="connsiteX4499" fmla="*/ 231079 w 2377881"/>
                  <a:gd name="connsiteY4499" fmla="*/ 119452 h 509406"/>
                  <a:gd name="connsiteX4500" fmla="*/ 221840 w 2377881"/>
                  <a:gd name="connsiteY4500" fmla="*/ 124309 h 509406"/>
                  <a:gd name="connsiteX4501" fmla="*/ 219173 w 2377881"/>
                  <a:gd name="connsiteY4501" fmla="*/ 122976 h 509406"/>
                  <a:gd name="connsiteX4502" fmla="*/ 214791 w 2377881"/>
                  <a:gd name="connsiteY4502" fmla="*/ 122214 h 509406"/>
                  <a:gd name="connsiteX4503" fmla="*/ 209171 w 2377881"/>
                  <a:gd name="connsiteY4503" fmla="*/ 122595 h 509406"/>
                  <a:gd name="connsiteX4504" fmla="*/ 211267 w 2377881"/>
                  <a:gd name="connsiteY4504" fmla="*/ 116594 h 509406"/>
                  <a:gd name="connsiteX4505" fmla="*/ 211171 w 2377881"/>
                  <a:gd name="connsiteY4505" fmla="*/ 116118 h 509406"/>
                  <a:gd name="connsiteX4506" fmla="*/ 209743 w 2377881"/>
                  <a:gd name="connsiteY4506" fmla="*/ 113546 h 509406"/>
                  <a:gd name="connsiteX4507" fmla="*/ 207361 w 2377881"/>
                  <a:gd name="connsiteY4507" fmla="*/ 113641 h 509406"/>
                  <a:gd name="connsiteX4508" fmla="*/ 205742 w 2377881"/>
                  <a:gd name="connsiteY4508" fmla="*/ 114689 h 509406"/>
                  <a:gd name="connsiteX4509" fmla="*/ 196789 w 2377881"/>
                  <a:gd name="connsiteY4509" fmla="*/ 108403 h 509406"/>
                  <a:gd name="connsiteX4510" fmla="*/ 190883 w 2377881"/>
                  <a:gd name="connsiteY4510" fmla="*/ 109641 h 509406"/>
                  <a:gd name="connsiteX4511" fmla="*/ 186311 w 2377881"/>
                  <a:gd name="connsiteY4511" fmla="*/ 110593 h 509406"/>
                  <a:gd name="connsiteX4512" fmla="*/ 172405 w 2377881"/>
                  <a:gd name="connsiteY4512" fmla="*/ 111355 h 509406"/>
                  <a:gd name="connsiteX4513" fmla="*/ 169738 w 2377881"/>
                  <a:gd name="connsiteY4513" fmla="*/ 110212 h 509406"/>
                  <a:gd name="connsiteX4514" fmla="*/ 166975 w 2377881"/>
                  <a:gd name="connsiteY4514" fmla="*/ 109069 h 509406"/>
                  <a:gd name="connsiteX4515" fmla="*/ 165928 w 2377881"/>
                  <a:gd name="connsiteY4515" fmla="*/ 102497 h 509406"/>
                  <a:gd name="connsiteX4516" fmla="*/ 172119 w 2377881"/>
                  <a:gd name="connsiteY4516" fmla="*/ 104783 h 509406"/>
                  <a:gd name="connsiteX4517" fmla="*/ 173929 w 2377881"/>
                  <a:gd name="connsiteY4517" fmla="*/ 105450 h 509406"/>
                  <a:gd name="connsiteX4518" fmla="*/ 181263 w 2377881"/>
                  <a:gd name="connsiteY4518" fmla="*/ 99830 h 509406"/>
                  <a:gd name="connsiteX4519" fmla="*/ 192502 w 2377881"/>
                  <a:gd name="connsiteY4519" fmla="*/ 104116 h 509406"/>
                  <a:gd name="connsiteX4520" fmla="*/ 198217 w 2377881"/>
                  <a:gd name="connsiteY4520" fmla="*/ 99925 h 509406"/>
                  <a:gd name="connsiteX4521" fmla="*/ 199170 w 2377881"/>
                  <a:gd name="connsiteY4521" fmla="*/ 99259 h 509406"/>
                  <a:gd name="connsiteX4522" fmla="*/ 198122 w 2377881"/>
                  <a:gd name="connsiteY4522" fmla="*/ 96973 h 509406"/>
                  <a:gd name="connsiteX4523" fmla="*/ 191169 w 2377881"/>
                  <a:gd name="connsiteY4523" fmla="*/ 95449 h 509406"/>
                  <a:gd name="connsiteX4524" fmla="*/ 194408 w 2377881"/>
                  <a:gd name="connsiteY4524" fmla="*/ 90781 h 509406"/>
                  <a:gd name="connsiteX4525" fmla="*/ 194884 w 2377881"/>
                  <a:gd name="connsiteY4525" fmla="*/ 85066 h 509406"/>
                  <a:gd name="connsiteX4526" fmla="*/ 196408 w 2377881"/>
                  <a:gd name="connsiteY4526" fmla="*/ 85828 h 509406"/>
                  <a:gd name="connsiteX4527" fmla="*/ 198979 w 2377881"/>
                  <a:gd name="connsiteY4527" fmla="*/ 87067 h 509406"/>
                  <a:gd name="connsiteX4528" fmla="*/ 202504 w 2377881"/>
                  <a:gd name="connsiteY4528" fmla="*/ 91829 h 509406"/>
                  <a:gd name="connsiteX4529" fmla="*/ 202408 w 2377881"/>
                  <a:gd name="connsiteY4529" fmla="*/ 92305 h 509406"/>
                  <a:gd name="connsiteX4530" fmla="*/ 202313 w 2377881"/>
                  <a:gd name="connsiteY4530" fmla="*/ 93067 h 509406"/>
                  <a:gd name="connsiteX4531" fmla="*/ 205075 w 2377881"/>
                  <a:gd name="connsiteY4531" fmla="*/ 93829 h 509406"/>
                  <a:gd name="connsiteX4532" fmla="*/ 205933 w 2377881"/>
                  <a:gd name="connsiteY4532" fmla="*/ 93067 h 509406"/>
                  <a:gd name="connsiteX4533" fmla="*/ 206123 w 2377881"/>
                  <a:gd name="connsiteY4533" fmla="*/ 90019 h 509406"/>
                  <a:gd name="connsiteX4534" fmla="*/ 206695 w 2377881"/>
                  <a:gd name="connsiteY4534" fmla="*/ 87352 h 509406"/>
                  <a:gd name="connsiteX4535" fmla="*/ 209838 w 2377881"/>
                  <a:gd name="connsiteY4535" fmla="*/ 91258 h 509406"/>
                  <a:gd name="connsiteX4536" fmla="*/ 206885 w 2377881"/>
                  <a:gd name="connsiteY4536" fmla="*/ 97544 h 509406"/>
                  <a:gd name="connsiteX4537" fmla="*/ 210028 w 2377881"/>
                  <a:gd name="connsiteY4537" fmla="*/ 98306 h 509406"/>
                  <a:gd name="connsiteX4538" fmla="*/ 214696 w 2377881"/>
                  <a:gd name="connsiteY4538" fmla="*/ 95925 h 509406"/>
                  <a:gd name="connsiteX4539" fmla="*/ 214791 w 2377881"/>
                  <a:gd name="connsiteY4539" fmla="*/ 94972 h 509406"/>
                  <a:gd name="connsiteX4540" fmla="*/ 214982 w 2377881"/>
                  <a:gd name="connsiteY4540" fmla="*/ 93448 h 509406"/>
                  <a:gd name="connsiteX4541" fmla="*/ 218478 w 2377881"/>
                  <a:gd name="connsiteY4541" fmla="*/ 91547 h 509406"/>
                  <a:gd name="connsiteX4542" fmla="*/ 223649 w 2377881"/>
                  <a:gd name="connsiteY4542" fmla="*/ 94877 h 509406"/>
                  <a:gd name="connsiteX4543" fmla="*/ 220328 w 2377881"/>
                  <a:gd name="connsiteY4543" fmla="*/ 90541 h 509406"/>
                  <a:gd name="connsiteX4544" fmla="*/ 224792 w 2377881"/>
                  <a:gd name="connsiteY4544" fmla="*/ 88114 h 509406"/>
                  <a:gd name="connsiteX4545" fmla="*/ 219649 w 2377881"/>
                  <a:gd name="connsiteY4545" fmla="*/ 86305 h 509406"/>
                  <a:gd name="connsiteX4546" fmla="*/ 216601 w 2377881"/>
                  <a:gd name="connsiteY4546" fmla="*/ 87352 h 509406"/>
                  <a:gd name="connsiteX4547" fmla="*/ 217744 w 2377881"/>
                  <a:gd name="connsiteY4547" fmla="*/ 90305 h 509406"/>
                  <a:gd name="connsiteX4548" fmla="*/ 220220 w 2377881"/>
                  <a:gd name="connsiteY4548" fmla="*/ 90400 h 509406"/>
                  <a:gd name="connsiteX4549" fmla="*/ 220328 w 2377881"/>
                  <a:gd name="connsiteY4549" fmla="*/ 90541 h 509406"/>
                  <a:gd name="connsiteX4550" fmla="*/ 218478 w 2377881"/>
                  <a:gd name="connsiteY4550" fmla="*/ 91547 h 509406"/>
                  <a:gd name="connsiteX4551" fmla="*/ 218029 w 2377881"/>
                  <a:gd name="connsiteY4551" fmla="*/ 91258 h 509406"/>
                  <a:gd name="connsiteX4552" fmla="*/ 210505 w 2377881"/>
                  <a:gd name="connsiteY4552" fmla="*/ 87352 h 509406"/>
                  <a:gd name="connsiteX4553" fmla="*/ 214124 w 2377881"/>
                  <a:gd name="connsiteY4553" fmla="*/ 83638 h 509406"/>
                  <a:gd name="connsiteX4554" fmla="*/ 224125 w 2377881"/>
                  <a:gd name="connsiteY4554" fmla="*/ 79542 h 509406"/>
                  <a:gd name="connsiteX4555" fmla="*/ 219458 w 2377881"/>
                  <a:gd name="connsiteY4555" fmla="*/ 78494 h 509406"/>
                  <a:gd name="connsiteX4556" fmla="*/ 217458 w 2377881"/>
                  <a:gd name="connsiteY4556" fmla="*/ 77923 h 509406"/>
                  <a:gd name="connsiteX4557" fmla="*/ 211362 w 2377881"/>
                  <a:gd name="connsiteY4557" fmla="*/ 74779 h 509406"/>
                  <a:gd name="connsiteX4558" fmla="*/ 210981 w 2377881"/>
                  <a:gd name="connsiteY4558" fmla="*/ 74494 h 509406"/>
                  <a:gd name="connsiteX4559" fmla="*/ 213172 w 2377881"/>
                  <a:gd name="connsiteY4559" fmla="*/ 72684 h 509406"/>
                  <a:gd name="connsiteX4560" fmla="*/ 214029 w 2377881"/>
                  <a:gd name="connsiteY4560" fmla="*/ 72874 h 509406"/>
                  <a:gd name="connsiteX4561" fmla="*/ 216982 w 2377881"/>
                  <a:gd name="connsiteY4561" fmla="*/ 73446 h 509406"/>
                  <a:gd name="connsiteX4562" fmla="*/ 229364 w 2377881"/>
                  <a:gd name="connsiteY4562" fmla="*/ 68969 h 509406"/>
                  <a:gd name="connsiteX4563" fmla="*/ 234412 w 2377881"/>
                  <a:gd name="connsiteY4563" fmla="*/ 70398 h 509406"/>
                  <a:gd name="connsiteX4564" fmla="*/ 238508 w 2377881"/>
                  <a:gd name="connsiteY4564" fmla="*/ 71636 h 509406"/>
                  <a:gd name="connsiteX4565" fmla="*/ 244985 w 2377881"/>
                  <a:gd name="connsiteY4565" fmla="*/ 72589 h 509406"/>
                  <a:gd name="connsiteX4566" fmla="*/ 245938 w 2377881"/>
                  <a:gd name="connsiteY4566" fmla="*/ 76399 h 509406"/>
                  <a:gd name="connsiteX4567" fmla="*/ 253272 w 2377881"/>
                  <a:gd name="connsiteY4567" fmla="*/ 68874 h 509406"/>
                  <a:gd name="connsiteX4568" fmla="*/ 260130 w 2377881"/>
                  <a:gd name="connsiteY4568" fmla="*/ 67064 h 509406"/>
                  <a:gd name="connsiteX4569" fmla="*/ 262892 w 2377881"/>
                  <a:gd name="connsiteY4569" fmla="*/ 67445 h 509406"/>
                  <a:gd name="connsiteX4570" fmla="*/ 270798 w 2377881"/>
                  <a:gd name="connsiteY4570" fmla="*/ 69445 h 509406"/>
                  <a:gd name="connsiteX4571" fmla="*/ 271179 w 2377881"/>
                  <a:gd name="connsiteY4571" fmla="*/ 69541 h 509406"/>
                  <a:gd name="connsiteX4572" fmla="*/ 272893 w 2377881"/>
                  <a:gd name="connsiteY4572" fmla="*/ 72208 h 509406"/>
                  <a:gd name="connsiteX4573" fmla="*/ 276227 w 2377881"/>
                  <a:gd name="connsiteY4573" fmla="*/ 77256 h 509406"/>
                  <a:gd name="connsiteX4574" fmla="*/ 282990 w 2377881"/>
                  <a:gd name="connsiteY4574" fmla="*/ 75256 h 509406"/>
                  <a:gd name="connsiteX4575" fmla="*/ 286133 w 2377881"/>
                  <a:gd name="connsiteY4575" fmla="*/ 75732 h 509406"/>
                  <a:gd name="connsiteX4576" fmla="*/ 285562 w 2377881"/>
                  <a:gd name="connsiteY4576" fmla="*/ 67255 h 509406"/>
                  <a:gd name="connsiteX4577" fmla="*/ 288705 w 2377881"/>
                  <a:gd name="connsiteY4577" fmla="*/ 62111 h 509406"/>
                  <a:gd name="connsiteX4578" fmla="*/ 297277 w 2377881"/>
                  <a:gd name="connsiteY4578" fmla="*/ 61444 h 509406"/>
                  <a:gd name="connsiteX4579" fmla="*/ 298897 w 2377881"/>
                  <a:gd name="connsiteY4579" fmla="*/ 61159 h 509406"/>
                  <a:gd name="connsiteX4580" fmla="*/ 316994 w 2377881"/>
                  <a:gd name="connsiteY4580" fmla="*/ 58587 h 509406"/>
                  <a:gd name="connsiteX4581" fmla="*/ 327376 w 2377881"/>
                  <a:gd name="connsiteY4581" fmla="*/ 59920 h 509406"/>
                  <a:gd name="connsiteX4582" fmla="*/ 329377 w 2377881"/>
                  <a:gd name="connsiteY4582" fmla="*/ 61825 h 509406"/>
                  <a:gd name="connsiteX4583" fmla="*/ 333853 w 2377881"/>
                  <a:gd name="connsiteY4583" fmla="*/ 57063 h 509406"/>
                  <a:gd name="connsiteX4584" fmla="*/ 334711 w 2377881"/>
                  <a:gd name="connsiteY4584" fmla="*/ 56968 h 509406"/>
                  <a:gd name="connsiteX4585" fmla="*/ 341188 w 2377881"/>
                  <a:gd name="connsiteY4585" fmla="*/ 56015 h 509406"/>
                  <a:gd name="connsiteX4586" fmla="*/ 355190 w 2377881"/>
                  <a:gd name="connsiteY4586" fmla="*/ 56396 h 509406"/>
                  <a:gd name="connsiteX4587" fmla="*/ 360714 w 2377881"/>
                  <a:gd name="connsiteY4587" fmla="*/ 60587 h 509406"/>
                  <a:gd name="connsiteX4588" fmla="*/ 369477 w 2377881"/>
                  <a:gd name="connsiteY4588" fmla="*/ 53158 h 509406"/>
                  <a:gd name="connsiteX4589" fmla="*/ 371191 w 2377881"/>
                  <a:gd name="connsiteY4589" fmla="*/ 51729 h 509406"/>
                  <a:gd name="connsiteX4590" fmla="*/ 375573 w 2377881"/>
                  <a:gd name="connsiteY4590" fmla="*/ 53348 h 509406"/>
                  <a:gd name="connsiteX4591" fmla="*/ 381478 w 2377881"/>
                  <a:gd name="connsiteY4591" fmla="*/ 52205 h 509406"/>
                  <a:gd name="connsiteX4592" fmla="*/ 386241 w 2377881"/>
                  <a:gd name="connsiteY4592" fmla="*/ 51348 h 509406"/>
                  <a:gd name="connsiteX4593" fmla="*/ 394528 w 2377881"/>
                  <a:gd name="connsiteY4593" fmla="*/ 49824 h 509406"/>
                  <a:gd name="connsiteX4594" fmla="*/ 401005 w 2377881"/>
                  <a:gd name="connsiteY4594" fmla="*/ 48967 h 509406"/>
                  <a:gd name="connsiteX4595" fmla="*/ 412340 w 2377881"/>
                  <a:gd name="connsiteY4595" fmla="*/ 48586 h 509406"/>
                  <a:gd name="connsiteX4596" fmla="*/ 419388 w 2377881"/>
                  <a:gd name="connsiteY4596" fmla="*/ 48300 h 509406"/>
                  <a:gd name="connsiteX4597" fmla="*/ 427103 w 2377881"/>
                  <a:gd name="connsiteY4597" fmla="*/ 46490 h 509406"/>
                  <a:gd name="connsiteX4598" fmla="*/ 431580 w 2377881"/>
                  <a:gd name="connsiteY4598" fmla="*/ 45347 h 509406"/>
                  <a:gd name="connsiteX4599" fmla="*/ 435771 w 2377881"/>
                  <a:gd name="connsiteY4599" fmla="*/ 49252 h 509406"/>
                  <a:gd name="connsiteX4600" fmla="*/ 440438 w 2377881"/>
                  <a:gd name="connsiteY4600" fmla="*/ 49062 h 509406"/>
                  <a:gd name="connsiteX4601" fmla="*/ 442343 w 2377881"/>
                  <a:gd name="connsiteY4601" fmla="*/ 50586 h 509406"/>
                  <a:gd name="connsiteX4602" fmla="*/ 448630 w 2377881"/>
                  <a:gd name="connsiteY4602" fmla="*/ 44776 h 509406"/>
                  <a:gd name="connsiteX4603" fmla="*/ 457774 w 2377881"/>
                  <a:gd name="connsiteY4603" fmla="*/ 45252 h 509406"/>
                  <a:gd name="connsiteX4604" fmla="*/ 460250 w 2377881"/>
                  <a:gd name="connsiteY4604" fmla="*/ 44585 h 509406"/>
                  <a:gd name="connsiteX4605" fmla="*/ 474538 w 2377881"/>
                  <a:gd name="connsiteY4605" fmla="*/ 42394 h 509406"/>
                  <a:gd name="connsiteX4606" fmla="*/ 495588 w 2377881"/>
                  <a:gd name="connsiteY4606" fmla="*/ 40680 h 509406"/>
                  <a:gd name="connsiteX4607" fmla="*/ 497207 w 2377881"/>
                  <a:gd name="connsiteY4607" fmla="*/ 41442 h 509406"/>
                  <a:gd name="connsiteX4608" fmla="*/ 505113 w 2377881"/>
                  <a:gd name="connsiteY4608" fmla="*/ 46300 h 509406"/>
                  <a:gd name="connsiteX4609" fmla="*/ 513971 w 2377881"/>
                  <a:gd name="connsiteY4609" fmla="*/ 44490 h 509406"/>
                  <a:gd name="connsiteX4610" fmla="*/ 514352 w 2377881"/>
                  <a:gd name="connsiteY4610" fmla="*/ 44395 h 509406"/>
                  <a:gd name="connsiteX4611" fmla="*/ 513400 w 2377881"/>
                  <a:gd name="connsiteY4611" fmla="*/ 47538 h 509406"/>
                  <a:gd name="connsiteX4612" fmla="*/ 516162 w 2377881"/>
                  <a:gd name="connsiteY4612" fmla="*/ 54491 h 509406"/>
                  <a:gd name="connsiteX4613" fmla="*/ 529973 w 2377881"/>
                  <a:gd name="connsiteY4613" fmla="*/ 52777 h 509406"/>
                  <a:gd name="connsiteX4614" fmla="*/ 530831 w 2377881"/>
                  <a:gd name="connsiteY4614" fmla="*/ 52777 h 509406"/>
                  <a:gd name="connsiteX4615" fmla="*/ 531688 w 2377881"/>
                  <a:gd name="connsiteY4615" fmla="*/ 52777 h 509406"/>
                  <a:gd name="connsiteX4616" fmla="*/ 540260 w 2377881"/>
                  <a:gd name="connsiteY4616" fmla="*/ 57444 h 509406"/>
                  <a:gd name="connsiteX4617" fmla="*/ 543213 w 2377881"/>
                  <a:gd name="connsiteY4617" fmla="*/ 53824 h 509406"/>
                  <a:gd name="connsiteX4618" fmla="*/ 545690 w 2377881"/>
                  <a:gd name="connsiteY4618" fmla="*/ 50872 h 509406"/>
                  <a:gd name="connsiteX4619" fmla="*/ 538260 w 2377881"/>
                  <a:gd name="connsiteY4619" fmla="*/ 44490 h 509406"/>
                  <a:gd name="connsiteX4620" fmla="*/ 545023 w 2377881"/>
                  <a:gd name="connsiteY4620" fmla="*/ 41728 h 509406"/>
                  <a:gd name="connsiteX4621" fmla="*/ 549309 w 2377881"/>
                  <a:gd name="connsiteY4621" fmla="*/ 38203 h 509406"/>
                  <a:gd name="connsiteX4622" fmla="*/ 554738 w 2377881"/>
                  <a:gd name="connsiteY4622" fmla="*/ 39727 h 509406"/>
                  <a:gd name="connsiteX4623" fmla="*/ 556929 w 2377881"/>
                  <a:gd name="connsiteY4623" fmla="*/ 40394 h 509406"/>
                  <a:gd name="connsiteX4624" fmla="*/ 560358 w 2377881"/>
                  <a:gd name="connsiteY4624" fmla="*/ 37441 h 509406"/>
                  <a:gd name="connsiteX4625" fmla="*/ 565501 w 2377881"/>
                  <a:gd name="connsiteY4625" fmla="*/ 36870 h 509406"/>
                  <a:gd name="connsiteX4626" fmla="*/ 574931 w 2377881"/>
                  <a:gd name="connsiteY4626" fmla="*/ 34012 h 509406"/>
                  <a:gd name="connsiteX4627" fmla="*/ 590267 w 2377881"/>
                  <a:gd name="connsiteY4627" fmla="*/ 34489 h 509406"/>
                  <a:gd name="connsiteX4628" fmla="*/ 592934 w 2377881"/>
                  <a:gd name="connsiteY4628" fmla="*/ 32869 h 509406"/>
                  <a:gd name="connsiteX4629" fmla="*/ 596172 w 2377881"/>
                  <a:gd name="connsiteY4629" fmla="*/ 31917 h 509406"/>
                  <a:gd name="connsiteX4630" fmla="*/ 599410 w 2377881"/>
                  <a:gd name="connsiteY4630" fmla="*/ 36108 h 509406"/>
                  <a:gd name="connsiteX4631" fmla="*/ 613222 w 2377881"/>
                  <a:gd name="connsiteY4631" fmla="*/ 36394 h 509406"/>
                  <a:gd name="connsiteX4632" fmla="*/ 614746 w 2377881"/>
                  <a:gd name="connsiteY4632" fmla="*/ 35917 h 509406"/>
                  <a:gd name="connsiteX4633" fmla="*/ 643892 w 2377881"/>
                  <a:gd name="connsiteY4633" fmla="*/ 32012 h 509406"/>
                  <a:gd name="connsiteX4634" fmla="*/ 648655 w 2377881"/>
                  <a:gd name="connsiteY4634" fmla="*/ 33060 h 509406"/>
                  <a:gd name="connsiteX4635" fmla="*/ 661228 w 2377881"/>
                  <a:gd name="connsiteY4635" fmla="*/ 31726 h 509406"/>
                  <a:gd name="connsiteX4636" fmla="*/ 663990 w 2377881"/>
                  <a:gd name="connsiteY4636" fmla="*/ 31250 h 509406"/>
                  <a:gd name="connsiteX4637" fmla="*/ 666562 w 2377881"/>
                  <a:gd name="connsiteY4637" fmla="*/ 30869 h 509406"/>
                  <a:gd name="connsiteX4638" fmla="*/ 677706 w 2377881"/>
                  <a:gd name="connsiteY4638" fmla="*/ 26964 h 509406"/>
                  <a:gd name="connsiteX4639" fmla="*/ 681325 w 2377881"/>
                  <a:gd name="connsiteY4639" fmla="*/ 28774 h 509406"/>
                  <a:gd name="connsiteX4640" fmla="*/ 692184 w 2377881"/>
                  <a:gd name="connsiteY4640" fmla="*/ 29155 h 509406"/>
                  <a:gd name="connsiteX4641" fmla="*/ 704757 w 2377881"/>
                  <a:gd name="connsiteY4641" fmla="*/ 28964 h 509406"/>
                  <a:gd name="connsiteX4642" fmla="*/ 716282 w 2377881"/>
                  <a:gd name="connsiteY4642" fmla="*/ 27631 h 509406"/>
                  <a:gd name="connsiteX4643" fmla="*/ 723998 w 2377881"/>
                  <a:gd name="connsiteY4643" fmla="*/ 27916 h 509406"/>
                  <a:gd name="connsiteX4644" fmla="*/ 734951 w 2377881"/>
                  <a:gd name="connsiteY4644" fmla="*/ 25821 h 509406"/>
                  <a:gd name="connsiteX4645" fmla="*/ 739428 w 2377881"/>
                  <a:gd name="connsiteY4645" fmla="*/ 26583 h 509406"/>
                  <a:gd name="connsiteX4646" fmla="*/ 739809 w 2377881"/>
                  <a:gd name="connsiteY4646" fmla="*/ 29726 h 509406"/>
                  <a:gd name="connsiteX4647" fmla="*/ 740381 w 2377881"/>
                  <a:gd name="connsiteY4647" fmla="*/ 29440 h 509406"/>
                  <a:gd name="connsiteX4648" fmla="*/ 742476 w 2377881"/>
                  <a:gd name="connsiteY4648" fmla="*/ 28393 h 509406"/>
                  <a:gd name="connsiteX4649" fmla="*/ 747048 w 2377881"/>
                  <a:gd name="connsiteY4649" fmla="*/ 26488 h 509406"/>
                  <a:gd name="connsiteX4650" fmla="*/ 747524 w 2377881"/>
                  <a:gd name="connsiteY4650" fmla="*/ 26964 h 509406"/>
                  <a:gd name="connsiteX4651" fmla="*/ 746667 w 2377881"/>
                  <a:gd name="connsiteY4651" fmla="*/ 31536 h 509406"/>
                  <a:gd name="connsiteX4652" fmla="*/ 748953 w 2377881"/>
                  <a:gd name="connsiteY4652" fmla="*/ 32488 h 509406"/>
                  <a:gd name="connsiteX4653" fmla="*/ 750667 w 2377881"/>
                  <a:gd name="connsiteY4653" fmla="*/ 27916 h 509406"/>
                  <a:gd name="connsiteX4654" fmla="*/ 750858 w 2377881"/>
                  <a:gd name="connsiteY4654" fmla="*/ 27916 h 509406"/>
                  <a:gd name="connsiteX4655" fmla="*/ 753239 w 2377881"/>
                  <a:gd name="connsiteY4655" fmla="*/ 28012 h 509406"/>
                  <a:gd name="connsiteX4656" fmla="*/ 760002 w 2377881"/>
                  <a:gd name="connsiteY4656" fmla="*/ 26678 h 509406"/>
                  <a:gd name="connsiteX4657" fmla="*/ 764669 w 2377881"/>
                  <a:gd name="connsiteY4657" fmla="*/ 30107 h 509406"/>
                  <a:gd name="connsiteX4658" fmla="*/ 770670 w 2377881"/>
                  <a:gd name="connsiteY4658" fmla="*/ 26678 h 509406"/>
                  <a:gd name="connsiteX4659" fmla="*/ 777337 w 2377881"/>
                  <a:gd name="connsiteY4659" fmla="*/ 25916 h 509406"/>
                  <a:gd name="connsiteX4660" fmla="*/ 782100 w 2377881"/>
                  <a:gd name="connsiteY4660" fmla="*/ 25535 h 509406"/>
                  <a:gd name="connsiteX4661" fmla="*/ 787815 w 2377881"/>
                  <a:gd name="connsiteY4661" fmla="*/ 25154 h 509406"/>
                  <a:gd name="connsiteX4662" fmla="*/ 791244 w 2377881"/>
                  <a:gd name="connsiteY4662" fmla="*/ 26869 h 509406"/>
                  <a:gd name="connsiteX4663" fmla="*/ 797340 w 2377881"/>
                  <a:gd name="connsiteY4663" fmla="*/ 24297 h 509406"/>
                  <a:gd name="connsiteX4664" fmla="*/ 816961 w 2377881"/>
                  <a:gd name="connsiteY4664" fmla="*/ 25154 h 509406"/>
                  <a:gd name="connsiteX4665" fmla="*/ 822581 w 2377881"/>
                  <a:gd name="connsiteY4665" fmla="*/ 25249 h 509406"/>
                  <a:gd name="connsiteX4666" fmla="*/ 832583 w 2377881"/>
                  <a:gd name="connsiteY4666" fmla="*/ 24392 h 509406"/>
                  <a:gd name="connsiteX4667" fmla="*/ 842393 w 2377881"/>
                  <a:gd name="connsiteY4667" fmla="*/ 25249 h 509406"/>
                  <a:gd name="connsiteX4668" fmla="*/ 845536 w 2377881"/>
                  <a:gd name="connsiteY4668" fmla="*/ 25059 h 509406"/>
                  <a:gd name="connsiteX4669" fmla="*/ 858681 w 2377881"/>
                  <a:gd name="connsiteY4669" fmla="*/ 22868 h 509406"/>
                  <a:gd name="connsiteX4670" fmla="*/ 860967 w 2377881"/>
                  <a:gd name="connsiteY4670" fmla="*/ 23630 h 509406"/>
                  <a:gd name="connsiteX4671" fmla="*/ 864301 w 2377881"/>
                  <a:gd name="connsiteY4671" fmla="*/ 24678 h 509406"/>
                  <a:gd name="connsiteX4672" fmla="*/ 873064 w 2377881"/>
                  <a:gd name="connsiteY4672" fmla="*/ 24583 h 509406"/>
                  <a:gd name="connsiteX4673" fmla="*/ 885637 w 2377881"/>
                  <a:gd name="connsiteY4673" fmla="*/ 24297 h 509406"/>
                  <a:gd name="connsiteX4674" fmla="*/ 888304 w 2377881"/>
                  <a:gd name="connsiteY4674" fmla="*/ 23440 h 509406"/>
                  <a:gd name="connsiteX4675" fmla="*/ 894876 w 2377881"/>
                  <a:gd name="connsiteY4675" fmla="*/ 25154 h 509406"/>
                  <a:gd name="connsiteX4676" fmla="*/ 897067 w 2377881"/>
                  <a:gd name="connsiteY4676" fmla="*/ 23249 h 509406"/>
                  <a:gd name="connsiteX4677" fmla="*/ 897638 w 2377881"/>
                  <a:gd name="connsiteY4677" fmla="*/ 22678 h 509406"/>
                  <a:gd name="connsiteX4678" fmla="*/ 904306 w 2377881"/>
                  <a:gd name="connsiteY4678" fmla="*/ 20963 h 509406"/>
                  <a:gd name="connsiteX4679" fmla="*/ 917545 w 2377881"/>
                  <a:gd name="connsiteY4679" fmla="*/ 26297 h 509406"/>
                  <a:gd name="connsiteX4680" fmla="*/ 928214 w 2377881"/>
                  <a:gd name="connsiteY4680" fmla="*/ 26011 h 509406"/>
                  <a:gd name="connsiteX4681" fmla="*/ 932785 w 2377881"/>
                  <a:gd name="connsiteY4681" fmla="*/ 24297 h 509406"/>
                  <a:gd name="connsiteX4682" fmla="*/ 934881 w 2377881"/>
                  <a:gd name="connsiteY4682" fmla="*/ 26964 h 509406"/>
                  <a:gd name="connsiteX4683" fmla="*/ 935071 w 2377881"/>
                  <a:gd name="connsiteY4683" fmla="*/ 26773 h 509406"/>
                  <a:gd name="connsiteX4684" fmla="*/ 944882 w 2377881"/>
                  <a:gd name="connsiteY4684" fmla="*/ 23059 h 509406"/>
                  <a:gd name="connsiteX4685" fmla="*/ 948978 w 2377881"/>
                  <a:gd name="connsiteY4685" fmla="*/ 22963 h 509406"/>
                  <a:gd name="connsiteX4686" fmla="*/ 958693 w 2377881"/>
                  <a:gd name="connsiteY4686" fmla="*/ 19915 h 509406"/>
                  <a:gd name="connsiteX4687" fmla="*/ 958693 w 2377881"/>
                  <a:gd name="connsiteY4687" fmla="*/ 20106 h 509406"/>
                  <a:gd name="connsiteX4688" fmla="*/ 964123 w 2377881"/>
                  <a:gd name="connsiteY4688" fmla="*/ 22201 h 509406"/>
                  <a:gd name="connsiteX4689" fmla="*/ 964599 w 2377881"/>
                  <a:gd name="connsiteY4689" fmla="*/ 21916 h 509406"/>
                  <a:gd name="connsiteX4690" fmla="*/ 972695 w 2377881"/>
                  <a:gd name="connsiteY4690" fmla="*/ 22297 h 509406"/>
                  <a:gd name="connsiteX4691" fmla="*/ 989554 w 2377881"/>
                  <a:gd name="connsiteY4691" fmla="*/ 21154 h 509406"/>
                  <a:gd name="connsiteX4692" fmla="*/ 997936 w 2377881"/>
                  <a:gd name="connsiteY4692" fmla="*/ 23916 h 509406"/>
                  <a:gd name="connsiteX4693" fmla="*/ 1003175 w 2377881"/>
                  <a:gd name="connsiteY4693" fmla="*/ 23059 h 509406"/>
                  <a:gd name="connsiteX4694" fmla="*/ 1017177 w 2377881"/>
                  <a:gd name="connsiteY4694" fmla="*/ 22582 h 509406"/>
                  <a:gd name="connsiteX4695" fmla="*/ 1041751 w 2377881"/>
                  <a:gd name="connsiteY4695" fmla="*/ 21820 h 509406"/>
                  <a:gd name="connsiteX4696" fmla="*/ 1045847 w 2377881"/>
                  <a:gd name="connsiteY4696" fmla="*/ 19820 h 509406"/>
                  <a:gd name="connsiteX4697" fmla="*/ 1046419 w 2377881"/>
                  <a:gd name="connsiteY4697" fmla="*/ 20106 h 509406"/>
                  <a:gd name="connsiteX4698" fmla="*/ 1053086 w 2377881"/>
                  <a:gd name="connsiteY4698" fmla="*/ 21630 h 509406"/>
                  <a:gd name="connsiteX4699" fmla="*/ 1065754 w 2377881"/>
                  <a:gd name="connsiteY4699" fmla="*/ 23344 h 509406"/>
                  <a:gd name="connsiteX4700" fmla="*/ 1068517 w 2377881"/>
                  <a:gd name="connsiteY4700" fmla="*/ 25059 h 509406"/>
                  <a:gd name="connsiteX4701" fmla="*/ 1077661 w 2377881"/>
                  <a:gd name="connsiteY4701" fmla="*/ 22201 h 509406"/>
                  <a:gd name="connsiteX4702" fmla="*/ 1079947 w 2377881"/>
                  <a:gd name="connsiteY4702" fmla="*/ 23535 h 509406"/>
                  <a:gd name="connsiteX4703" fmla="*/ 1099568 w 2377881"/>
                  <a:gd name="connsiteY4703" fmla="*/ 21439 h 509406"/>
                  <a:gd name="connsiteX4704" fmla="*/ 1106141 w 2377881"/>
                  <a:gd name="connsiteY4704" fmla="*/ 21344 h 509406"/>
                  <a:gd name="connsiteX4705" fmla="*/ 1122238 w 2377881"/>
                  <a:gd name="connsiteY4705" fmla="*/ 22392 h 509406"/>
                  <a:gd name="connsiteX4706" fmla="*/ 1125762 w 2377881"/>
                  <a:gd name="connsiteY4706" fmla="*/ 23440 h 509406"/>
                  <a:gd name="connsiteX4707" fmla="*/ 1132906 w 2377881"/>
                  <a:gd name="connsiteY4707" fmla="*/ 22011 h 509406"/>
                  <a:gd name="connsiteX4708" fmla="*/ 1136906 w 2377881"/>
                  <a:gd name="connsiteY4708" fmla="*/ 27440 h 509406"/>
                  <a:gd name="connsiteX4709" fmla="*/ 1137001 w 2377881"/>
                  <a:gd name="connsiteY4709" fmla="*/ 28393 h 509406"/>
                  <a:gd name="connsiteX4710" fmla="*/ 1137097 w 2377881"/>
                  <a:gd name="connsiteY4710" fmla="*/ 29536 h 509406"/>
                  <a:gd name="connsiteX4711" fmla="*/ 1139954 w 2377881"/>
                  <a:gd name="connsiteY4711" fmla="*/ 31060 h 509406"/>
                  <a:gd name="connsiteX4712" fmla="*/ 1143098 w 2377881"/>
                  <a:gd name="connsiteY4712" fmla="*/ 24297 h 509406"/>
                  <a:gd name="connsiteX4713" fmla="*/ 1144812 w 2377881"/>
                  <a:gd name="connsiteY4713" fmla="*/ 22201 h 509406"/>
                  <a:gd name="connsiteX4714" fmla="*/ 1152908 w 2377881"/>
                  <a:gd name="connsiteY4714" fmla="*/ 20296 h 509406"/>
                  <a:gd name="connsiteX4715" fmla="*/ 1161576 w 2377881"/>
                  <a:gd name="connsiteY4715" fmla="*/ 19058 h 509406"/>
                  <a:gd name="connsiteX4716" fmla="*/ 1164243 w 2377881"/>
                  <a:gd name="connsiteY4716" fmla="*/ 18677 h 509406"/>
                  <a:gd name="connsiteX4717" fmla="*/ 1173101 w 2377881"/>
                  <a:gd name="connsiteY4717" fmla="*/ 19153 h 509406"/>
                  <a:gd name="connsiteX4718" fmla="*/ 1185008 w 2377881"/>
                  <a:gd name="connsiteY4718" fmla="*/ 18201 h 509406"/>
                  <a:gd name="connsiteX4719" fmla="*/ 1188722 w 2377881"/>
                  <a:gd name="connsiteY4719" fmla="*/ 20392 h 509406"/>
                  <a:gd name="connsiteX4720" fmla="*/ 1193390 w 2377881"/>
                  <a:gd name="connsiteY4720" fmla="*/ 23154 h 509406"/>
                  <a:gd name="connsiteX4721" fmla="*/ 1199485 w 2377881"/>
                  <a:gd name="connsiteY4721" fmla="*/ 20868 h 509406"/>
                  <a:gd name="connsiteX4722" fmla="*/ 1200628 w 2377881"/>
                  <a:gd name="connsiteY4722" fmla="*/ 20963 h 509406"/>
                  <a:gd name="connsiteX4723" fmla="*/ 1206629 w 2377881"/>
                  <a:gd name="connsiteY4723" fmla="*/ 21344 h 509406"/>
                  <a:gd name="connsiteX4724" fmla="*/ 1205772 w 2377881"/>
                  <a:gd name="connsiteY4724" fmla="*/ 15915 h 509406"/>
                  <a:gd name="connsiteX4725" fmla="*/ 1213583 w 2377881"/>
                  <a:gd name="connsiteY4725" fmla="*/ 18201 h 509406"/>
                  <a:gd name="connsiteX4726" fmla="*/ 1216440 w 2377881"/>
                  <a:gd name="connsiteY4726" fmla="*/ 19153 h 509406"/>
                  <a:gd name="connsiteX4727" fmla="*/ 1219869 w 2377881"/>
                  <a:gd name="connsiteY4727" fmla="*/ 20296 h 509406"/>
                  <a:gd name="connsiteX4728" fmla="*/ 1226441 w 2377881"/>
                  <a:gd name="connsiteY4728" fmla="*/ 18296 h 509406"/>
                  <a:gd name="connsiteX4729" fmla="*/ 1226727 w 2377881"/>
                  <a:gd name="connsiteY4729" fmla="*/ 17915 h 509406"/>
                  <a:gd name="connsiteX4730" fmla="*/ 1227489 w 2377881"/>
                  <a:gd name="connsiteY4730" fmla="*/ 17058 h 509406"/>
                  <a:gd name="connsiteX4731" fmla="*/ 1234442 w 2377881"/>
                  <a:gd name="connsiteY4731" fmla="*/ 13057 h 509406"/>
                  <a:gd name="connsiteX4732" fmla="*/ 1235966 w 2377881"/>
                  <a:gd name="connsiteY4732" fmla="*/ 16677 h 509406"/>
                  <a:gd name="connsiteX4733" fmla="*/ 1236252 w 2377881"/>
                  <a:gd name="connsiteY4733" fmla="*/ 17344 h 509406"/>
                  <a:gd name="connsiteX4734" fmla="*/ 1243586 w 2377881"/>
                  <a:gd name="connsiteY4734" fmla="*/ 19058 h 509406"/>
                  <a:gd name="connsiteX4735" fmla="*/ 1252159 w 2377881"/>
                  <a:gd name="connsiteY4735" fmla="*/ 20392 h 509406"/>
                  <a:gd name="connsiteX4736" fmla="*/ 1257969 w 2377881"/>
                  <a:gd name="connsiteY4736" fmla="*/ 22678 h 509406"/>
                  <a:gd name="connsiteX4737" fmla="*/ 1262351 w 2377881"/>
                  <a:gd name="connsiteY4737" fmla="*/ 20963 h 509406"/>
                  <a:gd name="connsiteX4738" fmla="*/ 1268637 w 2377881"/>
                  <a:gd name="connsiteY4738" fmla="*/ 18106 h 509406"/>
                  <a:gd name="connsiteX4739" fmla="*/ 1269875 w 2377881"/>
                  <a:gd name="connsiteY4739" fmla="*/ 17725 h 509406"/>
                  <a:gd name="connsiteX4740" fmla="*/ 1275971 w 2377881"/>
                  <a:gd name="connsiteY4740" fmla="*/ 18201 h 509406"/>
                  <a:gd name="connsiteX4741" fmla="*/ 1283496 w 2377881"/>
                  <a:gd name="connsiteY4741" fmla="*/ 21725 h 509406"/>
                  <a:gd name="connsiteX4742" fmla="*/ 1292068 w 2377881"/>
                  <a:gd name="connsiteY4742" fmla="*/ 21058 h 509406"/>
                  <a:gd name="connsiteX4743" fmla="*/ 1296831 w 2377881"/>
                  <a:gd name="connsiteY4743" fmla="*/ 21439 h 509406"/>
                  <a:gd name="connsiteX4744" fmla="*/ 1300736 w 2377881"/>
                  <a:gd name="connsiteY4744" fmla="*/ 18010 h 509406"/>
                  <a:gd name="connsiteX4745" fmla="*/ 1307594 w 2377881"/>
                  <a:gd name="connsiteY4745" fmla="*/ 19439 h 509406"/>
                  <a:gd name="connsiteX4746" fmla="*/ 1313595 w 2377881"/>
                  <a:gd name="connsiteY4746" fmla="*/ 20011 h 509406"/>
                  <a:gd name="connsiteX4747" fmla="*/ 1325406 w 2377881"/>
                  <a:gd name="connsiteY4747" fmla="*/ 18391 h 509406"/>
                  <a:gd name="connsiteX4748" fmla="*/ 1333312 w 2377881"/>
                  <a:gd name="connsiteY4748" fmla="*/ 24583 h 509406"/>
                  <a:gd name="connsiteX4749" fmla="*/ 1343218 w 2377881"/>
                  <a:gd name="connsiteY4749" fmla="*/ 19820 h 509406"/>
                  <a:gd name="connsiteX4750" fmla="*/ 1343884 w 2377881"/>
                  <a:gd name="connsiteY4750" fmla="*/ 19439 h 509406"/>
                  <a:gd name="connsiteX4751" fmla="*/ 1347504 w 2377881"/>
                  <a:gd name="connsiteY4751" fmla="*/ 17534 h 509406"/>
                  <a:gd name="connsiteX4752" fmla="*/ 1359220 w 2377881"/>
                  <a:gd name="connsiteY4752" fmla="*/ 19915 h 509406"/>
                  <a:gd name="connsiteX4753" fmla="*/ 1362458 w 2377881"/>
                  <a:gd name="connsiteY4753" fmla="*/ 19534 h 509406"/>
                  <a:gd name="connsiteX4754" fmla="*/ 1367507 w 2377881"/>
                  <a:gd name="connsiteY4754" fmla="*/ 19630 h 509406"/>
                  <a:gd name="connsiteX4755" fmla="*/ 1373317 w 2377881"/>
                  <a:gd name="connsiteY4755" fmla="*/ 20582 h 509406"/>
                  <a:gd name="connsiteX4756" fmla="*/ 1378746 w 2377881"/>
                  <a:gd name="connsiteY4756" fmla="*/ 19725 h 509406"/>
                  <a:gd name="connsiteX4757" fmla="*/ 1379032 w 2377881"/>
                  <a:gd name="connsiteY4757" fmla="*/ 20773 h 509406"/>
                  <a:gd name="connsiteX4758" fmla="*/ 1379318 w 2377881"/>
                  <a:gd name="connsiteY4758" fmla="*/ 21725 h 509406"/>
                  <a:gd name="connsiteX4759" fmla="*/ 1388176 w 2377881"/>
                  <a:gd name="connsiteY4759" fmla="*/ 20487 h 509406"/>
                  <a:gd name="connsiteX4760" fmla="*/ 1391700 w 2377881"/>
                  <a:gd name="connsiteY4760" fmla="*/ 18487 h 509406"/>
                  <a:gd name="connsiteX4761" fmla="*/ 1391414 w 2377881"/>
                  <a:gd name="connsiteY4761" fmla="*/ 15343 h 509406"/>
                  <a:gd name="connsiteX4762" fmla="*/ 1394748 w 2377881"/>
                  <a:gd name="connsiteY4762" fmla="*/ 18201 h 509406"/>
                  <a:gd name="connsiteX4763" fmla="*/ 1406464 w 2377881"/>
                  <a:gd name="connsiteY4763" fmla="*/ 19534 h 509406"/>
                  <a:gd name="connsiteX4764" fmla="*/ 1412845 w 2377881"/>
                  <a:gd name="connsiteY4764" fmla="*/ 21344 h 509406"/>
                  <a:gd name="connsiteX4765" fmla="*/ 1420275 w 2377881"/>
                  <a:gd name="connsiteY4765" fmla="*/ 20868 h 509406"/>
                  <a:gd name="connsiteX4766" fmla="*/ 1441135 w 2377881"/>
                  <a:gd name="connsiteY4766" fmla="*/ 19439 h 509406"/>
                  <a:gd name="connsiteX4767" fmla="*/ 1443421 w 2377881"/>
                  <a:gd name="connsiteY4767" fmla="*/ 20582 h 509406"/>
                  <a:gd name="connsiteX4768" fmla="*/ 1449041 w 2377881"/>
                  <a:gd name="connsiteY4768" fmla="*/ 18296 h 509406"/>
                  <a:gd name="connsiteX4769" fmla="*/ 1449136 w 2377881"/>
                  <a:gd name="connsiteY4769" fmla="*/ 18010 h 509406"/>
                  <a:gd name="connsiteX4770" fmla="*/ 1460470 w 2377881"/>
                  <a:gd name="connsiteY4770" fmla="*/ 19249 h 509406"/>
                  <a:gd name="connsiteX4771" fmla="*/ 1464090 w 2377881"/>
                  <a:gd name="connsiteY4771" fmla="*/ 19344 h 509406"/>
                  <a:gd name="connsiteX4772" fmla="*/ 1476949 w 2377881"/>
                  <a:gd name="connsiteY4772" fmla="*/ 20296 h 509406"/>
                  <a:gd name="connsiteX4773" fmla="*/ 1478377 w 2377881"/>
                  <a:gd name="connsiteY4773" fmla="*/ 20677 h 509406"/>
                  <a:gd name="connsiteX4774" fmla="*/ 1480187 w 2377881"/>
                  <a:gd name="connsiteY4774" fmla="*/ 19249 h 509406"/>
                  <a:gd name="connsiteX4775" fmla="*/ 1479901 w 2377881"/>
                  <a:gd name="connsiteY4775" fmla="*/ 18201 h 509406"/>
                  <a:gd name="connsiteX4776" fmla="*/ 1481807 w 2377881"/>
                  <a:gd name="connsiteY4776" fmla="*/ 17344 h 509406"/>
                  <a:gd name="connsiteX4777" fmla="*/ 1485902 w 2377881"/>
                  <a:gd name="connsiteY4777" fmla="*/ 19344 h 509406"/>
                  <a:gd name="connsiteX4778" fmla="*/ 1493236 w 2377881"/>
                  <a:gd name="connsiteY4778" fmla="*/ 20106 h 509406"/>
                  <a:gd name="connsiteX4779" fmla="*/ 1497904 w 2377881"/>
                  <a:gd name="connsiteY4779" fmla="*/ 19344 h 509406"/>
                  <a:gd name="connsiteX4780" fmla="*/ 1504667 w 2377881"/>
                  <a:gd name="connsiteY4780" fmla="*/ 19725 h 509406"/>
                  <a:gd name="connsiteX4781" fmla="*/ 1506000 w 2377881"/>
                  <a:gd name="connsiteY4781" fmla="*/ 21439 h 509406"/>
                  <a:gd name="connsiteX4782" fmla="*/ 1512668 w 2377881"/>
                  <a:gd name="connsiteY4782" fmla="*/ 22868 h 509406"/>
                  <a:gd name="connsiteX4783" fmla="*/ 1513525 w 2377881"/>
                  <a:gd name="connsiteY4783" fmla="*/ 22201 h 509406"/>
                  <a:gd name="connsiteX4784" fmla="*/ 1529336 w 2377881"/>
                  <a:gd name="connsiteY4784" fmla="*/ 19344 h 509406"/>
                  <a:gd name="connsiteX4785" fmla="*/ 1541528 w 2377881"/>
                  <a:gd name="connsiteY4785" fmla="*/ 19630 h 509406"/>
                  <a:gd name="connsiteX4786" fmla="*/ 1550196 w 2377881"/>
                  <a:gd name="connsiteY4786" fmla="*/ 19630 h 509406"/>
                  <a:gd name="connsiteX4787" fmla="*/ 1556959 w 2377881"/>
                  <a:gd name="connsiteY4787" fmla="*/ 21439 h 509406"/>
                  <a:gd name="connsiteX4788" fmla="*/ 1559626 w 2377881"/>
                  <a:gd name="connsiteY4788" fmla="*/ 20773 h 509406"/>
                  <a:gd name="connsiteX4789" fmla="*/ 1563245 w 2377881"/>
                  <a:gd name="connsiteY4789" fmla="*/ 16867 h 509406"/>
                  <a:gd name="connsiteX4790" fmla="*/ 1565817 w 2377881"/>
                  <a:gd name="connsiteY4790" fmla="*/ 13153 h 509406"/>
                  <a:gd name="connsiteX4791" fmla="*/ 1566769 w 2377881"/>
                  <a:gd name="connsiteY4791" fmla="*/ 13915 h 509406"/>
                  <a:gd name="connsiteX4792" fmla="*/ 1568675 w 2377881"/>
                  <a:gd name="connsiteY4792" fmla="*/ 15439 h 509406"/>
                  <a:gd name="connsiteX4793" fmla="*/ 1576009 w 2377881"/>
                  <a:gd name="connsiteY4793" fmla="*/ 20106 h 509406"/>
                  <a:gd name="connsiteX4794" fmla="*/ 1588868 w 2377881"/>
                  <a:gd name="connsiteY4794" fmla="*/ 17439 h 509406"/>
                  <a:gd name="connsiteX4795" fmla="*/ 1599059 w 2377881"/>
                  <a:gd name="connsiteY4795" fmla="*/ 21439 h 509406"/>
                  <a:gd name="connsiteX4796" fmla="*/ 1607251 w 2377881"/>
                  <a:gd name="connsiteY4796" fmla="*/ 21820 h 509406"/>
                  <a:gd name="connsiteX4797" fmla="*/ 1609823 w 2377881"/>
                  <a:gd name="connsiteY4797" fmla="*/ 19725 h 509406"/>
                  <a:gd name="connsiteX4798" fmla="*/ 1611537 w 2377881"/>
                  <a:gd name="connsiteY4798" fmla="*/ 18296 h 509406"/>
                  <a:gd name="connsiteX4799" fmla="*/ 1620967 w 2377881"/>
                  <a:gd name="connsiteY4799" fmla="*/ 20963 h 509406"/>
                  <a:gd name="connsiteX4800" fmla="*/ 1627444 w 2377881"/>
                  <a:gd name="connsiteY4800" fmla="*/ 20011 h 509406"/>
                  <a:gd name="connsiteX4801" fmla="*/ 1637921 w 2377881"/>
                  <a:gd name="connsiteY4801" fmla="*/ 20011 h 509406"/>
                  <a:gd name="connsiteX4802" fmla="*/ 1652494 w 2377881"/>
                  <a:gd name="connsiteY4802" fmla="*/ 22678 h 509406"/>
                  <a:gd name="connsiteX4803" fmla="*/ 1662686 w 2377881"/>
                  <a:gd name="connsiteY4803" fmla="*/ 19344 h 509406"/>
                  <a:gd name="connsiteX4804" fmla="*/ 1662782 w 2377881"/>
                  <a:gd name="connsiteY4804" fmla="*/ 19439 h 509406"/>
                  <a:gd name="connsiteX4805" fmla="*/ 1670973 w 2377881"/>
                  <a:gd name="connsiteY4805" fmla="*/ 19534 h 509406"/>
                  <a:gd name="connsiteX4806" fmla="*/ 1673926 w 2377881"/>
                  <a:gd name="connsiteY4806" fmla="*/ 20011 h 509406"/>
                  <a:gd name="connsiteX4807" fmla="*/ 1679641 w 2377881"/>
                  <a:gd name="connsiteY4807" fmla="*/ 18010 h 509406"/>
                  <a:gd name="connsiteX4808" fmla="*/ 1684498 w 2377881"/>
                  <a:gd name="connsiteY4808" fmla="*/ 19249 h 509406"/>
                  <a:gd name="connsiteX4809" fmla="*/ 1693356 w 2377881"/>
                  <a:gd name="connsiteY4809" fmla="*/ 20487 h 509406"/>
                  <a:gd name="connsiteX4810" fmla="*/ 1709264 w 2377881"/>
                  <a:gd name="connsiteY4810" fmla="*/ 18010 h 509406"/>
                  <a:gd name="connsiteX4811" fmla="*/ 1709835 w 2377881"/>
                  <a:gd name="connsiteY4811" fmla="*/ 17344 h 509406"/>
                  <a:gd name="connsiteX4812" fmla="*/ 1720884 w 2377881"/>
                  <a:gd name="connsiteY4812" fmla="*/ 16486 h 509406"/>
                  <a:gd name="connsiteX4813" fmla="*/ 1725075 w 2377881"/>
                  <a:gd name="connsiteY4813" fmla="*/ 18963 h 509406"/>
                  <a:gd name="connsiteX4814" fmla="*/ 1728409 w 2377881"/>
                  <a:gd name="connsiteY4814" fmla="*/ 20963 h 509406"/>
                  <a:gd name="connsiteX4815" fmla="*/ 1732029 w 2377881"/>
                  <a:gd name="connsiteY4815" fmla="*/ 16391 h 509406"/>
                  <a:gd name="connsiteX4816" fmla="*/ 1737743 w 2377881"/>
                  <a:gd name="connsiteY4816" fmla="*/ 21820 h 509406"/>
                  <a:gd name="connsiteX4817" fmla="*/ 1739744 w 2377881"/>
                  <a:gd name="connsiteY4817" fmla="*/ 19630 h 509406"/>
                  <a:gd name="connsiteX4818" fmla="*/ 1746601 w 2377881"/>
                  <a:gd name="connsiteY4818" fmla="*/ 17439 h 509406"/>
                  <a:gd name="connsiteX4819" fmla="*/ 1754984 w 2377881"/>
                  <a:gd name="connsiteY4819" fmla="*/ 21249 h 509406"/>
                  <a:gd name="connsiteX4820" fmla="*/ 1765461 w 2377881"/>
                  <a:gd name="connsiteY4820" fmla="*/ 20487 h 509406"/>
                  <a:gd name="connsiteX4821" fmla="*/ 1767652 w 2377881"/>
                  <a:gd name="connsiteY4821" fmla="*/ 18391 h 509406"/>
                  <a:gd name="connsiteX4822" fmla="*/ 1778415 w 2377881"/>
                  <a:gd name="connsiteY4822" fmla="*/ 20011 h 509406"/>
                  <a:gd name="connsiteX4823" fmla="*/ 1784511 w 2377881"/>
                  <a:gd name="connsiteY4823" fmla="*/ 16772 h 509406"/>
                  <a:gd name="connsiteX4824" fmla="*/ 1784797 w 2377881"/>
                  <a:gd name="connsiteY4824" fmla="*/ 17058 h 509406"/>
                  <a:gd name="connsiteX4825" fmla="*/ 1785654 w 2377881"/>
                  <a:gd name="connsiteY4825" fmla="*/ 18106 h 509406"/>
                  <a:gd name="connsiteX4826" fmla="*/ 1791464 w 2377881"/>
                  <a:gd name="connsiteY4826" fmla="*/ 18582 h 509406"/>
                  <a:gd name="connsiteX4827" fmla="*/ 1793941 w 2377881"/>
                  <a:gd name="connsiteY4827" fmla="*/ 18201 h 509406"/>
                  <a:gd name="connsiteX4828" fmla="*/ 1799941 w 2377881"/>
                  <a:gd name="connsiteY4828" fmla="*/ 18963 h 509406"/>
                  <a:gd name="connsiteX4829" fmla="*/ 1807276 w 2377881"/>
                  <a:gd name="connsiteY4829" fmla="*/ 18391 h 509406"/>
                  <a:gd name="connsiteX4830" fmla="*/ 1812896 w 2377881"/>
                  <a:gd name="connsiteY4830" fmla="*/ 18582 h 509406"/>
                  <a:gd name="connsiteX4831" fmla="*/ 1816991 w 2377881"/>
                  <a:gd name="connsiteY4831" fmla="*/ 18010 h 509406"/>
                  <a:gd name="connsiteX4832" fmla="*/ 1823468 w 2377881"/>
                  <a:gd name="connsiteY4832" fmla="*/ 16582 h 509406"/>
                  <a:gd name="connsiteX4833" fmla="*/ 1827373 w 2377881"/>
                  <a:gd name="connsiteY4833" fmla="*/ 17915 h 509406"/>
                  <a:gd name="connsiteX4834" fmla="*/ 1842899 w 2377881"/>
                  <a:gd name="connsiteY4834" fmla="*/ 19344 h 509406"/>
                  <a:gd name="connsiteX4835" fmla="*/ 1846138 w 2377881"/>
                  <a:gd name="connsiteY4835" fmla="*/ 16963 h 509406"/>
                  <a:gd name="connsiteX4836" fmla="*/ 1848043 w 2377881"/>
                  <a:gd name="connsiteY4836" fmla="*/ 17915 h 509406"/>
                  <a:gd name="connsiteX4837" fmla="*/ 1847090 w 2377881"/>
                  <a:gd name="connsiteY4837" fmla="*/ 20677 h 509406"/>
                  <a:gd name="connsiteX4838" fmla="*/ 1846329 w 2377881"/>
                  <a:gd name="connsiteY4838" fmla="*/ 21249 h 509406"/>
                  <a:gd name="connsiteX4839" fmla="*/ 1844614 w 2377881"/>
                  <a:gd name="connsiteY4839" fmla="*/ 23059 h 509406"/>
                  <a:gd name="connsiteX4840" fmla="*/ 1856139 w 2377881"/>
                  <a:gd name="connsiteY4840" fmla="*/ 21249 h 509406"/>
                  <a:gd name="connsiteX4841" fmla="*/ 1870903 w 2377881"/>
                  <a:gd name="connsiteY4841" fmla="*/ 10009 h 509406"/>
                  <a:gd name="connsiteX4842" fmla="*/ 1880809 w 2377881"/>
                  <a:gd name="connsiteY4842" fmla="*/ 14010 h 509406"/>
                  <a:gd name="connsiteX4843" fmla="*/ 1885095 w 2377881"/>
                  <a:gd name="connsiteY4843" fmla="*/ 14010 h 509406"/>
                  <a:gd name="connsiteX4844" fmla="*/ 1898335 w 2377881"/>
                  <a:gd name="connsiteY4844" fmla="*/ 14772 h 509406"/>
                  <a:gd name="connsiteX4845" fmla="*/ 1898811 w 2377881"/>
                  <a:gd name="connsiteY4845" fmla="*/ 15153 h 509406"/>
                  <a:gd name="connsiteX4846" fmla="*/ 1913384 w 2377881"/>
                  <a:gd name="connsiteY4846" fmla="*/ 13724 h 509406"/>
                  <a:gd name="connsiteX4847" fmla="*/ 1919575 w 2377881"/>
                  <a:gd name="connsiteY4847" fmla="*/ 12676 h 509406"/>
                  <a:gd name="connsiteX4848" fmla="*/ 1927576 w 2377881"/>
                  <a:gd name="connsiteY4848" fmla="*/ 10771 h 509406"/>
                  <a:gd name="connsiteX4849" fmla="*/ 1934244 w 2377881"/>
                  <a:gd name="connsiteY4849" fmla="*/ 12581 h 509406"/>
                  <a:gd name="connsiteX4850" fmla="*/ 1936911 w 2377881"/>
                  <a:gd name="connsiteY4850" fmla="*/ 12295 h 509406"/>
                  <a:gd name="connsiteX4851" fmla="*/ 1948341 w 2377881"/>
                  <a:gd name="connsiteY4851" fmla="*/ 9533 h 509406"/>
                  <a:gd name="connsiteX4852" fmla="*/ 1962533 w 2377881"/>
                  <a:gd name="connsiteY4852" fmla="*/ 9914 h 509406"/>
                  <a:gd name="connsiteX4853" fmla="*/ 1967296 w 2377881"/>
                  <a:gd name="connsiteY4853" fmla="*/ 10486 h 509406"/>
                  <a:gd name="connsiteX4854" fmla="*/ 1969963 w 2377881"/>
                  <a:gd name="connsiteY4854" fmla="*/ 10771 h 509406"/>
                  <a:gd name="connsiteX4855" fmla="*/ 1979393 w 2377881"/>
                  <a:gd name="connsiteY4855" fmla="*/ 7914 h 509406"/>
                  <a:gd name="connsiteX4856" fmla="*/ 1980250 w 2377881"/>
                  <a:gd name="connsiteY4856" fmla="*/ 8581 h 509406"/>
                  <a:gd name="connsiteX4857" fmla="*/ 1994728 w 2377881"/>
                  <a:gd name="connsiteY4857" fmla="*/ 10771 h 509406"/>
                  <a:gd name="connsiteX4858" fmla="*/ 1999109 w 2377881"/>
                  <a:gd name="connsiteY4858" fmla="*/ 11914 h 509406"/>
                  <a:gd name="connsiteX4859" fmla="*/ 2014349 w 2377881"/>
                  <a:gd name="connsiteY4859" fmla="*/ 11914 h 509406"/>
                  <a:gd name="connsiteX4860" fmla="*/ 2018350 w 2377881"/>
                  <a:gd name="connsiteY4860" fmla="*/ 11819 h 509406"/>
                  <a:gd name="connsiteX4861" fmla="*/ 2023684 w 2377881"/>
                  <a:gd name="connsiteY4861" fmla="*/ 11438 h 509406"/>
                  <a:gd name="connsiteX4862" fmla="*/ 2037019 w 2377881"/>
                  <a:gd name="connsiteY4862" fmla="*/ 8962 h 509406"/>
                  <a:gd name="connsiteX4863" fmla="*/ 2038828 w 2377881"/>
                  <a:gd name="connsiteY4863" fmla="*/ 9343 h 509406"/>
                  <a:gd name="connsiteX4864" fmla="*/ 2046448 w 2377881"/>
                  <a:gd name="connsiteY4864" fmla="*/ 8390 h 509406"/>
                  <a:gd name="connsiteX4865" fmla="*/ 2048735 w 2377881"/>
                  <a:gd name="connsiteY4865" fmla="*/ 8676 h 509406"/>
                  <a:gd name="connsiteX4866" fmla="*/ 2056831 w 2377881"/>
                  <a:gd name="connsiteY4866" fmla="*/ 9057 h 509406"/>
                  <a:gd name="connsiteX4867" fmla="*/ 2066641 w 2377881"/>
                  <a:gd name="connsiteY4867" fmla="*/ 6676 h 509406"/>
                  <a:gd name="connsiteX4868" fmla="*/ 2077881 w 2377881"/>
                  <a:gd name="connsiteY4868" fmla="*/ 8866 h 509406"/>
                  <a:gd name="connsiteX4869" fmla="*/ 2080739 w 2377881"/>
                  <a:gd name="connsiteY4869" fmla="*/ 7247 h 509406"/>
                  <a:gd name="connsiteX4870" fmla="*/ 2087406 w 2377881"/>
                  <a:gd name="connsiteY4870" fmla="*/ 5533 h 509406"/>
                  <a:gd name="connsiteX4871" fmla="*/ 2088739 w 2377881"/>
                  <a:gd name="connsiteY4871" fmla="*/ 4390 h 509406"/>
                  <a:gd name="connsiteX4872" fmla="*/ 2090073 w 2377881"/>
                  <a:gd name="connsiteY4872" fmla="*/ 2770 h 509406"/>
                  <a:gd name="connsiteX4873" fmla="*/ 2090644 w 2377881"/>
                  <a:gd name="connsiteY4873" fmla="*/ 3913 h 509406"/>
                  <a:gd name="connsiteX4874" fmla="*/ 2093502 w 2377881"/>
                  <a:gd name="connsiteY4874" fmla="*/ 6199 h 509406"/>
                  <a:gd name="connsiteX4875" fmla="*/ 2099407 w 2377881"/>
                  <a:gd name="connsiteY4875" fmla="*/ 5914 h 509406"/>
                  <a:gd name="connsiteX4876" fmla="*/ 2100170 w 2377881"/>
                  <a:gd name="connsiteY4876" fmla="*/ 6771 h 509406"/>
                  <a:gd name="connsiteX4877" fmla="*/ 2105790 w 2377881"/>
                  <a:gd name="connsiteY4877" fmla="*/ 4199 h 509406"/>
                  <a:gd name="connsiteX4878" fmla="*/ 2109981 w 2377881"/>
                  <a:gd name="connsiteY4878" fmla="*/ 3723 h 509406"/>
                  <a:gd name="connsiteX4879" fmla="*/ 2119315 w 2377881"/>
                  <a:gd name="connsiteY4879" fmla="*/ 8200 h 509406"/>
                  <a:gd name="connsiteX4880" fmla="*/ 2125220 w 2377881"/>
                  <a:gd name="connsiteY4880" fmla="*/ 13343 h 509406"/>
                  <a:gd name="connsiteX4881" fmla="*/ 2127602 w 2377881"/>
                  <a:gd name="connsiteY4881" fmla="*/ 12391 h 509406"/>
                  <a:gd name="connsiteX4882" fmla="*/ 2129221 w 2377881"/>
                  <a:gd name="connsiteY4882" fmla="*/ 7914 h 509406"/>
                  <a:gd name="connsiteX4883" fmla="*/ 2129316 w 2377881"/>
                  <a:gd name="connsiteY4883" fmla="*/ 7628 h 509406"/>
                  <a:gd name="connsiteX4884" fmla="*/ 2138936 w 2377881"/>
                  <a:gd name="connsiteY4884" fmla="*/ 4961 h 509406"/>
                  <a:gd name="connsiteX4885" fmla="*/ 2143603 w 2377881"/>
                  <a:gd name="connsiteY4885" fmla="*/ 4199 h 509406"/>
                  <a:gd name="connsiteX4886" fmla="*/ 2148652 w 2377881"/>
                  <a:gd name="connsiteY4886" fmla="*/ 3437 h 509406"/>
                  <a:gd name="connsiteX4887" fmla="*/ 2164178 w 2377881"/>
                  <a:gd name="connsiteY4887" fmla="*/ 865 h 509406"/>
                  <a:gd name="connsiteX4888" fmla="*/ 1888906 w 2377881"/>
                  <a:gd name="connsiteY4888" fmla="*/ 8 h 509406"/>
                  <a:gd name="connsiteX4889" fmla="*/ 1898335 w 2377881"/>
                  <a:gd name="connsiteY4889" fmla="*/ 6295 h 509406"/>
                  <a:gd name="connsiteX4890" fmla="*/ 1892716 w 2377881"/>
                  <a:gd name="connsiteY4890" fmla="*/ 4675 h 509406"/>
                  <a:gd name="connsiteX4891" fmla="*/ 1887858 w 2377881"/>
                  <a:gd name="connsiteY4891" fmla="*/ 3247 h 509406"/>
                  <a:gd name="connsiteX4892" fmla="*/ 1882714 w 2377881"/>
                  <a:gd name="connsiteY4892" fmla="*/ 8581 h 509406"/>
                  <a:gd name="connsiteX4893" fmla="*/ 1881666 w 2377881"/>
                  <a:gd name="connsiteY4893" fmla="*/ 9057 h 509406"/>
                  <a:gd name="connsiteX4894" fmla="*/ 1881286 w 2377881"/>
                  <a:gd name="connsiteY4894" fmla="*/ 9247 h 509406"/>
                  <a:gd name="connsiteX4895" fmla="*/ 1878809 w 2377881"/>
                  <a:gd name="connsiteY4895" fmla="*/ 7342 h 509406"/>
                  <a:gd name="connsiteX4896" fmla="*/ 1883095 w 2377881"/>
                  <a:gd name="connsiteY4896" fmla="*/ 1532 h 509406"/>
                  <a:gd name="connsiteX4897" fmla="*/ 1885572 w 2377881"/>
                  <a:gd name="connsiteY4897" fmla="*/ 865 h 50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</a:cxnLst>
                <a:rect l="l" t="t" r="r" b="b"/>
                <a:pathLst>
                  <a:path w="2377881" h="509406">
                    <a:moveTo>
                      <a:pt x="327282" y="501500"/>
                    </a:moveTo>
                    <a:cubicBezTo>
                      <a:pt x="333282" y="499309"/>
                      <a:pt x="337188" y="499690"/>
                      <a:pt x="335854" y="502452"/>
                    </a:cubicBezTo>
                    <a:lnTo>
                      <a:pt x="335759" y="504452"/>
                    </a:lnTo>
                    <a:lnTo>
                      <a:pt x="335664" y="505976"/>
                    </a:lnTo>
                    <a:cubicBezTo>
                      <a:pt x="335949" y="508167"/>
                      <a:pt x="335378" y="509120"/>
                      <a:pt x="334330" y="507977"/>
                    </a:cubicBezTo>
                    <a:cubicBezTo>
                      <a:pt x="333378" y="506834"/>
                      <a:pt x="330330" y="504643"/>
                      <a:pt x="329377" y="504929"/>
                    </a:cubicBezTo>
                    <a:cubicBezTo>
                      <a:pt x="328425" y="505310"/>
                      <a:pt x="325567" y="505691"/>
                      <a:pt x="324710" y="505024"/>
                    </a:cubicBezTo>
                    <a:lnTo>
                      <a:pt x="324805" y="504929"/>
                    </a:lnTo>
                    <a:close/>
                    <a:moveTo>
                      <a:pt x="442915" y="497880"/>
                    </a:moveTo>
                    <a:cubicBezTo>
                      <a:pt x="444153" y="497308"/>
                      <a:pt x="446820" y="497880"/>
                      <a:pt x="446058" y="500261"/>
                    </a:cubicBezTo>
                    <a:cubicBezTo>
                      <a:pt x="445296" y="502642"/>
                      <a:pt x="444915" y="509310"/>
                      <a:pt x="444153" y="509405"/>
                    </a:cubicBezTo>
                    <a:cubicBezTo>
                      <a:pt x="443486" y="509500"/>
                      <a:pt x="439486" y="504833"/>
                      <a:pt x="437200" y="504071"/>
                    </a:cubicBezTo>
                    <a:cubicBezTo>
                      <a:pt x="434914" y="503309"/>
                      <a:pt x="433580" y="502261"/>
                      <a:pt x="434247" y="501785"/>
                    </a:cubicBezTo>
                    <a:cubicBezTo>
                      <a:pt x="434914" y="501309"/>
                      <a:pt x="437390" y="500928"/>
                      <a:pt x="438343" y="502261"/>
                    </a:cubicBezTo>
                    <a:cubicBezTo>
                      <a:pt x="439295" y="503595"/>
                      <a:pt x="444915" y="500547"/>
                      <a:pt x="444058" y="500261"/>
                    </a:cubicBezTo>
                    <a:cubicBezTo>
                      <a:pt x="443105" y="499880"/>
                      <a:pt x="441676" y="498451"/>
                      <a:pt x="442915" y="497880"/>
                    </a:cubicBezTo>
                    <a:close/>
                    <a:moveTo>
                      <a:pt x="340521" y="488927"/>
                    </a:moveTo>
                    <a:cubicBezTo>
                      <a:pt x="339569" y="489118"/>
                      <a:pt x="343569" y="489689"/>
                      <a:pt x="349380" y="490165"/>
                    </a:cubicBezTo>
                    <a:lnTo>
                      <a:pt x="350449" y="489633"/>
                    </a:lnTo>
                    <a:lnTo>
                      <a:pt x="349284" y="491309"/>
                    </a:lnTo>
                    <a:cubicBezTo>
                      <a:pt x="345951" y="489308"/>
                      <a:pt x="341474" y="488737"/>
                      <a:pt x="340521" y="488927"/>
                    </a:cubicBezTo>
                    <a:close/>
                    <a:moveTo>
                      <a:pt x="361381" y="481498"/>
                    </a:moveTo>
                    <a:cubicBezTo>
                      <a:pt x="361762" y="481450"/>
                      <a:pt x="360190" y="483736"/>
                      <a:pt x="357809" y="485974"/>
                    </a:cubicBezTo>
                    <a:lnTo>
                      <a:pt x="350449" y="489633"/>
                    </a:lnTo>
                    <a:lnTo>
                      <a:pt x="352332" y="486927"/>
                    </a:lnTo>
                    <a:cubicBezTo>
                      <a:pt x="353952" y="484641"/>
                      <a:pt x="357952" y="483403"/>
                      <a:pt x="360905" y="481784"/>
                    </a:cubicBezTo>
                    <a:close/>
                    <a:moveTo>
                      <a:pt x="420436" y="479973"/>
                    </a:moveTo>
                    <a:cubicBezTo>
                      <a:pt x="421675" y="480640"/>
                      <a:pt x="423580" y="480830"/>
                      <a:pt x="425104" y="480735"/>
                    </a:cubicBezTo>
                    <a:lnTo>
                      <a:pt x="432248" y="480449"/>
                    </a:lnTo>
                    <a:cubicBezTo>
                      <a:pt x="432152" y="483688"/>
                      <a:pt x="428152" y="485307"/>
                      <a:pt x="423389" y="484164"/>
                    </a:cubicBezTo>
                    <a:lnTo>
                      <a:pt x="419103" y="482830"/>
                    </a:lnTo>
                    <a:cubicBezTo>
                      <a:pt x="418341" y="482545"/>
                      <a:pt x="417389" y="481306"/>
                      <a:pt x="417484" y="480544"/>
                    </a:cubicBezTo>
                    <a:cubicBezTo>
                      <a:pt x="417674" y="478163"/>
                      <a:pt x="418817" y="479116"/>
                      <a:pt x="420436" y="479973"/>
                    </a:cubicBezTo>
                    <a:close/>
                    <a:moveTo>
                      <a:pt x="399576" y="473496"/>
                    </a:moveTo>
                    <a:cubicBezTo>
                      <a:pt x="401290" y="473020"/>
                      <a:pt x="409672" y="477973"/>
                      <a:pt x="409577" y="479592"/>
                    </a:cubicBezTo>
                    <a:lnTo>
                      <a:pt x="409482" y="480830"/>
                    </a:lnTo>
                    <a:cubicBezTo>
                      <a:pt x="408720" y="482069"/>
                      <a:pt x="406910" y="482640"/>
                      <a:pt x="405481" y="482069"/>
                    </a:cubicBezTo>
                    <a:lnTo>
                      <a:pt x="404529" y="481211"/>
                    </a:lnTo>
                    <a:cubicBezTo>
                      <a:pt x="403195" y="479973"/>
                      <a:pt x="402529" y="478068"/>
                      <a:pt x="401005" y="477401"/>
                    </a:cubicBezTo>
                    <a:lnTo>
                      <a:pt x="399766" y="476735"/>
                    </a:lnTo>
                    <a:cubicBezTo>
                      <a:pt x="397099" y="477401"/>
                      <a:pt x="394718" y="477973"/>
                      <a:pt x="394432" y="477973"/>
                    </a:cubicBezTo>
                    <a:lnTo>
                      <a:pt x="394242" y="477592"/>
                    </a:lnTo>
                    <a:cubicBezTo>
                      <a:pt x="393956" y="477020"/>
                      <a:pt x="393956" y="475877"/>
                      <a:pt x="394337" y="475687"/>
                    </a:cubicBezTo>
                    <a:cubicBezTo>
                      <a:pt x="395956" y="474830"/>
                      <a:pt x="397766" y="473972"/>
                      <a:pt x="399576" y="473496"/>
                    </a:cubicBezTo>
                    <a:close/>
                    <a:moveTo>
                      <a:pt x="624843" y="467972"/>
                    </a:moveTo>
                    <a:cubicBezTo>
                      <a:pt x="626176" y="466734"/>
                      <a:pt x="628177" y="467305"/>
                      <a:pt x="629320" y="469210"/>
                    </a:cubicBezTo>
                    <a:cubicBezTo>
                      <a:pt x="630558" y="471115"/>
                      <a:pt x="630367" y="475592"/>
                      <a:pt x="626081" y="474449"/>
                    </a:cubicBezTo>
                    <a:lnTo>
                      <a:pt x="622557" y="474830"/>
                    </a:lnTo>
                    <a:lnTo>
                      <a:pt x="618842" y="475211"/>
                    </a:lnTo>
                    <a:cubicBezTo>
                      <a:pt x="614651" y="477211"/>
                      <a:pt x="611508" y="477116"/>
                      <a:pt x="611794" y="475211"/>
                    </a:cubicBezTo>
                    <a:cubicBezTo>
                      <a:pt x="612079" y="473211"/>
                      <a:pt x="610079" y="469877"/>
                      <a:pt x="612365" y="470448"/>
                    </a:cubicBezTo>
                    <a:cubicBezTo>
                      <a:pt x="614651" y="471020"/>
                      <a:pt x="622366" y="471877"/>
                      <a:pt x="623128" y="470353"/>
                    </a:cubicBezTo>
                    <a:lnTo>
                      <a:pt x="623986" y="469115"/>
                    </a:lnTo>
                    <a:close/>
                    <a:moveTo>
                      <a:pt x="971267" y="463972"/>
                    </a:moveTo>
                    <a:cubicBezTo>
                      <a:pt x="973743" y="464638"/>
                      <a:pt x="980887" y="462924"/>
                      <a:pt x="981935" y="463972"/>
                    </a:cubicBezTo>
                    <a:lnTo>
                      <a:pt x="981744" y="464162"/>
                    </a:lnTo>
                    <a:cubicBezTo>
                      <a:pt x="980315" y="465686"/>
                      <a:pt x="978887" y="467591"/>
                      <a:pt x="976886" y="468163"/>
                    </a:cubicBezTo>
                    <a:cubicBezTo>
                      <a:pt x="975077" y="468734"/>
                      <a:pt x="971838" y="469401"/>
                      <a:pt x="971362" y="465781"/>
                    </a:cubicBezTo>
                    <a:lnTo>
                      <a:pt x="971171" y="464638"/>
                    </a:lnTo>
                    <a:cubicBezTo>
                      <a:pt x="968695" y="463591"/>
                      <a:pt x="968790" y="463305"/>
                      <a:pt x="971267" y="463972"/>
                    </a:cubicBezTo>
                    <a:close/>
                    <a:moveTo>
                      <a:pt x="481206" y="462448"/>
                    </a:moveTo>
                    <a:cubicBezTo>
                      <a:pt x="483778" y="463210"/>
                      <a:pt x="488540" y="467591"/>
                      <a:pt x="487016" y="470925"/>
                    </a:cubicBezTo>
                    <a:lnTo>
                      <a:pt x="483301" y="470163"/>
                    </a:lnTo>
                    <a:lnTo>
                      <a:pt x="481206" y="469687"/>
                    </a:lnTo>
                    <a:cubicBezTo>
                      <a:pt x="478730" y="468925"/>
                      <a:pt x="476634" y="465305"/>
                      <a:pt x="476634" y="463876"/>
                    </a:cubicBezTo>
                    <a:cubicBezTo>
                      <a:pt x="476634" y="462352"/>
                      <a:pt x="478730" y="461686"/>
                      <a:pt x="481206" y="462448"/>
                    </a:cubicBezTo>
                    <a:close/>
                    <a:moveTo>
                      <a:pt x="517210" y="462447"/>
                    </a:moveTo>
                    <a:cubicBezTo>
                      <a:pt x="519877" y="462352"/>
                      <a:pt x="522640" y="465114"/>
                      <a:pt x="522925" y="466257"/>
                    </a:cubicBezTo>
                    <a:cubicBezTo>
                      <a:pt x="523116" y="467400"/>
                      <a:pt x="522354" y="467972"/>
                      <a:pt x="521116" y="467496"/>
                    </a:cubicBezTo>
                    <a:cubicBezTo>
                      <a:pt x="519877" y="467019"/>
                      <a:pt x="513782" y="468734"/>
                      <a:pt x="509686" y="472163"/>
                    </a:cubicBezTo>
                    <a:lnTo>
                      <a:pt x="515306" y="476259"/>
                    </a:lnTo>
                    <a:cubicBezTo>
                      <a:pt x="515591" y="476449"/>
                      <a:pt x="515210" y="477592"/>
                      <a:pt x="514829" y="478068"/>
                    </a:cubicBezTo>
                    <a:lnTo>
                      <a:pt x="514067" y="478926"/>
                    </a:lnTo>
                    <a:cubicBezTo>
                      <a:pt x="512448" y="480164"/>
                      <a:pt x="510829" y="480259"/>
                      <a:pt x="510352" y="479116"/>
                    </a:cubicBezTo>
                    <a:cubicBezTo>
                      <a:pt x="509972" y="477973"/>
                      <a:pt x="506923" y="475878"/>
                      <a:pt x="504733" y="476830"/>
                    </a:cubicBezTo>
                    <a:cubicBezTo>
                      <a:pt x="502447" y="477783"/>
                      <a:pt x="503780" y="481783"/>
                      <a:pt x="502732" y="482069"/>
                    </a:cubicBezTo>
                    <a:cubicBezTo>
                      <a:pt x="501590" y="482355"/>
                      <a:pt x="499208" y="480640"/>
                      <a:pt x="500447" y="477402"/>
                    </a:cubicBezTo>
                    <a:cubicBezTo>
                      <a:pt x="501590" y="474163"/>
                      <a:pt x="509590" y="470544"/>
                      <a:pt x="509495" y="465400"/>
                    </a:cubicBezTo>
                    <a:lnTo>
                      <a:pt x="515210" y="463209"/>
                    </a:lnTo>
                    <a:close/>
                    <a:moveTo>
                      <a:pt x="870588" y="462066"/>
                    </a:moveTo>
                    <a:cubicBezTo>
                      <a:pt x="871635" y="462257"/>
                      <a:pt x="873350" y="462828"/>
                      <a:pt x="873350" y="463400"/>
                    </a:cubicBezTo>
                    <a:cubicBezTo>
                      <a:pt x="873540" y="465400"/>
                      <a:pt x="874112" y="468829"/>
                      <a:pt x="872969" y="469305"/>
                    </a:cubicBezTo>
                    <a:lnTo>
                      <a:pt x="870016" y="470639"/>
                    </a:lnTo>
                    <a:cubicBezTo>
                      <a:pt x="868492" y="472829"/>
                      <a:pt x="863730" y="473306"/>
                      <a:pt x="862206" y="472734"/>
                    </a:cubicBezTo>
                    <a:cubicBezTo>
                      <a:pt x="860777" y="472163"/>
                      <a:pt x="863920" y="469972"/>
                      <a:pt x="869254" y="467781"/>
                    </a:cubicBezTo>
                    <a:lnTo>
                      <a:pt x="868587" y="462923"/>
                    </a:lnTo>
                    <a:cubicBezTo>
                      <a:pt x="868587" y="462638"/>
                      <a:pt x="870016" y="461971"/>
                      <a:pt x="870588" y="462066"/>
                    </a:cubicBezTo>
                    <a:close/>
                    <a:moveTo>
                      <a:pt x="685231" y="462066"/>
                    </a:moveTo>
                    <a:cubicBezTo>
                      <a:pt x="685993" y="461971"/>
                      <a:pt x="688088" y="464066"/>
                      <a:pt x="687898" y="464257"/>
                    </a:cubicBezTo>
                    <a:lnTo>
                      <a:pt x="685421" y="467210"/>
                    </a:lnTo>
                    <a:cubicBezTo>
                      <a:pt x="688279" y="467876"/>
                      <a:pt x="690565" y="469305"/>
                      <a:pt x="690565" y="469686"/>
                    </a:cubicBezTo>
                    <a:cubicBezTo>
                      <a:pt x="690565" y="470067"/>
                      <a:pt x="690374" y="471115"/>
                      <a:pt x="690184" y="471877"/>
                    </a:cubicBezTo>
                    <a:lnTo>
                      <a:pt x="689707" y="472067"/>
                    </a:lnTo>
                    <a:cubicBezTo>
                      <a:pt x="687421" y="472829"/>
                      <a:pt x="680659" y="469972"/>
                      <a:pt x="680278" y="468067"/>
                    </a:cubicBezTo>
                    <a:cubicBezTo>
                      <a:pt x="679706" y="465495"/>
                      <a:pt x="681897" y="462542"/>
                      <a:pt x="685231" y="462066"/>
                    </a:cubicBezTo>
                    <a:close/>
                    <a:moveTo>
                      <a:pt x="571312" y="461114"/>
                    </a:moveTo>
                    <a:cubicBezTo>
                      <a:pt x="572836" y="461685"/>
                      <a:pt x="575122" y="467781"/>
                      <a:pt x="574932" y="469686"/>
                    </a:cubicBezTo>
                    <a:cubicBezTo>
                      <a:pt x="574741" y="471686"/>
                      <a:pt x="572170" y="469972"/>
                      <a:pt x="569217" y="466067"/>
                    </a:cubicBezTo>
                    <a:lnTo>
                      <a:pt x="564359" y="465209"/>
                    </a:lnTo>
                    <a:cubicBezTo>
                      <a:pt x="562930" y="464924"/>
                      <a:pt x="560359" y="464162"/>
                      <a:pt x="560073" y="464543"/>
                    </a:cubicBezTo>
                    <a:lnTo>
                      <a:pt x="557120" y="468353"/>
                    </a:lnTo>
                    <a:cubicBezTo>
                      <a:pt x="554834" y="466067"/>
                      <a:pt x="552548" y="465114"/>
                      <a:pt x="551977" y="466257"/>
                    </a:cubicBezTo>
                    <a:cubicBezTo>
                      <a:pt x="551405" y="467400"/>
                      <a:pt x="552929" y="470448"/>
                      <a:pt x="554167" y="471591"/>
                    </a:cubicBezTo>
                    <a:cubicBezTo>
                      <a:pt x="555406" y="472734"/>
                      <a:pt x="558263" y="476830"/>
                      <a:pt x="556930" y="478068"/>
                    </a:cubicBezTo>
                    <a:lnTo>
                      <a:pt x="555501" y="478449"/>
                    </a:lnTo>
                    <a:lnTo>
                      <a:pt x="553691" y="478925"/>
                    </a:lnTo>
                    <a:cubicBezTo>
                      <a:pt x="551024" y="478925"/>
                      <a:pt x="549119" y="476735"/>
                      <a:pt x="549405" y="474068"/>
                    </a:cubicBezTo>
                    <a:lnTo>
                      <a:pt x="548548" y="472353"/>
                    </a:lnTo>
                    <a:lnTo>
                      <a:pt x="547786" y="470924"/>
                    </a:lnTo>
                    <a:cubicBezTo>
                      <a:pt x="545595" y="469781"/>
                      <a:pt x="543595" y="468162"/>
                      <a:pt x="543499" y="467305"/>
                    </a:cubicBezTo>
                    <a:cubicBezTo>
                      <a:pt x="543404" y="466448"/>
                      <a:pt x="540737" y="464352"/>
                      <a:pt x="537880" y="465590"/>
                    </a:cubicBezTo>
                    <a:cubicBezTo>
                      <a:pt x="535022" y="466829"/>
                      <a:pt x="533212" y="474734"/>
                      <a:pt x="533212" y="476354"/>
                    </a:cubicBezTo>
                    <a:lnTo>
                      <a:pt x="530164" y="476830"/>
                    </a:lnTo>
                    <a:lnTo>
                      <a:pt x="527974" y="477211"/>
                    </a:lnTo>
                    <a:cubicBezTo>
                      <a:pt x="525688" y="479211"/>
                      <a:pt x="523211" y="478354"/>
                      <a:pt x="522544" y="475306"/>
                    </a:cubicBezTo>
                    <a:lnTo>
                      <a:pt x="521497" y="472639"/>
                    </a:lnTo>
                    <a:lnTo>
                      <a:pt x="521211" y="471877"/>
                    </a:lnTo>
                    <a:cubicBezTo>
                      <a:pt x="519496" y="471496"/>
                      <a:pt x="519115" y="470734"/>
                      <a:pt x="520449" y="470258"/>
                    </a:cubicBezTo>
                    <a:lnTo>
                      <a:pt x="521497" y="470448"/>
                    </a:lnTo>
                    <a:cubicBezTo>
                      <a:pt x="524830" y="470924"/>
                      <a:pt x="525973" y="468734"/>
                      <a:pt x="527688" y="467400"/>
                    </a:cubicBezTo>
                    <a:cubicBezTo>
                      <a:pt x="532260" y="463685"/>
                      <a:pt x="537594" y="462066"/>
                      <a:pt x="544261" y="461876"/>
                    </a:cubicBezTo>
                    <a:lnTo>
                      <a:pt x="552453" y="461590"/>
                    </a:lnTo>
                    <a:cubicBezTo>
                      <a:pt x="561597" y="460828"/>
                      <a:pt x="570074" y="460542"/>
                      <a:pt x="571312" y="461114"/>
                    </a:cubicBezTo>
                    <a:close/>
                    <a:moveTo>
                      <a:pt x="701804" y="461019"/>
                    </a:moveTo>
                    <a:cubicBezTo>
                      <a:pt x="702281" y="460733"/>
                      <a:pt x="704471" y="460638"/>
                      <a:pt x="705710" y="461590"/>
                    </a:cubicBezTo>
                    <a:lnTo>
                      <a:pt x="705995" y="462543"/>
                    </a:lnTo>
                    <a:lnTo>
                      <a:pt x="706377" y="464162"/>
                    </a:lnTo>
                    <a:cubicBezTo>
                      <a:pt x="706186" y="466257"/>
                      <a:pt x="697994" y="467972"/>
                      <a:pt x="694851" y="467972"/>
                    </a:cubicBezTo>
                    <a:cubicBezTo>
                      <a:pt x="691613" y="467972"/>
                      <a:pt x="690470" y="466257"/>
                      <a:pt x="692279" y="464162"/>
                    </a:cubicBezTo>
                    <a:lnTo>
                      <a:pt x="692565" y="464257"/>
                    </a:lnTo>
                    <a:lnTo>
                      <a:pt x="696566" y="465686"/>
                    </a:lnTo>
                    <a:cubicBezTo>
                      <a:pt x="699042" y="463400"/>
                      <a:pt x="701423" y="461304"/>
                      <a:pt x="701804" y="461019"/>
                    </a:cubicBezTo>
                    <a:close/>
                    <a:moveTo>
                      <a:pt x="418627" y="460733"/>
                    </a:moveTo>
                    <a:cubicBezTo>
                      <a:pt x="422627" y="461495"/>
                      <a:pt x="424723" y="463019"/>
                      <a:pt x="423294" y="463972"/>
                    </a:cubicBezTo>
                    <a:cubicBezTo>
                      <a:pt x="421865" y="465019"/>
                      <a:pt x="417389" y="467115"/>
                      <a:pt x="416817" y="466448"/>
                    </a:cubicBezTo>
                    <a:cubicBezTo>
                      <a:pt x="416246" y="465782"/>
                      <a:pt x="413007" y="464258"/>
                      <a:pt x="412721" y="467115"/>
                    </a:cubicBezTo>
                    <a:lnTo>
                      <a:pt x="412150" y="468544"/>
                    </a:lnTo>
                    <a:cubicBezTo>
                      <a:pt x="411864" y="469210"/>
                      <a:pt x="410721" y="470163"/>
                      <a:pt x="409864" y="470258"/>
                    </a:cubicBezTo>
                    <a:cubicBezTo>
                      <a:pt x="409007" y="470258"/>
                      <a:pt x="407292" y="469496"/>
                      <a:pt x="407197" y="468925"/>
                    </a:cubicBezTo>
                    <a:lnTo>
                      <a:pt x="406911" y="466258"/>
                    </a:lnTo>
                    <a:cubicBezTo>
                      <a:pt x="407006" y="463305"/>
                      <a:pt x="414626" y="459971"/>
                      <a:pt x="418627" y="460733"/>
                    </a:cubicBezTo>
                    <a:close/>
                    <a:moveTo>
                      <a:pt x="432103" y="460002"/>
                    </a:moveTo>
                    <a:lnTo>
                      <a:pt x="433580" y="460066"/>
                    </a:lnTo>
                    <a:lnTo>
                      <a:pt x="438343" y="460257"/>
                    </a:lnTo>
                    <a:cubicBezTo>
                      <a:pt x="443486" y="461114"/>
                      <a:pt x="447296" y="464067"/>
                      <a:pt x="446725" y="466924"/>
                    </a:cubicBezTo>
                    <a:lnTo>
                      <a:pt x="445677" y="468829"/>
                    </a:lnTo>
                    <a:lnTo>
                      <a:pt x="444439" y="470925"/>
                    </a:lnTo>
                    <a:cubicBezTo>
                      <a:pt x="441867" y="472639"/>
                      <a:pt x="438914" y="474735"/>
                      <a:pt x="437866" y="475687"/>
                    </a:cubicBezTo>
                    <a:cubicBezTo>
                      <a:pt x="436819" y="476544"/>
                      <a:pt x="431770" y="475306"/>
                      <a:pt x="429866" y="471401"/>
                    </a:cubicBezTo>
                    <a:lnTo>
                      <a:pt x="437200" y="469687"/>
                    </a:lnTo>
                    <a:lnTo>
                      <a:pt x="439009" y="469306"/>
                    </a:lnTo>
                    <a:cubicBezTo>
                      <a:pt x="440248" y="465400"/>
                      <a:pt x="438724" y="462162"/>
                      <a:pt x="435676" y="462162"/>
                    </a:cubicBezTo>
                    <a:close/>
                    <a:moveTo>
                      <a:pt x="794864" y="459685"/>
                    </a:moveTo>
                    <a:cubicBezTo>
                      <a:pt x="796483" y="460257"/>
                      <a:pt x="794673" y="461876"/>
                      <a:pt x="790768" y="463400"/>
                    </a:cubicBezTo>
                    <a:lnTo>
                      <a:pt x="788196" y="464162"/>
                    </a:lnTo>
                    <a:cubicBezTo>
                      <a:pt x="785244" y="464924"/>
                      <a:pt x="785434" y="466353"/>
                      <a:pt x="786863" y="467972"/>
                    </a:cubicBezTo>
                    <a:cubicBezTo>
                      <a:pt x="787815" y="469020"/>
                      <a:pt x="789911" y="469972"/>
                      <a:pt x="786577" y="470448"/>
                    </a:cubicBezTo>
                    <a:cubicBezTo>
                      <a:pt x="785625" y="470544"/>
                      <a:pt x="783720" y="469782"/>
                      <a:pt x="783624" y="469305"/>
                    </a:cubicBezTo>
                    <a:cubicBezTo>
                      <a:pt x="783339" y="467305"/>
                      <a:pt x="782672" y="463876"/>
                      <a:pt x="783815" y="463305"/>
                    </a:cubicBezTo>
                    <a:lnTo>
                      <a:pt x="786672" y="461971"/>
                    </a:lnTo>
                    <a:cubicBezTo>
                      <a:pt x="788292" y="459685"/>
                      <a:pt x="793245" y="459114"/>
                      <a:pt x="794864" y="459685"/>
                    </a:cubicBezTo>
                    <a:close/>
                    <a:moveTo>
                      <a:pt x="759431" y="459304"/>
                    </a:moveTo>
                    <a:lnTo>
                      <a:pt x="761145" y="459970"/>
                    </a:lnTo>
                    <a:lnTo>
                      <a:pt x="764765" y="461399"/>
                    </a:lnTo>
                    <a:cubicBezTo>
                      <a:pt x="762955" y="462828"/>
                      <a:pt x="763717" y="464161"/>
                      <a:pt x="766384" y="464352"/>
                    </a:cubicBezTo>
                    <a:lnTo>
                      <a:pt x="769242" y="463971"/>
                    </a:lnTo>
                    <a:lnTo>
                      <a:pt x="774576" y="463304"/>
                    </a:lnTo>
                    <a:cubicBezTo>
                      <a:pt x="775052" y="466066"/>
                      <a:pt x="775052" y="468543"/>
                      <a:pt x="774480" y="468924"/>
                    </a:cubicBezTo>
                    <a:cubicBezTo>
                      <a:pt x="773909" y="469305"/>
                      <a:pt x="771051" y="470543"/>
                      <a:pt x="769432" y="470734"/>
                    </a:cubicBezTo>
                    <a:cubicBezTo>
                      <a:pt x="767813" y="470924"/>
                      <a:pt x="762384" y="467971"/>
                      <a:pt x="761050" y="467305"/>
                    </a:cubicBezTo>
                    <a:cubicBezTo>
                      <a:pt x="759717" y="466733"/>
                      <a:pt x="755335" y="461685"/>
                      <a:pt x="755049" y="460351"/>
                    </a:cubicBezTo>
                    <a:cubicBezTo>
                      <a:pt x="754763" y="459018"/>
                      <a:pt x="756764" y="458542"/>
                      <a:pt x="759431" y="459304"/>
                    </a:cubicBezTo>
                    <a:close/>
                    <a:moveTo>
                      <a:pt x="604935" y="457209"/>
                    </a:moveTo>
                    <a:lnTo>
                      <a:pt x="605507" y="459780"/>
                    </a:lnTo>
                    <a:lnTo>
                      <a:pt x="606269" y="463114"/>
                    </a:lnTo>
                    <a:cubicBezTo>
                      <a:pt x="605983" y="466638"/>
                      <a:pt x="601983" y="469115"/>
                      <a:pt x="597411" y="468639"/>
                    </a:cubicBezTo>
                    <a:lnTo>
                      <a:pt x="593505" y="468448"/>
                    </a:lnTo>
                    <a:lnTo>
                      <a:pt x="592458" y="468353"/>
                    </a:lnTo>
                    <a:cubicBezTo>
                      <a:pt x="591315" y="468924"/>
                      <a:pt x="587409" y="469115"/>
                      <a:pt x="583790" y="468829"/>
                    </a:cubicBezTo>
                    <a:cubicBezTo>
                      <a:pt x="580170" y="468543"/>
                      <a:pt x="579313" y="474639"/>
                      <a:pt x="575789" y="471401"/>
                    </a:cubicBezTo>
                    <a:lnTo>
                      <a:pt x="581123" y="467972"/>
                    </a:lnTo>
                    <a:lnTo>
                      <a:pt x="582552" y="466924"/>
                    </a:lnTo>
                    <a:cubicBezTo>
                      <a:pt x="581790" y="463209"/>
                      <a:pt x="582647" y="460447"/>
                      <a:pt x="584456" y="460638"/>
                    </a:cubicBezTo>
                    <a:cubicBezTo>
                      <a:pt x="586266" y="460828"/>
                      <a:pt x="591981" y="462828"/>
                      <a:pt x="593410" y="463686"/>
                    </a:cubicBezTo>
                    <a:cubicBezTo>
                      <a:pt x="594839" y="464543"/>
                      <a:pt x="599220" y="465305"/>
                      <a:pt x="599792" y="463305"/>
                    </a:cubicBezTo>
                    <a:cubicBezTo>
                      <a:pt x="600363" y="461304"/>
                      <a:pt x="601221" y="456732"/>
                      <a:pt x="604935" y="457209"/>
                    </a:cubicBezTo>
                    <a:close/>
                    <a:moveTo>
                      <a:pt x="427484" y="457209"/>
                    </a:moveTo>
                    <a:lnTo>
                      <a:pt x="432103" y="460002"/>
                    </a:lnTo>
                    <a:lnTo>
                      <a:pt x="429199" y="459876"/>
                    </a:lnTo>
                    <a:cubicBezTo>
                      <a:pt x="429770" y="457590"/>
                      <a:pt x="429008" y="456352"/>
                      <a:pt x="427484" y="457209"/>
                    </a:cubicBezTo>
                    <a:close/>
                    <a:moveTo>
                      <a:pt x="841631" y="457018"/>
                    </a:moveTo>
                    <a:lnTo>
                      <a:pt x="844012" y="457875"/>
                    </a:lnTo>
                    <a:cubicBezTo>
                      <a:pt x="844774" y="458161"/>
                      <a:pt x="845441" y="459875"/>
                      <a:pt x="845060" y="460447"/>
                    </a:cubicBezTo>
                    <a:cubicBezTo>
                      <a:pt x="844393" y="461590"/>
                      <a:pt x="843060" y="462733"/>
                      <a:pt x="841726" y="463495"/>
                    </a:cubicBezTo>
                    <a:lnTo>
                      <a:pt x="840583" y="464352"/>
                    </a:lnTo>
                    <a:cubicBezTo>
                      <a:pt x="838869" y="464733"/>
                      <a:pt x="838583" y="465781"/>
                      <a:pt x="840012" y="466734"/>
                    </a:cubicBezTo>
                    <a:lnTo>
                      <a:pt x="839917" y="467496"/>
                    </a:lnTo>
                    <a:cubicBezTo>
                      <a:pt x="839821" y="468543"/>
                      <a:pt x="838678" y="469496"/>
                      <a:pt x="837631" y="470258"/>
                    </a:cubicBezTo>
                    <a:cubicBezTo>
                      <a:pt x="837440" y="470353"/>
                      <a:pt x="835154" y="469400"/>
                      <a:pt x="835059" y="468829"/>
                    </a:cubicBezTo>
                    <a:lnTo>
                      <a:pt x="834773" y="466734"/>
                    </a:lnTo>
                    <a:cubicBezTo>
                      <a:pt x="834868" y="464447"/>
                      <a:pt x="838012" y="460066"/>
                      <a:pt x="841631" y="457018"/>
                    </a:cubicBezTo>
                    <a:close/>
                    <a:moveTo>
                      <a:pt x="896305" y="454161"/>
                    </a:moveTo>
                    <a:cubicBezTo>
                      <a:pt x="896495" y="455875"/>
                      <a:pt x="894400" y="463400"/>
                      <a:pt x="893733" y="466448"/>
                    </a:cubicBezTo>
                    <a:lnTo>
                      <a:pt x="887161" y="464162"/>
                    </a:lnTo>
                    <a:lnTo>
                      <a:pt x="886113" y="463781"/>
                    </a:lnTo>
                    <a:cubicBezTo>
                      <a:pt x="884875" y="463591"/>
                      <a:pt x="885542" y="461590"/>
                      <a:pt x="887637" y="459400"/>
                    </a:cubicBezTo>
                    <a:cubicBezTo>
                      <a:pt x="889733" y="457209"/>
                      <a:pt x="896114" y="452446"/>
                      <a:pt x="896305" y="454161"/>
                    </a:cubicBezTo>
                    <a:close/>
                    <a:moveTo>
                      <a:pt x="1022892" y="453684"/>
                    </a:moveTo>
                    <a:lnTo>
                      <a:pt x="1026131" y="454256"/>
                    </a:lnTo>
                    <a:cubicBezTo>
                      <a:pt x="1029941" y="455685"/>
                      <a:pt x="1033084" y="458066"/>
                      <a:pt x="1033084" y="459685"/>
                    </a:cubicBezTo>
                    <a:cubicBezTo>
                      <a:pt x="1033084" y="461304"/>
                      <a:pt x="1032037" y="465781"/>
                      <a:pt x="1030798" y="466257"/>
                    </a:cubicBezTo>
                    <a:cubicBezTo>
                      <a:pt x="1029560" y="466734"/>
                      <a:pt x="1025750" y="467115"/>
                      <a:pt x="1025369" y="465972"/>
                    </a:cubicBezTo>
                    <a:lnTo>
                      <a:pt x="1025750" y="465210"/>
                    </a:lnTo>
                    <a:lnTo>
                      <a:pt x="1026607" y="463114"/>
                    </a:lnTo>
                    <a:cubicBezTo>
                      <a:pt x="1028227" y="460447"/>
                      <a:pt x="1027846" y="458161"/>
                      <a:pt x="1025655" y="457971"/>
                    </a:cubicBezTo>
                    <a:cubicBezTo>
                      <a:pt x="1023464" y="457875"/>
                      <a:pt x="1018416" y="456923"/>
                      <a:pt x="1018606" y="456066"/>
                    </a:cubicBezTo>
                    <a:lnTo>
                      <a:pt x="1018987" y="455780"/>
                    </a:lnTo>
                    <a:cubicBezTo>
                      <a:pt x="1020225" y="454923"/>
                      <a:pt x="1021845" y="453494"/>
                      <a:pt x="1022892" y="453684"/>
                    </a:cubicBezTo>
                    <a:close/>
                    <a:moveTo>
                      <a:pt x="637796" y="449493"/>
                    </a:moveTo>
                    <a:cubicBezTo>
                      <a:pt x="639892" y="449493"/>
                      <a:pt x="644749" y="452160"/>
                      <a:pt x="642940" y="455399"/>
                    </a:cubicBezTo>
                    <a:cubicBezTo>
                      <a:pt x="641130" y="458637"/>
                      <a:pt x="644845" y="467972"/>
                      <a:pt x="647798" y="466924"/>
                    </a:cubicBezTo>
                    <a:lnTo>
                      <a:pt x="650369" y="466638"/>
                    </a:lnTo>
                    <a:lnTo>
                      <a:pt x="652369" y="466448"/>
                    </a:lnTo>
                    <a:cubicBezTo>
                      <a:pt x="655417" y="467305"/>
                      <a:pt x="656846" y="466638"/>
                      <a:pt x="655608" y="464828"/>
                    </a:cubicBezTo>
                    <a:lnTo>
                      <a:pt x="655132" y="463400"/>
                    </a:lnTo>
                    <a:lnTo>
                      <a:pt x="654656" y="461876"/>
                    </a:lnTo>
                    <a:cubicBezTo>
                      <a:pt x="654465" y="458637"/>
                      <a:pt x="655417" y="457303"/>
                      <a:pt x="656846" y="458827"/>
                    </a:cubicBezTo>
                    <a:cubicBezTo>
                      <a:pt x="658275" y="460352"/>
                      <a:pt x="664371" y="463495"/>
                      <a:pt x="667609" y="462828"/>
                    </a:cubicBezTo>
                    <a:cubicBezTo>
                      <a:pt x="670848" y="462161"/>
                      <a:pt x="676563" y="468543"/>
                      <a:pt x="675134" y="469877"/>
                    </a:cubicBezTo>
                    <a:cubicBezTo>
                      <a:pt x="673706" y="471305"/>
                      <a:pt x="666466" y="467781"/>
                      <a:pt x="663609" y="467114"/>
                    </a:cubicBezTo>
                    <a:lnTo>
                      <a:pt x="660751" y="468448"/>
                    </a:lnTo>
                    <a:lnTo>
                      <a:pt x="658084" y="469781"/>
                    </a:lnTo>
                    <a:cubicBezTo>
                      <a:pt x="654656" y="470829"/>
                      <a:pt x="652274" y="472448"/>
                      <a:pt x="652750" y="473401"/>
                    </a:cubicBezTo>
                    <a:lnTo>
                      <a:pt x="653131" y="474353"/>
                    </a:lnTo>
                    <a:lnTo>
                      <a:pt x="653417" y="475020"/>
                    </a:lnTo>
                    <a:cubicBezTo>
                      <a:pt x="653512" y="475877"/>
                      <a:pt x="652369" y="476544"/>
                      <a:pt x="650750" y="476544"/>
                    </a:cubicBezTo>
                    <a:lnTo>
                      <a:pt x="650274" y="475973"/>
                    </a:lnTo>
                    <a:lnTo>
                      <a:pt x="648750" y="474163"/>
                    </a:lnTo>
                    <a:cubicBezTo>
                      <a:pt x="647416" y="471877"/>
                      <a:pt x="645416" y="470639"/>
                      <a:pt x="644464" y="471401"/>
                    </a:cubicBezTo>
                    <a:cubicBezTo>
                      <a:pt x="643416" y="472163"/>
                      <a:pt x="639701" y="472829"/>
                      <a:pt x="638368" y="470924"/>
                    </a:cubicBezTo>
                    <a:cubicBezTo>
                      <a:pt x="636939" y="469115"/>
                      <a:pt x="640082" y="461971"/>
                      <a:pt x="640940" y="460066"/>
                    </a:cubicBezTo>
                    <a:cubicBezTo>
                      <a:pt x="641701" y="458066"/>
                      <a:pt x="640940" y="451970"/>
                      <a:pt x="639415" y="451589"/>
                    </a:cubicBezTo>
                    <a:cubicBezTo>
                      <a:pt x="637510" y="451398"/>
                      <a:pt x="633700" y="449874"/>
                      <a:pt x="633796" y="449779"/>
                    </a:cubicBezTo>
                    <a:cubicBezTo>
                      <a:pt x="633891" y="449588"/>
                      <a:pt x="635606" y="449493"/>
                      <a:pt x="637796" y="449493"/>
                    </a:cubicBezTo>
                    <a:close/>
                    <a:moveTo>
                      <a:pt x="920593" y="449207"/>
                    </a:moveTo>
                    <a:lnTo>
                      <a:pt x="920784" y="449398"/>
                    </a:lnTo>
                    <a:cubicBezTo>
                      <a:pt x="922784" y="451683"/>
                      <a:pt x="925261" y="449683"/>
                      <a:pt x="927356" y="450064"/>
                    </a:cubicBezTo>
                    <a:lnTo>
                      <a:pt x="929928" y="450636"/>
                    </a:lnTo>
                    <a:cubicBezTo>
                      <a:pt x="932785" y="451493"/>
                      <a:pt x="934500" y="453112"/>
                      <a:pt x="933928" y="454065"/>
                    </a:cubicBezTo>
                    <a:cubicBezTo>
                      <a:pt x="933262" y="455017"/>
                      <a:pt x="929833" y="455684"/>
                      <a:pt x="927833" y="452922"/>
                    </a:cubicBezTo>
                    <a:lnTo>
                      <a:pt x="923642" y="453779"/>
                    </a:lnTo>
                    <a:cubicBezTo>
                      <a:pt x="922403" y="454065"/>
                      <a:pt x="920498" y="454827"/>
                      <a:pt x="920212" y="454541"/>
                    </a:cubicBezTo>
                    <a:lnTo>
                      <a:pt x="919069" y="453303"/>
                    </a:lnTo>
                    <a:cubicBezTo>
                      <a:pt x="918308" y="451683"/>
                      <a:pt x="918974" y="449874"/>
                      <a:pt x="920593" y="449207"/>
                    </a:cubicBezTo>
                    <a:close/>
                    <a:moveTo>
                      <a:pt x="873445" y="447969"/>
                    </a:moveTo>
                    <a:lnTo>
                      <a:pt x="877636" y="451303"/>
                    </a:lnTo>
                    <a:cubicBezTo>
                      <a:pt x="878112" y="451684"/>
                      <a:pt x="880398" y="450541"/>
                      <a:pt x="881827" y="449969"/>
                    </a:cubicBezTo>
                    <a:lnTo>
                      <a:pt x="885923" y="448445"/>
                    </a:lnTo>
                    <a:cubicBezTo>
                      <a:pt x="889066" y="450827"/>
                      <a:pt x="890686" y="453398"/>
                      <a:pt x="889542" y="454160"/>
                    </a:cubicBezTo>
                    <a:cubicBezTo>
                      <a:pt x="888304" y="454922"/>
                      <a:pt x="883161" y="456161"/>
                      <a:pt x="880208" y="455399"/>
                    </a:cubicBezTo>
                    <a:cubicBezTo>
                      <a:pt x="877255" y="454637"/>
                      <a:pt x="871350" y="450636"/>
                      <a:pt x="873445" y="447969"/>
                    </a:cubicBezTo>
                    <a:close/>
                    <a:moveTo>
                      <a:pt x="957455" y="447874"/>
                    </a:moveTo>
                    <a:cubicBezTo>
                      <a:pt x="957932" y="447969"/>
                      <a:pt x="958694" y="449207"/>
                      <a:pt x="959075" y="450541"/>
                    </a:cubicBezTo>
                    <a:cubicBezTo>
                      <a:pt x="959456" y="451874"/>
                      <a:pt x="964123" y="449779"/>
                      <a:pt x="964885" y="448922"/>
                    </a:cubicBezTo>
                    <a:cubicBezTo>
                      <a:pt x="965647" y="448160"/>
                      <a:pt x="970028" y="448255"/>
                      <a:pt x="971171" y="449112"/>
                    </a:cubicBezTo>
                    <a:cubicBezTo>
                      <a:pt x="972314" y="449970"/>
                      <a:pt x="971267" y="451303"/>
                      <a:pt x="968790" y="452065"/>
                    </a:cubicBezTo>
                    <a:cubicBezTo>
                      <a:pt x="966314" y="452827"/>
                      <a:pt x="958027" y="454351"/>
                      <a:pt x="956789" y="453303"/>
                    </a:cubicBezTo>
                    <a:cubicBezTo>
                      <a:pt x="955455" y="452255"/>
                      <a:pt x="957074" y="447874"/>
                      <a:pt x="957455" y="447874"/>
                    </a:cubicBezTo>
                    <a:close/>
                    <a:moveTo>
                      <a:pt x="1040800" y="447112"/>
                    </a:moveTo>
                    <a:cubicBezTo>
                      <a:pt x="1042133" y="447684"/>
                      <a:pt x="1047181" y="452351"/>
                      <a:pt x="1048610" y="453970"/>
                    </a:cubicBezTo>
                    <a:cubicBezTo>
                      <a:pt x="1050039" y="455685"/>
                      <a:pt x="1049372" y="456732"/>
                      <a:pt x="1047086" y="456351"/>
                    </a:cubicBezTo>
                    <a:cubicBezTo>
                      <a:pt x="1044896" y="455970"/>
                      <a:pt x="1042609" y="460638"/>
                      <a:pt x="1041371" y="460447"/>
                    </a:cubicBezTo>
                    <a:cubicBezTo>
                      <a:pt x="1040038" y="460257"/>
                      <a:pt x="1037371" y="458161"/>
                      <a:pt x="1039847" y="456637"/>
                    </a:cubicBezTo>
                    <a:cubicBezTo>
                      <a:pt x="1042324" y="455113"/>
                      <a:pt x="1038895" y="448827"/>
                      <a:pt x="1039180" y="447684"/>
                    </a:cubicBezTo>
                    <a:lnTo>
                      <a:pt x="1039942" y="447398"/>
                    </a:lnTo>
                    <a:close/>
                    <a:moveTo>
                      <a:pt x="1374017" y="444507"/>
                    </a:moveTo>
                    <a:lnTo>
                      <a:pt x="1374269" y="445873"/>
                    </a:lnTo>
                    <a:cubicBezTo>
                      <a:pt x="1374222" y="447445"/>
                      <a:pt x="1374150" y="447588"/>
                      <a:pt x="1374079" y="446564"/>
                    </a:cubicBezTo>
                    <a:close/>
                    <a:moveTo>
                      <a:pt x="1105093" y="444445"/>
                    </a:moveTo>
                    <a:cubicBezTo>
                      <a:pt x="1109475" y="445778"/>
                      <a:pt x="1113666" y="454065"/>
                      <a:pt x="1109856" y="451588"/>
                    </a:cubicBezTo>
                    <a:lnTo>
                      <a:pt x="1105379" y="451207"/>
                    </a:lnTo>
                    <a:lnTo>
                      <a:pt x="1097759" y="450541"/>
                    </a:lnTo>
                    <a:cubicBezTo>
                      <a:pt x="1095568" y="453684"/>
                      <a:pt x="1092997" y="455303"/>
                      <a:pt x="1092235" y="454065"/>
                    </a:cubicBezTo>
                    <a:cubicBezTo>
                      <a:pt x="1091568" y="452922"/>
                      <a:pt x="1095188" y="447112"/>
                      <a:pt x="1095854" y="445302"/>
                    </a:cubicBezTo>
                    <a:cubicBezTo>
                      <a:pt x="1096521" y="443492"/>
                      <a:pt x="1100712" y="443111"/>
                      <a:pt x="1105093" y="444445"/>
                    </a:cubicBezTo>
                    <a:close/>
                    <a:moveTo>
                      <a:pt x="667800" y="442921"/>
                    </a:moveTo>
                    <a:cubicBezTo>
                      <a:pt x="669705" y="442921"/>
                      <a:pt x="675325" y="444731"/>
                      <a:pt x="679326" y="445683"/>
                    </a:cubicBezTo>
                    <a:cubicBezTo>
                      <a:pt x="683326" y="446636"/>
                      <a:pt x="685898" y="454351"/>
                      <a:pt x="682755" y="452541"/>
                    </a:cubicBezTo>
                    <a:lnTo>
                      <a:pt x="680088" y="451589"/>
                    </a:lnTo>
                    <a:cubicBezTo>
                      <a:pt x="677230" y="450636"/>
                      <a:pt x="673992" y="449493"/>
                      <a:pt x="671039" y="449779"/>
                    </a:cubicBezTo>
                    <a:lnTo>
                      <a:pt x="668277" y="450160"/>
                    </a:lnTo>
                    <a:cubicBezTo>
                      <a:pt x="664657" y="452351"/>
                      <a:pt x="662181" y="452160"/>
                      <a:pt x="662752" y="449874"/>
                    </a:cubicBezTo>
                    <a:lnTo>
                      <a:pt x="663323" y="449779"/>
                    </a:lnTo>
                    <a:lnTo>
                      <a:pt x="670563" y="449112"/>
                    </a:lnTo>
                    <a:cubicBezTo>
                      <a:pt x="667229" y="445683"/>
                      <a:pt x="665990" y="442921"/>
                      <a:pt x="667800" y="442921"/>
                    </a:cubicBezTo>
                    <a:close/>
                    <a:moveTo>
                      <a:pt x="860967" y="442540"/>
                    </a:moveTo>
                    <a:cubicBezTo>
                      <a:pt x="861824" y="441016"/>
                      <a:pt x="864968" y="442730"/>
                      <a:pt x="867920" y="446350"/>
                    </a:cubicBezTo>
                    <a:lnTo>
                      <a:pt x="862110" y="449588"/>
                    </a:lnTo>
                    <a:lnTo>
                      <a:pt x="861253" y="450064"/>
                    </a:lnTo>
                    <a:cubicBezTo>
                      <a:pt x="862301" y="453112"/>
                      <a:pt x="860777" y="453970"/>
                      <a:pt x="857919" y="451969"/>
                    </a:cubicBezTo>
                    <a:cubicBezTo>
                      <a:pt x="855061" y="449969"/>
                      <a:pt x="851537" y="443111"/>
                      <a:pt x="853347" y="444826"/>
                    </a:cubicBezTo>
                    <a:lnTo>
                      <a:pt x="854490" y="445302"/>
                    </a:lnTo>
                    <a:lnTo>
                      <a:pt x="856109" y="446064"/>
                    </a:lnTo>
                    <a:cubicBezTo>
                      <a:pt x="858110" y="446540"/>
                      <a:pt x="860015" y="445778"/>
                      <a:pt x="860300" y="444349"/>
                    </a:cubicBezTo>
                    <a:lnTo>
                      <a:pt x="860681" y="443111"/>
                    </a:lnTo>
                    <a:close/>
                    <a:moveTo>
                      <a:pt x="1357410" y="441492"/>
                    </a:moveTo>
                    <a:cubicBezTo>
                      <a:pt x="1357505" y="441492"/>
                      <a:pt x="1358076" y="443207"/>
                      <a:pt x="1358172" y="444159"/>
                    </a:cubicBezTo>
                    <a:cubicBezTo>
                      <a:pt x="1358172" y="444350"/>
                      <a:pt x="1357124" y="444731"/>
                      <a:pt x="1356457" y="444826"/>
                    </a:cubicBezTo>
                    <a:lnTo>
                      <a:pt x="1354933" y="445016"/>
                    </a:lnTo>
                    <a:cubicBezTo>
                      <a:pt x="1353409" y="445969"/>
                      <a:pt x="1350171" y="445683"/>
                      <a:pt x="1347599" y="444540"/>
                    </a:cubicBezTo>
                    <a:cubicBezTo>
                      <a:pt x="1345027" y="443302"/>
                      <a:pt x="1343503" y="440921"/>
                      <a:pt x="1350838" y="442254"/>
                    </a:cubicBezTo>
                    <a:close/>
                    <a:moveTo>
                      <a:pt x="58391" y="440539"/>
                    </a:moveTo>
                    <a:lnTo>
                      <a:pt x="55914" y="441111"/>
                    </a:lnTo>
                    <a:lnTo>
                      <a:pt x="53819" y="441587"/>
                    </a:lnTo>
                    <a:cubicBezTo>
                      <a:pt x="54581" y="444826"/>
                      <a:pt x="56581" y="447397"/>
                      <a:pt x="58200" y="447302"/>
                    </a:cubicBezTo>
                    <a:cubicBezTo>
                      <a:pt x="59820" y="447207"/>
                      <a:pt x="63820" y="443016"/>
                      <a:pt x="63820" y="441778"/>
                    </a:cubicBezTo>
                    <a:cubicBezTo>
                      <a:pt x="63820" y="440539"/>
                      <a:pt x="61344" y="439968"/>
                      <a:pt x="58391" y="440539"/>
                    </a:cubicBezTo>
                    <a:close/>
                    <a:moveTo>
                      <a:pt x="1224823" y="439397"/>
                    </a:moveTo>
                    <a:cubicBezTo>
                      <a:pt x="1225775" y="438634"/>
                      <a:pt x="1236253" y="438634"/>
                      <a:pt x="1236443" y="439397"/>
                    </a:cubicBezTo>
                    <a:cubicBezTo>
                      <a:pt x="1236634" y="440158"/>
                      <a:pt x="1234538" y="440730"/>
                      <a:pt x="1231871" y="440730"/>
                    </a:cubicBezTo>
                    <a:cubicBezTo>
                      <a:pt x="1229204" y="440730"/>
                      <a:pt x="1223965" y="440158"/>
                      <a:pt x="1224823" y="439397"/>
                    </a:cubicBezTo>
                    <a:close/>
                    <a:moveTo>
                      <a:pt x="811627" y="438825"/>
                    </a:moveTo>
                    <a:cubicBezTo>
                      <a:pt x="811723" y="439778"/>
                      <a:pt x="812961" y="441778"/>
                      <a:pt x="814390" y="441112"/>
                    </a:cubicBezTo>
                    <a:lnTo>
                      <a:pt x="815533" y="441207"/>
                    </a:lnTo>
                    <a:lnTo>
                      <a:pt x="816104" y="441302"/>
                    </a:lnTo>
                    <a:cubicBezTo>
                      <a:pt x="816485" y="442540"/>
                      <a:pt x="815914" y="444731"/>
                      <a:pt x="814961" y="446160"/>
                    </a:cubicBezTo>
                    <a:cubicBezTo>
                      <a:pt x="814009" y="447589"/>
                      <a:pt x="809341" y="449589"/>
                      <a:pt x="807817" y="446445"/>
                    </a:cubicBezTo>
                    <a:lnTo>
                      <a:pt x="806293" y="444064"/>
                    </a:lnTo>
                    <a:lnTo>
                      <a:pt x="805912" y="443493"/>
                    </a:lnTo>
                    <a:cubicBezTo>
                      <a:pt x="804388" y="443302"/>
                      <a:pt x="802198" y="443683"/>
                      <a:pt x="800959" y="444255"/>
                    </a:cubicBezTo>
                    <a:cubicBezTo>
                      <a:pt x="799816" y="444826"/>
                      <a:pt x="797245" y="441016"/>
                      <a:pt x="796101" y="440731"/>
                    </a:cubicBezTo>
                    <a:cubicBezTo>
                      <a:pt x="794959" y="440540"/>
                      <a:pt x="796578" y="439683"/>
                      <a:pt x="799626" y="438921"/>
                    </a:cubicBezTo>
                    <a:cubicBezTo>
                      <a:pt x="802674" y="438159"/>
                      <a:pt x="811532" y="437778"/>
                      <a:pt x="811627" y="438825"/>
                    </a:cubicBezTo>
                    <a:close/>
                    <a:moveTo>
                      <a:pt x="822010" y="437968"/>
                    </a:moveTo>
                    <a:cubicBezTo>
                      <a:pt x="822772" y="437396"/>
                      <a:pt x="824582" y="438158"/>
                      <a:pt x="826201" y="439682"/>
                    </a:cubicBezTo>
                    <a:cubicBezTo>
                      <a:pt x="827821" y="441206"/>
                      <a:pt x="832583" y="446064"/>
                      <a:pt x="833059" y="447588"/>
                    </a:cubicBezTo>
                    <a:cubicBezTo>
                      <a:pt x="833536" y="449017"/>
                      <a:pt x="831154" y="451874"/>
                      <a:pt x="826487" y="449779"/>
                    </a:cubicBezTo>
                    <a:lnTo>
                      <a:pt x="823915" y="447207"/>
                    </a:lnTo>
                    <a:lnTo>
                      <a:pt x="822106" y="445302"/>
                    </a:lnTo>
                    <a:cubicBezTo>
                      <a:pt x="820677" y="442445"/>
                      <a:pt x="821248" y="438539"/>
                      <a:pt x="822010" y="437968"/>
                    </a:cubicBezTo>
                    <a:close/>
                    <a:moveTo>
                      <a:pt x="1300165" y="436729"/>
                    </a:moveTo>
                    <a:cubicBezTo>
                      <a:pt x="1301784" y="437968"/>
                      <a:pt x="1303023" y="443016"/>
                      <a:pt x="1301880" y="444349"/>
                    </a:cubicBezTo>
                    <a:cubicBezTo>
                      <a:pt x="1300737" y="445778"/>
                      <a:pt x="1297213" y="446731"/>
                      <a:pt x="1298546" y="444159"/>
                    </a:cubicBezTo>
                    <a:lnTo>
                      <a:pt x="1298737" y="441778"/>
                    </a:lnTo>
                    <a:lnTo>
                      <a:pt x="1298927" y="439492"/>
                    </a:lnTo>
                    <a:cubicBezTo>
                      <a:pt x="1297974" y="436729"/>
                      <a:pt x="1298451" y="435396"/>
                      <a:pt x="1300165" y="436729"/>
                    </a:cubicBezTo>
                    <a:close/>
                    <a:moveTo>
                      <a:pt x="1043847" y="436253"/>
                    </a:moveTo>
                    <a:cubicBezTo>
                      <a:pt x="1045276" y="435491"/>
                      <a:pt x="1053467" y="435682"/>
                      <a:pt x="1053563" y="436444"/>
                    </a:cubicBezTo>
                    <a:cubicBezTo>
                      <a:pt x="1053753" y="437206"/>
                      <a:pt x="1055753" y="440730"/>
                      <a:pt x="1056706" y="443302"/>
                    </a:cubicBezTo>
                    <a:lnTo>
                      <a:pt x="1053467" y="444540"/>
                    </a:lnTo>
                    <a:lnTo>
                      <a:pt x="1050896" y="445492"/>
                    </a:lnTo>
                    <a:cubicBezTo>
                      <a:pt x="1048229" y="443873"/>
                      <a:pt x="1044704" y="440158"/>
                      <a:pt x="1043466" y="439301"/>
                    </a:cubicBezTo>
                    <a:cubicBezTo>
                      <a:pt x="1042228" y="438444"/>
                      <a:pt x="1042418" y="437110"/>
                      <a:pt x="1043847" y="436253"/>
                    </a:cubicBezTo>
                    <a:close/>
                    <a:moveTo>
                      <a:pt x="725617" y="435873"/>
                    </a:moveTo>
                    <a:cubicBezTo>
                      <a:pt x="726284" y="435587"/>
                      <a:pt x="728379" y="435492"/>
                      <a:pt x="728760" y="436254"/>
                    </a:cubicBezTo>
                    <a:cubicBezTo>
                      <a:pt x="729141" y="437111"/>
                      <a:pt x="728951" y="439683"/>
                      <a:pt x="729046" y="441588"/>
                    </a:cubicBezTo>
                    <a:lnTo>
                      <a:pt x="730380" y="442540"/>
                    </a:lnTo>
                    <a:cubicBezTo>
                      <a:pt x="731046" y="443017"/>
                      <a:pt x="733618" y="442636"/>
                      <a:pt x="734475" y="441874"/>
                    </a:cubicBezTo>
                    <a:cubicBezTo>
                      <a:pt x="739047" y="438445"/>
                      <a:pt x="741047" y="437968"/>
                      <a:pt x="744953" y="440064"/>
                    </a:cubicBezTo>
                    <a:lnTo>
                      <a:pt x="747239" y="441397"/>
                    </a:lnTo>
                    <a:cubicBezTo>
                      <a:pt x="749906" y="443112"/>
                      <a:pt x="750192" y="445493"/>
                      <a:pt x="748001" y="446636"/>
                    </a:cubicBezTo>
                    <a:cubicBezTo>
                      <a:pt x="745810" y="447779"/>
                      <a:pt x="749715" y="453494"/>
                      <a:pt x="746667" y="452923"/>
                    </a:cubicBezTo>
                    <a:cubicBezTo>
                      <a:pt x="743714" y="452256"/>
                      <a:pt x="737142" y="450351"/>
                      <a:pt x="737809" y="449779"/>
                    </a:cubicBezTo>
                    <a:lnTo>
                      <a:pt x="738190" y="449589"/>
                    </a:lnTo>
                    <a:lnTo>
                      <a:pt x="740381" y="448636"/>
                    </a:lnTo>
                    <a:cubicBezTo>
                      <a:pt x="742762" y="447684"/>
                      <a:pt x="742857" y="446446"/>
                      <a:pt x="740571" y="445779"/>
                    </a:cubicBezTo>
                    <a:lnTo>
                      <a:pt x="738476" y="445207"/>
                    </a:lnTo>
                    <a:lnTo>
                      <a:pt x="735713" y="444445"/>
                    </a:lnTo>
                    <a:cubicBezTo>
                      <a:pt x="732570" y="445017"/>
                      <a:pt x="726570" y="444826"/>
                      <a:pt x="722283" y="444160"/>
                    </a:cubicBezTo>
                    <a:lnTo>
                      <a:pt x="720378" y="445588"/>
                    </a:lnTo>
                    <a:cubicBezTo>
                      <a:pt x="714663" y="449779"/>
                      <a:pt x="716854" y="444160"/>
                      <a:pt x="715711" y="443398"/>
                    </a:cubicBezTo>
                    <a:cubicBezTo>
                      <a:pt x="711901" y="440921"/>
                      <a:pt x="716663" y="440159"/>
                      <a:pt x="717806" y="439207"/>
                    </a:cubicBezTo>
                    <a:lnTo>
                      <a:pt x="719426" y="437873"/>
                    </a:lnTo>
                    <a:cubicBezTo>
                      <a:pt x="722188" y="437111"/>
                      <a:pt x="724950" y="436159"/>
                      <a:pt x="725617" y="435873"/>
                    </a:cubicBezTo>
                    <a:close/>
                    <a:moveTo>
                      <a:pt x="1209963" y="435301"/>
                    </a:moveTo>
                    <a:cubicBezTo>
                      <a:pt x="1212726" y="435301"/>
                      <a:pt x="1219012" y="435492"/>
                      <a:pt x="1219012" y="435682"/>
                    </a:cubicBezTo>
                    <a:cubicBezTo>
                      <a:pt x="1219012" y="435872"/>
                      <a:pt x="1217964" y="436539"/>
                      <a:pt x="1216726" y="436634"/>
                    </a:cubicBezTo>
                    <a:cubicBezTo>
                      <a:pt x="1215488" y="436825"/>
                      <a:pt x="1211297" y="439301"/>
                      <a:pt x="1211297" y="441778"/>
                    </a:cubicBezTo>
                    <a:lnTo>
                      <a:pt x="1211106" y="444064"/>
                    </a:lnTo>
                    <a:cubicBezTo>
                      <a:pt x="1211011" y="445207"/>
                      <a:pt x="1216250" y="445778"/>
                      <a:pt x="1211773" y="447207"/>
                    </a:cubicBezTo>
                    <a:cubicBezTo>
                      <a:pt x="1211106" y="447398"/>
                      <a:pt x="1209106" y="446064"/>
                      <a:pt x="1208725" y="445207"/>
                    </a:cubicBezTo>
                    <a:lnTo>
                      <a:pt x="1207392" y="442254"/>
                    </a:lnTo>
                    <a:cubicBezTo>
                      <a:pt x="1206058" y="438444"/>
                      <a:pt x="1207201" y="435301"/>
                      <a:pt x="1209963" y="435301"/>
                    </a:cubicBezTo>
                    <a:close/>
                    <a:moveTo>
                      <a:pt x="1152242" y="435301"/>
                    </a:moveTo>
                    <a:cubicBezTo>
                      <a:pt x="1153861" y="435015"/>
                      <a:pt x="1155576" y="435396"/>
                      <a:pt x="1156052" y="436063"/>
                    </a:cubicBezTo>
                    <a:lnTo>
                      <a:pt x="1155957" y="436634"/>
                    </a:lnTo>
                    <a:lnTo>
                      <a:pt x="1155481" y="439206"/>
                    </a:lnTo>
                    <a:cubicBezTo>
                      <a:pt x="1154433" y="442826"/>
                      <a:pt x="1151290" y="445302"/>
                      <a:pt x="1148527" y="444826"/>
                    </a:cubicBezTo>
                    <a:lnTo>
                      <a:pt x="1146527" y="443873"/>
                    </a:lnTo>
                    <a:cubicBezTo>
                      <a:pt x="1143955" y="442635"/>
                      <a:pt x="1144432" y="440540"/>
                      <a:pt x="1147480" y="439587"/>
                    </a:cubicBezTo>
                    <a:lnTo>
                      <a:pt x="1148718" y="439206"/>
                    </a:lnTo>
                    <a:cubicBezTo>
                      <a:pt x="1150432" y="439587"/>
                      <a:pt x="1151766" y="438730"/>
                      <a:pt x="1151575" y="437111"/>
                    </a:cubicBezTo>
                    <a:lnTo>
                      <a:pt x="1152052" y="435872"/>
                    </a:lnTo>
                    <a:close/>
                    <a:moveTo>
                      <a:pt x="1007366" y="435111"/>
                    </a:moveTo>
                    <a:cubicBezTo>
                      <a:pt x="1008509" y="435111"/>
                      <a:pt x="1011652" y="436635"/>
                      <a:pt x="1011176" y="438445"/>
                    </a:cubicBezTo>
                    <a:cubicBezTo>
                      <a:pt x="1010700" y="440255"/>
                      <a:pt x="1014700" y="445017"/>
                      <a:pt x="1014415" y="446446"/>
                    </a:cubicBezTo>
                    <a:cubicBezTo>
                      <a:pt x="1014033" y="447779"/>
                      <a:pt x="1015176" y="452065"/>
                      <a:pt x="1015081" y="452828"/>
                    </a:cubicBezTo>
                    <a:cubicBezTo>
                      <a:pt x="1014986" y="453494"/>
                      <a:pt x="1012986" y="455018"/>
                      <a:pt x="1010985" y="454637"/>
                    </a:cubicBezTo>
                    <a:lnTo>
                      <a:pt x="1009366" y="453970"/>
                    </a:lnTo>
                    <a:lnTo>
                      <a:pt x="1008318" y="453494"/>
                    </a:lnTo>
                    <a:cubicBezTo>
                      <a:pt x="1007366" y="452542"/>
                      <a:pt x="1004794" y="452637"/>
                      <a:pt x="1002794" y="453780"/>
                    </a:cubicBezTo>
                    <a:cubicBezTo>
                      <a:pt x="1000699" y="454923"/>
                      <a:pt x="999270" y="460733"/>
                      <a:pt x="998603" y="461019"/>
                    </a:cubicBezTo>
                    <a:cubicBezTo>
                      <a:pt x="997936" y="461305"/>
                      <a:pt x="996222" y="461305"/>
                      <a:pt x="996317" y="460543"/>
                    </a:cubicBezTo>
                    <a:lnTo>
                      <a:pt x="996317" y="459781"/>
                    </a:lnTo>
                    <a:lnTo>
                      <a:pt x="996222" y="458066"/>
                    </a:lnTo>
                    <a:cubicBezTo>
                      <a:pt x="996031" y="455780"/>
                      <a:pt x="997841" y="453113"/>
                      <a:pt x="1000127" y="452161"/>
                    </a:cubicBezTo>
                    <a:cubicBezTo>
                      <a:pt x="1002413" y="451208"/>
                      <a:pt x="1009652" y="446065"/>
                      <a:pt x="1008985" y="443779"/>
                    </a:cubicBezTo>
                    <a:cubicBezTo>
                      <a:pt x="1008318" y="441493"/>
                      <a:pt x="1006223" y="435111"/>
                      <a:pt x="1007366" y="435111"/>
                    </a:cubicBezTo>
                    <a:close/>
                    <a:moveTo>
                      <a:pt x="781529" y="434920"/>
                    </a:moveTo>
                    <a:cubicBezTo>
                      <a:pt x="783338" y="434920"/>
                      <a:pt x="787815" y="435682"/>
                      <a:pt x="787720" y="436539"/>
                    </a:cubicBezTo>
                    <a:lnTo>
                      <a:pt x="787529" y="436539"/>
                    </a:lnTo>
                    <a:lnTo>
                      <a:pt x="784862" y="436825"/>
                    </a:lnTo>
                    <a:cubicBezTo>
                      <a:pt x="784101" y="438635"/>
                      <a:pt x="784101" y="441206"/>
                      <a:pt x="784958" y="442445"/>
                    </a:cubicBezTo>
                    <a:lnTo>
                      <a:pt x="785243" y="443683"/>
                    </a:lnTo>
                    <a:lnTo>
                      <a:pt x="785529" y="444826"/>
                    </a:lnTo>
                    <a:cubicBezTo>
                      <a:pt x="785148" y="446160"/>
                      <a:pt x="783148" y="446826"/>
                      <a:pt x="781052" y="446255"/>
                    </a:cubicBezTo>
                    <a:lnTo>
                      <a:pt x="781052" y="445778"/>
                    </a:lnTo>
                    <a:lnTo>
                      <a:pt x="781052" y="443207"/>
                    </a:lnTo>
                    <a:cubicBezTo>
                      <a:pt x="779433" y="440921"/>
                      <a:pt x="778576" y="437396"/>
                      <a:pt x="778481" y="436539"/>
                    </a:cubicBezTo>
                    <a:cubicBezTo>
                      <a:pt x="778385" y="435682"/>
                      <a:pt x="779719" y="434920"/>
                      <a:pt x="781529" y="434920"/>
                    </a:cubicBezTo>
                    <a:close/>
                    <a:moveTo>
                      <a:pt x="1068231" y="434825"/>
                    </a:moveTo>
                    <a:cubicBezTo>
                      <a:pt x="1069565" y="435015"/>
                      <a:pt x="1070994" y="435682"/>
                      <a:pt x="1071946" y="436539"/>
                    </a:cubicBezTo>
                    <a:cubicBezTo>
                      <a:pt x="1072232" y="436825"/>
                      <a:pt x="1071375" y="438349"/>
                      <a:pt x="1070517" y="438921"/>
                    </a:cubicBezTo>
                    <a:lnTo>
                      <a:pt x="1069660" y="439492"/>
                    </a:lnTo>
                    <a:cubicBezTo>
                      <a:pt x="1068327" y="439683"/>
                      <a:pt x="1066327" y="441207"/>
                      <a:pt x="1065088" y="442921"/>
                    </a:cubicBezTo>
                    <a:cubicBezTo>
                      <a:pt x="1064040" y="444540"/>
                      <a:pt x="1058516" y="446350"/>
                      <a:pt x="1057754" y="445207"/>
                    </a:cubicBezTo>
                    <a:cubicBezTo>
                      <a:pt x="1056992" y="444064"/>
                      <a:pt x="1059278" y="441588"/>
                      <a:pt x="1062707" y="439683"/>
                    </a:cubicBezTo>
                    <a:lnTo>
                      <a:pt x="1064040" y="437206"/>
                    </a:lnTo>
                    <a:cubicBezTo>
                      <a:pt x="1065183" y="435206"/>
                      <a:pt x="1066040" y="434444"/>
                      <a:pt x="1068231" y="434825"/>
                    </a:cubicBezTo>
                    <a:close/>
                    <a:moveTo>
                      <a:pt x="1264828" y="434063"/>
                    </a:moveTo>
                    <a:cubicBezTo>
                      <a:pt x="1267113" y="434539"/>
                      <a:pt x="1273495" y="437302"/>
                      <a:pt x="1273876" y="439207"/>
                    </a:cubicBezTo>
                    <a:cubicBezTo>
                      <a:pt x="1274257" y="441207"/>
                      <a:pt x="1274638" y="447208"/>
                      <a:pt x="1273590" y="447017"/>
                    </a:cubicBezTo>
                    <a:cubicBezTo>
                      <a:pt x="1272543" y="446827"/>
                      <a:pt x="1269780" y="444445"/>
                      <a:pt x="1268638" y="442731"/>
                    </a:cubicBezTo>
                    <a:cubicBezTo>
                      <a:pt x="1267495" y="441112"/>
                      <a:pt x="1258541" y="437111"/>
                      <a:pt x="1259303" y="435778"/>
                    </a:cubicBezTo>
                    <a:cubicBezTo>
                      <a:pt x="1260065" y="434444"/>
                      <a:pt x="1262541" y="433682"/>
                      <a:pt x="1264828" y="434063"/>
                    </a:cubicBezTo>
                    <a:close/>
                    <a:moveTo>
                      <a:pt x="836583" y="434062"/>
                    </a:moveTo>
                    <a:cubicBezTo>
                      <a:pt x="838870" y="434443"/>
                      <a:pt x="845537" y="437015"/>
                      <a:pt x="846299" y="439111"/>
                    </a:cubicBezTo>
                    <a:cubicBezTo>
                      <a:pt x="847061" y="441206"/>
                      <a:pt x="841917" y="443206"/>
                      <a:pt x="839155" y="438253"/>
                    </a:cubicBezTo>
                    <a:lnTo>
                      <a:pt x="832297" y="437587"/>
                    </a:lnTo>
                    <a:lnTo>
                      <a:pt x="832202" y="437587"/>
                    </a:lnTo>
                    <a:cubicBezTo>
                      <a:pt x="832297" y="435301"/>
                      <a:pt x="834298" y="433777"/>
                      <a:pt x="836583" y="434062"/>
                    </a:cubicBezTo>
                    <a:close/>
                    <a:moveTo>
                      <a:pt x="1019463" y="433872"/>
                    </a:moveTo>
                    <a:cubicBezTo>
                      <a:pt x="1021559" y="434444"/>
                      <a:pt x="1020511" y="445112"/>
                      <a:pt x="1018415" y="444159"/>
                    </a:cubicBezTo>
                    <a:lnTo>
                      <a:pt x="1018129" y="443207"/>
                    </a:lnTo>
                    <a:cubicBezTo>
                      <a:pt x="1017558" y="441302"/>
                      <a:pt x="1018225" y="439111"/>
                      <a:pt x="1017844" y="437111"/>
                    </a:cubicBezTo>
                    <a:lnTo>
                      <a:pt x="1017653" y="435682"/>
                    </a:lnTo>
                    <a:cubicBezTo>
                      <a:pt x="1016510" y="434158"/>
                      <a:pt x="1017368" y="433301"/>
                      <a:pt x="1019463" y="433872"/>
                    </a:cubicBezTo>
                    <a:close/>
                    <a:moveTo>
                      <a:pt x="635891" y="433682"/>
                    </a:moveTo>
                    <a:lnTo>
                      <a:pt x="641892" y="434730"/>
                    </a:lnTo>
                    <a:cubicBezTo>
                      <a:pt x="642844" y="434920"/>
                      <a:pt x="643702" y="435778"/>
                      <a:pt x="644178" y="436540"/>
                    </a:cubicBezTo>
                    <a:cubicBezTo>
                      <a:pt x="644464" y="436921"/>
                      <a:pt x="643702" y="438254"/>
                      <a:pt x="643607" y="438254"/>
                    </a:cubicBezTo>
                    <a:cubicBezTo>
                      <a:pt x="636368" y="437206"/>
                      <a:pt x="641702" y="444540"/>
                      <a:pt x="636082" y="445493"/>
                    </a:cubicBezTo>
                    <a:cubicBezTo>
                      <a:pt x="633129" y="446065"/>
                      <a:pt x="631605" y="450541"/>
                      <a:pt x="631224" y="454065"/>
                    </a:cubicBezTo>
                    <a:lnTo>
                      <a:pt x="630843" y="456161"/>
                    </a:lnTo>
                    <a:cubicBezTo>
                      <a:pt x="628843" y="458161"/>
                      <a:pt x="626652" y="458638"/>
                      <a:pt x="626081" y="457018"/>
                    </a:cubicBezTo>
                    <a:cubicBezTo>
                      <a:pt x="625414" y="455494"/>
                      <a:pt x="624747" y="450351"/>
                      <a:pt x="626081" y="449493"/>
                    </a:cubicBezTo>
                    <a:cubicBezTo>
                      <a:pt x="627509" y="448636"/>
                      <a:pt x="629033" y="446255"/>
                      <a:pt x="625795" y="446255"/>
                    </a:cubicBezTo>
                    <a:cubicBezTo>
                      <a:pt x="622556" y="446255"/>
                      <a:pt x="616746" y="451780"/>
                      <a:pt x="618270" y="452732"/>
                    </a:cubicBezTo>
                    <a:cubicBezTo>
                      <a:pt x="619794" y="453685"/>
                      <a:pt x="623699" y="456637"/>
                      <a:pt x="623604" y="456828"/>
                    </a:cubicBezTo>
                    <a:cubicBezTo>
                      <a:pt x="623414" y="457114"/>
                      <a:pt x="621318" y="457495"/>
                      <a:pt x="619318" y="457209"/>
                    </a:cubicBezTo>
                    <a:lnTo>
                      <a:pt x="618175" y="456352"/>
                    </a:lnTo>
                    <a:lnTo>
                      <a:pt x="613603" y="452923"/>
                    </a:lnTo>
                    <a:cubicBezTo>
                      <a:pt x="608078" y="448351"/>
                      <a:pt x="604649" y="444160"/>
                      <a:pt x="605983" y="443588"/>
                    </a:cubicBezTo>
                    <a:cubicBezTo>
                      <a:pt x="607316" y="443112"/>
                      <a:pt x="610650" y="442921"/>
                      <a:pt x="611507" y="443969"/>
                    </a:cubicBezTo>
                    <a:cubicBezTo>
                      <a:pt x="612269" y="445017"/>
                      <a:pt x="617318" y="441302"/>
                      <a:pt x="616365" y="440159"/>
                    </a:cubicBezTo>
                    <a:cubicBezTo>
                      <a:pt x="615317" y="439016"/>
                      <a:pt x="613984" y="435015"/>
                      <a:pt x="616651" y="435015"/>
                    </a:cubicBezTo>
                    <a:cubicBezTo>
                      <a:pt x="619318" y="435015"/>
                      <a:pt x="626652" y="435778"/>
                      <a:pt x="628081" y="436825"/>
                    </a:cubicBezTo>
                    <a:cubicBezTo>
                      <a:pt x="629510" y="437778"/>
                      <a:pt x="634082" y="437587"/>
                      <a:pt x="635891" y="433682"/>
                    </a:cubicBezTo>
                    <a:close/>
                    <a:moveTo>
                      <a:pt x="978982" y="433300"/>
                    </a:moveTo>
                    <a:lnTo>
                      <a:pt x="979077" y="433777"/>
                    </a:lnTo>
                    <a:lnTo>
                      <a:pt x="979458" y="435777"/>
                    </a:lnTo>
                    <a:cubicBezTo>
                      <a:pt x="979363" y="438349"/>
                      <a:pt x="977458" y="440920"/>
                      <a:pt x="975267" y="441397"/>
                    </a:cubicBezTo>
                    <a:lnTo>
                      <a:pt x="974124" y="442254"/>
                    </a:lnTo>
                    <a:cubicBezTo>
                      <a:pt x="971362" y="444254"/>
                      <a:pt x="969457" y="442921"/>
                      <a:pt x="968028" y="441206"/>
                    </a:cubicBezTo>
                    <a:lnTo>
                      <a:pt x="967171" y="440254"/>
                    </a:lnTo>
                    <a:cubicBezTo>
                      <a:pt x="966885" y="438825"/>
                      <a:pt x="968028" y="437491"/>
                      <a:pt x="969647" y="437301"/>
                    </a:cubicBezTo>
                    <a:lnTo>
                      <a:pt x="970981" y="437587"/>
                    </a:lnTo>
                    <a:cubicBezTo>
                      <a:pt x="974695" y="438349"/>
                      <a:pt x="975172" y="437968"/>
                      <a:pt x="975172" y="434634"/>
                    </a:cubicBezTo>
                    <a:lnTo>
                      <a:pt x="975172" y="433967"/>
                    </a:lnTo>
                    <a:cubicBezTo>
                      <a:pt x="975553" y="433300"/>
                      <a:pt x="977362" y="433015"/>
                      <a:pt x="978982" y="433300"/>
                    </a:cubicBezTo>
                    <a:close/>
                    <a:moveTo>
                      <a:pt x="1182531" y="433015"/>
                    </a:moveTo>
                    <a:cubicBezTo>
                      <a:pt x="1183769" y="433015"/>
                      <a:pt x="1187484" y="434444"/>
                      <a:pt x="1187294" y="436254"/>
                    </a:cubicBezTo>
                    <a:lnTo>
                      <a:pt x="1188246" y="437492"/>
                    </a:lnTo>
                    <a:cubicBezTo>
                      <a:pt x="1189484" y="439016"/>
                      <a:pt x="1191675" y="440159"/>
                      <a:pt x="1193771" y="441016"/>
                    </a:cubicBezTo>
                    <a:cubicBezTo>
                      <a:pt x="1195104" y="441683"/>
                      <a:pt x="1198247" y="436063"/>
                      <a:pt x="1198914" y="442159"/>
                    </a:cubicBezTo>
                    <a:lnTo>
                      <a:pt x="1199105" y="443683"/>
                    </a:lnTo>
                    <a:cubicBezTo>
                      <a:pt x="1199009" y="445302"/>
                      <a:pt x="1199962" y="448160"/>
                      <a:pt x="1201105" y="450065"/>
                    </a:cubicBezTo>
                    <a:lnTo>
                      <a:pt x="1200438" y="450732"/>
                    </a:lnTo>
                    <a:lnTo>
                      <a:pt x="1198533" y="452922"/>
                    </a:lnTo>
                    <a:cubicBezTo>
                      <a:pt x="1194914" y="453303"/>
                      <a:pt x="1191675" y="453398"/>
                      <a:pt x="1191389" y="453113"/>
                    </a:cubicBezTo>
                    <a:cubicBezTo>
                      <a:pt x="1191104" y="452827"/>
                      <a:pt x="1189675" y="450636"/>
                      <a:pt x="1188341" y="449017"/>
                    </a:cubicBezTo>
                    <a:lnTo>
                      <a:pt x="1185675" y="450446"/>
                    </a:lnTo>
                    <a:lnTo>
                      <a:pt x="1185008" y="450827"/>
                    </a:lnTo>
                    <a:cubicBezTo>
                      <a:pt x="1183960" y="450732"/>
                      <a:pt x="1183103" y="449684"/>
                      <a:pt x="1183103" y="448350"/>
                    </a:cubicBezTo>
                    <a:lnTo>
                      <a:pt x="1183865" y="447969"/>
                    </a:lnTo>
                    <a:lnTo>
                      <a:pt x="1185770" y="446921"/>
                    </a:lnTo>
                    <a:cubicBezTo>
                      <a:pt x="1188437" y="445969"/>
                      <a:pt x="1189484" y="444255"/>
                      <a:pt x="1188056" y="442921"/>
                    </a:cubicBezTo>
                    <a:cubicBezTo>
                      <a:pt x="1186722" y="441397"/>
                      <a:pt x="1185008" y="434348"/>
                      <a:pt x="1183293" y="433872"/>
                    </a:cubicBezTo>
                    <a:cubicBezTo>
                      <a:pt x="1181579" y="433396"/>
                      <a:pt x="1181293" y="433015"/>
                      <a:pt x="1182531" y="433015"/>
                    </a:cubicBezTo>
                    <a:close/>
                    <a:moveTo>
                      <a:pt x="1372840" y="432824"/>
                    </a:moveTo>
                    <a:cubicBezTo>
                      <a:pt x="1373031" y="432538"/>
                      <a:pt x="1375222" y="433110"/>
                      <a:pt x="1375983" y="433681"/>
                    </a:cubicBezTo>
                    <a:cubicBezTo>
                      <a:pt x="1376936" y="434348"/>
                      <a:pt x="1378174" y="436158"/>
                      <a:pt x="1377889" y="436444"/>
                    </a:cubicBezTo>
                    <a:lnTo>
                      <a:pt x="1373888" y="440254"/>
                    </a:lnTo>
                    <a:lnTo>
                      <a:pt x="1374017" y="444507"/>
                    </a:lnTo>
                    <a:lnTo>
                      <a:pt x="1373019" y="439111"/>
                    </a:lnTo>
                    <a:cubicBezTo>
                      <a:pt x="1372388" y="436634"/>
                      <a:pt x="1371793" y="434396"/>
                      <a:pt x="1371983" y="433777"/>
                    </a:cubicBezTo>
                    <a:close/>
                    <a:moveTo>
                      <a:pt x="187836" y="432824"/>
                    </a:moveTo>
                    <a:lnTo>
                      <a:pt x="189169" y="432919"/>
                    </a:lnTo>
                    <a:cubicBezTo>
                      <a:pt x="192217" y="433110"/>
                      <a:pt x="195361" y="434443"/>
                      <a:pt x="198123" y="435872"/>
                    </a:cubicBezTo>
                    <a:cubicBezTo>
                      <a:pt x="200695" y="437206"/>
                      <a:pt x="202505" y="439206"/>
                      <a:pt x="198980" y="441492"/>
                    </a:cubicBezTo>
                    <a:lnTo>
                      <a:pt x="197171" y="442730"/>
                    </a:lnTo>
                    <a:cubicBezTo>
                      <a:pt x="194884" y="444730"/>
                      <a:pt x="191836" y="444826"/>
                      <a:pt x="190408" y="443111"/>
                    </a:cubicBezTo>
                    <a:cubicBezTo>
                      <a:pt x="188979" y="441397"/>
                      <a:pt x="186312" y="434920"/>
                      <a:pt x="187836" y="432824"/>
                    </a:cubicBezTo>
                    <a:close/>
                    <a:moveTo>
                      <a:pt x="946216" y="432348"/>
                    </a:moveTo>
                    <a:cubicBezTo>
                      <a:pt x="948502" y="434348"/>
                      <a:pt x="946311" y="442445"/>
                      <a:pt x="946406" y="445397"/>
                    </a:cubicBezTo>
                    <a:cubicBezTo>
                      <a:pt x="946501" y="448350"/>
                      <a:pt x="944882" y="449779"/>
                      <a:pt x="942882" y="448731"/>
                    </a:cubicBezTo>
                    <a:cubicBezTo>
                      <a:pt x="940786" y="447588"/>
                      <a:pt x="936310" y="443683"/>
                      <a:pt x="938405" y="443492"/>
                    </a:cubicBezTo>
                    <a:cubicBezTo>
                      <a:pt x="940501" y="443302"/>
                      <a:pt x="945835" y="441778"/>
                      <a:pt x="946120" y="440730"/>
                    </a:cubicBezTo>
                    <a:lnTo>
                      <a:pt x="945739" y="440349"/>
                    </a:lnTo>
                    <a:lnTo>
                      <a:pt x="944215" y="438730"/>
                    </a:lnTo>
                    <a:cubicBezTo>
                      <a:pt x="942310" y="437111"/>
                      <a:pt x="941453" y="435015"/>
                      <a:pt x="942310" y="434158"/>
                    </a:cubicBezTo>
                    <a:lnTo>
                      <a:pt x="943358" y="433681"/>
                    </a:lnTo>
                    <a:close/>
                    <a:moveTo>
                      <a:pt x="675135" y="432253"/>
                    </a:moveTo>
                    <a:cubicBezTo>
                      <a:pt x="676659" y="433968"/>
                      <a:pt x="678564" y="436444"/>
                      <a:pt x="679326" y="437777"/>
                    </a:cubicBezTo>
                    <a:cubicBezTo>
                      <a:pt x="680088" y="439016"/>
                      <a:pt x="680564" y="442445"/>
                      <a:pt x="678278" y="442064"/>
                    </a:cubicBezTo>
                    <a:cubicBezTo>
                      <a:pt x="675992" y="441683"/>
                      <a:pt x="671611" y="437968"/>
                      <a:pt x="669896" y="436158"/>
                    </a:cubicBezTo>
                    <a:lnTo>
                      <a:pt x="666848" y="438254"/>
                    </a:lnTo>
                    <a:lnTo>
                      <a:pt x="663229" y="440730"/>
                    </a:lnTo>
                    <a:cubicBezTo>
                      <a:pt x="661228" y="444445"/>
                      <a:pt x="657323" y="449874"/>
                      <a:pt x="656275" y="450636"/>
                    </a:cubicBezTo>
                    <a:cubicBezTo>
                      <a:pt x="655228" y="451494"/>
                      <a:pt x="655228" y="450446"/>
                      <a:pt x="656371" y="448255"/>
                    </a:cubicBezTo>
                    <a:cubicBezTo>
                      <a:pt x="657513" y="446159"/>
                      <a:pt x="655037" y="437492"/>
                      <a:pt x="658656" y="439682"/>
                    </a:cubicBezTo>
                    <a:lnTo>
                      <a:pt x="662847" y="435587"/>
                    </a:lnTo>
                    <a:cubicBezTo>
                      <a:pt x="664848" y="433682"/>
                      <a:pt x="669324" y="433301"/>
                      <a:pt x="672754" y="432634"/>
                    </a:cubicBezTo>
                    <a:close/>
                    <a:moveTo>
                      <a:pt x="990889" y="431967"/>
                    </a:moveTo>
                    <a:cubicBezTo>
                      <a:pt x="992984" y="431014"/>
                      <a:pt x="1000795" y="431776"/>
                      <a:pt x="998889" y="432157"/>
                    </a:cubicBezTo>
                    <a:cubicBezTo>
                      <a:pt x="996984" y="432538"/>
                      <a:pt x="993270" y="433681"/>
                      <a:pt x="993746" y="434062"/>
                    </a:cubicBezTo>
                    <a:cubicBezTo>
                      <a:pt x="994222" y="434443"/>
                      <a:pt x="996127" y="436444"/>
                      <a:pt x="997080" y="437682"/>
                    </a:cubicBezTo>
                    <a:cubicBezTo>
                      <a:pt x="998032" y="438920"/>
                      <a:pt x="1000414" y="442921"/>
                      <a:pt x="999652" y="442825"/>
                    </a:cubicBezTo>
                    <a:cubicBezTo>
                      <a:pt x="998699" y="442635"/>
                      <a:pt x="992508" y="438158"/>
                      <a:pt x="990603" y="436634"/>
                    </a:cubicBezTo>
                    <a:cubicBezTo>
                      <a:pt x="988698" y="435015"/>
                      <a:pt x="988793" y="432919"/>
                      <a:pt x="990889" y="431967"/>
                    </a:cubicBezTo>
                    <a:close/>
                    <a:moveTo>
                      <a:pt x="54962" y="431300"/>
                    </a:moveTo>
                    <a:cubicBezTo>
                      <a:pt x="55819" y="431776"/>
                      <a:pt x="56200" y="433205"/>
                      <a:pt x="55819" y="434443"/>
                    </a:cubicBezTo>
                    <a:lnTo>
                      <a:pt x="55153" y="434539"/>
                    </a:lnTo>
                    <a:lnTo>
                      <a:pt x="53152" y="435015"/>
                    </a:lnTo>
                    <a:cubicBezTo>
                      <a:pt x="50295" y="434920"/>
                      <a:pt x="51914" y="436158"/>
                      <a:pt x="56581" y="437872"/>
                    </a:cubicBezTo>
                    <a:lnTo>
                      <a:pt x="60867" y="436539"/>
                    </a:lnTo>
                    <a:lnTo>
                      <a:pt x="65820" y="435015"/>
                    </a:lnTo>
                    <a:cubicBezTo>
                      <a:pt x="65725" y="431491"/>
                      <a:pt x="67821" y="433110"/>
                      <a:pt x="70392" y="438634"/>
                    </a:cubicBezTo>
                    <a:lnTo>
                      <a:pt x="69440" y="444159"/>
                    </a:lnTo>
                    <a:cubicBezTo>
                      <a:pt x="69249" y="445302"/>
                      <a:pt x="70773" y="446540"/>
                      <a:pt x="71059" y="447778"/>
                    </a:cubicBezTo>
                    <a:lnTo>
                      <a:pt x="71345" y="448921"/>
                    </a:lnTo>
                    <a:cubicBezTo>
                      <a:pt x="71154" y="450255"/>
                      <a:pt x="69916" y="450541"/>
                      <a:pt x="68583" y="449493"/>
                    </a:cubicBezTo>
                    <a:lnTo>
                      <a:pt x="68297" y="449683"/>
                    </a:lnTo>
                    <a:lnTo>
                      <a:pt x="64296" y="451779"/>
                    </a:lnTo>
                    <a:cubicBezTo>
                      <a:pt x="59344" y="454636"/>
                      <a:pt x="54200" y="453970"/>
                      <a:pt x="52771" y="450159"/>
                    </a:cubicBezTo>
                    <a:lnTo>
                      <a:pt x="51342" y="447302"/>
                    </a:lnTo>
                    <a:lnTo>
                      <a:pt x="50104" y="444921"/>
                    </a:lnTo>
                    <a:cubicBezTo>
                      <a:pt x="48199" y="442444"/>
                      <a:pt x="45246" y="437682"/>
                      <a:pt x="43532" y="434158"/>
                    </a:cubicBezTo>
                    <a:lnTo>
                      <a:pt x="48485" y="432633"/>
                    </a:lnTo>
                    <a:cubicBezTo>
                      <a:pt x="50390" y="432062"/>
                      <a:pt x="52295" y="431681"/>
                      <a:pt x="54295" y="431395"/>
                    </a:cubicBezTo>
                    <a:close/>
                    <a:moveTo>
                      <a:pt x="748668" y="430824"/>
                    </a:moveTo>
                    <a:cubicBezTo>
                      <a:pt x="747811" y="429871"/>
                      <a:pt x="749716" y="429871"/>
                      <a:pt x="752764" y="430919"/>
                    </a:cubicBezTo>
                    <a:cubicBezTo>
                      <a:pt x="755812" y="431967"/>
                      <a:pt x="760289" y="437396"/>
                      <a:pt x="760479" y="438158"/>
                    </a:cubicBezTo>
                    <a:lnTo>
                      <a:pt x="760955" y="438444"/>
                    </a:lnTo>
                    <a:cubicBezTo>
                      <a:pt x="762574" y="439396"/>
                      <a:pt x="764384" y="440825"/>
                      <a:pt x="766003" y="440730"/>
                    </a:cubicBezTo>
                    <a:lnTo>
                      <a:pt x="767051" y="440635"/>
                    </a:lnTo>
                    <a:cubicBezTo>
                      <a:pt x="768290" y="438730"/>
                      <a:pt x="774481" y="439777"/>
                      <a:pt x="775814" y="441492"/>
                    </a:cubicBezTo>
                    <a:cubicBezTo>
                      <a:pt x="777148" y="443206"/>
                      <a:pt x="777243" y="444730"/>
                      <a:pt x="776005" y="444921"/>
                    </a:cubicBezTo>
                    <a:cubicBezTo>
                      <a:pt x="774671" y="445111"/>
                      <a:pt x="771147" y="445778"/>
                      <a:pt x="770957" y="445969"/>
                    </a:cubicBezTo>
                    <a:cubicBezTo>
                      <a:pt x="770766" y="446159"/>
                      <a:pt x="769623" y="448826"/>
                      <a:pt x="768480" y="451874"/>
                    </a:cubicBezTo>
                    <a:lnTo>
                      <a:pt x="766480" y="453303"/>
                    </a:lnTo>
                    <a:cubicBezTo>
                      <a:pt x="763717" y="455303"/>
                      <a:pt x="756574" y="450636"/>
                      <a:pt x="758479" y="448064"/>
                    </a:cubicBezTo>
                    <a:lnTo>
                      <a:pt x="763622" y="441206"/>
                    </a:lnTo>
                    <a:cubicBezTo>
                      <a:pt x="757336" y="440444"/>
                      <a:pt x="753335" y="439587"/>
                      <a:pt x="754669" y="439301"/>
                    </a:cubicBezTo>
                    <a:lnTo>
                      <a:pt x="755716" y="438920"/>
                    </a:lnTo>
                    <a:cubicBezTo>
                      <a:pt x="758288" y="437968"/>
                      <a:pt x="758383" y="436348"/>
                      <a:pt x="756478" y="435015"/>
                    </a:cubicBezTo>
                    <a:cubicBezTo>
                      <a:pt x="754383" y="433586"/>
                      <a:pt x="751716" y="432538"/>
                      <a:pt x="749525" y="431300"/>
                    </a:cubicBezTo>
                    <a:close/>
                    <a:moveTo>
                      <a:pt x="929833" y="430157"/>
                    </a:moveTo>
                    <a:cubicBezTo>
                      <a:pt x="931547" y="430443"/>
                      <a:pt x="932404" y="431395"/>
                      <a:pt x="931833" y="432348"/>
                    </a:cubicBezTo>
                    <a:cubicBezTo>
                      <a:pt x="931261" y="433300"/>
                      <a:pt x="935071" y="439682"/>
                      <a:pt x="934309" y="440920"/>
                    </a:cubicBezTo>
                    <a:cubicBezTo>
                      <a:pt x="933547" y="442158"/>
                      <a:pt x="930118" y="446254"/>
                      <a:pt x="928499" y="447302"/>
                    </a:cubicBezTo>
                    <a:cubicBezTo>
                      <a:pt x="926880" y="448350"/>
                      <a:pt x="920593" y="445207"/>
                      <a:pt x="919165" y="444349"/>
                    </a:cubicBezTo>
                    <a:cubicBezTo>
                      <a:pt x="917736" y="443492"/>
                      <a:pt x="914974" y="443873"/>
                      <a:pt x="916498" y="446921"/>
                    </a:cubicBezTo>
                    <a:cubicBezTo>
                      <a:pt x="917926" y="449969"/>
                      <a:pt x="912497" y="456922"/>
                      <a:pt x="911926" y="454922"/>
                    </a:cubicBezTo>
                    <a:cubicBezTo>
                      <a:pt x="911354" y="452922"/>
                      <a:pt x="909735" y="447302"/>
                      <a:pt x="909640" y="446540"/>
                    </a:cubicBezTo>
                    <a:lnTo>
                      <a:pt x="909259" y="445968"/>
                    </a:lnTo>
                    <a:lnTo>
                      <a:pt x="905639" y="439873"/>
                    </a:lnTo>
                    <a:cubicBezTo>
                      <a:pt x="909640" y="439396"/>
                      <a:pt x="914688" y="438349"/>
                      <a:pt x="916974" y="437586"/>
                    </a:cubicBezTo>
                    <a:cubicBezTo>
                      <a:pt x="919260" y="436825"/>
                      <a:pt x="924880" y="440825"/>
                      <a:pt x="925927" y="440825"/>
                    </a:cubicBezTo>
                    <a:cubicBezTo>
                      <a:pt x="926975" y="440825"/>
                      <a:pt x="927642" y="437777"/>
                      <a:pt x="924594" y="433967"/>
                    </a:cubicBezTo>
                    <a:lnTo>
                      <a:pt x="929261" y="430538"/>
                    </a:lnTo>
                    <a:close/>
                    <a:moveTo>
                      <a:pt x="695899" y="430157"/>
                    </a:moveTo>
                    <a:cubicBezTo>
                      <a:pt x="696470" y="431110"/>
                      <a:pt x="699423" y="432634"/>
                      <a:pt x="701328" y="431777"/>
                    </a:cubicBezTo>
                    <a:cubicBezTo>
                      <a:pt x="703233" y="430919"/>
                      <a:pt x="708472" y="430157"/>
                      <a:pt x="709520" y="431586"/>
                    </a:cubicBezTo>
                    <a:cubicBezTo>
                      <a:pt x="710472" y="433015"/>
                      <a:pt x="716283" y="431205"/>
                      <a:pt x="716854" y="431586"/>
                    </a:cubicBezTo>
                    <a:cubicBezTo>
                      <a:pt x="717426" y="431967"/>
                      <a:pt x="718378" y="433777"/>
                      <a:pt x="717711" y="434920"/>
                    </a:cubicBezTo>
                    <a:lnTo>
                      <a:pt x="717044" y="434920"/>
                    </a:lnTo>
                    <a:lnTo>
                      <a:pt x="712853" y="435110"/>
                    </a:lnTo>
                    <a:cubicBezTo>
                      <a:pt x="707329" y="435015"/>
                      <a:pt x="703710" y="436730"/>
                      <a:pt x="704757" y="438920"/>
                    </a:cubicBezTo>
                    <a:lnTo>
                      <a:pt x="705805" y="439111"/>
                    </a:lnTo>
                    <a:lnTo>
                      <a:pt x="711711" y="440063"/>
                    </a:lnTo>
                    <a:cubicBezTo>
                      <a:pt x="711329" y="443778"/>
                      <a:pt x="710186" y="447874"/>
                      <a:pt x="709139" y="449112"/>
                    </a:cubicBezTo>
                    <a:cubicBezTo>
                      <a:pt x="707901" y="449969"/>
                      <a:pt x="700280" y="447017"/>
                      <a:pt x="699423" y="448255"/>
                    </a:cubicBezTo>
                    <a:cubicBezTo>
                      <a:pt x="698566" y="449588"/>
                      <a:pt x="698661" y="450827"/>
                      <a:pt x="699614" y="451112"/>
                    </a:cubicBezTo>
                    <a:cubicBezTo>
                      <a:pt x="700471" y="451398"/>
                      <a:pt x="701043" y="453208"/>
                      <a:pt x="698947" y="454732"/>
                    </a:cubicBezTo>
                    <a:cubicBezTo>
                      <a:pt x="696852" y="456256"/>
                      <a:pt x="689708" y="456637"/>
                      <a:pt x="691613" y="456065"/>
                    </a:cubicBezTo>
                    <a:cubicBezTo>
                      <a:pt x="693518" y="455494"/>
                      <a:pt x="697613" y="453303"/>
                      <a:pt x="695709" y="452636"/>
                    </a:cubicBezTo>
                    <a:cubicBezTo>
                      <a:pt x="693899" y="451874"/>
                      <a:pt x="690660" y="449874"/>
                      <a:pt x="691422" y="449207"/>
                    </a:cubicBezTo>
                    <a:cubicBezTo>
                      <a:pt x="692184" y="448541"/>
                      <a:pt x="695994" y="446159"/>
                      <a:pt x="698280" y="444159"/>
                    </a:cubicBezTo>
                    <a:lnTo>
                      <a:pt x="697328" y="441397"/>
                    </a:lnTo>
                    <a:cubicBezTo>
                      <a:pt x="697137" y="440730"/>
                      <a:pt x="696756" y="439778"/>
                      <a:pt x="697042" y="439206"/>
                    </a:cubicBezTo>
                    <a:lnTo>
                      <a:pt x="698280" y="437206"/>
                    </a:lnTo>
                    <a:cubicBezTo>
                      <a:pt x="697137" y="435491"/>
                      <a:pt x="695709" y="433491"/>
                      <a:pt x="695042" y="432634"/>
                    </a:cubicBezTo>
                    <a:cubicBezTo>
                      <a:pt x="694470" y="431777"/>
                      <a:pt x="695232" y="429205"/>
                      <a:pt x="695899" y="430157"/>
                    </a:cubicBezTo>
                    <a:close/>
                    <a:moveTo>
                      <a:pt x="778004" y="429681"/>
                    </a:moveTo>
                    <a:cubicBezTo>
                      <a:pt x="782005" y="428443"/>
                      <a:pt x="792768" y="430634"/>
                      <a:pt x="790863" y="432539"/>
                    </a:cubicBezTo>
                    <a:lnTo>
                      <a:pt x="789529" y="432539"/>
                    </a:lnTo>
                    <a:cubicBezTo>
                      <a:pt x="786100" y="432444"/>
                      <a:pt x="782005" y="430253"/>
                      <a:pt x="779338" y="431205"/>
                    </a:cubicBezTo>
                    <a:lnTo>
                      <a:pt x="776099" y="432253"/>
                    </a:lnTo>
                    <a:cubicBezTo>
                      <a:pt x="773146" y="432063"/>
                      <a:pt x="774004" y="430824"/>
                      <a:pt x="778004" y="429681"/>
                    </a:cubicBezTo>
                    <a:close/>
                    <a:moveTo>
                      <a:pt x="536736" y="424633"/>
                    </a:moveTo>
                    <a:cubicBezTo>
                      <a:pt x="540260" y="422823"/>
                      <a:pt x="544070" y="425204"/>
                      <a:pt x="545309" y="429967"/>
                    </a:cubicBezTo>
                    <a:lnTo>
                      <a:pt x="541403" y="433681"/>
                    </a:lnTo>
                    <a:lnTo>
                      <a:pt x="540927" y="434158"/>
                    </a:lnTo>
                    <a:cubicBezTo>
                      <a:pt x="541879" y="435682"/>
                      <a:pt x="543213" y="436729"/>
                      <a:pt x="543975" y="436444"/>
                    </a:cubicBezTo>
                    <a:cubicBezTo>
                      <a:pt x="544737" y="436158"/>
                      <a:pt x="548166" y="433681"/>
                      <a:pt x="550642" y="432062"/>
                    </a:cubicBezTo>
                    <a:lnTo>
                      <a:pt x="552167" y="434634"/>
                    </a:lnTo>
                    <a:lnTo>
                      <a:pt x="553691" y="437206"/>
                    </a:lnTo>
                    <a:cubicBezTo>
                      <a:pt x="554834" y="441682"/>
                      <a:pt x="555976" y="443397"/>
                      <a:pt x="556167" y="441016"/>
                    </a:cubicBezTo>
                    <a:cubicBezTo>
                      <a:pt x="556358" y="438634"/>
                      <a:pt x="558643" y="433205"/>
                      <a:pt x="560739" y="432824"/>
                    </a:cubicBezTo>
                    <a:cubicBezTo>
                      <a:pt x="562834" y="432443"/>
                      <a:pt x="569121" y="432824"/>
                      <a:pt x="569121" y="434539"/>
                    </a:cubicBezTo>
                    <a:lnTo>
                      <a:pt x="569597" y="436444"/>
                    </a:lnTo>
                    <a:lnTo>
                      <a:pt x="569883" y="437396"/>
                    </a:lnTo>
                    <a:cubicBezTo>
                      <a:pt x="571217" y="438253"/>
                      <a:pt x="572931" y="439396"/>
                      <a:pt x="573788" y="439968"/>
                    </a:cubicBezTo>
                    <a:cubicBezTo>
                      <a:pt x="574550" y="440539"/>
                      <a:pt x="571407" y="443683"/>
                      <a:pt x="571026" y="444254"/>
                    </a:cubicBezTo>
                    <a:cubicBezTo>
                      <a:pt x="570645" y="444826"/>
                      <a:pt x="570454" y="446731"/>
                      <a:pt x="571693" y="447302"/>
                    </a:cubicBezTo>
                    <a:lnTo>
                      <a:pt x="572836" y="447397"/>
                    </a:lnTo>
                    <a:lnTo>
                      <a:pt x="574931" y="447588"/>
                    </a:lnTo>
                    <a:cubicBezTo>
                      <a:pt x="577503" y="447493"/>
                      <a:pt x="579599" y="445969"/>
                      <a:pt x="579599" y="444254"/>
                    </a:cubicBezTo>
                    <a:cubicBezTo>
                      <a:pt x="579599" y="442540"/>
                      <a:pt x="578932" y="437491"/>
                      <a:pt x="578075" y="437206"/>
                    </a:cubicBezTo>
                    <a:cubicBezTo>
                      <a:pt x="577312" y="436920"/>
                      <a:pt x="575408" y="433586"/>
                      <a:pt x="576836" y="431014"/>
                    </a:cubicBezTo>
                    <a:lnTo>
                      <a:pt x="580551" y="434158"/>
                    </a:lnTo>
                    <a:cubicBezTo>
                      <a:pt x="581218" y="434729"/>
                      <a:pt x="583504" y="434443"/>
                      <a:pt x="584837" y="434062"/>
                    </a:cubicBezTo>
                    <a:cubicBezTo>
                      <a:pt x="592838" y="432062"/>
                      <a:pt x="594458" y="432824"/>
                      <a:pt x="595505" y="439111"/>
                    </a:cubicBezTo>
                    <a:cubicBezTo>
                      <a:pt x="595791" y="441016"/>
                      <a:pt x="595791" y="441016"/>
                      <a:pt x="600744" y="444445"/>
                    </a:cubicBezTo>
                    <a:lnTo>
                      <a:pt x="604173" y="446826"/>
                    </a:lnTo>
                    <a:cubicBezTo>
                      <a:pt x="601982" y="449112"/>
                      <a:pt x="599410" y="451207"/>
                      <a:pt x="598458" y="451493"/>
                    </a:cubicBezTo>
                    <a:cubicBezTo>
                      <a:pt x="597506" y="451779"/>
                      <a:pt x="593791" y="448445"/>
                      <a:pt x="591981" y="446635"/>
                    </a:cubicBezTo>
                    <a:lnTo>
                      <a:pt x="590267" y="449302"/>
                    </a:lnTo>
                    <a:lnTo>
                      <a:pt x="589028" y="451303"/>
                    </a:lnTo>
                    <a:cubicBezTo>
                      <a:pt x="587790" y="453589"/>
                      <a:pt x="585504" y="454255"/>
                      <a:pt x="583790" y="452827"/>
                    </a:cubicBezTo>
                    <a:cubicBezTo>
                      <a:pt x="582075" y="451398"/>
                      <a:pt x="575598" y="453684"/>
                      <a:pt x="574931" y="453779"/>
                    </a:cubicBezTo>
                    <a:cubicBezTo>
                      <a:pt x="574265" y="453874"/>
                      <a:pt x="568740" y="452827"/>
                      <a:pt x="562834" y="451874"/>
                    </a:cubicBezTo>
                    <a:lnTo>
                      <a:pt x="557501" y="451779"/>
                    </a:lnTo>
                    <a:cubicBezTo>
                      <a:pt x="553976" y="451684"/>
                      <a:pt x="550547" y="454827"/>
                      <a:pt x="546642" y="451684"/>
                    </a:cubicBezTo>
                    <a:cubicBezTo>
                      <a:pt x="545975" y="451112"/>
                      <a:pt x="543403" y="451684"/>
                      <a:pt x="541975" y="452255"/>
                    </a:cubicBezTo>
                    <a:cubicBezTo>
                      <a:pt x="539117" y="453303"/>
                      <a:pt x="535498" y="456065"/>
                      <a:pt x="533688" y="455494"/>
                    </a:cubicBezTo>
                    <a:cubicBezTo>
                      <a:pt x="530354" y="454351"/>
                      <a:pt x="528259" y="455113"/>
                      <a:pt x="525306" y="455779"/>
                    </a:cubicBezTo>
                    <a:lnTo>
                      <a:pt x="520829" y="456637"/>
                    </a:lnTo>
                    <a:lnTo>
                      <a:pt x="524496" y="444413"/>
                    </a:lnTo>
                    <a:lnTo>
                      <a:pt x="517305" y="453684"/>
                    </a:lnTo>
                    <a:cubicBezTo>
                      <a:pt x="515591" y="454732"/>
                      <a:pt x="510733" y="457018"/>
                      <a:pt x="510162" y="456351"/>
                    </a:cubicBezTo>
                    <a:cubicBezTo>
                      <a:pt x="509590" y="455685"/>
                      <a:pt x="507399" y="454351"/>
                      <a:pt x="506542" y="455018"/>
                    </a:cubicBezTo>
                    <a:cubicBezTo>
                      <a:pt x="505685" y="455685"/>
                      <a:pt x="502065" y="456066"/>
                      <a:pt x="500827" y="454161"/>
                    </a:cubicBezTo>
                    <a:cubicBezTo>
                      <a:pt x="499494" y="452256"/>
                      <a:pt x="492731" y="455113"/>
                      <a:pt x="491969" y="454161"/>
                    </a:cubicBezTo>
                    <a:cubicBezTo>
                      <a:pt x="491207" y="453208"/>
                      <a:pt x="487683" y="450541"/>
                      <a:pt x="487397" y="452446"/>
                    </a:cubicBezTo>
                    <a:cubicBezTo>
                      <a:pt x="487111" y="454351"/>
                      <a:pt x="484825" y="457113"/>
                      <a:pt x="483206" y="454542"/>
                    </a:cubicBezTo>
                    <a:cubicBezTo>
                      <a:pt x="481587" y="451875"/>
                      <a:pt x="476538" y="448255"/>
                      <a:pt x="475110" y="451303"/>
                    </a:cubicBezTo>
                    <a:lnTo>
                      <a:pt x="470157" y="452351"/>
                    </a:lnTo>
                    <a:lnTo>
                      <a:pt x="468252" y="452732"/>
                    </a:lnTo>
                    <a:cubicBezTo>
                      <a:pt x="467109" y="457304"/>
                      <a:pt x="467775" y="462162"/>
                      <a:pt x="469585" y="463495"/>
                    </a:cubicBezTo>
                    <a:cubicBezTo>
                      <a:pt x="471490" y="464829"/>
                      <a:pt x="476157" y="470163"/>
                      <a:pt x="475491" y="472163"/>
                    </a:cubicBezTo>
                    <a:lnTo>
                      <a:pt x="478729" y="472639"/>
                    </a:lnTo>
                    <a:lnTo>
                      <a:pt x="480634" y="472925"/>
                    </a:lnTo>
                    <a:cubicBezTo>
                      <a:pt x="484444" y="473211"/>
                      <a:pt x="483968" y="473877"/>
                      <a:pt x="479682" y="474449"/>
                    </a:cubicBezTo>
                    <a:cubicBezTo>
                      <a:pt x="475395" y="475020"/>
                      <a:pt x="462251" y="473115"/>
                      <a:pt x="461013" y="472925"/>
                    </a:cubicBezTo>
                    <a:lnTo>
                      <a:pt x="459870" y="472639"/>
                    </a:lnTo>
                    <a:lnTo>
                      <a:pt x="455393" y="471687"/>
                    </a:lnTo>
                    <a:cubicBezTo>
                      <a:pt x="453297" y="474449"/>
                      <a:pt x="450249" y="472639"/>
                      <a:pt x="448630" y="467686"/>
                    </a:cubicBezTo>
                    <a:lnTo>
                      <a:pt x="453297" y="463114"/>
                    </a:lnTo>
                    <a:lnTo>
                      <a:pt x="454917" y="461590"/>
                    </a:lnTo>
                    <a:cubicBezTo>
                      <a:pt x="453012" y="458923"/>
                      <a:pt x="449773" y="455589"/>
                      <a:pt x="447678" y="454065"/>
                    </a:cubicBezTo>
                    <a:lnTo>
                      <a:pt x="445106" y="453780"/>
                    </a:lnTo>
                    <a:cubicBezTo>
                      <a:pt x="443106" y="453589"/>
                      <a:pt x="440915" y="454256"/>
                      <a:pt x="440629" y="451494"/>
                    </a:cubicBezTo>
                    <a:cubicBezTo>
                      <a:pt x="440439" y="448922"/>
                      <a:pt x="438057" y="449017"/>
                      <a:pt x="436343" y="450255"/>
                    </a:cubicBezTo>
                    <a:cubicBezTo>
                      <a:pt x="435771" y="450636"/>
                      <a:pt x="436533" y="452541"/>
                      <a:pt x="436819" y="453684"/>
                    </a:cubicBezTo>
                    <a:lnTo>
                      <a:pt x="437010" y="454161"/>
                    </a:lnTo>
                    <a:cubicBezTo>
                      <a:pt x="437581" y="454923"/>
                      <a:pt x="434057" y="455685"/>
                      <a:pt x="432723" y="455685"/>
                    </a:cubicBezTo>
                    <a:cubicBezTo>
                      <a:pt x="431390" y="455685"/>
                      <a:pt x="429485" y="453208"/>
                      <a:pt x="428532" y="450255"/>
                    </a:cubicBezTo>
                    <a:lnTo>
                      <a:pt x="425008" y="452732"/>
                    </a:lnTo>
                    <a:lnTo>
                      <a:pt x="422055" y="454827"/>
                    </a:lnTo>
                    <a:cubicBezTo>
                      <a:pt x="418627" y="454161"/>
                      <a:pt x="414912" y="453589"/>
                      <a:pt x="413578" y="453494"/>
                    </a:cubicBezTo>
                    <a:lnTo>
                      <a:pt x="413483" y="453684"/>
                    </a:lnTo>
                    <a:lnTo>
                      <a:pt x="412054" y="457399"/>
                    </a:lnTo>
                    <a:cubicBezTo>
                      <a:pt x="408720" y="456256"/>
                      <a:pt x="405101" y="454732"/>
                      <a:pt x="403958" y="453970"/>
                    </a:cubicBezTo>
                    <a:cubicBezTo>
                      <a:pt x="402720" y="453208"/>
                      <a:pt x="397767" y="452732"/>
                      <a:pt x="396338" y="455113"/>
                    </a:cubicBezTo>
                    <a:lnTo>
                      <a:pt x="394338" y="456351"/>
                    </a:lnTo>
                    <a:lnTo>
                      <a:pt x="392242" y="457685"/>
                    </a:lnTo>
                    <a:cubicBezTo>
                      <a:pt x="389289" y="458256"/>
                      <a:pt x="387194" y="459304"/>
                      <a:pt x="387575" y="460161"/>
                    </a:cubicBezTo>
                    <a:cubicBezTo>
                      <a:pt x="387956" y="460923"/>
                      <a:pt x="387004" y="466162"/>
                      <a:pt x="384527" y="469877"/>
                    </a:cubicBezTo>
                    <a:lnTo>
                      <a:pt x="383860" y="473687"/>
                    </a:lnTo>
                    <a:lnTo>
                      <a:pt x="383574" y="475020"/>
                    </a:lnTo>
                    <a:cubicBezTo>
                      <a:pt x="383670" y="476544"/>
                      <a:pt x="381670" y="478164"/>
                      <a:pt x="379098" y="478640"/>
                    </a:cubicBezTo>
                    <a:lnTo>
                      <a:pt x="379764" y="476830"/>
                    </a:lnTo>
                    <a:cubicBezTo>
                      <a:pt x="379955" y="476259"/>
                      <a:pt x="381193" y="475401"/>
                      <a:pt x="381098" y="475211"/>
                    </a:cubicBezTo>
                    <a:lnTo>
                      <a:pt x="376907" y="470353"/>
                    </a:lnTo>
                    <a:cubicBezTo>
                      <a:pt x="379860" y="464352"/>
                      <a:pt x="378431" y="460352"/>
                      <a:pt x="373764" y="461400"/>
                    </a:cubicBezTo>
                    <a:cubicBezTo>
                      <a:pt x="369096" y="462447"/>
                      <a:pt x="357666" y="466162"/>
                      <a:pt x="358809" y="467400"/>
                    </a:cubicBezTo>
                    <a:cubicBezTo>
                      <a:pt x="359953" y="468734"/>
                      <a:pt x="361667" y="472353"/>
                      <a:pt x="359762" y="472734"/>
                    </a:cubicBezTo>
                    <a:lnTo>
                      <a:pt x="359095" y="472258"/>
                    </a:lnTo>
                    <a:lnTo>
                      <a:pt x="357571" y="471210"/>
                    </a:lnTo>
                    <a:cubicBezTo>
                      <a:pt x="356428" y="469686"/>
                      <a:pt x="354428" y="467591"/>
                      <a:pt x="353190" y="466448"/>
                    </a:cubicBezTo>
                    <a:cubicBezTo>
                      <a:pt x="351952" y="465400"/>
                      <a:pt x="348332" y="463114"/>
                      <a:pt x="347665" y="464543"/>
                    </a:cubicBezTo>
                    <a:cubicBezTo>
                      <a:pt x="346998" y="465972"/>
                      <a:pt x="344427" y="469591"/>
                      <a:pt x="343284" y="469782"/>
                    </a:cubicBezTo>
                    <a:lnTo>
                      <a:pt x="342807" y="469591"/>
                    </a:lnTo>
                    <a:lnTo>
                      <a:pt x="339474" y="468448"/>
                    </a:lnTo>
                    <a:cubicBezTo>
                      <a:pt x="335854" y="467210"/>
                      <a:pt x="331473" y="465400"/>
                      <a:pt x="329663" y="464352"/>
                    </a:cubicBezTo>
                    <a:cubicBezTo>
                      <a:pt x="327853" y="463400"/>
                      <a:pt x="328425" y="459114"/>
                      <a:pt x="330425" y="459590"/>
                    </a:cubicBezTo>
                    <a:cubicBezTo>
                      <a:pt x="332425" y="460066"/>
                      <a:pt x="333568" y="463590"/>
                      <a:pt x="335283" y="463590"/>
                    </a:cubicBezTo>
                    <a:cubicBezTo>
                      <a:pt x="336997" y="463590"/>
                      <a:pt x="341855" y="462828"/>
                      <a:pt x="342045" y="461876"/>
                    </a:cubicBezTo>
                    <a:cubicBezTo>
                      <a:pt x="342236" y="460923"/>
                      <a:pt x="346617" y="457875"/>
                      <a:pt x="350999" y="458637"/>
                    </a:cubicBezTo>
                    <a:lnTo>
                      <a:pt x="354142" y="460161"/>
                    </a:lnTo>
                    <a:cubicBezTo>
                      <a:pt x="357666" y="461876"/>
                      <a:pt x="359953" y="463686"/>
                      <a:pt x="360619" y="458637"/>
                    </a:cubicBezTo>
                    <a:cubicBezTo>
                      <a:pt x="360619" y="458352"/>
                      <a:pt x="363477" y="457971"/>
                      <a:pt x="364810" y="458256"/>
                    </a:cubicBezTo>
                    <a:lnTo>
                      <a:pt x="367096" y="458637"/>
                    </a:lnTo>
                    <a:cubicBezTo>
                      <a:pt x="369382" y="459495"/>
                      <a:pt x="371763" y="458733"/>
                      <a:pt x="372335" y="457018"/>
                    </a:cubicBezTo>
                    <a:cubicBezTo>
                      <a:pt x="372906" y="455304"/>
                      <a:pt x="369001" y="452160"/>
                      <a:pt x="367954" y="452160"/>
                    </a:cubicBezTo>
                    <a:cubicBezTo>
                      <a:pt x="366811" y="452256"/>
                      <a:pt x="362048" y="449970"/>
                      <a:pt x="360333" y="446731"/>
                    </a:cubicBezTo>
                    <a:lnTo>
                      <a:pt x="367382" y="447017"/>
                    </a:lnTo>
                    <a:cubicBezTo>
                      <a:pt x="370430" y="447112"/>
                      <a:pt x="371478" y="445588"/>
                      <a:pt x="370335" y="443874"/>
                    </a:cubicBezTo>
                    <a:cubicBezTo>
                      <a:pt x="369096" y="441969"/>
                      <a:pt x="366811" y="442540"/>
                      <a:pt x="365191" y="444064"/>
                    </a:cubicBezTo>
                    <a:lnTo>
                      <a:pt x="364905" y="444350"/>
                    </a:lnTo>
                    <a:cubicBezTo>
                      <a:pt x="364429" y="444731"/>
                      <a:pt x="364524" y="443302"/>
                      <a:pt x="365191" y="441207"/>
                    </a:cubicBezTo>
                    <a:cubicBezTo>
                      <a:pt x="365858" y="439111"/>
                      <a:pt x="372906" y="433777"/>
                      <a:pt x="376526" y="433682"/>
                    </a:cubicBezTo>
                    <a:cubicBezTo>
                      <a:pt x="380145" y="433587"/>
                      <a:pt x="390623" y="432825"/>
                      <a:pt x="390813" y="433968"/>
                    </a:cubicBezTo>
                    <a:cubicBezTo>
                      <a:pt x="391004" y="435111"/>
                      <a:pt x="393480" y="437397"/>
                      <a:pt x="395862" y="436444"/>
                    </a:cubicBezTo>
                    <a:lnTo>
                      <a:pt x="397767" y="436635"/>
                    </a:lnTo>
                    <a:cubicBezTo>
                      <a:pt x="401958" y="437111"/>
                      <a:pt x="400910" y="434253"/>
                      <a:pt x="402148" y="432920"/>
                    </a:cubicBezTo>
                    <a:cubicBezTo>
                      <a:pt x="402529" y="432539"/>
                      <a:pt x="403672" y="432253"/>
                      <a:pt x="404339" y="432444"/>
                    </a:cubicBezTo>
                    <a:lnTo>
                      <a:pt x="408530" y="433396"/>
                    </a:lnTo>
                    <a:cubicBezTo>
                      <a:pt x="413102" y="434539"/>
                      <a:pt x="415864" y="436158"/>
                      <a:pt x="414721" y="436920"/>
                    </a:cubicBezTo>
                    <a:lnTo>
                      <a:pt x="414912" y="438159"/>
                    </a:lnTo>
                    <a:cubicBezTo>
                      <a:pt x="414626" y="438921"/>
                      <a:pt x="415197" y="440349"/>
                      <a:pt x="415959" y="440826"/>
                    </a:cubicBezTo>
                    <a:cubicBezTo>
                      <a:pt x="416721" y="441207"/>
                      <a:pt x="419198" y="440730"/>
                      <a:pt x="419198" y="440540"/>
                    </a:cubicBezTo>
                    <a:lnTo>
                      <a:pt x="419865" y="435111"/>
                    </a:lnTo>
                    <a:cubicBezTo>
                      <a:pt x="425389" y="434444"/>
                      <a:pt x="430628" y="433587"/>
                      <a:pt x="431485" y="433110"/>
                    </a:cubicBezTo>
                    <a:cubicBezTo>
                      <a:pt x="432342" y="432634"/>
                      <a:pt x="437486" y="434349"/>
                      <a:pt x="440153" y="435301"/>
                    </a:cubicBezTo>
                    <a:lnTo>
                      <a:pt x="441010" y="434730"/>
                    </a:lnTo>
                    <a:lnTo>
                      <a:pt x="447011" y="430253"/>
                    </a:lnTo>
                    <a:cubicBezTo>
                      <a:pt x="451773" y="433777"/>
                      <a:pt x="455583" y="435396"/>
                      <a:pt x="455679" y="433777"/>
                    </a:cubicBezTo>
                    <a:lnTo>
                      <a:pt x="456155" y="432253"/>
                    </a:lnTo>
                    <a:lnTo>
                      <a:pt x="456822" y="430348"/>
                    </a:lnTo>
                    <a:cubicBezTo>
                      <a:pt x="458917" y="430920"/>
                      <a:pt x="462251" y="432063"/>
                      <a:pt x="464061" y="432825"/>
                    </a:cubicBezTo>
                    <a:cubicBezTo>
                      <a:pt x="465966" y="433587"/>
                      <a:pt x="470823" y="435682"/>
                      <a:pt x="473681" y="433491"/>
                    </a:cubicBezTo>
                    <a:cubicBezTo>
                      <a:pt x="476538" y="431301"/>
                      <a:pt x="486825" y="432253"/>
                      <a:pt x="486254" y="433587"/>
                    </a:cubicBezTo>
                    <a:cubicBezTo>
                      <a:pt x="485682" y="434920"/>
                      <a:pt x="485016" y="438730"/>
                      <a:pt x="486349" y="438444"/>
                    </a:cubicBezTo>
                    <a:lnTo>
                      <a:pt x="486635" y="438159"/>
                    </a:lnTo>
                    <a:cubicBezTo>
                      <a:pt x="487683" y="437111"/>
                      <a:pt x="488540" y="435968"/>
                      <a:pt x="489492" y="434920"/>
                    </a:cubicBezTo>
                    <a:lnTo>
                      <a:pt x="490064" y="434253"/>
                    </a:lnTo>
                    <a:cubicBezTo>
                      <a:pt x="490731" y="433587"/>
                      <a:pt x="493303" y="432729"/>
                      <a:pt x="495874" y="432253"/>
                    </a:cubicBezTo>
                    <a:cubicBezTo>
                      <a:pt x="498351" y="431777"/>
                      <a:pt x="506447" y="432063"/>
                      <a:pt x="507876" y="434539"/>
                    </a:cubicBezTo>
                    <a:cubicBezTo>
                      <a:pt x="509209" y="437111"/>
                      <a:pt x="514067" y="440540"/>
                      <a:pt x="513210" y="437968"/>
                    </a:cubicBezTo>
                    <a:cubicBezTo>
                      <a:pt x="512353" y="435396"/>
                      <a:pt x="505685" y="429110"/>
                      <a:pt x="506066" y="428157"/>
                    </a:cubicBezTo>
                    <a:cubicBezTo>
                      <a:pt x="506447" y="427205"/>
                      <a:pt x="508828" y="425205"/>
                      <a:pt x="510257" y="426443"/>
                    </a:cubicBezTo>
                    <a:cubicBezTo>
                      <a:pt x="511686" y="427586"/>
                      <a:pt x="516258" y="432634"/>
                      <a:pt x="520163" y="432634"/>
                    </a:cubicBezTo>
                    <a:lnTo>
                      <a:pt x="523687" y="432825"/>
                    </a:lnTo>
                    <a:lnTo>
                      <a:pt x="524354" y="432920"/>
                    </a:lnTo>
                    <a:cubicBezTo>
                      <a:pt x="525021" y="433968"/>
                      <a:pt x="527021" y="436254"/>
                      <a:pt x="528736" y="437778"/>
                    </a:cubicBezTo>
                    <a:lnTo>
                      <a:pt x="529783" y="439492"/>
                    </a:lnTo>
                    <a:lnTo>
                      <a:pt x="529783" y="439396"/>
                    </a:lnTo>
                    <a:lnTo>
                      <a:pt x="528735" y="437682"/>
                    </a:lnTo>
                    <a:cubicBezTo>
                      <a:pt x="527020" y="436063"/>
                      <a:pt x="526544" y="434729"/>
                      <a:pt x="527687" y="434729"/>
                    </a:cubicBezTo>
                    <a:cubicBezTo>
                      <a:pt x="528830" y="434729"/>
                      <a:pt x="532069" y="433586"/>
                      <a:pt x="531783" y="432157"/>
                    </a:cubicBezTo>
                    <a:cubicBezTo>
                      <a:pt x="531402" y="430729"/>
                      <a:pt x="531688" y="428443"/>
                      <a:pt x="533307" y="431491"/>
                    </a:cubicBezTo>
                    <a:lnTo>
                      <a:pt x="537784" y="430729"/>
                    </a:lnTo>
                    <a:cubicBezTo>
                      <a:pt x="540546" y="430252"/>
                      <a:pt x="542260" y="428633"/>
                      <a:pt x="540832" y="427585"/>
                    </a:cubicBezTo>
                    <a:close/>
                    <a:moveTo>
                      <a:pt x="906211" y="424348"/>
                    </a:moveTo>
                    <a:cubicBezTo>
                      <a:pt x="910783" y="424729"/>
                      <a:pt x="914117" y="425967"/>
                      <a:pt x="913736" y="427205"/>
                    </a:cubicBezTo>
                    <a:cubicBezTo>
                      <a:pt x="913355" y="428443"/>
                      <a:pt x="911259" y="434635"/>
                      <a:pt x="906687" y="435873"/>
                    </a:cubicBezTo>
                    <a:lnTo>
                      <a:pt x="902496" y="436825"/>
                    </a:lnTo>
                    <a:lnTo>
                      <a:pt x="901639" y="437016"/>
                    </a:lnTo>
                    <a:cubicBezTo>
                      <a:pt x="900401" y="436254"/>
                      <a:pt x="900020" y="434444"/>
                      <a:pt x="900687" y="433015"/>
                    </a:cubicBezTo>
                    <a:lnTo>
                      <a:pt x="901639" y="432825"/>
                    </a:lnTo>
                    <a:lnTo>
                      <a:pt x="904020" y="432444"/>
                    </a:lnTo>
                    <a:cubicBezTo>
                      <a:pt x="906973" y="432634"/>
                      <a:pt x="909354" y="431872"/>
                      <a:pt x="909354" y="430825"/>
                    </a:cubicBezTo>
                    <a:cubicBezTo>
                      <a:pt x="909354" y="429777"/>
                      <a:pt x="907545" y="427491"/>
                      <a:pt x="905259" y="427777"/>
                    </a:cubicBezTo>
                    <a:cubicBezTo>
                      <a:pt x="903068" y="427967"/>
                      <a:pt x="901639" y="423967"/>
                      <a:pt x="906211" y="424348"/>
                    </a:cubicBezTo>
                    <a:close/>
                    <a:moveTo>
                      <a:pt x="102396" y="423490"/>
                    </a:moveTo>
                    <a:cubicBezTo>
                      <a:pt x="100396" y="422156"/>
                      <a:pt x="92395" y="426538"/>
                      <a:pt x="90014" y="427014"/>
                    </a:cubicBezTo>
                    <a:lnTo>
                      <a:pt x="87632" y="426538"/>
                    </a:lnTo>
                    <a:cubicBezTo>
                      <a:pt x="86870" y="426347"/>
                      <a:pt x="85632" y="427204"/>
                      <a:pt x="84965" y="427871"/>
                    </a:cubicBezTo>
                    <a:cubicBezTo>
                      <a:pt x="84584" y="428252"/>
                      <a:pt x="84870" y="429586"/>
                      <a:pt x="85251" y="429681"/>
                    </a:cubicBezTo>
                    <a:cubicBezTo>
                      <a:pt x="88966" y="430729"/>
                      <a:pt x="92681" y="431967"/>
                      <a:pt x="96491" y="432443"/>
                    </a:cubicBezTo>
                    <a:cubicBezTo>
                      <a:pt x="97348" y="432538"/>
                      <a:pt x="99919" y="429395"/>
                      <a:pt x="99634" y="429205"/>
                    </a:cubicBezTo>
                    <a:cubicBezTo>
                      <a:pt x="97824" y="427490"/>
                      <a:pt x="97157" y="426538"/>
                      <a:pt x="100777" y="426347"/>
                    </a:cubicBezTo>
                    <a:lnTo>
                      <a:pt x="102301" y="426347"/>
                    </a:lnTo>
                    <a:cubicBezTo>
                      <a:pt x="104396" y="426157"/>
                      <a:pt x="104396" y="424918"/>
                      <a:pt x="102396" y="423490"/>
                    </a:cubicBezTo>
                    <a:close/>
                    <a:moveTo>
                      <a:pt x="949073" y="420823"/>
                    </a:moveTo>
                    <a:cubicBezTo>
                      <a:pt x="949454" y="421300"/>
                      <a:pt x="950407" y="423205"/>
                      <a:pt x="950407" y="423681"/>
                    </a:cubicBezTo>
                    <a:cubicBezTo>
                      <a:pt x="950502" y="424157"/>
                      <a:pt x="941358" y="426253"/>
                      <a:pt x="938310" y="427777"/>
                    </a:cubicBezTo>
                    <a:cubicBezTo>
                      <a:pt x="935357" y="429301"/>
                      <a:pt x="934405" y="427396"/>
                      <a:pt x="936310" y="423490"/>
                    </a:cubicBezTo>
                    <a:lnTo>
                      <a:pt x="942692" y="424157"/>
                    </a:lnTo>
                    <a:lnTo>
                      <a:pt x="944025" y="424252"/>
                    </a:lnTo>
                    <a:cubicBezTo>
                      <a:pt x="946406" y="421966"/>
                      <a:pt x="948692" y="420347"/>
                      <a:pt x="949073" y="420823"/>
                    </a:cubicBezTo>
                    <a:close/>
                    <a:moveTo>
                      <a:pt x="1018130" y="420156"/>
                    </a:moveTo>
                    <a:lnTo>
                      <a:pt x="1025369" y="424156"/>
                    </a:lnTo>
                    <a:lnTo>
                      <a:pt x="1026036" y="424537"/>
                    </a:lnTo>
                    <a:cubicBezTo>
                      <a:pt x="1028322" y="423395"/>
                      <a:pt x="1030703" y="425490"/>
                      <a:pt x="1031275" y="429300"/>
                    </a:cubicBezTo>
                    <a:lnTo>
                      <a:pt x="1035466" y="431396"/>
                    </a:lnTo>
                    <a:cubicBezTo>
                      <a:pt x="1035942" y="431681"/>
                      <a:pt x="1035942" y="433491"/>
                      <a:pt x="1035275" y="434062"/>
                    </a:cubicBezTo>
                    <a:lnTo>
                      <a:pt x="1034608" y="434634"/>
                    </a:lnTo>
                    <a:cubicBezTo>
                      <a:pt x="1033370" y="434634"/>
                      <a:pt x="1020321" y="427681"/>
                      <a:pt x="1014892" y="426824"/>
                    </a:cubicBezTo>
                    <a:cubicBezTo>
                      <a:pt x="1009463" y="425966"/>
                      <a:pt x="1010891" y="422918"/>
                      <a:pt x="1018130" y="420156"/>
                    </a:cubicBezTo>
                    <a:close/>
                    <a:moveTo>
                      <a:pt x="1513716" y="418061"/>
                    </a:moveTo>
                    <a:lnTo>
                      <a:pt x="1514192" y="418061"/>
                    </a:lnTo>
                    <a:cubicBezTo>
                      <a:pt x="1514764" y="418728"/>
                      <a:pt x="1515145" y="422633"/>
                      <a:pt x="1515049" y="426824"/>
                    </a:cubicBezTo>
                    <a:lnTo>
                      <a:pt x="1518478" y="429967"/>
                    </a:lnTo>
                    <a:lnTo>
                      <a:pt x="1519145" y="430539"/>
                    </a:lnTo>
                    <a:cubicBezTo>
                      <a:pt x="1519907" y="431301"/>
                      <a:pt x="1512668" y="434063"/>
                      <a:pt x="1509906" y="433301"/>
                    </a:cubicBezTo>
                    <a:cubicBezTo>
                      <a:pt x="1507144" y="432634"/>
                      <a:pt x="1506572" y="430253"/>
                      <a:pt x="1508572" y="428062"/>
                    </a:cubicBezTo>
                    <a:cubicBezTo>
                      <a:pt x="1510668" y="425871"/>
                      <a:pt x="1511525" y="418537"/>
                      <a:pt x="1512573" y="418156"/>
                    </a:cubicBezTo>
                    <a:close/>
                    <a:moveTo>
                      <a:pt x="1044038" y="417299"/>
                    </a:moveTo>
                    <a:cubicBezTo>
                      <a:pt x="1043657" y="421299"/>
                      <a:pt x="1044229" y="424062"/>
                      <a:pt x="1045372" y="423490"/>
                    </a:cubicBezTo>
                    <a:lnTo>
                      <a:pt x="1046419" y="423014"/>
                    </a:lnTo>
                    <a:lnTo>
                      <a:pt x="1047467" y="422633"/>
                    </a:lnTo>
                    <a:cubicBezTo>
                      <a:pt x="1048896" y="422157"/>
                      <a:pt x="1050706" y="422919"/>
                      <a:pt x="1051563" y="424347"/>
                    </a:cubicBezTo>
                    <a:cubicBezTo>
                      <a:pt x="1052325" y="425776"/>
                      <a:pt x="1053468" y="428157"/>
                      <a:pt x="1052325" y="426729"/>
                    </a:cubicBezTo>
                    <a:cubicBezTo>
                      <a:pt x="1051182" y="425300"/>
                      <a:pt x="1044133" y="427491"/>
                      <a:pt x="1042609" y="427205"/>
                    </a:cubicBezTo>
                    <a:cubicBezTo>
                      <a:pt x="1041085" y="426919"/>
                      <a:pt x="1036514" y="425490"/>
                      <a:pt x="1035942" y="424728"/>
                    </a:cubicBezTo>
                    <a:lnTo>
                      <a:pt x="1036132" y="424252"/>
                    </a:lnTo>
                    <a:cubicBezTo>
                      <a:pt x="1036799" y="422157"/>
                      <a:pt x="1033942" y="418728"/>
                      <a:pt x="1038038" y="418156"/>
                    </a:cubicBezTo>
                    <a:close/>
                    <a:moveTo>
                      <a:pt x="310612" y="416536"/>
                    </a:moveTo>
                    <a:cubicBezTo>
                      <a:pt x="308612" y="417679"/>
                      <a:pt x="307279" y="424823"/>
                      <a:pt x="308326" y="426823"/>
                    </a:cubicBezTo>
                    <a:cubicBezTo>
                      <a:pt x="309469" y="428728"/>
                      <a:pt x="316042" y="420156"/>
                      <a:pt x="315375" y="418156"/>
                    </a:cubicBezTo>
                    <a:cubicBezTo>
                      <a:pt x="314708" y="416060"/>
                      <a:pt x="312517" y="415393"/>
                      <a:pt x="310612" y="416536"/>
                    </a:cubicBezTo>
                    <a:close/>
                    <a:moveTo>
                      <a:pt x="1254826" y="415775"/>
                    </a:moveTo>
                    <a:cubicBezTo>
                      <a:pt x="1256064" y="416156"/>
                      <a:pt x="1259112" y="417490"/>
                      <a:pt x="1261684" y="418632"/>
                    </a:cubicBezTo>
                    <a:cubicBezTo>
                      <a:pt x="1264351" y="419871"/>
                      <a:pt x="1265113" y="427205"/>
                      <a:pt x="1264923" y="427681"/>
                    </a:cubicBezTo>
                    <a:cubicBezTo>
                      <a:pt x="1264732" y="428253"/>
                      <a:pt x="1262922" y="427586"/>
                      <a:pt x="1261017" y="426157"/>
                    </a:cubicBezTo>
                    <a:cubicBezTo>
                      <a:pt x="1259112" y="424824"/>
                      <a:pt x="1251873" y="424538"/>
                      <a:pt x="1253588" y="423014"/>
                    </a:cubicBezTo>
                    <a:cubicBezTo>
                      <a:pt x="1255207" y="421395"/>
                      <a:pt x="1251492" y="416823"/>
                      <a:pt x="1252636" y="416061"/>
                    </a:cubicBezTo>
                    <a:lnTo>
                      <a:pt x="1253778" y="415965"/>
                    </a:lnTo>
                    <a:close/>
                    <a:moveTo>
                      <a:pt x="1177483" y="415775"/>
                    </a:moveTo>
                    <a:lnTo>
                      <a:pt x="1178435" y="415965"/>
                    </a:lnTo>
                    <a:cubicBezTo>
                      <a:pt x="1179197" y="416061"/>
                      <a:pt x="1180245" y="417299"/>
                      <a:pt x="1180245" y="418061"/>
                    </a:cubicBezTo>
                    <a:cubicBezTo>
                      <a:pt x="1180340" y="420061"/>
                      <a:pt x="1181674" y="422538"/>
                      <a:pt x="1176530" y="422538"/>
                    </a:cubicBezTo>
                    <a:lnTo>
                      <a:pt x="1174816" y="422538"/>
                    </a:lnTo>
                    <a:cubicBezTo>
                      <a:pt x="1172815" y="425871"/>
                      <a:pt x="1169672" y="429872"/>
                      <a:pt x="1169006" y="430158"/>
                    </a:cubicBezTo>
                    <a:cubicBezTo>
                      <a:pt x="1168339" y="430539"/>
                      <a:pt x="1166624" y="430443"/>
                      <a:pt x="1165195" y="429967"/>
                    </a:cubicBezTo>
                    <a:lnTo>
                      <a:pt x="1165100" y="429586"/>
                    </a:lnTo>
                    <a:cubicBezTo>
                      <a:pt x="1164910" y="428729"/>
                      <a:pt x="1165005" y="427110"/>
                      <a:pt x="1165576" y="426919"/>
                    </a:cubicBezTo>
                    <a:lnTo>
                      <a:pt x="1171006" y="424919"/>
                    </a:lnTo>
                    <a:cubicBezTo>
                      <a:pt x="1173387" y="420538"/>
                      <a:pt x="1176244" y="416442"/>
                      <a:pt x="1177483" y="415775"/>
                    </a:cubicBezTo>
                    <a:close/>
                    <a:moveTo>
                      <a:pt x="1327216" y="415584"/>
                    </a:moveTo>
                    <a:lnTo>
                      <a:pt x="1329883" y="418632"/>
                    </a:lnTo>
                    <a:lnTo>
                      <a:pt x="1331311" y="420251"/>
                    </a:lnTo>
                    <a:cubicBezTo>
                      <a:pt x="1332740" y="421394"/>
                      <a:pt x="1332931" y="423109"/>
                      <a:pt x="1331788" y="424061"/>
                    </a:cubicBezTo>
                    <a:cubicBezTo>
                      <a:pt x="1330549" y="425014"/>
                      <a:pt x="1327216" y="421204"/>
                      <a:pt x="1325310" y="420442"/>
                    </a:cubicBezTo>
                    <a:cubicBezTo>
                      <a:pt x="1323406" y="419680"/>
                      <a:pt x="1324263" y="417489"/>
                      <a:pt x="1327216" y="415584"/>
                    </a:cubicBezTo>
                    <a:close/>
                    <a:moveTo>
                      <a:pt x="160213" y="415298"/>
                    </a:moveTo>
                    <a:cubicBezTo>
                      <a:pt x="158879" y="414250"/>
                      <a:pt x="157641" y="414917"/>
                      <a:pt x="157260" y="416822"/>
                    </a:cubicBezTo>
                    <a:lnTo>
                      <a:pt x="156498" y="417203"/>
                    </a:lnTo>
                    <a:cubicBezTo>
                      <a:pt x="155165" y="417870"/>
                      <a:pt x="153259" y="418156"/>
                      <a:pt x="151831" y="417965"/>
                    </a:cubicBezTo>
                    <a:lnTo>
                      <a:pt x="149354" y="417584"/>
                    </a:lnTo>
                    <a:cubicBezTo>
                      <a:pt x="146116" y="416441"/>
                      <a:pt x="144306" y="416822"/>
                      <a:pt x="145258" y="418346"/>
                    </a:cubicBezTo>
                    <a:cubicBezTo>
                      <a:pt x="146211" y="419870"/>
                      <a:pt x="139639" y="422537"/>
                      <a:pt x="138496" y="420251"/>
                    </a:cubicBezTo>
                    <a:cubicBezTo>
                      <a:pt x="137353" y="417965"/>
                      <a:pt x="129257" y="420823"/>
                      <a:pt x="129257" y="423394"/>
                    </a:cubicBezTo>
                    <a:cubicBezTo>
                      <a:pt x="129257" y="425966"/>
                      <a:pt x="131161" y="433300"/>
                      <a:pt x="133543" y="432538"/>
                    </a:cubicBezTo>
                    <a:cubicBezTo>
                      <a:pt x="135829" y="431872"/>
                      <a:pt x="142306" y="428443"/>
                      <a:pt x="143544" y="426919"/>
                    </a:cubicBezTo>
                    <a:cubicBezTo>
                      <a:pt x="144877" y="425299"/>
                      <a:pt x="151831" y="427395"/>
                      <a:pt x="152021" y="428538"/>
                    </a:cubicBezTo>
                    <a:cubicBezTo>
                      <a:pt x="152212" y="429586"/>
                      <a:pt x="151831" y="428728"/>
                      <a:pt x="151259" y="426538"/>
                    </a:cubicBezTo>
                    <a:cubicBezTo>
                      <a:pt x="150592" y="424347"/>
                      <a:pt x="157355" y="420442"/>
                      <a:pt x="159070" y="420632"/>
                    </a:cubicBezTo>
                    <a:cubicBezTo>
                      <a:pt x="160784" y="420918"/>
                      <a:pt x="163737" y="418156"/>
                      <a:pt x="162403" y="417013"/>
                    </a:cubicBezTo>
                    <a:lnTo>
                      <a:pt x="161165" y="416060"/>
                    </a:lnTo>
                    <a:close/>
                    <a:moveTo>
                      <a:pt x="1356362" y="414155"/>
                    </a:moveTo>
                    <a:lnTo>
                      <a:pt x="1360839" y="419013"/>
                    </a:lnTo>
                    <a:lnTo>
                      <a:pt x="1364744" y="422061"/>
                    </a:lnTo>
                    <a:cubicBezTo>
                      <a:pt x="1361696" y="425014"/>
                      <a:pt x="1361030" y="424918"/>
                      <a:pt x="1355791" y="421204"/>
                    </a:cubicBezTo>
                    <a:lnTo>
                      <a:pt x="1355505" y="421013"/>
                    </a:lnTo>
                    <a:cubicBezTo>
                      <a:pt x="1355029" y="420632"/>
                      <a:pt x="1352171" y="424728"/>
                      <a:pt x="1349123" y="430157"/>
                    </a:cubicBezTo>
                    <a:lnTo>
                      <a:pt x="1351124" y="433586"/>
                    </a:lnTo>
                    <a:lnTo>
                      <a:pt x="1353886" y="438158"/>
                    </a:lnTo>
                    <a:cubicBezTo>
                      <a:pt x="1350552" y="438825"/>
                      <a:pt x="1347885" y="436634"/>
                      <a:pt x="1347885" y="433300"/>
                    </a:cubicBezTo>
                    <a:lnTo>
                      <a:pt x="1347980" y="430538"/>
                    </a:lnTo>
                    <a:cubicBezTo>
                      <a:pt x="1347980" y="427395"/>
                      <a:pt x="1348457" y="424252"/>
                      <a:pt x="1344361" y="422347"/>
                    </a:cubicBezTo>
                    <a:cubicBezTo>
                      <a:pt x="1341980" y="421204"/>
                      <a:pt x="1344456" y="420346"/>
                      <a:pt x="1344647" y="419394"/>
                    </a:cubicBezTo>
                    <a:lnTo>
                      <a:pt x="1344933" y="417775"/>
                    </a:lnTo>
                    <a:cubicBezTo>
                      <a:pt x="1344075" y="415298"/>
                      <a:pt x="1349219" y="413679"/>
                      <a:pt x="1356362" y="414155"/>
                    </a:cubicBezTo>
                    <a:close/>
                    <a:moveTo>
                      <a:pt x="353951" y="413774"/>
                    </a:moveTo>
                    <a:cubicBezTo>
                      <a:pt x="352618" y="412631"/>
                      <a:pt x="347284" y="412060"/>
                      <a:pt x="345379" y="415012"/>
                    </a:cubicBezTo>
                    <a:cubicBezTo>
                      <a:pt x="343474" y="418060"/>
                      <a:pt x="346426" y="420156"/>
                      <a:pt x="347379" y="419394"/>
                    </a:cubicBezTo>
                    <a:cubicBezTo>
                      <a:pt x="348332" y="418632"/>
                      <a:pt x="349475" y="418251"/>
                      <a:pt x="349951" y="418537"/>
                    </a:cubicBezTo>
                    <a:lnTo>
                      <a:pt x="349951" y="418822"/>
                    </a:lnTo>
                    <a:cubicBezTo>
                      <a:pt x="350236" y="421013"/>
                      <a:pt x="350808" y="422918"/>
                      <a:pt x="354332" y="422156"/>
                    </a:cubicBezTo>
                    <a:cubicBezTo>
                      <a:pt x="355475" y="421966"/>
                      <a:pt x="357571" y="421585"/>
                      <a:pt x="357571" y="421394"/>
                    </a:cubicBezTo>
                    <a:lnTo>
                      <a:pt x="357475" y="419489"/>
                    </a:lnTo>
                    <a:cubicBezTo>
                      <a:pt x="356904" y="417489"/>
                      <a:pt x="355285" y="414917"/>
                      <a:pt x="353951" y="413774"/>
                    </a:cubicBezTo>
                    <a:close/>
                    <a:moveTo>
                      <a:pt x="399195" y="413488"/>
                    </a:moveTo>
                    <a:lnTo>
                      <a:pt x="397100" y="413584"/>
                    </a:lnTo>
                    <a:lnTo>
                      <a:pt x="394623" y="413679"/>
                    </a:lnTo>
                    <a:cubicBezTo>
                      <a:pt x="391670" y="413012"/>
                      <a:pt x="389289" y="418251"/>
                      <a:pt x="389289" y="420918"/>
                    </a:cubicBezTo>
                    <a:cubicBezTo>
                      <a:pt x="389289" y="423585"/>
                      <a:pt x="391194" y="424728"/>
                      <a:pt x="393575" y="423585"/>
                    </a:cubicBezTo>
                    <a:lnTo>
                      <a:pt x="394147" y="422632"/>
                    </a:lnTo>
                    <a:cubicBezTo>
                      <a:pt x="397290" y="417775"/>
                      <a:pt x="398814" y="416346"/>
                      <a:pt x="401862" y="414822"/>
                    </a:cubicBezTo>
                    <a:lnTo>
                      <a:pt x="402719" y="414346"/>
                    </a:lnTo>
                    <a:cubicBezTo>
                      <a:pt x="403005" y="412726"/>
                      <a:pt x="401386" y="412345"/>
                      <a:pt x="399195" y="413488"/>
                    </a:cubicBezTo>
                    <a:close/>
                    <a:moveTo>
                      <a:pt x="418912" y="413393"/>
                    </a:moveTo>
                    <a:cubicBezTo>
                      <a:pt x="416626" y="412631"/>
                      <a:pt x="406910" y="416155"/>
                      <a:pt x="405862" y="416346"/>
                    </a:cubicBezTo>
                    <a:cubicBezTo>
                      <a:pt x="404815" y="416536"/>
                      <a:pt x="405577" y="418727"/>
                      <a:pt x="407577" y="421204"/>
                    </a:cubicBezTo>
                    <a:lnTo>
                      <a:pt x="410816" y="418537"/>
                    </a:lnTo>
                    <a:cubicBezTo>
                      <a:pt x="411482" y="417965"/>
                      <a:pt x="414340" y="415108"/>
                      <a:pt x="417674" y="416917"/>
                    </a:cubicBezTo>
                    <a:lnTo>
                      <a:pt x="418435" y="417298"/>
                    </a:lnTo>
                    <a:cubicBezTo>
                      <a:pt x="421007" y="415965"/>
                      <a:pt x="421198" y="414155"/>
                      <a:pt x="418912" y="413393"/>
                    </a:cubicBezTo>
                    <a:close/>
                    <a:moveTo>
                      <a:pt x="204409" y="412441"/>
                    </a:moveTo>
                    <a:lnTo>
                      <a:pt x="203170" y="413107"/>
                    </a:lnTo>
                    <a:cubicBezTo>
                      <a:pt x="200218" y="414727"/>
                      <a:pt x="200313" y="419775"/>
                      <a:pt x="194408" y="418251"/>
                    </a:cubicBezTo>
                    <a:cubicBezTo>
                      <a:pt x="194312" y="418251"/>
                      <a:pt x="192788" y="420156"/>
                      <a:pt x="193169" y="420632"/>
                    </a:cubicBezTo>
                    <a:lnTo>
                      <a:pt x="194122" y="421966"/>
                    </a:lnTo>
                    <a:cubicBezTo>
                      <a:pt x="195646" y="423299"/>
                      <a:pt x="197551" y="423680"/>
                      <a:pt x="198313" y="422823"/>
                    </a:cubicBezTo>
                    <a:lnTo>
                      <a:pt x="198979" y="422823"/>
                    </a:lnTo>
                    <a:cubicBezTo>
                      <a:pt x="204599" y="422537"/>
                      <a:pt x="203742" y="417013"/>
                      <a:pt x="207742" y="415393"/>
                    </a:cubicBezTo>
                    <a:lnTo>
                      <a:pt x="208219" y="415203"/>
                    </a:lnTo>
                    <a:cubicBezTo>
                      <a:pt x="207838" y="413488"/>
                      <a:pt x="206123" y="412155"/>
                      <a:pt x="204409" y="412441"/>
                    </a:cubicBezTo>
                    <a:close/>
                    <a:moveTo>
                      <a:pt x="1225870" y="411870"/>
                    </a:moveTo>
                    <a:lnTo>
                      <a:pt x="1226346" y="412632"/>
                    </a:lnTo>
                    <a:cubicBezTo>
                      <a:pt x="1227679" y="414537"/>
                      <a:pt x="1228251" y="416823"/>
                      <a:pt x="1229203" y="418918"/>
                    </a:cubicBezTo>
                    <a:cubicBezTo>
                      <a:pt x="1229680" y="419966"/>
                      <a:pt x="1230823" y="421966"/>
                      <a:pt x="1231108" y="421966"/>
                    </a:cubicBezTo>
                    <a:lnTo>
                      <a:pt x="1237585" y="420442"/>
                    </a:lnTo>
                    <a:cubicBezTo>
                      <a:pt x="1239205" y="424729"/>
                      <a:pt x="1238062" y="428158"/>
                      <a:pt x="1234918" y="428158"/>
                    </a:cubicBezTo>
                    <a:cubicBezTo>
                      <a:pt x="1231870" y="428158"/>
                      <a:pt x="1226727" y="428158"/>
                      <a:pt x="1228822" y="428062"/>
                    </a:cubicBezTo>
                    <a:cubicBezTo>
                      <a:pt x="1230918" y="427967"/>
                      <a:pt x="1226536" y="421585"/>
                      <a:pt x="1225584" y="419585"/>
                    </a:cubicBezTo>
                    <a:cubicBezTo>
                      <a:pt x="1224631" y="417585"/>
                      <a:pt x="1223774" y="411584"/>
                      <a:pt x="1225870" y="411870"/>
                    </a:cubicBezTo>
                    <a:close/>
                    <a:moveTo>
                      <a:pt x="336425" y="411869"/>
                    </a:moveTo>
                    <a:cubicBezTo>
                      <a:pt x="334711" y="411964"/>
                      <a:pt x="333091" y="412631"/>
                      <a:pt x="332996" y="413298"/>
                    </a:cubicBezTo>
                    <a:lnTo>
                      <a:pt x="333282" y="413488"/>
                    </a:lnTo>
                    <a:cubicBezTo>
                      <a:pt x="335377" y="414727"/>
                      <a:pt x="334520" y="415870"/>
                      <a:pt x="332901" y="416441"/>
                    </a:cubicBezTo>
                    <a:cubicBezTo>
                      <a:pt x="330710" y="417203"/>
                      <a:pt x="328234" y="417394"/>
                      <a:pt x="326043" y="418156"/>
                    </a:cubicBezTo>
                    <a:cubicBezTo>
                      <a:pt x="325281" y="418441"/>
                      <a:pt x="324519" y="419870"/>
                      <a:pt x="324709" y="420632"/>
                    </a:cubicBezTo>
                    <a:cubicBezTo>
                      <a:pt x="324805" y="421299"/>
                      <a:pt x="326424" y="422347"/>
                      <a:pt x="327186" y="422156"/>
                    </a:cubicBezTo>
                    <a:lnTo>
                      <a:pt x="331091" y="421489"/>
                    </a:lnTo>
                    <a:cubicBezTo>
                      <a:pt x="335568" y="420442"/>
                      <a:pt x="338616" y="417298"/>
                      <a:pt x="337664" y="414536"/>
                    </a:cubicBezTo>
                    <a:lnTo>
                      <a:pt x="336616" y="412250"/>
                    </a:lnTo>
                    <a:close/>
                    <a:moveTo>
                      <a:pt x="1167672" y="409774"/>
                    </a:moveTo>
                    <a:lnTo>
                      <a:pt x="1169006" y="409774"/>
                    </a:lnTo>
                    <a:cubicBezTo>
                      <a:pt x="1170339" y="409774"/>
                      <a:pt x="1171768" y="410631"/>
                      <a:pt x="1172720" y="411393"/>
                    </a:cubicBezTo>
                    <a:cubicBezTo>
                      <a:pt x="1173006" y="411584"/>
                      <a:pt x="1171959" y="413679"/>
                      <a:pt x="1171292" y="413679"/>
                    </a:cubicBezTo>
                    <a:lnTo>
                      <a:pt x="1163767" y="414537"/>
                    </a:lnTo>
                    <a:cubicBezTo>
                      <a:pt x="1162434" y="419775"/>
                      <a:pt x="1158338" y="424347"/>
                      <a:pt x="1154528" y="424728"/>
                    </a:cubicBezTo>
                    <a:lnTo>
                      <a:pt x="1150813" y="422538"/>
                    </a:lnTo>
                    <a:lnTo>
                      <a:pt x="1149003" y="421490"/>
                    </a:lnTo>
                    <a:cubicBezTo>
                      <a:pt x="1143860" y="423395"/>
                      <a:pt x="1140526" y="429205"/>
                      <a:pt x="1141574" y="434444"/>
                    </a:cubicBezTo>
                    <a:lnTo>
                      <a:pt x="1132620" y="435015"/>
                    </a:lnTo>
                    <a:lnTo>
                      <a:pt x="1132239" y="435015"/>
                    </a:lnTo>
                    <a:cubicBezTo>
                      <a:pt x="1131953" y="436444"/>
                      <a:pt x="1132525" y="439301"/>
                      <a:pt x="1133573" y="441302"/>
                    </a:cubicBezTo>
                    <a:cubicBezTo>
                      <a:pt x="1134620" y="443302"/>
                      <a:pt x="1135097" y="447683"/>
                      <a:pt x="1132906" y="446636"/>
                    </a:cubicBezTo>
                    <a:cubicBezTo>
                      <a:pt x="1130810" y="445588"/>
                      <a:pt x="1127381" y="450636"/>
                      <a:pt x="1128239" y="450922"/>
                    </a:cubicBezTo>
                    <a:cubicBezTo>
                      <a:pt x="1129096" y="451303"/>
                      <a:pt x="1130429" y="452827"/>
                      <a:pt x="1128905" y="453398"/>
                    </a:cubicBezTo>
                    <a:cubicBezTo>
                      <a:pt x="1127381" y="454065"/>
                      <a:pt x="1122333" y="454637"/>
                      <a:pt x="1122047" y="452922"/>
                    </a:cubicBezTo>
                    <a:lnTo>
                      <a:pt x="1121190" y="452446"/>
                    </a:lnTo>
                    <a:lnTo>
                      <a:pt x="1117761" y="450446"/>
                    </a:lnTo>
                    <a:cubicBezTo>
                      <a:pt x="1119666" y="449303"/>
                      <a:pt x="1127286" y="446064"/>
                      <a:pt x="1129477" y="445397"/>
                    </a:cubicBezTo>
                    <a:cubicBezTo>
                      <a:pt x="1131763" y="444731"/>
                      <a:pt x="1131572" y="444350"/>
                      <a:pt x="1129096" y="444636"/>
                    </a:cubicBezTo>
                    <a:cubicBezTo>
                      <a:pt x="1126619" y="444826"/>
                      <a:pt x="1124810" y="439492"/>
                      <a:pt x="1125667" y="439016"/>
                    </a:cubicBezTo>
                    <a:cubicBezTo>
                      <a:pt x="1126524" y="438540"/>
                      <a:pt x="1128429" y="436920"/>
                      <a:pt x="1127953" y="436349"/>
                    </a:cubicBezTo>
                    <a:cubicBezTo>
                      <a:pt x="1127477" y="435777"/>
                      <a:pt x="1124143" y="434253"/>
                      <a:pt x="1121857" y="433491"/>
                    </a:cubicBezTo>
                    <a:cubicBezTo>
                      <a:pt x="1119571" y="432729"/>
                      <a:pt x="1115761" y="439301"/>
                      <a:pt x="1115570" y="439682"/>
                    </a:cubicBezTo>
                    <a:cubicBezTo>
                      <a:pt x="1115380" y="440064"/>
                      <a:pt x="1114237" y="440635"/>
                      <a:pt x="1113475" y="440254"/>
                    </a:cubicBezTo>
                    <a:lnTo>
                      <a:pt x="1113380" y="439778"/>
                    </a:lnTo>
                    <a:cubicBezTo>
                      <a:pt x="1112618" y="436825"/>
                      <a:pt x="1110998" y="434729"/>
                      <a:pt x="1106903" y="434825"/>
                    </a:cubicBezTo>
                    <a:cubicBezTo>
                      <a:pt x="1106617" y="434825"/>
                      <a:pt x="1106141" y="435206"/>
                      <a:pt x="1106045" y="435587"/>
                    </a:cubicBezTo>
                    <a:cubicBezTo>
                      <a:pt x="1104331" y="438730"/>
                      <a:pt x="1108331" y="439587"/>
                      <a:pt x="1109855" y="441397"/>
                    </a:cubicBezTo>
                    <a:lnTo>
                      <a:pt x="1110046" y="441683"/>
                    </a:lnTo>
                    <a:cubicBezTo>
                      <a:pt x="1111570" y="442921"/>
                      <a:pt x="1111379" y="443588"/>
                      <a:pt x="1109475" y="443112"/>
                    </a:cubicBezTo>
                    <a:cubicBezTo>
                      <a:pt x="1107569" y="442730"/>
                      <a:pt x="1103378" y="439587"/>
                      <a:pt x="1101759" y="437492"/>
                    </a:cubicBezTo>
                    <a:lnTo>
                      <a:pt x="1100140" y="435587"/>
                    </a:lnTo>
                    <a:cubicBezTo>
                      <a:pt x="1098330" y="433587"/>
                      <a:pt x="1096044" y="432444"/>
                      <a:pt x="1092615" y="432634"/>
                    </a:cubicBezTo>
                    <a:cubicBezTo>
                      <a:pt x="1089853" y="432824"/>
                      <a:pt x="1087091" y="433110"/>
                      <a:pt x="1084233" y="431396"/>
                    </a:cubicBezTo>
                    <a:lnTo>
                      <a:pt x="1082614" y="430443"/>
                    </a:lnTo>
                    <a:cubicBezTo>
                      <a:pt x="1077947" y="431777"/>
                      <a:pt x="1075089" y="431967"/>
                      <a:pt x="1076232" y="430824"/>
                    </a:cubicBezTo>
                    <a:cubicBezTo>
                      <a:pt x="1077375" y="429776"/>
                      <a:pt x="1080328" y="425967"/>
                      <a:pt x="1078518" y="426443"/>
                    </a:cubicBezTo>
                    <a:cubicBezTo>
                      <a:pt x="1076709" y="427014"/>
                      <a:pt x="1072518" y="427586"/>
                      <a:pt x="1071755" y="427014"/>
                    </a:cubicBezTo>
                    <a:cubicBezTo>
                      <a:pt x="1070993" y="426443"/>
                      <a:pt x="1067469" y="424728"/>
                      <a:pt x="1066802" y="425681"/>
                    </a:cubicBezTo>
                    <a:cubicBezTo>
                      <a:pt x="1066136" y="426633"/>
                      <a:pt x="1063469" y="428062"/>
                      <a:pt x="1061945" y="427491"/>
                    </a:cubicBezTo>
                    <a:cubicBezTo>
                      <a:pt x="1060516" y="426919"/>
                      <a:pt x="1057277" y="423966"/>
                      <a:pt x="1058801" y="422538"/>
                    </a:cubicBezTo>
                    <a:cubicBezTo>
                      <a:pt x="1060326" y="421109"/>
                      <a:pt x="1068326" y="420537"/>
                      <a:pt x="1071089" y="423395"/>
                    </a:cubicBezTo>
                    <a:lnTo>
                      <a:pt x="1075946" y="422156"/>
                    </a:lnTo>
                    <a:lnTo>
                      <a:pt x="1077375" y="421775"/>
                    </a:lnTo>
                    <a:cubicBezTo>
                      <a:pt x="1078709" y="421109"/>
                      <a:pt x="1081280" y="419013"/>
                      <a:pt x="1083090" y="417108"/>
                    </a:cubicBezTo>
                    <a:lnTo>
                      <a:pt x="1085757" y="419490"/>
                    </a:lnTo>
                    <a:lnTo>
                      <a:pt x="1086900" y="420537"/>
                    </a:lnTo>
                    <a:cubicBezTo>
                      <a:pt x="1088043" y="422061"/>
                      <a:pt x="1090329" y="422442"/>
                      <a:pt x="1092044" y="421395"/>
                    </a:cubicBezTo>
                    <a:cubicBezTo>
                      <a:pt x="1093758" y="420347"/>
                      <a:pt x="1099664" y="418442"/>
                      <a:pt x="1101378" y="419585"/>
                    </a:cubicBezTo>
                    <a:lnTo>
                      <a:pt x="1102712" y="420728"/>
                    </a:lnTo>
                    <a:cubicBezTo>
                      <a:pt x="1104331" y="422061"/>
                      <a:pt x="1106331" y="423299"/>
                      <a:pt x="1107855" y="421299"/>
                    </a:cubicBezTo>
                    <a:lnTo>
                      <a:pt x="1108522" y="420347"/>
                    </a:lnTo>
                    <a:cubicBezTo>
                      <a:pt x="1107379" y="418156"/>
                      <a:pt x="1108522" y="416632"/>
                      <a:pt x="1110998" y="417108"/>
                    </a:cubicBezTo>
                    <a:cubicBezTo>
                      <a:pt x="1113475" y="417489"/>
                      <a:pt x="1121952" y="418918"/>
                      <a:pt x="1124334" y="418061"/>
                    </a:cubicBezTo>
                    <a:cubicBezTo>
                      <a:pt x="1126715" y="417203"/>
                      <a:pt x="1133001" y="417966"/>
                      <a:pt x="1130715" y="420918"/>
                    </a:cubicBezTo>
                    <a:cubicBezTo>
                      <a:pt x="1128429" y="423871"/>
                      <a:pt x="1128239" y="432063"/>
                      <a:pt x="1130620" y="431300"/>
                    </a:cubicBezTo>
                    <a:cubicBezTo>
                      <a:pt x="1133001" y="430539"/>
                      <a:pt x="1135287" y="423871"/>
                      <a:pt x="1136335" y="422538"/>
                    </a:cubicBezTo>
                    <a:cubicBezTo>
                      <a:pt x="1137383" y="421204"/>
                      <a:pt x="1140621" y="418442"/>
                      <a:pt x="1141669" y="418823"/>
                    </a:cubicBezTo>
                    <a:cubicBezTo>
                      <a:pt x="1142621" y="419204"/>
                      <a:pt x="1146812" y="419299"/>
                      <a:pt x="1149003" y="418346"/>
                    </a:cubicBezTo>
                    <a:cubicBezTo>
                      <a:pt x="1151289" y="417394"/>
                      <a:pt x="1155480" y="412917"/>
                      <a:pt x="1156909" y="410822"/>
                    </a:cubicBezTo>
                    <a:lnTo>
                      <a:pt x="1160147" y="412917"/>
                    </a:lnTo>
                    <a:lnTo>
                      <a:pt x="1162814" y="414632"/>
                    </a:lnTo>
                    <a:cubicBezTo>
                      <a:pt x="1164148" y="412822"/>
                      <a:pt x="1166339" y="410631"/>
                      <a:pt x="1167672" y="409774"/>
                    </a:cubicBezTo>
                    <a:close/>
                    <a:moveTo>
                      <a:pt x="1213201" y="409679"/>
                    </a:moveTo>
                    <a:cubicBezTo>
                      <a:pt x="1214440" y="409774"/>
                      <a:pt x="1216535" y="411394"/>
                      <a:pt x="1217869" y="413299"/>
                    </a:cubicBezTo>
                    <a:cubicBezTo>
                      <a:pt x="1219202" y="415204"/>
                      <a:pt x="1220250" y="424443"/>
                      <a:pt x="1218821" y="429491"/>
                    </a:cubicBezTo>
                    <a:lnTo>
                      <a:pt x="1212249" y="430444"/>
                    </a:lnTo>
                    <a:cubicBezTo>
                      <a:pt x="1210630" y="430634"/>
                      <a:pt x="1208725" y="430348"/>
                      <a:pt x="1207201" y="430729"/>
                    </a:cubicBezTo>
                    <a:lnTo>
                      <a:pt x="1205772" y="431110"/>
                    </a:lnTo>
                    <a:cubicBezTo>
                      <a:pt x="1203867" y="432539"/>
                      <a:pt x="1201771" y="431587"/>
                      <a:pt x="1201009" y="429015"/>
                    </a:cubicBezTo>
                    <a:cubicBezTo>
                      <a:pt x="1200343" y="426538"/>
                      <a:pt x="1185198" y="426634"/>
                      <a:pt x="1183483" y="425014"/>
                    </a:cubicBezTo>
                    <a:cubicBezTo>
                      <a:pt x="1181769" y="423395"/>
                      <a:pt x="1182245" y="422919"/>
                      <a:pt x="1184531" y="423871"/>
                    </a:cubicBezTo>
                    <a:cubicBezTo>
                      <a:pt x="1186817" y="424824"/>
                      <a:pt x="1194056" y="420442"/>
                      <a:pt x="1196723" y="420347"/>
                    </a:cubicBezTo>
                    <a:lnTo>
                      <a:pt x="1198342" y="421300"/>
                    </a:lnTo>
                    <a:lnTo>
                      <a:pt x="1204248" y="424729"/>
                    </a:lnTo>
                    <a:cubicBezTo>
                      <a:pt x="1204915" y="420823"/>
                      <a:pt x="1205581" y="418823"/>
                      <a:pt x="1205772" y="420347"/>
                    </a:cubicBezTo>
                    <a:cubicBezTo>
                      <a:pt x="1205962" y="421871"/>
                      <a:pt x="1207677" y="425395"/>
                      <a:pt x="1209201" y="424919"/>
                    </a:cubicBezTo>
                    <a:cubicBezTo>
                      <a:pt x="1210725" y="424443"/>
                      <a:pt x="1213487" y="424443"/>
                      <a:pt x="1214725" y="424252"/>
                    </a:cubicBezTo>
                    <a:cubicBezTo>
                      <a:pt x="1215964" y="424062"/>
                      <a:pt x="1215583" y="422347"/>
                      <a:pt x="1211487" y="421204"/>
                    </a:cubicBezTo>
                    <a:lnTo>
                      <a:pt x="1215773" y="417013"/>
                    </a:lnTo>
                    <a:cubicBezTo>
                      <a:pt x="1216249" y="416537"/>
                      <a:pt x="1212820" y="413584"/>
                      <a:pt x="1211392" y="411679"/>
                    </a:cubicBezTo>
                    <a:cubicBezTo>
                      <a:pt x="1211106" y="411298"/>
                      <a:pt x="1211677" y="410060"/>
                      <a:pt x="1212154" y="409965"/>
                    </a:cubicBezTo>
                    <a:close/>
                    <a:moveTo>
                      <a:pt x="1275972" y="409489"/>
                    </a:moveTo>
                    <a:cubicBezTo>
                      <a:pt x="1277591" y="408727"/>
                      <a:pt x="1283116" y="417109"/>
                      <a:pt x="1281401" y="420823"/>
                    </a:cubicBezTo>
                    <a:cubicBezTo>
                      <a:pt x="1279591" y="424443"/>
                      <a:pt x="1276924" y="426348"/>
                      <a:pt x="1275305" y="424919"/>
                    </a:cubicBezTo>
                    <a:cubicBezTo>
                      <a:pt x="1273686" y="423490"/>
                      <a:pt x="1271019" y="419204"/>
                      <a:pt x="1272638" y="418347"/>
                    </a:cubicBezTo>
                    <a:cubicBezTo>
                      <a:pt x="1274257" y="417490"/>
                      <a:pt x="1277591" y="414537"/>
                      <a:pt x="1276639" y="413680"/>
                    </a:cubicBezTo>
                    <a:cubicBezTo>
                      <a:pt x="1275686" y="412822"/>
                      <a:pt x="1274448" y="410060"/>
                      <a:pt x="1275972" y="409489"/>
                    </a:cubicBezTo>
                    <a:close/>
                    <a:moveTo>
                      <a:pt x="848109" y="409298"/>
                    </a:moveTo>
                    <a:cubicBezTo>
                      <a:pt x="849919" y="408346"/>
                      <a:pt x="853728" y="414823"/>
                      <a:pt x="850585" y="416251"/>
                    </a:cubicBezTo>
                    <a:cubicBezTo>
                      <a:pt x="847442" y="417680"/>
                      <a:pt x="845918" y="418347"/>
                      <a:pt x="847156" y="417966"/>
                    </a:cubicBezTo>
                    <a:cubicBezTo>
                      <a:pt x="848394" y="417490"/>
                      <a:pt x="851252" y="415204"/>
                      <a:pt x="849633" y="414156"/>
                    </a:cubicBezTo>
                    <a:cubicBezTo>
                      <a:pt x="848013" y="413108"/>
                      <a:pt x="846299" y="410251"/>
                      <a:pt x="848109" y="409298"/>
                    </a:cubicBezTo>
                    <a:close/>
                    <a:moveTo>
                      <a:pt x="1471234" y="409107"/>
                    </a:moveTo>
                    <a:lnTo>
                      <a:pt x="1473234" y="409488"/>
                    </a:lnTo>
                    <a:lnTo>
                      <a:pt x="1475044" y="409869"/>
                    </a:lnTo>
                    <a:cubicBezTo>
                      <a:pt x="1479045" y="409679"/>
                      <a:pt x="1480664" y="410346"/>
                      <a:pt x="1478759" y="411203"/>
                    </a:cubicBezTo>
                    <a:cubicBezTo>
                      <a:pt x="1476854" y="412155"/>
                      <a:pt x="1473616" y="414632"/>
                      <a:pt x="1475044" y="415203"/>
                    </a:cubicBezTo>
                    <a:cubicBezTo>
                      <a:pt x="1476473" y="415775"/>
                      <a:pt x="1479331" y="417489"/>
                      <a:pt x="1477330" y="417489"/>
                    </a:cubicBezTo>
                    <a:cubicBezTo>
                      <a:pt x="1475330" y="417489"/>
                      <a:pt x="1469615" y="416156"/>
                      <a:pt x="1468948" y="414537"/>
                    </a:cubicBezTo>
                    <a:cubicBezTo>
                      <a:pt x="1468282" y="412917"/>
                      <a:pt x="1468282" y="407774"/>
                      <a:pt x="1471234" y="409107"/>
                    </a:cubicBezTo>
                    <a:close/>
                    <a:moveTo>
                      <a:pt x="1202724" y="407869"/>
                    </a:moveTo>
                    <a:cubicBezTo>
                      <a:pt x="1204533" y="407869"/>
                      <a:pt x="1204724" y="409393"/>
                      <a:pt x="1203200" y="411203"/>
                    </a:cubicBezTo>
                    <a:cubicBezTo>
                      <a:pt x="1201676" y="413108"/>
                      <a:pt x="1197961" y="416251"/>
                      <a:pt x="1198342" y="414441"/>
                    </a:cubicBezTo>
                    <a:cubicBezTo>
                      <a:pt x="1198723" y="412632"/>
                      <a:pt x="1200914" y="407869"/>
                      <a:pt x="1202724" y="407869"/>
                    </a:cubicBezTo>
                    <a:close/>
                    <a:moveTo>
                      <a:pt x="1317596" y="406631"/>
                    </a:moveTo>
                    <a:lnTo>
                      <a:pt x="1321311" y="406631"/>
                    </a:lnTo>
                    <a:cubicBezTo>
                      <a:pt x="1324930" y="407965"/>
                      <a:pt x="1327026" y="409108"/>
                      <a:pt x="1325978" y="409108"/>
                    </a:cubicBezTo>
                    <a:cubicBezTo>
                      <a:pt x="1324930" y="409108"/>
                      <a:pt x="1320930" y="410536"/>
                      <a:pt x="1318834" y="411679"/>
                    </a:cubicBezTo>
                    <a:cubicBezTo>
                      <a:pt x="1316739" y="412822"/>
                      <a:pt x="1317977" y="418252"/>
                      <a:pt x="1318453" y="419871"/>
                    </a:cubicBezTo>
                    <a:cubicBezTo>
                      <a:pt x="1318930" y="421395"/>
                      <a:pt x="1316263" y="425681"/>
                      <a:pt x="1312453" y="424633"/>
                    </a:cubicBezTo>
                    <a:lnTo>
                      <a:pt x="1309119" y="424348"/>
                    </a:lnTo>
                    <a:lnTo>
                      <a:pt x="1305309" y="423966"/>
                    </a:lnTo>
                    <a:cubicBezTo>
                      <a:pt x="1300927" y="424157"/>
                      <a:pt x="1296831" y="423395"/>
                      <a:pt x="1296260" y="422347"/>
                    </a:cubicBezTo>
                    <a:cubicBezTo>
                      <a:pt x="1295689" y="421300"/>
                      <a:pt x="1294927" y="418442"/>
                      <a:pt x="1295784" y="418156"/>
                    </a:cubicBezTo>
                    <a:lnTo>
                      <a:pt x="1296736" y="417966"/>
                    </a:lnTo>
                    <a:lnTo>
                      <a:pt x="1301499" y="416918"/>
                    </a:lnTo>
                    <a:cubicBezTo>
                      <a:pt x="1304166" y="419776"/>
                      <a:pt x="1308928" y="421109"/>
                      <a:pt x="1312167" y="419871"/>
                    </a:cubicBezTo>
                    <a:lnTo>
                      <a:pt x="1311786" y="416537"/>
                    </a:lnTo>
                    <a:cubicBezTo>
                      <a:pt x="1311500" y="414346"/>
                      <a:pt x="1315215" y="412822"/>
                      <a:pt x="1312167" y="409774"/>
                    </a:cubicBezTo>
                    <a:cubicBezTo>
                      <a:pt x="1309690" y="407298"/>
                      <a:pt x="1311976" y="406631"/>
                      <a:pt x="1317596" y="406631"/>
                    </a:cubicBezTo>
                    <a:close/>
                    <a:moveTo>
                      <a:pt x="1711074" y="406154"/>
                    </a:moveTo>
                    <a:lnTo>
                      <a:pt x="1711264" y="406535"/>
                    </a:lnTo>
                    <a:cubicBezTo>
                      <a:pt x="1712026" y="408345"/>
                      <a:pt x="1712693" y="410250"/>
                      <a:pt x="1713074" y="412155"/>
                    </a:cubicBezTo>
                    <a:lnTo>
                      <a:pt x="1713265" y="413298"/>
                    </a:lnTo>
                    <a:cubicBezTo>
                      <a:pt x="1712979" y="414632"/>
                      <a:pt x="1711646" y="415775"/>
                      <a:pt x="1710217" y="415775"/>
                    </a:cubicBezTo>
                    <a:lnTo>
                      <a:pt x="1709264" y="415298"/>
                    </a:lnTo>
                    <a:cubicBezTo>
                      <a:pt x="1706502" y="413965"/>
                      <a:pt x="1703835" y="412536"/>
                      <a:pt x="1701358" y="410917"/>
                    </a:cubicBezTo>
                    <a:lnTo>
                      <a:pt x="1700787" y="410536"/>
                    </a:lnTo>
                    <a:cubicBezTo>
                      <a:pt x="1701263" y="409202"/>
                      <a:pt x="1703264" y="408726"/>
                      <a:pt x="1703930" y="408917"/>
                    </a:cubicBezTo>
                    <a:cubicBezTo>
                      <a:pt x="1704597" y="409107"/>
                      <a:pt x="1705836" y="408821"/>
                      <a:pt x="1706597" y="408155"/>
                    </a:cubicBezTo>
                    <a:cubicBezTo>
                      <a:pt x="1707455" y="407488"/>
                      <a:pt x="1710312" y="405869"/>
                      <a:pt x="1711074" y="406154"/>
                    </a:cubicBezTo>
                    <a:close/>
                    <a:moveTo>
                      <a:pt x="1507810" y="404821"/>
                    </a:moveTo>
                    <a:lnTo>
                      <a:pt x="1510954" y="405678"/>
                    </a:lnTo>
                    <a:lnTo>
                      <a:pt x="1512192" y="406059"/>
                    </a:lnTo>
                    <a:cubicBezTo>
                      <a:pt x="1512954" y="409965"/>
                      <a:pt x="1506096" y="409393"/>
                      <a:pt x="1504096" y="408441"/>
                    </a:cubicBezTo>
                    <a:cubicBezTo>
                      <a:pt x="1502190" y="407488"/>
                      <a:pt x="1503810" y="405773"/>
                      <a:pt x="1507810" y="404821"/>
                    </a:cubicBezTo>
                    <a:close/>
                    <a:moveTo>
                      <a:pt x="1436087" y="404440"/>
                    </a:moveTo>
                    <a:cubicBezTo>
                      <a:pt x="1437801" y="403106"/>
                      <a:pt x="1441040" y="402344"/>
                      <a:pt x="1440183" y="406154"/>
                    </a:cubicBezTo>
                    <a:lnTo>
                      <a:pt x="1446850" y="405487"/>
                    </a:lnTo>
                    <a:cubicBezTo>
                      <a:pt x="1446945" y="405487"/>
                      <a:pt x="1447517" y="407011"/>
                      <a:pt x="1447231" y="407392"/>
                    </a:cubicBezTo>
                    <a:lnTo>
                      <a:pt x="1445612" y="408821"/>
                    </a:lnTo>
                    <a:cubicBezTo>
                      <a:pt x="1443040" y="408916"/>
                      <a:pt x="1437515" y="407583"/>
                      <a:pt x="1435896" y="407392"/>
                    </a:cubicBezTo>
                    <a:cubicBezTo>
                      <a:pt x="1434277" y="407107"/>
                      <a:pt x="1434372" y="405868"/>
                      <a:pt x="1436087" y="404440"/>
                    </a:cubicBezTo>
                    <a:close/>
                    <a:moveTo>
                      <a:pt x="1548291" y="404059"/>
                    </a:moveTo>
                    <a:cubicBezTo>
                      <a:pt x="1548958" y="404535"/>
                      <a:pt x="1548862" y="406535"/>
                      <a:pt x="1548481" y="406726"/>
                    </a:cubicBezTo>
                    <a:cubicBezTo>
                      <a:pt x="1545624" y="407869"/>
                      <a:pt x="1542671" y="409297"/>
                      <a:pt x="1539718" y="409488"/>
                    </a:cubicBezTo>
                    <a:lnTo>
                      <a:pt x="1537623" y="409583"/>
                    </a:lnTo>
                    <a:cubicBezTo>
                      <a:pt x="1534670" y="407964"/>
                      <a:pt x="1534289" y="406249"/>
                      <a:pt x="1536670" y="405773"/>
                    </a:cubicBezTo>
                    <a:lnTo>
                      <a:pt x="1537718" y="405011"/>
                    </a:lnTo>
                    <a:cubicBezTo>
                      <a:pt x="1541623" y="402154"/>
                      <a:pt x="1545433" y="401677"/>
                      <a:pt x="1548291" y="404059"/>
                    </a:cubicBezTo>
                    <a:close/>
                    <a:moveTo>
                      <a:pt x="1909860" y="403964"/>
                    </a:moveTo>
                    <a:cubicBezTo>
                      <a:pt x="1912146" y="403488"/>
                      <a:pt x="1912241" y="405393"/>
                      <a:pt x="1910050" y="408250"/>
                    </a:cubicBezTo>
                    <a:cubicBezTo>
                      <a:pt x="1907860" y="411108"/>
                      <a:pt x="1898239" y="415584"/>
                      <a:pt x="1897287" y="414537"/>
                    </a:cubicBezTo>
                    <a:cubicBezTo>
                      <a:pt x="1896335" y="413489"/>
                      <a:pt x="1894525" y="409679"/>
                      <a:pt x="1894525" y="408536"/>
                    </a:cubicBezTo>
                    <a:lnTo>
                      <a:pt x="1895191" y="408060"/>
                    </a:lnTo>
                    <a:cubicBezTo>
                      <a:pt x="1895858" y="407583"/>
                      <a:pt x="1897763" y="407488"/>
                      <a:pt x="1898430" y="407964"/>
                    </a:cubicBezTo>
                    <a:lnTo>
                      <a:pt x="1901573" y="410155"/>
                    </a:lnTo>
                    <a:cubicBezTo>
                      <a:pt x="1903573" y="408060"/>
                      <a:pt x="1907574" y="404440"/>
                      <a:pt x="1909860" y="403964"/>
                    </a:cubicBezTo>
                    <a:close/>
                    <a:moveTo>
                      <a:pt x="1633254" y="403964"/>
                    </a:moveTo>
                    <a:cubicBezTo>
                      <a:pt x="1634968" y="403964"/>
                      <a:pt x="1637064" y="405012"/>
                      <a:pt x="1638302" y="406060"/>
                    </a:cubicBezTo>
                    <a:lnTo>
                      <a:pt x="1638969" y="406631"/>
                    </a:lnTo>
                    <a:cubicBezTo>
                      <a:pt x="1638397" y="408250"/>
                      <a:pt x="1634111" y="411298"/>
                      <a:pt x="1629444" y="413394"/>
                    </a:cubicBezTo>
                    <a:lnTo>
                      <a:pt x="1626491" y="416632"/>
                    </a:lnTo>
                    <a:lnTo>
                      <a:pt x="1626110" y="417109"/>
                    </a:lnTo>
                    <a:cubicBezTo>
                      <a:pt x="1625348" y="417490"/>
                      <a:pt x="1624300" y="417394"/>
                      <a:pt x="1623634" y="416823"/>
                    </a:cubicBezTo>
                    <a:cubicBezTo>
                      <a:pt x="1622967" y="416251"/>
                      <a:pt x="1621633" y="411489"/>
                      <a:pt x="1622110" y="407393"/>
                    </a:cubicBezTo>
                    <a:lnTo>
                      <a:pt x="1627158" y="405679"/>
                    </a:lnTo>
                    <a:cubicBezTo>
                      <a:pt x="1629158" y="405012"/>
                      <a:pt x="1631254" y="403964"/>
                      <a:pt x="1633254" y="403964"/>
                    </a:cubicBezTo>
                    <a:close/>
                    <a:moveTo>
                      <a:pt x="1427896" y="403582"/>
                    </a:moveTo>
                    <a:lnTo>
                      <a:pt x="1427800" y="404821"/>
                    </a:lnTo>
                    <a:lnTo>
                      <a:pt x="1427514" y="408440"/>
                    </a:lnTo>
                    <a:cubicBezTo>
                      <a:pt x="1430563" y="407964"/>
                      <a:pt x="1432944" y="408821"/>
                      <a:pt x="1432944" y="410345"/>
                    </a:cubicBezTo>
                    <a:cubicBezTo>
                      <a:pt x="1432944" y="411869"/>
                      <a:pt x="1431991" y="415203"/>
                      <a:pt x="1430753" y="414346"/>
                    </a:cubicBezTo>
                    <a:lnTo>
                      <a:pt x="1430467" y="413393"/>
                    </a:lnTo>
                    <a:cubicBezTo>
                      <a:pt x="1429229" y="409774"/>
                      <a:pt x="1427038" y="408440"/>
                      <a:pt x="1423514" y="410059"/>
                    </a:cubicBezTo>
                    <a:lnTo>
                      <a:pt x="1421990" y="410821"/>
                    </a:lnTo>
                    <a:cubicBezTo>
                      <a:pt x="1420942" y="412441"/>
                      <a:pt x="1418847" y="413203"/>
                      <a:pt x="1417418" y="412345"/>
                    </a:cubicBezTo>
                    <a:cubicBezTo>
                      <a:pt x="1415989" y="411583"/>
                      <a:pt x="1410941" y="410250"/>
                      <a:pt x="1410274" y="411869"/>
                    </a:cubicBezTo>
                    <a:cubicBezTo>
                      <a:pt x="1409607" y="413393"/>
                      <a:pt x="1411036" y="417584"/>
                      <a:pt x="1409512" y="418156"/>
                    </a:cubicBezTo>
                    <a:cubicBezTo>
                      <a:pt x="1407988" y="418822"/>
                      <a:pt x="1402845" y="419870"/>
                      <a:pt x="1403035" y="418727"/>
                    </a:cubicBezTo>
                    <a:lnTo>
                      <a:pt x="1403226" y="418060"/>
                    </a:lnTo>
                    <a:lnTo>
                      <a:pt x="1403702" y="416155"/>
                    </a:lnTo>
                    <a:cubicBezTo>
                      <a:pt x="1404273" y="414060"/>
                      <a:pt x="1406274" y="410536"/>
                      <a:pt x="1408274" y="408440"/>
                    </a:cubicBezTo>
                    <a:cubicBezTo>
                      <a:pt x="1410274" y="406345"/>
                      <a:pt x="1420275" y="406249"/>
                      <a:pt x="1421609" y="405202"/>
                    </a:cubicBezTo>
                    <a:cubicBezTo>
                      <a:pt x="1422942" y="404154"/>
                      <a:pt x="1427419" y="402058"/>
                      <a:pt x="1427896" y="403582"/>
                    </a:cubicBezTo>
                    <a:close/>
                    <a:moveTo>
                      <a:pt x="1607156" y="403392"/>
                    </a:moveTo>
                    <a:cubicBezTo>
                      <a:pt x="1607156" y="403297"/>
                      <a:pt x="1609156" y="403202"/>
                      <a:pt x="1609537" y="403487"/>
                    </a:cubicBezTo>
                    <a:cubicBezTo>
                      <a:pt x="1610203" y="404249"/>
                      <a:pt x="1611061" y="405583"/>
                      <a:pt x="1610680" y="406059"/>
                    </a:cubicBezTo>
                    <a:lnTo>
                      <a:pt x="1609632" y="407393"/>
                    </a:lnTo>
                    <a:cubicBezTo>
                      <a:pt x="1607822" y="408536"/>
                      <a:pt x="1598583" y="413965"/>
                      <a:pt x="1596107" y="415965"/>
                    </a:cubicBezTo>
                    <a:cubicBezTo>
                      <a:pt x="1593630" y="417966"/>
                      <a:pt x="1589629" y="418537"/>
                      <a:pt x="1587153" y="417108"/>
                    </a:cubicBezTo>
                    <a:cubicBezTo>
                      <a:pt x="1584676" y="415775"/>
                      <a:pt x="1580009" y="410155"/>
                      <a:pt x="1580200" y="409679"/>
                    </a:cubicBezTo>
                    <a:cubicBezTo>
                      <a:pt x="1580390" y="409202"/>
                      <a:pt x="1581628" y="407964"/>
                      <a:pt x="1582771" y="408059"/>
                    </a:cubicBezTo>
                    <a:cubicBezTo>
                      <a:pt x="1583819" y="408155"/>
                      <a:pt x="1585439" y="409869"/>
                      <a:pt x="1586200" y="411107"/>
                    </a:cubicBezTo>
                    <a:cubicBezTo>
                      <a:pt x="1586962" y="412441"/>
                      <a:pt x="1592201" y="413108"/>
                      <a:pt x="1592392" y="412060"/>
                    </a:cubicBezTo>
                    <a:cubicBezTo>
                      <a:pt x="1592582" y="411012"/>
                      <a:pt x="1593820" y="407964"/>
                      <a:pt x="1594582" y="407583"/>
                    </a:cubicBezTo>
                    <a:lnTo>
                      <a:pt x="1595344" y="407583"/>
                    </a:lnTo>
                    <a:cubicBezTo>
                      <a:pt x="1599916" y="407393"/>
                      <a:pt x="1605441" y="408917"/>
                      <a:pt x="1607156" y="403392"/>
                    </a:cubicBezTo>
                    <a:close/>
                    <a:moveTo>
                      <a:pt x="320804" y="402725"/>
                    </a:moveTo>
                    <a:cubicBezTo>
                      <a:pt x="318804" y="401487"/>
                      <a:pt x="308231" y="404821"/>
                      <a:pt x="304993" y="404440"/>
                    </a:cubicBezTo>
                    <a:cubicBezTo>
                      <a:pt x="301754" y="404059"/>
                      <a:pt x="299754" y="404821"/>
                      <a:pt x="300516" y="406059"/>
                    </a:cubicBezTo>
                    <a:lnTo>
                      <a:pt x="301373" y="407202"/>
                    </a:lnTo>
                    <a:lnTo>
                      <a:pt x="302516" y="408726"/>
                    </a:lnTo>
                    <a:cubicBezTo>
                      <a:pt x="303945" y="410440"/>
                      <a:pt x="306041" y="410059"/>
                      <a:pt x="307183" y="407964"/>
                    </a:cubicBezTo>
                    <a:lnTo>
                      <a:pt x="308517" y="407678"/>
                    </a:lnTo>
                    <a:lnTo>
                      <a:pt x="313756" y="406440"/>
                    </a:lnTo>
                    <a:cubicBezTo>
                      <a:pt x="319661" y="405583"/>
                      <a:pt x="322900" y="403963"/>
                      <a:pt x="320804" y="402725"/>
                    </a:cubicBezTo>
                    <a:close/>
                    <a:moveTo>
                      <a:pt x="900210" y="402631"/>
                    </a:moveTo>
                    <a:cubicBezTo>
                      <a:pt x="901543" y="403202"/>
                      <a:pt x="904496" y="405964"/>
                      <a:pt x="903067" y="407298"/>
                    </a:cubicBezTo>
                    <a:cubicBezTo>
                      <a:pt x="901734" y="408631"/>
                      <a:pt x="896495" y="410441"/>
                      <a:pt x="893447" y="409584"/>
                    </a:cubicBezTo>
                    <a:lnTo>
                      <a:pt x="892780" y="410155"/>
                    </a:lnTo>
                    <a:cubicBezTo>
                      <a:pt x="888208" y="413965"/>
                      <a:pt x="886303" y="410632"/>
                      <a:pt x="884017" y="408250"/>
                    </a:cubicBezTo>
                    <a:cubicBezTo>
                      <a:pt x="883636" y="407869"/>
                      <a:pt x="884017" y="406917"/>
                      <a:pt x="884303" y="406345"/>
                    </a:cubicBezTo>
                    <a:cubicBezTo>
                      <a:pt x="884398" y="406155"/>
                      <a:pt x="885732" y="405964"/>
                      <a:pt x="886018" y="406250"/>
                    </a:cubicBezTo>
                    <a:cubicBezTo>
                      <a:pt x="888208" y="408346"/>
                      <a:pt x="890209" y="408060"/>
                      <a:pt x="892304" y="406155"/>
                    </a:cubicBezTo>
                    <a:lnTo>
                      <a:pt x="894018" y="404440"/>
                    </a:lnTo>
                    <a:cubicBezTo>
                      <a:pt x="896019" y="402821"/>
                      <a:pt x="898781" y="402059"/>
                      <a:pt x="900210" y="402631"/>
                    </a:cubicBezTo>
                    <a:close/>
                    <a:moveTo>
                      <a:pt x="1375222" y="402250"/>
                    </a:moveTo>
                    <a:lnTo>
                      <a:pt x="1376175" y="403107"/>
                    </a:lnTo>
                    <a:lnTo>
                      <a:pt x="1379889" y="406250"/>
                    </a:lnTo>
                    <a:cubicBezTo>
                      <a:pt x="1377984" y="410346"/>
                      <a:pt x="1373984" y="413870"/>
                      <a:pt x="1370936" y="414061"/>
                    </a:cubicBezTo>
                    <a:lnTo>
                      <a:pt x="1368936" y="413680"/>
                    </a:lnTo>
                    <a:lnTo>
                      <a:pt x="1367793" y="413489"/>
                    </a:lnTo>
                    <a:cubicBezTo>
                      <a:pt x="1366745" y="412346"/>
                      <a:pt x="1367031" y="410822"/>
                      <a:pt x="1368269" y="410060"/>
                    </a:cubicBezTo>
                    <a:lnTo>
                      <a:pt x="1369603" y="409679"/>
                    </a:lnTo>
                    <a:lnTo>
                      <a:pt x="1370650" y="409298"/>
                    </a:lnTo>
                    <a:cubicBezTo>
                      <a:pt x="1372650" y="409203"/>
                      <a:pt x="1373222" y="407774"/>
                      <a:pt x="1371889" y="406060"/>
                    </a:cubicBezTo>
                    <a:lnTo>
                      <a:pt x="1371603" y="404631"/>
                    </a:lnTo>
                    <a:lnTo>
                      <a:pt x="1371317" y="403583"/>
                    </a:lnTo>
                    <a:cubicBezTo>
                      <a:pt x="1371984" y="402250"/>
                      <a:pt x="1373794" y="401678"/>
                      <a:pt x="1375222" y="402250"/>
                    </a:cubicBezTo>
                    <a:close/>
                    <a:moveTo>
                      <a:pt x="1821754" y="401868"/>
                    </a:moveTo>
                    <a:cubicBezTo>
                      <a:pt x="1822421" y="402249"/>
                      <a:pt x="1822993" y="402821"/>
                      <a:pt x="1823564" y="403297"/>
                    </a:cubicBezTo>
                    <a:lnTo>
                      <a:pt x="1824802" y="404345"/>
                    </a:lnTo>
                    <a:cubicBezTo>
                      <a:pt x="1826231" y="405488"/>
                      <a:pt x="1826707" y="407107"/>
                      <a:pt x="1826517" y="407393"/>
                    </a:cubicBezTo>
                    <a:cubicBezTo>
                      <a:pt x="1826326" y="407678"/>
                      <a:pt x="1824707" y="407202"/>
                      <a:pt x="1822897" y="406250"/>
                    </a:cubicBezTo>
                    <a:cubicBezTo>
                      <a:pt x="1821183" y="405392"/>
                      <a:pt x="1816420" y="405011"/>
                      <a:pt x="1816801" y="407583"/>
                    </a:cubicBezTo>
                    <a:cubicBezTo>
                      <a:pt x="1817182" y="410155"/>
                      <a:pt x="1809753" y="410346"/>
                      <a:pt x="1810800" y="406250"/>
                    </a:cubicBezTo>
                    <a:lnTo>
                      <a:pt x="1812039" y="402821"/>
                    </a:lnTo>
                    <a:cubicBezTo>
                      <a:pt x="1812705" y="401011"/>
                      <a:pt x="1818897" y="400439"/>
                      <a:pt x="1821754" y="401868"/>
                    </a:cubicBezTo>
                    <a:close/>
                    <a:moveTo>
                      <a:pt x="1798227" y="401582"/>
                    </a:moveTo>
                    <a:cubicBezTo>
                      <a:pt x="1799465" y="400058"/>
                      <a:pt x="1804990" y="400439"/>
                      <a:pt x="1803561" y="402249"/>
                    </a:cubicBezTo>
                    <a:cubicBezTo>
                      <a:pt x="1802132" y="404059"/>
                      <a:pt x="1808323" y="405964"/>
                      <a:pt x="1808228" y="406250"/>
                    </a:cubicBezTo>
                    <a:cubicBezTo>
                      <a:pt x="1808133" y="406535"/>
                      <a:pt x="1807371" y="408821"/>
                      <a:pt x="1806704" y="410441"/>
                    </a:cubicBezTo>
                    <a:cubicBezTo>
                      <a:pt x="1806037" y="412155"/>
                      <a:pt x="1795274" y="414632"/>
                      <a:pt x="1793750" y="413203"/>
                    </a:cubicBezTo>
                    <a:cubicBezTo>
                      <a:pt x="1792226" y="411679"/>
                      <a:pt x="1792131" y="409393"/>
                      <a:pt x="1793560" y="408059"/>
                    </a:cubicBezTo>
                    <a:cubicBezTo>
                      <a:pt x="1794988" y="406726"/>
                      <a:pt x="1800703" y="408250"/>
                      <a:pt x="1801561" y="406726"/>
                    </a:cubicBezTo>
                    <a:lnTo>
                      <a:pt x="1801085" y="406345"/>
                    </a:lnTo>
                    <a:lnTo>
                      <a:pt x="1800132" y="405488"/>
                    </a:lnTo>
                    <a:cubicBezTo>
                      <a:pt x="1797846" y="404916"/>
                      <a:pt x="1796988" y="403202"/>
                      <a:pt x="1798227" y="401582"/>
                    </a:cubicBezTo>
                    <a:close/>
                    <a:moveTo>
                      <a:pt x="290419" y="400915"/>
                    </a:moveTo>
                    <a:cubicBezTo>
                      <a:pt x="287181" y="399963"/>
                      <a:pt x="282704" y="402249"/>
                      <a:pt x="280418" y="405868"/>
                    </a:cubicBezTo>
                    <a:lnTo>
                      <a:pt x="272417" y="403582"/>
                    </a:lnTo>
                    <a:lnTo>
                      <a:pt x="268988" y="402630"/>
                    </a:lnTo>
                    <a:cubicBezTo>
                      <a:pt x="268512" y="405297"/>
                      <a:pt x="266798" y="407297"/>
                      <a:pt x="265274" y="407107"/>
                    </a:cubicBezTo>
                    <a:cubicBezTo>
                      <a:pt x="263750" y="406916"/>
                      <a:pt x="258606" y="408916"/>
                      <a:pt x="257177" y="409202"/>
                    </a:cubicBezTo>
                    <a:cubicBezTo>
                      <a:pt x="255749" y="409488"/>
                      <a:pt x="249652" y="407107"/>
                      <a:pt x="246890" y="406154"/>
                    </a:cubicBezTo>
                    <a:cubicBezTo>
                      <a:pt x="244128" y="405106"/>
                      <a:pt x="236317" y="409583"/>
                      <a:pt x="234032" y="411393"/>
                    </a:cubicBezTo>
                    <a:lnTo>
                      <a:pt x="232031" y="413107"/>
                    </a:lnTo>
                    <a:cubicBezTo>
                      <a:pt x="228888" y="415679"/>
                      <a:pt x="229174" y="415774"/>
                      <a:pt x="226792" y="413203"/>
                    </a:cubicBezTo>
                    <a:cubicBezTo>
                      <a:pt x="225268" y="411583"/>
                      <a:pt x="223649" y="409964"/>
                      <a:pt x="221744" y="408631"/>
                    </a:cubicBezTo>
                    <a:lnTo>
                      <a:pt x="220696" y="407964"/>
                    </a:lnTo>
                    <a:cubicBezTo>
                      <a:pt x="218887" y="407869"/>
                      <a:pt x="217267" y="408345"/>
                      <a:pt x="217172" y="409012"/>
                    </a:cubicBezTo>
                    <a:cubicBezTo>
                      <a:pt x="216982" y="409678"/>
                      <a:pt x="215077" y="411488"/>
                      <a:pt x="213267" y="411298"/>
                    </a:cubicBezTo>
                    <a:cubicBezTo>
                      <a:pt x="211457" y="411107"/>
                      <a:pt x="212410" y="416155"/>
                      <a:pt x="213076" y="417394"/>
                    </a:cubicBezTo>
                    <a:cubicBezTo>
                      <a:pt x="213458" y="418727"/>
                      <a:pt x="218029" y="418822"/>
                      <a:pt x="219268" y="417775"/>
                    </a:cubicBezTo>
                    <a:cubicBezTo>
                      <a:pt x="220506" y="416727"/>
                      <a:pt x="225078" y="417203"/>
                      <a:pt x="229459" y="418822"/>
                    </a:cubicBezTo>
                    <a:lnTo>
                      <a:pt x="233555" y="419965"/>
                    </a:lnTo>
                    <a:cubicBezTo>
                      <a:pt x="234317" y="420156"/>
                      <a:pt x="236413" y="419013"/>
                      <a:pt x="236889" y="418060"/>
                    </a:cubicBezTo>
                    <a:cubicBezTo>
                      <a:pt x="237556" y="416822"/>
                      <a:pt x="237270" y="416536"/>
                      <a:pt x="239651" y="416632"/>
                    </a:cubicBezTo>
                    <a:lnTo>
                      <a:pt x="245652" y="416822"/>
                    </a:lnTo>
                    <a:cubicBezTo>
                      <a:pt x="252224" y="417394"/>
                      <a:pt x="258987" y="417775"/>
                      <a:pt x="260797" y="417679"/>
                    </a:cubicBezTo>
                    <a:lnTo>
                      <a:pt x="262321" y="417203"/>
                    </a:lnTo>
                    <a:lnTo>
                      <a:pt x="266798" y="415870"/>
                    </a:lnTo>
                    <a:cubicBezTo>
                      <a:pt x="272417" y="413965"/>
                      <a:pt x="275084" y="412250"/>
                      <a:pt x="272703" y="411964"/>
                    </a:cubicBezTo>
                    <a:lnTo>
                      <a:pt x="271750" y="411298"/>
                    </a:lnTo>
                    <a:lnTo>
                      <a:pt x="270226" y="410250"/>
                    </a:lnTo>
                    <a:cubicBezTo>
                      <a:pt x="269179" y="409202"/>
                      <a:pt x="270608" y="409393"/>
                      <a:pt x="273465" y="410821"/>
                    </a:cubicBezTo>
                    <a:cubicBezTo>
                      <a:pt x="276323" y="412250"/>
                      <a:pt x="286038" y="411774"/>
                      <a:pt x="286038" y="410250"/>
                    </a:cubicBezTo>
                    <a:lnTo>
                      <a:pt x="286133" y="408916"/>
                    </a:lnTo>
                    <a:cubicBezTo>
                      <a:pt x="286228" y="407202"/>
                      <a:pt x="285562" y="404916"/>
                      <a:pt x="286705" y="404059"/>
                    </a:cubicBezTo>
                    <a:close/>
                    <a:moveTo>
                      <a:pt x="1753841" y="399487"/>
                    </a:moveTo>
                    <a:cubicBezTo>
                      <a:pt x="1756413" y="400630"/>
                      <a:pt x="1759366" y="402821"/>
                      <a:pt x="1760318" y="404345"/>
                    </a:cubicBezTo>
                    <a:lnTo>
                      <a:pt x="1760127" y="405583"/>
                    </a:lnTo>
                    <a:cubicBezTo>
                      <a:pt x="1759747" y="407393"/>
                      <a:pt x="1758604" y="409203"/>
                      <a:pt x="1757365" y="410822"/>
                    </a:cubicBezTo>
                    <a:cubicBezTo>
                      <a:pt x="1756889" y="411489"/>
                      <a:pt x="1755175" y="411870"/>
                      <a:pt x="1754127" y="411679"/>
                    </a:cubicBezTo>
                    <a:lnTo>
                      <a:pt x="1744411" y="410441"/>
                    </a:lnTo>
                    <a:cubicBezTo>
                      <a:pt x="1745459" y="414727"/>
                      <a:pt x="1746221" y="418537"/>
                      <a:pt x="1746126" y="418918"/>
                    </a:cubicBezTo>
                    <a:cubicBezTo>
                      <a:pt x="1746030" y="419299"/>
                      <a:pt x="1744507" y="420061"/>
                      <a:pt x="1742982" y="419775"/>
                    </a:cubicBezTo>
                    <a:lnTo>
                      <a:pt x="1742506" y="419109"/>
                    </a:lnTo>
                    <a:cubicBezTo>
                      <a:pt x="1741935" y="418346"/>
                      <a:pt x="1742411" y="417108"/>
                      <a:pt x="1742316" y="416061"/>
                    </a:cubicBezTo>
                    <a:lnTo>
                      <a:pt x="1741935" y="413108"/>
                    </a:lnTo>
                    <a:cubicBezTo>
                      <a:pt x="1739363" y="411774"/>
                      <a:pt x="1738125" y="409584"/>
                      <a:pt x="1739173" y="408250"/>
                    </a:cubicBezTo>
                    <a:cubicBezTo>
                      <a:pt x="1740220" y="406917"/>
                      <a:pt x="1743840" y="403297"/>
                      <a:pt x="1744125" y="404154"/>
                    </a:cubicBezTo>
                    <a:cubicBezTo>
                      <a:pt x="1744507" y="405012"/>
                      <a:pt x="1746888" y="406726"/>
                      <a:pt x="1748698" y="406250"/>
                    </a:cubicBezTo>
                    <a:lnTo>
                      <a:pt x="1750031" y="405393"/>
                    </a:lnTo>
                    <a:cubicBezTo>
                      <a:pt x="1751079" y="404726"/>
                      <a:pt x="1751936" y="403678"/>
                      <a:pt x="1752412" y="402630"/>
                    </a:cubicBezTo>
                    <a:close/>
                    <a:moveTo>
                      <a:pt x="1013081" y="399487"/>
                    </a:moveTo>
                    <a:lnTo>
                      <a:pt x="1013653" y="403868"/>
                    </a:lnTo>
                    <a:lnTo>
                      <a:pt x="1013843" y="405678"/>
                    </a:lnTo>
                    <a:cubicBezTo>
                      <a:pt x="1016510" y="408250"/>
                      <a:pt x="1016986" y="409869"/>
                      <a:pt x="1014700" y="409107"/>
                    </a:cubicBezTo>
                    <a:cubicBezTo>
                      <a:pt x="1012510" y="408345"/>
                      <a:pt x="1007652" y="403201"/>
                      <a:pt x="1007652" y="401868"/>
                    </a:cubicBezTo>
                    <a:cubicBezTo>
                      <a:pt x="1007652" y="400534"/>
                      <a:pt x="1010128" y="399391"/>
                      <a:pt x="1013081" y="399487"/>
                    </a:cubicBezTo>
                    <a:close/>
                    <a:moveTo>
                      <a:pt x="1705929" y="398534"/>
                    </a:moveTo>
                    <a:lnTo>
                      <a:pt x="1707148" y="398737"/>
                    </a:lnTo>
                    <a:lnTo>
                      <a:pt x="1702501" y="401487"/>
                    </a:lnTo>
                    <a:cubicBezTo>
                      <a:pt x="1704025" y="402915"/>
                      <a:pt x="1705549" y="401582"/>
                      <a:pt x="1705929" y="398534"/>
                    </a:cubicBezTo>
                    <a:close/>
                    <a:moveTo>
                      <a:pt x="2233996" y="396439"/>
                    </a:moveTo>
                    <a:cubicBezTo>
                      <a:pt x="2234092" y="397011"/>
                      <a:pt x="2232949" y="399773"/>
                      <a:pt x="2231234" y="400821"/>
                    </a:cubicBezTo>
                    <a:cubicBezTo>
                      <a:pt x="2229520" y="401869"/>
                      <a:pt x="2232377" y="407203"/>
                      <a:pt x="2230567" y="406727"/>
                    </a:cubicBezTo>
                    <a:lnTo>
                      <a:pt x="2228948" y="406250"/>
                    </a:lnTo>
                    <a:lnTo>
                      <a:pt x="2227519" y="405679"/>
                    </a:lnTo>
                    <a:cubicBezTo>
                      <a:pt x="2225900" y="405203"/>
                      <a:pt x="2225900" y="403393"/>
                      <a:pt x="2227519" y="401774"/>
                    </a:cubicBezTo>
                    <a:cubicBezTo>
                      <a:pt x="2229138" y="400154"/>
                      <a:pt x="2233901" y="395773"/>
                      <a:pt x="2233996" y="396439"/>
                    </a:cubicBezTo>
                    <a:close/>
                    <a:moveTo>
                      <a:pt x="1777938" y="396133"/>
                    </a:moveTo>
                    <a:lnTo>
                      <a:pt x="1778034" y="398153"/>
                    </a:lnTo>
                    <a:cubicBezTo>
                      <a:pt x="1777177" y="401392"/>
                      <a:pt x="1776129" y="402820"/>
                      <a:pt x="1775748" y="401487"/>
                    </a:cubicBezTo>
                    <a:close/>
                    <a:moveTo>
                      <a:pt x="1711549" y="395867"/>
                    </a:moveTo>
                    <a:cubicBezTo>
                      <a:pt x="1712026" y="395581"/>
                      <a:pt x="1713645" y="395867"/>
                      <a:pt x="1714121" y="396343"/>
                    </a:cubicBezTo>
                    <a:cubicBezTo>
                      <a:pt x="1716121" y="398058"/>
                      <a:pt x="1717836" y="399963"/>
                      <a:pt x="1720788" y="397105"/>
                    </a:cubicBezTo>
                    <a:cubicBezTo>
                      <a:pt x="1721074" y="396820"/>
                      <a:pt x="1723646" y="397962"/>
                      <a:pt x="1724885" y="398725"/>
                    </a:cubicBezTo>
                    <a:lnTo>
                      <a:pt x="1728027" y="400725"/>
                    </a:lnTo>
                    <a:cubicBezTo>
                      <a:pt x="1731742" y="403297"/>
                      <a:pt x="1734219" y="405963"/>
                      <a:pt x="1733457" y="406821"/>
                    </a:cubicBezTo>
                    <a:cubicBezTo>
                      <a:pt x="1732695" y="407583"/>
                      <a:pt x="1729361" y="408821"/>
                      <a:pt x="1728123" y="407202"/>
                    </a:cubicBezTo>
                    <a:cubicBezTo>
                      <a:pt x="1726789" y="405583"/>
                      <a:pt x="1722122" y="401868"/>
                      <a:pt x="1721170" y="403106"/>
                    </a:cubicBezTo>
                    <a:cubicBezTo>
                      <a:pt x="1720122" y="404344"/>
                      <a:pt x="1716979" y="406821"/>
                      <a:pt x="1716407" y="405963"/>
                    </a:cubicBezTo>
                    <a:lnTo>
                      <a:pt x="1716407" y="405202"/>
                    </a:lnTo>
                    <a:cubicBezTo>
                      <a:pt x="1716503" y="401487"/>
                      <a:pt x="1714407" y="399772"/>
                      <a:pt x="1709930" y="399201"/>
                    </a:cubicBezTo>
                    <a:lnTo>
                      <a:pt x="1707148" y="398737"/>
                    </a:lnTo>
                    <a:lnTo>
                      <a:pt x="1707168" y="398725"/>
                    </a:lnTo>
                    <a:close/>
                    <a:moveTo>
                      <a:pt x="1862712" y="395106"/>
                    </a:moveTo>
                    <a:cubicBezTo>
                      <a:pt x="1866998" y="394439"/>
                      <a:pt x="1865474" y="397487"/>
                      <a:pt x="1865951" y="399297"/>
                    </a:cubicBezTo>
                    <a:cubicBezTo>
                      <a:pt x="1866141" y="399868"/>
                      <a:pt x="1867474" y="400821"/>
                      <a:pt x="1867760" y="400725"/>
                    </a:cubicBezTo>
                    <a:lnTo>
                      <a:pt x="1868903" y="400344"/>
                    </a:lnTo>
                    <a:cubicBezTo>
                      <a:pt x="1869951" y="400535"/>
                      <a:pt x="1871475" y="401964"/>
                      <a:pt x="1872332" y="403488"/>
                    </a:cubicBezTo>
                    <a:cubicBezTo>
                      <a:pt x="1873189" y="405012"/>
                      <a:pt x="1876428" y="407583"/>
                      <a:pt x="1873475" y="410441"/>
                    </a:cubicBezTo>
                    <a:lnTo>
                      <a:pt x="1869475" y="409488"/>
                    </a:lnTo>
                    <a:lnTo>
                      <a:pt x="1867665" y="409107"/>
                    </a:lnTo>
                    <a:cubicBezTo>
                      <a:pt x="1865855" y="408631"/>
                      <a:pt x="1863188" y="409679"/>
                      <a:pt x="1861760" y="411489"/>
                    </a:cubicBezTo>
                    <a:lnTo>
                      <a:pt x="1860711" y="413203"/>
                    </a:lnTo>
                    <a:lnTo>
                      <a:pt x="1860235" y="414060"/>
                    </a:lnTo>
                    <a:cubicBezTo>
                      <a:pt x="1859664" y="416442"/>
                      <a:pt x="1858997" y="417108"/>
                      <a:pt x="1858616" y="415394"/>
                    </a:cubicBezTo>
                    <a:cubicBezTo>
                      <a:pt x="1858521" y="413584"/>
                      <a:pt x="1850615" y="411108"/>
                      <a:pt x="1849948" y="412822"/>
                    </a:cubicBezTo>
                    <a:cubicBezTo>
                      <a:pt x="1849282" y="414537"/>
                      <a:pt x="1848615" y="414918"/>
                      <a:pt x="1848520" y="413775"/>
                    </a:cubicBezTo>
                    <a:lnTo>
                      <a:pt x="1847853" y="413013"/>
                    </a:lnTo>
                    <a:lnTo>
                      <a:pt x="1844043" y="408345"/>
                    </a:lnTo>
                    <a:cubicBezTo>
                      <a:pt x="1840518" y="410917"/>
                      <a:pt x="1837756" y="413775"/>
                      <a:pt x="1837756" y="414727"/>
                    </a:cubicBezTo>
                    <a:lnTo>
                      <a:pt x="1837280" y="415013"/>
                    </a:lnTo>
                    <a:cubicBezTo>
                      <a:pt x="1836327" y="415489"/>
                      <a:pt x="1835089" y="415870"/>
                      <a:pt x="1833946" y="415870"/>
                    </a:cubicBezTo>
                    <a:cubicBezTo>
                      <a:pt x="1833470" y="415870"/>
                      <a:pt x="1832518" y="415013"/>
                      <a:pt x="1832518" y="414441"/>
                    </a:cubicBezTo>
                    <a:lnTo>
                      <a:pt x="1832327" y="412441"/>
                    </a:lnTo>
                    <a:cubicBezTo>
                      <a:pt x="1832422" y="410060"/>
                      <a:pt x="1836232" y="405583"/>
                      <a:pt x="1840900" y="402535"/>
                    </a:cubicBezTo>
                    <a:lnTo>
                      <a:pt x="1846138" y="407012"/>
                    </a:lnTo>
                    <a:cubicBezTo>
                      <a:pt x="1846329" y="407202"/>
                      <a:pt x="1848805" y="406059"/>
                      <a:pt x="1849567" y="405107"/>
                    </a:cubicBezTo>
                    <a:lnTo>
                      <a:pt x="1851186" y="403202"/>
                    </a:lnTo>
                    <a:cubicBezTo>
                      <a:pt x="1853187" y="399963"/>
                      <a:pt x="1854997" y="399011"/>
                      <a:pt x="1855282" y="401106"/>
                    </a:cubicBezTo>
                    <a:cubicBezTo>
                      <a:pt x="1855568" y="403202"/>
                      <a:pt x="1858616" y="406917"/>
                      <a:pt x="1861664" y="405774"/>
                    </a:cubicBezTo>
                    <a:lnTo>
                      <a:pt x="1860902" y="402345"/>
                    </a:lnTo>
                    <a:lnTo>
                      <a:pt x="1860711" y="401678"/>
                    </a:lnTo>
                    <a:cubicBezTo>
                      <a:pt x="1860807" y="400916"/>
                      <a:pt x="1860044" y="398154"/>
                      <a:pt x="1858997" y="395677"/>
                    </a:cubicBezTo>
                    <a:close/>
                    <a:moveTo>
                      <a:pt x="2142651" y="395010"/>
                    </a:moveTo>
                    <a:cubicBezTo>
                      <a:pt x="2148366" y="396439"/>
                      <a:pt x="2151034" y="400344"/>
                      <a:pt x="2148652" y="403487"/>
                    </a:cubicBezTo>
                    <a:lnTo>
                      <a:pt x="2143699" y="399773"/>
                    </a:lnTo>
                    <a:cubicBezTo>
                      <a:pt x="2142270" y="398725"/>
                      <a:pt x="2138841" y="398820"/>
                      <a:pt x="2136555" y="399201"/>
                    </a:cubicBezTo>
                    <a:lnTo>
                      <a:pt x="2135222" y="399487"/>
                    </a:lnTo>
                    <a:cubicBezTo>
                      <a:pt x="2133698" y="401582"/>
                      <a:pt x="2131317" y="402344"/>
                      <a:pt x="2130078" y="401106"/>
                    </a:cubicBezTo>
                    <a:cubicBezTo>
                      <a:pt x="2128840" y="399868"/>
                      <a:pt x="2129602" y="397201"/>
                      <a:pt x="2134555" y="397867"/>
                    </a:cubicBezTo>
                    <a:lnTo>
                      <a:pt x="2139413" y="396153"/>
                    </a:lnTo>
                    <a:close/>
                    <a:moveTo>
                      <a:pt x="2296004" y="394915"/>
                    </a:moveTo>
                    <a:cubicBezTo>
                      <a:pt x="2295527" y="395868"/>
                      <a:pt x="2295623" y="398535"/>
                      <a:pt x="2297147" y="398821"/>
                    </a:cubicBezTo>
                    <a:cubicBezTo>
                      <a:pt x="2298671" y="399106"/>
                      <a:pt x="2298289" y="407107"/>
                      <a:pt x="2296194" y="407107"/>
                    </a:cubicBezTo>
                    <a:cubicBezTo>
                      <a:pt x="2294004" y="407107"/>
                      <a:pt x="2291717" y="405774"/>
                      <a:pt x="2291050" y="404155"/>
                    </a:cubicBezTo>
                    <a:cubicBezTo>
                      <a:pt x="2290384" y="402535"/>
                      <a:pt x="2289907" y="397678"/>
                      <a:pt x="2291241" y="396820"/>
                    </a:cubicBezTo>
                    <a:cubicBezTo>
                      <a:pt x="2292575" y="395963"/>
                      <a:pt x="2296480" y="393963"/>
                      <a:pt x="2296004" y="394915"/>
                    </a:cubicBezTo>
                    <a:close/>
                    <a:moveTo>
                      <a:pt x="2343629" y="394534"/>
                    </a:moveTo>
                    <a:cubicBezTo>
                      <a:pt x="2345344" y="395581"/>
                      <a:pt x="2350201" y="398534"/>
                      <a:pt x="2350106" y="398725"/>
                    </a:cubicBezTo>
                    <a:cubicBezTo>
                      <a:pt x="2350011" y="398915"/>
                      <a:pt x="2347915" y="398725"/>
                      <a:pt x="2345439" y="397868"/>
                    </a:cubicBezTo>
                    <a:cubicBezTo>
                      <a:pt x="2342962" y="397010"/>
                      <a:pt x="2333247" y="399677"/>
                      <a:pt x="2331247" y="399106"/>
                    </a:cubicBezTo>
                    <a:cubicBezTo>
                      <a:pt x="2329151" y="398534"/>
                      <a:pt x="2329342" y="397296"/>
                      <a:pt x="2331628" y="396344"/>
                    </a:cubicBezTo>
                    <a:cubicBezTo>
                      <a:pt x="2333913" y="395391"/>
                      <a:pt x="2341819" y="393486"/>
                      <a:pt x="2343629" y="394534"/>
                    </a:cubicBezTo>
                    <a:close/>
                    <a:moveTo>
                      <a:pt x="2354106" y="393963"/>
                    </a:moveTo>
                    <a:cubicBezTo>
                      <a:pt x="2354678" y="393582"/>
                      <a:pt x="2365060" y="393486"/>
                      <a:pt x="2367822" y="395868"/>
                    </a:cubicBezTo>
                    <a:cubicBezTo>
                      <a:pt x="2370584" y="398249"/>
                      <a:pt x="2367441" y="399201"/>
                      <a:pt x="2360869" y="397963"/>
                    </a:cubicBezTo>
                    <a:lnTo>
                      <a:pt x="2356392" y="396915"/>
                    </a:lnTo>
                    <a:lnTo>
                      <a:pt x="2355154" y="396630"/>
                    </a:lnTo>
                    <a:cubicBezTo>
                      <a:pt x="2354011" y="395677"/>
                      <a:pt x="2353535" y="394534"/>
                      <a:pt x="2354106" y="393963"/>
                    </a:cubicBezTo>
                    <a:close/>
                    <a:moveTo>
                      <a:pt x="1777726" y="391653"/>
                    </a:moveTo>
                    <a:lnTo>
                      <a:pt x="1779177" y="393105"/>
                    </a:lnTo>
                    <a:lnTo>
                      <a:pt x="1777938" y="396133"/>
                    </a:lnTo>
                    <a:close/>
                    <a:moveTo>
                      <a:pt x="489587" y="390819"/>
                    </a:moveTo>
                    <a:cubicBezTo>
                      <a:pt x="488540" y="391581"/>
                      <a:pt x="487016" y="392724"/>
                      <a:pt x="487206" y="393486"/>
                    </a:cubicBezTo>
                    <a:lnTo>
                      <a:pt x="488158" y="397201"/>
                    </a:lnTo>
                    <a:cubicBezTo>
                      <a:pt x="484825" y="397582"/>
                      <a:pt x="484349" y="397677"/>
                      <a:pt x="487111" y="397486"/>
                    </a:cubicBezTo>
                    <a:cubicBezTo>
                      <a:pt x="489873" y="397296"/>
                      <a:pt x="496159" y="400534"/>
                      <a:pt x="496636" y="400058"/>
                    </a:cubicBezTo>
                    <a:cubicBezTo>
                      <a:pt x="497112" y="399582"/>
                      <a:pt x="495778" y="396724"/>
                      <a:pt x="493969" y="394343"/>
                    </a:cubicBezTo>
                    <a:lnTo>
                      <a:pt x="492159" y="392248"/>
                    </a:lnTo>
                    <a:cubicBezTo>
                      <a:pt x="491587" y="391581"/>
                      <a:pt x="489778" y="390628"/>
                      <a:pt x="489587" y="390819"/>
                    </a:cubicBezTo>
                    <a:close/>
                    <a:moveTo>
                      <a:pt x="1673069" y="390152"/>
                    </a:moveTo>
                    <a:cubicBezTo>
                      <a:pt x="1677736" y="390628"/>
                      <a:pt x="1682403" y="399201"/>
                      <a:pt x="1678688" y="399010"/>
                    </a:cubicBezTo>
                    <a:lnTo>
                      <a:pt x="1678308" y="398153"/>
                    </a:lnTo>
                    <a:cubicBezTo>
                      <a:pt x="1677165" y="395391"/>
                      <a:pt x="1676593" y="393391"/>
                      <a:pt x="1672783" y="395867"/>
                    </a:cubicBezTo>
                    <a:lnTo>
                      <a:pt x="1670306" y="397486"/>
                    </a:lnTo>
                    <a:cubicBezTo>
                      <a:pt x="1671164" y="399772"/>
                      <a:pt x="1672021" y="402058"/>
                      <a:pt x="1672212" y="402535"/>
                    </a:cubicBezTo>
                    <a:cubicBezTo>
                      <a:pt x="1672402" y="403011"/>
                      <a:pt x="1671259" y="403868"/>
                      <a:pt x="1669354" y="403201"/>
                    </a:cubicBezTo>
                    <a:lnTo>
                      <a:pt x="1668021" y="402439"/>
                    </a:lnTo>
                    <a:lnTo>
                      <a:pt x="1664687" y="400534"/>
                    </a:lnTo>
                    <a:cubicBezTo>
                      <a:pt x="1666115" y="398058"/>
                      <a:pt x="1667068" y="394153"/>
                      <a:pt x="1666115" y="392438"/>
                    </a:cubicBezTo>
                    <a:cubicBezTo>
                      <a:pt x="1665258" y="390724"/>
                      <a:pt x="1668307" y="389676"/>
                      <a:pt x="1673069" y="390152"/>
                    </a:cubicBezTo>
                    <a:close/>
                    <a:moveTo>
                      <a:pt x="2087215" y="389581"/>
                    </a:moveTo>
                    <a:cubicBezTo>
                      <a:pt x="2087978" y="388152"/>
                      <a:pt x="2097883" y="391962"/>
                      <a:pt x="2100074" y="392343"/>
                    </a:cubicBezTo>
                    <a:cubicBezTo>
                      <a:pt x="2102265" y="392724"/>
                      <a:pt x="2103027" y="393677"/>
                      <a:pt x="2101884" y="394534"/>
                    </a:cubicBezTo>
                    <a:cubicBezTo>
                      <a:pt x="2100741" y="395296"/>
                      <a:pt x="2093788" y="393677"/>
                      <a:pt x="2092073" y="393296"/>
                    </a:cubicBezTo>
                    <a:cubicBezTo>
                      <a:pt x="2090359" y="393010"/>
                      <a:pt x="2086453" y="391010"/>
                      <a:pt x="2087215" y="389581"/>
                    </a:cubicBezTo>
                    <a:close/>
                    <a:moveTo>
                      <a:pt x="462822" y="389295"/>
                    </a:moveTo>
                    <a:cubicBezTo>
                      <a:pt x="461108" y="389009"/>
                      <a:pt x="459488" y="389390"/>
                      <a:pt x="459202" y="390152"/>
                    </a:cubicBezTo>
                    <a:cubicBezTo>
                      <a:pt x="458917" y="390914"/>
                      <a:pt x="460250" y="395010"/>
                      <a:pt x="461393" y="398439"/>
                    </a:cubicBezTo>
                    <a:lnTo>
                      <a:pt x="456154" y="400249"/>
                    </a:lnTo>
                    <a:lnTo>
                      <a:pt x="454726" y="400725"/>
                    </a:lnTo>
                    <a:cubicBezTo>
                      <a:pt x="453392" y="403678"/>
                      <a:pt x="453487" y="405202"/>
                      <a:pt x="454821" y="404059"/>
                    </a:cubicBezTo>
                    <a:cubicBezTo>
                      <a:pt x="456250" y="403011"/>
                      <a:pt x="462346" y="403201"/>
                      <a:pt x="463393" y="403963"/>
                    </a:cubicBezTo>
                    <a:cubicBezTo>
                      <a:pt x="464346" y="404725"/>
                      <a:pt x="466156" y="404535"/>
                      <a:pt x="467394" y="403582"/>
                    </a:cubicBezTo>
                    <a:lnTo>
                      <a:pt x="472347" y="402916"/>
                    </a:lnTo>
                    <a:cubicBezTo>
                      <a:pt x="472918" y="402820"/>
                      <a:pt x="473776" y="402439"/>
                      <a:pt x="473966" y="402058"/>
                    </a:cubicBezTo>
                    <a:cubicBezTo>
                      <a:pt x="474252" y="401487"/>
                      <a:pt x="474252" y="400249"/>
                      <a:pt x="473871" y="400153"/>
                    </a:cubicBezTo>
                    <a:lnTo>
                      <a:pt x="470633" y="398629"/>
                    </a:lnTo>
                    <a:cubicBezTo>
                      <a:pt x="466823" y="397105"/>
                      <a:pt x="465299" y="394057"/>
                      <a:pt x="467203" y="391771"/>
                    </a:cubicBezTo>
                    <a:lnTo>
                      <a:pt x="464060" y="389962"/>
                    </a:lnTo>
                    <a:close/>
                    <a:moveTo>
                      <a:pt x="1095568" y="388533"/>
                    </a:moveTo>
                    <a:cubicBezTo>
                      <a:pt x="1096902" y="389771"/>
                      <a:pt x="1099759" y="393867"/>
                      <a:pt x="1101093" y="395010"/>
                    </a:cubicBezTo>
                    <a:cubicBezTo>
                      <a:pt x="1102426" y="396248"/>
                      <a:pt x="1101569" y="395677"/>
                      <a:pt x="1099092" y="393867"/>
                    </a:cubicBezTo>
                    <a:cubicBezTo>
                      <a:pt x="1096616" y="392057"/>
                      <a:pt x="1088329" y="392057"/>
                      <a:pt x="1088234" y="391486"/>
                    </a:cubicBezTo>
                    <a:cubicBezTo>
                      <a:pt x="1088044" y="391009"/>
                      <a:pt x="1089377" y="389200"/>
                      <a:pt x="1091568" y="388724"/>
                    </a:cubicBezTo>
                    <a:lnTo>
                      <a:pt x="1093568" y="388628"/>
                    </a:lnTo>
                    <a:close/>
                    <a:moveTo>
                      <a:pt x="1774129" y="388057"/>
                    </a:moveTo>
                    <a:cubicBezTo>
                      <a:pt x="1775891" y="387724"/>
                      <a:pt x="1777082" y="389438"/>
                      <a:pt x="1777725" y="391641"/>
                    </a:cubicBezTo>
                    <a:lnTo>
                      <a:pt x="1777726" y="391653"/>
                    </a:lnTo>
                    <a:lnTo>
                      <a:pt x="1777653" y="391581"/>
                    </a:lnTo>
                    <a:close/>
                    <a:moveTo>
                      <a:pt x="10385" y="383675"/>
                    </a:moveTo>
                    <a:cubicBezTo>
                      <a:pt x="10290" y="381770"/>
                      <a:pt x="15624" y="381770"/>
                      <a:pt x="18577" y="384247"/>
                    </a:cubicBezTo>
                    <a:lnTo>
                      <a:pt x="19624" y="385104"/>
                    </a:lnTo>
                    <a:cubicBezTo>
                      <a:pt x="20005" y="386533"/>
                      <a:pt x="19338" y="387485"/>
                      <a:pt x="18005" y="387104"/>
                    </a:cubicBezTo>
                    <a:lnTo>
                      <a:pt x="16767" y="386914"/>
                    </a:lnTo>
                    <a:cubicBezTo>
                      <a:pt x="14481" y="386438"/>
                      <a:pt x="13052" y="386723"/>
                      <a:pt x="12576" y="389105"/>
                    </a:cubicBezTo>
                    <a:lnTo>
                      <a:pt x="12004" y="391867"/>
                    </a:lnTo>
                    <a:cubicBezTo>
                      <a:pt x="7432" y="393581"/>
                      <a:pt x="3241" y="394439"/>
                      <a:pt x="2574" y="393867"/>
                    </a:cubicBezTo>
                    <a:lnTo>
                      <a:pt x="2479" y="393296"/>
                    </a:lnTo>
                    <a:cubicBezTo>
                      <a:pt x="2384" y="392724"/>
                      <a:pt x="2574" y="391581"/>
                      <a:pt x="2955" y="391486"/>
                    </a:cubicBezTo>
                    <a:cubicBezTo>
                      <a:pt x="7718" y="390248"/>
                      <a:pt x="10766" y="388438"/>
                      <a:pt x="10385" y="383675"/>
                    </a:cubicBezTo>
                    <a:close/>
                    <a:moveTo>
                      <a:pt x="675896" y="378627"/>
                    </a:moveTo>
                    <a:lnTo>
                      <a:pt x="673039" y="379484"/>
                    </a:lnTo>
                    <a:cubicBezTo>
                      <a:pt x="672658" y="382342"/>
                      <a:pt x="671419" y="385580"/>
                      <a:pt x="670372" y="386818"/>
                    </a:cubicBezTo>
                    <a:lnTo>
                      <a:pt x="669991" y="388057"/>
                    </a:lnTo>
                    <a:cubicBezTo>
                      <a:pt x="669800" y="388819"/>
                      <a:pt x="670562" y="390247"/>
                      <a:pt x="671324" y="390533"/>
                    </a:cubicBezTo>
                    <a:lnTo>
                      <a:pt x="672182" y="390819"/>
                    </a:lnTo>
                    <a:cubicBezTo>
                      <a:pt x="673610" y="390343"/>
                      <a:pt x="676849" y="386342"/>
                      <a:pt x="677516" y="384723"/>
                    </a:cubicBezTo>
                    <a:cubicBezTo>
                      <a:pt x="678277" y="383104"/>
                      <a:pt x="679611" y="383104"/>
                      <a:pt x="680564" y="384532"/>
                    </a:cubicBezTo>
                    <a:cubicBezTo>
                      <a:pt x="681516" y="385961"/>
                      <a:pt x="686945" y="386818"/>
                      <a:pt x="684469" y="385009"/>
                    </a:cubicBezTo>
                    <a:lnTo>
                      <a:pt x="683231" y="383485"/>
                    </a:lnTo>
                    <a:cubicBezTo>
                      <a:pt x="682564" y="382627"/>
                      <a:pt x="688088" y="380532"/>
                      <a:pt x="682278" y="380056"/>
                    </a:cubicBezTo>
                    <a:cubicBezTo>
                      <a:pt x="680087" y="379865"/>
                      <a:pt x="677611" y="378151"/>
                      <a:pt x="675896" y="378627"/>
                    </a:cubicBezTo>
                    <a:close/>
                    <a:moveTo>
                      <a:pt x="1291116" y="374912"/>
                    </a:moveTo>
                    <a:cubicBezTo>
                      <a:pt x="1292259" y="376055"/>
                      <a:pt x="1291116" y="382532"/>
                      <a:pt x="1288068" y="387009"/>
                    </a:cubicBezTo>
                    <a:lnTo>
                      <a:pt x="1283020" y="386438"/>
                    </a:lnTo>
                    <a:cubicBezTo>
                      <a:pt x="1282258" y="386342"/>
                      <a:pt x="1281115" y="385771"/>
                      <a:pt x="1281115" y="385390"/>
                    </a:cubicBezTo>
                    <a:cubicBezTo>
                      <a:pt x="1281115" y="384437"/>
                      <a:pt x="1281401" y="382723"/>
                      <a:pt x="1281877" y="382723"/>
                    </a:cubicBezTo>
                    <a:cubicBezTo>
                      <a:pt x="1287592" y="381961"/>
                      <a:pt x="1289211" y="379770"/>
                      <a:pt x="1286259" y="375579"/>
                    </a:cubicBezTo>
                    <a:lnTo>
                      <a:pt x="1285973" y="375389"/>
                    </a:lnTo>
                    <a:cubicBezTo>
                      <a:pt x="1287592" y="374055"/>
                      <a:pt x="1289973" y="373865"/>
                      <a:pt x="1291116" y="374912"/>
                    </a:cubicBezTo>
                    <a:close/>
                    <a:moveTo>
                      <a:pt x="727141" y="374245"/>
                    </a:moveTo>
                    <a:cubicBezTo>
                      <a:pt x="727045" y="375865"/>
                      <a:pt x="732951" y="384723"/>
                      <a:pt x="732570" y="388342"/>
                    </a:cubicBezTo>
                    <a:cubicBezTo>
                      <a:pt x="732189" y="391962"/>
                      <a:pt x="735427" y="395010"/>
                      <a:pt x="739714" y="395105"/>
                    </a:cubicBezTo>
                    <a:lnTo>
                      <a:pt x="743048" y="394819"/>
                    </a:lnTo>
                    <a:lnTo>
                      <a:pt x="743619" y="394724"/>
                    </a:lnTo>
                    <a:cubicBezTo>
                      <a:pt x="744000" y="393010"/>
                      <a:pt x="743143" y="391390"/>
                      <a:pt x="741619" y="391295"/>
                    </a:cubicBezTo>
                    <a:lnTo>
                      <a:pt x="741047" y="390628"/>
                    </a:lnTo>
                    <a:lnTo>
                      <a:pt x="740285" y="389771"/>
                    </a:lnTo>
                    <a:cubicBezTo>
                      <a:pt x="740095" y="388342"/>
                      <a:pt x="741333" y="387104"/>
                      <a:pt x="742952" y="387009"/>
                    </a:cubicBezTo>
                    <a:lnTo>
                      <a:pt x="744286" y="387390"/>
                    </a:lnTo>
                    <a:cubicBezTo>
                      <a:pt x="745334" y="387676"/>
                      <a:pt x="746762" y="388723"/>
                      <a:pt x="746953" y="389485"/>
                    </a:cubicBezTo>
                    <a:lnTo>
                      <a:pt x="747429" y="391676"/>
                    </a:lnTo>
                    <a:cubicBezTo>
                      <a:pt x="749620" y="392057"/>
                      <a:pt x="751620" y="391676"/>
                      <a:pt x="751906" y="390819"/>
                    </a:cubicBezTo>
                    <a:cubicBezTo>
                      <a:pt x="752287" y="389962"/>
                      <a:pt x="751715" y="386247"/>
                      <a:pt x="751049" y="384532"/>
                    </a:cubicBezTo>
                    <a:lnTo>
                      <a:pt x="749715" y="383389"/>
                    </a:lnTo>
                    <a:cubicBezTo>
                      <a:pt x="748858" y="382723"/>
                      <a:pt x="746858" y="382532"/>
                      <a:pt x="745524" y="382723"/>
                    </a:cubicBezTo>
                    <a:lnTo>
                      <a:pt x="740571" y="383389"/>
                    </a:lnTo>
                    <a:cubicBezTo>
                      <a:pt x="741238" y="381199"/>
                      <a:pt x="741714" y="379008"/>
                      <a:pt x="741714" y="378436"/>
                    </a:cubicBezTo>
                    <a:cubicBezTo>
                      <a:pt x="741714" y="377960"/>
                      <a:pt x="740095" y="376436"/>
                      <a:pt x="738285" y="376246"/>
                    </a:cubicBezTo>
                    <a:lnTo>
                      <a:pt x="737237" y="376817"/>
                    </a:lnTo>
                    <a:cubicBezTo>
                      <a:pt x="733903" y="378817"/>
                      <a:pt x="731999" y="379008"/>
                      <a:pt x="731617" y="375007"/>
                    </a:cubicBezTo>
                    <a:cubicBezTo>
                      <a:pt x="731522" y="374626"/>
                      <a:pt x="728950" y="374245"/>
                      <a:pt x="727522" y="374245"/>
                    </a:cubicBezTo>
                    <a:close/>
                    <a:moveTo>
                      <a:pt x="477659" y="372641"/>
                    </a:moveTo>
                    <a:lnTo>
                      <a:pt x="477586" y="373769"/>
                    </a:lnTo>
                    <a:lnTo>
                      <a:pt x="476537" y="372797"/>
                    </a:lnTo>
                    <a:close/>
                    <a:moveTo>
                      <a:pt x="752192" y="371102"/>
                    </a:moveTo>
                    <a:lnTo>
                      <a:pt x="748762" y="371864"/>
                    </a:lnTo>
                    <a:cubicBezTo>
                      <a:pt x="746762" y="372340"/>
                      <a:pt x="746667" y="375674"/>
                      <a:pt x="748572" y="375769"/>
                    </a:cubicBezTo>
                    <a:cubicBezTo>
                      <a:pt x="752382" y="375960"/>
                      <a:pt x="752096" y="377484"/>
                      <a:pt x="752573" y="379675"/>
                    </a:cubicBezTo>
                    <a:lnTo>
                      <a:pt x="752953" y="381389"/>
                    </a:lnTo>
                    <a:cubicBezTo>
                      <a:pt x="754573" y="383104"/>
                      <a:pt x="756668" y="383104"/>
                      <a:pt x="757525" y="381484"/>
                    </a:cubicBezTo>
                    <a:lnTo>
                      <a:pt x="756764" y="380722"/>
                    </a:lnTo>
                    <a:cubicBezTo>
                      <a:pt x="755430" y="379484"/>
                      <a:pt x="754859" y="378817"/>
                      <a:pt x="756764" y="377674"/>
                    </a:cubicBezTo>
                    <a:cubicBezTo>
                      <a:pt x="758097" y="376817"/>
                      <a:pt x="759621" y="375865"/>
                      <a:pt x="760097" y="374626"/>
                    </a:cubicBezTo>
                    <a:lnTo>
                      <a:pt x="760669" y="373293"/>
                    </a:lnTo>
                    <a:cubicBezTo>
                      <a:pt x="760478" y="371388"/>
                      <a:pt x="756573" y="370435"/>
                      <a:pt x="752192" y="371102"/>
                    </a:cubicBezTo>
                    <a:close/>
                    <a:moveTo>
                      <a:pt x="1721462" y="370503"/>
                    </a:moveTo>
                    <a:lnTo>
                      <a:pt x="1723742" y="370912"/>
                    </a:lnTo>
                    <a:cubicBezTo>
                      <a:pt x="1725457" y="370531"/>
                      <a:pt x="1724409" y="370436"/>
                      <a:pt x="1721456" y="370721"/>
                    </a:cubicBezTo>
                    <a:close/>
                    <a:moveTo>
                      <a:pt x="1505429" y="370055"/>
                    </a:moveTo>
                    <a:cubicBezTo>
                      <a:pt x="1506477" y="369960"/>
                      <a:pt x="1507620" y="378056"/>
                      <a:pt x="1504381" y="379770"/>
                    </a:cubicBezTo>
                    <a:cubicBezTo>
                      <a:pt x="1501143" y="381485"/>
                      <a:pt x="1499619" y="381009"/>
                      <a:pt x="1500857" y="378723"/>
                    </a:cubicBezTo>
                    <a:cubicBezTo>
                      <a:pt x="1502095" y="376437"/>
                      <a:pt x="1504476" y="370150"/>
                      <a:pt x="1505429" y="370055"/>
                    </a:cubicBezTo>
                    <a:close/>
                    <a:moveTo>
                      <a:pt x="1534290" y="369864"/>
                    </a:moveTo>
                    <a:cubicBezTo>
                      <a:pt x="1534861" y="369864"/>
                      <a:pt x="1535719" y="371197"/>
                      <a:pt x="1536099" y="371959"/>
                    </a:cubicBezTo>
                    <a:cubicBezTo>
                      <a:pt x="1536290" y="372436"/>
                      <a:pt x="1535528" y="373579"/>
                      <a:pt x="1535242" y="373579"/>
                    </a:cubicBezTo>
                    <a:cubicBezTo>
                      <a:pt x="1530289" y="373388"/>
                      <a:pt x="1527622" y="374912"/>
                      <a:pt x="1528098" y="379294"/>
                    </a:cubicBezTo>
                    <a:cubicBezTo>
                      <a:pt x="1528098" y="379484"/>
                      <a:pt x="1525241" y="380151"/>
                      <a:pt x="1523622" y="380151"/>
                    </a:cubicBezTo>
                    <a:lnTo>
                      <a:pt x="1519716" y="380151"/>
                    </a:lnTo>
                    <a:cubicBezTo>
                      <a:pt x="1521050" y="378722"/>
                      <a:pt x="1520574" y="374341"/>
                      <a:pt x="1519336" y="373102"/>
                    </a:cubicBezTo>
                    <a:cubicBezTo>
                      <a:pt x="1518097" y="371864"/>
                      <a:pt x="1520669" y="370912"/>
                      <a:pt x="1525146" y="370912"/>
                    </a:cubicBezTo>
                    <a:lnTo>
                      <a:pt x="1528384" y="370721"/>
                    </a:lnTo>
                    <a:cubicBezTo>
                      <a:pt x="1530384" y="370626"/>
                      <a:pt x="1532289" y="369864"/>
                      <a:pt x="1534290" y="369864"/>
                    </a:cubicBezTo>
                    <a:close/>
                    <a:moveTo>
                      <a:pt x="471490" y="369578"/>
                    </a:moveTo>
                    <a:cubicBezTo>
                      <a:pt x="471966" y="369388"/>
                      <a:pt x="473204" y="369769"/>
                      <a:pt x="473681" y="370150"/>
                    </a:cubicBezTo>
                    <a:lnTo>
                      <a:pt x="476537" y="372797"/>
                    </a:lnTo>
                    <a:lnTo>
                      <a:pt x="470918" y="373579"/>
                    </a:lnTo>
                    <a:cubicBezTo>
                      <a:pt x="470347" y="373579"/>
                      <a:pt x="469204" y="372055"/>
                      <a:pt x="469299" y="371388"/>
                    </a:cubicBezTo>
                    <a:cubicBezTo>
                      <a:pt x="469394" y="370721"/>
                      <a:pt x="470633" y="369959"/>
                      <a:pt x="471490" y="369578"/>
                    </a:cubicBezTo>
                    <a:close/>
                    <a:moveTo>
                      <a:pt x="1136335" y="369197"/>
                    </a:moveTo>
                    <a:cubicBezTo>
                      <a:pt x="1133668" y="370435"/>
                      <a:pt x="1132810" y="372055"/>
                      <a:pt x="1134430" y="372912"/>
                    </a:cubicBezTo>
                    <a:cubicBezTo>
                      <a:pt x="1136144" y="373769"/>
                      <a:pt x="1140050" y="375579"/>
                      <a:pt x="1139573" y="375198"/>
                    </a:cubicBezTo>
                    <a:cubicBezTo>
                      <a:pt x="1139002" y="374817"/>
                      <a:pt x="1139002" y="373198"/>
                      <a:pt x="1140621" y="372626"/>
                    </a:cubicBezTo>
                    <a:cubicBezTo>
                      <a:pt x="1142335" y="372055"/>
                      <a:pt x="1139002" y="367959"/>
                      <a:pt x="1136335" y="369197"/>
                    </a:cubicBezTo>
                    <a:close/>
                    <a:moveTo>
                      <a:pt x="28196" y="365578"/>
                    </a:moveTo>
                    <a:cubicBezTo>
                      <a:pt x="30196" y="364911"/>
                      <a:pt x="31530" y="369388"/>
                      <a:pt x="34197" y="366054"/>
                    </a:cubicBezTo>
                    <a:lnTo>
                      <a:pt x="34483" y="365673"/>
                    </a:lnTo>
                    <a:cubicBezTo>
                      <a:pt x="36674" y="366149"/>
                      <a:pt x="37817" y="367959"/>
                      <a:pt x="37054" y="369578"/>
                    </a:cubicBezTo>
                    <a:lnTo>
                      <a:pt x="36293" y="369578"/>
                    </a:lnTo>
                    <a:lnTo>
                      <a:pt x="30387" y="369769"/>
                    </a:lnTo>
                    <a:cubicBezTo>
                      <a:pt x="31054" y="373293"/>
                      <a:pt x="31816" y="374436"/>
                      <a:pt x="31911" y="372436"/>
                    </a:cubicBezTo>
                    <a:cubicBezTo>
                      <a:pt x="32006" y="370436"/>
                      <a:pt x="26006" y="368150"/>
                      <a:pt x="25815" y="367102"/>
                    </a:cubicBezTo>
                    <a:lnTo>
                      <a:pt x="26101" y="366245"/>
                    </a:lnTo>
                    <a:cubicBezTo>
                      <a:pt x="26196" y="365864"/>
                      <a:pt x="27434" y="365768"/>
                      <a:pt x="28196" y="365578"/>
                    </a:cubicBezTo>
                    <a:close/>
                    <a:moveTo>
                      <a:pt x="1682308" y="364530"/>
                    </a:moveTo>
                    <a:cubicBezTo>
                      <a:pt x="1680117" y="362625"/>
                      <a:pt x="1680689" y="362815"/>
                      <a:pt x="1683355" y="365101"/>
                    </a:cubicBezTo>
                    <a:cubicBezTo>
                      <a:pt x="1686118" y="367387"/>
                      <a:pt x="1692024" y="373483"/>
                      <a:pt x="1690214" y="373483"/>
                    </a:cubicBezTo>
                    <a:cubicBezTo>
                      <a:pt x="1688404" y="373483"/>
                      <a:pt x="1684404" y="366530"/>
                      <a:pt x="1682308" y="364530"/>
                    </a:cubicBezTo>
                    <a:close/>
                    <a:moveTo>
                      <a:pt x="1902717" y="363578"/>
                    </a:moveTo>
                    <a:cubicBezTo>
                      <a:pt x="1907289" y="363102"/>
                      <a:pt x="1919576" y="365769"/>
                      <a:pt x="1916909" y="367388"/>
                    </a:cubicBezTo>
                    <a:cubicBezTo>
                      <a:pt x="1914242" y="369007"/>
                      <a:pt x="1905765" y="366150"/>
                      <a:pt x="1904812" y="366150"/>
                    </a:cubicBezTo>
                    <a:cubicBezTo>
                      <a:pt x="1903955" y="365959"/>
                      <a:pt x="1897192" y="368531"/>
                      <a:pt x="1896145" y="367102"/>
                    </a:cubicBezTo>
                    <a:cubicBezTo>
                      <a:pt x="1895192" y="365674"/>
                      <a:pt x="1898145" y="364150"/>
                      <a:pt x="1902717" y="363578"/>
                    </a:cubicBezTo>
                    <a:close/>
                    <a:moveTo>
                      <a:pt x="1718503" y="363292"/>
                    </a:moveTo>
                    <a:lnTo>
                      <a:pt x="1720313" y="363673"/>
                    </a:lnTo>
                    <a:cubicBezTo>
                      <a:pt x="1721075" y="363768"/>
                      <a:pt x="1721551" y="365959"/>
                      <a:pt x="1721551" y="367197"/>
                    </a:cubicBezTo>
                    <a:lnTo>
                      <a:pt x="1721462" y="370503"/>
                    </a:lnTo>
                    <a:lnTo>
                      <a:pt x="1713645" y="369102"/>
                    </a:lnTo>
                    <a:cubicBezTo>
                      <a:pt x="1712884" y="369960"/>
                      <a:pt x="1709454" y="371579"/>
                      <a:pt x="1708502" y="369769"/>
                    </a:cubicBezTo>
                    <a:lnTo>
                      <a:pt x="1708883" y="369388"/>
                    </a:lnTo>
                    <a:lnTo>
                      <a:pt x="1710502" y="367483"/>
                    </a:lnTo>
                    <a:cubicBezTo>
                      <a:pt x="1712693" y="365673"/>
                      <a:pt x="1716313" y="363768"/>
                      <a:pt x="1718503" y="363292"/>
                    </a:cubicBezTo>
                    <a:close/>
                    <a:moveTo>
                      <a:pt x="1818230" y="361863"/>
                    </a:moveTo>
                    <a:cubicBezTo>
                      <a:pt x="1821373" y="363768"/>
                      <a:pt x="1819754" y="369293"/>
                      <a:pt x="1817563" y="366530"/>
                    </a:cubicBezTo>
                    <a:lnTo>
                      <a:pt x="1814896" y="365864"/>
                    </a:lnTo>
                    <a:lnTo>
                      <a:pt x="1809181" y="364244"/>
                    </a:lnTo>
                    <a:cubicBezTo>
                      <a:pt x="1810991" y="361006"/>
                      <a:pt x="1815086" y="359958"/>
                      <a:pt x="1818230" y="361863"/>
                    </a:cubicBezTo>
                    <a:close/>
                    <a:moveTo>
                      <a:pt x="2328865" y="359196"/>
                    </a:moveTo>
                    <a:lnTo>
                      <a:pt x="2329246" y="359291"/>
                    </a:lnTo>
                    <a:lnTo>
                      <a:pt x="2333913" y="360720"/>
                    </a:lnTo>
                    <a:cubicBezTo>
                      <a:pt x="2339248" y="362435"/>
                      <a:pt x="2342772" y="364530"/>
                      <a:pt x="2341915" y="365292"/>
                    </a:cubicBezTo>
                    <a:cubicBezTo>
                      <a:pt x="2341057" y="365959"/>
                      <a:pt x="2336485" y="365673"/>
                      <a:pt x="2335533" y="364911"/>
                    </a:cubicBezTo>
                    <a:cubicBezTo>
                      <a:pt x="2334580" y="364149"/>
                      <a:pt x="2332961" y="364340"/>
                      <a:pt x="2331913" y="365292"/>
                    </a:cubicBezTo>
                    <a:lnTo>
                      <a:pt x="2330866" y="365482"/>
                    </a:lnTo>
                    <a:lnTo>
                      <a:pt x="2328961" y="365768"/>
                    </a:lnTo>
                    <a:cubicBezTo>
                      <a:pt x="2325150" y="365673"/>
                      <a:pt x="2323436" y="365006"/>
                      <a:pt x="2325150" y="364340"/>
                    </a:cubicBezTo>
                    <a:cubicBezTo>
                      <a:pt x="2326770" y="363673"/>
                      <a:pt x="2329532" y="362149"/>
                      <a:pt x="2329056" y="361768"/>
                    </a:cubicBezTo>
                    <a:cubicBezTo>
                      <a:pt x="2328579" y="361387"/>
                      <a:pt x="2328008" y="359768"/>
                      <a:pt x="2328865" y="359196"/>
                    </a:cubicBezTo>
                    <a:close/>
                    <a:moveTo>
                      <a:pt x="225554" y="358910"/>
                    </a:moveTo>
                    <a:cubicBezTo>
                      <a:pt x="220411" y="358434"/>
                      <a:pt x="221744" y="362815"/>
                      <a:pt x="219553" y="364435"/>
                    </a:cubicBezTo>
                    <a:cubicBezTo>
                      <a:pt x="218601" y="365101"/>
                      <a:pt x="219363" y="369292"/>
                      <a:pt x="220411" y="369578"/>
                    </a:cubicBezTo>
                    <a:cubicBezTo>
                      <a:pt x="224221" y="370721"/>
                      <a:pt x="223744" y="368054"/>
                      <a:pt x="224221" y="365959"/>
                    </a:cubicBezTo>
                    <a:cubicBezTo>
                      <a:pt x="224602" y="364435"/>
                      <a:pt x="226126" y="363101"/>
                      <a:pt x="227459" y="361863"/>
                    </a:cubicBezTo>
                    <a:lnTo>
                      <a:pt x="230317" y="359005"/>
                    </a:lnTo>
                    <a:cubicBezTo>
                      <a:pt x="228698" y="355862"/>
                      <a:pt x="226697" y="355767"/>
                      <a:pt x="225935" y="358910"/>
                    </a:cubicBezTo>
                    <a:close/>
                    <a:moveTo>
                      <a:pt x="1021082" y="358720"/>
                    </a:moveTo>
                    <a:cubicBezTo>
                      <a:pt x="1020320" y="357672"/>
                      <a:pt x="1017177" y="359386"/>
                      <a:pt x="1014129" y="362530"/>
                    </a:cubicBezTo>
                    <a:lnTo>
                      <a:pt x="1009462" y="361291"/>
                    </a:lnTo>
                    <a:cubicBezTo>
                      <a:pt x="1007652" y="360815"/>
                      <a:pt x="1005937" y="359863"/>
                      <a:pt x="1004033" y="359482"/>
                    </a:cubicBezTo>
                    <a:cubicBezTo>
                      <a:pt x="1002985" y="359291"/>
                      <a:pt x="1000794" y="359577"/>
                      <a:pt x="1000794" y="359767"/>
                    </a:cubicBezTo>
                    <a:cubicBezTo>
                      <a:pt x="1000603" y="360910"/>
                      <a:pt x="1000699" y="362244"/>
                      <a:pt x="1001270" y="363292"/>
                    </a:cubicBezTo>
                    <a:cubicBezTo>
                      <a:pt x="1001746" y="364149"/>
                      <a:pt x="1002890" y="365387"/>
                      <a:pt x="1003842" y="365387"/>
                    </a:cubicBezTo>
                    <a:lnTo>
                      <a:pt x="1008033" y="365768"/>
                    </a:lnTo>
                    <a:cubicBezTo>
                      <a:pt x="1011367" y="367959"/>
                      <a:pt x="1015367" y="370054"/>
                      <a:pt x="1016891" y="370435"/>
                    </a:cubicBezTo>
                    <a:cubicBezTo>
                      <a:pt x="1018415" y="370816"/>
                      <a:pt x="1019844" y="366911"/>
                      <a:pt x="1018987" y="365387"/>
                    </a:cubicBezTo>
                    <a:lnTo>
                      <a:pt x="1016701" y="365387"/>
                    </a:lnTo>
                    <a:lnTo>
                      <a:pt x="1016415" y="365387"/>
                    </a:lnTo>
                    <a:cubicBezTo>
                      <a:pt x="1016129" y="364530"/>
                      <a:pt x="1016891" y="363673"/>
                      <a:pt x="1018225" y="363577"/>
                    </a:cubicBezTo>
                    <a:cubicBezTo>
                      <a:pt x="1019463" y="363482"/>
                      <a:pt x="1021749" y="359863"/>
                      <a:pt x="1021082" y="358720"/>
                    </a:cubicBezTo>
                    <a:close/>
                    <a:moveTo>
                      <a:pt x="2163416" y="357577"/>
                    </a:moveTo>
                    <a:lnTo>
                      <a:pt x="2164178" y="357768"/>
                    </a:lnTo>
                    <a:lnTo>
                      <a:pt x="2169988" y="359292"/>
                    </a:lnTo>
                    <a:cubicBezTo>
                      <a:pt x="2169321" y="363959"/>
                      <a:pt x="2166178" y="366912"/>
                      <a:pt x="2162844" y="365864"/>
                    </a:cubicBezTo>
                    <a:lnTo>
                      <a:pt x="2159606" y="365578"/>
                    </a:lnTo>
                    <a:lnTo>
                      <a:pt x="2157606" y="365388"/>
                    </a:lnTo>
                    <a:cubicBezTo>
                      <a:pt x="2154272" y="365483"/>
                      <a:pt x="2149509" y="366054"/>
                      <a:pt x="2146938" y="366626"/>
                    </a:cubicBezTo>
                    <a:lnTo>
                      <a:pt x="2144557" y="365578"/>
                    </a:lnTo>
                    <a:lnTo>
                      <a:pt x="2142080" y="364530"/>
                    </a:lnTo>
                    <a:cubicBezTo>
                      <a:pt x="2137889" y="363102"/>
                      <a:pt x="2138746" y="360435"/>
                      <a:pt x="2144080" y="358815"/>
                    </a:cubicBezTo>
                    <a:lnTo>
                      <a:pt x="2149319" y="360054"/>
                    </a:lnTo>
                    <a:lnTo>
                      <a:pt x="2153605" y="361101"/>
                    </a:lnTo>
                    <a:cubicBezTo>
                      <a:pt x="2158177" y="359006"/>
                      <a:pt x="2162654" y="357387"/>
                      <a:pt x="2163416" y="357577"/>
                    </a:cubicBezTo>
                    <a:close/>
                    <a:moveTo>
                      <a:pt x="1778415" y="357006"/>
                    </a:moveTo>
                    <a:cubicBezTo>
                      <a:pt x="1779558" y="357577"/>
                      <a:pt x="1781844" y="359196"/>
                      <a:pt x="1782987" y="359673"/>
                    </a:cubicBezTo>
                    <a:cubicBezTo>
                      <a:pt x="1784130" y="360054"/>
                      <a:pt x="1788797" y="365864"/>
                      <a:pt x="1786035" y="367674"/>
                    </a:cubicBezTo>
                    <a:cubicBezTo>
                      <a:pt x="1783272" y="369484"/>
                      <a:pt x="1780129" y="368436"/>
                      <a:pt x="1779081" y="365388"/>
                    </a:cubicBezTo>
                    <a:lnTo>
                      <a:pt x="1778415" y="363197"/>
                    </a:lnTo>
                    <a:lnTo>
                      <a:pt x="1777748" y="361292"/>
                    </a:lnTo>
                    <a:cubicBezTo>
                      <a:pt x="1776891" y="358435"/>
                      <a:pt x="1777272" y="356434"/>
                      <a:pt x="1778415" y="357006"/>
                    </a:cubicBezTo>
                    <a:close/>
                    <a:moveTo>
                      <a:pt x="2203897" y="356815"/>
                    </a:moveTo>
                    <a:cubicBezTo>
                      <a:pt x="2205040" y="355005"/>
                      <a:pt x="2210183" y="360720"/>
                      <a:pt x="2211803" y="361196"/>
                    </a:cubicBezTo>
                    <a:lnTo>
                      <a:pt x="2213136" y="361006"/>
                    </a:lnTo>
                    <a:lnTo>
                      <a:pt x="2214850" y="360720"/>
                    </a:lnTo>
                    <a:cubicBezTo>
                      <a:pt x="2216374" y="359768"/>
                      <a:pt x="2213422" y="362720"/>
                      <a:pt x="2211707" y="364054"/>
                    </a:cubicBezTo>
                    <a:cubicBezTo>
                      <a:pt x="2210088" y="365387"/>
                      <a:pt x="2207802" y="365578"/>
                      <a:pt x="2206659" y="364530"/>
                    </a:cubicBezTo>
                    <a:cubicBezTo>
                      <a:pt x="2205516" y="363482"/>
                      <a:pt x="2202754" y="358529"/>
                      <a:pt x="2203897" y="356815"/>
                    </a:cubicBezTo>
                    <a:close/>
                    <a:moveTo>
                      <a:pt x="143357" y="356379"/>
                    </a:moveTo>
                    <a:lnTo>
                      <a:pt x="143830" y="356529"/>
                    </a:lnTo>
                    <a:lnTo>
                      <a:pt x="143830" y="356708"/>
                    </a:lnTo>
                    <a:close/>
                    <a:moveTo>
                      <a:pt x="2195229" y="356148"/>
                    </a:moveTo>
                    <a:lnTo>
                      <a:pt x="2191419" y="360053"/>
                    </a:lnTo>
                    <a:lnTo>
                      <a:pt x="2188085" y="363482"/>
                    </a:lnTo>
                    <a:cubicBezTo>
                      <a:pt x="2192181" y="363863"/>
                      <a:pt x="2188275" y="367292"/>
                      <a:pt x="2186847" y="365006"/>
                    </a:cubicBezTo>
                    <a:cubicBezTo>
                      <a:pt x="2185323" y="362720"/>
                      <a:pt x="2183037" y="362530"/>
                      <a:pt x="2181703" y="364625"/>
                    </a:cubicBezTo>
                    <a:lnTo>
                      <a:pt x="2180370" y="365864"/>
                    </a:lnTo>
                    <a:lnTo>
                      <a:pt x="2179513" y="366721"/>
                    </a:lnTo>
                    <a:cubicBezTo>
                      <a:pt x="2177988" y="367292"/>
                      <a:pt x="2176369" y="367102"/>
                      <a:pt x="2175893" y="366340"/>
                    </a:cubicBezTo>
                    <a:cubicBezTo>
                      <a:pt x="2175417" y="365578"/>
                      <a:pt x="2176369" y="363101"/>
                      <a:pt x="2177417" y="361768"/>
                    </a:cubicBezTo>
                    <a:cubicBezTo>
                      <a:pt x="2178465" y="360434"/>
                      <a:pt x="2182656" y="357767"/>
                      <a:pt x="2184370" y="358529"/>
                    </a:cubicBezTo>
                    <a:cubicBezTo>
                      <a:pt x="2186085" y="359291"/>
                      <a:pt x="2191895" y="354529"/>
                      <a:pt x="2195229" y="356148"/>
                    </a:cubicBezTo>
                    <a:close/>
                    <a:moveTo>
                      <a:pt x="2366679" y="355481"/>
                    </a:moveTo>
                    <a:cubicBezTo>
                      <a:pt x="2368394" y="356529"/>
                      <a:pt x="2369060" y="358053"/>
                      <a:pt x="2368775" y="358338"/>
                    </a:cubicBezTo>
                    <a:cubicBezTo>
                      <a:pt x="2368489" y="358624"/>
                      <a:pt x="2367346" y="358910"/>
                      <a:pt x="2366203" y="358910"/>
                    </a:cubicBezTo>
                    <a:cubicBezTo>
                      <a:pt x="2365155" y="358910"/>
                      <a:pt x="2361535" y="359862"/>
                      <a:pt x="2361250" y="361006"/>
                    </a:cubicBezTo>
                    <a:cubicBezTo>
                      <a:pt x="2360964" y="362149"/>
                      <a:pt x="2359630" y="365292"/>
                      <a:pt x="2358678" y="365673"/>
                    </a:cubicBezTo>
                    <a:lnTo>
                      <a:pt x="2358107" y="365482"/>
                    </a:lnTo>
                    <a:lnTo>
                      <a:pt x="2354772" y="364530"/>
                    </a:lnTo>
                    <a:cubicBezTo>
                      <a:pt x="2351154" y="363387"/>
                      <a:pt x="2350105" y="362720"/>
                      <a:pt x="2352487" y="363101"/>
                    </a:cubicBezTo>
                    <a:cubicBezTo>
                      <a:pt x="2354868" y="363482"/>
                      <a:pt x="2358678" y="357291"/>
                      <a:pt x="2362107" y="356148"/>
                    </a:cubicBezTo>
                    <a:lnTo>
                      <a:pt x="2365441" y="355672"/>
                    </a:lnTo>
                    <a:close/>
                    <a:moveTo>
                      <a:pt x="1424847" y="355195"/>
                    </a:moveTo>
                    <a:lnTo>
                      <a:pt x="1423609" y="355386"/>
                    </a:lnTo>
                    <a:lnTo>
                      <a:pt x="1420180" y="356053"/>
                    </a:lnTo>
                    <a:cubicBezTo>
                      <a:pt x="1415893" y="357291"/>
                      <a:pt x="1412369" y="359196"/>
                      <a:pt x="1412274" y="360434"/>
                    </a:cubicBezTo>
                    <a:cubicBezTo>
                      <a:pt x="1412179" y="361577"/>
                      <a:pt x="1413036" y="364720"/>
                      <a:pt x="1413608" y="364911"/>
                    </a:cubicBezTo>
                    <a:cubicBezTo>
                      <a:pt x="1414179" y="365101"/>
                      <a:pt x="1415989" y="365006"/>
                      <a:pt x="1416275" y="364244"/>
                    </a:cubicBezTo>
                    <a:lnTo>
                      <a:pt x="1416370" y="363577"/>
                    </a:lnTo>
                    <a:cubicBezTo>
                      <a:pt x="1416465" y="362815"/>
                      <a:pt x="1416084" y="361482"/>
                      <a:pt x="1416275" y="361482"/>
                    </a:cubicBezTo>
                    <a:cubicBezTo>
                      <a:pt x="1419323" y="360625"/>
                      <a:pt x="1422466" y="360148"/>
                      <a:pt x="1425418" y="359196"/>
                    </a:cubicBezTo>
                    <a:lnTo>
                      <a:pt x="1426466" y="358815"/>
                    </a:lnTo>
                    <a:cubicBezTo>
                      <a:pt x="1427228" y="357481"/>
                      <a:pt x="1426466" y="355862"/>
                      <a:pt x="1424847" y="355195"/>
                    </a:cubicBezTo>
                    <a:close/>
                    <a:moveTo>
                      <a:pt x="1137859" y="355005"/>
                    </a:moveTo>
                    <a:cubicBezTo>
                      <a:pt x="1136240" y="354052"/>
                      <a:pt x="1135668" y="356148"/>
                      <a:pt x="1136811" y="359577"/>
                    </a:cubicBezTo>
                    <a:lnTo>
                      <a:pt x="1130429" y="359386"/>
                    </a:lnTo>
                    <a:lnTo>
                      <a:pt x="1130048" y="359386"/>
                    </a:lnTo>
                    <a:cubicBezTo>
                      <a:pt x="1129572" y="361196"/>
                      <a:pt x="1130239" y="363101"/>
                      <a:pt x="1131572" y="363673"/>
                    </a:cubicBezTo>
                    <a:lnTo>
                      <a:pt x="1132429" y="363387"/>
                    </a:lnTo>
                    <a:lnTo>
                      <a:pt x="1136525" y="362149"/>
                    </a:lnTo>
                    <a:cubicBezTo>
                      <a:pt x="1141097" y="360339"/>
                      <a:pt x="1139573" y="355957"/>
                      <a:pt x="1137859" y="355005"/>
                    </a:cubicBezTo>
                    <a:close/>
                    <a:moveTo>
                      <a:pt x="98586" y="354815"/>
                    </a:moveTo>
                    <a:cubicBezTo>
                      <a:pt x="100968" y="356148"/>
                      <a:pt x="98301" y="362435"/>
                      <a:pt x="94205" y="361196"/>
                    </a:cubicBezTo>
                    <a:cubicBezTo>
                      <a:pt x="90109" y="359958"/>
                      <a:pt x="87918" y="358053"/>
                      <a:pt x="89347" y="356815"/>
                    </a:cubicBezTo>
                    <a:cubicBezTo>
                      <a:pt x="90776" y="355577"/>
                      <a:pt x="96205" y="353576"/>
                      <a:pt x="98586" y="354815"/>
                    </a:cubicBezTo>
                    <a:close/>
                    <a:moveTo>
                      <a:pt x="140020" y="354052"/>
                    </a:moveTo>
                    <a:lnTo>
                      <a:pt x="143357" y="356379"/>
                    </a:lnTo>
                    <a:lnTo>
                      <a:pt x="141734" y="355862"/>
                    </a:lnTo>
                    <a:lnTo>
                      <a:pt x="140115" y="355767"/>
                    </a:lnTo>
                    <a:cubicBezTo>
                      <a:pt x="138210" y="355862"/>
                      <a:pt x="136876" y="355195"/>
                      <a:pt x="137067" y="354338"/>
                    </a:cubicBezTo>
                    <a:lnTo>
                      <a:pt x="137162" y="354338"/>
                    </a:lnTo>
                    <a:close/>
                    <a:moveTo>
                      <a:pt x="1752221" y="353195"/>
                    </a:moveTo>
                    <a:cubicBezTo>
                      <a:pt x="1749840" y="354719"/>
                      <a:pt x="1747554" y="353290"/>
                      <a:pt x="1745554" y="353767"/>
                    </a:cubicBezTo>
                    <a:lnTo>
                      <a:pt x="1742506" y="354529"/>
                    </a:lnTo>
                    <a:cubicBezTo>
                      <a:pt x="1739648" y="356243"/>
                      <a:pt x="1738219" y="359101"/>
                      <a:pt x="1739458" y="361006"/>
                    </a:cubicBezTo>
                    <a:cubicBezTo>
                      <a:pt x="1740601" y="362815"/>
                      <a:pt x="1745554" y="367006"/>
                      <a:pt x="1746982" y="364816"/>
                    </a:cubicBezTo>
                    <a:cubicBezTo>
                      <a:pt x="1748411" y="362625"/>
                      <a:pt x="1752793" y="357291"/>
                      <a:pt x="1754031" y="357481"/>
                    </a:cubicBezTo>
                    <a:lnTo>
                      <a:pt x="1754888" y="358053"/>
                    </a:lnTo>
                    <a:cubicBezTo>
                      <a:pt x="1756603" y="359386"/>
                      <a:pt x="1758698" y="360339"/>
                      <a:pt x="1760031" y="358339"/>
                    </a:cubicBezTo>
                    <a:cubicBezTo>
                      <a:pt x="1760604" y="357481"/>
                      <a:pt x="1759175" y="355100"/>
                      <a:pt x="1757841" y="354243"/>
                    </a:cubicBezTo>
                    <a:cubicBezTo>
                      <a:pt x="1756413" y="353290"/>
                      <a:pt x="1753269" y="352528"/>
                      <a:pt x="1752221" y="353195"/>
                    </a:cubicBezTo>
                    <a:close/>
                    <a:moveTo>
                      <a:pt x="744762" y="352148"/>
                    </a:moveTo>
                    <a:cubicBezTo>
                      <a:pt x="748763" y="351671"/>
                      <a:pt x="750382" y="354053"/>
                      <a:pt x="748477" y="357577"/>
                    </a:cubicBezTo>
                    <a:lnTo>
                      <a:pt x="743619" y="357101"/>
                    </a:lnTo>
                    <a:lnTo>
                      <a:pt x="739714" y="356720"/>
                    </a:lnTo>
                    <a:cubicBezTo>
                      <a:pt x="735523" y="355386"/>
                      <a:pt x="734952" y="354148"/>
                      <a:pt x="738476" y="353767"/>
                    </a:cubicBezTo>
                    <a:lnTo>
                      <a:pt x="741428" y="353005"/>
                    </a:lnTo>
                    <a:close/>
                    <a:moveTo>
                      <a:pt x="1479140" y="351862"/>
                    </a:moveTo>
                    <a:cubicBezTo>
                      <a:pt x="1478473" y="351385"/>
                      <a:pt x="1477806" y="352147"/>
                      <a:pt x="1477616" y="353576"/>
                    </a:cubicBezTo>
                    <a:cubicBezTo>
                      <a:pt x="1477425" y="355005"/>
                      <a:pt x="1469043" y="356434"/>
                      <a:pt x="1464757" y="357958"/>
                    </a:cubicBezTo>
                    <a:lnTo>
                      <a:pt x="1460756" y="355100"/>
                    </a:lnTo>
                    <a:cubicBezTo>
                      <a:pt x="1460566" y="355005"/>
                      <a:pt x="1459232" y="355576"/>
                      <a:pt x="1458851" y="356148"/>
                    </a:cubicBezTo>
                    <a:cubicBezTo>
                      <a:pt x="1458470" y="356719"/>
                      <a:pt x="1458661" y="357481"/>
                      <a:pt x="1458851" y="358148"/>
                    </a:cubicBezTo>
                    <a:cubicBezTo>
                      <a:pt x="1458946" y="358529"/>
                      <a:pt x="1471424" y="360434"/>
                      <a:pt x="1471805" y="360148"/>
                    </a:cubicBezTo>
                    <a:lnTo>
                      <a:pt x="1475234" y="358148"/>
                    </a:lnTo>
                    <a:cubicBezTo>
                      <a:pt x="1478949" y="355957"/>
                      <a:pt x="1479806" y="352338"/>
                      <a:pt x="1479140" y="351862"/>
                    </a:cubicBezTo>
                    <a:close/>
                    <a:moveTo>
                      <a:pt x="790482" y="351005"/>
                    </a:moveTo>
                    <a:cubicBezTo>
                      <a:pt x="791339" y="350815"/>
                      <a:pt x="793149" y="351481"/>
                      <a:pt x="793435" y="352053"/>
                    </a:cubicBezTo>
                    <a:cubicBezTo>
                      <a:pt x="793816" y="352720"/>
                      <a:pt x="793340" y="354434"/>
                      <a:pt x="792673" y="354625"/>
                    </a:cubicBezTo>
                    <a:cubicBezTo>
                      <a:pt x="790482" y="355291"/>
                      <a:pt x="787529" y="355101"/>
                      <a:pt x="788292" y="358244"/>
                    </a:cubicBezTo>
                    <a:cubicBezTo>
                      <a:pt x="788292" y="358339"/>
                      <a:pt x="785434" y="359387"/>
                      <a:pt x="784005" y="359197"/>
                    </a:cubicBezTo>
                    <a:lnTo>
                      <a:pt x="780576" y="358816"/>
                    </a:lnTo>
                    <a:cubicBezTo>
                      <a:pt x="779243" y="356244"/>
                      <a:pt x="781910" y="353101"/>
                      <a:pt x="786386" y="351862"/>
                    </a:cubicBezTo>
                    <a:close/>
                    <a:moveTo>
                      <a:pt x="1091472" y="351004"/>
                    </a:moveTo>
                    <a:cubicBezTo>
                      <a:pt x="1089567" y="353671"/>
                      <a:pt x="1090043" y="357672"/>
                      <a:pt x="1092520" y="359863"/>
                    </a:cubicBezTo>
                    <a:lnTo>
                      <a:pt x="1095473" y="360339"/>
                    </a:lnTo>
                    <a:lnTo>
                      <a:pt x="1098997" y="360815"/>
                    </a:lnTo>
                    <a:cubicBezTo>
                      <a:pt x="1100235" y="363292"/>
                      <a:pt x="1103474" y="364149"/>
                      <a:pt x="1106236" y="362625"/>
                    </a:cubicBezTo>
                    <a:lnTo>
                      <a:pt x="1108617" y="361291"/>
                    </a:lnTo>
                    <a:cubicBezTo>
                      <a:pt x="1110903" y="360053"/>
                      <a:pt x="1111856" y="355862"/>
                      <a:pt x="1110046" y="355576"/>
                    </a:cubicBezTo>
                    <a:cubicBezTo>
                      <a:pt x="1106236" y="354910"/>
                      <a:pt x="1103283" y="351004"/>
                      <a:pt x="1098806" y="353386"/>
                    </a:cubicBezTo>
                    <a:cubicBezTo>
                      <a:pt x="1097568" y="354052"/>
                      <a:pt x="1096996" y="355386"/>
                      <a:pt x="1095092" y="353862"/>
                    </a:cubicBezTo>
                    <a:close/>
                    <a:moveTo>
                      <a:pt x="1345694" y="347004"/>
                    </a:moveTo>
                    <a:cubicBezTo>
                      <a:pt x="1343980" y="346337"/>
                      <a:pt x="1340360" y="349004"/>
                      <a:pt x="1337693" y="350242"/>
                    </a:cubicBezTo>
                    <a:lnTo>
                      <a:pt x="1337408" y="350338"/>
                    </a:lnTo>
                    <a:cubicBezTo>
                      <a:pt x="1337693" y="351290"/>
                      <a:pt x="1339693" y="351671"/>
                      <a:pt x="1341979" y="351100"/>
                    </a:cubicBezTo>
                    <a:lnTo>
                      <a:pt x="1344075" y="350909"/>
                    </a:lnTo>
                    <a:lnTo>
                      <a:pt x="1346075" y="350719"/>
                    </a:lnTo>
                    <a:cubicBezTo>
                      <a:pt x="1348552" y="350814"/>
                      <a:pt x="1350266" y="351481"/>
                      <a:pt x="1349790" y="352147"/>
                    </a:cubicBezTo>
                    <a:cubicBezTo>
                      <a:pt x="1349218" y="352909"/>
                      <a:pt x="1351885" y="354624"/>
                      <a:pt x="1353219" y="354624"/>
                    </a:cubicBezTo>
                    <a:cubicBezTo>
                      <a:pt x="1354552" y="354624"/>
                      <a:pt x="1352838" y="351862"/>
                      <a:pt x="1349504" y="348433"/>
                    </a:cubicBezTo>
                    <a:close/>
                    <a:moveTo>
                      <a:pt x="1650875" y="346051"/>
                    </a:moveTo>
                    <a:cubicBezTo>
                      <a:pt x="1649351" y="346623"/>
                      <a:pt x="1639826" y="349671"/>
                      <a:pt x="1636969" y="349861"/>
                    </a:cubicBezTo>
                    <a:cubicBezTo>
                      <a:pt x="1634111" y="350052"/>
                      <a:pt x="1634968" y="350528"/>
                      <a:pt x="1638969" y="350909"/>
                    </a:cubicBezTo>
                    <a:cubicBezTo>
                      <a:pt x="1642969" y="351290"/>
                      <a:pt x="1654019" y="351862"/>
                      <a:pt x="1654304" y="351195"/>
                    </a:cubicBezTo>
                    <a:cubicBezTo>
                      <a:pt x="1654590" y="350528"/>
                      <a:pt x="1655638" y="348242"/>
                      <a:pt x="1655066" y="347575"/>
                    </a:cubicBezTo>
                    <a:cubicBezTo>
                      <a:pt x="1654590" y="346909"/>
                      <a:pt x="1652494" y="345480"/>
                      <a:pt x="1650875" y="346051"/>
                    </a:cubicBezTo>
                    <a:close/>
                    <a:moveTo>
                      <a:pt x="1020403" y="345629"/>
                    </a:moveTo>
                    <a:lnTo>
                      <a:pt x="1019844" y="346242"/>
                    </a:lnTo>
                    <a:lnTo>
                      <a:pt x="1018225" y="347480"/>
                    </a:lnTo>
                    <a:lnTo>
                      <a:pt x="1015367" y="349766"/>
                    </a:lnTo>
                    <a:cubicBezTo>
                      <a:pt x="1011557" y="349099"/>
                      <a:pt x="1006033" y="346623"/>
                      <a:pt x="1004985" y="345766"/>
                    </a:cubicBezTo>
                    <a:close/>
                    <a:moveTo>
                      <a:pt x="1238252" y="344623"/>
                    </a:moveTo>
                    <a:cubicBezTo>
                      <a:pt x="1236538" y="345004"/>
                      <a:pt x="1233204" y="346909"/>
                      <a:pt x="1230823" y="348814"/>
                    </a:cubicBezTo>
                    <a:lnTo>
                      <a:pt x="1227870" y="348528"/>
                    </a:lnTo>
                    <a:lnTo>
                      <a:pt x="1223965" y="348147"/>
                    </a:lnTo>
                    <a:cubicBezTo>
                      <a:pt x="1221488" y="350147"/>
                      <a:pt x="1219107" y="353481"/>
                      <a:pt x="1218535" y="355481"/>
                    </a:cubicBezTo>
                    <a:cubicBezTo>
                      <a:pt x="1217964" y="357481"/>
                      <a:pt x="1223393" y="359291"/>
                      <a:pt x="1223203" y="357386"/>
                    </a:cubicBezTo>
                    <a:cubicBezTo>
                      <a:pt x="1222917" y="355576"/>
                      <a:pt x="1229299" y="358243"/>
                      <a:pt x="1229299" y="360053"/>
                    </a:cubicBezTo>
                    <a:cubicBezTo>
                      <a:pt x="1229299" y="361958"/>
                      <a:pt x="1231394" y="363387"/>
                      <a:pt x="1234061" y="363387"/>
                    </a:cubicBezTo>
                    <a:lnTo>
                      <a:pt x="1235776" y="363482"/>
                    </a:lnTo>
                    <a:lnTo>
                      <a:pt x="1237109" y="363577"/>
                    </a:lnTo>
                    <a:cubicBezTo>
                      <a:pt x="1238728" y="364054"/>
                      <a:pt x="1237871" y="362149"/>
                      <a:pt x="1235204" y="359291"/>
                    </a:cubicBezTo>
                    <a:lnTo>
                      <a:pt x="1232823" y="356719"/>
                    </a:lnTo>
                    <a:lnTo>
                      <a:pt x="1232537" y="356434"/>
                    </a:lnTo>
                    <a:cubicBezTo>
                      <a:pt x="1232823" y="355481"/>
                      <a:pt x="1233966" y="355005"/>
                      <a:pt x="1235109" y="355386"/>
                    </a:cubicBezTo>
                    <a:cubicBezTo>
                      <a:pt x="1236252" y="355767"/>
                      <a:pt x="1239205" y="355672"/>
                      <a:pt x="1239776" y="354433"/>
                    </a:cubicBezTo>
                    <a:cubicBezTo>
                      <a:pt x="1240252" y="353195"/>
                      <a:pt x="1241491" y="348433"/>
                      <a:pt x="1240919" y="346337"/>
                    </a:cubicBezTo>
                    <a:lnTo>
                      <a:pt x="1239109" y="345194"/>
                    </a:lnTo>
                    <a:close/>
                    <a:moveTo>
                      <a:pt x="1947988" y="341213"/>
                    </a:moveTo>
                    <a:lnTo>
                      <a:pt x="1952437" y="341860"/>
                    </a:lnTo>
                    <a:cubicBezTo>
                      <a:pt x="1953103" y="341098"/>
                      <a:pt x="1951104" y="340908"/>
                      <a:pt x="1947960" y="341384"/>
                    </a:cubicBezTo>
                    <a:close/>
                    <a:moveTo>
                      <a:pt x="364429" y="340527"/>
                    </a:moveTo>
                    <a:cubicBezTo>
                      <a:pt x="363286" y="340527"/>
                      <a:pt x="361762" y="340717"/>
                      <a:pt x="361190" y="341289"/>
                    </a:cubicBezTo>
                    <a:lnTo>
                      <a:pt x="360524" y="341956"/>
                    </a:lnTo>
                    <a:cubicBezTo>
                      <a:pt x="360619" y="343194"/>
                      <a:pt x="359571" y="346051"/>
                      <a:pt x="358142" y="348337"/>
                    </a:cubicBezTo>
                    <a:lnTo>
                      <a:pt x="352332" y="347385"/>
                    </a:lnTo>
                    <a:lnTo>
                      <a:pt x="349951" y="347004"/>
                    </a:lnTo>
                    <a:cubicBezTo>
                      <a:pt x="347189" y="348052"/>
                      <a:pt x="346903" y="348814"/>
                      <a:pt x="349570" y="348718"/>
                    </a:cubicBezTo>
                    <a:cubicBezTo>
                      <a:pt x="352141" y="348528"/>
                      <a:pt x="357666" y="352719"/>
                      <a:pt x="358904" y="352433"/>
                    </a:cubicBezTo>
                    <a:cubicBezTo>
                      <a:pt x="360142" y="352147"/>
                      <a:pt x="362428" y="349480"/>
                      <a:pt x="363191" y="347861"/>
                    </a:cubicBezTo>
                    <a:cubicBezTo>
                      <a:pt x="363952" y="346242"/>
                      <a:pt x="365381" y="341289"/>
                      <a:pt x="364905" y="340527"/>
                    </a:cubicBezTo>
                    <a:close/>
                    <a:moveTo>
                      <a:pt x="1100330" y="339574"/>
                    </a:moveTo>
                    <a:lnTo>
                      <a:pt x="1100330" y="339578"/>
                    </a:lnTo>
                    <a:lnTo>
                      <a:pt x="1089567" y="340051"/>
                    </a:lnTo>
                    <a:lnTo>
                      <a:pt x="1084995" y="342241"/>
                    </a:lnTo>
                    <a:cubicBezTo>
                      <a:pt x="1083566" y="343003"/>
                      <a:pt x="1086424" y="344718"/>
                      <a:pt x="1096616" y="346623"/>
                    </a:cubicBezTo>
                    <a:lnTo>
                      <a:pt x="1097663" y="346813"/>
                    </a:lnTo>
                    <a:cubicBezTo>
                      <a:pt x="1099092" y="346432"/>
                      <a:pt x="1100330" y="344527"/>
                      <a:pt x="1100330" y="342527"/>
                    </a:cubicBezTo>
                    <a:lnTo>
                      <a:pt x="1100330" y="340813"/>
                    </a:lnTo>
                    <a:lnTo>
                      <a:pt x="1100330" y="339578"/>
                    </a:lnTo>
                    <a:lnTo>
                      <a:pt x="1100426" y="339574"/>
                    </a:lnTo>
                    <a:close/>
                    <a:moveTo>
                      <a:pt x="1401225" y="339384"/>
                    </a:moveTo>
                    <a:cubicBezTo>
                      <a:pt x="1399796" y="343384"/>
                      <a:pt x="1405321" y="347385"/>
                      <a:pt x="1413322" y="348242"/>
                    </a:cubicBezTo>
                    <a:lnTo>
                      <a:pt x="1418370" y="346147"/>
                    </a:lnTo>
                    <a:lnTo>
                      <a:pt x="1423704" y="344051"/>
                    </a:lnTo>
                    <a:cubicBezTo>
                      <a:pt x="1425418" y="346528"/>
                      <a:pt x="1427609" y="347671"/>
                      <a:pt x="1428752" y="346432"/>
                    </a:cubicBezTo>
                    <a:cubicBezTo>
                      <a:pt x="1429800" y="345194"/>
                      <a:pt x="1425037" y="341384"/>
                      <a:pt x="1423990" y="340908"/>
                    </a:cubicBezTo>
                    <a:cubicBezTo>
                      <a:pt x="1422942" y="340432"/>
                      <a:pt x="1417608" y="341098"/>
                      <a:pt x="1415417" y="340527"/>
                    </a:cubicBezTo>
                    <a:lnTo>
                      <a:pt x="1413322" y="340432"/>
                    </a:lnTo>
                    <a:cubicBezTo>
                      <a:pt x="1411321" y="340336"/>
                      <a:pt x="1408845" y="341765"/>
                      <a:pt x="1407226" y="341289"/>
                    </a:cubicBezTo>
                    <a:close/>
                    <a:moveTo>
                      <a:pt x="1074994" y="338812"/>
                    </a:moveTo>
                    <a:cubicBezTo>
                      <a:pt x="1073089" y="338812"/>
                      <a:pt x="1072232" y="341194"/>
                      <a:pt x="1073089" y="344146"/>
                    </a:cubicBezTo>
                    <a:lnTo>
                      <a:pt x="1074899" y="345480"/>
                    </a:lnTo>
                    <a:lnTo>
                      <a:pt x="1076518" y="346623"/>
                    </a:lnTo>
                    <a:cubicBezTo>
                      <a:pt x="1079566" y="346623"/>
                      <a:pt x="1082042" y="345289"/>
                      <a:pt x="1082042" y="343765"/>
                    </a:cubicBezTo>
                    <a:cubicBezTo>
                      <a:pt x="1082042" y="342241"/>
                      <a:pt x="1076899" y="338812"/>
                      <a:pt x="1074994" y="338812"/>
                    </a:cubicBezTo>
                    <a:close/>
                    <a:moveTo>
                      <a:pt x="1502952" y="338717"/>
                    </a:moveTo>
                    <a:cubicBezTo>
                      <a:pt x="1500761" y="338717"/>
                      <a:pt x="1501809" y="342051"/>
                      <a:pt x="1505143" y="346051"/>
                    </a:cubicBezTo>
                    <a:lnTo>
                      <a:pt x="1508667" y="348147"/>
                    </a:lnTo>
                    <a:cubicBezTo>
                      <a:pt x="1510667" y="349290"/>
                      <a:pt x="1516668" y="349004"/>
                      <a:pt x="1517620" y="347671"/>
                    </a:cubicBezTo>
                    <a:cubicBezTo>
                      <a:pt x="1520287" y="344146"/>
                      <a:pt x="1514477" y="345099"/>
                      <a:pt x="1512763" y="343670"/>
                    </a:cubicBezTo>
                    <a:lnTo>
                      <a:pt x="1511620" y="342622"/>
                    </a:lnTo>
                    <a:cubicBezTo>
                      <a:pt x="1509524" y="342051"/>
                      <a:pt x="1508191" y="341194"/>
                      <a:pt x="1508572" y="340813"/>
                    </a:cubicBezTo>
                    <a:cubicBezTo>
                      <a:pt x="1509048" y="340336"/>
                      <a:pt x="1505143" y="338717"/>
                      <a:pt x="1502952" y="338717"/>
                    </a:cubicBezTo>
                    <a:close/>
                    <a:moveTo>
                      <a:pt x="938786" y="338622"/>
                    </a:moveTo>
                    <a:lnTo>
                      <a:pt x="937929" y="339384"/>
                    </a:lnTo>
                    <a:lnTo>
                      <a:pt x="937167" y="339955"/>
                    </a:lnTo>
                    <a:cubicBezTo>
                      <a:pt x="935834" y="340146"/>
                      <a:pt x="932214" y="339955"/>
                      <a:pt x="929166" y="339574"/>
                    </a:cubicBezTo>
                    <a:cubicBezTo>
                      <a:pt x="926118" y="339193"/>
                      <a:pt x="918117" y="339479"/>
                      <a:pt x="917926" y="341194"/>
                    </a:cubicBezTo>
                    <a:cubicBezTo>
                      <a:pt x="917641" y="342908"/>
                      <a:pt x="912878" y="340622"/>
                      <a:pt x="912211" y="340908"/>
                    </a:cubicBezTo>
                    <a:cubicBezTo>
                      <a:pt x="911545" y="341194"/>
                      <a:pt x="910497" y="342908"/>
                      <a:pt x="911354" y="344051"/>
                    </a:cubicBezTo>
                    <a:lnTo>
                      <a:pt x="912497" y="344337"/>
                    </a:lnTo>
                    <a:lnTo>
                      <a:pt x="914021" y="344813"/>
                    </a:lnTo>
                    <a:cubicBezTo>
                      <a:pt x="915926" y="344623"/>
                      <a:pt x="920498" y="344146"/>
                      <a:pt x="924308" y="343765"/>
                    </a:cubicBezTo>
                    <a:lnTo>
                      <a:pt x="927642" y="343384"/>
                    </a:lnTo>
                    <a:lnTo>
                      <a:pt x="931738" y="343099"/>
                    </a:lnTo>
                    <a:cubicBezTo>
                      <a:pt x="936595" y="342241"/>
                      <a:pt x="940501" y="340813"/>
                      <a:pt x="940310" y="339860"/>
                    </a:cubicBezTo>
                    <a:cubicBezTo>
                      <a:pt x="940120" y="338908"/>
                      <a:pt x="939262" y="337479"/>
                      <a:pt x="938786" y="338622"/>
                    </a:cubicBezTo>
                    <a:close/>
                    <a:moveTo>
                      <a:pt x="904306" y="338431"/>
                    </a:moveTo>
                    <a:lnTo>
                      <a:pt x="902496" y="339670"/>
                    </a:lnTo>
                    <a:cubicBezTo>
                      <a:pt x="900782" y="341289"/>
                      <a:pt x="900591" y="343575"/>
                      <a:pt x="902020" y="344908"/>
                    </a:cubicBezTo>
                    <a:lnTo>
                      <a:pt x="900686" y="346813"/>
                    </a:lnTo>
                    <a:lnTo>
                      <a:pt x="899448" y="348718"/>
                    </a:lnTo>
                    <a:lnTo>
                      <a:pt x="896758" y="351226"/>
                    </a:lnTo>
                    <a:lnTo>
                      <a:pt x="896329" y="351207"/>
                    </a:lnTo>
                    <a:lnTo>
                      <a:pt x="895542" y="350840"/>
                    </a:lnTo>
                    <a:lnTo>
                      <a:pt x="896043" y="346039"/>
                    </a:lnTo>
                    <a:cubicBezTo>
                      <a:pt x="895543" y="343360"/>
                      <a:pt x="894257" y="341336"/>
                      <a:pt x="892304" y="340622"/>
                    </a:cubicBezTo>
                    <a:lnTo>
                      <a:pt x="888875" y="340527"/>
                    </a:lnTo>
                    <a:cubicBezTo>
                      <a:pt x="884970" y="340432"/>
                      <a:pt x="881065" y="342051"/>
                      <a:pt x="877159" y="342337"/>
                    </a:cubicBezTo>
                    <a:cubicBezTo>
                      <a:pt x="874397" y="342527"/>
                      <a:pt x="871540" y="341860"/>
                      <a:pt x="868682" y="341575"/>
                    </a:cubicBezTo>
                    <a:lnTo>
                      <a:pt x="867730" y="341479"/>
                    </a:lnTo>
                    <a:cubicBezTo>
                      <a:pt x="866777" y="341384"/>
                      <a:pt x="864682" y="341575"/>
                      <a:pt x="863062" y="341765"/>
                    </a:cubicBezTo>
                    <a:cubicBezTo>
                      <a:pt x="861443" y="341956"/>
                      <a:pt x="858491" y="344908"/>
                      <a:pt x="859348" y="346337"/>
                    </a:cubicBezTo>
                    <a:cubicBezTo>
                      <a:pt x="860300" y="347766"/>
                      <a:pt x="857919" y="351671"/>
                      <a:pt x="857824" y="351862"/>
                    </a:cubicBezTo>
                    <a:cubicBezTo>
                      <a:pt x="857728" y="352052"/>
                      <a:pt x="854490" y="351766"/>
                      <a:pt x="850585" y="351385"/>
                    </a:cubicBezTo>
                    <a:lnTo>
                      <a:pt x="847251" y="350814"/>
                    </a:lnTo>
                    <a:cubicBezTo>
                      <a:pt x="846394" y="350623"/>
                      <a:pt x="845346" y="349480"/>
                      <a:pt x="845346" y="348814"/>
                    </a:cubicBezTo>
                    <a:cubicBezTo>
                      <a:pt x="845346" y="348147"/>
                      <a:pt x="846394" y="347004"/>
                      <a:pt x="847251" y="346813"/>
                    </a:cubicBezTo>
                    <a:lnTo>
                      <a:pt x="849061" y="346337"/>
                    </a:lnTo>
                    <a:cubicBezTo>
                      <a:pt x="851442" y="346242"/>
                      <a:pt x="850490" y="343765"/>
                      <a:pt x="846965" y="340813"/>
                    </a:cubicBezTo>
                    <a:lnTo>
                      <a:pt x="843441" y="343289"/>
                    </a:lnTo>
                    <a:cubicBezTo>
                      <a:pt x="841345" y="344718"/>
                      <a:pt x="840965" y="347956"/>
                      <a:pt x="840202" y="350433"/>
                    </a:cubicBezTo>
                    <a:cubicBezTo>
                      <a:pt x="839155" y="353767"/>
                      <a:pt x="843536" y="352528"/>
                      <a:pt x="845060" y="353767"/>
                    </a:cubicBezTo>
                    <a:cubicBezTo>
                      <a:pt x="847537" y="355672"/>
                      <a:pt x="849632" y="359672"/>
                      <a:pt x="854014" y="355481"/>
                    </a:cubicBezTo>
                    <a:lnTo>
                      <a:pt x="854109" y="355386"/>
                    </a:lnTo>
                    <a:cubicBezTo>
                      <a:pt x="854966" y="355862"/>
                      <a:pt x="857252" y="356815"/>
                      <a:pt x="859157" y="357386"/>
                    </a:cubicBezTo>
                    <a:cubicBezTo>
                      <a:pt x="861062" y="358053"/>
                      <a:pt x="863348" y="354624"/>
                      <a:pt x="863348" y="353386"/>
                    </a:cubicBezTo>
                    <a:cubicBezTo>
                      <a:pt x="863348" y="352147"/>
                      <a:pt x="865349" y="348147"/>
                      <a:pt x="867730" y="349766"/>
                    </a:cubicBezTo>
                    <a:cubicBezTo>
                      <a:pt x="870111" y="351290"/>
                      <a:pt x="876112" y="353005"/>
                      <a:pt x="877921" y="351290"/>
                    </a:cubicBezTo>
                    <a:lnTo>
                      <a:pt x="879636" y="351100"/>
                    </a:lnTo>
                    <a:cubicBezTo>
                      <a:pt x="881636" y="350909"/>
                      <a:pt x="883446" y="354624"/>
                      <a:pt x="885827" y="352433"/>
                    </a:cubicBezTo>
                    <a:cubicBezTo>
                      <a:pt x="888780" y="349576"/>
                      <a:pt x="884113" y="348528"/>
                      <a:pt x="882779" y="346718"/>
                    </a:cubicBezTo>
                    <a:lnTo>
                      <a:pt x="882398" y="346242"/>
                    </a:lnTo>
                    <a:cubicBezTo>
                      <a:pt x="881827" y="345194"/>
                      <a:pt x="884303" y="345670"/>
                      <a:pt x="887923" y="347290"/>
                    </a:cubicBezTo>
                    <a:lnTo>
                      <a:pt x="895542" y="350840"/>
                    </a:lnTo>
                    <a:lnTo>
                      <a:pt x="895366" y="352523"/>
                    </a:lnTo>
                    <a:lnTo>
                      <a:pt x="895257" y="352624"/>
                    </a:lnTo>
                    <a:lnTo>
                      <a:pt x="894400" y="351957"/>
                    </a:lnTo>
                    <a:cubicBezTo>
                      <a:pt x="892590" y="350528"/>
                      <a:pt x="890304" y="350052"/>
                      <a:pt x="889256" y="351957"/>
                    </a:cubicBezTo>
                    <a:cubicBezTo>
                      <a:pt x="888209" y="353671"/>
                      <a:pt x="889447" y="354910"/>
                      <a:pt x="892400" y="355100"/>
                    </a:cubicBezTo>
                    <a:lnTo>
                      <a:pt x="895067" y="355386"/>
                    </a:lnTo>
                    <a:lnTo>
                      <a:pt x="895366" y="352523"/>
                    </a:lnTo>
                    <a:lnTo>
                      <a:pt x="896758" y="351226"/>
                    </a:lnTo>
                    <a:lnTo>
                      <a:pt x="902591" y="351481"/>
                    </a:lnTo>
                    <a:lnTo>
                      <a:pt x="903163" y="348909"/>
                    </a:lnTo>
                    <a:lnTo>
                      <a:pt x="907163" y="339670"/>
                    </a:lnTo>
                    <a:cubicBezTo>
                      <a:pt x="906211" y="339193"/>
                      <a:pt x="904592" y="338241"/>
                      <a:pt x="904306" y="338431"/>
                    </a:cubicBezTo>
                    <a:close/>
                    <a:moveTo>
                      <a:pt x="292325" y="338431"/>
                    </a:moveTo>
                    <a:cubicBezTo>
                      <a:pt x="289848" y="337860"/>
                      <a:pt x="288419" y="338622"/>
                      <a:pt x="288324" y="341003"/>
                    </a:cubicBezTo>
                    <a:cubicBezTo>
                      <a:pt x="288324" y="341575"/>
                      <a:pt x="285657" y="342622"/>
                      <a:pt x="284514" y="342432"/>
                    </a:cubicBezTo>
                    <a:lnTo>
                      <a:pt x="278037" y="341289"/>
                    </a:lnTo>
                    <a:cubicBezTo>
                      <a:pt x="276418" y="345575"/>
                      <a:pt x="278513" y="348337"/>
                      <a:pt x="282514" y="347480"/>
                    </a:cubicBezTo>
                    <a:lnTo>
                      <a:pt x="285466" y="346718"/>
                    </a:lnTo>
                    <a:cubicBezTo>
                      <a:pt x="287371" y="346242"/>
                      <a:pt x="288991" y="344908"/>
                      <a:pt x="290896" y="344718"/>
                    </a:cubicBezTo>
                    <a:cubicBezTo>
                      <a:pt x="294229" y="344432"/>
                      <a:pt x="293753" y="342622"/>
                      <a:pt x="293563" y="341003"/>
                    </a:cubicBezTo>
                    <a:cubicBezTo>
                      <a:pt x="293467" y="340051"/>
                      <a:pt x="292991" y="338527"/>
                      <a:pt x="292325" y="338431"/>
                    </a:cubicBezTo>
                    <a:close/>
                    <a:moveTo>
                      <a:pt x="1450565" y="336622"/>
                    </a:moveTo>
                    <a:cubicBezTo>
                      <a:pt x="1449707" y="337765"/>
                      <a:pt x="1446564" y="339955"/>
                      <a:pt x="1445516" y="339193"/>
                    </a:cubicBezTo>
                    <a:cubicBezTo>
                      <a:pt x="1444468" y="338336"/>
                      <a:pt x="1440468" y="337193"/>
                      <a:pt x="1438849" y="338241"/>
                    </a:cubicBezTo>
                    <a:cubicBezTo>
                      <a:pt x="1437229" y="339289"/>
                      <a:pt x="1433801" y="343003"/>
                      <a:pt x="1433705" y="343289"/>
                    </a:cubicBezTo>
                    <a:cubicBezTo>
                      <a:pt x="1433610" y="343575"/>
                      <a:pt x="1434848" y="344337"/>
                      <a:pt x="1436563" y="343956"/>
                    </a:cubicBezTo>
                    <a:cubicBezTo>
                      <a:pt x="1438277" y="343670"/>
                      <a:pt x="1442373" y="343670"/>
                      <a:pt x="1441992" y="344623"/>
                    </a:cubicBezTo>
                    <a:cubicBezTo>
                      <a:pt x="1441611" y="345670"/>
                      <a:pt x="1442468" y="348337"/>
                      <a:pt x="1444659" y="348718"/>
                    </a:cubicBezTo>
                    <a:lnTo>
                      <a:pt x="1446659" y="348718"/>
                    </a:lnTo>
                    <a:lnTo>
                      <a:pt x="1447231" y="348718"/>
                    </a:lnTo>
                    <a:cubicBezTo>
                      <a:pt x="1447898" y="347385"/>
                      <a:pt x="1451898" y="341289"/>
                      <a:pt x="1454279" y="340336"/>
                    </a:cubicBezTo>
                    <a:cubicBezTo>
                      <a:pt x="1456756" y="339384"/>
                      <a:pt x="1458470" y="339670"/>
                      <a:pt x="1458184" y="341003"/>
                    </a:cubicBezTo>
                    <a:lnTo>
                      <a:pt x="1458756" y="341384"/>
                    </a:lnTo>
                    <a:lnTo>
                      <a:pt x="1462947" y="343861"/>
                    </a:lnTo>
                    <a:cubicBezTo>
                      <a:pt x="1470472" y="341289"/>
                      <a:pt x="1475806" y="338146"/>
                      <a:pt x="1474758" y="336812"/>
                    </a:cubicBezTo>
                    <a:cubicBezTo>
                      <a:pt x="1473710" y="335479"/>
                      <a:pt x="1466852" y="337669"/>
                      <a:pt x="1465138" y="337955"/>
                    </a:cubicBezTo>
                    <a:cubicBezTo>
                      <a:pt x="1463423" y="338146"/>
                      <a:pt x="1458566" y="337574"/>
                      <a:pt x="1457042" y="336812"/>
                    </a:cubicBezTo>
                    <a:cubicBezTo>
                      <a:pt x="1455518" y="336145"/>
                      <a:pt x="1451422" y="335574"/>
                      <a:pt x="1450565" y="336622"/>
                    </a:cubicBezTo>
                    <a:close/>
                    <a:moveTo>
                      <a:pt x="1131668" y="336145"/>
                    </a:moveTo>
                    <a:cubicBezTo>
                      <a:pt x="1130525" y="335669"/>
                      <a:pt x="1125286" y="336145"/>
                      <a:pt x="1122809" y="338431"/>
                    </a:cubicBezTo>
                    <a:lnTo>
                      <a:pt x="1118047" y="336431"/>
                    </a:lnTo>
                    <a:cubicBezTo>
                      <a:pt x="1115380" y="335288"/>
                      <a:pt x="1111379" y="336145"/>
                      <a:pt x="1108045" y="336241"/>
                    </a:cubicBezTo>
                    <a:lnTo>
                      <a:pt x="1107379" y="336241"/>
                    </a:lnTo>
                    <a:cubicBezTo>
                      <a:pt x="1106331" y="336717"/>
                      <a:pt x="1105664" y="338336"/>
                      <a:pt x="1105855" y="339670"/>
                    </a:cubicBezTo>
                    <a:cubicBezTo>
                      <a:pt x="1105855" y="341003"/>
                      <a:pt x="1121571" y="340717"/>
                      <a:pt x="1123667" y="341384"/>
                    </a:cubicBezTo>
                    <a:cubicBezTo>
                      <a:pt x="1125762" y="342146"/>
                      <a:pt x="1128429" y="341860"/>
                      <a:pt x="1129572" y="340813"/>
                    </a:cubicBezTo>
                    <a:cubicBezTo>
                      <a:pt x="1130715" y="339765"/>
                      <a:pt x="1132810" y="336622"/>
                      <a:pt x="1131668" y="336145"/>
                    </a:cubicBezTo>
                    <a:close/>
                    <a:moveTo>
                      <a:pt x="1149289" y="335860"/>
                    </a:moveTo>
                    <a:lnTo>
                      <a:pt x="1145669" y="336336"/>
                    </a:lnTo>
                    <a:lnTo>
                      <a:pt x="1142526" y="336717"/>
                    </a:lnTo>
                    <a:cubicBezTo>
                      <a:pt x="1139097" y="338146"/>
                      <a:pt x="1142050" y="342718"/>
                      <a:pt x="1144050" y="343956"/>
                    </a:cubicBezTo>
                    <a:cubicBezTo>
                      <a:pt x="1146050" y="345194"/>
                      <a:pt x="1149765" y="345289"/>
                      <a:pt x="1152146" y="344051"/>
                    </a:cubicBezTo>
                    <a:cubicBezTo>
                      <a:pt x="1154623" y="342813"/>
                      <a:pt x="1153766" y="336050"/>
                      <a:pt x="1149289" y="335860"/>
                    </a:cubicBezTo>
                    <a:close/>
                    <a:moveTo>
                      <a:pt x="963837" y="334145"/>
                    </a:moveTo>
                    <a:cubicBezTo>
                      <a:pt x="961360" y="334145"/>
                      <a:pt x="960313" y="335193"/>
                      <a:pt x="961456" y="336526"/>
                    </a:cubicBezTo>
                    <a:cubicBezTo>
                      <a:pt x="962503" y="337860"/>
                      <a:pt x="969742" y="343003"/>
                      <a:pt x="970409" y="344337"/>
                    </a:cubicBezTo>
                    <a:cubicBezTo>
                      <a:pt x="971076" y="345670"/>
                      <a:pt x="968028" y="345766"/>
                      <a:pt x="963646" y="344527"/>
                    </a:cubicBezTo>
                    <a:lnTo>
                      <a:pt x="961646" y="347575"/>
                    </a:lnTo>
                    <a:lnTo>
                      <a:pt x="960217" y="349671"/>
                    </a:lnTo>
                    <a:cubicBezTo>
                      <a:pt x="959075" y="352528"/>
                      <a:pt x="963742" y="353767"/>
                      <a:pt x="970695" y="352433"/>
                    </a:cubicBezTo>
                    <a:lnTo>
                      <a:pt x="972409" y="352528"/>
                    </a:lnTo>
                    <a:lnTo>
                      <a:pt x="973838" y="352624"/>
                    </a:lnTo>
                    <a:cubicBezTo>
                      <a:pt x="975458" y="352243"/>
                      <a:pt x="976315" y="351576"/>
                      <a:pt x="975934" y="351004"/>
                    </a:cubicBezTo>
                    <a:cubicBezTo>
                      <a:pt x="975458" y="350433"/>
                      <a:pt x="977172" y="346718"/>
                      <a:pt x="980792" y="344146"/>
                    </a:cubicBezTo>
                    <a:lnTo>
                      <a:pt x="974600" y="339574"/>
                    </a:lnTo>
                    <a:lnTo>
                      <a:pt x="973648" y="338908"/>
                    </a:lnTo>
                    <a:cubicBezTo>
                      <a:pt x="972791" y="338146"/>
                      <a:pt x="970695" y="335955"/>
                      <a:pt x="968981" y="334145"/>
                    </a:cubicBezTo>
                    <a:lnTo>
                      <a:pt x="966218" y="334145"/>
                    </a:lnTo>
                    <a:close/>
                    <a:moveTo>
                      <a:pt x="1589820" y="334050"/>
                    </a:moveTo>
                    <a:cubicBezTo>
                      <a:pt x="1585915" y="333574"/>
                      <a:pt x="1575151" y="335574"/>
                      <a:pt x="1573532" y="335002"/>
                    </a:cubicBezTo>
                    <a:cubicBezTo>
                      <a:pt x="1572008" y="334526"/>
                      <a:pt x="1573532" y="339193"/>
                      <a:pt x="1574009" y="340432"/>
                    </a:cubicBezTo>
                    <a:cubicBezTo>
                      <a:pt x="1574485" y="341575"/>
                      <a:pt x="1577723" y="343289"/>
                      <a:pt x="1579914" y="341098"/>
                    </a:cubicBezTo>
                    <a:lnTo>
                      <a:pt x="1582200" y="339670"/>
                    </a:lnTo>
                    <a:lnTo>
                      <a:pt x="1584200" y="338336"/>
                    </a:lnTo>
                    <a:cubicBezTo>
                      <a:pt x="1586867" y="337384"/>
                      <a:pt x="1589725" y="337860"/>
                      <a:pt x="1590582" y="339289"/>
                    </a:cubicBezTo>
                    <a:cubicBezTo>
                      <a:pt x="1591630" y="340622"/>
                      <a:pt x="1595726" y="339479"/>
                      <a:pt x="1596107" y="337860"/>
                    </a:cubicBezTo>
                    <a:cubicBezTo>
                      <a:pt x="1596487" y="336145"/>
                      <a:pt x="1593725" y="334431"/>
                      <a:pt x="1589820" y="334050"/>
                    </a:cubicBezTo>
                    <a:close/>
                    <a:moveTo>
                      <a:pt x="950597" y="333097"/>
                    </a:moveTo>
                    <a:lnTo>
                      <a:pt x="950692" y="340592"/>
                    </a:lnTo>
                    <a:lnTo>
                      <a:pt x="945644" y="336526"/>
                    </a:lnTo>
                    <a:cubicBezTo>
                      <a:pt x="944739" y="336002"/>
                      <a:pt x="945001" y="337122"/>
                      <a:pt x="946144" y="339324"/>
                    </a:cubicBezTo>
                    <a:lnTo>
                      <a:pt x="947810" y="342000"/>
                    </a:lnTo>
                    <a:lnTo>
                      <a:pt x="947073" y="342337"/>
                    </a:lnTo>
                    <a:lnTo>
                      <a:pt x="944501" y="342908"/>
                    </a:lnTo>
                    <a:lnTo>
                      <a:pt x="942215" y="343384"/>
                    </a:lnTo>
                    <a:cubicBezTo>
                      <a:pt x="940406" y="346147"/>
                      <a:pt x="937548" y="346147"/>
                      <a:pt x="935834" y="343289"/>
                    </a:cubicBezTo>
                    <a:lnTo>
                      <a:pt x="932976" y="345861"/>
                    </a:lnTo>
                    <a:cubicBezTo>
                      <a:pt x="929928" y="348528"/>
                      <a:pt x="926690" y="349004"/>
                      <a:pt x="922784" y="348718"/>
                    </a:cubicBezTo>
                    <a:cubicBezTo>
                      <a:pt x="920308" y="348528"/>
                      <a:pt x="917926" y="349861"/>
                      <a:pt x="917165" y="351671"/>
                    </a:cubicBezTo>
                    <a:cubicBezTo>
                      <a:pt x="916784" y="352528"/>
                      <a:pt x="915641" y="353100"/>
                      <a:pt x="914974" y="353957"/>
                    </a:cubicBezTo>
                    <a:lnTo>
                      <a:pt x="913640" y="355576"/>
                    </a:lnTo>
                    <a:cubicBezTo>
                      <a:pt x="912402" y="357481"/>
                      <a:pt x="911259" y="362530"/>
                      <a:pt x="911259" y="366816"/>
                    </a:cubicBezTo>
                    <a:lnTo>
                      <a:pt x="913545" y="367483"/>
                    </a:lnTo>
                    <a:lnTo>
                      <a:pt x="915259" y="367959"/>
                    </a:lnTo>
                    <a:cubicBezTo>
                      <a:pt x="917545" y="367292"/>
                      <a:pt x="919927" y="365387"/>
                      <a:pt x="920593" y="363673"/>
                    </a:cubicBezTo>
                    <a:lnTo>
                      <a:pt x="917355" y="363482"/>
                    </a:lnTo>
                    <a:cubicBezTo>
                      <a:pt x="914117" y="363292"/>
                      <a:pt x="914021" y="361196"/>
                      <a:pt x="915545" y="359958"/>
                    </a:cubicBezTo>
                    <a:lnTo>
                      <a:pt x="918117" y="357862"/>
                    </a:lnTo>
                    <a:cubicBezTo>
                      <a:pt x="921546" y="356053"/>
                      <a:pt x="925642" y="354052"/>
                      <a:pt x="927166" y="353386"/>
                    </a:cubicBezTo>
                    <a:cubicBezTo>
                      <a:pt x="928785" y="352719"/>
                      <a:pt x="933928" y="355195"/>
                      <a:pt x="934881" y="356434"/>
                    </a:cubicBezTo>
                    <a:cubicBezTo>
                      <a:pt x="935929" y="357672"/>
                      <a:pt x="932976" y="361672"/>
                      <a:pt x="932024" y="361672"/>
                    </a:cubicBezTo>
                    <a:cubicBezTo>
                      <a:pt x="930976" y="361672"/>
                      <a:pt x="927737" y="363196"/>
                      <a:pt x="927833" y="365101"/>
                    </a:cubicBezTo>
                    <a:cubicBezTo>
                      <a:pt x="927928" y="367006"/>
                      <a:pt x="931261" y="370340"/>
                      <a:pt x="934881" y="368149"/>
                    </a:cubicBezTo>
                    <a:cubicBezTo>
                      <a:pt x="938500" y="365959"/>
                      <a:pt x="940025" y="353386"/>
                      <a:pt x="941549" y="349480"/>
                    </a:cubicBezTo>
                    <a:lnTo>
                      <a:pt x="944216" y="351100"/>
                    </a:lnTo>
                    <a:cubicBezTo>
                      <a:pt x="948121" y="353481"/>
                      <a:pt x="949168" y="351385"/>
                      <a:pt x="950692" y="349861"/>
                    </a:cubicBezTo>
                    <a:lnTo>
                      <a:pt x="951931" y="348623"/>
                    </a:lnTo>
                    <a:lnTo>
                      <a:pt x="947810" y="342000"/>
                    </a:lnTo>
                    <a:lnTo>
                      <a:pt x="950693" y="340681"/>
                    </a:lnTo>
                    <a:lnTo>
                      <a:pt x="950692" y="340592"/>
                    </a:lnTo>
                    <a:lnTo>
                      <a:pt x="952502" y="342051"/>
                    </a:lnTo>
                    <a:cubicBezTo>
                      <a:pt x="953359" y="343003"/>
                      <a:pt x="958122" y="342337"/>
                      <a:pt x="957550" y="338050"/>
                    </a:cubicBezTo>
                    <a:lnTo>
                      <a:pt x="953741" y="335288"/>
                    </a:lnTo>
                    <a:close/>
                    <a:moveTo>
                      <a:pt x="1665377" y="332216"/>
                    </a:moveTo>
                    <a:cubicBezTo>
                      <a:pt x="1664258" y="332978"/>
                      <a:pt x="1663925" y="334383"/>
                      <a:pt x="1664305" y="335383"/>
                    </a:cubicBezTo>
                    <a:cubicBezTo>
                      <a:pt x="1665068" y="337384"/>
                      <a:pt x="1668020" y="337288"/>
                      <a:pt x="1670878" y="335288"/>
                    </a:cubicBezTo>
                    <a:lnTo>
                      <a:pt x="1673450" y="337955"/>
                    </a:lnTo>
                    <a:cubicBezTo>
                      <a:pt x="1673545" y="338050"/>
                      <a:pt x="1674973" y="337669"/>
                      <a:pt x="1675164" y="337288"/>
                    </a:cubicBezTo>
                    <a:cubicBezTo>
                      <a:pt x="1675450" y="336717"/>
                      <a:pt x="1675545" y="335574"/>
                      <a:pt x="1675164" y="335288"/>
                    </a:cubicBezTo>
                    <a:lnTo>
                      <a:pt x="1671164" y="332907"/>
                    </a:lnTo>
                    <a:cubicBezTo>
                      <a:pt x="1668402" y="331335"/>
                      <a:pt x="1666497" y="331454"/>
                      <a:pt x="1665377" y="332216"/>
                    </a:cubicBezTo>
                    <a:close/>
                    <a:moveTo>
                      <a:pt x="1379603" y="331859"/>
                    </a:moveTo>
                    <a:lnTo>
                      <a:pt x="1379032" y="332050"/>
                    </a:lnTo>
                    <a:cubicBezTo>
                      <a:pt x="1373888" y="333383"/>
                      <a:pt x="1373698" y="334812"/>
                      <a:pt x="1377603" y="338336"/>
                    </a:cubicBezTo>
                    <a:lnTo>
                      <a:pt x="1378556" y="339193"/>
                    </a:lnTo>
                    <a:cubicBezTo>
                      <a:pt x="1379032" y="340622"/>
                      <a:pt x="1380937" y="343575"/>
                      <a:pt x="1382746" y="345766"/>
                    </a:cubicBezTo>
                    <a:lnTo>
                      <a:pt x="1385509" y="344146"/>
                    </a:lnTo>
                    <a:cubicBezTo>
                      <a:pt x="1388557" y="342337"/>
                      <a:pt x="1385890" y="340622"/>
                      <a:pt x="1384080" y="339289"/>
                    </a:cubicBezTo>
                    <a:lnTo>
                      <a:pt x="1382175" y="338050"/>
                    </a:lnTo>
                    <a:cubicBezTo>
                      <a:pt x="1380175" y="336717"/>
                      <a:pt x="1378936" y="335193"/>
                      <a:pt x="1379508" y="334621"/>
                    </a:cubicBezTo>
                    <a:cubicBezTo>
                      <a:pt x="1379984" y="334050"/>
                      <a:pt x="1380365" y="332431"/>
                      <a:pt x="1379603" y="331859"/>
                    </a:cubicBezTo>
                    <a:close/>
                    <a:moveTo>
                      <a:pt x="603601" y="330145"/>
                    </a:moveTo>
                    <a:cubicBezTo>
                      <a:pt x="600934" y="329478"/>
                      <a:pt x="599887" y="330811"/>
                      <a:pt x="600173" y="333002"/>
                    </a:cubicBezTo>
                    <a:lnTo>
                      <a:pt x="600363" y="333193"/>
                    </a:lnTo>
                    <a:cubicBezTo>
                      <a:pt x="599506" y="333859"/>
                      <a:pt x="598077" y="333478"/>
                      <a:pt x="597029" y="332240"/>
                    </a:cubicBezTo>
                    <a:cubicBezTo>
                      <a:pt x="596077" y="331002"/>
                      <a:pt x="591791" y="329954"/>
                      <a:pt x="589504" y="332431"/>
                    </a:cubicBezTo>
                    <a:lnTo>
                      <a:pt x="591505" y="336145"/>
                    </a:lnTo>
                    <a:cubicBezTo>
                      <a:pt x="592552" y="338050"/>
                      <a:pt x="589219" y="339193"/>
                      <a:pt x="592076" y="341670"/>
                    </a:cubicBezTo>
                    <a:lnTo>
                      <a:pt x="595315" y="344432"/>
                    </a:lnTo>
                    <a:cubicBezTo>
                      <a:pt x="590457" y="345861"/>
                      <a:pt x="588457" y="347099"/>
                      <a:pt x="590743" y="347194"/>
                    </a:cubicBezTo>
                    <a:cubicBezTo>
                      <a:pt x="593029" y="347290"/>
                      <a:pt x="597791" y="348433"/>
                      <a:pt x="597791" y="345861"/>
                    </a:cubicBezTo>
                    <a:cubicBezTo>
                      <a:pt x="597791" y="343289"/>
                      <a:pt x="598077" y="336431"/>
                      <a:pt x="598363" y="336431"/>
                    </a:cubicBezTo>
                    <a:cubicBezTo>
                      <a:pt x="598649" y="336431"/>
                      <a:pt x="599696" y="337288"/>
                      <a:pt x="599982" y="338431"/>
                    </a:cubicBezTo>
                    <a:cubicBezTo>
                      <a:pt x="600268" y="339574"/>
                      <a:pt x="602268" y="342527"/>
                      <a:pt x="603792" y="342337"/>
                    </a:cubicBezTo>
                    <a:lnTo>
                      <a:pt x="604840" y="342051"/>
                    </a:lnTo>
                    <a:lnTo>
                      <a:pt x="606364" y="341575"/>
                    </a:lnTo>
                    <a:cubicBezTo>
                      <a:pt x="608554" y="340717"/>
                      <a:pt x="606745" y="338717"/>
                      <a:pt x="602363" y="337003"/>
                    </a:cubicBezTo>
                    <a:lnTo>
                      <a:pt x="603411" y="334812"/>
                    </a:lnTo>
                    <a:cubicBezTo>
                      <a:pt x="603697" y="334240"/>
                      <a:pt x="605125" y="333764"/>
                      <a:pt x="605030" y="333383"/>
                    </a:cubicBezTo>
                    <a:cubicBezTo>
                      <a:pt x="604840" y="332240"/>
                      <a:pt x="604459" y="330335"/>
                      <a:pt x="603601" y="330145"/>
                    </a:cubicBezTo>
                    <a:close/>
                    <a:moveTo>
                      <a:pt x="154022" y="330145"/>
                    </a:moveTo>
                    <a:cubicBezTo>
                      <a:pt x="155260" y="330335"/>
                      <a:pt x="159261" y="330049"/>
                      <a:pt x="161928" y="330335"/>
                    </a:cubicBezTo>
                    <a:cubicBezTo>
                      <a:pt x="164595" y="330621"/>
                      <a:pt x="175167" y="332145"/>
                      <a:pt x="179549" y="334621"/>
                    </a:cubicBezTo>
                    <a:lnTo>
                      <a:pt x="183359" y="333764"/>
                    </a:lnTo>
                    <a:lnTo>
                      <a:pt x="189169" y="332526"/>
                    </a:lnTo>
                    <a:cubicBezTo>
                      <a:pt x="192598" y="335574"/>
                      <a:pt x="193360" y="338431"/>
                      <a:pt x="190789" y="338812"/>
                    </a:cubicBezTo>
                    <a:cubicBezTo>
                      <a:pt x="188217" y="339193"/>
                      <a:pt x="182978" y="338336"/>
                      <a:pt x="181454" y="338908"/>
                    </a:cubicBezTo>
                    <a:cubicBezTo>
                      <a:pt x="180025" y="339384"/>
                      <a:pt x="175549" y="341479"/>
                      <a:pt x="175358" y="342622"/>
                    </a:cubicBezTo>
                    <a:cubicBezTo>
                      <a:pt x="175167" y="343765"/>
                      <a:pt x="174691" y="344908"/>
                      <a:pt x="174215" y="345289"/>
                    </a:cubicBezTo>
                    <a:cubicBezTo>
                      <a:pt x="173739" y="345670"/>
                      <a:pt x="170405" y="345480"/>
                      <a:pt x="167833" y="343956"/>
                    </a:cubicBezTo>
                    <a:cubicBezTo>
                      <a:pt x="165262" y="342432"/>
                      <a:pt x="156784" y="341670"/>
                      <a:pt x="158118" y="340622"/>
                    </a:cubicBezTo>
                    <a:cubicBezTo>
                      <a:pt x="159356" y="339479"/>
                      <a:pt x="160785" y="336241"/>
                      <a:pt x="159165" y="335193"/>
                    </a:cubicBezTo>
                    <a:cubicBezTo>
                      <a:pt x="157546" y="334145"/>
                      <a:pt x="152593" y="337669"/>
                      <a:pt x="151927" y="337098"/>
                    </a:cubicBezTo>
                    <a:lnTo>
                      <a:pt x="151927" y="336526"/>
                    </a:lnTo>
                    <a:lnTo>
                      <a:pt x="151736" y="334526"/>
                    </a:lnTo>
                    <a:cubicBezTo>
                      <a:pt x="151831" y="331954"/>
                      <a:pt x="152784" y="329954"/>
                      <a:pt x="154022" y="330145"/>
                    </a:cubicBezTo>
                    <a:close/>
                    <a:moveTo>
                      <a:pt x="345474" y="329954"/>
                    </a:moveTo>
                    <a:lnTo>
                      <a:pt x="342712" y="330716"/>
                    </a:lnTo>
                    <a:cubicBezTo>
                      <a:pt x="339854" y="332050"/>
                      <a:pt x="339283" y="333193"/>
                      <a:pt x="341569" y="333288"/>
                    </a:cubicBezTo>
                    <a:cubicBezTo>
                      <a:pt x="343759" y="333478"/>
                      <a:pt x="340521" y="337765"/>
                      <a:pt x="340807" y="338336"/>
                    </a:cubicBezTo>
                    <a:cubicBezTo>
                      <a:pt x="341092" y="338908"/>
                      <a:pt x="343188" y="339860"/>
                      <a:pt x="344521" y="339098"/>
                    </a:cubicBezTo>
                    <a:lnTo>
                      <a:pt x="345093" y="338146"/>
                    </a:lnTo>
                    <a:cubicBezTo>
                      <a:pt x="345855" y="336812"/>
                      <a:pt x="343950" y="334336"/>
                      <a:pt x="347379" y="334145"/>
                    </a:cubicBezTo>
                    <a:cubicBezTo>
                      <a:pt x="350427" y="333955"/>
                      <a:pt x="351094" y="332526"/>
                      <a:pt x="349951" y="330811"/>
                    </a:cubicBezTo>
                    <a:cubicBezTo>
                      <a:pt x="349379" y="330049"/>
                      <a:pt x="346808" y="329668"/>
                      <a:pt x="345474" y="329954"/>
                    </a:cubicBezTo>
                    <a:close/>
                    <a:moveTo>
                      <a:pt x="1203200" y="329668"/>
                    </a:moveTo>
                    <a:cubicBezTo>
                      <a:pt x="1200724" y="330811"/>
                      <a:pt x="1196628" y="333764"/>
                      <a:pt x="1194056" y="336431"/>
                    </a:cubicBezTo>
                    <a:lnTo>
                      <a:pt x="1190723" y="335955"/>
                    </a:lnTo>
                    <a:lnTo>
                      <a:pt x="1183102" y="335002"/>
                    </a:lnTo>
                    <a:cubicBezTo>
                      <a:pt x="1177578" y="338812"/>
                      <a:pt x="1173768" y="343575"/>
                      <a:pt x="1174720" y="345480"/>
                    </a:cubicBezTo>
                    <a:lnTo>
                      <a:pt x="1177768" y="343480"/>
                    </a:lnTo>
                    <a:cubicBezTo>
                      <a:pt x="1179293" y="342432"/>
                      <a:pt x="1181198" y="341860"/>
                      <a:pt x="1183007" y="341194"/>
                    </a:cubicBezTo>
                    <a:lnTo>
                      <a:pt x="1184626" y="340622"/>
                    </a:lnTo>
                    <a:cubicBezTo>
                      <a:pt x="1186151" y="342337"/>
                      <a:pt x="1186912" y="346432"/>
                      <a:pt x="1186532" y="349766"/>
                    </a:cubicBezTo>
                    <a:lnTo>
                      <a:pt x="1187770" y="352814"/>
                    </a:lnTo>
                    <a:cubicBezTo>
                      <a:pt x="1188246" y="353957"/>
                      <a:pt x="1186341" y="356910"/>
                      <a:pt x="1186151" y="356910"/>
                    </a:cubicBezTo>
                    <a:cubicBezTo>
                      <a:pt x="1179102" y="355576"/>
                      <a:pt x="1181388" y="360910"/>
                      <a:pt x="1179197" y="363006"/>
                    </a:cubicBezTo>
                    <a:lnTo>
                      <a:pt x="1177578" y="364530"/>
                    </a:lnTo>
                    <a:cubicBezTo>
                      <a:pt x="1178816" y="365482"/>
                      <a:pt x="1187293" y="368149"/>
                      <a:pt x="1190246" y="368721"/>
                    </a:cubicBezTo>
                    <a:cubicBezTo>
                      <a:pt x="1193294" y="369197"/>
                      <a:pt x="1195580" y="369007"/>
                      <a:pt x="1195390" y="368340"/>
                    </a:cubicBezTo>
                    <a:lnTo>
                      <a:pt x="1195199" y="368245"/>
                    </a:lnTo>
                    <a:lnTo>
                      <a:pt x="1191770" y="366816"/>
                    </a:lnTo>
                    <a:cubicBezTo>
                      <a:pt x="1187770" y="366054"/>
                      <a:pt x="1183865" y="365006"/>
                      <a:pt x="1183102" y="364625"/>
                    </a:cubicBezTo>
                    <a:lnTo>
                      <a:pt x="1182912" y="364149"/>
                    </a:lnTo>
                    <a:lnTo>
                      <a:pt x="1182721" y="363577"/>
                    </a:lnTo>
                    <a:cubicBezTo>
                      <a:pt x="1183007" y="362815"/>
                      <a:pt x="1185293" y="361482"/>
                      <a:pt x="1187960" y="360625"/>
                    </a:cubicBezTo>
                    <a:cubicBezTo>
                      <a:pt x="1190532" y="359767"/>
                      <a:pt x="1192532" y="353671"/>
                      <a:pt x="1194151" y="353767"/>
                    </a:cubicBezTo>
                    <a:lnTo>
                      <a:pt x="1195580" y="353862"/>
                    </a:lnTo>
                    <a:lnTo>
                      <a:pt x="1196533" y="353957"/>
                    </a:lnTo>
                    <a:cubicBezTo>
                      <a:pt x="1197485" y="354052"/>
                      <a:pt x="1198152" y="353195"/>
                      <a:pt x="1197961" y="352052"/>
                    </a:cubicBezTo>
                    <a:lnTo>
                      <a:pt x="1197390" y="351290"/>
                    </a:lnTo>
                    <a:cubicBezTo>
                      <a:pt x="1197104" y="350909"/>
                      <a:pt x="1195866" y="351004"/>
                      <a:pt x="1195104" y="350909"/>
                    </a:cubicBezTo>
                    <a:cubicBezTo>
                      <a:pt x="1193199" y="350719"/>
                      <a:pt x="1190532" y="351481"/>
                      <a:pt x="1190627" y="348718"/>
                    </a:cubicBezTo>
                    <a:cubicBezTo>
                      <a:pt x="1190723" y="346718"/>
                      <a:pt x="1190723" y="345670"/>
                      <a:pt x="1193866" y="344242"/>
                    </a:cubicBezTo>
                    <a:lnTo>
                      <a:pt x="1197866" y="342432"/>
                    </a:lnTo>
                    <a:cubicBezTo>
                      <a:pt x="1201962" y="338622"/>
                      <a:pt x="1205486" y="336431"/>
                      <a:pt x="1205772" y="337765"/>
                    </a:cubicBezTo>
                    <a:cubicBezTo>
                      <a:pt x="1206058" y="339003"/>
                      <a:pt x="1207868" y="341670"/>
                      <a:pt x="1209296" y="340813"/>
                    </a:cubicBezTo>
                    <a:lnTo>
                      <a:pt x="1210630" y="340432"/>
                    </a:lnTo>
                    <a:cubicBezTo>
                      <a:pt x="1212535" y="339860"/>
                      <a:pt x="1214535" y="339574"/>
                      <a:pt x="1216440" y="339289"/>
                    </a:cubicBezTo>
                    <a:lnTo>
                      <a:pt x="1217202" y="339193"/>
                    </a:lnTo>
                    <a:cubicBezTo>
                      <a:pt x="1218059" y="339384"/>
                      <a:pt x="1219869" y="341098"/>
                      <a:pt x="1221107" y="343003"/>
                    </a:cubicBezTo>
                    <a:lnTo>
                      <a:pt x="1224536" y="341194"/>
                    </a:lnTo>
                    <a:lnTo>
                      <a:pt x="1226156" y="340336"/>
                    </a:lnTo>
                    <a:cubicBezTo>
                      <a:pt x="1228918" y="340813"/>
                      <a:pt x="1232347" y="341289"/>
                      <a:pt x="1233871" y="341575"/>
                    </a:cubicBezTo>
                    <a:cubicBezTo>
                      <a:pt x="1235395" y="341765"/>
                      <a:pt x="1239681" y="339384"/>
                      <a:pt x="1241110" y="338527"/>
                    </a:cubicBezTo>
                    <a:lnTo>
                      <a:pt x="1243205" y="339955"/>
                    </a:lnTo>
                    <a:lnTo>
                      <a:pt x="1244443" y="340813"/>
                    </a:lnTo>
                    <a:cubicBezTo>
                      <a:pt x="1247110" y="340622"/>
                      <a:pt x="1249301" y="339193"/>
                      <a:pt x="1249301" y="337574"/>
                    </a:cubicBezTo>
                    <a:cubicBezTo>
                      <a:pt x="1249301" y="335955"/>
                      <a:pt x="1247015" y="331383"/>
                      <a:pt x="1244253" y="331192"/>
                    </a:cubicBezTo>
                    <a:cubicBezTo>
                      <a:pt x="1241491" y="331097"/>
                      <a:pt x="1234728" y="333193"/>
                      <a:pt x="1235204" y="333669"/>
                    </a:cubicBezTo>
                    <a:cubicBezTo>
                      <a:pt x="1235681" y="334145"/>
                      <a:pt x="1231013" y="336050"/>
                      <a:pt x="1223012" y="335860"/>
                    </a:cubicBezTo>
                    <a:lnTo>
                      <a:pt x="1216250" y="336241"/>
                    </a:lnTo>
                    <a:cubicBezTo>
                      <a:pt x="1211582" y="336431"/>
                      <a:pt x="1207772" y="335669"/>
                      <a:pt x="1205296" y="332431"/>
                    </a:cubicBezTo>
                    <a:close/>
                    <a:moveTo>
                      <a:pt x="1964248" y="328811"/>
                    </a:moveTo>
                    <a:cubicBezTo>
                      <a:pt x="1965201" y="328621"/>
                      <a:pt x="1968249" y="329383"/>
                      <a:pt x="1970915" y="330431"/>
                    </a:cubicBezTo>
                    <a:lnTo>
                      <a:pt x="1974249" y="330240"/>
                    </a:lnTo>
                    <a:lnTo>
                      <a:pt x="1977488" y="329954"/>
                    </a:lnTo>
                    <a:cubicBezTo>
                      <a:pt x="1982822" y="331669"/>
                      <a:pt x="1984631" y="334431"/>
                      <a:pt x="1981583" y="336146"/>
                    </a:cubicBezTo>
                    <a:lnTo>
                      <a:pt x="1979488" y="337193"/>
                    </a:lnTo>
                    <a:lnTo>
                      <a:pt x="1978535" y="337670"/>
                    </a:lnTo>
                    <a:cubicBezTo>
                      <a:pt x="1977392" y="338051"/>
                      <a:pt x="1971677" y="339384"/>
                      <a:pt x="1965963" y="340813"/>
                    </a:cubicBezTo>
                    <a:lnTo>
                      <a:pt x="1960438" y="340527"/>
                    </a:lnTo>
                    <a:cubicBezTo>
                      <a:pt x="1958914" y="340432"/>
                      <a:pt x="1958628" y="343385"/>
                      <a:pt x="1955676" y="341384"/>
                    </a:cubicBezTo>
                    <a:cubicBezTo>
                      <a:pt x="1953199" y="339670"/>
                      <a:pt x="1953199" y="337955"/>
                      <a:pt x="1953866" y="336431"/>
                    </a:cubicBezTo>
                    <a:cubicBezTo>
                      <a:pt x="1954628" y="334812"/>
                      <a:pt x="1956532" y="332907"/>
                      <a:pt x="1958438" y="332336"/>
                    </a:cubicBezTo>
                    <a:cubicBezTo>
                      <a:pt x="1960914" y="331574"/>
                      <a:pt x="1964724" y="333002"/>
                      <a:pt x="1964248" y="328907"/>
                    </a:cubicBezTo>
                    <a:close/>
                    <a:moveTo>
                      <a:pt x="1867570" y="328621"/>
                    </a:moveTo>
                    <a:cubicBezTo>
                      <a:pt x="1870332" y="328526"/>
                      <a:pt x="1875666" y="327097"/>
                      <a:pt x="1874999" y="328716"/>
                    </a:cubicBezTo>
                    <a:lnTo>
                      <a:pt x="1874523" y="330240"/>
                    </a:lnTo>
                    <a:lnTo>
                      <a:pt x="1874142" y="331478"/>
                    </a:lnTo>
                    <a:cubicBezTo>
                      <a:pt x="1873856" y="332907"/>
                      <a:pt x="1873570" y="334336"/>
                      <a:pt x="1873380" y="334622"/>
                    </a:cubicBezTo>
                    <a:cubicBezTo>
                      <a:pt x="1873189" y="334907"/>
                      <a:pt x="1871951" y="335479"/>
                      <a:pt x="1870808" y="335193"/>
                    </a:cubicBezTo>
                    <a:cubicBezTo>
                      <a:pt x="1869760" y="334907"/>
                      <a:pt x="1866427" y="335003"/>
                      <a:pt x="1866236" y="334717"/>
                    </a:cubicBezTo>
                    <a:cubicBezTo>
                      <a:pt x="1866045" y="334431"/>
                      <a:pt x="1865474" y="333383"/>
                      <a:pt x="1864902" y="332526"/>
                    </a:cubicBezTo>
                    <a:cubicBezTo>
                      <a:pt x="1864331" y="331669"/>
                      <a:pt x="1864807" y="328716"/>
                      <a:pt x="1867570" y="328621"/>
                    </a:cubicBezTo>
                    <a:close/>
                    <a:moveTo>
                      <a:pt x="260607" y="328240"/>
                    </a:moveTo>
                    <a:cubicBezTo>
                      <a:pt x="263178" y="329478"/>
                      <a:pt x="268417" y="335193"/>
                      <a:pt x="266322" y="337955"/>
                    </a:cubicBezTo>
                    <a:lnTo>
                      <a:pt x="261750" y="334526"/>
                    </a:lnTo>
                    <a:lnTo>
                      <a:pt x="259654" y="333002"/>
                    </a:lnTo>
                    <a:cubicBezTo>
                      <a:pt x="255844" y="332145"/>
                      <a:pt x="252987" y="333383"/>
                      <a:pt x="253272" y="335669"/>
                    </a:cubicBezTo>
                    <a:cubicBezTo>
                      <a:pt x="253653" y="338051"/>
                      <a:pt x="243652" y="338622"/>
                      <a:pt x="242795" y="336145"/>
                    </a:cubicBezTo>
                    <a:cubicBezTo>
                      <a:pt x="241938" y="333669"/>
                      <a:pt x="243557" y="331097"/>
                      <a:pt x="246510" y="330335"/>
                    </a:cubicBezTo>
                    <a:cubicBezTo>
                      <a:pt x="249462" y="329573"/>
                      <a:pt x="258035" y="327002"/>
                      <a:pt x="260607" y="328240"/>
                    </a:cubicBezTo>
                    <a:close/>
                    <a:moveTo>
                      <a:pt x="1611823" y="328144"/>
                    </a:moveTo>
                    <a:lnTo>
                      <a:pt x="1611061" y="328621"/>
                    </a:lnTo>
                    <a:cubicBezTo>
                      <a:pt x="1610966" y="329764"/>
                      <a:pt x="1611251" y="331859"/>
                      <a:pt x="1611727" y="333288"/>
                    </a:cubicBezTo>
                    <a:cubicBezTo>
                      <a:pt x="1612204" y="334717"/>
                      <a:pt x="1609632" y="338336"/>
                      <a:pt x="1609442" y="338717"/>
                    </a:cubicBezTo>
                    <a:cubicBezTo>
                      <a:pt x="1609251" y="339098"/>
                      <a:pt x="1609918" y="338431"/>
                      <a:pt x="1611251" y="336431"/>
                    </a:cubicBezTo>
                    <a:cubicBezTo>
                      <a:pt x="1612490" y="334621"/>
                      <a:pt x="1620871" y="339574"/>
                      <a:pt x="1620871" y="342051"/>
                    </a:cubicBezTo>
                    <a:cubicBezTo>
                      <a:pt x="1620871" y="344527"/>
                      <a:pt x="1623062" y="345004"/>
                      <a:pt x="1625634" y="343003"/>
                    </a:cubicBezTo>
                    <a:cubicBezTo>
                      <a:pt x="1628301" y="341003"/>
                      <a:pt x="1635159" y="334431"/>
                      <a:pt x="1636969" y="332240"/>
                    </a:cubicBezTo>
                    <a:lnTo>
                      <a:pt x="1633730" y="330716"/>
                    </a:lnTo>
                    <a:cubicBezTo>
                      <a:pt x="1630968" y="329383"/>
                      <a:pt x="1628587" y="329383"/>
                      <a:pt x="1625825" y="331192"/>
                    </a:cubicBezTo>
                    <a:lnTo>
                      <a:pt x="1624301" y="332145"/>
                    </a:lnTo>
                    <a:cubicBezTo>
                      <a:pt x="1621634" y="332050"/>
                      <a:pt x="1618490" y="331954"/>
                      <a:pt x="1617347" y="332050"/>
                    </a:cubicBezTo>
                    <a:lnTo>
                      <a:pt x="1617061" y="331669"/>
                    </a:lnTo>
                    <a:cubicBezTo>
                      <a:pt x="1616204" y="330621"/>
                      <a:pt x="1616109" y="329192"/>
                      <a:pt x="1615061" y="328240"/>
                    </a:cubicBezTo>
                    <a:cubicBezTo>
                      <a:pt x="1614585" y="327763"/>
                      <a:pt x="1612490" y="327763"/>
                      <a:pt x="1611823" y="328144"/>
                    </a:cubicBezTo>
                    <a:close/>
                    <a:moveTo>
                      <a:pt x="1047848" y="328144"/>
                    </a:moveTo>
                    <a:cubicBezTo>
                      <a:pt x="1046609" y="329573"/>
                      <a:pt x="1047657" y="337193"/>
                      <a:pt x="1046228" y="338336"/>
                    </a:cubicBezTo>
                    <a:cubicBezTo>
                      <a:pt x="1044800" y="339479"/>
                      <a:pt x="1040513" y="341956"/>
                      <a:pt x="1039751" y="341194"/>
                    </a:cubicBezTo>
                    <a:cubicBezTo>
                      <a:pt x="1038989" y="340432"/>
                      <a:pt x="1036322" y="339384"/>
                      <a:pt x="1035370" y="340432"/>
                    </a:cubicBezTo>
                    <a:lnTo>
                      <a:pt x="1034608" y="340336"/>
                    </a:lnTo>
                    <a:cubicBezTo>
                      <a:pt x="1030321" y="339860"/>
                      <a:pt x="1028035" y="341194"/>
                      <a:pt x="1026797" y="344623"/>
                    </a:cubicBezTo>
                    <a:lnTo>
                      <a:pt x="1026511" y="345575"/>
                    </a:lnTo>
                    <a:lnTo>
                      <a:pt x="1020403" y="345629"/>
                    </a:lnTo>
                    <a:lnTo>
                      <a:pt x="1023749" y="341956"/>
                    </a:lnTo>
                    <a:cubicBezTo>
                      <a:pt x="1024035" y="341003"/>
                      <a:pt x="1023273" y="339765"/>
                      <a:pt x="1021368" y="341384"/>
                    </a:cubicBezTo>
                    <a:cubicBezTo>
                      <a:pt x="1019368" y="343003"/>
                      <a:pt x="1011462" y="344242"/>
                      <a:pt x="1010033" y="343670"/>
                    </a:cubicBezTo>
                    <a:cubicBezTo>
                      <a:pt x="1008604" y="343099"/>
                      <a:pt x="1005271" y="339098"/>
                      <a:pt x="1006414" y="336336"/>
                    </a:cubicBezTo>
                    <a:lnTo>
                      <a:pt x="1006604" y="333764"/>
                    </a:lnTo>
                    <a:lnTo>
                      <a:pt x="1006700" y="332621"/>
                    </a:lnTo>
                    <a:cubicBezTo>
                      <a:pt x="1005175" y="331288"/>
                      <a:pt x="1000794" y="330811"/>
                      <a:pt x="996984" y="331764"/>
                    </a:cubicBezTo>
                    <a:lnTo>
                      <a:pt x="993460" y="332240"/>
                    </a:lnTo>
                    <a:cubicBezTo>
                      <a:pt x="992888" y="332335"/>
                      <a:pt x="992126" y="333955"/>
                      <a:pt x="992317" y="334812"/>
                    </a:cubicBezTo>
                    <a:cubicBezTo>
                      <a:pt x="992507" y="335479"/>
                      <a:pt x="994126" y="336336"/>
                      <a:pt x="994889" y="336241"/>
                    </a:cubicBezTo>
                    <a:lnTo>
                      <a:pt x="996317" y="336050"/>
                    </a:lnTo>
                    <a:cubicBezTo>
                      <a:pt x="997746" y="335193"/>
                      <a:pt x="999460" y="335574"/>
                      <a:pt x="1000223" y="336812"/>
                    </a:cubicBezTo>
                    <a:cubicBezTo>
                      <a:pt x="1000984" y="338050"/>
                      <a:pt x="1000508" y="341194"/>
                      <a:pt x="996984" y="340146"/>
                    </a:cubicBezTo>
                    <a:lnTo>
                      <a:pt x="995079" y="340813"/>
                    </a:lnTo>
                    <a:lnTo>
                      <a:pt x="990507" y="342432"/>
                    </a:lnTo>
                    <a:cubicBezTo>
                      <a:pt x="988507" y="339860"/>
                      <a:pt x="986030" y="337288"/>
                      <a:pt x="984983" y="336526"/>
                    </a:cubicBezTo>
                    <a:lnTo>
                      <a:pt x="984030" y="336622"/>
                    </a:lnTo>
                    <a:lnTo>
                      <a:pt x="983173" y="336717"/>
                    </a:lnTo>
                    <a:cubicBezTo>
                      <a:pt x="982411" y="337669"/>
                      <a:pt x="981458" y="340908"/>
                      <a:pt x="980982" y="343765"/>
                    </a:cubicBezTo>
                    <a:lnTo>
                      <a:pt x="984220" y="346051"/>
                    </a:lnTo>
                    <a:lnTo>
                      <a:pt x="986983" y="347956"/>
                    </a:lnTo>
                    <a:cubicBezTo>
                      <a:pt x="989174" y="350719"/>
                      <a:pt x="991650" y="350623"/>
                      <a:pt x="992412" y="347861"/>
                    </a:cubicBezTo>
                    <a:lnTo>
                      <a:pt x="997270" y="349004"/>
                    </a:lnTo>
                    <a:lnTo>
                      <a:pt x="1000699" y="349766"/>
                    </a:lnTo>
                    <a:cubicBezTo>
                      <a:pt x="1012986" y="348242"/>
                      <a:pt x="1022987" y="348337"/>
                      <a:pt x="1022987" y="350052"/>
                    </a:cubicBezTo>
                    <a:lnTo>
                      <a:pt x="1023940" y="350623"/>
                    </a:lnTo>
                    <a:cubicBezTo>
                      <a:pt x="1025654" y="351576"/>
                      <a:pt x="1027654" y="351671"/>
                      <a:pt x="1028321" y="349099"/>
                    </a:cubicBezTo>
                    <a:cubicBezTo>
                      <a:pt x="1028512" y="348242"/>
                      <a:pt x="1030417" y="347004"/>
                      <a:pt x="1031369" y="347099"/>
                    </a:cubicBezTo>
                    <a:cubicBezTo>
                      <a:pt x="1034036" y="347290"/>
                      <a:pt x="1036608" y="348242"/>
                      <a:pt x="1039370" y="348623"/>
                    </a:cubicBezTo>
                    <a:lnTo>
                      <a:pt x="1040704" y="348814"/>
                    </a:lnTo>
                    <a:cubicBezTo>
                      <a:pt x="1042323" y="348433"/>
                      <a:pt x="1043180" y="347004"/>
                      <a:pt x="1042514" y="345766"/>
                    </a:cubicBezTo>
                    <a:lnTo>
                      <a:pt x="1041942" y="344623"/>
                    </a:lnTo>
                    <a:lnTo>
                      <a:pt x="1041751" y="343670"/>
                    </a:lnTo>
                    <a:cubicBezTo>
                      <a:pt x="1041466" y="343003"/>
                      <a:pt x="1042609" y="342527"/>
                      <a:pt x="1044418" y="342527"/>
                    </a:cubicBezTo>
                    <a:cubicBezTo>
                      <a:pt x="1046228" y="342527"/>
                      <a:pt x="1050895" y="343099"/>
                      <a:pt x="1051276" y="343765"/>
                    </a:cubicBezTo>
                    <a:lnTo>
                      <a:pt x="1051372" y="344051"/>
                    </a:lnTo>
                    <a:cubicBezTo>
                      <a:pt x="1052039" y="345670"/>
                      <a:pt x="1049657" y="348528"/>
                      <a:pt x="1053943" y="348718"/>
                    </a:cubicBezTo>
                    <a:lnTo>
                      <a:pt x="1057373" y="348909"/>
                    </a:lnTo>
                    <a:cubicBezTo>
                      <a:pt x="1056896" y="346813"/>
                      <a:pt x="1058516" y="343861"/>
                      <a:pt x="1060897" y="342337"/>
                    </a:cubicBezTo>
                    <a:lnTo>
                      <a:pt x="1062897" y="342718"/>
                    </a:lnTo>
                    <a:lnTo>
                      <a:pt x="1065183" y="343099"/>
                    </a:lnTo>
                    <a:cubicBezTo>
                      <a:pt x="1067469" y="343003"/>
                      <a:pt x="1067183" y="342146"/>
                      <a:pt x="1064707" y="341194"/>
                    </a:cubicBezTo>
                    <a:lnTo>
                      <a:pt x="1063373" y="338908"/>
                    </a:lnTo>
                    <a:cubicBezTo>
                      <a:pt x="1062992" y="338146"/>
                      <a:pt x="1059563" y="338336"/>
                      <a:pt x="1057658" y="338527"/>
                    </a:cubicBezTo>
                    <a:lnTo>
                      <a:pt x="1053562" y="338908"/>
                    </a:lnTo>
                    <a:cubicBezTo>
                      <a:pt x="1050895" y="337384"/>
                      <a:pt x="1049752" y="335193"/>
                      <a:pt x="1050895" y="334050"/>
                    </a:cubicBezTo>
                    <a:cubicBezTo>
                      <a:pt x="1052039" y="332907"/>
                      <a:pt x="1054039" y="329859"/>
                      <a:pt x="1053277" y="329002"/>
                    </a:cubicBezTo>
                    <a:cubicBezTo>
                      <a:pt x="1052515" y="328144"/>
                      <a:pt x="1049181" y="326716"/>
                      <a:pt x="1047848" y="328144"/>
                    </a:cubicBezTo>
                    <a:close/>
                    <a:moveTo>
                      <a:pt x="2109313" y="327478"/>
                    </a:moveTo>
                    <a:lnTo>
                      <a:pt x="2110933" y="327764"/>
                    </a:lnTo>
                    <a:lnTo>
                      <a:pt x="2112552" y="328049"/>
                    </a:lnTo>
                    <a:cubicBezTo>
                      <a:pt x="2114266" y="327954"/>
                      <a:pt x="2114171" y="330812"/>
                      <a:pt x="2112362" y="334526"/>
                    </a:cubicBezTo>
                    <a:lnTo>
                      <a:pt x="2110552" y="337384"/>
                    </a:lnTo>
                    <a:cubicBezTo>
                      <a:pt x="2110170" y="337955"/>
                      <a:pt x="2108361" y="338432"/>
                      <a:pt x="2107408" y="338241"/>
                    </a:cubicBezTo>
                    <a:lnTo>
                      <a:pt x="2106646" y="338051"/>
                    </a:lnTo>
                    <a:cubicBezTo>
                      <a:pt x="2106170" y="337003"/>
                      <a:pt x="2105979" y="334622"/>
                      <a:pt x="2106170" y="332907"/>
                    </a:cubicBezTo>
                    <a:cubicBezTo>
                      <a:pt x="2106361" y="331193"/>
                      <a:pt x="2106932" y="326525"/>
                      <a:pt x="2109313" y="327478"/>
                    </a:cubicBezTo>
                    <a:close/>
                    <a:moveTo>
                      <a:pt x="1646780" y="327382"/>
                    </a:moveTo>
                    <a:lnTo>
                      <a:pt x="1646113" y="327859"/>
                    </a:lnTo>
                    <a:cubicBezTo>
                      <a:pt x="1645160" y="328525"/>
                      <a:pt x="1644303" y="330430"/>
                      <a:pt x="1644779" y="331002"/>
                    </a:cubicBezTo>
                    <a:lnTo>
                      <a:pt x="1645541" y="331859"/>
                    </a:lnTo>
                    <a:cubicBezTo>
                      <a:pt x="1647446" y="332240"/>
                      <a:pt x="1647446" y="333097"/>
                      <a:pt x="1645637" y="333764"/>
                    </a:cubicBezTo>
                    <a:lnTo>
                      <a:pt x="1644970" y="334812"/>
                    </a:lnTo>
                    <a:cubicBezTo>
                      <a:pt x="1644398" y="335669"/>
                      <a:pt x="1644875" y="337479"/>
                      <a:pt x="1645731" y="338146"/>
                    </a:cubicBezTo>
                    <a:lnTo>
                      <a:pt x="1647065" y="339193"/>
                    </a:lnTo>
                    <a:cubicBezTo>
                      <a:pt x="1649066" y="339765"/>
                      <a:pt x="1652780" y="340622"/>
                      <a:pt x="1655447" y="341098"/>
                    </a:cubicBezTo>
                    <a:lnTo>
                      <a:pt x="1657733" y="340336"/>
                    </a:lnTo>
                    <a:cubicBezTo>
                      <a:pt x="1658495" y="340146"/>
                      <a:pt x="1659638" y="339670"/>
                      <a:pt x="1659638" y="339384"/>
                    </a:cubicBezTo>
                    <a:cubicBezTo>
                      <a:pt x="1659734" y="338431"/>
                      <a:pt x="1659638" y="337193"/>
                      <a:pt x="1658876" y="336622"/>
                    </a:cubicBezTo>
                    <a:lnTo>
                      <a:pt x="1657733" y="335860"/>
                    </a:lnTo>
                    <a:cubicBezTo>
                      <a:pt x="1656019" y="335479"/>
                      <a:pt x="1654971" y="334526"/>
                      <a:pt x="1655447" y="333859"/>
                    </a:cubicBezTo>
                    <a:cubicBezTo>
                      <a:pt x="1656019" y="333193"/>
                      <a:pt x="1653161" y="330145"/>
                      <a:pt x="1652018" y="329287"/>
                    </a:cubicBezTo>
                    <a:cubicBezTo>
                      <a:pt x="1650875" y="328525"/>
                      <a:pt x="1648494" y="327668"/>
                      <a:pt x="1646780" y="327382"/>
                    </a:cubicBezTo>
                    <a:close/>
                    <a:moveTo>
                      <a:pt x="212029" y="326239"/>
                    </a:moveTo>
                    <a:cubicBezTo>
                      <a:pt x="212601" y="324810"/>
                      <a:pt x="213267" y="325096"/>
                      <a:pt x="213363" y="326906"/>
                    </a:cubicBezTo>
                    <a:cubicBezTo>
                      <a:pt x="213553" y="328716"/>
                      <a:pt x="219364" y="332716"/>
                      <a:pt x="221649" y="333669"/>
                    </a:cubicBezTo>
                    <a:cubicBezTo>
                      <a:pt x="223936" y="334621"/>
                      <a:pt x="228507" y="332431"/>
                      <a:pt x="227555" y="335002"/>
                    </a:cubicBezTo>
                    <a:lnTo>
                      <a:pt x="226603" y="337288"/>
                    </a:lnTo>
                    <a:cubicBezTo>
                      <a:pt x="226412" y="337669"/>
                      <a:pt x="225840" y="338146"/>
                      <a:pt x="225364" y="338336"/>
                    </a:cubicBezTo>
                    <a:lnTo>
                      <a:pt x="220602" y="339384"/>
                    </a:lnTo>
                    <a:cubicBezTo>
                      <a:pt x="215554" y="334812"/>
                      <a:pt x="211458" y="327763"/>
                      <a:pt x="212029" y="326239"/>
                    </a:cubicBezTo>
                    <a:close/>
                    <a:moveTo>
                      <a:pt x="437009" y="326049"/>
                    </a:moveTo>
                    <a:cubicBezTo>
                      <a:pt x="436628" y="325954"/>
                      <a:pt x="435200" y="326525"/>
                      <a:pt x="434342" y="327478"/>
                    </a:cubicBezTo>
                    <a:cubicBezTo>
                      <a:pt x="433580" y="328430"/>
                      <a:pt x="432818" y="332526"/>
                      <a:pt x="432628" y="334240"/>
                    </a:cubicBezTo>
                    <a:cubicBezTo>
                      <a:pt x="432437" y="336050"/>
                      <a:pt x="430151" y="341575"/>
                      <a:pt x="429866" y="342622"/>
                    </a:cubicBezTo>
                    <a:cubicBezTo>
                      <a:pt x="429580" y="343670"/>
                      <a:pt x="430151" y="344813"/>
                      <a:pt x="431675" y="342527"/>
                    </a:cubicBezTo>
                    <a:lnTo>
                      <a:pt x="433009" y="342051"/>
                    </a:lnTo>
                    <a:cubicBezTo>
                      <a:pt x="440724" y="339003"/>
                      <a:pt x="437390" y="333574"/>
                      <a:pt x="437962" y="329097"/>
                    </a:cubicBezTo>
                    <a:lnTo>
                      <a:pt x="438057" y="328144"/>
                    </a:lnTo>
                    <a:cubicBezTo>
                      <a:pt x="437771" y="327097"/>
                      <a:pt x="437295" y="326144"/>
                      <a:pt x="437009" y="326049"/>
                    </a:cubicBezTo>
                    <a:close/>
                    <a:moveTo>
                      <a:pt x="449677" y="325668"/>
                    </a:moveTo>
                    <a:cubicBezTo>
                      <a:pt x="447963" y="328240"/>
                      <a:pt x="445391" y="332526"/>
                      <a:pt x="443962" y="335098"/>
                    </a:cubicBezTo>
                    <a:lnTo>
                      <a:pt x="443296" y="337574"/>
                    </a:lnTo>
                    <a:lnTo>
                      <a:pt x="443105" y="338336"/>
                    </a:lnTo>
                    <a:cubicBezTo>
                      <a:pt x="444439" y="339479"/>
                      <a:pt x="446058" y="340051"/>
                      <a:pt x="446725" y="339670"/>
                    </a:cubicBezTo>
                    <a:cubicBezTo>
                      <a:pt x="447391" y="339193"/>
                      <a:pt x="451964" y="330335"/>
                      <a:pt x="454726" y="329859"/>
                    </a:cubicBezTo>
                    <a:cubicBezTo>
                      <a:pt x="457393" y="329383"/>
                      <a:pt x="457678" y="328335"/>
                      <a:pt x="455202" y="327478"/>
                    </a:cubicBezTo>
                    <a:lnTo>
                      <a:pt x="453773" y="327001"/>
                    </a:lnTo>
                    <a:close/>
                    <a:moveTo>
                      <a:pt x="1103569" y="325287"/>
                    </a:moveTo>
                    <a:lnTo>
                      <a:pt x="1102045" y="325954"/>
                    </a:lnTo>
                    <a:cubicBezTo>
                      <a:pt x="1099759" y="326906"/>
                      <a:pt x="1098520" y="327954"/>
                      <a:pt x="1096234" y="325954"/>
                    </a:cubicBezTo>
                    <a:lnTo>
                      <a:pt x="1095853" y="325668"/>
                    </a:lnTo>
                    <a:cubicBezTo>
                      <a:pt x="1092615" y="327478"/>
                      <a:pt x="1091091" y="329668"/>
                      <a:pt x="1092425" y="330621"/>
                    </a:cubicBezTo>
                    <a:cubicBezTo>
                      <a:pt x="1093853" y="331669"/>
                      <a:pt x="1103664" y="331288"/>
                      <a:pt x="1106426" y="331859"/>
                    </a:cubicBezTo>
                    <a:cubicBezTo>
                      <a:pt x="1109189" y="332431"/>
                      <a:pt x="1110808" y="332145"/>
                      <a:pt x="1109951" y="331288"/>
                    </a:cubicBezTo>
                    <a:cubicBezTo>
                      <a:pt x="1109093" y="330430"/>
                      <a:pt x="1106141" y="327001"/>
                      <a:pt x="1103569" y="325287"/>
                    </a:cubicBezTo>
                    <a:close/>
                    <a:moveTo>
                      <a:pt x="1724123" y="325096"/>
                    </a:moveTo>
                    <a:lnTo>
                      <a:pt x="1713264" y="327859"/>
                    </a:lnTo>
                    <a:lnTo>
                      <a:pt x="1708882" y="328906"/>
                    </a:lnTo>
                    <a:cubicBezTo>
                      <a:pt x="1705073" y="326335"/>
                      <a:pt x="1700691" y="325287"/>
                      <a:pt x="1699072" y="326716"/>
                    </a:cubicBezTo>
                    <a:cubicBezTo>
                      <a:pt x="1697453" y="328049"/>
                      <a:pt x="1693071" y="330811"/>
                      <a:pt x="1692404" y="330240"/>
                    </a:cubicBezTo>
                    <a:cubicBezTo>
                      <a:pt x="1691642" y="329668"/>
                      <a:pt x="1687928" y="328906"/>
                      <a:pt x="1686785" y="330716"/>
                    </a:cubicBezTo>
                    <a:cubicBezTo>
                      <a:pt x="1685546" y="332621"/>
                      <a:pt x="1684689" y="338050"/>
                      <a:pt x="1688880" y="336526"/>
                    </a:cubicBezTo>
                    <a:lnTo>
                      <a:pt x="1691357" y="336336"/>
                    </a:lnTo>
                    <a:lnTo>
                      <a:pt x="1693166" y="336241"/>
                    </a:lnTo>
                    <a:cubicBezTo>
                      <a:pt x="1695452" y="336336"/>
                      <a:pt x="1699548" y="337003"/>
                      <a:pt x="1702215" y="337669"/>
                    </a:cubicBezTo>
                    <a:lnTo>
                      <a:pt x="1704882" y="338336"/>
                    </a:lnTo>
                    <a:lnTo>
                      <a:pt x="1706787" y="338812"/>
                    </a:lnTo>
                    <a:cubicBezTo>
                      <a:pt x="1711550" y="337288"/>
                      <a:pt x="1716407" y="335193"/>
                      <a:pt x="1717646" y="334145"/>
                    </a:cubicBezTo>
                    <a:lnTo>
                      <a:pt x="1718407" y="334336"/>
                    </a:lnTo>
                    <a:lnTo>
                      <a:pt x="1725456" y="335669"/>
                    </a:lnTo>
                    <a:cubicBezTo>
                      <a:pt x="1725456" y="331288"/>
                      <a:pt x="1728504" y="331002"/>
                      <a:pt x="1732409" y="335098"/>
                    </a:cubicBezTo>
                    <a:lnTo>
                      <a:pt x="1736124" y="338431"/>
                    </a:lnTo>
                    <a:lnTo>
                      <a:pt x="1740125" y="342051"/>
                    </a:lnTo>
                    <a:cubicBezTo>
                      <a:pt x="1745268" y="345480"/>
                      <a:pt x="1750221" y="347575"/>
                      <a:pt x="1751079" y="346623"/>
                    </a:cubicBezTo>
                    <a:cubicBezTo>
                      <a:pt x="1751840" y="345575"/>
                      <a:pt x="1752221" y="336336"/>
                      <a:pt x="1753841" y="336145"/>
                    </a:cubicBezTo>
                    <a:cubicBezTo>
                      <a:pt x="1755555" y="335955"/>
                      <a:pt x="1755936" y="334431"/>
                      <a:pt x="1754793" y="332716"/>
                    </a:cubicBezTo>
                    <a:lnTo>
                      <a:pt x="1753364" y="331478"/>
                    </a:lnTo>
                    <a:cubicBezTo>
                      <a:pt x="1751935" y="330240"/>
                      <a:pt x="1756603" y="328621"/>
                      <a:pt x="1753078" y="327001"/>
                    </a:cubicBezTo>
                    <a:cubicBezTo>
                      <a:pt x="1751173" y="326049"/>
                      <a:pt x="1749840" y="324906"/>
                      <a:pt x="1747649" y="326430"/>
                    </a:cubicBezTo>
                    <a:lnTo>
                      <a:pt x="1747078" y="326811"/>
                    </a:lnTo>
                    <a:cubicBezTo>
                      <a:pt x="1745935" y="326811"/>
                      <a:pt x="1735648" y="326049"/>
                      <a:pt x="1724123" y="325096"/>
                    </a:cubicBezTo>
                    <a:close/>
                    <a:moveTo>
                      <a:pt x="1878332" y="324706"/>
                    </a:moveTo>
                    <a:lnTo>
                      <a:pt x="1878713" y="324715"/>
                    </a:lnTo>
                    <a:lnTo>
                      <a:pt x="1878332" y="324715"/>
                    </a:lnTo>
                    <a:close/>
                    <a:moveTo>
                      <a:pt x="375001" y="323858"/>
                    </a:moveTo>
                    <a:cubicBezTo>
                      <a:pt x="372716" y="323858"/>
                      <a:pt x="371382" y="325954"/>
                      <a:pt x="372144" y="328430"/>
                    </a:cubicBezTo>
                    <a:lnTo>
                      <a:pt x="376144" y="332050"/>
                    </a:lnTo>
                    <a:cubicBezTo>
                      <a:pt x="377002" y="332907"/>
                      <a:pt x="378145" y="333955"/>
                      <a:pt x="379383" y="334050"/>
                    </a:cubicBezTo>
                    <a:lnTo>
                      <a:pt x="381098" y="334240"/>
                    </a:lnTo>
                    <a:cubicBezTo>
                      <a:pt x="382526" y="333002"/>
                      <a:pt x="383098" y="330907"/>
                      <a:pt x="382336" y="329478"/>
                    </a:cubicBezTo>
                    <a:lnTo>
                      <a:pt x="382336" y="328144"/>
                    </a:lnTo>
                    <a:lnTo>
                      <a:pt x="382336" y="326811"/>
                    </a:lnTo>
                    <a:cubicBezTo>
                      <a:pt x="383288" y="325192"/>
                      <a:pt x="377287" y="323858"/>
                      <a:pt x="375001" y="323858"/>
                    </a:cubicBezTo>
                    <a:close/>
                    <a:moveTo>
                      <a:pt x="566835" y="323001"/>
                    </a:moveTo>
                    <a:cubicBezTo>
                      <a:pt x="564835" y="324049"/>
                      <a:pt x="561977" y="327573"/>
                      <a:pt x="566740" y="327287"/>
                    </a:cubicBezTo>
                    <a:lnTo>
                      <a:pt x="569883" y="327954"/>
                    </a:lnTo>
                    <a:lnTo>
                      <a:pt x="572359" y="328430"/>
                    </a:lnTo>
                    <a:cubicBezTo>
                      <a:pt x="574741" y="330145"/>
                      <a:pt x="576074" y="329859"/>
                      <a:pt x="575503" y="327859"/>
                    </a:cubicBezTo>
                    <a:lnTo>
                      <a:pt x="574455" y="326525"/>
                    </a:lnTo>
                    <a:lnTo>
                      <a:pt x="573121" y="324906"/>
                    </a:lnTo>
                    <a:cubicBezTo>
                      <a:pt x="571693" y="322715"/>
                      <a:pt x="568835" y="321858"/>
                      <a:pt x="566835" y="323001"/>
                    </a:cubicBezTo>
                    <a:close/>
                    <a:moveTo>
                      <a:pt x="1794417" y="322239"/>
                    </a:moveTo>
                    <a:lnTo>
                      <a:pt x="1787273" y="327763"/>
                    </a:lnTo>
                    <a:cubicBezTo>
                      <a:pt x="1786797" y="328144"/>
                      <a:pt x="1784130" y="327192"/>
                      <a:pt x="1783082" y="326335"/>
                    </a:cubicBezTo>
                    <a:lnTo>
                      <a:pt x="1779748" y="323572"/>
                    </a:lnTo>
                    <a:cubicBezTo>
                      <a:pt x="1775653" y="324430"/>
                      <a:pt x="1770319" y="325573"/>
                      <a:pt x="1767747" y="326049"/>
                    </a:cubicBezTo>
                    <a:lnTo>
                      <a:pt x="1766509" y="325287"/>
                    </a:lnTo>
                    <a:cubicBezTo>
                      <a:pt x="1764509" y="324049"/>
                      <a:pt x="1763556" y="323763"/>
                      <a:pt x="1761746" y="325382"/>
                    </a:cubicBezTo>
                    <a:lnTo>
                      <a:pt x="1760413" y="326525"/>
                    </a:lnTo>
                    <a:cubicBezTo>
                      <a:pt x="1757650" y="327763"/>
                      <a:pt x="1757460" y="329002"/>
                      <a:pt x="1759841" y="329192"/>
                    </a:cubicBezTo>
                    <a:cubicBezTo>
                      <a:pt x="1762223" y="329383"/>
                      <a:pt x="1766509" y="332335"/>
                      <a:pt x="1768700" y="334431"/>
                    </a:cubicBezTo>
                    <a:cubicBezTo>
                      <a:pt x="1770985" y="336526"/>
                      <a:pt x="1780415" y="342527"/>
                      <a:pt x="1784988" y="342527"/>
                    </a:cubicBezTo>
                    <a:lnTo>
                      <a:pt x="1789179" y="342337"/>
                    </a:lnTo>
                    <a:cubicBezTo>
                      <a:pt x="1789845" y="342337"/>
                      <a:pt x="1790988" y="340908"/>
                      <a:pt x="1790893" y="340241"/>
                    </a:cubicBezTo>
                    <a:cubicBezTo>
                      <a:pt x="1790893" y="339574"/>
                      <a:pt x="1789750" y="338431"/>
                      <a:pt x="1788893" y="338336"/>
                    </a:cubicBezTo>
                    <a:lnTo>
                      <a:pt x="1786225" y="337955"/>
                    </a:lnTo>
                    <a:cubicBezTo>
                      <a:pt x="1782796" y="337860"/>
                      <a:pt x="1781177" y="336907"/>
                      <a:pt x="1782701" y="335860"/>
                    </a:cubicBezTo>
                    <a:cubicBezTo>
                      <a:pt x="1784416" y="334907"/>
                      <a:pt x="1795274" y="330716"/>
                      <a:pt x="1797370" y="330907"/>
                    </a:cubicBezTo>
                    <a:cubicBezTo>
                      <a:pt x="1799465" y="331097"/>
                      <a:pt x="1798131" y="327192"/>
                      <a:pt x="1794417" y="322239"/>
                    </a:cubicBezTo>
                    <a:close/>
                    <a:moveTo>
                      <a:pt x="1823468" y="321572"/>
                    </a:moveTo>
                    <a:cubicBezTo>
                      <a:pt x="1821563" y="323001"/>
                      <a:pt x="1817468" y="327859"/>
                      <a:pt x="1819182" y="328335"/>
                    </a:cubicBezTo>
                    <a:cubicBezTo>
                      <a:pt x="1820992" y="328811"/>
                      <a:pt x="1819849" y="332716"/>
                      <a:pt x="1817372" y="333383"/>
                    </a:cubicBezTo>
                    <a:lnTo>
                      <a:pt x="1815372" y="334431"/>
                    </a:lnTo>
                    <a:cubicBezTo>
                      <a:pt x="1814610" y="334812"/>
                      <a:pt x="1814324" y="336145"/>
                      <a:pt x="1814229" y="337098"/>
                    </a:cubicBezTo>
                    <a:cubicBezTo>
                      <a:pt x="1814229" y="337479"/>
                      <a:pt x="1815182" y="338241"/>
                      <a:pt x="1815848" y="338336"/>
                    </a:cubicBezTo>
                    <a:lnTo>
                      <a:pt x="1818991" y="338812"/>
                    </a:lnTo>
                    <a:cubicBezTo>
                      <a:pt x="1822516" y="339479"/>
                      <a:pt x="1826230" y="339670"/>
                      <a:pt x="1827373" y="339289"/>
                    </a:cubicBezTo>
                    <a:lnTo>
                      <a:pt x="1827945" y="338622"/>
                    </a:lnTo>
                    <a:cubicBezTo>
                      <a:pt x="1829088" y="337288"/>
                      <a:pt x="1829469" y="335002"/>
                      <a:pt x="1830803" y="334526"/>
                    </a:cubicBezTo>
                    <a:cubicBezTo>
                      <a:pt x="1832041" y="334145"/>
                      <a:pt x="1834232" y="336145"/>
                      <a:pt x="1835946" y="336145"/>
                    </a:cubicBezTo>
                    <a:lnTo>
                      <a:pt x="1839185" y="336050"/>
                    </a:lnTo>
                    <a:cubicBezTo>
                      <a:pt x="1842804" y="335383"/>
                      <a:pt x="1847376" y="336241"/>
                      <a:pt x="1849567" y="337955"/>
                    </a:cubicBezTo>
                    <a:lnTo>
                      <a:pt x="1852805" y="335383"/>
                    </a:lnTo>
                    <a:lnTo>
                      <a:pt x="1856330" y="332526"/>
                    </a:lnTo>
                    <a:cubicBezTo>
                      <a:pt x="1858616" y="335288"/>
                      <a:pt x="1860997" y="336812"/>
                      <a:pt x="1861568" y="335860"/>
                    </a:cubicBezTo>
                    <a:cubicBezTo>
                      <a:pt x="1862140" y="334907"/>
                      <a:pt x="1865759" y="334431"/>
                      <a:pt x="1865855" y="334717"/>
                    </a:cubicBezTo>
                    <a:cubicBezTo>
                      <a:pt x="1866045" y="335002"/>
                      <a:pt x="1867283" y="335574"/>
                      <a:pt x="1868426" y="335288"/>
                    </a:cubicBezTo>
                    <a:cubicBezTo>
                      <a:pt x="1869569" y="335002"/>
                      <a:pt x="1872617" y="335669"/>
                      <a:pt x="1872712" y="335288"/>
                    </a:cubicBezTo>
                    <a:cubicBezTo>
                      <a:pt x="1872903" y="335002"/>
                      <a:pt x="1874904" y="332907"/>
                      <a:pt x="1876999" y="331383"/>
                    </a:cubicBezTo>
                    <a:cubicBezTo>
                      <a:pt x="1879094" y="329859"/>
                      <a:pt x="1883285" y="323763"/>
                      <a:pt x="1883095" y="322048"/>
                    </a:cubicBezTo>
                    <a:lnTo>
                      <a:pt x="1882237" y="321763"/>
                    </a:lnTo>
                    <a:cubicBezTo>
                      <a:pt x="1880047" y="321001"/>
                      <a:pt x="1878332" y="321858"/>
                      <a:pt x="1878332" y="324239"/>
                    </a:cubicBezTo>
                    <a:lnTo>
                      <a:pt x="1878332" y="324706"/>
                    </a:lnTo>
                    <a:lnTo>
                      <a:pt x="1870617" y="324525"/>
                    </a:lnTo>
                    <a:lnTo>
                      <a:pt x="1867855" y="323763"/>
                    </a:lnTo>
                    <a:cubicBezTo>
                      <a:pt x="1865759" y="323191"/>
                      <a:pt x="1863473" y="321953"/>
                      <a:pt x="1861568" y="322239"/>
                    </a:cubicBezTo>
                    <a:cubicBezTo>
                      <a:pt x="1859854" y="322429"/>
                      <a:pt x="1861568" y="326620"/>
                      <a:pt x="1857282" y="325954"/>
                    </a:cubicBezTo>
                    <a:lnTo>
                      <a:pt x="1857187" y="325954"/>
                    </a:lnTo>
                    <a:cubicBezTo>
                      <a:pt x="1856901" y="327001"/>
                      <a:pt x="1856710" y="328716"/>
                      <a:pt x="1856901" y="329859"/>
                    </a:cubicBezTo>
                    <a:cubicBezTo>
                      <a:pt x="1857091" y="331002"/>
                      <a:pt x="1850519" y="330430"/>
                      <a:pt x="1850424" y="329002"/>
                    </a:cubicBezTo>
                    <a:cubicBezTo>
                      <a:pt x="1850329" y="327573"/>
                      <a:pt x="1848519" y="324334"/>
                      <a:pt x="1846709" y="325382"/>
                    </a:cubicBezTo>
                    <a:lnTo>
                      <a:pt x="1845280" y="325763"/>
                    </a:lnTo>
                    <a:lnTo>
                      <a:pt x="1843757" y="326239"/>
                    </a:lnTo>
                    <a:cubicBezTo>
                      <a:pt x="1842138" y="326430"/>
                      <a:pt x="1838899" y="327763"/>
                      <a:pt x="1836708" y="329287"/>
                    </a:cubicBezTo>
                    <a:cubicBezTo>
                      <a:pt x="1834517" y="330811"/>
                      <a:pt x="1826802" y="330145"/>
                      <a:pt x="1826421" y="327573"/>
                    </a:cubicBezTo>
                    <a:lnTo>
                      <a:pt x="1828802" y="325287"/>
                    </a:lnTo>
                    <a:lnTo>
                      <a:pt x="1830612" y="323572"/>
                    </a:lnTo>
                    <a:cubicBezTo>
                      <a:pt x="1828612" y="321001"/>
                      <a:pt x="1825373" y="320143"/>
                      <a:pt x="1823468" y="321572"/>
                    </a:cubicBezTo>
                    <a:close/>
                    <a:moveTo>
                      <a:pt x="1069850" y="320620"/>
                    </a:moveTo>
                    <a:cubicBezTo>
                      <a:pt x="1067850" y="320143"/>
                      <a:pt x="1066707" y="321286"/>
                      <a:pt x="1067374" y="323191"/>
                    </a:cubicBezTo>
                    <a:lnTo>
                      <a:pt x="1067850" y="323191"/>
                    </a:lnTo>
                    <a:cubicBezTo>
                      <a:pt x="1071660" y="323382"/>
                      <a:pt x="1072517" y="325001"/>
                      <a:pt x="1072136" y="327859"/>
                    </a:cubicBezTo>
                    <a:lnTo>
                      <a:pt x="1071946" y="329192"/>
                    </a:lnTo>
                    <a:cubicBezTo>
                      <a:pt x="1072517" y="331097"/>
                      <a:pt x="1074232" y="330526"/>
                      <a:pt x="1075660" y="328144"/>
                    </a:cubicBezTo>
                    <a:cubicBezTo>
                      <a:pt x="1077184" y="325573"/>
                      <a:pt x="1071851" y="321001"/>
                      <a:pt x="1069850" y="320620"/>
                    </a:cubicBezTo>
                    <a:close/>
                    <a:moveTo>
                      <a:pt x="233270" y="317381"/>
                    </a:moveTo>
                    <a:cubicBezTo>
                      <a:pt x="233747" y="317000"/>
                      <a:pt x="235366" y="317096"/>
                      <a:pt x="235651" y="317381"/>
                    </a:cubicBezTo>
                    <a:cubicBezTo>
                      <a:pt x="237652" y="319858"/>
                      <a:pt x="240795" y="319096"/>
                      <a:pt x="243462" y="319572"/>
                    </a:cubicBezTo>
                    <a:lnTo>
                      <a:pt x="244891" y="319858"/>
                    </a:lnTo>
                    <a:cubicBezTo>
                      <a:pt x="246224" y="321287"/>
                      <a:pt x="244414" y="324525"/>
                      <a:pt x="240890" y="326906"/>
                    </a:cubicBezTo>
                    <a:lnTo>
                      <a:pt x="242033" y="330907"/>
                    </a:lnTo>
                    <a:cubicBezTo>
                      <a:pt x="242128" y="331097"/>
                      <a:pt x="240509" y="331764"/>
                      <a:pt x="239557" y="331859"/>
                    </a:cubicBezTo>
                    <a:lnTo>
                      <a:pt x="238890" y="331955"/>
                    </a:lnTo>
                    <a:cubicBezTo>
                      <a:pt x="238033" y="331574"/>
                      <a:pt x="235937" y="329192"/>
                      <a:pt x="234127" y="326621"/>
                    </a:cubicBezTo>
                    <a:lnTo>
                      <a:pt x="231841" y="324716"/>
                    </a:lnTo>
                    <a:cubicBezTo>
                      <a:pt x="231270" y="324239"/>
                      <a:pt x="230603" y="323858"/>
                      <a:pt x="229841" y="323573"/>
                    </a:cubicBezTo>
                    <a:lnTo>
                      <a:pt x="228603" y="323096"/>
                    </a:lnTo>
                    <a:cubicBezTo>
                      <a:pt x="228127" y="324430"/>
                      <a:pt x="228127" y="326335"/>
                      <a:pt x="228793" y="326716"/>
                    </a:cubicBezTo>
                    <a:cubicBezTo>
                      <a:pt x="229365" y="327192"/>
                      <a:pt x="228222" y="327573"/>
                      <a:pt x="226222" y="327573"/>
                    </a:cubicBezTo>
                    <a:cubicBezTo>
                      <a:pt x="224222" y="327573"/>
                      <a:pt x="220126" y="325573"/>
                      <a:pt x="222031" y="323096"/>
                    </a:cubicBezTo>
                    <a:lnTo>
                      <a:pt x="224031" y="321572"/>
                    </a:lnTo>
                    <a:cubicBezTo>
                      <a:pt x="224983" y="320810"/>
                      <a:pt x="227365" y="321477"/>
                      <a:pt x="228603" y="320810"/>
                    </a:cubicBezTo>
                    <a:cubicBezTo>
                      <a:pt x="230317" y="319953"/>
                      <a:pt x="231556" y="318429"/>
                      <a:pt x="233270" y="317381"/>
                    </a:cubicBezTo>
                    <a:close/>
                    <a:moveTo>
                      <a:pt x="1913146" y="317155"/>
                    </a:moveTo>
                    <a:cubicBezTo>
                      <a:pt x="1911360" y="316309"/>
                      <a:pt x="1908812" y="315952"/>
                      <a:pt x="1906526" y="317191"/>
                    </a:cubicBezTo>
                    <a:lnTo>
                      <a:pt x="1907098" y="322239"/>
                    </a:lnTo>
                    <a:lnTo>
                      <a:pt x="1907098" y="322525"/>
                    </a:lnTo>
                    <a:cubicBezTo>
                      <a:pt x="1903479" y="323382"/>
                      <a:pt x="1901192" y="323477"/>
                      <a:pt x="1902145" y="322620"/>
                    </a:cubicBezTo>
                    <a:cubicBezTo>
                      <a:pt x="1903097" y="321763"/>
                      <a:pt x="1904145" y="319953"/>
                      <a:pt x="1903479" y="319381"/>
                    </a:cubicBezTo>
                    <a:cubicBezTo>
                      <a:pt x="1902812" y="318905"/>
                      <a:pt x="1901192" y="319286"/>
                      <a:pt x="1901859" y="321953"/>
                    </a:cubicBezTo>
                    <a:cubicBezTo>
                      <a:pt x="1902526" y="324525"/>
                      <a:pt x="1900144" y="330811"/>
                      <a:pt x="1898144" y="330049"/>
                    </a:cubicBezTo>
                    <a:cubicBezTo>
                      <a:pt x="1896144" y="329192"/>
                      <a:pt x="1892429" y="321477"/>
                      <a:pt x="1891191" y="321572"/>
                    </a:cubicBezTo>
                    <a:cubicBezTo>
                      <a:pt x="1889953" y="321667"/>
                      <a:pt x="1886428" y="322334"/>
                      <a:pt x="1886905" y="322810"/>
                    </a:cubicBezTo>
                    <a:cubicBezTo>
                      <a:pt x="1887476" y="323287"/>
                      <a:pt x="1889572" y="325192"/>
                      <a:pt x="1890905" y="326620"/>
                    </a:cubicBezTo>
                    <a:cubicBezTo>
                      <a:pt x="1892239" y="328049"/>
                      <a:pt x="1886714" y="331573"/>
                      <a:pt x="1886714" y="332431"/>
                    </a:cubicBezTo>
                    <a:cubicBezTo>
                      <a:pt x="1886714" y="333383"/>
                      <a:pt x="1890429" y="334431"/>
                      <a:pt x="1894906" y="334907"/>
                    </a:cubicBezTo>
                    <a:lnTo>
                      <a:pt x="1898144" y="333859"/>
                    </a:lnTo>
                    <a:cubicBezTo>
                      <a:pt x="1902145" y="332526"/>
                      <a:pt x="1905002" y="337765"/>
                      <a:pt x="1909098" y="334240"/>
                    </a:cubicBezTo>
                    <a:lnTo>
                      <a:pt x="1910622" y="333002"/>
                    </a:lnTo>
                    <a:cubicBezTo>
                      <a:pt x="1914146" y="333669"/>
                      <a:pt x="1918147" y="334717"/>
                      <a:pt x="1919575" y="335383"/>
                    </a:cubicBezTo>
                    <a:cubicBezTo>
                      <a:pt x="1921004" y="336050"/>
                      <a:pt x="1923195" y="335479"/>
                      <a:pt x="1921290" y="332431"/>
                    </a:cubicBezTo>
                    <a:cubicBezTo>
                      <a:pt x="1919385" y="329383"/>
                      <a:pt x="1913670" y="321477"/>
                      <a:pt x="1915194" y="320048"/>
                    </a:cubicBezTo>
                    <a:cubicBezTo>
                      <a:pt x="1915956" y="319333"/>
                      <a:pt x="1914932" y="318000"/>
                      <a:pt x="1913146" y="317155"/>
                    </a:cubicBezTo>
                    <a:close/>
                    <a:moveTo>
                      <a:pt x="421960" y="315381"/>
                    </a:moveTo>
                    <a:cubicBezTo>
                      <a:pt x="421198" y="315476"/>
                      <a:pt x="420245" y="316619"/>
                      <a:pt x="419959" y="317381"/>
                    </a:cubicBezTo>
                    <a:cubicBezTo>
                      <a:pt x="419578" y="318334"/>
                      <a:pt x="419959" y="319477"/>
                      <a:pt x="419769" y="320524"/>
                    </a:cubicBezTo>
                    <a:lnTo>
                      <a:pt x="419674" y="320810"/>
                    </a:lnTo>
                    <a:cubicBezTo>
                      <a:pt x="418626" y="321096"/>
                      <a:pt x="417674" y="320429"/>
                      <a:pt x="417388" y="319286"/>
                    </a:cubicBezTo>
                    <a:cubicBezTo>
                      <a:pt x="417197" y="318143"/>
                      <a:pt x="414530" y="315286"/>
                      <a:pt x="412054" y="315571"/>
                    </a:cubicBezTo>
                    <a:lnTo>
                      <a:pt x="410053" y="315857"/>
                    </a:lnTo>
                    <a:lnTo>
                      <a:pt x="409768" y="315857"/>
                    </a:lnTo>
                    <a:cubicBezTo>
                      <a:pt x="409577" y="316238"/>
                      <a:pt x="410625" y="317476"/>
                      <a:pt x="412149" y="318619"/>
                    </a:cubicBezTo>
                    <a:cubicBezTo>
                      <a:pt x="413673" y="319667"/>
                      <a:pt x="410816" y="324620"/>
                      <a:pt x="410911" y="325763"/>
                    </a:cubicBezTo>
                    <a:lnTo>
                      <a:pt x="412340" y="325668"/>
                    </a:lnTo>
                    <a:lnTo>
                      <a:pt x="423103" y="324811"/>
                    </a:lnTo>
                    <a:cubicBezTo>
                      <a:pt x="424912" y="329192"/>
                      <a:pt x="427865" y="332050"/>
                      <a:pt x="429484" y="331097"/>
                    </a:cubicBezTo>
                    <a:cubicBezTo>
                      <a:pt x="431199" y="330145"/>
                      <a:pt x="426913" y="323096"/>
                      <a:pt x="424532" y="320048"/>
                    </a:cubicBezTo>
                    <a:lnTo>
                      <a:pt x="424912" y="316429"/>
                    </a:lnTo>
                    <a:cubicBezTo>
                      <a:pt x="424912" y="316143"/>
                      <a:pt x="422912" y="315190"/>
                      <a:pt x="421960" y="315381"/>
                    </a:cubicBezTo>
                    <a:close/>
                    <a:moveTo>
                      <a:pt x="1705549" y="313762"/>
                    </a:moveTo>
                    <a:cubicBezTo>
                      <a:pt x="1700691" y="311666"/>
                      <a:pt x="1697548" y="315190"/>
                      <a:pt x="1693547" y="316238"/>
                    </a:cubicBezTo>
                    <a:cubicBezTo>
                      <a:pt x="1693262" y="316333"/>
                      <a:pt x="1692976" y="317667"/>
                      <a:pt x="1693356" y="318048"/>
                    </a:cubicBezTo>
                    <a:cubicBezTo>
                      <a:pt x="1695833" y="320620"/>
                      <a:pt x="1699357" y="319381"/>
                      <a:pt x="1702405" y="319286"/>
                    </a:cubicBezTo>
                    <a:lnTo>
                      <a:pt x="1704501" y="319286"/>
                    </a:lnTo>
                    <a:cubicBezTo>
                      <a:pt x="1707168" y="317953"/>
                      <a:pt x="1708121" y="315667"/>
                      <a:pt x="1706596" y="314238"/>
                    </a:cubicBezTo>
                    <a:close/>
                    <a:moveTo>
                      <a:pt x="2323436" y="311191"/>
                    </a:moveTo>
                    <a:cubicBezTo>
                      <a:pt x="2324103" y="310714"/>
                      <a:pt x="2331056" y="315763"/>
                      <a:pt x="2334866" y="316906"/>
                    </a:cubicBezTo>
                    <a:cubicBezTo>
                      <a:pt x="2338676" y="318049"/>
                      <a:pt x="2338866" y="319477"/>
                      <a:pt x="2335342" y="320049"/>
                    </a:cubicBezTo>
                    <a:cubicBezTo>
                      <a:pt x="2331818" y="320620"/>
                      <a:pt x="2326484" y="314143"/>
                      <a:pt x="2325626" y="313762"/>
                    </a:cubicBezTo>
                    <a:cubicBezTo>
                      <a:pt x="2324770" y="313286"/>
                      <a:pt x="2322674" y="311762"/>
                      <a:pt x="2323436" y="311191"/>
                    </a:cubicBezTo>
                    <a:close/>
                    <a:moveTo>
                      <a:pt x="2293527" y="310333"/>
                    </a:moveTo>
                    <a:cubicBezTo>
                      <a:pt x="2294670" y="309380"/>
                      <a:pt x="2300671" y="309380"/>
                      <a:pt x="2301909" y="310428"/>
                    </a:cubicBezTo>
                    <a:cubicBezTo>
                      <a:pt x="2303052" y="311476"/>
                      <a:pt x="2303338" y="313286"/>
                      <a:pt x="2302481" y="314524"/>
                    </a:cubicBezTo>
                    <a:cubicBezTo>
                      <a:pt x="2301624" y="315667"/>
                      <a:pt x="2297814" y="314048"/>
                      <a:pt x="2297337" y="314714"/>
                    </a:cubicBezTo>
                    <a:cubicBezTo>
                      <a:pt x="2296861" y="315381"/>
                      <a:pt x="2294766" y="316429"/>
                      <a:pt x="2294099" y="315572"/>
                    </a:cubicBezTo>
                    <a:cubicBezTo>
                      <a:pt x="2293432" y="314619"/>
                      <a:pt x="2292480" y="311285"/>
                      <a:pt x="2293527" y="310333"/>
                    </a:cubicBezTo>
                    <a:close/>
                    <a:moveTo>
                      <a:pt x="2004443" y="306999"/>
                    </a:moveTo>
                    <a:cubicBezTo>
                      <a:pt x="2004063" y="306999"/>
                      <a:pt x="2002729" y="309856"/>
                      <a:pt x="2002919" y="309952"/>
                    </a:cubicBezTo>
                    <a:lnTo>
                      <a:pt x="2008158" y="312714"/>
                    </a:lnTo>
                    <a:cubicBezTo>
                      <a:pt x="2014349" y="315571"/>
                      <a:pt x="2019683" y="316143"/>
                      <a:pt x="2020064" y="314047"/>
                    </a:cubicBezTo>
                    <a:lnTo>
                      <a:pt x="2016540" y="312809"/>
                    </a:lnTo>
                    <a:cubicBezTo>
                      <a:pt x="2014254" y="311952"/>
                      <a:pt x="2011396" y="310523"/>
                      <a:pt x="2010635" y="308809"/>
                    </a:cubicBezTo>
                    <a:cubicBezTo>
                      <a:pt x="2009206" y="305665"/>
                      <a:pt x="2006539" y="307189"/>
                      <a:pt x="2004443" y="306999"/>
                    </a:cubicBezTo>
                    <a:close/>
                    <a:moveTo>
                      <a:pt x="2342486" y="304522"/>
                    </a:moveTo>
                    <a:lnTo>
                      <a:pt x="2344486" y="304713"/>
                    </a:lnTo>
                    <a:lnTo>
                      <a:pt x="2349058" y="304999"/>
                    </a:lnTo>
                    <a:cubicBezTo>
                      <a:pt x="2347248" y="306523"/>
                      <a:pt x="2346963" y="309380"/>
                      <a:pt x="2348391" y="311285"/>
                    </a:cubicBezTo>
                    <a:lnTo>
                      <a:pt x="2345438" y="312047"/>
                    </a:lnTo>
                    <a:cubicBezTo>
                      <a:pt x="2342486" y="312809"/>
                      <a:pt x="2338771" y="313095"/>
                      <a:pt x="2335913" y="312428"/>
                    </a:cubicBezTo>
                    <a:lnTo>
                      <a:pt x="2333532" y="311857"/>
                    </a:lnTo>
                    <a:cubicBezTo>
                      <a:pt x="2331532" y="309666"/>
                      <a:pt x="2331627" y="307952"/>
                      <a:pt x="2333818" y="308142"/>
                    </a:cubicBezTo>
                    <a:cubicBezTo>
                      <a:pt x="2336009" y="308237"/>
                      <a:pt x="2340390" y="303951"/>
                      <a:pt x="2342486" y="304522"/>
                    </a:cubicBezTo>
                    <a:close/>
                    <a:moveTo>
                      <a:pt x="1749459" y="304332"/>
                    </a:moveTo>
                    <a:cubicBezTo>
                      <a:pt x="1746888" y="306999"/>
                      <a:pt x="1743553" y="310809"/>
                      <a:pt x="1742982" y="311571"/>
                    </a:cubicBezTo>
                    <a:cubicBezTo>
                      <a:pt x="1742315" y="312428"/>
                      <a:pt x="1743744" y="313190"/>
                      <a:pt x="1745935" y="313285"/>
                    </a:cubicBezTo>
                    <a:lnTo>
                      <a:pt x="1747078" y="313000"/>
                    </a:lnTo>
                    <a:cubicBezTo>
                      <a:pt x="1749364" y="312428"/>
                      <a:pt x="1751650" y="311761"/>
                      <a:pt x="1753745" y="310904"/>
                    </a:cubicBezTo>
                    <a:cubicBezTo>
                      <a:pt x="1755841" y="310047"/>
                      <a:pt x="1755746" y="307761"/>
                      <a:pt x="1753745" y="306713"/>
                    </a:cubicBezTo>
                    <a:close/>
                    <a:moveTo>
                      <a:pt x="2217708" y="301474"/>
                    </a:moveTo>
                    <a:cubicBezTo>
                      <a:pt x="2215898" y="302713"/>
                      <a:pt x="2211517" y="305951"/>
                      <a:pt x="2211707" y="306237"/>
                    </a:cubicBezTo>
                    <a:cubicBezTo>
                      <a:pt x="2211898" y="306427"/>
                      <a:pt x="2216660" y="305761"/>
                      <a:pt x="2218565" y="305189"/>
                    </a:cubicBezTo>
                    <a:cubicBezTo>
                      <a:pt x="2220470" y="304618"/>
                      <a:pt x="2221613" y="306142"/>
                      <a:pt x="2221042" y="308618"/>
                    </a:cubicBezTo>
                    <a:cubicBezTo>
                      <a:pt x="2220470" y="311095"/>
                      <a:pt x="2220280" y="317476"/>
                      <a:pt x="2222185" y="316429"/>
                    </a:cubicBezTo>
                    <a:cubicBezTo>
                      <a:pt x="2224090" y="315286"/>
                      <a:pt x="2230281" y="315571"/>
                      <a:pt x="2232853" y="313381"/>
                    </a:cubicBezTo>
                    <a:cubicBezTo>
                      <a:pt x="2235425" y="311190"/>
                      <a:pt x="2231138" y="302236"/>
                      <a:pt x="2228472" y="302046"/>
                    </a:cubicBezTo>
                    <a:cubicBezTo>
                      <a:pt x="2225804" y="301855"/>
                      <a:pt x="2219613" y="300236"/>
                      <a:pt x="2217708" y="301474"/>
                    </a:cubicBezTo>
                    <a:close/>
                    <a:moveTo>
                      <a:pt x="2193134" y="301284"/>
                    </a:moveTo>
                    <a:cubicBezTo>
                      <a:pt x="2191895" y="304046"/>
                      <a:pt x="2192371" y="306523"/>
                      <a:pt x="2194181" y="306713"/>
                    </a:cubicBezTo>
                    <a:cubicBezTo>
                      <a:pt x="2196086" y="306904"/>
                      <a:pt x="2200563" y="308332"/>
                      <a:pt x="2199515" y="309190"/>
                    </a:cubicBezTo>
                    <a:cubicBezTo>
                      <a:pt x="2198468" y="310047"/>
                      <a:pt x="2196658" y="312714"/>
                      <a:pt x="2197991" y="313190"/>
                    </a:cubicBezTo>
                    <a:cubicBezTo>
                      <a:pt x="2199230" y="313666"/>
                      <a:pt x="2204468" y="314809"/>
                      <a:pt x="2207993" y="314047"/>
                    </a:cubicBezTo>
                    <a:lnTo>
                      <a:pt x="2211231" y="315190"/>
                    </a:lnTo>
                    <a:lnTo>
                      <a:pt x="2211803" y="315381"/>
                    </a:lnTo>
                    <a:cubicBezTo>
                      <a:pt x="2212946" y="314524"/>
                      <a:pt x="2212088" y="312904"/>
                      <a:pt x="2209802" y="311857"/>
                    </a:cubicBezTo>
                    <a:lnTo>
                      <a:pt x="2207612" y="311095"/>
                    </a:lnTo>
                    <a:cubicBezTo>
                      <a:pt x="2207040" y="310904"/>
                      <a:pt x="2206564" y="310142"/>
                      <a:pt x="2206278" y="309475"/>
                    </a:cubicBezTo>
                    <a:lnTo>
                      <a:pt x="2205135" y="307380"/>
                    </a:lnTo>
                    <a:cubicBezTo>
                      <a:pt x="2203992" y="305094"/>
                      <a:pt x="2200658" y="303951"/>
                      <a:pt x="2197705" y="304903"/>
                    </a:cubicBezTo>
                    <a:lnTo>
                      <a:pt x="2197039" y="304332"/>
                    </a:lnTo>
                    <a:close/>
                    <a:moveTo>
                      <a:pt x="1731552" y="300427"/>
                    </a:moveTo>
                    <a:lnTo>
                      <a:pt x="1729361" y="300617"/>
                    </a:lnTo>
                    <a:cubicBezTo>
                      <a:pt x="1726218" y="300903"/>
                      <a:pt x="1723932" y="303570"/>
                      <a:pt x="1724980" y="306237"/>
                    </a:cubicBezTo>
                    <a:lnTo>
                      <a:pt x="1725361" y="307285"/>
                    </a:lnTo>
                    <a:cubicBezTo>
                      <a:pt x="1725361" y="308332"/>
                      <a:pt x="1725266" y="309761"/>
                      <a:pt x="1725170" y="310333"/>
                    </a:cubicBezTo>
                    <a:cubicBezTo>
                      <a:pt x="1725075" y="310999"/>
                      <a:pt x="1726313" y="312523"/>
                      <a:pt x="1727932" y="312428"/>
                    </a:cubicBezTo>
                    <a:lnTo>
                      <a:pt x="1729266" y="312047"/>
                    </a:lnTo>
                    <a:lnTo>
                      <a:pt x="1731171" y="311571"/>
                    </a:lnTo>
                    <a:cubicBezTo>
                      <a:pt x="1733076" y="310714"/>
                      <a:pt x="1733457" y="308618"/>
                      <a:pt x="1732029" y="306808"/>
                    </a:cubicBezTo>
                    <a:lnTo>
                      <a:pt x="1735457" y="304808"/>
                    </a:lnTo>
                    <a:lnTo>
                      <a:pt x="1737648" y="303475"/>
                    </a:lnTo>
                    <a:cubicBezTo>
                      <a:pt x="1736696" y="301951"/>
                      <a:pt x="1734028" y="300617"/>
                      <a:pt x="1731552" y="300427"/>
                    </a:cubicBezTo>
                    <a:close/>
                    <a:moveTo>
                      <a:pt x="1886333" y="298426"/>
                    </a:moveTo>
                    <a:cubicBezTo>
                      <a:pt x="1884238" y="299093"/>
                      <a:pt x="1883666" y="300808"/>
                      <a:pt x="1885190" y="302141"/>
                    </a:cubicBezTo>
                    <a:cubicBezTo>
                      <a:pt x="1886714" y="303475"/>
                      <a:pt x="1891286" y="305475"/>
                      <a:pt x="1891953" y="303570"/>
                    </a:cubicBezTo>
                    <a:cubicBezTo>
                      <a:pt x="1892715" y="301665"/>
                      <a:pt x="1888429" y="297760"/>
                      <a:pt x="1886333" y="298426"/>
                    </a:cubicBezTo>
                    <a:close/>
                    <a:moveTo>
                      <a:pt x="190883" y="292902"/>
                    </a:moveTo>
                    <a:cubicBezTo>
                      <a:pt x="188026" y="291378"/>
                      <a:pt x="185549" y="295283"/>
                      <a:pt x="185549" y="297188"/>
                    </a:cubicBezTo>
                    <a:cubicBezTo>
                      <a:pt x="185549" y="298998"/>
                      <a:pt x="187550" y="299855"/>
                      <a:pt x="190026" y="299093"/>
                    </a:cubicBezTo>
                    <a:lnTo>
                      <a:pt x="191741" y="298522"/>
                    </a:lnTo>
                    <a:lnTo>
                      <a:pt x="193074" y="298045"/>
                    </a:lnTo>
                    <a:cubicBezTo>
                      <a:pt x="194503" y="297474"/>
                      <a:pt x="195074" y="296140"/>
                      <a:pt x="194217" y="294997"/>
                    </a:cubicBezTo>
                    <a:lnTo>
                      <a:pt x="193169" y="294331"/>
                    </a:lnTo>
                    <a:close/>
                    <a:moveTo>
                      <a:pt x="439867" y="290140"/>
                    </a:moveTo>
                    <a:cubicBezTo>
                      <a:pt x="436628" y="289092"/>
                      <a:pt x="431675" y="295950"/>
                      <a:pt x="433390" y="297283"/>
                    </a:cubicBezTo>
                    <a:cubicBezTo>
                      <a:pt x="435104" y="298617"/>
                      <a:pt x="437962" y="296902"/>
                      <a:pt x="439581" y="293473"/>
                    </a:cubicBezTo>
                    <a:lnTo>
                      <a:pt x="439771" y="290806"/>
                    </a:lnTo>
                    <a:close/>
                    <a:moveTo>
                      <a:pt x="4574" y="286045"/>
                    </a:moveTo>
                    <a:lnTo>
                      <a:pt x="8289" y="287092"/>
                    </a:lnTo>
                    <a:cubicBezTo>
                      <a:pt x="13051" y="289188"/>
                      <a:pt x="15623" y="291474"/>
                      <a:pt x="14099" y="292236"/>
                    </a:cubicBezTo>
                    <a:cubicBezTo>
                      <a:pt x="12575" y="292998"/>
                      <a:pt x="9051" y="293189"/>
                      <a:pt x="8479" y="291855"/>
                    </a:cubicBezTo>
                    <a:lnTo>
                      <a:pt x="7432" y="291188"/>
                    </a:lnTo>
                    <a:cubicBezTo>
                      <a:pt x="6193" y="290426"/>
                      <a:pt x="4288" y="290617"/>
                      <a:pt x="2955" y="290045"/>
                    </a:cubicBezTo>
                    <a:cubicBezTo>
                      <a:pt x="1716" y="289569"/>
                      <a:pt x="2" y="288616"/>
                      <a:pt x="2" y="287854"/>
                    </a:cubicBezTo>
                    <a:cubicBezTo>
                      <a:pt x="-93" y="284997"/>
                      <a:pt x="3145" y="285568"/>
                      <a:pt x="4574" y="286045"/>
                    </a:cubicBezTo>
                    <a:close/>
                    <a:moveTo>
                      <a:pt x="422436" y="285949"/>
                    </a:moveTo>
                    <a:lnTo>
                      <a:pt x="418245" y="286615"/>
                    </a:lnTo>
                    <a:cubicBezTo>
                      <a:pt x="420436" y="288997"/>
                      <a:pt x="420912" y="291378"/>
                      <a:pt x="419293" y="291759"/>
                    </a:cubicBezTo>
                    <a:lnTo>
                      <a:pt x="418340" y="292521"/>
                    </a:lnTo>
                    <a:cubicBezTo>
                      <a:pt x="417578" y="293092"/>
                      <a:pt x="417102" y="294521"/>
                      <a:pt x="417483" y="295188"/>
                    </a:cubicBezTo>
                    <a:cubicBezTo>
                      <a:pt x="417864" y="295855"/>
                      <a:pt x="420150" y="296521"/>
                      <a:pt x="420531" y="296236"/>
                    </a:cubicBezTo>
                    <a:lnTo>
                      <a:pt x="423008" y="294521"/>
                    </a:lnTo>
                    <a:cubicBezTo>
                      <a:pt x="425484" y="292330"/>
                      <a:pt x="427579" y="289092"/>
                      <a:pt x="427865" y="287473"/>
                    </a:cubicBezTo>
                    <a:lnTo>
                      <a:pt x="427008" y="286615"/>
                    </a:lnTo>
                    <a:cubicBezTo>
                      <a:pt x="426151" y="285853"/>
                      <a:pt x="423865" y="285663"/>
                      <a:pt x="422436" y="285949"/>
                    </a:cubicBezTo>
                    <a:close/>
                    <a:moveTo>
                      <a:pt x="321566" y="285472"/>
                    </a:moveTo>
                    <a:cubicBezTo>
                      <a:pt x="317947" y="283853"/>
                      <a:pt x="319375" y="289663"/>
                      <a:pt x="320709" y="291759"/>
                    </a:cubicBezTo>
                    <a:cubicBezTo>
                      <a:pt x="322042" y="293854"/>
                      <a:pt x="324138" y="294140"/>
                      <a:pt x="325376" y="292426"/>
                    </a:cubicBezTo>
                    <a:cubicBezTo>
                      <a:pt x="326615" y="290711"/>
                      <a:pt x="328043" y="286044"/>
                      <a:pt x="325471" y="286234"/>
                    </a:cubicBezTo>
                    <a:lnTo>
                      <a:pt x="323566" y="285853"/>
                    </a:lnTo>
                    <a:close/>
                    <a:moveTo>
                      <a:pt x="403291" y="284901"/>
                    </a:moveTo>
                    <a:lnTo>
                      <a:pt x="397197" y="289297"/>
                    </a:lnTo>
                    <a:lnTo>
                      <a:pt x="397100" y="289282"/>
                    </a:lnTo>
                    <a:cubicBezTo>
                      <a:pt x="395861" y="292711"/>
                      <a:pt x="395194" y="293188"/>
                      <a:pt x="395766" y="290330"/>
                    </a:cubicBezTo>
                    <a:lnTo>
                      <a:pt x="397197" y="289297"/>
                    </a:lnTo>
                    <a:lnTo>
                      <a:pt x="401386" y="289949"/>
                    </a:lnTo>
                    <a:lnTo>
                      <a:pt x="404434" y="290425"/>
                    </a:lnTo>
                    <a:cubicBezTo>
                      <a:pt x="404434" y="288330"/>
                      <a:pt x="403862" y="285853"/>
                      <a:pt x="403291" y="284901"/>
                    </a:cubicBezTo>
                    <a:close/>
                    <a:moveTo>
                      <a:pt x="369191" y="284425"/>
                    </a:moveTo>
                    <a:lnTo>
                      <a:pt x="369096" y="284615"/>
                    </a:lnTo>
                    <a:lnTo>
                      <a:pt x="367191" y="291283"/>
                    </a:lnTo>
                    <a:cubicBezTo>
                      <a:pt x="362428" y="288235"/>
                      <a:pt x="358333" y="288997"/>
                      <a:pt x="358047" y="292902"/>
                    </a:cubicBezTo>
                    <a:lnTo>
                      <a:pt x="361762" y="293664"/>
                    </a:lnTo>
                    <a:lnTo>
                      <a:pt x="363381" y="294045"/>
                    </a:lnTo>
                    <a:cubicBezTo>
                      <a:pt x="366239" y="291568"/>
                      <a:pt x="370144" y="291187"/>
                      <a:pt x="371953" y="293283"/>
                    </a:cubicBezTo>
                    <a:cubicBezTo>
                      <a:pt x="373763" y="295283"/>
                      <a:pt x="379954" y="292140"/>
                      <a:pt x="378621" y="290521"/>
                    </a:cubicBezTo>
                    <a:cubicBezTo>
                      <a:pt x="377192" y="288901"/>
                      <a:pt x="371477" y="284615"/>
                      <a:pt x="369191" y="284425"/>
                    </a:cubicBezTo>
                    <a:close/>
                    <a:moveTo>
                      <a:pt x="177548" y="281186"/>
                    </a:moveTo>
                    <a:cubicBezTo>
                      <a:pt x="176215" y="282615"/>
                      <a:pt x="174310" y="285091"/>
                      <a:pt x="173452" y="286615"/>
                    </a:cubicBezTo>
                    <a:lnTo>
                      <a:pt x="173833" y="287758"/>
                    </a:lnTo>
                    <a:lnTo>
                      <a:pt x="174405" y="289759"/>
                    </a:lnTo>
                    <a:cubicBezTo>
                      <a:pt x="174500" y="292140"/>
                      <a:pt x="174881" y="297569"/>
                      <a:pt x="174024" y="299188"/>
                    </a:cubicBezTo>
                    <a:cubicBezTo>
                      <a:pt x="173167" y="300808"/>
                      <a:pt x="172691" y="302141"/>
                      <a:pt x="172976" y="302332"/>
                    </a:cubicBezTo>
                    <a:cubicBezTo>
                      <a:pt x="173167" y="302427"/>
                      <a:pt x="174786" y="301951"/>
                      <a:pt x="175929" y="300903"/>
                    </a:cubicBezTo>
                    <a:cubicBezTo>
                      <a:pt x="177072" y="299855"/>
                      <a:pt x="180596" y="295569"/>
                      <a:pt x="181263" y="293473"/>
                    </a:cubicBezTo>
                    <a:cubicBezTo>
                      <a:pt x="181930" y="291378"/>
                      <a:pt x="181168" y="284520"/>
                      <a:pt x="180596" y="282901"/>
                    </a:cubicBezTo>
                    <a:lnTo>
                      <a:pt x="179358" y="282234"/>
                    </a:lnTo>
                    <a:close/>
                    <a:moveTo>
                      <a:pt x="2328484" y="269375"/>
                    </a:moveTo>
                    <a:cubicBezTo>
                      <a:pt x="2328103" y="269280"/>
                      <a:pt x="2325531" y="269661"/>
                      <a:pt x="2324674" y="270518"/>
                    </a:cubicBezTo>
                    <a:cubicBezTo>
                      <a:pt x="2323816" y="271471"/>
                      <a:pt x="2326864" y="276709"/>
                      <a:pt x="2328674" y="277662"/>
                    </a:cubicBezTo>
                    <a:cubicBezTo>
                      <a:pt x="2330484" y="278614"/>
                      <a:pt x="2333913" y="278614"/>
                      <a:pt x="2336294" y="277567"/>
                    </a:cubicBezTo>
                    <a:lnTo>
                      <a:pt x="2333818" y="275185"/>
                    </a:lnTo>
                    <a:lnTo>
                      <a:pt x="2332008" y="273471"/>
                    </a:lnTo>
                    <a:cubicBezTo>
                      <a:pt x="2330484" y="271280"/>
                      <a:pt x="2328865" y="269470"/>
                      <a:pt x="2328484" y="269375"/>
                    </a:cubicBezTo>
                    <a:close/>
                    <a:moveTo>
                      <a:pt x="2325341" y="258040"/>
                    </a:moveTo>
                    <a:cubicBezTo>
                      <a:pt x="2325436" y="259945"/>
                      <a:pt x="2327913" y="264708"/>
                      <a:pt x="2328960" y="264613"/>
                    </a:cubicBezTo>
                    <a:cubicBezTo>
                      <a:pt x="2330008" y="264517"/>
                      <a:pt x="2333437" y="265470"/>
                      <a:pt x="2335818" y="265660"/>
                    </a:cubicBezTo>
                    <a:lnTo>
                      <a:pt x="2336961" y="264327"/>
                    </a:lnTo>
                    <a:lnTo>
                      <a:pt x="2338961" y="262136"/>
                    </a:lnTo>
                    <a:cubicBezTo>
                      <a:pt x="2340580" y="259564"/>
                      <a:pt x="2339342" y="257755"/>
                      <a:pt x="2336199" y="258040"/>
                    </a:cubicBezTo>
                    <a:cubicBezTo>
                      <a:pt x="2333056" y="258326"/>
                      <a:pt x="2325245" y="256135"/>
                      <a:pt x="2325341" y="258040"/>
                    </a:cubicBezTo>
                    <a:close/>
                    <a:moveTo>
                      <a:pt x="2285240" y="257278"/>
                    </a:moveTo>
                    <a:cubicBezTo>
                      <a:pt x="2283907" y="256802"/>
                      <a:pt x="2281811" y="257278"/>
                      <a:pt x="2280573" y="258326"/>
                    </a:cubicBezTo>
                    <a:cubicBezTo>
                      <a:pt x="2279335" y="259374"/>
                      <a:pt x="2277049" y="264041"/>
                      <a:pt x="2278382" y="266232"/>
                    </a:cubicBezTo>
                    <a:lnTo>
                      <a:pt x="2281907" y="263755"/>
                    </a:lnTo>
                    <a:lnTo>
                      <a:pt x="2282764" y="262993"/>
                    </a:lnTo>
                    <a:cubicBezTo>
                      <a:pt x="2286098" y="264613"/>
                      <a:pt x="2287621" y="266803"/>
                      <a:pt x="2286288" y="267946"/>
                    </a:cubicBezTo>
                    <a:lnTo>
                      <a:pt x="2286478" y="268232"/>
                    </a:lnTo>
                    <a:lnTo>
                      <a:pt x="2289527" y="272328"/>
                    </a:lnTo>
                    <a:cubicBezTo>
                      <a:pt x="2294575" y="270232"/>
                      <a:pt x="2298671" y="266232"/>
                      <a:pt x="2298575" y="263374"/>
                    </a:cubicBezTo>
                    <a:lnTo>
                      <a:pt x="2295051" y="263089"/>
                    </a:lnTo>
                    <a:cubicBezTo>
                      <a:pt x="2290574" y="262708"/>
                      <a:pt x="2289241" y="259374"/>
                      <a:pt x="2286193" y="257755"/>
                    </a:cubicBezTo>
                    <a:close/>
                    <a:moveTo>
                      <a:pt x="27720" y="253373"/>
                    </a:moveTo>
                    <a:cubicBezTo>
                      <a:pt x="26101" y="253659"/>
                      <a:pt x="23624" y="255088"/>
                      <a:pt x="22100" y="256421"/>
                    </a:cubicBezTo>
                    <a:lnTo>
                      <a:pt x="23910" y="258326"/>
                    </a:lnTo>
                    <a:lnTo>
                      <a:pt x="25243" y="259755"/>
                    </a:lnTo>
                    <a:cubicBezTo>
                      <a:pt x="26767" y="262231"/>
                      <a:pt x="29244" y="262898"/>
                      <a:pt x="30768" y="261184"/>
                    </a:cubicBezTo>
                    <a:cubicBezTo>
                      <a:pt x="32292" y="259469"/>
                      <a:pt x="34007" y="254897"/>
                      <a:pt x="31054" y="254897"/>
                    </a:cubicBezTo>
                    <a:lnTo>
                      <a:pt x="29434" y="254135"/>
                    </a:lnTo>
                    <a:close/>
                    <a:moveTo>
                      <a:pt x="2289813" y="250039"/>
                    </a:moveTo>
                    <a:cubicBezTo>
                      <a:pt x="2286669" y="249658"/>
                      <a:pt x="2286098" y="251087"/>
                      <a:pt x="2288574" y="253183"/>
                    </a:cubicBezTo>
                    <a:cubicBezTo>
                      <a:pt x="2291050" y="255278"/>
                      <a:pt x="2298004" y="259660"/>
                      <a:pt x="2299147" y="258802"/>
                    </a:cubicBezTo>
                    <a:cubicBezTo>
                      <a:pt x="2300290" y="257945"/>
                      <a:pt x="2299623" y="253183"/>
                      <a:pt x="2299052" y="253849"/>
                    </a:cubicBezTo>
                    <a:cubicBezTo>
                      <a:pt x="2298671" y="254516"/>
                      <a:pt x="2292955" y="250325"/>
                      <a:pt x="2289813" y="250039"/>
                    </a:cubicBezTo>
                    <a:close/>
                    <a:moveTo>
                      <a:pt x="70106" y="227084"/>
                    </a:moveTo>
                    <a:lnTo>
                      <a:pt x="69916" y="227179"/>
                    </a:lnTo>
                    <a:cubicBezTo>
                      <a:pt x="67630" y="228513"/>
                      <a:pt x="65534" y="230704"/>
                      <a:pt x="63058" y="231085"/>
                    </a:cubicBezTo>
                    <a:cubicBezTo>
                      <a:pt x="60676" y="231466"/>
                      <a:pt x="57914" y="229846"/>
                      <a:pt x="55247" y="229370"/>
                    </a:cubicBezTo>
                    <a:cubicBezTo>
                      <a:pt x="54199" y="229180"/>
                      <a:pt x="52009" y="229751"/>
                      <a:pt x="52009" y="230037"/>
                    </a:cubicBezTo>
                    <a:lnTo>
                      <a:pt x="51914" y="231180"/>
                    </a:lnTo>
                    <a:cubicBezTo>
                      <a:pt x="52485" y="232513"/>
                      <a:pt x="55057" y="233466"/>
                      <a:pt x="57819" y="233466"/>
                    </a:cubicBezTo>
                    <a:cubicBezTo>
                      <a:pt x="60486" y="233466"/>
                      <a:pt x="67725" y="235561"/>
                      <a:pt x="70011" y="233275"/>
                    </a:cubicBezTo>
                    <a:lnTo>
                      <a:pt x="69535" y="230227"/>
                    </a:lnTo>
                    <a:lnTo>
                      <a:pt x="69344" y="229370"/>
                    </a:lnTo>
                    <a:cubicBezTo>
                      <a:pt x="70297" y="228322"/>
                      <a:pt x="70678" y="227275"/>
                      <a:pt x="70106" y="227084"/>
                    </a:cubicBezTo>
                    <a:close/>
                    <a:moveTo>
                      <a:pt x="41245" y="220798"/>
                    </a:moveTo>
                    <a:cubicBezTo>
                      <a:pt x="41341" y="222036"/>
                      <a:pt x="41912" y="227846"/>
                      <a:pt x="43055" y="231275"/>
                    </a:cubicBezTo>
                    <a:lnTo>
                      <a:pt x="43722" y="234418"/>
                    </a:lnTo>
                    <a:cubicBezTo>
                      <a:pt x="43817" y="234990"/>
                      <a:pt x="45722" y="235561"/>
                      <a:pt x="46675" y="235466"/>
                    </a:cubicBezTo>
                    <a:cubicBezTo>
                      <a:pt x="47437" y="235371"/>
                      <a:pt x="48580" y="234323"/>
                      <a:pt x="48675" y="233561"/>
                    </a:cubicBezTo>
                    <a:lnTo>
                      <a:pt x="49437" y="229180"/>
                    </a:lnTo>
                    <a:cubicBezTo>
                      <a:pt x="44865" y="223274"/>
                      <a:pt x="41150" y="219464"/>
                      <a:pt x="41245" y="220798"/>
                    </a:cubicBezTo>
                    <a:close/>
                    <a:moveTo>
                      <a:pt x="2234853" y="184698"/>
                    </a:moveTo>
                    <a:cubicBezTo>
                      <a:pt x="2233996" y="182983"/>
                      <a:pt x="2227138" y="184698"/>
                      <a:pt x="2226947" y="186127"/>
                    </a:cubicBezTo>
                    <a:cubicBezTo>
                      <a:pt x="2226757" y="187555"/>
                      <a:pt x="2222947" y="189365"/>
                      <a:pt x="2221899" y="188603"/>
                    </a:cubicBezTo>
                    <a:cubicBezTo>
                      <a:pt x="2220946" y="187841"/>
                      <a:pt x="2219137" y="191175"/>
                      <a:pt x="2217898" y="196128"/>
                    </a:cubicBezTo>
                    <a:lnTo>
                      <a:pt x="2225423" y="195652"/>
                    </a:lnTo>
                    <a:cubicBezTo>
                      <a:pt x="2227233" y="195556"/>
                      <a:pt x="2228948" y="193842"/>
                      <a:pt x="2230662" y="193842"/>
                    </a:cubicBezTo>
                    <a:lnTo>
                      <a:pt x="2232567" y="193842"/>
                    </a:lnTo>
                    <a:cubicBezTo>
                      <a:pt x="2235234" y="195080"/>
                      <a:pt x="2237234" y="194794"/>
                      <a:pt x="2237044" y="193175"/>
                    </a:cubicBezTo>
                    <a:cubicBezTo>
                      <a:pt x="2236854" y="191556"/>
                      <a:pt x="2235710" y="186508"/>
                      <a:pt x="2234853" y="184698"/>
                    </a:cubicBezTo>
                    <a:close/>
                    <a:moveTo>
                      <a:pt x="198408" y="177173"/>
                    </a:moveTo>
                    <a:cubicBezTo>
                      <a:pt x="195646" y="177173"/>
                      <a:pt x="192883" y="179650"/>
                      <a:pt x="192217" y="182602"/>
                    </a:cubicBezTo>
                    <a:lnTo>
                      <a:pt x="187359" y="185269"/>
                    </a:lnTo>
                    <a:cubicBezTo>
                      <a:pt x="186787" y="185650"/>
                      <a:pt x="186121" y="186889"/>
                      <a:pt x="186311" y="186984"/>
                    </a:cubicBezTo>
                    <a:cubicBezTo>
                      <a:pt x="190026" y="189175"/>
                      <a:pt x="183740" y="190127"/>
                      <a:pt x="185359" y="191842"/>
                    </a:cubicBezTo>
                    <a:cubicBezTo>
                      <a:pt x="186787" y="193270"/>
                      <a:pt x="188788" y="194413"/>
                      <a:pt x="190407" y="195747"/>
                    </a:cubicBezTo>
                    <a:lnTo>
                      <a:pt x="192788" y="197652"/>
                    </a:lnTo>
                    <a:cubicBezTo>
                      <a:pt x="195550" y="199938"/>
                      <a:pt x="199456" y="199366"/>
                      <a:pt x="201456" y="196414"/>
                    </a:cubicBezTo>
                    <a:lnTo>
                      <a:pt x="203170" y="193461"/>
                    </a:lnTo>
                    <a:lnTo>
                      <a:pt x="203361" y="193080"/>
                    </a:lnTo>
                    <a:cubicBezTo>
                      <a:pt x="202599" y="192127"/>
                      <a:pt x="200789" y="191746"/>
                      <a:pt x="199265" y="192127"/>
                    </a:cubicBezTo>
                    <a:cubicBezTo>
                      <a:pt x="197741" y="192604"/>
                      <a:pt x="193455" y="188413"/>
                      <a:pt x="194408" y="181555"/>
                    </a:cubicBezTo>
                    <a:lnTo>
                      <a:pt x="202123" y="178888"/>
                    </a:lnTo>
                    <a:lnTo>
                      <a:pt x="203933" y="178316"/>
                    </a:lnTo>
                    <a:cubicBezTo>
                      <a:pt x="206123" y="178221"/>
                      <a:pt x="207933" y="177935"/>
                      <a:pt x="207933" y="177745"/>
                    </a:cubicBezTo>
                    <a:cubicBezTo>
                      <a:pt x="208124" y="177649"/>
                      <a:pt x="201170" y="177173"/>
                      <a:pt x="198408" y="177173"/>
                    </a:cubicBezTo>
                    <a:close/>
                    <a:moveTo>
                      <a:pt x="75665" y="169789"/>
                    </a:moveTo>
                    <a:lnTo>
                      <a:pt x="77155" y="171172"/>
                    </a:lnTo>
                    <a:lnTo>
                      <a:pt x="79250" y="173078"/>
                    </a:lnTo>
                    <a:cubicBezTo>
                      <a:pt x="82203" y="174792"/>
                      <a:pt x="83060" y="176221"/>
                      <a:pt x="81346" y="176125"/>
                    </a:cubicBezTo>
                    <a:cubicBezTo>
                      <a:pt x="79536" y="176125"/>
                      <a:pt x="77059" y="180221"/>
                      <a:pt x="73821" y="180412"/>
                    </a:cubicBezTo>
                    <a:lnTo>
                      <a:pt x="70868" y="180983"/>
                    </a:lnTo>
                    <a:lnTo>
                      <a:pt x="67820" y="181745"/>
                    </a:lnTo>
                    <a:cubicBezTo>
                      <a:pt x="64486" y="182317"/>
                      <a:pt x="61915" y="181936"/>
                      <a:pt x="62105" y="180983"/>
                    </a:cubicBezTo>
                    <a:cubicBezTo>
                      <a:pt x="62296" y="180031"/>
                      <a:pt x="71440" y="176697"/>
                      <a:pt x="71821" y="174506"/>
                    </a:cubicBezTo>
                    <a:lnTo>
                      <a:pt x="73059" y="172982"/>
                    </a:lnTo>
                    <a:close/>
                    <a:moveTo>
                      <a:pt x="2263809" y="168315"/>
                    </a:moveTo>
                    <a:lnTo>
                      <a:pt x="2258380" y="170887"/>
                    </a:lnTo>
                    <a:lnTo>
                      <a:pt x="2257714" y="170717"/>
                    </a:lnTo>
                    <a:close/>
                    <a:moveTo>
                      <a:pt x="76869" y="168315"/>
                    </a:moveTo>
                    <a:lnTo>
                      <a:pt x="75665" y="169789"/>
                    </a:lnTo>
                    <a:lnTo>
                      <a:pt x="74488" y="168696"/>
                    </a:lnTo>
                    <a:cubicBezTo>
                      <a:pt x="71916" y="169363"/>
                      <a:pt x="73059" y="169268"/>
                      <a:pt x="76869" y="168315"/>
                    </a:cubicBezTo>
                    <a:close/>
                    <a:moveTo>
                      <a:pt x="2195610" y="161076"/>
                    </a:moveTo>
                    <a:lnTo>
                      <a:pt x="2194563" y="162314"/>
                    </a:lnTo>
                    <a:cubicBezTo>
                      <a:pt x="2193896" y="163076"/>
                      <a:pt x="2195515" y="165172"/>
                      <a:pt x="2194943" y="165743"/>
                    </a:cubicBezTo>
                    <a:cubicBezTo>
                      <a:pt x="2193705" y="166886"/>
                      <a:pt x="2191515" y="167172"/>
                      <a:pt x="2189895" y="168029"/>
                    </a:cubicBezTo>
                    <a:lnTo>
                      <a:pt x="2189229" y="168410"/>
                    </a:lnTo>
                    <a:cubicBezTo>
                      <a:pt x="2188752" y="169172"/>
                      <a:pt x="2190086" y="170125"/>
                      <a:pt x="2192181" y="170410"/>
                    </a:cubicBezTo>
                    <a:cubicBezTo>
                      <a:pt x="2194277" y="170887"/>
                      <a:pt x="2202373" y="164791"/>
                      <a:pt x="2201611" y="162695"/>
                    </a:cubicBezTo>
                    <a:cubicBezTo>
                      <a:pt x="2200944" y="160695"/>
                      <a:pt x="2198277" y="159933"/>
                      <a:pt x="2195610" y="161076"/>
                    </a:cubicBezTo>
                    <a:close/>
                    <a:moveTo>
                      <a:pt x="178215" y="146312"/>
                    </a:moveTo>
                    <a:cubicBezTo>
                      <a:pt x="180502" y="145741"/>
                      <a:pt x="181073" y="145836"/>
                      <a:pt x="179549" y="146503"/>
                    </a:cubicBezTo>
                    <a:cubicBezTo>
                      <a:pt x="177930" y="147265"/>
                      <a:pt x="175548" y="150884"/>
                      <a:pt x="175929" y="151361"/>
                    </a:cubicBezTo>
                    <a:cubicBezTo>
                      <a:pt x="176406" y="151742"/>
                      <a:pt x="177072" y="153266"/>
                      <a:pt x="176406" y="153837"/>
                    </a:cubicBezTo>
                    <a:cubicBezTo>
                      <a:pt x="175739" y="154408"/>
                      <a:pt x="173262" y="154885"/>
                      <a:pt x="172500" y="153742"/>
                    </a:cubicBezTo>
                    <a:cubicBezTo>
                      <a:pt x="171738" y="152408"/>
                      <a:pt x="175929" y="146884"/>
                      <a:pt x="178215" y="146312"/>
                    </a:cubicBezTo>
                    <a:close/>
                    <a:moveTo>
                      <a:pt x="2259237" y="120500"/>
                    </a:moveTo>
                    <a:cubicBezTo>
                      <a:pt x="2259999" y="120881"/>
                      <a:pt x="2260761" y="122691"/>
                      <a:pt x="2260284" y="123072"/>
                    </a:cubicBezTo>
                    <a:lnTo>
                      <a:pt x="2257713" y="125644"/>
                    </a:lnTo>
                    <a:cubicBezTo>
                      <a:pt x="2253998" y="128882"/>
                      <a:pt x="2253236" y="132978"/>
                      <a:pt x="2255903" y="134597"/>
                    </a:cubicBezTo>
                    <a:cubicBezTo>
                      <a:pt x="2258570" y="136407"/>
                      <a:pt x="2270476" y="132787"/>
                      <a:pt x="2272858" y="133645"/>
                    </a:cubicBezTo>
                    <a:cubicBezTo>
                      <a:pt x="2275239" y="134502"/>
                      <a:pt x="2276286" y="136502"/>
                      <a:pt x="2275143" y="138026"/>
                    </a:cubicBezTo>
                    <a:cubicBezTo>
                      <a:pt x="2274001" y="139550"/>
                      <a:pt x="2268286" y="137169"/>
                      <a:pt x="2266857" y="137074"/>
                    </a:cubicBezTo>
                    <a:lnTo>
                      <a:pt x="2266190" y="137645"/>
                    </a:lnTo>
                    <a:cubicBezTo>
                      <a:pt x="2265523" y="138217"/>
                      <a:pt x="2265618" y="139550"/>
                      <a:pt x="2265904" y="140407"/>
                    </a:cubicBezTo>
                    <a:cubicBezTo>
                      <a:pt x="2266285" y="141360"/>
                      <a:pt x="2267714" y="141931"/>
                      <a:pt x="2267904" y="142884"/>
                    </a:cubicBezTo>
                    <a:cubicBezTo>
                      <a:pt x="2268095" y="143646"/>
                      <a:pt x="2267333" y="145075"/>
                      <a:pt x="2266571" y="145360"/>
                    </a:cubicBezTo>
                    <a:lnTo>
                      <a:pt x="2265714" y="145646"/>
                    </a:lnTo>
                    <a:cubicBezTo>
                      <a:pt x="2264380" y="145075"/>
                      <a:pt x="2261999" y="144122"/>
                      <a:pt x="2260475" y="143360"/>
                    </a:cubicBezTo>
                    <a:lnTo>
                      <a:pt x="2258665" y="142979"/>
                    </a:lnTo>
                    <a:lnTo>
                      <a:pt x="2255427" y="142312"/>
                    </a:lnTo>
                    <a:cubicBezTo>
                      <a:pt x="2252760" y="139741"/>
                      <a:pt x="2249807" y="135645"/>
                      <a:pt x="2249045" y="133168"/>
                    </a:cubicBezTo>
                    <a:cubicBezTo>
                      <a:pt x="2248188" y="130692"/>
                      <a:pt x="2253712" y="123739"/>
                      <a:pt x="2254665" y="122119"/>
                    </a:cubicBezTo>
                    <a:lnTo>
                      <a:pt x="2255903" y="120881"/>
                    </a:lnTo>
                    <a:cubicBezTo>
                      <a:pt x="2256475" y="120310"/>
                      <a:pt x="2258475" y="120119"/>
                      <a:pt x="2259237" y="120500"/>
                    </a:cubicBezTo>
                    <a:close/>
                    <a:moveTo>
                      <a:pt x="266035" y="117832"/>
                    </a:moveTo>
                    <a:lnTo>
                      <a:pt x="258796" y="118213"/>
                    </a:lnTo>
                    <a:lnTo>
                      <a:pt x="258320" y="118213"/>
                    </a:lnTo>
                    <a:cubicBezTo>
                      <a:pt x="257844" y="119642"/>
                      <a:pt x="258225" y="121071"/>
                      <a:pt x="259082" y="121357"/>
                    </a:cubicBezTo>
                    <a:lnTo>
                      <a:pt x="259844" y="121452"/>
                    </a:lnTo>
                    <a:lnTo>
                      <a:pt x="260701" y="121547"/>
                    </a:lnTo>
                    <a:cubicBezTo>
                      <a:pt x="261749" y="121357"/>
                      <a:pt x="263273" y="122785"/>
                      <a:pt x="264131" y="124595"/>
                    </a:cubicBezTo>
                    <a:lnTo>
                      <a:pt x="267083" y="124500"/>
                    </a:lnTo>
                    <a:lnTo>
                      <a:pt x="270608" y="124309"/>
                    </a:lnTo>
                    <a:cubicBezTo>
                      <a:pt x="276037" y="124405"/>
                      <a:pt x="274036" y="121452"/>
                      <a:pt x="266035" y="117832"/>
                    </a:cubicBezTo>
                    <a:close/>
                    <a:moveTo>
                      <a:pt x="223554" y="110022"/>
                    </a:moveTo>
                    <a:cubicBezTo>
                      <a:pt x="221840" y="111260"/>
                      <a:pt x="216982" y="114213"/>
                      <a:pt x="215743" y="114880"/>
                    </a:cubicBezTo>
                    <a:cubicBezTo>
                      <a:pt x="214410" y="115642"/>
                      <a:pt x="219077" y="118499"/>
                      <a:pt x="220887" y="116499"/>
                    </a:cubicBezTo>
                    <a:lnTo>
                      <a:pt x="222887" y="116213"/>
                    </a:lnTo>
                    <a:lnTo>
                      <a:pt x="230221" y="115356"/>
                    </a:lnTo>
                    <a:cubicBezTo>
                      <a:pt x="228316" y="111165"/>
                      <a:pt x="225364" y="108784"/>
                      <a:pt x="223554" y="110022"/>
                    </a:cubicBezTo>
                    <a:close/>
                    <a:moveTo>
                      <a:pt x="252796" y="107831"/>
                    </a:moveTo>
                    <a:cubicBezTo>
                      <a:pt x="251939" y="107736"/>
                      <a:pt x="250224" y="108498"/>
                      <a:pt x="250033" y="109165"/>
                    </a:cubicBezTo>
                    <a:cubicBezTo>
                      <a:pt x="249748" y="109927"/>
                      <a:pt x="250415" y="111546"/>
                      <a:pt x="251081" y="111736"/>
                    </a:cubicBezTo>
                    <a:cubicBezTo>
                      <a:pt x="254034" y="112689"/>
                      <a:pt x="257082" y="113641"/>
                      <a:pt x="260225" y="113927"/>
                    </a:cubicBezTo>
                    <a:lnTo>
                      <a:pt x="263654" y="114213"/>
                    </a:lnTo>
                    <a:cubicBezTo>
                      <a:pt x="267178" y="115165"/>
                      <a:pt x="270036" y="113356"/>
                      <a:pt x="270036" y="112403"/>
                    </a:cubicBezTo>
                    <a:cubicBezTo>
                      <a:pt x="270036" y="111451"/>
                      <a:pt x="264797" y="109736"/>
                      <a:pt x="258320" y="108593"/>
                    </a:cubicBezTo>
                    <a:close/>
                    <a:moveTo>
                      <a:pt x="283752" y="102783"/>
                    </a:moveTo>
                    <a:cubicBezTo>
                      <a:pt x="282418" y="100973"/>
                      <a:pt x="281466" y="102688"/>
                      <a:pt x="280133" y="102878"/>
                    </a:cubicBezTo>
                    <a:lnTo>
                      <a:pt x="276799" y="103450"/>
                    </a:lnTo>
                    <a:cubicBezTo>
                      <a:pt x="275656" y="105450"/>
                      <a:pt x="275560" y="108117"/>
                      <a:pt x="276608" y="109260"/>
                    </a:cubicBezTo>
                    <a:cubicBezTo>
                      <a:pt x="277656" y="110498"/>
                      <a:pt x="274799" y="114499"/>
                      <a:pt x="276323" y="116975"/>
                    </a:cubicBezTo>
                    <a:lnTo>
                      <a:pt x="278132" y="118880"/>
                    </a:lnTo>
                    <a:cubicBezTo>
                      <a:pt x="278894" y="119642"/>
                      <a:pt x="281561" y="120309"/>
                      <a:pt x="282228" y="119928"/>
                    </a:cubicBezTo>
                    <a:cubicBezTo>
                      <a:pt x="284038" y="118785"/>
                      <a:pt x="287086" y="117547"/>
                      <a:pt x="285848" y="115070"/>
                    </a:cubicBezTo>
                    <a:lnTo>
                      <a:pt x="285371" y="114213"/>
                    </a:lnTo>
                    <a:cubicBezTo>
                      <a:pt x="282895" y="113737"/>
                      <a:pt x="282609" y="111165"/>
                      <a:pt x="284704" y="108498"/>
                    </a:cubicBezTo>
                    <a:lnTo>
                      <a:pt x="285848" y="106117"/>
                    </a:lnTo>
                    <a:cubicBezTo>
                      <a:pt x="286228" y="105355"/>
                      <a:pt x="284609" y="103831"/>
                      <a:pt x="283752" y="102783"/>
                    </a:cubicBezTo>
                    <a:close/>
                    <a:moveTo>
                      <a:pt x="243366" y="86781"/>
                    </a:moveTo>
                    <a:cubicBezTo>
                      <a:pt x="238889" y="85733"/>
                      <a:pt x="237651" y="90115"/>
                      <a:pt x="234603" y="91734"/>
                    </a:cubicBezTo>
                    <a:cubicBezTo>
                      <a:pt x="234127" y="91924"/>
                      <a:pt x="234698" y="93163"/>
                      <a:pt x="234317" y="93639"/>
                    </a:cubicBezTo>
                    <a:lnTo>
                      <a:pt x="233269" y="95258"/>
                    </a:lnTo>
                    <a:cubicBezTo>
                      <a:pt x="232984" y="97068"/>
                      <a:pt x="234698" y="98687"/>
                      <a:pt x="237175" y="98782"/>
                    </a:cubicBezTo>
                    <a:lnTo>
                      <a:pt x="237175" y="96020"/>
                    </a:lnTo>
                    <a:cubicBezTo>
                      <a:pt x="237175" y="95639"/>
                      <a:pt x="240127" y="94877"/>
                      <a:pt x="241556" y="95068"/>
                    </a:cubicBezTo>
                    <a:lnTo>
                      <a:pt x="243747" y="95544"/>
                    </a:lnTo>
                    <a:cubicBezTo>
                      <a:pt x="246985" y="96877"/>
                      <a:pt x="250033" y="95734"/>
                      <a:pt x="250415" y="93067"/>
                    </a:cubicBezTo>
                    <a:lnTo>
                      <a:pt x="249557" y="91829"/>
                    </a:lnTo>
                    <a:cubicBezTo>
                      <a:pt x="248033" y="89829"/>
                      <a:pt x="245842" y="87448"/>
                      <a:pt x="243366" y="86781"/>
                    </a:cubicBezTo>
                    <a:close/>
                    <a:moveTo>
                      <a:pt x="261464" y="86686"/>
                    </a:moveTo>
                    <a:lnTo>
                      <a:pt x="261178" y="87067"/>
                    </a:lnTo>
                    <a:cubicBezTo>
                      <a:pt x="259844" y="88972"/>
                      <a:pt x="259463" y="91258"/>
                      <a:pt x="255844" y="91448"/>
                    </a:cubicBezTo>
                    <a:cubicBezTo>
                      <a:pt x="255463" y="91448"/>
                      <a:pt x="255082" y="94496"/>
                      <a:pt x="255272" y="96115"/>
                    </a:cubicBezTo>
                    <a:cubicBezTo>
                      <a:pt x="255272" y="96401"/>
                      <a:pt x="258130" y="96973"/>
                      <a:pt x="259368" y="96592"/>
                    </a:cubicBezTo>
                    <a:lnTo>
                      <a:pt x="260701" y="96211"/>
                    </a:lnTo>
                    <a:cubicBezTo>
                      <a:pt x="262035" y="96115"/>
                      <a:pt x="265369" y="96211"/>
                      <a:pt x="268226" y="96211"/>
                    </a:cubicBezTo>
                    <a:cubicBezTo>
                      <a:pt x="270893" y="96306"/>
                      <a:pt x="267274" y="90686"/>
                      <a:pt x="265369" y="91734"/>
                    </a:cubicBezTo>
                    <a:cubicBezTo>
                      <a:pt x="263559" y="92782"/>
                      <a:pt x="262511" y="92115"/>
                      <a:pt x="263083" y="90210"/>
                    </a:cubicBezTo>
                    <a:lnTo>
                      <a:pt x="263464" y="89257"/>
                    </a:lnTo>
                    <a:lnTo>
                      <a:pt x="263750" y="88495"/>
                    </a:lnTo>
                    <a:cubicBezTo>
                      <a:pt x="264131" y="87733"/>
                      <a:pt x="263083" y="86876"/>
                      <a:pt x="261464" y="86686"/>
                    </a:cubicBezTo>
                    <a:close/>
                    <a:moveTo>
                      <a:pt x="2053211" y="78208"/>
                    </a:moveTo>
                    <a:cubicBezTo>
                      <a:pt x="2050449" y="76780"/>
                      <a:pt x="2046354" y="78780"/>
                      <a:pt x="2046925" y="79923"/>
                    </a:cubicBezTo>
                    <a:cubicBezTo>
                      <a:pt x="2047496" y="81256"/>
                      <a:pt x="2052830" y="82971"/>
                      <a:pt x="2054735" y="82209"/>
                    </a:cubicBezTo>
                    <a:cubicBezTo>
                      <a:pt x="2056640" y="81447"/>
                      <a:pt x="2055879" y="79637"/>
                      <a:pt x="2053211" y="78208"/>
                    </a:cubicBezTo>
                    <a:close/>
                    <a:moveTo>
                      <a:pt x="2078453" y="69731"/>
                    </a:moveTo>
                    <a:cubicBezTo>
                      <a:pt x="2078834" y="68683"/>
                      <a:pt x="2077786" y="68398"/>
                      <a:pt x="2074738" y="72017"/>
                    </a:cubicBezTo>
                    <a:lnTo>
                      <a:pt x="2069975" y="72779"/>
                    </a:lnTo>
                    <a:cubicBezTo>
                      <a:pt x="2069689" y="72874"/>
                      <a:pt x="2069309" y="74208"/>
                      <a:pt x="2069689" y="74589"/>
                    </a:cubicBezTo>
                    <a:cubicBezTo>
                      <a:pt x="2070356" y="75256"/>
                      <a:pt x="2071594" y="76208"/>
                      <a:pt x="2072357" y="76018"/>
                    </a:cubicBezTo>
                    <a:cubicBezTo>
                      <a:pt x="2075405" y="75446"/>
                      <a:pt x="2078453" y="74589"/>
                      <a:pt x="2081405" y="73732"/>
                    </a:cubicBezTo>
                    <a:lnTo>
                      <a:pt x="2081786" y="73732"/>
                    </a:lnTo>
                    <a:cubicBezTo>
                      <a:pt x="2081786" y="73065"/>
                      <a:pt x="2079976" y="72017"/>
                      <a:pt x="2079119" y="71922"/>
                    </a:cubicBezTo>
                    <a:cubicBezTo>
                      <a:pt x="2078357" y="71731"/>
                      <a:pt x="2078071" y="70779"/>
                      <a:pt x="2078453" y="69731"/>
                    </a:cubicBezTo>
                    <a:close/>
                    <a:moveTo>
                      <a:pt x="313375" y="68398"/>
                    </a:moveTo>
                    <a:cubicBezTo>
                      <a:pt x="311375" y="68302"/>
                      <a:pt x="306898" y="72589"/>
                      <a:pt x="306898" y="74494"/>
                    </a:cubicBezTo>
                    <a:cubicBezTo>
                      <a:pt x="306898" y="76303"/>
                      <a:pt x="309184" y="76780"/>
                      <a:pt x="311946" y="75541"/>
                    </a:cubicBezTo>
                    <a:cubicBezTo>
                      <a:pt x="314708" y="74208"/>
                      <a:pt x="315280" y="68398"/>
                      <a:pt x="313375" y="68398"/>
                    </a:cubicBezTo>
                    <a:close/>
                    <a:moveTo>
                      <a:pt x="439962" y="57444"/>
                    </a:moveTo>
                    <a:lnTo>
                      <a:pt x="435961" y="58587"/>
                    </a:lnTo>
                    <a:cubicBezTo>
                      <a:pt x="430342" y="60492"/>
                      <a:pt x="429389" y="63254"/>
                      <a:pt x="433771" y="64778"/>
                    </a:cubicBezTo>
                    <a:lnTo>
                      <a:pt x="438628" y="62111"/>
                    </a:lnTo>
                    <a:cubicBezTo>
                      <a:pt x="439581" y="61635"/>
                      <a:pt x="441200" y="61825"/>
                      <a:pt x="441962" y="61254"/>
                    </a:cubicBezTo>
                    <a:cubicBezTo>
                      <a:pt x="442724" y="60682"/>
                      <a:pt x="443296" y="59349"/>
                      <a:pt x="442915" y="58587"/>
                    </a:cubicBezTo>
                    <a:cubicBezTo>
                      <a:pt x="442629" y="57920"/>
                      <a:pt x="440819" y="57253"/>
                      <a:pt x="439962" y="57444"/>
                    </a:cubicBezTo>
                    <a:close/>
                    <a:moveTo>
                      <a:pt x="514353" y="40299"/>
                    </a:moveTo>
                    <a:lnTo>
                      <a:pt x="518734" y="40394"/>
                    </a:lnTo>
                    <a:lnTo>
                      <a:pt x="523307" y="40489"/>
                    </a:lnTo>
                    <a:cubicBezTo>
                      <a:pt x="528450" y="40489"/>
                      <a:pt x="534070" y="42585"/>
                      <a:pt x="535784" y="45252"/>
                    </a:cubicBezTo>
                    <a:lnTo>
                      <a:pt x="534927" y="46204"/>
                    </a:lnTo>
                    <a:lnTo>
                      <a:pt x="532832" y="48681"/>
                    </a:lnTo>
                    <a:cubicBezTo>
                      <a:pt x="533117" y="51157"/>
                      <a:pt x="533022" y="53158"/>
                      <a:pt x="532546" y="53158"/>
                    </a:cubicBezTo>
                    <a:cubicBezTo>
                      <a:pt x="532069" y="53158"/>
                      <a:pt x="531307" y="51157"/>
                      <a:pt x="531974" y="48586"/>
                    </a:cubicBezTo>
                    <a:lnTo>
                      <a:pt x="527878" y="48967"/>
                    </a:lnTo>
                    <a:lnTo>
                      <a:pt x="524926" y="49253"/>
                    </a:lnTo>
                    <a:cubicBezTo>
                      <a:pt x="521878" y="50205"/>
                      <a:pt x="519687" y="49634"/>
                      <a:pt x="520068" y="48014"/>
                    </a:cubicBezTo>
                    <a:cubicBezTo>
                      <a:pt x="520449" y="46395"/>
                      <a:pt x="514924" y="42680"/>
                      <a:pt x="514353" y="40299"/>
                    </a:cubicBezTo>
                    <a:close/>
                    <a:moveTo>
                      <a:pt x="1565246" y="3247"/>
                    </a:moveTo>
                    <a:cubicBezTo>
                      <a:pt x="1566008" y="3056"/>
                      <a:pt x="1567151" y="4009"/>
                      <a:pt x="1567913" y="4580"/>
                    </a:cubicBezTo>
                    <a:lnTo>
                      <a:pt x="1569628" y="6009"/>
                    </a:lnTo>
                    <a:cubicBezTo>
                      <a:pt x="1571818" y="5533"/>
                      <a:pt x="1576581" y="4390"/>
                      <a:pt x="1580391" y="3437"/>
                    </a:cubicBezTo>
                    <a:lnTo>
                      <a:pt x="1580105" y="8390"/>
                    </a:lnTo>
                    <a:lnTo>
                      <a:pt x="1580010" y="10391"/>
                    </a:lnTo>
                    <a:cubicBezTo>
                      <a:pt x="1581724" y="13058"/>
                      <a:pt x="1580010" y="16296"/>
                      <a:pt x="1576295" y="17630"/>
                    </a:cubicBezTo>
                    <a:lnTo>
                      <a:pt x="1574580" y="12772"/>
                    </a:lnTo>
                    <a:lnTo>
                      <a:pt x="1572675" y="7438"/>
                    </a:lnTo>
                    <a:cubicBezTo>
                      <a:pt x="1565437" y="6771"/>
                      <a:pt x="1561245" y="10581"/>
                      <a:pt x="1561817" y="12200"/>
                    </a:cubicBezTo>
                    <a:cubicBezTo>
                      <a:pt x="1562388" y="13820"/>
                      <a:pt x="1560007" y="12867"/>
                      <a:pt x="1556483" y="10105"/>
                    </a:cubicBezTo>
                    <a:lnTo>
                      <a:pt x="1554292" y="8105"/>
                    </a:lnTo>
                    <a:lnTo>
                      <a:pt x="1553816" y="7724"/>
                    </a:lnTo>
                    <a:cubicBezTo>
                      <a:pt x="1553911" y="6771"/>
                      <a:pt x="1557340" y="5057"/>
                      <a:pt x="1561436" y="4009"/>
                    </a:cubicBezTo>
                    <a:close/>
                    <a:moveTo>
                      <a:pt x="2200659" y="2961"/>
                    </a:moveTo>
                    <a:cubicBezTo>
                      <a:pt x="2202659" y="2866"/>
                      <a:pt x="2205993" y="1628"/>
                      <a:pt x="2206183" y="5152"/>
                    </a:cubicBezTo>
                    <a:lnTo>
                      <a:pt x="2206183" y="5724"/>
                    </a:lnTo>
                    <a:cubicBezTo>
                      <a:pt x="2206946" y="6581"/>
                      <a:pt x="2208089" y="6486"/>
                      <a:pt x="2208755" y="5533"/>
                    </a:cubicBezTo>
                    <a:cubicBezTo>
                      <a:pt x="2209517" y="4485"/>
                      <a:pt x="2212184" y="2485"/>
                      <a:pt x="2213136" y="3342"/>
                    </a:cubicBezTo>
                    <a:cubicBezTo>
                      <a:pt x="2214089" y="4104"/>
                      <a:pt x="2214470" y="8391"/>
                      <a:pt x="2211708" y="10772"/>
                    </a:cubicBezTo>
                    <a:lnTo>
                      <a:pt x="2208565" y="12105"/>
                    </a:lnTo>
                    <a:lnTo>
                      <a:pt x="2206088" y="13248"/>
                    </a:lnTo>
                    <a:cubicBezTo>
                      <a:pt x="2202278" y="13534"/>
                      <a:pt x="2200754" y="11058"/>
                      <a:pt x="2202659" y="7914"/>
                    </a:cubicBezTo>
                    <a:lnTo>
                      <a:pt x="2198564" y="5628"/>
                    </a:lnTo>
                    <a:cubicBezTo>
                      <a:pt x="2198468" y="5628"/>
                      <a:pt x="2199897" y="2961"/>
                      <a:pt x="2200659" y="2961"/>
                    </a:cubicBezTo>
                    <a:close/>
                    <a:moveTo>
                      <a:pt x="2164178" y="865"/>
                    </a:moveTo>
                    <a:cubicBezTo>
                      <a:pt x="2167225" y="389"/>
                      <a:pt x="2175607" y="3532"/>
                      <a:pt x="2177132" y="3056"/>
                    </a:cubicBezTo>
                    <a:lnTo>
                      <a:pt x="2178655" y="2770"/>
                    </a:lnTo>
                    <a:lnTo>
                      <a:pt x="2180941" y="2389"/>
                    </a:lnTo>
                    <a:cubicBezTo>
                      <a:pt x="2184275" y="2008"/>
                      <a:pt x="2185609" y="2866"/>
                      <a:pt x="2183989" y="4199"/>
                    </a:cubicBezTo>
                    <a:lnTo>
                      <a:pt x="2183704" y="4961"/>
                    </a:lnTo>
                    <a:lnTo>
                      <a:pt x="2183418" y="5818"/>
                    </a:lnTo>
                    <a:cubicBezTo>
                      <a:pt x="2183799" y="6866"/>
                      <a:pt x="2185609" y="7819"/>
                      <a:pt x="2187514" y="7819"/>
                    </a:cubicBezTo>
                    <a:lnTo>
                      <a:pt x="2188371" y="7152"/>
                    </a:lnTo>
                    <a:cubicBezTo>
                      <a:pt x="2191991" y="4294"/>
                      <a:pt x="2191895" y="4104"/>
                      <a:pt x="2193800" y="7247"/>
                    </a:cubicBezTo>
                    <a:cubicBezTo>
                      <a:pt x="2194657" y="8676"/>
                      <a:pt x="2196372" y="10867"/>
                      <a:pt x="2195800" y="11438"/>
                    </a:cubicBezTo>
                    <a:cubicBezTo>
                      <a:pt x="2194277" y="13057"/>
                      <a:pt x="2193610" y="14010"/>
                      <a:pt x="2195896" y="15248"/>
                    </a:cubicBezTo>
                    <a:lnTo>
                      <a:pt x="2198563" y="16772"/>
                    </a:lnTo>
                    <a:cubicBezTo>
                      <a:pt x="2201611" y="18582"/>
                      <a:pt x="2201420" y="20963"/>
                      <a:pt x="2198277" y="22011"/>
                    </a:cubicBezTo>
                    <a:cubicBezTo>
                      <a:pt x="2195134" y="23059"/>
                      <a:pt x="2187323" y="31441"/>
                      <a:pt x="2189323" y="37822"/>
                    </a:cubicBezTo>
                    <a:lnTo>
                      <a:pt x="2199611" y="37632"/>
                    </a:lnTo>
                    <a:lnTo>
                      <a:pt x="2200182" y="37632"/>
                    </a:lnTo>
                    <a:cubicBezTo>
                      <a:pt x="2200849" y="39346"/>
                      <a:pt x="2200373" y="43061"/>
                      <a:pt x="2199134" y="45919"/>
                    </a:cubicBezTo>
                    <a:cubicBezTo>
                      <a:pt x="2197896" y="48776"/>
                      <a:pt x="2189800" y="53920"/>
                      <a:pt x="2188943" y="54205"/>
                    </a:cubicBezTo>
                    <a:cubicBezTo>
                      <a:pt x="2188085" y="54396"/>
                      <a:pt x="2187037" y="55920"/>
                      <a:pt x="2187514" y="57158"/>
                    </a:cubicBezTo>
                    <a:cubicBezTo>
                      <a:pt x="2187895" y="58396"/>
                      <a:pt x="2185799" y="62492"/>
                      <a:pt x="2181608" y="63349"/>
                    </a:cubicBezTo>
                    <a:lnTo>
                      <a:pt x="2177894" y="61730"/>
                    </a:lnTo>
                    <a:lnTo>
                      <a:pt x="2177036" y="61349"/>
                    </a:lnTo>
                    <a:cubicBezTo>
                      <a:pt x="2175036" y="62492"/>
                      <a:pt x="2173036" y="64492"/>
                      <a:pt x="2172655" y="65731"/>
                    </a:cubicBezTo>
                    <a:cubicBezTo>
                      <a:pt x="2172274" y="66969"/>
                      <a:pt x="2174655" y="71731"/>
                      <a:pt x="2179989" y="72779"/>
                    </a:cubicBezTo>
                    <a:lnTo>
                      <a:pt x="2181990" y="67064"/>
                    </a:lnTo>
                    <a:cubicBezTo>
                      <a:pt x="2181990" y="66969"/>
                      <a:pt x="2185132" y="67255"/>
                      <a:pt x="2185228" y="67445"/>
                    </a:cubicBezTo>
                    <a:cubicBezTo>
                      <a:pt x="2185704" y="71255"/>
                      <a:pt x="2188847" y="71350"/>
                      <a:pt x="2192371" y="71065"/>
                    </a:cubicBezTo>
                    <a:lnTo>
                      <a:pt x="2197134" y="70684"/>
                    </a:lnTo>
                    <a:cubicBezTo>
                      <a:pt x="2199420" y="73732"/>
                      <a:pt x="2201040" y="76494"/>
                      <a:pt x="2200849" y="76780"/>
                    </a:cubicBezTo>
                    <a:lnTo>
                      <a:pt x="2200563" y="76970"/>
                    </a:lnTo>
                    <a:cubicBezTo>
                      <a:pt x="2198754" y="78589"/>
                      <a:pt x="2196848" y="80590"/>
                      <a:pt x="2201040" y="81352"/>
                    </a:cubicBezTo>
                    <a:lnTo>
                      <a:pt x="2202182" y="81542"/>
                    </a:lnTo>
                    <a:cubicBezTo>
                      <a:pt x="2204088" y="79542"/>
                      <a:pt x="2206183" y="78399"/>
                      <a:pt x="2206659" y="79161"/>
                    </a:cubicBezTo>
                    <a:lnTo>
                      <a:pt x="2206469" y="79923"/>
                    </a:lnTo>
                    <a:cubicBezTo>
                      <a:pt x="2205897" y="81828"/>
                      <a:pt x="2205040" y="83638"/>
                      <a:pt x="2203897" y="85352"/>
                    </a:cubicBezTo>
                    <a:lnTo>
                      <a:pt x="2202659" y="87352"/>
                    </a:lnTo>
                    <a:cubicBezTo>
                      <a:pt x="2203897" y="88972"/>
                      <a:pt x="2207135" y="91734"/>
                      <a:pt x="2209802" y="93544"/>
                    </a:cubicBezTo>
                    <a:lnTo>
                      <a:pt x="2204373" y="94210"/>
                    </a:lnTo>
                    <a:cubicBezTo>
                      <a:pt x="2201420" y="94591"/>
                      <a:pt x="2198087" y="94782"/>
                      <a:pt x="2198563" y="90877"/>
                    </a:cubicBezTo>
                    <a:lnTo>
                      <a:pt x="2198563" y="90686"/>
                    </a:lnTo>
                    <a:cubicBezTo>
                      <a:pt x="2197991" y="90305"/>
                      <a:pt x="2196944" y="91067"/>
                      <a:pt x="2196086" y="92305"/>
                    </a:cubicBezTo>
                    <a:cubicBezTo>
                      <a:pt x="2195229" y="93544"/>
                      <a:pt x="2195610" y="98782"/>
                      <a:pt x="2198754" y="100687"/>
                    </a:cubicBezTo>
                    <a:lnTo>
                      <a:pt x="2203611" y="98687"/>
                    </a:lnTo>
                    <a:cubicBezTo>
                      <a:pt x="2206754" y="97449"/>
                      <a:pt x="2212660" y="95068"/>
                      <a:pt x="2215898" y="100402"/>
                    </a:cubicBezTo>
                    <a:lnTo>
                      <a:pt x="2216279" y="101068"/>
                    </a:lnTo>
                    <a:cubicBezTo>
                      <a:pt x="2219994" y="101735"/>
                      <a:pt x="2221899" y="102783"/>
                      <a:pt x="2220661" y="103259"/>
                    </a:cubicBezTo>
                    <a:cubicBezTo>
                      <a:pt x="2219327" y="103831"/>
                      <a:pt x="2214660" y="108688"/>
                      <a:pt x="2211803" y="112213"/>
                    </a:cubicBezTo>
                    <a:lnTo>
                      <a:pt x="2202659" y="110974"/>
                    </a:lnTo>
                    <a:lnTo>
                      <a:pt x="2201516" y="110784"/>
                    </a:lnTo>
                    <a:cubicBezTo>
                      <a:pt x="2200182" y="111070"/>
                      <a:pt x="2200563" y="111546"/>
                      <a:pt x="2202373" y="111736"/>
                    </a:cubicBezTo>
                    <a:cubicBezTo>
                      <a:pt x="2204182" y="111927"/>
                      <a:pt x="2204754" y="115927"/>
                      <a:pt x="2205516" y="115832"/>
                    </a:cubicBezTo>
                    <a:cubicBezTo>
                      <a:pt x="2206278" y="115737"/>
                      <a:pt x="2208850" y="116975"/>
                      <a:pt x="2208850" y="118594"/>
                    </a:cubicBezTo>
                    <a:cubicBezTo>
                      <a:pt x="2208850" y="120214"/>
                      <a:pt x="2210278" y="124881"/>
                      <a:pt x="2212088" y="125357"/>
                    </a:cubicBezTo>
                    <a:cubicBezTo>
                      <a:pt x="2213898" y="125833"/>
                      <a:pt x="2219041" y="125357"/>
                      <a:pt x="2219613" y="123166"/>
                    </a:cubicBezTo>
                    <a:lnTo>
                      <a:pt x="2221042" y="121357"/>
                    </a:lnTo>
                    <a:cubicBezTo>
                      <a:pt x="2221899" y="120309"/>
                      <a:pt x="2225328" y="119166"/>
                      <a:pt x="2226090" y="119642"/>
                    </a:cubicBezTo>
                    <a:lnTo>
                      <a:pt x="2230948" y="122690"/>
                    </a:lnTo>
                    <a:cubicBezTo>
                      <a:pt x="2235805" y="120880"/>
                      <a:pt x="2240473" y="119356"/>
                      <a:pt x="2241330" y="119356"/>
                    </a:cubicBezTo>
                    <a:cubicBezTo>
                      <a:pt x="2242188" y="119356"/>
                      <a:pt x="2246379" y="123452"/>
                      <a:pt x="2247236" y="128405"/>
                    </a:cubicBezTo>
                    <a:lnTo>
                      <a:pt x="2243331" y="132501"/>
                    </a:lnTo>
                    <a:cubicBezTo>
                      <a:pt x="2243140" y="132787"/>
                      <a:pt x="2244378" y="133834"/>
                      <a:pt x="2244759" y="134692"/>
                    </a:cubicBezTo>
                    <a:cubicBezTo>
                      <a:pt x="2245616" y="136501"/>
                      <a:pt x="2245712" y="138216"/>
                      <a:pt x="2242473" y="138121"/>
                    </a:cubicBezTo>
                    <a:lnTo>
                      <a:pt x="2237997" y="138025"/>
                    </a:lnTo>
                    <a:cubicBezTo>
                      <a:pt x="2236091" y="140883"/>
                      <a:pt x="2233806" y="144502"/>
                      <a:pt x="2232853" y="146122"/>
                    </a:cubicBezTo>
                    <a:lnTo>
                      <a:pt x="2234758" y="147931"/>
                    </a:lnTo>
                    <a:cubicBezTo>
                      <a:pt x="2235425" y="148598"/>
                      <a:pt x="2235805" y="151741"/>
                      <a:pt x="2231900" y="149551"/>
                    </a:cubicBezTo>
                    <a:cubicBezTo>
                      <a:pt x="2230281" y="148693"/>
                      <a:pt x="2226471" y="148598"/>
                      <a:pt x="2225233" y="149551"/>
                    </a:cubicBezTo>
                    <a:cubicBezTo>
                      <a:pt x="2221709" y="152122"/>
                      <a:pt x="2220185" y="149932"/>
                      <a:pt x="2217898" y="148503"/>
                    </a:cubicBezTo>
                    <a:lnTo>
                      <a:pt x="2216470" y="147646"/>
                    </a:lnTo>
                    <a:cubicBezTo>
                      <a:pt x="2214374" y="147265"/>
                      <a:pt x="2212469" y="147646"/>
                      <a:pt x="2212279" y="148598"/>
                    </a:cubicBezTo>
                    <a:cubicBezTo>
                      <a:pt x="2212088" y="149551"/>
                      <a:pt x="2216089" y="152884"/>
                      <a:pt x="2221804" y="152789"/>
                    </a:cubicBezTo>
                    <a:lnTo>
                      <a:pt x="2226757" y="152980"/>
                    </a:lnTo>
                    <a:lnTo>
                      <a:pt x="2227805" y="153075"/>
                    </a:lnTo>
                    <a:cubicBezTo>
                      <a:pt x="2228852" y="154313"/>
                      <a:pt x="2229043" y="155742"/>
                      <a:pt x="2228186" y="156218"/>
                    </a:cubicBezTo>
                    <a:cubicBezTo>
                      <a:pt x="2227329" y="156790"/>
                      <a:pt x="2223328" y="157171"/>
                      <a:pt x="2219708" y="157266"/>
                    </a:cubicBezTo>
                    <a:lnTo>
                      <a:pt x="2219613" y="159933"/>
                    </a:lnTo>
                    <a:lnTo>
                      <a:pt x="2219518" y="164886"/>
                    </a:lnTo>
                    <a:cubicBezTo>
                      <a:pt x="2215517" y="163933"/>
                      <a:pt x="2212564" y="162409"/>
                      <a:pt x="2213041" y="161457"/>
                    </a:cubicBezTo>
                    <a:cubicBezTo>
                      <a:pt x="2213517" y="160504"/>
                      <a:pt x="2212374" y="157742"/>
                      <a:pt x="2208850" y="158599"/>
                    </a:cubicBezTo>
                    <a:lnTo>
                      <a:pt x="2207326" y="159933"/>
                    </a:lnTo>
                    <a:cubicBezTo>
                      <a:pt x="2206183" y="160885"/>
                      <a:pt x="2206278" y="163267"/>
                      <a:pt x="2206754" y="164886"/>
                    </a:cubicBezTo>
                    <a:lnTo>
                      <a:pt x="2207612" y="167553"/>
                    </a:lnTo>
                    <a:cubicBezTo>
                      <a:pt x="2210945" y="167743"/>
                      <a:pt x="2217041" y="168220"/>
                      <a:pt x="2221137" y="168791"/>
                    </a:cubicBezTo>
                    <a:lnTo>
                      <a:pt x="2219232" y="171744"/>
                    </a:lnTo>
                    <a:lnTo>
                      <a:pt x="2216565" y="175744"/>
                    </a:lnTo>
                    <a:cubicBezTo>
                      <a:pt x="2219232" y="178602"/>
                      <a:pt x="2221613" y="181555"/>
                      <a:pt x="2221994" y="182126"/>
                    </a:cubicBezTo>
                    <a:cubicBezTo>
                      <a:pt x="2222280" y="182793"/>
                      <a:pt x="2222947" y="182507"/>
                      <a:pt x="2222852" y="179935"/>
                    </a:cubicBezTo>
                    <a:cubicBezTo>
                      <a:pt x="2222661" y="177364"/>
                      <a:pt x="2227519" y="168696"/>
                      <a:pt x="2228662" y="166315"/>
                    </a:cubicBezTo>
                    <a:lnTo>
                      <a:pt x="2232567" y="166886"/>
                    </a:lnTo>
                    <a:cubicBezTo>
                      <a:pt x="2233329" y="166981"/>
                      <a:pt x="2233996" y="167648"/>
                      <a:pt x="2234758" y="167648"/>
                    </a:cubicBezTo>
                    <a:cubicBezTo>
                      <a:pt x="2244950" y="167267"/>
                      <a:pt x="2246950" y="167648"/>
                      <a:pt x="2253522" y="169648"/>
                    </a:cubicBezTo>
                    <a:lnTo>
                      <a:pt x="2257714" y="170717"/>
                    </a:lnTo>
                    <a:lnTo>
                      <a:pt x="2250760" y="173458"/>
                    </a:lnTo>
                    <a:lnTo>
                      <a:pt x="2246855" y="173554"/>
                    </a:lnTo>
                    <a:cubicBezTo>
                      <a:pt x="2245426" y="173649"/>
                      <a:pt x="2243616" y="173363"/>
                      <a:pt x="2242568" y="172696"/>
                    </a:cubicBezTo>
                    <a:cubicBezTo>
                      <a:pt x="2238663" y="170125"/>
                      <a:pt x="2237044" y="173173"/>
                      <a:pt x="2235520" y="174697"/>
                    </a:cubicBezTo>
                    <a:cubicBezTo>
                      <a:pt x="2234186" y="176125"/>
                      <a:pt x="2234567" y="178507"/>
                      <a:pt x="2237615" y="178030"/>
                    </a:cubicBezTo>
                    <a:lnTo>
                      <a:pt x="2244759" y="176887"/>
                    </a:lnTo>
                    <a:cubicBezTo>
                      <a:pt x="2243902" y="180793"/>
                      <a:pt x="2246759" y="181650"/>
                      <a:pt x="2251046" y="178983"/>
                    </a:cubicBezTo>
                    <a:lnTo>
                      <a:pt x="2255332" y="178411"/>
                    </a:lnTo>
                    <a:lnTo>
                      <a:pt x="2259809" y="177840"/>
                    </a:lnTo>
                    <a:cubicBezTo>
                      <a:pt x="2265238" y="179173"/>
                      <a:pt x="2269714" y="182031"/>
                      <a:pt x="2269714" y="184031"/>
                    </a:cubicBezTo>
                    <a:cubicBezTo>
                      <a:pt x="2269714" y="186127"/>
                      <a:pt x="2273334" y="193842"/>
                      <a:pt x="2279716" y="196795"/>
                    </a:cubicBezTo>
                    <a:lnTo>
                      <a:pt x="2286574" y="193842"/>
                    </a:lnTo>
                    <a:cubicBezTo>
                      <a:pt x="2287241" y="193556"/>
                      <a:pt x="2288384" y="193842"/>
                      <a:pt x="2289241" y="194032"/>
                    </a:cubicBezTo>
                    <a:lnTo>
                      <a:pt x="2293337" y="194794"/>
                    </a:lnTo>
                    <a:cubicBezTo>
                      <a:pt x="2297718" y="195461"/>
                      <a:pt x="2304672" y="196128"/>
                      <a:pt x="2308957" y="196318"/>
                    </a:cubicBezTo>
                    <a:lnTo>
                      <a:pt x="2312672" y="196985"/>
                    </a:lnTo>
                    <a:lnTo>
                      <a:pt x="2313244" y="197080"/>
                    </a:lnTo>
                    <a:cubicBezTo>
                      <a:pt x="2314006" y="196509"/>
                      <a:pt x="2317149" y="195937"/>
                      <a:pt x="2320197" y="195842"/>
                    </a:cubicBezTo>
                    <a:lnTo>
                      <a:pt x="2321816" y="197557"/>
                    </a:lnTo>
                    <a:lnTo>
                      <a:pt x="2323722" y="199557"/>
                    </a:lnTo>
                    <a:cubicBezTo>
                      <a:pt x="2325626" y="201938"/>
                      <a:pt x="2327341" y="204605"/>
                      <a:pt x="2327436" y="205558"/>
                    </a:cubicBezTo>
                    <a:cubicBezTo>
                      <a:pt x="2327531" y="206510"/>
                      <a:pt x="2326864" y="209368"/>
                      <a:pt x="2326484" y="210130"/>
                    </a:cubicBezTo>
                    <a:cubicBezTo>
                      <a:pt x="2326103" y="210892"/>
                      <a:pt x="2328770" y="212606"/>
                      <a:pt x="2332770" y="211558"/>
                    </a:cubicBezTo>
                    <a:cubicBezTo>
                      <a:pt x="2336771" y="210511"/>
                      <a:pt x="2347915" y="208891"/>
                      <a:pt x="2347439" y="207939"/>
                    </a:cubicBezTo>
                    <a:cubicBezTo>
                      <a:pt x="2346963" y="207082"/>
                      <a:pt x="2344962" y="204415"/>
                      <a:pt x="2343819" y="203653"/>
                    </a:cubicBezTo>
                    <a:cubicBezTo>
                      <a:pt x="2342772" y="202891"/>
                      <a:pt x="2340104" y="206129"/>
                      <a:pt x="2339247" y="207748"/>
                    </a:cubicBezTo>
                    <a:lnTo>
                      <a:pt x="2336771" y="207463"/>
                    </a:lnTo>
                    <a:lnTo>
                      <a:pt x="2334770" y="207272"/>
                    </a:lnTo>
                    <a:cubicBezTo>
                      <a:pt x="2332580" y="206986"/>
                      <a:pt x="2329817" y="204510"/>
                      <a:pt x="2328770" y="201652"/>
                    </a:cubicBezTo>
                    <a:lnTo>
                      <a:pt x="2330484" y="199176"/>
                    </a:lnTo>
                    <a:cubicBezTo>
                      <a:pt x="2331151" y="198223"/>
                      <a:pt x="2332484" y="197461"/>
                      <a:pt x="2333723" y="197080"/>
                    </a:cubicBezTo>
                    <a:lnTo>
                      <a:pt x="2336294" y="196223"/>
                    </a:lnTo>
                    <a:cubicBezTo>
                      <a:pt x="2339628" y="195461"/>
                      <a:pt x="2342581" y="195747"/>
                      <a:pt x="2342962" y="196890"/>
                    </a:cubicBezTo>
                    <a:cubicBezTo>
                      <a:pt x="2343248" y="198128"/>
                      <a:pt x="2345914" y="201176"/>
                      <a:pt x="2348010" y="200319"/>
                    </a:cubicBezTo>
                    <a:cubicBezTo>
                      <a:pt x="2350010" y="199462"/>
                      <a:pt x="2356773" y="197557"/>
                      <a:pt x="2358678" y="197938"/>
                    </a:cubicBezTo>
                    <a:cubicBezTo>
                      <a:pt x="2360583" y="198319"/>
                      <a:pt x="2365917" y="199462"/>
                      <a:pt x="2365060" y="202319"/>
                    </a:cubicBezTo>
                    <a:cubicBezTo>
                      <a:pt x="2364203" y="205177"/>
                      <a:pt x="2360107" y="212511"/>
                      <a:pt x="2358773" y="212987"/>
                    </a:cubicBezTo>
                    <a:cubicBezTo>
                      <a:pt x="2357535" y="213463"/>
                      <a:pt x="2354106" y="214987"/>
                      <a:pt x="2354487" y="215464"/>
                    </a:cubicBezTo>
                    <a:cubicBezTo>
                      <a:pt x="2354868" y="215845"/>
                      <a:pt x="2354868" y="217464"/>
                      <a:pt x="2353440" y="218226"/>
                    </a:cubicBezTo>
                    <a:cubicBezTo>
                      <a:pt x="2352011" y="218988"/>
                      <a:pt x="2348962" y="221655"/>
                      <a:pt x="2349915" y="222417"/>
                    </a:cubicBezTo>
                    <a:cubicBezTo>
                      <a:pt x="2350868" y="223179"/>
                      <a:pt x="2352391" y="226417"/>
                      <a:pt x="2351344" y="227941"/>
                    </a:cubicBezTo>
                    <a:cubicBezTo>
                      <a:pt x="2350201" y="229465"/>
                      <a:pt x="2344391" y="227275"/>
                      <a:pt x="2343724" y="227560"/>
                    </a:cubicBezTo>
                    <a:cubicBezTo>
                      <a:pt x="2343057" y="227941"/>
                      <a:pt x="2341819" y="229846"/>
                      <a:pt x="2343438" y="230513"/>
                    </a:cubicBezTo>
                    <a:cubicBezTo>
                      <a:pt x="2345057" y="231275"/>
                      <a:pt x="2348486" y="232609"/>
                      <a:pt x="2348867" y="232323"/>
                    </a:cubicBezTo>
                    <a:lnTo>
                      <a:pt x="2351058" y="233656"/>
                    </a:lnTo>
                    <a:lnTo>
                      <a:pt x="2353725" y="235276"/>
                    </a:lnTo>
                    <a:cubicBezTo>
                      <a:pt x="2359154" y="234323"/>
                      <a:pt x="2364203" y="232132"/>
                      <a:pt x="2365060" y="230418"/>
                    </a:cubicBezTo>
                    <a:lnTo>
                      <a:pt x="2367727" y="232513"/>
                    </a:lnTo>
                    <a:cubicBezTo>
                      <a:pt x="2369060" y="233561"/>
                      <a:pt x="2371251" y="234704"/>
                      <a:pt x="2372966" y="234609"/>
                    </a:cubicBezTo>
                    <a:lnTo>
                      <a:pt x="2374585" y="234609"/>
                    </a:lnTo>
                    <a:cubicBezTo>
                      <a:pt x="2376681" y="233180"/>
                      <a:pt x="2378204" y="233275"/>
                      <a:pt x="2377823" y="234799"/>
                    </a:cubicBezTo>
                    <a:cubicBezTo>
                      <a:pt x="2377537" y="236323"/>
                      <a:pt x="2375823" y="241372"/>
                      <a:pt x="2374680" y="242991"/>
                    </a:cubicBezTo>
                    <a:cubicBezTo>
                      <a:pt x="2373537" y="244610"/>
                      <a:pt x="2367536" y="242515"/>
                      <a:pt x="2367060" y="241753"/>
                    </a:cubicBezTo>
                    <a:cubicBezTo>
                      <a:pt x="2366584" y="240991"/>
                      <a:pt x="2363250" y="239752"/>
                      <a:pt x="2360964" y="240705"/>
                    </a:cubicBezTo>
                    <a:lnTo>
                      <a:pt x="2358487" y="241181"/>
                    </a:lnTo>
                    <a:cubicBezTo>
                      <a:pt x="2355630" y="241753"/>
                      <a:pt x="2351248" y="242896"/>
                      <a:pt x="2356011" y="246515"/>
                    </a:cubicBezTo>
                    <a:cubicBezTo>
                      <a:pt x="2356202" y="246706"/>
                      <a:pt x="2354868" y="248611"/>
                      <a:pt x="2353916" y="249373"/>
                    </a:cubicBezTo>
                    <a:cubicBezTo>
                      <a:pt x="2352487" y="250516"/>
                      <a:pt x="2350487" y="251087"/>
                      <a:pt x="2348962" y="252230"/>
                    </a:cubicBezTo>
                    <a:lnTo>
                      <a:pt x="2346200" y="254135"/>
                    </a:lnTo>
                    <a:cubicBezTo>
                      <a:pt x="2348391" y="257374"/>
                      <a:pt x="2352391" y="261755"/>
                      <a:pt x="2355154" y="263946"/>
                    </a:cubicBezTo>
                    <a:cubicBezTo>
                      <a:pt x="2357916" y="266137"/>
                      <a:pt x="2356392" y="277757"/>
                      <a:pt x="2354773" y="281853"/>
                    </a:cubicBezTo>
                    <a:lnTo>
                      <a:pt x="2353630" y="285663"/>
                    </a:lnTo>
                    <a:cubicBezTo>
                      <a:pt x="2352963" y="287949"/>
                      <a:pt x="2353630" y="289759"/>
                      <a:pt x="2357535" y="289473"/>
                    </a:cubicBezTo>
                    <a:lnTo>
                      <a:pt x="2358773" y="289378"/>
                    </a:lnTo>
                    <a:cubicBezTo>
                      <a:pt x="2360202" y="290330"/>
                      <a:pt x="2360964" y="291568"/>
                      <a:pt x="2360488" y="292045"/>
                    </a:cubicBezTo>
                    <a:cubicBezTo>
                      <a:pt x="2360012" y="292521"/>
                      <a:pt x="2355439" y="294331"/>
                      <a:pt x="2351725" y="295474"/>
                    </a:cubicBezTo>
                    <a:lnTo>
                      <a:pt x="2348486" y="296712"/>
                    </a:lnTo>
                    <a:lnTo>
                      <a:pt x="2345057" y="298045"/>
                    </a:lnTo>
                    <a:cubicBezTo>
                      <a:pt x="2344295" y="295950"/>
                      <a:pt x="2343819" y="293473"/>
                      <a:pt x="2344105" y="292426"/>
                    </a:cubicBezTo>
                    <a:lnTo>
                      <a:pt x="2342200" y="291092"/>
                    </a:lnTo>
                    <a:cubicBezTo>
                      <a:pt x="2337723" y="288139"/>
                      <a:pt x="2335342" y="291759"/>
                      <a:pt x="2333247" y="292807"/>
                    </a:cubicBezTo>
                    <a:lnTo>
                      <a:pt x="2331055" y="293759"/>
                    </a:lnTo>
                    <a:cubicBezTo>
                      <a:pt x="2329912" y="297093"/>
                      <a:pt x="2328484" y="300808"/>
                      <a:pt x="2327913" y="302046"/>
                    </a:cubicBezTo>
                    <a:cubicBezTo>
                      <a:pt x="2327341" y="303284"/>
                      <a:pt x="2321530" y="303570"/>
                      <a:pt x="2316578" y="304427"/>
                    </a:cubicBezTo>
                    <a:lnTo>
                      <a:pt x="2317435" y="298712"/>
                    </a:lnTo>
                    <a:lnTo>
                      <a:pt x="2317435" y="298617"/>
                    </a:lnTo>
                    <a:cubicBezTo>
                      <a:pt x="2316482" y="298426"/>
                      <a:pt x="2313911" y="298045"/>
                      <a:pt x="2311625" y="297855"/>
                    </a:cubicBezTo>
                    <a:cubicBezTo>
                      <a:pt x="2309339" y="297664"/>
                      <a:pt x="2302862" y="298426"/>
                      <a:pt x="2302004" y="299569"/>
                    </a:cubicBezTo>
                    <a:cubicBezTo>
                      <a:pt x="2301242" y="300712"/>
                      <a:pt x="2297718" y="303856"/>
                      <a:pt x="2296956" y="302713"/>
                    </a:cubicBezTo>
                    <a:cubicBezTo>
                      <a:pt x="2296290" y="301570"/>
                      <a:pt x="2292670" y="300903"/>
                      <a:pt x="2289813" y="302236"/>
                    </a:cubicBezTo>
                    <a:cubicBezTo>
                      <a:pt x="2286860" y="303570"/>
                      <a:pt x="2278287" y="303379"/>
                      <a:pt x="2277716" y="302617"/>
                    </a:cubicBezTo>
                    <a:cubicBezTo>
                      <a:pt x="2277049" y="301855"/>
                      <a:pt x="2273525" y="300427"/>
                      <a:pt x="2272191" y="302236"/>
                    </a:cubicBezTo>
                    <a:lnTo>
                      <a:pt x="2270572" y="303189"/>
                    </a:lnTo>
                    <a:lnTo>
                      <a:pt x="2269619" y="303760"/>
                    </a:lnTo>
                    <a:cubicBezTo>
                      <a:pt x="2267810" y="303475"/>
                      <a:pt x="2266572" y="302141"/>
                      <a:pt x="2267048" y="300808"/>
                    </a:cubicBezTo>
                    <a:lnTo>
                      <a:pt x="2267428" y="299569"/>
                    </a:lnTo>
                    <a:lnTo>
                      <a:pt x="2267619" y="299093"/>
                    </a:lnTo>
                    <a:cubicBezTo>
                      <a:pt x="2267905" y="298236"/>
                      <a:pt x="2266190" y="297664"/>
                      <a:pt x="2263714" y="297760"/>
                    </a:cubicBezTo>
                    <a:lnTo>
                      <a:pt x="2261714" y="297950"/>
                    </a:lnTo>
                    <a:lnTo>
                      <a:pt x="2261428" y="297950"/>
                    </a:lnTo>
                    <a:cubicBezTo>
                      <a:pt x="2261714" y="297855"/>
                      <a:pt x="2261904" y="298712"/>
                      <a:pt x="2261999" y="299855"/>
                    </a:cubicBezTo>
                    <a:cubicBezTo>
                      <a:pt x="2262095" y="300998"/>
                      <a:pt x="2259523" y="303379"/>
                      <a:pt x="2256189" y="303094"/>
                    </a:cubicBezTo>
                    <a:lnTo>
                      <a:pt x="2252950" y="303760"/>
                    </a:lnTo>
                    <a:cubicBezTo>
                      <a:pt x="2250284" y="304332"/>
                      <a:pt x="2249236" y="301760"/>
                      <a:pt x="2250379" y="298617"/>
                    </a:cubicBezTo>
                    <a:lnTo>
                      <a:pt x="2250664" y="297760"/>
                    </a:lnTo>
                    <a:cubicBezTo>
                      <a:pt x="2250188" y="296140"/>
                      <a:pt x="2248093" y="296045"/>
                      <a:pt x="2245997" y="297569"/>
                    </a:cubicBezTo>
                    <a:lnTo>
                      <a:pt x="2245426" y="298903"/>
                    </a:lnTo>
                    <a:lnTo>
                      <a:pt x="2243902" y="302617"/>
                    </a:lnTo>
                    <a:cubicBezTo>
                      <a:pt x="2248188" y="305570"/>
                      <a:pt x="2252856" y="308618"/>
                      <a:pt x="2254284" y="309285"/>
                    </a:cubicBezTo>
                    <a:cubicBezTo>
                      <a:pt x="2255713" y="309952"/>
                      <a:pt x="2261332" y="309190"/>
                      <a:pt x="2263142" y="308332"/>
                    </a:cubicBezTo>
                    <a:cubicBezTo>
                      <a:pt x="2264857" y="307570"/>
                      <a:pt x="2272953" y="309190"/>
                      <a:pt x="2272096" y="310618"/>
                    </a:cubicBezTo>
                    <a:cubicBezTo>
                      <a:pt x="2271239" y="312047"/>
                      <a:pt x="2270572" y="314714"/>
                      <a:pt x="2272667" y="313285"/>
                    </a:cubicBezTo>
                    <a:cubicBezTo>
                      <a:pt x="2274763" y="311857"/>
                      <a:pt x="2280764" y="309285"/>
                      <a:pt x="2281145" y="310428"/>
                    </a:cubicBezTo>
                    <a:cubicBezTo>
                      <a:pt x="2281621" y="311666"/>
                      <a:pt x="2283716" y="315381"/>
                      <a:pt x="2284479" y="316238"/>
                    </a:cubicBezTo>
                    <a:cubicBezTo>
                      <a:pt x="2285240" y="317095"/>
                      <a:pt x="2286098" y="320048"/>
                      <a:pt x="2282954" y="318619"/>
                    </a:cubicBezTo>
                    <a:lnTo>
                      <a:pt x="2281525" y="318715"/>
                    </a:lnTo>
                    <a:cubicBezTo>
                      <a:pt x="2279716" y="318810"/>
                      <a:pt x="2276858" y="320905"/>
                      <a:pt x="2276287" y="320524"/>
                    </a:cubicBezTo>
                    <a:cubicBezTo>
                      <a:pt x="2271715" y="317286"/>
                      <a:pt x="2265619" y="319762"/>
                      <a:pt x="2260952" y="317667"/>
                    </a:cubicBezTo>
                    <a:cubicBezTo>
                      <a:pt x="2260571" y="317476"/>
                      <a:pt x="2260285" y="316905"/>
                      <a:pt x="2260094" y="317000"/>
                    </a:cubicBezTo>
                    <a:cubicBezTo>
                      <a:pt x="2257141" y="317667"/>
                      <a:pt x="2253522" y="317762"/>
                      <a:pt x="2251427" y="319191"/>
                    </a:cubicBezTo>
                    <a:cubicBezTo>
                      <a:pt x="2246950" y="322429"/>
                      <a:pt x="2247140" y="317667"/>
                      <a:pt x="2244950" y="317095"/>
                    </a:cubicBezTo>
                    <a:lnTo>
                      <a:pt x="2241997" y="316333"/>
                    </a:lnTo>
                    <a:cubicBezTo>
                      <a:pt x="2238568" y="315000"/>
                      <a:pt x="2235615" y="314905"/>
                      <a:pt x="2235329" y="316143"/>
                    </a:cubicBezTo>
                    <a:cubicBezTo>
                      <a:pt x="2235139" y="317381"/>
                      <a:pt x="2232853" y="319477"/>
                      <a:pt x="2230757" y="318524"/>
                    </a:cubicBezTo>
                    <a:lnTo>
                      <a:pt x="2229138" y="318715"/>
                    </a:lnTo>
                    <a:lnTo>
                      <a:pt x="2224185" y="319191"/>
                    </a:lnTo>
                    <a:cubicBezTo>
                      <a:pt x="2218851" y="318905"/>
                      <a:pt x="2212088" y="319286"/>
                      <a:pt x="2209136" y="320048"/>
                    </a:cubicBezTo>
                    <a:cubicBezTo>
                      <a:pt x="2206278" y="320810"/>
                      <a:pt x="2195991" y="321572"/>
                      <a:pt x="2193991" y="319762"/>
                    </a:cubicBezTo>
                    <a:cubicBezTo>
                      <a:pt x="2191991" y="317953"/>
                      <a:pt x="2185609" y="313762"/>
                      <a:pt x="2184942" y="315095"/>
                    </a:cubicBezTo>
                    <a:cubicBezTo>
                      <a:pt x="2184275" y="316429"/>
                      <a:pt x="2180275" y="321477"/>
                      <a:pt x="2177894" y="322144"/>
                    </a:cubicBezTo>
                    <a:cubicBezTo>
                      <a:pt x="2175513" y="322906"/>
                      <a:pt x="2167225" y="321572"/>
                      <a:pt x="2165892" y="322144"/>
                    </a:cubicBezTo>
                    <a:cubicBezTo>
                      <a:pt x="2164654" y="322810"/>
                      <a:pt x="2159415" y="322906"/>
                      <a:pt x="2156843" y="321001"/>
                    </a:cubicBezTo>
                    <a:lnTo>
                      <a:pt x="2154271" y="319286"/>
                    </a:lnTo>
                    <a:cubicBezTo>
                      <a:pt x="2153986" y="319096"/>
                      <a:pt x="2151509" y="320239"/>
                      <a:pt x="2150938" y="321191"/>
                    </a:cubicBezTo>
                    <a:lnTo>
                      <a:pt x="2150557" y="321858"/>
                    </a:lnTo>
                    <a:cubicBezTo>
                      <a:pt x="2151509" y="323287"/>
                      <a:pt x="2150938" y="324525"/>
                      <a:pt x="2149128" y="324525"/>
                    </a:cubicBezTo>
                    <a:cubicBezTo>
                      <a:pt x="2147414" y="324525"/>
                      <a:pt x="2141222" y="324144"/>
                      <a:pt x="2142747" y="323572"/>
                    </a:cubicBezTo>
                    <a:cubicBezTo>
                      <a:pt x="2144270" y="323096"/>
                      <a:pt x="2145985" y="321382"/>
                      <a:pt x="2142747" y="321096"/>
                    </a:cubicBezTo>
                    <a:lnTo>
                      <a:pt x="2140746" y="320620"/>
                    </a:lnTo>
                    <a:lnTo>
                      <a:pt x="2138936" y="321191"/>
                    </a:lnTo>
                    <a:cubicBezTo>
                      <a:pt x="2137698" y="320334"/>
                      <a:pt x="2135031" y="318715"/>
                      <a:pt x="2133031" y="317572"/>
                    </a:cubicBezTo>
                    <a:cubicBezTo>
                      <a:pt x="2131030" y="316429"/>
                      <a:pt x="2124173" y="317572"/>
                      <a:pt x="2125411" y="320239"/>
                    </a:cubicBezTo>
                    <a:cubicBezTo>
                      <a:pt x="2126554" y="322906"/>
                      <a:pt x="2124268" y="329764"/>
                      <a:pt x="2122458" y="329287"/>
                    </a:cubicBezTo>
                    <a:cubicBezTo>
                      <a:pt x="2120553" y="328906"/>
                      <a:pt x="2115410" y="326335"/>
                      <a:pt x="2114743" y="324525"/>
                    </a:cubicBezTo>
                    <a:cubicBezTo>
                      <a:pt x="2114076" y="322715"/>
                      <a:pt x="2120267" y="325477"/>
                      <a:pt x="2120839" y="325573"/>
                    </a:cubicBezTo>
                    <a:cubicBezTo>
                      <a:pt x="2121505" y="325573"/>
                      <a:pt x="2123030" y="324430"/>
                      <a:pt x="2121982" y="322906"/>
                    </a:cubicBezTo>
                    <a:cubicBezTo>
                      <a:pt x="2120934" y="321477"/>
                      <a:pt x="2116267" y="319858"/>
                      <a:pt x="2113981" y="322620"/>
                    </a:cubicBezTo>
                    <a:lnTo>
                      <a:pt x="2111314" y="323382"/>
                    </a:lnTo>
                    <a:lnTo>
                      <a:pt x="2109599" y="323858"/>
                    </a:lnTo>
                    <a:cubicBezTo>
                      <a:pt x="2106551" y="321667"/>
                      <a:pt x="2100265" y="322620"/>
                      <a:pt x="2095502" y="325954"/>
                    </a:cubicBezTo>
                    <a:lnTo>
                      <a:pt x="2088168" y="321953"/>
                    </a:lnTo>
                    <a:lnTo>
                      <a:pt x="2084644" y="320048"/>
                    </a:lnTo>
                    <a:cubicBezTo>
                      <a:pt x="2078262" y="320905"/>
                      <a:pt x="2072547" y="322906"/>
                      <a:pt x="2071880" y="324430"/>
                    </a:cubicBezTo>
                    <a:cubicBezTo>
                      <a:pt x="2071214" y="325954"/>
                      <a:pt x="2071690" y="330240"/>
                      <a:pt x="2072642" y="330907"/>
                    </a:cubicBezTo>
                    <a:cubicBezTo>
                      <a:pt x="2073595" y="331478"/>
                      <a:pt x="2073880" y="335002"/>
                      <a:pt x="2069594" y="336812"/>
                    </a:cubicBezTo>
                    <a:lnTo>
                      <a:pt x="2066927" y="335955"/>
                    </a:lnTo>
                    <a:lnTo>
                      <a:pt x="2063784" y="335002"/>
                    </a:lnTo>
                    <a:cubicBezTo>
                      <a:pt x="2061213" y="331478"/>
                      <a:pt x="2061689" y="328811"/>
                      <a:pt x="2064737" y="329002"/>
                    </a:cubicBezTo>
                    <a:cubicBezTo>
                      <a:pt x="2067785" y="329192"/>
                      <a:pt x="2064831" y="321763"/>
                      <a:pt x="2063022" y="321382"/>
                    </a:cubicBezTo>
                    <a:cubicBezTo>
                      <a:pt x="2061213" y="321001"/>
                      <a:pt x="2055688" y="323096"/>
                      <a:pt x="2054926" y="323382"/>
                    </a:cubicBezTo>
                    <a:cubicBezTo>
                      <a:pt x="2054164" y="323668"/>
                      <a:pt x="2049687" y="323668"/>
                      <a:pt x="2045687" y="323858"/>
                    </a:cubicBezTo>
                    <a:cubicBezTo>
                      <a:pt x="2041686" y="323953"/>
                      <a:pt x="2031209" y="324906"/>
                      <a:pt x="2031209" y="325954"/>
                    </a:cubicBezTo>
                    <a:cubicBezTo>
                      <a:pt x="2031209" y="327001"/>
                      <a:pt x="2032161" y="329764"/>
                      <a:pt x="2033304" y="330145"/>
                    </a:cubicBezTo>
                    <a:lnTo>
                      <a:pt x="2033875" y="329954"/>
                    </a:lnTo>
                    <a:lnTo>
                      <a:pt x="2036733" y="328811"/>
                    </a:lnTo>
                    <a:cubicBezTo>
                      <a:pt x="2040067" y="328621"/>
                      <a:pt x="2043400" y="328240"/>
                      <a:pt x="2044067" y="328049"/>
                    </a:cubicBezTo>
                    <a:cubicBezTo>
                      <a:pt x="2044829" y="327859"/>
                      <a:pt x="2047687" y="326906"/>
                      <a:pt x="2049020" y="327097"/>
                    </a:cubicBezTo>
                    <a:cubicBezTo>
                      <a:pt x="2050354" y="327287"/>
                      <a:pt x="2052735" y="329668"/>
                      <a:pt x="2051592" y="330907"/>
                    </a:cubicBezTo>
                    <a:cubicBezTo>
                      <a:pt x="2050449" y="332145"/>
                      <a:pt x="2044448" y="336241"/>
                      <a:pt x="2041305" y="336145"/>
                    </a:cubicBezTo>
                    <a:lnTo>
                      <a:pt x="2037971" y="336241"/>
                    </a:lnTo>
                    <a:lnTo>
                      <a:pt x="2035114" y="336336"/>
                    </a:lnTo>
                    <a:cubicBezTo>
                      <a:pt x="2034161" y="334526"/>
                      <a:pt x="2031875" y="332716"/>
                      <a:pt x="2030161" y="332145"/>
                    </a:cubicBezTo>
                    <a:lnTo>
                      <a:pt x="2029018" y="332526"/>
                    </a:lnTo>
                    <a:cubicBezTo>
                      <a:pt x="2026922" y="333288"/>
                      <a:pt x="2023398" y="334336"/>
                      <a:pt x="2021874" y="334145"/>
                    </a:cubicBezTo>
                    <a:cubicBezTo>
                      <a:pt x="2021017" y="334050"/>
                      <a:pt x="2019778" y="334431"/>
                      <a:pt x="2019398" y="334050"/>
                    </a:cubicBezTo>
                    <a:lnTo>
                      <a:pt x="2018826" y="333383"/>
                    </a:lnTo>
                    <a:cubicBezTo>
                      <a:pt x="2018445" y="332335"/>
                      <a:pt x="2018540" y="330811"/>
                      <a:pt x="2018921" y="330049"/>
                    </a:cubicBezTo>
                    <a:lnTo>
                      <a:pt x="2019398" y="330049"/>
                    </a:lnTo>
                    <a:lnTo>
                      <a:pt x="2022541" y="329764"/>
                    </a:lnTo>
                    <a:cubicBezTo>
                      <a:pt x="2024350" y="327763"/>
                      <a:pt x="2022446" y="324049"/>
                      <a:pt x="2018445" y="321572"/>
                    </a:cubicBezTo>
                    <a:lnTo>
                      <a:pt x="2015587" y="322810"/>
                    </a:lnTo>
                    <a:cubicBezTo>
                      <a:pt x="2012444" y="324144"/>
                      <a:pt x="2011016" y="323477"/>
                      <a:pt x="2009301" y="321763"/>
                    </a:cubicBezTo>
                    <a:cubicBezTo>
                      <a:pt x="2005967" y="318905"/>
                      <a:pt x="2003110" y="317857"/>
                      <a:pt x="2002919" y="319477"/>
                    </a:cubicBezTo>
                    <a:cubicBezTo>
                      <a:pt x="2002729" y="321096"/>
                      <a:pt x="1998443" y="325192"/>
                      <a:pt x="1993871" y="325192"/>
                    </a:cubicBezTo>
                    <a:lnTo>
                      <a:pt x="1989680" y="324906"/>
                    </a:lnTo>
                    <a:lnTo>
                      <a:pt x="1987775" y="324715"/>
                    </a:lnTo>
                    <a:cubicBezTo>
                      <a:pt x="1985584" y="325192"/>
                      <a:pt x="1973678" y="326525"/>
                      <a:pt x="1961200" y="327573"/>
                    </a:cubicBezTo>
                    <a:lnTo>
                      <a:pt x="1949865" y="325954"/>
                    </a:lnTo>
                    <a:lnTo>
                      <a:pt x="1947484" y="325573"/>
                    </a:lnTo>
                    <a:cubicBezTo>
                      <a:pt x="1944626" y="326716"/>
                      <a:pt x="1940530" y="327573"/>
                      <a:pt x="1938340" y="327478"/>
                    </a:cubicBezTo>
                    <a:lnTo>
                      <a:pt x="1936339" y="327668"/>
                    </a:lnTo>
                    <a:cubicBezTo>
                      <a:pt x="1934149" y="327859"/>
                      <a:pt x="1931863" y="326620"/>
                      <a:pt x="1929577" y="326144"/>
                    </a:cubicBezTo>
                    <a:cubicBezTo>
                      <a:pt x="1929100" y="326049"/>
                      <a:pt x="1928148" y="326620"/>
                      <a:pt x="1927957" y="327001"/>
                    </a:cubicBezTo>
                    <a:cubicBezTo>
                      <a:pt x="1927672" y="327573"/>
                      <a:pt x="1927672" y="328716"/>
                      <a:pt x="1928053" y="329002"/>
                    </a:cubicBezTo>
                    <a:lnTo>
                      <a:pt x="1931005" y="330716"/>
                    </a:lnTo>
                    <a:cubicBezTo>
                      <a:pt x="1934435" y="332431"/>
                      <a:pt x="1939578" y="332526"/>
                      <a:pt x="1942340" y="330907"/>
                    </a:cubicBezTo>
                    <a:lnTo>
                      <a:pt x="1946055" y="331002"/>
                    </a:lnTo>
                    <a:lnTo>
                      <a:pt x="1947484" y="331002"/>
                    </a:lnTo>
                    <a:cubicBezTo>
                      <a:pt x="1949103" y="330716"/>
                      <a:pt x="1950341" y="331097"/>
                      <a:pt x="1950341" y="331764"/>
                    </a:cubicBezTo>
                    <a:cubicBezTo>
                      <a:pt x="1950246" y="332431"/>
                      <a:pt x="1949389" y="335193"/>
                      <a:pt x="1948722" y="336622"/>
                    </a:cubicBezTo>
                    <a:lnTo>
                      <a:pt x="1948532" y="337860"/>
                    </a:lnTo>
                    <a:lnTo>
                      <a:pt x="1947988" y="341213"/>
                    </a:lnTo>
                    <a:lnTo>
                      <a:pt x="1947198" y="341098"/>
                    </a:lnTo>
                    <a:cubicBezTo>
                      <a:pt x="1945579" y="339098"/>
                      <a:pt x="1937578" y="342241"/>
                      <a:pt x="1935768" y="341765"/>
                    </a:cubicBezTo>
                    <a:cubicBezTo>
                      <a:pt x="1933958" y="341289"/>
                      <a:pt x="1927863" y="341194"/>
                      <a:pt x="1927863" y="342908"/>
                    </a:cubicBezTo>
                    <a:cubicBezTo>
                      <a:pt x="1927863" y="344623"/>
                      <a:pt x="1926719" y="348623"/>
                      <a:pt x="1925291" y="347956"/>
                    </a:cubicBezTo>
                    <a:lnTo>
                      <a:pt x="1925291" y="347671"/>
                    </a:lnTo>
                    <a:cubicBezTo>
                      <a:pt x="1925481" y="345194"/>
                      <a:pt x="1925481" y="342718"/>
                      <a:pt x="1922338" y="341384"/>
                    </a:cubicBezTo>
                    <a:lnTo>
                      <a:pt x="1921100" y="340908"/>
                    </a:lnTo>
                    <a:cubicBezTo>
                      <a:pt x="1919385" y="341098"/>
                      <a:pt x="1918147" y="343003"/>
                      <a:pt x="1918242" y="345004"/>
                    </a:cubicBezTo>
                    <a:lnTo>
                      <a:pt x="1914813" y="344623"/>
                    </a:lnTo>
                    <a:cubicBezTo>
                      <a:pt x="1910908" y="344242"/>
                      <a:pt x="1907669" y="345575"/>
                      <a:pt x="1904145" y="346528"/>
                    </a:cubicBezTo>
                    <a:cubicBezTo>
                      <a:pt x="1903193" y="346813"/>
                      <a:pt x="1900811" y="344146"/>
                      <a:pt x="1899382" y="342622"/>
                    </a:cubicBezTo>
                    <a:lnTo>
                      <a:pt x="1896620" y="339574"/>
                    </a:lnTo>
                    <a:cubicBezTo>
                      <a:pt x="1895287" y="341289"/>
                      <a:pt x="1893572" y="343384"/>
                      <a:pt x="1893001" y="344146"/>
                    </a:cubicBezTo>
                    <a:cubicBezTo>
                      <a:pt x="1892334" y="344908"/>
                      <a:pt x="1890048" y="346337"/>
                      <a:pt x="1889572" y="345575"/>
                    </a:cubicBezTo>
                    <a:cubicBezTo>
                      <a:pt x="1889000" y="344718"/>
                      <a:pt x="1887095" y="342908"/>
                      <a:pt x="1886333" y="343194"/>
                    </a:cubicBezTo>
                    <a:cubicBezTo>
                      <a:pt x="1885571" y="343480"/>
                      <a:pt x="1883190" y="345099"/>
                      <a:pt x="1882142" y="345861"/>
                    </a:cubicBezTo>
                    <a:cubicBezTo>
                      <a:pt x="1881094" y="346623"/>
                      <a:pt x="1873855" y="348147"/>
                      <a:pt x="1874904" y="347099"/>
                    </a:cubicBezTo>
                    <a:cubicBezTo>
                      <a:pt x="1875951" y="346051"/>
                      <a:pt x="1877285" y="343861"/>
                      <a:pt x="1875665" y="344527"/>
                    </a:cubicBezTo>
                    <a:cubicBezTo>
                      <a:pt x="1873951" y="345194"/>
                      <a:pt x="1867664" y="344337"/>
                      <a:pt x="1865473" y="341384"/>
                    </a:cubicBezTo>
                    <a:lnTo>
                      <a:pt x="1860997" y="344623"/>
                    </a:lnTo>
                    <a:cubicBezTo>
                      <a:pt x="1860235" y="345194"/>
                      <a:pt x="1857853" y="344432"/>
                      <a:pt x="1856234" y="344146"/>
                    </a:cubicBezTo>
                    <a:cubicBezTo>
                      <a:pt x="1852139" y="343480"/>
                      <a:pt x="1852234" y="343480"/>
                      <a:pt x="1851853" y="346909"/>
                    </a:cubicBezTo>
                    <a:cubicBezTo>
                      <a:pt x="1851757" y="347956"/>
                      <a:pt x="1850805" y="349766"/>
                      <a:pt x="1850519" y="349766"/>
                    </a:cubicBezTo>
                    <a:lnTo>
                      <a:pt x="1846614" y="349385"/>
                    </a:lnTo>
                    <a:cubicBezTo>
                      <a:pt x="1843661" y="351290"/>
                      <a:pt x="1840613" y="352719"/>
                      <a:pt x="1839851" y="352528"/>
                    </a:cubicBezTo>
                    <a:cubicBezTo>
                      <a:pt x="1839089" y="352338"/>
                      <a:pt x="1834708" y="350433"/>
                      <a:pt x="1831850" y="349099"/>
                    </a:cubicBezTo>
                    <a:cubicBezTo>
                      <a:pt x="1828993" y="347766"/>
                      <a:pt x="1819277" y="347385"/>
                      <a:pt x="1816896" y="351385"/>
                    </a:cubicBezTo>
                    <a:lnTo>
                      <a:pt x="1810514" y="351290"/>
                    </a:lnTo>
                    <a:lnTo>
                      <a:pt x="1806133" y="351195"/>
                    </a:lnTo>
                    <a:cubicBezTo>
                      <a:pt x="1801085" y="353100"/>
                      <a:pt x="1796894" y="353671"/>
                      <a:pt x="1796894" y="352528"/>
                    </a:cubicBezTo>
                    <a:cubicBezTo>
                      <a:pt x="1796894" y="351385"/>
                      <a:pt x="1793464" y="347671"/>
                      <a:pt x="1789179" y="347004"/>
                    </a:cubicBezTo>
                    <a:lnTo>
                      <a:pt x="1787559" y="350814"/>
                    </a:lnTo>
                    <a:lnTo>
                      <a:pt x="1787083" y="352052"/>
                    </a:lnTo>
                    <a:cubicBezTo>
                      <a:pt x="1789940" y="353290"/>
                      <a:pt x="1790226" y="354529"/>
                      <a:pt x="1787559" y="354814"/>
                    </a:cubicBezTo>
                    <a:lnTo>
                      <a:pt x="1786035" y="355291"/>
                    </a:lnTo>
                    <a:lnTo>
                      <a:pt x="1782320" y="356338"/>
                    </a:lnTo>
                    <a:cubicBezTo>
                      <a:pt x="1779558" y="354243"/>
                      <a:pt x="1775653" y="352719"/>
                      <a:pt x="1773653" y="352909"/>
                    </a:cubicBezTo>
                    <a:cubicBezTo>
                      <a:pt x="1771652" y="353100"/>
                      <a:pt x="1765366" y="354814"/>
                      <a:pt x="1764699" y="356529"/>
                    </a:cubicBezTo>
                    <a:cubicBezTo>
                      <a:pt x="1764032" y="358148"/>
                      <a:pt x="1763270" y="363292"/>
                      <a:pt x="1764889" y="363482"/>
                    </a:cubicBezTo>
                    <a:cubicBezTo>
                      <a:pt x="1766414" y="363673"/>
                      <a:pt x="1770605" y="365101"/>
                      <a:pt x="1770319" y="366149"/>
                    </a:cubicBezTo>
                    <a:cubicBezTo>
                      <a:pt x="1770033" y="367197"/>
                      <a:pt x="1767366" y="369769"/>
                      <a:pt x="1765080" y="369578"/>
                    </a:cubicBezTo>
                    <a:lnTo>
                      <a:pt x="1762889" y="369102"/>
                    </a:lnTo>
                    <a:lnTo>
                      <a:pt x="1757746" y="368054"/>
                    </a:lnTo>
                    <a:cubicBezTo>
                      <a:pt x="1757269" y="364149"/>
                      <a:pt x="1755364" y="362625"/>
                      <a:pt x="1753460" y="364625"/>
                    </a:cubicBezTo>
                    <a:cubicBezTo>
                      <a:pt x="1751650" y="366625"/>
                      <a:pt x="1744316" y="371483"/>
                      <a:pt x="1741077" y="371197"/>
                    </a:cubicBezTo>
                    <a:cubicBezTo>
                      <a:pt x="1737743" y="370912"/>
                      <a:pt x="1735076" y="364625"/>
                      <a:pt x="1733552" y="366054"/>
                    </a:cubicBezTo>
                    <a:cubicBezTo>
                      <a:pt x="1732029" y="367483"/>
                      <a:pt x="1726694" y="368816"/>
                      <a:pt x="1726504" y="367387"/>
                    </a:cubicBezTo>
                    <a:cubicBezTo>
                      <a:pt x="1726313" y="365959"/>
                      <a:pt x="1726123" y="361672"/>
                      <a:pt x="1726789" y="361387"/>
                    </a:cubicBezTo>
                    <a:lnTo>
                      <a:pt x="1727838" y="361577"/>
                    </a:lnTo>
                    <a:lnTo>
                      <a:pt x="1728885" y="361863"/>
                    </a:lnTo>
                    <a:cubicBezTo>
                      <a:pt x="1729933" y="362815"/>
                      <a:pt x="1732029" y="362244"/>
                      <a:pt x="1733552" y="360625"/>
                    </a:cubicBezTo>
                    <a:cubicBezTo>
                      <a:pt x="1735076" y="359005"/>
                      <a:pt x="1732029" y="354433"/>
                      <a:pt x="1729647" y="355291"/>
                    </a:cubicBezTo>
                    <a:lnTo>
                      <a:pt x="1727647" y="355100"/>
                    </a:lnTo>
                    <a:cubicBezTo>
                      <a:pt x="1723170" y="354624"/>
                      <a:pt x="1725266" y="358339"/>
                      <a:pt x="1723360" y="359101"/>
                    </a:cubicBezTo>
                    <a:cubicBezTo>
                      <a:pt x="1721265" y="359863"/>
                      <a:pt x="1719169" y="359767"/>
                      <a:pt x="1719169" y="357196"/>
                    </a:cubicBezTo>
                    <a:lnTo>
                      <a:pt x="1719169" y="356148"/>
                    </a:lnTo>
                    <a:cubicBezTo>
                      <a:pt x="1719169" y="354814"/>
                      <a:pt x="1713740" y="356243"/>
                      <a:pt x="1707073" y="359386"/>
                    </a:cubicBezTo>
                    <a:lnTo>
                      <a:pt x="1700500" y="361291"/>
                    </a:lnTo>
                    <a:lnTo>
                      <a:pt x="1695833" y="362625"/>
                    </a:lnTo>
                    <a:cubicBezTo>
                      <a:pt x="1690880" y="362911"/>
                      <a:pt x="1689451" y="362815"/>
                      <a:pt x="1692500" y="362339"/>
                    </a:cubicBezTo>
                    <a:cubicBezTo>
                      <a:pt x="1695643" y="361863"/>
                      <a:pt x="1693071" y="355576"/>
                      <a:pt x="1685737" y="355291"/>
                    </a:cubicBezTo>
                    <a:lnTo>
                      <a:pt x="1679260" y="355386"/>
                    </a:lnTo>
                    <a:lnTo>
                      <a:pt x="1677069" y="355386"/>
                    </a:lnTo>
                    <a:cubicBezTo>
                      <a:pt x="1677545" y="358720"/>
                      <a:pt x="1675450" y="360720"/>
                      <a:pt x="1672307" y="359672"/>
                    </a:cubicBezTo>
                    <a:lnTo>
                      <a:pt x="1670592" y="360434"/>
                    </a:lnTo>
                    <a:cubicBezTo>
                      <a:pt x="1666687" y="362149"/>
                      <a:pt x="1666973" y="358720"/>
                      <a:pt x="1664972" y="358339"/>
                    </a:cubicBezTo>
                    <a:cubicBezTo>
                      <a:pt x="1663448" y="358053"/>
                      <a:pt x="1661163" y="357005"/>
                      <a:pt x="1660496" y="357481"/>
                    </a:cubicBezTo>
                    <a:cubicBezTo>
                      <a:pt x="1657066" y="359767"/>
                      <a:pt x="1654114" y="357672"/>
                      <a:pt x="1650971" y="357386"/>
                    </a:cubicBezTo>
                    <a:cubicBezTo>
                      <a:pt x="1650113" y="357291"/>
                      <a:pt x="1649256" y="357386"/>
                      <a:pt x="1648399" y="357386"/>
                    </a:cubicBezTo>
                    <a:lnTo>
                      <a:pt x="1645731" y="357481"/>
                    </a:lnTo>
                    <a:cubicBezTo>
                      <a:pt x="1645160" y="359291"/>
                      <a:pt x="1643732" y="360529"/>
                      <a:pt x="1642493" y="360244"/>
                    </a:cubicBezTo>
                    <a:cubicBezTo>
                      <a:pt x="1641255" y="359958"/>
                      <a:pt x="1637445" y="361577"/>
                      <a:pt x="1637540" y="363863"/>
                    </a:cubicBezTo>
                    <a:cubicBezTo>
                      <a:pt x="1637635" y="366149"/>
                      <a:pt x="1644112" y="370150"/>
                      <a:pt x="1643636" y="371483"/>
                    </a:cubicBezTo>
                    <a:cubicBezTo>
                      <a:pt x="1643160" y="372817"/>
                      <a:pt x="1641636" y="376341"/>
                      <a:pt x="1641255" y="376341"/>
                    </a:cubicBezTo>
                    <a:cubicBezTo>
                      <a:pt x="1640874" y="376341"/>
                      <a:pt x="1639826" y="374817"/>
                      <a:pt x="1639731" y="373102"/>
                    </a:cubicBezTo>
                    <a:lnTo>
                      <a:pt x="1639064" y="371483"/>
                    </a:lnTo>
                    <a:cubicBezTo>
                      <a:pt x="1638778" y="370816"/>
                      <a:pt x="1637445" y="369959"/>
                      <a:pt x="1636588" y="369864"/>
                    </a:cubicBezTo>
                    <a:lnTo>
                      <a:pt x="1635731" y="369864"/>
                    </a:lnTo>
                    <a:cubicBezTo>
                      <a:pt x="1634873" y="370721"/>
                      <a:pt x="1633921" y="372531"/>
                      <a:pt x="1633635" y="373960"/>
                    </a:cubicBezTo>
                    <a:cubicBezTo>
                      <a:pt x="1633444" y="375388"/>
                      <a:pt x="1629253" y="377008"/>
                      <a:pt x="1628587" y="375960"/>
                    </a:cubicBezTo>
                    <a:cubicBezTo>
                      <a:pt x="1627920" y="374817"/>
                      <a:pt x="1626968" y="371959"/>
                      <a:pt x="1627920" y="371959"/>
                    </a:cubicBezTo>
                    <a:cubicBezTo>
                      <a:pt x="1628873" y="372055"/>
                      <a:pt x="1630492" y="369864"/>
                      <a:pt x="1631254" y="367387"/>
                    </a:cubicBezTo>
                    <a:cubicBezTo>
                      <a:pt x="1632016" y="365006"/>
                      <a:pt x="1632968" y="357958"/>
                      <a:pt x="1632016" y="357196"/>
                    </a:cubicBezTo>
                    <a:lnTo>
                      <a:pt x="1631063" y="357196"/>
                    </a:lnTo>
                    <a:cubicBezTo>
                      <a:pt x="1628301" y="357291"/>
                      <a:pt x="1628777" y="358243"/>
                      <a:pt x="1630301" y="359577"/>
                    </a:cubicBezTo>
                    <a:cubicBezTo>
                      <a:pt x="1630492" y="359767"/>
                      <a:pt x="1629920" y="360815"/>
                      <a:pt x="1629349" y="361291"/>
                    </a:cubicBezTo>
                    <a:cubicBezTo>
                      <a:pt x="1628396" y="362149"/>
                      <a:pt x="1626396" y="362720"/>
                      <a:pt x="1626301" y="363482"/>
                    </a:cubicBezTo>
                    <a:lnTo>
                      <a:pt x="1625920" y="366244"/>
                    </a:lnTo>
                    <a:cubicBezTo>
                      <a:pt x="1626015" y="369292"/>
                      <a:pt x="1623824" y="372531"/>
                      <a:pt x="1620967" y="373388"/>
                    </a:cubicBezTo>
                    <a:lnTo>
                      <a:pt x="1618300" y="373864"/>
                    </a:lnTo>
                    <a:cubicBezTo>
                      <a:pt x="1617633" y="373960"/>
                      <a:pt x="1616109" y="372912"/>
                      <a:pt x="1616014" y="372245"/>
                    </a:cubicBezTo>
                    <a:cubicBezTo>
                      <a:pt x="1615918" y="371483"/>
                      <a:pt x="1616681" y="370245"/>
                      <a:pt x="1617443" y="369864"/>
                    </a:cubicBezTo>
                    <a:cubicBezTo>
                      <a:pt x="1618490" y="369483"/>
                      <a:pt x="1620205" y="370150"/>
                      <a:pt x="1621157" y="369673"/>
                    </a:cubicBezTo>
                    <a:lnTo>
                      <a:pt x="1622205" y="369102"/>
                    </a:lnTo>
                    <a:cubicBezTo>
                      <a:pt x="1622872" y="367864"/>
                      <a:pt x="1621538" y="364816"/>
                      <a:pt x="1619157" y="362149"/>
                    </a:cubicBezTo>
                    <a:cubicBezTo>
                      <a:pt x="1616871" y="359577"/>
                      <a:pt x="1603441" y="361482"/>
                      <a:pt x="1596773" y="363863"/>
                    </a:cubicBezTo>
                    <a:lnTo>
                      <a:pt x="1590868" y="363006"/>
                    </a:lnTo>
                    <a:lnTo>
                      <a:pt x="1590487" y="362911"/>
                    </a:lnTo>
                    <a:lnTo>
                      <a:pt x="1591121" y="361801"/>
                    </a:lnTo>
                    <a:lnTo>
                      <a:pt x="1596011" y="361577"/>
                    </a:lnTo>
                    <a:lnTo>
                      <a:pt x="1591710" y="360771"/>
                    </a:lnTo>
                    <a:lnTo>
                      <a:pt x="1593535" y="357577"/>
                    </a:lnTo>
                    <a:cubicBezTo>
                      <a:pt x="1591725" y="356529"/>
                      <a:pt x="1582962" y="351100"/>
                      <a:pt x="1581533" y="350719"/>
                    </a:cubicBezTo>
                    <a:lnTo>
                      <a:pt x="1580771" y="351100"/>
                    </a:lnTo>
                    <a:lnTo>
                      <a:pt x="1580009" y="351576"/>
                    </a:lnTo>
                    <a:cubicBezTo>
                      <a:pt x="1579819" y="352814"/>
                      <a:pt x="1582105" y="356338"/>
                      <a:pt x="1584867" y="359482"/>
                    </a:cubicBezTo>
                    <a:lnTo>
                      <a:pt x="1589915" y="360434"/>
                    </a:lnTo>
                    <a:lnTo>
                      <a:pt x="1591710" y="360771"/>
                    </a:lnTo>
                    <a:lnTo>
                      <a:pt x="1591121" y="361801"/>
                    </a:lnTo>
                    <a:lnTo>
                      <a:pt x="1585629" y="362053"/>
                    </a:lnTo>
                    <a:cubicBezTo>
                      <a:pt x="1579533" y="363387"/>
                      <a:pt x="1566960" y="366625"/>
                      <a:pt x="1567532" y="367102"/>
                    </a:cubicBezTo>
                    <a:cubicBezTo>
                      <a:pt x="1568103" y="367578"/>
                      <a:pt x="1566293" y="370245"/>
                      <a:pt x="1562198" y="371769"/>
                    </a:cubicBezTo>
                    <a:lnTo>
                      <a:pt x="1561340" y="366435"/>
                    </a:lnTo>
                    <a:cubicBezTo>
                      <a:pt x="1561054" y="364911"/>
                      <a:pt x="1559816" y="363387"/>
                      <a:pt x="1558673" y="362149"/>
                    </a:cubicBezTo>
                    <a:lnTo>
                      <a:pt x="1558007" y="361577"/>
                    </a:lnTo>
                    <a:cubicBezTo>
                      <a:pt x="1556483" y="361482"/>
                      <a:pt x="1555244" y="361958"/>
                      <a:pt x="1555149" y="362815"/>
                    </a:cubicBezTo>
                    <a:lnTo>
                      <a:pt x="1555244" y="363482"/>
                    </a:lnTo>
                    <a:lnTo>
                      <a:pt x="1555911" y="367197"/>
                    </a:lnTo>
                    <a:cubicBezTo>
                      <a:pt x="1552196" y="368435"/>
                      <a:pt x="1549243" y="364625"/>
                      <a:pt x="1549339" y="358815"/>
                    </a:cubicBezTo>
                    <a:lnTo>
                      <a:pt x="1555149" y="354910"/>
                    </a:lnTo>
                    <a:lnTo>
                      <a:pt x="1557816" y="353195"/>
                    </a:lnTo>
                    <a:cubicBezTo>
                      <a:pt x="1560388" y="353957"/>
                      <a:pt x="1563245" y="354148"/>
                      <a:pt x="1564007" y="353671"/>
                    </a:cubicBezTo>
                    <a:cubicBezTo>
                      <a:pt x="1564769" y="353195"/>
                      <a:pt x="1563912" y="351100"/>
                      <a:pt x="1559721" y="350242"/>
                    </a:cubicBezTo>
                    <a:lnTo>
                      <a:pt x="1556197" y="349576"/>
                    </a:lnTo>
                    <a:cubicBezTo>
                      <a:pt x="1554196" y="349195"/>
                      <a:pt x="1551720" y="348337"/>
                      <a:pt x="1550386" y="348909"/>
                    </a:cubicBezTo>
                    <a:cubicBezTo>
                      <a:pt x="1549243" y="349385"/>
                      <a:pt x="1549243" y="351766"/>
                      <a:pt x="1548767" y="353386"/>
                    </a:cubicBezTo>
                    <a:lnTo>
                      <a:pt x="1548005" y="356053"/>
                    </a:lnTo>
                    <a:cubicBezTo>
                      <a:pt x="1545529" y="355481"/>
                      <a:pt x="1543814" y="353100"/>
                      <a:pt x="1544195" y="350623"/>
                    </a:cubicBezTo>
                    <a:cubicBezTo>
                      <a:pt x="1544576" y="348242"/>
                      <a:pt x="1542576" y="341479"/>
                      <a:pt x="1544481" y="340336"/>
                    </a:cubicBezTo>
                    <a:cubicBezTo>
                      <a:pt x="1546386" y="339193"/>
                      <a:pt x="1552958" y="342051"/>
                      <a:pt x="1554292" y="342337"/>
                    </a:cubicBezTo>
                    <a:lnTo>
                      <a:pt x="1555435" y="342432"/>
                    </a:lnTo>
                    <a:cubicBezTo>
                      <a:pt x="1558102" y="342718"/>
                      <a:pt x="1559340" y="341860"/>
                      <a:pt x="1559150" y="339670"/>
                    </a:cubicBezTo>
                    <a:cubicBezTo>
                      <a:pt x="1559054" y="338431"/>
                      <a:pt x="1563341" y="337765"/>
                      <a:pt x="1560007" y="335955"/>
                    </a:cubicBezTo>
                    <a:lnTo>
                      <a:pt x="1558673" y="335288"/>
                    </a:lnTo>
                    <a:cubicBezTo>
                      <a:pt x="1557149" y="334717"/>
                      <a:pt x="1551244" y="334907"/>
                      <a:pt x="1545529" y="335669"/>
                    </a:cubicBezTo>
                    <a:lnTo>
                      <a:pt x="1540385" y="336336"/>
                    </a:lnTo>
                    <a:lnTo>
                      <a:pt x="1537242" y="336717"/>
                    </a:lnTo>
                    <a:cubicBezTo>
                      <a:pt x="1537909" y="338812"/>
                      <a:pt x="1536099" y="343861"/>
                      <a:pt x="1533146" y="348052"/>
                    </a:cubicBezTo>
                    <a:lnTo>
                      <a:pt x="1533337" y="350433"/>
                    </a:lnTo>
                    <a:cubicBezTo>
                      <a:pt x="1533432" y="351290"/>
                      <a:pt x="1533908" y="352719"/>
                      <a:pt x="1534575" y="353005"/>
                    </a:cubicBezTo>
                    <a:lnTo>
                      <a:pt x="1537433" y="353957"/>
                    </a:lnTo>
                    <a:cubicBezTo>
                      <a:pt x="1540766" y="354624"/>
                      <a:pt x="1544100" y="356624"/>
                      <a:pt x="1544957" y="358243"/>
                    </a:cubicBezTo>
                    <a:lnTo>
                      <a:pt x="1545243" y="359863"/>
                    </a:lnTo>
                    <a:lnTo>
                      <a:pt x="1545529" y="361006"/>
                    </a:lnTo>
                    <a:cubicBezTo>
                      <a:pt x="1545243" y="362339"/>
                      <a:pt x="1544481" y="364530"/>
                      <a:pt x="1543814" y="365863"/>
                    </a:cubicBezTo>
                    <a:cubicBezTo>
                      <a:pt x="1543148" y="367197"/>
                      <a:pt x="1537814" y="368530"/>
                      <a:pt x="1535909" y="366721"/>
                    </a:cubicBezTo>
                    <a:cubicBezTo>
                      <a:pt x="1534003" y="364911"/>
                      <a:pt x="1529051" y="361006"/>
                      <a:pt x="1529432" y="362339"/>
                    </a:cubicBezTo>
                    <a:cubicBezTo>
                      <a:pt x="1529812" y="363768"/>
                      <a:pt x="1524859" y="367006"/>
                      <a:pt x="1522383" y="366244"/>
                    </a:cubicBezTo>
                    <a:cubicBezTo>
                      <a:pt x="1519907" y="365482"/>
                      <a:pt x="1513620" y="362244"/>
                      <a:pt x="1512953" y="363101"/>
                    </a:cubicBezTo>
                    <a:cubicBezTo>
                      <a:pt x="1512286" y="363958"/>
                      <a:pt x="1508953" y="365863"/>
                      <a:pt x="1506857" y="365482"/>
                    </a:cubicBezTo>
                    <a:lnTo>
                      <a:pt x="1506191" y="365863"/>
                    </a:lnTo>
                    <a:lnTo>
                      <a:pt x="1504095" y="366911"/>
                    </a:lnTo>
                    <a:cubicBezTo>
                      <a:pt x="1501809" y="366721"/>
                      <a:pt x="1499428" y="365959"/>
                      <a:pt x="1498856" y="365197"/>
                    </a:cubicBezTo>
                    <a:cubicBezTo>
                      <a:pt x="1498285" y="364339"/>
                      <a:pt x="1495237" y="363196"/>
                      <a:pt x="1493141" y="364149"/>
                    </a:cubicBezTo>
                    <a:cubicBezTo>
                      <a:pt x="1491046" y="365101"/>
                      <a:pt x="1485235" y="367292"/>
                      <a:pt x="1483711" y="367768"/>
                    </a:cubicBezTo>
                    <a:cubicBezTo>
                      <a:pt x="1482187" y="368245"/>
                      <a:pt x="1476092" y="364530"/>
                      <a:pt x="1473043" y="362530"/>
                    </a:cubicBezTo>
                    <a:lnTo>
                      <a:pt x="1469424" y="365482"/>
                    </a:lnTo>
                    <a:lnTo>
                      <a:pt x="1469043" y="365863"/>
                    </a:lnTo>
                    <a:cubicBezTo>
                      <a:pt x="1466567" y="364816"/>
                      <a:pt x="1462757" y="365387"/>
                      <a:pt x="1460661" y="367292"/>
                    </a:cubicBezTo>
                    <a:cubicBezTo>
                      <a:pt x="1458566" y="369102"/>
                      <a:pt x="1456851" y="375674"/>
                      <a:pt x="1456565" y="375007"/>
                    </a:cubicBezTo>
                    <a:cubicBezTo>
                      <a:pt x="1456279" y="374341"/>
                      <a:pt x="1453612" y="373102"/>
                      <a:pt x="1451517" y="374436"/>
                    </a:cubicBezTo>
                    <a:cubicBezTo>
                      <a:pt x="1449421" y="375865"/>
                      <a:pt x="1443897" y="379103"/>
                      <a:pt x="1443707" y="378627"/>
                    </a:cubicBezTo>
                    <a:lnTo>
                      <a:pt x="1443135" y="377960"/>
                    </a:lnTo>
                    <a:lnTo>
                      <a:pt x="1441135" y="375579"/>
                    </a:lnTo>
                    <a:cubicBezTo>
                      <a:pt x="1442564" y="373102"/>
                      <a:pt x="1442468" y="371674"/>
                      <a:pt x="1441040" y="372531"/>
                    </a:cubicBezTo>
                    <a:cubicBezTo>
                      <a:pt x="1439611" y="373388"/>
                      <a:pt x="1434753" y="369102"/>
                      <a:pt x="1431991" y="367673"/>
                    </a:cubicBezTo>
                    <a:cubicBezTo>
                      <a:pt x="1429133" y="366340"/>
                      <a:pt x="1420370" y="364530"/>
                      <a:pt x="1420656" y="365482"/>
                    </a:cubicBezTo>
                    <a:cubicBezTo>
                      <a:pt x="1420942" y="366435"/>
                      <a:pt x="1420370" y="369388"/>
                      <a:pt x="1418370" y="369292"/>
                    </a:cubicBezTo>
                    <a:lnTo>
                      <a:pt x="1416941" y="370054"/>
                    </a:lnTo>
                    <a:cubicBezTo>
                      <a:pt x="1415512" y="370816"/>
                      <a:pt x="1415227" y="373007"/>
                      <a:pt x="1413798" y="373674"/>
                    </a:cubicBezTo>
                    <a:cubicBezTo>
                      <a:pt x="1411893" y="374626"/>
                      <a:pt x="1409702" y="374436"/>
                      <a:pt x="1409607" y="371769"/>
                    </a:cubicBezTo>
                    <a:lnTo>
                      <a:pt x="1409607" y="370721"/>
                    </a:lnTo>
                    <a:cubicBezTo>
                      <a:pt x="1409607" y="369388"/>
                      <a:pt x="1407416" y="369102"/>
                      <a:pt x="1404654" y="370054"/>
                    </a:cubicBezTo>
                    <a:cubicBezTo>
                      <a:pt x="1401892" y="371007"/>
                      <a:pt x="1394653" y="368435"/>
                      <a:pt x="1394462" y="369578"/>
                    </a:cubicBezTo>
                    <a:cubicBezTo>
                      <a:pt x="1394176" y="370721"/>
                      <a:pt x="1392462" y="373198"/>
                      <a:pt x="1391033" y="372721"/>
                    </a:cubicBezTo>
                    <a:cubicBezTo>
                      <a:pt x="1389700" y="372245"/>
                      <a:pt x="1387033" y="375388"/>
                      <a:pt x="1386747" y="376436"/>
                    </a:cubicBezTo>
                    <a:cubicBezTo>
                      <a:pt x="1386461" y="377484"/>
                      <a:pt x="1384556" y="379198"/>
                      <a:pt x="1382842" y="379008"/>
                    </a:cubicBezTo>
                    <a:cubicBezTo>
                      <a:pt x="1381127" y="378817"/>
                      <a:pt x="1375698" y="378532"/>
                      <a:pt x="1376460" y="379198"/>
                    </a:cubicBezTo>
                    <a:cubicBezTo>
                      <a:pt x="1377222" y="379865"/>
                      <a:pt x="1377698" y="381770"/>
                      <a:pt x="1376651" y="382437"/>
                    </a:cubicBezTo>
                    <a:lnTo>
                      <a:pt x="1375793" y="382437"/>
                    </a:lnTo>
                    <a:lnTo>
                      <a:pt x="1370745" y="382246"/>
                    </a:lnTo>
                    <a:cubicBezTo>
                      <a:pt x="1368078" y="378246"/>
                      <a:pt x="1365697" y="374531"/>
                      <a:pt x="1365601" y="374055"/>
                    </a:cubicBezTo>
                    <a:cubicBezTo>
                      <a:pt x="1365506" y="373579"/>
                      <a:pt x="1363982" y="372436"/>
                      <a:pt x="1362839" y="373579"/>
                    </a:cubicBezTo>
                    <a:cubicBezTo>
                      <a:pt x="1361696" y="374722"/>
                      <a:pt x="1360268" y="378817"/>
                      <a:pt x="1361410" y="380818"/>
                    </a:cubicBezTo>
                    <a:cubicBezTo>
                      <a:pt x="1362553" y="382818"/>
                      <a:pt x="1363411" y="388152"/>
                      <a:pt x="1360458" y="387866"/>
                    </a:cubicBezTo>
                    <a:cubicBezTo>
                      <a:pt x="1357601" y="387580"/>
                      <a:pt x="1349600" y="384437"/>
                      <a:pt x="1348647" y="381580"/>
                    </a:cubicBezTo>
                    <a:lnTo>
                      <a:pt x="1345854" y="377695"/>
                    </a:lnTo>
                    <a:lnTo>
                      <a:pt x="1344802" y="379616"/>
                    </a:lnTo>
                    <a:cubicBezTo>
                      <a:pt x="1343052" y="380437"/>
                      <a:pt x="1340933" y="380628"/>
                      <a:pt x="1340742" y="379199"/>
                    </a:cubicBezTo>
                    <a:cubicBezTo>
                      <a:pt x="1340361" y="376341"/>
                      <a:pt x="1340361" y="373674"/>
                      <a:pt x="1340742" y="373388"/>
                    </a:cubicBezTo>
                    <a:lnTo>
                      <a:pt x="1342732" y="374351"/>
                    </a:lnTo>
                    <a:lnTo>
                      <a:pt x="1341218" y="373007"/>
                    </a:lnTo>
                    <a:cubicBezTo>
                      <a:pt x="1340932" y="373293"/>
                      <a:pt x="1338932" y="374150"/>
                      <a:pt x="1337503" y="374150"/>
                    </a:cubicBezTo>
                    <a:lnTo>
                      <a:pt x="1336265" y="374245"/>
                    </a:lnTo>
                    <a:lnTo>
                      <a:pt x="1332264" y="374436"/>
                    </a:lnTo>
                    <a:cubicBezTo>
                      <a:pt x="1333693" y="372721"/>
                      <a:pt x="1334264" y="370816"/>
                      <a:pt x="1333598" y="370150"/>
                    </a:cubicBezTo>
                    <a:cubicBezTo>
                      <a:pt x="1332931" y="369483"/>
                      <a:pt x="1330359" y="368435"/>
                      <a:pt x="1330168" y="369769"/>
                    </a:cubicBezTo>
                    <a:cubicBezTo>
                      <a:pt x="1329978" y="371102"/>
                      <a:pt x="1328168" y="373483"/>
                      <a:pt x="1326644" y="372626"/>
                    </a:cubicBezTo>
                    <a:cubicBezTo>
                      <a:pt x="1325120" y="371769"/>
                      <a:pt x="1321025" y="370912"/>
                      <a:pt x="1320643" y="372626"/>
                    </a:cubicBezTo>
                    <a:cubicBezTo>
                      <a:pt x="1320262" y="374341"/>
                      <a:pt x="1323692" y="378532"/>
                      <a:pt x="1324549" y="379294"/>
                    </a:cubicBezTo>
                    <a:cubicBezTo>
                      <a:pt x="1325406" y="380056"/>
                      <a:pt x="1322453" y="382056"/>
                      <a:pt x="1320739" y="382056"/>
                    </a:cubicBezTo>
                    <a:lnTo>
                      <a:pt x="1319596" y="381389"/>
                    </a:lnTo>
                    <a:lnTo>
                      <a:pt x="1310261" y="376150"/>
                    </a:lnTo>
                    <a:cubicBezTo>
                      <a:pt x="1304642" y="382437"/>
                      <a:pt x="1298736" y="387199"/>
                      <a:pt x="1297117" y="386723"/>
                    </a:cubicBezTo>
                    <a:cubicBezTo>
                      <a:pt x="1295498" y="386247"/>
                      <a:pt x="1297879" y="381008"/>
                      <a:pt x="1297593" y="379960"/>
                    </a:cubicBezTo>
                    <a:cubicBezTo>
                      <a:pt x="1297307" y="378817"/>
                      <a:pt x="1298831" y="375484"/>
                      <a:pt x="1301689" y="375103"/>
                    </a:cubicBezTo>
                    <a:cubicBezTo>
                      <a:pt x="1304546" y="374722"/>
                      <a:pt x="1303499" y="369388"/>
                      <a:pt x="1299689" y="371007"/>
                    </a:cubicBezTo>
                    <a:cubicBezTo>
                      <a:pt x="1295878" y="372626"/>
                      <a:pt x="1286353" y="368435"/>
                      <a:pt x="1285210" y="371674"/>
                    </a:cubicBezTo>
                    <a:cubicBezTo>
                      <a:pt x="1284068" y="374912"/>
                      <a:pt x="1276352" y="382056"/>
                      <a:pt x="1276162" y="383104"/>
                    </a:cubicBezTo>
                    <a:lnTo>
                      <a:pt x="1275685" y="383961"/>
                    </a:lnTo>
                    <a:lnTo>
                      <a:pt x="1275114" y="385009"/>
                    </a:lnTo>
                    <a:cubicBezTo>
                      <a:pt x="1274066" y="385961"/>
                      <a:pt x="1272923" y="386342"/>
                      <a:pt x="1272447" y="385866"/>
                    </a:cubicBezTo>
                    <a:cubicBezTo>
                      <a:pt x="1271971" y="385390"/>
                      <a:pt x="1268923" y="383104"/>
                      <a:pt x="1266827" y="381865"/>
                    </a:cubicBezTo>
                    <a:lnTo>
                      <a:pt x="1265208" y="380532"/>
                    </a:lnTo>
                    <a:lnTo>
                      <a:pt x="1263875" y="379484"/>
                    </a:lnTo>
                    <a:cubicBezTo>
                      <a:pt x="1262636" y="377865"/>
                      <a:pt x="1260255" y="377960"/>
                      <a:pt x="1258636" y="379579"/>
                    </a:cubicBezTo>
                    <a:cubicBezTo>
                      <a:pt x="1256921" y="381199"/>
                      <a:pt x="1251587" y="385009"/>
                      <a:pt x="1250635" y="384151"/>
                    </a:cubicBezTo>
                    <a:cubicBezTo>
                      <a:pt x="1249587" y="383294"/>
                      <a:pt x="1248349" y="381199"/>
                      <a:pt x="1249777" y="381008"/>
                    </a:cubicBezTo>
                    <a:lnTo>
                      <a:pt x="1250635" y="380532"/>
                    </a:lnTo>
                    <a:lnTo>
                      <a:pt x="1251492" y="380056"/>
                    </a:lnTo>
                    <a:cubicBezTo>
                      <a:pt x="1252159" y="379198"/>
                      <a:pt x="1251683" y="377579"/>
                      <a:pt x="1250349" y="376531"/>
                    </a:cubicBezTo>
                    <a:lnTo>
                      <a:pt x="1249206" y="376531"/>
                    </a:lnTo>
                    <a:lnTo>
                      <a:pt x="1245110" y="376627"/>
                    </a:lnTo>
                    <a:cubicBezTo>
                      <a:pt x="1241872" y="380627"/>
                      <a:pt x="1240443" y="384247"/>
                      <a:pt x="1241872" y="384532"/>
                    </a:cubicBezTo>
                    <a:cubicBezTo>
                      <a:pt x="1243396" y="384818"/>
                      <a:pt x="1245777" y="386914"/>
                      <a:pt x="1244062" y="388533"/>
                    </a:cubicBezTo>
                    <a:cubicBezTo>
                      <a:pt x="1242348" y="390152"/>
                      <a:pt x="1246539" y="395296"/>
                      <a:pt x="1245586" y="396534"/>
                    </a:cubicBezTo>
                    <a:cubicBezTo>
                      <a:pt x="1244634" y="397772"/>
                      <a:pt x="1240634" y="401201"/>
                      <a:pt x="1239300" y="401773"/>
                    </a:cubicBezTo>
                    <a:lnTo>
                      <a:pt x="1238443" y="401487"/>
                    </a:lnTo>
                    <a:lnTo>
                      <a:pt x="1237681" y="401201"/>
                    </a:lnTo>
                    <a:cubicBezTo>
                      <a:pt x="1237395" y="399963"/>
                      <a:pt x="1237681" y="396820"/>
                      <a:pt x="1238252" y="394057"/>
                    </a:cubicBezTo>
                    <a:lnTo>
                      <a:pt x="1235109" y="393391"/>
                    </a:lnTo>
                    <a:lnTo>
                      <a:pt x="1232347" y="392819"/>
                    </a:lnTo>
                    <a:cubicBezTo>
                      <a:pt x="1232251" y="391295"/>
                      <a:pt x="1233585" y="389771"/>
                      <a:pt x="1235109" y="389390"/>
                    </a:cubicBezTo>
                    <a:lnTo>
                      <a:pt x="1236633" y="389009"/>
                    </a:lnTo>
                    <a:lnTo>
                      <a:pt x="1237395" y="388819"/>
                    </a:lnTo>
                    <a:cubicBezTo>
                      <a:pt x="1238728" y="388533"/>
                      <a:pt x="1237585" y="387390"/>
                      <a:pt x="1234823" y="386342"/>
                    </a:cubicBezTo>
                    <a:lnTo>
                      <a:pt x="1234728" y="385390"/>
                    </a:lnTo>
                    <a:lnTo>
                      <a:pt x="1234633" y="383580"/>
                    </a:lnTo>
                    <a:cubicBezTo>
                      <a:pt x="1236252" y="381103"/>
                      <a:pt x="1234157" y="378436"/>
                      <a:pt x="1230061" y="377770"/>
                    </a:cubicBezTo>
                    <a:lnTo>
                      <a:pt x="1227965" y="378913"/>
                    </a:lnTo>
                    <a:cubicBezTo>
                      <a:pt x="1225108" y="380437"/>
                      <a:pt x="1222441" y="381389"/>
                      <a:pt x="1219964" y="380246"/>
                    </a:cubicBezTo>
                    <a:lnTo>
                      <a:pt x="1217774" y="379198"/>
                    </a:lnTo>
                    <a:cubicBezTo>
                      <a:pt x="1216250" y="376817"/>
                      <a:pt x="1212440" y="375579"/>
                      <a:pt x="1209296" y="376341"/>
                    </a:cubicBezTo>
                    <a:lnTo>
                      <a:pt x="1213201" y="379484"/>
                    </a:lnTo>
                    <a:lnTo>
                      <a:pt x="1213773" y="379865"/>
                    </a:lnTo>
                    <a:cubicBezTo>
                      <a:pt x="1212344" y="381865"/>
                      <a:pt x="1208820" y="384532"/>
                      <a:pt x="1205772" y="385771"/>
                    </a:cubicBezTo>
                    <a:lnTo>
                      <a:pt x="1203581" y="383675"/>
                    </a:lnTo>
                    <a:cubicBezTo>
                      <a:pt x="1200248" y="380627"/>
                      <a:pt x="1197581" y="380341"/>
                      <a:pt x="1193104" y="382437"/>
                    </a:cubicBezTo>
                    <a:cubicBezTo>
                      <a:pt x="1190723" y="383580"/>
                      <a:pt x="1186912" y="382913"/>
                      <a:pt x="1183865" y="380722"/>
                    </a:cubicBezTo>
                    <a:lnTo>
                      <a:pt x="1181388" y="379008"/>
                    </a:lnTo>
                    <a:cubicBezTo>
                      <a:pt x="1176435" y="378341"/>
                      <a:pt x="1171958" y="379770"/>
                      <a:pt x="1171292" y="382151"/>
                    </a:cubicBezTo>
                    <a:cubicBezTo>
                      <a:pt x="1170625" y="384628"/>
                      <a:pt x="1176244" y="388628"/>
                      <a:pt x="1174530" y="388723"/>
                    </a:cubicBezTo>
                    <a:cubicBezTo>
                      <a:pt x="1172816" y="388819"/>
                      <a:pt x="1168434" y="387104"/>
                      <a:pt x="1169101" y="384723"/>
                    </a:cubicBezTo>
                    <a:cubicBezTo>
                      <a:pt x="1169768" y="382437"/>
                      <a:pt x="1167482" y="376055"/>
                      <a:pt x="1165291" y="377484"/>
                    </a:cubicBezTo>
                    <a:cubicBezTo>
                      <a:pt x="1163100" y="378913"/>
                      <a:pt x="1157576" y="381103"/>
                      <a:pt x="1157004" y="379675"/>
                    </a:cubicBezTo>
                    <a:lnTo>
                      <a:pt x="1156051" y="378722"/>
                    </a:lnTo>
                    <a:cubicBezTo>
                      <a:pt x="1155575" y="378246"/>
                      <a:pt x="1153766" y="378532"/>
                      <a:pt x="1152718" y="378817"/>
                    </a:cubicBezTo>
                    <a:cubicBezTo>
                      <a:pt x="1152242" y="378913"/>
                      <a:pt x="1151765" y="380246"/>
                      <a:pt x="1151956" y="380532"/>
                    </a:cubicBezTo>
                    <a:lnTo>
                      <a:pt x="1154337" y="382723"/>
                    </a:lnTo>
                    <a:cubicBezTo>
                      <a:pt x="1157194" y="385009"/>
                      <a:pt x="1160433" y="387485"/>
                      <a:pt x="1161481" y="388247"/>
                    </a:cubicBezTo>
                    <a:cubicBezTo>
                      <a:pt x="1162528" y="389009"/>
                      <a:pt x="1156337" y="393200"/>
                      <a:pt x="1150908" y="396058"/>
                    </a:cubicBezTo>
                    <a:lnTo>
                      <a:pt x="1145669" y="396629"/>
                    </a:lnTo>
                    <a:cubicBezTo>
                      <a:pt x="1141002" y="397105"/>
                      <a:pt x="1135763" y="395486"/>
                      <a:pt x="1131477" y="392438"/>
                    </a:cubicBezTo>
                    <a:lnTo>
                      <a:pt x="1127667" y="389676"/>
                    </a:lnTo>
                    <a:cubicBezTo>
                      <a:pt x="1123952" y="392057"/>
                      <a:pt x="1120237" y="395200"/>
                      <a:pt x="1119285" y="396724"/>
                    </a:cubicBezTo>
                    <a:lnTo>
                      <a:pt x="1118142" y="395962"/>
                    </a:lnTo>
                    <a:lnTo>
                      <a:pt x="1116237" y="394724"/>
                    </a:lnTo>
                    <a:cubicBezTo>
                      <a:pt x="1113760" y="394915"/>
                      <a:pt x="1111189" y="394438"/>
                      <a:pt x="1110617" y="393772"/>
                    </a:cubicBezTo>
                    <a:lnTo>
                      <a:pt x="1110712" y="393295"/>
                    </a:lnTo>
                    <a:cubicBezTo>
                      <a:pt x="1110903" y="392438"/>
                      <a:pt x="1111570" y="391105"/>
                      <a:pt x="1112332" y="391009"/>
                    </a:cubicBezTo>
                    <a:cubicBezTo>
                      <a:pt x="1118333" y="390057"/>
                      <a:pt x="1124333" y="389295"/>
                      <a:pt x="1130334" y="388438"/>
                    </a:cubicBezTo>
                    <a:lnTo>
                      <a:pt x="1130715" y="388438"/>
                    </a:lnTo>
                    <a:cubicBezTo>
                      <a:pt x="1131477" y="387676"/>
                      <a:pt x="1130334" y="385961"/>
                      <a:pt x="1128143" y="384628"/>
                    </a:cubicBezTo>
                    <a:cubicBezTo>
                      <a:pt x="1125952" y="383294"/>
                      <a:pt x="1119190" y="380532"/>
                      <a:pt x="1118904" y="381770"/>
                    </a:cubicBezTo>
                    <a:cubicBezTo>
                      <a:pt x="1118618" y="383104"/>
                      <a:pt x="1116713" y="385485"/>
                      <a:pt x="1115475" y="384151"/>
                    </a:cubicBezTo>
                    <a:cubicBezTo>
                      <a:pt x="1114237" y="382723"/>
                      <a:pt x="1111475" y="378913"/>
                      <a:pt x="1112236" y="378722"/>
                    </a:cubicBezTo>
                    <a:cubicBezTo>
                      <a:pt x="1112999" y="378532"/>
                      <a:pt x="1114903" y="375674"/>
                      <a:pt x="1114618" y="373007"/>
                    </a:cubicBezTo>
                    <a:lnTo>
                      <a:pt x="1110712" y="372055"/>
                    </a:lnTo>
                    <a:lnTo>
                      <a:pt x="1107379" y="371197"/>
                    </a:lnTo>
                    <a:cubicBezTo>
                      <a:pt x="1104045" y="371864"/>
                      <a:pt x="1100807" y="373293"/>
                      <a:pt x="1100044" y="374436"/>
                    </a:cubicBezTo>
                    <a:lnTo>
                      <a:pt x="1100426" y="375103"/>
                    </a:lnTo>
                    <a:lnTo>
                      <a:pt x="1101759" y="377389"/>
                    </a:lnTo>
                    <a:cubicBezTo>
                      <a:pt x="1103759" y="379770"/>
                      <a:pt x="1102616" y="381389"/>
                      <a:pt x="1099283" y="381008"/>
                    </a:cubicBezTo>
                    <a:lnTo>
                      <a:pt x="1096425" y="380437"/>
                    </a:lnTo>
                    <a:cubicBezTo>
                      <a:pt x="1095092" y="380151"/>
                      <a:pt x="1093282" y="379675"/>
                      <a:pt x="1092710" y="378722"/>
                    </a:cubicBezTo>
                    <a:cubicBezTo>
                      <a:pt x="1091472" y="377103"/>
                      <a:pt x="1091091" y="375103"/>
                      <a:pt x="1090139" y="373293"/>
                    </a:cubicBezTo>
                    <a:cubicBezTo>
                      <a:pt x="1089853" y="372721"/>
                      <a:pt x="1088900" y="372436"/>
                      <a:pt x="1088234" y="372055"/>
                    </a:cubicBezTo>
                    <a:cubicBezTo>
                      <a:pt x="1087948" y="371864"/>
                      <a:pt x="1087281" y="371864"/>
                      <a:pt x="1086995" y="372055"/>
                    </a:cubicBezTo>
                    <a:lnTo>
                      <a:pt x="1084614" y="373102"/>
                    </a:lnTo>
                    <a:cubicBezTo>
                      <a:pt x="1081947" y="374341"/>
                      <a:pt x="1080518" y="376817"/>
                      <a:pt x="1081376" y="378627"/>
                    </a:cubicBezTo>
                    <a:cubicBezTo>
                      <a:pt x="1082233" y="380437"/>
                      <a:pt x="1081947" y="387104"/>
                      <a:pt x="1081947" y="389866"/>
                    </a:cubicBezTo>
                    <a:cubicBezTo>
                      <a:pt x="1081947" y="392629"/>
                      <a:pt x="1082137" y="398058"/>
                      <a:pt x="1074994" y="397486"/>
                    </a:cubicBezTo>
                    <a:lnTo>
                      <a:pt x="1069184" y="395867"/>
                    </a:lnTo>
                    <a:lnTo>
                      <a:pt x="1066040" y="395010"/>
                    </a:lnTo>
                    <a:cubicBezTo>
                      <a:pt x="1064993" y="396534"/>
                      <a:pt x="1062135" y="398534"/>
                      <a:pt x="1059754" y="399487"/>
                    </a:cubicBezTo>
                    <a:lnTo>
                      <a:pt x="1057753" y="399106"/>
                    </a:lnTo>
                    <a:cubicBezTo>
                      <a:pt x="1056134" y="398820"/>
                      <a:pt x="1055182" y="396629"/>
                      <a:pt x="1052991" y="398820"/>
                    </a:cubicBezTo>
                    <a:lnTo>
                      <a:pt x="1052515" y="399296"/>
                    </a:lnTo>
                    <a:cubicBezTo>
                      <a:pt x="1050419" y="398820"/>
                      <a:pt x="1049276" y="397010"/>
                      <a:pt x="1049943" y="395391"/>
                    </a:cubicBezTo>
                    <a:lnTo>
                      <a:pt x="1050705" y="395296"/>
                    </a:lnTo>
                    <a:cubicBezTo>
                      <a:pt x="1053753" y="395105"/>
                      <a:pt x="1054801" y="393581"/>
                      <a:pt x="1053467" y="391962"/>
                    </a:cubicBezTo>
                    <a:lnTo>
                      <a:pt x="1052610" y="390914"/>
                    </a:lnTo>
                    <a:cubicBezTo>
                      <a:pt x="1049371" y="390628"/>
                      <a:pt x="1046704" y="391486"/>
                      <a:pt x="1046609" y="392819"/>
                    </a:cubicBezTo>
                    <a:cubicBezTo>
                      <a:pt x="1046514" y="394153"/>
                      <a:pt x="1045276" y="398153"/>
                      <a:pt x="1044514" y="399010"/>
                    </a:cubicBezTo>
                    <a:lnTo>
                      <a:pt x="1043657" y="399106"/>
                    </a:lnTo>
                    <a:lnTo>
                      <a:pt x="1041656" y="399296"/>
                    </a:lnTo>
                    <a:cubicBezTo>
                      <a:pt x="1041942" y="397963"/>
                      <a:pt x="1041942" y="396058"/>
                      <a:pt x="1041751" y="394915"/>
                    </a:cubicBezTo>
                    <a:lnTo>
                      <a:pt x="1041085" y="394057"/>
                    </a:lnTo>
                    <a:cubicBezTo>
                      <a:pt x="1039466" y="392057"/>
                      <a:pt x="1038418" y="393867"/>
                      <a:pt x="1037560" y="394724"/>
                    </a:cubicBezTo>
                    <a:lnTo>
                      <a:pt x="1035084" y="397105"/>
                    </a:lnTo>
                    <a:cubicBezTo>
                      <a:pt x="1030893" y="396534"/>
                      <a:pt x="1029750" y="395105"/>
                      <a:pt x="1032608" y="393962"/>
                    </a:cubicBezTo>
                    <a:lnTo>
                      <a:pt x="1034608" y="392724"/>
                    </a:lnTo>
                    <a:cubicBezTo>
                      <a:pt x="1035370" y="392248"/>
                      <a:pt x="1035941" y="390819"/>
                      <a:pt x="1035751" y="390057"/>
                    </a:cubicBezTo>
                    <a:cubicBezTo>
                      <a:pt x="1035560" y="389390"/>
                      <a:pt x="1033941" y="388723"/>
                      <a:pt x="1032989" y="388723"/>
                    </a:cubicBezTo>
                    <a:cubicBezTo>
                      <a:pt x="1031465" y="388723"/>
                      <a:pt x="1029845" y="389295"/>
                      <a:pt x="1028321" y="389581"/>
                    </a:cubicBezTo>
                    <a:cubicBezTo>
                      <a:pt x="1026035" y="389962"/>
                      <a:pt x="1022511" y="391105"/>
                      <a:pt x="1021559" y="390247"/>
                    </a:cubicBezTo>
                    <a:cubicBezTo>
                      <a:pt x="1017749" y="387104"/>
                      <a:pt x="1015843" y="389295"/>
                      <a:pt x="1013272" y="391295"/>
                    </a:cubicBezTo>
                    <a:cubicBezTo>
                      <a:pt x="1011843" y="392438"/>
                      <a:pt x="1006604" y="390914"/>
                      <a:pt x="1005747" y="389104"/>
                    </a:cubicBezTo>
                    <a:lnTo>
                      <a:pt x="1005652" y="388819"/>
                    </a:lnTo>
                    <a:cubicBezTo>
                      <a:pt x="1006700" y="388152"/>
                      <a:pt x="1004509" y="386628"/>
                      <a:pt x="1000889" y="385485"/>
                    </a:cubicBezTo>
                    <a:cubicBezTo>
                      <a:pt x="997270" y="384247"/>
                      <a:pt x="988602" y="387961"/>
                      <a:pt x="990983" y="388533"/>
                    </a:cubicBezTo>
                    <a:lnTo>
                      <a:pt x="991555" y="389485"/>
                    </a:lnTo>
                    <a:lnTo>
                      <a:pt x="992412" y="390819"/>
                    </a:lnTo>
                    <a:cubicBezTo>
                      <a:pt x="992317" y="392629"/>
                      <a:pt x="990317" y="393867"/>
                      <a:pt x="987935" y="393486"/>
                    </a:cubicBezTo>
                    <a:cubicBezTo>
                      <a:pt x="985554" y="393200"/>
                      <a:pt x="976410" y="393486"/>
                      <a:pt x="970981" y="396534"/>
                    </a:cubicBezTo>
                    <a:lnTo>
                      <a:pt x="965361" y="397010"/>
                    </a:lnTo>
                    <a:lnTo>
                      <a:pt x="960789" y="397391"/>
                    </a:lnTo>
                    <a:cubicBezTo>
                      <a:pt x="957550" y="391200"/>
                      <a:pt x="954121" y="388152"/>
                      <a:pt x="953169" y="390533"/>
                    </a:cubicBezTo>
                    <a:cubicBezTo>
                      <a:pt x="952217" y="393010"/>
                      <a:pt x="949168" y="397867"/>
                      <a:pt x="948311" y="396058"/>
                    </a:cubicBezTo>
                    <a:lnTo>
                      <a:pt x="946978" y="395296"/>
                    </a:lnTo>
                    <a:cubicBezTo>
                      <a:pt x="946311" y="394915"/>
                      <a:pt x="943930" y="395677"/>
                      <a:pt x="942787" y="396439"/>
                    </a:cubicBezTo>
                    <a:lnTo>
                      <a:pt x="940786" y="397677"/>
                    </a:lnTo>
                    <a:cubicBezTo>
                      <a:pt x="938786" y="399487"/>
                      <a:pt x="935738" y="400153"/>
                      <a:pt x="934024" y="399201"/>
                    </a:cubicBezTo>
                    <a:cubicBezTo>
                      <a:pt x="932309" y="398248"/>
                      <a:pt x="928499" y="395391"/>
                      <a:pt x="929071" y="394819"/>
                    </a:cubicBezTo>
                    <a:cubicBezTo>
                      <a:pt x="929737" y="394248"/>
                      <a:pt x="932785" y="393010"/>
                      <a:pt x="933548" y="393962"/>
                    </a:cubicBezTo>
                    <a:cubicBezTo>
                      <a:pt x="934309" y="394915"/>
                      <a:pt x="937643" y="396439"/>
                      <a:pt x="938310" y="394343"/>
                    </a:cubicBezTo>
                    <a:lnTo>
                      <a:pt x="937834" y="394057"/>
                    </a:lnTo>
                    <a:lnTo>
                      <a:pt x="935071" y="392152"/>
                    </a:lnTo>
                    <a:cubicBezTo>
                      <a:pt x="931738" y="390247"/>
                      <a:pt x="928499" y="389485"/>
                      <a:pt x="927737" y="390343"/>
                    </a:cubicBezTo>
                    <a:cubicBezTo>
                      <a:pt x="926975" y="391200"/>
                      <a:pt x="924880" y="394629"/>
                      <a:pt x="924118" y="395867"/>
                    </a:cubicBezTo>
                    <a:cubicBezTo>
                      <a:pt x="923356" y="397105"/>
                      <a:pt x="922879" y="399201"/>
                      <a:pt x="922213" y="399963"/>
                    </a:cubicBezTo>
                    <a:cubicBezTo>
                      <a:pt x="921546" y="400725"/>
                      <a:pt x="920784" y="403011"/>
                      <a:pt x="918689" y="401773"/>
                    </a:cubicBezTo>
                    <a:cubicBezTo>
                      <a:pt x="916593" y="400534"/>
                      <a:pt x="919355" y="395677"/>
                      <a:pt x="919165" y="395105"/>
                    </a:cubicBezTo>
                    <a:cubicBezTo>
                      <a:pt x="918974" y="394534"/>
                      <a:pt x="917641" y="393200"/>
                      <a:pt x="916784" y="393486"/>
                    </a:cubicBezTo>
                    <a:cubicBezTo>
                      <a:pt x="915926" y="393772"/>
                      <a:pt x="914021" y="395962"/>
                      <a:pt x="912878" y="397391"/>
                    </a:cubicBezTo>
                    <a:lnTo>
                      <a:pt x="910687" y="396724"/>
                    </a:lnTo>
                    <a:cubicBezTo>
                      <a:pt x="909735" y="396439"/>
                      <a:pt x="908306" y="395296"/>
                      <a:pt x="908020" y="395486"/>
                    </a:cubicBezTo>
                    <a:cubicBezTo>
                      <a:pt x="905449" y="397296"/>
                      <a:pt x="903639" y="399772"/>
                      <a:pt x="899067" y="397391"/>
                    </a:cubicBezTo>
                    <a:lnTo>
                      <a:pt x="897638" y="396629"/>
                    </a:lnTo>
                    <a:cubicBezTo>
                      <a:pt x="893638" y="397867"/>
                      <a:pt x="887446" y="399201"/>
                      <a:pt x="884017" y="399677"/>
                    </a:cubicBezTo>
                    <a:lnTo>
                      <a:pt x="880589" y="399487"/>
                    </a:lnTo>
                    <a:lnTo>
                      <a:pt x="874492" y="399201"/>
                    </a:lnTo>
                    <a:cubicBezTo>
                      <a:pt x="872016" y="395677"/>
                      <a:pt x="870397" y="395200"/>
                      <a:pt x="870873" y="398248"/>
                    </a:cubicBezTo>
                    <a:cubicBezTo>
                      <a:pt x="871349" y="401201"/>
                      <a:pt x="868492" y="408821"/>
                      <a:pt x="865063" y="408631"/>
                    </a:cubicBezTo>
                    <a:cubicBezTo>
                      <a:pt x="861729" y="408535"/>
                      <a:pt x="856204" y="400725"/>
                      <a:pt x="856109" y="398058"/>
                    </a:cubicBezTo>
                    <a:lnTo>
                      <a:pt x="852109" y="399391"/>
                    </a:lnTo>
                    <a:lnTo>
                      <a:pt x="850680" y="399868"/>
                    </a:lnTo>
                    <a:cubicBezTo>
                      <a:pt x="849727" y="402058"/>
                      <a:pt x="848203" y="402916"/>
                      <a:pt x="847346" y="401773"/>
                    </a:cubicBezTo>
                    <a:cubicBezTo>
                      <a:pt x="846489" y="400725"/>
                      <a:pt x="842869" y="398248"/>
                      <a:pt x="841631" y="399010"/>
                    </a:cubicBezTo>
                    <a:cubicBezTo>
                      <a:pt x="840298" y="399868"/>
                      <a:pt x="840965" y="403773"/>
                      <a:pt x="841631" y="404344"/>
                    </a:cubicBezTo>
                    <a:cubicBezTo>
                      <a:pt x="842393" y="404821"/>
                      <a:pt x="842489" y="407964"/>
                      <a:pt x="840012" y="410059"/>
                    </a:cubicBezTo>
                    <a:lnTo>
                      <a:pt x="835345" y="409202"/>
                    </a:lnTo>
                    <a:lnTo>
                      <a:pt x="831059" y="408440"/>
                    </a:lnTo>
                    <a:cubicBezTo>
                      <a:pt x="826963" y="406630"/>
                      <a:pt x="823343" y="404916"/>
                      <a:pt x="823058" y="404630"/>
                    </a:cubicBezTo>
                    <a:cubicBezTo>
                      <a:pt x="822772" y="404249"/>
                      <a:pt x="822010" y="401963"/>
                      <a:pt x="821819" y="400344"/>
                    </a:cubicBezTo>
                    <a:lnTo>
                      <a:pt x="820867" y="399582"/>
                    </a:lnTo>
                    <a:cubicBezTo>
                      <a:pt x="819533" y="398439"/>
                      <a:pt x="816961" y="397010"/>
                      <a:pt x="815818" y="397486"/>
                    </a:cubicBezTo>
                    <a:cubicBezTo>
                      <a:pt x="813533" y="398248"/>
                      <a:pt x="814009" y="400153"/>
                      <a:pt x="815818" y="401582"/>
                    </a:cubicBezTo>
                    <a:cubicBezTo>
                      <a:pt x="817628" y="403011"/>
                      <a:pt x="817819" y="404725"/>
                      <a:pt x="815152" y="405487"/>
                    </a:cubicBezTo>
                    <a:cubicBezTo>
                      <a:pt x="814390" y="405678"/>
                      <a:pt x="812770" y="404440"/>
                      <a:pt x="811818" y="403582"/>
                    </a:cubicBezTo>
                    <a:lnTo>
                      <a:pt x="810294" y="402154"/>
                    </a:lnTo>
                    <a:cubicBezTo>
                      <a:pt x="808770" y="400344"/>
                      <a:pt x="805912" y="399677"/>
                      <a:pt x="804008" y="400725"/>
                    </a:cubicBezTo>
                    <a:cubicBezTo>
                      <a:pt x="802102" y="401773"/>
                      <a:pt x="797626" y="407488"/>
                      <a:pt x="796768" y="407488"/>
                    </a:cubicBezTo>
                    <a:cubicBezTo>
                      <a:pt x="795911" y="407583"/>
                      <a:pt x="792006" y="407202"/>
                      <a:pt x="791911" y="406440"/>
                    </a:cubicBezTo>
                    <a:lnTo>
                      <a:pt x="792101" y="405964"/>
                    </a:lnTo>
                    <a:cubicBezTo>
                      <a:pt x="792577" y="404725"/>
                      <a:pt x="794006" y="403106"/>
                      <a:pt x="793530" y="402439"/>
                    </a:cubicBezTo>
                    <a:cubicBezTo>
                      <a:pt x="792101" y="400630"/>
                      <a:pt x="790006" y="401106"/>
                      <a:pt x="788386" y="402630"/>
                    </a:cubicBezTo>
                    <a:cubicBezTo>
                      <a:pt x="786767" y="404154"/>
                      <a:pt x="784005" y="405583"/>
                      <a:pt x="783719" y="407297"/>
                    </a:cubicBezTo>
                    <a:cubicBezTo>
                      <a:pt x="782767" y="411964"/>
                      <a:pt x="780576" y="407583"/>
                      <a:pt x="779338" y="407964"/>
                    </a:cubicBezTo>
                    <a:lnTo>
                      <a:pt x="775051" y="409393"/>
                    </a:lnTo>
                    <a:cubicBezTo>
                      <a:pt x="773337" y="413012"/>
                      <a:pt x="771337" y="414917"/>
                      <a:pt x="770575" y="413679"/>
                    </a:cubicBezTo>
                    <a:cubicBezTo>
                      <a:pt x="769813" y="412441"/>
                      <a:pt x="769336" y="407773"/>
                      <a:pt x="771527" y="406535"/>
                    </a:cubicBezTo>
                    <a:lnTo>
                      <a:pt x="773527" y="405487"/>
                    </a:lnTo>
                    <a:cubicBezTo>
                      <a:pt x="774194" y="405106"/>
                      <a:pt x="775528" y="404725"/>
                      <a:pt x="775528" y="404535"/>
                    </a:cubicBezTo>
                    <a:cubicBezTo>
                      <a:pt x="775242" y="403297"/>
                      <a:pt x="774480" y="402154"/>
                      <a:pt x="774194" y="400915"/>
                    </a:cubicBezTo>
                    <a:cubicBezTo>
                      <a:pt x="773718" y="399296"/>
                      <a:pt x="773337" y="397677"/>
                      <a:pt x="773337" y="395962"/>
                    </a:cubicBezTo>
                    <a:cubicBezTo>
                      <a:pt x="773337" y="395010"/>
                      <a:pt x="775051" y="393581"/>
                      <a:pt x="774670" y="393105"/>
                    </a:cubicBezTo>
                    <a:lnTo>
                      <a:pt x="772575" y="390438"/>
                    </a:lnTo>
                    <a:cubicBezTo>
                      <a:pt x="768479" y="391200"/>
                      <a:pt x="765622" y="392343"/>
                      <a:pt x="766193" y="393010"/>
                    </a:cubicBezTo>
                    <a:cubicBezTo>
                      <a:pt x="766765" y="393772"/>
                      <a:pt x="766955" y="400630"/>
                      <a:pt x="766003" y="406726"/>
                    </a:cubicBezTo>
                    <a:lnTo>
                      <a:pt x="758383" y="407392"/>
                    </a:lnTo>
                    <a:lnTo>
                      <a:pt x="751239" y="408059"/>
                    </a:lnTo>
                    <a:cubicBezTo>
                      <a:pt x="744667" y="411869"/>
                      <a:pt x="738380" y="413584"/>
                      <a:pt x="737333" y="411774"/>
                    </a:cubicBezTo>
                    <a:cubicBezTo>
                      <a:pt x="736285" y="410059"/>
                      <a:pt x="731808" y="406630"/>
                      <a:pt x="730284" y="408916"/>
                    </a:cubicBezTo>
                    <a:lnTo>
                      <a:pt x="729522" y="410821"/>
                    </a:lnTo>
                    <a:cubicBezTo>
                      <a:pt x="728189" y="414155"/>
                      <a:pt x="732379" y="413298"/>
                      <a:pt x="733999" y="414346"/>
                    </a:cubicBezTo>
                    <a:cubicBezTo>
                      <a:pt x="734951" y="415012"/>
                      <a:pt x="736094" y="415679"/>
                      <a:pt x="736666" y="416632"/>
                    </a:cubicBezTo>
                    <a:cubicBezTo>
                      <a:pt x="737142" y="417394"/>
                      <a:pt x="737142" y="418822"/>
                      <a:pt x="736570" y="419394"/>
                    </a:cubicBezTo>
                    <a:cubicBezTo>
                      <a:pt x="735904" y="419965"/>
                      <a:pt x="733808" y="420346"/>
                      <a:pt x="733237" y="419965"/>
                    </a:cubicBezTo>
                    <a:lnTo>
                      <a:pt x="730379" y="417965"/>
                    </a:lnTo>
                    <a:cubicBezTo>
                      <a:pt x="728284" y="419680"/>
                      <a:pt x="725712" y="420918"/>
                      <a:pt x="724474" y="420823"/>
                    </a:cubicBezTo>
                    <a:lnTo>
                      <a:pt x="723331" y="420442"/>
                    </a:lnTo>
                    <a:cubicBezTo>
                      <a:pt x="721616" y="419870"/>
                      <a:pt x="718664" y="420537"/>
                      <a:pt x="719235" y="417870"/>
                    </a:cubicBezTo>
                    <a:cubicBezTo>
                      <a:pt x="719330" y="417203"/>
                      <a:pt x="720568" y="416251"/>
                      <a:pt x="721521" y="416060"/>
                    </a:cubicBezTo>
                    <a:lnTo>
                      <a:pt x="723045" y="415774"/>
                    </a:lnTo>
                    <a:cubicBezTo>
                      <a:pt x="725902" y="415870"/>
                      <a:pt x="725712" y="412631"/>
                      <a:pt x="722569" y="408631"/>
                    </a:cubicBezTo>
                    <a:lnTo>
                      <a:pt x="719997" y="405583"/>
                    </a:lnTo>
                    <a:cubicBezTo>
                      <a:pt x="719807" y="405297"/>
                      <a:pt x="718378" y="405583"/>
                      <a:pt x="717616" y="405868"/>
                    </a:cubicBezTo>
                    <a:cubicBezTo>
                      <a:pt x="717330" y="405964"/>
                      <a:pt x="717330" y="406821"/>
                      <a:pt x="717425" y="407297"/>
                    </a:cubicBezTo>
                    <a:cubicBezTo>
                      <a:pt x="717520" y="407583"/>
                      <a:pt x="718283" y="407773"/>
                      <a:pt x="718283" y="408059"/>
                    </a:cubicBezTo>
                    <a:lnTo>
                      <a:pt x="718378" y="409297"/>
                    </a:lnTo>
                    <a:cubicBezTo>
                      <a:pt x="718283" y="410631"/>
                      <a:pt x="717044" y="411774"/>
                      <a:pt x="715711" y="411869"/>
                    </a:cubicBezTo>
                    <a:lnTo>
                      <a:pt x="714853" y="411393"/>
                    </a:lnTo>
                    <a:lnTo>
                      <a:pt x="712567" y="410155"/>
                    </a:lnTo>
                    <a:cubicBezTo>
                      <a:pt x="709900" y="408345"/>
                      <a:pt x="707424" y="407583"/>
                      <a:pt x="707043" y="408440"/>
                    </a:cubicBezTo>
                    <a:cubicBezTo>
                      <a:pt x="706662" y="409297"/>
                      <a:pt x="702281" y="410440"/>
                      <a:pt x="697994" y="408916"/>
                    </a:cubicBezTo>
                    <a:lnTo>
                      <a:pt x="693994" y="407869"/>
                    </a:lnTo>
                    <a:cubicBezTo>
                      <a:pt x="693327" y="407678"/>
                      <a:pt x="691898" y="409202"/>
                      <a:pt x="690850" y="409964"/>
                    </a:cubicBezTo>
                    <a:lnTo>
                      <a:pt x="690184" y="410440"/>
                    </a:lnTo>
                    <a:cubicBezTo>
                      <a:pt x="689517" y="411012"/>
                      <a:pt x="686374" y="411774"/>
                      <a:pt x="683231" y="412155"/>
                    </a:cubicBezTo>
                    <a:lnTo>
                      <a:pt x="680944" y="411107"/>
                    </a:lnTo>
                    <a:cubicBezTo>
                      <a:pt x="677134" y="409297"/>
                      <a:pt x="674849" y="413298"/>
                      <a:pt x="670943" y="412155"/>
                    </a:cubicBezTo>
                    <a:cubicBezTo>
                      <a:pt x="667991" y="411298"/>
                      <a:pt x="663895" y="411488"/>
                      <a:pt x="660942" y="412441"/>
                    </a:cubicBezTo>
                    <a:cubicBezTo>
                      <a:pt x="658846" y="413203"/>
                      <a:pt x="658180" y="413203"/>
                      <a:pt x="656179" y="412441"/>
                    </a:cubicBezTo>
                    <a:cubicBezTo>
                      <a:pt x="653798" y="411583"/>
                      <a:pt x="649226" y="411488"/>
                      <a:pt x="647893" y="412726"/>
                    </a:cubicBezTo>
                    <a:cubicBezTo>
                      <a:pt x="644654" y="415584"/>
                      <a:pt x="643987" y="411488"/>
                      <a:pt x="641797" y="411964"/>
                    </a:cubicBezTo>
                    <a:cubicBezTo>
                      <a:pt x="638653" y="412536"/>
                      <a:pt x="638939" y="413965"/>
                      <a:pt x="639892" y="415679"/>
                    </a:cubicBezTo>
                    <a:cubicBezTo>
                      <a:pt x="640463" y="416632"/>
                      <a:pt x="643225" y="417489"/>
                      <a:pt x="640082" y="418251"/>
                    </a:cubicBezTo>
                    <a:cubicBezTo>
                      <a:pt x="639320" y="418441"/>
                      <a:pt x="637320" y="417203"/>
                      <a:pt x="636844" y="416346"/>
                    </a:cubicBezTo>
                    <a:lnTo>
                      <a:pt x="635510" y="413679"/>
                    </a:lnTo>
                    <a:cubicBezTo>
                      <a:pt x="634082" y="409583"/>
                      <a:pt x="632558" y="407583"/>
                      <a:pt x="632176" y="409202"/>
                    </a:cubicBezTo>
                    <a:cubicBezTo>
                      <a:pt x="631795" y="410821"/>
                      <a:pt x="629986" y="413869"/>
                      <a:pt x="628843" y="413012"/>
                    </a:cubicBezTo>
                    <a:cubicBezTo>
                      <a:pt x="627795" y="412155"/>
                      <a:pt x="622651" y="410155"/>
                      <a:pt x="620270" y="410726"/>
                    </a:cubicBezTo>
                    <a:cubicBezTo>
                      <a:pt x="617984" y="411298"/>
                      <a:pt x="611698" y="412822"/>
                      <a:pt x="607602" y="408059"/>
                    </a:cubicBezTo>
                    <a:lnTo>
                      <a:pt x="618175" y="405868"/>
                    </a:lnTo>
                    <a:lnTo>
                      <a:pt x="620080" y="405487"/>
                    </a:lnTo>
                    <a:cubicBezTo>
                      <a:pt x="622461" y="405392"/>
                      <a:pt x="623414" y="403868"/>
                      <a:pt x="622175" y="402154"/>
                    </a:cubicBezTo>
                    <a:cubicBezTo>
                      <a:pt x="620937" y="400439"/>
                      <a:pt x="614079" y="400820"/>
                      <a:pt x="613889" y="399772"/>
                    </a:cubicBezTo>
                    <a:cubicBezTo>
                      <a:pt x="613603" y="398629"/>
                      <a:pt x="610459" y="396534"/>
                      <a:pt x="607507" y="398058"/>
                    </a:cubicBezTo>
                    <a:cubicBezTo>
                      <a:pt x="604554" y="399582"/>
                      <a:pt x="596172" y="402630"/>
                      <a:pt x="595410" y="401582"/>
                    </a:cubicBezTo>
                    <a:cubicBezTo>
                      <a:pt x="594648" y="400534"/>
                      <a:pt x="591219" y="397582"/>
                      <a:pt x="590267" y="398534"/>
                    </a:cubicBezTo>
                    <a:cubicBezTo>
                      <a:pt x="589314" y="399391"/>
                      <a:pt x="587504" y="403773"/>
                      <a:pt x="586933" y="406440"/>
                    </a:cubicBezTo>
                    <a:lnTo>
                      <a:pt x="591219" y="405773"/>
                    </a:lnTo>
                    <a:lnTo>
                      <a:pt x="595791" y="405011"/>
                    </a:lnTo>
                    <a:cubicBezTo>
                      <a:pt x="596172" y="407583"/>
                      <a:pt x="598363" y="408440"/>
                      <a:pt x="600649" y="407011"/>
                    </a:cubicBezTo>
                    <a:cubicBezTo>
                      <a:pt x="602935" y="405487"/>
                      <a:pt x="609221" y="401773"/>
                      <a:pt x="609412" y="401773"/>
                    </a:cubicBezTo>
                    <a:cubicBezTo>
                      <a:pt x="609602" y="401868"/>
                      <a:pt x="606935" y="405011"/>
                      <a:pt x="601982" y="408250"/>
                    </a:cubicBezTo>
                    <a:lnTo>
                      <a:pt x="602554" y="413584"/>
                    </a:lnTo>
                    <a:cubicBezTo>
                      <a:pt x="602649" y="414346"/>
                      <a:pt x="599506" y="415584"/>
                      <a:pt x="597696" y="416251"/>
                    </a:cubicBezTo>
                    <a:lnTo>
                      <a:pt x="595696" y="417013"/>
                    </a:lnTo>
                    <a:cubicBezTo>
                      <a:pt x="593124" y="417489"/>
                      <a:pt x="590362" y="417298"/>
                      <a:pt x="589600" y="416727"/>
                    </a:cubicBezTo>
                    <a:cubicBezTo>
                      <a:pt x="588838" y="416155"/>
                      <a:pt x="584551" y="415012"/>
                      <a:pt x="581980" y="415965"/>
                    </a:cubicBezTo>
                    <a:cubicBezTo>
                      <a:pt x="579408" y="416917"/>
                      <a:pt x="572741" y="419299"/>
                      <a:pt x="573121" y="419965"/>
                    </a:cubicBezTo>
                    <a:cubicBezTo>
                      <a:pt x="573502" y="420632"/>
                      <a:pt x="572931" y="422442"/>
                      <a:pt x="571407" y="422823"/>
                    </a:cubicBezTo>
                    <a:lnTo>
                      <a:pt x="570931" y="422347"/>
                    </a:lnTo>
                    <a:cubicBezTo>
                      <a:pt x="568740" y="420537"/>
                      <a:pt x="567216" y="418156"/>
                      <a:pt x="565025" y="416441"/>
                    </a:cubicBezTo>
                    <a:lnTo>
                      <a:pt x="563025" y="414822"/>
                    </a:lnTo>
                    <a:cubicBezTo>
                      <a:pt x="560167" y="413488"/>
                      <a:pt x="555881" y="414536"/>
                      <a:pt x="553500" y="417203"/>
                    </a:cubicBezTo>
                    <a:lnTo>
                      <a:pt x="548833" y="416346"/>
                    </a:lnTo>
                    <a:lnTo>
                      <a:pt x="544070" y="415489"/>
                    </a:lnTo>
                    <a:cubicBezTo>
                      <a:pt x="544546" y="412441"/>
                      <a:pt x="544546" y="411393"/>
                      <a:pt x="544070" y="413012"/>
                    </a:cubicBezTo>
                    <a:cubicBezTo>
                      <a:pt x="543594" y="414727"/>
                      <a:pt x="537784" y="418727"/>
                      <a:pt x="536545" y="419965"/>
                    </a:cubicBezTo>
                    <a:cubicBezTo>
                      <a:pt x="535307" y="421204"/>
                      <a:pt x="531592" y="423299"/>
                      <a:pt x="532735" y="420156"/>
                    </a:cubicBezTo>
                    <a:lnTo>
                      <a:pt x="532735" y="418060"/>
                    </a:lnTo>
                    <a:lnTo>
                      <a:pt x="532735" y="416822"/>
                    </a:lnTo>
                    <a:cubicBezTo>
                      <a:pt x="531402" y="415489"/>
                      <a:pt x="527592" y="413965"/>
                      <a:pt x="524449" y="413584"/>
                    </a:cubicBezTo>
                    <a:cubicBezTo>
                      <a:pt x="521210" y="413107"/>
                      <a:pt x="516829" y="419203"/>
                      <a:pt x="515495" y="418537"/>
                    </a:cubicBezTo>
                    <a:lnTo>
                      <a:pt x="514448" y="418727"/>
                    </a:lnTo>
                    <a:cubicBezTo>
                      <a:pt x="513019" y="418918"/>
                      <a:pt x="511685" y="420156"/>
                      <a:pt x="510257" y="420442"/>
                    </a:cubicBezTo>
                    <a:lnTo>
                      <a:pt x="507018" y="421204"/>
                    </a:lnTo>
                    <a:cubicBezTo>
                      <a:pt x="507685" y="423109"/>
                      <a:pt x="504160" y="424061"/>
                      <a:pt x="499208" y="423299"/>
                    </a:cubicBezTo>
                    <a:lnTo>
                      <a:pt x="495016" y="423013"/>
                    </a:lnTo>
                    <a:lnTo>
                      <a:pt x="489778" y="422632"/>
                    </a:lnTo>
                    <a:cubicBezTo>
                      <a:pt x="486349" y="420251"/>
                      <a:pt x="482443" y="419584"/>
                      <a:pt x="480919" y="421013"/>
                    </a:cubicBezTo>
                    <a:cubicBezTo>
                      <a:pt x="479395" y="422442"/>
                      <a:pt x="476157" y="424252"/>
                      <a:pt x="475776" y="421204"/>
                    </a:cubicBezTo>
                    <a:lnTo>
                      <a:pt x="470823" y="422537"/>
                    </a:lnTo>
                    <a:cubicBezTo>
                      <a:pt x="468537" y="423204"/>
                      <a:pt x="464346" y="420727"/>
                      <a:pt x="464156" y="425204"/>
                    </a:cubicBezTo>
                    <a:cubicBezTo>
                      <a:pt x="464156" y="425776"/>
                      <a:pt x="460726" y="426728"/>
                      <a:pt x="459012" y="426538"/>
                    </a:cubicBezTo>
                    <a:cubicBezTo>
                      <a:pt x="456726" y="426347"/>
                      <a:pt x="454631" y="425014"/>
                      <a:pt x="452344" y="424633"/>
                    </a:cubicBezTo>
                    <a:lnTo>
                      <a:pt x="449868" y="424252"/>
                    </a:lnTo>
                    <a:cubicBezTo>
                      <a:pt x="446153" y="424347"/>
                      <a:pt x="444439" y="425299"/>
                      <a:pt x="446058" y="426347"/>
                    </a:cubicBezTo>
                    <a:cubicBezTo>
                      <a:pt x="447677" y="427395"/>
                      <a:pt x="449773" y="429014"/>
                      <a:pt x="446820" y="427681"/>
                    </a:cubicBezTo>
                    <a:cubicBezTo>
                      <a:pt x="443867" y="426347"/>
                      <a:pt x="436057" y="430157"/>
                      <a:pt x="434818" y="429490"/>
                    </a:cubicBezTo>
                    <a:cubicBezTo>
                      <a:pt x="433485" y="428824"/>
                      <a:pt x="430818" y="425680"/>
                      <a:pt x="430532" y="424442"/>
                    </a:cubicBezTo>
                    <a:lnTo>
                      <a:pt x="428151" y="425490"/>
                    </a:lnTo>
                    <a:cubicBezTo>
                      <a:pt x="423960" y="427300"/>
                      <a:pt x="419483" y="427490"/>
                      <a:pt x="415197" y="425299"/>
                    </a:cubicBezTo>
                    <a:lnTo>
                      <a:pt x="414721" y="425109"/>
                    </a:lnTo>
                    <a:cubicBezTo>
                      <a:pt x="413959" y="425109"/>
                      <a:pt x="412435" y="427109"/>
                      <a:pt x="411196" y="429586"/>
                    </a:cubicBezTo>
                    <a:lnTo>
                      <a:pt x="407767" y="428538"/>
                    </a:lnTo>
                    <a:cubicBezTo>
                      <a:pt x="405577" y="427871"/>
                      <a:pt x="403958" y="425871"/>
                      <a:pt x="401767" y="425014"/>
                    </a:cubicBezTo>
                    <a:cubicBezTo>
                      <a:pt x="400719" y="424537"/>
                      <a:pt x="398624" y="424918"/>
                      <a:pt x="397481" y="425490"/>
                    </a:cubicBezTo>
                    <a:cubicBezTo>
                      <a:pt x="396433" y="426061"/>
                      <a:pt x="396242" y="428252"/>
                      <a:pt x="395290" y="428443"/>
                    </a:cubicBezTo>
                    <a:lnTo>
                      <a:pt x="391099" y="429300"/>
                    </a:lnTo>
                    <a:cubicBezTo>
                      <a:pt x="386336" y="429776"/>
                      <a:pt x="381098" y="430633"/>
                      <a:pt x="379288" y="431205"/>
                    </a:cubicBezTo>
                    <a:cubicBezTo>
                      <a:pt x="377573" y="431776"/>
                      <a:pt x="371953" y="429395"/>
                      <a:pt x="371763" y="428538"/>
                    </a:cubicBezTo>
                    <a:cubicBezTo>
                      <a:pt x="371573" y="427681"/>
                      <a:pt x="370049" y="424442"/>
                      <a:pt x="369286" y="424918"/>
                    </a:cubicBezTo>
                    <a:cubicBezTo>
                      <a:pt x="368525" y="425395"/>
                      <a:pt x="366619" y="428062"/>
                      <a:pt x="365667" y="429681"/>
                    </a:cubicBezTo>
                    <a:cubicBezTo>
                      <a:pt x="364810" y="431300"/>
                      <a:pt x="359000" y="434062"/>
                      <a:pt x="360333" y="434634"/>
                    </a:cubicBezTo>
                    <a:lnTo>
                      <a:pt x="361190" y="434920"/>
                    </a:lnTo>
                    <a:lnTo>
                      <a:pt x="361857" y="435205"/>
                    </a:lnTo>
                    <a:cubicBezTo>
                      <a:pt x="362809" y="435491"/>
                      <a:pt x="361666" y="436539"/>
                      <a:pt x="359476" y="437491"/>
                    </a:cubicBezTo>
                    <a:lnTo>
                      <a:pt x="357952" y="438730"/>
                    </a:lnTo>
                    <a:cubicBezTo>
                      <a:pt x="356904" y="439587"/>
                      <a:pt x="355856" y="441873"/>
                      <a:pt x="356142" y="442063"/>
                    </a:cubicBezTo>
                    <a:lnTo>
                      <a:pt x="359571" y="444159"/>
                    </a:lnTo>
                    <a:cubicBezTo>
                      <a:pt x="359095" y="447207"/>
                      <a:pt x="358904" y="450636"/>
                      <a:pt x="359190" y="451684"/>
                    </a:cubicBezTo>
                    <a:cubicBezTo>
                      <a:pt x="359476" y="452827"/>
                      <a:pt x="358523" y="455494"/>
                      <a:pt x="356333" y="454922"/>
                    </a:cubicBezTo>
                    <a:cubicBezTo>
                      <a:pt x="354142" y="454351"/>
                      <a:pt x="349856" y="452160"/>
                      <a:pt x="351951" y="451303"/>
                    </a:cubicBezTo>
                    <a:cubicBezTo>
                      <a:pt x="353951" y="450445"/>
                      <a:pt x="351284" y="445588"/>
                      <a:pt x="349760" y="445588"/>
                    </a:cubicBezTo>
                    <a:cubicBezTo>
                      <a:pt x="348236" y="445588"/>
                      <a:pt x="343759" y="446350"/>
                      <a:pt x="344712" y="447207"/>
                    </a:cubicBezTo>
                    <a:lnTo>
                      <a:pt x="344807" y="447874"/>
                    </a:lnTo>
                    <a:cubicBezTo>
                      <a:pt x="344998" y="449017"/>
                      <a:pt x="345283" y="450922"/>
                      <a:pt x="344521" y="451303"/>
                    </a:cubicBezTo>
                    <a:cubicBezTo>
                      <a:pt x="342998" y="452065"/>
                      <a:pt x="340616" y="451398"/>
                      <a:pt x="340331" y="454065"/>
                    </a:cubicBezTo>
                    <a:cubicBezTo>
                      <a:pt x="340140" y="456541"/>
                      <a:pt x="337759" y="456351"/>
                      <a:pt x="335758" y="455208"/>
                    </a:cubicBezTo>
                    <a:cubicBezTo>
                      <a:pt x="332139" y="453017"/>
                      <a:pt x="328519" y="450922"/>
                      <a:pt x="324995" y="448540"/>
                    </a:cubicBezTo>
                    <a:lnTo>
                      <a:pt x="322995" y="447207"/>
                    </a:lnTo>
                    <a:cubicBezTo>
                      <a:pt x="321281" y="448064"/>
                      <a:pt x="320137" y="450160"/>
                      <a:pt x="320423" y="451874"/>
                    </a:cubicBezTo>
                    <a:lnTo>
                      <a:pt x="323281" y="451684"/>
                    </a:lnTo>
                    <a:lnTo>
                      <a:pt x="323757" y="451684"/>
                    </a:lnTo>
                    <a:cubicBezTo>
                      <a:pt x="325186" y="453112"/>
                      <a:pt x="323757" y="453779"/>
                      <a:pt x="320518" y="453208"/>
                    </a:cubicBezTo>
                    <a:cubicBezTo>
                      <a:pt x="317280" y="452636"/>
                      <a:pt x="309469" y="450255"/>
                      <a:pt x="310803" y="449493"/>
                    </a:cubicBezTo>
                    <a:cubicBezTo>
                      <a:pt x="312136" y="448731"/>
                      <a:pt x="313851" y="445873"/>
                      <a:pt x="311946" y="444540"/>
                    </a:cubicBezTo>
                    <a:lnTo>
                      <a:pt x="311089" y="443397"/>
                    </a:lnTo>
                    <a:cubicBezTo>
                      <a:pt x="310327" y="442349"/>
                      <a:pt x="309374" y="440539"/>
                      <a:pt x="309946" y="439968"/>
                    </a:cubicBezTo>
                    <a:cubicBezTo>
                      <a:pt x="311565" y="438063"/>
                      <a:pt x="313756" y="438920"/>
                      <a:pt x="315089" y="440444"/>
                    </a:cubicBezTo>
                    <a:lnTo>
                      <a:pt x="318328" y="444349"/>
                    </a:lnTo>
                    <a:cubicBezTo>
                      <a:pt x="323852" y="445873"/>
                      <a:pt x="330043" y="446350"/>
                      <a:pt x="332044" y="445397"/>
                    </a:cubicBezTo>
                    <a:lnTo>
                      <a:pt x="331949" y="444826"/>
                    </a:lnTo>
                    <a:lnTo>
                      <a:pt x="331186" y="441492"/>
                    </a:lnTo>
                    <a:cubicBezTo>
                      <a:pt x="329758" y="437872"/>
                      <a:pt x="328139" y="434824"/>
                      <a:pt x="327472" y="434729"/>
                    </a:cubicBezTo>
                    <a:cubicBezTo>
                      <a:pt x="326900" y="434634"/>
                      <a:pt x="326138" y="433300"/>
                      <a:pt x="327281" y="433110"/>
                    </a:cubicBezTo>
                    <a:cubicBezTo>
                      <a:pt x="328424" y="433015"/>
                      <a:pt x="332520" y="433777"/>
                      <a:pt x="332520" y="435301"/>
                    </a:cubicBezTo>
                    <a:cubicBezTo>
                      <a:pt x="332520" y="436825"/>
                      <a:pt x="334139" y="441111"/>
                      <a:pt x="336044" y="441206"/>
                    </a:cubicBezTo>
                    <a:lnTo>
                      <a:pt x="336901" y="440730"/>
                    </a:lnTo>
                    <a:cubicBezTo>
                      <a:pt x="338997" y="439682"/>
                      <a:pt x="340711" y="438158"/>
                      <a:pt x="342807" y="436920"/>
                    </a:cubicBezTo>
                    <a:lnTo>
                      <a:pt x="343188" y="436729"/>
                    </a:lnTo>
                    <a:cubicBezTo>
                      <a:pt x="344236" y="437110"/>
                      <a:pt x="344807" y="437872"/>
                      <a:pt x="344617" y="438444"/>
                    </a:cubicBezTo>
                    <a:lnTo>
                      <a:pt x="344426" y="438920"/>
                    </a:lnTo>
                    <a:lnTo>
                      <a:pt x="343188" y="442825"/>
                    </a:lnTo>
                    <a:cubicBezTo>
                      <a:pt x="347379" y="443016"/>
                      <a:pt x="350522" y="441016"/>
                      <a:pt x="350141" y="438349"/>
                    </a:cubicBezTo>
                    <a:lnTo>
                      <a:pt x="350999" y="436253"/>
                    </a:lnTo>
                    <a:lnTo>
                      <a:pt x="351760" y="434443"/>
                    </a:lnTo>
                    <a:cubicBezTo>
                      <a:pt x="354904" y="432062"/>
                      <a:pt x="354427" y="431300"/>
                      <a:pt x="350713" y="432824"/>
                    </a:cubicBezTo>
                    <a:lnTo>
                      <a:pt x="348617" y="432443"/>
                    </a:lnTo>
                    <a:lnTo>
                      <a:pt x="346045" y="431967"/>
                    </a:lnTo>
                    <a:cubicBezTo>
                      <a:pt x="343378" y="430062"/>
                      <a:pt x="340997" y="429395"/>
                      <a:pt x="340807" y="430348"/>
                    </a:cubicBezTo>
                    <a:cubicBezTo>
                      <a:pt x="340616" y="431300"/>
                      <a:pt x="339854" y="434158"/>
                      <a:pt x="339664" y="434253"/>
                    </a:cubicBezTo>
                    <a:cubicBezTo>
                      <a:pt x="339473" y="434348"/>
                      <a:pt x="338807" y="433777"/>
                      <a:pt x="338521" y="432919"/>
                    </a:cubicBezTo>
                    <a:cubicBezTo>
                      <a:pt x="338235" y="432062"/>
                      <a:pt x="334806" y="428443"/>
                      <a:pt x="331567" y="427871"/>
                    </a:cubicBezTo>
                    <a:cubicBezTo>
                      <a:pt x="328329" y="427300"/>
                      <a:pt x="320709" y="431395"/>
                      <a:pt x="319852" y="429586"/>
                    </a:cubicBezTo>
                    <a:lnTo>
                      <a:pt x="318042" y="428633"/>
                    </a:lnTo>
                    <a:cubicBezTo>
                      <a:pt x="317470" y="428252"/>
                      <a:pt x="314994" y="429109"/>
                      <a:pt x="313851" y="429967"/>
                    </a:cubicBezTo>
                    <a:lnTo>
                      <a:pt x="309469" y="432919"/>
                    </a:lnTo>
                    <a:cubicBezTo>
                      <a:pt x="303754" y="435205"/>
                      <a:pt x="298992" y="438158"/>
                      <a:pt x="298992" y="439587"/>
                    </a:cubicBezTo>
                    <a:cubicBezTo>
                      <a:pt x="298897" y="440920"/>
                      <a:pt x="296325" y="445397"/>
                      <a:pt x="293467" y="445588"/>
                    </a:cubicBezTo>
                    <a:lnTo>
                      <a:pt x="291848" y="444635"/>
                    </a:lnTo>
                    <a:cubicBezTo>
                      <a:pt x="290229" y="443683"/>
                      <a:pt x="290419" y="441682"/>
                      <a:pt x="293563" y="441111"/>
                    </a:cubicBezTo>
                    <a:lnTo>
                      <a:pt x="294610" y="440920"/>
                    </a:lnTo>
                    <a:cubicBezTo>
                      <a:pt x="295468" y="439587"/>
                      <a:pt x="296611" y="437015"/>
                      <a:pt x="297087" y="435110"/>
                    </a:cubicBezTo>
                    <a:lnTo>
                      <a:pt x="297658" y="435110"/>
                    </a:lnTo>
                    <a:cubicBezTo>
                      <a:pt x="301183" y="435015"/>
                      <a:pt x="302802" y="433681"/>
                      <a:pt x="300516" y="431491"/>
                    </a:cubicBezTo>
                    <a:cubicBezTo>
                      <a:pt x="299659" y="430633"/>
                      <a:pt x="295468" y="430919"/>
                      <a:pt x="293944" y="431872"/>
                    </a:cubicBezTo>
                    <a:lnTo>
                      <a:pt x="290896" y="433777"/>
                    </a:lnTo>
                    <a:cubicBezTo>
                      <a:pt x="286991" y="434062"/>
                      <a:pt x="285466" y="432538"/>
                      <a:pt x="287467" y="430252"/>
                    </a:cubicBezTo>
                    <a:lnTo>
                      <a:pt x="288324" y="427966"/>
                    </a:lnTo>
                    <a:lnTo>
                      <a:pt x="288610" y="427109"/>
                    </a:lnTo>
                    <a:cubicBezTo>
                      <a:pt x="286419" y="425490"/>
                      <a:pt x="284133" y="428157"/>
                      <a:pt x="283657" y="433015"/>
                    </a:cubicBezTo>
                    <a:lnTo>
                      <a:pt x="277561" y="435015"/>
                    </a:lnTo>
                    <a:lnTo>
                      <a:pt x="276132" y="435491"/>
                    </a:lnTo>
                    <a:cubicBezTo>
                      <a:pt x="275275" y="437396"/>
                      <a:pt x="273751" y="437206"/>
                      <a:pt x="272798" y="435205"/>
                    </a:cubicBezTo>
                    <a:lnTo>
                      <a:pt x="271846" y="435205"/>
                    </a:lnTo>
                    <a:cubicBezTo>
                      <a:pt x="268036" y="435110"/>
                      <a:pt x="265559" y="431395"/>
                      <a:pt x="261368" y="432919"/>
                    </a:cubicBezTo>
                    <a:cubicBezTo>
                      <a:pt x="260225" y="433396"/>
                      <a:pt x="258987" y="436920"/>
                      <a:pt x="257653" y="433015"/>
                    </a:cubicBezTo>
                    <a:cubicBezTo>
                      <a:pt x="257177" y="431681"/>
                      <a:pt x="255653" y="429776"/>
                      <a:pt x="256225" y="429109"/>
                    </a:cubicBezTo>
                    <a:cubicBezTo>
                      <a:pt x="257177" y="427871"/>
                      <a:pt x="259463" y="427395"/>
                      <a:pt x="261273" y="426633"/>
                    </a:cubicBezTo>
                    <a:lnTo>
                      <a:pt x="267941" y="429490"/>
                    </a:lnTo>
                    <a:cubicBezTo>
                      <a:pt x="269750" y="429967"/>
                      <a:pt x="272036" y="431110"/>
                      <a:pt x="273370" y="430633"/>
                    </a:cubicBezTo>
                    <a:lnTo>
                      <a:pt x="275370" y="429871"/>
                    </a:lnTo>
                    <a:cubicBezTo>
                      <a:pt x="276799" y="427966"/>
                      <a:pt x="278132" y="425299"/>
                      <a:pt x="278132" y="423775"/>
                    </a:cubicBezTo>
                    <a:cubicBezTo>
                      <a:pt x="278227" y="422347"/>
                      <a:pt x="276703" y="419013"/>
                      <a:pt x="274894" y="421489"/>
                    </a:cubicBezTo>
                    <a:lnTo>
                      <a:pt x="273560" y="422918"/>
                    </a:lnTo>
                    <a:cubicBezTo>
                      <a:pt x="273084" y="423394"/>
                      <a:pt x="271084" y="423775"/>
                      <a:pt x="270989" y="423680"/>
                    </a:cubicBezTo>
                    <a:cubicBezTo>
                      <a:pt x="268512" y="419394"/>
                      <a:pt x="265083" y="425395"/>
                      <a:pt x="261749" y="422918"/>
                    </a:cubicBezTo>
                    <a:cubicBezTo>
                      <a:pt x="258511" y="420442"/>
                      <a:pt x="255082" y="424347"/>
                      <a:pt x="251558" y="424442"/>
                    </a:cubicBezTo>
                    <a:lnTo>
                      <a:pt x="247748" y="424633"/>
                    </a:lnTo>
                    <a:cubicBezTo>
                      <a:pt x="243366" y="424918"/>
                      <a:pt x="242509" y="427681"/>
                      <a:pt x="245747" y="430824"/>
                    </a:cubicBezTo>
                    <a:lnTo>
                      <a:pt x="250319" y="432348"/>
                    </a:lnTo>
                    <a:cubicBezTo>
                      <a:pt x="252224" y="433015"/>
                      <a:pt x="253653" y="434824"/>
                      <a:pt x="251653" y="436539"/>
                    </a:cubicBezTo>
                    <a:cubicBezTo>
                      <a:pt x="250129" y="437968"/>
                      <a:pt x="248414" y="440444"/>
                      <a:pt x="245557" y="438730"/>
                    </a:cubicBezTo>
                    <a:cubicBezTo>
                      <a:pt x="240985" y="435872"/>
                      <a:pt x="233555" y="438349"/>
                      <a:pt x="230221" y="433015"/>
                    </a:cubicBezTo>
                    <a:lnTo>
                      <a:pt x="229841" y="432348"/>
                    </a:lnTo>
                    <a:cubicBezTo>
                      <a:pt x="225268" y="432634"/>
                      <a:pt x="222792" y="433396"/>
                      <a:pt x="224411" y="434062"/>
                    </a:cubicBezTo>
                    <a:cubicBezTo>
                      <a:pt x="226031" y="434729"/>
                      <a:pt x="228602" y="436348"/>
                      <a:pt x="228031" y="437015"/>
                    </a:cubicBezTo>
                    <a:lnTo>
                      <a:pt x="227459" y="437110"/>
                    </a:lnTo>
                    <a:lnTo>
                      <a:pt x="223268" y="437587"/>
                    </a:lnTo>
                    <a:cubicBezTo>
                      <a:pt x="218791" y="438444"/>
                      <a:pt x="210124" y="440254"/>
                      <a:pt x="203933" y="441682"/>
                    </a:cubicBezTo>
                    <a:lnTo>
                      <a:pt x="201932" y="435110"/>
                    </a:lnTo>
                    <a:lnTo>
                      <a:pt x="201837" y="434824"/>
                    </a:lnTo>
                    <a:cubicBezTo>
                      <a:pt x="199837" y="434920"/>
                      <a:pt x="199170" y="434348"/>
                      <a:pt x="200313" y="433491"/>
                    </a:cubicBezTo>
                    <a:lnTo>
                      <a:pt x="201551" y="433015"/>
                    </a:lnTo>
                    <a:lnTo>
                      <a:pt x="203933" y="432062"/>
                    </a:lnTo>
                    <a:cubicBezTo>
                      <a:pt x="207171" y="431014"/>
                      <a:pt x="208124" y="429300"/>
                      <a:pt x="206123" y="428252"/>
                    </a:cubicBezTo>
                    <a:cubicBezTo>
                      <a:pt x="204123" y="427204"/>
                      <a:pt x="195074" y="428728"/>
                      <a:pt x="191455" y="428919"/>
                    </a:cubicBezTo>
                    <a:lnTo>
                      <a:pt x="188121" y="428728"/>
                    </a:lnTo>
                    <a:lnTo>
                      <a:pt x="185549" y="428633"/>
                    </a:lnTo>
                    <a:cubicBezTo>
                      <a:pt x="183740" y="425490"/>
                      <a:pt x="181073" y="422061"/>
                      <a:pt x="179549" y="421013"/>
                    </a:cubicBezTo>
                    <a:cubicBezTo>
                      <a:pt x="178025" y="419965"/>
                      <a:pt x="176977" y="416441"/>
                      <a:pt x="180215" y="416536"/>
                    </a:cubicBezTo>
                    <a:cubicBezTo>
                      <a:pt x="183454" y="416632"/>
                      <a:pt x="186407" y="423680"/>
                      <a:pt x="187359" y="424537"/>
                    </a:cubicBezTo>
                    <a:lnTo>
                      <a:pt x="188216" y="424537"/>
                    </a:lnTo>
                    <a:cubicBezTo>
                      <a:pt x="189074" y="424537"/>
                      <a:pt x="190407" y="423585"/>
                      <a:pt x="190598" y="422918"/>
                    </a:cubicBezTo>
                    <a:lnTo>
                      <a:pt x="191359" y="420156"/>
                    </a:lnTo>
                    <a:cubicBezTo>
                      <a:pt x="191931" y="416822"/>
                      <a:pt x="190026" y="414155"/>
                      <a:pt x="187168" y="414346"/>
                    </a:cubicBezTo>
                    <a:cubicBezTo>
                      <a:pt x="184311" y="414536"/>
                      <a:pt x="178406" y="410250"/>
                      <a:pt x="177548" y="411298"/>
                    </a:cubicBezTo>
                    <a:cubicBezTo>
                      <a:pt x="176691" y="412345"/>
                      <a:pt x="173643" y="415393"/>
                      <a:pt x="172691" y="414346"/>
                    </a:cubicBezTo>
                    <a:lnTo>
                      <a:pt x="171262" y="414250"/>
                    </a:lnTo>
                    <a:cubicBezTo>
                      <a:pt x="170119" y="414155"/>
                      <a:pt x="167642" y="415679"/>
                      <a:pt x="167737" y="415774"/>
                    </a:cubicBezTo>
                    <a:lnTo>
                      <a:pt x="168976" y="418060"/>
                    </a:lnTo>
                    <a:cubicBezTo>
                      <a:pt x="168404" y="420537"/>
                      <a:pt x="168690" y="423585"/>
                      <a:pt x="169642" y="424918"/>
                    </a:cubicBezTo>
                    <a:lnTo>
                      <a:pt x="171738" y="424252"/>
                    </a:lnTo>
                    <a:lnTo>
                      <a:pt x="172691" y="423966"/>
                    </a:lnTo>
                    <a:cubicBezTo>
                      <a:pt x="173929" y="423013"/>
                      <a:pt x="174881" y="423394"/>
                      <a:pt x="174881" y="424823"/>
                    </a:cubicBezTo>
                    <a:cubicBezTo>
                      <a:pt x="174881" y="426252"/>
                      <a:pt x="173262" y="429300"/>
                      <a:pt x="171357" y="428157"/>
                    </a:cubicBezTo>
                    <a:cubicBezTo>
                      <a:pt x="169452" y="427109"/>
                      <a:pt x="162118" y="425966"/>
                      <a:pt x="160308" y="427490"/>
                    </a:cubicBezTo>
                    <a:cubicBezTo>
                      <a:pt x="158403" y="429014"/>
                      <a:pt x="161260" y="434443"/>
                      <a:pt x="160403" y="434539"/>
                    </a:cubicBezTo>
                    <a:cubicBezTo>
                      <a:pt x="159546" y="434634"/>
                      <a:pt x="156974" y="434729"/>
                      <a:pt x="156593" y="434348"/>
                    </a:cubicBezTo>
                    <a:lnTo>
                      <a:pt x="155994" y="434180"/>
                    </a:lnTo>
                    <a:lnTo>
                      <a:pt x="157355" y="437206"/>
                    </a:lnTo>
                    <a:cubicBezTo>
                      <a:pt x="157546" y="438539"/>
                      <a:pt x="165356" y="439777"/>
                      <a:pt x="167071" y="443588"/>
                    </a:cubicBezTo>
                    <a:lnTo>
                      <a:pt x="159546" y="443207"/>
                    </a:lnTo>
                    <a:cubicBezTo>
                      <a:pt x="159165" y="443207"/>
                      <a:pt x="158594" y="443111"/>
                      <a:pt x="158308" y="443207"/>
                    </a:cubicBezTo>
                    <a:cubicBezTo>
                      <a:pt x="155927" y="444064"/>
                      <a:pt x="157165" y="449493"/>
                      <a:pt x="153164" y="447017"/>
                    </a:cubicBezTo>
                    <a:cubicBezTo>
                      <a:pt x="149831" y="444921"/>
                      <a:pt x="147545" y="440730"/>
                      <a:pt x="151640" y="436825"/>
                    </a:cubicBezTo>
                    <a:lnTo>
                      <a:pt x="152212" y="436444"/>
                    </a:lnTo>
                    <a:cubicBezTo>
                      <a:pt x="152021" y="435587"/>
                      <a:pt x="152307" y="434444"/>
                      <a:pt x="152879" y="434063"/>
                    </a:cubicBezTo>
                    <a:lnTo>
                      <a:pt x="154327" y="433713"/>
                    </a:lnTo>
                    <a:lnTo>
                      <a:pt x="154212" y="433681"/>
                    </a:lnTo>
                    <a:cubicBezTo>
                      <a:pt x="153641" y="434062"/>
                      <a:pt x="150116" y="434920"/>
                      <a:pt x="147735" y="434729"/>
                    </a:cubicBezTo>
                    <a:cubicBezTo>
                      <a:pt x="145354" y="434539"/>
                      <a:pt x="139925" y="436920"/>
                      <a:pt x="141258" y="437587"/>
                    </a:cubicBezTo>
                    <a:cubicBezTo>
                      <a:pt x="142591" y="438349"/>
                      <a:pt x="143734" y="443206"/>
                      <a:pt x="140306" y="446731"/>
                    </a:cubicBezTo>
                    <a:lnTo>
                      <a:pt x="133828" y="445778"/>
                    </a:lnTo>
                    <a:cubicBezTo>
                      <a:pt x="132114" y="445492"/>
                      <a:pt x="130114" y="446731"/>
                      <a:pt x="128209" y="447207"/>
                    </a:cubicBezTo>
                    <a:cubicBezTo>
                      <a:pt x="123541" y="448445"/>
                      <a:pt x="122684" y="448064"/>
                      <a:pt x="121160" y="443683"/>
                    </a:cubicBezTo>
                    <a:cubicBezTo>
                      <a:pt x="121065" y="443397"/>
                      <a:pt x="121351" y="442730"/>
                      <a:pt x="121160" y="442635"/>
                    </a:cubicBezTo>
                    <a:cubicBezTo>
                      <a:pt x="116969" y="440444"/>
                      <a:pt x="120112" y="433777"/>
                      <a:pt x="114969" y="433586"/>
                    </a:cubicBezTo>
                    <a:cubicBezTo>
                      <a:pt x="110873" y="433491"/>
                      <a:pt x="106587" y="436825"/>
                      <a:pt x="102586" y="438825"/>
                    </a:cubicBezTo>
                    <a:cubicBezTo>
                      <a:pt x="100300" y="439968"/>
                      <a:pt x="100872" y="440254"/>
                      <a:pt x="104015" y="441778"/>
                    </a:cubicBezTo>
                    <a:cubicBezTo>
                      <a:pt x="106777" y="443111"/>
                      <a:pt x="109159" y="445111"/>
                      <a:pt x="111254" y="447112"/>
                    </a:cubicBezTo>
                    <a:cubicBezTo>
                      <a:pt x="112302" y="448159"/>
                      <a:pt x="113159" y="450922"/>
                      <a:pt x="112683" y="451207"/>
                    </a:cubicBezTo>
                    <a:lnTo>
                      <a:pt x="109730" y="452827"/>
                    </a:lnTo>
                    <a:cubicBezTo>
                      <a:pt x="108778" y="450826"/>
                      <a:pt x="104396" y="448064"/>
                      <a:pt x="100110" y="446540"/>
                    </a:cubicBezTo>
                    <a:lnTo>
                      <a:pt x="95919" y="445683"/>
                    </a:lnTo>
                    <a:cubicBezTo>
                      <a:pt x="95157" y="445492"/>
                      <a:pt x="93728" y="447016"/>
                      <a:pt x="92871" y="447874"/>
                    </a:cubicBezTo>
                    <a:lnTo>
                      <a:pt x="91537" y="449112"/>
                    </a:lnTo>
                    <a:cubicBezTo>
                      <a:pt x="90204" y="450636"/>
                      <a:pt x="88490" y="451303"/>
                      <a:pt x="87632" y="450445"/>
                    </a:cubicBezTo>
                    <a:lnTo>
                      <a:pt x="87823" y="450255"/>
                    </a:lnTo>
                    <a:cubicBezTo>
                      <a:pt x="92109" y="445492"/>
                      <a:pt x="90680" y="441587"/>
                      <a:pt x="85251" y="438158"/>
                    </a:cubicBezTo>
                    <a:cubicBezTo>
                      <a:pt x="84013" y="437396"/>
                      <a:pt x="83632" y="435872"/>
                      <a:pt x="82584" y="434920"/>
                    </a:cubicBezTo>
                    <a:cubicBezTo>
                      <a:pt x="81632" y="434062"/>
                      <a:pt x="79917" y="432824"/>
                      <a:pt x="79155" y="433110"/>
                    </a:cubicBezTo>
                    <a:cubicBezTo>
                      <a:pt x="76583" y="433967"/>
                      <a:pt x="76964" y="435491"/>
                      <a:pt x="78583" y="437110"/>
                    </a:cubicBezTo>
                    <a:lnTo>
                      <a:pt x="79060" y="437587"/>
                    </a:lnTo>
                    <a:cubicBezTo>
                      <a:pt x="78869" y="438539"/>
                      <a:pt x="77821" y="439396"/>
                      <a:pt x="76774" y="439492"/>
                    </a:cubicBezTo>
                    <a:lnTo>
                      <a:pt x="76202" y="439111"/>
                    </a:lnTo>
                    <a:cubicBezTo>
                      <a:pt x="74869" y="438253"/>
                      <a:pt x="73059" y="437396"/>
                      <a:pt x="72583" y="436158"/>
                    </a:cubicBezTo>
                    <a:lnTo>
                      <a:pt x="71249" y="432729"/>
                    </a:lnTo>
                    <a:cubicBezTo>
                      <a:pt x="70201" y="428538"/>
                      <a:pt x="66391" y="424537"/>
                      <a:pt x="62867" y="423871"/>
                    </a:cubicBezTo>
                    <a:lnTo>
                      <a:pt x="59343" y="425585"/>
                    </a:lnTo>
                    <a:cubicBezTo>
                      <a:pt x="58009" y="426252"/>
                      <a:pt x="56295" y="426538"/>
                      <a:pt x="54771" y="426538"/>
                    </a:cubicBezTo>
                    <a:lnTo>
                      <a:pt x="49246" y="426633"/>
                    </a:lnTo>
                    <a:cubicBezTo>
                      <a:pt x="46103" y="428538"/>
                      <a:pt x="42008" y="430252"/>
                      <a:pt x="40102" y="430443"/>
                    </a:cubicBezTo>
                    <a:lnTo>
                      <a:pt x="39245" y="429776"/>
                    </a:lnTo>
                    <a:cubicBezTo>
                      <a:pt x="36292" y="427585"/>
                      <a:pt x="35626" y="430348"/>
                      <a:pt x="34768" y="431205"/>
                    </a:cubicBezTo>
                    <a:cubicBezTo>
                      <a:pt x="34102" y="431872"/>
                      <a:pt x="34102" y="434062"/>
                      <a:pt x="34864" y="434539"/>
                    </a:cubicBezTo>
                    <a:lnTo>
                      <a:pt x="37721" y="436253"/>
                    </a:lnTo>
                    <a:cubicBezTo>
                      <a:pt x="41245" y="437777"/>
                      <a:pt x="42484" y="439301"/>
                      <a:pt x="40579" y="439682"/>
                    </a:cubicBezTo>
                    <a:cubicBezTo>
                      <a:pt x="38578" y="440063"/>
                      <a:pt x="37435" y="444635"/>
                      <a:pt x="35816" y="444921"/>
                    </a:cubicBezTo>
                    <a:lnTo>
                      <a:pt x="33911" y="444635"/>
                    </a:lnTo>
                    <a:cubicBezTo>
                      <a:pt x="32387" y="444445"/>
                      <a:pt x="30958" y="443206"/>
                      <a:pt x="29530" y="443206"/>
                    </a:cubicBezTo>
                    <a:cubicBezTo>
                      <a:pt x="24291" y="443587"/>
                      <a:pt x="24577" y="439587"/>
                      <a:pt x="25815" y="438634"/>
                    </a:cubicBezTo>
                    <a:cubicBezTo>
                      <a:pt x="28577" y="436444"/>
                      <a:pt x="24862" y="433967"/>
                      <a:pt x="27244" y="432348"/>
                    </a:cubicBezTo>
                    <a:lnTo>
                      <a:pt x="29434" y="430824"/>
                    </a:lnTo>
                    <a:cubicBezTo>
                      <a:pt x="32006" y="429300"/>
                      <a:pt x="31720" y="426823"/>
                      <a:pt x="28673" y="425204"/>
                    </a:cubicBezTo>
                    <a:lnTo>
                      <a:pt x="26672" y="424061"/>
                    </a:lnTo>
                    <a:cubicBezTo>
                      <a:pt x="25624" y="423490"/>
                      <a:pt x="24862" y="422347"/>
                      <a:pt x="23815" y="422156"/>
                    </a:cubicBezTo>
                    <a:cubicBezTo>
                      <a:pt x="20671" y="421489"/>
                      <a:pt x="17338" y="427014"/>
                      <a:pt x="14385" y="422347"/>
                    </a:cubicBezTo>
                    <a:lnTo>
                      <a:pt x="12290" y="419108"/>
                    </a:lnTo>
                    <a:cubicBezTo>
                      <a:pt x="8289" y="419203"/>
                      <a:pt x="6384" y="417108"/>
                      <a:pt x="8194" y="414441"/>
                    </a:cubicBezTo>
                    <a:lnTo>
                      <a:pt x="13623" y="417203"/>
                    </a:lnTo>
                    <a:lnTo>
                      <a:pt x="19243" y="420061"/>
                    </a:lnTo>
                    <a:cubicBezTo>
                      <a:pt x="25243" y="416060"/>
                      <a:pt x="31911" y="413965"/>
                      <a:pt x="34102" y="415298"/>
                    </a:cubicBezTo>
                    <a:lnTo>
                      <a:pt x="35340" y="416536"/>
                    </a:lnTo>
                    <a:cubicBezTo>
                      <a:pt x="36769" y="417870"/>
                      <a:pt x="37340" y="417489"/>
                      <a:pt x="39150" y="416727"/>
                    </a:cubicBezTo>
                    <a:cubicBezTo>
                      <a:pt x="40960" y="415965"/>
                      <a:pt x="43722" y="416632"/>
                      <a:pt x="46008" y="416727"/>
                    </a:cubicBezTo>
                    <a:cubicBezTo>
                      <a:pt x="46960" y="416727"/>
                      <a:pt x="48294" y="417298"/>
                      <a:pt x="48675" y="416917"/>
                    </a:cubicBezTo>
                    <a:cubicBezTo>
                      <a:pt x="55724" y="410250"/>
                      <a:pt x="61819" y="415965"/>
                      <a:pt x="68106" y="417965"/>
                    </a:cubicBezTo>
                    <a:cubicBezTo>
                      <a:pt x="69249" y="418346"/>
                      <a:pt x="69916" y="419870"/>
                      <a:pt x="70964" y="419870"/>
                    </a:cubicBezTo>
                    <a:lnTo>
                      <a:pt x="72964" y="419965"/>
                    </a:lnTo>
                    <a:cubicBezTo>
                      <a:pt x="75154" y="419489"/>
                      <a:pt x="76774" y="418441"/>
                      <a:pt x="76393" y="417679"/>
                    </a:cubicBezTo>
                    <a:cubicBezTo>
                      <a:pt x="76107" y="416822"/>
                      <a:pt x="76393" y="413393"/>
                      <a:pt x="77917" y="412155"/>
                    </a:cubicBezTo>
                    <a:cubicBezTo>
                      <a:pt x="79441" y="410917"/>
                      <a:pt x="84299" y="408059"/>
                      <a:pt x="85251" y="408440"/>
                    </a:cubicBezTo>
                    <a:cubicBezTo>
                      <a:pt x="86203" y="408821"/>
                      <a:pt x="88870" y="409774"/>
                      <a:pt x="89061" y="409583"/>
                    </a:cubicBezTo>
                    <a:cubicBezTo>
                      <a:pt x="89251" y="409393"/>
                      <a:pt x="87918" y="407297"/>
                      <a:pt x="85537" y="405392"/>
                    </a:cubicBezTo>
                    <a:cubicBezTo>
                      <a:pt x="83156" y="403487"/>
                      <a:pt x="76869" y="397296"/>
                      <a:pt x="78583" y="397296"/>
                    </a:cubicBezTo>
                    <a:cubicBezTo>
                      <a:pt x="80298" y="397296"/>
                      <a:pt x="84013" y="397772"/>
                      <a:pt x="83822" y="398344"/>
                    </a:cubicBezTo>
                    <a:cubicBezTo>
                      <a:pt x="83632" y="398915"/>
                      <a:pt x="84489" y="400534"/>
                      <a:pt x="86108" y="400344"/>
                    </a:cubicBezTo>
                    <a:lnTo>
                      <a:pt x="87537" y="399963"/>
                    </a:lnTo>
                    <a:lnTo>
                      <a:pt x="88680" y="399677"/>
                    </a:lnTo>
                    <a:cubicBezTo>
                      <a:pt x="90394" y="398915"/>
                      <a:pt x="92109" y="399772"/>
                      <a:pt x="92585" y="401677"/>
                    </a:cubicBezTo>
                    <a:lnTo>
                      <a:pt x="92681" y="403201"/>
                    </a:lnTo>
                    <a:cubicBezTo>
                      <a:pt x="93157" y="409202"/>
                      <a:pt x="100110" y="409297"/>
                      <a:pt x="104491" y="411298"/>
                    </a:cubicBezTo>
                    <a:cubicBezTo>
                      <a:pt x="106873" y="412345"/>
                      <a:pt x="111731" y="412536"/>
                      <a:pt x="110778" y="407678"/>
                    </a:cubicBezTo>
                    <a:cubicBezTo>
                      <a:pt x="110302" y="405106"/>
                      <a:pt x="112683" y="405106"/>
                      <a:pt x="114874" y="405202"/>
                    </a:cubicBezTo>
                    <a:lnTo>
                      <a:pt x="118493" y="405297"/>
                    </a:lnTo>
                    <a:cubicBezTo>
                      <a:pt x="118112" y="403201"/>
                      <a:pt x="117445" y="400915"/>
                      <a:pt x="116969" y="400249"/>
                    </a:cubicBezTo>
                    <a:cubicBezTo>
                      <a:pt x="116493" y="399582"/>
                      <a:pt x="115731" y="397010"/>
                      <a:pt x="115445" y="395962"/>
                    </a:cubicBezTo>
                    <a:cubicBezTo>
                      <a:pt x="115159" y="394915"/>
                      <a:pt x="113826" y="393010"/>
                      <a:pt x="115255" y="393010"/>
                    </a:cubicBezTo>
                    <a:cubicBezTo>
                      <a:pt x="116588" y="393010"/>
                      <a:pt x="120874" y="396153"/>
                      <a:pt x="120874" y="399868"/>
                    </a:cubicBezTo>
                    <a:lnTo>
                      <a:pt x="121256" y="403582"/>
                    </a:lnTo>
                    <a:cubicBezTo>
                      <a:pt x="121351" y="404154"/>
                      <a:pt x="122875" y="405106"/>
                      <a:pt x="123827" y="405106"/>
                    </a:cubicBezTo>
                    <a:cubicBezTo>
                      <a:pt x="124684" y="405106"/>
                      <a:pt x="126113" y="404154"/>
                      <a:pt x="126208" y="403487"/>
                    </a:cubicBezTo>
                    <a:lnTo>
                      <a:pt x="126494" y="401487"/>
                    </a:lnTo>
                    <a:cubicBezTo>
                      <a:pt x="126399" y="399391"/>
                      <a:pt x="127923" y="397201"/>
                      <a:pt x="130018" y="396629"/>
                    </a:cubicBezTo>
                    <a:cubicBezTo>
                      <a:pt x="132019" y="396058"/>
                      <a:pt x="138686" y="396058"/>
                      <a:pt x="139925" y="397867"/>
                    </a:cubicBezTo>
                    <a:cubicBezTo>
                      <a:pt x="141163" y="399677"/>
                      <a:pt x="146878" y="404154"/>
                      <a:pt x="149545" y="403106"/>
                    </a:cubicBezTo>
                    <a:cubicBezTo>
                      <a:pt x="152212" y="402058"/>
                      <a:pt x="159641" y="400630"/>
                      <a:pt x="160594" y="402249"/>
                    </a:cubicBezTo>
                    <a:lnTo>
                      <a:pt x="162023" y="403011"/>
                    </a:lnTo>
                    <a:lnTo>
                      <a:pt x="163832" y="403963"/>
                    </a:lnTo>
                    <a:cubicBezTo>
                      <a:pt x="164690" y="405392"/>
                      <a:pt x="166214" y="407011"/>
                      <a:pt x="167166" y="407488"/>
                    </a:cubicBezTo>
                    <a:lnTo>
                      <a:pt x="167452" y="407297"/>
                    </a:lnTo>
                    <a:cubicBezTo>
                      <a:pt x="171071" y="405202"/>
                      <a:pt x="175167" y="405297"/>
                      <a:pt x="179263" y="405011"/>
                    </a:cubicBezTo>
                    <a:lnTo>
                      <a:pt x="180215" y="404916"/>
                    </a:lnTo>
                    <a:cubicBezTo>
                      <a:pt x="181263" y="402630"/>
                      <a:pt x="182501" y="402058"/>
                      <a:pt x="182977" y="403773"/>
                    </a:cubicBezTo>
                    <a:lnTo>
                      <a:pt x="183930" y="404725"/>
                    </a:lnTo>
                    <a:cubicBezTo>
                      <a:pt x="184406" y="405202"/>
                      <a:pt x="186121" y="405106"/>
                      <a:pt x="187264" y="404916"/>
                    </a:cubicBezTo>
                    <a:lnTo>
                      <a:pt x="196598" y="403487"/>
                    </a:lnTo>
                    <a:cubicBezTo>
                      <a:pt x="198884" y="401773"/>
                      <a:pt x="199265" y="400153"/>
                      <a:pt x="197456" y="399963"/>
                    </a:cubicBezTo>
                    <a:cubicBezTo>
                      <a:pt x="195646" y="399772"/>
                      <a:pt x="190788" y="397486"/>
                      <a:pt x="189074" y="398153"/>
                    </a:cubicBezTo>
                    <a:cubicBezTo>
                      <a:pt x="187359" y="398820"/>
                      <a:pt x="184787" y="394438"/>
                      <a:pt x="184120" y="394629"/>
                    </a:cubicBezTo>
                    <a:cubicBezTo>
                      <a:pt x="183454" y="394819"/>
                      <a:pt x="180977" y="393581"/>
                      <a:pt x="180977" y="392724"/>
                    </a:cubicBezTo>
                    <a:cubicBezTo>
                      <a:pt x="180977" y="391867"/>
                      <a:pt x="183740" y="388533"/>
                      <a:pt x="187168" y="387961"/>
                    </a:cubicBezTo>
                    <a:lnTo>
                      <a:pt x="190788" y="389390"/>
                    </a:lnTo>
                    <a:lnTo>
                      <a:pt x="193074" y="390343"/>
                    </a:lnTo>
                    <a:cubicBezTo>
                      <a:pt x="195360" y="391581"/>
                      <a:pt x="199551" y="391295"/>
                      <a:pt x="202504" y="389771"/>
                    </a:cubicBezTo>
                    <a:lnTo>
                      <a:pt x="203551" y="393391"/>
                    </a:lnTo>
                    <a:cubicBezTo>
                      <a:pt x="204028" y="395010"/>
                      <a:pt x="203551" y="396343"/>
                      <a:pt x="206600" y="397010"/>
                    </a:cubicBezTo>
                    <a:lnTo>
                      <a:pt x="209171" y="397486"/>
                    </a:lnTo>
                    <a:cubicBezTo>
                      <a:pt x="211933" y="399677"/>
                      <a:pt x="215553" y="400534"/>
                      <a:pt x="217172" y="399391"/>
                    </a:cubicBezTo>
                    <a:lnTo>
                      <a:pt x="218601" y="398248"/>
                    </a:lnTo>
                    <a:lnTo>
                      <a:pt x="219649" y="397486"/>
                    </a:lnTo>
                    <a:cubicBezTo>
                      <a:pt x="220316" y="395867"/>
                      <a:pt x="219934" y="394819"/>
                      <a:pt x="218791" y="395105"/>
                    </a:cubicBezTo>
                    <a:cubicBezTo>
                      <a:pt x="217744" y="395486"/>
                      <a:pt x="215743" y="395200"/>
                      <a:pt x="217553" y="393581"/>
                    </a:cubicBezTo>
                    <a:cubicBezTo>
                      <a:pt x="219363" y="391962"/>
                      <a:pt x="221077" y="386628"/>
                      <a:pt x="222030" y="386723"/>
                    </a:cubicBezTo>
                    <a:cubicBezTo>
                      <a:pt x="222983" y="386914"/>
                      <a:pt x="225173" y="389866"/>
                      <a:pt x="226411" y="392438"/>
                    </a:cubicBezTo>
                    <a:cubicBezTo>
                      <a:pt x="227650" y="395010"/>
                      <a:pt x="240223" y="394819"/>
                      <a:pt x="239080" y="393962"/>
                    </a:cubicBezTo>
                    <a:cubicBezTo>
                      <a:pt x="237937" y="393105"/>
                      <a:pt x="234412" y="390819"/>
                      <a:pt x="233460" y="390628"/>
                    </a:cubicBezTo>
                    <a:cubicBezTo>
                      <a:pt x="232412" y="390438"/>
                      <a:pt x="229650" y="389009"/>
                      <a:pt x="231745" y="388819"/>
                    </a:cubicBezTo>
                    <a:cubicBezTo>
                      <a:pt x="233841" y="388628"/>
                      <a:pt x="239366" y="387295"/>
                      <a:pt x="239556" y="386247"/>
                    </a:cubicBezTo>
                    <a:cubicBezTo>
                      <a:pt x="239746" y="385294"/>
                      <a:pt x="242414" y="383104"/>
                      <a:pt x="244795" y="385009"/>
                    </a:cubicBezTo>
                    <a:lnTo>
                      <a:pt x="244604" y="385199"/>
                    </a:lnTo>
                    <a:lnTo>
                      <a:pt x="237841" y="391962"/>
                    </a:lnTo>
                    <a:cubicBezTo>
                      <a:pt x="244700" y="395296"/>
                      <a:pt x="250986" y="397010"/>
                      <a:pt x="251843" y="395772"/>
                    </a:cubicBezTo>
                    <a:cubicBezTo>
                      <a:pt x="252700" y="394534"/>
                      <a:pt x="254415" y="391105"/>
                      <a:pt x="253843" y="390724"/>
                    </a:cubicBezTo>
                    <a:lnTo>
                      <a:pt x="252986" y="390724"/>
                    </a:lnTo>
                    <a:lnTo>
                      <a:pt x="251081" y="390247"/>
                    </a:lnTo>
                    <a:cubicBezTo>
                      <a:pt x="248986" y="389866"/>
                      <a:pt x="247748" y="388723"/>
                      <a:pt x="248319" y="387771"/>
                    </a:cubicBezTo>
                    <a:cubicBezTo>
                      <a:pt x="248891" y="386818"/>
                      <a:pt x="251748" y="385675"/>
                      <a:pt x="253462" y="387390"/>
                    </a:cubicBezTo>
                    <a:cubicBezTo>
                      <a:pt x="255082" y="389104"/>
                      <a:pt x="261940" y="389676"/>
                      <a:pt x="260797" y="388247"/>
                    </a:cubicBezTo>
                    <a:cubicBezTo>
                      <a:pt x="259749" y="386818"/>
                      <a:pt x="258701" y="384818"/>
                      <a:pt x="261083" y="387009"/>
                    </a:cubicBezTo>
                    <a:cubicBezTo>
                      <a:pt x="263464" y="389200"/>
                      <a:pt x="271274" y="390247"/>
                      <a:pt x="269083" y="390343"/>
                    </a:cubicBezTo>
                    <a:lnTo>
                      <a:pt x="267274" y="390819"/>
                    </a:lnTo>
                    <a:cubicBezTo>
                      <a:pt x="266416" y="391009"/>
                      <a:pt x="265369" y="392152"/>
                      <a:pt x="265369" y="392819"/>
                    </a:cubicBezTo>
                    <a:cubicBezTo>
                      <a:pt x="265369" y="393486"/>
                      <a:pt x="266893" y="394915"/>
                      <a:pt x="267178" y="394819"/>
                    </a:cubicBezTo>
                    <a:lnTo>
                      <a:pt x="270131" y="394057"/>
                    </a:lnTo>
                    <a:cubicBezTo>
                      <a:pt x="273179" y="392724"/>
                      <a:pt x="277942" y="390819"/>
                      <a:pt x="280799" y="389676"/>
                    </a:cubicBezTo>
                    <a:lnTo>
                      <a:pt x="286466" y="389148"/>
                    </a:lnTo>
                    <a:lnTo>
                      <a:pt x="286609" y="389485"/>
                    </a:lnTo>
                    <a:lnTo>
                      <a:pt x="287070" y="389091"/>
                    </a:lnTo>
                    <a:lnTo>
                      <a:pt x="292039" y="388628"/>
                    </a:lnTo>
                    <a:cubicBezTo>
                      <a:pt x="292991" y="388057"/>
                      <a:pt x="294610" y="386437"/>
                      <a:pt x="292039" y="384818"/>
                    </a:cubicBezTo>
                    <a:lnTo>
                      <a:pt x="291848" y="385009"/>
                    </a:lnTo>
                    <a:lnTo>
                      <a:pt x="287070" y="389091"/>
                    </a:lnTo>
                    <a:lnTo>
                      <a:pt x="286466" y="389148"/>
                    </a:lnTo>
                    <a:lnTo>
                      <a:pt x="283181" y="381389"/>
                    </a:lnTo>
                    <a:lnTo>
                      <a:pt x="285752" y="381294"/>
                    </a:lnTo>
                    <a:cubicBezTo>
                      <a:pt x="288515" y="381199"/>
                      <a:pt x="291467" y="381675"/>
                      <a:pt x="294134" y="382437"/>
                    </a:cubicBezTo>
                    <a:lnTo>
                      <a:pt x="297182" y="383294"/>
                    </a:lnTo>
                    <a:cubicBezTo>
                      <a:pt x="300421" y="384723"/>
                      <a:pt x="304993" y="384818"/>
                      <a:pt x="307279" y="383485"/>
                    </a:cubicBezTo>
                    <a:cubicBezTo>
                      <a:pt x="309565" y="382151"/>
                      <a:pt x="316518" y="379579"/>
                      <a:pt x="316708" y="381199"/>
                    </a:cubicBezTo>
                    <a:lnTo>
                      <a:pt x="316899" y="381199"/>
                    </a:lnTo>
                    <a:cubicBezTo>
                      <a:pt x="319280" y="381199"/>
                      <a:pt x="321852" y="380437"/>
                      <a:pt x="323948" y="381008"/>
                    </a:cubicBezTo>
                    <a:lnTo>
                      <a:pt x="325567" y="381484"/>
                    </a:lnTo>
                    <a:cubicBezTo>
                      <a:pt x="327567" y="382818"/>
                      <a:pt x="329282" y="382818"/>
                      <a:pt x="329472" y="381580"/>
                    </a:cubicBezTo>
                    <a:cubicBezTo>
                      <a:pt x="329662" y="380341"/>
                      <a:pt x="330806" y="376627"/>
                      <a:pt x="331663" y="376627"/>
                    </a:cubicBezTo>
                    <a:lnTo>
                      <a:pt x="332044" y="376912"/>
                    </a:lnTo>
                    <a:cubicBezTo>
                      <a:pt x="335758" y="379865"/>
                      <a:pt x="339664" y="382627"/>
                      <a:pt x="342902" y="385866"/>
                    </a:cubicBezTo>
                    <a:cubicBezTo>
                      <a:pt x="345379" y="388342"/>
                      <a:pt x="348332" y="389104"/>
                      <a:pt x="351856" y="388533"/>
                    </a:cubicBezTo>
                    <a:lnTo>
                      <a:pt x="353189" y="388342"/>
                    </a:lnTo>
                    <a:cubicBezTo>
                      <a:pt x="354523" y="387485"/>
                      <a:pt x="354618" y="385771"/>
                      <a:pt x="353475" y="384437"/>
                    </a:cubicBezTo>
                    <a:lnTo>
                      <a:pt x="352618" y="384532"/>
                    </a:lnTo>
                    <a:lnTo>
                      <a:pt x="347284" y="385009"/>
                    </a:lnTo>
                    <a:cubicBezTo>
                      <a:pt x="343759" y="381580"/>
                      <a:pt x="341664" y="377674"/>
                      <a:pt x="342616" y="376531"/>
                    </a:cubicBezTo>
                    <a:cubicBezTo>
                      <a:pt x="343569" y="375293"/>
                      <a:pt x="347284" y="371674"/>
                      <a:pt x="347569" y="373102"/>
                    </a:cubicBezTo>
                    <a:cubicBezTo>
                      <a:pt x="347855" y="374531"/>
                      <a:pt x="351570" y="378055"/>
                      <a:pt x="355570" y="379198"/>
                    </a:cubicBezTo>
                    <a:lnTo>
                      <a:pt x="359095" y="379770"/>
                    </a:lnTo>
                    <a:cubicBezTo>
                      <a:pt x="363476" y="380437"/>
                      <a:pt x="366715" y="378436"/>
                      <a:pt x="369763" y="376150"/>
                    </a:cubicBezTo>
                    <a:lnTo>
                      <a:pt x="370715" y="375484"/>
                    </a:lnTo>
                    <a:cubicBezTo>
                      <a:pt x="372144" y="375103"/>
                      <a:pt x="374620" y="373864"/>
                      <a:pt x="376049" y="372817"/>
                    </a:cubicBezTo>
                    <a:cubicBezTo>
                      <a:pt x="377573" y="371769"/>
                      <a:pt x="377668" y="376912"/>
                      <a:pt x="376240" y="377865"/>
                    </a:cubicBezTo>
                    <a:lnTo>
                      <a:pt x="374335" y="378151"/>
                    </a:lnTo>
                    <a:lnTo>
                      <a:pt x="373287" y="378341"/>
                    </a:lnTo>
                    <a:cubicBezTo>
                      <a:pt x="372144" y="378817"/>
                      <a:pt x="371001" y="380532"/>
                      <a:pt x="370620" y="382151"/>
                    </a:cubicBezTo>
                    <a:cubicBezTo>
                      <a:pt x="370239" y="383770"/>
                      <a:pt x="372620" y="388628"/>
                      <a:pt x="373954" y="388438"/>
                    </a:cubicBezTo>
                    <a:cubicBezTo>
                      <a:pt x="375287" y="388247"/>
                      <a:pt x="379669" y="386628"/>
                      <a:pt x="381098" y="385294"/>
                    </a:cubicBezTo>
                    <a:cubicBezTo>
                      <a:pt x="382431" y="383866"/>
                      <a:pt x="381859" y="378151"/>
                      <a:pt x="382050" y="377103"/>
                    </a:cubicBezTo>
                    <a:lnTo>
                      <a:pt x="382717" y="376341"/>
                    </a:lnTo>
                    <a:cubicBezTo>
                      <a:pt x="383002" y="375960"/>
                      <a:pt x="384336" y="375960"/>
                      <a:pt x="385098" y="376150"/>
                    </a:cubicBezTo>
                    <a:cubicBezTo>
                      <a:pt x="385669" y="376246"/>
                      <a:pt x="386527" y="377008"/>
                      <a:pt x="386432" y="377389"/>
                    </a:cubicBezTo>
                    <a:cubicBezTo>
                      <a:pt x="385860" y="379294"/>
                      <a:pt x="384908" y="381103"/>
                      <a:pt x="384336" y="382913"/>
                    </a:cubicBezTo>
                    <a:cubicBezTo>
                      <a:pt x="384241" y="383294"/>
                      <a:pt x="385003" y="384247"/>
                      <a:pt x="385669" y="384437"/>
                    </a:cubicBezTo>
                    <a:lnTo>
                      <a:pt x="388146" y="385294"/>
                    </a:lnTo>
                    <a:cubicBezTo>
                      <a:pt x="391956" y="386342"/>
                      <a:pt x="394337" y="386152"/>
                      <a:pt x="393385" y="384723"/>
                    </a:cubicBezTo>
                    <a:lnTo>
                      <a:pt x="392908" y="384151"/>
                    </a:lnTo>
                    <a:cubicBezTo>
                      <a:pt x="391384" y="382437"/>
                      <a:pt x="391099" y="380913"/>
                      <a:pt x="394051" y="380341"/>
                    </a:cubicBezTo>
                    <a:cubicBezTo>
                      <a:pt x="394909" y="380246"/>
                      <a:pt x="396623" y="381580"/>
                      <a:pt x="397004" y="382532"/>
                    </a:cubicBezTo>
                    <a:lnTo>
                      <a:pt x="397576" y="383675"/>
                    </a:lnTo>
                    <a:cubicBezTo>
                      <a:pt x="397385" y="385104"/>
                      <a:pt x="400433" y="385009"/>
                      <a:pt x="404434" y="383389"/>
                    </a:cubicBezTo>
                    <a:lnTo>
                      <a:pt x="407006" y="381484"/>
                    </a:lnTo>
                    <a:lnTo>
                      <a:pt x="407958" y="380722"/>
                    </a:lnTo>
                    <a:cubicBezTo>
                      <a:pt x="407386" y="378532"/>
                      <a:pt x="405958" y="376722"/>
                      <a:pt x="404815" y="376912"/>
                    </a:cubicBezTo>
                    <a:cubicBezTo>
                      <a:pt x="403672" y="377008"/>
                      <a:pt x="399766" y="376055"/>
                      <a:pt x="399766" y="374245"/>
                    </a:cubicBezTo>
                    <a:cubicBezTo>
                      <a:pt x="399766" y="372531"/>
                      <a:pt x="400909" y="368054"/>
                      <a:pt x="402338" y="368435"/>
                    </a:cubicBezTo>
                    <a:lnTo>
                      <a:pt x="402719" y="369197"/>
                    </a:lnTo>
                    <a:lnTo>
                      <a:pt x="405291" y="373864"/>
                    </a:lnTo>
                    <a:cubicBezTo>
                      <a:pt x="410720" y="373483"/>
                      <a:pt x="414530" y="372721"/>
                      <a:pt x="413864" y="372150"/>
                    </a:cubicBezTo>
                    <a:lnTo>
                      <a:pt x="413578" y="371578"/>
                    </a:lnTo>
                    <a:cubicBezTo>
                      <a:pt x="412149" y="369197"/>
                      <a:pt x="415102" y="369578"/>
                      <a:pt x="415864" y="369864"/>
                    </a:cubicBezTo>
                    <a:lnTo>
                      <a:pt x="420055" y="371197"/>
                    </a:lnTo>
                    <a:cubicBezTo>
                      <a:pt x="425293" y="373293"/>
                      <a:pt x="426627" y="376246"/>
                      <a:pt x="423008" y="377770"/>
                    </a:cubicBezTo>
                    <a:lnTo>
                      <a:pt x="420626" y="379008"/>
                    </a:lnTo>
                    <a:cubicBezTo>
                      <a:pt x="420150" y="379198"/>
                      <a:pt x="420150" y="380341"/>
                      <a:pt x="420341" y="380913"/>
                    </a:cubicBezTo>
                    <a:cubicBezTo>
                      <a:pt x="420531" y="381484"/>
                      <a:pt x="421483" y="382342"/>
                      <a:pt x="421865" y="382246"/>
                    </a:cubicBezTo>
                    <a:cubicBezTo>
                      <a:pt x="424150" y="381675"/>
                      <a:pt x="426436" y="381103"/>
                      <a:pt x="428437" y="380151"/>
                    </a:cubicBezTo>
                    <a:cubicBezTo>
                      <a:pt x="429484" y="379579"/>
                      <a:pt x="430056" y="378246"/>
                      <a:pt x="430532" y="377103"/>
                    </a:cubicBezTo>
                    <a:lnTo>
                      <a:pt x="431770" y="374722"/>
                    </a:lnTo>
                    <a:cubicBezTo>
                      <a:pt x="433104" y="371864"/>
                      <a:pt x="435581" y="369673"/>
                      <a:pt x="437200" y="369769"/>
                    </a:cubicBezTo>
                    <a:cubicBezTo>
                      <a:pt x="438914" y="369864"/>
                      <a:pt x="443296" y="370340"/>
                      <a:pt x="443296" y="370531"/>
                    </a:cubicBezTo>
                    <a:cubicBezTo>
                      <a:pt x="443296" y="370721"/>
                      <a:pt x="442153" y="371388"/>
                      <a:pt x="440724" y="371674"/>
                    </a:cubicBezTo>
                    <a:cubicBezTo>
                      <a:pt x="439295" y="371959"/>
                      <a:pt x="436247" y="375103"/>
                      <a:pt x="437962" y="377960"/>
                    </a:cubicBezTo>
                    <a:lnTo>
                      <a:pt x="439581" y="380151"/>
                    </a:lnTo>
                    <a:lnTo>
                      <a:pt x="440152" y="381008"/>
                    </a:lnTo>
                    <a:cubicBezTo>
                      <a:pt x="441295" y="381675"/>
                      <a:pt x="443010" y="381484"/>
                      <a:pt x="444058" y="380722"/>
                    </a:cubicBezTo>
                    <a:lnTo>
                      <a:pt x="445010" y="380056"/>
                    </a:lnTo>
                    <a:lnTo>
                      <a:pt x="445772" y="379484"/>
                    </a:lnTo>
                    <a:cubicBezTo>
                      <a:pt x="446629" y="378913"/>
                      <a:pt x="448344" y="380151"/>
                      <a:pt x="449582" y="382246"/>
                    </a:cubicBezTo>
                    <a:lnTo>
                      <a:pt x="450630" y="382246"/>
                    </a:lnTo>
                    <a:cubicBezTo>
                      <a:pt x="452821" y="382246"/>
                      <a:pt x="455488" y="381484"/>
                      <a:pt x="457107" y="380246"/>
                    </a:cubicBezTo>
                    <a:lnTo>
                      <a:pt x="458345" y="379389"/>
                    </a:lnTo>
                    <a:cubicBezTo>
                      <a:pt x="458631" y="377484"/>
                      <a:pt x="459107" y="374722"/>
                      <a:pt x="459583" y="373293"/>
                    </a:cubicBezTo>
                    <a:cubicBezTo>
                      <a:pt x="459965" y="371864"/>
                      <a:pt x="467870" y="366054"/>
                      <a:pt x="467680" y="366530"/>
                    </a:cubicBezTo>
                    <a:cubicBezTo>
                      <a:pt x="467489" y="367006"/>
                      <a:pt x="464727" y="371674"/>
                      <a:pt x="465108" y="373579"/>
                    </a:cubicBezTo>
                    <a:cubicBezTo>
                      <a:pt x="465489" y="375484"/>
                      <a:pt x="471680" y="379675"/>
                      <a:pt x="476538" y="379198"/>
                    </a:cubicBezTo>
                    <a:lnTo>
                      <a:pt x="480919" y="382246"/>
                    </a:lnTo>
                    <a:lnTo>
                      <a:pt x="483206" y="383770"/>
                    </a:lnTo>
                    <a:cubicBezTo>
                      <a:pt x="482729" y="381484"/>
                      <a:pt x="482539" y="376817"/>
                      <a:pt x="482825" y="373388"/>
                    </a:cubicBezTo>
                    <a:lnTo>
                      <a:pt x="487682" y="374245"/>
                    </a:lnTo>
                    <a:cubicBezTo>
                      <a:pt x="492445" y="375103"/>
                      <a:pt x="486539" y="376436"/>
                      <a:pt x="487396" y="377293"/>
                    </a:cubicBezTo>
                    <a:cubicBezTo>
                      <a:pt x="487968" y="377960"/>
                      <a:pt x="490254" y="378436"/>
                      <a:pt x="490540" y="378151"/>
                    </a:cubicBezTo>
                    <a:lnTo>
                      <a:pt x="491778" y="377008"/>
                    </a:lnTo>
                    <a:cubicBezTo>
                      <a:pt x="492921" y="375103"/>
                      <a:pt x="495302" y="374531"/>
                      <a:pt x="497017" y="375579"/>
                    </a:cubicBezTo>
                    <a:lnTo>
                      <a:pt x="498826" y="376055"/>
                    </a:lnTo>
                    <a:lnTo>
                      <a:pt x="504446" y="377674"/>
                    </a:lnTo>
                    <a:cubicBezTo>
                      <a:pt x="510542" y="376246"/>
                      <a:pt x="522163" y="373960"/>
                      <a:pt x="530259" y="372626"/>
                    </a:cubicBezTo>
                    <a:lnTo>
                      <a:pt x="530926" y="373388"/>
                    </a:lnTo>
                    <a:lnTo>
                      <a:pt x="532450" y="375103"/>
                    </a:lnTo>
                    <a:cubicBezTo>
                      <a:pt x="534450" y="375007"/>
                      <a:pt x="537212" y="375484"/>
                      <a:pt x="538641" y="376246"/>
                    </a:cubicBezTo>
                    <a:lnTo>
                      <a:pt x="538832" y="376055"/>
                    </a:lnTo>
                    <a:cubicBezTo>
                      <a:pt x="541117" y="374150"/>
                      <a:pt x="544737" y="376246"/>
                      <a:pt x="546261" y="374817"/>
                    </a:cubicBezTo>
                    <a:lnTo>
                      <a:pt x="547785" y="373388"/>
                    </a:lnTo>
                    <a:cubicBezTo>
                      <a:pt x="548547" y="371007"/>
                      <a:pt x="550261" y="367768"/>
                      <a:pt x="551690" y="366340"/>
                    </a:cubicBezTo>
                    <a:lnTo>
                      <a:pt x="553405" y="365863"/>
                    </a:lnTo>
                    <a:lnTo>
                      <a:pt x="554357" y="365578"/>
                    </a:lnTo>
                    <a:cubicBezTo>
                      <a:pt x="555976" y="366721"/>
                      <a:pt x="558262" y="368626"/>
                      <a:pt x="559406" y="369769"/>
                    </a:cubicBezTo>
                    <a:cubicBezTo>
                      <a:pt x="560549" y="371007"/>
                      <a:pt x="565120" y="374150"/>
                      <a:pt x="565787" y="375007"/>
                    </a:cubicBezTo>
                    <a:cubicBezTo>
                      <a:pt x="566454" y="375865"/>
                      <a:pt x="572169" y="375484"/>
                      <a:pt x="576932" y="372245"/>
                    </a:cubicBezTo>
                    <a:lnTo>
                      <a:pt x="583313" y="375865"/>
                    </a:lnTo>
                    <a:cubicBezTo>
                      <a:pt x="588171" y="378627"/>
                      <a:pt x="586075" y="370245"/>
                      <a:pt x="591124" y="371864"/>
                    </a:cubicBezTo>
                    <a:cubicBezTo>
                      <a:pt x="591219" y="371864"/>
                      <a:pt x="592267" y="370340"/>
                      <a:pt x="592457" y="369388"/>
                    </a:cubicBezTo>
                    <a:cubicBezTo>
                      <a:pt x="592552" y="368911"/>
                      <a:pt x="591505" y="367768"/>
                      <a:pt x="591219" y="367864"/>
                    </a:cubicBezTo>
                    <a:lnTo>
                      <a:pt x="584456" y="368911"/>
                    </a:lnTo>
                    <a:cubicBezTo>
                      <a:pt x="582361" y="364625"/>
                      <a:pt x="580551" y="361006"/>
                      <a:pt x="580456" y="360720"/>
                    </a:cubicBezTo>
                    <a:cubicBezTo>
                      <a:pt x="580360" y="360434"/>
                      <a:pt x="581408" y="359577"/>
                      <a:pt x="582837" y="359386"/>
                    </a:cubicBezTo>
                    <a:lnTo>
                      <a:pt x="583885" y="359005"/>
                    </a:lnTo>
                    <a:lnTo>
                      <a:pt x="584837" y="358624"/>
                    </a:lnTo>
                    <a:cubicBezTo>
                      <a:pt x="586933" y="357196"/>
                      <a:pt x="588076" y="357196"/>
                      <a:pt x="587409" y="358624"/>
                    </a:cubicBezTo>
                    <a:cubicBezTo>
                      <a:pt x="586742" y="360053"/>
                      <a:pt x="587314" y="363863"/>
                      <a:pt x="590076" y="364149"/>
                    </a:cubicBezTo>
                    <a:cubicBezTo>
                      <a:pt x="592838" y="364530"/>
                      <a:pt x="602459" y="363101"/>
                      <a:pt x="606935" y="362815"/>
                    </a:cubicBezTo>
                    <a:cubicBezTo>
                      <a:pt x="611412" y="362625"/>
                      <a:pt x="621890" y="362434"/>
                      <a:pt x="621223" y="363482"/>
                    </a:cubicBezTo>
                    <a:cubicBezTo>
                      <a:pt x="620461" y="364530"/>
                      <a:pt x="615412" y="366244"/>
                      <a:pt x="612079" y="365959"/>
                    </a:cubicBezTo>
                    <a:lnTo>
                      <a:pt x="610555" y="367102"/>
                    </a:lnTo>
                    <a:lnTo>
                      <a:pt x="607221" y="369483"/>
                    </a:lnTo>
                    <a:cubicBezTo>
                      <a:pt x="604459" y="368054"/>
                      <a:pt x="602840" y="368816"/>
                      <a:pt x="603697" y="371197"/>
                    </a:cubicBezTo>
                    <a:lnTo>
                      <a:pt x="605411" y="372721"/>
                    </a:lnTo>
                    <a:cubicBezTo>
                      <a:pt x="607126" y="374245"/>
                      <a:pt x="611317" y="376055"/>
                      <a:pt x="612174" y="375484"/>
                    </a:cubicBezTo>
                    <a:cubicBezTo>
                      <a:pt x="616556" y="372531"/>
                      <a:pt x="621318" y="374912"/>
                      <a:pt x="625700" y="373960"/>
                    </a:cubicBezTo>
                    <a:cubicBezTo>
                      <a:pt x="626842" y="373674"/>
                      <a:pt x="627604" y="372340"/>
                      <a:pt x="628652" y="371674"/>
                    </a:cubicBezTo>
                    <a:cubicBezTo>
                      <a:pt x="630271" y="370531"/>
                      <a:pt x="632939" y="369673"/>
                      <a:pt x="633605" y="368245"/>
                    </a:cubicBezTo>
                    <a:lnTo>
                      <a:pt x="634558" y="366149"/>
                    </a:lnTo>
                    <a:cubicBezTo>
                      <a:pt x="634367" y="363577"/>
                      <a:pt x="637701" y="361387"/>
                      <a:pt x="641987" y="361387"/>
                    </a:cubicBezTo>
                    <a:lnTo>
                      <a:pt x="645416" y="361482"/>
                    </a:lnTo>
                    <a:lnTo>
                      <a:pt x="645702" y="361482"/>
                    </a:lnTo>
                    <a:cubicBezTo>
                      <a:pt x="646178" y="362625"/>
                      <a:pt x="645131" y="363673"/>
                      <a:pt x="643225" y="363673"/>
                    </a:cubicBezTo>
                    <a:cubicBezTo>
                      <a:pt x="641320" y="363673"/>
                      <a:pt x="636749" y="364625"/>
                      <a:pt x="636749" y="365673"/>
                    </a:cubicBezTo>
                    <a:cubicBezTo>
                      <a:pt x="636749" y="366816"/>
                      <a:pt x="640654" y="371197"/>
                      <a:pt x="645511" y="371864"/>
                    </a:cubicBezTo>
                    <a:cubicBezTo>
                      <a:pt x="650369" y="372531"/>
                      <a:pt x="665228" y="372150"/>
                      <a:pt x="667705" y="374722"/>
                    </a:cubicBezTo>
                    <a:lnTo>
                      <a:pt x="669705" y="370245"/>
                    </a:lnTo>
                    <a:cubicBezTo>
                      <a:pt x="670753" y="367864"/>
                      <a:pt x="667705" y="366244"/>
                      <a:pt x="664561" y="365482"/>
                    </a:cubicBezTo>
                    <a:cubicBezTo>
                      <a:pt x="663037" y="365101"/>
                      <a:pt x="661704" y="364149"/>
                      <a:pt x="660656" y="363101"/>
                    </a:cubicBezTo>
                    <a:lnTo>
                      <a:pt x="659990" y="362434"/>
                    </a:lnTo>
                    <a:cubicBezTo>
                      <a:pt x="659799" y="361291"/>
                      <a:pt x="661037" y="359958"/>
                      <a:pt x="662657" y="359577"/>
                    </a:cubicBezTo>
                    <a:lnTo>
                      <a:pt x="664085" y="359672"/>
                    </a:lnTo>
                    <a:lnTo>
                      <a:pt x="665228" y="359767"/>
                    </a:lnTo>
                    <a:cubicBezTo>
                      <a:pt x="666371" y="359863"/>
                      <a:pt x="668371" y="359386"/>
                      <a:pt x="669610" y="358815"/>
                    </a:cubicBezTo>
                    <a:cubicBezTo>
                      <a:pt x="670943" y="358243"/>
                      <a:pt x="674372" y="358339"/>
                      <a:pt x="673229" y="359577"/>
                    </a:cubicBezTo>
                    <a:cubicBezTo>
                      <a:pt x="672086" y="360815"/>
                      <a:pt x="670372" y="365292"/>
                      <a:pt x="672086" y="366435"/>
                    </a:cubicBezTo>
                    <a:lnTo>
                      <a:pt x="673515" y="367197"/>
                    </a:lnTo>
                    <a:lnTo>
                      <a:pt x="675134" y="368149"/>
                    </a:lnTo>
                    <a:cubicBezTo>
                      <a:pt x="677134" y="369007"/>
                      <a:pt x="679230" y="367959"/>
                      <a:pt x="679992" y="365768"/>
                    </a:cubicBezTo>
                    <a:lnTo>
                      <a:pt x="679516" y="363958"/>
                    </a:lnTo>
                    <a:cubicBezTo>
                      <a:pt x="679230" y="362815"/>
                      <a:pt x="677325" y="362149"/>
                      <a:pt x="679420" y="360910"/>
                    </a:cubicBezTo>
                    <a:lnTo>
                      <a:pt x="680278" y="360434"/>
                    </a:lnTo>
                    <a:cubicBezTo>
                      <a:pt x="681325" y="359672"/>
                      <a:pt x="682468" y="360053"/>
                      <a:pt x="682659" y="361196"/>
                    </a:cubicBezTo>
                    <a:cubicBezTo>
                      <a:pt x="682850" y="362434"/>
                      <a:pt x="686659" y="365387"/>
                      <a:pt x="690374" y="364625"/>
                    </a:cubicBezTo>
                    <a:lnTo>
                      <a:pt x="693517" y="364054"/>
                    </a:lnTo>
                    <a:lnTo>
                      <a:pt x="695518" y="363673"/>
                    </a:lnTo>
                    <a:cubicBezTo>
                      <a:pt x="697613" y="363482"/>
                      <a:pt x="701042" y="363101"/>
                      <a:pt x="703138" y="362815"/>
                    </a:cubicBezTo>
                    <a:cubicBezTo>
                      <a:pt x="705138" y="362530"/>
                      <a:pt x="710282" y="363101"/>
                      <a:pt x="711139" y="364911"/>
                    </a:cubicBezTo>
                    <a:cubicBezTo>
                      <a:pt x="711901" y="366816"/>
                      <a:pt x="715901" y="371674"/>
                      <a:pt x="717140" y="371388"/>
                    </a:cubicBezTo>
                    <a:cubicBezTo>
                      <a:pt x="718378" y="371102"/>
                      <a:pt x="721902" y="369388"/>
                      <a:pt x="722474" y="368340"/>
                    </a:cubicBezTo>
                    <a:cubicBezTo>
                      <a:pt x="723140" y="367292"/>
                      <a:pt x="721807" y="363101"/>
                      <a:pt x="718949" y="361577"/>
                    </a:cubicBezTo>
                    <a:cubicBezTo>
                      <a:pt x="716092" y="360053"/>
                      <a:pt x="718664" y="353576"/>
                      <a:pt x="720378" y="354624"/>
                    </a:cubicBezTo>
                    <a:cubicBezTo>
                      <a:pt x="722092" y="355672"/>
                      <a:pt x="726093" y="358243"/>
                      <a:pt x="726474" y="357577"/>
                    </a:cubicBezTo>
                    <a:lnTo>
                      <a:pt x="726855" y="357005"/>
                    </a:lnTo>
                    <a:lnTo>
                      <a:pt x="727236" y="356338"/>
                    </a:lnTo>
                    <a:cubicBezTo>
                      <a:pt x="727617" y="355576"/>
                      <a:pt x="727998" y="355957"/>
                      <a:pt x="728093" y="357196"/>
                    </a:cubicBezTo>
                    <a:cubicBezTo>
                      <a:pt x="728093" y="358434"/>
                      <a:pt x="727712" y="362053"/>
                      <a:pt x="727712" y="362720"/>
                    </a:cubicBezTo>
                    <a:cubicBezTo>
                      <a:pt x="727808" y="363387"/>
                      <a:pt x="729046" y="365101"/>
                      <a:pt x="730475" y="365006"/>
                    </a:cubicBezTo>
                    <a:lnTo>
                      <a:pt x="731427" y="364530"/>
                    </a:lnTo>
                    <a:cubicBezTo>
                      <a:pt x="732475" y="364054"/>
                      <a:pt x="733237" y="363101"/>
                      <a:pt x="734189" y="362339"/>
                    </a:cubicBezTo>
                    <a:cubicBezTo>
                      <a:pt x="737142" y="360053"/>
                      <a:pt x="739333" y="359767"/>
                      <a:pt x="739809" y="363768"/>
                    </a:cubicBezTo>
                    <a:cubicBezTo>
                      <a:pt x="739809" y="363958"/>
                      <a:pt x="741428" y="364149"/>
                      <a:pt x="742190" y="364149"/>
                    </a:cubicBezTo>
                    <a:lnTo>
                      <a:pt x="745905" y="363958"/>
                    </a:lnTo>
                    <a:cubicBezTo>
                      <a:pt x="748191" y="361482"/>
                      <a:pt x="749810" y="360625"/>
                      <a:pt x="749525" y="362053"/>
                    </a:cubicBezTo>
                    <a:cubicBezTo>
                      <a:pt x="749239" y="363482"/>
                      <a:pt x="749429" y="367673"/>
                      <a:pt x="751144" y="366625"/>
                    </a:cubicBezTo>
                    <a:cubicBezTo>
                      <a:pt x="752858" y="365578"/>
                      <a:pt x="756954" y="363863"/>
                      <a:pt x="757240" y="364530"/>
                    </a:cubicBezTo>
                    <a:lnTo>
                      <a:pt x="757716" y="365006"/>
                    </a:lnTo>
                    <a:cubicBezTo>
                      <a:pt x="760764" y="368054"/>
                      <a:pt x="765908" y="370150"/>
                      <a:pt x="767146" y="368721"/>
                    </a:cubicBezTo>
                    <a:cubicBezTo>
                      <a:pt x="770289" y="365101"/>
                      <a:pt x="764860" y="365863"/>
                      <a:pt x="763431" y="364339"/>
                    </a:cubicBezTo>
                    <a:lnTo>
                      <a:pt x="762098" y="362911"/>
                    </a:lnTo>
                    <a:cubicBezTo>
                      <a:pt x="761717" y="360720"/>
                      <a:pt x="761431" y="356910"/>
                      <a:pt x="761621" y="354529"/>
                    </a:cubicBezTo>
                    <a:lnTo>
                      <a:pt x="763526" y="353005"/>
                    </a:lnTo>
                    <a:cubicBezTo>
                      <a:pt x="764193" y="352528"/>
                      <a:pt x="766098" y="352433"/>
                      <a:pt x="766860" y="352814"/>
                    </a:cubicBezTo>
                    <a:cubicBezTo>
                      <a:pt x="767622" y="353290"/>
                      <a:pt x="768098" y="354719"/>
                      <a:pt x="767812" y="355481"/>
                    </a:cubicBezTo>
                    <a:lnTo>
                      <a:pt x="767336" y="357577"/>
                    </a:lnTo>
                    <a:cubicBezTo>
                      <a:pt x="766384" y="359101"/>
                      <a:pt x="767241" y="360910"/>
                      <a:pt x="769146" y="361672"/>
                    </a:cubicBezTo>
                    <a:lnTo>
                      <a:pt x="770670" y="362625"/>
                    </a:lnTo>
                    <a:cubicBezTo>
                      <a:pt x="772861" y="364054"/>
                      <a:pt x="774099" y="363006"/>
                      <a:pt x="776099" y="362244"/>
                    </a:cubicBezTo>
                    <a:lnTo>
                      <a:pt x="778004" y="361482"/>
                    </a:lnTo>
                    <a:cubicBezTo>
                      <a:pt x="780767" y="361863"/>
                      <a:pt x="784291" y="363577"/>
                      <a:pt x="785815" y="365292"/>
                    </a:cubicBezTo>
                    <a:cubicBezTo>
                      <a:pt x="787339" y="367102"/>
                      <a:pt x="786386" y="373102"/>
                      <a:pt x="783529" y="373579"/>
                    </a:cubicBezTo>
                    <a:lnTo>
                      <a:pt x="780671" y="370626"/>
                    </a:lnTo>
                    <a:cubicBezTo>
                      <a:pt x="776766" y="366530"/>
                      <a:pt x="776004" y="366625"/>
                      <a:pt x="770003" y="371007"/>
                    </a:cubicBezTo>
                    <a:cubicBezTo>
                      <a:pt x="768860" y="371864"/>
                      <a:pt x="766955" y="371864"/>
                      <a:pt x="765717" y="372531"/>
                    </a:cubicBezTo>
                    <a:lnTo>
                      <a:pt x="762574" y="374341"/>
                    </a:lnTo>
                    <a:cubicBezTo>
                      <a:pt x="763050" y="377198"/>
                      <a:pt x="766955" y="378436"/>
                      <a:pt x="771337" y="377103"/>
                    </a:cubicBezTo>
                    <a:lnTo>
                      <a:pt x="775337" y="375865"/>
                    </a:lnTo>
                    <a:lnTo>
                      <a:pt x="786767" y="379579"/>
                    </a:lnTo>
                    <a:lnTo>
                      <a:pt x="788196" y="379389"/>
                    </a:lnTo>
                    <a:cubicBezTo>
                      <a:pt x="789720" y="379198"/>
                      <a:pt x="795244" y="376531"/>
                      <a:pt x="800388" y="373674"/>
                    </a:cubicBezTo>
                    <a:lnTo>
                      <a:pt x="806293" y="373769"/>
                    </a:lnTo>
                    <a:lnTo>
                      <a:pt x="812390" y="373960"/>
                    </a:lnTo>
                    <a:cubicBezTo>
                      <a:pt x="814580" y="373007"/>
                      <a:pt x="815533" y="371483"/>
                      <a:pt x="814580" y="370626"/>
                    </a:cubicBezTo>
                    <a:lnTo>
                      <a:pt x="813533" y="370054"/>
                    </a:lnTo>
                    <a:cubicBezTo>
                      <a:pt x="812961" y="369673"/>
                      <a:pt x="811913" y="369483"/>
                      <a:pt x="811246" y="369578"/>
                    </a:cubicBezTo>
                    <a:lnTo>
                      <a:pt x="801912" y="370816"/>
                    </a:lnTo>
                    <a:cubicBezTo>
                      <a:pt x="798769" y="367578"/>
                      <a:pt x="795530" y="364530"/>
                      <a:pt x="794673" y="363958"/>
                    </a:cubicBezTo>
                    <a:cubicBezTo>
                      <a:pt x="793816" y="363482"/>
                      <a:pt x="793149" y="360720"/>
                      <a:pt x="796102" y="359482"/>
                    </a:cubicBezTo>
                    <a:cubicBezTo>
                      <a:pt x="798959" y="358243"/>
                      <a:pt x="806770" y="363387"/>
                      <a:pt x="808389" y="363768"/>
                    </a:cubicBezTo>
                    <a:cubicBezTo>
                      <a:pt x="810008" y="364149"/>
                      <a:pt x="813628" y="360529"/>
                      <a:pt x="816104" y="359005"/>
                    </a:cubicBezTo>
                    <a:lnTo>
                      <a:pt x="818200" y="359291"/>
                    </a:lnTo>
                    <a:lnTo>
                      <a:pt x="825248" y="360434"/>
                    </a:lnTo>
                    <a:cubicBezTo>
                      <a:pt x="830868" y="359005"/>
                      <a:pt x="834583" y="356243"/>
                      <a:pt x="833440" y="354338"/>
                    </a:cubicBezTo>
                    <a:cubicBezTo>
                      <a:pt x="832392" y="352433"/>
                      <a:pt x="832297" y="347575"/>
                      <a:pt x="836011" y="348433"/>
                    </a:cubicBezTo>
                    <a:lnTo>
                      <a:pt x="838393" y="344908"/>
                    </a:lnTo>
                    <a:lnTo>
                      <a:pt x="839155" y="343765"/>
                    </a:lnTo>
                    <a:cubicBezTo>
                      <a:pt x="840107" y="342432"/>
                      <a:pt x="833916" y="343765"/>
                      <a:pt x="825534" y="346813"/>
                    </a:cubicBezTo>
                    <a:lnTo>
                      <a:pt x="820771" y="338241"/>
                    </a:lnTo>
                    <a:cubicBezTo>
                      <a:pt x="820676" y="338050"/>
                      <a:pt x="818104" y="338336"/>
                      <a:pt x="817533" y="338908"/>
                    </a:cubicBezTo>
                    <a:lnTo>
                      <a:pt x="815818" y="340527"/>
                    </a:lnTo>
                    <a:cubicBezTo>
                      <a:pt x="814104" y="342718"/>
                      <a:pt x="812485" y="343575"/>
                      <a:pt x="812199" y="342337"/>
                    </a:cubicBezTo>
                    <a:lnTo>
                      <a:pt x="811913" y="341384"/>
                    </a:lnTo>
                    <a:lnTo>
                      <a:pt x="810484" y="337098"/>
                    </a:lnTo>
                    <a:cubicBezTo>
                      <a:pt x="806579" y="335383"/>
                      <a:pt x="804103" y="335098"/>
                      <a:pt x="805055" y="336526"/>
                    </a:cubicBezTo>
                    <a:cubicBezTo>
                      <a:pt x="806008" y="337860"/>
                      <a:pt x="797626" y="342527"/>
                      <a:pt x="791053" y="342622"/>
                    </a:cubicBezTo>
                    <a:lnTo>
                      <a:pt x="784767" y="342241"/>
                    </a:lnTo>
                    <a:lnTo>
                      <a:pt x="778671" y="341860"/>
                    </a:lnTo>
                    <a:cubicBezTo>
                      <a:pt x="772003" y="341003"/>
                      <a:pt x="762383" y="340813"/>
                      <a:pt x="757335" y="341479"/>
                    </a:cubicBezTo>
                    <a:lnTo>
                      <a:pt x="755716" y="343575"/>
                    </a:lnTo>
                    <a:cubicBezTo>
                      <a:pt x="752668" y="347575"/>
                      <a:pt x="748191" y="347290"/>
                      <a:pt x="744191" y="348909"/>
                    </a:cubicBezTo>
                    <a:lnTo>
                      <a:pt x="739714" y="350623"/>
                    </a:lnTo>
                    <a:cubicBezTo>
                      <a:pt x="738761" y="348623"/>
                      <a:pt x="741524" y="346337"/>
                      <a:pt x="745905" y="345575"/>
                    </a:cubicBezTo>
                    <a:lnTo>
                      <a:pt x="749429" y="344146"/>
                    </a:lnTo>
                    <a:lnTo>
                      <a:pt x="752477" y="342908"/>
                    </a:lnTo>
                    <a:cubicBezTo>
                      <a:pt x="756001" y="340146"/>
                      <a:pt x="756383" y="337765"/>
                      <a:pt x="753430" y="337479"/>
                    </a:cubicBezTo>
                    <a:lnTo>
                      <a:pt x="751620" y="338050"/>
                    </a:lnTo>
                    <a:lnTo>
                      <a:pt x="746762" y="339479"/>
                    </a:lnTo>
                    <a:cubicBezTo>
                      <a:pt x="741619" y="341384"/>
                      <a:pt x="735332" y="343384"/>
                      <a:pt x="732856" y="343861"/>
                    </a:cubicBezTo>
                    <a:cubicBezTo>
                      <a:pt x="730284" y="344337"/>
                      <a:pt x="718949" y="340051"/>
                      <a:pt x="716759" y="339574"/>
                    </a:cubicBezTo>
                    <a:lnTo>
                      <a:pt x="716663" y="342241"/>
                    </a:lnTo>
                    <a:lnTo>
                      <a:pt x="716568" y="343480"/>
                    </a:lnTo>
                    <a:cubicBezTo>
                      <a:pt x="716568" y="345099"/>
                      <a:pt x="714187" y="345861"/>
                      <a:pt x="711329" y="345099"/>
                    </a:cubicBezTo>
                    <a:cubicBezTo>
                      <a:pt x="708376" y="344337"/>
                      <a:pt x="704090" y="351004"/>
                      <a:pt x="703900" y="353290"/>
                    </a:cubicBezTo>
                    <a:lnTo>
                      <a:pt x="703804" y="355386"/>
                    </a:lnTo>
                    <a:cubicBezTo>
                      <a:pt x="703709" y="357005"/>
                      <a:pt x="704281" y="359482"/>
                      <a:pt x="701042" y="358910"/>
                    </a:cubicBezTo>
                    <a:lnTo>
                      <a:pt x="696089" y="358053"/>
                    </a:lnTo>
                    <a:cubicBezTo>
                      <a:pt x="698851" y="356815"/>
                      <a:pt x="701137" y="354529"/>
                      <a:pt x="701137" y="352814"/>
                    </a:cubicBezTo>
                    <a:cubicBezTo>
                      <a:pt x="701137" y="351100"/>
                      <a:pt x="698280" y="347004"/>
                      <a:pt x="694756" y="348814"/>
                    </a:cubicBezTo>
                    <a:lnTo>
                      <a:pt x="694089" y="348337"/>
                    </a:lnTo>
                    <a:cubicBezTo>
                      <a:pt x="689326" y="345099"/>
                      <a:pt x="683040" y="347956"/>
                      <a:pt x="678659" y="345575"/>
                    </a:cubicBezTo>
                    <a:lnTo>
                      <a:pt x="675039" y="343670"/>
                    </a:lnTo>
                    <a:cubicBezTo>
                      <a:pt x="675229" y="345480"/>
                      <a:pt x="673991" y="347956"/>
                      <a:pt x="672277" y="349195"/>
                    </a:cubicBezTo>
                    <a:lnTo>
                      <a:pt x="670372" y="346623"/>
                    </a:lnTo>
                    <a:cubicBezTo>
                      <a:pt x="669610" y="345670"/>
                      <a:pt x="670181" y="343575"/>
                      <a:pt x="667800" y="345385"/>
                    </a:cubicBezTo>
                    <a:cubicBezTo>
                      <a:pt x="666943" y="346051"/>
                      <a:pt x="666181" y="347385"/>
                      <a:pt x="666276" y="348242"/>
                    </a:cubicBezTo>
                    <a:lnTo>
                      <a:pt x="666371" y="349385"/>
                    </a:lnTo>
                    <a:cubicBezTo>
                      <a:pt x="667419" y="350814"/>
                      <a:pt x="665800" y="352433"/>
                      <a:pt x="662752" y="353005"/>
                    </a:cubicBezTo>
                    <a:cubicBezTo>
                      <a:pt x="659704" y="353576"/>
                      <a:pt x="654370" y="349004"/>
                      <a:pt x="652846" y="348052"/>
                    </a:cubicBezTo>
                    <a:cubicBezTo>
                      <a:pt x="651417" y="347194"/>
                      <a:pt x="646559" y="346813"/>
                      <a:pt x="644750" y="349671"/>
                    </a:cubicBezTo>
                    <a:lnTo>
                      <a:pt x="636939" y="348433"/>
                    </a:lnTo>
                    <a:cubicBezTo>
                      <a:pt x="635320" y="348147"/>
                      <a:pt x="633510" y="348528"/>
                      <a:pt x="631795" y="348337"/>
                    </a:cubicBezTo>
                    <a:cubicBezTo>
                      <a:pt x="630843" y="348147"/>
                      <a:pt x="629319" y="347480"/>
                      <a:pt x="629128" y="346813"/>
                    </a:cubicBezTo>
                    <a:cubicBezTo>
                      <a:pt x="628652" y="344908"/>
                      <a:pt x="628938" y="343384"/>
                      <a:pt x="625700" y="345575"/>
                    </a:cubicBezTo>
                    <a:cubicBezTo>
                      <a:pt x="624080" y="346623"/>
                      <a:pt x="620842" y="346432"/>
                      <a:pt x="618460" y="346242"/>
                    </a:cubicBezTo>
                    <a:cubicBezTo>
                      <a:pt x="616556" y="346051"/>
                      <a:pt x="614746" y="344242"/>
                      <a:pt x="613126" y="344527"/>
                    </a:cubicBezTo>
                    <a:cubicBezTo>
                      <a:pt x="611888" y="344718"/>
                      <a:pt x="610936" y="348052"/>
                      <a:pt x="610174" y="347956"/>
                    </a:cubicBezTo>
                    <a:lnTo>
                      <a:pt x="603125" y="347385"/>
                    </a:lnTo>
                    <a:cubicBezTo>
                      <a:pt x="599125" y="351576"/>
                      <a:pt x="591124" y="352624"/>
                      <a:pt x="585218" y="349671"/>
                    </a:cubicBezTo>
                    <a:lnTo>
                      <a:pt x="577027" y="350623"/>
                    </a:lnTo>
                    <a:cubicBezTo>
                      <a:pt x="570454" y="351385"/>
                      <a:pt x="569311" y="351195"/>
                      <a:pt x="564263" y="347290"/>
                    </a:cubicBezTo>
                    <a:cubicBezTo>
                      <a:pt x="563501" y="346718"/>
                      <a:pt x="561977" y="346718"/>
                      <a:pt x="560834" y="346432"/>
                    </a:cubicBezTo>
                    <a:cubicBezTo>
                      <a:pt x="560834" y="346432"/>
                      <a:pt x="551785" y="353576"/>
                      <a:pt x="551690" y="353576"/>
                    </a:cubicBezTo>
                    <a:cubicBezTo>
                      <a:pt x="549214" y="355767"/>
                      <a:pt x="547118" y="359101"/>
                      <a:pt x="542737" y="355100"/>
                    </a:cubicBezTo>
                    <a:cubicBezTo>
                      <a:pt x="541975" y="354338"/>
                      <a:pt x="538736" y="354243"/>
                      <a:pt x="537974" y="354910"/>
                    </a:cubicBezTo>
                    <a:lnTo>
                      <a:pt x="533307" y="358910"/>
                    </a:lnTo>
                    <a:cubicBezTo>
                      <a:pt x="531688" y="355672"/>
                      <a:pt x="528640" y="353957"/>
                      <a:pt x="526544" y="355005"/>
                    </a:cubicBezTo>
                    <a:cubicBezTo>
                      <a:pt x="524449" y="356148"/>
                      <a:pt x="520448" y="356910"/>
                      <a:pt x="520543" y="355195"/>
                    </a:cubicBezTo>
                    <a:cubicBezTo>
                      <a:pt x="520639" y="353576"/>
                      <a:pt x="514733" y="356338"/>
                      <a:pt x="514257" y="356624"/>
                    </a:cubicBezTo>
                    <a:cubicBezTo>
                      <a:pt x="513781" y="356815"/>
                      <a:pt x="509399" y="356243"/>
                      <a:pt x="505113" y="355481"/>
                    </a:cubicBezTo>
                    <a:lnTo>
                      <a:pt x="505494" y="360053"/>
                    </a:lnTo>
                    <a:lnTo>
                      <a:pt x="505780" y="363387"/>
                    </a:lnTo>
                    <a:cubicBezTo>
                      <a:pt x="503208" y="363577"/>
                      <a:pt x="500827" y="364625"/>
                      <a:pt x="500541" y="365578"/>
                    </a:cubicBezTo>
                    <a:cubicBezTo>
                      <a:pt x="500255" y="366530"/>
                      <a:pt x="498445" y="368911"/>
                      <a:pt x="497112" y="368340"/>
                    </a:cubicBezTo>
                    <a:cubicBezTo>
                      <a:pt x="495874" y="367768"/>
                      <a:pt x="492254" y="365863"/>
                      <a:pt x="491778" y="365387"/>
                    </a:cubicBezTo>
                    <a:cubicBezTo>
                      <a:pt x="491302" y="364911"/>
                      <a:pt x="491302" y="363387"/>
                      <a:pt x="492731" y="363196"/>
                    </a:cubicBezTo>
                    <a:cubicBezTo>
                      <a:pt x="494159" y="363006"/>
                      <a:pt x="495112" y="361101"/>
                      <a:pt x="491778" y="359577"/>
                    </a:cubicBezTo>
                    <a:cubicBezTo>
                      <a:pt x="488444" y="358053"/>
                      <a:pt x="480443" y="361482"/>
                      <a:pt x="482158" y="363292"/>
                    </a:cubicBezTo>
                    <a:cubicBezTo>
                      <a:pt x="483872" y="365101"/>
                      <a:pt x="488635" y="369483"/>
                      <a:pt x="486634" y="370721"/>
                    </a:cubicBezTo>
                    <a:lnTo>
                      <a:pt x="485301" y="371578"/>
                    </a:lnTo>
                    <a:lnTo>
                      <a:pt x="477659" y="372641"/>
                    </a:lnTo>
                    <a:lnTo>
                      <a:pt x="478062" y="366435"/>
                    </a:lnTo>
                    <a:cubicBezTo>
                      <a:pt x="476443" y="365006"/>
                      <a:pt x="466346" y="362911"/>
                      <a:pt x="464441" y="359958"/>
                    </a:cubicBezTo>
                    <a:lnTo>
                      <a:pt x="464727" y="355195"/>
                    </a:lnTo>
                    <a:lnTo>
                      <a:pt x="464822" y="354433"/>
                    </a:lnTo>
                    <a:cubicBezTo>
                      <a:pt x="465203" y="353576"/>
                      <a:pt x="464632" y="353005"/>
                      <a:pt x="463679" y="353195"/>
                    </a:cubicBezTo>
                    <a:cubicBezTo>
                      <a:pt x="462632" y="353290"/>
                      <a:pt x="460536" y="356053"/>
                      <a:pt x="459393" y="358529"/>
                    </a:cubicBezTo>
                    <a:cubicBezTo>
                      <a:pt x="458250" y="361006"/>
                      <a:pt x="454250" y="365578"/>
                      <a:pt x="453107" y="362625"/>
                    </a:cubicBezTo>
                    <a:lnTo>
                      <a:pt x="448153" y="363006"/>
                    </a:lnTo>
                    <a:cubicBezTo>
                      <a:pt x="443391" y="363387"/>
                      <a:pt x="438533" y="365863"/>
                      <a:pt x="433675" y="363196"/>
                    </a:cubicBezTo>
                    <a:lnTo>
                      <a:pt x="430532" y="361482"/>
                    </a:lnTo>
                    <a:cubicBezTo>
                      <a:pt x="427199" y="362530"/>
                      <a:pt x="421579" y="364149"/>
                      <a:pt x="418054" y="365197"/>
                    </a:cubicBezTo>
                    <a:lnTo>
                      <a:pt x="415197" y="362530"/>
                    </a:lnTo>
                    <a:cubicBezTo>
                      <a:pt x="414721" y="362053"/>
                      <a:pt x="413101" y="361768"/>
                      <a:pt x="412625" y="362053"/>
                    </a:cubicBezTo>
                    <a:lnTo>
                      <a:pt x="408625" y="364435"/>
                    </a:lnTo>
                    <a:cubicBezTo>
                      <a:pt x="403576" y="366054"/>
                      <a:pt x="397290" y="367197"/>
                      <a:pt x="394528" y="366911"/>
                    </a:cubicBezTo>
                    <a:lnTo>
                      <a:pt x="392051" y="366625"/>
                    </a:lnTo>
                    <a:cubicBezTo>
                      <a:pt x="391099" y="366530"/>
                      <a:pt x="389956" y="365959"/>
                      <a:pt x="389384" y="366244"/>
                    </a:cubicBezTo>
                    <a:cubicBezTo>
                      <a:pt x="385098" y="368149"/>
                      <a:pt x="377954" y="369673"/>
                      <a:pt x="374335" y="368911"/>
                    </a:cubicBezTo>
                    <a:lnTo>
                      <a:pt x="373573" y="368816"/>
                    </a:lnTo>
                    <a:cubicBezTo>
                      <a:pt x="372430" y="367673"/>
                      <a:pt x="370525" y="367864"/>
                      <a:pt x="369286" y="369197"/>
                    </a:cubicBezTo>
                    <a:cubicBezTo>
                      <a:pt x="368048" y="370531"/>
                      <a:pt x="363286" y="373388"/>
                      <a:pt x="363286" y="370626"/>
                    </a:cubicBezTo>
                    <a:cubicBezTo>
                      <a:pt x="363286" y="367768"/>
                      <a:pt x="359761" y="362625"/>
                      <a:pt x="355380" y="364435"/>
                    </a:cubicBezTo>
                    <a:lnTo>
                      <a:pt x="352903" y="366911"/>
                    </a:lnTo>
                    <a:lnTo>
                      <a:pt x="350332" y="369578"/>
                    </a:lnTo>
                    <a:cubicBezTo>
                      <a:pt x="348903" y="368054"/>
                      <a:pt x="346808" y="366149"/>
                      <a:pt x="345760" y="365387"/>
                    </a:cubicBezTo>
                    <a:lnTo>
                      <a:pt x="344902" y="365482"/>
                    </a:lnTo>
                    <a:cubicBezTo>
                      <a:pt x="344045" y="365578"/>
                      <a:pt x="342616" y="366721"/>
                      <a:pt x="342712" y="367197"/>
                    </a:cubicBezTo>
                    <a:lnTo>
                      <a:pt x="343474" y="373483"/>
                    </a:lnTo>
                    <a:cubicBezTo>
                      <a:pt x="337378" y="373198"/>
                      <a:pt x="333282" y="372055"/>
                      <a:pt x="334330" y="371102"/>
                    </a:cubicBezTo>
                    <a:cubicBezTo>
                      <a:pt x="335377" y="370150"/>
                      <a:pt x="337283" y="366530"/>
                      <a:pt x="336520" y="365387"/>
                    </a:cubicBezTo>
                    <a:lnTo>
                      <a:pt x="336044" y="365387"/>
                    </a:lnTo>
                    <a:lnTo>
                      <a:pt x="328519" y="365673"/>
                    </a:lnTo>
                    <a:cubicBezTo>
                      <a:pt x="327186" y="370340"/>
                      <a:pt x="325186" y="373198"/>
                      <a:pt x="324138" y="372055"/>
                    </a:cubicBezTo>
                    <a:cubicBezTo>
                      <a:pt x="323090" y="370816"/>
                      <a:pt x="318994" y="368149"/>
                      <a:pt x="316994" y="368435"/>
                    </a:cubicBezTo>
                    <a:cubicBezTo>
                      <a:pt x="315089" y="368721"/>
                      <a:pt x="312232" y="373483"/>
                      <a:pt x="310708" y="373960"/>
                    </a:cubicBezTo>
                    <a:lnTo>
                      <a:pt x="310327" y="373579"/>
                    </a:lnTo>
                    <a:lnTo>
                      <a:pt x="309374" y="372626"/>
                    </a:lnTo>
                    <a:cubicBezTo>
                      <a:pt x="308803" y="371197"/>
                      <a:pt x="307660" y="370435"/>
                      <a:pt x="306612" y="371007"/>
                    </a:cubicBezTo>
                    <a:lnTo>
                      <a:pt x="305659" y="371197"/>
                    </a:lnTo>
                    <a:cubicBezTo>
                      <a:pt x="304040" y="371483"/>
                      <a:pt x="302326" y="371769"/>
                      <a:pt x="300707" y="371578"/>
                    </a:cubicBezTo>
                    <a:lnTo>
                      <a:pt x="296420" y="371483"/>
                    </a:lnTo>
                    <a:cubicBezTo>
                      <a:pt x="291086" y="370912"/>
                      <a:pt x="286419" y="371102"/>
                      <a:pt x="286133" y="372055"/>
                    </a:cubicBezTo>
                    <a:cubicBezTo>
                      <a:pt x="285848" y="373007"/>
                      <a:pt x="284419" y="374531"/>
                      <a:pt x="283752" y="372531"/>
                    </a:cubicBezTo>
                    <a:cubicBezTo>
                      <a:pt x="283085" y="370626"/>
                      <a:pt x="276037" y="370626"/>
                      <a:pt x="275846" y="371674"/>
                    </a:cubicBezTo>
                    <a:cubicBezTo>
                      <a:pt x="275656" y="372721"/>
                      <a:pt x="274132" y="375769"/>
                      <a:pt x="273084" y="376150"/>
                    </a:cubicBezTo>
                    <a:lnTo>
                      <a:pt x="272703" y="375960"/>
                    </a:lnTo>
                    <a:lnTo>
                      <a:pt x="266512" y="371674"/>
                    </a:lnTo>
                    <a:cubicBezTo>
                      <a:pt x="259082" y="373293"/>
                      <a:pt x="252129" y="375198"/>
                      <a:pt x="250986" y="375865"/>
                    </a:cubicBezTo>
                    <a:lnTo>
                      <a:pt x="249271" y="374722"/>
                    </a:lnTo>
                    <a:cubicBezTo>
                      <a:pt x="246509" y="372912"/>
                      <a:pt x="244700" y="373864"/>
                      <a:pt x="244700" y="376817"/>
                    </a:cubicBezTo>
                    <a:cubicBezTo>
                      <a:pt x="244700" y="377484"/>
                      <a:pt x="245081" y="378436"/>
                      <a:pt x="244604" y="378817"/>
                    </a:cubicBezTo>
                    <a:cubicBezTo>
                      <a:pt x="243937" y="379484"/>
                      <a:pt x="242794" y="379960"/>
                      <a:pt x="241747" y="380151"/>
                    </a:cubicBezTo>
                    <a:lnTo>
                      <a:pt x="241175" y="380246"/>
                    </a:lnTo>
                    <a:cubicBezTo>
                      <a:pt x="240413" y="379675"/>
                      <a:pt x="238508" y="377674"/>
                      <a:pt x="236984" y="375579"/>
                    </a:cubicBezTo>
                    <a:cubicBezTo>
                      <a:pt x="235460" y="373579"/>
                      <a:pt x="227650" y="369864"/>
                      <a:pt x="226507" y="370626"/>
                    </a:cubicBezTo>
                    <a:cubicBezTo>
                      <a:pt x="225364" y="371388"/>
                      <a:pt x="222316" y="374245"/>
                      <a:pt x="219839" y="375293"/>
                    </a:cubicBezTo>
                    <a:cubicBezTo>
                      <a:pt x="217363" y="376341"/>
                      <a:pt x="214791" y="381675"/>
                      <a:pt x="213839" y="381389"/>
                    </a:cubicBezTo>
                    <a:lnTo>
                      <a:pt x="213839" y="381199"/>
                    </a:lnTo>
                    <a:cubicBezTo>
                      <a:pt x="214029" y="379103"/>
                      <a:pt x="212981" y="377484"/>
                      <a:pt x="210409" y="378341"/>
                    </a:cubicBezTo>
                    <a:cubicBezTo>
                      <a:pt x="209266" y="378722"/>
                      <a:pt x="209171" y="381103"/>
                      <a:pt x="208600" y="382627"/>
                    </a:cubicBezTo>
                    <a:lnTo>
                      <a:pt x="208314" y="383199"/>
                    </a:lnTo>
                    <a:cubicBezTo>
                      <a:pt x="207838" y="383866"/>
                      <a:pt x="207742" y="382532"/>
                      <a:pt x="208124" y="380246"/>
                    </a:cubicBezTo>
                    <a:cubicBezTo>
                      <a:pt x="208504" y="377960"/>
                      <a:pt x="206314" y="371578"/>
                      <a:pt x="209266" y="369578"/>
                    </a:cubicBezTo>
                    <a:lnTo>
                      <a:pt x="211838" y="367673"/>
                    </a:lnTo>
                    <a:lnTo>
                      <a:pt x="212886" y="366911"/>
                    </a:lnTo>
                    <a:cubicBezTo>
                      <a:pt x="214029" y="365387"/>
                      <a:pt x="211457" y="364339"/>
                      <a:pt x="207171" y="364435"/>
                    </a:cubicBezTo>
                    <a:lnTo>
                      <a:pt x="205171" y="365768"/>
                    </a:lnTo>
                    <a:cubicBezTo>
                      <a:pt x="201837" y="368054"/>
                      <a:pt x="199837" y="368149"/>
                      <a:pt x="196693" y="365768"/>
                    </a:cubicBezTo>
                    <a:cubicBezTo>
                      <a:pt x="195836" y="365101"/>
                      <a:pt x="192026" y="365673"/>
                      <a:pt x="191074" y="366625"/>
                    </a:cubicBezTo>
                    <a:cubicBezTo>
                      <a:pt x="190216" y="367578"/>
                      <a:pt x="190598" y="369959"/>
                      <a:pt x="191455" y="371293"/>
                    </a:cubicBezTo>
                    <a:lnTo>
                      <a:pt x="192407" y="372721"/>
                    </a:lnTo>
                    <a:cubicBezTo>
                      <a:pt x="194217" y="373674"/>
                      <a:pt x="194598" y="375674"/>
                      <a:pt x="193455" y="377103"/>
                    </a:cubicBezTo>
                    <a:cubicBezTo>
                      <a:pt x="192217" y="378532"/>
                      <a:pt x="186692" y="381580"/>
                      <a:pt x="183454" y="381008"/>
                    </a:cubicBezTo>
                    <a:lnTo>
                      <a:pt x="187168" y="377865"/>
                    </a:lnTo>
                    <a:lnTo>
                      <a:pt x="190693" y="374817"/>
                    </a:lnTo>
                    <a:cubicBezTo>
                      <a:pt x="186787" y="373293"/>
                      <a:pt x="183454" y="373579"/>
                      <a:pt x="183263" y="375484"/>
                    </a:cubicBezTo>
                    <a:cubicBezTo>
                      <a:pt x="182977" y="377389"/>
                      <a:pt x="182216" y="380627"/>
                      <a:pt x="182025" y="378627"/>
                    </a:cubicBezTo>
                    <a:cubicBezTo>
                      <a:pt x="181834" y="376627"/>
                      <a:pt x="175167" y="378913"/>
                      <a:pt x="173738" y="377579"/>
                    </a:cubicBezTo>
                    <a:cubicBezTo>
                      <a:pt x="172309" y="376150"/>
                      <a:pt x="167071" y="373293"/>
                      <a:pt x="165737" y="374722"/>
                    </a:cubicBezTo>
                    <a:cubicBezTo>
                      <a:pt x="164404" y="376150"/>
                      <a:pt x="161165" y="378436"/>
                      <a:pt x="161832" y="376436"/>
                    </a:cubicBezTo>
                    <a:cubicBezTo>
                      <a:pt x="162499" y="374436"/>
                      <a:pt x="155069" y="375769"/>
                      <a:pt x="155069" y="377484"/>
                    </a:cubicBezTo>
                    <a:cubicBezTo>
                      <a:pt x="155069" y="379103"/>
                      <a:pt x="151164" y="384437"/>
                      <a:pt x="146401" y="384342"/>
                    </a:cubicBezTo>
                    <a:lnTo>
                      <a:pt x="142306" y="384723"/>
                    </a:lnTo>
                    <a:cubicBezTo>
                      <a:pt x="139543" y="384913"/>
                      <a:pt x="137067" y="386247"/>
                      <a:pt x="134305" y="386723"/>
                    </a:cubicBezTo>
                    <a:cubicBezTo>
                      <a:pt x="130209" y="387390"/>
                      <a:pt x="132495" y="383008"/>
                      <a:pt x="130209" y="382723"/>
                    </a:cubicBezTo>
                    <a:lnTo>
                      <a:pt x="126494" y="382342"/>
                    </a:lnTo>
                    <a:cubicBezTo>
                      <a:pt x="122208" y="383199"/>
                      <a:pt x="119827" y="384151"/>
                      <a:pt x="121160" y="384437"/>
                    </a:cubicBezTo>
                    <a:cubicBezTo>
                      <a:pt x="122494" y="384723"/>
                      <a:pt x="124970" y="387676"/>
                      <a:pt x="123637" y="390438"/>
                    </a:cubicBezTo>
                    <a:lnTo>
                      <a:pt x="120303" y="388914"/>
                    </a:lnTo>
                    <a:cubicBezTo>
                      <a:pt x="116969" y="387390"/>
                      <a:pt x="116112" y="392438"/>
                      <a:pt x="112874" y="389771"/>
                    </a:cubicBezTo>
                    <a:cubicBezTo>
                      <a:pt x="111445" y="388533"/>
                      <a:pt x="108206" y="388914"/>
                      <a:pt x="106111" y="388152"/>
                    </a:cubicBezTo>
                    <a:cubicBezTo>
                      <a:pt x="103539" y="387199"/>
                      <a:pt x="101348" y="385580"/>
                      <a:pt x="98776" y="384818"/>
                    </a:cubicBezTo>
                    <a:lnTo>
                      <a:pt x="97062" y="384342"/>
                    </a:lnTo>
                    <a:cubicBezTo>
                      <a:pt x="93824" y="384723"/>
                      <a:pt x="92299" y="386247"/>
                      <a:pt x="93538" y="387676"/>
                    </a:cubicBezTo>
                    <a:cubicBezTo>
                      <a:pt x="94776" y="389104"/>
                      <a:pt x="97157" y="392724"/>
                      <a:pt x="96491" y="393295"/>
                    </a:cubicBezTo>
                    <a:cubicBezTo>
                      <a:pt x="95824" y="393772"/>
                      <a:pt x="92776" y="395010"/>
                      <a:pt x="92014" y="394153"/>
                    </a:cubicBezTo>
                    <a:cubicBezTo>
                      <a:pt x="91252" y="393295"/>
                      <a:pt x="88490" y="391200"/>
                      <a:pt x="88108" y="392057"/>
                    </a:cubicBezTo>
                    <a:cubicBezTo>
                      <a:pt x="87727" y="392914"/>
                      <a:pt x="84679" y="393105"/>
                      <a:pt x="82203" y="390724"/>
                    </a:cubicBezTo>
                    <a:lnTo>
                      <a:pt x="77536" y="390819"/>
                    </a:lnTo>
                    <a:lnTo>
                      <a:pt x="74678" y="390914"/>
                    </a:lnTo>
                    <a:cubicBezTo>
                      <a:pt x="71916" y="391486"/>
                      <a:pt x="68011" y="392533"/>
                      <a:pt x="65915" y="393295"/>
                    </a:cubicBezTo>
                    <a:lnTo>
                      <a:pt x="65534" y="392914"/>
                    </a:lnTo>
                    <a:cubicBezTo>
                      <a:pt x="62772" y="389962"/>
                      <a:pt x="61343" y="392533"/>
                      <a:pt x="60010" y="393772"/>
                    </a:cubicBezTo>
                    <a:cubicBezTo>
                      <a:pt x="57819" y="395581"/>
                      <a:pt x="56104" y="395962"/>
                      <a:pt x="53628" y="394057"/>
                    </a:cubicBezTo>
                    <a:lnTo>
                      <a:pt x="52866" y="393486"/>
                    </a:lnTo>
                    <a:cubicBezTo>
                      <a:pt x="50961" y="393772"/>
                      <a:pt x="49532" y="394629"/>
                      <a:pt x="49818" y="395486"/>
                    </a:cubicBezTo>
                    <a:cubicBezTo>
                      <a:pt x="50104" y="396248"/>
                      <a:pt x="48389" y="400058"/>
                      <a:pt x="45246" y="401296"/>
                    </a:cubicBezTo>
                    <a:lnTo>
                      <a:pt x="44008" y="397486"/>
                    </a:lnTo>
                    <a:lnTo>
                      <a:pt x="43150" y="394819"/>
                    </a:lnTo>
                    <a:cubicBezTo>
                      <a:pt x="41150" y="395200"/>
                      <a:pt x="36483" y="395486"/>
                      <a:pt x="32959" y="395486"/>
                    </a:cubicBezTo>
                    <a:lnTo>
                      <a:pt x="29816" y="395581"/>
                    </a:lnTo>
                    <a:cubicBezTo>
                      <a:pt x="27053" y="395677"/>
                      <a:pt x="24577" y="392057"/>
                      <a:pt x="21433" y="395296"/>
                    </a:cubicBezTo>
                    <a:lnTo>
                      <a:pt x="20957" y="395772"/>
                    </a:lnTo>
                    <a:cubicBezTo>
                      <a:pt x="18004" y="394534"/>
                      <a:pt x="16099" y="393105"/>
                      <a:pt x="16861" y="392629"/>
                    </a:cubicBezTo>
                    <a:cubicBezTo>
                      <a:pt x="17528" y="392152"/>
                      <a:pt x="22291" y="389866"/>
                      <a:pt x="25434" y="388247"/>
                    </a:cubicBezTo>
                    <a:lnTo>
                      <a:pt x="27625" y="386342"/>
                    </a:lnTo>
                    <a:cubicBezTo>
                      <a:pt x="28673" y="385390"/>
                      <a:pt x="24577" y="383389"/>
                      <a:pt x="28006" y="381961"/>
                    </a:cubicBezTo>
                    <a:cubicBezTo>
                      <a:pt x="30196" y="381103"/>
                      <a:pt x="32006" y="379675"/>
                      <a:pt x="34292" y="379103"/>
                    </a:cubicBezTo>
                    <a:lnTo>
                      <a:pt x="38769" y="378055"/>
                    </a:lnTo>
                    <a:cubicBezTo>
                      <a:pt x="40293" y="374817"/>
                      <a:pt x="42484" y="371864"/>
                      <a:pt x="43532" y="371388"/>
                    </a:cubicBezTo>
                    <a:cubicBezTo>
                      <a:pt x="44579" y="370912"/>
                      <a:pt x="47818" y="371007"/>
                      <a:pt x="48199" y="369388"/>
                    </a:cubicBezTo>
                    <a:cubicBezTo>
                      <a:pt x="48580" y="367864"/>
                      <a:pt x="37626" y="358053"/>
                      <a:pt x="39245" y="358434"/>
                    </a:cubicBezTo>
                    <a:cubicBezTo>
                      <a:pt x="40865" y="358815"/>
                      <a:pt x="45627" y="358243"/>
                      <a:pt x="46389" y="356243"/>
                    </a:cubicBezTo>
                    <a:cubicBezTo>
                      <a:pt x="47151" y="354338"/>
                      <a:pt x="51437" y="350909"/>
                      <a:pt x="53818" y="354243"/>
                    </a:cubicBezTo>
                    <a:lnTo>
                      <a:pt x="53628" y="356529"/>
                    </a:lnTo>
                    <a:lnTo>
                      <a:pt x="53533" y="358339"/>
                    </a:lnTo>
                    <a:cubicBezTo>
                      <a:pt x="50390" y="360625"/>
                      <a:pt x="51628" y="363482"/>
                      <a:pt x="56390" y="364816"/>
                    </a:cubicBezTo>
                    <a:lnTo>
                      <a:pt x="58581" y="367006"/>
                    </a:lnTo>
                    <a:lnTo>
                      <a:pt x="60772" y="369197"/>
                    </a:lnTo>
                    <a:cubicBezTo>
                      <a:pt x="64106" y="370912"/>
                      <a:pt x="66868" y="370816"/>
                      <a:pt x="66868" y="368911"/>
                    </a:cubicBezTo>
                    <a:cubicBezTo>
                      <a:pt x="66868" y="367006"/>
                      <a:pt x="68677" y="362815"/>
                      <a:pt x="70964" y="363768"/>
                    </a:cubicBezTo>
                    <a:lnTo>
                      <a:pt x="71344" y="363482"/>
                    </a:lnTo>
                    <a:lnTo>
                      <a:pt x="73535" y="361768"/>
                    </a:lnTo>
                    <a:cubicBezTo>
                      <a:pt x="74107" y="363196"/>
                      <a:pt x="73059" y="367102"/>
                      <a:pt x="71344" y="370340"/>
                    </a:cubicBezTo>
                    <a:lnTo>
                      <a:pt x="69630" y="373198"/>
                    </a:lnTo>
                    <a:lnTo>
                      <a:pt x="65820" y="379484"/>
                    </a:lnTo>
                    <a:cubicBezTo>
                      <a:pt x="67153" y="383580"/>
                      <a:pt x="69535" y="385009"/>
                      <a:pt x="71154" y="382532"/>
                    </a:cubicBezTo>
                    <a:cubicBezTo>
                      <a:pt x="72773" y="380056"/>
                      <a:pt x="76393" y="371483"/>
                      <a:pt x="79345" y="368721"/>
                    </a:cubicBezTo>
                    <a:lnTo>
                      <a:pt x="80203" y="365197"/>
                    </a:lnTo>
                    <a:cubicBezTo>
                      <a:pt x="80679" y="363196"/>
                      <a:pt x="82203" y="364720"/>
                      <a:pt x="82489" y="366244"/>
                    </a:cubicBezTo>
                    <a:lnTo>
                      <a:pt x="83060" y="369673"/>
                    </a:lnTo>
                    <a:cubicBezTo>
                      <a:pt x="85918" y="368816"/>
                      <a:pt x="89442" y="367006"/>
                      <a:pt x="90966" y="365673"/>
                    </a:cubicBezTo>
                    <a:cubicBezTo>
                      <a:pt x="92395" y="364339"/>
                      <a:pt x="102682" y="365197"/>
                      <a:pt x="108492" y="363958"/>
                    </a:cubicBezTo>
                    <a:lnTo>
                      <a:pt x="113921" y="366054"/>
                    </a:lnTo>
                    <a:cubicBezTo>
                      <a:pt x="115350" y="366625"/>
                      <a:pt x="118398" y="367006"/>
                      <a:pt x="118493" y="364149"/>
                    </a:cubicBezTo>
                    <a:cubicBezTo>
                      <a:pt x="118589" y="362339"/>
                      <a:pt x="122779" y="360434"/>
                      <a:pt x="118303" y="358624"/>
                    </a:cubicBezTo>
                    <a:lnTo>
                      <a:pt x="117350" y="358243"/>
                    </a:lnTo>
                    <a:cubicBezTo>
                      <a:pt x="115541" y="356243"/>
                      <a:pt x="115636" y="355005"/>
                      <a:pt x="117541" y="355481"/>
                    </a:cubicBezTo>
                    <a:cubicBezTo>
                      <a:pt x="119446" y="355957"/>
                      <a:pt x="123446" y="357100"/>
                      <a:pt x="125827" y="357005"/>
                    </a:cubicBezTo>
                    <a:cubicBezTo>
                      <a:pt x="128209" y="356815"/>
                      <a:pt x="133924" y="360815"/>
                      <a:pt x="138972" y="359577"/>
                    </a:cubicBezTo>
                    <a:lnTo>
                      <a:pt x="143830" y="359196"/>
                    </a:lnTo>
                    <a:lnTo>
                      <a:pt x="143830" y="356708"/>
                    </a:lnTo>
                    <a:lnTo>
                      <a:pt x="146306" y="358434"/>
                    </a:lnTo>
                    <a:lnTo>
                      <a:pt x="147735" y="359386"/>
                    </a:lnTo>
                    <a:lnTo>
                      <a:pt x="150021" y="360815"/>
                    </a:lnTo>
                    <a:cubicBezTo>
                      <a:pt x="153069" y="359482"/>
                      <a:pt x="160022" y="357481"/>
                      <a:pt x="165547" y="356338"/>
                    </a:cubicBezTo>
                    <a:lnTo>
                      <a:pt x="160308" y="350909"/>
                    </a:lnTo>
                    <a:cubicBezTo>
                      <a:pt x="160117" y="350719"/>
                      <a:pt x="160689" y="349671"/>
                      <a:pt x="161165" y="349576"/>
                    </a:cubicBezTo>
                    <a:cubicBezTo>
                      <a:pt x="161927" y="349385"/>
                      <a:pt x="163070" y="349290"/>
                      <a:pt x="163642" y="349576"/>
                    </a:cubicBezTo>
                    <a:lnTo>
                      <a:pt x="170690" y="353862"/>
                    </a:lnTo>
                    <a:cubicBezTo>
                      <a:pt x="171738" y="350338"/>
                      <a:pt x="173071" y="347099"/>
                      <a:pt x="173548" y="346718"/>
                    </a:cubicBezTo>
                    <a:cubicBezTo>
                      <a:pt x="174024" y="346337"/>
                      <a:pt x="175358" y="346909"/>
                      <a:pt x="175453" y="348909"/>
                    </a:cubicBezTo>
                    <a:lnTo>
                      <a:pt x="176119" y="349099"/>
                    </a:lnTo>
                    <a:lnTo>
                      <a:pt x="181739" y="350433"/>
                    </a:lnTo>
                    <a:cubicBezTo>
                      <a:pt x="183168" y="354624"/>
                      <a:pt x="184787" y="358339"/>
                      <a:pt x="185264" y="358624"/>
                    </a:cubicBezTo>
                    <a:cubicBezTo>
                      <a:pt x="185740" y="359005"/>
                      <a:pt x="187073" y="358910"/>
                      <a:pt x="188026" y="358243"/>
                    </a:cubicBezTo>
                    <a:cubicBezTo>
                      <a:pt x="188883" y="357577"/>
                      <a:pt x="191645" y="356338"/>
                      <a:pt x="192217" y="357100"/>
                    </a:cubicBezTo>
                    <a:cubicBezTo>
                      <a:pt x="192788" y="357767"/>
                      <a:pt x="196122" y="358339"/>
                      <a:pt x="198313" y="356624"/>
                    </a:cubicBezTo>
                    <a:lnTo>
                      <a:pt x="200789" y="355957"/>
                    </a:lnTo>
                    <a:lnTo>
                      <a:pt x="208790" y="353767"/>
                    </a:lnTo>
                    <a:cubicBezTo>
                      <a:pt x="210219" y="347671"/>
                      <a:pt x="211648" y="342527"/>
                      <a:pt x="211838" y="342241"/>
                    </a:cubicBezTo>
                    <a:cubicBezTo>
                      <a:pt x="212124" y="341956"/>
                      <a:pt x="214219" y="341860"/>
                      <a:pt x="215934" y="342527"/>
                    </a:cubicBezTo>
                    <a:cubicBezTo>
                      <a:pt x="217649" y="343194"/>
                      <a:pt x="215267" y="351195"/>
                      <a:pt x="216886" y="351576"/>
                    </a:cubicBezTo>
                    <a:cubicBezTo>
                      <a:pt x="218506" y="352052"/>
                      <a:pt x="226126" y="351195"/>
                      <a:pt x="230317" y="348909"/>
                    </a:cubicBezTo>
                    <a:lnTo>
                      <a:pt x="234222" y="346623"/>
                    </a:lnTo>
                    <a:cubicBezTo>
                      <a:pt x="234698" y="346337"/>
                      <a:pt x="234603" y="345289"/>
                      <a:pt x="234412" y="344718"/>
                    </a:cubicBezTo>
                    <a:cubicBezTo>
                      <a:pt x="234222" y="344337"/>
                      <a:pt x="233460" y="343670"/>
                      <a:pt x="232889" y="343670"/>
                    </a:cubicBezTo>
                    <a:lnTo>
                      <a:pt x="226983" y="343670"/>
                    </a:lnTo>
                    <a:cubicBezTo>
                      <a:pt x="226888" y="341194"/>
                      <a:pt x="229174" y="339670"/>
                      <a:pt x="232222" y="340241"/>
                    </a:cubicBezTo>
                    <a:cubicBezTo>
                      <a:pt x="235270" y="340813"/>
                      <a:pt x="241651" y="344813"/>
                      <a:pt x="240604" y="345670"/>
                    </a:cubicBezTo>
                    <a:cubicBezTo>
                      <a:pt x="239651" y="346528"/>
                      <a:pt x="241080" y="350242"/>
                      <a:pt x="245461" y="352433"/>
                    </a:cubicBezTo>
                    <a:cubicBezTo>
                      <a:pt x="249843" y="354624"/>
                      <a:pt x="262511" y="349385"/>
                      <a:pt x="261749" y="348337"/>
                    </a:cubicBezTo>
                    <a:lnTo>
                      <a:pt x="261178" y="347194"/>
                    </a:lnTo>
                    <a:lnTo>
                      <a:pt x="260225" y="345385"/>
                    </a:lnTo>
                    <a:cubicBezTo>
                      <a:pt x="262130" y="343194"/>
                      <a:pt x="266893" y="340622"/>
                      <a:pt x="270798" y="339479"/>
                    </a:cubicBezTo>
                    <a:cubicBezTo>
                      <a:pt x="274608" y="338336"/>
                      <a:pt x="285657" y="340336"/>
                      <a:pt x="286514" y="338241"/>
                    </a:cubicBezTo>
                    <a:cubicBezTo>
                      <a:pt x="287371" y="336241"/>
                      <a:pt x="290515" y="330811"/>
                      <a:pt x="291277" y="331859"/>
                    </a:cubicBezTo>
                    <a:cubicBezTo>
                      <a:pt x="291943" y="332907"/>
                      <a:pt x="295563" y="333574"/>
                      <a:pt x="297658" y="330907"/>
                    </a:cubicBezTo>
                    <a:lnTo>
                      <a:pt x="299373" y="329287"/>
                    </a:lnTo>
                    <a:cubicBezTo>
                      <a:pt x="300040" y="328716"/>
                      <a:pt x="302611" y="328525"/>
                      <a:pt x="302611" y="328621"/>
                    </a:cubicBezTo>
                    <a:cubicBezTo>
                      <a:pt x="305564" y="336145"/>
                      <a:pt x="313089" y="331669"/>
                      <a:pt x="318423" y="332621"/>
                    </a:cubicBezTo>
                    <a:cubicBezTo>
                      <a:pt x="319471" y="332812"/>
                      <a:pt x="320804" y="332240"/>
                      <a:pt x="321757" y="331764"/>
                    </a:cubicBezTo>
                    <a:cubicBezTo>
                      <a:pt x="322233" y="331478"/>
                      <a:pt x="322138" y="330430"/>
                      <a:pt x="321947" y="329859"/>
                    </a:cubicBezTo>
                    <a:lnTo>
                      <a:pt x="321757" y="329478"/>
                    </a:lnTo>
                    <a:cubicBezTo>
                      <a:pt x="320995" y="329097"/>
                      <a:pt x="317470" y="328716"/>
                      <a:pt x="314041" y="328525"/>
                    </a:cubicBezTo>
                    <a:lnTo>
                      <a:pt x="310803" y="328430"/>
                    </a:lnTo>
                    <a:cubicBezTo>
                      <a:pt x="308612" y="328335"/>
                      <a:pt x="306421" y="326716"/>
                      <a:pt x="304135" y="326525"/>
                    </a:cubicBezTo>
                    <a:lnTo>
                      <a:pt x="300897" y="326335"/>
                    </a:lnTo>
                    <a:cubicBezTo>
                      <a:pt x="299468" y="324430"/>
                      <a:pt x="297087" y="321763"/>
                      <a:pt x="295468" y="320239"/>
                    </a:cubicBezTo>
                    <a:cubicBezTo>
                      <a:pt x="293849" y="318810"/>
                      <a:pt x="286324" y="321667"/>
                      <a:pt x="284800" y="321763"/>
                    </a:cubicBezTo>
                    <a:cubicBezTo>
                      <a:pt x="283276" y="321953"/>
                      <a:pt x="279847" y="320429"/>
                      <a:pt x="280704" y="318143"/>
                    </a:cubicBezTo>
                    <a:cubicBezTo>
                      <a:pt x="281561" y="315857"/>
                      <a:pt x="281466" y="309571"/>
                      <a:pt x="280133" y="309285"/>
                    </a:cubicBezTo>
                    <a:lnTo>
                      <a:pt x="279751" y="309571"/>
                    </a:lnTo>
                    <a:cubicBezTo>
                      <a:pt x="277370" y="311571"/>
                      <a:pt x="275275" y="315286"/>
                      <a:pt x="272798" y="315476"/>
                    </a:cubicBezTo>
                    <a:lnTo>
                      <a:pt x="268131" y="315857"/>
                    </a:lnTo>
                    <a:cubicBezTo>
                      <a:pt x="265654" y="318334"/>
                      <a:pt x="261749" y="321572"/>
                      <a:pt x="259558" y="323001"/>
                    </a:cubicBezTo>
                    <a:lnTo>
                      <a:pt x="254701" y="318905"/>
                    </a:lnTo>
                    <a:lnTo>
                      <a:pt x="252986" y="317476"/>
                    </a:lnTo>
                    <a:cubicBezTo>
                      <a:pt x="250986" y="315952"/>
                      <a:pt x="248033" y="314428"/>
                      <a:pt x="246414" y="314143"/>
                    </a:cubicBezTo>
                    <a:lnTo>
                      <a:pt x="245081" y="314524"/>
                    </a:lnTo>
                    <a:lnTo>
                      <a:pt x="239080" y="316143"/>
                    </a:lnTo>
                    <a:cubicBezTo>
                      <a:pt x="236984" y="313666"/>
                      <a:pt x="235079" y="311380"/>
                      <a:pt x="234698" y="311095"/>
                    </a:cubicBezTo>
                    <a:cubicBezTo>
                      <a:pt x="234412" y="310809"/>
                      <a:pt x="231841" y="311857"/>
                      <a:pt x="230221" y="314333"/>
                    </a:cubicBezTo>
                    <a:lnTo>
                      <a:pt x="227935" y="315571"/>
                    </a:lnTo>
                    <a:cubicBezTo>
                      <a:pt x="225745" y="316810"/>
                      <a:pt x="222030" y="315286"/>
                      <a:pt x="220125" y="317857"/>
                    </a:cubicBezTo>
                    <a:cubicBezTo>
                      <a:pt x="219839" y="318238"/>
                      <a:pt x="218315" y="318238"/>
                      <a:pt x="217744" y="317953"/>
                    </a:cubicBezTo>
                    <a:cubicBezTo>
                      <a:pt x="215267" y="316905"/>
                      <a:pt x="212981" y="315571"/>
                      <a:pt x="210505" y="314428"/>
                    </a:cubicBezTo>
                    <a:cubicBezTo>
                      <a:pt x="208790" y="313571"/>
                      <a:pt x="207266" y="316810"/>
                      <a:pt x="204790" y="314333"/>
                    </a:cubicBezTo>
                    <a:lnTo>
                      <a:pt x="203361" y="312809"/>
                    </a:lnTo>
                    <a:cubicBezTo>
                      <a:pt x="199932" y="312333"/>
                      <a:pt x="192312" y="310999"/>
                      <a:pt x="186311" y="309952"/>
                    </a:cubicBezTo>
                    <a:lnTo>
                      <a:pt x="181834" y="306332"/>
                    </a:lnTo>
                    <a:lnTo>
                      <a:pt x="179834" y="304713"/>
                    </a:lnTo>
                    <a:cubicBezTo>
                      <a:pt x="175167" y="304999"/>
                      <a:pt x="171452" y="306713"/>
                      <a:pt x="171833" y="308523"/>
                    </a:cubicBezTo>
                    <a:cubicBezTo>
                      <a:pt x="172119" y="310237"/>
                      <a:pt x="167261" y="315476"/>
                      <a:pt x="160784" y="315381"/>
                    </a:cubicBezTo>
                    <a:lnTo>
                      <a:pt x="155069" y="316048"/>
                    </a:lnTo>
                    <a:cubicBezTo>
                      <a:pt x="150307" y="316619"/>
                      <a:pt x="153069" y="311952"/>
                      <a:pt x="149735" y="311761"/>
                    </a:cubicBezTo>
                    <a:cubicBezTo>
                      <a:pt x="146973" y="311571"/>
                      <a:pt x="144116" y="311095"/>
                      <a:pt x="141544" y="310428"/>
                    </a:cubicBezTo>
                    <a:lnTo>
                      <a:pt x="140972" y="310333"/>
                    </a:lnTo>
                    <a:cubicBezTo>
                      <a:pt x="140686" y="308047"/>
                      <a:pt x="139067" y="308523"/>
                      <a:pt x="137258" y="311380"/>
                    </a:cubicBezTo>
                    <a:lnTo>
                      <a:pt x="135733" y="313095"/>
                    </a:lnTo>
                    <a:cubicBezTo>
                      <a:pt x="135257" y="313666"/>
                      <a:pt x="133257" y="314047"/>
                      <a:pt x="132400" y="313666"/>
                    </a:cubicBezTo>
                    <a:cubicBezTo>
                      <a:pt x="131638" y="313285"/>
                      <a:pt x="130781" y="311476"/>
                      <a:pt x="131161" y="311095"/>
                    </a:cubicBezTo>
                    <a:lnTo>
                      <a:pt x="134209" y="308237"/>
                    </a:lnTo>
                    <a:cubicBezTo>
                      <a:pt x="133543" y="304332"/>
                      <a:pt x="132114" y="302046"/>
                      <a:pt x="131066" y="303284"/>
                    </a:cubicBezTo>
                    <a:cubicBezTo>
                      <a:pt x="130018" y="304522"/>
                      <a:pt x="127066" y="307380"/>
                      <a:pt x="126780" y="307285"/>
                    </a:cubicBezTo>
                    <a:cubicBezTo>
                      <a:pt x="126494" y="307189"/>
                      <a:pt x="126113" y="305761"/>
                      <a:pt x="126685" y="304522"/>
                    </a:cubicBezTo>
                    <a:cubicBezTo>
                      <a:pt x="127256" y="303284"/>
                      <a:pt x="126590" y="299569"/>
                      <a:pt x="123637" y="299569"/>
                    </a:cubicBezTo>
                    <a:cubicBezTo>
                      <a:pt x="120684" y="299569"/>
                      <a:pt x="113635" y="300712"/>
                      <a:pt x="113921" y="302236"/>
                    </a:cubicBezTo>
                    <a:cubicBezTo>
                      <a:pt x="114207" y="303665"/>
                      <a:pt x="108968" y="308618"/>
                      <a:pt x="107920" y="309666"/>
                    </a:cubicBezTo>
                    <a:cubicBezTo>
                      <a:pt x="106777" y="310714"/>
                      <a:pt x="103539" y="313000"/>
                      <a:pt x="103158" y="312333"/>
                    </a:cubicBezTo>
                    <a:cubicBezTo>
                      <a:pt x="102777" y="311666"/>
                      <a:pt x="100300" y="311476"/>
                      <a:pt x="98776" y="313666"/>
                    </a:cubicBezTo>
                    <a:cubicBezTo>
                      <a:pt x="97252" y="315857"/>
                      <a:pt x="87061" y="315476"/>
                      <a:pt x="85537" y="314428"/>
                    </a:cubicBezTo>
                    <a:cubicBezTo>
                      <a:pt x="84108" y="313381"/>
                      <a:pt x="80869" y="312428"/>
                      <a:pt x="80489" y="315381"/>
                    </a:cubicBezTo>
                    <a:lnTo>
                      <a:pt x="76107" y="313857"/>
                    </a:lnTo>
                    <a:cubicBezTo>
                      <a:pt x="72964" y="312714"/>
                      <a:pt x="72202" y="310999"/>
                      <a:pt x="74107" y="307856"/>
                    </a:cubicBezTo>
                    <a:cubicBezTo>
                      <a:pt x="75535" y="305475"/>
                      <a:pt x="73154" y="306618"/>
                      <a:pt x="71059" y="306999"/>
                    </a:cubicBezTo>
                    <a:lnTo>
                      <a:pt x="67725" y="307666"/>
                    </a:lnTo>
                    <a:cubicBezTo>
                      <a:pt x="68582" y="305380"/>
                      <a:pt x="71059" y="303475"/>
                      <a:pt x="73154" y="303475"/>
                    </a:cubicBezTo>
                    <a:lnTo>
                      <a:pt x="73916" y="302713"/>
                    </a:lnTo>
                    <a:lnTo>
                      <a:pt x="75250" y="301379"/>
                    </a:lnTo>
                    <a:cubicBezTo>
                      <a:pt x="75726" y="299379"/>
                      <a:pt x="75250" y="296712"/>
                      <a:pt x="74011" y="295474"/>
                    </a:cubicBezTo>
                    <a:lnTo>
                      <a:pt x="73726" y="295664"/>
                    </a:lnTo>
                    <a:lnTo>
                      <a:pt x="64986" y="299691"/>
                    </a:lnTo>
                    <a:lnTo>
                      <a:pt x="66296" y="299665"/>
                    </a:lnTo>
                    <a:cubicBezTo>
                      <a:pt x="67725" y="300998"/>
                      <a:pt x="67534" y="303189"/>
                      <a:pt x="66010" y="304427"/>
                    </a:cubicBezTo>
                    <a:cubicBezTo>
                      <a:pt x="64486" y="305666"/>
                      <a:pt x="59343" y="307475"/>
                      <a:pt x="58105" y="305761"/>
                    </a:cubicBezTo>
                    <a:cubicBezTo>
                      <a:pt x="56771" y="304046"/>
                      <a:pt x="53723" y="299474"/>
                      <a:pt x="54009" y="299284"/>
                    </a:cubicBezTo>
                    <a:cubicBezTo>
                      <a:pt x="54295" y="299093"/>
                      <a:pt x="55724" y="299093"/>
                      <a:pt x="56771" y="299855"/>
                    </a:cubicBezTo>
                    <a:lnTo>
                      <a:pt x="63757" y="299716"/>
                    </a:lnTo>
                    <a:lnTo>
                      <a:pt x="59283" y="292199"/>
                    </a:lnTo>
                    <a:cubicBezTo>
                      <a:pt x="58033" y="290163"/>
                      <a:pt x="57200" y="288901"/>
                      <a:pt x="57057" y="288901"/>
                    </a:cubicBezTo>
                    <a:cubicBezTo>
                      <a:pt x="56866" y="288901"/>
                      <a:pt x="54104" y="290711"/>
                      <a:pt x="52866" y="292997"/>
                    </a:cubicBezTo>
                    <a:cubicBezTo>
                      <a:pt x="51628" y="295283"/>
                      <a:pt x="48580" y="298617"/>
                      <a:pt x="48866" y="295378"/>
                    </a:cubicBezTo>
                    <a:lnTo>
                      <a:pt x="43722" y="295283"/>
                    </a:lnTo>
                    <a:lnTo>
                      <a:pt x="42293" y="295283"/>
                    </a:lnTo>
                    <a:cubicBezTo>
                      <a:pt x="40769" y="296236"/>
                      <a:pt x="38864" y="295759"/>
                      <a:pt x="38102" y="294331"/>
                    </a:cubicBezTo>
                    <a:cubicBezTo>
                      <a:pt x="37340" y="292902"/>
                      <a:pt x="33244" y="291664"/>
                      <a:pt x="31244" y="295855"/>
                    </a:cubicBezTo>
                    <a:lnTo>
                      <a:pt x="29530" y="299093"/>
                    </a:lnTo>
                    <a:cubicBezTo>
                      <a:pt x="29339" y="299379"/>
                      <a:pt x="27910" y="299474"/>
                      <a:pt x="27244" y="299284"/>
                    </a:cubicBezTo>
                    <a:lnTo>
                      <a:pt x="26577" y="299188"/>
                    </a:lnTo>
                    <a:cubicBezTo>
                      <a:pt x="26101" y="298617"/>
                      <a:pt x="25434" y="296902"/>
                      <a:pt x="25243" y="295378"/>
                    </a:cubicBezTo>
                    <a:cubicBezTo>
                      <a:pt x="25053" y="293854"/>
                      <a:pt x="25720" y="289282"/>
                      <a:pt x="28768" y="288235"/>
                    </a:cubicBezTo>
                    <a:cubicBezTo>
                      <a:pt x="31911" y="287187"/>
                      <a:pt x="29434" y="279091"/>
                      <a:pt x="30101" y="278233"/>
                    </a:cubicBezTo>
                    <a:cubicBezTo>
                      <a:pt x="30768" y="277281"/>
                      <a:pt x="32292" y="274614"/>
                      <a:pt x="31911" y="274233"/>
                    </a:cubicBezTo>
                    <a:lnTo>
                      <a:pt x="31625" y="274233"/>
                    </a:lnTo>
                    <a:lnTo>
                      <a:pt x="28291" y="274614"/>
                    </a:lnTo>
                    <a:cubicBezTo>
                      <a:pt x="25243" y="273280"/>
                      <a:pt x="21624" y="270899"/>
                      <a:pt x="20100" y="269470"/>
                    </a:cubicBezTo>
                    <a:lnTo>
                      <a:pt x="18576" y="270709"/>
                    </a:lnTo>
                    <a:lnTo>
                      <a:pt x="17719" y="271375"/>
                    </a:lnTo>
                    <a:cubicBezTo>
                      <a:pt x="18385" y="273852"/>
                      <a:pt x="17814" y="276328"/>
                      <a:pt x="16576" y="276805"/>
                    </a:cubicBezTo>
                    <a:cubicBezTo>
                      <a:pt x="15337" y="277281"/>
                      <a:pt x="11337" y="276995"/>
                      <a:pt x="12099" y="274328"/>
                    </a:cubicBezTo>
                    <a:lnTo>
                      <a:pt x="12480" y="272328"/>
                    </a:lnTo>
                    <a:cubicBezTo>
                      <a:pt x="12670" y="270994"/>
                      <a:pt x="12861" y="269470"/>
                      <a:pt x="12480" y="268137"/>
                    </a:cubicBezTo>
                    <a:cubicBezTo>
                      <a:pt x="11908" y="266232"/>
                      <a:pt x="11432" y="264041"/>
                      <a:pt x="9813" y="262898"/>
                    </a:cubicBezTo>
                    <a:lnTo>
                      <a:pt x="8194" y="261755"/>
                    </a:lnTo>
                    <a:cubicBezTo>
                      <a:pt x="5146" y="261469"/>
                      <a:pt x="2574" y="260803"/>
                      <a:pt x="2479" y="260231"/>
                    </a:cubicBezTo>
                    <a:cubicBezTo>
                      <a:pt x="2383" y="259755"/>
                      <a:pt x="3717" y="253564"/>
                      <a:pt x="5336" y="247563"/>
                    </a:cubicBezTo>
                    <a:lnTo>
                      <a:pt x="15242" y="247087"/>
                    </a:lnTo>
                    <a:lnTo>
                      <a:pt x="19052" y="246896"/>
                    </a:lnTo>
                    <a:cubicBezTo>
                      <a:pt x="22672" y="244991"/>
                      <a:pt x="24005" y="243181"/>
                      <a:pt x="22005" y="243086"/>
                    </a:cubicBezTo>
                    <a:cubicBezTo>
                      <a:pt x="20005" y="242896"/>
                      <a:pt x="16766" y="241086"/>
                      <a:pt x="20005" y="239562"/>
                    </a:cubicBezTo>
                    <a:lnTo>
                      <a:pt x="22195" y="238133"/>
                    </a:lnTo>
                    <a:lnTo>
                      <a:pt x="23910" y="236990"/>
                    </a:lnTo>
                    <a:cubicBezTo>
                      <a:pt x="25910" y="237181"/>
                      <a:pt x="29053" y="238419"/>
                      <a:pt x="30958" y="239752"/>
                    </a:cubicBezTo>
                    <a:lnTo>
                      <a:pt x="32673" y="237847"/>
                    </a:lnTo>
                    <a:cubicBezTo>
                      <a:pt x="33054" y="237466"/>
                      <a:pt x="30958" y="235847"/>
                      <a:pt x="30673" y="234704"/>
                    </a:cubicBezTo>
                    <a:cubicBezTo>
                      <a:pt x="30387" y="233466"/>
                      <a:pt x="30577" y="232037"/>
                      <a:pt x="33244" y="233371"/>
                    </a:cubicBezTo>
                    <a:lnTo>
                      <a:pt x="34197" y="233847"/>
                    </a:lnTo>
                    <a:cubicBezTo>
                      <a:pt x="37531" y="232799"/>
                      <a:pt x="36578" y="230608"/>
                      <a:pt x="32197" y="229180"/>
                    </a:cubicBezTo>
                    <a:lnTo>
                      <a:pt x="29149" y="228513"/>
                    </a:lnTo>
                    <a:lnTo>
                      <a:pt x="28101" y="228322"/>
                    </a:lnTo>
                    <a:cubicBezTo>
                      <a:pt x="26672" y="228989"/>
                      <a:pt x="25815" y="228894"/>
                      <a:pt x="26101" y="228132"/>
                    </a:cubicBezTo>
                    <a:cubicBezTo>
                      <a:pt x="26482" y="227275"/>
                      <a:pt x="26386" y="224703"/>
                      <a:pt x="25053" y="224417"/>
                    </a:cubicBezTo>
                    <a:cubicBezTo>
                      <a:pt x="23815" y="224036"/>
                      <a:pt x="20481" y="222417"/>
                      <a:pt x="20862" y="221655"/>
                    </a:cubicBezTo>
                    <a:cubicBezTo>
                      <a:pt x="21243" y="220893"/>
                      <a:pt x="20386" y="218607"/>
                      <a:pt x="18100" y="218416"/>
                    </a:cubicBezTo>
                    <a:cubicBezTo>
                      <a:pt x="15814" y="218226"/>
                      <a:pt x="16766" y="225560"/>
                      <a:pt x="15623" y="226132"/>
                    </a:cubicBezTo>
                    <a:cubicBezTo>
                      <a:pt x="14575" y="226703"/>
                      <a:pt x="10480" y="227751"/>
                      <a:pt x="9146" y="227370"/>
                    </a:cubicBezTo>
                    <a:cubicBezTo>
                      <a:pt x="7813" y="226989"/>
                      <a:pt x="4955" y="224322"/>
                      <a:pt x="5146" y="223274"/>
                    </a:cubicBezTo>
                    <a:lnTo>
                      <a:pt x="5812" y="222512"/>
                    </a:lnTo>
                    <a:cubicBezTo>
                      <a:pt x="6098" y="222131"/>
                      <a:pt x="7527" y="222036"/>
                      <a:pt x="8099" y="222322"/>
                    </a:cubicBezTo>
                    <a:lnTo>
                      <a:pt x="9241" y="222798"/>
                    </a:lnTo>
                    <a:cubicBezTo>
                      <a:pt x="11051" y="224131"/>
                      <a:pt x="12290" y="222893"/>
                      <a:pt x="11908" y="220036"/>
                    </a:cubicBezTo>
                    <a:cubicBezTo>
                      <a:pt x="11527" y="217178"/>
                      <a:pt x="15337" y="210796"/>
                      <a:pt x="17814" y="212130"/>
                    </a:cubicBezTo>
                    <a:cubicBezTo>
                      <a:pt x="20291" y="213463"/>
                      <a:pt x="24386" y="208034"/>
                      <a:pt x="23624" y="207844"/>
                    </a:cubicBezTo>
                    <a:cubicBezTo>
                      <a:pt x="22862" y="207653"/>
                      <a:pt x="20862" y="206320"/>
                      <a:pt x="21243" y="205558"/>
                    </a:cubicBezTo>
                    <a:lnTo>
                      <a:pt x="21529" y="205558"/>
                    </a:lnTo>
                    <a:cubicBezTo>
                      <a:pt x="25720" y="205843"/>
                      <a:pt x="27244" y="202795"/>
                      <a:pt x="29339" y="200890"/>
                    </a:cubicBezTo>
                    <a:lnTo>
                      <a:pt x="30292" y="200033"/>
                    </a:lnTo>
                    <a:cubicBezTo>
                      <a:pt x="29530" y="197557"/>
                      <a:pt x="29720" y="195271"/>
                      <a:pt x="30673" y="194890"/>
                    </a:cubicBezTo>
                    <a:cubicBezTo>
                      <a:pt x="31530" y="194509"/>
                      <a:pt x="35816" y="194128"/>
                      <a:pt x="37531" y="195080"/>
                    </a:cubicBezTo>
                    <a:cubicBezTo>
                      <a:pt x="39150" y="196128"/>
                      <a:pt x="37054" y="200986"/>
                      <a:pt x="38483" y="202033"/>
                    </a:cubicBezTo>
                    <a:cubicBezTo>
                      <a:pt x="39912" y="203176"/>
                      <a:pt x="43817" y="205939"/>
                      <a:pt x="44198" y="205748"/>
                    </a:cubicBezTo>
                    <a:cubicBezTo>
                      <a:pt x="44579" y="205558"/>
                      <a:pt x="45056" y="204415"/>
                      <a:pt x="44579" y="203653"/>
                    </a:cubicBezTo>
                    <a:cubicBezTo>
                      <a:pt x="44103" y="202891"/>
                      <a:pt x="43341" y="199271"/>
                      <a:pt x="43055" y="197557"/>
                    </a:cubicBezTo>
                    <a:cubicBezTo>
                      <a:pt x="42769" y="195842"/>
                      <a:pt x="42674" y="189651"/>
                      <a:pt x="47818" y="187079"/>
                    </a:cubicBezTo>
                    <a:lnTo>
                      <a:pt x="53818" y="190508"/>
                    </a:lnTo>
                    <a:lnTo>
                      <a:pt x="56104" y="191842"/>
                    </a:lnTo>
                    <a:cubicBezTo>
                      <a:pt x="57819" y="187936"/>
                      <a:pt x="59724" y="184603"/>
                      <a:pt x="60391" y="184126"/>
                    </a:cubicBezTo>
                    <a:cubicBezTo>
                      <a:pt x="61058" y="183650"/>
                      <a:pt x="63534" y="185079"/>
                      <a:pt x="65725" y="187365"/>
                    </a:cubicBezTo>
                    <a:lnTo>
                      <a:pt x="68011" y="189079"/>
                    </a:lnTo>
                    <a:lnTo>
                      <a:pt x="69535" y="190222"/>
                    </a:lnTo>
                    <a:cubicBezTo>
                      <a:pt x="70868" y="188413"/>
                      <a:pt x="72678" y="186222"/>
                      <a:pt x="73535" y="185269"/>
                    </a:cubicBezTo>
                    <a:lnTo>
                      <a:pt x="74392" y="185174"/>
                    </a:lnTo>
                    <a:lnTo>
                      <a:pt x="77726" y="184984"/>
                    </a:lnTo>
                    <a:cubicBezTo>
                      <a:pt x="81441" y="185841"/>
                      <a:pt x="83632" y="186603"/>
                      <a:pt x="82489" y="186793"/>
                    </a:cubicBezTo>
                    <a:cubicBezTo>
                      <a:pt x="81346" y="186984"/>
                      <a:pt x="77726" y="189270"/>
                      <a:pt x="77726" y="191365"/>
                    </a:cubicBezTo>
                    <a:cubicBezTo>
                      <a:pt x="77726" y="193461"/>
                      <a:pt x="78583" y="199462"/>
                      <a:pt x="79726" y="197652"/>
                    </a:cubicBezTo>
                    <a:cubicBezTo>
                      <a:pt x="80774" y="195842"/>
                      <a:pt x="84108" y="192604"/>
                      <a:pt x="84870" y="194223"/>
                    </a:cubicBezTo>
                    <a:lnTo>
                      <a:pt x="85918" y="195271"/>
                    </a:lnTo>
                    <a:cubicBezTo>
                      <a:pt x="88204" y="197652"/>
                      <a:pt x="95538" y="197271"/>
                      <a:pt x="97348" y="194699"/>
                    </a:cubicBezTo>
                    <a:lnTo>
                      <a:pt x="97729" y="194128"/>
                    </a:lnTo>
                    <a:cubicBezTo>
                      <a:pt x="97633" y="193366"/>
                      <a:pt x="96967" y="191365"/>
                      <a:pt x="96109" y="189746"/>
                    </a:cubicBezTo>
                    <a:cubicBezTo>
                      <a:pt x="95252" y="188127"/>
                      <a:pt x="93824" y="182983"/>
                      <a:pt x="94871" y="182126"/>
                    </a:cubicBezTo>
                    <a:cubicBezTo>
                      <a:pt x="95919" y="181269"/>
                      <a:pt x="100015" y="178888"/>
                      <a:pt x="99634" y="180221"/>
                    </a:cubicBezTo>
                    <a:cubicBezTo>
                      <a:pt x="99253" y="181555"/>
                      <a:pt x="100015" y="184698"/>
                      <a:pt x="102110" y="184222"/>
                    </a:cubicBezTo>
                    <a:cubicBezTo>
                      <a:pt x="104206" y="183745"/>
                      <a:pt x="110492" y="180507"/>
                      <a:pt x="110397" y="178602"/>
                    </a:cubicBezTo>
                    <a:lnTo>
                      <a:pt x="110683" y="176602"/>
                    </a:lnTo>
                    <a:cubicBezTo>
                      <a:pt x="110778" y="175840"/>
                      <a:pt x="111826" y="174697"/>
                      <a:pt x="112683" y="174601"/>
                    </a:cubicBezTo>
                    <a:lnTo>
                      <a:pt x="113635" y="174506"/>
                    </a:lnTo>
                    <a:cubicBezTo>
                      <a:pt x="114778" y="175173"/>
                      <a:pt x="120303" y="178221"/>
                      <a:pt x="125923" y="181174"/>
                    </a:cubicBezTo>
                    <a:lnTo>
                      <a:pt x="130876" y="180126"/>
                    </a:lnTo>
                    <a:lnTo>
                      <a:pt x="133448" y="179554"/>
                    </a:lnTo>
                    <a:cubicBezTo>
                      <a:pt x="135067" y="180697"/>
                      <a:pt x="134400" y="182031"/>
                      <a:pt x="132114" y="182507"/>
                    </a:cubicBezTo>
                    <a:cubicBezTo>
                      <a:pt x="129733" y="182983"/>
                      <a:pt x="132685" y="187651"/>
                      <a:pt x="137067" y="186222"/>
                    </a:cubicBezTo>
                    <a:lnTo>
                      <a:pt x="138400" y="183936"/>
                    </a:lnTo>
                    <a:lnTo>
                      <a:pt x="139829" y="181555"/>
                    </a:lnTo>
                    <a:cubicBezTo>
                      <a:pt x="138686" y="177459"/>
                      <a:pt x="139448" y="174887"/>
                      <a:pt x="141449" y="175744"/>
                    </a:cubicBezTo>
                    <a:cubicBezTo>
                      <a:pt x="143449" y="176602"/>
                      <a:pt x="150783" y="180031"/>
                      <a:pt x="153355" y="181078"/>
                    </a:cubicBezTo>
                    <a:lnTo>
                      <a:pt x="154593" y="180602"/>
                    </a:lnTo>
                    <a:cubicBezTo>
                      <a:pt x="155355" y="180316"/>
                      <a:pt x="156022" y="180126"/>
                      <a:pt x="156784" y="179840"/>
                    </a:cubicBezTo>
                    <a:lnTo>
                      <a:pt x="157165" y="179650"/>
                    </a:lnTo>
                    <a:cubicBezTo>
                      <a:pt x="157450" y="179364"/>
                      <a:pt x="159736" y="180412"/>
                      <a:pt x="162118" y="182126"/>
                    </a:cubicBezTo>
                    <a:cubicBezTo>
                      <a:pt x="164594" y="183745"/>
                      <a:pt x="159832" y="194128"/>
                      <a:pt x="159927" y="194604"/>
                    </a:cubicBezTo>
                    <a:lnTo>
                      <a:pt x="160117" y="194604"/>
                    </a:lnTo>
                    <a:lnTo>
                      <a:pt x="162118" y="194985"/>
                    </a:lnTo>
                    <a:cubicBezTo>
                      <a:pt x="164308" y="195271"/>
                      <a:pt x="167642" y="193651"/>
                      <a:pt x="169642" y="191270"/>
                    </a:cubicBezTo>
                    <a:lnTo>
                      <a:pt x="169738" y="189175"/>
                    </a:lnTo>
                    <a:lnTo>
                      <a:pt x="169833" y="186889"/>
                    </a:lnTo>
                    <a:cubicBezTo>
                      <a:pt x="170785" y="184793"/>
                      <a:pt x="172691" y="182221"/>
                      <a:pt x="174024" y="181269"/>
                    </a:cubicBezTo>
                    <a:cubicBezTo>
                      <a:pt x="175358" y="180316"/>
                      <a:pt x="168500" y="176506"/>
                      <a:pt x="167547" y="176506"/>
                    </a:cubicBezTo>
                    <a:cubicBezTo>
                      <a:pt x="166594" y="176506"/>
                      <a:pt x="163832" y="175173"/>
                      <a:pt x="165833" y="173649"/>
                    </a:cubicBezTo>
                    <a:lnTo>
                      <a:pt x="171983" y="167235"/>
                    </a:lnTo>
                    <a:lnTo>
                      <a:pt x="167833" y="168506"/>
                    </a:lnTo>
                    <a:cubicBezTo>
                      <a:pt x="165261" y="168506"/>
                      <a:pt x="157832" y="171744"/>
                      <a:pt x="157641" y="175745"/>
                    </a:cubicBezTo>
                    <a:lnTo>
                      <a:pt x="152784" y="176697"/>
                    </a:lnTo>
                    <a:lnTo>
                      <a:pt x="151069" y="177078"/>
                    </a:lnTo>
                    <a:cubicBezTo>
                      <a:pt x="147830" y="175173"/>
                      <a:pt x="146592" y="173459"/>
                      <a:pt x="148307" y="173173"/>
                    </a:cubicBezTo>
                    <a:cubicBezTo>
                      <a:pt x="150021" y="172887"/>
                      <a:pt x="154498" y="171077"/>
                      <a:pt x="154212" y="169839"/>
                    </a:cubicBezTo>
                    <a:cubicBezTo>
                      <a:pt x="153831" y="168410"/>
                      <a:pt x="162023" y="165172"/>
                      <a:pt x="165738" y="165553"/>
                    </a:cubicBezTo>
                    <a:lnTo>
                      <a:pt x="172199" y="167009"/>
                    </a:lnTo>
                    <a:lnTo>
                      <a:pt x="172500" y="166696"/>
                    </a:lnTo>
                    <a:lnTo>
                      <a:pt x="172500" y="166029"/>
                    </a:lnTo>
                    <a:cubicBezTo>
                      <a:pt x="172500" y="165648"/>
                      <a:pt x="172309" y="165172"/>
                      <a:pt x="172500" y="164981"/>
                    </a:cubicBezTo>
                    <a:cubicBezTo>
                      <a:pt x="174024" y="163838"/>
                      <a:pt x="175548" y="162219"/>
                      <a:pt x="177358" y="161933"/>
                    </a:cubicBezTo>
                    <a:cubicBezTo>
                      <a:pt x="179834" y="161552"/>
                      <a:pt x="182406" y="161838"/>
                      <a:pt x="184025" y="159742"/>
                    </a:cubicBezTo>
                    <a:cubicBezTo>
                      <a:pt x="185740" y="157456"/>
                      <a:pt x="187264" y="158314"/>
                      <a:pt x="189740" y="159457"/>
                    </a:cubicBezTo>
                    <a:lnTo>
                      <a:pt x="191645" y="160409"/>
                    </a:lnTo>
                    <a:cubicBezTo>
                      <a:pt x="194789" y="160028"/>
                      <a:pt x="194408" y="157361"/>
                      <a:pt x="190788" y="154408"/>
                    </a:cubicBezTo>
                    <a:lnTo>
                      <a:pt x="190312" y="150122"/>
                    </a:lnTo>
                    <a:lnTo>
                      <a:pt x="190026" y="147360"/>
                    </a:lnTo>
                    <a:cubicBezTo>
                      <a:pt x="187550" y="148693"/>
                      <a:pt x="185168" y="148312"/>
                      <a:pt x="184692" y="146503"/>
                    </a:cubicBezTo>
                    <a:lnTo>
                      <a:pt x="184216" y="144883"/>
                    </a:lnTo>
                    <a:lnTo>
                      <a:pt x="184216" y="144788"/>
                    </a:lnTo>
                    <a:cubicBezTo>
                      <a:pt x="183549" y="144788"/>
                      <a:pt x="182216" y="143264"/>
                      <a:pt x="181168" y="141264"/>
                    </a:cubicBezTo>
                    <a:lnTo>
                      <a:pt x="180215" y="139454"/>
                    </a:lnTo>
                    <a:cubicBezTo>
                      <a:pt x="179834" y="138787"/>
                      <a:pt x="181549" y="136311"/>
                      <a:pt x="182596" y="135644"/>
                    </a:cubicBezTo>
                    <a:lnTo>
                      <a:pt x="184120" y="134596"/>
                    </a:lnTo>
                    <a:cubicBezTo>
                      <a:pt x="185930" y="132977"/>
                      <a:pt x="187645" y="132787"/>
                      <a:pt x="187931" y="134025"/>
                    </a:cubicBezTo>
                    <a:cubicBezTo>
                      <a:pt x="188121" y="135263"/>
                      <a:pt x="191169" y="137835"/>
                      <a:pt x="194026" y="135930"/>
                    </a:cubicBezTo>
                    <a:cubicBezTo>
                      <a:pt x="196884" y="134025"/>
                      <a:pt x="203075" y="126405"/>
                      <a:pt x="205457" y="125357"/>
                    </a:cubicBezTo>
                    <a:lnTo>
                      <a:pt x="205837" y="126976"/>
                    </a:lnTo>
                    <a:cubicBezTo>
                      <a:pt x="206695" y="130405"/>
                      <a:pt x="207552" y="131072"/>
                      <a:pt x="211457" y="129167"/>
                    </a:cubicBezTo>
                    <a:cubicBezTo>
                      <a:pt x="214410" y="127643"/>
                      <a:pt x="217934" y="126691"/>
                      <a:pt x="221458" y="126119"/>
                    </a:cubicBezTo>
                    <a:cubicBezTo>
                      <a:pt x="223459" y="125738"/>
                      <a:pt x="226221" y="125071"/>
                      <a:pt x="227174" y="128405"/>
                    </a:cubicBezTo>
                    <a:cubicBezTo>
                      <a:pt x="227554" y="129929"/>
                      <a:pt x="231174" y="131167"/>
                      <a:pt x="233555" y="132120"/>
                    </a:cubicBezTo>
                    <a:cubicBezTo>
                      <a:pt x="234317" y="132406"/>
                      <a:pt x="236603" y="131929"/>
                      <a:pt x="236794" y="131358"/>
                    </a:cubicBezTo>
                    <a:cubicBezTo>
                      <a:pt x="238699" y="126786"/>
                      <a:pt x="244033" y="125929"/>
                      <a:pt x="248224" y="123833"/>
                    </a:cubicBezTo>
                    <a:lnTo>
                      <a:pt x="252129" y="121833"/>
                    </a:lnTo>
                    <a:cubicBezTo>
                      <a:pt x="251558" y="118118"/>
                      <a:pt x="250415" y="116118"/>
                      <a:pt x="249367" y="117356"/>
                    </a:cubicBezTo>
                    <a:cubicBezTo>
                      <a:pt x="248414" y="118594"/>
                      <a:pt x="244890" y="118594"/>
                      <a:pt x="243747" y="114689"/>
                    </a:cubicBezTo>
                    <a:lnTo>
                      <a:pt x="242128" y="111355"/>
                    </a:lnTo>
                    <a:cubicBezTo>
                      <a:pt x="241270" y="109736"/>
                      <a:pt x="239270" y="107641"/>
                      <a:pt x="237460" y="107355"/>
                    </a:cubicBezTo>
                    <a:lnTo>
                      <a:pt x="235936" y="107069"/>
                    </a:lnTo>
                    <a:cubicBezTo>
                      <a:pt x="233555" y="108879"/>
                      <a:pt x="232412" y="110593"/>
                      <a:pt x="233460" y="110879"/>
                    </a:cubicBezTo>
                    <a:cubicBezTo>
                      <a:pt x="234508" y="111260"/>
                      <a:pt x="236508" y="112498"/>
                      <a:pt x="235556" y="112879"/>
                    </a:cubicBezTo>
                    <a:cubicBezTo>
                      <a:pt x="234603" y="113260"/>
                      <a:pt x="232793" y="114880"/>
                      <a:pt x="234984" y="115165"/>
                    </a:cubicBezTo>
                    <a:lnTo>
                      <a:pt x="236032" y="115832"/>
                    </a:lnTo>
                    <a:lnTo>
                      <a:pt x="236794" y="116308"/>
                    </a:lnTo>
                    <a:cubicBezTo>
                      <a:pt x="236984" y="117547"/>
                      <a:pt x="236317" y="118499"/>
                      <a:pt x="235270" y="118404"/>
                    </a:cubicBezTo>
                    <a:lnTo>
                      <a:pt x="234508" y="118594"/>
                    </a:lnTo>
                    <a:lnTo>
                      <a:pt x="231079" y="119452"/>
                    </a:lnTo>
                    <a:cubicBezTo>
                      <a:pt x="227364" y="120595"/>
                      <a:pt x="223268" y="122785"/>
                      <a:pt x="221840" y="124309"/>
                    </a:cubicBezTo>
                    <a:lnTo>
                      <a:pt x="219173" y="122976"/>
                    </a:lnTo>
                    <a:cubicBezTo>
                      <a:pt x="217934" y="122404"/>
                      <a:pt x="216220" y="122023"/>
                      <a:pt x="214791" y="122214"/>
                    </a:cubicBezTo>
                    <a:lnTo>
                      <a:pt x="209171" y="122595"/>
                    </a:lnTo>
                    <a:cubicBezTo>
                      <a:pt x="209648" y="119928"/>
                      <a:pt x="210600" y="117166"/>
                      <a:pt x="211267" y="116594"/>
                    </a:cubicBezTo>
                    <a:lnTo>
                      <a:pt x="211171" y="116118"/>
                    </a:lnTo>
                    <a:cubicBezTo>
                      <a:pt x="211076" y="115165"/>
                      <a:pt x="210505" y="114213"/>
                      <a:pt x="209743" y="113546"/>
                    </a:cubicBezTo>
                    <a:cubicBezTo>
                      <a:pt x="209362" y="113165"/>
                      <a:pt x="207838" y="113260"/>
                      <a:pt x="207361" y="113641"/>
                    </a:cubicBezTo>
                    <a:lnTo>
                      <a:pt x="205742" y="114689"/>
                    </a:lnTo>
                    <a:cubicBezTo>
                      <a:pt x="203837" y="116308"/>
                      <a:pt x="199837" y="113451"/>
                      <a:pt x="196789" y="108403"/>
                    </a:cubicBezTo>
                    <a:lnTo>
                      <a:pt x="190883" y="109641"/>
                    </a:lnTo>
                    <a:lnTo>
                      <a:pt x="186311" y="110593"/>
                    </a:lnTo>
                    <a:cubicBezTo>
                      <a:pt x="181168" y="113451"/>
                      <a:pt x="174881" y="113832"/>
                      <a:pt x="172405" y="111355"/>
                    </a:cubicBezTo>
                    <a:lnTo>
                      <a:pt x="169738" y="110212"/>
                    </a:lnTo>
                    <a:lnTo>
                      <a:pt x="166975" y="109069"/>
                    </a:lnTo>
                    <a:cubicBezTo>
                      <a:pt x="162689" y="108784"/>
                      <a:pt x="162308" y="105831"/>
                      <a:pt x="165928" y="102497"/>
                    </a:cubicBezTo>
                    <a:lnTo>
                      <a:pt x="172119" y="104783"/>
                    </a:lnTo>
                    <a:lnTo>
                      <a:pt x="173929" y="105450"/>
                    </a:lnTo>
                    <a:cubicBezTo>
                      <a:pt x="177262" y="103354"/>
                      <a:pt x="180596" y="100783"/>
                      <a:pt x="181263" y="99830"/>
                    </a:cubicBezTo>
                    <a:cubicBezTo>
                      <a:pt x="182025" y="98878"/>
                      <a:pt x="188883" y="101926"/>
                      <a:pt x="192502" y="104116"/>
                    </a:cubicBezTo>
                    <a:lnTo>
                      <a:pt x="198217" y="99925"/>
                    </a:lnTo>
                    <a:lnTo>
                      <a:pt x="199170" y="99259"/>
                    </a:lnTo>
                    <a:cubicBezTo>
                      <a:pt x="200599" y="98116"/>
                      <a:pt x="200123" y="97068"/>
                      <a:pt x="198122" y="96973"/>
                    </a:cubicBezTo>
                    <a:cubicBezTo>
                      <a:pt x="196122" y="96782"/>
                      <a:pt x="189835" y="95925"/>
                      <a:pt x="191169" y="95449"/>
                    </a:cubicBezTo>
                    <a:cubicBezTo>
                      <a:pt x="192502" y="94972"/>
                      <a:pt x="195265" y="92496"/>
                      <a:pt x="194408" y="90781"/>
                    </a:cubicBezTo>
                    <a:cubicBezTo>
                      <a:pt x="193550" y="89162"/>
                      <a:pt x="192502" y="84209"/>
                      <a:pt x="194884" y="85066"/>
                    </a:cubicBezTo>
                    <a:lnTo>
                      <a:pt x="196408" y="85828"/>
                    </a:lnTo>
                    <a:lnTo>
                      <a:pt x="198979" y="87067"/>
                    </a:lnTo>
                    <a:cubicBezTo>
                      <a:pt x="200980" y="89162"/>
                      <a:pt x="202599" y="91258"/>
                      <a:pt x="202504" y="91829"/>
                    </a:cubicBezTo>
                    <a:lnTo>
                      <a:pt x="202408" y="92305"/>
                    </a:lnTo>
                    <a:lnTo>
                      <a:pt x="202313" y="93067"/>
                    </a:lnTo>
                    <a:cubicBezTo>
                      <a:pt x="202123" y="93829"/>
                      <a:pt x="203361" y="94210"/>
                      <a:pt x="205075" y="93829"/>
                    </a:cubicBezTo>
                    <a:lnTo>
                      <a:pt x="205933" y="93067"/>
                    </a:lnTo>
                    <a:cubicBezTo>
                      <a:pt x="206600" y="92401"/>
                      <a:pt x="205837" y="91067"/>
                      <a:pt x="206123" y="90019"/>
                    </a:cubicBezTo>
                    <a:lnTo>
                      <a:pt x="206695" y="87352"/>
                    </a:lnTo>
                    <a:cubicBezTo>
                      <a:pt x="209171" y="87924"/>
                      <a:pt x="210600" y="89638"/>
                      <a:pt x="209838" y="91258"/>
                    </a:cubicBezTo>
                    <a:cubicBezTo>
                      <a:pt x="209076" y="92877"/>
                      <a:pt x="206885" y="97258"/>
                      <a:pt x="206885" y="97544"/>
                    </a:cubicBezTo>
                    <a:cubicBezTo>
                      <a:pt x="206885" y="97830"/>
                      <a:pt x="208219" y="98306"/>
                      <a:pt x="210028" y="98306"/>
                    </a:cubicBezTo>
                    <a:cubicBezTo>
                      <a:pt x="211743" y="98306"/>
                      <a:pt x="215458" y="97258"/>
                      <a:pt x="214696" y="95925"/>
                    </a:cubicBezTo>
                    <a:lnTo>
                      <a:pt x="214791" y="94972"/>
                    </a:lnTo>
                    <a:lnTo>
                      <a:pt x="214982" y="93448"/>
                    </a:lnTo>
                    <a:lnTo>
                      <a:pt x="218478" y="91547"/>
                    </a:lnTo>
                    <a:lnTo>
                      <a:pt x="223649" y="94877"/>
                    </a:lnTo>
                    <a:lnTo>
                      <a:pt x="220328" y="90541"/>
                    </a:lnTo>
                    <a:lnTo>
                      <a:pt x="224792" y="88114"/>
                    </a:lnTo>
                    <a:lnTo>
                      <a:pt x="219649" y="86305"/>
                    </a:lnTo>
                    <a:cubicBezTo>
                      <a:pt x="218887" y="86019"/>
                      <a:pt x="216696" y="86876"/>
                      <a:pt x="216601" y="87352"/>
                    </a:cubicBezTo>
                    <a:cubicBezTo>
                      <a:pt x="216506" y="88305"/>
                      <a:pt x="217267" y="90305"/>
                      <a:pt x="217744" y="90305"/>
                    </a:cubicBezTo>
                    <a:lnTo>
                      <a:pt x="220220" y="90400"/>
                    </a:lnTo>
                    <a:lnTo>
                      <a:pt x="220328" y="90541"/>
                    </a:lnTo>
                    <a:lnTo>
                      <a:pt x="218478" y="91547"/>
                    </a:lnTo>
                    <a:lnTo>
                      <a:pt x="218029" y="91258"/>
                    </a:lnTo>
                    <a:cubicBezTo>
                      <a:pt x="215267" y="90115"/>
                      <a:pt x="210981" y="87924"/>
                      <a:pt x="210505" y="87352"/>
                    </a:cubicBezTo>
                    <a:cubicBezTo>
                      <a:pt x="210124" y="86781"/>
                      <a:pt x="211362" y="84590"/>
                      <a:pt x="214124" y="83638"/>
                    </a:cubicBezTo>
                    <a:cubicBezTo>
                      <a:pt x="216886" y="82685"/>
                      <a:pt x="224221" y="79828"/>
                      <a:pt x="224125" y="79542"/>
                    </a:cubicBezTo>
                    <a:cubicBezTo>
                      <a:pt x="224030" y="79256"/>
                      <a:pt x="221935" y="78494"/>
                      <a:pt x="219458" y="78494"/>
                    </a:cubicBezTo>
                    <a:lnTo>
                      <a:pt x="217458" y="77923"/>
                    </a:lnTo>
                    <a:cubicBezTo>
                      <a:pt x="215267" y="77256"/>
                      <a:pt x="213267" y="76018"/>
                      <a:pt x="211362" y="74779"/>
                    </a:cubicBezTo>
                    <a:lnTo>
                      <a:pt x="210981" y="74494"/>
                    </a:lnTo>
                    <a:cubicBezTo>
                      <a:pt x="211171" y="73541"/>
                      <a:pt x="212124" y="72684"/>
                      <a:pt x="213172" y="72684"/>
                    </a:cubicBezTo>
                    <a:lnTo>
                      <a:pt x="214029" y="72874"/>
                    </a:lnTo>
                    <a:lnTo>
                      <a:pt x="216982" y="73446"/>
                    </a:lnTo>
                    <a:cubicBezTo>
                      <a:pt x="220316" y="73636"/>
                      <a:pt x="225840" y="71541"/>
                      <a:pt x="229364" y="68969"/>
                    </a:cubicBezTo>
                    <a:lnTo>
                      <a:pt x="234412" y="70398"/>
                    </a:lnTo>
                    <a:lnTo>
                      <a:pt x="238508" y="71636"/>
                    </a:lnTo>
                    <a:cubicBezTo>
                      <a:pt x="243557" y="70969"/>
                      <a:pt x="246509" y="71446"/>
                      <a:pt x="244985" y="72589"/>
                    </a:cubicBezTo>
                    <a:cubicBezTo>
                      <a:pt x="243557" y="73827"/>
                      <a:pt x="242509" y="76684"/>
                      <a:pt x="245938" y="76399"/>
                    </a:cubicBezTo>
                    <a:cubicBezTo>
                      <a:pt x="249367" y="76113"/>
                      <a:pt x="252986" y="69160"/>
                      <a:pt x="253272" y="68874"/>
                    </a:cubicBezTo>
                    <a:cubicBezTo>
                      <a:pt x="253653" y="68588"/>
                      <a:pt x="257082" y="67540"/>
                      <a:pt x="260130" y="67064"/>
                    </a:cubicBezTo>
                    <a:lnTo>
                      <a:pt x="262892" y="67445"/>
                    </a:lnTo>
                    <a:cubicBezTo>
                      <a:pt x="265559" y="67826"/>
                      <a:pt x="268226" y="68779"/>
                      <a:pt x="270798" y="69445"/>
                    </a:cubicBezTo>
                    <a:lnTo>
                      <a:pt x="271179" y="69541"/>
                    </a:lnTo>
                    <a:cubicBezTo>
                      <a:pt x="272132" y="69636"/>
                      <a:pt x="272893" y="70874"/>
                      <a:pt x="272893" y="72208"/>
                    </a:cubicBezTo>
                    <a:cubicBezTo>
                      <a:pt x="272893" y="73636"/>
                      <a:pt x="274417" y="78208"/>
                      <a:pt x="276227" y="77256"/>
                    </a:cubicBezTo>
                    <a:cubicBezTo>
                      <a:pt x="278037" y="76303"/>
                      <a:pt x="282609" y="74684"/>
                      <a:pt x="282990" y="75256"/>
                    </a:cubicBezTo>
                    <a:cubicBezTo>
                      <a:pt x="283371" y="75922"/>
                      <a:pt x="285657" y="77542"/>
                      <a:pt x="286133" y="75732"/>
                    </a:cubicBezTo>
                    <a:cubicBezTo>
                      <a:pt x="286609" y="73827"/>
                      <a:pt x="285657" y="69445"/>
                      <a:pt x="285562" y="67255"/>
                    </a:cubicBezTo>
                    <a:cubicBezTo>
                      <a:pt x="285466" y="65064"/>
                      <a:pt x="287371" y="61063"/>
                      <a:pt x="288705" y="62111"/>
                    </a:cubicBezTo>
                    <a:cubicBezTo>
                      <a:pt x="290039" y="63159"/>
                      <a:pt x="295373" y="64111"/>
                      <a:pt x="297277" y="61444"/>
                    </a:cubicBezTo>
                    <a:lnTo>
                      <a:pt x="298897" y="61159"/>
                    </a:lnTo>
                    <a:cubicBezTo>
                      <a:pt x="304898" y="60016"/>
                      <a:pt x="311470" y="60492"/>
                      <a:pt x="316994" y="58587"/>
                    </a:cubicBezTo>
                    <a:cubicBezTo>
                      <a:pt x="321566" y="56968"/>
                      <a:pt x="324138" y="56872"/>
                      <a:pt x="327376" y="59920"/>
                    </a:cubicBezTo>
                    <a:lnTo>
                      <a:pt x="329377" y="61825"/>
                    </a:lnTo>
                    <a:cubicBezTo>
                      <a:pt x="331091" y="60111"/>
                      <a:pt x="333091" y="57920"/>
                      <a:pt x="333853" y="57063"/>
                    </a:cubicBezTo>
                    <a:lnTo>
                      <a:pt x="334711" y="56968"/>
                    </a:lnTo>
                    <a:lnTo>
                      <a:pt x="341188" y="56015"/>
                    </a:lnTo>
                    <a:cubicBezTo>
                      <a:pt x="348617" y="55063"/>
                      <a:pt x="354904" y="55253"/>
                      <a:pt x="355190" y="56396"/>
                    </a:cubicBezTo>
                    <a:cubicBezTo>
                      <a:pt x="355475" y="57539"/>
                      <a:pt x="358142" y="60492"/>
                      <a:pt x="360714" y="60587"/>
                    </a:cubicBezTo>
                    <a:cubicBezTo>
                      <a:pt x="363191" y="60682"/>
                      <a:pt x="367382" y="54682"/>
                      <a:pt x="369477" y="53158"/>
                    </a:cubicBezTo>
                    <a:lnTo>
                      <a:pt x="371191" y="51729"/>
                    </a:lnTo>
                    <a:cubicBezTo>
                      <a:pt x="373763" y="49538"/>
                      <a:pt x="374430" y="52586"/>
                      <a:pt x="375573" y="53348"/>
                    </a:cubicBezTo>
                    <a:cubicBezTo>
                      <a:pt x="378431" y="55348"/>
                      <a:pt x="380335" y="56396"/>
                      <a:pt x="381478" y="52205"/>
                    </a:cubicBezTo>
                    <a:cubicBezTo>
                      <a:pt x="382050" y="49919"/>
                      <a:pt x="384050" y="50395"/>
                      <a:pt x="386241" y="51348"/>
                    </a:cubicBezTo>
                    <a:cubicBezTo>
                      <a:pt x="389194" y="52586"/>
                      <a:pt x="393004" y="55634"/>
                      <a:pt x="394528" y="49824"/>
                    </a:cubicBezTo>
                    <a:cubicBezTo>
                      <a:pt x="394718" y="49157"/>
                      <a:pt x="398909" y="48681"/>
                      <a:pt x="401005" y="48967"/>
                    </a:cubicBezTo>
                    <a:cubicBezTo>
                      <a:pt x="407101" y="49824"/>
                      <a:pt x="408339" y="49919"/>
                      <a:pt x="412340" y="48586"/>
                    </a:cubicBezTo>
                    <a:cubicBezTo>
                      <a:pt x="414625" y="47824"/>
                      <a:pt x="416435" y="46490"/>
                      <a:pt x="419388" y="48300"/>
                    </a:cubicBezTo>
                    <a:cubicBezTo>
                      <a:pt x="420721" y="49062"/>
                      <a:pt x="424436" y="47157"/>
                      <a:pt x="427103" y="46490"/>
                    </a:cubicBezTo>
                    <a:lnTo>
                      <a:pt x="431580" y="45347"/>
                    </a:lnTo>
                    <a:cubicBezTo>
                      <a:pt x="432818" y="48300"/>
                      <a:pt x="434723" y="50014"/>
                      <a:pt x="435771" y="49252"/>
                    </a:cubicBezTo>
                    <a:cubicBezTo>
                      <a:pt x="436724" y="48490"/>
                      <a:pt x="440152" y="47347"/>
                      <a:pt x="440438" y="49062"/>
                    </a:cubicBezTo>
                    <a:cubicBezTo>
                      <a:pt x="440629" y="50681"/>
                      <a:pt x="441772" y="52967"/>
                      <a:pt x="442343" y="50586"/>
                    </a:cubicBezTo>
                    <a:cubicBezTo>
                      <a:pt x="442915" y="48300"/>
                      <a:pt x="447582" y="43537"/>
                      <a:pt x="448630" y="44776"/>
                    </a:cubicBezTo>
                    <a:cubicBezTo>
                      <a:pt x="449773" y="45919"/>
                      <a:pt x="455107" y="47538"/>
                      <a:pt x="457774" y="45252"/>
                    </a:cubicBezTo>
                    <a:lnTo>
                      <a:pt x="460250" y="44585"/>
                    </a:lnTo>
                    <a:cubicBezTo>
                      <a:pt x="464822" y="43347"/>
                      <a:pt x="469775" y="42966"/>
                      <a:pt x="474538" y="42394"/>
                    </a:cubicBezTo>
                    <a:cubicBezTo>
                      <a:pt x="481491" y="41442"/>
                      <a:pt x="488920" y="44204"/>
                      <a:pt x="495588" y="40680"/>
                    </a:cubicBezTo>
                    <a:cubicBezTo>
                      <a:pt x="495874" y="40585"/>
                      <a:pt x="497207" y="41156"/>
                      <a:pt x="497207" y="41442"/>
                    </a:cubicBezTo>
                    <a:cubicBezTo>
                      <a:pt x="496731" y="46109"/>
                      <a:pt x="502636" y="44490"/>
                      <a:pt x="505113" y="46300"/>
                    </a:cubicBezTo>
                    <a:cubicBezTo>
                      <a:pt x="506351" y="47252"/>
                      <a:pt x="510923" y="45157"/>
                      <a:pt x="513971" y="44490"/>
                    </a:cubicBezTo>
                    <a:lnTo>
                      <a:pt x="514352" y="44395"/>
                    </a:lnTo>
                    <a:cubicBezTo>
                      <a:pt x="514828" y="44395"/>
                      <a:pt x="514352" y="45823"/>
                      <a:pt x="513400" y="47538"/>
                    </a:cubicBezTo>
                    <a:cubicBezTo>
                      <a:pt x="512352" y="49252"/>
                      <a:pt x="512542" y="54110"/>
                      <a:pt x="516162" y="54491"/>
                    </a:cubicBezTo>
                    <a:cubicBezTo>
                      <a:pt x="519782" y="54872"/>
                      <a:pt x="529021" y="52777"/>
                      <a:pt x="529973" y="52777"/>
                    </a:cubicBezTo>
                    <a:lnTo>
                      <a:pt x="530831" y="52777"/>
                    </a:lnTo>
                    <a:lnTo>
                      <a:pt x="531688" y="52777"/>
                    </a:lnTo>
                    <a:cubicBezTo>
                      <a:pt x="532640" y="52777"/>
                      <a:pt x="536545" y="54872"/>
                      <a:pt x="540260" y="57444"/>
                    </a:cubicBezTo>
                    <a:lnTo>
                      <a:pt x="543213" y="53824"/>
                    </a:lnTo>
                    <a:lnTo>
                      <a:pt x="545690" y="50872"/>
                    </a:lnTo>
                    <a:cubicBezTo>
                      <a:pt x="541879" y="48967"/>
                      <a:pt x="538450" y="46109"/>
                      <a:pt x="538260" y="44490"/>
                    </a:cubicBezTo>
                    <a:cubicBezTo>
                      <a:pt x="537974" y="42871"/>
                      <a:pt x="540736" y="39727"/>
                      <a:pt x="545023" y="41728"/>
                    </a:cubicBezTo>
                    <a:lnTo>
                      <a:pt x="549309" y="38203"/>
                    </a:lnTo>
                    <a:cubicBezTo>
                      <a:pt x="549881" y="37727"/>
                      <a:pt x="552928" y="39061"/>
                      <a:pt x="554738" y="39727"/>
                    </a:cubicBezTo>
                    <a:lnTo>
                      <a:pt x="556929" y="40394"/>
                    </a:lnTo>
                    <a:cubicBezTo>
                      <a:pt x="558262" y="39156"/>
                      <a:pt x="559786" y="37822"/>
                      <a:pt x="560358" y="37441"/>
                    </a:cubicBezTo>
                    <a:cubicBezTo>
                      <a:pt x="560929" y="37060"/>
                      <a:pt x="563787" y="36394"/>
                      <a:pt x="565501" y="36870"/>
                    </a:cubicBezTo>
                    <a:cubicBezTo>
                      <a:pt x="567216" y="37346"/>
                      <a:pt x="573312" y="35155"/>
                      <a:pt x="574931" y="34012"/>
                    </a:cubicBezTo>
                    <a:cubicBezTo>
                      <a:pt x="576550" y="32869"/>
                      <a:pt x="585504" y="35251"/>
                      <a:pt x="590267" y="34489"/>
                    </a:cubicBezTo>
                    <a:lnTo>
                      <a:pt x="592934" y="32869"/>
                    </a:lnTo>
                    <a:cubicBezTo>
                      <a:pt x="593791" y="32298"/>
                      <a:pt x="595982" y="31726"/>
                      <a:pt x="596172" y="31917"/>
                    </a:cubicBezTo>
                    <a:lnTo>
                      <a:pt x="599410" y="36108"/>
                    </a:lnTo>
                    <a:cubicBezTo>
                      <a:pt x="605125" y="36013"/>
                      <a:pt x="611317" y="36203"/>
                      <a:pt x="613222" y="36394"/>
                    </a:cubicBezTo>
                    <a:lnTo>
                      <a:pt x="614746" y="35917"/>
                    </a:lnTo>
                    <a:cubicBezTo>
                      <a:pt x="625604" y="32488"/>
                      <a:pt x="636082" y="30298"/>
                      <a:pt x="643892" y="32012"/>
                    </a:cubicBezTo>
                    <a:lnTo>
                      <a:pt x="648655" y="33060"/>
                    </a:lnTo>
                    <a:cubicBezTo>
                      <a:pt x="652465" y="31631"/>
                      <a:pt x="658084" y="31060"/>
                      <a:pt x="661228" y="31726"/>
                    </a:cubicBezTo>
                    <a:lnTo>
                      <a:pt x="663990" y="31250"/>
                    </a:lnTo>
                    <a:lnTo>
                      <a:pt x="666562" y="30869"/>
                    </a:lnTo>
                    <a:cubicBezTo>
                      <a:pt x="669038" y="29059"/>
                      <a:pt x="674086" y="27250"/>
                      <a:pt x="677706" y="26964"/>
                    </a:cubicBezTo>
                    <a:lnTo>
                      <a:pt x="681325" y="28774"/>
                    </a:lnTo>
                    <a:cubicBezTo>
                      <a:pt x="684088" y="30202"/>
                      <a:pt x="689326" y="30393"/>
                      <a:pt x="692184" y="29155"/>
                    </a:cubicBezTo>
                    <a:cubicBezTo>
                      <a:pt x="696851" y="27154"/>
                      <a:pt x="700090" y="27440"/>
                      <a:pt x="704757" y="28964"/>
                    </a:cubicBezTo>
                    <a:cubicBezTo>
                      <a:pt x="707900" y="29917"/>
                      <a:pt x="712377" y="27440"/>
                      <a:pt x="716282" y="27631"/>
                    </a:cubicBezTo>
                    <a:lnTo>
                      <a:pt x="723998" y="27916"/>
                    </a:lnTo>
                    <a:cubicBezTo>
                      <a:pt x="728760" y="26869"/>
                      <a:pt x="733713" y="25916"/>
                      <a:pt x="734951" y="25821"/>
                    </a:cubicBezTo>
                    <a:cubicBezTo>
                      <a:pt x="736190" y="25726"/>
                      <a:pt x="740190" y="25916"/>
                      <a:pt x="739428" y="26583"/>
                    </a:cubicBezTo>
                    <a:cubicBezTo>
                      <a:pt x="738666" y="27250"/>
                      <a:pt x="738380" y="29059"/>
                      <a:pt x="739809" y="29726"/>
                    </a:cubicBezTo>
                    <a:lnTo>
                      <a:pt x="740381" y="29440"/>
                    </a:lnTo>
                    <a:lnTo>
                      <a:pt x="742476" y="28393"/>
                    </a:lnTo>
                    <a:cubicBezTo>
                      <a:pt x="744476" y="26869"/>
                      <a:pt x="746572" y="25916"/>
                      <a:pt x="747048" y="26488"/>
                    </a:cubicBezTo>
                    <a:lnTo>
                      <a:pt x="747524" y="26964"/>
                    </a:lnTo>
                    <a:cubicBezTo>
                      <a:pt x="749239" y="28774"/>
                      <a:pt x="743048" y="30012"/>
                      <a:pt x="746667" y="31536"/>
                    </a:cubicBezTo>
                    <a:lnTo>
                      <a:pt x="748953" y="32488"/>
                    </a:lnTo>
                    <a:cubicBezTo>
                      <a:pt x="749620" y="30393"/>
                      <a:pt x="750382" y="28297"/>
                      <a:pt x="750667" y="27916"/>
                    </a:cubicBezTo>
                    <a:lnTo>
                      <a:pt x="750858" y="27916"/>
                    </a:lnTo>
                    <a:lnTo>
                      <a:pt x="753239" y="28012"/>
                    </a:lnTo>
                    <a:cubicBezTo>
                      <a:pt x="755906" y="28202"/>
                      <a:pt x="758954" y="27631"/>
                      <a:pt x="760002" y="26678"/>
                    </a:cubicBezTo>
                    <a:cubicBezTo>
                      <a:pt x="761145" y="25726"/>
                      <a:pt x="764288" y="26297"/>
                      <a:pt x="764669" y="30107"/>
                    </a:cubicBezTo>
                    <a:lnTo>
                      <a:pt x="770670" y="26678"/>
                    </a:lnTo>
                    <a:cubicBezTo>
                      <a:pt x="772384" y="25726"/>
                      <a:pt x="776004" y="25154"/>
                      <a:pt x="777337" y="25916"/>
                    </a:cubicBezTo>
                    <a:cubicBezTo>
                      <a:pt x="779624" y="27250"/>
                      <a:pt x="780671" y="27250"/>
                      <a:pt x="782100" y="25535"/>
                    </a:cubicBezTo>
                    <a:cubicBezTo>
                      <a:pt x="783910" y="23440"/>
                      <a:pt x="785053" y="23821"/>
                      <a:pt x="787815" y="25154"/>
                    </a:cubicBezTo>
                    <a:lnTo>
                      <a:pt x="791244" y="26869"/>
                    </a:lnTo>
                    <a:cubicBezTo>
                      <a:pt x="791625" y="24011"/>
                      <a:pt x="794387" y="22868"/>
                      <a:pt x="797340" y="24297"/>
                    </a:cubicBezTo>
                    <a:cubicBezTo>
                      <a:pt x="800293" y="25726"/>
                      <a:pt x="812104" y="27535"/>
                      <a:pt x="816961" y="25154"/>
                    </a:cubicBezTo>
                    <a:lnTo>
                      <a:pt x="822581" y="25249"/>
                    </a:lnTo>
                    <a:cubicBezTo>
                      <a:pt x="825915" y="25345"/>
                      <a:pt x="829249" y="24392"/>
                      <a:pt x="832583" y="24392"/>
                    </a:cubicBezTo>
                    <a:cubicBezTo>
                      <a:pt x="835821" y="24392"/>
                      <a:pt x="839155" y="25440"/>
                      <a:pt x="842393" y="25249"/>
                    </a:cubicBezTo>
                    <a:lnTo>
                      <a:pt x="845536" y="25059"/>
                    </a:lnTo>
                    <a:cubicBezTo>
                      <a:pt x="848680" y="24202"/>
                      <a:pt x="854585" y="23154"/>
                      <a:pt x="858681" y="22868"/>
                    </a:cubicBezTo>
                    <a:lnTo>
                      <a:pt x="860967" y="23630"/>
                    </a:lnTo>
                    <a:lnTo>
                      <a:pt x="864301" y="24678"/>
                    </a:lnTo>
                    <a:cubicBezTo>
                      <a:pt x="867063" y="23916"/>
                      <a:pt x="870968" y="23916"/>
                      <a:pt x="873064" y="24583"/>
                    </a:cubicBezTo>
                    <a:cubicBezTo>
                      <a:pt x="875159" y="25345"/>
                      <a:pt x="883065" y="24011"/>
                      <a:pt x="885637" y="24297"/>
                    </a:cubicBezTo>
                    <a:lnTo>
                      <a:pt x="888304" y="23440"/>
                    </a:lnTo>
                    <a:cubicBezTo>
                      <a:pt x="889923" y="22963"/>
                      <a:pt x="892590" y="24773"/>
                      <a:pt x="894876" y="25154"/>
                    </a:cubicBezTo>
                    <a:cubicBezTo>
                      <a:pt x="895352" y="25249"/>
                      <a:pt x="896305" y="23916"/>
                      <a:pt x="897067" y="23249"/>
                    </a:cubicBezTo>
                    <a:lnTo>
                      <a:pt x="897638" y="22678"/>
                    </a:lnTo>
                    <a:cubicBezTo>
                      <a:pt x="898305" y="22011"/>
                      <a:pt x="901258" y="21249"/>
                      <a:pt x="904306" y="20963"/>
                    </a:cubicBezTo>
                    <a:cubicBezTo>
                      <a:pt x="907354" y="20677"/>
                      <a:pt x="915355" y="25630"/>
                      <a:pt x="917545" y="26297"/>
                    </a:cubicBezTo>
                    <a:cubicBezTo>
                      <a:pt x="919736" y="26964"/>
                      <a:pt x="927261" y="26773"/>
                      <a:pt x="928214" y="26011"/>
                    </a:cubicBezTo>
                    <a:cubicBezTo>
                      <a:pt x="929261" y="25249"/>
                      <a:pt x="932500" y="23535"/>
                      <a:pt x="932785" y="24297"/>
                    </a:cubicBezTo>
                    <a:cubicBezTo>
                      <a:pt x="932976" y="24964"/>
                      <a:pt x="934024" y="26678"/>
                      <a:pt x="934881" y="26964"/>
                    </a:cubicBezTo>
                    <a:lnTo>
                      <a:pt x="935071" y="26773"/>
                    </a:lnTo>
                    <a:cubicBezTo>
                      <a:pt x="937739" y="24392"/>
                      <a:pt x="940501" y="23154"/>
                      <a:pt x="944882" y="23059"/>
                    </a:cubicBezTo>
                    <a:lnTo>
                      <a:pt x="948978" y="22963"/>
                    </a:lnTo>
                    <a:cubicBezTo>
                      <a:pt x="953359" y="21154"/>
                      <a:pt x="957741" y="19725"/>
                      <a:pt x="958693" y="19915"/>
                    </a:cubicBezTo>
                    <a:lnTo>
                      <a:pt x="958693" y="20106"/>
                    </a:lnTo>
                    <a:cubicBezTo>
                      <a:pt x="958884" y="23630"/>
                      <a:pt x="960408" y="24583"/>
                      <a:pt x="964123" y="22201"/>
                    </a:cubicBezTo>
                    <a:lnTo>
                      <a:pt x="964599" y="21916"/>
                    </a:lnTo>
                    <a:cubicBezTo>
                      <a:pt x="965266" y="21820"/>
                      <a:pt x="968885" y="22011"/>
                      <a:pt x="972695" y="22297"/>
                    </a:cubicBezTo>
                    <a:cubicBezTo>
                      <a:pt x="976410" y="22582"/>
                      <a:pt x="987650" y="20201"/>
                      <a:pt x="989554" y="21154"/>
                    </a:cubicBezTo>
                    <a:cubicBezTo>
                      <a:pt x="991459" y="22201"/>
                      <a:pt x="997270" y="24583"/>
                      <a:pt x="997936" y="23916"/>
                    </a:cubicBezTo>
                    <a:cubicBezTo>
                      <a:pt x="998699" y="23344"/>
                      <a:pt x="1002223" y="21916"/>
                      <a:pt x="1003175" y="23059"/>
                    </a:cubicBezTo>
                    <a:cubicBezTo>
                      <a:pt x="1004128" y="24202"/>
                      <a:pt x="1011462" y="25059"/>
                      <a:pt x="1017177" y="22582"/>
                    </a:cubicBezTo>
                    <a:cubicBezTo>
                      <a:pt x="1022892" y="20106"/>
                      <a:pt x="1040990" y="22392"/>
                      <a:pt x="1041751" y="21820"/>
                    </a:cubicBezTo>
                    <a:cubicBezTo>
                      <a:pt x="1042514" y="21154"/>
                      <a:pt x="1045276" y="19534"/>
                      <a:pt x="1045847" y="19820"/>
                    </a:cubicBezTo>
                    <a:lnTo>
                      <a:pt x="1046419" y="20106"/>
                    </a:lnTo>
                    <a:cubicBezTo>
                      <a:pt x="1048419" y="20963"/>
                      <a:pt x="1048705" y="24106"/>
                      <a:pt x="1053086" y="21630"/>
                    </a:cubicBezTo>
                    <a:cubicBezTo>
                      <a:pt x="1055658" y="20201"/>
                      <a:pt x="1061468" y="22582"/>
                      <a:pt x="1065754" y="23344"/>
                    </a:cubicBezTo>
                    <a:cubicBezTo>
                      <a:pt x="1066802" y="23535"/>
                      <a:pt x="1067850" y="25154"/>
                      <a:pt x="1068517" y="25059"/>
                    </a:cubicBezTo>
                    <a:cubicBezTo>
                      <a:pt x="1071565" y="24297"/>
                      <a:pt x="1072136" y="19058"/>
                      <a:pt x="1077661" y="22201"/>
                    </a:cubicBezTo>
                    <a:lnTo>
                      <a:pt x="1079947" y="23535"/>
                    </a:lnTo>
                    <a:cubicBezTo>
                      <a:pt x="1083566" y="23344"/>
                      <a:pt x="1092329" y="22392"/>
                      <a:pt x="1099568" y="21439"/>
                    </a:cubicBezTo>
                    <a:lnTo>
                      <a:pt x="1106141" y="21344"/>
                    </a:lnTo>
                    <a:cubicBezTo>
                      <a:pt x="1111379" y="21249"/>
                      <a:pt x="1116618" y="20773"/>
                      <a:pt x="1122238" y="22392"/>
                    </a:cubicBezTo>
                    <a:lnTo>
                      <a:pt x="1125762" y="23440"/>
                    </a:lnTo>
                    <a:cubicBezTo>
                      <a:pt x="1131382" y="20868"/>
                      <a:pt x="1134620" y="20201"/>
                      <a:pt x="1132906" y="22011"/>
                    </a:cubicBezTo>
                    <a:cubicBezTo>
                      <a:pt x="1131191" y="23725"/>
                      <a:pt x="1137573" y="26297"/>
                      <a:pt x="1136906" y="27440"/>
                    </a:cubicBezTo>
                    <a:lnTo>
                      <a:pt x="1137001" y="28393"/>
                    </a:lnTo>
                    <a:lnTo>
                      <a:pt x="1137097" y="29536"/>
                    </a:lnTo>
                    <a:cubicBezTo>
                      <a:pt x="1137954" y="30679"/>
                      <a:pt x="1139192" y="31441"/>
                      <a:pt x="1139954" y="31060"/>
                    </a:cubicBezTo>
                    <a:cubicBezTo>
                      <a:pt x="1140716" y="30679"/>
                      <a:pt x="1142431" y="27154"/>
                      <a:pt x="1143098" y="24297"/>
                    </a:cubicBezTo>
                    <a:lnTo>
                      <a:pt x="1144812" y="22201"/>
                    </a:lnTo>
                    <a:cubicBezTo>
                      <a:pt x="1146431" y="20296"/>
                      <a:pt x="1148336" y="17248"/>
                      <a:pt x="1152908" y="20296"/>
                    </a:cubicBezTo>
                    <a:cubicBezTo>
                      <a:pt x="1154432" y="21249"/>
                      <a:pt x="1158623" y="19534"/>
                      <a:pt x="1161576" y="19058"/>
                    </a:cubicBezTo>
                    <a:lnTo>
                      <a:pt x="1164243" y="18677"/>
                    </a:lnTo>
                    <a:cubicBezTo>
                      <a:pt x="1167386" y="18963"/>
                      <a:pt x="1171387" y="19153"/>
                      <a:pt x="1173101" y="19153"/>
                    </a:cubicBezTo>
                    <a:cubicBezTo>
                      <a:pt x="1174816" y="19058"/>
                      <a:pt x="1181102" y="19344"/>
                      <a:pt x="1185008" y="18201"/>
                    </a:cubicBezTo>
                    <a:lnTo>
                      <a:pt x="1188722" y="20392"/>
                    </a:lnTo>
                    <a:lnTo>
                      <a:pt x="1193390" y="23154"/>
                    </a:lnTo>
                    <a:cubicBezTo>
                      <a:pt x="1195580" y="19820"/>
                      <a:pt x="1198247" y="18772"/>
                      <a:pt x="1199485" y="20868"/>
                    </a:cubicBezTo>
                    <a:lnTo>
                      <a:pt x="1200628" y="20963"/>
                    </a:lnTo>
                    <a:lnTo>
                      <a:pt x="1206629" y="21344"/>
                    </a:lnTo>
                    <a:cubicBezTo>
                      <a:pt x="1205962" y="17725"/>
                      <a:pt x="1205582" y="15248"/>
                      <a:pt x="1205772" y="15915"/>
                    </a:cubicBezTo>
                    <a:cubicBezTo>
                      <a:pt x="1205962" y="16582"/>
                      <a:pt x="1209868" y="18677"/>
                      <a:pt x="1213583" y="18201"/>
                    </a:cubicBezTo>
                    <a:lnTo>
                      <a:pt x="1216440" y="19153"/>
                    </a:lnTo>
                    <a:lnTo>
                      <a:pt x="1219869" y="20296"/>
                    </a:lnTo>
                    <a:cubicBezTo>
                      <a:pt x="1222726" y="19249"/>
                      <a:pt x="1225679" y="18296"/>
                      <a:pt x="1226441" y="18296"/>
                    </a:cubicBezTo>
                    <a:lnTo>
                      <a:pt x="1226727" y="17915"/>
                    </a:lnTo>
                    <a:lnTo>
                      <a:pt x="1227489" y="17058"/>
                    </a:lnTo>
                    <a:cubicBezTo>
                      <a:pt x="1228156" y="16010"/>
                      <a:pt x="1231204" y="14200"/>
                      <a:pt x="1234442" y="13057"/>
                    </a:cubicBezTo>
                    <a:lnTo>
                      <a:pt x="1235966" y="16677"/>
                    </a:lnTo>
                    <a:lnTo>
                      <a:pt x="1236252" y="17344"/>
                    </a:lnTo>
                    <a:cubicBezTo>
                      <a:pt x="1237871" y="18391"/>
                      <a:pt x="1241205" y="18868"/>
                      <a:pt x="1243586" y="19058"/>
                    </a:cubicBezTo>
                    <a:cubicBezTo>
                      <a:pt x="1245968" y="19249"/>
                      <a:pt x="1251778" y="21249"/>
                      <a:pt x="1252159" y="20392"/>
                    </a:cubicBezTo>
                    <a:cubicBezTo>
                      <a:pt x="1252540" y="19534"/>
                      <a:pt x="1255493" y="19820"/>
                      <a:pt x="1257969" y="22678"/>
                    </a:cubicBezTo>
                    <a:lnTo>
                      <a:pt x="1262351" y="20963"/>
                    </a:lnTo>
                    <a:cubicBezTo>
                      <a:pt x="1264541" y="20201"/>
                      <a:pt x="1266351" y="18772"/>
                      <a:pt x="1268637" y="18106"/>
                    </a:cubicBezTo>
                    <a:lnTo>
                      <a:pt x="1269875" y="17725"/>
                    </a:lnTo>
                    <a:cubicBezTo>
                      <a:pt x="1271494" y="18106"/>
                      <a:pt x="1274257" y="18391"/>
                      <a:pt x="1275971" y="18201"/>
                    </a:cubicBezTo>
                    <a:cubicBezTo>
                      <a:pt x="1277686" y="18010"/>
                      <a:pt x="1282448" y="20487"/>
                      <a:pt x="1283496" y="21725"/>
                    </a:cubicBezTo>
                    <a:cubicBezTo>
                      <a:pt x="1284449" y="22868"/>
                      <a:pt x="1289306" y="23821"/>
                      <a:pt x="1292068" y="21058"/>
                    </a:cubicBezTo>
                    <a:lnTo>
                      <a:pt x="1296831" y="21439"/>
                    </a:lnTo>
                    <a:cubicBezTo>
                      <a:pt x="1297974" y="21535"/>
                      <a:pt x="1299212" y="18201"/>
                      <a:pt x="1300736" y="18010"/>
                    </a:cubicBezTo>
                    <a:cubicBezTo>
                      <a:pt x="1302832" y="17725"/>
                      <a:pt x="1305213" y="19249"/>
                      <a:pt x="1307594" y="19439"/>
                    </a:cubicBezTo>
                    <a:lnTo>
                      <a:pt x="1313595" y="20011"/>
                    </a:lnTo>
                    <a:cubicBezTo>
                      <a:pt x="1319310" y="17248"/>
                      <a:pt x="1324549" y="16486"/>
                      <a:pt x="1325406" y="18391"/>
                    </a:cubicBezTo>
                    <a:cubicBezTo>
                      <a:pt x="1326168" y="20296"/>
                      <a:pt x="1330550" y="24964"/>
                      <a:pt x="1333312" y="24583"/>
                    </a:cubicBezTo>
                    <a:cubicBezTo>
                      <a:pt x="1336074" y="24202"/>
                      <a:pt x="1342265" y="19725"/>
                      <a:pt x="1343218" y="19820"/>
                    </a:cubicBezTo>
                    <a:lnTo>
                      <a:pt x="1343884" y="19439"/>
                    </a:lnTo>
                    <a:lnTo>
                      <a:pt x="1347504" y="17534"/>
                    </a:lnTo>
                    <a:cubicBezTo>
                      <a:pt x="1350361" y="19344"/>
                      <a:pt x="1355695" y="20392"/>
                      <a:pt x="1359220" y="19915"/>
                    </a:cubicBezTo>
                    <a:lnTo>
                      <a:pt x="1362458" y="19534"/>
                    </a:lnTo>
                    <a:cubicBezTo>
                      <a:pt x="1364077" y="19344"/>
                      <a:pt x="1365887" y="19344"/>
                      <a:pt x="1367507" y="19630"/>
                    </a:cubicBezTo>
                    <a:lnTo>
                      <a:pt x="1373317" y="20582"/>
                    </a:lnTo>
                    <a:cubicBezTo>
                      <a:pt x="1375984" y="18677"/>
                      <a:pt x="1378365" y="18296"/>
                      <a:pt x="1378746" y="19725"/>
                    </a:cubicBezTo>
                    <a:lnTo>
                      <a:pt x="1379032" y="20773"/>
                    </a:lnTo>
                    <a:lnTo>
                      <a:pt x="1379318" y="21725"/>
                    </a:lnTo>
                    <a:cubicBezTo>
                      <a:pt x="1379699" y="23154"/>
                      <a:pt x="1383699" y="22582"/>
                      <a:pt x="1388176" y="20487"/>
                    </a:cubicBezTo>
                    <a:lnTo>
                      <a:pt x="1391700" y="18487"/>
                    </a:lnTo>
                    <a:cubicBezTo>
                      <a:pt x="1392652" y="17915"/>
                      <a:pt x="1386842" y="16486"/>
                      <a:pt x="1391414" y="15343"/>
                    </a:cubicBezTo>
                    <a:cubicBezTo>
                      <a:pt x="1394367" y="14581"/>
                      <a:pt x="1394272" y="18106"/>
                      <a:pt x="1394748" y="18201"/>
                    </a:cubicBezTo>
                    <a:cubicBezTo>
                      <a:pt x="1398463" y="18963"/>
                      <a:pt x="1401511" y="24202"/>
                      <a:pt x="1406464" y="19534"/>
                    </a:cubicBezTo>
                    <a:cubicBezTo>
                      <a:pt x="1406940" y="19058"/>
                      <a:pt x="1410750" y="21439"/>
                      <a:pt x="1412845" y="21344"/>
                    </a:cubicBezTo>
                    <a:lnTo>
                      <a:pt x="1420275" y="20868"/>
                    </a:lnTo>
                    <a:cubicBezTo>
                      <a:pt x="1428467" y="20106"/>
                      <a:pt x="1437801" y="19534"/>
                      <a:pt x="1441135" y="19439"/>
                    </a:cubicBezTo>
                    <a:lnTo>
                      <a:pt x="1443421" y="20582"/>
                    </a:lnTo>
                    <a:cubicBezTo>
                      <a:pt x="1447517" y="22582"/>
                      <a:pt x="1448564" y="21630"/>
                      <a:pt x="1449041" y="18296"/>
                    </a:cubicBezTo>
                    <a:lnTo>
                      <a:pt x="1449136" y="18010"/>
                    </a:lnTo>
                    <a:cubicBezTo>
                      <a:pt x="1451326" y="17915"/>
                      <a:pt x="1456470" y="18487"/>
                      <a:pt x="1460470" y="19249"/>
                    </a:cubicBezTo>
                    <a:lnTo>
                      <a:pt x="1464090" y="19344"/>
                    </a:lnTo>
                    <a:cubicBezTo>
                      <a:pt x="1468757" y="19439"/>
                      <a:pt x="1473996" y="19439"/>
                      <a:pt x="1476949" y="20296"/>
                    </a:cubicBezTo>
                    <a:lnTo>
                      <a:pt x="1478377" y="20677"/>
                    </a:lnTo>
                    <a:cubicBezTo>
                      <a:pt x="1479997" y="20963"/>
                      <a:pt x="1480854" y="20296"/>
                      <a:pt x="1480187" y="19249"/>
                    </a:cubicBezTo>
                    <a:lnTo>
                      <a:pt x="1479901" y="18201"/>
                    </a:lnTo>
                    <a:cubicBezTo>
                      <a:pt x="1479806" y="18010"/>
                      <a:pt x="1481426" y="17153"/>
                      <a:pt x="1481807" y="17344"/>
                    </a:cubicBezTo>
                    <a:cubicBezTo>
                      <a:pt x="1483235" y="17820"/>
                      <a:pt x="1484759" y="18391"/>
                      <a:pt x="1485902" y="19344"/>
                    </a:cubicBezTo>
                    <a:cubicBezTo>
                      <a:pt x="1488188" y="21154"/>
                      <a:pt x="1490093" y="22868"/>
                      <a:pt x="1493236" y="20106"/>
                    </a:cubicBezTo>
                    <a:cubicBezTo>
                      <a:pt x="1494094" y="19344"/>
                      <a:pt x="1496475" y="19915"/>
                      <a:pt x="1497904" y="19344"/>
                    </a:cubicBezTo>
                    <a:cubicBezTo>
                      <a:pt x="1500380" y="18582"/>
                      <a:pt x="1502476" y="16867"/>
                      <a:pt x="1504667" y="19725"/>
                    </a:cubicBezTo>
                    <a:lnTo>
                      <a:pt x="1506000" y="21439"/>
                    </a:lnTo>
                    <a:cubicBezTo>
                      <a:pt x="1508191" y="22963"/>
                      <a:pt x="1511239" y="23630"/>
                      <a:pt x="1512668" y="22868"/>
                    </a:cubicBezTo>
                    <a:lnTo>
                      <a:pt x="1513525" y="22201"/>
                    </a:lnTo>
                    <a:cubicBezTo>
                      <a:pt x="1518097" y="18772"/>
                      <a:pt x="1523145" y="17820"/>
                      <a:pt x="1529336" y="19344"/>
                    </a:cubicBezTo>
                    <a:cubicBezTo>
                      <a:pt x="1533146" y="20296"/>
                      <a:pt x="1536956" y="22773"/>
                      <a:pt x="1541528" y="19630"/>
                    </a:cubicBezTo>
                    <a:cubicBezTo>
                      <a:pt x="1543338" y="18391"/>
                      <a:pt x="1547815" y="18677"/>
                      <a:pt x="1550196" y="19630"/>
                    </a:cubicBezTo>
                    <a:cubicBezTo>
                      <a:pt x="1552482" y="20487"/>
                      <a:pt x="1554387" y="22106"/>
                      <a:pt x="1556959" y="21439"/>
                    </a:cubicBezTo>
                    <a:lnTo>
                      <a:pt x="1559626" y="20773"/>
                    </a:lnTo>
                    <a:cubicBezTo>
                      <a:pt x="1562007" y="19630"/>
                      <a:pt x="1563626" y="17915"/>
                      <a:pt x="1563245" y="16867"/>
                    </a:cubicBezTo>
                    <a:cubicBezTo>
                      <a:pt x="1562959" y="15820"/>
                      <a:pt x="1563721" y="13153"/>
                      <a:pt x="1565817" y="13153"/>
                    </a:cubicBezTo>
                    <a:lnTo>
                      <a:pt x="1566769" y="13915"/>
                    </a:lnTo>
                    <a:lnTo>
                      <a:pt x="1568675" y="15439"/>
                    </a:lnTo>
                    <a:cubicBezTo>
                      <a:pt x="1570199" y="17629"/>
                      <a:pt x="1573532" y="19725"/>
                      <a:pt x="1576009" y="20106"/>
                    </a:cubicBezTo>
                    <a:cubicBezTo>
                      <a:pt x="1578485" y="20487"/>
                      <a:pt x="1586486" y="18201"/>
                      <a:pt x="1588868" y="17439"/>
                    </a:cubicBezTo>
                    <a:cubicBezTo>
                      <a:pt x="1591153" y="16677"/>
                      <a:pt x="1597916" y="20296"/>
                      <a:pt x="1599059" y="21439"/>
                    </a:cubicBezTo>
                    <a:cubicBezTo>
                      <a:pt x="1600202" y="22582"/>
                      <a:pt x="1605632" y="20773"/>
                      <a:pt x="1607251" y="21820"/>
                    </a:cubicBezTo>
                    <a:lnTo>
                      <a:pt x="1609823" y="19725"/>
                    </a:lnTo>
                    <a:lnTo>
                      <a:pt x="1611537" y="18296"/>
                    </a:lnTo>
                    <a:cubicBezTo>
                      <a:pt x="1614871" y="19820"/>
                      <a:pt x="1619157" y="21058"/>
                      <a:pt x="1620967" y="20963"/>
                    </a:cubicBezTo>
                    <a:cubicBezTo>
                      <a:pt x="1622872" y="20868"/>
                      <a:pt x="1626301" y="18391"/>
                      <a:pt x="1627444" y="20011"/>
                    </a:cubicBezTo>
                    <a:cubicBezTo>
                      <a:pt x="1628587" y="21630"/>
                      <a:pt x="1635254" y="20677"/>
                      <a:pt x="1637921" y="20011"/>
                    </a:cubicBezTo>
                    <a:cubicBezTo>
                      <a:pt x="1640588" y="19439"/>
                      <a:pt x="1649637" y="22582"/>
                      <a:pt x="1652494" y="22678"/>
                    </a:cubicBezTo>
                    <a:cubicBezTo>
                      <a:pt x="1655352" y="22773"/>
                      <a:pt x="1661257" y="20106"/>
                      <a:pt x="1662686" y="19344"/>
                    </a:cubicBezTo>
                    <a:lnTo>
                      <a:pt x="1662782" y="19439"/>
                    </a:lnTo>
                    <a:cubicBezTo>
                      <a:pt x="1665639" y="22201"/>
                      <a:pt x="1668496" y="19153"/>
                      <a:pt x="1670973" y="19534"/>
                    </a:cubicBezTo>
                    <a:lnTo>
                      <a:pt x="1673926" y="20011"/>
                    </a:lnTo>
                    <a:cubicBezTo>
                      <a:pt x="1676974" y="21820"/>
                      <a:pt x="1679641" y="20963"/>
                      <a:pt x="1679641" y="18010"/>
                    </a:cubicBezTo>
                    <a:lnTo>
                      <a:pt x="1684498" y="19249"/>
                    </a:lnTo>
                    <a:cubicBezTo>
                      <a:pt x="1687356" y="20011"/>
                      <a:pt x="1690499" y="19915"/>
                      <a:pt x="1693356" y="20487"/>
                    </a:cubicBezTo>
                    <a:cubicBezTo>
                      <a:pt x="1699357" y="21535"/>
                      <a:pt x="1704787" y="22678"/>
                      <a:pt x="1709264" y="18010"/>
                    </a:cubicBezTo>
                    <a:lnTo>
                      <a:pt x="1709835" y="17344"/>
                    </a:lnTo>
                    <a:cubicBezTo>
                      <a:pt x="1711264" y="17248"/>
                      <a:pt x="1716312" y="16867"/>
                      <a:pt x="1720884" y="16486"/>
                    </a:cubicBezTo>
                    <a:lnTo>
                      <a:pt x="1725075" y="18963"/>
                    </a:lnTo>
                    <a:lnTo>
                      <a:pt x="1728409" y="20963"/>
                    </a:lnTo>
                    <a:cubicBezTo>
                      <a:pt x="1729742" y="17534"/>
                      <a:pt x="1731362" y="15439"/>
                      <a:pt x="1732029" y="16391"/>
                    </a:cubicBezTo>
                    <a:cubicBezTo>
                      <a:pt x="1732790" y="17344"/>
                      <a:pt x="1736029" y="20582"/>
                      <a:pt x="1737743" y="21820"/>
                    </a:cubicBezTo>
                    <a:lnTo>
                      <a:pt x="1739744" y="19630"/>
                    </a:lnTo>
                    <a:lnTo>
                      <a:pt x="1746601" y="17439"/>
                    </a:lnTo>
                    <a:cubicBezTo>
                      <a:pt x="1749364" y="18677"/>
                      <a:pt x="1752221" y="19915"/>
                      <a:pt x="1754984" y="21249"/>
                    </a:cubicBezTo>
                    <a:cubicBezTo>
                      <a:pt x="1758698" y="23154"/>
                      <a:pt x="1761841" y="23916"/>
                      <a:pt x="1765461" y="20487"/>
                    </a:cubicBezTo>
                    <a:lnTo>
                      <a:pt x="1767652" y="18391"/>
                    </a:lnTo>
                    <a:cubicBezTo>
                      <a:pt x="1771938" y="18772"/>
                      <a:pt x="1776700" y="19534"/>
                      <a:pt x="1778415" y="20011"/>
                    </a:cubicBezTo>
                    <a:cubicBezTo>
                      <a:pt x="1780034" y="20487"/>
                      <a:pt x="1783368" y="16963"/>
                      <a:pt x="1784511" y="16772"/>
                    </a:cubicBezTo>
                    <a:lnTo>
                      <a:pt x="1784797" y="17058"/>
                    </a:lnTo>
                    <a:lnTo>
                      <a:pt x="1785654" y="18106"/>
                    </a:lnTo>
                    <a:cubicBezTo>
                      <a:pt x="1786321" y="19630"/>
                      <a:pt x="1788893" y="19820"/>
                      <a:pt x="1791464" y="18582"/>
                    </a:cubicBezTo>
                    <a:lnTo>
                      <a:pt x="1793941" y="18201"/>
                    </a:lnTo>
                    <a:cubicBezTo>
                      <a:pt x="1795846" y="17915"/>
                      <a:pt x="1798227" y="19439"/>
                      <a:pt x="1799941" y="18963"/>
                    </a:cubicBezTo>
                    <a:cubicBezTo>
                      <a:pt x="1802418" y="18296"/>
                      <a:pt x="1804228" y="15248"/>
                      <a:pt x="1807276" y="18391"/>
                    </a:cubicBezTo>
                    <a:cubicBezTo>
                      <a:pt x="1808800" y="19915"/>
                      <a:pt x="1810991" y="15534"/>
                      <a:pt x="1812896" y="18582"/>
                    </a:cubicBezTo>
                    <a:cubicBezTo>
                      <a:pt x="1813086" y="18868"/>
                      <a:pt x="1816896" y="18391"/>
                      <a:pt x="1816991" y="18010"/>
                    </a:cubicBezTo>
                    <a:cubicBezTo>
                      <a:pt x="1817848" y="12867"/>
                      <a:pt x="1820039" y="15343"/>
                      <a:pt x="1823468" y="16582"/>
                    </a:cubicBezTo>
                    <a:lnTo>
                      <a:pt x="1827373" y="17915"/>
                    </a:lnTo>
                    <a:cubicBezTo>
                      <a:pt x="1832613" y="17534"/>
                      <a:pt x="1839566" y="18201"/>
                      <a:pt x="1842899" y="19344"/>
                    </a:cubicBezTo>
                    <a:lnTo>
                      <a:pt x="1846138" y="16963"/>
                    </a:lnTo>
                    <a:cubicBezTo>
                      <a:pt x="1846329" y="16867"/>
                      <a:pt x="1848043" y="17629"/>
                      <a:pt x="1848043" y="17915"/>
                    </a:cubicBezTo>
                    <a:cubicBezTo>
                      <a:pt x="1848043" y="18868"/>
                      <a:pt x="1847852" y="20106"/>
                      <a:pt x="1847090" y="20677"/>
                    </a:cubicBezTo>
                    <a:lnTo>
                      <a:pt x="1846329" y="21249"/>
                    </a:lnTo>
                    <a:cubicBezTo>
                      <a:pt x="1844709" y="21439"/>
                      <a:pt x="1843947" y="22201"/>
                      <a:pt x="1844614" y="23059"/>
                    </a:cubicBezTo>
                    <a:cubicBezTo>
                      <a:pt x="1845280" y="23821"/>
                      <a:pt x="1851567" y="24297"/>
                      <a:pt x="1856139" y="21249"/>
                    </a:cubicBezTo>
                    <a:cubicBezTo>
                      <a:pt x="1860711" y="18201"/>
                      <a:pt x="1870617" y="8581"/>
                      <a:pt x="1870903" y="10009"/>
                    </a:cubicBezTo>
                    <a:cubicBezTo>
                      <a:pt x="1871189" y="11343"/>
                      <a:pt x="1875856" y="14105"/>
                      <a:pt x="1880809" y="14010"/>
                    </a:cubicBezTo>
                    <a:lnTo>
                      <a:pt x="1885095" y="14010"/>
                    </a:lnTo>
                    <a:cubicBezTo>
                      <a:pt x="1889572" y="14010"/>
                      <a:pt x="1893954" y="11438"/>
                      <a:pt x="1898335" y="14772"/>
                    </a:cubicBezTo>
                    <a:lnTo>
                      <a:pt x="1898811" y="15153"/>
                    </a:lnTo>
                    <a:cubicBezTo>
                      <a:pt x="1899859" y="14962"/>
                      <a:pt x="1906431" y="14391"/>
                      <a:pt x="1913384" y="13724"/>
                    </a:cubicBezTo>
                    <a:lnTo>
                      <a:pt x="1919575" y="12676"/>
                    </a:lnTo>
                    <a:cubicBezTo>
                      <a:pt x="1922243" y="12200"/>
                      <a:pt x="1924910" y="10867"/>
                      <a:pt x="1927576" y="10771"/>
                    </a:cubicBezTo>
                    <a:cubicBezTo>
                      <a:pt x="1929767" y="10771"/>
                      <a:pt x="1932148" y="12772"/>
                      <a:pt x="1934244" y="12581"/>
                    </a:cubicBezTo>
                    <a:lnTo>
                      <a:pt x="1936911" y="12295"/>
                    </a:lnTo>
                    <a:cubicBezTo>
                      <a:pt x="1940054" y="10771"/>
                      <a:pt x="1945198" y="9533"/>
                      <a:pt x="1948341" y="9533"/>
                    </a:cubicBezTo>
                    <a:cubicBezTo>
                      <a:pt x="1951484" y="9628"/>
                      <a:pt x="1959866" y="12581"/>
                      <a:pt x="1962533" y="9914"/>
                    </a:cubicBezTo>
                    <a:lnTo>
                      <a:pt x="1967296" y="10486"/>
                    </a:lnTo>
                    <a:lnTo>
                      <a:pt x="1969963" y="10771"/>
                    </a:lnTo>
                    <a:cubicBezTo>
                      <a:pt x="1973011" y="9724"/>
                      <a:pt x="1977202" y="8485"/>
                      <a:pt x="1979393" y="7914"/>
                    </a:cubicBezTo>
                    <a:lnTo>
                      <a:pt x="1980250" y="8581"/>
                    </a:lnTo>
                    <a:cubicBezTo>
                      <a:pt x="1984726" y="11724"/>
                      <a:pt x="1990156" y="9533"/>
                      <a:pt x="1994728" y="10771"/>
                    </a:cubicBezTo>
                    <a:lnTo>
                      <a:pt x="1999109" y="11914"/>
                    </a:lnTo>
                    <a:cubicBezTo>
                      <a:pt x="2003491" y="10962"/>
                      <a:pt x="2010444" y="11057"/>
                      <a:pt x="2014349" y="11914"/>
                    </a:cubicBezTo>
                    <a:lnTo>
                      <a:pt x="2018350" y="11819"/>
                    </a:lnTo>
                    <a:cubicBezTo>
                      <a:pt x="2020160" y="11819"/>
                      <a:pt x="2021969" y="13057"/>
                      <a:pt x="2023684" y="11438"/>
                    </a:cubicBezTo>
                    <a:lnTo>
                      <a:pt x="2037019" y="8962"/>
                    </a:lnTo>
                    <a:cubicBezTo>
                      <a:pt x="2037590" y="9057"/>
                      <a:pt x="2038257" y="9247"/>
                      <a:pt x="2038828" y="9343"/>
                    </a:cubicBezTo>
                    <a:cubicBezTo>
                      <a:pt x="2038924" y="9343"/>
                      <a:pt x="2046258" y="8390"/>
                      <a:pt x="2046448" y="8390"/>
                    </a:cubicBezTo>
                    <a:lnTo>
                      <a:pt x="2048735" y="8676"/>
                    </a:lnTo>
                    <a:cubicBezTo>
                      <a:pt x="2051401" y="8390"/>
                      <a:pt x="2055021" y="8581"/>
                      <a:pt x="2056831" y="9057"/>
                    </a:cubicBezTo>
                    <a:cubicBezTo>
                      <a:pt x="2058641" y="9533"/>
                      <a:pt x="2065022" y="7342"/>
                      <a:pt x="2066641" y="6676"/>
                    </a:cubicBezTo>
                    <a:cubicBezTo>
                      <a:pt x="2068261" y="6009"/>
                      <a:pt x="2075023" y="8104"/>
                      <a:pt x="2077881" y="8866"/>
                    </a:cubicBezTo>
                    <a:lnTo>
                      <a:pt x="2080739" y="7247"/>
                    </a:lnTo>
                    <a:cubicBezTo>
                      <a:pt x="2082548" y="6199"/>
                      <a:pt x="2085977" y="6676"/>
                      <a:pt x="2087406" y="5533"/>
                    </a:cubicBezTo>
                    <a:lnTo>
                      <a:pt x="2088739" y="4390"/>
                    </a:lnTo>
                    <a:cubicBezTo>
                      <a:pt x="2089501" y="2008"/>
                      <a:pt x="2090073" y="1342"/>
                      <a:pt x="2090073" y="2770"/>
                    </a:cubicBezTo>
                    <a:lnTo>
                      <a:pt x="2090644" y="3913"/>
                    </a:lnTo>
                    <a:cubicBezTo>
                      <a:pt x="2091121" y="4866"/>
                      <a:pt x="2092359" y="6009"/>
                      <a:pt x="2093502" y="6199"/>
                    </a:cubicBezTo>
                    <a:cubicBezTo>
                      <a:pt x="2095312" y="6580"/>
                      <a:pt x="2096741" y="2866"/>
                      <a:pt x="2099407" y="5914"/>
                    </a:cubicBezTo>
                    <a:lnTo>
                      <a:pt x="2100170" y="6771"/>
                    </a:lnTo>
                    <a:cubicBezTo>
                      <a:pt x="2103027" y="6580"/>
                      <a:pt x="2105599" y="5437"/>
                      <a:pt x="2105790" y="4199"/>
                    </a:cubicBezTo>
                    <a:cubicBezTo>
                      <a:pt x="2106075" y="2961"/>
                      <a:pt x="2108075" y="1913"/>
                      <a:pt x="2109981" y="3723"/>
                    </a:cubicBezTo>
                    <a:cubicBezTo>
                      <a:pt x="2111885" y="5533"/>
                      <a:pt x="2117886" y="9247"/>
                      <a:pt x="2119315" y="8200"/>
                    </a:cubicBezTo>
                    <a:cubicBezTo>
                      <a:pt x="2120744" y="7152"/>
                      <a:pt x="2124363" y="11343"/>
                      <a:pt x="2125220" y="13343"/>
                    </a:cubicBezTo>
                    <a:lnTo>
                      <a:pt x="2127602" y="12391"/>
                    </a:lnTo>
                    <a:cubicBezTo>
                      <a:pt x="2128745" y="11914"/>
                      <a:pt x="2128745" y="9533"/>
                      <a:pt x="2129221" y="7914"/>
                    </a:cubicBezTo>
                    <a:lnTo>
                      <a:pt x="2129316" y="7628"/>
                    </a:lnTo>
                    <a:cubicBezTo>
                      <a:pt x="2129507" y="7247"/>
                      <a:pt x="2133793" y="6104"/>
                      <a:pt x="2138936" y="4961"/>
                    </a:cubicBezTo>
                    <a:lnTo>
                      <a:pt x="2143603" y="4199"/>
                    </a:lnTo>
                    <a:lnTo>
                      <a:pt x="2148652" y="3437"/>
                    </a:lnTo>
                    <a:cubicBezTo>
                      <a:pt x="2154176" y="2485"/>
                      <a:pt x="2161130" y="1342"/>
                      <a:pt x="2164178" y="865"/>
                    </a:cubicBezTo>
                    <a:close/>
                    <a:moveTo>
                      <a:pt x="1888906" y="8"/>
                    </a:moveTo>
                    <a:cubicBezTo>
                      <a:pt x="1893287" y="-182"/>
                      <a:pt x="1897478" y="2675"/>
                      <a:pt x="1898335" y="6295"/>
                    </a:cubicBezTo>
                    <a:lnTo>
                      <a:pt x="1892716" y="4675"/>
                    </a:lnTo>
                    <a:lnTo>
                      <a:pt x="1887858" y="3247"/>
                    </a:lnTo>
                    <a:cubicBezTo>
                      <a:pt x="1886143" y="5533"/>
                      <a:pt x="1883762" y="8009"/>
                      <a:pt x="1882714" y="8581"/>
                    </a:cubicBezTo>
                    <a:lnTo>
                      <a:pt x="1881666" y="9057"/>
                    </a:lnTo>
                    <a:lnTo>
                      <a:pt x="1881286" y="9247"/>
                    </a:lnTo>
                    <a:cubicBezTo>
                      <a:pt x="1880333" y="9152"/>
                      <a:pt x="1879190" y="8295"/>
                      <a:pt x="1878809" y="7342"/>
                    </a:cubicBezTo>
                    <a:cubicBezTo>
                      <a:pt x="1878428" y="6390"/>
                      <a:pt x="1880904" y="3247"/>
                      <a:pt x="1883095" y="1532"/>
                    </a:cubicBezTo>
                    <a:lnTo>
                      <a:pt x="1885572" y="8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highlight>
                    <a:srgbClr val="000000"/>
                  </a:highlight>
                </a:endParaRPr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EEE50754-A4D4-2097-0D77-0B3140BE659D}"/>
                  </a:ext>
                </a:extLst>
              </p:cNvPr>
              <p:cNvSpPr/>
              <p:nvPr/>
            </p:nvSpPr>
            <p:spPr>
              <a:xfrm rot="1610830">
                <a:off x="8268983" y="1654103"/>
                <a:ext cx="822936" cy="318057"/>
              </a:xfrm>
              <a:custGeom>
                <a:avLst/>
                <a:gdLst>
                  <a:gd name="connsiteX0" fmla="*/ 115937 w 822936"/>
                  <a:gd name="connsiteY0" fmla="*/ 271700 h 318057"/>
                  <a:gd name="connsiteX1" fmla="*/ 127953 w 822936"/>
                  <a:gd name="connsiteY1" fmla="*/ 272418 h 318057"/>
                  <a:gd name="connsiteX2" fmla="*/ 120600 w 822936"/>
                  <a:gd name="connsiteY2" fmla="*/ 274390 h 318057"/>
                  <a:gd name="connsiteX3" fmla="*/ 122572 w 822936"/>
                  <a:gd name="connsiteY3" fmla="*/ 281744 h 318057"/>
                  <a:gd name="connsiteX4" fmla="*/ 118895 w 822936"/>
                  <a:gd name="connsiteY4" fmla="*/ 282730 h 318057"/>
                  <a:gd name="connsiteX5" fmla="*/ 116923 w 822936"/>
                  <a:gd name="connsiteY5" fmla="*/ 275376 h 318057"/>
                  <a:gd name="connsiteX6" fmla="*/ 113246 w 822936"/>
                  <a:gd name="connsiteY6" fmla="*/ 276362 h 318057"/>
                  <a:gd name="connsiteX7" fmla="*/ 105893 w 822936"/>
                  <a:gd name="connsiteY7" fmla="*/ 278334 h 318057"/>
                  <a:gd name="connsiteX8" fmla="*/ 102216 w 822936"/>
                  <a:gd name="connsiteY8" fmla="*/ 279320 h 318057"/>
                  <a:gd name="connsiteX9" fmla="*/ 94862 w 822936"/>
                  <a:gd name="connsiteY9" fmla="*/ 281293 h 318057"/>
                  <a:gd name="connsiteX10" fmla="*/ 93876 w 822936"/>
                  <a:gd name="connsiteY10" fmla="*/ 277616 h 318057"/>
                  <a:gd name="connsiteX11" fmla="*/ 101230 w 822936"/>
                  <a:gd name="connsiteY11" fmla="*/ 275644 h 318057"/>
                  <a:gd name="connsiteX12" fmla="*/ 104907 w 822936"/>
                  <a:gd name="connsiteY12" fmla="*/ 274658 h 318057"/>
                  <a:gd name="connsiteX13" fmla="*/ 112260 w 822936"/>
                  <a:gd name="connsiteY13" fmla="*/ 272686 h 318057"/>
                  <a:gd name="connsiteX14" fmla="*/ 64646 w 822936"/>
                  <a:gd name="connsiteY14" fmla="*/ 242102 h 318057"/>
                  <a:gd name="connsiteX15" fmla="*/ 69309 w 822936"/>
                  <a:gd name="connsiteY15" fmla="*/ 244793 h 318057"/>
                  <a:gd name="connsiteX16" fmla="*/ 65632 w 822936"/>
                  <a:gd name="connsiteY16" fmla="*/ 245779 h 318057"/>
                  <a:gd name="connsiteX17" fmla="*/ 58278 w 822936"/>
                  <a:gd name="connsiteY17" fmla="*/ 247751 h 318057"/>
                  <a:gd name="connsiteX18" fmla="*/ 53615 w 822936"/>
                  <a:gd name="connsiteY18" fmla="*/ 245060 h 318057"/>
                  <a:gd name="connsiteX19" fmla="*/ 57292 w 822936"/>
                  <a:gd name="connsiteY19" fmla="*/ 244074 h 318057"/>
                  <a:gd name="connsiteX20" fmla="*/ 32273 w 822936"/>
                  <a:gd name="connsiteY20" fmla="*/ 238960 h 318057"/>
                  <a:gd name="connsiteX21" fmla="*/ 33259 w 822936"/>
                  <a:gd name="connsiteY21" fmla="*/ 242637 h 318057"/>
                  <a:gd name="connsiteX22" fmla="*/ 40613 w 822936"/>
                  <a:gd name="connsiteY22" fmla="*/ 240664 h 318057"/>
                  <a:gd name="connsiteX23" fmla="*/ 44289 w 822936"/>
                  <a:gd name="connsiteY23" fmla="*/ 239678 h 318057"/>
                  <a:gd name="connsiteX24" fmla="*/ 46262 w 822936"/>
                  <a:gd name="connsiteY24" fmla="*/ 247032 h 318057"/>
                  <a:gd name="connsiteX25" fmla="*/ 42585 w 822936"/>
                  <a:gd name="connsiteY25" fmla="*/ 248019 h 318057"/>
                  <a:gd name="connsiteX26" fmla="*/ 35231 w 822936"/>
                  <a:gd name="connsiteY26" fmla="*/ 249991 h 318057"/>
                  <a:gd name="connsiteX27" fmla="*/ 29582 w 822936"/>
                  <a:gd name="connsiteY27" fmla="*/ 243623 h 318057"/>
                  <a:gd name="connsiteX28" fmla="*/ 28596 w 822936"/>
                  <a:gd name="connsiteY28" fmla="*/ 239946 h 318057"/>
                  <a:gd name="connsiteX29" fmla="*/ 3676 w 822936"/>
                  <a:gd name="connsiteY29" fmla="*/ 132332 h 318057"/>
                  <a:gd name="connsiteX30" fmla="*/ 5542 w 822936"/>
                  <a:gd name="connsiteY30" fmla="*/ 133409 h 318057"/>
                  <a:gd name="connsiteX31" fmla="*/ 0 w 822936"/>
                  <a:gd name="connsiteY31" fmla="*/ 133318 h 318057"/>
                  <a:gd name="connsiteX32" fmla="*/ 54434 w 822936"/>
                  <a:gd name="connsiteY32" fmla="*/ 130544 h 318057"/>
                  <a:gd name="connsiteX33" fmla="*/ 50756 w 822936"/>
                  <a:gd name="connsiteY33" fmla="*/ 131531 h 318057"/>
                  <a:gd name="connsiteX34" fmla="*/ 43403 w 822936"/>
                  <a:gd name="connsiteY34" fmla="*/ 133503 h 318057"/>
                  <a:gd name="connsiteX35" fmla="*/ 39726 w 822936"/>
                  <a:gd name="connsiteY35" fmla="*/ 134489 h 318057"/>
                  <a:gd name="connsiteX36" fmla="*/ 36050 w 822936"/>
                  <a:gd name="connsiteY36" fmla="*/ 135475 h 318057"/>
                  <a:gd name="connsiteX37" fmla="*/ 28696 w 822936"/>
                  <a:gd name="connsiteY37" fmla="*/ 137447 h 318057"/>
                  <a:gd name="connsiteX38" fmla="*/ 24033 w 822936"/>
                  <a:gd name="connsiteY38" fmla="*/ 134756 h 318057"/>
                  <a:gd name="connsiteX39" fmla="*/ 16679 w 822936"/>
                  <a:gd name="connsiteY39" fmla="*/ 136728 h 318057"/>
                  <a:gd name="connsiteX40" fmla="*/ 13003 w 822936"/>
                  <a:gd name="connsiteY40" fmla="*/ 137714 h 318057"/>
                  <a:gd name="connsiteX41" fmla="*/ 5542 w 822936"/>
                  <a:gd name="connsiteY41" fmla="*/ 133409 h 318057"/>
                  <a:gd name="connsiteX42" fmla="*/ 27709 w 822936"/>
                  <a:gd name="connsiteY42" fmla="*/ 133770 h 318057"/>
                  <a:gd name="connsiteX43" fmla="*/ 38740 w 822936"/>
                  <a:gd name="connsiteY43" fmla="*/ 130811 h 318057"/>
                  <a:gd name="connsiteX44" fmla="*/ 72816 w 822936"/>
                  <a:gd name="connsiteY44" fmla="*/ 125615 h 318057"/>
                  <a:gd name="connsiteX45" fmla="*/ 81156 w 822936"/>
                  <a:gd name="connsiteY45" fmla="*/ 127319 h 318057"/>
                  <a:gd name="connsiteX46" fmla="*/ 77479 w 822936"/>
                  <a:gd name="connsiteY46" fmla="*/ 128305 h 318057"/>
                  <a:gd name="connsiteX47" fmla="*/ 73802 w 822936"/>
                  <a:gd name="connsiteY47" fmla="*/ 129291 h 318057"/>
                  <a:gd name="connsiteX48" fmla="*/ 66448 w 822936"/>
                  <a:gd name="connsiteY48" fmla="*/ 131263 h 318057"/>
                  <a:gd name="connsiteX49" fmla="*/ 65462 w 822936"/>
                  <a:gd name="connsiteY49" fmla="*/ 127587 h 318057"/>
                  <a:gd name="connsiteX50" fmla="*/ 119896 w 822936"/>
                  <a:gd name="connsiteY50" fmla="*/ 124812 h 318057"/>
                  <a:gd name="connsiteX51" fmla="*/ 120882 w 822936"/>
                  <a:gd name="connsiteY51" fmla="*/ 128489 h 318057"/>
                  <a:gd name="connsiteX52" fmla="*/ 116220 w 822936"/>
                  <a:gd name="connsiteY52" fmla="*/ 125798 h 318057"/>
                  <a:gd name="connsiteX53" fmla="*/ 92187 w 822936"/>
                  <a:gd name="connsiteY53" fmla="*/ 124361 h 318057"/>
                  <a:gd name="connsiteX54" fmla="*/ 90481 w 822936"/>
                  <a:gd name="connsiteY54" fmla="*/ 132701 h 318057"/>
                  <a:gd name="connsiteX55" fmla="*/ 83128 w 822936"/>
                  <a:gd name="connsiteY55" fmla="*/ 134673 h 318057"/>
                  <a:gd name="connsiteX56" fmla="*/ 81156 w 822936"/>
                  <a:gd name="connsiteY56" fmla="*/ 127319 h 318057"/>
                  <a:gd name="connsiteX57" fmla="*/ 127250 w 822936"/>
                  <a:gd name="connsiteY57" fmla="*/ 122840 h 318057"/>
                  <a:gd name="connsiteX58" fmla="*/ 131913 w 822936"/>
                  <a:gd name="connsiteY58" fmla="*/ 125531 h 318057"/>
                  <a:gd name="connsiteX59" fmla="*/ 128236 w 822936"/>
                  <a:gd name="connsiteY59" fmla="*/ 126517 h 318057"/>
                  <a:gd name="connsiteX60" fmla="*/ 120882 w 822936"/>
                  <a:gd name="connsiteY60" fmla="*/ 128489 h 318057"/>
                  <a:gd name="connsiteX61" fmla="*/ 146621 w 822936"/>
                  <a:gd name="connsiteY61" fmla="*/ 121586 h 318057"/>
                  <a:gd name="connsiteX62" fmla="*/ 148593 w 822936"/>
                  <a:gd name="connsiteY62" fmla="*/ 128940 h 318057"/>
                  <a:gd name="connsiteX63" fmla="*/ 144916 w 822936"/>
                  <a:gd name="connsiteY63" fmla="*/ 129926 h 318057"/>
                  <a:gd name="connsiteX64" fmla="*/ 142944 w 822936"/>
                  <a:gd name="connsiteY64" fmla="*/ 122572 h 318057"/>
                  <a:gd name="connsiteX65" fmla="*/ 103217 w 822936"/>
                  <a:gd name="connsiteY65" fmla="*/ 121403 h 318057"/>
                  <a:gd name="connsiteX66" fmla="*/ 105189 w 822936"/>
                  <a:gd name="connsiteY66" fmla="*/ 128757 h 318057"/>
                  <a:gd name="connsiteX67" fmla="*/ 101512 w 822936"/>
                  <a:gd name="connsiteY67" fmla="*/ 129743 h 318057"/>
                  <a:gd name="connsiteX68" fmla="*/ 94159 w 822936"/>
                  <a:gd name="connsiteY68" fmla="*/ 131715 h 318057"/>
                  <a:gd name="connsiteX69" fmla="*/ 92187 w 822936"/>
                  <a:gd name="connsiteY69" fmla="*/ 124361 h 318057"/>
                  <a:gd name="connsiteX70" fmla="*/ 99540 w 822936"/>
                  <a:gd name="connsiteY70" fmla="*/ 122389 h 318057"/>
                  <a:gd name="connsiteX71" fmla="*/ 138281 w 822936"/>
                  <a:gd name="connsiteY71" fmla="*/ 119881 h 318057"/>
                  <a:gd name="connsiteX72" fmla="*/ 142944 w 822936"/>
                  <a:gd name="connsiteY72" fmla="*/ 122572 h 318057"/>
                  <a:gd name="connsiteX73" fmla="*/ 139267 w 822936"/>
                  <a:gd name="connsiteY73" fmla="*/ 123558 h 318057"/>
                  <a:gd name="connsiteX74" fmla="*/ 114247 w 822936"/>
                  <a:gd name="connsiteY74" fmla="*/ 118444 h 318057"/>
                  <a:gd name="connsiteX75" fmla="*/ 116220 w 822936"/>
                  <a:gd name="connsiteY75" fmla="*/ 125798 h 318057"/>
                  <a:gd name="connsiteX76" fmla="*/ 117206 w 822936"/>
                  <a:gd name="connsiteY76" fmla="*/ 129475 h 318057"/>
                  <a:gd name="connsiteX77" fmla="*/ 109852 w 822936"/>
                  <a:gd name="connsiteY77" fmla="*/ 131447 h 318057"/>
                  <a:gd name="connsiteX78" fmla="*/ 106175 w 822936"/>
                  <a:gd name="connsiteY78" fmla="*/ 132433 h 318057"/>
                  <a:gd name="connsiteX79" fmla="*/ 105189 w 822936"/>
                  <a:gd name="connsiteY79" fmla="*/ 128757 h 318057"/>
                  <a:gd name="connsiteX80" fmla="*/ 106894 w 822936"/>
                  <a:gd name="connsiteY80" fmla="*/ 120416 h 318057"/>
                  <a:gd name="connsiteX81" fmla="*/ 187967 w 822936"/>
                  <a:gd name="connsiteY81" fmla="*/ 55320 h 318057"/>
                  <a:gd name="connsiteX82" fmla="*/ 193616 w 822936"/>
                  <a:gd name="connsiteY82" fmla="*/ 61687 h 318057"/>
                  <a:gd name="connsiteX83" fmla="*/ 176937 w 822936"/>
                  <a:gd name="connsiteY83" fmla="*/ 58278 h 318057"/>
                  <a:gd name="connsiteX84" fmla="*/ 246075 w 822936"/>
                  <a:gd name="connsiteY84" fmla="*/ 51558 h 318057"/>
                  <a:gd name="connsiteX85" fmla="*/ 243385 w 822936"/>
                  <a:gd name="connsiteY85" fmla="*/ 56222 h 318057"/>
                  <a:gd name="connsiteX86" fmla="*/ 242399 w 822936"/>
                  <a:gd name="connsiteY86" fmla="*/ 52544 h 318057"/>
                  <a:gd name="connsiteX87" fmla="*/ 253430 w 822936"/>
                  <a:gd name="connsiteY87" fmla="*/ 49586 h 318057"/>
                  <a:gd name="connsiteX88" fmla="*/ 258093 w 822936"/>
                  <a:gd name="connsiteY88" fmla="*/ 52278 h 318057"/>
                  <a:gd name="connsiteX89" fmla="*/ 254416 w 822936"/>
                  <a:gd name="connsiteY89" fmla="*/ 53264 h 318057"/>
                  <a:gd name="connsiteX90" fmla="*/ 246075 w 822936"/>
                  <a:gd name="connsiteY90" fmla="*/ 51558 h 318057"/>
                  <a:gd name="connsiteX91" fmla="*/ 280154 w 822936"/>
                  <a:gd name="connsiteY91" fmla="*/ 46361 h 318057"/>
                  <a:gd name="connsiteX92" fmla="*/ 293157 w 822936"/>
                  <a:gd name="connsiteY92" fmla="*/ 50757 h 318057"/>
                  <a:gd name="connsiteX93" fmla="*/ 294143 w 822936"/>
                  <a:gd name="connsiteY93" fmla="*/ 54435 h 318057"/>
                  <a:gd name="connsiteX94" fmla="*/ 285804 w 822936"/>
                  <a:gd name="connsiteY94" fmla="*/ 52729 h 318057"/>
                  <a:gd name="connsiteX95" fmla="*/ 263475 w 822936"/>
                  <a:gd name="connsiteY95" fmla="*/ 42952 h 318057"/>
                  <a:gd name="connsiteX96" fmla="*/ 268139 w 822936"/>
                  <a:gd name="connsiteY96" fmla="*/ 45644 h 318057"/>
                  <a:gd name="connsiteX97" fmla="*/ 264461 w 822936"/>
                  <a:gd name="connsiteY97" fmla="*/ 46631 h 318057"/>
                  <a:gd name="connsiteX98" fmla="*/ 257107 w 822936"/>
                  <a:gd name="connsiteY98" fmla="*/ 48603 h 318057"/>
                  <a:gd name="connsiteX99" fmla="*/ 256121 w 822936"/>
                  <a:gd name="connsiteY99" fmla="*/ 44925 h 318057"/>
                  <a:gd name="connsiteX100" fmla="*/ 243118 w 822936"/>
                  <a:gd name="connsiteY100" fmla="*/ 40529 h 318057"/>
                  <a:gd name="connsiteX101" fmla="*/ 245090 w 822936"/>
                  <a:gd name="connsiteY101" fmla="*/ 47882 h 318057"/>
                  <a:gd name="connsiteX102" fmla="*/ 241413 w 822936"/>
                  <a:gd name="connsiteY102" fmla="*/ 48868 h 318057"/>
                  <a:gd name="connsiteX103" fmla="*/ 202407 w 822936"/>
                  <a:gd name="connsiteY103" fmla="*/ 35683 h 318057"/>
                  <a:gd name="connsiteX104" fmla="*/ 203393 w 822936"/>
                  <a:gd name="connsiteY104" fmla="*/ 39361 h 318057"/>
                  <a:gd name="connsiteX105" fmla="*/ 199715 w 822936"/>
                  <a:gd name="connsiteY105" fmla="*/ 40347 h 318057"/>
                  <a:gd name="connsiteX106" fmla="*/ 198728 w 822936"/>
                  <a:gd name="connsiteY106" fmla="*/ 36669 h 318057"/>
                  <a:gd name="connsiteX107" fmla="*/ 353691 w 822936"/>
                  <a:gd name="connsiteY107" fmla="*/ 26640 h 318057"/>
                  <a:gd name="connsiteX108" fmla="*/ 359339 w 822936"/>
                  <a:gd name="connsiteY108" fmla="*/ 33007 h 318057"/>
                  <a:gd name="connsiteX109" fmla="*/ 367679 w 822936"/>
                  <a:gd name="connsiteY109" fmla="*/ 34712 h 318057"/>
                  <a:gd name="connsiteX110" fmla="*/ 360325 w 822936"/>
                  <a:gd name="connsiteY110" fmla="*/ 36684 h 318057"/>
                  <a:gd name="connsiteX111" fmla="*/ 362297 w 822936"/>
                  <a:gd name="connsiteY111" fmla="*/ 44036 h 318057"/>
                  <a:gd name="connsiteX112" fmla="*/ 362298 w 822936"/>
                  <a:gd name="connsiteY112" fmla="*/ 44038 h 318057"/>
                  <a:gd name="connsiteX113" fmla="*/ 356649 w 822936"/>
                  <a:gd name="connsiteY113" fmla="*/ 37670 h 318057"/>
                  <a:gd name="connsiteX114" fmla="*/ 349295 w 822936"/>
                  <a:gd name="connsiteY114" fmla="*/ 39642 h 318057"/>
                  <a:gd name="connsiteX115" fmla="*/ 348309 w 822936"/>
                  <a:gd name="connsiteY115" fmla="*/ 35965 h 318057"/>
                  <a:gd name="connsiteX116" fmla="*/ 346337 w 822936"/>
                  <a:gd name="connsiteY116" fmla="*/ 28612 h 318057"/>
                  <a:gd name="connsiteX117" fmla="*/ 312979 w 822936"/>
                  <a:gd name="connsiteY117" fmla="*/ 21793 h 318057"/>
                  <a:gd name="connsiteX118" fmla="*/ 325981 w 822936"/>
                  <a:gd name="connsiteY118" fmla="*/ 26189 h 318057"/>
                  <a:gd name="connsiteX119" fmla="*/ 330644 w 822936"/>
                  <a:gd name="connsiteY119" fmla="*/ 28880 h 318057"/>
                  <a:gd name="connsiteX120" fmla="*/ 342661 w 822936"/>
                  <a:gd name="connsiteY120" fmla="*/ 29598 h 318057"/>
                  <a:gd name="connsiteX121" fmla="*/ 338984 w 822936"/>
                  <a:gd name="connsiteY121" fmla="*/ 30584 h 318057"/>
                  <a:gd name="connsiteX122" fmla="*/ 331630 w 822936"/>
                  <a:gd name="connsiteY122" fmla="*/ 32556 h 318057"/>
                  <a:gd name="connsiteX123" fmla="*/ 327953 w 822936"/>
                  <a:gd name="connsiteY123" fmla="*/ 33542 h 318057"/>
                  <a:gd name="connsiteX124" fmla="*/ 320600 w 822936"/>
                  <a:gd name="connsiteY124" fmla="*/ 35514 h 318057"/>
                  <a:gd name="connsiteX125" fmla="*/ 315937 w 822936"/>
                  <a:gd name="connsiteY125" fmla="*/ 32824 h 318057"/>
                  <a:gd name="connsiteX126" fmla="*/ 307597 w 822936"/>
                  <a:gd name="connsiteY126" fmla="*/ 31119 h 318057"/>
                  <a:gd name="connsiteX127" fmla="*/ 301948 w 822936"/>
                  <a:gd name="connsiteY127" fmla="*/ 24751 h 318057"/>
                  <a:gd name="connsiteX128" fmla="*/ 370760 w 822936"/>
                  <a:gd name="connsiteY128" fmla="*/ 16807 h 318057"/>
                  <a:gd name="connsiteX129" fmla="*/ 374765 w 822936"/>
                  <a:gd name="connsiteY129" fmla="*/ 17047 h 318057"/>
                  <a:gd name="connsiteX130" fmla="*/ 383105 w 822936"/>
                  <a:gd name="connsiteY130" fmla="*/ 18751 h 318057"/>
                  <a:gd name="connsiteX131" fmla="*/ 379428 w 822936"/>
                  <a:gd name="connsiteY131" fmla="*/ 19737 h 318057"/>
                  <a:gd name="connsiteX132" fmla="*/ 366426 w 822936"/>
                  <a:gd name="connsiteY132" fmla="*/ 15342 h 318057"/>
                  <a:gd name="connsiteX133" fmla="*/ 370760 w 822936"/>
                  <a:gd name="connsiteY133" fmla="*/ 16807 h 318057"/>
                  <a:gd name="connsiteX134" fmla="*/ 362749 w 822936"/>
                  <a:gd name="connsiteY134" fmla="*/ 16328 h 318057"/>
                  <a:gd name="connsiteX135" fmla="*/ 334054 w 822936"/>
                  <a:gd name="connsiteY135" fmla="*/ 12200 h 318057"/>
                  <a:gd name="connsiteX136" fmla="*/ 342393 w 822936"/>
                  <a:gd name="connsiteY136" fmla="*/ 13905 h 318057"/>
                  <a:gd name="connsiteX137" fmla="*/ 355395 w 822936"/>
                  <a:gd name="connsiteY137" fmla="*/ 18301 h 318057"/>
                  <a:gd name="connsiteX138" fmla="*/ 344365 w 822936"/>
                  <a:gd name="connsiteY138" fmla="*/ 21259 h 318057"/>
                  <a:gd name="connsiteX139" fmla="*/ 430904 w 822936"/>
                  <a:gd name="connsiteY139" fmla="*/ 5932 h 318057"/>
                  <a:gd name="connsiteX140" fmla="*/ 440229 w 822936"/>
                  <a:gd name="connsiteY140" fmla="*/ 11314 h 318057"/>
                  <a:gd name="connsiteX141" fmla="*/ 444892 w 822936"/>
                  <a:gd name="connsiteY141" fmla="*/ 14004 h 318057"/>
                  <a:gd name="connsiteX142" fmla="*/ 454218 w 822936"/>
                  <a:gd name="connsiteY142" fmla="*/ 19386 h 318057"/>
                  <a:gd name="connsiteX143" fmla="*/ 457895 w 822936"/>
                  <a:gd name="connsiteY143" fmla="*/ 18400 h 318057"/>
                  <a:gd name="connsiteX144" fmla="*/ 458881 w 822936"/>
                  <a:gd name="connsiteY144" fmla="*/ 22077 h 318057"/>
                  <a:gd name="connsiteX145" fmla="*/ 463544 w 822936"/>
                  <a:gd name="connsiteY145" fmla="*/ 24767 h 318057"/>
                  <a:gd name="connsiteX146" fmla="*/ 470897 w 822936"/>
                  <a:gd name="connsiteY146" fmla="*/ 22795 h 318057"/>
                  <a:gd name="connsiteX147" fmla="*/ 472869 w 822936"/>
                  <a:gd name="connsiteY147" fmla="*/ 30149 h 318057"/>
                  <a:gd name="connsiteX148" fmla="*/ 484886 w 822936"/>
                  <a:gd name="connsiteY148" fmla="*/ 30868 h 318057"/>
                  <a:gd name="connsiteX149" fmla="*/ 494211 w 822936"/>
                  <a:gd name="connsiteY149" fmla="*/ 36249 h 318057"/>
                  <a:gd name="connsiteX150" fmla="*/ 502551 w 822936"/>
                  <a:gd name="connsiteY150" fmla="*/ 37953 h 318057"/>
                  <a:gd name="connsiteX151" fmla="*/ 519230 w 822936"/>
                  <a:gd name="connsiteY151" fmla="*/ 41362 h 318057"/>
                  <a:gd name="connsiteX152" fmla="*/ 515554 w 822936"/>
                  <a:gd name="connsiteY152" fmla="*/ 42349 h 318057"/>
                  <a:gd name="connsiteX153" fmla="*/ 520216 w 822936"/>
                  <a:gd name="connsiteY153" fmla="*/ 45039 h 318057"/>
                  <a:gd name="connsiteX154" fmla="*/ 527570 w 822936"/>
                  <a:gd name="connsiteY154" fmla="*/ 43067 h 318057"/>
                  <a:gd name="connsiteX155" fmla="*/ 535910 w 822936"/>
                  <a:gd name="connsiteY155" fmla="*/ 44772 h 318057"/>
                  <a:gd name="connsiteX156" fmla="*/ 545235 w 822936"/>
                  <a:gd name="connsiteY156" fmla="*/ 50154 h 318057"/>
                  <a:gd name="connsiteX157" fmla="*/ 549898 w 822936"/>
                  <a:gd name="connsiteY157" fmla="*/ 52844 h 318057"/>
                  <a:gd name="connsiteX158" fmla="*/ 559224 w 822936"/>
                  <a:gd name="connsiteY158" fmla="*/ 58225 h 318057"/>
                  <a:gd name="connsiteX159" fmla="*/ 562901 w 822936"/>
                  <a:gd name="connsiteY159" fmla="*/ 57239 h 318057"/>
                  <a:gd name="connsiteX160" fmla="*/ 571241 w 822936"/>
                  <a:gd name="connsiteY160" fmla="*/ 58945 h 318057"/>
                  <a:gd name="connsiteX161" fmla="*/ 576889 w 822936"/>
                  <a:gd name="connsiteY161" fmla="*/ 65312 h 318057"/>
                  <a:gd name="connsiteX162" fmla="*/ 581552 w 822936"/>
                  <a:gd name="connsiteY162" fmla="*/ 68002 h 318057"/>
                  <a:gd name="connsiteX163" fmla="*/ 588906 w 822936"/>
                  <a:gd name="connsiteY163" fmla="*/ 66030 h 318057"/>
                  <a:gd name="connsiteX164" fmla="*/ 589892 w 822936"/>
                  <a:gd name="connsiteY164" fmla="*/ 69707 h 318057"/>
                  <a:gd name="connsiteX165" fmla="*/ 595541 w 822936"/>
                  <a:gd name="connsiteY165" fmla="*/ 76075 h 318057"/>
                  <a:gd name="connsiteX166" fmla="*/ 603881 w 822936"/>
                  <a:gd name="connsiteY166" fmla="*/ 77780 h 318057"/>
                  <a:gd name="connsiteX167" fmla="*/ 607558 w 822936"/>
                  <a:gd name="connsiteY167" fmla="*/ 76793 h 318057"/>
                  <a:gd name="connsiteX168" fmla="*/ 609530 w 822936"/>
                  <a:gd name="connsiteY168" fmla="*/ 84147 h 318057"/>
                  <a:gd name="connsiteX169" fmla="*/ 610516 w 822936"/>
                  <a:gd name="connsiteY169" fmla="*/ 87823 h 318057"/>
                  <a:gd name="connsiteX170" fmla="*/ 606839 w 822936"/>
                  <a:gd name="connsiteY170" fmla="*/ 88810 h 318057"/>
                  <a:gd name="connsiteX171" fmla="*/ 605853 w 822936"/>
                  <a:gd name="connsiteY171" fmla="*/ 85133 h 318057"/>
                  <a:gd name="connsiteX172" fmla="*/ 596527 w 822936"/>
                  <a:gd name="connsiteY172" fmla="*/ 79752 h 318057"/>
                  <a:gd name="connsiteX173" fmla="*/ 591864 w 822936"/>
                  <a:gd name="connsiteY173" fmla="*/ 77061 h 318057"/>
                  <a:gd name="connsiteX174" fmla="*/ 592850 w 822936"/>
                  <a:gd name="connsiteY174" fmla="*/ 80738 h 318057"/>
                  <a:gd name="connsiteX175" fmla="*/ 587469 w 822936"/>
                  <a:gd name="connsiteY175" fmla="*/ 90063 h 318057"/>
                  <a:gd name="connsiteX176" fmla="*/ 588455 w 822936"/>
                  <a:gd name="connsiteY176" fmla="*/ 93740 h 318057"/>
                  <a:gd name="connsiteX177" fmla="*/ 595809 w 822936"/>
                  <a:gd name="connsiteY177" fmla="*/ 91768 h 318057"/>
                  <a:gd name="connsiteX178" fmla="*/ 597781 w 822936"/>
                  <a:gd name="connsiteY178" fmla="*/ 99122 h 318057"/>
                  <a:gd name="connsiteX179" fmla="*/ 601458 w 822936"/>
                  <a:gd name="connsiteY179" fmla="*/ 98136 h 318057"/>
                  <a:gd name="connsiteX180" fmla="*/ 608811 w 822936"/>
                  <a:gd name="connsiteY180" fmla="*/ 96164 h 318057"/>
                  <a:gd name="connsiteX181" fmla="*/ 609797 w 822936"/>
                  <a:gd name="connsiteY181" fmla="*/ 99840 h 318057"/>
                  <a:gd name="connsiteX182" fmla="*/ 614460 w 822936"/>
                  <a:gd name="connsiteY182" fmla="*/ 102531 h 318057"/>
                  <a:gd name="connsiteX183" fmla="*/ 623786 w 822936"/>
                  <a:gd name="connsiteY183" fmla="*/ 107912 h 318057"/>
                  <a:gd name="connsiteX184" fmla="*/ 625490 w 822936"/>
                  <a:gd name="connsiteY184" fmla="*/ 99573 h 318057"/>
                  <a:gd name="connsiteX185" fmla="*/ 627463 w 822936"/>
                  <a:gd name="connsiteY185" fmla="*/ 106926 h 318057"/>
                  <a:gd name="connsiteX186" fmla="*/ 632125 w 822936"/>
                  <a:gd name="connsiteY186" fmla="*/ 109617 h 318057"/>
                  <a:gd name="connsiteX187" fmla="*/ 631139 w 822936"/>
                  <a:gd name="connsiteY187" fmla="*/ 105940 h 318057"/>
                  <a:gd name="connsiteX188" fmla="*/ 639479 w 822936"/>
                  <a:gd name="connsiteY188" fmla="*/ 107645 h 318057"/>
                  <a:gd name="connsiteX189" fmla="*/ 641451 w 822936"/>
                  <a:gd name="connsiteY189" fmla="*/ 114999 h 318057"/>
                  <a:gd name="connsiteX190" fmla="*/ 645128 w 822936"/>
                  <a:gd name="connsiteY190" fmla="*/ 114012 h 318057"/>
                  <a:gd name="connsiteX191" fmla="*/ 643156 w 822936"/>
                  <a:gd name="connsiteY191" fmla="*/ 106658 h 318057"/>
                  <a:gd name="connsiteX192" fmla="*/ 638493 w 822936"/>
                  <a:gd name="connsiteY192" fmla="*/ 103968 h 318057"/>
                  <a:gd name="connsiteX193" fmla="*/ 636520 w 822936"/>
                  <a:gd name="connsiteY193" fmla="*/ 96615 h 318057"/>
                  <a:gd name="connsiteX194" fmla="*/ 629167 w 822936"/>
                  <a:gd name="connsiteY194" fmla="*/ 98587 h 318057"/>
                  <a:gd name="connsiteX195" fmla="*/ 628181 w 822936"/>
                  <a:gd name="connsiteY195" fmla="*/ 94910 h 318057"/>
                  <a:gd name="connsiteX196" fmla="*/ 624504 w 822936"/>
                  <a:gd name="connsiteY196" fmla="*/ 95896 h 318057"/>
                  <a:gd name="connsiteX197" fmla="*/ 620828 w 822936"/>
                  <a:gd name="connsiteY197" fmla="*/ 96882 h 318057"/>
                  <a:gd name="connsiteX198" fmla="*/ 619842 w 822936"/>
                  <a:gd name="connsiteY198" fmla="*/ 93205 h 318057"/>
                  <a:gd name="connsiteX199" fmla="*/ 617869 w 822936"/>
                  <a:gd name="connsiteY199" fmla="*/ 85851 h 318057"/>
                  <a:gd name="connsiteX200" fmla="*/ 616883 w 822936"/>
                  <a:gd name="connsiteY200" fmla="*/ 82175 h 318057"/>
                  <a:gd name="connsiteX201" fmla="*/ 614911 w 822936"/>
                  <a:gd name="connsiteY201" fmla="*/ 74821 h 318057"/>
                  <a:gd name="connsiteX202" fmla="*/ 618588 w 822936"/>
                  <a:gd name="connsiteY202" fmla="*/ 73835 h 318057"/>
                  <a:gd name="connsiteX203" fmla="*/ 624237 w 822936"/>
                  <a:gd name="connsiteY203" fmla="*/ 80202 h 318057"/>
                  <a:gd name="connsiteX204" fmla="*/ 632576 w 822936"/>
                  <a:gd name="connsiteY204" fmla="*/ 81907 h 318057"/>
                  <a:gd name="connsiteX205" fmla="*/ 638226 w 822936"/>
                  <a:gd name="connsiteY205" fmla="*/ 88275 h 318057"/>
                  <a:gd name="connsiteX206" fmla="*/ 646565 w 822936"/>
                  <a:gd name="connsiteY206" fmla="*/ 89980 h 318057"/>
                  <a:gd name="connsiteX207" fmla="*/ 647551 w 822936"/>
                  <a:gd name="connsiteY207" fmla="*/ 93656 h 318057"/>
                  <a:gd name="connsiteX208" fmla="*/ 651228 w 822936"/>
                  <a:gd name="connsiteY208" fmla="*/ 92670 h 318057"/>
                  <a:gd name="connsiteX209" fmla="*/ 660554 w 822936"/>
                  <a:gd name="connsiteY209" fmla="*/ 98051 h 318057"/>
                  <a:gd name="connsiteX210" fmla="*/ 664231 w 822936"/>
                  <a:gd name="connsiteY210" fmla="*/ 97065 h 318057"/>
                  <a:gd name="connsiteX211" fmla="*/ 662259 w 822936"/>
                  <a:gd name="connsiteY211" fmla="*/ 89712 h 318057"/>
                  <a:gd name="connsiteX212" fmla="*/ 661273 w 822936"/>
                  <a:gd name="connsiteY212" fmla="*/ 86035 h 318057"/>
                  <a:gd name="connsiteX213" fmla="*/ 664949 w 822936"/>
                  <a:gd name="connsiteY213" fmla="*/ 85049 h 318057"/>
                  <a:gd name="connsiteX214" fmla="*/ 663963 w 822936"/>
                  <a:gd name="connsiteY214" fmla="*/ 81372 h 318057"/>
                  <a:gd name="connsiteX215" fmla="*/ 658314 w 822936"/>
                  <a:gd name="connsiteY215" fmla="*/ 75004 h 318057"/>
                  <a:gd name="connsiteX216" fmla="*/ 657328 w 822936"/>
                  <a:gd name="connsiteY216" fmla="*/ 71328 h 318057"/>
                  <a:gd name="connsiteX217" fmla="*/ 655356 w 822936"/>
                  <a:gd name="connsiteY217" fmla="*/ 63974 h 318057"/>
                  <a:gd name="connsiteX218" fmla="*/ 665400 w 822936"/>
                  <a:gd name="connsiteY218" fmla="*/ 57340 h 318057"/>
                  <a:gd name="connsiteX219" fmla="*/ 674459 w 822936"/>
                  <a:gd name="connsiteY219" fmla="*/ 47027 h 318057"/>
                  <a:gd name="connsiteX220" fmla="*/ 678135 w 822936"/>
                  <a:gd name="connsiteY220" fmla="*/ 46041 h 318057"/>
                  <a:gd name="connsiteX221" fmla="*/ 676431 w 822936"/>
                  <a:gd name="connsiteY221" fmla="*/ 54381 h 318057"/>
                  <a:gd name="connsiteX222" fmla="*/ 669077 w 822936"/>
                  <a:gd name="connsiteY222" fmla="*/ 56354 h 318057"/>
                  <a:gd name="connsiteX223" fmla="*/ 681094 w 822936"/>
                  <a:gd name="connsiteY223" fmla="*/ 57072 h 318057"/>
                  <a:gd name="connsiteX224" fmla="*/ 683066 w 822936"/>
                  <a:gd name="connsiteY224" fmla="*/ 64425 h 318057"/>
                  <a:gd name="connsiteX225" fmla="*/ 686742 w 822936"/>
                  <a:gd name="connsiteY225" fmla="*/ 63439 h 318057"/>
                  <a:gd name="connsiteX226" fmla="*/ 684052 w 822936"/>
                  <a:gd name="connsiteY226" fmla="*/ 68102 h 318057"/>
                  <a:gd name="connsiteX227" fmla="*/ 686024 w 822936"/>
                  <a:gd name="connsiteY227" fmla="*/ 75456 h 318057"/>
                  <a:gd name="connsiteX228" fmla="*/ 682347 w 822936"/>
                  <a:gd name="connsiteY228" fmla="*/ 76442 h 318057"/>
                  <a:gd name="connsiteX229" fmla="*/ 674993 w 822936"/>
                  <a:gd name="connsiteY229" fmla="*/ 78414 h 318057"/>
                  <a:gd name="connsiteX230" fmla="*/ 671317 w 822936"/>
                  <a:gd name="connsiteY230" fmla="*/ 79400 h 318057"/>
                  <a:gd name="connsiteX231" fmla="*/ 672303 w 822936"/>
                  <a:gd name="connsiteY231" fmla="*/ 83077 h 318057"/>
                  <a:gd name="connsiteX232" fmla="*/ 678937 w 822936"/>
                  <a:gd name="connsiteY232" fmla="*/ 93121 h 318057"/>
                  <a:gd name="connsiteX233" fmla="*/ 679923 w 822936"/>
                  <a:gd name="connsiteY233" fmla="*/ 96798 h 318057"/>
                  <a:gd name="connsiteX234" fmla="*/ 682882 w 822936"/>
                  <a:gd name="connsiteY234" fmla="*/ 107828 h 318057"/>
                  <a:gd name="connsiteX235" fmla="*/ 684854 w 822936"/>
                  <a:gd name="connsiteY235" fmla="*/ 115182 h 318057"/>
                  <a:gd name="connsiteX236" fmla="*/ 693194 w 822936"/>
                  <a:gd name="connsiteY236" fmla="*/ 116886 h 318057"/>
                  <a:gd name="connsiteX237" fmla="*/ 694180 w 822936"/>
                  <a:gd name="connsiteY237" fmla="*/ 120563 h 318057"/>
                  <a:gd name="connsiteX238" fmla="*/ 686826 w 822936"/>
                  <a:gd name="connsiteY238" fmla="*/ 122535 h 318057"/>
                  <a:gd name="connsiteX239" fmla="*/ 688798 w 822936"/>
                  <a:gd name="connsiteY239" fmla="*/ 129889 h 318057"/>
                  <a:gd name="connsiteX240" fmla="*/ 689784 w 822936"/>
                  <a:gd name="connsiteY240" fmla="*/ 133566 h 318057"/>
                  <a:gd name="connsiteX241" fmla="*/ 699110 w 822936"/>
                  <a:gd name="connsiteY241" fmla="*/ 138947 h 318057"/>
                  <a:gd name="connsiteX242" fmla="*/ 703773 w 822936"/>
                  <a:gd name="connsiteY242" fmla="*/ 141638 h 318057"/>
                  <a:gd name="connsiteX243" fmla="*/ 707450 w 822936"/>
                  <a:gd name="connsiteY243" fmla="*/ 140652 h 318057"/>
                  <a:gd name="connsiteX244" fmla="*/ 708436 w 822936"/>
                  <a:gd name="connsiteY244" fmla="*/ 144329 h 318057"/>
                  <a:gd name="connsiteX245" fmla="*/ 710408 w 822936"/>
                  <a:gd name="connsiteY245" fmla="*/ 151682 h 318057"/>
                  <a:gd name="connsiteX246" fmla="*/ 711394 w 822936"/>
                  <a:gd name="connsiteY246" fmla="*/ 155359 h 318057"/>
                  <a:gd name="connsiteX247" fmla="*/ 718747 w 822936"/>
                  <a:gd name="connsiteY247" fmla="*/ 153387 h 318057"/>
                  <a:gd name="connsiteX248" fmla="*/ 722425 w 822936"/>
                  <a:gd name="connsiteY248" fmla="*/ 152401 h 318057"/>
                  <a:gd name="connsiteX249" fmla="*/ 731750 w 822936"/>
                  <a:gd name="connsiteY249" fmla="*/ 157782 h 318057"/>
                  <a:gd name="connsiteX250" fmla="*/ 732737 w 822936"/>
                  <a:gd name="connsiteY250" fmla="*/ 161459 h 318057"/>
                  <a:gd name="connsiteX251" fmla="*/ 738385 w 822936"/>
                  <a:gd name="connsiteY251" fmla="*/ 167827 h 318057"/>
                  <a:gd name="connsiteX252" fmla="*/ 739371 w 822936"/>
                  <a:gd name="connsiteY252" fmla="*/ 171503 h 318057"/>
                  <a:gd name="connsiteX253" fmla="*/ 746725 w 822936"/>
                  <a:gd name="connsiteY253" fmla="*/ 169531 h 318057"/>
                  <a:gd name="connsiteX254" fmla="*/ 747711 w 822936"/>
                  <a:gd name="connsiteY254" fmla="*/ 173208 h 318057"/>
                  <a:gd name="connsiteX255" fmla="*/ 751387 w 822936"/>
                  <a:gd name="connsiteY255" fmla="*/ 172222 h 318057"/>
                  <a:gd name="connsiteX256" fmla="*/ 757037 w 822936"/>
                  <a:gd name="connsiteY256" fmla="*/ 178589 h 318057"/>
                  <a:gd name="connsiteX257" fmla="*/ 758023 w 822936"/>
                  <a:gd name="connsiteY257" fmla="*/ 182266 h 318057"/>
                  <a:gd name="connsiteX258" fmla="*/ 760981 w 822936"/>
                  <a:gd name="connsiteY258" fmla="*/ 193296 h 318057"/>
                  <a:gd name="connsiteX259" fmla="*/ 770307 w 822936"/>
                  <a:gd name="connsiteY259" fmla="*/ 198678 h 318057"/>
                  <a:gd name="connsiteX260" fmla="*/ 771293 w 822936"/>
                  <a:gd name="connsiteY260" fmla="*/ 202355 h 318057"/>
                  <a:gd name="connsiteX261" fmla="*/ 774970 w 822936"/>
                  <a:gd name="connsiteY261" fmla="*/ 201369 h 318057"/>
                  <a:gd name="connsiteX262" fmla="*/ 775956 w 822936"/>
                  <a:gd name="connsiteY262" fmla="*/ 205046 h 318057"/>
                  <a:gd name="connsiteX263" fmla="*/ 785282 w 822936"/>
                  <a:gd name="connsiteY263" fmla="*/ 210427 h 318057"/>
                  <a:gd name="connsiteX264" fmla="*/ 786268 w 822936"/>
                  <a:gd name="connsiteY264" fmla="*/ 214104 h 318057"/>
                  <a:gd name="connsiteX265" fmla="*/ 788240 w 822936"/>
                  <a:gd name="connsiteY265" fmla="*/ 221458 h 318057"/>
                  <a:gd name="connsiteX266" fmla="*/ 789226 w 822936"/>
                  <a:gd name="connsiteY266" fmla="*/ 225134 h 318057"/>
                  <a:gd name="connsiteX267" fmla="*/ 791198 w 822936"/>
                  <a:gd name="connsiteY267" fmla="*/ 232488 h 318057"/>
                  <a:gd name="connsiteX268" fmla="*/ 795861 w 822936"/>
                  <a:gd name="connsiteY268" fmla="*/ 235178 h 318057"/>
                  <a:gd name="connsiteX269" fmla="*/ 796847 w 822936"/>
                  <a:gd name="connsiteY269" fmla="*/ 238855 h 318057"/>
                  <a:gd name="connsiteX270" fmla="*/ 806173 w 822936"/>
                  <a:gd name="connsiteY270" fmla="*/ 244237 h 318057"/>
                  <a:gd name="connsiteX271" fmla="*/ 807159 w 822936"/>
                  <a:gd name="connsiteY271" fmla="*/ 247914 h 318057"/>
                  <a:gd name="connsiteX272" fmla="*/ 810117 w 822936"/>
                  <a:gd name="connsiteY272" fmla="*/ 258944 h 318057"/>
                  <a:gd name="connsiteX273" fmla="*/ 812089 w 822936"/>
                  <a:gd name="connsiteY273" fmla="*/ 266298 h 318057"/>
                  <a:gd name="connsiteX274" fmla="*/ 813075 w 822936"/>
                  <a:gd name="connsiteY274" fmla="*/ 269974 h 318057"/>
                  <a:gd name="connsiteX275" fmla="*/ 814061 w 822936"/>
                  <a:gd name="connsiteY275" fmla="*/ 273651 h 318057"/>
                  <a:gd name="connsiteX276" fmla="*/ 816033 w 822936"/>
                  <a:gd name="connsiteY276" fmla="*/ 281004 h 318057"/>
                  <a:gd name="connsiteX277" fmla="*/ 817019 w 822936"/>
                  <a:gd name="connsiteY277" fmla="*/ 284681 h 318057"/>
                  <a:gd name="connsiteX278" fmla="*/ 818991 w 822936"/>
                  <a:gd name="connsiteY278" fmla="*/ 292035 h 318057"/>
                  <a:gd name="connsiteX279" fmla="*/ 819978 w 822936"/>
                  <a:gd name="connsiteY279" fmla="*/ 295712 h 318057"/>
                  <a:gd name="connsiteX280" fmla="*/ 822936 w 822936"/>
                  <a:gd name="connsiteY280" fmla="*/ 306742 h 318057"/>
                  <a:gd name="connsiteX281" fmla="*/ 819111 w 822936"/>
                  <a:gd name="connsiteY281" fmla="*/ 318057 h 318057"/>
                  <a:gd name="connsiteX282" fmla="*/ 192441 w 822936"/>
                  <a:gd name="connsiteY282" fmla="*/ 318057 h 318057"/>
                  <a:gd name="connsiteX283" fmla="*/ 219957 w 822936"/>
                  <a:gd name="connsiteY283" fmla="*/ 306863 h 318057"/>
                  <a:gd name="connsiteX284" fmla="*/ 253048 w 822936"/>
                  <a:gd name="connsiteY284" fmla="*/ 297988 h 318057"/>
                  <a:gd name="connsiteX285" fmla="*/ 251076 w 822936"/>
                  <a:gd name="connsiteY285" fmla="*/ 290635 h 318057"/>
                  <a:gd name="connsiteX286" fmla="*/ 262106 w 822936"/>
                  <a:gd name="connsiteY286" fmla="*/ 287677 h 318057"/>
                  <a:gd name="connsiteX287" fmla="*/ 265784 w 822936"/>
                  <a:gd name="connsiteY287" fmla="*/ 286690 h 318057"/>
                  <a:gd name="connsiteX288" fmla="*/ 269460 w 822936"/>
                  <a:gd name="connsiteY288" fmla="*/ 285704 h 318057"/>
                  <a:gd name="connsiteX289" fmla="*/ 268474 w 822936"/>
                  <a:gd name="connsiteY289" fmla="*/ 282027 h 318057"/>
                  <a:gd name="connsiteX290" fmla="*/ 276814 w 822936"/>
                  <a:gd name="connsiteY290" fmla="*/ 283732 h 318057"/>
                  <a:gd name="connsiteX291" fmla="*/ 275827 w 822936"/>
                  <a:gd name="connsiteY291" fmla="*/ 280055 h 318057"/>
                  <a:gd name="connsiteX292" fmla="*/ 266502 w 822936"/>
                  <a:gd name="connsiteY292" fmla="*/ 274674 h 318057"/>
                  <a:gd name="connsiteX293" fmla="*/ 261839 w 822936"/>
                  <a:gd name="connsiteY293" fmla="*/ 271983 h 318057"/>
                  <a:gd name="connsiteX294" fmla="*/ 258162 w 822936"/>
                  <a:gd name="connsiteY294" fmla="*/ 272969 h 318057"/>
                  <a:gd name="connsiteX295" fmla="*/ 251795 w 822936"/>
                  <a:gd name="connsiteY295" fmla="*/ 278618 h 318057"/>
                  <a:gd name="connsiteX296" fmla="*/ 250808 w 822936"/>
                  <a:gd name="connsiteY296" fmla="*/ 274941 h 318057"/>
                  <a:gd name="connsiteX297" fmla="*/ 248836 w 822936"/>
                  <a:gd name="connsiteY297" fmla="*/ 267588 h 318057"/>
                  <a:gd name="connsiteX298" fmla="*/ 245160 w 822936"/>
                  <a:gd name="connsiteY298" fmla="*/ 268574 h 318057"/>
                  <a:gd name="connsiteX299" fmla="*/ 237806 w 822936"/>
                  <a:gd name="connsiteY299" fmla="*/ 270546 h 318057"/>
                  <a:gd name="connsiteX300" fmla="*/ 234129 w 822936"/>
                  <a:gd name="connsiteY300" fmla="*/ 271532 h 318057"/>
                  <a:gd name="connsiteX301" fmla="*/ 226776 w 822936"/>
                  <a:gd name="connsiteY301" fmla="*/ 273504 h 318057"/>
                  <a:gd name="connsiteX302" fmla="*/ 225789 w 822936"/>
                  <a:gd name="connsiteY302" fmla="*/ 269827 h 318057"/>
                  <a:gd name="connsiteX303" fmla="*/ 222113 w 822936"/>
                  <a:gd name="connsiteY303" fmla="*/ 270813 h 318057"/>
                  <a:gd name="connsiteX304" fmla="*/ 218436 w 822936"/>
                  <a:gd name="connsiteY304" fmla="*/ 271799 h 318057"/>
                  <a:gd name="connsiteX305" fmla="*/ 212068 w 822936"/>
                  <a:gd name="connsiteY305" fmla="*/ 277449 h 318057"/>
                  <a:gd name="connsiteX306" fmla="*/ 208392 w 822936"/>
                  <a:gd name="connsiteY306" fmla="*/ 278435 h 318057"/>
                  <a:gd name="connsiteX307" fmla="*/ 207405 w 822936"/>
                  <a:gd name="connsiteY307" fmla="*/ 274757 h 318057"/>
                  <a:gd name="connsiteX308" fmla="*/ 200052 w 822936"/>
                  <a:gd name="connsiteY308" fmla="*/ 276729 h 318057"/>
                  <a:gd name="connsiteX309" fmla="*/ 196375 w 822936"/>
                  <a:gd name="connsiteY309" fmla="*/ 277715 h 318057"/>
                  <a:gd name="connsiteX310" fmla="*/ 189021 w 822936"/>
                  <a:gd name="connsiteY310" fmla="*/ 279688 h 318057"/>
                  <a:gd name="connsiteX311" fmla="*/ 180682 w 822936"/>
                  <a:gd name="connsiteY311" fmla="*/ 277983 h 318057"/>
                  <a:gd name="connsiteX312" fmla="*/ 181668 w 822936"/>
                  <a:gd name="connsiteY312" fmla="*/ 281660 h 318057"/>
                  <a:gd name="connsiteX313" fmla="*/ 174314 w 822936"/>
                  <a:gd name="connsiteY313" fmla="*/ 283632 h 318057"/>
                  <a:gd name="connsiteX314" fmla="*/ 173328 w 822936"/>
                  <a:gd name="connsiteY314" fmla="*/ 279955 h 318057"/>
                  <a:gd name="connsiteX315" fmla="*/ 167680 w 822936"/>
                  <a:gd name="connsiteY315" fmla="*/ 273588 h 318057"/>
                  <a:gd name="connsiteX316" fmla="*/ 169652 w 822936"/>
                  <a:gd name="connsiteY316" fmla="*/ 280941 h 318057"/>
                  <a:gd name="connsiteX317" fmla="*/ 170638 w 822936"/>
                  <a:gd name="connsiteY317" fmla="*/ 284618 h 318057"/>
                  <a:gd name="connsiteX318" fmla="*/ 162298 w 822936"/>
                  <a:gd name="connsiteY318" fmla="*/ 282914 h 318057"/>
                  <a:gd name="connsiteX319" fmla="*/ 160326 w 822936"/>
                  <a:gd name="connsiteY319" fmla="*/ 275560 h 318057"/>
                  <a:gd name="connsiteX320" fmla="*/ 156649 w 822936"/>
                  <a:gd name="connsiteY320" fmla="*/ 276546 h 318057"/>
                  <a:gd name="connsiteX321" fmla="*/ 149296 w 822936"/>
                  <a:gd name="connsiteY321" fmla="*/ 278518 h 318057"/>
                  <a:gd name="connsiteX322" fmla="*/ 151268 w 822936"/>
                  <a:gd name="connsiteY322" fmla="*/ 285872 h 318057"/>
                  <a:gd name="connsiteX323" fmla="*/ 145619 w 822936"/>
                  <a:gd name="connsiteY323" fmla="*/ 279504 h 318057"/>
                  <a:gd name="connsiteX324" fmla="*/ 141942 w 822936"/>
                  <a:gd name="connsiteY324" fmla="*/ 280491 h 318057"/>
                  <a:gd name="connsiteX325" fmla="*/ 140956 w 822936"/>
                  <a:gd name="connsiteY325" fmla="*/ 276814 h 318057"/>
                  <a:gd name="connsiteX326" fmla="*/ 133602 w 822936"/>
                  <a:gd name="connsiteY326" fmla="*/ 278786 h 318057"/>
                  <a:gd name="connsiteX327" fmla="*/ 129926 w 822936"/>
                  <a:gd name="connsiteY327" fmla="*/ 279772 h 318057"/>
                  <a:gd name="connsiteX328" fmla="*/ 127953 w 822936"/>
                  <a:gd name="connsiteY328" fmla="*/ 272418 h 318057"/>
                  <a:gd name="connsiteX329" fmla="*/ 131630 w 822936"/>
                  <a:gd name="connsiteY329" fmla="*/ 271432 h 318057"/>
                  <a:gd name="connsiteX330" fmla="*/ 138983 w 822936"/>
                  <a:gd name="connsiteY330" fmla="*/ 269460 h 318057"/>
                  <a:gd name="connsiteX331" fmla="*/ 142661 w 822936"/>
                  <a:gd name="connsiteY331" fmla="*/ 268474 h 318057"/>
                  <a:gd name="connsiteX332" fmla="*/ 146338 w 822936"/>
                  <a:gd name="connsiteY332" fmla="*/ 267488 h 318057"/>
                  <a:gd name="connsiteX333" fmla="*/ 153691 w 822936"/>
                  <a:gd name="connsiteY333" fmla="*/ 265515 h 318057"/>
                  <a:gd name="connsiteX334" fmla="*/ 159340 w 822936"/>
                  <a:gd name="connsiteY334" fmla="*/ 271884 h 318057"/>
                  <a:gd name="connsiteX335" fmla="*/ 166694 w 822936"/>
                  <a:gd name="connsiteY335" fmla="*/ 269911 h 318057"/>
                  <a:gd name="connsiteX336" fmla="*/ 170370 w 822936"/>
                  <a:gd name="connsiteY336" fmla="*/ 268925 h 318057"/>
                  <a:gd name="connsiteX337" fmla="*/ 177724 w 822936"/>
                  <a:gd name="connsiteY337" fmla="*/ 266953 h 318057"/>
                  <a:gd name="connsiteX338" fmla="*/ 182386 w 822936"/>
                  <a:gd name="connsiteY338" fmla="*/ 269644 h 318057"/>
                  <a:gd name="connsiteX339" fmla="*/ 186063 w 822936"/>
                  <a:gd name="connsiteY339" fmla="*/ 268658 h 318057"/>
                  <a:gd name="connsiteX340" fmla="*/ 193417 w 822936"/>
                  <a:gd name="connsiteY340" fmla="*/ 266685 h 318057"/>
                  <a:gd name="connsiteX341" fmla="*/ 197094 w 822936"/>
                  <a:gd name="connsiteY341" fmla="*/ 265699 h 318057"/>
                  <a:gd name="connsiteX342" fmla="*/ 204447 w 822936"/>
                  <a:gd name="connsiteY342" fmla="*/ 263727 h 318057"/>
                  <a:gd name="connsiteX343" fmla="*/ 203461 w 822936"/>
                  <a:gd name="connsiteY343" fmla="*/ 260051 h 318057"/>
                  <a:gd name="connsiteX344" fmla="*/ 196108 w 822936"/>
                  <a:gd name="connsiteY344" fmla="*/ 262023 h 318057"/>
                  <a:gd name="connsiteX345" fmla="*/ 190459 w 822936"/>
                  <a:gd name="connsiteY345" fmla="*/ 255655 h 318057"/>
                  <a:gd name="connsiteX346" fmla="*/ 183105 w 822936"/>
                  <a:gd name="connsiteY346" fmla="*/ 257627 h 318057"/>
                  <a:gd name="connsiteX347" fmla="*/ 174765 w 822936"/>
                  <a:gd name="connsiteY347" fmla="*/ 255922 h 318057"/>
                  <a:gd name="connsiteX348" fmla="*/ 162750 w 822936"/>
                  <a:gd name="connsiteY348" fmla="*/ 255204 h 318057"/>
                  <a:gd name="connsiteX349" fmla="*/ 135039 w 822936"/>
                  <a:gd name="connsiteY349" fmla="*/ 254753 h 318057"/>
                  <a:gd name="connsiteX350" fmla="*/ 127686 w 822936"/>
                  <a:gd name="connsiteY350" fmla="*/ 256725 h 318057"/>
                  <a:gd name="connsiteX351" fmla="*/ 115670 w 822936"/>
                  <a:gd name="connsiteY351" fmla="*/ 256007 h 318057"/>
                  <a:gd name="connsiteX352" fmla="*/ 108316 w 822936"/>
                  <a:gd name="connsiteY352" fmla="*/ 257979 h 318057"/>
                  <a:gd name="connsiteX353" fmla="*/ 106344 w 822936"/>
                  <a:gd name="connsiteY353" fmla="*/ 250625 h 318057"/>
                  <a:gd name="connsiteX354" fmla="*/ 98990 w 822936"/>
                  <a:gd name="connsiteY354" fmla="*/ 252597 h 318057"/>
                  <a:gd name="connsiteX355" fmla="*/ 86973 w 822936"/>
                  <a:gd name="connsiteY355" fmla="*/ 251879 h 318057"/>
                  <a:gd name="connsiteX356" fmla="*/ 83297 w 822936"/>
                  <a:gd name="connsiteY356" fmla="*/ 252865 h 318057"/>
                  <a:gd name="connsiteX357" fmla="*/ 73971 w 822936"/>
                  <a:gd name="connsiteY357" fmla="*/ 247483 h 318057"/>
                  <a:gd name="connsiteX358" fmla="*/ 70295 w 822936"/>
                  <a:gd name="connsiteY358" fmla="*/ 248469 h 318057"/>
                  <a:gd name="connsiteX359" fmla="*/ 69309 w 822936"/>
                  <a:gd name="connsiteY359" fmla="*/ 244793 h 318057"/>
                  <a:gd name="connsiteX360" fmla="*/ 80339 w 822936"/>
                  <a:gd name="connsiteY360" fmla="*/ 241835 h 318057"/>
                  <a:gd name="connsiteX361" fmla="*/ 85001 w 822936"/>
                  <a:gd name="connsiteY361" fmla="*/ 244525 h 318057"/>
                  <a:gd name="connsiteX362" fmla="*/ 96032 w 822936"/>
                  <a:gd name="connsiteY362" fmla="*/ 241567 h 318057"/>
                  <a:gd name="connsiteX363" fmla="*/ 109034 w 822936"/>
                  <a:gd name="connsiteY363" fmla="*/ 245962 h 318057"/>
                  <a:gd name="connsiteX364" fmla="*/ 112712 w 822936"/>
                  <a:gd name="connsiteY364" fmla="*/ 244976 h 318057"/>
                  <a:gd name="connsiteX365" fmla="*/ 120065 w 822936"/>
                  <a:gd name="connsiteY365" fmla="*/ 243004 h 318057"/>
                  <a:gd name="connsiteX366" fmla="*/ 124728 w 822936"/>
                  <a:gd name="connsiteY366" fmla="*/ 245694 h 318057"/>
                  <a:gd name="connsiteX367" fmla="*/ 132081 w 822936"/>
                  <a:gd name="connsiteY367" fmla="*/ 243722 h 318057"/>
                  <a:gd name="connsiteX368" fmla="*/ 135758 w 822936"/>
                  <a:gd name="connsiteY368" fmla="*/ 242736 h 318057"/>
                  <a:gd name="connsiteX369" fmla="*/ 139435 w 822936"/>
                  <a:gd name="connsiteY369" fmla="*/ 241750 h 318057"/>
                  <a:gd name="connsiteX370" fmla="*/ 141407 w 822936"/>
                  <a:gd name="connsiteY370" fmla="*/ 249104 h 318057"/>
                  <a:gd name="connsiteX371" fmla="*/ 148761 w 822936"/>
                  <a:gd name="connsiteY371" fmla="*/ 247132 h 318057"/>
                  <a:gd name="connsiteX372" fmla="*/ 152437 w 822936"/>
                  <a:gd name="connsiteY372" fmla="*/ 246146 h 318057"/>
                  <a:gd name="connsiteX373" fmla="*/ 159791 w 822936"/>
                  <a:gd name="connsiteY373" fmla="*/ 244174 h 318057"/>
                  <a:gd name="connsiteX374" fmla="*/ 163468 w 822936"/>
                  <a:gd name="connsiteY374" fmla="*/ 243188 h 318057"/>
                  <a:gd name="connsiteX375" fmla="*/ 170821 w 822936"/>
                  <a:gd name="connsiteY375" fmla="*/ 241216 h 318057"/>
                  <a:gd name="connsiteX376" fmla="*/ 171807 w 822936"/>
                  <a:gd name="connsiteY376" fmla="*/ 244892 h 318057"/>
                  <a:gd name="connsiteX377" fmla="*/ 175484 w 822936"/>
                  <a:gd name="connsiteY377" fmla="*/ 243906 h 318057"/>
                  <a:gd name="connsiteX378" fmla="*/ 174498 w 822936"/>
                  <a:gd name="connsiteY378" fmla="*/ 240230 h 318057"/>
                  <a:gd name="connsiteX379" fmla="*/ 178175 w 822936"/>
                  <a:gd name="connsiteY379" fmla="*/ 239244 h 318057"/>
                  <a:gd name="connsiteX380" fmla="*/ 186515 w 822936"/>
                  <a:gd name="connsiteY380" fmla="*/ 240948 h 318057"/>
                  <a:gd name="connsiteX381" fmla="*/ 192163 w 822936"/>
                  <a:gd name="connsiteY381" fmla="*/ 247315 h 318057"/>
                  <a:gd name="connsiteX382" fmla="*/ 199517 w 822936"/>
                  <a:gd name="connsiteY382" fmla="*/ 245343 h 318057"/>
                  <a:gd name="connsiteX383" fmla="*/ 197545 w 822936"/>
                  <a:gd name="connsiteY383" fmla="*/ 237990 h 318057"/>
                  <a:gd name="connsiteX384" fmla="*/ 189205 w 822936"/>
                  <a:gd name="connsiteY384" fmla="*/ 236285 h 318057"/>
                  <a:gd name="connsiteX385" fmla="*/ 185529 w 822936"/>
                  <a:gd name="connsiteY385" fmla="*/ 237271 h 318057"/>
                  <a:gd name="connsiteX386" fmla="*/ 178175 w 822936"/>
                  <a:gd name="connsiteY386" fmla="*/ 239244 h 318057"/>
                  <a:gd name="connsiteX387" fmla="*/ 176202 w 822936"/>
                  <a:gd name="connsiteY387" fmla="*/ 231890 h 318057"/>
                  <a:gd name="connsiteX388" fmla="*/ 171540 w 822936"/>
                  <a:gd name="connsiteY388" fmla="*/ 229199 h 318057"/>
                  <a:gd name="connsiteX389" fmla="*/ 172526 w 822936"/>
                  <a:gd name="connsiteY389" fmla="*/ 232876 h 318057"/>
                  <a:gd name="connsiteX390" fmla="*/ 168849 w 822936"/>
                  <a:gd name="connsiteY390" fmla="*/ 233862 h 318057"/>
                  <a:gd name="connsiteX391" fmla="*/ 160510 w 822936"/>
                  <a:gd name="connsiteY391" fmla="*/ 232157 h 318057"/>
                  <a:gd name="connsiteX392" fmla="*/ 154861 w 822936"/>
                  <a:gd name="connsiteY392" fmla="*/ 225790 h 318057"/>
                  <a:gd name="connsiteX393" fmla="*/ 147507 w 822936"/>
                  <a:gd name="connsiteY393" fmla="*/ 227762 h 318057"/>
                  <a:gd name="connsiteX394" fmla="*/ 146521 w 822936"/>
                  <a:gd name="connsiteY394" fmla="*/ 224085 h 318057"/>
                  <a:gd name="connsiteX395" fmla="*/ 142844 w 822936"/>
                  <a:gd name="connsiteY395" fmla="*/ 225071 h 318057"/>
                  <a:gd name="connsiteX396" fmla="*/ 134505 w 822936"/>
                  <a:gd name="connsiteY396" fmla="*/ 223367 h 318057"/>
                  <a:gd name="connsiteX397" fmla="*/ 130828 w 822936"/>
                  <a:gd name="connsiteY397" fmla="*/ 224353 h 318057"/>
                  <a:gd name="connsiteX398" fmla="*/ 127151 w 822936"/>
                  <a:gd name="connsiteY398" fmla="*/ 225339 h 318057"/>
                  <a:gd name="connsiteX399" fmla="*/ 119797 w 822936"/>
                  <a:gd name="connsiteY399" fmla="*/ 227311 h 318057"/>
                  <a:gd name="connsiteX400" fmla="*/ 114148 w 822936"/>
                  <a:gd name="connsiteY400" fmla="*/ 220943 h 318057"/>
                  <a:gd name="connsiteX401" fmla="*/ 108767 w 822936"/>
                  <a:gd name="connsiteY401" fmla="*/ 230269 h 318057"/>
                  <a:gd name="connsiteX402" fmla="*/ 103118 w 822936"/>
                  <a:gd name="connsiteY402" fmla="*/ 223901 h 318057"/>
                  <a:gd name="connsiteX403" fmla="*/ 98455 w 822936"/>
                  <a:gd name="connsiteY403" fmla="*/ 221211 h 318057"/>
                  <a:gd name="connsiteX404" fmla="*/ 91102 w 822936"/>
                  <a:gd name="connsiteY404" fmla="*/ 223183 h 318057"/>
                  <a:gd name="connsiteX405" fmla="*/ 87425 w 822936"/>
                  <a:gd name="connsiteY405" fmla="*/ 224169 h 318057"/>
                  <a:gd name="connsiteX406" fmla="*/ 80071 w 822936"/>
                  <a:gd name="connsiteY406" fmla="*/ 226141 h 318057"/>
                  <a:gd name="connsiteX407" fmla="*/ 76394 w 822936"/>
                  <a:gd name="connsiteY407" fmla="*/ 227127 h 318057"/>
                  <a:gd name="connsiteX408" fmla="*/ 74422 w 822936"/>
                  <a:gd name="connsiteY408" fmla="*/ 219774 h 318057"/>
                  <a:gd name="connsiteX409" fmla="*/ 62406 w 822936"/>
                  <a:gd name="connsiteY409" fmla="*/ 219055 h 318057"/>
                  <a:gd name="connsiteX410" fmla="*/ 66083 w 822936"/>
                  <a:gd name="connsiteY410" fmla="*/ 218069 h 318057"/>
                  <a:gd name="connsiteX411" fmla="*/ 71464 w 822936"/>
                  <a:gd name="connsiteY411" fmla="*/ 208743 h 318057"/>
                  <a:gd name="connsiteX412" fmla="*/ 75141 w 822936"/>
                  <a:gd name="connsiteY412" fmla="*/ 207757 h 318057"/>
                  <a:gd name="connsiteX413" fmla="*/ 70478 w 822936"/>
                  <a:gd name="connsiteY413" fmla="*/ 205066 h 318057"/>
                  <a:gd name="connsiteX414" fmla="*/ 63124 w 822936"/>
                  <a:gd name="connsiteY414" fmla="*/ 207038 h 318057"/>
                  <a:gd name="connsiteX415" fmla="*/ 59448 w 822936"/>
                  <a:gd name="connsiteY415" fmla="*/ 208024 h 318057"/>
                  <a:gd name="connsiteX416" fmla="*/ 48417 w 822936"/>
                  <a:gd name="connsiteY416" fmla="*/ 210983 h 318057"/>
                  <a:gd name="connsiteX417" fmla="*/ 43754 w 822936"/>
                  <a:gd name="connsiteY417" fmla="*/ 208292 h 318057"/>
                  <a:gd name="connsiteX418" fmla="*/ 41782 w 822936"/>
                  <a:gd name="connsiteY418" fmla="*/ 200939 h 318057"/>
                  <a:gd name="connsiteX419" fmla="*/ 44473 w 822936"/>
                  <a:gd name="connsiteY419" fmla="*/ 196275 h 318057"/>
                  <a:gd name="connsiteX420" fmla="*/ 42501 w 822936"/>
                  <a:gd name="connsiteY420" fmla="*/ 188922 h 318057"/>
                  <a:gd name="connsiteX421" fmla="*/ 53531 w 822936"/>
                  <a:gd name="connsiteY421" fmla="*/ 185964 h 318057"/>
                  <a:gd name="connsiteX422" fmla="*/ 55503 w 822936"/>
                  <a:gd name="connsiteY422" fmla="*/ 193317 h 318057"/>
                  <a:gd name="connsiteX423" fmla="*/ 57208 w 822936"/>
                  <a:gd name="connsiteY423" fmla="*/ 184978 h 318057"/>
                  <a:gd name="connsiteX424" fmla="*/ 56222 w 822936"/>
                  <a:gd name="connsiteY424" fmla="*/ 181301 h 318057"/>
                  <a:gd name="connsiteX425" fmla="*/ 52545 w 822936"/>
                  <a:gd name="connsiteY425" fmla="*/ 182287 h 318057"/>
                  <a:gd name="connsiteX426" fmla="*/ 48869 w 822936"/>
                  <a:gd name="connsiteY426" fmla="*/ 183273 h 318057"/>
                  <a:gd name="connsiteX427" fmla="*/ 41515 w 822936"/>
                  <a:gd name="connsiteY427" fmla="*/ 185245 h 318057"/>
                  <a:gd name="connsiteX428" fmla="*/ 35866 w 822936"/>
                  <a:gd name="connsiteY428" fmla="*/ 178878 h 318057"/>
                  <a:gd name="connsiteX429" fmla="*/ 27526 w 822936"/>
                  <a:gd name="connsiteY429" fmla="*/ 177173 h 318057"/>
                  <a:gd name="connsiteX430" fmla="*/ 23850 w 822936"/>
                  <a:gd name="connsiteY430" fmla="*/ 178159 h 318057"/>
                  <a:gd name="connsiteX431" fmla="*/ 8156 w 822936"/>
                  <a:gd name="connsiteY431" fmla="*/ 178426 h 318057"/>
                  <a:gd name="connsiteX432" fmla="*/ 11833 w 822936"/>
                  <a:gd name="connsiteY432" fmla="*/ 177440 h 318057"/>
                  <a:gd name="connsiteX433" fmla="*/ 9861 w 822936"/>
                  <a:gd name="connsiteY433" fmla="*/ 170087 h 318057"/>
                  <a:gd name="connsiteX434" fmla="*/ 13537 w 822936"/>
                  <a:gd name="connsiteY434" fmla="*/ 169101 h 318057"/>
                  <a:gd name="connsiteX435" fmla="*/ 20891 w 822936"/>
                  <a:gd name="connsiteY435" fmla="*/ 167129 h 318057"/>
                  <a:gd name="connsiteX436" fmla="*/ 24568 w 822936"/>
                  <a:gd name="connsiteY436" fmla="*/ 166143 h 318057"/>
                  <a:gd name="connsiteX437" fmla="*/ 33894 w 822936"/>
                  <a:gd name="connsiteY437" fmla="*/ 171524 h 318057"/>
                  <a:gd name="connsiteX438" fmla="*/ 37570 w 822936"/>
                  <a:gd name="connsiteY438" fmla="*/ 170538 h 318057"/>
                  <a:gd name="connsiteX439" fmla="*/ 44924 w 822936"/>
                  <a:gd name="connsiteY439" fmla="*/ 168566 h 318057"/>
                  <a:gd name="connsiteX440" fmla="*/ 48601 w 822936"/>
                  <a:gd name="connsiteY440" fmla="*/ 167580 h 318057"/>
                  <a:gd name="connsiteX441" fmla="*/ 52278 w 822936"/>
                  <a:gd name="connsiteY441" fmla="*/ 166594 h 318057"/>
                  <a:gd name="connsiteX442" fmla="*/ 59631 w 822936"/>
                  <a:gd name="connsiteY442" fmla="*/ 164621 h 318057"/>
                  <a:gd name="connsiteX443" fmla="*/ 63308 w 822936"/>
                  <a:gd name="connsiteY443" fmla="*/ 163635 h 318057"/>
                  <a:gd name="connsiteX444" fmla="*/ 71648 w 822936"/>
                  <a:gd name="connsiteY444" fmla="*/ 165340 h 318057"/>
                  <a:gd name="connsiteX445" fmla="*/ 75324 w 822936"/>
                  <a:gd name="connsiteY445" fmla="*/ 164354 h 318057"/>
                  <a:gd name="connsiteX446" fmla="*/ 82678 w 822936"/>
                  <a:gd name="connsiteY446" fmla="*/ 162382 h 318057"/>
                  <a:gd name="connsiteX447" fmla="*/ 86354 w 822936"/>
                  <a:gd name="connsiteY447" fmla="*/ 161396 h 318057"/>
                  <a:gd name="connsiteX448" fmla="*/ 90032 w 822936"/>
                  <a:gd name="connsiteY448" fmla="*/ 160409 h 318057"/>
                  <a:gd name="connsiteX449" fmla="*/ 91018 w 822936"/>
                  <a:gd name="connsiteY449" fmla="*/ 164087 h 318057"/>
                  <a:gd name="connsiteX450" fmla="*/ 98371 w 822936"/>
                  <a:gd name="connsiteY450" fmla="*/ 162115 h 318057"/>
                  <a:gd name="connsiteX451" fmla="*/ 102048 w 822936"/>
                  <a:gd name="connsiteY451" fmla="*/ 161129 h 318057"/>
                  <a:gd name="connsiteX452" fmla="*/ 109401 w 822936"/>
                  <a:gd name="connsiteY452" fmla="*/ 159157 h 318057"/>
                  <a:gd name="connsiteX453" fmla="*/ 113079 w 822936"/>
                  <a:gd name="connsiteY453" fmla="*/ 158170 h 318057"/>
                  <a:gd name="connsiteX454" fmla="*/ 116756 w 822936"/>
                  <a:gd name="connsiteY454" fmla="*/ 157184 h 318057"/>
                  <a:gd name="connsiteX455" fmla="*/ 124109 w 822936"/>
                  <a:gd name="connsiteY455" fmla="*/ 155212 h 318057"/>
                  <a:gd name="connsiteX456" fmla="*/ 127786 w 822936"/>
                  <a:gd name="connsiteY456" fmla="*/ 154226 h 318057"/>
                  <a:gd name="connsiteX457" fmla="*/ 129758 w 822936"/>
                  <a:gd name="connsiteY457" fmla="*/ 161580 h 318057"/>
                  <a:gd name="connsiteX458" fmla="*/ 137112 w 822936"/>
                  <a:gd name="connsiteY458" fmla="*/ 159607 h 318057"/>
                  <a:gd name="connsiteX459" fmla="*/ 140788 w 822936"/>
                  <a:gd name="connsiteY459" fmla="*/ 158621 h 318057"/>
                  <a:gd name="connsiteX460" fmla="*/ 148142 w 822936"/>
                  <a:gd name="connsiteY460" fmla="*/ 156649 h 318057"/>
                  <a:gd name="connsiteX461" fmla="*/ 151818 w 822936"/>
                  <a:gd name="connsiteY461" fmla="*/ 155663 h 318057"/>
                  <a:gd name="connsiteX462" fmla="*/ 146170 w 822936"/>
                  <a:gd name="connsiteY462" fmla="*/ 149296 h 318057"/>
                  <a:gd name="connsiteX463" fmla="*/ 138816 w 822936"/>
                  <a:gd name="connsiteY463" fmla="*/ 151268 h 318057"/>
                  <a:gd name="connsiteX464" fmla="*/ 137830 w 822936"/>
                  <a:gd name="connsiteY464" fmla="*/ 147591 h 318057"/>
                  <a:gd name="connsiteX465" fmla="*/ 134153 w 822936"/>
                  <a:gd name="connsiteY465" fmla="*/ 148577 h 318057"/>
                  <a:gd name="connsiteX466" fmla="*/ 126799 w 822936"/>
                  <a:gd name="connsiteY466" fmla="*/ 150549 h 318057"/>
                  <a:gd name="connsiteX467" fmla="*/ 123123 w 822936"/>
                  <a:gd name="connsiteY467" fmla="*/ 151535 h 318057"/>
                  <a:gd name="connsiteX468" fmla="*/ 115769 w 822936"/>
                  <a:gd name="connsiteY468" fmla="*/ 153507 h 318057"/>
                  <a:gd name="connsiteX469" fmla="*/ 108415 w 822936"/>
                  <a:gd name="connsiteY469" fmla="*/ 155479 h 318057"/>
                  <a:gd name="connsiteX470" fmla="*/ 100076 w 822936"/>
                  <a:gd name="connsiteY470" fmla="*/ 153775 h 318057"/>
                  <a:gd name="connsiteX471" fmla="*/ 96399 w 822936"/>
                  <a:gd name="connsiteY471" fmla="*/ 154761 h 318057"/>
                  <a:gd name="connsiteX472" fmla="*/ 89046 w 822936"/>
                  <a:gd name="connsiteY472" fmla="*/ 156733 h 318057"/>
                  <a:gd name="connsiteX473" fmla="*/ 85368 w 822936"/>
                  <a:gd name="connsiteY473" fmla="*/ 157719 h 318057"/>
                  <a:gd name="connsiteX474" fmla="*/ 81692 w 822936"/>
                  <a:gd name="connsiteY474" fmla="*/ 158705 h 318057"/>
                  <a:gd name="connsiteX475" fmla="*/ 79720 w 822936"/>
                  <a:gd name="connsiteY475" fmla="*/ 151352 h 318057"/>
                  <a:gd name="connsiteX476" fmla="*/ 72366 w 822936"/>
                  <a:gd name="connsiteY476" fmla="*/ 153324 h 318057"/>
                  <a:gd name="connsiteX477" fmla="*/ 61336 w 822936"/>
                  <a:gd name="connsiteY477" fmla="*/ 156282 h 318057"/>
                  <a:gd name="connsiteX478" fmla="*/ 56673 w 822936"/>
                  <a:gd name="connsiteY478" fmla="*/ 153591 h 318057"/>
                  <a:gd name="connsiteX479" fmla="*/ 57659 w 822936"/>
                  <a:gd name="connsiteY479" fmla="*/ 157268 h 318057"/>
                  <a:gd name="connsiteX480" fmla="*/ 50306 w 822936"/>
                  <a:gd name="connsiteY480" fmla="*/ 159240 h 318057"/>
                  <a:gd name="connsiteX481" fmla="*/ 49320 w 822936"/>
                  <a:gd name="connsiteY481" fmla="*/ 155564 h 318057"/>
                  <a:gd name="connsiteX482" fmla="*/ 45643 w 822936"/>
                  <a:gd name="connsiteY482" fmla="*/ 156550 h 318057"/>
                  <a:gd name="connsiteX483" fmla="*/ 41966 w 822936"/>
                  <a:gd name="connsiteY483" fmla="*/ 157536 h 318057"/>
                  <a:gd name="connsiteX484" fmla="*/ 32640 w 822936"/>
                  <a:gd name="connsiteY484" fmla="*/ 152155 h 318057"/>
                  <a:gd name="connsiteX485" fmla="*/ 39994 w 822936"/>
                  <a:gd name="connsiteY485" fmla="*/ 150182 h 318057"/>
                  <a:gd name="connsiteX486" fmla="*/ 43671 w 822936"/>
                  <a:gd name="connsiteY486" fmla="*/ 149196 h 318057"/>
                  <a:gd name="connsiteX487" fmla="*/ 47347 w 822936"/>
                  <a:gd name="connsiteY487" fmla="*/ 148210 h 318057"/>
                  <a:gd name="connsiteX488" fmla="*/ 58377 w 822936"/>
                  <a:gd name="connsiteY488" fmla="*/ 145252 h 318057"/>
                  <a:gd name="connsiteX489" fmla="*/ 67704 w 822936"/>
                  <a:gd name="connsiteY489" fmla="*/ 150633 h 318057"/>
                  <a:gd name="connsiteX490" fmla="*/ 87074 w 822936"/>
                  <a:gd name="connsiteY490" fmla="*/ 149379 h 318057"/>
                  <a:gd name="connsiteX491" fmla="*/ 98104 w 822936"/>
                  <a:gd name="connsiteY491" fmla="*/ 146421 h 318057"/>
                  <a:gd name="connsiteX492" fmla="*/ 109135 w 822936"/>
                  <a:gd name="connsiteY492" fmla="*/ 143463 h 318057"/>
                  <a:gd name="connsiteX493" fmla="*/ 114783 w 822936"/>
                  <a:gd name="connsiteY493" fmla="*/ 149830 h 318057"/>
                  <a:gd name="connsiteX494" fmla="*/ 122137 w 822936"/>
                  <a:gd name="connsiteY494" fmla="*/ 147858 h 318057"/>
                  <a:gd name="connsiteX495" fmla="*/ 125813 w 822936"/>
                  <a:gd name="connsiteY495" fmla="*/ 146872 h 318057"/>
                  <a:gd name="connsiteX496" fmla="*/ 136844 w 822936"/>
                  <a:gd name="connsiteY496" fmla="*/ 143914 h 318057"/>
                  <a:gd name="connsiteX497" fmla="*/ 144197 w 822936"/>
                  <a:gd name="connsiteY497" fmla="*/ 141942 h 318057"/>
                  <a:gd name="connsiteX498" fmla="*/ 148860 w 822936"/>
                  <a:gd name="connsiteY498" fmla="*/ 144632 h 318057"/>
                  <a:gd name="connsiteX499" fmla="*/ 151551 w 822936"/>
                  <a:gd name="connsiteY499" fmla="*/ 139970 h 318057"/>
                  <a:gd name="connsiteX500" fmla="*/ 158905 w 822936"/>
                  <a:gd name="connsiteY500" fmla="*/ 137997 h 318057"/>
                  <a:gd name="connsiteX501" fmla="*/ 159891 w 822936"/>
                  <a:gd name="connsiteY501" fmla="*/ 141674 h 318057"/>
                  <a:gd name="connsiteX502" fmla="*/ 163568 w 822936"/>
                  <a:gd name="connsiteY502" fmla="*/ 140688 h 318057"/>
                  <a:gd name="connsiteX503" fmla="*/ 158905 w 822936"/>
                  <a:gd name="connsiteY503" fmla="*/ 137997 h 318057"/>
                  <a:gd name="connsiteX504" fmla="*/ 162582 w 822936"/>
                  <a:gd name="connsiteY504" fmla="*/ 137011 h 318057"/>
                  <a:gd name="connsiteX505" fmla="*/ 169935 w 822936"/>
                  <a:gd name="connsiteY505" fmla="*/ 135039 h 318057"/>
                  <a:gd name="connsiteX506" fmla="*/ 174597 w 822936"/>
                  <a:gd name="connsiteY506" fmla="*/ 137730 h 318057"/>
                  <a:gd name="connsiteX507" fmla="*/ 180965 w 822936"/>
                  <a:gd name="connsiteY507" fmla="*/ 132081 h 318057"/>
                  <a:gd name="connsiteX508" fmla="*/ 173611 w 822936"/>
                  <a:gd name="connsiteY508" fmla="*/ 134053 h 318057"/>
                  <a:gd name="connsiteX509" fmla="*/ 171639 w 822936"/>
                  <a:gd name="connsiteY509" fmla="*/ 126700 h 318057"/>
                  <a:gd name="connsiteX510" fmla="*/ 167963 w 822936"/>
                  <a:gd name="connsiteY510" fmla="*/ 127686 h 318057"/>
                  <a:gd name="connsiteX511" fmla="*/ 160609 w 822936"/>
                  <a:gd name="connsiteY511" fmla="*/ 129658 h 318057"/>
                  <a:gd name="connsiteX512" fmla="*/ 149579 w 822936"/>
                  <a:gd name="connsiteY512" fmla="*/ 132616 h 318057"/>
                  <a:gd name="connsiteX513" fmla="*/ 148593 w 822936"/>
                  <a:gd name="connsiteY513" fmla="*/ 128940 h 318057"/>
                  <a:gd name="connsiteX514" fmla="*/ 155947 w 822936"/>
                  <a:gd name="connsiteY514" fmla="*/ 126967 h 318057"/>
                  <a:gd name="connsiteX515" fmla="*/ 159623 w 822936"/>
                  <a:gd name="connsiteY515" fmla="*/ 125981 h 318057"/>
                  <a:gd name="connsiteX516" fmla="*/ 166976 w 822936"/>
                  <a:gd name="connsiteY516" fmla="*/ 124009 h 318057"/>
                  <a:gd name="connsiteX517" fmla="*/ 170653 w 822936"/>
                  <a:gd name="connsiteY517" fmla="*/ 123023 h 318057"/>
                  <a:gd name="connsiteX518" fmla="*/ 178007 w 822936"/>
                  <a:gd name="connsiteY518" fmla="*/ 121051 h 318057"/>
                  <a:gd name="connsiteX519" fmla="*/ 176035 w 822936"/>
                  <a:gd name="connsiteY519" fmla="*/ 113698 h 318057"/>
                  <a:gd name="connsiteX520" fmla="*/ 168681 w 822936"/>
                  <a:gd name="connsiteY520" fmla="*/ 115670 h 318057"/>
                  <a:gd name="connsiteX521" fmla="*/ 175049 w 822936"/>
                  <a:gd name="connsiteY521" fmla="*/ 110020 h 318057"/>
                  <a:gd name="connsiteX522" fmla="*/ 165723 w 822936"/>
                  <a:gd name="connsiteY522" fmla="*/ 104639 h 318057"/>
                  <a:gd name="connsiteX523" fmla="*/ 164018 w 822936"/>
                  <a:gd name="connsiteY523" fmla="*/ 112979 h 318057"/>
                  <a:gd name="connsiteX524" fmla="*/ 162046 w 822936"/>
                  <a:gd name="connsiteY524" fmla="*/ 105625 h 318057"/>
                  <a:gd name="connsiteX525" fmla="*/ 161060 w 822936"/>
                  <a:gd name="connsiteY525" fmla="*/ 101949 h 318057"/>
                  <a:gd name="connsiteX526" fmla="*/ 153707 w 822936"/>
                  <a:gd name="connsiteY526" fmla="*/ 103921 h 318057"/>
                  <a:gd name="connsiteX527" fmla="*/ 150030 w 822936"/>
                  <a:gd name="connsiteY527" fmla="*/ 104907 h 318057"/>
                  <a:gd name="connsiteX528" fmla="*/ 142676 w 822936"/>
                  <a:gd name="connsiteY528" fmla="*/ 106879 h 318057"/>
                  <a:gd name="connsiteX529" fmla="*/ 135323 w 822936"/>
                  <a:gd name="connsiteY529" fmla="*/ 108851 h 318057"/>
                  <a:gd name="connsiteX530" fmla="*/ 128956 w 822936"/>
                  <a:gd name="connsiteY530" fmla="*/ 114500 h 318057"/>
                  <a:gd name="connsiteX531" fmla="*/ 125279 w 822936"/>
                  <a:gd name="connsiteY531" fmla="*/ 115486 h 318057"/>
                  <a:gd name="connsiteX532" fmla="*/ 116939 w 822936"/>
                  <a:gd name="connsiteY532" fmla="*/ 113781 h 318057"/>
                  <a:gd name="connsiteX533" fmla="*/ 124293 w 822936"/>
                  <a:gd name="connsiteY533" fmla="*/ 111809 h 318057"/>
                  <a:gd name="connsiteX534" fmla="*/ 126983 w 822936"/>
                  <a:gd name="connsiteY534" fmla="*/ 107146 h 318057"/>
                  <a:gd name="connsiteX535" fmla="*/ 138014 w 822936"/>
                  <a:gd name="connsiteY535" fmla="*/ 104188 h 318057"/>
                  <a:gd name="connsiteX536" fmla="*/ 160074 w 822936"/>
                  <a:gd name="connsiteY536" fmla="*/ 98272 h 318057"/>
                  <a:gd name="connsiteX537" fmla="*/ 178458 w 822936"/>
                  <a:gd name="connsiteY537" fmla="*/ 93341 h 318057"/>
                  <a:gd name="connsiteX538" fmla="*/ 200519 w 822936"/>
                  <a:gd name="connsiteY538" fmla="*/ 87425 h 318057"/>
                  <a:gd name="connsiteX539" fmla="*/ 223566 w 822936"/>
                  <a:gd name="connsiteY539" fmla="*/ 85185 h 318057"/>
                  <a:gd name="connsiteX540" fmla="*/ 234596 w 822936"/>
                  <a:gd name="connsiteY540" fmla="*/ 82227 h 318057"/>
                  <a:gd name="connsiteX541" fmla="*/ 231638 w 822936"/>
                  <a:gd name="connsiteY541" fmla="*/ 71196 h 318057"/>
                  <a:gd name="connsiteX542" fmla="*/ 224284 w 822936"/>
                  <a:gd name="connsiteY542" fmla="*/ 73168 h 318057"/>
                  <a:gd name="connsiteX543" fmla="*/ 220607 w 822936"/>
                  <a:gd name="connsiteY543" fmla="*/ 74154 h 318057"/>
                  <a:gd name="connsiteX544" fmla="*/ 213254 w 822936"/>
                  <a:gd name="connsiteY544" fmla="*/ 76127 h 318057"/>
                  <a:gd name="connsiteX545" fmla="*/ 212268 w 822936"/>
                  <a:gd name="connsiteY545" fmla="*/ 72450 h 318057"/>
                  <a:gd name="connsiteX546" fmla="*/ 219621 w 822936"/>
                  <a:gd name="connsiteY546" fmla="*/ 70478 h 318057"/>
                  <a:gd name="connsiteX547" fmla="*/ 223298 w 822936"/>
                  <a:gd name="connsiteY547" fmla="*/ 69492 h 318057"/>
                  <a:gd name="connsiteX548" fmla="*/ 235315 w 822936"/>
                  <a:gd name="connsiteY548" fmla="*/ 70210 h 318057"/>
                  <a:gd name="connsiteX549" fmla="*/ 241682 w 822936"/>
                  <a:gd name="connsiteY549" fmla="*/ 64561 h 318057"/>
                  <a:gd name="connsiteX550" fmla="*/ 246345 w 822936"/>
                  <a:gd name="connsiteY550" fmla="*/ 67252 h 318057"/>
                  <a:gd name="connsiteX551" fmla="*/ 250022 w 822936"/>
                  <a:gd name="connsiteY551" fmla="*/ 66266 h 318057"/>
                  <a:gd name="connsiteX552" fmla="*/ 261052 w 822936"/>
                  <a:gd name="connsiteY552" fmla="*/ 63308 h 318057"/>
                  <a:gd name="connsiteX553" fmla="*/ 274055 w 822936"/>
                  <a:gd name="connsiteY553" fmla="*/ 67704 h 318057"/>
                  <a:gd name="connsiteX554" fmla="*/ 277732 w 822936"/>
                  <a:gd name="connsiteY554" fmla="*/ 66717 h 318057"/>
                  <a:gd name="connsiteX555" fmla="*/ 286071 w 822936"/>
                  <a:gd name="connsiteY555" fmla="*/ 68422 h 318057"/>
                  <a:gd name="connsiteX556" fmla="*/ 289748 w 822936"/>
                  <a:gd name="connsiteY556" fmla="*/ 67436 h 318057"/>
                  <a:gd name="connsiteX557" fmla="*/ 297101 w 822936"/>
                  <a:gd name="connsiteY557" fmla="*/ 65464 h 318057"/>
                  <a:gd name="connsiteX558" fmla="*/ 300779 w 822936"/>
                  <a:gd name="connsiteY558" fmla="*/ 64478 h 318057"/>
                  <a:gd name="connsiteX559" fmla="*/ 308132 w 822936"/>
                  <a:gd name="connsiteY559" fmla="*/ 62506 h 318057"/>
                  <a:gd name="connsiteX560" fmla="*/ 311809 w 822936"/>
                  <a:gd name="connsiteY560" fmla="*/ 61520 h 318057"/>
                  <a:gd name="connsiteX561" fmla="*/ 315486 w 822936"/>
                  <a:gd name="connsiteY561" fmla="*/ 60534 h 318057"/>
                  <a:gd name="connsiteX562" fmla="*/ 316472 w 822936"/>
                  <a:gd name="connsiteY562" fmla="*/ 64210 h 318057"/>
                  <a:gd name="connsiteX563" fmla="*/ 323826 w 822936"/>
                  <a:gd name="connsiteY563" fmla="*/ 62238 h 318057"/>
                  <a:gd name="connsiteX564" fmla="*/ 322840 w 822936"/>
                  <a:gd name="connsiteY564" fmla="*/ 58561 h 318057"/>
                  <a:gd name="connsiteX565" fmla="*/ 321854 w 822936"/>
                  <a:gd name="connsiteY565" fmla="*/ 54885 h 318057"/>
                  <a:gd name="connsiteX566" fmla="*/ 314499 w 822936"/>
                  <a:gd name="connsiteY566" fmla="*/ 56857 h 318057"/>
                  <a:gd name="connsiteX567" fmla="*/ 310823 w 822936"/>
                  <a:gd name="connsiteY567" fmla="*/ 57843 h 318057"/>
                  <a:gd name="connsiteX568" fmla="*/ 305174 w 822936"/>
                  <a:gd name="connsiteY568" fmla="*/ 51475 h 318057"/>
                  <a:gd name="connsiteX569" fmla="*/ 296834 w 822936"/>
                  <a:gd name="connsiteY569" fmla="*/ 49770 h 318057"/>
                  <a:gd name="connsiteX570" fmla="*/ 294862 w 822936"/>
                  <a:gd name="connsiteY570" fmla="*/ 42417 h 318057"/>
                  <a:gd name="connsiteX571" fmla="*/ 302216 w 822936"/>
                  <a:gd name="connsiteY571" fmla="*/ 40445 h 318057"/>
                  <a:gd name="connsiteX572" fmla="*/ 305892 w 822936"/>
                  <a:gd name="connsiteY572" fmla="*/ 39459 h 318057"/>
                  <a:gd name="connsiteX573" fmla="*/ 311541 w 822936"/>
                  <a:gd name="connsiteY573" fmla="*/ 45826 h 318057"/>
                  <a:gd name="connsiteX574" fmla="*/ 316923 w 822936"/>
                  <a:gd name="connsiteY574" fmla="*/ 36500 h 318057"/>
                  <a:gd name="connsiteX575" fmla="*/ 322572 w 822936"/>
                  <a:gd name="connsiteY575" fmla="*/ 42868 h 318057"/>
                  <a:gd name="connsiteX576" fmla="*/ 318895 w 822936"/>
                  <a:gd name="connsiteY576" fmla="*/ 43854 h 318057"/>
                  <a:gd name="connsiteX577" fmla="*/ 319881 w 822936"/>
                  <a:gd name="connsiteY577" fmla="*/ 47530 h 318057"/>
                  <a:gd name="connsiteX578" fmla="*/ 323558 w 822936"/>
                  <a:gd name="connsiteY578" fmla="*/ 46544 h 318057"/>
                  <a:gd name="connsiteX579" fmla="*/ 329925 w 822936"/>
                  <a:gd name="connsiteY579" fmla="*/ 40896 h 318057"/>
                  <a:gd name="connsiteX580" fmla="*/ 333602 w 822936"/>
                  <a:gd name="connsiteY580" fmla="*/ 39910 h 318057"/>
                  <a:gd name="connsiteX581" fmla="*/ 334588 w 822936"/>
                  <a:gd name="connsiteY581" fmla="*/ 43586 h 318057"/>
                  <a:gd name="connsiteX582" fmla="*/ 341942 w 822936"/>
                  <a:gd name="connsiteY582" fmla="*/ 41614 h 318057"/>
                  <a:gd name="connsiteX583" fmla="*/ 345619 w 822936"/>
                  <a:gd name="connsiteY583" fmla="*/ 40628 h 318057"/>
                  <a:gd name="connsiteX584" fmla="*/ 362298 w 822936"/>
                  <a:gd name="connsiteY584" fmla="*/ 44038 h 318057"/>
                  <a:gd name="connsiteX585" fmla="*/ 369652 w 822936"/>
                  <a:gd name="connsiteY585" fmla="*/ 42066 h 318057"/>
                  <a:gd name="connsiteX586" fmla="*/ 373328 w 822936"/>
                  <a:gd name="connsiteY586" fmla="*/ 41080 h 318057"/>
                  <a:gd name="connsiteX587" fmla="*/ 380682 w 822936"/>
                  <a:gd name="connsiteY587" fmla="*/ 39108 h 318057"/>
                  <a:gd name="connsiteX588" fmla="*/ 381668 w 822936"/>
                  <a:gd name="connsiteY588" fmla="*/ 42784 h 318057"/>
                  <a:gd name="connsiteX589" fmla="*/ 385344 w 822936"/>
                  <a:gd name="connsiteY589" fmla="*/ 41798 h 318057"/>
                  <a:gd name="connsiteX590" fmla="*/ 389022 w 822936"/>
                  <a:gd name="connsiteY590" fmla="*/ 40812 h 318057"/>
                  <a:gd name="connsiteX591" fmla="*/ 390008 w 822936"/>
                  <a:gd name="connsiteY591" fmla="*/ 44489 h 318057"/>
                  <a:gd name="connsiteX592" fmla="*/ 397361 w 822936"/>
                  <a:gd name="connsiteY592" fmla="*/ 42517 h 318057"/>
                  <a:gd name="connsiteX593" fmla="*/ 401038 w 822936"/>
                  <a:gd name="connsiteY593" fmla="*/ 41531 h 318057"/>
                  <a:gd name="connsiteX594" fmla="*/ 403010 w 822936"/>
                  <a:gd name="connsiteY594" fmla="*/ 48884 h 318057"/>
                  <a:gd name="connsiteX595" fmla="*/ 410363 w 822936"/>
                  <a:gd name="connsiteY595" fmla="*/ 46912 h 318057"/>
                  <a:gd name="connsiteX596" fmla="*/ 415027 w 822936"/>
                  <a:gd name="connsiteY596" fmla="*/ 49603 h 318057"/>
                  <a:gd name="connsiteX597" fmla="*/ 422380 w 822936"/>
                  <a:gd name="connsiteY597" fmla="*/ 47631 h 318057"/>
                  <a:gd name="connsiteX598" fmla="*/ 426057 w 822936"/>
                  <a:gd name="connsiteY598" fmla="*/ 46645 h 318057"/>
                  <a:gd name="connsiteX599" fmla="*/ 439060 w 822936"/>
                  <a:gd name="connsiteY599" fmla="*/ 51040 h 318057"/>
                  <a:gd name="connsiteX600" fmla="*/ 442737 w 822936"/>
                  <a:gd name="connsiteY600" fmla="*/ 50054 h 318057"/>
                  <a:gd name="connsiteX601" fmla="*/ 450090 w 822936"/>
                  <a:gd name="connsiteY601" fmla="*/ 48082 h 318057"/>
                  <a:gd name="connsiteX602" fmla="*/ 448118 w 822936"/>
                  <a:gd name="connsiteY602" fmla="*/ 40728 h 318057"/>
                  <a:gd name="connsiteX603" fmla="*/ 447132 w 822936"/>
                  <a:gd name="connsiteY603" fmla="*/ 37051 h 318057"/>
                  <a:gd name="connsiteX604" fmla="*/ 445160 w 822936"/>
                  <a:gd name="connsiteY604" fmla="*/ 29698 h 318057"/>
                  <a:gd name="connsiteX605" fmla="*/ 433143 w 822936"/>
                  <a:gd name="connsiteY605" fmla="*/ 28979 h 318057"/>
                  <a:gd name="connsiteX606" fmla="*/ 424803 w 822936"/>
                  <a:gd name="connsiteY606" fmla="*/ 27275 h 318057"/>
                  <a:gd name="connsiteX607" fmla="*/ 415478 w 822936"/>
                  <a:gd name="connsiteY607" fmla="*/ 21893 h 318057"/>
                  <a:gd name="connsiteX608" fmla="*/ 403461 w 822936"/>
                  <a:gd name="connsiteY608" fmla="*/ 21174 h 318057"/>
                  <a:gd name="connsiteX609" fmla="*/ 383105 w 822936"/>
                  <a:gd name="connsiteY609" fmla="*/ 18751 h 318057"/>
                  <a:gd name="connsiteX610" fmla="*/ 394136 w 822936"/>
                  <a:gd name="connsiteY610" fmla="*/ 15793 h 318057"/>
                  <a:gd name="connsiteX611" fmla="*/ 407138 w 822936"/>
                  <a:gd name="connsiteY611" fmla="*/ 20188 h 318057"/>
                  <a:gd name="connsiteX612" fmla="*/ 419154 w 822936"/>
                  <a:gd name="connsiteY612" fmla="*/ 20907 h 318057"/>
                  <a:gd name="connsiteX613" fmla="*/ 432157 w 822936"/>
                  <a:gd name="connsiteY613" fmla="*/ 25302 h 318057"/>
                  <a:gd name="connsiteX614" fmla="*/ 430185 w 822936"/>
                  <a:gd name="connsiteY614" fmla="*/ 17948 h 318057"/>
                  <a:gd name="connsiteX615" fmla="*/ 422831 w 822936"/>
                  <a:gd name="connsiteY615" fmla="*/ 19921 h 318057"/>
                  <a:gd name="connsiteX616" fmla="*/ 421845 w 822936"/>
                  <a:gd name="connsiteY616" fmla="*/ 16244 h 318057"/>
                  <a:gd name="connsiteX617" fmla="*/ 418168 w 822936"/>
                  <a:gd name="connsiteY617" fmla="*/ 17230 h 318057"/>
                  <a:gd name="connsiteX618" fmla="*/ 416196 w 822936"/>
                  <a:gd name="connsiteY618" fmla="*/ 9877 h 318057"/>
                  <a:gd name="connsiteX619" fmla="*/ 419873 w 822936"/>
                  <a:gd name="connsiteY619" fmla="*/ 8891 h 318057"/>
                  <a:gd name="connsiteX620" fmla="*/ 427227 w 822936"/>
                  <a:gd name="connsiteY620" fmla="*/ 6918 h 318057"/>
                  <a:gd name="connsiteX621" fmla="*/ 296032 w 822936"/>
                  <a:gd name="connsiteY621" fmla="*/ 2691 h 318057"/>
                  <a:gd name="connsiteX622" fmla="*/ 312711 w 822936"/>
                  <a:gd name="connsiteY622" fmla="*/ 6100 h 318057"/>
                  <a:gd name="connsiteX623" fmla="*/ 324727 w 822936"/>
                  <a:gd name="connsiteY623" fmla="*/ 6819 h 318057"/>
                  <a:gd name="connsiteX624" fmla="*/ 334054 w 822936"/>
                  <a:gd name="connsiteY624" fmla="*/ 12200 h 318057"/>
                  <a:gd name="connsiteX625" fmla="*/ 321051 w 822936"/>
                  <a:gd name="connsiteY625" fmla="*/ 7805 h 318057"/>
                  <a:gd name="connsiteX626" fmla="*/ 309035 w 822936"/>
                  <a:gd name="connsiteY626" fmla="*/ 7086 h 318057"/>
                  <a:gd name="connsiteX627" fmla="*/ 292355 w 822936"/>
                  <a:gd name="connsiteY627" fmla="*/ 3677 h 318057"/>
                  <a:gd name="connsiteX628" fmla="*/ 291369 w 822936"/>
                  <a:gd name="connsiteY628" fmla="*/ 0 h 318057"/>
                  <a:gd name="connsiteX629" fmla="*/ 292355 w 822936"/>
                  <a:gd name="connsiteY629" fmla="*/ 3677 h 318057"/>
                  <a:gd name="connsiteX630" fmla="*/ 280338 w 822936"/>
                  <a:gd name="connsiteY630" fmla="*/ 2958 h 318057"/>
                  <a:gd name="connsiteX631" fmla="*/ 284016 w 822936"/>
                  <a:gd name="connsiteY631" fmla="*/ 1972 h 31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</a:cxnLst>
                <a:rect l="l" t="t" r="r" b="b"/>
                <a:pathLst>
                  <a:path w="822936" h="318057">
                    <a:moveTo>
                      <a:pt x="115937" y="271700"/>
                    </a:moveTo>
                    <a:lnTo>
                      <a:pt x="127953" y="272418"/>
                    </a:lnTo>
                    <a:lnTo>
                      <a:pt x="120600" y="274390"/>
                    </a:lnTo>
                    <a:lnTo>
                      <a:pt x="122572" y="281744"/>
                    </a:lnTo>
                    <a:lnTo>
                      <a:pt x="118895" y="282730"/>
                    </a:lnTo>
                    <a:lnTo>
                      <a:pt x="116923" y="275376"/>
                    </a:lnTo>
                    <a:lnTo>
                      <a:pt x="113246" y="276362"/>
                    </a:lnTo>
                    <a:lnTo>
                      <a:pt x="105893" y="278334"/>
                    </a:lnTo>
                    <a:lnTo>
                      <a:pt x="102216" y="279320"/>
                    </a:lnTo>
                    <a:lnTo>
                      <a:pt x="94862" y="281293"/>
                    </a:lnTo>
                    <a:lnTo>
                      <a:pt x="93876" y="277616"/>
                    </a:lnTo>
                    <a:lnTo>
                      <a:pt x="101230" y="275644"/>
                    </a:lnTo>
                    <a:lnTo>
                      <a:pt x="104907" y="274658"/>
                    </a:lnTo>
                    <a:lnTo>
                      <a:pt x="112260" y="272686"/>
                    </a:lnTo>
                    <a:close/>
                    <a:moveTo>
                      <a:pt x="64646" y="242102"/>
                    </a:moveTo>
                    <a:lnTo>
                      <a:pt x="69309" y="244793"/>
                    </a:lnTo>
                    <a:lnTo>
                      <a:pt x="65632" y="245779"/>
                    </a:lnTo>
                    <a:lnTo>
                      <a:pt x="58278" y="247751"/>
                    </a:lnTo>
                    <a:lnTo>
                      <a:pt x="53615" y="245060"/>
                    </a:lnTo>
                    <a:lnTo>
                      <a:pt x="57292" y="244074"/>
                    </a:lnTo>
                    <a:close/>
                    <a:moveTo>
                      <a:pt x="32273" y="238960"/>
                    </a:moveTo>
                    <a:lnTo>
                      <a:pt x="33259" y="242637"/>
                    </a:lnTo>
                    <a:lnTo>
                      <a:pt x="40613" y="240664"/>
                    </a:lnTo>
                    <a:lnTo>
                      <a:pt x="44289" y="239678"/>
                    </a:lnTo>
                    <a:lnTo>
                      <a:pt x="46262" y="247032"/>
                    </a:lnTo>
                    <a:lnTo>
                      <a:pt x="42585" y="248019"/>
                    </a:lnTo>
                    <a:lnTo>
                      <a:pt x="35231" y="249991"/>
                    </a:lnTo>
                    <a:lnTo>
                      <a:pt x="29582" y="243623"/>
                    </a:lnTo>
                    <a:lnTo>
                      <a:pt x="28596" y="239946"/>
                    </a:lnTo>
                    <a:close/>
                    <a:moveTo>
                      <a:pt x="3676" y="132332"/>
                    </a:moveTo>
                    <a:lnTo>
                      <a:pt x="5542" y="133409"/>
                    </a:lnTo>
                    <a:lnTo>
                      <a:pt x="0" y="133318"/>
                    </a:lnTo>
                    <a:close/>
                    <a:moveTo>
                      <a:pt x="54434" y="130544"/>
                    </a:moveTo>
                    <a:lnTo>
                      <a:pt x="50756" y="131531"/>
                    </a:lnTo>
                    <a:lnTo>
                      <a:pt x="43403" y="133503"/>
                    </a:lnTo>
                    <a:lnTo>
                      <a:pt x="39726" y="134489"/>
                    </a:lnTo>
                    <a:lnTo>
                      <a:pt x="36050" y="135475"/>
                    </a:lnTo>
                    <a:lnTo>
                      <a:pt x="28696" y="137447"/>
                    </a:lnTo>
                    <a:lnTo>
                      <a:pt x="24033" y="134756"/>
                    </a:lnTo>
                    <a:lnTo>
                      <a:pt x="16679" y="136728"/>
                    </a:lnTo>
                    <a:lnTo>
                      <a:pt x="13003" y="137714"/>
                    </a:lnTo>
                    <a:lnTo>
                      <a:pt x="5542" y="133409"/>
                    </a:lnTo>
                    <a:lnTo>
                      <a:pt x="27709" y="133770"/>
                    </a:lnTo>
                    <a:lnTo>
                      <a:pt x="38740" y="130811"/>
                    </a:lnTo>
                    <a:close/>
                    <a:moveTo>
                      <a:pt x="72816" y="125615"/>
                    </a:moveTo>
                    <a:lnTo>
                      <a:pt x="81156" y="127319"/>
                    </a:lnTo>
                    <a:lnTo>
                      <a:pt x="77479" y="128305"/>
                    </a:lnTo>
                    <a:lnTo>
                      <a:pt x="73802" y="129291"/>
                    </a:lnTo>
                    <a:lnTo>
                      <a:pt x="66448" y="131263"/>
                    </a:lnTo>
                    <a:lnTo>
                      <a:pt x="65462" y="127587"/>
                    </a:lnTo>
                    <a:close/>
                    <a:moveTo>
                      <a:pt x="119896" y="124812"/>
                    </a:moveTo>
                    <a:lnTo>
                      <a:pt x="120882" y="128489"/>
                    </a:lnTo>
                    <a:lnTo>
                      <a:pt x="116220" y="125798"/>
                    </a:lnTo>
                    <a:close/>
                    <a:moveTo>
                      <a:pt x="92187" y="124361"/>
                    </a:moveTo>
                    <a:lnTo>
                      <a:pt x="90481" y="132701"/>
                    </a:lnTo>
                    <a:lnTo>
                      <a:pt x="83128" y="134673"/>
                    </a:lnTo>
                    <a:lnTo>
                      <a:pt x="81156" y="127319"/>
                    </a:lnTo>
                    <a:close/>
                    <a:moveTo>
                      <a:pt x="127250" y="122840"/>
                    </a:moveTo>
                    <a:lnTo>
                      <a:pt x="131913" y="125531"/>
                    </a:lnTo>
                    <a:lnTo>
                      <a:pt x="128236" y="126517"/>
                    </a:lnTo>
                    <a:lnTo>
                      <a:pt x="120882" y="128489"/>
                    </a:lnTo>
                    <a:close/>
                    <a:moveTo>
                      <a:pt x="146621" y="121586"/>
                    </a:moveTo>
                    <a:lnTo>
                      <a:pt x="148593" y="128940"/>
                    </a:lnTo>
                    <a:lnTo>
                      <a:pt x="144916" y="129926"/>
                    </a:lnTo>
                    <a:lnTo>
                      <a:pt x="142944" y="122572"/>
                    </a:lnTo>
                    <a:close/>
                    <a:moveTo>
                      <a:pt x="103217" y="121403"/>
                    </a:moveTo>
                    <a:lnTo>
                      <a:pt x="105189" y="128757"/>
                    </a:lnTo>
                    <a:lnTo>
                      <a:pt x="101512" y="129743"/>
                    </a:lnTo>
                    <a:lnTo>
                      <a:pt x="94159" y="131715"/>
                    </a:lnTo>
                    <a:lnTo>
                      <a:pt x="92187" y="124361"/>
                    </a:lnTo>
                    <a:lnTo>
                      <a:pt x="99540" y="122389"/>
                    </a:lnTo>
                    <a:close/>
                    <a:moveTo>
                      <a:pt x="138281" y="119881"/>
                    </a:moveTo>
                    <a:lnTo>
                      <a:pt x="142944" y="122572"/>
                    </a:lnTo>
                    <a:lnTo>
                      <a:pt x="139267" y="123558"/>
                    </a:lnTo>
                    <a:close/>
                    <a:moveTo>
                      <a:pt x="114247" y="118444"/>
                    </a:moveTo>
                    <a:lnTo>
                      <a:pt x="116220" y="125798"/>
                    </a:lnTo>
                    <a:lnTo>
                      <a:pt x="117206" y="129475"/>
                    </a:lnTo>
                    <a:lnTo>
                      <a:pt x="109852" y="131447"/>
                    </a:lnTo>
                    <a:lnTo>
                      <a:pt x="106175" y="132433"/>
                    </a:lnTo>
                    <a:lnTo>
                      <a:pt x="105189" y="128757"/>
                    </a:lnTo>
                    <a:lnTo>
                      <a:pt x="106894" y="120416"/>
                    </a:lnTo>
                    <a:close/>
                    <a:moveTo>
                      <a:pt x="187967" y="55320"/>
                    </a:moveTo>
                    <a:lnTo>
                      <a:pt x="193616" y="61687"/>
                    </a:lnTo>
                    <a:lnTo>
                      <a:pt x="176937" y="58278"/>
                    </a:lnTo>
                    <a:close/>
                    <a:moveTo>
                      <a:pt x="246075" y="51558"/>
                    </a:moveTo>
                    <a:lnTo>
                      <a:pt x="243385" y="56222"/>
                    </a:lnTo>
                    <a:lnTo>
                      <a:pt x="242399" y="52544"/>
                    </a:lnTo>
                    <a:close/>
                    <a:moveTo>
                      <a:pt x="253430" y="49586"/>
                    </a:moveTo>
                    <a:lnTo>
                      <a:pt x="258093" y="52278"/>
                    </a:lnTo>
                    <a:lnTo>
                      <a:pt x="254416" y="53264"/>
                    </a:lnTo>
                    <a:lnTo>
                      <a:pt x="246075" y="51558"/>
                    </a:lnTo>
                    <a:close/>
                    <a:moveTo>
                      <a:pt x="280154" y="46361"/>
                    </a:moveTo>
                    <a:lnTo>
                      <a:pt x="293157" y="50757"/>
                    </a:lnTo>
                    <a:lnTo>
                      <a:pt x="294143" y="54435"/>
                    </a:lnTo>
                    <a:lnTo>
                      <a:pt x="285804" y="52729"/>
                    </a:lnTo>
                    <a:close/>
                    <a:moveTo>
                      <a:pt x="263475" y="42952"/>
                    </a:moveTo>
                    <a:lnTo>
                      <a:pt x="268139" y="45644"/>
                    </a:lnTo>
                    <a:lnTo>
                      <a:pt x="264461" y="46631"/>
                    </a:lnTo>
                    <a:lnTo>
                      <a:pt x="257107" y="48603"/>
                    </a:lnTo>
                    <a:lnTo>
                      <a:pt x="256121" y="44925"/>
                    </a:lnTo>
                    <a:close/>
                    <a:moveTo>
                      <a:pt x="243118" y="40529"/>
                    </a:moveTo>
                    <a:lnTo>
                      <a:pt x="245090" y="47882"/>
                    </a:lnTo>
                    <a:lnTo>
                      <a:pt x="241413" y="48868"/>
                    </a:lnTo>
                    <a:close/>
                    <a:moveTo>
                      <a:pt x="202407" y="35683"/>
                    </a:moveTo>
                    <a:lnTo>
                      <a:pt x="203393" y="39361"/>
                    </a:lnTo>
                    <a:lnTo>
                      <a:pt x="199715" y="40347"/>
                    </a:lnTo>
                    <a:lnTo>
                      <a:pt x="198728" y="36669"/>
                    </a:lnTo>
                    <a:close/>
                    <a:moveTo>
                      <a:pt x="353691" y="26640"/>
                    </a:moveTo>
                    <a:lnTo>
                      <a:pt x="359339" y="33007"/>
                    </a:lnTo>
                    <a:lnTo>
                      <a:pt x="367679" y="34712"/>
                    </a:lnTo>
                    <a:lnTo>
                      <a:pt x="360325" y="36684"/>
                    </a:lnTo>
                    <a:lnTo>
                      <a:pt x="362297" y="44036"/>
                    </a:lnTo>
                    <a:lnTo>
                      <a:pt x="362298" y="44038"/>
                    </a:lnTo>
                    <a:lnTo>
                      <a:pt x="356649" y="37670"/>
                    </a:lnTo>
                    <a:lnTo>
                      <a:pt x="349295" y="39642"/>
                    </a:lnTo>
                    <a:lnTo>
                      <a:pt x="348309" y="35965"/>
                    </a:lnTo>
                    <a:lnTo>
                      <a:pt x="346337" y="28612"/>
                    </a:lnTo>
                    <a:close/>
                    <a:moveTo>
                      <a:pt x="312979" y="21793"/>
                    </a:moveTo>
                    <a:lnTo>
                      <a:pt x="325981" y="26189"/>
                    </a:lnTo>
                    <a:lnTo>
                      <a:pt x="330644" y="28880"/>
                    </a:lnTo>
                    <a:lnTo>
                      <a:pt x="342661" y="29598"/>
                    </a:lnTo>
                    <a:lnTo>
                      <a:pt x="338984" y="30584"/>
                    </a:lnTo>
                    <a:lnTo>
                      <a:pt x="331630" y="32556"/>
                    </a:lnTo>
                    <a:lnTo>
                      <a:pt x="327953" y="33542"/>
                    </a:lnTo>
                    <a:lnTo>
                      <a:pt x="320600" y="35514"/>
                    </a:lnTo>
                    <a:lnTo>
                      <a:pt x="315937" y="32824"/>
                    </a:lnTo>
                    <a:lnTo>
                      <a:pt x="307597" y="31119"/>
                    </a:lnTo>
                    <a:lnTo>
                      <a:pt x="301948" y="24751"/>
                    </a:lnTo>
                    <a:close/>
                    <a:moveTo>
                      <a:pt x="370760" y="16807"/>
                    </a:moveTo>
                    <a:lnTo>
                      <a:pt x="374765" y="17047"/>
                    </a:lnTo>
                    <a:lnTo>
                      <a:pt x="383105" y="18751"/>
                    </a:lnTo>
                    <a:lnTo>
                      <a:pt x="379428" y="19737"/>
                    </a:lnTo>
                    <a:close/>
                    <a:moveTo>
                      <a:pt x="366426" y="15342"/>
                    </a:moveTo>
                    <a:lnTo>
                      <a:pt x="370760" y="16807"/>
                    </a:lnTo>
                    <a:lnTo>
                      <a:pt x="362749" y="16328"/>
                    </a:lnTo>
                    <a:close/>
                    <a:moveTo>
                      <a:pt x="334054" y="12200"/>
                    </a:moveTo>
                    <a:lnTo>
                      <a:pt x="342393" y="13905"/>
                    </a:lnTo>
                    <a:lnTo>
                      <a:pt x="355395" y="18301"/>
                    </a:lnTo>
                    <a:lnTo>
                      <a:pt x="344365" y="21259"/>
                    </a:lnTo>
                    <a:close/>
                    <a:moveTo>
                      <a:pt x="430904" y="5932"/>
                    </a:moveTo>
                    <a:lnTo>
                      <a:pt x="440229" y="11314"/>
                    </a:lnTo>
                    <a:lnTo>
                      <a:pt x="444892" y="14004"/>
                    </a:lnTo>
                    <a:lnTo>
                      <a:pt x="454218" y="19386"/>
                    </a:lnTo>
                    <a:lnTo>
                      <a:pt x="457895" y="18400"/>
                    </a:lnTo>
                    <a:lnTo>
                      <a:pt x="458881" y="22077"/>
                    </a:lnTo>
                    <a:lnTo>
                      <a:pt x="463544" y="24767"/>
                    </a:lnTo>
                    <a:lnTo>
                      <a:pt x="470897" y="22795"/>
                    </a:lnTo>
                    <a:lnTo>
                      <a:pt x="472869" y="30149"/>
                    </a:lnTo>
                    <a:lnTo>
                      <a:pt x="484886" y="30868"/>
                    </a:lnTo>
                    <a:lnTo>
                      <a:pt x="494211" y="36249"/>
                    </a:lnTo>
                    <a:lnTo>
                      <a:pt x="502551" y="37953"/>
                    </a:lnTo>
                    <a:lnTo>
                      <a:pt x="519230" y="41362"/>
                    </a:lnTo>
                    <a:lnTo>
                      <a:pt x="515554" y="42349"/>
                    </a:lnTo>
                    <a:lnTo>
                      <a:pt x="520216" y="45039"/>
                    </a:lnTo>
                    <a:lnTo>
                      <a:pt x="527570" y="43067"/>
                    </a:lnTo>
                    <a:lnTo>
                      <a:pt x="535910" y="44772"/>
                    </a:lnTo>
                    <a:lnTo>
                      <a:pt x="545235" y="50154"/>
                    </a:lnTo>
                    <a:lnTo>
                      <a:pt x="549898" y="52844"/>
                    </a:lnTo>
                    <a:lnTo>
                      <a:pt x="559224" y="58225"/>
                    </a:lnTo>
                    <a:lnTo>
                      <a:pt x="562901" y="57239"/>
                    </a:lnTo>
                    <a:lnTo>
                      <a:pt x="571241" y="58945"/>
                    </a:lnTo>
                    <a:lnTo>
                      <a:pt x="576889" y="65312"/>
                    </a:lnTo>
                    <a:lnTo>
                      <a:pt x="581552" y="68002"/>
                    </a:lnTo>
                    <a:lnTo>
                      <a:pt x="588906" y="66030"/>
                    </a:lnTo>
                    <a:lnTo>
                      <a:pt x="589892" y="69707"/>
                    </a:lnTo>
                    <a:lnTo>
                      <a:pt x="595541" y="76075"/>
                    </a:lnTo>
                    <a:lnTo>
                      <a:pt x="603881" y="77780"/>
                    </a:lnTo>
                    <a:lnTo>
                      <a:pt x="607558" y="76793"/>
                    </a:lnTo>
                    <a:lnTo>
                      <a:pt x="609530" y="84147"/>
                    </a:lnTo>
                    <a:lnTo>
                      <a:pt x="610516" y="87823"/>
                    </a:lnTo>
                    <a:lnTo>
                      <a:pt x="606839" y="88810"/>
                    </a:lnTo>
                    <a:lnTo>
                      <a:pt x="605853" y="85133"/>
                    </a:lnTo>
                    <a:lnTo>
                      <a:pt x="596527" y="79752"/>
                    </a:lnTo>
                    <a:lnTo>
                      <a:pt x="591864" y="77061"/>
                    </a:lnTo>
                    <a:lnTo>
                      <a:pt x="592850" y="80738"/>
                    </a:lnTo>
                    <a:lnTo>
                      <a:pt x="587469" y="90063"/>
                    </a:lnTo>
                    <a:lnTo>
                      <a:pt x="588455" y="93740"/>
                    </a:lnTo>
                    <a:lnTo>
                      <a:pt x="595809" y="91768"/>
                    </a:lnTo>
                    <a:lnTo>
                      <a:pt x="597781" y="99122"/>
                    </a:lnTo>
                    <a:lnTo>
                      <a:pt x="601458" y="98136"/>
                    </a:lnTo>
                    <a:lnTo>
                      <a:pt x="608811" y="96164"/>
                    </a:lnTo>
                    <a:lnTo>
                      <a:pt x="609797" y="99840"/>
                    </a:lnTo>
                    <a:lnTo>
                      <a:pt x="614460" y="102531"/>
                    </a:lnTo>
                    <a:lnTo>
                      <a:pt x="623786" y="107912"/>
                    </a:lnTo>
                    <a:lnTo>
                      <a:pt x="625490" y="99573"/>
                    </a:lnTo>
                    <a:lnTo>
                      <a:pt x="627463" y="106926"/>
                    </a:lnTo>
                    <a:lnTo>
                      <a:pt x="632125" y="109617"/>
                    </a:lnTo>
                    <a:lnTo>
                      <a:pt x="631139" y="105940"/>
                    </a:lnTo>
                    <a:lnTo>
                      <a:pt x="639479" y="107645"/>
                    </a:lnTo>
                    <a:lnTo>
                      <a:pt x="641451" y="114999"/>
                    </a:lnTo>
                    <a:lnTo>
                      <a:pt x="645128" y="114012"/>
                    </a:lnTo>
                    <a:lnTo>
                      <a:pt x="643156" y="106658"/>
                    </a:lnTo>
                    <a:lnTo>
                      <a:pt x="638493" y="103968"/>
                    </a:lnTo>
                    <a:lnTo>
                      <a:pt x="636520" y="96615"/>
                    </a:lnTo>
                    <a:lnTo>
                      <a:pt x="629167" y="98587"/>
                    </a:lnTo>
                    <a:lnTo>
                      <a:pt x="628181" y="94910"/>
                    </a:lnTo>
                    <a:lnTo>
                      <a:pt x="624504" y="95896"/>
                    </a:lnTo>
                    <a:lnTo>
                      <a:pt x="620828" y="96882"/>
                    </a:lnTo>
                    <a:lnTo>
                      <a:pt x="619842" y="93205"/>
                    </a:lnTo>
                    <a:lnTo>
                      <a:pt x="617869" y="85851"/>
                    </a:lnTo>
                    <a:lnTo>
                      <a:pt x="616883" y="82175"/>
                    </a:lnTo>
                    <a:lnTo>
                      <a:pt x="614911" y="74821"/>
                    </a:lnTo>
                    <a:lnTo>
                      <a:pt x="618588" y="73835"/>
                    </a:lnTo>
                    <a:lnTo>
                      <a:pt x="624237" y="80202"/>
                    </a:lnTo>
                    <a:lnTo>
                      <a:pt x="632576" y="81907"/>
                    </a:lnTo>
                    <a:lnTo>
                      <a:pt x="638226" y="88275"/>
                    </a:lnTo>
                    <a:lnTo>
                      <a:pt x="646565" y="89980"/>
                    </a:lnTo>
                    <a:lnTo>
                      <a:pt x="647551" y="93656"/>
                    </a:lnTo>
                    <a:lnTo>
                      <a:pt x="651228" y="92670"/>
                    </a:lnTo>
                    <a:lnTo>
                      <a:pt x="660554" y="98051"/>
                    </a:lnTo>
                    <a:lnTo>
                      <a:pt x="664231" y="97065"/>
                    </a:lnTo>
                    <a:lnTo>
                      <a:pt x="662259" y="89712"/>
                    </a:lnTo>
                    <a:lnTo>
                      <a:pt x="661273" y="86035"/>
                    </a:lnTo>
                    <a:lnTo>
                      <a:pt x="664949" y="85049"/>
                    </a:lnTo>
                    <a:lnTo>
                      <a:pt x="663963" y="81372"/>
                    </a:lnTo>
                    <a:lnTo>
                      <a:pt x="658314" y="75004"/>
                    </a:lnTo>
                    <a:lnTo>
                      <a:pt x="657328" y="71328"/>
                    </a:lnTo>
                    <a:lnTo>
                      <a:pt x="655356" y="63974"/>
                    </a:lnTo>
                    <a:lnTo>
                      <a:pt x="665400" y="57340"/>
                    </a:lnTo>
                    <a:lnTo>
                      <a:pt x="674459" y="47027"/>
                    </a:lnTo>
                    <a:lnTo>
                      <a:pt x="678135" y="46041"/>
                    </a:lnTo>
                    <a:lnTo>
                      <a:pt x="676431" y="54381"/>
                    </a:lnTo>
                    <a:lnTo>
                      <a:pt x="669077" y="56354"/>
                    </a:lnTo>
                    <a:lnTo>
                      <a:pt x="681094" y="57072"/>
                    </a:lnTo>
                    <a:lnTo>
                      <a:pt x="683066" y="64425"/>
                    </a:lnTo>
                    <a:lnTo>
                      <a:pt x="686742" y="63439"/>
                    </a:lnTo>
                    <a:lnTo>
                      <a:pt x="684052" y="68102"/>
                    </a:lnTo>
                    <a:lnTo>
                      <a:pt x="686024" y="75456"/>
                    </a:lnTo>
                    <a:lnTo>
                      <a:pt x="682347" y="76442"/>
                    </a:lnTo>
                    <a:lnTo>
                      <a:pt x="674993" y="78414"/>
                    </a:lnTo>
                    <a:lnTo>
                      <a:pt x="671317" y="79400"/>
                    </a:lnTo>
                    <a:lnTo>
                      <a:pt x="672303" y="83077"/>
                    </a:lnTo>
                    <a:lnTo>
                      <a:pt x="678937" y="93121"/>
                    </a:lnTo>
                    <a:lnTo>
                      <a:pt x="679923" y="96798"/>
                    </a:lnTo>
                    <a:lnTo>
                      <a:pt x="682882" y="107828"/>
                    </a:lnTo>
                    <a:lnTo>
                      <a:pt x="684854" y="115182"/>
                    </a:lnTo>
                    <a:lnTo>
                      <a:pt x="693194" y="116886"/>
                    </a:lnTo>
                    <a:lnTo>
                      <a:pt x="694180" y="120563"/>
                    </a:lnTo>
                    <a:lnTo>
                      <a:pt x="686826" y="122535"/>
                    </a:lnTo>
                    <a:lnTo>
                      <a:pt x="688798" y="129889"/>
                    </a:lnTo>
                    <a:lnTo>
                      <a:pt x="689784" y="133566"/>
                    </a:lnTo>
                    <a:lnTo>
                      <a:pt x="699110" y="138947"/>
                    </a:lnTo>
                    <a:lnTo>
                      <a:pt x="703773" y="141638"/>
                    </a:lnTo>
                    <a:lnTo>
                      <a:pt x="707450" y="140652"/>
                    </a:lnTo>
                    <a:lnTo>
                      <a:pt x="708436" y="144329"/>
                    </a:lnTo>
                    <a:lnTo>
                      <a:pt x="710408" y="151682"/>
                    </a:lnTo>
                    <a:lnTo>
                      <a:pt x="711394" y="155359"/>
                    </a:lnTo>
                    <a:lnTo>
                      <a:pt x="718747" y="153387"/>
                    </a:lnTo>
                    <a:lnTo>
                      <a:pt x="722425" y="152401"/>
                    </a:lnTo>
                    <a:lnTo>
                      <a:pt x="731750" y="157782"/>
                    </a:lnTo>
                    <a:lnTo>
                      <a:pt x="732737" y="161459"/>
                    </a:lnTo>
                    <a:lnTo>
                      <a:pt x="738385" y="167827"/>
                    </a:lnTo>
                    <a:lnTo>
                      <a:pt x="739371" y="171503"/>
                    </a:lnTo>
                    <a:lnTo>
                      <a:pt x="746725" y="169531"/>
                    </a:lnTo>
                    <a:lnTo>
                      <a:pt x="747711" y="173208"/>
                    </a:lnTo>
                    <a:lnTo>
                      <a:pt x="751387" y="172222"/>
                    </a:lnTo>
                    <a:lnTo>
                      <a:pt x="757037" y="178589"/>
                    </a:lnTo>
                    <a:lnTo>
                      <a:pt x="758023" y="182266"/>
                    </a:lnTo>
                    <a:lnTo>
                      <a:pt x="760981" y="193296"/>
                    </a:lnTo>
                    <a:lnTo>
                      <a:pt x="770307" y="198678"/>
                    </a:lnTo>
                    <a:lnTo>
                      <a:pt x="771293" y="202355"/>
                    </a:lnTo>
                    <a:lnTo>
                      <a:pt x="774970" y="201369"/>
                    </a:lnTo>
                    <a:lnTo>
                      <a:pt x="775956" y="205046"/>
                    </a:lnTo>
                    <a:lnTo>
                      <a:pt x="785282" y="210427"/>
                    </a:lnTo>
                    <a:lnTo>
                      <a:pt x="786268" y="214104"/>
                    </a:lnTo>
                    <a:lnTo>
                      <a:pt x="788240" y="221458"/>
                    </a:lnTo>
                    <a:lnTo>
                      <a:pt x="789226" y="225134"/>
                    </a:lnTo>
                    <a:lnTo>
                      <a:pt x="791198" y="232488"/>
                    </a:lnTo>
                    <a:lnTo>
                      <a:pt x="795861" y="235178"/>
                    </a:lnTo>
                    <a:lnTo>
                      <a:pt x="796847" y="238855"/>
                    </a:lnTo>
                    <a:lnTo>
                      <a:pt x="806173" y="244237"/>
                    </a:lnTo>
                    <a:lnTo>
                      <a:pt x="807159" y="247914"/>
                    </a:lnTo>
                    <a:lnTo>
                      <a:pt x="810117" y="258944"/>
                    </a:lnTo>
                    <a:lnTo>
                      <a:pt x="812089" y="266298"/>
                    </a:lnTo>
                    <a:lnTo>
                      <a:pt x="813075" y="269974"/>
                    </a:lnTo>
                    <a:lnTo>
                      <a:pt x="814061" y="273651"/>
                    </a:lnTo>
                    <a:lnTo>
                      <a:pt x="816033" y="281004"/>
                    </a:lnTo>
                    <a:lnTo>
                      <a:pt x="817019" y="284681"/>
                    </a:lnTo>
                    <a:lnTo>
                      <a:pt x="818991" y="292035"/>
                    </a:lnTo>
                    <a:lnTo>
                      <a:pt x="819978" y="295712"/>
                    </a:lnTo>
                    <a:lnTo>
                      <a:pt x="822936" y="306742"/>
                    </a:lnTo>
                    <a:lnTo>
                      <a:pt x="819111" y="318057"/>
                    </a:lnTo>
                    <a:lnTo>
                      <a:pt x="192441" y="318057"/>
                    </a:lnTo>
                    <a:lnTo>
                      <a:pt x="219957" y="306863"/>
                    </a:lnTo>
                    <a:lnTo>
                      <a:pt x="253048" y="297988"/>
                    </a:lnTo>
                    <a:lnTo>
                      <a:pt x="251076" y="290635"/>
                    </a:lnTo>
                    <a:lnTo>
                      <a:pt x="262106" y="287677"/>
                    </a:lnTo>
                    <a:lnTo>
                      <a:pt x="265784" y="286690"/>
                    </a:lnTo>
                    <a:lnTo>
                      <a:pt x="269460" y="285704"/>
                    </a:lnTo>
                    <a:lnTo>
                      <a:pt x="268474" y="282027"/>
                    </a:lnTo>
                    <a:lnTo>
                      <a:pt x="276814" y="283732"/>
                    </a:lnTo>
                    <a:lnTo>
                      <a:pt x="275827" y="280055"/>
                    </a:lnTo>
                    <a:lnTo>
                      <a:pt x="266502" y="274674"/>
                    </a:lnTo>
                    <a:lnTo>
                      <a:pt x="261839" y="271983"/>
                    </a:lnTo>
                    <a:lnTo>
                      <a:pt x="258162" y="272969"/>
                    </a:lnTo>
                    <a:lnTo>
                      <a:pt x="251795" y="278618"/>
                    </a:lnTo>
                    <a:lnTo>
                      <a:pt x="250808" y="274941"/>
                    </a:lnTo>
                    <a:lnTo>
                      <a:pt x="248836" y="267588"/>
                    </a:lnTo>
                    <a:lnTo>
                      <a:pt x="245160" y="268574"/>
                    </a:lnTo>
                    <a:lnTo>
                      <a:pt x="237806" y="270546"/>
                    </a:lnTo>
                    <a:lnTo>
                      <a:pt x="234129" y="271532"/>
                    </a:lnTo>
                    <a:lnTo>
                      <a:pt x="226776" y="273504"/>
                    </a:lnTo>
                    <a:lnTo>
                      <a:pt x="225789" y="269827"/>
                    </a:lnTo>
                    <a:lnTo>
                      <a:pt x="222113" y="270813"/>
                    </a:lnTo>
                    <a:lnTo>
                      <a:pt x="218436" y="271799"/>
                    </a:lnTo>
                    <a:lnTo>
                      <a:pt x="212068" y="277449"/>
                    </a:lnTo>
                    <a:lnTo>
                      <a:pt x="208392" y="278435"/>
                    </a:lnTo>
                    <a:lnTo>
                      <a:pt x="207405" y="274757"/>
                    </a:lnTo>
                    <a:lnTo>
                      <a:pt x="200052" y="276729"/>
                    </a:lnTo>
                    <a:lnTo>
                      <a:pt x="196375" y="277715"/>
                    </a:lnTo>
                    <a:lnTo>
                      <a:pt x="189021" y="279688"/>
                    </a:lnTo>
                    <a:lnTo>
                      <a:pt x="180682" y="277983"/>
                    </a:lnTo>
                    <a:lnTo>
                      <a:pt x="181668" y="281660"/>
                    </a:lnTo>
                    <a:lnTo>
                      <a:pt x="174314" y="283632"/>
                    </a:lnTo>
                    <a:lnTo>
                      <a:pt x="173328" y="279955"/>
                    </a:lnTo>
                    <a:lnTo>
                      <a:pt x="167680" y="273588"/>
                    </a:lnTo>
                    <a:lnTo>
                      <a:pt x="169652" y="280941"/>
                    </a:lnTo>
                    <a:lnTo>
                      <a:pt x="170638" y="284618"/>
                    </a:lnTo>
                    <a:lnTo>
                      <a:pt x="162298" y="282914"/>
                    </a:lnTo>
                    <a:lnTo>
                      <a:pt x="160326" y="275560"/>
                    </a:lnTo>
                    <a:lnTo>
                      <a:pt x="156649" y="276546"/>
                    </a:lnTo>
                    <a:lnTo>
                      <a:pt x="149296" y="278518"/>
                    </a:lnTo>
                    <a:lnTo>
                      <a:pt x="151268" y="285872"/>
                    </a:lnTo>
                    <a:lnTo>
                      <a:pt x="145619" y="279504"/>
                    </a:lnTo>
                    <a:lnTo>
                      <a:pt x="141942" y="280491"/>
                    </a:lnTo>
                    <a:lnTo>
                      <a:pt x="140956" y="276814"/>
                    </a:lnTo>
                    <a:lnTo>
                      <a:pt x="133602" y="278786"/>
                    </a:lnTo>
                    <a:lnTo>
                      <a:pt x="129926" y="279772"/>
                    </a:lnTo>
                    <a:lnTo>
                      <a:pt x="127953" y="272418"/>
                    </a:lnTo>
                    <a:lnTo>
                      <a:pt x="131630" y="271432"/>
                    </a:lnTo>
                    <a:lnTo>
                      <a:pt x="138983" y="269460"/>
                    </a:lnTo>
                    <a:lnTo>
                      <a:pt x="142661" y="268474"/>
                    </a:lnTo>
                    <a:lnTo>
                      <a:pt x="146338" y="267488"/>
                    </a:lnTo>
                    <a:lnTo>
                      <a:pt x="153691" y="265515"/>
                    </a:lnTo>
                    <a:lnTo>
                      <a:pt x="159340" y="271884"/>
                    </a:lnTo>
                    <a:lnTo>
                      <a:pt x="166694" y="269911"/>
                    </a:lnTo>
                    <a:lnTo>
                      <a:pt x="170370" y="268925"/>
                    </a:lnTo>
                    <a:lnTo>
                      <a:pt x="177724" y="266953"/>
                    </a:lnTo>
                    <a:lnTo>
                      <a:pt x="182386" y="269644"/>
                    </a:lnTo>
                    <a:lnTo>
                      <a:pt x="186063" y="268658"/>
                    </a:lnTo>
                    <a:lnTo>
                      <a:pt x="193417" y="266685"/>
                    </a:lnTo>
                    <a:lnTo>
                      <a:pt x="197094" y="265699"/>
                    </a:lnTo>
                    <a:lnTo>
                      <a:pt x="204447" y="263727"/>
                    </a:lnTo>
                    <a:lnTo>
                      <a:pt x="203461" y="260051"/>
                    </a:lnTo>
                    <a:lnTo>
                      <a:pt x="196108" y="262023"/>
                    </a:lnTo>
                    <a:lnTo>
                      <a:pt x="190459" y="255655"/>
                    </a:lnTo>
                    <a:lnTo>
                      <a:pt x="183105" y="257627"/>
                    </a:lnTo>
                    <a:lnTo>
                      <a:pt x="174765" y="255922"/>
                    </a:lnTo>
                    <a:lnTo>
                      <a:pt x="162750" y="255204"/>
                    </a:lnTo>
                    <a:lnTo>
                      <a:pt x="135039" y="254753"/>
                    </a:lnTo>
                    <a:lnTo>
                      <a:pt x="127686" y="256725"/>
                    </a:lnTo>
                    <a:lnTo>
                      <a:pt x="115670" y="256007"/>
                    </a:lnTo>
                    <a:lnTo>
                      <a:pt x="108316" y="257979"/>
                    </a:lnTo>
                    <a:lnTo>
                      <a:pt x="106344" y="250625"/>
                    </a:lnTo>
                    <a:lnTo>
                      <a:pt x="98990" y="252597"/>
                    </a:lnTo>
                    <a:lnTo>
                      <a:pt x="86973" y="251879"/>
                    </a:lnTo>
                    <a:lnTo>
                      <a:pt x="83297" y="252865"/>
                    </a:lnTo>
                    <a:lnTo>
                      <a:pt x="73971" y="247483"/>
                    </a:lnTo>
                    <a:lnTo>
                      <a:pt x="70295" y="248469"/>
                    </a:lnTo>
                    <a:lnTo>
                      <a:pt x="69309" y="244793"/>
                    </a:lnTo>
                    <a:lnTo>
                      <a:pt x="80339" y="241835"/>
                    </a:lnTo>
                    <a:lnTo>
                      <a:pt x="85001" y="244525"/>
                    </a:lnTo>
                    <a:lnTo>
                      <a:pt x="96032" y="241567"/>
                    </a:lnTo>
                    <a:lnTo>
                      <a:pt x="109034" y="245962"/>
                    </a:lnTo>
                    <a:lnTo>
                      <a:pt x="112712" y="244976"/>
                    </a:lnTo>
                    <a:lnTo>
                      <a:pt x="120065" y="243004"/>
                    </a:lnTo>
                    <a:lnTo>
                      <a:pt x="124728" y="245694"/>
                    </a:lnTo>
                    <a:lnTo>
                      <a:pt x="132081" y="243722"/>
                    </a:lnTo>
                    <a:lnTo>
                      <a:pt x="135758" y="242736"/>
                    </a:lnTo>
                    <a:lnTo>
                      <a:pt x="139435" y="241750"/>
                    </a:lnTo>
                    <a:lnTo>
                      <a:pt x="141407" y="249104"/>
                    </a:lnTo>
                    <a:lnTo>
                      <a:pt x="148761" y="247132"/>
                    </a:lnTo>
                    <a:lnTo>
                      <a:pt x="152437" y="246146"/>
                    </a:lnTo>
                    <a:lnTo>
                      <a:pt x="159791" y="244174"/>
                    </a:lnTo>
                    <a:lnTo>
                      <a:pt x="163468" y="243188"/>
                    </a:lnTo>
                    <a:lnTo>
                      <a:pt x="170821" y="241216"/>
                    </a:lnTo>
                    <a:lnTo>
                      <a:pt x="171807" y="244892"/>
                    </a:lnTo>
                    <a:lnTo>
                      <a:pt x="175484" y="243906"/>
                    </a:lnTo>
                    <a:lnTo>
                      <a:pt x="174498" y="240230"/>
                    </a:lnTo>
                    <a:lnTo>
                      <a:pt x="178175" y="239244"/>
                    </a:lnTo>
                    <a:lnTo>
                      <a:pt x="186515" y="240948"/>
                    </a:lnTo>
                    <a:lnTo>
                      <a:pt x="192163" y="247315"/>
                    </a:lnTo>
                    <a:lnTo>
                      <a:pt x="199517" y="245343"/>
                    </a:lnTo>
                    <a:lnTo>
                      <a:pt x="197545" y="237990"/>
                    </a:lnTo>
                    <a:lnTo>
                      <a:pt x="189205" y="236285"/>
                    </a:lnTo>
                    <a:lnTo>
                      <a:pt x="185529" y="237271"/>
                    </a:lnTo>
                    <a:lnTo>
                      <a:pt x="178175" y="239244"/>
                    </a:lnTo>
                    <a:lnTo>
                      <a:pt x="176202" y="231890"/>
                    </a:lnTo>
                    <a:lnTo>
                      <a:pt x="171540" y="229199"/>
                    </a:lnTo>
                    <a:lnTo>
                      <a:pt x="172526" y="232876"/>
                    </a:lnTo>
                    <a:lnTo>
                      <a:pt x="168849" y="233862"/>
                    </a:lnTo>
                    <a:lnTo>
                      <a:pt x="160510" y="232157"/>
                    </a:lnTo>
                    <a:lnTo>
                      <a:pt x="154861" y="225790"/>
                    </a:lnTo>
                    <a:lnTo>
                      <a:pt x="147507" y="227762"/>
                    </a:lnTo>
                    <a:lnTo>
                      <a:pt x="146521" y="224085"/>
                    </a:lnTo>
                    <a:lnTo>
                      <a:pt x="142844" y="225071"/>
                    </a:lnTo>
                    <a:lnTo>
                      <a:pt x="134505" y="223367"/>
                    </a:lnTo>
                    <a:lnTo>
                      <a:pt x="130828" y="224353"/>
                    </a:lnTo>
                    <a:lnTo>
                      <a:pt x="127151" y="225339"/>
                    </a:lnTo>
                    <a:lnTo>
                      <a:pt x="119797" y="227311"/>
                    </a:lnTo>
                    <a:lnTo>
                      <a:pt x="114148" y="220943"/>
                    </a:lnTo>
                    <a:lnTo>
                      <a:pt x="108767" y="230269"/>
                    </a:lnTo>
                    <a:lnTo>
                      <a:pt x="103118" y="223901"/>
                    </a:lnTo>
                    <a:lnTo>
                      <a:pt x="98455" y="221211"/>
                    </a:lnTo>
                    <a:lnTo>
                      <a:pt x="91102" y="223183"/>
                    </a:lnTo>
                    <a:lnTo>
                      <a:pt x="87425" y="224169"/>
                    </a:lnTo>
                    <a:lnTo>
                      <a:pt x="80071" y="226141"/>
                    </a:lnTo>
                    <a:lnTo>
                      <a:pt x="76394" y="227127"/>
                    </a:lnTo>
                    <a:lnTo>
                      <a:pt x="74422" y="219774"/>
                    </a:lnTo>
                    <a:lnTo>
                      <a:pt x="62406" y="219055"/>
                    </a:lnTo>
                    <a:lnTo>
                      <a:pt x="66083" y="218069"/>
                    </a:lnTo>
                    <a:lnTo>
                      <a:pt x="71464" y="208743"/>
                    </a:lnTo>
                    <a:lnTo>
                      <a:pt x="75141" y="207757"/>
                    </a:lnTo>
                    <a:lnTo>
                      <a:pt x="70478" y="205066"/>
                    </a:lnTo>
                    <a:lnTo>
                      <a:pt x="63124" y="207038"/>
                    </a:lnTo>
                    <a:lnTo>
                      <a:pt x="59448" y="208024"/>
                    </a:lnTo>
                    <a:lnTo>
                      <a:pt x="48417" y="210983"/>
                    </a:lnTo>
                    <a:lnTo>
                      <a:pt x="43754" y="208292"/>
                    </a:lnTo>
                    <a:lnTo>
                      <a:pt x="41782" y="200939"/>
                    </a:lnTo>
                    <a:lnTo>
                      <a:pt x="44473" y="196275"/>
                    </a:lnTo>
                    <a:lnTo>
                      <a:pt x="42501" y="188922"/>
                    </a:lnTo>
                    <a:lnTo>
                      <a:pt x="53531" y="185964"/>
                    </a:lnTo>
                    <a:lnTo>
                      <a:pt x="55503" y="193317"/>
                    </a:lnTo>
                    <a:lnTo>
                      <a:pt x="57208" y="184978"/>
                    </a:lnTo>
                    <a:lnTo>
                      <a:pt x="56222" y="181301"/>
                    </a:lnTo>
                    <a:lnTo>
                      <a:pt x="52545" y="182287"/>
                    </a:lnTo>
                    <a:lnTo>
                      <a:pt x="48869" y="183273"/>
                    </a:lnTo>
                    <a:lnTo>
                      <a:pt x="41515" y="185245"/>
                    </a:lnTo>
                    <a:lnTo>
                      <a:pt x="35866" y="178878"/>
                    </a:lnTo>
                    <a:lnTo>
                      <a:pt x="27526" y="177173"/>
                    </a:lnTo>
                    <a:lnTo>
                      <a:pt x="23850" y="178159"/>
                    </a:lnTo>
                    <a:lnTo>
                      <a:pt x="8156" y="178426"/>
                    </a:lnTo>
                    <a:lnTo>
                      <a:pt x="11833" y="177440"/>
                    </a:lnTo>
                    <a:lnTo>
                      <a:pt x="9861" y="170087"/>
                    </a:lnTo>
                    <a:lnTo>
                      <a:pt x="13537" y="169101"/>
                    </a:lnTo>
                    <a:lnTo>
                      <a:pt x="20891" y="167129"/>
                    </a:lnTo>
                    <a:lnTo>
                      <a:pt x="24568" y="166143"/>
                    </a:lnTo>
                    <a:lnTo>
                      <a:pt x="33894" y="171524"/>
                    </a:lnTo>
                    <a:lnTo>
                      <a:pt x="37570" y="170538"/>
                    </a:lnTo>
                    <a:lnTo>
                      <a:pt x="44924" y="168566"/>
                    </a:lnTo>
                    <a:lnTo>
                      <a:pt x="48601" y="167580"/>
                    </a:lnTo>
                    <a:lnTo>
                      <a:pt x="52278" y="166594"/>
                    </a:lnTo>
                    <a:lnTo>
                      <a:pt x="59631" y="164621"/>
                    </a:lnTo>
                    <a:lnTo>
                      <a:pt x="63308" y="163635"/>
                    </a:lnTo>
                    <a:lnTo>
                      <a:pt x="71648" y="165340"/>
                    </a:lnTo>
                    <a:lnTo>
                      <a:pt x="75324" y="164354"/>
                    </a:lnTo>
                    <a:lnTo>
                      <a:pt x="82678" y="162382"/>
                    </a:lnTo>
                    <a:lnTo>
                      <a:pt x="86354" y="161396"/>
                    </a:lnTo>
                    <a:lnTo>
                      <a:pt x="90032" y="160409"/>
                    </a:lnTo>
                    <a:lnTo>
                      <a:pt x="91018" y="164087"/>
                    </a:lnTo>
                    <a:lnTo>
                      <a:pt x="98371" y="162115"/>
                    </a:lnTo>
                    <a:lnTo>
                      <a:pt x="102048" y="161129"/>
                    </a:lnTo>
                    <a:lnTo>
                      <a:pt x="109401" y="159157"/>
                    </a:lnTo>
                    <a:lnTo>
                      <a:pt x="113079" y="158170"/>
                    </a:lnTo>
                    <a:lnTo>
                      <a:pt x="116756" y="157184"/>
                    </a:lnTo>
                    <a:lnTo>
                      <a:pt x="124109" y="155212"/>
                    </a:lnTo>
                    <a:lnTo>
                      <a:pt x="127786" y="154226"/>
                    </a:lnTo>
                    <a:lnTo>
                      <a:pt x="129758" y="161580"/>
                    </a:lnTo>
                    <a:lnTo>
                      <a:pt x="137112" y="159607"/>
                    </a:lnTo>
                    <a:lnTo>
                      <a:pt x="140788" y="158621"/>
                    </a:lnTo>
                    <a:lnTo>
                      <a:pt x="148142" y="156649"/>
                    </a:lnTo>
                    <a:lnTo>
                      <a:pt x="151818" y="155663"/>
                    </a:lnTo>
                    <a:lnTo>
                      <a:pt x="146170" y="149296"/>
                    </a:lnTo>
                    <a:lnTo>
                      <a:pt x="138816" y="151268"/>
                    </a:lnTo>
                    <a:lnTo>
                      <a:pt x="137830" y="147591"/>
                    </a:lnTo>
                    <a:lnTo>
                      <a:pt x="134153" y="148577"/>
                    </a:lnTo>
                    <a:lnTo>
                      <a:pt x="126799" y="150549"/>
                    </a:lnTo>
                    <a:lnTo>
                      <a:pt x="123123" y="151535"/>
                    </a:lnTo>
                    <a:lnTo>
                      <a:pt x="115769" y="153507"/>
                    </a:lnTo>
                    <a:lnTo>
                      <a:pt x="108415" y="155479"/>
                    </a:lnTo>
                    <a:lnTo>
                      <a:pt x="100076" y="153775"/>
                    </a:lnTo>
                    <a:lnTo>
                      <a:pt x="96399" y="154761"/>
                    </a:lnTo>
                    <a:lnTo>
                      <a:pt x="89046" y="156733"/>
                    </a:lnTo>
                    <a:lnTo>
                      <a:pt x="85368" y="157719"/>
                    </a:lnTo>
                    <a:lnTo>
                      <a:pt x="81692" y="158705"/>
                    </a:lnTo>
                    <a:lnTo>
                      <a:pt x="79720" y="151352"/>
                    </a:lnTo>
                    <a:lnTo>
                      <a:pt x="72366" y="153324"/>
                    </a:lnTo>
                    <a:lnTo>
                      <a:pt x="61336" y="156282"/>
                    </a:lnTo>
                    <a:lnTo>
                      <a:pt x="56673" y="153591"/>
                    </a:lnTo>
                    <a:lnTo>
                      <a:pt x="57659" y="157268"/>
                    </a:lnTo>
                    <a:lnTo>
                      <a:pt x="50306" y="159240"/>
                    </a:lnTo>
                    <a:lnTo>
                      <a:pt x="49320" y="155564"/>
                    </a:lnTo>
                    <a:lnTo>
                      <a:pt x="45643" y="156550"/>
                    </a:lnTo>
                    <a:lnTo>
                      <a:pt x="41966" y="157536"/>
                    </a:lnTo>
                    <a:lnTo>
                      <a:pt x="32640" y="152155"/>
                    </a:lnTo>
                    <a:lnTo>
                      <a:pt x="39994" y="150182"/>
                    </a:lnTo>
                    <a:lnTo>
                      <a:pt x="43671" y="149196"/>
                    </a:lnTo>
                    <a:lnTo>
                      <a:pt x="47347" y="148210"/>
                    </a:lnTo>
                    <a:lnTo>
                      <a:pt x="58377" y="145252"/>
                    </a:lnTo>
                    <a:lnTo>
                      <a:pt x="67704" y="150633"/>
                    </a:lnTo>
                    <a:lnTo>
                      <a:pt x="87074" y="149379"/>
                    </a:lnTo>
                    <a:lnTo>
                      <a:pt x="98104" y="146421"/>
                    </a:lnTo>
                    <a:lnTo>
                      <a:pt x="109135" y="143463"/>
                    </a:lnTo>
                    <a:lnTo>
                      <a:pt x="114783" y="149830"/>
                    </a:lnTo>
                    <a:lnTo>
                      <a:pt x="122137" y="147858"/>
                    </a:lnTo>
                    <a:lnTo>
                      <a:pt x="125813" y="146872"/>
                    </a:lnTo>
                    <a:lnTo>
                      <a:pt x="136844" y="143914"/>
                    </a:lnTo>
                    <a:lnTo>
                      <a:pt x="144197" y="141942"/>
                    </a:lnTo>
                    <a:lnTo>
                      <a:pt x="148860" y="144632"/>
                    </a:lnTo>
                    <a:lnTo>
                      <a:pt x="151551" y="139970"/>
                    </a:lnTo>
                    <a:lnTo>
                      <a:pt x="158905" y="137997"/>
                    </a:lnTo>
                    <a:lnTo>
                      <a:pt x="159891" y="141674"/>
                    </a:lnTo>
                    <a:lnTo>
                      <a:pt x="163568" y="140688"/>
                    </a:lnTo>
                    <a:lnTo>
                      <a:pt x="158905" y="137997"/>
                    </a:lnTo>
                    <a:lnTo>
                      <a:pt x="162582" y="137011"/>
                    </a:lnTo>
                    <a:lnTo>
                      <a:pt x="169935" y="135039"/>
                    </a:lnTo>
                    <a:lnTo>
                      <a:pt x="174597" y="137730"/>
                    </a:lnTo>
                    <a:lnTo>
                      <a:pt x="180965" y="132081"/>
                    </a:lnTo>
                    <a:lnTo>
                      <a:pt x="173611" y="134053"/>
                    </a:lnTo>
                    <a:lnTo>
                      <a:pt x="171639" y="126700"/>
                    </a:lnTo>
                    <a:lnTo>
                      <a:pt x="167963" y="127686"/>
                    </a:lnTo>
                    <a:lnTo>
                      <a:pt x="160609" y="129658"/>
                    </a:lnTo>
                    <a:lnTo>
                      <a:pt x="149579" y="132616"/>
                    </a:lnTo>
                    <a:lnTo>
                      <a:pt x="148593" y="128940"/>
                    </a:lnTo>
                    <a:lnTo>
                      <a:pt x="155947" y="126967"/>
                    </a:lnTo>
                    <a:lnTo>
                      <a:pt x="159623" y="125981"/>
                    </a:lnTo>
                    <a:lnTo>
                      <a:pt x="166976" y="124009"/>
                    </a:lnTo>
                    <a:lnTo>
                      <a:pt x="170653" y="123023"/>
                    </a:lnTo>
                    <a:lnTo>
                      <a:pt x="178007" y="121051"/>
                    </a:lnTo>
                    <a:lnTo>
                      <a:pt x="176035" y="113698"/>
                    </a:lnTo>
                    <a:lnTo>
                      <a:pt x="168681" y="115670"/>
                    </a:lnTo>
                    <a:lnTo>
                      <a:pt x="175049" y="110020"/>
                    </a:lnTo>
                    <a:lnTo>
                      <a:pt x="165723" y="104639"/>
                    </a:lnTo>
                    <a:lnTo>
                      <a:pt x="164018" y="112979"/>
                    </a:lnTo>
                    <a:lnTo>
                      <a:pt x="162046" y="105625"/>
                    </a:lnTo>
                    <a:lnTo>
                      <a:pt x="161060" y="101949"/>
                    </a:lnTo>
                    <a:lnTo>
                      <a:pt x="153707" y="103921"/>
                    </a:lnTo>
                    <a:lnTo>
                      <a:pt x="150030" y="104907"/>
                    </a:lnTo>
                    <a:lnTo>
                      <a:pt x="142676" y="106879"/>
                    </a:lnTo>
                    <a:lnTo>
                      <a:pt x="135323" y="108851"/>
                    </a:lnTo>
                    <a:lnTo>
                      <a:pt x="128956" y="114500"/>
                    </a:lnTo>
                    <a:lnTo>
                      <a:pt x="125279" y="115486"/>
                    </a:lnTo>
                    <a:lnTo>
                      <a:pt x="116939" y="113781"/>
                    </a:lnTo>
                    <a:lnTo>
                      <a:pt x="124293" y="111809"/>
                    </a:lnTo>
                    <a:lnTo>
                      <a:pt x="126983" y="107146"/>
                    </a:lnTo>
                    <a:lnTo>
                      <a:pt x="138014" y="104188"/>
                    </a:lnTo>
                    <a:lnTo>
                      <a:pt x="160074" y="98272"/>
                    </a:lnTo>
                    <a:lnTo>
                      <a:pt x="178458" y="93341"/>
                    </a:lnTo>
                    <a:lnTo>
                      <a:pt x="200519" y="87425"/>
                    </a:lnTo>
                    <a:lnTo>
                      <a:pt x="223566" y="85185"/>
                    </a:lnTo>
                    <a:lnTo>
                      <a:pt x="234596" y="82227"/>
                    </a:lnTo>
                    <a:lnTo>
                      <a:pt x="231638" y="71196"/>
                    </a:lnTo>
                    <a:lnTo>
                      <a:pt x="224284" y="73168"/>
                    </a:lnTo>
                    <a:lnTo>
                      <a:pt x="220607" y="74154"/>
                    </a:lnTo>
                    <a:lnTo>
                      <a:pt x="213254" y="76127"/>
                    </a:lnTo>
                    <a:lnTo>
                      <a:pt x="212268" y="72450"/>
                    </a:lnTo>
                    <a:lnTo>
                      <a:pt x="219621" y="70478"/>
                    </a:lnTo>
                    <a:lnTo>
                      <a:pt x="223298" y="69492"/>
                    </a:lnTo>
                    <a:lnTo>
                      <a:pt x="235315" y="70210"/>
                    </a:lnTo>
                    <a:lnTo>
                      <a:pt x="241682" y="64561"/>
                    </a:lnTo>
                    <a:lnTo>
                      <a:pt x="246345" y="67252"/>
                    </a:lnTo>
                    <a:lnTo>
                      <a:pt x="250022" y="66266"/>
                    </a:lnTo>
                    <a:lnTo>
                      <a:pt x="261052" y="63308"/>
                    </a:lnTo>
                    <a:lnTo>
                      <a:pt x="274055" y="67704"/>
                    </a:lnTo>
                    <a:lnTo>
                      <a:pt x="277732" y="66717"/>
                    </a:lnTo>
                    <a:lnTo>
                      <a:pt x="286071" y="68422"/>
                    </a:lnTo>
                    <a:lnTo>
                      <a:pt x="289748" y="67436"/>
                    </a:lnTo>
                    <a:lnTo>
                      <a:pt x="297101" y="65464"/>
                    </a:lnTo>
                    <a:lnTo>
                      <a:pt x="300779" y="64478"/>
                    </a:lnTo>
                    <a:lnTo>
                      <a:pt x="308132" y="62506"/>
                    </a:lnTo>
                    <a:lnTo>
                      <a:pt x="311809" y="61520"/>
                    </a:lnTo>
                    <a:lnTo>
                      <a:pt x="315486" y="60534"/>
                    </a:lnTo>
                    <a:lnTo>
                      <a:pt x="316472" y="64210"/>
                    </a:lnTo>
                    <a:lnTo>
                      <a:pt x="323826" y="62238"/>
                    </a:lnTo>
                    <a:lnTo>
                      <a:pt x="322840" y="58561"/>
                    </a:lnTo>
                    <a:lnTo>
                      <a:pt x="321854" y="54885"/>
                    </a:lnTo>
                    <a:lnTo>
                      <a:pt x="314499" y="56857"/>
                    </a:lnTo>
                    <a:lnTo>
                      <a:pt x="310823" y="57843"/>
                    </a:lnTo>
                    <a:lnTo>
                      <a:pt x="305174" y="51475"/>
                    </a:lnTo>
                    <a:lnTo>
                      <a:pt x="296834" y="49770"/>
                    </a:lnTo>
                    <a:lnTo>
                      <a:pt x="294862" y="42417"/>
                    </a:lnTo>
                    <a:lnTo>
                      <a:pt x="302216" y="40445"/>
                    </a:lnTo>
                    <a:lnTo>
                      <a:pt x="305892" y="39459"/>
                    </a:lnTo>
                    <a:lnTo>
                      <a:pt x="311541" y="45826"/>
                    </a:lnTo>
                    <a:lnTo>
                      <a:pt x="316923" y="36500"/>
                    </a:lnTo>
                    <a:lnTo>
                      <a:pt x="322572" y="42868"/>
                    </a:lnTo>
                    <a:lnTo>
                      <a:pt x="318895" y="43854"/>
                    </a:lnTo>
                    <a:lnTo>
                      <a:pt x="319881" y="47530"/>
                    </a:lnTo>
                    <a:lnTo>
                      <a:pt x="323558" y="46544"/>
                    </a:lnTo>
                    <a:lnTo>
                      <a:pt x="329925" y="40896"/>
                    </a:lnTo>
                    <a:lnTo>
                      <a:pt x="333602" y="39910"/>
                    </a:lnTo>
                    <a:lnTo>
                      <a:pt x="334588" y="43586"/>
                    </a:lnTo>
                    <a:lnTo>
                      <a:pt x="341942" y="41614"/>
                    </a:lnTo>
                    <a:lnTo>
                      <a:pt x="345619" y="40628"/>
                    </a:lnTo>
                    <a:lnTo>
                      <a:pt x="362298" y="44038"/>
                    </a:lnTo>
                    <a:lnTo>
                      <a:pt x="369652" y="42066"/>
                    </a:lnTo>
                    <a:lnTo>
                      <a:pt x="373328" y="41080"/>
                    </a:lnTo>
                    <a:lnTo>
                      <a:pt x="380682" y="39108"/>
                    </a:lnTo>
                    <a:lnTo>
                      <a:pt x="381668" y="42784"/>
                    </a:lnTo>
                    <a:lnTo>
                      <a:pt x="385344" y="41798"/>
                    </a:lnTo>
                    <a:lnTo>
                      <a:pt x="389022" y="40812"/>
                    </a:lnTo>
                    <a:lnTo>
                      <a:pt x="390008" y="44489"/>
                    </a:lnTo>
                    <a:lnTo>
                      <a:pt x="397361" y="42517"/>
                    </a:lnTo>
                    <a:lnTo>
                      <a:pt x="401038" y="41531"/>
                    </a:lnTo>
                    <a:lnTo>
                      <a:pt x="403010" y="48884"/>
                    </a:lnTo>
                    <a:lnTo>
                      <a:pt x="410363" y="46912"/>
                    </a:lnTo>
                    <a:lnTo>
                      <a:pt x="415027" y="49603"/>
                    </a:lnTo>
                    <a:lnTo>
                      <a:pt x="422380" y="47631"/>
                    </a:lnTo>
                    <a:lnTo>
                      <a:pt x="426057" y="46645"/>
                    </a:lnTo>
                    <a:lnTo>
                      <a:pt x="439060" y="51040"/>
                    </a:lnTo>
                    <a:lnTo>
                      <a:pt x="442737" y="50054"/>
                    </a:lnTo>
                    <a:lnTo>
                      <a:pt x="450090" y="48082"/>
                    </a:lnTo>
                    <a:lnTo>
                      <a:pt x="448118" y="40728"/>
                    </a:lnTo>
                    <a:lnTo>
                      <a:pt x="447132" y="37051"/>
                    </a:lnTo>
                    <a:lnTo>
                      <a:pt x="445160" y="29698"/>
                    </a:lnTo>
                    <a:lnTo>
                      <a:pt x="433143" y="28979"/>
                    </a:lnTo>
                    <a:lnTo>
                      <a:pt x="424803" y="27275"/>
                    </a:lnTo>
                    <a:lnTo>
                      <a:pt x="415478" y="21893"/>
                    </a:lnTo>
                    <a:lnTo>
                      <a:pt x="403461" y="21174"/>
                    </a:lnTo>
                    <a:lnTo>
                      <a:pt x="383105" y="18751"/>
                    </a:lnTo>
                    <a:lnTo>
                      <a:pt x="394136" y="15793"/>
                    </a:lnTo>
                    <a:lnTo>
                      <a:pt x="407138" y="20188"/>
                    </a:lnTo>
                    <a:lnTo>
                      <a:pt x="419154" y="20907"/>
                    </a:lnTo>
                    <a:lnTo>
                      <a:pt x="432157" y="25302"/>
                    </a:lnTo>
                    <a:lnTo>
                      <a:pt x="430185" y="17948"/>
                    </a:lnTo>
                    <a:lnTo>
                      <a:pt x="422831" y="19921"/>
                    </a:lnTo>
                    <a:lnTo>
                      <a:pt x="421845" y="16244"/>
                    </a:lnTo>
                    <a:lnTo>
                      <a:pt x="418168" y="17230"/>
                    </a:lnTo>
                    <a:lnTo>
                      <a:pt x="416196" y="9877"/>
                    </a:lnTo>
                    <a:lnTo>
                      <a:pt x="419873" y="8891"/>
                    </a:lnTo>
                    <a:lnTo>
                      <a:pt x="427227" y="6918"/>
                    </a:lnTo>
                    <a:close/>
                    <a:moveTo>
                      <a:pt x="296032" y="2691"/>
                    </a:moveTo>
                    <a:lnTo>
                      <a:pt x="312711" y="6100"/>
                    </a:lnTo>
                    <a:lnTo>
                      <a:pt x="324727" y="6819"/>
                    </a:lnTo>
                    <a:lnTo>
                      <a:pt x="334054" y="12200"/>
                    </a:lnTo>
                    <a:lnTo>
                      <a:pt x="321051" y="7805"/>
                    </a:lnTo>
                    <a:lnTo>
                      <a:pt x="309035" y="7086"/>
                    </a:lnTo>
                    <a:lnTo>
                      <a:pt x="292355" y="3677"/>
                    </a:lnTo>
                    <a:close/>
                    <a:moveTo>
                      <a:pt x="291369" y="0"/>
                    </a:moveTo>
                    <a:lnTo>
                      <a:pt x="292355" y="3677"/>
                    </a:lnTo>
                    <a:lnTo>
                      <a:pt x="280338" y="2958"/>
                    </a:lnTo>
                    <a:lnTo>
                      <a:pt x="284016" y="19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A5AFE139-9B5C-7D21-2E39-C99CC427B7D7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7146" flipV="1">
                <a:off x="8202954" y="2666823"/>
                <a:ext cx="573622" cy="610879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29584C50-BCBF-F9C5-CC6F-5C53E318BA9E}"/>
                  </a:ext>
                </a:extLst>
              </p:cNvPr>
              <p:cNvSpPr/>
              <p:nvPr/>
            </p:nvSpPr>
            <p:spPr>
              <a:xfrm rot="19796242">
                <a:off x="6736428" y="3915729"/>
                <a:ext cx="456513" cy="225473"/>
              </a:xfrm>
              <a:custGeom>
                <a:avLst/>
                <a:gdLst>
                  <a:gd name="connsiteX0" fmla="*/ 432996 w 456513"/>
                  <a:gd name="connsiteY0" fmla="*/ 51189 h 225473"/>
                  <a:gd name="connsiteX1" fmla="*/ 434420 w 456513"/>
                  <a:gd name="connsiteY1" fmla="*/ 56502 h 225473"/>
                  <a:gd name="connsiteX2" fmla="*/ 435132 w 456513"/>
                  <a:gd name="connsiteY2" fmla="*/ 59157 h 225473"/>
                  <a:gd name="connsiteX3" fmla="*/ 432476 w 456513"/>
                  <a:gd name="connsiteY3" fmla="*/ 59870 h 225473"/>
                  <a:gd name="connsiteX4" fmla="*/ 431764 w 456513"/>
                  <a:gd name="connsiteY4" fmla="*/ 57214 h 225473"/>
                  <a:gd name="connsiteX5" fmla="*/ 425027 w 456513"/>
                  <a:gd name="connsiteY5" fmla="*/ 53326 h 225473"/>
                  <a:gd name="connsiteX6" fmla="*/ 421659 w 456513"/>
                  <a:gd name="connsiteY6" fmla="*/ 51383 h 225473"/>
                  <a:gd name="connsiteX7" fmla="*/ 422371 w 456513"/>
                  <a:gd name="connsiteY7" fmla="*/ 54039 h 225473"/>
                  <a:gd name="connsiteX8" fmla="*/ 418483 w 456513"/>
                  <a:gd name="connsiteY8" fmla="*/ 60775 h 225473"/>
                  <a:gd name="connsiteX9" fmla="*/ 419196 w 456513"/>
                  <a:gd name="connsiteY9" fmla="*/ 63431 h 225473"/>
                  <a:gd name="connsiteX10" fmla="*/ 424508 w 456513"/>
                  <a:gd name="connsiteY10" fmla="*/ 62006 h 225473"/>
                  <a:gd name="connsiteX11" fmla="*/ 425932 w 456513"/>
                  <a:gd name="connsiteY11" fmla="*/ 67319 h 225473"/>
                  <a:gd name="connsiteX12" fmla="*/ 428589 w 456513"/>
                  <a:gd name="connsiteY12" fmla="*/ 66607 h 225473"/>
                  <a:gd name="connsiteX13" fmla="*/ 433901 w 456513"/>
                  <a:gd name="connsiteY13" fmla="*/ 65182 h 225473"/>
                  <a:gd name="connsiteX14" fmla="*/ 434613 w 456513"/>
                  <a:gd name="connsiteY14" fmla="*/ 67838 h 225473"/>
                  <a:gd name="connsiteX15" fmla="*/ 437982 w 456513"/>
                  <a:gd name="connsiteY15" fmla="*/ 69782 h 225473"/>
                  <a:gd name="connsiteX16" fmla="*/ 444719 w 456513"/>
                  <a:gd name="connsiteY16" fmla="*/ 73669 h 225473"/>
                  <a:gd name="connsiteX17" fmla="*/ 445949 w 456513"/>
                  <a:gd name="connsiteY17" fmla="*/ 67644 h 225473"/>
                  <a:gd name="connsiteX18" fmla="*/ 447375 w 456513"/>
                  <a:gd name="connsiteY18" fmla="*/ 72957 h 225473"/>
                  <a:gd name="connsiteX19" fmla="*/ 450742 w 456513"/>
                  <a:gd name="connsiteY19" fmla="*/ 74900 h 225473"/>
                  <a:gd name="connsiteX20" fmla="*/ 450030 w 456513"/>
                  <a:gd name="connsiteY20" fmla="*/ 72244 h 225473"/>
                  <a:gd name="connsiteX21" fmla="*/ 456054 w 456513"/>
                  <a:gd name="connsiteY21" fmla="*/ 73476 h 225473"/>
                  <a:gd name="connsiteX22" fmla="*/ 456513 w 456513"/>
                  <a:gd name="connsiteY22" fmla="*/ 75187 h 225473"/>
                  <a:gd name="connsiteX23" fmla="*/ 409924 w 456513"/>
                  <a:gd name="connsiteY23" fmla="*/ 113955 h 225473"/>
                  <a:gd name="connsiteX24" fmla="*/ 370233 w 456513"/>
                  <a:gd name="connsiteY24" fmla="*/ 148846 h 225473"/>
                  <a:gd name="connsiteX25" fmla="*/ 328989 w 456513"/>
                  <a:gd name="connsiteY25" fmla="*/ 202871 h 225473"/>
                  <a:gd name="connsiteX26" fmla="*/ 312824 w 456513"/>
                  <a:gd name="connsiteY26" fmla="*/ 225473 h 225473"/>
                  <a:gd name="connsiteX27" fmla="*/ 133124 w 456513"/>
                  <a:gd name="connsiteY27" fmla="*/ 225473 h 225473"/>
                  <a:gd name="connsiteX28" fmla="*/ 153000 w 456513"/>
                  <a:gd name="connsiteY28" fmla="*/ 217387 h 225473"/>
                  <a:gd name="connsiteX29" fmla="*/ 176905 w 456513"/>
                  <a:gd name="connsiteY29" fmla="*/ 210976 h 225473"/>
                  <a:gd name="connsiteX30" fmla="*/ 175480 w 456513"/>
                  <a:gd name="connsiteY30" fmla="*/ 205664 h 225473"/>
                  <a:gd name="connsiteX31" fmla="*/ 183448 w 456513"/>
                  <a:gd name="connsiteY31" fmla="*/ 203527 h 225473"/>
                  <a:gd name="connsiteX32" fmla="*/ 186105 w 456513"/>
                  <a:gd name="connsiteY32" fmla="*/ 202814 h 225473"/>
                  <a:gd name="connsiteX33" fmla="*/ 188761 w 456513"/>
                  <a:gd name="connsiteY33" fmla="*/ 202102 h 225473"/>
                  <a:gd name="connsiteX34" fmla="*/ 188048 w 456513"/>
                  <a:gd name="connsiteY34" fmla="*/ 199446 h 225473"/>
                  <a:gd name="connsiteX35" fmla="*/ 194073 w 456513"/>
                  <a:gd name="connsiteY35" fmla="*/ 200678 h 225473"/>
                  <a:gd name="connsiteX36" fmla="*/ 193360 w 456513"/>
                  <a:gd name="connsiteY36" fmla="*/ 198021 h 225473"/>
                  <a:gd name="connsiteX37" fmla="*/ 186623 w 456513"/>
                  <a:gd name="connsiteY37" fmla="*/ 194135 h 225473"/>
                  <a:gd name="connsiteX38" fmla="*/ 183256 w 456513"/>
                  <a:gd name="connsiteY38" fmla="*/ 192190 h 225473"/>
                  <a:gd name="connsiteX39" fmla="*/ 180599 w 456513"/>
                  <a:gd name="connsiteY39" fmla="*/ 192903 h 225473"/>
                  <a:gd name="connsiteX40" fmla="*/ 176000 w 456513"/>
                  <a:gd name="connsiteY40" fmla="*/ 196983 h 225473"/>
                  <a:gd name="connsiteX41" fmla="*/ 175287 w 456513"/>
                  <a:gd name="connsiteY41" fmla="*/ 194328 h 225473"/>
                  <a:gd name="connsiteX42" fmla="*/ 173862 w 456513"/>
                  <a:gd name="connsiteY42" fmla="*/ 189015 h 225473"/>
                  <a:gd name="connsiteX43" fmla="*/ 171207 w 456513"/>
                  <a:gd name="connsiteY43" fmla="*/ 189728 h 225473"/>
                  <a:gd name="connsiteX44" fmla="*/ 165894 w 456513"/>
                  <a:gd name="connsiteY44" fmla="*/ 191152 h 225473"/>
                  <a:gd name="connsiteX45" fmla="*/ 163238 w 456513"/>
                  <a:gd name="connsiteY45" fmla="*/ 191864 h 225473"/>
                  <a:gd name="connsiteX46" fmla="*/ 157927 w 456513"/>
                  <a:gd name="connsiteY46" fmla="*/ 193289 h 225473"/>
                  <a:gd name="connsiteX47" fmla="*/ 157213 w 456513"/>
                  <a:gd name="connsiteY47" fmla="*/ 190633 h 225473"/>
                  <a:gd name="connsiteX48" fmla="*/ 154558 w 456513"/>
                  <a:gd name="connsiteY48" fmla="*/ 191345 h 225473"/>
                  <a:gd name="connsiteX49" fmla="*/ 151902 w 456513"/>
                  <a:gd name="connsiteY49" fmla="*/ 192058 h 225473"/>
                  <a:gd name="connsiteX50" fmla="*/ 147302 w 456513"/>
                  <a:gd name="connsiteY50" fmla="*/ 196139 h 225473"/>
                  <a:gd name="connsiteX51" fmla="*/ 144646 w 456513"/>
                  <a:gd name="connsiteY51" fmla="*/ 196851 h 225473"/>
                  <a:gd name="connsiteX52" fmla="*/ 143933 w 456513"/>
                  <a:gd name="connsiteY52" fmla="*/ 194194 h 225473"/>
                  <a:gd name="connsiteX53" fmla="*/ 138622 w 456513"/>
                  <a:gd name="connsiteY53" fmla="*/ 195619 h 225473"/>
                  <a:gd name="connsiteX54" fmla="*/ 135965 w 456513"/>
                  <a:gd name="connsiteY54" fmla="*/ 196331 h 225473"/>
                  <a:gd name="connsiteX55" fmla="*/ 130653 w 456513"/>
                  <a:gd name="connsiteY55" fmla="*/ 197757 h 225473"/>
                  <a:gd name="connsiteX56" fmla="*/ 124629 w 456513"/>
                  <a:gd name="connsiteY56" fmla="*/ 196524 h 225473"/>
                  <a:gd name="connsiteX57" fmla="*/ 125342 w 456513"/>
                  <a:gd name="connsiteY57" fmla="*/ 199181 h 225473"/>
                  <a:gd name="connsiteX58" fmla="*/ 120029 w 456513"/>
                  <a:gd name="connsiteY58" fmla="*/ 200605 h 225473"/>
                  <a:gd name="connsiteX59" fmla="*/ 119317 w 456513"/>
                  <a:gd name="connsiteY59" fmla="*/ 197949 h 225473"/>
                  <a:gd name="connsiteX60" fmla="*/ 115236 w 456513"/>
                  <a:gd name="connsiteY60" fmla="*/ 193350 h 225473"/>
                  <a:gd name="connsiteX61" fmla="*/ 116661 w 456513"/>
                  <a:gd name="connsiteY61" fmla="*/ 198661 h 225473"/>
                  <a:gd name="connsiteX62" fmla="*/ 117374 w 456513"/>
                  <a:gd name="connsiteY62" fmla="*/ 201317 h 225473"/>
                  <a:gd name="connsiteX63" fmla="*/ 111349 w 456513"/>
                  <a:gd name="connsiteY63" fmla="*/ 200087 h 225473"/>
                  <a:gd name="connsiteX64" fmla="*/ 109924 w 456513"/>
                  <a:gd name="connsiteY64" fmla="*/ 194774 h 225473"/>
                  <a:gd name="connsiteX65" fmla="*/ 107268 w 456513"/>
                  <a:gd name="connsiteY65" fmla="*/ 195487 h 225473"/>
                  <a:gd name="connsiteX66" fmla="*/ 101956 w 456513"/>
                  <a:gd name="connsiteY66" fmla="*/ 196911 h 225473"/>
                  <a:gd name="connsiteX67" fmla="*/ 103381 w 456513"/>
                  <a:gd name="connsiteY67" fmla="*/ 202224 h 225473"/>
                  <a:gd name="connsiteX68" fmla="*/ 99300 w 456513"/>
                  <a:gd name="connsiteY68" fmla="*/ 197623 h 225473"/>
                  <a:gd name="connsiteX69" fmla="*/ 96645 w 456513"/>
                  <a:gd name="connsiteY69" fmla="*/ 198336 h 225473"/>
                  <a:gd name="connsiteX70" fmla="*/ 95932 w 456513"/>
                  <a:gd name="connsiteY70" fmla="*/ 195680 h 225473"/>
                  <a:gd name="connsiteX71" fmla="*/ 90619 w 456513"/>
                  <a:gd name="connsiteY71" fmla="*/ 197104 h 225473"/>
                  <a:gd name="connsiteX72" fmla="*/ 87964 w 456513"/>
                  <a:gd name="connsiteY72" fmla="*/ 197817 h 225473"/>
                  <a:gd name="connsiteX73" fmla="*/ 86539 w 456513"/>
                  <a:gd name="connsiteY73" fmla="*/ 192504 h 225473"/>
                  <a:gd name="connsiteX74" fmla="*/ 89195 w 456513"/>
                  <a:gd name="connsiteY74" fmla="*/ 191792 h 225473"/>
                  <a:gd name="connsiteX75" fmla="*/ 94507 w 456513"/>
                  <a:gd name="connsiteY75" fmla="*/ 190367 h 225473"/>
                  <a:gd name="connsiteX76" fmla="*/ 97164 w 456513"/>
                  <a:gd name="connsiteY76" fmla="*/ 189656 h 225473"/>
                  <a:gd name="connsiteX77" fmla="*/ 99820 w 456513"/>
                  <a:gd name="connsiteY77" fmla="*/ 188943 h 225473"/>
                  <a:gd name="connsiteX78" fmla="*/ 105131 w 456513"/>
                  <a:gd name="connsiteY78" fmla="*/ 187518 h 225473"/>
                  <a:gd name="connsiteX79" fmla="*/ 109212 w 456513"/>
                  <a:gd name="connsiteY79" fmla="*/ 192118 h 225473"/>
                  <a:gd name="connsiteX80" fmla="*/ 114524 w 456513"/>
                  <a:gd name="connsiteY80" fmla="*/ 190694 h 225473"/>
                  <a:gd name="connsiteX81" fmla="*/ 117180 w 456513"/>
                  <a:gd name="connsiteY81" fmla="*/ 189982 h 225473"/>
                  <a:gd name="connsiteX82" fmla="*/ 122492 w 456513"/>
                  <a:gd name="connsiteY82" fmla="*/ 188557 h 225473"/>
                  <a:gd name="connsiteX83" fmla="*/ 125860 w 456513"/>
                  <a:gd name="connsiteY83" fmla="*/ 190501 h 225473"/>
                  <a:gd name="connsiteX84" fmla="*/ 128516 w 456513"/>
                  <a:gd name="connsiteY84" fmla="*/ 189788 h 225473"/>
                  <a:gd name="connsiteX85" fmla="*/ 133829 w 456513"/>
                  <a:gd name="connsiteY85" fmla="*/ 188363 h 225473"/>
                  <a:gd name="connsiteX86" fmla="*/ 136485 w 456513"/>
                  <a:gd name="connsiteY86" fmla="*/ 187651 h 225473"/>
                  <a:gd name="connsiteX87" fmla="*/ 141797 w 456513"/>
                  <a:gd name="connsiteY87" fmla="*/ 186226 h 225473"/>
                  <a:gd name="connsiteX88" fmla="*/ 141084 w 456513"/>
                  <a:gd name="connsiteY88" fmla="*/ 183571 h 225473"/>
                  <a:gd name="connsiteX89" fmla="*/ 135772 w 456513"/>
                  <a:gd name="connsiteY89" fmla="*/ 184995 h 225473"/>
                  <a:gd name="connsiteX90" fmla="*/ 131691 w 456513"/>
                  <a:gd name="connsiteY90" fmla="*/ 180395 h 225473"/>
                  <a:gd name="connsiteX91" fmla="*/ 126379 w 456513"/>
                  <a:gd name="connsiteY91" fmla="*/ 181820 h 225473"/>
                  <a:gd name="connsiteX92" fmla="*/ 120355 w 456513"/>
                  <a:gd name="connsiteY92" fmla="*/ 180588 h 225473"/>
                  <a:gd name="connsiteX93" fmla="*/ 111675 w 456513"/>
                  <a:gd name="connsiteY93" fmla="*/ 180069 h 225473"/>
                  <a:gd name="connsiteX94" fmla="*/ 91657 w 456513"/>
                  <a:gd name="connsiteY94" fmla="*/ 179744 h 225473"/>
                  <a:gd name="connsiteX95" fmla="*/ 86345 w 456513"/>
                  <a:gd name="connsiteY95" fmla="*/ 181168 h 225473"/>
                  <a:gd name="connsiteX96" fmla="*/ 77666 w 456513"/>
                  <a:gd name="connsiteY96" fmla="*/ 180650 h 225473"/>
                  <a:gd name="connsiteX97" fmla="*/ 72353 w 456513"/>
                  <a:gd name="connsiteY97" fmla="*/ 182074 h 225473"/>
                  <a:gd name="connsiteX98" fmla="*/ 70929 w 456513"/>
                  <a:gd name="connsiteY98" fmla="*/ 176762 h 225473"/>
                  <a:gd name="connsiteX99" fmla="*/ 65617 w 456513"/>
                  <a:gd name="connsiteY99" fmla="*/ 178186 h 225473"/>
                  <a:gd name="connsiteX100" fmla="*/ 56936 w 456513"/>
                  <a:gd name="connsiteY100" fmla="*/ 177668 h 225473"/>
                  <a:gd name="connsiteX101" fmla="*/ 54280 w 456513"/>
                  <a:gd name="connsiteY101" fmla="*/ 178379 h 225473"/>
                  <a:gd name="connsiteX102" fmla="*/ 47543 w 456513"/>
                  <a:gd name="connsiteY102" fmla="*/ 174492 h 225473"/>
                  <a:gd name="connsiteX103" fmla="*/ 44888 w 456513"/>
                  <a:gd name="connsiteY103" fmla="*/ 175204 h 225473"/>
                  <a:gd name="connsiteX104" fmla="*/ 44175 w 456513"/>
                  <a:gd name="connsiteY104" fmla="*/ 172549 h 225473"/>
                  <a:gd name="connsiteX105" fmla="*/ 52144 w 456513"/>
                  <a:gd name="connsiteY105" fmla="*/ 170412 h 225473"/>
                  <a:gd name="connsiteX106" fmla="*/ 55511 w 456513"/>
                  <a:gd name="connsiteY106" fmla="*/ 172356 h 225473"/>
                  <a:gd name="connsiteX107" fmla="*/ 63480 w 456513"/>
                  <a:gd name="connsiteY107" fmla="*/ 170218 h 225473"/>
                  <a:gd name="connsiteX108" fmla="*/ 72872 w 456513"/>
                  <a:gd name="connsiteY108" fmla="*/ 173393 h 225473"/>
                  <a:gd name="connsiteX109" fmla="*/ 75529 w 456513"/>
                  <a:gd name="connsiteY109" fmla="*/ 172681 h 225473"/>
                  <a:gd name="connsiteX110" fmla="*/ 80841 w 456513"/>
                  <a:gd name="connsiteY110" fmla="*/ 171257 h 225473"/>
                  <a:gd name="connsiteX111" fmla="*/ 84209 w 456513"/>
                  <a:gd name="connsiteY111" fmla="*/ 173199 h 225473"/>
                  <a:gd name="connsiteX112" fmla="*/ 89521 w 456513"/>
                  <a:gd name="connsiteY112" fmla="*/ 171776 h 225473"/>
                  <a:gd name="connsiteX113" fmla="*/ 92177 w 456513"/>
                  <a:gd name="connsiteY113" fmla="*/ 171063 h 225473"/>
                  <a:gd name="connsiteX114" fmla="*/ 94833 w 456513"/>
                  <a:gd name="connsiteY114" fmla="*/ 170350 h 225473"/>
                  <a:gd name="connsiteX115" fmla="*/ 96257 w 456513"/>
                  <a:gd name="connsiteY115" fmla="*/ 175663 h 225473"/>
                  <a:gd name="connsiteX116" fmla="*/ 101570 w 456513"/>
                  <a:gd name="connsiteY116" fmla="*/ 174238 h 225473"/>
                  <a:gd name="connsiteX117" fmla="*/ 104226 w 456513"/>
                  <a:gd name="connsiteY117" fmla="*/ 173527 h 225473"/>
                  <a:gd name="connsiteX118" fmla="*/ 109538 w 456513"/>
                  <a:gd name="connsiteY118" fmla="*/ 172102 h 225473"/>
                  <a:gd name="connsiteX119" fmla="*/ 112194 w 456513"/>
                  <a:gd name="connsiteY119" fmla="*/ 171390 h 225473"/>
                  <a:gd name="connsiteX120" fmla="*/ 117505 w 456513"/>
                  <a:gd name="connsiteY120" fmla="*/ 169965 h 225473"/>
                  <a:gd name="connsiteX121" fmla="*/ 118218 w 456513"/>
                  <a:gd name="connsiteY121" fmla="*/ 172620 h 225473"/>
                  <a:gd name="connsiteX122" fmla="*/ 120874 w 456513"/>
                  <a:gd name="connsiteY122" fmla="*/ 171908 h 225473"/>
                  <a:gd name="connsiteX123" fmla="*/ 120161 w 456513"/>
                  <a:gd name="connsiteY123" fmla="*/ 169253 h 225473"/>
                  <a:gd name="connsiteX124" fmla="*/ 122818 w 456513"/>
                  <a:gd name="connsiteY124" fmla="*/ 168540 h 225473"/>
                  <a:gd name="connsiteX125" fmla="*/ 128842 w 456513"/>
                  <a:gd name="connsiteY125" fmla="*/ 169771 h 225473"/>
                  <a:gd name="connsiteX126" fmla="*/ 132923 w 456513"/>
                  <a:gd name="connsiteY126" fmla="*/ 174371 h 225473"/>
                  <a:gd name="connsiteX127" fmla="*/ 138235 w 456513"/>
                  <a:gd name="connsiteY127" fmla="*/ 172947 h 225473"/>
                  <a:gd name="connsiteX128" fmla="*/ 136811 w 456513"/>
                  <a:gd name="connsiteY128" fmla="*/ 167634 h 225473"/>
                  <a:gd name="connsiteX129" fmla="*/ 130786 w 456513"/>
                  <a:gd name="connsiteY129" fmla="*/ 166403 h 225473"/>
                  <a:gd name="connsiteX130" fmla="*/ 128130 w 456513"/>
                  <a:gd name="connsiteY130" fmla="*/ 167115 h 225473"/>
                  <a:gd name="connsiteX131" fmla="*/ 122818 w 456513"/>
                  <a:gd name="connsiteY131" fmla="*/ 168540 h 225473"/>
                  <a:gd name="connsiteX132" fmla="*/ 121393 w 456513"/>
                  <a:gd name="connsiteY132" fmla="*/ 163228 h 225473"/>
                  <a:gd name="connsiteX133" fmla="*/ 118025 w 456513"/>
                  <a:gd name="connsiteY133" fmla="*/ 161284 h 225473"/>
                  <a:gd name="connsiteX134" fmla="*/ 118737 w 456513"/>
                  <a:gd name="connsiteY134" fmla="*/ 163940 h 225473"/>
                  <a:gd name="connsiteX135" fmla="*/ 116081 w 456513"/>
                  <a:gd name="connsiteY135" fmla="*/ 164653 h 225473"/>
                  <a:gd name="connsiteX136" fmla="*/ 110058 w 456513"/>
                  <a:gd name="connsiteY136" fmla="*/ 163421 h 225473"/>
                  <a:gd name="connsiteX137" fmla="*/ 105977 w 456513"/>
                  <a:gd name="connsiteY137" fmla="*/ 158822 h 225473"/>
                  <a:gd name="connsiteX138" fmla="*/ 100664 w 456513"/>
                  <a:gd name="connsiteY138" fmla="*/ 160246 h 225473"/>
                  <a:gd name="connsiteX139" fmla="*/ 99952 w 456513"/>
                  <a:gd name="connsiteY139" fmla="*/ 157590 h 225473"/>
                  <a:gd name="connsiteX140" fmla="*/ 97296 w 456513"/>
                  <a:gd name="connsiteY140" fmla="*/ 158302 h 225473"/>
                  <a:gd name="connsiteX141" fmla="*/ 91272 w 456513"/>
                  <a:gd name="connsiteY141" fmla="*/ 157071 h 225473"/>
                  <a:gd name="connsiteX142" fmla="*/ 88616 w 456513"/>
                  <a:gd name="connsiteY142" fmla="*/ 157783 h 225473"/>
                  <a:gd name="connsiteX143" fmla="*/ 85959 w 456513"/>
                  <a:gd name="connsiteY143" fmla="*/ 158495 h 225473"/>
                  <a:gd name="connsiteX144" fmla="*/ 80647 w 456513"/>
                  <a:gd name="connsiteY144" fmla="*/ 159920 h 225473"/>
                  <a:gd name="connsiteX145" fmla="*/ 76566 w 456513"/>
                  <a:gd name="connsiteY145" fmla="*/ 155320 h 225473"/>
                  <a:gd name="connsiteX146" fmla="*/ 72680 w 456513"/>
                  <a:gd name="connsiteY146" fmla="*/ 162057 h 225473"/>
                  <a:gd name="connsiteX147" fmla="*/ 68598 w 456513"/>
                  <a:gd name="connsiteY147" fmla="*/ 157456 h 225473"/>
                  <a:gd name="connsiteX148" fmla="*/ 65230 w 456513"/>
                  <a:gd name="connsiteY148" fmla="*/ 155514 h 225473"/>
                  <a:gd name="connsiteX149" fmla="*/ 59918 w 456513"/>
                  <a:gd name="connsiteY149" fmla="*/ 156938 h 225473"/>
                  <a:gd name="connsiteX150" fmla="*/ 57262 w 456513"/>
                  <a:gd name="connsiteY150" fmla="*/ 157651 h 225473"/>
                  <a:gd name="connsiteX151" fmla="*/ 51950 w 456513"/>
                  <a:gd name="connsiteY151" fmla="*/ 159075 h 225473"/>
                  <a:gd name="connsiteX152" fmla="*/ 49294 w 456513"/>
                  <a:gd name="connsiteY152" fmla="*/ 159787 h 225473"/>
                  <a:gd name="connsiteX153" fmla="*/ 47869 w 456513"/>
                  <a:gd name="connsiteY153" fmla="*/ 154475 h 225473"/>
                  <a:gd name="connsiteX154" fmla="*/ 39189 w 456513"/>
                  <a:gd name="connsiteY154" fmla="*/ 153956 h 225473"/>
                  <a:gd name="connsiteX155" fmla="*/ 41845 w 456513"/>
                  <a:gd name="connsiteY155" fmla="*/ 153244 h 225473"/>
                  <a:gd name="connsiteX156" fmla="*/ 45733 w 456513"/>
                  <a:gd name="connsiteY156" fmla="*/ 146507 h 225473"/>
                  <a:gd name="connsiteX157" fmla="*/ 48389 w 456513"/>
                  <a:gd name="connsiteY157" fmla="*/ 145795 h 225473"/>
                  <a:gd name="connsiteX158" fmla="*/ 45020 w 456513"/>
                  <a:gd name="connsiteY158" fmla="*/ 143851 h 225473"/>
                  <a:gd name="connsiteX159" fmla="*/ 39708 w 456513"/>
                  <a:gd name="connsiteY159" fmla="*/ 145275 h 225473"/>
                  <a:gd name="connsiteX160" fmla="*/ 37052 w 456513"/>
                  <a:gd name="connsiteY160" fmla="*/ 145988 h 225473"/>
                  <a:gd name="connsiteX161" fmla="*/ 29083 w 456513"/>
                  <a:gd name="connsiteY161" fmla="*/ 148125 h 225473"/>
                  <a:gd name="connsiteX162" fmla="*/ 25715 w 456513"/>
                  <a:gd name="connsiteY162" fmla="*/ 146181 h 225473"/>
                  <a:gd name="connsiteX163" fmla="*/ 24291 w 456513"/>
                  <a:gd name="connsiteY163" fmla="*/ 140870 h 225473"/>
                  <a:gd name="connsiteX164" fmla="*/ 26234 w 456513"/>
                  <a:gd name="connsiteY164" fmla="*/ 137501 h 225473"/>
                  <a:gd name="connsiteX165" fmla="*/ 24810 w 456513"/>
                  <a:gd name="connsiteY165" fmla="*/ 132189 h 225473"/>
                  <a:gd name="connsiteX166" fmla="*/ 32778 w 456513"/>
                  <a:gd name="connsiteY166" fmla="*/ 130052 h 225473"/>
                  <a:gd name="connsiteX167" fmla="*/ 34202 w 456513"/>
                  <a:gd name="connsiteY167" fmla="*/ 135364 h 225473"/>
                  <a:gd name="connsiteX168" fmla="*/ 35434 w 456513"/>
                  <a:gd name="connsiteY168" fmla="*/ 129340 h 225473"/>
                  <a:gd name="connsiteX169" fmla="*/ 34722 w 456513"/>
                  <a:gd name="connsiteY169" fmla="*/ 126683 h 225473"/>
                  <a:gd name="connsiteX170" fmla="*/ 32066 w 456513"/>
                  <a:gd name="connsiteY170" fmla="*/ 127396 h 225473"/>
                  <a:gd name="connsiteX171" fmla="*/ 29410 w 456513"/>
                  <a:gd name="connsiteY171" fmla="*/ 128108 h 225473"/>
                  <a:gd name="connsiteX172" fmla="*/ 24097 w 456513"/>
                  <a:gd name="connsiteY172" fmla="*/ 129532 h 225473"/>
                  <a:gd name="connsiteX173" fmla="*/ 20018 w 456513"/>
                  <a:gd name="connsiteY173" fmla="*/ 124933 h 225473"/>
                  <a:gd name="connsiteX174" fmla="*/ 13992 w 456513"/>
                  <a:gd name="connsiteY174" fmla="*/ 123702 h 225473"/>
                  <a:gd name="connsiteX175" fmla="*/ 11337 w 456513"/>
                  <a:gd name="connsiteY175" fmla="*/ 124414 h 225473"/>
                  <a:gd name="connsiteX176" fmla="*/ 0 w 456513"/>
                  <a:gd name="connsiteY176" fmla="*/ 124606 h 225473"/>
                  <a:gd name="connsiteX177" fmla="*/ 2657 w 456513"/>
                  <a:gd name="connsiteY177" fmla="*/ 123894 h 225473"/>
                  <a:gd name="connsiteX178" fmla="*/ 1232 w 456513"/>
                  <a:gd name="connsiteY178" fmla="*/ 118583 h 225473"/>
                  <a:gd name="connsiteX179" fmla="*/ 3887 w 456513"/>
                  <a:gd name="connsiteY179" fmla="*/ 117870 h 225473"/>
                  <a:gd name="connsiteX180" fmla="*/ 9199 w 456513"/>
                  <a:gd name="connsiteY180" fmla="*/ 116446 h 225473"/>
                  <a:gd name="connsiteX181" fmla="*/ 11855 w 456513"/>
                  <a:gd name="connsiteY181" fmla="*/ 115733 h 225473"/>
                  <a:gd name="connsiteX182" fmla="*/ 18592 w 456513"/>
                  <a:gd name="connsiteY182" fmla="*/ 119620 h 225473"/>
                  <a:gd name="connsiteX183" fmla="*/ 21248 w 456513"/>
                  <a:gd name="connsiteY183" fmla="*/ 118909 h 225473"/>
                  <a:gd name="connsiteX184" fmla="*/ 26560 w 456513"/>
                  <a:gd name="connsiteY184" fmla="*/ 117484 h 225473"/>
                  <a:gd name="connsiteX185" fmla="*/ 29217 w 456513"/>
                  <a:gd name="connsiteY185" fmla="*/ 116771 h 225473"/>
                  <a:gd name="connsiteX186" fmla="*/ 31873 w 456513"/>
                  <a:gd name="connsiteY186" fmla="*/ 116059 h 225473"/>
                  <a:gd name="connsiteX187" fmla="*/ 37184 w 456513"/>
                  <a:gd name="connsiteY187" fmla="*/ 114634 h 225473"/>
                  <a:gd name="connsiteX188" fmla="*/ 39840 w 456513"/>
                  <a:gd name="connsiteY188" fmla="*/ 113922 h 225473"/>
                  <a:gd name="connsiteX189" fmla="*/ 45866 w 456513"/>
                  <a:gd name="connsiteY189" fmla="*/ 115154 h 225473"/>
                  <a:gd name="connsiteX190" fmla="*/ 48521 w 456513"/>
                  <a:gd name="connsiteY190" fmla="*/ 114441 h 225473"/>
                  <a:gd name="connsiteX191" fmla="*/ 53833 w 456513"/>
                  <a:gd name="connsiteY191" fmla="*/ 113017 h 225473"/>
                  <a:gd name="connsiteX192" fmla="*/ 56489 w 456513"/>
                  <a:gd name="connsiteY192" fmla="*/ 112304 h 225473"/>
                  <a:gd name="connsiteX193" fmla="*/ 59146 w 456513"/>
                  <a:gd name="connsiteY193" fmla="*/ 111591 h 225473"/>
                  <a:gd name="connsiteX194" fmla="*/ 59857 w 456513"/>
                  <a:gd name="connsiteY194" fmla="*/ 114248 h 225473"/>
                  <a:gd name="connsiteX195" fmla="*/ 65170 w 456513"/>
                  <a:gd name="connsiteY195" fmla="*/ 112824 h 225473"/>
                  <a:gd name="connsiteX196" fmla="*/ 67826 w 456513"/>
                  <a:gd name="connsiteY196" fmla="*/ 112111 h 225473"/>
                  <a:gd name="connsiteX197" fmla="*/ 73137 w 456513"/>
                  <a:gd name="connsiteY197" fmla="*/ 110686 h 225473"/>
                  <a:gd name="connsiteX198" fmla="*/ 75795 w 456513"/>
                  <a:gd name="connsiteY198" fmla="*/ 109974 h 225473"/>
                  <a:gd name="connsiteX199" fmla="*/ 78451 w 456513"/>
                  <a:gd name="connsiteY199" fmla="*/ 109262 h 225473"/>
                  <a:gd name="connsiteX200" fmla="*/ 83762 w 456513"/>
                  <a:gd name="connsiteY200" fmla="*/ 107837 h 225473"/>
                  <a:gd name="connsiteX201" fmla="*/ 86418 w 456513"/>
                  <a:gd name="connsiteY201" fmla="*/ 107125 h 225473"/>
                  <a:gd name="connsiteX202" fmla="*/ 87842 w 456513"/>
                  <a:gd name="connsiteY202" fmla="*/ 112437 h 225473"/>
                  <a:gd name="connsiteX203" fmla="*/ 93155 w 456513"/>
                  <a:gd name="connsiteY203" fmla="*/ 111012 h 225473"/>
                  <a:gd name="connsiteX204" fmla="*/ 95811 w 456513"/>
                  <a:gd name="connsiteY204" fmla="*/ 110300 h 225473"/>
                  <a:gd name="connsiteX205" fmla="*/ 101123 w 456513"/>
                  <a:gd name="connsiteY205" fmla="*/ 108875 h 225473"/>
                  <a:gd name="connsiteX206" fmla="*/ 103778 w 456513"/>
                  <a:gd name="connsiteY206" fmla="*/ 108163 h 225473"/>
                  <a:gd name="connsiteX207" fmla="*/ 99698 w 456513"/>
                  <a:gd name="connsiteY207" fmla="*/ 103564 h 225473"/>
                  <a:gd name="connsiteX208" fmla="*/ 94386 w 456513"/>
                  <a:gd name="connsiteY208" fmla="*/ 104988 h 225473"/>
                  <a:gd name="connsiteX209" fmla="*/ 93674 w 456513"/>
                  <a:gd name="connsiteY209" fmla="*/ 102332 h 225473"/>
                  <a:gd name="connsiteX210" fmla="*/ 91018 w 456513"/>
                  <a:gd name="connsiteY210" fmla="*/ 103045 h 225473"/>
                  <a:gd name="connsiteX211" fmla="*/ 85705 w 456513"/>
                  <a:gd name="connsiteY211" fmla="*/ 104469 h 225473"/>
                  <a:gd name="connsiteX212" fmla="*/ 83049 w 456513"/>
                  <a:gd name="connsiteY212" fmla="*/ 105181 h 225473"/>
                  <a:gd name="connsiteX213" fmla="*/ 77737 w 456513"/>
                  <a:gd name="connsiteY213" fmla="*/ 106606 h 225473"/>
                  <a:gd name="connsiteX214" fmla="*/ 72425 w 456513"/>
                  <a:gd name="connsiteY214" fmla="*/ 108030 h 225473"/>
                  <a:gd name="connsiteX215" fmla="*/ 66401 w 456513"/>
                  <a:gd name="connsiteY215" fmla="*/ 106799 h 225473"/>
                  <a:gd name="connsiteX216" fmla="*/ 63745 w 456513"/>
                  <a:gd name="connsiteY216" fmla="*/ 107512 h 225473"/>
                  <a:gd name="connsiteX217" fmla="*/ 58433 w 456513"/>
                  <a:gd name="connsiteY217" fmla="*/ 108936 h 225473"/>
                  <a:gd name="connsiteX218" fmla="*/ 55776 w 456513"/>
                  <a:gd name="connsiteY218" fmla="*/ 109648 h 225473"/>
                  <a:gd name="connsiteX219" fmla="*/ 53121 w 456513"/>
                  <a:gd name="connsiteY219" fmla="*/ 110361 h 225473"/>
                  <a:gd name="connsiteX220" fmla="*/ 51696 w 456513"/>
                  <a:gd name="connsiteY220" fmla="*/ 105049 h 225473"/>
                  <a:gd name="connsiteX221" fmla="*/ 46384 w 456513"/>
                  <a:gd name="connsiteY221" fmla="*/ 106474 h 225473"/>
                  <a:gd name="connsiteX222" fmla="*/ 38417 w 456513"/>
                  <a:gd name="connsiteY222" fmla="*/ 108610 h 225473"/>
                  <a:gd name="connsiteX223" fmla="*/ 35047 w 456513"/>
                  <a:gd name="connsiteY223" fmla="*/ 106666 h 225473"/>
                  <a:gd name="connsiteX224" fmla="*/ 35759 w 456513"/>
                  <a:gd name="connsiteY224" fmla="*/ 109323 h 225473"/>
                  <a:gd name="connsiteX225" fmla="*/ 30448 w 456513"/>
                  <a:gd name="connsiteY225" fmla="*/ 110747 h 225473"/>
                  <a:gd name="connsiteX226" fmla="*/ 29736 w 456513"/>
                  <a:gd name="connsiteY226" fmla="*/ 108092 h 225473"/>
                  <a:gd name="connsiteX227" fmla="*/ 27079 w 456513"/>
                  <a:gd name="connsiteY227" fmla="*/ 108804 h 225473"/>
                  <a:gd name="connsiteX228" fmla="*/ 24423 w 456513"/>
                  <a:gd name="connsiteY228" fmla="*/ 109516 h 225473"/>
                  <a:gd name="connsiteX229" fmla="*/ 17686 w 456513"/>
                  <a:gd name="connsiteY229" fmla="*/ 105629 h 225473"/>
                  <a:gd name="connsiteX230" fmla="*/ 22999 w 456513"/>
                  <a:gd name="connsiteY230" fmla="*/ 104204 h 225473"/>
                  <a:gd name="connsiteX231" fmla="*/ 25655 w 456513"/>
                  <a:gd name="connsiteY231" fmla="*/ 103492 h 225473"/>
                  <a:gd name="connsiteX232" fmla="*/ 28311 w 456513"/>
                  <a:gd name="connsiteY232" fmla="*/ 102779 h 225473"/>
                  <a:gd name="connsiteX233" fmla="*/ 36279 w 456513"/>
                  <a:gd name="connsiteY233" fmla="*/ 100642 h 225473"/>
                  <a:gd name="connsiteX234" fmla="*/ 43017 w 456513"/>
                  <a:gd name="connsiteY234" fmla="*/ 104529 h 225473"/>
                  <a:gd name="connsiteX235" fmla="*/ 57008 w 456513"/>
                  <a:gd name="connsiteY235" fmla="*/ 103624 h 225473"/>
                  <a:gd name="connsiteX236" fmla="*/ 64977 w 456513"/>
                  <a:gd name="connsiteY236" fmla="*/ 101487 h 225473"/>
                  <a:gd name="connsiteX237" fmla="*/ 72945 w 456513"/>
                  <a:gd name="connsiteY237" fmla="*/ 99350 h 225473"/>
                  <a:gd name="connsiteX238" fmla="*/ 77025 w 456513"/>
                  <a:gd name="connsiteY238" fmla="*/ 103950 h 225473"/>
                  <a:gd name="connsiteX239" fmla="*/ 82338 w 456513"/>
                  <a:gd name="connsiteY239" fmla="*/ 102524 h 225473"/>
                  <a:gd name="connsiteX240" fmla="*/ 84993 w 456513"/>
                  <a:gd name="connsiteY240" fmla="*/ 101813 h 225473"/>
                  <a:gd name="connsiteX241" fmla="*/ 92961 w 456513"/>
                  <a:gd name="connsiteY241" fmla="*/ 99676 h 225473"/>
                  <a:gd name="connsiteX242" fmla="*/ 98273 w 456513"/>
                  <a:gd name="connsiteY242" fmla="*/ 98251 h 225473"/>
                  <a:gd name="connsiteX243" fmla="*/ 101642 w 456513"/>
                  <a:gd name="connsiteY243" fmla="*/ 100194 h 225473"/>
                  <a:gd name="connsiteX244" fmla="*/ 103585 w 456513"/>
                  <a:gd name="connsiteY244" fmla="*/ 96827 h 225473"/>
                  <a:gd name="connsiteX245" fmla="*/ 108898 w 456513"/>
                  <a:gd name="connsiteY245" fmla="*/ 95401 h 225473"/>
                  <a:gd name="connsiteX246" fmla="*/ 109610 w 456513"/>
                  <a:gd name="connsiteY246" fmla="*/ 98058 h 225473"/>
                  <a:gd name="connsiteX247" fmla="*/ 112266 w 456513"/>
                  <a:gd name="connsiteY247" fmla="*/ 97345 h 225473"/>
                  <a:gd name="connsiteX248" fmla="*/ 108898 w 456513"/>
                  <a:gd name="connsiteY248" fmla="*/ 95401 h 225473"/>
                  <a:gd name="connsiteX249" fmla="*/ 111554 w 456513"/>
                  <a:gd name="connsiteY249" fmla="*/ 94689 h 225473"/>
                  <a:gd name="connsiteX250" fmla="*/ 116866 w 456513"/>
                  <a:gd name="connsiteY250" fmla="*/ 93265 h 225473"/>
                  <a:gd name="connsiteX251" fmla="*/ 120233 w 456513"/>
                  <a:gd name="connsiteY251" fmla="*/ 95209 h 225473"/>
                  <a:gd name="connsiteX252" fmla="*/ 124833 w 456513"/>
                  <a:gd name="connsiteY252" fmla="*/ 91127 h 225473"/>
                  <a:gd name="connsiteX253" fmla="*/ 119521 w 456513"/>
                  <a:gd name="connsiteY253" fmla="*/ 92552 h 225473"/>
                  <a:gd name="connsiteX254" fmla="*/ 118096 w 456513"/>
                  <a:gd name="connsiteY254" fmla="*/ 87241 h 225473"/>
                  <a:gd name="connsiteX255" fmla="*/ 115441 w 456513"/>
                  <a:gd name="connsiteY255" fmla="*/ 87953 h 225473"/>
                  <a:gd name="connsiteX256" fmla="*/ 110129 w 456513"/>
                  <a:gd name="connsiteY256" fmla="*/ 89378 h 225473"/>
                  <a:gd name="connsiteX257" fmla="*/ 102160 w 456513"/>
                  <a:gd name="connsiteY257" fmla="*/ 91515 h 225473"/>
                  <a:gd name="connsiteX258" fmla="*/ 101449 w 456513"/>
                  <a:gd name="connsiteY258" fmla="*/ 88859 h 225473"/>
                  <a:gd name="connsiteX259" fmla="*/ 106761 w 456513"/>
                  <a:gd name="connsiteY259" fmla="*/ 87433 h 225473"/>
                  <a:gd name="connsiteX260" fmla="*/ 109417 w 456513"/>
                  <a:gd name="connsiteY260" fmla="*/ 86722 h 225473"/>
                  <a:gd name="connsiteX261" fmla="*/ 114728 w 456513"/>
                  <a:gd name="connsiteY261" fmla="*/ 85297 h 225473"/>
                  <a:gd name="connsiteX262" fmla="*/ 117384 w 456513"/>
                  <a:gd name="connsiteY262" fmla="*/ 84585 h 225473"/>
                  <a:gd name="connsiteX263" fmla="*/ 122697 w 456513"/>
                  <a:gd name="connsiteY263" fmla="*/ 83161 h 225473"/>
                  <a:gd name="connsiteX264" fmla="*/ 121273 w 456513"/>
                  <a:gd name="connsiteY264" fmla="*/ 77848 h 225473"/>
                  <a:gd name="connsiteX265" fmla="*/ 115960 w 456513"/>
                  <a:gd name="connsiteY265" fmla="*/ 79273 h 225473"/>
                  <a:gd name="connsiteX266" fmla="*/ 120559 w 456513"/>
                  <a:gd name="connsiteY266" fmla="*/ 75192 h 225473"/>
                  <a:gd name="connsiteX267" fmla="*/ 113823 w 456513"/>
                  <a:gd name="connsiteY267" fmla="*/ 71304 h 225473"/>
                  <a:gd name="connsiteX268" fmla="*/ 112591 w 456513"/>
                  <a:gd name="connsiteY268" fmla="*/ 77328 h 225473"/>
                  <a:gd name="connsiteX269" fmla="*/ 111167 w 456513"/>
                  <a:gd name="connsiteY269" fmla="*/ 72016 h 225473"/>
                  <a:gd name="connsiteX270" fmla="*/ 110455 w 456513"/>
                  <a:gd name="connsiteY270" fmla="*/ 69362 h 225473"/>
                  <a:gd name="connsiteX271" fmla="*/ 105143 w 456513"/>
                  <a:gd name="connsiteY271" fmla="*/ 70786 h 225473"/>
                  <a:gd name="connsiteX272" fmla="*/ 102486 w 456513"/>
                  <a:gd name="connsiteY272" fmla="*/ 71498 h 225473"/>
                  <a:gd name="connsiteX273" fmla="*/ 97174 w 456513"/>
                  <a:gd name="connsiteY273" fmla="*/ 72923 h 225473"/>
                  <a:gd name="connsiteX274" fmla="*/ 91863 w 456513"/>
                  <a:gd name="connsiteY274" fmla="*/ 74346 h 225473"/>
                  <a:gd name="connsiteX275" fmla="*/ 87263 w 456513"/>
                  <a:gd name="connsiteY275" fmla="*/ 78427 h 225473"/>
                  <a:gd name="connsiteX276" fmla="*/ 84607 w 456513"/>
                  <a:gd name="connsiteY276" fmla="*/ 79140 h 225473"/>
                  <a:gd name="connsiteX277" fmla="*/ 78583 w 456513"/>
                  <a:gd name="connsiteY277" fmla="*/ 77908 h 225473"/>
                  <a:gd name="connsiteX278" fmla="*/ 83895 w 456513"/>
                  <a:gd name="connsiteY278" fmla="*/ 76484 h 225473"/>
                  <a:gd name="connsiteX279" fmla="*/ 85838 w 456513"/>
                  <a:gd name="connsiteY279" fmla="*/ 73116 h 225473"/>
                  <a:gd name="connsiteX280" fmla="*/ 93806 w 456513"/>
                  <a:gd name="connsiteY280" fmla="*/ 70978 h 225473"/>
                  <a:gd name="connsiteX281" fmla="*/ 109742 w 456513"/>
                  <a:gd name="connsiteY281" fmla="*/ 66705 h 225473"/>
                  <a:gd name="connsiteX282" fmla="*/ 123023 w 456513"/>
                  <a:gd name="connsiteY282" fmla="*/ 63143 h 225473"/>
                  <a:gd name="connsiteX283" fmla="*/ 138959 w 456513"/>
                  <a:gd name="connsiteY283" fmla="*/ 58869 h 225473"/>
                  <a:gd name="connsiteX284" fmla="*/ 155607 w 456513"/>
                  <a:gd name="connsiteY284" fmla="*/ 57251 h 225473"/>
                  <a:gd name="connsiteX285" fmla="*/ 163576 w 456513"/>
                  <a:gd name="connsiteY285" fmla="*/ 55115 h 225473"/>
                  <a:gd name="connsiteX286" fmla="*/ 161439 w 456513"/>
                  <a:gd name="connsiteY286" fmla="*/ 47146 h 225473"/>
                  <a:gd name="connsiteX287" fmla="*/ 156126 w 456513"/>
                  <a:gd name="connsiteY287" fmla="*/ 48570 h 225473"/>
                  <a:gd name="connsiteX288" fmla="*/ 153470 w 456513"/>
                  <a:gd name="connsiteY288" fmla="*/ 49283 h 225473"/>
                  <a:gd name="connsiteX289" fmla="*/ 148158 w 456513"/>
                  <a:gd name="connsiteY289" fmla="*/ 50708 h 225473"/>
                  <a:gd name="connsiteX290" fmla="*/ 147446 w 456513"/>
                  <a:gd name="connsiteY290" fmla="*/ 48052 h 225473"/>
                  <a:gd name="connsiteX291" fmla="*/ 152758 w 456513"/>
                  <a:gd name="connsiteY291" fmla="*/ 46627 h 225473"/>
                  <a:gd name="connsiteX292" fmla="*/ 155414 w 456513"/>
                  <a:gd name="connsiteY292" fmla="*/ 45915 h 225473"/>
                  <a:gd name="connsiteX293" fmla="*/ 164095 w 456513"/>
                  <a:gd name="connsiteY293" fmla="*/ 46434 h 225473"/>
                  <a:gd name="connsiteX294" fmla="*/ 168694 w 456513"/>
                  <a:gd name="connsiteY294" fmla="*/ 42353 h 225473"/>
                  <a:gd name="connsiteX295" fmla="*/ 172062 w 456513"/>
                  <a:gd name="connsiteY295" fmla="*/ 44297 h 225473"/>
                  <a:gd name="connsiteX296" fmla="*/ 174718 w 456513"/>
                  <a:gd name="connsiteY296" fmla="*/ 43585 h 225473"/>
                  <a:gd name="connsiteX297" fmla="*/ 182687 w 456513"/>
                  <a:gd name="connsiteY297" fmla="*/ 41448 h 225473"/>
                  <a:gd name="connsiteX298" fmla="*/ 192080 w 456513"/>
                  <a:gd name="connsiteY298" fmla="*/ 44623 h 225473"/>
                  <a:gd name="connsiteX299" fmla="*/ 194736 w 456513"/>
                  <a:gd name="connsiteY299" fmla="*/ 43910 h 225473"/>
                  <a:gd name="connsiteX300" fmla="*/ 200760 w 456513"/>
                  <a:gd name="connsiteY300" fmla="*/ 45141 h 225473"/>
                  <a:gd name="connsiteX301" fmla="*/ 203417 w 456513"/>
                  <a:gd name="connsiteY301" fmla="*/ 44430 h 225473"/>
                  <a:gd name="connsiteX302" fmla="*/ 208728 w 456513"/>
                  <a:gd name="connsiteY302" fmla="*/ 43005 h 225473"/>
                  <a:gd name="connsiteX303" fmla="*/ 211385 w 456513"/>
                  <a:gd name="connsiteY303" fmla="*/ 42293 h 225473"/>
                  <a:gd name="connsiteX304" fmla="*/ 216696 w 456513"/>
                  <a:gd name="connsiteY304" fmla="*/ 40868 h 225473"/>
                  <a:gd name="connsiteX305" fmla="*/ 219352 w 456513"/>
                  <a:gd name="connsiteY305" fmla="*/ 40156 h 225473"/>
                  <a:gd name="connsiteX306" fmla="*/ 222009 w 456513"/>
                  <a:gd name="connsiteY306" fmla="*/ 39443 h 225473"/>
                  <a:gd name="connsiteX307" fmla="*/ 222721 w 456513"/>
                  <a:gd name="connsiteY307" fmla="*/ 42099 h 225473"/>
                  <a:gd name="connsiteX308" fmla="*/ 228033 w 456513"/>
                  <a:gd name="connsiteY308" fmla="*/ 40675 h 225473"/>
                  <a:gd name="connsiteX309" fmla="*/ 227321 w 456513"/>
                  <a:gd name="connsiteY309" fmla="*/ 38019 h 225473"/>
                  <a:gd name="connsiteX310" fmla="*/ 226608 w 456513"/>
                  <a:gd name="connsiteY310" fmla="*/ 35363 h 225473"/>
                  <a:gd name="connsiteX311" fmla="*/ 221296 w 456513"/>
                  <a:gd name="connsiteY311" fmla="*/ 36788 h 225473"/>
                  <a:gd name="connsiteX312" fmla="*/ 218640 w 456513"/>
                  <a:gd name="connsiteY312" fmla="*/ 37499 h 225473"/>
                  <a:gd name="connsiteX313" fmla="*/ 214560 w 456513"/>
                  <a:gd name="connsiteY313" fmla="*/ 32900 h 225473"/>
                  <a:gd name="connsiteX314" fmla="*/ 208535 w 456513"/>
                  <a:gd name="connsiteY314" fmla="*/ 31668 h 225473"/>
                  <a:gd name="connsiteX315" fmla="*/ 207110 w 456513"/>
                  <a:gd name="connsiteY315" fmla="*/ 26357 h 225473"/>
                  <a:gd name="connsiteX316" fmla="*/ 212422 w 456513"/>
                  <a:gd name="connsiteY316" fmla="*/ 24932 h 225473"/>
                  <a:gd name="connsiteX317" fmla="*/ 215078 w 456513"/>
                  <a:gd name="connsiteY317" fmla="*/ 24220 h 225473"/>
                  <a:gd name="connsiteX318" fmla="*/ 219160 w 456513"/>
                  <a:gd name="connsiteY318" fmla="*/ 28819 h 225473"/>
                  <a:gd name="connsiteX319" fmla="*/ 223047 w 456513"/>
                  <a:gd name="connsiteY319" fmla="*/ 22082 h 225473"/>
                  <a:gd name="connsiteX320" fmla="*/ 227128 w 456513"/>
                  <a:gd name="connsiteY320" fmla="*/ 26682 h 225473"/>
                  <a:gd name="connsiteX321" fmla="*/ 224472 w 456513"/>
                  <a:gd name="connsiteY321" fmla="*/ 27394 h 225473"/>
                  <a:gd name="connsiteX322" fmla="*/ 225183 w 456513"/>
                  <a:gd name="connsiteY322" fmla="*/ 30050 h 225473"/>
                  <a:gd name="connsiteX323" fmla="*/ 227839 w 456513"/>
                  <a:gd name="connsiteY323" fmla="*/ 29338 h 225473"/>
                  <a:gd name="connsiteX324" fmla="*/ 232439 w 456513"/>
                  <a:gd name="connsiteY324" fmla="*/ 25257 h 225473"/>
                  <a:gd name="connsiteX325" fmla="*/ 235095 w 456513"/>
                  <a:gd name="connsiteY325" fmla="*/ 24545 h 225473"/>
                  <a:gd name="connsiteX326" fmla="*/ 235808 w 456513"/>
                  <a:gd name="connsiteY326" fmla="*/ 27201 h 225473"/>
                  <a:gd name="connsiteX327" fmla="*/ 241120 w 456513"/>
                  <a:gd name="connsiteY327" fmla="*/ 25777 h 225473"/>
                  <a:gd name="connsiteX328" fmla="*/ 243776 w 456513"/>
                  <a:gd name="connsiteY328" fmla="*/ 25064 h 225473"/>
                  <a:gd name="connsiteX329" fmla="*/ 255825 w 456513"/>
                  <a:gd name="connsiteY329" fmla="*/ 27528 h 225473"/>
                  <a:gd name="connsiteX330" fmla="*/ 261137 w 456513"/>
                  <a:gd name="connsiteY330" fmla="*/ 26103 h 225473"/>
                  <a:gd name="connsiteX331" fmla="*/ 263793 w 456513"/>
                  <a:gd name="connsiteY331" fmla="*/ 25391 h 225473"/>
                  <a:gd name="connsiteX332" fmla="*/ 269105 w 456513"/>
                  <a:gd name="connsiteY332" fmla="*/ 23966 h 225473"/>
                  <a:gd name="connsiteX333" fmla="*/ 269817 w 456513"/>
                  <a:gd name="connsiteY333" fmla="*/ 26621 h 225473"/>
                  <a:gd name="connsiteX334" fmla="*/ 272473 w 456513"/>
                  <a:gd name="connsiteY334" fmla="*/ 25910 h 225473"/>
                  <a:gd name="connsiteX335" fmla="*/ 275129 w 456513"/>
                  <a:gd name="connsiteY335" fmla="*/ 25197 h 225473"/>
                  <a:gd name="connsiteX336" fmla="*/ 275842 w 456513"/>
                  <a:gd name="connsiteY336" fmla="*/ 27853 h 225473"/>
                  <a:gd name="connsiteX337" fmla="*/ 281153 w 456513"/>
                  <a:gd name="connsiteY337" fmla="*/ 26429 h 225473"/>
                  <a:gd name="connsiteX338" fmla="*/ 283809 w 456513"/>
                  <a:gd name="connsiteY338" fmla="*/ 25717 h 225473"/>
                  <a:gd name="connsiteX339" fmla="*/ 285234 w 456513"/>
                  <a:gd name="connsiteY339" fmla="*/ 31028 h 225473"/>
                  <a:gd name="connsiteX340" fmla="*/ 290546 w 456513"/>
                  <a:gd name="connsiteY340" fmla="*/ 29603 h 225473"/>
                  <a:gd name="connsiteX341" fmla="*/ 293915 w 456513"/>
                  <a:gd name="connsiteY341" fmla="*/ 31547 h 225473"/>
                  <a:gd name="connsiteX342" fmla="*/ 299227 w 456513"/>
                  <a:gd name="connsiteY342" fmla="*/ 30123 h 225473"/>
                  <a:gd name="connsiteX343" fmla="*/ 301883 w 456513"/>
                  <a:gd name="connsiteY343" fmla="*/ 29411 h 225473"/>
                  <a:gd name="connsiteX344" fmla="*/ 311277 w 456513"/>
                  <a:gd name="connsiteY344" fmla="*/ 32585 h 225473"/>
                  <a:gd name="connsiteX345" fmla="*/ 313933 w 456513"/>
                  <a:gd name="connsiteY345" fmla="*/ 31873 h 225473"/>
                  <a:gd name="connsiteX346" fmla="*/ 319243 w 456513"/>
                  <a:gd name="connsiteY346" fmla="*/ 30449 h 225473"/>
                  <a:gd name="connsiteX347" fmla="*/ 317819 w 456513"/>
                  <a:gd name="connsiteY347" fmla="*/ 25136 h 225473"/>
                  <a:gd name="connsiteX348" fmla="*/ 317107 w 456513"/>
                  <a:gd name="connsiteY348" fmla="*/ 22480 h 225473"/>
                  <a:gd name="connsiteX349" fmla="*/ 315682 w 456513"/>
                  <a:gd name="connsiteY349" fmla="*/ 17168 h 225473"/>
                  <a:gd name="connsiteX350" fmla="*/ 307002 w 456513"/>
                  <a:gd name="connsiteY350" fmla="*/ 16649 h 225473"/>
                  <a:gd name="connsiteX351" fmla="*/ 300977 w 456513"/>
                  <a:gd name="connsiteY351" fmla="*/ 15418 h 225473"/>
                  <a:gd name="connsiteX352" fmla="*/ 294241 w 456513"/>
                  <a:gd name="connsiteY352" fmla="*/ 11530 h 225473"/>
                  <a:gd name="connsiteX353" fmla="*/ 285560 w 456513"/>
                  <a:gd name="connsiteY353" fmla="*/ 11010 h 225473"/>
                  <a:gd name="connsiteX354" fmla="*/ 270855 w 456513"/>
                  <a:gd name="connsiteY354" fmla="*/ 9261 h 225473"/>
                  <a:gd name="connsiteX355" fmla="*/ 278824 w 456513"/>
                  <a:gd name="connsiteY355" fmla="*/ 7124 h 225473"/>
                  <a:gd name="connsiteX356" fmla="*/ 288216 w 456513"/>
                  <a:gd name="connsiteY356" fmla="*/ 10298 h 225473"/>
                  <a:gd name="connsiteX357" fmla="*/ 296896 w 456513"/>
                  <a:gd name="connsiteY357" fmla="*/ 10818 h 225473"/>
                  <a:gd name="connsiteX358" fmla="*/ 306289 w 456513"/>
                  <a:gd name="connsiteY358" fmla="*/ 13993 h 225473"/>
                  <a:gd name="connsiteX359" fmla="*/ 304865 w 456513"/>
                  <a:gd name="connsiteY359" fmla="*/ 8681 h 225473"/>
                  <a:gd name="connsiteX360" fmla="*/ 299552 w 456513"/>
                  <a:gd name="connsiteY360" fmla="*/ 10106 h 225473"/>
                  <a:gd name="connsiteX361" fmla="*/ 298840 w 456513"/>
                  <a:gd name="connsiteY361" fmla="*/ 7450 h 225473"/>
                  <a:gd name="connsiteX362" fmla="*/ 296184 w 456513"/>
                  <a:gd name="connsiteY362" fmla="*/ 8162 h 225473"/>
                  <a:gd name="connsiteX363" fmla="*/ 294759 w 456513"/>
                  <a:gd name="connsiteY363" fmla="*/ 2850 h 225473"/>
                  <a:gd name="connsiteX364" fmla="*/ 297416 w 456513"/>
                  <a:gd name="connsiteY364" fmla="*/ 2138 h 225473"/>
                  <a:gd name="connsiteX365" fmla="*/ 302728 w 456513"/>
                  <a:gd name="connsiteY365" fmla="*/ 712 h 225473"/>
                  <a:gd name="connsiteX366" fmla="*/ 305384 w 456513"/>
                  <a:gd name="connsiteY366" fmla="*/ 0 h 225473"/>
                  <a:gd name="connsiteX367" fmla="*/ 312121 w 456513"/>
                  <a:gd name="connsiteY367" fmla="*/ 3889 h 225473"/>
                  <a:gd name="connsiteX368" fmla="*/ 315489 w 456513"/>
                  <a:gd name="connsiteY368" fmla="*/ 5832 h 225473"/>
                  <a:gd name="connsiteX369" fmla="*/ 322226 w 456513"/>
                  <a:gd name="connsiteY369" fmla="*/ 9719 h 225473"/>
                  <a:gd name="connsiteX370" fmla="*/ 324882 w 456513"/>
                  <a:gd name="connsiteY370" fmla="*/ 9007 h 225473"/>
                  <a:gd name="connsiteX371" fmla="*/ 325594 w 456513"/>
                  <a:gd name="connsiteY371" fmla="*/ 11663 h 225473"/>
                  <a:gd name="connsiteX372" fmla="*/ 328963 w 456513"/>
                  <a:gd name="connsiteY372" fmla="*/ 13606 h 225473"/>
                  <a:gd name="connsiteX373" fmla="*/ 334274 w 456513"/>
                  <a:gd name="connsiteY373" fmla="*/ 12182 h 225473"/>
                  <a:gd name="connsiteX374" fmla="*/ 335699 w 456513"/>
                  <a:gd name="connsiteY374" fmla="*/ 17494 h 225473"/>
                  <a:gd name="connsiteX375" fmla="*/ 344380 w 456513"/>
                  <a:gd name="connsiteY375" fmla="*/ 18014 h 225473"/>
                  <a:gd name="connsiteX376" fmla="*/ 351116 w 456513"/>
                  <a:gd name="connsiteY376" fmla="*/ 21901 h 225473"/>
                  <a:gd name="connsiteX377" fmla="*/ 357141 w 456513"/>
                  <a:gd name="connsiteY377" fmla="*/ 23132 h 225473"/>
                  <a:gd name="connsiteX378" fmla="*/ 369189 w 456513"/>
                  <a:gd name="connsiteY378" fmla="*/ 25594 h 225473"/>
                  <a:gd name="connsiteX379" fmla="*/ 366534 w 456513"/>
                  <a:gd name="connsiteY379" fmla="*/ 26308 h 225473"/>
                  <a:gd name="connsiteX380" fmla="*/ 369902 w 456513"/>
                  <a:gd name="connsiteY380" fmla="*/ 28250 h 225473"/>
                  <a:gd name="connsiteX381" fmla="*/ 375214 w 456513"/>
                  <a:gd name="connsiteY381" fmla="*/ 26826 h 225473"/>
                  <a:gd name="connsiteX382" fmla="*/ 381238 w 456513"/>
                  <a:gd name="connsiteY382" fmla="*/ 28057 h 225473"/>
                  <a:gd name="connsiteX383" fmla="*/ 387974 w 456513"/>
                  <a:gd name="connsiteY383" fmla="*/ 31946 h 225473"/>
                  <a:gd name="connsiteX384" fmla="*/ 391343 w 456513"/>
                  <a:gd name="connsiteY384" fmla="*/ 33889 h 225473"/>
                  <a:gd name="connsiteX385" fmla="*/ 398080 w 456513"/>
                  <a:gd name="connsiteY385" fmla="*/ 37776 h 225473"/>
                  <a:gd name="connsiteX386" fmla="*/ 400737 w 456513"/>
                  <a:gd name="connsiteY386" fmla="*/ 37063 h 225473"/>
                  <a:gd name="connsiteX387" fmla="*/ 406761 w 456513"/>
                  <a:gd name="connsiteY387" fmla="*/ 38296 h 225473"/>
                  <a:gd name="connsiteX388" fmla="*/ 410841 w 456513"/>
                  <a:gd name="connsiteY388" fmla="*/ 42896 h 225473"/>
                  <a:gd name="connsiteX389" fmla="*/ 414209 w 456513"/>
                  <a:gd name="connsiteY389" fmla="*/ 44838 h 225473"/>
                  <a:gd name="connsiteX390" fmla="*/ 419521 w 456513"/>
                  <a:gd name="connsiteY390" fmla="*/ 43414 h 225473"/>
                  <a:gd name="connsiteX391" fmla="*/ 420234 w 456513"/>
                  <a:gd name="connsiteY391" fmla="*/ 46070 h 225473"/>
                  <a:gd name="connsiteX392" fmla="*/ 424315 w 456513"/>
                  <a:gd name="connsiteY392" fmla="*/ 50670 h 225473"/>
                  <a:gd name="connsiteX393" fmla="*/ 430339 w 456513"/>
                  <a:gd name="connsiteY393" fmla="*/ 51902 h 225473"/>
                  <a:gd name="connsiteX394" fmla="*/ 432996 w 456513"/>
                  <a:gd name="connsiteY394" fmla="*/ 51189 h 2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456513" h="225473">
                    <a:moveTo>
                      <a:pt x="432996" y="51189"/>
                    </a:moveTo>
                    <a:lnTo>
                      <a:pt x="434420" y="56502"/>
                    </a:lnTo>
                    <a:lnTo>
                      <a:pt x="435132" y="59157"/>
                    </a:lnTo>
                    <a:lnTo>
                      <a:pt x="432476" y="59870"/>
                    </a:lnTo>
                    <a:lnTo>
                      <a:pt x="431764" y="57214"/>
                    </a:lnTo>
                    <a:lnTo>
                      <a:pt x="425027" y="53326"/>
                    </a:lnTo>
                    <a:lnTo>
                      <a:pt x="421659" y="51383"/>
                    </a:lnTo>
                    <a:lnTo>
                      <a:pt x="422371" y="54039"/>
                    </a:lnTo>
                    <a:lnTo>
                      <a:pt x="418483" y="60775"/>
                    </a:lnTo>
                    <a:lnTo>
                      <a:pt x="419196" y="63431"/>
                    </a:lnTo>
                    <a:lnTo>
                      <a:pt x="424508" y="62006"/>
                    </a:lnTo>
                    <a:lnTo>
                      <a:pt x="425932" y="67319"/>
                    </a:lnTo>
                    <a:lnTo>
                      <a:pt x="428589" y="66607"/>
                    </a:lnTo>
                    <a:lnTo>
                      <a:pt x="433901" y="65182"/>
                    </a:lnTo>
                    <a:lnTo>
                      <a:pt x="434613" y="67838"/>
                    </a:lnTo>
                    <a:lnTo>
                      <a:pt x="437982" y="69782"/>
                    </a:lnTo>
                    <a:lnTo>
                      <a:pt x="444719" y="73669"/>
                    </a:lnTo>
                    <a:lnTo>
                      <a:pt x="445949" y="67644"/>
                    </a:lnTo>
                    <a:lnTo>
                      <a:pt x="447375" y="72957"/>
                    </a:lnTo>
                    <a:lnTo>
                      <a:pt x="450742" y="74900"/>
                    </a:lnTo>
                    <a:lnTo>
                      <a:pt x="450030" y="72244"/>
                    </a:lnTo>
                    <a:lnTo>
                      <a:pt x="456054" y="73476"/>
                    </a:lnTo>
                    <a:lnTo>
                      <a:pt x="456513" y="75187"/>
                    </a:lnTo>
                    <a:lnTo>
                      <a:pt x="409924" y="113955"/>
                    </a:lnTo>
                    <a:cubicBezTo>
                      <a:pt x="395228" y="126657"/>
                      <a:pt x="381747" y="138659"/>
                      <a:pt x="370233" y="148846"/>
                    </a:cubicBezTo>
                    <a:cubicBezTo>
                      <a:pt x="347205" y="169221"/>
                      <a:pt x="338877" y="186183"/>
                      <a:pt x="328989" y="202871"/>
                    </a:cubicBezTo>
                    <a:lnTo>
                      <a:pt x="312824" y="225473"/>
                    </a:lnTo>
                    <a:lnTo>
                      <a:pt x="133124" y="225473"/>
                    </a:lnTo>
                    <a:lnTo>
                      <a:pt x="153000" y="217387"/>
                    </a:lnTo>
                    <a:lnTo>
                      <a:pt x="176905" y="210976"/>
                    </a:lnTo>
                    <a:lnTo>
                      <a:pt x="175480" y="205664"/>
                    </a:lnTo>
                    <a:lnTo>
                      <a:pt x="183448" y="203527"/>
                    </a:lnTo>
                    <a:lnTo>
                      <a:pt x="186105" y="202814"/>
                    </a:lnTo>
                    <a:lnTo>
                      <a:pt x="188761" y="202102"/>
                    </a:lnTo>
                    <a:lnTo>
                      <a:pt x="188048" y="199446"/>
                    </a:lnTo>
                    <a:lnTo>
                      <a:pt x="194073" y="200678"/>
                    </a:lnTo>
                    <a:lnTo>
                      <a:pt x="193360" y="198021"/>
                    </a:lnTo>
                    <a:lnTo>
                      <a:pt x="186623" y="194135"/>
                    </a:lnTo>
                    <a:lnTo>
                      <a:pt x="183256" y="192190"/>
                    </a:lnTo>
                    <a:lnTo>
                      <a:pt x="180599" y="192903"/>
                    </a:lnTo>
                    <a:lnTo>
                      <a:pt x="176000" y="196983"/>
                    </a:lnTo>
                    <a:lnTo>
                      <a:pt x="175287" y="194328"/>
                    </a:lnTo>
                    <a:lnTo>
                      <a:pt x="173862" y="189015"/>
                    </a:lnTo>
                    <a:lnTo>
                      <a:pt x="171207" y="189728"/>
                    </a:lnTo>
                    <a:lnTo>
                      <a:pt x="165894" y="191152"/>
                    </a:lnTo>
                    <a:lnTo>
                      <a:pt x="163238" y="191864"/>
                    </a:lnTo>
                    <a:lnTo>
                      <a:pt x="157927" y="193289"/>
                    </a:lnTo>
                    <a:lnTo>
                      <a:pt x="157213" y="190633"/>
                    </a:lnTo>
                    <a:lnTo>
                      <a:pt x="154558" y="191345"/>
                    </a:lnTo>
                    <a:lnTo>
                      <a:pt x="151902" y="192058"/>
                    </a:lnTo>
                    <a:lnTo>
                      <a:pt x="147302" y="196139"/>
                    </a:lnTo>
                    <a:lnTo>
                      <a:pt x="144646" y="196851"/>
                    </a:lnTo>
                    <a:lnTo>
                      <a:pt x="143933" y="194194"/>
                    </a:lnTo>
                    <a:lnTo>
                      <a:pt x="138622" y="195619"/>
                    </a:lnTo>
                    <a:lnTo>
                      <a:pt x="135965" y="196331"/>
                    </a:lnTo>
                    <a:lnTo>
                      <a:pt x="130653" y="197757"/>
                    </a:lnTo>
                    <a:lnTo>
                      <a:pt x="124629" y="196524"/>
                    </a:lnTo>
                    <a:lnTo>
                      <a:pt x="125342" y="199181"/>
                    </a:lnTo>
                    <a:lnTo>
                      <a:pt x="120029" y="200605"/>
                    </a:lnTo>
                    <a:lnTo>
                      <a:pt x="119317" y="197949"/>
                    </a:lnTo>
                    <a:lnTo>
                      <a:pt x="115236" y="193350"/>
                    </a:lnTo>
                    <a:lnTo>
                      <a:pt x="116661" y="198661"/>
                    </a:lnTo>
                    <a:lnTo>
                      <a:pt x="117374" y="201317"/>
                    </a:lnTo>
                    <a:lnTo>
                      <a:pt x="111349" y="200087"/>
                    </a:lnTo>
                    <a:lnTo>
                      <a:pt x="109924" y="194774"/>
                    </a:lnTo>
                    <a:lnTo>
                      <a:pt x="107268" y="195487"/>
                    </a:lnTo>
                    <a:lnTo>
                      <a:pt x="101956" y="196911"/>
                    </a:lnTo>
                    <a:lnTo>
                      <a:pt x="103381" y="202224"/>
                    </a:lnTo>
                    <a:lnTo>
                      <a:pt x="99300" y="197623"/>
                    </a:lnTo>
                    <a:lnTo>
                      <a:pt x="96645" y="198336"/>
                    </a:lnTo>
                    <a:lnTo>
                      <a:pt x="95932" y="195680"/>
                    </a:lnTo>
                    <a:lnTo>
                      <a:pt x="90619" y="197104"/>
                    </a:lnTo>
                    <a:lnTo>
                      <a:pt x="87964" y="197817"/>
                    </a:lnTo>
                    <a:lnTo>
                      <a:pt x="86539" y="192504"/>
                    </a:lnTo>
                    <a:lnTo>
                      <a:pt x="89195" y="191792"/>
                    </a:lnTo>
                    <a:lnTo>
                      <a:pt x="94507" y="190367"/>
                    </a:lnTo>
                    <a:lnTo>
                      <a:pt x="97164" y="189656"/>
                    </a:lnTo>
                    <a:lnTo>
                      <a:pt x="99820" y="188943"/>
                    </a:lnTo>
                    <a:lnTo>
                      <a:pt x="105131" y="187518"/>
                    </a:lnTo>
                    <a:lnTo>
                      <a:pt x="109212" y="192118"/>
                    </a:lnTo>
                    <a:lnTo>
                      <a:pt x="114524" y="190694"/>
                    </a:lnTo>
                    <a:lnTo>
                      <a:pt x="117180" y="189982"/>
                    </a:lnTo>
                    <a:lnTo>
                      <a:pt x="122492" y="188557"/>
                    </a:lnTo>
                    <a:lnTo>
                      <a:pt x="125860" y="190501"/>
                    </a:lnTo>
                    <a:lnTo>
                      <a:pt x="128516" y="189788"/>
                    </a:lnTo>
                    <a:lnTo>
                      <a:pt x="133829" y="188363"/>
                    </a:lnTo>
                    <a:lnTo>
                      <a:pt x="136485" y="187651"/>
                    </a:lnTo>
                    <a:lnTo>
                      <a:pt x="141797" y="186226"/>
                    </a:lnTo>
                    <a:lnTo>
                      <a:pt x="141084" y="183571"/>
                    </a:lnTo>
                    <a:lnTo>
                      <a:pt x="135772" y="184995"/>
                    </a:lnTo>
                    <a:lnTo>
                      <a:pt x="131691" y="180395"/>
                    </a:lnTo>
                    <a:lnTo>
                      <a:pt x="126379" y="181820"/>
                    </a:lnTo>
                    <a:lnTo>
                      <a:pt x="120355" y="180588"/>
                    </a:lnTo>
                    <a:lnTo>
                      <a:pt x="111675" y="180069"/>
                    </a:lnTo>
                    <a:lnTo>
                      <a:pt x="91657" y="179744"/>
                    </a:lnTo>
                    <a:lnTo>
                      <a:pt x="86345" y="181168"/>
                    </a:lnTo>
                    <a:lnTo>
                      <a:pt x="77666" y="180650"/>
                    </a:lnTo>
                    <a:lnTo>
                      <a:pt x="72353" y="182074"/>
                    </a:lnTo>
                    <a:lnTo>
                      <a:pt x="70929" y="176762"/>
                    </a:lnTo>
                    <a:lnTo>
                      <a:pt x="65617" y="178186"/>
                    </a:lnTo>
                    <a:lnTo>
                      <a:pt x="56936" y="177668"/>
                    </a:lnTo>
                    <a:lnTo>
                      <a:pt x="54280" y="178379"/>
                    </a:lnTo>
                    <a:lnTo>
                      <a:pt x="47543" y="174492"/>
                    </a:lnTo>
                    <a:lnTo>
                      <a:pt x="44888" y="175204"/>
                    </a:lnTo>
                    <a:lnTo>
                      <a:pt x="44175" y="172549"/>
                    </a:lnTo>
                    <a:lnTo>
                      <a:pt x="52144" y="170412"/>
                    </a:lnTo>
                    <a:lnTo>
                      <a:pt x="55511" y="172356"/>
                    </a:lnTo>
                    <a:lnTo>
                      <a:pt x="63480" y="170218"/>
                    </a:lnTo>
                    <a:lnTo>
                      <a:pt x="72872" y="173393"/>
                    </a:lnTo>
                    <a:lnTo>
                      <a:pt x="75529" y="172681"/>
                    </a:lnTo>
                    <a:lnTo>
                      <a:pt x="80841" y="171257"/>
                    </a:lnTo>
                    <a:lnTo>
                      <a:pt x="84209" y="173199"/>
                    </a:lnTo>
                    <a:lnTo>
                      <a:pt x="89521" y="171776"/>
                    </a:lnTo>
                    <a:lnTo>
                      <a:pt x="92177" y="171063"/>
                    </a:lnTo>
                    <a:lnTo>
                      <a:pt x="94833" y="170350"/>
                    </a:lnTo>
                    <a:lnTo>
                      <a:pt x="96257" y="175663"/>
                    </a:lnTo>
                    <a:lnTo>
                      <a:pt x="101570" y="174238"/>
                    </a:lnTo>
                    <a:lnTo>
                      <a:pt x="104226" y="173527"/>
                    </a:lnTo>
                    <a:lnTo>
                      <a:pt x="109538" y="172102"/>
                    </a:lnTo>
                    <a:lnTo>
                      <a:pt x="112194" y="171390"/>
                    </a:lnTo>
                    <a:lnTo>
                      <a:pt x="117505" y="169965"/>
                    </a:lnTo>
                    <a:lnTo>
                      <a:pt x="118218" y="172620"/>
                    </a:lnTo>
                    <a:lnTo>
                      <a:pt x="120874" y="171908"/>
                    </a:lnTo>
                    <a:lnTo>
                      <a:pt x="120161" y="169253"/>
                    </a:lnTo>
                    <a:lnTo>
                      <a:pt x="122818" y="168540"/>
                    </a:lnTo>
                    <a:lnTo>
                      <a:pt x="128842" y="169771"/>
                    </a:lnTo>
                    <a:lnTo>
                      <a:pt x="132923" y="174371"/>
                    </a:lnTo>
                    <a:lnTo>
                      <a:pt x="138235" y="172947"/>
                    </a:lnTo>
                    <a:lnTo>
                      <a:pt x="136811" y="167634"/>
                    </a:lnTo>
                    <a:lnTo>
                      <a:pt x="130786" y="166403"/>
                    </a:lnTo>
                    <a:lnTo>
                      <a:pt x="128130" y="167115"/>
                    </a:lnTo>
                    <a:lnTo>
                      <a:pt x="122818" y="168540"/>
                    </a:lnTo>
                    <a:lnTo>
                      <a:pt x="121393" y="163228"/>
                    </a:lnTo>
                    <a:lnTo>
                      <a:pt x="118025" y="161284"/>
                    </a:lnTo>
                    <a:lnTo>
                      <a:pt x="118737" y="163940"/>
                    </a:lnTo>
                    <a:lnTo>
                      <a:pt x="116081" y="164653"/>
                    </a:lnTo>
                    <a:lnTo>
                      <a:pt x="110058" y="163421"/>
                    </a:lnTo>
                    <a:lnTo>
                      <a:pt x="105977" y="158822"/>
                    </a:lnTo>
                    <a:lnTo>
                      <a:pt x="100664" y="160246"/>
                    </a:lnTo>
                    <a:lnTo>
                      <a:pt x="99952" y="157590"/>
                    </a:lnTo>
                    <a:lnTo>
                      <a:pt x="97296" y="158302"/>
                    </a:lnTo>
                    <a:lnTo>
                      <a:pt x="91272" y="157071"/>
                    </a:lnTo>
                    <a:lnTo>
                      <a:pt x="88616" y="157783"/>
                    </a:lnTo>
                    <a:lnTo>
                      <a:pt x="85959" y="158495"/>
                    </a:lnTo>
                    <a:lnTo>
                      <a:pt x="80647" y="159920"/>
                    </a:lnTo>
                    <a:lnTo>
                      <a:pt x="76566" y="155320"/>
                    </a:lnTo>
                    <a:lnTo>
                      <a:pt x="72680" y="162057"/>
                    </a:lnTo>
                    <a:lnTo>
                      <a:pt x="68598" y="157456"/>
                    </a:lnTo>
                    <a:lnTo>
                      <a:pt x="65230" y="155514"/>
                    </a:lnTo>
                    <a:lnTo>
                      <a:pt x="59918" y="156938"/>
                    </a:lnTo>
                    <a:lnTo>
                      <a:pt x="57262" y="157651"/>
                    </a:lnTo>
                    <a:lnTo>
                      <a:pt x="51950" y="159075"/>
                    </a:lnTo>
                    <a:lnTo>
                      <a:pt x="49294" y="159787"/>
                    </a:lnTo>
                    <a:lnTo>
                      <a:pt x="47869" y="154475"/>
                    </a:lnTo>
                    <a:lnTo>
                      <a:pt x="39189" y="153956"/>
                    </a:lnTo>
                    <a:lnTo>
                      <a:pt x="41845" y="153244"/>
                    </a:lnTo>
                    <a:lnTo>
                      <a:pt x="45733" y="146507"/>
                    </a:lnTo>
                    <a:lnTo>
                      <a:pt x="48389" y="145795"/>
                    </a:lnTo>
                    <a:lnTo>
                      <a:pt x="45020" y="143851"/>
                    </a:lnTo>
                    <a:lnTo>
                      <a:pt x="39708" y="145275"/>
                    </a:lnTo>
                    <a:lnTo>
                      <a:pt x="37052" y="145988"/>
                    </a:lnTo>
                    <a:lnTo>
                      <a:pt x="29083" y="148125"/>
                    </a:lnTo>
                    <a:lnTo>
                      <a:pt x="25715" y="146181"/>
                    </a:lnTo>
                    <a:lnTo>
                      <a:pt x="24291" y="140870"/>
                    </a:lnTo>
                    <a:lnTo>
                      <a:pt x="26234" y="137501"/>
                    </a:lnTo>
                    <a:lnTo>
                      <a:pt x="24810" y="132189"/>
                    </a:lnTo>
                    <a:lnTo>
                      <a:pt x="32778" y="130052"/>
                    </a:lnTo>
                    <a:lnTo>
                      <a:pt x="34202" y="135364"/>
                    </a:lnTo>
                    <a:lnTo>
                      <a:pt x="35434" y="129340"/>
                    </a:lnTo>
                    <a:lnTo>
                      <a:pt x="34722" y="126683"/>
                    </a:lnTo>
                    <a:lnTo>
                      <a:pt x="32066" y="127396"/>
                    </a:lnTo>
                    <a:lnTo>
                      <a:pt x="29410" y="128108"/>
                    </a:lnTo>
                    <a:lnTo>
                      <a:pt x="24097" y="129532"/>
                    </a:lnTo>
                    <a:lnTo>
                      <a:pt x="20018" y="124933"/>
                    </a:lnTo>
                    <a:lnTo>
                      <a:pt x="13992" y="123702"/>
                    </a:lnTo>
                    <a:lnTo>
                      <a:pt x="11337" y="124414"/>
                    </a:lnTo>
                    <a:lnTo>
                      <a:pt x="0" y="124606"/>
                    </a:lnTo>
                    <a:lnTo>
                      <a:pt x="2657" y="123894"/>
                    </a:lnTo>
                    <a:lnTo>
                      <a:pt x="1232" y="118583"/>
                    </a:lnTo>
                    <a:lnTo>
                      <a:pt x="3887" y="117870"/>
                    </a:lnTo>
                    <a:lnTo>
                      <a:pt x="9199" y="116446"/>
                    </a:lnTo>
                    <a:lnTo>
                      <a:pt x="11855" y="115733"/>
                    </a:lnTo>
                    <a:lnTo>
                      <a:pt x="18592" y="119620"/>
                    </a:lnTo>
                    <a:lnTo>
                      <a:pt x="21248" y="118909"/>
                    </a:lnTo>
                    <a:lnTo>
                      <a:pt x="26560" y="117484"/>
                    </a:lnTo>
                    <a:lnTo>
                      <a:pt x="29217" y="116771"/>
                    </a:lnTo>
                    <a:lnTo>
                      <a:pt x="31873" y="116059"/>
                    </a:lnTo>
                    <a:lnTo>
                      <a:pt x="37184" y="114634"/>
                    </a:lnTo>
                    <a:lnTo>
                      <a:pt x="39840" y="113922"/>
                    </a:lnTo>
                    <a:lnTo>
                      <a:pt x="45866" y="115154"/>
                    </a:lnTo>
                    <a:lnTo>
                      <a:pt x="48521" y="114441"/>
                    </a:lnTo>
                    <a:lnTo>
                      <a:pt x="53833" y="113017"/>
                    </a:lnTo>
                    <a:lnTo>
                      <a:pt x="56489" y="112304"/>
                    </a:lnTo>
                    <a:lnTo>
                      <a:pt x="59146" y="111591"/>
                    </a:lnTo>
                    <a:lnTo>
                      <a:pt x="59857" y="114248"/>
                    </a:lnTo>
                    <a:lnTo>
                      <a:pt x="65170" y="112824"/>
                    </a:lnTo>
                    <a:lnTo>
                      <a:pt x="67826" y="112111"/>
                    </a:lnTo>
                    <a:lnTo>
                      <a:pt x="73137" y="110686"/>
                    </a:lnTo>
                    <a:lnTo>
                      <a:pt x="75795" y="109974"/>
                    </a:lnTo>
                    <a:lnTo>
                      <a:pt x="78451" y="109262"/>
                    </a:lnTo>
                    <a:lnTo>
                      <a:pt x="83762" y="107837"/>
                    </a:lnTo>
                    <a:lnTo>
                      <a:pt x="86418" y="107125"/>
                    </a:lnTo>
                    <a:lnTo>
                      <a:pt x="87842" y="112437"/>
                    </a:lnTo>
                    <a:lnTo>
                      <a:pt x="93155" y="111012"/>
                    </a:lnTo>
                    <a:lnTo>
                      <a:pt x="95811" y="110300"/>
                    </a:lnTo>
                    <a:lnTo>
                      <a:pt x="101123" y="108875"/>
                    </a:lnTo>
                    <a:lnTo>
                      <a:pt x="103778" y="108163"/>
                    </a:lnTo>
                    <a:lnTo>
                      <a:pt x="99698" y="103564"/>
                    </a:lnTo>
                    <a:lnTo>
                      <a:pt x="94386" y="104988"/>
                    </a:lnTo>
                    <a:lnTo>
                      <a:pt x="93674" y="102332"/>
                    </a:lnTo>
                    <a:lnTo>
                      <a:pt x="91018" y="103045"/>
                    </a:lnTo>
                    <a:lnTo>
                      <a:pt x="85705" y="104469"/>
                    </a:lnTo>
                    <a:lnTo>
                      <a:pt x="83049" y="105181"/>
                    </a:lnTo>
                    <a:lnTo>
                      <a:pt x="77737" y="106606"/>
                    </a:lnTo>
                    <a:lnTo>
                      <a:pt x="72425" y="108030"/>
                    </a:lnTo>
                    <a:lnTo>
                      <a:pt x="66401" y="106799"/>
                    </a:lnTo>
                    <a:lnTo>
                      <a:pt x="63745" y="107512"/>
                    </a:lnTo>
                    <a:lnTo>
                      <a:pt x="58433" y="108936"/>
                    </a:lnTo>
                    <a:lnTo>
                      <a:pt x="55776" y="109648"/>
                    </a:lnTo>
                    <a:lnTo>
                      <a:pt x="53121" y="110361"/>
                    </a:lnTo>
                    <a:lnTo>
                      <a:pt x="51696" y="105049"/>
                    </a:lnTo>
                    <a:lnTo>
                      <a:pt x="46384" y="106474"/>
                    </a:lnTo>
                    <a:lnTo>
                      <a:pt x="38417" y="108610"/>
                    </a:lnTo>
                    <a:lnTo>
                      <a:pt x="35047" y="106666"/>
                    </a:lnTo>
                    <a:lnTo>
                      <a:pt x="35759" y="109323"/>
                    </a:lnTo>
                    <a:lnTo>
                      <a:pt x="30448" y="110747"/>
                    </a:lnTo>
                    <a:lnTo>
                      <a:pt x="29736" y="108092"/>
                    </a:lnTo>
                    <a:lnTo>
                      <a:pt x="27079" y="108804"/>
                    </a:lnTo>
                    <a:lnTo>
                      <a:pt x="24423" y="109516"/>
                    </a:lnTo>
                    <a:lnTo>
                      <a:pt x="17686" y="105629"/>
                    </a:lnTo>
                    <a:lnTo>
                      <a:pt x="22999" y="104204"/>
                    </a:lnTo>
                    <a:lnTo>
                      <a:pt x="25655" y="103492"/>
                    </a:lnTo>
                    <a:lnTo>
                      <a:pt x="28311" y="102779"/>
                    </a:lnTo>
                    <a:lnTo>
                      <a:pt x="36279" y="100642"/>
                    </a:lnTo>
                    <a:lnTo>
                      <a:pt x="43017" y="104529"/>
                    </a:lnTo>
                    <a:lnTo>
                      <a:pt x="57008" y="103624"/>
                    </a:lnTo>
                    <a:lnTo>
                      <a:pt x="64977" y="101487"/>
                    </a:lnTo>
                    <a:lnTo>
                      <a:pt x="72945" y="99350"/>
                    </a:lnTo>
                    <a:lnTo>
                      <a:pt x="77025" y="103950"/>
                    </a:lnTo>
                    <a:lnTo>
                      <a:pt x="82338" y="102524"/>
                    </a:lnTo>
                    <a:lnTo>
                      <a:pt x="84993" y="101813"/>
                    </a:lnTo>
                    <a:lnTo>
                      <a:pt x="92961" y="99676"/>
                    </a:lnTo>
                    <a:lnTo>
                      <a:pt x="98273" y="98251"/>
                    </a:lnTo>
                    <a:lnTo>
                      <a:pt x="101642" y="100194"/>
                    </a:lnTo>
                    <a:lnTo>
                      <a:pt x="103585" y="96827"/>
                    </a:lnTo>
                    <a:lnTo>
                      <a:pt x="108898" y="95401"/>
                    </a:lnTo>
                    <a:lnTo>
                      <a:pt x="109610" y="98058"/>
                    </a:lnTo>
                    <a:lnTo>
                      <a:pt x="112266" y="97345"/>
                    </a:lnTo>
                    <a:lnTo>
                      <a:pt x="108898" y="95401"/>
                    </a:lnTo>
                    <a:lnTo>
                      <a:pt x="111554" y="94689"/>
                    </a:lnTo>
                    <a:lnTo>
                      <a:pt x="116866" y="93265"/>
                    </a:lnTo>
                    <a:lnTo>
                      <a:pt x="120233" y="95209"/>
                    </a:lnTo>
                    <a:lnTo>
                      <a:pt x="124833" y="91127"/>
                    </a:lnTo>
                    <a:lnTo>
                      <a:pt x="119521" y="92552"/>
                    </a:lnTo>
                    <a:lnTo>
                      <a:pt x="118096" y="87241"/>
                    </a:lnTo>
                    <a:lnTo>
                      <a:pt x="115441" y="87953"/>
                    </a:lnTo>
                    <a:lnTo>
                      <a:pt x="110129" y="89378"/>
                    </a:lnTo>
                    <a:lnTo>
                      <a:pt x="102160" y="91515"/>
                    </a:lnTo>
                    <a:lnTo>
                      <a:pt x="101449" y="88859"/>
                    </a:lnTo>
                    <a:lnTo>
                      <a:pt x="106761" y="87433"/>
                    </a:lnTo>
                    <a:lnTo>
                      <a:pt x="109417" y="86722"/>
                    </a:lnTo>
                    <a:lnTo>
                      <a:pt x="114728" y="85297"/>
                    </a:lnTo>
                    <a:lnTo>
                      <a:pt x="117384" y="84585"/>
                    </a:lnTo>
                    <a:lnTo>
                      <a:pt x="122697" y="83161"/>
                    </a:lnTo>
                    <a:lnTo>
                      <a:pt x="121273" y="77848"/>
                    </a:lnTo>
                    <a:lnTo>
                      <a:pt x="115960" y="79273"/>
                    </a:lnTo>
                    <a:lnTo>
                      <a:pt x="120559" y="75192"/>
                    </a:lnTo>
                    <a:lnTo>
                      <a:pt x="113823" y="71304"/>
                    </a:lnTo>
                    <a:lnTo>
                      <a:pt x="112591" y="77328"/>
                    </a:lnTo>
                    <a:lnTo>
                      <a:pt x="111167" y="72016"/>
                    </a:lnTo>
                    <a:lnTo>
                      <a:pt x="110455" y="69362"/>
                    </a:lnTo>
                    <a:lnTo>
                      <a:pt x="105143" y="70786"/>
                    </a:lnTo>
                    <a:lnTo>
                      <a:pt x="102486" y="71498"/>
                    </a:lnTo>
                    <a:lnTo>
                      <a:pt x="97174" y="72923"/>
                    </a:lnTo>
                    <a:lnTo>
                      <a:pt x="91863" y="74346"/>
                    </a:lnTo>
                    <a:lnTo>
                      <a:pt x="87263" y="78427"/>
                    </a:lnTo>
                    <a:lnTo>
                      <a:pt x="84607" y="79140"/>
                    </a:lnTo>
                    <a:lnTo>
                      <a:pt x="78583" y="77908"/>
                    </a:lnTo>
                    <a:lnTo>
                      <a:pt x="83895" y="76484"/>
                    </a:lnTo>
                    <a:lnTo>
                      <a:pt x="85838" y="73116"/>
                    </a:lnTo>
                    <a:lnTo>
                      <a:pt x="93806" y="70978"/>
                    </a:lnTo>
                    <a:lnTo>
                      <a:pt x="109742" y="66705"/>
                    </a:lnTo>
                    <a:lnTo>
                      <a:pt x="123023" y="63143"/>
                    </a:lnTo>
                    <a:lnTo>
                      <a:pt x="138959" y="58869"/>
                    </a:lnTo>
                    <a:lnTo>
                      <a:pt x="155607" y="57251"/>
                    </a:lnTo>
                    <a:lnTo>
                      <a:pt x="163576" y="55115"/>
                    </a:lnTo>
                    <a:lnTo>
                      <a:pt x="161439" y="47146"/>
                    </a:lnTo>
                    <a:lnTo>
                      <a:pt x="156126" y="48570"/>
                    </a:lnTo>
                    <a:lnTo>
                      <a:pt x="153470" y="49283"/>
                    </a:lnTo>
                    <a:lnTo>
                      <a:pt x="148158" y="50708"/>
                    </a:lnTo>
                    <a:lnTo>
                      <a:pt x="147446" y="48052"/>
                    </a:lnTo>
                    <a:lnTo>
                      <a:pt x="152758" y="46627"/>
                    </a:lnTo>
                    <a:lnTo>
                      <a:pt x="155414" y="45915"/>
                    </a:lnTo>
                    <a:lnTo>
                      <a:pt x="164095" y="46434"/>
                    </a:lnTo>
                    <a:lnTo>
                      <a:pt x="168694" y="42353"/>
                    </a:lnTo>
                    <a:lnTo>
                      <a:pt x="172062" y="44297"/>
                    </a:lnTo>
                    <a:lnTo>
                      <a:pt x="174718" y="43585"/>
                    </a:lnTo>
                    <a:lnTo>
                      <a:pt x="182687" y="41448"/>
                    </a:lnTo>
                    <a:lnTo>
                      <a:pt x="192080" y="44623"/>
                    </a:lnTo>
                    <a:lnTo>
                      <a:pt x="194736" y="43910"/>
                    </a:lnTo>
                    <a:lnTo>
                      <a:pt x="200760" y="45141"/>
                    </a:lnTo>
                    <a:lnTo>
                      <a:pt x="203417" y="44430"/>
                    </a:lnTo>
                    <a:lnTo>
                      <a:pt x="208728" y="43005"/>
                    </a:lnTo>
                    <a:lnTo>
                      <a:pt x="211385" y="42293"/>
                    </a:lnTo>
                    <a:lnTo>
                      <a:pt x="216696" y="40868"/>
                    </a:lnTo>
                    <a:lnTo>
                      <a:pt x="219352" y="40156"/>
                    </a:lnTo>
                    <a:lnTo>
                      <a:pt x="222009" y="39443"/>
                    </a:lnTo>
                    <a:lnTo>
                      <a:pt x="222721" y="42099"/>
                    </a:lnTo>
                    <a:lnTo>
                      <a:pt x="228033" y="40675"/>
                    </a:lnTo>
                    <a:lnTo>
                      <a:pt x="227321" y="38019"/>
                    </a:lnTo>
                    <a:lnTo>
                      <a:pt x="226608" y="35363"/>
                    </a:lnTo>
                    <a:lnTo>
                      <a:pt x="221296" y="36788"/>
                    </a:lnTo>
                    <a:lnTo>
                      <a:pt x="218640" y="37499"/>
                    </a:lnTo>
                    <a:lnTo>
                      <a:pt x="214560" y="32900"/>
                    </a:lnTo>
                    <a:lnTo>
                      <a:pt x="208535" y="31668"/>
                    </a:lnTo>
                    <a:lnTo>
                      <a:pt x="207110" y="26357"/>
                    </a:lnTo>
                    <a:lnTo>
                      <a:pt x="212422" y="24932"/>
                    </a:lnTo>
                    <a:lnTo>
                      <a:pt x="215078" y="24220"/>
                    </a:lnTo>
                    <a:lnTo>
                      <a:pt x="219160" y="28819"/>
                    </a:lnTo>
                    <a:lnTo>
                      <a:pt x="223047" y="22082"/>
                    </a:lnTo>
                    <a:lnTo>
                      <a:pt x="227128" y="26682"/>
                    </a:lnTo>
                    <a:lnTo>
                      <a:pt x="224472" y="27394"/>
                    </a:lnTo>
                    <a:lnTo>
                      <a:pt x="225183" y="30050"/>
                    </a:lnTo>
                    <a:lnTo>
                      <a:pt x="227839" y="29338"/>
                    </a:lnTo>
                    <a:lnTo>
                      <a:pt x="232439" y="25257"/>
                    </a:lnTo>
                    <a:lnTo>
                      <a:pt x="235095" y="24545"/>
                    </a:lnTo>
                    <a:lnTo>
                      <a:pt x="235808" y="27201"/>
                    </a:lnTo>
                    <a:lnTo>
                      <a:pt x="241120" y="25777"/>
                    </a:lnTo>
                    <a:lnTo>
                      <a:pt x="243776" y="25064"/>
                    </a:lnTo>
                    <a:lnTo>
                      <a:pt x="255825" y="27528"/>
                    </a:lnTo>
                    <a:lnTo>
                      <a:pt x="261137" y="26103"/>
                    </a:lnTo>
                    <a:lnTo>
                      <a:pt x="263793" y="25391"/>
                    </a:lnTo>
                    <a:lnTo>
                      <a:pt x="269105" y="23966"/>
                    </a:lnTo>
                    <a:lnTo>
                      <a:pt x="269817" y="26621"/>
                    </a:lnTo>
                    <a:lnTo>
                      <a:pt x="272473" y="25910"/>
                    </a:lnTo>
                    <a:lnTo>
                      <a:pt x="275129" y="25197"/>
                    </a:lnTo>
                    <a:lnTo>
                      <a:pt x="275842" y="27853"/>
                    </a:lnTo>
                    <a:lnTo>
                      <a:pt x="281153" y="26429"/>
                    </a:lnTo>
                    <a:lnTo>
                      <a:pt x="283809" y="25717"/>
                    </a:lnTo>
                    <a:lnTo>
                      <a:pt x="285234" y="31028"/>
                    </a:lnTo>
                    <a:lnTo>
                      <a:pt x="290546" y="29603"/>
                    </a:lnTo>
                    <a:lnTo>
                      <a:pt x="293915" y="31547"/>
                    </a:lnTo>
                    <a:lnTo>
                      <a:pt x="299227" y="30123"/>
                    </a:lnTo>
                    <a:lnTo>
                      <a:pt x="301883" y="29411"/>
                    </a:lnTo>
                    <a:lnTo>
                      <a:pt x="311277" y="32585"/>
                    </a:lnTo>
                    <a:lnTo>
                      <a:pt x="313933" y="31873"/>
                    </a:lnTo>
                    <a:lnTo>
                      <a:pt x="319243" y="30449"/>
                    </a:lnTo>
                    <a:lnTo>
                      <a:pt x="317819" y="25136"/>
                    </a:lnTo>
                    <a:lnTo>
                      <a:pt x="317107" y="22480"/>
                    </a:lnTo>
                    <a:lnTo>
                      <a:pt x="315682" y="17168"/>
                    </a:lnTo>
                    <a:lnTo>
                      <a:pt x="307002" y="16649"/>
                    </a:lnTo>
                    <a:lnTo>
                      <a:pt x="300977" y="15418"/>
                    </a:lnTo>
                    <a:lnTo>
                      <a:pt x="294241" y="11530"/>
                    </a:lnTo>
                    <a:lnTo>
                      <a:pt x="285560" y="11010"/>
                    </a:lnTo>
                    <a:lnTo>
                      <a:pt x="270855" y="9261"/>
                    </a:lnTo>
                    <a:lnTo>
                      <a:pt x="278824" y="7124"/>
                    </a:lnTo>
                    <a:lnTo>
                      <a:pt x="288216" y="10298"/>
                    </a:lnTo>
                    <a:lnTo>
                      <a:pt x="296896" y="10818"/>
                    </a:lnTo>
                    <a:lnTo>
                      <a:pt x="306289" y="13993"/>
                    </a:lnTo>
                    <a:lnTo>
                      <a:pt x="304865" y="8681"/>
                    </a:lnTo>
                    <a:lnTo>
                      <a:pt x="299552" y="10106"/>
                    </a:lnTo>
                    <a:lnTo>
                      <a:pt x="298840" y="7450"/>
                    </a:lnTo>
                    <a:lnTo>
                      <a:pt x="296184" y="8162"/>
                    </a:lnTo>
                    <a:lnTo>
                      <a:pt x="294759" y="2850"/>
                    </a:lnTo>
                    <a:lnTo>
                      <a:pt x="297416" y="2138"/>
                    </a:lnTo>
                    <a:lnTo>
                      <a:pt x="302728" y="712"/>
                    </a:lnTo>
                    <a:lnTo>
                      <a:pt x="305384" y="0"/>
                    </a:lnTo>
                    <a:lnTo>
                      <a:pt x="312121" y="3889"/>
                    </a:lnTo>
                    <a:lnTo>
                      <a:pt x="315489" y="5832"/>
                    </a:lnTo>
                    <a:lnTo>
                      <a:pt x="322226" y="9719"/>
                    </a:lnTo>
                    <a:lnTo>
                      <a:pt x="324882" y="9007"/>
                    </a:lnTo>
                    <a:lnTo>
                      <a:pt x="325594" y="11663"/>
                    </a:lnTo>
                    <a:lnTo>
                      <a:pt x="328963" y="13606"/>
                    </a:lnTo>
                    <a:lnTo>
                      <a:pt x="334274" y="12182"/>
                    </a:lnTo>
                    <a:lnTo>
                      <a:pt x="335699" y="17494"/>
                    </a:lnTo>
                    <a:lnTo>
                      <a:pt x="344380" y="18014"/>
                    </a:lnTo>
                    <a:lnTo>
                      <a:pt x="351116" y="21901"/>
                    </a:lnTo>
                    <a:lnTo>
                      <a:pt x="357141" y="23132"/>
                    </a:lnTo>
                    <a:lnTo>
                      <a:pt x="369189" y="25594"/>
                    </a:lnTo>
                    <a:lnTo>
                      <a:pt x="366534" y="26308"/>
                    </a:lnTo>
                    <a:lnTo>
                      <a:pt x="369902" y="28250"/>
                    </a:lnTo>
                    <a:lnTo>
                      <a:pt x="375214" y="26826"/>
                    </a:lnTo>
                    <a:lnTo>
                      <a:pt x="381238" y="28057"/>
                    </a:lnTo>
                    <a:lnTo>
                      <a:pt x="387974" y="31946"/>
                    </a:lnTo>
                    <a:lnTo>
                      <a:pt x="391343" y="33889"/>
                    </a:lnTo>
                    <a:lnTo>
                      <a:pt x="398080" y="37776"/>
                    </a:lnTo>
                    <a:lnTo>
                      <a:pt x="400737" y="37063"/>
                    </a:lnTo>
                    <a:lnTo>
                      <a:pt x="406761" y="38296"/>
                    </a:lnTo>
                    <a:lnTo>
                      <a:pt x="410841" y="42896"/>
                    </a:lnTo>
                    <a:lnTo>
                      <a:pt x="414209" y="44838"/>
                    </a:lnTo>
                    <a:lnTo>
                      <a:pt x="419521" y="43414"/>
                    </a:lnTo>
                    <a:lnTo>
                      <a:pt x="420234" y="46070"/>
                    </a:lnTo>
                    <a:lnTo>
                      <a:pt x="424315" y="50670"/>
                    </a:lnTo>
                    <a:lnTo>
                      <a:pt x="430339" y="51902"/>
                    </a:lnTo>
                    <a:lnTo>
                      <a:pt x="432996" y="511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C882BDC6-98DE-82DE-4DA2-06A833920E6C}"/>
                  </a:ext>
                </a:extLst>
              </p:cNvPr>
              <p:cNvSpPr/>
              <p:nvPr/>
            </p:nvSpPr>
            <p:spPr>
              <a:xfrm>
                <a:off x="7022244" y="2399834"/>
                <a:ext cx="524145" cy="1602280"/>
              </a:xfrm>
              <a:custGeom>
                <a:avLst/>
                <a:gdLst>
                  <a:gd name="connsiteX0" fmla="*/ 321813 w 524145"/>
                  <a:gd name="connsiteY0" fmla="*/ 0 h 1602280"/>
                  <a:gd name="connsiteX1" fmla="*/ 345721 w 524145"/>
                  <a:gd name="connsiteY1" fmla="*/ 17707 h 1602280"/>
                  <a:gd name="connsiteX2" fmla="*/ 470022 w 524145"/>
                  <a:gd name="connsiteY2" fmla="*/ 105813 h 1602280"/>
                  <a:gd name="connsiteX3" fmla="*/ 523362 w 524145"/>
                  <a:gd name="connsiteY3" fmla="*/ 326793 h 1602280"/>
                  <a:gd name="connsiteX4" fmla="*/ 447162 w 524145"/>
                  <a:gd name="connsiteY4" fmla="*/ 456333 h 1602280"/>
                  <a:gd name="connsiteX5" fmla="*/ 459306 w 524145"/>
                  <a:gd name="connsiteY5" fmla="*/ 590814 h 1602280"/>
                  <a:gd name="connsiteX6" fmla="*/ 462853 w 524145"/>
                  <a:gd name="connsiteY6" fmla="*/ 596732 h 1602280"/>
                  <a:gd name="connsiteX7" fmla="*/ 458800 w 524145"/>
                  <a:gd name="connsiteY7" fmla="*/ 604930 h 1602280"/>
                  <a:gd name="connsiteX8" fmla="*/ 453806 w 524145"/>
                  <a:gd name="connsiteY8" fmla="*/ 612277 h 1602280"/>
                  <a:gd name="connsiteX9" fmla="*/ 450913 w 524145"/>
                  <a:gd name="connsiteY9" fmla="*/ 612622 h 1602280"/>
                  <a:gd name="connsiteX10" fmla="*/ 452498 w 524145"/>
                  <a:gd name="connsiteY10" fmla="*/ 625938 h 1602280"/>
                  <a:gd name="connsiteX11" fmla="*/ 449605 w 524145"/>
                  <a:gd name="connsiteY11" fmla="*/ 626282 h 1602280"/>
                  <a:gd name="connsiteX12" fmla="*/ 443819 w 524145"/>
                  <a:gd name="connsiteY12" fmla="*/ 626971 h 1602280"/>
                  <a:gd name="connsiteX13" fmla="*/ 436724 w 524145"/>
                  <a:gd name="connsiteY13" fmla="*/ 641321 h 1602280"/>
                  <a:gd name="connsiteX14" fmla="*/ 427529 w 524145"/>
                  <a:gd name="connsiteY14" fmla="*/ 662673 h 1602280"/>
                  <a:gd name="connsiteX15" fmla="*/ 424636 w 524145"/>
                  <a:gd name="connsiteY15" fmla="*/ 663017 h 1602280"/>
                  <a:gd name="connsiteX16" fmla="*/ 426221 w 524145"/>
                  <a:gd name="connsiteY16" fmla="*/ 676334 h 1602280"/>
                  <a:gd name="connsiteX17" fmla="*/ 421227 w 524145"/>
                  <a:gd name="connsiteY17" fmla="*/ 683680 h 1602280"/>
                  <a:gd name="connsiteX18" fmla="*/ 419126 w 524145"/>
                  <a:gd name="connsiteY18" fmla="*/ 690683 h 1602280"/>
                  <a:gd name="connsiteX19" fmla="*/ 413340 w 524145"/>
                  <a:gd name="connsiteY19" fmla="*/ 691372 h 1602280"/>
                  <a:gd name="connsiteX20" fmla="*/ 410447 w 524145"/>
                  <a:gd name="connsiteY20" fmla="*/ 691716 h 1602280"/>
                  <a:gd name="connsiteX21" fmla="*/ 409139 w 524145"/>
                  <a:gd name="connsiteY21" fmla="*/ 705377 h 1602280"/>
                  <a:gd name="connsiteX22" fmla="*/ 409931 w 524145"/>
                  <a:gd name="connsiteY22" fmla="*/ 712035 h 1602280"/>
                  <a:gd name="connsiteX23" fmla="*/ 404145 w 524145"/>
                  <a:gd name="connsiteY23" fmla="*/ 712724 h 1602280"/>
                  <a:gd name="connsiteX24" fmla="*/ 405730 w 524145"/>
                  <a:gd name="connsiteY24" fmla="*/ 726040 h 1602280"/>
                  <a:gd name="connsiteX25" fmla="*/ 402837 w 524145"/>
                  <a:gd name="connsiteY25" fmla="*/ 726385 h 1602280"/>
                  <a:gd name="connsiteX26" fmla="*/ 397051 w 524145"/>
                  <a:gd name="connsiteY26" fmla="*/ 727073 h 1602280"/>
                  <a:gd name="connsiteX27" fmla="*/ 397843 w 524145"/>
                  <a:gd name="connsiteY27" fmla="*/ 733732 h 1602280"/>
                  <a:gd name="connsiteX28" fmla="*/ 394950 w 524145"/>
                  <a:gd name="connsiteY28" fmla="*/ 734076 h 1602280"/>
                  <a:gd name="connsiteX29" fmla="*/ 389164 w 524145"/>
                  <a:gd name="connsiteY29" fmla="*/ 734765 h 1602280"/>
                  <a:gd name="connsiteX30" fmla="*/ 387855 w 524145"/>
                  <a:gd name="connsiteY30" fmla="*/ 748425 h 1602280"/>
                  <a:gd name="connsiteX31" fmla="*/ 384962 w 524145"/>
                  <a:gd name="connsiteY31" fmla="*/ 748770 h 1602280"/>
                  <a:gd name="connsiteX32" fmla="*/ 385755 w 524145"/>
                  <a:gd name="connsiteY32" fmla="*/ 755428 h 1602280"/>
                  <a:gd name="connsiteX33" fmla="*/ 386547 w 524145"/>
                  <a:gd name="connsiteY33" fmla="*/ 762086 h 1602280"/>
                  <a:gd name="connsiteX34" fmla="*/ 382346 w 524145"/>
                  <a:gd name="connsiteY34" fmla="*/ 776091 h 1602280"/>
                  <a:gd name="connsiteX35" fmla="*/ 380245 w 524145"/>
                  <a:gd name="connsiteY35" fmla="*/ 783094 h 1602280"/>
                  <a:gd name="connsiteX36" fmla="*/ 379453 w 524145"/>
                  <a:gd name="connsiteY36" fmla="*/ 776436 h 1602280"/>
                  <a:gd name="connsiteX37" fmla="*/ 377868 w 524145"/>
                  <a:gd name="connsiteY37" fmla="*/ 763119 h 1602280"/>
                  <a:gd name="connsiteX38" fmla="*/ 373667 w 524145"/>
                  <a:gd name="connsiteY38" fmla="*/ 777124 h 1602280"/>
                  <a:gd name="connsiteX39" fmla="*/ 371566 w 524145"/>
                  <a:gd name="connsiteY39" fmla="*/ 784127 h 1602280"/>
                  <a:gd name="connsiteX40" fmla="*/ 367365 w 524145"/>
                  <a:gd name="connsiteY40" fmla="*/ 798132 h 1602280"/>
                  <a:gd name="connsiteX41" fmla="*/ 362371 w 524145"/>
                  <a:gd name="connsiteY41" fmla="*/ 805479 h 1602280"/>
                  <a:gd name="connsiteX42" fmla="*/ 358962 w 524145"/>
                  <a:gd name="connsiteY42" fmla="*/ 826142 h 1602280"/>
                  <a:gd name="connsiteX43" fmla="*/ 356069 w 524145"/>
                  <a:gd name="connsiteY43" fmla="*/ 826487 h 1602280"/>
                  <a:gd name="connsiteX44" fmla="*/ 350283 w 524145"/>
                  <a:gd name="connsiteY44" fmla="*/ 827175 h 1602280"/>
                  <a:gd name="connsiteX45" fmla="*/ 351075 w 524145"/>
                  <a:gd name="connsiteY45" fmla="*/ 833834 h 1602280"/>
                  <a:gd name="connsiteX46" fmla="*/ 356861 w 524145"/>
                  <a:gd name="connsiteY46" fmla="*/ 833145 h 1602280"/>
                  <a:gd name="connsiteX47" fmla="*/ 358446 w 524145"/>
                  <a:gd name="connsiteY47" fmla="*/ 846461 h 1602280"/>
                  <a:gd name="connsiteX48" fmla="*/ 352660 w 524145"/>
                  <a:gd name="connsiteY48" fmla="*/ 847150 h 1602280"/>
                  <a:gd name="connsiteX49" fmla="*/ 350559 w 524145"/>
                  <a:gd name="connsiteY49" fmla="*/ 854153 h 1602280"/>
                  <a:gd name="connsiteX50" fmla="*/ 346358 w 524145"/>
                  <a:gd name="connsiteY50" fmla="*/ 868158 h 1602280"/>
                  <a:gd name="connsiteX51" fmla="*/ 343465 w 524145"/>
                  <a:gd name="connsiteY51" fmla="*/ 868502 h 1602280"/>
                  <a:gd name="connsiteX52" fmla="*/ 341880 w 524145"/>
                  <a:gd name="connsiteY52" fmla="*/ 855186 h 1602280"/>
                  <a:gd name="connsiteX53" fmla="*/ 320081 w 524145"/>
                  <a:gd name="connsiteY53" fmla="*/ 918553 h 1602280"/>
                  <a:gd name="connsiteX54" fmla="*/ 302483 w 524145"/>
                  <a:gd name="connsiteY54" fmla="*/ 967916 h 1602280"/>
                  <a:gd name="connsiteX55" fmla="*/ 279891 w 524145"/>
                  <a:gd name="connsiteY55" fmla="*/ 1024625 h 1602280"/>
                  <a:gd name="connsiteX56" fmla="*/ 260193 w 524145"/>
                  <a:gd name="connsiteY56" fmla="*/ 1080990 h 1602280"/>
                  <a:gd name="connsiteX57" fmla="*/ 229199 w 524145"/>
                  <a:gd name="connsiteY57" fmla="*/ 1165709 h 1602280"/>
                  <a:gd name="connsiteX58" fmla="*/ 224997 w 524145"/>
                  <a:gd name="connsiteY58" fmla="*/ 1179715 h 1602280"/>
                  <a:gd name="connsiteX59" fmla="*/ 222897 w 524145"/>
                  <a:gd name="connsiteY59" fmla="*/ 1186717 h 1602280"/>
                  <a:gd name="connsiteX60" fmla="*/ 224482 w 524145"/>
                  <a:gd name="connsiteY60" fmla="*/ 1200034 h 1602280"/>
                  <a:gd name="connsiteX61" fmla="*/ 221589 w 524145"/>
                  <a:gd name="connsiteY61" fmla="*/ 1200378 h 1602280"/>
                  <a:gd name="connsiteX62" fmla="*/ 222381 w 524145"/>
                  <a:gd name="connsiteY62" fmla="*/ 1207036 h 1602280"/>
                  <a:gd name="connsiteX63" fmla="*/ 223966 w 524145"/>
                  <a:gd name="connsiteY63" fmla="*/ 1220353 h 1602280"/>
                  <a:gd name="connsiteX64" fmla="*/ 218972 w 524145"/>
                  <a:gd name="connsiteY64" fmla="*/ 1227700 h 1602280"/>
                  <a:gd name="connsiteX65" fmla="*/ 219765 w 524145"/>
                  <a:gd name="connsiteY65" fmla="*/ 1234358 h 1602280"/>
                  <a:gd name="connsiteX66" fmla="*/ 216079 w 524145"/>
                  <a:gd name="connsiteY66" fmla="*/ 1228044 h 1602280"/>
                  <a:gd name="connsiteX67" fmla="*/ 210293 w 524145"/>
                  <a:gd name="connsiteY67" fmla="*/ 1228733 h 1602280"/>
                  <a:gd name="connsiteX68" fmla="*/ 216872 w 524145"/>
                  <a:gd name="connsiteY68" fmla="*/ 1234702 h 1602280"/>
                  <a:gd name="connsiteX69" fmla="*/ 212670 w 524145"/>
                  <a:gd name="connsiteY69" fmla="*/ 1248707 h 1602280"/>
                  <a:gd name="connsiteX70" fmla="*/ 211085 w 524145"/>
                  <a:gd name="connsiteY70" fmla="*/ 1235391 h 1602280"/>
                  <a:gd name="connsiteX71" fmla="*/ 208192 w 524145"/>
                  <a:gd name="connsiteY71" fmla="*/ 1235735 h 1602280"/>
                  <a:gd name="connsiteX72" fmla="*/ 207400 w 524145"/>
                  <a:gd name="connsiteY72" fmla="*/ 1229077 h 1602280"/>
                  <a:gd name="connsiteX73" fmla="*/ 202406 w 524145"/>
                  <a:gd name="connsiteY73" fmla="*/ 1236424 h 1602280"/>
                  <a:gd name="connsiteX74" fmla="*/ 201098 w 524145"/>
                  <a:gd name="connsiteY74" fmla="*/ 1250085 h 1602280"/>
                  <a:gd name="connsiteX75" fmla="*/ 201890 w 524145"/>
                  <a:gd name="connsiteY75" fmla="*/ 1256743 h 1602280"/>
                  <a:gd name="connsiteX76" fmla="*/ 200582 w 524145"/>
                  <a:gd name="connsiteY76" fmla="*/ 1270404 h 1602280"/>
                  <a:gd name="connsiteX77" fmla="*/ 194796 w 524145"/>
                  <a:gd name="connsiteY77" fmla="*/ 1271092 h 1602280"/>
                  <a:gd name="connsiteX78" fmla="*/ 192695 w 524145"/>
                  <a:gd name="connsiteY78" fmla="*/ 1278095 h 1602280"/>
                  <a:gd name="connsiteX79" fmla="*/ 185601 w 524145"/>
                  <a:gd name="connsiteY79" fmla="*/ 1292445 h 1602280"/>
                  <a:gd name="connsiteX80" fmla="*/ 179814 w 524145"/>
                  <a:gd name="connsiteY80" fmla="*/ 1293133 h 1602280"/>
                  <a:gd name="connsiteX81" fmla="*/ 177714 w 524145"/>
                  <a:gd name="connsiteY81" fmla="*/ 1300136 h 1602280"/>
                  <a:gd name="connsiteX82" fmla="*/ 174821 w 524145"/>
                  <a:gd name="connsiteY82" fmla="*/ 1300480 h 1602280"/>
                  <a:gd name="connsiteX83" fmla="*/ 175613 w 524145"/>
                  <a:gd name="connsiteY83" fmla="*/ 1307138 h 1602280"/>
                  <a:gd name="connsiteX84" fmla="*/ 180091 w 524145"/>
                  <a:gd name="connsiteY84" fmla="*/ 1320111 h 1602280"/>
                  <a:gd name="connsiteX85" fmla="*/ 177198 w 524145"/>
                  <a:gd name="connsiteY85" fmla="*/ 1320455 h 1602280"/>
                  <a:gd name="connsiteX86" fmla="*/ 171412 w 524145"/>
                  <a:gd name="connsiteY86" fmla="*/ 1321144 h 1602280"/>
                  <a:gd name="connsiteX87" fmla="*/ 172204 w 524145"/>
                  <a:gd name="connsiteY87" fmla="*/ 1327802 h 1602280"/>
                  <a:gd name="connsiteX88" fmla="*/ 168519 w 524145"/>
                  <a:gd name="connsiteY88" fmla="*/ 1321488 h 1602280"/>
                  <a:gd name="connsiteX89" fmla="*/ 169311 w 524145"/>
                  <a:gd name="connsiteY89" fmla="*/ 1328146 h 1602280"/>
                  <a:gd name="connsiteX90" fmla="*/ 165110 w 524145"/>
                  <a:gd name="connsiteY90" fmla="*/ 1342151 h 1602280"/>
                  <a:gd name="connsiteX91" fmla="*/ 163009 w 524145"/>
                  <a:gd name="connsiteY91" fmla="*/ 1349154 h 1602280"/>
                  <a:gd name="connsiteX92" fmla="*/ 164594 w 524145"/>
                  <a:gd name="connsiteY92" fmla="*/ 1362470 h 1602280"/>
                  <a:gd name="connsiteX93" fmla="*/ 167487 w 524145"/>
                  <a:gd name="connsiteY93" fmla="*/ 1362126 h 1602280"/>
                  <a:gd name="connsiteX94" fmla="*/ 165902 w 524145"/>
                  <a:gd name="connsiteY94" fmla="*/ 1348809 h 1602280"/>
                  <a:gd name="connsiteX95" fmla="*/ 171688 w 524145"/>
                  <a:gd name="connsiteY95" fmla="*/ 1348121 h 1602280"/>
                  <a:gd name="connsiteX96" fmla="*/ 173273 w 524145"/>
                  <a:gd name="connsiteY96" fmla="*/ 1361437 h 1602280"/>
                  <a:gd name="connsiteX97" fmla="*/ 168280 w 524145"/>
                  <a:gd name="connsiteY97" fmla="*/ 1368784 h 1602280"/>
                  <a:gd name="connsiteX98" fmla="*/ 166179 w 524145"/>
                  <a:gd name="connsiteY98" fmla="*/ 1375787 h 1602280"/>
                  <a:gd name="connsiteX99" fmla="*/ 160393 w 524145"/>
                  <a:gd name="connsiteY99" fmla="*/ 1376475 h 1602280"/>
                  <a:gd name="connsiteX100" fmla="*/ 161978 w 524145"/>
                  <a:gd name="connsiteY100" fmla="*/ 1389792 h 1602280"/>
                  <a:gd name="connsiteX101" fmla="*/ 159877 w 524145"/>
                  <a:gd name="connsiteY101" fmla="*/ 1396795 h 1602280"/>
                  <a:gd name="connsiteX102" fmla="*/ 152782 w 524145"/>
                  <a:gd name="connsiteY102" fmla="*/ 1411144 h 1602280"/>
                  <a:gd name="connsiteX103" fmla="*/ 150682 w 524145"/>
                  <a:gd name="connsiteY103" fmla="*/ 1418147 h 1602280"/>
                  <a:gd name="connsiteX104" fmla="*/ 145688 w 524145"/>
                  <a:gd name="connsiteY104" fmla="*/ 1425494 h 1602280"/>
                  <a:gd name="connsiteX105" fmla="*/ 147273 w 524145"/>
                  <a:gd name="connsiteY105" fmla="*/ 1438810 h 1602280"/>
                  <a:gd name="connsiteX106" fmla="*/ 145172 w 524145"/>
                  <a:gd name="connsiteY106" fmla="*/ 1445813 h 1602280"/>
                  <a:gd name="connsiteX107" fmla="*/ 138594 w 524145"/>
                  <a:gd name="connsiteY107" fmla="*/ 1439843 h 1602280"/>
                  <a:gd name="connsiteX108" fmla="*/ 139386 w 524145"/>
                  <a:gd name="connsiteY108" fmla="*/ 1446501 h 1602280"/>
                  <a:gd name="connsiteX109" fmla="*/ 138078 w 524145"/>
                  <a:gd name="connsiteY109" fmla="*/ 1460162 h 1602280"/>
                  <a:gd name="connsiteX110" fmla="*/ 135977 w 524145"/>
                  <a:gd name="connsiteY110" fmla="*/ 1467165 h 1602280"/>
                  <a:gd name="connsiteX111" fmla="*/ 130191 w 524145"/>
                  <a:gd name="connsiteY111" fmla="*/ 1467853 h 1602280"/>
                  <a:gd name="connsiteX112" fmla="*/ 131776 w 524145"/>
                  <a:gd name="connsiteY112" fmla="*/ 1481170 h 1602280"/>
                  <a:gd name="connsiteX113" fmla="*/ 128883 w 524145"/>
                  <a:gd name="connsiteY113" fmla="*/ 1481514 h 1602280"/>
                  <a:gd name="connsiteX114" fmla="*/ 129675 w 524145"/>
                  <a:gd name="connsiteY114" fmla="*/ 1488172 h 1602280"/>
                  <a:gd name="connsiteX115" fmla="*/ 123889 w 524145"/>
                  <a:gd name="connsiteY115" fmla="*/ 1488861 h 1602280"/>
                  <a:gd name="connsiteX116" fmla="*/ 121788 w 524145"/>
                  <a:gd name="connsiteY116" fmla="*/ 1495864 h 1602280"/>
                  <a:gd name="connsiteX117" fmla="*/ 118895 w 524145"/>
                  <a:gd name="connsiteY117" fmla="*/ 1496208 h 1602280"/>
                  <a:gd name="connsiteX118" fmla="*/ 115486 w 524145"/>
                  <a:gd name="connsiteY118" fmla="*/ 1516871 h 1602280"/>
                  <a:gd name="connsiteX119" fmla="*/ 114178 w 524145"/>
                  <a:gd name="connsiteY119" fmla="*/ 1530532 h 1602280"/>
                  <a:gd name="connsiteX120" fmla="*/ 106291 w 524145"/>
                  <a:gd name="connsiteY120" fmla="*/ 1538223 h 1602280"/>
                  <a:gd name="connsiteX121" fmla="*/ 102090 w 524145"/>
                  <a:gd name="connsiteY121" fmla="*/ 1552229 h 1602280"/>
                  <a:gd name="connsiteX122" fmla="*/ 97612 w 524145"/>
                  <a:gd name="connsiteY122" fmla="*/ 1539256 h 1602280"/>
                  <a:gd name="connsiteX123" fmla="*/ 94719 w 524145"/>
                  <a:gd name="connsiteY123" fmla="*/ 1539601 h 1602280"/>
                  <a:gd name="connsiteX124" fmla="*/ 96304 w 524145"/>
                  <a:gd name="connsiteY124" fmla="*/ 1552917 h 1602280"/>
                  <a:gd name="connsiteX125" fmla="*/ 90517 w 524145"/>
                  <a:gd name="connsiteY125" fmla="*/ 1553606 h 1602280"/>
                  <a:gd name="connsiteX126" fmla="*/ 91310 w 524145"/>
                  <a:gd name="connsiteY126" fmla="*/ 1560264 h 1602280"/>
                  <a:gd name="connsiteX127" fmla="*/ 97096 w 524145"/>
                  <a:gd name="connsiteY127" fmla="*/ 1559575 h 1602280"/>
                  <a:gd name="connsiteX128" fmla="*/ 99989 w 524145"/>
                  <a:gd name="connsiteY128" fmla="*/ 1559231 h 1602280"/>
                  <a:gd name="connsiteX129" fmla="*/ 102882 w 524145"/>
                  <a:gd name="connsiteY129" fmla="*/ 1558887 h 1602280"/>
                  <a:gd name="connsiteX130" fmla="*/ 100782 w 524145"/>
                  <a:gd name="connsiteY130" fmla="*/ 1565889 h 1602280"/>
                  <a:gd name="connsiteX131" fmla="*/ 97888 w 524145"/>
                  <a:gd name="connsiteY131" fmla="*/ 1566234 h 1602280"/>
                  <a:gd name="connsiteX132" fmla="*/ 92102 w 524145"/>
                  <a:gd name="connsiteY132" fmla="*/ 1566922 h 1602280"/>
                  <a:gd name="connsiteX133" fmla="*/ 93687 w 524145"/>
                  <a:gd name="connsiteY133" fmla="*/ 1580239 h 1602280"/>
                  <a:gd name="connsiteX134" fmla="*/ 90794 w 524145"/>
                  <a:gd name="connsiteY134" fmla="*/ 1580583 h 1602280"/>
                  <a:gd name="connsiteX135" fmla="*/ 89209 w 524145"/>
                  <a:gd name="connsiteY135" fmla="*/ 1567267 h 1602280"/>
                  <a:gd name="connsiteX136" fmla="*/ 83423 w 524145"/>
                  <a:gd name="connsiteY136" fmla="*/ 1567955 h 1602280"/>
                  <a:gd name="connsiteX137" fmla="*/ 82115 w 524145"/>
                  <a:gd name="connsiteY137" fmla="*/ 1581616 h 1602280"/>
                  <a:gd name="connsiteX138" fmla="*/ 82907 w 524145"/>
                  <a:gd name="connsiteY138" fmla="*/ 1588274 h 1602280"/>
                  <a:gd name="connsiteX139" fmla="*/ 77121 w 524145"/>
                  <a:gd name="connsiteY139" fmla="*/ 1588963 h 1602280"/>
                  <a:gd name="connsiteX140" fmla="*/ 78706 w 524145"/>
                  <a:gd name="connsiteY140" fmla="*/ 1602280 h 1602280"/>
                  <a:gd name="connsiteX141" fmla="*/ 76328 w 524145"/>
                  <a:gd name="connsiteY141" fmla="*/ 1582305 h 1602280"/>
                  <a:gd name="connsiteX142" fmla="*/ 80530 w 524145"/>
                  <a:gd name="connsiteY142" fmla="*/ 1568300 h 1602280"/>
                  <a:gd name="connsiteX143" fmla="*/ 79737 w 524145"/>
                  <a:gd name="connsiteY143" fmla="*/ 1561642 h 1602280"/>
                  <a:gd name="connsiteX144" fmla="*/ 82630 w 524145"/>
                  <a:gd name="connsiteY144" fmla="*/ 1561297 h 1602280"/>
                  <a:gd name="connsiteX145" fmla="*/ 88417 w 524145"/>
                  <a:gd name="connsiteY145" fmla="*/ 1560609 h 1602280"/>
                  <a:gd name="connsiteX146" fmla="*/ 87624 w 524145"/>
                  <a:gd name="connsiteY146" fmla="*/ 1553950 h 1602280"/>
                  <a:gd name="connsiteX147" fmla="*/ 88932 w 524145"/>
                  <a:gd name="connsiteY147" fmla="*/ 1540289 h 1602280"/>
                  <a:gd name="connsiteX148" fmla="*/ 88140 w 524145"/>
                  <a:gd name="connsiteY148" fmla="*/ 1533631 h 1602280"/>
                  <a:gd name="connsiteX149" fmla="*/ 86555 w 524145"/>
                  <a:gd name="connsiteY149" fmla="*/ 1520315 h 1602280"/>
                  <a:gd name="connsiteX150" fmla="*/ 91549 w 524145"/>
                  <a:gd name="connsiteY150" fmla="*/ 1512968 h 1602280"/>
                  <a:gd name="connsiteX151" fmla="*/ 89964 w 524145"/>
                  <a:gd name="connsiteY151" fmla="*/ 1499651 h 1602280"/>
                  <a:gd name="connsiteX152" fmla="*/ 89171 w 524145"/>
                  <a:gd name="connsiteY152" fmla="*/ 1492993 h 1602280"/>
                  <a:gd name="connsiteX153" fmla="*/ 92065 w 524145"/>
                  <a:gd name="connsiteY153" fmla="*/ 1492649 h 1602280"/>
                  <a:gd name="connsiteX154" fmla="*/ 91272 w 524145"/>
                  <a:gd name="connsiteY154" fmla="*/ 1485991 h 1602280"/>
                  <a:gd name="connsiteX155" fmla="*/ 94165 w 524145"/>
                  <a:gd name="connsiteY155" fmla="*/ 1485646 h 1602280"/>
                  <a:gd name="connsiteX156" fmla="*/ 102845 w 524145"/>
                  <a:gd name="connsiteY156" fmla="*/ 1484613 h 1602280"/>
                  <a:gd name="connsiteX157" fmla="*/ 108631 w 524145"/>
                  <a:gd name="connsiteY157" fmla="*/ 1483924 h 1602280"/>
                  <a:gd name="connsiteX158" fmla="*/ 107046 w 524145"/>
                  <a:gd name="connsiteY158" fmla="*/ 1470608 h 1602280"/>
                  <a:gd name="connsiteX159" fmla="*/ 109939 w 524145"/>
                  <a:gd name="connsiteY159" fmla="*/ 1470264 h 1602280"/>
                  <a:gd name="connsiteX160" fmla="*/ 115725 w 524145"/>
                  <a:gd name="connsiteY160" fmla="*/ 1469575 h 1602280"/>
                  <a:gd name="connsiteX161" fmla="*/ 114933 w 524145"/>
                  <a:gd name="connsiteY161" fmla="*/ 1462917 h 1602280"/>
                  <a:gd name="connsiteX162" fmla="*/ 117826 w 524145"/>
                  <a:gd name="connsiteY162" fmla="*/ 1462572 h 1602280"/>
                  <a:gd name="connsiteX163" fmla="*/ 116241 w 524145"/>
                  <a:gd name="connsiteY163" fmla="*/ 1449256 h 1602280"/>
                  <a:gd name="connsiteX164" fmla="*/ 113348 w 524145"/>
                  <a:gd name="connsiteY164" fmla="*/ 1449600 h 1602280"/>
                  <a:gd name="connsiteX165" fmla="*/ 109147 w 524145"/>
                  <a:gd name="connsiteY165" fmla="*/ 1463605 h 1602280"/>
                  <a:gd name="connsiteX166" fmla="*/ 104669 w 524145"/>
                  <a:gd name="connsiteY166" fmla="*/ 1450633 h 1602280"/>
                  <a:gd name="connsiteX167" fmla="*/ 106769 w 524145"/>
                  <a:gd name="connsiteY167" fmla="*/ 1443631 h 1602280"/>
                  <a:gd name="connsiteX168" fmla="*/ 105184 w 524145"/>
                  <a:gd name="connsiteY168" fmla="*/ 1430314 h 1602280"/>
                  <a:gd name="connsiteX169" fmla="*/ 110970 w 524145"/>
                  <a:gd name="connsiteY169" fmla="*/ 1429626 h 1602280"/>
                  <a:gd name="connsiteX170" fmla="*/ 110178 w 524145"/>
                  <a:gd name="connsiteY170" fmla="*/ 1422967 h 1602280"/>
                  <a:gd name="connsiteX171" fmla="*/ 109386 w 524145"/>
                  <a:gd name="connsiteY171" fmla="*/ 1416309 h 1602280"/>
                  <a:gd name="connsiteX172" fmla="*/ 104392 w 524145"/>
                  <a:gd name="connsiteY172" fmla="*/ 1423656 h 1602280"/>
                  <a:gd name="connsiteX173" fmla="*/ 102291 w 524145"/>
                  <a:gd name="connsiteY173" fmla="*/ 1430659 h 1602280"/>
                  <a:gd name="connsiteX174" fmla="*/ 98090 w 524145"/>
                  <a:gd name="connsiteY174" fmla="*/ 1444664 h 1602280"/>
                  <a:gd name="connsiteX175" fmla="*/ 95197 w 524145"/>
                  <a:gd name="connsiteY175" fmla="*/ 1445008 h 1602280"/>
                  <a:gd name="connsiteX176" fmla="*/ 93612 w 524145"/>
                  <a:gd name="connsiteY176" fmla="*/ 1431692 h 1602280"/>
                  <a:gd name="connsiteX177" fmla="*/ 96505 w 524145"/>
                  <a:gd name="connsiteY177" fmla="*/ 1431347 h 1602280"/>
                  <a:gd name="connsiteX178" fmla="*/ 101499 w 524145"/>
                  <a:gd name="connsiteY178" fmla="*/ 1424000 h 1602280"/>
                  <a:gd name="connsiteX179" fmla="*/ 100706 w 524145"/>
                  <a:gd name="connsiteY179" fmla="*/ 1417342 h 1602280"/>
                  <a:gd name="connsiteX180" fmla="*/ 103599 w 524145"/>
                  <a:gd name="connsiteY180" fmla="*/ 1416998 h 1602280"/>
                  <a:gd name="connsiteX181" fmla="*/ 102014 w 524145"/>
                  <a:gd name="connsiteY181" fmla="*/ 1403681 h 1602280"/>
                  <a:gd name="connsiteX182" fmla="*/ 101222 w 524145"/>
                  <a:gd name="connsiteY182" fmla="*/ 1397023 h 1602280"/>
                  <a:gd name="connsiteX183" fmla="*/ 105423 w 524145"/>
                  <a:gd name="connsiteY183" fmla="*/ 1383018 h 1602280"/>
                  <a:gd name="connsiteX184" fmla="*/ 104631 w 524145"/>
                  <a:gd name="connsiteY184" fmla="*/ 1376360 h 1602280"/>
                  <a:gd name="connsiteX185" fmla="*/ 98845 w 524145"/>
                  <a:gd name="connsiteY185" fmla="*/ 1377048 h 1602280"/>
                  <a:gd name="connsiteX186" fmla="*/ 99637 w 524145"/>
                  <a:gd name="connsiteY186" fmla="*/ 1383707 h 1602280"/>
                  <a:gd name="connsiteX187" fmla="*/ 98329 w 524145"/>
                  <a:gd name="connsiteY187" fmla="*/ 1397367 h 1602280"/>
                  <a:gd name="connsiteX188" fmla="*/ 90442 w 524145"/>
                  <a:gd name="connsiteY188" fmla="*/ 1405059 h 1602280"/>
                  <a:gd name="connsiteX189" fmla="*/ 84656 w 524145"/>
                  <a:gd name="connsiteY189" fmla="*/ 1405747 h 1602280"/>
                  <a:gd name="connsiteX190" fmla="*/ 86241 w 524145"/>
                  <a:gd name="connsiteY190" fmla="*/ 1419064 h 1602280"/>
                  <a:gd name="connsiteX191" fmla="*/ 87033 w 524145"/>
                  <a:gd name="connsiteY191" fmla="*/ 1425722 h 1602280"/>
                  <a:gd name="connsiteX192" fmla="*/ 87825 w 524145"/>
                  <a:gd name="connsiteY192" fmla="*/ 1432380 h 1602280"/>
                  <a:gd name="connsiteX193" fmla="*/ 84932 w 524145"/>
                  <a:gd name="connsiteY193" fmla="*/ 1432725 h 1602280"/>
                  <a:gd name="connsiteX194" fmla="*/ 84140 w 524145"/>
                  <a:gd name="connsiteY194" fmla="*/ 1426066 h 1602280"/>
                  <a:gd name="connsiteX195" fmla="*/ 81247 w 524145"/>
                  <a:gd name="connsiteY195" fmla="*/ 1426411 h 1602280"/>
                  <a:gd name="connsiteX196" fmla="*/ 82039 w 524145"/>
                  <a:gd name="connsiteY196" fmla="*/ 1433069 h 1602280"/>
                  <a:gd name="connsiteX197" fmla="*/ 76253 w 524145"/>
                  <a:gd name="connsiteY197" fmla="*/ 1433758 h 1602280"/>
                  <a:gd name="connsiteX198" fmla="*/ 73360 w 524145"/>
                  <a:gd name="connsiteY198" fmla="*/ 1434102 h 1602280"/>
                  <a:gd name="connsiteX199" fmla="*/ 75737 w 524145"/>
                  <a:gd name="connsiteY199" fmla="*/ 1454077 h 1602280"/>
                  <a:gd name="connsiteX200" fmla="*/ 69951 w 524145"/>
                  <a:gd name="connsiteY200" fmla="*/ 1454765 h 1602280"/>
                  <a:gd name="connsiteX201" fmla="*/ 63649 w 524145"/>
                  <a:gd name="connsiteY201" fmla="*/ 1475773 h 1602280"/>
                  <a:gd name="connsiteX202" fmla="*/ 60756 w 524145"/>
                  <a:gd name="connsiteY202" fmla="*/ 1476117 h 1602280"/>
                  <a:gd name="connsiteX203" fmla="*/ 59448 w 524145"/>
                  <a:gd name="connsiteY203" fmla="*/ 1489778 h 1602280"/>
                  <a:gd name="connsiteX204" fmla="*/ 54454 w 524145"/>
                  <a:gd name="connsiteY204" fmla="*/ 1497125 h 1602280"/>
                  <a:gd name="connsiteX205" fmla="*/ 55246 w 524145"/>
                  <a:gd name="connsiteY205" fmla="*/ 1503783 h 1602280"/>
                  <a:gd name="connsiteX206" fmla="*/ 53938 w 524145"/>
                  <a:gd name="connsiteY206" fmla="*/ 1517444 h 1602280"/>
                  <a:gd name="connsiteX207" fmla="*/ 46051 w 524145"/>
                  <a:gd name="connsiteY207" fmla="*/ 1525135 h 1602280"/>
                  <a:gd name="connsiteX208" fmla="*/ 41850 w 524145"/>
                  <a:gd name="connsiteY208" fmla="*/ 1539141 h 1602280"/>
                  <a:gd name="connsiteX209" fmla="*/ 39749 w 524145"/>
                  <a:gd name="connsiteY209" fmla="*/ 1546143 h 1602280"/>
                  <a:gd name="connsiteX210" fmla="*/ 36856 w 524145"/>
                  <a:gd name="connsiteY210" fmla="*/ 1546488 h 1602280"/>
                  <a:gd name="connsiteX211" fmla="*/ 38441 w 524145"/>
                  <a:gd name="connsiteY211" fmla="*/ 1559804 h 1602280"/>
                  <a:gd name="connsiteX212" fmla="*/ 32655 w 524145"/>
                  <a:gd name="connsiteY212" fmla="*/ 1560493 h 1602280"/>
                  <a:gd name="connsiteX213" fmla="*/ 28177 w 524145"/>
                  <a:gd name="connsiteY213" fmla="*/ 1547521 h 1602280"/>
                  <a:gd name="connsiteX214" fmla="*/ 27384 w 524145"/>
                  <a:gd name="connsiteY214" fmla="*/ 1540862 h 1602280"/>
                  <a:gd name="connsiteX215" fmla="*/ 31070 w 524145"/>
                  <a:gd name="connsiteY215" fmla="*/ 1547176 h 1602280"/>
                  <a:gd name="connsiteX216" fmla="*/ 30277 w 524145"/>
                  <a:gd name="connsiteY216" fmla="*/ 1540518 h 1602280"/>
                  <a:gd name="connsiteX217" fmla="*/ 27384 w 524145"/>
                  <a:gd name="connsiteY217" fmla="*/ 1540862 h 1602280"/>
                  <a:gd name="connsiteX218" fmla="*/ 25799 w 524145"/>
                  <a:gd name="connsiteY218" fmla="*/ 1527546 h 1602280"/>
                  <a:gd name="connsiteX219" fmla="*/ 20013 w 524145"/>
                  <a:gd name="connsiteY219" fmla="*/ 1528235 h 1602280"/>
                  <a:gd name="connsiteX220" fmla="*/ 18705 w 524145"/>
                  <a:gd name="connsiteY220" fmla="*/ 1541895 h 1602280"/>
                  <a:gd name="connsiteX221" fmla="*/ 13711 w 524145"/>
                  <a:gd name="connsiteY221" fmla="*/ 1549242 h 1602280"/>
                  <a:gd name="connsiteX222" fmla="*/ 10818 w 524145"/>
                  <a:gd name="connsiteY222" fmla="*/ 1549587 h 1602280"/>
                  <a:gd name="connsiteX223" fmla="*/ 10026 w 524145"/>
                  <a:gd name="connsiteY223" fmla="*/ 1542928 h 1602280"/>
                  <a:gd name="connsiteX224" fmla="*/ 8441 w 524145"/>
                  <a:gd name="connsiteY224" fmla="*/ 1529612 h 1602280"/>
                  <a:gd name="connsiteX225" fmla="*/ 11334 w 524145"/>
                  <a:gd name="connsiteY225" fmla="*/ 1529268 h 1602280"/>
                  <a:gd name="connsiteX226" fmla="*/ 16328 w 524145"/>
                  <a:gd name="connsiteY226" fmla="*/ 1521921 h 1602280"/>
                  <a:gd name="connsiteX227" fmla="*/ 17636 w 524145"/>
                  <a:gd name="connsiteY227" fmla="*/ 1508260 h 1602280"/>
                  <a:gd name="connsiteX228" fmla="*/ 23422 w 524145"/>
                  <a:gd name="connsiteY228" fmla="*/ 1507571 h 1602280"/>
                  <a:gd name="connsiteX229" fmla="*/ 22630 w 524145"/>
                  <a:gd name="connsiteY229" fmla="*/ 1500913 h 1602280"/>
                  <a:gd name="connsiteX230" fmla="*/ 21837 w 524145"/>
                  <a:gd name="connsiteY230" fmla="*/ 1494255 h 1602280"/>
                  <a:gd name="connsiteX231" fmla="*/ 24730 w 524145"/>
                  <a:gd name="connsiteY231" fmla="*/ 1493910 h 1602280"/>
                  <a:gd name="connsiteX232" fmla="*/ 30516 w 524145"/>
                  <a:gd name="connsiteY232" fmla="*/ 1493222 h 1602280"/>
                  <a:gd name="connsiteX233" fmla="*/ 28932 w 524145"/>
                  <a:gd name="connsiteY233" fmla="*/ 1479905 h 1602280"/>
                  <a:gd name="connsiteX234" fmla="*/ 28139 w 524145"/>
                  <a:gd name="connsiteY234" fmla="*/ 1473247 h 1602280"/>
                  <a:gd name="connsiteX235" fmla="*/ 22353 w 524145"/>
                  <a:gd name="connsiteY235" fmla="*/ 1473936 h 1602280"/>
                  <a:gd name="connsiteX236" fmla="*/ 23145 w 524145"/>
                  <a:gd name="connsiteY236" fmla="*/ 1480594 h 1602280"/>
                  <a:gd name="connsiteX237" fmla="*/ 20252 w 524145"/>
                  <a:gd name="connsiteY237" fmla="*/ 1480938 h 1602280"/>
                  <a:gd name="connsiteX238" fmla="*/ 14466 w 524145"/>
                  <a:gd name="connsiteY238" fmla="*/ 1481627 h 1602280"/>
                  <a:gd name="connsiteX239" fmla="*/ 16051 w 524145"/>
                  <a:gd name="connsiteY239" fmla="*/ 1494943 h 1602280"/>
                  <a:gd name="connsiteX240" fmla="*/ 13158 w 524145"/>
                  <a:gd name="connsiteY240" fmla="*/ 1495288 h 1602280"/>
                  <a:gd name="connsiteX241" fmla="*/ 8956 w 524145"/>
                  <a:gd name="connsiteY241" fmla="*/ 1509293 h 1602280"/>
                  <a:gd name="connsiteX242" fmla="*/ 6063 w 524145"/>
                  <a:gd name="connsiteY242" fmla="*/ 1509637 h 1602280"/>
                  <a:gd name="connsiteX243" fmla="*/ 2378 w 524145"/>
                  <a:gd name="connsiteY243" fmla="*/ 1503323 h 1602280"/>
                  <a:gd name="connsiteX244" fmla="*/ 1585 w 524145"/>
                  <a:gd name="connsiteY244" fmla="*/ 1496665 h 1602280"/>
                  <a:gd name="connsiteX245" fmla="*/ 0 w 524145"/>
                  <a:gd name="connsiteY245" fmla="*/ 1483349 h 1602280"/>
                  <a:gd name="connsiteX246" fmla="*/ 4478 w 524145"/>
                  <a:gd name="connsiteY246" fmla="*/ 1496321 h 1602280"/>
                  <a:gd name="connsiteX247" fmla="*/ 7371 w 524145"/>
                  <a:gd name="connsiteY247" fmla="*/ 1495976 h 1602280"/>
                  <a:gd name="connsiteX248" fmla="*/ 11573 w 524145"/>
                  <a:gd name="connsiteY248" fmla="*/ 1481971 h 1602280"/>
                  <a:gd name="connsiteX249" fmla="*/ 5787 w 524145"/>
                  <a:gd name="connsiteY249" fmla="*/ 1482660 h 1602280"/>
                  <a:gd name="connsiteX250" fmla="*/ 4994 w 524145"/>
                  <a:gd name="connsiteY250" fmla="*/ 1476002 h 1602280"/>
                  <a:gd name="connsiteX251" fmla="*/ 10780 w 524145"/>
                  <a:gd name="connsiteY251" fmla="*/ 1475313 h 1602280"/>
                  <a:gd name="connsiteX252" fmla="*/ 9195 w 524145"/>
                  <a:gd name="connsiteY252" fmla="*/ 1461996 h 1602280"/>
                  <a:gd name="connsiteX253" fmla="*/ 8403 w 524145"/>
                  <a:gd name="connsiteY253" fmla="*/ 1455338 h 1602280"/>
                  <a:gd name="connsiteX254" fmla="*/ 3409 w 524145"/>
                  <a:gd name="connsiteY254" fmla="*/ 1462685 h 1602280"/>
                  <a:gd name="connsiteX255" fmla="*/ 2617 w 524145"/>
                  <a:gd name="connsiteY255" fmla="*/ 1456027 h 1602280"/>
                  <a:gd name="connsiteX256" fmla="*/ 1032 w 524145"/>
                  <a:gd name="connsiteY256" fmla="*/ 1442710 h 1602280"/>
                  <a:gd name="connsiteX257" fmla="*/ 6818 w 524145"/>
                  <a:gd name="connsiteY257" fmla="*/ 1442022 h 1602280"/>
                  <a:gd name="connsiteX258" fmla="*/ 8919 w 524145"/>
                  <a:gd name="connsiteY258" fmla="*/ 1435019 h 1602280"/>
                  <a:gd name="connsiteX259" fmla="*/ 13912 w 524145"/>
                  <a:gd name="connsiteY259" fmla="*/ 1427672 h 1602280"/>
                  <a:gd name="connsiteX260" fmla="*/ 14705 w 524145"/>
                  <a:gd name="connsiteY260" fmla="*/ 1434330 h 1602280"/>
                  <a:gd name="connsiteX261" fmla="*/ 9711 w 524145"/>
                  <a:gd name="connsiteY261" fmla="*/ 1441677 h 1602280"/>
                  <a:gd name="connsiteX262" fmla="*/ 11296 w 524145"/>
                  <a:gd name="connsiteY262" fmla="*/ 1454994 h 1602280"/>
                  <a:gd name="connsiteX263" fmla="*/ 17082 w 524145"/>
                  <a:gd name="connsiteY263" fmla="*/ 1454305 h 1602280"/>
                  <a:gd name="connsiteX264" fmla="*/ 18391 w 524145"/>
                  <a:gd name="connsiteY264" fmla="*/ 1440644 h 1602280"/>
                  <a:gd name="connsiteX265" fmla="*/ 23384 w 524145"/>
                  <a:gd name="connsiteY265" fmla="*/ 1433297 h 1602280"/>
                  <a:gd name="connsiteX266" fmla="*/ 26277 w 524145"/>
                  <a:gd name="connsiteY266" fmla="*/ 1432953 h 1602280"/>
                  <a:gd name="connsiteX267" fmla="*/ 25485 w 524145"/>
                  <a:gd name="connsiteY267" fmla="*/ 1426295 h 1602280"/>
                  <a:gd name="connsiteX268" fmla="*/ 28378 w 524145"/>
                  <a:gd name="connsiteY268" fmla="*/ 1425951 h 1602280"/>
                  <a:gd name="connsiteX269" fmla="*/ 26793 w 524145"/>
                  <a:gd name="connsiteY269" fmla="*/ 1412634 h 1602280"/>
                  <a:gd name="connsiteX270" fmla="*/ 31787 w 524145"/>
                  <a:gd name="connsiteY270" fmla="*/ 1405287 h 1602280"/>
                  <a:gd name="connsiteX271" fmla="*/ 30202 w 524145"/>
                  <a:gd name="connsiteY271" fmla="*/ 1391971 h 1602280"/>
                  <a:gd name="connsiteX272" fmla="*/ 32303 w 524145"/>
                  <a:gd name="connsiteY272" fmla="*/ 1384968 h 1602280"/>
                  <a:gd name="connsiteX273" fmla="*/ 31510 w 524145"/>
                  <a:gd name="connsiteY273" fmla="*/ 1378310 h 1602280"/>
                  <a:gd name="connsiteX274" fmla="*/ 37297 w 524145"/>
                  <a:gd name="connsiteY274" fmla="*/ 1377621 h 1602280"/>
                  <a:gd name="connsiteX275" fmla="*/ 35712 w 524145"/>
                  <a:gd name="connsiteY275" fmla="*/ 1364305 h 1602280"/>
                  <a:gd name="connsiteX276" fmla="*/ 38605 w 524145"/>
                  <a:gd name="connsiteY276" fmla="*/ 1363960 h 1602280"/>
                  <a:gd name="connsiteX277" fmla="*/ 44391 w 524145"/>
                  <a:gd name="connsiteY277" fmla="*/ 1363272 h 1602280"/>
                  <a:gd name="connsiteX278" fmla="*/ 43598 w 524145"/>
                  <a:gd name="connsiteY278" fmla="*/ 1356613 h 1602280"/>
                  <a:gd name="connsiteX279" fmla="*/ 37812 w 524145"/>
                  <a:gd name="connsiteY279" fmla="*/ 1357302 h 1602280"/>
                  <a:gd name="connsiteX280" fmla="*/ 34919 w 524145"/>
                  <a:gd name="connsiteY280" fmla="*/ 1357646 h 1602280"/>
                  <a:gd name="connsiteX281" fmla="*/ 29133 w 524145"/>
                  <a:gd name="connsiteY281" fmla="*/ 1358335 h 1602280"/>
                  <a:gd name="connsiteX282" fmla="*/ 29925 w 524145"/>
                  <a:gd name="connsiteY282" fmla="*/ 1364993 h 1602280"/>
                  <a:gd name="connsiteX283" fmla="*/ 31510 w 524145"/>
                  <a:gd name="connsiteY283" fmla="*/ 1378310 h 1602280"/>
                  <a:gd name="connsiteX284" fmla="*/ 28617 w 524145"/>
                  <a:gd name="connsiteY284" fmla="*/ 1378654 h 1602280"/>
                  <a:gd name="connsiteX285" fmla="*/ 27032 w 524145"/>
                  <a:gd name="connsiteY285" fmla="*/ 1365338 h 1602280"/>
                  <a:gd name="connsiteX286" fmla="*/ 21246 w 524145"/>
                  <a:gd name="connsiteY286" fmla="*/ 1366026 h 1602280"/>
                  <a:gd name="connsiteX287" fmla="*/ 20454 w 524145"/>
                  <a:gd name="connsiteY287" fmla="*/ 1359368 h 1602280"/>
                  <a:gd name="connsiteX288" fmla="*/ 18869 w 524145"/>
                  <a:gd name="connsiteY288" fmla="*/ 1346052 h 1602280"/>
                  <a:gd name="connsiteX289" fmla="*/ 18076 w 524145"/>
                  <a:gd name="connsiteY289" fmla="*/ 1339393 h 1602280"/>
                  <a:gd name="connsiteX290" fmla="*/ 23862 w 524145"/>
                  <a:gd name="connsiteY290" fmla="*/ 1338705 h 1602280"/>
                  <a:gd name="connsiteX291" fmla="*/ 22277 w 524145"/>
                  <a:gd name="connsiteY291" fmla="*/ 1325388 h 1602280"/>
                  <a:gd name="connsiteX292" fmla="*/ 24378 w 524145"/>
                  <a:gd name="connsiteY292" fmla="*/ 1318386 h 1602280"/>
                  <a:gd name="connsiteX293" fmla="*/ 32265 w 524145"/>
                  <a:gd name="connsiteY293" fmla="*/ 1310694 h 1602280"/>
                  <a:gd name="connsiteX294" fmla="*/ 30680 w 524145"/>
                  <a:gd name="connsiteY294" fmla="*/ 1297378 h 1602280"/>
                  <a:gd name="connsiteX295" fmla="*/ 36466 w 524145"/>
                  <a:gd name="connsiteY295" fmla="*/ 1296689 h 1602280"/>
                  <a:gd name="connsiteX296" fmla="*/ 35674 w 524145"/>
                  <a:gd name="connsiteY296" fmla="*/ 1290031 h 1602280"/>
                  <a:gd name="connsiteX297" fmla="*/ 36982 w 524145"/>
                  <a:gd name="connsiteY297" fmla="*/ 1276370 h 1602280"/>
                  <a:gd name="connsiteX298" fmla="*/ 39083 w 524145"/>
                  <a:gd name="connsiteY298" fmla="*/ 1269368 h 1602280"/>
                  <a:gd name="connsiteX299" fmla="*/ 42492 w 524145"/>
                  <a:gd name="connsiteY299" fmla="*/ 1248704 h 1602280"/>
                  <a:gd name="connsiteX300" fmla="*/ 44592 w 524145"/>
                  <a:gd name="connsiteY300" fmla="*/ 1241702 h 1602280"/>
                  <a:gd name="connsiteX301" fmla="*/ 41699 w 524145"/>
                  <a:gd name="connsiteY301" fmla="*/ 1242046 h 1602280"/>
                  <a:gd name="connsiteX302" fmla="*/ 40114 w 524145"/>
                  <a:gd name="connsiteY302" fmla="*/ 1228730 h 1602280"/>
                  <a:gd name="connsiteX303" fmla="*/ 43007 w 524145"/>
                  <a:gd name="connsiteY303" fmla="*/ 1228385 h 1602280"/>
                  <a:gd name="connsiteX304" fmla="*/ 48794 w 524145"/>
                  <a:gd name="connsiteY304" fmla="*/ 1227697 h 1602280"/>
                  <a:gd name="connsiteX305" fmla="*/ 48001 w 524145"/>
                  <a:gd name="connsiteY305" fmla="*/ 1221038 h 1602280"/>
                  <a:gd name="connsiteX306" fmla="*/ 46416 w 524145"/>
                  <a:gd name="connsiteY306" fmla="*/ 1207722 h 1602280"/>
                  <a:gd name="connsiteX307" fmla="*/ 45624 w 524145"/>
                  <a:gd name="connsiteY307" fmla="*/ 1201064 h 1602280"/>
                  <a:gd name="connsiteX308" fmla="*/ 46932 w 524145"/>
                  <a:gd name="connsiteY308" fmla="*/ 1187403 h 1602280"/>
                  <a:gd name="connsiteX309" fmla="*/ 51133 w 524145"/>
                  <a:gd name="connsiteY309" fmla="*/ 1173398 h 1602280"/>
                  <a:gd name="connsiteX310" fmla="*/ 49548 w 524145"/>
                  <a:gd name="connsiteY310" fmla="*/ 1160081 h 1602280"/>
                  <a:gd name="connsiteX311" fmla="*/ 52442 w 524145"/>
                  <a:gd name="connsiteY311" fmla="*/ 1159737 h 1602280"/>
                  <a:gd name="connsiteX312" fmla="*/ 54542 w 524145"/>
                  <a:gd name="connsiteY312" fmla="*/ 1152734 h 1602280"/>
                  <a:gd name="connsiteX313" fmla="*/ 58744 w 524145"/>
                  <a:gd name="connsiteY313" fmla="*/ 1138729 h 1602280"/>
                  <a:gd name="connsiteX314" fmla="*/ 52165 w 524145"/>
                  <a:gd name="connsiteY314" fmla="*/ 1132759 h 1602280"/>
                  <a:gd name="connsiteX315" fmla="*/ 50580 w 524145"/>
                  <a:gd name="connsiteY315" fmla="*/ 1119443 h 1602280"/>
                  <a:gd name="connsiteX316" fmla="*/ 56366 w 524145"/>
                  <a:gd name="connsiteY316" fmla="*/ 1118754 h 1602280"/>
                  <a:gd name="connsiteX317" fmla="*/ 55574 w 524145"/>
                  <a:gd name="connsiteY317" fmla="*/ 1112096 h 1602280"/>
                  <a:gd name="connsiteX318" fmla="*/ 61876 w 524145"/>
                  <a:gd name="connsiteY318" fmla="*/ 1091088 h 1602280"/>
                  <a:gd name="connsiteX319" fmla="*/ 63976 w 524145"/>
                  <a:gd name="connsiteY319" fmla="*/ 1084086 h 1602280"/>
                  <a:gd name="connsiteX320" fmla="*/ 68178 w 524145"/>
                  <a:gd name="connsiteY320" fmla="*/ 1070081 h 1602280"/>
                  <a:gd name="connsiteX321" fmla="*/ 67385 w 524145"/>
                  <a:gd name="connsiteY321" fmla="*/ 1063422 h 1602280"/>
                  <a:gd name="connsiteX322" fmla="*/ 68693 w 524145"/>
                  <a:gd name="connsiteY322" fmla="*/ 1049762 h 1602280"/>
                  <a:gd name="connsiteX323" fmla="*/ 67901 w 524145"/>
                  <a:gd name="connsiteY323" fmla="*/ 1043103 h 1602280"/>
                  <a:gd name="connsiteX324" fmla="*/ 67108 w 524145"/>
                  <a:gd name="connsiteY324" fmla="*/ 1036445 h 1602280"/>
                  <a:gd name="connsiteX325" fmla="*/ 68417 w 524145"/>
                  <a:gd name="connsiteY325" fmla="*/ 1022784 h 1602280"/>
                  <a:gd name="connsiteX326" fmla="*/ 73410 w 524145"/>
                  <a:gd name="connsiteY326" fmla="*/ 1015437 h 1602280"/>
                  <a:gd name="connsiteX327" fmla="*/ 71826 w 524145"/>
                  <a:gd name="connsiteY327" fmla="*/ 1002121 h 1602280"/>
                  <a:gd name="connsiteX328" fmla="*/ 73926 w 524145"/>
                  <a:gd name="connsiteY328" fmla="*/ 995118 h 1602280"/>
                  <a:gd name="connsiteX329" fmla="*/ 79712 w 524145"/>
                  <a:gd name="connsiteY329" fmla="*/ 994430 h 1602280"/>
                  <a:gd name="connsiteX330" fmla="*/ 82606 w 524145"/>
                  <a:gd name="connsiteY330" fmla="*/ 994085 h 1602280"/>
                  <a:gd name="connsiteX331" fmla="*/ 81813 w 524145"/>
                  <a:gd name="connsiteY331" fmla="*/ 987427 h 1602280"/>
                  <a:gd name="connsiteX332" fmla="*/ 83121 w 524145"/>
                  <a:gd name="connsiteY332" fmla="*/ 973766 h 1602280"/>
                  <a:gd name="connsiteX333" fmla="*/ 82329 w 524145"/>
                  <a:gd name="connsiteY333" fmla="*/ 967108 h 1602280"/>
                  <a:gd name="connsiteX334" fmla="*/ 79436 w 524145"/>
                  <a:gd name="connsiteY334" fmla="*/ 967452 h 1602280"/>
                  <a:gd name="connsiteX335" fmla="*/ 76543 w 524145"/>
                  <a:gd name="connsiteY335" fmla="*/ 967797 h 1602280"/>
                  <a:gd name="connsiteX336" fmla="*/ 71549 w 524145"/>
                  <a:gd name="connsiteY336" fmla="*/ 975144 h 1602280"/>
                  <a:gd name="connsiteX337" fmla="*/ 68656 w 524145"/>
                  <a:gd name="connsiteY337" fmla="*/ 975488 h 1602280"/>
                  <a:gd name="connsiteX338" fmla="*/ 67863 w 524145"/>
                  <a:gd name="connsiteY338" fmla="*/ 968830 h 1602280"/>
                  <a:gd name="connsiteX339" fmla="*/ 62077 w 524145"/>
                  <a:gd name="connsiteY339" fmla="*/ 969518 h 1602280"/>
                  <a:gd name="connsiteX340" fmla="*/ 60492 w 524145"/>
                  <a:gd name="connsiteY340" fmla="*/ 956202 h 1602280"/>
                  <a:gd name="connsiteX341" fmla="*/ 66278 w 524145"/>
                  <a:gd name="connsiteY341" fmla="*/ 955513 h 1602280"/>
                  <a:gd name="connsiteX342" fmla="*/ 69171 w 524145"/>
                  <a:gd name="connsiteY342" fmla="*/ 955169 h 1602280"/>
                  <a:gd name="connsiteX343" fmla="*/ 68379 w 524145"/>
                  <a:gd name="connsiteY343" fmla="*/ 948511 h 1602280"/>
                  <a:gd name="connsiteX344" fmla="*/ 74958 w 524145"/>
                  <a:gd name="connsiteY344" fmla="*/ 954480 h 1602280"/>
                  <a:gd name="connsiteX345" fmla="*/ 77851 w 524145"/>
                  <a:gd name="connsiteY345" fmla="*/ 954136 h 1602280"/>
                  <a:gd name="connsiteX346" fmla="*/ 74165 w 524145"/>
                  <a:gd name="connsiteY346" fmla="*/ 947822 h 1602280"/>
                  <a:gd name="connsiteX347" fmla="*/ 72580 w 524145"/>
                  <a:gd name="connsiteY347" fmla="*/ 934506 h 1602280"/>
                  <a:gd name="connsiteX348" fmla="*/ 75473 w 524145"/>
                  <a:gd name="connsiteY348" fmla="*/ 934161 h 1602280"/>
                  <a:gd name="connsiteX349" fmla="*/ 74681 w 524145"/>
                  <a:gd name="connsiteY349" fmla="*/ 927503 h 1602280"/>
                  <a:gd name="connsiteX350" fmla="*/ 77574 w 524145"/>
                  <a:gd name="connsiteY350" fmla="*/ 927159 h 1602280"/>
                  <a:gd name="connsiteX351" fmla="*/ 78367 w 524145"/>
                  <a:gd name="connsiteY351" fmla="*/ 933817 h 1602280"/>
                  <a:gd name="connsiteX352" fmla="*/ 79951 w 524145"/>
                  <a:gd name="connsiteY352" fmla="*/ 947133 h 1602280"/>
                  <a:gd name="connsiteX353" fmla="*/ 80744 w 524145"/>
                  <a:gd name="connsiteY353" fmla="*/ 953792 h 1602280"/>
                  <a:gd name="connsiteX354" fmla="*/ 86530 w 524145"/>
                  <a:gd name="connsiteY354" fmla="*/ 953103 h 1602280"/>
                  <a:gd name="connsiteX355" fmla="*/ 88631 w 524145"/>
                  <a:gd name="connsiteY355" fmla="*/ 946100 h 1602280"/>
                  <a:gd name="connsiteX356" fmla="*/ 92832 w 524145"/>
                  <a:gd name="connsiteY356" fmla="*/ 932095 h 1602280"/>
                  <a:gd name="connsiteX357" fmla="*/ 92040 w 524145"/>
                  <a:gd name="connsiteY357" fmla="*/ 925437 h 1602280"/>
                  <a:gd name="connsiteX358" fmla="*/ 94933 w 524145"/>
                  <a:gd name="connsiteY358" fmla="*/ 925093 h 1602280"/>
                  <a:gd name="connsiteX359" fmla="*/ 100719 w 524145"/>
                  <a:gd name="connsiteY359" fmla="*/ 924404 h 1602280"/>
                  <a:gd name="connsiteX360" fmla="*/ 99927 w 524145"/>
                  <a:gd name="connsiteY360" fmla="*/ 917746 h 1602280"/>
                  <a:gd name="connsiteX361" fmla="*/ 102820 w 524145"/>
                  <a:gd name="connsiteY361" fmla="*/ 917401 h 1602280"/>
                  <a:gd name="connsiteX362" fmla="*/ 105713 w 524145"/>
                  <a:gd name="connsiteY362" fmla="*/ 917057 h 1602280"/>
                  <a:gd name="connsiteX363" fmla="*/ 112292 w 524145"/>
                  <a:gd name="connsiteY363" fmla="*/ 923027 h 1602280"/>
                  <a:gd name="connsiteX364" fmla="*/ 115185 w 524145"/>
                  <a:gd name="connsiteY364" fmla="*/ 922682 h 1602280"/>
                  <a:gd name="connsiteX365" fmla="*/ 114392 w 524145"/>
                  <a:gd name="connsiteY365" fmla="*/ 916024 h 1602280"/>
                  <a:gd name="connsiteX366" fmla="*/ 112807 w 524145"/>
                  <a:gd name="connsiteY366" fmla="*/ 902707 h 1602280"/>
                  <a:gd name="connsiteX367" fmla="*/ 109914 w 524145"/>
                  <a:gd name="connsiteY367" fmla="*/ 903052 h 1602280"/>
                  <a:gd name="connsiteX368" fmla="*/ 109122 w 524145"/>
                  <a:gd name="connsiteY368" fmla="*/ 896394 h 1602280"/>
                  <a:gd name="connsiteX369" fmla="*/ 106744 w 524145"/>
                  <a:gd name="connsiteY369" fmla="*/ 876419 h 1602280"/>
                  <a:gd name="connsiteX370" fmla="*/ 110430 w 524145"/>
                  <a:gd name="connsiteY370" fmla="*/ 882733 h 1602280"/>
                  <a:gd name="connsiteX371" fmla="*/ 118594 w 524145"/>
                  <a:gd name="connsiteY371" fmla="*/ 902019 h 1602280"/>
                  <a:gd name="connsiteX372" fmla="*/ 120179 w 524145"/>
                  <a:gd name="connsiteY372" fmla="*/ 915335 h 1602280"/>
                  <a:gd name="connsiteX373" fmla="*/ 121487 w 524145"/>
                  <a:gd name="connsiteY373" fmla="*/ 901674 h 1602280"/>
                  <a:gd name="connsiteX374" fmla="*/ 126481 w 524145"/>
                  <a:gd name="connsiteY374" fmla="*/ 894328 h 1602280"/>
                  <a:gd name="connsiteX375" fmla="*/ 124896 w 524145"/>
                  <a:gd name="connsiteY375" fmla="*/ 881011 h 1602280"/>
                  <a:gd name="connsiteX376" fmla="*/ 124103 w 524145"/>
                  <a:gd name="connsiteY376" fmla="*/ 874353 h 1602280"/>
                  <a:gd name="connsiteX377" fmla="*/ 119109 w 524145"/>
                  <a:gd name="connsiteY377" fmla="*/ 881700 h 1602280"/>
                  <a:gd name="connsiteX378" fmla="*/ 120694 w 524145"/>
                  <a:gd name="connsiteY378" fmla="*/ 895016 h 1602280"/>
                  <a:gd name="connsiteX379" fmla="*/ 115424 w 524145"/>
                  <a:gd name="connsiteY379" fmla="*/ 875386 h 1602280"/>
                  <a:gd name="connsiteX380" fmla="*/ 113839 w 524145"/>
                  <a:gd name="connsiteY380" fmla="*/ 862069 h 1602280"/>
                  <a:gd name="connsiteX381" fmla="*/ 107260 w 524145"/>
                  <a:gd name="connsiteY381" fmla="*/ 856100 h 1602280"/>
                  <a:gd name="connsiteX382" fmla="*/ 112254 w 524145"/>
                  <a:gd name="connsiteY382" fmla="*/ 848753 h 1602280"/>
                  <a:gd name="connsiteX383" fmla="*/ 113046 w 524145"/>
                  <a:gd name="connsiteY383" fmla="*/ 855411 h 1602280"/>
                  <a:gd name="connsiteX384" fmla="*/ 115939 w 524145"/>
                  <a:gd name="connsiteY384" fmla="*/ 855067 h 1602280"/>
                  <a:gd name="connsiteX385" fmla="*/ 121726 w 524145"/>
                  <a:gd name="connsiteY385" fmla="*/ 854378 h 1602280"/>
                  <a:gd name="connsiteX386" fmla="*/ 125411 w 524145"/>
                  <a:gd name="connsiteY386" fmla="*/ 860692 h 1602280"/>
                  <a:gd name="connsiteX387" fmla="*/ 129889 w 524145"/>
                  <a:gd name="connsiteY387" fmla="*/ 873664 h 1602280"/>
                  <a:gd name="connsiteX388" fmla="*/ 128304 w 524145"/>
                  <a:gd name="connsiteY388" fmla="*/ 860348 h 1602280"/>
                  <a:gd name="connsiteX389" fmla="*/ 135676 w 524145"/>
                  <a:gd name="connsiteY389" fmla="*/ 872975 h 1602280"/>
                  <a:gd name="connsiteX390" fmla="*/ 136468 w 524145"/>
                  <a:gd name="connsiteY390" fmla="*/ 879634 h 1602280"/>
                  <a:gd name="connsiteX391" fmla="*/ 132267 w 524145"/>
                  <a:gd name="connsiteY391" fmla="*/ 893639 h 1602280"/>
                  <a:gd name="connsiteX392" fmla="*/ 133059 w 524145"/>
                  <a:gd name="connsiteY392" fmla="*/ 900297 h 1602280"/>
                  <a:gd name="connsiteX393" fmla="*/ 130166 w 524145"/>
                  <a:gd name="connsiteY393" fmla="*/ 900641 h 1602280"/>
                  <a:gd name="connsiteX394" fmla="*/ 131751 w 524145"/>
                  <a:gd name="connsiteY394" fmla="*/ 913958 h 1602280"/>
                  <a:gd name="connsiteX395" fmla="*/ 134644 w 524145"/>
                  <a:gd name="connsiteY395" fmla="*/ 913614 h 1602280"/>
                  <a:gd name="connsiteX396" fmla="*/ 140430 w 524145"/>
                  <a:gd name="connsiteY396" fmla="*/ 912925 h 1602280"/>
                  <a:gd name="connsiteX397" fmla="*/ 143324 w 524145"/>
                  <a:gd name="connsiteY397" fmla="*/ 912581 h 1602280"/>
                  <a:gd name="connsiteX398" fmla="*/ 141739 w 524145"/>
                  <a:gd name="connsiteY398" fmla="*/ 899264 h 1602280"/>
                  <a:gd name="connsiteX399" fmla="*/ 146732 w 524145"/>
                  <a:gd name="connsiteY399" fmla="*/ 891917 h 1602280"/>
                  <a:gd name="connsiteX400" fmla="*/ 145147 w 524145"/>
                  <a:gd name="connsiteY400" fmla="*/ 878601 h 1602280"/>
                  <a:gd name="connsiteX401" fmla="*/ 148041 w 524145"/>
                  <a:gd name="connsiteY401" fmla="*/ 878256 h 1602280"/>
                  <a:gd name="connsiteX402" fmla="*/ 153034 w 524145"/>
                  <a:gd name="connsiteY402" fmla="*/ 870909 h 1602280"/>
                  <a:gd name="connsiteX403" fmla="*/ 154343 w 524145"/>
                  <a:gd name="connsiteY403" fmla="*/ 857249 h 1602280"/>
                  <a:gd name="connsiteX404" fmla="*/ 153550 w 524145"/>
                  <a:gd name="connsiteY404" fmla="*/ 850590 h 1602280"/>
                  <a:gd name="connsiteX405" fmla="*/ 149865 w 524145"/>
                  <a:gd name="connsiteY405" fmla="*/ 844276 h 1602280"/>
                  <a:gd name="connsiteX406" fmla="*/ 148280 w 524145"/>
                  <a:gd name="connsiteY406" fmla="*/ 830960 h 1602280"/>
                  <a:gd name="connsiteX407" fmla="*/ 147487 w 524145"/>
                  <a:gd name="connsiteY407" fmla="*/ 824302 h 1602280"/>
                  <a:gd name="connsiteX408" fmla="*/ 145902 w 524145"/>
                  <a:gd name="connsiteY408" fmla="*/ 810985 h 1602280"/>
                  <a:gd name="connsiteX409" fmla="*/ 139324 w 524145"/>
                  <a:gd name="connsiteY409" fmla="*/ 805016 h 1602280"/>
                  <a:gd name="connsiteX410" fmla="*/ 137739 w 524145"/>
                  <a:gd name="connsiteY410" fmla="*/ 791699 h 1602280"/>
                  <a:gd name="connsiteX411" fmla="*/ 136946 w 524145"/>
                  <a:gd name="connsiteY411" fmla="*/ 785041 h 1602280"/>
                  <a:gd name="connsiteX412" fmla="*/ 136154 w 524145"/>
                  <a:gd name="connsiteY412" fmla="*/ 778383 h 1602280"/>
                  <a:gd name="connsiteX413" fmla="*/ 133261 w 524145"/>
                  <a:gd name="connsiteY413" fmla="*/ 778727 h 1602280"/>
                  <a:gd name="connsiteX414" fmla="*/ 127474 w 524145"/>
                  <a:gd name="connsiteY414" fmla="*/ 779416 h 1602280"/>
                  <a:gd name="connsiteX415" fmla="*/ 125889 w 524145"/>
                  <a:gd name="connsiteY415" fmla="*/ 766099 h 1602280"/>
                  <a:gd name="connsiteX416" fmla="*/ 124581 w 524145"/>
                  <a:gd name="connsiteY416" fmla="*/ 779760 h 1602280"/>
                  <a:gd name="connsiteX417" fmla="*/ 119587 w 524145"/>
                  <a:gd name="connsiteY417" fmla="*/ 787107 h 1602280"/>
                  <a:gd name="connsiteX418" fmla="*/ 117487 w 524145"/>
                  <a:gd name="connsiteY418" fmla="*/ 794110 h 1602280"/>
                  <a:gd name="connsiteX419" fmla="*/ 116694 w 524145"/>
                  <a:gd name="connsiteY419" fmla="*/ 787451 h 1602280"/>
                  <a:gd name="connsiteX420" fmla="*/ 115902 w 524145"/>
                  <a:gd name="connsiteY420" fmla="*/ 780793 h 1602280"/>
                  <a:gd name="connsiteX421" fmla="*/ 118795 w 524145"/>
                  <a:gd name="connsiteY421" fmla="*/ 780449 h 1602280"/>
                  <a:gd name="connsiteX422" fmla="*/ 122996 w 524145"/>
                  <a:gd name="connsiteY422" fmla="*/ 766444 h 1602280"/>
                  <a:gd name="connsiteX423" fmla="*/ 123512 w 524145"/>
                  <a:gd name="connsiteY423" fmla="*/ 746125 h 1602280"/>
                  <a:gd name="connsiteX424" fmla="*/ 128506 w 524145"/>
                  <a:gd name="connsiteY424" fmla="*/ 738778 h 1602280"/>
                  <a:gd name="connsiteX425" fmla="*/ 129814 w 524145"/>
                  <a:gd name="connsiteY425" fmla="*/ 725117 h 1602280"/>
                  <a:gd name="connsiteX426" fmla="*/ 134015 w 524145"/>
                  <a:gd name="connsiteY426" fmla="*/ 711112 h 1602280"/>
                  <a:gd name="connsiteX427" fmla="*/ 138217 w 524145"/>
                  <a:gd name="connsiteY427" fmla="*/ 697107 h 1602280"/>
                  <a:gd name="connsiteX428" fmla="*/ 144003 w 524145"/>
                  <a:gd name="connsiteY428" fmla="*/ 696418 h 1602280"/>
                  <a:gd name="connsiteX429" fmla="*/ 144519 w 524145"/>
                  <a:gd name="connsiteY429" fmla="*/ 676099 h 1602280"/>
                  <a:gd name="connsiteX430" fmla="*/ 143726 w 524145"/>
                  <a:gd name="connsiteY430" fmla="*/ 669441 h 1602280"/>
                  <a:gd name="connsiteX431" fmla="*/ 148720 w 524145"/>
                  <a:gd name="connsiteY431" fmla="*/ 662094 h 1602280"/>
                  <a:gd name="connsiteX432" fmla="*/ 150028 w 524145"/>
                  <a:gd name="connsiteY432" fmla="*/ 648433 h 1602280"/>
                  <a:gd name="connsiteX433" fmla="*/ 149236 w 524145"/>
                  <a:gd name="connsiteY433" fmla="*/ 641775 h 1602280"/>
                  <a:gd name="connsiteX434" fmla="*/ 146343 w 524145"/>
                  <a:gd name="connsiteY434" fmla="*/ 642119 h 1602280"/>
                  <a:gd name="connsiteX435" fmla="*/ 141349 w 524145"/>
                  <a:gd name="connsiteY435" fmla="*/ 649466 h 1602280"/>
                  <a:gd name="connsiteX436" fmla="*/ 142934 w 524145"/>
                  <a:gd name="connsiteY436" fmla="*/ 662782 h 1602280"/>
                  <a:gd name="connsiteX437" fmla="*/ 140041 w 524145"/>
                  <a:gd name="connsiteY437" fmla="*/ 663127 h 1602280"/>
                  <a:gd name="connsiteX438" fmla="*/ 135047 w 524145"/>
                  <a:gd name="connsiteY438" fmla="*/ 670474 h 1602280"/>
                  <a:gd name="connsiteX439" fmla="*/ 132154 w 524145"/>
                  <a:gd name="connsiteY439" fmla="*/ 670818 h 1602280"/>
                  <a:gd name="connsiteX440" fmla="*/ 130053 w 524145"/>
                  <a:gd name="connsiteY440" fmla="*/ 677820 h 1602280"/>
                  <a:gd name="connsiteX441" fmla="*/ 129261 w 524145"/>
                  <a:gd name="connsiteY441" fmla="*/ 671162 h 1602280"/>
                  <a:gd name="connsiteX442" fmla="*/ 128468 w 524145"/>
                  <a:gd name="connsiteY442" fmla="*/ 664504 h 1602280"/>
                  <a:gd name="connsiteX443" fmla="*/ 131361 w 524145"/>
                  <a:gd name="connsiteY443" fmla="*/ 664160 h 1602280"/>
                  <a:gd name="connsiteX444" fmla="*/ 132669 w 524145"/>
                  <a:gd name="connsiteY444" fmla="*/ 650499 h 1602280"/>
                  <a:gd name="connsiteX445" fmla="*/ 136078 w 524145"/>
                  <a:gd name="connsiteY445" fmla="*/ 629835 h 1602280"/>
                  <a:gd name="connsiteX446" fmla="*/ 138971 w 524145"/>
                  <a:gd name="connsiteY446" fmla="*/ 629491 h 1602280"/>
                  <a:gd name="connsiteX447" fmla="*/ 138179 w 524145"/>
                  <a:gd name="connsiteY447" fmla="*/ 622833 h 1602280"/>
                  <a:gd name="connsiteX448" fmla="*/ 142380 w 524145"/>
                  <a:gd name="connsiteY448" fmla="*/ 608828 h 1602280"/>
                  <a:gd name="connsiteX449" fmla="*/ 145273 w 524145"/>
                  <a:gd name="connsiteY449" fmla="*/ 608483 h 1602280"/>
                  <a:gd name="connsiteX450" fmla="*/ 150267 w 524145"/>
                  <a:gd name="connsiteY450" fmla="*/ 601136 h 1602280"/>
                  <a:gd name="connsiteX451" fmla="*/ 149475 w 524145"/>
                  <a:gd name="connsiteY451" fmla="*/ 594478 h 1602280"/>
                  <a:gd name="connsiteX452" fmla="*/ 150783 w 524145"/>
                  <a:gd name="connsiteY452" fmla="*/ 580817 h 1602280"/>
                  <a:gd name="connsiteX453" fmla="*/ 149990 w 524145"/>
                  <a:gd name="connsiteY453" fmla="*/ 574159 h 1602280"/>
                  <a:gd name="connsiteX454" fmla="*/ 147097 w 524145"/>
                  <a:gd name="connsiteY454" fmla="*/ 574503 h 1602280"/>
                  <a:gd name="connsiteX455" fmla="*/ 142104 w 524145"/>
                  <a:gd name="connsiteY455" fmla="*/ 581850 h 1602280"/>
                  <a:gd name="connsiteX456" fmla="*/ 143688 w 524145"/>
                  <a:gd name="connsiteY456" fmla="*/ 595167 h 1602280"/>
                  <a:gd name="connsiteX457" fmla="*/ 140795 w 524145"/>
                  <a:gd name="connsiteY457" fmla="*/ 595511 h 1602280"/>
                  <a:gd name="connsiteX458" fmla="*/ 135009 w 524145"/>
                  <a:gd name="connsiteY458" fmla="*/ 596200 h 1602280"/>
                  <a:gd name="connsiteX459" fmla="*/ 133424 w 524145"/>
                  <a:gd name="connsiteY459" fmla="*/ 582883 h 1602280"/>
                  <a:gd name="connsiteX460" fmla="*/ 129739 w 524145"/>
                  <a:gd name="connsiteY460" fmla="*/ 576569 h 1602280"/>
                  <a:gd name="connsiteX461" fmla="*/ 130531 w 524145"/>
                  <a:gd name="connsiteY461" fmla="*/ 583228 h 1602280"/>
                  <a:gd name="connsiteX462" fmla="*/ 126330 w 524145"/>
                  <a:gd name="connsiteY462" fmla="*/ 597233 h 1602280"/>
                  <a:gd name="connsiteX463" fmla="*/ 124745 w 524145"/>
                  <a:gd name="connsiteY463" fmla="*/ 583916 h 1602280"/>
                  <a:gd name="connsiteX464" fmla="*/ 121852 w 524145"/>
                  <a:gd name="connsiteY464" fmla="*/ 584261 h 1602280"/>
                  <a:gd name="connsiteX465" fmla="*/ 121059 w 524145"/>
                  <a:gd name="connsiteY465" fmla="*/ 577602 h 1602280"/>
                  <a:gd name="connsiteX466" fmla="*/ 122367 w 524145"/>
                  <a:gd name="connsiteY466" fmla="*/ 563942 h 1602280"/>
                  <a:gd name="connsiteX467" fmla="*/ 121575 w 524145"/>
                  <a:gd name="connsiteY467" fmla="*/ 557284 h 1602280"/>
                  <a:gd name="connsiteX468" fmla="*/ 119990 w 524145"/>
                  <a:gd name="connsiteY468" fmla="*/ 543967 h 1602280"/>
                  <a:gd name="connsiteX469" fmla="*/ 119198 w 524145"/>
                  <a:gd name="connsiteY469" fmla="*/ 537309 h 1602280"/>
                  <a:gd name="connsiteX470" fmla="*/ 124984 w 524145"/>
                  <a:gd name="connsiteY470" fmla="*/ 536620 h 1602280"/>
                  <a:gd name="connsiteX471" fmla="*/ 127085 w 524145"/>
                  <a:gd name="connsiteY471" fmla="*/ 529617 h 1602280"/>
                  <a:gd name="connsiteX472" fmla="*/ 125500 w 524145"/>
                  <a:gd name="connsiteY472" fmla="*/ 516301 h 1602280"/>
                  <a:gd name="connsiteX473" fmla="*/ 124707 w 524145"/>
                  <a:gd name="connsiteY473" fmla="*/ 509643 h 1602280"/>
                  <a:gd name="connsiteX474" fmla="*/ 130493 w 524145"/>
                  <a:gd name="connsiteY474" fmla="*/ 508954 h 1602280"/>
                  <a:gd name="connsiteX475" fmla="*/ 128908 w 524145"/>
                  <a:gd name="connsiteY475" fmla="*/ 495638 h 1602280"/>
                  <a:gd name="connsiteX476" fmla="*/ 131802 w 524145"/>
                  <a:gd name="connsiteY476" fmla="*/ 495293 h 1602280"/>
                  <a:gd name="connsiteX477" fmla="*/ 131009 w 524145"/>
                  <a:gd name="connsiteY477" fmla="*/ 488635 h 1602280"/>
                  <a:gd name="connsiteX478" fmla="*/ 135210 w 524145"/>
                  <a:gd name="connsiteY478" fmla="*/ 474630 h 1602280"/>
                  <a:gd name="connsiteX479" fmla="*/ 134418 w 524145"/>
                  <a:gd name="connsiteY479" fmla="*/ 467972 h 1602280"/>
                  <a:gd name="connsiteX480" fmla="*/ 137311 w 524145"/>
                  <a:gd name="connsiteY480" fmla="*/ 467627 h 1602280"/>
                  <a:gd name="connsiteX481" fmla="*/ 136519 w 524145"/>
                  <a:gd name="connsiteY481" fmla="*/ 460969 h 1602280"/>
                  <a:gd name="connsiteX482" fmla="*/ 134934 w 524145"/>
                  <a:gd name="connsiteY482" fmla="*/ 447653 h 1602280"/>
                  <a:gd name="connsiteX483" fmla="*/ 137827 w 524145"/>
                  <a:gd name="connsiteY483" fmla="*/ 447308 h 1602280"/>
                  <a:gd name="connsiteX484" fmla="*/ 142821 w 524145"/>
                  <a:gd name="connsiteY484" fmla="*/ 439961 h 1602280"/>
                  <a:gd name="connsiteX485" fmla="*/ 141236 w 524145"/>
                  <a:gd name="connsiteY485" fmla="*/ 426645 h 1602280"/>
                  <a:gd name="connsiteX486" fmla="*/ 149915 w 524145"/>
                  <a:gd name="connsiteY486" fmla="*/ 425612 h 1602280"/>
                  <a:gd name="connsiteX487" fmla="*/ 149123 w 524145"/>
                  <a:gd name="connsiteY487" fmla="*/ 418954 h 1602280"/>
                  <a:gd name="connsiteX488" fmla="*/ 150431 w 524145"/>
                  <a:gd name="connsiteY488" fmla="*/ 405293 h 1602280"/>
                  <a:gd name="connsiteX489" fmla="*/ 152532 w 524145"/>
                  <a:gd name="connsiteY489" fmla="*/ 398290 h 1602280"/>
                  <a:gd name="connsiteX490" fmla="*/ 157525 w 524145"/>
                  <a:gd name="connsiteY490" fmla="*/ 390943 h 1602280"/>
                  <a:gd name="connsiteX491" fmla="*/ 160418 w 524145"/>
                  <a:gd name="connsiteY491" fmla="*/ 390599 h 1602280"/>
                  <a:gd name="connsiteX492" fmla="*/ 158834 w 524145"/>
                  <a:gd name="connsiteY492" fmla="*/ 377283 h 1602280"/>
                  <a:gd name="connsiteX493" fmla="*/ 163827 w 524145"/>
                  <a:gd name="connsiteY493" fmla="*/ 369936 h 1602280"/>
                  <a:gd name="connsiteX494" fmla="*/ 165136 w 524145"/>
                  <a:gd name="connsiteY494" fmla="*/ 356275 h 1602280"/>
                  <a:gd name="connsiteX495" fmla="*/ 170922 w 524145"/>
                  <a:gd name="connsiteY495" fmla="*/ 355586 h 1602280"/>
                  <a:gd name="connsiteX496" fmla="*/ 170129 w 524145"/>
                  <a:gd name="connsiteY496" fmla="*/ 348928 h 1602280"/>
                  <a:gd name="connsiteX497" fmla="*/ 173022 w 524145"/>
                  <a:gd name="connsiteY497" fmla="*/ 348584 h 1602280"/>
                  <a:gd name="connsiteX498" fmla="*/ 171437 w 524145"/>
                  <a:gd name="connsiteY498" fmla="*/ 335267 h 1602280"/>
                  <a:gd name="connsiteX499" fmla="*/ 173538 w 524145"/>
                  <a:gd name="connsiteY499" fmla="*/ 328264 h 1602280"/>
                  <a:gd name="connsiteX500" fmla="*/ 178532 w 524145"/>
                  <a:gd name="connsiteY500" fmla="*/ 320918 h 1602280"/>
                  <a:gd name="connsiteX501" fmla="*/ 187211 w 524145"/>
                  <a:gd name="connsiteY501" fmla="*/ 319885 h 1602280"/>
                  <a:gd name="connsiteX502" fmla="*/ 185626 w 524145"/>
                  <a:gd name="connsiteY502" fmla="*/ 306568 h 1602280"/>
                  <a:gd name="connsiteX503" fmla="*/ 187727 w 524145"/>
                  <a:gd name="connsiteY503" fmla="*/ 299565 h 1602280"/>
                  <a:gd name="connsiteX504" fmla="*/ 193513 w 524145"/>
                  <a:gd name="connsiteY504" fmla="*/ 298877 h 1602280"/>
                  <a:gd name="connsiteX505" fmla="*/ 191928 w 524145"/>
                  <a:gd name="connsiteY505" fmla="*/ 285560 h 1602280"/>
                  <a:gd name="connsiteX506" fmla="*/ 186142 w 524145"/>
                  <a:gd name="connsiteY506" fmla="*/ 286249 h 1602280"/>
                  <a:gd name="connsiteX507" fmla="*/ 191136 w 524145"/>
                  <a:gd name="connsiteY507" fmla="*/ 278902 h 1602280"/>
                  <a:gd name="connsiteX508" fmla="*/ 194029 w 524145"/>
                  <a:gd name="connsiteY508" fmla="*/ 278558 h 1602280"/>
                  <a:gd name="connsiteX509" fmla="*/ 196922 w 524145"/>
                  <a:gd name="connsiteY509" fmla="*/ 278213 h 1602280"/>
                  <a:gd name="connsiteX510" fmla="*/ 201916 w 524145"/>
                  <a:gd name="connsiteY510" fmla="*/ 270867 h 1602280"/>
                  <a:gd name="connsiteX511" fmla="*/ 204809 w 524145"/>
                  <a:gd name="connsiteY511" fmla="*/ 270522 h 1602280"/>
                  <a:gd name="connsiteX512" fmla="*/ 203224 w 524145"/>
                  <a:gd name="connsiteY512" fmla="*/ 257206 h 1602280"/>
                  <a:gd name="connsiteX513" fmla="*/ 208218 w 524145"/>
                  <a:gd name="connsiteY513" fmla="*/ 249859 h 1602280"/>
                  <a:gd name="connsiteX514" fmla="*/ 206633 w 524145"/>
                  <a:gd name="connsiteY514" fmla="*/ 236542 h 1602280"/>
                  <a:gd name="connsiteX515" fmla="*/ 209526 w 524145"/>
                  <a:gd name="connsiteY515" fmla="*/ 236198 h 1602280"/>
                  <a:gd name="connsiteX516" fmla="*/ 204256 w 524145"/>
                  <a:gd name="connsiteY516" fmla="*/ 216568 h 1602280"/>
                  <a:gd name="connsiteX517" fmla="*/ 203463 w 524145"/>
                  <a:gd name="connsiteY517" fmla="*/ 209909 h 1602280"/>
                  <a:gd name="connsiteX518" fmla="*/ 206356 w 524145"/>
                  <a:gd name="connsiteY518" fmla="*/ 209565 h 1602280"/>
                  <a:gd name="connsiteX519" fmla="*/ 212143 w 524145"/>
                  <a:gd name="connsiteY519" fmla="*/ 208876 h 1602280"/>
                  <a:gd name="connsiteX520" fmla="*/ 215036 w 524145"/>
                  <a:gd name="connsiteY520" fmla="*/ 208532 h 1602280"/>
                  <a:gd name="connsiteX521" fmla="*/ 214243 w 524145"/>
                  <a:gd name="connsiteY521" fmla="*/ 201874 h 1602280"/>
                  <a:gd name="connsiteX522" fmla="*/ 212658 w 524145"/>
                  <a:gd name="connsiteY522" fmla="*/ 188557 h 1602280"/>
                  <a:gd name="connsiteX523" fmla="*/ 215551 w 524145"/>
                  <a:gd name="connsiteY523" fmla="*/ 188213 h 1602280"/>
                  <a:gd name="connsiteX524" fmla="*/ 220545 w 524145"/>
                  <a:gd name="connsiteY524" fmla="*/ 180866 h 1602280"/>
                  <a:gd name="connsiteX525" fmla="*/ 218960 w 524145"/>
                  <a:gd name="connsiteY525" fmla="*/ 167550 h 1602280"/>
                  <a:gd name="connsiteX526" fmla="*/ 221853 w 524145"/>
                  <a:gd name="connsiteY526" fmla="*/ 167205 h 1602280"/>
                  <a:gd name="connsiteX527" fmla="*/ 221061 w 524145"/>
                  <a:gd name="connsiteY527" fmla="*/ 160547 h 1602280"/>
                  <a:gd name="connsiteX528" fmla="*/ 226847 w 524145"/>
                  <a:gd name="connsiteY528" fmla="*/ 159858 h 1602280"/>
                  <a:gd name="connsiteX529" fmla="*/ 229740 w 524145"/>
                  <a:gd name="connsiteY529" fmla="*/ 159514 h 1602280"/>
                  <a:gd name="connsiteX530" fmla="*/ 235527 w 524145"/>
                  <a:gd name="connsiteY530" fmla="*/ 158825 h 1602280"/>
                  <a:gd name="connsiteX531" fmla="*/ 233942 w 524145"/>
                  <a:gd name="connsiteY531" fmla="*/ 145509 h 1602280"/>
                  <a:gd name="connsiteX532" fmla="*/ 236042 w 524145"/>
                  <a:gd name="connsiteY532" fmla="*/ 138506 h 1602280"/>
                  <a:gd name="connsiteX533" fmla="*/ 235250 w 524145"/>
                  <a:gd name="connsiteY533" fmla="*/ 131848 h 1602280"/>
                  <a:gd name="connsiteX534" fmla="*/ 238143 w 524145"/>
                  <a:gd name="connsiteY534" fmla="*/ 131504 h 1602280"/>
                  <a:gd name="connsiteX535" fmla="*/ 236558 w 524145"/>
                  <a:gd name="connsiteY535" fmla="*/ 118187 h 1602280"/>
                  <a:gd name="connsiteX536" fmla="*/ 242344 w 524145"/>
                  <a:gd name="connsiteY536" fmla="*/ 117499 h 1602280"/>
                  <a:gd name="connsiteX537" fmla="*/ 244445 w 524145"/>
                  <a:gd name="connsiteY537" fmla="*/ 110496 h 1602280"/>
                  <a:gd name="connsiteX538" fmla="*/ 242860 w 524145"/>
                  <a:gd name="connsiteY538" fmla="*/ 97179 h 1602280"/>
                  <a:gd name="connsiteX539" fmla="*/ 248646 w 524145"/>
                  <a:gd name="connsiteY539" fmla="*/ 96491 h 1602280"/>
                  <a:gd name="connsiteX540" fmla="*/ 247854 w 524145"/>
                  <a:gd name="connsiteY540" fmla="*/ 89832 h 1602280"/>
                  <a:gd name="connsiteX541" fmla="*/ 249162 w 524145"/>
                  <a:gd name="connsiteY541" fmla="*/ 76172 h 1602280"/>
                  <a:gd name="connsiteX542" fmla="*/ 250747 w 524145"/>
                  <a:gd name="connsiteY542" fmla="*/ 89488 h 1602280"/>
                  <a:gd name="connsiteX543" fmla="*/ 257049 w 524145"/>
                  <a:gd name="connsiteY543" fmla="*/ 68480 h 1602280"/>
                  <a:gd name="connsiteX544" fmla="*/ 264936 w 524145"/>
                  <a:gd name="connsiteY544" fmla="*/ 60789 h 1602280"/>
                  <a:gd name="connsiteX545" fmla="*/ 263351 w 524145"/>
                  <a:gd name="connsiteY545" fmla="*/ 47473 h 1602280"/>
                  <a:gd name="connsiteX546" fmla="*/ 272030 w 524145"/>
                  <a:gd name="connsiteY546" fmla="*/ 46440 h 1602280"/>
                  <a:gd name="connsiteX547" fmla="*/ 274131 w 524145"/>
                  <a:gd name="connsiteY547" fmla="*/ 39437 h 1602280"/>
                  <a:gd name="connsiteX548" fmla="*/ 277024 w 524145"/>
                  <a:gd name="connsiteY548" fmla="*/ 39093 h 1602280"/>
                  <a:gd name="connsiteX549" fmla="*/ 282810 w 524145"/>
                  <a:gd name="connsiteY549" fmla="*/ 38404 h 1602280"/>
                  <a:gd name="connsiteX550" fmla="*/ 286496 w 524145"/>
                  <a:gd name="connsiteY550" fmla="*/ 44718 h 1602280"/>
                  <a:gd name="connsiteX551" fmla="*/ 285703 w 524145"/>
                  <a:gd name="connsiteY551" fmla="*/ 38060 h 1602280"/>
                  <a:gd name="connsiteX552" fmla="*/ 284119 w 524145"/>
                  <a:gd name="connsiteY552" fmla="*/ 24743 h 1602280"/>
                  <a:gd name="connsiteX553" fmla="*/ 289905 w 524145"/>
                  <a:gd name="connsiteY553" fmla="*/ 24055 h 1602280"/>
                  <a:gd name="connsiteX554" fmla="*/ 292798 w 524145"/>
                  <a:gd name="connsiteY554" fmla="*/ 23710 h 1602280"/>
                  <a:gd name="connsiteX555" fmla="*/ 298584 w 524145"/>
                  <a:gd name="connsiteY555" fmla="*/ 23022 h 1602280"/>
                  <a:gd name="connsiteX556" fmla="*/ 297792 w 524145"/>
                  <a:gd name="connsiteY556" fmla="*/ 16363 h 1602280"/>
                  <a:gd name="connsiteX557" fmla="*/ 300685 w 524145"/>
                  <a:gd name="connsiteY557" fmla="*/ 16019 h 1602280"/>
                  <a:gd name="connsiteX558" fmla="*/ 303578 w 524145"/>
                  <a:gd name="connsiteY558" fmla="*/ 15675 h 1602280"/>
                  <a:gd name="connsiteX559" fmla="*/ 309364 w 524145"/>
                  <a:gd name="connsiteY559" fmla="*/ 14986 h 1602280"/>
                  <a:gd name="connsiteX560" fmla="*/ 307779 w 524145"/>
                  <a:gd name="connsiteY560" fmla="*/ 1670 h 1602280"/>
                  <a:gd name="connsiteX561" fmla="*/ 310672 w 524145"/>
                  <a:gd name="connsiteY561" fmla="*/ 1325 h 1602280"/>
                  <a:gd name="connsiteX562" fmla="*/ 312257 w 524145"/>
                  <a:gd name="connsiteY562" fmla="*/ 14642 h 1602280"/>
                  <a:gd name="connsiteX563" fmla="*/ 318044 w 524145"/>
                  <a:gd name="connsiteY563" fmla="*/ 13953 h 1602280"/>
                  <a:gd name="connsiteX564" fmla="*/ 320937 w 524145"/>
                  <a:gd name="connsiteY564" fmla="*/ 13609 h 1602280"/>
                  <a:gd name="connsiteX565" fmla="*/ 319352 w 524145"/>
                  <a:gd name="connsiteY565" fmla="*/ 292 h 1602280"/>
                  <a:gd name="connsiteX566" fmla="*/ 321813 w 524145"/>
                  <a:gd name="connsiteY566" fmla="*/ 0 h 160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</a:cxnLst>
                <a:rect l="l" t="t" r="r" b="b"/>
                <a:pathLst>
                  <a:path w="524145" h="1602280">
                    <a:moveTo>
                      <a:pt x="321813" y="0"/>
                    </a:moveTo>
                    <a:lnTo>
                      <a:pt x="345721" y="17707"/>
                    </a:lnTo>
                    <a:cubicBezTo>
                      <a:pt x="394775" y="46758"/>
                      <a:pt x="445892" y="69618"/>
                      <a:pt x="470022" y="105813"/>
                    </a:cubicBezTo>
                    <a:cubicBezTo>
                      <a:pt x="518282" y="178203"/>
                      <a:pt x="527172" y="268373"/>
                      <a:pt x="523362" y="326793"/>
                    </a:cubicBezTo>
                    <a:cubicBezTo>
                      <a:pt x="519552" y="385213"/>
                      <a:pt x="452242" y="402993"/>
                      <a:pt x="447162" y="456333"/>
                    </a:cubicBezTo>
                    <a:cubicBezTo>
                      <a:pt x="443352" y="496338"/>
                      <a:pt x="436685" y="538486"/>
                      <a:pt x="459306" y="590814"/>
                    </a:cubicBezTo>
                    <a:lnTo>
                      <a:pt x="462853" y="596732"/>
                    </a:lnTo>
                    <a:lnTo>
                      <a:pt x="458800" y="604930"/>
                    </a:lnTo>
                    <a:lnTo>
                      <a:pt x="453806" y="612277"/>
                    </a:lnTo>
                    <a:lnTo>
                      <a:pt x="450913" y="612622"/>
                    </a:lnTo>
                    <a:lnTo>
                      <a:pt x="452498" y="625938"/>
                    </a:lnTo>
                    <a:lnTo>
                      <a:pt x="449605" y="626282"/>
                    </a:lnTo>
                    <a:lnTo>
                      <a:pt x="443819" y="626971"/>
                    </a:lnTo>
                    <a:lnTo>
                      <a:pt x="436724" y="641321"/>
                    </a:lnTo>
                    <a:lnTo>
                      <a:pt x="427529" y="662673"/>
                    </a:lnTo>
                    <a:lnTo>
                      <a:pt x="424636" y="663017"/>
                    </a:lnTo>
                    <a:lnTo>
                      <a:pt x="426221" y="676334"/>
                    </a:lnTo>
                    <a:lnTo>
                      <a:pt x="421227" y="683680"/>
                    </a:lnTo>
                    <a:lnTo>
                      <a:pt x="419126" y="690683"/>
                    </a:lnTo>
                    <a:lnTo>
                      <a:pt x="413340" y="691372"/>
                    </a:lnTo>
                    <a:lnTo>
                      <a:pt x="410447" y="691716"/>
                    </a:lnTo>
                    <a:lnTo>
                      <a:pt x="409139" y="705377"/>
                    </a:lnTo>
                    <a:lnTo>
                      <a:pt x="409931" y="712035"/>
                    </a:lnTo>
                    <a:lnTo>
                      <a:pt x="404145" y="712724"/>
                    </a:lnTo>
                    <a:lnTo>
                      <a:pt x="405730" y="726040"/>
                    </a:lnTo>
                    <a:lnTo>
                      <a:pt x="402837" y="726385"/>
                    </a:lnTo>
                    <a:lnTo>
                      <a:pt x="397051" y="727073"/>
                    </a:lnTo>
                    <a:lnTo>
                      <a:pt x="397843" y="733732"/>
                    </a:lnTo>
                    <a:lnTo>
                      <a:pt x="394950" y="734076"/>
                    </a:lnTo>
                    <a:lnTo>
                      <a:pt x="389164" y="734765"/>
                    </a:lnTo>
                    <a:lnTo>
                      <a:pt x="387855" y="748425"/>
                    </a:lnTo>
                    <a:lnTo>
                      <a:pt x="384962" y="748770"/>
                    </a:lnTo>
                    <a:lnTo>
                      <a:pt x="385755" y="755428"/>
                    </a:lnTo>
                    <a:lnTo>
                      <a:pt x="386547" y="762086"/>
                    </a:lnTo>
                    <a:lnTo>
                      <a:pt x="382346" y="776091"/>
                    </a:lnTo>
                    <a:lnTo>
                      <a:pt x="380245" y="783094"/>
                    </a:lnTo>
                    <a:lnTo>
                      <a:pt x="379453" y="776436"/>
                    </a:lnTo>
                    <a:lnTo>
                      <a:pt x="377868" y="763119"/>
                    </a:lnTo>
                    <a:lnTo>
                      <a:pt x="373667" y="777124"/>
                    </a:lnTo>
                    <a:lnTo>
                      <a:pt x="371566" y="784127"/>
                    </a:lnTo>
                    <a:lnTo>
                      <a:pt x="367365" y="798132"/>
                    </a:lnTo>
                    <a:lnTo>
                      <a:pt x="362371" y="805479"/>
                    </a:lnTo>
                    <a:lnTo>
                      <a:pt x="358962" y="826142"/>
                    </a:lnTo>
                    <a:lnTo>
                      <a:pt x="356069" y="826487"/>
                    </a:lnTo>
                    <a:lnTo>
                      <a:pt x="350283" y="827175"/>
                    </a:lnTo>
                    <a:lnTo>
                      <a:pt x="351075" y="833834"/>
                    </a:lnTo>
                    <a:lnTo>
                      <a:pt x="356861" y="833145"/>
                    </a:lnTo>
                    <a:lnTo>
                      <a:pt x="358446" y="846461"/>
                    </a:lnTo>
                    <a:lnTo>
                      <a:pt x="352660" y="847150"/>
                    </a:lnTo>
                    <a:lnTo>
                      <a:pt x="350559" y="854153"/>
                    </a:lnTo>
                    <a:lnTo>
                      <a:pt x="346358" y="868158"/>
                    </a:lnTo>
                    <a:lnTo>
                      <a:pt x="343465" y="868502"/>
                    </a:lnTo>
                    <a:lnTo>
                      <a:pt x="341880" y="855186"/>
                    </a:lnTo>
                    <a:lnTo>
                      <a:pt x="320081" y="918553"/>
                    </a:lnTo>
                    <a:lnTo>
                      <a:pt x="302483" y="967916"/>
                    </a:lnTo>
                    <a:lnTo>
                      <a:pt x="279891" y="1024625"/>
                    </a:lnTo>
                    <a:lnTo>
                      <a:pt x="260193" y="1080990"/>
                    </a:lnTo>
                    <a:lnTo>
                      <a:pt x="229199" y="1165709"/>
                    </a:lnTo>
                    <a:lnTo>
                      <a:pt x="224997" y="1179715"/>
                    </a:lnTo>
                    <a:lnTo>
                      <a:pt x="222897" y="1186717"/>
                    </a:lnTo>
                    <a:lnTo>
                      <a:pt x="224482" y="1200034"/>
                    </a:lnTo>
                    <a:lnTo>
                      <a:pt x="221589" y="1200378"/>
                    </a:lnTo>
                    <a:lnTo>
                      <a:pt x="222381" y="1207036"/>
                    </a:lnTo>
                    <a:lnTo>
                      <a:pt x="223966" y="1220353"/>
                    </a:lnTo>
                    <a:lnTo>
                      <a:pt x="218972" y="1227700"/>
                    </a:lnTo>
                    <a:lnTo>
                      <a:pt x="219765" y="1234358"/>
                    </a:lnTo>
                    <a:lnTo>
                      <a:pt x="216079" y="1228044"/>
                    </a:lnTo>
                    <a:lnTo>
                      <a:pt x="210293" y="1228733"/>
                    </a:lnTo>
                    <a:lnTo>
                      <a:pt x="216872" y="1234702"/>
                    </a:lnTo>
                    <a:lnTo>
                      <a:pt x="212670" y="1248707"/>
                    </a:lnTo>
                    <a:lnTo>
                      <a:pt x="211085" y="1235391"/>
                    </a:lnTo>
                    <a:lnTo>
                      <a:pt x="208192" y="1235735"/>
                    </a:lnTo>
                    <a:lnTo>
                      <a:pt x="207400" y="1229077"/>
                    </a:lnTo>
                    <a:lnTo>
                      <a:pt x="202406" y="1236424"/>
                    </a:lnTo>
                    <a:lnTo>
                      <a:pt x="201098" y="1250085"/>
                    </a:lnTo>
                    <a:lnTo>
                      <a:pt x="201890" y="1256743"/>
                    </a:lnTo>
                    <a:lnTo>
                      <a:pt x="200582" y="1270404"/>
                    </a:lnTo>
                    <a:lnTo>
                      <a:pt x="194796" y="1271092"/>
                    </a:lnTo>
                    <a:lnTo>
                      <a:pt x="192695" y="1278095"/>
                    </a:lnTo>
                    <a:lnTo>
                      <a:pt x="185601" y="1292445"/>
                    </a:lnTo>
                    <a:lnTo>
                      <a:pt x="179814" y="1293133"/>
                    </a:lnTo>
                    <a:lnTo>
                      <a:pt x="177714" y="1300136"/>
                    </a:lnTo>
                    <a:lnTo>
                      <a:pt x="174821" y="1300480"/>
                    </a:lnTo>
                    <a:lnTo>
                      <a:pt x="175613" y="1307138"/>
                    </a:lnTo>
                    <a:lnTo>
                      <a:pt x="180091" y="1320111"/>
                    </a:lnTo>
                    <a:lnTo>
                      <a:pt x="177198" y="1320455"/>
                    </a:lnTo>
                    <a:lnTo>
                      <a:pt x="171412" y="1321144"/>
                    </a:lnTo>
                    <a:lnTo>
                      <a:pt x="172204" y="1327802"/>
                    </a:lnTo>
                    <a:lnTo>
                      <a:pt x="168519" y="1321488"/>
                    </a:lnTo>
                    <a:lnTo>
                      <a:pt x="169311" y="1328146"/>
                    </a:lnTo>
                    <a:lnTo>
                      <a:pt x="165110" y="1342151"/>
                    </a:lnTo>
                    <a:lnTo>
                      <a:pt x="163009" y="1349154"/>
                    </a:lnTo>
                    <a:lnTo>
                      <a:pt x="164594" y="1362470"/>
                    </a:lnTo>
                    <a:lnTo>
                      <a:pt x="167487" y="1362126"/>
                    </a:lnTo>
                    <a:lnTo>
                      <a:pt x="165902" y="1348809"/>
                    </a:lnTo>
                    <a:lnTo>
                      <a:pt x="171688" y="1348121"/>
                    </a:lnTo>
                    <a:lnTo>
                      <a:pt x="173273" y="1361437"/>
                    </a:lnTo>
                    <a:lnTo>
                      <a:pt x="168280" y="1368784"/>
                    </a:lnTo>
                    <a:lnTo>
                      <a:pt x="166179" y="1375787"/>
                    </a:lnTo>
                    <a:lnTo>
                      <a:pt x="160393" y="1376475"/>
                    </a:lnTo>
                    <a:lnTo>
                      <a:pt x="161978" y="1389792"/>
                    </a:lnTo>
                    <a:lnTo>
                      <a:pt x="159877" y="1396795"/>
                    </a:lnTo>
                    <a:lnTo>
                      <a:pt x="152782" y="1411144"/>
                    </a:lnTo>
                    <a:lnTo>
                      <a:pt x="150682" y="1418147"/>
                    </a:lnTo>
                    <a:lnTo>
                      <a:pt x="145688" y="1425494"/>
                    </a:lnTo>
                    <a:lnTo>
                      <a:pt x="147273" y="1438810"/>
                    </a:lnTo>
                    <a:lnTo>
                      <a:pt x="145172" y="1445813"/>
                    </a:lnTo>
                    <a:lnTo>
                      <a:pt x="138594" y="1439843"/>
                    </a:lnTo>
                    <a:lnTo>
                      <a:pt x="139386" y="1446501"/>
                    </a:lnTo>
                    <a:lnTo>
                      <a:pt x="138078" y="1460162"/>
                    </a:lnTo>
                    <a:lnTo>
                      <a:pt x="135977" y="1467165"/>
                    </a:lnTo>
                    <a:lnTo>
                      <a:pt x="130191" y="1467853"/>
                    </a:lnTo>
                    <a:lnTo>
                      <a:pt x="131776" y="1481170"/>
                    </a:lnTo>
                    <a:lnTo>
                      <a:pt x="128883" y="1481514"/>
                    </a:lnTo>
                    <a:lnTo>
                      <a:pt x="129675" y="1488172"/>
                    </a:lnTo>
                    <a:lnTo>
                      <a:pt x="123889" y="1488861"/>
                    </a:lnTo>
                    <a:lnTo>
                      <a:pt x="121788" y="1495864"/>
                    </a:lnTo>
                    <a:lnTo>
                      <a:pt x="118895" y="1496208"/>
                    </a:lnTo>
                    <a:lnTo>
                      <a:pt x="115486" y="1516871"/>
                    </a:lnTo>
                    <a:lnTo>
                      <a:pt x="114178" y="1530532"/>
                    </a:lnTo>
                    <a:lnTo>
                      <a:pt x="106291" y="1538223"/>
                    </a:lnTo>
                    <a:lnTo>
                      <a:pt x="102090" y="1552229"/>
                    </a:lnTo>
                    <a:lnTo>
                      <a:pt x="97612" y="1539256"/>
                    </a:lnTo>
                    <a:lnTo>
                      <a:pt x="94719" y="1539601"/>
                    </a:lnTo>
                    <a:lnTo>
                      <a:pt x="96304" y="1552917"/>
                    </a:lnTo>
                    <a:lnTo>
                      <a:pt x="90517" y="1553606"/>
                    </a:lnTo>
                    <a:lnTo>
                      <a:pt x="91310" y="1560264"/>
                    </a:lnTo>
                    <a:lnTo>
                      <a:pt x="97096" y="1559575"/>
                    </a:lnTo>
                    <a:lnTo>
                      <a:pt x="99989" y="1559231"/>
                    </a:lnTo>
                    <a:lnTo>
                      <a:pt x="102882" y="1558887"/>
                    </a:lnTo>
                    <a:lnTo>
                      <a:pt x="100782" y="1565889"/>
                    </a:lnTo>
                    <a:lnTo>
                      <a:pt x="97888" y="1566234"/>
                    </a:lnTo>
                    <a:lnTo>
                      <a:pt x="92102" y="1566922"/>
                    </a:lnTo>
                    <a:lnTo>
                      <a:pt x="93687" y="1580239"/>
                    </a:lnTo>
                    <a:lnTo>
                      <a:pt x="90794" y="1580583"/>
                    </a:lnTo>
                    <a:lnTo>
                      <a:pt x="89209" y="1567267"/>
                    </a:lnTo>
                    <a:lnTo>
                      <a:pt x="83423" y="1567955"/>
                    </a:lnTo>
                    <a:lnTo>
                      <a:pt x="82115" y="1581616"/>
                    </a:lnTo>
                    <a:lnTo>
                      <a:pt x="82907" y="1588274"/>
                    </a:lnTo>
                    <a:lnTo>
                      <a:pt x="77121" y="1588963"/>
                    </a:lnTo>
                    <a:lnTo>
                      <a:pt x="78706" y="1602280"/>
                    </a:lnTo>
                    <a:lnTo>
                      <a:pt x="76328" y="1582305"/>
                    </a:lnTo>
                    <a:lnTo>
                      <a:pt x="80530" y="1568300"/>
                    </a:lnTo>
                    <a:lnTo>
                      <a:pt x="79737" y="1561642"/>
                    </a:lnTo>
                    <a:lnTo>
                      <a:pt x="82630" y="1561297"/>
                    </a:lnTo>
                    <a:lnTo>
                      <a:pt x="88417" y="1560609"/>
                    </a:lnTo>
                    <a:lnTo>
                      <a:pt x="87624" y="1553950"/>
                    </a:lnTo>
                    <a:lnTo>
                      <a:pt x="88932" y="1540289"/>
                    </a:lnTo>
                    <a:lnTo>
                      <a:pt x="88140" y="1533631"/>
                    </a:lnTo>
                    <a:lnTo>
                      <a:pt x="86555" y="1520315"/>
                    </a:lnTo>
                    <a:lnTo>
                      <a:pt x="91549" y="1512968"/>
                    </a:lnTo>
                    <a:lnTo>
                      <a:pt x="89964" y="1499651"/>
                    </a:lnTo>
                    <a:lnTo>
                      <a:pt x="89171" y="1492993"/>
                    </a:lnTo>
                    <a:lnTo>
                      <a:pt x="92065" y="1492649"/>
                    </a:lnTo>
                    <a:lnTo>
                      <a:pt x="91272" y="1485991"/>
                    </a:lnTo>
                    <a:lnTo>
                      <a:pt x="94165" y="1485646"/>
                    </a:lnTo>
                    <a:lnTo>
                      <a:pt x="102845" y="1484613"/>
                    </a:lnTo>
                    <a:lnTo>
                      <a:pt x="108631" y="1483924"/>
                    </a:lnTo>
                    <a:lnTo>
                      <a:pt x="107046" y="1470608"/>
                    </a:lnTo>
                    <a:lnTo>
                      <a:pt x="109939" y="1470264"/>
                    </a:lnTo>
                    <a:lnTo>
                      <a:pt x="115725" y="1469575"/>
                    </a:lnTo>
                    <a:lnTo>
                      <a:pt x="114933" y="1462917"/>
                    </a:lnTo>
                    <a:lnTo>
                      <a:pt x="117826" y="1462572"/>
                    </a:lnTo>
                    <a:lnTo>
                      <a:pt x="116241" y="1449256"/>
                    </a:lnTo>
                    <a:lnTo>
                      <a:pt x="113348" y="1449600"/>
                    </a:lnTo>
                    <a:lnTo>
                      <a:pt x="109147" y="1463605"/>
                    </a:lnTo>
                    <a:lnTo>
                      <a:pt x="104669" y="1450633"/>
                    </a:lnTo>
                    <a:lnTo>
                      <a:pt x="106769" y="1443631"/>
                    </a:lnTo>
                    <a:lnTo>
                      <a:pt x="105184" y="1430314"/>
                    </a:lnTo>
                    <a:lnTo>
                      <a:pt x="110970" y="1429626"/>
                    </a:lnTo>
                    <a:lnTo>
                      <a:pt x="110178" y="1422967"/>
                    </a:lnTo>
                    <a:lnTo>
                      <a:pt x="109386" y="1416309"/>
                    </a:lnTo>
                    <a:lnTo>
                      <a:pt x="104392" y="1423656"/>
                    </a:lnTo>
                    <a:lnTo>
                      <a:pt x="102291" y="1430659"/>
                    </a:lnTo>
                    <a:lnTo>
                      <a:pt x="98090" y="1444664"/>
                    </a:lnTo>
                    <a:lnTo>
                      <a:pt x="95197" y="1445008"/>
                    </a:lnTo>
                    <a:lnTo>
                      <a:pt x="93612" y="1431692"/>
                    </a:lnTo>
                    <a:lnTo>
                      <a:pt x="96505" y="1431347"/>
                    </a:lnTo>
                    <a:lnTo>
                      <a:pt x="101499" y="1424000"/>
                    </a:lnTo>
                    <a:lnTo>
                      <a:pt x="100706" y="1417342"/>
                    </a:lnTo>
                    <a:lnTo>
                      <a:pt x="103599" y="1416998"/>
                    </a:lnTo>
                    <a:lnTo>
                      <a:pt x="102014" y="1403681"/>
                    </a:lnTo>
                    <a:lnTo>
                      <a:pt x="101222" y="1397023"/>
                    </a:lnTo>
                    <a:lnTo>
                      <a:pt x="105423" y="1383018"/>
                    </a:lnTo>
                    <a:lnTo>
                      <a:pt x="104631" y="1376360"/>
                    </a:lnTo>
                    <a:lnTo>
                      <a:pt x="98845" y="1377048"/>
                    </a:lnTo>
                    <a:lnTo>
                      <a:pt x="99637" y="1383707"/>
                    </a:lnTo>
                    <a:lnTo>
                      <a:pt x="98329" y="1397367"/>
                    </a:lnTo>
                    <a:lnTo>
                      <a:pt x="90442" y="1405059"/>
                    </a:lnTo>
                    <a:lnTo>
                      <a:pt x="84656" y="1405747"/>
                    </a:lnTo>
                    <a:lnTo>
                      <a:pt x="86241" y="1419064"/>
                    </a:lnTo>
                    <a:lnTo>
                      <a:pt x="87033" y="1425722"/>
                    </a:lnTo>
                    <a:lnTo>
                      <a:pt x="87825" y="1432380"/>
                    </a:lnTo>
                    <a:lnTo>
                      <a:pt x="84932" y="1432725"/>
                    </a:lnTo>
                    <a:lnTo>
                      <a:pt x="84140" y="1426066"/>
                    </a:lnTo>
                    <a:lnTo>
                      <a:pt x="81247" y="1426411"/>
                    </a:lnTo>
                    <a:lnTo>
                      <a:pt x="82039" y="1433069"/>
                    </a:lnTo>
                    <a:lnTo>
                      <a:pt x="76253" y="1433758"/>
                    </a:lnTo>
                    <a:lnTo>
                      <a:pt x="73360" y="1434102"/>
                    </a:lnTo>
                    <a:lnTo>
                      <a:pt x="75737" y="1454077"/>
                    </a:lnTo>
                    <a:lnTo>
                      <a:pt x="69951" y="1454765"/>
                    </a:lnTo>
                    <a:lnTo>
                      <a:pt x="63649" y="1475773"/>
                    </a:lnTo>
                    <a:lnTo>
                      <a:pt x="60756" y="1476117"/>
                    </a:lnTo>
                    <a:lnTo>
                      <a:pt x="59448" y="1489778"/>
                    </a:lnTo>
                    <a:lnTo>
                      <a:pt x="54454" y="1497125"/>
                    </a:lnTo>
                    <a:lnTo>
                      <a:pt x="55246" y="1503783"/>
                    </a:lnTo>
                    <a:lnTo>
                      <a:pt x="53938" y="1517444"/>
                    </a:lnTo>
                    <a:lnTo>
                      <a:pt x="46051" y="1525135"/>
                    </a:lnTo>
                    <a:lnTo>
                      <a:pt x="41850" y="1539141"/>
                    </a:lnTo>
                    <a:lnTo>
                      <a:pt x="39749" y="1546143"/>
                    </a:lnTo>
                    <a:lnTo>
                      <a:pt x="36856" y="1546488"/>
                    </a:lnTo>
                    <a:lnTo>
                      <a:pt x="38441" y="1559804"/>
                    </a:lnTo>
                    <a:lnTo>
                      <a:pt x="32655" y="1560493"/>
                    </a:lnTo>
                    <a:lnTo>
                      <a:pt x="28177" y="1547521"/>
                    </a:lnTo>
                    <a:lnTo>
                      <a:pt x="27384" y="1540862"/>
                    </a:lnTo>
                    <a:lnTo>
                      <a:pt x="31070" y="1547176"/>
                    </a:lnTo>
                    <a:lnTo>
                      <a:pt x="30277" y="1540518"/>
                    </a:lnTo>
                    <a:lnTo>
                      <a:pt x="27384" y="1540862"/>
                    </a:lnTo>
                    <a:lnTo>
                      <a:pt x="25799" y="1527546"/>
                    </a:lnTo>
                    <a:lnTo>
                      <a:pt x="20013" y="1528235"/>
                    </a:lnTo>
                    <a:lnTo>
                      <a:pt x="18705" y="1541895"/>
                    </a:lnTo>
                    <a:lnTo>
                      <a:pt x="13711" y="1549242"/>
                    </a:lnTo>
                    <a:lnTo>
                      <a:pt x="10818" y="1549587"/>
                    </a:lnTo>
                    <a:lnTo>
                      <a:pt x="10026" y="1542928"/>
                    </a:lnTo>
                    <a:lnTo>
                      <a:pt x="8441" y="1529612"/>
                    </a:lnTo>
                    <a:lnTo>
                      <a:pt x="11334" y="1529268"/>
                    </a:lnTo>
                    <a:lnTo>
                      <a:pt x="16328" y="1521921"/>
                    </a:lnTo>
                    <a:lnTo>
                      <a:pt x="17636" y="1508260"/>
                    </a:lnTo>
                    <a:lnTo>
                      <a:pt x="23422" y="1507571"/>
                    </a:lnTo>
                    <a:lnTo>
                      <a:pt x="22630" y="1500913"/>
                    </a:lnTo>
                    <a:lnTo>
                      <a:pt x="21837" y="1494255"/>
                    </a:lnTo>
                    <a:lnTo>
                      <a:pt x="24730" y="1493910"/>
                    </a:lnTo>
                    <a:lnTo>
                      <a:pt x="30516" y="1493222"/>
                    </a:lnTo>
                    <a:lnTo>
                      <a:pt x="28932" y="1479905"/>
                    </a:lnTo>
                    <a:lnTo>
                      <a:pt x="28139" y="1473247"/>
                    </a:lnTo>
                    <a:lnTo>
                      <a:pt x="22353" y="1473936"/>
                    </a:lnTo>
                    <a:lnTo>
                      <a:pt x="23145" y="1480594"/>
                    </a:lnTo>
                    <a:lnTo>
                      <a:pt x="20252" y="1480938"/>
                    </a:lnTo>
                    <a:lnTo>
                      <a:pt x="14466" y="1481627"/>
                    </a:lnTo>
                    <a:lnTo>
                      <a:pt x="16051" y="1494943"/>
                    </a:lnTo>
                    <a:lnTo>
                      <a:pt x="13158" y="1495288"/>
                    </a:lnTo>
                    <a:lnTo>
                      <a:pt x="8956" y="1509293"/>
                    </a:lnTo>
                    <a:lnTo>
                      <a:pt x="6063" y="1509637"/>
                    </a:lnTo>
                    <a:lnTo>
                      <a:pt x="2378" y="1503323"/>
                    </a:lnTo>
                    <a:lnTo>
                      <a:pt x="1585" y="1496665"/>
                    </a:lnTo>
                    <a:lnTo>
                      <a:pt x="0" y="1483349"/>
                    </a:lnTo>
                    <a:lnTo>
                      <a:pt x="4478" y="1496321"/>
                    </a:lnTo>
                    <a:lnTo>
                      <a:pt x="7371" y="1495976"/>
                    </a:lnTo>
                    <a:lnTo>
                      <a:pt x="11573" y="1481971"/>
                    </a:lnTo>
                    <a:lnTo>
                      <a:pt x="5787" y="1482660"/>
                    </a:lnTo>
                    <a:lnTo>
                      <a:pt x="4994" y="1476002"/>
                    </a:lnTo>
                    <a:lnTo>
                      <a:pt x="10780" y="1475313"/>
                    </a:lnTo>
                    <a:lnTo>
                      <a:pt x="9195" y="1461996"/>
                    </a:lnTo>
                    <a:lnTo>
                      <a:pt x="8403" y="1455338"/>
                    </a:lnTo>
                    <a:lnTo>
                      <a:pt x="3409" y="1462685"/>
                    </a:lnTo>
                    <a:lnTo>
                      <a:pt x="2617" y="1456027"/>
                    </a:lnTo>
                    <a:lnTo>
                      <a:pt x="1032" y="1442710"/>
                    </a:lnTo>
                    <a:lnTo>
                      <a:pt x="6818" y="1442022"/>
                    </a:lnTo>
                    <a:lnTo>
                      <a:pt x="8919" y="1435019"/>
                    </a:lnTo>
                    <a:lnTo>
                      <a:pt x="13912" y="1427672"/>
                    </a:lnTo>
                    <a:lnTo>
                      <a:pt x="14705" y="1434330"/>
                    </a:lnTo>
                    <a:lnTo>
                      <a:pt x="9711" y="1441677"/>
                    </a:lnTo>
                    <a:lnTo>
                      <a:pt x="11296" y="1454994"/>
                    </a:lnTo>
                    <a:lnTo>
                      <a:pt x="17082" y="1454305"/>
                    </a:lnTo>
                    <a:lnTo>
                      <a:pt x="18391" y="1440644"/>
                    </a:lnTo>
                    <a:lnTo>
                      <a:pt x="23384" y="1433297"/>
                    </a:lnTo>
                    <a:lnTo>
                      <a:pt x="26277" y="1432953"/>
                    </a:lnTo>
                    <a:lnTo>
                      <a:pt x="25485" y="1426295"/>
                    </a:lnTo>
                    <a:lnTo>
                      <a:pt x="28378" y="1425951"/>
                    </a:lnTo>
                    <a:lnTo>
                      <a:pt x="26793" y="1412634"/>
                    </a:lnTo>
                    <a:lnTo>
                      <a:pt x="31787" y="1405287"/>
                    </a:lnTo>
                    <a:lnTo>
                      <a:pt x="30202" y="1391971"/>
                    </a:lnTo>
                    <a:lnTo>
                      <a:pt x="32303" y="1384968"/>
                    </a:lnTo>
                    <a:lnTo>
                      <a:pt x="31510" y="1378310"/>
                    </a:lnTo>
                    <a:lnTo>
                      <a:pt x="37297" y="1377621"/>
                    </a:lnTo>
                    <a:lnTo>
                      <a:pt x="35712" y="1364305"/>
                    </a:lnTo>
                    <a:lnTo>
                      <a:pt x="38605" y="1363960"/>
                    </a:lnTo>
                    <a:lnTo>
                      <a:pt x="44391" y="1363272"/>
                    </a:lnTo>
                    <a:lnTo>
                      <a:pt x="43598" y="1356613"/>
                    </a:lnTo>
                    <a:lnTo>
                      <a:pt x="37812" y="1357302"/>
                    </a:lnTo>
                    <a:lnTo>
                      <a:pt x="34919" y="1357646"/>
                    </a:lnTo>
                    <a:lnTo>
                      <a:pt x="29133" y="1358335"/>
                    </a:lnTo>
                    <a:lnTo>
                      <a:pt x="29925" y="1364993"/>
                    </a:lnTo>
                    <a:lnTo>
                      <a:pt x="31510" y="1378310"/>
                    </a:lnTo>
                    <a:lnTo>
                      <a:pt x="28617" y="1378654"/>
                    </a:lnTo>
                    <a:lnTo>
                      <a:pt x="27032" y="1365338"/>
                    </a:lnTo>
                    <a:lnTo>
                      <a:pt x="21246" y="1366026"/>
                    </a:lnTo>
                    <a:lnTo>
                      <a:pt x="20454" y="1359368"/>
                    </a:lnTo>
                    <a:lnTo>
                      <a:pt x="18869" y="1346052"/>
                    </a:lnTo>
                    <a:lnTo>
                      <a:pt x="18076" y="1339393"/>
                    </a:lnTo>
                    <a:lnTo>
                      <a:pt x="23862" y="1338705"/>
                    </a:lnTo>
                    <a:lnTo>
                      <a:pt x="22277" y="1325388"/>
                    </a:lnTo>
                    <a:lnTo>
                      <a:pt x="24378" y="1318386"/>
                    </a:lnTo>
                    <a:lnTo>
                      <a:pt x="32265" y="1310694"/>
                    </a:lnTo>
                    <a:lnTo>
                      <a:pt x="30680" y="1297378"/>
                    </a:lnTo>
                    <a:lnTo>
                      <a:pt x="36466" y="1296689"/>
                    </a:lnTo>
                    <a:lnTo>
                      <a:pt x="35674" y="1290031"/>
                    </a:lnTo>
                    <a:lnTo>
                      <a:pt x="36982" y="1276370"/>
                    </a:lnTo>
                    <a:lnTo>
                      <a:pt x="39083" y="1269368"/>
                    </a:lnTo>
                    <a:lnTo>
                      <a:pt x="42492" y="1248704"/>
                    </a:lnTo>
                    <a:lnTo>
                      <a:pt x="44592" y="1241702"/>
                    </a:lnTo>
                    <a:lnTo>
                      <a:pt x="41699" y="1242046"/>
                    </a:lnTo>
                    <a:lnTo>
                      <a:pt x="40114" y="1228730"/>
                    </a:lnTo>
                    <a:lnTo>
                      <a:pt x="43007" y="1228385"/>
                    </a:lnTo>
                    <a:lnTo>
                      <a:pt x="48794" y="1227697"/>
                    </a:lnTo>
                    <a:lnTo>
                      <a:pt x="48001" y="1221038"/>
                    </a:lnTo>
                    <a:lnTo>
                      <a:pt x="46416" y="1207722"/>
                    </a:lnTo>
                    <a:lnTo>
                      <a:pt x="45624" y="1201064"/>
                    </a:lnTo>
                    <a:lnTo>
                      <a:pt x="46932" y="1187403"/>
                    </a:lnTo>
                    <a:lnTo>
                      <a:pt x="51133" y="1173398"/>
                    </a:lnTo>
                    <a:lnTo>
                      <a:pt x="49548" y="1160081"/>
                    </a:lnTo>
                    <a:lnTo>
                      <a:pt x="52442" y="1159737"/>
                    </a:lnTo>
                    <a:lnTo>
                      <a:pt x="54542" y="1152734"/>
                    </a:lnTo>
                    <a:lnTo>
                      <a:pt x="58744" y="1138729"/>
                    </a:lnTo>
                    <a:lnTo>
                      <a:pt x="52165" y="1132759"/>
                    </a:lnTo>
                    <a:lnTo>
                      <a:pt x="50580" y="1119443"/>
                    </a:lnTo>
                    <a:lnTo>
                      <a:pt x="56366" y="1118754"/>
                    </a:lnTo>
                    <a:lnTo>
                      <a:pt x="55574" y="1112096"/>
                    </a:lnTo>
                    <a:lnTo>
                      <a:pt x="61876" y="1091088"/>
                    </a:lnTo>
                    <a:lnTo>
                      <a:pt x="63976" y="1084086"/>
                    </a:lnTo>
                    <a:lnTo>
                      <a:pt x="68178" y="1070081"/>
                    </a:lnTo>
                    <a:lnTo>
                      <a:pt x="67385" y="1063422"/>
                    </a:lnTo>
                    <a:lnTo>
                      <a:pt x="68693" y="1049762"/>
                    </a:lnTo>
                    <a:lnTo>
                      <a:pt x="67901" y="1043103"/>
                    </a:lnTo>
                    <a:lnTo>
                      <a:pt x="67108" y="1036445"/>
                    </a:lnTo>
                    <a:lnTo>
                      <a:pt x="68417" y="1022784"/>
                    </a:lnTo>
                    <a:lnTo>
                      <a:pt x="73410" y="1015437"/>
                    </a:lnTo>
                    <a:lnTo>
                      <a:pt x="71826" y="1002121"/>
                    </a:lnTo>
                    <a:lnTo>
                      <a:pt x="73926" y="995118"/>
                    </a:lnTo>
                    <a:lnTo>
                      <a:pt x="79712" y="994430"/>
                    </a:lnTo>
                    <a:lnTo>
                      <a:pt x="82606" y="994085"/>
                    </a:lnTo>
                    <a:lnTo>
                      <a:pt x="81813" y="987427"/>
                    </a:lnTo>
                    <a:lnTo>
                      <a:pt x="83121" y="973766"/>
                    </a:lnTo>
                    <a:lnTo>
                      <a:pt x="82329" y="967108"/>
                    </a:lnTo>
                    <a:lnTo>
                      <a:pt x="79436" y="967452"/>
                    </a:lnTo>
                    <a:lnTo>
                      <a:pt x="76543" y="967797"/>
                    </a:lnTo>
                    <a:lnTo>
                      <a:pt x="71549" y="975144"/>
                    </a:lnTo>
                    <a:lnTo>
                      <a:pt x="68656" y="975488"/>
                    </a:lnTo>
                    <a:lnTo>
                      <a:pt x="67863" y="968830"/>
                    </a:lnTo>
                    <a:lnTo>
                      <a:pt x="62077" y="969518"/>
                    </a:lnTo>
                    <a:lnTo>
                      <a:pt x="60492" y="956202"/>
                    </a:lnTo>
                    <a:lnTo>
                      <a:pt x="66278" y="955513"/>
                    </a:lnTo>
                    <a:lnTo>
                      <a:pt x="69171" y="955169"/>
                    </a:lnTo>
                    <a:lnTo>
                      <a:pt x="68379" y="948511"/>
                    </a:lnTo>
                    <a:lnTo>
                      <a:pt x="74958" y="954480"/>
                    </a:lnTo>
                    <a:lnTo>
                      <a:pt x="77851" y="954136"/>
                    </a:lnTo>
                    <a:lnTo>
                      <a:pt x="74165" y="947822"/>
                    </a:lnTo>
                    <a:lnTo>
                      <a:pt x="72580" y="934506"/>
                    </a:lnTo>
                    <a:lnTo>
                      <a:pt x="75473" y="934161"/>
                    </a:lnTo>
                    <a:lnTo>
                      <a:pt x="74681" y="927503"/>
                    </a:lnTo>
                    <a:lnTo>
                      <a:pt x="77574" y="927159"/>
                    </a:lnTo>
                    <a:lnTo>
                      <a:pt x="78367" y="933817"/>
                    </a:lnTo>
                    <a:lnTo>
                      <a:pt x="79951" y="947133"/>
                    </a:lnTo>
                    <a:lnTo>
                      <a:pt x="80744" y="953792"/>
                    </a:lnTo>
                    <a:lnTo>
                      <a:pt x="86530" y="953103"/>
                    </a:lnTo>
                    <a:lnTo>
                      <a:pt x="88631" y="946100"/>
                    </a:lnTo>
                    <a:lnTo>
                      <a:pt x="92832" y="932095"/>
                    </a:lnTo>
                    <a:lnTo>
                      <a:pt x="92040" y="925437"/>
                    </a:lnTo>
                    <a:lnTo>
                      <a:pt x="94933" y="925093"/>
                    </a:lnTo>
                    <a:lnTo>
                      <a:pt x="100719" y="924404"/>
                    </a:lnTo>
                    <a:lnTo>
                      <a:pt x="99927" y="917746"/>
                    </a:lnTo>
                    <a:lnTo>
                      <a:pt x="102820" y="917401"/>
                    </a:lnTo>
                    <a:lnTo>
                      <a:pt x="105713" y="917057"/>
                    </a:lnTo>
                    <a:lnTo>
                      <a:pt x="112292" y="923027"/>
                    </a:lnTo>
                    <a:lnTo>
                      <a:pt x="115185" y="922682"/>
                    </a:lnTo>
                    <a:lnTo>
                      <a:pt x="114392" y="916024"/>
                    </a:lnTo>
                    <a:lnTo>
                      <a:pt x="112807" y="902707"/>
                    </a:lnTo>
                    <a:lnTo>
                      <a:pt x="109914" y="903052"/>
                    </a:lnTo>
                    <a:lnTo>
                      <a:pt x="109122" y="896394"/>
                    </a:lnTo>
                    <a:lnTo>
                      <a:pt x="106744" y="876419"/>
                    </a:lnTo>
                    <a:lnTo>
                      <a:pt x="110430" y="882733"/>
                    </a:lnTo>
                    <a:lnTo>
                      <a:pt x="118594" y="902019"/>
                    </a:lnTo>
                    <a:lnTo>
                      <a:pt x="120179" y="915335"/>
                    </a:lnTo>
                    <a:lnTo>
                      <a:pt x="121487" y="901674"/>
                    </a:lnTo>
                    <a:lnTo>
                      <a:pt x="126481" y="894328"/>
                    </a:lnTo>
                    <a:lnTo>
                      <a:pt x="124896" y="881011"/>
                    </a:lnTo>
                    <a:lnTo>
                      <a:pt x="124103" y="874353"/>
                    </a:lnTo>
                    <a:lnTo>
                      <a:pt x="119109" y="881700"/>
                    </a:lnTo>
                    <a:lnTo>
                      <a:pt x="120694" y="895016"/>
                    </a:lnTo>
                    <a:lnTo>
                      <a:pt x="115424" y="875386"/>
                    </a:lnTo>
                    <a:lnTo>
                      <a:pt x="113839" y="862069"/>
                    </a:lnTo>
                    <a:lnTo>
                      <a:pt x="107260" y="856100"/>
                    </a:lnTo>
                    <a:lnTo>
                      <a:pt x="112254" y="848753"/>
                    </a:lnTo>
                    <a:lnTo>
                      <a:pt x="113046" y="855411"/>
                    </a:lnTo>
                    <a:lnTo>
                      <a:pt x="115939" y="855067"/>
                    </a:lnTo>
                    <a:lnTo>
                      <a:pt x="121726" y="854378"/>
                    </a:lnTo>
                    <a:lnTo>
                      <a:pt x="125411" y="860692"/>
                    </a:lnTo>
                    <a:lnTo>
                      <a:pt x="129889" y="873664"/>
                    </a:lnTo>
                    <a:lnTo>
                      <a:pt x="128304" y="860348"/>
                    </a:lnTo>
                    <a:lnTo>
                      <a:pt x="135676" y="872975"/>
                    </a:lnTo>
                    <a:lnTo>
                      <a:pt x="136468" y="879634"/>
                    </a:lnTo>
                    <a:lnTo>
                      <a:pt x="132267" y="893639"/>
                    </a:lnTo>
                    <a:lnTo>
                      <a:pt x="133059" y="900297"/>
                    </a:lnTo>
                    <a:lnTo>
                      <a:pt x="130166" y="900641"/>
                    </a:lnTo>
                    <a:lnTo>
                      <a:pt x="131751" y="913958"/>
                    </a:lnTo>
                    <a:lnTo>
                      <a:pt x="134644" y="913614"/>
                    </a:lnTo>
                    <a:lnTo>
                      <a:pt x="140430" y="912925"/>
                    </a:lnTo>
                    <a:lnTo>
                      <a:pt x="143324" y="912581"/>
                    </a:lnTo>
                    <a:lnTo>
                      <a:pt x="141739" y="899264"/>
                    </a:lnTo>
                    <a:lnTo>
                      <a:pt x="146732" y="891917"/>
                    </a:lnTo>
                    <a:lnTo>
                      <a:pt x="145147" y="878601"/>
                    </a:lnTo>
                    <a:lnTo>
                      <a:pt x="148041" y="878256"/>
                    </a:lnTo>
                    <a:lnTo>
                      <a:pt x="153034" y="870909"/>
                    </a:lnTo>
                    <a:lnTo>
                      <a:pt x="154343" y="857249"/>
                    </a:lnTo>
                    <a:lnTo>
                      <a:pt x="153550" y="850590"/>
                    </a:lnTo>
                    <a:lnTo>
                      <a:pt x="149865" y="844276"/>
                    </a:lnTo>
                    <a:lnTo>
                      <a:pt x="148280" y="830960"/>
                    </a:lnTo>
                    <a:lnTo>
                      <a:pt x="147487" y="824302"/>
                    </a:lnTo>
                    <a:lnTo>
                      <a:pt x="145902" y="810985"/>
                    </a:lnTo>
                    <a:lnTo>
                      <a:pt x="139324" y="805016"/>
                    </a:lnTo>
                    <a:lnTo>
                      <a:pt x="137739" y="791699"/>
                    </a:lnTo>
                    <a:lnTo>
                      <a:pt x="136946" y="785041"/>
                    </a:lnTo>
                    <a:lnTo>
                      <a:pt x="136154" y="778383"/>
                    </a:lnTo>
                    <a:lnTo>
                      <a:pt x="133261" y="778727"/>
                    </a:lnTo>
                    <a:lnTo>
                      <a:pt x="127474" y="779416"/>
                    </a:lnTo>
                    <a:lnTo>
                      <a:pt x="125889" y="766099"/>
                    </a:lnTo>
                    <a:lnTo>
                      <a:pt x="124581" y="779760"/>
                    </a:lnTo>
                    <a:lnTo>
                      <a:pt x="119587" y="787107"/>
                    </a:lnTo>
                    <a:lnTo>
                      <a:pt x="117487" y="794110"/>
                    </a:lnTo>
                    <a:lnTo>
                      <a:pt x="116694" y="787451"/>
                    </a:lnTo>
                    <a:lnTo>
                      <a:pt x="115902" y="780793"/>
                    </a:lnTo>
                    <a:lnTo>
                      <a:pt x="118795" y="780449"/>
                    </a:lnTo>
                    <a:lnTo>
                      <a:pt x="122996" y="766444"/>
                    </a:lnTo>
                    <a:lnTo>
                      <a:pt x="123512" y="746125"/>
                    </a:lnTo>
                    <a:lnTo>
                      <a:pt x="128506" y="738778"/>
                    </a:lnTo>
                    <a:lnTo>
                      <a:pt x="129814" y="725117"/>
                    </a:lnTo>
                    <a:lnTo>
                      <a:pt x="134015" y="711112"/>
                    </a:lnTo>
                    <a:lnTo>
                      <a:pt x="138217" y="697107"/>
                    </a:lnTo>
                    <a:lnTo>
                      <a:pt x="144003" y="696418"/>
                    </a:lnTo>
                    <a:lnTo>
                      <a:pt x="144519" y="676099"/>
                    </a:lnTo>
                    <a:lnTo>
                      <a:pt x="143726" y="669441"/>
                    </a:lnTo>
                    <a:lnTo>
                      <a:pt x="148720" y="662094"/>
                    </a:lnTo>
                    <a:lnTo>
                      <a:pt x="150028" y="648433"/>
                    </a:lnTo>
                    <a:lnTo>
                      <a:pt x="149236" y="641775"/>
                    </a:lnTo>
                    <a:lnTo>
                      <a:pt x="146343" y="642119"/>
                    </a:lnTo>
                    <a:lnTo>
                      <a:pt x="141349" y="649466"/>
                    </a:lnTo>
                    <a:lnTo>
                      <a:pt x="142934" y="662782"/>
                    </a:lnTo>
                    <a:lnTo>
                      <a:pt x="140041" y="663127"/>
                    </a:lnTo>
                    <a:lnTo>
                      <a:pt x="135047" y="670474"/>
                    </a:lnTo>
                    <a:lnTo>
                      <a:pt x="132154" y="670818"/>
                    </a:lnTo>
                    <a:lnTo>
                      <a:pt x="130053" y="677820"/>
                    </a:lnTo>
                    <a:lnTo>
                      <a:pt x="129261" y="671162"/>
                    </a:lnTo>
                    <a:lnTo>
                      <a:pt x="128468" y="664504"/>
                    </a:lnTo>
                    <a:lnTo>
                      <a:pt x="131361" y="664160"/>
                    </a:lnTo>
                    <a:lnTo>
                      <a:pt x="132669" y="650499"/>
                    </a:lnTo>
                    <a:lnTo>
                      <a:pt x="136078" y="629835"/>
                    </a:lnTo>
                    <a:lnTo>
                      <a:pt x="138971" y="629491"/>
                    </a:lnTo>
                    <a:lnTo>
                      <a:pt x="138179" y="622833"/>
                    </a:lnTo>
                    <a:lnTo>
                      <a:pt x="142380" y="608828"/>
                    </a:lnTo>
                    <a:lnTo>
                      <a:pt x="145273" y="608483"/>
                    </a:lnTo>
                    <a:lnTo>
                      <a:pt x="150267" y="601136"/>
                    </a:lnTo>
                    <a:lnTo>
                      <a:pt x="149475" y="594478"/>
                    </a:lnTo>
                    <a:lnTo>
                      <a:pt x="150783" y="580817"/>
                    </a:lnTo>
                    <a:lnTo>
                      <a:pt x="149990" y="574159"/>
                    </a:lnTo>
                    <a:lnTo>
                      <a:pt x="147097" y="574503"/>
                    </a:lnTo>
                    <a:lnTo>
                      <a:pt x="142104" y="581850"/>
                    </a:lnTo>
                    <a:lnTo>
                      <a:pt x="143688" y="595167"/>
                    </a:lnTo>
                    <a:lnTo>
                      <a:pt x="140795" y="595511"/>
                    </a:lnTo>
                    <a:lnTo>
                      <a:pt x="135009" y="596200"/>
                    </a:lnTo>
                    <a:lnTo>
                      <a:pt x="133424" y="582883"/>
                    </a:lnTo>
                    <a:lnTo>
                      <a:pt x="129739" y="576569"/>
                    </a:lnTo>
                    <a:lnTo>
                      <a:pt x="130531" y="583228"/>
                    </a:lnTo>
                    <a:lnTo>
                      <a:pt x="126330" y="597233"/>
                    </a:lnTo>
                    <a:lnTo>
                      <a:pt x="124745" y="583916"/>
                    </a:lnTo>
                    <a:lnTo>
                      <a:pt x="121852" y="584261"/>
                    </a:lnTo>
                    <a:lnTo>
                      <a:pt x="121059" y="577602"/>
                    </a:lnTo>
                    <a:lnTo>
                      <a:pt x="122367" y="563942"/>
                    </a:lnTo>
                    <a:lnTo>
                      <a:pt x="121575" y="557284"/>
                    </a:lnTo>
                    <a:lnTo>
                      <a:pt x="119990" y="543967"/>
                    </a:lnTo>
                    <a:lnTo>
                      <a:pt x="119198" y="537309"/>
                    </a:lnTo>
                    <a:lnTo>
                      <a:pt x="124984" y="536620"/>
                    </a:lnTo>
                    <a:lnTo>
                      <a:pt x="127085" y="529617"/>
                    </a:lnTo>
                    <a:lnTo>
                      <a:pt x="125500" y="516301"/>
                    </a:lnTo>
                    <a:lnTo>
                      <a:pt x="124707" y="509643"/>
                    </a:lnTo>
                    <a:lnTo>
                      <a:pt x="130493" y="508954"/>
                    </a:lnTo>
                    <a:lnTo>
                      <a:pt x="128908" y="495638"/>
                    </a:lnTo>
                    <a:lnTo>
                      <a:pt x="131802" y="495293"/>
                    </a:lnTo>
                    <a:lnTo>
                      <a:pt x="131009" y="488635"/>
                    </a:lnTo>
                    <a:lnTo>
                      <a:pt x="135210" y="474630"/>
                    </a:lnTo>
                    <a:lnTo>
                      <a:pt x="134418" y="467972"/>
                    </a:lnTo>
                    <a:lnTo>
                      <a:pt x="137311" y="467627"/>
                    </a:lnTo>
                    <a:lnTo>
                      <a:pt x="136519" y="460969"/>
                    </a:lnTo>
                    <a:lnTo>
                      <a:pt x="134934" y="447653"/>
                    </a:lnTo>
                    <a:lnTo>
                      <a:pt x="137827" y="447308"/>
                    </a:lnTo>
                    <a:lnTo>
                      <a:pt x="142821" y="439961"/>
                    </a:lnTo>
                    <a:lnTo>
                      <a:pt x="141236" y="426645"/>
                    </a:lnTo>
                    <a:lnTo>
                      <a:pt x="149915" y="425612"/>
                    </a:lnTo>
                    <a:lnTo>
                      <a:pt x="149123" y="418954"/>
                    </a:lnTo>
                    <a:lnTo>
                      <a:pt x="150431" y="405293"/>
                    </a:lnTo>
                    <a:lnTo>
                      <a:pt x="152532" y="398290"/>
                    </a:lnTo>
                    <a:lnTo>
                      <a:pt x="157525" y="390943"/>
                    </a:lnTo>
                    <a:lnTo>
                      <a:pt x="160418" y="390599"/>
                    </a:lnTo>
                    <a:lnTo>
                      <a:pt x="158834" y="377283"/>
                    </a:lnTo>
                    <a:lnTo>
                      <a:pt x="163827" y="369936"/>
                    </a:lnTo>
                    <a:lnTo>
                      <a:pt x="165136" y="356275"/>
                    </a:lnTo>
                    <a:lnTo>
                      <a:pt x="170922" y="355586"/>
                    </a:lnTo>
                    <a:lnTo>
                      <a:pt x="170129" y="348928"/>
                    </a:lnTo>
                    <a:lnTo>
                      <a:pt x="173022" y="348584"/>
                    </a:lnTo>
                    <a:lnTo>
                      <a:pt x="171437" y="335267"/>
                    </a:lnTo>
                    <a:lnTo>
                      <a:pt x="173538" y="328264"/>
                    </a:lnTo>
                    <a:lnTo>
                      <a:pt x="178532" y="320918"/>
                    </a:lnTo>
                    <a:lnTo>
                      <a:pt x="187211" y="319885"/>
                    </a:lnTo>
                    <a:lnTo>
                      <a:pt x="185626" y="306568"/>
                    </a:lnTo>
                    <a:lnTo>
                      <a:pt x="187727" y="299565"/>
                    </a:lnTo>
                    <a:lnTo>
                      <a:pt x="193513" y="298877"/>
                    </a:lnTo>
                    <a:lnTo>
                      <a:pt x="191928" y="285560"/>
                    </a:lnTo>
                    <a:lnTo>
                      <a:pt x="186142" y="286249"/>
                    </a:lnTo>
                    <a:lnTo>
                      <a:pt x="191136" y="278902"/>
                    </a:lnTo>
                    <a:lnTo>
                      <a:pt x="194029" y="278558"/>
                    </a:lnTo>
                    <a:lnTo>
                      <a:pt x="196922" y="278213"/>
                    </a:lnTo>
                    <a:lnTo>
                      <a:pt x="201916" y="270867"/>
                    </a:lnTo>
                    <a:lnTo>
                      <a:pt x="204809" y="270522"/>
                    </a:lnTo>
                    <a:lnTo>
                      <a:pt x="203224" y="257206"/>
                    </a:lnTo>
                    <a:lnTo>
                      <a:pt x="208218" y="249859"/>
                    </a:lnTo>
                    <a:lnTo>
                      <a:pt x="206633" y="236542"/>
                    </a:lnTo>
                    <a:lnTo>
                      <a:pt x="209526" y="236198"/>
                    </a:lnTo>
                    <a:lnTo>
                      <a:pt x="204256" y="216568"/>
                    </a:lnTo>
                    <a:lnTo>
                      <a:pt x="203463" y="209909"/>
                    </a:lnTo>
                    <a:lnTo>
                      <a:pt x="206356" y="209565"/>
                    </a:lnTo>
                    <a:lnTo>
                      <a:pt x="212143" y="208876"/>
                    </a:lnTo>
                    <a:lnTo>
                      <a:pt x="215036" y="208532"/>
                    </a:lnTo>
                    <a:lnTo>
                      <a:pt x="214243" y="201874"/>
                    </a:lnTo>
                    <a:lnTo>
                      <a:pt x="212658" y="188557"/>
                    </a:lnTo>
                    <a:lnTo>
                      <a:pt x="215551" y="188213"/>
                    </a:lnTo>
                    <a:lnTo>
                      <a:pt x="220545" y="180866"/>
                    </a:lnTo>
                    <a:lnTo>
                      <a:pt x="218960" y="167550"/>
                    </a:lnTo>
                    <a:lnTo>
                      <a:pt x="221853" y="167205"/>
                    </a:lnTo>
                    <a:lnTo>
                      <a:pt x="221061" y="160547"/>
                    </a:lnTo>
                    <a:lnTo>
                      <a:pt x="226847" y="159858"/>
                    </a:lnTo>
                    <a:lnTo>
                      <a:pt x="229740" y="159514"/>
                    </a:lnTo>
                    <a:lnTo>
                      <a:pt x="235527" y="158825"/>
                    </a:lnTo>
                    <a:lnTo>
                      <a:pt x="233942" y="145509"/>
                    </a:lnTo>
                    <a:lnTo>
                      <a:pt x="236042" y="138506"/>
                    </a:lnTo>
                    <a:lnTo>
                      <a:pt x="235250" y="131848"/>
                    </a:lnTo>
                    <a:lnTo>
                      <a:pt x="238143" y="131504"/>
                    </a:lnTo>
                    <a:lnTo>
                      <a:pt x="236558" y="118187"/>
                    </a:lnTo>
                    <a:lnTo>
                      <a:pt x="242344" y="117499"/>
                    </a:lnTo>
                    <a:lnTo>
                      <a:pt x="244445" y="110496"/>
                    </a:lnTo>
                    <a:lnTo>
                      <a:pt x="242860" y="97179"/>
                    </a:lnTo>
                    <a:lnTo>
                      <a:pt x="248646" y="96491"/>
                    </a:lnTo>
                    <a:lnTo>
                      <a:pt x="247854" y="89832"/>
                    </a:lnTo>
                    <a:lnTo>
                      <a:pt x="249162" y="76172"/>
                    </a:lnTo>
                    <a:lnTo>
                      <a:pt x="250747" y="89488"/>
                    </a:lnTo>
                    <a:lnTo>
                      <a:pt x="257049" y="68480"/>
                    </a:lnTo>
                    <a:lnTo>
                      <a:pt x="264936" y="60789"/>
                    </a:lnTo>
                    <a:lnTo>
                      <a:pt x="263351" y="47473"/>
                    </a:lnTo>
                    <a:lnTo>
                      <a:pt x="272030" y="46440"/>
                    </a:lnTo>
                    <a:lnTo>
                      <a:pt x="274131" y="39437"/>
                    </a:lnTo>
                    <a:lnTo>
                      <a:pt x="277024" y="39093"/>
                    </a:lnTo>
                    <a:lnTo>
                      <a:pt x="282810" y="38404"/>
                    </a:lnTo>
                    <a:lnTo>
                      <a:pt x="286496" y="44718"/>
                    </a:lnTo>
                    <a:lnTo>
                      <a:pt x="285703" y="38060"/>
                    </a:lnTo>
                    <a:lnTo>
                      <a:pt x="284119" y="24743"/>
                    </a:lnTo>
                    <a:lnTo>
                      <a:pt x="289905" y="24055"/>
                    </a:lnTo>
                    <a:lnTo>
                      <a:pt x="292798" y="23710"/>
                    </a:lnTo>
                    <a:lnTo>
                      <a:pt x="298584" y="23022"/>
                    </a:lnTo>
                    <a:lnTo>
                      <a:pt x="297792" y="16363"/>
                    </a:lnTo>
                    <a:lnTo>
                      <a:pt x="300685" y="16019"/>
                    </a:lnTo>
                    <a:lnTo>
                      <a:pt x="303578" y="15675"/>
                    </a:lnTo>
                    <a:lnTo>
                      <a:pt x="309364" y="14986"/>
                    </a:lnTo>
                    <a:lnTo>
                      <a:pt x="307779" y="1670"/>
                    </a:lnTo>
                    <a:lnTo>
                      <a:pt x="310672" y="1325"/>
                    </a:lnTo>
                    <a:lnTo>
                      <a:pt x="312257" y="14642"/>
                    </a:lnTo>
                    <a:lnTo>
                      <a:pt x="318044" y="13953"/>
                    </a:lnTo>
                    <a:lnTo>
                      <a:pt x="320937" y="13609"/>
                    </a:lnTo>
                    <a:lnTo>
                      <a:pt x="319352" y="292"/>
                    </a:lnTo>
                    <a:lnTo>
                      <a:pt x="3218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921C3D5D-A3C7-0A22-BAFF-3A05EB2CC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890" y="3932785"/>
                <a:ext cx="1106214" cy="433551"/>
              </a:xfrm>
              <a:custGeom>
                <a:avLst/>
                <a:gdLst>
                  <a:gd name="connsiteX0" fmla="*/ 36524 w 373180"/>
                  <a:gd name="connsiteY0" fmla="*/ 84164 h 201676"/>
                  <a:gd name="connsiteX1" fmla="*/ 36524 w 373180"/>
                  <a:gd name="connsiteY1" fmla="*/ 85752 h 201676"/>
                  <a:gd name="connsiteX2" fmla="*/ 33348 w 373180"/>
                  <a:gd name="connsiteY2" fmla="*/ 85752 h 201676"/>
                  <a:gd name="connsiteX3" fmla="*/ 49228 w 373180"/>
                  <a:gd name="connsiteY3" fmla="*/ 57168 h 201676"/>
                  <a:gd name="connsiteX4" fmla="*/ 52404 w 373180"/>
                  <a:gd name="connsiteY4" fmla="*/ 57168 h 201676"/>
                  <a:gd name="connsiteX5" fmla="*/ 52404 w 373180"/>
                  <a:gd name="connsiteY5" fmla="*/ 58756 h 201676"/>
                  <a:gd name="connsiteX6" fmla="*/ 49228 w 373180"/>
                  <a:gd name="connsiteY6" fmla="*/ 58756 h 201676"/>
                  <a:gd name="connsiteX7" fmla="*/ 363652 w 373180"/>
                  <a:gd name="connsiteY7" fmla="*/ 53992 h 201676"/>
                  <a:gd name="connsiteX8" fmla="*/ 363652 w 373180"/>
                  <a:gd name="connsiteY8" fmla="*/ 57168 h 201676"/>
                  <a:gd name="connsiteX9" fmla="*/ 362064 w 373180"/>
                  <a:gd name="connsiteY9" fmla="*/ 58756 h 201676"/>
                  <a:gd name="connsiteX10" fmla="*/ 362064 w 373180"/>
                  <a:gd name="connsiteY10" fmla="*/ 57168 h 201676"/>
                  <a:gd name="connsiteX11" fmla="*/ 347772 w 373180"/>
                  <a:gd name="connsiteY11" fmla="*/ 46052 h 201676"/>
                  <a:gd name="connsiteX12" fmla="*/ 349360 w 373180"/>
                  <a:gd name="connsiteY12" fmla="*/ 46052 h 201676"/>
                  <a:gd name="connsiteX13" fmla="*/ 349360 w 373180"/>
                  <a:gd name="connsiteY13" fmla="*/ 47640 h 201676"/>
                  <a:gd name="connsiteX14" fmla="*/ 347772 w 373180"/>
                  <a:gd name="connsiteY14" fmla="*/ 47640 h 201676"/>
                  <a:gd name="connsiteX15" fmla="*/ 338244 w 373180"/>
                  <a:gd name="connsiteY15" fmla="*/ 42876 h 201676"/>
                  <a:gd name="connsiteX16" fmla="*/ 338244 w 373180"/>
                  <a:gd name="connsiteY16" fmla="*/ 46052 h 201676"/>
                  <a:gd name="connsiteX17" fmla="*/ 336656 w 373180"/>
                  <a:gd name="connsiteY17" fmla="*/ 46052 h 201676"/>
                  <a:gd name="connsiteX18" fmla="*/ 330304 w 373180"/>
                  <a:gd name="connsiteY18" fmla="*/ 38112 h 201676"/>
                  <a:gd name="connsiteX19" fmla="*/ 330304 w 373180"/>
                  <a:gd name="connsiteY19" fmla="*/ 41288 h 201676"/>
                  <a:gd name="connsiteX20" fmla="*/ 327128 w 373180"/>
                  <a:gd name="connsiteY20" fmla="*/ 41288 h 201676"/>
                  <a:gd name="connsiteX21" fmla="*/ 325540 w 373180"/>
                  <a:gd name="connsiteY21" fmla="*/ 31760 h 201676"/>
                  <a:gd name="connsiteX22" fmla="*/ 325540 w 373180"/>
                  <a:gd name="connsiteY22" fmla="*/ 34936 h 201676"/>
                  <a:gd name="connsiteX23" fmla="*/ 323952 w 373180"/>
                  <a:gd name="connsiteY23" fmla="*/ 34936 h 201676"/>
                  <a:gd name="connsiteX24" fmla="*/ 323952 w 373180"/>
                  <a:gd name="connsiteY24" fmla="*/ 22232 h 201676"/>
                  <a:gd name="connsiteX25" fmla="*/ 323952 w 373180"/>
                  <a:gd name="connsiteY25" fmla="*/ 25408 h 201676"/>
                  <a:gd name="connsiteX26" fmla="*/ 320776 w 373180"/>
                  <a:gd name="connsiteY26" fmla="*/ 25408 h 201676"/>
                  <a:gd name="connsiteX27" fmla="*/ 304896 w 373180"/>
                  <a:gd name="connsiteY27" fmla="*/ 15880 h 201676"/>
                  <a:gd name="connsiteX28" fmla="*/ 306484 w 373180"/>
                  <a:gd name="connsiteY28" fmla="*/ 15880 h 201676"/>
                  <a:gd name="connsiteX29" fmla="*/ 306484 w 373180"/>
                  <a:gd name="connsiteY29" fmla="*/ 17468 h 201676"/>
                  <a:gd name="connsiteX30" fmla="*/ 304896 w 373180"/>
                  <a:gd name="connsiteY30" fmla="*/ 17468 h 201676"/>
                  <a:gd name="connsiteX31" fmla="*/ 161976 w 373180"/>
                  <a:gd name="connsiteY31" fmla="*/ 15880 h 201676"/>
                  <a:gd name="connsiteX32" fmla="*/ 165152 w 373180"/>
                  <a:gd name="connsiteY32" fmla="*/ 15880 h 201676"/>
                  <a:gd name="connsiteX33" fmla="*/ 165152 w 373180"/>
                  <a:gd name="connsiteY33" fmla="*/ 19056 h 201676"/>
                  <a:gd name="connsiteX34" fmla="*/ 161976 w 373180"/>
                  <a:gd name="connsiteY34" fmla="*/ 19056 h 201676"/>
                  <a:gd name="connsiteX35" fmla="*/ 262020 w 373180"/>
                  <a:gd name="connsiteY35" fmla="*/ 14292 h 201676"/>
                  <a:gd name="connsiteX36" fmla="*/ 263608 w 373180"/>
                  <a:gd name="connsiteY36" fmla="*/ 15880 h 201676"/>
                  <a:gd name="connsiteX37" fmla="*/ 263608 w 373180"/>
                  <a:gd name="connsiteY37" fmla="*/ 14292 h 201676"/>
                  <a:gd name="connsiteX38" fmla="*/ 287428 w 373180"/>
                  <a:gd name="connsiteY38" fmla="*/ 11116 h 201676"/>
                  <a:gd name="connsiteX39" fmla="*/ 289016 w 373180"/>
                  <a:gd name="connsiteY39" fmla="*/ 11116 h 201676"/>
                  <a:gd name="connsiteX40" fmla="*/ 289016 w 373180"/>
                  <a:gd name="connsiteY40" fmla="*/ 14292 h 201676"/>
                  <a:gd name="connsiteX41" fmla="*/ 287428 w 373180"/>
                  <a:gd name="connsiteY41" fmla="*/ 14292 h 201676"/>
                  <a:gd name="connsiteX42" fmla="*/ 292192 w 373180"/>
                  <a:gd name="connsiteY42" fmla="*/ 9528 h 201676"/>
                  <a:gd name="connsiteX43" fmla="*/ 292192 w 373180"/>
                  <a:gd name="connsiteY43" fmla="*/ 11116 h 201676"/>
                  <a:gd name="connsiteX44" fmla="*/ 289016 w 373180"/>
                  <a:gd name="connsiteY44" fmla="*/ 11116 h 201676"/>
                  <a:gd name="connsiteX45" fmla="*/ 293780 w 373180"/>
                  <a:gd name="connsiteY45" fmla="*/ 6352 h 201676"/>
                  <a:gd name="connsiteX46" fmla="*/ 295368 w 373180"/>
                  <a:gd name="connsiteY46" fmla="*/ 6352 h 201676"/>
                  <a:gd name="connsiteX47" fmla="*/ 295368 w 373180"/>
                  <a:gd name="connsiteY47" fmla="*/ 9528 h 201676"/>
                  <a:gd name="connsiteX48" fmla="*/ 293780 w 373180"/>
                  <a:gd name="connsiteY48" fmla="*/ 9528 h 201676"/>
                  <a:gd name="connsiteX49" fmla="*/ 263608 w 373180"/>
                  <a:gd name="connsiteY49" fmla="*/ 4764 h 201676"/>
                  <a:gd name="connsiteX50" fmla="*/ 266784 w 373180"/>
                  <a:gd name="connsiteY50" fmla="*/ 4764 h 201676"/>
                  <a:gd name="connsiteX51" fmla="*/ 268372 w 373180"/>
                  <a:gd name="connsiteY51" fmla="*/ 4764 h 201676"/>
                  <a:gd name="connsiteX52" fmla="*/ 266784 w 373180"/>
                  <a:gd name="connsiteY52" fmla="*/ 6352 h 201676"/>
                  <a:gd name="connsiteX53" fmla="*/ 263608 w 373180"/>
                  <a:gd name="connsiteY53" fmla="*/ 6352 h 201676"/>
                  <a:gd name="connsiteX54" fmla="*/ 263608 w 373180"/>
                  <a:gd name="connsiteY54" fmla="*/ 0 h 201676"/>
                  <a:gd name="connsiteX55" fmla="*/ 265196 w 373180"/>
                  <a:gd name="connsiteY55" fmla="*/ 0 h 201676"/>
                  <a:gd name="connsiteX56" fmla="*/ 265196 w 373180"/>
                  <a:gd name="connsiteY56" fmla="*/ 1588 h 201676"/>
                  <a:gd name="connsiteX57" fmla="*/ 263608 w 373180"/>
                  <a:gd name="connsiteY57" fmla="*/ 1588 h 201676"/>
                  <a:gd name="connsiteX58" fmla="*/ 260432 w 373180"/>
                  <a:gd name="connsiteY58" fmla="*/ 0 h 201676"/>
                  <a:gd name="connsiteX59" fmla="*/ 262020 w 373180"/>
                  <a:gd name="connsiteY59" fmla="*/ 0 h 201676"/>
                  <a:gd name="connsiteX60" fmla="*/ 262020 w 373180"/>
                  <a:gd name="connsiteY60" fmla="*/ 1588 h 201676"/>
                  <a:gd name="connsiteX61" fmla="*/ 260432 w 373180"/>
                  <a:gd name="connsiteY61" fmla="*/ 1588 h 201676"/>
                  <a:gd name="connsiteX62" fmla="*/ 228672 w 373180"/>
                  <a:gd name="connsiteY62" fmla="*/ 0 h 201676"/>
                  <a:gd name="connsiteX63" fmla="*/ 230260 w 373180"/>
                  <a:gd name="connsiteY63" fmla="*/ 3176 h 201676"/>
                  <a:gd name="connsiteX64" fmla="*/ 230260 w 373180"/>
                  <a:gd name="connsiteY64" fmla="*/ 0 h 201676"/>
                  <a:gd name="connsiteX65" fmla="*/ 233436 w 373180"/>
                  <a:gd name="connsiteY65" fmla="*/ 0 h 201676"/>
                  <a:gd name="connsiteX66" fmla="*/ 233436 w 373180"/>
                  <a:gd name="connsiteY66" fmla="*/ 3176 h 201676"/>
                  <a:gd name="connsiteX67" fmla="*/ 235024 w 373180"/>
                  <a:gd name="connsiteY67" fmla="*/ 3176 h 201676"/>
                  <a:gd name="connsiteX68" fmla="*/ 236612 w 373180"/>
                  <a:gd name="connsiteY68" fmla="*/ 3176 h 201676"/>
                  <a:gd name="connsiteX69" fmla="*/ 236612 w 373180"/>
                  <a:gd name="connsiteY69" fmla="*/ 4764 h 201676"/>
                  <a:gd name="connsiteX70" fmla="*/ 239788 w 373180"/>
                  <a:gd name="connsiteY70" fmla="*/ 4764 h 201676"/>
                  <a:gd name="connsiteX71" fmla="*/ 241376 w 373180"/>
                  <a:gd name="connsiteY71" fmla="*/ 4764 h 201676"/>
                  <a:gd name="connsiteX72" fmla="*/ 244552 w 373180"/>
                  <a:gd name="connsiteY72" fmla="*/ 4764 h 201676"/>
                  <a:gd name="connsiteX73" fmla="*/ 246140 w 373180"/>
                  <a:gd name="connsiteY73" fmla="*/ 4764 h 201676"/>
                  <a:gd name="connsiteX74" fmla="*/ 249316 w 373180"/>
                  <a:gd name="connsiteY74" fmla="*/ 4764 h 201676"/>
                  <a:gd name="connsiteX75" fmla="*/ 250904 w 373180"/>
                  <a:gd name="connsiteY75" fmla="*/ 3176 h 201676"/>
                  <a:gd name="connsiteX76" fmla="*/ 252492 w 373180"/>
                  <a:gd name="connsiteY76" fmla="*/ 3176 h 201676"/>
                  <a:gd name="connsiteX77" fmla="*/ 255668 w 373180"/>
                  <a:gd name="connsiteY77" fmla="*/ 3176 h 201676"/>
                  <a:gd name="connsiteX78" fmla="*/ 257256 w 373180"/>
                  <a:gd name="connsiteY78" fmla="*/ 3176 h 201676"/>
                  <a:gd name="connsiteX79" fmla="*/ 260432 w 373180"/>
                  <a:gd name="connsiteY79" fmla="*/ 3176 h 201676"/>
                  <a:gd name="connsiteX80" fmla="*/ 262020 w 373180"/>
                  <a:gd name="connsiteY80" fmla="*/ 3176 h 201676"/>
                  <a:gd name="connsiteX81" fmla="*/ 262020 w 373180"/>
                  <a:gd name="connsiteY81" fmla="*/ 4764 h 201676"/>
                  <a:gd name="connsiteX82" fmla="*/ 260432 w 373180"/>
                  <a:gd name="connsiteY82" fmla="*/ 4764 h 201676"/>
                  <a:gd name="connsiteX83" fmla="*/ 260432 w 373180"/>
                  <a:gd name="connsiteY83" fmla="*/ 6352 h 201676"/>
                  <a:gd name="connsiteX84" fmla="*/ 262020 w 373180"/>
                  <a:gd name="connsiteY84" fmla="*/ 6352 h 201676"/>
                  <a:gd name="connsiteX85" fmla="*/ 262020 w 373180"/>
                  <a:gd name="connsiteY85" fmla="*/ 9528 h 201676"/>
                  <a:gd name="connsiteX86" fmla="*/ 260432 w 373180"/>
                  <a:gd name="connsiteY86" fmla="*/ 9528 h 201676"/>
                  <a:gd name="connsiteX87" fmla="*/ 260432 w 373180"/>
                  <a:gd name="connsiteY87" fmla="*/ 11116 h 201676"/>
                  <a:gd name="connsiteX88" fmla="*/ 262020 w 373180"/>
                  <a:gd name="connsiteY88" fmla="*/ 11116 h 201676"/>
                  <a:gd name="connsiteX89" fmla="*/ 263608 w 373180"/>
                  <a:gd name="connsiteY89" fmla="*/ 11116 h 201676"/>
                  <a:gd name="connsiteX90" fmla="*/ 263608 w 373180"/>
                  <a:gd name="connsiteY90" fmla="*/ 9528 h 201676"/>
                  <a:gd name="connsiteX91" fmla="*/ 266784 w 373180"/>
                  <a:gd name="connsiteY91" fmla="*/ 9528 h 201676"/>
                  <a:gd name="connsiteX92" fmla="*/ 266784 w 373180"/>
                  <a:gd name="connsiteY92" fmla="*/ 11116 h 201676"/>
                  <a:gd name="connsiteX93" fmla="*/ 266784 w 373180"/>
                  <a:gd name="connsiteY93" fmla="*/ 14292 h 201676"/>
                  <a:gd name="connsiteX94" fmla="*/ 268372 w 373180"/>
                  <a:gd name="connsiteY94" fmla="*/ 14292 h 201676"/>
                  <a:gd name="connsiteX95" fmla="*/ 268372 w 373180"/>
                  <a:gd name="connsiteY95" fmla="*/ 11116 h 201676"/>
                  <a:gd name="connsiteX96" fmla="*/ 271548 w 373180"/>
                  <a:gd name="connsiteY96" fmla="*/ 11116 h 201676"/>
                  <a:gd name="connsiteX97" fmla="*/ 271548 w 373180"/>
                  <a:gd name="connsiteY97" fmla="*/ 14292 h 201676"/>
                  <a:gd name="connsiteX98" fmla="*/ 273136 w 373180"/>
                  <a:gd name="connsiteY98" fmla="*/ 14292 h 201676"/>
                  <a:gd name="connsiteX99" fmla="*/ 273136 w 373180"/>
                  <a:gd name="connsiteY99" fmla="*/ 15880 h 201676"/>
                  <a:gd name="connsiteX100" fmla="*/ 276312 w 373180"/>
                  <a:gd name="connsiteY100" fmla="*/ 15880 h 201676"/>
                  <a:gd name="connsiteX101" fmla="*/ 277900 w 373180"/>
                  <a:gd name="connsiteY101" fmla="*/ 15880 h 201676"/>
                  <a:gd name="connsiteX102" fmla="*/ 279488 w 373180"/>
                  <a:gd name="connsiteY102" fmla="*/ 14292 h 201676"/>
                  <a:gd name="connsiteX103" fmla="*/ 279488 w 373180"/>
                  <a:gd name="connsiteY103" fmla="*/ 15880 h 201676"/>
                  <a:gd name="connsiteX104" fmla="*/ 282664 w 373180"/>
                  <a:gd name="connsiteY104" fmla="*/ 15880 h 201676"/>
                  <a:gd name="connsiteX105" fmla="*/ 282664 w 373180"/>
                  <a:gd name="connsiteY105" fmla="*/ 14292 h 201676"/>
                  <a:gd name="connsiteX106" fmla="*/ 284252 w 373180"/>
                  <a:gd name="connsiteY106" fmla="*/ 14292 h 201676"/>
                  <a:gd name="connsiteX107" fmla="*/ 287428 w 373180"/>
                  <a:gd name="connsiteY107" fmla="*/ 15880 h 201676"/>
                  <a:gd name="connsiteX108" fmla="*/ 287428 w 373180"/>
                  <a:gd name="connsiteY108" fmla="*/ 19056 h 201676"/>
                  <a:gd name="connsiteX109" fmla="*/ 289016 w 373180"/>
                  <a:gd name="connsiteY109" fmla="*/ 15880 h 201676"/>
                  <a:gd name="connsiteX110" fmla="*/ 290604 w 373180"/>
                  <a:gd name="connsiteY110" fmla="*/ 15880 h 201676"/>
                  <a:gd name="connsiteX111" fmla="*/ 292192 w 373180"/>
                  <a:gd name="connsiteY111" fmla="*/ 15880 h 201676"/>
                  <a:gd name="connsiteX112" fmla="*/ 292192 w 373180"/>
                  <a:gd name="connsiteY112" fmla="*/ 19056 h 201676"/>
                  <a:gd name="connsiteX113" fmla="*/ 293780 w 373180"/>
                  <a:gd name="connsiteY113" fmla="*/ 19056 h 201676"/>
                  <a:gd name="connsiteX114" fmla="*/ 295368 w 373180"/>
                  <a:gd name="connsiteY114" fmla="*/ 19056 h 201676"/>
                  <a:gd name="connsiteX115" fmla="*/ 298544 w 373180"/>
                  <a:gd name="connsiteY115" fmla="*/ 19056 h 201676"/>
                  <a:gd name="connsiteX116" fmla="*/ 300132 w 373180"/>
                  <a:gd name="connsiteY116" fmla="*/ 19056 h 201676"/>
                  <a:gd name="connsiteX117" fmla="*/ 300132 w 373180"/>
                  <a:gd name="connsiteY117" fmla="*/ 15880 h 201676"/>
                  <a:gd name="connsiteX118" fmla="*/ 303308 w 373180"/>
                  <a:gd name="connsiteY118" fmla="*/ 15880 h 201676"/>
                  <a:gd name="connsiteX119" fmla="*/ 303308 w 373180"/>
                  <a:gd name="connsiteY119" fmla="*/ 19056 h 201676"/>
                  <a:gd name="connsiteX120" fmla="*/ 304896 w 373180"/>
                  <a:gd name="connsiteY120" fmla="*/ 19056 h 201676"/>
                  <a:gd name="connsiteX121" fmla="*/ 308072 w 373180"/>
                  <a:gd name="connsiteY121" fmla="*/ 19056 h 201676"/>
                  <a:gd name="connsiteX122" fmla="*/ 309660 w 373180"/>
                  <a:gd name="connsiteY122" fmla="*/ 19056 h 201676"/>
                  <a:gd name="connsiteX123" fmla="*/ 309660 w 373180"/>
                  <a:gd name="connsiteY123" fmla="*/ 20644 h 201676"/>
                  <a:gd name="connsiteX124" fmla="*/ 308072 w 373180"/>
                  <a:gd name="connsiteY124" fmla="*/ 20644 h 201676"/>
                  <a:gd name="connsiteX125" fmla="*/ 308072 w 373180"/>
                  <a:gd name="connsiteY125" fmla="*/ 22232 h 201676"/>
                  <a:gd name="connsiteX126" fmla="*/ 309660 w 373180"/>
                  <a:gd name="connsiteY126" fmla="*/ 22232 h 201676"/>
                  <a:gd name="connsiteX127" fmla="*/ 309660 w 373180"/>
                  <a:gd name="connsiteY127" fmla="*/ 20644 h 201676"/>
                  <a:gd name="connsiteX128" fmla="*/ 311248 w 373180"/>
                  <a:gd name="connsiteY128" fmla="*/ 20644 h 201676"/>
                  <a:gd name="connsiteX129" fmla="*/ 311248 w 373180"/>
                  <a:gd name="connsiteY129" fmla="*/ 22232 h 201676"/>
                  <a:gd name="connsiteX130" fmla="*/ 314424 w 373180"/>
                  <a:gd name="connsiteY130" fmla="*/ 22232 h 201676"/>
                  <a:gd name="connsiteX131" fmla="*/ 316012 w 373180"/>
                  <a:gd name="connsiteY131" fmla="*/ 22232 h 201676"/>
                  <a:gd name="connsiteX132" fmla="*/ 316012 w 373180"/>
                  <a:gd name="connsiteY132" fmla="*/ 20644 h 201676"/>
                  <a:gd name="connsiteX133" fmla="*/ 319188 w 373180"/>
                  <a:gd name="connsiteY133" fmla="*/ 20644 h 201676"/>
                  <a:gd name="connsiteX134" fmla="*/ 319188 w 373180"/>
                  <a:gd name="connsiteY134" fmla="*/ 19056 h 201676"/>
                  <a:gd name="connsiteX135" fmla="*/ 319188 w 373180"/>
                  <a:gd name="connsiteY135" fmla="*/ 15880 h 201676"/>
                  <a:gd name="connsiteX136" fmla="*/ 320776 w 373180"/>
                  <a:gd name="connsiteY136" fmla="*/ 15880 h 201676"/>
                  <a:gd name="connsiteX137" fmla="*/ 320776 w 373180"/>
                  <a:gd name="connsiteY137" fmla="*/ 19056 h 201676"/>
                  <a:gd name="connsiteX138" fmla="*/ 320776 w 373180"/>
                  <a:gd name="connsiteY138" fmla="*/ 20644 h 201676"/>
                  <a:gd name="connsiteX139" fmla="*/ 320776 w 373180"/>
                  <a:gd name="connsiteY139" fmla="*/ 22232 h 201676"/>
                  <a:gd name="connsiteX140" fmla="*/ 320776 w 373180"/>
                  <a:gd name="connsiteY140" fmla="*/ 25408 h 201676"/>
                  <a:gd name="connsiteX141" fmla="*/ 320776 w 373180"/>
                  <a:gd name="connsiteY141" fmla="*/ 26996 h 201676"/>
                  <a:gd name="connsiteX142" fmla="*/ 319188 w 373180"/>
                  <a:gd name="connsiteY142" fmla="*/ 30172 h 201676"/>
                  <a:gd name="connsiteX143" fmla="*/ 316012 w 373180"/>
                  <a:gd name="connsiteY143" fmla="*/ 30172 h 201676"/>
                  <a:gd name="connsiteX144" fmla="*/ 316012 w 373180"/>
                  <a:gd name="connsiteY144" fmla="*/ 31760 h 201676"/>
                  <a:gd name="connsiteX145" fmla="*/ 316012 w 373180"/>
                  <a:gd name="connsiteY145" fmla="*/ 34936 h 201676"/>
                  <a:gd name="connsiteX146" fmla="*/ 319188 w 373180"/>
                  <a:gd name="connsiteY146" fmla="*/ 34936 h 201676"/>
                  <a:gd name="connsiteX147" fmla="*/ 320776 w 373180"/>
                  <a:gd name="connsiteY147" fmla="*/ 34936 h 201676"/>
                  <a:gd name="connsiteX148" fmla="*/ 323952 w 373180"/>
                  <a:gd name="connsiteY148" fmla="*/ 34936 h 201676"/>
                  <a:gd name="connsiteX149" fmla="*/ 323952 w 373180"/>
                  <a:gd name="connsiteY149" fmla="*/ 36524 h 201676"/>
                  <a:gd name="connsiteX150" fmla="*/ 325540 w 373180"/>
                  <a:gd name="connsiteY150" fmla="*/ 36524 h 201676"/>
                  <a:gd name="connsiteX151" fmla="*/ 327128 w 373180"/>
                  <a:gd name="connsiteY151" fmla="*/ 36524 h 201676"/>
                  <a:gd name="connsiteX152" fmla="*/ 330304 w 373180"/>
                  <a:gd name="connsiteY152" fmla="*/ 38112 h 201676"/>
                  <a:gd name="connsiteX153" fmla="*/ 327128 w 373180"/>
                  <a:gd name="connsiteY153" fmla="*/ 38112 h 201676"/>
                  <a:gd name="connsiteX154" fmla="*/ 327128 w 373180"/>
                  <a:gd name="connsiteY154" fmla="*/ 41288 h 201676"/>
                  <a:gd name="connsiteX155" fmla="*/ 327128 w 373180"/>
                  <a:gd name="connsiteY155" fmla="*/ 42876 h 201676"/>
                  <a:gd name="connsiteX156" fmla="*/ 330304 w 373180"/>
                  <a:gd name="connsiteY156" fmla="*/ 42876 h 201676"/>
                  <a:gd name="connsiteX157" fmla="*/ 331892 w 373180"/>
                  <a:gd name="connsiteY157" fmla="*/ 42876 h 201676"/>
                  <a:gd name="connsiteX158" fmla="*/ 331892 w 373180"/>
                  <a:gd name="connsiteY158" fmla="*/ 41288 h 201676"/>
                  <a:gd name="connsiteX159" fmla="*/ 335068 w 373180"/>
                  <a:gd name="connsiteY159" fmla="*/ 41288 h 201676"/>
                  <a:gd name="connsiteX160" fmla="*/ 335068 w 373180"/>
                  <a:gd name="connsiteY160" fmla="*/ 42876 h 201676"/>
                  <a:gd name="connsiteX161" fmla="*/ 335068 w 373180"/>
                  <a:gd name="connsiteY161" fmla="*/ 46052 h 201676"/>
                  <a:gd name="connsiteX162" fmla="*/ 336656 w 373180"/>
                  <a:gd name="connsiteY162" fmla="*/ 46052 h 201676"/>
                  <a:gd name="connsiteX163" fmla="*/ 336656 w 373180"/>
                  <a:gd name="connsiteY163" fmla="*/ 47640 h 201676"/>
                  <a:gd name="connsiteX164" fmla="*/ 338244 w 373180"/>
                  <a:gd name="connsiteY164" fmla="*/ 46052 h 201676"/>
                  <a:gd name="connsiteX165" fmla="*/ 341420 w 373180"/>
                  <a:gd name="connsiteY165" fmla="*/ 46052 h 201676"/>
                  <a:gd name="connsiteX166" fmla="*/ 341420 w 373180"/>
                  <a:gd name="connsiteY166" fmla="*/ 47640 h 201676"/>
                  <a:gd name="connsiteX167" fmla="*/ 343008 w 373180"/>
                  <a:gd name="connsiteY167" fmla="*/ 47640 h 201676"/>
                  <a:gd name="connsiteX168" fmla="*/ 346184 w 373180"/>
                  <a:gd name="connsiteY168" fmla="*/ 47640 h 201676"/>
                  <a:gd name="connsiteX169" fmla="*/ 347772 w 373180"/>
                  <a:gd name="connsiteY169" fmla="*/ 47640 h 201676"/>
                  <a:gd name="connsiteX170" fmla="*/ 347772 w 373180"/>
                  <a:gd name="connsiteY170" fmla="*/ 50816 h 201676"/>
                  <a:gd name="connsiteX171" fmla="*/ 346184 w 373180"/>
                  <a:gd name="connsiteY171" fmla="*/ 52404 h 201676"/>
                  <a:gd name="connsiteX172" fmla="*/ 346184 w 373180"/>
                  <a:gd name="connsiteY172" fmla="*/ 53992 h 201676"/>
                  <a:gd name="connsiteX173" fmla="*/ 346184 w 373180"/>
                  <a:gd name="connsiteY173" fmla="*/ 57168 h 201676"/>
                  <a:gd name="connsiteX174" fmla="*/ 346184 w 373180"/>
                  <a:gd name="connsiteY174" fmla="*/ 58756 h 201676"/>
                  <a:gd name="connsiteX175" fmla="*/ 347772 w 373180"/>
                  <a:gd name="connsiteY175" fmla="*/ 58756 h 201676"/>
                  <a:gd name="connsiteX176" fmla="*/ 350948 w 373180"/>
                  <a:gd name="connsiteY176" fmla="*/ 58756 h 201676"/>
                  <a:gd name="connsiteX177" fmla="*/ 350948 w 373180"/>
                  <a:gd name="connsiteY177" fmla="*/ 57168 h 201676"/>
                  <a:gd name="connsiteX178" fmla="*/ 352536 w 373180"/>
                  <a:gd name="connsiteY178" fmla="*/ 57168 h 201676"/>
                  <a:gd name="connsiteX179" fmla="*/ 352536 w 373180"/>
                  <a:gd name="connsiteY179" fmla="*/ 58756 h 201676"/>
                  <a:gd name="connsiteX180" fmla="*/ 354124 w 373180"/>
                  <a:gd name="connsiteY180" fmla="*/ 58756 h 201676"/>
                  <a:gd name="connsiteX181" fmla="*/ 357300 w 373180"/>
                  <a:gd name="connsiteY181" fmla="*/ 57168 h 201676"/>
                  <a:gd name="connsiteX182" fmla="*/ 358888 w 373180"/>
                  <a:gd name="connsiteY182" fmla="*/ 53992 h 201676"/>
                  <a:gd name="connsiteX183" fmla="*/ 358888 w 373180"/>
                  <a:gd name="connsiteY183" fmla="*/ 57168 h 201676"/>
                  <a:gd name="connsiteX184" fmla="*/ 358888 w 373180"/>
                  <a:gd name="connsiteY184" fmla="*/ 58756 h 201676"/>
                  <a:gd name="connsiteX185" fmla="*/ 362064 w 373180"/>
                  <a:gd name="connsiteY185" fmla="*/ 58756 h 201676"/>
                  <a:gd name="connsiteX186" fmla="*/ 363652 w 373180"/>
                  <a:gd name="connsiteY186" fmla="*/ 58756 h 201676"/>
                  <a:gd name="connsiteX187" fmla="*/ 363652 w 373180"/>
                  <a:gd name="connsiteY187" fmla="*/ 57168 h 201676"/>
                  <a:gd name="connsiteX188" fmla="*/ 366828 w 373180"/>
                  <a:gd name="connsiteY188" fmla="*/ 57168 h 201676"/>
                  <a:gd name="connsiteX189" fmla="*/ 366828 w 373180"/>
                  <a:gd name="connsiteY189" fmla="*/ 58756 h 201676"/>
                  <a:gd name="connsiteX190" fmla="*/ 366828 w 373180"/>
                  <a:gd name="connsiteY190" fmla="*/ 61932 h 201676"/>
                  <a:gd name="connsiteX191" fmla="*/ 363652 w 373180"/>
                  <a:gd name="connsiteY191" fmla="*/ 61932 h 201676"/>
                  <a:gd name="connsiteX192" fmla="*/ 363652 w 373180"/>
                  <a:gd name="connsiteY192" fmla="*/ 63520 h 201676"/>
                  <a:gd name="connsiteX193" fmla="*/ 363652 w 373180"/>
                  <a:gd name="connsiteY193" fmla="*/ 66696 h 201676"/>
                  <a:gd name="connsiteX194" fmla="*/ 366828 w 373180"/>
                  <a:gd name="connsiteY194" fmla="*/ 66696 h 201676"/>
                  <a:gd name="connsiteX195" fmla="*/ 368416 w 373180"/>
                  <a:gd name="connsiteY195" fmla="*/ 63520 h 201676"/>
                  <a:gd name="connsiteX196" fmla="*/ 368416 w 373180"/>
                  <a:gd name="connsiteY196" fmla="*/ 61932 h 201676"/>
                  <a:gd name="connsiteX197" fmla="*/ 370004 w 373180"/>
                  <a:gd name="connsiteY197" fmla="*/ 61932 h 201676"/>
                  <a:gd name="connsiteX198" fmla="*/ 370004 w 373180"/>
                  <a:gd name="connsiteY198" fmla="*/ 63520 h 201676"/>
                  <a:gd name="connsiteX199" fmla="*/ 370004 w 373180"/>
                  <a:gd name="connsiteY199" fmla="*/ 66696 h 201676"/>
                  <a:gd name="connsiteX200" fmla="*/ 370004 w 373180"/>
                  <a:gd name="connsiteY200" fmla="*/ 68284 h 201676"/>
                  <a:gd name="connsiteX201" fmla="*/ 370004 w 373180"/>
                  <a:gd name="connsiteY201" fmla="*/ 69872 h 201676"/>
                  <a:gd name="connsiteX202" fmla="*/ 370004 w 373180"/>
                  <a:gd name="connsiteY202" fmla="*/ 73048 h 201676"/>
                  <a:gd name="connsiteX203" fmla="*/ 373180 w 373180"/>
                  <a:gd name="connsiteY203" fmla="*/ 73048 h 201676"/>
                  <a:gd name="connsiteX204" fmla="*/ 373180 w 373180"/>
                  <a:gd name="connsiteY204" fmla="*/ 74636 h 201676"/>
                  <a:gd name="connsiteX205" fmla="*/ 373180 w 373180"/>
                  <a:gd name="connsiteY205" fmla="*/ 77812 h 201676"/>
                  <a:gd name="connsiteX206" fmla="*/ 370004 w 373180"/>
                  <a:gd name="connsiteY206" fmla="*/ 79400 h 201676"/>
                  <a:gd name="connsiteX207" fmla="*/ 370004 w 373180"/>
                  <a:gd name="connsiteY207" fmla="*/ 80988 h 201676"/>
                  <a:gd name="connsiteX208" fmla="*/ 368416 w 373180"/>
                  <a:gd name="connsiteY208" fmla="*/ 84164 h 201676"/>
                  <a:gd name="connsiteX209" fmla="*/ 368416 w 373180"/>
                  <a:gd name="connsiteY209" fmla="*/ 85752 h 201676"/>
                  <a:gd name="connsiteX210" fmla="*/ 366828 w 373180"/>
                  <a:gd name="connsiteY210" fmla="*/ 85752 h 201676"/>
                  <a:gd name="connsiteX211" fmla="*/ 366828 w 373180"/>
                  <a:gd name="connsiteY211" fmla="*/ 88928 h 201676"/>
                  <a:gd name="connsiteX212" fmla="*/ 363652 w 373180"/>
                  <a:gd name="connsiteY212" fmla="*/ 88928 h 201676"/>
                  <a:gd name="connsiteX213" fmla="*/ 363652 w 373180"/>
                  <a:gd name="connsiteY213" fmla="*/ 90516 h 201676"/>
                  <a:gd name="connsiteX214" fmla="*/ 362064 w 373180"/>
                  <a:gd name="connsiteY214" fmla="*/ 93692 h 201676"/>
                  <a:gd name="connsiteX215" fmla="*/ 362064 w 373180"/>
                  <a:gd name="connsiteY215" fmla="*/ 95280 h 201676"/>
                  <a:gd name="connsiteX216" fmla="*/ 358888 w 373180"/>
                  <a:gd name="connsiteY216" fmla="*/ 95280 h 201676"/>
                  <a:gd name="connsiteX217" fmla="*/ 358888 w 373180"/>
                  <a:gd name="connsiteY217" fmla="*/ 96868 h 201676"/>
                  <a:gd name="connsiteX218" fmla="*/ 357300 w 373180"/>
                  <a:gd name="connsiteY218" fmla="*/ 96868 h 201676"/>
                  <a:gd name="connsiteX219" fmla="*/ 357300 w 373180"/>
                  <a:gd name="connsiteY219" fmla="*/ 100044 h 201676"/>
                  <a:gd name="connsiteX220" fmla="*/ 354124 w 373180"/>
                  <a:gd name="connsiteY220" fmla="*/ 100044 h 201676"/>
                  <a:gd name="connsiteX221" fmla="*/ 354124 w 373180"/>
                  <a:gd name="connsiteY221" fmla="*/ 101632 h 201676"/>
                  <a:gd name="connsiteX222" fmla="*/ 354124 w 373180"/>
                  <a:gd name="connsiteY222" fmla="*/ 104808 h 201676"/>
                  <a:gd name="connsiteX223" fmla="*/ 354124 w 373180"/>
                  <a:gd name="connsiteY223" fmla="*/ 106396 h 201676"/>
                  <a:gd name="connsiteX224" fmla="*/ 352536 w 373180"/>
                  <a:gd name="connsiteY224" fmla="*/ 109572 h 201676"/>
                  <a:gd name="connsiteX225" fmla="*/ 350948 w 373180"/>
                  <a:gd name="connsiteY225" fmla="*/ 109572 h 201676"/>
                  <a:gd name="connsiteX226" fmla="*/ 350948 w 373180"/>
                  <a:gd name="connsiteY226" fmla="*/ 111160 h 201676"/>
                  <a:gd name="connsiteX227" fmla="*/ 352536 w 373180"/>
                  <a:gd name="connsiteY227" fmla="*/ 111160 h 201676"/>
                  <a:gd name="connsiteX228" fmla="*/ 352536 w 373180"/>
                  <a:gd name="connsiteY228" fmla="*/ 112748 h 201676"/>
                  <a:gd name="connsiteX229" fmla="*/ 350948 w 373180"/>
                  <a:gd name="connsiteY229" fmla="*/ 112748 h 201676"/>
                  <a:gd name="connsiteX230" fmla="*/ 347772 w 373180"/>
                  <a:gd name="connsiteY230" fmla="*/ 112748 h 201676"/>
                  <a:gd name="connsiteX231" fmla="*/ 347772 w 373180"/>
                  <a:gd name="connsiteY231" fmla="*/ 115924 h 201676"/>
                  <a:gd name="connsiteX232" fmla="*/ 346184 w 373180"/>
                  <a:gd name="connsiteY232" fmla="*/ 115924 h 201676"/>
                  <a:gd name="connsiteX233" fmla="*/ 346184 w 373180"/>
                  <a:gd name="connsiteY233" fmla="*/ 117512 h 201676"/>
                  <a:gd name="connsiteX234" fmla="*/ 343008 w 373180"/>
                  <a:gd name="connsiteY234" fmla="*/ 120688 h 201676"/>
                  <a:gd name="connsiteX235" fmla="*/ 343008 w 373180"/>
                  <a:gd name="connsiteY235" fmla="*/ 122276 h 201676"/>
                  <a:gd name="connsiteX236" fmla="*/ 341420 w 373180"/>
                  <a:gd name="connsiteY236" fmla="*/ 125452 h 201676"/>
                  <a:gd name="connsiteX237" fmla="*/ 341420 w 373180"/>
                  <a:gd name="connsiteY237" fmla="*/ 127040 h 201676"/>
                  <a:gd name="connsiteX238" fmla="*/ 338244 w 373180"/>
                  <a:gd name="connsiteY238" fmla="*/ 127040 h 201676"/>
                  <a:gd name="connsiteX239" fmla="*/ 336656 w 373180"/>
                  <a:gd name="connsiteY239" fmla="*/ 127040 h 201676"/>
                  <a:gd name="connsiteX240" fmla="*/ 336656 w 373180"/>
                  <a:gd name="connsiteY240" fmla="*/ 128628 h 201676"/>
                  <a:gd name="connsiteX241" fmla="*/ 335068 w 373180"/>
                  <a:gd name="connsiteY241" fmla="*/ 128628 h 201676"/>
                  <a:gd name="connsiteX242" fmla="*/ 331892 w 373180"/>
                  <a:gd name="connsiteY242" fmla="*/ 128628 h 201676"/>
                  <a:gd name="connsiteX243" fmla="*/ 331892 w 373180"/>
                  <a:gd name="connsiteY243" fmla="*/ 131804 h 201676"/>
                  <a:gd name="connsiteX244" fmla="*/ 330304 w 373180"/>
                  <a:gd name="connsiteY244" fmla="*/ 131804 h 201676"/>
                  <a:gd name="connsiteX245" fmla="*/ 330304 w 373180"/>
                  <a:gd name="connsiteY245" fmla="*/ 133392 h 201676"/>
                  <a:gd name="connsiteX246" fmla="*/ 330304 w 373180"/>
                  <a:gd name="connsiteY246" fmla="*/ 136568 h 201676"/>
                  <a:gd name="connsiteX247" fmla="*/ 327128 w 373180"/>
                  <a:gd name="connsiteY247" fmla="*/ 136568 h 201676"/>
                  <a:gd name="connsiteX248" fmla="*/ 325540 w 373180"/>
                  <a:gd name="connsiteY248" fmla="*/ 138156 h 201676"/>
                  <a:gd name="connsiteX249" fmla="*/ 323952 w 373180"/>
                  <a:gd name="connsiteY249" fmla="*/ 138156 h 201676"/>
                  <a:gd name="connsiteX250" fmla="*/ 320776 w 373180"/>
                  <a:gd name="connsiteY250" fmla="*/ 138156 h 201676"/>
                  <a:gd name="connsiteX251" fmla="*/ 320776 w 373180"/>
                  <a:gd name="connsiteY251" fmla="*/ 141332 h 201676"/>
                  <a:gd name="connsiteX252" fmla="*/ 320776 w 373180"/>
                  <a:gd name="connsiteY252" fmla="*/ 142920 h 201676"/>
                  <a:gd name="connsiteX253" fmla="*/ 319188 w 373180"/>
                  <a:gd name="connsiteY253" fmla="*/ 142920 h 201676"/>
                  <a:gd name="connsiteX254" fmla="*/ 316012 w 373180"/>
                  <a:gd name="connsiteY254" fmla="*/ 142920 h 201676"/>
                  <a:gd name="connsiteX255" fmla="*/ 314424 w 373180"/>
                  <a:gd name="connsiteY255" fmla="*/ 142920 h 201676"/>
                  <a:gd name="connsiteX256" fmla="*/ 314424 w 373180"/>
                  <a:gd name="connsiteY256" fmla="*/ 144508 h 201676"/>
                  <a:gd name="connsiteX257" fmla="*/ 314424 w 373180"/>
                  <a:gd name="connsiteY257" fmla="*/ 147684 h 201676"/>
                  <a:gd name="connsiteX258" fmla="*/ 311248 w 373180"/>
                  <a:gd name="connsiteY258" fmla="*/ 147684 h 201676"/>
                  <a:gd name="connsiteX259" fmla="*/ 311248 w 373180"/>
                  <a:gd name="connsiteY259" fmla="*/ 149272 h 201676"/>
                  <a:gd name="connsiteX260" fmla="*/ 309660 w 373180"/>
                  <a:gd name="connsiteY260" fmla="*/ 149272 h 201676"/>
                  <a:gd name="connsiteX261" fmla="*/ 308072 w 373180"/>
                  <a:gd name="connsiteY261" fmla="*/ 149272 h 201676"/>
                  <a:gd name="connsiteX262" fmla="*/ 308072 w 373180"/>
                  <a:gd name="connsiteY262" fmla="*/ 152448 h 201676"/>
                  <a:gd name="connsiteX263" fmla="*/ 304896 w 373180"/>
                  <a:gd name="connsiteY263" fmla="*/ 152448 h 201676"/>
                  <a:gd name="connsiteX264" fmla="*/ 303308 w 373180"/>
                  <a:gd name="connsiteY264" fmla="*/ 152448 h 201676"/>
                  <a:gd name="connsiteX265" fmla="*/ 303308 w 373180"/>
                  <a:gd name="connsiteY265" fmla="*/ 154036 h 201676"/>
                  <a:gd name="connsiteX266" fmla="*/ 300132 w 373180"/>
                  <a:gd name="connsiteY266" fmla="*/ 154036 h 201676"/>
                  <a:gd name="connsiteX267" fmla="*/ 298544 w 373180"/>
                  <a:gd name="connsiteY267" fmla="*/ 154036 h 201676"/>
                  <a:gd name="connsiteX268" fmla="*/ 298544 w 373180"/>
                  <a:gd name="connsiteY268" fmla="*/ 155624 h 201676"/>
                  <a:gd name="connsiteX269" fmla="*/ 295368 w 373180"/>
                  <a:gd name="connsiteY269" fmla="*/ 155624 h 201676"/>
                  <a:gd name="connsiteX270" fmla="*/ 295368 w 373180"/>
                  <a:gd name="connsiteY270" fmla="*/ 158800 h 201676"/>
                  <a:gd name="connsiteX271" fmla="*/ 293780 w 373180"/>
                  <a:gd name="connsiteY271" fmla="*/ 158800 h 201676"/>
                  <a:gd name="connsiteX272" fmla="*/ 292192 w 373180"/>
                  <a:gd name="connsiteY272" fmla="*/ 158800 h 201676"/>
                  <a:gd name="connsiteX273" fmla="*/ 289016 w 373180"/>
                  <a:gd name="connsiteY273" fmla="*/ 158800 h 201676"/>
                  <a:gd name="connsiteX274" fmla="*/ 289016 w 373180"/>
                  <a:gd name="connsiteY274" fmla="*/ 160388 h 201676"/>
                  <a:gd name="connsiteX275" fmla="*/ 287428 w 373180"/>
                  <a:gd name="connsiteY275" fmla="*/ 160388 h 201676"/>
                  <a:gd name="connsiteX276" fmla="*/ 287428 w 373180"/>
                  <a:gd name="connsiteY276" fmla="*/ 163564 h 201676"/>
                  <a:gd name="connsiteX277" fmla="*/ 284252 w 373180"/>
                  <a:gd name="connsiteY277" fmla="*/ 163564 h 201676"/>
                  <a:gd name="connsiteX278" fmla="*/ 282664 w 373180"/>
                  <a:gd name="connsiteY278" fmla="*/ 163564 h 201676"/>
                  <a:gd name="connsiteX279" fmla="*/ 282664 w 373180"/>
                  <a:gd name="connsiteY279" fmla="*/ 165152 h 201676"/>
                  <a:gd name="connsiteX280" fmla="*/ 279488 w 373180"/>
                  <a:gd name="connsiteY280" fmla="*/ 165152 h 201676"/>
                  <a:gd name="connsiteX281" fmla="*/ 277900 w 373180"/>
                  <a:gd name="connsiteY281" fmla="*/ 165152 h 201676"/>
                  <a:gd name="connsiteX282" fmla="*/ 276312 w 373180"/>
                  <a:gd name="connsiteY282" fmla="*/ 168328 h 201676"/>
                  <a:gd name="connsiteX283" fmla="*/ 273136 w 373180"/>
                  <a:gd name="connsiteY283" fmla="*/ 168328 h 201676"/>
                  <a:gd name="connsiteX284" fmla="*/ 271548 w 373180"/>
                  <a:gd name="connsiteY284" fmla="*/ 168328 h 201676"/>
                  <a:gd name="connsiteX285" fmla="*/ 268372 w 373180"/>
                  <a:gd name="connsiteY285" fmla="*/ 168328 h 201676"/>
                  <a:gd name="connsiteX286" fmla="*/ 266784 w 373180"/>
                  <a:gd name="connsiteY286" fmla="*/ 169916 h 201676"/>
                  <a:gd name="connsiteX287" fmla="*/ 266784 w 373180"/>
                  <a:gd name="connsiteY287" fmla="*/ 168328 h 201676"/>
                  <a:gd name="connsiteX288" fmla="*/ 263608 w 373180"/>
                  <a:gd name="connsiteY288" fmla="*/ 168328 h 201676"/>
                  <a:gd name="connsiteX289" fmla="*/ 263608 w 373180"/>
                  <a:gd name="connsiteY289" fmla="*/ 169916 h 201676"/>
                  <a:gd name="connsiteX290" fmla="*/ 262020 w 373180"/>
                  <a:gd name="connsiteY290" fmla="*/ 169916 h 201676"/>
                  <a:gd name="connsiteX291" fmla="*/ 262020 w 373180"/>
                  <a:gd name="connsiteY291" fmla="*/ 171504 h 201676"/>
                  <a:gd name="connsiteX292" fmla="*/ 260432 w 373180"/>
                  <a:gd name="connsiteY292" fmla="*/ 171504 h 201676"/>
                  <a:gd name="connsiteX293" fmla="*/ 257256 w 373180"/>
                  <a:gd name="connsiteY293" fmla="*/ 171504 h 201676"/>
                  <a:gd name="connsiteX294" fmla="*/ 257256 w 373180"/>
                  <a:gd name="connsiteY294" fmla="*/ 174680 h 201676"/>
                  <a:gd name="connsiteX295" fmla="*/ 255668 w 373180"/>
                  <a:gd name="connsiteY295" fmla="*/ 174680 h 201676"/>
                  <a:gd name="connsiteX296" fmla="*/ 252492 w 373180"/>
                  <a:gd name="connsiteY296" fmla="*/ 174680 h 201676"/>
                  <a:gd name="connsiteX297" fmla="*/ 250904 w 373180"/>
                  <a:gd name="connsiteY297" fmla="*/ 176268 h 201676"/>
                  <a:gd name="connsiteX298" fmla="*/ 249316 w 373180"/>
                  <a:gd name="connsiteY298" fmla="*/ 176268 h 201676"/>
                  <a:gd name="connsiteX299" fmla="*/ 249316 w 373180"/>
                  <a:gd name="connsiteY299" fmla="*/ 174680 h 201676"/>
                  <a:gd name="connsiteX300" fmla="*/ 246140 w 373180"/>
                  <a:gd name="connsiteY300" fmla="*/ 174680 h 201676"/>
                  <a:gd name="connsiteX301" fmla="*/ 246140 w 373180"/>
                  <a:gd name="connsiteY301" fmla="*/ 176268 h 201676"/>
                  <a:gd name="connsiteX302" fmla="*/ 244552 w 373180"/>
                  <a:gd name="connsiteY302" fmla="*/ 176268 h 201676"/>
                  <a:gd name="connsiteX303" fmla="*/ 241376 w 373180"/>
                  <a:gd name="connsiteY303" fmla="*/ 176268 h 201676"/>
                  <a:gd name="connsiteX304" fmla="*/ 239788 w 373180"/>
                  <a:gd name="connsiteY304" fmla="*/ 176268 h 201676"/>
                  <a:gd name="connsiteX305" fmla="*/ 239788 w 373180"/>
                  <a:gd name="connsiteY305" fmla="*/ 179444 h 201676"/>
                  <a:gd name="connsiteX306" fmla="*/ 236612 w 373180"/>
                  <a:gd name="connsiteY306" fmla="*/ 179444 h 201676"/>
                  <a:gd name="connsiteX307" fmla="*/ 235024 w 373180"/>
                  <a:gd name="connsiteY307" fmla="*/ 179444 h 201676"/>
                  <a:gd name="connsiteX308" fmla="*/ 235024 w 373180"/>
                  <a:gd name="connsiteY308" fmla="*/ 181032 h 201676"/>
                  <a:gd name="connsiteX309" fmla="*/ 233436 w 373180"/>
                  <a:gd name="connsiteY309" fmla="*/ 181032 h 201676"/>
                  <a:gd name="connsiteX310" fmla="*/ 230260 w 373180"/>
                  <a:gd name="connsiteY310" fmla="*/ 181032 h 201676"/>
                  <a:gd name="connsiteX311" fmla="*/ 228672 w 373180"/>
                  <a:gd name="connsiteY311" fmla="*/ 181032 h 201676"/>
                  <a:gd name="connsiteX312" fmla="*/ 225496 w 373180"/>
                  <a:gd name="connsiteY312" fmla="*/ 184208 h 201676"/>
                  <a:gd name="connsiteX313" fmla="*/ 223908 w 373180"/>
                  <a:gd name="connsiteY313" fmla="*/ 184208 h 201676"/>
                  <a:gd name="connsiteX314" fmla="*/ 220732 w 373180"/>
                  <a:gd name="connsiteY314" fmla="*/ 184208 h 201676"/>
                  <a:gd name="connsiteX315" fmla="*/ 219144 w 373180"/>
                  <a:gd name="connsiteY315" fmla="*/ 184208 h 201676"/>
                  <a:gd name="connsiteX316" fmla="*/ 217556 w 373180"/>
                  <a:gd name="connsiteY316" fmla="*/ 184208 h 201676"/>
                  <a:gd name="connsiteX317" fmla="*/ 217556 w 373180"/>
                  <a:gd name="connsiteY317" fmla="*/ 185796 h 201676"/>
                  <a:gd name="connsiteX318" fmla="*/ 214380 w 373180"/>
                  <a:gd name="connsiteY318" fmla="*/ 184208 h 201676"/>
                  <a:gd name="connsiteX319" fmla="*/ 212792 w 373180"/>
                  <a:gd name="connsiteY319" fmla="*/ 184208 h 201676"/>
                  <a:gd name="connsiteX320" fmla="*/ 212792 w 373180"/>
                  <a:gd name="connsiteY320" fmla="*/ 185796 h 201676"/>
                  <a:gd name="connsiteX321" fmla="*/ 209616 w 373180"/>
                  <a:gd name="connsiteY321" fmla="*/ 185796 h 201676"/>
                  <a:gd name="connsiteX322" fmla="*/ 208028 w 373180"/>
                  <a:gd name="connsiteY322" fmla="*/ 185796 h 201676"/>
                  <a:gd name="connsiteX323" fmla="*/ 208028 w 373180"/>
                  <a:gd name="connsiteY323" fmla="*/ 187384 h 201676"/>
                  <a:gd name="connsiteX324" fmla="*/ 204852 w 373180"/>
                  <a:gd name="connsiteY324" fmla="*/ 187384 h 201676"/>
                  <a:gd name="connsiteX325" fmla="*/ 203264 w 373180"/>
                  <a:gd name="connsiteY325" fmla="*/ 187384 h 201676"/>
                  <a:gd name="connsiteX326" fmla="*/ 201676 w 373180"/>
                  <a:gd name="connsiteY326" fmla="*/ 187384 h 201676"/>
                  <a:gd name="connsiteX327" fmla="*/ 198500 w 373180"/>
                  <a:gd name="connsiteY327" fmla="*/ 187384 h 201676"/>
                  <a:gd name="connsiteX328" fmla="*/ 196912 w 373180"/>
                  <a:gd name="connsiteY328" fmla="*/ 187384 h 201676"/>
                  <a:gd name="connsiteX329" fmla="*/ 193736 w 373180"/>
                  <a:gd name="connsiteY329" fmla="*/ 187384 h 201676"/>
                  <a:gd name="connsiteX330" fmla="*/ 192148 w 373180"/>
                  <a:gd name="connsiteY330" fmla="*/ 190560 h 201676"/>
                  <a:gd name="connsiteX331" fmla="*/ 188972 w 373180"/>
                  <a:gd name="connsiteY331" fmla="*/ 190560 h 201676"/>
                  <a:gd name="connsiteX332" fmla="*/ 187384 w 373180"/>
                  <a:gd name="connsiteY332" fmla="*/ 190560 h 201676"/>
                  <a:gd name="connsiteX333" fmla="*/ 185796 w 373180"/>
                  <a:gd name="connsiteY333" fmla="*/ 190560 h 201676"/>
                  <a:gd name="connsiteX334" fmla="*/ 182620 w 373180"/>
                  <a:gd name="connsiteY334" fmla="*/ 190560 h 201676"/>
                  <a:gd name="connsiteX335" fmla="*/ 181032 w 373180"/>
                  <a:gd name="connsiteY335" fmla="*/ 190560 h 201676"/>
                  <a:gd name="connsiteX336" fmla="*/ 177856 w 373180"/>
                  <a:gd name="connsiteY336" fmla="*/ 190560 h 201676"/>
                  <a:gd name="connsiteX337" fmla="*/ 176268 w 373180"/>
                  <a:gd name="connsiteY337" fmla="*/ 190560 h 201676"/>
                  <a:gd name="connsiteX338" fmla="*/ 176268 w 373180"/>
                  <a:gd name="connsiteY338" fmla="*/ 187384 h 201676"/>
                  <a:gd name="connsiteX339" fmla="*/ 173092 w 373180"/>
                  <a:gd name="connsiteY339" fmla="*/ 187384 h 201676"/>
                  <a:gd name="connsiteX340" fmla="*/ 173092 w 373180"/>
                  <a:gd name="connsiteY340" fmla="*/ 190560 h 201676"/>
                  <a:gd name="connsiteX341" fmla="*/ 171504 w 373180"/>
                  <a:gd name="connsiteY341" fmla="*/ 190560 h 201676"/>
                  <a:gd name="connsiteX342" fmla="*/ 171504 w 373180"/>
                  <a:gd name="connsiteY342" fmla="*/ 187384 h 201676"/>
                  <a:gd name="connsiteX343" fmla="*/ 169916 w 373180"/>
                  <a:gd name="connsiteY343" fmla="*/ 187384 h 201676"/>
                  <a:gd name="connsiteX344" fmla="*/ 166740 w 373180"/>
                  <a:gd name="connsiteY344" fmla="*/ 187384 h 201676"/>
                  <a:gd name="connsiteX345" fmla="*/ 165152 w 373180"/>
                  <a:gd name="connsiteY345" fmla="*/ 187384 h 201676"/>
                  <a:gd name="connsiteX346" fmla="*/ 161976 w 373180"/>
                  <a:gd name="connsiteY346" fmla="*/ 187384 h 201676"/>
                  <a:gd name="connsiteX347" fmla="*/ 160388 w 373180"/>
                  <a:gd name="connsiteY347" fmla="*/ 187384 h 201676"/>
                  <a:gd name="connsiteX348" fmla="*/ 158800 w 373180"/>
                  <a:gd name="connsiteY348" fmla="*/ 187384 h 201676"/>
                  <a:gd name="connsiteX349" fmla="*/ 155624 w 373180"/>
                  <a:gd name="connsiteY349" fmla="*/ 187384 h 201676"/>
                  <a:gd name="connsiteX350" fmla="*/ 154036 w 373180"/>
                  <a:gd name="connsiteY350" fmla="*/ 187384 h 201676"/>
                  <a:gd name="connsiteX351" fmla="*/ 150860 w 373180"/>
                  <a:gd name="connsiteY351" fmla="*/ 190560 h 201676"/>
                  <a:gd name="connsiteX352" fmla="*/ 149272 w 373180"/>
                  <a:gd name="connsiteY352" fmla="*/ 190560 h 201676"/>
                  <a:gd name="connsiteX353" fmla="*/ 146096 w 373180"/>
                  <a:gd name="connsiteY353" fmla="*/ 190560 h 201676"/>
                  <a:gd name="connsiteX354" fmla="*/ 146096 w 373180"/>
                  <a:gd name="connsiteY354" fmla="*/ 187384 h 201676"/>
                  <a:gd name="connsiteX355" fmla="*/ 144508 w 373180"/>
                  <a:gd name="connsiteY355" fmla="*/ 187384 h 201676"/>
                  <a:gd name="connsiteX356" fmla="*/ 144508 w 373180"/>
                  <a:gd name="connsiteY356" fmla="*/ 190560 h 201676"/>
                  <a:gd name="connsiteX357" fmla="*/ 144508 w 373180"/>
                  <a:gd name="connsiteY357" fmla="*/ 192148 h 201676"/>
                  <a:gd name="connsiteX358" fmla="*/ 142920 w 373180"/>
                  <a:gd name="connsiteY358" fmla="*/ 192148 h 201676"/>
                  <a:gd name="connsiteX359" fmla="*/ 139744 w 373180"/>
                  <a:gd name="connsiteY359" fmla="*/ 192148 h 201676"/>
                  <a:gd name="connsiteX360" fmla="*/ 138156 w 373180"/>
                  <a:gd name="connsiteY360" fmla="*/ 192148 h 201676"/>
                  <a:gd name="connsiteX361" fmla="*/ 134980 w 373180"/>
                  <a:gd name="connsiteY361" fmla="*/ 192148 h 201676"/>
                  <a:gd name="connsiteX362" fmla="*/ 133392 w 373180"/>
                  <a:gd name="connsiteY362" fmla="*/ 190560 h 201676"/>
                  <a:gd name="connsiteX363" fmla="*/ 130216 w 373180"/>
                  <a:gd name="connsiteY363" fmla="*/ 190560 h 201676"/>
                  <a:gd name="connsiteX364" fmla="*/ 128628 w 373180"/>
                  <a:gd name="connsiteY364" fmla="*/ 190560 h 201676"/>
                  <a:gd name="connsiteX365" fmla="*/ 127040 w 373180"/>
                  <a:gd name="connsiteY365" fmla="*/ 190560 h 201676"/>
                  <a:gd name="connsiteX366" fmla="*/ 123864 w 373180"/>
                  <a:gd name="connsiteY366" fmla="*/ 190560 h 201676"/>
                  <a:gd name="connsiteX367" fmla="*/ 123864 w 373180"/>
                  <a:gd name="connsiteY367" fmla="*/ 192148 h 201676"/>
                  <a:gd name="connsiteX368" fmla="*/ 122276 w 373180"/>
                  <a:gd name="connsiteY368" fmla="*/ 192148 h 201676"/>
                  <a:gd name="connsiteX369" fmla="*/ 119100 w 373180"/>
                  <a:gd name="connsiteY369" fmla="*/ 192148 h 201676"/>
                  <a:gd name="connsiteX370" fmla="*/ 117512 w 373180"/>
                  <a:gd name="connsiteY370" fmla="*/ 192148 h 201676"/>
                  <a:gd name="connsiteX371" fmla="*/ 114336 w 373180"/>
                  <a:gd name="connsiteY371" fmla="*/ 192148 h 201676"/>
                  <a:gd name="connsiteX372" fmla="*/ 112748 w 373180"/>
                  <a:gd name="connsiteY372" fmla="*/ 192148 h 201676"/>
                  <a:gd name="connsiteX373" fmla="*/ 112748 w 373180"/>
                  <a:gd name="connsiteY373" fmla="*/ 195324 h 201676"/>
                  <a:gd name="connsiteX374" fmla="*/ 111160 w 373180"/>
                  <a:gd name="connsiteY374" fmla="*/ 195324 h 201676"/>
                  <a:gd name="connsiteX375" fmla="*/ 107984 w 373180"/>
                  <a:gd name="connsiteY375" fmla="*/ 195324 h 201676"/>
                  <a:gd name="connsiteX376" fmla="*/ 106396 w 373180"/>
                  <a:gd name="connsiteY376" fmla="*/ 195324 h 201676"/>
                  <a:gd name="connsiteX377" fmla="*/ 106396 w 373180"/>
                  <a:gd name="connsiteY377" fmla="*/ 192148 h 201676"/>
                  <a:gd name="connsiteX378" fmla="*/ 106396 w 373180"/>
                  <a:gd name="connsiteY378" fmla="*/ 190560 h 201676"/>
                  <a:gd name="connsiteX379" fmla="*/ 103220 w 373180"/>
                  <a:gd name="connsiteY379" fmla="*/ 190560 h 201676"/>
                  <a:gd name="connsiteX380" fmla="*/ 101632 w 373180"/>
                  <a:gd name="connsiteY380" fmla="*/ 190560 h 201676"/>
                  <a:gd name="connsiteX381" fmla="*/ 98456 w 373180"/>
                  <a:gd name="connsiteY381" fmla="*/ 192148 h 201676"/>
                  <a:gd name="connsiteX382" fmla="*/ 98456 w 373180"/>
                  <a:gd name="connsiteY382" fmla="*/ 195324 h 201676"/>
                  <a:gd name="connsiteX383" fmla="*/ 101632 w 373180"/>
                  <a:gd name="connsiteY383" fmla="*/ 195324 h 201676"/>
                  <a:gd name="connsiteX384" fmla="*/ 101632 w 373180"/>
                  <a:gd name="connsiteY384" fmla="*/ 196912 h 201676"/>
                  <a:gd name="connsiteX385" fmla="*/ 98456 w 373180"/>
                  <a:gd name="connsiteY385" fmla="*/ 196912 h 201676"/>
                  <a:gd name="connsiteX386" fmla="*/ 96868 w 373180"/>
                  <a:gd name="connsiteY386" fmla="*/ 196912 h 201676"/>
                  <a:gd name="connsiteX387" fmla="*/ 95280 w 373180"/>
                  <a:gd name="connsiteY387" fmla="*/ 196912 h 201676"/>
                  <a:gd name="connsiteX388" fmla="*/ 92104 w 373180"/>
                  <a:gd name="connsiteY388" fmla="*/ 196912 h 201676"/>
                  <a:gd name="connsiteX389" fmla="*/ 90516 w 373180"/>
                  <a:gd name="connsiteY389" fmla="*/ 196912 h 201676"/>
                  <a:gd name="connsiteX390" fmla="*/ 87340 w 373180"/>
                  <a:gd name="connsiteY390" fmla="*/ 200088 h 201676"/>
                  <a:gd name="connsiteX391" fmla="*/ 85752 w 373180"/>
                  <a:gd name="connsiteY391" fmla="*/ 200088 h 201676"/>
                  <a:gd name="connsiteX392" fmla="*/ 84164 w 373180"/>
                  <a:gd name="connsiteY392" fmla="*/ 200088 h 201676"/>
                  <a:gd name="connsiteX393" fmla="*/ 80988 w 373180"/>
                  <a:gd name="connsiteY393" fmla="*/ 200088 h 201676"/>
                  <a:gd name="connsiteX394" fmla="*/ 79400 w 373180"/>
                  <a:gd name="connsiteY394" fmla="*/ 200088 h 201676"/>
                  <a:gd name="connsiteX395" fmla="*/ 76224 w 373180"/>
                  <a:gd name="connsiteY395" fmla="*/ 200088 h 201676"/>
                  <a:gd name="connsiteX396" fmla="*/ 76224 w 373180"/>
                  <a:gd name="connsiteY396" fmla="*/ 201676 h 201676"/>
                  <a:gd name="connsiteX397" fmla="*/ 74636 w 373180"/>
                  <a:gd name="connsiteY397" fmla="*/ 201676 h 201676"/>
                  <a:gd name="connsiteX398" fmla="*/ 71460 w 373180"/>
                  <a:gd name="connsiteY398" fmla="*/ 201676 h 201676"/>
                  <a:gd name="connsiteX399" fmla="*/ 69872 w 373180"/>
                  <a:gd name="connsiteY399" fmla="*/ 201676 h 201676"/>
                  <a:gd name="connsiteX400" fmla="*/ 69872 w 373180"/>
                  <a:gd name="connsiteY400" fmla="*/ 200088 h 201676"/>
                  <a:gd name="connsiteX401" fmla="*/ 68284 w 373180"/>
                  <a:gd name="connsiteY401" fmla="*/ 200088 h 201676"/>
                  <a:gd name="connsiteX402" fmla="*/ 65108 w 373180"/>
                  <a:gd name="connsiteY402" fmla="*/ 196912 h 201676"/>
                  <a:gd name="connsiteX403" fmla="*/ 63520 w 373180"/>
                  <a:gd name="connsiteY403" fmla="*/ 196912 h 201676"/>
                  <a:gd name="connsiteX404" fmla="*/ 63520 w 373180"/>
                  <a:gd name="connsiteY404" fmla="*/ 195324 h 201676"/>
                  <a:gd name="connsiteX405" fmla="*/ 60344 w 373180"/>
                  <a:gd name="connsiteY405" fmla="*/ 192148 h 201676"/>
                  <a:gd name="connsiteX406" fmla="*/ 58756 w 373180"/>
                  <a:gd name="connsiteY406" fmla="*/ 192148 h 201676"/>
                  <a:gd name="connsiteX407" fmla="*/ 55580 w 373180"/>
                  <a:gd name="connsiteY407" fmla="*/ 192148 h 201676"/>
                  <a:gd name="connsiteX408" fmla="*/ 55580 w 373180"/>
                  <a:gd name="connsiteY408" fmla="*/ 190560 h 201676"/>
                  <a:gd name="connsiteX409" fmla="*/ 58756 w 373180"/>
                  <a:gd name="connsiteY409" fmla="*/ 190560 h 201676"/>
                  <a:gd name="connsiteX410" fmla="*/ 58756 w 373180"/>
                  <a:gd name="connsiteY410" fmla="*/ 187384 h 201676"/>
                  <a:gd name="connsiteX411" fmla="*/ 60344 w 373180"/>
                  <a:gd name="connsiteY411" fmla="*/ 187384 h 201676"/>
                  <a:gd name="connsiteX412" fmla="*/ 60344 w 373180"/>
                  <a:gd name="connsiteY412" fmla="*/ 185796 h 201676"/>
                  <a:gd name="connsiteX413" fmla="*/ 60344 w 373180"/>
                  <a:gd name="connsiteY413" fmla="*/ 184208 h 201676"/>
                  <a:gd name="connsiteX414" fmla="*/ 58756 w 373180"/>
                  <a:gd name="connsiteY414" fmla="*/ 184208 h 201676"/>
                  <a:gd name="connsiteX415" fmla="*/ 58756 w 373180"/>
                  <a:gd name="connsiteY415" fmla="*/ 181032 h 201676"/>
                  <a:gd name="connsiteX416" fmla="*/ 55580 w 373180"/>
                  <a:gd name="connsiteY416" fmla="*/ 181032 h 201676"/>
                  <a:gd name="connsiteX417" fmla="*/ 55580 w 373180"/>
                  <a:gd name="connsiteY417" fmla="*/ 179444 h 201676"/>
                  <a:gd name="connsiteX418" fmla="*/ 53992 w 373180"/>
                  <a:gd name="connsiteY418" fmla="*/ 179444 h 201676"/>
                  <a:gd name="connsiteX419" fmla="*/ 52404 w 373180"/>
                  <a:gd name="connsiteY419" fmla="*/ 179444 h 201676"/>
                  <a:gd name="connsiteX420" fmla="*/ 52404 w 373180"/>
                  <a:gd name="connsiteY420" fmla="*/ 176268 h 201676"/>
                  <a:gd name="connsiteX421" fmla="*/ 49228 w 373180"/>
                  <a:gd name="connsiteY421" fmla="*/ 176268 h 201676"/>
                  <a:gd name="connsiteX422" fmla="*/ 47640 w 373180"/>
                  <a:gd name="connsiteY422" fmla="*/ 176268 h 201676"/>
                  <a:gd name="connsiteX423" fmla="*/ 47640 w 373180"/>
                  <a:gd name="connsiteY423" fmla="*/ 174680 h 201676"/>
                  <a:gd name="connsiteX424" fmla="*/ 47640 w 373180"/>
                  <a:gd name="connsiteY424" fmla="*/ 171504 h 201676"/>
                  <a:gd name="connsiteX425" fmla="*/ 49228 w 373180"/>
                  <a:gd name="connsiteY425" fmla="*/ 171504 h 201676"/>
                  <a:gd name="connsiteX426" fmla="*/ 49228 w 373180"/>
                  <a:gd name="connsiteY426" fmla="*/ 169916 h 201676"/>
                  <a:gd name="connsiteX427" fmla="*/ 49228 w 373180"/>
                  <a:gd name="connsiteY427" fmla="*/ 168328 h 201676"/>
                  <a:gd name="connsiteX428" fmla="*/ 47640 w 373180"/>
                  <a:gd name="connsiteY428" fmla="*/ 168328 h 201676"/>
                  <a:gd name="connsiteX429" fmla="*/ 44464 w 373180"/>
                  <a:gd name="connsiteY429" fmla="*/ 168328 h 201676"/>
                  <a:gd name="connsiteX430" fmla="*/ 44464 w 373180"/>
                  <a:gd name="connsiteY430" fmla="*/ 165152 h 201676"/>
                  <a:gd name="connsiteX431" fmla="*/ 42876 w 373180"/>
                  <a:gd name="connsiteY431" fmla="*/ 165152 h 201676"/>
                  <a:gd name="connsiteX432" fmla="*/ 42876 w 373180"/>
                  <a:gd name="connsiteY432" fmla="*/ 163564 h 201676"/>
                  <a:gd name="connsiteX433" fmla="*/ 42876 w 373180"/>
                  <a:gd name="connsiteY433" fmla="*/ 160388 h 201676"/>
                  <a:gd name="connsiteX434" fmla="*/ 39700 w 373180"/>
                  <a:gd name="connsiteY434" fmla="*/ 160388 h 201676"/>
                  <a:gd name="connsiteX435" fmla="*/ 38112 w 373180"/>
                  <a:gd name="connsiteY435" fmla="*/ 160388 h 201676"/>
                  <a:gd name="connsiteX436" fmla="*/ 38112 w 373180"/>
                  <a:gd name="connsiteY436" fmla="*/ 158800 h 201676"/>
                  <a:gd name="connsiteX437" fmla="*/ 36524 w 373180"/>
                  <a:gd name="connsiteY437" fmla="*/ 158800 h 201676"/>
                  <a:gd name="connsiteX438" fmla="*/ 33348 w 373180"/>
                  <a:gd name="connsiteY438" fmla="*/ 158800 h 201676"/>
                  <a:gd name="connsiteX439" fmla="*/ 33348 w 373180"/>
                  <a:gd name="connsiteY439" fmla="*/ 155624 h 201676"/>
                  <a:gd name="connsiteX440" fmla="*/ 36524 w 373180"/>
                  <a:gd name="connsiteY440" fmla="*/ 155624 h 201676"/>
                  <a:gd name="connsiteX441" fmla="*/ 36524 w 373180"/>
                  <a:gd name="connsiteY441" fmla="*/ 154036 h 201676"/>
                  <a:gd name="connsiteX442" fmla="*/ 33348 w 373180"/>
                  <a:gd name="connsiteY442" fmla="*/ 154036 h 201676"/>
                  <a:gd name="connsiteX443" fmla="*/ 33348 w 373180"/>
                  <a:gd name="connsiteY443" fmla="*/ 152448 h 201676"/>
                  <a:gd name="connsiteX444" fmla="*/ 31760 w 373180"/>
                  <a:gd name="connsiteY444" fmla="*/ 152448 h 201676"/>
                  <a:gd name="connsiteX445" fmla="*/ 31760 w 373180"/>
                  <a:gd name="connsiteY445" fmla="*/ 149272 h 201676"/>
                  <a:gd name="connsiteX446" fmla="*/ 28584 w 373180"/>
                  <a:gd name="connsiteY446" fmla="*/ 149272 h 201676"/>
                  <a:gd name="connsiteX447" fmla="*/ 28584 w 373180"/>
                  <a:gd name="connsiteY447" fmla="*/ 147684 h 201676"/>
                  <a:gd name="connsiteX448" fmla="*/ 26996 w 373180"/>
                  <a:gd name="connsiteY448" fmla="*/ 147684 h 201676"/>
                  <a:gd name="connsiteX449" fmla="*/ 23820 w 373180"/>
                  <a:gd name="connsiteY449" fmla="*/ 144508 h 201676"/>
                  <a:gd name="connsiteX450" fmla="*/ 22232 w 373180"/>
                  <a:gd name="connsiteY450" fmla="*/ 144508 h 201676"/>
                  <a:gd name="connsiteX451" fmla="*/ 20644 w 373180"/>
                  <a:gd name="connsiteY451" fmla="*/ 142920 h 201676"/>
                  <a:gd name="connsiteX452" fmla="*/ 20644 w 373180"/>
                  <a:gd name="connsiteY452" fmla="*/ 141332 h 201676"/>
                  <a:gd name="connsiteX453" fmla="*/ 17468 w 373180"/>
                  <a:gd name="connsiteY453" fmla="*/ 141332 h 201676"/>
                  <a:gd name="connsiteX454" fmla="*/ 17468 w 373180"/>
                  <a:gd name="connsiteY454" fmla="*/ 138156 h 201676"/>
                  <a:gd name="connsiteX455" fmla="*/ 15880 w 373180"/>
                  <a:gd name="connsiteY455" fmla="*/ 138156 h 201676"/>
                  <a:gd name="connsiteX456" fmla="*/ 15880 w 373180"/>
                  <a:gd name="connsiteY456" fmla="*/ 136568 h 201676"/>
                  <a:gd name="connsiteX457" fmla="*/ 12704 w 373180"/>
                  <a:gd name="connsiteY457" fmla="*/ 136568 h 201676"/>
                  <a:gd name="connsiteX458" fmla="*/ 11116 w 373180"/>
                  <a:gd name="connsiteY458" fmla="*/ 136568 h 201676"/>
                  <a:gd name="connsiteX459" fmla="*/ 11116 w 373180"/>
                  <a:gd name="connsiteY459" fmla="*/ 133392 h 201676"/>
                  <a:gd name="connsiteX460" fmla="*/ 9528 w 373180"/>
                  <a:gd name="connsiteY460" fmla="*/ 133392 h 201676"/>
                  <a:gd name="connsiteX461" fmla="*/ 9528 w 373180"/>
                  <a:gd name="connsiteY461" fmla="*/ 131804 h 201676"/>
                  <a:gd name="connsiteX462" fmla="*/ 6352 w 373180"/>
                  <a:gd name="connsiteY462" fmla="*/ 131804 h 201676"/>
                  <a:gd name="connsiteX463" fmla="*/ 6352 w 373180"/>
                  <a:gd name="connsiteY463" fmla="*/ 128628 h 201676"/>
                  <a:gd name="connsiteX464" fmla="*/ 6352 w 373180"/>
                  <a:gd name="connsiteY464" fmla="*/ 127040 h 201676"/>
                  <a:gd name="connsiteX465" fmla="*/ 4764 w 373180"/>
                  <a:gd name="connsiteY465" fmla="*/ 125452 h 201676"/>
                  <a:gd name="connsiteX466" fmla="*/ 6352 w 373180"/>
                  <a:gd name="connsiteY466" fmla="*/ 125452 h 201676"/>
                  <a:gd name="connsiteX467" fmla="*/ 4764 w 373180"/>
                  <a:gd name="connsiteY467" fmla="*/ 122276 h 201676"/>
                  <a:gd name="connsiteX468" fmla="*/ 4764 w 373180"/>
                  <a:gd name="connsiteY468" fmla="*/ 120688 h 201676"/>
                  <a:gd name="connsiteX469" fmla="*/ 4764 w 373180"/>
                  <a:gd name="connsiteY469" fmla="*/ 117512 h 201676"/>
                  <a:gd name="connsiteX470" fmla="*/ 4764 w 373180"/>
                  <a:gd name="connsiteY470" fmla="*/ 115924 h 201676"/>
                  <a:gd name="connsiteX471" fmla="*/ 1588 w 373180"/>
                  <a:gd name="connsiteY471" fmla="*/ 115924 h 201676"/>
                  <a:gd name="connsiteX472" fmla="*/ 1588 w 373180"/>
                  <a:gd name="connsiteY472" fmla="*/ 112748 h 201676"/>
                  <a:gd name="connsiteX473" fmla="*/ 1588 w 373180"/>
                  <a:gd name="connsiteY473" fmla="*/ 111160 h 201676"/>
                  <a:gd name="connsiteX474" fmla="*/ 1588 w 373180"/>
                  <a:gd name="connsiteY474" fmla="*/ 109572 h 201676"/>
                  <a:gd name="connsiteX475" fmla="*/ 0 w 373180"/>
                  <a:gd name="connsiteY475" fmla="*/ 106396 h 201676"/>
                  <a:gd name="connsiteX476" fmla="*/ 1588 w 373180"/>
                  <a:gd name="connsiteY476" fmla="*/ 106396 h 201676"/>
                  <a:gd name="connsiteX477" fmla="*/ 1588 w 373180"/>
                  <a:gd name="connsiteY477" fmla="*/ 104808 h 201676"/>
                  <a:gd name="connsiteX478" fmla="*/ 1588 w 373180"/>
                  <a:gd name="connsiteY478" fmla="*/ 101632 h 201676"/>
                  <a:gd name="connsiteX479" fmla="*/ 1588 w 373180"/>
                  <a:gd name="connsiteY479" fmla="*/ 100044 h 201676"/>
                  <a:gd name="connsiteX480" fmla="*/ 4764 w 373180"/>
                  <a:gd name="connsiteY480" fmla="*/ 100044 h 201676"/>
                  <a:gd name="connsiteX481" fmla="*/ 4764 w 373180"/>
                  <a:gd name="connsiteY481" fmla="*/ 96868 h 201676"/>
                  <a:gd name="connsiteX482" fmla="*/ 6352 w 373180"/>
                  <a:gd name="connsiteY482" fmla="*/ 100044 h 201676"/>
                  <a:gd name="connsiteX483" fmla="*/ 9528 w 373180"/>
                  <a:gd name="connsiteY483" fmla="*/ 100044 h 201676"/>
                  <a:gd name="connsiteX484" fmla="*/ 11116 w 373180"/>
                  <a:gd name="connsiteY484" fmla="*/ 101632 h 201676"/>
                  <a:gd name="connsiteX485" fmla="*/ 11116 w 373180"/>
                  <a:gd name="connsiteY485" fmla="*/ 100044 h 201676"/>
                  <a:gd name="connsiteX486" fmla="*/ 12704 w 373180"/>
                  <a:gd name="connsiteY486" fmla="*/ 100044 h 201676"/>
                  <a:gd name="connsiteX487" fmla="*/ 12704 w 373180"/>
                  <a:gd name="connsiteY487" fmla="*/ 96868 h 201676"/>
                  <a:gd name="connsiteX488" fmla="*/ 15880 w 373180"/>
                  <a:gd name="connsiteY488" fmla="*/ 96868 h 201676"/>
                  <a:gd name="connsiteX489" fmla="*/ 17468 w 373180"/>
                  <a:gd name="connsiteY489" fmla="*/ 96868 h 201676"/>
                  <a:gd name="connsiteX490" fmla="*/ 20644 w 373180"/>
                  <a:gd name="connsiteY490" fmla="*/ 96868 h 201676"/>
                  <a:gd name="connsiteX491" fmla="*/ 20644 w 373180"/>
                  <a:gd name="connsiteY491" fmla="*/ 100044 h 201676"/>
                  <a:gd name="connsiteX492" fmla="*/ 22232 w 373180"/>
                  <a:gd name="connsiteY492" fmla="*/ 100044 h 201676"/>
                  <a:gd name="connsiteX493" fmla="*/ 23820 w 373180"/>
                  <a:gd name="connsiteY493" fmla="*/ 100044 h 201676"/>
                  <a:gd name="connsiteX494" fmla="*/ 23820 w 373180"/>
                  <a:gd name="connsiteY494" fmla="*/ 96868 h 201676"/>
                  <a:gd name="connsiteX495" fmla="*/ 26996 w 373180"/>
                  <a:gd name="connsiteY495" fmla="*/ 96868 h 201676"/>
                  <a:gd name="connsiteX496" fmla="*/ 28584 w 373180"/>
                  <a:gd name="connsiteY496" fmla="*/ 96868 h 201676"/>
                  <a:gd name="connsiteX497" fmla="*/ 28584 w 373180"/>
                  <a:gd name="connsiteY497" fmla="*/ 95280 h 201676"/>
                  <a:gd name="connsiteX498" fmla="*/ 31760 w 373180"/>
                  <a:gd name="connsiteY498" fmla="*/ 93692 h 201676"/>
                  <a:gd name="connsiteX499" fmla="*/ 28584 w 373180"/>
                  <a:gd name="connsiteY499" fmla="*/ 93692 h 201676"/>
                  <a:gd name="connsiteX500" fmla="*/ 31760 w 373180"/>
                  <a:gd name="connsiteY500" fmla="*/ 90516 h 201676"/>
                  <a:gd name="connsiteX501" fmla="*/ 31760 w 373180"/>
                  <a:gd name="connsiteY501" fmla="*/ 88928 h 201676"/>
                  <a:gd name="connsiteX502" fmla="*/ 33348 w 373180"/>
                  <a:gd name="connsiteY502" fmla="*/ 88928 h 201676"/>
                  <a:gd name="connsiteX503" fmla="*/ 36524 w 373180"/>
                  <a:gd name="connsiteY503" fmla="*/ 88928 h 201676"/>
                  <a:gd name="connsiteX504" fmla="*/ 36524 w 373180"/>
                  <a:gd name="connsiteY504" fmla="*/ 85752 h 201676"/>
                  <a:gd name="connsiteX505" fmla="*/ 38112 w 373180"/>
                  <a:gd name="connsiteY505" fmla="*/ 85752 h 201676"/>
                  <a:gd name="connsiteX506" fmla="*/ 38112 w 373180"/>
                  <a:gd name="connsiteY506" fmla="*/ 88928 h 201676"/>
                  <a:gd name="connsiteX507" fmla="*/ 39700 w 373180"/>
                  <a:gd name="connsiteY507" fmla="*/ 88928 h 201676"/>
                  <a:gd name="connsiteX508" fmla="*/ 42876 w 373180"/>
                  <a:gd name="connsiteY508" fmla="*/ 85752 h 201676"/>
                  <a:gd name="connsiteX509" fmla="*/ 42876 w 373180"/>
                  <a:gd name="connsiteY509" fmla="*/ 84164 h 201676"/>
                  <a:gd name="connsiteX510" fmla="*/ 42876 w 373180"/>
                  <a:gd name="connsiteY510" fmla="*/ 80988 h 201676"/>
                  <a:gd name="connsiteX511" fmla="*/ 42876 w 373180"/>
                  <a:gd name="connsiteY511" fmla="*/ 79400 h 201676"/>
                  <a:gd name="connsiteX512" fmla="*/ 44464 w 373180"/>
                  <a:gd name="connsiteY512" fmla="*/ 79400 h 201676"/>
                  <a:gd name="connsiteX513" fmla="*/ 44464 w 373180"/>
                  <a:gd name="connsiteY513" fmla="*/ 77812 h 201676"/>
                  <a:gd name="connsiteX514" fmla="*/ 44464 w 373180"/>
                  <a:gd name="connsiteY514" fmla="*/ 74636 h 201676"/>
                  <a:gd name="connsiteX515" fmla="*/ 47640 w 373180"/>
                  <a:gd name="connsiteY515" fmla="*/ 74636 h 201676"/>
                  <a:gd name="connsiteX516" fmla="*/ 49228 w 373180"/>
                  <a:gd name="connsiteY516" fmla="*/ 73048 h 201676"/>
                  <a:gd name="connsiteX517" fmla="*/ 47640 w 373180"/>
                  <a:gd name="connsiteY517" fmla="*/ 73048 h 201676"/>
                  <a:gd name="connsiteX518" fmla="*/ 44464 w 373180"/>
                  <a:gd name="connsiteY518" fmla="*/ 69872 h 201676"/>
                  <a:gd name="connsiteX519" fmla="*/ 47640 w 373180"/>
                  <a:gd name="connsiteY519" fmla="*/ 69872 h 201676"/>
                  <a:gd name="connsiteX520" fmla="*/ 47640 w 373180"/>
                  <a:gd name="connsiteY520" fmla="*/ 68284 h 201676"/>
                  <a:gd name="connsiteX521" fmla="*/ 49228 w 373180"/>
                  <a:gd name="connsiteY521" fmla="*/ 68284 h 201676"/>
                  <a:gd name="connsiteX522" fmla="*/ 49228 w 373180"/>
                  <a:gd name="connsiteY522" fmla="*/ 66696 h 201676"/>
                  <a:gd name="connsiteX523" fmla="*/ 49228 w 373180"/>
                  <a:gd name="connsiteY523" fmla="*/ 63520 h 201676"/>
                  <a:gd name="connsiteX524" fmla="*/ 49228 w 373180"/>
                  <a:gd name="connsiteY524" fmla="*/ 61932 h 201676"/>
                  <a:gd name="connsiteX525" fmla="*/ 52404 w 373180"/>
                  <a:gd name="connsiteY525" fmla="*/ 61932 h 201676"/>
                  <a:gd name="connsiteX526" fmla="*/ 53992 w 373180"/>
                  <a:gd name="connsiteY526" fmla="*/ 61932 h 201676"/>
                  <a:gd name="connsiteX527" fmla="*/ 53992 w 373180"/>
                  <a:gd name="connsiteY527" fmla="*/ 58756 h 201676"/>
                  <a:gd name="connsiteX528" fmla="*/ 52404 w 373180"/>
                  <a:gd name="connsiteY528" fmla="*/ 57168 h 201676"/>
                  <a:gd name="connsiteX529" fmla="*/ 52404 w 373180"/>
                  <a:gd name="connsiteY529" fmla="*/ 53992 h 201676"/>
                  <a:gd name="connsiteX530" fmla="*/ 53992 w 373180"/>
                  <a:gd name="connsiteY530" fmla="*/ 53992 h 201676"/>
                  <a:gd name="connsiteX531" fmla="*/ 55580 w 373180"/>
                  <a:gd name="connsiteY531" fmla="*/ 53992 h 201676"/>
                  <a:gd name="connsiteX532" fmla="*/ 58756 w 373180"/>
                  <a:gd name="connsiteY532" fmla="*/ 53992 h 201676"/>
                  <a:gd name="connsiteX533" fmla="*/ 58756 w 373180"/>
                  <a:gd name="connsiteY533" fmla="*/ 52404 h 201676"/>
                  <a:gd name="connsiteX534" fmla="*/ 55580 w 373180"/>
                  <a:gd name="connsiteY534" fmla="*/ 50816 h 201676"/>
                  <a:gd name="connsiteX535" fmla="*/ 58756 w 373180"/>
                  <a:gd name="connsiteY535" fmla="*/ 50816 h 201676"/>
                  <a:gd name="connsiteX536" fmla="*/ 60344 w 373180"/>
                  <a:gd name="connsiteY536" fmla="*/ 50816 h 201676"/>
                  <a:gd name="connsiteX537" fmla="*/ 63520 w 373180"/>
                  <a:gd name="connsiteY537" fmla="*/ 50816 h 201676"/>
                  <a:gd name="connsiteX538" fmla="*/ 65108 w 373180"/>
                  <a:gd name="connsiteY538" fmla="*/ 50816 h 201676"/>
                  <a:gd name="connsiteX539" fmla="*/ 68284 w 373180"/>
                  <a:gd name="connsiteY539" fmla="*/ 50816 h 201676"/>
                  <a:gd name="connsiteX540" fmla="*/ 69872 w 373180"/>
                  <a:gd name="connsiteY540" fmla="*/ 50816 h 201676"/>
                  <a:gd name="connsiteX541" fmla="*/ 71460 w 373180"/>
                  <a:gd name="connsiteY541" fmla="*/ 50816 h 201676"/>
                  <a:gd name="connsiteX542" fmla="*/ 71460 w 373180"/>
                  <a:gd name="connsiteY542" fmla="*/ 47640 h 201676"/>
                  <a:gd name="connsiteX543" fmla="*/ 74636 w 373180"/>
                  <a:gd name="connsiteY543" fmla="*/ 47640 h 201676"/>
                  <a:gd name="connsiteX544" fmla="*/ 76224 w 373180"/>
                  <a:gd name="connsiteY544" fmla="*/ 47640 h 201676"/>
                  <a:gd name="connsiteX545" fmla="*/ 76224 w 373180"/>
                  <a:gd name="connsiteY545" fmla="*/ 50816 h 201676"/>
                  <a:gd name="connsiteX546" fmla="*/ 79400 w 373180"/>
                  <a:gd name="connsiteY546" fmla="*/ 50816 h 201676"/>
                  <a:gd name="connsiteX547" fmla="*/ 79400 w 373180"/>
                  <a:gd name="connsiteY547" fmla="*/ 47640 h 201676"/>
                  <a:gd name="connsiteX548" fmla="*/ 80988 w 373180"/>
                  <a:gd name="connsiteY548" fmla="*/ 47640 h 201676"/>
                  <a:gd name="connsiteX549" fmla="*/ 80988 w 373180"/>
                  <a:gd name="connsiteY549" fmla="*/ 46052 h 201676"/>
                  <a:gd name="connsiteX550" fmla="*/ 84164 w 373180"/>
                  <a:gd name="connsiteY550" fmla="*/ 42876 h 201676"/>
                  <a:gd name="connsiteX551" fmla="*/ 85752 w 373180"/>
                  <a:gd name="connsiteY551" fmla="*/ 42876 h 201676"/>
                  <a:gd name="connsiteX552" fmla="*/ 87340 w 373180"/>
                  <a:gd name="connsiteY552" fmla="*/ 42876 h 201676"/>
                  <a:gd name="connsiteX553" fmla="*/ 90516 w 373180"/>
                  <a:gd name="connsiteY553" fmla="*/ 42876 h 201676"/>
                  <a:gd name="connsiteX554" fmla="*/ 92104 w 373180"/>
                  <a:gd name="connsiteY554" fmla="*/ 42876 h 201676"/>
                  <a:gd name="connsiteX555" fmla="*/ 92104 w 373180"/>
                  <a:gd name="connsiteY555" fmla="*/ 41288 h 201676"/>
                  <a:gd name="connsiteX556" fmla="*/ 95280 w 373180"/>
                  <a:gd name="connsiteY556" fmla="*/ 41288 h 201676"/>
                  <a:gd name="connsiteX557" fmla="*/ 96868 w 373180"/>
                  <a:gd name="connsiteY557" fmla="*/ 41288 h 201676"/>
                  <a:gd name="connsiteX558" fmla="*/ 98456 w 373180"/>
                  <a:gd name="connsiteY558" fmla="*/ 38112 h 201676"/>
                  <a:gd name="connsiteX559" fmla="*/ 101632 w 373180"/>
                  <a:gd name="connsiteY559" fmla="*/ 38112 h 201676"/>
                  <a:gd name="connsiteX560" fmla="*/ 103220 w 373180"/>
                  <a:gd name="connsiteY560" fmla="*/ 38112 h 201676"/>
                  <a:gd name="connsiteX561" fmla="*/ 106396 w 373180"/>
                  <a:gd name="connsiteY561" fmla="*/ 38112 h 201676"/>
                  <a:gd name="connsiteX562" fmla="*/ 107984 w 373180"/>
                  <a:gd name="connsiteY562" fmla="*/ 38112 h 201676"/>
                  <a:gd name="connsiteX563" fmla="*/ 107984 w 373180"/>
                  <a:gd name="connsiteY563" fmla="*/ 36524 h 201676"/>
                  <a:gd name="connsiteX564" fmla="*/ 111160 w 373180"/>
                  <a:gd name="connsiteY564" fmla="*/ 36524 h 201676"/>
                  <a:gd name="connsiteX565" fmla="*/ 112748 w 373180"/>
                  <a:gd name="connsiteY565" fmla="*/ 36524 h 201676"/>
                  <a:gd name="connsiteX566" fmla="*/ 112748 w 373180"/>
                  <a:gd name="connsiteY566" fmla="*/ 38112 h 201676"/>
                  <a:gd name="connsiteX567" fmla="*/ 114336 w 373180"/>
                  <a:gd name="connsiteY567" fmla="*/ 38112 h 201676"/>
                  <a:gd name="connsiteX568" fmla="*/ 117512 w 373180"/>
                  <a:gd name="connsiteY568" fmla="*/ 38112 h 201676"/>
                  <a:gd name="connsiteX569" fmla="*/ 117512 w 373180"/>
                  <a:gd name="connsiteY569" fmla="*/ 36524 h 201676"/>
                  <a:gd name="connsiteX570" fmla="*/ 119100 w 373180"/>
                  <a:gd name="connsiteY570" fmla="*/ 38112 h 201676"/>
                  <a:gd name="connsiteX571" fmla="*/ 119100 w 373180"/>
                  <a:gd name="connsiteY571" fmla="*/ 36524 h 201676"/>
                  <a:gd name="connsiteX572" fmla="*/ 122276 w 373180"/>
                  <a:gd name="connsiteY572" fmla="*/ 34936 h 201676"/>
                  <a:gd name="connsiteX573" fmla="*/ 123864 w 373180"/>
                  <a:gd name="connsiteY573" fmla="*/ 34936 h 201676"/>
                  <a:gd name="connsiteX574" fmla="*/ 123864 w 373180"/>
                  <a:gd name="connsiteY574" fmla="*/ 36524 h 201676"/>
                  <a:gd name="connsiteX575" fmla="*/ 127040 w 373180"/>
                  <a:gd name="connsiteY575" fmla="*/ 36524 h 201676"/>
                  <a:gd name="connsiteX576" fmla="*/ 127040 w 373180"/>
                  <a:gd name="connsiteY576" fmla="*/ 34936 h 201676"/>
                  <a:gd name="connsiteX577" fmla="*/ 128628 w 373180"/>
                  <a:gd name="connsiteY577" fmla="*/ 34936 h 201676"/>
                  <a:gd name="connsiteX578" fmla="*/ 128628 w 373180"/>
                  <a:gd name="connsiteY578" fmla="*/ 31760 h 201676"/>
                  <a:gd name="connsiteX579" fmla="*/ 127040 w 373180"/>
                  <a:gd name="connsiteY579" fmla="*/ 30172 h 201676"/>
                  <a:gd name="connsiteX580" fmla="*/ 128628 w 373180"/>
                  <a:gd name="connsiteY580" fmla="*/ 30172 h 201676"/>
                  <a:gd name="connsiteX581" fmla="*/ 130216 w 373180"/>
                  <a:gd name="connsiteY581" fmla="*/ 30172 h 201676"/>
                  <a:gd name="connsiteX582" fmla="*/ 133392 w 373180"/>
                  <a:gd name="connsiteY582" fmla="*/ 30172 h 201676"/>
                  <a:gd name="connsiteX583" fmla="*/ 133392 w 373180"/>
                  <a:gd name="connsiteY583" fmla="*/ 26996 h 201676"/>
                  <a:gd name="connsiteX584" fmla="*/ 134980 w 373180"/>
                  <a:gd name="connsiteY584" fmla="*/ 26996 h 201676"/>
                  <a:gd name="connsiteX585" fmla="*/ 138156 w 373180"/>
                  <a:gd name="connsiteY585" fmla="*/ 26996 h 201676"/>
                  <a:gd name="connsiteX586" fmla="*/ 139744 w 373180"/>
                  <a:gd name="connsiteY586" fmla="*/ 26996 h 201676"/>
                  <a:gd name="connsiteX587" fmla="*/ 139744 w 373180"/>
                  <a:gd name="connsiteY587" fmla="*/ 25408 h 201676"/>
                  <a:gd name="connsiteX588" fmla="*/ 142920 w 373180"/>
                  <a:gd name="connsiteY588" fmla="*/ 25408 h 201676"/>
                  <a:gd name="connsiteX589" fmla="*/ 144508 w 373180"/>
                  <a:gd name="connsiteY589" fmla="*/ 25408 h 201676"/>
                  <a:gd name="connsiteX590" fmla="*/ 146096 w 373180"/>
                  <a:gd name="connsiteY590" fmla="*/ 25408 h 201676"/>
                  <a:gd name="connsiteX591" fmla="*/ 144508 w 373180"/>
                  <a:gd name="connsiteY591" fmla="*/ 22232 h 201676"/>
                  <a:gd name="connsiteX592" fmla="*/ 146096 w 373180"/>
                  <a:gd name="connsiteY592" fmla="*/ 22232 h 201676"/>
                  <a:gd name="connsiteX593" fmla="*/ 149272 w 373180"/>
                  <a:gd name="connsiteY593" fmla="*/ 22232 h 201676"/>
                  <a:gd name="connsiteX594" fmla="*/ 150860 w 373180"/>
                  <a:gd name="connsiteY594" fmla="*/ 20644 h 201676"/>
                  <a:gd name="connsiteX595" fmla="*/ 150860 w 373180"/>
                  <a:gd name="connsiteY595" fmla="*/ 22232 h 201676"/>
                  <a:gd name="connsiteX596" fmla="*/ 154036 w 373180"/>
                  <a:gd name="connsiteY596" fmla="*/ 22232 h 201676"/>
                  <a:gd name="connsiteX597" fmla="*/ 155624 w 373180"/>
                  <a:gd name="connsiteY597" fmla="*/ 22232 h 201676"/>
                  <a:gd name="connsiteX598" fmla="*/ 155624 w 373180"/>
                  <a:gd name="connsiteY598" fmla="*/ 20644 h 201676"/>
                  <a:gd name="connsiteX599" fmla="*/ 158800 w 373180"/>
                  <a:gd name="connsiteY599" fmla="*/ 20644 h 201676"/>
                  <a:gd name="connsiteX600" fmla="*/ 160388 w 373180"/>
                  <a:gd name="connsiteY600" fmla="*/ 20644 h 201676"/>
                  <a:gd name="connsiteX601" fmla="*/ 160388 w 373180"/>
                  <a:gd name="connsiteY601" fmla="*/ 22232 h 201676"/>
                  <a:gd name="connsiteX602" fmla="*/ 161976 w 373180"/>
                  <a:gd name="connsiteY602" fmla="*/ 20644 h 201676"/>
                  <a:gd name="connsiteX603" fmla="*/ 165152 w 373180"/>
                  <a:gd name="connsiteY603" fmla="*/ 20644 h 201676"/>
                  <a:gd name="connsiteX604" fmla="*/ 166740 w 373180"/>
                  <a:gd name="connsiteY604" fmla="*/ 20644 h 201676"/>
                  <a:gd name="connsiteX605" fmla="*/ 166740 w 373180"/>
                  <a:gd name="connsiteY605" fmla="*/ 19056 h 201676"/>
                  <a:gd name="connsiteX606" fmla="*/ 166740 w 373180"/>
                  <a:gd name="connsiteY606" fmla="*/ 15880 h 201676"/>
                  <a:gd name="connsiteX607" fmla="*/ 169916 w 373180"/>
                  <a:gd name="connsiteY607" fmla="*/ 15880 h 201676"/>
                  <a:gd name="connsiteX608" fmla="*/ 169916 w 373180"/>
                  <a:gd name="connsiteY608" fmla="*/ 19056 h 201676"/>
                  <a:gd name="connsiteX609" fmla="*/ 171504 w 373180"/>
                  <a:gd name="connsiteY609" fmla="*/ 19056 h 201676"/>
                  <a:gd name="connsiteX610" fmla="*/ 171504 w 373180"/>
                  <a:gd name="connsiteY610" fmla="*/ 15880 h 201676"/>
                  <a:gd name="connsiteX611" fmla="*/ 173092 w 373180"/>
                  <a:gd name="connsiteY611" fmla="*/ 15880 h 201676"/>
                  <a:gd name="connsiteX612" fmla="*/ 176268 w 373180"/>
                  <a:gd name="connsiteY612" fmla="*/ 15880 h 201676"/>
                  <a:gd name="connsiteX613" fmla="*/ 177856 w 373180"/>
                  <a:gd name="connsiteY613" fmla="*/ 15880 h 201676"/>
                  <a:gd name="connsiteX614" fmla="*/ 181032 w 373180"/>
                  <a:gd name="connsiteY614" fmla="*/ 15880 h 201676"/>
                  <a:gd name="connsiteX615" fmla="*/ 181032 w 373180"/>
                  <a:gd name="connsiteY615" fmla="*/ 14292 h 201676"/>
                  <a:gd name="connsiteX616" fmla="*/ 182620 w 373180"/>
                  <a:gd name="connsiteY616" fmla="*/ 14292 h 201676"/>
                  <a:gd name="connsiteX617" fmla="*/ 185796 w 373180"/>
                  <a:gd name="connsiteY617" fmla="*/ 14292 h 201676"/>
                  <a:gd name="connsiteX618" fmla="*/ 187384 w 373180"/>
                  <a:gd name="connsiteY618" fmla="*/ 14292 h 201676"/>
                  <a:gd name="connsiteX619" fmla="*/ 187384 w 373180"/>
                  <a:gd name="connsiteY619" fmla="*/ 11116 h 201676"/>
                  <a:gd name="connsiteX620" fmla="*/ 188972 w 373180"/>
                  <a:gd name="connsiteY620" fmla="*/ 14292 h 201676"/>
                  <a:gd name="connsiteX621" fmla="*/ 188972 w 373180"/>
                  <a:gd name="connsiteY621" fmla="*/ 11116 h 201676"/>
                  <a:gd name="connsiteX622" fmla="*/ 192148 w 373180"/>
                  <a:gd name="connsiteY622" fmla="*/ 11116 h 201676"/>
                  <a:gd name="connsiteX623" fmla="*/ 193736 w 373180"/>
                  <a:gd name="connsiteY623" fmla="*/ 11116 h 201676"/>
                  <a:gd name="connsiteX624" fmla="*/ 193736 w 373180"/>
                  <a:gd name="connsiteY624" fmla="*/ 9528 h 201676"/>
                  <a:gd name="connsiteX625" fmla="*/ 196912 w 373180"/>
                  <a:gd name="connsiteY625" fmla="*/ 9528 h 201676"/>
                  <a:gd name="connsiteX626" fmla="*/ 198500 w 373180"/>
                  <a:gd name="connsiteY626" fmla="*/ 9528 h 201676"/>
                  <a:gd name="connsiteX627" fmla="*/ 201676 w 373180"/>
                  <a:gd name="connsiteY627" fmla="*/ 9528 h 201676"/>
                  <a:gd name="connsiteX628" fmla="*/ 203264 w 373180"/>
                  <a:gd name="connsiteY628" fmla="*/ 9528 h 201676"/>
                  <a:gd name="connsiteX629" fmla="*/ 203264 w 373180"/>
                  <a:gd name="connsiteY629" fmla="*/ 6352 h 201676"/>
                  <a:gd name="connsiteX630" fmla="*/ 204852 w 373180"/>
                  <a:gd name="connsiteY630" fmla="*/ 6352 h 201676"/>
                  <a:gd name="connsiteX631" fmla="*/ 208028 w 373180"/>
                  <a:gd name="connsiteY631" fmla="*/ 9528 h 201676"/>
                  <a:gd name="connsiteX632" fmla="*/ 208028 w 373180"/>
                  <a:gd name="connsiteY632" fmla="*/ 6352 h 201676"/>
                  <a:gd name="connsiteX633" fmla="*/ 209616 w 373180"/>
                  <a:gd name="connsiteY633" fmla="*/ 6352 h 201676"/>
                  <a:gd name="connsiteX634" fmla="*/ 212792 w 373180"/>
                  <a:gd name="connsiteY634" fmla="*/ 4764 h 201676"/>
                  <a:gd name="connsiteX635" fmla="*/ 214380 w 373180"/>
                  <a:gd name="connsiteY635" fmla="*/ 4764 h 201676"/>
                  <a:gd name="connsiteX636" fmla="*/ 217556 w 373180"/>
                  <a:gd name="connsiteY636" fmla="*/ 4764 h 201676"/>
                  <a:gd name="connsiteX637" fmla="*/ 219144 w 373180"/>
                  <a:gd name="connsiteY637" fmla="*/ 4764 h 201676"/>
                  <a:gd name="connsiteX638" fmla="*/ 219144 w 373180"/>
                  <a:gd name="connsiteY638" fmla="*/ 3176 h 201676"/>
                  <a:gd name="connsiteX639" fmla="*/ 220732 w 373180"/>
                  <a:gd name="connsiteY639" fmla="*/ 3176 h 201676"/>
                  <a:gd name="connsiteX640" fmla="*/ 223908 w 373180"/>
                  <a:gd name="connsiteY640" fmla="*/ 3176 h 201676"/>
                  <a:gd name="connsiteX641" fmla="*/ 225496 w 373180"/>
                  <a:gd name="connsiteY641" fmla="*/ 3176 h 20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</a:cxnLst>
                <a:rect l="l" t="t" r="r" b="b"/>
                <a:pathLst>
                  <a:path w="373180" h="201676">
                    <a:moveTo>
                      <a:pt x="36524" y="84164"/>
                    </a:moveTo>
                    <a:lnTo>
                      <a:pt x="36524" y="85752"/>
                    </a:lnTo>
                    <a:lnTo>
                      <a:pt x="33348" y="85752"/>
                    </a:lnTo>
                    <a:close/>
                    <a:moveTo>
                      <a:pt x="49228" y="57168"/>
                    </a:moveTo>
                    <a:lnTo>
                      <a:pt x="52404" y="57168"/>
                    </a:lnTo>
                    <a:lnTo>
                      <a:pt x="52404" y="58756"/>
                    </a:lnTo>
                    <a:lnTo>
                      <a:pt x="49228" y="58756"/>
                    </a:lnTo>
                    <a:close/>
                    <a:moveTo>
                      <a:pt x="363652" y="53992"/>
                    </a:moveTo>
                    <a:lnTo>
                      <a:pt x="363652" y="57168"/>
                    </a:lnTo>
                    <a:lnTo>
                      <a:pt x="362064" y="58756"/>
                    </a:lnTo>
                    <a:lnTo>
                      <a:pt x="362064" y="57168"/>
                    </a:lnTo>
                    <a:close/>
                    <a:moveTo>
                      <a:pt x="347772" y="46052"/>
                    </a:moveTo>
                    <a:lnTo>
                      <a:pt x="349360" y="46052"/>
                    </a:lnTo>
                    <a:lnTo>
                      <a:pt x="349360" y="47640"/>
                    </a:lnTo>
                    <a:lnTo>
                      <a:pt x="347772" y="47640"/>
                    </a:lnTo>
                    <a:close/>
                    <a:moveTo>
                      <a:pt x="338244" y="42876"/>
                    </a:moveTo>
                    <a:lnTo>
                      <a:pt x="338244" y="46052"/>
                    </a:lnTo>
                    <a:lnTo>
                      <a:pt x="336656" y="46052"/>
                    </a:lnTo>
                    <a:close/>
                    <a:moveTo>
                      <a:pt x="330304" y="38112"/>
                    </a:moveTo>
                    <a:lnTo>
                      <a:pt x="330304" y="41288"/>
                    </a:lnTo>
                    <a:lnTo>
                      <a:pt x="327128" y="41288"/>
                    </a:lnTo>
                    <a:close/>
                    <a:moveTo>
                      <a:pt x="325540" y="31760"/>
                    </a:moveTo>
                    <a:lnTo>
                      <a:pt x="325540" y="34936"/>
                    </a:lnTo>
                    <a:lnTo>
                      <a:pt x="323952" y="34936"/>
                    </a:lnTo>
                    <a:close/>
                    <a:moveTo>
                      <a:pt x="323952" y="22232"/>
                    </a:moveTo>
                    <a:lnTo>
                      <a:pt x="323952" y="25408"/>
                    </a:lnTo>
                    <a:lnTo>
                      <a:pt x="320776" y="25408"/>
                    </a:lnTo>
                    <a:close/>
                    <a:moveTo>
                      <a:pt x="304896" y="15880"/>
                    </a:moveTo>
                    <a:lnTo>
                      <a:pt x="306484" y="15880"/>
                    </a:lnTo>
                    <a:lnTo>
                      <a:pt x="306484" y="17468"/>
                    </a:lnTo>
                    <a:lnTo>
                      <a:pt x="304896" y="17468"/>
                    </a:lnTo>
                    <a:close/>
                    <a:moveTo>
                      <a:pt x="161976" y="15880"/>
                    </a:moveTo>
                    <a:lnTo>
                      <a:pt x="165152" y="15880"/>
                    </a:lnTo>
                    <a:lnTo>
                      <a:pt x="165152" y="19056"/>
                    </a:lnTo>
                    <a:lnTo>
                      <a:pt x="161976" y="19056"/>
                    </a:lnTo>
                    <a:close/>
                    <a:moveTo>
                      <a:pt x="262020" y="14292"/>
                    </a:moveTo>
                    <a:lnTo>
                      <a:pt x="263608" y="15880"/>
                    </a:lnTo>
                    <a:lnTo>
                      <a:pt x="263608" y="14292"/>
                    </a:lnTo>
                    <a:close/>
                    <a:moveTo>
                      <a:pt x="287428" y="11116"/>
                    </a:moveTo>
                    <a:lnTo>
                      <a:pt x="289016" y="11116"/>
                    </a:lnTo>
                    <a:lnTo>
                      <a:pt x="289016" y="14292"/>
                    </a:lnTo>
                    <a:lnTo>
                      <a:pt x="287428" y="14292"/>
                    </a:lnTo>
                    <a:close/>
                    <a:moveTo>
                      <a:pt x="292192" y="9528"/>
                    </a:moveTo>
                    <a:lnTo>
                      <a:pt x="292192" y="11116"/>
                    </a:lnTo>
                    <a:lnTo>
                      <a:pt x="289016" y="11116"/>
                    </a:lnTo>
                    <a:close/>
                    <a:moveTo>
                      <a:pt x="293780" y="6352"/>
                    </a:moveTo>
                    <a:lnTo>
                      <a:pt x="295368" y="6352"/>
                    </a:lnTo>
                    <a:lnTo>
                      <a:pt x="295368" y="9528"/>
                    </a:lnTo>
                    <a:lnTo>
                      <a:pt x="293780" y="9528"/>
                    </a:lnTo>
                    <a:close/>
                    <a:moveTo>
                      <a:pt x="263608" y="4764"/>
                    </a:moveTo>
                    <a:lnTo>
                      <a:pt x="266784" y="4764"/>
                    </a:lnTo>
                    <a:lnTo>
                      <a:pt x="268372" y="4764"/>
                    </a:lnTo>
                    <a:lnTo>
                      <a:pt x="266784" y="6352"/>
                    </a:lnTo>
                    <a:lnTo>
                      <a:pt x="263608" y="6352"/>
                    </a:lnTo>
                    <a:close/>
                    <a:moveTo>
                      <a:pt x="263608" y="0"/>
                    </a:moveTo>
                    <a:lnTo>
                      <a:pt x="265196" y="0"/>
                    </a:lnTo>
                    <a:lnTo>
                      <a:pt x="265196" y="1588"/>
                    </a:lnTo>
                    <a:lnTo>
                      <a:pt x="263608" y="1588"/>
                    </a:lnTo>
                    <a:close/>
                    <a:moveTo>
                      <a:pt x="260432" y="0"/>
                    </a:moveTo>
                    <a:lnTo>
                      <a:pt x="262020" y="0"/>
                    </a:lnTo>
                    <a:lnTo>
                      <a:pt x="262020" y="1588"/>
                    </a:lnTo>
                    <a:lnTo>
                      <a:pt x="260432" y="1588"/>
                    </a:lnTo>
                    <a:close/>
                    <a:moveTo>
                      <a:pt x="228672" y="0"/>
                    </a:moveTo>
                    <a:lnTo>
                      <a:pt x="230260" y="3176"/>
                    </a:lnTo>
                    <a:lnTo>
                      <a:pt x="230260" y="0"/>
                    </a:lnTo>
                    <a:lnTo>
                      <a:pt x="233436" y="0"/>
                    </a:lnTo>
                    <a:lnTo>
                      <a:pt x="233436" y="3176"/>
                    </a:lnTo>
                    <a:lnTo>
                      <a:pt x="235024" y="3176"/>
                    </a:lnTo>
                    <a:lnTo>
                      <a:pt x="236612" y="3176"/>
                    </a:lnTo>
                    <a:lnTo>
                      <a:pt x="236612" y="4764"/>
                    </a:lnTo>
                    <a:lnTo>
                      <a:pt x="239788" y="4764"/>
                    </a:lnTo>
                    <a:lnTo>
                      <a:pt x="241376" y="4764"/>
                    </a:lnTo>
                    <a:lnTo>
                      <a:pt x="244552" y="4764"/>
                    </a:lnTo>
                    <a:lnTo>
                      <a:pt x="246140" y="4764"/>
                    </a:lnTo>
                    <a:lnTo>
                      <a:pt x="249316" y="4764"/>
                    </a:lnTo>
                    <a:lnTo>
                      <a:pt x="250904" y="3176"/>
                    </a:lnTo>
                    <a:lnTo>
                      <a:pt x="252492" y="3176"/>
                    </a:lnTo>
                    <a:lnTo>
                      <a:pt x="255668" y="3176"/>
                    </a:lnTo>
                    <a:lnTo>
                      <a:pt x="257256" y="3176"/>
                    </a:lnTo>
                    <a:lnTo>
                      <a:pt x="260432" y="3176"/>
                    </a:lnTo>
                    <a:lnTo>
                      <a:pt x="262020" y="3176"/>
                    </a:lnTo>
                    <a:lnTo>
                      <a:pt x="262020" y="4764"/>
                    </a:lnTo>
                    <a:lnTo>
                      <a:pt x="260432" y="4764"/>
                    </a:lnTo>
                    <a:lnTo>
                      <a:pt x="260432" y="6352"/>
                    </a:lnTo>
                    <a:lnTo>
                      <a:pt x="262020" y="6352"/>
                    </a:lnTo>
                    <a:lnTo>
                      <a:pt x="262020" y="9528"/>
                    </a:lnTo>
                    <a:lnTo>
                      <a:pt x="260432" y="9528"/>
                    </a:lnTo>
                    <a:lnTo>
                      <a:pt x="260432" y="11116"/>
                    </a:lnTo>
                    <a:lnTo>
                      <a:pt x="262020" y="11116"/>
                    </a:lnTo>
                    <a:lnTo>
                      <a:pt x="263608" y="11116"/>
                    </a:lnTo>
                    <a:lnTo>
                      <a:pt x="263608" y="9528"/>
                    </a:lnTo>
                    <a:lnTo>
                      <a:pt x="266784" y="9528"/>
                    </a:lnTo>
                    <a:lnTo>
                      <a:pt x="266784" y="11116"/>
                    </a:lnTo>
                    <a:lnTo>
                      <a:pt x="266784" y="14292"/>
                    </a:lnTo>
                    <a:lnTo>
                      <a:pt x="268372" y="14292"/>
                    </a:lnTo>
                    <a:lnTo>
                      <a:pt x="268372" y="11116"/>
                    </a:lnTo>
                    <a:lnTo>
                      <a:pt x="271548" y="11116"/>
                    </a:lnTo>
                    <a:lnTo>
                      <a:pt x="271548" y="14292"/>
                    </a:lnTo>
                    <a:lnTo>
                      <a:pt x="273136" y="14292"/>
                    </a:lnTo>
                    <a:lnTo>
                      <a:pt x="273136" y="15880"/>
                    </a:lnTo>
                    <a:lnTo>
                      <a:pt x="276312" y="15880"/>
                    </a:lnTo>
                    <a:lnTo>
                      <a:pt x="277900" y="15880"/>
                    </a:lnTo>
                    <a:lnTo>
                      <a:pt x="279488" y="14292"/>
                    </a:lnTo>
                    <a:lnTo>
                      <a:pt x="279488" y="15880"/>
                    </a:lnTo>
                    <a:lnTo>
                      <a:pt x="282664" y="15880"/>
                    </a:lnTo>
                    <a:lnTo>
                      <a:pt x="282664" y="14292"/>
                    </a:lnTo>
                    <a:lnTo>
                      <a:pt x="284252" y="14292"/>
                    </a:lnTo>
                    <a:lnTo>
                      <a:pt x="287428" y="15880"/>
                    </a:lnTo>
                    <a:lnTo>
                      <a:pt x="287428" y="19056"/>
                    </a:lnTo>
                    <a:lnTo>
                      <a:pt x="289016" y="15880"/>
                    </a:lnTo>
                    <a:lnTo>
                      <a:pt x="290604" y="15880"/>
                    </a:lnTo>
                    <a:lnTo>
                      <a:pt x="292192" y="15880"/>
                    </a:lnTo>
                    <a:lnTo>
                      <a:pt x="292192" y="19056"/>
                    </a:lnTo>
                    <a:lnTo>
                      <a:pt x="293780" y="19056"/>
                    </a:lnTo>
                    <a:lnTo>
                      <a:pt x="295368" y="19056"/>
                    </a:lnTo>
                    <a:lnTo>
                      <a:pt x="298544" y="19056"/>
                    </a:lnTo>
                    <a:lnTo>
                      <a:pt x="300132" y="19056"/>
                    </a:lnTo>
                    <a:lnTo>
                      <a:pt x="300132" y="15880"/>
                    </a:lnTo>
                    <a:lnTo>
                      <a:pt x="303308" y="15880"/>
                    </a:lnTo>
                    <a:lnTo>
                      <a:pt x="303308" y="19056"/>
                    </a:lnTo>
                    <a:lnTo>
                      <a:pt x="304896" y="19056"/>
                    </a:lnTo>
                    <a:lnTo>
                      <a:pt x="308072" y="19056"/>
                    </a:lnTo>
                    <a:lnTo>
                      <a:pt x="309660" y="19056"/>
                    </a:lnTo>
                    <a:lnTo>
                      <a:pt x="309660" y="20644"/>
                    </a:lnTo>
                    <a:lnTo>
                      <a:pt x="308072" y="20644"/>
                    </a:lnTo>
                    <a:lnTo>
                      <a:pt x="308072" y="22232"/>
                    </a:lnTo>
                    <a:lnTo>
                      <a:pt x="309660" y="22232"/>
                    </a:lnTo>
                    <a:lnTo>
                      <a:pt x="309660" y="20644"/>
                    </a:lnTo>
                    <a:lnTo>
                      <a:pt x="311248" y="20644"/>
                    </a:lnTo>
                    <a:lnTo>
                      <a:pt x="311248" y="22232"/>
                    </a:lnTo>
                    <a:lnTo>
                      <a:pt x="314424" y="22232"/>
                    </a:lnTo>
                    <a:lnTo>
                      <a:pt x="316012" y="22232"/>
                    </a:lnTo>
                    <a:lnTo>
                      <a:pt x="316012" y="20644"/>
                    </a:lnTo>
                    <a:lnTo>
                      <a:pt x="319188" y="20644"/>
                    </a:lnTo>
                    <a:lnTo>
                      <a:pt x="319188" y="19056"/>
                    </a:lnTo>
                    <a:lnTo>
                      <a:pt x="319188" y="15880"/>
                    </a:lnTo>
                    <a:lnTo>
                      <a:pt x="320776" y="15880"/>
                    </a:lnTo>
                    <a:lnTo>
                      <a:pt x="320776" y="19056"/>
                    </a:lnTo>
                    <a:lnTo>
                      <a:pt x="320776" y="20644"/>
                    </a:lnTo>
                    <a:lnTo>
                      <a:pt x="320776" y="22232"/>
                    </a:lnTo>
                    <a:lnTo>
                      <a:pt x="320776" y="25408"/>
                    </a:lnTo>
                    <a:lnTo>
                      <a:pt x="320776" y="26996"/>
                    </a:lnTo>
                    <a:lnTo>
                      <a:pt x="319188" y="30172"/>
                    </a:lnTo>
                    <a:lnTo>
                      <a:pt x="316012" y="30172"/>
                    </a:lnTo>
                    <a:lnTo>
                      <a:pt x="316012" y="31760"/>
                    </a:lnTo>
                    <a:lnTo>
                      <a:pt x="316012" y="34936"/>
                    </a:lnTo>
                    <a:lnTo>
                      <a:pt x="319188" y="34936"/>
                    </a:lnTo>
                    <a:lnTo>
                      <a:pt x="320776" y="34936"/>
                    </a:lnTo>
                    <a:lnTo>
                      <a:pt x="323952" y="34936"/>
                    </a:lnTo>
                    <a:lnTo>
                      <a:pt x="323952" y="36524"/>
                    </a:lnTo>
                    <a:lnTo>
                      <a:pt x="325540" y="36524"/>
                    </a:lnTo>
                    <a:lnTo>
                      <a:pt x="327128" y="36524"/>
                    </a:lnTo>
                    <a:lnTo>
                      <a:pt x="330304" y="38112"/>
                    </a:lnTo>
                    <a:lnTo>
                      <a:pt x="327128" y="38112"/>
                    </a:lnTo>
                    <a:lnTo>
                      <a:pt x="327128" y="41288"/>
                    </a:lnTo>
                    <a:lnTo>
                      <a:pt x="327128" y="42876"/>
                    </a:lnTo>
                    <a:lnTo>
                      <a:pt x="330304" y="42876"/>
                    </a:lnTo>
                    <a:lnTo>
                      <a:pt x="331892" y="42876"/>
                    </a:lnTo>
                    <a:lnTo>
                      <a:pt x="331892" y="41288"/>
                    </a:lnTo>
                    <a:lnTo>
                      <a:pt x="335068" y="41288"/>
                    </a:lnTo>
                    <a:lnTo>
                      <a:pt x="335068" y="42876"/>
                    </a:lnTo>
                    <a:lnTo>
                      <a:pt x="335068" y="46052"/>
                    </a:lnTo>
                    <a:lnTo>
                      <a:pt x="336656" y="46052"/>
                    </a:lnTo>
                    <a:lnTo>
                      <a:pt x="336656" y="47640"/>
                    </a:lnTo>
                    <a:lnTo>
                      <a:pt x="338244" y="46052"/>
                    </a:lnTo>
                    <a:lnTo>
                      <a:pt x="341420" y="46052"/>
                    </a:lnTo>
                    <a:lnTo>
                      <a:pt x="341420" y="47640"/>
                    </a:lnTo>
                    <a:lnTo>
                      <a:pt x="343008" y="47640"/>
                    </a:lnTo>
                    <a:lnTo>
                      <a:pt x="346184" y="47640"/>
                    </a:lnTo>
                    <a:lnTo>
                      <a:pt x="347772" y="47640"/>
                    </a:lnTo>
                    <a:lnTo>
                      <a:pt x="347772" y="50816"/>
                    </a:lnTo>
                    <a:lnTo>
                      <a:pt x="346184" y="52404"/>
                    </a:lnTo>
                    <a:lnTo>
                      <a:pt x="346184" y="53992"/>
                    </a:lnTo>
                    <a:lnTo>
                      <a:pt x="346184" y="57168"/>
                    </a:lnTo>
                    <a:lnTo>
                      <a:pt x="346184" y="58756"/>
                    </a:lnTo>
                    <a:lnTo>
                      <a:pt x="347772" y="58756"/>
                    </a:lnTo>
                    <a:lnTo>
                      <a:pt x="350948" y="58756"/>
                    </a:lnTo>
                    <a:lnTo>
                      <a:pt x="350948" y="57168"/>
                    </a:lnTo>
                    <a:lnTo>
                      <a:pt x="352536" y="57168"/>
                    </a:lnTo>
                    <a:lnTo>
                      <a:pt x="352536" y="58756"/>
                    </a:lnTo>
                    <a:lnTo>
                      <a:pt x="354124" y="58756"/>
                    </a:lnTo>
                    <a:lnTo>
                      <a:pt x="357300" y="57168"/>
                    </a:lnTo>
                    <a:lnTo>
                      <a:pt x="358888" y="53992"/>
                    </a:lnTo>
                    <a:lnTo>
                      <a:pt x="358888" y="57168"/>
                    </a:lnTo>
                    <a:lnTo>
                      <a:pt x="358888" y="58756"/>
                    </a:lnTo>
                    <a:lnTo>
                      <a:pt x="362064" y="58756"/>
                    </a:lnTo>
                    <a:lnTo>
                      <a:pt x="363652" y="58756"/>
                    </a:lnTo>
                    <a:lnTo>
                      <a:pt x="363652" y="57168"/>
                    </a:lnTo>
                    <a:lnTo>
                      <a:pt x="366828" y="57168"/>
                    </a:lnTo>
                    <a:lnTo>
                      <a:pt x="366828" y="58756"/>
                    </a:lnTo>
                    <a:lnTo>
                      <a:pt x="366828" y="61932"/>
                    </a:lnTo>
                    <a:lnTo>
                      <a:pt x="363652" y="61932"/>
                    </a:lnTo>
                    <a:lnTo>
                      <a:pt x="363652" y="63520"/>
                    </a:lnTo>
                    <a:lnTo>
                      <a:pt x="363652" y="66696"/>
                    </a:lnTo>
                    <a:lnTo>
                      <a:pt x="366828" y="66696"/>
                    </a:lnTo>
                    <a:lnTo>
                      <a:pt x="368416" y="63520"/>
                    </a:lnTo>
                    <a:lnTo>
                      <a:pt x="368416" y="61932"/>
                    </a:lnTo>
                    <a:lnTo>
                      <a:pt x="370004" y="61932"/>
                    </a:lnTo>
                    <a:lnTo>
                      <a:pt x="370004" y="63520"/>
                    </a:lnTo>
                    <a:lnTo>
                      <a:pt x="370004" y="66696"/>
                    </a:lnTo>
                    <a:lnTo>
                      <a:pt x="370004" y="68284"/>
                    </a:lnTo>
                    <a:lnTo>
                      <a:pt x="370004" y="69872"/>
                    </a:lnTo>
                    <a:lnTo>
                      <a:pt x="370004" y="73048"/>
                    </a:lnTo>
                    <a:lnTo>
                      <a:pt x="373180" y="73048"/>
                    </a:lnTo>
                    <a:lnTo>
                      <a:pt x="373180" y="74636"/>
                    </a:lnTo>
                    <a:lnTo>
                      <a:pt x="373180" y="77812"/>
                    </a:lnTo>
                    <a:lnTo>
                      <a:pt x="370004" y="79400"/>
                    </a:lnTo>
                    <a:lnTo>
                      <a:pt x="370004" y="80988"/>
                    </a:lnTo>
                    <a:lnTo>
                      <a:pt x="368416" y="84164"/>
                    </a:lnTo>
                    <a:lnTo>
                      <a:pt x="368416" y="85752"/>
                    </a:lnTo>
                    <a:lnTo>
                      <a:pt x="366828" y="85752"/>
                    </a:lnTo>
                    <a:lnTo>
                      <a:pt x="366828" y="88928"/>
                    </a:lnTo>
                    <a:lnTo>
                      <a:pt x="363652" y="88928"/>
                    </a:lnTo>
                    <a:lnTo>
                      <a:pt x="363652" y="90516"/>
                    </a:lnTo>
                    <a:lnTo>
                      <a:pt x="362064" y="93692"/>
                    </a:lnTo>
                    <a:lnTo>
                      <a:pt x="362064" y="95280"/>
                    </a:lnTo>
                    <a:lnTo>
                      <a:pt x="358888" y="95280"/>
                    </a:lnTo>
                    <a:lnTo>
                      <a:pt x="358888" y="96868"/>
                    </a:lnTo>
                    <a:lnTo>
                      <a:pt x="357300" y="96868"/>
                    </a:lnTo>
                    <a:lnTo>
                      <a:pt x="357300" y="100044"/>
                    </a:lnTo>
                    <a:lnTo>
                      <a:pt x="354124" y="100044"/>
                    </a:lnTo>
                    <a:lnTo>
                      <a:pt x="354124" y="101632"/>
                    </a:lnTo>
                    <a:lnTo>
                      <a:pt x="354124" y="104808"/>
                    </a:lnTo>
                    <a:lnTo>
                      <a:pt x="354124" y="106396"/>
                    </a:lnTo>
                    <a:lnTo>
                      <a:pt x="352536" y="109572"/>
                    </a:lnTo>
                    <a:lnTo>
                      <a:pt x="350948" y="109572"/>
                    </a:lnTo>
                    <a:lnTo>
                      <a:pt x="350948" y="111160"/>
                    </a:lnTo>
                    <a:lnTo>
                      <a:pt x="352536" y="111160"/>
                    </a:lnTo>
                    <a:lnTo>
                      <a:pt x="352536" y="112748"/>
                    </a:lnTo>
                    <a:lnTo>
                      <a:pt x="350948" y="112748"/>
                    </a:lnTo>
                    <a:lnTo>
                      <a:pt x="347772" y="112748"/>
                    </a:lnTo>
                    <a:lnTo>
                      <a:pt x="347772" y="115924"/>
                    </a:lnTo>
                    <a:lnTo>
                      <a:pt x="346184" y="115924"/>
                    </a:lnTo>
                    <a:lnTo>
                      <a:pt x="346184" y="117512"/>
                    </a:lnTo>
                    <a:lnTo>
                      <a:pt x="343008" y="120688"/>
                    </a:lnTo>
                    <a:lnTo>
                      <a:pt x="343008" y="122276"/>
                    </a:lnTo>
                    <a:lnTo>
                      <a:pt x="341420" y="125452"/>
                    </a:lnTo>
                    <a:lnTo>
                      <a:pt x="341420" y="127040"/>
                    </a:lnTo>
                    <a:lnTo>
                      <a:pt x="338244" y="127040"/>
                    </a:lnTo>
                    <a:lnTo>
                      <a:pt x="336656" y="127040"/>
                    </a:lnTo>
                    <a:lnTo>
                      <a:pt x="336656" y="128628"/>
                    </a:lnTo>
                    <a:lnTo>
                      <a:pt x="335068" y="128628"/>
                    </a:lnTo>
                    <a:lnTo>
                      <a:pt x="331892" y="128628"/>
                    </a:lnTo>
                    <a:lnTo>
                      <a:pt x="331892" y="131804"/>
                    </a:lnTo>
                    <a:lnTo>
                      <a:pt x="330304" y="131804"/>
                    </a:lnTo>
                    <a:lnTo>
                      <a:pt x="330304" y="133392"/>
                    </a:lnTo>
                    <a:lnTo>
                      <a:pt x="330304" y="136568"/>
                    </a:lnTo>
                    <a:lnTo>
                      <a:pt x="327128" y="136568"/>
                    </a:lnTo>
                    <a:lnTo>
                      <a:pt x="325540" y="138156"/>
                    </a:lnTo>
                    <a:lnTo>
                      <a:pt x="323952" y="138156"/>
                    </a:lnTo>
                    <a:lnTo>
                      <a:pt x="320776" y="138156"/>
                    </a:lnTo>
                    <a:lnTo>
                      <a:pt x="320776" y="141332"/>
                    </a:lnTo>
                    <a:lnTo>
                      <a:pt x="320776" y="142920"/>
                    </a:lnTo>
                    <a:lnTo>
                      <a:pt x="319188" y="142920"/>
                    </a:lnTo>
                    <a:lnTo>
                      <a:pt x="316012" y="142920"/>
                    </a:lnTo>
                    <a:lnTo>
                      <a:pt x="314424" y="142920"/>
                    </a:lnTo>
                    <a:lnTo>
                      <a:pt x="314424" y="144508"/>
                    </a:lnTo>
                    <a:lnTo>
                      <a:pt x="314424" y="147684"/>
                    </a:lnTo>
                    <a:lnTo>
                      <a:pt x="311248" y="147684"/>
                    </a:lnTo>
                    <a:lnTo>
                      <a:pt x="311248" y="149272"/>
                    </a:lnTo>
                    <a:lnTo>
                      <a:pt x="309660" y="149272"/>
                    </a:lnTo>
                    <a:lnTo>
                      <a:pt x="308072" y="149272"/>
                    </a:lnTo>
                    <a:lnTo>
                      <a:pt x="308072" y="152448"/>
                    </a:lnTo>
                    <a:lnTo>
                      <a:pt x="304896" y="152448"/>
                    </a:lnTo>
                    <a:lnTo>
                      <a:pt x="303308" y="152448"/>
                    </a:lnTo>
                    <a:lnTo>
                      <a:pt x="303308" y="154036"/>
                    </a:lnTo>
                    <a:lnTo>
                      <a:pt x="300132" y="154036"/>
                    </a:lnTo>
                    <a:lnTo>
                      <a:pt x="298544" y="154036"/>
                    </a:lnTo>
                    <a:lnTo>
                      <a:pt x="298544" y="155624"/>
                    </a:lnTo>
                    <a:lnTo>
                      <a:pt x="295368" y="155624"/>
                    </a:lnTo>
                    <a:lnTo>
                      <a:pt x="295368" y="158800"/>
                    </a:lnTo>
                    <a:lnTo>
                      <a:pt x="293780" y="158800"/>
                    </a:lnTo>
                    <a:lnTo>
                      <a:pt x="292192" y="158800"/>
                    </a:lnTo>
                    <a:lnTo>
                      <a:pt x="289016" y="158800"/>
                    </a:lnTo>
                    <a:lnTo>
                      <a:pt x="289016" y="160388"/>
                    </a:lnTo>
                    <a:lnTo>
                      <a:pt x="287428" y="160388"/>
                    </a:lnTo>
                    <a:lnTo>
                      <a:pt x="287428" y="163564"/>
                    </a:lnTo>
                    <a:lnTo>
                      <a:pt x="284252" y="163564"/>
                    </a:lnTo>
                    <a:lnTo>
                      <a:pt x="282664" y="163564"/>
                    </a:lnTo>
                    <a:lnTo>
                      <a:pt x="282664" y="165152"/>
                    </a:lnTo>
                    <a:lnTo>
                      <a:pt x="279488" y="165152"/>
                    </a:lnTo>
                    <a:lnTo>
                      <a:pt x="277900" y="165152"/>
                    </a:lnTo>
                    <a:lnTo>
                      <a:pt x="276312" y="168328"/>
                    </a:lnTo>
                    <a:lnTo>
                      <a:pt x="273136" y="168328"/>
                    </a:lnTo>
                    <a:lnTo>
                      <a:pt x="271548" y="168328"/>
                    </a:lnTo>
                    <a:lnTo>
                      <a:pt x="268372" y="168328"/>
                    </a:lnTo>
                    <a:lnTo>
                      <a:pt x="266784" y="169916"/>
                    </a:lnTo>
                    <a:lnTo>
                      <a:pt x="266784" y="168328"/>
                    </a:lnTo>
                    <a:lnTo>
                      <a:pt x="263608" y="168328"/>
                    </a:lnTo>
                    <a:lnTo>
                      <a:pt x="263608" y="169916"/>
                    </a:lnTo>
                    <a:lnTo>
                      <a:pt x="262020" y="169916"/>
                    </a:lnTo>
                    <a:lnTo>
                      <a:pt x="262020" y="171504"/>
                    </a:lnTo>
                    <a:lnTo>
                      <a:pt x="260432" y="171504"/>
                    </a:lnTo>
                    <a:lnTo>
                      <a:pt x="257256" y="171504"/>
                    </a:lnTo>
                    <a:lnTo>
                      <a:pt x="257256" y="174680"/>
                    </a:lnTo>
                    <a:lnTo>
                      <a:pt x="255668" y="174680"/>
                    </a:lnTo>
                    <a:lnTo>
                      <a:pt x="252492" y="174680"/>
                    </a:lnTo>
                    <a:lnTo>
                      <a:pt x="250904" y="176268"/>
                    </a:lnTo>
                    <a:lnTo>
                      <a:pt x="249316" y="176268"/>
                    </a:lnTo>
                    <a:lnTo>
                      <a:pt x="249316" y="174680"/>
                    </a:lnTo>
                    <a:lnTo>
                      <a:pt x="246140" y="174680"/>
                    </a:lnTo>
                    <a:lnTo>
                      <a:pt x="246140" y="176268"/>
                    </a:lnTo>
                    <a:lnTo>
                      <a:pt x="244552" y="176268"/>
                    </a:lnTo>
                    <a:lnTo>
                      <a:pt x="241376" y="176268"/>
                    </a:lnTo>
                    <a:lnTo>
                      <a:pt x="239788" y="176268"/>
                    </a:lnTo>
                    <a:lnTo>
                      <a:pt x="239788" y="179444"/>
                    </a:lnTo>
                    <a:lnTo>
                      <a:pt x="236612" y="179444"/>
                    </a:lnTo>
                    <a:lnTo>
                      <a:pt x="235024" y="179444"/>
                    </a:lnTo>
                    <a:lnTo>
                      <a:pt x="235024" y="181032"/>
                    </a:lnTo>
                    <a:lnTo>
                      <a:pt x="233436" y="181032"/>
                    </a:lnTo>
                    <a:lnTo>
                      <a:pt x="230260" y="181032"/>
                    </a:lnTo>
                    <a:lnTo>
                      <a:pt x="228672" y="181032"/>
                    </a:lnTo>
                    <a:lnTo>
                      <a:pt x="225496" y="184208"/>
                    </a:lnTo>
                    <a:lnTo>
                      <a:pt x="223908" y="184208"/>
                    </a:lnTo>
                    <a:lnTo>
                      <a:pt x="220732" y="184208"/>
                    </a:lnTo>
                    <a:lnTo>
                      <a:pt x="219144" y="184208"/>
                    </a:lnTo>
                    <a:lnTo>
                      <a:pt x="217556" y="184208"/>
                    </a:lnTo>
                    <a:lnTo>
                      <a:pt x="217556" y="185796"/>
                    </a:lnTo>
                    <a:lnTo>
                      <a:pt x="214380" y="184208"/>
                    </a:lnTo>
                    <a:lnTo>
                      <a:pt x="212792" y="184208"/>
                    </a:lnTo>
                    <a:lnTo>
                      <a:pt x="212792" y="185796"/>
                    </a:lnTo>
                    <a:lnTo>
                      <a:pt x="209616" y="185796"/>
                    </a:lnTo>
                    <a:lnTo>
                      <a:pt x="208028" y="185796"/>
                    </a:lnTo>
                    <a:lnTo>
                      <a:pt x="208028" y="187384"/>
                    </a:lnTo>
                    <a:lnTo>
                      <a:pt x="204852" y="187384"/>
                    </a:lnTo>
                    <a:lnTo>
                      <a:pt x="203264" y="187384"/>
                    </a:lnTo>
                    <a:lnTo>
                      <a:pt x="201676" y="187384"/>
                    </a:lnTo>
                    <a:lnTo>
                      <a:pt x="198500" y="187384"/>
                    </a:lnTo>
                    <a:lnTo>
                      <a:pt x="196912" y="187384"/>
                    </a:lnTo>
                    <a:lnTo>
                      <a:pt x="193736" y="187384"/>
                    </a:lnTo>
                    <a:lnTo>
                      <a:pt x="192148" y="190560"/>
                    </a:lnTo>
                    <a:lnTo>
                      <a:pt x="188972" y="190560"/>
                    </a:lnTo>
                    <a:lnTo>
                      <a:pt x="187384" y="190560"/>
                    </a:lnTo>
                    <a:lnTo>
                      <a:pt x="185796" y="190560"/>
                    </a:lnTo>
                    <a:lnTo>
                      <a:pt x="182620" y="190560"/>
                    </a:lnTo>
                    <a:lnTo>
                      <a:pt x="181032" y="190560"/>
                    </a:lnTo>
                    <a:lnTo>
                      <a:pt x="177856" y="190560"/>
                    </a:lnTo>
                    <a:lnTo>
                      <a:pt x="176268" y="190560"/>
                    </a:lnTo>
                    <a:lnTo>
                      <a:pt x="176268" y="187384"/>
                    </a:lnTo>
                    <a:lnTo>
                      <a:pt x="173092" y="187384"/>
                    </a:lnTo>
                    <a:lnTo>
                      <a:pt x="173092" y="190560"/>
                    </a:lnTo>
                    <a:lnTo>
                      <a:pt x="171504" y="190560"/>
                    </a:lnTo>
                    <a:lnTo>
                      <a:pt x="171504" y="187384"/>
                    </a:lnTo>
                    <a:lnTo>
                      <a:pt x="169916" y="187384"/>
                    </a:lnTo>
                    <a:lnTo>
                      <a:pt x="166740" y="187384"/>
                    </a:lnTo>
                    <a:lnTo>
                      <a:pt x="165152" y="187384"/>
                    </a:lnTo>
                    <a:lnTo>
                      <a:pt x="161976" y="187384"/>
                    </a:lnTo>
                    <a:lnTo>
                      <a:pt x="160388" y="187384"/>
                    </a:lnTo>
                    <a:lnTo>
                      <a:pt x="158800" y="187384"/>
                    </a:lnTo>
                    <a:lnTo>
                      <a:pt x="155624" y="187384"/>
                    </a:lnTo>
                    <a:lnTo>
                      <a:pt x="154036" y="187384"/>
                    </a:lnTo>
                    <a:lnTo>
                      <a:pt x="150860" y="190560"/>
                    </a:lnTo>
                    <a:lnTo>
                      <a:pt x="149272" y="190560"/>
                    </a:lnTo>
                    <a:lnTo>
                      <a:pt x="146096" y="190560"/>
                    </a:lnTo>
                    <a:lnTo>
                      <a:pt x="146096" y="187384"/>
                    </a:lnTo>
                    <a:lnTo>
                      <a:pt x="144508" y="187384"/>
                    </a:lnTo>
                    <a:lnTo>
                      <a:pt x="144508" y="190560"/>
                    </a:lnTo>
                    <a:lnTo>
                      <a:pt x="144508" y="192148"/>
                    </a:lnTo>
                    <a:lnTo>
                      <a:pt x="142920" y="192148"/>
                    </a:lnTo>
                    <a:lnTo>
                      <a:pt x="139744" y="192148"/>
                    </a:lnTo>
                    <a:lnTo>
                      <a:pt x="138156" y="192148"/>
                    </a:lnTo>
                    <a:lnTo>
                      <a:pt x="134980" y="192148"/>
                    </a:lnTo>
                    <a:lnTo>
                      <a:pt x="133392" y="190560"/>
                    </a:lnTo>
                    <a:lnTo>
                      <a:pt x="130216" y="190560"/>
                    </a:lnTo>
                    <a:lnTo>
                      <a:pt x="128628" y="190560"/>
                    </a:lnTo>
                    <a:lnTo>
                      <a:pt x="127040" y="190560"/>
                    </a:lnTo>
                    <a:lnTo>
                      <a:pt x="123864" y="190560"/>
                    </a:lnTo>
                    <a:lnTo>
                      <a:pt x="123864" y="192148"/>
                    </a:lnTo>
                    <a:lnTo>
                      <a:pt x="122276" y="192148"/>
                    </a:lnTo>
                    <a:lnTo>
                      <a:pt x="119100" y="192148"/>
                    </a:lnTo>
                    <a:lnTo>
                      <a:pt x="117512" y="192148"/>
                    </a:lnTo>
                    <a:lnTo>
                      <a:pt x="114336" y="192148"/>
                    </a:lnTo>
                    <a:lnTo>
                      <a:pt x="112748" y="192148"/>
                    </a:lnTo>
                    <a:lnTo>
                      <a:pt x="112748" y="195324"/>
                    </a:lnTo>
                    <a:lnTo>
                      <a:pt x="111160" y="195324"/>
                    </a:lnTo>
                    <a:lnTo>
                      <a:pt x="107984" y="195324"/>
                    </a:lnTo>
                    <a:lnTo>
                      <a:pt x="106396" y="195324"/>
                    </a:lnTo>
                    <a:lnTo>
                      <a:pt x="106396" y="192148"/>
                    </a:lnTo>
                    <a:lnTo>
                      <a:pt x="106396" y="190560"/>
                    </a:lnTo>
                    <a:lnTo>
                      <a:pt x="103220" y="190560"/>
                    </a:lnTo>
                    <a:lnTo>
                      <a:pt x="101632" y="190560"/>
                    </a:lnTo>
                    <a:lnTo>
                      <a:pt x="98456" y="192148"/>
                    </a:lnTo>
                    <a:lnTo>
                      <a:pt x="98456" y="195324"/>
                    </a:lnTo>
                    <a:lnTo>
                      <a:pt x="101632" y="195324"/>
                    </a:lnTo>
                    <a:lnTo>
                      <a:pt x="101632" y="196912"/>
                    </a:lnTo>
                    <a:lnTo>
                      <a:pt x="98456" y="196912"/>
                    </a:lnTo>
                    <a:lnTo>
                      <a:pt x="96868" y="196912"/>
                    </a:lnTo>
                    <a:lnTo>
                      <a:pt x="95280" y="196912"/>
                    </a:lnTo>
                    <a:lnTo>
                      <a:pt x="92104" y="196912"/>
                    </a:lnTo>
                    <a:lnTo>
                      <a:pt x="90516" y="196912"/>
                    </a:lnTo>
                    <a:lnTo>
                      <a:pt x="87340" y="200088"/>
                    </a:lnTo>
                    <a:lnTo>
                      <a:pt x="85752" y="200088"/>
                    </a:lnTo>
                    <a:lnTo>
                      <a:pt x="84164" y="200088"/>
                    </a:lnTo>
                    <a:lnTo>
                      <a:pt x="80988" y="200088"/>
                    </a:lnTo>
                    <a:lnTo>
                      <a:pt x="79400" y="200088"/>
                    </a:lnTo>
                    <a:lnTo>
                      <a:pt x="76224" y="200088"/>
                    </a:lnTo>
                    <a:lnTo>
                      <a:pt x="76224" y="201676"/>
                    </a:lnTo>
                    <a:lnTo>
                      <a:pt x="74636" y="201676"/>
                    </a:lnTo>
                    <a:lnTo>
                      <a:pt x="71460" y="201676"/>
                    </a:lnTo>
                    <a:lnTo>
                      <a:pt x="69872" y="201676"/>
                    </a:lnTo>
                    <a:lnTo>
                      <a:pt x="69872" y="200088"/>
                    </a:lnTo>
                    <a:lnTo>
                      <a:pt x="68284" y="200088"/>
                    </a:lnTo>
                    <a:lnTo>
                      <a:pt x="65108" y="196912"/>
                    </a:lnTo>
                    <a:lnTo>
                      <a:pt x="63520" y="196912"/>
                    </a:lnTo>
                    <a:lnTo>
                      <a:pt x="63520" y="195324"/>
                    </a:lnTo>
                    <a:lnTo>
                      <a:pt x="60344" y="192148"/>
                    </a:lnTo>
                    <a:lnTo>
                      <a:pt x="58756" y="192148"/>
                    </a:lnTo>
                    <a:lnTo>
                      <a:pt x="55580" y="192148"/>
                    </a:lnTo>
                    <a:lnTo>
                      <a:pt x="55580" y="190560"/>
                    </a:lnTo>
                    <a:lnTo>
                      <a:pt x="58756" y="190560"/>
                    </a:lnTo>
                    <a:lnTo>
                      <a:pt x="58756" y="187384"/>
                    </a:lnTo>
                    <a:lnTo>
                      <a:pt x="60344" y="187384"/>
                    </a:lnTo>
                    <a:lnTo>
                      <a:pt x="60344" y="185796"/>
                    </a:lnTo>
                    <a:lnTo>
                      <a:pt x="60344" y="184208"/>
                    </a:lnTo>
                    <a:lnTo>
                      <a:pt x="58756" y="184208"/>
                    </a:lnTo>
                    <a:lnTo>
                      <a:pt x="58756" y="181032"/>
                    </a:lnTo>
                    <a:lnTo>
                      <a:pt x="55580" y="181032"/>
                    </a:lnTo>
                    <a:lnTo>
                      <a:pt x="55580" y="179444"/>
                    </a:lnTo>
                    <a:lnTo>
                      <a:pt x="53992" y="179444"/>
                    </a:lnTo>
                    <a:lnTo>
                      <a:pt x="52404" y="179444"/>
                    </a:lnTo>
                    <a:lnTo>
                      <a:pt x="52404" y="176268"/>
                    </a:lnTo>
                    <a:lnTo>
                      <a:pt x="49228" y="176268"/>
                    </a:lnTo>
                    <a:lnTo>
                      <a:pt x="47640" y="176268"/>
                    </a:lnTo>
                    <a:lnTo>
                      <a:pt x="47640" y="174680"/>
                    </a:lnTo>
                    <a:lnTo>
                      <a:pt x="47640" y="171504"/>
                    </a:lnTo>
                    <a:lnTo>
                      <a:pt x="49228" y="171504"/>
                    </a:lnTo>
                    <a:lnTo>
                      <a:pt x="49228" y="169916"/>
                    </a:lnTo>
                    <a:lnTo>
                      <a:pt x="49228" y="168328"/>
                    </a:lnTo>
                    <a:lnTo>
                      <a:pt x="47640" y="168328"/>
                    </a:lnTo>
                    <a:lnTo>
                      <a:pt x="44464" y="168328"/>
                    </a:lnTo>
                    <a:lnTo>
                      <a:pt x="44464" y="165152"/>
                    </a:lnTo>
                    <a:lnTo>
                      <a:pt x="42876" y="165152"/>
                    </a:lnTo>
                    <a:lnTo>
                      <a:pt x="42876" y="163564"/>
                    </a:lnTo>
                    <a:lnTo>
                      <a:pt x="42876" y="160388"/>
                    </a:lnTo>
                    <a:lnTo>
                      <a:pt x="39700" y="160388"/>
                    </a:lnTo>
                    <a:lnTo>
                      <a:pt x="38112" y="160388"/>
                    </a:lnTo>
                    <a:lnTo>
                      <a:pt x="38112" y="158800"/>
                    </a:lnTo>
                    <a:lnTo>
                      <a:pt x="36524" y="158800"/>
                    </a:lnTo>
                    <a:lnTo>
                      <a:pt x="33348" y="158800"/>
                    </a:lnTo>
                    <a:lnTo>
                      <a:pt x="33348" y="155624"/>
                    </a:lnTo>
                    <a:lnTo>
                      <a:pt x="36524" y="155624"/>
                    </a:lnTo>
                    <a:lnTo>
                      <a:pt x="36524" y="154036"/>
                    </a:lnTo>
                    <a:lnTo>
                      <a:pt x="33348" y="154036"/>
                    </a:lnTo>
                    <a:lnTo>
                      <a:pt x="33348" y="152448"/>
                    </a:lnTo>
                    <a:lnTo>
                      <a:pt x="31760" y="152448"/>
                    </a:lnTo>
                    <a:lnTo>
                      <a:pt x="31760" y="149272"/>
                    </a:lnTo>
                    <a:lnTo>
                      <a:pt x="28584" y="149272"/>
                    </a:lnTo>
                    <a:lnTo>
                      <a:pt x="28584" y="147684"/>
                    </a:lnTo>
                    <a:lnTo>
                      <a:pt x="26996" y="147684"/>
                    </a:lnTo>
                    <a:lnTo>
                      <a:pt x="23820" y="144508"/>
                    </a:lnTo>
                    <a:lnTo>
                      <a:pt x="22232" y="144508"/>
                    </a:lnTo>
                    <a:lnTo>
                      <a:pt x="20644" y="142920"/>
                    </a:lnTo>
                    <a:lnTo>
                      <a:pt x="20644" y="141332"/>
                    </a:lnTo>
                    <a:lnTo>
                      <a:pt x="17468" y="141332"/>
                    </a:lnTo>
                    <a:lnTo>
                      <a:pt x="17468" y="138156"/>
                    </a:lnTo>
                    <a:lnTo>
                      <a:pt x="15880" y="138156"/>
                    </a:lnTo>
                    <a:lnTo>
                      <a:pt x="15880" y="136568"/>
                    </a:lnTo>
                    <a:lnTo>
                      <a:pt x="12704" y="136568"/>
                    </a:lnTo>
                    <a:lnTo>
                      <a:pt x="11116" y="136568"/>
                    </a:lnTo>
                    <a:lnTo>
                      <a:pt x="11116" y="133392"/>
                    </a:lnTo>
                    <a:lnTo>
                      <a:pt x="9528" y="133392"/>
                    </a:lnTo>
                    <a:lnTo>
                      <a:pt x="9528" y="131804"/>
                    </a:lnTo>
                    <a:lnTo>
                      <a:pt x="6352" y="131804"/>
                    </a:lnTo>
                    <a:lnTo>
                      <a:pt x="6352" y="128628"/>
                    </a:lnTo>
                    <a:lnTo>
                      <a:pt x="6352" y="127040"/>
                    </a:lnTo>
                    <a:lnTo>
                      <a:pt x="4764" y="125452"/>
                    </a:lnTo>
                    <a:lnTo>
                      <a:pt x="6352" y="125452"/>
                    </a:lnTo>
                    <a:lnTo>
                      <a:pt x="4764" y="122276"/>
                    </a:lnTo>
                    <a:lnTo>
                      <a:pt x="4764" y="120688"/>
                    </a:lnTo>
                    <a:lnTo>
                      <a:pt x="4764" y="117512"/>
                    </a:lnTo>
                    <a:lnTo>
                      <a:pt x="4764" y="115924"/>
                    </a:lnTo>
                    <a:lnTo>
                      <a:pt x="1588" y="115924"/>
                    </a:lnTo>
                    <a:lnTo>
                      <a:pt x="1588" y="112748"/>
                    </a:lnTo>
                    <a:lnTo>
                      <a:pt x="1588" y="111160"/>
                    </a:lnTo>
                    <a:lnTo>
                      <a:pt x="1588" y="109572"/>
                    </a:lnTo>
                    <a:lnTo>
                      <a:pt x="0" y="106396"/>
                    </a:lnTo>
                    <a:lnTo>
                      <a:pt x="1588" y="106396"/>
                    </a:lnTo>
                    <a:lnTo>
                      <a:pt x="1588" y="104808"/>
                    </a:lnTo>
                    <a:lnTo>
                      <a:pt x="1588" y="101632"/>
                    </a:lnTo>
                    <a:lnTo>
                      <a:pt x="1588" y="100044"/>
                    </a:lnTo>
                    <a:lnTo>
                      <a:pt x="4764" y="100044"/>
                    </a:lnTo>
                    <a:lnTo>
                      <a:pt x="4764" y="96868"/>
                    </a:lnTo>
                    <a:lnTo>
                      <a:pt x="6352" y="100044"/>
                    </a:lnTo>
                    <a:lnTo>
                      <a:pt x="9528" y="100044"/>
                    </a:lnTo>
                    <a:lnTo>
                      <a:pt x="11116" y="101632"/>
                    </a:lnTo>
                    <a:lnTo>
                      <a:pt x="11116" y="100044"/>
                    </a:lnTo>
                    <a:lnTo>
                      <a:pt x="12704" y="100044"/>
                    </a:lnTo>
                    <a:lnTo>
                      <a:pt x="12704" y="96868"/>
                    </a:lnTo>
                    <a:lnTo>
                      <a:pt x="15880" y="96868"/>
                    </a:lnTo>
                    <a:lnTo>
                      <a:pt x="17468" y="96868"/>
                    </a:lnTo>
                    <a:lnTo>
                      <a:pt x="20644" y="96868"/>
                    </a:lnTo>
                    <a:lnTo>
                      <a:pt x="20644" y="100044"/>
                    </a:lnTo>
                    <a:lnTo>
                      <a:pt x="22232" y="100044"/>
                    </a:lnTo>
                    <a:lnTo>
                      <a:pt x="23820" y="100044"/>
                    </a:lnTo>
                    <a:lnTo>
                      <a:pt x="23820" y="96868"/>
                    </a:lnTo>
                    <a:lnTo>
                      <a:pt x="26996" y="96868"/>
                    </a:lnTo>
                    <a:lnTo>
                      <a:pt x="28584" y="96868"/>
                    </a:lnTo>
                    <a:lnTo>
                      <a:pt x="28584" y="95280"/>
                    </a:lnTo>
                    <a:lnTo>
                      <a:pt x="31760" y="93692"/>
                    </a:lnTo>
                    <a:lnTo>
                      <a:pt x="28584" y="93692"/>
                    </a:lnTo>
                    <a:lnTo>
                      <a:pt x="31760" y="90516"/>
                    </a:lnTo>
                    <a:lnTo>
                      <a:pt x="31760" y="88928"/>
                    </a:lnTo>
                    <a:lnTo>
                      <a:pt x="33348" y="88928"/>
                    </a:lnTo>
                    <a:lnTo>
                      <a:pt x="36524" y="88928"/>
                    </a:lnTo>
                    <a:lnTo>
                      <a:pt x="36524" y="85752"/>
                    </a:lnTo>
                    <a:lnTo>
                      <a:pt x="38112" y="85752"/>
                    </a:lnTo>
                    <a:lnTo>
                      <a:pt x="38112" y="88928"/>
                    </a:lnTo>
                    <a:lnTo>
                      <a:pt x="39700" y="88928"/>
                    </a:lnTo>
                    <a:lnTo>
                      <a:pt x="42876" y="85752"/>
                    </a:lnTo>
                    <a:lnTo>
                      <a:pt x="42876" y="84164"/>
                    </a:lnTo>
                    <a:lnTo>
                      <a:pt x="42876" y="80988"/>
                    </a:lnTo>
                    <a:lnTo>
                      <a:pt x="42876" y="79400"/>
                    </a:lnTo>
                    <a:lnTo>
                      <a:pt x="44464" y="79400"/>
                    </a:lnTo>
                    <a:lnTo>
                      <a:pt x="44464" y="77812"/>
                    </a:lnTo>
                    <a:lnTo>
                      <a:pt x="44464" y="74636"/>
                    </a:lnTo>
                    <a:lnTo>
                      <a:pt x="47640" y="74636"/>
                    </a:lnTo>
                    <a:lnTo>
                      <a:pt x="49228" y="73048"/>
                    </a:lnTo>
                    <a:lnTo>
                      <a:pt x="47640" y="73048"/>
                    </a:lnTo>
                    <a:lnTo>
                      <a:pt x="44464" y="69872"/>
                    </a:lnTo>
                    <a:lnTo>
                      <a:pt x="47640" y="69872"/>
                    </a:lnTo>
                    <a:lnTo>
                      <a:pt x="47640" y="68284"/>
                    </a:lnTo>
                    <a:lnTo>
                      <a:pt x="49228" y="68284"/>
                    </a:lnTo>
                    <a:lnTo>
                      <a:pt x="49228" y="66696"/>
                    </a:lnTo>
                    <a:lnTo>
                      <a:pt x="49228" y="63520"/>
                    </a:lnTo>
                    <a:lnTo>
                      <a:pt x="49228" y="61932"/>
                    </a:lnTo>
                    <a:lnTo>
                      <a:pt x="52404" y="61932"/>
                    </a:lnTo>
                    <a:lnTo>
                      <a:pt x="53992" y="61932"/>
                    </a:lnTo>
                    <a:lnTo>
                      <a:pt x="53992" y="58756"/>
                    </a:lnTo>
                    <a:lnTo>
                      <a:pt x="52404" y="57168"/>
                    </a:lnTo>
                    <a:lnTo>
                      <a:pt x="52404" y="53992"/>
                    </a:lnTo>
                    <a:lnTo>
                      <a:pt x="53992" y="53992"/>
                    </a:lnTo>
                    <a:lnTo>
                      <a:pt x="55580" y="53992"/>
                    </a:lnTo>
                    <a:lnTo>
                      <a:pt x="58756" y="53992"/>
                    </a:lnTo>
                    <a:lnTo>
                      <a:pt x="58756" y="52404"/>
                    </a:lnTo>
                    <a:lnTo>
                      <a:pt x="55580" y="50816"/>
                    </a:lnTo>
                    <a:lnTo>
                      <a:pt x="58756" y="50816"/>
                    </a:lnTo>
                    <a:lnTo>
                      <a:pt x="60344" y="50816"/>
                    </a:lnTo>
                    <a:lnTo>
                      <a:pt x="63520" y="50816"/>
                    </a:lnTo>
                    <a:lnTo>
                      <a:pt x="65108" y="50816"/>
                    </a:lnTo>
                    <a:lnTo>
                      <a:pt x="68284" y="50816"/>
                    </a:lnTo>
                    <a:lnTo>
                      <a:pt x="69872" y="50816"/>
                    </a:lnTo>
                    <a:lnTo>
                      <a:pt x="71460" y="50816"/>
                    </a:lnTo>
                    <a:lnTo>
                      <a:pt x="71460" y="47640"/>
                    </a:lnTo>
                    <a:lnTo>
                      <a:pt x="74636" y="47640"/>
                    </a:lnTo>
                    <a:lnTo>
                      <a:pt x="76224" y="47640"/>
                    </a:lnTo>
                    <a:lnTo>
                      <a:pt x="76224" y="50816"/>
                    </a:lnTo>
                    <a:lnTo>
                      <a:pt x="79400" y="50816"/>
                    </a:lnTo>
                    <a:lnTo>
                      <a:pt x="79400" y="47640"/>
                    </a:lnTo>
                    <a:lnTo>
                      <a:pt x="80988" y="47640"/>
                    </a:lnTo>
                    <a:lnTo>
                      <a:pt x="80988" y="46052"/>
                    </a:lnTo>
                    <a:lnTo>
                      <a:pt x="84164" y="42876"/>
                    </a:lnTo>
                    <a:lnTo>
                      <a:pt x="85752" y="42876"/>
                    </a:lnTo>
                    <a:lnTo>
                      <a:pt x="87340" y="42876"/>
                    </a:lnTo>
                    <a:lnTo>
                      <a:pt x="90516" y="42876"/>
                    </a:lnTo>
                    <a:lnTo>
                      <a:pt x="92104" y="42876"/>
                    </a:lnTo>
                    <a:lnTo>
                      <a:pt x="92104" y="41288"/>
                    </a:lnTo>
                    <a:lnTo>
                      <a:pt x="95280" y="41288"/>
                    </a:lnTo>
                    <a:lnTo>
                      <a:pt x="96868" y="41288"/>
                    </a:lnTo>
                    <a:lnTo>
                      <a:pt x="98456" y="38112"/>
                    </a:lnTo>
                    <a:lnTo>
                      <a:pt x="101632" y="38112"/>
                    </a:lnTo>
                    <a:lnTo>
                      <a:pt x="103220" y="38112"/>
                    </a:lnTo>
                    <a:lnTo>
                      <a:pt x="106396" y="38112"/>
                    </a:lnTo>
                    <a:lnTo>
                      <a:pt x="107984" y="38112"/>
                    </a:lnTo>
                    <a:lnTo>
                      <a:pt x="107984" y="36524"/>
                    </a:lnTo>
                    <a:lnTo>
                      <a:pt x="111160" y="36524"/>
                    </a:lnTo>
                    <a:lnTo>
                      <a:pt x="112748" y="36524"/>
                    </a:lnTo>
                    <a:lnTo>
                      <a:pt x="112748" y="38112"/>
                    </a:lnTo>
                    <a:lnTo>
                      <a:pt x="114336" y="38112"/>
                    </a:lnTo>
                    <a:lnTo>
                      <a:pt x="117512" y="38112"/>
                    </a:lnTo>
                    <a:lnTo>
                      <a:pt x="117512" y="36524"/>
                    </a:lnTo>
                    <a:lnTo>
                      <a:pt x="119100" y="38112"/>
                    </a:lnTo>
                    <a:lnTo>
                      <a:pt x="119100" y="36524"/>
                    </a:lnTo>
                    <a:lnTo>
                      <a:pt x="122276" y="34936"/>
                    </a:lnTo>
                    <a:lnTo>
                      <a:pt x="123864" y="34936"/>
                    </a:lnTo>
                    <a:lnTo>
                      <a:pt x="123864" y="36524"/>
                    </a:lnTo>
                    <a:lnTo>
                      <a:pt x="127040" y="36524"/>
                    </a:lnTo>
                    <a:lnTo>
                      <a:pt x="127040" y="34936"/>
                    </a:lnTo>
                    <a:lnTo>
                      <a:pt x="128628" y="34936"/>
                    </a:lnTo>
                    <a:lnTo>
                      <a:pt x="128628" y="31760"/>
                    </a:lnTo>
                    <a:lnTo>
                      <a:pt x="127040" y="30172"/>
                    </a:lnTo>
                    <a:lnTo>
                      <a:pt x="128628" y="30172"/>
                    </a:lnTo>
                    <a:lnTo>
                      <a:pt x="130216" y="30172"/>
                    </a:lnTo>
                    <a:lnTo>
                      <a:pt x="133392" y="30172"/>
                    </a:lnTo>
                    <a:lnTo>
                      <a:pt x="133392" y="26996"/>
                    </a:lnTo>
                    <a:lnTo>
                      <a:pt x="134980" y="26996"/>
                    </a:lnTo>
                    <a:lnTo>
                      <a:pt x="138156" y="26996"/>
                    </a:lnTo>
                    <a:lnTo>
                      <a:pt x="139744" y="26996"/>
                    </a:lnTo>
                    <a:lnTo>
                      <a:pt x="139744" y="25408"/>
                    </a:lnTo>
                    <a:lnTo>
                      <a:pt x="142920" y="25408"/>
                    </a:lnTo>
                    <a:lnTo>
                      <a:pt x="144508" y="25408"/>
                    </a:lnTo>
                    <a:lnTo>
                      <a:pt x="146096" y="25408"/>
                    </a:lnTo>
                    <a:lnTo>
                      <a:pt x="144508" y="22232"/>
                    </a:lnTo>
                    <a:lnTo>
                      <a:pt x="146096" y="22232"/>
                    </a:lnTo>
                    <a:lnTo>
                      <a:pt x="149272" y="22232"/>
                    </a:lnTo>
                    <a:lnTo>
                      <a:pt x="150860" y="20644"/>
                    </a:lnTo>
                    <a:lnTo>
                      <a:pt x="150860" y="22232"/>
                    </a:lnTo>
                    <a:lnTo>
                      <a:pt x="154036" y="22232"/>
                    </a:lnTo>
                    <a:lnTo>
                      <a:pt x="155624" y="22232"/>
                    </a:lnTo>
                    <a:lnTo>
                      <a:pt x="155624" y="20644"/>
                    </a:lnTo>
                    <a:lnTo>
                      <a:pt x="158800" y="20644"/>
                    </a:lnTo>
                    <a:lnTo>
                      <a:pt x="160388" y="20644"/>
                    </a:lnTo>
                    <a:lnTo>
                      <a:pt x="160388" y="22232"/>
                    </a:lnTo>
                    <a:lnTo>
                      <a:pt x="161976" y="20644"/>
                    </a:lnTo>
                    <a:lnTo>
                      <a:pt x="165152" y="20644"/>
                    </a:lnTo>
                    <a:lnTo>
                      <a:pt x="166740" y="20644"/>
                    </a:lnTo>
                    <a:lnTo>
                      <a:pt x="166740" y="19056"/>
                    </a:lnTo>
                    <a:lnTo>
                      <a:pt x="166740" y="15880"/>
                    </a:lnTo>
                    <a:lnTo>
                      <a:pt x="169916" y="15880"/>
                    </a:lnTo>
                    <a:lnTo>
                      <a:pt x="169916" y="19056"/>
                    </a:lnTo>
                    <a:lnTo>
                      <a:pt x="171504" y="19056"/>
                    </a:lnTo>
                    <a:lnTo>
                      <a:pt x="171504" y="15880"/>
                    </a:lnTo>
                    <a:lnTo>
                      <a:pt x="173092" y="15880"/>
                    </a:lnTo>
                    <a:lnTo>
                      <a:pt x="176268" y="15880"/>
                    </a:lnTo>
                    <a:lnTo>
                      <a:pt x="177856" y="15880"/>
                    </a:lnTo>
                    <a:lnTo>
                      <a:pt x="181032" y="15880"/>
                    </a:lnTo>
                    <a:lnTo>
                      <a:pt x="181032" y="14292"/>
                    </a:lnTo>
                    <a:lnTo>
                      <a:pt x="182620" y="14292"/>
                    </a:lnTo>
                    <a:lnTo>
                      <a:pt x="185796" y="14292"/>
                    </a:lnTo>
                    <a:lnTo>
                      <a:pt x="187384" y="14292"/>
                    </a:lnTo>
                    <a:lnTo>
                      <a:pt x="187384" y="11116"/>
                    </a:lnTo>
                    <a:lnTo>
                      <a:pt x="188972" y="14292"/>
                    </a:lnTo>
                    <a:lnTo>
                      <a:pt x="188972" y="11116"/>
                    </a:lnTo>
                    <a:lnTo>
                      <a:pt x="192148" y="11116"/>
                    </a:lnTo>
                    <a:lnTo>
                      <a:pt x="193736" y="11116"/>
                    </a:lnTo>
                    <a:lnTo>
                      <a:pt x="193736" y="9528"/>
                    </a:lnTo>
                    <a:lnTo>
                      <a:pt x="196912" y="9528"/>
                    </a:lnTo>
                    <a:lnTo>
                      <a:pt x="198500" y="9528"/>
                    </a:lnTo>
                    <a:lnTo>
                      <a:pt x="201676" y="9528"/>
                    </a:lnTo>
                    <a:lnTo>
                      <a:pt x="203264" y="9528"/>
                    </a:lnTo>
                    <a:lnTo>
                      <a:pt x="203264" y="6352"/>
                    </a:lnTo>
                    <a:lnTo>
                      <a:pt x="204852" y="6352"/>
                    </a:lnTo>
                    <a:lnTo>
                      <a:pt x="208028" y="9528"/>
                    </a:lnTo>
                    <a:lnTo>
                      <a:pt x="208028" y="6352"/>
                    </a:lnTo>
                    <a:lnTo>
                      <a:pt x="209616" y="6352"/>
                    </a:lnTo>
                    <a:lnTo>
                      <a:pt x="212792" y="4764"/>
                    </a:lnTo>
                    <a:lnTo>
                      <a:pt x="214380" y="4764"/>
                    </a:lnTo>
                    <a:lnTo>
                      <a:pt x="217556" y="4764"/>
                    </a:lnTo>
                    <a:lnTo>
                      <a:pt x="219144" y="4764"/>
                    </a:lnTo>
                    <a:lnTo>
                      <a:pt x="219144" y="3176"/>
                    </a:lnTo>
                    <a:lnTo>
                      <a:pt x="220732" y="3176"/>
                    </a:lnTo>
                    <a:lnTo>
                      <a:pt x="223908" y="3176"/>
                    </a:lnTo>
                    <a:lnTo>
                      <a:pt x="225496" y="3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53AE3ABB-DEAD-5DE1-B14E-29A4D82CB1C9}"/>
                  </a:ext>
                </a:extLst>
              </p:cNvPr>
              <p:cNvSpPr>
                <a:spLocks/>
              </p:cNvSpPr>
              <p:nvPr/>
            </p:nvSpPr>
            <p:spPr bwMode="auto">
              <a:xfrm rot="5858051">
                <a:off x="8613512" y="2049106"/>
                <a:ext cx="752823" cy="1630892"/>
              </a:xfrm>
              <a:custGeom>
                <a:avLst/>
                <a:gdLst>
                  <a:gd name="connsiteX0" fmla="*/ 368300 w 388938"/>
                  <a:gd name="connsiteY0" fmla="*/ 398463 h 479425"/>
                  <a:gd name="connsiteX1" fmla="*/ 371475 w 388938"/>
                  <a:gd name="connsiteY1" fmla="*/ 398463 h 479425"/>
                  <a:gd name="connsiteX2" fmla="*/ 371475 w 388938"/>
                  <a:gd name="connsiteY2" fmla="*/ 400050 h 479425"/>
                  <a:gd name="connsiteX3" fmla="*/ 368300 w 388938"/>
                  <a:gd name="connsiteY3" fmla="*/ 400050 h 479425"/>
                  <a:gd name="connsiteX4" fmla="*/ 368300 w 388938"/>
                  <a:gd name="connsiteY4" fmla="*/ 393700 h 479425"/>
                  <a:gd name="connsiteX5" fmla="*/ 371475 w 388938"/>
                  <a:gd name="connsiteY5" fmla="*/ 393700 h 479425"/>
                  <a:gd name="connsiteX6" fmla="*/ 368300 w 388938"/>
                  <a:gd name="connsiteY6" fmla="*/ 398463 h 479425"/>
                  <a:gd name="connsiteX7" fmla="*/ 368300 w 388938"/>
                  <a:gd name="connsiteY7" fmla="*/ 395288 h 479425"/>
                  <a:gd name="connsiteX8" fmla="*/ 333376 w 388938"/>
                  <a:gd name="connsiteY8" fmla="*/ 230188 h 479425"/>
                  <a:gd name="connsiteX9" fmla="*/ 334963 w 388938"/>
                  <a:gd name="connsiteY9" fmla="*/ 230188 h 479425"/>
                  <a:gd name="connsiteX10" fmla="*/ 334169 w 388938"/>
                  <a:gd name="connsiteY10" fmla="*/ 230981 h 479425"/>
                  <a:gd name="connsiteX11" fmla="*/ 331788 w 388938"/>
                  <a:gd name="connsiteY11" fmla="*/ 228600 h 479425"/>
                  <a:gd name="connsiteX12" fmla="*/ 333376 w 388938"/>
                  <a:gd name="connsiteY12" fmla="*/ 230188 h 479425"/>
                  <a:gd name="connsiteX13" fmla="*/ 331788 w 388938"/>
                  <a:gd name="connsiteY13" fmla="*/ 230188 h 479425"/>
                  <a:gd name="connsiteX14" fmla="*/ 15875 w 388938"/>
                  <a:gd name="connsiteY14" fmla="*/ 92075 h 479425"/>
                  <a:gd name="connsiteX15" fmla="*/ 17463 w 388938"/>
                  <a:gd name="connsiteY15" fmla="*/ 95250 h 479425"/>
                  <a:gd name="connsiteX16" fmla="*/ 15875 w 388938"/>
                  <a:gd name="connsiteY16" fmla="*/ 95250 h 479425"/>
                  <a:gd name="connsiteX17" fmla="*/ 22225 w 388938"/>
                  <a:gd name="connsiteY17" fmla="*/ 85725 h 479425"/>
                  <a:gd name="connsiteX18" fmla="*/ 25400 w 388938"/>
                  <a:gd name="connsiteY18" fmla="*/ 87313 h 479425"/>
                  <a:gd name="connsiteX19" fmla="*/ 26988 w 388938"/>
                  <a:gd name="connsiteY19" fmla="*/ 90488 h 479425"/>
                  <a:gd name="connsiteX20" fmla="*/ 28575 w 388938"/>
                  <a:gd name="connsiteY20" fmla="*/ 90488 h 479425"/>
                  <a:gd name="connsiteX21" fmla="*/ 28575 w 388938"/>
                  <a:gd name="connsiteY21" fmla="*/ 92075 h 479425"/>
                  <a:gd name="connsiteX22" fmla="*/ 26988 w 388938"/>
                  <a:gd name="connsiteY22" fmla="*/ 92075 h 479425"/>
                  <a:gd name="connsiteX23" fmla="*/ 25400 w 388938"/>
                  <a:gd name="connsiteY23" fmla="*/ 90488 h 479425"/>
                  <a:gd name="connsiteX24" fmla="*/ 0 w 388938"/>
                  <a:gd name="connsiteY24" fmla="*/ 80963 h 479425"/>
                  <a:gd name="connsiteX25" fmla="*/ 1588 w 388938"/>
                  <a:gd name="connsiteY25" fmla="*/ 84138 h 479425"/>
                  <a:gd name="connsiteX26" fmla="*/ 0 w 388938"/>
                  <a:gd name="connsiteY26" fmla="*/ 84138 h 479425"/>
                  <a:gd name="connsiteX27" fmla="*/ 15875 w 388938"/>
                  <a:gd name="connsiteY27" fmla="*/ 73025 h 479425"/>
                  <a:gd name="connsiteX28" fmla="*/ 17463 w 388938"/>
                  <a:gd name="connsiteY28" fmla="*/ 73025 h 479425"/>
                  <a:gd name="connsiteX29" fmla="*/ 20638 w 388938"/>
                  <a:gd name="connsiteY29" fmla="*/ 74613 h 479425"/>
                  <a:gd name="connsiteX30" fmla="*/ 22225 w 388938"/>
                  <a:gd name="connsiteY30" fmla="*/ 76200 h 479425"/>
                  <a:gd name="connsiteX31" fmla="*/ 25400 w 388938"/>
                  <a:gd name="connsiteY31" fmla="*/ 79375 h 479425"/>
                  <a:gd name="connsiteX32" fmla="*/ 22225 w 388938"/>
                  <a:gd name="connsiteY32" fmla="*/ 79375 h 479425"/>
                  <a:gd name="connsiteX33" fmla="*/ 20638 w 388938"/>
                  <a:gd name="connsiteY33" fmla="*/ 79375 h 479425"/>
                  <a:gd name="connsiteX34" fmla="*/ 17463 w 388938"/>
                  <a:gd name="connsiteY34" fmla="*/ 79375 h 479425"/>
                  <a:gd name="connsiteX35" fmla="*/ 17463 w 388938"/>
                  <a:gd name="connsiteY35" fmla="*/ 80963 h 479425"/>
                  <a:gd name="connsiteX36" fmla="*/ 15875 w 388938"/>
                  <a:gd name="connsiteY36" fmla="*/ 80963 h 479425"/>
                  <a:gd name="connsiteX37" fmla="*/ 14288 w 388938"/>
                  <a:gd name="connsiteY37" fmla="*/ 79375 h 479425"/>
                  <a:gd name="connsiteX38" fmla="*/ 14288 w 388938"/>
                  <a:gd name="connsiteY38" fmla="*/ 76200 h 479425"/>
                  <a:gd name="connsiteX39" fmla="*/ 11113 w 388938"/>
                  <a:gd name="connsiteY39" fmla="*/ 76200 h 479425"/>
                  <a:gd name="connsiteX40" fmla="*/ 11113 w 388938"/>
                  <a:gd name="connsiteY40" fmla="*/ 74613 h 479425"/>
                  <a:gd name="connsiteX41" fmla="*/ 14288 w 388938"/>
                  <a:gd name="connsiteY41" fmla="*/ 74613 h 479425"/>
                  <a:gd name="connsiteX42" fmla="*/ 15875 w 388938"/>
                  <a:gd name="connsiteY42" fmla="*/ 76200 h 479425"/>
                  <a:gd name="connsiteX43" fmla="*/ 15875 w 388938"/>
                  <a:gd name="connsiteY43" fmla="*/ 74613 h 479425"/>
                  <a:gd name="connsiteX44" fmla="*/ 52388 w 388938"/>
                  <a:gd name="connsiteY44" fmla="*/ 65088 h 479425"/>
                  <a:gd name="connsiteX45" fmla="*/ 53975 w 388938"/>
                  <a:gd name="connsiteY45" fmla="*/ 65088 h 479425"/>
                  <a:gd name="connsiteX46" fmla="*/ 53975 w 388938"/>
                  <a:gd name="connsiteY46" fmla="*/ 73025 h 479425"/>
                  <a:gd name="connsiteX47" fmla="*/ 52388 w 388938"/>
                  <a:gd name="connsiteY47" fmla="*/ 69850 h 479425"/>
                  <a:gd name="connsiteX48" fmla="*/ 49213 w 388938"/>
                  <a:gd name="connsiteY48" fmla="*/ 68263 h 479425"/>
                  <a:gd name="connsiteX49" fmla="*/ 52388 w 388938"/>
                  <a:gd name="connsiteY49" fmla="*/ 68263 h 479425"/>
                  <a:gd name="connsiteX50" fmla="*/ 11113 w 388938"/>
                  <a:gd name="connsiteY50" fmla="*/ 65088 h 479425"/>
                  <a:gd name="connsiteX51" fmla="*/ 14288 w 388938"/>
                  <a:gd name="connsiteY51" fmla="*/ 68263 h 479425"/>
                  <a:gd name="connsiteX52" fmla="*/ 14288 w 388938"/>
                  <a:gd name="connsiteY52" fmla="*/ 69850 h 479425"/>
                  <a:gd name="connsiteX53" fmla="*/ 15875 w 388938"/>
                  <a:gd name="connsiteY53" fmla="*/ 73025 h 479425"/>
                  <a:gd name="connsiteX54" fmla="*/ 14288 w 388938"/>
                  <a:gd name="connsiteY54" fmla="*/ 73025 h 479425"/>
                  <a:gd name="connsiteX55" fmla="*/ 11113 w 388938"/>
                  <a:gd name="connsiteY55" fmla="*/ 69850 h 479425"/>
                  <a:gd name="connsiteX56" fmla="*/ 9525 w 388938"/>
                  <a:gd name="connsiteY56" fmla="*/ 69850 h 479425"/>
                  <a:gd name="connsiteX57" fmla="*/ 6350 w 388938"/>
                  <a:gd name="connsiteY57" fmla="*/ 68263 h 479425"/>
                  <a:gd name="connsiteX58" fmla="*/ 9525 w 388938"/>
                  <a:gd name="connsiteY58" fmla="*/ 68263 h 479425"/>
                  <a:gd name="connsiteX59" fmla="*/ 11113 w 388938"/>
                  <a:gd name="connsiteY59" fmla="*/ 68263 h 479425"/>
                  <a:gd name="connsiteX60" fmla="*/ 68263 w 388938"/>
                  <a:gd name="connsiteY60" fmla="*/ 63500 h 479425"/>
                  <a:gd name="connsiteX61" fmla="*/ 69850 w 388938"/>
                  <a:gd name="connsiteY61" fmla="*/ 63500 h 479425"/>
                  <a:gd name="connsiteX62" fmla="*/ 73025 w 388938"/>
                  <a:gd name="connsiteY62" fmla="*/ 63500 h 479425"/>
                  <a:gd name="connsiteX63" fmla="*/ 73025 w 388938"/>
                  <a:gd name="connsiteY63" fmla="*/ 65088 h 479425"/>
                  <a:gd name="connsiteX64" fmla="*/ 74613 w 388938"/>
                  <a:gd name="connsiteY64" fmla="*/ 65088 h 479425"/>
                  <a:gd name="connsiteX65" fmla="*/ 74613 w 388938"/>
                  <a:gd name="connsiteY65" fmla="*/ 68263 h 479425"/>
                  <a:gd name="connsiteX66" fmla="*/ 74613 w 388938"/>
                  <a:gd name="connsiteY66" fmla="*/ 69850 h 479425"/>
                  <a:gd name="connsiteX67" fmla="*/ 9525 w 388938"/>
                  <a:gd name="connsiteY67" fmla="*/ 63500 h 479425"/>
                  <a:gd name="connsiteX68" fmla="*/ 11113 w 388938"/>
                  <a:gd name="connsiteY68" fmla="*/ 65088 h 479425"/>
                  <a:gd name="connsiteX69" fmla="*/ 9525 w 388938"/>
                  <a:gd name="connsiteY69" fmla="*/ 65088 h 479425"/>
                  <a:gd name="connsiteX70" fmla="*/ 106363 w 388938"/>
                  <a:gd name="connsiteY70" fmla="*/ 57150 h 479425"/>
                  <a:gd name="connsiteX71" fmla="*/ 107950 w 388938"/>
                  <a:gd name="connsiteY71" fmla="*/ 58738 h 479425"/>
                  <a:gd name="connsiteX72" fmla="*/ 111125 w 388938"/>
                  <a:gd name="connsiteY72" fmla="*/ 58738 h 479425"/>
                  <a:gd name="connsiteX73" fmla="*/ 112713 w 388938"/>
                  <a:gd name="connsiteY73" fmla="*/ 60325 h 479425"/>
                  <a:gd name="connsiteX74" fmla="*/ 112713 w 388938"/>
                  <a:gd name="connsiteY74" fmla="*/ 63500 h 479425"/>
                  <a:gd name="connsiteX75" fmla="*/ 112713 w 388938"/>
                  <a:gd name="connsiteY75" fmla="*/ 65088 h 479425"/>
                  <a:gd name="connsiteX76" fmla="*/ 115888 w 388938"/>
                  <a:gd name="connsiteY76" fmla="*/ 65088 h 479425"/>
                  <a:gd name="connsiteX77" fmla="*/ 115888 w 388938"/>
                  <a:gd name="connsiteY77" fmla="*/ 68263 h 479425"/>
                  <a:gd name="connsiteX78" fmla="*/ 117475 w 388938"/>
                  <a:gd name="connsiteY78" fmla="*/ 68263 h 479425"/>
                  <a:gd name="connsiteX79" fmla="*/ 119063 w 388938"/>
                  <a:gd name="connsiteY79" fmla="*/ 68263 h 479425"/>
                  <a:gd name="connsiteX80" fmla="*/ 117475 w 388938"/>
                  <a:gd name="connsiteY80" fmla="*/ 65088 h 479425"/>
                  <a:gd name="connsiteX81" fmla="*/ 117475 w 388938"/>
                  <a:gd name="connsiteY81" fmla="*/ 63500 h 479425"/>
                  <a:gd name="connsiteX82" fmla="*/ 115888 w 388938"/>
                  <a:gd name="connsiteY82" fmla="*/ 58738 h 479425"/>
                  <a:gd name="connsiteX83" fmla="*/ 117475 w 388938"/>
                  <a:gd name="connsiteY83" fmla="*/ 60325 h 479425"/>
                  <a:gd name="connsiteX84" fmla="*/ 119063 w 388938"/>
                  <a:gd name="connsiteY84" fmla="*/ 60325 h 479425"/>
                  <a:gd name="connsiteX85" fmla="*/ 122238 w 388938"/>
                  <a:gd name="connsiteY85" fmla="*/ 60325 h 479425"/>
                  <a:gd name="connsiteX86" fmla="*/ 123825 w 388938"/>
                  <a:gd name="connsiteY86" fmla="*/ 60325 h 479425"/>
                  <a:gd name="connsiteX87" fmla="*/ 127000 w 388938"/>
                  <a:gd name="connsiteY87" fmla="*/ 63500 h 479425"/>
                  <a:gd name="connsiteX88" fmla="*/ 127000 w 388938"/>
                  <a:gd name="connsiteY88" fmla="*/ 65088 h 479425"/>
                  <a:gd name="connsiteX89" fmla="*/ 128588 w 388938"/>
                  <a:gd name="connsiteY89" fmla="*/ 65088 h 479425"/>
                  <a:gd name="connsiteX90" fmla="*/ 128588 w 388938"/>
                  <a:gd name="connsiteY90" fmla="*/ 68263 h 479425"/>
                  <a:gd name="connsiteX91" fmla="*/ 131763 w 388938"/>
                  <a:gd name="connsiteY91" fmla="*/ 68263 h 479425"/>
                  <a:gd name="connsiteX92" fmla="*/ 133350 w 388938"/>
                  <a:gd name="connsiteY92" fmla="*/ 69850 h 479425"/>
                  <a:gd name="connsiteX93" fmla="*/ 133350 w 388938"/>
                  <a:gd name="connsiteY93" fmla="*/ 68263 h 479425"/>
                  <a:gd name="connsiteX94" fmla="*/ 131763 w 388938"/>
                  <a:gd name="connsiteY94" fmla="*/ 65088 h 479425"/>
                  <a:gd name="connsiteX95" fmla="*/ 133350 w 388938"/>
                  <a:gd name="connsiteY95" fmla="*/ 65088 h 479425"/>
                  <a:gd name="connsiteX96" fmla="*/ 134938 w 388938"/>
                  <a:gd name="connsiteY96" fmla="*/ 68263 h 479425"/>
                  <a:gd name="connsiteX97" fmla="*/ 138113 w 388938"/>
                  <a:gd name="connsiteY97" fmla="*/ 69850 h 479425"/>
                  <a:gd name="connsiteX98" fmla="*/ 134938 w 388938"/>
                  <a:gd name="connsiteY98" fmla="*/ 69850 h 479425"/>
                  <a:gd name="connsiteX99" fmla="*/ 134938 w 388938"/>
                  <a:gd name="connsiteY99" fmla="*/ 73025 h 479425"/>
                  <a:gd name="connsiteX100" fmla="*/ 138113 w 388938"/>
                  <a:gd name="connsiteY100" fmla="*/ 73025 h 479425"/>
                  <a:gd name="connsiteX101" fmla="*/ 139700 w 388938"/>
                  <a:gd name="connsiteY101" fmla="*/ 73025 h 479425"/>
                  <a:gd name="connsiteX102" fmla="*/ 142875 w 388938"/>
                  <a:gd name="connsiteY102" fmla="*/ 73025 h 479425"/>
                  <a:gd name="connsiteX103" fmla="*/ 147638 w 388938"/>
                  <a:gd name="connsiteY103" fmla="*/ 76200 h 479425"/>
                  <a:gd name="connsiteX104" fmla="*/ 149225 w 388938"/>
                  <a:gd name="connsiteY104" fmla="*/ 79375 h 479425"/>
                  <a:gd name="connsiteX105" fmla="*/ 150813 w 388938"/>
                  <a:gd name="connsiteY105" fmla="*/ 79375 h 479425"/>
                  <a:gd name="connsiteX106" fmla="*/ 153988 w 388938"/>
                  <a:gd name="connsiteY106" fmla="*/ 80963 h 479425"/>
                  <a:gd name="connsiteX107" fmla="*/ 155575 w 388938"/>
                  <a:gd name="connsiteY107" fmla="*/ 85725 h 479425"/>
                  <a:gd name="connsiteX108" fmla="*/ 158750 w 388938"/>
                  <a:gd name="connsiteY108" fmla="*/ 87313 h 479425"/>
                  <a:gd name="connsiteX109" fmla="*/ 160338 w 388938"/>
                  <a:gd name="connsiteY109" fmla="*/ 87313 h 479425"/>
                  <a:gd name="connsiteX110" fmla="*/ 163513 w 388938"/>
                  <a:gd name="connsiteY110" fmla="*/ 90488 h 479425"/>
                  <a:gd name="connsiteX111" fmla="*/ 165100 w 388938"/>
                  <a:gd name="connsiteY111" fmla="*/ 90488 h 479425"/>
                  <a:gd name="connsiteX112" fmla="*/ 166688 w 388938"/>
                  <a:gd name="connsiteY112" fmla="*/ 92075 h 479425"/>
                  <a:gd name="connsiteX113" fmla="*/ 169863 w 388938"/>
                  <a:gd name="connsiteY113" fmla="*/ 92075 h 479425"/>
                  <a:gd name="connsiteX114" fmla="*/ 171450 w 388938"/>
                  <a:gd name="connsiteY114" fmla="*/ 96838 h 479425"/>
                  <a:gd name="connsiteX115" fmla="*/ 174625 w 388938"/>
                  <a:gd name="connsiteY115" fmla="*/ 101600 h 479425"/>
                  <a:gd name="connsiteX116" fmla="*/ 176213 w 388938"/>
                  <a:gd name="connsiteY116" fmla="*/ 101600 h 479425"/>
                  <a:gd name="connsiteX117" fmla="*/ 179388 w 388938"/>
                  <a:gd name="connsiteY117" fmla="*/ 103188 h 479425"/>
                  <a:gd name="connsiteX118" fmla="*/ 179388 w 388938"/>
                  <a:gd name="connsiteY118" fmla="*/ 106363 h 479425"/>
                  <a:gd name="connsiteX119" fmla="*/ 180975 w 388938"/>
                  <a:gd name="connsiteY119" fmla="*/ 106363 h 479425"/>
                  <a:gd name="connsiteX120" fmla="*/ 180975 w 388938"/>
                  <a:gd name="connsiteY120" fmla="*/ 107950 h 479425"/>
                  <a:gd name="connsiteX121" fmla="*/ 182563 w 388938"/>
                  <a:gd name="connsiteY121" fmla="*/ 107950 h 479425"/>
                  <a:gd name="connsiteX122" fmla="*/ 182563 w 388938"/>
                  <a:gd name="connsiteY122" fmla="*/ 111125 h 479425"/>
                  <a:gd name="connsiteX123" fmla="*/ 185738 w 388938"/>
                  <a:gd name="connsiteY123" fmla="*/ 111125 h 479425"/>
                  <a:gd name="connsiteX124" fmla="*/ 185738 w 388938"/>
                  <a:gd name="connsiteY124" fmla="*/ 107950 h 479425"/>
                  <a:gd name="connsiteX125" fmla="*/ 187325 w 388938"/>
                  <a:gd name="connsiteY125" fmla="*/ 107950 h 479425"/>
                  <a:gd name="connsiteX126" fmla="*/ 190500 w 388938"/>
                  <a:gd name="connsiteY126" fmla="*/ 107950 h 479425"/>
                  <a:gd name="connsiteX127" fmla="*/ 190500 w 388938"/>
                  <a:gd name="connsiteY127" fmla="*/ 111125 h 479425"/>
                  <a:gd name="connsiteX128" fmla="*/ 193675 w 388938"/>
                  <a:gd name="connsiteY128" fmla="*/ 112713 h 479425"/>
                  <a:gd name="connsiteX129" fmla="*/ 193675 w 388938"/>
                  <a:gd name="connsiteY129" fmla="*/ 115888 h 479425"/>
                  <a:gd name="connsiteX130" fmla="*/ 196850 w 388938"/>
                  <a:gd name="connsiteY130" fmla="*/ 115888 h 479425"/>
                  <a:gd name="connsiteX131" fmla="*/ 196850 w 388938"/>
                  <a:gd name="connsiteY131" fmla="*/ 117475 h 479425"/>
                  <a:gd name="connsiteX132" fmla="*/ 198438 w 388938"/>
                  <a:gd name="connsiteY132" fmla="*/ 119063 h 479425"/>
                  <a:gd name="connsiteX133" fmla="*/ 201613 w 388938"/>
                  <a:gd name="connsiteY133" fmla="*/ 122238 h 479425"/>
                  <a:gd name="connsiteX134" fmla="*/ 203200 w 388938"/>
                  <a:gd name="connsiteY134" fmla="*/ 122238 h 479425"/>
                  <a:gd name="connsiteX135" fmla="*/ 203200 w 388938"/>
                  <a:gd name="connsiteY135" fmla="*/ 123825 h 479425"/>
                  <a:gd name="connsiteX136" fmla="*/ 206375 w 388938"/>
                  <a:gd name="connsiteY136" fmla="*/ 127000 h 479425"/>
                  <a:gd name="connsiteX137" fmla="*/ 207963 w 388938"/>
                  <a:gd name="connsiteY137" fmla="*/ 127000 h 479425"/>
                  <a:gd name="connsiteX138" fmla="*/ 209550 w 388938"/>
                  <a:gd name="connsiteY138" fmla="*/ 128588 h 479425"/>
                  <a:gd name="connsiteX139" fmla="*/ 212725 w 388938"/>
                  <a:gd name="connsiteY139" fmla="*/ 131763 h 479425"/>
                  <a:gd name="connsiteX140" fmla="*/ 214313 w 388938"/>
                  <a:gd name="connsiteY140" fmla="*/ 133350 h 479425"/>
                  <a:gd name="connsiteX141" fmla="*/ 214313 w 388938"/>
                  <a:gd name="connsiteY141" fmla="*/ 134938 h 479425"/>
                  <a:gd name="connsiteX142" fmla="*/ 217488 w 388938"/>
                  <a:gd name="connsiteY142" fmla="*/ 138113 h 479425"/>
                  <a:gd name="connsiteX143" fmla="*/ 219075 w 388938"/>
                  <a:gd name="connsiteY143" fmla="*/ 138113 h 479425"/>
                  <a:gd name="connsiteX144" fmla="*/ 219075 w 388938"/>
                  <a:gd name="connsiteY144" fmla="*/ 139700 h 479425"/>
                  <a:gd name="connsiteX145" fmla="*/ 222250 w 388938"/>
                  <a:gd name="connsiteY145" fmla="*/ 142875 h 479425"/>
                  <a:gd name="connsiteX146" fmla="*/ 223838 w 388938"/>
                  <a:gd name="connsiteY146" fmla="*/ 144463 h 479425"/>
                  <a:gd name="connsiteX147" fmla="*/ 225425 w 388938"/>
                  <a:gd name="connsiteY147" fmla="*/ 147638 h 479425"/>
                  <a:gd name="connsiteX148" fmla="*/ 228600 w 388938"/>
                  <a:gd name="connsiteY148" fmla="*/ 149225 h 479425"/>
                  <a:gd name="connsiteX149" fmla="*/ 230188 w 388938"/>
                  <a:gd name="connsiteY149" fmla="*/ 150813 h 479425"/>
                  <a:gd name="connsiteX150" fmla="*/ 234950 w 388938"/>
                  <a:gd name="connsiteY150" fmla="*/ 153988 h 479425"/>
                  <a:gd name="connsiteX151" fmla="*/ 238125 w 388938"/>
                  <a:gd name="connsiteY151" fmla="*/ 155575 h 479425"/>
                  <a:gd name="connsiteX152" fmla="*/ 239713 w 388938"/>
                  <a:gd name="connsiteY152" fmla="*/ 158750 h 479425"/>
                  <a:gd name="connsiteX153" fmla="*/ 244475 w 388938"/>
                  <a:gd name="connsiteY153" fmla="*/ 161925 h 479425"/>
                  <a:gd name="connsiteX154" fmla="*/ 250825 w 388938"/>
                  <a:gd name="connsiteY154" fmla="*/ 169863 h 479425"/>
                  <a:gd name="connsiteX155" fmla="*/ 254000 w 388938"/>
                  <a:gd name="connsiteY155" fmla="*/ 171450 h 479425"/>
                  <a:gd name="connsiteX156" fmla="*/ 255588 w 388938"/>
                  <a:gd name="connsiteY156" fmla="*/ 171450 h 479425"/>
                  <a:gd name="connsiteX157" fmla="*/ 257175 w 388938"/>
                  <a:gd name="connsiteY157" fmla="*/ 174625 h 479425"/>
                  <a:gd name="connsiteX158" fmla="*/ 257175 w 388938"/>
                  <a:gd name="connsiteY158" fmla="*/ 176213 h 479425"/>
                  <a:gd name="connsiteX159" fmla="*/ 257175 w 388938"/>
                  <a:gd name="connsiteY159" fmla="*/ 177800 h 479425"/>
                  <a:gd name="connsiteX160" fmla="*/ 260350 w 388938"/>
                  <a:gd name="connsiteY160" fmla="*/ 177800 h 479425"/>
                  <a:gd name="connsiteX161" fmla="*/ 265113 w 388938"/>
                  <a:gd name="connsiteY161" fmla="*/ 180975 h 479425"/>
                  <a:gd name="connsiteX162" fmla="*/ 269875 w 388938"/>
                  <a:gd name="connsiteY162" fmla="*/ 180975 h 479425"/>
                  <a:gd name="connsiteX163" fmla="*/ 271463 w 388938"/>
                  <a:gd name="connsiteY163" fmla="*/ 182563 h 479425"/>
                  <a:gd name="connsiteX164" fmla="*/ 277813 w 388938"/>
                  <a:gd name="connsiteY164" fmla="*/ 187325 h 479425"/>
                  <a:gd name="connsiteX165" fmla="*/ 280988 w 388938"/>
                  <a:gd name="connsiteY165" fmla="*/ 190500 h 479425"/>
                  <a:gd name="connsiteX166" fmla="*/ 282575 w 388938"/>
                  <a:gd name="connsiteY166" fmla="*/ 192088 h 479425"/>
                  <a:gd name="connsiteX167" fmla="*/ 282575 w 388938"/>
                  <a:gd name="connsiteY167" fmla="*/ 193675 h 479425"/>
                  <a:gd name="connsiteX168" fmla="*/ 284163 w 388938"/>
                  <a:gd name="connsiteY168" fmla="*/ 196850 h 479425"/>
                  <a:gd name="connsiteX169" fmla="*/ 288925 w 388938"/>
                  <a:gd name="connsiteY169" fmla="*/ 201613 h 479425"/>
                  <a:gd name="connsiteX170" fmla="*/ 292100 w 388938"/>
                  <a:gd name="connsiteY170" fmla="*/ 203200 h 479425"/>
                  <a:gd name="connsiteX171" fmla="*/ 293688 w 388938"/>
                  <a:gd name="connsiteY171" fmla="*/ 206375 h 479425"/>
                  <a:gd name="connsiteX172" fmla="*/ 296863 w 388938"/>
                  <a:gd name="connsiteY172" fmla="*/ 207963 h 479425"/>
                  <a:gd name="connsiteX173" fmla="*/ 298450 w 388938"/>
                  <a:gd name="connsiteY173" fmla="*/ 209550 h 479425"/>
                  <a:gd name="connsiteX174" fmla="*/ 300038 w 388938"/>
                  <a:gd name="connsiteY174" fmla="*/ 212725 h 479425"/>
                  <a:gd name="connsiteX175" fmla="*/ 303213 w 388938"/>
                  <a:gd name="connsiteY175" fmla="*/ 214313 h 479425"/>
                  <a:gd name="connsiteX176" fmla="*/ 304800 w 388938"/>
                  <a:gd name="connsiteY176" fmla="*/ 217488 h 479425"/>
                  <a:gd name="connsiteX177" fmla="*/ 307975 w 388938"/>
                  <a:gd name="connsiteY177" fmla="*/ 219075 h 479425"/>
                  <a:gd name="connsiteX178" fmla="*/ 309563 w 388938"/>
                  <a:gd name="connsiteY178" fmla="*/ 219075 h 479425"/>
                  <a:gd name="connsiteX179" fmla="*/ 312738 w 388938"/>
                  <a:gd name="connsiteY179" fmla="*/ 219075 h 479425"/>
                  <a:gd name="connsiteX180" fmla="*/ 314325 w 388938"/>
                  <a:gd name="connsiteY180" fmla="*/ 222250 h 479425"/>
                  <a:gd name="connsiteX181" fmla="*/ 315913 w 388938"/>
                  <a:gd name="connsiteY181" fmla="*/ 223838 h 479425"/>
                  <a:gd name="connsiteX182" fmla="*/ 319088 w 388938"/>
                  <a:gd name="connsiteY182" fmla="*/ 223838 h 479425"/>
                  <a:gd name="connsiteX183" fmla="*/ 320675 w 388938"/>
                  <a:gd name="connsiteY183" fmla="*/ 223838 h 479425"/>
                  <a:gd name="connsiteX184" fmla="*/ 323850 w 388938"/>
                  <a:gd name="connsiteY184" fmla="*/ 223838 h 479425"/>
                  <a:gd name="connsiteX185" fmla="*/ 323850 w 388938"/>
                  <a:gd name="connsiteY185" fmla="*/ 225425 h 479425"/>
                  <a:gd name="connsiteX186" fmla="*/ 325438 w 388938"/>
                  <a:gd name="connsiteY186" fmla="*/ 225425 h 479425"/>
                  <a:gd name="connsiteX187" fmla="*/ 325438 w 388938"/>
                  <a:gd name="connsiteY187" fmla="*/ 228600 h 479425"/>
                  <a:gd name="connsiteX188" fmla="*/ 325438 w 388938"/>
                  <a:gd name="connsiteY188" fmla="*/ 230188 h 479425"/>
                  <a:gd name="connsiteX189" fmla="*/ 328613 w 388938"/>
                  <a:gd name="connsiteY189" fmla="*/ 230188 h 479425"/>
                  <a:gd name="connsiteX190" fmla="*/ 330200 w 388938"/>
                  <a:gd name="connsiteY190" fmla="*/ 233363 h 479425"/>
                  <a:gd name="connsiteX191" fmla="*/ 331788 w 388938"/>
                  <a:gd name="connsiteY191" fmla="*/ 233363 h 479425"/>
                  <a:gd name="connsiteX192" fmla="*/ 334169 w 388938"/>
                  <a:gd name="connsiteY192" fmla="*/ 230981 h 479425"/>
                  <a:gd name="connsiteX193" fmla="*/ 344488 w 388938"/>
                  <a:gd name="connsiteY193" fmla="*/ 241300 h 479425"/>
                  <a:gd name="connsiteX194" fmla="*/ 347663 w 388938"/>
                  <a:gd name="connsiteY194" fmla="*/ 249238 h 479425"/>
                  <a:gd name="connsiteX195" fmla="*/ 352425 w 388938"/>
                  <a:gd name="connsiteY195" fmla="*/ 255588 h 479425"/>
                  <a:gd name="connsiteX196" fmla="*/ 355600 w 388938"/>
                  <a:gd name="connsiteY196" fmla="*/ 260350 h 479425"/>
                  <a:gd name="connsiteX197" fmla="*/ 357188 w 388938"/>
                  <a:gd name="connsiteY197" fmla="*/ 265113 h 479425"/>
                  <a:gd name="connsiteX198" fmla="*/ 358775 w 388938"/>
                  <a:gd name="connsiteY198" fmla="*/ 266700 h 479425"/>
                  <a:gd name="connsiteX199" fmla="*/ 361950 w 388938"/>
                  <a:gd name="connsiteY199" fmla="*/ 268288 h 479425"/>
                  <a:gd name="connsiteX200" fmla="*/ 361950 w 388938"/>
                  <a:gd name="connsiteY200" fmla="*/ 271463 h 479425"/>
                  <a:gd name="connsiteX201" fmla="*/ 363538 w 388938"/>
                  <a:gd name="connsiteY201" fmla="*/ 273050 h 479425"/>
                  <a:gd name="connsiteX202" fmla="*/ 366713 w 388938"/>
                  <a:gd name="connsiteY202" fmla="*/ 276225 h 479425"/>
                  <a:gd name="connsiteX203" fmla="*/ 368300 w 388938"/>
                  <a:gd name="connsiteY203" fmla="*/ 280988 h 479425"/>
                  <a:gd name="connsiteX204" fmla="*/ 371475 w 388938"/>
                  <a:gd name="connsiteY204" fmla="*/ 284163 h 479425"/>
                  <a:gd name="connsiteX205" fmla="*/ 373063 w 388938"/>
                  <a:gd name="connsiteY205" fmla="*/ 287338 h 479425"/>
                  <a:gd name="connsiteX206" fmla="*/ 374650 w 388938"/>
                  <a:gd name="connsiteY206" fmla="*/ 287338 h 479425"/>
                  <a:gd name="connsiteX207" fmla="*/ 374650 w 388938"/>
                  <a:gd name="connsiteY207" fmla="*/ 288925 h 479425"/>
                  <a:gd name="connsiteX208" fmla="*/ 374650 w 388938"/>
                  <a:gd name="connsiteY208" fmla="*/ 292100 h 479425"/>
                  <a:gd name="connsiteX209" fmla="*/ 374650 w 388938"/>
                  <a:gd name="connsiteY209" fmla="*/ 293688 h 479425"/>
                  <a:gd name="connsiteX210" fmla="*/ 377826 w 388938"/>
                  <a:gd name="connsiteY210" fmla="*/ 296863 h 479425"/>
                  <a:gd name="connsiteX211" fmla="*/ 377826 w 388938"/>
                  <a:gd name="connsiteY211" fmla="*/ 300038 h 479425"/>
                  <a:gd name="connsiteX212" fmla="*/ 379413 w 388938"/>
                  <a:gd name="connsiteY212" fmla="*/ 303213 h 479425"/>
                  <a:gd name="connsiteX213" fmla="*/ 379413 w 388938"/>
                  <a:gd name="connsiteY213" fmla="*/ 304800 h 479425"/>
                  <a:gd name="connsiteX214" fmla="*/ 382588 w 388938"/>
                  <a:gd name="connsiteY214" fmla="*/ 307975 h 479425"/>
                  <a:gd name="connsiteX215" fmla="*/ 382588 w 388938"/>
                  <a:gd name="connsiteY215" fmla="*/ 309563 h 479425"/>
                  <a:gd name="connsiteX216" fmla="*/ 384176 w 388938"/>
                  <a:gd name="connsiteY216" fmla="*/ 309563 h 479425"/>
                  <a:gd name="connsiteX217" fmla="*/ 387350 w 388938"/>
                  <a:gd name="connsiteY217" fmla="*/ 309563 h 479425"/>
                  <a:gd name="connsiteX218" fmla="*/ 387350 w 388938"/>
                  <a:gd name="connsiteY218" fmla="*/ 311150 h 479425"/>
                  <a:gd name="connsiteX219" fmla="*/ 387350 w 388938"/>
                  <a:gd name="connsiteY219" fmla="*/ 314325 h 479425"/>
                  <a:gd name="connsiteX220" fmla="*/ 387350 w 388938"/>
                  <a:gd name="connsiteY220" fmla="*/ 315913 h 479425"/>
                  <a:gd name="connsiteX221" fmla="*/ 387350 w 388938"/>
                  <a:gd name="connsiteY221" fmla="*/ 320675 h 479425"/>
                  <a:gd name="connsiteX222" fmla="*/ 387350 w 388938"/>
                  <a:gd name="connsiteY222" fmla="*/ 323850 h 479425"/>
                  <a:gd name="connsiteX223" fmla="*/ 388938 w 388938"/>
                  <a:gd name="connsiteY223" fmla="*/ 325438 h 479425"/>
                  <a:gd name="connsiteX224" fmla="*/ 388938 w 388938"/>
                  <a:gd name="connsiteY224" fmla="*/ 327025 h 479425"/>
                  <a:gd name="connsiteX225" fmla="*/ 388938 w 388938"/>
                  <a:gd name="connsiteY225" fmla="*/ 330200 h 479425"/>
                  <a:gd name="connsiteX226" fmla="*/ 387350 w 388938"/>
                  <a:gd name="connsiteY226" fmla="*/ 330200 h 479425"/>
                  <a:gd name="connsiteX227" fmla="*/ 384176 w 388938"/>
                  <a:gd name="connsiteY227" fmla="*/ 330200 h 479425"/>
                  <a:gd name="connsiteX228" fmla="*/ 382588 w 388938"/>
                  <a:gd name="connsiteY228" fmla="*/ 330200 h 479425"/>
                  <a:gd name="connsiteX229" fmla="*/ 379413 w 388938"/>
                  <a:gd name="connsiteY229" fmla="*/ 330200 h 479425"/>
                  <a:gd name="connsiteX230" fmla="*/ 379413 w 388938"/>
                  <a:gd name="connsiteY230" fmla="*/ 331788 h 479425"/>
                  <a:gd name="connsiteX231" fmla="*/ 382588 w 388938"/>
                  <a:gd name="connsiteY231" fmla="*/ 334963 h 479425"/>
                  <a:gd name="connsiteX232" fmla="*/ 382588 w 388938"/>
                  <a:gd name="connsiteY232" fmla="*/ 336550 h 479425"/>
                  <a:gd name="connsiteX233" fmla="*/ 382588 w 388938"/>
                  <a:gd name="connsiteY233" fmla="*/ 339725 h 479425"/>
                  <a:gd name="connsiteX234" fmla="*/ 382588 w 388938"/>
                  <a:gd name="connsiteY234" fmla="*/ 342900 h 479425"/>
                  <a:gd name="connsiteX235" fmla="*/ 384176 w 388938"/>
                  <a:gd name="connsiteY235" fmla="*/ 346075 h 479425"/>
                  <a:gd name="connsiteX236" fmla="*/ 387350 w 388938"/>
                  <a:gd name="connsiteY236" fmla="*/ 346075 h 479425"/>
                  <a:gd name="connsiteX237" fmla="*/ 388938 w 388938"/>
                  <a:gd name="connsiteY237" fmla="*/ 347663 h 479425"/>
                  <a:gd name="connsiteX238" fmla="*/ 388938 w 388938"/>
                  <a:gd name="connsiteY238" fmla="*/ 352425 h 479425"/>
                  <a:gd name="connsiteX239" fmla="*/ 388938 w 388938"/>
                  <a:gd name="connsiteY239" fmla="*/ 357188 h 479425"/>
                  <a:gd name="connsiteX240" fmla="*/ 388938 w 388938"/>
                  <a:gd name="connsiteY240" fmla="*/ 358775 h 479425"/>
                  <a:gd name="connsiteX241" fmla="*/ 387350 w 388938"/>
                  <a:gd name="connsiteY241" fmla="*/ 361950 h 479425"/>
                  <a:gd name="connsiteX242" fmla="*/ 387350 w 388938"/>
                  <a:gd name="connsiteY242" fmla="*/ 363538 h 479425"/>
                  <a:gd name="connsiteX243" fmla="*/ 384176 w 388938"/>
                  <a:gd name="connsiteY243" fmla="*/ 366713 h 479425"/>
                  <a:gd name="connsiteX244" fmla="*/ 384176 w 388938"/>
                  <a:gd name="connsiteY244" fmla="*/ 368300 h 479425"/>
                  <a:gd name="connsiteX245" fmla="*/ 382588 w 388938"/>
                  <a:gd name="connsiteY245" fmla="*/ 373063 h 479425"/>
                  <a:gd name="connsiteX246" fmla="*/ 382588 w 388938"/>
                  <a:gd name="connsiteY246" fmla="*/ 374650 h 479425"/>
                  <a:gd name="connsiteX247" fmla="*/ 382588 w 388938"/>
                  <a:gd name="connsiteY247" fmla="*/ 377825 h 479425"/>
                  <a:gd name="connsiteX248" fmla="*/ 382588 w 388938"/>
                  <a:gd name="connsiteY248" fmla="*/ 379413 h 479425"/>
                  <a:gd name="connsiteX249" fmla="*/ 379413 w 388938"/>
                  <a:gd name="connsiteY249" fmla="*/ 379413 h 479425"/>
                  <a:gd name="connsiteX250" fmla="*/ 379413 w 388938"/>
                  <a:gd name="connsiteY250" fmla="*/ 382588 h 479425"/>
                  <a:gd name="connsiteX251" fmla="*/ 377826 w 388938"/>
                  <a:gd name="connsiteY251" fmla="*/ 382588 h 479425"/>
                  <a:gd name="connsiteX252" fmla="*/ 374650 w 388938"/>
                  <a:gd name="connsiteY252" fmla="*/ 384175 h 479425"/>
                  <a:gd name="connsiteX253" fmla="*/ 374650 w 388938"/>
                  <a:gd name="connsiteY253" fmla="*/ 385763 h 479425"/>
                  <a:gd name="connsiteX254" fmla="*/ 374650 w 388938"/>
                  <a:gd name="connsiteY254" fmla="*/ 388938 h 479425"/>
                  <a:gd name="connsiteX255" fmla="*/ 374650 w 388938"/>
                  <a:gd name="connsiteY255" fmla="*/ 390525 h 479425"/>
                  <a:gd name="connsiteX256" fmla="*/ 373063 w 388938"/>
                  <a:gd name="connsiteY256" fmla="*/ 390525 h 479425"/>
                  <a:gd name="connsiteX257" fmla="*/ 371475 w 388938"/>
                  <a:gd name="connsiteY257" fmla="*/ 393700 h 479425"/>
                  <a:gd name="connsiteX258" fmla="*/ 371475 w 388938"/>
                  <a:gd name="connsiteY258" fmla="*/ 390525 h 479425"/>
                  <a:gd name="connsiteX259" fmla="*/ 371475 w 388938"/>
                  <a:gd name="connsiteY259" fmla="*/ 388938 h 479425"/>
                  <a:gd name="connsiteX260" fmla="*/ 371475 w 388938"/>
                  <a:gd name="connsiteY260" fmla="*/ 385763 h 479425"/>
                  <a:gd name="connsiteX261" fmla="*/ 371475 w 388938"/>
                  <a:gd name="connsiteY261" fmla="*/ 384175 h 479425"/>
                  <a:gd name="connsiteX262" fmla="*/ 371475 w 388938"/>
                  <a:gd name="connsiteY262" fmla="*/ 382588 h 479425"/>
                  <a:gd name="connsiteX263" fmla="*/ 371475 w 388938"/>
                  <a:gd name="connsiteY263" fmla="*/ 382588 h 479425"/>
                  <a:gd name="connsiteX264" fmla="*/ 368300 w 388938"/>
                  <a:gd name="connsiteY264" fmla="*/ 382588 h 479425"/>
                  <a:gd name="connsiteX265" fmla="*/ 366713 w 388938"/>
                  <a:gd name="connsiteY265" fmla="*/ 384175 h 479425"/>
                  <a:gd name="connsiteX266" fmla="*/ 366713 w 388938"/>
                  <a:gd name="connsiteY266" fmla="*/ 385763 h 479425"/>
                  <a:gd name="connsiteX267" fmla="*/ 363538 w 388938"/>
                  <a:gd name="connsiteY267" fmla="*/ 385763 h 479425"/>
                  <a:gd name="connsiteX268" fmla="*/ 363538 w 388938"/>
                  <a:gd name="connsiteY268" fmla="*/ 388938 h 479425"/>
                  <a:gd name="connsiteX269" fmla="*/ 361950 w 388938"/>
                  <a:gd name="connsiteY269" fmla="*/ 388938 h 479425"/>
                  <a:gd name="connsiteX270" fmla="*/ 361950 w 388938"/>
                  <a:gd name="connsiteY270" fmla="*/ 390525 h 479425"/>
                  <a:gd name="connsiteX271" fmla="*/ 361950 w 388938"/>
                  <a:gd name="connsiteY271" fmla="*/ 393700 h 479425"/>
                  <a:gd name="connsiteX272" fmla="*/ 358775 w 388938"/>
                  <a:gd name="connsiteY272" fmla="*/ 395288 h 479425"/>
                  <a:gd name="connsiteX273" fmla="*/ 358775 w 388938"/>
                  <a:gd name="connsiteY273" fmla="*/ 398463 h 479425"/>
                  <a:gd name="connsiteX274" fmla="*/ 358775 w 388938"/>
                  <a:gd name="connsiteY274" fmla="*/ 400050 h 479425"/>
                  <a:gd name="connsiteX275" fmla="*/ 357188 w 388938"/>
                  <a:gd name="connsiteY275" fmla="*/ 401638 h 479425"/>
                  <a:gd name="connsiteX276" fmla="*/ 357188 w 388938"/>
                  <a:gd name="connsiteY276" fmla="*/ 404813 h 479425"/>
                  <a:gd name="connsiteX277" fmla="*/ 355600 w 388938"/>
                  <a:gd name="connsiteY277" fmla="*/ 406400 h 479425"/>
                  <a:gd name="connsiteX278" fmla="*/ 357188 w 388938"/>
                  <a:gd name="connsiteY278" fmla="*/ 406400 h 479425"/>
                  <a:gd name="connsiteX279" fmla="*/ 357188 w 388938"/>
                  <a:gd name="connsiteY279" fmla="*/ 409575 h 479425"/>
                  <a:gd name="connsiteX280" fmla="*/ 357188 w 388938"/>
                  <a:gd name="connsiteY280" fmla="*/ 411163 h 479425"/>
                  <a:gd name="connsiteX281" fmla="*/ 357188 w 388938"/>
                  <a:gd name="connsiteY281" fmla="*/ 414338 h 479425"/>
                  <a:gd name="connsiteX282" fmla="*/ 355600 w 388938"/>
                  <a:gd name="connsiteY282" fmla="*/ 414338 h 479425"/>
                  <a:gd name="connsiteX283" fmla="*/ 352425 w 388938"/>
                  <a:gd name="connsiteY283" fmla="*/ 415925 h 479425"/>
                  <a:gd name="connsiteX284" fmla="*/ 352425 w 388938"/>
                  <a:gd name="connsiteY284" fmla="*/ 417513 h 479425"/>
                  <a:gd name="connsiteX285" fmla="*/ 350838 w 388938"/>
                  <a:gd name="connsiteY285" fmla="*/ 417513 h 479425"/>
                  <a:gd name="connsiteX286" fmla="*/ 350838 w 388938"/>
                  <a:gd name="connsiteY286" fmla="*/ 420688 h 479425"/>
                  <a:gd name="connsiteX287" fmla="*/ 347663 w 388938"/>
                  <a:gd name="connsiteY287" fmla="*/ 417513 h 479425"/>
                  <a:gd name="connsiteX288" fmla="*/ 350838 w 388938"/>
                  <a:gd name="connsiteY288" fmla="*/ 415925 h 479425"/>
                  <a:gd name="connsiteX289" fmla="*/ 352425 w 388938"/>
                  <a:gd name="connsiteY289" fmla="*/ 414338 h 479425"/>
                  <a:gd name="connsiteX290" fmla="*/ 352425 w 388938"/>
                  <a:gd name="connsiteY290" fmla="*/ 411163 h 479425"/>
                  <a:gd name="connsiteX291" fmla="*/ 352425 w 388938"/>
                  <a:gd name="connsiteY291" fmla="*/ 409575 h 479425"/>
                  <a:gd name="connsiteX292" fmla="*/ 355600 w 388938"/>
                  <a:gd name="connsiteY292" fmla="*/ 409575 h 479425"/>
                  <a:gd name="connsiteX293" fmla="*/ 352425 w 388938"/>
                  <a:gd name="connsiteY293" fmla="*/ 406400 h 479425"/>
                  <a:gd name="connsiteX294" fmla="*/ 350838 w 388938"/>
                  <a:gd name="connsiteY294" fmla="*/ 406400 h 479425"/>
                  <a:gd name="connsiteX295" fmla="*/ 350838 w 388938"/>
                  <a:gd name="connsiteY295" fmla="*/ 409575 h 479425"/>
                  <a:gd name="connsiteX296" fmla="*/ 350838 w 388938"/>
                  <a:gd name="connsiteY296" fmla="*/ 411163 h 479425"/>
                  <a:gd name="connsiteX297" fmla="*/ 347663 w 388938"/>
                  <a:gd name="connsiteY297" fmla="*/ 411163 h 479425"/>
                  <a:gd name="connsiteX298" fmla="*/ 346075 w 388938"/>
                  <a:gd name="connsiteY298" fmla="*/ 414338 h 479425"/>
                  <a:gd name="connsiteX299" fmla="*/ 346075 w 388938"/>
                  <a:gd name="connsiteY299" fmla="*/ 415925 h 479425"/>
                  <a:gd name="connsiteX300" fmla="*/ 346075 w 388938"/>
                  <a:gd name="connsiteY300" fmla="*/ 417513 h 479425"/>
                  <a:gd name="connsiteX301" fmla="*/ 344488 w 388938"/>
                  <a:gd name="connsiteY301" fmla="*/ 422275 h 479425"/>
                  <a:gd name="connsiteX302" fmla="*/ 341313 w 388938"/>
                  <a:gd name="connsiteY302" fmla="*/ 427038 h 479425"/>
                  <a:gd name="connsiteX303" fmla="*/ 341313 w 388938"/>
                  <a:gd name="connsiteY303" fmla="*/ 430213 h 479425"/>
                  <a:gd name="connsiteX304" fmla="*/ 339725 w 388938"/>
                  <a:gd name="connsiteY304" fmla="*/ 430213 h 479425"/>
                  <a:gd name="connsiteX305" fmla="*/ 339725 w 388938"/>
                  <a:gd name="connsiteY305" fmla="*/ 427038 h 479425"/>
                  <a:gd name="connsiteX306" fmla="*/ 339725 w 388938"/>
                  <a:gd name="connsiteY306" fmla="*/ 425450 h 479425"/>
                  <a:gd name="connsiteX307" fmla="*/ 336550 w 388938"/>
                  <a:gd name="connsiteY307" fmla="*/ 425450 h 479425"/>
                  <a:gd name="connsiteX308" fmla="*/ 334963 w 388938"/>
                  <a:gd name="connsiteY308" fmla="*/ 425450 h 479425"/>
                  <a:gd name="connsiteX309" fmla="*/ 331788 w 388938"/>
                  <a:gd name="connsiteY309" fmla="*/ 427038 h 479425"/>
                  <a:gd name="connsiteX310" fmla="*/ 331788 w 388938"/>
                  <a:gd name="connsiteY310" fmla="*/ 430213 h 479425"/>
                  <a:gd name="connsiteX311" fmla="*/ 331788 w 388938"/>
                  <a:gd name="connsiteY311" fmla="*/ 431800 h 479425"/>
                  <a:gd name="connsiteX312" fmla="*/ 330200 w 388938"/>
                  <a:gd name="connsiteY312" fmla="*/ 433388 h 479425"/>
                  <a:gd name="connsiteX313" fmla="*/ 330200 w 388938"/>
                  <a:gd name="connsiteY313" fmla="*/ 436563 h 479425"/>
                  <a:gd name="connsiteX314" fmla="*/ 328613 w 388938"/>
                  <a:gd name="connsiteY314" fmla="*/ 436563 h 479425"/>
                  <a:gd name="connsiteX315" fmla="*/ 325438 w 388938"/>
                  <a:gd name="connsiteY315" fmla="*/ 436563 h 479425"/>
                  <a:gd name="connsiteX316" fmla="*/ 325438 w 388938"/>
                  <a:gd name="connsiteY316" fmla="*/ 438150 h 479425"/>
                  <a:gd name="connsiteX317" fmla="*/ 325438 w 388938"/>
                  <a:gd name="connsiteY317" fmla="*/ 441325 h 479425"/>
                  <a:gd name="connsiteX318" fmla="*/ 323850 w 388938"/>
                  <a:gd name="connsiteY318" fmla="*/ 441325 h 479425"/>
                  <a:gd name="connsiteX319" fmla="*/ 323850 w 388938"/>
                  <a:gd name="connsiteY319" fmla="*/ 442913 h 479425"/>
                  <a:gd name="connsiteX320" fmla="*/ 320675 w 388938"/>
                  <a:gd name="connsiteY320" fmla="*/ 446088 h 479425"/>
                  <a:gd name="connsiteX321" fmla="*/ 320675 w 388938"/>
                  <a:gd name="connsiteY321" fmla="*/ 447675 h 479425"/>
                  <a:gd name="connsiteX322" fmla="*/ 320675 w 388938"/>
                  <a:gd name="connsiteY322" fmla="*/ 449263 h 479425"/>
                  <a:gd name="connsiteX323" fmla="*/ 320675 w 388938"/>
                  <a:gd name="connsiteY323" fmla="*/ 452438 h 479425"/>
                  <a:gd name="connsiteX324" fmla="*/ 319088 w 388938"/>
                  <a:gd name="connsiteY324" fmla="*/ 454025 h 479425"/>
                  <a:gd name="connsiteX325" fmla="*/ 315913 w 388938"/>
                  <a:gd name="connsiteY325" fmla="*/ 457200 h 479425"/>
                  <a:gd name="connsiteX326" fmla="*/ 315913 w 388938"/>
                  <a:gd name="connsiteY326" fmla="*/ 458788 h 479425"/>
                  <a:gd name="connsiteX327" fmla="*/ 315913 w 388938"/>
                  <a:gd name="connsiteY327" fmla="*/ 460375 h 479425"/>
                  <a:gd name="connsiteX328" fmla="*/ 314325 w 388938"/>
                  <a:gd name="connsiteY328" fmla="*/ 460375 h 479425"/>
                  <a:gd name="connsiteX329" fmla="*/ 309563 w 388938"/>
                  <a:gd name="connsiteY329" fmla="*/ 460375 h 479425"/>
                  <a:gd name="connsiteX330" fmla="*/ 309563 w 388938"/>
                  <a:gd name="connsiteY330" fmla="*/ 463550 h 479425"/>
                  <a:gd name="connsiteX331" fmla="*/ 307975 w 388938"/>
                  <a:gd name="connsiteY331" fmla="*/ 463550 h 479425"/>
                  <a:gd name="connsiteX332" fmla="*/ 307975 w 388938"/>
                  <a:gd name="connsiteY332" fmla="*/ 465138 h 479425"/>
                  <a:gd name="connsiteX333" fmla="*/ 304800 w 388938"/>
                  <a:gd name="connsiteY333" fmla="*/ 468313 h 479425"/>
                  <a:gd name="connsiteX334" fmla="*/ 303213 w 388938"/>
                  <a:gd name="connsiteY334" fmla="*/ 469900 h 479425"/>
                  <a:gd name="connsiteX335" fmla="*/ 300038 w 388938"/>
                  <a:gd name="connsiteY335" fmla="*/ 474663 h 479425"/>
                  <a:gd name="connsiteX336" fmla="*/ 300038 w 388938"/>
                  <a:gd name="connsiteY336" fmla="*/ 469900 h 479425"/>
                  <a:gd name="connsiteX337" fmla="*/ 298450 w 388938"/>
                  <a:gd name="connsiteY337" fmla="*/ 469900 h 479425"/>
                  <a:gd name="connsiteX338" fmla="*/ 296863 w 388938"/>
                  <a:gd name="connsiteY338" fmla="*/ 469900 h 479425"/>
                  <a:gd name="connsiteX339" fmla="*/ 296863 w 388938"/>
                  <a:gd name="connsiteY339" fmla="*/ 473075 h 479425"/>
                  <a:gd name="connsiteX340" fmla="*/ 293688 w 388938"/>
                  <a:gd name="connsiteY340" fmla="*/ 474663 h 479425"/>
                  <a:gd name="connsiteX341" fmla="*/ 293688 w 388938"/>
                  <a:gd name="connsiteY341" fmla="*/ 473075 h 479425"/>
                  <a:gd name="connsiteX342" fmla="*/ 293688 w 388938"/>
                  <a:gd name="connsiteY342" fmla="*/ 469900 h 479425"/>
                  <a:gd name="connsiteX343" fmla="*/ 292100 w 388938"/>
                  <a:gd name="connsiteY343" fmla="*/ 469900 h 479425"/>
                  <a:gd name="connsiteX344" fmla="*/ 288925 w 388938"/>
                  <a:gd name="connsiteY344" fmla="*/ 473075 h 479425"/>
                  <a:gd name="connsiteX345" fmla="*/ 288925 w 388938"/>
                  <a:gd name="connsiteY345" fmla="*/ 474663 h 479425"/>
                  <a:gd name="connsiteX346" fmla="*/ 287338 w 388938"/>
                  <a:gd name="connsiteY346" fmla="*/ 476250 h 479425"/>
                  <a:gd name="connsiteX347" fmla="*/ 284163 w 388938"/>
                  <a:gd name="connsiteY347" fmla="*/ 479425 h 479425"/>
                  <a:gd name="connsiteX348" fmla="*/ 284163 w 388938"/>
                  <a:gd name="connsiteY348" fmla="*/ 476250 h 479425"/>
                  <a:gd name="connsiteX349" fmla="*/ 284163 w 388938"/>
                  <a:gd name="connsiteY349" fmla="*/ 474663 h 479425"/>
                  <a:gd name="connsiteX350" fmla="*/ 282575 w 388938"/>
                  <a:gd name="connsiteY350" fmla="*/ 474663 h 479425"/>
                  <a:gd name="connsiteX351" fmla="*/ 282575 w 388938"/>
                  <a:gd name="connsiteY351" fmla="*/ 473075 h 479425"/>
                  <a:gd name="connsiteX352" fmla="*/ 282575 w 388938"/>
                  <a:gd name="connsiteY352" fmla="*/ 469900 h 479425"/>
                  <a:gd name="connsiteX353" fmla="*/ 282575 w 388938"/>
                  <a:gd name="connsiteY353" fmla="*/ 468313 h 479425"/>
                  <a:gd name="connsiteX354" fmla="*/ 280988 w 388938"/>
                  <a:gd name="connsiteY354" fmla="*/ 465138 h 479425"/>
                  <a:gd name="connsiteX355" fmla="*/ 277813 w 388938"/>
                  <a:gd name="connsiteY355" fmla="*/ 465138 h 479425"/>
                  <a:gd name="connsiteX356" fmla="*/ 277813 w 388938"/>
                  <a:gd name="connsiteY356" fmla="*/ 468313 h 479425"/>
                  <a:gd name="connsiteX357" fmla="*/ 277813 w 388938"/>
                  <a:gd name="connsiteY357" fmla="*/ 469900 h 479425"/>
                  <a:gd name="connsiteX358" fmla="*/ 276225 w 388938"/>
                  <a:gd name="connsiteY358" fmla="*/ 473075 h 479425"/>
                  <a:gd name="connsiteX359" fmla="*/ 276225 w 388938"/>
                  <a:gd name="connsiteY359" fmla="*/ 474663 h 479425"/>
                  <a:gd name="connsiteX360" fmla="*/ 273050 w 388938"/>
                  <a:gd name="connsiteY360" fmla="*/ 474663 h 479425"/>
                  <a:gd name="connsiteX361" fmla="*/ 273050 w 388938"/>
                  <a:gd name="connsiteY361" fmla="*/ 476250 h 479425"/>
                  <a:gd name="connsiteX362" fmla="*/ 271463 w 388938"/>
                  <a:gd name="connsiteY362" fmla="*/ 476250 h 479425"/>
                  <a:gd name="connsiteX363" fmla="*/ 271463 w 388938"/>
                  <a:gd name="connsiteY363" fmla="*/ 474663 h 479425"/>
                  <a:gd name="connsiteX364" fmla="*/ 271463 w 388938"/>
                  <a:gd name="connsiteY364" fmla="*/ 473075 h 479425"/>
                  <a:gd name="connsiteX365" fmla="*/ 269875 w 388938"/>
                  <a:gd name="connsiteY365" fmla="*/ 473075 h 479425"/>
                  <a:gd name="connsiteX366" fmla="*/ 266700 w 388938"/>
                  <a:gd name="connsiteY366" fmla="*/ 474663 h 479425"/>
                  <a:gd name="connsiteX367" fmla="*/ 266700 w 388938"/>
                  <a:gd name="connsiteY367" fmla="*/ 473075 h 479425"/>
                  <a:gd name="connsiteX368" fmla="*/ 261938 w 388938"/>
                  <a:gd name="connsiteY368" fmla="*/ 474663 h 479425"/>
                  <a:gd name="connsiteX369" fmla="*/ 261938 w 388938"/>
                  <a:gd name="connsiteY369" fmla="*/ 473075 h 479425"/>
                  <a:gd name="connsiteX370" fmla="*/ 261938 w 388938"/>
                  <a:gd name="connsiteY370" fmla="*/ 469900 h 479425"/>
                  <a:gd name="connsiteX371" fmla="*/ 261938 w 388938"/>
                  <a:gd name="connsiteY371" fmla="*/ 465138 h 479425"/>
                  <a:gd name="connsiteX372" fmla="*/ 261938 w 388938"/>
                  <a:gd name="connsiteY372" fmla="*/ 463550 h 479425"/>
                  <a:gd name="connsiteX373" fmla="*/ 260350 w 388938"/>
                  <a:gd name="connsiteY373" fmla="*/ 463550 h 479425"/>
                  <a:gd name="connsiteX374" fmla="*/ 260350 w 388938"/>
                  <a:gd name="connsiteY374" fmla="*/ 465138 h 479425"/>
                  <a:gd name="connsiteX375" fmla="*/ 257175 w 388938"/>
                  <a:gd name="connsiteY375" fmla="*/ 468313 h 479425"/>
                  <a:gd name="connsiteX376" fmla="*/ 255588 w 388938"/>
                  <a:gd name="connsiteY376" fmla="*/ 465138 h 479425"/>
                  <a:gd name="connsiteX377" fmla="*/ 255588 w 388938"/>
                  <a:gd name="connsiteY377" fmla="*/ 463550 h 479425"/>
                  <a:gd name="connsiteX378" fmla="*/ 255588 w 388938"/>
                  <a:gd name="connsiteY378" fmla="*/ 460375 h 479425"/>
                  <a:gd name="connsiteX379" fmla="*/ 254000 w 388938"/>
                  <a:gd name="connsiteY379" fmla="*/ 460375 h 479425"/>
                  <a:gd name="connsiteX380" fmla="*/ 254000 w 388938"/>
                  <a:gd name="connsiteY380" fmla="*/ 458788 h 479425"/>
                  <a:gd name="connsiteX381" fmla="*/ 254000 w 388938"/>
                  <a:gd name="connsiteY381" fmla="*/ 457200 h 479425"/>
                  <a:gd name="connsiteX382" fmla="*/ 250825 w 388938"/>
                  <a:gd name="connsiteY382" fmla="*/ 457200 h 479425"/>
                  <a:gd name="connsiteX383" fmla="*/ 250825 w 388938"/>
                  <a:gd name="connsiteY383" fmla="*/ 452438 h 479425"/>
                  <a:gd name="connsiteX384" fmla="*/ 249238 w 388938"/>
                  <a:gd name="connsiteY384" fmla="*/ 449263 h 479425"/>
                  <a:gd name="connsiteX385" fmla="*/ 249238 w 388938"/>
                  <a:gd name="connsiteY385" fmla="*/ 441325 h 479425"/>
                  <a:gd name="connsiteX386" fmla="*/ 244475 w 388938"/>
                  <a:gd name="connsiteY386" fmla="*/ 433388 h 479425"/>
                  <a:gd name="connsiteX387" fmla="*/ 239713 w 388938"/>
                  <a:gd name="connsiteY387" fmla="*/ 425450 h 479425"/>
                  <a:gd name="connsiteX388" fmla="*/ 234950 w 388938"/>
                  <a:gd name="connsiteY388" fmla="*/ 417513 h 479425"/>
                  <a:gd name="connsiteX389" fmla="*/ 230188 w 388938"/>
                  <a:gd name="connsiteY389" fmla="*/ 409575 h 479425"/>
                  <a:gd name="connsiteX390" fmla="*/ 228600 w 388938"/>
                  <a:gd name="connsiteY390" fmla="*/ 406400 h 479425"/>
                  <a:gd name="connsiteX391" fmla="*/ 230188 w 388938"/>
                  <a:gd name="connsiteY391" fmla="*/ 406400 h 479425"/>
                  <a:gd name="connsiteX392" fmla="*/ 230188 w 388938"/>
                  <a:gd name="connsiteY392" fmla="*/ 404813 h 479425"/>
                  <a:gd name="connsiteX393" fmla="*/ 233363 w 388938"/>
                  <a:gd name="connsiteY393" fmla="*/ 404813 h 479425"/>
                  <a:gd name="connsiteX394" fmla="*/ 234950 w 388938"/>
                  <a:gd name="connsiteY394" fmla="*/ 404813 h 479425"/>
                  <a:gd name="connsiteX395" fmla="*/ 234950 w 388938"/>
                  <a:gd name="connsiteY395" fmla="*/ 401638 h 479425"/>
                  <a:gd name="connsiteX396" fmla="*/ 233363 w 388938"/>
                  <a:gd name="connsiteY396" fmla="*/ 401638 h 479425"/>
                  <a:gd name="connsiteX397" fmla="*/ 230188 w 388938"/>
                  <a:gd name="connsiteY397" fmla="*/ 398463 h 479425"/>
                  <a:gd name="connsiteX398" fmla="*/ 228600 w 388938"/>
                  <a:gd name="connsiteY398" fmla="*/ 398463 h 479425"/>
                  <a:gd name="connsiteX399" fmla="*/ 228600 w 388938"/>
                  <a:gd name="connsiteY399" fmla="*/ 395288 h 479425"/>
                  <a:gd name="connsiteX400" fmla="*/ 228600 w 388938"/>
                  <a:gd name="connsiteY400" fmla="*/ 393700 h 479425"/>
                  <a:gd name="connsiteX401" fmla="*/ 225425 w 388938"/>
                  <a:gd name="connsiteY401" fmla="*/ 393700 h 479425"/>
                  <a:gd name="connsiteX402" fmla="*/ 225425 w 388938"/>
                  <a:gd name="connsiteY402" fmla="*/ 390525 h 479425"/>
                  <a:gd name="connsiteX403" fmla="*/ 225425 w 388938"/>
                  <a:gd name="connsiteY403" fmla="*/ 388938 h 479425"/>
                  <a:gd name="connsiteX404" fmla="*/ 223838 w 388938"/>
                  <a:gd name="connsiteY404" fmla="*/ 388938 h 479425"/>
                  <a:gd name="connsiteX405" fmla="*/ 222250 w 388938"/>
                  <a:gd name="connsiteY405" fmla="*/ 382588 h 479425"/>
                  <a:gd name="connsiteX406" fmla="*/ 219075 w 388938"/>
                  <a:gd name="connsiteY406" fmla="*/ 379413 h 479425"/>
                  <a:gd name="connsiteX407" fmla="*/ 217488 w 388938"/>
                  <a:gd name="connsiteY407" fmla="*/ 374650 h 479425"/>
                  <a:gd name="connsiteX408" fmla="*/ 214313 w 388938"/>
                  <a:gd name="connsiteY408" fmla="*/ 373063 h 479425"/>
                  <a:gd name="connsiteX409" fmla="*/ 214313 w 388938"/>
                  <a:gd name="connsiteY409" fmla="*/ 371475 h 479425"/>
                  <a:gd name="connsiteX410" fmla="*/ 212725 w 388938"/>
                  <a:gd name="connsiteY410" fmla="*/ 371475 h 479425"/>
                  <a:gd name="connsiteX411" fmla="*/ 212725 w 388938"/>
                  <a:gd name="connsiteY411" fmla="*/ 368300 h 479425"/>
                  <a:gd name="connsiteX412" fmla="*/ 212725 w 388938"/>
                  <a:gd name="connsiteY412" fmla="*/ 366713 h 479425"/>
                  <a:gd name="connsiteX413" fmla="*/ 209550 w 388938"/>
                  <a:gd name="connsiteY413" fmla="*/ 363538 h 479425"/>
                  <a:gd name="connsiteX414" fmla="*/ 207963 w 388938"/>
                  <a:gd name="connsiteY414" fmla="*/ 361950 h 479425"/>
                  <a:gd name="connsiteX415" fmla="*/ 206375 w 388938"/>
                  <a:gd name="connsiteY415" fmla="*/ 357188 h 479425"/>
                  <a:gd name="connsiteX416" fmla="*/ 203200 w 388938"/>
                  <a:gd name="connsiteY416" fmla="*/ 352425 h 479425"/>
                  <a:gd name="connsiteX417" fmla="*/ 201613 w 388938"/>
                  <a:gd name="connsiteY417" fmla="*/ 350838 h 479425"/>
                  <a:gd name="connsiteX418" fmla="*/ 198438 w 388938"/>
                  <a:gd name="connsiteY418" fmla="*/ 347663 h 479425"/>
                  <a:gd name="connsiteX419" fmla="*/ 196850 w 388938"/>
                  <a:gd name="connsiteY419" fmla="*/ 346075 h 479425"/>
                  <a:gd name="connsiteX420" fmla="*/ 193675 w 388938"/>
                  <a:gd name="connsiteY420" fmla="*/ 342900 h 479425"/>
                  <a:gd name="connsiteX421" fmla="*/ 193675 w 388938"/>
                  <a:gd name="connsiteY421" fmla="*/ 341313 h 479425"/>
                  <a:gd name="connsiteX422" fmla="*/ 193675 w 388938"/>
                  <a:gd name="connsiteY422" fmla="*/ 339725 h 479425"/>
                  <a:gd name="connsiteX423" fmla="*/ 193675 w 388938"/>
                  <a:gd name="connsiteY423" fmla="*/ 334963 h 479425"/>
                  <a:gd name="connsiteX424" fmla="*/ 192088 w 388938"/>
                  <a:gd name="connsiteY424" fmla="*/ 331788 h 479425"/>
                  <a:gd name="connsiteX425" fmla="*/ 192088 w 388938"/>
                  <a:gd name="connsiteY425" fmla="*/ 330200 h 479425"/>
                  <a:gd name="connsiteX426" fmla="*/ 190500 w 388938"/>
                  <a:gd name="connsiteY426" fmla="*/ 327025 h 479425"/>
                  <a:gd name="connsiteX427" fmla="*/ 190500 w 388938"/>
                  <a:gd name="connsiteY427" fmla="*/ 325438 h 479425"/>
                  <a:gd name="connsiteX428" fmla="*/ 187325 w 388938"/>
                  <a:gd name="connsiteY428" fmla="*/ 325438 h 479425"/>
                  <a:gd name="connsiteX429" fmla="*/ 187325 w 388938"/>
                  <a:gd name="connsiteY429" fmla="*/ 323850 h 479425"/>
                  <a:gd name="connsiteX430" fmla="*/ 185738 w 388938"/>
                  <a:gd name="connsiteY430" fmla="*/ 323850 h 479425"/>
                  <a:gd name="connsiteX431" fmla="*/ 185738 w 388938"/>
                  <a:gd name="connsiteY431" fmla="*/ 320675 h 479425"/>
                  <a:gd name="connsiteX432" fmla="*/ 182563 w 388938"/>
                  <a:gd name="connsiteY432" fmla="*/ 320675 h 479425"/>
                  <a:gd name="connsiteX433" fmla="*/ 182563 w 388938"/>
                  <a:gd name="connsiteY433" fmla="*/ 319088 h 479425"/>
                  <a:gd name="connsiteX434" fmla="*/ 179388 w 388938"/>
                  <a:gd name="connsiteY434" fmla="*/ 311150 h 479425"/>
                  <a:gd name="connsiteX435" fmla="*/ 171450 w 388938"/>
                  <a:gd name="connsiteY435" fmla="*/ 304800 h 479425"/>
                  <a:gd name="connsiteX436" fmla="*/ 166688 w 388938"/>
                  <a:gd name="connsiteY436" fmla="*/ 298450 h 479425"/>
                  <a:gd name="connsiteX437" fmla="*/ 163513 w 388938"/>
                  <a:gd name="connsiteY437" fmla="*/ 288925 h 479425"/>
                  <a:gd name="connsiteX438" fmla="*/ 160338 w 388938"/>
                  <a:gd name="connsiteY438" fmla="*/ 288925 h 479425"/>
                  <a:gd name="connsiteX439" fmla="*/ 160338 w 388938"/>
                  <a:gd name="connsiteY439" fmla="*/ 287338 h 479425"/>
                  <a:gd name="connsiteX440" fmla="*/ 158750 w 388938"/>
                  <a:gd name="connsiteY440" fmla="*/ 287338 h 479425"/>
                  <a:gd name="connsiteX441" fmla="*/ 155575 w 388938"/>
                  <a:gd name="connsiteY441" fmla="*/ 282575 h 479425"/>
                  <a:gd name="connsiteX442" fmla="*/ 153988 w 388938"/>
                  <a:gd name="connsiteY442" fmla="*/ 280988 h 479425"/>
                  <a:gd name="connsiteX443" fmla="*/ 149225 w 388938"/>
                  <a:gd name="connsiteY443" fmla="*/ 273050 h 479425"/>
                  <a:gd name="connsiteX444" fmla="*/ 147638 w 388938"/>
                  <a:gd name="connsiteY444" fmla="*/ 268288 h 479425"/>
                  <a:gd name="connsiteX445" fmla="*/ 144463 w 388938"/>
                  <a:gd name="connsiteY445" fmla="*/ 266700 h 479425"/>
                  <a:gd name="connsiteX446" fmla="*/ 142875 w 388938"/>
                  <a:gd name="connsiteY446" fmla="*/ 261938 h 479425"/>
                  <a:gd name="connsiteX447" fmla="*/ 139700 w 388938"/>
                  <a:gd name="connsiteY447" fmla="*/ 260350 h 479425"/>
                  <a:gd name="connsiteX448" fmla="*/ 134938 w 388938"/>
                  <a:gd name="connsiteY448" fmla="*/ 257175 h 479425"/>
                  <a:gd name="connsiteX449" fmla="*/ 133350 w 388938"/>
                  <a:gd name="connsiteY449" fmla="*/ 252413 h 479425"/>
                  <a:gd name="connsiteX450" fmla="*/ 131763 w 388938"/>
                  <a:gd name="connsiteY450" fmla="*/ 250825 h 479425"/>
                  <a:gd name="connsiteX451" fmla="*/ 128588 w 388938"/>
                  <a:gd name="connsiteY451" fmla="*/ 249238 h 479425"/>
                  <a:gd name="connsiteX452" fmla="*/ 128588 w 388938"/>
                  <a:gd name="connsiteY452" fmla="*/ 246063 h 479425"/>
                  <a:gd name="connsiteX453" fmla="*/ 131763 w 388938"/>
                  <a:gd name="connsiteY453" fmla="*/ 249238 h 479425"/>
                  <a:gd name="connsiteX454" fmla="*/ 131763 w 388938"/>
                  <a:gd name="connsiteY454" fmla="*/ 246063 h 479425"/>
                  <a:gd name="connsiteX455" fmla="*/ 131763 w 388938"/>
                  <a:gd name="connsiteY455" fmla="*/ 244475 h 479425"/>
                  <a:gd name="connsiteX456" fmla="*/ 128588 w 388938"/>
                  <a:gd name="connsiteY456" fmla="*/ 241300 h 479425"/>
                  <a:gd name="connsiteX457" fmla="*/ 127000 w 388938"/>
                  <a:gd name="connsiteY457" fmla="*/ 241300 h 479425"/>
                  <a:gd name="connsiteX458" fmla="*/ 127000 w 388938"/>
                  <a:gd name="connsiteY458" fmla="*/ 239713 h 479425"/>
                  <a:gd name="connsiteX459" fmla="*/ 123825 w 388938"/>
                  <a:gd name="connsiteY459" fmla="*/ 236538 h 479425"/>
                  <a:gd name="connsiteX460" fmla="*/ 123825 w 388938"/>
                  <a:gd name="connsiteY460" fmla="*/ 234950 h 479425"/>
                  <a:gd name="connsiteX461" fmla="*/ 115888 w 388938"/>
                  <a:gd name="connsiteY461" fmla="*/ 223838 h 479425"/>
                  <a:gd name="connsiteX462" fmla="*/ 115888 w 388938"/>
                  <a:gd name="connsiteY462" fmla="*/ 222250 h 479425"/>
                  <a:gd name="connsiteX463" fmla="*/ 112713 w 388938"/>
                  <a:gd name="connsiteY463" fmla="*/ 222250 h 479425"/>
                  <a:gd name="connsiteX464" fmla="*/ 112713 w 388938"/>
                  <a:gd name="connsiteY464" fmla="*/ 219075 h 479425"/>
                  <a:gd name="connsiteX465" fmla="*/ 111125 w 388938"/>
                  <a:gd name="connsiteY465" fmla="*/ 219075 h 479425"/>
                  <a:gd name="connsiteX466" fmla="*/ 107950 w 388938"/>
                  <a:gd name="connsiteY466" fmla="*/ 219075 h 479425"/>
                  <a:gd name="connsiteX467" fmla="*/ 106363 w 388938"/>
                  <a:gd name="connsiteY467" fmla="*/ 217488 h 479425"/>
                  <a:gd name="connsiteX468" fmla="*/ 106363 w 388938"/>
                  <a:gd name="connsiteY468" fmla="*/ 214313 h 479425"/>
                  <a:gd name="connsiteX469" fmla="*/ 106363 w 388938"/>
                  <a:gd name="connsiteY469" fmla="*/ 212725 h 479425"/>
                  <a:gd name="connsiteX470" fmla="*/ 104775 w 388938"/>
                  <a:gd name="connsiteY470" fmla="*/ 212725 h 479425"/>
                  <a:gd name="connsiteX471" fmla="*/ 101600 w 388938"/>
                  <a:gd name="connsiteY471" fmla="*/ 209550 h 479425"/>
                  <a:gd name="connsiteX472" fmla="*/ 101600 w 388938"/>
                  <a:gd name="connsiteY472" fmla="*/ 207963 h 479425"/>
                  <a:gd name="connsiteX473" fmla="*/ 100013 w 388938"/>
                  <a:gd name="connsiteY473" fmla="*/ 207963 h 479425"/>
                  <a:gd name="connsiteX474" fmla="*/ 100013 w 388938"/>
                  <a:gd name="connsiteY474" fmla="*/ 206375 h 479425"/>
                  <a:gd name="connsiteX475" fmla="*/ 90488 w 388938"/>
                  <a:gd name="connsiteY475" fmla="*/ 192088 h 479425"/>
                  <a:gd name="connsiteX476" fmla="*/ 85725 w 388938"/>
                  <a:gd name="connsiteY476" fmla="*/ 187325 h 479425"/>
                  <a:gd name="connsiteX477" fmla="*/ 80963 w 388938"/>
                  <a:gd name="connsiteY477" fmla="*/ 180975 h 479425"/>
                  <a:gd name="connsiteX478" fmla="*/ 79375 w 388938"/>
                  <a:gd name="connsiteY478" fmla="*/ 180975 h 479425"/>
                  <a:gd name="connsiteX479" fmla="*/ 79375 w 388938"/>
                  <a:gd name="connsiteY479" fmla="*/ 177800 h 479425"/>
                  <a:gd name="connsiteX480" fmla="*/ 76200 w 388938"/>
                  <a:gd name="connsiteY480" fmla="*/ 177800 h 479425"/>
                  <a:gd name="connsiteX481" fmla="*/ 76200 w 388938"/>
                  <a:gd name="connsiteY481" fmla="*/ 174625 h 479425"/>
                  <a:gd name="connsiteX482" fmla="*/ 73025 w 388938"/>
                  <a:gd name="connsiteY482" fmla="*/ 169863 h 479425"/>
                  <a:gd name="connsiteX483" fmla="*/ 68263 w 388938"/>
                  <a:gd name="connsiteY483" fmla="*/ 165100 h 479425"/>
                  <a:gd name="connsiteX484" fmla="*/ 63500 w 388938"/>
                  <a:gd name="connsiteY484" fmla="*/ 160338 h 479425"/>
                  <a:gd name="connsiteX485" fmla="*/ 58738 w 388938"/>
                  <a:gd name="connsiteY485" fmla="*/ 155575 h 479425"/>
                  <a:gd name="connsiteX486" fmla="*/ 58738 w 388938"/>
                  <a:gd name="connsiteY486" fmla="*/ 153988 h 479425"/>
                  <a:gd name="connsiteX487" fmla="*/ 57150 w 388938"/>
                  <a:gd name="connsiteY487" fmla="*/ 153988 h 479425"/>
                  <a:gd name="connsiteX488" fmla="*/ 57150 w 388938"/>
                  <a:gd name="connsiteY488" fmla="*/ 150813 h 479425"/>
                  <a:gd name="connsiteX489" fmla="*/ 53975 w 388938"/>
                  <a:gd name="connsiteY489" fmla="*/ 150813 h 479425"/>
                  <a:gd name="connsiteX490" fmla="*/ 53975 w 388938"/>
                  <a:gd name="connsiteY490" fmla="*/ 149225 h 479425"/>
                  <a:gd name="connsiteX491" fmla="*/ 52388 w 388938"/>
                  <a:gd name="connsiteY491" fmla="*/ 147638 h 479425"/>
                  <a:gd name="connsiteX492" fmla="*/ 52388 w 388938"/>
                  <a:gd name="connsiteY492" fmla="*/ 144463 h 479425"/>
                  <a:gd name="connsiteX493" fmla="*/ 49213 w 388938"/>
                  <a:gd name="connsiteY493" fmla="*/ 142875 h 479425"/>
                  <a:gd name="connsiteX494" fmla="*/ 47625 w 388938"/>
                  <a:gd name="connsiteY494" fmla="*/ 139700 h 479425"/>
                  <a:gd name="connsiteX495" fmla="*/ 47625 w 388938"/>
                  <a:gd name="connsiteY495" fmla="*/ 138113 h 479425"/>
                  <a:gd name="connsiteX496" fmla="*/ 44450 w 388938"/>
                  <a:gd name="connsiteY496" fmla="*/ 134938 h 479425"/>
                  <a:gd name="connsiteX497" fmla="*/ 42863 w 388938"/>
                  <a:gd name="connsiteY497" fmla="*/ 134938 h 479425"/>
                  <a:gd name="connsiteX498" fmla="*/ 41275 w 388938"/>
                  <a:gd name="connsiteY498" fmla="*/ 133350 h 479425"/>
                  <a:gd name="connsiteX499" fmla="*/ 41275 w 388938"/>
                  <a:gd name="connsiteY499" fmla="*/ 131763 h 479425"/>
                  <a:gd name="connsiteX500" fmla="*/ 36513 w 388938"/>
                  <a:gd name="connsiteY500" fmla="*/ 128588 h 479425"/>
                  <a:gd name="connsiteX501" fmla="*/ 33338 w 388938"/>
                  <a:gd name="connsiteY501" fmla="*/ 127000 h 479425"/>
                  <a:gd name="connsiteX502" fmla="*/ 31750 w 388938"/>
                  <a:gd name="connsiteY502" fmla="*/ 123825 h 479425"/>
                  <a:gd name="connsiteX503" fmla="*/ 26988 w 388938"/>
                  <a:gd name="connsiteY503" fmla="*/ 123825 h 479425"/>
                  <a:gd name="connsiteX504" fmla="*/ 26988 w 388938"/>
                  <a:gd name="connsiteY504" fmla="*/ 122238 h 479425"/>
                  <a:gd name="connsiteX505" fmla="*/ 25400 w 388938"/>
                  <a:gd name="connsiteY505" fmla="*/ 119063 h 479425"/>
                  <a:gd name="connsiteX506" fmla="*/ 25400 w 388938"/>
                  <a:gd name="connsiteY506" fmla="*/ 117475 h 479425"/>
                  <a:gd name="connsiteX507" fmla="*/ 25400 w 388938"/>
                  <a:gd name="connsiteY507" fmla="*/ 115888 h 479425"/>
                  <a:gd name="connsiteX508" fmla="*/ 25400 w 388938"/>
                  <a:gd name="connsiteY508" fmla="*/ 112713 h 479425"/>
                  <a:gd name="connsiteX509" fmla="*/ 22225 w 388938"/>
                  <a:gd name="connsiteY509" fmla="*/ 112713 h 479425"/>
                  <a:gd name="connsiteX510" fmla="*/ 20638 w 388938"/>
                  <a:gd name="connsiteY510" fmla="*/ 112713 h 479425"/>
                  <a:gd name="connsiteX511" fmla="*/ 20638 w 388938"/>
                  <a:gd name="connsiteY511" fmla="*/ 111125 h 479425"/>
                  <a:gd name="connsiteX512" fmla="*/ 17463 w 388938"/>
                  <a:gd name="connsiteY512" fmla="*/ 111125 h 479425"/>
                  <a:gd name="connsiteX513" fmla="*/ 17463 w 388938"/>
                  <a:gd name="connsiteY513" fmla="*/ 107950 h 479425"/>
                  <a:gd name="connsiteX514" fmla="*/ 17463 w 388938"/>
                  <a:gd name="connsiteY514" fmla="*/ 106363 h 479425"/>
                  <a:gd name="connsiteX515" fmla="*/ 15875 w 388938"/>
                  <a:gd name="connsiteY515" fmla="*/ 106363 h 479425"/>
                  <a:gd name="connsiteX516" fmla="*/ 15875 w 388938"/>
                  <a:gd name="connsiteY516" fmla="*/ 103188 h 479425"/>
                  <a:gd name="connsiteX517" fmla="*/ 14288 w 388938"/>
                  <a:gd name="connsiteY517" fmla="*/ 103188 h 479425"/>
                  <a:gd name="connsiteX518" fmla="*/ 11113 w 388938"/>
                  <a:gd name="connsiteY518" fmla="*/ 100013 h 479425"/>
                  <a:gd name="connsiteX519" fmla="*/ 11113 w 388938"/>
                  <a:gd name="connsiteY519" fmla="*/ 96838 h 479425"/>
                  <a:gd name="connsiteX520" fmla="*/ 11113 w 388938"/>
                  <a:gd name="connsiteY520" fmla="*/ 95250 h 479425"/>
                  <a:gd name="connsiteX521" fmla="*/ 11113 w 388938"/>
                  <a:gd name="connsiteY521" fmla="*/ 92075 h 479425"/>
                  <a:gd name="connsiteX522" fmla="*/ 9525 w 388938"/>
                  <a:gd name="connsiteY522" fmla="*/ 90488 h 479425"/>
                  <a:gd name="connsiteX523" fmla="*/ 6350 w 388938"/>
                  <a:gd name="connsiteY523" fmla="*/ 90488 h 479425"/>
                  <a:gd name="connsiteX524" fmla="*/ 6350 w 388938"/>
                  <a:gd name="connsiteY524" fmla="*/ 87313 h 479425"/>
                  <a:gd name="connsiteX525" fmla="*/ 4763 w 388938"/>
                  <a:gd name="connsiteY525" fmla="*/ 87313 h 479425"/>
                  <a:gd name="connsiteX526" fmla="*/ 4763 w 388938"/>
                  <a:gd name="connsiteY526" fmla="*/ 85725 h 479425"/>
                  <a:gd name="connsiteX527" fmla="*/ 1588 w 388938"/>
                  <a:gd name="connsiteY527" fmla="*/ 85725 h 479425"/>
                  <a:gd name="connsiteX528" fmla="*/ 1588 w 388938"/>
                  <a:gd name="connsiteY528" fmla="*/ 84138 h 479425"/>
                  <a:gd name="connsiteX529" fmla="*/ 4763 w 388938"/>
                  <a:gd name="connsiteY529" fmla="*/ 84138 h 479425"/>
                  <a:gd name="connsiteX530" fmla="*/ 6350 w 388938"/>
                  <a:gd name="connsiteY530" fmla="*/ 84138 h 479425"/>
                  <a:gd name="connsiteX531" fmla="*/ 9525 w 388938"/>
                  <a:gd name="connsiteY531" fmla="*/ 85725 h 479425"/>
                  <a:gd name="connsiteX532" fmla="*/ 9525 w 388938"/>
                  <a:gd name="connsiteY532" fmla="*/ 87313 h 479425"/>
                  <a:gd name="connsiteX533" fmla="*/ 11113 w 388938"/>
                  <a:gd name="connsiteY533" fmla="*/ 90488 h 479425"/>
                  <a:gd name="connsiteX534" fmla="*/ 15875 w 388938"/>
                  <a:gd name="connsiteY534" fmla="*/ 92075 h 479425"/>
                  <a:gd name="connsiteX535" fmla="*/ 14288 w 388938"/>
                  <a:gd name="connsiteY535" fmla="*/ 92075 h 479425"/>
                  <a:gd name="connsiteX536" fmla="*/ 14288 w 388938"/>
                  <a:gd name="connsiteY536" fmla="*/ 95250 h 479425"/>
                  <a:gd name="connsiteX537" fmla="*/ 14288 w 388938"/>
                  <a:gd name="connsiteY537" fmla="*/ 96838 h 479425"/>
                  <a:gd name="connsiteX538" fmla="*/ 14288 w 388938"/>
                  <a:gd name="connsiteY538" fmla="*/ 100013 h 479425"/>
                  <a:gd name="connsiteX539" fmla="*/ 15875 w 388938"/>
                  <a:gd name="connsiteY539" fmla="*/ 100013 h 479425"/>
                  <a:gd name="connsiteX540" fmla="*/ 15875 w 388938"/>
                  <a:gd name="connsiteY540" fmla="*/ 96838 h 479425"/>
                  <a:gd name="connsiteX541" fmla="*/ 17463 w 388938"/>
                  <a:gd name="connsiteY541" fmla="*/ 96838 h 479425"/>
                  <a:gd name="connsiteX542" fmla="*/ 20638 w 388938"/>
                  <a:gd name="connsiteY542" fmla="*/ 100013 h 479425"/>
                  <a:gd name="connsiteX543" fmla="*/ 22225 w 388938"/>
                  <a:gd name="connsiteY543" fmla="*/ 100013 h 479425"/>
                  <a:gd name="connsiteX544" fmla="*/ 22225 w 388938"/>
                  <a:gd name="connsiteY544" fmla="*/ 101600 h 479425"/>
                  <a:gd name="connsiteX545" fmla="*/ 25400 w 388938"/>
                  <a:gd name="connsiteY545" fmla="*/ 103188 h 479425"/>
                  <a:gd name="connsiteX546" fmla="*/ 26988 w 388938"/>
                  <a:gd name="connsiteY546" fmla="*/ 106363 h 479425"/>
                  <a:gd name="connsiteX547" fmla="*/ 28575 w 388938"/>
                  <a:gd name="connsiteY547" fmla="*/ 107950 h 479425"/>
                  <a:gd name="connsiteX548" fmla="*/ 31750 w 388938"/>
                  <a:gd name="connsiteY548" fmla="*/ 107950 h 479425"/>
                  <a:gd name="connsiteX549" fmla="*/ 33338 w 388938"/>
                  <a:gd name="connsiteY549" fmla="*/ 111125 h 479425"/>
                  <a:gd name="connsiteX550" fmla="*/ 33338 w 388938"/>
                  <a:gd name="connsiteY550" fmla="*/ 112713 h 479425"/>
                  <a:gd name="connsiteX551" fmla="*/ 36513 w 388938"/>
                  <a:gd name="connsiteY551" fmla="*/ 112713 h 479425"/>
                  <a:gd name="connsiteX552" fmla="*/ 38100 w 388938"/>
                  <a:gd name="connsiteY552" fmla="*/ 112713 h 479425"/>
                  <a:gd name="connsiteX553" fmla="*/ 38100 w 388938"/>
                  <a:gd name="connsiteY553" fmla="*/ 111125 h 479425"/>
                  <a:gd name="connsiteX554" fmla="*/ 36513 w 388938"/>
                  <a:gd name="connsiteY554" fmla="*/ 111125 h 479425"/>
                  <a:gd name="connsiteX555" fmla="*/ 33338 w 388938"/>
                  <a:gd name="connsiteY555" fmla="*/ 107950 h 479425"/>
                  <a:gd name="connsiteX556" fmla="*/ 33338 w 388938"/>
                  <a:gd name="connsiteY556" fmla="*/ 106363 h 479425"/>
                  <a:gd name="connsiteX557" fmla="*/ 33338 w 388938"/>
                  <a:gd name="connsiteY557" fmla="*/ 103188 h 479425"/>
                  <a:gd name="connsiteX558" fmla="*/ 33338 w 388938"/>
                  <a:gd name="connsiteY558" fmla="*/ 101600 h 479425"/>
                  <a:gd name="connsiteX559" fmla="*/ 36513 w 388938"/>
                  <a:gd name="connsiteY559" fmla="*/ 101600 h 479425"/>
                  <a:gd name="connsiteX560" fmla="*/ 36513 w 388938"/>
                  <a:gd name="connsiteY560" fmla="*/ 100013 h 479425"/>
                  <a:gd name="connsiteX561" fmla="*/ 33338 w 388938"/>
                  <a:gd name="connsiteY561" fmla="*/ 96838 h 479425"/>
                  <a:gd name="connsiteX562" fmla="*/ 31750 w 388938"/>
                  <a:gd name="connsiteY562" fmla="*/ 96838 h 479425"/>
                  <a:gd name="connsiteX563" fmla="*/ 28575 w 388938"/>
                  <a:gd name="connsiteY563" fmla="*/ 96838 h 479425"/>
                  <a:gd name="connsiteX564" fmla="*/ 28575 w 388938"/>
                  <a:gd name="connsiteY564" fmla="*/ 95250 h 479425"/>
                  <a:gd name="connsiteX565" fmla="*/ 31750 w 388938"/>
                  <a:gd name="connsiteY565" fmla="*/ 95250 h 479425"/>
                  <a:gd name="connsiteX566" fmla="*/ 33338 w 388938"/>
                  <a:gd name="connsiteY566" fmla="*/ 95250 h 479425"/>
                  <a:gd name="connsiteX567" fmla="*/ 31750 w 388938"/>
                  <a:gd name="connsiteY567" fmla="*/ 92075 h 479425"/>
                  <a:gd name="connsiteX568" fmla="*/ 33338 w 388938"/>
                  <a:gd name="connsiteY568" fmla="*/ 92075 h 479425"/>
                  <a:gd name="connsiteX569" fmla="*/ 36513 w 388938"/>
                  <a:gd name="connsiteY569" fmla="*/ 92075 h 479425"/>
                  <a:gd name="connsiteX570" fmla="*/ 36513 w 388938"/>
                  <a:gd name="connsiteY570" fmla="*/ 95250 h 479425"/>
                  <a:gd name="connsiteX571" fmla="*/ 38100 w 388938"/>
                  <a:gd name="connsiteY571" fmla="*/ 96838 h 479425"/>
                  <a:gd name="connsiteX572" fmla="*/ 41275 w 388938"/>
                  <a:gd name="connsiteY572" fmla="*/ 100013 h 479425"/>
                  <a:gd name="connsiteX573" fmla="*/ 42863 w 388938"/>
                  <a:gd name="connsiteY573" fmla="*/ 101600 h 479425"/>
                  <a:gd name="connsiteX574" fmla="*/ 44450 w 388938"/>
                  <a:gd name="connsiteY574" fmla="*/ 101600 h 479425"/>
                  <a:gd name="connsiteX575" fmla="*/ 47625 w 388938"/>
                  <a:gd name="connsiteY575" fmla="*/ 103188 h 479425"/>
                  <a:gd name="connsiteX576" fmla="*/ 47625 w 388938"/>
                  <a:gd name="connsiteY576" fmla="*/ 101600 h 479425"/>
                  <a:gd name="connsiteX577" fmla="*/ 47625 w 388938"/>
                  <a:gd name="connsiteY577" fmla="*/ 100013 h 479425"/>
                  <a:gd name="connsiteX578" fmla="*/ 47625 w 388938"/>
                  <a:gd name="connsiteY578" fmla="*/ 96838 h 479425"/>
                  <a:gd name="connsiteX579" fmla="*/ 44450 w 388938"/>
                  <a:gd name="connsiteY579" fmla="*/ 96838 h 479425"/>
                  <a:gd name="connsiteX580" fmla="*/ 44450 w 388938"/>
                  <a:gd name="connsiteY580" fmla="*/ 95250 h 479425"/>
                  <a:gd name="connsiteX581" fmla="*/ 42863 w 388938"/>
                  <a:gd name="connsiteY581" fmla="*/ 92075 h 479425"/>
                  <a:gd name="connsiteX582" fmla="*/ 41275 w 388938"/>
                  <a:gd name="connsiteY582" fmla="*/ 92075 h 479425"/>
                  <a:gd name="connsiteX583" fmla="*/ 41275 w 388938"/>
                  <a:gd name="connsiteY583" fmla="*/ 90488 h 479425"/>
                  <a:gd name="connsiteX584" fmla="*/ 38100 w 388938"/>
                  <a:gd name="connsiteY584" fmla="*/ 87313 h 479425"/>
                  <a:gd name="connsiteX585" fmla="*/ 36513 w 388938"/>
                  <a:gd name="connsiteY585" fmla="*/ 87313 h 479425"/>
                  <a:gd name="connsiteX586" fmla="*/ 33338 w 388938"/>
                  <a:gd name="connsiteY586" fmla="*/ 90488 h 479425"/>
                  <a:gd name="connsiteX587" fmla="*/ 31750 w 388938"/>
                  <a:gd name="connsiteY587" fmla="*/ 90488 h 479425"/>
                  <a:gd name="connsiteX588" fmla="*/ 28575 w 388938"/>
                  <a:gd name="connsiteY588" fmla="*/ 90488 h 479425"/>
                  <a:gd name="connsiteX589" fmla="*/ 28575 w 388938"/>
                  <a:gd name="connsiteY589" fmla="*/ 87313 h 479425"/>
                  <a:gd name="connsiteX590" fmla="*/ 33338 w 388938"/>
                  <a:gd name="connsiteY590" fmla="*/ 87313 h 479425"/>
                  <a:gd name="connsiteX591" fmla="*/ 31750 w 388938"/>
                  <a:gd name="connsiteY591" fmla="*/ 85725 h 479425"/>
                  <a:gd name="connsiteX592" fmla="*/ 31750 w 388938"/>
                  <a:gd name="connsiteY592" fmla="*/ 84138 h 479425"/>
                  <a:gd name="connsiteX593" fmla="*/ 31750 w 388938"/>
                  <a:gd name="connsiteY593" fmla="*/ 80963 h 479425"/>
                  <a:gd name="connsiteX594" fmla="*/ 28575 w 388938"/>
                  <a:gd name="connsiteY594" fmla="*/ 80963 h 479425"/>
                  <a:gd name="connsiteX595" fmla="*/ 26988 w 388938"/>
                  <a:gd name="connsiteY595" fmla="*/ 80963 h 479425"/>
                  <a:gd name="connsiteX596" fmla="*/ 25400 w 388938"/>
                  <a:gd name="connsiteY596" fmla="*/ 79375 h 479425"/>
                  <a:gd name="connsiteX597" fmla="*/ 26988 w 388938"/>
                  <a:gd name="connsiteY597" fmla="*/ 79375 h 479425"/>
                  <a:gd name="connsiteX598" fmla="*/ 26988 w 388938"/>
                  <a:gd name="connsiteY598" fmla="*/ 76200 h 479425"/>
                  <a:gd name="connsiteX599" fmla="*/ 26988 w 388938"/>
                  <a:gd name="connsiteY599" fmla="*/ 74613 h 479425"/>
                  <a:gd name="connsiteX600" fmla="*/ 25400 w 388938"/>
                  <a:gd name="connsiteY600" fmla="*/ 73025 h 479425"/>
                  <a:gd name="connsiteX601" fmla="*/ 22225 w 388938"/>
                  <a:gd name="connsiteY601" fmla="*/ 69850 h 479425"/>
                  <a:gd name="connsiteX602" fmla="*/ 20638 w 388938"/>
                  <a:gd name="connsiteY602" fmla="*/ 69850 h 479425"/>
                  <a:gd name="connsiteX603" fmla="*/ 17463 w 388938"/>
                  <a:gd name="connsiteY603" fmla="*/ 68263 h 479425"/>
                  <a:gd name="connsiteX604" fmla="*/ 15875 w 388938"/>
                  <a:gd name="connsiteY604" fmla="*/ 65088 h 479425"/>
                  <a:gd name="connsiteX605" fmla="*/ 14288 w 388938"/>
                  <a:gd name="connsiteY605" fmla="*/ 65088 h 479425"/>
                  <a:gd name="connsiteX606" fmla="*/ 14288 w 388938"/>
                  <a:gd name="connsiteY606" fmla="*/ 63500 h 479425"/>
                  <a:gd name="connsiteX607" fmla="*/ 17463 w 388938"/>
                  <a:gd name="connsiteY607" fmla="*/ 63500 h 479425"/>
                  <a:gd name="connsiteX608" fmla="*/ 20638 w 388938"/>
                  <a:gd name="connsiteY608" fmla="*/ 63500 h 479425"/>
                  <a:gd name="connsiteX609" fmla="*/ 22225 w 388938"/>
                  <a:gd name="connsiteY609" fmla="*/ 65088 h 479425"/>
                  <a:gd name="connsiteX610" fmla="*/ 25400 w 388938"/>
                  <a:gd name="connsiteY610" fmla="*/ 69850 h 479425"/>
                  <a:gd name="connsiteX611" fmla="*/ 26988 w 388938"/>
                  <a:gd name="connsiteY611" fmla="*/ 69850 h 479425"/>
                  <a:gd name="connsiteX612" fmla="*/ 28575 w 388938"/>
                  <a:gd name="connsiteY612" fmla="*/ 73025 h 479425"/>
                  <a:gd name="connsiteX613" fmla="*/ 31750 w 388938"/>
                  <a:gd name="connsiteY613" fmla="*/ 73025 h 479425"/>
                  <a:gd name="connsiteX614" fmla="*/ 33338 w 388938"/>
                  <a:gd name="connsiteY614" fmla="*/ 73025 h 479425"/>
                  <a:gd name="connsiteX615" fmla="*/ 31750 w 388938"/>
                  <a:gd name="connsiteY615" fmla="*/ 74613 h 479425"/>
                  <a:gd name="connsiteX616" fmla="*/ 31750 w 388938"/>
                  <a:gd name="connsiteY616" fmla="*/ 76200 h 479425"/>
                  <a:gd name="connsiteX617" fmla="*/ 33338 w 388938"/>
                  <a:gd name="connsiteY617" fmla="*/ 76200 h 479425"/>
                  <a:gd name="connsiteX618" fmla="*/ 36513 w 388938"/>
                  <a:gd name="connsiteY618" fmla="*/ 76200 h 479425"/>
                  <a:gd name="connsiteX619" fmla="*/ 38100 w 388938"/>
                  <a:gd name="connsiteY619" fmla="*/ 76200 h 479425"/>
                  <a:gd name="connsiteX620" fmla="*/ 38100 w 388938"/>
                  <a:gd name="connsiteY620" fmla="*/ 74613 h 479425"/>
                  <a:gd name="connsiteX621" fmla="*/ 38100 w 388938"/>
                  <a:gd name="connsiteY621" fmla="*/ 73025 h 479425"/>
                  <a:gd name="connsiteX622" fmla="*/ 41275 w 388938"/>
                  <a:gd name="connsiteY622" fmla="*/ 73025 h 479425"/>
                  <a:gd name="connsiteX623" fmla="*/ 41275 w 388938"/>
                  <a:gd name="connsiteY623" fmla="*/ 74613 h 479425"/>
                  <a:gd name="connsiteX624" fmla="*/ 41275 w 388938"/>
                  <a:gd name="connsiteY624" fmla="*/ 76200 h 479425"/>
                  <a:gd name="connsiteX625" fmla="*/ 41275 w 388938"/>
                  <a:gd name="connsiteY625" fmla="*/ 79375 h 479425"/>
                  <a:gd name="connsiteX626" fmla="*/ 41275 w 388938"/>
                  <a:gd name="connsiteY626" fmla="*/ 80963 h 479425"/>
                  <a:gd name="connsiteX627" fmla="*/ 42863 w 388938"/>
                  <a:gd name="connsiteY627" fmla="*/ 80963 h 479425"/>
                  <a:gd name="connsiteX628" fmla="*/ 42863 w 388938"/>
                  <a:gd name="connsiteY628" fmla="*/ 84138 h 479425"/>
                  <a:gd name="connsiteX629" fmla="*/ 44450 w 388938"/>
                  <a:gd name="connsiteY629" fmla="*/ 84138 h 479425"/>
                  <a:gd name="connsiteX630" fmla="*/ 44450 w 388938"/>
                  <a:gd name="connsiteY630" fmla="*/ 80963 h 479425"/>
                  <a:gd name="connsiteX631" fmla="*/ 42863 w 388938"/>
                  <a:gd name="connsiteY631" fmla="*/ 80963 h 479425"/>
                  <a:gd name="connsiteX632" fmla="*/ 42863 w 388938"/>
                  <a:gd name="connsiteY632" fmla="*/ 79375 h 479425"/>
                  <a:gd name="connsiteX633" fmla="*/ 44450 w 388938"/>
                  <a:gd name="connsiteY633" fmla="*/ 79375 h 479425"/>
                  <a:gd name="connsiteX634" fmla="*/ 49213 w 388938"/>
                  <a:gd name="connsiteY634" fmla="*/ 80963 h 479425"/>
                  <a:gd name="connsiteX635" fmla="*/ 53975 w 388938"/>
                  <a:gd name="connsiteY635" fmla="*/ 85725 h 479425"/>
                  <a:gd name="connsiteX636" fmla="*/ 53975 w 388938"/>
                  <a:gd name="connsiteY636" fmla="*/ 84138 h 479425"/>
                  <a:gd name="connsiteX637" fmla="*/ 53975 w 388938"/>
                  <a:gd name="connsiteY637" fmla="*/ 80963 h 479425"/>
                  <a:gd name="connsiteX638" fmla="*/ 53975 w 388938"/>
                  <a:gd name="connsiteY638" fmla="*/ 79375 h 479425"/>
                  <a:gd name="connsiteX639" fmla="*/ 57150 w 388938"/>
                  <a:gd name="connsiteY639" fmla="*/ 79375 h 479425"/>
                  <a:gd name="connsiteX640" fmla="*/ 57150 w 388938"/>
                  <a:gd name="connsiteY640" fmla="*/ 76200 h 479425"/>
                  <a:gd name="connsiteX641" fmla="*/ 57150 w 388938"/>
                  <a:gd name="connsiteY641" fmla="*/ 74613 h 479425"/>
                  <a:gd name="connsiteX642" fmla="*/ 57150 w 388938"/>
                  <a:gd name="connsiteY642" fmla="*/ 73025 h 479425"/>
                  <a:gd name="connsiteX643" fmla="*/ 58738 w 388938"/>
                  <a:gd name="connsiteY643" fmla="*/ 73025 h 479425"/>
                  <a:gd name="connsiteX644" fmla="*/ 60325 w 388938"/>
                  <a:gd name="connsiteY644" fmla="*/ 74613 h 479425"/>
                  <a:gd name="connsiteX645" fmla="*/ 63500 w 388938"/>
                  <a:gd name="connsiteY645" fmla="*/ 76200 h 479425"/>
                  <a:gd name="connsiteX646" fmla="*/ 63500 w 388938"/>
                  <a:gd name="connsiteY646" fmla="*/ 79375 h 479425"/>
                  <a:gd name="connsiteX647" fmla="*/ 65088 w 388938"/>
                  <a:gd name="connsiteY647" fmla="*/ 79375 h 479425"/>
                  <a:gd name="connsiteX648" fmla="*/ 68263 w 388938"/>
                  <a:gd name="connsiteY648" fmla="*/ 80963 h 479425"/>
                  <a:gd name="connsiteX649" fmla="*/ 69850 w 388938"/>
                  <a:gd name="connsiteY649" fmla="*/ 84138 h 479425"/>
                  <a:gd name="connsiteX650" fmla="*/ 73025 w 388938"/>
                  <a:gd name="connsiteY650" fmla="*/ 84138 h 479425"/>
                  <a:gd name="connsiteX651" fmla="*/ 74613 w 388938"/>
                  <a:gd name="connsiteY651" fmla="*/ 85725 h 479425"/>
                  <a:gd name="connsiteX652" fmla="*/ 74613 w 388938"/>
                  <a:gd name="connsiteY652" fmla="*/ 87313 h 479425"/>
                  <a:gd name="connsiteX653" fmla="*/ 76200 w 388938"/>
                  <a:gd name="connsiteY653" fmla="*/ 85725 h 479425"/>
                  <a:gd name="connsiteX654" fmla="*/ 76200 w 388938"/>
                  <a:gd name="connsiteY654" fmla="*/ 84138 h 479425"/>
                  <a:gd name="connsiteX655" fmla="*/ 74613 w 388938"/>
                  <a:gd name="connsiteY655" fmla="*/ 84138 h 479425"/>
                  <a:gd name="connsiteX656" fmla="*/ 74613 w 388938"/>
                  <a:gd name="connsiteY656" fmla="*/ 80963 h 479425"/>
                  <a:gd name="connsiteX657" fmla="*/ 76200 w 388938"/>
                  <a:gd name="connsiteY657" fmla="*/ 80963 h 479425"/>
                  <a:gd name="connsiteX658" fmla="*/ 79375 w 388938"/>
                  <a:gd name="connsiteY658" fmla="*/ 85725 h 479425"/>
                  <a:gd name="connsiteX659" fmla="*/ 84138 w 388938"/>
                  <a:gd name="connsiteY659" fmla="*/ 87313 h 479425"/>
                  <a:gd name="connsiteX660" fmla="*/ 90488 w 388938"/>
                  <a:gd name="connsiteY660" fmla="*/ 92075 h 479425"/>
                  <a:gd name="connsiteX661" fmla="*/ 92075 w 388938"/>
                  <a:gd name="connsiteY661" fmla="*/ 92075 h 479425"/>
                  <a:gd name="connsiteX662" fmla="*/ 92075 w 388938"/>
                  <a:gd name="connsiteY662" fmla="*/ 90488 h 479425"/>
                  <a:gd name="connsiteX663" fmla="*/ 90488 w 388938"/>
                  <a:gd name="connsiteY663" fmla="*/ 90488 h 479425"/>
                  <a:gd name="connsiteX664" fmla="*/ 90488 w 388938"/>
                  <a:gd name="connsiteY664" fmla="*/ 87313 h 479425"/>
                  <a:gd name="connsiteX665" fmla="*/ 88900 w 388938"/>
                  <a:gd name="connsiteY665" fmla="*/ 85725 h 479425"/>
                  <a:gd name="connsiteX666" fmla="*/ 85725 w 388938"/>
                  <a:gd name="connsiteY666" fmla="*/ 85725 h 479425"/>
                  <a:gd name="connsiteX667" fmla="*/ 85725 w 388938"/>
                  <a:gd name="connsiteY667" fmla="*/ 84138 h 479425"/>
                  <a:gd name="connsiteX668" fmla="*/ 84138 w 388938"/>
                  <a:gd name="connsiteY668" fmla="*/ 80963 h 479425"/>
                  <a:gd name="connsiteX669" fmla="*/ 80963 w 388938"/>
                  <a:gd name="connsiteY669" fmla="*/ 79375 h 479425"/>
                  <a:gd name="connsiteX670" fmla="*/ 80963 w 388938"/>
                  <a:gd name="connsiteY670" fmla="*/ 76200 h 479425"/>
                  <a:gd name="connsiteX671" fmla="*/ 76200 w 388938"/>
                  <a:gd name="connsiteY671" fmla="*/ 74613 h 479425"/>
                  <a:gd name="connsiteX672" fmla="*/ 74613 w 388938"/>
                  <a:gd name="connsiteY672" fmla="*/ 73025 h 479425"/>
                  <a:gd name="connsiteX673" fmla="*/ 74613 w 388938"/>
                  <a:gd name="connsiteY673" fmla="*/ 69850 h 479425"/>
                  <a:gd name="connsiteX674" fmla="*/ 76200 w 388938"/>
                  <a:gd name="connsiteY674" fmla="*/ 73025 h 479425"/>
                  <a:gd name="connsiteX675" fmla="*/ 80963 w 388938"/>
                  <a:gd name="connsiteY675" fmla="*/ 74613 h 479425"/>
                  <a:gd name="connsiteX676" fmla="*/ 84138 w 388938"/>
                  <a:gd name="connsiteY676" fmla="*/ 76200 h 479425"/>
                  <a:gd name="connsiteX677" fmla="*/ 85725 w 388938"/>
                  <a:gd name="connsiteY677" fmla="*/ 79375 h 479425"/>
                  <a:gd name="connsiteX678" fmla="*/ 88900 w 388938"/>
                  <a:gd name="connsiteY678" fmla="*/ 79375 h 479425"/>
                  <a:gd name="connsiteX679" fmla="*/ 88900 w 388938"/>
                  <a:gd name="connsiteY679" fmla="*/ 80963 h 479425"/>
                  <a:gd name="connsiteX680" fmla="*/ 90488 w 388938"/>
                  <a:gd name="connsiteY680" fmla="*/ 80963 h 479425"/>
                  <a:gd name="connsiteX681" fmla="*/ 90488 w 388938"/>
                  <a:gd name="connsiteY681" fmla="*/ 79375 h 479425"/>
                  <a:gd name="connsiteX682" fmla="*/ 88900 w 388938"/>
                  <a:gd name="connsiteY682" fmla="*/ 79375 h 479425"/>
                  <a:gd name="connsiteX683" fmla="*/ 85725 w 388938"/>
                  <a:gd name="connsiteY683" fmla="*/ 76200 h 479425"/>
                  <a:gd name="connsiteX684" fmla="*/ 88900 w 388938"/>
                  <a:gd name="connsiteY684" fmla="*/ 76200 h 479425"/>
                  <a:gd name="connsiteX685" fmla="*/ 92075 w 388938"/>
                  <a:gd name="connsiteY685" fmla="*/ 79375 h 479425"/>
                  <a:gd name="connsiteX686" fmla="*/ 95250 w 388938"/>
                  <a:gd name="connsiteY686" fmla="*/ 80963 h 479425"/>
                  <a:gd name="connsiteX687" fmla="*/ 96838 w 388938"/>
                  <a:gd name="connsiteY687" fmla="*/ 84138 h 479425"/>
                  <a:gd name="connsiteX688" fmla="*/ 100013 w 388938"/>
                  <a:gd name="connsiteY688" fmla="*/ 84138 h 479425"/>
                  <a:gd name="connsiteX689" fmla="*/ 101600 w 388938"/>
                  <a:gd name="connsiteY689" fmla="*/ 84138 h 479425"/>
                  <a:gd name="connsiteX690" fmla="*/ 104775 w 388938"/>
                  <a:gd name="connsiteY690" fmla="*/ 85725 h 479425"/>
                  <a:gd name="connsiteX691" fmla="*/ 104775 w 388938"/>
                  <a:gd name="connsiteY691" fmla="*/ 87313 h 479425"/>
                  <a:gd name="connsiteX692" fmla="*/ 106363 w 388938"/>
                  <a:gd name="connsiteY692" fmla="*/ 87313 h 479425"/>
                  <a:gd name="connsiteX693" fmla="*/ 107950 w 388938"/>
                  <a:gd name="connsiteY693" fmla="*/ 85725 h 479425"/>
                  <a:gd name="connsiteX694" fmla="*/ 111125 w 388938"/>
                  <a:gd name="connsiteY694" fmla="*/ 87313 h 479425"/>
                  <a:gd name="connsiteX695" fmla="*/ 112713 w 388938"/>
                  <a:gd name="connsiteY695" fmla="*/ 87313 h 479425"/>
                  <a:gd name="connsiteX696" fmla="*/ 112713 w 388938"/>
                  <a:gd name="connsiteY696" fmla="*/ 85725 h 479425"/>
                  <a:gd name="connsiteX697" fmla="*/ 111125 w 388938"/>
                  <a:gd name="connsiteY697" fmla="*/ 85725 h 479425"/>
                  <a:gd name="connsiteX698" fmla="*/ 111125 w 388938"/>
                  <a:gd name="connsiteY698" fmla="*/ 84138 h 479425"/>
                  <a:gd name="connsiteX699" fmla="*/ 112713 w 388938"/>
                  <a:gd name="connsiteY699" fmla="*/ 84138 h 479425"/>
                  <a:gd name="connsiteX700" fmla="*/ 115888 w 388938"/>
                  <a:gd name="connsiteY700" fmla="*/ 84138 h 479425"/>
                  <a:gd name="connsiteX701" fmla="*/ 117475 w 388938"/>
                  <a:gd name="connsiteY701" fmla="*/ 84138 h 479425"/>
                  <a:gd name="connsiteX702" fmla="*/ 117475 w 388938"/>
                  <a:gd name="connsiteY702" fmla="*/ 80963 h 479425"/>
                  <a:gd name="connsiteX703" fmla="*/ 115888 w 388938"/>
                  <a:gd name="connsiteY703" fmla="*/ 80963 h 479425"/>
                  <a:gd name="connsiteX704" fmla="*/ 115888 w 388938"/>
                  <a:gd name="connsiteY704" fmla="*/ 79375 h 479425"/>
                  <a:gd name="connsiteX705" fmla="*/ 112713 w 388938"/>
                  <a:gd name="connsiteY705" fmla="*/ 79375 h 479425"/>
                  <a:gd name="connsiteX706" fmla="*/ 112713 w 388938"/>
                  <a:gd name="connsiteY706" fmla="*/ 76200 h 479425"/>
                  <a:gd name="connsiteX707" fmla="*/ 111125 w 388938"/>
                  <a:gd name="connsiteY707" fmla="*/ 73025 h 479425"/>
                  <a:gd name="connsiteX708" fmla="*/ 107950 w 388938"/>
                  <a:gd name="connsiteY708" fmla="*/ 69850 h 479425"/>
                  <a:gd name="connsiteX709" fmla="*/ 106363 w 388938"/>
                  <a:gd name="connsiteY709" fmla="*/ 68263 h 479425"/>
                  <a:gd name="connsiteX710" fmla="*/ 104775 w 388938"/>
                  <a:gd name="connsiteY710" fmla="*/ 65088 h 479425"/>
                  <a:gd name="connsiteX711" fmla="*/ 106363 w 388938"/>
                  <a:gd name="connsiteY711" fmla="*/ 63500 h 479425"/>
                  <a:gd name="connsiteX712" fmla="*/ 106363 w 388938"/>
                  <a:gd name="connsiteY712" fmla="*/ 60325 h 479425"/>
                  <a:gd name="connsiteX713" fmla="*/ 106363 w 388938"/>
                  <a:gd name="connsiteY713" fmla="*/ 58738 h 479425"/>
                  <a:gd name="connsiteX714" fmla="*/ 104775 w 388938"/>
                  <a:gd name="connsiteY714" fmla="*/ 58738 h 479425"/>
                  <a:gd name="connsiteX715" fmla="*/ 377825 w 388938"/>
                  <a:gd name="connsiteY715" fmla="*/ 0 h 479425"/>
                  <a:gd name="connsiteX716" fmla="*/ 379413 w 388938"/>
                  <a:gd name="connsiteY716" fmla="*/ 0 h 479425"/>
                  <a:gd name="connsiteX717" fmla="*/ 379413 w 388938"/>
                  <a:gd name="connsiteY717" fmla="*/ 1588 h 479425"/>
                  <a:gd name="connsiteX718" fmla="*/ 377825 w 388938"/>
                  <a:gd name="connsiteY718" fmla="*/ 1588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</a:cxnLst>
                <a:rect l="l" t="t" r="r" b="b"/>
                <a:pathLst>
                  <a:path w="388938" h="479425">
                    <a:moveTo>
                      <a:pt x="368300" y="398463"/>
                    </a:moveTo>
                    <a:lnTo>
                      <a:pt x="371475" y="398463"/>
                    </a:lnTo>
                    <a:lnTo>
                      <a:pt x="371475" y="400050"/>
                    </a:lnTo>
                    <a:lnTo>
                      <a:pt x="368300" y="400050"/>
                    </a:lnTo>
                    <a:close/>
                    <a:moveTo>
                      <a:pt x="368300" y="393700"/>
                    </a:moveTo>
                    <a:lnTo>
                      <a:pt x="371475" y="393700"/>
                    </a:lnTo>
                    <a:lnTo>
                      <a:pt x="368300" y="398463"/>
                    </a:lnTo>
                    <a:lnTo>
                      <a:pt x="368300" y="395288"/>
                    </a:lnTo>
                    <a:close/>
                    <a:moveTo>
                      <a:pt x="333376" y="230188"/>
                    </a:moveTo>
                    <a:lnTo>
                      <a:pt x="334963" y="230188"/>
                    </a:lnTo>
                    <a:lnTo>
                      <a:pt x="334169" y="230981"/>
                    </a:lnTo>
                    <a:close/>
                    <a:moveTo>
                      <a:pt x="331788" y="228600"/>
                    </a:moveTo>
                    <a:lnTo>
                      <a:pt x="333376" y="230188"/>
                    </a:lnTo>
                    <a:lnTo>
                      <a:pt x="331788" y="230188"/>
                    </a:lnTo>
                    <a:close/>
                    <a:moveTo>
                      <a:pt x="15875" y="92075"/>
                    </a:moveTo>
                    <a:lnTo>
                      <a:pt x="17463" y="95250"/>
                    </a:lnTo>
                    <a:lnTo>
                      <a:pt x="15875" y="95250"/>
                    </a:lnTo>
                    <a:close/>
                    <a:moveTo>
                      <a:pt x="22225" y="85725"/>
                    </a:moveTo>
                    <a:lnTo>
                      <a:pt x="25400" y="87313"/>
                    </a:lnTo>
                    <a:lnTo>
                      <a:pt x="26988" y="90488"/>
                    </a:lnTo>
                    <a:lnTo>
                      <a:pt x="28575" y="90488"/>
                    </a:lnTo>
                    <a:lnTo>
                      <a:pt x="28575" y="92075"/>
                    </a:lnTo>
                    <a:lnTo>
                      <a:pt x="26988" y="92075"/>
                    </a:lnTo>
                    <a:lnTo>
                      <a:pt x="25400" y="90488"/>
                    </a:lnTo>
                    <a:close/>
                    <a:moveTo>
                      <a:pt x="0" y="80963"/>
                    </a:moveTo>
                    <a:lnTo>
                      <a:pt x="1588" y="84138"/>
                    </a:lnTo>
                    <a:lnTo>
                      <a:pt x="0" y="84138"/>
                    </a:lnTo>
                    <a:close/>
                    <a:moveTo>
                      <a:pt x="15875" y="73025"/>
                    </a:moveTo>
                    <a:lnTo>
                      <a:pt x="17463" y="73025"/>
                    </a:lnTo>
                    <a:lnTo>
                      <a:pt x="20638" y="74613"/>
                    </a:lnTo>
                    <a:lnTo>
                      <a:pt x="22225" y="76200"/>
                    </a:lnTo>
                    <a:lnTo>
                      <a:pt x="25400" y="79375"/>
                    </a:lnTo>
                    <a:lnTo>
                      <a:pt x="22225" y="79375"/>
                    </a:lnTo>
                    <a:lnTo>
                      <a:pt x="20638" y="79375"/>
                    </a:lnTo>
                    <a:lnTo>
                      <a:pt x="17463" y="79375"/>
                    </a:lnTo>
                    <a:lnTo>
                      <a:pt x="17463" y="80963"/>
                    </a:lnTo>
                    <a:lnTo>
                      <a:pt x="15875" y="80963"/>
                    </a:lnTo>
                    <a:lnTo>
                      <a:pt x="14288" y="79375"/>
                    </a:lnTo>
                    <a:lnTo>
                      <a:pt x="14288" y="76200"/>
                    </a:lnTo>
                    <a:lnTo>
                      <a:pt x="11113" y="76200"/>
                    </a:lnTo>
                    <a:lnTo>
                      <a:pt x="11113" y="74613"/>
                    </a:lnTo>
                    <a:lnTo>
                      <a:pt x="14288" y="74613"/>
                    </a:lnTo>
                    <a:lnTo>
                      <a:pt x="15875" y="76200"/>
                    </a:lnTo>
                    <a:lnTo>
                      <a:pt x="15875" y="74613"/>
                    </a:lnTo>
                    <a:close/>
                    <a:moveTo>
                      <a:pt x="52388" y="65088"/>
                    </a:moveTo>
                    <a:lnTo>
                      <a:pt x="53975" y="65088"/>
                    </a:lnTo>
                    <a:lnTo>
                      <a:pt x="53975" y="73025"/>
                    </a:lnTo>
                    <a:lnTo>
                      <a:pt x="52388" y="69850"/>
                    </a:lnTo>
                    <a:lnTo>
                      <a:pt x="49213" y="68263"/>
                    </a:lnTo>
                    <a:lnTo>
                      <a:pt x="52388" y="68263"/>
                    </a:lnTo>
                    <a:close/>
                    <a:moveTo>
                      <a:pt x="11113" y="65088"/>
                    </a:moveTo>
                    <a:lnTo>
                      <a:pt x="14288" y="68263"/>
                    </a:lnTo>
                    <a:lnTo>
                      <a:pt x="14288" y="69850"/>
                    </a:lnTo>
                    <a:lnTo>
                      <a:pt x="15875" y="73025"/>
                    </a:lnTo>
                    <a:lnTo>
                      <a:pt x="14288" y="73025"/>
                    </a:lnTo>
                    <a:lnTo>
                      <a:pt x="11113" y="69850"/>
                    </a:lnTo>
                    <a:lnTo>
                      <a:pt x="9525" y="69850"/>
                    </a:lnTo>
                    <a:lnTo>
                      <a:pt x="6350" y="68263"/>
                    </a:lnTo>
                    <a:lnTo>
                      <a:pt x="9525" y="68263"/>
                    </a:lnTo>
                    <a:lnTo>
                      <a:pt x="11113" y="68263"/>
                    </a:lnTo>
                    <a:close/>
                    <a:moveTo>
                      <a:pt x="68263" y="63500"/>
                    </a:moveTo>
                    <a:lnTo>
                      <a:pt x="69850" y="63500"/>
                    </a:lnTo>
                    <a:lnTo>
                      <a:pt x="73025" y="63500"/>
                    </a:lnTo>
                    <a:lnTo>
                      <a:pt x="73025" y="65088"/>
                    </a:lnTo>
                    <a:lnTo>
                      <a:pt x="74613" y="65088"/>
                    </a:lnTo>
                    <a:lnTo>
                      <a:pt x="74613" y="68263"/>
                    </a:lnTo>
                    <a:lnTo>
                      <a:pt x="74613" y="69850"/>
                    </a:lnTo>
                    <a:close/>
                    <a:moveTo>
                      <a:pt x="9525" y="63500"/>
                    </a:moveTo>
                    <a:lnTo>
                      <a:pt x="11113" y="65088"/>
                    </a:lnTo>
                    <a:lnTo>
                      <a:pt x="9525" y="65088"/>
                    </a:lnTo>
                    <a:close/>
                    <a:moveTo>
                      <a:pt x="106363" y="57150"/>
                    </a:moveTo>
                    <a:lnTo>
                      <a:pt x="107950" y="58738"/>
                    </a:lnTo>
                    <a:lnTo>
                      <a:pt x="111125" y="58738"/>
                    </a:lnTo>
                    <a:lnTo>
                      <a:pt x="112713" y="60325"/>
                    </a:lnTo>
                    <a:lnTo>
                      <a:pt x="112713" y="63500"/>
                    </a:lnTo>
                    <a:lnTo>
                      <a:pt x="112713" y="65088"/>
                    </a:lnTo>
                    <a:lnTo>
                      <a:pt x="115888" y="65088"/>
                    </a:lnTo>
                    <a:lnTo>
                      <a:pt x="115888" y="68263"/>
                    </a:lnTo>
                    <a:lnTo>
                      <a:pt x="117475" y="68263"/>
                    </a:lnTo>
                    <a:lnTo>
                      <a:pt x="119063" y="68263"/>
                    </a:lnTo>
                    <a:lnTo>
                      <a:pt x="117475" y="65088"/>
                    </a:lnTo>
                    <a:lnTo>
                      <a:pt x="117475" y="63500"/>
                    </a:lnTo>
                    <a:lnTo>
                      <a:pt x="115888" y="58738"/>
                    </a:lnTo>
                    <a:lnTo>
                      <a:pt x="117475" y="60325"/>
                    </a:lnTo>
                    <a:lnTo>
                      <a:pt x="119063" y="60325"/>
                    </a:lnTo>
                    <a:lnTo>
                      <a:pt x="122238" y="60325"/>
                    </a:lnTo>
                    <a:lnTo>
                      <a:pt x="123825" y="60325"/>
                    </a:lnTo>
                    <a:lnTo>
                      <a:pt x="127000" y="63500"/>
                    </a:lnTo>
                    <a:lnTo>
                      <a:pt x="127000" y="65088"/>
                    </a:lnTo>
                    <a:lnTo>
                      <a:pt x="128588" y="65088"/>
                    </a:lnTo>
                    <a:lnTo>
                      <a:pt x="128588" y="68263"/>
                    </a:lnTo>
                    <a:lnTo>
                      <a:pt x="131763" y="68263"/>
                    </a:lnTo>
                    <a:lnTo>
                      <a:pt x="133350" y="69850"/>
                    </a:lnTo>
                    <a:lnTo>
                      <a:pt x="133350" y="68263"/>
                    </a:lnTo>
                    <a:lnTo>
                      <a:pt x="131763" y="65088"/>
                    </a:lnTo>
                    <a:lnTo>
                      <a:pt x="133350" y="65088"/>
                    </a:lnTo>
                    <a:lnTo>
                      <a:pt x="134938" y="68263"/>
                    </a:lnTo>
                    <a:lnTo>
                      <a:pt x="138113" y="69850"/>
                    </a:lnTo>
                    <a:lnTo>
                      <a:pt x="134938" y="69850"/>
                    </a:lnTo>
                    <a:lnTo>
                      <a:pt x="134938" y="73025"/>
                    </a:lnTo>
                    <a:lnTo>
                      <a:pt x="138113" y="73025"/>
                    </a:lnTo>
                    <a:lnTo>
                      <a:pt x="139700" y="73025"/>
                    </a:lnTo>
                    <a:lnTo>
                      <a:pt x="142875" y="73025"/>
                    </a:lnTo>
                    <a:lnTo>
                      <a:pt x="147638" y="76200"/>
                    </a:lnTo>
                    <a:lnTo>
                      <a:pt x="149225" y="79375"/>
                    </a:lnTo>
                    <a:lnTo>
                      <a:pt x="150813" y="79375"/>
                    </a:lnTo>
                    <a:lnTo>
                      <a:pt x="153988" y="80963"/>
                    </a:lnTo>
                    <a:lnTo>
                      <a:pt x="155575" y="85725"/>
                    </a:lnTo>
                    <a:lnTo>
                      <a:pt x="158750" y="87313"/>
                    </a:lnTo>
                    <a:lnTo>
                      <a:pt x="160338" y="87313"/>
                    </a:lnTo>
                    <a:lnTo>
                      <a:pt x="163513" y="90488"/>
                    </a:lnTo>
                    <a:lnTo>
                      <a:pt x="165100" y="90488"/>
                    </a:lnTo>
                    <a:lnTo>
                      <a:pt x="166688" y="92075"/>
                    </a:lnTo>
                    <a:lnTo>
                      <a:pt x="169863" y="92075"/>
                    </a:lnTo>
                    <a:lnTo>
                      <a:pt x="171450" y="96838"/>
                    </a:lnTo>
                    <a:lnTo>
                      <a:pt x="174625" y="101600"/>
                    </a:lnTo>
                    <a:lnTo>
                      <a:pt x="176213" y="101600"/>
                    </a:lnTo>
                    <a:lnTo>
                      <a:pt x="179388" y="103188"/>
                    </a:lnTo>
                    <a:lnTo>
                      <a:pt x="179388" y="106363"/>
                    </a:lnTo>
                    <a:lnTo>
                      <a:pt x="180975" y="106363"/>
                    </a:lnTo>
                    <a:lnTo>
                      <a:pt x="180975" y="107950"/>
                    </a:lnTo>
                    <a:lnTo>
                      <a:pt x="182563" y="107950"/>
                    </a:lnTo>
                    <a:lnTo>
                      <a:pt x="182563" y="111125"/>
                    </a:lnTo>
                    <a:lnTo>
                      <a:pt x="185738" y="111125"/>
                    </a:lnTo>
                    <a:lnTo>
                      <a:pt x="185738" y="107950"/>
                    </a:lnTo>
                    <a:lnTo>
                      <a:pt x="187325" y="107950"/>
                    </a:lnTo>
                    <a:lnTo>
                      <a:pt x="190500" y="107950"/>
                    </a:lnTo>
                    <a:lnTo>
                      <a:pt x="190500" y="111125"/>
                    </a:lnTo>
                    <a:lnTo>
                      <a:pt x="193675" y="112713"/>
                    </a:lnTo>
                    <a:lnTo>
                      <a:pt x="193675" y="115888"/>
                    </a:lnTo>
                    <a:lnTo>
                      <a:pt x="196850" y="115888"/>
                    </a:lnTo>
                    <a:lnTo>
                      <a:pt x="196850" y="117475"/>
                    </a:lnTo>
                    <a:lnTo>
                      <a:pt x="198438" y="119063"/>
                    </a:lnTo>
                    <a:lnTo>
                      <a:pt x="201613" y="122238"/>
                    </a:lnTo>
                    <a:lnTo>
                      <a:pt x="203200" y="122238"/>
                    </a:lnTo>
                    <a:lnTo>
                      <a:pt x="203200" y="123825"/>
                    </a:lnTo>
                    <a:lnTo>
                      <a:pt x="206375" y="127000"/>
                    </a:lnTo>
                    <a:lnTo>
                      <a:pt x="207963" y="127000"/>
                    </a:lnTo>
                    <a:lnTo>
                      <a:pt x="209550" y="128588"/>
                    </a:lnTo>
                    <a:lnTo>
                      <a:pt x="212725" y="131763"/>
                    </a:lnTo>
                    <a:lnTo>
                      <a:pt x="214313" y="133350"/>
                    </a:lnTo>
                    <a:lnTo>
                      <a:pt x="214313" y="134938"/>
                    </a:lnTo>
                    <a:lnTo>
                      <a:pt x="217488" y="138113"/>
                    </a:lnTo>
                    <a:lnTo>
                      <a:pt x="219075" y="138113"/>
                    </a:lnTo>
                    <a:lnTo>
                      <a:pt x="219075" y="139700"/>
                    </a:lnTo>
                    <a:lnTo>
                      <a:pt x="222250" y="142875"/>
                    </a:lnTo>
                    <a:lnTo>
                      <a:pt x="223838" y="144463"/>
                    </a:lnTo>
                    <a:lnTo>
                      <a:pt x="225425" y="147638"/>
                    </a:lnTo>
                    <a:lnTo>
                      <a:pt x="228600" y="149225"/>
                    </a:lnTo>
                    <a:lnTo>
                      <a:pt x="230188" y="150813"/>
                    </a:lnTo>
                    <a:lnTo>
                      <a:pt x="234950" y="153988"/>
                    </a:lnTo>
                    <a:lnTo>
                      <a:pt x="238125" y="155575"/>
                    </a:lnTo>
                    <a:lnTo>
                      <a:pt x="239713" y="158750"/>
                    </a:lnTo>
                    <a:lnTo>
                      <a:pt x="244475" y="161925"/>
                    </a:lnTo>
                    <a:lnTo>
                      <a:pt x="250825" y="169863"/>
                    </a:lnTo>
                    <a:lnTo>
                      <a:pt x="254000" y="171450"/>
                    </a:lnTo>
                    <a:lnTo>
                      <a:pt x="255588" y="171450"/>
                    </a:lnTo>
                    <a:lnTo>
                      <a:pt x="257175" y="174625"/>
                    </a:lnTo>
                    <a:lnTo>
                      <a:pt x="257175" y="176213"/>
                    </a:lnTo>
                    <a:lnTo>
                      <a:pt x="257175" y="177800"/>
                    </a:lnTo>
                    <a:lnTo>
                      <a:pt x="260350" y="177800"/>
                    </a:lnTo>
                    <a:lnTo>
                      <a:pt x="265113" y="180975"/>
                    </a:lnTo>
                    <a:lnTo>
                      <a:pt x="269875" y="180975"/>
                    </a:lnTo>
                    <a:lnTo>
                      <a:pt x="271463" y="182563"/>
                    </a:lnTo>
                    <a:lnTo>
                      <a:pt x="277813" y="187325"/>
                    </a:lnTo>
                    <a:lnTo>
                      <a:pt x="280988" y="190500"/>
                    </a:lnTo>
                    <a:lnTo>
                      <a:pt x="282575" y="192088"/>
                    </a:lnTo>
                    <a:lnTo>
                      <a:pt x="282575" y="193675"/>
                    </a:lnTo>
                    <a:lnTo>
                      <a:pt x="284163" y="196850"/>
                    </a:lnTo>
                    <a:lnTo>
                      <a:pt x="288925" y="201613"/>
                    </a:lnTo>
                    <a:lnTo>
                      <a:pt x="292100" y="203200"/>
                    </a:lnTo>
                    <a:lnTo>
                      <a:pt x="293688" y="206375"/>
                    </a:lnTo>
                    <a:lnTo>
                      <a:pt x="296863" y="207963"/>
                    </a:lnTo>
                    <a:lnTo>
                      <a:pt x="298450" y="209550"/>
                    </a:lnTo>
                    <a:lnTo>
                      <a:pt x="300038" y="212725"/>
                    </a:lnTo>
                    <a:lnTo>
                      <a:pt x="303213" y="214313"/>
                    </a:lnTo>
                    <a:lnTo>
                      <a:pt x="304800" y="217488"/>
                    </a:lnTo>
                    <a:lnTo>
                      <a:pt x="307975" y="219075"/>
                    </a:lnTo>
                    <a:lnTo>
                      <a:pt x="309563" y="219075"/>
                    </a:lnTo>
                    <a:lnTo>
                      <a:pt x="312738" y="219075"/>
                    </a:lnTo>
                    <a:lnTo>
                      <a:pt x="314325" y="222250"/>
                    </a:lnTo>
                    <a:lnTo>
                      <a:pt x="315913" y="223838"/>
                    </a:lnTo>
                    <a:lnTo>
                      <a:pt x="319088" y="223838"/>
                    </a:lnTo>
                    <a:lnTo>
                      <a:pt x="320675" y="223838"/>
                    </a:lnTo>
                    <a:lnTo>
                      <a:pt x="323850" y="223838"/>
                    </a:lnTo>
                    <a:lnTo>
                      <a:pt x="323850" y="225425"/>
                    </a:lnTo>
                    <a:lnTo>
                      <a:pt x="325438" y="225425"/>
                    </a:lnTo>
                    <a:lnTo>
                      <a:pt x="325438" y="228600"/>
                    </a:lnTo>
                    <a:lnTo>
                      <a:pt x="325438" y="230188"/>
                    </a:lnTo>
                    <a:lnTo>
                      <a:pt x="328613" y="230188"/>
                    </a:lnTo>
                    <a:lnTo>
                      <a:pt x="330200" y="233363"/>
                    </a:lnTo>
                    <a:lnTo>
                      <a:pt x="331788" y="233363"/>
                    </a:lnTo>
                    <a:lnTo>
                      <a:pt x="334169" y="230981"/>
                    </a:lnTo>
                    <a:lnTo>
                      <a:pt x="344488" y="241300"/>
                    </a:lnTo>
                    <a:lnTo>
                      <a:pt x="347663" y="249238"/>
                    </a:lnTo>
                    <a:lnTo>
                      <a:pt x="352425" y="255588"/>
                    </a:lnTo>
                    <a:lnTo>
                      <a:pt x="355600" y="260350"/>
                    </a:lnTo>
                    <a:lnTo>
                      <a:pt x="357188" y="265113"/>
                    </a:lnTo>
                    <a:lnTo>
                      <a:pt x="358775" y="266700"/>
                    </a:lnTo>
                    <a:lnTo>
                      <a:pt x="361950" y="268288"/>
                    </a:lnTo>
                    <a:lnTo>
                      <a:pt x="361950" y="271463"/>
                    </a:lnTo>
                    <a:lnTo>
                      <a:pt x="363538" y="273050"/>
                    </a:lnTo>
                    <a:lnTo>
                      <a:pt x="366713" y="276225"/>
                    </a:lnTo>
                    <a:lnTo>
                      <a:pt x="368300" y="280988"/>
                    </a:lnTo>
                    <a:lnTo>
                      <a:pt x="371475" y="284163"/>
                    </a:lnTo>
                    <a:lnTo>
                      <a:pt x="373063" y="287338"/>
                    </a:lnTo>
                    <a:lnTo>
                      <a:pt x="374650" y="287338"/>
                    </a:lnTo>
                    <a:lnTo>
                      <a:pt x="374650" y="288925"/>
                    </a:lnTo>
                    <a:lnTo>
                      <a:pt x="374650" y="292100"/>
                    </a:lnTo>
                    <a:lnTo>
                      <a:pt x="374650" y="293688"/>
                    </a:lnTo>
                    <a:lnTo>
                      <a:pt x="377826" y="296863"/>
                    </a:lnTo>
                    <a:lnTo>
                      <a:pt x="377826" y="300038"/>
                    </a:lnTo>
                    <a:lnTo>
                      <a:pt x="379413" y="303213"/>
                    </a:lnTo>
                    <a:lnTo>
                      <a:pt x="379413" y="304800"/>
                    </a:lnTo>
                    <a:lnTo>
                      <a:pt x="382588" y="307975"/>
                    </a:lnTo>
                    <a:lnTo>
                      <a:pt x="382588" y="309563"/>
                    </a:lnTo>
                    <a:lnTo>
                      <a:pt x="384176" y="309563"/>
                    </a:lnTo>
                    <a:lnTo>
                      <a:pt x="387350" y="309563"/>
                    </a:lnTo>
                    <a:lnTo>
                      <a:pt x="387350" y="311150"/>
                    </a:lnTo>
                    <a:lnTo>
                      <a:pt x="387350" y="314325"/>
                    </a:lnTo>
                    <a:lnTo>
                      <a:pt x="387350" y="315913"/>
                    </a:lnTo>
                    <a:lnTo>
                      <a:pt x="387350" y="320675"/>
                    </a:lnTo>
                    <a:lnTo>
                      <a:pt x="387350" y="323850"/>
                    </a:lnTo>
                    <a:lnTo>
                      <a:pt x="388938" y="325438"/>
                    </a:lnTo>
                    <a:lnTo>
                      <a:pt x="388938" y="327025"/>
                    </a:lnTo>
                    <a:lnTo>
                      <a:pt x="388938" y="330200"/>
                    </a:lnTo>
                    <a:lnTo>
                      <a:pt x="387350" y="330200"/>
                    </a:lnTo>
                    <a:lnTo>
                      <a:pt x="384176" y="330200"/>
                    </a:lnTo>
                    <a:lnTo>
                      <a:pt x="382588" y="330200"/>
                    </a:lnTo>
                    <a:lnTo>
                      <a:pt x="379413" y="330200"/>
                    </a:lnTo>
                    <a:lnTo>
                      <a:pt x="379413" y="331788"/>
                    </a:lnTo>
                    <a:lnTo>
                      <a:pt x="382588" y="334963"/>
                    </a:lnTo>
                    <a:lnTo>
                      <a:pt x="382588" y="336550"/>
                    </a:lnTo>
                    <a:lnTo>
                      <a:pt x="382588" y="339725"/>
                    </a:lnTo>
                    <a:lnTo>
                      <a:pt x="382588" y="342900"/>
                    </a:lnTo>
                    <a:lnTo>
                      <a:pt x="384176" y="346075"/>
                    </a:lnTo>
                    <a:lnTo>
                      <a:pt x="387350" y="346075"/>
                    </a:lnTo>
                    <a:lnTo>
                      <a:pt x="388938" y="347663"/>
                    </a:lnTo>
                    <a:lnTo>
                      <a:pt x="388938" y="352425"/>
                    </a:lnTo>
                    <a:lnTo>
                      <a:pt x="388938" y="357188"/>
                    </a:lnTo>
                    <a:lnTo>
                      <a:pt x="388938" y="358775"/>
                    </a:lnTo>
                    <a:lnTo>
                      <a:pt x="387350" y="361950"/>
                    </a:lnTo>
                    <a:lnTo>
                      <a:pt x="387350" y="363538"/>
                    </a:lnTo>
                    <a:lnTo>
                      <a:pt x="384176" y="366713"/>
                    </a:lnTo>
                    <a:lnTo>
                      <a:pt x="384176" y="368300"/>
                    </a:lnTo>
                    <a:lnTo>
                      <a:pt x="382588" y="373063"/>
                    </a:lnTo>
                    <a:lnTo>
                      <a:pt x="382588" y="374650"/>
                    </a:lnTo>
                    <a:lnTo>
                      <a:pt x="382588" y="377825"/>
                    </a:lnTo>
                    <a:lnTo>
                      <a:pt x="382588" y="379413"/>
                    </a:lnTo>
                    <a:lnTo>
                      <a:pt x="379413" y="379413"/>
                    </a:lnTo>
                    <a:lnTo>
                      <a:pt x="379413" y="382588"/>
                    </a:lnTo>
                    <a:lnTo>
                      <a:pt x="377826" y="382588"/>
                    </a:lnTo>
                    <a:lnTo>
                      <a:pt x="374650" y="384175"/>
                    </a:lnTo>
                    <a:lnTo>
                      <a:pt x="374650" y="385763"/>
                    </a:lnTo>
                    <a:lnTo>
                      <a:pt x="374650" y="388938"/>
                    </a:lnTo>
                    <a:lnTo>
                      <a:pt x="374650" y="390525"/>
                    </a:lnTo>
                    <a:lnTo>
                      <a:pt x="373063" y="390525"/>
                    </a:lnTo>
                    <a:lnTo>
                      <a:pt x="371475" y="393700"/>
                    </a:lnTo>
                    <a:lnTo>
                      <a:pt x="371475" y="390525"/>
                    </a:lnTo>
                    <a:lnTo>
                      <a:pt x="371475" y="388938"/>
                    </a:lnTo>
                    <a:lnTo>
                      <a:pt x="371475" y="385763"/>
                    </a:lnTo>
                    <a:lnTo>
                      <a:pt x="371475" y="384175"/>
                    </a:lnTo>
                    <a:lnTo>
                      <a:pt x="371475" y="382588"/>
                    </a:lnTo>
                    <a:lnTo>
                      <a:pt x="371475" y="382588"/>
                    </a:lnTo>
                    <a:lnTo>
                      <a:pt x="368300" y="382588"/>
                    </a:lnTo>
                    <a:lnTo>
                      <a:pt x="366713" y="384175"/>
                    </a:lnTo>
                    <a:lnTo>
                      <a:pt x="366713" y="385763"/>
                    </a:lnTo>
                    <a:lnTo>
                      <a:pt x="363538" y="385763"/>
                    </a:lnTo>
                    <a:lnTo>
                      <a:pt x="363538" y="388938"/>
                    </a:lnTo>
                    <a:lnTo>
                      <a:pt x="361950" y="388938"/>
                    </a:lnTo>
                    <a:lnTo>
                      <a:pt x="361950" y="390525"/>
                    </a:lnTo>
                    <a:lnTo>
                      <a:pt x="361950" y="393700"/>
                    </a:lnTo>
                    <a:lnTo>
                      <a:pt x="358775" y="395288"/>
                    </a:lnTo>
                    <a:lnTo>
                      <a:pt x="358775" y="398463"/>
                    </a:lnTo>
                    <a:lnTo>
                      <a:pt x="358775" y="400050"/>
                    </a:lnTo>
                    <a:lnTo>
                      <a:pt x="357188" y="401638"/>
                    </a:lnTo>
                    <a:lnTo>
                      <a:pt x="357188" y="404813"/>
                    </a:lnTo>
                    <a:lnTo>
                      <a:pt x="355600" y="406400"/>
                    </a:lnTo>
                    <a:lnTo>
                      <a:pt x="357188" y="406400"/>
                    </a:lnTo>
                    <a:lnTo>
                      <a:pt x="357188" y="409575"/>
                    </a:lnTo>
                    <a:lnTo>
                      <a:pt x="357188" y="411163"/>
                    </a:lnTo>
                    <a:lnTo>
                      <a:pt x="357188" y="414338"/>
                    </a:lnTo>
                    <a:lnTo>
                      <a:pt x="355600" y="414338"/>
                    </a:lnTo>
                    <a:lnTo>
                      <a:pt x="352425" y="415925"/>
                    </a:lnTo>
                    <a:lnTo>
                      <a:pt x="352425" y="417513"/>
                    </a:lnTo>
                    <a:lnTo>
                      <a:pt x="350838" y="417513"/>
                    </a:lnTo>
                    <a:lnTo>
                      <a:pt x="350838" y="420688"/>
                    </a:lnTo>
                    <a:lnTo>
                      <a:pt x="347663" y="417513"/>
                    </a:lnTo>
                    <a:lnTo>
                      <a:pt x="350838" y="415925"/>
                    </a:lnTo>
                    <a:lnTo>
                      <a:pt x="352425" y="414338"/>
                    </a:lnTo>
                    <a:lnTo>
                      <a:pt x="352425" y="411163"/>
                    </a:lnTo>
                    <a:lnTo>
                      <a:pt x="352425" y="409575"/>
                    </a:lnTo>
                    <a:lnTo>
                      <a:pt x="355600" y="409575"/>
                    </a:lnTo>
                    <a:lnTo>
                      <a:pt x="352425" y="406400"/>
                    </a:lnTo>
                    <a:lnTo>
                      <a:pt x="350838" y="406400"/>
                    </a:lnTo>
                    <a:lnTo>
                      <a:pt x="350838" y="409575"/>
                    </a:lnTo>
                    <a:lnTo>
                      <a:pt x="350838" y="411163"/>
                    </a:lnTo>
                    <a:lnTo>
                      <a:pt x="347663" y="411163"/>
                    </a:lnTo>
                    <a:lnTo>
                      <a:pt x="346075" y="414338"/>
                    </a:lnTo>
                    <a:lnTo>
                      <a:pt x="346075" y="415925"/>
                    </a:lnTo>
                    <a:lnTo>
                      <a:pt x="346075" y="417513"/>
                    </a:lnTo>
                    <a:lnTo>
                      <a:pt x="344488" y="422275"/>
                    </a:lnTo>
                    <a:lnTo>
                      <a:pt x="341313" y="427038"/>
                    </a:lnTo>
                    <a:lnTo>
                      <a:pt x="341313" y="430213"/>
                    </a:lnTo>
                    <a:lnTo>
                      <a:pt x="339725" y="430213"/>
                    </a:lnTo>
                    <a:lnTo>
                      <a:pt x="339725" y="427038"/>
                    </a:lnTo>
                    <a:lnTo>
                      <a:pt x="339725" y="425450"/>
                    </a:lnTo>
                    <a:lnTo>
                      <a:pt x="336550" y="425450"/>
                    </a:lnTo>
                    <a:lnTo>
                      <a:pt x="334963" y="425450"/>
                    </a:lnTo>
                    <a:lnTo>
                      <a:pt x="331788" y="427038"/>
                    </a:lnTo>
                    <a:lnTo>
                      <a:pt x="331788" y="430213"/>
                    </a:lnTo>
                    <a:lnTo>
                      <a:pt x="331788" y="431800"/>
                    </a:lnTo>
                    <a:lnTo>
                      <a:pt x="330200" y="433388"/>
                    </a:lnTo>
                    <a:lnTo>
                      <a:pt x="330200" y="436563"/>
                    </a:lnTo>
                    <a:lnTo>
                      <a:pt x="328613" y="436563"/>
                    </a:lnTo>
                    <a:lnTo>
                      <a:pt x="325438" y="436563"/>
                    </a:lnTo>
                    <a:lnTo>
                      <a:pt x="325438" y="438150"/>
                    </a:lnTo>
                    <a:lnTo>
                      <a:pt x="325438" y="441325"/>
                    </a:lnTo>
                    <a:lnTo>
                      <a:pt x="323850" y="441325"/>
                    </a:lnTo>
                    <a:lnTo>
                      <a:pt x="323850" y="442913"/>
                    </a:lnTo>
                    <a:lnTo>
                      <a:pt x="320675" y="446088"/>
                    </a:lnTo>
                    <a:lnTo>
                      <a:pt x="320675" y="447675"/>
                    </a:lnTo>
                    <a:lnTo>
                      <a:pt x="320675" y="449263"/>
                    </a:lnTo>
                    <a:lnTo>
                      <a:pt x="320675" y="452438"/>
                    </a:lnTo>
                    <a:lnTo>
                      <a:pt x="319088" y="454025"/>
                    </a:lnTo>
                    <a:lnTo>
                      <a:pt x="315913" y="457200"/>
                    </a:lnTo>
                    <a:lnTo>
                      <a:pt x="315913" y="458788"/>
                    </a:lnTo>
                    <a:lnTo>
                      <a:pt x="315913" y="460375"/>
                    </a:lnTo>
                    <a:lnTo>
                      <a:pt x="314325" y="460375"/>
                    </a:lnTo>
                    <a:lnTo>
                      <a:pt x="309563" y="460375"/>
                    </a:lnTo>
                    <a:lnTo>
                      <a:pt x="309563" y="463550"/>
                    </a:lnTo>
                    <a:lnTo>
                      <a:pt x="307975" y="463550"/>
                    </a:lnTo>
                    <a:lnTo>
                      <a:pt x="307975" y="465138"/>
                    </a:lnTo>
                    <a:lnTo>
                      <a:pt x="304800" y="468313"/>
                    </a:lnTo>
                    <a:lnTo>
                      <a:pt x="303213" y="469900"/>
                    </a:lnTo>
                    <a:lnTo>
                      <a:pt x="300038" y="474663"/>
                    </a:lnTo>
                    <a:lnTo>
                      <a:pt x="300038" y="469900"/>
                    </a:lnTo>
                    <a:lnTo>
                      <a:pt x="298450" y="469900"/>
                    </a:lnTo>
                    <a:lnTo>
                      <a:pt x="296863" y="469900"/>
                    </a:lnTo>
                    <a:lnTo>
                      <a:pt x="296863" y="473075"/>
                    </a:lnTo>
                    <a:lnTo>
                      <a:pt x="293688" y="474663"/>
                    </a:lnTo>
                    <a:lnTo>
                      <a:pt x="293688" y="473075"/>
                    </a:lnTo>
                    <a:lnTo>
                      <a:pt x="293688" y="469900"/>
                    </a:lnTo>
                    <a:lnTo>
                      <a:pt x="292100" y="469900"/>
                    </a:lnTo>
                    <a:lnTo>
                      <a:pt x="288925" y="473075"/>
                    </a:lnTo>
                    <a:lnTo>
                      <a:pt x="288925" y="474663"/>
                    </a:lnTo>
                    <a:lnTo>
                      <a:pt x="287338" y="476250"/>
                    </a:lnTo>
                    <a:lnTo>
                      <a:pt x="284163" y="479425"/>
                    </a:lnTo>
                    <a:lnTo>
                      <a:pt x="284163" y="476250"/>
                    </a:lnTo>
                    <a:lnTo>
                      <a:pt x="284163" y="474663"/>
                    </a:lnTo>
                    <a:lnTo>
                      <a:pt x="282575" y="474663"/>
                    </a:lnTo>
                    <a:lnTo>
                      <a:pt x="282575" y="473075"/>
                    </a:lnTo>
                    <a:lnTo>
                      <a:pt x="282575" y="469900"/>
                    </a:lnTo>
                    <a:lnTo>
                      <a:pt x="282575" y="468313"/>
                    </a:lnTo>
                    <a:lnTo>
                      <a:pt x="280988" y="465138"/>
                    </a:lnTo>
                    <a:lnTo>
                      <a:pt x="277813" y="465138"/>
                    </a:lnTo>
                    <a:lnTo>
                      <a:pt x="277813" y="468313"/>
                    </a:lnTo>
                    <a:lnTo>
                      <a:pt x="277813" y="469900"/>
                    </a:lnTo>
                    <a:lnTo>
                      <a:pt x="276225" y="473075"/>
                    </a:lnTo>
                    <a:lnTo>
                      <a:pt x="276225" y="474663"/>
                    </a:lnTo>
                    <a:lnTo>
                      <a:pt x="273050" y="474663"/>
                    </a:lnTo>
                    <a:lnTo>
                      <a:pt x="273050" y="476250"/>
                    </a:lnTo>
                    <a:lnTo>
                      <a:pt x="271463" y="476250"/>
                    </a:lnTo>
                    <a:lnTo>
                      <a:pt x="271463" y="474663"/>
                    </a:lnTo>
                    <a:lnTo>
                      <a:pt x="271463" y="473075"/>
                    </a:lnTo>
                    <a:lnTo>
                      <a:pt x="269875" y="473075"/>
                    </a:lnTo>
                    <a:lnTo>
                      <a:pt x="266700" y="474663"/>
                    </a:lnTo>
                    <a:lnTo>
                      <a:pt x="266700" y="473075"/>
                    </a:lnTo>
                    <a:lnTo>
                      <a:pt x="261938" y="474663"/>
                    </a:lnTo>
                    <a:lnTo>
                      <a:pt x="261938" y="473075"/>
                    </a:lnTo>
                    <a:lnTo>
                      <a:pt x="261938" y="469900"/>
                    </a:lnTo>
                    <a:lnTo>
                      <a:pt x="261938" y="465138"/>
                    </a:lnTo>
                    <a:lnTo>
                      <a:pt x="261938" y="463550"/>
                    </a:lnTo>
                    <a:lnTo>
                      <a:pt x="260350" y="463550"/>
                    </a:lnTo>
                    <a:lnTo>
                      <a:pt x="260350" y="465138"/>
                    </a:lnTo>
                    <a:lnTo>
                      <a:pt x="257175" y="468313"/>
                    </a:lnTo>
                    <a:lnTo>
                      <a:pt x="255588" y="465138"/>
                    </a:lnTo>
                    <a:lnTo>
                      <a:pt x="255588" y="463550"/>
                    </a:lnTo>
                    <a:lnTo>
                      <a:pt x="255588" y="460375"/>
                    </a:lnTo>
                    <a:lnTo>
                      <a:pt x="254000" y="460375"/>
                    </a:lnTo>
                    <a:lnTo>
                      <a:pt x="254000" y="458788"/>
                    </a:lnTo>
                    <a:lnTo>
                      <a:pt x="254000" y="457200"/>
                    </a:lnTo>
                    <a:lnTo>
                      <a:pt x="250825" y="457200"/>
                    </a:lnTo>
                    <a:lnTo>
                      <a:pt x="250825" y="452438"/>
                    </a:lnTo>
                    <a:lnTo>
                      <a:pt x="249238" y="449263"/>
                    </a:lnTo>
                    <a:lnTo>
                      <a:pt x="249238" y="441325"/>
                    </a:lnTo>
                    <a:lnTo>
                      <a:pt x="244475" y="433388"/>
                    </a:lnTo>
                    <a:lnTo>
                      <a:pt x="239713" y="425450"/>
                    </a:lnTo>
                    <a:lnTo>
                      <a:pt x="234950" y="417513"/>
                    </a:lnTo>
                    <a:lnTo>
                      <a:pt x="230188" y="409575"/>
                    </a:lnTo>
                    <a:lnTo>
                      <a:pt x="228600" y="406400"/>
                    </a:lnTo>
                    <a:lnTo>
                      <a:pt x="230188" y="406400"/>
                    </a:lnTo>
                    <a:lnTo>
                      <a:pt x="230188" y="404813"/>
                    </a:lnTo>
                    <a:lnTo>
                      <a:pt x="233363" y="404813"/>
                    </a:lnTo>
                    <a:lnTo>
                      <a:pt x="234950" y="404813"/>
                    </a:lnTo>
                    <a:lnTo>
                      <a:pt x="234950" y="401638"/>
                    </a:lnTo>
                    <a:lnTo>
                      <a:pt x="233363" y="401638"/>
                    </a:lnTo>
                    <a:lnTo>
                      <a:pt x="230188" y="398463"/>
                    </a:lnTo>
                    <a:lnTo>
                      <a:pt x="228600" y="398463"/>
                    </a:lnTo>
                    <a:lnTo>
                      <a:pt x="228600" y="395288"/>
                    </a:lnTo>
                    <a:lnTo>
                      <a:pt x="228600" y="393700"/>
                    </a:lnTo>
                    <a:lnTo>
                      <a:pt x="225425" y="393700"/>
                    </a:lnTo>
                    <a:lnTo>
                      <a:pt x="225425" y="390525"/>
                    </a:lnTo>
                    <a:lnTo>
                      <a:pt x="225425" y="388938"/>
                    </a:lnTo>
                    <a:lnTo>
                      <a:pt x="223838" y="388938"/>
                    </a:lnTo>
                    <a:lnTo>
                      <a:pt x="222250" y="382588"/>
                    </a:lnTo>
                    <a:lnTo>
                      <a:pt x="219075" y="379413"/>
                    </a:lnTo>
                    <a:lnTo>
                      <a:pt x="217488" y="374650"/>
                    </a:lnTo>
                    <a:lnTo>
                      <a:pt x="214313" y="373063"/>
                    </a:lnTo>
                    <a:lnTo>
                      <a:pt x="214313" y="371475"/>
                    </a:lnTo>
                    <a:lnTo>
                      <a:pt x="212725" y="371475"/>
                    </a:lnTo>
                    <a:lnTo>
                      <a:pt x="212725" y="368300"/>
                    </a:lnTo>
                    <a:lnTo>
                      <a:pt x="212725" y="366713"/>
                    </a:lnTo>
                    <a:lnTo>
                      <a:pt x="209550" y="363538"/>
                    </a:lnTo>
                    <a:lnTo>
                      <a:pt x="207963" y="361950"/>
                    </a:lnTo>
                    <a:lnTo>
                      <a:pt x="206375" y="357188"/>
                    </a:lnTo>
                    <a:lnTo>
                      <a:pt x="203200" y="352425"/>
                    </a:lnTo>
                    <a:lnTo>
                      <a:pt x="201613" y="350838"/>
                    </a:lnTo>
                    <a:lnTo>
                      <a:pt x="198438" y="347663"/>
                    </a:lnTo>
                    <a:lnTo>
                      <a:pt x="196850" y="346075"/>
                    </a:lnTo>
                    <a:lnTo>
                      <a:pt x="193675" y="342900"/>
                    </a:lnTo>
                    <a:lnTo>
                      <a:pt x="193675" y="341313"/>
                    </a:lnTo>
                    <a:lnTo>
                      <a:pt x="193675" y="339725"/>
                    </a:lnTo>
                    <a:lnTo>
                      <a:pt x="193675" y="334963"/>
                    </a:lnTo>
                    <a:lnTo>
                      <a:pt x="192088" y="331788"/>
                    </a:lnTo>
                    <a:lnTo>
                      <a:pt x="192088" y="330200"/>
                    </a:lnTo>
                    <a:lnTo>
                      <a:pt x="190500" y="327025"/>
                    </a:lnTo>
                    <a:lnTo>
                      <a:pt x="190500" y="325438"/>
                    </a:lnTo>
                    <a:lnTo>
                      <a:pt x="187325" y="325438"/>
                    </a:lnTo>
                    <a:lnTo>
                      <a:pt x="187325" y="323850"/>
                    </a:lnTo>
                    <a:lnTo>
                      <a:pt x="185738" y="323850"/>
                    </a:lnTo>
                    <a:lnTo>
                      <a:pt x="185738" y="320675"/>
                    </a:lnTo>
                    <a:lnTo>
                      <a:pt x="182563" y="320675"/>
                    </a:lnTo>
                    <a:lnTo>
                      <a:pt x="182563" y="319088"/>
                    </a:lnTo>
                    <a:lnTo>
                      <a:pt x="179388" y="311150"/>
                    </a:lnTo>
                    <a:lnTo>
                      <a:pt x="171450" y="304800"/>
                    </a:lnTo>
                    <a:lnTo>
                      <a:pt x="166688" y="298450"/>
                    </a:lnTo>
                    <a:lnTo>
                      <a:pt x="163513" y="288925"/>
                    </a:lnTo>
                    <a:lnTo>
                      <a:pt x="160338" y="288925"/>
                    </a:lnTo>
                    <a:lnTo>
                      <a:pt x="160338" y="287338"/>
                    </a:lnTo>
                    <a:lnTo>
                      <a:pt x="158750" y="287338"/>
                    </a:lnTo>
                    <a:lnTo>
                      <a:pt x="155575" y="282575"/>
                    </a:lnTo>
                    <a:lnTo>
                      <a:pt x="153988" y="280988"/>
                    </a:lnTo>
                    <a:lnTo>
                      <a:pt x="149225" y="273050"/>
                    </a:lnTo>
                    <a:lnTo>
                      <a:pt x="147638" y="268288"/>
                    </a:lnTo>
                    <a:lnTo>
                      <a:pt x="144463" y="266700"/>
                    </a:lnTo>
                    <a:lnTo>
                      <a:pt x="142875" y="261938"/>
                    </a:lnTo>
                    <a:lnTo>
                      <a:pt x="139700" y="260350"/>
                    </a:lnTo>
                    <a:lnTo>
                      <a:pt x="134938" y="257175"/>
                    </a:lnTo>
                    <a:lnTo>
                      <a:pt x="133350" y="252413"/>
                    </a:lnTo>
                    <a:lnTo>
                      <a:pt x="131763" y="250825"/>
                    </a:lnTo>
                    <a:lnTo>
                      <a:pt x="128588" y="249238"/>
                    </a:lnTo>
                    <a:lnTo>
                      <a:pt x="128588" y="246063"/>
                    </a:lnTo>
                    <a:lnTo>
                      <a:pt x="131763" y="249238"/>
                    </a:lnTo>
                    <a:lnTo>
                      <a:pt x="131763" y="246063"/>
                    </a:lnTo>
                    <a:lnTo>
                      <a:pt x="131763" y="244475"/>
                    </a:lnTo>
                    <a:lnTo>
                      <a:pt x="128588" y="241300"/>
                    </a:lnTo>
                    <a:lnTo>
                      <a:pt x="127000" y="241300"/>
                    </a:lnTo>
                    <a:lnTo>
                      <a:pt x="127000" y="239713"/>
                    </a:lnTo>
                    <a:lnTo>
                      <a:pt x="123825" y="236538"/>
                    </a:lnTo>
                    <a:lnTo>
                      <a:pt x="123825" y="234950"/>
                    </a:lnTo>
                    <a:lnTo>
                      <a:pt x="115888" y="223838"/>
                    </a:lnTo>
                    <a:lnTo>
                      <a:pt x="115888" y="222250"/>
                    </a:lnTo>
                    <a:lnTo>
                      <a:pt x="112713" y="222250"/>
                    </a:lnTo>
                    <a:lnTo>
                      <a:pt x="112713" y="219075"/>
                    </a:lnTo>
                    <a:lnTo>
                      <a:pt x="111125" y="219075"/>
                    </a:lnTo>
                    <a:lnTo>
                      <a:pt x="107950" y="219075"/>
                    </a:lnTo>
                    <a:lnTo>
                      <a:pt x="106363" y="217488"/>
                    </a:lnTo>
                    <a:lnTo>
                      <a:pt x="106363" y="214313"/>
                    </a:lnTo>
                    <a:lnTo>
                      <a:pt x="106363" y="212725"/>
                    </a:lnTo>
                    <a:lnTo>
                      <a:pt x="104775" y="212725"/>
                    </a:lnTo>
                    <a:lnTo>
                      <a:pt x="101600" y="209550"/>
                    </a:lnTo>
                    <a:lnTo>
                      <a:pt x="101600" y="207963"/>
                    </a:lnTo>
                    <a:lnTo>
                      <a:pt x="100013" y="207963"/>
                    </a:lnTo>
                    <a:lnTo>
                      <a:pt x="100013" y="206375"/>
                    </a:lnTo>
                    <a:lnTo>
                      <a:pt x="90488" y="192088"/>
                    </a:lnTo>
                    <a:lnTo>
                      <a:pt x="85725" y="187325"/>
                    </a:lnTo>
                    <a:lnTo>
                      <a:pt x="80963" y="180975"/>
                    </a:lnTo>
                    <a:lnTo>
                      <a:pt x="79375" y="180975"/>
                    </a:lnTo>
                    <a:lnTo>
                      <a:pt x="79375" y="177800"/>
                    </a:lnTo>
                    <a:lnTo>
                      <a:pt x="76200" y="177800"/>
                    </a:lnTo>
                    <a:lnTo>
                      <a:pt x="76200" y="174625"/>
                    </a:lnTo>
                    <a:lnTo>
                      <a:pt x="73025" y="169863"/>
                    </a:lnTo>
                    <a:lnTo>
                      <a:pt x="68263" y="165100"/>
                    </a:lnTo>
                    <a:lnTo>
                      <a:pt x="63500" y="160338"/>
                    </a:lnTo>
                    <a:lnTo>
                      <a:pt x="58738" y="155575"/>
                    </a:lnTo>
                    <a:lnTo>
                      <a:pt x="58738" y="153988"/>
                    </a:lnTo>
                    <a:lnTo>
                      <a:pt x="57150" y="153988"/>
                    </a:lnTo>
                    <a:lnTo>
                      <a:pt x="57150" y="150813"/>
                    </a:lnTo>
                    <a:lnTo>
                      <a:pt x="53975" y="150813"/>
                    </a:lnTo>
                    <a:lnTo>
                      <a:pt x="53975" y="149225"/>
                    </a:lnTo>
                    <a:lnTo>
                      <a:pt x="52388" y="147638"/>
                    </a:lnTo>
                    <a:lnTo>
                      <a:pt x="52388" y="144463"/>
                    </a:lnTo>
                    <a:lnTo>
                      <a:pt x="49213" y="142875"/>
                    </a:lnTo>
                    <a:lnTo>
                      <a:pt x="47625" y="139700"/>
                    </a:lnTo>
                    <a:lnTo>
                      <a:pt x="47625" y="138113"/>
                    </a:lnTo>
                    <a:lnTo>
                      <a:pt x="44450" y="134938"/>
                    </a:lnTo>
                    <a:lnTo>
                      <a:pt x="42863" y="134938"/>
                    </a:lnTo>
                    <a:lnTo>
                      <a:pt x="41275" y="133350"/>
                    </a:lnTo>
                    <a:lnTo>
                      <a:pt x="41275" y="131763"/>
                    </a:lnTo>
                    <a:lnTo>
                      <a:pt x="36513" y="128588"/>
                    </a:lnTo>
                    <a:lnTo>
                      <a:pt x="33338" y="127000"/>
                    </a:lnTo>
                    <a:lnTo>
                      <a:pt x="31750" y="123825"/>
                    </a:lnTo>
                    <a:lnTo>
                      <a:pt x="26988" y="123825"/>
                    </a:lnTo>
                    <a:lnTo>
                      <a:pt x="26988" y="122238"/>
                    </a:lnTo>
                    <a:lnTo>
                      <a:pt x="25400" y="119063"/>
                    </a:lnTo>
                    <a:lnTo>
                      <a:pt x="25400" y="117475"/>
                    </a:lnTo>
                    <a:lnTo>
                      <a:pt x="25400" y="115888"/>
                    </a:lnTo>
                    <a:lnTo>
                      <a:pt x="25400" y="112713"/>
                    </a:lnTo>
                    <a:lnTo>
                      <a:pt x="22225" y="112713"/>
                    </a:lnTo>
                    <a:lnTo>
                      <a:pt x="20638" y="112713"/>
                    </a:lnTo>
                    <a:lnTo>
                      <a:pt x="20638" y="111125"/>
                    </a:lnTo>
                    <a:lnTo>
                      <a:pt x="17463" y="111125"/>
                    </a:lnTo>
                    <a:lnTo>
                      <a:pt x="17463" y="107950"/>
                    </a:lnTo>
                    <a:lnTo>
                      <a:pt x="17463" y="106363"/>
                    </a:lnTo>
                    <a:lnTo>
                      <a:pt x="15875" y="106363"/>
                    </a:lnTo>
                    <a:lnTo>
                      <a:pt x="15875" y="103188"/>
                    </a:lnTo>
                    <a:lnTo>
                      <a:pt x="14288" y="103188"/>
                    </a:lnTo>
                    <a:lnTo>
                      <a:pt x="11113" y="100013"/>
                    </a:lnTo>
                    <a:lnTo>
                      <a:pt x="11113" y="96838"/>
                    </a:lnTo>
                    <a:lnTo>
                      <a:pt x="11113" y="95250"/>
                    </a:lnTo>
                    <a:lnTo>
                      <a:pt x="11113" y="92075"/>
                    </a:lnTo>
                    <a:lnTo>
                      <a:pt x="9525" y="90488"/>
                    </a:lnTo>
                    <a:lnTo>
                      <a:pt x="6350" y="90488"/>
                    </a:lnTo>
                    <a:lnTo>
                      <a:pt x="6350" y="87313"/>
                    </a:lnTo>
                    <a:lnTo>
                      <a:pt x="4763" y="87313"/>
                    </a:lnTo>
                    <a:lnTo>
                      <a:pt x="4763" y="85725"/>
                    </a:lnTo>
                    <a:lnTo>
                      <a:pt x="1588" y="85725"/>
                    </a:lnTo>
                    <a:lnTo>
                      <a:pt x="1588" y="84138"/>
                    </a:lnTo>
                    <a:lnTo>
                      <a:pt x="4763" y="84138"/>
                    </a:lnTo>
                    <a:lnTo>
                      <a:pt x="6350" y="84138"/>
                    </a:lnTo>
                    <a:lnTo>
                      <a:pt x="9525" y="85725"/>
                    </a:lnTo>
                    <a:lnTo>
                      <a:pt x="9525" y="87313"/>
                    </a:lnTo>
                    <a:lnTo>
                      <a:pt x="11113" y="90488"/>
                    </a:lnTo>
                    <a:lnTo>
                      <a:pt x="15875" y="92075"/>
                    </a:lnTo>
                    <a:lnTo>
                      <a:pt x="14288" y="92075"/>
                    </a:lnTo>
                    <a:lnTo>
                      <a:pt x="14288" y="95250"/>
                    </a:lnTo>
                    <a:lnTo>
                      <a:pt x="14288" y="96838"/>
                    </a:lnTo>
                    <a:lnTo>
                      <a:pt x="14288" y="100013"/>
                    </a:lnTo>
                    <a:lnTo>
                      <a:pt x="15875" y="100013"/>
                    </a:lnTo>
                    <a:lnTo>
                      <a:pt x="15875" y="96838"/>
                    </a:lnTo>
                    <a:lnTo>
                      <a:pt x="17463" y="96838"/>
                    </a:lnTo>
                    <a:lnTo>
                      <a:pt x="20638" y="100013"/>
                    </a:lnTo>
                    <a:lnTo>
                      <a:pt x="22225" y="100013"/>
                    </a:lnTo>
                    <a:lnTo>
                      <a:pt x="22225" y="101600"/>
                    </a:lnTo>
                    <a:lnTo>
                      <a:pt x="25400" y="103188"/>
                    </a:lnTo>
                    <a:lnTo>
                      <a:pt x="26988" y="106363"/>
                    </a:lnTo>
                    <a:lnTo>
                      <a:pt x="28575" y="107950"/>
                    </a:lnTo>
                    <a:lnTo>
                      <a:pt x="31750" y="107950"/>
                    </a:lnTo>
                    <a:lnTo>
                      <a:pt x="33338" y="111125"/>
                    </a:lnTo>
                    <a:lnTo>
                      <a:pt x="33338" y="112713"/>
                    </a:lnTo>
                    <a:lnTo>
                      <a:pt x="36513" y="112713"/>
                    </a:lnTo>
                    <a:lnTo>
                      <a:pt x="38100" y="112713"/>
                    </a:lnTo>
                    <a:lnTo>
                      <a:pt x="38100" y="111125"/>
                    </a:lnTo>
                    <a:lnTo>
                      <a:pt x="36513" y="111125"/>
                    </a:lnTo>
                    <a:lnTo>
                      <a:pt x="33338" y="107950"/>
                    </a:lnTo>
                    <a:lnTo>
                      <a:pt x="33338" y="106363"/>
                    </a:lnTo>
                    <a:lnTo>
                      <a:pt x="33338" y="103188"/>
                    </a:lnTo>
                    <a:lnTo>
                      <a:pt x="33338" y="101600"/>
                    </a:lnTo>
                    <a:lnTo>
                      <a:pt x="36513" y="101600"/>
                    </a:lnTo>
                    <a:lnTo>
                      <a:pt x="36513" y="100013"/>
                    </a:lnTo>
                    <a:lnTo>
                      <a:pt x="33338" y="96838"/>
                    </a:lnTo>
                    <a:lnTo>
                      <a:pt x="31750" y="96838"/>
                    </a:lnTo>
                    <a:lnTo>
                      <a:pt x="28575" y="96838"/>
                    </a:lnTo>
                    <a:lnTo>
                      <a:pt x="28575" y="95250"/>
                    </a:lnTo>
                    <a:lnTo>
                      <a:pt x="31750" y="95250"/>
                    </a:lnTo>
                    <a:lnTo>
                      <a:pt x="33338" y="95250"/>
                    </a:lnTo>
                    <a:lnTo>
                      <a:pt x="31750" y="92075"/>
                    </a:lnTo>
                    <a:lnTo>
                      <a:pt x="33338" y="92075"/>
                    </a:lnTo>
                    <a:lnTo>
                      <a:pt x="36513" y="92075"/>
                    </a:lnTo>
                    <a:lnTo>
                      <a:pt x="36513" y="95250"/>
                    </a:lnTo>
                    <a:lnTo>
                      <a:pt x="38100" y="96838"/>
                    </a:lnTo>
                    <a:lnTo>
                      <a:pt x="41275" y="100013"/>
                    </a:lnTo>
                    <a:lnTo>
                      <a:pt x="42863" y="101600"/>
                    </a:lnTo>
                    <a:lnTo>
                      <a:pt x="44450" y="101600"/>
                    </a:lnTo>
                    <a:lnTo>
                      <a:pt x="47625" y="103188"/>
                    </a:lnTo>
                    <a:lnTo>
                      <a:pt x="47625" y="101600"/>
                    </a:lnTo>
                    <a:lnTo>
                      <a:pt x="47625" y="100013"/>
                    </a:lnTo>
                    <a:lnTo>
                      <a:pt x="47625" y="96838"/>
                    </a:lnTo>
                    <a:lnTo>
                      <a:pt x="44450" y="96838"/>
                    </a:lnTo>
                    <a:lnTo>
                      <a:pt x="44450" y="95250"/>
                    </a:lnTo>
                    <a:lnTo>
                      <a:pt x="42863" y="92075"/>
                    </a:lnTo>
                    <a:lnTo>
                      <a:pt x="41275" y="92075"/>
                    </a:lnTo>
                    <a:lnTo>
                      <a:pt x="41275" y="90488"/>
                    </a:lnTo>
                    <a:lnTo>
                      <a:pt x="38100" y="87313"/>
                    </a:lnTo>
                    <a:lnTo>
                      <a:pt x="36513" y="87313"/>
                    </a:lnTo>
                    <a:lnTo>
                      <a:pt x="33338" y="90488"/>
                    </a:lnTo>
                    <a:lnTo>
                      <a:pt x="31750" y="90488"/>
                    </a:lnTo>
                    <a:lnTo>
                      <a:pt x="28575" y="90488"/>
                    </a:lnTo>
                    <a:lnTo>
                      <a:pt x="28575" y="87313"/>
                    </a:lnTo>
                    <a:lnTo>
                      <a:pt x="33338" y="87313"/>
                    </a:lnTo>
                    <a:lnTo>
                      <a:pt x="31750" y="85725"/>
                    </a:lnTo>
                    <a:lnTo>
                      <a:pt x="31750" y="84138"/>
                    </a:lnTo>
                    <a:lnTo>
                      <a:pt x="31750" y="80963"/>
                    </a:lnTo>
                    <a:lnTo>
                      <a:pt x="28575" y="80963"/>
                    </a:lnTo>
                    <a:lnTo>
                      <a:pt x="26988" y="80963"/>
                    </a:lnTo>
                    <a:lnTo>
                      <a:pt x="25400" y="79375"/>
                    </a:lnTo>
                    <a:lnTo>
                      <a:pt x="26988" y="79375"/>
                    </a:lnTo>
                    <a:lnTo>
                      <a:pt x="26988" y="76200"/>
                    </a:lnTo>
                    <a:lnTo>
                      <a:pt x="26988" y="74613"/>
                    </a:lnTo>
                    <a:lnTo>
                      <a:pt x="25400" y="73025"/>
                    </a:lnTo>
                    <a:lnTo>
                      <a:pt x="22225" y="69850"/>
                    </a:lnTo>
                    <a:lnTo>
                      <a:pt x="20638" y="69850"/>
                    </a:lnTo>
                    <a:lnTo>
                      <a:pt x="17463" y="68263"/>
                    </a:lnTo>
                    <a:lnTo>
                      <a:pt x="15875" y="65088"/>
                    </a:lnTo>
                    <a:lnTo>
                      <a:pt x="14288" y="65088"/>
                    </a:lnTo>
                    <a:lnTo>
                      <a:pt x="14288" y="63500"/>
                    </a:lnTo>
                    <a:lnTo>
                      <a:pt x="17463" y="63500"/>
                    </a:lnTo>
                    <a:lnTo>
                      <a:pt x="20638" y="63500"/>
                    </a:lnTo>
                    <a:lnTo>
                      <a:pt x="22225" y="65088"/>
                    </a:lnTo>
                    <a:lnTo>
                      <a:pt x="25400" y="69850"/>
                    </a:lnTo>
                    <a:lnTo>
                      <a:pt x="26988" y="69850"/>
                    </a:lnTo>
                    <a:lnTo>
                      <a:pt x="28575" y="73025"/>
                    </a:lnTo>
                    <a:lnTo>
                      <a:pt x="31750" y="73025"/>
                    </a:lnTo>
                    <a:lnTo>
                      <a:pt x="33338" y="73025"/>
                    </a:lnTo>
                    <a:lnTo>
                      <a:pt x="31750" y="74613"/>
                    </a:lnTo>
                    <a:lnTo>
                      <a:pt x="31750" y="76200"/>
                    </a:lnTo>
                    <a:lnTo>
                      <a:pt x="33338" y="76200"/>
                    </a:lnTo>
                    <a:lnTo>
                      <a:pt x="36513" y="76200"/>
                    </a:lnTo>
                    <a:lnTo>
                      <a:pt x="38100" y="76200"/>
                    </a:lnTo>
                    <a:lnTo>
                      <a:pt x="38100" y="74613"/>
                    </a:lnTo>
                    <a:lnTo>
                      <a:pt x="38100" y="73025"/>
                    </a:lnTo>
                    <a:lnTo>
                      <a:pt x="41275" y="73025"/>
                    </a:lnTo>
                    <a:lnTo>
                      <a:pt x="41275" y="74613"/>
                    </a:lnTo>
                    <a:lnTo>
                      <a:pt x="41275" y="76200"/>
                    </a:lnTo>
                    <a:lnTo>
                      <a:pt x="41275" y="79375"/>
                    </a:lnTo>
                    <a:lnTo>
                      <a:pt x="41275" y="80963"/>
                    </a:lnTo>
                    <a:lnTo>
                      <a:pt x="42863" y="80963"/>
                    </a:lnTo>
                    <a:lnTo>
                      <a:pt x="42863" y="84138"/>
                    </a:lnTo>
                    <a:lnTo>
                      <a:pt x="44450" y="84138"/>
                    </a:lnTo>
                    <a:lnTo>
                      <a:pt x="44450" y="80963"/>
                    </a:lnTo>
                    <a:lnTo>
                      <a:pt x="42863" y="80963"/>
                    </a:lnTo>
                    <a:lnTo>
                      <a:pt x="42863" y="79375"/>
                    </a:lnTo>
                    <a:lnTo>
                      <a:pt x="44450" y="79375"/>
                    </a:lnTo>
                    <a:lnTo>
                      <a:pt x="49213" y="80963"/>
                    </a:lnTo>
                    <a:lnTo>
                      <a:pt x="53975" y="85725"/>
                    </a:lnTo>
                    <a:lnTo>
                      <a:pt x="53975" y="84138"/>
                    </a:lnTo>
                    <a:lnTo>
                      <a:pt x="53975" y="80963"/>
                    </a:lnTo>
                    <a:lnTo>
                      <a:pt x="53975" y="79375"/>
                    </a:lnTo>
                    <a:lnTo>
                      <a:pt x="57150" y="79375"/>
                    </a:lnTo>
                    <a:lnTo>
                      <a:pt x="57150" y="76200"/>
                    </a:lnTo>
                    <a:lnTo>
                      <a:pt x="57150" y="74613"/>
                    </a:lnTo>
                    <a:lnTo>
                      <a:pt x="57150" y="73025"/>
                    </a:lnTo>
                    <a:lnTo>
                      <a:pt x="58738" y="73025"/>
                    </a:lnTo>
                    <a:lnTo>
                      <a:pt x="60325" y="74613"/>
                    </a:lnTo>
                    <a:lnTo>
                      <a:pt x="63500" y="76200"/>
                    </a:lnTo>
                    <a:lnTo>
                      <a:pt x="63500" y="79375"/>
                    </a:lnTo>
                    <a:lnTo>
                      <a:pt x="65088" y="79375"/>
                    </a:lnTo>
                    <a:lnTo>
                      <a:pt x="68263" y="80963"/>
                    </a:lnTo>
                    <a:lnTo>
                      <a:pt x="69850" y="84138"/>
                    </a:lnTo>
                    <a:lnTo>
                      <a:pt x="73025" y="84138"/>
                    </a:lnTo>
                    <a:lnTo>
                      <a:pt x="74613" y="85725"/>
                    </a:lnTo>
                    <a:lnTo>
                      <a:pt x="74613" y="87313"/>
                    </a:lnTo>
                    <a:lnTo>
                      <a:pt x="76200" y="85725"/>
                    </a:lnTo>
                    <a:lnTo>
                      <a:pt x="76200" y="84138"/>
                    </a:lnTo>
                    <a:lnTo>
                      <a:pt x="74613" y="84138"/>
                    </a:lnTo>
                    <a:lnTo>
                      <a:pt x="74613" y="80963"/>
                    </a:lnTo>
                    <a:lnTo>
                      <a:pt x="76200" y="80963"/>
                    </a:lnTo>
                    <a:lnTo>
                      <a:pt x="79375" y="85725"/>
                    </a:lnTo>
                    <a:lnTo>
                      <a:pt x="84138" y="87313"/>
                    </a:lnTo>
                    <a:lnTo>
                      <a:pt x="90488" y="92075"/>
                    </a:lnTo>
                    <a:lnTo>
                      <a:pt x="92075" y="92075"/>
                    </a:lnTo>
                    <a:lnTo>
                      <a:pt x="92075" y="90488"/>
                    </a:lnTo>
                    <a:lnTo>
                      <a:pt x="90488" y="90488"/>
                    </a:lnTo>
                    <a:lnTo>
                      <a:pt x="90488" y="87313"/>
                    </a:lnTo>
                    <a:lnTo>
                      <a:pt x="88900" y="85725"/>
                    </a:lnTo>
                    <a:lnTo>
                      <a:pt x="85725" y="85725"/>
                    </a:lnTo>
                    <a:lnTo>
                      <a:pt x="85725" y="84138"/>
                    </a:lnTo>
                    <a:lnTo>
                      <a:pt x="84138" y="80963"/>
                    </a:lnTo>
                    <a:lnTo>
                      <a:pt x="80963" y="79375"/>
                    </a:lnTo>
                    <a:lnTo>
                      <a:pt x="80963" y="76200"/>
                    </a:lnTo>
                    <a:lnTo>
                      <a:pt x="76200" y="74613"/>
                    </a:lnTo>
                    <a:lnTo>
                      <a:pt x="74613" y="73025"/>
                    </a:lnTo>
                    <a:lnTo>
                      <a:pt x="74613" y="69850"/>
                    </a:lnTo>
                    <a:lnTo>
                      <a:pt x="76200" y="73025"/>
                    </a:lnTo>
                    <a:lnTo>
                      <a:pt x="80963" y="74613"/>
                    </a:lnTo>
                    <a:lnTo>
                      <a:pt x="84138" y="76200"/>
                    </a:lnTo>
                    <a:lnTo>
                      <a:pt x="85725" y="79375"/>
                    </a:lnTo>
                    <a:lnTo>
                      <a:pt x="88900" y="79375"/>
                    </a:lnTo>
                    <a:lnTo>
                      <a:pt x="88900" y="80963"/>
                    </a:lnTo>
                    <a:lnTo>
                      <a:pt x="90488" y="80963"/>
                    </a:lnTo>
                    <a:lnTo>
                      <a:pt x="90488" y="79375"/>
                    </a:lnTo>
                    <a:lnTo>
                      <a:pt x="88900" y="79375"/>
                    </a:lnTo>
                    <a:lnTo>
                      <a:pt x="85725" y="76200"/>
                    </a:lnTo>
                    <a:lnTo>
                      <a:pt x="88900" y="76200"/>
                    </a:lnTo>
                    <a:lnTo>
                      <a:pt x="92075" y="79375"/>
                    </a:lnTo>
                    <a:lnTo>
                      <a:pt x="95250" y="80963"/>
                    </a:lnTo>
                    <a:lnTo>
                      <a:pt x="96838" y="84138"/>
                    </a:lnTo>
                    <a:lnTo>
                      <a:pt x="100013" y="84138"/>
                    </a:lnTo>
                    <a:lnTo>
                      <a:pt x="101600" y="84138"/>
                    </a:lnTo>
                    <a:lnTo>
                      <a:pt x="104775" y="85725"/>
                    </a:lnTo>
                    <a:lnTo>
                      <a:pt x="104775" y="87313"/>
                    </a:lnTo>
                    <a:lnTo>
                      <a:pt x="106363" y="87313"/>
                    </a:lnTo>
                    <a:lnTo>
                      <a:pt x="107950" y="85725"/>
                    </a:lnTo>
                    <a:lnTo>
                      <a:pt x="111125" y="87313"/>
                    </a:lnTo>
                    <a:lnTo>
                      <a:pt x="112713" y="87313"/>
                    </a:lnTo>
                    <a:lnTo>
                      <a:pt x="112713" y="85725"/>
                    </a:lnTo>
                    <a:lnTo>
                      <a:pt x="111125" y="85725"/>
                    </a:lnTo>
                    <a:lnTo>
                      <a:pt x="111125" y="84138"/>
                    </a:lnTo>
                    <a:lnTo>
                      <a:pt x="112713" y="84138"/>
                    </a:lnTo>
                    <a:lnTo>
                      <a:pt x="115888" y="84138"/>
                    </a:lnTo>
                    <a:lnTo>
                      <a:pt x="117475" y="84138"/>
                    </a:lnTo>
                    <a:lnTo>
                      <a:pt x="117475" y="80963"/>
                    </a:lnTo>
                    <a:lnTo>
                      <a:pt x="115888" y="80963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2713" y="76200"/>
                    </a:lnTo>
                    <a:lnTo>
                      <a:pt x="111125" y="73025"/>
                    </a:lnTo>
                    <a:lnTo>
                      <a:pt x="107950" y="69850"/>
                    </a:lnTo>
                    <a:lnTo>
                      <a:pt x="106363" y="68263"/>
                    </a:lnTo>
                    <a:lnTo>
                      <a:pt x="104775" y="65088"/>
                    </a:lnTo>
                    <a:lnTo>
                      <a:pt x="106363" y="63500"/>
                    </a:lnTo>
                    <a:lnTo>
                      <a:pt x="106363" y="60325"/>
                    </a:lnTo>
                    <a:lnTo>
                      <a:pt x="106363" y="58738"/>
                    </a:lnTo>
                    <a:lnTo>
                      <a:pt x="104775" y="58738"/>
                    </a:lnTo>
                    <a:close/>
                    <a:moveTo>
                      <a:pt x="377825" y="0"/>
                    </a:moveTo>
                    <a:lnTo>
                      <a:pt x="379413" y="0"/>
                    </a:lnTo>
                    <a:lnTo>
                      <a:pt x="379413" y="1588"/>
                    </a:lnTo>
                    <a:lnTo>
                      <a:pt x="377825" y="15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9" name="文本框 508">
              <a:extLst>
                <a:ext uri="{FF2B5EF4-FFF2-40B4-BE49-F238E27FC236}">
                  <a16:creationId xmlns:a16="http://schemas.microsoft.com/office/drawing/2014/main" id="{902C2CDB-FB8B-9414-FB11-2D02C6E1CBEB}"/>
                </a:ext>
              </a:extLst>
            </p:cNvPr>
            <p:cNvSpPr txBox="1"/>
            <p:nvPr/>
          </p:nvSpPr>
          <p:spPr>
            <a:xfrm>
              <a:off x="5810048" y="561942"/>
              <a:ext cx="8963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rgbClr val="CE0000"/>
                  </a:solidFill>
                  <a:latin typeface="微米有行" pitchFamily="2" charset="-128"/>
                  <a:ea typeface="微米有行" pitchFamily="2" charset="-128"/>
                </a:rPr>
                <a:t>2024</a:t>
              </a:r>
              <a:endParaRPr lang="zh-CN" altLang="en-US" sz="2400" dirty="0">
                <a:solidFill>
                  <a:srgbClr val="CE0000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24379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2DD1BB34-7F12-6B98-C630-7E50AAD07903}"/>
              </a:ext>
            </a:extLst>
          </p:cNvPr>
          <p:cNvGrpSpPr/>
          <p:nvPr/>
        </p:nvGrpSpPr>
        <p:grpSpPr>
          <a:xfrm>
            <a:off x="3933606" y="1485960"/>
            <a:ext cx="4324787" cy="3886079"/>
            <a:chOff x="2761454" y="1280486"/>
            <a:chExt cx="6207172" cy="5577514"/>
          </a:xfrm>
        </p:grpSpPr>
        <p:sp>
          <p:nvSpPr>
            <p:cNvPr id="3" name="Freeform 1059">
              <a:extLst>
                <a:ext uri="{FF2B5EF4-FFF2-40B4-BE49-F238E27FC236}">
                  <a16:creationId xmlns:a16="http://schemas.microsoft.com/office/drawing/2014/main" id="{F479ADA5-C084-FDB3-369A-18318671B3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95460" y="3064513"/>
              <a:ext cx="3873166" cy="3793487"/>
            </a:xfrm>
            <a:custGeom>
              <a:avLst/>
              <a:gdLst>
                <a:gd name="T0" fmla="*/ 996 w 1993"/>
                <a:gd name="T1" fmla="*/ 1952 h 1952"/>
                <a:gd name="T2" fmla="*/ 0 w 1993"/>
                <a:gd name="T3" fmla="*/ 1134 h 1952"/>
                <a:gd name="T4" fmla="*/ 446 w 1993"/>
                <a:gd name="T5" fmla="*/ 1134 h 1952"/>
                <a:gd name="T6" fmla="*/ 446 w 1993"/>
                <a:gd name="T7" fmla="*/ 0 h 1952"/>
                <a:gd name="T8" fmla="*/ 1548 w 1993"/>
                <a:gd name="T9" fmla="*/ 0 h 1952"/>
                <a:gd name="T10" fmla="*/ 1548 w 1993"/>
                <a:gd name="T11" fmla="*/ 1134 h 1952"/>
                <a:gd name="T12" fmla="*/ 1993 w 1993"/>
                <a:gd name="T13" fmla="*/ 1134 h 1952"/>
                <a:gd name="T14" fmla="*/ 996 w 1993"/>
                <a:gd name="T15" fmla="*/ 1952 h 1952"/>
                <a:gd name="T16" fmla="*/ 224 w 1993"/>
                <a:gd name="T17" fmla="*/ 1214 h 1952"/>
                <a:gd name="T18" fmla="*/ 996 w 1993"/>
                <a:gd name="T19" fmla="*/ 1848 h 1952"/>
                <a:gd name="T20" fmla="*/ 1770 w 1993"/>
                <a:gd name="T21" fmla="*/ 1214 h 1952"/>
                <a:gd name="T22" fmla="*/ 1468 w 1993"/>
                <a:gd name="T23" fmla="*/ 1214 h 1952"/>
                <a:gd name="T24" fmla="*/ 1468 w 1993"/>
                <a:gd name="T25" fmla="*/ 80 h 1952"/>
                <a:gd name="T26" fmla="*/ 526 w 1993"/>
                <a:gd name="T27" fmla="*/ 80 h 1952"/>
                <a:gd name="T28" fmla="*/ 526 w 1993"/>
                <a:gd name="T29" fmla="*/ 1214 h 1952"/>
                <a:gd name="T30" fmla="*/ 224 w 1993"/>
                <a:gd name="T31" fmla="*/ 121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3" h="1952">
                  <a:moveTo>
                    <a:pt x="996" y="1952"/>
                  </a:moveTo>
                  <a:lnTo>
                    <a:pt x="0" y="1134"/>
                  </a:lnTo>
                  <a:lnTo>
                    <a:pt x="446" y="1134"/>
                  </a:lnTo>
                  <a:lnTo>
                    <a:pt x="446" y="0"/>
                  </a:lnTo>
                  <a:lnTo>
                    <a:pt x="1548" y="0"/>
                  </a:lnTo>
                  <a:lnTo>
                    <a:pt x="1548" y="1134"/>
                  </a:lnTo>
                  <a:lnTo>
                    <a:pt x="1993" y="1134"/>
                  </a:lnTo>
                  <a:lnTo>
                    <a:pt x="996" y="1952"/>
                  </a:lnTo>
                  <a:close/>
                  <a:moveTo>
                    <a:pt x="224" y="1214"/>
                  </a:moveTo>
                  <a:lnTo>
                    <a:pt x="996" y="1848"/>
                  </a:lnTo>
                  <a:lnTo>
                    <a:pt x="1770" y="1214"/>
                  </a:lnTo>
                  <a:lnTo>
                    <a:pt x="1468" y="1214"/>
                  </a:lnTo>
                  <a:lnTo>
                    <a:pt x="1468" y="80"/>
                  </a:lnTo>
                  <a:lnTo>
                    <a:pt x="526" y="80"/>
                  </a:lnTo>
                  <a:lnTo>
                    <a:pt x="526" y="1214"/>
                  </a:lnTo>
                  <a:lnTo>
                    <a:pt x="224" y="1214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 w="12700" cap="flat">
              <a:solidFill>
                <a:srgbClr val="CE0000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lang="en-US">
                <a:solidFill>
                  <a:srgbClr val="3AA6DE"/>
                </a:solidFill>
              </a:endParaRPr>
            </a:p>
          </p:txBody>
        </p:sp>
        <p:sp>
          <p:nvSpPr>
            <p:cNvPr id="6" name="Oval 1062">
              <a:extLst>
                <a:ext uri="{FF2B5EF4-FFF2-40B4-BE49-F238E27FC236}">
                  <a16:creationId xmlns:a16="http://schemas.microsoft.com/office/drawing/2014/main" id="{8FA10169-2587-84D3-77B8-7E58ACE37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9595" y="3907942"/>
              <a:ext cx="707392" cy="707392"/>
            </a:xfrm>
            <a:prstGeom prst="ellipse">
              <a:avLst/>
            </a:prstGeom>
            <a:solidFill>
              <a:srgbClr val="CE0000"/>
            </a:solidFill>
            <a:ln w="2540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kern="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8" name="Freeform 1064">
              <a:extLst>
                <a:ext uri="{FF2B5EF4-FFF2-40B4-BE49-F238E27FC236}">
                  <a16:creationId xmlns:a16="http://schemas.microsoft.com/office/drawing/2014/main" id="{FD08336B-AD4C-69C4-6E2A-474B623202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5594" y="4059526"/>
              <a:ext cx="310942" cy="392564"/>
            </a:xfrm>
            <a:custGeom>
              <a:avLst/>
              <a:gdLst>
                <a:gd name="T0" fmla="*/ 142 w 160"/>
                <a:gd name="T1" fmla="*/ 18 h 202"/>
                <a:gd name="T2" fmla="*/ 142 w 160"/>
                <a:gd name="T3" fmla="*/ 0 h 202"/>
                <a:gd name="T4" fmla="*/ 0 w 160"/>
                <a:gd name="T5" fmla="*/ 0 h 202"/>
                <a:gd name="T6" fmla="*/ 0 w 160"/>
                <a:gd name="T7" fmla="*/ 184 h 202"/>
                <a:gd name="T8" fmla="*/ 18 w 160"/>
                <a:gd name="T9" fmla="*/ 184 h 202"/>
                <a:gd name="T10" fmla="*/ 18 w 160"/>
                <a:gd name="T11" fmla="*/ 202 h 202"/>
                <a:gd name="T12" fmla="*/ 160 w 160"/>
                <a:gd name="T13" fmla="*/ 202 h 202"/>
                <a:gd name="T14" fmla="*/ 160 w 160"/>
                <a:gd name="T15" fmla="*/ 18 h 202"/>
                <a:gd name="T16" fmla="*/ 142 w 160"/>
                <a:gd name="T17" fmla="*/ 18 h 202"/>
                <a:gd name="T18" fmla="*/ 10 w 160"/>
                <a:gd name="T19" fmla="*/ 174 h 202"/>
                <a:gd name="T20" fmla="*/ 10 w 160"/>
                <a:gd name="T21" fmla="*/ 10 h 202"/>
                <a:gd name="T22" fmla="*/ 134 w 160"/>
                <a:gd name="T23" fmla="*/ 10 h 202"/>
                <a:gd name="T24" fmla="*/ 134 w 160"/>
                <a:gd name="T25" fmla="*/ 132 h 202"/>
                <a:gd name="T26" fmla="*/ 90 w 160"/>
                <a:gd name="T27" fmla="*/ 132 h 202"/>
                <a:gd name="T28" fmla="*/ 90 w 160"/>
                <a:gd name="T29" fmla="*/ 174 h 202"/>
                <a:gd name="T30" fmla="*/ 10 w 160"/>
                <a:gd name="T31" fmla="*/ 174 h 202"/>
                <a:gd name="T32" fmla="*/ 150 w 160"/>
                <a:gd name="T33" fmla="*/ 192 h 202"/>
                <a:gd name="T34" fmla="*/ 28 w 160"/>
                <a:gd name="T35" fmla="*/ 192 h 202"/>
                <a:gd name="T36" fmla="*/ 28 w 160"/>
                <a:gd name="T37" fmla="*/ 184 h 202"/>
                <a:gd name="T38" fmla="*/ 96 w 160"/>
                <a:gd name="T39" fmla="*/ 184 h 202"/>
                <a:gd name="T40" fmla="*/ 142 w 160"/>
                <a:gd name="T41" fmla="*/ 138 h 202"/>
                <a:gd name="T42" fmla="*/ 142 w 160"/>
                <a:gd name="T43" fmla="*/ 28 h 202"/>
                <a:gd name="T44" fmla="*/ 150 w 160"/>
                <a:gd name="T45" fmla="*/ 28 h 202"/>
                <a:gd name="T46" fmla="*/ 150 w 160"/>
                <a:gd name="T47" fmla="*/ 192 h 202"/>
                <a:gd name="T48" fmla="*/ 116 w 160"/>
                <a:gd name="T49" fmla="*/ 34 h 202"/>
                <a:gd name="T50" fmla="*/ 28 w 160"/>
                <a:gd name="T51" fmla="*/ 34 h 202"/>
                <a:gd name="T52" fmla="*/ 28 w 160"/>
                <a:gd name="T53" fmla="*/ 46 h 202"/>
                <a:gd name="T54" fmla="*/ 116 w 160"/>
                <a:gd name="T55" fmla="*/ 46 h 202"/>
                <a:gd name="T56" fmla="*/ 116 w 160"/>
                <a:gd name="T57" fmla="*/ 34 h 202"/>
                <a:gd name="T58" fmla="*/ 116 w 160"/>
                <a:gd name="T59" fmla="*/ 58 h 202"/>
                <a:gd name="T60" fmla="*/ 28 w 160"/>
                <a:gd name="T61" fmla="*/ 58 h 202"/>
                <a:gd name="T62" fmla="*/ 28 w 160"/>
                <a:gd name="T63" fmla="*/ 70 h 202"/>
                <a:gd name="T64" fmla="*/ 116 w 160"/>
                <a:gd name="T65" fmla="*/ 70 h 202"/>
                <a:gd name="T66" fmla="*/ 116 w 160"/>
                <a:gd name="T67" fmla="*/ 58 h 202"/>
                <a:gd name="T68" fmla="*/ 116 w 160"/>
                <a:gd name="T69" fmla="*/ 84 h 202"/>
                <a:gd name="T70" fmla="*/ 28 w 160"/>
                <a:gd name="T71" fmla="*/ 84 h 202"/>
                <a:gd name="T72" fmla="*/ 28 w 160"/>
                <a:gd name="T73" fmla="*/ 96 h 202"/>
                <a:gd name="T74" fmla="*/ 116 w 160"/>
                <a:gd name="T75" fmla="*/ 96 h 202"/>
                <a:gd name="T76" fmla="*/ 116 w 160"/>
                <a:gd name="T77" fmla="*/ 84 h 202"/>
                <a:gd name="T78" fmla="*/ 28 w 160"/>
                <a:gd name="T79" fmla="*/ 120 h 202"/>
                <a:gd name="T80" fmla="*/ 72 w 160"/>
                <a:gd name="T81" fmla="*/ 120 h 202"/>
                <a:gd name="T82" fmla="*/ 72 w 160"/>
                <a:gd name="T83" fmla="*/ 108 h 202"/>
                <a:gd name="T84" fmla="*/ 28 w 160"/>
                <a:gd name="T85" fmla="*/ 108 h 202"/>
                <a:gd name="T86" fmla="*/ 28 w 160"/>
                <a:gd name="T87" fmla="*/ 12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202">
                  <a:moveTo>
                    <a:pt x="142" y="18"/>
                  </a:moveTo>
                  <a:lnTo>
                    <a:pt x="142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8" y="184"/>
                  </a:lnTo>
                  <a:lnTo>
                    <a:pt x="18" y="202"/>
                  </a:lnTo>
                  <a:lnTo>
                    <a:pt x="160" y="202"/>
                  </a:lnTo>
                  <a:lnTo>
                    <a:pt x="160" y="18"/>
                  </a:lnTo>
                  <a:lnTo>
                    <a:pt x="142" y="18"/>
                  </a:lnTo>
                  <a:close/>
                  <a:moveTo>
                    <a:pt x="10" y="174"/>
                  </a:moveTo>
                  <a:lnTo>
                    <a:pt x="10" y="10"/>
                  </a:lnTo>
                  <a:lnTo>
                    <a:pt x="134" y="10"/>
                  </a:lnTo>
                  <a:lnTo>
                    <a:pt x="134" y="132"/>
                  </a:lnTo>
                  <a:lnTo>
                    <a:pt x="90" y="132"/>
                  </a:lnTo>
                  <a:lnTo>
                    <a:pt x="90" y="174"/>
                  </a:lnTo>
                  <a:lnTo>
                    <a:pt x="10" y="174"/>
                  </a:lnTo>
                  <a:close/>
                  <a:moveTo>
                    <a:pt x="150" y="192"/>
                  </a:moveTo>
                  <a:lnTo>
                    <a:pt x="28" y="192"/>
                  </a:lnTo>
                  <a:lnTo>
                    <a:pt x="28" y="184"/>
                  </a:lnTo>
                  <a:lnTo>
                    <a:pt x="96" y="184"/>
                  </a:lnTo>
                  <a:lnTo>
                    <a:pt x="142" y="138"/>
                  </a:lnTo>
                  <a:lnTo>
                    <a:pt x="142" y="28"/>
                  </a:lnTo>
                  <a:lnTo>
                    <a:pt x="150" y="28"/>
                  </a:lnTo>
                  <a:lnTo>
                    <a:pt x="150" y="192"/>
                  </a:lnTo>
                  <a:close/>
                  <a:moveTo>
                    <a:pt x="116" y="34"/>
                  </a:moveTo>
                  <a:lnTo>
                    <a:pt x="28" y="34"/>
                  </a:lnTo>
                  <a:lnTo>
                    <a:pt x="28" y="46"/>
                  </a:lnTo>
                  <a:lnTo>
                    <a:pt x="116" y="46"/>
                  </a:lnTo>
                  <a:lnTo>
                    <a:pt x="116" y="34"/>
                  </a:lnTo>
                  <a:close/>
                  <a:moveTo>
                    <a:pt x="116" y="58"/>
                  </a:moveTo>
                  <a:lnTo>
                    <a:pt x="28" y="58"/>
                  </a:lnTo>
                  <a:lnTo>
                    <a:pt x="28" y="70"/>
                  </a:lnTo>
                  <a:lnTo>
                    <a:pt x="116" y="70"/>
                  </a:lnTo>
                  <a:lnTo>
                    <a:pt x="116" y="58"/>
                  </a:lnTo>
                  <a:close/>
                  <a:moveTo>
                    <a:pt x="116" y="84"/>
                  </a:moveTo>
                  <a:lnTo>
                    <a:pt x="28" y="84"/>
                  </a:lnTo>
                  <a:lnTo>
                    <a:pt x="28" y="96"/>
                  </a:lnTo>
                  <a:lnTo>
                    <a:pt x="116" y="96"/>
                  </a:lnTo>
                  <a:lnTo>
                    <a:pt x="116" y="84"/>
                  </a:lnTo>
                  <a:close/>
                  <a:moveTo>
                    <a:pt x="28" y="120"/>
                  </a:moveTo>
                  <a:lnTo>
                    <a:pt x="72" y="120"/>
                  </a:lnTo>
                  <a:lnTo>
                    <a:pt x="72" y="108"/>
                  </a:lnTo>
                  <a:lnTo>
                    <a:pt x="28" y="108"/>
                  </a:lnTo>
                  <a:lnTo>
                    <a:pt x="28" y="120"/>
                  </a:lnTo>
                  <a:close/>
                </a:path>
              </a:pathLst>
            </a:custGeom>
            <a:solidFill>
              <a:srgbClr val="FFEFC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9" name="Freeform 1067">
              <a:extLst>
                <a:ext uri="{FF2B5EF4-FFF2-40B4-BE49-F238E27FC236}">
                  <a16:creationId xmlns:a16="http://schemas.microsoft.com/office/drawing/2014/main" id="{7F81D674-2C22-3824-33C5-18AA7E817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1454" y="1280486"/>
              <a:ext cx="3873166" cy="3793487"/>
            </a:xfrm>
            <a:custGeom>
              <a:avLst/>
              <a:gdLst>
                <a:gd name="T0" fmla="*/ 1547 w 1993"/>
                <a:gd name="T1" fmla="*/ 1952 h 1952"/>
                <a:gd name="T2" fmla="*/ 445 w 1993"/>
                <a:gd name="T3" fmla="*/ 1952 h 1952"/>
                <a:gd name="T4" fmla="*/ 445 w 1993"/>
                <a:gd name="T5" fmla="*/ 818 h 1952"/>
                <a:gd name="T6" fmla="*/ 0 w 1993"/>
                <a:gd name="T7" fmla="*/ 818 h 1952"/>
                <a:gd name="T8" fmla="*/ 997 w 1993"/>
                <a:gd name="T9" fmla="*/ 0 h 1952"/>
                <a:gd name="T10" fmla="*/ 1993 w 1993"/>
                <a:gd name="T11" fmla="*/ 818 h 1952"/>
                <a:gd name="T12" fmla="*/ 1547 w 1993"/>
                <a:gd name="T13" fmla="*/ 818 h 1952"/>
                <a:gd name="T14" fmla="*/ 1547 w 1993"/>
                <a:gd name="T15" fmla="*/ 1952 h 1952"/>
                <a:gd name="T16" fmla="*/ 525 w 1993"/>
                <a:gd name="T17" fmla="*/ 1872 h 1952"/>
                <a:gd name="T18" fmla="*/ 1467 w 1993"/>
                <a:gd name="T19" fmla="*/ 1872 h 1952"/>
                <a:gd name="T20" fmla="*/ 1467 w 1993"/>
                <a:gd name="T21" fmla="*/ 738 h 1952"/>
                <a:gd name="T22" fmla="*/ 1769 w 1993"/>
                <a:gd name="T23" fmla="*/ 738 h 1952"/>
                <a:gd name="T24" fmla="*/ 997 w 1993"/>
                <a:gd name="T25" fmla="*/ 104 h 1952"/>
                <a:gd name="T26" fmla="*/ 223 w 1993"/>
                <a:gd name="T27" fmla="*/ 738 h 1952"/>
                <a:gd name="T28" fmla="*/ 525 w 1993"/>
                <a:gd name="T29" fmla="*/ 738 h 1952"/>
                <a:gd name="T30" fmla="*/ 525 w 1993"/>
                <a:gd name="T31" fmla="*/ 1872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3" h="1952">
                  <a:moveTo>
                    <a:pt x="1547" y="1952"/>
                  </a:moveTo>
                  <a:lnTo>
                    <a:pt x="445" y="1952"/>
                  </a:lnTo>
                  <a:lnTo>
                    <a:pt x="445" y="818"/>
                  </a:lnTo>
                  <a:lnTo>
                    <a:pt x="0" y="818"/>
                  </a:lnTo>
                  <a:lnTo>
                    <a:pt x="997" y="0"/>
                  </a:lnTo>
                  <a:lnTo>
                    <a:pt x="1993" y="818"/>
                  </a:lnTo>
                  <a:lnTo>
                    <a:pt x="1547" y="818"/>
                  </a:lnTo>
                  <a:lnTo>
                    <a:pt x="1547" y="1952"/>
                  </a:lnTo>
                  <a:close/>
                  <a:moveTo>
                    <a:pt x="525" y="1872"/>
                  </a:moveTo>
                  <a:lnTo>
                    <a:pt x="1467" y="1872"/>
                  </a:lnTo>
                  <a:lnTo>
                    <a:pt x="1467" y="738"/>
                  </a:lnTo>
                  <a:lnTo>
                    <a:pt x="1769" y="738"/>
                  </a:lnTo>
                  <a:lnTo>
                    <a:pt x="997" y="104"/>
                  </a:lnTo>
                  <a:lnTo>
                    <a:pt x="223" y="738"/>
                  </a:lnTo>
                  <a:lnTo>
                    <a:pt x="525" y="738"/>
                  </a:lnTo>
                  <a:lnTo>
                    <a:pt x="525" y="1872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 w="12700" cap="flat">
              <a:solidFill>
                <a:srgbClr val="CE0000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lang="en-US">
                <a:solidFill>
                  <a:srgbClr val="3AA6DE"/>
                </a:solidFill>
              </a:endParaRPr>
            </a:p>
          </p:txBody>
        </p:sp>
        <p:sp>
          <p:nvSpPr>
            <p:cNvPr id="10" name="Oval 1068">
              <a:extLst>
                <a:ext uri="{FF2B5EF4-FFF2-40B4-BE49-F238E27FC236}">
                  <a16:creationId xmlns:a16="http://schemas.microsoft.com/office/drawing/2014/main" id="{1013C4D3-4D6B-3E14-A202-3D1ADE5D2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187" y="3538699"/>
              <a:ext cx="703505" cy="707392"/>
            </a:xfrm>
            <a:prstGeom prst="ellipse">
              <a:avLst/>
            </a:prstGeom>
            <a:solidFill>
              <a:srgbClr val="CE0000"/>
            </a:solidFill>
            <a:ln w="2540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12" name="Freeform 1070" descr="D:\51PPT模板网\51pptmoban.com\图片.jpg">
              <a:extLst>
                <a:ext uri="{FF2B5EF4-FFF2-40B4-BE49-F238E27FC236}">
                  <a16:creationId xmlns:a16="http://schemas.microsoft.com/office/drawing/2014/main" id="{1248F84A-302E-C18D-0272-4F5E702C62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8526" y="3678623"/>
              <a:ext cx="310942" cy="450865"/>
            </a:xfrm>
            <a:custGeom>
              <a:avLst/>
              <a:gdLst>
                <a:gd name="T0" fmla="*/ 22 w 80"/>
                <a:gd name="T1" fmla="*/ 90 h 116"/>
                <a:gd name="T2" fmla="*/ 23 w 80"/>
                <a:gd name="T3" fmla="*/ 95 h 116"/>
                <a:gd name="T4" fmla="*/ 40 w 80"/>
                <a:gd name="T5" fmla="*/ 99 h 116"/>
                <a:gd name="T6" fmla="*/ 58 w 80"/>
                <a:gd name="T7" fmla="*/ 96 h 116"/>
                <a:gd name="T8" fmla="*/ 59 w 80"/>
                <a:gd name="T9" fmla="*/ 90 h 116"/>
                <a:gd name="T10" fmla="*/ 40 w 80"/>
                <a:gd name="T11" fmla="*/ 93 h 116"/>
                <a:gd name="T12" fmla="*/ 22 w 80"/>
                <a:gd name="T13" fmla="*/ 90 h 116"/>
                <a:gd name="T14" fmla="*/ 40 w 80"/>
                <a:gd name="T15" fmla="*/ 17 h 116"/>
                <a:gd name="T16" fmla="*/ 43 w 80"/>
                <a:gd name="T17" fmla="*/ 14 h 116"/>
                <a:gd name="T18" fmla="*/ 40 w 80"/>
                <a:gd name="T19" fmla="*/ 12 h 116"/>
                <a:gd name="T20" fmla="*/ 13 w 80"/>
                <a:gd name="T21" fmla="*/ 40 h 116"/>
                <a:gd name="T22" fmla="*/ 15 w 80"/>
                <a:gd name="T23" fmla="*/ 42 h 116"/>
                <a:gd name="T24" fmla="*/ 17 w 80"/>
                <a:gd name="T25" fmla="*/ 40 h 116"/>
                <a:gd name="T26" fmla="*/ 40 w 80"/>
                <a:gd name="T27" fmla="*/ 17 h 116"/>
                <a:gd name="T28" fmla="*/ 23 w 80"/>
                <a:gd name="T29" fmla="*/ 101 h 116"/>
                <a:gd name="T30" fmla="*/ 24 w 80"/>
                <a:gd name="T31" fmla="*/ 107 h 116"/>
                <a:gd name="T32" fmla="*/ 30 w 80"/>
                <a:gd name="T33" fmla="*/ 110 h 116"/>
                <a:gd name="T34" fmla="*/ 30 w 80"/>
                <a:gd name="T35" fmla="*/ 114 h 116"/>
                <a:gd name="T36" fmla="*/ 40 w 80"/>
                <a:gd name="T37" fmla="*/ 116 h 116"/>
                <a:gd name="T38" fmla="*/ 51 w 80"/>
                <a:gd name="T39" fmla="*/ 114 h 116"/>
                <a:gd name="T40" fmla="*/ 51 w 80"/>
                <a:gd name="T41" fmla="*/ 110 h 116"/>
                <a:gd name="T42" fmla="*/ 56 w 80"/>
                <a:gd name="T43" fmla="*/ 107 h 116"/>
                <a:gd name="T44" fmla="*/ 57 w 80"/>
                <a:gd name="T45" fmla="*/ 101 h 116"/>
                <a:gd name="T46" fmla="*/ 40 w 80"/>
                <a:gd name="T47" fmla="*/ 104 h 116"/>
                <a:gd name="T48" fmla="*/ 23 w 80"/>
                <a:gd name="T49" fmla="*/ 101 h 116"/>
                <a:gd name="T50" fmla="*/ 49 w 80"/>
                <a:gd name="T51" fmla="*/ 55 h 116"/>
                <a:gd name="T52" fmla="*/ 40 w 80"/>
                <a:gd name="T53" fmla="*/ 39 h 116"/>
                <a:gd name="T54" fmla="*/ 31 w 80"/>
                <a:gd name="T55" fmla="*/ 55 h 116"/>
                <a:gd name="T56" fmla="*/ 28 w 80"/>
                <a:gd name="T57" fmla="*/ 47 h 116"/>
                <a:gd name="T58" fmla="*/ 22 w 80"/>
                <a:gd name="T59" fmla="*/ 50 h 116"/>
                <a:gd name="T60" fmla="*/ 31 w 80"/>
                <a:gd name="T61" fmla="*/ 69 h 116"/>
                <a:gd name="T62" fmla="*/ 40 w 80"/>
                <a:gd name="T63" fmla="*/ 52 h 116"/>
                <a:gd name="T64" fmla="*/ 50 w 80"/>
                <a:gd name="T65" fmla="*/ 69 h 116"/>
                <a:gd name="T66" fmla="*/ 59 w 80"/>
                <a:gd name="T67" fmla="*/ 50 h 116"/>
                <a:gd name="T68" fmla="*/ 53 w 80"/>
                <a:gd name="T69" fmla="*/ 47 h 116"/>
                <a:gd name="T70" fmla="*/ 49 w 80"/>
                <a:gd name="T71" fmla="*/ 55 h 116"/>
                <a:gd name="T72" fmla="*/ 40 w 80"/>
                <a:gd name="T73" fmla="*/ 0 h 116"/>
                <a:gd name="T74" fmla="*/ 0 w 80"/>
                <a:gd name="T75" fmla="*/ 40 h 116"/>
                <a:gd name="T76" fmla="*/ 20 w 80"/>
                <a:gd name="T77" fmla="*/ 74 h 116"/>
                <a:gd name="T78" fmla="*/ 21 w 80"/>
                <a:gd name="T79" fmla="*/ 84 h 116"/>
                <a:gd name="T80" fmla="*/ 40 w 80"/>
                <a:gd name="T81" fmla="*/ 88 h 116"/>
                <a:gd name="T82" fmla="*/ 60 w 80"/>
                <a:gd name="T83" fmla="*/ 84 h 116"/>
                <a:gd name="T84" fmla="*/ 61 w 80"/>
                <a:gd name="T85" fmla="*/ 74 h 116"/>
                <a:gd name="T86" fmla="*/ 80 w 80"/>
                <a:gd name="T87" fmla="*/ 40 h 116"/>
                <a:gd name="T88" fmla="*/ 40 w 80"/>
                <a:gd name="T89" fmla="*/ 0 h 116"/>
                <a:gd name="T90" fmla="*/ 55 w 80"/>
                <a:gd name="T91" fmla="*/ 70 h 116"/>
                <a:gd name="T92" fmla="*/ 54 w 80"/>
                <a:gd name="T93" fmla="*/ 79 h 116"/>
                <a:gd name="T94" fmla="*/ 40 w 80"/>
                <a:gd name="T95" fmla="*/ 81 h 116"/>
                <a:gd name="T96" fmla="*/ 27 w 80"/>
                <a:gd name="T97" fmla="*/ 79 h 116"/>
                <a:gd name="T98" fmla="*/ 26 w 80"/>
                <a:gd name="T99" fmla="*/ 70 h 116"/>
                <a:gd name="T100" fmla="*/ 7 w 80"/>
                <a:gd name="T101" fmla="*/ 40 h 116"/>
                <a:gd name="T102" fmla="*/ 40 w 80"/>
                <a:gd name="T103" fmla="*/ 7 h 116"/>
                <a:gd name="T104" fmla="*/ 73 w 80"/>
                <a:gd name="T105" fmla="*/ 40 h 116"/>
                <a:gd name="T106" fmla="*/ 55 w 80"/>
                <a:gd name="T107" fmla="*/ 7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16">
                  <a:moveTo>
                    <a:pt x="22" y="90"/>
                  </a:moveTo>
                  <a:cubicBezTo>
                    <a:pt x="23" y="95"/>
                    <a:pt x="23" y="95"/>
                    <a:pt x="23" y="95"/>
                  </a:cubicBezTo>
                  <a:cubicBezTo>
                    <a:pt x="28" y="98"/>
                    <a:pt x="34" y="99"/>
                    <a:pt x="40" y="99"/>
                  </a:cubicBezTo>
                  <a:cubicBezTo>
                    <a:pt x="47" y="99"/>
                    <a:pt x="53" y="98"/>
                    <a:pt x="58" y="96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3" y="92"/>
                    <a:pt x="47" y="93"/>
                    <a:pt x="40" y="93"/>
                  </a:cubicBezTo>
                  <a:cubicBezTo>
                    <a:pt x="34" y="93"/>
                    <a:pt x="27" y="92"/>
                    <a:pt x="22" y="90"/>
                  </a:cubicBezTo>
                  <a:close/>
                  <a:moveTo>
                    <a:pt x="40" y="17"/>
                  </a:moveTo>
                  <a:cubicBezTo>
                    <a:pt x="42" y="17"/>
                    <a:pt x="43" y="16"/>
                    <a:pt x="43" y="14"/>
                  </a:cubicBezTo>
                  <a:cubicBezTo>
                    <a:pt x="43" y="13"/>
                    <a:pt x="42" y="12"/>
                    <a:pt x="40" y="12"/>
                  </a:cubicBezTo>
                  <a:cubicBezTo>
                    <a:pt x="25" y="12"/>
                    <a:pt x="13" y="25"/>
                    <a:pt x="13" y="40"/>
                  </a:cubicBezTo>
                  <a:cubicBezTo>
                    <a:pt x="13" y="41"/>
                    <a:pt x="14" y="42"/>
                    <a:pt x="15" y="42"/>
                  </a:cubicBezTo>
                  <a:cubicBezTo>
                    <a:pt x="16" y="42"/>
                    <a:pt x="17" y="41"/>
                    <a:pt x="17" y="40"/>
                  </a:cubicBezTo>
                  <a:cubicBezTo>
                    <a:pt x="17" y="27"/>
                    <a:pt x="27" y="17"/>
                    <a:pt x="40" y="17"/>
                  </a:cubicBezTo>
                  <a:close/>
                  <a:moveTo>
                    <a:pt x="23" y="101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6" y="109"/>
                    <a:pt x="30" y="110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0" y="114"/>
                    <a:pt x="33" y="116"/>
                    <a:pt x="40" y="116"/>
                  </a:cubicBezTo>
                  <a:cubicBezTo>
                    <a:pt x="48" y="116"/>
                    <a:pt x="51" y="114"/>
                    <a:pt x="51" y="114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55" y="109"/>
                    <a:pt x="56" y="107"/>
                    <a:pt x="56" y="107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2" y="103"/>
                    <a:pt x="46" y="104"/>
                    <a:pt x="40" y="104"/>
                  </a:cubicBezTo>
                  <a:cubicBezTo>
                    <a:pt x="34" y="104"/>
                    <a:pt x="29" y="103"/>
                    <a:pt x="23" y="101"/>
                  </a:cubicBezTo>
                  <a:close/>
                  <a:moveTo>
                    <a:pt x="49" y="55"/>
                  </a:moveTo>
                  <a:cubicBezTo>
                    <a:pt x="40" y="39"/>
                    <a:pt x="40" y="39"/>
                    <a:pt x="40" y="39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3" y="47"/>
                    <a:pt x="53" y="47"/>
                    <a:pt x="53" y="47"/>
                  </a:cubicBezTo>
                  <a:lnTo>
                    <a:pt x="49" y="55"/>
                  </a:lnTo>
                  <a:close/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55"/>
                    <a:pt x="8" y="67"/>
                    <a:pt x="20" y="7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7" y="87"/>
                    <a:pt x="33" y="88"/>
                    <a:pt x="40" y="88"/>
                  </a:cubicBezTo>
                  <a:cubicBezTo>
                    <a:pt x="47" y="88"/>
                    <a:pt x="54" y="87"/>
                    <a:pt x="60" y="8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73" y="67"/>
                    <a:pt x="80" y="55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  <a:moveTo>
                    <a:pt x="55" y="70"/>
                  </a:moveTo>
                  <a:cubicBezTo>
                    <a:pt x="54" y="79"/>
                    <a:pt x="54" y="79"/>
                    <a:pt x="54" y="79"/>
                  </a:cubicBezTo>
                  <a:cubicBezTo>
                    <a:pt x="54" y="79"/>
                    <a:pt x="51" y="81"/>
                    <a:pt x="40" y="81"/>
                  </a:cubicBezTo>
                  <a:cubicBezTo>
                    <a:pt x="30" y="81"/>
                    <a:pt x="27" y="79"/>
                    <a:pt x="27" y="7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15" y="64"/>
                    <a:pt x="7" y="53"/>
                    <a:pt x="7" y="40"/>
                  </a:cubicBezTo>
                  <a:cubicBezTo>
                    <a:pt x="7" y="22"/>
                    <a:pt x="22" y="7"/>
                    <a:pt x="40" y="7"/>
                  </a:cubicBezTo>
                  <a:cubicBezTo>
                    <a:pt x="59" y="7"/>
                    <a:pt x="73" y="22"/>
                    <a:pt x="73" y="40"/>
                  </a:cubicBezTo>
                  <a:cubicBezTo>
                    <a:pt x="73" y="53"/>
                    <a:pt x="66" y="64"/>
                    <a:pt x="55" y="70"/>
                  </a:cubicBezTo>
                  <a:close/>
                </a:path>
              </a:pathLst>
            </a:custGeom>
            <a:solidFill>
              <a:srgbClr val="FFEFC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sp>
        <p:nvSpPr>
          <p:cNvPr id="18" name="Freeform 72">
            <a:extLst>
              <a:ext uri="{FF2B5EF4-FFF2-40B4-BE49-F238E27FC236}">
                <a16:creationId xmlns:a16="http://schemas.microsoft.com/office/drawing/2014/main" id="{58258656-E28A-9FB8-778E-9F853C4225C6}"/>
              </a:ext>
            </a:extLst>
          </p:cNvPr>
          <p:cNvSpPr>
            <a:spLocks noEditPoints="1"/>
          </p:cNvSpPr>
          <p:nvPr/>
        </p:nvSpPr>
        <p:spPr bwMode="auto">
          <a:xfrm>
            <a:off x="5097924" y="2150272"/>
            <a:ext cx="334468" cy="415825"/>
          </a:xfrm>
          <a:custGeom>
            <a:avLst/>
            <a:gdLst>
              <a:gd name="T0" fmla="*/ 2147483646 w 52"/>
              <a:gd name="T1" fmla="*/ 0 h 65"/>
              <a:gd name="T2" fmla="*/ 2147483646 w 52"/>
              <a:gd name="T3" fmla="*/ 0 h 65"/>
              <a:gd name="T4" fmla="*/ 2147483646 w 52"/>
              <a:gd name="T5" fmla="*/ 0 h 65"/>
              <a:gd name="T6" fmla="*/ 2147483646 w 52"/>
              <a:gd name="T7" fmla="*/ 2147483646 h 65"/>
              <a:gd name="T8" fmla="*/ 2147483646 w 52"/>
              <a:gd name="T9" fmla="*/ 2147483646 h 65"/>
              <a:gd name="T10" fmla="*/ 2147483646 w 52"/>
              <a:gd name="T11" fmla="*/ 2147483646 h 65"/>
              <a:gd name="T12" fmla="*/ 2147483646 w 52"/>
              <a:gd name="T13" fmla="*/ 2147483646 h 65"/>
              <a:gd name="T14" fmla="*/ 2147483646 w 52"/>
              <a:gd name="T15" fmla="*/ 2147483646 h 65"/>
              <a:gd name="T16" fmla="*/ 2147483646 w 52"/>
              <a:gd name="T17" fmla="*/ 2147483646 h 65"/>
              <a:gd name="T18" fmla="*/ 2147483646 w 52"/>
              <a:gd name="T19" fmla="*/ 2147483646 h 65"/>
              <a:gd name="T20" fmla="*/ 2147483646 w 52"/>
              <a:gd name="T21" fmla="*/ 2147483646 h 65"/>
              <a:gd name="T22" fmla="*/ 2147483646 w 52"/>
              <a:gd name="T23" fmla="*/ 2147483646 h 65"/>
              <a:gd name="T24" fmla="*/ 2147483646 w 52"/>
              <a:gd name="T25" fmla="*/ 2147483646 h 65"/>
              <a:gd name="T26" fmla="*/ 2147483646 w 52"/>
              <a:gd name="T27" fmla="*/ 2147483646 h 65"/>
              <a:gd name="T28" fmla="*/ 2147483646 w 52"/>
              <a:gd name="T29" fmla="*/ 2147483646 h 65"/>
              <a:gd name="T30" fmla="*/ 2147483646 w 52"/>
              <a:gd name="T31" fmla="*/ 2147483646 h 65"/>
              <a:gd name="T32" fmla="*/ 2147483646 w 52"/>
              <a:gd name="T33" fmla="*/ 2147483646 h 65"/>
              <a:gd name="T34" fmla="*/ 2147483646 w 52"/>
              <a:gd name="T35" fmla="*/ 2147483646 h 65"/>
              <a:gd name="T36" fmla="*/ 2147483646 w 52"/>
              <a:gd name="T37" fmla="*/ 2147483646 h 65"/>
              <a:gd name="T38" fmla="*/ 2147483646 w 52"/>
              <a:gd name="T39" fmla="*/ 2147483646 h 65"/>
              <a:gd name="T40" fmla="*/ 2147483646 w 52"/>
              <a:gd name="T41" fmla="*/ 2147483646 h 65"/>
              <a:gd name="T42" fmla="*/ 2147483646 w 52"/>
              <a:gd name="T43" fmla="*/ 2147483646 h 65"/>
              <a:gd name="T44" fmla="*/ 2147483646 w 52"/>
              <a:gd name="T45" fmla="*/ 2147483646 h 65"/>
              <a:gd name="T46" fmla="*/ 2147483646 w 52"/>
              <a:gd name="T47" fmla="*/ 2147483646 h 65"/>
              <a:gd name="T48" fmla="*/ 2147483646 w 52"/>
              <a:gd name="T49" fmla="*/ 2147483646 h 65"/>
              <a:gd name="T50" fmla="*/ 2147483646 w 52"/>
              <a:gd name="T51" fmla="*/ 2147483646 h 65"/>
              <a:gd name="T52" fmla="*/ 2147483646 w 52"/>
              <a:gd name="T53" fmla="*/ 2147483646 h 65"/>
              <a:gd name="T54" fmla="*/ 0 w 52"/>
              <a:gd name="T55" fmla="*/ 2147483646 h 65"/>
              <a:gd name="T56" fmla="*/ 0 w 52"/>
              <a:gd name="T57" fmla="*/ 2147483646 h 65"/>
              <a:gd name="T58" fmla="*/ 2147483646 w 52"/>
              <a:gd name="T59" fmla="*/ 2147483646 h 65"/>
              <a:gd name="T60" fmla="*/ 2147483646 w 52"/>
              <a:gd name="T61" fmla="*/ 2147483646 h 65"/>
              <a:gd name="T62" fmla="*/ 2147483646 w 52"/>
              <a:gd name="T63" fmla="*/ 0 h 65"/>
              <a:gd name="T64" fmla="*/ 2147483646 w 52"/>
              <a:gd name="T65" fmla="*/ 2147483646 h 65"/>
              <a:gd name="T66" fmla="*/ 2147483646 w 52"/>
              <a:gd name="T67" fmla="*/ 2147483646 h 65"/>
              <a:gd name="T68" fmla="*/ 2147483646 w 52"/>
              <a:gd name="T69" fmla="*/ 2147483646 h 65"/>
              <a:gd name="T70" fmla="*/ 2147483646 w 52"/>
              <a:gd name="T71" fmla="*/ 2147483646 h 65"/>
              <a:gd name="T72" fmla="*/ 2147483646 w 52"/>
              <a:gd name="T73" fmla="*/ 2147483646 h 65"/>
              <a:gd name="T74" fmla="*/ 2147483646 w 52"/>
              <a:gd name="T75" fmla="*/ 2147483646 h 65"/>
              <a:gd name="T76" fmla="*/ 2147483646 w 52"/>
              <a:gd name="T77" fmla="*/ 2147483646 h 65"/>
              <a:gd name="T78" fmla="*/ 2147483646 w 52"/>
              <a:gd name="T79" fmla="*/ 2147483646 h 65"/>
              <a:gd name="T80" fmla="*/ 2147483646 w 52"/>
              <a:gd name="T81" fmla="*/ 2147483646 h 65"/>
              <a:gd name="T82" fmla="*/ 2147483646 w 52"/>
              <a:gd name="T83" fmla="*/ 2147483646 h 65"/>
              <a:gd name="T84" fmla="*/ 2147483646 w 52"/>
              <a:gd name="T85" fmla="*/ 2147483646 h 65"/>
              <a:gd name="T86" fmla="*/ 2147483646 w 52"/>
              <a:gd name="T87" fmla="*/ 2147483646 h 65"/>
              <a:gd name="T88" fmla="*/ 2147483646 w 52"/>
              <a:gd name="T89" fmla="*/ 2147483646 h 65"/>
              <a:gd name="T90" fmla="*/ 2147483646 w 52"/>
              <a:gd name="T91" fmla="*/ 2147483646 h 65"/>
              <a:gd name="T92" fmla="*/ 2147483646 w 52"/>
              <a:gd name="T93" fmla="*/ 2147483646 h 65"/>
              <a:gd name="T94" fmla="*/ 2147483646 w 52"/>
              <a:gd name="T95" fmla="*/ 2147483646 h 65"/>
              <a:gd name="T96" fmla="*/ 2147483646 w 52"/>
              <a:gd name="T97" fmla="*/ 2147483646 h 65"/>
              <a:gd name="T98" fmla="*/ 2147483646 w 52"/>
              <a:gd name="T99" fmla="*/ 2147483646 h 65"/>
              <a:gd name="T100" fmla="*/ 2147483646 w 52"/>
              <a:gd name="T101" fmla="*/ 2147483646 h 65"/>
              <a:gd name="T102" fmla="*/ 2147483646 w 52"/>
              <a:gd name="T103" fmla="*/ 2147483646 h 65"/>
              <a:gd name="T104" fmla="*/ 2147483646 w 52"/>
              <a:gd name="T105" fmla="*/ 2147483646 h 65"/>
              <a:gd name="T106" fmla="*/ 2147483646 w 52"/>
              <a:gd name="T107" fmla="*/ 2147483646 h 65"/>
              <a:gd name="T108" fmla="*/ 2147483646 w 52"/>
              <a:gd name="T109" fmla="*/ 2147483646 h 65"/>
              <a:gd name="T110" fmla="*/ 2147483646 w 52"/>
              <a:gd name="T111" fmla="*/ 2147483646 h 65"/>
              <a:gd name="T112" fmla="*/ 2147483646 w 52"/>
              <a:gd name="T113" fmla="*/ 2147483646 h 65"/>
              <a:gd name="T114" fmla="*/ 2147483646 w 52"/>
              <a:gd name="T115" fmla="*/ 2147483646 h 65"/>
              <a:gd name="T116" fmla="*/ 2147483646 w 52"/>
              <a:gd name="T117" fmla="*/ 2147483646 h 6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2" h="65">
                <a:moveTo>
                  <a:pt x="8" y="0"/>
                </a:move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1"/>
                  <a:pt x="39" y="1"/>
                  <a:pt x="39" y="1"/>
                </a:cubicBezTo>
                <a:cubicBezTo>
                  <a:pt x="51" y="13"/>
                  <a:pt x="51" y="13"/>
                  <a:pt x="51" y="13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5"/>
                  <a:pt x="52" y="15"/>
                  <a:pt x="52" y="15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6"/>
                  <a:pt x="51" y="58"/>
                  <a:pt x="50" y="59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61"/>
                  <a:pt x="47" y="62"/>
                  <a:pt x="44" y="62"/>
                </a:cubicBezTo>
                <a:cubicBezTo>
                  <a:pt x="28" y="62"/>
                  <a:pt x="28" y="62"/>
                  <a:pt x="28" y="62"/>
                </a:cubicBezTo>
                <a:cubicBezTo>
                  <a:pt x="28" y="56"/>
                  <a:pt x="28" y="56"/>
                  <a:pt x="28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5" y="56"/>
                  <a:pt x="45" y="55"/>
                  <a:pt x="46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6" y="55"/>
                  <a:pt x="46" y="54"/>
                  <a:pt x="46" y="54"/>
                </a:cubicBezTo>
                <a:cubicBezTo>
                  <a:pt x="46" y="18"/>
                  <a:pt x="46" y="18"/>
                  <a:pt x="46" y="18"/>
                </a:cubicBezTo>
                <a:cubicBezTo>
                  <a:pt x="35" y="17"/>
                  <a:pt x="35" y="17"/>
                  <a:pt x="35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5"/>
                  <a:pt x="34" y="15"/>
                  <a:pt x="34" y="15"/>
                </a:cubicBezTo>
                <a:cubicBezTo>
                  <a:pt x="35" y="6"/>
                  <a:pt x="35" y="6"/>
                  <a:pt x="35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7" y="39"/>
                  <a:pt x="7" y="39"/>
                  <a:pt x="7" y="3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8"/>
                  <a:pt x="0" y="8"/>
                  <a:pt x="0" y="8"/>
                </a:cubicBezTo>
                <a:cubicBezTo>
                  <a:pt x="0" y="6"/>
                  <a:pt x="1" y="4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6" y="0"/>
                  <a:pt x="8" y="0"/>
                </a:cubicBezTo>
                <a:close/>
                <a:moveTo>
                  <a:pt x="12" y="27"/>
                </a:moveTo>
                <a:cubicBezTo>
                  <a:pt x="12" y="30"/>
                  <a:pt x="12" y="30"/>
                  <a:pt x="12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27"/>
                  <a:pt x="40" y="27"/>
                  <a:pt x="40" y="27"/>
                </a:cubicBezTo>
                <a:cubicBezTo>
                  <a:pt x="12" y="27"/>
                  <a:pt x="12" y="27"/>
                  <a:pt x="12" y="27"/>
                </a:cubicBezTo>
                <a:close/>
                <a:moveTo>
                  <a:pt x="12" y="20"/>
                </a:moveTo>
                <a:cubicBezTo>
                  <a:pt x="12" y="23"/>
                  <a:pt x="12" y="23"/>
                  <a:pt x="12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0"/>
                  <a:pt x="40" y="20"/>
                  <a:pt x="40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2" y="13"/>
                </a:moveTo>
                <a:cubicBezTo>
                  <a:pt x="12" y="15"/>
                  <a:pt x="12" y="15"/>
                  <a:pt x="12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3"/>
                  <a:pt x="30" y="13"/>
                  <a:pt x="30" y="13"/>
                </a:cubicBezTo>
                <a:cubicBezTo>
                  <a:pt x="12" y="13"/>
                  <a:pt x="12" y="13"/>
                  <a:pt x="12" y="13"/>
                </a:cubicBezTo>
                <a:close/>
                <a:moveTo>
                  <a:pt x="23" y="65"/>
                </a:moveTo>
                <a:cubicBezTo>
                  <a:pt x="23" y="50"/>
                  <a:pt x="23" y="50"/>
                  <a:pt x="23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17" y="35"/>
                  <a:pt x="17" y="35"/>
                  <a:pt x="17" y="35"/>
                </a:cubicBezTo>
                <a:cubicBezTo>
                  <a:pt x="4" y="50"/>
                  <a:pt x="4" y="50"/>
                  <a:pt x="4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65"/>
                  <a:pt x="11" y="65"/>
                  <a:pt x="11" y="65"/>
                </a:cubicBezTo>
                <a:cubicBezTo>
                  <a:pt x="23" y="65"/>
                  <a:pt x="23" y="65"/>
                  <a:pt x="23" y="65"/>
                </a:cubicBezTo>
                <a:close/>
                <a:moveTo>
                  <a:pt x="44" y="15"/>
                </a:moveTo>
                <a:cubicBezTo>
                  <a:pt x="37" y="8"/>
                  <a:pt x="37" y="8"/>
                  <a:pt x="37" y="8"/>
                </a:cubicBezTo>
                <a:cubicBezTo>
                  <a:pt x="37" y="14"/>
                  <a:pt x="37" y="14"/>
                  <a:pt x="37" y="14"/>
                </a:cubicBezTo>
                <a:lnTo>
                  <a:pt x="44" y="15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/>
          <a:lstStyle/>
          <a:p>
            <a:pPr>
              <a:defRPr/>
            </a:pPr>
            <a:endParaRPr lang="zh-CN" altLang="en-US">
              <a:ea typeface="+mn-ea"/>
              <a:cs typeface="+mn-ea"/>
            </a:endParaRPr>
          </a:p>
        </p:txBody>
      </p:sp>
      <p:sp>
        <p:nvSpPr>
          <p:cNvPr id="19" name="Freeform 72" descr="D:\51PPT模板网\51pptmoban.com\图片.jpg">
            <a:extLst>
              <a:ext uri="{FF2B5EF4-FFF2-40B4-BE49-F238E27FC236}">
                <a16:creationId xmlns:a16="http://schemas.microsoft.com/office/drawing/2014/main" id="{D1C021F0-B454-1BB2-D5D8-DCBD2CDB8AF5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6741863" y="4360072"/>
            <a:ext cx="334468" cy="415825"/>
          </a:xfrm>
          <a:custGeom>
            <a:avLst/>
            <a:gdLst>
              <a:gd name="T0" fmla="*/ 2147483646 w 52"/>
              <a:gd name="T1" fmla="*/ 0 h 65"/>
              <a:gd name="T2" fmla="*/ 2147483646 w 52"/>
              <a:gd name="T3" fmla="*/ 0 h 65"/>
              <a:gd name="T4" fmla="*/ 2147483646 w 52"/>
              <a:gd name="T5" fmla="*/ 0 h 65"/>
              <a:gd name="T6" fmla="*/ 2147483646 w 52"/>
              <a:gd name="T7" fmla="*/ 2147483646 h 65"/>
              <a:gd name="T8" fmla="*/ 2147483646 w 52"/>
              <a:gd name="T9" fmla="*/ 2147483646 h 65"/>
              <a:gd name="T10" fmla="*/ 2147483646 w 52"/>
              <a:gd name="T11" fmla="*/ 2147483646 h 65"/>
              <a:gd name="T12" fmla="*/ 2147483646 w 52"/>
              <a:gd name="T13" fmla="*/ 2147483646 h 65"/>
              <a:gd name="T14" fmla="*/ 2147483646 w 52"/>
              <a:gd name="T15" fmla="*/ 2147483646 h 65"/>
              <a:gd name="T16" fmla="*/ 2147483646 w 52"/>
              <a:gd name="T17" fmla="*/ 2147483646 h 65"/>
              <a:gd name="T18" fmla="*/ 2147483646 w 52"/>
              <a:gd name="T19" fmla="*/ 2147483646 h 65"/>
              <a:gd name="T20" fmla="*/ 2147483646 w 52"/>
              <a:gd name="T21" fmla="*/ 2147483646 h 65"/>
              <a:gd name="T22" fmla="*/ 2147483646 w 52"/>
              <a:gd name="T23" fmla="*/ 2147483646 h 65"/>
              <a:gd name="T24" fmla="*/ 2147483646 w 52"/>
              <a:gd name="T25" fmla="*/ 2147483646 h 65"/>
              <a:gd name="T26" fmla="*/ 2147483646 w 52"/>
              <a:gd name="T27" fmla="*/ 2147483646 h 65"/>
              <a:gd name="T28" fmla="*/ 2147483646 w 52"/>
              <a:gd name="T29" fmla="*/ 2147483646 h 65"/>
              <a:gd name="T30" fmla="*/ 2147483646 w 52"/>
              <a:gd name="T31" fmla="*/ 2147483646 h 65"/>
              <a:gd name="T32" fmla="*/ 2147483646 w 52"/>
              <a:gd name="T33" fmla="*/ 2147483646 h 65"/>
              <a:gd name="T34" fmla="*/ 2147483646 w 52"/>
              <a:gd name="T35" fmla="*/ 2147483646 h 65"/>
              <a:gd name="T36" fmla="*/ 2147483646 w 52"/>
              <a:gd name="T37" fmla="*/ 2147483646 h 65"/>
              <a:gd name="T38" fmla="*/ 2147483646 w 52"/>
              <a:gd name="T39" fmla="*/ 2147483646 h 65"/>
              <a:gd name="T40" fmla="*/ 2147483646 w 52"/>
              <a:gd name="T41" fmla="*/ 2147483646 h 65"/>
              <a:gd name="T42" fmla="*/ 2147483646 w 52"/>
              <a:gd name="T43" fmla="*/ 2147483646 h 65"/>
              <a:gd name="T44" fmla="*/ 2147483646 w 52"/>
              <a:gd name="T45" fmla="*/ 2147483646 h 65"/>
              <a:gd name="T46" fmla="*/ 2147483646 w 52"/>
              <a:gd name="T47" fmla="*/ 2147483646 h 65"/>
              <a:gd name="T48" fmla="*/ 2147483646 w 52"/>
              <a:gd name="T49" fmla="*/ 2147483646 h 65"/>
              <a:gd name="T50" fmla="*/ 2147483646 w 52"/>
              <a:gd name="T51" fmla="*/ 2147483646 h 65"/>
              <a:gd name="T52" fmla="*/ 2147483646 w 52"/>
              <a:gd name="T53" fmla="*/ 2147483646 h 65"/>
              <a:gd name="T54" fmla="*/ 0 w 52"/>
              <a:gd name="T55" fmla="*/ 2147483646 h 65"/>
              <a:gd name="T56" fmla="*/ 0 w 52"/>
              <a:gd name="T57" fmla="*/ 2147483646 h 65"/>
              <a:gd name="T58" fmla="*/ 2147483646 w 52"/>
              <a:gd name="T59" fmla="*/ 2147483646 h 65"/>
              <a:gd name="T60" fmla="*/ 2147483646 w 52"/>
              <a:gd name="T61" fmla="*/ 2147483646 h 65"/>
              <a:gd name="T62" fmla="*/ 2147483646 w 52"/>
              <a:gd name="T63" fmla="*/ 0 h 65"/>
              <a:gd name="T64" fmla="*/ 2147483646 w 52"/>
              <a:gd name="T65" fmla="*/ 2147483646 h 65"/>
              <a:gd name="T66" fmla="*/ 2147483646 w 52"/>
              <a:gd name="T67" fmla="*/ 2147483646 h 65"/>
              <a:gd name="T68" fmla="*/ 2147483646 w 52"/>
              <a:gd name="T69" fmla="*/ 2147483646 h 65"/>
              <a:gd name="T70" fmla="*/ 2147483646 w 52"/>
              <a:gd name="T71" fmla="*/ 2147483646 h 65"/>
              <a:gd name="T72" fmla="*/ 2147483646 w 52"/>
              <a:gd name="T73" fmla="*/ 2147483646 h 65"/>
              <a:gd name="T74" fmla="*/ 2147483646 w 52"/>
              <a:gd name="T75" fmla="*/ 2147483646 h 65"/>
              <a:gd name="T76" fmla="*/ 2147483646 w 52"/>
              <a:gd name="T77" fmla="*/ 2147483646 h 65"/>
              <a:gd name="T78" fmla="*/ 2147483646 w 52"/>
              <a:gd name="T79" fmla="*/ 2147483646 h 65"/>
              <a:gd name="T80" fmla="*/ 2147483646 w 52"/>
              <a:gd name="T81" fmla="*/ 2147483646 h 65"/>
              <a:gd name="T82" fmla="*/ 2147483646 w 52"/>
              <a:gd name="T83" fmla="*/ 2147483646 h 65"/>
              <a:gd name="T84" fmla="*/ 2147483646 w 52"/>
              <a:gd name="T85" fmla="*/ 2147483646 h 65"/>
              <a:gd name="T86" fmla="*/ 2147483646 w 52"/>
              <a:gd name="T87" fmla="*/ 2147483646 h 65"/>
              <a:gd name="T88" fmla="*/ 2147483646 w 52"/>
              <a:gd name="T89" fmla="*/ 2147483646 h 65"/>
              <a:gd name="T90" fmla="*/ 2147483646 w 52"/>
              <a:gd name="T91" fmla="*/ 2147483646 h 65"/>
              <a:gd name="T92" fmla="*/ 2147483646 w 52"/>
              <a:gd name="T93" fmla="*/ 2147483646 h 65"/>
              <a:gd name="T94" fmla="*/ 2147483646 w 52"/>
              <a:gd name="T95" fmla="*/ 2147483646 h 65"/>
              <a:gd name="T96" fmla="*/ 2147483646 w 52"/>
              <a:gd name="T97" fmla="*/ 2147483646 h 65"/>
              <a:gd name="T98" fmla="*/ 2147483646 w 52"/>
              <a:gd name="T99" fmla="*/ 2147483646 h 65"/>
              <a:gd name="T100" fmla="*/ 2147483646 w 52"/>
              <a:gd name="T101" fmla="*/ 2147483646 h 65"/>
              <a:gd name="T102" fmla="*/ 2147483646 w 52"/>
              <a:gd name="T103" fmla="*/ 2147483646 h 65"/>
              <a:gd name="T104" fmla="*/ 2147483646 w 52"/>
              <a:gd name="T105" fmla="*/ 2147483646 h 65"/>
              <a:gd name="T106" fmla="*/ 2147483646 w 52"/>
              <a:gd name="T107" fmla="*/ 2147483646 h 65"/>
              <a:gd name="T108" fmla="*/ 2147483646 w 52"/>
              <a:gd name="T109" fmla="*/ 2147483646 h 65"/>
              <a:gd name="T110" fmla="*/ 2147483646 w 52"/>
              <a:gd name="T111" fmla="*/ 2147483646 h 65"/>
              <a:gd name="T112" fmla="*/ 2147483646 w 52"/>
              <a:gd name="T113" fmla="*/ 2147483646 h 65"/>
              <a:gd name="T114" fmla="*/ 2147483646 w 52"/>
              <a:gd name="T115" fmla="*/ 2147483646 h 65"/>
              <a:gd name="T116" fmla="*/ 2147483646 w 52"/>
              <a:gd name="T117" fmla="*/ 2147483646 h 6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2" h="65">
                <a:moveTo>
                  <a:pt x="8" y="0"/>
                </a:move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1"/>
                  <a:pt x="39" y="1"/>
                  <a:pt x="39" y="1"/>
                </a:cubicBezTo>
                <a:cubicBezTo>
                  <a:pt x="51" y="13"/>
                  <a:pt x="51" y="13"/>
                  <a:pt x="51" y="13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5"/>
                  <a:pt x="52" y="15"/>
                  <a:pt x="52" y="15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6"/>
                  <a:pt x="51" y="58"/>
                  <a:pt x="50" y="59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61"/>
                  <a:pt x="47" y="62"/>
                  <a:pt x="44" y="62"/>
                </a:cubicBezTo>
                <a:cubicBezTo>
                  <a:pt x="28" y="62"/>
                  <a:pt x="28" y="62"/>
                  <a:pt x="28" y="62"/>
                </a:cubicBezTo>
                <a:cubicBezTo>
                  <a:pt x="28" y="56"/>
                  <a:pt x="28" y="56"/>
                  <a:pt x="28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5" y="56"/>
                  <a:pt x="45" y="55"/>
                  <a:pt x="46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6" y="55"/>
                  <a:pt x="46" y="54"/>
                  <a:pt x="46" y="54"/>
                </a:cubicBezTo>
                <a:cubicBezTo>
                  <a:pt x="46" y="18"/>
                  <a:pt x="46" y="18"/>
                  <a:pt x="46" y="18"/>
                </a:cubicBezTo>
                <a:cubicBezTo>
                  <a:pt x="35" y="17"/>
                  <a:pt x="35" y="17"/>
                  <a:pt x="35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5"/>
                  <a:pt x="34" y="15"/>
                  <a:pt x="34" y="15"/>
                </a:cubicBezTo>
                <a:cubicBezTo>
                  <a:pt x="35" y="6"/>
                  <a:pt x="35" y="6"/>
                  <a:pt x="35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7" y="39"/>
                  <a:pt x="7" y="39"/>
                  <a:pt x="7" y="3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8"/>
                  <a:pt x="0" y="8"/>
                  <a:pt x="0" y="8"/>
                </a:cubicBezTo>
                <a:cubicBezTo>
                  <a:pt x="0" y="6"/>
                  <a:pt x="1" y="4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6" y="0"/>
                  <a:pt x="8" y="0"/>
                </a:cubicBezTo>
                <a:close/>
                <a:moveTo>
                  <a:pt x="12" y="27"/>
                </a:moveTo>
                <a:cubicBezTo>
                  <a:pt x="12" y="30"/>
                  <a:pt x="12" y="30"/>
                  <a:pt x="12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27"/>
                  <a:pt x="40" y="27"/>
                  <a:pt x="40" y="27"/>
                </a:cubicBezTo>
                <a:cubicBezTo>
                  <a:pt x="12" y="27"/>
                  <a:pt x="12" y="27"/>
                  <a:pt x="12" y="27"/>
                </a:cubicBezTo>
                <a:close/>
                <a:moveTo>
                  <a:pt x="12" y="20"/>
                </a:moveTo>
                <a:cubicBezTo>
                  <a:pt x="12" y="23"/>
                  <a:pt x="12" y="23"/>
                  <a:pt x="12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0"/>
                  <a:pt x="40" y="20"/>
                  <a:pt x="40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2" y="13"/>
                </a:moveTo>
                <a:cubicBezTo>
                  <a:pt x="12" y="15"/>
                  <a:pt x="12" y="15"/>
                  <a:pt x="12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3"/>
                  <a:pt x="30" y="13"/>
                  <a:pt x="30" y="13"/>
                </a:cubicBezTo>
                <a:cubicBezTo>
                  <a:pt x="12" y="13"/>
                  <a:pt x="12" y="13"/>
                  <a:pt x="12" y="13"/>
                </a:cubicBezTo>
                <a:close/>
                <a:moveTo>
                  <a:pt x="23" y="65"/>
                </a:moveTo>
                <a:cubicBezTo>
                  <a:pt x="23" y="50"/>
                  <a:pt x="23" y="50"/>
                  <a:pt x="23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17" y="35"/>
                  <a:pt x="17" y="35"/>
                  <a:pt x="17" y="35"/>
                </a:cubicBezTo>
                <a:cubicBezTo>
                  <a:pt x="4" y="50"/>
                  <a:pt x="4" y="50"/>
                  <a:pt x="4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65"/>
                  <a:pt x="11" y="65"/>
                  <a:pt x="11" y="65"/>
                </a:cubicBezTo>
                <a:cubicBezTo>
                  <a:pt x="23" y="65"/>
                  <a:pt x="23" y="65"/>
                  <a:pt x="23" y="65"/>
                </a:cubicBezTo>
                <a:close/>
                <a:moveTo>
                  <a:pt x="44" y="15"/>
                </a:moveTo>
                <a:cubicBezTo>
                  <a:pt x="37" y="8"/>
                  <a:pt x="37" y="8"/>
                  <a:pt x="37" y="8"/>
                </a:cubicBezTo>
                <a:cubicBezTo>
                  <a:pt x="37" y="14"/>
                  <a:pt x="37" y="14"/>
                  <a:pt x="37" y="14"/>
                </a:cubicBezTo>
                <a:lnTo>
                  <a:pt x="44" y="15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/>
          <a:lstStyle/>
          <a:p>
            <a:pPr>
              <a:defRPr/>
            </a:pPr>
            <a:endParaRPr lang="zh-CN" altLang="en-US">
              <a:ea typeface="+mn-ea"/>
              <a:cs typeface="+mn-ea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50C08A25-8A39-778F-D51C-7C5AB5F85496}"/>
              </a:ext>
            </a:extLst>
          </p:cNvPr>
          <p:cNvSpPr txBox="1"/>
          <p:nvPr/>
        </p:nvSpPr>
        <p:spPr>
          <a:xfrm>
            <a:off x="4849128" y="2818267"/>
            <a:ext cx="8675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/>
              <a:t>关键词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70CDFE4C-6CF7-190D-5D8F-5B50D0742142}"/>
              </a:ext>
            </a:extLst>
          </p:cNvPr>
          <p:cNvSpPr txBox="1"/>
          <p:nvPr/>
        </p:nvSpPr>
        <p:spPr>
          <a:xfrm>
            <a:off x="6475323" y="3763931"/>
            <a:ext cx="8675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/>
              <a:t>关键词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457692C1-49FE-A6CD-24C5-9E02A463E706}"/>
              </a:ext>
            </a:extLst>
          </p:cNvPr>
          <p:cNvGrpSpPr/>
          <p:nvPr/>
        </p:nvGrpSpPr>
        <p:grpSpPr>
          <a:xfrm>
            <a:off x="7909871" y="2505874"/>
            <a:ext cx="3299467" cy="1404531"/>
            <a:chOff x="283598" y="840557"/>
            <a:chExt cx="3299467" cy="1404531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FB60F6C4-094E-68C3-074B-D9A802920FC4}"/>
                </a:ext>
              </a:extLst>
            </p:cNvPr>
            <p:cNvSpPr txBox="1"/>
            <p:nvPr/>
          </p:nvSpPr>
          <p:spPr>
            <a:xfrm>
              <a:off x="283598" y="840557"/>
              <a:ext cx="3299467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32F31135-693C-84ED-3F6A-12EA08FB93D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1AB88F37-1A5A-B477-EA37-2E75C0A8CE98}"/>
              </a:ext>
            </a:extLst>
          </p:cNvPr>
          <p:cNvGrpSpPr/>
          <p:nvPr/>
        </p:nvGrpSpPr>
        <p:grpSpPr>
          <a:xfrm>
            <a:off x="1010614" y="3001079"/>
            <a:ext cx="3299467" cy="1370718"/>
            <a:chOff x="283598" y="1906534"/>
            <a:chExt cx="3299467" cy="1370718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2DD3BB01-8EBC-C972-161E-E73F758A5458}"/>
                </a:ext>
              </a:extLst>
            </p:cNvPr>
            <p:cNvSpPr txBox="1"/>
            <p:nvPr/>
          </p:nvSpPr>
          <p:spPr>
            <a:xfrm>
              <a:off x="283598" y="2283134"/>
              <a:ext cx="3299467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B2A3E567-14FE-FAE1-BE2A-02FEBBF9F8C9}"/>
                </a:ext>
              </a:extLst>
            </p:cNvPr>
            <p:cNvSpPr txBox="1"/>
            <p:nvPr/>
          </p:nvSpPr>
          <p:spPr>
            <a:xfrm>
              <a:off x="1347498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08619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组合 135">
            <a:extLst>
              <a:ext uri="{FF2B5EF4-FFF2-40B4-BE49-F238E27FC236}">
                <a16:creationId xmlns:a16="http://schemas.microsoft.com/office/drawing/2014/main" id="{F866B4F4-FE4B-D430-11A0-5C92C1D46519}"/>
              </a:ext>
            </a:extLst>
          </p:cNvPr>
          <p:cNvGrpSpPr/>
          <p:nvPr/>
        </p:nvGrpSpPr>
        <p:grpSpPr>
          <a:xfrm>
            <a:off x="4559300" y="4705132"/>
            <a:ext cx="2997200" cy="1539526"/>
            <a:chOff x="4597400" y="561942"/>
            <a:chExt cx="2997200" cy="1539526"/>
          </a:xfrm>
        </p:grpSpPr>
        <p:grpSp>
          <p:nvGrpSpPr>
            <p:cNvPr id="137" name="组合 136">
              <a:extLst>
                <a:ext uri="{FF2B5EF4-FFF2-40B4-BE49-F238E27FC236}">
                  <a16:creationId xmlns:a16="http://schemas.microsoft.com/office/drawing/2014/main" id="{87BF92D8-DC7F-81F4-990C-446DF2EAFA95}"/>
                </a:ext>
              </a:extLst>
            </p:cNvPr>
            <p:cNvGrpSpPr/>
            <p:nvPr/>
          </p:nvGrpSpPr>
          <p:grpSpPr>
            <a:xfrm>
              <a:off x="4597400" y="732563"/>
              <a:ext cx="2997200" cy="1368905"/>
              <a:chOff x="2157546" y="1610640"/>
              <a:chExt cx="7751416" cy="3540288"/>
            </a:xfrm>
            <a:gradFill>
              <a:gsLst>
                <a:gs pos="100000">
                  <a:srgbClr val="D00000"/>
                </a:gs>
                <a:gs pos="0">
                  <a:srgbClr val="CE0000"/>
                </a:gs>
              </a:gsLst>
              <a:lin ang="5400000" scaled="1"/>
            </a:gradFill>
          </p:grpSpPr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06BC1800-CCF4-B22D-2D8E-06A7711236A9}"/>
                  </a:ext>
                </a:extLst>
              </p:cNvPr>
              <p:cNvSpPr/>
              <p:nvPr/>
            </p:nvSpPr>
            <p:spPr>
              <a:xfrm flipV="1">
                <a:off x="2157546" y="1654103"/>
                <a:ext cx="3304943" cy="2713739"/>
              </a:xfrm>
              <a:custGeom>
                <a:avLst/>
                <a:gdLst>
                  <a:gd name="connsiteX0" fmla="*/ 293937 w 1151000"/>
                  <a:gd name="connsiteY0" fmla="*/ 976203 h 993611"/>
                  <a:gd name="connsiteX1" fmla="*/ 310945 w 1151000"/>
                  <a:gd name="connsiteY1" fmla="*/ 903072 h 993611"/>
                  <a:gd name="connsiteX2" fmla="*/ 331353 w 1151000"/>
                  <a:gd name="connsiteY2" fmla="*/ 833342 h 993611"/>
                  <a:gd name="connsiteX3" fmla="*/ 344959 w 1151000"/>
                  <a:gd name="connsiteY3" fmla="*/ 812933 h 993611"/>
                  <a:gd name="connsiteX4" fmla="*/ 202949 w 1151000"/>
                  <a:gd name="connsiteY4" fmla="*/ 719394 h 993611"/>
                  <a:gd name="connsiteX5" fmla="*/ 214854 w 1151000"/>
                  <a:gd name="connsiteY5" fmla="*/ 645412 h 993611"/>
                  <a:gd name="connsiteX6" fmla="*/ 299040 w 1151000"/>
                  <a:gd name="connsiteY6" fmla="*/ 718543 h 993611"/>
                  <a:gd name="connsiteX7" fmla="*/ 378973 w 1151000"/>
                  <a:gd name="connsiteY7" fmla="*/ 785722 h 993611"/>
                  <a:gd name="connsiteX8" fmla="*/ 309244 w 1151000"/>
                  <a:gd name="connsiteY8" fmla="*/ 692182 h 993611"/>
                  <a:gd name="connsiteX9" fmla="*/ 268427 w 1151000"/>
                  <a:gd name="connsiteY9" fmla="*/ 588438 h 993611"/>
                  <a:gd name="connsiteX10" fmla="*/ 162131 w 1151000"/>
                  <a:gd name="connsiteY10" fmla="*/ 496599 h 993611"/>
                  <a:gd name="connsiteX11" fmla="*/ 64340 w 1151000"/>
                  <a:gd name="connsiteY11" fmla="*/ 419216 h 993611"/>
                  <a:gd name="connsiteX12" fmla="*/ 37128 w 1151000"/>
                  <a:gd name="connsiteY12" fmla="*/ 397957 h 993611"/>
                  <a:gd name="connsiteX13" fmla="*/ 23522 w 1151000"/>
                  <a:gd name="connsiteY13" fmla="*/ 328227 h 993611"/>
                  <a:gd name="connsiteX14" fmla="*/ 164682 w 1151000"/>
                  <a:gd name="connsiteY14" fmla="*/ 289111 h 993611"/>
                  <a:gd name="connsiteX15" fmla="*/ 238664 w 1151000"/>
                  <a:gd name="connsiteY15" fmla="*/ 364793 h 993611"/>
                  <a:gd name="connsiteX16" fmla="*/ 247167 w 1151000"/>
                  <a:gd name="connsiteY16" fmla="*/ 381800 h 993611"/>
                  <a:gd name="connsiteX17" fmla="*/ 243766 w 1151000"/>
                  <a:gd name="connsiteY17" fmla="*/ 295063 h 993611"/>
                  <a:gd name="connsiteX18" fmla="*/ 217405 w 1151000"/>
                  <a:gd name="connsiteY18" fmla="*/ 152203 h 993611"/>
                  <a:gd name="connsiteX19" fmla="*/ 199547 w 1151000"/>
                  <a:gd name="connsiteY19" fmla="*/ 74820 h 993611"/>
                  <a:gd name="connsiteX20" fmla="*/ 211452 w 1151000"/>
                  <a:gd name="connsiteY20" fmla="*/ 47608 h 993611"/>
                  <a:gd name="connsiteX21" fmla="*/ 250569 w 1151000"/>
                  <a:gd name="connsiteY21" fmla="*/ 16995 h 993611"/>
                  <a:gd name="connsiteX22" fmla="*/ 317747 w 1151000"/>
                  <a:gd name="connsiteY22" fmla="*/ 6791 h 993611"/>
                  <a:gd name="connsiteX23" fmla="*/ 327101 w 1151000"/>
                  <a:gd name="connsiteY23" fmla="*/ 21247 h 993611"/>
                  <a:gd name="connsiteX24" fmla="*/ 344959 w 1151000"/>
                  <a:gd name="connsiteY24" fmla="*/ 198973 h 993611"/>
                  <a:gd name="connsiteX25" fmla="*/ 361966 w 1151000"/>
                  <a:gd name="connsiteY25" fmla="*/ 190469 h 993611"/>
                  <a:gd name="connsiteX26" fmla="*/ 382375 w 1151000"/>
                  <a:gd name="connsiteY26" fmla="*/ 177714 h 993611"/>
                  <a:gd name="connsiteX27" fmla="*/ 419791 w 1151000"/>
                  <a:gd name="connsiteY27" fmla="*/ 147951 h 993611"/>
                  <a:gd name="connsiteX28" fmla="*/ 476765 w 1151000"/>
                  <a:gd name="connsiteY28" fmla="*/ 141998 h 993611"/>
                  <a:gd name="connsiteX29" fmla="*/ 494623 w 1151000"/>
                  <a:gd name="connsiteY29" fmla="*/ 415815 h 993611"/>
                  <a:gd name="connsiteX30" fmla="*/ 562652 w 1151000"/>
                  <a:gd name="connsiteY30" fmla="*/ 616500 h 993611"/>
                  <a:gd name="connsiteX31" fmla="*/ 587312 w 1151000"/>
                  <a:gd name="connsiteY31" fmla="*/ 664120 h 993611"/>
                  <a:gd name="connsiteX32" fmla="*/ 619626 w 1151000"/>
                  <a:gd name="connsiteY32" fmla="*/ 710890 h 993611"/>
                  <a:gd name="connsiteX33" fmla="*/ 638334 w 1151000"/>
                  <a:gd name="connsiteY33" fmla="*/ 650514 h 993611"/>
                  <a:gd name="connsiteX34" fmla="*/ 576257 w 1151000"/>
                  <a:gd name="connsiteY34" fmla="*/ 269553 h 993611"/>
                  <a:gd name="connsiteX35" fmla="*/ 719968 w 1151000"/>
                  <a:gd name="connsiteY35" fmla="*/ 28900 h 993611"/>
                  <a:gd name="connsiteX36" fmla="*/ 744629 w 1151000"/>
                  <a:gd name="connsiteY36" fmla="*/ 22948 h 993611"/>
                  <a:gd name="connsiteX37" fmla="*/ 755684 w 1151000"/>
                  <a:gd name="connsiteY37" fmla="*/ 22097 h 993611"/>
                  <a:gd name="connsiteX38" fmla="*/ 848373 w 1151000"/>
                  <a:gd name="connsiteY38" fmla="*/ 45057 h 993611"/>
                  <a:gd name="connsiteX39" fmla="*/ 855176 w 1151000"/>
                  <a:gd name="connsiteY39" fmla="*/ 50159 h 993611"/>
                  <a:gd name="connsiteX40" fmla="*/ 865380 w 1151000"/>
                  <a:gd name="connsiteY40" fmla="*/ 56962 h 993611"/>
                  <a:gd name="connsiteX41" fmla="*/ 890041 w 1151000"/>
                  <a:gd name="connsiteY41" fmla="*/ 68017 h 993611"/>
                  <a:gd name="connsiteX42" fmla="*/ 920654 w 1151000"/>
                  <a:gd name="connsiteY42" fmla="*/ 80772 h 993611"/>
                  <a:gd name="connsiteX43" fmla="*/ 940212 w 1151000"/>
                  <a:gd name="connsiteY43" fmla="*/ 83323 h 993611"/>
                  <a:gd name="connsiteX44" fmla="*/ 971675 w 1151000"/>
                  <a:gd name="connsiteY44" fmla="*/ 102882 h 993611"/>
                  <a:gd name="connsiteX45" fmla="*/ 1003139 w 1151000"/>
                  <a:gd name="connsiteY45" fmla="*/ 107134 h 993611"/>
                  <a:gd name="connsiteX46" fmla="*/ 1007391 w 1151000"/>
                  <a:gd name="connsiteY46" fmla="*/ 107134 h 993611"/>
                  <a:gd name="connsiteX47" fmla="*/ 1055011 w 1151000"/>
                  <a:gd name="connsiteY47" fmla="*/ 130944 h 993611"/>
                  <a:gd name="connsiteX48" fmla="*/ 1101781 w 1151000"/>
                  <a:gd name="connsiteY48" fmla="*/ 152203 h 993611"/>
                  <a:gd name="connsiteX49" fmla="*/ 1118788 w 1151000"/>
                  <a:gd name="connsiteY49" fmla="*/ 164958 h 993611"/>
                  <a:gd name="connsiteX50" fmla="*/ 1135795 w 1151000"/>
                  <a:gd name="connsiteY50" fmla="*/ 271253 h 993611"/>
                  <a:gd name="connsiteX51" fmla="*/ 1104332 w 1151000"/>
                  <a:gd name="connsiteY51" fmla="*/ 282308 h 993611"/>
                  <a:gd name="connsiteX52" fmla="*/ 1015894 w 1151000"/>
                  <a:gd name="connsiteY52" fmla="*/ 318023 h 993611"/>
                  <a:gd name="connsiteX53" fmla="*/ 981029 w 1151000"/>
                  <a:gd name="connsiteY53" fmla="*/ 322275 h 993611"/>
                  <a:gd name="connsiteX54" fmla="*/ 982730 w 1151000"/>
                  <a:gd name="connsiteY54" fmla="*/ 316322 h 993611"/>
                  <a:gd name="connsiteX55" fmla="*/ 1038004 w 1151000"/>
                  <a:gd name="connsiteY55" fmla="*/ 269553 h 993611"/>
                  <a:gd name="connsiteX56" fmla="*/ 1072018 w 1151000"/>
                  <a:gd name="connsiteY56" fmla="*/ 238940 h 993611"/>
                  <a:gd name="connsiteX57" fmla="*/ 1020996 w 1151000"/>
                  <a:gd name="connsiteY57" fmla="*/ 215980 h 993611"/>
                  <a:gd name="connsiteX58" fmla="*/ 702961 w 1151000"/>
                  <a:gd name="connsiteY58" fmla="*/ 108834 h 993611"/>
                  <a:gd name="connsiteX59" fmla="*/ 771840 w 1151000"/>
                  <a:gd name="connsiteY59" fmla="*/ 160706 h 993611"/>
                  <a:gd name="connsiteX60" fmla="*/ 793100 w 1151000"/>
                  <a:gd name="connsiteY60" fmla="*/ 173462 h 993611"/>
                  <a:gd name="connsiteX61" fmla="*/ 813508 w 1151000"/>
                  <a:gd name="connsiteY61" fmla="*/ 181965 h 993611"/>
                  <a:gd name="connsiteX62" fmla="*/ 821161 w 1151000"/>
                  <a:gd name="connsiteY62" fmla="*/ 185367 h 993611"/>
                  <a:gd name="connsiteX63" fmla="*/ 867931 w 1151000"/>
                  <a:gd name="connsiteY63" fmla="*/ 207476 h 993611"/>
                  <a:gd name="connsiteX64" fmla="*/ 915552 w 1151000"/>
                  <a:gd name="connsiteY64" fmla="*/ 231286 h 993611"/>
                  <a:gd name="connsiteX65" fmla="*/ 902796 w 1151000"/>
                  <a:gd name="connsiteY65" fmla="*/ 286560 h 993611"/>
                  <a:gd name="connsiteX66" fmla="*/ 791399 w 1151000"/>
                  <a:gd name="connsiteY66" fmla="*/ 293363 h 993611"/>
                  <a:gd name="connsiteX67" fmla="*/ 807556 w 1151000"/>
                  <a:gd name="connsiteY67" fmla="*/ 323125 h 993611"/>
                  <a:gd name="connsiteX68" fmla="*/ 861128 w 1151000"/>
                  <a:gd name="connsiteY68" fmla="*/ 364793 h 993611"/>
                  <a:gd name="connsiteX69" fmla="*/ 850074 w 1151000"/>
                  <a:gd name="connsiteY69" fmla="*/ 392855 h 993611"/>
                  <a:gd name="connsiteX70" fmla="*/ 789698 w 1151000"/>
                  <a:gd name="connsiteY70" fmla="*/ 416665 h 993611"/>
                  <a:gd name="connsiteX71" fmla="*/ 852625 w 1151000"/>
                  <a:gd name="connsiteY71" fmla="*/ 490647 h 993611"/>
                  <a:gd name="connsiteX72" fmla="*/ 797351 w 1151000"/>
                  <a:gd name="connsiteY72" fmla="*/ 557825 h 993611"/>
                  <a:gd name="connsiteX73" fmla="*/ 722520 w 1151000"/>
                  <a:gd name="connsiteY73" fmla="*/ 454081 h 993611"/>
                  <a:gd name="connsiteX74" fmla="*/ 726771 w 1151000"/>
                  <a:gd name="connsiteY74" fmla="*/ 428570 h 993611"/>
                  <a:gd name="connsiteX75" fmla="*/ 742928 w 1151000"/>
                  <a:gd name="connsiteY75" fmla="*/ 359691 h 993611"/>
                  <a:gd name="connsiteX76" fmla="*/ 743779 w 1151000"/>
                  <a:gd name="connsiteY76" fmla="*/ 325676 h 993611"/>
                  <a:gd name="connsiteX77" fmla="*/ 740377 w 1151000"/>
                  <a:gd name="connsiteY77" fmla="*/ 228735 h 993611"/>
                  <a:gd name="connsiteX78" fmla="*/ 714866 w 1151000"/>
                  <a:gd name="connsiteY78" fmla="*/ 180265 h 993611"/>
                  <a:gd name="connsiteX79" fmla="*/ 685104 w 1151000"/>
                  <a:gd name="connsiteY79" fmla="*/ 130944 h 993611"/>
                  <a:gd name="connsiteX80" fmla="*/ 688505 w 1151000"/>
                  <a:gd name="connsiteY80" fmla="*/ 123290 h 993611"/>
                  <a:gd name="connsiteX81" fmla="*/ 676600 w 1151000"/>
                  <a:gd name="connsiteY81" fmla="*/ 109685 h 993611"/>
                  <a:gd name="connsiteX82" fmla="*/ 655341 w 1151000"/>
                  <a:gd name="connsiteY82" fmla="*/ 168360 h 993611"/>
                  <a:gd name="connsiteX83" fmla="*/ 653640 w 1151000"/>
                  <a:gd name="connsiteY83" fmla="*/ 177714 h 993611"/>
                  <a:gd name="connsiteX84" fmla="*/ 645137 w 1151000"/>
                  <a:gd name="connsiteY84" fmla="*/ 205775 h 993611"/>
                  <a:gd name="connsiteX85" fmla="*/ 651940 w 1151000"/>
                  <a:gd name="connsiteY85" fmla="*/ 215980 h 993611"/>
                  <a:gd name="connsiteX86" fmla="*/ 655341 w 1151000"/>
                  <a:gd name="connsiteY86" fmla="*/ 231286 h 993611"/>
                  <a:gd name="connsiteX87" fmla="*/ 657892 w 1151000"/>
                  <a:gd name="connsiteY87" fmla="*/ 273804 h 993611"/>
                  <a:gd name="connsiteX88" fmla="*/ 671498 w 1151000"/>
                  <a:gd name="connsiteY88" fmla="*/ 343534 h 993611"/>
                  <a:gd name="connsiteX89" fmla="*/ 697859 w 1151000"/>
                  <a:gd name="connsiteY89" fmla="*/ 524661 h 993611"/>
                  <a:gd name="connsiteX90" fmla="*/ 777793 w 1151000"/>
                  <a:gd name="connsiteY90" fmla="*/ 583336 h 993611"/>
                  <a:gd name="connsiteX91" fmla="*/ 857727 w 1151000"/>
                  <a:gd name="connsiteY91" fmla="*/ 645412 h 993611"/>
                  <a:gd name="connsiteX92" fmla="*/ 853475 w 1151000"/>
                  <a:gd name="connsiteY92" fmla="*/ 662420 h 993611"/>
                  <a:gd name="connsiteX93" fmla="*/ 853475 w 1151000"/>
                  <a:gd name="connsiteY93" fmla="*/ 673474 h 993611"/>
                  <a:gd name="connsiteX94" fmla="*/ 811807 w 1151000"/>
                  <a:gd name="connsiteY94" fmla="*/ 700686 h 993611"/>
                  <a:gd name="connsiteX95" fmla="*/ 906198 w 1151000"/>
                  <a:gd name="connsiteY95" fmla="*/ 842696 h 993611"/>
                  <a:gd name="connsiteX96" fmla="*/ 909599 w 1151000"/>
                  <a:gd name="connsiteY96" fmla="*/ 916678 h 993611"/>
                  <a:gd name="connsiteX97" fmla="*/ 822012 w 1151000"/>
                  <a:gd name="connsiteY97" fmla="*/ 937086 h 993611"/>
                  <a:gd name="connsiteX98" fmla="*/ 765888 w 1151000"/>
                  <a:gd name="connsiteY98" fmla="*/ 896269 h 993611"/>
                  <a:gd name="connsiteX99" fmla="*/ 624728 w 1151000"/>
                  <a:gd name="connsiteY99" fmla="*/ 771266 h 993611"/>
                  <a:gd name="connsiteX100" fmla="*/ 521834 w 1151000"/>
                  <a:gd name="connsiteY100" fmla="*/ 679427 h 993611"/>
                  <a:gd name="connsiteX101" fmla="*/ 499725 w 1151000"/>
                  <a:gd name="connsiteY101" fmla="*/ 669222 h 993611"/>
                  <a:gd name="connsiteX102" fmla="*/ 489520 w 1151000"/>
                  <a:gd name="connsiteY102" fmla="*/ 672624 h 993611"/>
                  <a:gd name="connsiteX103" fmla="*/ 501426 w 1151000"/>
                  <a:gd name="connsiteY103" fmla="*/ 695584 h 993611"/>
                  <a:gd name="connsiteX104" fmla="*/ 519283 w 1151000"/>
                  <a:gd name="connsiteY104" fmla="*/ 728748 h 993611"/>
                  <a:gd name="connsiteX105" fmla="*/ 502276 w 1151000"/>
                  <a:gd name="connsiteY105" fmla="*/ 769565 h 993611"/>
                  <a:gd name="connsiteX106" fmla="*/ 493772 w 1151000"/>
                  <a:gd name="connsiteY106" fmla="*/ 814634 h 993611"/>
                  <a:gd name="connsiteX107" fmla="*/ 475064 w 1151000"/>
                  <a:gd name="connsiteY107" fmla="*/ 881813 h 993611"/>
                  <a:gd name="connsiteX108" fmla="*/ 425743 w 1151000"/>
                  <a:gd name="connsiteY108" fmla="*/ 937086 h 993611"/>
                  <a:gd name="connsiteX109" fmla="*/ 311795 w 1151000"/>
                  <a:gd name="connsiteY109" fmla="*/ 989809 h 993611"/>
                  <a:gd name="connsiteX110" fmla="*/ 293937 w 1151000"/>
                  <a:gd name="connsiteY110" fmla="*/ 976203 h 993611"/>
                  <a:gd name="connsiteX111" fmla="*/ 804154 w 1151000"/>
                  <a:gd name="connsiteY111" fmla="*/ 837594 h 993611"/>
                  <a:gd name="connsiteX112" fmla="*/ 775242 w 1151000"/>
                  <a:gd name="connsiteY112" fmla="*/ 771266 h 993611"/>
                  <a:gd name="connsiteX113" fmla="*/ 753983 w 1151000"/>
                  <a:gd name="connsiteY113" fmla="*/ 722795 h 993611"/>
                  <a:gd name="connsiteX114" fmla="*/ 725921 w 1151000"/>
                  <a:gd name="connsiteY114" fmla="*/ 733850 h 993611"/>
                  <a:gd name="connsiteX115" fmla="*/ 681702 w 1151000"/>
                  <a:gd name="connsiteY115" fmla="*/ 750857 h 993611"/>
                  <a:gd name="connsiteX116" fmla="*/ 677450 w 1151000"/>
                  <a:gd name="connsiteY116" fmla="*/ 770415 h 993611"/>
                  <a:gd name="connsiteX117" fmla="*/ 798202 w 1151000"/>
                  <a:gd name="connsiteY117" fmla="*/ 855452 h 993611"/>
                  <a:gd name="connsiteX118" fmla="*/ 804154 w 1151000"/>
                  <a:gd name="connsiteY118" fmla="*/ 837594 h 993611"/>
                  <a:gd name="connsiteX119" fmla="*/ 370470 w 1151000"/>
                  <a:gd name="connsiteY119" fmla="*/ 646263 h 993611"/>
                  <a:gd name="connsiteX120" fmla="*/ 336455 w 1151000"/>
                  <a:gd name="connsiteY120" fmla="*/ 615650 h 993611"/>
                  <a:gd name="connsiteX121" fmla="*/ 385776 w 1151000"/>
                  <a:gd name="connsiteY121" fmla="*/ 679427 h 993611"/>
                  <a:gd name="connsiteX122" fmla="*/ 370470 w 1151000"/>
                  <a:gd name="connsiteY122" fmla="*/ 646263 h 993611"/>
                  <a:gd name="connsiteX123" fmla="*/ 419791 w 1151000"/>
                  <a:gd name="connsiteY123" fmla="*/ 471088 h 993611"/>
                  <a:gd name="connsiteX124" fmla="*/ 394280 w 1151000"/>
                  <a:gd name="connsiteY124" fmla="*/ 472789 h 993611"/>
                  <a:gd name="connsiteX125" fmla="*/ 394280 w 1151000"/>
                  <a:gd name="connsiteY125" fmla="*/ 516157 h 993611"/>
                  <a:gd name="connsiteX126" fmla="*/ 417240 w 1151000"/>
                  <a:gd name="connsiteY126" fmla="*/ 534015 h 993611"/>
                  <a:gd name="connsiteX127" fmla="*/ 419791 w 1151000"/>
                  <a:gd name="connsiteY127" fmla="*/ 503402 h 993611"/>
                  <a:gd name="connsiteX128" fmla="*/ 419791 w 1151000"/>
                  <a:gd name="connsiteY128" fmla="*/ 471088 h 993611"/>
                  <a:gd name="connsiteX129" fmla="*/ 759935 w 1151000"/>
                  <a:gd name="connsiteY129" fmla="*/ 479592 h 993611"/>
                  <a:gd name="connsiteX130" fmla="*/ 738676 w 1151000"/>
                  <a:gd name="connsiteY130" fmla="*/ 468537 h 993611"/>
                  <a:gd name="connsiteX131" fmla="*/ 746330 w 1151000"/>
                  <a:gd name="connsiteY131" fmla="*/ 488946 h 993611"/>
                  <a:gd name="connsiteX132" fmla="*/ 767589 w 1151000"/>
                  <a:gd name="connsiteY132" fmla="*/ 500851 h 993611"/>
                  <a:gd name="connsiteX133" fmla="*/ 759935 w 1151000"/>
                  <a:gd name="connsiteY133" fmla="*/ 479592 h 993611"/>
                  <a:gd name="connsiteX0" fmla="*/ 314461 w 1150999"/>
                  <a:gd name="connsiteY0" fmla="*/ 935262 h 990336"/>
                  <a:gd name="connsiteX1" fmla="*/ 311565 w 1150999"/>
                  <a:gd name="connsiteY1" fmla="*/ 903596 h 990336"/>
                  <a:gd name="connsiteX2" fmla="*/ 331973 w 1150999"/>
                  <a:gd name="connsiteY2" fmla="*/ 833866 h 990336"/>
                  <a:gd name="connsiteX3" fmla="*/ 345579 w 1150999"/>
                  <a:gd name="connsiteY3" fmla="*/ 813457 h 990336"/>
                  <a:gd name="connsiteX4" fmla="*/ 203569 w 1150999"/>
                  <a:gd name="connsiteY4" fmla="*/ 719918 h 990336"/>
                  <a:gd name="connsiteX5" fmla="*/ 215474 w 1150999"/>
                  <a:gd name="connsiteY5" fmla="*/ 645936 h 990336"/>
                  <a:gd name="connsiteX6" fmla="*/ 299660 w 1150999"/>
                  <a:gd name="connsiteY6" fmla="*/ 719067 h 990336"/>
                  <a:gd name="connsiteX7" fmla="*/ 379593 w 1150999"/>
                  <a:gd name="connsiteY7" fmla="*/ 786246 h 990336"/>
                  <a:gd name="connsiteX8" fmla="*/ 309864 w 1150999"/>
                  <a:gd name="connsiteY8" fmla="*/ 692706 h 990336"/>
                  <a:gd name="connsiteX9" fmla="*/ 269047 w 1150999"/>
                  <a:gd name="connsiteY9" fmla="*/ 588962 h 990336"/>
                  <a:gd name="connsiteX10" fmla="*/ 162751 w 1150999"/>
                  <a:gd name="connsiteY10" fmla="*/ 497123 h 990336"/>
                  <a:gd name="connsiteX11" fmla="*/ 64960 w 1150999"/>
                  <a:gd name="connsiteY11" fmla="*/ 419740 h 990336"/>
                  <a:gd name="connsiteX12" fmla="*/ 37748 w 1150999"/>
                  <a:gd name="connsiteY12" fmla="*/ 398481 h 990336"/>
                  <a:gd name="connsiteX13" fmla="*/ 24142 w 1150999"/>
                  <a:gd name="connsiteY13" fmla="*/ 328751 h 990336"/>
                  <a:gd name="connsiteX14" fmla="*/ 165302 w 1150999"/>
                  <a:gd name="connsiteY14" fmla="*/ 289635 h 990336"/>
                  <a:gd name="connsiteX15" fmla="*/ 239284 w 1150999"/>
                  <a:gd name="connsiteY15" fmla="*/ 365317 h 990336"/>
                  <a:gd name="connsiteX16" fmla="*/ 247787 w 1150999"/>
                  <a:gd name="connsiteY16" fmla="*/ 382324 h 990336"/>
                  <a:gd name="connsiteX17" fmla="*/ 244386 w 1150999"/>
                  <a:gd name="connsiteY17" fmla="*/ 295587 h 990336"/>
                  <a:gd name="connsiteX18" fmla="*/ 218025 w 1150999"/>
                  <a:gd name="connsiteY18" fmla="*/ 152727 h 990336"/>
                  <a:gd name="connsiteX19" fmla="*/ 200167 w 1150999"/>
                  <a:gd name="connsiteY19" fmla="*/ 75344 h 990336"/>
                  <a:gd name="connsiteX20" fmla="*/ 212072 w 1150999"/>
                  <a:gd name="connsiteY20" fmla="*/ 48132 h 990336"/>
                  <a:gd name="connsiteX21" fmla="*/ 251189 w 1150999"/>
                  <a:gd name="connsiteY21" fmla="*/ 17519 h 990336"/>
                  <a:gd name="connsiteX22" fmla="*/ 318367 w 1150999"/>
                  <a:gd name="connsiteY22" fmla="*/ 7315 h 990336"/>
                  <a:gd name="connsiteX23" fmla="*/ 327721 w 1150999"/>
                  <a:gd name="connsiteY23" fmla="*/ 21771 h 990336"/>
                  <a:gd name="connsiteX24" fmla="*/ 345579 w 1150999"/>
                  <a:gd name="connsiteY24" fmla="*/ 199497 h 990336"/>
                  <a:gd name="connsiteX25" fmla="*/ 362586 w 1150999"/>
                  <a:gd name="connsiteY25" fmla="*/ 190993 h 990336"/>
                  <a:gd name="connsiteX26" fmla="*/ 382995 w 1150999"/>
                  <a:gd name="connsiteY26" fmla="*/ 178238 h 990336"/>
                  <a:gd name="connsiteX27" fmla="*/ 420411 w 1150999"/>
                  <a:gd name="connsiteY27" fmla="*/ 148475 h 990336"/>
                  <a:gd name="connsiteX28" fmla="*/ 477385 w 1150999"/>
                  <a:gd name="connsiteY28" fmla="*/ 142522 h 990336"/>
                  <a:gd name="connsiteX29" fmla="*/ 495243 w 1150999"/>
                  <a:gd name="connsiteY29" fmla="*/ 416339 h 990336"/>
                  <a:gd name="connsiteX30" fmla="*/ 563272 w 1150999"/>
                  <a:gd name="connsiteY30" fmla="*/ 617024 h 990336"/>
                  <a:gd name="connsiteX31" fmla="*/ 587932 w 1150999"/>
                  <a:gd name="connsiteY31" fmla="*/ 664644 h 990336"/>
                  <a:gd name="connsiteX32" fmla="*/ 620246 w 1150999"/>
                  <a:gd name="connsiteY32" fmla="*/ 711414 h 990336"/>
                  <a:gd name="connsiteX33" fmla="*/ 638954 w 1150999"/>
                  <a:gd name="connsiteY33" fmla="*/ 651038 h 990336"/>
                  <a:gd name="connsiteX34" fmla="*/ 576877 w 1150999"/>
                  <a:gd name="connsiteY34" fmla="*/ 270077 h 990336"/>
                  <a:gd name="connsiteX35" fmla="*/ 720588 w 1150999"/>
                  <a:gd name="connsiteY35" fmla="*/ 29424 h 990336"/>
                  <a:gd name="connsiteX36" fmla="*/ 745249 w 1150999"/>
                  <a:gd name="connsiteY36" fmla="*/ 23472 h 990336"/>
                  <a:gd name="connsiteX37" fmla="*/ 756304 w 1150999"/>
                  <a:gd name="connsiteY37" fmla="*/ 22621 h 990336"/>
                  <a:gd name="connsiteX38" fmla="*/ 848993 w 1150999"/>
                  <a:gd name="connsiteY38" fmla="*/ 45581 h 990336"/>
                  <a:gd name="connsiteX39" fmla="*/ 855796 w 1150999"/>
                  <a:gd name="connsiteY39" fmla="*/ 50683 h 990336"/>
                  <a:gd name="connsiteX40" fmla="*/ 866000 w 1150999"/>
                  <a:gd name="connsiteY40" fmla="*/ 57486 h 990336"/>
                  <a:gd name="connsiteX41" fmla="*/ 890661 w 1150999"/>
                  <a:gd name="connsiteY41" fmla="*/ 68541 h 990336"/>
                  <a:gd name="connsiteX42" fmla="*/ 921274 w 1150999"/>
                  <a:gd name="connsiteY42" fmla="*/ 81296 h 990336"/>
                  <a:gd name="connsiteX43" fmla="*/ 940832 w 1150999"/>
                  <a:gd name="connsiteY43" fmla="*/ 83847 h 990336"/>
                  <a:gd name="connsiteX44" fmla="*/ 972295 w 1150999"/>
                  <a:gd name="connsiteY44" fmla="*/ 103406 h 990336"/>
                  <a:gd name="connsiteX45" fmla="*/ 1003759 w 1150999"/>
                  <a:gd name="connsiteY45" fmla="*/ 107658 h 990336"/>
                  <a:gd name="connsiteX46" fmla="*/ 1008011 w 1150999"/>
                  <a:gd name="connsiteY46" fmla="*/ 107658 h 990336"/>
                  <a:gd name="connsiteX47" fmla="*/ 1055631 w 1150999"/>
                  <a:gd name="connsiteY47" fmla="*/ 131468 h 990336"/>
                  <a:gd name="connsiteX48" fmla="*/ 1102401 w 1150999"/>
                  <a:gd name="connsiteY48" fmla="*/ 152727 h 990336"/>
                  <a:gd name="connsiteX49" fmla="*/ 1119408 w 1150999"/>
                  <a:gd name="connsiteY49" fmla="*/ 165482 h 990336"/>
                  <a:gd name="connsiteX50" fmla="*/ 1136415 w 1150999"/>
                  <a:gd name="connsiteY50" fmla="*/ 271777 h 990336"/>
                  <a:gd name="connsiteX51" fmla="*/ 1104952 w 1150999"/>
                  <a:gd name="connsiteY51" fmla="*/ 282832 h 990336"/>
                  <a:gd name="connsiteX52" fmla="*/ 1016514 w 1150999"/>
                  <a:gd name="connsiteY52" fmla="*/ 318547 h 990336"/>
                  <a:gd name="connsiteX53" fmla="*/ 981649 w 1150999"/>
                  <a:gd name="connsiteY53" fmla="*/ 322799 h 990336"/>
                  <a:gd name="connsiteX54" fmla="*/ 983350 w 1150999"/>
                  <a:gd name="connsiteY54" fmla="*/ 316846 h 990336"/>
                  <a:gd name="connsiteX55" fmla="*/ 1038624 w 1150999"/>
                  <a:gd name="connsiteY55" fmla="*/ 270077 h 990336"/>
                  <a:gd name="connsiteX56" fmla="*/ 1072638 w 1150999"/>
                  <a:gd name="connsiteY56" fmla="*/ 239464 h 990336"/>
                  <a:gd name="connsiteX57" fmla="*/ 1021616 w 1150999"/>
                  <a:gd name="connsiteY57" fmla="*/ 216504 h 990336"/>
                  <a:gd name="connsiteX58" fmla="*/ 703581 w 1150999"/>
                  <a:gd name="connsiteY58" fmla="*/ 109358 h 990336"/>
                  <a:gd name="connsiteX59" fmla="*/ 772460 w 1150999"/>
                  <a:gd name="connsiteY59" fmla="*/ 161230 h 990336"/>
                  <a:gd name="connsiteX60" fmla="*/ 793720 w 1150999"/>
                  <a:gd name="connsiteY60" fmla="*/ 173986 h 990336"/>
                  <a:gd name="connsiteX61" fmla="*/ 814128 w 1150999"/>
                  <a:gd name="connsiteY61" fmla="*/ 182489 h 990336"/>
                  <a:gd name="connsiteX62" fmla="*/ 821781 w 1150999"/>
                  <a:gd name="connsiteY62" fmla="*/ 185891 h 990336"/>
                  <a:gd name="connsiteX63" fmla="*/ 868551 w 1150999"/>
                  <a:gd name="connsiteY63" fmla="*/ 208000 h 990336"/>
                  <a:gd name="connsiteX64" fmla="*/ 916172 w 1150999"/>
                  <a:gd name="connsiteY64" fmla="*/ 231810 h 990336"/>
                  <a:gd name="connsiteX65" fmla="*/ 903416 w 1150999"/>
                  <a:gd name="connsiteY65" fmla="*/ 287084 h 990336"/>
                  <a:gd name="connsiteX66" fmla="*/ 792019 w 1150999"/>
                  <a:gd name="connsiteY66" fmla="*/ 293887 h 990336"/>
                  <a:gd name="connsiteX67" fmla="*/ 808176 w 1150999"/>
                  <a:gd name="connsiteY67" fmla="*/ 323649 h 990336"/>
                  <a:gd name="connsiteX68" fmla="*/ 861748 w 1150999"/>
                  <a:gd name="connsiteY68" fmla="*/ 365317 h 990336"/>
                  <a:gd name="connsiteX69" fmla="*/ 850694 w 1150999"/>
                  <a:gd name="connsiteY69" fmla="*/ 393379 h 990336"/>
                  <a:gd name="connsiteX70" fmla="*/ 790318 w 1150999"/>
                  <a:gd name="connsiteY70" fmla="*/ 417189 h 990336"/>
                  <a:gd name="connsiteX71" fmla="*/ 853245 w 1150999"/>
                  <a:gd name="connsiteY71" fmla="*/ 491171 h 990336"/>
                  <a:gd name="connsiteX72" fmla="*/ 797971 w 1150999"/>
                  <a:gd name="connsiteY72" fmla="*/ 558349 h 990336"/>
                  <a:gd name="connsiteX73" fmla="*/ 723140 w 1150999"/>
                  <a:gd name="connsiteY73" fmla="*/ 454605 h 990336"/>
                  <a:gd name="connsiteX74" fmla="*/ 727391 w 1150999"/>
                  <a:gd name="connsiteY74" fmla="*/ 429094 h 990336"/>
                  <a:gd name="connsiteX75" fmla="*/ 743548 w 1150999"/>
                  <a:gd name="connsiteY75" fmla="*/ 360215 h 990336"/>
                  <a:gd name="connsiteX76" fmla="*/ 744399 w 1150999"/>
                  <a:gd name="connsiteY76" fmla="*/ 326200 h 990336"/>
                  <a:gd name="connsiteX77" fmla="*/ 740997 w 1150999"/>
                  <a:gd name="connsiteY77" fmla="*/ 229259 h 990336"/>
                  <a:gd name="connsiteX78" fmla="*/ 715486 w 1150999"/>
                  <a:gd name="connsiteY78" fmla="*/ 180789 h 990336"/>
                  <a:gd name="connsiteX79" fmla="*/ 685724 w 1150999"/>
                  <a:gd name="connsiteY79" fmla="*/ 131468 h 990336"/>
                  <a:gd name="connsiteX80" fmla="*/ 689125 w 1150999"/>
                  <a:gd name="connsiteY80" fmla="*/ 123814 h 990336"/>
                  <a:gd name="connsiteX81" fmla="*/ 677220 w 1150999"/>
                  <a:gd name="connsiteY81" fmla="*/ 110209 h 990336"/>
                  <a:gd name="connsiteX82" fmla="*/ 655961 w 1150999"/>
                  <a:gd name="connsiteY82" fmla="*/ 168884 h 990336"/>
                  <a:gd name="connsiteX83" fmla="*/ 654260 w 1150999"/>
                  <a:gd name="connsiteY83" fmla="*/ 178238 h 990336"/>
                  <a:gd name="connsiteX84" fmla="*/ 645757 w 1150999"/>
                  <a:gd name="connsiteY84" fmla="*/ 206299 h 990336"/>
                  <a:gd name="connsiteX85" fmla="*/ 652560 w 1150999"/>
                  <a:gd name="connsiteY85" fmla="*/ 216504 h 990336"/>
                  <a:gd name="connsiteX86" fmla="*/ 655961 w 1150999"/>
                  <a:gd name="connsiteY86" fmla="*/ 231810 h 990336"/>
                  <a:gd name="connsiteX87" fmla="*/ 658512 w 1150999"/>
                  <a:gd name="connsiteY87" fmla="*/ 274328 h 990336"/>
                  <a:gd name="connsiteX88" fmla="*/ 672118 w 1150999"/>
                  <a:gd name="connsiteY88" fmla="*/ 344058 h 990336"/>
                  <a:gd name="connsiteX89" fmla="*/ 698479 w 1150999"/>
                  <a:gd name="connsiteY89" fmla="*/ 525185 h 990336"/>
                  <a:gd name="connsiteX90" fmla="*/ 778413 w 1150999"/>
                  <a:gd name="connsiteY90" fmla="*/ 583860 h 990336"/>
                  <a:gd name="connsiteX91" fmla="*/ 858347 w 1150999"/>
                  <a:gd name="connsiteY91" fmla="*/ 645936 h 990336"/>
                  <a:gd name="connsiteX92" fmla="*/ 854095 w 1150999"/>
                  <a:gd name="connsiteY92" fmla="*/ 662944 h 990336"/>
                  <a:gd name="connsiteX93" fmla="*/ 854095 w 1150999"/>
                  <a:gd name="connsiteY93" fmla="*/ 673998 h 990336"/>
                  <a:gd name="connsiteX94" fmla="*/ 812427 w 1150999"/>
                  <a:gd name="connsiteY94" fmla="*/ 701210 h 990336"/>
                  <a:gd name="connsiteX95" fmla="*/ 906818 w 1150999"/>
                  <a:gd name="connsiteY95" fmla="*/ 843220 h 990336"/>
                  <a:gd name="connsiteX96" fmla="*/ 910219 w 1150999"/>
                  <a:gd name="connsiteY96" fmla="*/ 917202 h 990336"/>
                  <a:gd name="connsiteX97" fmla="*/ 822632 w 1150999"/>
                  <a:gd name="connsiteY97" fmla="*/ 937610 h 990336"/>
                  <a:gd name="connsiteX98" fmla="*/ 766508 w 1150999"/>
                  <a:gd name="connsiteY98" fmla="*/ 896793 h 990336"/>
                  <a:gd name="connsiteX99" fmla="*/ 625348 w 1150999"/>
                  <a:gd name="connsiteY99" fmla="*/ 771790 h 990336"/>
                  <a:gd name="connsiteX100" fmla="*/ 522454 w 1150999"/>
                  <a:gd name="connsiteY100" fmla="*/ 679951 h 990336"/>
                  <a:gd name="connsiteX101" fmla="*/ 500345 w 1150999"/>
                  <a:gd name="connsiteY101" fmla="*/ 669746 h 990336"/>
                  <a:gd name="connsiteX102" fmla="*/ 490140 w 1150999"/>
                  <a:gd name="connsiteY102" fmla="*/ 673148 h 990336"/>
                  <a:gd name="connsiteX103" fmla="*/ 502046 w 1150999"/>
                  <a:gd name="connsiteY103" fmla="*/ 696108 h 990336"/>
                  <a:gd name="connsiteX104" fmla="*/ 519903 w 1150999"/>
                  <a:gd name="connsiteY104" fmla="*/ 729272 h 990336"/>
                  <a:gd name="connsiteX105" fmla="*/ 502896 w 1150999"/>
                  <a:gd name="connsiteY105" fmla="*/ 770089 h 990336"/>
                  <a:gd name="connsiteX106" fmla="*/ 494392 w 1150999"/>
                  <a:gd name="connsiteY106" fmla="*/ 815158 h 990336"/>
                  <a:gd name="connsiteX107" fmla="*/ 475684 w 1150999"/>
                  <a:gd name="connsiteY107" fmla="*/ 882337 h 990336"/>
                  <a:gd name="connsiteX108" fmla="*/ 426363 w 1150999"/>
                  <a:gd name="connsiteY108" fmla="*/ 937610 h 990336"/>
                  <a:gd name="connsiteX109" fmla="*/ 312415 w 1150999"/>
                  <a:gd name="connsiteY109" fmla="*/ 990333 h 990336"/>
                  <a:gd name="connsiteX110" fmla="*/ 314461 w 1150999"/>
                  <a:gd name="connsiteY110" fmla="*/ 935262 h 990336"/>
                  <a:gd name="connsiteX111" fmla="*/ 804774 w 1150999"/>
                  <a:gd name="connsiteY111" fmla="*/ 838118 h 990336"/>
                  <a:gd name="connsiteX112" fmla="*/ 775862 w 1150999"/>
                  <a:gd name="connsiteY112" fmla="*/ 771790 h 990336"/>
                  <a:gd name="connsiteX113" fmla="*/ 754603 w 1150999"/>
                  <a:gd name="connsiteY113" fmla="*/ 723319 h 990336"/>
                  <a:gd name="connsiteX114" fmla="*/ 726541 w 1150999"/>
                  <a:gd name="connsiteY114" fmla="*/ 734374 h 990336"/>
                  <a:gd name="connsiteX115" fmla="*/ 682322 w 1150999"/>
                  <a:gd name="connsiteY115" fmla="*/ 751381 h 990336"/>
                  <a:gd name="connsiteX116" fmla="*/ 678070 w 1150999"/>
                  <a:gd name="connsiteY116" fmla="*/ 770939 h 990336"/>
                  <a:gd name="connsiteX117" fmla="*/ 798822 w 1150999"/>
                  <a:gd name="connsiteY117" fmla="*/ 855976 h 990336"/>
                  <a:gd name="connsiteX118" fmla="*/ 804774 w 1150999"/>
                  <a:gd name="connsiteY118" fmla="*/ 838118 h 990336"/>
                  <a:gd name="connsiteX119" fmla="*/ 371090 w 1150999"/>
                  <a:gd name="connsiteY119" fmla="*/ 646787 h 990336"/>
                  <a:gd name="connsiteX120" fmla="*/ 337075 w 1150999"/>
                  <a:gd name="connsiteY120" fmla="*/ 616174 h 990336"/>
                  <a:gd name="connsiteX121" fmla="*/ 386396 w 1150999"/>
                  <a:gd name="connsiteY121" fmla="*/ 679951 h 990336"/>
                  <a:gd name="connsiteX122" fmla="*/ 371090 w 1150999"/>
                  <a:gd name="connsiteY122" fmla="*/ 646787 h 990336"/>
                  <a:gd name="connsiteX123" fmla="*/ 420411 w 1150999"/>
                  <a:gd name="connsiteY123" fmla="*/ 471612 h 990336"/>
                  <a:gd name="connsiteX124" fmla="*/ 394900 w 1150999"/>
                  <a:gd name="connsiteY124" fmla="*/ 473313 h 990336"/>
                  <a:gd name="connsiteX125" fmla="*/ 394900 w 1150999"/>
                  <a:gd name="connsiteY125" fmla="*/ 516681 h 990336"/>
                  <a:gd name="connsiteX126" fmla="*/ 417860 w 1150999"/>
                  <a:gd name="connsiteY126" fmla="*/ 534539 h 990336"/>
                  <a:gd name="connsiteX127" fmla="*/ 420411 w 1150999"/>
                  <a:gd name="connsiteY127" fmla="*/ 503926 h 990336"/>
                  <a:gd name="connsiteX128" fmla="*/ 420411 w 1150999"/>
                  <a:gd name="connsiteY128" fmla="*/ 471612 h 990336"/>
                  <a:gd name="connsiteX129" fmla="*/ 760555 w 1150999"/>
                  <a:gd name="connsiteY129" fmla="*/ 480116 h 990336"/>
                  <a:gd name="connsiteX130" fmla="*/ 739296 w 1150999"/>
                  <a:gd name="connsiteY130" fmla="*/ 469061 h 990336"/>
                  <a:gd name="connsiteX131" fmla="*/ 746950 w 1150999"/>
                  <a:gd name="connsiteY131" fmla="*/ 489470 h 990336"/>
                  <a:gd name="connsiteX132" fmla="*/ 768209 w 1150999"/>
                  <a:gd name="connsiteY132" fmla="*/ 501375 h 990336"/>
                  <a:gd name="connsiteX133" fmla="*/ 760555 w 1150999"/>
                  <a:gd name="connsiteY133" fmla="*/ 480116 h 990336"/>
                  <a:gd name="connsiteX0" fmla="*/ 314461 w 1150999"/>
                  <a:gd name="connsiteY0" fmla="*/ 935262 h 945103"/>
                  <a:gd name="connsiteX1" fmla="*/ 311565 w 1150999"/>
                  <a:gd name="connsiteY1" fmla="*/ 903596 h 945103"/>
                  <a:gd name="connsiteX2" fmla="*/ 331973 w 1150999"/>
                  <a:gd name="connsiteY2" fmla="*/ 833866 h 945103"/>
                  <a:gd name="connsiteX3" fmla="*/ 345579 w 1150999"/>
                  <a:gd name="connsiteY3" fmla="*/ 813457 h 945103"/>
                  <a:gd name="connsiteX4" fmla="*/ 203569 w 1150999"/>
                  <a:gd name="connsiteY4" fmla="*/ 719918 h 945103"/>
                  <a:gd name="connsiteX5" fmla="*/ 215474 w 1150999"/>
                  <a:gd name="connsiteY5" fmla="*/ 645936 h 945103"/>
                  <a:gd name="connsiteX6" fmla="*/ 299660 w 1150999"/>
                  <a:gd name="connsiteY6" fmla="*/ 719067 h 945103"/>
                  <a:gd name="connsiteX7" fmla="*/ 379593 w 1150999"/>
                  <a:gd name="connsiteY7" fmla="*/ 786246 h 945103"/>
                  <a:gd name="connsiteX8" fmla="*/ 309864 w 1150999"/>
                  <a:gd name="connsiteY8" fmla="*/ 692706 h 945103"/>
                  <a:gd name="connsiteX9" fmla="*/ 269047 w 1150999"/>
                  <a:gd name="connsiteY9" fmla="*/ 588962 h 945103"/>
                  <a:gd name="connsiteX10" fmla="*/ 162751 w 1150999"/>
                  <a:gd name="connsiteY10" fmla="*/ 497123 h 945103"/>
                  <a:gd name="connsiteX11" fmla="*/ 64960 w 1150999"/>
                  <a:gd name="connsiteY11" fmla="*/ 419740 h 945103"/>
                  <a:gd name="connsiteX12" fmla="*/ 37748 w 1150999"/>
                  <a:gd name="connsiteY12" fmla="*/ 398481 h 945103"/>
                  <a:gd name="connsiteX13" fmla="*/ 24142 w 1150999"/>
                  <a:gd name="connsiteY13" fmla="*/ 328751 h 945103"/>
                  <a:gd name="connsiteX14" fmla="*/ 165302 w 1150999"/>
                  <a:gd name="connsiteY14" fmla="*/ 289635 h 945103"/>
                  <a:gd name="connsiteX15" fmla="*/ 239284 w 1150999"/>
                  <a:gd name="connsiteY15" fmla="*/ 365317 h 945103"/>
                  <a:gd name="connsiteX16" fmla="*/ 247787 w 1150999"/>
                  <a:gd name="connsiteY16" fmla="*/ 382324 h 945103"/>
                  <a:gd name="connsiteX17" fmla="*/ 244386 w 1150999"/>
                  <a:gd name="connsiteY17" fmla="*/ 295587 h 945103"/>
                  <a:gd name="connsiteX18" fmla="*/ 218025 w 1150999"/>
                  <a:gd name="connsiteY18" fmla="*/ 152727 h 945103"/>
                  <a:gd name="connsiteX19" fmla="*/ 200167 w 1150999"/>
                  <a:gd name="connsiteY19" fmla="*/ 75344 h 945103"/>
                  <a:gd name="connsiteX20" fmla="*/ 212072 w 1150999"/>
                  <a:gd name="connsiteY20" fmla="*/ 48132 h 945103"/>
                  <a:gd name="connsiteX21" fmla="*/ 251189 w 1150999"/>
                  <a:gd name="connsiteY21" fmla="*/ 17519 h 945103"/>
                  <a:gd name="connsiteX22" fmla="*/ 318367 w 1150999"/>
                  <a:gd name="connsiteY22" fmla="*/ 7315 h 945103"/>
                  <a:gd name="connsiteX23" fmla="*/ 327721 w 1150999"/>
                  <a:gd name="connsiteY23" fmla="*/ 21771 h 945103"/>
                  <a:gd name="connsiteX24" fmla="*/ 345579 w 1150999"/>
                  <a:gd name="connsiteY24" fmla="*/ 199497 h 945103"/>
                  <a:gd name="connsiteX25" fmla="*/ 362586 w 1150999"/>
                  <a:gd name="connsiteY25" fmla="*/ 190993 h 945103"/>
                  <a:gd name="connsiteX26" fmla="*/ 382995 w 1150999"/>
                  <a:gd name="connsiteY26" fmla="*/ 178238 h 945103"/>
                  <a:gd name="connsiteX27" fmla="*/ 420411 w 1150999"/>
                  <a:gd name="connsiteY27" fmla="*/ 148475 h 945103"/>
                  <a:gd name="connsiteX28" fmla="*/ 477385 w 1150999"/>
                  <a:gd name="connsiteY28" fmla="*/ 142522 h 945103"/>
                  <a:gd name="connsiteX29" fmla="*/ 495243 w 1150999"/>
                  <a:gd name="connsiteY29" fmla="*/ 416339 h 945103"/>
                  <a:gd name="connsiteX30" fmla="*/ 563272 w 1150999"/>
                  <a:gd name="connsiteY30" fmla="*/ 617024 h 945103"/>
                  <a:gd name="connsiteX31" fmla="*/ 587932 w 1150999"/>
                  <a:gd name="connsiteY31" fmla="*/ 664644 h 945103"/>
                  <a:gd name="connsiteX32" fmla="*/ 620246 w 1150999"/>
                  <a:gd name="connsiteY32" fmla="*/ 711414 h 945103"/>
                  <a:gd name="connsiteX33" fmla="*/ 638954 w 1150999"/>
                  <a:gd name="connsiteY33" fmla="*/ 651038 h 945103"/>
                  <a:gd name="connsiteX34" fmla="*/ 576877 w 1150999"/>
                  <a:gd name="connsiteY34" fmla="*/ 270077 h 945103"/>
                  <a:gd name="connsiteX35" fmla="*/ 720588 w 1150999"/>
                  <a:gd name="connsiteY35" fmla="*/ 29424 h 945103"/>
                  <a:gd name="connsiteX36" fmla="*/ 745249 w 1150999"/>
                  <a:gd name="connsiteY36" fmla="*/ 23472 h 945103"/>
                  <a:gd name="connsiteX37" fmla="*/ 756304 w 1150999"/>
                  <a:gd name="connsiteY37" fmla="*/ 22621 h 945103"/>
                  <a:gd name="connsiteX38" fmla="*/ 848993 w 1150999"/>
                  <a:gd name="connsiteY38" fmla="*/ 45581 h 945103"/>
                  <a:gd name="connsiteX39" fmla="*/ 855796 w 1150999"/>
                  <a:gd name="connsiteY39" fmla="*/ 50683 h 945103"/>
                  <a:gd name="connsiteX40" fmla="*/ 866000 w 1150999"/>
                  <a:gd name="connsiteY40" fmla="*/ 57486 h 945103"/>
                  <a:gd name="connsiteX41" fmla="*/ 890661 w 1150999"/>
                  <a:gd name="connsiteY41" fmla="*/ 68541 h 945103"/>
                  <a:gd name="connsiteX42" fmla="*/ 921274 w 1150999"/>
                  <a:gd name="connsiteY42" fmla="*/ 81296 h 945103"/>
                  <a:gd name="connsiteX43" fmla="*/ 940832 w 1150999"/>
                  <a:gd name="connsiteY43" fmla="*/ 83847 h 945103"/>
                  <a:gd name="connsiteX44" fmla="*/ 972295 w 1150999"/>
                  <a:gd name="connsiteY44" fmla="*/ 103406 h 945103"/>
                  <a:gd name="connsiteX45" fmla="*/ 1003759 w 1150999"/>
                  <a:gd name="connsiteY45" fmla="*/ 107658 h 945103"/>
                  <a:gd name="connsiteX46" fmla="*/ 1008011 w 1150999"/>
                  <a:gd name="connsiteY46" fmla="*/ 107658 h 945103"/>
                  <a:gd name="connsiteX47" fmla="*/ 1055631 w 1150999"/>
                  <a:gd name="connsiteY47" fmla="*/ 131468 h 945103"/>
                  <a:gd name="connsiteX48" fmla="*/ 1102401 w 1150999"/>
                  <a:gd name="connsiteY48" fmla="*/ 152727 h 945103"/>
                  <a:gd name="connsiteX49" fmla="*/ 1119408 w 1150999"/>
                  <a:gd name="connsiteY49" fmla="*/ 165482 h 945103"/>
                  <a:gd name="connsiteX50" fmla="*/ 1136415 w 1150999"/>
                  <a:gd name="connsiteY50" fmla="*/ 271777 h 945103"/>
                  <a:gd name="connsiteX51" fmla="*/ 1104952 w 1150999"/>
                  <a:gd name="connsiteY51" fmla="*/ 282832 h 945103"/>
                  <a:gd name="connsiteX52" fmla="*/ 1016514 w 1150999"/>
                  <a:gd name="connsiteY52" fmla="*/ 318547 h 945103"/>
                  <a:gd name="connsiteX53" fmla="*/ 981649 w 1150999"/>
                  <a:gd name="connsiteY53" fmla="*/ 322799 h 945103"/>
                  <a:gd name="connsiteX54" fmla="*/ 983350 w 1150999"/>
                  <a:gd name="connsiteY54" fmla="*/ 316846 h 945103"/>
                  <a:gd name="connsiteX55" fmla="*/ 1038624 w 1150999"/>
                  <a:gd name="connsiteY55" fmla="*/ 270077 h 945103"/>
                  <a:gd name="connsiteX56" fmla="*/ 1072638 w 1150999"/>
                  <a:gd name="connsiteY56" fmla="*/ 239464 h 945103"/>
                  <a:gd name="connsiteX57" fmla="*/ 1021616 w 1150999"/>
                  <a:gd name="connsiteY57" fmla="*/ 216504 h 945103"/>
                  <a:gd name="connsiteX58" fmla="*/ 703581 w 1150999"/>
                  <a:gd name="connsiteY58" fmla="*/ 109358 h 945103"/>
                  <a:gd name="connsiteX59" fmla="*/ 772460 w 1150999"/>
                  <a:gd name="connsiteY59" fmla="*/ 161230 h 945103"/>
                  <a:gd name="connsiteX60" fmla="*/ 793720 w 1150999"/>
                  <a:gd name="connsiteY60" fmla="*/ 173986 h 945103"/>
                  <a:gd name="connsiteX61" fmla="*/ 814128 w 1150999"/>
                  <a:gd name="connsiteY61" fmla="*/ 182489 h 945103"/>
                  <a:gd name="connsiteX62" fmla="*/ 821781 w 1150999"/>
                  <a:gd name="connsiteY62" fmla="*/ 185891 h 945103"/>
                  <a:gd name="connsiteX63" fmla="*/ 868551 w 1150999"/>
                  <a:gd name="connsiteY63" fmla="*/ 208000 h 945103"/>
                  <a:gd name="connsiteX64" fmla="*/ 916172 w 1150999"/>
                  <a:gd name="connsiteY64" fmla="*/ 231810 h 945103"/>
                  <a:gd name="connsiteX65" fmla="*/ 903416 w 1150999"/>
                  <a:gd name="connsiteY65" fmla="*/ 287084 h 945103"/>
                  <a:gd name="connsiteX66" fmla="*/ 792019 w 1150999"/>
                  <a:gd name="connsiteY66" fmla="*/ 293887 h 945103"/>
                  <a:gd name="connsiteX67" fmla="*/ 808176 w 1150999"/>
                  <a:gd name="connsiteY67" fmla="*/ 323649 h 945103"/>
                  <a:gd name="connsiteX68" fmla="*/ 861748 w 1150999"/>
                  <a:gd name="connsiteY68" fmla="*/ 365317 h 945103"/>
                  <a:gd name="connsiteX69" fmla="*/ 850694 w 1150999"/>
                  <a:gd name="connsiteY69" fmla="*/ 393379 h 945103"/>
                  <a:gd name="connsiteX70" fmla="*/ 790318 w 1150999"/>
                  <a:gd name="connsiteY70" fmla="*/ 417189 h 945103"/>
                  <a:gd name="connsiteX71" fmla="*/ 853245 w 1150999"/>
                  <a:gd name="connsiteY71" fmla="*/ 491171 h 945103"/>
                  <a:gd name="connsiteX72" fmla="*/ 797971 w 1150999"/>
                  <a:gd name="connsiteY72" fmla="*/ 558349 h 945103"/>
                  <a:gd name="connsiteX73" fmla="*/ 723140 w 1150999"/>
                  <a:gd name="connsiteY73" fmla="*/ 454605 h 945103"/>
                  <a:gd name="connsiteX74" fmla="*/ 727391 w 1150999"/>
                  <a:gd name="connsiteY74" fmla="*/ 429094 h 945103"/>
                  <a:gd name="connsiteX75" fmla="*/ 743548 w 1150999"/>
                  <a:gd name="connsiteY75" fmla="*/ 360215 h 945103"/>
                  <a:gd name="connsiteX76" fmla="*/ 744399 w 1150999"/>
                  <a:gd name="connsiteY76" fmla="*/ 326200 h 945103"/>
                  <a:gd name="connsiteX77" fmla="*/ 740997 w 1150999"/>
                  <a:gd name="connsiteY77" fmla="*/ 229259 h 945103"/>
                  <a:gd name="connsiteX78" fmla="*/ 715486 w 1150999"/>
                  <a:gd name="connsiteY78" fmla="*/ 180789 h 945103"/>
                  <a:gd name="connsiteX79" fmla="*/ 685724 w 1150999"/>
                  <a:gd name="connsiteY79" fmla="*/ 131468 h 945103"/>
                  <a:gd name="connsiteX80" fmla="*/ 689125 w 1150999"/>
                  <a:gd name="connsiteY80" fmla="*/ 123814 h 945103"/>
                  <a:gd name="connsiteX81" fmla="*/ 677220 w 1150999"/>
                  <a:gd name="connsiteY81" fmla="*/ 110209 h 945103"/>
                  <a:gd name="connsiteX82" fmla="*/ 655961 w 1150999"/>
                  <a:gd name="connsiteY82" fmla="*/ 168884 h 945103"/>
                  <a:gd name="connsiteX83" fmla="*/ 654260 w 1150999"/>
                  <a:gd name="connsiteY83" fmla="*/ 178238 h 945103"/>
                  <a:gd name="connsiteX84" fmla="*/ 645757 w 1150999"/>
                  <a:gd name="connsiteY84" fmla="*/ 206299 h 945103"/>
                  <a:gd name="connsiteX85" fmla="*/ 652560 w 1150999"/>
                  <a:gd name="connsiteY85" fmla="*/ 216504 h 945103"/>
                  <a:gd name="connsiteX86" fmla="*/ 655961 w 1150999"/>
                  <a:gd name="connsiteY86" fmla="*/ 231810 h 945103"/>
                  <a:gd name="connsiteX87" fmla="*/ 658512 w 1150999"/>
                  <a:gd name="connsiteY87" fmla="*/ 274328 h 945103"/>
                  <a:gd name="connsiteX88" fmla="*/ 672118 w 1150999"/>
                  <a:gd name="connsiteY88" fmla="*/ 344058 h 945103"/>
                  <a:gd name="connsiteX89" fmla="*/ 698479 w 1150999"/>
                  <a:gd name="connsiteY89" fmla="*/ 525185 h 945103"/>
                  <a:gd name="connsiteX90" fmla="*/ 778413 w 1150999"/>
                  <a:gd name="connsiteY90" fmla="*/ 583860 h 945103"/>
                  <a:gd name="connsiteX91" fmla="*/ 858347 w 1150999"/>
                  <a:gd name="connsiteY91" fmla="*/ 645936 h 945103"/>
                  <a:gd name="connsiteX92" fmla="*/ 854095 w 1150999"/>
                  <a:gd name="connsiteY92" fmla="*/ 662944 h 945103"/>
                  <a:gd name="connsiteX93" fmla="*/ 854095 w 1150999"/>
                  <a:gd name="connsiteY93" fmla="*/ 673998 h 945103"/>
                  <a:gd name="connsiteX94" fmla="*/ 812427 w 1150999"/>
                  <a:gd name="connsiteY94" fmla="*/ 701210 h 945103"/>
                  <a:gd name="connsiteX95" fmla="*/ 906818 w 1150999"/>
                  <a:gd name="connsiteY95" fmla="*/ 843220 h 945103"/>
                  <a:gd name="connsiteX96" fmla="*/ 910219 w 1150999"/>
                  <a:gd name="connsiteY96" fmla="*/ 917202 h 945103"/>
                  <a:gd name="connsiteX97" fmla="*/ 822632 w 1150999"/>
                  <a:gd name="connsiteY97" fmla="*/ 937610 h 945103"/>
                  <a:gd name="connsiteX98" fmla="*/ 766508 w 1150999"/>
                  <a:gd name="connsiteY98" fmla="*/ 896793 h 945103"/>
                  <a:gd name="connsiteX99" fmla="*/ 625348 w 1150999"/>
                  <a:gd name="connsiteY99" fmla="*/ 771790 h 945103"/>
                  <a:gd name="connsiteX100" fmla="*/ 522454 w 1150999"/>
                  <a:gd name="connsiteY100" fmla="*/ 679951 h 945103"/>
                  <a:gd name="connsiteX101" fmla="*/ 500345 w 1150999"/>
                  <a:gd name="connsiteY101" fmla="*/ 669746 h 945103"/>
                  <a:gd name="connsiteX102" fmla="*/ 490140 w 1150999"/>
                  <a:gd name="connsiteY102" fmla="*/ 673148 h 945103"/>
                  <a:gd name="connsiteX103" fmla="*/ 502046 w 1150999"/>
                  <a:gd name="connsiteY103" fmla="*/ 696108 h 945103"/>
                  <a:gd name="connsiteX104" fmla="*/ 519903 w 1150999"/>
                  <a:gd name="connsiteY104" fmla="*/ 729272 h 945103"/>
                  <a:gd name="connsiteX105" fmla="*/ 502896 w 1150999"/>
                  <a:gd name="connsiteY105" fmla="*/ 770089 h 945103"/>
                  <a:gd name="connsiteX106" fmla="*/ 494392 w 1150999"/>
                  <a:gd name="connsiteY106" fmla="*/ 815158 h 945103"/>
                  <a:gd name="connsiteX107" fmla="*/ 475684 w 1150999"/>
                  <a:gd name="connsiteY107" fmla="*/ 882337 h 945103"/>
                  <a:gd name="connsiteX108" fmla="*/ 426363 w 1150999"/>
                  <a:gd name="connsiteY108" fmla="*/ 937610 h 945103"/>
                  <a:gd name="connsiteX109" fmla="*/ 358856 w 1150999"/>
                  <a:gd name="connsiteY109" fmla="*/ 940575 h 945103"/>
                  <a:gd name="connsiteX110" fmla="*/ 314461 w 1150999"/>
                  <a:gd name="connsiteY110" fmla="*/ 935262 h 945103"/>
                  <a:gd name="connsiteX111" fmla="*/ 804774 w 1150999"/>
                  <a:gd name="connsiteY111" fmla="*/ 838118 h 945103"/>
                  <a:gd name="connsiteX112" fmla="*/ 775862 w 1150999"/>
                  <a:gd name="connsiteY112" fmla="*/ 771790 h 945103"/>
                  <a:gd name="connsiteX113" fmla="*/ 754603 w 1150999"/>
                  <a:gd name="connsiteY113" fmla="*/ 723319 h 945103"/>
                  <a:gd name="connsiteX114" fmla="*/ 726541 w 1150999"/>
                  <a:gd name="connsiteY114" fmla="*/ 734374 h 945103"/>
                  <a:gd name="connsiteX115" fmla="*/ 682322 w 1150999"/>
                  <a:gd name="connsiteY115" fmla="*/ 751381 h 945103"/>
                  <a:gd name="connsiteX116" fmla="*/ 678070 w 1150999"/>
                  <a:gd name="connsiteY116" fmla="*/ 770939 h 945103"/>
                  <a:gd name="connsiteX117" fmla="*/ 798822 w 1150999"/>
                  <a:gd name="connsiteY117" fmla="*/ 855976 h 945103"/>
                  <a:gd name="connsiteX118" fmla="*/ 804774 w 1150999"/>
                  <a:gd name="connsiteY118" fmla="*/ 838118 h 945103"/>
                  <a:gd name="connsiteX119" fmla="*/ 371090 w 1150999"/>
                  <a:gd name="connsiteY119" fmla="*/ 646787 h 945103"/>
                  <a:gd name="connsiteX120" fmla="*/ 337075 w 1150999"/>
                  <a:gd name="connsiteY120" fmla="*/ 616174 h 945103"/>
                  <a:gd name="connsiteX121" fmla="*/ 386396 w 1150999"/>
                  <a:gd name="connsiteY121" fmla="*/ 679951 h 945103"/>
                  <a:gd name="connsiteX122" fmla="*/ 371090 w 1150999"/>
                  <a:gd name="connsiteY122" fmla="*/ 646787 h 945103"/>
                  <a:gd name="connsiteX123" fmla="*/ 420411 w 1150999"/>
                  <a:gd name="connsiteY123" fmla="*/ 471612 h 945103"/>
                  <a:gd name="connsiteX124" fmla="*/ 394900 w 1150999"/>
                  <a:gd name="connsiteY124" fmla="*/ 473313 h 945103"/>
                  <a:gd name="connsiteX125" fmla="*/ 394900 w 1150999"/>
                  <a:gd name="connsiteY125" fmla="*/ 516681 h 945103"/>
                  <a:gd name="connsiteX126" fmla="*/ 417860 w 1150999"/>
                  <a:gd name="connsiteY126" fmla="*/ 534539 h 945103"/>
                  <a:gd name="connsiteX127" fmla="*/ 420411 w 1150999"/>
                  <a:gd name="connsiteY127" fmla="*/ 503926 h 945103"/>
                  <a:gd name="connsiteX128" fmla="*/ 420411 w 1150999"/>
                  <a:gd name="connsiteY128" fmla="*/ 471612 h 945103"/>
                  <a:gd name="connsiteX129" fmla="*/ 760555 w 1150999"/>
                  <a:gd name="connsiteY129" fmla="*/ 480116 h 945103"/>
                  <a:gd name="connsiteX130" fmla="*/ 739296 w 1150999"/>
                  <a:gd name="connsiteY130" fmla="*/ 469061 h 945103"/>
                  <a:gd name="connsiteX131" fmla="*/ 746950 w 1150999"/>
                  <a:gd name="connsiteY131" fmla="*/ 489470 h 945103"/>
                  <a:gd name="connsiteX132" fmla="*/ 768209 w 1150999"/>
                  <a:gd name="connsiteY132" fmla="*/ 501375 h 945103"/>
                  <a:gd name="connsiteX133" fmla="*/ 760555 w 1150999"/>
                  <a:gd name="connsiteY133" fmla="*/ 480116 h 9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1150999" h="945103">
                    <a:moveTo>
                      <a:pt x="314461" y="935262"/>
                    </a:moveTo>
                    <a:cubicBezTo>
                      <a:pt x="320414" y="925058"/>
                      <a:pt x="308163" y="933358"/>
                      <a:pt x="311565" y="903596"/>
                    </a:cubicBezTo>
                    <a:cubicBezTo>
                      <a:pt x="315816" y="872983"/>
                      <a:pt x="324320" y="842370"/>
                      <a:pt x="331973" y="833866"/>
                    </a:cubicBezTo>
                    <a:cubicBezTo>
                      <a:pt x="339627" y="825363"/>
                      <a:pt x="345579" y="816859"/>
                      <a:pt x="345579" y="813457"/>
                    </a:cubicBezTo>
                    <a:cubicBezTo>
                      <a:pt x="345579" y="807505"/>
                      <a:pt x="233331" y="733524"/>
                      <a:pt x="203569" y="719918"/>
                    </a:cubicBezTo>
                    <a:cubicBezTo>
                      <a:pt x="173806" y="706312"/>
                      <a:pt x="183160" y="645936"/>
                      <a:pt x="215474" y="645936"/>
                    </a:cubicBezTo>
                    <a:cubicBezTo>
                      <a:pt x="223127" y="645936"/>
                      <a:pt x="261393" y="679100"/>
                      <a:pt x="299660" y="719067"/>
                    </a:cubicBezTo>
                    <a:cubicBezTo>
                      <a:pt x="338776" y="759034"/>
                      <a:pt x="375342" y="788797"/>
                      <a:pt x="379593" y="786246"/>
                    </a:cubicBezTo>
                    <a:cubicBezTo>
                      <a:pt x="388947" y="780293"/>
                      <a:pt x="345579" y="722469"/>
                      <a:pt x="309864" y="692706"/>
                    </a:cubicBezTo>
                    <a:cubicBezTo>
                      <a:pt x="290306" y="676549"/>
                      <a:pt x="269047" y="622977"/>
                      <a:pt x="269047" y="588962"/>
                    </a:cubicBezTo>
                    <a:cubicBezTo>
                      <a:pt x="269047" y="571955"/>
                      <a:pt x="249488" y="554948"/>
                      <a:pt x="162751" y="497123"/>
                    </a:cubicBezTo>
                    <a:cubicBezTo>
                      <a:pt x="96423" y="452904"/>
                      <a:pt x="64960" y="428244"/>
                      <a:pt x="64960" y="419740"/>
                    </a:cubicBezTo>
                    <a:cubicBezTo>
                      <a:pt x="64960" y="415488"/>
                      <a:pt x="52204" y="406134"/>
                      <a:pt x="37748" y="398481"/>
                    </a:cubicBezTo>
                    <a:cubicBezTo>
                      <a:pt x="-8171" y="376372"/>
                      <a:pt x="-11573" y="361065"/>
                      <a:pt x="24142" y="328751"/>
                    </a:cubicBezTo>
                    <a:cubicBezTo>
                      <a:pt x="58157" y="297288"/>
                      <a:pt x="132138" y="276879"/>
                      <a:pt x="165302" y="289635"/>
                    </a:cubicBezTo>
                    <a:cubicBezTo>
                      <a:pt x="189113" y="298989"/>
                      <a:pt x="245236" y="355963"/>
                      <a:pt x="239284" y="365317"/>
                    </a:cubicBezTo>
                    <a:cubicBezTo>
                      <a:pt x="236733" y="368718"/>
                      <a:pt x="240985" y="376372"/>
                      <a:pt x="247787" y="382324"/>
                    </a:cubicBezTo>
                    <a:cubicBezTo>
                      <a:pt x="263944" y="395930"/>
                      <a:pt x="263944" y="391678"/>
                      <a:pt x="244386" y="295587"/>
                    </a:cubicBezTo>
                    <a:cubicBezTo>
                      <a:pt x="235032" y="252219"/>
                      <a:pt x="223127" y="187591"/>
                      <a:pt x="218025" y="152727"/>
                    </a:cubicBezTo>
                    <a:cubicBezTo>
                      <a:pt x="212072" y="117862"/>
                      <a:pt x="204419" y="82997"/>
                      <a:pt x="200167" y="75344"/>
                    </a:cubicBezTo>
                    <a:cubicBezTo>
                      <a:pt x="195065" y="65139"/>
                      <a:pt x="197616" y="57486"/>
                      <a:pt x="212072" y="48132"/>
                    </a:cubicBezTo>
                    <a:cubicBezTo>
                      <a:pt x="222277" y="41329"/>
                      <a:pt x="240134" y="27724"/>
                      <a:pt x="251189" y="17519"/>
                    </a:cubicBezTo>
                    <a:cubicBezTo>
                      <a:pt x="272448" y="-1189"/>
                      <a:pt x="298809" y="-5441"/>
                      <a:pt x="318367" y="7315"/>
                    </a:cubicBezTo>
                    <a:cubicBezTo>
                      <a:pt x="324320" y="10716"/>
                      <a:pt x="328572" y="17519"/>
                      <a:pt x="327721" y="21771"/>
                    </a:cubicBezTo>
                    <a:cubicBezTo>
                      <a:pt x="322619" y="37928"/>
                      <a:pt x="338776" y="195245"/>
                      <a:pt x="345579" y="199497"/>
                    </a:cubicBezTo>
                    <a:cubicBezTo>
                      <a:pt x="348980" y="202048"/>
                      <a:pt x="356634" y="197796"/>
                      <a:pt x="362586" y="190993"/>
                    </a:cubicBezTo>
                    <a:cubicBezTo>
                      <a:pt x="368539" y="184190"/>
                      <a:pt x="377893" y="178238"/>
                      <a:pt x="382995" y="178238"/>
                    </a:cubicBezTo>
                    <a:cubicBezTo>
                      <a:pt x="388097" y="178238"/>
                      <a:pt x="405104" y="164632"/>
                      <a:pt x="420411" y="148475"/>
                    </a:cubicBezTo>
                    <a:cubicBezTo>
                      <a:pt x="448473" y="118712"/>
                      <a:pt x="467181" y="117011"/>
                      <a:pt x="477385" y="142522"/>
                    </a:cubicBezTo>
                    <a:cubicBezTo>
                      <a:pt x="484188" y="158679"/>
                      <a:pt x="488440" y="218205"/>
                      <a:pt x="495243" y="416339"/>
                    </a:cubicBezTo>
                    <a:cubicBezTo>
                      <a:pt x="502046" y="574506"/>
                      <a:pt x="508848" y="596615"/>
                      <a:pt x="563272" y="617024"/>
                    </a:cubicBezTo>
                    <a:cubicBezTo>
                      <a:pt x="599837" y="630630"/>
                      <a:pt x="609191" y="649338"/>
                      <a:pt x="587932" y="664644"/>
                    </a:cubicBezTo>
                    <a:cubicBezTo>
                      <a:pt x="582830" y="668046"/>
                      <a:pt x="596436" y="687604"/>
                      <a:pt x="620246" y="711414"/>
                    </a:cubicBezTo>
                    <a:cubicBezTo>
                      <a:pt x="667866" y="759885"/>
                      <a:pt x="669567" y="753082"/>
                      <a:pt x="638954" y="651038"/>
                    </a:cubicBezTo>
                    <a:cubicBezTo>
                      <a:pt x="607490" y="546444"/>
                      <a:pt x="587082" y="419740"/>
                      <a:pt x="576877" y="270077"/>
                    </a:cubicBezTo>
                    <a:cubicBezTo>
                      <a:pt x="564972" y="110209"/>
                      <a:pt x="621096" y="16669"/>
                      <a:pt x="720588" y="29424"/>
                    </a:cubicBezTo>
                    <a:cubicBezTo>
                      <a:pt x="734194" y="31125"/>
                      <a:pt x="745249" y="28574"/>
                      <a:pt x="745249" y="23472"/>
                    </a:cubicBezTo>
                    <a:cubicBezTo>
                      <a:pt x="745249" y="17519"/>
                      <a:pt x="748650" y="17519"/>
                      <a:pt x="756304" y="22621"/>
                    </a:cubicBezTo>
                    <a:cubicBezTo>
                      <a:pt x="769909" y="33676"/>
                      <a:pt x="840489" y="50683"/>
                      <a:pt x="848993" y="45581"/>
                    </a:cubicBezTo>
                    <a:cubicBezTo>
                      <a:pt x="852394" y="43030"/>
                      <a:pt x="855796" y="45581"/>
                      <a:pt x="855796" y="50683"/>
                    </a:cubicBezTo>
                    <a:cubicBezTo>
                      <a:pt x="855796" y="56636"/>
                      <a:pt x="860048" y="59187"/>
                      <a:pt x="866000" y="57486"/>
                    </a:cubicBezTo>
                    <a:cubicBezTo>
                      <a:pt x="871102" y="55785"/>
                      <a:pt x="883007" y="60888"/>
                      <a:pt x="890661" y="68541"/>
                    </a:cubicBezTo>
                    <a:cubicBezTo>
                      <a:pt x="899164" y="77045"/>
                      <a:pt x="912770" y="82147"/>
                      <a:pt x="921274" y="81296"/>
                    </a:cubicBezTo>
                    <a:cubicBezTo>
                      <a:pt x="929777" y="79596"/>
                      <a:pt x="938281" y="81296"/>
                      <a:pt x="940832" y="83847"/>
                    </a:cubicBezTo>
                    <a:cubicBezTo>
                      <a:pt x="943383" y="86398"/>
                      <a:pt x="956989" y="95752"/>
                      <a:pt x="972295" y="103406"/>
                    </a:cubicBezTo>
                    <a:cubicBezTo>
                      <a:pt x="991854" y="113610"/>
                      <a:pt x="1000357" y="114460"/>
                      <a:pt x="1003759" y="107658"/>
                    </a:cubicBezTo>
                    <a:cubicBezTo>
                      <a:pt x="1006310" y="100004"/>
                      <a:pt x="1008011" y="100004"/>
                      <a:pt x="1008011" y="107658"/>
                    </a:cubicBezTo>
                    <a:cubicBezTo>
                      <a:pt x="1008861" y="113610"/>
                      <a:pt x="1030120" y="124665"/>
                      <a:pt x="1055631" y="131468"/>
                    </a:cubicBezTo>
                    <a:cubicBezTo>
                      <a:pt x="1081142" y="139121"/>
                      <a:pt x="1102401" y="148475"/>
                      <a:pt x="1102401" y="152727"/>
                    </a:cubicBezTo>
                    <a:cubicBezTo>
                      <a:pt x="1102401" y="156978"/>
                      <a:pt x="1110054" y="162081"/>
                      <a:pt x="1119408" y="165482"/>
                    </a:cubicBezTo>
                    <a:cubicBezTo>
                      <a:pt x="1148320" y="174836"/>
                      <a:pt x="1164477" y="271777"/>
                      <a:pt x="1136415" y="271777"/>
                    </a:cubicBezTo>
                    <a:cubicBezTo>
                      <a:pt x="1129612" y="271777"/>
                      <a:pt x="1115156" y="276879"/>
                      <a:pt x="1104952" y="282832"/>
                    </a:cubicBezTo>
                    <a:cubicBezTo>
                      <a:pt x="1047127" y="315146"/>
                      <a:pt x="1030120" y="322799"/>
                      <a:pt x="1016514" y="318547"/>
                    </a:cubicBezTo>
                    <a:cubicBezTo>
                      <a:pt x="1008011" y="315146"/>
                      <a:pt x="991854" y="317697"/>
                      <a:pt x="981649" y="322799"/>
                    </a:cubicBezTo>
                    <a:cubicBezTo>
                      <a:pt x="964642" y="330452"/>
                      <a:pt x="964642" y="330452"/>
                      <a:pt x="983350" y="316846"/>
                    </a:cubicBezTo>
                    <a:cubicBezTo>
                      <a:pt x="995255" y="308343"/>
                      <a:pt x="1019916" y="287934"/>
                      <a:pt x="1038624" y="270077"/>
                    </a:cubicBezTo>
                    <a:lnTo>
                      <a:pt x="1072638" y="239464"/>
                    </a:lnTo>
                    <a:lnTo>
                      <a:pt x="1021616" y="216504"/>
                    </a:lnTo>
                    <a:cubicBezTo>
                      <a:pt x="848143" y="139971"/>
                      <a:pt x="723140" y="97453"/>
                      <a:pt x="703581" y="109358"/>
                    </a:cubicBezTo>
                    <a:cubicBezTo>
                      <a:pt x="694227" y="115311"/>
                      <a:pt x="755453" y="161230"/>
                      <a:pt x="772460" y="161230"/>
                    </a:cubicBezTo>
                    <a:cubicBezTo>
                      <a:pt x="776712" y="161230"/>
                      <a:pt x="786066" y="167183"/>
                      <a:pt x="793720" y="173986"/>
                    </a:cubicBezTo>
                    <a:cubicBezTo>
                      <a:pt x="800522" y="180789"/>
                      <a:pt x="809876" y="185040"/>
                      <a:pt x="814128" y="182489"/>
                    </a:cubicBezTo>
                    <a:cubicBezTo>
                      <a:pt x="818380" y="179088"/>
                      <a:pt x="821781" y="180789"/>
                      <a:pt x="821781" y="185891"/>
                    </a:cubicBezTo>
                    <a:cubicBezTo>
                      <a:pt x="821781" y="190993"/>
                      <a:pt x="843040" y="201197"/>
                      <a:pt x="868551" y="208000"/>
                    </a:cubicBezTo>
                    <a:cubicBezTo>
                      <a:pt x="894062" y="215653"/>
                      <a:pt x="916172" y="226708"/>
                      <a:pt x="916172" y="231810"/>
                    </a:cubicBezTo>
                    <a:cubicBezTo>
                      <a:pt x="918723" y="254770"/>
                      <a:pt x="913620" y="276879"/>
                      <a:pt x="903416" y="287084"/>
                    </a:cubicBezTo>
                    <a:cubicBezTo>
                      <a:pt x="890661" y="299839"/>
                      <a:pt x="827734" y="304091"/>
                      <a:pt x="792019" y="293887"/>
                    </a:cubicBezTo>
                    <a:cubicBezTo>
                      <a:pt x="768209" y="287084"/>
                      <a:pt x="769059" y="288785"/>
                      <a:pt x="808176" y="323649"/>
                    </a:cubicBezTo>
                    <a:cubicBezTo>
                      <a:pt x="831135" y="344058"/>
                      <a:pt x="855796" y="362766"/>
                      <a:pt x="861748" y="365317"/>
                    </a:cubicBezTo>
                    <a:cubicBezTo>
                      <a:pt x="871102" y="369569"/>
                      <a:pt x="868551" y="375521"/>
                      <a:pt x="850694" y="393379"/>
                    </a:cubicBezTo>
                    <a:cubicBezTo>
                      <a:pt x="829435" y="414638"/>
                      <a:pt x="815829" y="420591"/>
                      <a:pt x="790318" y="417189"/>
                    </a:cubicBezTo>
                    <a:cubicBezTo>
                      <a:pt x="763106" y="413788"/>
                      <a:pt x="795420" y="452054"/>
                      <a:pt x="853245" y="491171"/>
                    </a:cubicBezTo>
                    <a:cubicBezTo>
                      <a:pt x="901715" y="525185"/>
                      <a:pt x="868551" y="566853"/>
                      <a:pt x="797971" y="558349"/>
                    </a:cubicBezTo>
                    <a:cubicBezTo>
                      <a:pt x="728242" y="550696"/>
                      <a:pt x="692526" y="501375"/>
                      <a:pt x="723140" y="454605"/>
                    </a:cubicBezTo>
                    <a:cubicBezTo>
                      <a:pt x="731643" y="440999"/>
                      <a:pt x="733344" y="432496"/>
                      <a:pt x="727391" y="429094"/>
                    </a:cubicBezTo>
                    <a:cubicBezTo>
                      <a:pt x="712085" y="419740"/>
                      <a:pt x="723140" y="370419"/>
                      <a:pt x="743548" y="360215"/>
                    </a:cubicBezTo>
                    <a:cubicBezTo>
                      <a:pt x="761406" y="351711"/>
                      <a:pt x="761406" y="351711"/>
                      <a:pt x="744399" y="326200"/>
                    </a:cubicBezTo>
                    <a:cubicBezTo>
                      <a:pt x="725691" y="297288"/>
                      <a:pt x="723140" y="243715"/>
                      <a:pt x="740997" y="229259"/>
                    </a:cubicBezTo>
                    <a:cubicBezTo>
                      <a:pt x="751201" y="220756"/>
                      <a:pt x="747800" y="213102"/>
                      <a:pt x="715486" y="180789"/>
                    </a:cubicBezTo>
                    <a:cubicBezTo>
                      <a:pt x="681472" y="146774"/>
                      <a:pt x="663614" y="117862"/>
                      <a:pt x="685724" y="131468"/>
                    </a:cubicBezTo>
                    <a:cubicBezTo>
                      <a:pt x="690826" y="134019"/>
                      <a:pt x="691676" y="130617"/>
                      <a:pt x="689125" y="123814"/>
                    </a:cubicBezTo>
                    <a:cubicBezTo>
                      <a:pt x="686574" y="116161"/>
                      <a:pt x="680621" y="110209"/>
                      <a:pt x="677220" y="110209"/>
                    </a:cubicBezTo>
                    <a:cubicBezTo>
                      <a:pt x="667016" y="110209"/>
                      <a:pt x="649158" y="158679"/>
                      <a:pt x="655961" y="168884"/>
                    </a:cubicBezTo>
                    <a:cubicBezTo>
                      <a:pt x="658512" y="173986"/>
                      <a:pt x="657662" y="178238"/>
                      <a:pt x="654260" y="178238"/>
                    </a:cubicBezTo>
                    <a:cubicBezTo>
                      <a:pt x="650008" y="178238"/>
                      <a:pt x="646607" y="190993"/>
                      <a:pt x="645757" y="206299"/>
                    </a:cubicBezTo>
                    <a:cubicBezTo>
                      <a:pt x="644056" y="229259"/>
                      <a:pt x="645757" y="230960"/>
                      <a:pt x="652560" y="216504"/>
                    </a:cubicBezTo>
                    <a:cubicBezTo>
                      <a:pt x="658512" y="203748"/>
                      <a:pt x="659362" y="208000"/>
                      <a:pt x="655961" y="231810"/>
                    </a:cubicBezTo>
                    <a:cubicBezTo>
                      <a:pt x="652560" y="249668"/>
                      <a:pt x="654260" y="269226"/>
                      <a:pt x="658512" y="274328"/>
                    </a:cubicBezTo>
                    <a:cubicBezTo>
                      <a:pt x="663614" y="280281"/>
                      <a:pt x="669567" y="311744"/>
                      <a:pt x="672118" y="344058"/>
                    </a:cubicBezTo>
                    <a:cubicBezTo>
                      <a:pt x="683173" y="460558"/>
                      <a:pt x="688275" y="494572"/>
                      <a:pt x="698479" y="525185"/>
                    </a:cubicBezTo>
                    <a:cubicBezTo>
                      <a:pt x="701030" y="532838"/>
                      <a:pt x="736745" y="559199"/>
                      <a:pt x="778413" y="583860"/>
                    </a:cubicBezTo>
                    <a:cubicBezTo>
                      <a:pt x="823482" y="611071"/>
                      <a:pt x="855796" y="634882"/>
                      <a:pt x="858347" y="645936"/>
                    </a:cubicBezTo>
                    <a:cubicBezTo>
                      <a:pt x="860898" y="655290"/>
                      <a:pt x="858347" y="662944"/>
                      <a:pt x="854095" y="662944"/>
                    </a:cubicBezTo>
                    <a:cubicBezTo>
                      <a:pt x="848143" y="662944"/>
                      <a:pt x="848143" y="666345"/>
                      <a:pt x="854095" y="673998"/>
                    </a:cubicBezTo>
                    <a:cubicBezTo>
                      <a:pt x="866851" y="688454"/>
                      <a:pt x="835387" y="708013"/>
                      <a:pt x="812427" y="701210"/>
                    </a:cubicBezTo>
                    <a:cubicBezTo>
                      <a:pt x="787767" y="693557"/>
                      <a:pt x="874504" y="822811"/>
                      <a:pt x="906818" y="843220"/>
                    </a:cubicBezTo>
                    <a:cubicBezTo>
                      <a:pt x="939131" y="862778"/>
                      <a:pt x="940832" y="893391"/>
                      <a:pt x="910219" y="917202"/>
                    </a:cubicBezTo>
                    <a:cubicBezTo>
                      <a:pt x="884708" y="937610"/>
                      <a:pt x="831135" y="949515"/>
                      <a:pt x="822632" y="937610"/>
                    </a:cubicBezTo>
                    <a:cubicBezTo>
                      <a:pt x="820081" y="932508"/>
                      <a:pt x="794570" y="914650"/>
                      <a:pt x="766508" y="896793"/>
                    </a:cubicBezTo>
                    <a:cubicBezTo>
                      <a:pt x="738446" y="878935"/>
                      <a:pt x="674669" y="822811"/>
                      <a:pt x="625348" y="771790"/>
                    </a:cubicBezTo>
                    <a:cubicBezTo>
                      <a:pt x="575177" y="721618"/>
                      <a:pt x="529257" y="679951"/>
                      <a:pt x="522454" y="679951"/>
                    </a:cubicBezTo>
                    <a:cubicBezTo>
                      <a:pt x="515651" y="679951"/>
                      <a:pt x="506297" y="675699"/>
                      <a:pt x="500345" y="669746"/>
                    </a:cubicBezTo>
                    <a:cubicBezTo>
                      <a:pt x="492692" y="662093"/>
                      <a:pt x="490140" y="662944"/>
                      <a:pt x="490140" y="673148"/>
                    </a:cubicBezTo>
                    <a:cubicBezTo>
                      <a:pt x="490140" y="679951"/>
                      <a:pt x="495243" y="691005"/>
                      <a:pt x="502046" y="696108"/>
                    </a:cubicBezTo>
                    <a:cubicBezTo>
                      <a:pt x="508848" y="702060"/>
                      <a:pt x="516502" y="716516"/>
                      <a:pt x="519903" y="729272"/>
                    </a:cubicBezTo>
                    <a:cubicBezTo>
                      <a:pt x="524155" y="747129"/>
                      <a:pt x="520753" y="755633"/>
                      <a:pt x="502896" y="770089"/>
                    </a:cubicBezTo>
                    <a:cubicBezTo>
                      <a:pt x="480786" y="787947"/>
                      <a:pt x="479936" y="788797"/>
                      <a:pt x="494392" y="815158"/>
                    </a:cubicBezTo>
                    <a:cubicBezTo>
                      <a:pt x="507998" y="842370"/>
                      <a:pt x="507998" y="842370"/>
                      <a:pt x="475684" y="882337"/>
                    </a:cubicBezTo>
                    <a:cubicBezTo>
                      <a:pt x="457827" y="904446"/>
                      <a:pt x="445834" y="927904"/>
                      <a:pt x="426363" y="937610"/>
                    </a:cubicBezTo>
                    <a:cubicBezTo>
                      <a:pt x="406892" y="947316"/>
                      <a:pt x="377506" y="940966"/>
                      <a:pt x="358856" y="940575"/>
                    </a:cubicBezTo>
                    <a:cubicBezTo>
                      <a:pt x="340206" y="940184"/>
                      <a:pt x="305107" y="953970"/>
                      <a:pt x="314461" y="935262"/>
                    </a:cubicBezTo>
                    <a:close/>
                    <a:moveTo>
                      <a:pt x="804774" y="838118"/>
                    </a:moveTo>
                    <a:cubicBezTo>
                      <a:pt x="800522" y="827914"/>
                      <a:pt x="787767" y="798151"/>
                      <a:pt x="775862" y="771790"/>
                    </a:cubicBezTo>
                    <a:lnTo>
                      <a:pt x="754603" y="723319"/>
                    </a:lnTo>
                    <a:lnTo>
                      <a:pt x="726541" y="734374"/>
                    </a:lnTo>
                    <a:lnTo>
                      <a:pt x="682322" y="751381"/>
                    </a:lnTo>
                    <a:cubicBezTo>
                      <a:pt x="668716" y="755633"/>
                      <a:pt x="668716" y="759034"/>
                      <a:pt x="678070" y="770939"/>
                    </a:cubicBezTo>
                    <a:cubicBezTo>
                      <a:pt x="697629" y="793899"/>
                      <a:pt x="785216" y="855976"/>
                      <a:pt x="798822" y="855976"/>
                    </a:cubicBezTo>
                    <a:cubicBezTo>
                      <a:pt x="808176" y="855976"/>
                      <a:pt x="809876" y="850873"/>
                      <a:pt x="804774" y="838118"/>
                    </a:cubicBezTo>
                    <a:close/>
                    <a:moveTo>
                      <a:pt x="371090" y="646787"/>
                    </a:moveTo>
                    <a:cubicBezTo>
                      <a:pt x="352382" y="608520"/>
                      <a:pt x="337075" y="595765"/>
                      <a:pt x="337075" y="616174"/>
                    </a:cubicBezTo>
                    <a:cubicBezTo>
                      <a:pt x="337075" y="628079"/>
                      <a:pt x="377042" y="679951"/>
                      <a:pt x="386396" y="679951"/>
                    </a:cubicBezTo>
                    <a:cubicBezTo>
                      <a:pt x="387247" y="679951"/>
                      <a:pt x="380444" y="664644"/>
                      <a:pt x="371090" y="646787"/>
                    </a:cubicBezTo>
                    <a:close/>
                    <a:moveTo>
                      <a:pt x="420411" y="471612"/>
                    </a:moveTo>
                    <a:cubicBezTo>
                      <a:pt x="418710" y="469911"/>
                      <a:pt x="407655" y="470762"/>
                      <a:pt x="394900" y="473313"/>
                    </a:cubicBezTo>
                    <a:cubicBezTo>
                      <a:pt x="364287" y="479265"/>
                      <a:pt x="364287" y="495422"/>
                      <a:pt x="394900" y="516681"/>
                    </a:cubicBezTo>
                    <a:lnTo>
                      <a:pt x="417860" y="534539"/>
                    </a:lnTo>
                    <a:lnTo>
                      <a:pt x="420411" y="503926"/>
                    </a:lnTo>
                    <a:cubicBezTo>
                      <a:pt x="422112" y="487769"/>
                      <a:pt x="422112" y="473313"/>
                      <a:pt x="420411" y="471612"/>
                    </a:cubicBezTo>
                    <a:close/>
                    <a:moveTo>
                      <a:pt x="760555" y="480116"/>
                    </a:moveTo>
                    <a:cubicBezTo>
                      <a:pt x="752902" y="463109"/>
                      <a:pt x="748650" y="460558"/>
                      <a:pt x="739296" y="469061"/>
                    </a:cubicBezTo>
                    <a:cubicBezTo>
                      <a:pt x="729092" y="477565"/>
                      <a:pt x="729942" y="480966"/>
                      <a:pt x="746950" y="489470"/>
                    </a:cubicBezTo>
                    <a:cubicBezTo>
                      <a:pt x="758004" y="496273"/>
                      <a:pt x="767358" y="500524"/>
                      <a:pt x="768209" y="501375"/>
                    </a:cubicBezTo>
                    <a:cubicBezTo>
                      <a:pt x="769909" y="501375"/>
                      <a:pt x="765658" y="492021"/>
                      <a:pt x="760555" y="480116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1" name="图形 2">
                <a:extLst>
                  <a:ext uri="{FF2B5EF4-FFF2-40B4-BE49-F238E27FC236}">
                    <a16:creationId xmlns:a16="http://schemas.microsoft.com/office/drawing/2014/main" id="{BD663107-EAEE-C996-0400-51CCB3EA7767}"/>
                  </a:ext>
                </a:extLst>
              </p:cNvPr>
              <p:cNvGrpSpPr/>
              <p:nvPr/>
            </p:nvGrpSpPr>
            <p:grpSpPr>
              <a:xfrm>
                <a:off x="5364904" y="2232895"/>
                <a:ext cx="1520320" cy="2918033"/>
                <a:chOff x="5041448" y="2850678"/>
                <a:chExt cx="590799" cy="1133953"/>
              </a:xfrm>
              <a:grpFill/>
            </p:grpSpPr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D2E7A4B5-AC12-A609-5F54-0F033BC28459}"/>
                    </a:ext>
                  </a:extLst>
                </p:cNvPr>
                <p:cNvSpPr/>
                <p:nvPr/>
              </p:nvSpPr>
              <p:spPr>
                <a:xfrm flipV="1">
                  <a:off x="5041448" y="2850678"/>
                  <a:ext cx="590799" cy="1133953"/>
                </a:xfrm>
                <a:custGeom>
                  <a:avLst/>
                  <a:gdLst>
                    <a:gd name="connsiteX0" fmla="*/ 210555 w 590799"/>
                    <a:gd name="connsiteY0" fmla="*/ 1097604 h 1133953"/>
                    <a:gd name="connsiteX1" fmla="*/ 152730 w 590799"/>
                    <a:gd name="connsiteY1" fmla="*/ 1033827 h 1133953"/>
                    <a:gd name="connsiteX2" fmla="*/ 128920 w 590799"/>
                    <a:gd name="connsiteY2" fmla="*/ 1007466 h 1133953"/>
                    <a:gd name="connsiteX3" fmla="*/ 151030 w 590799"/>
                    <a:gd name="connsiteY3" fmla="*/ 959846 h 1133953"/>
                    <a:gd name="connsiteX4" fmla="*/ 173139 w 590799"/>
                    <a:gd name="connsiteY4" fmla="*/ 900320 h 1133953"/>
                    <a:gd name="connsiteX5" fmla="*/ 190997 w 590799"/>
                    <a:gd name="connsiteY5" fmla="*/ 886715 h 1133953"/>
                    <a:gd name="connsiteX6" fmla="*/ 58340 w 590799"/>
                    <a:gd name="connsiteY6" fmla="*/ 782970 h 1133953"/>
                    <a:gd name="connsiteX7" fmla="*/ 516 w 590799"/>
                    <a:gd name="connsiteY7" fmla="*/ 744704 h 1133953"/>
                    <a:gd name="connsiteX8" fmla="*/ 20924 w 590799"/>
                    <a:gd name="connsiteY8" fmla="*/ 705588 h 1133953"/>
                    <a:gd name="connsiteX9" fmla="*/ 74497 w 590799"/>
                    <a:gd name="connsiteY9" fmla="*/ 648613 h 1133953"/>
                    <a:gd name="connsiteX10" fmla="*/ 134873 w 590799"/>
                    <a:gd name="connsiteY10" fmla="*/ 683478 h 1133953"/>
                    <a:gd name="connsiteX11" fmla="*/ 134022 w 590799"/>
                    <a:gd name="connsiteY11" fmla="*/ 691131 h 1133953"/>
                    <a:gd name="connsiteX12" fmla="*/ 147628 w 590799"/>
                    <a:gd name="connsiteY12" fmla="*/ 673274 h 1133953"/>
                    <a:gd name="connsiteX13" fmla="*/ 135723 w 590799"/>
                    <a:gd name="connsiteY13" fmla="*/ 600993 h 1133953"/>
                    <a:gd name="connsiteX14" fmla="*/ 117866 w 590799"/>
                    <a:gd name="connsiteY14" fmla="*/ 537216 h 1133953"/>
                    <a:gd name="connsiteX15" fmla="*/ 111063 w 590799"/>
                    <a:gd name="connsiteY15" fmla="*/ 534665 h 1133953"/>
                    <a:gd name="connsiteX16" fmla="*/ 87253 w 590799"/>
                    <a:gd name="connsiteY16" fmla="*/ 493848 h 1133953"/>
                    <a:gd name="connsiteX17" fmla="*/ 75348 w 590799"/>
                    <a:gd name="connsiteY17" fmla="*/ 478541 h 1133953"/>
                    <a:gd name="connsiteX18" fmla="*/ 89804 w 590799"/>
                    <a:gd name="connsiteY18" fmla="*/ 418165 h 1133953"/>
                    <a:gd name="connsiteX19" fmla="*/ 156132 w 590799"/>
                    <a:gd name="connsiteY19" fmla="*/ 389253 h 1133953"/>
                    <a:gd name="connsiteX20" fmla="*/ 298142 w 590799"/>
                    <a:gd name="connsiteY20" fmla="*/ 454731 h 1133953"/>
                    <a:gd name="connsiteX21" fmla="*/ 321102 w 590799"/>
                    <a:gd name="connsiteY21" fmla="*/ 409662 h 1133953"/>
                    <a:gd name="connsiteX22" fmla="*/ 329606 w 590799"/>
                    <a:gd name="connsiteY22" fmla="*/ 352688 h 1133953"/>
                    <a:gd name="connsiteX23" fmla="*/ 350014 w 590799"/>
                    <a:gd name="connsiteY23" fmla="*/ 329728 h 1133953"/>
                    <a:gd name="connsiteX24" fmla="*/ 350014 w 590799"/>
                    <a:gd name="connsiteY24" fmla="*/ 316972 h 1133953"/>
                    <a:gd name="connsiteX25" fmla="*/ 354266 w 590799"/>
                    <a:gd name="connsiteY25" fmla="*/ 307618 h 1133953"/>
                    <a:gd name="connsiteX26" fmla="*/ 368722 w 590799"/>
                    <a:gd name="connsiteY26" fmla="*/ 289761 h 1133953"/>
                    <a:gd name="connsiteX27" fmla="*/ 357668 w 590799"/>
                    <a:gd name="connsiteY27" fmla="*/ 289761 h 1133953"/>
                    <a:gd name="connsiteX28" fmla="*/ 344912 w 590799"/>
                    <a:gd name="connsiteY28" fmla="*/ 271903 h 1133953"/>
                    <a:gd name="connsiteX29" fmla="*/ 352565 w 590799"/>
                    <a:gd name="connsiteY29" fmla="*/ 260849 h 1133953"/>
                    <a:gd name="connsiteX30" fmla="*/ 368722 w 590799"/>
                    <a:gd name="connsiteY30" fmla="*/ 265951 h 1133953"/>
                    <a:gd name="connsiteX31" fmla="*/ 346613 w 590799"/>
                    <a:gd name="connsiteY31" fmla="*/ 235338 h 1133953"/>
                    <a:gd name="connsiteX32" fmla="*/ 330456 w 590799"/>
                    <a:gd name="connsiteY32" fmla="*/ 231086 h 1133953"/>
                    <a:gd name="connsiteX33" fmla="*/ 343211 w 590799"/>
                    <a:gd name="connsiteY33" fmla="*/ 227684 h 1133953"/>
                    <a:gd name="connsiteX34" fmla="*/ 355967 w 590799"/>
                    <a:gd name="connsiteY34" fmla="*/ 223433 h 1133953"/>
                    <a:gd name="connsiteX35" fmla="*/ 345762 w 590799"/>
                    <a:gd name="connsiteY35" fmla="*/ 214079 h 1133953"/>
                    <a:gd name="connsiteX36" fmla="*/ 341511 w 590799"/>
                    <a:gd name="connsiteY36" fmla="*/ 208976 h 1133953"/>
                    <a:gd name="connsiteX37" fmla="*/ 364470 w 590799"/>
                    <a:gd name="connsiteY37" fmla="*/ 214929 h 1133953"/>
                    <a:gd name="connsiteX38" fmla="*/ 389981 w 590799"/>
                    <a:gd name="connsiteY38" fmla="*/ 85674 h 1133953"/>
                    <a:gd name="connsiteX39" fmla="*/ 402737 w 590799"/>
                    <a:gd name="connsiteY39" fmla="*/ 638 h 1133953"/>
                    <a:gd name="connsiteX40" fmla="*/ 405288 w 590799"/>
                    <a:gd name="connsiteY40" fmla="*/ 242141 h 1133953"/>
                    <a:gd name="connsiteX41" fmla="*/ 401036 w 590799"/>
                    <a:gd name="connsiteY41" fmla="*/ 503202 h 1133953"/>
                    <a:gd name="connsiteX42" fmla="*/ 433350 w 590799"/>
                    <a:gd name="connsiteY42" fmla="*/ 511705 h 1133953"/>
                    <a:gd name="connsiteX43" fmla="*/ 510733 w 590799"/>
                    <a:gd name="connsiteY43" fmla="*/ 526161 h 1133953"/>
                    <a:gd name="connsiteX44" fmla="*/ 572809 w 590799"/>
                    <a:gd name="connsiteY44" fmla="*/ 548271 h 1133953"/>
                    <a:gd name="connsiteX45" fmla="*/ 590667 w 590799"/>
                    <a:gd name="connsiteY45" fmla="*/ 565278 h 1133953"/>
                    <a:gd name="connsiteX46" fmla="*/ 571959 w 590799"/>
                    <a:gd name="connsiteY46" fmla="*/ 585687 h 1133953"/>
                    <a:gd name="connsiteX47" fmla="*/ 543046 w 590799"/>
                    <a:gd name="connsiteY47" fmla="*/ 606095 h 1133953"/>
                    <a:gd name="connsiteX48" fmla="*/ 483521 w 590799"/>
                    <a:gd name="connsiteY48" fmla="*/ 631606 h 1133953"/>
                    <a:gd name="connsiteX49" fmla="*/ 429948 w 590799"/>
                    <a:gd name="connsiteY49" fmla="*/ 652865 h 1133953"/>
                    <a:gd name="connsiteX50" fmla="*/ 443554 w 590799"/>
                    <a:gd name="connsiteY50" fmla="*/ 618851 h 1133953"/>
                    <a:gd name="connsiteX51" fmla="*/ 445255 w 590799"/>
                    <a:gd name="connsiteY51" fmla="*/ 589088 h 1133953"/>
                    <a:gd name="connsiteX52" fmla="*/ 428248 w 590799"/>
                    <a:gd name="connsiteY52" fmla="*/ 581435 h 1133953"/>
                    <a:gd name="connsiteX53" fmla="*/ 412091 w 590799"/>
                    <a:gd name="connsiteY53" fmla="*/ 578033 h 1133953"/>
                    <a:gd name="connsiteX54" fmla="*/ 399335 w 590799"/>
                    <a:gd name="connsiteY54" fmla="*/ 692832 h 1133953"/>
                    <a:gd name="connsiteX55" fmla="*/ 412091 w 590799"/>
                    <a:gd name="connsiteY55" fmla="*/ 819536 h 1133953"/>
                    <a:gd name="connsiteX56" fmla="*/ 455459 w 590799"/>
                    <a:gd name="connsiteY56" fmla="*/ 832291 h 1133953"/>
                    <a:gd name="connsiteX57" fmla="*/ 531992 w 590799"/>
                    <a:gd name="connsiteY57" fmla="*/ 856952 h 1133953"/>
                    <a:gd name="connsiteX58" fmla="*/ 544747 w 590799"/>
                    <a:gd name="connsiteY58" fmla="*/ 861204 h 1133953"/>
                    <a:gd name="connsiteX59" fmla="*/ 554101 w 590799"/>
                    <a:gd name="connsiteY59" fmla="*/ 874809 h 1133953"/>
                    <a:gd name="connsiteX60" fmla="*/ 531141 w 590799"/>
                    <a:gd name="connsiteY60" fmla="*/ 902021 h 1133953"/>
                    <a:gd name="connsiteX61" fmla="*/ 504780 w 590799"/>
                    <a:gd name="connsiteY61" fmla="*/ 923280 h 1133953"/>
                    <a:gd name="connsiteX62" fmla="*/ 415492 w 590799"/>
                    <a:gd name="connsiteY62" fmla="*/ 941138 h 1133953"/>
                    <a:gd name="connsiteX63" fmla="*/ 419744 w 590799"/>
                    <a:gd name="connsiteY63" fmla="*/ 975152 h 1133953"/>
                    <a:gd name="connsiteX64" fmla="*/ 453758 w 590799"/>
                    <a:gd name="connsiteY64" fmla="*/ 1009167 h 1133953"/>
                    <a:gd name="connsiteX65" fmla="*/ 463963 w 590799"/>
                    <a:gd name="connsiteY65" fmla="*/ 1024473 h 1133953"/>
                    <a:gd name="connsiteX66" fmla="*/ 433350 w 590799"/>
                    <a:gd name="connsiteY66" fmla="*/ 1061039 h 1133953"/>
                    <a:gd name="connsiteX67" fmla="*/ 296441 w 590799"/>
                    <a:gd name="connsiteY67" fmla="*/ 1044031 h 1133953"/>
                    <a:gd name="connsiteX68" fmla="*/ 281985 w 590799"/>
                    <a:gd name="connsiteY68" fmla="*/ 1073794 h 1133953"/>
                    <a:gd name="connsiteX69" fmla="*/ 254774 w 590799"/>
                    <a:gd name="connsiteY69" fmla="*/ 1133319 h 1133953"/>
                    <a:gd name="connsiteX70" fmla="*/ 210555 w 590799"/>
                    <a:gd name="connsiteY70" fmla="*/ 1097604 h 1133953"/>
                    <a:gd name="connsiteX71" fmla="*/ 308347 w 590799"/>
                    <a:gd name="connsiteY71" fmla="*/ 680927 h 1133953"/>
                    <a:gd name="connsiteX72" fmla="*/ 316850 w 590799"/>
                    <a:gd name="connsiteY72" fmla="*/ 595041 h 1133953"/>
                    <a:gd name="connsiteX73" fmla="*/ 253923 w 590799"/>
                    <a:gd name="connsiteY73" fmla="*/ 529563 h 1133953"/>
                    <a:gd name="connsiteX74" fmla="*/ 139125 w 590799"/>
                    <a:gd name="connsiteY74" fmla="*/ 492147 h 1133953"/>
                    <a:gd name="connsiteX75" fmla="*/ 151030 w 590799"/>
                    <a:gd name="connsiteY75" fmla="*/ 524461 h 1133953"/>
                    <a:gd name="connsiteX76" fmla="*/ 223310 w 590799"/>
                    <a:gd name="connsiteY76" fmla="*/ 589088 h 1133953"/>
                    <a:gd name="connsiteX77" fmla="*/ 258175 w 590799"/>
                    <a:gd name="connsiteY77" fmla="*/ 646913 h 1133953"/>
                    <a:gd name="connsiteX78" fmla="*/ 232664 w 590799"/>
                    <a:gd name="connsiteY78" fmla="*/ 689431 h 1133953"/>
                    <a:gd name="connsiteX79" fmla="*/ 258175 w 590799"/>
                    <a:gd name="connsiteY79" fmla="*/ 737901 h 1133953"/>
                    <a:gd name="connsiteX80" fmla="*/ 270931 w 590799"/>
                    <a:gd name="connsiteY80" fmla="*/ 750657 h 1133953"/>
                    <a:gd name="connsiteX81" fmla="*/ 284536 w 590799"/>
                    <a:gd name="connsiteY81" fmla="*/ 763412 h 1133953"/>
                    <a:gd name="connsiteX82" fmla="*/ 293040 w 590799"/>
                    <a:gd name="connsiteY82" fmla="*/ 769365 h 1133953"/>
                    <a:gd name="connsiteX83" fmla="*/ 300693 w 590799"/>
                    <a:gd name="connsiteY83" fmla="*/ 763412 h 1133953"/>
                    <a:gd name="connsiteX84" fmla="*/ 308347 w 590799"/>
                    <a:gd name="connsiteY84" fmla="*/ 680927 h 113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590799" h="1133953">
                      <a:moveTo>
                        <a:pt x="210555" y="1097604"/>
                      </a:moveTo>
                      <a:cubicBezTo>
                        <a:pt x="192697" y="1077196"/>
                        <a:pt x="166336" y="1049134"/>
                        <a:pt x="152730" y="1033827"/>
                      </a:cubicBezTo>
                      <a:lnTo>
                        <a:pt x="128920" y="1007466"/>
                      </a:lnTo>
                      <a:lnTo>
                        <a:pt x="151030" y="959846"/>
                      </a:lnTo>
                      <a:cubicBezTo>
                        <a:pt x="162935" y="934335"/>
                        <a:pt x="173139" y="907123"/>
                        <a:pt x="173139" y="900320"/>
                      </a:cubicBezTo>
                      <a:cubicBezTo>
                        <a:pt x="173139" y="891817"/>
                        <a:pt x="180792" y="886715"/>
                        <a:pt x="190997" y="886715"/>
                      </a:cubicBezTo>
                      <a:cubicBezTo>
                        <a:pt x="219059" y="886715"/>
                        <a:pt x="139125" y="823788"/>
                        <a:pt x="58340" y="782970"/>
                      </a:cubicBezTo>
                      <a:cubicBezTo>
                        <a:pt x="20924" y="763412"/>
                        <a:pt x="-4586" y="746405"/>
                        <a:pt x="516" y="744704"/>
                      </a:cubicBezTo>
                      <a:cubicBezTo>
                        <a:pt x="6468" y="742153"/>
                        <a:pt x="15822" y="725146"/>
                        <a:pt x="20924" y="705588"/>
                      </a:cubicBezTo>
                      <a:cubicBezTo>
                        <a:pt x="33680" y="657967"/>
                        <a:pt x="42183" y="648613"/>
                        <a:pt x="74497" y="648613"/>
                      </a:cubicBezTo>
                      <a:cubicBezTo>
                        <a:pt x="104260" y="648613"/>
                        <a:pt x="142526" y="670723"/>
                        <a:pt x="134873" y="683478"/>
                      </a:cubicBezTo>
                      <a:cubicBezTo>
                        <a:pt x="131471" y="687730"/>
                        <a:pt x="131471" y="691131"/>
                        <a:pt x="134022" y="691131"/>
                      </a:cubicBezTo>
                      <a:cubicBezTo>
                        <a:pt x="136574" y="691131"/>
                        <a:pt x="142526" y="683478"/>
                        <a:pt x="147628" y="673274"/>
                      </a:cubicBezTo>
                      <a:cubicBezTo>
                        <a:pt x="155281" y="659668"/>
                        <a:pt x="152730" y="645212"/>
                        <a:pt x="135723" y="600993"/>
                      </a:cubicBezTo>
                      <a:cubicBezTo>
                        <a:pt x="122968" y="570380"/>
                        <a:pt x="115315" y="542318"/>
                        <a:pt x="117866" y="537216"/>
                      </a:cubicBezTo>
                      <a:cubicBezTo>
                        <a:pt x="120417" y="532964"/>
                        <a:pt x="117866" y="532114"/>
                        <a:pt x="111063" y="534665"/>
                      </a:cubicBezTo>
                      <a:cubicBezTo>
                        <a:pt x="100008" y="538066"/>
                        <a:pt x="84701" y="512556"/>
                        <a:pt x="87253" y="493848"/>
                      </a:cubicBezTo>
                      <a:cubicBezTo>
                        <a:pt x="87253" y="491296"/>
                        <a:pt x="82150" y="483643"/>
                        <a:pt x="75348" y="478541"/>
                      </a:cubicBezTo>
                      <a:cubicBezTo>
                        <a:pt x="57490" y="463235"/>
                        <a:pt x="59191" y="456432"/>
                        <a:pt x="89804" y="418165"/>
                      </a:cubicBezTo>
                      <a:cubicBezTo>
                        <a:pt x="117015" y="385001"/>
                        <a:pt x="118716" y="384151"/>
                        <a:pt x="156132" y="389253"/>
                      </a:cubicBezTo>
                      <a:cubicBezTo>
                        <a:pt x="190146" y="394355"/>
                        <a:pt x="269230" y="430921"/>
                        <a:pt x="298142" y="454731"/>
                      </a:cubicBezTo>
                      <a:cubicBezTo>
                        <a:pt x="316000" y="469187"/>
                        <a:pt x="321952" y="456432"/>
                        <a:pt x="321102" y="409662"/>
                      </a:cubicBezTo>
                      <a:cubicBezTo>
                        <a:pt x="321102" y="385001"/>
                        <a:pt x="324503" y="359490"/>
                        <a:pt x="329606" y="352688"/>
                      </a:cubicBezTo>
                      <a:cubicBezTo>
                        <a:pt x="334708" y="346735"/>
                        <a:pt x="344062" y="336531"/>
                        <a:pt x="350014" y="329728"/>
                      </a:cubicBezTo>
                      <a:cubicBezTo>
                        <a:pt x="359368" y="319523"/>
                        <a:pt x="359368" y="316972"/>
                        <a:pt x="350014" y="316972"/>
                      </a:cubicBezTo>
                      <a:cubicBezTo>
                        <a:pt x="343211" y="316972"/>
                        <a:pt x="344062" y="313571"/>
                        <a:pt x="354266" y="307618"/>
                      </a:cubicBezTo>
                      <a:cubicBezTo>
                        <a:pt x="361919" y="303367"/>
                        <a:pt x="368722" y="294863"/>
                        <a:pt x="368722" y="289761"/>
                      </a:cubicBezTo>
                      <a:cubicBezTo>
                        <a:pt x="368722" y="283808"/>
                        <a:pt x="365321" y="283808"/>
                        <a:pt x="357668" y="289761"/>
                      </a:cubicBezTo>
                      <a:cubicBezTo>
                        <a:pt x="349164" y="297414"/>
                        <a:pt x="346613" y="293162"/>
                        <a:pt x="344912" y="271903"/>
                      </a:cubicBezTo>
                      <a:cubicBezTo>
                        <a:pt x="343211" y="248093"/>
                        <a:pt x="344912" y="247243"/>
                        <a:pt x="352565" y="260849"/>
                      </a:cubicBezTo>
                      <a:cubicBezTo>
                        <a:pt x="360219" y="272754"/>
                        <a:pt x="363620" y="273604"/>
                        <a:pt x="368722" y="265951"/>
                      </a:cubicBezTo>
                      <a:cubicBezTo>
                        <a:pt x="380627" y="247243"/>
                        <a:pt x="368722" y="231936"/>
                        <a:pt x="346613" y="235338"/>
                      </a:cubicBezTo>
                      <a:cubicBezTo>
                        <a:pt x="334708" y="237889"/>
                        <a:pt x="327905" y="236188"/>
                        <a:pt x="330456" y="231086"/>
                      </a:cubicBezTo>
                      <a:cubicBezTo>
                        <a:pt x="333857" y="226834"/>
                        <a:pt x="338960" y="225133"/>
                        <a:pt x="343211" y="227684"/>
                      </a:cubicBezTo>
                      <a:cubicBezTo>
                        <a:pt x="347463" y="230236"/>
                        <a:pt x="352565" y="228535"/>
                        <a:pt x="355967" y="223433"/>
                      </a:cubicBezTo>
                      <a:cubicBezTo>
                        <a:pt x="358518" y="219181"/>
                        <a:pt x="354266" y="214929"/>
                        <a:pt x="345762" y="214079"/>
                      </a:cubicBezTo>
                      <a:cubicBezTo>
                        <a:pt x="336408" y="214079"/>
                        <a:pt x="334708" y="211528"/>
                        <a:pt x="341511" y="208976"/>
                      </a:cubicBezTo>
                      <a:cubicBezTo>
                        <a:pt x="347463" y="206425"/>
                        <a:pt x="357668" y="208976"/>
                        <a:pt x="364470" y="214929"/>
                      </a:cubicBezTo>
                      <a:cubicBezTo>
                        <a:pt x="377226" y="225984"/>
                        <a:pt x="381478" y="205575"/>
                        <a:pt x="389981" y="85674"/>
                      </a:cubicBezTo>
                      <a:cubicBezTo>
                        <a:pt x="392532" y="49959"/>
                        <a:pt x="397634" y="11693"/>
                        <a:pt x="402737" y="638"/>
                      </a:cubicBezTo>
                      <a:cubicBezTo>
                        <a:pt x="407839" y="-12117"/>
                        <a:pt x="408689" y="71218"/>
                        <a:pt x="405288" y="242141"/>
                      </a:cubicBezTo>
                      <a:lnTo>
                        <a:pt x="401036" y="503202"/>
                      </a:lnTo>
                      <a:lnTo>
                        <a:pt x="433350" y="511705"/>
                      </a:lnTo>
                      <a:cubicBezTo>
                        <a:pt x="452058" y="515957"/>
                        <a:pt x="486072" y="522760"/>
                        <a:pt x="510733" y="526161"/>
                      </a:cubicBezTo>
                      <a:cubicBezTo>
                        <a:pt x="536243" y="529563"/>
                        <a:pt x="562605" y="538917"/>
                        <a:pt x="572809" y="548271"/>
                      </a:cubicBezTo>
                      <a:lnTo>
                        <a:pt x="590667" y="565278"/>
                      </a:lnTo>
                      <a:lnTo>
                        <a:pt x="571959" y="585687"/>
                      </a:lnTo>
                      <a:cubicBezTo>
                        <a:pt x="561754" y="596741"/>
                        <a:pt x="548148" y="606095"/>
                        <a:pt x="543046" y="606095"/>
                      </a:cubicBezTo>
                      <a:cubicBezTo>
                        <a:pt x="537944" y="606095"/>
                        <a:pt x="510733" y="617150"/>
                        <a:pt x="483521" y="631606"/>
                      </a:cubicBezTo>
                      <a:cubicBezTo>
                        <a:pt x="456309" y="645212"/>
                        <a:pt x="432499" y="655416"/>
                        <a:pt x="429948" y="652865"/>
                      </a:cubicBezTo>
                      <a:cubicBezTo>
                        <a:pt x="428248" y="651164"/>
                        <a:pt x="434200" y="635858"/>
                        <a:pt x="443554" y="618851"/>
                      </a:cubicBezTo>
                      <a:cubicBezTo>
                        <a:pt x="461412" y="589938"/>
                        <a:pt x="461412" y="589088"/>
                        <a:pt x="445255" y="589088"/>
                      </a:cubicBezTo>
                      <a:cubicBezTo>
                        <a:pt x="435901" y="589088"/>
                        <a:pt x="428248" y="585687"/>
                        <a:pt x="428248" y="581435"/>
                      </a:cubicBezTo>
                      <a:cubicBezTo>
                        <a:pt x="428248" y="577183"/>
                        <a:pt x="420594" y="575482"/>
                        <a:pt x="412091" y="578033"/>
                      </a:cubicBezTo>
                      <a:cubicBezTo>
                        <a:pt x="395934" y="582285"/>
                        <a:pt x="395934" y="589088"/>
                        <a:pt x="399335" y="692832"/>
                      </a:cubicBezTo>
                      <a:cubicBezTo>
                        <a:pt x="401886" y="754058"/>
                        <a:pt x="406988" y="811032"/>
                        <a:pt x="412091" y="819536"/>
                      </a:cubicBezTo>
                      <a:cubicBezTo>
                        <a:pt x="418043" y="832291"/>
                        <a:pt x="427397" y="834843"/>
                        <a:pt x="455459" y="832291"/>
                      </a:cubicBezTo>
                      <a:cubicBezTo>
                        <a:pt x="488623" y="828890"/>
                        <a:pt x="519236" y="838244"/>
                        <a:pt x="531992" y="856952"/>
                      </a:cubicBezTo>
                      <a:cubicBezTo>
                        <a:pt x="535393" y="862054"/>
                        <a:pt x="541346" y="863755"/>
                        <a:pt x="544747" y="861204"/>
                      </a:cubicBezTo>
                      <a:cubicBezTo>
                        <a:pt x="548148" y="858653"/>
                        <a:pt x="552400" y="865456"/>
                        <a:pt x="554101" y="874809"/>
                      </a:cubicBezTo>
                      <a:cubicBezTo>
                        <a:pt x="555802" y="888415"/>
                        <a:pt x="550700" y="895218"/>
                        <a:pt x="531141" y="902021"/>
                      </a:cubicBezTo>
                      <a:cubicBezTo>
                        <a:pt x="516685" y="907123"/>
                        <a:pt x="504780" y="916477"/>
                        <a:pt x="504780" y="923280"/>
                      </a:cubicBezTo>
                      <a:cubicBezTo>
                        <a:pt x="504780" y="939437"/>
                        <a:pt x="455459" y="948791"/>
                        <a:pt x="415492" y="941138"/>
                      </a:cubicBezTo>
                      <a:cubicBezTo>
                        <a:pt x="375525" y="934335"/>
                        <a:pt x="377226" y="947090"/>
                        <a:pt x="419744" y="975152"/>
                      </a:cubicBezTo>
                      <a:cubicBezTo>
                        <a:pt x="438452" y="987057"/>
                        <a:pt x="453758" y="1003214"/>
                        <a:pt x="453758" y="1009167"/>
                      </a:cubicBezTo>
                      <a:cubicBezTo>
                        <a:pt x="453758" y="1015969"/>
                        <a:pt x="458010" y="1022772"/>
                        <a:pt x="463963" y="1024473"/>
                      </a:cubicBezTo>
                      <a:cubicBezTo>
                        <a:pt x="478419" y="1029575"/>
                        <a:pt x="464813" y="1046582"/>
                        <a:pt x="433350" y="1061039"/>
                      </a:cubicBezTo>
                      <a:cubicBezTo>
                        <a:pt x="403587" y="1075495"/>
                        <a:pt x="392532" y="1073794"/>
                        <a:pt x="296441" y="1044031"/>
                      </a:cubicBezTo>
                      <a:cubicBezTo>
                        <a:pt x="280285" y="1038929"/>
                        <a:pt x="279434" y="1041480"/>
                        <a:pt x="281985" y="1073794"/>
                      </a:cubicBezTo>
                      <a:cubicBezTo>
                        <a:pt x="285387" y="1107809"/>
                        <a:pt x="273482" y="1133319"/>
                        <a:pt x="254774" y="1133319"/>
                      </a:cubicBezTo>
                      <a:cubicBezTo>
                        <a:pt x="248821" y="1133319"/>
                        <a:pt x="229263" y="1117163"/>
                        <a:pt x="210555" y="1097604"/>
                      </a:cubicBezTo>
                      <a:close/>
                      <a:moveTo>
                        <a:pt x="308347" y="680927"/>
                      </a:moveTo>
                      <a:cubicBezTo>
                        <a:pt x="309197" y="645212"/>
                        <a:pt x="312598" y="606095"/>
                        <a:pt x="316850" y="595041"/>
                      </a:cubicBezTo>
                      <a:cubicBezTo>
                        <a:pt x="327055" y="568679"/>
                        <a:pt x="314299" y="555074"/>
                        <a:pt x="253923" y="529563"/>
                      </a:cubicBezTo>
                      <a:cubicBezTo>
                        <a:pt x="205453" y="508304"/>
                        <a:pt x="139125" y="487045"/>
                        <a:pt x="139125" y="492147"/>
                      </a:cubicBezTo>
                      <a:cubicBezTo>
                        <a:pt x="139125" y="494698"/>
                        <a:pt x="144227" y="509154"/>
                        <a:pt x="151030" y="524461"/>
                      </a:cubicBezTo>
                      <a:cubicBezTo>
                        <a:pt x="166336" y="561876"/>
                        <a:pt x="196949" y="589088"/>
                        <a:pt x="223310" y="589088"/>
                      </a:cubicBezTo>
                      <a:cubicBezTo>
                        <a:pt x="287088" y="589938"/>
                        <a:pt x="299843" y="610347"/>
                        <a:pt x="258175" y="646913"/>
                      </a:cubicBezTo>
                      <a:cubicBezTo>
                        <a:pt x="243719" y="659668"/>
                        <a:pt x="232664" y="677526"/>
                        <a:pt x="232664" y="689431"/>
                      </a:cubicBezTo>
                      <a:cubicBezTo>
                        <a:pt x="232664" y="714091"/>
                        <a:pt x="247971" y="743854"/>
                        <a:pt x="258175" y="737901"/>
                      </a:cubicBezTo>
                      <a:cubicBezTo>
                        <a:pt x="262427" y="735350"/>
                        <a:pt x="267529" y="741303"/>
                        <a:pt x="270931" y="750657"/>
                      </a:cubicBezTo>
                      <a:cubicBezTo>
                        <a:pt x="274332" y="760011"/>
                        <a:pt x="280285" y="765963"/>
                        <a:pt x="284536" y="763412"/>
                      </a:cubicBezTo>
                      <a:cubicBezTo>
                        <a:pt x="288788" y="760011"/>
                        <a:pt x="292190" y="763412"/>
                        <a:pt x="293040" y="769365"/>
                      </a:cubicBezTo>
                      <a:cubicBezTo>
                        <a:pt x="293040" y="775317"/>
                        <a:pt x="296441" y="772766"/>
                        <a:pt x="300693" y="763412"/>
                      </a:cubicBezTo>
                      <a:cubicBezTo>
                        <a:pt x="304945" y="754058"/>
                        <a:pt x="308347" y="716642"/>
                        <a:pt x="308347" y="680927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79A2B27E-73AB-A4AB-F9B2-E1AF44566A40}"/>
                    </a:ext>
                  </a:extLst>
                </p:cNvPr>
                <p:cNvSpPr/>
                <p:nvPr/>
              </p:nvSpPr>
              <p:spPr>
                <a:xfrm flipV="1">
                  <a:off x="5364692" y="3646416"/>
                  <a:ext cx="10534" cy="33321"/>
                </a:xfrm>
                <a:custGeom>
                  <a:avLst/>
                  <a:gdLst>
                    <a:gd name="connsiteX0" fmla="*/ 1224 w 10534"/>
                    <a:gd name="connsiteY0" fmla="*/ 14944 h 33321"/>
                    <a:gd name="connsiteX1" fmla="*/ 9728 w 10534"/>
                    <a:gd name="connsiteY1" fmla="*/ 7291 h 33321"/>
                    <a:gd name="connsiteX2" fmla="*/ 4626 w 10534"/>
                    <a:gd name="connsiteY2" fmla="*/ 31101 h 33321"/>
                    <a:gd name="connsiteX3" fmla="*/ 1224 w 10534"/>
                    <a:gd name="connsiteY3" fmla="*/ 14944 h 3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4" h="33321">
                      <a:moveTo>
                        <a:pt x="1224" y="14944"/>
                      </a:moveTo>
                      <a:cubicBezTo>
                        <a:pt x="5476" y="-2913"/>
                        <a:pt x="7177" y="-4614"/>
                        <a:pt x="9728" y="7291"/>
                      </a:cubicBezTo>
                      <a:cubicBezTo>
                        <a:pt x="11429" y="15795"/>
                        <a:pt x="9728" y="25999"/>
                        <a:pt x="4626" y="31101"/>
                      </a:cubicBezTo>
                      <a:cubicBezTo>
                        <a:pt x="-476" y="36203"/>
                        <a:pt x="-1327" y="31101"/>
                        <a:pt x="1224" y="1494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B9545A95-E1D6-4A26-0815-22D627E2960E}"/>
                    </a:ext>
                  </a:extLst>
                </p:cNvPr>
                <p:cNvSpPr/>
                <p:nvPr/>
              </p:nvSpPr>
              <p:spPr>
                <a:xfrm flipV="1">
                  <a:off x="5376604" y="3790209"/>
                  <a:ext cx="39538" cy="104447"/>
                </a:xfrm>
                <a:custGeom>
                  <a:avLst/>
                  <a:gdLst>
                    <a:gd name="connsiteX0" fmla="*/ 17346 w 39538"/>
                    <a:gd name="connsiteY0" fmla="*/ 101688 h 104447"/>
                    <a:gd name="connsiteX1" fmla="*/ 6291 w 39538"/>
                    <a:gd name="connsiteY1" fmla="*/ 62572 h 104447"/>
                    <a:gd name="connsiteX2" fmla="*/ 5441 w 39538"/>
                    <a:gd name="connsiteY2" fmla="*/ 55769 h 104447"/>
                    <a:gd name="connsiteX3" fmla="*/ 10543 w 39538"/>
                    <a:gd name="connsiteY3" fmla="*/ 37911 h 104447"/>
                    <a:gd name="connsiteX4" fmla="*/ 15645 w 39538"/>
                    <a:gd name="connsiteY4" fmla="*/ 31959 h 104447"/>
                    <a:gd name="connsiteX5" fmla="*/ 19897 w 39538"/>
                    <a:gd name="connsiteY5" fmla="*/ 13251 h 104447"/>
                    <a:gd name="connsiteX6" fmla="*/ 26700 w 39538"/>
                    <a:gd name="connsiteY6" fmla="*/ 7298 h 104447"/>
                    <a:gd name="connsiteX7" fmla="*/ 31802 w 39538"/>
                    <a:gd name="connsiteY7" fmla="*/ 48966 h 104447"/>
                    <a:gd name="connsiteX8" fmla="*/ 35203 w 39538"/>
                    <a:gd name="connsiteY8" fmla="*/ 93185 h 104447"/>
                    <a:gd name="connsiteX9" fmla="*/ 30952 w 39538"/>
                    <a:gd name="connsiteY9" fmla="*/ 102539 h 104447"/>
                    <a:gd name="connsiteX10" fmla="*/ 17346 w 39538"/>
                    <a:gd name="connsiteY10" fmla="*/ 101688 h 104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538" h="104447">
                      <a:moveTo>
                        <a:pt x="17346" y="101688"/>
                      </a:moveTo>
                      <a:cubicBezTo>
                        <a:pt x="21598" y="77028"/>
                        <a:pt x="15645" y="57469"/>
                        <a:pt x="6291" y="62572"/>
                      </a:cubicBezTo>
                      <a:cubicBezTo>
                        <a:pt x="-2212" y="67674"/>
                        <a:pt x="-2212" y="66823"/>
                        <a:pt x="5441" y="55769"/>
                      </a:cubicBezTo>
                      <a:cubicBezTo>
                        <a:pt x="11393" y="48966"/>
                        <a:pt x="13944" y="40462"/>
                        <a:pt x="10543" y="37911"/>
                      </a:cubicBezTo>
                      <a:cubicBezTo>
                        <a:pt x="7992" y="34510"/>
                        <a:pt x="9693" y="31959"/>
                        <a:pt x="15645" y="31959"/>
                      </a:cubicBezTo>
                      <a:cubicBezTo>
                        <a:pt x="22448" y="31959"/>
                        <a:pt x="24149" y="26006"/>
                        <a:pt x="19897" y="13251"/>
                      </a:cubicBezTo>
                      <a:cubicBezTo>
                        <a:pt x="14795" y="-2906"/>
                        <a:pt x="15645" y="-3757"/>
                        <a:pt x="26700" y="7298"/>
                      </a:cubicBezTo>
                      <a:cubicBezTo>
                        <a:pt x="40306" y="20053"/>
                        <a:pt x="43707" y="48966"/>
                        <a:pt x="31802" y="48966"/>
                      </a:cubicBezTo>
                      <a:cubicBezTo>
                        <a:pt x="20747" y="48966"/>
                        <a:pt x="24149" y="89783"/>
                        <a:pt x="35203" y="93185"/>
                      </a:cubicBezTo>
                      <a:cubicBezTo>
                        <a:pt x="42006" y="95736"/>
                        <a:pt x="40306" y="99137"/>
                        <a:pt x="30952" y="102539"/>
                      </a:cubicBezTo>
                      <a:cubicBezTo>
                        <a:pt x="23298" y="105090"/>
                        <a:pt x="17346" y="105090"/>
                        <a:pt x="17346" y="101688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62B416E5-3990-EA55-1C42-204D3B03A73B}"/>
                    </a:ext>
                  </a:extLst>
                </p:cNvPr>
                <p:cNvSpPr/>
                <p:nvPr/>
              </p:nvSpPr>
              <p:spPr>
                <a:xfrm flipV="1">
                  <a:off x="5403745" y="3891635"/>
                  <a:ext cx="14346" cy="20996"/>
                </a:xfrm>
                <a:custGeom>
                  <a:avLst/>
                  <a:gdLst>
                    <a:gd name="connsiteX0" fmla="*/ 2944 w 14346"/>
                    <a:gd name="connsiteY0" fmla="*/ 10043 h 20996"/>
                    <a:gd name="connsiteX1" fmla="*/ 7196 w 14346"/>
                    <a:gd name="connsiteY1" fmla="*/ 4940 h 20996"/>
                    <a:gd name="connsiteX2" fmla="*/ 13149 w 14346"/>
                    <a:gd name="connsiteY2" fmla="*/ 20247 h 20996"/>
                    <a:gd name="connsiteX3" fmla="*/ 2944 w 14346"/>
                    <a:gd name="connsiteY3" fmla="*/ 10043 h 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46" h="20996">
                      <a:moveTo>
                        <a:pt x="2944" y="10043"/>
                      </a:moveTo>
                      <a:cubicBezTo>
                        <a:pt x="-2158" y="-1862"/>
                        <a:pt x="-1307" y="-2713"/>
                        <a:pt x="7196" y="4940"/>
                      </a:cubicBezTo>
                      <a:cubicBezTo>
                        <a:pt x="13149" y="10893"/>
                        <a:pt x="15700" y="17696"/>
                        <a:pt x="13149" y="20247"/>
                      </a:cubicBezTo>
                      <a:cubicBezTo>
                        <a:pt x="10598" y="22798"/>
                        <a:pt x="5496" y="18546"/>
                        <a:pt x="2944" y="1004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F4F074C1-E9D2-48C6-181C-64DD9E08232B}"/>
                    </a:ext>
                  </a:extLst>
                </p:cNvPr>
                <p:cNvSpPr/>
                <p:nvPr/>
              </p:nvSpPr>
              <p:spPr>
                <a:xfrm flipV="1">
                  <a:off x="5384793" y="3905338"/>
                  <a:ext cx="25734" cy="33892"/>
                </a:xfrm>
                <a:custGeom>
                  <a:avLst/>
                  <a:gdLst>
                    <a:gd name="connsiteX0" fmla="*/ -198 w 25734"/>
                    <a:gd name="connsiteY0" fmla="*/ 28164 h 33892"/>
                    <a:gd name="connsiteX1" fmla="*/ 15108 w 25734"/>
                    <a:gd name="connsiteY1" fmla="*/ 7755 h 33892"/>
                    <a:gd name="connsiteX2" fmla="*/ 16809 w 25734"/>
                    <a:gd name="connsiteY2" fmla="*/ 12858 h 33892"/>
                    <a:gd name="connsiteX3" fmla="*/ 2353 w 25734"/>
                    <a:gd name="connsiteY3" fmla="*/ 33266 h 33892"/>
                    <a:gd name="connsiteX4" fmla="*/ -198 w 25734"/>
                    <a:gd name="connsiteY4" fmla="*/ 28164 h 33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34" h="33892">
                      <a:moveTo>
                        <a:pt x="-198" y="28164"/>
                      </a:moveTo>
                      <a:cubicBezTo>
                        <a:pt x="-198" y="23062"/>
                        <a:pt x="6604" y="13708"/>
                        <a:pt x="15108" y="7755"/>
                      </a:cubicBezTo>
                      <a:cubicBezTo>
                        <a:pt x="28714" y="-3299"/>
                        <a:pt x="28714" y="-3299"/>
                        <a:pt x="16809" y="12858"/>
                      </a:cubicBezTo>
                      <a:cubicBezTo>
                        <a:pt x="10006" y="22212"/>
                        <a:pt x="3203" y="31566"/>
                        <a:pt x="2353" y="33266"/>
                      </a:cubicBezTo>
                      <a:cubicBezTo>
                        <a:pt x="652" y="34967"/>
                        <a:pt x="-198" y="33266"/>
                        <a:pt x="-198" y="2816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F121B0A0-D01F-A48F-BB4D-700454C4AD98}"/>
                  </a:ext>
                </a:extLst>
              </p:cNvPr>
              <p:cNvSpPr/>
              <p:nvPr/>
            </p:nvSpPr>
            <p:spPr>
              <a:xfrm flipV="1">
                <a:off x="6677025" y="2467371"/>
                <a:ext cx="1468649" cy="1727460"/>
              </a:xfrm>
              <a:custGeom>
                <a:avLst/>
                <a:gdLst>
                  <a:gd name="connsiteX0" fmla="*/ 430686 w 1008462"/>
                  <a:gd name="connsiteY0" fmla="*/ 1173937 h 1186177"/>
                  <a:gd name="connsiteX1" fmla="*/ 428494 w 1008462"/>
                  <a:gd name="connsiteY1" fmla="*/ 1167363 h 1186177"/>
                  <a:gd name="connsiteX2" fmla="*/ 417539 w 1008462"/>
                  <a:gd name="connsiteY2" fmla="*/ 1164442 h 1186177"/>
                  <a:gd name="connsiteX3" fmla="*/ 419000 w 1008462"/>
                  <a:gd name="connsiteY3" fmla="*/ 1153486 h 1186177"/>
                  <a:gd name="connsiteX4" fmla="*/ 419000 w 1008462"/>
                  <a:gd name="connsiteY4" fmla="*/ 1103821 h 1186177"/>
                  <a:gd name="connsiteX5" fmla="*/ 401471 w 1008462"/>
                  <a:gd name="connsiteY5" fmla="*/ 942409 h 1186177"/>
                  <a:gd name="connsiteX6" fmla="*/ 397088 w 1008462"/>
                  <a:gd name="connsiteY6" fmla="*/ 878136 h 1186177"/>
                  <a:gd name="connsiteX7" fmla="*/ 368604 w 1008462"/>
                  <a:gd name="connsiteY7" fmla="*/ 859877 h 1186177"/>
                  <a:gd name="connsiteX8" fmla="*/ 326242 w 1008462"/>
                  <a:gd name="connsiteY8" fmla="*/ 840157 h 1186177"/>
                  <a:gd name="connsiteX9" fmla="*/ 302140 w 1008462"/>
                  <a:gd name="connsiteY9" fmla="*/ 830662 h 1186177"/>
                  <a:gd name="connsiteX10" fmla="*/ 183090 w 1008462"/>
                  <a:gd name="connsiteY10" fmla="*/ 772962 h 1186177"/>
                  <a:gd name="connsiteX11" fmla="*/ 38476 w 1008462"/>
                  <a:gd name="connsiteY11" fmla="*/ 745208 h 1186177"/>
                  <a:gd name="connsiteX12" fmla="*/ 1227 w 1008462"/>
                  <a:gd name="connsiteY12" fmla="*/ 729871 h 1186177"/>
                  <a:gd name="connsiteX13" fmla="*/ 23138 w 1008462"/>
                  <a:gd name="connsiteY13" fmla="*/ 698465 h 1186177"/>
                  <a:gd name="connsiteX14" fmla="*/ 42858 w 1008462"/>
                  <a:gd name="connsiteY14" fmla="*/ 667789 h 1186177"/>
                  <a:gd name="connsiteX15" fmla="*/ 93984 w 1008462"/>
                  <a:gd name="connsiteY15" fmla="*/ 604977 h 1186177"/>
                  <a:gd name="connsiteX16" fmla="*/ 144380 w 1008462"/>
                  <a:gd name="connsiteY16" fmla="*/ 572841 h 1186177"/>
                  <a:gd name="connsiteX17" fmla="*/ 194045 w 1008462"/>
                  <a:gd name="connsiteY17" fmla="*/ 559694 h 1186177"/>
                  <a:gd name="connsiteX18" fmla="*/ 234216 w 1008462"/>
                  <a:gd name="connsiteY18" fmla="*/ 542165 h 1186177"/>
                  <a:gd name="connsiteX19" fmla="*/ 268543 w 1008462"/>
                  <a:gd name="connsiteY19" fmla="*/ 539243 h 1186177"/>
                  <a:gd name="connsiteX20" fmla="*/ 286072 w 1008462"/>
                  <a:gd name="connsiteY20" fmla="*/ 543626 h 1186177"/>
                  <a:gd name="connsiteX21" fmla="*/ 297028 w 1008462"/>
                  <a:gd name="connsiteY21" fmla="*/ 550199 h 1186177"/>
                  <a:gd name="connsiteX22" fmla="*/ 299949 w 1008462"/>
                  <a:gd name="connsiteY22" fmla="*/ 543626 h 1186177"/>
                  <a:gd name="connsiteX23" fmla="*/ 304331 w 1008462"/>
                  <a:gd name="connsiteY23" fmla="*/ 531209 h 1186177"/>
                  <a:gd name="connsiteX24" fmla="*/ 307983 w 1008462"/>
                  <a:gd name="connsiteY24" fmla="*/ 534131 h 1186177"/>
                  <a:gd name="connsiteX25" fmla="*/ 310905 w 1008462"/>
                  <a:gd name="connsiteY25" fmla="*/ 546547 h 1186177"/>
                  <a:gd name="connsiteX26" fmla="*/ 319669 w 1008462"/>
                  <a:gd name="connsiteY26" fmla="*/ 516602 h 1186177"/>
                  <a:gd name="connsiteX27" fmla="*/ 244441 w 1008462"/>
                  <a:gd name="connsiteY27" fmla="*/ 264624 h 1186177"/>
                  <a:gd name="connsiteX28" fmla="*/ 121008 w 1008462"/>
                  <a:gd name="connsiteY28" fmla="*/ 115628 h 1186177"/>
                  <a:gd name="connsiteX29" fmla="*/ 110783 w 1008462"/>
                  <a:gd name="connsiteY29" fmla="*/ 97369 h 1186177"/>
                  <a:gd name="connsiteX30" fmla="*/ 117356 w 1008462"/>
                  <a:gd name="connsiteY30" fmla="*/ 90065 h 1186177"/>
                  <a:gd name="connsiteX31" fmla="*/ 275847 w 1008462"/>
                  <a:gd name="connsiteY31" fmla="*/ 81300 h 1186177"/>
                  <a:gd name="connsiteX32" fmla="*/ 298488 w 1008462"/>
                  <a:gd name="connsiteY32" fmla="*/ 72536 h 1186177"/>
                  <a:gd name="connsiteX33" fmla="*/ 326242 w 1008462"/>
                  <a:gd name="connsiteY33" fmla="*/ 92986 h 1186177"/>
                  <a:gd name="connsiteX34" fmla="*/ 364952 w 1008462"/>
                  <a:gd name="connsiteY34" fmla="*/ 141191 h 1186177"/>
                  <a:gd name="connsiteX35" fmla="*/ 370065 w 1008462"/>
                  <a:gd name="connsiteY35" fmla="*/ 154338 h 1186177"/>
                  <a:gd name="connsiteX36" fmla="*/ 407314 w 1008462"/>
                  <a:gd name="connsiteY36" fmla="*/ 253668 h 1186177"/>
                  <a:gd name="connsiteX37" fmla="*/ 435068 w 1008462"/>
                  <a:gd name="connsiteY37" fmla="*/ 322323 h 1186177"/>
                  <a:gd name="connsiteX38" fmla="*/ 483272 w 1008462"/>
                  <a:gd name="connsiteY38" fmla="*/ 281422 h 1186177"/>
                  <a:gd name="connsiteX39" fmla="*/ 549006 w 1008462"/>
                  <a:gd name="connsiteY39" fmla="*/ 228835 h 1186177"/>
                  <a:gd name="connsiteX40" fmla="*/ 693619 w 1008462"/>
                  <a:gd name="connsiteY40" fmla="*/ 112706 h 1186177"/>
                  <a:gd name="connsiteX41" fmla="*/ 716261 w 1008462"/>
                  <a:gd name="connsiteY41" fmla="*/ 97369 h 1186177"/>
                  <a:gd name="connsiteX42" fmla="*/ 729408 w 1008462"/>
                  <a:gd name="connsiteY42" fmla="*/ 87143 h 1186177"/>
                  <a:gd name="connsiteX43" fmla="*/ 766657 w 1008462"/>
                  <a:gd name="connsiteY43" fmla="*/ 60850 h 1186177"/>
                  <a:gd name="connsiteX44" fmla="*/ 804636 w 1008462"/>
                  <a:gd name="connsiteY44" fmla="*/ 37478 h 1186177"/>
                  <a:gd name="connsiteX45" fmla="*/ 887898 w 1008462"/>
                  <a:gd name="connsiteY45" fmla="*/ 1690 h 1186177"/>
                  <a:gd name="connsiteX46" fmla="*/ 947058 w 1008462"/>
                  <a:gd name="connsiteY46" fmla="*/ 6802 h 1186177"/>
                  <a:gd name="connsiteX47" fmla="*/ 969700 w 1008462"/>
                  <a:gd name="connsiteY47" fmla="*/ 61580 h 1186177"/>
                  <a:gd name="connsiteX48" fmla="*/ 959475 w 1008462"/>
                  <a:gd name="connsiteY48" fmla="*/ 71806 h 1186177"/>
                  <a:gd name="connsiteX49" fmla="*/ 968239 w 1008462"/>
                  <a:gd name="connsiteY49" fmla="*/ 74727 h 1186177"/>
                  <a:gd name="connsiteX50" fmla="*/ 990150 w 1008462"/>
                  <a:gd name="connsiteY50" fmla="*/ 82761 h 1186177"/>
                  <a:gd name="connsiteX51" fmla="*/ 1000376 w 1008462"/>
                  <a:gd name="connsiteY51" fmla="*/ 101020 h 1186177"/>
                  <a:gd name="connsiteX52" fmla="*/ 993802 w 1008462"/>
                  <a:gd name="connsiteY52" fmla="*/ 147764 h 1186177"/>
                  <a:gd name="connsiteX53" fmla="*/ 990881 w 1008462"/>
                  <a:gd name="connsiteY53" fmla="*/ 189395 h 1186177"/>
                  <a:gd name="connsiteX54" fmla="*/ 968970 w 1008462"/>
                  <a:gd name="connsiteY54" fmla="*/ 236139 h 1186177"/>
                  <a:gd name="connsiteX55" fmla="*/ 896663 w 1008462"/>
                  <a:gd name="connsiteY55" fmla="*/ 323784 h 1186177"/>
                  <a:gd name="connsiteX56" fmla="*/ 890089 w 1008462"/>
                  <a:gd name="connsiteY56" fmla="*/ 332548 h 1186177"/>
                  <a:gd name="connsiteX57" fmla="*/ 875482 w 1008462"/>
                  <a:gd name="connsiteY57" fmla="*/ 348616 h 1186177"/>
                  <a:gd name="connsiteX58" fmla="*/ 855032 w 1008462"/>
                  <a:gd name="connsiteY58" fmla="*/ 366145 h 1186177"/>
                  <a:gd name="connsiteX59" fmla="*/ 860874 w 1008462"/>
                  <a:gd name="connsiteY59" fmla="*/ 370528 h 1186177"/>
                  <a:gd name="connsiteX60" fmla="*/ 860874 w 1008462"/>
                  <a:gd name="connsiteY60" fmla="*/ 374910 h 1186177"/>
                  <a:gd name="connsiteX61" fmla="*/ 838963 w 1008462"/>
                  <a:gd name="connsiteY61" fmla="*/ 385865 h 1186177"/>
                  <a:gd name="connsiteX62" fmla="*/ 816322 w 1008462"/>
                  <a:gd name="connsiteY62" fmla="*/ 392439 h 1186177"/>
                  <a:gd name="connsiteX63" fmla="*/ 807557 w 1008462"/>
                  <a:gd name="connsiteY63" fmla="*/ 381483 h 1186177"/>
                  <a:gd name="connsiteX64" fmla="*/ 800254 w 1008462"/>
                  <a:gd name="connsiteY64" fmla="*/ 379292 h 1186177"/>
                  <a:gd name="connsiteX65" fmla="*/ 777612 w 1008462"/>
                  <a:gd name="connsiteY65" fmla="*/ 390978 h 1186177"/>
                  <a:gd name="connsiteX66" fmla="*/ 759353 w 1008462"/>
                  <a:gd name="connsiteY66" fmla="*/ 400473 h 1186177"/>
                  <a:gd name="connsiteX67" fmla="*/ 745476 w 1008462"/>
                  <a:gd name="connsiteY67" fmla="*/ 404125 h 1186177"/>
                  <a:gd name="connsiteX68" fmla="*/ 723565 w 1008462"/>
                  <a:gd name="connsiteY68" fmla="*/ 407777 h 1186177"/>
                  <a:gd name="connsiteX69" fmla="*/ 668787 w 1008462"/>
                  <a:gd name="connsiteY69" fmla="*/ 418002 h 1186177"/>
                  <a:gd name="connsiteX70" fmla="*/ 501532 w 1008462"/>
                  <a:gd name="connsiteY70" fmla="*/ 443565 h 1186177"/>
                  <a:gd name="connsiteX71" fmla="*/ 456979 w 1008462"/>
                  <a:gd name="connsiteY71" fmla="*/ 480083 h 1186177"/>
                  <a:gd name="connsiteX72" fmla="*/ 474508 w 1008462"/>
                  <a:gd name="connsiteY72" fmla="*/ 537052 h 1186177"/>
                  <a:gd name="connsiteX73" fmla="*/ 500801 w 1008462"/>
                  <a:gd name="connsiteY73" fmla="*/ 583066 h 1186177"/>
                  <a:gd name="connsiteX74" fmla="*/ 519061 w 1008462"/>
                  <a:gd name="connsiteY74" fmla="*/ 602055 h 1186177"/>
                  <a:gd name="connsiteX75" fmla="*/ 535129 w 1008462"/>
                  <a:gd name="connsiteY75" fmla="*/ 615933 h 1186177"/>
                  <a:gd name="connsiteX76" fmla="*/ 536589 w 1008462"/>
                  <a:gd name="connsiteY76" fmla="*/ 603516 h 1186177"/>
                  <a:gd name="connsiteX77" fmla="*/ 545354 w 1008462"/>
                  <a:gd name="connsiteY77" fmla="*/ 604977 h 1186177"/>
                  <a:gd name="connsiteX78" fmla="*/ 560692 w 1008462"/>
                  <a:gd name="connsiteY78" fmla="*/ 626158 h 1186177"/>
                  <a:gd name="connsiteX79" fmla="*/ 568726 w 1008462"/>
                  <a:gd name="connsiteY79" fmla="*/ 628349 h 1186177"/>
                  <a:gd name="connsiteX80" fmla="*/ 597210 w 1008462"/>
                  <a:gd name="connsiteY80" fmla="*/ 639304 h 1186177"/>
                  <a:gd name="connsiteX81" fmla="*/ 676821 w 1008462"/>
                  <a:gd name="connsiteY81" fmla="*/ 673632 h 1186177"/>
                  <a:gd name="connsiteX82" fmla="*/ 685585 w 1008462"/>
                  <a:gd name="connsiteY82" fmla="*/ 689700 h 1186177"/>
                  <a:gd name="connsiteX83" fmla="*/ 697271 w 1008462"/>
                  <a:gd name="connsiteY83" fmla="*/ 700656 h 1186177"/>
                  <a:gd name="connsiteX84" fmla="*/ 709688 w 1008462"/>
                  <a:gd name="connsiteY84" fmla="*/ 704307 h 1186177"/>
                  <a:gd name="connsiteX85" fmla="*/ 737442 w 1008462"/>
                  <a:gd name="connsiteY85" fmla="*/ 723297 h 1186177"/>
                  <a:gd name="connsiteX86" fmla="*/ 835311 w 1008462"/>
                  <a:gd name="connsiteY86" fmla="*/ 802177 h 1186177"/>
                  <a:gd name="connsiteX87" fmla="*/ 831660 w 1008462"/>
                  <a:gd name="connsiteY87" fmla="*/ 884709 h 1186177"/>
                  <a:gd name="connsiteX88" fmla="*/ 825086 w 1008462"/>
                  <a:gd name="connsiteY88" fmla="*/ 949712 h 1186177"/>
                  <a:gd name="connsiteX89" fmla="*/ 829469 w 1008462"/>
                  <a:gd name="connsiteY89" fmla="*/ 989883 h 1186177"/>
                  <a:gd name="connsiteX90" fmla="*/ 806097 w 1008462"/>
                  <a:gd name="connsiteY90" fmla="*/ 985501 h 1186177"/>
                  <a:gd name="connsiteX91" fmla="*/ 756431 w 1008462"/>
                  <a:gd name="connsiteY91" fmla="*/ 976736 h 1186177"/>
                  <a:gd name="connsiteX92" fmla="*/ 560692 w 1008462"/>
                  <a:gd name="connsiteY92" fmla="*/ 933644 h 1186177"/>
                  <a:gd name="connsiteX93" fmla="*/ 533668 w 1008462"/>
                  <a:gd name="connsiteY93" fmla="*/ 943139 h 1186177"/>
                  <a:gd name="connsiteX94" fmla="*/ 538050 w 1008462"/>
                  <a:gd name="connsiteY94" fmla="*/ 1016907 h 1186177"/>
                  <a:gd name="connsiteX95" fmla="*/ 517600 w 1008462"/>
                  <a:gd name="connsiteY95" fmla="*/ 1106742 h 1186177"/>
                  <a:gd name="connsiteX96" fmla="*/ 478890 w 1008462"/>
                  <a:gd name="connsiteY96" fmla="*/ 1152756 h 1186177"/>
                  <a:gd name="connsiteX97" fmla="*/ 450406 w 1008462"/>
                  <a:gd name="connsiteY97" fmla="*/ 1173937 h 1186177"/>
                  <a:gd name="connsiteX98" fmla="*/ 430686 w 1008462"/>
                  <a:gd name="connsiteY98" fmla="*/ 1173937 h 118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08462" h="1186177">
                    <a:moveTo>
                      <a:pt x="430686" y="1173937"/>
                    </a:moveTo>
                    <a:cubicBezTo>
                      <a:pt x="432877" y="1168094"/>
                      <a:pt x="432146" y="1165172"/>
                      <a:pt x="428494" y="1167363"/>
                    </a:cubicBezTo>
                    <a:cubicBezTo>
                      <a:pt x="424843" y="1169554"/>
                      <a:pt x="419730" y="1168094"/>
                      <a:pt x="417539" y="1164442"/>
                    </a:cubicBezTo>
                    <a:cubicBezTo>
                      <a:pt x="414617" y="1160790"/>
                      <a:pt x="416078" y="1155677"/>
                      <a:pt x="419000" y="1153486"/>
                    </a:cubicBezTo>
                    <a:cubicBezTo>
                      <a:pt x="422651" y="1151295"/>
                      <a:pt x="422651" y="1129384"/>
                      <a:pt x="419000" y="1103821"/>
                    </a:cubicBezTo>
                    <a:cubicBezTo>
                      <a:pt x="408044" y="1020558"/>
                      <a:pt x="406583" y="1007412"/>
                      <a:pt x="401471" y="942409"/>
                    </a:cubicBezTo>
                    <a:lnTo>
                      <a:pt x="397088" y="878136"/>
                    </a:lnTo>
                    <a:lnTo>
                      <a:pt x="368604" y="859877"/>
                    </a:lnTo>
                    <a:cubicBezTo>
                      <a:pt x="353266" y="850382"/>
                      <a:pt x="334276" y="841617"/>
                      <a:pt x="326242" y="840157"/>
                    </a:cubicBezTo>
                    <a:cubicBezTo>
                      <a:pt x="318939" y="838696"/>
                      <a:pt x="307983" y="834314"/>
                      <a:pt x="302140" y="830662"/>
                    </a:cubicBezTo>
                    <a:cubicBezTo>
                      <a:pt x="291915" y="822628"/>
                      <a:pt x="229103" y="791952"/>
                      <a:pt x="183090" y="772962"/>
                    </a:cubicBezTo>
                    <a:cubicBezTo>
                      <a:pt x="143649" y="756894"/>
                      <a:pt x="89602" y="745939"/>
                      <a:pt x="38476" y="745208"/>
                    </a:cubicBezTo>
                    <a:cubicBezTo>
                      <a:pt x="-234" y="745208"/>
                      <a:pt x="-3155" y="743748"/>
                      <a:pt x="1227" y="729871"/>
                    </a:cubicBezTo>
                    <a:cubicBezTo>
                      <a:pt x="3418" y="721106"/>
                      <a:pt x="12913" y="707229"/>
                      <a:pt x="23138" y="698465"/>
                    </a:cubicBezTo>
                    <a:cubicBezTo>
                      <a:pt x="32633" y="689700"/>
                      <a:pt x="41397" y="675823"/>
                      <a:pt x="42858" y="667789"/>
                    </a:cubicBezTo>
                    <a:cubicBezTo>
                      <a:pt x="44319" y="659755"/>
                      <a:pt x="66960" y="631270"/>
                      <a:pt x="93984" y="604977"/>
                    </a:cubicBezTo>
                    <a:cubicBezTo>
                      <a:pt x="137806" y="561885"/>
                      <a:pt x="145841" y="556772"/>
                      <a:pt x="144380" y="572841"/>
                    </a:cubicBezTo>
                    <a:cubicBezTo>
                      <a:pt x="142919" y="583796"/>
                      <a:pt x="177247" y="574301"/>
                      <a:pt x="194045" y="559694"/>
                    </a:cubicBezTo>
                    <a:cubicBezTo>
                      <a:pt x="204270" y="550199"/>
                      <a:pt x="221799" y="542895"/>
                      <a:pt x="234216" y="542165"/>
                    </a:cubicBezTo>
                    <a:cubicBezTo>
                      <a:pt x="245901" y="542165"/>
                      <a:pt x="261970" y="540704"/>
                      <a:pt x="268543" y="539243"/>
                    </a:cubicBezTo>
                    <a:cubicBezTo>
                      <a:pt x="275847" y="537783"/>
                      <a:pt x="283150" y="539974"/>
                      <a:pt x="286072" y="543626"/>
                    </a:cubicBezTo>
                    <a:cubicBezTo>
                      <a:pt x="288263" y="547278"/>
                      <a:pt x="293376" y="550199"/>
                      <a:pt x="297028" y="550199"/>
                    </a:cubicBezTo>
                    <a:cubicBezTo>
                      <a:pt x="301410" y="550199"/>
                      <a:pt x="302870" y="547278"/>
                      <a:pt x="299949" y="543626"/>
                    </a:cubicBezTo>
                    <a:cubicBezTo>
                      <a:pt x="297758" y="539974"/>
                      <a:pt x="299949" y="534131"/>
                      <a:pt x="304331" y="531209"/>
                    </a:cubicBezTo>
                    <a:cubicBezTo>
                      <a:pt x="309444" y="528288"/>
                      <a:pt x="310905" y="529018"/>
                      <a:pt x="307983" y="534131"/>
                    </a:cubicBezTo>
                    <a:cubicBezTo>
                      <a:pt x="305792" y="538513"/>
                      <a:pt x="306522" y="543626"/>
                      <a:pt x="310905" y="546547"/>
                    </a:cubicBezTo>
                    <a:cubicBezTo>
                      <a:pt x="318208" y="550929"/>
                      <a:pt x="320399" y="543626"/>
                      <a:pt x="319669" y="516602"/>
                    </a:cubicBezTo>
                    <a:cubicBezTo>
                      <a:pt x="318939" y="495421"/>
                      <a:pt x="269273" y="329627"/>
                      <a:pt x="244441" y="264624"/>
                    </a:cubicBezTo>
                    <a:cubicBezTo>
                      <a:pt x="218878" y="198890"/>
                      <a:pt x="156796" y="123662"/>
                      <a:pt x="121008" y="115628"/>
                    </a:cubicBezTo>
                    <a:cubicBezTo>
                      <a:pt x="98366" y="110515"/>
                      <a:pt x="90332" y="97369"/>
                      <a:pt x="110783" y="97369"/>
                    </a:cubicBezTo>
                    <a:cubicBezTo>
                      <a:pt x="116626" y="97369"/>
                      <a:pt x="119547" y="94447"/>
                      <a:pt x="117356" y="90065"/>
                    </a:cubicBezTo>
                    <a:cubicBezTo>
                      <a:pt x="113704" y="84222"/>
                      <a:pt x="158987" y="81300"/>
                      <a:pt x="275847" y="81300"/>
                    </a:cubicBezTo>
                    <a:cubicBezTo>
                      <a:pt x="294836" y="81300"/>
                      <a:pt x="302140" y="78379"/>
                      <a:pt x="298488" y="72536"/>
                    </a:cubicBezTo>
                    <a:cubicBezTo>
                      <a:pt x="295567" y="68154"/>
                      <a:pt x="307983" y="77649"/>
                      <a:pt x="326242" y="92986"/>
                    </a:cubicBezTo>
                    <a:cubicBezTo>
                      <a:pt x="359109" y="122201"/>
                      <a:pt x="374447" y="141191"/>
                      <a:pt x="364952" y="141191"/>
                    </a:cubicBezTo>
                    <a:cubicBezTo>
                      <a:pt x="362031" y="141191"/>
                      <a:pt x="364222" y="147034"/>
                      <a:pt x="370065" y="154338"/>
                    </a:cubicBezTo>
                    <a:cubicBezTo>
                      <a:pt x="391976" y="180631"/>
                      <a:pt x="411696" y="235409"/>
                      <a:pt x="407314" y="253668"/>
                    </a:cubicBezTo>
                    <a:cubicBezTo>
                      <a:pt x="404392" y="263893"/>
                      <a:pt x="429225" y="324514"/>
                      <a:pt x="435068" y="322323"/>
                    </a:cubicBezTo>
                    <a:cubicBezTo>
                      <a:pt x="437989" y="320862"/>
                      <a:pt x="459900" y="302603"/>
                      <a:pt x="483272" y="281422"/>
                    </a:cubicBezTo>
                    <a:cubicBezTo>
                      <a:pt x="536589" y="233948"/>
                      <a:pt x="543163" y="228835"/>
                      <a:pt x="549006" y="228835"/>
                    </a:cubicBezTo>
                    <a:cubicBezTo>
                      <a:pt x="555579" y="228835"/>
                      <a:pt x="676821" y="131696"/>
                      <a:pt x="693619" y="112706"/>
                    </a:cubicBezTo>
                    <a:cubicBezTo>
                      <a:pt x="701653" y="103942"/>
                      <a:pt x="711879" y="97369"/>
                      <a:pt x="716261" y="97369"/>
                    </a:cubicBezTo>
                    <a:cubicBezTo>
                      <a:pt x="721373" y="97369"/>
                      <a:pt x="727216" y="92986"/>
                      <a:pt x="729408" y="87143"/>
                    </a:cubicBezTo>
                    <a:cubicBezTo>
                      <a:pt x="731599" y="82031"/>
                      <a:pt x="748397" y="70345"/>
                      <a:pt x="766657" y="60850"/>
                    </a:cubicBezTo>
                    <a:cubicBezTo>
                      <a:pt x="784916" y="52086"/>
                      <a:pt x="802445" y="41860"/>
                      <a:pt x="804636" y="37478"/>
                    </a:cubicBezTo>
                    <a:cubicBezTo>
                      <a:pt x="810479" y="28714"/>
                      <a:pt x="853571" y="9724"/>
                      <a:pt x="887898" y="1690"/>
                    </a:cubicBezTo>
                    <a:cubicBezTo>
                      <a:pt x="905427" y="-2692"/>
                      <a:pt x="923686" y="-1232"/>
                      <a:pt x="947058" y="6802"/>
                    </a:cubicBezTo>
                    <a:cubicBezTo>
                      <a:pt x="989420" y="20680"/>
                      <a:pt x="997454" y="39669"/>
                      <a:pt x="969700" y="61580"/>
                    </a:cubicBezTo>
                    <a:cubicBezTo>
                      <a:pt x="958744" y="69614"/>
                      <a:pt x="954362" y="74727"/>
                      <a:pt x="959475" y="71806"/>
                    </a:cubicBezTo>
                    <a:cubicBezTo>
                      <a:pt x="963857" y="69614"/>
                      <a:pt x="968239" y="71075"/>
                      <a:pt x="968239" y="74727"/>
                    </a:cubicBezTo>
                    <a:cubicBezTo>
                      <a:pt x="968239" y="79109"/>
                      <a:pt x="978464" y="82761"/>
                      <a:pt x="990150" y="82761"/>
                    </a:cubicBezTo>
                    <a:cubicBezTo>
                      <a:pt x="1012061" y="82761"/>
                      <a:pt x="1012061" y="82761"/>
                      <a:pt x="1000376" y="101020"/>
                    </a:cubicBezTo>
                    <a:cubicBezTo>
                      <a:pt x="992341" y="113437"/>
                      <a:pt x="990150" y="126583"/>
                      <a:pt x="993802" y="147764"/>
                    </a:cubicBezTo>
                    <a:cubicBezTo>
                      <a:pt x="995993" y="163102"/>
                      <a:pt x="995263" y="182092"/>
                      <a:pt x="990881" y="189395"/>
                    </a:cubicBezTo>
                    <a:cubicBezTo>
                      <a:pt x="987229" y="197429"/>
                      <a:pt x="977004" y="217880"/>
                      <a:pt x="968970" y="236139"/>
                    </a:cubicBezTo>
                    <a:cubicBezTo>
                      <a:pt x="951441" y="273388"/>
                      <a:pt x="909809" y="323784"/>
                      <a:pt x="896663" y="323784"/>
                    </a:cubicBezTo>
                    <a:cubicBezTo>
                      <a:pt x="891550" y="323784"/>
                      <a:pt x="888629" y="327436"/>
                      <a:pt x="890089" y="332548"/>
                    </a:cubicBezTo>
                    <a:cubicBezTo>
                      <a:pt x="890820" y="337661"/>
                      <a:pt x="884246" y="344965"/>
                      <a:pt x="875482" y="348616"/>
                    </a:cubicBezTo>
                    <a:cubicBezTo>
                      <a:pt x="865987" y="352999"/>
                      <a:pt x="857223" y="361033"/>
                      <a:pt x="855032" y="366145"/>
                    </a:cubicBezTo>
                    <a:cubicBezTo>
                      <a:pt x="852840" y="371988"/>
                      <a:pt x="855032" y="373449"/>
                      <a:pt x="860874" y="370528"/>
                    </a:cubicBezTo>
                    <a:cubicBezTo>
                      <a:pt x="867448" y="366876"/>
                      <a:pt x="867448" y="367606"/>
                      <a:pt x="860874" y="374910"/>
                    </a:cubicBezTo>
                    <a:cubicBezTo>
                      <a:pt x="855762" y="380022"/>
                      <a:pt x="846267" y="385135"/>
                      <a:pt x="838963" y="385865"/>
                    </a:cubicBezTo>
                    <a:cubicBezTo>
                      <a:pt x="831660" y="385865"/>
                      <a:pt x="821434" y="389517"/>
                      <a:pt x="816322" y="392439"/>
                    </a:cubicBezTo>
                    <a:cubicBezTo>
                      <a:pt x="802445" y="400473"/>
                      <a:pt x="794411" y="390248"/>
                      <a:pt x="807557" y="381483"/>
                    </a:cubicBezTo>
                    <a:cubicBezTo>
                      <a:pt x="815591" y="375640"/>
                      <a:pt x="813400" y="375640"/>
                      <a:pt x="800254" y="379292"/>
                    </a:cubicBezTo>
                    <a:cubicBezTo>
                      <a:pt x="790028" y="382214"/>
                      <a:pt x="779803" y="387326"/>
                      <a:pt x="777612" y="390978"/>
                    </a:cubicBezTo>
                    <a:cubicBezTo>
                      <a:pt x="775421" y="394630"/>
                      <a:pt x="766657" y="399012"/>
                      <a:pt x="759353" y="400473"/>
                    </a:cubicBezTo>
                    <a:cubicBezTo>
                      <a:pt x="752049" y="401934"/>
                      <a:pt x="745476" y="403394"/>
                      <a:pt x="745476" y="404125"/>
                    </a:cubicBezTo>
                    <a:cubicBezTo>
                      <a:pt x="745476" y="404855"/>
                      <a:pt x="735981" y="406316"/>
                      <a:pt x="723565" y="407777"/>
                    </a:cubicBezTo>
                    <a:cubicBezTo>
                      <a:pt x="711879" y="409237"/>
                      <a:pt x="687046" y="414350"/>
                      <a:pt x="668787" y="418002"/>
                    </a:cubicBezTo>
                    <a:cubicBezTo>
                      <a:pt x="603784" y="433340"/>
                      <a:pt x="567265" y="438452"/>
                      <a:pt x="501532" y="443565"/>
                    </a:cubicBezTo>
                    <a:cubicBezTo>
                      <a:pt x="459170" y="446486"/>
                      <a:pt x="447484" y="455981"/>
                      <a:pt x="456979" y="480083"/>
                    </a:cubicBezTo>
                    <a:cubicBezTo>
                      <a:pt x="459900" y="488848"/>
                      <a:pt x="467934" y="514411"/>
                      <a:pt x="474508" y="537052"/>
                    </a:cubicBezTo>
                    <a:cubicBezTo>
                      <a:pt x="482542" y="564806"/>
                      <a:pt x="491306" y="580144"/>
                      <a:pt x="500801" y="583066"/>
                    </a:cubicBezTo>
                    <a:cubicBezTo>
                      <a:pt x="508105" y="585257"/>
                      <a:pt x="516869" y="594021"/>
                      <a:pt x="519061" y="602055"/>
                    </a:cubicBezTo>
                    <a:cubicBezTo>
                      <a:pt x="521982" y="609359"/>
                      <a:pt x="528555" y="615933"/>
                      <a:pt x="535129" y="615933"/>
                    </a:cubicBezTo>
                    <a:cubicBezTo>
                      <a:pt x="544624" y="615933"/>
                      <a:pt x="545354" y="614472"/>
                      <a:pt x="536589" y="603516"/>
                    </a:cubicBezTo>
                    <a:cubicBezTo>
                      <a:pt x="528555" y="594021"/>
                      <a:pt x="530746" y="594021"/>
                      <a:pt x="545354" y="604977"/>
                    </a:cubicBezTo>
                    <a:cubicBezTo>
                      <a:pt x="556309" y="613011"/>
                      <a:pt x="562883" y="622506"/>
                      <a:pt x="560692" y="626158"/>
                    </a:cubicBezTo>
                    <a:cubicBezTo>
                      <a:pt x="558501" y="629810"/>
                      <a:pt x="562152" y="631270"/>
                      <a:pt x="568726" y="628349"/>
                    </a:cubicBezTo>
                    <a:cubicBezTo>
                      <a:pt x="575299" y="626158"/>
                      <a:pt x="586985" y="630540"/>
                      <a:pt x="597210" y="639304"/>
                    </a:cubicBezTo>
                    <a:cubicBezTo>
                      <a:pt x="616930" y="656833"/>
                      <a:pt x="649067" y="670710"/>
                      <a:pt x="676821" y="673632"/>
                    </a:cubicBezTo>
                    <a:cubicBezTo>
                      <a:pt x="679742" y="674362"/>
                      <a:pt x="683394" y="680936"/>
                      <a:pt x="685585" y="689700"/>
                    </a:cubicBezTo>
                    <a:cubicBezTo>
                      <a:pt x="687776" y="698465"/>
                      <a:pt x="692889" y="702847"/>
                      <a:pt x="697271" y="700656"/>
                    </a:cubicBezTo>
                    <a:cubicBezTo>
                      <a:pt x="700923" y="697734"/>
                      <a:pt x="706766" y="699925"/>
                      <a:pt x="709688" y="704307"/>
                    </a:cubicBezTo>
                    <a:cubicBezTo>
                      <a:pt x="711879" y="708690"/>
                      <a:pt x="725025" y="717454"/>
                      <a:pt x="737442" y="723297"/>
                    </a:cubicBezTo>
                    <a:cubicBezTo>
                      <a:pt x="792950" y="748860"/>
                      <a:pt x="817783" y="768580"/>
                      <a:pt x="835311" y="802177"/>
                    </a:cubicBezTo>
                    <a:cubicBezTo>
                      <a:pt x="848458" y="827010"/>
                      <a:pt x="847728" y="850382"/>
                      <a:pt x="831660" y="884709"/>
                    </a:cubicBezTo>
                    <a:cubicBezTo>
                      <a:pt x="823626" y="902238"/>
                      <a:pt x="821434" y="919767"/>
                      <a:pt x="825086" y="949712"/>
                    </a:cubicBezTo>
                    <a:lnTo>
                      <a:pt x="829469" y="989883"/>
                    </a:lnTo>
                    <a:lnTo>
                      <a:pt x="806097" y="985501"/>
                    </a:lnTo>
                    <a:cubicBezTo>
                      <a:pt x="792950" y="983310"/>
                      <a:pt x="770308" y="978927"/>
                      <a:pt x="756431" y="976736"/>
                    </a:cubicBezTo>
                    <a:cubicBezTo>
                      <a:pt x="684125" y="965050"/>
                      <a:pt x="583333" y="942409"/>
                      <a:pt x="560692" y="933644"/>
                    </a:cubicBezTo>
                    <a:cubicBezTo>
                      <a:pt x="527825" y="919037"/>
                      <a:pt x="527825" y="919767"/>
                      <a:pt x="533668" y="943139"/>
                    </a:cubicBezTo>
                    <a:cubicBezTo>
                      <a:pt x="536589" y="954095"/>
                      <a:pt x="538050" y="986961"/>
                      <a:pt x="538050" y="1016907"/>
                    </a:cubicBezTo>
                    <a:cubicBezTo>
                      <a:pt x="537320" y="1060729"/>
                      <a:pt x="533668" y="1077527"/>
                      <a:pt x="517600" y="1106742"/>
                    </a:cubicBezTo>
                    <a:cubicBezTo>
                      <a:pt x="506644" y="1126462"/>
                      <a:pt x="489115" y="1147643"/>
                      <a:pt x="478890" y="1152756"/>
                    </a:cubicBezTo>
                    <a:cubicBezTo>
                      <a:pt x="467934" y="1158599"/>
                      <a:pt x="455518" y="1168094"/>
                      <a:pt x="450406" y="1173937"/>
                    </a:cubicBezTo>
                    <a:cubicBezTo>
                      <a:pt x="437989" y="1189274"/>
                      <a:pt x="424843" y="1189274"/>
                      <a:pt x="430686" y="1173937"/>
                    </a:cubicBezTo>
                    <a:close/>
                  </a:path>
                </a:pathLst>
              </a:custGeom>
              <a:grpFill/>
              <a:ln w="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5" name="图形 2">
                <a:extLst>
                  <a:ext uri="{FF2B5EF4-FFF2-40B4-BE49-F238E27FC236}">
                    <a16:creationId xmlns:a16="http://schemas.microsoft.com/office/drawing/2014/main" id="{27C10581-1C4F-C038-9E59-C2E68F95E1D9}"/>
                  </a:ext>
                </a:extLst>
              </p:cNvPr>
              <p:cNvGrpSpPr/>
              <p:nvPr/>
            </p:nvGrpSpPr>
            <p:grpSpPr>
              <a:xfrm>
                <a:off x="7816459" y="1702014"/>
                <a:ext cx="2092503" cy="2869308"/>
                <a:chOff x="7972558" y="2869117"/>
                <a:chExt cx="819949" cy="1124341"/>
              </a:xfrm>
              <a:grpFill/>
            </p:grpSpPr>
            <p:sp>
              <p:nvSpPr>
                <p:cNvPr id="160" name="任意多边形: 形状 159" descr="D:\51PPT模板网\51pptmoban.com\图片.jpg">
                  <a:extLst>
                    <a:ext uri="{FF2B5EF4-FFF2-40B4-BE49-F238E27FC236}">
                      <a16:creationId xmlns:a16="http://schemas.microsoft.com/office/drawing/2014/main" id="{BE807107-2CD8-A205-5238-F22C3AFEF144}"/>
                    </a:ext>
                  </a:extLst>
                </p:cNvPr>
                <p:cNvSpPr/>
                <p:nvPr/>
              </p:nvSpPr>
              <p:spPr>
                <a:xfrm flipV="1">
                  <a:off x="7972558" y="2869117"/>
                  <a:ext cx="677112" cy="635256"/>
                </a:xfrm>
                <a:custGeom>
                  <a:avLst/>
                  <a:gdLst>
                    <a:gd name="connsiteX0" fmla="*/ 245754 w 677112"/>
                    <a:gd name="connsiteY0" fmla="*/ 630656 h 635256"/>
                    <a:gd name="connsiteX1" fmla="*/ 246605 w 677112"/>
                    <a:gd name="connsiteY1" fmla="*/ 615350 h 635256"/>
                    <a:gd name="connsiteX2" fmla="*/ 272966 w 677112"/>
                    <a:gd name="connsiteY2" fmla="*/ 495449 h 635256"/>
                    <a:gd name="connsiteX3" fmla="*/ 62076 w 677112"/>
                    <a:gd name="connsiteY3" fmla="*/ 403610 h 635256"/>
                    <a:gd name="connsiteX4" fmla="*/ 3401 w 677112"/>
                    <a:gd name="connsiteY4" fmla="*/ 367895 h 635256"/>
                    <a:gd name="connsiteX5" fmla="*/ 29762 w 677112"/>
                    <a:gd name="connsiteY5" fmla="*/ 336431 h 635256"/>
                    <a:gd name="connsiteX6" fmla="*/ 219393 w 677112"/>
                    <a:gd name="connsiteY6" fmla="*/ 264150 h 635256"/>
                    <a:gd name="connsiteX7" fmla="*/ 264462 w 677112"/>
                    <a:gd name="connsiteY7" fmla="*/ 245442 h 635256"/>
                    <a:gd name="connsiteX8" fmla="*/ 211740 w 677112"/>
                    <a:gd name="connsiteY8" fmla="*/ 153603 h 635256"/>
                    <a:gd name="connsiteX9" fmla="*/ 199835 w 677112"/>
                    <a:gd name="connsiteY9" fmla="*/ 120439 h 635256"/>
                    <a:gd name="connsiteX10" fmla="*/ 190481 w 677112"/>
                    <a:gd name="connsiteY10" fmla="*/ 111936 h 635256"/>
                    <a:gd name="connsiteX11" fmla="*/ 192181 w 677112"/>
                    <a:gd name="connsiteY11" fmla="*/ 102582 h 635256"/>
                    <a:gd name="connsiteX12" fmla="*/ 233849 w 677112"/>
                    <a:gd name="connsiteY12" fmla="*/ 29451 h 635256"/>
                    <a:gd name="connsiteX13" fmla="*/ 261061 w 677112"/>
                    <a:gd name="connsiteY13" fmla="*/ 4790 h 635256"/>
                    <a:gd name="connsiteX14" fmla="*/ 305279 w 677112"/>
                    <a:gd name="connsiteY14" fmla="*/ 8192 h 635256"/>
                    <a:gd name="connsiteX15" fmla="*/ 525523 w 677112"/>
                    <a:gd name="connsiteY15" fmla="*/ 114487 h 635256"/>
                    <a:gd name="connsiteX16" fmla="*/ 594402 w 677112"/>
                    <a:gd name="connsiteY16" fmla="*/ 139998 h 635256"/>
                    <a:gd name="connsiteX17" fmla="*/ 613961 w 677112"/>
                    <a:gd name="connsiteY17" fmla="*/ 151052 h 635256"/>
                    <a:gd name="connsiteX18" fmla="*/ 617362 w 677112"/>
                    <a:gd name="connsiteY18" fmla="*/ 159556 h 635256"/>
                    <a:gd name="connsiteX19" fmla="*/ 619913 w 677112"/>
                    <a:gd name="connsiteY19" fmla="*/ 168060 h 635256"/>
                    <a:gd name="connsiteX20" fmla="*/ 619913 w 677112"/>
                    <a:gd name="connsiteY20" fmla="*/ 210578 h 635256"/>
                    <a:gd name="connsiteX21" fmla="*/ 616512 w 677112"/>
                    <a:gd name="connsiteY21" fmla="*/ 238640 h 635256"/>
                    <a:gd name="connsiteX22" fmla="*/ 623315 w 677112"/>
                    <a:gd name="connsiteY22" fmla="*/ 256497 h 635256"/>
                    <a:gd name="connsiteX23" fmla="*/ 454093 w 677112"/>
                    <a:gd name="connsiteY23" fmla="*/ 241191 h 635256"/>
                    <a:gd name="connsiteX24" fmla="*/ 417527 w 677112"/>
                    <a:gd name="connsiteY24" fmla="*/ 248844 h 635256"/>
                    <a:gd name="connsiteX25" fmla="*/ 448991 w 677112"/>
                    <a:gd name="connsiteY25" fmla="*/ 329628 h 635256"/>
                    <a:gd name="connsiteX26" fmla="*/ 483855 w 677112"/>
                    <a:gd name="connsiteY26" fmla="*/ 355989 h 635256"/>
                    <a:gd name="connsiteX27" fmla="*/ 511067 w 677112"/>
                    <a:gd name="connsiteY27" fmla="*/ 376398 h 635256"/>
                    <a:gd name="connsiteX28" fmla="*/ 536578 w 677112"/>
                    <a:gd name="connsiteY28" fmla="*/ 384902 h 635256"/>
                    <a:gd name="connsiteX29" fmla="*/ 562089 w 677112"/>
                    <a:gd name="connsiteY29" fmla="*/ 402759 h 635256"/>
                    <a:gd name="connsiteX30" fmla="*/ 551884 w 677112"/>
                    <a:gd name="connsiteY30" fmla="*/ 401059 h 635256"/>
                    <a:gd name="connsiteX31" fmla="*/ 548483 w 677112"/>
                    <a:gd name="connsiteY31" fmla="*/ 404460 h 635256"/>
                    <a:gd name="connsiteX32" fmla="*/ 564640 w 677112"/>
                    <a:gd name="connsiteY32" fmla="*/ 409562 h 635256"/>
                    <a:gd name="connsiteX33" fmla="*/ 583348 w 677112"/>
                    <a:gd name="connsiteY33" fmla="*/ 424869 h 635256"/>
                    <a:gd name="connsiteX34" fmla="*/ 600355 w 677112"/>
                    <a:gd name="connsiteY34" fmla="*/ 443577 h 635256"/>
                    <a:gd name="connsiteX35" fmla="*/ 621614 w 677112"/>
                    <a:gd name="connsiteY35" fmla="*/ 457182 h 635256"/>
                    <a:gd name="connsiteX36" fmla="*/ 626716 w 677112"/>
                    <a:gd name="connsiteY36" fmla="*/ 459734 h 635256"/>
                    <a:gd name="connsiteX37" fmla="*/ 628417 w 677112"/>
                    <a:gd name="connsiteY37" fmla="*/ 448679 h 635256"/>
                    <a:gd name="connsiteX38" fmla="*/ 642873 w 677112"/>
                    <a:gd name="connsiteY38" fmla="*/ 457182 h 635256"/>
                    <a:gd name="connsiteX39" fmla="*/ 656479 w 677112"/>
                    <a:gd name="connsiteY39" fmla="*/ 461434 h 635256"/>
                    <a:gd name="connsiteX40" fmla="*/ 664132 w 677112"/>
                    <a:gd name="connsiteY40" fmla="*/ 464836 h 635256"/>
                    <a:gd name="connsiteX41" fmla="*/ 653928 w 677112"/>
                    <a:gd name="connsiteY41" fmla="*/ 474190 h 635256"/>
                    <a:gd name="connsiteX42" fmla="*/ 664132 w 677112"/>
                    <a:gd name="connsiteY42" fmla="*/ 495449 h 635256"/>
                    <a:gd name="connsiteX43" fmla="*/ 673486 w 677112"/>
                    <a:gd name="connsiteY43" fmla="*/ 516708 h 635256"/>
                    <a:gd name="connsiteX44" fmla="*/ 672636 w 677112"/>
                    <a:gd name="connsiteY44" fmla="*/ 533715 h 635256"/>
                    <a:gd name="connsiteX45" fmla="*/ 675187 w 677112"/>
                    <a:gd name="connsiteY45" fmla="*/ 549872 h 635256"/>
                    <a:gd name="connsiteX46" fmla="*/ 647125 w 677112"/>
                    <a:gd name="connsiteY46" fmla="*/ 550722 h 635256"/>
                    <a:gd name="connsiteX47" fmla="*/ 640322 w 677112"/>
                    <a:gd name="connsiteY47" fmla="*/ 556675 h 635256"/>
                    <a:gd name="connsiteX48" fmla="*/ 634369 w 677112"/>
                    <a:gd name="connsiteY48" fmla="*/ 587288 h 635256"/>
                    <a:gd name="connsiteX49" fmla="*/ 632669 w 677112"/>
                    <a:gd name="connsiteY49" fmla="*/ 595791 h 635256"/>
                    <a:gd name="connsiteX50" fmla="*/ 620764 w 677112"/>
                    <a:gd name="connsiteY50" fmla="*/ 613649 h 635256"/>
                    <a:gd name="connsiteX51" fmla="*/ 485556 w 677112"/>
                    <a:gd name="connsiteY51" fmla="*/ 592390 h 635256"/>
                    <a:gd name="connsiteX52" fmla="*/ 423480 w 677112"/>
                    <a:gd name="connsiteY52" fmla="*/ 578784 h 635256"/>
                    <a:gd name="connsiteX53" fmla="*/ 245754 w 677112"/>
                    <a:gd name="connsiteY53" fmla="*/ 630656 h 63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677112" h="635256">
                      <a:moveTo>
                        <a:pt x="245754" y="630656"/>
                      </a:moveTo>
                      <a:cubicBezTo>
                        <a:pt x="241502" y="627255"/>
                        <a:pt x="242353" y="620452"/>
                        <a:pt x="246605" y="615350"/>
                      </a:cubicBezTo>
                      <a:cubicBezTo>
                        <a:pt x="253407" y="606846"/>
                        <a:pt x="272966" y="518408"/>
                        <a:pt x="272966" y="495449"/>
                      </a:cubicBezTo>
                      <a:cubicBezTo>
                        <a:pt x="272966" y="482693"/>
                        <a:pt x="149663" y="429121"/>
                        <a:pt x="62076" y="403610"/>
                      </a:cubicBezTo>
                      <a:cubicBezTo>
                        <a:pt x="-851" y="385752"/>
                        <a:pt x="-5102" y="383201"/>
                        <a:pt x="3401" y="367895"/>
                      </a:cubicBezTo>
                      <a:cubicBezTo>
                        <a:pt x="8503" y="358541"/>
                        <a:pt x="20408" y="344935"/>
                        <a:pt x="29762" y="336431"/>
                      </a:cubicBezTo>
                      <a:cubicBezTo>
                        <a:pt x="60375" y="311771"/>
                        <a:pt x="171773" y="268402"/>
                        <a:pt x="219393" y="264150"/>
                      </a:cubicBezTo>
                      <a:cubicBezTo>
                        <a:pt x="253407" y="260749"/>
                        <a:pt x="264462" y="255647"/>
                        <a:pt x="264462" y="245442"/>
                      </a:cubicBezTo>
                      <a:cubicBezTo>
                        <a:pt x="264462" y="229286"/>
                        <a:pt x="236400" y="180815"/>
                        <a:pt x="211740" y="153603"/>
                      </a:cubicBezTo>
                      <a:cubicBezTo>
                        <a:pt x="201535" y="142549"/>
                        <a:pt x="196433" y="128943"/>
                        <a:pt x="199835" y="120439"/>
                      </a:cubicBezTo>
                      <a:cubicBezTo>
                        <a:pt x="204086" y="110235"/>
                        <a:pt x="201535" y="107684"/>
                        <a:pt x="190481" y="111936"/>
                      </a:cubicBezTo>
                      <a:cubicBezTo>
                        <a:pt x="177725" y="116188"/>
                        <a:pt x="178576" y="114487"/>
                        <a:pt x="192181" y="102582"/>
                      </a:cubicBezTo>
                      <a:cubicBezTo>
                        <a:pt x="209189" y="88126"/>
                        <a:pt x="222794" y="63465"/>
                        <a:pt x="233849" y="29451"/>
                      </a:cubicBezTo>
                      <a:cubicBezTo>
                        <a:pt x="236400" y="21797"/>
                        <a:pt x="248305" y="9892"/>
                        <a:pt x="261061" y="4790"/>
                      </a:cubicBezTo>
                      <a:cubicBezTo>
                        <a:pt x="278918" y="-3713"/>
                        <a:pt x="287422" y="-2863"/>
                        <a:pt x="305279" y="8192"/>
                      </a:cubicBezTo>
                      <a:cubicBezTo>
                        <a:pt x="397119" y="64316"/>
                        <a:pt x="476202" y="102582"/>
                        <a:pt x="525523" y="114487"/>
                      </a:cubicBezTo>
                      <a:cubicBezTo>
                        <a:pt x="556986" y="122140"/>
                        <a:pt x="588450" y="134045"/>
                        <a:pt x="594402" y="139998"/>
                      </a:cubicBezTo>
                      <a:cubicBezTo>
                        <a:pt x="600355" y="145950"/>
                        <a:pt x="609709" y="151052"/>
                        <a:pt x="613961" y="151052"/>
                      </a:cubicBezTo>
                      <a:cubicBezTo>
                        <a:pt x="619063" y="151052"/>
                        <a:pt x="619913" y="155304"/>
                        <a:pt x="617362" y="159556"/>
                      </a:cubicBezTo>
                      <a:cubicBezTo>
                        <a:pt x="614811" y="164658"/>
                        <a:pt x="615661" y="168060"/>
                        <a:pt x="619913" y="168060"/>
                      </a:cubicBezTo>
                      <a:cubicBezTo>
                        <a:pt x="638621" y="168060"/>
                        <a:pt x="637771" y="195271"/>
                        <a:pt x="619913" y="210578"/>
                      </a:cubicBezTo>
                      <a:cubicBezTo>
                        <a:pt x="601205" y="225884"/>
                        <a:pt x="600355" y="226735"/>
                        <a:pt x="616512" y="238640"/>
                      </a:cubicBezTo>
                      <a:cubicBezTo>
                        <a:pt x="626716" y="246293"/>
                        <a:pt x="629267" y="252245"/>
                        <a:pt x="623315" y="256497"/>
                      </a:cubicBezTo>
                      <a:cubicBezTo>
                        <a:pt x="606307" y="266702"/>
                        <a:pt x="481304" y="255647"/>
                        <a:pt x="454093" y="241191"/>
                      </a:cubicBezTo>
                      <a:cubicBezTo>
                        <a:pt x="419228" y="223333"/>
                        <a:pt x="417527" y="223333"/>
                        <a:pt x="417527" y="248844"/>
                      </a:cubicBezTo>
                      <a:cubicBezTo>
                        <a:pt x="417527" y="274355"/>
                        <a:pt x="438786" y="329628"/>
                        <a:pt x="448991" y="329628"/>
                      </a:cubicBezTo>
                      <a:cubicBezTo>
                        <a:pt x="452392" y="329628"/>
                        <a:pt x="468549" y="341533"/>
                        <a:pt x="483855" y="355989"/>
                      </a:cubicBezTo>
                      <a:cubicBezTo>
                        <a:pt x="498312" y="369595"/>
                        <a:pt x="511067" y="378949"/>
                        <a:pt x="511067" y="376398"/>
                      </a:cubicBezTo>
                      <a:cubicBezTo>
                        <a:pt x="511067" y="373847"/>
                        <a:pt x="522972" y="377249"/>
                        <a:pt x="536578" y="384902"/>
                      </a:cubicBezTo>
                      <a:cubicBezTo>
                        <a:pt x="551034" y="392555"/>
                        <a:pt x="562089" y="400208"/>
                        <a:pt x="562089" y="402759"/>
                      </a:cubicBezTo>
                      <a:cubicBezTo>
                        <a:pt x="562089" y="405310"/>
                        <a:pt x="557837" y="404460"/>
                        <a:pt x="551884" y="401059"/>
                      </a:cubicBezTo>
                      <a:cubicBezTo>
                        <a:pt x="545932" y="397657"/>
                        <a:pt x="545081" y="398508"/>
                        <a:pt x="548483" y="404460"/>
                      </a:cubicBezTo>
                      <a:cubicBezTo>
                        <a:pt x="551884" y="409562"/>
                        <a:pt x="558687" y="412113"/>
                        <a:pt x="564640" y="409562"/>
                      </a:cubicBezTo>
                      <a:cubicBezTo>
                        <a:pt x="570592" y="407862"/>
                        <a:pt x="579096" y="414664"/>
                        <a:pt x="583348" y="424869"/>
                      </a:cubicBezTo>
                      <a:cubicBezTo>
                        <a:pt x="588450" y="435923"/>
                        <a:pt x="596103" y="444427"/>
                        <a:pt x="600355" y="443577"/>
                      </a:cubicBezTo>
                      <a:cubicBezTo>
                        <a:pt x="605457" y="443577"/>
                        <a:pt x="614811" y="449529"/>
                        <a:pt x="621614" y="457182"/>
                      </a:cubicBezTo>
                      <a:cubicBezTo>
                        <a:pt x="628417" y="464836"/>
                        <a:pt x="630968" y="465686"/>
                        <a:pt x="626716" y="459734"/>
                      </a:cubicBezTo>
                      <a:cubicBezTo>
                        <a:pt x="622464" y="452931"/>
                        <a:pt x="623315" y="448679"/>
                        <a:pt x="628417" y="448679"/>
                      </a:cubicBezTo>
                      <a:cubicBezTo>
                        <a:pt x="633519" y="448679"/>
                        <a:pt x="640322" y="452931"/>
                        <a:pt x="642873" y="457182"/>
                      </a:cubicBezTo>
                      <a:cubicBezTo>
                        <a:pt x="646274" y="462285"/>
                        <a:pt x="652227" y="463985"/>
                        <a:pt x="656479" y="461434"/>
                      </a:cubicBezTo>
                      <a:cubicBezTo>
                        <a:pt x="660731" y="458033"/>
                        <a:pt x="664132" y="460584"/>
                        <a:pt x="664132" y="464836"/>
                      </a:cubicBezTo>
                      <a:cubicBezTo>
                        <a:pt x="664132" y="469938"/>
                        <a:pt x="659880" y="474190"/>
                        <a:pt x="653928" y="474190"/>
                      </a:cubicBezTo>
                      <a:cubicBezTo>
                        <a:pt x="648825" y="474190"/>
                        <a:pt x="653077" y="483544"/>
                        <a:pt x="664132" y="495449"/>
                      </a:cubicBezTo>
                      <a:cubicBezTo>
                        <a:pt x="675187" y="507354"/>
                        <a:pt x="679439" y="516708"/>
                        <a:pt x="673486" y="516708"/>
                      </a:cubicBezTo>
                      <a:cubicBezTo>
                        <a:pt x="665833" y="516708"/>
                        <a:pt x="665833" y="520960"/>
                        <a:pt x="672636" y="533715"/>
                      </a:cubicBezTo>
                      <a:cubicBezTo>
                        <a:pt x="677738" y="543069"/>
                        <a:pt x="678588" y="550722"/>
                        <a:pt x="675187" y="549872"/>
                      </a:cubicBezTo>
                      <a:cubicBezTo>
                        <a:pt x="671785" y="549022"/>
                        <a:pt x="659030" y="549872"/>
                        <a:pt x="647125" y="550722"/>
                      </a:cubicBezTo>
                      <a:cubicBezTo>
                        <a:pt x="632669" y="552423"/>
                        <a:pt x="630968" y="554124"/>
                        <a:pt x="640322" y="556675"/>
                      </a:cubicBezTo>
                      <a:cubicBezTo>
                        <a:pt x="661581" y="561777"/>
                        <a:pt x="656479" y="591540"/>
                        <a:pt x="634369" y="587288"/>
                      </a:cubicBezTo>
                      <a:cubicBezTo>
                        <a:pt x="618212" y="583886"/>
                        <a:pt x="618212" y="583886"/>
                        <a:pt x="632669" y="595791"/>
                      </a:cubicBezTo>
                      <a:cubicBezTo>
                        <a:pt x="646274" y="606846"/>
                        <a:pt x="645424" y="608547"/>
                        <a:pt x="620764" y="613649"/>
                      </a:cubicBezTo>
                      <a:cubicBezTo>
                        <a:pt x="569742" y="623853"/>
                        <a:pt x="537428" y="618751"/>
                        <a:pt x="485556" y="592390"/>
                      </a:cubicBezTo>
                      <a:cubicBezTo>
                        <a:pt x="439637" y="568580"/>
                        <a:pt x="432834" y="566879"/>
                        <a:pt x="423480" y="578784"/>
                      </a:cubicBezTo>
                      <a:cubicBezTo>
                        <a:pt x="403071" y="605996"/>
                        <a:pt x="261911" y="646813"/>
                        <a:pt x="245754" y="630656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B6BFD094-283A-8578-C7AF-F369B3D97576}"/>
                    </a:ext>
                  </a:extLst>
                </p:cNvPr>
                <p:cNvSpPr/>
                <p:nvPr/>
              </p:nvSpPr>
              <p:spPr>
                <a:xfrm flipV="1">
                  <a:off x="8636575" y="3014797"/>
                  <a:ext cx="21255" cy="10487"/>
                </a:xfrm>
                <a:custGeom>
                  <a:avLst/>
                  <a:gdLst>
                    <a:gd name="connsiteX0" fmla="*/ -245 w 21255"/>
                    <a:gd name="connsiteY0" fmla="*/ 6793 h 10487"/>
                    <a:gd name="connsiteX1" fmla="*/ 20164 w 21255"/>
                    <a:gd name="connsiteY1" fmla="*/ 1691 h 10487"/>
                    <a:gd name="connsiteX2" fmla="*/ 12511 w 21255"/>
                    <a:gd name="connsiteY2" fmla="*/ 9344 h 10487"/>
                    <a:gd name="connsiteX3" fmla="*/ -245 w 21255"/>
                    <a:gd name="connsiteY3" fmla="*/ 6793 h 1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55" h="10487">
                      <a:moveTo>
                        <a:pt x="-245" y="6793"/>
                      </a:moveTo>
                      <a:cubicBezTo>
                        <a:pt x="-245" y="-10"/>
                        <a:pt x="15912" y="-4262"/>
                        <a:pt x="20164" y="1691"/>
                      </a:cubicBezTo>
                      <a:cubicBezTo>
                        <a:pt x="22715" y="5943"/>
                        <a:pt x="19314" y="9344"/>
                        <a:pt x="12511" y="9344"/>
                      </a:cubicBezTo>
                      <a:cubicBezTo>
                        <a:pt x="5708" y="9344"/>
                        <a:pt x="-245" y="7643"/>
                        <a:pt x="-245" y="679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C9D5985D-0F55-6AE9-9FD1-9570AF952A9D}"/>
                    </a:ext>
                  </a:extLst>
                </p:cNvPr>
                <p:cNvSpPr/>
                <p:nvPr/>
              </p:nvSpPr>
              <p:spPr>
                <a:xfrm flipV="1">
                  <a:off x="8093909" y="3456486"/>
                  <a:ext cx="698598" cy="536972"/>
                </a:xfrm>
                <a:custGeom>
                  <a:avLst/>
                  <a:gdLst>
                    <a:gd name="connsiteX0" fmla="*/ 457603 w 698598"/>
                    <a:gd name="connsiteY0" fmla="*/ 529430 h 536972"/>
                    <a:gd name="connsiteX1" fmla="*/ 193141 w 698598"/>
                    <a:gd name="connsiteY1" fmla="*/ 392522 h 536972"/>
                    <a:gd name="connsiteX2" fmla="*/ 253516 w 698598"/>
                    <a:gd name="connsiteY2" fmla="*/ 339799 h 536972"/>
                    <a:gd name="connsiteX3" fmla="*/ 300286 w 698598"/>
                    <a:gd name="connsiteY3" fmla="*/ 326194 h 536972"/>
                    <a:gd name="connsiteX4" fmla="*/ 375118 w 698598"/>
                    <a:gd name="connsiteY4" fmla="*/ 364460 h 536972"/>
                    <a:gd name="connsiteX5" fmla="*/ 449099 w 698598"/>
                    <a:gd name="connsiteY5" fmla="*/ 397624 h 536972"/>
                    <a:gd name="connsiteX6" fmla="*/ 367465 w 698598"/>
                    <a:gd name="connsiteY6" fmla="*/ 272621 h 536972"/>
                    <a:gd name="connsiteX7" fmla="*/ 338553 w 698598"/>
                    <a:gd name="connsiteY7" fmla="*/ 233504 h 536972"/>
                    <a:gd name="connsiteX8" fmla="*/ 311341 w 698598"/>
                    <a:gd name="connsiteY8" fmla="*/ 219898 h 536972"/>
                    <a:gd name="connsiteX9" fmla="*/ 235659 w 698598"/>
                    <a:gd name="connsiteY9" fmla="*/ 230953 h 536972"/>
                    <a:gd name="connsiteX10" fmla="*/ 120010 w 698598"/>
                    <a:gd name="connsiteY10" fmla="*/ 361058 h 536972"/>
                    <a:gd name="connsiteX11" fmla="*/ 109 w 698598"/>
                    <a:gd name="connsiteY11" fmla="*/ 381467 h 536972"/>
                    <a:gd name="connsiteX12" fmla="*/ 70689 w 698598"/>
                    <a:gd name="connsiteY12" fmla="*/ 219898 h 536972"/>
                    <a:gd name="connsiteX13" fmla="*/ 85995 w 698598"/>
                    <a:gd name="connsiteY13" fmla="*/ 179931 h 536972"/>
                    <a:gd name="connsiteX14" fmla="*/ 90247 w 698598"/>
                    <a:gd name="connsiteY14" fmla="*/ 173129 h 536972"/>
                    <a:gd name="connsiteX15" fmla="*/ 103853 w 698598"/>
                    <a:gd name="connsiteY15" fmla="*/ 147618 h 536972"/>
                    <a:gd name="connsiteX16" fmla="*/ 121710 w 698598"/>
                    <a:gd name="connsiteY16" fmla="*/ 122107 h 536972"/>
                    <a:gd name="connsiteX17" fmla="*/ 134466 w 698598"/>
                    <a:gd name="connsiteY17" fmla="*/ 109351 h 536972"/>
                    <a:gd name="connsiteX18" fmla="*/ 142969 w 698598"/>
                    <a:gd name="connsiteY18" fmla="*/ 96596 h 536972"/>
                    <a:gd name="connsiteX19" fmla="*/ 149772 w 698598"/>
                    <a:gd name="connsiteY19" fmla="*/ 85541 h 536972"/>
                    <a:gd name="connsiteX20" fmla="*/ 210998 w 698598"/>
                    <a:gd name="connsiteY20" fmla="*/ 13261 h 536972"/>
                    <a:gd name="connsiteX21" fmla="*/ 262870 w 698598"/>
                    <a:gd name="connsiteY21" fmla="*/ 12410 h 536972"/>
                    <a:gd name="connsiteX22" fmla="*/ 285830 w 698598"/>
                    <a:gd name="connsiteY22" fmla="*/ 54078 h 536972"/>
                    <a:gd name="connsiteX23" fmla="*/ 289232 w 698598"/>
                    <a:gd name="connsiteY23" fmla="*/ 83841 h 536972"/>
                    <a:gd name="connsiteX24" fmla="*/ 453351 w 698598"/>
                    <a:gd name="connsiteY24" fmla="*/ 105950 h 536972"/>
                    <a:gd name="connsiteX25" fmla="*/ 517128 w 698598"/>
                    <a:gd name="connsiteY25" fmla="*/ 114454 h 536972"/>
                    <a:gd name="connsiteX26" fmla="*/ 535836 w 698598"/>
                    <a:gd name="connsiteY26" fmla="*/ 127209 h 536972"/>
                    <a:gd name="connsiteX27" fmla="*/ 563048 w 698598"/>
                    <a:gd name="connsiteY27" fmla="*/ 179931 h 536972"/>
                    <a:gd name="connsiteX28" fmla="*/ 565599 w 698598"/>
                    <a:gd name="connsiteY28" fmla="*/ 213946 h 536972"/>
                    <a:gd name="connsiteX29" fmla="*/ 554544 w 698598"/>
                    <a:gd name="connsiteY29" fmla="*/ 241158 h 536972"/>
                    <a:gd name="connsiteX30" fmla="*/ 574103 w 698598"/>
                    <a:gd name="connsiteY30" fmla="*/ 272621 h 536972"/>
                    <a:gd name="connsiteX31" fmla="*/ 669343 w 698598"/>
                    <a:gd name="connsiteY31" fmla="*/ 351704 h 536972"/>
                    <a:gd name="connsiteX32" fmla="*/ 698255 w 698598"/>
                    <a:gd name="connsiteY32" fmla="*/ 432489 h 536972"/>
                    <a:gd name="connsiteX33" fmla="*/ 601314 w 698598"/>
                    <a:gd name="connsiteY33" fmla="*/ 513273 h 536972"/>
                    <a:gd name="connsiteX34" fmla="*/ 457603 w 698598"/>
                    <a:gd name="connsiteY34" fmla="*/ 529430 h 53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8598" h="536972">
                      <a:moveTo>
                        <a:pt x="457603" y="529430"/>
                      </a:moveTo>
                      <a:cubicBezTo>
                        <a:pt x="380220" y="516675"/>
                        <a:pt x="212699" y="429938"/>
                        <a:pt x="193141" y="392522"/>
                      </a:cubicBezTo>
                      <a:cubicBezTo>
                        <a:pt x="180385" y="369562"/>
                        <a:pt x="194841" y="356807"/>
                        <a:pt x="253516" y="339799"/>
                      </a:cubicBezTo>
                      <a:lnTo>
                        <a:pt x="300286" y="326194"/>
                      </a:lnTo>
                      <a:lnTo>
                        <a:pt x="375118" y="364460"/>
                      </a:lnTo>
                      <a:cubicBezTo>
                        <a:pt x="415935" y="385719"/>
                        <a:pt x="449099" y="400175"/>
                        <a:pt x="449099" y="397624"/>
                      </a:cubicBezTo>
                      <a:cubicBezTo>
                        <a:pt x="449099" y="385719"/>
                        <a:pt x="394676" y="304084"/>
                        <a:pt x="367465" y="272621"/>
                      </a:cubicBezTo>
                      <a:cubicBezTo>
                        <a:pt x="351308" y="255614"/>
                        <a:pt x="338553" y="237756"/>
                        <a:pt x="338553" y="233504"/>
                      </a:cubicBezTo>
                      <a:cubicBezTo>
                        <a:pt x="338553" y="229252"/>
                        <a:pt x="325797" y="223300"/>
                        <a:pt x="311341" y="219898"/>
                      </a:cubicBezTo>
                      <a:cubicBezTo>
                        <a:pt x="252666" y="205442"/>
                        <a:pt x="245013" y="207143"/>
                        <a:pt x="235659" y="230953"/>
                      </a:cubicBezTo>
                      <a:cubicBezTo>
                        <a:pt x="199093" y="322792"/>
                        <a:pt x="198243" y="323643"/>
                        <a:pt x="120010" y="361058"/>
                      </a:cubicBezTo>
                      <a:cubicBezTo>
                        <a:pt x="32422" y="401876"/>
                        <a:pt x="3510" y="406128"/>
                        <a:pt x="109" y="381467"/>
                      </a:cubicBezTo>
                      <a:cubicBezTo>
                        <a:pt x="-2442" y="363610"/>
                        <a:pt x="31572" y="287077"/>
                        <a:pt x="70689" y="219898"/>
                      </a:cubicBezTo>
                      <a:cubicBezTo>
                        <a:pt x="81743" y="201191"/>
                        <a:pt x="88546" y="183333"/>
                        <a:pt x="85995" y="179931"/>
                      </a:cubicBezTo>
                      <a:cubicBezTo>
                        <a:pt x="84294" y="175680"/>
                        <a:pt x="85995" y="173129"/>
                        <a:pt x="90247" y="173129"/>
                      </a:cubicBezTo>
                      <a:cubicBezTo>
                        <a:pt x="94499" y="173129"/>
                        <a:pt x="100451" y="162074"/>
                        <a:pt x="103853" y="147618"/>
                      </a:cubicBezTo>
                      <a:cubicBezTo>
                        <a:pt x="106404" y="132311"/>
                        <a:pt x="114057" y="122107"/>
                        <a:pt x="121710" y="122107"/>
                      </a:cubicBezTo>
                      <a:cubicBezTo>
                        <a:pt x="128513" y="122107"/>
                        <a:pt x="134466" y="116154"/>
                        <a:pt x="134466" y="109351"/>
                      </a:cubicBezTo>
                      <a:cubicBezTo>
                        <a:pt x="134466" y="102549"/>
                        <a:pt x="138718" y="96596"/>
                        <a:pt x="142969" y="96596"/>
                      </a:cubicBezTo>
                      <a:cubicBezTo>
                        <a:pt x="148072" y="96596"/>
                        <a:pt x="151473" y="91494"/>
                        <a:pt x="149772" y="85541"/>
                      </a:cubicBezTo>
                      <a:cubicBezTo>
                        <a:pt x="146371" y="70235"/>
                        <a:pt x="176984" y="33669"/>
                        <a:pt x="210998" y="13261"/>
                      </a:cubicBezTo>
                      <a:cubicBezTo>
                        <a:pt x="239060" y="-4597"/>
                        <a:pt x="239911" y="-4597"/>
                        <a:pt x="262870" y="12410"/>
                      </a:cubicBezTo>
                      <a:cubicBezTo>
                        <a:pt x="279878" y="24315"/>
                        <a:pt x="285830" y="35370"/>
                        <a:pt x="285830" y="54078"/>
                      </a:cubicBezTo>
                      <a:cubicBezTo>
                        <a:pt x="284980" y="68534"/>
                        <a:pt x="286680" y="82140"/>
                        <a:pt x="289232" y="83841"/>
                      </a:cubicBezTo>
                      <a:cubicBezTo>
                        <a:pt x="296885" y="92344"/>
                        <a:pt x="388724" y="104249"/>
                        <a:pt x="453351" y="105950"/>
                      </a:cubicBezTo>
                      <a:cubicBezTo>
                        <a:pt x="488216" y="106800"/>
                        <a:pt x="517128" y="110202"/>
                        <a:pt x="517128" y="114454"/>
                      </a:cubicBezTo>
                      <a:cubicBezTo>
                        <a:pt x="517128" y="117855"/>
                        <a:pt x="525632" y="123808"/>
                        <a:pt x="535836" y="127209"/>
                      </a:cubicBezTo>
                      <a:cubicBezTo>
                        <a:pt x="569851" y="137413"/>
                        <a:pt x="575803" y="150169"/>
                        <a:pt x="563048" y="179931"/>
                      </a:cubicBezTo>
                      <a:cubicBezTo>
                        <a:pt x="553694" y="203742"/>
                        <a:pt x="553694" y="207993"/>
                        <a:pt x="565599" y="213946"/>
                      </a:cubicBezTo>
                      <a:cubicBezTo>
                        <a:pt x="580906" y="223300"/>
                        <a:pt x="573252" y="241158"/>
                        <a:pt x="554544" y="241158"/>
                      </a:cubicBezTo>
                      <a:cubicBezTo>
                        <a:pt x="546891" y="241158"/>
                        <a:pt x="554544" y="253913"/>
                        <a:pt x="574103" y="272621"/>
                      </a:cubicBezTo>
                      <a:cubicBezTo>
                        <a:pt x="621723" y="319391"/>
                        <a:pt x="660839" y="351704"/>
                        <a:pt x="669343" y="351704"/>
                      </a:cubicBezTo>
                      <a:cubicBezTo>
                        <a:pt x="680398" y="351704"/>
                        <a:pt x="696555" y="396774"/>
                        <a:pt x="698255" y="432489"/>
                      </a:cubicBezTo>
                      <a:cubicBezTo>
                        <a:pt x="699956" y="467354"/>
                        <a:pt x="698255" y="469054"/>
                        <a:pt x="601314" y="513273"/>
                      </a:cubicBezTo>
                      <a:cubicBezTo>
                        <a:pt x="541789" y="540485"/>
                        <a:pt x="532435" y="541335"/>
                        <a:pt x="457603" y="529430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7" name="Freeform 1810">
                <a:extLst>
                  <a:ext uri="{FF2B5EF4-FFF2-40B4-BE49-F238E27FC236}">
                    <a16:creationId xmlns:a16="http://schemas.microsoft.com/office/drawing/2014/main" id="{4F44D62E-DA01-ECD4-DC2F-80390707C8E6}"/>
                  </a:ext>
                </a:extLst>
              </p:cNvPr>
              <p:cNvSpPr>
                <a:spLocks/>
              </p:cNvSpPr>
              <p:nvPr/>
            </p:nvSpPr>
            <p:spPr bwMode="auto">
              <a:xfrm rot="8767317" flipH="1">
                <a:off x="4083032" y="1800152"/>
                <a:ext cx="943550" cy="865485"/>
              </a:xfrm>
              <a:custGeom>
                <a:avLst/>
                <a:gdLst>
                  <a:gd name="T0" fmla="*/ 75 w 245"/>
                  <a:gd name="T1" fmla="*/ 14 h 276"/>
                  <a:gd name="T2" fmla="*/ 88 w 245"/>
                  <a:gd name="T3" fmla="*/ 28 h 276"/>
                  <a:gd name="T4" fmla="*/ 93 w 245"/>
                  <a:gd name="T5" fmla="*/ 30 h 276"/>
                  <a:gd name="T6" fmla="*/ 127 w 245"/>
                  <a:gd name="T7" fmla="*/ 60 h 276"/>
                  <a:gd name="T8" fmla="*/ 131 w 245"/>
                  <a:gd name="T9" fmla="*/ 65 h 276"/>
                  <a:gd name="T10" fmla="*/ 108 w 245"/>
                  <a:gd name="T11" fmla="*/ 50 h 276"/>
                  <a:gd name="T12" fmla="*/ 98 w 245"/>
                  <a:gd name="T13" fmla="*/ 47 h 276"/>
                  <a:gd name="T14" fmla="*/ 107 w 245"/>
                  <a:gd name="T15" fmla="*/ 57 h 276"/>
                  <a:gd name="T16" fmla="*/ 115 w 245"/>
                  <a:gd name="T17" fmla="*/ 65 h 276"/>
                  <a:gd name="T18" fmla="*/ 112 w 245"/>
                  <a:gd name="T19" fmla="*/ 64 h 276"/>
                  <a:gd name="T20" fmla="*/ 114 w 245"/>
                  <a:gd name="T21" fmla="*/ 75 h 276"/>
                  <a:gd name="T22" fmla="*/ 118 w 245"/>
                  <a:gd name="T23" fmla="*/ 77 h 276"/>
                  <a:gd name="T24" fmla="*/ 112 w 245"/>
                  <a:gd name="T25" fmla="*/ 85 h 276"/>
                  <a:gd name="T26" fmla="*/ 124 w 245"/>
                  <a:gd name="T27" fmla="*/ 88 h 276"/>
                  <a:gd name="T28" fmla="*/ 132 w 245"/>
                  <a:gd name="T29" fmla="*/ 81 h 276"/>
                  <a:gd name="T30" fmla="*/ 147 w 245"/>
                  <a:gd name="T31" fmla="*/ 90 h 276"/>
                  <a:gd name="T32" fmla="*/ 161 w 245"/>
                  <a:gd name="T33" fmla="*/ 95 h 276"/>
                  <a:gd name="T34" fmla="*/ 161 w 245"/>
                  <a:gd name="T35" fmla="*/ 92 h 276"/>
                  <a:gd name="T36" fmla="*/ 184 w 245"/>
                  <a:gd name="T37" fmla="*/ 107 h 276"/>
                  <a:gd name="T38" fmla="*/ 204 w 245"/>
                  <a:gd name="T39" fmla="*/ 125 h 276"/>
                  <a:gd name="T40" fmla="*/ 221 w 245"/>
                  <a:gd name="T41" fmla="*/ 141 h 276"/>
                  <a:gd name="T42" fmla="*/ 236 w 245"/>
                  <a:gd name="T43" fmla="*/ 161 h 276"/>
                  <a:gd name="T44" fmla="*/ 241 w 245"/>
                  <a:gd name="T45" fmla="*/ 176 h 276"/>
                  <a:gd name="T46" fmla="*/ 244 w 245"/>
                  <a:gd name="T47" fmla="*/ 195 h 276"/>
                  <a:gd name="T48" fmla="*/ 241 w 245"/>
                  <a:gd name="T49" fmla="*/ 218 h 276"/>
                  <a:gd name="T50" fmla="*/ 228 w 245"/>
                  <a:gd name="T51" fmla="*/ 248 h 276"/>
                  <a:gd name="T52" fmla="*/ 198 w 245"/>
                  <a:gd name="T53" fmla="*/ 270 h 276"/>
                  <a:gd name="T54" fmla="*/ 182 w 245"/>
                  <a:gd name="T55" fmla="*/ 276 h 276"/>
                  <a:gd name="T56" fmla="*/ 171 w 245"/>
                  <a:gd name="T57" fmla="*/ 260 h 276"/>
                  <a:gd name="T58" fmla="*/ 168 w 245"/>
                  <a:gd name="T59" fmla="*/ 236 h 276"/>
                  <a:gd name="T60" fmla="*/ 151 w 245"/>
                  <a:gd name="T61" fmla="*/ 203 h 276"/>
                  <a:gd name="T62" fmla="*/ 135 w 245"/>
                  <a:gd name="T63" fmla="*/ 178 h 276"/>
                  <a:gd name="T64" fmla="*/ 124 w 245"/>
                  <a:gd name="T65" fmla="*/ 166 h 276"/>
                  <a:gd name="T66" fmla="*/ 108 w 245"/>
                  <a:gd name="T67" fmla="*/ 145 h 276"/>
                  <a:gd name="T68" fmla="*/ 67 w 245"/>
                  <a:gd name="T69" fmla="*/ 100 h 276"/>
                  <a:gd name="T70" fmla="*/ 60 w 245"/>
                  <a:gd name="T71" fmla="*/ 91 h 276"/>
                  <a:gd name="T72" fmla="*/ 45 w 245"/>
                  <a:gd name="T73" fmla="*/ 75 h 276"/>
                  <a:gd name="T74" fmla="*/ 30 w 245"/>
                  <a:gd name="T75" fmla="*/ 60 h 276"/>
                  <a:gd name="T76" fmla="*/ 17 w 245"/>
                  <a:gd name="T77" fmla="*/ 44 h 276"/>
                  <a:gd name="T78" fmla="*/ 17 w 245"/>
                  <a:gd name="T79" fmla="*/ 37 h 276"/>
                  <a:gd name="T80" fmla="*/ 30 w 245"/>
                  <a:gd name="T81" fmla="*/ 47 h 276"/>
                  <a:gd name="T82" fmla="*/ 38 w 245"/>
                  <a:gd name="T83" fmla="*/ 53 h 276"/>
                  <a:gd name="T84" fmla="*/ 40 w 245"/>
                  <a:gd name="T85" fmla="*/ 50 h 276"/>
                  <a:gd name="T86" fmla="*/ 37 w 245"/>
                  <a:gd name="T87" fmla="*/ 44 h 276"/>
                  <a:gd name="T88" fmla="*/ 20 w 245"/>
                  <a:gd name="T89" fmla="*/ 21 h 276"/>
                  <a:gd name="T90" fmla="*/ 17 w 245"/>
                  <a:gd name="T91" fmla="*/ 17 h 276"/>
                  <a:gd name="T92" fmla="*/ 11 w 245"/>
                  <a:gd name="T93" fmla="*/ 13 h 276"/>
                  <a:gd name="T94" fmla="*/ 10 w 245"/>
                  <a:gd name="T95" fmla="*/ 6 h 276"/>
                  <a:gd name="T96" fmla="*/ 10 w 245"/>
                  <a:gd name="T97" fmla="*/ 8 h 276"/>
                  <a:gd name="T98" fmla="*/ 21 w 245"/>
                  <a:gd name="T99" fmla="*/ 14 h 276"/>
                  <a:gd name="T100" fmla="*/ 26 w 245"/>
                  <a:gd name="T101" fmla="*/ 14 h 276"/>
                  <a:gd name="T102" fmla="*/ 33 w 245"/>
                  <a:gd name="T103" fmla="*/ 17 h 276"/>
                  <a:gd name="T104" fmla="*/ 38 w 245"/>
                  <a:gd name="T105" fmla="*/ 25 h 276"/>
                  <a:gd name="T106" fmla="*/ 45 w 245"/>
                  <a:gd name="T107" fmla="*/ 27 h 276"/>
                  <a:gd name="T108" fmla="*/ 57 w 245"/>
                  <a:gd name="T109" fmla="*/ 33 h 276"/>
                  <a:gd name="T110" fmla="*/ 80 w 245"/>
                  <a:gd name="T111" fmla="*/ 47 h 276"/>
                  <a:gd name="T112" fmla="*/ 105 w 245"/>
                  <a:gd name="T113" fmla="*/ 62 h 276"/>
                  <a:gd name="T114" fmla="*/ 101 w 245"/>
                  <a:gd name="T115" fmla="*/ 55 h 276"/>
                  <a:gd name="T116" fmla="*/ 94 w 245"/>
                  <a:gd name="T117" fmla="*/ 48 h 276"/>
                  <a:gd name="T118" fmla="*/ 90 w 245"/>
                  <a:gd name="T119" fmla="*/ 43 h 276"/>
                  <a:gd name="T120" fmla="*/ 90 w 245"/>
                  <a:gd name="T121" fmla="*/ 34 h 276"/>
                  <a:gd name="T122" fmla="*/ 77 w 245"/>
                  <a:gd name="T123" fmla="*/ 2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5" h="276">
                    <a:moveTo>
                      <a:pt x="54" y="0"/>
                    </a:moveTo>
                    <a:lnTo>
                      <a:pt x="54" y="0"/>
                    </a:lnTo>
                    <a:lnTo>
                      <a:pt x="60" y="4"/>
                    </a:lnTo>
                    <a:lnTo>
                      <a:pt x="64" y="7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8" y="10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70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4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1" y="20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4" y="23"/>
                    </a:lnTo>
                    <a:lnTo>
                      <a:pt x="85" y="23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7" y="30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3"/>
                    </a:lnTo>
                    <a:lnTo>
                      <a:pt x="90" y="33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7" y="34"/>
                    </a:lnTo>
                    <a:lnTo>
                      <a:pt x="100" y="35"/>
                    </a:lnTo>
                    <a:lnTo>
                      <a:pt x="101" y="35"/>
                    </a:lnTo>
                    <a:lnTo>
                      <a:pt x="101" y="37"/>
                    </a:lnTo>
                    <a:lnTo>
                      <a:pt x="101" y="37"/>
                    </a:lnTo>
                    <a:lnTo>
                      <a:pt x="105" y="40"/>
                    </a:lnTo>
                    <a:lnTo>
                      <a:pt x="108" y="43"/>
                    </a:lnTo>
                    <a:lnTo>
                      <a:pt x="112" y="44"/>
                    </a:lnTo>
                    <a:lnTo>
                      <a:pt x="115" y="45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5" y="47"/>
                    </a:lnTo>
                    <a:lnTo>
                      <a:pt x="115" y="48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4"/>
                    </a:lnTo>
                    <a:lnTo>
                      <a:pt x="122" y="54"/>
                    </a:lnTo>
                    <a:lnTo>
                      <a:pt x="122" y="57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2" y="58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1" y="60"/>
                    </a:lnTo>
                    <a:lnTo>
                      <a:pt x="131" y="61"/>
                    </a:lnTo>
                    <a:lnTo>
                      <a:pt x="130" y="61"/>
                    </a:lnTo>
                    <a:lnTo>
                      <a:pt x="130" y="61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1" y="62"/>
                    </a:lnTo>
                    <a:lnTo>
                      <a:pt x="131" y="64"/>
                    </a:lnTo>
                    <a:lnTo>
                      <a:pt x="132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2" y="68"/>
                    </a:lnTo>
                    <a:lnTo>
                      <a:pt x="131" y="67"/>
                    </a:lnTo>
                    <a:lnTo>
                      <a:pt x="131" y="65"/>
                    </a:lnTo>
                    <a:lnTo>
                      <a:pt x="130" y="65"/>
                    </a:lnTo>
                    <a:lnTo>
                      <a:pt x="130" y="65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8" y="60"/>
                    </a:lnTo>
                    <a:lnTo>
                      <a:pt x="117" y="60"/>
                    </a:lnTo>
                    <a:lnTo>
                      <a:pt x="115" y="60"/>
                    </a:lnTo>
                    <a:lnTo>
                      <a:pt x="115" y="58"/>
                    </a:lnTo>
                    <a:lnTo>
                      <a:pt x="115" y="57"/>
                    </a:lnTo>
                    <a:lnTo>
                      <a:pt x="115" y="57"/>
                    </a:lnTo>
                    <a:lnTo>
                      <a:pt x="114" y="54"/>
                    </a:lnTo>
                    <a:lnTo>
                      <a:pt x="112" y="53"/>
                    </a:lnTo>
                    <a:lnTo>
                      <a:pt x="111" y="51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7" y="50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7" y="51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98" y="41"/>
                    </a:lnTo>
                    <a:lnTo>
                      <a:pt x="98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48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7"/>
                    </a:lnTo>
                    <a:lnTo>
                      <a:pt x="108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1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1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7" y="65"/>
                    </a:lnTo>
                    <a:lnTo>
                      <a:pt x="118" y="67"/>
                    </a:lnTo>
                    <a:lnTo>
                      <a:pt x="118" y="67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4" y="72"/>
                    </a:lnTo>
                    <a:lnTo>
                      <a:pt x="122" y="72"/>
                    </a:lnTo>
                    <a:lnTo>
                      <a:pt x="121" y="72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18" y="70"/>
                    </a:lnTo>
                    <a:lnTo>
                      <a:pt x="117" y="67"/>
                    </a:lnTo>
                    <a:lnTo>
                      <a:pt x="115" y="65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1" y="62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8" y="65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1" y="67"/>
                    </a:lnTo>
                    <a:lnTo>
                      <a:pt x="111" y="68"/>
                    </a:lnTo>
                    <a:lnTo>
                      <a:pt x="111" y="68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2"/>
                    </a:lnTo>
                    <a:lnTo>
                      <a:pt x="111" y="74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7" y="75"/>
                    </a:lnTo>
                    <a:lnTo>
                      <a:pt x="117" y="75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4" y="78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7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8" y="77"/>
                    </a:lnTo>
                    <a:lnTo>
                      <a:pt x="118" y="77"/>
                    </a:lnTo>
                    <a:lnTo>
                      <a:pt x="120" y="77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8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0" y="81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18" y="84"/>
                    </a:lnTo>
                    <a:lnTo>
                      <a:pt x="117" y="84"/>
                    </a:lnTo>
                    <a:lnTo>
                      <a:pt x="117" y="84"/>
                    </a:lnTo>
                    <a:lnTo>
                      <a:pt x="115" y="82"/>
                    </a:lnTo>
                    <a:lnTo>
                      <a:pt x="114" y="82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2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2" y="85"/>
                    </a:lnTo>
                    <a:lnTo>
                      <a:pt x="114" y="85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7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8" y="90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1" y="91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88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1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7"/>
                    </a:lnTo>
                    <a:lnTo>
                      <a:pt x="124" y="88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4" y="90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2" y="88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4" y="87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0" y="81"/>
                    </a:lnTo>
                    <a:lnTo>
                      <a:pt x="130" y="81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7" y="85"/>
                    </a:lnTo>
                    <a:lnTo>
                      <a:pt x="138" y="87"/>
                    </a:lnTo>
                    <a:lnTo>
                      <a:pt x="140" y="88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7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51" y="98"/>
                    </a:lnTo>
                    <a:lnTo>
                      <a:pt x="151" y="98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8" y="92"/>
                    </a:lnTo>
                    <a:lnTo>
                      <a:pt x="148" y="91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90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51" y="92"/>
                    </a:lnTo>
                    <a:lnTo>
                      <a:pt x="154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5" y="95"/>
                    </a:lnTo>
                    <a:lnTo>
                      <a:pt x="157" y="97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8" y="100"/>
                    </a:lnTo>
                    <a:lnTo>
                      <a:pt x="159" y="100"/>
                    </a:lnTo>
                    <a:lnTo>
                      <a:pt x="161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0"/>
                    </a:lnTo>
                    <a:lnTo>
                      <a:pt x="162" y="100"/>
                    </a:lnTo>
                    <a:lnTo>
                      <a:pt x="161" y="98"/>
                    </a:lnTo>
                    <a:lnTo>
                      <a:pt x="159" y="98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61" y="95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59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8" y="91"/>
                    </a:lnTo>
                    <a:lnTo>
                      <a:pt x="158" y="91"/>
                    </a:lnTo>
                    <a:lnTo>
                      <a:pt x="158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57" y="87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7" y="87"/>
                    </a:lnTo>
                    <a:lnTo>
                      <a:pt x="157" y="88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9" y="92"/>
                    </a:lnTo>
                    <a:lnTo>
                      <a:pt x="159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1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69" y="95"/>
                    </a:lnTo>
                    <a:lnTo>
                      <a:pt x="171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8" y="100"/>
                    </a:lnTo>
                    <a:lnTo>
                      <a:pt x="178" y="101"/>
                    </a:lnTo>
                    <a:lnTo>
                      <a:pt x="179" y="101"/>
                    </a:lnTo>
                    <a:lnTo>
                      <a:pt x="181" y="101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2" y="104"/>
                    </a:lnTo>
                    <a:lnTo>
                      <a:pt x="184" y="104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185" y="107"/>
                    </a:lnTo>
                    <a:lnTo>
                      <a:pt x="187" y="108"/>
                    </a:lnTo>
                    <a:lnTo>
                      <a:pt x="188" y="109"/>
                    </a:lnTo>
                    <a:lnTo>
                      <a:pt x="189" y="111"/>
                    </a:lnTo>
                    <a:lnTo>
                      <a:pt x="189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4" y="115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5" y="117"/>
                    </a:lnTo>
                    <a:lnTo>
                      <a:pt x="195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8" y="119"/>
                    </a:lnTo>
                    <a:lnTo>
                      <a:pt x="199" y="121"/>
                    </a:lnTo>
                    <a:lnTo>
                      <a:pt x="199" y="124"/>
                    </a:lnTo>
                    <a:lnTo>
                      <a:pt x="201" y="124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5"/>
                    </a:lnTo>
                    <a:lnTo>
                      <a:pt x="204" y="125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8"/>
                    </a:lnTo>
                    <a:lnTo>
                      <a:pt x="205" y="129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9" y="134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1" y="135"/>
                    </a:lnTo>
                    <a:lnTo>
                      <a:pt x="214" y="134"/>
                    </a:lnTo>
                    <a:lnTo>
                      <a:pt x="215" y="134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7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6" y="138"/>
                    </a:lnTo>
                    <a:lnTo>
                      <a:pt x="218" y="138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9" y="141"/>
                    </a:lnTo>
                    <a:lnTo>
                      <a:pt x="219" y="141"/>
                    </a:lnTo>
                    <a:lnTo>
                      <a:pt x="221" y="141"/>
                    </a:lnTo>
                    <a:lnTo>
                      <a:pt x="221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2" y="142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5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4" y="147"/>
                    </a:lnTo>
                    <a:lnTo>
                      <a:pt x="224" y="147"/>
                    </a:lnTo>
                    <a:lnTo>
                      <a:pt x="225" y="148"/>
                    </a:lnTo>
                    <a:lnTo>
                      <a:pt x="226" y="148"/>
                    </a:lnTo>
                    <a:lnTo>
                      <a:pt x="226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51"/>
                    </a:lnTo>
                    <a:lnTo>
                      <a:pt x="228" y="151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31" y="154"/>
                    </a:lnTo>
                    <a:lnTo>
                      <a:pt x="232" y="154"/>
                    </a:lnTo>
                    <a:lnTo>
                      <a:pt x="232" y="154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2" y="155"/>
                    </a:lnTo>
                    <a:lnTo>
                      <a:pt x="235" y="158"/>
                    </a:lnTo>
                    <a:lnTo>
                      <a:pt x="236" y="161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38" y="161"/>
                    </a:lnTo>
                    <a:lnTo>
                      <a:pt x="238" y="164"/>
                    </a:lnTo>
                    <a:lnTo>
                      <a:pt x="239" y="165"/>
                    </a:lnTo>
                    <a:lnTo>
                      <a:pt x="239" y="166"/>
                    </a:lnTo>
                    <a:lnTo>
                      <a:pt x="239" y="166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9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71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2" y="174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4" y="178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2" y="179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4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8"/>
                    </a:lnTo>
                    <a:lnTo>
                      <a:pt x="244" y="189"/>
                    </a:lnTo>
                    <a:lnTo>
                      <a:pt x="244" y="191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4"/>
                    </a:lnTo>
                    <a:lnTo>
                      <a:pt x="244" y="195"/>
                    </a:lnTo>
                    <a:lnTo>
                      <a:pt x="244" y="195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44" y="199"/>
                    </a:lnTo>
                    <a:lnTo>
                      <a:pt x="244" y="201"/>
                    </a:lnTo>
                    <a:lnTo>
                      <a:pt x="244" y="202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4" y="203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6"/>
                    </a:lnTo>
                    <a:lnTo>
                      <a:pt x="241" y="206"/>
                    </a:lnTo>
                    <a:lnTo>
                      <a:pt x="241" y="206"/>
                    </a:lnTo>
                    <a:lnTo>
                      <a:pt x="241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9"/>
                    </a:lnTo>
                    <a:lnTo>
                      <a:pt x="241" y="212"/>
                    </a:lnTo>
                    <a:lnTo>
                      <a:pt x="241" y="212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1" y="216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9"/>
                    </a:lnTo>
                    <a:lnTo>
                      <a:pt x="239" y="219"/>
                    </a:lnTo>
                    <a:lnTo>
                      <a:pt x="239" y="219"/>
                    </a:lnTo>
                    <a:lnTo>
                      <a:pt x="239" y="221"/>
                    </a:lnTo>
                    <a:lnTo>
                      <a:pt x="238" y="221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39" y="223"/>
                    </a:lnTo>
                    <a:lnTo>
                      <a:pt x="239" y="223"/>
                    </a:lnTo>
                    <a:lnTo>
                      <a:pt x="239" y="225"/>
                    </a:lnTo>
                    <a:lnTo>
                      <a:pt x="239" y="225"/>
                    </a:lnTo>
                    <a:lnTo>
                      <a:pt x="238" y="226"/>
                    </a:lnTo>
                    <a:lnTo>
                      <a:pt x="238" y="228"/>
                    </a:lnTo>
                    <a:lnTo>
                      <a:pt x="238" y="228"/>
                    </a:lnTo>
                    <a:lnTo>
                      <a:pt x="236" y="228"/>
                    </a:lnTo>
                    <a:lnTo>
                      <a:pt x="236" y="229"/>
                    </a:lnTo>
                    <a:lnTo>
                      <a:pt x="236" y="229"/>
                    </a:lnTo>
                    <a:lnTo>
                      <a:pt x="236" y="231"/>
                    </a:lnTo>
                    <a:lnTo>
                      <a:pt x="236" y="232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2" y="241"/>
                    </a:lnTo>
                    <a:lnTo>
                      <a:pt x="232" y="242"/>
                    </a:lnTo>
                    <a:lnTo>
                      <a:pt x="231" y="245"/>
                    </a:lnTo>
                    <a:lnTo>
                      <a:pt x="229" y="245"/>
                    </a:lnTo>
                    <a:lnTo>
                      <a:pt x="228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8" y="248"/>
                    </a:lnTo>
                    <a:lnTo>
                      <a:pt x="226" y="249"/>
                    </a:lnTo>
                    <a:lnTo>
                      <a:pt x="226" y="249"/>
                    </a:lnTo>
                    <a:lnTo>
                      <a:pt x="225" y="250"/>
                    </a:lnTo>
                    <a:lnTo>
                      <a:pt x="225" y="250"/>
                    </a:lnTo>
                    <a:lnTo>
                      <a:pt x="224" y="253"/>
                    </a:lnTo>
                    <a:lnTo>
                      <a:pt x="224" y="255"/>
                    </a:lnTo>
                    <a:lnTo>
                      <a:pt x="221" y="259"/>
                    </a:lnTo>
                    <a:lnTo>
                      <a:pt x="221" y="259"/>
                    </a:lnTo>
                    <a:lnTo>
                      <a:pt x="219" y="259"/>
                    </a:lnTo>
                    <a:lnTo>
                      <a:pt x="218" y="259"/>
                    </a:lnTo>
                    <a:lnTo>
                      <a:pt x="216" y="260"/>
                    </a:lnTo>
                    <a:lnTo>
                      <a:pt x="215" y="260"/>
                    </a:lnTo>
                    <a:lnTo>
                      <a:pt x="215" y="262"/>
                    </a:lnTo>
                    <a:lnTo>
                      <a:pt x="214" y="262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9" y="262"/>
                    </a:lnTo>
                    <a:lnTo>
                      <a:pt x="209" y="263"/>
                    </a:lnTo>
                    <a:lnTo>
                      <a:pt x="209" y="263"/>
                    </a:lnTo>
                    <a:lnTo>
                      <a:pt x="209" y="265"/>
                    </a:lnTo>
                    <a:lnTo>
                      <a:pt x="208" y="265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5" y="266"/>
                    </a:lnTo>
                    <a:lnTo>
                      <a:pt x="205" y="265"/>
                    </a:lnTo>
                    <a:lnTo>
                      <a:pt x="204" y="265"/>
                    </a:lnTo>
                    <a:lnTo>
                      <a:pt x="204" y="265"/>
                    </a:lnTo>
                    <a:lnTo>
                      <a:pt x="201" y="268"/>
                    </a:lnTo>
                    <a:lnTo>
                      <a:pt x="199" y="269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4" y="273"/>
                    </a:lnTo>
                    <a:lnTo>
                      <a:pt x="192" y="273"/>
                    </a:lnTo>
                    <a:lnTo>
                      <a:pt x="189" y="276"/>
                    </a:lnTo>
                    <a:lnTo>
                      <a:pt x="189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9" y="276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3"/>
                    </a:lnTo>
                    <a:lnTo>
                      <a:pt x="188" y="273"/>
                    </a:lnTo>
                    <a:lnTo>
                      <a:pt x="188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6"/>
                    </a:lnTo>
                    <a:lnTo>
                      <a:pt x="187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4" y="276"/>
                    </a:lnTo>
                    <a:lnTo>
                      <a:pt x="184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5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2" y="270"/>
                    </a:lnTo>
                    <a:lnTo>
                      <a:pt x="172" y="270"/>
                    </a:lnTo>
                    <a:lnTo>
                      <a:pt x="171" y="270"/>
                    </a:lnTo>
                    <a:lnTo>
                      <a:pt x="171" y="270"/>
                    </a:lnTo>
                    <a:lnTo>
                      <a:pt x="172" y="269"/>
                    </a:lnTo>
                    <a:lnTo>
                      <a:pt x="172" y="268"/>
                    </a:lnTo>
                    <a:lnTo>
                      <a:pt x="172" y="266"/>
                    </a:lnTo>
                    <a:lnTo>
                      <a:pt x="172" y="266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4" y="263"/>
                    </a:lnTo>
                    <a:lnTo>
                      <a:pt x="174" y="263"/>
                    </a:lnTo>
                    <a:lnTo>
                      <a:pt x="172" y="263"/>
                    </a:lnTo>
                    <a:lnTo>
                      <a:pt x="172" y="262"/>
                    </a:lnTo>
                    <a:lnTo>
                      <a:pt x="172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2"/>
                    </a:lnTo>
                    <a:lnTo>
                      <a:pt x="169" y="262"/>
                    </a:lnTo>
                    <a:lnTo>
                      <a:pt x="169" y="262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59"/>
                    </a:lnTo>
                    <a:lnTo>
                      <a:pt x="172" y="259"/>
                    </a:lnTo>
                    <a:lnTo>
                      <a:pt x="172" y="258"/>
                    </a:lnTo>
                    <a:lnTo>
                      <a:pt x="171" y="258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69" y="256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8" y="253"/>
                    </a:lnTo>
                    <a:lnTo>
                      <a:pt x="169" y="252"/>
                    </a:lnTo>
                    <a:lnTo>
                      <a:pt x="168" y="249"/>
                    </a:lnTo>
                    <a:lnTo>
                      <a:pt x="168" y="246"/>
                    </a:lnTo>
                    <a:lnTo>
                      <a:pt x="168" y="243"/>
                    </a:lnTo>
                    <a:lnTo>
                      <a:pt x="168" y="243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1"/>
                    </a:lnTo>
                    <a:lnTo>
                      <a:pt x="167" y="241"/>
                    </a:lnTo>
                    <a:lnTo>
                      <a:pt x="167" y="239"/>
                    </a:lnTo>
                    <a:lnTo>
                      <a:pt x="167" y="239"/>
                    </a:lnTo>
                    <a:lnTo>
                      <a:pt x="165" y="238"/>
                    </a:lnTo>
                    <a:lnTo>
                      <a:pt x="165" y="238"/>
                    </a:lnTo>
                    <a:lnTo>
                      <a:pt x="167" y="238"/>
                    </a:lnTo>
                    <a:lnTo>
                      <a:pt x="167" y="238"/>
                    </a:lnTo>
                    <a:lnTo>
                      <a:pt x="167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5"/>
                    </a:lnTo>
                    <a:lnTo>
                      <a:pt x="168" y="235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5" y="233"/>
                    </a:lnTo>
                    <a:lnTo>
                      <a:pt x="165" y="233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1"/>
                    </a:lnTo>
                    <a:lnTo>
                      <a:pt x="164" y="231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4" y="226"/>
                    </a:lnTo>
                    <a:lnTo>
                      <a:pt x="164" y="225"/>
                    </a:lnTo>
                    <a:lnTo>
                      <a:pt x="162" y="223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58" y="216"/>
                    </a:lnTo>
                    <a:lnTo>
                      <a:pt x="157" y="213"/>
                    </a:lnTo>
                    <a:lnTo>
                      <a:pt x="155" y="211"/>
                    </a:lnTo>
                    <a:lnTo>
                      <a:pt x="155" y="211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2" y="205"/>
                    </a:lnTo>
                    <a:lnTo>
                      <a:pt x="152" y="205"/>
                    </a:lnTo>
                    <a:lnTo>
                      <a:pt x="151" y="203"/>
                    </a:lnTo>
                    <a:lnTo>
                      <a:pt x="151" y="203"/>
                    </a:lnTo>
                    <a:lnTo>
                      <a:pt x="151" y="202"/>
                    </a:lnTo>
                    <a:lnTo>
                      <a:pt x="149" y="202"/>
                    </a:lnTo>
                    <a:lnTo>
                      <a:pt x="149" y="201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7" y="196"/>
                    </a:lnTo>
                    <a:lnTo>
                      <a:pt x="144" y="192"/>
                    </a:lnTo>
                    <a:lnTo>
                      <a:pt x="144" y="192"/>
                    </a:lnTo>
                    <a:lnTo>
                      <a:pt x="144" y="191"/>
                    </a:lnTo>
                    <a:lnTo>
                      <a:pt x="142" y="191"/>
                    </a:lnTo>
                    <a:lnTo>
                      <a:pt x="141" y="189"/>
                    </a:lnTo>
                    <a:lnTo>
                      <a:pt x="140" y="188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5"/>
                    </a:lnTo>
                    <a:lnTo>
                      <a:pt x="138" y="184"/>
                    </a:lnTo>
                    <a:lnTo>
                      <a:pt x="137" y="184"/>
                    </a:lnTo>
                    <a:lnTo>
                      <a:pt x="137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4" y="178"/>
                    </a:lnTo>
                    <a:lnTo>
                      <a:pt x="134" y="176"/>
                    </a:lnTo>
                    <a:lnTo>
                      <a:pt x="132" y="175"/>
                    </a:lnTo>
                    <a:lnTo>
                      <a:pt x="132" y="174"/>
                    </a:lnTo>
                    <a:lnTo>
                      <a:pt x="131" y="174"/>
                    </a:lnTo>
                    <a:lnTo>
                      <a:pt x="131" y="174"/>
                    </a:lnTo>
                    <a:lnTo>
                      <a:pt x="130" y="174"/>
                    </a:lnTo>
                    <a:lnTo>
                      <a:pt x="130" y="174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7" y="171"/>
                    </a:lnTo>
                    <a:lnTo>
                      <a:pt x="127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28" y="169"/>
                    </a:lnTo>
                    <a:lnTo>
                      <a:pt x="127" y="168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6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2" y="166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4" y="164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1" y="159"/>
                    </a:lnTo>
                    <a:lnTo>
                      <a:pt x="120" y="159"/>
                    </a:lnTo>
                    <a:lnTo>
                      <a:pt x="120" y="159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7" y="155"/>
                    </a:lnTo>
                    <a:lnTo>
                      <a:pt x="108" y="145"/>
                    </a:lnTo>
                    <a:lnTo>
                      <a:pt x="101" y="137"/>
                    </a:lnTo>
                    <a:lnTo>
                      <a:pt x="93" y="127"/>
                    </a:lnTo>
                    <a:lnTo>
                      <a:pt x="85" y="118"/>
                    </a:lnTo>
                    <a:lnTo>
                      <a:pt x="85" y="118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1" y="95"/>
                    </a:lnTo>
                    <a:lnTo>
                      <a:pt x="61" y="95"/>
                    </a:lnTo>
                    <a:lnTo>
                      <a:pt x="63" y="95"/>
                    </a:lnTo>
                    <a:lnTo>
                      <a:pt x="63" y="95"/>
                    </a:lnTo>
                    <a:lnTo>
                      <a:pt x="63" y="94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4" y="95"/>
                    </a:lnTo>
                    <a:lnTo>
                      <a:pt x="64" y="94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61" y="91"/>
                    </a:lnTo>
                    <a:lnTo>
                      <a:pt x="61" y="9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0"/>
                    </a:lnTo>
                    <a:lnTo>
                      <a:pt x="51" y="81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78"/>
                    </a:lnTo>
                    <a:lnTo>
                      <a:pt x="50" y="78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7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4" y="75"/>
                    </a:lnTo>
                    <a:lnTo>
                      <a:pt x="44" y="75"/>
                    </a:lnTo>
                    <a:lnTo>
                      <a:pt x="43" y="74"/>
                    </a:lnTo>
                    <a:lnTo>
                      <a:pt x="43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3" y="51"/>
                    </a:lnTo>
                    <a:lnTo>
                      <a:pt x="21" y="50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4" y="51"/>
                    </a:lnTo>
                    <a:lnTo>
                      <a:pt x="36" y="51"/>
                    </a:lnTo>
                    <a:lnTo>
                      <a:pt x="36" y="53"/>
                    </a:lnTo>
                    <a:lnTo>
                      <a:pt x="37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8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4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3" y="51"/>
                    </a:lnTo>
                    <a:lnTo>
                      <a:pt x="41" y="50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8" y="33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1" y="25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7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1" y="27"/>
                    </a:lnTo>
                    <a:lnTo>
                      <a:pt x="43" y="27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60" y="34"/>
                    </a:lnTo>
                    <a:lnTo>
                      <a:pt x="61" y="35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5" y="38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3" y="41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5"/>
                    </a:lnTo>
                    <a:lnTo>
                      <a:pt x="81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8" y="51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3" y="54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7" y="55"/>
                    </a:lnTo>
                    <a:lnTo>
                      <a:pt x="98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7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5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1" y="53"/>
                    </a:lnTo>
                    <a:lnTo>
                      <a:pt x="100" y="53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98" y="54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5" y="51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3" y="47"/>
                    </a:lnTo>
                    <a:lnTo>
                      <a:pt x="91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1" y="50"/>
                    </a:lnTo>
                    <a:lnTo>
                      <a:pt x="93" y="50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1" y="51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8" y="47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43"/>
                    </a:lnTo>
                    <a:lnTo>
                      <a:pt x="85" y="41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8" y="41"/>
                    </a:lnTo>
                    <a:lnTo>
                      <a:pt x="90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91" y="41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88" y="34"/>
                    </a:lnTo>
                    <a:lnTo>
                      <a:pt x="87" y="31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1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1" y="28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0" y="23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5" y="20"/>
                    </a:lnTo>
                    <a:lnTo>
                      <a:pt x="74" y="18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8" y="13"/>
                    </a:lnTo>
                    <a:lnTo>
                      <a:pt x="67" y="11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91CF3D47-192F-4234-5E30-03BF546A6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923" y="1610640"/>
                <a:ext cx="566456" cy="457172"/>
              </a:xfrm>
              <a:custGeom>
                <a:avLst/>
                <a:gdLst>
                  <a:gd name="connsiteX0" fmla="*/ 104775 w 493713"/>
                  <a:gd name="connsiteY0" fmla="*/ 371475 h 398463"/>
                  <a:gd name="connsiteX1" fmla="*/ 106363 w 493713"/>
                  <a:gd name="connsiteY1" fmla="*/ 371475 h 398463"/>
                  <a:gd name="connsiteX2" fmla="*/ 106363 w 493713"/>
                  <a:gd name="connsiteY2" fmla="*/ 373063 h 398463"/>
                  <a:gd name="connsiteX3" fmla="*/ 187325 w 493713"/>
                  <a:gd name="connsiteY3" fmla="*/ 361950 h 398463"/>
                  <a:gd name="connsiteX4" fmla="*/ 190500 w 493713"/>
                  <a:gd name="connsiteY4" fmla="*/ 361950 h 398463"/>
                  <a:gd name="connsiteX5" fmla="*/ 187325 w 493713"/>
                  <a:gd name="connsiteY5" fmla="*/ 365125 h 398463"/>
                  <a:gd name="connsiteX6" fmla="*/ 185737 w 493713"/>
                  <a:gd name="connsiteY6" fmla="*/ 365125 h 398463"/>
                  <a:gd name="connsiteX7" fmla="*/ 195262 w 493713"/>
                  <a:gd name="connsiteY7" fmla="*/ 346075 h 398463"/>
                  <a:gd name="connsiteX8" fmla="*/ 195262 w 493713"/>
                  <a:gd name="connsiteY8" fmla="*/ 349250 h 398463"/>
                  <a:gd name="connsiteX9" fmla="*/ 195262 w 493713"/>
                  <a:gd name="connsiteY9" fmla="*/ 350838 h 398463"/>
                  <a:gd name="connsiteX10" fmla="*/ 192087 w 493713"/>
                  <a:gd name="connsiteY10" fmla="*/ 350838 h 398463"/>
                  <a:gd name="connsiteX11" fmla="*/ 192087 w 493713"/>
                  <a:gd name="connsiteY11" fmla="*/ 349250 h 398463"/>
                  <a:gd name="connsiteX12" fmla="*/ 200025 w 493713"/>
                  <a:gd name="connsiteY12" fmla="*/ 334963 h 398463"/>
                  <a:gd name="connsiteX13" fmla="*/ 200025 w 493713"/>
                  <a:gd name="connsiteY13" fmla="*/ 338138 h 398463"/>
                  <a:gd name="connsiteX14" fmla="*/ 196850 w 493713"/>
                  <a:gd name="connsiteY14" fmla="*/ 338138 h 398463"/>
                  <a:gd name="connsiteX15" fmla="*/ 371475 w 493713"/>
                  <a:gd name="connsiteY15" fmla="*/ 322263 h 398463"/>
                  <a:gd name="connsiteX16" fmla="*/ 373063 w 493713"/>
                  <a:gd name="connsiteY16" fmla="*/ 322263 h 398463"/>
                  <a:gd name="connsiteX17" fmla="*/ 373063 w 493713"/>
                  <a:gd name="connsiteY17" fmla="*/ 325438 h 398463"/>
                  <a:gd name="connsiteX18" fmla="*/ 371475 w 493713"/>
                  <a:gd name="connsiteY18" fmla="*/ 323850 h 398463"/>
                  <a:gd name="connsiteX19" fmla="*/ 190500 w 493713"/>
                  <a:gd name="connsiteY19" fmla="*/ 319088 h 398463"/>
                  <a:gd name="connsiteX20" fmla="*/ 190500 w 493713"/>
                  <a:gd name="connsiteY20" fmla="*/ 322263 h 398463"/>
                  <a:gd name="connsiteX21" fmla="*/ 187325 w 493713"/>
                  <a:gd name="connsiteY21" fmla="*/ 322263 h 398463"/>
                  <a:gd name="connsiteX22" fmla="*/ 206375 w 493713"/>
                  <a:gd name="connsiteY22" fmla="*/ 319088 h 398463"/>
                  <a:gd name="connsiteX23" fmla="*/ 207963 w 493713"/>
                  <a:gd name="connsiteY23" fmla="*/ 319088 h 398463"/>
                  <a:gd name="connsiteX24" fmla="*/ 207963 w 493713"/>
                  <a:gd name="connsiteY24" fmla="*/ 322263 h 398463"/>
                  <a:gd name="connsiteX25" fmla="*/ 206375 w 493713"/>
                  <a:gd name="connsiteY25" fmla="*/ 322263 h 398463"/>
                  <a:gd name="connsiteX26" fmla="*/ 384175 w 493713"/>
                  <a:gd name="connsiteY26" fmla="*/ 317500 h 398463"/>
                  <a:gd name="connsiteX27" fmla="*/ 387350 w 493713"/>
                  <a:gd name="connsiteY27" fmla="*/ 317500 h 398463"/>
                  <a:gd name="connsiteX28" fmla="*/ 387350 w 493713"/>
                  <a:gd name="connsiteY28" fmla="*/ 319088 h 398463"/>
                  <a:gd name="connsiteX29" fmla="*/ 384175 w 493713"/>
                  <a:gd name="connsiteY29" fmla="*/ 319088 h 398463"/>
                  <a:gd name="connsiteX30" fmla="*/ 400050 w 493713"/>
                  <a:gd name="connsiteY30" fmla="*/ 309563 h 398463"/>
                  <a:gd name="connsiteX31" fmla="*/ 403225 w 493713"/>
                  <a:gd name="connsiteY31" fmla="*/ 309563 h 398463"/>
                  <a:gd name="connsiteX32" fmla="*/ 400050 w 493713"/>
                  <a:gd name="connsiteY32" fmla="*/ 312738 h 398463"/>
                  <a:gd name="connsiteX33" fmla="*/ 398462 w 493713"/>
                  <a:gd name="connsiteY33" fmla="*/ 312738 h 398463"/>
                  <a:gd name="connsiteX34" fmla="*/ 61913 w 493713"/>
                  <a:gd name="connsiteY34" fmla="*/ 301625 h 398463"/>
                  <a:gd name="connsiteX35" fmla="*/ 63500 w 493713"/>
                  <a:gd name="connsiteY35" fmla="*/ 301625 h 398463"/>
                  <a:gd name="connsiteX36" fmla="*/ 63500 w 493713"/>
                  <a:gd name="connsiteY36" fmla="*/ 306388 h 398463"/>
                  <a:gd name="connsiteX37" fmla="*/ 61913 w 493713"/>
                  <a:gd name="connsiteY37" fmla="*/ 303213 h 398463"/>
                  <a:gd name="connsiteX38" fmla="*/ 57150 w 493713"/>
                  <a:gd name="connsiteY38" fmla="*/ 296863 h 398463"/>
                  <a:gd name="connsiteX39" fmla="*/ 58738 w 493713"/>
                  <a:gd name="connsiteY39" fmla="*/ 296863 h 398463"/>
                  <a:gd name="connsiteX40" fmla="*/ 61913 w 493713"/>
                  <a:gd name="connsiteY40" fmla="*/ 296863 h 398463"/>
                  <a:gd name="connsiteX41" fmla="*/ 61913 w 493713"/>
                  <a:gd name="connsiteY41" fmla="*/ 298451 h 398463"/>
                  <a:gd name="connsiteX42" fmla="*/ 58738 w 493713"/>
                  <a:gd name="connsiteY42" fmla="*/ 301626 h 398463"/>
                  <a:gd name="connsiteX43" fmla="*/ 57150 w 493713"/>
                  <a:gd name="connsiteY43" fmla="*/ 301626 h 398463"/>
                  <a:gd name="connsiteX44" fmla="*/ 57150 w 493713"/>
                  <a:gd name="connsiteY44" fmla="*/ 298451 h 398463"/>
                  <a:gd name="connsiteX45" fmla="*/ 414337 w 493713"/>
                  <a:gd name="connsiteY45" fmla="*/ 285750 h 398463"/>
                  <a:gd name="connsiteX46" fmla="*/ 414337 w 493713"/>
                  <a:gd name="connsiteY46" fmla="*/ 287338 h 398463"/>
                  <a:gd name="connsiteX47" fmla="*/ 411162 w 493713"/>
                  <a:gd name="connsiteY47" fmla="*/ 287338 h 398463"/>
                  <a:gd name="connsiteX48" fmla="*/ 57150 w 493713"/>
                  <a:gd name="connsiteY48" fmla="*/ 285750 h 398463"/>
                  <a:gd name="connsiteX49" fmla="*/ 58738 w 493713"/>
                  <a:gd name="connsiteY49" fmla="*/ 285750 h 398463"/>
                  <a:gd name="connsiteX50" fmla="*/ 58738 w 493713"/>
                  <a:gd name="connsiteY50" fmla="*/ 287337 h 398463"/>
                  <a:gd name="connsiteX51" fmla="*/ 58738 w 493713"/>
                  <a:gd name="connsiteY51" fmla="*/ 290512 h 398463"/>
                  <a:gd name="connsiteX52" fmla="*/ 57150 w 493713"/>
                  <a:gd name="connsiteY52" fmla="*/ 290512 h 398463"/>
                  <a:gd name="connsiteX53" fmla="*/ 53975 w 493713"/>
                  <a:gd name="connsiteY53" fmla="*/ 292100 h 398463"/>
                  <a:gd name="connsiteX54" fmla="*/ 53975 w 493713"/>
                  <a:gd name="connsiteY54" fmla="*/ 290512 h 398463"/>
                  <a:gd name="connsiteX55" fmla="*/ 57150 w 493713"/>
                  <a:gd name="connsiteY55" fmla="*/ 287337 h 398463"/>
                  <a:gd name="connsiteX56" fmla="*/ 65088 w 493713"/>
                  <a:gd name="connsiteY56" fmla="*/ 280988 h 398463"/>
                  <a:gd name="connsiteX57" fmla="*/ 65088 w 493713"/>
                  <a:gd name="connsiteY57" fmla="*/ 282576 h 398463"/>
                  <a:gd name="connsiteX58" fmla="*/ 63500 w 493713"/>
                  <a:gd name="connsiteY58" fmla="*/ 282576 h 398463"/>
                  <a:gd name="connsiteX59" fmla="*/ 65088 w 493713"/>
                  <a:gd name="connsiteY59" fmla="*/ 279400 h 398463"/>
                  <a:gd name="connsiteX60" fmla="*/ 68263 w 493713"/>
                  <a:gd name="connsiteY60" fmla="*/ 279400 h 398463"/>
                  <a:gd name="connsiteX61" fmla="*/ 68263 w 493713"/>
                  <a:gd name="connsiteY61" fmla="*/ 280988 h 398463"/>
                  <a:gd name="connsiteX62" fmla="*/ 65088 w 493713"/>
                  <a:gd name="connsiteY62" fmla="*/ 280988 h 398463"/>
                  <a:gd name="connsiteX63" fmla="*/ 53975 w 493713"/>
                  <a:gd name="connsiteY63" fmla="*/ 276225 h 398463"/>
                  <a:gd name="connsiteX64" fmla="*/ 57150 w 493713"/>
                  <a:gd name="connsiteY64" fmla="*/ 276225 h 398463"/>
                  <a:gd name="connsiteX65" fmla="*/ 57150 w 493713"/>
                  <a:gd name="connsiteY65" fmla="*/ 279400 h 398463"/>
                  <a:gd name="connsiteX66" fmla="*/ 57150 w 493713"/>
                  <a:gd name="connsiteY66" fmla="*/ 280987 h 398463"/>
                  <a:gd name="connsiteX67" fmla="*/ 57150 w 493713"/>
                  <a:gd name="connsiteY67" fmla="*/ 282575 h 398463"/>
                  <a:gd name="connsiteX68" fmla="*/ 53975 w 493713"/>
                  <a:gd name="connsiteY68" fmla="*/ 280987 h 398463"/>
                  <a:gd name="connsiteX69" fmla="*/ 53975 w 493713"/>
                  <a:gd name="connsiteY69" fmla="*/ 279400 h 398463"/>
                  <a:gd name="connsiteX70" fmla="*/ 415925 w 493713"/>
                  <a:gd name="connsiteY70" fmla="*/ 247650 h 398463"/>
                  <a:gd name="connsiteX71" fmla="*/ 419100 w 493713"/>
                  <a:gd name="connsiteY71" fmla="*/ 247650 h 398463"/>
                  <a:gd name="connsiteX72" fmla="*/ 415925 w 493713"/>
                  <a:gd name="connsiteY72" fmla="*/ 249238 h 398463"/>
                  <a:gd name="connsiteX73" fmla="*/ 63500 w 493713"/>
                  <a:gd name="connsiteY73" fmla="*/ 215900 h 398463"/>
                  <a:gd name="connsiteX74" fmla="*/ 63500 w 493713"/>
                  <a:gd name="connsiteY74" fmla="*/ 217488 h 398463"/>
                  <a:gd name="connsiteX75" fmla="*/ 61913 w 493713"/>
                  <a:gd name="connsiteY75" fmla="*/ 217488 h 398463"/>
                  <a:gd name="connsiteX76" fmla="*/ 42863 w 493713"/>
                  <a:gd name="connsiteY76" fmla="*/ 195263 h 398463"/>
                  <a:gd name="connsiteX77" fmla="*/ 46038 w 493713"/>
                  <a:gd name="connsiteY77" fmla="*/ 195263 h 398463"/>
                  <a:gd name="connsiteX78" fmla="*/ 42863 w 493713"/>
                  <a:gd name="connsiteY78" fmla="*/ 196850 h 398463"/>
                  <a:gd name="connsiteX79" fmla="*/ 38100 w 493713"/>
                  <a:gd name="connsiteY79" fmla="*/ 201613 h 398463"/>
                  <a:gd name="connsiteX80" fmla="*/ 38100 w 493713"/>
                  <a:gd name="connsiteY80" fmla="*/ 200025 h 398463"/>
                  <a:gd name="connsiteX81" fmla="*/ 41275 w 493713"/>
                  <a:gd name="connsiteY81" fmla="*/ 196850 h 398463"/>
                  <a:gd name="connsiteX82" fmla="*/ 22225 w 493713"/>
                  <a:gd name="connsiteY82" fmla="*/ 173038 h 398463"/>
                  <a:gd name="connsiteX83" fmla="*/ 25400 w 493713"/>
                  <a:gd name="connsiteY83" fmla="*/ 173038 h 398463"/>
                  <a:gd name="connsiteX84" fmla="*/ 26988 w 493713"/>
                  <a:gd name="connsiteY84" fmla="*/ 173038 h 398463"/>
                  <a:gd name="connsiteX85" fmla="*/ 25400 w 493713"/>
                  <a:gd name="connsiteY85" fmla="*/ 174625 h 398463"/>
                  <a:gd name="connsiteX86" fmla="*/ 25400 w 493713"/>
                  <a:gd name="connsiteY86" fmla="*/ 176213 h 398463"/>
                  <a:gd name="connsiteX87" fmla="*/ 25400 w 493713"/>
                  <a:gd name="connsiteY87" fmla="*/ 179388 h 398463"/>
                  <a:gd name="connsiteX88" fmla="*/ 22225 w 493713"/>
                  <a:gd name="connsiteY88" fmla="*/ 179388 h 398463"/>
                  <a:gd name="connsiteX89" fmla="*/ 22225 w 493713"/>
                  <a:gd name="connsiteY89" fmla="*/ 176213 h 398463"/>
                  <a:gd name="connsiteX90" fmla="*/ 22225 w 493713"/>
                  <a:gd name="connsiteY90" fmla="*/ 174625 h 398463"/>
                  <a:gd name="connsiteX91" fmla="*/ 31750 w 493713"/>
                  <a:gd name="connsiteY91" fmla="*/ 168275 h 398463"/>
                  <a:gd name="connsiteX92" fmla="*/ 34925 w 493713"/>
                  <a:gd name="connsiteY92" fmla="*/ 168275 h 398463"/>
                  <a:gd name="connsiteX93" fmla="*/ 34925 w 493713"/>
                  <a:gd name="connsiteY93" fmla="*/ 169863 h 398463"/>
                  <a:gd name="connsiteX94" fmla="*/ 31750 w 493713"/>
                  <a:gd name="connsiteY94" fmla="*/ 169863 h 398463"/>
                  <a:gd name="connsiteX95" fmla="*/ 25400 w 493713"/>
                  <a:gd name="connsiteY95" fmla="*/ 168275 h 398463"/>
                  <a:gd name="connsiteX96" fmla="*/ 26988 w 493713"/>
                  <a:gd name="connsiteY96" fmla="*/ 168275 h 398463"/>
                  <a:gd name="connsiteX97" fmla="*/ 30163 w 493713"/>
                  <a:gd name="connsiteY97" fmla="*/ 168275 h 398463"/>
                  <a:gd name="connsiteX98" fmla="*/ 26988 w 493713"/>
                  <a:gd name="connsiteY98" fmla="*/ 169863 h 398463"/>
                  <a:gd name="connsiteX99" fmla="*/ 30163 w 493713"/>
                  <a:gd name="connsiteY99" fmla="*/ 169863 h 398463"/>
                  <a:gd name="connsiteX100" fmla="*/ 30163 w 493713"/>
                  <a:gd name="connsiteY100" fmla="*/ 173038 h 398463"/>
                  <a:gd name="connsiteX101" fmla="*/ 26988 w 493713"/>
                  <a:gd name="connsiteY101" fmla="*/ 173038 h 398463"/>
                  <a:gd name="connsiteX102" fmla="*/ 25400 w 493713"/>
                  <a:gd name="connsiteY102" fmla="*/ 169863 h 398463"/>
                  <a:gd name="connsiteX103" fmla="*/ 22224 w 493713"/>
                  <a:gd name="connsiteY103" fmla="*/ 163513 h 398463"/>
                  <a:gd name="connsiteX104" fmla="*/ 25400 w 493713"/>
                  <a:gd name="connsiteY104" fmla="*/ 163513 h 398463"/>
                  <a:gd name="connsiteX105" fmla="*/ 25400 w 493713"/>
                  <a:gd name="connsiteY105" fmla="*/ 165100 h 398463"/>
                  <a:gd name="connsiteX106" fmla="*/ 22224 w 493713"/>
                  <a:gd name="connsiteY106" fmla="*/ 168275 h 398463"/>
                  <a:gd name="connsiteX107" fmla="*/ 20637 w 493713"/>
                  <a:gd name="connsiteY107" fmla="*/ 173038 h 398463"/>
                  <a:gd name="connsiteX108" fmla="*/ 19050 w 493713"/>
                  <a:gd name="connsiteY108" fmla="*/ 174625 h 398463"/>
                  <a:gd name="connsiteX109" fmla="*/ 15874 w 493713"/>
                  <a:gd name="connsiteY109" fmla="*/ 174625 h 398463"/>
                  <a:gd name="connsiteX110" fmla="*/ 15874 w 493713"/>
                  <a:gd name="connsiteY110" fmla="*/ 176213 h 398463"/>
                  <a:gd name="connsiteX111" fmla="*/ 14287 w 493713"/>
                  <a:gd name="connsiteY111" fmla="*/ 179388 h 398463"/>
                  <a:gd name="connsiteX112" fmla="*/ 14287 w 493713"/>
                  <a:gd name="connsiteY112" fmla="*/ 176213 h 398463"/>
                  <a:gd name="connsiteX113" fmla="*/ 14287 w 493713"/>
                  <a:gd name="connsiteY113" fmla="*/ 174625 h 398463"/>
                  <a:gd name="connsiteX114" fmla="*/ 14287 w 493713"/>
                  <a:gd name="connsiteY114" fmla="*/ 173038 h 398463"/>
                  <a:gd name="connsiteX115" fmla="*/ 15874 w 493713"/>
                  <a:gd name="connsiteY115" fmla="*/ 173038 h 398463"/>
                  <a:gd name="connsiteX116" fmla="*/ 19050 w 493713"/>
                  <a:gd name="connsiteY116" fmla="*/ 173038 h 398463"/>
                  <a:gd name="connsiteX117" fmla="*/ 19050 w 493713"/>
                  <a:gd name="connsiteY117" fmla="*/ 169863 h 398463"/>
                  <a:gd name="connsiteX118" fmla="*/ 19050 w 493713"/>
                  <a:gd name="connsiteY118" fmla="*/ 168275 h 398463"/>
                  <a:gd name="connsiteX119" fmla="*/ 20637 w 493713"/>
                  <a:gd name="connsiteY119" fmla="*/ 168275 h 398463"/>
                  <a:gd name="connsiteX120" fmla="*/ 20637 w 493713"/>
                  <a:gd name="connsiteY120" fmla="*/ 165100 h 398463"/>
                  <a:gd name="connsiteX121" fmla="*/ 38100 w 493713"/>
                  <a:gd name="connsiteY121" fmla="*/ 157163 h 398463"/>
                  <a:gd name="connsiteX122" fmla="*/ 38100 w 493713"/>
                  <a:gd name="connsiteY122" fmla="*/ 158751 h 398463"/>
                  <a:gd name="connsiteX123" fmla="*/ 41275 w 493713"/>
                  <a:gd name="connsiteY123" fmla="*/ 158751 h 398463"/>
                  <a:gd name="connsiteX124" fmla="*/ 41275 w 493713"/>
                  <a:gd name="connsiteY124" fmla="*/ 160338 h 398463"/>
                  <a:gd name="connsiteX125" fmla="*/ 46038 w 493713"/>
                  <a:gd name="connsiteY125" fmla="*/ 160338 h 398463"/>
                  <a:gd name="connsiteX126" fmla="*/ 47625 w 493713"/>
                  <a:gd name="connsiteY126" fmla="*/ 160338 h 398463"/>
                  <a:gd name="connsiteX127" fmla="*/ 47625 w 493713"/>
                  <a:gd name="connsiteY127" fmla="*/ 163513 h 398463"/>
                  <a:gd name="connsiteX128" fmla="*/ 46038 w 493713"/>
                  <a:gd name="connsiteY128" fmla="*/ 163513 h 398463"/>
                  <a:gd name="connsiteX129" fmla="*/ 42862 w 493713"/>
                  <a:gd name="connsiteY129" fmla="*/ 163513 h 398463"/>
                  <a:gd name="connsiteX130" fmla="*/ 41275 w 493713"/>
                  <a:gd name="connsiteY130" fmla="*/ 163513 h 398463"/>
                  <a:gd name="connsiteX131" fmla="*/ 38100 w 493713"/>
                  <a:gd name="connsiteY131" fmla="*/ 165101 h 398463"/>
                  <a:gd name="connsiteX132" fmla="*/ 38100 w 493713"/>
                  <a:gd name="connsiteY132" fmla="*/ 163513 h 398463"/>
                  <a:gd name="connsiteX133" fmla="*/ 36512 w 493713"/>
                  <a:gd name="connsiteY133" fmla="*/ 163513 h 398463"/>
                  <a:gd name="connsiteX134" fmla="*/ 34925 w 493713"/>
                  <a:gd name="connsiteY134" fmla="*/ 160338 h 398463"/>
                  <a:gd name="connsiteX135" fmla="*/ 9525 w 493713"/>
                  <a:gd name="connsiteY135" fmla="*/ 153988 h 398463"/>
                  <a:gd name="connsiteX136" fmla="*/ 9525 w 493713"/>
                  <a:gd name="connsiteY136" fmla="*/ 158751 h 398463"/>
                  <a:gd name="connsiteX137" fmla="*/ 6350 w 493713"/>
                  <a:gd name="connsiteY137" fmla="*/ 158751 h 398463"/>
                  <a:gd name="connsiteX138" fmla="*/ 6350 w 493713"/>
                  <a:gd name="connsiteY138" fmla="*/ 157163 h 398463"/>
                  <a:gd name="connsiteX139" fmla="*/ 36512 w 493713"/>
                  <a:gd name="connsiteY139" fmla="*/ 147638 h 398463"/>
                  <a:gd name="connsiteX140" fmla="*/ 38100 w 493713"/>
                  <a:gd name="connsiteY140" fmla="*/ 147638 h 398463"/>
                  <a:gd name="connsiteX141" fmla="*/ 38100 w 493713"/>
                  <a:gd name="connsiteY141" fmla="*/ 149225 h 398463"/>
                  <a:gd name="connsiteX142" fmla="*/ 36512 w 493713"/>
                  <a:gd name="connsiteY142" fmla="*/ 152400 h 398463"/>
                  <a:gd name="connsiteX143" fmla="*/ 34924 w 493713"/>
                  <a:gd name="connsiteY143" fmla="*/ 153988 h 398463"/>
                  <a:gd name="connsiteX144" fmla="*/ 31750 w 493713"/>
                  <a:gd name="connsiteY144" fmla="*/ 158750 h 398463"/>
                  <a:gd name="connsiteX145" fmla="*/ 30162 w 493713"/>
                  <a:gd name="connsiteY145" fmla="*/ 160338 h 398463"/>
                  <a:gd name="connsiteX146" fmla="*/ 26987 w 493713"/>
                  <a:gd name="connsiteY146" fmla="*/ 163513 h 398463"/>
                  <a:gd name="connsiteX147" fmla="*/ 25400 w 493713"/>
                  <a:gd name="connsiteY147" fmla="*/ 163513 h 398463"/>
                  <a:gd name="connsiteX148" fmla="*/ 25400 w 493713"/>
                  <a:gd name="connsiteY148" fmla="*/ 160338 h 398463"/>
                  <a:gd name="connsiteX149" fmla="*/ 25400 w 493713"/>
                  <a:gd name="connsiteY149" fmla="*/ 158750 h 398463"/>
                  <a:gd name="connsiteX150" fmla="*/ 26987 w 493713"/>
                  <a:gd name="connsiteY150" fmla="*/ 157163 h 398463"/>
                  <a:gd name="connsiteX151" fmla="*/ 30162 w 493713"/>
                  <a:gd name="connsiteY151" fmla="*/ 153988 h 398463"/>
                  <a:gd name="connsiteX152" fmla="*/ 31750 w 493713"/>
                  <a:gd name="connsiteY152" fmla="*/ 153988 h 398463"/>
                  <a:gd name="connsiteX153" fmla="*/ 34924 w 493713"/>
                  <a:gd name="connsiteY153" fmla="*/ 152400 h 398463"/>
                  <a:gd name="connsiteX154" fmla="*/ 34924 w 493713"/>
                  <a:gd name="connsiteY154" fmla="*/ 149225 h 398463"/>
                  <a:gd name="connsiteX155" fmla="*/ 36512 w 493713"/>
                  <a:gd name="connsiteY155" fmla="*/ 149225 h 398463"/>
                  <a:gd name="connsiteX156" fmla="*/ 450850 w 493713"/>
                  <a:gd name="connsiteY156" fmla="*/ 144463 h 398463"/>
                  <a:gd name="connsiteX157" fmla="*/ 450850 w 493713"/>
                  <a:gd name="connsiteY157" fmla="*/ 147638 h 398463"/>
                  <a:gd name="connsiteX158" fmla="*/ 450850 w 493713"/>
                  <a:gd name="connsiteY158" fmla="*/ 149226 h 398463"/>
                  <a:gd name="connsiteX159" fmla="*/ 447675 w 493713"/>
                  <a:gd name="connsiteY159" fmla="*/ 149226 h 398463"/>
                  <a:gd name="connsiteX160" fmla="*/ 447675 w 493713"/>
                  <a:gd name="connsiteY160" fmla="*/ 147638 h 398463"/>
                  <a:gd name="connsiteX161" fmla="*/ 53974 w 493713"/>
                  <a:gd name="connsiteY161" fmla="*/ 144463 h 398463"/>
                  <a:gd name="connsiteX162" fmla="*/ 57150 w 493713"/>
                  <a:gd name="connsiteY162" fmla="*/ 144463 h 398463"/>
                  <a:gd name="connsiteX163" fmla="*/ 58737 w 493713"/>
                  <a:gd name="connsiteY163" fmla="*/ 144463 h 398463"/>
                  <a:gd name="connsiteX164" fmla="*/ 58737 w 493713"/>
                  <a:gd name="connsiteY164" fmla="*/ 147638 h 398463"/>
                  <a:gd name="connsiteX165" fmla="*/ 57150 w 493713"/>
                  <a:gd name="connsiteY165" fmla="*/ 147638 h 398463"/>
                  <a:gd name="connsiteX166" fmla="*/ 57150 w 493713"/>
                  <a:gd name="connsiteY166" fmla="*/ 149226 h 398463"/>
                  <a:gd name="connsiteX167" fmla="*/ 53974 w 493713"/>
                  <a:gd name="connsiteY167" fmla="*/ 149226 h 398463"/>
                  <a:gd name="connsiteX168" fmla="*/ 53974 w 493713"/>
                  <a:gd name="connsiteY168" fmla="*/ 152401 h 398463"/>
                  <a:gd name="connsiteX169" fmla="*/ 53974 w 493713"/>
                  <a:gd name="connsiteY169" fmla="*/ 153988 h 398463"/>
                  <a:gd name="connsiteX170" fmla="*/ 52387 w 493713"/>
                  <a:gd name="connsiteY170" fmla="*/ 157163 h 398463"/>
                  <a:gd name="connsiteX171" fmla="*/ 50800 w 493713"/>
                  <a:gd name="connsiteY171" fmla="*/ 157163 h 398463"/>
                  <a:gd name="connsiteX172" fmla="*/ 50800 w 493713"/>
                  <a:gd name="connsiteY172" fmla="*/ 158751 h 398463"/>
                  <a:gd name="connsiteX173" fmla="*/ 47624 w 493713"/>
                  <a:gd name="connsiteY173" fmla="*/ 158751 h 398463"/>
                  <a:gd name="connsiteX174" fmla="*/ 46037 w 493713"/>
                  <a:gd name="connsiteY174" fmla="*/ 158751 h 398463"/>
                  <a:gd name="connsiteX175" fmla="*/ 46037 w 493713"/>
                  <a:gd name="connsiteY175" fmla="*/ 157163 h 398463"/>
                  <a:gd name="connsiteX176" fmla="*/ 46037 w 493713"/>
                  <a:gd name="connsiteY176" fmla="*/ 153988 h 398463"/>
                  <a:gd name="connsiteX177" fmla="*/ 47624 w 493713"/>
                  <a:gd name="connsiteY177" fmla="*/ 152401 h 398463"/>
                  <a:gd name="connsiteX178" fmla="*/ 50800 w 493713"/>
                  <a:gd name="connsiteY178" fmla="*/ 152401 h 398463"/>
                  <a:gd name="connsiteX179" fmla="*/ 50800 w 493713"/>
                  <a:gd name="connsiteY179" fmla="*/ 149226 h 398463"/>
                  <a:gd name="connsiteX180" fmla="*/ 52387 w 493713"/>
                  <a:gd name="connsiteY180" fmla="*/ 147638 h 398463"/>
                  <a:gd name="connsiteX181" fmla="*/ 14287 w 493713"/>
                  <a:gd name="connsiteY181" fmla="*/ 144463 h 398463"/>
                  <a:gd name="connsiteX182" fmla="*/ 15875 w 493713"/>
                  <a:gd name="connsiteY182" fmla="*/ 144463 h 398463"/>
                  <a:gd name="connsiteX183" fmla="*/ 15875 w 493713"/>
                  <a:gd name="connsiteY183" fmla="*/ 147638 h 398463"/>
                  <a:gd name="connsiteX184" fmla="*/ 14287 w 493713"/>
                  <a:gd name="connsiteY184" fmla="*/ 147638 h 398463"/>
                  <a:gd name="connsiteX185" fmla="*/ 450850 w 493713"/>
                  <a:gd name="connsiteY185" fmla="*/ 142875 h 398463"/>
                  <a:gd name="connsiteX186" fmla="*/ 452438 w 493713"/>
                  <a:gd name="connsiteY186" fmla="*/ 142875 h 398463"/>
                  <a:gd name="connsiteX187" fmla="*/ 452438 w 493713"/>
                  <a:gd name="connsiteY187" fmla="*/ 144463 h 398463"/>
                  <a:gd name="connsiteX188" fmla="*/ 450850 w 493713"/>
                  <a:gd name="connsiteY188" fmla="*/ 144463 h 398463"/>
                  <a:gd name="connsiteX189" fmla="*/ 423862 w 493713"/>
                  <a:gd name="connsiteY189" fmla="*/ 142875 h 398463"/>
                  <a:gd name="connsiteX190" fmla="*/ 425450 w 493713"/>
                  <a:gd name="connsiteY190" fmla="*/ 144463 h 398463"/>
                  <a:gd name="connsiteX191" fmla="*/ 425450 w 493713"/>
                  <a:gd name="connsiteY191" fmla="*/ 147638 h 398463"/>
                  <a:gd name="connsiteX192" fmla="*/ 423862 w 493713"/>
                  <a:gd name="connsiteY192" fmla="*/ 147638 h 398463"/>
                  <a:gd name="connsiteX193" fmla="*/ 420688 w 493713"/>
                  <a:gd name="connsiteY193" fmla="*/ 147638 h 398463"/>
                  <a:gd name="connsiteX194" fmla="*/ 419100 w 493713"/>
                  <a:gd name="connsiteY194" fmla="*/ 144463 h 398463"/>
                  <a:gd name="connsiteX195" fmla="*/ 420688 w 493713"/>
                  <a:gd name="connsiteY195" fmla="*/ 144463 h 398463"/>
                  <a:gd name="connsiteX196" fmla="*/ 423862 w 493713"/>
                  <a:gd name="connsiteY196" fmla="*/ 144463 h 398463"/>
                  <a:gd name="connsiteX197" fmla="*/ 52387 w 493713"/>
                  <a:gd name="connsiteY197" fmla="*/ 141288 h 398463"/>
                  <a:gd name="connsiteX198" fmla="*/ 53975 w 493713"/>
                  <a:gd name="connsiteY198" fmla="*/ 141288 h 398463"/>
                  <a:gd name="connsiteX199" fmla="*/ 57150 w 493713"/>
                  <a:gd name="connsiteY199" fmla="*/ 141288 h 398463"/>
                  <a:gd name="connsiteX200" fmla="*/ 57150 w 493713"/>
                  <a:gd name="connsiteY200" fmla="*/ 142876 h 398463"/>
                  <a:gd name="connsiteX201" fmla="*/ 53975 w 493713"/>
                  <a:gd name="connsiteY201" fmla="*/ 142876 h 398463"/>
                  <a:gd name="connsiteX202" fmla="*/ 52387 w 493713"/>
                  <a:gd name="connsiteY202" fmla="*/ 142876 h 398463"/>
                  <a:gd name="connsiteX203" fmla="*/ 50800 w 493713"/>
                  <a:gd name="connsiteY203" fmla="*/ 136525 h 398463"/>
                  <a:gd name="connsiteX204" fmla="*/ 50800 w 493713"/>
                  <a:gd name="connsiteY204" fmla="*/ 138112 h 398463"/>
                  <a:gd name="connsiteX205" fmla="*/ 42862 w 493713"/>
                  <a:gd name="connsiteY205" fmla="*/ 142875 h 398463"/>
                  <a:gd name="connsiteX206" fmla="*/ 38100 w 493713"/>
                  <a:gd name="connsiteY206" fmla="*/ 147638 h 398463"/>
                  <a:gd name="connsiteX207" fmla="*/ 38100 w 493713"/>
                  <a:gd name="connsiteY207" fmla="*/ 144463 h 398463"/>
                  <a:gd name="connsiteX208" fmla="*/ 38100 w 493713"/>
                  <a:gd name="connsiteY208" fmla="*/ 142875 h 398463"/>
                  <a:gd name="connsiteX209" fmla="*/ 41274 w 493713"/>
                  <a:gd name="connsiteY209" fmla="*/ 142875 h 398463"/>
                  <a:gd name="connsiteX210" fmla="*/ 41274 w 493713"/>
                  <a:gd name="connsiteY210" fmla="*/ 141288 h 398463"/>
                  <a:gd name="connsiteX211" fmla="*/ 42862 w 493713"/>
                  <a:gd name="connsiteY211" fmla="*/ 141288 h 398463"/>
                  <a:gd name="connsiteX212" fmla="*/ 42862 w 493713"/>
                  <a:gd name="connsiteY212" fmla="*/ 138112 h 398463"/>
                  <a:gd name="connsiteX213" fmla="*/ 46037 w 493713"/>
                  <a:gd name="connsiteY213" fmla="*/ 138112 h 398463"/>
                  <a:gd name="connsiteX214" fmla="*/ 47624 w 493713"/>
                  <a:gd name="connsiteY214" fmla="*/ 138112 h 398463"/>
                  <a:gd name="connsiteX215" fmla="*/ 53975 w 493713"/>
                  <a:gd name="connsiteY215" fmla="*/ 131763 h 398463"/>
                  <a:gd name="connsiteX216" fmla="*/ 57150 w 493713"/>
                  <a:gd name="connsiteY216" fmla="*/ 131763 h 398463"/>
                  <a:gd name="connsiteX217" fmla="*/ 57150 w 493713"/>
                  <a:gd name="connsiteY217" fmla="*/ 133351 h 398463"/>
                  <a:gd name="connsiteX218" fmla="*/ 57150 w 493713"/>
                  <a:gd name="connsiteY218" fmla="*/ 136526 h 398463"/>
                  <a:gd name="connsiteX219" fmla="*/ 53975 w 493713"/>
                  <a:gd name="connsiteY219" fmla="*/ 136526 h 398463"/>
                  <a:gd name="connsiteX220" fmla="*/ 53975 w 493713"/>
                  <a:gd name="connsiteY220" fmla="*/ 133351 h 398463"/>
                  <a:gd name="connsiteX221" fmla="*/ 52387 w 493713"/>
                  <a:gd name="connsiteY221" fmla="*/ 133351 h 398463"/>
                  <a:gd name="connsiteX222" fmla="*/ 452437 w 493713"/>
                  <a:gd name="connsiteY222" fmla="*/ 131762 h 398463"/>
                  <a:gd name="connsiteX223" fmla="*/ 455612 w 493713"/>
                  <a:gd name="connsiteY223" fmla="*/ 131762 h 398463"/>
                  <a:gd name="connsiteX224" fmla="*/ 455612 w 493713"/>
                  <a:gd name="connsiteY224" fmla="*/ 133350 h 398463"/>
                  <a:gd name="connsiteX225" fmla="*/ 455612 w 493713"/>
                  <a:gd name="connsiteY225" fmla="*/ 136525 h 398463"/>
                  <a:gd name="connsiteX226" fmla="*/ 452437 w 493713"/>
                  <a:gd name="connsiteY226" fmla="*/ 136525 h 398463"/>
                  <a:gd name="connsiteX227" fmla="*/ 452437 w 493713"/>
                  <a:gd name="connsiteY227" fmla="*/ 133350 h 398463"/>
                  <a:gd name="connsiteX228" fmla="*/ 415925 w 493713"/>
                  <a:gd name="connsiteY228" fmla="*/ 127000 h 398463"/>
                  <a:gd name="connsiteX229" fmla="*/ 419100 w 493713"/>
                  <a:gd name="connsiteY229" fmla="*/ 127000 h 398463"/>
                  <a:gd name="connsiteX230" fmla="*/ 419100 w 493713"/>
                  <a:gd name="connsiteY230" fmla="*/ 130175 h 398463"/>
                  <a:gd name="connsiteX231" fmla="*/ 415925 w 493713"/>
                  <a:gd name="connsiteY231" fmla="*/ 130175 h 398463"/>
                  <a:gd name="connsiteX232" fmla="*/ 31750 w 493713"/>
                  <a:gd name="connsiteY232" fmla="*/ 125413 h 398463"/>
                  <a:gd name="connsiteX233" fmla="*/ 34925 w 493713"/>
                  <a:gd name="connsiteY233" fmla="*/ 125413 h 398463"/>
                  <a:gd name="connsiteX234" fmla="*/ 34925 w 493713"/>
                  <a:gd name="connsiteY234" fmla="*/ 127000 h 398463"/>
                  <a:gd name="connsiteX235" fmla="*/ 31750 w 493713"/>
                  <a:gd name="connsiteY235" fmla="*/ 127000 h 398463"/>
                  <a:gd name="connsiteX236" fmla="*/ 63500 w 493713"/>
                  <a:gd name="connsiteY236" fmla="*/ 122238 h 398463"/>
                  <a:gd name="connsiteX237" fmla="*/ 65087 w 493713"/>
                  <a:gd name="connsiteY237" fmla="*/ 122238 h 398463"/>
                  <a:gd name="connsiteX238" fmla="*/ 63500 w 493713"/>
                  <a:gd name="connsiteY238" fmla="*/ 125413 h 398463"/>
                  <a:gd name="connsiteX239" fmla="*/ 61912 w 493713"/>
                  <a:gd name="connsiteY239" fmla="*/ 127001 h 398463"/>
                  <a:gd name="connsiteX240" fmla="*/ 61912 w 493713"/>
                  <a:gd name="connsiteY240" fmla="*/ 125413 h 398463"/>
                  <a:gd name="connsiteX241" fmla="*/ 420688 w 493713"/>
                  <a:gd name="connsiteY241" fmla="*/ 122238 h 398463"/>
                  <a:gd name="connsiteX242" fmla="*/ 423863 w 493713"/>
                  <a:gd name="connsiteY242" fmla="*/ 122238 h 398463"/>
                  <a:gd name="connsiteX243" fmla="*/ 425450 w 493713"/>
                  <a:gd name="connsiteY243" fmla="*/ 122238 h 398463"/>
                  <a:gd name="connsiteX244" fmla="*/ 425450 w 493713"/>
                  <a:gd name="connsiteY244" fmla="*/ 125413 h 398463"/>
                  <a:gd name="connsiteX245" fmla="*/ 423863 w 493713"/>
                  <a:gd name="connsiteY245" fmla="*/ 127000 h 398463"/>
                  <a:gd name="connsiteX246" fmla="*/ 420688 w 493713"/>
                  <a:gd name="connsiteY246" fmla="*/ 127000 h 398463"/>
                  <a:gd name="connsiteX247" fmla="*/ 419100 w 493713"/>
                  <a:gd name="connsiteY247" fmla="*/ 125413 h 398463"/>
                  <a:gd name="connsiteX248" fmla="*/ 420688 w 493713"/>
                  <a:gd name="connsiteY248" fmla="*/ 125413 h 398463"/>
                  <a:gd name="connsiteX249" fmla="*/ 473074 w 493713"/>
                  <a:gd name="connsiteY249" fmla="*/ 120650 h 398463"/>
                  <a:gd name="connsiteX250" fmla="*/ 473074 w 493713"/>
                  <a:gd name="connsiteY250" fmla="*/ 122237 h 398463"/>
                  <a:gd name="connsiteX251" fmla="*/ 474662 w 493713"/>
                  <a:gd name="connsiteY251" fmla="*/ 122237 h 398463"/>
                  <a:gd name="connsiteX252" fmla="*/ 474662 w 493713"/>
                  <a:gd name="connsiteY252" fmla="*/ 120650 h 398463"/>
                  <a:gd name="connsiteX253" fmla="*/ 479424 w 493713"/>
                  <a:gd name="connsiteY253" fmla="*/ 120650 h 398463"/>
                  <a:gd name="connsiteX254" fmla="*/ 482600 w 493713"/>
                  <a:gd name="connsiteY254" fmla="*/ 120650 h 398463"/>
                  <a:gd name="connsiteX255" fmla="*/ 482600 w 493713"/>
                  <a:gd name="connsiteY255" fmla="*/ 122237 h 398463"/>
                  <a:gd name="connsiteX256" fmla="*/ 479424 w 493713"/>
                  <a:gd name="connsiteY256" fmla="*/ 125412 h 398463"/>
                  <a:gd name="connsiteX257" fmla="*/ 479424 w 493713"/>
                  <a:gd name="connsiteY257" fmla="*/ 130175 h 398463"/>
                  <a:gd name="connsiteX258" fmla="*/ 477837 w 493713"/>
                  <a:gd name="connsiteY258" fmla="*/ 131762 h 398463"/>
                  <a:gd name="connsiteX259" fmla="*/ 482600 w 493713"/>
                  <a:gd name="connsiteY259" fmla="*/ 133350 h 398463"/>
                  <a:gd name="connsiteX260" fmla="*/ 484187 w 493713"/>
                  <a:gd name="connsiteY260" fmla="*/ 136525 h 398463"/>
                  <a:gd name="connsiteX261" fmla="*/ 482600 w 493713"/>
                  <a:gd name="connsiteY261" fmla="*/ 136525 h 398463"/>
                  <a:gd name="connsiteX262" fmla="*/ 479424 w 493713"/>
                  <a:gd name="connsiteY262" fmla="*/ 136525 h 398463"/>
                  <a:gd name="connsiteX263" fmla="*/ 477837 w 493713"/>
                  <a:gd name="connsiteY263" fmla="*/ 136525 h 398463"/>
                  <a:gd name="connsiteX264" fmla="*/ 474662 w 493713"/>
                  <a:gd name="connsiteY264" fmla="*/ 136525 h 398463"/>
                  <a:gd name="connsiteX265" fmla="*/ 473074 w 493713"/>
                  <a:gd name="connsiteY265" fmla="*/ 133350 h 398463"/>
                  <a:gd name="connsiteX266" fmla="*/ 471487 w 493713"/>
                  <a:gd name="connsiteY266" fmla="*/ 133350 h 398463"/>
                  <a:gd name="connsiteX267" fmla="*/ 468312 w 493713"/>
                  <a:gd name="connsiteY267" fmla="*/ 133350 h 398463"/>
                  <a:gd name="connsiteX268" fmla="*/ 471487 w 493713"/>
                  <a:gd name="connsiteY268" fmla="*/ 131762 h 398463"/>
                  <a:gd name="connsiteX269" fmla="*/ 471487 w 493713"/>
                  <a:gd name="connsiteY269" fmla="*/ 130175 h 398463"/>
                  <a:gd name="connsiteX270" fmla="*/ 471487 w 493713"/>
                  <a:gd name="connsiteY270" fmla="*/ 127000 h 398463"/>
                  <a:gd name="connsiteX271" fmla="*/ 471487 w 493713"/>
                  <a:gd name="connsiteY271" fmla="*/ 125412 h 398463"/>
                  <a:gd name="connsiteX272" fmla="*/ 471487 w 493713"/>
                  <a:gd name="connsiteY272" fmla="*/ 122237 h 398463"/>
                  <a:gd name="connsiteX273" fmla="*/ 85725 w 493713"/>
                  <a:gd name="connsiteY273" fmla="*/ 111125 h 398463"/>
                  <a:gd name="connsiteX274" fmla="*/ 85725 w 493713"/>
                  <a:gd name="connsiteY274" fmla="*/ 114300 h 398463"/>
                  <a:gd name="connsiteX275" fmla="*/ 84138 w 493713"/>
                  <a:gd name="connsiteY275" fmla="*/ 114300 h 398463"/>
                  <a:gd name="connsiteX276" fmla="*/ 409575 w 493713"/>
                  <a:gd name="connsiteY276" fmla="*/ 109538 h 398463"/>
                  <a:gd name="connsiteX277" fmla="*/ 411163 w 493713"/>
                  <a:gd name="connsiteY277" fmla="*/ 109538 h 398463"/>
                  <a:gd name="connsiteX278" fmla="*/ 411163 w 493713"/>
                  <a:gd name="connsiteY278" fmla="*/ 111126 h 398463"/>
                  <a:gd name="connsiteX279" fmla="*/ 106363 w 493713"/>
                  <a:gd name="connsiteY279" fmla="*/ 109538 h 398463"/>
                  <a:gd name="connsiteX280" fmla="*/ 109538 w 493713"/>
                  <a:gd name="connsiteY280" fmla="*/ 109538 h 398463"/>
                  <a:gd name="connsiteX281" fmla="*/ 109538 w 493713"/>
                  <a:gd name="connsiteY281" fmla="*/ 111126 h 398463"/>
                  <a:gd name="connsiteX282" fmla="*/ 106363 w 493713"/>
                  <a:gd name="connsiteY282" fmla="*/ 111126 h 398463"/>
                  <a:gd name="connsiteX283" fmla="*/ 407987 w 493713"/>
                  <a:gd name="connsiteY283" fmla="*/ 106363 h 398463"/>
                  <a:gd name="connsiteX284" fmla="*/ 409575 w 493713"/>
                  <a:gd name="connsiteY284" fmla="*/ 106363 h 398463"/>
                  <a:gd name="connsiteX285" fmla="*/ 409575 w 493713"/>
                  <a:gd name="connsiteY285" fmla="*/ 109538 h 398463"/>
                  <a:gd name="connsiteX286" fmla="*/ 407987 w 493713"/>
                  <a:gd name="connsiteY286" fmla="*/ 109538 h 398463"/>
                  <a:gd name="connsiteX287" fmla="*/ 57150 w 493713"/>
                  <a:gd name="connsiteY287" fmla="*/ 106363 h 398463"/>
                  <a:gd name="connsiteX288" fmla="*/ 58738 w 493713"/>
                  <a:gd name="connsiteY288" fmla="*/ 106363 h 398463"/>
                  <a:gd name="connsiteX289" fmla="*/ 58738 w 493713"/>
                  <a:gd name="connsiteY289" fmla="*/ 109538 h 398463"/>
                  <a:gd name="connsiteX290" fmla="*/ 57150 w 493713"/>
                  <a:gd name="connsiteY290" fmla="*/ 109538 h 398463"/>
                  <a:gd name="connsiteX291" fmla="*/ 112713 w 493713"/>
                  <a:gd name="connsiteY291" fmla="*/ 104775 h 398463"/>
                  <a:gd name="connsiteX292" fmla="*/ 115888 w 493713"/>
                  <a:gd name="connsiteY292" fmla="*/ 106363 h 398463"/>
                  <a:gd name="connsiteX293" fmla="*/ 112713 w 493713"/>
                  <a:gd name="connsiteY293" fmla="*/ 106363 h 398463"/>
                  <a:gd name="connsiteX294" fmla="*/ 111125 w 493713"/>
                  <a:gd name="connsiteY294" fmla="*/ 106363 h 398463"/>
                  <a:gd name="connsiteX295" fmla="*/ 112713 w 493713"/>
                  <a:gd name="connsiteY295" fmla="*/ 101600 h 398463"/>
                  <a:gd name="connsiteX296" fmla="*/ 115888 w 493713"/>
                  <a:gd name="connsiteY296" fmla="*/ 101600 h 398463"/>
                  <a:gd name="connsiteX297" fmla="*/ 115888 w 493713"/>
                  <a:gd name="connsiteY297" fmla="*/ 104775 h 398463"/>
                  <a:gd name="connsiteX298" fmla="*/ 112713 w 493713"/>
                  <a:gd name="connsiteY298" fmla="*/ 104775 h 398463"/>
                  <a:gd name="connsiteX299" fmla="*/ 111125 w 493713"/>
                  <a:gd name="connsiteY299" fmla="*/ 93663 h 398463"/>
                  <a:gd name="connsiteX300" fmla="*/ 112712 w 493713"/>
                  <a:gd name="connsiteY300" fmla="*/ 95250 h 398463"/>
                  <a:gd name="connsiteX301" fmla="*/ 111125 w 493713"/>
                  <a:gd name="connsiteY301" fmla="*/ 98425 h 398463"/>
                  <a:gd name="connsiteX302" fmla="*/ 111125 w 493713"/>
                  <a:gd name="connsiteY302" fmla="*/ 95250 h 398463"/>
                  <a:gd name="connsiteX303" fmla="*/ 106362 w 493713"/>
                  <a:gd name="connsiteY303" fmla="*/ 93663 h 398463"/>
                  <a:gd name="connsiteX304" fmla="*/ 109537 w 493713"/>
                  <a:gd name="connsiteY304" fmla="*/ 93663 h 398463"/>
                  <a:gd name="connsiteX305" fmla="*/ 106362 w 493713"/>
                  <a:gd name="connsiteY305" fmla="*/ 95251 h 398463"/>
                  <a:gd name="connsiteX306" fmla="*/ 104774 w 493713"/>
                  <a:gd name="connsiteY306" fmla="*/ 88900 h 398463"/>
                  <a:gd name="connsiteX307" fmla="*/ 106362 w 493713"/>
                  <a:gd name="connsiteY307" fmla="*/ 88900 h 398463"/>
                  <a:gd name="connsiteX308" fmla="*/ 104774 w 493713"/>
                  <a:gd name="connsiteY308" fmla="*/ 90488 h 398463"/>
                  <a:gd name="connsiteX309" fmla="*/ 104774 w 493713"/>
                  <a:gd name="connsiteY309" fmla="*/ 93663 h 398463"/>
                  <a:gd name="connsiteX310" fmla="*/ 101600 w 493713"/>
                  <a:gd name="connsiteY310" fmla="*/ 93663 h 398463"/>
                  <a:gd name="connsiteX311" fmla="*/ 100012 w 493713"/>
                  <a:gd name="connsiteY311" fmla="*/ 93663 h 398463"/>
                  <a:gd name="connsiteX312" fmla="*/ 100012 w 493713"/>
                  <a:gd name="connsiteY312" fmla="*/ 90488 h 398463"/>
                  <a:gd name="connsiteX313" fmla="*/ 101600 w 493713"/>
                  <a:gd name="connsiteY313" fmla="*/ 90488 h 398463"/>
                  <a:gd name="connsiteX314" fmla="*/ 100012 w 493713"/>
                  <a:gd name="connsiteY314" fmla="*/ 88900 h 398463"/>
                  <a:gd name="connsiteX315" fmla="*/ 100012 w 493713"/>
                  <a:gd name="connsiteY315" fmla="*/ 90488 h 398463"/>
                  <a:gd name="connsiteX316" fmla="*/ 96837 w 493713"/>
                  <a:gd name="connsiteY316" fmla="*/ 90488 h 398463"/>
                  <a:gd name="connsiteX317" fmla="*/ 112712 w 493713"/>
                  <a:gd name="connsiteY317" fmla="*/ 85725 h 398463"/>
                  <a:gd name="connsiteX318" fmla="*/ 115887 w 493713"/>
                  <a:gd name="connsiteY318" fmla="*/ 88900 h 398463"/>
                  <a:gd name="connsiteX319" fmla="*/ 115887 w 493713"/>
                  <a:gd name="connsiteY319" fmla="*/ 90488 h 398463"/>
                  <a:gd name="connsiteX320" fmla="*/ 112712 w 493713"/>
                  <a:gd name="connsiteY320" fmla="*/ 90488 h 398463"/>
                  <a:gd name="connsiteX321" fmla="*/ 112712 w 493713"/>
                  <a:gd name="connsiteY321" fmla="*/ 88900 h 398463"/>
                  <a:gd name="connsiteX322" fmla="*/ 95250 w 493713"/>
                  <a:gd name="connsiteY322" fmla="*/ 85725 h 398463"/>
                  <a:gd name="connsiteX323" fmla="*/ 96837 w 493713"/>
                  <a:gd name="connsiteY323" fmla="*/ 85725 h 398463"/>
                  <a:gd name="connsiteX324" fmla="*/ 96837 w 493713"/>
                  <a:gd name="connsiteY324" fmla="*/ 88900 h 398463"/>
                  <a:gd name="connsiteX325" fmla="*/ 95250 w 493713"/>
                  <a:gd name="connsiteY325" fmla="*/ 90488 h 398463"/>
                  <a:gd name="connsiteX326" fmla="*/ 95250 w 493713"/>
                  <a:gd name="connsiteY326" fmla="*/ 93663 h 398463"/>
                  <a:gd name="connsiteX327" fmla="*/ 93662 w 493713"/>
                  <a:gd name="connsiteY327" fmla="*/ 93663 h 398463"/>
                  <a:gd name="connsiteX328" fmla="*/ 93662 w 493713"/>
                  <a:gd name="connsiteY328" fmla="*/ 90488 h 398463"/>
                  <a:gd name="connsiteX329" fmla="*/ 93662 w 493713"/>
                  <a:gd name="connsiteY329" fmla="*/ 88900 h 398463"/>
                  <a:gd name="connsiteX330" fmla="*/ 120650 w 493713"/>
                  <a:gd name="connsiteY330" fmla="*/ 84138 h 398463"/>
                  <a:gd name="connsiteX331" fmla="*/ 122237 w 493713"/>
                  <a:gd name="connsiteY331" fmla="*/ 84138 h 398463"/>
                  <a:gd name="connsiteX332" fmla="*/ 125412 w 493713"/>
                  <a:gd name="connsiteY332" fmla="*/ 84138 h 398463"/>
                  <a:gd name="connsiteX333" fmla="*/ 125412 w 493713"/>
                  <a:gd name="connsiteY333" fmla="*/ 88900 h 398463"/>
                  <a:gd name="connsiteX334" fmla="*/ 125412 w 493713"/>
                  <a:gd name="connsiteY334" fmla="*/ 90488 h 398463"/>
                  <a:gd name="connsiteX335" fmla="*/ 127000 w 493713"/>
                  <a:gd name="connsiteY335" fmla="*/ 88900 h 398463"/>
                  <a:gd name="connsiteX336" fmla="*/ 128587 w 493713"/>
                  <a:gd name="connsiteY336" fmla="*/ 88900 h 398463"/>
                  <a:gd name="connsiteX337" fmla="*/ 131762 w 493713"/>
                  <a:gd name="connsiteY337" fmla="*/ 88900 h 398463"/>
                  <a:gd name="connsiteX338" fmla="*/ 133350 w 493713"/>
                  <a:gd name="connsiteY338" fmla="*/ 88900 h 398463"/>
                  <a:gd name="connsiteX339" fmla="*/ 133350 w 493713"/>
                  <a:gd name="connsiteY339" fmla="*/ 90488 h 398463"/>
                  <a:gd name="connsiteX340" fmla="*/ 133350 w 493713"/>
                  <a:gd name="connsiteY340" fmla="*/ 93663 h 398463"/>
                  <a:gd name="connsiteX341" fmla="*/ 131762 w 493713"/>
                  <a:gd name="connsiteY341" fmla="*/ 93663 h 398463"/>
                  <a:gd name="connsiteX342" fmla="*/ 131762 w 493713"/>
                  <a:gd name="connsiteY342" fmla="*/ 95250 h 398463"/>
                  <a:gd name="connsiteX343" fmla="*/ 128587 w 493713"/>
                  <a:gd name="connsiteY343" fmla="*/ 95250 h 398463"/>
                  <a:gd name="connsiteX344" fmla="*/ 128587 w 493713"/>
                  <a:gd name="connsiteY344" fmla="*/ 93663 h 398463"/>
                  <a:gd name="connsiteX345" fmla="*/ 127000 w 493713"/>
                  <a:gd name="connsiteY345" fmla="*/ 93663 h 398463"/>
                  <a:gd name="connsiteX346" fmla="*/ 128587 w 493713"/>
                  <a:gd name="connsiteY346" fmla="*/ 95250 h 398463"/>
                  <a:gd name="connsiteX347" fmla="*/ 131762 w 493713"/>
                  <a:gd name="connsiteY347" fmla="*/ 98425 h 398463"/>
                  <a:gd name="connsiteX348" fmla="*/ 131762 w 493713"/>
                  <a:gd name="connsiteY348" fmla="*/ 100013 h 398463"/>
                  <a:gd name="connsiteX349" fmla="*/ 128587 w 493713"/>
                  <a:gd name="connsiteY349" fmla="*/ 98425 h 398463"/>
                  <a:gd name="connsiteX350" fmla="*/ 127000 w 493713"/>
                  <a:gd name="connsiteY350" fmla="*/ 98425 h 398463"/>
                  <a:gd name="connsiteX351" fmla="*/ 127000 w 493713"/>
                  <a:gd name="connsiteY351" fmla="*/ 95250 h 398463"/>
                  <a:gd name="connsiteX352" fmla="*/ 125412 w 493713"/>
                  <a:gd name="connsiteY352" fmla="*/ 95250 h 398463"/>
                  <a:gd name="connsiteX353" fmla="*/ 122238 w 493713"/>
                  <a:gd name="connsiteY353" fmla="*/ 98425 h 398463"/>
                  <a:gd name="connsiteX354" fmla="*/ 122238 w 493713"/>
                  <a:gd name="connsiteY354" fmla="*/ 100012 h 398463"/>
                  <a:gd name="connsiteX355" fmla="*/ 122238 w 493713"/>
                  <a:gd name="connsiteY355" fmla="*/ 100013 h 398463"/>
                  <a:gd name="connsiteX356" fmla="*/ 122238 w 493713"/>
                  <a:gd name="connsiteY356" fmla="*/ 101600 h 398463"/>
                  <a:gd name="connsiteX357" fmla="*/ 120650 w 493713"/>
                  <a:gd name="connsiteY357" fmla="*/ 101600 h 398463"/>
                  <a:gd name="connsiteX358" fmla="*/ 120650 w 493713"/>
                  <a:gd name="connsiteY358" fmla="*/ 100013 h 398463"/>
                  <a:gd name="connsiteX359" fmla="*/ 120650 w 493713"/>
                  <a:gd name="connsiteY359" fmla="*/ 100012 h 398463"/>
                  <a:gd name="connsiteX360" fmla="*/ 120650 w 493713"/>
                  <a:gd name="connsiteY360" fmla="*/ 98425 h 398463"/>
                  <a:gd name="connsiteX361" fmla="*/ 122237 w 493713"/>
                  <a:gd name="connsiteY361" fmla="*/ 98425 h 398463"/>
                  <a:gd name="connsiteX362" fmla="*/ 122237 w 493713"/>
                  <a:gd name="connsiteY362" fmla="*/ 95250 h 398463"/>
                  <a:gd name="connsiteX363" fmla="*/ 120650 w 493713"/>
                  <a:gd name="connsiteY363" fmla="*/ 95250 h 398463"/>
                  <a:gd name="connsiteX364" fmla="*/ 120650 w 493713"/>
                  <a:gd name="connsiteY364" fmla="*/ 93663 h 398463"/>
                  <a:gd name="connsiteX365" fmla="*/ 117475 w 493713"/>
                  <a:gd name="connsiteY365" fmla="*/ 93663 h 398463"/>
                  <a:gd name="connsiteX366" fmla="*/ 120650 w 493713"/>
                  <a:gd name="connsiteY366" fmla="*/ 90488 h 398463"/>
                  <a:gd name="connsiteX367" fmla="*/ 117475 w 493713"/>
                  <a:gd name="connsiteY367" fmla="*/ 90488 h 398463"/>
                  <a:gd name="connsiteX368" fmla="*/ 117475 w 493713"/>
                  <a:gd name="connsiteY368" fmla="*/ 88900 h 398463"/>
                  <a:gd name="connsiteX369" fmla="*/ 117475 w 493713"/>
                  <a:gd name="connsiteY369" fmla="*/ 85725 h 398463"/>
                  <a:gd name="connsiteX370" fmla="*/ 120650 w 493713"/>
                  <a:gd name="connsiteY370" fmla="*/ 88900 h 398463"/>
                  <a:gd name="connsiteX371" fmla="*/ 120650 w 493713"/>
                  <a:gd name="connsiteY371" fmla="*/ 88900 h 398463"/>
                  <a:gd name="connsiteX372" fmla="*/ 120650 w 493713"/>
                  <a:gd name="connsiteY372" fmla="*/ 85725 h 398463"/>
                  <a:gd name="connsiteX373" fmla="*/ 131762 w 493713"/>
                  <a:gd name="connsiteY373" fmla="*/ 79375 h 398463"/>
                  <a:gd name="connsiteX374" fmla="*/ 133350 w 493713"/>
                  <a:gd name="connsiteY374" fmla="*/ 79375 h 398463"/>
                  <a:gd name="connsiteX375" fmla="*/ 133350 w 493713"/>
                  <a:gd name="connsiteY375" fmla="*/ 82550 h 398463"/>
                  <a:gd name="connsiteX376" fmla="*/ 131762 w 493713"/>
                  <a:gd name="connsiteY376" fmla="*/ 82550 h 398463"/>
                  <a:gd name="connsiteX377" fmla="*/ 125412 w 493713"/>
                  <a:gd name="connsiteY377" fmla="*/ 77788 h 398463"/>
                  <a:gd name="connsiteX378" fmla="*/ 127000 w 493713"/>
                  <a:gd name="connsiteY378" fmla="*/ 77788 h 398463"/>
                  <a:gd name="connsiteX379" fmla="*/ 125413 w 493713"/>
                  <a:gd name="connsiteY379" fmla="*/ 79375 h 398463"/>
                  <a:gd name="connsiteX380" fmla="*/ 127000 w 493713"/>
                  <a:gd name="connsiteY380" fmla="*/ 79375 h 398463"/>
                  <a:gd name="connsiteX381" fmla="*/ 125412 w 493713"/>
                  <a:gd name="connsiteY381" fmla="*/ 82550 h 398463"/>
                  <a:gd name="connsiteX382" fmla="*/ 125412 w 493713"/>
                  <a:gd name="connsiteY382" fmla="*/ 79376 h 398463"/>
                  <a:gd name="connsiteX383" fmla="*/ 125412 w 493713"/>
                  <a:gd name="connsiteY383" fmla="*/ 79375 h 398463"/>
                  <a:gd name="connsiteX384" fmla="*/ 14288 w 493713"/>
                  <a:gd name="connsiteY384" fmla="*/ 63500 h 398463"/>
                  <a:gd name="connsiteX385" fmla="*/ 15875 w 493713"/>
                  <a:gd name="connsiteY385" fmla="*/ 63500 h 398463"/>
                  <a:gd name="connsiteX386" fmla="*/ 15875 w 493713"/>
                  <a:gd name="connsiteY386" fmla="*/ 66675 h 398463"/>
                  <a:gd name="connsiteX387" fmla="*/ 14288 w 493713"/>
                  <a:gd name="connsiteY387" fmla="*/ 66675 h 398463"/>
                  <a:gd name="connsiteX388" fmla="*/ 20638 w 493713"/>
                  <a:gd name="connsiteY388" fmla="*/ 55563 h 398463"/>
                  <a:gd name="connsiteX389" fmla="*/ 20638 w 493713"/>
                  <a:gd name="connsiteY389" fmla="*/ 57150 h 398463"/>
                  <a:gd name="connsiteX390" fmla="*/ 20638 w 493713"/>
                  <a:gd name="connsiteY390" fmla="*/ 58738 h 398463"/>
                  <a:gd name="connsiteX391" fmla="*/ 19050 w 493713"/>
                  <a:gd name="connsiteY391" fmla="*/ 58738 h 398463"/>
                  <a:gd name="connsiteX392" fmla="*/ 19050 w 493713"/>
                  <a:gd name="connsiteY392" fmla="*/ 57150 h 398463"/>
                  <a:gd name="connsiteX393" fmla="*/ 20638 w 493713"/>
                  <a:gd name="connsiteY393" fmla="*/ 52388 h 398463"/>
                  <a:gd name="connsiteX394" fmla="*/ 22225 w 493713"/>
                  <a:gd name="connsiteY394" fmla="*/ 52388 h 398463"/>
                  <a:gd name="connsiteX395" fmla="*/ 22225 w 493713"/>
                  <a:gd name="connsiteY395" fmla="*/ 55563 h 398463"/>
                  <a:gd name="connsiteX396" fmla="*/ 20638 w 493713"/>
                  <a:gd name="connsiteY396" fmla="*/ 55563 h 398463"/>
                  <a:gd name="connsiteX397" fmla="*/ 22225 w 493713"/>
                  <a:gd name="connsiteY397" fmla="*/ 46037 h 398463"/>
                  <a:gd name="connsiteX398" fmla="*/ 25400 w 493713"/>
                  <a:gd name="connsiteY398" fmla="*/ 46037 h 398463"/>
                  <a:gd name="connsiteX399" fmla="*/ 25400 w 493713"/>
                  <a:gd name="connsiteY399" fmla="*/ 47625 h 398463"/>
                  <a:gd name="connsiteX400" fmla="*/ 26988 w 493713"/>
                  <a:gd name="connsiteY400" fmla="*/ 47625 h 398463"/>
                  <a:gd name="connsiteX401" fmla="*/ 25400 w 493713"/>
                  <a:gd name="connsiteY401" fmla="*/ 50800 h 398463"/>
                  <a:gd name="connsiteX402" fmla="*/ 22225 w 493713"/>
                  <a:gd name="connsiteY402" fmla="*/ 50800 h 398463"/>
                  <a:gd name="connsiteX403" fmla="*/ 20638 w 493713"/>
                  <a:gd name="connsiteY403" fmla="*/ 52388 h 398463"/>
                  <a:gd name="connsiteX404" fmla="*/ 20638 w 493713"/>
                  <a:gd name="connsiteY404" fmla="*/ 50800 h 398463"/>
                  <a:gd name="connsiteX405" fmla="*/ 22225 w 493713"/>
                  <a:gd name="connsiteY405" fmla="*/ 47625 h 398463"/>
                  <a:gd name="connsiteX406" fmla="*/ 271462 w 493713"/>
                  <a:gd name="connsiteY406" fmla="*/ 39688 h 398463"/>
                  <a:gd name="connsiteX407" fmla="*/ 273050 w 493713"/>
                  <a:gd name="connsiteY407" fmla="*/ 39688 h 398463"/>
                  <a:gd name="connsiteX408" fmla="*/ 273050 w 493713"/>
                  <a:gd name="connsiteY408" fmla="*/ 41275 h 398463"/>
                  <a:gd name="connsiteX409" fmla="*/ 274637 w 493713"/>
                  <a:gd name="connsiteY409" fmla="*/ 41275 h 398463"/>
                  <a:gd name="connsiteX410" fmla="*/ 276225 w 493713"/>
                  <a:gd name="connsiteY410" fmla="*/ 42863 h 398463"/>
                  <a:gd name="connsiteX411" fmla="*/ 274637 w 493713"/>
                  <a:gd name="connsiteY411" fmla="*/ 42863 h 398463"/>
                  <a:gd name="connsiteX412" fmla="*/ 274637 w 493713"/>
                  <a:gd name="connsiteY412" fmla="*/ 46038 h 398463"/>
                  <a:gd name="connsiteX413" fmla="*/ 271462 w 493713"/>
                  <a:gd name="connsiteY413" fmla="*/ 46038 h 398463"/>
                  <a:gd name="connsiteX414" fmla="*/ 271462 w 493713"/>
                  <a:gd name="connsiteY414" fmla="*/ 42863 h 398463"/>
                  <a:gd name="connsiteX415" fmla="*/ 271462 w 493713"/>
                  <a:gd name="connsiteY415" fmla="*/ 41276 h 398463"/>
                  <a:gd name="connsiteX416" fmla="*/ 271462 w 493713"/>
                  <a:gd name="connsiteY416" fmla="*/ 41275 h 398463"/>
                  <a:gd name="connsiteX417" fmla="*/ 265112 w 493713"/>
                  <a:gd name="connsiteY417" fmla="*/ 34925 h 398463"/>
                  <a:gd name="connsiteX418" fmla="*/ 266700 w 493713"/>
                  <a:gd name="connsiteY418" fmla="*/ 34925 h 398463"/>
                  <a:gd name="connsiteX419" fmla="*/ 266700 w 493713"/>
                  <a:gd name="connsiteY419" fmla="*/ 36513 h 398463"/>
                  <a:gd name="connsiteX420" fmla="*/ 31750 w 493713"/>
                  <a:gd name="connsiteY420" fmla="*/ 34925 h 398463"/>
                  <a:gd name="connsiteX421" fmla="*/ 31750 w 493713"/>
                  <a:gd name="connsiteY421" fmla="*/ 36512 h 398463"/>
                  <a:gd name="connsiteX422" fmla="*/ 30163 w 493713"/>
                  <a:gd name="connsiteY422" fmla="*/ 36512 h 398463"/>
                  <a:gd name="connsiteX423" fmla="*/ 111125 w 493713"/>
                  <a:gd name="connsiteY423" fmla="*/ 0 h 398463"/>
                  <a:gd name="connsiteX424" fmla="*/ 112713 w 493713"/>
                  <a:gd name="connsiteY424" fmla="*/ 0 h 398463"/>
                  <a:gd name="connsiteX425" fmla="*/ 115888 w 493713"/>
                  <a:gd name="connsiteY425" fmla="*/ 0 h 398463"/>
                  <a:gd name="connsiteX426" fmla="*/ 115888 w 493713"/>
                  <a:gd name="connsiteY426" fmla="*/ 3175 h 398463"/>
                  <a:gd name="connsiteX427" fmla="*/ 120650 w 493713"/>
                  <a:gd name="connsiteY427" fmla="*/ 0 h 398463"/>
                  <a:gd name="connsiteX428" fmla="*/ 122238 w 493713"/>
                  <a:gd name="connsiteY428" fmla="*/ 0 h 398463"/>
                  <a:gd name="connsiteX429" fmla="*/ 125413 w 493713"/>
                  <a:gd name="connsiteY429" fmla="*/ 0 h 398463"/>
                  <a:gd name="connsiteX430" fmla="*/ 127000 w 493713"/>
                  <a:gd name="connsiteY430" fmla="*/ 0 h 398463"/>
                  <a:gd name="connsiteX431" fmla="*/ 128588 w 493713"/>
                  <a:gd name="connsiteY431" fmla="*/ 0 h 398463"/>
                  <a:gd name="connsiteX432" fmla="*/ 128588 w 493713"/>
                  <a:gd name="connsiteY432" fmla="*/ 3175 h 398463"/>
                  <a:gd name="connsiteX433" fmla="*/ 131763 w 493713"/>
                  <a:gd name="connsiteY433" fmla="*/ 4762 h 398463"/>
                  <a:gd name="connsiteX434" fmla="*/ 133350 w 493713"/>
                  <a:gd name="connsiteY434" fmla="*/ 4762 h 398463"/>
                  <a:gd name="connsiteX435" fmla="*/ 138113 w 493713"/>
                  <a:gd name="connsiteY435" fmla="*/ 3175 h 398463"/>
                  <a:gd name="connsiteX436" fmla="*/ 141288 w 493713"/>
                  <a:gd name="connsiteY436" fmla="*/ 3175 h 398463"/>
                  <a:gd name="connsiteX437" fmla="*/ 144463 w 493713"/>
                  <a:gd name="connsiteY437" fmla="*/ 3175 h 398463"/>
                  <a:gd name="connsiteX438" fmla="*/ 142875 w 493713"/>
                  <a:gd name="connsiteY438" fmla="*/ 4762 h 398463"/>
                  <a:gd name="connsiteX439" fmla="*/ 144463 w 493713"/>
                  <a:gd name="connsiteY439" fmla="*/ 4762 h 398463"/>
                  <a:gd name="connsiteX440" fmla="*/ 147638 w 493713"/>
                  <a:gd name="connsiteY440" fmla="*/ 4762 h 398463"/>
                  <a:gd name="connsiteX441" fmla="*/ 149225 w 493713"/>
                  <a:gd name="connsiteY441" fmla="*/ 3175 h 398463"/>
                  <a:gd name="connsiteX442" fmla="*/ 152400 w 493713"/>
                  <a:gd name="connsiteY442" fmla="*/ 3175 h 398463"/>
                  <a:gd name="connsiteX443" fmla="*/ 153988 w 493713"/>
                  <a:gd name="connsiteY443" fmla="*/ 4762 h 398463"/>
                  <a:gd name="connsiteX444" fmla="*/ 153988 w 493713"/>
                  <a:gd name="connsiteY444" fmla="*/ 7937 h 398463"/>
                  <a:gd name="connsiteX445" fmla="*/ 155575 w 493713"/>
                  <a:gd name="connsiteY445" fmla="*/ 7937 h 398463"/>
                  <a:gd name="connsiteX446" fmla="*/ 158750 w 493713"/>
                  <a:gd name="connsiteY446" fmla="*/ 7937 h 398463"/>
                  <a:gd name="connsiteX447" fmla="*/ 158750 w 493713"/>
                  <a:gd name="connsiteY447" fmla="*/ 4762 h 398463"/>
                  <a:gd name="connsiteX448" fmla="*/ 160338 w 493713"/>
                  <a:gd name="connsiteY448" fmla="*/ 4762 h 398463"/>
                  <a:gd name="connsiteX449" fmla="*/ 163513 w 493713"/>
                  <a:gd name="connsiteY449" fmla="*/ 4762 h 398463"/>
                  <a:gd name="connsiteX450" fmla="*/ 163513 w 493713"/>
                  <a:gd name="connsiteY450" fmla="*/ 7937 h 398463"/>
                  <a:gd name="connsiteX451" fmla="*/ 165100 w 493713"/>
                  <a:gd name="connsiteY451" fmla="*/ 7937 h 398463"/>
                  <a:gd name="connsiteX452" fmla="*/ 168275 w 493713"/>
                  <a:gd name="connsiteY452" fmla="*/ 7937 h 398463"/>
                  <a:gd name="connsiteX453" fmla="*/ 169863 w 493713"/>
                  <a:gd name="connsiteY453" fmla="*/ 7937 h 398463"/>
                  <a:gd name="connsiteX454" fmla="*/ 171450 w 493713"/>
                  <a:gd name="connsiteY454" fmla="*/ 7937 h 398463"/>
                  <a:gd name="connsiteX455" fmla="*/ 176213 w 493713"/>
                  <a:gd name="connsiteY455" fmla="*/ 9525 h 398463"/>
                  <a:gd name="connsiteX456" fmla="*/ 179388 w 493713"/>
                  <a:gd name="connsiteY456" fmla="*/ 11112 h 398463"/>
                  <a:gd name="connsiteX457" fmla="*/ 180975 w 493713"/>
                  <a:gd name="connsiteY457" fmla="*/ 11112 h 398463"/>
                  <a:gd name="connsiteX458" fmla="*/ 184150 w 493713"/>
                  <a:gd name="connsiteY458" fmla="*/ 11112 h 398463"/>
                  <a:gd name="connsiteX459" fmla="*/ 185738 w 493713"/>
                  <a:gd name="connsiteY459" fmla="*/ 11112 h 398463"/>
                  <a:gd name="connsiteX460" fmla="*/ 187325 w 493713"/>
                  <a:gd name="connsiteY460" fmla="*/ 11112 h 398463"/>
                  <a:gd name="connsiteX461" fmla="*/ 190500 w 493713"/>
                  <a:gd name="connsiteY461" fmla="*/ 11112 h 398463"/>
                  <a:gd name="connsiteX462" fmla="*/ 192088 w 493713"/>
                  <a:gd name="connsiteY462" fmla="*/ 11112 h 398463"/>
                  <a:gd name="connsiteX463" fmla="*/ 192088 w 493713"/>
                  <a:gd name="connsiteY463" fmla="*/ 14287 h 398463"/>
                  <a:gd name="connsiteX464" fmla="*/ 195263 w 493713"/>
                  <a:gd name="connsiteY464" fmla="*/ 14287 h 398463"/>
                  <a:gd name="connsiteX465" fmla="*/ 195263 w 493713"/>
                  <a:gd name="connsiteY465" fmla="*/ 11112 h 398463"/>
                  <a:gd name="connsiteX466" fmla="*/ 196850 w 493713"/>
                  <a:gd name="connsiteY466" fmla="*/ 11112 h 398463"/>
                  <a:gd name="connsiteX467" fmla="*/ 196850 w 493713"/>
                  <a:gd name="connsiteY467" fmla="*/ 14287 h 398463"/>
                  <a:gd name="connsiteX468" fmla="*/ 200025 w 493713"/>
                  <a:gd name="connsiteY468" fmla="*/ 14287 h 398463"/>
                  <a:gd name="connsiteX469" fmla="*/ 201613 w 493713"/>
                  <a:gd name="connsiteY469" fmla="*/ 14287 h 398463"/>
                  <a:gd name="connsiteX470" fmla="*/ 203200 w 493713"/>
                  <a:gd name="connsiteY470" fmla="*/ 14287 h 398463"/>
                  <a:gd name="connsiteX471" fmla="*/ 206375 w 493713"/>
                  <a:gd name="connsiteY471" fmla="*/ 14287 h 398463"/>
                  <a:gd name="connsiteX472" fmla="*/ 207963 w 493713"/>
                  <a:gd name="connsiteY472" fmla="*/ 14287 h 398463"/>
                  <a:gd name="connsiteX473" fmla="*/ 207963 w 493713"/>
                  <a:gd name="connsiteY473" fmla="*/ 15875 h 398463"/>
                  <a:gd name="connsiteX474" fmla="*/ 211138 w 493713"/>
                  <a:gd name="connsiteY474" fmla="*/ 15875 h 398463"/>
                  <a:gd name="connsiteX475" fmla="*/ 212725 w 493713"/>
                  <a:gd name="connsiteY475" fmla="*/ 19050 h 398463"/>
                  <a:gd name="connsiteX476" fmla="*/ 215900 w 493713"/>
                  <a:gd name="connsiteY476" fmla="*/ 19050 h 398463"/>
                  <a:gd name="connsiteX477" fmla="*/ 215900 w 493713"/>
                  <a:gd name="connsiteY477" fmla="*/ 20637 h 398463"/>
                  <a:gd name="connsiteX478" fmla="*/ 217488 w 493713"/>
                  <a:gd name="connsiteY478" fmla="*/ 19050 h 398463"/>
                  <a:gd name="connsiteX479" fmla="*/ 219075 w 493713"/>
                  <a:gd name="connsiteY479" fmla="*/ 19050 h 398463"/>
                  <a:gd name="connsiteX480" fmla="*/ 222250 w 493713"/>
                  <a:gd name="connsiteY480" fmla="*/ 19050 h 398463"/>
                  <a:gd name="connsiteX481" fmla="*/ 223838 w 493713"/>
                  <a:gd name="connsiteY481" fmla="*/ 19050 h 398463"/>
                  <a:gd name="connsiteX482" fmla="*/ 227013 w 493713"/>
                  <a:gd name="connsiteY482" fmla="*/ 19050 h 398463"/>
                  <a:gd name="connsiteX483" fmla="*/ 228600 w 493713"/>
                  <a:gd name="connsiteY483" fmla="*/ 19050 h 398463"/>
                  <a:gd name="connsiteX484" fmla="*/ 230188 w 493713"/>
                  <a:gd name="connsiteY484" fmla="*/ 19050 h 398463"/>
                  <a:gd name="connsiteX485" fmla="*/ 230188 w 493713"/>
                  <a:gd name="connsiteY485" fmla="*/ 20637 h 398463"/>
                  <a:gd name="connsiteX486" fmla="*/ 230188 w 493713"/>
                  <a:gd name="connsiteY486" fmla="*/ 23812 h 398463"/>
                  <a:gd name="connsiteX487" fmla="*/ 233363 w 493713"/>
                  <a:gd name="connsiteY487" fmla="*/ 25400 h 398463"/>
                  <a:gd name="connsiteX488" fmla="*/ 234950 w 493713"/>
                  <a:gd name="connsiteY488" fmla="*/ 25400 h 398463"/>
                  <a:gd name="connsiteX489" fmla="*/ 234950 w 493713"/>
                  <a:gd name="connsiteY489" fmla="*/ 26987 h 398463"/>
                  <a:gd name="connsiteX490" fmla="*/ 239713 w 493713"/>
                  <a:gd name="connsiteY490" fmla="*/ 26987 h 398463"/>
                  <a:gd name="connsiteX491" fmla="*/ 239713 w 493713"/>
                  <a:gd name="connsiteY491" fmla="*/ 30162 h 398463"/>
                  <a:gd name="connsiteX492" fmla="*/ 242888 w 493713"/>
                  <a:gd name="connsiteY492" fmla="*/ 30162 h 398463"/>
                  <a:gd name="connsiteX493" fmla="*/ 242888 w 493713"/>
                  <a:gd name="connsiteY493" fmla="*/ 31750 h 398463"/>
                  <a:gd name="connsiteX494" fmla="*/ 244475 w 493713"/>
                  <a:gd name="connsiteY494" fmla="*/ 31750 h 398463"/>
                  <a:gd name="connsiteX495" fmla="*/ 246063 w 493713"/>
                  <a:gd name="connsiteY495" fmla="*/ 31750 h 398463"/>
                  <a:gd name="connsiteX496" fmla="*/ 249238 w 493713"/>
                  <a:gd name="connsiteY496" fmla="*/ 30162 h 398463"/>
                  <a:gd name="connsiteX497" fmla="*/ 250825 w 493713"/>
                  <a:gd name="connsiteY497" fmla="*/ 30162 h 398463"/>
                  <a:gd name="connsiteX498" fmla="*/ 250825 w 493713"/>
                  <a:gd name="connsiteY498" fmla="*/ 31750 h 398463"/>
                  <a:gd name="connsiteX499" fmla="*/ 254000 w 493713"/>
                  <a:gd name="connsiteY499" fmla="*/ 31750 h 398463"/>
                  <a:gd name="connsiteX500" fmla="*/ 255588 w 493713"/>
                  <a:gd name="connsiteY500" fmla="*/ 31750 h 398463"/>
                  <a:gd name="connsiteX501" fmla="*/ 255588 w 493713"/>
                  <a:gd name="connsiteY501" fmla="*/ 34925 h 398463"/>
                  <a:gd name="connsiteX502" fmla="*/ 258763 w 493713"/>
                  <a:gd name="connsiteY502" fmla="*/ 36512 h 398463"/>
                  <a:gd name="connsiteX503" fmla="*/ 260350 w 493713"/>
                  <a:gd name="connsiteY503" fmla="*/ 39687 h 398463"/>
                  <a:gd name="connsiteX504" fmla="*/ 261938 w 493713"/>
                  <a:gd name="connsiteY504" fmla="*/ 39687 h 398463"/>
                  <a:gd name="connsiteX505" fmla="*/ 265113 w 493713"/>
                  <a:gd name="connsiteY505" fmla="*/ 39687 h 398463"/>
                  <a:gd name="connsiteX506" fmla="*/ 266700 w 493713"/>
                  <a:gd name="connsiteY506" fmla="*/ 41275 h 398463"/>
                  <a:gd name="connsiteX507" fmla="*/ 266700 w 493713"/>
                  <a:gd name="connsiteY507" fmla="*/ 42862 h 398463"/>
                  <a:gd name="connsiteX508" fmla="*/ 269875 w 493713"/>
                  <a:gd name="connsiteY508" fmla="*/ 47625 h 398463"/>
                  <a:gd name="connsiteX509" fmla="*/ 271463 w 493713"/>
                  <a:gd name="connsiteY509" fmla="*/ 47625 h 398463"/>
                  <a:gd name="connsiteX510" fmla="*/ 271463 w 493713"/>
                  <a:gd name="connsiteY510" fmla="*/ 50800 h 398463"/>
                  <a:gd name="connsiteX511" fmla="*/ 274638 w 493713"/>
                  <a:gd name="connsiteY511" fmla="*/ 50800 h 398463"/>
                  <a:gd name="connsiteX512" fmla="*/ 274638 w 493713"/>
                  <a:gd name="connsiteY512" fmla="*/ 47625 h 398463"/>
                  <a:gd name="connsiteX513" fmla="*/ 276225 w 493713"/>
                  <a:gd name="connsiteY513" fmla="*/ 47625 h 398463"/>
                  <a:gd name="connsiteX514" fmla="*/ 276225 w 493713"/>
                  <a:gd name="connsiteY514" fmla="*/ 50800 h 398463"/>
                  <a:gd name="connsiteX515" fmla="*/ 276225 w 493713"/>
                  <a:gd name="connsiteY515" fmla="*/ 52388 h 398463"/>
                  <a:gd name="connsiteX516" fmla="*/ 277813 w 493713"/>
                  <a:gd name="connsiteY516" fmla="*/ 52388 h 398463"/>
                  <a:gd name="connsiteX517" fmla="*/ 280988 w 493713"/>
                  <a:gd name="connsiteY517" fmla="*/ 52388 h 398463"/>
                  <a:gd name="connsiteX518" fmla="*/ 280988 w 493713"/>
                  <a:gd name="connsiteY518" fmla="*/ 55563 h 398463"/>
                  <a:gd name="connsiteX519" fmla="*/ 277813 w 493713"/>
                  <a:gd name="connsiteY519" fmla="*/ 57150 h 398463"/>
                  <a:gd name="connsiteX520" fmla="*/ 280988 w 493713"/>
                  <a:gd name="connsiteY520" fmla="*/ 57150 h 398463"/>
                  <a:gd name="connsiteX521" fmla="*/ 280988 w 493713"/>
                  <a:gd name="connsiteY521" fmla="*/ 58738 h 398463"/>
                  <a:gd name="connsiteX522" fmla="*/ 282575 w 493713"/>
                  <a:gd name="connsiteY522" fmla="*/ 58738 h 398463"/>
                  <a:gd name="connsiteX523" fmla="*/ 282575 w 493713"/>
                  <a:gd name="connsiteY523" fmla="*/ 57150 h 398463"/>
                  <a:gd name="connsiteX524" fmla="*/ 285750 w 493713"/>
                  <a:gd name="connsiteY524" fmla="*/ 58738 h 398463"/>
                  <a:gd name="connsiteX525" fmla="*/ 287338 w 493713"/>
                  <a:gd name="connsiteY525" fmla="*/ 58738 h 398463"/>
                  <a:gd name="connsiteX526" fmla="*/ 287338 w 493713"/>
                  <a:gd name="connsiteY526" fmla="*/ 61913 h 398463"/>
                  <a:gd name="connsiteX527" fmla="*/ 285750 w 493713"/>
                  <a:gd name="connsiteY527" fmla="*/ 61913 h 398463"/>
                  <a:gd name="connsiteX528" fmla="*/ 282575 w 493713"/>
                  <a:gd name="connsiteY528" fmla="*/ 61913 h 398463"/>
                  <a:gd name="connsiteX529" fmla="*/ 280988 w 493713"/>
                  <a:gd name="connsiteY529" fmla="*/ 61913 h 398463"/>
                  <a:gd name="connsiteX530" fmla="*/ 280988 w 493713"/>
                  <a:gd name="connsiteY530" fmla="*/ 63500 h 398463"/>
                  <a:gd name="connsiteX531" fmla="*/ 282575 w 493713"/>
                  <a:gd name="connsiteY531" fmla="*/ 63500 h 398463"/>
                  <a:gd name="connsiteX532" fmla="*/ 285750 w 493713"/>
                  <a:gd name="connsiteY532" fmla="*/ 66675 h 398463"/>
                  <a:gd name="connsiteX533" fmla="*/ 285750 w 493713"/>
                  <a:gd name="connsiteY533" fmla="*/ 63500 h 398463"/>
                  <a:gd name="connsiteX534" fmla="*/ 287338 w 493713"/>
                  <a:gd name="connsiteY534" fmla="*/ 66675 h 398463"/>
                  <a:gd name="connsiteX535" fmla="*/ 287338 w 493713"/>
                  <a:gd name="connsiteY535" fmla="*/ 63500 h 398463"/>
                  <a:gd name="connsiteX536" fmla="*/ 290513 w 493713"/>
                  <a:gd name="connsiteY536" fmla="*/ 63500 h 398463"/>
                  <a:gd name="connsiteX537" fmla="*/ 290513 w 493713"/>
                  <a:gd name="connsiteY537" fmla="*/ 66675 h 398463"/>
                  <a:gd name="connsiteX538" fmla="*/ 293688 w 493713"/>
                  <a:gd name="connsiteY538" fmla="*/ 66675 h 398463"/>
                  <a:gd name="connsiteX539" fmla="*/ 287338 w 493713"/>
                  <a:gd name="connsiteY539" fmla="*/ 68263 h 398463"/>
                  <a:gd name="connsiteX540" fmla="*/ 287338 w 493713"/>
                  <a:gd name="connsiteY540" fmla="*/ 69850 h 398463"/>
                  <a:gd name="connsiteX541" fmla="*/ 287338 w 493713"/>
                  <a:gd name="connsiteY541" fmla="*/ 73025 h 398463"/>
                  <a:gd name="connsiteX542" fmla="*/ 287338 w 493713"/>
                  <a:gd name="connsiteY542" fmla="*/ 74613 h 398463"/>
                  <a:gd name="connsiteX543" fmla="*/ 290513 w 493713"/>
                  <a:gd name="connsiteY543" fmla="*/ 74613 h 398463"/>
                  <a:gd name="connsiteX544" fmla="*/ 292100 w 493713"/>
                  <a:gd name="connsiteY544" fmla="*/ 73025 h 398463"/>
                  <a:gd name="connsiteX545" fmla="*/ 293688 w 493713"/>
                  <a:gd name="connsiteY545" fmla="*/ 73025 h 398463"/>
                  <a:gd name="connsiteX546" fmla="*/ 293688 w 493713"/>
                  <a:gd name="connsiteY546" fmla="*/ 69850 h 398463"/>
                  <a:gd name="connsiteX547" fmla="*/ 296863 w 493713"/>
                  <a:gd name="connsiteY547" fmla="*/ 69850 h 398463"/>
                  <a:gd name="connsiteX548" fmla="*/ 298450 w 493713"/>
                  <a:gd name="connsiteY548" fmla="*/ 69850 h 398463"/>
                  <a:gd name="connsiteX549" fmla="*/ 298450 w 493713"/>
                  <a:gd name="connsiteY549" fmla="*/ 68263 h 398463"/>
                  <a:gd name="connsiteX550" fmla="*/ 301625 w 493713"/>
                  <a:gd name="connsiteY550" fmla="*/ 68263 h 398463"/>
                  <a:gd name="connsiteX551" fmla="*/ 303213 w 493713"/>
                  <a:gd name="connsiteY551" fmla="*/ 68263 h 398463"/>
                  <a:gd name="connsiteX552" fmla="*/ 303213 w 493713"/>
                  <a:gd name="connsiteY552" fmla="*/ 69850 h 398463"/>
                  <a:gd name="connsiteX553" fmla="*/ 306388 w 493713"/>
                  <a:gd name="connsiteY553" fmla="*/ 69850 h 398463"/>
                  <a:gd name="connsiteX554" fmla="*/ 307975 w 493713"/>
                  <a:gd name="connsiteY554" fmla="*/ 68263 h 398463"/>
                  <a:gd name="connsiteX555" fmla="*/ 307975 w 493713"/>
                  <a:gd name="connsiteY555" fmla="*/ 69850 h 398463"/>
                  <a:gd name="connsiteX556" fmla="*/ 307975 w 493713"/>
                  <a:gd name="connsiteY556" fmla="*/ 73025 h 398463"/>
                  <a:gd name="connsiteX557" fmla="*/ 309563 w 493713"/>
                  <a:gd name="connsiteY557" fmla="*/ 73025 h 398463"/>
                  <a:gd name="connsiteX558" fmla="*/ 314325 w 493713"/>
                  <a:gd name="connsiteY558" fmla="*/ 73025 h 398463"/>
                  <a:gd name="connsiteX559" fmla="*/ 314325 w 493713"/>
                  <a:gd name="connsiteY559" fmla="*/ 69850 h 398463"/>
                  <a:gd name="connsiteX560" fmla="*/ 317500 w 493713"/>
                  <a:gd name="connsiteY560" fmla="*/ 69850 h 398463"/>
                  <a:gd name="connsiteX561" fmla="*/ 319088 w 493713"/>
                  <a:gd name="connsiteY561" fmla="*/ 69850 h 398463"/>
                  <a:gd name="connsiteX562" fmla="*/ 320675 w 493713"/>
                  <a:gd name="connsiteY562" fmla="*/ 73025 h 398463"/>
                  <a:gd name="connsiteX563" fmla="*/ 323850 w 493713"/>
                  <a:gd name="connsiteY563" fmla="*/ 73025 h 398463"/>
                  <a:gd name="connsiteX564" fmla="*/ 325438 w 493713"/>
                  <a:gd name="connsiteY564" fmla="*/ 73025 h 398463"/>
                  <a:gd name="connsiteX565" fmla="*/ 328613 w 493713"/>
                  <a:gd name="connsiteY565" fmla="*/ 73025 h 398463"/>
                  <a:gd name="connsiteX566" fmla="*/ 330200 w 493713"/>
                  <a:gd name="connsiteY566" fmla="*/ 74613 h 398463"/>
                  <a:gd name="connsiteX567" fmla="*/ 333375 w 493713"/>
                  <a:gd name="connsiteY567" fmla="*/ 74613 h 398463"/>
                  <a:gd name="connsiteX568" fmla="*/ 333375 w 493713"/>
                  <a:gd name="connsiteY568" fmla="*/ 77788 h 398463"/>
                  <a:gd name="connsiteX569" fmla="*/ 334963 w 493713"/>
                  <a:gd name="connsiteY569" fmla="*/ 77788 h 398463"/>
                  <a:gd name="connsiteX570" fmla="*/ 339725 w 493713"/>
                  <a:gd name="connsiteY570" fmla="*/ 79375 h 398463"/>
                  <a:gd name="connsiteX571" fmla="*/ 341313 w 493713"/>
                  <a:gd name="connsiteY571" fmla="*/ 79375 h 398463"/>
                  <a:gd name="connsiteX572" fmla="*/ 341313 w 493713"/>
                  <a:gd name="connsiteY572" fmla="*/ 82550 h 398463"/>
                  <a:gd name="connsiteX573" fmla="*/ 344488 w 493713"/>
                  <a:gd name="connsiteY573" fmla="*/ 82550 h 398463"/>
                  <a:gd name="connsiteX574" fmla="*/ 344488 w 493713"/>
                  <a:gd name="connsiteY574" fmla="*/ 84138 h 398463"/>
                  <a:gd name="connsiteX575" fmla="*/ 346075 w 493713"/>
                  <a:gd name="connsiteY575" fmla="*/ 84138 h 398463"/>
                  <a:gd name="connsiteX576" fmla="*/ 349250 w 493713"/>
                  <a:gd name="connsiteY576" fmla="*/ 84138 h 398463"/>
                  <a:gd name="connsiteX577" fmla="*/ 350838 w 493713"/>
                  <a:gd name="connsiteY577" fmla="*/ 85725 h 398463"/>
                  <a:gd name="connsiteX578" fmla="*/ 352425 w 493713"/>
                  <a:gd name="connsiteY578" fmla="*/ 85725 h 398463"/>
                  <a:gd name="connsiteX579" fmla="*/ 355600 w 493713"/>
                  <a:gd name="connsiteY579" fmla="*/ 84138 h 398463"/>
                  <a:gd name="connsiteX580" fmla="*/ 357188 w 493713"/>
                  <a:gd name="connsiteY580" fmla="*/ 85725 h 398463"/>
                  <a:gd name="connsiteX581" fmla="*/ 360363 w 493713"/>
                  <a:gd name="connsiteY581" fmla="*/ 88900 h 398463"/>
                  <a:gd name="connsiteX582" fmla="*/ 361950 w 493713"/>
                  <a:gd name="connsiteY582" fmla="*/ 90488 h 398463"/>
                  <a:gd name="connsiteX583" fmla="*/ 365125 w 493713"/>
                  <a:gd name="connsiteY583" fmla="*/ 90488 h 398463"/>
                  <a:gd name="connsiteX584" fmla="*/ 365125 w 493713"/>
                  <a:gd name="connsiteY584" fmla="*/ 93663 h 398463"/>
                  <a:gd name="connsiteX585" fmla="*/ 366713 w 493713"/>
                  <a:gd name="connsiteY585" fmla="*/ 93663 h 398463"/>
                  <a:gd name="connsiteX586" fmla="*/ 366713 w 493713"/>
                  <a:gd name="connsiteY586" fmla="*/ 95250 h 398463"/>
                  <a:gd name="connsiteX587" fmla="*/ 368300 w 493713"/>
                  <a:gd name="connsiteY587" fmla="*/ 98425 h 398463"/>
                  <a:gd name="connsiteX588" fmla="*/ 371475 w 493713"/>
                  <a:gd name="connsiteY588" fmla="*/ 98425 h 398463"/>
                  <a:gd name="connsiteX589" fmla="*/ 371475 w 493713"/>
                  <a:gd name="connsiteY589" fmla="*/ 95250 h 398463"/>
                  <a:gd name="connsiteX590" fmla="*/ 373063 w 493713"/>
                  <a:gd name="connsiteY590" fmla="*/ 95250 h 398463"/>
                  <a:gd name="connsiteX591" fmla="*/ 373063 w 493713"/>
                  <a:gd name="connsiteY591" fmla="*/ 98425 h 398463"/>
                  <a:gd name="connsiteX592" fmla="*/ 373063 w 493713"/>
                  <a:gd name="connsiteY592" fmla="*/ 100013 h 398463"/>
                  <a:gd name="connsiteX593" fmla="*/ 376238 w 493713"/>
                  <a:gd name="connsiteY593" fmla="*/ 100013 h 398463"/>
                  <a:gd name="connsiteX594" fmla="*/ 376238 w 493713"/>
                  <a:gd name="connsiteY594" fmla="*/ 101600 h 398463"/>
                  <a:gd name="connsiteX595" fmla="*/ 377825 w 493713"/>
                  <a:gd name="connsiteY595" fmla="*/ 101600 h 398463"/>
                  <a:gd name="connsiteX596" fmla="*/ 381000 w 493713"/>
                  <a:gd name="connsiteY596" fmla="*/ 100013 h 398463"/>
                  <a:gd name="connsiteX597" fmla="*/ 382588 w 493713"/>
                  <a:gd name="connsiteY597" fmla="*/ 100013 h 398463"/>
                  <a:gd name="connsiteX598" fmla="*/ 384175 w 493713"/>
                  <a:gd name="connsiteY598" fmla="*/ 101600 h 398463"/>
                  <a:gd name="connsiteX599" fmla="*/ 387350 w 493713"/>
                  <a:gd name="connsiteY599" fmla="*/ 101600 h 398463"/>
                  <a:gd name="connsiteX600" fmla="*/ 387350 w 493713"/>
                  <a:gd name="connsiteY600" fmla="*/ 100013 h 398463"/>
                  <a:gd name="connsiteX601" fmla="*/ 392113 w 493713"/>
                  <a:gd name="connsiteY601" fmla="*/ 101600 h 398463"/>
                  <a:gd name="connsiteX602" fmla="*/ 393700 w 493713"/>
                  <a:gd name="connsiteY602" fmla="*/ 101600 h 398463"/>
                  <a:gd name="connsiteX603" fmla="*/ 395288 w 493713"/>
                  <a:gd name="connsiteY603" fmla="*/ 101600 h 398463"/>
                  <a:gd name="connsiteX604" fmla="*/ 398463 w 493713"/>
                  <a:gd name="connsiteY604" fmla="*/ 101600 h 398463"/>
                  <a:gd name="connsiteX605" fmla="*/ 398463 w 493713"/>
                  <a:gd name="connsiteY605" fmla="*/ 104775 h 398463"/>
                  <a:gd name="connsiteX606" fmla="*/ 398463 w 493713"/>
                  <a:gd name="connsiteY606" fmla="*/ 106363 h 398463"/>
                  <a:gd name="connsiteX607" fmla="*/ 395288 w 493713"/>
                  <a:gd name="connsiteY607" fmla="*/ 106363 h 398463"/>
                  <a:gd name="connsiteX608" fmla="*/ 395288 w 493713"/>
                  <a:gd name="connsiteY608" fmla="*/ 109538 h 398463"/>
                  <a:gd name="connsiteX609" fmla="*/ 398463 w 493713"/>
                  <a:gd name="connsiteY609" fmla="*/ 109538 h 398463"/>
                  <a:gd name="connsiteX610" fmla="*/ 395288 w 493713"/>
                  <a:gd name="connsiteY610" fmla="*/ 111125 h 398463"/>
                  <a:gd name="connsiteX611" fmla="*/ 395288 w 493713"/>
                  <a:gd name="connsiteY611" fmla="*/ 114300 h 398463"/>
                  <a:gd name="connsiteX612" fmla="*/ 393700 w 493713"/>
                  <a:gd name="connsiteY612" fmla="*/ 114300 h 398463"/>
                  <a:gd name="connsiteX613" fmla="*/ 393700 w 493713"/>
                  <a:gd name="connsiteY613" fmla="*/ 115888 h 398463"/>
                  <a:gd name="connsiteX614" fmla="*/ 393700 w 493713"/>
                  <a:gd name="connsiteY614" fmla="*/ 117475 h 398463"/>
                  <a:gd name="connsiteX615" fmla="*/ 395288 w 493713"/>
                  <a:gd name="connsiteY615" fmla="*/ 120650 h 398463"/>
                  <a:gd name="connsiteX616" fmla="*/ 395288 w 493713"/>
                  <a:gd name="connsiteY616" fmla="*/ 122238 h 398463"/>
                  <a:gd name="connsiteX617" fmla="*/ 398463 w 493713"/>
                  <a:gd name="connsiteY617" fmla="*/ 122238 h 398463"/>
                  <a:gd name="connsiteX618" fmla="*/ 400050 w 493713"/>
                  <a:gd name="connsiteY618" fmla="*/ 122238 h 398463"/>
                  <a:gd name="connsiteX619" fmla="*/ 400050 w 493713"/>
                  <a:gd name="connsiteY619" fmla="*/ 120650 h 398463"/>
                  <a:gd name="connsiteX620" fmla="*/ 400050 w 493713"/>
                  <a:gd name="connsiteY620" fmla="*/ 117475 h 398463"/>
                  <a:gd name="connsiteX621" fmla="*/ 400050 w 493713"/>
                  <a:gd name="connsiteY621" fmla="*/ 115888 h 398463"/>
                  <a:gd name="connsiteX622" fmla="*/ 400050 w 493713"/>
                  <a:gd name="connsiteY622" fmla="*/ 114300 h 398463"/>
                  <a:gd name="connsiteX623" fmla="*/ 400050 w 493713"/>
                  <a:gd name="connsiteY623" fmla="*/ 111125 h 398463"/>
                  <a:gd name="connsiteX624" fmla="*/ 400050 w 493713"/>
                  <a:gd name="connsiteY624" fmla="*/ 109538 h 398463"/>
                  <a:gd name="connsiteX625" fmla="*/ 403225 w 493713"/>
                  <a:gd name="connsiteY625" fmla="*/ 109538 h 398463"/>
                  <a:gd name="connsiteX626" fmla="*/ 403225 w 493713"/>
                  <a:gd name="connsiteY626" fmla="*/ 106363 h 398463"/>
                  <a:gd name="connsiteX627" fmla="*/ 404813 w 493713"/>
                  <a:gd name="connsiteY627" fmla="*/ 109538 h 398463"/>
                  <a:gd name="connsiteX628" fmla="*/ 404813 w 493713"/>
                  <a:gd name="connsiteY628" fmla="*/ 111125 h 398463"/>
                  <a:gd name="connsiteX629" fmla="*/ 404813 w 493713"/>
                  <a:gd name="connsiteY629" fmla="*/ 114300 h 398463"/>
                  <a:gd name="connsiteX630" fmla="*/ 407988 w 493713"/>
                  <a:gd name="connsiteY630" fmla="*/ 114300 h 398463"/>
                  <a:gd name="connsiteX631" fmla="*/ 409575 w 493713"/>
                  <a:gd name="connsiteY631" fmla="*/ 114300 h 398463"/>
                  <a:gd name="connsiteX632" fmla="*/ 411163 w 493713"/>
                  <a:gd name="connsiteY632" fmla="*/ 114300 h 398463"/>
                  <a:gd name="connsiteX633" fmla="*/ 414338 w 493713"/>
                  <a:gd name="connsiteY633" fmla="*/ 114300 h 398463"/>
                  <a:gd name="connsiteX634" fmla="*/ 414338 w 493713"/>
                  <a:gd name="connsiteY634" fmla="*/ 115888 h 398463"/>
                  <a:gd name="connsiteX635" fmla="*/ 415925 w 493713"/>
                  <a:gd name="connsiteY635" fmla="*/ 115888 h 398463"/>
                  <a:gd name="connsiteX636" fmla="*/ 415925 w 493713"/>
                  <a:gd name="connsiteY636" fmla="*/ 117475 h 398463"/>
                  <a:gd name="connsiteX637" fmla="*/ 415925 w 493713"/>
                  <a:gd name="connsiteY637" fmla="*/ 120650 h 398463"/>
                  <a:gd name="connsiteX638" fmla="*/ 415925 w 493713"/>
                  <a:gd name="connsiteY638" fmla="*/ 122238 h 398463"/>
                  <a:gd name="connsiteX639" fmla="*/ 419100 w 493713"/>
                  <a:gd name="connsiteY639" fmla="*/ 122238 h 398463"/>
                  <a:gd name="connsiteX640" fmla="*/ 419100 w 493713"/>
                  <a:gd name="connsiteY640" fmla="*/ 125413 h 398463"/>
                  <a:gd name="connsiteX641" fmla="*/ 415925 w 493713"/>
                  <a:gd name="connsiteY641" fmla="*/ 125413 h 398463"/>
                  <a:gd name="connsiteX642" fmla="*/ 414338 w 493713"/>
                  <a:gd name="connsiteY642" fmla="*/ 127000 h 398463"/>
                  <a:gd name="connsiteX643" fmla="*/ 415925 w 493713"/>
                  <a:gd name="connsiteY643" fmla="*/ 130175 h 398463"/>
                  <a:gd name="connsiteX644" fmla="*/ 414338 w 493713"/>
                  <a:gd name="connsiteY644" fmla="*/ 130175 h 398463"/>
                  <a:gd name="connsiteX645" fmla="*/ 411163 w 493713"/>
                  <a:gd name="connsiteY645" fmla="*/ 130175 h 398463"/>
                  <a:gd name="connsiteX646" fmla="*/ 411163 w 493713"/>
                  <a:gd name="connsiteY646" fmla="*/ 131763 h 398463"/>
                  <a:gd name="connsiteX647" fmla="*/ 409575 w 493713"/>
                  <a:gd name="connsiteY647" fmla="*/ 131763 h 398463"/>
                  <a:gd name="connsiteX648" fmla="*/ 411163 w 493713"/>
                  <a:gd name="connsiteY648" fmla="*/ 133350 h 398463"/>
                  <a:gd name="connsiteX649" fmla="*/ 414338 w 493713"/>
                  <a:gd name="connsiteY649" fmla="*/ 133350 h 398463"/>
                  <a:gd name="connsiteX650" fmla="*/ 415925 w 493713"/>
                  <a:gd name="connsiteY650" fmla="*/ 133350 h 398463"/>
                  <a:gd name="connsiteX651" fmla="*/ 419100 w 493713"/>
                  <a:gd name="connsiteY651" fmla="*/ 133350 h 398463"/>
                  <a:gd name="connsiteX652" fmla="*/ 415925 w 493713"/>
                  <a:gd name="connsiteY652" fmla="*/ 136525 h 398463"/>
                  <a:gd name="connsiteX653" fmla="*/ 414338 w 493713"/>
                  <a:gd name="connsiteY653" fmla="*/ 136525 h 398463"/>
                  <a:gd name="connsiteX654" fmla="*/ 411163 w 493713"/>
                  <a:gd name="connsiteY654" fmla="*/ 136525 h 398463"/>
                  <a:gd name="connsiteX655" fmla="*/ 409575 w 493713"/>
                  <a:gd name="connsiteY655" fmla="*/ 133350 h 398463"/>
                  <a:gd name="connsiteX656" fmla="*/ 407988 w 493713"/>
                  <a:gd name="connsiteY656" fmla="*/ 133350 h 398463"/>
                  <a:gd name="connsiteX657" fmla="*/ 404813 w 493713"/>
                  <a:gd name="connsiteY657" fmla="*/ 133350 h 398463"/>
                  <a:gd name="connsiteX658" fmla="*/ 404813 w 493713"/>
                  <a:gd name="connsiteY658" fmla="*/ 136525 h 398463"/>
                  <a:gd name="connsiteX659" fmla="*/ 403225 w 493713"/>
                  <a:gd name="connsiteY659" fmla="*/ 136525 h 398463"/>
                  <a:gd name="connsiteX660" fmla="*/ 400050 w 493713"/>
                  <a:gd name="connsiteY660" fmla="*/ 138113 h 398463"/>
                  <a:gd name="connsiteX661" fmla="*/ 403225 w 493713"/>
                  <a:gd name="connsiteY661" fmla="*/ 138113 h 398463"/>
                  <a:gd name="connsiteX662" fmla="*/ 403225 w 493713"/>
                  <a:gd name="connsiteY662" fmla="*/ 141288 h 398463"/>
                  <a:gd name="connsiteX663" fmla="*/ 400050 w 493713"/>
                  <a:gd name="connsiteY663" fmla="*/ 142875 h 398463"/>
                  <a:gd name="connsiteX664" fmla="*/ 403225 w 493713"/>
                  <a:gd name="connsiteY664" fmla="*/ 142875 h 398463"/>
                  <a:gd name="connsiteX665" fmla="*/ 404813 w 493713"/>
                  <a:gd name="connsiteY665" fmla="*/ 142875 h 398463"/>
                  <a:gd name="connsiteX666" fmla="*/ 407988 w 493713"/>
                  <a:gd name="connsiteY666" fmla="*/ 142875 h 398463"/>
                  <a:gd name="connsiteX667" fmla="*/ 409575 w 493713"/>
                  <a:gd name="connsiteY667" fmla="*/ 142875 h 398463"/>
                  <a:gd name="connsiteX668" fmla="*/ 411163 w 493713"/>
                  <a:gd name="connsiteY668" fmla="*/ 141288 h 398463"/>
                  <a:gd name="connsiteX669" fmla="*/ 411163 w 493713"/>
                  <a:gd name="connsiteY669" fmla="*/ 138113 h 398463"/>
                  <a:gd name="connsiteX670" fmla="*/ 414338 w 493713"/>
                  <a:gd name="connsiteY670" fmla="*/ 138113 h 398463"/>
                  <a:gd name="connsiteX671" fmla="*/ 414338 w 493713"/>
                  <a:gd name="connsiteY671" fmla="*/ 141288 h 398463"/>
                  <a:gd name="connsiteX672" fmla="*/ 415925 w 493713"/>
                  <a:gd name="connsiteY672" fmla="*/ 142875 h 398463"/>
                  <a:gd name="connsiteX673" fmla="*/ 415925 w 493713"/>
                  <a:gd name="connsiteY673" fmla="*/ 144463 h 398463"/>
                  <a:gd name="connsiteX674" fmla="*/ 414338 w 493713"/>
                  <a:gd name="connsiteY674" fmla="*/ 144463 h 398463"/>
                  <a:gd name="connsiteX675" fmla="*/ 414338 w 493713"/>
                  <a:gd name="connsiteY675" fmla="*/ 147638 h 398463"/>
                  <a:gd name="connsiteX676" fmla="*/ 411163 w 493713"/>
                  <a:gd name="connsiteY676" fmla="*/ 147638 h 398463"/>
                  <a:gd name="connsiteX677" fmla="*/ 409575 w 493713"/>
                  <a:gd name="connsiteY677" fmla="*/ 147638 h 398463"/>
                  <a:gd name="connsiteX678" fmla="*/ 409575 w 493713"/>
                  <a:gd name="connsiteY678" fmla="*/ 149225 h 398463"/>
                  <a:gd name="connsiteX679" fmla="*/ 407988 w 493713"/>
                  <a:gd name="connsiteY679" fmla="*/ 149225 h 398463"/>
                  <a:gd name="connsiteX680" fmla="*/ 404813 w 493713"/>
                  <a:gd name="connsiteY680" fmla="*/ 149225 h 398463"/>
                  <a:gd name="connsiteX681" fmla="*/ 404813 w 493713"/>
                  <a:gd name="connsiteY681" fmla="*/ 152400 h 398463"/>
                  <a:gd name="connsiteX682" fmla="*/ 404813 w 493713"/>
                  <a:gd name="connsiteY682" fmla="*/ 153988 h 398463"/>
                  <a:gd name="connsiteX683" fmla="*/ 407988 w 493713"/>
                  <a:gd name="connsiteY683" fmla="*/ 153988 h 398463"/>
                  <a:gd name="connsiteX684" fmla="*/ 407988 w 493713"/>
                  <a:gd name="connsiteY684" fmla="*/ 157163 h 398463"/>
                  <a:gd name="connsiteX685" fmla="*/ 409575 w 493713"/>
                  <a:gd name="connsiteY685" fmla="*/ 158750 h 398463"/>
                  <a:gd name="connsiteX686" fmla="*/ 414338 w 493713"/>
                  <a:gd name="connsiteY686" fmla="*/ 160338 h 398463"/>
                  <a:gd name="connsiteX687" fmla="*/ 415925 w 493713"/>
                  <a:gd name="connsiteY687" fmla="*/ 163513 h 398463"/>
                  <a:gd name="connsiteX688" fmla="*/ 419100 w 493713"/>
                  <a:gd name="connsiteY688" fmla="*/ 165100 h 398463"/>
                  <a:gd name="connsiteX689" fmla="*/ 423863 w 493713"/>
                  <a:gd name="connsiteY689" fmla="*/ 165100 h 398463"/>
                  <a:gd name="connsiteX690" fmla="*/ 425450 w 493713"/>
                  <a:gd name="connsiteY690" fmla="*/ 165100 h 398463"/>
                  <a:gd name="connsiteX691" fmla="*/ 427038 w 493713"/>
                  <a:gd name="connsiteY691" fmla="*/ 165100 h 398463"/>
                  <a:gd name="connsiteX692" fmla="*/ 430213 w 493713"/>
                  <a:gd name="connsiteY692" fmla="*/ 163513 h 398463"/>
                  <a:gd name="connsiteX693" fmla="*/ 431800 w 493713"/>
                  <a:gd name="connsiteY693" fmla="*/ 165100 h 398463"/>
                  <a:gd name="connsiteX694" fmla="*/ 434975 w 493713"/>
                  <a:gd name="connsiteY694" fmla="*/ 165100 h 398463"/>
                  <a:gd name="connsiteX695" fmla="*/ 436563 w 493713"/>
                  <a:gd name="connsiteY695" fmla="*/ 168275 h 398463"/>
                  <a:gd name="connsiteX696" fmla="*/ 439738 w 493713"/>
                  <a:gd name="connsiteY696" fmla="*/ 168275 h 398463"/>
                  <a:gd name="connsiteX697" fmla="*/ 436563 w 493713"/>
                  <a:gd name="connsiteY697" fmla="*/ 169863 h 398463"/>
                  <a:gd name="connsiteX698" fmla="*/ 439738 w 493713"/>
                  <a:gd name="connsiteY698" fmla="*/ 169863 h 398463"/>
                  <a:gd name="connsiteX699" fmla="*/ 441325 w 493713"/>
                  <a:gd name="connsiteY699" fmla="*/ 169863 h 398463"/>
                  <a:gd name="connsiteX700" fmla="*/ 442913 w 493713"/>
                  <a:gd name="connsiteY700" fmla="*/ 169863 h 398463"/>
                  <a:gd name="connsiteX701" fmla="*/ 442913 w 493713"/>
                  <a:gd name="connsiteY701" fmla="*/ 168275 h 398463"/>
                  <a:gd name="connsiteX702" fmla="*/ 442913 w 493713"/>
                  <a:gd name="connsiteY702" fmla="*/ 163513 h 398463"/>
                  <a:gd name="connsiteX703" fmla="*/ 446088 w 493713"/>
                  <a:gd name="connsiteY703" fmla="*/ 163513 h 398463"/>
                  <a:gd name="connsiteX704" fmla="*/ 446088 w 493713"/>
                  <a:gd name="connsiteY704" fmla="*/ 160338 h 398463"/>
                  <a:gd name="connsiteX705" fmla="*/ 447675 w 493713"/>
                  <a:gd name="connsiteY705" fmla="*/ 158750 h 398463"/>
                  <a:gd name="connsiteX706" fmla="*/ 450850 w 493713"/>
                  <a:gd name="connsiteY706" fmla="*/ 158750 h 398463"/>
                  <a:gd name="connsiteX707" fmla="*/ 452438 w 493713"/>
                  <a:gd name="connsiteY707" fmla="*/ 158750 h 398463"/>
                  <a:gd name="connsiteX708" fmla="*/ 452438 w 493713"/>
                  <a:gd name="connsiteY708" fmla="*/ 157163 h 398463"/>
                  <a:gd name="connsiteX709" fmla="*/ 455613 w 493713"/>
                  <a:gd name="connsiteY709" fmla="*/ 157163 h 398463"/>
                  <a:gd name="connsiteX710" fmla="*/ 457200 w 493713"/>
                  <a:gd name="connsiteY710" fmla="*/ 157163 h 398463"/>
                  <a:gd name="connsiteX711" fmla="*/ 457200 w 493713"/>
                  <a:gd name="connsiteY711" fmla="*/ 153988 h 398463"/>
                  <a:gd name="connsiteX712" fmla="*/ 458788 w 493713"/>
                  <a:gd name="connsiteY712" fmla="*/ 153988 h 398463"/>
                  <a:gd name="connsiteX713" fmla="*/ 458788 w 493713"/>
                  <a:gd name="connsiteY713" fmla="*/ 152400 h 398463"/>
                  <a:gd name="connsiteX714" fmla="*/ 461963 w 493713"/>
                  <a:gd name="connsiteY714" fmla="*/ 153988 h 398463"/>
                  <a:gd name="connsiteX715" fmla="*/ 463550 w 493713"/>
                  <a:gd name="connsiteY715" fmla="*/ 157163 h 398463"/>
                  <a:gd name="connsiteX716" fmla="*/ 466725 w 493713"/>
                  <a:gd name="connsiteY716" fmla="*/ 158750 h 398463"/>
                  <a:gd name="connsiteX717" fmla="*/ 468313 w 493713"/>
                  <a:gd name="connsiteY717" fmla="*/ 158750 h 398463"/>
                  <a:gd name="connsiteX718" fmla="*/ 471488 w 493713"/>
                  <a:gd name="connsiteY718" fmla="*/ 158750 h 398463"/>
                  <a:gd name="connsiteX719" fmla="*/ 473075 w 493713"/>
                  <a:gd name="connsiteY719" fmla="*/ 158750 h 398463"/>
                  <a:gd name="connsiteX720" fmla="*/ 474663 w 493713"/>
                  <a:gd name="connsiteY720" fmla="*/ 158750 h 398463"/>
                  <a:gd name="connsiteX721" fmla="*/ 473075 w 493713"/>
                  <a:gd name="connsiteY721" fmla="*/ 157163 h 398463"/>
                  <a:gd name="connsiteX722" fmla="*/ 474663 w 493713"/>
                  <a:gd name="connsiteY722" fmla="*/ 157163 h 398463"/>
                  <a:gd name="connsiteX723" fmla="*/ 477838 w 493713"/>
                  <a:gd name="connsiteY723" fmla="*/ 157163 h 398463"/>
                  <a:gd name="connsiteX724" fmla="*/ 479426 w 493713"/>
                  <a:gd name="connsiteY724" fmla="*/ 157163 h 398463"/>
                  <a:gd name="connsiteX725" fmla="*/ 479426 w 493713"/>
                  <a:gd name="connsiteY725" fmla="*/ 153988 h 398463"/>
                  <a:gd name="connsiteX726" fmla="*/ 482600 w 493713"/>
                  <a:gd name="connsiteY726" fmla="*/ 153988 h 398463"/>
                  <a:gd name="connsiteX727" fmla="*/ 484188 w 493713"/>
                  <a:gd name="connsiteY727" fmla="*/ 153988 h 398463"/>
                  <a:gd name="connsiteX728" fmla="*/ 484188 w 493713"/>
                  <a:gd name="connsiteY728" fmla="*/ 152400 h 398463"/>
                  <a:gd name="connsiteX729" fmla="*/ 485776 w 493713"/>
                  <a:gd name="connsiteY729" fmla="*/ 152400 h 398463"/>
                  <a:gd name="connsiteX730" fmla="*/ 488950 w 493713"/>
                  <a:gd name="connsiteY730" fmla="*/ 152400 h 398463"/>
                  <a:gd name="connsiteX731" fmla="*/ 488950 w 493713"/>
                  <a:gd name="connsiteY731" fmla="*/ 149225 h 398463"/>
                  <a:gd name="connsiteX732" fmla="*/ 490538 w 493713"/>
                  <a:gd name="connsiteY732" fmla="*/ 149225 h 398463"/>
                  <a:gd name="connsiteX733" fmla="*/ 493713 w 493713"/>
                  <a:gd name="connsiteY733" fmla="*/ 153988 h 398463"/>
                  <a:gd name="connsiteX734" fmla="*/ 493713 w 493713"/>
                  <a:gd name="connsiteY734" fmla="*/ 157163 h 398463"/>
                  <a:gd name="connsiteX735" fmla="*/ 490538 w 493713"/>
                  <a:gd name="connsiteY735" fmla="*/ 158750 h 398463"/>
                  <a:gd name="connsiteX736" fmla="*/ 488950 w 493713"/>
                  <a:gd name="connsiteY736" fmla="*/ 160338 h 398463"/>
                  <a:gd name="connsiteX737" fmla="*/ 490538 w 493713"/>
                  <a:gd name="connsiteY737" fmla="*/ 163513 h 398463"/>
                  <a:gd name="connsiteX738" fmla="*/ 488950 w 493713"/>
                  <a:gd name="connsiteY738" fmla="*/ 163513 h 398463"/>
                  <a:gd name="connsiteX739" fmla="*/ 488950 w 493713"/>
                  <a:gd name="connsiteY739" fmla="*/ 165100 h 398463"/>
                  <a:gd name="connsiteX740" fmla="*/ 485776 w 493713"/>
                  <a:gd name="connsiteY740" fmla="*/ 168275 h 398463"/>
                  <a:gd name="connsiteX741" fmla="*/ 484188 w 493713"/>
                  <a:gd name="connsiteY741" fmla="*/ 168275 h 398463"/>
                  <a:gd name="connsiteX742" fmla="*/ 484188 w 493713"/>
                  <a:gd name="connsiteY742" fmla="*/ 169863 h 398463"/>
                  <a:gd name="connsiteX743" fmla="*/ 482600 w 493713"/>
                  <a:gd name="connsiteY743" fmla="*/ 168275 h 398463"/>
                  <a:gd name="connsiteX744" fmla="*/ 479426 w 493713"/>
                  <a:gd name="connsiteY744" fmla="*/ 165100 h 398463"/>
                  <a:gd name="connsiteX745" fmla="*/ 479426 w 493713"/>
                  <a:gd name="connsiteY745" fmla="*/ 163513 h 398463"/>
                  <a:gd name="connsiteX746" fmla="*/ 477838 w 493713"/>
                  <a:gd name="connsiteY746" fmla="*/ 165100 h 398463"/>
                  <a:gd name="connsiteX747" fmla="*/ 477838 w 493713"/>
                  <a:gd name="connsiteY747" fmla="*/ 168275 h 398463"/>
                  <a:gd name="connsiteX748" fmla="*/ 477838 w 493713"/>
                  <a:gd name="connsiteY748" fmla="*/ 169863 h 398463"/>
                  <a:gd name="connsiteX749" fmla="*/ 474663 w 493713"/>
                  <a:gd name="connsiteY749" fmla="*/ 173038 h 398463"/>
                  <a:gd name="connsiteX750" fmla="*/ 477838 w 493713"/>
                  <a:gd name="connsiteY750" fmla="*/ 173038 h 398463"/>
                  <a:gd name="connsiteX751" fmla="*/ 477838 w 493713"/>
                  <a:gd name="connsiteY751" fmla="*/ 174625 h 398463"/>
                  <a:gd name="connsiteX752" fmla="*/ 479426 w 493713"/>
                  <a:gd name="connsiteY752" fmla="*/ 174625 h 398463"/>
                  <a:gd name="connsiteX753" fmla="*/ 479426 w 493713"/>
                  <a:gd name="connsiteY753" fmla="*/ 176213 h 398463"/>
                  <a:gd name="connsiteX754" fmla="*/ 479426 w 493713"/>
                  <a:gd name="connsiteY754" fmla="*/ 179388 h 398463"/>
                  <a:gd name="connsiteX755" fmla="*/ 477838 w 493713"/>
                  <a:gd name="connsiteY755" fmla="*/ 179388 h 398463"/>
                  <a:gd name="connsiteX756" fmla="*/ 477838 w 493713"/>
                  <a:gd name="connsiteY756" fmla="*/ 180975 h 398463"/>
                  <a:gd name="connsiteX757" fmla="*/ 474663 w 493713"/>
                  <a:gd name="connsiteY757" fmla="*/ 184150 h 398463"/>
                  <a:gd name="connsiteX758" fmla="*/ 473075 w 493713"/>
                  <a:gd name="connsiteY758" fmla="*/ 184150 h 398463"/>
                  <a:gd name="connsiteX759" fmla="*/ 468313 w 493713"/>
                  <a:gd name="connsiteY759" fmla="*/ 184150 h 398463"/>
                  <a:gd name="connsiteX760" fmla="*/ 466725 w 493713"/>
                  <a:gd name="connsiteY760" fmla="*/ 184150 h 398463"/>
                  <a:gd name="connsiteX761" fmla="*/ 463550 w 493713"/>
                  <a:gd name="connsiteY761" fmla="*/ 184150 h 398463"/>
                  <a:gd name="connsiteX762" fmla="*/ 463550 w 493713"/>
                  <a:gd name="connsiteY762" fmla="*/ 185738 h 398463"/>
                  <a:gd name="connsiteX763" fmla="*/ 461963 w 493713"/>
                  <a:gd name="connsiteY763" fmla="*/ 185738 h 398463"/>
                  <a:gd name="connsiteX764" fmla="*/ 458788 w 493713"/>
                  <a:gd name="connsiteY764" fmla="*/ 185738 h 398463"/>
                  <a:gd name="connsiteX765" fmla="*/ 457200 w 493713"/>
                  <a:gd name="connsiteY765" fmla="*/ 185738 h 398463"/>
                  <a:gd name="connsiteX766" fmla="*/ 455613 w 493713"/>
                  <a:gd name="connsiteY766" fmla="*/ 185738 h 398463"/>
                  <a:gd name="connsiteX767" fmla="*/ 455613 w 493713"/>
                  <a:gd name="connsiteY767" fmla="*/ 188913 h 398463"/>
                  <a:gd name="connsiteX768" fmla="*/ 452438 w 493713"/>
                  <a:gd name="connsiteY768" fmla="*/ 188913 h 398463"/>
                  <a:gd name="connsiteX769" fmla="*/ 452438 w 493713"/>
                  <a:gd name="connsiteY769" fmla="*/ 190500 h 398463"/>
                  <a:gd name="connsiteX770" fmla="*/ 450850 w 493713"/>
                  <a:gd name="connsiteY770" fmla="*/ 190500 h 398463"/>
                  <a:gd name="connsiteX771" fmla="*/ 447675 w 493713"/>
                  <a:gd name="connsiteY771" fmla="*/ 190500 h 398463"/>
                  <a:gd name="connsiteX772" fmla="*/ 446088 w 493713"/>
                  <a:gd name="connsiteY772" fmla="*/ 192088 h 398463"/>
                  <a:gd name="connsiteX773" fmla="*/ 447675 w 493713"/>
                  <a:gd name="connsiteY773" fmla="*/ 192088 h 398463"/>
                  <a:gd name="connsiteX774" fmla="*/ 447675 w 493713"/>
                  <a:gd name="connsiteY774" fmla="*/ 195263 h 398463"/>
                  <a:gd name="connsiteX775" fmla="*/ 450850 w 493713"/>
                  <a:gd name="connsiteY775" fmla="*/ 195263 h 398463"/>
                  <a:gd name="connsiteX776" fmla="*/ 452438 w 493713"/>
                  <a:gd name="connsiteY776" fmla="*/ 192088 h 398463"/>
                  <a:gd name="connsiteX777" fmla="*/ 455613 w 493713"/>
                  <a:gd name="connsiteY777" fmla="*/ 192088 h 398463"/>
                  <a:gd name="connsiteX778" fmla="*/ 457200 w 493713"/>
                  <a:gd name="connsiteY778" fmla="*/ 195263 h 398463"/>
                  <a:gd name="connsiteX779" fmla="*/ 458788 w 493713"/>
                  <a:gd name="connsiteY779" fmla="*/ 192088 h 398463"/>
                  <a:gd name="connsiteX780" fmla="*/ 461963 w 493713"/>
                  <a:gd name="connsiteY780" fmla="*/ 192088 h 398463"/>
                  <a:gd name="connsiteX781" fmla="*/ 461963 w 493713"/>
                  <a:gd name="connsiteY781" fmla="*/ 195263 h 398463"/>
                  <a:gd name="connsiteX782" fmla="*/ 458788 w 493713"/>
                  <a:gd name="connsiteY782" fmla="*/ 195263 h 398463"/>
                  <a:gd name="connsiteX783" fmla="*/ 458788 w 493713"/>
                  <a:gd name="connsiteY783" fmla="*/ 196850 h 398463"/>
                  <a:gd name="connsiteX784" fmla="*/ 457200 w 493713"/>
                  <a:gd name="connsiteY784" fmla="*/ 200025 h 398463"/>
                  <a:gd name="connsiteX785" fmla="*/ 455613 w 493713"/>
                  <a:gd name="connsiteY785" fmla="*/ 200025 h 398463"/>
                  <a:gd name="connsiteX786" fmla="*/ 450850 w 493713"/>
                  <a:gd name="connsiteY786" fmla="*/ 201613 h 398463"/>
                  <a:gd name="connsiteX787" fmla="*/ 447675 w 493713"/>
                  <a:gd name="connsiteY787" fmla="*/ 201613 h 398463"/>
                  <a:gd name="connsiteX788" fmla="*/ 441325 w 493713"/>
                  <a:gd name="connsiteY788" fmla="*/ 201613 h 398463"/>
                  <a:gd name="connsiteX789" fmla="*/ 436563 w 493713"/>
                  <a:gd name="connsiteY789" fmla="*/ 200025 h 398463"/>
                  <a:gd name="connsiteX790" fmla="*/ 434975 w 493713"/>
                  <a:gd name="connsiteY790" fmla="*/ 200025 h 398463"/>
                  <a:gd name="connsiteX791" fmla="*/ 431800 w 493713"/>
                  <a:gd name="connsiteY791" fmla="*/ 200025 h 398463"/>
                  <a:gd name="connsiteX792" fmla="*/ 430213 w 493713"/>
                  <a:gd name="connsiteY792" fmla="*/ 196850 h 398463"/>
                  <a:gd name="connsiteX793" fmla="*/ 427038 w 493713"/>
                  <a:gd name="connsiteY793" fmla="*/ 201613 h 398463"/>
                  <a:gd name="connsiteX794" fmla="*/ 427038 w 493713"/>
                  <a:gd name="connsiteY794" fmla="*/ 204788 h 398463"/>
                  <a:gd name="connsiteX795" fmla="*/ 425450 w 493713"/>
                  <a:gd name="connsiteY795" fmla="*/ 207963 h 398463"/>
                  <a:gd name="connsiteX796" fmla="*/ 425450 w 493713"/>
                  <a:gd name="connsiteY796" fmla="*/ 211138 h 398463"/>
                  <a:gd name="connsiteX797" fmla="*/ 420688 w 493713"/>
                  <a:gd name="connsiteY797" fmla="*/ 228600 h 398463"/>
                  <a:gd name="connsiteX798" fmla="*/ 415925 w 493713"/>
                  <a:gd name="connsiteY798" fmla="*/ 238125 h 398463"/>
                  <a:gd name="connsiteX799" fmla="*/ 414338 w 493713"/>
                  <a:gd name="connsiteY799" fmla="*/ 242888 h 398463"/>
                  <a:gd name="connsiteX800" fmla="*/ 411163 w 493713"/>
                  <a:gd name="connsiteY800" fmla="*/ 244475 h 398463"/>
                  <a:gd name="connsiteX801" fmla="*/ 411163 w 493713"/>
                  <a:gd name="connsiteY801" fmla="*/ 247650 h 398463"/>
                  <a:gd name="connsiteX802" fmla="*/ 409575 w 493713"/>
                  <a:gd name="connsiteY802" fmla="*/ 249238 h 398463"/>
                  <a:gd name="connsiteX803" fmla="*/ 409575 w 493713"/>
                  <a:gd name="connsiteY803" fmla="*/ 250825 h 398463"/>
                  <a:gd name="connsiteX804" fmla="*/ 409575 w 493713"/>
                  <a:gd name="connsiteY804" fmla="*/ 254000 h 398463"/>
                  <a:gd name="connsiteX805" fmla="*/ 409575 w 493713"/>
                  <a:gd name="connsiteY805" fmla="*/ 255588 h 398463"/>
                  <a:gd name="connsiteX806" fmla="*/ 411163 w 493713"/>
                  <a:gd name="connsiteY806" fmla="*/ 255588 h 398463"/>
                  <a:gd name="connsiteX807" fmla="*/ 414338 w 493713"/>
                  <a:gd name="connsiteY807" fmla="*/ 255588 h 398463"/>
                  <a:gd name="connsiteX808" fmla="*/ 411163 w 493713"/>
                  <a:gd name="connsiteY808" fmla="*/ 260350 h 398463"/>
                  <a:gd name="connsiteX809" fmla="*/ 411163 w 493713"/>
                  <a:gd name="connsiteY809" fmla="*/ 265113 h 398463"/>
                  <a:gd name="connsiteX810" fmla="*/ 411163 w 493713"/>
                  <a:gd name="connsiteY810" fmla="*/ 266700 h 398463"/>
                  <a:gd name="connsiteX811" fmla="*/ 411163 w 493713"/>
                  <a:gd name="connsiteY811" fmla="*/ 269875 h 398463"/>
                  <a:gd name="connsiteX812" fmla="*/ 411163 w 493713"/>
                  <a:gd name="connsiteY812" fmla="*/ 271463 h 398463"/>
                  <a:gd name="connsiteX813" fmla="*/ 409575 w 493713"/>
                  <a:gd name="connsiteY813" fmla="*/ 274638 h 398463"/>
                  <a:gd name="connsiteX814" fmla="*/ 409575 w 493713"/>
                  <a:gd name="connsiteY814" fmla="*/ 276225 h 398463"/>
                  <a:gd name="connsiteX815" fmla="*/ 409575 w 493713"/>
                  <a:gd name="connsiteY815" fmla="*/ 279400 h 398463"/>
                  <a:gd name="connsiteX816" fmla="*/ 409575 w 493713"/>
                  <a:gd name="connsiteY816" fmla="*/ 280988 h 398463"/>
                  <a:gd name="connsiteX817" fmla="*/ 407988 w 493713"/>
                  <a:gd name="connsiteY817" fmla="*/ 280988 h 398463"/>
                  <a:gd name="connsiteX818" fmla="*/ 407988 w 493713"/>
                  <a:gd name="connsiteY818" fmla="*/ 282575 h 398463"/>
                  <a:gd name="connsiteX819" fmla="*/ 404813 w 493713"/>
                  <a:gd name="connsiteY819" fmla="*/ 282575 h 398463"/>
                  <a:gd name="connsiteX820" fmla="*/ 404813 w 493713"/>
                  <a:gd name="connsiteY820" fmla="*/ 285750 h 398463"/>
                  <a:gd name="connsiteX821" fmla="*/ 404813 w 493713"/>
                  <a:gd name="connsiteY821" fmla="*/ 287338 h 398463"/>
                  <a:gd name="connsiteX822" fmla="*/ 403225 w 493713"/>
                  <a:gd name="connsiteY822" fmla="*/ 287338 h 398463"/>
                  <a:gd name="connsiteX823" fmla="*/ 403225 w 493713"/>
                  <a:gd name="connsiteY823" fmla="*/ 290513 h 398463"/>
                  <a:gd name="connsiteX824" fmla="*/ 403225 w 493713"/>
                  <a:gd name="connsiteY824" fmla="*/ 292100 h 398463"/>
                  <a:gd name="connsiteX825" fmla="*/ 400050 w 493713"/>
                  <a:gd name="connsiteY825" fmla="*/ 292100 h 398463"/>
                  <a:gd name="connsiteX826" fmla="*/ 398463 w 493713"/>
                  <a:gd name="connsiteY826" fmla="*/ 293688 h 398463"/>
                  <a:gd name="connsiteX827" fmla="*/ 398463 w 493713"/>
                  <a:gd name="connsiteY827" fmla="*/ 296863 h 398463"/>
                  <a:gd name="connsiteX828" fmla="*/ 400050 w 493713"/>
                  <a:gd name="connsiteY828" fmla="*/ 298450 h 398463"/>
                  <a:gd name="connsiteX829" fmla="*/ 403225 w 493713"/>
                  <a:gd name="connsiteY829" fmla="*/ 296863 h 398463"/>
                  <a:gd name="connsiteX830" fmla="*/ 404813 w 493713"/>
                  <a:gd name="connsiteY830" fmla="*/ 293688 h 398463"/>
                  <a:gd name="connsiteX831" fmla="*/ 407988 w 493713"/>
                  <a:gd name="connsiteY831" fmla="*/ 293688 h 398463"/>
                  <a:gd name="connsiteX832" fmla="*/ 409575 w 493713"/>
                  <a:gd name="connsiteY832" fmla="*/ 293688 h 398463"/>
                  <a:gd name="connsiteX833" fmla="*/ 409575 w 493713"/>
                  <a:gd name="connsiteY833" fmla="*/ 296863 h 398463"/>
                  <a:gd name="connsiteX834" fmla="*/ 409575 w 493713"/>
                  <a:gd name="connsiteY834" fmla="*/ 298450 h 398463"/>
                  <a:gd name="connsiteX835" fmla="*/ 407988 w 493713"/>
                  <a:gd name="connsiteY835" fmla="*/ 301625 h 398463"/>
                  <a:gd name="connsiteX836" fmla="*/ 404813 w 493713"/>
                  <a:gd name="connsiteY836" fmla="*/ 303213 h 398463"/>
                  <a:gd name="connsiteX837" fmla="*/ 403225 w 493713"/>
                  <a:gd name="connsiteY837" fmla="*/ 303213 h 398463"/>
                  <a:gd name="connsiteX838" fmla="*/ 403225 w 493713"/>
                  <a:gd name="connsiteY838" fmla="*/ 306388 h 398463"/>
                  <a:gd name="connsiteX839" fmla="*/ 404813 w 493713"/>
                  <a:gd name="connsiteY839" fmla="*/ 306388 h 398463"/>
                  <a:gd name="connsiteX840" fmla="*/ 403225 w 493713"/>
                  <a:gd name="connsiteY840" fmla="*/ 307975 h 398463"/>
                  <a:gd name="connsiteX841" fmla="*/ 400050 w 493713"/>
                  <a:gd name="connsiteY841" fmla="*/ 307975 h 398463"/>
                  <a:gd name="connsiteX842" fmla="*/ 398463 w 493713"/>
                  <a:gd name="connsiteY842" fmla="*/ 307975 h 398463"/>
                  <a:gd name="connsiteX843" fmla="*/ 395288 w 493713"/>
                  <a:gd name="connsiteY843" fmla="*/ 309563 h 398463"/>
                  <a:gd name="connsiteX844" fmla="*/ 393700 w 493713"/>
                  <a:gd name="connsiteY844" fmla="*/ 312738 h 398463"/>
                  <a:gd name="connsiteX845" fmla="*/ 395288 w 493713"/>
                  <a:gd name="connsiteY845" fmla="*/ 312738 h 398463"/>
                  <a:gd name="connsiteX846" fmla="*/ 398463 w 493713"/>
                  <a:gd name="connsiteY846" fmla="*/ 314325 h 398463"/>
                  <a:gd name="connsiteX847" fmla="*/ 395288 w 493713"/>
                  <a:gd name="connsiteY847" fmla="*/ 314325 h 398463"/>
                  <a:gd name="connsiteX848" fmla="*/ 393700 w 493713"/>
                  <a:gd name="connsiteY848" fmla="*/ 314325 h 398463"/>
                  <a:gd name="connsiteX849" fmla="*/ 393700 w 493713"/>
                  <a:gd name="connsiteY849" fmla="*/ 317500 h 398463"/>
                  <a:gd name="connsiteX850" fmla="*/ 392113 w 493713"/>
                  <a:gd name="connsiteY850" fmla="*/ 314325 h 398463"/>
                  <a:gd name="connsiteX851" fmla="*/ 392113 w 493713"/>
                  <a:gd name="connsiteY851" fmla="*/ 312738 h 398463"/>
                  <a:gd name="connsiteX852" fmla="*/ 393700 w 493713"/>
                  <a:gd name="connsiteY852" fmla="*/ 309563 h 398463"/>
                  <a:gd name="connsiteX853" fmla="*/ 392113 w 493713"/>
                  <a:gd name="connsiteY853" fmla="*/ 309563 h 398463"/>
                  <a:gd name="connsiteX854" fmla="*/ 392113 w 493713"/>
                  <a:gd name="connsiteY854" fmla="*/ 307975 h 398463"/>
                  <a:gd name="connsiteX855" fmla="*/ 388938 w 493713"/>
                  <a:gd name="connsiteY855" fmla="*/ 306388 h 398463"/>
                  <a:gd name="connsiteX856" fmla="*/ 387350 w 493713"/>
                  <a:gd name="connsiteY856" fmla="*/ 307975 h 398463"/>
                  <a:gd name="connsiteX857" fmla="*/ 388938 w 493713"/>
                  <a:gd name="connsiteY857" fmla="*/ 307975 h 398463"/>
                  <a:gd name="connsiteX858" fmla="*/ 387350 w 493713"/>
                  <a:gd name="connsiteY858" fmla="*/ 309563 h 398463"/>
                  <a:gd name="connsiteX859" fmla="*/ 384175 w 493713"/>
                  <a:gd name="connsiteY859" fmla="*/ 309563 h 398463"/>
                  <a:gd name="connsiteX860" fmla="*/ 382588 w 493713"/>
                  <a:gd name="connsiteY860" fmla="*/ 312738 h 398463"/>
                  <a:gd name="connsiteX861" fmla="*/ 381000 w 493713"/>
                  <a:gd name="connsiteY861" fmla="*/ 312738 h 398463"/>
                  <a:gd name="connsiteX862" fmla="*/ 382588 w 493713"/>
                  <a:gd name="connsiteY862" fmla="*/ 314325 h 398463"/>
                  <a:gd name="connsiteX863" fmla="*/ 384175 w 493713"/>
                  <a:gd name="connsiteY863" fmla="*/ 314325 h 398463"/>
                  <a:gd name="connsiteX864" fmla="*/ 382588 w 493713"/>
                  <a:gd name="connsiteY864" fmla="*/ 317500 h 398463"/>
                  <a:gd name="connsiteX865" fmla="*/ 381000 w 493713"/>
                  <a:gd name="connsiteY865" fmla="*/ 319088 h 398463"/>
                  <a:gd name="connsiteX866" fmla="*/ 382588 w 493713"/>
                  <a:gd name="connsiteY866" fmla="*/ 322263 h 398463"/>
                  <a:gd name="connsiteX867" fmla="*/ 381000 w 493713"/>
                  <a:gd name="connsiteY867" fmla="*/ 322263 h 398463"/>
                  <a:gd name="connsiteX868" fmla="*/ 381000 w 493713"/>
                  <a:gd name="connsiteY868" fmla="*/ 323850 h 398463"/>
                  <a:gd name="connsiteX869" fmla="*/ 382588 w 493713"/>
                  <a:gd name="connsiteY869" fmla="*/ 323850 h 398463"/>
                  <a:gd name="connsiteX870" fmla="*/ 382588 w 493713"/>
                  <a:gd name="connsiteY870" fmla="*/ 325438 h 398463"/>
                  <a:gd name="connsiteX871" fmla="*/ 381000 w 493713"/>
                  <a:gd name="connsiteY871" fmla="*/ 325438 h 398463"/>
                  <a:gd name="connsiteX872" fmla="*/ 377825 w 493713"/>
                  <a:gd name="connsiteY872" fmla="*/ 325438 h 398463"/>
                  <a:gd name="connsiteX873" fmla="*/ 377825 w 493713"/>
                  <a:gd name="connsiteY873" fmla="*/ 328613 h 398463"/>
                  <a:gd name="connsiteX874" fmla="*/ 376238 w 493713"/>
                  <a:gd name="connsiteY874" fmla="*/ 330200 h 398463"/>
                  <a:gd name="connsiteX875" fmla="*/ 373063 w 493713"/>
                  <a:gd name="connsiteY875" fmla="*/ 333375 h 398463"/>
                  <a:gd name="connsiteX876" fmla="*/ 373063 w 493713"/>
                  <a:gd name="connsiteY876" fmla="*/ 330200 h 398463"/>
                  <a:gd name="connsiteX877" fmla="*/ 373063 w 493713"/>
                  <a:gd name="connsiteY877" fmla="*/ 328613 h 398463"/>
                  <a:gd name="connsiteX878" fmla="*/ 376238 w 493713"/>
                  <a:gd name="connsiteY878" fmla="*/ 325438 h 398463"/>
                  <a:gd name="connsiteX879" fmla="*/ 377825 w 493713"/>
                  <a:gd name="connsiteY879" fmla="*/ 323850 h 398463"/>
                  <a:gd name="connsiteX880" fmla="*/ 377825 w 493713"/>
                  <a:gd name="connsiteY880" fmla="*/ 322263 h 398463"/>
                  <a:gd name="connsiteX881" fmla="*/ 376238 w 493713"/>
                  <a:gd name="connsiteY881" fmla="*/ 322263 h 398463"/>
                  <a:gd name="connsiteX882" fmla="*/ 373063 w 493713"/>
                  <a:gd name="connsiteY882" fmla="*/ 322263 h 398463"/>
                  <a:gd name="connsiteX883" fmla="*/ 373063 w 493713"/>
                  <a:gd name="connsiteY883" fmla="*/ 319088 h 398463"/>
                  <a:gd name="connsiteX884" fmla="*/ 376238 w 493713"/>
                  <a:gd name="connsiteY884" fmla="*/ 319088 h 398463"/>
                  <a:gd name="connsiteX885" fmla="*/ 376238 w 493713"/>
                  <a:gd name="connsiteY885" fmla="*/ 317500 h 398463"/>
                  <a:gd name="connsiteX886" fmla="*/ 373063 w 493713"/>
                  <a:gd name="connsiteY886" fmla="*/ 317500 h 398463"/>
                  <a:gd name="connsiteX887" fmla="*/ 371475 w 493713"/>
                  <a:gd name="connsiteY887" fmla="*/ 319088 h 398463"/>
                  <a:gd name="connsiteX888" fmla="*/ 371475 w 493713"/>
                  <a:gd name="connsiteY888" fmla="*/ 322263 h 398463"/>
                  <a:gd name="connsiteX889" fmla="*/ 368300 w 493713"/>
                  <a:gd name="connsiteY889" fmla="*/ 322263 h 398463"/>
                  <a:gd name="connsiteX890" fmla="*/ 366713 w 493713"/>
                  <a:gd name="connsiteY890" fmla="*/ 323850 h 398463"/>
                  <a:gd name="connsiteX891" fmla="*/ 366713 w 493713"/>
                  <a:gd name="connsiteY891" fmla="*/ 322263 h 398463"/>
                  <a:gd name="connsiteX892" fmla="*/ 366713 w 493713"/>
                  <a:gd name="connsiteY892" fmla="*/ 319088 h 398463"/>
                  <a:gd name="connsiteX893" fmla="*/ 368300 w 493713"/>
                  <a:gd name="connsiteY893" fmla="*/ 319088 h 398463"/>
                  <a:gd name="connsiteX894" fmla="*/ 368300 w 493713"/>
                  <a:gd name="connsiteY894" fmla="*/ 317500 h 398463"/>
                  <a:gd name="connsiteX895" fmla="*/ 366713 w 493713"/>
                  <a:gd name="connsiteY895" fmla="*/ 317500 h 398463"/>
                  <a:gd name="connsiteX896" fmla="*/ 365125 w 493713"/>
                  <a:gd name="connsiteY896" fmla="*/ 317500 h 398463"/>
                  <a:gd name="connsiteX897" fmla="*/ 366713 w 493713"/>
                  <a:gd name="connsiteY897" fmla="*/ 314325 h 398463"/>
                  <a:gd name="connsiteX898" fmla="*/ 366713 w 493713"/>
                  <a:gd name="connsiteY898" fmla="*/ 312738 h 398463"/>
                  <a:gd name="connsiteX899" fmla="*/ 366713 w 493713"/>
                  <a:gd name="connsiteY899" fmla="*/ 309563 h 398463"/>
                  <a:gd name="connsiteX900" fmla="*/ 366713 w 493713"/>
                  <a:gd name="connsiteY900" fmla="*/ 307975 h 398463"/>
                  <a:gd name="connsiteX901" fmla="*/ 366713 w 493713"/>
                  <a:gd name="connsiteY901" fmla="*/ 306388 h 398463"/>
                  <a:gd name="connsiteX902" fmla="*/ 366713 w 493713"/>
                  <a:gd name="connsiteY902" fmla="*/ 303213 h 398463"/>
                  <a:gd name="connsiteX903" fmla="*/ 365125 w 493713"/>
                  <a:gd name="connsiteY903" fmla="*/ 303213 h 398463"/>
                  <a:gd name="connsiteX904" fmla="*/ 361950 w 493713"/>
                  <a:gd name="connsiteY904" fmla="*/ 306388 h 398463"/>
                  <a:gd name="connsiteX905" fmla="*/ 360363 w 493713"/>
                  <a:gd name="connsiteY905" fmla="*/ 306388 h 398463"/>
                  <a:gd name="connsiteX906" fmla="*/ 357188 w 493713"/>
                  <a:gd name="connsiteY906" fmla="*/ 306388 h 398463"/>
                  <a:gd name="connsiteX907" fmla="*/ 355600 w 493713"/>
                  <a:gd name="connsiteY907" fmla="*/ 307975 h 398463"/>
                  <a:gd name="connsiteX908" fmla="*/ 352425 w 493713"/>
                  <a:gd name="connsiteY908" fmla="*/ 307975 h 398463"/>
                  <a:gd name="connsiteX909" fmla="*/ 352425 w 493713"/>
                  <a:gd name="connsiteY909" fmla="*/ 309563 h 398463"/>
                  <a:gd name="connsiteX910" fmla="*/ 350838 w 493713"/>
                  <a:gd name="connsiteY910" fmla="*/ 309563 h 398463"/>
                  <a:gd name="connsiteX911" fmla="*/ 349250 w 493713"/>
                  <a:gd name="connsiteY911" fmla="*/ 312738 h 398463"/>
                  <a:gd name="connsiteX912" fmla="*/ 349250 w 493713"/>
                  <a:gd name="connsiteY912" fmla="*/ 314325 h 398463"/>
                  <a:gd name="connsiteX913" fmla="*/ 346075 w 493713"/>
                  <a:gd name="connsiteY913" fmla="*/ 314325 h 398463"/>
                  <a:gd name="connsiteX914" fmla="*/ 344488 w 493713"/>
                  <a:gd name="connsiteY914" fmla="*/ 314325 h 398463"/>
                  <a:gd name="connsiteX915" fmla="*/ 341313 w 493713"/>
                  <a:gd name="connsiteY915" fmla="*/ 317500 h 398463"/>
                  <a:gd name="connsiteX916" fmla="*/ 341313 w 493713"/>
                  <a:gd name="connsiteY916" fmla="*/ 314325 h 398463"/>
                  <a:gd name="connsiteX917" fmla="*/ 341313 w 493713"/>
                  <a:gd name="connsiteY917" fmla="*/ 312738 h 398463"/>
                  <a:gd name="connsiteX918" fmla="*/ 341313 w 493713"/>
                  <a:gd name="connsiteY918" fmla="*/ 309563 h 398463"/>
                  <a:gd name="connsiteX919" fmla="*/ 341313 w 493713"/>
                  <a:gd name="connsiteY919" fmla="*/ 307975 h 398463"/>
                  <a:gd name="connsiteX920" fmla="*/ 344488 w 493713"/>
                  <a:gd name="connsiteY920" fmla="*/ 307975 h 398463"/>
                  <a:gd name="connsiteX921" fmla="*/ 344488 w 493713"/>
                  <a:gd name="connsiteY921" fmla="*/ 306388 h 398463"/>
                  <a:gd name="connsiteX922" fmla="*/ 341313 w 493713"/>
                  <a:gd name="connsiteY922" fmla="*/ 306388 h 398463"/>
                  <a:gd name="connsiteX923" fmla="*/ 336550 w 493713"/>
                  <a:gd name="connsiteY923" fmla="*/ 306388 h 398463"/>
                  <a:gd name="connsiteX924" fmla="*/ 339725 w 493713"/>
                  <a:gd name="connsiteY924" fmla="*/ 307975 h 398463"/>
                  <a:gd name="connsiteX925" fmla="*/ 336550 w 493713"/>
                  <a:gd name="connsiteY925" fmla="*/ 307975 h 398463"/>
                  <a:gd name="connsiteX926" fmla="*/ 336550 w 493713"/>
                  <a:gd name="connsiteY926" fmla="*/ 309563 h 398463"/>
                  <a:gd name="connsiteX927" fmla="*/ 334963 w 493713"/>
                  <a:gd name="connsiteY927" fmla="*/ 309563 h 398463"/>
                  <a:gd name="connsiteX928" fmla="*/ 333375 w 493713"/>
                  <a:gd name="connsiteY928" fmla="*/ 309563 h 398463"/>
                  <a:gd name="connsiteX929" fmla="*/ 330200 w 493713"/>
                  <a:gd name="connsiteY929" fmla="*/ 309563 h 398463"/>
                  <a:gd name="connsiteX930" fmla="*/ 328613 w 493713"/>
                  <a:gd name="connsiteY930" fmla="*/ 309563 h 398463"/>
                  <a:gd name="connsiteX931" fmla="*/ 325438 w 493713"/>
                  <a:gd name="connsiteY931" fmla="*/ 309563 h 398463"/>
                  <a:gd name="connsiteX932" fmla="*/ 325438 w 493713"/>
                  <a:gd name="connsiteY932" fmla="*/ 312738 h 398463"/>
                  <a:gd name="connsiteX933" fmla="*/ 323850 w 493713"/>
                  <a:gd name="connsiteY933" fmla="*/ 312738 h 398463"/>
                  <a:gd name="connsiteX934" fmla="*/ 320675 w 493713"/>
                  <a:gd name="connsiteY934" fmla="*/ 312738 h 398463"/>
                  <a:gd name="connsiteX935" fmla="*/ 317500 w 493713"/>
                  <a:gd name="connsiteY935" fmla="*/ 314325 h 398463"/>
                  <a:gd name="connsiteX936" fmla="*/ 314325 w 493713"/>
                  <a:gd name="connsiteY936" fmla="*/ 317500 h 398463"/>
                  <a:gd name="connsiteX937" fmla="*/ 312738 w 493713"/>
                  <a:gd name="connsiteY937" fmla="*/ 317500 h 398463"/>
                  <a:gd name="connsiteX938" fmla="*/ 309563 w 493713"/>
                  <a:gd name="connsiteY938" fmla="*/ 319088 h 398463"/>
                  <a:gd name="connsiteX939" fmla="*/ 307975 w 493713"/>
                  <a:gd name="connsiteY939" fmla="*/ 319088 h 398463"/>
                  <a:gd name="connsiteX940" fmla="*/ 307975 w 493713"/>
                  <a:gd name="connsiteY940" fmla="*/ 317500 h 398463"/>
                  <a:gd name="connsiteX941" fmla="*/ 306388 w 493713"/>
                  <a:gd name="connsiteY941" fmla="*/ 317500 h 398463"/>
                  <a:gd name="connsiteX942" fmla="*/ 306388 w 493713"/>
                  <a:gd name="connsiteY942" fmla="*/ 319088 h 398463"/>
                  <a:gd name="connsiteX943" fmla="*/ 303213 w 493713"/>
                  <a:gd name="connsiteY943" fmla="*/ 319088 h 398463"/>
                  <a:gd name="connsiteX944" fmla="*/ 303213 w 493713"/>
                  <a:gd name="connsiteY944" fmla="*/ 317500 h 398463"/>
                  <a:gd name="connsiteX945" fmla="*/ 301625 w 493713"/>
                  <a:gd name="connsiteY945" fmla="*/ 317500 h 398463"/>
                  <a:gd name="connsiteX946" fmla="*/ 301625 w 493713"/>
                  <a:gd name="connsiteY946" fmla="*/ 319088 h 398463"/>
                  <a:gd name="connsiteX947" fmla="*/ 298450 w 493713"/>
                  <a:gd name="connsiteY947" fmla="*/ 322263 h 398463"/>
                  <a:gd name="connsiteX948" fmla="*/ 296863 w 493713"/>
                  <a:gd name="connsiteY948" fmla="*/ 322263 h 398463"/>
                  <a:gd name="connsiteX949" fmla="*/ 293688 w 493713"/>
                  <a:gd name="connsiteY949" fmla="*/ 322263 h 398463"/>
                  <a:gd name="connsiteX950" fmla="*/ 292100 w 493713"/>
                  <a:gd name="connsiteY950" fmla="*/ 322263 h 398463"/>
                  <a:gd name="connsiteX951" fmla="*/ 290513 w 493713"/>
                  <a:gd name="connsiteY951" fmla="*/ 322263 h 398463"/>
                  <a:gd name="connsiteX952" fmla="*/ 287338 w 493713"/>
                  <a:gd name="connsiteY952" fmla="*/ 319088 h 398463"/>
                  <a:gd name="connsiteX953" fmla="*/ 285750 w 493713"/>
                  <a:gd name="connsiteY953" fmla="*/ 319088 h 398463"/>
                  <a:gd name="connsiteX954" fmla="*/ 282575 w 493713"/>
                  <a:gd name="connsiteY954" fmla="*/ 319088 h 398463"/>
                  <a:gd name="connsiteX955" fmla="*/ 280988 w 493713"/>
                  <a:gd name="connsiteY955" fmla="*/ 317500 h 398463"/>
                  <a:gd name="connsiteX956" fmla="*/ 277813 w 493713"/>
                  <a:gd name="connsiteY956" fmla="*/ 317500 h 398463"/>
                  <a:gd name="connsiteX957" fmla="*/ 276225 w 493713"/>
                  <a:gd name="connsiteY957" fmla="*/ 314325 h 398463"/>
                  <a:gd name="connsiteX958" fmla="*/ 274638 w 493713"/>
                  <a:gd name="connsiteY958" fmla="*/ 314325 h 398463"/>
                  <a:gd name="connsiteX959" fmla="*/ 271463 w 493713"/>
                  <a:gd name="connsiteY959" fmla="*/ 314325 h 398463"/>
                  <a:gd name="connsiteX960" fmla="*/ 269875 w 493713"/>
                  <a:gd name="connsiteY960" fmla="*/ 314325 h 398463"/>
                  <a:gd name="connsiteX961" fmla="*/ 269875 w 493713"/>
                  <a:gd name="connsiteY961" fmla="*/ 317500 h 398463"/>
                  <a:gd name="connsiteX962" fmla="*/ 269875 w 493713"/>
                  <a:gd name="connsiteY962" fmla="*/ 319088 h 398463"/>
                  <a:gd name="connsiteX963" fmla="*/ 269875 w 493713"/>
                  <a:gd name="connsiteY963" fmla="*/ 322263 h 398463"/>
                  <a:gd name="connsiteX964" fmla="*/ 269875 w 493713"/>
                  <a:gd name="connsiteY964" fmla="*/ 323850 h 398463"/>
                  <a:gd name="connsiteX965" fmla="*/ 271463 w 493713"/>
                  <a:gd name="connsiteY965" fmla="*/ 325438 h 398463"/>
                  <a:gd name="connsiteX966" fmla="*/ 274638 w 493713"/>
                  <a:gd name="connsiteY966" fmla="*/ 325438 h 398463"/>
                  <a:gd name="connsiteX967" fmla="*/ 274638 w 493713"/>
                  <a:gd name="connsiteY967" fmla="*/ 328613 h 398463"/>
                  <a:gd name="connsiteX968" fmla="*/ 271463 w 493713"/>
                  <a:gd name="connsiteY968" fmla="*/ 328613 h 398463"/>
                  <a:gd name="connsiteX969" fmla="*/ 269875 w 493713"/>
                  <a:gd name="connsiteY969" fmla="*/ 328613 h 398463"/>
                  <a:gd name="connsiteX970" fmla="*/ 269875 w 493713"/>
                  <a:gd name="connsiteY970" fmla="*/ 325438 h 398463"/>
                  <a:gd name="connsiteX971" fmla="*/ 266700 w 493713"/>
                  <a:gd name="connsiteY971" fmla="*/ 325438 h 398463"/>
                  <a:gd name="connsiteX972" fmla="*/ 266700 w 493713"/>
                  <a:gd name="connsiteY972" fmla="*/ 323850 h 398463"/>
                  <a:gd name="connsiteX973" fmla="*/ 265113 w 493713"/>
                  <a:gd name="connsiteY973" fmla="*/ 323850 h 398463"/>
                  <a:gd name="connsiteX974" fmla="*/ 261938 w 493713"/>
                  <a:gd name="connsiteY974" fmla="*/ 322263 h 398463"/>
                  <a:gd name="connsiteX975" fmla="*/ 260350 w 493713"/>
                  <a:gd name="connsiteY975" fmla="*/ 322263 h 398463"/>
                  <a:gd name="connsiteX976" fmla="*/ 258763 w 493713"/>
                  <a:gd name="connsiteY976" fmla="*/ 322263 h 398463"/>
                  <a:gd name="connsiteX977" fmla="*/ 255588 w 493713"/>
                  <a:gd name="connsiteY977" fmla="*/ 322263 h 398463"/>
                  <a:gd name="connsiteX978" fmla="*/ 254000 w 493713"/>
                  <a:gd name="connsiteY978" fmla="*/ 322263 h 398463"/>
                  <a:gd name="connsiteX979" fmla="*/ 250825 w 493713"/>
                  <a:gd name="connsiteY979" fmla="*/ 319088 h 398463"/>
                  <a:gd name="connsiteX980" fmla="*/ 250825 w 493713"/>
                  <a:gd name="connsiteY980" fmla="*/ 317500 h 398463"/>
                  <a:gd name="connsiteX981" fmla="*/ 249238 w 493713"/>
                  <a:gd name="connsiteY981" fmla="*/ 317500 h 398463"/>
                  <a:gd name="connsiteX982" fmla="*/ 246063 w 493713"/>
                  <a:gd name="connsiteY982" fmla="*/ 314325 h 398463"/>
                  <a:gd name="connsiteX983" fmla="*/ 244475 w 493713"/>
                  <a:gd name="connsiteY983" fmla="*/ 314325 h 398463"/>
                  <a:gd name="connsiteX984" fmla="*/ 239713 w 493713"/>
                  <a:gd name="connsiteY984" fmla="*/ 309563 h 398463"/>
                  <a:gd name="connsiteX985" fmla="*/ 238125 w 493713"/>
                  <a:gd name="connsiteY985" fmla="*/ 312738 h 398463"/>
                  <a:gd name="connsiteX986" fmla="*/ 238125 w 493713"/>
                  <a:gd name="connsiteY986" fmla="*/ 314325 h 398463"/>
                  <a:gd name="connsiteX987" fmla="*/ 234950 w 493713"/>
                  <a:gd name="connsiteY987" fmla="*/ 317500 h 398463"/>
                  <a:gd name="connsiteX988" fmla="*/ 233363 w 493713"/>
                  <a:gd name="connsiteY988" fmla="*/ 317500 h 398463"/>
                  <a:gd name="connsiteX989" fmla="*/ 230188 w 493713"/>
                  <a:gd name="connsiteY989" fmla="*/ 314325 h 398463"/>
                  <a:gd name="connsiteX990" fmla="*/ 228600 w 493713"/>
                  <a:gd name="connsiteY990" fmla="*/ 314325 h 398463"/>
                  <a:gd name="connsiteX991" fmla="*/ 228600 w 493713"/>
                  <a:gd name="connsiteY991" fmla="*/ 312738 h 398463"/>
                  <a:gd name="connsiteX992" fmla="*/ 227013 w 493713"/>
                  <a:gd name="connsiteY992" fmla="*/ 312738 h 398463"/>
                  <a:gd name="connsiteX993" fmla="*/ 223838 w 493713"/>
                  <a:gd name="connsiteY993" fmla="*/ 312738 h 398463"/>
                  <a:gd name="connsiteX994" fmla="*/ 223838 w 493713"/>
                  <a:gd name="connsiteY994" fmla="*/ 314325 h 398463"/>
                  <a:gd name="connsiteX995" fmla="*/ 227013 w 493713"/>
                  <a:gd name="connsiteY995" fmla="*/ 314325 h 398463"/>
                  <a:gd name="connsiteX996" fmla="*/ 227013 w 493713"/>
                  <a:gd name="connsiteY996" fmla="*/ 317500 h 398463"/>
                  <a:gd name="connsiteX997" fmla="*/ 223838 w 493713"/>
                  <a:gd name="connsiteY997" fmla="*/ 319088 h 398463"/>
                  <a:gd name="connsiteX998" fmla="*/ 227013 w 493713"/>
                  <a:gd name="connsiteY998" fmla="*/ 322263 h 398463"/>
                  <a:gd name="connsiteX999" fmla="*/ 227013 w 493713"/>
                  <a:gd name="connsiteY999" fmla="*/ 323850 h 398463"/>
                  <a:gd name="connsiteX1000" fmla="*/ 223838 w 493713"/>
                  <a:gd name="connsiteY1000" fmla="*/ 322263 h 398463"/>
                  <a:gd name="connsiteX1001" fmla="*/ 222250 w 493713"/>
                  <a:gd name="connsiteY1001" fmla="*/ 322263 h 398463"/>
                  <a:gd name="connsiteX1002" fmla="*/ 222250 w 493713"/>
                  <a:gd name="connsiteY1002" fmla="*/ 319088 h 398463"/>
                  <a:gd name="connsiteX1003" fmla="*/ 222250 w 493713"/>
                  <a:gd name="connsiteY1003" fmla="*/ 317500 h 398463"/>
                  <a:gd name="connsiteX1004" fmla="*/ 219075 w 493713"/>
                  <a:gd name="connsiteY1004" fmla="*/ 317500 h 398463"/>
                  <a:gd name="connsiteX1005" fmla="*/ 219075 w 493713"/>
                  <a:gd name="connsiteY1005" fmla="*/ 314325 h 398463"/>
                  <a:gd name="connsiteX1006" fmla="*/ 217488 w 493713"/>
                  <a:gd name="connsiteY1006" fmla="*/ 312738 h 398463"/>
                  <a:gd name="connsiteX1007" fmla="*/ 217488 w 493713"/>
                  <a:gd name="connsiteY1007" fmla="*/ 309563 h 398463"/>
                  <a:gd name="connsiteX1008" fmla="*/ 215900 w 493713"/>
                  <a:gd name="connsiteY1008" fmla="*/ 309563 h 398463"/>
                  <a:gd name="connsiteX1009" fmla="*/ 212725 w 493713"/>
                  <a:gd name="connsiteY1009" fmla="*/ 307975 h 398463"/>
                  <a:gd name="connsiteX1010" fmla="*/ 211138 w 493713"/>
                  <a:gd name="connsiteY1010" fmla="*/ 306388 h 398463"/>
                  <a:gd name="connsiteX1011" fmla="*/ 207963 w 493713"/>
                  <a:gd name="connsiteY1011" fmla="*/ 306388 h 398463"/>
                  <a:gd name="connsiteX1012" fmla="*/ 206375 w 493713"/>
                  <a:gd name="connsiteY1012" fmla="*/ 306388 h 398463"/>
                  <a:gd name="connsiteX1013" fmla="*/ 206375 w 493713"/>
                  <a:gd name="connsiteY1013" fmla="*/ 309563 h 398463"/>
                  <a:gd name="connsiteX1014" fmla="*/ 206375 w 493713"/>
                  <a:gd name="connsiteY1014" fmla="*/ 312738 h 398463"/>
                  <a:gd name="connsiteX1015" fmla="*/ 203200 w 493713"/>
                  <a:gd name="connsiteY1015" fmla="*/ 314325 h 398463"/>
                  <a:gd name="connsiteX1016" fmla="*/ 206375 w 493713"/>
                  <a:gd name="connsiteY1016" fmla="*/ 314325 h 398463"/>
                  <a:gd name="connsiteX1017" fmla="*/ 206375 w 493713"/>
                  <a:gd name="connsiteY1017" fmla="*/ 317500 h 398463"/>
                  <a:gd name="connsiteX1018" fmla="*/ 206375 w 493713"/>
                  <a:gd name="connsiteY1018" fmla="*/ 319088 h 398463"/>
                  <a:gd name="connsiteX1019" fmla="*/ 203200 w 493713"/>
                  <a:gd name="connsiteY1019" fmla="*/ 322263 h 398463"/>
                  <a:gd name="connsiteX1020" fmla="*/ 203200 w 493713"/>
                  <a:gd name="connsiteY1020" fmla="*/ 323850 h 398463"/>
                  <a:gd name="connsiteX1021" fmla="*/ 203200 w 493713"/>
                  <a:gd name="connsiteY1021" fmla="*/ 325438 h 398463"/>
                  <a:gd name="connsiteX1022" fmla="*/ 201613 w 493713"/>
                  <a:gd name="connsiteY1022" fmla="*/ 323850 h 398463"/>
                  <a:gd name="connsiteX1023" fmla="*/ 200025 w 493713"/>
                  <a:gd name="connsiteY1023" fmla="*/ 322263 h 398463"/>
                  <a:gd name="connsiteX1024" fmla="*/ 196850 w 493713"/>
                  <a:gd name="connsiteY1024" fmla="*/ 322263 h 398463"/>
                  <a:gd name="connsiteX1025" fmla="*/ 196850 w 493713"/>
                  <a:gd name="connsiteY1025" fmla="*/ 319088 h 398463"/>
                  <a:gd name="connsiteX1026" fmla="*/ 196850 w 493713"/>
                  <a:gd name="connsiteY1026" fmla="*/ 317500 h 398463"/>
                  <a:gd name="connsiteX1027" fmla="*/ 196850 w 493713"/>
                  <a:gd name="connsiteY1027" fmla="*/ 314325 h 398463"/>
                  <a:gd name="connsiteX1028" fmla="*/ 195263 w 493713"/>
                  <a:gd name="connsiteY1028" fmla="*/ 314325 h 398463"/>
                  <a:gd name="connsiteX1029" fmla="*/ 195263 w 493713"/>
                  <a:gd name="connsiteY1029" fmla="*/ 317500 h 398463"/>
                  <a:gd name="connsiteX1030" fmla="*/ 192088 w 493713"/>
                  <a:gd name="connsiteY1030" fmla="*/ 319088 h 398463"/>
                  <a:gd name="connsiteX1031" fmla="*/ 192088 w 493713"/>
                  <a:gd name="connsiteY1031" fmla="*/ 317500 h 398463"/>
                  <a:gd name="connsiteX1032" fmla="*/ 192088 w 493713"/>
                  <a:gd name="connsiteY1032" fmla="*/ 314325 h 398463"/>
                  <a:gd name="connsiteX1033" fmla="*/ 192088 w 493713"/>
                  <a:gd name="connsiteY1033" fmla="*/ 312738 h 398463"/>
                  <a:gd name="connsiteX1034" fmla="*/ 190500 w 493713"/>
                  <a:gd name="connsiteY1034" fmla="*/ 312738 h 398463"/>
                  <a:gd name="connsiteX1035" fmla="*/ 190500 w 493713"/>
                  <a:gd name="connsiteY1035" fmla="*/ 309563 h 398463"/>
                  <a:gd name="connsiteX1036" fmla="*/ 187325 w 493713"/>
                  <a:gd name="connsiteY1036" fmla="*/ 309563 h 398463"/>
                  <a:gd name="connsiteX1037" fmla="*/ 187325 w 493713"/>
                  <a:gd name="connsiteY1037" fmla="*/ 312738 h 398463"/>
                  <a:gd name="connsiteX1038" fmla="*/ 185738 w 493713"/>
                  <a:gd name="connsiteY1038" fmla="*/ 314325 h 398463"/>
                  <a:gd name="connsiteX1039" fmla="*/ 184150 w 493713"/>
                  <a:gd name="connsiteY1039" fmla="*/ 314325 h 398463"/>
                  <a:gd name="connsiteX1040" fmla="*/ 185738 w 493713"/>
                  <a:gd name="connsiteY1040" fmla="*/ 317500 h 398463"/>
                  <a:gd name="connsiteX1041" fmla="*/ 184150 w 493713"/>
                  <a:gd name="connsiteY1041" fmla="*/ 317500 h 398463"/>
                  <a:gd name="connsiteX1042" fmla="*/ 184150 w 493713"/>
                  <a:gd name="connsiteY1042" fmla="*/ 319088 h 398463"/>
                  <a:gd name="connsiteX1043" fmla="*/ 184150 w 493713"/>
                  <a:gd name="connsiteY1043" fmla="*/ 322263 h 398463"/>
                  <a:gd name="connsiteX1044" fmla="*/ 184150 w 493713"/>
                  <a:gd name="connsiteY1044" fmla="*/ 323850 h 398463"/>
                  <a:gd name="connsiteX1045" fmla="*/ 185738 w 493713"/>
                  <a:gd name="connsiteY1045" fmla="*/ 322263 h 398463"/>
                  <a:gd name="connsiteX1046" fmla="*/ 185738 w 493713"/>
                  <a:gd name="connsiteY1046" fmla="*/ 323850 h 398463"/>
                  <a:gd name="connsiteX1047" fmla="*/ 185738 w 493713"/>
                  <a:gd name="connsiteY1047" fmla="*/ 325438 h 398463"/>
                  <a:gd name="connsiteX1048" fmla="*/ 184150 w 493713"/>
                  <a:gd name="connsiteY1048" fmla="*/ 325438 h 398463"/>
                  <a:gd name="connsiteX1049" fmla="*/ 180975 w 493713"/>
                  <a:gd name="connsiteY1049" fmla="*/ 325438 h 398463"/>
                  <a:gd name="connsiteX1050" fmla="*/ 180975 w 493713"/>
                  <a:gd name="connsiteY1050" fmla="*/ 328613 h 398463"/>
                  <a:gd name="connsiteX1051" fmla="*/ 180975 w 493713"/>
                  <a:gd name="connsiteY1051" fmla="*/ 330200 h 398463"/>
                  <a:gd name="connsiteX1052" fmla="*/ 180975 w 493713"/>
                  <a:gd name="connsiteY1052" fmla="*/ 333375 h 398463"/>
                  <a:gd name="connsiteX1053" fmla="*/ 180975 w 493713"/>
                  <a:gd name="connsiteY1053" fmla="*/ 334963 h 398463"/>
                  <a:gd name="connsiteX1054" fmla="*/ 184150 w 493713"/>
                  <a:gd name="connsiteY1054" fmla="*/ 333375 h 398463"/>
                  <a:gd name="connsiteX1055" fmla="*/ 185738 w 493713"/>
                  <a:gd name="connsiteY1055" fmla="*/ 333375 h 398463"/>
                  <a:gd name="connsiteX1056" fmla="*/ 185738 w 493713"/>
                  <a:gd name="connsiteY1056" fmla="*/ 330200 h 398463"/>
                  <a:gd name="connsiteX1057" fmla="*/ 187325 w 493713"/>
                  <a:gd name="connsiteY1057" fmla="*/ 330200 h 398463"/>
                  <a:gd name="connsiteX1058" fmla="*/ 187325 w 493713"/>
                  <a:gd name="connsiteY1058" fmla="*/ 328613 h 398463"/>
                  <a:gd name="connsiteX1059" fmla="*/ 187325 w 493713"/>
                  <a:gd name="connsiteY1059" fmla="*/ 325438 h 398463"/>
                  <a:gd name="connsiteX1060" fmla="*/ 190500 w 493713"/>
                  <a:gd name="connsiteY1060" fmla="*/ 325438 h 398463"/>
                  <a:gd name="connsiteX1061" fmla="*/ 192088 w 493713"/>
                  <a:gd name="connsiteY1061" fmla="*/ 323850 h 398463"/>
                  <a:gd name="connsiteX1062" fmla="*/ 192088 w 493713"/>
                  <a:gd name="connsiteY1062" fmla="*/ 325438 h 398463"/>
                  <a:gd name="connsiteX1063" fmla="*/ 195263 w 493713"/>
                  <a:gd name="connsiteY1063" fmla="*/ 325438 h 398463"/>
                  <a:gd name="connsiteX1064" fmla="*/ 195263 w 493713"/>
                  <a:gd name="connsiteY1064" fmla="*/ 328613 h 398463"/>
                  <a:gd name="connsiteX1065" fmla="*/ 195263 w 493713"/>
                  <a:gd name="connsiteY1065" fmla="*/ 330200 h 398463"/>
                  <a:gd name="connsiteX1066" fmla="*/ 192088 w 493713"/>
                  <a:gd name="connsiteY1066" fmla="*/ 328613 h 398463"/>
                  <a:gd name="connsiteX1067" fmla="*/ 190500 w 493713"/>
                  <a:gd name="connsiteY1067" fmla="*/ 330200 h 398463"/>
                  <a:gd name="connsiteX1068" fmla="*/ 190500 w 493713"/>
                  <a:gd name="connsiteY1068" fmla="*/ 333375 h 398463"/>
                  <a:gd name="connsiteX1069" fmla="*/ 192088 w 493713"/>
                  <a:gd name="connsiteY1069" fmla="*/ 334963 h 398463"/>
                  <a:gd name="connsiteX1070" fmla="*/ 192088 w 493713"/>
                  <a:gd name="connsiteY1070" fmla="*/ 338138 h 398463"/>
                  <a:gd name="connsiteX1071" fmla="*/ 195263 w 493713"/>
                  <a:gd name="connsiteY1071" fmla="*/ 339725 h 398463"/>
                  <a:gd name="connsiteX1072" fmla="*/ 195263 w 493713"/>
                  <a:gd name="connsiteY1072" fmla="*/ 341313 h 398463"/>
                  <a:gd name="connsiteX1073" fmla="*/ 192088 w 493713"/>
                  <a:gd name="connsiteY1073" fmla="*/ 341313 h 398463"/>
                  <a:gd name="connsiteX1074" fmla="*/ 190500 w 493713"/>
                  <a:gd name="connsiteY1074" fmla="*/ 341313 h 398463"/>
                  <a:gd name="connsiteX1075" fmla="*/ 190500 w 493713"/>
                  <a:gd name="connsiteY1075" fmla="*/ 344488 h 398463"/>
                  <a:gd name="connsiteX1076" fmla="*/ 187325 w 493713"/>
                  <a:gd name="connsiteY1076" fmla="*/ 346075 h 398463"/>
                  <a:gd name="connsiteX1077" fmla="*/ 187325 w 493713"/>
                  <a:gd name="connsiteY1077" fmla="*/ 349250 h 398463"/>
                  <a:gd name="connsiteX1078" fmla="*/ 185738 w 493713"/>
                  <a:gd name="connsiteY1078" fmla="*/ 350838 h 398463"/>
                  <a:gd name="connsiteX1079" fmla="*/ 184150 w 493713"/>
                  <a:gd name="connsiteY1079" fmla="*/ 350838 h 398463"/>
                  <a:gd name="connsiteX1080" fmla="*/ 180975 w 493713"/>
                  <a:gd name="connsiteY1080" fmla="*/ 350838 h 398463"/>
                  <a:gd name="connsiteX1081" fmla="*/ 184150 w 493713"/>
                  <a:gd name="connsiteY1081" fmla="*/ 354013 h 398463"/>
                  <a:gd name="connsiteX1082" fmla="*/ 184150 w 493713"/>
                  <a:gd name="connsiteY1082" fmla="*/ 355600 h 398463"/>
                  <a:gd name="connsiteX1083" fmla="*/ 184150 w 493713"/>
                  <a:gd name="connsiteY1083" fmla="*/ 357188 h 398463"/>
                  <a:gd name="connsiteX1084" fmla="*/ 180975 w 493713"/>
                  <a:gd name="connsiteY1084" fmla="*/ 360363 h 398463"/>
                  <a:gd name="connsiteX1085" fmla="*/ 184150 w 493713"/>
                  <a:gd name="connsiteY1085" fmla="*/ 361950 h 398463"/>
                  <a:gd name="connsiteX1086" fmla="*/ 184150 w 493713"/>
                  <a:gd name="connsiteY1086" fmla="*/ 365125 h 398463"/>
                  <a:gd name="connsiteX1087" fmla="*/ 180975 w 493713"/>
                  <a:gd name="connsiteY1087" fmla="*/ 365125 h 398463"/>
                  <a:gd name="connsiteX1088" fmla="*/ 180975 w 493713"/>
                  <a:gd name="connsiteY1088" fmla="*/ 366713 h 398463"/>
                  <a:gd name="connsiteX1089" fmla="*/ 180975 w 493713"/>
                  <a:gd name="connsiteY1089" fmla="*/ 368300 h 398463"/>
                  <a:gd name="connsiteX1090" fmla="*/ 184150 w 493713"/>
                  <a:gd name="connsiteY1090" fmla="*/ 368300 h 398463"/>
                  <a:gd name="connsiteX1091" fmla="*/ 184150 w 493713"/>
                  <a:gd name="connsiteY1091" fmla="*/ 371476 h 398463"/>
                  <a:gd name="connsiteX1092" fmla="*/ 180975 w 493713"/>
                  <a:gd name="connsiteY1092" fmla="*/ 373063 h 398463"/>
                  <a:gd name="connsiteX1093" fmla="*/ 179388 w 493713"/>
                  <a:gd name="connsiteY1093" fmla="*/ 376238 h 398463"/>
                  <a:gd name="connsiteX1094" fmla="*/ 179388 w 493713"/>
                  <a:gd name="connsiteY1094" fmla="*/ 377826 h 398463"/>
                  <a:gd name="connsiteX1095" fmla="*/ 176213 w 493713"/>
                  <a:gd name="connsiteY1095" fmla="*/ 381001 h 398463"/>
                  <a:gd name="connsiteX1096" fmla="*/ 174625 w 493713"/>
                  <a:gd name="connsiteY1096" fmla="*/ 382588 h 398463"/>
                  <a:gd name="connsiteX1097" fmla="*/ 171450 w 493713"/>
                  <a:gd name="connsiteY1097" fmla="*/ 387351 h 398463"/>
                  <a:gd name="connsiteX1098" fmla="*/ 169863 w 493713"/>
                  <a:gd name="connsiteY1098" fmla="*/ 388938 h 398463"/>
                  <a:gd name="connsiteX1099" fmla="*/ 168275 w 493713"/>
                  <a:gd name="connsiteY1099" fmla="*/ 388938 h 398463"/>
                  <a:gd name="connsiteX1100" fmla="*/ 165100 w 493713"/>
                  <a:gd name="connsiteY1100" fmla="*/ 392113 h 398463"/>
                  <a:gd name="connsiteX1101" fmla="*/ 163513 w 493713"/>
                  <a:gd name="connsiteY1101" fmla="*/ 392113 h 398463"/>
                  <a:gd name="connsiteX1102" fmla="*/ 160338 w 493713"/>
                  <a:gd name="connsiteY1102" fmla="*/ 392113 h 398463"/>
                  <a:gd name="connsiteX1103" fmla="*/ 160338 w 493713"/>
                  <a:gd name="connsiteY1103" fmla="*/ 393701 h 398463"/>
                  <a:gd name="connsiteX1104" fmla="*/ 158750 w 493713"/>
                  <a:gd name="connsiteY1104" fmla="*/ 396876 h 398463"/>
                  <a:gd name="connsiteX1105" fmla="*/ 155575 w 493713"/>
                  <a:gd name="connsiteY1105" fmla="*/ 396876 h 398463"/>
                  <a:gd name="connsiteX1106" fmla="*/ 153988 w 493713"/>
                  <a:gd name="connsiteY1106" fmla="*/ 396876 h 398463"/>
                  <a:gd name="connsiteX1107" fmla="*/ 149225 w 493713"/>
                  <a:gd name="connsiteY1107" fmla="*/ 398463 h 398463"/>
                  <a:gd name="connsiteX1108" fmla="*/ 147638 w 493713"/>
                  <a:gd name="connsiteY1108" fmla="*/ 398463 h 398463"/>
                  <a:gd name="connsiteX1109" fmla="*/ 142875 w 493713"/>
                  <a:gd name="connsiteY1109" fmla="*/ 398463 h 398463"/>
                  <a:gd name="connsiteX1110" fmla="*/ 141288 w 493713"/>
                  <a:gd name="connsiteY1110" fmla="*/ 398463 h 398463"/>
                  <a:gd name="connsiteX1111" fmla="*/ 138113 w 493713"/>
                  <a:gd name="connsiteY1111" fmla="*/ 398463 h 398463"/>
                  <a:gd name="connsiteX1112" fmla="*/ 136525 w 493713"/>
                  <a:gd name="connsiteY1112" fmla="*/ 398463 h 398463"/>
                  <a:gd name="connsiteX1113" fmla="*/ 136525 w 493713"/>
                  <a:gd name="connsiteY1113" fmla="*/ 396876 h 398463"/>
                  <a:gd name="connsiteX1114" fmla="*/ 136525 w 493713"/>
                  <a:gd name="connsiteY1114" fmla="*/ 393701 h 398463"/>
                  <a:gd name="connsiteX1115" fmla="*/ 133350 w 493713"/>
                  <a:gd name="connsiteY1115" fmla="*/ 393701 h 398463"/>
                  <a:gd name="connsiteX1116" fmla="*/ 128588 w 493713"/>
                  <a:gd name="connsiteY1116" fmla="*/ 393701 h 398463"/>
                  <a:gd name="connsiteX1117" fmla="*/ 127000 w 493713"/>
                  <a:gd name="connsiteY1117" fmla="*/ 393701 h 398463"/>
                  <a:gd name="connsiteX1118" fmla="*/ 125413 w 493713"/>
                  <a:gd name="connsiteY1118" fmla="*/ 393701 h 398463"/>
                  <a:gd name="connsiteX1119" fmla="*/ 125413 w 493713"/>
                  <a:gd name="connsiteY1119" fmla="*/ 392113 h 398463"/>
                  <a:gd name="connsiteX1120" fmla="*/ 122238 w 493713"/>
                  <a:gd name="connsiteY1120" fmla="*/ 392113 h 398463"/>
                  <a:gd name="connsiteX1121" fmla="*/ 122238 w 493713"/>
                  <a:gd name="connsiteY1121" fmla="*/ 388938 h 398463"/>
                  <a:gd name="connsiteX1122" fmla="*/ 120650 w 493713"/>
                  <a:gd name="connsiteY1122" fmla="*/ 387351 h 398463"/>
                  <a:gd name="connsiteX1123" fmla="*/ 117475 w 493713"/>
                  <a:gd name="connsiteY1123" fmla="*/ 387351 h 398463"/>
                  <a:gd name="connsiteX1124" fmla="*/ 117475 w 493713"/>
                  <a:gd name="connsiteY1124" fmla="*/ 384176 h 398463"/>
                  <a:gd name="connsiteX1125" fmla="*/ 115888 w 493713"/>
                  <a:gd name="connsiteY1125" fmla="*/ 384176 h 398463"/>
                  <a:gd name="connsiteX1126" fmla="*/ 112713 w 493713"/>
                  <a:gd name="connsiteY1126" fmla="*/ 382588 h 398463"/>
                  <a:gd name="connsiteX1127" fmla="*/ 112713 w 493713"/>
                  <a:gd name="connsiteY1127" fmla="*/ 381001 h 398463"/>
                  <a:gd name="connsiteX1128" fmla="*/ 111125 w 493713"/>
                  <a:gd name="connsiteY1128" fmla="*/ 377826 h 398463"/>
                  <a:gd name="connsiteX1129" fmla="*/ 109538 w 493713"/>
                  <a:gd name="connsiteY1129" fmla="*/ 376238 h 398463"/>
                  <a:gd name="connsiteX1130" fmla="*/ 111125 w 493713"/>
                  <a:gd name="connsiteY1130" fmla="*/ 376238 h 398463"/>
                  <a:gd name="connsiteX1131" fmla="*/ 111125 w 493713"/>
                  <a:gd name="connsiteY1131" fmla="*/ 373063 h 398463"/>
                  <a:gd name="connsiteX1132" fmla="*/ 109538 w 493713"/>
                  <a:gd name="connsiteY1132" fmla="*/ 371476 h 398463"/>
                  <a:gd name="connsiteX1133" fmla="*/ 109538 w 493713"/>
                  <a:gd name="connsiteY1133" fmla="*/ 371475 h 398463"/>
                  <a:gd name="connsiteX1134" fmla="*/ 109538 w 493713"/>
                  <a:gd name="connsiteY1134" fmla="*/ 368300 h 398463"/>
                  <a:gd name="connsiteX1135" fmla="*/ 111125 w 493713"/>
                  <a:gd name="connsiteY1135" fmla="*/ 366713 h 398463"/>
                  <a:gd name="connsiteX1136" fmla="*/ 109538 w 493713"/>
                  <a:gd name="connsiteY1136" fmla="*/ 366713 h 398463"/>
                  <a:gd name="connsiteX1137" fmla="*/ 109538 w 493713"/>
                  <a:gd name="connsiteY1137" fmla="*/ 368300 h 398463"/>
                  <a:gd name="connsiteX1138" fmla="*/ 106363 w 493713"/>
                  <a:gd name="connsiteY1138" fmla="*/ 366713 h 398463"/>
                  <a:gd name="connsiteX1139" fmla="*/ 104775 w 493713"/>
                  <a:gd name="connsiteY1139" fmla="*/ 366713 h 398463"/>
                  <a:gd name="connsiteX1140" fmla="*/ 106363 w 493713"/>
                  <a:gd name="connsiteY1140" fmla="*/ 365125 h 398463"/>
                  <a:gd name="connsiteX1141" fmla="*/ 104775 w 493713"/>
                  <a:gd name="connsiteY1141" fmla="*/ 361950 h 398463"/>
                  <a:gd name="connsiteX1142" fmla="*/ 101600 w 493713"/>
                  <a:gd name="connsiteY1142" fmla="*/ 361950 h 398463"/>
                  <a:gd name="connsiteX1143" fmla="*/ 101600 w 493713"/>
                  <a:gd name="connsiteY1143" fmla="*/ 360363 h 398463"/>
                  <a:gd name="connsiteX1144" fmla="*/ 101600 w 493713"/>
                  <a:gd name="connsiteY1144" fmla="*/ 357188 h 398463"/>
                  <a:gd name="connsiteX1145" fmla="*/ 100013 w 493713"/>
                  <a:gd name="connsiteY1145" fmla="*/ 355600 h 398463"/>
                  <a:gd name="connsiteX1146" fmla="*/ 96838 w 493713"/>
                  <a:gd name="connsiteY1146" fmla="*/ 355600 h 398463"/>
                  <a:gd name="connsiteX1147" fmla="*/ 96838 w 493713"/>
                  <a:gd name="connsiteY1147" fmla="*/ 354013 h 398463"/>
                  <a:gd name="connsiteX1148" fmla="*/ 95250 w 493713"/>
                  <a:gd name="connsiteY1148" fmla="*/ 354013 h 398463"/>
                  <a:gd name="connsiteX1149" fmla="*/ 95250 w 493713"/>
                  <a:gd name="connsiteY1149" fmla="*/ 350838 h 398463"/>
                  <a:gd name="connsiteX1150" fmla="*/ 93663 w 493713"/>
                  <a:gd name="connsiteY1150" fmla="*/ 350838 h 398463"/>
                  <a:gd name="connsiteX1151" fmla="*/ 90488 w 493713"/>
                  <a:gd name="connsiteY1151" fmla="*/ 350838 h 398463"/>
                  <a:gd name="connsiteX1152" fmla="*/ 90488 w 493713"/>
                  <a:gd name="connsiteY1152" fmla="*/ 349250 h 398463"/>
                  <a:gd name="connsiteX1153" fmla="*/ 90488 w 493713"/>
                  <a:gd name="connsiteY1153" fmla="*/ 346075 h 398463"/>
                  <a:gd name="connsiteX1154" fmla="*/ 88900 w 493713"/>
                  <a:gd name="connsiteY1154" fmla="*/ 346075 h 398463"/>
                  <a:gd name="connsiteX1155" fmla="*/ 88900 w 493713"/>
                  <a:gd name="connsiteY1155" fmla="*/ 344488 h 398463"/>
                  <a:gd name="connsiteX1156" fmla="*/ 85725 w 493713"/>
                  <a:gd name="connsiteY1156" fmla="*/ 341313 h 398463"/>
                  <a:gd name="connsiteX1157" fmla="*/ 84138 w 493713"/>
                  <a:gd name="connsiteY1157" fmla="*/ 341313 h 398463"/>
                  <a:gd name="connsiteX1158" fmla="*/ 80963 w 493713"/>
                  <a:gd name="connsiteY1158" fmla="*/ 339725 h 398463"/>
                  <a:gd name="connsiteX1159" fmla="*/ 79375 w 493713"/>
                  <a:gd name="connsiteY1159" fmla="*/ 339725 h 398463"/>
                  <a:gd name="connsiteX1160" fmla="*/ 79375 w 493713"/>
                  <a:gd name="connsiteY1160" fmla="*/ 338138 h 398463"/>
                  <a:gd name="connsiteX1161" fmla="*/ 77788 w 493713"/>
                  <a:gd name="connsiteY1161" fmla="*/ 334963 h 398463"/>
                  <a:gd name="connsiteX1162" fmla="*/ 74613 w 493713"/>
                  <a:gd name="connsiteY1162" fmla="*/ 333375 h 398463"/>
                  <a:gd name="connsiteX1163" fmla="*/ 74613 w 493713"/>
                  <a:gd name="connsiteY1163" fmla="*/ 328613 h 398463"/>
                  <a:gd name="connsiteX1164" fmla="*/ 73025 w 493713"/>
                  <a:gd name="connsiteY1164" fmla="*/ 328613 h 398463"/>
                  <a:gd name="connsiteX1165" fmla="*/ 73025 w 493713"/>
                  <a:gd name="connsiteY1165" fmla="*/ 325438 h 398463"/>
                  <a:gd name="connsiteX1166" fmla="*/ 69850 w 493713"/>
                  <a:gd name="connsiteY1166" fmla="*/ 323850 h 398463"/>
                  <a:gd name="connsiteX1167" fmla="*/ 69850 w 493713"/>
                  <a:gd name="connsiteY1167" fmla="*/ 322263 h 398463"/>
                  <a:gd name="connsiteX1168" fmla="*/ 69850 w 493713"/>
                  <a:gd name="connsiteY1168" fmla="*/ 319088 h 398463"/>
                  <a:gd name="connsiteX1169" fmla="*/ 69850 w 493713"/>
                  <a:gd name="connsiteY1169" fmla="*/ 317500 h 398463"/>
                  <a:gd name="connsiteX1170" fmla="*/ 68263 w 493713"/>
                  <a:gd name="connsiteY1170" fmla="*/ 317500 h 398463"/>
                  <a:gd name="connsiteX1171" fmla="*/ 68263 w 493713"/>
                  <a:gd name="connsiteY1171" fmla="*/ 314325 h 398463"/>
                  <a:gd name="connsiteX1172" fmla="*/ 68263 w 493713"/>
                  <a:gd name="connsiteY1172" fmla="*/ 312738 h 398463"/>
                  <a:gd name="connsiteX1173" fmla="*/ 65088 w 493713"/>
                  <a:gd name="connsiteY1173" fmla="*/ 309563 h 398463"/>
                  <a:gd name="connsiteX1174" fmla="*/ 68263 w 493713"/>
                  <a:gd name="connsiteY1174" fmla="*/ 309563 h 398463"/>
                  <a:gd name="connsiteX1175" fmla="*/ 65088 w 493713"/>
                  <a:gd name="connsiteY1175" fmla="*/ 307975 h 398463"/>
                  <a:gd name="connsiteX1176" fmla="*/ 68263 w 493713"/>
                  <a:gd name="connsiteY1176" fmla="*/ 306388 h 398463"/>
                  <a:gd name="connsiteX1177" fmla="*/ 65088 w 493713"/>
                  <a:gd name="connsiteY1177" fmla="*/ 306388 h 398463"/>
                  <a:gd name="connsiteX1178" fmla="*/ 68263 w 493713"/>
                  <a:gd name="connsiteY1178" fmla="*/ 303213 h 398463"/>
                  <a:gd name="connsiteX1179" fmla="*/ 69850 w 493713"/>
                  <a:gd name="connsiteY1179" fmla="*/ 301625 h 398463"/>
                  <a:gd name="connsiteX1180" fmla="*/ 65088 w 493713"/>
                  <a:gd name="connsiteY1180" fmla="*/ 301625 h 398463"/>
                  <a:gd name="connsiteX1181" fmla="*/ 63500 w 493713"/>
                  <a:gd name="connsiteY1181" fmla="*/ 301625 h 398463"/>
                  <a:gd name="connsiteX1182" fmla="*/ 63500 w 493713"/>
                  <a:gd name="connsiteY1182" fmla="*/ 298450 h 398463"/>
                  <a:gd name="connsiteX1183" fmla="*/ 65088 w 493713"/>
                  <a:gd name="connsiteY1183" fmla="*/ 296863 h 398463"/>
                  <a:gd name="connsiteX1184" fmla="*/ 65088 w 493713"/>
                  <a:gd name="connsiteY1184" fmla="*/ 292100 h 398463"/>
                  <a:gd name="connsiteX1185" fmla="*/ 68263 w 493713"/>
                  <a:gd name="connsiteY1185" fmla="*/ 290513 h 398463"/>
                  <a:gd name="connsiteX1186" fmla="*/ 69850 w 493713"/>
                  <a:gd name="connsiteY1186" fmla="*/ 287338 h 398463"/>
                  <a:gd name="connsiteX1187" fmla="*/ 69850 w 493713"/>
                  <a:gd name="connsiteY1187" fmla="*/ 285750 h 398463"/>
                  <a:gd name="connsiteX1188" fmla="*/ 69850 w 493713"/>
                  <a:gd name="connsiteY1188" fmla="*/ 282575 h 398463"/>
                  <a:gd name="connsiteX1189" fmla="*/ 69850 w 493713"/>
                  <a:gd name="connsiteY1189" fmla="*/ 280988 h 398463"/>
                  <a:gd name="connsiteX1190" fmla="*/ 69850 w 493713"/>
                  <a:gd name="connsiteY1190" fmla="*/ 279400 h 398463"/>
                  <a:gd name="connsiteX1191" fmla="*/ 68263 w 493713"/>
                  <a:gd name="connsiteY1191" fmla="*/ 279400 h 398463"/>
                  <a:gd name="connsiteX1192" fmla="*/ 68263 w 493713"/>
                  <a:gd name="connsiteY1192" fmla="*/ 276225 h 398463"/>
                  <a:gd name="connsiteX1193" fmla="*/ 65088 w 493713"/>
                  <a:gd name="connsiteY1193" fmla="*/ 276225 h 398463"/>
                  <a:gd name="connsiteX1194" fmla="*/ 63500 w 493713"/>
                  <a:gd name="connsiteY1194" fmla="*/ 276225 h 398463"/>
                  <a:gd name="connsiteX1195" fmla="*/ 61913 w 493713"/>
                  <a:gd name="connsiteY1195" fmla="*/ 274638 h 398463"/>
                  <a:gd name="connsiteX1196" fmla="*/ 61913 w 493713"/>
                  <a:gd name="connsiteY1196" fmla="*/ 271463 h 398463"/>
                  <a:gd name="connsiteX1197" fmla="*/ 63500 w 493713"/>
                  <a:gd name="connsiteY1197" fmla="*/ 271463 h 398463"/>
                  <a:gd name="connsiteX1198" fmla="*/ 61913 w 493713"/>
                  <a:gd name="connsiteY1198" fmla="*/ 269875 h 398463"/>
                  <a:gd name="connsiteX1199" fmla="*/ 63500 w 493713"/>
                  <a:gd name="connsiteY1199" fmla="*/ 266700 h 398463"/>
                  <a:gd name="connsiteX1200" fmla="*/ 63500 w 493713"/>
                  <a:gd name="connsiteY1200" fmla="*/ 265113 h 398463"/>
                  <a:gd name="connsiteX1201" fmla="*/ 61913 w 493713"/>
                  <a:gd name="connsiteY1201" fmla="*/ 265113 h 398463"/>
                  <a:gd name="connsiteX1202" fmla="*/ 61913 w 493713"/>
                  <a:gd name="connsiteY1202" fmla="*/ 263525 h 398463"/>
                  <a:gd name="connsiteX1203" fmla="*/ 58738 w 493713"/>
                  <a:gd name="connsiteY1203" fmla="*/ 263525 h 398463"/>
                  <a:gd name="connsiteX1204" fmla="*/ 58738 w 493713"/>
                  <a:gd name="connsiteY1204" fmla="*/ 265113 h 398463"/>
                  <a:gd name="connsiteX1205" fmla="*/ 58738 w 493713"/>
                  <a:gd name="connsiteY1205" fmla="*/ 266700 h 398463"/>
                  <a:gd name="connsiteX1206" fmla="*/ 58738 w 493713"/>
                  <a:gd name="connsiteY1206" fmla="*/ 271463 h 398463"/>
                  <a:gd name="connsiteX1207" fmla="*/ 57150 w 493713"/>
                  <a:gd name="connsiteY1207" fmla="*/ 271463 h 398463"/>
                  <a:gd name="connsiteX1208" fmla="*/ 53975 w 493713"/>
                  <a:gd name="connsiteY1208" fmla="*/ 271463 h 398463"/>
                  <a:gd name="connsiteX1209" fmla="*/ 53975 w 493713"/>
                  <a:gd name="connsiteY1209" fmla="*/ 269875 h 398463"/>
                  <a:gd name="connsiteX1210" fmla="*/ 52388 w 493713"/>
                  <a:gd name="connsiteY1210" fmla="*/ 266700 h 398463"/>
                  <a:gd name="connsiteX1211" fmla="*/ 52388 w 493713"/>
                  <a:gd name="connsiteY1211" fmla="*/ 265113 h 398463"/>
                  <a:gd name="connsiteX1212" fmla="*/ 52388 w 493713"/>
                  <a:gd name="connsiteY1212" fmla="*/ 263525 h 398463"/>
                  <a:gd name="connsiteX1213" fmla="*/ 52388 w 493713"/>
                  <a:gd name="connsiteY1213" fmla="*/ 258763 h 398463"/>
                  <a:gd name="connsiteX1214" fmla="*/ 50800 w 493713"/>
                  <a:gd name="connsiteY1214" fmla="*/ 258763 h 398463"/>
                  <a:gd name="connsiteX1215" fmla="*/ 50800 w 493713"/>
                  <a:gd name="connsiteY1215" fmla="*/ 255588 h 398463"/>
                  <a:gd name="connsiteX1216" fmla="*/ 50800 w 493713"/>
                  <a:gd name="connsiteY1216" fmla="*/ 254000 h 398463"/>
                  <a:gd name="connsiteX1217" fmla="*/ 50800 w 493713"/>
                  <a:gd name="connsiteY1217" fmla="*/ 250825 h 398463"/>
                  <a:gd name="connsiteX1218" fmla="*/ 52388 w 493713"/>
                  <a:gd name="connsiteY1218" fmla="*/ 249238 h 398463"/>
                  <a:gd name="connsiteX1219" fmla="*/ 50800 w 493713"/>
                  <a:gd name="connsiteY1219" fmla="*/ 249238 h 398463"/>
                  <a:gd name="connsiteX1220" fmla="*/ 50800 w 493713"/>
                  <a:gd name="connsiteY1220" fmla="*/ 247650 h 398463"/>
                  <a:gd name="connsiteX1221" fmla="*/ 52388 w 493713"/>
                  <a:gd name="connsiteY1221" fmla="*/ 244475 h 398463"/>
                  <a:gd name="connsiteX1222" fmla="*/ 52388 w 493713"/>
                  <a:gd name="connsiteY1222" fmla="*/ 247650 h 398463"/>
                  <a:gd name="connsiteX1223" fmla="*/ 53975 w 493713"/>
                  <a:gd name="connsiteY1223" fmla="*/ 247650 h 398463"/>
                  <a:gd name="connsiteX1224" fmla="*/ 53975 w 493713"/>
                  <a:gd name="connsiteY1224" fmla="*/ 244475 h 398463"/>
                  <a:gd name="connsiteX1225" fmla="*/ 57150 w 493713"/>
                  <a:gd name="connsiteY1225" fmla="*/ 242888 h 398463"/>
                  <a:gd name="connsiteX1226" fmla="*/ 57150 w 493713"/>
                  <a:gd name="connsiteY1226" fmla="*/ 239713 h 398463"/>
                  <a:gd name="connsiteX1227" fmla="*/ 57150 w 493713"/>
                  <a:gd name="connsiteY1227" fmla="*/ 238125 h 398463"/>
                  <a:gd name="connsiteX1228" fmla="*/ 57150 w 493713"/>
                  <a:gd name="connsiteY1228" fmla="*/ 234950 h 398463"/>
                  <a:gd name="connsiteX1229" fmla="*/ 58738 w 493713"/>
                  <a:gd name="connsiteY1229" fmla="*/ 234950 h 398463"/>
                  <a:gd name="connsiteX1230" fmla="*/ 58738 w 493713"/>
                  <a:gd name="connsiteY1230" fmla="*/ 238125 h 398463"/>
                  <a:gd name="connsiteX1231" fmla="*/ 58738 w 493713"/>
                  <a:gd name="connsiteY1231" fmla="*/ 239713 h 398463"/>
                  <a:gd name="connsiteX1232" fmla="*/ 61913 w 493713"/>
                  <a:gd name="connsiteY1232" fmla="*/ 239713 h 398463"/>
                  <a:gd name="connsiteX1233" fmla="*/ 61913 w 493713"/>
                  <a:gd name="connsiteY1233" fmla="*/ 238125 h 398463"/>
                  <a:gd name="connsiteX1234" fmla="*/ 61913 w 493713"/>
                  <a:gd name="connsiteY1234" fmla="*/ 234950 h 398463"/>
                  <a:gd name="connsiteX1235" fmla="*/ 63500 w 493713"/>
                  <a:gd name="connsiteY1235" fmla="*/ 233363 h 398463"/>
                  <a:gd name="connsiteX1236" fmla="*/ 63500 w 493713"/>
                  <a:gd name="connsiteY1236" fmla="*/ 231775 h 398463"/>
                  <a:gd name="connsiteX1237" fmla="*/ 65088 w 493713"/>
                  <a:gd name="connsiteY1237" fmla="*/ 231775 h 398463"/>
                  <a:gd name="connsiteX1238" fmla="*/ 65088 w 493713"/>
                  <a:gd name="connsiteY1238" fmla="*/ 228600 h 398463"/>
                  <a:gd name="connsiteX1239" fmla="*/ 65088 w 493713"/>
                  <a:gd name="connsiteY1239" fmla="*/ 227013 h 398463"/>
                  <a:gd name="connsiteX1240" fmla="*/ 65088 w 493713"/>
                  <a:gd name="connsiteY1240" fmla="*/ 223838 h 398463"/>
                  <a:gd name="connsiteX1241" fmla="*/ 65088 w 493713"/>
                  <a:gd name="connsiteY1241" fmla="*/ 222250 h 398463"/>
                  <a:gd name="connsiteX1242" fmla="*/ 65088 w 493713"/>
                  <a:gd name="connsiteY1242" fmla="*/ 219075 h 398463"/>
                  <a:gd name="connsiteX1243" fmla="*/ 63500 w 493713"/>
                  <a:gd name="connsiteY1243" fmla="*/ 219075 h 398463"/>
                  <a:gd name="connsiteX1244" fmla="*/ 63500 w 493713"/>
                  <a:gd name="connsiteY1244" fmla="*/ 217488 h 398463"/>
                  <a:gd name="connsiteX1245" fmla="*/ 65088 w 493713"/>
                  <a:gd name="connsiteY1245" fmla="*/ 215900 h 398463"/>
                  <a:gd name="connsiteX1246" fmla="*/ 65088 w 493713"/>
                  <a:gd name="connsiteY1246" fmla="*/ 212725 h 398463"/>
                  <a:gd name="connsiteX1247" fmla="*/ 68263 w 493713"/>
                  <a:gd name="connsiteY1247" fmla="*/ 211138 h 398463"/>
                  <a:gd name="connsiteX1248" fmla="*/ 68263 w 493713"/>
                  <a:gd name="connsiteY1248" fmla="*/ 207963 h 398463"/>
                  <a:gd name="connsiteX1249" fmla="*/ 68263 w 493713"/>
                  <a:gd name="connsiteY1249" fmla="*/ 206375 h 398463"/>
                  <a:gd name="connsiteX1250" fmla="*/ 65088 w 493713"/>
                  <a:gd name="connsiteY1250" fmla="*/ 206375 h 398463"/>
                  <a:gd name="connsiteX1251" fmla="*/ 63500 w 493713"/>
                  <a:gd name="connsiteY1251" fmla="*/ 206375 h 398463"/>
                  <a:gd name="connsiteX1252" fmla="*/ 61913 w 493713"/>
                  <a:gd name="connsiteY1252" fmla="*/ 207963 h 398463"/>
                  <a:gd name="connsiteX1253" fmla="*/ 58738 w 493713"/>
                  <a:gd name="connsiteY1253" fmla="*/ 211138 h 398463"/>
                  <a:gd name="connsiteX1254" fmla="*/ 58738 w 493713"/>
                  <a:gd name="connsiteY1254" fmla="*/ 212725 h 398463"/>
                  <a:gd name="connsiteX1255" fmla="*/ 57150 w 493713"/>
                  <a:gd name="connsiteY1255" fmla="*/ 215900 h 398463"/>
                  <a:gd name="connsiteX1256" fmla="*/ 53975 w 493713"/>
                  <a:gd name="connsiteY1256" fmla="*/ 217488 h 398463"/>
                  <a:gd name="connsiteX1257" fmla="*/ 52388 w 493713"/>
                  <a:gd name="connsiteY1257" fmla="*/ 219075 h 398463"/>
                  <a:gd name="connsiteX1258" fmla="*/ 50800 w 493713"/>
                  <a:gd name="connsiteY1258" fmla="*/ 222250 h 398463"/>
                  <a:gd name="connsiteX1259" fmla="*/ 47625 w 493713"/>
                  <a:gd name="connsiteY1259" fmla="*/ 222250 h 398463"/>
                  <a:gd name="connsiteX1260" fmla="*/ 47625 w 493713"/>
                  <a:gd name="connsiteY1260" fmla="*/ 223838 h 398463"/>
                  <a:gd name="connsiteX1261" fmla="*/ 46038 w 493713"/>
                  <a:gd name="connsiteY1261" fmla="*/ 223838 h 398463"/>
                  <a:gd name="connsiteX1262" fmla="*/ 46038 w 493713"/>
                  <a:gd name="connsiteY1262" fmla="*/ 222250 h 398463"/>
                  <a:gd name="connsiteX1263" fmla="*/ 46038 w 493713"/>
                  <a:gd name="connsiteY1263" fmla="*/ 219075 h 398463"/>
                  <a:gd name="connsiteX1264" fmla="*/ 46038 w 493713"/>
                  <a:gd name="connsiteY1264" fmla="*/ 217488 h 398463"/>
                  <a:gd name="connsiteX1265" fmla="*/ 46038 w 493713"/>
                  <a:gd name="connsiteY1265" fmla="*/ 215900 h 398463"/>
                  <a:gd name="connsiteX1266" fmla="*/ 47625 w 493713"/>
                  <a:gd name="connsiteY1266" fmla="*/ 212725 h 398463"/>
                  <a:gd name="connsiteX1267" fmla="*/ 47625 w 493713"/>
                  <a:gd name="connsiteY1267" fmla="*/ 211138 h 398463"/>
                  <a:gd name="connsiteX1268" fmla="*/ 47625 w 493713"/>
                  <a:gd name="connsiteY1268" fmla="*/ 207963 h 398463"/>
                  <a:gd name="connsiteX1269" fmla="*/ 47625 w 493713"/>
                  <a:gd name="connsiteY1269" fmla="*/ 206375 h 398463"/>
                  <a:gd name="connsiteX1270" fmla="*/ 47625 w 493713"/>
                  <a:gd name="connsiteY1270" fmla="*/ 204788 h 398463"/>
                  <a:gd name="connsiteX1271" fmla="*/ 50800 w 493713"/>
                  <a:gd name="connsiteY1271" fmla="*/ 204788 h 398463"/>
                  <a:gd name="connsiteX1272" fmla="*/ 50800 w 493713"/>
                  <a:gd name="connsiteY1272" fmla="*/ 201613 h 398463"/>
                  <a:gd name="connsiteX1273" fmla="*/ 52388 w 493713"/>
                  <a:gd name="connsiteY1273" fmla="*/ 200025 h 398463"/>
                  <a:gd name="connsiteX1274" fmla="*/ 50800 w 493713"/>
                  <a:gd name="connsiteY1274" fmla="*/ 196850 h 398463"/>
                  <a:gd name="connsiteX1275" fmla="*/ 52388 w 493713"/>
                  <a:gd name="connsiteY1275" fmla="*/ 196850 h 398463"/>
                  <a:gd name="connsiteX1276" fmla="*/ 53975 w 493713"/>
                  <a:gd name="connsiteY1276" fmla="*/ 195263 h 398463"/>
                  <a:gd name="connsiteX1277" fmla="*/ 53975 w 493713"/>
                  <a:gd name="connsiteY1277" fmla="*/ 192088 h 398463"/>
                  <a:gd name="connsiteX1278" fmla="*/ 53975 w 493713"/>
                  <a:gd name="connsiteY1278" fmla="*/ 190500 h 398463"/>
                  <a:gd name="connsiteX1279" fmla="*/ 53975 w 493713"/>
                  <a:gd name="connsiteY1279" fmla="*/ 188913 h 398463"/>
                  <a:gd name="connsiteX1280" fmla="*/ 53975 w 493713"/>
                  <a:gd name="connsiteY1280" fmla="*/ 188913 h 398463"/>
                  <a:gd name="connsiteX1281" fmla="*/ 52388 w 493713"/>
                  <a:gd name="connsiteY1281" fmla="*/ 188913 h 398463"/>
                  <a:gd name="connsiteX1282" fmla="*/ 52388 w 493713"/>
                  <a:gd name="connsiteY1282" fmla="*/ 190500 h 398463"/>
                  <a:gd name="connsiteX1283" fmla="*/ 50800 w 493713"/>
                  <a:gd name="connsiteY1283" fmla="*/ 192088 h 398463"/>
                  <a:gd name="connsiteX1284" fmla="*/ 47625 w 493713"/>
                  <a:gd name="connsiteY1284" fmla="*/ 192088 h 398463"/>
                  <a:gd name="connsiteX1285" fmla="*/ 46038 w 493713"/>
                  <a:gd name="connsiteY1285" fmla="*/ 195263 h 398463"/>
                  <a:gd name="connsiteX1286" fmla="*/ 46038 w 493713"/>
                  <a:gd name="connsiteY1286" fmla="*/ 192088 h 398463"/>
                  <a:gd name="connsiteX1287" fmla="*/ 42863 w 493713"/>
                  <a:gd name="connsiteY1287" fmla="*/ 190500 h 398463"/>
                  <a:gd name="connsiteX1288" fmla="*/ 46038 w 493713"/>
                  <a:gd name="connsiteY1288" fmla="*/ 190500 h 398463"/>
                  <a:gd name="connsiteX1289" fmla="*/ 47625 w 493713"/>
                  <a:gd name="connsiteY1289" fmla="*/ 188913 h 398463"/>
                  <a:gd name="connsiteX1290" fmla="*/ 50800 w 493713"/>
                  <a:gd name="connsiteY1290" fmla="*/ 188913 h 398463"/>
                  <a:gd name="connsiteX1291" fmla="*/ 50800 w 493713"/>
                  <a:gd name="connsiteY1291" fmla="*/ 185738 h 398463"/>
                  <a:gd name="connsiteX1292" fmla="*/ 50800 w 493713"/>
                  <a:gd name="connsiteY1292" fmla="*/ 184150 h 398463"/>
                  <a:gd name="connsiteX1293" fmla="*/ 50800 w 493713"/>
                  <a:gd name="connsiteY1293" fmla="*/ 180975 h 398463"/>
                  <a:gd name="connsiteX1294" fmla="*/ 52388 w 493713"/>
                  <a:gd name="connsiteY1294" fmla="*/ 180975 h 398463"/>
                  <a:gd name="connsiteX1295" fmla="*/ 53975 w 493713"/>
                  <a:gd name="connsiteY1295" fmla="*/ 179388 h 398463"/>
                  <a:gd name="connsiteX1296" fmla="*/ 57150 w 493713"/>
                  <a:gd name="connsiteY1296" fmla="*/ 176213 h 398463"/>
                  <a:gd name="connsiteX1297" fmla="*/ 53975 w 493713"/>
                  <a:gd name="connsiteY1297" fmla="*/ 174625 h 398463"/>
                  <a:gd name="connsiteX1298" fmla="*/ 53975 w 493713"/>
                  <a:gd name="connsiteY1298" fmla="*/ 176213 h 398463"/>
                  <a:gd name="connsiteX1299" fmla="*/ 52388 w 493713"/>
                  <a:gd name="connsiteY1299" fmla="*/ 176213 h 398463"/>
                  <a:gd name="connsiteX1300" fmla="*/ 50800 w 493713"/>
                  <a:gd name="connsiteY1300" fmla="*/ 176213 h 398463"/>
                  <a:gd name="connsiteX1301" fmla="*/ 50800 w 493713"/>
                  <a:gd name="connsiteY1301" fmla="*/ 174625 h 398463"/>
                  <a:gd name="connsiteX1302" fmla="*/ 52388 w 493713"/>
                  <a:gd name="connsiteY1302" fmla="*/ 174625 h 398463"/>
                  <a:gd name="connsiteX1303" fmla="*/ 50800 w 493713"/>
                  <a:gd name="connsiteY1303" fmla="*/ 173038 h 398463"/>
                  <a:gd name="connsiteX1304" fmla="*/ 50800 w 493713"/>
                  <a:gd name="connsiteY1304" fmla="*/ 169863 h 398463"/>
                  <a:gd name="connsiteX1305" fmla="*/ 52388 w 493713"/>
                  <a:gd name="connsiteY1305" fmla="*/ 169863 h 398463"/>
                  <a:gd name="connsiteX1306" fmla="*/ 52388 w 493713"/>
                  <a:gd name="connsiteY1306" fmla="*/ 168275 h 398463"/>
                  <a:gd name="connsiteX1307" fmla="*/ 53975 w 493713"/>
                  <a:gd name="connsiteY1307" fmla="*/ 165100 h 398463"/>
                  <a:gd name="connsiteX1308" fmla="*/ 53975 w 493713"/>
                  <a:gd name="connsiteY1308" fmla="*/ 163513 h 398463"/>
                  <a:gd name="connsiteX1309" fmla="*/ 53975 w 493713"/>
                  <a:gd name="connsiteY1309" fmla="*/ 160338 h 398463"/>
                  <a:gd name="connsiteX1310" fmla="*/ 57150 w 493713"/>
                  <a:gd name="connsiteY1310" fmla="*/ 160338 h 398463"/>
                  <a:gd name="connsiteX1311" fmla="*/ 57150 w 493713"/>
                  <a:gd name="connsiteY1311" fmla="*/ 158750 h 398463"/>
                  <a:gd name="connsiteX1312" fmla="*/ 58738 w 493713"/>
                  <a:gd name="connsiteY1312" fmla="*/ 157163 h 398463"/>
                  <a:gd name="connsiteX1313" fmla="*/ 61913 w 493713"/>
                  <a:gd name="connsiteY1313" fmla="*/ 157163 h 398463"/>
                  <a:gd name="connsiteX1314" fmla="*/ 61913 w 493713"/>
                  <a:gd name="connsiteY1314" fmla="*/ 153988 h 398463"/>
                  <a:gd name="connsiteX1315" fmla="*/ 61913 w 493713"/>
                  <a:gd name="connsiteY1315" fmla="*/ 152400 h 398463"/>
                  <a:gd name="connsiteX1316" fmla="*/ 63500 w 493713"/>
                  <a:gd name="connsiteY1316" fmla="*/ 149225 h 398463"/>
                  <a:gd name="connsiteX1317" fmla="*/ 65088 w 493713"/>
                  <a:gd name="connsiteY1317" fmla="*/ 149225 h 398463"/>
                  <a:gd name="connsiteX1318" fmla="*/ 68263 w 493713"/>
                  <a:gd name="connsiteY1318" fmla="*/ 147638 h 398463"/>
                  <a:gd name="connsiteX1319" fmla="*/ 68263 w 493713"/>
                  <a:gd name="connsiteY1319" fmla="*/ 144463 h 398463"/>
                  <a:gd name="connsiteX1320" fmla="*/ 68263 w 493713"/>
                  <a:gd name="connsiteY1320" fmla="*/ 142875 h 398463"/>
                  <a:gd name="connsiteX1321" fmla="*/ 68263 w 493713"/>
                  <a:gd name="connsiteY1321" fmla="*/ 141288 h 398463"/>
                  <a:gd name="connsiteX1322" fmla="*/ 68263 w 493713"/>
                  <a:gd name="connsiteY1322" fmla="*/ 138113 h 398463"/>
                  <a:gd name="connsiteX1323" fmla="*/ 69850 w 493713"/>
                  <a:gd name="connsiteY1323" fmla="*/ 136525 h 398463"/>
                  <a:gd name="connsiteX1324" fmla="*/ 73025 w 493713"/>
                  <a:gd name="connsiteY1324" fmla="*/ 133350 h 398463"/>
                  <a:gd name="connsiteX1325" fmla="*/ 73025 w 493713"/>
                  <a:gd name="connsiteY1325" fmla="*/ 131763 h 398463"/>
                  <a:gd name="connsiteX1326" fmla="*/ 74613 w 493713"/>
                  <a:gd name="connsiteY1326" fmla="*/ 131763 h 398463"/>
                  <a:gd name="connsiteX1327" fmla="*/ 77788 w 493713"/>
                  <a:gd name="connsiteY1327" fmla="*/ 131763 h 398463"/>
                  <a:gd name="connsiteX1328" fmla="*/ 79375 w 493713"/>
                  <a:gd name="connsiteY1328" fmla="*/ 130175 h 398463"/>
                  <a:gd name="connsiteX1329" fmla="*/ 80963 w 493713"/>
                  <a:gd name="connsiteY1329" fmla="*/ 127000 h 398463"/>
                  <a:gd name="connsiteX1330" fmla="*/ 80963 w 493713"/>
                  <a:gd name="connsiteY1330" fmla="*/ 130175 h 398463"/>
                  <a:gd name="connsiteX1331" fmla="*/ 84138 w 493713"/>
                  <a:gd name="connsiteY1331" fmla="*/ 130175 h 398463"/>
                  <a:gd name="connsiteX1332" fmla="*/ 85725 w 493713"/>
                  <a:gd name="connsiteY1332" fmla="*/ 127000 h 398463"/>
                  <a:gd name="connsiteX1333" fmla="*/ 88900 w 493713"/>
                  <a:gd name="connsiteY1333" fmla="*/ 125413 h 398463"/>
                  <a:gd name="connsiteX1334" fmla="*/ 90488 w 493713"/>
                  <a:gd name="connsiteY1334" fmla="*/ 125413 h 398463"/>
                  <a:gd name="connsiteX1335" fmla="*/ 90488 w 493713"/>
                  <a:gd name="connsiteY1335" fmla="*/ 122238 h 398463"/>
                  <a:gd name="connsiteX1336" fmla="*/ 93663 w 493713"/>
                  <a:gd name="connsiteY1336" fmla="*/ 122238 h 398463"/>
                  <a:gd name="connsiteX1337" fmla="*/ 95250 w 493713"/>
                  <a:gd name="connsiteY1337" fmla="*/ 122238 h 398463"/>
                  <a:gd name="connsiteX1338" fmla="*/ 93663 w 493713"/>
                  <a:gd name="connsiteY1338" fmla="*/ 120650 h 398463"/>
                  <a:gd name="connsiteX1339" fmla="*/ 90488 w 493713"/>
                  <a:gd name="connsiteY1339" fmla="*/ 120650 h 398463"/>
                  <a:gd name="connsiteX1340" fmla="*/ 90488 w 493713"/>
                  <a:gd name="connsiteY1340" fmla="*/ 117475 h 398463"/>
                  <a:gd name="connsiteX1341" fmla="*/ 90488 w 493713"/>
                  <a:gd name="connsiteY1341" fmla="*/ 115888 h 398463"/>
                  <a:gd name="connsiteX1342" fmla="*/ 88900 w 493713"/>
                  <a:gd name="connsiteY1342" fmla="*/ 115888 h 398463"/>
                  <a:gd name="connsiteX1343" fmla="*/ 88900 w 493713"/>
                  <a:gd name="connsiteY1343" fmla="*/ 114300 h 398463"/>
                  <a:gd name="connsiteX1344" fmla="*/ 85725 w 493713"/>
                  <a:gd name="connsiteY1344" fmla="*/ 111125 h 398463"/>
                  <a:gd name="connsiteX1345" fmla="*/ 85725 w 493713"/>
                  <a:gd name="connsiteY1345" fmla="*/ 109538 h 398463"/>
                  <a:gd name="connsiteX1346" fmla="*/ 85725 w 493713"/>
                  <a:gd name="connsiteY1346" fmla="*/ 106363 h 398463"/>
                  <a:gd name="connsiteX1347" fmla="*/ 88900 w 493713"/>
                  <a:gd name="connsiteY1347" fmla="*/ 106363 h 398463"/>
                  <a:gd name="connsiteX1348" fmla="*/ 88900 w 493713"/>
                  <a:gd name="connsiteY1348" fmla="*/ 109538 h 398463"/>
                  <a:gd name="connsiteX1349" fmla="*/ 90488 w 493713"/>
                  <a:gd name="connsiteY1349" fmla="*/ 109538 h 398463"/>
                  <a:gd name="connsiteX1350" fmla="*/ 90488 w 493713"/>
                  <a:gd name="connsiteY1350" fmla="*/ 106363 h 398463"/>
                  <a:gd name="connsiteX1351" fmla="*/ 90488 w 493713"/>
                  <a:gd name="connsiteY1351" fmla="*/ 104775 h 398463"/>
                  <a:gd name="connsiteX1352" fmla="*/ 93663 w 493713"/>
                  <a:gd name="connsiteY1352" fmla="*/ 104775 h 398463"/>
                  <a:gd name="connsiteX1353" fmla="*/ 93663 w 493713"/>
                  <a:gd name="connsiteY1353" fmla="*/ 101600 h 398463"/>
                  <a:gd name="connsiteX1354" fmla="*/ 95250 w 493713"/>
                  <a:gd name="connsiteY1354" fmla="*/ 101600 h 398463"/>
                  <a:gd name="connsiteX1355" fmla="*/ 95250 w 493713"/>
                  <a:gd name="connsiteY1355" fmla="*/ 100013 h 398463"/>
                  <a:gd name="connsiteX1356" fmla="*/ 96838 w 493713"/>
                  <a:gd name="connsiteY1356" fmla="*/ 100013 h 398463"/>
                  <a:gd name="connsiteX1357" fmla="*/ 100013 w 493713"/>
                  <a:gd name="connsiteY1357" fmla="*/ 100013 h 398463"/>
                  <a:gd name="connsiteX1358" fmla="*/ 96838 w 493713"/>
                  <a:gd name="connsiteY1358" fmla="*/ 101600 h 398463"/>
                  <a:gd name="connsiteX1359" fmla="*/ 100012 w 493713"/>
                  <a:gd name="connsiteY1359" fmla="*/ 101600 h 398463"/>
                  <a:gd name="connsiteX1360" fmla="*/ 100012 w 493713"/>
                  <a:gd name="connsiteY1360" fmla="*/ 101600 h 398463"/>
                  <a:gd name="connsiteX1361" fmla="*/ 101600 w 493713"/>
                  <a:gd name="connsiteY1361" fmla="*/ 101600 h 398463"/>
                  <a:gd name="connsiteX1362" fmla="*/ 101600 w 493713"/>
                  <a:gd name="connsiteY1362" fmla="*/ 104775 h 398463"/>
                  <a:gd name="connsiteX1363" fmla="*/ 100013 w 493713"/>
                  <a:gd name="connsiteY1363" fmla="*/ 101602 h 398463"/>
                  <a:gd name="connsiteX1364" fmla="*/ 100013 w 493713"/>
                  <a:gd name="connsiteY1364" fmla="*/ 104775 h 398463"/>
                  <a:gd name="connsiteX1365" fmla="*/ 100013 w 493713"/>
                  <a:gd name="connsiteY1365" fmla="*/ 106363 h 398463"/>
                  <a:gd name="connsiteX1366" fmla="*/ 100013 w 493713"/>
                  <a:gd name="connsiteY1366" fmla="*/ 109538 h 398463"/>
                  <a:gd name="connsiteX1367" fmla="*/ 101600 w 493713"/>
                  <a:gd name="connsiteY1367" fmla="*/ 109538 h 398463"/>
                  <a:gd name="connsiteX1368" fmla="*/ 101600 w 493713"/>
                  <a:gd name="connsiteY1368" fmla="*/ 111125 h 398463"/>
                  <a:gd name="connsiteX1369" fmla="*/ 101600 w 493713"/>
                  <a:gd name="connsiteY1369" fmla="*/ 114300 h 398463"/>
                  <a:gd name="connsiteX1370" fmla="*/ 104775 w 493713"/>
                  <a:gd name="connsiteY1370" fmla="*/ 114300 h 398463"/>
                  <a:gd name="connsiteX1371" fmla="*/ 106363 w 493713"/>
                  <a:gd name="connsiteY1371" fmla="*/ 114300 h 398463"/>
                  <a:gd name="connsiteX1372" fmla="*/ 109538 w 493713"/>
                  <a:gd name="connsiteY1372" fmla="*/ 114300 h 398463"/>
                  <a:gd name="connsiteX1373" fmla="*/ 111125 w 493713"/>
                  <a:gd name="connsiteY1373" fmla="*/ 114300 h 398463"/>
                  <a:gd name="connsiteX1374" fmla="*/ 112713 w 493713"/>
                  <a:gd name="connsiteY1374" fmla="*/ 114300 h 398463"/>
                  <a:gd name="connsiteX1375" fmla="*/ 112713 w 493713"/>
                  <a:gd name="connsiteY1375" fmla="*/ 111125 h 398463"/>
                  <a:gd name="connsiteX1376" fmla="*/ 112713 w 493713"/>
                  <a:gd name="connsiteY1376" fmla="*/ 109538 h 398463"/>
                  <a:gd name="connsiteX1377" fmla="*/ 115888 w 493713"/>
                  <a:gd name="connsiteY1377" fmla="*/ 111125 h 398463"/>
                  <a:gd name="connsiteX1378" fmla="*/ 117475 w 493713"/>
                  <a:gd name="connsiteY1378" fmla="*/ 111125 h 398463"/>
                  <a:gd name="connsiteX1379" fmla="*/ 117475 w 493713"/>
                  <a:gd name="connsiteY1379" fmla="*/ 109538 h 398463"/>
                  <a:gd name="connsiteX1380" fmla="*/ 120650 w 493713"/>
                  <a:gd name="connsiteY1380" fmla="*/ 106363 h 398463"/>
                  <a:gd name="connsiteX1381" fmla="*/ 122238 w 493713"/>
                  <a:gd name="connsiteY1381" fmla="*/ 106363 h 398463"/>
                  <a:gd name="connsiteX1382" fmla="*/ 122238 w 493713"/>
                  <a:gd name="connsiteY1382" fmla="*/ 104775 h 398463"/>
                  <a:gd name="connsiteX1383" fmla="*/ 125413 w 493713"/>
                  <a:gd name="connsiteY1383" fmla="*/ 104775 h 398463"/>
                  <a:gd name="connsiteX1384" fmla="*/ 127000 w 493713"/>
                  <a:gd name="connsiteY1384" fmla="*/ 104775 h 398463"/>
                  <a:gd name="connsiteX1385" fmla="*/ 127000 w 493713"/>
                  <a:gd name="connsiteY1385" fmla="*/ 106363 h 398463"/>
                  <a:gd name="connsiteX1386" fmla="*/ 128588 w 493713"/>
                  <a:gd name="connsiteY1386" fmla="*/ 106363 h 398463"/>
                  <a:gd name="connsiteX1387" fmla="*/ 128588 w 493713"/>
                  <a:gd name="connsiteY1387" fmla="*/ 104775 h 398463"/>
                  <a:gd name="connsiteX1388" fmla="*/ 131763 w 493713"/>
                  <a:gd name="connsiteY1388" fmla="*/ 104775 h 398463"/>
                  <a:gd name="connsiteX1389" fmla="*/ 133350 w 493713"/>
                  <a:gd name="connsiteY1389" fmla="*/ 104775 h 398463"/>
                  <a:gd name="connsiteX1390" fmla="*/ 136525 w 493713"/>
                  <a:gd name="connsiteY1390" fmla="*/ 101600 h 398463"/>
                  <a:gd name="connsiteX1391" fmla="*/ 138113 w 493713"/>
                  <a:gd name="connsiteY1391" fmla="*/ 100013 h 398463"/>
                  <a:gd name="connsiteX1392" fmla="*/ 141288 w 493713"/>
                  <a:gd name="connsiteY1392" fmla="*/ 98425 h 398463"/>
                  <a:gd name="connsiteX1393" fmla="*/ 141288 w 493713"/>
                  <a:gd name="connsiteY1393" fmla="*/ 95250 h 398463"/>
                  <a:gd name="connsiteX1394" fmla="*/ 141288 w 493713"/>
                  <a:gd name="connsiteY1394" fmla="*/ 93663 h 398463"/>
                  <a:gd name="connsiteX1395" fmla="*/ 142875 w 493713"/>
                  <a:gd name="connsiteY1395" fmla="*/ 90488 h 398463"/>
                  <a:gd name="connsiteX1396" fmla="*/ 144463 w 493713"/>
                  <a:gd name="connsiteY1396" fmla="*/ 88900 h 398463"/>
                  <a:gd name="connsiteX1397" fmla="*/ 142875 w 493713"/>
                  <a:gd name="connsiteY1397" fmla="*/ 88900 h 398463"/>
                  <a:gd name="connsiteX1398" fmla="*/ 141288 w 493713"/>
                  <a:gd name="connsiteY1398" fmla="*/ 88900 h 398463"/>
                  <a:gd name="connsiteX1399" fmla="*/ 138113 w 493713"/>
                  <a:gd name="connsiteY1399" fmla="*/ 88900 h 398463"/>
                  <a:gd name="connsiteX1400" fmla="*/ 138113 w 493713"/>
                  <a:gd name="connsiteY1400" fmla="*/ 85725 h 398463"/>
                  <a:gd name="connsiteX1401" fmla="*/ 136525 w 493713"/>
                  <a:gd name="connsiteY1401" fmla="*/ 85725 h 398463"/>
                  <a:gd name="connsiteX1402" fmla="*/ 133350 w 493713"/>
                  <a:gd name="connsiteY1402" fmla="*/ 84138 h 398463"/>
                  <a:gd name="connsiteX1403" fmla="*/ 136525 w 493713"/>
                  <a:gd name="connsiteY1403" fmla="*/ 79375 h 398463"/>
                  <a:gd name="connsiteX1404" fmla="*/ 138113 w 493713"/>
                  <a:gd name="connsiteY1404" fmla="*/ 77788 h 398463"/>
                  <a:gd name="connsiteX1405" fmla="*/ 138113 w 493713"/>
                  <a:gd name="connsiteY1405" fmla="*/ 77788 h 398463"/>
                  <a:gd name="connsiteX1406" fmla="*/ 136525 w 493713"/>
                  <a:gd name="connsiteY1406" fmla="*/ 77788 h 398463"/>
                  <a:gd name="connsiteX1407" fmla="*/ 133350 w 493713"/>
                  <a:gd name="connsiteY1407" fmla="*/ 77788 h 398463"/>
                  <a:gd name="connsiteX1408" fmla="*/ 131763 w 493713"/>
                  <a:gd name="connsiteY1408" fmla="*/ 74613 h 398463"/>
                  <a:gd name="connsiteX1409" fmla="*/ 128588 w 493713"/>
                  <a:gd name="connsiteY1409" fmla="*/ 74613 h 398463"/>
                  <a:gd name="connsiteX1410" fmla="*/ 128588 w 493713"/>
                  <a:gd name="connsiteY1410" fmla="*/ 77788 h 398463"/>
                  <a:gd name="connsiteX1411" fmla="*/ 127000 w 493713"/>
                  <a:gd name="connsiteY1411" fmla="*/ 74613 h 398463"/>
                  <a:gd name="connsiteX1412" fmla="*/ 125413 w 493713"/>
                  <a:gd name="connsiteY1412" fmla="*/ 74613 h 398463"/>
                  <a:gd name="connsiteX1413" fmla="*/ 120650 w 493713"/>
                  <a:gd name="connsiteY1413" fmla="*/ 74613 h 398463"/>
                  <a:gd name="connsiteX1414" fmla="*/ 117475 w 493713"/>
                  <a:gd name="connsiteY1414" fmla="*/ 74613 h 398463"/>
                  <a:gd name="connsiteX1415" fmla="*/ 117475 w 493713"/>
                  <a:gd name="connsiteY1415" fmla="*/ 77788 h 398463"/>
                  <a:gd name="connsiteX1416" fmla="*/ 117475 w 493713"/>
                  <a:gd name="connsiteY1416" fmla="*/ 79375 h 398463"/>
                  <a:gd name="connsiteX1417" fmla="*/ 115888 w 493713"/>
                  <a:gd name="connsiteY1417" fmla="*/ 82550 h 398463"/>
                  <a:gd name="connsiteX1418" fmla="*/ 115888 w 493713"/>
                  <a:gd name="connsiteY1418" fmla="*/ 79375 h 398463"/>
                  <a:gd name="connsiteX1419" fmla="*/ 112713 w 493713"/>
                  <a:gd name="connsiteY1419" fmla="*/ 79375 h 398463"/>
                  <a:gd name="connsiteX1420" fmla="*/ 111125 w 493713"/>
                  <a:gd name="connsiteY1420" fmla="*/ 79375 h 398463"/>
                  <a:gd name="connsiteX1421" fmla="*/ 109538 w 493713"/>
                  <a:gd name="connsiteY1421" fmla="*/ 79375 h 398463"/>
                  <a:gd name="connsiteX1422" fmla="*/ 109538 w 493713"/>
                  <a:gd name="connsiteY1422" fmla="*/ 77788 h 398463"/>
                  <a:gd name="connsiteX1423" fmla="*/ 111125 w 493713"/>
                  <a:gd name="connsiteY1423" fmla="*/ 77788 h 398463"/>
                  <a:gd name="connsiteX1424" fmla="*/ 111125 w 493713"/>
                  <a:gd name="connsiteY1424" fmla="*/ 74613 h 398463"/>
                  <a:gd name="connsiteX1425" fmla="*/ 109538 w 493713"/>
                  <a:gd name="connsiteY1425" fmla="*/ 74613 h 398463"/>
                  <a:gd name="connsiteX1426" fmla="*/ 109538 w 493713"/>
                  <a:gd name="connsiteY1426" fmla="*/ 77788 h 398463"/>
                  <a:gd name="connsiteX1427" fmla="*/ 101600 w 493713"/>
                  <a:gd name="connsiteY1427" fmla="*/ 77788 h 398463"/>
                  <a:gd name="connsiteX1428" fmla="*/ 101600 w 493713"/>
                  <a:gd name="connsiteY1428" fmla="*/ 79375 h 398463"/>
                  <a:gd name="connsiteX1429" fmla="*/ 100013 w 493713"/>
                  <a:gd name="connsiteY1429" fmla="*/ 79375 h 398463"/>
                  <a:gd name="connsiteX1430" fmla="*/ 100013 w 493713"/>
                  <a:gd name="connsiteY1430" fmla="*/ 82550 h 398463"/>
                  <a:gd name="connsiteX1431" fmla="*/ 96838 w 493713"/>
                  <a:gd name="connsiteY1431" fmla="*/ 82550 h 398463"/>
                  <a:gd name="connsiteX1432" fmla="*/ 95250 w 493713"/>
                  <a:gd name="connsiteY1432" fmla="*/ 84138 h 398463"/>
                  <a:gd name="connsiteX1433" fmla="*/ 93663 w 493713"/>
                  <a:gd name="connsiteY1433" fmla="*/ 84138 h 398463"/>
                  <a:gd name="connsiteX1434" fmla="*/ 90488 w 493713"/>
                  <a:gd name="connsiteY1434" fmla="*/ 85725 h 398463"/>
                  <a:gd name="connsiteX1435" fmla="*/ 90488 w 493713"/>
                  <a:gd name="connsiteY1435" fmla="*/ 88900 h 398463"/>
                  <a:gd name="connsiteX1436" fmla="*/ 90488 w 493713"/>
                  <a:gd name="connsiteY1436" fmla="*/ 90488 h 398463"/>
                  <a:gd name="connsiteX1437" fmla="*/ 88900 w 493713"/>
                  <a:gd name="connsiteY1437" fmla="*/ 90488 h 398463"/>
                  <a:gd name="connsiteX1438" fmla="*/ 88900 w 493713"/>
                  <a:gd name="connsiteY1438" fmla="*/ 93663 h 398463"/>
                  <a:gd name="connsiteX1439" fmla="*/ 88900 w 493713"/>
                  <a:gd name="connsiteY1439" fmla="*/ 95250 h 398463"/>
                  <a:gd name="connsiteX1440" fmla="*/ 85725 w 493713"/>
                  <a:gd name="connsiteY1440" fmla="*/ 95250 h 398463"/>
                  <a:gd name="connsiteX1441" fmla="*/ 84138 w 493713"/>
                  <a:gd name="connsiteY1441" fmla="*/ 95250 h 398463"/>
                  <a:gd name="connsiteX1442" fmla="*/ 79375 w 493713"/>
                  <a:gd name="connsiteY1442" fmla="*/ 95250 h 398463"/>
                  <a:gd name="connsiteX1443" fmla="*/ 77788 w 493713"/>
                  <a:gd name="connsiteY1443" fmla="*/ 95250 h 398463"/>
                  <a:gd name="connsiteX1444" fmla="*/ 74613 w 493713"/>
                  <a:gd name="connsiteY1444" fmla="*/ 95250 h 398463"/>
                  <a:gd name="connsiteX1445" fmla="*/ 73025 w 493713"/>
                  <a:gd name="connsiteY1445" fmla="*/ 95250 h 398463"/>
                  <a:gd name="connsiteX1446" fmla="*/ 73025 w 493713"/>
                  <a:gd name="connsiteY1446" fmla="*/ 98425 h 398463"/>
                  <a:gd name="connsiteX1447" fmla="*/ 73025 w 493713"/>
                  <a:gd name="connsiteY1447" fmla="*/ 100013 h 398463"/>
                  <a:gd name="connsiteX1448" fmla="*/ 69850 w 493713"/>
                  <a:gd name="connsiteY1448" fmla="*/ 100013 h 398463"/>
                  <a:gd name="connsiteX1449" fmla="*/ 68263 w 493713"/>
                  <a:gd name="connsiteY1449" fmla="*/ 100013 h 398463"/>
                  <a:gd name="connsiteX1450" fmla="*/ 65088 w 493713"/>
                  <a:gd name="connsiteY1450" fmla="*/ 100013 h 398463"/>
                  <a:gd name="connsiteX1451" fmla="*/ 63500 w 493713"/>
                  <a:gd name="connsiteY1451" fmla="*/ 101600 h 398463"/>
                  <a:gd name="connsiteX1452" fmla="*/ 61913 w 493713"/>
                  <a:gd name="connsiteY1452" fmla="*/ 101600 h 398463"/>
                  <a:gd name="connsiteX1453" fmla="*/ 58738 w 493713"/>
                  <a:gd name="connsiteY1453" fmla="*/ 101600 h 398463"/>
                  <a:gd name="connsiteX1454" fmla="*/ 53975 w 493713"/>
                  <a:gd name="connsiteY1454" fmla="*/ 101600 h 398463"/>
                  <a:gd name="connsiteX1455" fmla="*/ 53975 w 493713"/>
                  <a:gd name="connsiteY1455" fmla="*/ 104775 h 398463"/>
                  <a:gd name="connsiteX1456" fmla="*/ 52388 w 493713"/>
                  <a:gd name="connsiteY1456" fmla="*/ 104775 h 398463"/>
                  <a:gd name="connsiteX1457" fmla="*/ 52388 w 493713"/>
                  <a:gd name="connsiteY1457" fmla="*/ 106363 h 398463"/>
                  <a:gd name="connsiteX1458" fmla="*/ 50800 w 493713"/>
                  <a:gd name="connsiteY1458" fmla="*/ 106363 h 398463"/>
                  <a:gd name="connsiteX1459" fmla="*/ 50800 w 493713"/>
                  <a:gd name="connsiteY1459" fmla="*/ 109538 h 398463"/>
                  <a:gd name="connsiteX1460" fmla="*/ 47625 w 493713"/>
                  <a:gd name="connsiteY1460" fmla="*/ 109538 h 398463"/>
                  <a:gd name="connsiteX1461" fmla="*/ 47625 w 493713"/>
                  <a:gd name="connsiteY1461" fmla="*/ 111125 h 398463"/>
                  <a:gd name="connsiteX1462" fmla="*/ 46038 w 493713"/>
                  <a:gd name="connsiteY1462" fmla="*/ 111125 h 398463"/>
                  <a:gd name="connsiteX1463" fmla="*/ 46038 w 493713"/>
                  <a:gd name="connsiteY1463" fmla="*/ 114300 h 398463"/>
                  <a:gd name="connsiteX1464" fmla="*/ 46038 w 493713"/>
                  <a:gd name="connsiteY1464" fmla="*/ 115888 h 398463"/>
                  <a:gd name="connsiteX1465" fmla="*/ 42863 w 493713"/>
                  <a:gd name="connsiteY1465" fmla="*/ 117475 h 398463"/>
                  <a:gd name="connsiteX1466" fmla="*/ 42863 w 493713"/>
                  <a:gd name="connsiteY1466" fmla="*/ 120650 h 398463"/>
                  <a:gd name="connsiteX1467" fmla="*/ 41275 w 493713"/>
                  <a:gd name="connsiteY1467" fmla="*/ 120650 h 398463"/>
                  <a:gd name="connsiteX1468" fmla="*/ 38100 w 493713"/>
                  <a:gd name="connsiteY1468" fmla="*/ 120650 h 398463"/>
                  <a:gd name="connsiteX1469" fmla="*/ 36513 w 493713"/>
                  <a:gd name="connsiteY1469" fmla="*/ 120650 h 398463"/>
                  <a:gd name="connsiteX1470" fmla="*/ 36513 w 493713"/>
                  <a:gd name="connsiteY1470" fmla="*/ 122238 h 398463"/>
                  <a:gd name="connsiteX1471" fmla="*/ 34925 w 493713"/>
                  <a:gd name="connsiteY1471" fmla="*/ 122238 h 398463"/>
                  <a:gd name="connsiteX1472" fmla="*/ 31750 w 493713"/>
                  <a:gd name="connsiteY1472" fmla="*/ 122238 h 398463"/>
                  <a:gd name="connsiteX1473" fmla="*/ 31750 w 493713"/>
                  <a:gd name="connsiteY1473" fmla="*/ 125413 h 398463"/>
                  <a:gd name="connsiteX1474" fmla="*/ 30163 w 493713"/>
                  <a:gd name="connsiteY1474" fmla="*/ 127000 h 398463"/>
                  <a:gd name="connsiteX1475" fmla="*/ 30163 w 493713"/>
                  <a:gd name="connsiteY1475" fmla="*/ 130175 h 398463"/>
                  <a:gd name="connsiteX1476" fmla="*/ 30163 w 493713"/>
                  <a:gd name="connsiteY1476" fmla="*/ 131763 h 398463"/>
                  <a:gd name="connsiteX1477" fmla="*/ 26988 w 493713"/>
                  <a:gd name="connsiteY1477" fmla="*/ 131763 h 398463"/>
                  <a:gd name="connsiteX1478" fmla="*/ 25400 w 493713"/>
                  <a:gd name="connsiteY1478" fmla="*/ 133350 h 398463"/>
                  <a:gd name="connsiteX1479" fmla="*/ 22225 w 493713"/>
                  <a:gd name="connsiteY1479" fmla="*/ 136525 h 398463"/>
                  <a:gd name="connsiteX1480" fmla="*/ 25400 w 493713"/>
                  <a:gd name="connsiteY1480" fmla="*/ 138113 h 398463"/>
                  <a:gd name="connsiteX1481" fmla="*/ 22225 w 493713"/>
                  <a:gd name="connsiteY1481" fmla="*/ 138113 h 398463"/>
                  <a:gd name="connsiteX1482" fmla="*/ 20638 w 493713"/>
                  <a:gd name="connsiteY1482" fmla="*/ 138113 h 398463"/>
                  <a:gd name="connsiteX1483" fmla="*/ 20638 w 493713"/>
                  <a:gd name="connsiteY1483" fmla="*/ 141288 h 398463"/>
                  <a:gd name="connsiteX1484" fmla="*/ 20638 w 493713"/>
                  <a:gd name="connsiteY1484" fmla="*/ 142875 h 398463"/>
                  <a:gd name="connsiteX1485" fmla="*/ 19050 w 493713"/>
                  <a:gd name="connsiteY1485" fmla="*/ 142875 h 398463"/>
                  <a:gd name="connsiteX1486" fmla="*/ 15875 w 493713"/>
                  <a:gd name="connsiteY1486" fmla="*/ 142875 h 398463"/>
                  <a:gd name="connsiteX1487" fmla="*/ 14288 w 493713"/>
                  <a:gd name="connsiteY1487" fmla="*/ 142875 h 398463"/>
                  <a:gd name="connsiteX1488" fmla="*/ 11113 w 493713"/>
                  <a:gd name="connsiteY1488" fmla="*/ 144463 h 398463"/>
                  <a:gd name="connsiteX1489" fmla="*/ 11113 w 493713"/>
                  <a:gd name="connsiteY1489" fmla="*/ 142875 h 398463"/>
                  <a:gd name="connsiteX1490" fmla="*/ 11113 w 493713"/>
                  <a:gd name="connsiteY1490" fmla="*/ 141288 h 398463"/>
                  <a:gd name="connsiteX1491" fmla="*/ 11113 w 493713"/>
                  <a:gd name="connsiteY1491" fmla="*/ 138113 h 398463"/>
                  <a:gd name="connsiteX1492" fmla="*/ 9525 w 493713"/>
                  <a:gd name="connsiteY1492" fmla="*/ 138113 h 398463"/>
                  <a:gd name="connsiteX1493" fmla="*/ 6350 w 493713"/>
                  <a:gd name="connsiteY1493" fmla="*/ 138113 h 398463"/>
                  <a:gd name="connsiteX1494" fmla="*/ 6350 w 493713"/>
                  <a:gd name="connsiteY1494" fmla="*/ 136525 h 398463"/>
                  <a:gd name="connsiteX1495" fmla="*/ 4763 w 493713"/>
                  <a:gd name="connsiteY1495" fmla="*/ 133350 h 398463"/>
                  <a:gd name="connsiteX1496" fmla="*/ 4763 w 493713"/>
                  <a:gd name="connsiteY1496" fmla="*/ 131763 h 398463"/>
                  <a:gd name="connsiteX1497" fmla="*/ 4763 w 493713"/>
                  <a:gd name="connsiteY1497" fmla="*/ 130175 h 398463"/>
                  <a:gd name="connsiteX1498" fmla="*/ 4763 w 493713"/>
                  <a:gd name="connsiteY1498" fmla="*/ 127000 h 398463"/>
                  <a:gd name="connsiteX1499" fmla="*/ 4763 w 493713"/>
                  <a:gd name="connsiteY1499" fmla="*/ 125413 h 398463"/>
                  <a:gd name="connsiteX1500" fmla="*/ 6350 w 493713"/>
                  <a:gd name="connsiteY1500" fmla="*/ 125413 h 398463"/>
                  <a:gd name="connsiteX1501" fmla="*/ 6350 w 493713"/>
                  <a:gd name="connsiteY1501" fmla="*/ 122238 h 398463"/>
                  <a:gd name="connsiteX1502" fmla="*/ 6350 w 493713"/>
                  <a:gd name="connsiteY1502" fmla="*/ 120650 h 398463"/>
                  <a:gd name="connsiteX1503" fmla="*/ 9525 w 493713"/>
                  <a:gd name="connsiteY1503" fmla="*/ 117475 h 398463"/>
                  <a:gd name="connsiteX1504" fmla="*/ 11113 w 493713"/>
                  <a:gd name="connsiteY1504" fmla="*/ 115888 h 398463"/>
                  <a:gd name="connsiteX1505" fmla="*/ 14288 w 493713"/>
                  <a:gd name="connsiteY1505" fmla="*/ 115888 h 398463"/>
                  <a:gd name="connsiteX1506" fmla="*/ 11113 w 493713"/>
                  <a:gd name="connsiteY1506" fmla="*/ 114300 h 398463"/>
                  <a:gd name="connsiteX1507" fmla="*/ 14288 w 493713"/>
                  <a:gd name="connsiteY1507" fmla="*/ 111125 h 398463"/>
                  <a:gd name="connsiteX1508" fmla="*/ 14288 w 493713"/>
                  <a:gd name="connsiteY1508" fmla="*/ 109538 h 398463"/>
                  <a:gd name="connsiteX1509" fmla="*/ 11113 w 493713"/>
                  <a:gd name="connsiteY1509" fmla="*/ 109538 h 398463"/>
                  <a:gd name="connsiteX1510" fmla="*/ 9525 w 493713"/>
                  <a:gd name="connsiteY1510" fmla="*/ 109538 h 398463"/>
                  <a:gd name="connsiteX1511" fmla="*/ 6350 w 493713"/>
                  <a:gd name="connsiteY1511" fmla="*/ 109538 h 398463"/>
                  <a:gd name="connsiteX1512" fmla="*/ 4763 w 493713"/>
                  <a:gd name="connsiteY1512" fmla="*/ 111125 h 398463"/>
                  <a:gd name="connsiteX1513" fmla="*/ 4763 w 493713"/>
                  <a:gd name="connsiteY1513" fmla="*/ 109538 h 398463"/>
                  <a:gd name="connsiteX1514" fmla="*/ 6350 w 493713"/>
                  <a:gd name="connsiteY1514" fmla="*/ 106363 h 398463"/>
                  <a:gd name="connsiteX1515" fmla="*/ 4763 w 493713"/>
                  <a:gd name="connsiteY1515" fmla="*/ 106363 h 398463"/>
                  <a:gd name="connsiteX1516" fmla="*/ 3175 w 493713"/>
                  <a:gd name="connsiteY1516" fmla="*/ 109538 h 398463"/>
                  <a:gd name="connsiteX1517" fmla="*/ 3175 w 493713"/>
                  <a:gd name="connsiteY1517" fmla="*/ 106363 h 398463"/>
                  <a:gd name="connsiteX1518" fmla="*/ 0 w 493713"/>
                  <a:gd name="connsiteY1518" fmla="*/ 106363 h 398463"/>
                  <a:gd name="connsiteX1519" fmla="*/ 0 w 493713"/>
                  <a:gd name="connsiteY1519" fmla="*/ 104775 h 398463"/>
                  <a:gd name="connsiteX1520" fmla="*/ 3175 w 493713"/>
                  <a:gd name="connsiteY1520" fmla="*/ 104775 h 398463"/>
                  <a:gd name="connsiteX1521" fmla="*/ 3175 w 493713"/>
                  <a:gd name="connsiteY1521" fmla="*/ 101600 h 398463"/>
                  <a:gd name="connsiteX1522" fmla="*/ 4763 w 493713"/>
                  <a:gd name="connsiteY1522" fmla="*/ 100013 h 398463"/>
                  <a:gd name="connsiteX1523" fmla="*/ 6350 w 493713"/>
                  <a:gd name="connsiteY1523" fmla="*/ 98425 h 398463"/>
                  <a:gd name="connsiteX1524" fmla="*/ 6350 w 493713"/>
                  <a:gd name="connsiteY1524" fmla="*/ 95250 h 398463"/>
                  <a:gd name="connsiteX1525" fmla="*/ 6350 w 493713"/>
                  <a:gd name="connsiteY1525" fmla="*/ 93663 h 398463"/>
                  <a:gd name="connsiteX1526" fmla="*/ 6350 w 493713"/>
                  <a:gd name="connsiteY1526" fmla="*/ 90488 h 398463"/>
                  <a:gd name="connsiteX1527" fmla="*/ 9525 w 493713"/>
                  <a:gd name="connsiteY1527" fmla="*/ 93663 h 398463"/>
                  <a:gd name="connsiteX1528" fmla="*/ 11113 w 493713"/>
                  <a:gd name="connsiteY1528" fmla="*/ 93663 h 398463"/>
                  <a:gd name="connsiteX1529" fmla="*/ 14288 w 493713"/>
                  <a:gd name="connsiteY1529" fmla="*/ 90488 h 398463"/>
                  <a:gd name="connsiteX1530" fmla="*/ 14288 w 493713"/>
                  <a:gd name="connsiteY1530" fmla="*/ 88900 h 398463"/>
                  <a:gd name="connsiteX1531" fmla="*/ 14288 w 493713"/>
                  <a:gd name="connsiteY1531" fmla="*/ 85725 h 398463"/>
                  <a:gd name="connsiteX1532" fmla="*/ 14288 w 493713"/>
                  <a:gd name="connsiteY1532" fmla="*/ 84138 h 398463"/>
                  <a:gd name="connsiteX1533" fmla="*/ 11113 w 493713"/>
                  <a:gd name="connsiteY1533" fmla="*/ 84138 h 398463"/>
                  <a:gd name="connsiteX1534" fmla="*/ 11113 w 493713"/>
                  <a:gd name="connsiteY1534" fmla="*/ 82550 h 398463"/>
                  <a:gd name="connsiteX1535" fmla="*/ 11113 w 493713"/>
                  <a:gd name="connsiteY1535" fmla="*/ 79375 h 398463"/>
                  <a:gd name="connsiteX1536" fmla="*/ 11113 w 493713"/>
                  <a:gd name="connsiteY1536" fmla="*/ 77788 h 398463"/>
                  <a:gd name="connsiteX1537" fmla="*/ 14288 w 493713"/>
                  <a:gd name="connsiteY1537" fmla="*/ 77788 h 398463"/>
                  <a:gd name="connsiteX1538" fmla="*/ 14288 w 493713"/>
                  <a:gd name="connsiteY1538" fmla="*/ 74613 h 398463"/>
                  <a:gd name="connsiteX1539" fmla="*/ 14288 w 493713"/>
                  <a:gd name="connsiteY1539" fmla="*/ 73025 h 398463"/>
                  <a:gd name="connsiteX1540" fmla="*/ 11113 w 493713"/>
                  <a:gd name="connsiteY1540" fmla="*/ 73025 h 398463"/>
                  <a:gd name="connsiteX1541" fmla="*/ 11113 w 493713"/>
                  <a:gd name="connsiteY1541" fmla="*/ 69850 h 398463"/>
                  <a:gd name="connsiteX1542" fmla="*/ 14288 w 493713"/>
                  <a:gd name="connsiteY1542" fmla="*/ 69850 h 398463"/>
                  <a:gd name="connsiteX1543" fmla="*/ 15875 w 493713"/>
                  <a:gd name="connsiteY1543" fmla="*/ 68263 h 398463"/>
                  <a:gd name="connsiteX1544" fmla="*/ 19050 w 493713"/>
                  <a:gd name="connsiteY1544" fmla="*/ 66675 h 398463"/>
                  <a:gd name="connsiteX1545" fmla="*/ 20638 w 493713"/>
                  <a:gd name="connsiteY1545" fmla="*/ 66675 h 398463"/>
                  <a:gd name="connsiteX1546" fmla="*/ 20638 w 493713"/>
                  <a:gd name="connsiteY1546" fmla="*/ 63500 h 398463"/>
                  <a:gd name="connsiteX1547" fmla="*/ 20638 w 493713"/>
                  <a:gd name="connsiteY1547" fmla="*/ 61913 h 398463"/>
                  <a:gd name="connsiteX1548" fmla="*/ 20638 w 493713"/>
                  <a:gd name="connsiteY1548" fmla="*/ 58738 h 398463"/>
                  <a:gd name="connsiteX1549" fmla="*/ 22225 w 493713"/>
                  <a:gd name="connsiteY1549" fmla="*/ 58738 h 398463"/>
                  <a:gd name="connsiteX1550" fmla="*/ 25400 w 493713"/>
                  <a:gd name="connsiteY1550" fmla="*/ 58738 h 398463"/>
                  <a:gd name="connsiteX1551" fmla="*/ 22225 w 493713"/>
                  <a:gd name="connsiteY1551" fmla="*/ 61913 h 398463"/>
                  <a:gd name="connsiteX1552" fmla="*/ 22225 w 493713"/>
                  <a:gd name="connsiteY1552" fmla="*/ 63500 h 398463"/>
                  <a:gd name="connsiteX1553" fmla="*/ 22225 w 493713"/>
                  <a:gd name="connsiteY1553" fmla="*/ 66675 h 398463"/>
                  <a:gd name="connsiteX1554" fmla="*/ 25400 w 493713"/>
                  <a:gd name="connsiteY1554" fmla="*/ 63500 h 398463"/>
                  <a:gd name="connsiteX1555" fmla="*/ 25400 w 493713"/>
                  <a:gd name="connsiteY1555" fmla="*/ 61913 h 398463"/>
                  <a:gd name="connsiteX1556" fmla="*/ 26988 w 493713"/>
                  <a:gd name="connsiteY1556" fmla="*/ 61913 h 398463"/>
                  <a:gd name="connsiteX1557" fmla="*/ 26988 w 493713"/>
                  <a:gd name="connsiteY1557" fmla="*/ 58738 h 398463"/>
                  <a:gd name="connsiteX1558" fmla="*/ 25400 w 493713"/>
                  <a:gd name="connsiteY1558" fmla="*/ 58738 h 398463"/>
                  <a:gd name="connsiteX1559" fmla="*/ 25400 w 493713"/>
                  <a:gd name="connsiteY1559" fmla="*/ 57150 h 398463"/>
                  <a:gd name="connsiteX1560" fmla="*/ 26988 w 493713"/>
                  <a:gd name="connsiteY1560" fmla="*/ 57150 h 398463"/>
                  <a:gd name="connsiteX1561" fmla="*/ 26988 w 493713"/>
                  <a:gd name="connsiteY1561" fmla="*/ 55563 h 398463"/>
                  <a:gd name="connsiteX1562" fmla="*/ 30163 w 493713"/>
                  <a:gd name="connsiteY1562" fmla="*/ 52388 h 398463"/>
                  <a:gd name="connsiteX1563" fmla="*/ 30163 w 493713"/>
                  <a:gd name="connsiteY1563" fmla="*/ 50800 h 398463"/>
                  <a:gd name="connsiteX1564" fmla="*/ 31750 w 493713"/>
                  <a:gd name="connsiteY1564" fmla="*/ 50800 h 398463"/>
                  <a:gd name="connsiteX1565" fmla="*/ 30163 w 493713"/>
                  <a:gd name="connsiteY1565" fmla="*/ 47625 h 398463"/>
                  <a:gd name="connsiteX1566" fmla="*/ 30163 w 493713"/>
                  <a:gd name="connsiteY1566" fmla="*/ 46037 h 398463"/>
                  <a:gd name="connsiteX1567" fmla="*/ 30163 w 493713"/>
                  <a:gd name="connsiteY1567" fmla="*/ 42862 h 398463"/>
                  <a:gd name="connsiteX1568" fmla="*/ 31750 w 493713"/>
                  <a:gd name="connsiteY1568" fmla="*/ 41275 h 398463"/>
                  <a:gd name="connsiteX1569" fmla="*/ 30163 w 493713"/>
                  <a:gd name="connsiteY1569" fmla="*/ 41275 h 398463"/>
                  <a:gd name="connsiteX1570" fmla="*/ 30163 w 493713"/>
                  <a:gd name="connsiteY1570" fmla="*/ 39687 h 398463"/>
                  <a:gd name="connsiteX1571" fmla="*/ 31750 w 493713"/>
                  <a:gd name="connsiteY1571" fmla="*/ 39687 h 398463"/>
                  <a:gd name="connsiteX1572" fmla="*/ 34925 w 493713"/>
                  <a:gd name="connsiteY1572" fmla="*/ 39687 h 398463"/>
                  <a:gd name="connsiteX1573" fmla="*/ 31750 w 493713"/>
                  <a:gd name="connsiteY1573" fmla="*/ 36512 h 398463"/>
                  <a:gd name="connsiteX1574" fmla="*/ 34925 w 493713"/>
                  <a:gd name="connsiteY1574" fmla="*/ 36512 h 398463"/>
                  <a:gd name="connsiteX1575" fmla="*/ 36513 w 493713"/>
                  <a:gd name="connsiteY1575" fmla="*/ 34925 h 398463"/>
                  <a:gd name="connsiteX1576" fmla="*/ 36513 w 493713"/>
                  <a:gd name="connsiteY1576" fmla="*/ 31750 h 398463"/>
                  <a:gd name="connsiteX1577" fmla="*/ 38100 w 493713"/>
                  <a:gd name="connsiteY1577" fmla="*/ 31750 h 398463"/>
                  <a:gd name="connsiteX1578" fmla="*/ 38100 w 493713"/>
                  <a:gd name="connsiteY1578" fmla="*/ 34925 h 398463"/>
                  <a:gd name="connsiteX1579" fmla="*/ 41275 w 493713"/>
                  <a:gd name="connsiteY1579" fmla="*/ 34925 h 398463"/>
                  <a:gd name="connsiteX1580" fmla="*/ 41275 w 493713"/>
                  <a:gd name="connsiteY1580" fmla="*/ 31750 h 398463"/>
                  <a:gd name="connsiteX1581" fmla="*/ 42863 w 493713"/>
                  <a:gd name="connsiteY1581" fmla="*/ 31750 h 398463"/>
                  <a:gd name="connsiteX1582" fmla="*/ 42863 w 493713"/>
                  <a:gd name="connsiteY1582" fmla="*/ 30162 h 398463"/>
                  <a:gd name="connsiteX1583" fmla="*/ 42863 w 493713"/>
                  <a:gd name="connsiteY1583" fmla="*/ 26987 h 398463"/>
                  <a:gd name="connsiteX1584" fmla="*/ 46038 w 493713"/>
                  <a:gd name="connsiteY1584" fmla="*/ 26987 h 398463"/>
                  <a:gd name="connsiteX1585" fmla="*/ 47625 w 493713"/>
                  <a:gd name="connsiteY1585" fmla="*/ 26987 h 398463"/>
                  <a:gd name="connsiteX1586" fmla="*/ 50800 w 493713"/>
                  <a:gd name="connsiteY1586" fmla="*/ 30162 h 398463"/>
                  <a:gd name="connsiteX1587" fmla="*/ 50800 w 493713"/>
                  <a:gd name="connsiteY1587" fmla="*/ 26987 h 398463"/>
                  <a:gd name="connsiteX1588" fmla="*/ 52388 w 493713"/>
                  <a:gd name="connsiteY1588" fmla="*/ 25400 h 398463"/>
                  <a:gd name="connsiteX1589" fmla="*/ 53975 w 493713"/>
                  <a:gd name="connsiteY1589" fmla="*/ 25400 h 398463"/>
                  <a:gd name="connsiteX1590" fmla="*/ 57150 w 493713"/>
                  <a:gd name="connsiteY1590" fmla="*/ 23812 h 398463"/>
                  <a:gd name="connsiteX1591" fmla="*/ 57150 w 493713"/>
                  <a:gd name="connsiteY1591" fmla="*/ 20637 h 398463"/>
                  <a:gd name="connsiteX1592" fmla="*/ 58738 w 493713"/>
                  <a:gd name="connsiteY1592" fmla="*/ 20637 h 398463"/>
                  <a:gd name="connsiteX1593" fmla="*/ 58738 w 493713"/>
                  <a:gd name="connsiteY1593" fmla="*/ 23812 h 398463"/>
                  <a:gd name="connsiteX1594" fmla="*/ 58738 w 493713"/>
                  <a:gd name="connsiteY1594" fmla="*/ 25400 h 398463"/>
                  <a:gd name="connsiteX1595" fmla="*/ 61913 w 493713"/>
                  <a:gd name="connsiteY1595" fmla="*/ 25400 h 398463"/>
                  <a:gd name="connsiteX1596" fmla="*/ 63500 w 493713"/>
                  <a:gd name="connsiteY1596" fmla="*/ 23812 h 398463"/>
                  <a:gd name="connsiteX1597" fmla="*/ 61913 w 493713"/>
                  <a:gd name="connsiteY1597" fmla="*/ 20637 h 398463"/>
                  <a:gd name="connsiteX1598" fmla="*/ 63500 w 493713"/>
                  <a:gd name="connsiteY1598" fmla="*/ 19050 h 398463"/>
                  <a:gd name="connsiteX1599" fmla="*/ 65088 w 493713"/>
                  <a:gd name="connsiteY1599" fmla="*/ 19050 h 398463"/>
                  <a:gd name="connsiteX1600" fmla="*/ 68263 w 493713"/>
                  <a:gd name="connsiteY1600" fmla="*/ 19050 h 398463"/>
                  <a:gd name="connsiteX1601" fmla="*/ 68263 w 493713"/>
                  <a:gd name="connsiteY1601" fmla="*/ 20637 h 398463"/>
                  <a:gd name="connsiteX1602" fmla="*/ 69850 w 493713"/>
                  <a:gd name="connsiteY1602" fmla="*/ 20637 h 398463"/>
                  <a:gd name="connsiteX1603" fmla="*/ 69850 w 493713"/>
                  <a:gd name="connsiteY1603" fmla="*/ 19050 h 398463"/>
                  <a:gd name="connsiteX1604" fmla="*/ 69850 w 493713"/>
                  <a:gd name="connsiteY1604" fmla="*/ 15875 h 398463"/>
                  <a:gd name="connsiteX1605" fmla="*/ 73025 w 493713"/>
                  <a:gd name="connsiteY1605" fmla="*/ 14287 h 398463"/>
                  <a:gd name="connsiteX1606" fmla="*/ 73025 w 493713"/>
                  <a:gd name="connsiteY1606" fmla="*/ 15875 h 398463"/>
                  <a:gd name="connsiteX1607" fmla="*/ 73025 w 493713"/>
                  <a:gd name="connsiteY1607" fmla="*/ 19050 h 398463"/>
                  <a:gd name="connsiteX1608" fmla="*/ 74613 w 493713"/>
                  <a:gd name="connsiteY1608" fmla="*/ 19050 h 398463"/>
                  <a:gd name="connsiteX1609" fmla="*/ 74613 w 493713"/>
                  <a:gd name="connsiteY1609" fmla="*/ 15875 h 398463"/>
                  <a:gd name="connsiteX1610" fmla="*/ 77788 w 493713"/>
                  <a:gd name="connsiteY1610" fmla="*/ 15875 h 398463"/>
                  <a:gd name="connsiteX1611" fmla="*/ 79375 w 493713"/>
                  <a:gd name="connsiteY1611" fmla="*/ 14287 h 398463"/>
                  <a:gd name="connsiteX1612" fmla="*/ 79375 w 493713"/>
                  <a:gd name="connsiteY1612" fmla="*/ 11112 h 398463"/>
                  <a:gd name="connsiteX1613" fmla="*/ 80963 w 493713"/>
                  <a:gd name="connsiteY1613" fmla="*/ 9525 h 398463"/>
                  <a:gd name="connsiteX1614" fmla="*/ 84138 w 493713"/>
                  <a:gd name="connsiteY1614" fmla="*/ 9525 h 398463"/>
                  <a:gd name="connsiteX1615" fmla="*/ 85725 w 493713"/>
                  <a:gd name="connsiteY1615" fmla="*/ 9525 h 398463"/>
                  <a:gd name="connsiteX1616" fmla="*/ 88900 w 493713"/>
                  <a:gd name="connsiteY1616" fmla="*/ 9525 h 398463"/>
                  <a:gd name="connsiteX1617" fmla="*/ 90488 w 493713"/>
                  <a:gd name="connsiteY1617" fmla="*/ 9525 h 398463"/>
                  <a:gd name="connsiteX1618" fmla="*/ 90488 w 493713"/>
                  <a:gd name="connsiteY1618" fmla="*/ 11112 h 398463"/>
                  <a:gd name="connsiteX1619" fmla="*/ 93663 w 493713"/>
                  <a:gd name="connsiteY1619" fmla="*/ 9525 h 398463"/>
                  <a:gd name="connsiteX1620" fmla="*/ 95250 w 493713"/>
                  <a:gd name="connsiteY1620" fmla="*/ 9525 h 398463"/>
                  <a:gd name="connsiteX1621" fmla="*/ 96838 w 493713"/>
                  <a:gd name="connsiteY1621" fmla="*/ 9525 h 398463"/>
                  <a:gd name="connsiteX1622" fmla="*/ 100013 w 493713"/>
                  <a:gd name="connsiteY1622" fmla="*/ 9525 h 398463"/>
                  <a:gd name="connsiteX1623" fmla="*/ 100013 w 493713"/>
                  <a:gd name="connsiteY1623" fmla="*/ 7937 h 398463"/>
                  <a:gd name="connsiteX1624" fmla="*/ 101600 w 493713"/>
                  <a:gd name="connsiteY1624" fmla="*/ 4762 h 398463"/>
                  <a:gd name="connsiteX1625" fmla="*/ 104775 w 493713"/>
                  <a:gd name="connsiteY1625" fmla="*/ 3175 h 398463"/>
                  <a:gd name="connsiteX1626" fmla="*/ 106363 w 493713"/>
                  <a:gd name="connsiteY1626" fmla="*/ 3175 h 398463"/>
                  <a:gd name="connsiteX1627" fmla="*/ 109538 w 493713"/>
                  <a:gd name="connsiteY1627" fmla="*/ 3175 h 39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</a:cxnLst>
                <a:rect l="l" t="t" r="r" b="b"/>
                <a:pathLst>
                  <a:path w="493713" h="398463">
                    <a:moveTo>
                      <a:pt x="104775" y="371475"/>
                    </a:moveTo>
                    <a:lnTo>
                      <a:pt x="106363" y="371475"/>
                    </a:lnTo>
                    <a:lnTo>
                      <a:pt x="106363" y="373063"/>
                    </a:lnTo>
                    <a:close/>
                    <a:moveTo>
                      <a:pt x="187325" y="361950"/>
                    </a:moveTo>
                    <a:lnTo>
                      <a:pt x="190500" y="361950"/>
                    </a:lnTo>
                    <a:lnTo>
                      <a:pt x="187325" y="365125"/>
                    </a:lnTo>
                    <a:lnTo>
                      <a:pt x="185737" y="365125"/>
                    </a:lnTo>
                    <a:close/>
                    <a:moveTo>
                      <a:pt x="195262" y="346075"/>
                    </a:moveTo>
                    <a:lnTo>
                      <a:pt x="195262" y="349250"/>
                    </a:lnTo>
                    <a:lnTo>
                      <a:pt x="195262" y="350838"/>
                    </a:lnTo>
                    <a:lnTo>
                      <a:pt x="192087" y="350838"/>
                    </a:lnTo>
                    <a:lnTo>
                      <a:pt x="192087" y="349250"/>
                    </a:lnTo>
                    <a:close/>
                    <a:moveTo>
                      <a:pt x="200025" y="334963"/>
                    </a:moveTo>
                    <a:lnTo>
                      <a:pt x="200025" y="338138"/>
                    </a:lnTo>
                    <a:lnTo>
                      <a:pt x="196850" y="338138"/>
                    </a:lnTo>
                    <a:close/>
                    <a:moveTo>
                      <a:pt x="371475" y="322263"/>
                    </a:moveTo>
                    <a:lnTo>
                      <a:pt x="373063" y="322263"/>
                    </a:lnTo>
                    <a:lnTo>
                      <a:pt x="373063" y="325438"/>
                    </a:lnTo>
                    <a:lnTo>
                      <a:pt x="371475" y="323850"/>
                    </a:lnTo>
                    <a:close/>
                    <a:moveTo>
                      <a:pt x="190500" y="319088"/>
                    </a:moveTo>
                    <a:lnTo>
                      <a:pt x="190500" y="322263"/>
                    </a:lnTo>
                    <a:lnTo>
                      <a:pt x="187325" y="322263"/>
                    </a:lnTo>
                    <a:close/>
                    <a:moveTo>
                      <a:pt x="206375" y="319088"/>
                    </a:moveTo>
                    <a:lnTo>
                      <a:pt x="207963" y="319088"/>
                    </a:lnTo>
                    <a:lnTo>
                      <a:pt x="207963" y="322263"/>
                    </a:lnTo>
                    <a:lnTo>
                      <a:pt x="206375" y="322263"/>
                    </a:lnTo>
                    <a:close/>
                    <a:moveTo>
                      <a:pt x="384175" y="317500"/>
                    </a:moveTo>
                    <a:lnTo>
                      <a:pt x="387350" y="317500"/>
                    </a:lnTo>
                    <a:lnTo>
                      <a:pt x="387350" y="319088"/>
                    </a:lnTo>
                    <a:lnTo>
                      <a:pt x="384175" y="319088"/>
                    </a:lnTo>
                    <a:close/>
                    <a:moveTo>
                      <a:pt x="400050" y="309563"/>
                    </a:moveTo>
                    <a:lnTo>
                      <a:pt x="403225" y="309563"/>
                    </a:lnTo>
                    <a:lnTo>
                      <a:pt x="400050" y="312738"/>
                    </a:lnTo>
                    <a:lnTo>
                      <a:pt x="398462" y="312738"/>
                    </a:lnTo>
                    <a:close/>
                    <a:moveTo>
                      <a:pt x="61913" y="301625"/>
                    </a:moveTo>
                    <a:lnTo>
                      <a:pt x="63500" y="301625"/>
                    </a:lnTo>
                    <a:lnTo>
                      <a:pt x="63500" y="306388"/>
                    </a:lnTo>
                    <a:lnTo>
                      <a:pt x="61913" y="303213"/>
                    </a:lnTo>
                    <a:close/>
                    <a:moveTo>
                      <a:pt x="57150" y="296863"/>
                    </a:moveTo>
                    <a:lnTo>
                      <a:pt x="58738" y="296863"/>
                    </a:lnTo>
                    <a:lnTo>
                      <a:pt x="61913" y="296863"/>
                    </a:lnTo>
                    <a:lnTo>
                      <a:pt x="61913" y="298451"/>
                    </a:lnTo>
                    <a:lnTo>
                      <a:pt x="58738" y="301626"/>
                    </a:lnTo>
                    <a:lnTo>
                      <a:pt x="57150" y="301626"/>
                    </a:lnTo>
                    <a:lnTo>
                      <a:pt x="57150" y="298451"/>
                    </a:lnTo>
                    <a:close/>
                    <a:moveTo>
                      <a:pt x="414337" y="285750"/>
                    </a:moveTo>
                    <a:lnTo>
                      <a:pt x="414337" y="287338"/>
                    </a:lnTo>
                    <a:lnTo>
                      <a:pt x="411162" y="287338"/>
                    </a:lnTo>
                    <a:close/>
                    <a:moveTo>
                      <a:pt x="57150" y="285750"/>
                    </a:moveTo>
                    <a:lnTo>
                      <a:pt x="58738" y="285750"/>
                    </a:lnTo>
                    <a:lnTo>
                      <a:pt x="58738" y="287337"/>
                    </a:lnTo>
                    <a:lnTo>
                      <a:pt x="58738" y="290512"/>
                    </a:lnTo>
                    <a:lnTo>
                      <a:pt x="57150" y="290512"/>
                    </a:lnTo>
                    <a:lnTo>
                      <a:pt x="53975" y="292100"/>
                    </a:lnTo>
                    <a:lnTo>
                      <a:pt x="53975" y="290512"/>
                    </a:lnTo>
                    <a:lnTo>
                      <a:pt x="57150" y="287337"/>
                    </a:lnTo>
                    <a:close/>
                    <a:moveTo>
                      <a:pt x="65088" y="280988"/>
                    </a:moveTo>
                    <a:lnTo>
                      <a:pt x="65088" y="282576"/>
                    </a:lnTo>
                    <a:lnTo>
                      <a:pt x="63500" y="282576"/>
                    </a:lnTo>
                    <a:close/>
                    <a:moveTo>
                      <a:pt x="65088" y="279400"/>
                    </a:moveTo>
                    <a:lnTo>
                      <a:pt x="68263" y="279400"/>
                    </a:lnTo>
                    <a:lnTo>
                      <a:pt x="68263" y="280988"/>
                    </a:lnTo>
                    <a:lnTo>
                      <a:pt x="65088" y="280988"/>
                    </a:lnTo>
                    <a:close/>
                    <a:moveTo>
                      <a:pt x="53975" y="276225"/>
                    </a:moveTo>
                    <a:lnTo>
                      <a:pt x="57150" y="276225"/>
                    </a:lnTo>
                    <a:lnTo>
                      <a:pt x="57150" y="279400"/>
                    </a:lnTo>
                    <a:lnTo>
                      <a:pt x="57150" y="280987"/>
                    </a:lnTo>
                    <a:lnTo>
                      <a:pt x="57150" y="282575"/>
                    </a:lnTo>
                    <a:lnTo>
                      <a:pt x="53975" y="280987"/>
                    </a:lnTo>
                    <a:lnTo>
                      <a:pt x="53975" y="279400"/>
                    </a:lnTo>
                    <a:close/>
                    <a:moveTo>
                      <a:pt x="415925" y="247650"/>
                    </a:moveTo>
                    <a:lnTo>
                      <a:pt x="419100" y="247650"/>
                    </a:lnTo>
                    <a:lnTo>
                      <a:pt x="415925" y="249238"/>
                    </a:lnTo>
                    <a:close/>
                    <a:moveTo>
                      <a:pt x="63500" y="215900"/>
                    </a:moveTo>
                    <a:lnTo>
                      <a:pt x="63500" y="217488"/>
                    </a:lnTo>
                    <a:lnTo>
                      <a:pt x="61913" y="217488"/>
                    </a:lnTo>
                    <a:close/>
                    <a:moveTo>
                      <a:pt x="42863" y="195263"/>
                    </a:moveTo>
                    <a:lnTo>
                      <a:pt x="46038" y="195263"/>
                    </a:lnTo>
                    <a:lnTo>
                      <a:pt x="42863" y="196850"/>
                    </a:lnTo>
                    <a:lnTo>
                      <a:pt x="38100" y="201613"/>
                    </a:lnTo>
                    <a:lnTo>
                      <a:pt x="38100" y="200025"/>
                    </a:lnTo>
                    <a:lnTo>
                      <a:pt x="41275" y="196850"/>
                    </a:lnTo>
                    <a:close/>
                    <a:moveTo>
                      <a:pt x="22225" y="173038"/>
                    </a:moveTo>
                    <a:lnTo>
                      <a:pt x="25400" y="173038"/>
                    </a:lnTo>
                    <a:lnTo>
                      <a:pt x="26988" y="173038"/>
                    </a:lnTo>
                    <a:lnTo>
                      <a:pt x="25400" y="174625"/>
                    </a:lnTo>
                    <a:lnTo>
                      <a:pt x="25400" y="176213"/>
                    </a:lnTo>
                    <a:lnTo>
                      <a:pt x="25400" y="179388"/>
                    </a:lnTo>
                    <a:lnTo>
                      <a:pt x="22225" y="179388"/>
                    </a:lnTo>
                    <a:lnTo>
                      <a:pt x="22225" y="176213"/>
                    </a:lnTo>
                    <a:lnTo>
                      <a:pt x="22225" y="174625"/>
                    </a:lnTo>
                    <a:close/>
                    <a:moveTo>
                      <a:pt x="31750" y="168275"/>
                    </a:moveTo>
                    <a:lnTo>
                      <a:pt x="34925" y="168275"/>
                    </a:lnTo>
                    <a:lnTo>
                      <a:pt x="34925" y="169863"/>
                    </a:lnTo>
                    <a:lnTo>
                      <a:pt x="31750" y="169863"/>
                    </a:lnTo>
                    <a:close/>
                    <a:moveTo>
                      <a:pt x="25400" y="168275"/>
                    </a:moveTo>
                    <a:lnTo>
                      <a:pt x="26988" y="168275"/>
                    </a:lnTo>
                    <a:lnTo>
                      <a:pt x="30163" y="168275"/>
                    </a:lnTo>
                    <a:lnTo>
                      <a:pt x="26988" y="169863"/>
                    </a:lnTo>
                    <a:lnTo>
                      <a:pt x="30163" y="169863"/>
                    </a:lnTo>
                    <a:lnTo>
                      <a:pt x="30163" y="173038"/>
                    </a:lnTo>
                    <a:lnTo>
                      <a:pt x="26988" y="173038"/>
                    </a:lnTo>
                    <a:lnTo>
                      <a:pt x="25400" y="169863"/>
                    </a:lnTo>
                    <a:close/>
                    <a:moveTo>
                      <a:pt x="22224" y="163513"/>
                    </a:moveTo>
                    <a:lnTo>
                      <a:pt x="25400" y="163513"/>
                    </a:lnTo>
                    <a:lnTo>
                      <a:pt x="25400" y="165100"/>
                    </a:lnTo>
                    <a:lnTo>
                      <a:pt x="22224" y="168275"/>
                    </a:lnTo>
                    <a:lnTo>
                      <a:pt x="20637" y="173038"/>
                    </a:lnTo>
                    <a:lnTo>
                      <a:pt x="19050" y="174625"/>
                    </a:lnTo>
                    <a:lnTo>
                      <a:pt x="15874" y="174625"/>
                    </a:lnTo>
                    <a:lnTo>
                      <a:pt x="15874" y="176213"/>
                    </a:lnTo>
                    <a:lnTo>
                      <a:pt x="14287" y="179388"/>
                    </a:lnTo>
                    <a:lnTo>
                      <a:pt x="14287" y="176213"/>
                    </a:lnTo>
                    <a:lnTo>
                      <a:pt x="14287" y="174625"/>
                    </a:lnTo>
                    <a:lnTo>
                      <a:pt x="14287" y="173038"/>
                    </a:lnTo>
                    <a:lnTo>
                      <a:pt x="15874" y="173038"/>
                    </a:lnTo>
                    <a:lnTo>
                      <a:pt x="19050" y="173038"/>
                    </a:lnTo>
                    <a:lnTo>
                      <a:pt x="19050" y="169863"/>
                    </a:lnTo>
                    <a:lnTo>
                      <a:pt x="19050" y="168275"/>
                    </a:lnTo>
                    <a:lnTo>
                      <a:pt x="20637" y="168275"/>
                    </a:lnTo>
                    <a:lnTo>
                      <a:pt x="20637" y="165100"/>
                    </a:lnTo>
                    <a:close/>
                    <a:moveTo>
                      <a:pt x="38100" y="157163"/>
                    </a:moveTo>
                    <a:lnTo>
                      <a:pt x="38100" y="158751"/>
                    </a:lnTo>
                    <a:lnTo>
                      <a:pt x="41275" y="158751"/>
                    </a:lnTo>
                    <a:lnTo>
                      <a:pt x="41275" y="160338"/>
                    </a:lnTo>
                    <a:lnTo>
                      <a:pt x="46038" y="160338"/>
                    </a:lnTo>
                    <a:lnTo>
                      <a:pt x="47625" y="160338"/>
                    </a:lnTo>
                    <a:lnTo>
                      <a:pt x="47625" y="163513"/>
                    </a:lnTo>
                    <a:lnTo>
                      <a:pt x="46038" y="163513"/>
                    </a:lnTo>
                    <a:lnTo>
                      <a:pt x="42862" y="163513"/>
                    </a:lnTo>
                    <a:lnTo>
                      <a:pt x="41275" y="163513"/>
                    </a:lnTo>
                    <a:lnTo>
                      <a:pt x="38100" y="165101"/>
                    </a:lnTo>
                    <a:lnTo>
                      <a:pt x="38100" y="163513"/>
                    </a:lnTo>
                    <a:lnTo>
                      <a:pt x="36512" y="163513"/>
                    </a:lnTo>
                    <a:lnTo>
                      <a:pt x="34925" y="160338"/>
                    </a:lnTo>
                    <a:close/>
                    <a:moveTo>
                      <a:pt x="9525" y="153988"/>
                    </a:moveTo>
                    <a:lnTo>
                      <a:pt x="9525" y="158751"/>
                    </a:lnTo>
                    <a:lnTo>
                      <a:pt x="6350" y="158751"/>
                    </a:lnTo>
                    <a:lnTo>
                      <a:pt x="6350" y="157163"/>
                    </a:lnTo>
                    <a:close/>
                    <a:moveTo>
                      <a:pt x="36512" y="147638"/>
                    </a:moveTo>
                    <a:lnTo>
                      <a:pt x="38100" y="147638"/>
                    </a:lnTo>
                    <a:lnTo>
                      <a:pt x="38100" y="149225"/>
                    </a:lnTo>
                    <a:lnTo>
                      <a:pt x="36512" y="152400"/>
                    </a:lnTo>
                    <a:lnTo>
                      <a:pt x="34924" y="153988"/>
                    </a:lnTo>
                    <a:lnTo>
                      <a:pt x="31750" y="158750"/>
                    </a:lnTo>
                    <a:lnTo>
                      <a:pt x="30162" y="160338"/>
                    </a:lnTo>
                    <a:lnTo>
                      <a:pt x="26987" y="163513"/>
                    </a:lnTo>
                    <a:lnTo>
                      <a:pt x="25400" y="163513"/>
                    </a:lnTo>
                    <a:lnTo>
                      <a:pt x="25400" y="160338"/>
                    </a:lnTo>
                    <a:lnTo>
                      <a:pt x="25400" y="158750"/>
                    </a:lnTo>
                    <a:lnTo>
                      <a:pt x="26987" y="157163"/>
                    </a:lnTo>
                    <a:lnTo>
                      <a:pt x="30162" y="153988"/>
                    </a:lnTo>
                    <a:lnTo>
                      <a:pt x="31750" y="153988"/>
                    </a:lnTo>
                    <a:lnTo>
                      <a:pt x="34924" y="152400"/>
                    </a:lnTo>
                    <a:lnTo>
                      <a:pt x="34924" y="149225"/>
                    </a:lnTo>
                    <a:lnTo>
                      <a:pt x="36512" y="149225"/>
                    </a:lnTo>
                    <a:close/>
                    <a:moveTo>
                      <a:pt x="450850" y="144463"/>
                    </a:moveTo>
                    <a:lnTo>
                      <a:pt x="450850" y="147638"/>
                    </a:lnTo>
                    <a:lnTo>
                      <a:pt x="450850" y="149226"/>
                    </a:lnTo>
                    <a:lnTo>
                      <a:pt x="447675" y="149226"/>
                    </a:lnTo>
                    <a:lnTo>
                      <a:pt x="447675" y="147638"/>
                    </a:lnTo>
                    <a:close/>
                    <a:moveTo>
                      <a:pt x="53974" y="144463"/>
                    </a:moveTo>
                    <a:lnTo>
                      <a:pt x="57150" y="144463"/>
                    </a:lnTo>
                    <a:lnTo>
                      <a:pt x="58737" y="144463"/>
                    </a:lnTo>
                    <a:lnTo>
                      <a:pt x="58737" y="147638"/>
                    </a:lnTo>
                    <a:lnTo>
                      <a:pt x="57150" y="147638"/>
                    </a:lnTo>
                    <a:lnTo>
                      <a:pt x="57150" y="149226"/>
                    </a:lnTo>
                    <a:lnTo>
                      <a:pt x="53974" y="149226"/>
                    </a:lnTo>
                    <a:lnTo>
                      <a:pt x="53974" y="152401"/>
                    </a:lnTo>
                    <a:lnTo>
                      <a:pt x="53974" y="153988"/>
                    </a:lnTo>
                    <a:lnTo>
                      <a:pt x="52387" y="157163"/>
                    </a:lnTo>
                    <a:lnTo>
                      <a:pt x="50800" y="157163"/>
                    </a:lnTo>
                    <a:lnTo>
                      <a:pt x="50800" y="158751"/>
                    </a:lnTo>
                    <a:lnTo>
                      <a:pt x="47624" y="158751"/>
                    </a:lnTo>
                    <a:lnTo>
                      <a:pt x="46037" y="158751"/>
                    </a:lnTo>
                    <a:lnTo>
                      <a:pt x="46037" y="157163"/>
                    </a:lnTo>
                    <a:lnTo>
                      <a:pt x="46037" y="153988"/>
                    </a:lnTo>
                    <a:lnTo>
                      <a:pt x="47624" y="152401"/>
                    </a:lnTo>
                    <a:lnTo>
                      <a:pt x="50800" y="152401"/>
                    </a:lnTo>
                    <a:lnTo>
                      <a:pt x="50800" y="149226"/>
                    </a:lnTo>
                    <a:lnTo>
                      <a:pt x="52387" y="147638"/>
                    </a:lnTo>
                    <a:close/>
                    <a:moveTo>
                      <a:pt x="14287" y="144463"/>
                    </a:moveTo>
                    <a:lnTo>
                      <a:pt x="15875" y="144463"/>
                    </a:lnTo>
                    <a:lnTo>
                      <a:pt x="15875" y="147638"/>
                    </a:lnTo>
                    <a:lnTo>
                      <a:pt x="14287" y="147638"/>
                    </a:lnTo>
                    <a:close/>
                    <a:moveTo>
                      <a:pt x="450850" y="142875"/>
                    </a:moveTo>
                    <a:lnTo>
                      <a:pt x="452438" y="142875"/>
                    </a:lnTo>
                    <a:lnTo>
                      <a:pt x="452438" y="144463"/>
                    </a:lnTo>
                    <a:lnTo>
                      <a:pt x="450850" y="144463"/>
                    </a:lnTo>
                    <a:close/>
                    <a:moveTo>
                      <a:pt x="423862" y="142875"/>
                    </a:moveTo>
                    <a:lnTo>
                      <a:pt x="425450" y="144463"/>
                    </a:lnTo>
                    <a:lnTo>
                      <a:pt x="425450" y="147638"/>
                    </a:lnTo>
                    <a:lnTo>
                      <a:pt x="423862" y="147638"/>
                    </a:lnTo>
                    <a:lnTo>
                      <a:pt x="420688" y="147638"/>
                    </a:lnTo>
                    <a:lnTo>
                      <a:pt x="419100" y="144463"/>
                    </a:lnTo>
                    <a:lnTo>
                      <a:pt x="420688" y="144463"/>
                    </a:lnTo>
                    <a:lnTo>
                      <a:pt x="423862" y="144463"/>
                    </a:lnTo>
                    <a:close/>
                    <a:moveTo>
                      <a:pt x="52387" y="141288"/>
                    </a:moveTo>
                    <a:lnTo>
                      <a:pt x="53975" y="141288"/>
                    </a:lnTo>
                    <a:lnTo>
                      <a:pt x="57150" y="141288"/>
                    </a:lnTo>
                    <a:lnTo>
                      <a:pt x="57150" y="142876"/>
                    </a:lnTo>
                    <a:lnTo>
                      <a:pt x="53975" y="142876"/>
                    </a:lnTo>
                    <a:lnTo>
                      <a:pt x="52387" y="142876"/>
                    </a:lnTo>
                    <a:close/>
                    <a:moveTo>
                      <a:pt x="50800" y="136525"/>
                    </a:moveTo>
                    <a:lnTo>
                      <a:pt x="50800" y="138112"/>
                    </a:lnTo>
                    <a:lnTo>
                      <a:pt x="42862" y="142875"/>
                    </a:lnTo>
                    <a:lnTo>
                      <a:pt x="38100" y="147638"/>
                    </a:lnTo>
                    <a:lnTo>
                      <a:pt x="38100" y="144463"/>
                    </a:lnTo>
                    <a:lnTo>
                      <a:pt x="38100" y="142875"/>
                    </a:lnTo>
                    <a:lnTo>
                      <a:pt x="41274" y="142875"/>
                    </a:lnTo>
                    <a:lnTo>
                      <a:pt x="41274" y="141288"/>
                    </a:lnTo>
                    <a:lnTo>
                      <a:pt x="42862" y="141288"/>
                    </a:lnTo>
                    <a:lnTo>
                      <a:pt x="42862" y="138112"/>
                    </a:lnTo>
                    <a:lnTo>
                      <a:pt x="46037" y="138112"/>
                    </a:lnTo>
                    <a:lnTo>
                      <a:pt x="47624" y="138112"/>
                    </a:lnTo>
                    <a:close/>
                    <a:moveTo>
                      <a:pt x="53975" y="131763"/>
                    </a:moveTo>
                    <a:lnTo>
                      <a:pt x="57150" y="131763"/>
                    </a:lnTo>
                    <a:lnTo>
                      <a:pt x="57150" y="133351"/>
                    </a:lnTo>
                    <a:lnTo>
                      <a:pt x="57150" y="136526"/>
                    </a:lnTo>
                    <a:lnTo>
                      <a:pt x="53975" y="136526"/>
                    </a:lnTo>
                    <a:lnTo>
                      <a:pt x="53975" y="133351"/>
                    </a:lnTo>
                    <a:lnTo>
                      <a:pt x="52387" y="133351"/>
                    </a:lnTo>
                    <a:close/>
                    <a:moveTo>
                      <a:pt x="452437" y="131762"/>
                    </a:moveTo>
                    <a:lnTo>
                      <a:pt x="455612" y="131762"/>
                    </a:lnTo>
                    <a:lnTo>
                      <a:pt x="455612" y="133350"/>
                    </a:lnTo>
                    <a:lnTo>
                      <a:pt x="455612" y="136525"/>
                    </a:lnTo>
                    <a:lnTo>
                      <a:pt x="452437" y="136525"/>
                    </a:lnTo>
                    <a:lnTo>
                      <a:pt x="452437" y="133350"/>
                    </a:lnTo>
                    <a:close/>
                    <a:moveTo>
                      <a:pt x="415925" y="127000"/>
                    </a:moveTo>
                    <a:lnTo>
                      <a:pt x="419100" y="127000"/>
                    </a:lnTo>
                    <a:lnTo>
                      <a:pt x="419100" y="130175"/>
                    </a:lnTo>
                    <a:lnTo>
                      <a:pt x="415925" y="130175"/>
                    </a:lnTo>
                    <a:close/>
                    <a:moveTo>
                      <a:pt x="31750" y="125413"/>
                    </a:moveTo>
                    <a:lnTo>
                      <a:pt x="34925" y="125413"/>
                    </a:lnTo>
                    <a:lnTo>
                      <a:pt x="34925" y="127000"/>
                    </a:lnTo>
                    <a:lnTo>
                      <a:pt x="31750" y="127000"/>
                    </a:lnTo>
                    <a:close/>
                    <a:moveTo>
                      <a:pt x="63500" y="122238"/>
                    </a:moveTo>
                    <a:lnTo>
                      <a:pt x="65087" y="122238"/>
                    </a:lnTo>
                    <a:lnTo>
                      <a:pt x="63500" y="125413"/>
                    </a:lnTo>
                    <a:lnTo>
                      <a:pt x="61912" y="127001"/>
                    </a:lnTo>
                    <a:lnTo>
                      <a:pt x="61912" y="125413"/>
                    </a:lnTo>
                    <a:close/>
                    <a:moveTo>
                      <a:pt x="420688" y="122238"/>
                    </a:moveTo>
                    <a:lnTo>
                      <a:pt x="423863" y="122238"/>
                    </a:lnTo>
                    <a:lnTo>
                      <a:pt x="425450" y="122238"/>
                    </a:lnTo>
                    <a:lnTo>
                      <a:pt x="425450" y="125413"/>
                    </a:lnTo>
                    <a:lnTo>
                      <a:pt x="423863" y="127000"/>
                    </a:lnTo>
                    <a:lnTo>
                      <a:pt x="420688" y="127000"/>
                    </a:lnTo>
                    <a:lnTo>
                      <a:pt x="419100" y="125413"/>
                    </a:lnTo>
                    <a:lnTo>
                      <a:pt x="420688" y="125413"/>
                    </a:lnTo>
                    <a:close/>
                    <a:moveTo>
                      <a:pt x="473074" y="120650"/>
                    </a:moveTo>
                    <a:lnTo>
                      <a:pt x="473074" y="122237"/>
                    </a:lnTo>
                    <a:lnTo>
                      <a:pt x="474662" y="122237"/>
                    </a:lnTo>
                    <a:lnTo>
                      <a:pt x="474662" y="120650"/>
                    </a:lnTo>
                    <a:lnTo>
                      <a:pt x="479424" y="120650"/>
                    </a:lnTo>
                    <a:lnTo>
                      <a:pt x="482600" y="120650"/>
                    </a:lnTo>
                    <a:lnTo>
                      <a:pt x="482600" y="122237"/>
                    </a:lnTo>
                    <a:lnTo>
                      <a:pt x="479424" y="125412"/>
                    </a:lnTo>
                    <a:lnTo>
                      <a:pt x="479424" y="130175"/>
                    </a:lnTo>
                    <a:lnTo>
                      <a:pt x="477837" y="131762"/>
                    </a:lnTo>
                    <a:lnTo>
                      <a:pt x="482600" y="133350"/>
                    </a:lnTo>
                    <a:lnTo>
                      <a:pt x="484187" y="136525"/>
                    </a:lnTo>
                    <a:lnTo>
                      <a:pt x="482600" y="136525"/>
                    </a:lnTo>
                    <a:lnTo>
                      <a:pt x="479424" y="136525"/>
                    </a:lnTo>
                    <a:lnTo>
                      <a:pt x="477837" y="136525"/>
                    </a:lnTo>
                    <a:lnTo>
                      <a:pt x="474662" y="136525"/>
                    </a:lnTo>
                    <a:lnTo>
                      <a:pt x="473074" y="133350"/>
                    </a:lnTo>
                    <a:lnTo>
                      <a:pt x="471487" y="133350"/>
                    </a:lnTo>
                    <a:lnTo>
                      <a:pt x="468312" y="133350"/>
                    </a:lnTo>
                    <a:lnTo>
                      <a:pt x="471487" y="131762"/>
                    </a:lnTo>
                    <a:lnTo>
                      <a:pt x="471487" y="130175"/>
                    </a:lnTo>
                    <a:lnTo>
                      <a:pt x="471487" y="127000"/>
                    </a:lnTo>
                    <a:lnTo>
                      <a:pt x="471487" y="125412"/>
                    </a:lnTo>
                    <a:lnTo>
                      <a:pt x="471487" y="122237"/>
                    </a:lnTo>
                    <a:close/>
                    <a:moveTo>
                      <a:pt x="85725" y="111125"/>
                    </a:moveTo>
                    <a:lnTo>
                      <a:pt x="85725" y="114300"/>
                    </a:lnTo>
                    <a:lnTo>
                      <a:pt x="84138" y="114300"/>
                    </a:lnTo>
                    <a:close/>
                    <a:moveTo>
                      <a:pt x="409575" y="109538"/>
                    </a:moveTo>
                    <a:lnTo>
                      <a:pt x="411163" y="109538"/>
                    </a:lnTo>
                    <a:lnTo>
                      <a:pt x="411163" y="111126"/>
                    </a:lnTo>
                    <a:close/>
                    <a:moveTo>
                      <a:pt x="106363" y="109538"/>
                    </a:moveTo>
                    <a:lnTo>
                      <a:pt x="109538" y="109538"/>
                    </a:lnTo>
                    <a:lnTo>
                      <a:pt x="109538" y="111126"/>
                    </a:lnTo>
                    <a:lnTo>
                      <a:pt x="106363" y="111126"/>
                    </a:lnTo>
                    <a:close/>
                    <a:moveTo>
                      <a:pt x="407987" y="106363"/>
                    </a:moveTo>
                    <a:lnTo>
                      <a:pt x="409575" y="106363"/>
                    </a:lnTo>
                    <a:lnTo>
                      <a:pt x="409575" y="109538"/>
                    </a:lnTo>
                    <a:lnTo>
                      <a:pt x="407987" y="109538"/>
                    </a:lnTo>
                    <a:close/>
                    <a:moveTo>
                      <a:pt x="57150" y="106363"/>
                    </a:moveTo>
                    <a:lnTo>
                      <a:pt x="58738" y="106363"/>
                    </a:lnTo>
                    <a:lnTo>
                      <a:pt x="58738" y="109538"/>
                    </a:lnTo>
                    <a:lnTo>
                      <a:pt x="57150" y="109538"/>
                    </a:lnTo>
                    <a:close/>
                    <a:moveTo>
                      <a:pt x="112713" y="104775"/>
                    </a:moveTo>
                    <a:lnTo>
                      <a:pt x="115888" y="106363"/>
                    </a:lnTo>
                    <a:lnTo>
                      <a:pt x="112713" y="106363"/>
                    </a:lnTo>
                    <a:lnTo>
                      <a:pt x="111125" y="106363"/>
                    </a:lnTo>
                    <a:close/>
                    <a:moveTo>
                      <a:pt x="112713" y="101600"/>
                    </a:moveTo>
                    <a:lnTo>
                      <a:pt x="115888" y="101600"/>
                    </a:lnTo>
                    <a:lnTo>
                      <a:pt x="115888" y="104775"/>
                    </a:lnTo>
                    <a:lnTo>
                      <a:pt x="112713" y="104775"/>
                    </a:lnTo>
                    <a:close/>
                    <a:moveTo>
                      <a:pt x="111125" y="93663"/>
                    </a:moveTo>
                    <a:lnTo>
                      <a:pt x="112712" y="95250"/>
                    </a:lnTo>
                    <a:lnTo>
                      <a:pt x="111125" y="98425"/>
                    </a:lnTo>
                    <a:lnTo>
                      <a:pt x="111125" y="95250"/>
                    </a:lnTo>
                    <a:close/>
                    <a:moveTo>
                      <a:pt x="106362" y="93663"/>
                    </a:moveTo>
                    <a:lnTo>
                      <a:pt x="109537" y="93663"/>
                    </a:lnTo>
                    <a:lnTo>
                      <a:pt x="106362" y="95251"/>
                    </a:lnTo>
                    <a:close/>
                    <a:moveTo>
                      <a:pt x="104774" y="88900"/>
                    </a:moveTo>
                    <a:lnTo>
                      <a:pt x="106362" y="88900"/>
                    </a:lnTo>
                    <a:lnTo>
                      <a:pt x="104774" y="90488"/>
                    </a:lnTo>
                    <a:lnTo>
                      <a:pt x="104774" y="93663"/>
                    </a:lnTo>
                    <a:lnTo>
                      <a:pt x="101600" y="93663"/>
                    </a:lnTo>
                    <a:lnTo>
                      <a:pt x="100012" y="93663"/>
                    </a:lnTo>
                    <a:lnTo>
                      <a:pt x="100012" y="90488"/>
                    </a:lnTo>
                    <a:lnTo>
                      <a:pt x="101600" y="90488"/>
                    </a:lnTo>
                    <a:close/>
                    <a:moveTo>
                      <a:pt x="100012" y="88900"/>
                    </a:moveTo>
                    <a:lnTo>
                      <a:pt x="100012" y="90488"/>
                    </a:lnTo>
                    <a:lnTo>
                      <a:pt x="96837" y="90488"/>
                    </a:lnTo>
                    <a:close/>
                    <a:moveTo>
                      <a:pt x="112712" y="85725"/>
                    </a:moveTo>
                    <a:lnTo>
                      <a:pt x="115887" y="88900"/>
                    </a:lnTo>
                    <a:lnTo>
                      <a:pt x="115887" y="90488"/>
                    </a:lnTo>
                    <a:lnTo>
                      <a:pt x="112712" y="90488"/>
                    </a:lnTo>
                    <a:lnTo>
                      <a:pt x="112712" y="88900"/>
                    </a:lnTo>
                    <a:close/>
                    <a:moveTo>
                      <a:pt x="95250" y="85725"/>
                    </a:moveTo>
                    <a:lnTo>
                      <a:pt x="96837" y="85725"/>
                    </a:lnTo>
                    <a:lnTo>
                      <a:pt x="96837" y="88900"/>
                    </a:lnTo>
                    <a:lnTo>
                      <a:pt x="95250" y="90488"/>
                    </a:lnTo>
                    <a:lnTo>
                      <a:pt x="95250" y="93663"/>
                    </a:lnTo>
                    <a:lnTo>
                      <a:pt x="93662" y="93663"/>
                    </a:lnTo>
                    <a:lnTo>
                      <a:pt x="93662" y="90488"/>
                    </a:lnTo>
                    <a:lnTo>
                      <a:pt x="93662" y="88900"/>
                    </a:lnTo>
                    <a:close/>
                    <a:moveTo>
                      <a:pt x="120650" y="84138"/>
                    </a:moveTo>
                    <a:lnTo>
                      <a:pt x="122237" y="84138"/>
                    </a:lnTo>
                    <a:lnTo>
                      <a:pt x="125412" y="84138"/>
                    </a:lnTo>
                    <a:lnTo>
                      <a:pt x="125412" y="88900"/>
                    </a:lnTo>
                    <a:lnTo>
                      <a:pt x="125412" y="90488"/>
                    </a:lnTo>
                    <a:lnTo>
                      <a:pt x="127000" y="88900"/>
                    </a:lnTo>
                    <a:lnTo>
                      <a:pt x="128587" y="88900"/>
                    </a:lnTo>
                    <a:lnTo>
                      <a:pt x="131762" y="88900"/>
                    </a:lnTo>
                    <a:lnTo>
                      <a:pt x="133350" y="88900"/>
                    </a:lnTo>
                    <a:lnTo>
                      <a:pt x="133350" y="90488"/>
                    </a:lnTo>
                    <a:lnTo>
                      <a:pt x="133350" y="93663"/>
                    </a:lnTo>
                    <a:lnTo>
                      <a:pt x="131762" y="93663"/>
                    </a:lnTo>
                    <a:lnTo>
                      <a:pt x="131762" y="95250"/>
                    </a:lnTo>
                    <a:lnTo>
                      <a:pt x="128587" y="95250"/>
                    </a:lnTo>
                    <a:lnTo>
                      <a:pt x="128587" y="93663"/>
                    </a:lnTo>
                    <a:lnTo>
                      <a:pt x="127000" y="93663"/>
                    </a:lnTo>
                    <a:lnTo>
                      <a:pt x="128587" y="95250"/>
                    </a:lnTo>
                    <a:lnTo>
                      <a:pt x="131762" y="98425"/>
                    </a:lnTo>
                    <a:lnTo>
                      <a:pt x="131762" y="100013"/>
                    </a:lnTo>
                    <a:lnTo>
                      <a:pt x="128587" y="98425"/>
                    </a:lnTo>
                    <a:lnTo>
                      <a:pt x="127000" y="98425"/>
                    </a:lnTo>
                    <a:lnTo>
                      <a:pt x="127000" y="95250"/>
                    </a:lnTo>
                    <a:lnTo>
                      <a:pt x="125412" y="95250"/>
                    </a:lnTo>
                    <a:lnTo>
                      <a:pt x="122238" y="98425"/>
                    </a:lnTo>
                    <a:lnTo>
                      <a:pt x="122238" y="100012"/>
                    </a:lnTo>
                    <a:lnTo>
                      <a:pt x="122238" y="100013"/>
                    </a:lnTo>
                    <a:lnTo>
                      <a:pt x="122238" y="101600"/>
                    </a:lnTo>
                    <a:lnTo>
                      <a:pt x="120650" y="101600"/>
                    </a:lnTo>
                    <a:lnTo>
                      <a:pt x="120650" y="100013"/>
                    </a:lnTo>
                    <a:lnTo>
                      <a:pt x="120650" y="100012"/>
                    </a:lnTo>
                    <a:lnTo>
                      <a:pt x="120650" y="98425"/>
                    </a:lnTo>
                    <a:lnTo>
                      <a:pt x="122237" y="98425"/>
                    </a:lnTo>
                    <a:lnTo>
                      <a:pt x="122237" y="95250"/>
                    </a:lnTo>
                    <a:lnTo>
                      <a:pt x="120650" y="95250"/>
                    </a:lnTo>
                    <a:lnTo>
                      <a:pt x="120650" y="93663"/>
                    </a:lnTo>
                    <a:lnTo>
                      <a:pt x="117475" y="93663"/>
                    </a:lnTo>
                    <a:lnTo>
                      <a:pt x="120650" y="90488"/>
                    </a:lnTo>
                    <a:lnTo>
                      <a:pt x="117475" y="90488"/>
                    </a:lnTo>
                    <a:lnTo>
                      <a:pt x="117475" y="88900"/>
                    </a:lnTo>
                    <a:lnTo>
                      <a:pt x="117475" y="85725"/>
                    </a:lnTo>
                    <a:lnTo>
                      <a:pt x="120650" y="88900"/>
                    </a:lnTo>
                    <a:lnTo>
                      <a:pt x="120650" y="88900"/>
                    </a:lnTo>
                    <a:lnTo>
                      <a:pt x="120650" y="85725"/>
                    </a:lnTo>
                    <a:close/>
                    <a:moveTo>
                      <a:pt x="131762" y="79375"/>
                    </a:moveTo>
                    <a:lnTo>
                      <a:pt x="133350" y="79375"/>
                    </a:lnTo>
                    <a:lnTo>
                      <a:pt x="133350" y="82550"/>
                    </a:lnTo>
                    <a:lnTo>
                      <a:pt x="131762" y="82550"/>
                    </a:lnTo>
                    <a:close/>
                    <a:moveTo>
                      <a:pt x="125412" y="77788"/>
                    </a:moveTo>
                    <a:lnTo>
                      <a:pt x="127000" y="77788"/>
                    </a:lnTo>
                    <a:lnTo>
                      <a:pt x="125413" y="79375"/>
                    </a:lnTo>
                    <a:lnTo>
                      <a:pt x="127000" y="79375"/>
                    </a:lnTo>
                    <a:lnTo>
                      <a:pt x="125412" y="82550"/>
                    </a:lnTo>
                    <a:lnTo>
                      <a:pt x="125412" y="79376"/>
                    </a:lnTo>
                    <a:lnTo>
                      <a:pt x="125412" y="79375"/>
                    </a:lnTo>
                    <a:close/>
                    <a:moveTo>
                      <a:pt x="14288" y="63500"/>
                    </a:moveTo>
                    <a:lnTo>
                      <a:pt x="15875" y="63500"/>
                    </a:lnTo>
                    <a:lnTo>
                      <a:pt x="15875" y="66675"/>
                    </a:lnTo>
                    <a:lnTo>
                      <a:pt x="14288" y="66675"/>
                    </a:lnTo>
                    <a:close/>
                    <a:moveTo>
                      <a:pt x="20638" y="55563"/>
                    </a:moveTo>
                    <a:lnTo>
                      <a:pt x="20638" y="57150"/>
                    </a:lnTo>
                    <a:lnTo>
                      <a:pt x="20638" y="58738"/>
                    </a:lnTo>
                    <a:lnTo>
                      <a:pt x="19050" y="58738"/>
                    </a:lnTo>
                    <a:lnTo>
                      <a:pt x="19050" y="57150"/>
                    </a:lnTo>
                    <a:close/>
                    <a:moveTo>
                      <a:pt x="20638" y="52388"/>
                    </a:moveTo>
                    <a:lnTo>
                      <a:pt x="22225" y="52388"/>
                    </a:lnTo>
                    <a:lnTo>
                      <a:pt x="22225" y="55563"/>
                    </a:lnTo>
                    <a:lnTo>
                      <a:pt x="20638" y="55563"/>
                    </a:lnTo>
                    <a:close/>
                    <a:moveTo>
                      <a:pt x="22225" y="46037"/>
                    </a:moveTo>
                    <a:lnTo>
                      <a:pt x="25400" y="46037"/>
                    </a:lnTo>
                    <a:lnTo>
                      <a:pt x="25400" y="47625"/>
                    </a:lnTo>
                    <a:lnTo>
                      <a:pt x="26988" y="47625"/>
                    </a:lnTo>
                    <a:lnTo>
                      <a:pt x="25400" y="50800"/>
                    </a:lnTo>
                    <a:lnTo>
                      <a:pt x="22225" y="50800"/>
                    </a:lnTo>
                    <a:lnTo>
                      <a:pt x="20638" y="52388"/>
                    </a:lnTo>
                    <a:lnTo>
                      <a:pt x="20638" y="50800"/>
                    </a:lnTo>
                    <a:lnTo>
                      <a:pt x="22225" y="47625"/>
                    </a:lnTo>
                    <a:close/>
                    <a:moveTo>
                      <a:pt x="271462" y="39688"/>
                    </a:moveTo>
                    <a:lnTo>
                      <a:pt x="273050" y="39688"/>
                    </a:lnTo>
                    <a:lnTo>
                      <a:pt x="273050" y="41275"/>
                    </a:lnTo>
                    <a:lnTo>
                      <a:pt x="274637" y="41275"/>
                    </a:lnTo>
                    <a:lnTo>
                      <a:pt x="276225" y="42863"/>
                    </a:lnTo>
                    <a:lnTo>
                      <a:pt x="274637" y="42863"/>
                    </a:lnTo>
                    <a:lnTo>
                      <a:pt x="274637" y="46038"/>
                    </a:lnTo>
                    <a:lnTo>
                      <a:pt x="271462" y="46038"/>
                    </a:lnTo>
                    <a:lnTo>
                      <a:pt x="271462" y="42863"/>
                    </a:lnTo>
                    <a:lnTo>
                      <a:pt x="271462" y="41276"/>
                    </a:lnTo>
                    <a:lnTo>
                      <a:pt x="271462" y="41275"/>
                    </a:lnTo>
                    <a:close/>
                    <a:moveTo>
                      <a:pt x="265112" y="34925"/>
                    </a:moveTo>
                    <a:lnTo>
                      <a:pt x="266700" y="34925"/>
                    </a:lnTo>
                    <a:lnTo>
                      <a:pt x="266700" y="36513"/>
                    </a:lnTo>
                    <a:close/>
                    <a:moveTo>
                      <a:pt x="31750" y="34925"/>
                    </a:moveTo>
                    <a:lnTo>
                      <a:pt x="31750" y="36512"/>
                    </a:lnTo>
                    <a:lnTo>
                      <a:pt x="30163" y="36512"/>
                    </a:lnTo>
                    <a:close/>
                    <a:moveTo>
                      <a:pt x="111125" y="0"/>
                    </a:moveTo>
                    <a:lnTo>
                      <a:pt x="112713" y="0"/>
                    </a:lnTo>
                    <a:lnTo>
                      <a:pt x="115888" y="0"/>
                    </a:lnTo>
                    <a:lnTo>
                      <a:pt x="115888" y="3175"/>
                    </a:lnTo>
                    <a:lnTo>
                      <a:pt x="120650" y="0"/>
                    </a:lnTo>
                    <a:lnTo>
                      <a:pt x="122238" y="0"/>
                    </a:lnTo>
                    <a:lnTo>
                      <a:pt x="125413" y="0"/>
                    </a:lnTo>
                    <a:lnTo>
                      <a:pt x="127000" y="0"/>
                    </a:lnTo>
                    <a:lnTo>
                      <a:pt x="128588" y="0"/>
                    </a:lnTo>
                    <a:lnTo>
                      <a:pt x="128588" y="3175"/>
                    </a:lnTo>
                    <a:lnTo>
                      <a:pt x="131763" y="4762"/>
                    </a:lnTo>
                    <a:lnTo>
                      <a:pt x="133350" y="4762"/>
                    </a:lnTo>
                    <a:lnTo>
                      <a:pt x="138113" y="3175"/>
                    </a:lnTo>
                    <a:lnTo>
                      <a:pt x="141288" y="3175"/>
                    </a:lnTo>
                    <a:lnTo>
                      <a:pt x="144463" y="3175"/>
                    </a:lnTo>
                    <a:lnTo>
                      <a:pt x="142875" y="4762"/>
                    </a:lnTo>
                    <a:lnTo>
                      <a:pt x="144463" y="4762"/>
                    </a:lnTo>
                    <a:lnTo>
                      <a:pt x="147638" y="4762"/>
                    </a:lnTo>
                    <a:lnTo>
                      <a:pt x="149225" y="3175"/>
                    </a:lnTo>
                    <a:lnTo>
                      <a:pt x="152400" y="3175"/>
                    </a:lnTo>
                    <a:lnTo>
                      <a:pt x="153988" y="4762"/>
                    </a:lnTo>
                    <a:lnTo>
                      <a:pt x="153988" y="7937"/>
                    </a:lnTo>
                    <a:lnTo>
                      <a:pt x="155575" y="7937"/>
                    </a:lnTo>
                    <a:lnTo>
                      <a:pt x="158750" y="7937"/>
                    </a:lnTo>
                    <a:lnTo>
                      <a:pt x="158750" y="4762"/>
                    </a:lnTo>
                    <a:lnTo>
                      <a:pt x="160338" y="4762"/>
                    </a:lnTo>
                    <a:lnTo>
                      <a:pt x="163513" y="4762"/>
                    </a:lnTo>
                    <a:lnTo>
                      <a:pt x="163513" y="7937"/>
                    </a:lnTo>
                    <a:lnTo>
                      <a:pt x="165100" y="7937"/>
                    </a:lnTo>
                    <a:lnTo>
                      <a:pt x="168275" y="7937"/>
                    </a:lnTo>
                    <a:lnTo>
                      <a:pt x="169863" y="7937"/>
                    </a:lnTo>
                    <a:lnTo>
                      <a:pt x="171450" y="7937"/>
                    </a:lnTo>
                    <a:lnTo>
                      <a:pt x="176213" y="9525"/>
                    </a:lnTo>
                    <a:lnTo>
                      <a:pt x="179388" y="11112"/>
                    </a:lnTo>
                    <a:lnTo>
                      <a:pt x="180975" y="11112"/>
                    </a:lnTo>
                    <a:lnTo>
                      <a:pt x="184150" y="11112"/>
                    </a:lnTo>
                    <a:lnTo>
                      <a:pt x="185738" y="11112"/>
                    </a:lnTo>
                    <a:lnTo>
                      <a:pt x="187325" y="11112"/>
                    </a:lnTo>
                    <a:lnTo>
                      <a:pt x="190500" y="11112"/>
                    </a:lnTo>
                    <a:lnTo>
                      <a:pt x="192088" y="11112"/>
                    </a:lnTo>
                    <a:lnTo>
                      <a:pt x="192088" y="14287"/>
                    </a:lnTo>
                    <a:lnTo>
                      <a:pt x="195263" y="14287"/>
                    </a:lnTo>
                    <a:lnTo>
                      <a:pt x="195263" y="11112"/>
                    </a:lnTo>
                    <a:lnTo>
                      <a:pt x="196850" y="11112"/>
                    </a:lnTo>
                    <a:lnTo>
                      <a:pt x="196850" y="14287"/>
                    </a:lnTo>
                    <a:lnTo>
                      <a:pt x="200025" y="14287"/>
                    </a:lnTo>
                    <a:lnTo>
                      <a:pt x="201613" y="14287"/>
                    </a:lnTo>
                    <a:lnTo>
                      <a:pt x="203200" y="14287"/>
                    </a:lnTo>
                    <a:lnTo>
                      <a:pt x="206375" y="14287"/>
                    </a:lnTo>
                    <a:lnTo>
                      <a:pt x="207963" y="14287"/>
                    </a:lnTo>
                    <a:lnTo>
                      <a:pt x="207963" y="15875"/>
                    </a:lnTo>
                    <a:lnTo>
                      <a:pt x="211138" y="15875"/>
                    </a:lnTo>
                    <a:lnTo>
                      <a:pt x="212725" y="19050"/>
                    </a:lnTo>
                    <a:lnTo>
                      <a:pt x="215900" y="19050"/>
                    </a:lnTo>
                    <a:lnTo>
                      <a:pt x="215900" y="20637"/>
                    </a:lnTo>
                    <a:lnTo>
                      <a:pt x="217488" y="19050"/>
                    </a:lnTo>
                    <a:lnTo>
                      <a:pt x="219075" y="19050"/>
                    </a:lnTo>
                    <a:lnTo>
                      <a:pt x="222250" y="19050"/>
                    </a:lnTo>
                    <a:lnTo>
                      <a:pt x="223838" y="19050"/>
                    </a:lnTo>
                    <a:lnTo>
                      <a:pt x="227013" y="19050"/>
                    </a:lnTo>
                    <a:lnTo>
                      <a:pt x="228600" y="19050"/>
                    </a:lnTo>
                    <a:lnTo>
                      <a:pt x="230188" y="19050"/>
                    </a:lnTo>
                    <a:lnTo>
                      <a:pt x="230188" y="20637"/>
                    </a:lnTo>
                    <a:lnTo>
                      <a:pt x="230188" y="23812"/>
                    </a:lnTo>
                    <a:lnTo>
                      <a:pt x="233363" y="25400"/>
                    </a:lnTo>
                    <a:lnTo>
                      <a:pt x="234950" y="25400"/>
                    </a:lnTo>
                    <a:lnTo>
                      <a:pt x="234950" y="26987"/>
                    </a:lnTo>
                    <a:lnTo>
                      <a:pt x="239713" y="26987"/>
                    </a:lnTo>
                    <a:lnTo>
                      <a:pt x="239713" y="30162"/>
                    </a:lnTo>
                    <a:lnTo>
                      <a:pt x="242888" y="30162"/>
                    </a:lnTo>
                    <a:lnTo>
                      <a:pt x="242888" y="31750"/>
                    </a:lnTo>
                    <a:lnTo>
                      <a:pt x="244475" y="31750"/>
                    </a:lnTo>
                    <a:lnTo>
                      <a:pt x="246063" y="31750"/>
                    </a:lnTo>
                    <a:lnTo>
                      <a:pt x="249238" y="30162"/>
                    </a:lnTo>
                    <a:lnTo>
                      <a:pt x="250825" y="30162"/>
                    </a:lnTo>
                    <a:lnTo>
                      <a:pt x="250825" y="31750"/>
                    </a:lnTo>
                    <a:lnTo>
                      <a:pt x="254000" y="31750"/>
                    </a:lnTo>
                    <a:lnTo>
                      <a:pt x="255588" y="31750"/>
                    </a:lnTo>
                    <a:lnTo>
                      <a:pt x="255588" y="34925"/>
                    </a:lnTo>
                    <a:lnTo>
                      <a:pt x="258763" y="36512"/>
                    </a:lnTo>
                    <a:lnTo>
                      <a:pt x="260350" y="39687"/>
                    </a:lnTo>
                    <a:lnTo>
                      <a:pt x="261938" y="39687"/>
                    </a:lnTo>
                    <a:lnTo>
                      <a:pt x="265113" y="39687"/>
                    </a:lnTo>
                    <a:lnTo>
                      <a:pt x="266700" y="41275"/>
                    </a:lnTo>
                    <a:lnTo>
                      <a:pt x="266700" y="42862"/>
                    </a:lnTo>
                    <a:lnTo>
                      <a:pt x="269875" y="47625"/>
                    </a:lnTo>
                    <a:lnTo>
                      <a:pt x="271463" y="47625"/>
                    </a:lnTo>
                    <a:lnTo>
                      <a:pt x="271463" y="50800"/>
                    </a:lnTo>
                    <a:lnTo>
                      <a:pt x="274638" y="50800"/>
                    </a:lnTo>
                    <a:lnTo>
                      <a:pt x="274638" y="47625"/>
                    </a:lnTo>
                    <a:lnTo>
                      <a:pt x="276225" y="47625"/>
                    </a:lnTo>
                    <a:lnTo>
                      <a:pt x="276225" y="50800"/>
                    </a:lnTo>
                    <a:lnTo>
                      <a:pt x="276225" y="52388"/>
                    </a:lnTo>
                    <a:lnTo>
                      <a:pt x="277813" y="52388"/>
                    </a:lnTo>
                    <a:lnTo>
                      <a:pt x="280988" y="52388"/>
                    </a:lnTo>
                    <a:lnTo>
                      <a:pt x="280988" y="55563"/>
                    </a:lnTo>
                    <a:lnTo>
                      <a:pt x="277813" y="57150"/>
                    </a:lnTo>
                    <a:lnTo>
                      <a:pt x="280988" y="57150"/>
                    </a:lnTo>
                    <a:lnTo>
                      <a:pt x="280988" y="58738"/>
                    </a:lnTo>
                    <a:lnTo>
                      <a:pt x="282575" y="58738"/>
                    </a:lnTo>
                    <a:lnTo>
                      <a:pt x="282575" y="57150"/>
                    </a:lnTo>
                    <a:lnTo>
                      <a:pt x="285750" y="58738"/>
                    </a:lnTo>
                    <a:lnTo>
                      <a:pt x="287338" y="58738"/>
                    </a:lnTo>
                    <a:lnTo>
                      <a:pt x="287338" y="61913"/>
                    </a:lnTo>
                    <a:lnTo>
                      <a:pt x="285750" y="61913"/>
                    </a:lnTo>
                    <a:lnTo>
                      <a:pt x="282575" y="61913"/>
                    </a:lnTo>
                    <a:lnTo>
                      <a:pt x="280988" y="61913"/>
                    </a:lnTo>
                    <a:lnTo>
                      <a:pt x="280988" y="63500"/>
                    </a:lnTo>
                    <a:lnTo>
                      <a:pt x="282575" y="63500"/>
                    </a:lnTo>
                    <a:lnTo>
                      <a:pt x="285750" y="66675"/>
                    </a:lnTo>
                    <a:lnTo>
                      <a:pt x="285750" y="63500"/>
                    </a:lnTo>
                    <a:lnTo>
                      <a:pt x="287338" y="66675"/>
                    </a:lnTo>
                    <a:lnTo>
                      <a:pt x="287338" y="63500"/>
                    </a:lnTo>
                    <a:lnTo>
                      <a:pt x="290513" y="63500"/>
                    </a:lnTo>
                    <a:lnTo>
                      <a:pt x="290513" y="66675"/>
                    </a:lnTo>
                    <a:lnTo>
                      <a:pt x="293688" y="66675"/>
                    </a:lnTo>
                    <a:lnTo>
                      <a:pt x="287338" y="68263"/>
                    </a:lnTo>
                    <a:lnTo>
                      <a:pt x="287338" y="69850"/>
                    </a:lnTo>
                    <a:lnTo>
                      <a:pt x="287338" y="73025"/>
                    </a:lnTo>
                    <a:lnTo>
                      <a:pt x="287338" y="74613"/>
                    </a:lnTo>
                    <a:lnTo>
                      <a:pt x="290513" y="74613"/>
                    </a:lnTo>
                    <a:lnTo>
                      <a:pt x="292100" y="73025"/>
                    </a:lnTo>
                    <a:lnTo>
                      <a:pt x="293688" y="73025"/>
                    </a:lnTo>
                    <a:lnTo>
                      <a:pt x="293688" y="69850"/>
                    </a:lnTo>
                    <a:lnTo>
                      <a:pt x="296863" y="69850"/>
                    </a:lnTo>
                    <a:lnTo>
                      <a:pt x="298450" y="69850"/>
                    </a:lnTo>
                    <a:lnTo>
                      <a:pt x="298450" y="68263"/>
                    </a:lnTo>
                    <a:lnTo>
                      <a:pt x="301625" y="68263"/>
                    </a:lnTo>
                    <a:lnTo>
                      <a:pt x="303213" y="68263"/>
                    </a:lnTo>
                    <a:lnTo>
                      <a:pt x="303213" y="69850"/>
                    </a:lnTo>
                    <a:lnTo>
                      <a:pt x="306388" y="69850"/>
                    </a:lnTo>
                    <a:lnTo>
                      <a:pt x="307975" y="68263"/>
                    </a:lnTo>
                    <a:lnTo>
                      <a:pt x="307975" y="69850"/>
                    </a:lnTo>
                    <a:lnTo>
                      <a:pt x="307975" y="73025"/>
                    </a:lnTo>
                    <a:lnTo>
                      <a:pt x="309563" y="73025"/>
                    </a:lnTo>
                    <a:lnTo>
                      <a:pt x="314325" y="73025"/>
                    </a:lnTo>
                    <a:lnTo>
                      <a:pt x="314325" y="69850"/>
                    </a:lnTo>
                    <a:lnTo>
                      <a:pt x="317500" y="69850"/>
                    </a:lnTo>
                    <a:lnTo>
                      <a:pt x="319088" y="69850"/>
                    </a:lnTo>
                    <a:lnTo>
                      <a:pt x="320675" y="73025"/>
                    </a:lnTo>
                    <a:lnTo>
                      <a:pt x="323850" y="73025"/>
                    </a:lnTo>
                    <a:lnTo>
                      <a:pt x="325438" y="73025"/>
                    </a:lnTo>
                    <a:lnTo>
                      <a:pt x="328613" y="73025"/>
                    </a:lnTo>
                    <a:lnTo>
                      <a:pt x="330200" y="74613"/>
                    </a:lnTo>
                    <a:lnTo>
                      <a:pt x="333375" y="74613"/>
                    </a:lnTo>
                    <a:lnTo>
                      <a:pt x="333375" y="77788"/>
                    </a:lnTo>
                    <a:lnTo>
                      <a:pt x="334963" y="77788"/>
                    </a:lnTo>
                    <a:lnTo>
                      <a:pt x="339725" y="79375"/>
                    </a:lnTo>
                    <a:lnTo>
                      <a:pt x="341313" y="79375"/>
                    </a:lnTo>
                    <a:lnTo>
                      <a:pt x="341313" y="82550"/>
                    </a:lnTo>
                    <a:lnTo>
                      <a:pt x="344488" y="82550"/>
                    </a:lnTo>
                    <a:lnTo>
                      <a:pt x="344488" y="84138"/>
                    </a:lnTo>
                    <a:lnTo>
                      <a:pt x="346075" y="84138"/>
                    </a:lnTo>
                    <a:lnTo>
                      <a:pt x="349250" y="84138"/>
                    </a:lnTo>
                    <a:lnTo>
                      <a:pt x="350838" y="85725"/>
                    </a:lnTo>
                    <a:lnTo>
                      <a:pt x="352425" y="85725"/>
                    </a:lnTo>
                    <a:lnTo>
                      <a:pt x="355600" y="84138"/>
                    </a:lnTo>
                    <a:lnTo>
                      <a:pt x="357188" y="85725"/>
                    </a:lnTo>
                    <a:lnTo>
                      <a:pt x="360363" y="88900"/>
                    </a:lnTo>
                    <a:lnTo>
                      <a:pt x="361950" y="90488"/>
                    </a:lnTo>
                    <a:lnTo>
                      <a:pt x="365125" y="90488"/>
                    </a:lnTo>
                    <a:lnTo>
                      <a:pt x="365125" y="93663"/>
                    </a:lnTo>
                    <a:lnTo>
                      <a:pt x="366713" y="93663"/>
                    </a:lnTo>
                    <a:lnTo>
                      <a:pt x="366713" y="95250"/>
                    </a:lnTo>
                    <a:lnTo>
                      <a:pt x="368300" y="98425"/>
                    </a:lnTo>
                    <a:lnTo>
                      <a:pt x="371475" y="98425"/>
                    </a:lnTo>
                    <a:lnTo>
                      <a:pt x="371475" y="95250"/>
                    </a:lnTo>
                    <a:lnTo>
                      <a:pt x="373063" y="95250"/>
                    </a:lnTo>
                    <a:lnTo>
                      <a:pt x="373063" y="98425"/>
                    </a:lnTo>
                    <a:lnTo>
                      <a:pt x="373063" y="100013"/>
                    </a:lnTo>
                    <a:lnTo>
                      <a:pt x="376238" y="100013"/>
                    </a:lnTo>
                    <a:lnTo>
                      <a:pt x="376238" y="101600"/>
                    </a:lnTo>
                    <a:lnTo>
                      <a:pt x="377825" y="101600"/>
                    </a:lnTo>
                    <a:lnTo>
                      <a:pt x="381000" y="100013"/>
                    </a:lnTo>
                    <a:lnTo>
                      <a:pt x="382588" y="100013"/>
                    </a:lnTo>
                    <a:lnTo>
                      <a:pt x="384175" y="101600"/>
                    </a:lnTo>
                    <a:lnTo>
                      <a:pt x="387350" y="101600"/>
                    </a:lnTo>
                    <a:lnTo>
                      <a:pt x="387350" y="100013"/>
                    </a:lnTo>
                    <a:lnTo>
                      <a:pt x="392113" y="101600"/>
                    </a:lnTo>
                    <a:lnTo>
                      <a:pt x="393700" y="101600"/>
                    </a:lnTo>
                    <a:lnTo>
                      <a:pt x="395288" y="101600"/>
                    </a:lnTo>
                    <a:lnTo>
                      <a:pt x="398463" y="101600"/>
                    </a:lnTo>
                    <a:lnTo>
                      <a:pt x="398463" y="104775"/>
                    </a:lnTo>
                    <a:lnTo>
                      <a:pt x="398463" y="106363"/>
                    </a:lnTo>
                    <a:lnTo>
                      <a:pt x="395288" y="106363"/>
                    </a:lnTo>
                    <a:lnTo>
                      <a:pt x="395288" y="109538"/>
                    </a:lnTo>
                    <a:lnTo>
                      <a:pt x="398463" y="109538"/>
                    </a:lnTo>
                    <a:lnTo>
                      <a:pt x="395288" y="111125"/>
                    </a:lnTo>
                    <a:lnTo>
                      <a:pt x="395288" y="114300"/>
                    </a:lnTo>
                    <a:lnTo>
                      <a:pt x="393700" y="114300"/>
                    </a:lnTo>
                    <a:lnTo>
                      <a:pt x="393700" y="115888"/>
                    </a:lnTo>
                    <a:lnTo>
                      <a:pt x="393700" y="117475"/>
                    </a:lnTo>
                    <a:lnTo>
                      <a:pt x="395288" y="120650"/>
                    </a:lnTo>
                    <a:lnTo>
                      <a:pt x="395288" y="122238"/>
                    </a:lnTo>
                    <a:lnTo>
                      <a:pt x="398463" y="122238"/>
                    </a:lnTo>
                    <a:lnTo>
                      <a:pt x="400050" y="122238"/>
                    </a:lnTo>
                    <a:lnTo>
                      <a:pt x="400050" y="120650"/>
                    </a:lnTo>
                    <a:lnTo>
                      <a:pt x="400050" y="117475"/>
                    </a:lnTo>
                    <a:lnTo>
                      <a:pt x="400050" y="115888"/>
                    </a:lnTo>
                    <a:lnTo>
                      <a:pt x="400050" y="114300"/>
                    </a:lnTo>
                    <a:lnTo>
                      <a:pt x="400050" y="111125"/>
                    </a:lnTo>
                    <a:lnTo>
                      <a:pt x="400050" y="109538"/>
                    </a:lnTo>
                    <a:lnTo>
                      <a:pt x="403225" y="109538"/>
                    </a:lnTo>
                    <a:lnTo>
                      <a:pt x="403225" y="106363"/>
                    </a:lnTo>
                    <a:lnTo>
                      <a:pt x="404813" y="109538"/>
                    </a:lnTo>
                    <a:lnTo>
                      <a:pt x="404813" y="111125"/>
                    </a:lnTo>
                    <a:lnTo>
                      <a:pt x="404813" y="114300"/>
                    </a:lnTo>
                    <a:lnTo>
                      <a:pt x="407988" y="114300"/>
                    </a:lnTo>
                    <a:lnTo>
                      <a:pt x="409575" y="114300"/>
                    </a:lnTo>
                    <a:lnTo>
                      <a:pt x="411163" y="114300"/>
                    </a:lnTo>
                    <a:lnTo>
                      <a:pt x="414338" y="114300"/>
                    </a:lnTo>
                    <a:lnTo>
                      <a:pt x="414338" y="115888"/>
                    </a:lnTo>
                    <a:lnTo>
                      <a:pt x="415925" y="115888"/>
                    </a:lnTo>
                    <a:lnTo>
                      <a:pt x="415925" y="117475"/>
                    </a:lnTo>
                    <a:lnTo>
                      <a:pt x="415925" y="120650"/>
                    </a:lnTo>
                    <a:lnTo>
                      <a:pt x="415925" y="122238"/>
                    </a:lnTo>
                    <a:lnTo>
                      <a:pt x="419100" y="122238"/>
                    </a:lnTo>
                    <a:lnTo>
                      <a:pt x="419100" y="125413"/>
                    </a:lnTo>
                    <a:lnTo>
                      <a:pt x="415925" y="125413"/>
                    </a:lnTo>
                    <a:lnTo>
                      <a:pt x="414338" y="127000"/>
                    </a:lnTo>
                    <a:lnTo>
                      <a:pt x="415925" y="130175"/>
                    </a:lnTo>
                    <a:lnTo>
                      <a:pt x="414338" y="130175"/>
                    </a:lnTo>
                    <a:lnTo>
                      <a:pt x="411163" y="130175"/>
                    </a:lnTo>
                    <a:lnTo>
                      <a:pt x="411163" y="131763"/>
                    </a:lnTo>
                    <a:lnTo>
                      <a:pt x="409575" y="131763"/>
                    </a:lnTo>
                    <a:lnTo>
                      <a:pt x="411163" y="133350"/>
                    </a:lnTo>
                    <a:lnTo>
                      <a:pt x="414338" y="133350"/>
                    </a:lnTo>
                    <a:lnTo>
                      <a:pt x="415925" y="133350"/>
                    </a:lnTo>
                    <a:lnTo>
                      <a:pt x="419100" y="133350"/>
                    </a:lnTo>
                    <a:lnTo>
                      <a:pt x="415925" y="136525"/>
                    </a:lnTo>
                    <a:lnTo>
                      <a:pt x="414338" y="136525"/>
                    </a:lnTo>
                    <a:lnTo>
                      <a:pt x="411163" y="136525"/>
                    </a:lnTo>
                    <a:lnTo>
                      <a:pt x="409575" y="133350"/>
                    </a:lnTo>
                    <a:lnTo>
                      <a:pt x="407988" y="133350"/>
                    </a:lnTo>
                    <a:lnTo>
                      <a:pt x="404813" y="133350"/>
                    </a:lnTo>
                    <a:lnTo>
                      <a:pt x="404813" y="136525"/>
                    </a:lnTo>
                    <a:lnTo>
                      <a:pt x="403225" y="136525"/>
                    </a:lnTo>
                    <a:lnTo>
                      <a:pt x="400050" y="138113"/>
                    </a:lnTo>
                    <a:lnTo>
                      <a:pt x="403225" y="138113"/>
                    </a:lnTo>
                    <a:lnTo>
                      <a:pt x="403225" y="141288"/>
                    </a:lnTo>
                    <a:lnTo>
                      <a:pt x="400050" y="142875"/>
                    </a:lnTo>
                    <a:lnTo>
                      <a:pt x="403225" y="142875"/>
                    </a:lnTo>
                    <a:lnTo>
                      <a:pt x="404813" y="142875"/>
                    </a:lnTo>
                    <a:lnTo>
                      <a:pt x="407988" y="142875"/>
                    </a:lnTo>
                    <a:lnTo>
                      <a:pt x="409575" y="142875"/>
                    </a:lnTo>
                    <a:lnTo>
                      <a:pt x="411163" y="141288"/>
                    </a:lnTo>
                    <a:lnTo>
                      <a:pt x="411163" y="138113"/>
                    </a:lnTo>
                    <a:lnTo>
                      <a:pt x="414338" y="138113"/>
                    </a:lnTo>
                    <a:lnTo>
                      <a:pt x="414338" y="141288"/>
                    </a:lnTo>
                    <a:lnTo>
                      <a:pt x="415925" y="142875"/>
                    </a:lnTo>
                    <a:lnTo>
                      <a:pt x="415925" y="144463"/>
                    </a:lnTo>
                    <a:lnTo>
                      <a:pt x="414338" y="144463"/>
                    </a:lnTo>
                    <a:lnTo>
                      <a:pt x="414338" y="147638"/>
                    </a:lnTo>
                    <a:lnTo>
                      <a:pt x="411163" y="147638"/>
                    </a:lnTo>
                    <a:lnTo>
                      <a:pt x="409575" y="147638"/>
                    </a:lnTo>
                    <a:lnTo>
                      <a:pt x="409575" y="149225"/>
                    </a:lnTo>
                    <a:lnTo>
                      <a:pt x="407988" y="149225"/>
                    </a:lnTo>
                    <a:lnTo>
                      <a:pt x="404813" y="149225"/>
                    </a:lnTo>
                    <a:lnTo>
                      <a:pt x="404813" y="152400"/>
                    </a:lnTo>
                    <a:lnTo>
                      <a:pt x="404813" y="153988"/>
                    </a:lnTo>
                    <a:lnTo>
                      <a:pt x="407988" y="153988"/>
                    </a:lnTo>
                    <a:lnTo>
                      <a:pt x="407988" y="157163"/>
                    </a:lnTo>
                    <a:lnTo>
                      <a:pt x="409575" y="158750"/>
                    </a:lnTo>
                    <a:lnTo>
                      <a:pt x="414338" y="160338"/>
                    </a:lnTo>
                    <a:lnTo>
                      <a:pt x="415925" y="163513"/>
                    </a:lnTo>
                    <a:lnTo>
                      <a:pt x="419100" y="165100"/>
                    </a:lnTo>
                    <a:lnTo>
                      <a:pt x="423863" y="165100"/>
                    </a:lnTo>
                    <a:lnTo>
                      <a:pt x="425450" y="165100"/>
                    </a:lnTo>
                    <a:lnTo>
                      <a:pt x="427038" y="165100"/>
                    </a:lnTo>
                    <a:lnTo>
                      <a:pt x="430213" y="163513"/>
                    </a:lnTo>
                    <a:lnTo>
                      <a:pt x="431800" y="165100"/>
                    </a:lnTo>
                    <a:lnTo>
                      <a:pt x="434975" y="165100"/>
                    </a:lnTo>
                    <a:lnTo>
                      <a:pt x="436563" y="168275"/>
                    </a:lnTo>
                    <a:lnTo>
                      <a:pt x="439738" y="168275"/>
                    </a:lnTo>
                    <a:lnTo>
                      <a:pt x="436563" y="169863"/>
                    </a:lnTo>
                    <a:lnTo>
                      <a:pt x="439738" y="169863"/>
                    </a:lnTo>
                    <a:lnTo>
                      <a:pt x="441325" y="169863"/>
                    </a:lnTo>
                    <a:lnTo>
                      <a:pt x="442913" y="169863"/>
                    </a:lnTo>
                    <a:lnTo>
                      <a:pt x="442913" y="168275"/>
                    </a:lnTo>
                    <a:lnTo>
                      <a:pt x="442913" y="163513"/>
                    </a:lnTo>
                    <a:lnTo>
                      <a:pt x="446088" y="163513"/>
                    </a:lnTo>
                    <a:lnTo>
                      <a:pt x="446088" y="160338"/>
                    </a:lnTo>
                    <a:lnTo>
                      <a:pt x="447675" y="158750"/>
                    </a:lnTo>
                    <a:lnTo>
                      <a:pt x="450850" y="158750"/>
                    </a:lnTo>
                    <a:lnTo>
                      <a:pt x="452438" y="158750"/>
                    </a:lnTo>
                    <a:lnTo>
                      <a:pt x="452438" y="157163"/>
                    </a:lnTo>
                    <a:lnTo>
                      <a:pt x="455613" y="157163"/>
                    </a:lnTo>
                    <a:lnTo>
                      <a:pt x="457200" y="157163"/>
                    </a:lnTo>
                    <a:lnTo>
                      <a:pt x="457200" y="153988"/>
                    </a:lnTo>
                    <a:lnTo>
                      <a:pt x="458788" y="153988"/>
                    </a:lnTo>
                    <a:lnTo>
                      <a:pt x="458788" y="152400"/>
                    </a:lnTo>
                    <a:lnTo>
                      <a:pt x="461963" y="153988"/>
                    </a:lnTo>
                    <a:lnTo>
                      <a:pt x="463550" y="157163"/>
                    </a:lnTo>
                    <a:lnTo>
                      <a:pt x="466725" y="158750"/>
                    </a:lnTo>
                    <a:lnTo>
                      <a:pt x="468313" y="158750"/>
                    </a:lnTo>
                    <a:lnTo>
                      <a:pt x="471488" y="158750"/>
                    </a:lnTo>
                    <a:lnTo>
                      <a:pt x="473075" y="158750"/>
                    </a:lnTo>
                    <a:lnTo>
                      <a:pt x="474663" y="158750"/>
                    </a:lnTo>
                    <a:lnTo>
                      <a:pt x="473075" y="157163"/>
                    </a:lnTo>
                    <a:lnTo>
                      <a:pt x="474663" y="157163"/>
                    </a:lnTo>
                    <a:lnTo>
                      <a:pt x="477838" y="157163"/>
                    </a:lnTo>
                    <a:lnTo>
                      <a:pt x="479426" y="157163"/>
                    </a:lnTo>
                    <a:lnTo>
                      <a:pt x="479426" y="153988"/>
                    </a:lnTo>
                    <a:lnTo>
                      <a:pt x="482600" y="153988"/>
                    </a:lnTo>
                    <a:lnTo>
                      <a:pt x="484188" y="153988"/>
                    </a:lnTo>
                    <a:lnTo>
                      <a:pt x="484188" y="152400"/>
                    </a:lnTo>
                    <a:lnTo>
                      <a:pt x="485776" y="152400"/>
                    </a:lnTo>
                    <a:lnTo>
                      <a:pt x="488950" y="152400"/>
                    </a:lnTo>
                    <a:lnTo>
                      <a:pt x="488950" y="149225"/>
                    </a:lnTo>
                    <a:lnTo>
                      <a:pt x="490538" y="149225"/>
                    </a:lnTo>
                    <a:lnTo>
                      <a:pt x="493713" y="153988"/>
                    </a:lnTo>
                    <a:lnTo>
                      <a:pt x="493713" y="157163"/>
                    </a:lnTo>
                    <a:lnTo>
                      <a:pt x="490538" y="158750"/>
                    </a:lnTo>
                    <a:lnTo>
                      <a:pt x="488950" y="160338"/>
                    </a:lnTo>
                    <a:lnTo>
                      <a:pt x="490538" y="163513"/>
                    </a:lnTo>
                    <a:lnTo>
                      <a:pt x="488950" y="163513"/>
                    </a:lnTo>
                    <a:lnTo>
                      <a:pt x="488950" y="165100"/>
                    </a:lnTo>
                    <a:lnTo>
                      <a:pt x="485776" y="168275"/>
                    </a:lnTo>
                    <a:lnTo>
                      <a:pt x="484188" y="168275"/>
                    </a:lnTo>
                    <a:lnTo>
                      <a:pt x="484188" y="169863"/>
                    </a:lnTo>
                    <a:lnTo>
                      <a:pt x="482600" y="168275"/>
                    </a:lnTo>
                    <a:lnTo>
                      <a:pt x="479426" y="165100"/>
                    </a:lnTo>
                    <a:lnTo>
                      <a:pt x="479426" y="163513"/>
                    </a:lnTo>
                    <a:lnTo>
                      <a:pt x="477838" y="165100"/>
                    </a:lnTo>
                    <a:lnTo>
                      <a:pt x="477838" y="168275"/>
                    </a:lnTo>
                    <a:lnTo>
                      <a:pt x="477838" y="169863"/>
                    </a:lnTo>
                    <a:lnTo>
                      <a:pt x="474663" y="173038"/>
                    </a:lnTo>
                    <a:lnTo>
                      <a:pt x="477838" y="173038"/>
                    </a:lnTo>
                    <a:lnTo>
                      <a:pt x="477838" y="174625"/>
                    </a:lnTo>
                    <a:lnTo>
                      <a:pt x="479426" y="174625"/>
                    </a:lnTo>
                    <a:lnTo>
                      <a:pt x="479426" y="176213"/>
                    </a:lnTo>
                    <a:lnTo>
                      <a:pt x="479426" y="179388"/>
                    </a:lnTo>
                    <a:lnTo>
                      <a:pt x="477838" y="179388"/>
                    </a:lnTo>
                    <a:lnTo>
                      <a:pt x="477838" y="180975"/>
                    </a:lnTo>
                    <a:lnTo>
                      <a:pt x="474663" y="184150"/>
                    </a:lnTo>
                    <a:lnTo>
                      <a:pt x="473075" y="184150"/>
                    </a:lnTo>
                    <a:lnTo>
                      <a:pt x="468313" y="184150"/>
                    </a:lnTo>
                    <a:lnTo>
                      <a:pt x="466725" y="184150"/>
                    </a:lnTo>
                    <a:lnTo>
                      <a:pt x="463550" y="184150"/>
                    </a:lnTo>
                    <a:lnTo>
                      <a:pt x="463550" y="185738"/>
                    </a:lnTo>
                    <a:lnTo>
                      <a:pt x="461963" y="185738"/>
                    </a:lnTo>
                    <a:lnTo>
                      <a:pt x="458788" y="185738"/>
                    </a:lnTo>
                    <a:lnTo>
                      <a:pt x="457200" y="185738"/>
                    </a:lnTo>
                    <a:lnTo>
                      <a:pt x="455613" y="185738"/>
                    </a:lnTo>
                    <a:lnTo>
                      <a:pt x="455613" y="188913"/>
                    </a:lnTo>
                    <a:lnTo>
                      <a:pt x="452438" y="188913"/>
                    </a:lnTo>
                    <a:lnTo>
                      <a:pt x="452438" y="190500"/>
                    </a:lnTo>
                    <a:lnTo>
                      <a:pt x="450850" y="190500"/>
                    </a:lnTo>
                    <a:lnTo>
                      <a:pt x="447675" y="190500"/>
                    </a:lnTo>
                    <a:lnTo>
                      <a:pt x="446088" y="192088"/>
                    </a:lnTo>
                    <a:lnTo>
                      <a:pt x="447675" y="192088"/>
                    </a:lnTo>
                    <a:lnTo>
                      <a:pt x="447675" y="195263"/>
                    </a:lnTo>
                    <a:lnTo>
                      <a:pt x="450850" y="195263"/>
                    </a:lnTo>
                    <a:lnTo>
                      <a:pt x="452438" y="192088"/>
                    </a:lnTo>
                    <a:lnTo>
                      <a:pt x="455613" y="192088"/>
                    </a:lnTo>
                    <a:lnTo>
                      <a:pt x="457200" y="195263"/>
                    </a:lnTo>
                    <a:lnTo>
                      <a:pt x="458788" y="192088"/>
                    </a:lnTo>
                    <a:lnTo>
                      <a:pt x="461963" y="192088"/>
                    </a:lnTo>
                    <a:lnTo>
                      <a:pt x="461963" y="195263"/>
                    </a:lnTo>
                    <a:lnTo>
                      <a:pt x="458788" y="195263"/>
                    </a:lnTo>
                    <a:lnTo>
                      <a:pt x="458788" y="196850"/>
                    </a:lnTo>
                    <a:lnTo>
                      <a:pt x="457200" y="200025"/>
                    </a:lnTo>
                    <a:lnTo>
                      <a:pt x="455613" y="200025"/>
                    </a:lnTo>
                    <a:lnTo>
                      <a:pt x="450850" y="201613"/>
                    </a:lnTo>
                    <a:lnTo>
                      <a:pt x="447675" y="201613"/>
                    </a:lnTo>
                    <a:lnTo>
                      <a:pt x="441325" y="201613"/>
                    </a:lnTo>
                    <a:lnTo>
                      <a:pt x="436563" y="200025"/>
                    </a:lnTo>
                    <a:lnTo>
                      <a:pt x="434975" y="200025"/>
                    </a:lnTo>
                    <a:lnTo>
                      <a:pt x="431800" y="200025"/>
                    </a:lnTo>
                    <a:lnTo>
                      <a:pt x="430213" y="196850"/>
                    </a:lnTo>
                    <a:lnTo>
                      <a:pt x="427038" y="201613"/>
                    </a:lnTo>
                    <a:lnTo>
                      <a:pt x="427038" y="204788"/>
                    </a:lnTo>
                    <a:lnTo>
                      <a:pt x="425450" y="207963"/>
                    </a:lnTo>
                    <a:lnTo>
                      <a:pt x="425450" y="211138"/>
                    </a:lnTo>
                    <a:lnTo>
                      <a:pt x="420688" y="228600"/>
                    </a:lnTo>
                    <a:lnTo>
                      <a:pt x="415925" y="238125"/>
                    </a:lnTo>
                    <a:lnTo>
                      <a:pt x="414338" y="242888"/>
                    </a:lnTo>
                    <a:lnTo>
                      <a:pt x="411163" y="244475"/>
                    </a:lnTo>
                    <a:lnTo>
                      <a:pt x="411163" y="247650"/>
                    </a:lnTo>
                    <a:lnTo>
                      <a:pt x="409575" y="249238"/>
                    </a:lnTo>
                    <a:lnTo>
                      <a:pt x="409575" y="250825"/>
                    </a:lnTo>
                    <a:lnTo>
                      <a:pt x="409575" y="254000"/>
                    </a:lnTo>
                    <a:lnTo>
                      <a:pt x="409575" y="255588"/>
                    </a:lnTo>
                    <a:lnTo>
                      <a:pt x="411163" y="255588"/>
                    </a:lnTo>
                    <a:lnTo>
                      <a:pt x="414338" y="255588"/>
                    </a:lnTo>
                    <a:lnTo>
                      <a:pt x="411163" y="260350"/>
                    </a:lnTo>
                    <a:lnTo>
                      <a:pt x="411163" y="265113"/>
                    </a:lnTo>
                    <a:lnTo>
                      <a:pt x="411163" y="266700"/>
                    </a:lnTo>
                    <a:lnTo>
                      <a:pt x="411163" y="269875"/>
                    </a:lnTo>
                    <a:lnTo>
                      <a:pt x="411163" y="271463"/>
                    </a:lnTo>
                    <a:lnTo>
                      <a:pt x="409575" y="274638"/>
                    </a:lnTo>
                    <a:lnTo>
                      <a:pt x="409575" y="276225"/>
                    </a:lnTo>
                    <a:lnTo>
                      <a:pt x="409575" y="279400"/>
                    </a:lnTo>
                    <a:lnTo>
                      <a:pt x="409575" y="280988"/>
                    </a:lnTo>
                    <a:lnTo>
                      <a:pt x="407988" y="280988"/>
                    </a:lnTo>
                    <a:lnTo>
                      <a:pt x="407988" y="282575"/>
                    </a:lnTo>
                    <a:lnTo>
                      <a:pt x="404813" y="282575"/>
                    </a:lnTo>
                    <a:lnTo>
                      <a:pt x="404813" y="285750"/>
                    </a:lnTo>
                    <a:lnTo>
                      <a:pt x="404813" y="287338"/>
                    </a:lnTo>
                    <a:lnTo>
                      <a:pt x="403225" y="287338"/>
                    </a:lnTo>
                    <a:lnTo>
                      <a:pt x="403225" y="290513"/>
                    </a:lnTo>
                    <a:lnTo>
                      <a:pt x="403225" y="292100"/>
                    </a:lnTo>
                    <a:lnTo>
                      <a:pt x="400050" y="292100"/>
                    </a:lnTo>
                    <a:lnTo>
                      <a:pt x="398463" y="293688"/>
                    </a:lnTo>
                    <a:lnTo>
                      <a:pt x="398463" y="296863"/>
                    </a:lnTo>
                    <a:lnTo>
                      <a:pt x="400050" y="298450"/>
                    </a:lnTo>
                    <a:lnTo>
                      <a:pt x="403225" y="296863"/>
                    </a:lnTo>
                    <a:lnTo>
                      <a:pt x="404813" y="293688"/>
                    </a:lnTo>
                    <a:lnTo>
                      <a:pt x="407988" y="293688"/>
                    </a:lnTo>
                    <a:lnTo>
                      <a:pt x="409575" y="293688"/>
                    </a:lnTo>
                    <a:lnTo>
                      <a:pt x="409575" y="296863"/>
                    </a:lnTo>
                    <a:lnTo>
                      <a:pt x="409575" y="298450"/>
                    </a:lnTo>
                    <a:lnTo>
                      <a:pt x="407988" y="301625"/>
                    </a:lnTo>
                    <a:lnTo>
                      <a:pt x="404813" y="303213"/>
                    </a:lnTo>
                    <a:lnTo>
                      <a:pt x="403225" y="303213"/>
                    </a:lnTo>
                    <a:lnTo>
                      <a:pt x="403225" y="306388"/>
                    </a:lnTo>
                    <a:lnTo>
                      <a:pt x="404813" y="306388"/>
                    </a:lnTo>
                    <a:lnTo>
                      <a:pt x="403225" y="307975"/>
                    </a:lnTo>
                    <a:lnTo>
                      <a:pt x="400050" y="307975"/>
                    </a:lnTo>
                    <a:lnTo>
                      <a:pt x="398463" y="307975"/>
                    </a:lnTo>
                    <a:lnTo>
                      <a:pt x="395288" y="309563"/>
                    </a:lnTo>
                    <a:lnTo>
                      <a:pt x="393700" y="312738"/>
                    </a:lnTo>
                    <a:lnTo>
                      <a:pt x="395288" y="312738"/>
                    </a:lnTo>
                    <a:lnTo>
                      <a:pt x="398463" y="314325"/>
                    </a:lnTo>
                    <a:lnTo>
                      <a:pt x="395288" y="314325"/>
                    </a:lnTo>
                    <a:lnTo>
                      <a:pt x="393700" y="314325"/>
                    </a:lnTo>
                    <a:lnTo>
                      <a:pt x="393700" y="317500"/>
                    </a:lnTo>
                    <a:lnTo>
                      <a:pt x="392113" y="314325"/>
                    </a:lnTo>
                    <a:lnTo>
                      <a:pt x="392113" y="312738"/>
                    </a:lnTo>
                    <a:lnTo>
                      <a:pt x="393700" y="309563"/>
                    </a:lnTo>
                    <a:lnTo>
                      <a:pt x="392113" y="309563"/>
                    </a:lnTo>
                    <a:lnTo>
                      <a:pt x="392113" y="307975"/>
                    </a:lnTo>
                    <a:lnTo>
                      <a:pt x="388938" y="306388"/>
                    </a:lnTo>
                    <a:lnTo>
                      <a:pt x="387350" y="307975"/>
                    </a:lnTo>
                    <a:lnTo>
                      <a:pt x="388938" y="307975"/>
                    </a:lnTo>
                    <a:lnTo>
                      <a:pt x="387350" y="309563"/>
                    </a:lnTo>
                    <a:lnTo>
                      <a:pt x="384175" y="309563"/>
                    </a:lnTo>
                    <a:lnTo>
                      <a:pt x="382588" y="312738"/>
                    </a:lnTo>
                    <a:lnTo>
                      <a:pt x="381000" y="312738"/>
                    </a:lnTo>
                    <a:lnTo>
                      <a:pt x="382588" y="314325"/>
                    </a:lnTo>
                    <a:lnTo>
                      <a:pt x="384175" y="314325"/>
                    </a:lnTo>
                    <a:lnTo>
                      <a:pt x="382588" y="317500"/>
                    </a:lnTo>
                    <a:lnTo>
                      <a:pt x="381000" y="319088"/>
                    </a:lnTo>
                    <a:lnTo>
                      <a:pt x="382588" y="322263"/>
                    </a:lnTo>
                    <a:lnTo>
                      <a:pt x="381000" y="322263"/>
                    </a:lnTo>
                    <a:lnTo>
                      <a:pt x="381000" y="323850"/>
                    </a:lnTo>
                    <a:lnTo>
                      <a:pt x="382588" y="323850"/>
                    </a:lnTo>
                    <a:lnTo>
                      <a:pt x="382588" y="325438"/>
                    </a:lnTo>
                    <a:lnTo>
                      <a:pt x="381000" y="325438"/>
                    </a:lnTo>
                    <a:lnTo>
                      <a:pt x="377825" y="325438"/>
                    </a:lnTo>
                    <a:lnTo>
                      <a:pt x="377825" y="328613"/>
                    </a:lnTo>
                    <a:lnTo>
                      <a:pt x="376238" y="330200"/>
                    </a:lnTo>
                    <a:lnTo>
                      <a:pt x="373063" y="333375"/>
                    </a:lnTo>
                    <a:lnTo>
                      <a:pt x="373063" y="330200"/>
                    </a:lnTo>
                    <a:lnTo>
                      <a:pt x="373063" y="328613"/>
                    </a:lnTo>
                    <a:lnTo>
                      <a:pt x="376238" y="325438"/>
                    </a:lnTo>
                    <a:lnTo>
                      <a:pt x="377825" y="323850"/>
                    </a:lnTo>
                    <a:lnTo>
                      <a:pt x="377825" y="322263"/>
                    </a:lnTo>
                    <a:lnTo>
                      <a:pt x="376238" y="322263"/>
                    </a:lnTo>
                    <a:lnTo>
                      <a:pt x="373063" y="322263"/>
                    </a:lnTo>
                    <a:lnTo>
                      <a:pt x="373063" y="319088"/>
                    </a:lnTo>
                    <a:lnTo>
                      <a:pt x="376238" y="319088"/>
                    </a:lnTo>
                    <a:lnTo>
                      <a:pt x="376238" y="317500"/>
                    </a:lnTo>
                    <a:lnTo>
                      <a:pt x="373063" y="317500"/>
                    </a:lnTo>
                    <a:lnTo>
                      <a:pt x="371475" y="319088"/>
                    </a:lnTo>
                    <a:lnTo>
                      <a:pt x="371475" y="322263"/>
                    </a:lnTo>
                    <a:lnTo>
                      <a:pt x="368300" y="322263"/>
                    </a:lnTo>
                    <a:lnTo>
                      <a:pt x="366713" y="323850"/>
                    </a:lnTo>
                    <a:lnTo>
                      <a:pt x="366713" y="322263"/>
                    </a:lnTo>
                    <a:lnTo>
                      <a:pt x="366713" y="319088"/>
                    </a:lnTo>
                    <a:lnTo>
                      <a:pt x="368300" y="319088"/>
                    </a:lnTo>
                    <a:lnTo>
                      <a:pt x="368300" y="317500"/>
                    </a:lnTo>
                    <a:lnTo>
                      <a:pt x="366713" y="317500"/>
                    </a:lnTo>
                    <a:lnTo>
                      <a:pt x="365125" y="317500"/>
                    </a:lnTo>
                    <a:lnTo>
                      <a:pt x="366713" y="314325"/>
                    </a:lnTo>
                    <a:lnTo>
                      <a:pt x="366713" y="312738"/>
                    </a:lnTo>
                    <a:lnTo>
                      <a:pt x="366713" y="309563"/>
                    </a:lnTo>
                    <a:lnTo>
                      <a:pt x="366713" y="307975"/>
                    </a:lnTo>
                    <a:lnTo>
                      <a:pt x="366713" y="306388"/>
                    </a:lnTo>
                    <a:lnTo>
                      <a:pt x="366713" y="303213"/>
                    </a:lnTo>
                    <a:lnTo>
                      <a:pt x="365125" y="303213"/>
                    </a:lnTo>
                    <a:lnTo>
                      <a:pt x="361950" y="306388"/>
                    </a:lnTo>
                    <a:lnTo>
                      <a:pt x="360363" y="306388"/>
                    </a:lnTo>
                    <a:lnTo>
                      <a:pt x="357188" y="306388"/>
                    </a:lnTo>
                    <a:lnTo>
                      <a:pt x="355600" y="307975"/>
                    </a:lnTo>
                    <a:lnTo>
                      <a:pt x="352425" y="307975"/>
                    </a:lnTo>
                    <a:lnTo>
                      <a:pt x="352425" y="309563"/>
                    </a:lnTo>
                    <a:lnTo>
                      <a:pt x="350838" y="309563"/>
                    </a:lnTo>
                    <a:lnTo>
                      <a:pt x="349250" y="312738"/>
                    </a:lnTo>
                    <a:lnTo>
                      <a:pt x="349250" y="314325"/>
                    </a:lnTo>
                    <a:lnTo>
                      <a:pt x="346075" y="314325"/>
                    </a:lnTo>
                    <a:lnTo>
                      <a:pt x="344488" y="314325"/>
                    </a:lnTo>
                    <a:lnTo>
                      <a:pt x="341313" y="317500"/>
                    </a:lnTo>
                    <a:lnTo>
                      <a:pt x="341313" y="314325"/>
                    </a:lnTo>
                    <a:lnTo>
                      <a:pt x="341313" y="312738"/>
                    </a:lnTo>
                    <a:lnTo>
                      <a:pt x="341313" y="309563"/>
                    </a:lnTo>
                    <a:lnTo>
                      <a:pt x="341313" y="307975"/>
                    </a:lnTo>
                    <a:lnTo>
                      <a:pt x="344488" y="307975"/>
                    </a:lnTo>
                    <a:lnTo>
                      <a:pt x="344488" y="306388"/>
                    </a:lnTo>
                    <a:lnTo>
                      <a:pt x="341313" y="306388"/>
                    </a:lnTo>
                    <a:lnTo>
                      <a:pt x="336550" y="306388"/>
                    </a:lnTo>
                    <a:lnTo>
                      <a:pt x="339725" y="307975"/>
                    </a:lnTo>
                    <a:lnTo>
                      <a:pt x="336550" y="307975"/>
                    </a:lnTo>
                    <a:lnTo>
                      <a:pt x="336550" y="309563"/>
                    </a:lnTo>
                    <a:lnTo>
                      <a:pt x="334963" y="309563"/>
                    </a:lnTo>
                    <a:lnTo>
                      <a:pt x="333375" y="309563"/>
                    </a:lnTo>
                    <a:lnTo>
                      <a:pt x="330200" y="309563"/>
                    </a:lnTo>
                    <a:lnTo>
                      <a:pt x="328613" y="309563"/>
                    </a:lnTo>
                    <a:lnTo>
                      <a:pt x="325438" y="309563"/>
                    </a:lnTo>
                    <a:lnTo>
                      <a:pt x="325438" y="312738"/>
                    </a:lnTo>
                    <a:lnTo>
                      <a:pt x="323850" y="312738"/>
                    </a:lnTo>
                    <a:lnTo>
                      <a:pt x="320675" y="312738"/>
                    </a:lnTo>
                    <a:lnTo>
                      <a:pt x="317500" y="314325"/>
                    </a:lnTo>
                    <a:lnTo>
                      <a:pt x="314325" y="317500"/>
                    </a:lnTo>
                    <a:lnTo>
                      <a:pt x="312738" y="317500"/>
                    </a:lnTo>
                    <a:lnTo>
                      <a:pt x="309563" y="319088"/>
                    </a:lnTo>
                    <a:lnTo>
                      <a:pt x="307975" y="319088"/>
                    </a:lnTo>
                    <a:lnTo>
                      <a:pt x="307975" y="317500"/>
                    </a:lnTo>
                    <a:lnTo>
                      <a:pt x="306388" y="317500"/>
                    </a:lnTo>
                    <a:lnTo>
                      <a:pt x="306388" y="319088"/>
                    </a:lnTo>
                    <a:lnTo>
                      <a:pt x="303213" y="319088"/>
                    </a:lnTo>
                    <a:lnTo>
                      <a:pt x="303213" y="317500"/>
                    </a:lnTo>
                    <a:lnTo>
                      <a:pt x="301625" y="317500"/>
                    </a:lnTo>
                    <a:lnTo>
                      <a:pt x="301625" y="319088"/>
                    </a:lnTo>
                    <a:lnTo>
                      <a:pt x="298450" y="322263"/>
                    </a:lnTo>
                    <a:lnTo>
                      <a:pt x="296863" y="322263"/>
                    </a:lnTo>
                    <a:lnTo>
                      <a:pt x="293688" y="322263"/>
                    </a:lnTo>
                    <a:lnTo>
                      <a:pt x="292100" y="322263"/>
                    </a:lnTo>
                    <a:lnTo>
                      <a:pt x="290513" y="322263"/>
                    </a:lnTo>
                    <a:lnTo>
                      <a:pt x="287338" y="319088"/>
                    </a:lnTo>
                    <a:lnTo>
                      <a:pt x="285750" y="319088"/>
                    </a:lnTo>
                    <a:lnTo>
                      <a:pt x="282575" y="319088"/>
                    </a:lnTo>
                    <a:lnTo>
                      <a:pt x="280988" y="317500"/>
                    </a:lnTo>
                    <a:lnTo>
                      <a:pt x="277813" y="317500"/>
                    </a:lnTo>
                    <a:lnTo>
                      <a:pt x="276225" y="314325"/>
                    </a:lnTo>
                    <a:lnTo>
                      <a:pt x="274638" y="314325"/>
                    </a:lnTo>
                    <a:lnTo>
                      <a:pt x="271463" y="314325"/>
                    </a:lnTo>
                    <a:lnTo>
                      <a:pt x="269875" y="314325"/>
                    </a:lnTo>
                    <a:lnTo>
                      <a:pt x="269875" y="317500"/>
                    </a:lnTo>
                    <a:lnTo>
                      <a:pt x="269875" y="319088"/>
                    </a:lnTo>
                    <a:lnTo>
                      <a:pt x="269875" y="322263"/>
                    </a:lnTo>
                    <a:lnTo>
                      <a:pt x="269875" y="323850"/>
                    </a:lnTo>
                    <a:lnTo>
                      <a:pt x="271463" y="325438"/>
                    </a:lnTo>
                    <a:lnTo>
                      <a:pt x="274638" y="325438"/>
                    </a:lnTo>
                    <a:lnTo>
                      <a:pt x="274638" y="328613"/>
                    </a:lnTo>
                    <a:lnTo>
                      <a:pt x="271463" y="328613"/>
                    </a:lnTo>
                    <a:lnTo>
                      <a:pt x="269875" y="328613"/>
                    </a:lnTo>
                    <a:lnTo>
                      <a:pt x="269875" y="325438"/>
                    </a:lnTo>
                    <a:lnTo>
                      <a:pt x="266700" y="325438"/>
                    </a:lnTo>
                    <a:lnTo>
                      <a:pt x="266700" y="323850"/>
                    </a:lnTo>
                    <a:lnTo>
                      <a:pt x="265113" y="323850"/>
                    </a:lnTo>
                    <a:lnTo>
                      <a:pt x="261938" y="322263"/>
                    </a:lnTo>
                    <a:lnTo>
                      <a:pt x="260350" y="322263"/>
                    </a:lnTo>
                    <a:lnTo>
                      <a:pt x="258763" y="322263"/>
                    </a:lnTo>
                    <a:lnTo>
                      <a:pt x="255588" y="322263"/>
                    </a:lnTo>
                    <a:lnTo>
                      <a:pt x="254000" y="322263"/>
                    </a:lnTo>
                    <a:lnTo>
                      <a:pt x="250825" y="319088"/>
                    </a:lnTo>
                    <a:lnTo>
                      <a:pt x="250825" y="317500"/>
                    </a:lnTo>
                    <a:lnTo>
                      <a:pt x="249238" y="317500"/>
                    </a:lnTo>
                    <a:lnTo>
                      <a:pt x="246063" y="314325"/>
                    </a:lnTo>
                    <a:lnTo>
                      <a:pt x="244475" y="314325"/>
                    </a:lnTo>
                    <a:lnTo>
                      <a:pt x="239713" y="309563"/>
                    </a:lnTo>
                    <a:lnTo>
                      <a:pt x="238125" y="312738"/>
                    </a:lnTo>
                    <a:lnTo>
                      <a:pt x="238125" y="314325"/>
                    </a:lnTo>
                    <a:lnTo>
                      <a:pt x="234950" y="317500"/>
                    </a:lnTo>
                    <a:lnTo>
                      <a:pt x="233363" y="317500"/>
                    </a:lnTo>
                    <a:lnTo>
                      <a:pt x="230188" y="314325"/>
                    </a:lnTo>
                    <a:lnTo>
                      <a:pt x="228600" y="314325"/>
                    </a:lnTo>
                    <a:lnTo>
                      <a:pt x="228600" y="312738"/>
                    </a:lnTo>
                    <a:lnTo>
                      <a:pt x="227013" y="312738"/>
                    </a:lnTo>
                    <a:lnTo>
                      <a:pt x="223838" y="312738"/>
                    </a:lnTo>
                    <a:lnTo>
                      <a:pt x="223838" y="314325"/>
                    </a:lnTo>
                    <a:lnTo>
                      <a:pt x="227013" y="314325"/>
                    </a:lnTo>
                    <a:lnTo>
                      <a:pt x="227013" y="317500"/>
                    </a:lnTo>
                    <a:lnTo>
                      <a:pt x="223838" y="319088"/>
                    </a:lnTo>
                    <a:lnTo>
                      <a:pt x="227013" y="322263"/>
                    </a:lnTo>
                    <a:lnTo>
                      <a:pt x="227013" y="323850"/>
                    </a:lnTo>
                    <a:lnTo>
                      <a:pt x="223838" y="322263"/>
                    </a:lnTo>
                    <a:lnTo>
                      <a:pt x="222250" y="322263"/>
                    </a:lnTo>
                    <a:lnTo>
                      <a:pt x="222250" y="319088"/>
                    </a:lnTo>
                    <a:lnTo>
                      <a:pt x="222250" y="317500"/>
                    </a:lnTo>
                    <a:lnTo>
                      <a:pt x="219075" y="317500"/>
                    </a:lnTo>
                    <a:lnTo>
                      <a:pt x="219075" y="314325"/>
                    </a:lnTo>
                    <a:lnTo>
                      <a:pt x="217488" y="312738"/>
                    </a:lnTo>
                    <a:lnTo>
                      <a:pt x="217488" y="309563"/>
                    </a:lnTo>
                    <a:lnTo>
                      <a:pt x="215900" y="309563"/>
                    </a:lnTo>
                    <a:lnTo>
                      <a:pt x="212725" y="307975"/>
                    </a:lnTo>
                    <a:lnTo>
                      <a:pt x="211138" y="306388"/>
                    </a:lnTo>
                    <a:lnTo>
                      <a:pt x="207963" y="306388"/>
                    </a:lnTo>
                    <a:lnTo>
                      <a:pt x="206375" y="306388"/>
                    </a:lnTo>
                    <a:lnTo>
                      <a:pt x="206375" y="309563"/>
                    </a:lnTo>
                    <a:lnTo>
                      <a:pt x="206375" y="312738"/>
                    </a:lnTo>
                    <a:lnTo>
                      <a:pt x="203200" y="314325"/>
                    </a:lnTo>
                    <a:lnTo>
                      <a:pt x="206375" y="314325"/>
                    </a:lnTo>
                    <a:lnTo>
                      <a:pt x="206375" y="317500"/>
                    </a:lnTo>
                    <a:lnTo>
                      <a:pt x="206375" y="319088"/>
                    </a:lnTo>
                    <a:lnTo>
                      <a:pt x="203200" y="322263"/>
                    </a:lnTo>
                    <a:lnTo>
                      <a:pt x="203200" y="323850"/>
                    </a:lnTo>
                    <a:lnTo>
                      <a:pt x="203200" y="325438"/>
                    </a:lnTo>
                    <a:lnTo>
                      <a:pt x="201613" y="323850"/>
                    </a:lnTo>
                    <a:lnTo>
                      <a:pt x="200025" y="322263"/>
                    </a:lnTo>
                    <a:lnTo>
                      <a:pt x="196850" y="322263"/>
                    </a:lnTo>
                    <a:lnTo>
                      <a:pt x="196850" y="319088"/>
                    </a:lnTo>
                    <a:lnTo>
                      <a:pt x="196850" y="317500"/>
                    </a:lnTo>
                    <a:lnTo>
                      <a:pt x="196850" y="314325"/>
                    </a:lnTo>
                    <a:lnTo>
                      <a:pt x="195263" y="314325"/>
                    </a:lnTo>
                    <a:lnTo>
                      <a:pt x="195263" y="317500"/>
                    </a:lnTo>
                    <a:lnTo>
                      <a:pt x="192088" y="319088"/>
                    </a:lnTo>
                    <a:lnTo>
                      <a:pt x="192088" y="317500"/>
                    </a:lnTo>
                    <a:lnTo>
                      <a:pt x="192088" y="314325"/>
                    </a:lnTo>
                    <a:lnTo>
                      <a:pt x="192088" y="312738"/>
                    </a:lnTo>
                    <a:lnTo>
                      <a:pt x="190500" y="312738"/>
                    </a:lnTo>
                    <a:lnTo>
                      <a:pt x="190500" y="309563"/>
                    </a:lnTo>
                    <a:lnTo>
                      <a:pt x="187325" y="309563"/>
                    </a:lnTo>
                    <a:lnTo>
                      <a:pt x="187325" y="312738"/>
                    </a:lnTo>
                    <a:lnTo>
                      <a:pt x="185738" y="314325"/>
                    </a:lnTo>
                    <a:lnTo>
                      <a:pt x="184150" y="314325"/>
                    </a:lnTo>
                    <a:lnTo>
                      <a:pt x="185738" y="317500"/>
                    </a:lnTo>
                    <a:lnTo>
                      <a:pt x="184150" y="317500"/>
                    </a:lnTo>
                    <a:lnTo>
                      <a:pt x="184150" y="319088"/>
                    </a:lnTo>
                    <a:lnTo>
                      <a:pt x="184150" y="322263"/>
                    </a:lnTo>
                    <a:lnTo>
                      <a:pt x="184150" y="323850"/>
                    </a:lnTo>
                    <a:lnTo>
                      <a:pt x="185738" y="322263"/>
                    </a:lnTo>
                    <a:lnTo>
                      <a:pt x="185738" y="323850"/>
                    </a:lnTo>
                    <a:lnTo>
                      <a:pt x="185738" y="325438"/>
                    </a:lnTo>
                    <a:lnTo>
                      <a:pt x="184150" y="325438"/>
                    </a:lnTo>
                    <a:lnTo>
                      <a:pt x="180975" y="325438"/>
                    </a:lnTo>
                    <a:lnTo>
                      <a:pt x="180975" y="328613"/>
                    </a:lnTo>
                    <a:lnTo>
                      <a:pt x="180975" y="330200"/>
                    </a:lnTo>
                    <a:lnTo>
                      <a:pt x="180975" y="333375"/>
                    </a:lnTo>
                    <a:lnTo>
                      <a:pt x="180975" y="334963"/>
                    </a:lnTo>
                    <a:lnTo>
                      <a:pt x="184150" y="333375"/>
                    </a:lnTo>
                    <a:lnTo>
                      <a:pt x="185738" y="333375"/>
                    </a:lnTo>
                    <a:lnTo>
                      <a:pt x="185738" y="330200"/>
                    </a:lnTo>
                    <a:lnTo>
                      <a:pt x="187325" y="330200"/>
                    </a:lnTo>
                    <a:lnTo>
                      <a:pt x="187325" y="328613"/>
                    </a:lnTo>
                    <a:lnTo>
                      <a:pt x="187325" y="325438"/>
                    </a:lnTo>
                    <a:lnTo>
                      <a:pt x="190500" y="325438"/>
                    </a:lnTo>
                    <a:lnTo>
                      <a:pt x="192088" y="323850"/>
                    </a:lnTo>
                    <a:lnTo>
                      <a:pt x="192088" y="325438"/>
                    </a:lnTo>
                    <a:lnTo>
                      <a:pt x="195263" y="325438"/>
                    </a:lnTo>
                    <a:lnTo>
                      <a:pt x="195263" y="328613"/>
                    </a:lnTo>
                    <a:lnTo>
                      <a:pt x="195263" y="330200"/>
                    </a:lnTo>
                    <a:lnTo>
                      <a:pt x="192088" y="328613"/>
                    </a:lnTo>
                    <a:lnTo>
                      <a:pt x="190500" y="330200"/>
                    </a:lnTo>
                    <a:lnTo>
                      <a:pt x="190500" y="333375"/>
                    </a:lnTo>
                    <a:lnTo>
                      <a:pt x="192088" y="334963"/>
                    </a:lnTo>
                    <a:lnTo>
                      <a:pt x="192088" y="338138"/>
                    </a:lnTo>
                    <a:lnTo>
                      <a:pt x="195263" y="339725"/>
                    </a:lnTo>
                    <a:lnTo>
                      <a:pt x="195263" y="341313"/>
                    </a:lnTo>
                    <a:lnTo>
                      <a:pt x="192088" y="341313"/>
                    </a:lnTo>
                    <a:lnTo>
                      <a:pt x="190500" y="341313"/>
                    </a:lnTo>
                    <a:lnTo>
                      <a:pt x="190500" y="344488"/>
                    </a:lnTo>
                    <a:lnTo>
                      <a:pt x="187325" y="346075"/>
                    </a:lnTo>
                    <a:lnTo>
                      <a:pt x="187325" y="349250"/>
                    </a:lnTo>
                    <a:lnTo>
                      <a:pt x="185738" y="350838"/>
                    </a:lnTo>
                    <a:lnTo>
                      <a:pt x="184150" y="350838"/>
                    </a:lnTo>
                    <a:lnTo>
                      <a:pt x="180975" y="350838"/>
                    </a:lnTo>
                    <a:lnTo>
                      <a:pt x="184150" y="354013"/>
                    </a:lnTo>
                    <a:lnTo>
                      <a:pt x="184150" y="355600"/>
                    </a:lnTo>
                    <a:lnTo>
                      <a:pt x="184150" y="357188"/>
                    </a:lnTo>
                    <a:lnTo>
                      <a:pt x="180975" y="360363"/>
                    </a:lnTo>
                    <a:lnTo>
                      <a:pt x="184150" y="361950"/>
                    </a:lnTo>
                    <a:lnTo>
                      <a:pt x="184150" y="365125"/>
                    </a:lnTo>
                    <a:lnTo>
                      <a:pt x="180975" y="365125"/>
                    </a:lnTo>
                    <a:lnTo>
                      <a:pt x="180975" y="366713"/>
                    </a:lnTo>
                    <a:lnTo>
                      <a:pt x="180975" y="368300"/>
                    </a:lnTo>
                    <a:lnTo>
                      <a:pt x="184150" y="368300"/>
                    </a:lnTo>
                    <a:lnTo>
                      <a:pt x="184150" y="371476"/>
                    </a:lnTo>
                    <a:lnTo>
                      <a:pt x="180975" y="373063"/>
                    </a:lnTo>
                    <a:lnTo>
                      <a:pt x="179388" y="376238"/>
                    </a:lnTo>
                    <a:lnTo>
                      <a:pt x="179388" y="377826"/>
                    </a:lnTo>
                    <a:lnTo>
                      <a:pt x="176213" y="381001"/>
                    </a:lnTo>
                    <a:lnTo>
                      <a:pt x="174625" y="382588"/>
                    </a:lnTo>
                    <a:lnTo>
                      <a:pt x="171450" y="387351"/>
                    </a:lnTo>
                    <a:lnTo>
                      <a:pt x="169863" y="388938"/>
                    </a:lnTo>
                    <a:lnTo>
                      <a:pt x="168275" y="388938"/>
                    </a:lnTo>
                    <a:lnTo>
                      <a:pt x="165100" y="392113"/>
                    </a:lnTo>
                    <a:lnTo>
                      <a:pt x="163513" y="392113"/>
                    </a:lnTo>
                    <a:lnTo>
                      <a:pt x="160338" y="392113"/>
                    </a:lnTo>
                    <a:lnTo>
                      <a:pt x="160338" y="393701"/>
                    </a:lnTo>
                    <a:lnTo>
                      <a:pt x="158750" y="396876"/>
                    </a:lnTo>
                    <a:lnTo>
                      <a:pt x="155575" y="396876"/>
                    </a:lnTo>
                    <a:lnTo>
                      <a:pt x="153988" y="396876"/>
                    </a:lnTo>
                    <a:lnTo>
                      <a:pt x="149225" y="398463"/>
                    </a:lnTo>
                    <a:lnTo>
                      <a:pt x="147638" y="398463"/>
                    </a:lnTo>
                    <a:lnTo>
                      <a:pt x="142875" y="398463"/>
                    </a:lnTo>
                    <a:lnTo>
                      <a:pt x="141288" y="398463"/>
                    </a:lnTo>
                    <a:lnTo>
                      <a:pt x="138113" y="398463"/>
                    </a:lnTo>
                    <a:lnTo>
                      <a:pt x="136525" y="398463"/>
                    </a:lnTo>
                    <a:lnTo>
                      <a:pt x="136525" y="396876"/>
                    </a:lnTo>
                    <a:lnTo>
                      <a:pt x="136525" y="393701"/>
                    </a:lnTo>
                    <a:lnTo>
                      <a:pt x="133350" y="393701"/>
                    </a:lnTo>
                    <a:lnTo>
                      <a:pt x="128588" y="393701"/>
                    </a:lnTo>
                    <a:lnTo>
                      <a:pt x="127000" y="393701"/>
                    </a:lnTo>
                    <a:lnTo>
                      <a:pt x="125413" y="393701"/>
                    </a:lnTo>
                    <a:lnTo>
                      <a:pt x="125413" y="392113"/>
                    </a:lnTo>
                    <a:lnTo>
                      <a:pt x="122238" y="392113"/>
                    </a:lnTo>
                    <a:lnTo>
                      <a:pt x="122238" y="388938"/>
                    </a:lnTo>
                    <a:lnTo>
                      <a:pt x="120650" y="387351"/>
                    </a:lnTo>
                    <a:lnTo>
                      <a:pt x="117475" y="387351"/>
                    </a:lnTo>
                    <a:lnTo>
                      <a:pt x="117475" y="384176"/>
                    </a:lnTo>
                    <a:lnTo>
                      <a:pt x="115888" y="384176"/>
                    </a:lnTo>
                    <a:lnTo>
                      <a:pt x="112713" y="382588"/>
                    </a:lnTo>
                    <a:lnTo>
                      <a:pt x="112713" y="381001"/>
                    </a:lnTo>
                    <a:lnTo>
                      <a:pt x="111125" y="377826"/>
                    </a:lnTo>
                    <a:lnTo>
                      <a:pt x="109538" y="376238"/>
                    </a:lnTo>
                    <a:lnTo>
                      <a:pt x="111125" y="376238"/>
                    </a:lnTo>
                    <a:lnTo>
                      <a:pt x="111125" y="373063"/>
                    </a:lnTo>
                    <a:lnTo>
                      <a:pt x="109538" y="371476"/>
                    </a:lnTo>
                    <a:lnTo>
                      <a:pt x="109538" y="371475"/>
                    </a:lnTo>
                    <a:lnTo>
                      <a:pt x="109538" y="368300"/>
                    </a:lnTo>
                    <a:lnTo>
                      <a:pt x="111125" y="366713"/>
                    </a:lnTo>
                    <a:lnTo>
                      <a:pt x="109538" y="366713"/>
                    </a:lnTo>
                    <a:lnTo>
                      <a:pt x="109538" y="368300"/>
                    </a:lnTo>
                    <a:lnTo>
                      <a:pt x="106363" y="366713"/>
                    </a:lnTo>
                    <a:lnTo>
                      <a:pt x="104775" y="366713"/>
                    </a:lnTo>
                    <a:lnTo>
                      <a:pt x="106363" y="365125"/>
                    </a:lnTo>
                    <a:lnTo>
                      <a:pt x="104775" y="361950"/>
                    </a:lnTo>
                    <a:lnTo>
                      <a:pt x="101600" y="361950"/>
                    </a:lnTo>
                    <a:lnTo>
                      <a:pt x="101600" y="360363"/>
                    </a:lnTo>
                    <a:lnTo>
                      <a:pt x="101600" y="357188"/>
                    </a:lnTo>
                    <a:lnTo>
                      <a:pt x="100013" y="355600"/>
                    </a:lnTo>
                    <a:lnTo>
                      <a:pt x="96838" y="355600"/>
                    </a:lnTo>
                    <a:lnTo>
                      <a:pt x="96838" y="354013"/>
                    </a:lnTo>
                    <a:lnTo>
                      <a:pt x="95250" y="354013"/>
                    </a:lnTo>
                    <a:lnTo>
                      <a:pt x="95250" y="350838"/>
                    </a:lnTo>
                    <a:lnTo>
                      <a:pt x="93663" y="350838"/>
                    </a:lnTo>
                    <a:lnTo>
                      <a:pt x="90488" y="350838"/>
                    </a:lnTo>
                    <a:lnTo>
                      <a:pt x="90488" y="349250"/>
                    </a:lnTo>
                    <a:lnTo>
                      <a:pt x="90488" y="346075"/>
                    </a:lnTo>
                    <a:lnTo>
                      <a:pt x="88900" y="346075"/>
                    </a:lnTo>
                    <a:lnTo>
                      <a:pt x="88900" y="344488"/>
                    </a:lnTo>
                    <a:lnTo>
                      <a:pt x="85725" y="341313"/>
                    </a:lnTo>
                    <a:lnTo>
                      <a:pt x="84138" y="341313"/>
                    </a:lnTo>
                    <a:lnTo>
                      <a:pt x="80963" y="339725"/>
                    </a:lnTo>
                    <a:lnTo>
                      <a:pt x="79375" y="339725"/>
                    </a:lnTo>
                    <a:lnTo>
                      <a:pt x="79375" y="338138"/>
                    </a:lnTo>
                    <a:lnTo>
                      <a:pt x="77788" y="334963"/>
                    </a:lnTo>
                    <a:lnTo>
                      <a:pt x="74613" y="333375"/>
                    </a:lnTo>
                    <a:lnTo>
                      <a:pt x="74613" y="328613"/>
                    </a:lnTo>
                    <a:lnTo>
                      <a:pt x="73025" y="328613"/>
                    </a:lnTo>
                    <a:lnTo>
                      <a:pt x="73025" y="325438"/>
                    </a:lnTo>
                    <a:lnTo>
                      <a:pt x="69850" y="323850"/>
                    </a:lnTo>
                    <a:lnTo>
                      <a:pt x="69850" y="322263"/>
                    </a:lnTo>
                    <a:lnTo>
                      <a:pt x="69850" y="319088"/>
                    </a:lnTo>
                    <a:lnTo>
                      <a:pt x="69850" y="317500"/>
                    </a:lnTo>
                    <a:lnTo>
                      <a:pt x="68263" y="317500"/>
                    </a:lnTo>
                    <a:lnTo>
                      <a:pt x="68263" y="314325"/>
                    </a:lnTo>
                    <a:lnTo>
                      <a:pt x="68263" y="312738"/>
                    </a:lnTo>
                    <a:lnTo>
                      <a:pt x="65088" y="309563"/>
                    </a:lnTo>
                    <a:lnTo>
                      <a:pt x="68263" y="309563"/>
                    </a:lnTo>
                    <a:lnTo>
                      <a:pt x="65088" y="307975"/>
                    </a:lnTo>
                    <a:lnTo>
                      <a:pt x="68263" y="306388"/>
                    </a:lnTo>
                    <a:lnTo>
                      <a:pt x="65088" y="306388"/>
                    </a:lnTo>
                    <a:lnTo>
                      <a:pt x="68263" y="303213"/>
                    </a:lnTo>
                    <a:lnTo>
                      <a:pt x="69850" y="301625"/>
                    </a:lnTo>
                    <a:lnTo>
                      <a:pt x="65088" y="301625"/>
                    </a:lnTo>
                    <a:lnTo>
                      <a:pt x="63500" y="301625"/>
                    </a:lnTo>
                    <a:lnTo>
                      <a:pt x="63500" y="298450"/>
                    </a:lnTo>
                    <a:lnTo>
                      <a:pt x="65088" y="296863"/>
                    </a:lnTo>
                    <a:lnTo>
                      <a:pt x="65088" y="292100"/>
                    </a:lnTo>
                    <a:lnTo>
                      <a:pt x="68263" y="290513"/>
                    </a:lnTo>
                    <a:lnTo>
                      <a:pt x="69850" y="287338"/>
                    </a:lnTo>
                    <a:lnTo>
                      <a:pt x="69850" y="285750"/>
                    </a:lnTo>
                    <a:lnTo>
                      <a:pt x="69850" y="282575"/>
                    </a:lnTo>
                    <a:lnTo>
                      <a:pt x="69850" y="280988"/>
                    </a:lnTo>
                    <a:lnTo>
                      <a:pt x="69850" y="279400"/>
                    </a:lnTo>
                    <a:lnTo>
                      <a:pt x="68263" y="279400"/>
                    </a:lnTo>
                    <a:lnTo>
                      <a:pt x="68263" y="276225"/>
                    </a:lnTo>
                    <a:lnTo>
                      <a:pt x="65088" y="276225"/>
                    </a:lnTo>
                    <a:lnTo>
                      <a:pt x="63500" y="276225"/>
                    </a:lnTo>
                    <a:lnTo>
                      <a:pt x="61913" y="274638"/>
                    </a:lnTo>
                    <a:lnTo>
                      <a:pt x="61913" y="271463"/>
                    </a:lnTo>
                    <a:lnTo>
                      <a:pt x="63500" y="271463"/>
                    </a:lnTo>
                    <a:lnTo>
                      <a:pt x="61913" y="269875"/>
                    </a:lnTo>
                    <a:lnTo>
                      <a:pt x="63500" y="266700"/>
                    </a:lnTo>
                    <a:lnTo>
                      <a:pt x="63500" y="265113"/>
                    </a:lnTo>
                    <a:lnTo>
                      <a:pt x="61913" y="265113"/>
                    </a:lnTo>
                    <a:lnTo>
                      <a:pt x="61913" y="263525"/>
                    </a:lnTo>
                    <a:lnTo>
                      <a:pt x="58738" y="263525"/>
                    </a:lnTo>
                    <a:lnTo>
                      <a:pt x="58738" y="265113"/>
                    </a:lnTo>
                    <a:lnTo>
                      <a:pt x="58738" y="266700"/>
                    </a:lnTo>
                    <a:lnTo>
                      <a:pt x="58738" y="271463"/>
                    </a:lnTo>
                    <a:lnTo>
                      <a:pt x="57150" y="271463"/>
                    </a:lnTo>
                    <a:lnTo>
                      <a:pt x="53975" y="271463"/>
                    </a:lnTo>
                    <a:lnTo>
                      <a:pt x="53975" y="269875"/>
                    </a:lnTo>
                    <a:lnTo>
                      <a:pt x="52388" y="266700"/>
                    </a:lnTo>
                    <a:lnTo>
                      <a:pt x="52388" y="265113"/>
                    </a:lnTo>
                    <a:lnTo>
                      <a:pt x="52388" y="263525"/>
                    </a:lnTo>
                    <a:lnTo>
                      <a:pt x="52388" y="258763"/>
                    </a:lnTo>
                    <a:lnTo>
                      <a:pt x="50800" y="258763"/>
                    </a:lnTo>
                    <a:lnTo>
                      <a:pt x="50800" y="255588"/>
                    </a:lnTo>
                    <a:lnTo>
                      <a:pt x="50800" y="254000"/>
                    </a:lnTo>
                    <a:lnTo>
                      <a:pt x="50800" y="250825"/>
                    </a:lnTo>
                    <a:lnTo>
                      <a:pt x="52388" y="249238"/>
                    </a:lnTo>
                    <a:lnTo>
                      <a:pt x="50800" y="249238"/>
                    </a:lnTo>
                    <a:lnTo>
                      <a:pt x="50800" y="247650"/>
                    </a:lnTo>
                    <a:lnTo>
                      <a:pt x="52388" y="244475"/>
                    </a:lnTo>
                    <a:lnTo>
                      <a:pt x="52388" y="247650"/>
                    </a:lnTo>
                    <a:lnTo>
                      <a:pt x="53975" y="247650"/>
                    </a:lnTo>
                    <a:lnTo>
                      <a:pt x="53975" y="244475"/>
                    </a:lnTo>
                    <a:lnTo>
                      <a:pt x="57150" y="242888"/>
                    </a:lnTo>
                    <a:lnTo>
                      <a:pt x="57150" y="239713"/>
                    </a:lnTo>
                    <a:lnTo>
                      <a:pt x="57150" y="238125"/>
                    </a:lnTo>
                    <a:lnTo>
                      <a:pt x="57150" y="234950"/>
                    </a:lnTo>
                    <a:lnTo>
                      <a:pt x="58738" y="234950"/>
                    </a:lnTo>
                    <a:lnTo>
                      <a:pt x="58738" y="238125"/>
                    </a:lnTo>
                    <a:lnTo>
                      <a:pt x="58738" y="239713"/>
                    </a:lnTo>
                    <a:lnTo>
                      <a:pt x="61913" y="239713"/>
                    </a:lnTo>
                    <a:lnTo>
                      <a:pt x="61913" y="238125"/>
                    </a:lnTo>
                    <a:lnTo>
                      <a:pt x="61913" y="234950"/>
                    </a:lnTo>
                    <a:lnTo>
                      <a:pt x="63500" y="233363"/>
                    </a:lnTo>
                    <a:lnTo>
                      <a:pt x="63500" y="231775"/>
                    </a:lnTo>
                    <a:lnTo>
                      <a:pt x="65088" y="231775"/>
                    </a:lnTo>
                    <a:lnTo>
                      <a:pt x="65088" y="228600"/>
                    </a:lnTo>
                    <a:lnTo>
                      <a:pt x="65088" y="227013"/>
                    </a:lnTo>
                    <a:lnTo>
                      <a:pt x="65088" y="223838"/>
                    </a:lnTo>
                    <a:lnTo>
                      <a:pt x="65088" y="222250"/>
                    </a:lnTo>
                    <a:lnTo>
                      <a:pt x="65088" y="219075"/>
                    </a:lnTo>
                    <a:lnTo>
                      <a:pt x="63500" y="219075"/>
                    </a:lnTo>
                    <a:lnTo>
                      <a:pt x="63500" y="217488"/>
                    </a:lnTo>
                    <a:lnTo>
                      <a:pt x="65088" y="215900"/>
                    </a:lnTo>
                    <a:lnTo>
                      <a:pt x="65088" y="212725"/>
                    </a:lnTo>
                    <a:lnTo>
                      <a:pt x="68263" y="211138"/>
                    </a:lnTo>
                    <a:lnTo>
                      <a:pt x="68263" y="207963"/>
                    </a:lnTo>
                    <a:lnTo>
                      <a:pt x="68263" y="206375"/>
                    </a:lnTo>
                    <a:lnTo>
                      <a:pt x="65088" y="206375"/>
                    </a:lnTo>
                    <a:lnTo>
                      <a:pt x="63500" y="206375"/>
                    </a:lnTo>
                    <a:lnTo>
                      <a:pt x="61913" y="207963"/>
                    </a:lnTo>
                    <a:lnTo>
                      <a:pt x="58738" y="211138"/>
                    </a:lnTo>
                    <a:lnTo>
                      <a:pt x="58738" y="212725"/>
                    </a:lnTo>
                    <a:lnTo>
                      <a:pt x="57150" y="215900"/>
                    </a:lnTo>
                    <a:lnTo>
                      <a:pt x="53975" y="217488"/>
                    </a:lnTo>
                    <a:lnTo>
                      <a:pt x="52388" y="219075"/>
                    </a:lnTo>
                    <a:lnTo>
                      <a:pt x="50800" y="222250"/>
                    </a:lnTo>
                    <a:lnTo>
                      <a:pt x="47625" y="222250"/>
                    </a:lnTo>
                    <a:lnTo>
                      <a:pt x="47625" y="223838"/>
                    </a:lnTo>
                    <a:lnTo>
                      <a:pt x="46038" y="223838"/>
                    </a:lnTo>
                    <a:lnTo>
                      <a:pt x="46038" y="222250"/>
                    </a:lnTo>
                    <a:lnTo>
                      <a:pt x="46038" y="219075"/>
                    </a:lnTo>
                    <a:lnTo>
                      <a:pt x="46038" y="217488"/>
                    </a:lnTo>
                    <a:lnTo>
                      <a:pt x="46038" y="215900"/>
                    </a:lnTo>
                    <a:lnTo>
                      <a:pt x="47625" y="212725"/>
                    </a:lnTo>
                    <a:lnTo>
                      <a:pt x="47625" y="211138"/>
                    </a:lnTo>
                    <a:lnTo>
                      <a:pt x="47625" y="207963"/>
                    </a:lnTo>
                    <a:lnTo>
                      <a:pt x="47625" y="206375"/>
                    </a:lnTo>
                    <a:lnTo>
                      <a:pt x="47625" y="204788"/>
                    </a:lnTo>
                    <a:lnTo>
                      <a:pt x="50800" y="204788"/>
                    </a:lnTo>
                    <a:lnTo>
                      <a:pt x="50800" y="201613"/>
                    </a:lnTo>
                    <a:lnTo>
                      <a:pt x="52388" y="200025"/>
                    </a:lnTo>
                    <a:lnTo>
                      <a:pt x="50800" y="196850"/>
                    </a:lnTo>
                    <a:lnTo>
                      <a:pt x="52388" y="196850"/>
                    </a:lnTo>
                    <a:lnTo>
                      <a:pt x="53975" y="195263"/>
                    </a:lnTo>
                    <a:lnTo>
                      <a:pt x="53975" y="192088"/>
                    </a:lnTo>
                    <a:lnTo>
                      <a:pt x="53975" y="190500"/>
                    </a:lnTo>
                    <a:lnTo>
                      <a:pt x="53975" y="188913"/>
                    </a:lnTo>
                    <a:lnTo>
                      <a:pt x="53975" y="188913"/>
                    </a:lnTo>
                    <a:lnTo>
                      <a:pt x="52388" y="188913"/>
                    </a:lnTo>
                    <a:lnTo>
                      <a:pt x="52388" y="190500"/>
                    </a:lnTo>
                    <a:lnTo>
                      <a:pt x="50800" y="192088"/>
                    </a:lnTo>
                    <a:lnTo>
                      <a:pt x="47625" y="192088"/>
                    </a:lnTo>
                    <a:lnTo>
                      <a:pt x="46038" y="195263"/>
                    </a:lnTo>
                    <a:lnTo>
                      <a:pt x="46038" y="192088"/>
                    </a:lnTo>
                    <a:lnTo>
                      <a:pt x="42863" y="190500"/>
                    </a:lnTo>
                    <a:lnTo>
                      <a:pt x="46038" y="190500"/>
                    </a:lnTo>
                    <a:lnTo>
                      <a:pt x="47625" y="188913"/>
                    </a:lnTo>
                    <a:lnTo>
                      <a:pt x="50800" y="188913"/>
                    </a:lnTo>
                    <a:lnTo>
                      <a:pt x="50800" y="185738"/>
                    </a:lnTo>
                    <a:lnTo>
                      <a:pt x="50800" y="184150"/>
                    </a:lnTo>
                    <a:lnTo>
                      <a:pt x="50800" y="180975"/>
                    </a:lnTo>
                    <a:lnTo>
                      <a:pt x="52388" y="180975"/>
                    </a:lnTo>
                    <a:lnTo>
                      <a:pt x="53975" y="179388"/>
                    </a:lnTo>
                    <a:lnTo>
                      <a:pt x="57150" y="176213"/>
                    </a:lnTo>
                    <a:lnTo>
                      <a:pt x="53975" y="174625"/>
                    </a:lnTo>
                    <a:lnTo>
                      <a:pt x="53975" y="176213"/>
                    </a:lnTo>
                    <a:lnTo>
                      <a:pt x="52388" y="176213"/>
                    </a:lnTo>
                    <a:lnTo>
                      <a:pt x="50800" y="176213"/>
                    </a:lnTo>
                    <a:lnTo>
                      <a:pt x="50800" y="174625"/>
                    </a:lnTo>
                    <a:lnTo>
                      <a:pt x="52388" y="174625"/>
                    </a:lnTo>
                    <a:lnTo>
                      <a:pt x="50800" y="173038"/>
                    </a:lnTo>
                    <a:lnTo>
                      <a:pt x="50800" y="169863"/>
                    </a:lnTo>
                    <a:lnTo>
                      <a:pt x="52388" y="169863"/>
                    </a:lnTo>
                    <a:lnTo>
                      <a:pt x="52388" y="168275"/>
                    </a:lnTo>
                    <a:lnTo>
                      <a:pt x="53975" y="165100"/>
                    </a:lnTo>
                    <a:lnTo>
                      <a:pt x="53975" y="163513"/>
                    </a:lnTo>
                    <a:lnTo>
                      <a:pt x="53975" y="160338"/>
                    </a:lnTo>
                    <a:lnTo>
                      <a:pt x="57150" y="160338"/>
                    </a:lnTo>
                    <a:lnTo>
                      <a:pt x="57150" y="158750"/>
                    </a:lnTo>
                    <a:lnTo>
                      <a:pt x="58738" y="157163"/>
                    </a:lnTo>
                    <a:lnTo>
                      <a:pt x="61913" y="157163"/>
                    </a:lnTo>
                    <a:lnTo>
                      <a:pt x="61913" y="153988"/>
                    </a:lnTo>
                    <a:lnTo>
                      <a:pt x="61913" y="152400"/>
                    </a:lnTo>
                    <a:lnTo>
                      <a:pt x="63500" y="149225"/>
                    </a:lnTo>
                    <a:lnTo>
                      <a:pt x="65088" y="149225"/>
                    </a:lnTo>
                    <a:lnTo>
                      <a:pt x="68263" y="147638"/>
                    </a:lnTo>
                    <a:lnTo>
                      <a:pt x="68263" y="144463"/>
                    </a:lnTo>
                    <a:lnTo>
                      <a:pt x="68263" y="142875"/>
                    </a:lnTo>
                    <a:lnTo>
                      <a:pt x="68263" y="141288"/>
                    </a:lnTo>
                    <a:lnTo>
                      <a:pt x="68263" y="138113"/>
                    </a:lnTo>
                    <a:lnTo>
                      <a:pt x="69850" y="136525"/>
                    </a:lnTo>
                    <a:lnTo>
                      <a:pt x="73025" y="133350"/>
                    </a:lnTo>
                    <a:lnTo>
                      <a:pt x="73025" y="131763"/>
                    </a:lnTo>
                    <a:lnTo>
                      <a:pt x="74613" y="131763"/>
                    </a:lnTo>
                    <a:lnTo>
                      <a:pt x="77788" y="131763"/>
                    </a:lnTo>
                    <a:lnTo>
                      <a:pt x="79375" y="130175"/>
                    </a:lnTo>
                    <a:lnTo>
                      <a:pt x="80963" y="127000"/>
                    </a:lnTo>
                    <a:lnTo>
                      <a:pt x="80963" y="130175"/>
                    </a:lnTo>
                    <a:lnTo>
                      <a:pt x="84138" y="130175"/>
                    </a:lnTo>
                    <a:lnTo>
                      <a:pt x="85725" y="127000"/>
                    </a:lnTo>
                    <a:lnTo>
                      <a:pt x="88900" y="125413"/>
                    </a:lnTo>
                    <a:lnTo>
                      <a:pt x="90488" y="125413"/>
                    </a:lnTo>
                    <a:lnTo>
                      <a:pt x="90488" y="122238"/>
                    </a:lnTo>
                    <a:lnTo>
                      <a:pt x="93663" y="122238"/>
                    </a:lnTo>
                    <a:lnTo>
                      <a:pt x="95250" y="122238"/>
                    </a:lnTo>
                    <a:lnTo>
                      <a:pt x="93663" y="120650"/>
                    </a:lnTo>
                    <a:lnTo>
                      <a:pt x="90488" y="120650"/>
                    </a:lnTo>
                    <a:lnTo>
                      <a:pt x="90488" y="117475"/>
                    </a:lnTo>
                    <a:lnTo>
                      <a:pt x="90488" y="115888"/>
                    </a:lnTo>
                    <a:lnTo>
                      <a:pt x="88900" y="115888"/>
                    </a:lnTo>
                    <a:lnTo>
                      <a:pt x="88900" y="114300"/>
                    </a:lnTo>
                    <a:lnTo>
                      <a:pt x="85725" y="111125"/>
                    </a:lnTo>
                    <a:lnTo>
                      <a:pt x="85725" y="109538"/>
                    </a:lnTo>
                    <a:lnTo>
                      <a:pt x="85725" y="106363"/>
                    </a:lnTo>
                    <a:lnTo>
                      <a:pt x="88900" y="106363"/>
                    </a:lnTo>
                    <a:lnTo>
                      <a:pt x="88900" y="109538"/>
                    </a:lnTo>
                    <a:lnTo>
                      <a:pt x="90488" y="109538"/>
                    </a:lnTo>
                    <a:lnTo>
                      <a:pt x="90488" y="106363"/>
                    </a:lnTo>
                    <a:lnTo>
                      <a:pt x="90488" y="104775"/>
                    </a:lnTo>
                    <a:lnTo>
                      <a:pt x="93663" y="104775"/>
                    </a:lnTo>
                    <a:lnTo>
                      <a:pt x="93663" y="101600"/>
                    </a:lnTo>
                    <a:lnTo>
                      <a:pt x="95250" y="101600"/>
                    </a:lnTo>
                    <a:lnTo>
                      <a:pt x="95250" y="100013"/>
                    </a:lnTo>
                    <a:lnTo>
                      <a:pt x="96838" y="100013"/>
                    </a:lnTo>
                    <a:lnTo>
                      <a:pt x="100013" y="100013"/>
                    </a:lnTo>
                    <a:lnTo>
                      <a:pt x="96838" y="101600"/>
                    </a:lnTo>
                    <a:lnTo>
                      <a:pt x="100012" y="101600"/>
                    </a:lnTo>
                    <a:lnTo>
                      <a:pt x="100012" y="101600"/>
                    </a:lnTo>
                    <a:lnTo>
                      <a:pt x="101600" y="101600"/>
                    </a:lnTo>
                    <a:lnTo>
                      <a:pt x="101600" y="104775"/>
                    </a:lnTo>
                    <a:lnTo>
                      <a:pt x="100013" y="101602"/>
                    </a:lnTo>
                    <a:lnTo>
                      <a:pt x="100013" y="104775"/>
                    </a:lnTo>
                    <a:lnTo>
                      <a:pt x="100013" y="106363"/>
                    </a:lnTo>
                    <a:lnTo>
                      <a:pt x="100013" y="109538"/>
                    </a:lnTo>
                    <a:lnTo>
                      <a:pt x="101600" y="109538"/>
                    </a:lnTo>
                    <a:lnTo>
                      <a:pt x="101600" y="111125"/>
                    </a:lnTo>
                    <a:lnTo>
                      <a:pt x="101600" y="114300"/>
                    </a:lnTo>
                    <a:lnTo>
                      <a:pt x="104775" y="114300"/>
                    </a:lnTo>
                    <a:lnTo>
                      <a:pt x="106363" y="114300"/>
                    </a:lnTo>
                    <a:lnTo>
                      <a:pt x="109538" y="114300"/>
                    </a:lnTo>
                    <a:lnTo>
                      <a:pt x="111125" y="114300"/>
                    </a:lnTo>
                    <a:lnTo>
                      <a:pt x="112713" y="114300"/>
                    </a:lnTo>
                    <a:lnTo>
                      <a:pt x="112713" y="111125"/>
                    </a:lnTo>
                    <a:lnTo>
                      <a:pt x="112713" y="109538"/>
                    </a:lnTo>
                    <a:lnTo>
                      <a:pt x="115888" y="111125"/>
                    </a:lnTo>
                    <a:lnTo>
                      <a:pt x="117475" y="111125"/>
                    </a:lnTo>
                    <a:lnTo>
                      <a:pt x="117475" y="109538"/>
                    </a:lnTo>
                    <a:lnTo>
                      <a:pt x="120650" y="106363"/>
                    </a:lnTo>
                    <a:lnTo>
                      <a:pt x="122238" y="106363"/>
                    </a:lnTo>
                    <a:lnTo>
                      <a:pt x="122238" y="104775"/>
                    </a:lnTo>
                    <a:lnTo>
                      <a:pt x="125413" y="104775"/>
                    </a:lnTo>
                    <a:lnTo>
                      <a:pt x="127000" y="104775"/>
                    </a:lnTo>
                    <a:lnTo>
                      <a:pt x="127000" y="106363"/>
                    </a:lnTo>
                    <a:lnTo>
                      <a:pt x="128588" y="106363"/>
                    </a:lnTo>
                    <a:lnTo>
                      <a:pt x="128588" y="104775"/>
                    </a:lnTo>
                    <a:lnTo>
                      <a:pt x="131763" y="104775"/>
                    </a:lnTo>
                    <a:lnTo>
                      <a:pt x="133350" y="104775"/>
                    </a:lnTo>
                    <a:lnTo>
                      <a:pt x="136525" y="101600"/>
                    </a:lnTo>
                    <a:lnTo>
                      <a:pt x="138113" y="100013"/>
                    </a:lnTo>
                    <a:lnTo>
                      <a:pt x="141288" y="98425"/>
                    </a:lnTo>
                    <a:lnTo>
                      <a:pt x="141288" y="95250"/>
                    </a:lnTo>
                    <a:lnTo>
                      <a:pt x="141288" y="93663"/>
                    </a:lnTo>
                    <a:lnTo>
                      <a:pt x="142875" y="90488"/>
                    </a:lnTo>
                    <a:lnTo>
                      <a:pt x="144463" y="88900"/>
                    </a:lnTo>
                    <a:lnTo>
                      <a:pt x="142875" y="88900"/>
                    </a:lnTo>
                    <a:lnTo>
                      <a:pt x="141288" y="88900"/>
                    </a:lnTo>
                    <a:lnTo>
                      <a:pt x="138113" y="88900"/>
                    </a:lnTo>
                    <a:lnTo>
                      <a:pt x="138113" y="85725"/>
                    </a:lnTo>
                    <a:lnTo>
                      <a:pt x="136525" y="85725"/>
                    </a:lnTo>
                    <a:lnTo>
                      <a:pt x="133350" y="84138"/>
                    </a:lnTo>
                    <a:lnTo>
                      <a:pt x="136525" y="79375"/>
                    </a:lnTo>
                    <a:lnTo>
                      <a:pt x="138113" y="77788"/>
                    </a:lnTo>
                    <a:lnTo>
                      <a:pt x="138113" y="77788"/>
                    </a:lnTo>
                    <a:lnTo>
                      <a:pt x="136525" y="77788"/>
                    </a:lnTo>
                    <a:lnTo>
                      <a:pt x="133350" y="77788"/>
                    </a:lnTo>
                    <a:lnTo>
                      <a:pt x="131763" y="74613"/>
                    </a:lnTo>
                    <a:lnTo>
                      <a:pt x="128588" y="74613"/>
                    </a:lnTo>
                    <a:lnTo>
                      <a:pt x="128588" y="77788"/>
                    </a:lnTo>
                    <a:lnTo>
                      <a:pt x="127000" y="74613"/>
                    </a:lnTo>
                    <a:lnTo>
                      <a:pt x="125413" y="74613"/>
                    </a:lnTo>
                    <a:lnTo>
                      <a:pt x="120650" y="74613"/>
                    </a:lnTo>
                    <a:lnTo>
                      <a:pt x="117475" y="74613"/>
                    </a:lnTo>
                    <a:lnTo>
                      <a:pt x="117475" y="77788"/>
                    </a:lnTo>
                    <a:lnTo>
                      <a:pt x="117475" y="79375"/>
                    </a:lnTo>
                    <a:lnTo>
                      <a:pt x="115888" y="82550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1125" y="79375"/>
                    </a:lnTo>
                    <a:lnTo>
                      <a:pt x="109538" y="79375"/>
                    </a:lnTo>
                    <a:lnTo>
                      <a:pt x="109538" y="77788"/>
                    </a:lnTo>
                    <a:lnTo>
                      <a:pt x="111125" y="77788"/>
                    </a:lnTo>
                    <a:lnTo>
                      <a:pt x="111125" y="74613"/>
                    </a:lnTo>
                    <a:lnTo>
                      <a:pt x="109538" y="74613"/>
                    </a:lnTo>
                    <a:lnTo>
                      <a:pt x="109538" y="77788"/>
                    </a:lnTo>
                    <a:lnTo>
                      <a:pt x="101600" y="77788"/>
                    </a:lnTo>
                    <a:lnTo>
                      <a:pt x="101600" y="79375"/>
                    </a:lnTo>
                    <a:lnTo>
                      <a:pt x="100013" y="79375"/>
                    </a:lnTo>
                    <a:lnTo>
                      <a:pt x="100013" y="82550"/>
                    </a:lnTo>
                    <a:lnTo>
                      <a:pt x="96838" y="82550"/>
                    </a:lnTo>
                    <a:lnTo>
                      <a:pt x="95250" y="84138"/>
                    </a:lnTo>
                    <a:lnTo>
                      <a:pt x="93663" y="84138"/>
                    </a:lnTo>
                    <a:lnTo>
                      <a:pt x="90488" y="85725"/>
                    </a:lnTo>
                    <a:lnTo>
                      <a:pt x="90488" y="88900"/>
                    </a:lnTo>
                    <a:lnTo>
                      <a:pt x="90488" y="90488"/>
                    </a:lnTo>
                    <a:lnTo>
                      <a:pt x="88900" y="90488"/>
                    </a:lnTo>
                    <a:lnTo>
                      <a:pt x="88900" y="93663"/>
                    </a:lnTo>
                    <a:lnTo>
                      <a:pt x="88900" y="95250"/>
                    </a:lnTo>
                    <a:lnTo>
                      <a:pt x="85725" y="95250"/>
                    </a:lnTo>
                    <a:lnTo>
                      <a:pt x="84138" y="95250"/>
                    </a:lnTo>
                    <a:lnTo>
                      <a:pt x="79375" y="95250"/>
                    </a:lnTo>
                    <a:lnTo>
                      <a:pt x="77788" y="95250"/>
                    </a:lnTo>
                    <a:lnTo>
                      <a:pt x="74613" y="95250"/>
                    </a:lnTo>
                    <a:lnTo>
                      <a:pt x="73025" y="95250"/>
                    </a:lnTo>
                    <a:lnTo>
                      <a:pt x="73025" y="98425"/>
                    </a:lnTo>
                    <a:lnTo>
                      <a:pt x="73025" y="100013"/>
                    </a:lnTo>
                    <a:lnTo>
                      <a:pt x="69850" y="100013"/>
                    </a:lnTo>
                    <a:lnTo>
                      <a:pt x="68263" y="100013"/>
                    </a:lnTo>
                    <a:lnTo>
                      <a:pt x="65088" y="100013"/>
                    </a:lnTo>
                    <a:lnTo>
                      <a:pt x="63500" y="101600"/>
                    </a:lnTo>
                    <a:lnTo>
                      <a:pt x="61913" y="101600"/>
                    </a:lnTo>
                    <a:lnTo>
                      <a:pt x="58738" y="101600"/>
                    </a:lnTo>
                    <a:lnTo>
                      <a:pt x="53975" y="101600"/>
                    </a:lnTo>
                    <a:lnTo>
                      <a:pt x="53975" y="104775"/>
                    </a:lnTo>
                    <a:lnTo>
                      <a:pt x="52388" y="104775"/>
                    </a:lnTo>
                    <a:lnTo>
                      <a:pt x="52388" y="106363"/>
                    </a:lnTo>
                    <a:lnTo>
                      <a:pt x="50800" y="106363"/>
                    </a:lnTo>
                    <a:lnTo>
                      <a:pt x="50800" y="109538"/>
                    </a:lnTo>
                    <a:lnTo>
                      <a:pt x="47625" y="109538"/>
                    </a:lnTo>
                    <a:lnTo>
                      <a:pt x="47625" y="111125"/>
                    </a:lnTo>
                    <a:lnTo>
                      <a:pt x="46038" y="111125"/>
                    </a:lnTo>
                    <a:lnTo>
                      <a:pt x="46038" y="114300"/>
                    </a:lnTo>
                    <a:lnTo>
                      <a:pt x="46038" y="115888"/>
                    </a:lnTo>
                    <a:lnTo>
                      <a:pt x="42863" y="117475"/>
                    </a:lnTo>
                    <a:lnTo>
                      <a:pt x="42863" y="120650"/>
                    </a:lnTo>
                    <a:lnTo>
                      <a:pt x="41275" y="120650"/>
                    </a:lnTo>
                    <a:lnTo>
                      <a:pt x="38100" y="120650"/>
                    </a:lnTo>
                    <a:lnTo>
                      <a:pt x="36513" y="120650"/>
                    </a:lnTo>
                    <a:lnTo>
                      <a:pt x="36513" y="122238"/>
                    </a:lnTo>
                    <a:lnTo>
                      <a:pt x="34925" y="122238"/>
                    </a:lnTo>
                    <a:lnTo>
                      <a:pt x="31750" y="122238"/>
                    </a:lnTo>
                    <a:lnTo>
                      <a:pt x="31750" y="125413"/>
                    </a:lnTo>
                    <a:lnTo>
                      <a:pt x="30163" y="127000"/>
                    </a:lnTo>
                    <a:lnTo>
                      <a:pt x="30163" y="130175"/>
                    </a:lnTo>
                    <a:lnTo>
                      <a:pt x="30163" y="131763"/>
                    </a:lnTo>
                    <a:lnTo>
                      <a:pt x="26988" y="131763"/>
                    </a:lnTo>
                    <a:lnTo>
                      <a:pt x="25400" y="133350"/>
                    </a:lnTo>
                    <a:lnTo>
                      <a:pt x="22225" y="136525"/>
                    </a:lnTo>
                    <a:lnTo>
                      <a:pt x="25400" y="138113"/>
                    </a:lnTo>
                    <a:lnTo>
                      <a:pt x="22225" y="138113"/>
                    </a:lnTo>
                    <a:lnTo>
                      <a:pt x="20638" y="138113"/>
                    </a:lnTo>
                    <a:lnTo>
                      <a:pt x="20638" y="141288"/>
                    </a:lnTo>
                    <a:lnTo>
                      <a:pt x="20638" y="142875"/>
                    </a:lnTo>
                    <a:lnTo>
                      <a:pt x="19050" y="142875"/>
                    </a:lnTo>
                    <a:lnTo>
                      <a:pt x="15875" y="142875"/>
                    </a:lnTo>
                    <a:lnTo>
                      <a:pt x="14288" y="142875"/>
                    </a:lnTo>
                    <a:lnTo>
                      <a:pt x="11113" y="144463"/>
                    </a:lnTo>
                    <a:lnTo>
                      <a:pt x="11113" y="142875"/>
                    </a:lnTo>
                    <a:lnTo>
                      <a:pt x="11113" y="141288"/>
                    </a:lnTo>
                    <a:lnTo>
                      <a:pt x="11113" y="138113"/>
                    </a:lnTo>
                    <a:lnTo>
                      <a:pt x="9525" y="138113"/>
                    </a:lnTo>
                    <a:lnTo>
                      <a:pt x="6350" y="138113"/>
                    </a:lnTo>
                    <a:lnTo>
                      <a:pt x="6350" y="136525"/>
                    </a:lnTo>
                    <a:lnTo>
                      <a:pt x="4763" y="133350"/>
                    </a:lnTo>
                    <a:lnTo>
                      <a:pt x="4763" y="131763"/>
                    </a:lnTo>
                    <a:lnTo>
                      <a:pt x="4763" y="130175"/>
                    </a:lnTo>
                    <a:lnTo>
                      <a:pt x="4763" y="127000"/>
                    </a:lnTo>
                    <a:lnTo>
                      <a:pt x="4763" y="125413"/>
                    </a:lnTo>
                    <a:lnTo>
                      <a:pt x="6350" y="125413"/>
                    </a:lnTo>
                    <a:lnTo>
                      <a:pt x="6350" y="122238"/>
                    </a:lnTo>
                    <a:lnTo>
                      <a:pt x="6350" y="120650"/>
                    </a:lnTo>
                    <a:lnTo>
                      <a:pt x="9525" y="117475"/>
                    </a:lnTo>
                    <a:lnTo>
                      <a:pt x="11113" y="115888"/>
                    </a:lnTo>
                    <a:lnTo>
                      <a:pt x="14288" y="115888"/>
                    </a:lnTo>
                    <a:lnTo>
                      <a:pt x="11113" y="114300"/>
                    </a:lnTo>
                    <a:lnTo>
                      <a:pt x="14288" y="111125"/>
                    </a:lnTo>
                    <a:lnTo>
                      <a:pt x="14288" y="109538"/>
                    </a:lnTo>
                    <a:lnTo>
                      <a:pt x="11113" y="109538"/>
                    </a:lnTo>
                    <a:lnTo>
                      <a:pt x="9525" y="109538"/>
                    </a:lnTo>
                    <a:lnTo>
                      <a:pt x="6350" y="109538"/>
                    </a:lnTo>
                    <a:lnTo>
                      <a:pt x="4763" y="111125"/>
                    </a:lnTo>
                    <a:lnTo>
                      <a:pt x="4763" y="109538"/>
                    </a:lnTo>
                    <a:lnTo>
                      <a:pt x="6350" y="106363"/>
                    </a:lnTo>
                    <a:lnTo>
                      <a:pt x="4763" y="106363"/>
                    </a:lnTo>
                    <a:lnTo>
                      <a:pt x="3175" y="109538"/>
                    </a:lnTo>
                    <a:lnTo>
                      <a:pt x="3175" y="106363"/>
                    </a:lnTo>
                    <a:lnTo>
                      <a:pt x="0" y="106363"/>
                    </a:lnTo>
                    <a:lnTo>
                      <a:pt x="0" y="104775"/>
                    </a:lnTo>
                    <a:lnTo>
                      <a:pt x="3175" y="104775"/>
                    </a:lnTo>
                    <a:lnTo>
                      <a:pt x="3175" y="101600"/>
                    </a:lnTo>
                    <a:lnTo>
                      <a:pt x="4763" y="100013"/>
                    </a:lnTo>
                    <a:lnTo>
                      <a:pt x="6350" y="98425"/>
                    </a:lnTo>
                    <a:lnTo>
                      <a:pt x="6350" y="95250"/>
                    </a:lnTo>
                    <a:lnTo>
                      <a:pt x="6350" y="93663"/>
                    </a:lnTo>
                    <a:lnTo>
                      <a:pt x="6350" y="90488"/>
                    </a:lnTo>
                    <a:lnTo>
                      <a:pt x="9525" y="93663"/>
                    </a:lnTo>
                    <a:lnTo>
                      <a:pt x="11113" y="93663"/>
                    </a:lnTo>
                    <a:lnTo>
                      <a:pt x="14288" y="90488"/>
                    </a:lnTo>
                    <a:lnTo>
                      <a:pt x="14288" y="88900"/>
                    </a:lnTo>
                    <a:lnTo>
                      <a:pt x="14288" y="85725"/>
                    </a:lnTo>
                    <a:lnTo>
                      <a:pt x="14288" y="84138"/>
                    </a:lnTo>
                    <a:lnTo>
                      <a:pt x="11113" y="84138"/>
                    </a:lnTo>
                    <a:lnTo>
                      <a:pt x="11113" y="82550"/>
                    </a:lnTo>
                    <a:lnTo>
                      <a:pt x="11113" y="79375"/>
                    </a:lnTo>
                    <a:lnTo>
                      <a:pt x="11113" y="77788"/>
                    </a:lnTo>
                    <a:lnTo>
                      <a:pt x="14288" y="77788"/>
                    </a:lnTo>
                    <a:lnTo>
                      <a:pt x="14288" y="74613"/>
                    </a:lnTo>
                    <a:lnTo>
                      <a:pt x="14288" y="73025"/>
                    </a:lnTo>
                    <a:lnTo>
                      <a:pt x="11113" y="73025"/>
                    </a:lnTo>
                    <a:lnTo>
                      <a:pt x="11113" y="69850"/>
                    </a:lnTo>
                    <a:lnTo>
                      <a:pt x="14288" y="69850"/>
                    </a:lnTo>
                    <a:lnTo>
                      <a:pt x="15875" y="68263"/>
                    </a:lnTo>
                    <a:lnTo>
                      <a:pt x="19050" y="66675"/>
                    </a:lnTo>
                    <a:lnTo>
                      <a:pt x="20638" y="66675"/>
                    </a:lnTo>
                    <a:lnTo>
                      <a:pt x="20638" y="63500"/>
                    </a:lnTo>
                    <a:lnTo>
                      <a:pt x="20638" y="61913"/>
                    </a:lnTo>
                    <a:lnTo>
                      <a:pt x="20638" y="58738"/>
                    </a:lnTo>
                    <a:lnTo>
                      <a:pt x="22225" y="58738"/>
                    </a:lnTo>
                    <a:lnTo>
                      <a:pt x="25400" y="58738"/>
                    </a:lnTo>
                    <a:lnTo>
                      <a:pt x="22225" y="61913"/>
                    </a:lnTo>
                    <a:lnTo>
                      <a:pt x="22225" y="63500"/>
                    </a:lnTo>
                    <a:lnTo>
                      <a:pt x="22225" y="66675"/>
                    </a:lnTo>
                    <a:lnTo>
                      <a:pt x="25400" y="63500"/>
                    </a:lnTo>
                    <a:lnTo>
                      <a:pt x="25400" y="61913"/>
                    </a:lnTo>
                    <a:lnTo>
                      <a:pt x="26988" y="61913"/>
                    </a:lnTo>
                    <a:lnTo>
                      <a:pt x="26988" y="58738"/>
                    </a:lnTo>
                    <a:lnTo>
                      <a:pt x="25400" y="58738"/>
                    </a:lnTo>
                    <a:lnTo>
                      <a:pt x="25400" y="57150"/>
                    </a:lnTo>
                    <a:lnTo>
                      <a:pt x="26988" y="57150"/>
                    </a:lnTo>
                    <a:lnTo>
                      <a:pt x="26988" y="55563"/>
                    </a:lnTo>
                    <a:lnTo>
                      <a:pt x="30163" y="52388"/>
                    </a:lnTo>
                    <a:lnTo>
                      <a:pt x="30163" y="50800"/>
                    </a:lnTo>
                    <a:lnTo>
                      <a:pt x="31750" y="50800"/>
                    </a:lnTo>
                    <a:lnTo>
                      <a:pt x="30163" y="47625"/>
                    </a:lnTo>
                    <a:lnTo>
                      <a:pt x="30163" y="46037"/>
                    </a:lnTo>
                    <a:lnTo>
                      <a:pt x="30163" y="42862"/>
                    </a:lnTo>
                    <a:lnTo>
                      <a:pt x="31750" y="41275"/>
                    </a:lnTo>
                    <a:lnTo>
                      <a:pt x="30163" y="41275"/>
                    </a:lnTo>
                    <a:lnTo>
                      <a:pt x="30163" y="39687"/>
                    </a:lnTo>
                    <a:lnTo>
                      <a:pt x="31750" y="39687"/>
                    </a:lnTo>
                    <a:lnTo>
                      <a:pt x="34925" y="39687"/>
                    </a:lnTo>
                    <a:lnTo>
                      <a:pt x="31750" y="36512"/>
                    </a:lnTo>
                    <a:lnTo>
                      <a:pt x="34925" y="36512"/>
                    </a:lnTo>
                    <a:lnTo>
                      <a:pt x="36513" y="34925"/>
                    </a:lnTo>
                    <a:lnTo>
                      <a:pt x="36513" y="31750"/>
                    </a:lnTo>
                    <a:lnTo>
                      <a:pt x="38100" y="31750"/>
                    </a:lnTo>
                    <a:lnTo>
                      <a:pt x="38100" y="34925"/>
                    </a:lnTo>
                    <a:lnTo>
                      <a:pt x="41275" y="34925"/>
                    </a:lnTo>
                    <a:lnTo>
                      <a:pt x="41275" y="31750"/>
                    </a:lnTo>
                    <a:lnTo>
                      <a:pt x="42863" y="31750"/>
                    </a:lnTo>
                    <a:lnTo>
                      <a:pt x="42863" y="30162"/>
                    </a:lnTo>
                    <a:lnTo>
                      <a:pt x="42863" y="26987"/>
                    </a:lnTo>
                    <a:lnTo>
                      <a:pt x="46038" y="26987"/>
                    </a:lnTo>
                    <a:lnTo>
                      <a:pt x="47625" y="26987"/>
                    </a:lnTo>
                    <a:lnTo>
                      <a:pt x="50800" y="30162"/>
                    </a:lnTo>
                    <a:lnTo>
                      <a:pt x="50800" y="26987"/>
                    </a:lnTo>
                    <a:lnTo>
                      <a:pt x="52388" y="25400"/>
                    </a:lnTo>
                    <a:lnTo>
                      <a:pt x="53975" y="25400"/>
                    </a:lnTo>
                    <a:lnTo>
                      <a:pt x="57150" y="23812"/>
                    </a:lnTo>
                    <a:lnTo>
                      <a:pt x="57150" y="20637"/>
                    </a:lnTo>
                    <a:lnTo>
                      <a:pt x="58738" y="20637"/>
                    </a:lnTo>
                    <a:lnTo>
                      <a:pt x="58738" y="23812"/>
                    </a:lnTo>
                    <a:lnTo>
                      <a:pt x="58738" y="25400"/>
                    </a:lnTo>
                    <a:lnTo>
                      <a:pt x="61913" y="25400"/>
                    </a:lnTo>
                    <a:lnTo>
                      <a:pt x="63500" y="23812"/>
                    </a:lnTo>
                    <a:lnTo>
                      <a:pt x="61913" y="20637"/>
                    </a:lnTo>
                    <a:lnTo>
                      <a:pt x="63500" y="19050"/>
                    </a:lnTo>
                    <a:lnTo>
                      <a:pt x="65088" y="19050"/>
                    </a:lnTo>
                    <a:lnTo>
                      <a:pt x="68263" y="19050"/>
                    </a:lnTo>
                    <a:lnTo>
                      <a:pt x="68263" y="20637"/>
                    </a:lnTo>
                    <a:lnTo>
                      <a:pt x="69850" y="20637"/>
                    </a:lnTo>
                    <a:lnTo>
                      <a:pt x="69850" y="19050"/>
                    </a:lnTo>
                    <a:lnTo>
                      <a:pt x="69850" y="15875"/>
                    </a:lnTo>
                    <a:lnTo>
                      <a:pt x="73025" y="14287"/>
                    </a:lnTo>
                    <a:lnTo>
                      <a:pt x="73025" y="15875"/>
                    </a:lnTo>
                    <a:lnTo>
                      <a:pt x="73025" y="19050"/>
                    </a:lnTo>
                    <a:lnTo>
                      <a:pt x="74613" y="19050"/>
                    </a:lnTo>
                    <a:lnTo>
                      <a:pt x="74613" y="15875"/>
                    </a:lnTo>
                    <a:lnTo>
                      <a:pt x="77788" y="15875"/>
                    </a:lnTo>
                    <a:lnTo>
                      <a:pt x="79375" y="14287"/>
                    </a:lnTo>
                    <a:lnTo>
                      <a:pt x="79375" y="11112"/>
                    </a:lnTo>
                    <a:lnTo>
                      <a:pt x="80963" y="9525"/>
                    </a:lnTo>
                    <a:lnTo>
                      <a:pt x="84138" y="9525"/>
                    </a:lnTo>
                    <a:lnTo>
                      <a:pt x="85725" y="9525"/>
                    </a:lnTo>
                    <a:lnTo>
                      <a:pt x="88900" y="9525"/>
                    </a:lnTo>
                    <a:lnTo>
                      <a:pt x="90488" y="9525"/>
                    </a:lnTo>
                    <a:lnTo>
                      <a:pt x="90488" y="11112"/>
                    </a:lnTo>
                    <a:lnTo>
                      <a:pt x="93663" y="9525"/>
                    </a:lnTo>
                    <a:lnTo>
                      <a:pt x="95250" y="9525"/>
                    </a:lnTo>
                    <a:lnTo>
                      <a:pt x="96838" y="9525"/>
                    </a:lnTo>
                    <a:lnTo>
                      <a:pt x="100013" y="9525"/>
                    </a:lnTo>
                    <a:lnTo>
                      <a:pt x="100013" y="7937"/>
                    </a:lnTo>
                    <a:lnTo>
                      <a:pt x="101600" y="4762"/>
                    </a:lnTo>
                    <a:lnTo>
                      <a:pt x="104775" y="3175"/>
                    </a:lnTo>
                    <a:lnTo>
                      <a:pt x="106363" y="3175"/>
                    </a:lnTo>
                    <a:lnTo>
                      <a:pt x="109538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B1090988-C883-773E-812E-71026ED23E9C}"/>
                  </a:ext>
                </a:extLst>
              </p:cNvPr>
              <p:cNvSpPr>
                <a:spLocks/>
              </p:cNvSpPr>
              <p:nvPr/>
            </p:nvSpPr>
            <p:spPr bwMode="auto">
              <a:xfrm rot="4789443">
                <a:off x="5384150" y="2122803"/>
                <a:ext cx="660263" cy="957328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990333FD-5B53-1D88-6D0E-10D5145C8A26}"/>
                  </a:ext>
                </a:extLst>
              </p:cNvPr>
              <p:cNvSpPr/>
              <p:nvPr/>
            </p:nvSpPr>
            <p:spPr>
              <a:xfrm rot="5400000" flipH="1" flipV="1">
                <a:off x="5328453" y="3764854"/>
                <a:ext cx="2103545" cy="434937"/>
              </a:xfrm>
              <a:custGeom>
                <a:avLst/>
                <a:gdLst>
                  <a:gd name="connsiteX0" fmla="*/ 327282 w 2377881"/>
                  <a:gd name="connsiteY0" fmla="*/ 501500 h 509406"/>
                  <a:gd name="connsiteX1" fmla="*/ 335854 w 2377881"/>
                  <a:gd name="connsiteY1" fmla="*/ 502452 h 509406"/>
                  <a:gd name="connsiteX2" fmla="*/ 335759 w 2377881"/>
                  <a:gd name="connsiteY2" fmla="*/ 504452 h 509406"/>
                  <a:gd name="connsiteX3" fmla="*/ 335664 w 2377881"/>
                  <a:gd name="connsiteY3" fmla="*/ 505976 h 509406"/>
                  <a:gd name="connsiteX4" fmla="*/ 334330 w 2377881"/>
                  <a:gd name="connsiteY4" fmla="*/ 507977 h 509406"/>
                  <a:gd name="connsiteX5" fmla="*/ 329377 w 2377881"/>
                  <a:gd name="connsiteY5" fmla="*/ 504929 h 509406"/>
                  <a:gd name="connsiteX6" fmla="*/ 324710 w 2377881"/>
                  <a:gd name="connsiteY6" fmla="*/ 505024 h 509406"/>
                  <a:gd name="connsiteX7" fmla="*/ 324805 w 2377881"/>
                  <a:gd name="connsiteY7" fmla="*/ 504929 h 509406"/>
                  <a:gd name="connsiteX8" fmla="*/ 442915 w 2377881"/>
                  <a:gd name="connsiteY8" fmla="*/ 497880 h 509406"/>
                  <a:gd name="connsiteX9" fmla="*/ 446058 w 2377881"/>
                  <a:gd name="connsiteY9" fmla="*/ 500261 h 509406"/>
                  <a:gd name="connsiteX10" fmla="*/ 444153 w 2377881"/>
                  <a:gd name="connsiteY10" fmla="*/ 509405 h 509406"/>
                  <a:gd name="connsiteX11" fmla="*/ 437200 w 2377881"/>
                  <a:gd name="connsiteY11" fmla="*/ 504071 h 509406"/>
                  <a:gd name="connsiteX12" fmla="*/ 434247 w 2377881"/>
                  <a:gd name="connsiteY12" fmla="*/ 501785 h 509406"/>
                  <a:gd name="connsiteX13" fmla="*/ 438343 w 2377881"/>
                  <a:gd name="connsiteY13" fmla="*/ 502261 h 509406"/>
                  <a:gd name="connsiteX14" fmla="*/ 444058 w 2377881"/>
                  <a:gd name="connsiteY14" fmla="*/ 500261 h 509406"/>
                  <a:gd name="connsiteX15" fmla="*/ 442915 w 2377881"/>
                  <a:gd name="connsiteY15" fmla="*/ 497880 h 509406"/>
                  <a:gd name="connsiteX16" fmla="*/ 340521 w 2377881"/>
                  <a:gd name="connsiteY16" fmla="*/ 488927 h 509406"/>
                  <a:gd name="connsiteX17" fmla="*/ 349380 w 2377881"/>
                  <a:gd name="connsiteY17" fmla="*/ 490165 h 509406"/>
                  <a:gd name="connsiteX18" fmla="*/ 350449 w 2377881"/>
                  <a:gd name="connsiteY18" fmla="*/ 489633 h 509406"/>
                  <a:gd name="connsiteX19" fmla="*/ 349284 w 2377881"/>
                  <a:gd name="connsiteY19" fmla="*/ 491309 h 509406"/>
                  <a:gd name="connsiteX20" fmla="*/ 340521 w 2377881"/>
                  <a:gd name="connsiteY20" fmla="*/ 488927 h 509406"/>
                  <a:gd name="connsiteX21" fmla="*/ 361381 w 2377881"/>
                  <a:gd name="connsiteY21" fmla="*/ 481498 h 509406"/>
                  <a:gd name="connsiteX22" fmla="*/ 357809 w 2377881"/>
                  <a:gd name="connsiteY22" fmla="*/ 485974 h 509406"/>
                  <a:gd name="connsiteX23" fmla="*/ 350449 w 2377881"/>
                  <a:gd name="connsiteY23" fmla="*/ 489633 h 509406"/>
                  <a:gd name="connsiteX24" fmla="*/ 352332 w 2377881"/>
                  <a:gd name="connsiteY24" fmla="*/ 486927 h 509406"/>
                  <a:gd name="connsiteX25" fmla="*/ 360905 w 2377881"/>
                  <a:gd name="connsiteY25" fmla="*/ 481784 h 509406"/>
                  <a:gd name="connsiteX26" fmla="*/ 420436 w 2377881"/>
                  <a:gd name="connsiteY26" fmla="*/ 479973 h 509406"/>
                  <a:gd name="connsiteX27" fmla="*/ 425104 w 2377881"/>
                  <a:gd name="connsiteY27" fmla="*/ 480735 h 509406"/>
                  <a:gd name="connsiteX28" fmla="*/ 432248 w 2377881"/>
                  <a:gd name="connsiteY28" fmla="*/ 480449 h 509406"/>
                  <a:gd name="connsiteX29" fmla="*/ 423389 w 2377881"/>
                  <a:gd name="connsiteY29" fmla="*/ 484164 h 509406"/>
                  <a:gd name="connsiteX30" fmla="*/ 419103 w 2377881"/>
                  <a:gd name="connsiteY30" fmla="*/ 482830 h 509406"/>
                  <a:gd name="connsiteX31" fmla="*/ 417484 w 2377881"/>
                  <a:gd name="connsiteY31" fmla="*/ 480544 h 509406"/>
                  <a:gd name="connsiteX32" fmla="*/ 420436 w 2377881"/>
                  <a:gd name="connsiteY32" fmla="*/ 479973 h 509406"/>
                  <a:gd name="connsiteX33" fmla="*/ 399576 w 2377881"/>
                  <a:gd name="connsiteY33" fmla="*/ 473496 h 509406"/>
                  <a:gd name="connsiteX34" fmla="*/ 409577 w 2377881"/>
                  <a:gd name="connsiteY34" fmla="*/ 479592 h 509406"/>
                  <a:gd name="connsiteX35" fmla="*/ 409482 w 2377881"/>
                  <a:gd name="connsiteY35" fmla="*/ 480830 h 509406"/>
                  <a:gd name="connsiteX36" fmla="*/ 405481 w 2377881"/>
                  <a:gd name="connsiteY36" fmla="*/ 482069 h 509406"/>
                  <a:gd name="connsiteX37" fmla="*/ 404529 w 2377881"/>
                  <a:gd name="connsiteY37" fmla="*/ 481211 h 509406"/>
                  <a:gd name="connsiteX38" fmla="*/ 401005 w 2377881"/>
                  <a:gd name="connsiteY38" fmla="*/ 477401 h 509406"/>
                  <a:gd name="connsiteX39" fmla="*/ 399766 w 2377881"/>
                  <a:gd name="connsiteY39" fmla="*/ 476735 h 509406"/>
                  <a:gd name="connsiteX40" fmla="*/ 394432 w 2377881"/>
                  <a:gd name="connsiteY40" fmla="*/ 477973 h 509406"/>
                  <a:gd name="connsiteX41" fmla="*/ 394242 w 2377881"/>
                  <a:gd name="connsiteY41" fmla="*/ 477592 h 509406"/>
                  <a:gd name="connsiteX42" fmla="*/ 394337 w 2377881"/>
                  <a:gd name="connsiteY42" fmla="*/ 475687 h 509406"/>
                  <a:gd name="connsiteX43" fmla="*/ 399576 w 2377881"/>
                  <a:gd name="connsiteY43" fmla="*/ 473496 h 509406"/>
                  <a:gd name="connsiteX44" fmla="*/ 624843 w 2377881"/>
                  <a:gd name="connsiteY44" fmla="*/ 467972 h 509406"/>
                  <a:gd name="connsiteX45" fmla="*/ 629320 w 2377881"/>
                  <a:gd name="connsiteY45" fmla="*/ 469210 h 509406"/>
                  <a:gd name="connsiteX46" fmla="*/ 626081 w 2377881"/>
                  <a:gd name="connsiteY46" fmla="*/ 474449 h 509406"/>
                  <a:gd name="connsiteX47" fmla="*/ 622557 w 2377881"/>
                  <a:gd name="connsiteY47" fmla="*/ 474830 h 509406"/>
                  <a:gd name="connsiteX48" fmla="*/ 618842 w 2377881"/>
                  <a:gd name="connsiteY48" fmla="*/ 475211 h 509406"/>
                  <a:gd name="connsiteX49" fmla="*/ 611794 w 2377881"/>
                  <a:gd name="connsiteY49" fmla="*/ 475211 h 509406"/>
                  <a:gd name="connsiteX50" fmla="*/ 612365 w 2377881"/>
                  <a:gd name="connsiteY50" fmla="*/ 470448 h 509406"/>
                  <a:gd name="connsiteX51" fmla="*/ 623128 w 2377881"/>
                  <a:gd name="connsiteY51" fmla="*/ 470353 h 509406"/>
                  <a:gd name="connsiteX52" fmla="*/ 623986 w 2377881"/>
                  <a:gd name="connsiteY52" fmla="*/ 469115 h 509406"/>
                  <a:gd name="connsiteX53" fmla="*/ 971267 w 2377881"/>
                  <a:gd name="connsiteY53" fmla="*/ 463972 h 509406"/>
                  <a:gd name="connsiteX54" fmla="*/ 981935 w 2377881"/>
                  <a:gd name="connsiteY54" fmla="*/ 463972 h 509406"/>
                  <a:gd name="connsiteX55" fmla="*/ 981744 w 2377881"/>
                  <a:gd name="connsiteY55" fmla="*/ 464162 h 509406"/>
                  <a:gd name="connsiteX56" fmla="*/ 976886 w 2377881"/>
                  <a:gd name="connsiteY56" fmla="*/ 468163 h 509406"/>
                  <a:gd name="connsiteX57" fmla="*/ 971362 w 2377881"/>
                  <a:gd name="connsiteY57" fmla="*/ 465781 h 509406"/>
                  <a:gd name="connsiteX58" fmla="*/ 971171 w 2377881"/>
                  <a:gd name="connsiteY58" fmla="*/ 464638 h 509406"/>
                  <a:gd name="connsiteX59" fmla="*/ 971267 w 2377881"/>
                  <a:gd name="connsiteY59" fmla="*/ 463972 h 509406"/>
                  <a:gd name="connsiteX60" fmla="*/ 481206 w 2377881"/>
                  <a:gd name="connsiteY60" fmla="*/ 462448 h 509406"/>
                  <a:gd name="connsiteX61" fmla="*/ 487016 w 2377881"/>
                  <a:gd name="connsiteY61" fmla="*/ 470925 h 509406"/>
                  <a:gd name="connsiteX62" fmla="*/ 483301 w 2377881"/>
                  <a:gd name="connsiteY62" fmla="*/ 470163 h 509406"/>
                  <a:gd name="connsiteX63" fmla="*/ 481206 w 2377881"/>
                  <a:gd name="connsiteY63" fmla="*/ 469687 h 509406"/>
                  <a:gd name="connsiteX64" fmla="*/ 476634 w 2377881"/>
                  <a:gd name="connsiteY64" fmla="*/ 463876 h 509406"/>
                  <a:gd name="connsiteX65" fmla="*/ 481206 w 2377881"/>
                  <a:gd name="connsiteY65" fmla="*/ 462448 h 509406"/>
                  <a:gd name="connsiteX66" fmla="*/ 517210 w 2377881"/>
                  <a:gd name="connsiteY66" fmla="*/ 462447 h 509406"/>
                  <a:gd name="connsiteX67" fmla="*/ 522925 w 2377881"/>
                  <a:gd name="connsiteY67" fmla="*/ 466257 h 509406"/>
                  <a:gd name="connsiteX68" fmla="*/ 521116 w 2377881"/>
                  <a:gd name="connsiteY68" fmla="*/ 467496 h 509406"/>
                  <a:gd name="connsiteX69" fmla="*/ 509686 w 2377881"/>
                  <a:gd name="connsiteY69" fmla="*/ 472163 h 509406"/>
                  <a:gd name="connsiteX70" fmla="*/ 515306 w 2377881"/>
                  <a:gd name="connsiteY70" fmla="*/ 476259 h 509406"/>
                  <a:gd name="connsiteX71" fmla="*/ 514829 w 2377881"/>
                  <a:gd name="connsiteY71" fmla="*/ 478068 h 509406"/>
                  <a:gd name="connsiteX72" fmla="*/ 514067 w 2377881"/>
                  <a:gd name="connsiteY72" fmla="*/ 478926 h 509406"/>
                  <a:gd name="connsiteX73" fmla="*/ 510352 w 2377881"/>
                  <a:gd name="connsiteY73" fmla="*/ 479116 h 509406"/>
                  <a:gd name="connsiteX74" fmla="*/ 504733 w 2377881"/>
                  <a:gd name="connsiteY74" fmla="*/ 476830 h 509406"/>
                  <a:gd name="connsiteX75" fmla="*/ 502732 w 2377881"/>
                  <a:gd name="connsiteY75" fmla="*/ 482069 h 509406"/>
                  <a:gd name="connsiteX76" fmla="*/ 500447 w 2377881"/>
                  <a:gd name="connsiteY76" fmla="*/ 477402 h 509406"/>
                  <a:gd name="connsiteX77" fmla="*/ 509495 w 2377881"/>
                  <a:gd name="connsiteY77" fmla="*/ 465400 h 509406"/>
                  <a:gd name="connsiteX78" fmla="*/ 515210 w 2377881"/>
                  <a:gd name="connsiteY78" fmla="*/ 463209 h 509406"/>
                  <a:gd name="connsiteX79" fmla="*/ 870588 w 2377881"/>
                  <a:gd name="connsiteY79" fmla="*/ 462066 h 509406"/>
                  <a:gd name="connsiteX80" fmla="*/ 873350 w 2377881"/>
                  <a:gd name="connsiteY80" fmla="*/ 463400 h 509406"/>
                  <a:gd name="connsiteX81" fmla="*/ 872969 w 2377881"/>
                  <a:gd name="connsiteY81" fmla="*/ 469305 h 509406"/>
                  <a:gd name="connsiteX82" fmla="*/ 870016 w 2377881"/>
                  <a:gd name="connsiteY82" fmla="*/ 470639 h 509406"/>
                  <a:gd name="connsiteX83" fmla="*/ 862206 w 2377881"/>
                  <a:gd name="connsiteY83" fmla="*/ 472734 h 509406"/>
                  <a:gd name="connsiteX84" fmla="*/ 869254 w 2377881"/>
                  <a:gd name="connsiteY84" fmla="*/ 467781 h 509406"/>
                  <a:gd name="connsiteX85" fmla="*/ 868587 w 2377881"/>
                  <a:gd name="connsiteY85" fmla="*/ 462923 h 509406"/>
                  <a:gd name="connsiteX86" fmla="*/ 870588 w 2377881"/>
                  <a:gd name="connsiteY86" fmla="*/ 462066 h 509406"/>
                  <a:gd name="connsiteX87" fmla="*/ 685231 w 2377881"/>
                  <a:gd name="connsiteY87" fmla="*/ 462066 h 509406"/>
                  <a:gd name="connsiteX88" fmla="*/ 687898 w 2377881"/>
                  <a:gd name="connsiteY88" fmla="*/ 464257 h 509406"/>
                  <a:gd name="connsiteX89" fmla="*/ 685421 w 2377881"/>
                  <a:gd name="connsiteY89" fmla="*/ 467210 h 509406"/>
                  <a:gd name="connsiteX90" fmla="*/ 690565 w 2377881"/>
                  <a:gd name="connsiteY90" fmla="*/ 469686 h 509406"/>
                  <a:gd name="connsiteX91" fmla="*/ 690184 w 2377881"/>
                  <a:gd name="connsiteY91" fmla="*/ 471877 h 509406"/>
                  <a:gd name="connsiteX92" fmla="*/ 689707 w 2377881"/>
                  <a:gd name="connsiteY92" fmla="*/ 472067 h 509406"/>
                  <a:gd name="connsiteX93" fmla="*/ 680278 w 2377881"/>
                  <a:gd name="connsiteY93" fmla="*/ 468067 h 509406"/>
                  <a:gd name="connsiteX94" fmla="*/ 685231 w 2377881"/>
                  <a:gd name="connsiteY94" fmla="*/ 462066 h 509406"/>
                  <a:gd name="connsiteX95" fmla="*/ 571312 w 2377881"/>
                  <a:gd name="connsiteY95" fmla="*/ 461114 h 509406"/>
                  <a:gd name="connsiteX96" fmla="*/ 574932 w 2377881"/>
                  <a:gd name="connsiteY96" fmla="*/ 469686 h 509406"/>
                  <a:gd name="connsiteX97" fmla="*/ 569217 w 2377881"/>
                  <a:gd name="connsiteY97" fmla="*/ 466067 h 509406"/>
                  <a:gd name="connsiteX98" fmla="*/ 564359 w 2377881"/>
                  <a:gd name="connsiteY98" fmla="*/ 465209 h 509406"/>
                  <a:gd name="connsiteX99" fmla="*/ 560073 w 2377881"/>
                  <a:gd name="connsiteY99" fmla="*/ 464543 h 509406"/>
                  <a:gd name="connsiteX100" fmla="*/ 557120 w 2377881"/>
                  <a:gd name="connsiteY100" fmla="*/ 468353 h 509406"/>
                  <a:gd name="connsiteX101" fmla="*/ 551977 w 2377881"/>
                  <a:gd name="connsiteY101" fmla="*/ 466257 h 509406"/>
                  <a:gd name="connsiteX102" fmla="*/ 554167 w 2377881"/>
                  <a:gd name="connsiteY102" fmla="*/ 471591 h 509406"/>
                  <a:gd name="connsiteX103" fmla="*/ 556930 w 2377881"/>
                  <a:gd name="connsiteY103" fmla="*/ 478068 h 509406"/>
                  <a:gd name="connsiteX104" fmla="*/ 555501 w 2377881"/>
                  <a:gd name="connsiteY104" fmla="*/ 478449 h 509406"/>
                  <a:gd name="connsiteX105" fmla="*/ 553691 w 2377881"/>
                  <a:gd name="connsiteY105" fmla="*/ 478925 h 509406"/>
                  <a:gd name="connsiteX106" fmla="*/ 549405 w 2377881"/>
                  <a:gd name="connsiteY106" fmla="*/ 474068 h 509406"/>
                  <a:gd name="connsiteX107" fmla="*/ 548548 w 2377881"/>
                  <a:gd name="connsiteY107" fmla="*/ 472353 h 509406"/>
                  <a:gd name="connsiteX108" fmla="*/ 547786 w 2377881"/>
                  <a:gd name="connsiteY108" fmla="*/ 470924 h 509406"/>
                  <a:gd name="connsiteX109" fmla="*/ 543499 w 2377881"/>
                  <a:gd name="connsiteY109" fmla="*/ 467305 h 509406"/>
                  <a:gd name="connsiteX110" fmla="*/ 537880 w 2377881"/>
                  <a:gd name="connsiteY110" fmla="*/ 465590 h 509406"/>
                  <a:gd name="connsiteX111" fmla="*/ 533212 w 2377881"/>
                  <a:gd name="connsiteY111" fmla="*/ 476354 h 509406"/>
                  <a:gd name="connsiteX112" fmla="*/ 530164 w 2377881"/>
                  <a:gd name="connsiteY112" fmla="*/ 476830 h 509406"/>
                  <a:gd name="connsiteX113" fmla="*/ 527974 w 2377881"/>
                  <a:gd name="connsiteY113" fmla="*/ 477211 h 509406"/>
                  <a:gd name="connsiteX114" fmla="*/ 522544 w 2377881"/>
                  <a:gd name="connsiteY114" fmla="*/ 475306 h 509406"/>
                  <a:gd name="connsiteX115" fmla="*/ 521497 w 2377881"/>
                  <a:gd name="connsiteY115" fmla="*/ 472639 h 509406"/>
                  <a:gd name="connsiteX116" fmla="*/ 521211 w 2377881"/>
                  <a:gd name="connsiteY116" fmla="*/ 471877 h 509406"/>
                  <a:gd name="connsiteX117" fmla="*/ 520449 w 2377881"/>
                  <a:gd name="connsiteY117" fmla="*/ 470258 h 509406"/>
                  <a:gd name="connsiteX118" fmla="*/ 521497 w 2377881"/>
                  <a:gd name="connsiteY118" fmla="*/ 470448 h 509406"/>
                  <a:gd name="connsiteX119" fmla="*/ 527688 w 2377881"/>
                  <a:gd name="connsiteY119" fmla="*/ 467400 h 509406"/>
                  <a:gd name="connsiteX120" fmla="*/ 544261 w 2377881"/>
                  <a:gd name="connsiteY120" fmla="*/ 461876 h 509406"/>
                  <a:gd name="connsiteX121" fmla="*/ 552453 w 2377881"/>
                  <a:gd name="connsiteY121" fmla="*/ 461590 h 509406"/>
                  <a:gd name="connsiteX122" fmla="*/ 571312 w 2377881"/>
                  <a:gd name="connsiteY122" fmla="*/ 461114 h 509406"/>
                  <a:gd name="connsiteX123" fmla="*/ 701804 w 2377881"/>
                  <a:gd name="connsiteY123" fmla="*/ 461019 h 509406"/>
                  <a:gd name="connsiteX124" fmla="*/ 705710 w 2377881"/>
                  <a:gd name="connsiteY124" fmla="*/ 461590 h 509406"/>
                  <a:gd name="connsiteX125" fmla="*/ 705995 w 2377881"/>
                  <a:gd name="connsiteY125" fmla="*/ 462543 h 509406"/>
                  <a:gd name="connsiteX126" fmla="*/ 706377 w 2377881"/>
                  <a:gd name="connsiteY126" fmla="*/ 464162 h 509406"/>
                  <a:gd name="connsiteX127" fmla="*/ 694851 w 2377881"/>
                  <a:gd name="connsiteY127" fmla="*/ 467972 h 509406"/>
                  <a:gd name="connsiteX128" fmla="*/ 692279 w 2377881"/>
                  <a:gd name="connsiteY128" fmla="*/ 464162 h 509406"/>
                  <a:gd name="connsiteX129" fmla="*/ 692565 w 2377881"/>
                  <a:gd name="connsiteY129" fmla="*/ 464257 h 509406"/>
                  <a:gd name="connsiteX130" fmla="*/ 696566 w 2377881"/>
                  <a:gd name="connsiteY130" fmla="*/ 465686 h 509406"/>
                  <a:gd name="connsiteX131" fmla="*/ 701804 w 2377881"/>
                  <a:gd name="connsiteY131" fmla="*/ 461019 h 509406"/>
                  <a:gd name="connsiteX132" fmla="*/ 418627 w 2377881"/>
                  <a:gd name="connsiteY132" fmla="*/ 460733 h 509406"/>
                  <a:gd name="connsiteX133" fmla="*/ 423294 w 2377881"/>
                  <a:gd name="connsiteY133" fmla="*/ 463972 h 509406"/>
                  <a:gd name="connsiteX134" fmla="*/ 416817 w 2377881"/>
                  <a:gd name="connsiteY134" fmla="*/ 466448 h 509406"/>
                  <a:gd name="connsiteX135" fmla="*/ 412721 w 2377881"/>
                  <a:gd name="connsiteY135" fmla="*/ 467115 h 509406"/>
                  <a:gd name="connsiteX136" fmla="*/ 412150 w 2377881"/>
                  <a:gd name="connsiteY136" fmla="*/ 468544 h 509406"/>
                  <a:gd name="connsiteX137" fmla="*/ 409864 w 2377881"/>
                  <a:gd name="connsiteY137" fmla="*/ 470258 h 509406"/>
                  <a:gd name="connsiteX138" fmla="*/ 407197 w 2377881"/>
                  <a:gd name="connsiteY138" fmla="*/ 468925 h 509406"/>
                  <a:gd name="connsiteX139" fmla="*/ 406911 w 2377881"/>
                  <a:gd name="connsiteY139" fmla="*/ 466258 h 509406"/>
                  <a:gd name="connsiteX140" fmla="*/ 418627 w 2377881"/>
                  <a:gd name="connsiteY140" fmla="*/ 460733 h 509406"/>
                  <a:gd name="connsiteX141" fmla="*/ 432103 w 2377881"/>
                  <a:gd name="connsiteY141" fmla="*/ 460002 h 509406"/>
                  <a:gd name="connsiteX142" fmla="*/ 433580 w 2377881"/>
                  <a:gd name="connsiteY142" fmla="*/ 460066 h 509406"/>
                  <a:gd name="connsiteX143" fmla="*/ 438343 w 2377881"/>
                  <a:gd name="connsiteY143" fmla="*/ 460257 h 509406"/>
                  <a:gd name="connsiteX144" fmla="*/ 446725 w 2377881"/>
                  <a:gd name="connsiteY144" fmla="*/ 466924 h 509406"/>
                  <a:gd name="connsiteX145" fmla="*/ 445677 w 2377881"/>
                  <a:gd name="connsiteY145" fmla="*/ 468829 h 509406"/>
                  <a:gd name="connsiteX146" fmla="*/ 444439 w 2377881"/>
                  <a:gd name="connsiteY146" fmla="*/ 470925 h 509406"/>
                  <a:gd name="connsiteX147" fmla="*/ 437866 w 2377881"/>
                  <a:gd name="connsiteY147" fmla="*/ 475687 h 509406"/>
                  <a:gd name="connsiteX148" fmla="*/ 429866 w 2377881"/>
                  <a:gd name="connsiteY148" fmla="*/ 471401 h 509406"/>
                  <a:gd name="connsiteX149" fmla="*/ 437200 w 2377881"/>
                  <a:gd name="connsiteY149" fmla="*/ 469687 h 509406"/>
                  <a:gd name="connsiteX150" fmla="*/ 439009 w 2377881"/>
                  <a:gd name="connsiteY150" fmla="*/ 469306 h 509406"/>
                  <a:gd name="connsiteX151" fmla="*/ 435676 w 2377881"/>
                  <a:gd name="connsiteY151" fmla="*/ 462162 h 509406"/>
                  <a:gd name="connsiteX152" fmla="*/ 794864 w 2377881"/>
                  <a:gd name="connsiteY152" fmla="*/ 459685 h 509406"/>
                  <a:gd name="connsiteX153" fmla="*/ 790768 w 2377881"/>
                  <a:gd name="connsiteY153" fmla="*/ 463400 h 509406"/>
                  <a:gd name="connsiteX154" fmla="*/ 788196 w 2377881"/>
                  <a:gd name="connsiteY154" fmla="*/ 464162 h 509406"/>
                  <a:gd name="connsiteX155" fmla="*/ 786863 w 2377881"/>
                  <a:gd name="connsiteY155" fmla="*/ 467972 h 509406"/>
                  <a:gd name="connsiteX156" fmla="*/ 786577 w 2377881"/>
                  <a:gd name="connsiteY156" fmla="*/ 470448 h 509406"/>
                  <a:gd name="connsiteX157" fmla="*/ 783624 w 2377881"/>
                  <a:gd name="connsiteY157" fmla="*/ 469305 h 509406"/>
                  <a:gd name="connsiteX158" fmla="*/ 783815 w 2377881"/>
                  <a:gd name="connsiteY158" fmla="*/ 463305 h 509406"/>
                  <a:gd name="connsiteX159" fmla="*/ 786672 w 2377881"/>
                  <a:gd name="connsiteY159" fmla="*/ 461971 h 509406"/>
                  <a:gd name="connsiteX160" fmla="*/ 794864 w 2377881"/>
                  <a:gd name="connsiteY160" fmla="*/ 459685 h 509406"/>
                  <a:gd name="connsiteX161" fmla="*/ 759431 w 2377881"/>
                  <a:gd name="connsiteY161" fmla="*/ 459304 h 509406"/>
                  <a:gd name="connsiteX162" fmla="*/ 761145 w 2377881"/>
                  <a:gd name="connsiteY162" fmla="*/ 459970 h 509406"/>
                  <a:gd name="connsiteX163" fmla="*/ 764765 w 2377881"/>
                  <a:gd name="connsiteY163" fmla="*/ 461399 h 509406"/>
                  <a:gd name="connsiteX164" fmla="*/ 766384 w 2377881"/>
                  <a:gd name="connsiteY164" fmla="*/ 464352 h 509406"/>
                  <a:gd name="connsiteX165" fmla="*/ 769242 w 2377881"/>
                  <a:gd name="connsiteY165" fmla="*/ 463971 h 509406"/>
                  <a:gd name="connsiteX166" fmla="*/ 774576 w 2377881"/>
                  <a:gd name="connsiteY166" fmla="*/ 463304 h 509406"/>
                  <a:gd name="connsiteX167" fmla="*/ 774480 w 2377881"/>
                  <a:gd name="connsiteY167" fmla="*/ 468924 h 509406"/>
                  <a:gd name="connsiteX168" fmla="*/ 769432 w 2377881"/>
                  <a:gd name="connsiteY168" fmla="*/ 470734 h 509406"/>
                  <a:gd name="connsiteX169" fmla="*/ 761050 w 2377881"/>
                  <a:gd name="connsiteY169" fmla="*/ 467305 h 509406"/>
                  <a:gd name="connsiteX170" fmla="*/ 755049 w 2377881"/>
                  <a:gd name="connsiteY170" fmla="*/ 460351 h 509406"/>
                  <a:gd name="connsiteX171" fmla="*/ 759431 w 2377881"/>
                  <a:gd name="connsiteY171" fmla="*/ 459304 h 509406"/>
                  <a:gd name="connsiteX172" fmla="*/ 604935 w 2377881"/>
                  <a:gd name="connsiteY172" fmla="*/ 457209 h 509406"/>
                  <a:gd name="connsiteX173" fmla="*/ 605507 w 2377881"/>
                  <a:gd name="connsiteY173" fmla="*/ 459780 h 509406"/>
                  <a:gd name="connsiteX174" fmla="*/ 606269 w 2377881"/>
                  <a:gd name="connsiteY174" fmla="*/ 463114 h 509406"/>
                  <a:gd name="connsiteX175" fmla="*/ 597411 w 2377881"/>
                  <a:gd name="connsiteY175" fmla="*/ 468639 h 509406"/>
                  <a:gd name="connsiteX176" fmla="*/ 593505 w 2377881"/>
                  <a:gd name="connsiteY176" fmla="*/ 468448 h 509406"/>
                  <a:gd name="connsiteX177" fmla="*/ 592458 w 2377881"/>
                  <a:gd name="connsiteY177" fmla="*/ 468353 h 509406"/>
                  <a:gd name="connsiteX178" fmla="*/ 583790 w 2377881"/>
                  <a:gd name="connsiteY178" fmla="*/ 468829 h 509406"/>
                  <a:gd name="connsiteX179" fmla="*/ 575789 w 2377881"/>
                  <a:gd name="connsiteY179" fmla="*/ 471401 h 509406"/>
                  <a:gd name="connsiteX180" fmla="*/ 581123 w 2377881"/>
                  <a:gd name="connsiteY180" fmla="*/ 467972 h 509406"/>
                  <a:gd name="connsiteX181" fmla="*/ 582552 w 2377881"/>
                  <a:gd name="connsiteY181" fmla="*/ 466924 h 509406"/>
                  <a:gd name="connsiteX182" fmla="*/ 584456 w 2377881"/>
                  <a:gd name="connsiteY182" fmla="*/ 460638 h 509406"/>
                  <a:gd name="connsiteX183" fmla="*/ 593410 w 2377881"/>
                  <a:gd name="connsiteY183" fmla="*/ 463686 h 509406"/>
                  <a:gd name="connsiteX184" fmla="*/ 599792 w 2377881"/>
                  <a:gd name="connsiteY184" fmla="*/ 463305 h 509406"/>
                  <a:gd name="connsiteX185" fmla="*/ 604935 w 2377881"/>
                  <a:gd name="connsiteY185" fmla="*/ 457209 h 509406"/>
                  <a:gd name="connsiteX186" fmla="*/ 427484 w 2377881"/>
                  <a:gd name="connsiteY186" fmla="*/ 457209 h 509406"/>
                  <a:gd name="connsiteX187" fmla="*/ 432103 w 2377881"/>
                  <a:gd name="connsiteY187" fmla="*/ 460002 h 509406"/>
                  <a:gd name="connsiteX188" fmla="*/ 429199 w 2377881"/>
                  <a:gd name="connsiteY188" fmla="*/ 459876 h 509406"/>
                  <a:gd name="connsiteX189" fmla="*/ 427484 w 2377881"/>
                  <a:gd name="connsiteY189" fmla="*/ 457209 h 509406"/>
                  <a:gd name="connsiteX190" fmla="*/ 841631 w 2377881"/>
                  <a:gd name="connsiteY190" fmla="*/ 457018 h 509406"/>
                  <a:gd name="connsiteX191" fmla="*/ 844012 w 2377881"/>
                  <a:gd name="connsiteY191" fmla="*/ 457875 h 509406"/>
                  <a:gd name="connsiteX192" fmla="*/ 845060 w 2377881"/>
                  <a:gd name="connsiteY192" fmla="*/ 460447 h 509406"/>
                  <a:gd name="connsiteX193" fmla="*/ 841726 w 2377881"/>
                  <a:gd name="connsiteY193" fmla="*/ 463495 h 509406"/>
                  <a:gd name="connsiteX194" fmla="*/ 840583 w 2377881"/>
                  <a:gd name="connsiteY194" fmla="*/ 464352 h 509406"/>
                  <a:gd name="connsiteX195" fmla="*/ 840012 w 2377881"/>
                  <a:gd name="connsiteY195" fmla="*/ 466734 h 509406"/>
                  <a:gd name="connsiteX196" fmla="*/ 839917 w 2377881"/>
                  <a:gd name="connsiteY196" fmla="*/ 467496 h 509406"/>
                  <a:gd name="connsiteX197" fmla="*/ 837631 w 2377881"/>
                  <a:gd name="connsiteY197" fmla="*/ 470258 h 509406"/>
                  <a:gd name="connsiteX198" fmla="*/ 835059 w 2377881"/>
                  <a:gd name="connsiteY198" fmla="*/ 468829 h 509406"/>
                  <a:gd name="connsiteX199" fmla="*/ 834773 w 2377881"/>
                  <a:gd name="connsiteY199" fmla="*/ 466734 h 509406"/>
                  <a:gd name="connsiteX200" fmla="*/ 841631 w 2377881"/>
                  <a:gd name="connsiteY200" fmla="*/ 457018 h 509406"/>
                  <a:gd name="connsiteX201" fmla="*/ 896305 w 2377881"/>
                  <a:gd name="connsiteY201" fmla="*/ 454161 h 509406"/>
                  <a:gd name="connsiteX202" fmla="*/ 893733 w 2377881"/>
                  <a:gd name="connsiteY202" fmla="*/ 466448 h 509406"/>
                  <a:gd name="connsiteX203" fmla="*/ 887161 w 2377881"/>
                  <a:gd name="connsiteY203" fmla="*/ 464162 h 509406"/>
                  <a:gd name="connsiteX204" fmla="*/ 886113 w 2377881"/>
                  <a:gd name="connsiteY204" fmla="*/ 463781 h 509406"/>
                  <a:gd name="connsiteX205" fmla="*/ 887637 w 2377881"/>
                  <a:gd name="connsiteY205" fmla="*/ 459400 h 509406"/>
                  <a:gd name="connsiteX206" fmla="*/ 896305 w 2377881"/>
                  <a:gd name="connsiteY206" fmla="*/ 454161 h 509406"/>
                  <a:gd name="connsiteX207" fmla="*/ 1022892 w 2377881"/>
                  <a:gd name="connsiteY207" fmla="*/ 453684 h 509406"/>
                  <a:gd name="connsiteX208" fmla="*/ 1026131 w 2377881"/>
                  <a:gd name="connsiteY208" fmla="*/ 454256 h 509406"/>
                  <a:gd name="connsiteX209" fmla="*/ 1033084 w 2377881"/>
                  <a:gd name="connsiteY209" fmla="*/ 459685 h 509406"/>
                  <a:gd name="connsiteX210" fmla="*/ 1030798 w 2377881"/>
                  <a:gd name="connsiteY210" fmla="*/ 466257 h 509406"/>
                  <a:gd name="connsiteX211" fmla="*/ 1025369 w 2377881"/>
                  <a:gd name="connsiteY211" fmla="*/ 465972 h 509406"/>
                  <a:gd name="connsiteX212" fmla="*/ 1025750 w 2377881"/>
                  <a:gd name="connsiteY212" fmla="*/ 465210 h 509406"/>
                  <a:gd name="connsiteX213" fmla="*/ 1026607 w 2377881"/>
                  <a:gd name="connsiteY213" fmla="*/ 463114 h 509406"/>
                  <a:gd name="connsiteX214" fmla="*/ 1025655 w 2377881"/>
                  <a:gd name="connsiteY214" fmla="*/ 457971 h 509406"/>
                  <a:gd name="connsiteX215" fmla="*/ 1018606 w 2377881"/>
                  <a:gd name="connsiteY215" fmla="*/ 456066 h 509406"/>
                  <a:gd name="connsiteX216" fmla="*/ 1018987 w 2377881"/>
                  <a:gd name="connsiteY216" fmla="*/ 455780 h 509406"/>
                  <a:gd name="connsiteX217" fmla="*/ 1022892 w 2377881"/>
                  <a:gd name="connsiteY217" fmla="*/ 453684 h 509406"/>
                  <a:gd name="connsiteX218" fmla="*/ 637796 w 2377881"/>
                  <a:gd name="connsiteY218" fmla="*/ 449493 h 509406"/>
                  <a:gd name="connsiteX219" fmla="*/ 642940 w 2377881"/>
                  <a:gd name="connsiteY219" fmla="*/ 455399 h 509406"/>
                  <a:gd name="connsiteX220" fmla="*/ 647798 w 2377881"/>
                  <a:gd name="connsiteY220" fmla="*/ 466924 h 509406"/>
                  <a:gd name="connsiteX221" fmla="*/ 650369 w 2377881"/>
                  <a:gd name="connsiteY221" fmla="*/ 466638 h 509406"/>
                  <a:gd name="connsiteX222" fmla="*/ 652369 w 2377881"/>
                  <a:gd name="connsiteY222" fmla="*/ 466448 h 509406"/>
                  <a:gd name="connsiteX223" fmla="*/ 655608 w 2377881"/>
                  <a:gd name="connsiteY223" fmla="*/ 464828 h 509406"/>
                  <a:gd name="connsiteX224" fmla="*/ 655132 w 2377881"/>
                  <a:gd name="connsiteY224" fmla="*/ 463400 h 509406"/>
                  <a:gd name="connsiteX225" fmla="*/ 654656 w 2377881"/>
                  <a:gd name="connsiteY225" fmla="*/ 461876 h 509406"/>
                  <a:gd name="connsiteX226" fmla="*/ 656846 w 2377881"/>
                  <a:gd name="connsiteY226" fmla="*/ 458827 h 509406"/>
                  <a:gd name="connsiteX227" fmla="*/ 667609 w 2377881"/>
                  <a:gd name="connsiteY227" fmla="*/ 462828 h 509406"/>
                  <a:gd name="connsiteX228" fmla="*/ 675134 w 2377881"/>
                  <a:gd name="connsiteY228" fmla="*/ 469877 h 509406"/>
                  <a:gd name="connsiteX229" fmla="*/ 663609 w 2377881"/>
                  <a:gd name="connsiteY229" fmla="*/ 467114 h 509406"/>
                  <a:gd name="connsiteX230" fmla="*/ 660751 w 2377881"/>
                  <a:gd name="connsiteY230" fmla="*/ 468448 h 509406"/>
                  <a:gd name="connsiteX231" fmla="*/ 658084 w 2377881"/>
                  <a:gd name="connsiteY231" fmla="*/ 469781 h 509406"/>
                  <a:gd name="connsiteX232" fmla="*/ 652750 w 2377881"/>
                  <a:gd name="connsiteY232" fmla="*/ 473401 h 509406"/>
                  <a:gd name="connsiteX233" fmla="*/ 653131 w 2377881"/>
                  <a:gd name="connsiteY233" fmla="*/ 474353 h 509406"/>
                  <a:gd name="connsiteX234" fmla="*/ 653417 w 2377881"/>
                  <a:gd name="connsiteY234" fmla="*/ 475020 h 509406"/>
                  <a:gd name="connsiteX235" fmla="*/ 650750 w 2377881"/>
                  <a:gd name="connsiteY235" fmla="*/ 476544 h 509406"/>
                  <a:gd name="connsiteX236" fmla="*/ 650274 w 2377881"/>
                  <a:gd name="connsiteY236" fmla="*/ 475973 h 509406"/>
                  <a:gd name="connsiteX237" fmla="*/ 648750 w 2377881"/>
                  <a:gd name="connsiteY237" fmla="*/ 474163 h 509406"/>
                  <a:gd name="connsiteX238" fmla="*/ 644464 w 2377881"/>
                  <a:gd name="connsiteY238" fmla="*/ 471401 h 509406"/>
                  <a:gd name="connsiteX239" fmla="*/ 638368 w 2377881"/>
                  <a:gd name="connsiteY239" fmla="*/ 470924 h 509406"/>
                  <a:gd name="connsiteX240" fmla="*/ 640940 w 2377881"/>
                  <a:gd name="connsiteY240" fmla="*/ 460066 h 509406"/>
                  <a:gd name="connsiteX241" fmla="*/ 639415 w 2377881"/>
                  <a:gd name="connsiteY241" fmla="*/ 451589 h 509406"/>
                  <a:gd name="connsiteX242" fmla="*/ 633796 w 2377881"/>
                  <a:gd name="connsiteY242" fmla="*/ 449779 h 509406"/>
                  <a:gd name="connsiteX243" fmla="*/ 637796 w 2377881"/>
                  <a:gd name="connsiteY243" fmla="*/ 449493 h 509406"/>
                  <a:gd name="connsiteX244" fmla="*/ 920593 w 2377881"/>
                  <a:gd name="connsiteY244" fmla="*/ 449207 h 509406"/>
                  <a:gd name="connsiteX245" fmla="*/ 920784 w 2377881"/>
                  <a:gd name="connsiteY245" fmla="*/ 449398 h 509406"/>
                  <a:gd name="connsiteX246" fmla="*/ 927356 w 2377881"/>
                  <a:gd name="connsiteY246" fmla="*/ 450064 h 509406"/>
                  <a:gd name="connsiteX247" fmla="*/ 929928 w 2377881"/>
                  <a:gd name="connsiteY247" fmla="*/ 450636 h 509406"/>
                  <a:gd name="connsiteX248" fmla="*/ 933928 w 2377881"/>
                  <a:gd name="connsiteY248" fmla="*/ 454065 h 509406"/>
                  <a:gd name="connsiteX249" fmla="*/ 927833 w 2377881"/>
                  <a:gd name="connsiteY249" fmla="*/ 452922 h 509406"/>
                  <a:gd name="connsiteX250" fmla="*/ 923642 w 2377881"/>
                  <a:gd name="connsiteY250" fmla="*/ 453779 h 509406"/>
                  <a:gd name="connsiteX251" fmla="*/ 920212 w 2377881"/>
                  <a:gd name="connsiteY251" fmla="*/ 454541 h 509406"/>
                  <a:gd name="connsiteX252" fmla="*/ 919069 w 2377881"/>
                  <a:gd name="connsiteY252" fmla="*/ 453303 h 509406"/>
                  <a:gd name="connsiteX253" fmla="*/ 920593 w 2377881"/>
                  <a:gd name="connsiteY253" fmla="*/ 449207 h 509406"/>
                  <a:gd name="connsiteX254" fmla="*/ 873445 w 2377881"/>
                  <a:gd name="connsiteY254" fmla="*/ 447969 h 509406"/>
                  <a:gd name="connsiteX255" fmla="*/ 877636 w 2377881"/>
                  <a:gd name="connsiteY255" fmla="*/ 451303 h 509406"/>
                  <a:gd name="connsiteX256" fmla="*/ 881827 w 2377881"/>
                  <a:gd name="connsiteY256" fmla="*/ 449969 h 509406"/>
                  <a:gd name="connsiteX257" fmla="*/ 885923 w 2377881"/>
                  <a:gd name="connsiteY257" fmla="*/ 448445 h 509406"/>
                  <a:gd name="connsiteX258" fmla="*/ 889542 w 2377881"/>
                  <a:gd name="connsiteY258" fmla="*/ 454160 h 509406"/>
                  <a:gd name="connsiteX259" fmla="*/ 880208 w 2377881"/>
                  <a:gd name="connsiteY259" fmla="*/ 455399 h 509406"/>
                  <a:gd name="connsiteX260" fmla="*/ 873445 w 2377881"/>
                  <a:gd name="connsiteY260" fmla="*/ 447969 h 509406"/>
                  <a:gd name="connsiteX261" fmla="*/ 957455 w 2377881"/>
                  <a:gd name="connsiteY261" fmla="*/ 447874 h 509406"/>
                  <a:gd name="connsiteX262" fmla="*/ 959075 w 2377881"/>
                  <a:gd name="connsiteY262" fmla="*/ 450541 h 509406"/>
                  <a:gd name="connsiteX263" fmla="*/ 964885 w 2377881"/>
                  <a:gd name="connsiteY263" fmla="*/ 448922 h 509406"/>
                  <a:gd name="connsiteX264" fmla="*/ 971171 w 2377881"/>
                  <a:gd name="connsiteY264" fmla="*/ 449112 h 509406"/>
                  <a:gd name="connsiteX265" fmla="*/ 968790 w 2377881"/>
                  <a:gd name="connsiteY265" fmla="*/ 452065 h 509406"/>
                  <a:gd name="connsiteX266" fmla="*/ 956789 w 2377881"/>
                  <a:gd name="connsiteY266" fmla="*/ 453303 h 509406"/>
                  <a:gd name="connsiteX267" fmla="*/ 957455 w 2377881"/>
                  <a:gd name="connsiteY267" fmla="*/ 447874 h 509406"/>
                  <a:gd name="connsiteX268" fmla="*/ 1040800 w 2377881"/>
                  <a:gd name="connsiteY268" fmla="*/ 447112 h 509406"/>
                  <a:gd name="connsiteX269" fmla="*/ 1048610 w 2377881"/>
                  <a:gd name="connsiteY269" fmla="*/ 453970 h 509406"/>
                  <a:gd name="connsiteX270" fmla="*/ 1047086 w 2377881"/>
                  <a:gd name="connsiteY270" fmla="*/ 456351 h 509406"/>
                  <a:gd name="connsiteX271" fmla="*/ 1041371 w 2377881"/>
                  <a:gd name="connsiteY271" fmla="*/ 460447 h 509406"/>
                  <a:gd name="connsiteX272" fmla="*/ 1039847 w 2377881"/>
                  <a:gd name="connsiteY272" fmla="*/ 456637 h 509406"/>
                  <a:gd name="connsiteX273" fmla="*/ 1039180 w 2377881"/>
                  <a:gd name="connsiteY273" fmla="*/ 447684 h 509406"/>
                  <a:gd name="connsiteX274" fmla="*/ 1039942 w 2377881"/>
                  <a:gd name="connsiteY274" fmla="*/ 447398 h 509406"/>
                  <a:gd name="connsiteX275" fmla="*/ 1374017 w 2377881"/>
                  <a:gd name="connsiteY275" fmla="*/ 444507 h 509406"/>
                  <a:gd name="connsiteX276" fmla="*/ 1374269 w 2377881"/>
                  <a:gd name="connsiteY276" fmla="*/ 445873 h 509406"/>
                  <a:gd name="connsiteX277" fmla="*/ 1374079 w 2377881"/>
                  <a:gd name="connsiteY277" fmla="*/ 446564 h 509406"/>
                  <a:gd name="connsiteX278" fmla="*/ 1105093 w 2377881"/>
                  <a:gd name="connsiteY278" fmla="*/ 444445 h 509406"/>
                  <a:gd name="connsiteX279" fmla="*/ 1109856 w 2377881"/>
                  <a:gd name="connsiteY279" fmla="*/ 451588 h 509406"/>
                  <a:gd name="connsiteX280" fmla="*/ 1105379 w 2377881"/>
                  <a:gd name="connsiteY280" fmla="*/ 451207 h 509406"/>
                  <a:gd name="connsiteX281" fmla="*/ 1097759 w 2377881"/>
                  <a:gd name="connsiteY281" fmla="*/ 450541 h 509406"/>
                  <a:gd name="connsiteX282" fmla="*/ 1092235 w 2377881"/>
                  <a:gd name="connsiteY282" fmla="*/ 454065 h 509406"/>
                  <a:gd name="connsiteX283" fmla="*/ 1095854 w 2377881"/>
                  <a:gd name="connsiteY283" fmla="*/ 445302 h 509406"/>
                  <a:gd name="connsiteX284" fmla="*/ 1105093 w 2377881"/>
                  <a:gd name="connsiteY284" fmla="*/ 444445 h 509406"/>
                  <a:gd name="connsiteX285" fmla="*/ 667800 w 2377881"/>
                  <a:gd name="connsiteY285" fmla="*/ 442921 h 509406"/>
                  <a:gd name="connsiteX286" fmla="*/ 679326 w 2377881"/>
                  <a:gd name="connsiteY286" fmla="*/ 445683 h 509406"/>
                  <a:gd name="connsiteX287" fmla="*/ 682755 w 2377881"/>
                  <a:gd name="connsiteY287" fmla="*/ 452541 h 509406"/>
                  <a:gd name="connsiteX288" fmla="*/ 680088 w 2377881"/>
                  <a:gd name="connsiteY288" fmla="*/ 451589 h 509406"/>
                  <a:gd name="connsiteX289" fmla="*/ 671039 w 2377881"/>
                  <a:gd name="connsiteY289" fmla="*/ 449779 h 509406"/>
                  <a:gd name="connsiteX290" fmla="*/ 668277 w 2377881"/>
                  <a:gd name="connsiteY290" fmla="*/ 450160 h 509406"/>
                  <a:gd name="connsiteX291" fmla="*/ 662752 w 2377881"/>
                  <a:gd name="connsiteY291" fmla="*/ 449874 h 509406"/>
                  <a:gd name="connsiteX292" fmla="*/ 663323 w 2377881"/>
                  <a:gd name="connsiteY292" fmla="*/ 449779 h 509406"/>
                  <a:gd name="connsiteX293" fmla="*/ 670563 w 2377881"/>
                  <a:gd name="connsiteY293" fmla="*/ 449112 h 509406"/>
                  <a:gd name="connsiteX294" fmla="*/ 667800 w 2377881"/>
                  <a:gd name="connsiteY294" fmla="*/ 442921 h 509406"/>
                  <a:gd name="connsiteX295" fmla="*/ 860967 w 2377881"/>
                  <a:gd name="connsiteY295" fmla="*/ 442540 h 509406"/>
                  <a:gd name="connsiteX296" fmla="*/ 867920 w 2377881"/>
                  <a:gd name="connsiteY296" fmla="*/ 446350 h 509406"/>
                  <a:gd name="connsiteX297" fmla="*/ 862110 w 2377881"/>
                  <a:gd name="connsiteY297" fmla="*/ 449588 h 509406"/>
                  <a:gd name="connsiteX298" fmla="*/ 861253 w 2377881"/>
                  <a:gd name="connsiteY298" fmla="*/ 450064 h 509406"/>
                  <a:gd name="connsiteX299" fmla="*/ 857919 w 2377881"/>
                  <a:gd name="connsiteY299" fmla="*/ 451969 h 509406"/>
                  <a:gd name="connsiteX300" fmla="*/ 853347 w 2377881"/>
                  <a:gd name="connsiteY300" fmla="*/ 444826 h 509406"/>
                  <a:gd name="connsiteX301" fmla="*/ 854490 w 2377881"/>
                  <a:gd name="connsiteY301" fmla="*/ 445302 h 509406"/>
                  <a:gd name="connsiteX302" fmla="*/ 856109 w 2377881"/>
                  <a:gd name="connsiteY302" fmla="*/ 446064 h 509406"/>
                  <a:gd name="connsiteX303" fmla="*/ 860300 w 2377881"/>
                  <a:gd name="connsiteY303" fmla="*/ 444349 h 509406"/>
                  <a:gd name="connsiteX304" fmla="*/ 860681 w 2377881"/>
                  <a:gd name="connsiteY304" fmla="*/ 443111 h 509406"/>
                  <a:gd name="connsiteX305" fmla="*/ 1357410 w 2377881"/>
                  <a:gd name="connsiteY305" fmla="*/ 441492 h 509406"/>
                  <a:gd name="connsiteX306" fmla="*/ 1358172 w 2377881"/>
                  <a:gd name="connsiteY306" fmla="*/ 444159 h 509406"/>
                  <a:gd name="connsiteX307" fmla="*/ 1356457 w 2377881"/>
                  <a:gd name="connsiteY307" fmla="*/ 444826 h 509406"/>
                  <a:gd name="connsiteX308" fmla="*/ 1354933 w 2377881"/>
                  <a:gd name="connsiteY308" fmla="*/ 445016 h 509406"/>
                  <a:gd name="connsiteX309" fmla="*/ 1347599 w 2377881"/>
                  <a:gd name="connsiteY309" fmla="*/ 444540 h 509406"/>
                  <a:gd name="connsiteX310" fmla="*/ 1350838 w 2377881"/>
                  <a:gd name="connsiteY310" fmla="*/ 442254 h 509406"/>
                  <a:gd name="connsiteX311" fmla="*/ 58391 w 2377881"/>
                  <a:gd name="connsiteY311" fmla="*/ 440539 h 509406"/>
                  <a:gd name="connsiteX312" fmla="*/ 55914 w 2377881"/>
                  <a:gd name="connsiteY312" fmla="*/ 441111 h 509406"/>
                  <a:gd name="connsiteX313" fmla="*/ 53819 w 2377881"/>
                  <a:gd name="connsiteY313" fmla="*/ 441587 h 509406"/>
                  <a:gd name="connsiteX314" fmla="*/ 58200 w 2377881"/>
                  <a:gd name="connsiteY314" fmla="*/ 447302 h 509406"/>
                  <a:gd name="connsiteX315" fmla="*/ 63820 w 2377881"/>
                  <a:gd name="connsiteY315" fmla="*/ 441778 h 509406"/>
                  <a:gd name="connsiteX316" fmla="*/ 58391 w 2377881"/>
                  <a:gd name="connsiteY316" fmla="*/ 440539 h 509406"/>
                  <a:gd name="connsiteX317" fmla="*/ 1224823 w 2377881"/>
                  <a:gd name="connsiteY317" fmla="*/ 439397 h 509406"/>
                  <a:gd name="connsiteX318" fmla="*/ 1236443 w 2377881"/>
                  <a:gd name="connsiteY318" fmla="*/ 439397 h 509406"/>
                  <a:gd name="connsiteX319" fmla="*/ 1231871 w 2377881"/>
                  <a:gd name="connsiteY319" fmla="*/ 440730 h 509406"/>
                  <a:gd name="connsiteX320" fmla="*/ 1224823 w 2377881"/>
                  <a:gd name="connsiteY320" fmla="*/ 439397 h 509406"/>
                  <a:gd name="connsiteX321" fmla="*/ 811627 w 2377881"/>
                  <a:gd name="connsiteY321" fmla="*/ 438825 h 509406"/>
                  <a:gd name="connsiteX322" fmla="*/ 814390 w 2377881"/>
                  <a:gd name="connsiteY322" fmla="*/ 441112 h 509406"/>
                  <a:gd name="connsiteX323" fmla="*/ 815533 w 2377881"/>
                  <a:gd name="connsiteY323" fmla="*/ 441207 h 509406"/>
                  <a:gd name="connsiteX324" fmla="*/ 816104 w 2377881"/>
                  <a:gd name="connsiteY324" fmla="*/ 441302 h 509406"/>
                  <a:gd name="connsiteX325" fmla="*/ 814961 w 2377881"/>
                  <a:gd name="connsiteY325" fmla="*/ 446160 h 509406"/>
                  <a:gd name="connsiteX326" fmla="*/ 807817 w 2377881"/>
                  <a:gd name="connsiteY326" fmla="*/ 446445 h 509406"/>
                  <a:gd name="connsiteX327" fmla="*/ 806293 w 2377881"/>
                  <a:gd name="connsiteY327" fmla="*/ 444064 h 509406"/>
                  <a:gd name="connsiteX328" fmla="*/ 805912 w 2377881"/>
                  <a:gd name="connsiteY328" fmla="*/ 443493 h 509406"/>
                  <a:gd name="connsiteX329" fmla="*/ 800959 w 2377881"/>
                  <a:gd name="connsiteY329" fmla="*/ 444255 h 509406"/>
                  <a:gd name="connsiteX330" fmla="*/ 796101 w 2377881"/>
                  <a:gd name="connsiteY330" fmla="*/ 440731 h 509406"/>
                  <a:gd name="connsiteX331" fmla="*/ 799626 w 2377881"/>
                  <a:gd name="connsiteY331" fmla="*/ 438921 h 509406"/>
                  <a:gd name="connsiteX332" fmla="*/ 811627 w 2377881"/>
                  <a:gd name="connsiteY332" fmla="*/ 438825 h 509406"/>
                  <a:gd name="connsiteX333" fmla="*/ 822010 w 2377881"/>
                  <a:gd name="connsiteY333" fmla="*/ 437968 h 509406"/>
                  <a:gd name="connsiteX334" fmla="*/ 826201 w 2377881"/>
                  <a:gd name="connsiteY334" fmla="*/ 439682 h 509406"/>
                  <a:gd name="connsiteX335" fmla="*/ 833059 w 2377881"/>
                  <a:gd name="connsiteY335" fmla="*/ 447588 h 509406"/>
                  <a:gd name="connsiteX336" fmla="*/ 826487 w 2377881"/>
                  <a:gd name="connsiteY336" fmla="*/ 449779 h 509406"/>
                  <a:gd name="connsiteX337" fmla="*/ 823915 w 2377881"/>
                  <a:gd name="connsiteY337" fmla="*/ 447207 h 509406"/>
                  <a:gd name="connsiteX338" fmla="*/ 822106 w 2377881"/>
                  <a:gd name="connsiteY338" fmla="*/ 445302 h 509406"/>
                  <a:gd name="connsiteX339" fmla="*/ 822010 w 2377881"/>
                  <a:gd name="connsiteY339" fmla="*/ 437968 h 509406"/>
                  <a:gd name="connsiteX340" fmla="*/ 1300165 w 2377881"/>
                  <a:gd name="connsiteY340" fmla="*/ 436729 h 509406"/>
                  <a:gd name="connsiteX341" fmla="*/ 1301880 w 2377881"/>
                  <a:gd name="connsiteY341" fmla="*/ 444349 h 509406"/>
                  <a:gd name="connsiteX342" fmla="*/ 1298546 w 2377881"/>
                  <a:gd name="connsiteY342" fmla="*/ 444159 h 509406"/>
                  <a:gd name="connsiteX343" fmla="*/ 1298737 w 2377881"/>
                  <a:gd name="connsiteY343" fmla="*/ 441778 h 509406"/>
                  <a:gd name="connsiteX344" fmla="*/ 1298927 w 2377881"/>
                  <a:gd name="connsiteY344" fmla="*/ 439492 h 509406"/>
                  <a:gd name="connsiteX345" fmla="*/ 1300165 w 2377881"/>
                  <a:gd name="connsiteY345" fmla="*/ 436729 h 509406"/>
                  <a:gd name="connsiteX346" fmla="*/ 1043847 w 2377881"/>
                  <a:gd name="connsiteY346" fmla="*/ 436253 h 509406"/>
                  <a:gd name="connsiteX347" fmla="*/ 1053563 w 2377881"/>
                  <a:gd name="connsiteY347" fmla="*/ 436444 h 509406"/>
                  <a:gd name="connsiteX348" fmla="*/ 1056706 w 2377881"/>
                  <a:gd name="connsiteY348" fmla="*/ 443302 h 509406"/>
                  <a:gd name="connsiteX349" fmla="*/ 1053467 w 2377881"/>
                  <a:gd name="connsiteY349" fmla="*/ 444540 h 509406"/>
                  <a:gd name="connsiteX350" fmla="*/ 1050896 w 2377881"/>
                  <a:gd name="connsiteY350" fmla="*/ 445492 h 509406"/>
                  <a:gd name="connsiteX351" fmla="*/ 1043466 w 2377881"/>
                  <a:gd name="connsiteY351" fmla="*/ 439301 h 509406"/>
                  <a:gd name="connsiteX352" fmla="*/ 1043847 w 2377881"/>
                  <a:gd name="connsiteY352" fmla="*/ 436253 h 509406"/>
                  <a:gd name="connsiteX353" fmla="*/ 725617 w 2377881"/>
                  <a:gd name="connsiteY353" fmla="*/ 435873 h 509406"/>
                  <a:gd name="connsiteX354" fmla="*/ 728760 w 2377881"/>
                  <a:gd name="connsiteY354" fmla="*/ 436254 h 509406"/>
                  <a:gd name="connsiteX355" fmla="*/ 729046 w 2377881"/>
                  <a:gd name="connsiteY355" fmla="*/ 441588 h 509406"/>
                  <a:gd name="connsiteX356" fmla="*/ 730380 w 2377881"/>
                  <a:gd name="connsiteY356" fmla="*/ 442540 h 509406"/>
                  <a:gd name="connsiteX357" fmla="*/ 734475 w 2377881"/>
                  <a:gd name="connsiteY357" fmla="*/ 441874 h 509406"/>
                  <a:gd name="connsiteX358" fmla="*/ 744953 w 2377881"/>
                  <a:gd name="connsiteY358" fmla="*/ 440064 h 509406"/>
                  <a:gd name="connsiteX359" fmla="*/ 747239 w 2377881"/>
                  <a:gd name="connsiteY359" fmla="*/ 441397 h 509406"/>
                  <a:gd name="connsiteX360" fmla="*/ 748001 w 2377881"/>
                  <a:gd name="connsiteY360" fmla="*/ 446636 h 509406"/>
                  <a:gd name="connsiteX361" fmla="*/ 746667 w 2377881"/>
                  <a:gd name="connsiteY361" fmla="*/ 452923 h 509406"/>
                  <a:gd name="connsiteX362" fmla="*/ 737809 w 2377881"/>
                  <a:gd name="connsiteY362" fmla="*/ 449779 h 509406"/>
                  <a:gd name="connsiteX363" fmla="*/ 738190 w 2377881"/>
                  <a:gd name="connsiteY363" fmla="*/ 449589 h 509406"/>
                  <a:gd name="connsiteX364" fmla="*/ 740381 w 2377881"/>
                  <a:gd name="connsiteY364" fmla="*/ 448636 h 509406"/>
                  <a:gd name="connsiteX365" fmla="*/ 740571 w 2377881"/>
                  <a:gd name="connsiteY365" fmla="*/ 445779 h 509406"/>
                  <a:gd name="connsiteX366" fmla="*/ 738476 w 2377881"/>
                  <a:gd name="connsiteY366" fmla="*/ 445207 h 509406"/>
                  <a:gd name="connsiteX367" fmla="*/ 735713 w 2377881"/>
                  <a:gd name="connsiteY367" fmla="*/ 444445 h 509406"/>
                  <a:gd name="connsiteX368" fmla="*/ 722283 w 2377881"/>
                  <a:gd name="connsiteY368" fmla="*/ 444160 h 509406"/>
                  <a:gd name="connsiteX369" fmla="*/ 720378 w 2377881"/>
                  <a:gd name="connsiteY369" fmla="*/ 445588 h 509406"/>
                  <a:gd name="connsiteX370" fmla="*/ 715711 w 2377881"/>
                  <a:gd name="connsiteY370" fmla="*/ 443398 h 509406"/>
                  <a:gd name="connsiteX371" fmla="*/ 717806 w 2377881"/>
                  <a:gd name="connsiteY371" fmla="*/ 439207 h 509406"/>
                  <a:gd name="connsiteX372" fmla="*/ 719426 w 2377881"/>
                  <a:gd name="connsiteY372" fmla="*/ 437873 h 509406"/>
                  <a:gd name="connsiteX373" fmla="*/ 725617 w 2377881"/>
                  <a:gd name="connsiteY373" fmla="*/ 435873 h 509406"/>
                  <a:gd name="connsiteX374" fmla="*/ 1209963 w 2377881"/>
                  <a:gd name="connsiteY374" fmla="*/ 435301 h 509406"/>
                  <a:gd name="connsiteX375" fmla="*/ 1219012 w 2377881"/>
                  <a:gd name="connsiteY375" fmla="*/ 435682 h 509406"/>
                  <a:gd name="connsiteX376" fmla="*/ 1216726 w 2377881"/>
                  <a:gd name="connsiteY376" fmla="*/ 436634 h 509406"/>
                  <a:gd name="connsiteX377" fmla="*/ 1211297 w 2377881"/>
                  <a:gd name="connsiteY377" fmla="*/ 441778 h 509406"/>
                  <a:gd name="connsiteX378" fmla="*/ 1211106 w 2377881"/>
                  <a:gd name="connsiteY378" fmla="*/ 444064 h 509406"/>
                  <a:gd name="connsiteX379" fmla="*/ 1211773 w 2377881"/>
                  <a:gd name="connsiteY379" fmla="*/ 447207 h 509406"/>
                  <a:gd name="connsiteX380" fmla="*/ 1208725 w 2377881"/>
                  <a:gd name="connsiteY380" fmla="*/ 445207 h 509406"/>
                  <a:gd name="connsiteX381" fmla="*/ 1207392 w 2377881"/>
                  <a:gd name="connsiteY381" fmla="*/ 442254 h 509406"/>
                  <a:gd name="connsiteX382" fmla="*/ 1209963 w 2377881"/>
                  <a:gd name="connsiteY382" fmla="*/ 435301 h 509406"/>
                  <a:gd name="connsiteX383" fmla="*/ 1152242 w 2377881"/>
                  <a:gd name="connsiteY383" fmla="*/ 435301 h 509406"/>
                  <a:gd name="connsiteX384" fmla="*/ 1156052 w 2377881"/>
                  <a:gd name="connsiteY384" fmla="*/ 436063 h 509406"/>
                  <a:gd name="connsiteX385" fmla="*/ 1155957 w 2377881"/>
                  <a:gd name="connsiteY385" fmla="*/ 436634 h 509406"/>
                  <a:gd name="connsiteX386" fmla="*/ 1155481 w 2377881"/>
                  <a:gd name="connsiteY386" fmla="*/ 439206 h 509406"/>
                  <a:gd name="connsiteX387" fmla="*/ 1148527 w 2377881"/>
                  <a:gd name="connsiteY387" fmla="*/ 444826 h 509406"/>
                  <a:gd name="connsiteX388" fmla="*/ 1146527 w 2377881"/>
                  <a:gd name="connsiteY388" fmla="*/ 443873 h 509406"/>
                  <a:gd name="connsiteX389" fmla="*/ 1147480 w 2377881"/>
                  <a:gd name="connsiteY389" fmla="*/ 439587 h 509406"/>
                  <a:gd name="connsiteX390" fmla="*/ 1148718 w 2377881"/>
                  <a:gd name="connsiteY390" fmla="*/ 439206 h 509406"/>
                  <a:gd name="connsiteX391" fmla="*/ 1151575 w 2377881"/>
                  <a:gd name="connsiteY391" fmla="*/ 437111 h 509406"/>
                  <a:gd name="connsiteX392" fmla="*/ 1152052 w 2377881"/>
                  <a:gd name="connsiteY392" fmla="*/ 435872 h 509406"/>
                  <a:gd name="connsiteX393" fmla="*/ 1007366 w 2377881"/>
                  <a:gd name="connsiteY393" fmla="*/ 435111 h 509406"/>
                  <a:gd name="connsiteX394" fmla="*/ 1011176 w 2377881"/>
                  <a:gd name="connsiteY394" fmla="*/ 438445 h 509406"/>
                  <a:gd name="connsiteX395" fmla="*/ 1014415 w 2377881"/>
                  <a:gd name="connsiteY395" fmla="*/ 446446 h 509406"/>
                  <a:gd name="connsiteX396" fmla="*/ 1015081 w 2377881"/>
                  <a:gd name="connsiteY396" fmla="*/ 452828 h 509406"/>
                  <a:gd name="connsiteX397" fmla="*/ 1010985 w 2377881"/>
                  <a:gd name="connsiteY397" fmla="*/ 454637 h 509406"/>
                  <a:gd name="connsiteX398" fmla="*/ 1009366 w 2377881"/>
                  <a:gd name="connsiteY398" fmla="*/ 453970 h 509406"/>
                  <a:gd name="connsiteX399" fmla="*/ 1008318 w 2377881"/>
                  <a:gd name="connsiteY399" fmla="*/ 453494 h 509406"/>
                  <a:gd name="connsiteX400" fmla="*/ 1002794 w 2377881"/>
                  <a:gd name="connsiteY400" fmla="*/ 453780 h 509406"/>
                  <a:gd name="connsiteX401" fmla="*/ 998603 w 2377881"/>
                  <a:gd name="connsiteY401" fmla="*/ 461019 h 509406"/>
                  <a:gd name="connsiteX402" fmla="*/ 996317 w 2377881"/>
                  <a:gd name="connsiteY402" fmla="*/ 460543 h 509406"/>
                  <a:gd name="connsiteX403" fmla="*/ 996317 w 2377881"/>
                  <a:gd name="connsiteY403" fmla="*/ 459781 h 509406"/>
                  <a:gd name="connsiteX404" fmla="*/ 996222 w 2377881"/>
                  <a:gd name="connsiteY404" fmla="*/ 458066 h 509406"/>
                  <a:gd name="connsiteX405" fmla="*/ 1000127 w 2377881"/>
                  <a:gd name="connsiteY405" fmla="*/ 452161 h 509406"/>
                  <a:gd name="connsiteX406" fmla="*/ 1008985 w 2377881"/>
                  <a:gd name="connsiteY406" fmla="*/ 443779 h 509406"/>
                  <a:gd name="connsiteX407" fmla="*/ 1007366 w 2377881"/>
                  <a:gd name="connsiteY407" fmla="*/ 435111 h 509406"/>
                  <a:gd name="connsiteX408" fmla="*/ 781529 w 2377881"/>
                  <a:gd name="connsiteY408" fmla="*/ 434920 h 509406"/>
                  <a:gd name="connsiteX409" fmla="*/ 787720 w 2377881"/>
                  <a:gd name="connsiteY409" fmla="*/ 436539 h 509406"/>
                  <a:gd name="connsiteX410" fmla="*/ 787529 w 2377881"/>
                  <a:gd name="connsiteY410" fmla="*/ 436539 h 509406"/>
                  <a:gd name="connsiteX411" fmla="*/ 784862 w 2377881"/>
                  <a:gd name="connsiteY411" fmla="*/ 436825 h 509406"/>
                  <a:gd name="connsiteX412" fmla="*/ 784958 w 2377881"/>
                  <a:gd name="connsiteY412" fmla="*/ 442445 h 509406"/>
                  <a:gd name="connsiteX413" fmla="*/ 785243 w 2377881"/>
                  <a:gd name="connsiteY413" fmla="*/ 443683 h 509406"/>
                  <a:gd name="connsiteX414" fmla="*/ 785529 w 2377881"/>
                  <a:gd name="connsiteY414" fmla="*/ 444826 h 509406"/>
                  <a:gd name="connsiteX415" fmla="*/ 781052 w 2377881"/>
                  <a:gd name="connsiteY415" fmla="*/ 446255 h 509406"/>
                  <a:gd name="connsiteX416" fmla="*/ 781052 w 2377881"/>
                  <a:gd name="connsiteY416" fmla="*/ 445778 h 509406"/>
                  <a:gd name="connsiteX417" fmla="*/ 781052 w 2377881"/>
                  <a:gd name="connsiteY417" fmla="*/ 443207 h 509406"/>
                  <a:gd name="connsiteX418" fmla="*/ 778481 w 2377881"/>
                  <a:gd name="connsiteY418" fmla="*/ 436539 h 509406"/>
                  <a:gd name="connsiteX419" fmla="*/ 781529 w 2377881"/>
                  <a:gd name="connsiteY419" fmla="*/ 434920 h 509406"/>
                  <a:gd name="connsiteX420" fmla="*/ 1068231 w 2377881"/>
                  <a:gd name="connsiteY420" fmla="*/ 434825 h 509406"/>
                  <a:gd name="connsiteX421" fmla="*/ 1071946 w 2377881"/>
                  <a:gd name="connsiteY421" fmla="*/ 436539 h 509406"/>
                  <a:gd name="connsiteX422" fmla="*/ 1070517 w 2377881"/>
                  <a:gd name="connsiteY422" fmla="*/ 438921 h 509406"/>
                  <a:gd name="connsiteX423" fmla="*/ 1069660 w 2377881"/>
                  <a:gd name="connsiteY423" fmla="*/ 439492 h 509406"/>
                  <a:gd name="connsiteX424" fmla="*/ 1065088 w 2377881"/>
                  <a:gd name="connsiteY424" fmla="*/ 442921 h 509406"/>
                  <a:gd name="connsiteX425" fmla="*/ 1057754 w 2377881"/>
                  <a:gd name="connsiteY425" fmla="*/ 445207 h 509406"/>
                  <a:gd name="connsiteX426" fmla="*/ 1062707 w 2377881"/>
                  <a:gd name="connsiteY426" fmla="*/ 439683 h 509406"/>
                  <a:gd name="connsiteX427" fmla="*/ 1064040 w 2377881"/>
                  <a:gd name="connsiteY427" fmla="*/ 437206 h 509406"/>
                  <a:gd name="connsiteX428" fmla="*/ 1068231 w 2377881"/>
                  <a:gd name="connsiteY428" fmla="*/ 434825 h 509406"/>
                  <a:gd name="connsiteX429" fmla="*/ 1264828 w 2377881"/>
                  <a:gd name="connsiteY429" fmla="*/ 434063 h 509406"/>
                  <a:gd name="connsiteX430" fmla="*/ 1273876 w 2377881"/>
                  <a:gd name="connsiteY430" fmla="*/ 439207 h 509406"/>
                  <a:gd name="connsiteX431" fmla="*/ 1273590 w 2377881"/>
                  <a:gd name="connsiteY431" fmla="*/ 447017 h 509406"/>
                  <a:gd name="connsiteX432" fmla="*/ 1268638 w 2377881"/>
                  <a:gd name="connsiteY432" fmla="*/ 442731 h 509406"/>
                  <a:gd name="connsiteX433" fmla="*/ 1259303 w 2377881"/>
                  <a:gd name="connsiteY433" fmla="*/ 435778 h 509406"/>
                  <a:gd name="connsiteX434" fmla="*/ 1264828 w 2377881"/>
                  <a:gd name="connsiteY434" fmla="*/ 434063 h 509406"/>
                  <a:gd name="connsiteX435" fmla="*/ 836583 w 2377881"/>
                  <a:gd name="connsiteY435" fmla="*/ 434062 h 509406"/>
                  <a:gd name="connsiteX436" fmla="*/ 846299 w 2377881"/>
                  <a:gd name="connsiteY436" fmla="*/ 439111 h 509406"/>
                  <a:gd name="connsiteX437" fmla="*/ 839155 w 2377881"/>
                  <a:gd name="connsiteY437" fmla="*/ 438253 h 509406"/>
                  <a:gd name="connsiteX438" fmla="*/ 832297 w 2377881"/>
                  <a:gd name="connsiteY438" fmla="*/ 437587 h 509406"/>
                  <a:gd name="connsiteX439" fmla="*/ 832202 w 2377881"/>
                  <a:gd name="connsiteY439" fmla="*/ 437587 h 509406"/>
                  <a:gd name="connsiteX440" fmla="*/ 836583 w 2377881"/>
                  <a:gd name="connsiteY440" fmla="*/ 434062 h 509406"/>
                  <a:gd name="connsiteX441" fmla="*/ 1019463 w 2377881"/>
                  <a:gd name="connsiteY441" fmla="*/ 433872 h 509406"/>
                  <a:gd name="connsiteX442" fmla="*/ 1018415 w 2377881"/>
                  <a:gd name="connsiteY442" fmla="*/ 444159 h 509406"/>
                  <a:gd name="connsiteX443" fmla="*/ 1018129 w 2377881"/>
                  <a:gd name="connsiteY443" fmla="*/ 443207 h 509406"/>
                  <a:gd name="connsiteX444" fmla="*/ 1017844 w 2377881"/>
                  <a:gd name="connsiteY444" fmla="*/ 437111 h 509406"/>
                  <a:gd name="connsiteX445" fmla="*/ 1017653 w 2377881"/>
                  <a:gd name="connsiteY445" fmla="*/ 435682 h 509406"/>
                  <a:gd name="connsiteX446" fmla="*/ 1019463 w 2377881"/>
                  <a:gd name="connsiteY446" fmla="*/ 433872 h 509406"/>
                  <a:gd name="connsiteX447" fmla="*/ 635891 w 2377881"/>
                  <a:gd name="connsiteY447" fmla="*/ 433682 h 509406"/>
                  <a:gd name="connsiteX448" fmla="*/ 641892 w 2377881"/>
                  <a:gd name="connsiteY448" fmla="*/ 434730 h 509406"/>
                  <a:gd name="connsiteX449" fmla="*/ 644178 w 2377881"/>
                  <a:gd name="connsiteY449" fmla="*/ 436540 h 509406"/>
                  <a:gd name="connsiteX450" fmla="*/ 643607 w 2377881"/>
                  <a:gd name="connsiteY450" fmla="*/ 438254 h 509406"/>
                  <a:gd name="connsiteX451" fmla="*/ 636082 w 2377881"/>
                  <a:gd name="connsiteY451" fmla="*/ 445493 h 509406"/>
                  <a:gd name="connsiteX452" fmla="*/ 631224 w 2377881"/>
                  <a:gd name="connsiteY452" fmla="*/ 454065 h 509406"/>
                  <a:gd name="connsiteX453" fmla="*/ 630843 w 2377881"/>
                  <a:gd name="connsiteY453" fmla="*/ 456161 h 509406"/>
                  <a:gd name="connsiteX454" fmla="*/ 626081 w 2377881"/>
                  <a:gd name="connsiteY454" fmla="*/ 457018 h 509406"/>
                  <a:gd name="connsiteX455" fmla="*/ 626081 w 2377881"/>
                  <a:gd name="connsiteY455" fmla="*/ 449493 h 509406"/>
                  <a:gd name="connsiteX456" fmla="*/ 625795 w 2377881"/>
                  <a:gd name="connsiteY456" fmla="*/ 446255 h 509406"/>
                  <a:gd name="connsiteX457" fmla="*/ 618270 w 2377881"/>
                  <a:gd name="connsiteY457" fmla="*/ 452732 h 509406"/>
                  <a:gd name="connsiteX458" fmla="*/ 623604 w 2377881"/>
                  <a:gd name="connsiteY458" fmla="*/ 456828 h 509406"/>
                  <a:gd name="connsiteX459" fmla="*/ 619318 w 2377881"/>
                  <a:gd name="connsiteY459" fmla="*/ 457209 h 509406"/>
                  <a:gd name="connsiteX460" fmla="*/ 618175 w 2377881"/>
                  <a:gd name="connsiteY460" fmla="*/ 456352 h 509406"/>
                  <a:gd name="connsiteX461" fmla="*/ 613603 w 2377881"/>
                  <a:gd name="connsiteY461" fmla="*/ 452923 h 509406"/>
                  <a:gd name="connsiteX462" fmla="*/ 605983 w 2377881"/>
                  <a:gd name="connsiteY462" fmla="*/ 443588 h 509406"/>
                  <a:gd name="connsiteX463" fmla="*/ 611507 w 2377881"/>
                  <a:gd name="connsiteY463" fmla="*/ 443969 h 509406"/>
                  <a:gd name="connsiteX464" fmla="*/ 616365 w 2377881"/>
                  <a:gd name="connsiteY464" fmla="*/ 440159 h 509406"/>
                  <a:gd name="connsiteX465" fmla="*/ 616651 w 2377881"/>
                  <a:gd name="connsiteY465" fmla="*/ 435015 h 509406"/>
                  <a:gd name="connsiteX466" fmla="*/ 628081 w 2377881"/>
                  <a:gd name="connsiteY466" fmla="*/ 436825 h 509406"/>
                  <a:gd name="connsiteX467" fmla="*/ 635891 w 2377881"/>
                  <a:gd name="connsiteY467" fmla="*/ 433682 h 509406"/>
                  <a:gd name="connsiteX468" fmla="*/ 978982 w 2377881"/>
                  <a:gd name="connsiteY468" fmla="*/ 433300 h 509406"/>
                  <a:gd name="connsiteX469" fmla="*/ 979077 w 2377881"/>
                  <a:gd name="connsiteY469" fmla="*/ 433777 h 509406"/>
                  <a:gd name="connsiteX470" fmla="*/ 979458 w 2377881"/>
                  <a:gd name="connsiteY470" fmla="*/ 435777 h 509406"/>
                  <a:gd name="connsiteX471" fmla="*/ 975267 w 2377881"/>
                  <a:gd name="connsiteY471" fmla="*/ 441397 h 509406"/>
                  <a:gd name="connsiteX472" fmla="*/ 974124 w 2377881"/>
                  <a:gd name="connsiteY472" fmla="*/ 442254 h 509406"/>
                  <a:gd name="connsiteX473" fmla="*/ 968028 w 2377881"/>
                  <a:gd name="connsiteY473" fmla="*/ 441206 h 509406"/>
                  <a:gd name="connsiteX474" fmla="*/ 967171 w 2377881"/>
                  <a:gd name="connsiteY474" fmla="*/ 440254 h 509406"/>
                  <a:gd name="connsiteX475" fmla="*/ 969647 w 2377881"/>
                  <a:gd name="connsiteY475" fmla="*/ 437301 h 509406"/>
                  <a:gd name="connsiteX476" fmla="*/ 970981 w 2377881"/>
                  <a:gd name="connsiteY476" fmla="*/ 437587 h 509406"/>
                  <a:gd name="connsiteX477" fmla="*/ 975172 w 2377881"/>
                  <a:gd name="connsiteY477" fmla="*/ 434634 h 509406"/>
                  <a:gd name="connsiteX478" fmla="*/ 975172 w 2377881"/>
                  <a:gd name="connsiteY478" fmla="*/ 433967 h 509406"/>
                  <a:gd name="connsiteX479" fmla="*/ 978982 w 2377881"/>
                  <a:gd name="connsiteY479" fmla="*/ 433300 h 509406"/>
                  <a:gd name="connsiteX480" fmla="*/ 1182531 w 2377881"/>
                  <a:gd name="connsiteY480" fmla="*/ 433015 h 509406"/>
                  <a:gd name="connsiteX481" fmla="*/ 1187294 w 2377881"/>
                  <a:gd name="connsiteY481" fmla="*/ 436254 h 509406"/>
                  <a:gd name="connsiteX482" fmla="*/ 1188246 w 2377881"/>
                  <a:gd name="connsiteY482" fmla="*/ 437492 h 509406"/>
                  <a:gd name="connsiteX483" fmla="*/ 1193771 w 2377881"/>
                  <a:gd name="connsiteY483" fmla="*/ 441016 h 509406"/>
                  <a:gd name="connsiteX484" fmla="*/ 1198914 w 2377881"/>
                  <a:gd name="connsiteY484" fmla="*/ 442159 h 509406"/>
                  <a:gd name="connsiteX485" fmla="*/ 1199105 w 2377881"/>
                  <a:gd name="connsiteY485" fmla="*/ 443683 h 509406"/>
                  <a:gd name="connsiteX486" fmla="*/ 1201105 w 2377881"/>
                  <a:gd name="connsiteY486" fmla="*/ 450065 h 509406"/>
                  <a:gd name="connsiteX487" fmla="*/ 1200438 w 2377881"/>
                  <a:gd name="connsiteY487" fmla="*/ 450732 h 509406"/>
                  <a:gd name="connsiteX488" fmla="*/ 1198533 w 2377881"/>
                  <a:gd name="connsiteY488" fmla="*/ 452922 h 509406"/>
                  <a:gd name="connsiteX489" fmla="*/ 1191389 w 2377881"/>
                  <a:gd name="connsiteY489" fmla="*/ 453113 h 509406"/>
                  <a:gd name="connsiteX490" fmla="*/ 1188341 w 2377881"/>
                  <a:gd name="connsiteY490" fmla="*/ 449017 h 509406"/>
                  <a:gd name="connsiteX491" fmla="*/ 1185675 w 2377881"/>
                  <a:gd name="connsiteY491" fmla="*/ 450446 h 509406"/>
                  <a:gd name="connsiteX492" fmla="*/ 1185008 w 2377881"/>
                  <a:gd name="connsiteY492" fmla="*/ 450827 h 509406"/>
                  <a:gd name="connsiteX493" fmla="*/ 1183103 w 2377881"/>
                  <a:gd name="connsiteY493" fmla="*/ 448350 h 509406"/>
                  <a:gd name="connsiteX494" fmla="*/ 1183865 w 2377881"/>
                  <a:gd name="connsiteY494" fmla="*/ 447969 h 509406"/>
                  <a:gd name="connsiteX495" fmla="*/ 1185770 w 2377881"/>
                  <a:gd name="connsiteY495" fmla="*/ 446921 h 509406"/>
                  <a:gd name="connsiteX496" fmla="*/ 1188056 w 2377881"/>
                  <a:gd name="connsiteY496" fmla="*/ 442921 h 509406"/>
                  <a:gd name="connsiteX497" fmla="*/ 1183293 w 2377881"/>
                  <a:gd name="connsiteY497" fmla="*/ 433872 h 509406"/>
                  <a:gd name="connsiteX498" fmla="*/ 1182531 w 2377881"/>
                  <a:gd name="connsiteY498" fmla="*/ 433015 h 509406"/>
                  <a:gd name="connsiteX499" fmla="*/ 1372840 w 2377881"/>
                  <a:gd name="connsiteY499" fmla="*/ 432824 h 509406"/>
                  <a:gd name="connsiteX500" fmla="*/ 1375983 w 2377881"/>
                  <a:gd name="connsiteY500" fmla="*/ 433681 h 509406"/>
                  <a:gd name="connsiteX501" fmla="*/ 1377889 w 2377881"/>
                  <a:gd name="connsiteY501" fmla="*/ 436444 h 509406"/>
                  <a:gd name="connsiteX502" fmla="*/ 1373888 w 2377881"/>
                  <a:gd name="connsiteY502" fmla="*/ 440254 h 509406"/>
                  <a:gd name="connsiteX503" fmla="*/ 1374017 w 2377881"/>
                  <a:gd name="connsiteY503" fmla="*/ 444507 h 509406"/>
                  <a:gd name="connsiteX504" fmla="*/ 1373019 w 2377881"/>
                  <a:gd name="connsiteY504" fmla="*/ 439111 h 509406"/>
                  <a:gd name="connsiteX505" fmla="*/ 1371983 w 2377881"/>
                  <a:gd name="connsiteY505" fmla="*/ 433777 h 509406"/>
                  <a:gd name="connsiteX506" fmla="*/ 187836 w 2377881"/>
                  <a:gd name="connsiteY506" fmla="*/ 432824 h 509406"/>
                  <a:gd name="connsiteX507" fmla="*/ 189169 w 2377881"/>
                  <a:gd name="connsiteY507" fmla="*/ 432919 h 509406"/>
                  <a:gd name="connsiteX508" fmla="*/ 198123 w 2377881"/>
                  <a:gd name="connsiteY508" fmla="*/ 435872 h 509406"/>
                  <a:gd name="connsiteX509" fmla="*/ 198980 w 2377881"/>
                  <a:gd name="connsiteY509" fmla="*/ 441492 h 509406"/>
                  <a:gd name="connsiteX510" fmla="*/ 197171 w 2377881"/>
                  <a:gd name="connsiteY510" fmla="*/ 442730 h 509406"/>
                  <a:gd name="connsiteX511" fmla="*/ 190408 w 2377881"/>
                  <a:gd name="connsiteY511" fmla="*/ 443111 h 509406"/>
                  <a:gd name="connsiteX512" fmla="*/ 187836 w 2377881"/>
                  <a:gd name="connsiteY512" fmla="*/ 432824 h 509406"/>
                  <a:gd name="connsiteX513" fmla="*/ 946216 w 2377881"/>
                  <a:gd name="connsiteY513" fmla="*/ 432348 h 509406"/>
                  <a:gd name="connsiteX514" fmla="*/ 946406 w 2377881"/>
                  <a:gd name="connsiteY514" fmla="*/ 445397 h 509406"/>
                  <a:gd name="connsiteX515" fmla="*/ 942882 w 2377881"/>
                  <a:gd name="connsiteY515" fmla="*/ 448731 h 509406"/>
                  <a:gd name="connsiteX516" fmla="*/ 938405 w 2377881"/>
                  <a:gd name="connsiteY516" fmla="*/ 443492 h 509406"/>
                  <a:gd name="connsiteX517" fmla="*/ 946120 w 2377881"/>
                  <a:gd name="connsiteY517" fmla="*/ 440730 h 509406"/>
                  <a:gd name="connsiteX518" fmla="*/ 945739 w 2377881"/>
                  <a:gd name="connsiteY518" fmla="*/ 440349 h 509406"/>
                  <a:gd name="connsiteX519" fmla="*/ 944215 w 2377881"/>
                  <a:gd name="connsiteY519" fmla="*/ 438730 h 509406"/>
                  <a:gd name="connsiteX520" fmla="*/ 942310 w 2377881"/>
                  <a:gd name="connsiteY520" fmla="*/ 434158 h 509406"/>
                  <a:gd name="connsiteX521" fmla="*/ 943358 w 2377881"/>
                  <a:gd name="connsiteY521" fmla="*/ 433681 h 509406"/>
                  <a:gd name="connsiteX522" fmla="*/ 675135 w 2377881"/>
                  <a:gd name="connsiteY522" fmla="*/ 432253 h 509406"/>
                  <a:gd name="connsiteX523" fmla="*/ 679326 w 2377881"/>
                  <a:gd name="connsiteY523" fmla="*/ 437777 h 509406"/>
                  <a:gd name="connsiteX524" fmla="*/ 678278 w 2377881"/>
                  <a:gd name="connsiteY524" fmla="*/ 442064 h 509406"/>
                  <a:gd name="connsiteX525" fmla="*/ 669896 w 2377881"/>
                  <a:gd name="connsiteY525" fmla="*/ 436158 h 509406"/>
                  <a:gd name="connsiteX526" fmla="*/ 666848 w 2377881"/>
                  <a:gd name="connsiteY526" fmla="*/ 438254 h 509406"/>
                  <a:gd name="connsiteX527" fmla="*/ 663229 w 2377881"/>
                  <a:gd name="connsiteY527" fmla="*/ 440730 h 509406"/>
                  <a:gd name="connsiteX528" fmla="*/ 656275 w 2377881"/>
                  <a:gd name="connsiteY528" fmla="*/ 450636 h 509406"/>
                  <a:gd name="connsiteX529" fmla="*/ 656371 w 2377881"/>
                  <a:gd name="connsiteY529" fmla="*/ 448255 h 509406"/>
                  <a:gd name="connsiteX530" fmla="*/ 658656 w 2377881"/>
                  <a:gd name="connsiteY530" fmla="*/ 439682 h 509406"/>
                  <a:gd name="connsiteX531" fmla="*/ 662847 w 2377881"/>
                  <a:gd name="connsiteY531" fmla="*/ 435587 h 509406"/>
                  <a:gd name="connsiteX532" fmla="*/ 672754 w 2377881"/>
                  <a:gd name="connsiteY532" fmla="*/ 432634 h 509406"/>
                  <a:gd name="connsiteX533" fmla="*/ 990889 w 2377881"/>
                  <a:gd name="connsiteY533" fmla="*/ 431967 h 509406"/>
                  <a:gd name="connsiteX534" fmla="*/ 998889 w 2377881"/>
                  <a:gd name="connsiteY534" fmla="*/ 432157 h 509406"/>
                  <a:gd name="connsiteX535" fmla="*/ 993746 w 2377881"/>
                  <a:gd name="connsiteY535" fmla="*/ 434062 h 509406"/>
                  <a:gd name="connsiteX536" fmla="*/ 997080 w 2377881"/>
                  <a:gd name="connsiteY536" fmla="*/ 437682 h 509406"/>
                  <a:gd name="connsiteX537" fmla="*/ 999652 w 2377881"/>
                  <a:gd name="connsiteY537" fmla="*/ 442825 h 509406"/>
                  <a:gd name="connsiteX538" fmla="*/ 990603 w 2377881"/>
                  <a:gd name="connsiteY538" fmla="*/ 436634 h 509406"/>
                  <a:gd name="connsiteX539" fmla="*/ 990889 w 2377881"/>
                  <a:gd name="connsiteY539" fmla="*/ 431967 h 509406"/>
                  <a:gd name="connsiteX540" fmla="*/ 54962 w 2377881"/>
                  <a:gd name="connsiteY540" fmla="*/ 431300 h 509406"/>
                  <a:gd name="connsiteX541" fmla="*/ 55819 w 2377881"/>
                  <a:gd name="connsiteY541" fmla="*/ 434443 h 509406"/>
                  <a:gd name="connsiteX542" fmla="*/ 55153 w 2377881"/>
                  <a:gd name="connsiteY542" fmla="*/ 434539 h 509406"/>
                  <a:gd name="connsiteX543" fmla="*/ 53152 w 2377881"/>
                  <a:gd name="connsiteY543" fmla="*/ 435015 h 509406"/>
                  <a:gd name="connsiteX544" fmla="*/ 56581 w 2377881"/>
                  <a:gd name="connsiteY544" fmla="*/ 437872 h 509406"/>
                  <a:gd name="connsiteX545" fmla="*/ 60867 w 2377881"/>
                  <a:gd name="connsiteY545" fmla="*/ 436539 h 509406"/>
                  <a:gd name="connsiteX546" fmla="*/ 65820 w 2377881"/>
                  <a:gd name="connsiteY546" fmla="*/ 435015 h 509406"/>
                  <a:gd name="connsiteX547" fmla="*/ 70392 w 2377881"/>
                  <a:gd name="connsiteY547" fmla="*/ 438634 h 509406"/>
                  <a:gd name="connsiteX548" fmla="*/ 69440 w 2377881"/>
                  <a:gd name="connsiteY548" fmla="*/ 444159 h 509406"/>
                  <a:gd name="connsiteX549" fmla="*/ 71059 w 2377881"/>
                  <a:gd name="connsiteY549" fmla="*/ 447778 h 509406"/>
                  <a:gd name="connsiteX550" fmla="*/ 71345 w 2377881"/>
                  <a:gd name="connsiteY550" fmla="*/ 448921 h 509406"/>
                  <a:gd name="connsiteX551" fmla="*/ 68583 w 2377881"/>
                  <a:gd name="connsiteY551" fmla="*/ 449493 h 509406"/>
                  <a:gd name="connsiteX552" fmla="*/ 68297 w 2377881"/>
                  <a:gd name="connsiteY552" fmla="*/ 449683 h 509406"/>
                  <a:gd name="connsiteX553" fmla="*/ 64296 w 2377881"/>
                  <a:gd name="connsiteY553" fmla="*/ 451779 h 509406"/>
                  <a:gd name="connsiteX554" fmla="*/ 52771 w 2377881"/>
                  <a:gd name="connsiteY554" fmla="*/ 450159 h 509406"/>
                  <a:gd name="connsiteX555" fmla="*/ 51342 w 2377881"/>
                  <a:gd name="connsiteY555" fmla="*/ 447302 h 509406"/>
                  <a:gd name="connsiteX556" fmla="*/ 50104 w 2377881"/>
                  <a:gd name="connsiteY556" fmla="*/ 444921 h 509406"/>
                  <a:gd name="connsiteX557" fmla="*/ 43532 w 2377881"/>
                  <a:gd name="connsiteY557" fmla="*/ 434158 h 509406"/>
                  <a:gd name="connsiteX558" fmla="*/ 48485 w 2377881"/>
                  <a:gd name="connsiteY558" fmla="*/ 432633 h 509406"/>
                  <a:gd name="connsiteX559" fmla="*/ 54295 w 2377881"/>
                  <a:gd name="connsiteY559" fmla="*/ 431395 h 509406"/>
                  <a:gd name="connsiteX560" fmla="*/ 748668 w 2377881"/>
                  <a:gd name="connsiteY560" fmla="*/ 430824 h 509406"/>
                  <a:gd name="connsiteX561" fmla="*/ 752764 w 2377881"/>
                  <a:gd name="connsiteY561" fmla="*/ 430919 h 509406"/>
                  <a:gd name="connsiteX562" fmla="*/ 760479 w 2377881"/>
                  <a:gd name="connsiteY562" fmla="*/ 438158 h 509406"/>
                  <a:gd name="connsiteX563" fmla="*/ 760955 w 2377881"/>
                  <a:gd name="connsiteY563" fmla="*/ 438444 h 509406"/>
                  <a:gd name="connsiteX564" fmla="*/ 766003 w 2377881"/>
                  <a:gd name="connsiteY564" fmla="*/ 440730 h 509406"/>
                  <a:gd name="connsiteX565" fmla="*/ 767051 w 2377881"/>
                  <a:gd name="connsiteY565" fmla="*/ 440635 h 509406"/>
                  <a:gd name="connsiteX566" fmla="*/ 775814 w 2377881"/>
                  <a:gd name="connsiteY566" fmla="*/ 441492 h 509406"/>
                  <a:gd name="connsiteX567" fmla="*/ 776005 w 2377881"/>
                  <a:gd name="connsiteY567" fmla="*/ 444921 h 509406"/>
                  <a:gd name="connsiteX568" fmla="*/ 770957 w 2377881"/>
                  <a:gd name="connsiteY568" fmla="*/ 445969 h 509406"/>
                  <a:gd name="connsiteX569" fmla="*/ 768480 w 2377881"/>
                  <a:gd name="connsiteY569" fmla="*/ 451874 h 509406"/>
                  <a:gd name="connsiteX570" fmla="*/ 766480 w 2377881"/>
                  <a:gd name="connsiteY570" fmla="*/ 453303 h 509406"/>
                  <a:gd name="connsiteX571" fmla="*/ 758479 w 2377881"/>
                  <a:gd name="connsiteY571" fmla="*/ 448064 h 509406"/>
                  <a:gd name="connsiteX572" fmla="*/ 763622 w 2377881"/>
                  <a:gd name="connsiteY572" fmla="*/ 441206 h 509406"/>
                  <a:gd name="connsiteX573" fmla="*/ 754669 w 2377881"/>
                  <a:gd name="connsiteY573" fmla="*/ 439301 h 509406"/>
                  <a:gd name="connsiteX574" fmla="*/ 755716 w 2377881"/>
                  <a:gd name="connsiteY574" fmla="*/ 438920 h 509406"/>
                  <a:gd name="connsiteX575" fmla="*/ 756478 w 2377881"/>
                  <a:gd name="connsiteY575" fmla="*/ 435015 h 509406"/>
                  <a:gd name="connsiteX576" fmla="*/ 749525 w 2377881"/>
                  <a:gd name="connsiteY576" fmla="*/ 431300 h 509406"/>
                  <a:gd name="connsiteX577" fmla="*/ 929833 w 2377881"/>
                  <a:gd name="connsiteY577" fmla="*/ 430157 h 509406"/>
                  <a:gd name="connsiteX578" fmla="*/ 931833 w 2377881"/>
                  <a:gd name="connsiteY578" fmla="*/ 432348 h 509406"/>
                  <a:gd name="connsiteX579" fmla="*/ 934309 w 2377881"/>
                  <a:gd name="connsiteY579" fmla="*/ 440920 h 509406"/>
                  <a:gd name="connsiteX580" fmla="*/ 928499 w 2377881"/>
                  <a:gd name="connsiteY580" fmla="*/ 447302 h 509406"/>
                  <a:gd name="connsiteX581" fmla="*/ 919165 w 2377881"/>
                  <a:gd name="connsiteY581" fmla="*/ 444349 h 509406"/>
                  <a:gd name="connsiteX582" fmla="*/ 916498 w 2377881"/>
                  <a:gd name="connsiteY582" fmla="*/ 446921 h 509406"/>
                  <a:gd name="connsiteX583" fmla="*/ 911926 w 2377881"/>
                  <a:gd name="connsiteY583" fmla="*/ 454922 h 509406"/>
                  <a:gd name="connsiteX584" fmla="*/ 909640 w 2377881"/>
                  <a:gd name="connsiteY584" fmla="*/ 446540 h 509406"/>
                  <a:gd name="connsiteX585" fmla="*/ 909259 w 2377881"/>
                  <a:gd name="connsiteY585" fmla="*/ 445968 h 509406"/>
                  <a:gd name="connsiteX586" fmla="*/ 905639 w 2377881"/>
                  <a:gd name="connsiteY586" fmla="*/ 439873 h 509406"/>
                  <a:gd name="connsiteX587" fmla="*/ 916974 w 2377881"/>
                  <a:gd name="connsiteY587" fmla="*/ 437586 h 509406"/>
                  <a:gd name="connsiteX588" fmla="*/ 925927 w 2377881"/>
                  <a:gd name="connsiteY588" fmla="*/ 440825 h 509406"/>
                  <a:gd name="connsiteX589" fmla="*/ 924594 w 2377881"/>
                  <a:gd name="connsiteY589" fmla="*/ 433967 h 509406"/>
                  <a:gd name="connsiteX590" fmla="*/ 929261 w 2377881"/>
                  <a:gd name="connsiteY590" fmla="*/ 430538 h 509406"/>
                  <a:gd name="connsiteX591" fmla="*/ 695899 w 2377881"/>
                  <a:gd name="connsiteY591" fmla="*/ 430157 h 509406"/>
                  <a:gd name="connsiteX592" fmla="*/ 701328 w 2377881"/>
                  <a:gd name="connsiteY592" fmla="*/ 431777 h 509406"/>
                  <a:gd name="connsiteX593" fmla="*/ 709520 w 2377881"/>
                  <a:gd name="connsiteY593" fmla="*/ 431586 h 509406"/>
                  <a:gd name="connsiteX594" fmla="*/ 716854 w 2377881"/>
                  <a:gd name="connsiteY594" fmla="*/ 431586 h 509406"/>
                  <a:gd name="connsiteX595" fmla="*/ 717711 w 2377881"/>
                  <a:gd name="connsiteY595" fmla="*/ 434920 h 509406"/>
                  <a:gd name="connsiteX596" fmla="*/ 717044 w 2377881"/>
                  <a:gd name="connsiteY596" fmla="*/ 434920 h 509406"/>
                  <a:gd name="connsiteX597" fmla="*/ 712853 w 2377881"/>
                  <a:gd name="connsiteY597" fmla="*/ 435110 h 509406"/>
                  <a:gd name="connsiteX598" fmla="*/ 704757 w 2377881"/>
                  <a:gd name="connsiteY598" fmla="*/ 438920 h 509406"/>
                  <a:gd name="connsiteX599" fmla="*/ 705805 w 2377881"/>
                  <a:gd name="connsiteY599" fmla="*/ 439111 h 509406"/>
                  <a:gd name="connsiteX600" fmla="*/ 711711 w 2377881"/>
                  <a:gd name="connsiteY600" fmla="*/ 440063 h 509406"/>
                  <a:gd name="connsiteX601" fmla="*/ 709139 w 2377881"/>
                  <a:gd name="connsiteY601" fmla="*/ 449112 h 509406"/>
                  <a:gd name="connsiteX602" fmla="*/ 699423 w 2377881"/>
                  <a:gd name="connsiteY602" fmla="*/ 448255 h 509406"/>
                  <a:gd name="connsiteX603" fmla="*/ 699614 w 2377881"/>
                  <a:gd name="connsiteY603" fmla="*/ 451112 h 509406"/>
                  <a:gd name="connsiteX604" fmla="*/ 698947 w 2377881"/>
                  <a:gd name="connsiteY604" fmla="*/ 454732 h 509406"/>
                  <a:gd name="connsiteX605" fmla="*/ 691613 w 2377881"/>
                  <a:gd name="connsiteY605" fmla="*/ 456065 h 509406"/>
                  <a:gd name="connsiteX606" fmla="*/ 695709 w 2377881"/>
                  <a:gd name="connsiteY606" fmla="*/ 452636 h 509406"/>
                  <a:gd name="connsiteX607" fmla="*/ 691422 w 2377881"/>
                  <a:gd name="connsiteY607" fmla="*/ 449207 h 509406"/>
                  <a:gd name="connsiteX608" fmla="*/ 698280 w 2377881"/>
                  <a:gd name="connsiteY608" fmla="*/ 444159 h 509406"/>
                  <a:gd name="connsiteX609" fmla="*/ 697328 w 2377881"/>
                  <a:gd name="connsiteY609" fmla="*/ 441397 h 509406"/>
                  <a:gd name="connsiteX610" fmla="*/ 697042 w 2377881"/>
                  <a:gd name="connsiteY610" fmla="*/ 439206 h 509406"/>
                  <a:gd name="connsiteX611" fmla="*/ 698280 w 2377881"/>
                  <a:gd name="connsiteY611" fmla="*/ 437206 h 509406"/>
                  <a:gd name="connsiteX612" fmla="*/ 695042 w 2377881"/>
                  <a:gd name="connsiteY612" fmla="*/ 432634 h 509406"/>
                  <a:gd name="connsiteX613" fmla="*/ 695899 w 2377881"/>
                  <a:gd name="connsiteY613" fmla="*/ 430157 h 509406"/>
                  <a:gd name="connsiteX614" fmla="*/ 778004 w 2377881"/>
                  <a:gd name="connsiteY614" fmla="*/ 429681 h 509406"/>
                  <a:gd name="connsiteX615" fmla="*/ 790863 w 2377881"/>
                  <a:gd name="connsiteY615" fmla="*/ 432539 h 509406"/>
                  <a:gd name="connsiteX616" fmla="*/ 789529 w 2377881"/>
                  <a:gd name="connsiteY616" fmla="*/ 432539 h 509406"/>
                  <a:gd name="connsiteX617" fmla="*/ 779338 w 2377881"/>
                  <a:gd name="connsiteY617" fmla="*/ 431205 h 509406"/>
                  <a:gd name="connsiteX618" fmla="*/ 776099 w 2377881"/>
                  <a:gd name="connsiteY618" fmla="*/ 432253 h 509406"/>
                  <a:gd name="connsiteX619" fmla="*/ 778004 w 2377881"/>
                  <a:gd name="connsiteY619" fmla="*/ 429681 h 509406"/>
                  <a:gd name="connsiteX620" fmla="*/ 536736 w 2377881"/>
                  <a:gd name="connsiteY620" fmla="*/ 424633 h 509406"/>
                  <a:gd name="connsiteX621" fmla="*/ 545309 w 2377881"/>
                  <a:gd name="connsiteY621" fmla="*/ 429967 h 509406"/>
                  <a:gd name="connsiteX622" fmla="*/ 541403 w 2377881"/>
                  <a:gd name="connsiteY622" fmla="*/ 433681 h 509406"/>
                  <a:gd name="connsiteX623" fmla="*/ 540927 w 2377881"/>
                  <a:gd name="connsiteY623" fmla="*/ 434158 h 509406"/>
                  <a:gd name="connsiteX624" fmla="*/ 543975 w 2377881"/>
                  <a:gd name="connsiteY624" fmla="*/ 436444 h 509406"/>
                  <a:gd name="connsiteX625" fmla="*/ 550642 w 2377881"/>
                  <a:gd name="connsiteY625" fmla="*/ 432062 h 509406"/>
                  <a:gd name="connsiteX626" fmla="*/ 552167 w 2377881"/>
                  <a:gd name="connsiteY626" fmla="*/ 434634 h 509406"/>
                  <a:gd name="connsiteX627" fmla="*/ 553691 w 2377881"/>
                  <a:gd name="connsiteY627" fmla="*/ 437206 h 509406"/>
                  <a:gd name="connsiteX628" fmla="*/ 556167 w 2377881"/>
                  <a:gd name="connsiteY628" fmla="*/ 441016 h 509406"/>
                  <a:gd name="connsiteX629" fmla="*/ 560739 w 2377881"/>
                  <a:gd name="connsiteY629" fmla="*/ 432824 h 509406"/>
                  <a:gd name="connsiteX630" fmla="*/ 569121 w 2377881"/>
                  <a:gd name="connsiteY630" fmla="*/ 434539 h 509406"/>
                  <a:gd name="connsiteX631" fmla="*/ 569597 w 2377881"/>
                  <a:gd name="connsiteY631" fmla="*/ 436444 h 509406"/>
                  <a:gd name="connsiteX632" fmla="*/ 569883 w 2377881"/>
                  <a:gd name="connsiteY632" fmla="*/ 437396 h 509406"/>
                  <a:gd name="connsiteX633" fmla="*/ 573788 w 2377881"/>
                  <a:gd name="connsiteY633" fmla="*/ 439968 h 509406"/>
                  <a:gd name="connsiteX634" fmla="*/ 571026 w 2377881"/>
                  <a:gd name="connsiteY634" fmla="*/ 444254 h 509406"/>
                  <a:gd name="connsiteX635" fmla="*/ 571693 w 2377881"/>
                  <a:gd name="connsiteY635" fmla="*/ 447302 h 509406"/>
                  <a:gd name="connsiteX636" fmla="*/ 572836 w 2377881"/>
                  <a:gd name="connsiteY636" fmla="*/ 447397 h 509406"/>
                  <a:gd name="connsiteX637" fmla="*/ 574931 w 2377881"/>
                  <a:gd name="connsiteY637" fmla="*/ 447588 h 509406"/>
                  <a:gd name="connsiteX638" fmla="*/ 579599 w 2377881"/>
                  <a:gd name="connsiteY638" fmla="*/ 444254 h 509406"/>
                  <a:gd name="connsiteX639" fmla="*/ 578075 w 2377881"/>
                  <a:gd name="connsiteY639" fmla="*/ 437206 h 509406"/>
                  <a:gd name="connsiteX640" fmla="*/ 576836 w 2377881"/>
                  <a:gd name="connsiteY640" fmla="*/ 431014 h 509406"/>
                  <a:gd name="connsiteX641" fmla="*/ 580551 w 2377881"/>
                  <a:gd name="connsiteY641" fmla="*/ 434158 h 509406"/>
                  <a:gd name="connsiteX642" fmla="*/ 584837 w 2377881"/>
                  <a:gd name="connsiteY642" fmla="*/ 434062 h 509406"/>
                  <a:gd name="connsiteX643" fmla="*/ 595505 w 2377881"/>
                  <a:gd name="connsiteY643" fmla="*/ 439111 h 509406"/>
                  <a:gd name="connsiteX644" fmla="*/ 600744 w 2377881"/>
                  <a:gd name="connsiteY644" fmla="*/ 444445 h 509406"/>
                  <a:gd name="connsiteX645" fmla="*/ 604173 w 2377881"/>
                  <a:gd name="connsiteY645" fmla="*/ 446826 h 509406"/>
                  <a:gd name="connsiteX646" fmla="*/ 598458 w 2377881"/>
                  <a:gd name="connsiteY646" fmla="*/ 451493 h 509406"/>
                  <a:gd name="connsiteX647" fmla="*/ 591981 w 2377881"/>
                  <a:gd name="connsiteY647" fmla="*/ 446635 h 509406"/>
                  <a:gd name="connsiteX648" fmla="*/ 590267 w 2377881"/>
                  <a:gd name="connsiteY648" fmla="*/ 449302 h 509406"/>
                  <a:gd name="connsiteX649" fmla="*/ 589028 w 2377881"/>
                  <a:gd name="connsiteY649" fmla="*/ 451303 h 509406"/>
                  <a:gd name="connsiteX650" fmla="*/ 583790 w 2377881"/>
                  <a:gd name="connsiteY650" fmla="*/ 452827 h 509406"/>
                  <a:gd name="connsiteX651" fmla="*/ 574931 w 2377881"/>
                  <a:gd name="connsiteY651" fmla="*/ 453779 h 509406"/>
                  <a:gd name="connsiteX652" fmla="*/ 562834 w 2377881"/>
                  <a:gd name="connsiteY652" fmla="*/ 451874 h 509406"/>
                  <a:gd name="connsiteX653" fmla="*/ 557501 w 2377881"/>
                  <a:gd name="connsiteY653" fmla="*/ 451779 h 509406"/>
                  <a:gd name="connsiteX654" fmla="*/ 546642 w 2377881"/>
                  <a:gd name="connsiteY654" fmla="*/ 451684 h 509406"/>
                  <a:gd name="connsiteX655" fmla="*/ 541975 w 2377881"/>
                  <a:gd name="connsiteY655" fmla="*/ 452255 h 509406"/>
                  <a:gd name="connsiteX656" fmla="*/ 533688 w 2377881"/>
                  <a:gd name="connsiteY656" fmla="*/ 455494 h 509406"/>
                  <a:gd name="connsiteX657" fmla="*/ 525306 w 2377881"/>
                  <a:gd name="connsiteY657" fmla="*/ 455779 h 509406"/>
                  <a:gd name="connsiteX658" fmla="*/ 520829 w 2377881"/>
                  <a:gd name="connsiteY658" fmla="*/ 456637 h 509406"/>
                  <a:gd name="connsiteX659" fmla="*/ 524496 w 2377881"/>
                  <a:gd name="connsiteY659" fmla="*/ 444413 h 509406"/>
                  <a:gd name="connsiteX660" fmla="*/ 517305 w 2377881"/>
                  <a:gd name="connsiteY660" fmla="*/ 453684 h 509406"/>
                  <a:gd name="connsiteX661" fmla="*/ 510162 w 2377881"/>
                  <a:gd name="connsiteY661" fmla="*/ 456351 h 509406"/>
                  <a:gd name="connsiteX662" fmla="*/ 506542 w 2377881"/>
                  <a:gd name="connsiteY662" fmla="*/ 455018 h 509406"/>
                  <a:gd name="connsiteX663" fmla="*/ 500827 w 2377881"/>
                  <a:gd name="connsiteY663" fmla="*/ 454161 h 509406"/>
                  <a:gd name="connsiteX664" fmla="*/ 491969 w 2377881"/>
                  <a:gd name="connsiteY664" fmla="*/ 454161 h 509406"/>
                  <a:gd name="connsiteX665" fmla="*/ 487397 w 2377881"/>
                  <a:gd name="connsiteY665" fmla="*/ 452446 h 509406"/>
                  <a:gd name="connsiteX666" fmla="*/ 483206 w 2377881"/>
                  <a:gd name="connsiteY666" fmla="*/ 454542 h 509406"/>
                  <a:gd name="connsiteX667" fmla="*/ 475110 w 2377881"/>
                  <a:gd name="connsiteY667" fmla="*/ 451303 h 509406"/>
                  <a:gd name="connsiteX668" fmla="*/ 470157 w 2377881"/>
                  <a:gd name="connsiteY668" fmla="*/ 452351 h 509406"/>
                  <a:gd name="connsiteX669" fmla="*/ 468252 w 2377881"/>
                  <a:gd name="connsiteY669" fmla="*/ 452732 h 509406"/>
                  <a:gd name="connsiteX670" fmla="*/ 469585 w 2377881"/>
                  <a:gd name="connsiteY670" fmla="*/ 463495 h 509406"/>
                  <a:gd name="connsiteX671" fmla="*/ 475491 w 2377881"/>
                  <a:gd name="connsiteY671" fmla="*/ 472163 h 509406"/>
                  <a:gd name="connsiteX672" fmla="*/ 478729 w 2377881"/>
                  <a:gd name="connsiteY672" fmla="*/ 472639 h 509406"/>
                  <a:gd name="connsiteX673" fmla="*/ 480634 w 2377881"/>
                  <a:gd name="connsiteY673" fmla="*/ 472925 h 509406"/>
                  <a:gd name="connsiteX674" fmla="*/ 479682 w 2377881"/>
                  <a:gd name="connsiteY674" fmla="*/ 474449 h 509406"/>
                  <a:gd name="connsiteX675" fmla="*/ 461013 w 2377881"/>
                  <a:gd name="connsiteY675" fmla="*/ 472925 h 509406"/>
                  <a:gd name="connsiteX676" fmla="*/ 459870 w 2377881"/>
                  <a:gd name="connsiteY676" fmla="*/ 472639 h 509406"/>
                  <a:gd name="connsiteX677" fmla="*/ 455393 w 2377881"/>
                  <a:gd name="connsiteY677" fmla="*/ 471687 h 509406"/>
                  <a:gd name="connsiteX678" fmla="*/ 448630 w 2377881"/>
                  <a:gd name="connsiteY678" fmla="*/ 467686 h 509406"/>
                  <a:gd name="connsiteX679" fmla="*/ 453297 w 2377881"/>
                  <a:gd name="connsiteY679" fmla="*/ 463114 h 509406"/>
                  <a:gd name="connsiteX680" fmla="*/ 454917 w 2377881"/>
                  <a:gd name="connsiteY680" fmla="*/ 461590 h 509406"/>
                  <a:gd name="connsiteX681" fmla="*/ 447678 w 2377881"/>
                  <a:gd name="connsiteY681" fmla="*/ 454065 h 509406"/>
                  <a:gd name="connsiteX682" fmla="*/ 445106 w 2377881"/>
                  <a:gd name="connsiteY682" fmla="*/ 453780 h 509406"/>
                  <a:gd name="connsiteX683" fmla="*/ 440629 w 2377881"/>
                  <a:gd name="connsiteY683" fmla="*/ 451494 h 509406"/>
                  <a:gd name="connsiteX684" fmla="*/ 436343 w 2377881"/>
                  <a:gd name="connsiteY684" fmla="*/ 450255 h 509406"/>
                  <a:gd name="connsiteX685" fmla="*/ 436819 w 2377881"/>
                  <a:gd name="connsiteY685" fmla="*/ 453684 h 509406"/>
                  <a:gd name="connsiteX686" fmla="*/ 437010 w 2377881"/>
                  <a:gd name="connsiteY686" fmla="*/ 454161 h 509406"/>
                  <a:gd name="connsiteX687" fmla="*/ 432723 w 2377881"/>
                  <a:gd name="connsiteY687" fmla="*/ 455685 h 509406"/>
                  <a:gd name="connsiteX688" fmla="*/ 428532 w 2377881"/>
                  <a:gd name="connsiteY688" fmla="*/ 450255 h 509406"/>
                  <a:gd name="connsiteX689" fmla="*/ 425008 w 2377881"/>
                  <a:gd name="connsiteY689" fmla="*/ 452732 h 509406"/>
                  <a:gd name="connsiteX690" fmla="*/ 422055 w 2377881"/>
                  <a:gd name="connsiteY690" fmla="*/ 454827 h 509406"/>
                  <a:gd name="connsiteX691" fmla="*/ 413578 w 2377881"/>
                  <a:gd name="connsiteY691" fmla="*/ 453494 h 509406"/>
                  <a:gd name="connsiteX692" fmla="*/ 413483 w 2377881"/>
                  <a:gd name="connsiteY692" fmla="*/ 453684 h 509406"/>
                  <a:gd name="connsiteX693" fmla="*/ 412054 w 2377881"/>
                  <a:gd name="connsiteY693" fmla="*/ 457399 h 509406"/>
                  <a:gd name="connsiteX694" fmla="*/ 403958 w 2377881"/>
                  <a:gd name="connsiteY694" fmla="*/ 453970 h 509406"/>
                  <a:gd name="connsiteX695" fmla="*/ 396338 w 2377881"/>
                  <a:gd name="connsiteY695" fmla="*/ 455113 h 509406"/>
                  <a:gd name="connsiteX696" fmla="*/ 394338 w 2377881"/>
                  <a:gd name="connsiteY696" fmla="*/ 456351 h 509406"/>
                  <a:gd name="connsiteX697" fmla="*/ 392242 w 2377881"/>
                  <a:gd name="connsiteY697" fmla="*/ 457685 h 509406"/>
                  <a:gd name="connsiteX698" fmla="*/ 387575 w 2377881"/>
                  <a:gd name="connsiteY698" fmla="*/ 460161 h 509406"/>
                  <a:gd name="connsiteX699" fmla="*/ 384527 w 2377881"/>
                  <a:gd name="connsiteY699" fmla="*/ 469877 h 509406"/>
                  <a:gd name="connsiteX700" fmla="*/ 383860 w 2377881"/>
                  <a:gd name="connsiteY700" fmla="*/ 473687 h 509406"/>
                  <a:gd name="connsiteX701" fmla="*/ 383574 w 2377881"/>
                  <a:gd name="connsiteY701" fmla="*/ 475020 h 509406"/>
                  <a:gd name="connsiteX702" fmla="*/ 379098 w 2377881"/>
                  <a:gd name="connsiteY702" fmla="*/ 478640 h 509406"/>
                  <a:gd name="connsiteX703" fmla="*/ 379764 w 2377881"/>
                  <a:gd name="connsiteY703" fmla="*/ 476830 h 509406"/>
                  <a:gd name="connsiteX704" fmla="*/ 381098 w 2377881"/>
                  <a:gd name="connsiteY704" fmla="*/ 475211 h 509406"/>
                  <a:gd name="connsiteX705" fmla="*/ 376907 w 2377881"/>
                  <a:gd name="connsiteY705" fmla="*/ 470353 h 509406"/>
                  <a:gd name="connsiteX706" fmla="*/ 373764 w 2377881"/>
                  <a:gd name="connsiteY706" fmla="*/ 461400 h 509406"/>
                  <a:gd name="connsiteX707" fmla="*/ 358809 w 2377881"/>
                  <a:gd name="connsiteY707" fmla="*/ 467400 h 509406"/>
                  <a:gd name="connsiteX708" fmla="*/ 359762 w 2377881"/>
                  <a:gd name="connsiteY708" fmla="*/ 472734 h 509406"/>
                  <a:gd name="connsiteX709" fmla="*/ 359095 w 2377881"/>
                  <a:gd name="connsiteY709" fmla="*/ 472258 h 509406"/>
                  <a:gd name="connsiteX710" fmla="*/ 357571 w 2377881"/>
                  <a:gd name="connsiteY710" fmla="*/ 471210 h 509406"/>
                  <a:gd name="connsiteX711" fmla="*/ 353190 w 2377881"/>
                  <a:gd name="connsiteY711" fmla="*/ 466448 h 509406"/>
                  <a:gd name="connsiteX712" fmla="*/ 347665 w 2377881"/>
                  <a:gd name="connsiteY712" fmla="*/ 464543 h 509406"/>
                  <a:gd name="connsiteX713" fmla="*/ 343284 w 2377881"/>
                  <a:gd name="connsiteY713" fmla="*/ 469782 h 509406"/>
                  <a:gd name="connsiteX714" fmla="*/ 342807 w 2377881"/>
                  <a:gd name="connsiteY714" fmla="*/ 469591 h 509406"/>
                  <a:gd name="connsiteX715" fmla="*/ 339474 w 2377881"/>
                  <a:gd name="connsiteY715" fmla="*/ 468448 h 509406"/>
                  <a:gd name="connsiteX716" fmla="*/ 329663 w 2377881"/>
                  <a:gd name="connsiteY716" fmla="*/ 464352 h 509406"/>
                  <a:gd name="connsiteX717" fmla="*/ 330425 w 2377881"/>
                  <a:gd name="connsiteY717" fmla="*/ 459590 h 509406"/>
                  <a:gd name="connsiteX718" fmla="*/ 335283 w 2377881"/>
                  <a:gd name="connsiteY718" fmla="*/ 463590 h 509406"/>
                  <a:gd name="connsiteX719" fmla="*/ 342045 w 2377881"/>
                  <a:gd name="connsiteY719" fmla="*/ 461876 h 509406"/>
                  <a:gd name="connsiteX720" fmla="*/ 350999 w 2377881"/>
                  <a:gd name="connsiteY720" fmla="*/ 458637 h 509406"/>
                  <a:gd name="connsiteX721" fmla="*/ 354142 w 2377881"/>
                  <a:gd name="connsiteY721" fmla="*/ 460161 h 509406"/>
                  <a:gd name="connsiteX722" fmla="*/ 360619 w 2377881"/>
                  <a:gd name="connsiteY722" fmla="*/ 458637 h 509406"/>
                  <a:gd name="connsiteX723" fmla="*/ 364810 w 2377881"/>
                  <a:gd name="connsiteY723" fmla="*/ 458256 h 509406"/>
                  <a:gd name="connsiteX724" fmla="*/ 367096 w 2377881"/>
                  <a:gd name="connsiteY724" fmla="*/ 458637 h 509406"/>
                  <a:gd name="connsiteX725" fmla="*/ 372335 w 2377881"/>
                  <a:gd name="connsiteY725" fmla="*/ 457018 h 509406"/>
                  <a:gd name="connsiteX726" fmla="*/ 367954 w 2377881"/>
                  <a:gd name="connsiteY726" fmla="*/ 452160 h 509406"/>
                  <a:gd name="connsiteX727" fmla="*/ 360333 w 2377881"/>
                  <a:gd name="connsiteY727" fmla="*/ 446731 h 509406"/>
                  <a:gd name="connsiteX728" fmla="*/ 367382 w 2377881"/>
                  <a:gd name="connsiteY728" fmla="*/ 447017 h 509406"/>
                  <a:gd name="connsiteX729" fmla="*/ 370335 w 2377881"/>
                  <a:gd name="connsiteY729" fmla="*/ 443874 h 509406"/>
                  <a:gd name="connsiteX730" fmla="*/ 365191 w 2377881"/>
                  <a:gd name="connsiteY730" fmla="*/ 444064 h 509406"/>
                  <a:gd name="connsiteX731" fmla="*/ 364905 w 2377881"/>
                  <a:gd name="connsiteY731" fmla="*/ 444350 h 509406"/>
                  <a:gd name="connsiteX732" fmla="*/ 365191 w 2377881"/>
                  <a:gd name="connsiteY732" fmla="*/ 441207 h 509406"/>
                  <a:gd name="connsiteX733" fmla="*/ 376526 w 2377881"/>
                  <a:gd name="connsiteY733" fmla="*/ 433682 h 509406"/>
                  <a:gd name="connsiteX734" fmla="*/ 390813 w 2377881"/>
                  <a:gd name="connsiteY734" fmla="*/ 433968 h 509406"/>
                  <a:gd name="connsiteX735" fmla="*/ 395862 w 2377881"/>
                  <a:gd name="connsiteY735" fmla="*/ 436444 h 509406"/>
                  <a:gd name="connsiteX736" fmla="*/ 397767 w 2377881"/>
                  <a:gd name="connsiteY736" fmla="*/ 436635 h 509406"/>
                  <a:gd name="connsiteX737" fmla="*/ 402148 w 2377881"/>
                  <a:gd name="connsiteY737" fmla="*/ 432920 h 509406"/>
                  <a:gd name="connsiteX738" fmla="*/ 404339 w 2377881"/>
                  <a:gd name="connsiteY738" fmla="*/ 432444 h 509406"/>
                  <a:gd name="connsiteX739" fmla="*/ 408530 w 2377881"/>
                  <a:gd name="connsiteY739" fmla="*/ 433396 h 509406"/>
                  <a:gd name="connsiteX740" fmla="*/ 414721 w 2377881"/>
                  <a:gd name="connsiteY740" fmla="*/ 436920 h 509406"/>
                  <a:gd name="connsiteX741" fmla="*/ 414912 w 2377881"/>
                  <a:gd name="connsiteY741" fmla="*/ 438159 h 509406"/>
                  <a:gd name="connsiteX742" fmla="*/ 415959 w 2377881"/>
                  <a:gd name="connsiteY742" fmla="*/ 440826 h 509406"/>
                  <a:gd name="connsiteX743" fmla="*/ 419198 w 2377881"/>
                  <a:gd name="connsiteY743" fmla="*/ 440540 h 509406"/>
                  <a:gd name="connsiteX744" fmla="*/ 419865 w 2377881"/>
                  <a:gd name="connsiteY744" fmla="*/ 435111 h 509406"/>
                  <a:gd name="connsiteX745" fmla="*/ 431485 w 2377881"/>
                  <a:gd name="connsiteY745" fmla="*/ 433110 h 509406"/>
                  <a:gd name="connsiteX746" fmla="*/ 440153 w 2377881"/>
                  <a:gd name="connsiteY746" fmla="*/ 435301 h 509406"/>
                  <a:gd name="connsiteX747" fmla="*/ 441010 w 2377881"/>
                  <a:gd name="connsiteY747" fmla="*/ 434730 h 509406"/>
                  <a:gd name="connsiteX748" fmla="*/ 447011 w 2377881"/>
                  <a:gd name="connsiteY748" fmla="*/ 430253 h 509406"/>
                  <a:gd name="connsiteX749" fmla="*/ 455679 w 2377881"/>
                  <a:gd name="connsiteY749" fmla="*/ 433777 h 509406"/>
                  <a:gd name="connsiteX750" fmla="*/ 456155 w 2377881"/>
                  <a:gd name="connsiteY750" fmla="*/ 432253 h 509406"/>
                  <a:gd name="connsiteX751" fmla="*/ 456822 w 2377881"/>
                  <a:gd name="connsiteY751" fmla="*/ 430348 h 509406"/>
                  <a:gd name="connsiteX752" fmla="*/ 464061 w 2377881"/>
                  <a:gd name="connsiteY752" fmla="*/ 432825 h 509406"/>
                  <a:gd name="connsiteX753" fmla="*/ 473681 w 2377881"/>
                  <a:gd name="connsiteY753" fmla="*/ 433491 h 509406"/>
                  <a:gd name="connsiteX754" fmla="*/ 486254 w 2377881"/>
                  <a:gd name="connsiteY754" fmla="*/ 433587 h 509406"/>
                  <a:gd name="connsiteX755" fmla="*/ 486349 w 2377881"/>
                  <a:gd name="connsiteY755" fmla="*/ 438444 h 509406"/>
                  <a:gd name="connsiteX756" fmla="*/ 486635 w 2377881"/>
                  <a:gd name="connsiteY756" fmla="*/ 438159 h 509406"/>
                  <a:gd name="connsiteX757" fmla="*/ 489492 w 2377881"/>
                  <a:gd name="connsiteY757" fmla="*/ 434920 h 509406"/>
                  <a:gd name="connsiteX758" fmla="*/ 490064 w 2377881"/>
                  <a:gd name="connsiteY758" fmla="*/ 434253 h 509406"/>
                  <a:gd name="connsiteX759" fmla="*/ 495874 w 2377881"/>
                  <a:gd name="connsiteY759" fmla="*/ 432253 h 509406"/>
                  <a:gd name="connsiteX760" fmla="*/ 507876 w 2377881"/>
                  <a:gd name="connsiteY760" fmla="*/ 434539 h 509406"/>
                  <a:gd name="connsiteX761" fmla="*/ 513210 w 2377881"/>
                  <a:gd name="connsiteY761" fmla="*/ 437968 h 509406"/>
                  <a:gd name="connsiteX762" fmla="*/ 506066 w 2377881"/>
                  <a:gd name="connsiteY762" fmla="*/ 428157 h 509406"/>
                  <a:gd name="connsiteX763" fmla="*/ 510257 w 2377881"/>
                  <a:gd name="connsiteY763" fmla="*/ 426443 h 509406"/>
                  <a:gd name="connsiteX764" fmla="*/ 520163 w 2377881"/>
                  <a:gd name="connsiteY764" fmla="*/ 432634 h 509406"/>
                  <a:gd name="connsiteX765" fmla="*/ 523687 w 2377881"/>
                  <a:gd name="connsiteY765" fmla="*/ 432825 h 509406"/>
                  <a:gd name="connsiteX766" fmla="*/ 524354 w 2377881"/>
                  <a:gd name="connsiteY766" fmla="*/ 432920 h 509406"/>
                  <a:gd name="connsiteX767" fmla="*/ 528736 w 2377881"/>
                  <a:gd name="connsiteY767" fmla="*/ 437778 h 509406"/>
                  <a:gd name="connsiteX768" fmla="*/ 529783 w 2377881"/>
                  <a:gd name="connsiteY768" fmla="*/ 439492 h 509406"/>
                  <a:gd name="connsiteX769" fmla="*/ 529783 w 2377881"/>
                  <a:gd name="connsiteY769" fmla="*/ 439396 h 509406"/>
                  <a:gd name="connsiteX770" fmla="*/ 528735 w 2377881"/>
                  <a:gd name="connsiteY770" fmla="*/ 437682 h 509406"/>
                  <a:gd name="connsiteX771" fmla="*/ 527687 w 2377881"/>
                  <a:gd name="connsiteY771" fmla="*/ 434729 h 509406"/>
                  <a:gd name="connsiteX772" fmla="*/ 531783 w 2377881"/>
                  <a:gd name="connsiteY772" fmla="*/ 432157 h 509406"/>
                  <a:gd name="connsiteX773" fmla="*/ 533307 w 2377881"/>
                  <a:gd name="connsiteY773" fmla="*/ 431491 h 509406"/>
                  <a:gd name="connsiteX774" fmla="*/ 537784 w 2377881"/>
                  <a:gd name="connsiteY774" fmla="*/ 430729 h 509406"/>
                  <a:gd name="connsiteX775" fmla="*/ 540832 w 2377881"/>
                  <a:gd name="connsiteY775" fmla="*/ 427585 h 509406"/>
                  <a:gd name="connsiteX776" fmla="*/ 906211 w 2377881"/>
                  <a:gd name="connsiteY776" fmla="*/ 424348 h 509406"/>
                  <a:gd name="connsiteX777" fmla="*/ 913736 w 2377881"/>
                  <a:gd name="connsiteY777" fmla="*/ 427205 h 509406"/>
                  <a:gd name="connsiteX778" fmla="*/ 906687 w 2377881"/>
                  <a:gd name="connsiteY778" fmla="*/ 435873 h 509406"/>
                  <a:gd name="connsiteX779" fmla="*/ 902496 w 2377881"/>
                  <a:gd name="connsiteY779" fmla="*/ 436825 h 509406"/>
                  <a:gd name="connsiteX780" fmla="*/ 901639 w 2377881"/>
                  <a:gd name="connsiteY780" fmla="*/ 437016 h 509406"/>
                  <a:gd name="connsiteX781" fmla="*/ 900687 w 2377881"/>
                  <a:gd name="connsiteY781" fmla="*/ 433015 h 509406"/>
                  <a:gd name="connsiteX782" fmla="*/ 901639 w 2377881"/>
                  <a:gd name="connsiteY782" fmla="*/ 432825 h 509406"/>
                  <a:gd name="connsiteX783" fmla="*/ 904020 w 2377881"/>
                  <a:gd name="connsiteY783" fmla="*/ 432444 h 509406"/>
                  <a:gd name="connsiteX784" fmla="*/ 909354 w 2377881"/>
                  <a:gd name="connsiteY784" fmla="*/ 430825 h 509406"/>
                  <a:gd name="connsiteX785" fmla="*/ 905259 w 2377881"/>
                  <a:gd name="connsiteY785" fmla="*/ 427777 h 509406"/>
                  <a:gd name="connsiteX786" fmla="*/ 906211 w 2377881"/>
                  <a:gd name="connsiteY786" fmla="*/ 424348 h 509406"/>
                  <a:gd name="connsiteX787" fmla="*/ 102396 w 2377881"/>
                  <a:gd name="connsiteY787" fmla="*/ 423490 h 509406"/>
                  <a:gd name="connsiteX788" fmla="*/ 90014 w 2377881"/>
                  <a:gd name="connsiteY788" fmla="*/ 427014 h 509406"/>
                  <a:gd name="connsiteX789" fmla="*/ 87632 w 2377881"/>
                  <a:gd name="connsiteY789" fmla="*/ 426538 h 509406"/>
                  <a:gd name="connsiteX790" fmla="*/ 84965 w 2377881"/>
                  <a:gd name="connsiteY790" fmla="*/ 427871 h 509406"/>
                  <a:gd name="connsiteX791" fmla="*/ 85251 w 2377881"/>
                  <a:gd name="connsiteY791" fmla="*/ 429681 h 509406"/>
                  <a:gd name="connsiteX792" fmla="*/ 96491 w 2377881"/>
                  <a:gd name="connsiteY792" fmla="*/ 432443 h 509406"/>
                  <a:gd name="connsiteX793" fmla="*/ 99634 w 2377881"/>
                  <a:gd name="connsiteY793" fmla="*/ 429205 h 509406"/>
                  <a:gd name="connsiteX794" fmla="*/ 100777 w 2377881"/>
                  <a:gd name="connsiteY794" fmla="*/ 426347 h 509406"/>
                  <a:gd name="connsiteX795" fmla="*/ 102301 w 2377881"/>
                  <a:gd name="connsiteY795" fmla="*/ 426347 h 509406"/>
                  <a:gd name="connsiteX796" fmla="*/ 102396 w 2377881"/>
                  <a:gd name="connsiteY796" fmla="*/ 423490 h 509406"/>
                  <a:gd name="connsiteX797" fmla="*/ 949073 w 2377881"/>
                  <a:gd name="connsiteY797" fmla="*/ 420823 h 509406"/>
                  <a:gd name="connsiteX798" fmla="*/ 950407 w 2377881"/>
                  <a:gd name="connsiteY798" fmla="*/ 423681 h 509406"/>
                  <a:gd name="connsiteX799" fmla="*/ 938310 w 2377881"/>
                  <a:gd name="connsiteY799" fmla="*/ 427777 h 509406"/>
                  <a:gd name="connsiteX800" fmla="*/ 936310 w 2377881"/>
                  <a:gd name="connsiteY800" fmla="*/ 423490 h 509406"/>
                  <a:gd name="connsiteX801" fmla="*/ 942692 w 2377881"/>
                  <a:gd name="connsiteY801" fmla="*/ 424157 h 509406"/>
                  <a:gd name="connsiteX802" fmla="*/ 944025 w 2377881"/>
                  <a:gd name="connsiteY802" fmla="*/ 424252 h 509406"/>
                  <a:gd name="connsiteX803" fmla="*/ 949073 w 2377881"/>
                  <a:gd name="connsiteY803" fmla="*/ 420823 h 509406"/>
                  <a:gd name="connsiteX804" fmla="*/ 1018130 w 2377881"/>
                  <a:gd name="connsiteY804" fmla="*/ 420156 h 509406"/>
                  <a:gd name="connsiteX805" fmla="*/ 1025369 w 2377881"/>
                  <a:gd name="connsiteY805" fmla="*/ 424156 h 509406"/>
                  <a:gd name="connsiteX806" fmla="*/ 1026036 w 2377881"/>
                  <a:gd name="connsiteY806" fmla="*/ 424537 h 509406"/>
                  <a:gd name="connsiteX807" fmla="*/ 1031275 w 2377881"/>
                  <a:gd name="connsiteY807" fmla="*/ 429300 h 509406"/>
                  <a:gd name="connsiteX808" fmla="*/ 1035466 w 2377881"/>
                  <a:gd name="connsiteY808" fmla="*/ 431396 h 509406"/>
                  <a:gd name="connsiteX809" fmla="*/ 1035275 w 2377881"/>
                  <a:gd name="connsiteY809" fmla="*/ 434062 h 509406"/>
                  <a:gd name="connsiteX810" fmla="*/ 1034608 w 2377881"/>
                  <a:gd name="connsiteY810" fmla="*/ 434634 h 509406"/>
                  <a:gd name="connsiteX811" fmla="*/ 1014892 w 2377881"/>
                  <a:gd name="connsiteY811" fmla="*/ 426824 h 509406"/>
                  <a:gd name="connsiteX812" fmla="*/ 1018130 w 2377881"/>
                  <a:gd name="connsiteY812" fmla="*/ 420156 h 509406"/>
                  <a:gd name="connsiteX813" fmla="*/ 1513716 w 2377881"/>
                  <a:gd name="connsiteY813" fmla="*/ 418061 h 509406"/>
                  <a:gd name="connsiteX814" fmla="*/ 1514192 w 2377881"/>
                  <a:gd name="connsiteY814" fmla="*/ 418061 h 509406"/>
                  <a:gd name="connsiteX815" fmla="*/ 1515049 w 2377881"/>
                  <a:gd name="connsiteY815" fmla="*/ 426824 h 509406"/>
                  <a:gd name="connsiteX816" fmla="*/ 1518478 w 2377881"/>
                  <a:gd name="connsiteY816" fmla="*/ 429967 h 509406"/>
                  <a:gd name="connsiteX817" fmla="*/ 1519145 w 2377881"/>
                  <a:gd name="connsiteY817" fmla="*/ 430539 h 509406"/>
                  <a:gd name="connsiteX818" fmla="*/ 1509906 w 2377881"/>
                  <a:gd name="connsiteY818" fmla="*/ 433301 h 509406"/>
                  <a:gd name="connsiteX819" fmla="*/ 1508572 w 2377881"/>
                  <a:gd name="connsiteY819" fmla="*/ 428062 h 509406"/>
                  <a:gd name="connsiteX820" fmla="*/ 1512573 w 2377881"/>
                  <a:gd name="connsiteY820" fmla="*/ 418156 h 509406"/>
                  <a:gd name="connsiteX821" fmla="*/ 1044038 w 2377881"/>
                  <a:gd name="connsiteY821" fmla="*/ 417299 h 509406"/>
                  <a:gd name="connsiteX822" fmla="*/ 1045372 w 2377881"/>
                  <a:gd name="connsiteY822" fmla="*/ 423490 h 509406"/>
                  <a:gd name="connsiteX823" fmla="*/ 1046419 w 2377881"/>
                  <a:gd name="connsiteY823" fmla="*/ 423014 h 509406"/>
                  <a:gd name="connsiteX824" fmla="*/ 1047467 w 2377881"/>
                  <a:gd name="connsiteY824" fmla="*/ 422633 h 509406"/>
                  <a:gd name="connsiteX825" fmla="*/ 1051563 w 2377881"/>
                  <a:gd name="connsiteY825" fmla="*/ 424347 h 509406"/>
                  <a:gd name="connsiteX826" fmla="*/ 1052325 w 2377881"/>
                  <a:gd name="connsiteY826" fmla="*/ 426729 h 509406"/>
                  <a:gd name="connsiteX827" fmla="*/ 1042609 w 2377881"/>
                  <a:gd name="connsiteY827" fmla="*/ 427205 h 509406"/>
                  <a:gd name="connsiteX828" fmla="*/ 1035942 w 2377881"/>
                  <a:gd name="connsiteY828" fmla="*/ 424728 h 509406"/>
                  <a:gd name="connsiteX829" fmla="*/ 1036132 w 2377881"/>
                  <a:gd name="connsiteY829" fmla="*/ 424252 h 509406"/>
                  <a:gd name="connsiteX830" fmla="*/ 1038038 w 2377881"/>
                  <a:gd name="connsiteY830" fmla="*/ 418156 h 509406"/>
                  <a:gd name="connsiteX831" fmla="*/ 310612 w 2377881"/>
                  <a:gd name="connsiteY831" fmla="*/ 416536 h 509406"/>
                  <a:gd name="connsiteX832" fmla="*/ 308326 w 2377881"/>
                  <a:gd name="connsiteY832" fmla="*/ 426823 h 509406"/>
                  <a:gd name="connsiteX833" fmla="*/ 315375 w 2377881"/>
                  <a:gd name="connsiteY833" fmla="*/ 418156 h 509406"/>
                  <a:gd name="connsiteX834" fmla="*/ 310612 w 2377881"/>
                  <a:gd name="connsiteY834" fmla="*/ 416536 h 509406"/>
                  <a:gd name="connsiteX835" fmla="*/ 1254826 w 2377881"/>
                  <a:gd name="connsiteY835" fmla="*/ 415775 h 509406"/>
                  <a:gd name="connsiteX836" fmla="*/ 1261684 w 2377881"/>
                  <a:gd name="connsiteY836" fmla="*/ 418632 h 509406"/>
                  <a:gd name="connsiteX837" fmla="*/ 1264923 w 2377881"/>
                  <a:gd name="connsiteY837" fmla="*/ 427681 h 509406"/>
                  <a:gd name="connsiteX838" fmla="*/ 1261017 w 2377881"/>
                  <a:gd name="connsiteY838" fmla="*/ 426157 h 509406"/>
                  <a:gd name="connsiteX839" fmla="*/ 1253588 w 2377881"/>
                  <a:gd name="connsiteY839" fmla="*/ 423014 h 509406"/>
                  <a:gd name="connsiteX840" fmla="*/ 1252636 w 2377881"/>
                  <a:gd name="connsiteY840" fmla="*/ 416061 h 509406"/>
                  <a:gd name="connsiteX841" fmla="*/ 1253778 w 2377881"/>
                  <a:gd name="connsiteY841" fmla="*/ 415965 h 509406"/>
                  <a:gd name="connsiteX842" fmla="*/ 1177483 w 2377881"/>
                  <a:gd name="connsiteY842" fmla="*/ 415775 h 509406"/>
                  <a:gd name="connsiteX843" fmla="*/ 1178435 w 2377881"/>
                  <a:gd name="connsiteY843" fmla="*/ 415965 h 509406"/>
                  <a:gd name="connsiteX844" fmla="*/ 1180245 w 2377881"/>
                  <a:gd name="connsiteY844" fmla="*/ 418061 h 509406"/>
                  <a:gd name="connsiteX845" fmla="*/ 1176530 w 2377881"/>
                  <a:gd name="connsiteY845" fmla="*/ 422538 h 509406"/>
                  <a:gd name="connsiteX846" fmla="*/ 1174816 w 2377881"/>
                  <a:gd name="connsiteY846" fmla="*/ 422538 h 509406"/>
                  <a:gd name="connsiteX847" fmla="*/ 1169006 w 2377881"/>
                  <a:gd name="connsiteY847" fmla="*/ 430158 h 509406"/>
                  <a:gd name="connsiteX848" fmla="*/ 1165195 w 2377881"/>
                  <a:gd name="connsiteY848" fmla="*/ 429967 h 509406"/>
                  <a:gd name="connsiteX849" fmla="*/ 1165100 w 2377881"/>
                  <a:gd name="connsiteY849" fmla="*/ 429586 h 509406"/>
                  <a:gd name="connsiteX850" fmla="*/ 1165576 w 2377881"/>
                  <a:gd name="connsiteY850" fmla="*/ 426919 h 509406"/>
                  <a:gd name="connsiteX851" fmla="*/ 1171006 w 2377881"/>
                  <a:gd name="connsiteY851" fmla="*/ 424919 h 509406"/>
                  <a:gd name="connsiteX852" fmla="*/ 1177483 w 2377881"/>
                  <a:gd name="connsiteY852" fmla="*/ 415775 h 509406"/>
                  <a:gd name="connsiteX853" fmla="*/ 1327216 w 2377881"/>
                  <a:gd name="connsiteY853" fmla="*/ 415584 h 509406"/>
                  <a:gd name="connsiteX854" fmla="*/ 1329883 w 2377881"/>
                  <a:gd name="connsiteY854" fmla="*/ 418632 h 509406"/>
                  <a:gd name="connsiteX855" fmla="*/ 1331311 w 2377881"/>
                  <a:gd name="connsiteY855" fmla="*/ 420251 h 509406"/>
                  <a:gd name="connsiteX856" fmla="*/ 1331788 w 2377881"/>
                  <a:gd name="connsiteY856" fmla="*/ 424061 h 509406"/>
                  <a:gd name="connsiteX857" fmla="*/ 1325310 w 2377881"/>
                  <a:gd name="connsiteY857" fmla="*/ 420442 h 509406"/>
                  <a:gd name="connsiteX858" fmla="*/ 1327216 w 2377881"/>
                  <a:gd name="connsiteY858" fmla="*/ 415584 h 509406"/>
                  <a:gd name="connsiteX859" fmla="*/ 160213 w 2377881"/>
                  <a:gd name="connsiteY859" fmla="*/ 415298 h 509406"/>
                  <a:gd name="connsiteX860" fmla="*/ 157260 w 2377881"/>
                  <a:gd name="connsiteY860" fmla="*/ 416822 h 509406"/>
                  <a:gd name="connsiteX861" fmla="*/ 156498 w 2377881"/>
                  <a:gd name="connsiteY861" fmla="*/ 417203 h 509406"/>
                  <a:gd name="connsiteX862" fmla="*/ 151831 w 2377881"/>
                  <a:gd name="connsiteY862" fmla="*/ 417965 h 509406"/>
                  <a:gd name="connsiteX863" fmla="*/ 149354 w 2377881"/>
                  <a:gd name="connsiteY863" fmla="*/ 417584 h 509406"/>
                  <a:gd name="connsiteX864" fmla="*/ 145258 w 2377881"/>
                  <a:gd name="connsiteY864" fmla="*/ 418346 h 509406"/>
                  <a:gd name="connsiteX865" fmla="*/ 138496 w 2377881"/>
                  <a:gd name="connsiteY865" fmla="*/ 420251 h 509406"/>
                  <a:gd name="connsiteX866" fmla="*/ 129257 w 2377881"/>
                  <a:gd name="connsiteY866" fmla="*/ 423394 h 509406"/>
                  <a:gd name="connsiteX867" fmla="*/ 133543 w 2377881"/>
                  <a:gd name="connsiteY867" fmla="*/ 432538 h 509406"/>
                  <a:gd name="connsiteX868" fmla="*/ 143544 w 2377881"/>
                  <a:gd name="connsiteY868" fmla="*/ 426919 h 509406"/>
                  <a:gd name="connsiteX869" fmla="*/ 152021 w 2377881"/>
                  <a:gd name="connsiteY869" fmla="*/ 428538 h 509406"/>
                  <a:gd name="connsiteX870" fmla="*/ 151259 w 2377881"/>
                  <a:gd name="connsiteY870" fmla="*/ 426538 h 509406"/>
                  <a:gd name="connsiteX871" fmla="*/ 159070 w 2377881"/>
                  <a:gd name="connsiteY871" fmla="*/ 420632 h 509406"/>
                  <a:gd name="connsiteX872" fmla="*/ 162403 w 2377881"/>
                  <a:gd name="connsiteY872" fmla="*/ 417013 h 509406"/>
                  <a:gd name="connsiteX873" fmla="*/ 161165 w 2377881"/>
                  <a:gd name="connsiteY873" fmla="*/ 416060 h 509406"/>
                  <a:gd name="connsiteX874" fmla="*/ 1356362 w 2377881"/>
                  <a:gd name="connsiteY874" fmla="*/ 414155 h 509406"/>
                  <a:gd name="connsiteX875" fmla="*/ 1360839 w 2377881"/>
                  <a:gd name="connsiteY875" fmla="*/ 419013 h 509406"/>
                  <a:gd name="connsiteX876" fmla="*/ 1364744 w 2377881"/>
                  <a:gd name="connsiteY876" fmla="*/ 422061 h 509406"/>
                  <a:gd name="connsiteX877" fmla="*/ 1355791 w 2377881"/>
                  <a:gd name="connsiteY877" fmla="*/ 421204 h 509406"/>
                  <a:gd name="connsiteX878" fmla="*/ 1355505 w 2377881"/>
                  <a:gd name="connsiteY878" fmla="*/ 421013 h 509406"/>
                  <a:gd name="connsiteX879" fmla="*/ 1349123 w 2377881"/>
                  <a:gd name="connsiteY879" fmla="*/ 430157 h 509406"/>
                  <a:gd name="connsiteX880" fmla="*/ 1351124 w 2377881"/>
                  <a:gd name="connsiteY880" fmla="*/ 433586 h 509406"/>
                  <a:gd name="connsiteX881" fmla="*/ 1353886 w 2377881"/>
                  <a:gd name="connsiteY881" fmla="*/ 438158 h 509406"/>
                  <a:gd name="connsiteX882" fmla="*/ 1347885 w 2377881"/>
                  <a:gd name="connsiteY882" fmla="*/ 433300 h 509406"/>
                  <a:gd name="connsiteX883" fmla="*/ 1347980 w 2377881"/>
                  <a:gd name="connsiteY883" fmla="*/ 430538 h 509406"/>
                  <a:gd name="connsiteX884" fmla="*/ 1344361 w 2377881"/>
                  <a:gd name="connsiteY884" fmla="*/ 422347 h 509406"/>
                  <a:gd name="connsiteX885" fmla="*/ 1344647 w 2377881"/>
                  <a:gd name="connsiteY885" fmla="*/ 419394 h 509406"/>
                  <a:gd name="connsiteX886" fmla="*/ 1344933 w 2377881"/>
                  <a:gd name="connsiteY886" fmla="*/ 417775 h 509406"/>
                  <a:gd name="connsiteX887" fmla="*/ 1356362 w 2377881"/>
                  <a:gd name="connsiteY887" fmla="*/ 414155 h 509406"/>
                  <a:gd name="connsiteX888" fmla="*/ 353951 w 2377881"/>
                  <a:gd name="connsiteY888" fmla="*/ 413774 h 509406"/>
                  <a:gd name="connsiteX889" fmla="*/ 345379 w 2377881"/>
                  <a:gd name="connsiteY889" fmla="*/ 415012 h 509406"/>
                  <a:gd name="connsiteX890" fmla="*/ 347379 w 2377881"/>
                  <a:gd name="connsiteY890" fmla="*/ 419394 h 509406"/>
                  <a:gd name="connsiteX891" fmla="*/ 349951 w 2377881"/>
                  <a:gd name="connsiteY891" fmla="*/ 418537 h 509406"/>
                  <a:gd name="connsiteX892" fmla="*/ 349951 w 2377881"/>
                  <a:gd name="connsiteY892" fmla="*/ 418822 h 509406"/>
                  <a:gd name="connsiteX893" fmla="*/ 354332 w 2377881"/>
                  <a:gd name="connsiteY893" fmla="*/ 422156 h 509406"/>
                  <a:gd name="connsiteX894" fmla="*/ 357571 w 2377881"/>
                  <a:gd name="connsiteY894" fmla="*/ 421394 h 509406"/>
                  <a:gd name="connsiteX895" fmla="*/ 357475 w 2377881"/>
                  <a:gd name="connsiteY895" fmla="*/ 419489 h 509406"/>
                  <a:gd name="connsiteX896" fmla="*/ 353951 w 2377881"/>
                  <a:gd name="connsiteY896" fmla="*/ 413774 h 509406"/>
                  <a:gd name="connsiteX897" fmla="*/ 399195 w 2377881"/>
                  <a:gd name="connsiteY897" fmla="*/ 413488 h 509406"/>
                  <a:gd name="connsiteX898" fmla="*/ 397100 w 2377881"/>
                  <a:gd name="connsiteY898" fmla="*/ 413584 h 509406"/>
                  <a:gd name="connsiteX899" fmla="*/ 394623 w 2377881"/>
                  <a:gd name="connsiteY899" fmla="*/ 413679 h 509406"/>
                  <a:gd name="connsiteX900" fmla="*/ 389289 w 2377881"/>
                  <a:gd name="connsiteY900" fmla="*/ 420918 h 509406"/>
                  <a:gd name="connsiteX901" fmla="*/ 393575 w 2377881"/>
                  <a:gd name="connsiteY901" fmla="*/ 423585 h 509406"/>
                  <a:gd name="connsiteX902" fmla="*/ 394147 w 2377881"/>
                  <a:gd name="connsiteY902" fmla="*/ 422632 h 509406"/>
                  <a:gd name="connsiteX903" fmla="*/ 401862 w 2377881"/>
                  <a:gd name="connsiteY903" fmla="*/ 414822 h 509406"/>
                  <a:gd name="connsiteX904" fmla="*/ 402719 w 2377881"/>
                  <a:gd name="connsiteY904" fmla="*/ 414346 h 509406"/>
                  <a:gd name="connsiteX905" fmla="*/ 399195 w 2377881"/>
                  <a:gd name="connsiteY905" fmla="*/ 413488 h 509406"/>
                  <a:gd name="connsiteX906" fmla="*/ 418912 w 2377881"/>
                  <a:gd name="connsiteY906" fmla="*/ 413393 h 509406"/>
                  <a:gd name="connsiteX907" fmla="*/ 405862 w 2377881"/>
                  <a:gd name="connsiteY907" fmla="*/ 416346 h 509406"/>
                  <a:gd name="connsiteX908" fmla="*/ 407577 w 2377881"/>
                  <a:gd name="connsiteY908" fmla="*/ 421204 h 509406"/>
                  <a:gd name="connsiteX909" fmla="*/ 410816 w 2377881"/>
                  <a:gd name="connsiteY909" fmla="*/ 418537 h 509406"/>
                  <a:gd name="connsiteX910" fmla="*/ 417674 w 2377881"/>
                  <a:gd name="connsiteY910" fmla="*/ 416917 h 509406"/>
                  <a:gd name="connsiteX911" fmla="*/ 418435 w 2377881"/>
                  <a:gd name="connsiteY911" fmla="*/ 417298 h 509406"/>
                  <a:gd name="connsiteX912" fmla="*/ 418912 w 2377881"/>
                  <a:gd name="connsiteY912" fmla="*/ 413393 h 509406"/>
                  <a:gd name="connsiteX913" fmla="*/ 204409 w 2377881"/>
                  <a:gd name="connsiteY913" fmla="*/ 412441 h 509406"/>
                  <a:gd name="connsiteX914" fmla="*/ 203170 w 2377881"/>
                  <a:gd name="connsiteY914" fmla="*/ 413107 h 509406"/>
                  <a:gd name="connsiteX915" fmla="*/ 194408 w 2377881"/>
                  <a:gd name="connsiteY915" fmla="*/ 418251 h 509406"/>
                  <a:gd name="connsiteX916" fmla="*/ 193169 w 2377881"/>
                  <a:gd name="connsiteY916" fmla="*/ 420632 h 509406"/>
                  <a:gd name="connsiteX917" fmla="*/ 194122 w 2377881"/>
                  <a:gd name="connsiteY917" fmla="*/ 421966 h 509406"/>
                  <a:gd name="connsiteX918" fmla="*/ 198313 w 2377881"/>
                  <a:gd name="connsiteY918" fmla="*/ 422823 h 509406"/>
                  <a:gd name="connsiteX919" fmla="*/ 198979 w 2377881"/>
                  <a:gd name="connsiteY919" fmla="*/ 422823 h 509406"/>
                  <a:gd name="connsiteX920" fmla="*/ 207742 w 2377881"/>
                  <a:gd name="connsiteY920" fmla="*/ 415393 h 509406"/>
                  <a:gd name="connsiteX921" fmla="*/ 208219 w 2377881"/>
                  <a:gd name="connsiteY921" fmla="*/ 415203 h 509406"/>
                  <a:gd name="connsiteX922" fmla="*/ 204409 w 2377881"/>
                  <a:gd name="connsiteY922" fmla="*/ 412441 h 509406"/>
                  <a:gd name="connsiteX923" fmla="*/ 1225870 w 2377881"/>
                  <a:gd name="connsiteY923" fmla="*/ 411870 h 509406"/>
                  <a:gd name="connsiteX924" fmla="*/ 1226346 w 2377881"/>
                  <a:gd name="connsiteY924" fmla="*/ 412632 h 509406"/>
                  <a:gd name="connsiteX925" fmla="*/ 1229203 w 2377881"/>
                  <a:gd name="connsiteY925" fmla="*/ 418918 h 509406"/>
                  <a:gd name="connsiteX926" fmla="*/ 1231108 w 2377881"/>
                  <a:gd name="connsiteY926" fmla="*/ 421966 h 509406"/>
                  <a:gd name="connsiteX927" fmla="*/ 1237585 w 2377881"/>
                  <a:gd name="connsiteY927" fmla="*/ 420442 h 509406"/>
                  <a:gd name="connsiteX928" fmla="*/ 1234918 w 2377881"/>
                  <a:gd name="connsiteY928" fmla="*/ 428158 h 509406"/>
                  <a:gd name="connsiteX929" fmla="*/ 1228822 w 2377881"/>
                  <a:gd name="connsiteY929" fmla="*/ 428062 h 509406"/>
                  <a:gd name="connsiteX930" fmla="*/ 1225584 w 2377881"/>
                  <a:gd name="connsiteY930" fmla="*/ 419585 h 509406"/>
                  <a:gd name="connsiteX931" fmla="*/ 1225870 w 2377881"/>
                  <a:gd name="connsiteY931" fmla="*/ 411870 h 509406"/>
                  <a:gd name="connsiteX932" fmla="*/ 336425 w 2377881"/>
                  <a:gd name="connsiteY932" fmla="*/ 411869 h 509406"/>
                  <a:gd name="connsiteX933" fmla="*/ 332996 w 2377881"/>
                  <a:gd name="connsiteY933" fmla="*/ 413298 h 509406"/>
                  <a:gd name="connsiteX934" fmla="*/ 333282 w 2377881"/>
                  <a:gd name="connsiteY934" fmla="*/ 413488 h 509406"/>
                  <a:gd name="connsiteX935" fmla="*/ 332901 w 2377881"/>
                  <a:gd name="connsiteY935" fmla="*/ 416441 h 509406"/>
                  <a:gd name="connsiteX936" fmla="*/ 326043 w 2377881"/>
                  <a:gd name="connsiteY936" fmla="*/ 418156 h 509406"/>
                  <a:gd name="connsiteX937" fmla="*/ 324709 w 2377881"/>
                  <a:gd name="connsiteY937" fmla="*/ 420632 h 509406"/>
                  <a:gd name="connsiteX938" fmla="*/ 327186 w 2377881"/>
                  <a:gd name="connsiteY938" fmla="*/ 422156 h 509406"/>
                  <a:gd name="connsiteX939" fmla="*/ 331091 w 2377881"/>
                  <a:gd name="connsiteY939" fmla="*/ 421489 h 509406"/>
                  <a:gd name="connsiteX940" fmla="*/ 337664 w 2377881"/>
                  <a:gd name="connsiteY940" fmla="*/ 414536 h 509406"/>
                  <a:gd name="connsiteX941" fmla="*/ 336616 w 2377881"/>
                  <a:gd name="connsiteY941" fmla="*/ 412250 h 509406"/>
                  <a:gd name="connsiteX942" fmla="*/ 1167672 w 2377881"/>
                  <a:gd name="connsiteY942" fmla="*/ 409774 h 509406"/>
                  <a:gd name="connsiteX943" fmla="*/ 1169006 w 2377881"/>
                  <a:gd name="connsiteY943" fmla="*/ 409774 h 509406"/>
                  <a:gd name="connsiteX944" fmla="*/ 1172720 w 2377881"/>
                  <a:gd name="connsiteY944" fmla="*/ 411393 h 509406"/>
                  <a:gd name="connsiteX945" fmla="*/ 1171292 w 2377881"/>
                  <a:gd name="connsiteY945" fmla="*/ 413679 h 509406"/>
                  <a:gd name="connsiteX946" fmla="*/ 1163767 w 2377881"/>
                  <a:gd name="connsiteY946" fmla="*/ 414537 h 509406"/>
                  <a:gd name="connsiteX947" fmla="*/ 1154528 w 2377881"/>
                  <a:gd name="connsiteY947" fmla="*/ 424728 h 509406"/>
                  <a:gd name="connsiteX948" fmla="*/ 1150813 w 2377881"/>
                  <a:gd name="connsiteY948" fmla="*/ 422538 h 509406"/>
                  <a:gd name="connsiteX949" fmla="*/ 1149003 w 2377881"/>
                  <a:gd name="connsiteY949" fmla="*/ 421490 h 509406"/>
                  <a:gd name="connsiteX950" fmla="*/ 1141574 w 2377881"/>
                  <a:gd name="connsiteY950" fmla="*/ 434444 h 509406"/>
                  <a:gd name="connsiteX951" fmla="*/ 1132620 w 2377881"/>
                  <a:gd name="connsiteY951" fmla="*/ 435015 h 509406"/>
                  <a:gd name="connsiteX952" fmla="*/ 1132239 w 2377881"/>
                  <a:gd name="connsiteY952" fmla="*/ 435015 h 509406"/>
                  <a:gd name="connsiteX953" fmla="*/ 1133573 w 2377881"/>
                  <a:gd name="connsiteY953" fmla="*/ 441302 h 509406"/>
                  <a:gd name="connsiteX954" fmla="*/ 1132906 w 2377881"/>
                  <a:gd name="connsiteY954" fmla="*/ 446636 h 509406"/>
                  <a:gd name="connsiteX955" fmla="*/ 1128239 w 2377881"/>
                  <a:gd name="connsiteY955" fmla="*/ 450922 h 509406"/>
                  <a:gd name="connsiteX956" fmla="*/ 1128905 w 2377881"/>
                  <a:gd name="connsiteY956" fmla="*/ 453398 h 509406"/>
                  <a:gd name="connsiteX957" fmla="*/ 1122047 w 2377881"/>
                  <a:gd name="connsiteY957" fmla="*/ 452922 h 509406"/>
                  <a:gd name="connsiteX958" fmla="*/ 1121190 w 2377881"/>
                  <a:gd name="connsiteY958" fmla="*/ 452446 h 509406"/>
                  <a:gd name="connsiteX959" fmla="*/ 1117761 w 2377881"/>
                  <a:gd name="connsiteY959" fmla="*/ 450446 h 509406"/>
                  <a:gd name="connsiteX960" fmla="*/ 1129477 w 2377881"/>
                  <a:gd name="connsiteY960" fmla="*/ 445397 h 509406"/>
                  <a:gd name="connsiteX961" fmla="*/ 1129096 w 2377881"/>
                  <a:gd name="connsiteY961" fmla="*/ 444636 h 509406"/>
                  <a:gd name="connsiteX962" fmla="*/ 1125667 w 2377881"/>
                  <a:gd name="connsiteY962" fmla="*/ 439016 h 509406"/>
                  <a:gd name="connsiteX963" fmla="*/ 1127953 w 2377881"/>
                  <a:gd name="connsiteY963" fmla="*/ 436349 h 509406"/>
                  <a:gd name="connsiteX964" fmla="*/ 1121857 w 2377881"/>
                  <a:gd name="connsiteY964" fmla="*/ 433491 h 509406"/>
                  <a:gd name="connsiteX965" fmla="*/ 1115570 w 2377881"/>
                  <a:gd name="connsiteY965" fmla="*/ 439682 h 509406"/>
                  <a:gd name="connsiteX966" fmla="*/ 1113475 w 2377881"/>
                  <a:gd name="connsiteY966" fmla="*/ 440254 h 509406"/>
                  <a:gd name="connsiteX967" fmla="*/ 1113380 w 2377881"/>
                  <a:gd name="connsiteY967" fmla="*/ 439778 h 509406"/>
                  <a:gd name="connsiteX968" fmla="*/ 1106903 w 2377881"/>
                  <a:gd name="connsiteY968" fmla="*/ 434825 h 509406"/>
                  <a:gd name="connsiteX969" fmla="*/ 1106045 w 2377881"/>
                  <a:gd name="connsiteY969" fmla="*/ 435587 h 509406"/>
                  <a:gd name="connsiteX970" fmla="*/ 1109855 w 2377881"/>
                  <a:gd name="connsiteY970" fmla="*/ 441397 h 509406"/>
                  <a:gd name="connsiteX971" fmla="*/ 1110046 w 2377881"/>
                  <a:gd name="connsiteY971" fmla="*/ 441683 h 509406"/>
                  <a:gd name="connsiteX972" fmla="*/ 1109475 w 2377881"/>
                  <a:gd name="connsiteY972" fmla="*/ 443112 h 509406"/>
                  <a:gd name="connsiteX973" fmla="*/ 1101759 w 2377881"/>
                  <a:gd name="connsiteY973" fmla="*/ 437492 h 509406"/>
                  <a:gd name="connsiteX974" fmla="*/ 1100140 w 2377881"/>
                  <a:gd name="connsiteY974" fmla="*/ 435587 h 509406"/>
                  <a:gd name="connsiteX975" fmla="*/ 1092615 w 2377881"/>
                  <a:gd name="connsiteY975" fmla="*/ 432634 h 509406"/>
                  <a:gd name="connsiteX976" fmla="*/ 1084233 w 2377881"/>
                  <a:gd name="connsiteY976" fmla="*/ 431396 h 509406"/>
                  <a:gd name="connsiteX977" fmla="*/ 1082614 w 2377881"/>
                  <a:gd name="connsiteY977" fmla="*/ 430443 h 509406"/>
                  <a:gd name="connsiteX978" fmla="*/ 1076232 w 2377881"/>
                  <a:gd name="connsiteY978" fmla="*/ 430824 h 509406"/>
                  <a:gd name="connsiteX979" fmla="*/ 1078518 w 2377881"/>
                  <a:gd name="connsiteY979" fmla="*/ 426443 h 509406"/>
                  <a:gd name="connsiteX980" fmla="*/ 1071755 w 2377881"/>
                  <a:gd name="connsiteY980" fmla="*/ 427014 h 509406"/>
                  <a:gd name="connsiteX981" fmla="*/ 1066802 w 2377881"/>
                  <a:gd name="connsiteY981" fmla="*/ 425681 h 509406"/>
                  <a:gd name="connsiteX982" fmla="*/ 1061945 w 2377881"/>
                  <a:gd name="connsiteY982" fmla="*/ 427491 h 509406"/>
                  <a:gd name="connsiteX983" fmla="*/ 1058801 w 2377881"/>
                  <a:gd name="connsiteY983" fmla="*/ 422538 h 509406"/>
                  <a:gd name="connsiteX984" fmla="*/ 1071089 w 2377881"/>
                  <a:gd name="connsiteY984" fmla="*/ 423395 h 509406"/>
                  <a:gd name="connsiteX985" fmla="*/ 1075946 w 2377881"/>
                  <a:gd name="connsiteY985" fmla="*/ 422156 h 509406"/>
                  <a:gd name="connsiteX986" fmla="*/ 1077375 w 2377881"/>
                  <a:gd name="connsiteY986" fmla="*/ 421775 h 509406"/>
                  <a:gd name="connsiteX987" fmla="*/ 1083090 w 2377881"/>
                  <a:gd name="connsiteY987" fmla="*/ 417108 h 509406"/>
                  <a:gd name="connsiteX988" fmla="*/ 1085757 w 2377881"/>
                  <a:gd name="connsiteY988" fmla="*/ 419490 h 509406"/>
                  <a:gd name="connsiteX989" fmla="*/ 1086900 w 2377881"/>
                  <a:gd name="connsiteY989" fmla="*/ 420537 h 509406"/>
                  <a:gd name="connsiteX990" fmla="*/ 1092044 w 2377881"/>
                  <a:gd name="connsiteY990" fmla="*/ 421395 h 509406"/>
                  <a:gd name="connsiteX991" fmla="*/ 1101378 w 2377881"/>
                  <a:gd name="connsiteY991" fmla="*/ 419585 h 509406"/>
                  <a:gd name="connsiteX992" fmla="*/ 1102712 w 2377881"/>
                  <a:gd name="connsiteY992" fmla="*/ 420728 h 509406"/>
                  <a:gd name="connsiteX993" fmla="*/ 1107855 w 2377881"/>
                  <a:gd name="connsiteY993" fmla="*/ 421299 h 509406"/>
                  <a:gd name="connsiteX994" fmla="*/ 1108522 w 2377881"/>
                  <a:gd name="connsiteY994" fmla="*/ 420347 h 509406"/>
                  <a:gd name="connsiteX995" fmla="*/ 1110998 w 2377881"/>
                  <a:gd name="connsiteY995" fmla="*/ 417108 h 509406"/>
                  <a:gd name="connsiteX996" fmla="*/ 1124334 w 2377881"/>
                  <a:gd name="connsiteY996" fmla="*/ 418061 h 509406"/>
                  <a:gd name="connsiteX997" fmla="*/ 1130715 w 2377881"/>
                  <a:gd name="connsiteY997" fmla="*/ 420918 h 509406"/>
                  <a:gd name="connsiteX998" fmla="*/ 1130620 w 2377881"/>
                  <a:gd name="connsiteY998" fmla="*/ 431300 h 509406"/>
                  <a:gd name="connsiteX999" fmla="*/ 1136335 w 2377881"/>
                  <a:gd name="connsiteY999" fmla="*/ 422538 h 509406"/>
                  <a:gd name="connsiteX1000" fmla="*/ 1141669 w 2377881"/>
                  <a:gd name="connsiteY1000" fmla="*/ 418823 h 509406"/>
                  <a:gd name="connsiteX1001" fmla="*/ 1149003 w 2377881"/>
                  <a:gd name="connsiteY1001" fmla="*/ 418346 h 509406"/>
                  <a:gd name="connsiteX1002" fmla="*/ 1156909 w 2377881"/>
                  <a:gd name="connsiteY1002" fmla="*/ 410822 h 509406"/>
                  <a:gd name="connsiteX1003" fmla="*/ 1160147 w 2377881"/>
                  <a:gd name="connsiteY1003" fmla="*/ 412917 h 509406"/>
                  <a:gd name="connsiteX1004" fmla="*/ 1162814 w 2377881"/>
                  <a:gd name="connsiteY1004" fmla="*/ 414632 h 509406"/>
                  <a:gd name="connsiteX1005" fmla="*/ 1167672 w 2377881"/>
                  <a:gd name="connsiteY1005" fmla="*/ 409774 h 509406"/>
                  <a:gd name="connsiteX1006" fmla="*/ 1213201 w 2377881"/>
                  <a:gd name="connsiteY1006" fmla="*/ 409679 h 509406"/>
                  <a:gd name="connsiteX1007" fmla="*/ 1217869 w 2377881"/>
                  <a:gd name="connsiteY1007" fmla="*/ 413299 h 509406"/>
                  <a:gd name="connsiteX1008" fmla="*/ 1218821 w 2377881"/>
                  <a:gd name="connsiteY1008" fmla="*/ 429491 h 509406"/>
                  <a:gd name="connsiteX1009" fmla="*/ 1212249 w 2377881"/>
                  <a:gd name="connsiteY1009" fmla="*/ 430444 h 509406"/>
                  <a:gd name="connsiteX1010" fmla="*/ 1207201 w 2377881"/>
                  <a:gd name="connsiteY1010" fmla="*/ 430729 h 509406"/>
                  <a:gd name="connsiteX1011" fmla="*/ 1205772 w 2377881"/>
                  <a:gd name="connsiteY1011" fmla="*/ 431110 h 509406"/>
                  <a:gd name="connsiteX1012" fmla="*/ 1201009 w 2377881"/>
                  <a:gd name="connsiteY1012" fmla="*/ 429015 h 509406"/>
                  <a:gd name="connsiteX1013" fmla="*/ 1183483 w 2377881"/>
                  <a:gd name="connsiteY1013" fmla="*/ 425014 h 509406"/>
                  <a:gd name="connsiteX1014" fmla="*/ 1184531 w 2377881"/>
                  <a:gd name="connsiteY1014" fmla="*/ 423871 h 509406"/>
                  <a:gd name="connsiteX1015" fmla="*/ 1196723 w 2377881"/>
                  <a:gd name="connsiteY1015" fmla="*/ 420347 h 509406"/>
                  <a:gd name="connsiteX1016" fmla="*/ 1198342 w 2377881"/>
                  <a:gd name="connsiteY1016" fmla="*/ 421300 h 509406"/>
                  <a:gd name="connsiteX1017" fmla="*/ 1204248 w 2377881"/>
                  <a:gd name="connsiteY1017" fmla="*/ 424729 h 509406"/>
                  <a:gd name="connsiteX1018" fmla="*/ 1205772 w 2377881"/>
                  <a:gd name="connsiteY1018" fmla="*/ 420347 h 509406"/>
                  <a:gd name="connsiteX1019" fmla="*/ 1209201 w 2377881"/>
                  <a:gd name="connsiteY1019" fmla="*/ 424919 h 509406"/>
                  <a:gd name="connsiteX1020" fmla="*/ 1214725 w 2377881"/>
                  <a:gd name="connsiteY1020" fmla="*/ 424252 h 509406"/>
                  <a:gd name="connsiteX1021" fmla="*/ 1211487 w 2377881"/>
                  <a:gd name="connsiteY1021" fmla="*/ 421204 h 509406"/>
                  <a:gd name="connsiteX1022" fmla="*/ 1215773 w 2377881"/>
                  <a:gd name="connsiteY1022" fmla="*/ 417013 h 509406"/>
                  <a:gd name="connsiteX1023" fmla="*/ 1211392 w 2377881"/>
                  <a:gd name="connsiteY1023" fmla="*/ 411679 h 509406"/>
                  <a:gd name="connsiteX1024" fmla="*/ 1212154 w 2377881"/>
                  <a:gd name="connsiteY1024" fmla="*/ 409965 h 509406"/>
                  <a:gd name="connsiteX1025" fmla="*/ 1275972 w 2377881"/>
                  <a:gd name="connsiteY1025" fmla="*/ 409489 h 509406"/>
                  <a:gd name="connsiteX1026" fmla="*/ 1281401 w 2377881"/>
                  <a:gd name="connsiteY1026" fmla="*/ 420823 h 509406"/>
                  <a:gd name="connsiteX1027" fmla="*/ 1275305 w 2377881"/>
                  <a:gd name="connsiteY1027" fmla="*/ 424919 h 509406"/>
                  <a:gd name="connsiteX1028" fmla="*/ 1272638 w 2377881"/>
                  <a:gd name="connsiteY1028" fmla="*/ 418347 h 509406"/>
                  <a:gd name="connsiteX1029" fmla="*/ 1276639 w 2377881"/>
                  <a:gd name="connsiteY1029" fmla="*/ 413680 h 509406"/>
                  <a:gd name="connsiteX1030" fmla="*/ 1275972 w 2377881"/>
                  <a:gd name="connsiteY1030" fmla="*/ 409489 h 509406"/>
                  <a:gd name="connsiteX1031" fmla="*/ 848109 w 2377881"/>
                  <a:gd name="connsiteY1031" fmla="*/ 409298 h 509406"/>
                  <a:gd name="connsiteX1032" fmla="*/ 850585 w 2377881"/>
                  <a:gd name="connsiteY1032" fmla="*/ 416251 h 509406"/>
                  <a:gd name="connsiteX1033" fmla="*/ 847156 w 2377881"/>
                  <a:gd name="connsiteY1033" fmla="*/ 417966 h 509406"/>
                  <a:gd name="connsiteX1034" fmla="*/ 849633 w 2377881"/>
                  <a:gd name="connsiteY1034" fmla="*/ 414156 h 509406"/>
                  <a:gd name="connsiteX1035" fmla="*/ 848109 w 2377881"/>
                  <a:gd name="connsiteY1035" fmla="*/ 409298 h 509406"/>
                  <a:gd name="connsiteX1036" fmla="*/ 1471234 w 2377881"/>
                  <a:gd name="connsiteY1036" fmla="*/ 409107 h 509406"/>
                  <a:gd name="connsiteX1037" fmla="*/ 1473234 w 2377881"/>
                  <a:gd name="connsiteY1037" fmla="*/ 409488 h 509406"/>
                  <a:gd name="connsiteX1038" fmla="*/ 1475044 w 2377881"/>
                  <a:gd name="connsiteY1038" fmla="*/ 409869 h 509406"/>
                  <a:gd name="connsiteX1039" fmla="*/ 1478759 w 2377881"/>
                  <a:gd name="connsiteY1039" fmla="*/ 411203 h 509406"/>
                  <a:gd name="connsiteX1040" fmla="*/ 1475044 w 2377881"/>
                  <a:gd name="connsiteY1040" fmla="*/ 415203 h 509406"/>
                  <a:gd name="connsiteX1041" fmla="*/ 1477330 w 2377881"/>
                  <a:gd name="connsiteY1041" fmla="*/ 417489 h 509406"/>
                  <a:gd name="connsiteX1042" fmla="*/ 1468948 w 2377881"/>
                  <a:gd name="connsiteY1042" fmla="*/ 414537 h 509406"/>
                  <a:gd name="connsiteX1043" fmla="*/ 1471234 w 2377881"/>
                  <a:gd name="connsiteY1043" fmla="*/ 409107 h 509406"/>
                  <a:gd name="connsiteX1044" fmla="*/ 1202724 w 2377881"/>
                  <a:gd name="connsiteY1044" fmla="*/ 407869 h 509406"/>
                  <a:gd name="connsiteX1045" fmla="*/ 1203200 w 2377881"/>
                  <a:gd name="connsiteY1045" fmla="*/ 411203 h 509406"/>
                  <a:gd name="connsiteX1046" fmla="*/ 1198342 w 2377881"/>
                  <a:gd name="connsiteY1046" fmla="*/ 414441 h 509406"/>
                  <a:gd name="connsiteX1047" fmla="*/ 1202724 w 2377881"/>
                  <a:gd name="connsiteY1047" fmla="*/ 407869 h 509406"/>
                  <a:gd name="connsiteX1048" fmla="*/ 1317596 w 2377881"/>
                  <a:gd name="connsiteY1048" fmla="*/ 406631 h 509406"/>
                  <a:gd name="connsiteX1049" fmla="*/ 1321311 w 2377881"/>
                  <a:gd name="connsiteY1049" fmla="*/ 406631 h 509406"/>
                  <a:gd name="connsiteX1050" fmla="*/ 1325978 w 2377881"/>
                  <a:gd name="connsiteY1050" fmla="*/ 409108 h 509406"/>
                  <a:gd name="connsiteX1051" fmla="*/ 1318834 w 2377881"/>
                  <a:gd name="connsiteY1051" fmla="*/ 411679 h 509406"/>
                  <a:gd name="connsiteX1052" fmla="*/ 1318453 w 2377881"/>
                  <a:gd name="connsiteY1052" fmla="*/ 419871 h 509406"/>
                  <a:gd name="connsiteX1053" fmla="*/ 1312453 w 2377881"/>
                  <a:gd name="connsiteY1053" fmla="*/ 424633 h 509406"/>
                  <a:gd name="connsiteX1054" fmla="*/ 1309119 w 2377881"/>
                  <a:gd name="connsiteY1054" fmla="*/ 424348 h 509406"/>
                  <a:gd name="connsiteX1055" fmla="*/ 1305309 w 2377881"/>
                  <a:gd name="connsiteY1055" fmla="*/ 423966 h 509406"/>
                  <a:gd name="connsiteX1056" fmla="*/ 1296260 w 2377881"/>
                  <a:gd name="connsiteY1056" fmla="*/ 422347 h 509406"/>
                  <a:gd name="connsiteX1057" fmla="*/ 1295784 w 2377881"/>
                  <a:gd name="connsiteY1057" fmla="*/ 418156 h 509406"/>
                  <a:gd name="connsiteX1058" fmla="*/ 1296736 w 2377881"/>
                  <a:gd name="connsiteY1058" fmla="*/ 417966 h 509406"/>
                  <a:gd name="connsiteX1059" fmla="*/ 1301499 w 2377881"/>
                  <a:gd name="connsiteY1059" fmla="*/ 416918 h 509406"/>
                  <a:gd name="connsiteX1060" fmla="*/ 1312167 w 2377881"/>
                  <a:gd name="connsiteY1060" fmla="*/ 419871 h 509406"/>
                  <a:gd name="connsiteX1061" fmla="*/ 1311786 w 2377881"/>
                  <a:gd name="connsiteY1061" fmla="*/ 416537 h 509406"/>
                  <a:gd name="connsiteX1062" fmla="*/ 1312167 w 2377881"/>
                  <a:gd name="connsiteY1062" fmla="*/ 409774 h 509406"/>
                  <a:gd name="connsiteX1063" fmla="*/ 1317596 w 2377881"/>
                  <a:gd name="connsiteY1063" fmla="*/ 406631 h 509406"/>
                  <a:gd name="connsiteX1064" fmla="*/ 1711074 w 2377881"/>
                  <a:gd name="connsiteY1064" fmla="*/ 406154 h 509406"/>
                  <a:gd name="connsiteX1065" fmla="*/ 1711264 w 2377881"/>
                  <a:gd name="connsiteY1065" fmla="*/ 406535 h 509406"/>
                  <a:gd name="connsiteX1066" fmla="*/ 1713074 w 2377881"/>
                  <a:gd name="connsiteY1066" fmla="*/ 412155 h 509406"/>
                  <a:gd name="connsiteX1067" fmla="*/ 1713265 w 2377881"/>
                  <a:gd name="connsiteY1067" fmla="*/ 413298 h 509406"/>
                  <a:gd name="connsiteX1068" fmla="*/ 1710217 w 2377881"/>
                  <a:gd name="connsiteY1068" fmla="*/ 415775 h 509406"/>
                  <a:gd name="connsiteX1069" fmla="*/ 1709264 w 2377881"/>
                  <a:gd name="connsiteY1069" fmla="*/ 415298 h 509406"/>
                  <a:gd name="connsiteX1070" fmla="*/ 1701358 w 2377881"/>
                  <a:gd name="connsiteY1070" fmla="*/ 410917 h 509406"/>
                  <a:gd name="connsiteX1071" fmla="*/ 1700787 w 2377881"/>
                  <a:gd name="connsiteY1071" fmla="*/ 410536 h 509406"/>
                  <a:gd name="connsiteX1072" fmla="*/ 1703930 w 2377881"/>
                  <a:gd name="connsiteY1072" fmla="*/ 408917 h 509406"/>
                  <a:gd name="connsiteX1073" fmla="*/ 1706597 w 2377881"/>
                  <a:gd name="connsiteY1073" fmla="*/ 408155 h 509406"/>
                  <a:gd name="connsiteX1074" fmla="*/ 1711074 w 2377881"/>
                  <a:gd name="connsiteY1074" fmla="*/ 406154 h 509406"/>
                  <a:gd name="connsiteX1075" fmla="*/ 1507810 w 2377881"/>
                  <a:gd name="connsiteY1075" fmla="*/ 404821 h 509406"/>
                  <a:gd name="connsiteX1076" fmla="*/ 1510954 w 2377881"/>
                  <a:gd name="connsiteY1076" fmla="*/ 405678 h 509406"/>
                  <a:gd name="connsiteX1077" fmla="*/ 1512192 w 2377881"/>
                  <a:gd name="connsiteY1077" fmla="*/ 406059 h 509406"/>
                  <a:gd name="connsiteX1078" fmla="*/ 1504096 w 2377881"/>
                  <a:gd name="connsiteY1078" fmla="*/ 408441 h 509406"/>
                  <a:gd name="connsiteX1079" fmla="*/ 1507810 w 2377881"/>
                  <a:gd name="connsiteY1079" fmla="*/ 404821 h 509406"/>
                  <a:gd name="connsiteX1080" fmla="*/ 1436087 w 2377881"/>
                  <a:gd name="connsiteY1080" fmla="*/ 404440 h 509406"/>
                  <a:gd name="connsiteX1081" fmla="*/ 1440183 w 2377881"/>
                  <a:gd name="connsiteY1081" fmla="*/ 406154 h 509406"/>
                  <a:gd name="connsiteX1082" fmla="*/ 1446850 w 2377881"/>
                  <a:gd name="connsiteY1082" fmla="*/ 405487 h 509406"/>
                  <a:gd name="connsiteX1083" fmla="*/ 1447231 w 2377881"/>
                  <a:gd name="connsiteY1083" fmla="*/ 407392 h 509406"/>
                  <a:gd name="connsiteX1084" fmla="*/ 1445612 w 2377881"/>
                  <a:gd name="connsiteY1084" fmla="*/ 408821 h 509406"/>
                  <a:gd name="connsiteX1085" fmla="*/ 1435896 w 2377881"/>
                  <a:gd name="connsiteY1085" fmla="*/ 407392 h 509406"/>
                  <a:gd name="connsiteX1086" fmla="*/ 1436087 w 2377881"/>
                  <a:gd name="connsiteY1086" fmla="*/ 404440 h 509406"/>
                  <a:gd name="connsiteX1087" fmla="*/ 1548291 w 2377881"/>
                  <a:gd name="connsiteY1087" fmla="*/ 404059 h 509406"/>
                  <a:gd name="connsiteX1088" fmla="*/ 1548481 w 2377881"/>
                  <a:gd name="connsiteY1088" fmla="*/ 406726 h 509406"/>
                  <a:gd name="connsiteX1089" fmla="*/ 1539718 w 2377881"/>
                  <a:gd name="connsiteY1089" fmla="*/ 409488 h 509406"/>
                  <a:gd name="connsiteX1090" fmla="*/ 1537623 w 2377881"/>
                  <a:gd name="connsiteY1090" fmla="*/ 409583 h 509406"/>
                  <a:gd name="connsiteX1091" fmla="*/ 1536670 w 2377881"/>
                  <a:gd name="connsiteY1091" fmla="*/ 405773 h 509406"/>
                  <a:gd name="connsiteX1092" fmla="*/ 1537718 w 2377881"/>
                  <a:gd name="connsiteY1092" fmla="*/ 405011 h 509406"/>
                  <a:gd name="connsiteX1093" fmla="*/ 1548291 w 2377881"/>
                  <a:gd name="connsiteY1093" fmla="*/ 404059 h 509406"/>
                  <a:gd name="connsiteX1094" fmla="*/ 1909860 w 2377881"/>
                  <a:gd name="connsiteY1094" fmla="*/ 403964 h 509406"/>
                  <a:gd name="connsiteX1095" fmla="*/ 1910050 w 2377881"/>
                  <a:gd name="connsiteY1095" fmla="*/ 408250 h 509406"/>
                  <a:gd name="connsiteX1096" fmla="*/ 1897287 w 2377881"/>
                  <a:gd name="connsiteY1096" fmla="*/ 414537 h 509406"/>
                  <a:gd name="connsiteX1097" fmla="*/ 1894525 w 2377881"/>
                  <a:gd name="connsiteY1097" fmla="*/ 408536 h 509406"/>
                  <a:gd name="connsiteX1098" fmla="*/ 1895191 w 2377881"/>
                  <a:gd name="connsiteY1098" fmla="*/ 408060 h 509406"/>
                  <a:gd name="connsiteX1099" fmla="*/ 1898430 w 2377881"/>
                  <a:gd name="connsiteY1099" fmla="*/ 407964 h 509406"/>
                  <a:gd name="connsiteX1100" fmla="*/ 1901573 w 2377881"/>
                  <a:gd name="connsiteY1100" fmla="*/ 410155 h 509406"/>
                  <a:gd name="connsiteX1101" fmla="*/ 1909860 w 2377881"/>
                  <a:gd name="connsiteY1101" fmla="*/ 403964 h 509406"/>
                  <a:gd name="connsiteX1102" fmla="*/ 1633254 w 2377881"/>
                  <a:gd name="connsiteY1102" fmla="*/ 403964 h 509406"/>
                  <a:gd name="connsiteX1103" fmla="*/ 1638302 w 2377881"/>
                  <a:gd name="connsiteY1103" fmla="*/ 406060 h 509406"/>
                  <a:gd name="connsiteX1104" fmla="*/ 1638969 w 2377881"/>
                  <a:gd name="connsiteY1104" fmla="*/ 406631 h 509406"/>
                  <a:gd name="connsiteX1105" fmla="*/ 1629444 w 2377881"/>
                  <a:gd name="connsiteY1105" fmla="*/ 413394 h 509406"/>
                  <a:gd name="connsiteX1106" fmla="*/ 1626491 w 2377881"/>
                  <a:gd name="connsiteY1106" fmla="*/ 416632 h 509406"/>
                  <a:gd name="connsiteX1107" fmla="*/ 1626110 w 2377881"/>
                  <a:gd name="connsiteY1107" fmla="*/ 417109 h 509406"/>
                  <a:gd name="connsiteX1108" fmla="*/ 1623634 w 2377881"/>
                  <a:gd name="connsiteY1108" fmla="*/ 416823 h 509406"/>
                  <a:gd name="connsiteX1109" fmla="*/ 1622110 w 2377881"/>
                  <a:gd name="connsiteY1109" fmla="*/ 407393 h 509406"/>
                  <a:gd name="connsiteX1110" fmla="*/ 1627158 w 2377881"/>
                  <a:gd name="connsiteY1110" fmla="*/ 405679 h 509406"/>
                  <a:gd name="connsiteX1111" fmla="*/ 1633254 w 2377881"/>
                  <a:gd name="connsiteY1111" fmla="*/ 403964 h 509406"/>
                  <a:gd name="connsiteX1112" fmla="*/ 1427896 w 2377881"/>
                  <a:gd name="connsiteY1112" fmla="*/ 403582 h 509406"/>
                  <a:gd name="connsiteX1113" fmla="*/ 1427800 w 2377881"/>
                  <a:gd name="connsiteY1113" fmla="*/ 404821 h 509406"/>
                  <a:gd name="connsiteX1114" fmla="*/ 1427514 w 2377881"/>
                  <a:gd name="connsiteY1114" fmla="*/ 408440 h 509406"/>
                  <a:gd name="connsiteX1115" fmla="*/ 1432944 w 2377881"/>
                  <a:gd name="connsiteY1115" fmla="*/ 410345 h 509406"/>
                  <a:gd name="connsiteX1116" fmla="*/ 1430753 w 2377881"/>
                  <a:gd name="connsiteY1116" fmla="*/ 414346 h 509406"/>
                  <a:gd name="connsiteX1117" fmla="*/ 1430467 w 2377881"/>
                  <a:gd name="connsiteY1117" fmla="*/ 413393 h 509406"/>
                  <a:gd name="connsiteX1118" fmla="*/ 1423514 w 2377881"/>
                  <a:gd name="connsiteY1118" fmla="*/ 410059 h 509406"/>
                  <a:gd name="connsiteX1119" fmla="*/ 1421990 w 2377881"/>
                  <a:gd name="connsiteY1119" fmla="*/ 410821 h 509406"/>
                  <a:gd name="connsiteX1120" fmla="*/ 1417418 w 2377881"/>
                  <a:gd name="connsiteY1120" fmla="*/ 412345 h 509406"/>
                  <a:gd name="connsiteX1121" fmla="*/ 1410274 w 2377881"/>
                  <a:gd name="connsiteY1121" fmla="*/ 411869 h 509406"/>
                  <a:gd name="connsiteX1122" fmla="*/ 1409512 w 2377881"/>
                  <a:gd name="connsiteY1122" fmla="*/ 418156 h 509406"/>
                  <a:gd name="connsiteX1123" fmla="*/ 1403035 w 2377881"/>
                  <a:gd name="connsiteY1123" fmla="*/ 418727 h 509406"/>
                  <a:gd name="connsiteX1124" fmla="*/ 1403226 w 2377881"/>
                  <a:gd name="connsiteY1124" fmla="*/ 418060 h 509406"/>
                  <a:gd name="connsiteX1125" fmla="*/ 1403702 w 2377881"/>
                  <a:gd name="connsiteY1125" fmla="*/ 416155 h 509406"/>
                  <a:gd name="connsiteX1126" fmla="*/ 1408274 w 2377881"/>
                  <a:gd name="connsiteY1126" fmla="*/ 408440 h 509406"/>
                  <a:gd name="connsiteX1127" fmla="*/ 1421609 w 2377881"/>
                  <a:gd name="connsiteY1127" fmla="*/ 405202 h 509406"/>
                  <a:gd name="connsiteX1128" fmla="*/ 1427896 w 2377881"/>
                  <a:gd name="connsiteY1128" fmla="*/ 403582 h 509406"/>
                  <a:gd name="connsiteX1129" fmla="*/ 1607156 w 2377881"/>
                  <a:gd name="connsiteY1129" fmla="*/ 403392 h 509406"/>
                  <a:gd name="connsiteX1130" fmla="*/ 1609537 w 2377881"/>
                  <a:gd name="connsiteY1130" fmla="*/ 403487 h 509406"/>
                  <a:gd name="connsiteX1131" fmla="*/ 1610680 w 2377881"/>
                  <a:gd name="connsiteY1131" fmla="*/ 406059 h 509406"/>
                  <a:gd name="connsiteX1132" fmla="*/ 1609632 w 2377881"/>
                  <a:gd name="connsiteY1132" fmla="*/ 407393 h 509406"/>
                  <a:gd name="connsiteX1133" fmla="*/ 1596107 w 2377881"/>
                  <a:gd name="connsiteY1133" fmla="*/ 415965 h 509406"/>
                  <a:gd name="connsiteX1134" fmla="*/ 1587153 w 2377881"/>
                  <a:gd name="connsiteY1134" fmla="*/ 417108 h 509406"/>
                  <a:gd name="connsiteX1135" fmla="*/ 1580200 w 2377881"/>
                  <a:gd name="connsiteY1135" fmla="*/ 409679 h 509406"/>
                  <a:gd name="connsiteX1136" fmla="*/ 1582771 w 2377881"/>
                  <a:gd name="connsiteY1136" fmla="*/ 408059 h 509406"/>
                  <a:gd name="connsiteX1137" fmla="*/ 1586200 w 2377881"/>
                  <a:gd name="connsiteY1137" fmla="*/ 411107 h 509406"/>
                  <a:gd name="connsiteX1138" fmla="*/ 1592392 w 2377881"/>
                  <a:gd name="connsiteY1138" fmla="*/ 412060 h 509406"/>
                  <a:gd name="connsiteX1139" fmla="*/ 1594582 w 2377881"/>
                  <a:gd name="connsiteY1139" fmla="*/ 407583 h 509406"/>
                  <a:gd name="connsiteX1140" fmla="*/ 1595344 w 2377881"/>
                  <a:gd name="connsiteY1140" fmla="*/ 407583 h 509406"/>
                  <a:gd name="connsiteX1141" fmla="*/ 1607156 w 2377881"/>
                  <a:gd name="connsiteY1141" fmla="*/ 403392 h 509406"/>
                  <a:gd name="connsiteX1142" fmla="*/ 320804 w 2377881"/>
                  <a:gd name="connsiteY1142" fmla="*/ 402725 h 509406"/>
                  <a:gd name="connsiteX1143" fmla="*/ 304993 w 2377881"/>
                  <a:gd name="connsiteY1143" fmla="*/ 404440 h 509406"/>
                  <a:gd name="connsiteX1144" fmla="*/ 300516 w 2377881"/>
                  <a:gd name="connsiteY1144" fmla="*/ 406059 h 509406"/>
                  <a:gd name="connsiteX1145" fmla="*/ 301373 w 2377881"/>
                  <a:gd name="connsiteY1145" fmla="*/ 407202 h 509406"/>
                  <a:gd name="connsiteX1146" fmla="*/ 302516 w 2377881"/>
                  <a:gd name="connsiteY1146" fmla="*/ 408726 h 509406"/>
                  <a:gd name="connsiteX1147" fmla="*/ 307183 w 2377881"/>
                  <a:gd name="connsiteY1147" fmla="*/ 407964 h 509406"/>
                  <a:gd name="connsiteX1148" fmla="*/ 308517 w 2377881"/>
                  <a:gd name="connsiteY1148" fmla="*/ 407678 h 509406"/>
                  <a:gd name="connsiteX1149" fmla="*/ 313756 w 2377881"/>
                  <a:gd name="connsiteY1149" fmla="*/ 406440 h 509406"/>
                  <a:gd name="connsiteX1150" fmla="*/ 320804 w 2377881"/>
                  <a:gd name="connsiteY1150" fmla="*/ 402725 h 509406"/>
                  <a:gd name="connsiteX1151" fmla="*/ 900210 w 2377881"/>
                  <a:gd name="connsiteY1151" fmla="*/ 402631 h 509406"/>
                  <a:gd name="connsiteX1152" fmla="*/ 903067 w 2377881"/>
                  <a:gd name="connsiteY1152" fmla="*/ 407298 h 509406"/>
                  <a:gd name="connsiteX1153" fmla="*/ 893447 w 2377881"/>
                  <a:gd name="connsiteY1153" fmla="*/ 409584 h 509406"/>
                  <a:gd name="connsiteX1154" fmla="*/ 892780 w 2377881"/>
                  <a:gd name="connsiteY1154" fmla="*/ 410155 h 509406"/>
                  <a:gd name="connsiteX1155" fmla="*/ 884017 w 2377881"/>
                  <a:gd name="connsiteY1155" fmla="*/ 408250 h 509406"/>
                  <a:gd name="connsiteX1156" fmla="*/ 884303 w 2377881"/>
                  <a:gd name="connsiteY1156" fmla="*/ 406345 h 509406"/>
                  <a:gd name="connsiteX1157" fmla="*/ 886018 w 2377881"/>
                  <a:gd name="connsiteY1157" fmla="*/ 406250 h 509406"/>
                  <a:gd name="connsiteX1158" fmla="*/ 892304 w 2377881"/>
                  <a:gd name="connsiteY1158" fmla="*/ 406155 h 509406"/>
                  <a:gd name="connsiteX1159" fmla="*/ 894018 w 2377881"/>
                  <a:gd name="connsiteY1159" fmla="*/ 404440 h 509406"/>
                  <a:gd name="connsiteX1160" fmla="*/ 900210 w 2377881"/>
                  <a:gd name="connsiteY1160" fmla="*/ 402631 h 509406"/>
                  <a:gd name="connsiteX1161" fmla="*/ 1375222 w 2377881"/>
                  <a:gd name="connsiteY1161" fmla="*/ 402250 h 509406"/>
                  <a:gd name="connsiteX1162" fmla="*/ 1376175 w 2377881"/>
                  <a:gd name="connsiteY1162" fmla="*/ 403107 h 509406"/>
                  <a:gd name="connsiteX1163" fmla="*/ 1379889 w 2377881"/>
                  <a:gd name="connsiteY1163" fmla="*/ 406250 h 509406"/>
                  <a:gd name="connsiteX1164" fmla="*/ 1370936 w 2377881"/>
                  <a:gd name="connsiteY1164" fmla="*/ 414061 h 509406"/>
                  <a:gd name="connsiteX1165" fmla="*/ 1368936 w 2377881"/>
                  <a:gd name="connsiteY1165" fmla="*/ 413680 h 509406"/>
                  <a:gd name="connsiteX1166" fmla="*/ 1367793 w 2377881"/>
                  <a:gd name="connsiteY1166" fmla="*/ 413489 h 509406"/>
                  <a:gd name="connsiteX1167" fmla="*/ 1368269 w 2377881"/>
                  <a:gd name="connsiteY1167" fmla="*/ 410060 h 509406"/>
                  <a:gd name="connsiteX1168" fmla="*/ 1369603 w 2377881"/>
                  <a:gd name="connsiteY1168" fmla="*/ 409679 h 509406"/>
                  <a:gd name="connsiteX1169" fmla="*/ 1370650 w 2377881"/>
                  <a:gd name="connsiteY1169" fmla="*/ 409298 h 509406"/>
                  <a:gd name="connsiteX1170" fmla="*/ 1371889 w 2377881"/>
                  <a:gd name="connsiteY1170" fmla="*/ 406060 h 509406"/>
                  <a:gd name="connsiteX1171" fmla="*/ 1371603 w 2377881"/>
                  <a:gd name="connsiteY1171" fmla="*/ 404631 h 509406"/>
                  <a:gd name="connsiteX1172" fmla="*/ 1371317 w 2377881"/>
                  <a:gd name="connsiteY1172" fmla="*/ 403583 h 509406"/>
                  <a:gd name="connsiteX1173" fmla="*/ 1375222 w 2377881"/>
                  <a:gd name="connsiteY1173" fmla="*/ 402250 h 509406"/>
                  <a:gd name="connsiteX1174" fmla="*/ 1821754 w 2377881"/>
                  <a:gd name="connsiteY1174" fmla="*/ 401868 h 509406"/>
                  <a:gd name="connsiteX1175" fmla="*/ 1823564 w 2377881"/>
                  <a:gd name="connsiteY1175" fmla="*/ 403297 h 509406"/>
                  <a:gd name="connsiteX1176" fmla="*/ 1824802 w 2377881"/>
                  <a:gd name="connsiteY1176" fmla="*/ 404345 h 509406"/>
                  <a:gd name="connsiteX1177" fmla="*/ 1826517 w 2377881"/>
                  <a:gd name="connsiteY1177" fmla="*/ 407393 h 509406"/>
                  <a:gd name="connsiteX1178" fmla="*/ 1822897 w 2377881"/>
                  <a:gd name="connsiteY1178" fmla="*/ 406250 h 509406"/>
                  <a:gd name="connsiteX1179" fmla="*/ 1816801 w 2377881"/>
                  <a:gd name="connsiteY1179" fmla="*/ 407583 h 509406"/>
                  <a:gd name="connsiteX1180" fmla="*/ 1810800 w 2377881"/>
                  <a:gd name="connsiteY1180" fmla="*/ 406250 h 509406"/>
                  <a:gd name="connsiteX1181" fmla="*/ 1812039 w 2377881"/>
                  <a:gd name="connsiteY1181" fmla="*/ 402821 h 509406"/>
                  <a:gd name="connsiteX1182" fmla="*/ 1821754 w 2377881"/>
                  <a:gd name="connsiteY1182" fmla="*/ 401868 h 509406"/>
                  <a:gd name="connsiteX1183" fmla="*/ 1798227 w 2377881"/>
                  <a:gd name="connsiteY1183" fmla="*/ 401582 h 509406"/>
                  <a:gd name="connsiteX1184" fmla="*/ 1803561 w 2377881"/>
                  <a:gd name="connsiteY1184" fmla="*/ 402249 h 509406"/>
                  <a:gd name="connsiteX1185" fmla="*/ 1808228 w 2377881"/>
                  <a:gd name="connsiteY1185" fmla="*/ 406250 h 509406"/>
                  <a:gd name="connsiteX1186" fmla="*/ 1806704 w 2377881"/>
                  <a:gd name="connsiteY1186" fmla="*/ 410441 h 509406"/>
                  <a:gd name="connsiteX1187" fmla="*/ 1793750 w 2377881"/>
                  <a:gd name="connsiteY1187" fmla="*/ 413203 h 509406"/>
                  <a:gd name="connsiteX1188" fmla="*/ 1793560 w 2377881"/>
                  <a:gd name="connsiteY1188" fmla="*/ 408059 h 509406"/>
                  <a:gd name="connsiteX1189" fmla="*/ 1801561 w 2377881"/>
                  <a:gd name="connsiteY1189" fmla="*/ 406726 h 509406"/>
                  <a:gd name="connsiteX1190" fmla="*/ 1801085 w 2377881"/>
                  <a:gd name="connsiteY1190" fmla="*/ 406345 h 509406"/>
                  <a:gd name="connsiteX1191" fmla="*/ 1800132 w 2377881"/>
                  <a:gd name="connsiteY1191" fmla="*/ 405488 h 509406"/>
                  <a:gd name="connsiteX1192" fmla="*/ 1798227 w 2377881"/>
                  <a:gd name="connsiteY1192" fmla="*/ 401582 h 509406"/>
                  <a:gd name="connsiteX1193" fmla="*/ 290419 w 2377881"/>
                  <a:gd name="connsiteY1193" fmla="*/ 400915 h 509406"/>
                  <a:gd name="connsiteX1194" fmla="*/ 280418 w 2377881"/>
                  <a:gd name="connsiteY1194" fmla="*/ 405868 h 509406"/>
                  <a:gd name="connsiteX1195" fmla="*/ 272417 w 2377881"/>
                  <a:gd name="connsiteY1195" fmla="*/ 403582 h 509406"/>
                  <a:gd name="connsiteX1196" fmla="*/ 268988 w 2377881"/>
                  <a:gd name="connsiteY1196" fmla="*/ 402630 h 509406"/>
                  <a:gd name="connsiteX1197" fmla="*/ 265274 w 2377881"/>
                  <a:gd name="connsiteY1197" fmla="*/ 407107 h 509406"/>
                  <a:gd name="connsiteX1198" fmla="*/ 257177 w 2377881"/>
                  <a:gd name="connsiteY1198" fmla="*/ 409202 h 509406"/>
                  <a:gd name="connsiteX1199" fmla="*/ 246890 w 2377881"/>
                  <a:gd name="connsiteY1199" fmla="*/ 406154 h 509406"/>
                  <a:gd name="connsiteX1200" fmla="*/ 234032 w 2377881"/>
                  <a:gd name="connsiteY1200" fmla="*/ 411393 h 509406"/>
                  <a:gd name="connsiteX1201" fmla="*/ 232031 w 2377881"/>
                  <a:gd name="connsiteY1201" fmla="*/ 413107 h 509406"/>
                  <a:gd name="connsiteX1202" fmla="*/ 226792 w 2377881"/>
                  <a:gd name="connsiteY1202" fmla="*/ 413203 h 509406"/>
                  <a:gd name="connsiteX1203" fmla="*/ 221744 w 2377881"/>
                  <a:gd name="connsiteY1203" fmla="*/ 408631 h 509406"/>
                  <a:gd name="connsiteX1204" fmla="*/ 220696 w 2377881"/>
                  <a:gd name="connsiteY1204" fmla="*/ 407964 h 509406"/>
                  <a:gd name="connsiteX1205" fmla="*/ 217172 w 2377881"/>
                  <a:gd name="connsiteY1205" fmla="*/ 409012 h 509406"/>
                  <a:gd name="connsiteX1206" fmla="*/ 213267 w 2377881"/>
                  <a:gd name="connsiteY1206" fmla="*/ 411298 h 509406"/>
                  <a:gd name="connsiteX1207" fmla="*/ 213076 w 2377881"/>
                  <a:gd name="connsiteY1207" fmla="*/ 417394 h 509406"/>
                  <a:gd name="connsiteX1208" fmla="*/ 219268 w 2377881"/>
                  <a:gd name="connsiteY1208" fmla="*/ 417775 h 509406"/>
                  <a:gd name="connsiteX1209" fmla="*/ 229459 w 2377881"/>
                  <a:gd name="connsiteY1209" fmla="*/ 418822 h 509406"/>
                  <a:gd name="connsiteX1210" fmla="*/ 233555 w 2377881"/>
                  <a:gd name="connsiteY1210" fmla="*/ 419965 h 509406"/>
                  <a:gd name="connsiteX1211" fmla="*/ 236889 w 2377881"/>
                  <a:gd name="connsiteY1211" fmla="*/ 418060 h 509406"/>
                  <a:gd name="connsiteX1212" fmla="*/ 239651 w 2377881"/>
                  <a:gd name="connsiteY1212" fmla="*/ 416632 h 509406"/>
                  <a:gd name="connsiteX1213" fmla="*/ 245652 w 2377881"/>
                  <a:gd name="connsiteY1213" fmla="*/ 416822 h 509406"/>
                  <a:gd name="connsiteX1214" fmla="*/ 260797 w 2377881"/>
                  <a:gd name="connsiteY1214" fmla="*/ 417679 h 509406"/>
                  <a:gd name="connsiteX1215" fmla="*/ 262321 w 2377881"/>
                  <a:gd name="connsiteY1215" fmla="*/ 417203 h 509406"/>
                  <a:gd name="connsiteX1216" fmla="*/ 266798 w 2377881"/>
                  <a:gd name="connsiteY1216" fmla="*/ 415870 h 509406"/>
                  <a:gd name="connsiteX1217" fmla="*/ 272703 w 2377881"/>
                  <a:gd name="connsiteY1217" fmla="*/ 411964 h 509406"/>
                  <a:gd name="connsiteX1218" fmla="*/ 271750 w 2377881"/>
                  <a:gd name="connsiteY1218" fmla="*/ 411298 h 509406"/>
                  <a:gd name="connsiteX1219" fmla="*/ 270226 w 2377881"/>
                  <a:gd name="connsiteY1219" fmla="*/ 410250 h 509406"/>
                  <a:gd name="connsiteX1220" fmla="*/ 273465 w 2377881"/>
                  <a:gd name="connsiteY1220" fmla="*/ 410821 h 509406"/>
                  <a:gd name="connsiteX1221" fmla="*/ 286038 w 2377881"/>
                  <a:gd name="connsiteY1221" fmla="*/ 410250 h 509406"/>
                  <a:gd name="connsiteX1222" fmla="*/ 286133 w 2377881"/>
                  <a:gd name="connsiteY1222" fmla="*/ 408916 h 509406"/>
                  <a:gd name="connsiteX1223" fmla="*/ 286705 w 2377881"/>
                  <a:gd name="connsiteY1223" fmla="*/ 404059 h 509406"/>
                  <a:gd name="connsiteX1224" fmla="*/ 1753841 w 2377881"/>
                  <a:gd name="connsiteY1224" fmla="*/ 399487 h 509406"/>
                  <a:gd name="connsiteX1225" fmla="*/ 1760318 w 2377881"/>
                  <a:gd name="connsiteY1225" fmla="*/ 404345 h 509406"/>
                  <a:gd name="connsiteX1226" fmla="*/ 1760127 w 2377881"/>
                  <a:gd name="connsiteY1226" fmla="*/ 405583 h 509406"/>
                  <a:gd name="connsiteX1227" fmla="*/ 1757365 w 2377881"/>
                  <a:gd name="connsiteY1227" fmla="*/ 410822 h 509406"/>
                  <a:gd name="connsiteX1228" fmla="*/ 1754127 w 2377881"/>
                  <a:gd name="connsiteY1228" fmla="*/ 411679 h 509406"/>
                  <a:gd name="connsiteX1229" fmla="*/ 1744411 w 2377881"/>
                  <a:gd name="connsiteY1229" fmla="*/ 410441 h 509406"/>
                  <a:gd name="connsiteX1230" fmla="*/ 1746126 w 2377881"/>
                  <a:gd name="connsiteY1230" fmla="*/ 418918 h 509406"/>
                  <a:gd name="connsiteX1231" fmla="*/ 1742982 w 2377881"/>
                  <a:gd name="connsiteY1231" fmla="*/ 419775 h 509406"/>
                  <a:gd name="connsiteX1232" fmla="*/ 1742506 w 2377881"/>
                  <a:gd name="connsiteY1232" fmla="*/ 419109 h 509406"/>
                  <a:gd name="connsiteX1233" fmla="*/ 1742316 w 2377881"/>
                  <a:gd name="connsiteY1233" fmla="*/ 416061 h 509406"/>
                  <a:gd name="connsiteX1234" fmla="*/ 1741935 w 2377881"/>
                  <a:gd name="connsiteY1234" fmla="*/ 413108 h 509406"/>
                  <a:gd name="connsiteX1235" fmla="*/ 1739173 w 2377881"/>
                  <a:gd name="connsiteY1235" fmla="*/ 408250 h 509406"/>
                  <a:gd name="connsiteX1236" fmla="*/ 1744125 w 2377881"/>
                  <a:gd name="connsiteY1236" fmla="*/ 404154 h 509406"/>
                  <a:gd name="connsiteX1237" fmla="*/ 1748698 w 2377881"/>
                  <a:gd name="connsiteY1237" fmla="*/ 406250 h 509406"/>
                  <a:gd name="connsiteX1238" fmla="*/ 1750031 w 2377881"/>
                  <a:gd name="connsiteY1238" fmla="*/ 405393 h 509406"/>
                  <a:gd name="connsiteX1239" fmla="*/ 1752412 w 2377881"/>
                  <a:gd name="connsiteY1239" fmla="*/ 402630 h 509406"/>
                  <a:gd name="connsiteX1240" fmla="*/ 1013081 w 2377881"/>
                  <a:gd name="connsiteY1240" fmla="*/ 399487 h 509406"/>
                  <a:gd name="connsiteX1241" fmla="*/ 1013653 w 2377881"/>
                  <a:gd name="connsiteY1241" fmla="*/ 403868 h 509406"/>
                  <a:gd name="connsiteX1242" fmla="*/ 1013843 w 2377881"/>
                  <a:gd name="connsiteY1242" fmla="*/ 405678 h 509406"/>
                  <a:gd name="connsiteX1243" fmla="*/ 1014700 w 2377881"/>
                  <a:gd name="connsiteY1243" fmla="*/ 409107 h 509406"/>
                  <a:gd name="connsiteX1244" fmla="*/ 1007652 w 2377881"/>
                  <a:gd name="connsiteY1244" fmla="*/ 401868 h 509406"/>
                  <a:gd name="connsiteX1245" fmla="*/ 1013081 w 2377881"/>
                  <a:gd name="connsiteY1245" fmla="*/ 399487 h 509406"/>
                  <a:gd name="connsiteX1246" fmla="*/ 1705929 w 2377881"/>
                  <a:gd name="connsiteY1246" fmla="*/ 398534 h 509406"/>
                  <a:gd name="connsiteX1247" fmla="*/ 1707148 w 2377881"/>
                  <a:gd name="connsiteY1247" fmla="*/ 398737 h 509406"/>
                  <a:gd name="connsiteX1248" fmla="*/ 1702501 w 2377881"/>
                  <a:gd name="connsiteY1248" fmla="*/ 401487 h 509406"/>
                  <a:gd name="connsiteX1249" fmla="*/ 1705929 w 2377881"/>
                  <a:gd name="connsiteY1249" fmla="*/ 398534 h 509406"/>
                  <a:gd name="connsiteX1250" fmla="*/ 2233996 w 2377881"/>
                  <a:gd name="connsiteY1250" fmla="*/ 396439 h 509406"/>
                  <a:gd name="connsiteX1251" fmla="*/ 2231234 w 2377881"/>
                  <a:gd name="connsiteY1251" fmla="*/ 400821 h 509406"/>
                  <a:gd name="connsiteX1252" fmla="*/ 2230567 w 2377881"/>
                  <a:gd name="connsiteY1252" fmla="*/ 406727 h 509406"/>
                  <a:gd name="connsiteX1253" fmla="*/ 2228948 w 2377881"/>
                  <a:gd name="connsiteY1253" fmla="*/ 406250 h 509406"/>
                  <a:gd name="connsiteX1254" fmla="*/ 2227519 w 2377881"/>
                  <a:gd name="connsiteY1254" fmla="*/ 405679 h 509406"/>
                  <a:gd name="connsiteX1255" fmla="*/ 2227519 w 2377881"/>
                  <a:gd name="connsiteY1255" fmla="*/ 401774 h 509406"/>
                  <a:gd name="connsiteX1256" fmla="*/ 2233996 w 2377881"/>
                  <a:gd name="connsiteY1256" fmla="*/ 396439 h 509406"/>
                  <a:gd name="connsiteX1257" fmla="*/ 1777938 w 2377881"/>
                  <a:gd name="connsiteY1257" fmla="*/ 396133 h 509406"/>
                  <a:gd name="connsiteX1258" fmla="*/ 1778034 w 2377881"/>
                  <a:gd name="connsiteY1258" fmla="*/ 398153 h 509406"/>
                  <a:gd name="connsiteX1259" fmla="*/ 1775748 w 2377881"/>
                  <a:gd name="connsiteY1259" fmla="*/ 401487 h 509406"/>
                  <a:gd name="connsiteX1260" fmla="*/ 1711549 w 2377881"/>
                  <a:gd name="connsiteY1260" fmla="*/ 395867 h 509406"/>
                  <a:gd name="connsiteX1261" fmla="*/ 1714121 w 2377881"/>
                  <a:gd name="connsiteY1261" fmla="*/ 396343 h 509406"/>
                  <a:gd name="connsiteX1262" fmla="*/ 1720788 w 2377881"/>
                  <a:gd name="connsiteY1262" fmla="*/ 397105 h 509406"/>
                  <a:gd name="connsiteX1263" fmla="*/ 1724885 w 2377881"/>
                  <a:gd name="connsiteY1263" fmla="*/ 398725 h 509406"/>
                  <a:gd name="connsiteX1264" fmla="*/ 1728027 w 2377881"/>
                  <a:gd name="connsiteY1264" fmla="*/ 400725 h 509406"/>
                  <a:gd name="connsiteX1265" fmla="*/ 1733457 w 2377881"/>
                  <a:gd name="connsiteY1265" fmla="*/ 406821 h 509406"/>
                  <a:gd name="connsiteX1266" fmla="*/ 1728123 w 2377881"/>
                  <a:gd name="connsiteY1266" fmla="*/ 407202 h 509406"/>
                  <a:gd name="connsiteX1267" fmla="*/ 1721170 w 2377881"/>
                  <a:gd name="connsiteY1267" fmla="*/ 403106 h 509406"/>
                  <a:gd name="connsiteX1268" fmla="*/ 1716407 w 2377881"/>
                  <a:gd name="connsiteY1268" fmla="*/ 405963 h 509406"/>
                  <a:gd name="connsiteX1269" fmla="*/ 1716407 w 2377881"/>
                  <a:gd name="connsiteY1269" fmla="*/ 405202 h 509406"/>
                  <a:gd name="connsiteX1270" fmla="*/ 1709930 w 2377881"/>
                  <a:gd name="connsiteY1270" fmla="*/ 399201 h 509406"/>
                  <a:gd name="connsiteX1271" fmla="*/ 1707148 w 2377881"/>
                  <a:gd name="connsiteY1271" fmla="*/ 398737 h 509406"/>
                  <a:gd name="connsiteX1272" fmla="*/ 1707168 w 2377881"/>
                  <a:gd name="connsiteY1272" fmla="*/ 398725 h 509406"/>
                  <a:gd name="connsiteX1273" fmla="*/ 1862712 w 2377881"/>
                  <a:gd name="connsiteY1273" fmla="*/ 395106 h 509406"/>
                  <a:gd name="connsiteX1274" fmla="*/ 1865951 w 2377881"/>
                  <a:gd name="connsiteY1274" fmla="*/ 399297 h 509406"/>
                  <a:gd name="connsiteX1275" fmla="*/ 1867760 w 2377881"/>
                  <a:gd name="connsiteY1275" fmla="*/ 400725 h 509406"/>
                  <a:gd name="connsiteX1276" fmla="*/ 1868903 w 2377881"/>
                  <a:gd name="connsiteY1276" fmla="*/ 400344 h 509406"/>
                  <a:gd name="connsiteX1277" fmla="*/ 1872332 w 2377881"/>
                  <a:gd name="connsiteY1277" fmla="*/ 403488 h 509406"/>
                  <a:gd name="connsiteX1278" fmla="*/ 1873475 w 2377881"/>
                  <a:gd name="connsiteY1278" fmla="*/ 410441 h 509406"/>
                  <a:gd name="connsiteX1279" fmla="*/ 1869475 w 2377881"/>
                  <a:gd name="connsiteY1279" fmla="*/ 409488 h 509406"/>
                  <a:gd name="connsiteX1280" fmla="*/ 1867665 w 2377881"/>
                  <a:gd name="connsiteY1280" fmla="*/ 409107 h 509406"/>
                  <a:gd name="connsiteX1281" fmla="*/ 1861760 w 2377881"/>
                  <a:gd name="connsiteY1281" fmla="*/ 411489 h 509406"/>
                  <a:gd name="connsiteX1282" fmla="*/ 1860711 w 2377881"/>
                  <a:gd name="connsiteY1282" fmla="*/ 413203 h 509406"/>
                  <a:gd name="connsiteX1283" fmla="*/ 1860235 w 2377881"/>
                  <a:gd name="connsiteY1283" fmla="*/ 414060 h 509406"/>
                  <a:gd name="connsiteX1284" fmla="*/ 1858616 w 2377881"/>
                  <a:gd name="connsiteY1284" fmla="*/ 415394 h 509406"/>
                  <a:gd name="connsiteX1285" fmla="*/ 1849948 w 2377881"/>
                  <a:gd name="connsiteY1285" fmla="*/ 412822 h 509406"/>
                  <a:gd name="connsiteX1286" fmla="*/ 1848520 w 2377881"/>
                  <a:gd name="connsiteY1286" fmla="*/ 413775 h 509406"/>
                  <a:gd name="connsiteX1287" fmla="*/ 1847853 w 2377881"/>
                  <a:gd name="connsiteY1287" fmla="*/ 413013 h 509406"/>
                  <a:gd name="connsiteX1288" fmla="*/ 1844043 w 2377881"/>
                  <a:gd name="connsiteY1288" fmla="*/ 408345 h 509406"/>
                  <a:gd name="connsiteX1289" fmla="*/ 1837756 w 2377881"/>
                  <a:gd name="connsiteY1289" fmla="*/ 414727 h 509406"/>
                  <a:gd name="connsiteX1290" fmla="*/ 1837280 w 2377881"/>
                  <a:gd name="connsiteY1290" fmla="*/ 415013 h 509406"/>
                  <a:gd name="connsiteX1291" fmla="*/ 1833946 w 2377881"/>
                  <a:gd name="connsiteY1291" fmla="*/ 415870 h 509406"/>
                  <a:gd name="connsiteX1292" fmla="*/ 1832518 w 2377881"/>
                  <a:gd name="connsiteY1292" fmla="*/ 414441 h 509406"/>
                  <a:gd name="connsiteX1293" fmla="*/ 1832327 w 2377881"/>
                  <a:gd name="connsiteY1293" fmla="*/ 412441 h 509406"/>
                  <a:gd name="connsiteX1294" fmla="*/ 1840900 w 2377881"/>
                  <a:gd name="connsiteY1294" fmla="*/ 402535 h 509406"/>
                  <a:gd name="connsiteX1295" fmla="*/ 1846138 w 2377881"/>
                  <a:gd name="connsiteY1295" fmla="*/ 407012 h 509406"/>
                  <a:gd name="connsiteX1296" fmla="*/ 1849567 w 2377881"/>
                  <a:gd name="connsiteY1296" fmla="*/ 405107 h 509406"/>
                  <a:gd name="connsiteX1297" fmla="*/ 1851186 w 2377881"/>
                  <a:gd name="connsiteY1297" fmla="*/ 403202 h 509406"/>
                  <a:gd name="connsiteX1298" fmla="*/ 1855282 w 2377881"/>
                  <a:gd name="connsiteY1298" fmla="*/ 401106 h 509406"/>
                  <a:gd name="connsiteX1299" fmla="*/ 1861664 w 2377881"/>
                  <a:gd name="connsiteY1299" fmla="*/ 405774 h 509406"/>
                  <a:gd name="connsiteX1300" fmla="*/ 1860902 w 2377881"/>
                  <a:gd name="connsiteY1300" fmla="*/ 402345 h 509406"/>
                  <a:gd name="connsiteX1301" fmla="*/ 1860711 w 2377881"/>
                  <a:gd name="connsiteY1301" fmla="*/ 401678 h 509406"/>
                  <a:gd name="connsiteX1302" fmla="*/ 1858997 w 2377881"/>
                  <a:gd name="connsiteY1302" fmla="*/ 395677 h 509406"/>
                  <a:gd name="connsiteX1303" fmla="*/ 2142651 w 2377881"/>
                  <a:gd name="connsiteY1303" fmla="*/ 395010 h 509406"/>
                  <a:gd name="connsiteX1304" fmla="*/ 2148652 w 2377881"/>
                  <a:gd name="connsiteY1304" fmla="*/ 403487 h 509406"/>
                  <a:gd name="connsiteX1305" fmla="*/ 2143699 w 2377881"/>
                  <a:gd name="connsiteY1305" fmla="*/ 399773 h 509406"/>
                  <a:gd name="connsiteX1306" fmla="*/ 2136555 w 2377881"/>
                  <a:gd name="connsiteY1306" fmla="*/ 399201 h 509406"/>
                  <a:gd name="connsiteX1307" fmla="*/ 2135222 w 2377881"/>
                  <a:gd name="connsiteY1307" fmla="*/ 399487 h 509406"/>
                  <a:gd name="connsiteX1308" fmla="*/ 2130078 w 2377881"/>
                  <a:gd name="connsiteY1308" fmla="*/ 401106 h 509406"/>
                  <a:gd name="connsiteX1309" fmla="*/ 2134555 w 2377881"/>
                  <a:gd name="connsiteY1309" fmla="*/ 397867 h 509406"/>
                  <a:gd name="connsiteX1310" fmla="*/ 2139413 w 2377881"/>
                  <a:gd name="connsiteY1310" fmla="*/ 396153 h 509406"/>
                  <a:gd name="connsiteX1311" fmla="*/ 2296004 w 2377881"/>
                  <a:gd name="connsiteY1311" fmla="*/ 394915 h 509406"/>
                  <a:gd name="connsiteX1312" fmla="*/ 2297147 w 2377881"/>
                  <a:gd name="connsiteY1312" fmla="*/ 398821 h 509406"/>
                  <a:gd name="connsiteX1313" fmla="*/ 2296194 w 2377881"/>
                  <a:gd name="connsiteY1313" fmla="*/ 407107 h 509406"/>
                  <a:gd name="connsiteX1314" fmla="*/ 2291050 w 2377881"/>
                  <a:gd name="connsiteY1314" fmla="*/ 404155 h 509406"/>
                  <a:gd name="connsiteX1315" fmla="*/ 2291241 w 2377881"/>
                  <a:gd name="connsiteY1315" fmla="*/ 396820 h 509406"/>
                  <a:gd name="connsiteX1316" fmla="*/ 2296004 w 2377881"/>
                  <a:gd name="connsiteY1316" fmla="*/ 394915 h 509406"/>
                  <a:gd name="connsiteX1317" fmla="*/ 2343629 w 2377881"/>
                  <a:gd name="connsiteY1317" fmla="*/ 394534 h 509406"/>
                  <a:gd name="connsiteX1318" fmla="*/ 2350106 w 2377881"/>
                  <a:gd name="connsiteY1318" fmla="*/ 398725 h 509406"/>
                  <a:gd name="connsiteX1319" fmla="*/ 2345439 w 2377881"/>
                  <a:gd name="connsiteY1319" fmla="*/ 397868 h 509406"/>
                  <a:gd name="connsiteX1320" fmla="*/ 2331247 w 2377881"/>
                  <a:gd name="connsiteY1320" fmla="*/ 399106 h 509406"/>
                  <a:gd name="connsiteX1321" fmla="*/ 2331628 w 2377881"/>
                  <a:gd name="connsiteY1321" fmla="*/ 396344 h 509406"/>
                  <a:gd name="connsiteX1322" fmla="*/ 2343629 w 2377881"/>
                  <a:gd name="connsiteY1322" fmla="*/ 394534 h 509406"/>
                  <a:gd name="connsiteX1323" fmla="*/ 2354106 w 2377881"/>
                  <a:gd name="connsiteY1323" fmla="*/ 393963 h 509406"/>
                  <a:gd name="connsiteX1324" fmla="*/ 2367822 w 2377881"/>
                  <a:gd name="connsiteY1324" fmla="*/ 395868 h 509406"/>
                  <a:gd name="connsiteX1325" fmla="*/ 2360869 w 2377881"/>
                  <a:gd name="connsiteY1325" fmla="*/ 397963 h 509406"/>
                  <a:gd name="connsiteX1326" fmla="*/ 2356392 w 2377881"/>
                  <a:gd name="connsiteY1326" fmla="*/ 396915 h 509406"/>
                  <a:gd name="connsiteX1327" fmla="*/ 2355154 w 2377881"/>
                  <a:gd name="connsiteY1327" fmla="*/ 396630 h 509406"/>
                  <a:gd name="connsiteX1328" fmla="*/ 2354106 w 2377881"/>
                  <a:gd name="connsiteY1328" fmla="*/ 393963 h 509406"/>
                  <a:gd name="connsiteX1329" fmla="*/ 1777726 w 2377881"/>
                  <a:gd name="connsiteY1329" fmla="*/ 391653 h 509406"/>
                  <a:gd name="connsiteX1330" fmla="*/ 1779177 w 2377881"/>
                  <a:gd name="connsiteY1330" fmla="*/ 393105 h 509406"/>
                  <a:gd name="connsiteX1331" fmla="*/ 1777938 w 2377881"/>
                  <a:gd name="connsiteY1331" fmla="*/ 396133 h 509406"/>
                  <a:gd name="connsiteX1332" fmla="*/ 489587 w 2377881"/>
                  <a:gd name="connsiteY1332" fmla="*/ 390819 h 509406"/>
                  <a:gd name="connsiteX1333" fmla="*/ 487206 w 2377881"/>
                  <a:gd name="connsiteY1333" fmla="*/ 393486 h 509406"/>
                  <a:gd name="connsiteX1334" fmla="*/ 488158 w 2377881"/>
                  <a:gd name="connsiteY1334" fmla="*/ 397201 h 509406"/>
                  <a:gd name="connsiteX1335" fmla="*/ 487111 w 2377881"/>
                  <a:gd name="connsiteY1335" fmla="*/ 397486 h 509406"/>
                  <a:gd name="connsiteX1336" fmla="*/ 496636 w 2377881"/>
                  <a:gd name="connsiteY1336" fmla="*/ 400058 h 509406"/>
                  <a:gd name="connsiteX1337" fmla="*/ 493969 w 2377881"/>
                  <a:gd name="connsiteY1337" fmla="*/ 394343 h 509406"/>
                  <a:gd name="connsiteX1338" fmla="*/ 492159 w 2377881"/>
                  <a:gd name="connsiteY1338" fmla="*/ 392248 h 509406"/>
                  <a:gd name="connsiteX1339" fmla="*/ 489587 w 2377881"/>
                  <a:gd name="connsiteY1339" fmla="*/ 390819 h 509406"/>
                  <a:gd name="connsiteX1340" fmla="*/ 1673069 w 2377881"/>
                  <a:gd name="connsiteY1340" fmla="*/ 390152 h 509406"/>
                  <a:gd name="connsiteX1341" fmla="*/ 1678688 w 2377881"/>
                  <a:gd name="connsiteY1341" fmla="*/ 399010 h 509406"/>
                  <a:gd name="connsiteX1342" fmla="*/ 1678308 w 2377881"/>
                  <a:gd name="connsiteY1342" fmla="*/ 398153 h 509406"/>
                  <a:gd name="connsiteX1343" fmla="*/ 1672783 w 2377881"/>
                  <a:gd name="connsiteY1343" fmla="*/ 395867 h 509406"/>
                  <a:gd name="connsiteX1344" fmla="*/ 1670306 w 2377881"/>
                  <a:gd name="connsiteY1344" fmla="*/ 397486 h 509406"/>
                  <a:gd name="connsiteX1345" fmla="*/ 1672212 w 2377881"/>
                  <a:gd name="connsiteY1345" fmla="*/ 402535 h 509406"/>
                  <a:gd name="connsiteX1346" fmla="*/ 1669354 w 2377881"/>
                  <a:gd name="connsiteY1346" fmla="*/ 403201 h 509406"/>
                  <a:gd name="connsiteX1347" fmla="*/ 1668021 w 2377881"/>
                  <a:gd name="connsiteY1347" fmla="*/ 402439 h 509406"/>
                  <a:gd name="connsiteX1348" fmla="*/ 1664687 w 2377881"/>
                  <a:gd name="connsiteY1348" fmla="*/ 400534 h 509406"/>
                  <a:gd name="connsiteX1349" fmla="*/ 1666115 w 2377881"/>
                  <a:gd name="connsiteY1349" fmla="*/ 392438 h 509406"/>
                  <a:gd name="connsiteX1350" fmla="*/ 1673069 w 2377881"/>
                  <a:gd name="connsiteY1350" fmla="*/ 390152 h 509406"/>
                  <a:gd name="connsiteX1351" fmla="*/ 2087215 w 2377881"/>
                  <a:gd name="connsiteY1351" fmla="*/ 389581 h 509406"/>
                  <a:gd name="connsiteX1352" fmla="*/ 2100074 w 2377881"/>
                  <a:gd name="connsiteY1352" fmla="*/ 392343 h 509406"/>
                  <a:gd name="connsiteX1353" fmla="*/ 2101884 w 2377881"/>
                  <a:gd name="connsiteY1353" fmla="*/ 394534 h 509406"/>
                  <a:gd name="connsiteX1354" fmla="*/ 2092073 w 2377881"/>
                  <a:gd name="connsiteY1354" fmla="*/ 393296 h 509406"/>
                  <a:gd name="connsiteX1355" fmla="*/ 2087215 w 2377881"/>
                  <a:gd name="connsiteY1355" fmla="*/ 389581 h 509406"/>
                  <a:gd name="connsiteX1356" fmla="*/ 462822 w 2377881"/>
                  <a:gd name="connsiteY1356" fmla="*/ 389295 h 509406"/>
                  <a:gd name="connsiteX1357" fmla="*/ 459202 w 2377881"/>
                  <a:gd name="connsiteY1357" fmla="*/ 390152 h 509406"/>
                  <a:gd name="connsiteX1358" fmla="*/ 461393 w 2377881"/>
                  <a:gd name="connsiteY1358" fmla="*/ 398439 h 509406"/>
                  <a:gd name="connsiteX1359" fmla="*/ 456154 w 2377881"/>
                  <a:gd name="connsiteY1359" fmla="*/ 400249 h 509406"/>
                  <a:gd name="connsiteX1360" fmla="*/ 454726 w 2377881"/>
                  <a:gd name="connsiteY1360" fmla="*/ 400725 h 509406"/>
                  <a:gd name="connsiteX1361" fmla="*/ 454821 w 2377881"/>
                  <a:gd name="connsiteY1361" fmla="*/ 404059 h 509406"/>
                  <a:gd name="connsiteX1362" fmla="*/ 463393 w 2377881"/>
                  <a:gd name="connsiteY1362" fmla="*/ 403963 h 509406"/>
                  <a:gd name="connsiteX1363" fmla="*/ 467394 w 2377881"/>
                  <a:gd name="connsiteY1363" fmla="*/ 403582 h 509406"/>
                  <a:gd name="connsiteX1364" fmla="*/ 472347 w 2377881"/>
                  <a:gd name="connsiteY1364" fmla="*/ 402916 h 509406"/>
                  <a:gd name="connsiteX1365" fmla="*/ 473966 w 2377881"/>
                  <a:gd name="connsiteY1365" fmla="*/ 402058 h 509406"/>
                  <a:gd name="connsiteX1366" fmla="*/ 473871 w 2377881"/>
                  <a:gd name="connsiteY1366" fmla="*/ 400153 h 509406"/>
                  <a:gd name="connsiteX1367" fmla="*/ 470633 w 2377881"/>
                  <a:gd name="connsiteY1367" fmla="*/ 398629 h 509406"/>
                  <a:gd name="connsiteX1368" fmla="*/ 467203 w 2377881"/>
                  <a:gd name="connsiteY1368" fmla="*/ 391771 h 509406"/>
                  <a:gd name="connsiteX1369" fmla="*/ 464060 w 2377881"/>
                  <a:gd name="connsiteY1369" fmla="*/ 389962 h 509406"/>
                  <a:gd name="connsiteX1370" fmla="*/ 1095568 w 2377881"/>
                  <a:gd name="connsiteY1370" fmla="*/ 388533 h 509406"/>
                  <a:gd name="connsiteX1371" fmla="*/ 1101093 w 2377881"/>
                  <a:gd name="connsiteY1371" fmla="*/ 395010 h 509406"/>
                  <a:gd name="connsiteX1372" fmla="*/ 1099092 w 2377881"/>
                  <a:gd name="connsiteY1372" fmla="*/ 393867 h 509406"/>
                  <a:gd name="connsiteX1373" fmla="*/ 1088234 w 2377881"/>
                  <a:gd name="connsiteY1373" fmla="*/ 391486 h 509406"/>
                  <a:gd name="connsiteX1374" fmla="*/ 1091568 w 2377881"/>
                  <a:gd name="connsiteY1374" fmla="*/ 388724 h 509406"/>
                  <a:gd name="connsiteX1375" fmla="*/ 1093568 w 2377881"/>
                  <a:gd name="connsiteY1375" fmla="*/ 388628 h 509406"/>
                  <a:gd name="connsiteX1376" fmla="*/ 1774129 w 2377881"/>
                  <a:gd name="connsiteY1376" fmla="*/ 388057 h 509406"/>
                  <a:gd name="connsiteX1377" fmla="*/ 1777725 w 2377881"/>
                  <a:gd name="connsiteY1377" fmla="*/ 391641 h 509406"/>
                  <a:gd name="connsiteX1378" fmla="*/ 1777726 w 2377881"/>
                  <a:gd name="connsiteY1378" fmla="*/ 391653 h 509406"/>
                  <a:gd name="connsiteX1379" fmla="*/ 1777653 w 2377881"/>
                  <a:gd name="connsiteY1379" fmla="*/ 391581 h 509406"/>
                  <a:gd name="connsiteX1380" fmla="*/ 10385 w 2377881"/>
                  <a:gd name="connsiteY1380" fmla="*/ 383675 h 509406"/>
                  <a:gd name="connsiteX1381" fmla="*/ 18577 w 2377881"/>
                  <a:gd name="connsiteY1381" fmla="*/ 384247 h 509406"/>
                  <a:gd name="connsiteX1382" fmla="*/ 19624 w 2377881"/>
                  <a:gd name="connsiteY1382" fmla="*/ 385104 h 509406"/>
                  <a:gd name="connsiteX1383" fmla="*/ 18005 w 2377881"/>
                  <a:gd name="connsiteY1383" fmla="*/ 387104 h 509406"/>
                  <a:gd name="connsiteX1384" fmla="*/ 16767 w 2377881"/>
                  <a:gd name="connsiteY1384" fmla="*/ 386914 h 509406"/>
                  <a:gd name="connsiteX1385" fmla="*/ 12576 w 2377881"/>
                  <a:gd name="connsiteY1385" fmla="*/ 389105 h 509406"/>
                  <a:gd name="connsiteX1386" fmla="*/ 12004 w 2377881"/>
                  <a:gd name="connsiteY1386" fmla="*/ 391867 h 509406"/>
                  <a:gd name="connsiteX1387" fmla="*/ 2574 w 2377881"/>
                  <a:gd name="connsiteY1387" fmla="*/ 393867 h 509406"/>
                  <a:gd name="connsiteX1388" fmla="*/ 2479 w 2377881"/>
                  <a:gd name="connsiteY1388" fmla="*/ 393296 h 509406"/>
                  <a:gd name="connsiteX1389" fmla="*/ 2955 w 2377881"/>
                  <a:gd name="connsiteY1389" fmla="*/ 391486 h 509406"/>
                  <a:gd name="connsiteX1390" fmla="*/ 10385 w 2377881"/>
                  <a:gd name="connsiteY1390" fmla="*/ 383675 h 509406"/>
                  <a:gd name="connsiteX1391" fmla="*/ 675896 w 2377881"/>
                  <a:gd name="connsiteY1391" fmla="*/ 378627 h 509406"/>
                  <a:gd name="connsiteX1392" fmla="*/ 673039 w 2377881"/>
                  <a:gd name="connsiteY1392" fmla="*/ 379484 h 509406"/>
                  <a:gd name="connsiteX1393" fmla="*/ 670372 w 2377881"/>
                  <a:gd name="connsiteY1393" fmla="*/ 386818 h 509406"/>
                  <a:gd name="connsiteX1394" fmla="*/ 669991 w 2377881"/>
                  <a:gd name="connsiteY1394" fmla="*/ 388057 h 509406"/>
                  <a:gd name="connsiteX1395" fmla="*/ 671324 w 2377881"/>
                  <a:gd name="connsiteY1395" fmla="*/ 390533 h 509406"/>
                  <a:gd name="connsiteX1396" fmla="*/ 672182 w 2377881"/>
                  <a:gd name="connsiteY1396" fmla="*/ 390819 h 509406"/>
                  <a:gd name="connsiteX1397" fmla="*/ 677516 w 2377881"/>
                  <a:gd name="connsiteY1397" fmla="*/ 384723 h 509406"/>
                  <a:gd name="connsiteX1398" fmla="*/ 680564 w 2377881"/>
                  <a:gd name="connsiteY1398" fmla="*/ 384532 h 509406"/>
                  <a:gd name="connsiteX1399" fmla="*/ 684469 w 2377881"/>
                  <a:gd name="connsiteY1399" fmla="*/ 385009 h 509406"/>
                  <a:gd name="connsiteX1400" fmla="*/ 683231 w 2377881"/>
                  <a:gd name="connsiteY1400" fmla="*/ 383485 h 509406"/>
                  <a:gd name="connsiteX1401" fmla="*/ 682278 w 2377881"/>
                  <a:gd name="connsiteY1401" fmla="*/ 380056 h 509406"/>
                  <a:gd name="connsiteX1402" fmla="*/ 675896 w 2377881"/>
                  <a:gd name="connsiteY1402" fmla="*/ 378627 h 509406"/>
                  <a:gd name="connsiteX1403" fmla="*/ 1291116 w 2377881"/>
                  <a:gd name="connsiteY1403" fmla="*/ 374912 h 509406"/>
                  <a:gd name="connsiteX1404" fmla="*/ 1288068 w 2377881"/>
                  <a:gd name="connsiteY1404" fmla="*/ 387009 h 509406"/>
                  <a:gd name="connsiteX1405" fmla="*/ 1283020 w 2377881"/>
                  <a:gd name="connsiteY1405" fmla="*/ 386438 h 509406"/>
                  <a:gd name="connsiteX1406" fmla="*/ 1281115 w 2377881"/>
                  <a:gd name="connsiteY1406" fmla="*/ 385390 h 509406"/>
                  <a:gd name="connsiteX1407" fmla="*/ 1281877 w 2377881"/>
                  <a:gd name="connsiteY1407" fmla="*/ 382723 h 509406"/>
                  <a:gd name="connsiteX1408" fmla="*/ 1286259 w 2377881"/>
                  <a:gd name="connsiteY1408" fmla="*/ 375579 h 509406"/>
                  <a:gd name="connsiteX1409" fmla="*/ 1285973 w 2377881"/>
                  <a:gd name="connsiteY1409" fmla="*/ 375389 h 509406"/>
                  <a:gd name="connsiteX1410" fmla="*/ 1291116 w 2377881"/>
                  <a:gd name="connsiteY1410" fmla="*/ 374912 h 509406"/>
                  <a:gd name="connsiteX1411" fmla="*/ 727141 w 2377881"/>
                  <a:gd name="connsiteY1411" fmla="*/ 374245 h 509406"/>
                  <a:gd name="connsiteX1412" fmla="*/ 732570 w 2377881"/>
                  <a:gd name="connsiteY1412" fmla="*/ 388342 h 509406"/>
                  <a:gd name="connsiteX1413" fmla="*/ 739714 w 2377881"/>
                  <a:gd name="connsiteY1413" fmla="*/ 395105 h 509406"/>
                  <a:gd name="connsiteX1414" fmla="*/ 743048 w 2377881"/>
                  <a:gd name="connsiteY1414" fmla="*/ 394819 h 509406"/>
                  <a:gd name="connsiteX1415" fmla="*/ 743619 w 2377881"/>
                  <a:gd name="connsiteY1415" fmla="*/ 394724 h 509406"/>
                  <a:gd name="connsiteX1416" fmla="*/ 741619 w 2377881"/>
                  <a:gd name="connsiteY1416" fmla="*/ 391295 h 509406"/>
                  <a:gd name="connsiteX1417" fmla="*/ 741047 w 2377881"/>
                  <a:gd name="connsiteY1417" fmla="*/ 390628 h 509406"/>
                  <a:gd name="connsiteX1418" fmla="*/ 740285 w 2377881"/>
                  <a:gd name="connsiteY1418" fmla="*/ 389771 h 509406"/>
                  <a:gd name="connsiteX1419" fmla="*/ 742952 w 2377881"/>
                  <a:gd name="connsiteY1419" fmla="*/ 387009 h 509406"/>
                  <a:gd name="connsiteX1420" fmla="*/ 744286 w 2377881"/>
                  <a:gd name="connsiteY1420" fmla="*/ 387390 h 509406"/>
                  <a:gd name="connsiteX1421" fmla="*/ 746953 w 2377881"/>
                  <a:gd name="connsiteY1421" fmla="*/ 389485 h 509406"/>
                  <a:gd name="connsiteX1422" fmla="*/ 747429 w 2377881"/>
                  <a:gd name="connsiteY1422" fmla="*/ 391676 h 509406"/>
                  <a:gd name="connsiteX1423" fmla="*/ 751906 w 2377881"/>
                  <a:gd name="connsiteY1423" fmla="*/ 390819 h 509406"/>
                  <a:gd name="connsiteX1424" fmla="*/ 751049 w 2377881"/>
                  <a:gd name="connsiteY1424" fmla="*/ 384532 h 509406"/>
                  <a:gd name="connsiteX1425" fmla="*/ 749715 w 2377881"/>
                  <a:gd name="connsiteY1425" fmla="*/ 383389 h 509406"/>
                  <a:gd name="connsiteX1426" fmla="*/ 745524 w 2377881"/>
                  <a:gd name="connsiteY1426" fmla="*/ 382723 h 509406"/>
                  <a:gd name="connsiteX1427" fmla="*/ 740571 w 2377881"/>
                  <a:gd name="connsiteY1427" fmla="*/ 383389 h 509406"/>
                  <a:gd name="connsiteX1428" fmla="*/ 741714 w 2377881"/>
                  <a:gd name="connsiteY1428" fmla="*/ 378436 h 509406"/>
                  <a:gd name="connsiteX1429" fmla="*/ 738285 w 2377881"/>
                  <a:gd name="connsiteY1429" fmla="*/ 376246 h 509406"/>
                  <a:gd name="connsiteX1430" fmla="*/ 737237 w 2377881"/>
                  <a:gd name="connsiteY1430" fmla="*/ 376817 h 509406"/>
                  <a:gd name="connsiteX1431" fmla="*/ 731617 w 2377881"/>
                  <a:gd name="connsiteY1431" fmla="*/ 375007 h 509406"/>
                  <a:gd name="connsiteX1432" fmla="*/ 727522 w 2377881"/>
                  <a:gd name="connsiteY1432" fmla="*/ 374245 h 509406"/>
                  <a:gd name="connsiteX1433" fmla="*/ 477659 w 2377881"/>
                  <a:gd name="connsiteY1433" fmla="*/ 372641 h 509406"/>
                  <a:gd name="connsiteX1434" fmla="*/ 477586 w 2377881"/>
                  <a:gd name="connsiteY1434" fmla="*/ 373769 h 509406"/>
                  <a:gd name="connsiteX1435" fmla="*/ 476537 w 2377881"/>
                  <a:gd name="connsiteY1435" fmla="*/ 372797 h 509406"/>
                  <a:gd name="connsiteX1436" fmla="*/ 752192 w 2377881"/>
                  <a:gd name="connsiteY1436" fmla="*/ 371102 h 509406"/>
                  <a:gd name="connsiteX1437" fmla="*/ 748762 w 2377881"/>
                  <a:gd name="connsiteY1437" fmla="*/ 371864 h 509406"/>
                  <a:gd name="connsiteX1438" fmla="*/ 748572 w 2377881"/>
                  <a:gd name="connsiteY1438" fmla="*/ 375769 h 509406"/>
                  <a:gd name="connsiteX1439" fmla="*/ 752573 w 2377881"/>
                  <a:gd name="connsiteY1439" fmla="*/ 379675 h 509406"/>
                  <a:gd name="connsiteX1440" fmla="*/ 752953 w 2377881"/>
                  <a:gd name="connsiteY1440" fmla="*/ 381389 h 509406"/>
                  <a:gd name="connsiteX1441" fmla="*/ 757525 w 2377881"/>
                  <a:gd name="connsiteY1441" fmla="*/ 381484 h 509406"/>
                  <a:gd name="connsiteX1442" fmla="*/ 756764 w 2377881"/>
                  <a:gd name="connsiteY1442" fmla="*/ 380722 h 509406"/>
                  <a:gd name="connsiteX1443" fmla="*/ 756764 w 2377881"/>
                  <a:gd name="connsiteY1443" fmla="*/ 377674 h 509406"/>
                  <a:gd name="connsiteX1444" fmla="*/ 760097 w 2377881"/>
                  <a:gd name="connsiteY1444" fmla="*/ 374626 h 509406"/>
                  <a:gd name="connsiteX1445" fmla="*/ 760669 w 2377881"/>
                  <a:gd name="connsiteY1445" fmla="*/ 373293 h 509406"/>
                  <a:gd name="connsiteX1446" fmla="*/ 752192 w 2377881"/>
                  <a:gd name="connsiteY1446" fmla="*/ 371102 h 509406"/>
                  <a:gd name="connsiteX1447" fmla="*/ 1721462 w 2377881"/>
                  <a:gd name="connsiteY1447" fmla="*/ 370503 h 509406"/>
                  <a:gd name="connsiteX1448" fmla="*/ 1723742 w 2377881"/>
                  <a:gd name="connsiteY1448" fmla="*/ 370912 h 509406"/>
                  <a:gd name="connsiteX1449" fmla="*/ 1721456 w 2377881"/>
                  <a:gd name="connsiteY1449" fmla="*/ 370721 h 509406"/>
                  <a:gd name="connsiteX1450" fmla="*/ 1505429 w 2377881"/>
                  <a:gd name="connsiteY1450" fmla="*/ 370055 h 509406"/>
                  <a:gd name="connsiteX1451" fmla="*/ 1504381 w 2377881"/>
                  <a:gd name="connsiteY1451" fmla="*/ 379770 h 509406"/>
                  <a:gd name="connsiteX1452" fmla="*/ 1500857 w 2377881"/>
                  <a:gd name="connsiteY1452" fmla="*/ 378723 h 509406"/>
                  <a:gd name="connsiteX1453" fmla="*/ 1505429 w 2377881"/>
                  <a:gd name="connsiteY1453" fmla="*/ 370055 h 509406"/>
                  <a:gd name="connsiteX1454" fmla="*/ 1534290 w 2377881"/>
                  <a:gd name="connsiteY1454" fmla="*/ 369864 h 509406"/>
                  <a:gd name="connsiteX1455" fmla="*/ 1536099 w 2377881"/>
                  <a:gd name="connsiteY1455" fmla="*/ 371959 h 509406"/>
                  <a:gd name="connsiteX1456" fmla="*/ 1535242 w 2377881"/>
                  <a:gd name="connsiteY1456" fmla="*/ 373579 h 509406"/>
                  <a:gd name="connsiteX1457" fmla="*/ 1528098 w 2377881"/>
                  <a:gd name="connsiteY1457" fmla="*/ 379294 h 509406"/>
                  <a:gd name="connsiteX1458" fmla="*/ 1523622 w 2377881"/>
                  <a:gd name="connsiteY1458" fmla="*/ 380151 h 509406"/>
                  <a:gd name="connsiteX1459" fmla="*/ 1519716 w 2377881"/>
                  <a:gd name="connsiteY1459" fmla="*/ 380151 h 509406"/>
                  <a:gd name="connsiteX1460" fmla="*/ 1519336 w 2377881"/>
                  <a:gd name="connsiteY1460" fmla="*/ 373102 h 509406"/>
                  <a:gd name="connsiteX1461" fmla="*/ 1525146 w 2377881"/>
                  <a:gd name="connsiteY1461" fmla="*/ 370912 h 509406"/>
                  <a:gd name="connsiteX1462" fmla="*/ 1528384 w 2377881"/>
                  <a:gd name="connsiteY1462" fmla="*/ 370721 h 509406"/>
                  <a:gd name="connsiteX1463" fmla="*/ 1534290 w 2377881"/>
                  <a:gd name="connsiteY1463" fmla="*/ 369864 h 509406"/>
                  <a:gd name="connsiteX1464" fmla="*/ 471490 w 2377881"/>
                  <a:gd name="connsiteY1464" fmla="*/ 369578 h 509406"/>
                  <a:gd name="connsiteX1465" fmla="*/ 473681 w 2377881"/>
                  <a:gd name="connsiteY1465" fmla="*/ 370150 h 509406"/>
                  <a:gd name="connsiteX1466" fmla="*/ 476537 w 2377881"/>
                  <a:gd name="connsiteY1466" fmla="*/ 372797 h 509406"/>
                  <a:gd name="connsiteX1467" fmla="*/ 470918 w 2377881"/>
                  <a:gd name="connsiteY1467" fmla="*/ 373579 h 509406"/>
                  <a:gd name="connsiteX1468" fmla="*/ 469299 w 2377881"/>
                  <a:gd name="connsiteY1468" fmla="*/ 371388 h 509406"/>
                  <a:gd name="connsiteX1469" fmla="*/ 471490 w 2377881"/>
                  <a:gd name="connsiteY1469" fmla="*/ 369578 h 509406"/>
                  <a:gd name="connsiteX1470" fmla="*/ 1136335 w 2377881"/>
                  <a:gd name="connsiteY1470" fmla="*/ 369197 h 509406"/>
                  <a:gd name="connsiteX1471" fmla="*/ 1134430 w 2377881"/>
                  <a:gd name="connsiteY1471" fmla="*/ 372912 h 509406"/>
                  <a:gd name="connsiteX1472" fmla="*/ 1139573 w 2377881"/>
                  <a:gd name="connsiteY1472" fmla="*/ 375198 h 509406"/>
                  <a:gd name="connsiteX1473" fmla="*/ 1140621 w 2377881"/>
                  <a:gd name="connsiteY1473" fmla="*/ 372626 h 509406"/>
                  <a:gd name="connsiteX1474" fmla="*/ 1136335 w 2377881"/>
                  <a:gd name="connsiteY1474" fmla="*/ 369197 h 509406"/>
                  <a:gd name="connsiteX1475" fmla="*/ 28196 w 2377881"/>
                  <a:gd name="connsiteY1475" fmla="*/ 365578 h 509406"/>
                  <a:gd name="connsiteX1476" fmla="*/ 34197 w 2377881"/>
                  <a:gd name="connsiteY1476" fmla="*/ 366054 h 509406"/>
                  <a:gd name="connsiteX1477" fmla="*/ 34483 w 2377881"/>
                  <a:gd name="connsiteY1477" fmla="*/ 365673 h 509406"/>
                  <a:gd name="connsiteX1478" fmla="*/ 37054 w 2377881"/>
                  <a:gd name="connsiteY1478" fmla="*/ 369578 h 509406"/>
                  <a:gd name="connsiteX1479" fmla="*/ 36293 w 2377881"/>
                  <a:gd name="connsiteY1479" fmla="*/ 369578 h 509406"/>
                  <a:gd name="connsiteX1480" fmla="*/ 30387 w 2377881"/>
                  <a:gd name="connsiteY1480" fmla="*/ 369769 h 509406"/>
                  <a:gd name="connsiteX1481" fmla="*/ 31911 w 2377881"/>
                  <a:gd name="connsiteY1481" fmla="*/ 372436 h 509406"/>
                  <a:gd name="connsiteX1482" fmla="*/ 25815 w 2377881"/>
                  <a:gd name="connsiteY1482" fmla="*/ 367102 h 509406"/>
                  <a:gd name="connsiteX1483" fmla="*/ 26101 w 2377881"/>
                  <a:gd name="connsiteY1483" fmla="*/ 366245 h 509406"/>
                  <a:gd name="connsiteX1484" fmla="*/ 28196 w 2377881"/>
                  <a:gd name="connsiteY1484" fmla="*/ 365578 h 509406"/>
                  <a:gd name="connsiteX1485" fmla="*/ 1682308 w 2377881"/>
                  <a:gd name="connsiteY1485" fmla="*/ 364530 h 509406"/>
                  <a:gd name="connsiteX1486" fmla="*/ 1683355 w 2377881"/>
                  <a:gd name="connsiteY1486" fmla="*/ 365101 h 509406"/>
                  <a:gd name="connsiteX1487" fmla="*/ 1690214 w 2377881"/>
                  <a:gd name="connsiteY1487" fmla="*/ 373483 h 509406"/>
                  <a:gd name="connsiteX1488" fmla="*/ 1682308 w 2377881"/>
                  <a:gd name="connsiteY1488" fmla="*/ 364530 h 509406"/>
                  <a:gd name="connsiteX1489" fmla="*/ 1902717 w 2377881"/>
                  <a:gd name="connsiteY1489" fmla="*/ 363578 h 509406"/>
                  <a:gd name="connsiteX1490" fmla="*/ 1916909 w 2377881"/>
                  <a:gd name="connsiteY1490" fmla="*/ 367388 h 509406"/>
                  <a:gd name="connsiteX1491" fmla="*/ 1904812 w 2377881"/>
                  <a:gd name="connsiteY1491" fmla="*/ 366150 h 509406"/>
                  <a:gd name="connsiteX1492" fmla="*/ 1896145 w 2377881"/>
                  <a:gd name="connsiteY1492" fmla="*/ 367102 h 509406"/>
                  <a:gd name="connsiteX1493" fmla="*/ 1902717 w 2377881"/>
                  <a:gd name="connsiteY1493" fmla="*/ 363578 h 509406"/>
                  <a:gd name="connsiteX1494" fmla="*/ 1718503 w 2377881"/>
                  <a:gd name="connsiteY1494" fmla="*/ 363292 h 509406"/>
                  <a:gd name="connsiteX1495" fmla="*/ 1720313 w 2377881"/>
                  <a:gd name="connsiteY1495" fmla="*/ 363673 h 509406"/>
                  <a:gd name="connsiteX1496" fmla="*/ 1721551 w 2377881"/>
                  <a:gd name="connsiteY1496" fmla="*/ 367197 h 509406"/>
                  <a:gd name="connsiteX1497" fmla="*/ 1721462 w 2377881"/>
                  <a:gd name="connsiteY1497" fmla="*/ 370503 h 509406"/>
                  <a:gd name="connsiteX1498" fmla="*/ 1713645 w 2377881"/>
                  <a:gd name="connsiteY1498" fmla="*/ 369102 h 509406"/>
                  <a:gd name="connsiteX1499" fmla="*/ 1708502 w 2377881"/>
                  <a:gd name="connsiteY1499" fmla="*/ 369769 h 509406"/>
                  <a:gd name="connsiteX1500" fmla="*/ 1708883 w 2377881"/>
                  <a:gd name="connsiteY1500" fmla="*/ 369388 h 509406"/>
                  <a:gd name="connsiteX1501" fmla="*/ 1710502 w 2377881"/>
                  <a:gd name="connsiteY1501" fmla="*/ 367483 h 509406"/>
                  <a:gd name="connsiteX1502" fmla="*/ 1718503 w 2377881"/>
                  <a:gd name="connsiteY1502" fmla="*/ 363292 h 509406"/>
                  <a:gd name="connsiteX1503" fmla="*/ 1818230 w 2377881"/>
                  <a:gd name="connsiteY1503" fmla="*/ 361863 h 509406"/>
                  <a:gd name="connsiteX1504" fmla="*/ 1817563 w 2377881"/>
                  <a:gd name="connsiteY1504" fmla="*/ 366530 h 509406"/>
                  <a:gd name="connsiteX1505" fmla="*/ 1814896 w 2377881"/>
                  <a:gd name="connsiteY1505" fmla="*/ 365864 h 509406"/>
                  <a:gd name="connsiteX1506" fmla="*/ 1809181 w 2377881"/>
                  <a:gd name="connsiteY1506" fmla="*/ 364244 h 509406"/>
                  <a:gd name="connsiteX1507" fmla="*/ 1818230 w 2377881"/>
                  <a:gd name="connsiteY1507" fmla="*/ 361863 h 509406"/>
                  <a:gd name="connsiteX1508" fmla="*/ 2328865 w 2377881"/>
                  <a:gd name="connsiteY1508" fmla="*/ 359196 h 509406"/>
                  <a:gd name="connsiteX1509" fmla="*/ 2329246 w 2377881"/>
                  <a:gd name="connsiteY1509" fmla="*/ 359291 h 509406"/>
                  <a:gd name="connsiteX1510" fmla="*/ 2333913 w 2377881"/>
                  <a:gd name="connsiteY1510" fmla="*/ 360720 h 509406"/>
                  <a:gd name="connsiteX1511" fmla="*/ 2341915 w 2377881"/>
                  <a:gd name="connsiteY1511" fmla="*/ 365292 h 509406"/>
                  <a:gd name="connsiteX1512" fmla="*/ 2335533 w 2377881"/>
                  <a:gd name="connsiteY1512" fmla="*/ 364911 h 509406"/>
                  <a:gd name="connsiteX1513" fmla="*/ 2331913 w 2377881"/>
                  <a:gd name="connsiteY1513" fmla="*/ 365292 h 509406"/>
                  <a:gd name="connsiteX1514" fmla="*/ 2330866 w 2377881"/>
                  <a:gd name="connsiteY1514" fmla="*/ 365482 h 509406"/>
                  <a:gd name="connsiteX1515" fmla="*/ 2328961 w 2377881"/>
                  <a:gd name="connsiteY1515" fmla="*/ 365768 h 509406"/>
                  <a:gd name="connsiteX1516" fmla="*/ 2325150 w 2377881"/>
                  <a:gd name="connsiteY1516" fmla="*/ 364340 h 509406"/>
                  <a:gd name="connsiteX1517" fmla="*/ 2329056 w 2377881"/>
                  <a:gd name="connsiteY1517" fmla="*/ 361768 h 509406"/>
                  <a:gd name="connsiteX1518" fmla="*/ 2328865 w 2377881"/>
                  <a:gd name="connsiteY1518" fmla="*/ 359196 h 509406"/>
                  <a:gd name="connsiteX1519" fmla="*/ 225554 w 2377881"/>
                  <a:gd name="connsiteY1519" fmla="*/ 358910 h 509406"/>
                  <a:gd name="connsiteX1520" fmla="*/ 219553 w 2377881"/>
                  <a:gd name="connsiteY1520" fmla="*/ 364435 h 509406"/>
                  <a:gd name="connsiteX1521" fmla="*/ 220411 w 2377881"/>
                  <a:gd name="connsiteY1521" fmla="*/ 369578 h 509406"/>
                  <a:gd name="connsiteX1522" fmla="*/ 224221 w 2377881"/>
                  <a:gd name="connsiteY1522" fmla="*/ 365959 h 509406"/>
                  <a:gd name="connsiteX1523" fmla="*/ 227459 w 2377881"/>
                  <a:gd name="connsiteY1523" fmla="*/ 361863 h 509406"/>
                  <a:gd name="connsiteX1524" fmla="*/ 230317 w 2377881"/>
                  <a:gd name="connsiteY1524" fmla="*/ 359005 h 509406"/>
                  <a:gd name="connsiteX1525" fmla="*/ 225935 w 2377881"/>
                  <a:gd name="connsiteY1525" fmla="*/ 358910 h 509406"/>
                  <a:gd name="connsiteX1526" fmla="*/ 1021082 w 2377881"/>
                  <a:gd name="connsiteY1526" fmla="*/ 358720 h 509406"/>
                  <a:gd name="connsiteX1527" fmla="*/ 1014129 w 2377881"/>
                  <a:gd name="connsiteY1527" fmla="*/ 362530 h 509406"/>
                  <a:gd name="connsiteX1528" fmla="*/ 1009462 w 2377881"/>
                  <a:gd name="connsiteY1528" fmla="*/ 361291 h 509406"/>
                  <a:gd name="connsiteX1529" fmla="*/ 1004033 w 2377881"/>
                  <a:gd name="connsiteY1529" fmla="*/ 359482 h 509406"/>
                  <a:gd name="connsiteX1530" fmla="*/ 1000794 w 2377881"/>
                  <a:gd name="connsiteY1530" fmla="*/ 359767 h 509406"/>
                  <a:gd name="connsiteX1531" fmla="*/ 1001270 w 2377881"/>
                  <a:gd name="connsiteY1531" fmla="*/ 363292 h 509406"/>
                  <a:gd name="connsiteX1532" fmla="*/ 1003842 w 2377881"/>
                  <a:gd name="connsiteY1532" fmla="*/ 365387 h 509406"/>
                  <a:gd name="connsiteX1533" fmla="*/ 1008033 w 2377881"/>
                  <a:gd name="connsiteY1533" fmla="*/ 365768 h 509406"/>
                  <a:gd name="connsiteX1534" fmla="*/ 1016891 w 2377881"/>
                  <a:gd name="connsiteY1534" fmla="*/ 370435 h 509406"/>
                  <a:gd name="connsiteX1535" fmla="*/ 1018987 w 2377881"/>
                  <a:gd name="connsiteY1535" fmla="*/ 365387 h 509406"/>
                  <a:gd name="connsiteX1536" fmla="*/ 1016701 w 2377881"/>
                  <a:gd name="connsiteY1536" fmla="*/ 365387 h 509406"/>
                  <a:gd name="connsiteX1537" fmla="*/ 1016415 w 2377881"/>
                  <a:gd name="connsiteY1537" fmla="*/ 365387 h 509406"/>
                  <a:gd name="connsiteX1538" fmla="*/ 1018225 w 2377881"/>
                  <a:gd name="connsiteY1538" fmla="*/ 363577 h 509406"/>
                  <a:gd name="connsiteX1539" fmla="*/ 1021082 w 2377881"/>
                  <a:gd name="connsiteY1539" fmla="*/ 358720 h 509406"/>
                  <a:gd name="connsiteX1540" fmla="*/ 2163416 w 2377881"/>
                  <a:gd name="connsiteY1540" fmla="*/ 357577 h 509406"/>
                  <a:gd name="connsiteX1541" fmla="*/ 2164178 w 2377881"/>
                  <a:gd name="connsiteY1541" fmla="*/ 357768 h 509406"/>
                  <a:gd name="connsiteX1542" fmla="*/ 2169988 w 2377881"/>
                  <a:gd name="connsiteY1542" fmla="*/ 359292 h 509406"/>
                  <a:gd name="connsiteX1543" fmla="*/ 2162844 w 2377881"/>
                  <a:gd name="connsiteY1543" fmla="*/ 365864 h 509406"/>
                  <a:gd name="connsiteX1544" fmla="*/ 2159606 w 2377881"/>
                  <a:gd name="connsiteY1544" fmla="*/ 365578 h 509406"/>
                  <a:gd name="connsiteX1545" fmla="*/ 2157606 w 2377881"/>
                  <a:gd name="connsiteY1545" fmla="*/ 365388 h 509406"/>
                  <a:gd name="connsiteX1546" fmla="*/ 2146938 w 2377881"/>
                  <a:gd name="connsiteY1546" fmla="*/ 366626 h 509406"/>
                  <a:gd name="connsiteX1547" fmla="*/ 2144557 w 2377881"/>
                  <a:gd name="connsiteY1547" fmla="*/ 365578 h 509406"/>
                  <a:gd name="connsiteX1548" fmla="*/ 2142080 w 2377881"/>
                  <a:gd name="connsiteY1548" fmla="*/ 364530 h 509406"/>
                  <a:gd name="connsiteX1549" fmla="*/ 2144080 w 2377881"/>
                  <a:gd name="connsiteY1549" fmla="*/ 358815 h 509406"/>
                  <a:gd name="connsiteX1550" fmla="*/ 2149319 w 2377881"/>
                  <a:gd name="connsiteY1550" fmla="*/ 360054 h 509406"/>
                  <a:gd name="connsiteX1551" fmla="*/ 2153605 w 2377881"/>
                  <a:gd name="connsiteY1551" fmla="*/ 361101 h 509406"/>
                  <a:gd name="connsiteX1552" fmla="*/ 2163416 w 2377881"/>
                  <a:gd name="connsiteY1552" fmla="*/ 357577 h 509406"/>
                  <a:gd name="connsiteX1553" fmla="*/ 1778415 w 2377881"/>
                  <a:gd name="connsiteY1553" fmla="*/ 357006 h 509406"/>
                  <a:gd name="connsiteX1554" fmla="*/ 1782987 w 2377881"/>
                  <a:gd name="connsiteY1554" fmla="*/ 359673 h 509406"/>
                  <a:gd name="connsiteX1555" fmla="*/ 1786035 w 2377881"/>
                  <a:gd name="connsiteY1555" fmla="*/ 367674 h 509406"/>
                  <a:gd name="connsiteX1556" fmla="*/ 1779081 w 2377881"/>
                  <a:gd name="connsiteY1556" fmla="*/ 365388 h 509406"/>
                  <a:gd name="connsiteX1557" fmla="*/ 1778415 w 2377881"/>
                  <a:gd name="connsiteY1557" fmla="*/ 363197 h 509406"/>
                  <a:gd name="connsiteX1558" fmla="*/ 1777748 w 2377881"/>
                  <a:gd name="connsiteY1558" fmla="*/ 361292 h 509406"/>
                  <a:gd name="connsiteX1559" fmla="*/ 1778415 w 2377881"/>
                  <a:gd name="connsiteY1559" fmla="*/ 357006 h 509406"/>
                  <a:gd name="connsiteX1560" fmla="*/ 2203897 w 2377881"/>
                  <a:gd name="connsiteY1560" fmla="*/ 356815 h 509406"/>
                  <a:gd name="connsiteX1561" fmla="*/ 2211803 w 2377881"/>
                  <a:gd name="connsiteY1561" fmla="*/ 361196 h 509406"/>
                  <a:gd name="connsiteX1562" fmla="*/ 2213136 w 2377881"/>
                  <a:gd name="connsiteY1562" fmla="*/ 361006 h 509406"/>
                  <a:gd name="connsiteX1563" fmla="*/ 2214850 w 2377881"/>
                  <a:gd name="connsiteY1563" fmla="*/ 360720 h 509406"/>
                  <a:gd name="connsiteX1564" fmla="*/ 2211707 w 2377881"/>
                  <a:gd name="connsiteY1564" fmla="*/ 364054 h 509406"/>
                  <a:gd name="connsiteX1565" fmla="*/ 2206659 w 2377881"/>
                  <a:gd name="connsiteY1565" fmla="*/ 364530 h 509406"/>
                  <a:gd name="connsiteX1566" fmla="*/ 2203897 w 2377881"/>
                  <a:gd name="connsiteY1566" fmla="*/ 356815 h 509406"/>
                  <a:gd name="connsiteX1567" fmla="*/ 143357 w 2377881"/>
                  <a:gd name="connsiteY1567" fmla="*/ 356379 h 509406"/>
                  <a:gd name="connsiteX1568" fmla="*/ 143830 w 2377881"/>
                  <a:gd name="connsiteY1568" fmla="*/ 356529 h 509406"/>
                  <a:gd name="connsiteX1569" fmla="*/ 143830 w 2377881"/>
                  <a:gd name="connsiteY1569" fmla="*/ 356708 h 509406"/>
                  <a:gd name="connsiteX1570" fmla="*/ 2195229 w 2377881"/>
                  <a:gd name="connsiteY1570" fmla="*/ 356148 h 509406"/>
                  <a:gd name="connsiteX1571" fmla="*/ 2191419 w 2377881"/>
                  <a:gd name="connsiteY1571" fmla="*/ 360053 h 509406"/>
                  <a:gd name="connsiteX1572" fmla="*/ 2188085 w 2377881"/>
                  <a:gd name="connsiteY1572" fmla="*/ 363482 h 509406"/>
                  <a:gd name="connsiteX1573" fmla="*/ 2186847 w 2377881"/>
                  <a:gd name="connsiteY1573" fmla="*/ 365006 h 509406"/>
                  <a:gd name="connsiteX1574" fmla="*/ 2181703 w 2377881"/>
                  <a:gd name="connsiteY1574" fmla="*/ 364625 h 509406"/>
                  <a:gd name="connsiteX1575" fmla="*/ 2180370 w 2377881"/>
                  <a:gd name="connsiteY1575" fmla="*/ 365864 h 509406"/>
                  <a:gd name="connsiteX1576" fmla="*/ 2179513 w 2377881"/>
                  <a:gd name="connsiteY1576" fmla="*/ 366721 h 509406"/>
                  <a:gd name="connsiteX1577" fmla="*/ 2175893 w 2377881"/>
                  <a:gd name="connsiteY1577" fmla="*/ 366340 h 509406"/>
                  <a:gd name="connsiteX1578" fmla="*/ 2177417 w 2377881"/>
                  <a:gd name="connsiteY1578" fmla="*/ 361768 h 509406"/>
                  <a:gd name="connsiteX1579" fmla="*/ 2184370 w 2377881"/>
                  <a:gd name="connsiteY1579" fmla="*/ 358529 h 509406"/>
                  <a:gd name="connsiteX1580" fmla="*/ 2195229 w 2377881"/>
                  <a:gd name="connsiteY1580" fmla="*/ 356148 h 509406"/>
                  <a:gd name="connsiteX1581" fmla="*/ 2366679 w 2377881"/>
                  <a:gd name="connsiteY1581" fmla="*/ 355481 h 509406"/>
                  <a:gd name="connsiteX1582" fmla="*/ 2368775 w 2377881"/>
                  <a:gd name="connsiteY1582" fmla="*/ 358338 h 509406"/>
                  <a:gd name="connsiteX1583" fmla="*/ 2366203 w 2377881"/>
                  <a:gd name="connsiteY1583" fmla="*/ 358910 h 509406"/>
                  <a:gd name="connsiteX1584" fmla="*/ 2361250 w 2377881"/>
                  <a:gd name="connsiteY1584" fmla="*/ 361006 h 509406"/>
                  <a:gd name="connsiteX1585" fmla="*/ 2358678 w 2377881"/>
                  <a:gd name="connsiteY1585" fmla="*/ 365673 h 509406"/>
                  <a:gd name="connsiteX1586" fmla="*/ 2358107 w 2377881"/>
                  <a:gd name="connsiteY1586" fmla="*/ 365482 h 509406"/>
                  <a:gd name="connsiteX1587" fmla="*/ 2354772 w 2377881"/>
                  <a:gd name="connsiteY1587" fmla="*/ 364530 h 509406"/>
                  <a:gd name="connsiteX1588" fmla="*/ 2352487 w 2377881"/>
                  <a:gd name="connsiteY1588" fmla="*/ 363101 h 509406"/>
                  <a:gd name="connsiteX1589" fmla="*/ 2362107 w 2377881"/>
                  <a:gd name="connsiteY1589" fmla="*/ 356148 h 509406"/>
                  <a:gd name="connsiteX1590" fmla="*/ 2365441 w 2377881"/>
                  <a:gd name="connsiteY1590" fmla="*/ 355672 h 509406"/>
                  <a:gd name="connsiteX1591" fmla="*/ 1424847 w 2377881"/>
                  <a:gd name="connsiteY1591" fmla="*/ 355195 h 509406"/>
                  <a:gd name="connsiteX1592" fmla="*/ 1423609 w 2377881"/>
                  <a:gd name="connsiteY1592" fmla="*/ 355386 h 509406"/>
                  <a:gd name="connsiteX1593" fmla="*/ 1420180 w 2377881"/>
                  <a:gd name="connsiteY1593" fmla="*/ 356053 h 509406"/>
                  <a:gd name="connsiteX1594" fmla="*/ 1412274 w 2377881"/>
                  <a:gd name="connsiteY1594" fmla="*/ 360434 h 509406"/>
                  <a:gd name="connsiteX1595" fmla="*/ 1413608 w 2377881"/>
                  <a:gd name="connsiteY1595" fmla="*/ 364911 h 509406"/>
                  <a:gd name="connsiteX1596" fmla="*/ 1416275 w 2377881"/>
                  <a:gd name="connsiteY1596" fmla="*/ 364244 h 509406"/>
                  <a:gd name="connsiteX1597" fmla="*/ 1416370 w 2377881"/>
                  <a:gd name="connsiteY1597" fmla="*/ 363577 h 509406"/>
                  <a:gd name="connsiteX1598" fmla="*/ 1416275 w 2377881"/>
                  <a:gd name="connsiteY1598" fmla="*/ 361482 h 509406"/>
                  <a:gd name="connsiteX1599" fmla="*/ 1425418 w 2377881"/>
                  <a:gd name="connsiteY1599" fmla="*/ 359196 h 509406"/>
                  <a:gd name="connsiteX1600" fmla="*/ 1426466 w 2377881"/>
                  <a:gd name="connsiteY1600" fmla="*/ 358815 h 509406"/>
                  <a:gd name="connsiteX1601" fmla="*/ 1424847 w 2377881"/>
                  <a:gd name="connsiteY1601" fmla="*/ 355195 h 509406"/>
                  <a:gd name="connsiteX1602" fmla="*/ 1137859 w 2377881"/>
                  <a:gd name="connsiteY1602" fmla="*/ 355005 h 509406"/>
                  <a:gd name="connsiteX1603" fmla="*/ 1136811 w 2377881"/>
                  <a:gd name="connsiteY1603" fmla="*/ 359577 h 509406"/>
                  <a:gd name="connsiteX1604" fmla="*/ 1130429 w 2377881"/>
                  <a:gd name="connsiteY1604" fmla="*/ 359386 h 509406"/>
                  <a:gd name="connsiteX1605" fmla="*/ 1130048 w 2377881"/>
                  <a:gd name="connsiteY1605" fmla="*/ 359386 h 509406"/>
                  <a:gd name="connsiteX1606" fmla="*/ 1131572 w 2377881"/>
                  <a:gd name="connsiteY1606" fmla="*/ 363673 h 509406"/>
                  <a:gd name="connsiteX1607" fmla="*/ 1132429 w 2377881"/>
                  <a:gd name="connsiteY1607" fmla="*/ 363387 h 509406"/>
                  <a:gd name="connsiteX1608" fmla="*/ 1136525 w 2377881"/>
                  <a:gd name="connsiteY1608" fmla="*/ 362149 h 509406"/>
                  <a:gd name="connsiteX1609" fmla="*/ 1137859 w 2377881"/>
                  <a:gd name="connsiteY1609" fmla="*/ 355005 h 509406"/>
                  <a:gd name="connsiteX1610" fmla="*/ 98586 w 2377881"/>
                  <a:gd name="connsiteY1610" fmla="*/ 354815 h 509406"/>
                  <a:gd name="connsiteX1611" fmla="*/ 94205 w 2377881"/>
                  <a:gd name="connsiteY1611" fmla="*/ 361196 h 509406"/>
                  <a:gd name="connsiteX1612" fmla="*/ 89347 w 2377881"/>
                  <a:gd name="connsiteY1612" fmla="*/ 356815 h 509406"/>
                  <a:gd name="connsiteX1613" fmla="*/ 98586 w 2377881"/>
                  <a:gd name="connsiteY1613" fmla="*/ 354815 h 509406"/>
                  <a:gd name="connsiteX1614" fmla="*/ 140020 w 2377881"/>
                  <a:gd name="connsiteY1614" fmla="*/ 354052 h 509406"/>
                  <a:gd name="connsiteX1615" fmla="*/ 143357 w 2377881"/>
                  <a:gd name="connsiteY1615" fmla="*/ 356379 h 509406"/>
                  <a:gd name="connsiteX1616" fmla="*/ 141734 w 2377881"/>
                  <a:gd name="connsiteY1616" fmla="*/ 355862 h 509406"/>
                  <a:gd name="connsiteX1617" fmla="*/ 140115 w 2377881"/>
                  <a:gd name="connsiteY1617" fmla="*/ 355767 h 509406"/>
                  <a:gd name="connsiteX1618" fmla="*/ 137067 w 2377881"/>
                  <a:gd name="connsiteY1618" fmla="*/ 354338 h 509406"/>
                  <a:gd name="connsiteX1619" fmla="*/ 137162 w 2377881"/>
                  <a:gd name="connsiteY1619" fmla="*/ 354338 h 509406"/>
                  <a:gd name="connsiteX1620" fmla="*/ 1752221 w 2377881"/>
                  <a:gd name="connsiteY1620" fmla="*/ 353195 h 509406"/>
                  <a:gd name="connsiteX1621" fmla="*/ 1745554 w 2377881"/>
                  <a:gd name="connsiteY1621" fmla="*/ 353767 h 509406"/>
                  <a:gd name="connsiteX1622" fmla="*/ 1742506 w 2377881"/>
                  <a:gd name="connsiteY1622" fmla="*/ 354529 h 509406"/>
                  <a:gd name="connsiteX1623" fmla="*/ 1739458 w 2377881"/>
                  <a:gd name="connsiteY1623" fmla="*/ 361006 h 509406"/>
                  <a:gd name="connsiteX1624" fmla="*/ 1746982 w 2377881"/>
                  <a:gd name="connsiteY1624" fmla="*/ 364816 h 509406"/>
                  <a:gd name="connsiteX1625" fmla="*/ 1754031 w 2377881"/>
                  <a:gd name="connsiteY1625" fmla="*/ 357481 h 509406"/>
                  <a:gd name="connsiteX1626" fmla="*/ 1754888 w 2377881"/>
                  <a:gd name="connsiteY1626" fmla="*/ 358053 h 509406"/>
                  <a:gd name="connsiteX1627" fmla="*/ 1760031 w 2377881"/>
                  <a:gd name="connsiteY1627" fmla="*/ 358339 h 509406"/>
                  <a:gd name="connsiteX1628" fmla="*/ 1757841 w 2377881"/>
                  <a:gd name="connsiteY1628" fmla="*/ 354243 h 509406"/>
                  <a:gd name="connsiteX1629" fmla="*/ 1752221 w 2377881"/>
                  <a:gd name="connsiteY1629" fmla="*/ 353195 h 509406"/>
                  <a:gd name="connsiteX1630" fmla="*/ 744762 w 2377881"/>
                  <a:gd name="connsiteY1630" fmla="*/ 352148 h 509406"/>
                  <a:gd name="connsiteX1631" fmla="*/ 748477 w 2377881"/>
                  <a:gd name="connsiteY1631" fmla="*/ 357577 h 509406"/>
                  <a:gd name="connsiteX1632" fmla="*/ 743619 w 2377881"/>
                  <a:gd name="connsiteY1632" fmla="*/ 357101 h 509406"/>
                  <a:gd name="connsiteX1633" fmla="*/ 739714 w 2377881"/>
                  <a:gd name="connsiteY1633" fmla="*/ 356720 h 509406"/>
                  <a:gd name="connsiteX1634" fmla="*/ 738476 w 2377881"/>
                  <a:gd name="connsiteY1634" fmla="*/ 353767 h 509406"/>
                  <a:gd name="connsiteX1635" fmla="*/ 741428 w 2377881"/>
                  <a:gd name="connsiteY1635" fmla="*/ 353005 h 509406"/>
                  <a:gd name="connsiteX1636" fmla="*/ 1479140 w 2377881"/>
                  <a:gd name="connsiteY1636" fmla="*/ 351862 h 509406"/>
                  <a:gd name="connsiteX1637" fmla="*/ 1477616 w 2377881"/>
                  <a:gd name="connsiteY1637" fmla="*/ 353576 h 509406"/>
                  <a:gd name="connsiteX1638" fmla="*/ 1464757 w 2377881"/>
                  <a:gd name="connsiteY1638" fmla="*/ 357958 h 509406"/>
                  <a:gd name="connsiteX1639" fmla="*/ 1460756 w 2377881"/>
                  <a:gd name="connsiteY1639" fmla="*/ 355100 h 509406"/>
                  <a:gd name="connsiteX1640" fmla="*/ 1458851 w 2377881"/>
                  <a:gd name="connsiteY1640" fmla="*/ 356148 h 509406"/>
                  <a:gd name="connsiteX1641" fmla="*/ 1458851 w 2377881"/>
                  <a:gd name="connsiteY1641" fmla="*/ 358148 h 509406"/>
                  <a:gd name="connsiteX1642" fmla="*/ 1471805 w 2377881"/>
                  <a:gd name="connsiteY1642" fmla="*/ 360148 h 509406"/>
                  <a:gd name="connsiteX1643" fmla="*/ 1475234 w 2377881"/>
                  <a:gd name="connsiteY1643" fmla="*/ 358148 h 509406"/>
                  <a:gd name="connsiteX1644" fmla="*/ 1479140 w 2377881"/>
                  <a:gd name="connsiteY1644" fmla="*/ 351862 h 509406"/>
                  <a:gd name="connsiteX1645" fmla="*/ 790482 w 2377881"/>
                  <a:gd name="connsiteY1645" fmla="*/ 351005 h 509406"/>
                  <a:gd name="connsiteX1646" fmla="*/ 793435 w 2377881"/>
                  <a:gd name="connsiteY1646" fmla="*/ 352053 h 509406"/>
                  <a:gd name="connsiteX1647" fmla="*/ 792673 w 2377881"/>
                  <a:gd name="connsiteY1647" fmla="*/ 354625 h 509406"/>
                  <a:gd name="connsiteX1648" fmla="*/ 788292 w 2377881"/>
                  <a:gd name="connsiteY1648" fmla="*/ 358244 h 509406"/>
                  <a:gd name="connsiteX1649" fmla="*/ 784005 w 2377881"/>
                  <a:gd name="connsiteY1649" fmla="*/ 359197 h 509406"/>
                  <a:gd name="connsiteX1650" fmla="*/ 780576 w 2377881"/>
                  <a:gd name="connsiteY1650" fmla="*/ 358816 h 509406"/>
                  <a:gd name="connsiteX1651" fmla="*/ 786386 w 2377881"/>
                  <a:gd name="connsiteY1651" fmla="*/ 351862 h 509406"/>
                  <a:gd name="connsiteX1652" fmla="*/ 1091472 w 2377881"/>
                  <a:gd name="connsiteY1652" fmla="*/ 351004 h 509406"/>
                  <a:gd name="connsiteX1653" fmla="*/ 1092520 w 2377881"/>
                  <a:gd name="connsiteY1653" fmla="*/ 359863 h 509406"/>
                  <a:gd name="connsiteX1654" fmla="*/ 1095473 w 2377881"/>
                  <a:gd name="connsiteY1654" fmla="*/ 360339 h 509406"/>
                  <a:gd name="connsiteX1655" fmla="*/ 1098997 w 2377881"/>
                  <a:gd name="connsiteY1655" fmla="*/ 360815 h 509406"/>
                  <a:gd name="connsiteX1656" fmla="*/ 1106236 w 2377881"/>
                  <a:gd name="connsiteY1656" fmla="*/ 362625 h 509406"/>
                  <a:gd name="connsiteX1657" fmla="*/ 1108617 w 2377881"/>
                  <a:gd name="connsiteY1657" fmla="*/ 361291 h 509406"/>
                  <a:gd name="connsiteX1658" fmla="*/ 1110046 w 2377881"/>
                  <a:gd name="connsiteY1658" fmla="*/ 355576 h 509406"/>
                  <a:gd name="connsiteX1659" fmla="*/ 1098806 w 2377881"/>
                  <a:gd name="connsiteY1659" fmla="*/ 353386 h 509406"/>
                  <a:gd name="connsiteX1660" fmla="*/ 1095092 w 2377881"/>
                  <a:gd name="connsiteY1660" fmla="*/ 353862 h 509406"/>
                  <a:gd name="connsiteX1661" fmla="*/ 1345694 w 2377881"/>
                  <a:gd name="connsiteY1661" fmla="*/ 347004 h 509406"/>
                  <a:gd name="connsiteX1662" fmla="*/ 1337693 w 2377881"/>
                  <a:gd name="connsiteY1662" fmla="*/ 350242 h 509406"/>
                  <a:gd name="connsiteX1663" fmla="*/ 1337408 w 2377881"/>
                  <a:gd name="connsiteY1663" fmla="*/ 350338 h 509406"/>
                  <a:gd name="connsiteX1664" fmla="*/ 1341979 w 2377881"/>
                  <a:gd name="connsiteY1664" fmla="*/ 351100 h 509406"/>
                  <a:gd name="connsiteX1665" fmla="*/ 1344075 w 2377881"/>
                  <a:gd name="connsiteY1665" fmla="*/ 350909 h 509406"/>
                  <a:gd name="connsiteX1666" fmla="*/ 1346075 w 2377881"/>
                  <a:gd name="connsiteY1666" fmla="*/ 350719 h 509406"/>
                  <a:gd name="connsiteX1667" fmla="*/ 1349790 w 2377881"/>
                  <a:gd name="connsiteY1667" fmla="*/ 352147 h 509406"/>
                  <a:gd name="connsiteX1668" fmla="*/ 1353219 w 2377881"/>
                  <a:gd name="connsiteY1668" fmla="*/ 354624 h 509406"/>
                  <a:gd name="connsiteX1669" fmla="*/ 1349504 w 2377881"/>
                  <a:gd name="connsiteY1669" fmla="*/ 348433 h 509406"/>
                  <a:gd name="connsiteX1670" fmla="*/ 1650875 w 2377881"/>
                  <a:gd name="connsiteY1670" fmla="*/ 346051 h 509406"/>
                  <a:gd name="connsiteX1671" fmla="*/ 1636969 w 2377881"/>
                  <a:gd name="connsiteY1671" fmla="*/ 349861 h 509406"/>
                  <a:gd name="connsiteX1672" fmla="*/ 1638969 w 2377881"/>
                  <a:gd name="connsiteY1672" fmla="*/ 350909 h 509406"/>
                  <a:gd name="connsiteX1673" fmla="*/ 1654304 w 2377881"/>
                  <a:gd name="connsiteY1673" fmla="*/ 351195 h 509406"/>
                  <a:gd name="connsiteX1674" fmla="*/ 1655066 w 2377881"/>
                  <a:gd name="connsiteY1674" fmla="*/ 347575 h 509406"/>
                  <a:gd name="connsiteX1675" fmla="*/ 1650875 w 2377881"/>
                  <a:gd name="connsiteY1675" fmla="*/ 346051 h 509406"/>
                  <a:gd name="connsiteX1676" fmla="*/ 1020403 w 2377881"/>
                  <a:gd name="connsiteY1676" fmla="*/ 345629 h 509406"/>
                  <a:gd name="connsiteX1677" fmla="*/ 1019844 w 2377881"/>
                  <a:gd name="connsiteY1677" fmla="*/ 346242 h 509406"/>
                  <a:gd name="connsiteX1678" fmla="*/ 1018225 w 2377881"/>
                  <a:gd name="connsiteY1678" fmla="*/ 347480 h 509406"/>
                  <a:gd name="connsiteX1679" fmla="*/ 1015367 w 2377881"/>
                  <a:gd name="connsiteY1679" fmla="*/ 349766 h 509406"/>
                  <a:gd name="connsiteX1680" fmla="*/ 1004985 w 2377881"/>
                  <a:gd name="connsiteY1680" fmla="*/ 345766 h 509406"/>
                  <a:gd name="connsiteX1681" fmla="*/ 1238252 w 2377881"/>
                  <a:gd name="connsiteY1681" fmla="*/ 344623 h 509406"/>
                  <a:gd name="connsiteX1682" fmla="*/ 1230823 w 2377881"/>
                  <a:gd name="connsiteY1682" fmla="*/ 348814 h 509406"/>
                  <a:gd name="connsiteX1683" fmla="*/ 1227870 w 2377881"/>
                  <a:gd name="connsiteY1683" fmla="*/ 348528 h 509406"/>
                  <a:gd name="connsiteX1684" fmla="*/ 1223965 w 2377881"/>
                  <a:gd name="connsiteY1684" fmla="*/ 348147 h 509406"/>
                  <a:gd name="connsiteX1685" fmla="*/ 1218535 w 2377881"/>
                  <a:gd name="connsiteY1685" fmla="*/ 355481 h 509406"/>
                  <a:gd name="connsiteX1686" fmla="*/ 1223203 w 2377881"/>
                  <a:gd name="connsiteY1686" fmla="*/ 357386 h 509406"/>
                  <a:gd name="connsiteX1687" fmla="*/ 1229299 w 2377881"/>
                  <a:gd name="connsiteY1687" fmla="*/ 360053 h 509406"/>
                  <a:gd name="connsiteX1688" fmla="*/ 1234061 w 2377881"/>
                  <a:gd name="connsiteY1688" fmla="*/ 363387 h 509406"/>
                  <a:gd name="connsiteX1689" fmla="*/ 1235776 w 2377881"/>
                  <a:gd name="connsiteY1689" fmla="*/ 363482 h 509406"/>
                  <a:gd name="connsiteX1690" fmla="*/ 1237109 w 2377881"/>
                  <a:gd name="connsiteY1690" fmla="*/ 363577 h 509406"/>
                  <a:gd name="connsiteX1691" fmla="*/ 1235204 w 2377881"/>
                  <a:gd name="connsiteY1691" fmla="*/ 359291 h 509406"/>
                  <a:gd name="connsiteX1692" fmla="*/ 1232823 w 2377881"/>
                  <a:gd name="connsiteY1692" fmla="*/ 356719 h 509406"/>
                  <a:gd name="connsiteX1693" fmla="*/ 1232537 w 2377881"/>
                  <a:gd name="connsiteY1693" fmla="*/ 356434 h 509406"/>
                  <a:gd name="connsiteX1694" fmla="*/ 1235109 w 2377881"/>
                  <a:gd name="connsiteY1694" fmla="*/ 355386 h 509406"/>
                  <a:gd name="connsiteX1695" fmla="*/ 1239776 w 2377881"/>
                  <a:gd name="connsiteY1695" fmla="*/ 354433 h 509406"/>
                  <a:gd name="connsiteX1696" fmla="*/ 1240919 w 2377881"/>
                  <a:gd name="connsiteY1696" fmla="*/ 346337 h 509406"/>
                  <a:gd name="connsiteX1697" fmla="*/ 1239109 w 2377881"/>
                  <a:gd name="connsiteY1697" fmla="*/ 345194 h 509406"/>
                  <a:gd name="connsiteX1698" fmla="*/ 1947988 w 2377881"/>
                  <a:gd name="connsiteY1698" fmla="*/ 341213 h 509406"/>
                  <a:gd name="connsiteX1699" fmla="*/ 1952437 w 2377881"/>
                  <a:gd name="connsiteY1699" fmla="*/ 341860 h 509406"/>
                  <a:gd name="connsiteX1700" fmla="*/ 1947960 w 2377881"/>
                  <a:gd name="connsiteY1700" fmla="*/ 341384 h 509406"/>
                  <a:gd name="connsiteX1701" fmla="*/ 364429 w 2377881"/>
                  <a:gd name="connsiteY1701" fmla="*/ 340527 h 509406"/>
                  <a:gd name="connsiteX1702" fmla="*/ 361190 w 2377881"/>
                  <a:gd name="connsiteY1702" fmla="*/ 341289 h 509406"/>
                  <a:gd name="connsiteX1703" fmla="*/ 360524 w 2377881"/>
                  <a:gd name="connsiteY1703" fmla="*/ 341956 h 509406"/>
                  <a:gd name="connsiteX1704" fmla="*/ 358142 w 2377881"/>
                  <a:gd name="connsiteY1704" fmla="*/ 348337 h 509406"/>
                  <a:gd name="connsiteX1705" fmla="*/ 352332 w 2377881"/>
                  <a:gd name="connsiteY1705" fmla="*/ 347385 h 509406"/>
                  <a:gd name="connsiteX1706" fmla="*/ 349951 w 2377881"/>
                  <a:gd name="connsiteY1706" fmla="*/ 347004 h 509406"/>
                  <a:gd name="connsiteX1707" fmla="*/ 349570 w 2377881"/>
                  <a:gd name="connsiteY1707" fmla="*/ 348718 h 509406"/>
                  <a:gd name="connsiteX1708" fmla="*/ 358904 w 2377881"/>
                  <a:gd name="connsiteY1708" fmla="*/ 352433 h 509406"/>
                  <a:gd name="connsiteX1709" fmla="*/ 363191 w 2377881"/>
                  <a:gd name="connsiteY1709" fmla="*/ 347861 h 509406"/>
                  <a:gd name="connsiteX1710" fmla="*/ 364905 w 2377881"/>
                  <a:gd name="connsiteY1710" fmla="*/ 340527 h 509406"/>
                  <a:gd name="connsiteX1711" fmla="*/ 1100330 w 2377881"/>
                  <a:gd name="connsiteY1711" fmla="*/ 339574 h 509406"/>
                  <a:gd name="connsiteX1712" fmla="*/ 1100330 w 2377881"/>
                  <a:gd name="connsiteY1712" fmla="*/ 339578 h 509406"/>
                  <a:gd name="connsiteX1713" fmla="*/ 1089567 w 2377881"/>
                  <a:gd name="connsiteY1713" fmla="*/ 340051 h 509406"/>
                  <a:gd name="connsiteX1714" fmla="*/ 1084995 w 2377881"/>
                  <a:gd name="connsiteY1714" fmla="*/ 342241 h 509406"/>
                  <a:gd name="connsiteX1715" fmla="*/ 1096616 w 2377881"/>
                  <a:gd name="connsiteY1715" fmla="*/ 346623 h 509406"/>
                  <a:gd name="connsiteX1716" fmla="*/ 1097663 w 2377881"/>
                  <a:gd name="connsiteY1716" fmla="*/ 346813 h 509406"/>
                  <a:gd name="connsiteX1717" fmla="*/ 1100330 w 2377881"/>
                  <a:gd name="connsiteY1717" fmla="*/ 342527 h 509406"/>
                  <a:gd name="connsiteX1718" fmla="*/ 1100330 w 2377881"/>
                  <a:gd name="connsiteY1718" fmla="*/ 340813 h 509406"/>
                  <a:gd name="connsiteX1719" fmla="*/ 1100330 w 2377881"/>
                  <a:gd name="connsiteY1719" fmla="*/ 339578 h 509406"/>
                  <a:gd name="connsiteX1720" fmla="*/ 1100426 w 2377881"/>
                  <a:gd name="connsiteY1720" fmla="*/ 339574 h 509406"/>
                  <a:gd name="connsiteX1721" fmla="*/ 1401225 w 2377881"/>
                  <a:gd name="connsiteY1721" fmla="*/ 339384 h 509406"/>
                  <a:gd name="connsiteX1722" fmla="*/ 1413322 w 2377881"/>
                  <a:gd name="connsiteY1722" fmla="*/ 348242 h 509406"/>
                  <a:gd name="connsiteX1723" fmla="*/ 1418370 w 2377881"/>
                  <a:gd name="connsiteY1723" fmla="*/ 346147 h 509406"/>
                  <a:gd name="connsiteX1724" fmla="*/ 1423704 w 2377881"/>
                  <a:gd name="connsiteY1724" fmla="*/ 344051 h 509406"/>
                  <a:gd name="connsiteX1725" fmla="*/ 1428752 w 2377881"/>
                  <a:gd name="connsiteY1725" fmla="*/ 346432 h 509406"/>
                  <a:gd name="connsiteX1726" fmla="*/ 1423990 w 2377881"/>
                  <a:gd name="connsiteY1726" fmla="*/ 340908 h 509406"/>
                  <a:gd name="connsiteX1727" fmla="*/ 1415417 w 2377881"/>
                  <a:gd name="connsiteY1727" fmla="*/ 340527 h 509406"/>
                  <a:gd name="connsiteX1728" fmla="*/ 1413322 w 2377881"/>
                  <a:gd name="connsiteY1728" fmla="*/ 340432 h 509406"/>
                  <a:gd name="connsiteX1729" fmla="*/ 1407226 w 2377881"/>
                  <a:gd name="connsiteY1729" fmla="*/ 341289 h 509406"/>
                  <a:gd name="connsiteX1730" fmla="*/ 1074994 w 2377881"/>
                  <a:gd name="connsiteY1730" fmla="*/ 338812 h 509406"/>
                  <a:gd name="connsiteX1731" fmla="*/ 1073089 w 2377881"/>
                  <a:gd name="connsiteY1731" fmla="*/ 344146 h 509406"/>
                  <a:gd name="connsiteX1732" fmla="*/ 1074899 w 2377881"/>
                  <a:gd name="connsiteY1732" fmla="*/ 345480 h 509406"/>
                  <a:gd name="connsiteX1733" fmla="*/ 1076518 w 2377881"/>
                  <a:gd name="connsiteY1733" fmla="*/ 346623 h 509406"/>
                  <a:gd name="connsiteX1734" fmla="*/ 1082042 w 2377881"/>
                  <a:gd name="connsiteY1734" fmla="*/ 343765 h 509406"/>
                  <a:gd name="connsiteX1735" fmla="*/ 1074994 w 2377881"/>
                  <a:gd name="connsiteY1735" fmla="*/ 338812 h 509406"/>
                  <a:gd name="connsiteX1736" fmla="*/ 1502952 w 2377881"/>
                  <a:gd name="connsiteY1736" fmla="*/ 338717 h 509406"/>
                  <a:gd name="connsiteX1737" fmla="*/ 1505143 w 2377881"/>
                  <a:gd name="connsiteY1737" fmla="*/ 346051 h 509406"/>
                  <a:gd name="connsiteX1738" fmla="*/ 1508667 w 2377881"/>
                  <a:gd name="connsiteY1738" fmla="*/ 348147 h 509406"/>
                  <a:gd name="connsiteX1739" fmla="*/ 1517620 w 2377881"/>
                  <a:gd name="connsiteY1739" fmla="*/ 347671 h 509406"/>
                  <a:gd name="connsiteX1740" fmla="*/ 1512763 w 2377881"/>
                  <a:gd name="connsiteY1740" fmla="*/ 343670 h 509406"/>
                  <a:gd name="connsiteX1741" fmla="*/ 1511620 w 2377881"/>
                  <a:gd name="connsiteY1741" fmla="*/ 342622 h 509406"/>
                  <a:gd name="connsiteX1742" fmla="*/ 1508572 w 2377881"/>
                  <a:gd name="connsiteY1742" fmla="*/ 340813 h 509406"/>
                  <a:gd name="connsiteX1743" fmla="*/ 1502952 w 2377881"/>
                  <a:gd name="connsiteY1743" fmla="*/ 338717 h 509406"/>
                  <a:gd name="connsiteX1744" fmla="*/ 938786 w 2377881"/>
                  <a:gd name="connsiteY1744" fmla="*/ 338622 h 509406"/>
                  <a:gd name="connsiteX1745" fmla="*/ 937929 w 2377881"/>
                  <a:gd name="connsiteY1745" fmla="*/ 339384 h 509406"/>
                  <a:gd name="connsiteX1746" fmla="*/ 937167 w 2377881"/>
                  <a:gd name="connsiteY1746" fmla="*/ 339955 h 509406"/>
                  <a:gd name="connsiteX1747" fmla="*/ 929166 w 2377881"/>
                  <a:gd name="connsiteY1747" fmla="*/ 339574 h 509406"/>
                  <a:gd name="connsiteX1748" fmla="*/ 917926 w 2377881"/>
                  <a:gd name="connsiteY1748" fmla="*/ 341194 h 509406"/>
                  <a:gd name="connsiteX1749" fmla="*/ 912211 w 2377881"/>
                  <a:gd name="connsiteY1749" fmla="*/ 340908 h 509406"/>
                  <a:gd name="connsiteX1750" fmla="*/ 911354 w 2377881"/>
                  <a:gd name="connsiteY1750" fmla="*/ 344051 h 509406"/>
                  <a:gd name="connsiteX1751" fmla="*/ 912497 w 2377881"/>
                  <a:gd name="connsiteY1751" fmla="*/ 344337 h 509406"/>
                  <a:gd name="connsiteX1752" fmla="*/ 914021 w 2377881"/>
                  <a:gd name="connsiteY1752" fmla="*/ 344813 h 509406"/>
                  <a:gd name="connsiteX1753" fmla="*/ 924308 w 2377881"/>
                  <a:gd name="connsiteY1753" fmla="*/ 343765 h 509406"/>
                  <a:gd name="connsiteX1754" fmla="*/ 927642 w 2377881"/>
                  <a:gd name="connsiteY1754" fmla="*/ 343384 h 509406"/>
                  <a:gd name="connsiteX1755" fmla="*/ 931738 w 2377881"/>
                  <a:gd name="connsiteY1755" fmla="*/ 343099 h 509406"/>
                  <a:gd name="connsiteX1756" fmla="*/ 940310 w 2377881"/>
                  <a:gd name="connsiteY1756" fmla="*/ 339860 h 509406"/>
                  <a:gd name="connsiteX1757" fmla="*/ 938786 w 2377881"/>
                  <a:gd name="connsiteY1757" fmla="*/ 338622 h 509406"/>
                  <a:gd name="connsiteX1758" fmla="*/ 904306 w 2377881"/>
                  <a:gd name="connsiteY1758" fmla="*/ 338431 h 509406"/>
                  <a:gd name="connsiteX1759" fmla="*/ 902496 w 2377881"/>
                  <a:gd name="connsiteY1759" fmla="*/ 339670 h 509406"/>
                  <a:gd name="connsiteX1760" fmla="*/ 902020 w 2377881"/>
                  <a:gd name="connsiteY1760" fmla="*/ 344908 h 509406"/>
                  <a:gd name="connsiteX1761" fmla="*/ 900686 w 2377881"/>
                  <a:gd name="connsiteY1761" fmla="*/ 346813 h 509406"/>
                  <a:gd name="connsiteX1762" fmla="*/ 899448 w 2377881"/>
                  <a:gd name="connsiteY1762" fmla="*/ 348718 h 509406"/>
                  <a:gd name="connsiteX1763" fmla="*/ 896758 w 2377881"/>
                  <a:gd name="connsiteY1763" fmla="*/ 351226 h 509406"/>
                  <a:gd name="connsiteX1764" fmla="*/ 896329 w 2377881"/>
                  <a:gd name="connsiteY1764" fmla="*/ 351207 h 509406"/>
                  <a:gd name="connsiteX1765" fmla="*/ 895542 w 2377881"/>
                  <a:gd name="connsiteY1765" fmla="*/ 350840 h 509406"/>
                  <a:gd name="connsiteX1766" fmla="*/ 896043 w 2377881"/>
                  <a:gd name="connsiteY1766" fmla="*/ 346039 h 509406"/>
                  <a:gd name="connsiteX1767" fmla="*/ 892304 w 2377881"/>
                  <a:gd name="connsiteY1767" fmla="*/ 340622 h 509406"/>
                  <a:gd name="connsiteX1768" fmla="*/ 888875 w 2377881"/>
                  <a:gd name="connsiteY1768" fmla="*/ 340527 h 509406"/>
                  <a:gd name="connsiteX1769" fmla="*/ 877159 w 2377881"/>
                  <a:gd name="connsiteY1769" fmla="*/ 342337 h 509406"/>
                  <a:gd name="connsiteX1770" fmla="*/ 868682 w 2377881"/>
                  <a:gd name="connsiteY1770" fmla="*/ 341575 h 509406"/>
                  <a:gd name="connsiteX1771" fmla="*/ 867730 w 2377881"/>
                  <a:gd name="connsiteY1771" fmla="*/ 341479 h 509406"/>
                  <a:gd name="connsiteX1772" fmla="*/ 863062 w 2377881"/>
                  <a:gd name="connsiteY1772" fmla="*/ 341765 h 509406"/>
                  <a:gd name="connsiteX1773" fmla="*/ 859348 w 2377881"/>
                  <a:gd name="connsiteY1773" fmla="*/ 346337 h 509406"/>
                  <a:gd name="connsiteX1774" fmla="*/ 857824 w 2377881"/>
                  <a:gd name="connsiteY1774" fmla="*/ 351862 h 509406"/>
                  <a:gd name="connsiteX1775" fmla="*/ 850585 w 2377881"/>
                  <a:gd name="connsiteY1775" fmla="*/ 351385 h 509406"/>
                  <a:gd name="connsiteX1776" fmla="*/ 847251 w 2377881"/>
                  <a:gd name="connsiteY1776" fmla="*/ 350814 h 509406"/>
                  <a:gd name="connsiteX1777" fmla="*/ 845346 w 2377881"/>
                  <a:gd name="connsiteY1777" fmla="*/ 348814 h 509406"/>
                  <a:gd name="connsiteX1778" fmla="*/ 847251 w 2377881"/>
                  <a:gd name="connsiteY1778" fmla="*/ 346813 h 509406"/>
                  <a:gd name="connsiteX1779" fmla="*/ 849061 w 2377881"/>
                  <a:gd name="connsiteY1779" fmla="*/ 346337 h 509406"/>
                  <a:gd name="connsiteX1780" fmla="*/ 846965 w 2377881"/>
                  <a:gd name="connsiteY1780" fmla="*/ 340813 h 509406"/>
                  <a:gd name="connsiteX1781" fmla="*/ 843441 w 2377881"/>
                  <a:gd name="connsiteY1781" fmla="*/ 343289 h 509406"/>
                  <a:gd name="connsiteX1782" fmla="*/ 840202 w 2377881"/>
                  <a:gd name="connsiteY1782" fmla="*/ 350433 h 509406"/>
                  <a:gd name="connsiteX1783" fmla="*/ 845060 w 2377881"/>
                  <a:gd name="connsiteY1783" fmla="*/ 353767 h 509406"/>
                  <a:gd name="connsiteX1784" fmla="*/ 854014 w 2377881"/>
                  <a:gd name="connsiteY1784" fmla="*/ 355481 h 509406"/>
                  <a:gd name="connsiteX1785" fmla="*/ 854109 w 2377881"/>
                  <a:gd name="connsiteY1785" fmla="*/ 355386 h 509406"/>
                  <a:gd name="connsiteX1786" fmla="*/ 859157 w 2377881"/>
                  <a:gd name="connsiteY1786" fmla="*/ 357386 h 509406"/>
                  <a:gd name="connsiteX1787" fmla="*/ 863348 w 2377881"/>
                  <a:gd name="connsiteY1787" fmla="*/ 353386 h 509406"/>
                  <a:gd name="connsiteX1788" fmla="*/ 867730 w 2377881"/>
                  <a:gd name="connsiteY1788" fmla="*/ 349766 h 509406"/>
                  <a:gd name="connsiteX1789" fmla="*/ 877921 w 2377881"/>
                  <a:gd name="connsiteY1789" fmla="*/ 351290 h 509406"/>
                  <a:gd name="connsiteX1790" fmla="*/ 879636 w 2377881"/>
                  <a:gd name="connsiteY1790" fmla="*/ 351100 h 509406"/>
                  <a:gd name="connsiteX1791" fmla="*/ 885827 w 2377881"/>
                  <a:gd name="connsiteY1791" fmla="*/ 352433 h 509406"/>
                  <a:gd name="connsiteX1792" fmla="*/ 882779 w 2377881"/>
                  <a:gd name="connsiteY1792" fmla="*/ 346718 h 509406"/>
                  <a:gd name="connsiteX1793" fmla="*/ 882398 w 2377881"/>
                  <a:gd name="connsiteY1793" fmla="*/ 346242 h 509406"/>
                  <a:gd name="connsiteX1794" fmla="*/ 887923 w 2377881"/>
                  <a:gd name="connsiteY1794" fmla="*/ 347290 h 509406"/>
                  <a:gd name="connsiteX1795" fmla="*/ 895542 w 2377881"/>
                  <a:gd name="connsiteY1795" fmla="*/ 350840 h 509406"/>
                  <a:gd name="connsiteX1796" fmla="*/ 895366 w 2377881"/>
                  <a:gd name="connsiteY1796" fmla="*/ 352523 h 509406"/>
                  <a:gd name="connsiteX1797" fmla="*/ 895257 w 2377881"/>
                  <a:gd name="connsiteY1797" fmla="*/ 352624 h 509406"/>
                  <a:gd name="connsiteX1798" fmla="*/ 894400 w 2377881"/>
                  <a:gd name="connsiteY1798" fmla="*/ 351957 h 509406"/>
                  <a:gd name="connsiteX1799" fmla="*/ 889256 w 2377881"/>
                  <a:gd name="connsiteY1799" fmla="*/ 351957 h 509406"/>
                  <a:gd name="connsiteX1800" fmla="*/ 892400 w 2377881"/>
                  <a:gd name="connsiteY1800" fmla="*/ 355100 h 509406"/>
                  <a:gd name="connsiteX1801" fmla="*/ 895067 w 2377881"/>
                  <a:gd name="connsiteY1801" fmla="*/ 355386 h 509406"/>
                  <a:gd name="connsiteX1802" fmla="*/ 895366 w 2377881"/>
                  <a:gd name="connsiteY1802" fmla="*/ 352523 h 509406"/>
                  <a:gd name="connsiteX1803" fmla="*/ 896758 w 2377881"/>
                  <a:gd name="connsiteY1803" fmla="*/ 351226 h 509406"/>
                  <a:gd name="connsiteX1804" fmla="*/ 902591 w 2377881"/>
                  <a:gd name="connsiteY1804" fmla="*/ 351481 h 509406"/>
                  <a:gd name="connsiteX1805" fmla="*/ 903163 w 2377881"/>
                  <a:gd name="connsiteY1805" fmla="*/ 348909 h 509406"/>
                  <a:gd name="connsiteX1806" fmla="*/ 907163 w 2377881"/>
                  <a:gd name="connsiteY1806" fmla="*/ 339670 h 509406"/>
                  <a:gd name="connsiteX1807" fmla="*/ 904306 w 2377881"/>
                  <a:gd name="connsiteY1807" fmla="*/ 338431 h 509406"/>
                  <a:gd name="connsiteX1808" fmla="*/ 292325 w 2377881"/>
                  <a:gd name="connsiteY1808" fmla="*/ 338431 h 509406"/>
                  <a:gd name="connsiteX1809" fmla="*/ 288324 w 2377881"/>
                  <a:gd name="connsiteY1809" fmla="*/ 341003 h 509406"/>
                  <a:gd name="connsiteX1810" fmla="*/ 284514 w 2377881"/>
                  <a:gd name="connsiteY1810" fmla="*/ 342432 h 509406"/>
                  <a:gd name="connsiteX1811" fmla="*/ 278037 w 2377881"/>
                  <a:gd name="connsiteY1811" fmla="*/ 341289 h 509406"/>
                  <a:gd name="connsiteX1812" fmla="*/ 282514 w 2377881"/>
                  <a:gd name="connsiteY1812" fmla="*/ 347480 h 509406"/>
                  <a:gd name="connsiteX1813" fmla="*/ 285466 w 2377881"/>
                  <a:gd name="connsiteY1813" fmla="*/ 346718 h 509406"/>
                  <a:gd name="connsiteX1814" fmla="*/ 290896 w 2377881"/>
                  <a:gd name="connsiteY1814" fmla="*/ 344718 h 509406"/>
                  <a:gd name="connsiteX1815" fmla="*/ 293563 w 2377881"/>
                  <a:gd name="connsiteY1815" fmla="*/ 341003 h 509406"/>
                  <a:gd name="connsiteX1816" fmla="*/ 292325 w 2377881"/>
                  <a:gd name="connsiteY1816" fmla="*/ 338431 h 509406"/>
                  <a:gd name="connsiteX1817" fmla="*/ 1450565 w 2377881"/>
                  <a:gd name="connsiteY1817" fmla="*/ 336622 h 509406"/>
                  <a:gd name="connsiteX1818" fmla="*/ 1445516 w 2377881"/>
                  <a:gd name="connsiteY1818" fmla="*/ 339193 h 509406"/>
                  <a:gd name="connsiteX1819" fmla="*/ 1438849 w 2377881"/>
                  <a:gd name="connsiteY1819" fmla="*/ 338241 h 509406"/>
                  <a:gd name="connsiteX1820" fmla="*/ 1433705 w 2377881"/>
                  <a:gd name="connsiteY1820" fmla="*/ 343289 h 509406"/>
                  <a:gd name="connsiteX1821" fmla="*/ 1436563 w 2377881"/>
                  <a:gd name="connsiteY1821" fmla="*/ 343956 h 509406"/>
                  <a:gd name="connsiteX1822" fmla="*/ 1441992 w 2377881"/>
                  <a:gd name="connsiteY1822" fmla="*/ 344623 h 509406"/>
                  <a:gd name="connsiteX1823" fmla="*/ 1444659 w 2377881"/>
                  <a:gd name="connsiteY1823" fmla="*/ 348718 h 509406"/>
                  <a:gd name="connsiteX1824" fmla="*/ 1446659 w 2377881"/>
                  <a:gd name="connsiteY1824" fmla="*/ 348718 h 509406"/>
                  <a:gd name="connsiteX1825" fmla="*/ 1447231 w 2377881"/>
                  <a:gd name="connsiteY1825" fmla="*/ 348718 h 509406"/>
                  <a:gd name="connsiteX1826" fmla="*/ 1454279 w 2377881"/>
                  <a:gd name="connsiteY1826" fmla="*/ 340336 h 509406"/>
                  <a:gd name="connsiteX1827" fmla="*/ 1458184 w 2377881"/>
                  <a:gd name="connsiteY1827" fmla="*/ 341003 h 509406"/>
                  <a:gd name="connsiteX1828" fmla="*/ 1458756 w 2377881"/>
                  <a:gd name="connsiteY1828" fmla="*/ 341384 h 509406"/>
                  <a:gd name="connsiteX1829" fmla="*/ 1462947 w 2377881"/>
                  <a:gd name="connsiteY1829" fmla="*/ 343861 h 509406"/>
                  <a:gd name="connsiteX1830" fmla="*/ 1474758 w 2377881"/>
                  <a:gd name="connsiteY1830" fmla="*/ 336812 h 509406"/>
                  <a:gd name="connsiteX1831" fmla="*/ 1465138 w 2377881"/>
                  <a:gd name="connsiteY1831" fmla="*/ 337955 h 509406"/>
                  <a:gd name="connsiteX1832" fmla="*/ 1457042 w 2377881"/>
                  <a:gd name="connsiteY1832" fmla="*/ 336812 h 509406"/>
                  <a:gd name="connsiteX1833" fmla="*/ 1450565 w 2377881"/>
                  <a:gd name="connsiteY1833" fmla="*/ 336622 h 509406"/>
                  <a:gd name="connsiteX1834" fmla="*/ 1131668 w 2377881"/>
                  <a:gd name="connsiteY1834" fmla="*/ 336145 h 509406"/>
                  <a:gd name="connsiteX1835" fmla="*/ 1122809 w 2377881"/>
                  <a:gd name="connsiteY1835" fmla="*/ 338431 h 509406"/>
                  <a:gd name="connsiteX1836" fmla="*/ 1118047 w 2377881"/>
                  <a:gd name="connsiteY1836" fmla="*/ 336431 h 509406"/>
                  <a:gd name="connsiteX1837" fmla="*/ 1108045 w 2377881"/>
                  <a:gd name="connsiteY1837" fmla="*/ 336241 h 509406"/>
                  <a:gd name="connsiteX1838" fmla="*/ 1107379 w 2377881"/>
                  <a:gd name="connsiteY1838" fmla="*/ 336241 h 509406"/>
                  <a:gd name="connsiteX1839" fmla="*/ 1105855 w 2377881"/>
                  <a:gd name="connsiteY1839" fmla="*/ 339670 h 509406"/>
                  <a:gd name="connsiteX1840" fmla="*/ 1123667 w 2377881"/>
                  <a:gd name="connsiteY1840" fmla="*/ 341384 h 509406"/>
                  <a:gd name="connsiteX1841" fmla="*/ 1129572 w 2377881"/>
                  <a:gd name="connsiteY1841" fmla="*/ 340813 h 509406"/>
                  <a:gd name="connsiteX1842" fmla="*/ 1131668 w 2377881"/>
                  <a:gd name="connsiteY1842" fmla="*/ 336145 h 509406"/>
                  <a:gd name="connsiteX1843" fmla="*/ 1149289 w 2377881"/>
                  <a:gd name="connsiteY1843" fmla="*/ 335860 h 509406"/>
                  <a:gd name="connsiteX1844" fmla="*/ 1145669 w 2377881"/>
                  <a:gd name="connsiteY1844" fmla="*/ 336336 h 509406"/>
                  <a:gd name="connsiteX1845" fmla="*/ 1142526 w 2377881"/>
                  <a:gd name="connsiteY1845" fmla="*/ 336717 h 509406"/>
                  <a:gd name="connsiteX1846" fmla="*/ 1144050 w 2377881"/>
                  <a:gd name="connsiteY1846" fmla="*/ 343956 h 509406"/>
                  <a:gd name="connsiteX1847" fmla="*/ 1152146 w 2377881"/>
                  <a:gd name="connsiteY1847" fmla="*/ 344051 h 509406"/>
                  <a:gd name="connsiteX1848" fmla="*/ 1149289 w 2377881"/>
                  <a:gd name="connsiteY1848" fmla="*/ 335860 h 509406"/>
                  <a:gd name="connsiteX1849" fmla="*/ 963837 w 2377881"/>
                  <a:gd name="connsiteY1849" fmla="*/ 334145 h 509406"/>
                  <a:gd name="connsiteX1850" fmla="*/ 961456 w 2377881"/>
                  <a:gd name="connsiteY1850" fmla="*/ 336526 h 509406"/>
                  <a:gd name="connsiteX1851" fmla="*/ 970409 w 2377881"/>
                  <a:gd name="connsiteY1851" fmla="*/ 344337 h 509406"/>
                  <a:gd name="connsiteX1852" fmla="*/ 963646 w 2377881"/>
                  <a:gd name="connsiteY1852" fmla="*/ 344527 h 509406"/>
                  <a:gd name="connsiteX1853" fmla="*/ 961646 w 2377881"/>
                  <a:gd name="connsiteY1853" fmla="*/ 347575 h 509406"/>
                  <a:gd name="connsiteX1854" fmla="*/ 960217 w 2377881"/>
                  <a:gd name="connsiteY1854" fmla="*/ 349671 h 509406"/>
                  <a:gd name="connsiteX1855" fmla="*/ 970695 w 2377881"/>
                  <a:gd name="connsiteY1855" fmla="*/ 352433 h 509406"/>
                  <a:gd name="connsiteX1856" fmla="*/ 972409 w 2377881"/>
                  <a:gd name="connsiteY1856" fmla="*/ 352528 h 509406"/>
                  <a:gd name="connsiteX1857" fmla="*/ 973838 w 2377881"/>
                  <a:gd name="connsiteY1857" fmla="*/ 352624 h 509406"/>
                  <a:gd name="connsiteX1858" fmla="*/ 975934 w 2377881"/>
                  <a:gd name="connsiteY1858" fmla="*/ 351004 h 509406"/>
                  <a:gd name="connsiteX1859" fmla="*/ 980792 w 2377881"/>
                  <a:gd name="connsiteY1859" fmla="*/ 344146 h 509406"/>
                  <a:gd name="connsiteX1860" fmla="*/ 974600 w 2377881"/>
                  <a:gd name="connsiteY1860" fmla="*/ 339574 h 509406"/>
                  <a:gd name="connsiteX1861" fmla="*/ 973648 w 2377881"/>
                  <a:gd name="connsiteY1861" fmla="*/ 338908 h 509406"/>
                  <a:gd name="connsiteX1862" fmla="*/ 968981 w 2377881"/>
                  <a:gd name="connsiteY1862" fmla="*/ 334145 h 509406"/>
                  <a:gd name="connsiteX1863" fmla="*/ 966218 w 2377881"/>
                  <a:gd name="connsiteY1863" fmla="*/ 334145 h 509406"/>
                  <a:gd name="connsiteX1864" fmla="*/ 1589820 w 2377881"/>
                  <a:gd name="connsiteY1864" fmla="*/ 334050 h 509406"/>
                  <a:gd name="connsiteX1865" fmla="*/ 1573532 w 2377881"/>
                  <a:gd name="connsiteY1865" fmla="*/ 335002 h 509406"/>
                  <a:gd name="connsiteX1866" fmla="*/ 1574009 w 2377881"/>
                  <a:gd name="connsiteY1866" fmla="*/ 340432 h 509406"/>
                  <a:gd name="connsiteX1867" fmla="*/ 1579914 w 2377881"/>
                  <a:gd name="connsiteY1867" fmla="*/ 341098 h 509406"/>
                  <a:gd name="connsiteX1868" fmla="*/ 1582200 w 2377881"/>
                  <a:gd name="connsiteY1868" fmla="*/ 339670 h 509406"/>
                  <a:gd name="connsiteX1869" fmla="*/ 1584200 w 2377881"/>
                  <a:gd name="connsiteY1869" fmla="*/ 338336 h 509406"/>
                  <a:gd name="connsiteX1870" fmla="*/ 1590582 w 2377881"/>
                  <a:gd name="connsiteY1870" fmla="*/ 339289 h 509406"/>
                  <a:gd name="connsiteX1871" fmla="*/ 1596107 w 2377881"/>
                  <a:gd name="connsiteY1871" fmla="*/ 337860 h 509406"/>
                  <a:gd name="connsiteX1872" fmla="*/ 1589820 w 2377881"/>
                  <a:gd name="connsiteY1872" fmla="*/ 334050 h 509406"/>
                  <a:gd name="connsiteX1873" fmla="*/ 950597 w 2377881"/>
                  <a:gd name="connsiteY1873" fmla="*/ 333097 h 509406"/>
                  <a:gd name="connsiteX1874" fmla="*/ 950692 w 2377881"/>
                  <a:gd name="connsiteY1874" fmla="*/ 340592 h 509406"/>
                  <a:gd name="connsiteX1875" fmla="*/ 945644 w 2377881"/>
                  <a:gd name="connsiteY1875" fmla="*/ 336526 h 509406"/>
                  <a:gd name="connsiteX1876" fmla="*/ 946144 w 2377881"/>
                  <a:gd name="connsiteY1876" fmla="*/ 339324 h 509406"/>
                  <a:gd name="connsiteX1877" fmla="*/ 947810 w 2377881"/>
                  <a:gd name="connsiteY1877" fmla="*/ 342000 h 509406"/>
                  <a:gd name="connsiteX1878" fmla="*/ 947073 w 2377881"/>
                  <a:gd name="connsiteY1878" fmla="*/ 342337 h 509406"/>
                  <a:gd name="connsiteX1879" fmla="*/ 944501 w 2377881"/>
                  <a:gd name="connsiteY1879" fmla="*/ 342908 h 509406"/>
                  <a:gd name="connsiteX1880" fmla="*/ 942215 w 2377881"/>
                  <a:gd name="connsiteY1880" fmla="*/ 343384 h 509406"/>
                  <a:gd name="connsiteX1881" fmla="*/ 935834 w 2377881"/>
                  <a:gd name="connsiteY1881" fmla="*/ 343289 h 509406"/>
                  <a:gd name="connsiteX1882" fmla="*/ 932976 w 2377881"/>
                  <a:gd name="connsiteY1882" fmla="*/ 345861 h 509406"/>
                  <a:gd name="connsiteX1883" fmla="*/ 922784 w 2377881"/>
                  <a:gd name="connsiteY1883" fmla="*/ 348718 h 509406"/>
                  <a:gd name="connsiteX1884" fmla="*/ 917165 w 2377881"/>
                  <a:gd name="connsiteY1884" fmla="*/ 351671 h 509406"/>
                  <a:gd name="connsiteX1885" fmla="*/ 914974 w 2377881"/>
                  <a:gd name="connsiteY1885" fmla="*/ 353957 h 509406"/>
                  <a:gd name="connsiteX1886" fmla="*/ 913640 w 2377881"/>
                  <a:gd name="connsiteY1886" fmla="*/ 355576 h 509406"/>
                  <a:gd name="connsiteX1887" fmla="*/ 911259 w 2377881"/>
                  <a:gd name="connsiteY1887" fmla="*/ 366816 h 509406"/>
                  <a:gd name="connsiteX1888" fmla="*/ 913545 w 2377881"/>
                  <a:gd name="connsiteY1888" fmla="*/ 367483 h 509406"/>
                  <a:gd name="connsiteX1889" fmla="*/ 915259 w 2377881"/>
                  <a:gd name="connsiteY1889" fmla="*/ 367959 h 509406"/>
                  <a:gd name="connsiteX1890" fmla="*/ 920593 w 2377881"/>
                  <a:gd name="connsiteY1890" fmla="*/ 363673 h 509406"/>
                  <a:gd name="connsiteX1891" fmla="*/ 917355 w 2377881"/>
                  <a:gd name="connsiteY1891" fmla="*/ 363482 h 509406"/>
                  <a:gd name="connsiteX1892" fmla="*/ 915545 w 2377881"/>
                  <a:gd name="connsiteY1892" fmla="*/ 359958 h 509406"/>
                  <a:gd name="connsiteX1893" fmla="*/ 918117 w 2377881"/>
                  <a:gd name="connsiteY1893" fmla="*/ 357862 h 509406"/>
                  <a:gd name="connsiteX1894" fmla="*/ 927166 w 2377881"/>
                  <a:gd name="connsiteY1894" fmla="*/ 353386 h 509406"/>
                  <a:gd name="connsiteX1895" fmla="*/ 934881 w 2377881"/>
                  <a:gd name="connsiteY1895" fmla="*/ 356434 h 509406"/>
                  <a:gd name="connsiteX1896" fmla="*/ 932024 w 2377881"/>
                  <a:gd name="connsiteY1896" fmla="*/ 361672 h 509406"/>
                  <a:gd name="connsiteX1897" fmla="*/ 927833 w 2377881"/>
                  <a:gd name="connsiteY1897" fmla="*/ 365101 h 509406"/>
                  <a:gd name="connsiteX1898" fmla="*/ 934881 w 2377881"/>
                  <a:gd name="connsiteY1898" fmla="*/ 368149 h 509406"/>
                  <a:gd name="connsiteX1899" fmla="*/ 941549 w 2377881"/>
                  <a:gd name="connsiteY1899" fmla="*/ 349480 h 509406"/>
                  <a:gd name="connsiteX1900" fmla="*/ 944216 w 2377881"/>
                  <a:gd name="connsiteY1900" fmla="*/ 351100 h 509406"/>
                  <a:gd name="connsiteX1901" fmla="*/ 950692 w 2377881"/>
                  <a:gd name="connsiteY1901" fmla="*/ 349861 h 509406"/>
                  <a:gd name="connsiteX1902" fmla="*/ 951931 w 2377881"/>
                  <a:gd name="connsiteY1902" fmla="*/ 348623 h 509406"/>
                  <a:gd name="connsiteX1903" fmla="*/ 947810 w 2377881"/>
                  <a:gd name="connsiteY1903" fmla="*/ 342000 h 509406"/>
                  <a:gd name="connsiteX1904" fmla="*/ 950693 w 2377881"/>
                  <a:gd name="connsiteY1904" fmla="*/ 340681 h 509406"/>
                  <a:gd name="connsiteX1905" fmla="*/ 950692 w 2377881"/>
                  <a:gd name="connsiteY1905" fmla="*/ 340592 h 509406"/>
                  <a:gd name="connsiteX1906" fmla="*/ 952502 w 2377881"/>
                  <a:gd name="connsiteY1906" fmla="*/ 342051 h 509406"/>
                  <a:gd name="connsiteX1907" fmla="*/ 957550 w 2377881"/>
                  <a:gd name="connsiteY1907" fmla="*/ 338050 h 509406"/>
                  <a:gd name="connsiteX1908" fmla="*/ 953741 w 2377881"/>
                  <a:gd name="connsiteY1908" fmla="*/ 335288 h 509406"/>
                  <a:gd name="connsiteX1909" fmla="*/ 1665377 w 2377881"/>
                  <a:gd name="connsiteY1909" fmla="*/ 332216 h 509406"/>
                  <a:gd name="connsiteX1910" fmla="*/ 1664305 w 2377881"/>
                  <a:gd name="connsiteY1910" fmla="*/ 335383 h 509406"/>
                  <a:gd name="connsiteX1911" fmla="*/ 1670878 w 2377881"/>
                  <a:gd name="connsiteY1911" fmla="*/ 335288 h 509406"/>
                  <a:gd name="connsiteX1912" fmla="*/ 1673450 w 2377881"/>
                  <a:gd name="connsiteY1912" fmla="*/ 337955 h 509406"/>
                  <a:gd name="connsiteX1913" fmla="*/ 1675164 w 2377881"/>
                  <a:gd name="connsiteY1913" fmla="*/ 337288 h 509406"/>
                  <a:gd name="connsiteX1914" fmla="*/ 1675164 w 2377881"/>
                  <a:gd name="connsiteY1914" fmla="*/ 335288 h 509406"/>
                  <a:gd name="connsiteX1915" fmla="*/ 1671164 w 2377881"/>
                  <a:gd name="connsiteY1915" fmla="*/ 332907 h 509406"/>
                  <a:gd name="connsiteX1916" fmla="*/ 1665377 w 2377881"/>
                  <a:gd name="connsiteY1916" fmla="*/ 332216 h 509406"/>
                  <a:gd name="connsiteX1917" fmla="*/ 1379603 w 2377881"/>
                  <a:gd name="connsiteY1917" fmla="*/ 331859 h 509406"/>
                  <a:gd name="connsiteX1918" fmla="*/ 1379032 w 2377881"/>
                  <a:gd name="connsiteY1918" fmla="*/ 332050 h 509406"/>
                  <a:gd name="connsiteX1919" fmla="*/ 1377603 w 2377881"/>
                  <a:gd name="connsiteY1919" fmla="*/ 338336 h 509406"/>
                  <a:gd name="connsiteX1920" fmla="*/ 1378556 w 2377881"/>
                  <a:gd name="connsiteY1920" fmla="*/ 339193 h 509406"/>
                  <a:gd name="connsiteX1921" fmla="*/ 1382746 w 2377881"/>
                  <a:gd name="connsiteY1921" fmla="*/ 345766 h 509406"/>
                  <a:gd name="connsiteX1922" fmla="*/ 1385509 w 2377881"/>
                  <a:gd name="connsiteY1922" fmla="*/ 344146 h 509406"/>
                  <a:gd name="connsiteX1923" fmla="*/ 1384080 w 2377881"/>
                  <a:gd name="connsiteY1923" fmla="*/ 339289 h 509406"/>
                  <a:gd name="connsiteX1924" fmla="*/ 1382175 w 2377881"/>
                  <a:gd name="connsiteY1924" fmla="*/ 338050 h 509406"/>
                  <a:gd name="connsiteX1925" fmla="*/ 1379508 w 2377881"/>
                  <a:gd name="connsiteY1925" fmla="*/ 334621 h 509406"/>
                  <a:gd name="connsiteX1926" fmla="*/ 1379603 w 2377881"/>
                  <a:gd name="connsiteY1926" fmla="*/ 331859 h 509406"/>
                  <a:gd name="connsiteX1927" fmla="*/ 603601 w 2377881"/>
                  <a:gd name="connsiteY1927" fmla="*/ 330145 h 509406"/>
                  <a:gd name="connsiteX1928" fmla="*/ 600173 w 2377881"/>
                  <a:gd name="connsiteY1928" fmla="*/ 333002 h 509406"/>
                  <a:gd name="connsiteX1929" fmla="*/ 600363 w 2377881"/>
                  <a:gd name="connsiteY1929" fmla="*/ 333193 h 509406"/>
                  <a:gd name="connsiteX1930" fmla="*/ 597029 w 2377881"/>
                  <a:gd name="connsiteY1930" fmla="*/ 332240 h 509406"/>
                  <a:gd name="connsiteX1931" fmla="*/ 589504 w 2377881"/>
                  <a:gd name="connsiteY1931" fmla="*/ 332431 h 509406"/>
                  <a:gd name="connsiteX1932" fmla="*/ 591505 w 2377881"/>
                  <a:gd name="connsiteY1932" fmla="*/ 336145 h 509406"/>
                  <a:gd name="connsiteX1933" fmla="*/ 592076 w 2377881"/>
                  <a:gd name="connsiteY1933" fmla="*/ 341670 h 509406"/>
                  <a:gd name="connsiteX1934" fmla="*/ 595315 w 2377881"/>
                  <a:gd name="connsiteY1934" fmla="*/ 344432 h 509406"/>
                  <a:gd name="connsiteX1935" fmla="*/ 590743 w 2377881"/>
                  <a:gd name="connsiteY1935" fmla="*/ 347194 h 509406"/>
                  <a:gd name="connsiteX1936" fmla="*/ 597791 w 2377881"/>
                  <a:gd name="connsiteY1936" fmla="*/ 345861 h 509406"/>
                  <a:gd name="connsiteX1937" fmla="*/ 598363 w 2377881"/>
                  <a:gd name="connsiteY1937" fmla="*/ 336431 h 509406"/>
                  <a:gd name="connsiteX1938" fmla="*/ 599982 w 2377881"/>
                  <a:gd name="connsiteY1938" fmla="*/ 338431 h 509406"/>
                  <a:gd name="connsiteX1939" fmla="*/ 603792 w 2377881"/>
                  <a:gd name="connsiteY1939" fmla="*/ 342337 h 509406"/>
                  <a:gd name="connsiteX1940" fmla="*/ 604840 w 2377881"/>
                  <a:gd name="connsiteY1940" fmla="*/ 342051 h 509406"/>
                  <a:gd name="connsiteX1941" fmla="*/ 606364 w 2377881"/>
                  <a:gd name="connsiteY1941" fmla="*/ 341575 h 509406"/>
                  <a:gd name="connsiteX1942" fmla="*/ 602363 w 2377881"/>
                  <a:gd name="connsiteY1942" fmla="*/ 337003 h 509406"/>
                  <a:gd name="connsiteX1943" fmla="*/ 603411 w 2377881"/>
                  <a:gd name="connsiteY1943" fmla="*/ 334812 h 509406"/>
                  <a:gd name="connsiteX1944" fmla="*/ 605030 w 2377881"/>
                  <a:gd name="connsiteY1944" fmla="*/ 333383 h 509406"/>
                  <a:gd name="connsiteX1945" fmla="*/ 603601 w 2377881"/>
                  <a:gd name="connsiteY1945" fmla="*/ 330145 h 509406"/>
                  <a:gd name="connsiteX1946" fmla="*/ 154022 w 2377881"/>
                  <a:gd name="connsiteY1946" fmla="*/ 330145 h 509406"/>
                  <a:gd name="connsiteX1947" fmla="*/ 161928 w 2377881"/>
                  <a:gd name="connsiteY1947" fmla="*/ 330335 h 509406"/>
                  <a:gd name="connsiteX1948" fmla="*/ 179549 w 2377881"/>
                  <a:gd name="connsiteY1948" fmla="*/ 334621 h 509406"/>
                  <a:gd name="connsiteX1949" fmla="*/ 183359 w 2377881"/>
                  <a:gd name="connsiteY1949" fmla="*/ 333764 h 509406"/>
                  <a:gd name="connsiteX1950" fmla="*/ 189169 w 2377881"/>
                  <a:gd name="connsiteY1950" fmla="*/ 332526 h 509406"/>
                  <a:gd name="connsiteX1951" fmla="*/ 190789 w 2377881"/>
                  <a:gd name="connsiteY1951" fmla="*/ 338812 h 509406"/>
                  <a:gd name="connsiteX1952" fmla="*/ 181454 w 2377881"/>
                  <a:gd name="connsiteY1952" fmla="*/ 338908 h 509406"/>
                  <a:gd name="connsiteX1953" fmla="*/ 175358 w 2377881"/>
                  <a:gd name="connsiteY1953" fmla="*/ 342622 h 509406"/>
                  <a:gd name="connsiteX1954" fmla="*/ 174215 w 2377881"/>
                  <a:gd name="connsiteY1954" fmla="*/ 345289 h 509406"/>
                  <a:gd name="connsiteX1955" fmla="*/ 167833 w 2377881"/>
                  <a:gd name="connsiteY1955" fmla="*/ 343956 h 509406"/>
                  <a:gd name="connsiteX1956" fmla="*/ 158118 w 2377881"/>
                  <a:gd name="connsiteY1956" fmla="*/ 340622 h 509406"/>
                  <a:gd name="connsiteX1957" fmla="*/ 159165 w 2377881"/>
                  <a:gd name="connsiteY1957" fmla="*/ 335193 h 509406"/>
                  <a:gd name="connsiteX1958" fmla="*/ 151927 w 2377881"/>
                  <a:gd name="connsiteY1958" fmla="*/ 337098 h 509406"/>
                  <a:gd name="connsiteX1959" fmla="*/ 151927 w 2377881"/>
                  <a:gd name="connsiteY1959" fmla="*/ 336526 h 509406"/>
                  <a:gd name="connsiteX1960" fmla="*/ 151736 w 2377881"/>
                  <a:gd name="connsiteY1960" fmla="*/ 334526 h 509406"/>
                  <a:gd name="connsiteX1961" fmla="*/ 154022 w 2377881"/>
                  <a:gd name="connsiteY1961" fmla="*/ 330145 h 509406"/>
                  <a:gd name="connsiteX1962" fmla="*/ 345474 w 2377881"/>
                  <a:gd name="connsiteY1962" fmla="*/ 329954 h 509406"/>
                  <a:gd name="connsiteX1963" fmla="*/ 342712 w 2377881"/>
                  <a:gd name="connsiteY1963" fmla="*/ 330716 h 509406"/>
                  <a:gd name="connsiteX1964" fmla="*/ 341569 w 2377881"/>
                  <a:gd name="connsiteY1964" fmla="*/ 333288 h 509406"/>
                  <a:gd name="connsiteX1965" fmla="*/ 340807 w 2377881"/>
                  <a:gd name="connsiteY1965" fmla="*/ 338336 h 509406"/>
                  <a:gd name="connsiteX1966" fmla="*/ 344521 w 2377881"/>
                  <a:gd name="connsiteY1966" fmla="*/ 339098 h 509406"/>
                  <a:gd name="connsiteX1967" fmla="*/ 345093 w 2377881"/>
                  <a:gd name="connsiteY1967" fmla="*/ 338146 h 509406"/>
                  <a:gd name="connsiteX1968" fmla="*/ 347379 w 2377881"/>
                  <a:gd name="connsiteY1968" fmla="*/ 334145 h 509406"/>
                  <a:gd name="connsiteX1969" fmla="*/ 349951 w 2377881"/>
                  <a:gd name="connsiteY1969" fmla="*/ 330811 h 509406"/>
                  <a:gd name="connsiteX1970" fmla="*/ 345474 w 2377881"/>
                  <a:gd name="connsiteY1970" fmla="*/ 329954 h 509406"/>
                  <a:gd name="connsiteX1971" fmla="*/ 1203200 w 2377881"/>
                  <a:gd name="connsiteY1971" fmla="*/ 329668 h 509406"/>
                  <a:gd name="connsiteX1972" fmla="*/ 1194056 w 2377881"/>
                  <a:gd name="connsiteY1972" fmla="*/ 336431 h 509406"/>
                  <a:gd name="connsiteX1973" fmla="*/ 1190723 w 2377881"/>
                  <a:gd name="connsiteY1973" fmla="*/ 335955 h 509406"/>
                  <a:gd name="connsiteX1974" fmla="*/ 1183102 w 2377881"/>
                  <a:gd name="connsiteY1974" fmla="*/ 335002 h 509406"/>
                  <a:gd name="connsiteX1975" fmla="*/ 1174720 w 2377881"/>
                  <a:gd name="connsiteY1975" fmla="*/ 345480 h 509406"/>
                  <a:gd name="connsiteX1976" fmla="*/ 1177768 w 2377881"/>
                  <a:gd name="connsiteY1976" fmla="*/ 343480 h 509406"/>
                  <a:gd name="connsiteX1977" fmla="*/ 1183007 w 2377881"/>
                  <a:gd name="connsiteY1977" fmla="*/ 341194 h 509406"/>
                  <a:gd name="connsiteX1978" fmla="*/ 1184626 w 2377881"/>
                  <a:gd name="connsiteY1978" fmla="*/ 340622 h 509406"/>
                  <a:gd name="connsiteX1979" fmla="*/ 1186532 w 2377881"/>
                  <a:gd name="connsiteY1979" fmla="*/ 349766 h 509406"/>
                  <a:gd name="connsiteX1980" fmla="*/ 1187770 w 2377881"/>
                  <a:gd name="connsiteY1980" fmla="*/ 352814 h 509406"/>
                  <a:gd name="connsiteX1981" fmla="*/ 1186151 w 2377881"/>
                  <a:gd name="connsiteY1981" fmla="*/ 356910 h 509406"/>
                  <a:gd name="connsiteX1982" fmla="*/ 1179197 w 2377881"/>
                  <a:gd name="connsiteY1982" fmla="*/ 363006 h 509406"/>
                  <a:gd name="connsiteX1983" fmla="*/ 1177578 w 2377881"/>
                  <a:gd name="connsiteY1983" fmla="*/ 364530 h 509406"/>
                  <a:gd name="connsiteX1984" fmla="*/ 1190246 w 2377881"/>
                  <a:gd name="connsiteY1984" fmla="*/ 368721 h 509406"/>
                  <a:gd name="connsiteX1985" fmla="*/ 1195390 w 2377881"/>
                  <a:gd name="connsiteY1985" fmla="*/ 368340 h 509406"/>
                  <a:gd name="connsiteX1986" fmla="*/ 1195199 w 2377881"/>
                  <a:gd name="connsiteY1986" fmla="*/ 368245 h 509406"/>
                  <a:gd name="connsiteX1987" fmla="*/ 1191770 w 2377881"/>
                  <a:gd name="connsiteY1987" fmla="*/ 366816 h 509406"/>
                  <a:gd name="connsiteX1988" fmla="*/ 1183102 w 2377881"/>
                  <a:gd name="connsiteY1988" fmla="*/ 364625 h 509406"/>
                  <a:gd name="connsiteX1989" fmla="*/ 1182912 w 2377881"/>
                  <a:gd name="connsiteY1989" fmla="*/ 364149 h 509406"/>
                  <a:gd name="connsiteX1990" fmla="*/ 1182721 w 2377881"/>
                  <a:gd name="connsiteY1990" fmla="*/ 363577 h 509406"/>
                  <a:gd name="connsiteX1991" fmla="*/ 1187960 w 2377881"/>
                  <a:gd name="connsiteY1991" fmla="*/ 360625 h 509406"/>
                  <a:gd name="connsiteX1992" fmla="*/ 1194151 w 2377881"/>
                  <a:gd name="connsiteY1992" fmla="*/ 353767 h 509406"/>
                  <a:gd name="connsiteX1993" fmla="*/ 1195580 w 2377881"/>
                  <a:gd name="connsiteY1993" fmla="*/ 353862 h 509406"/>
                  <a:gd name="connsiteX1994" fmla="*/ 1196533 w 2377881"/>
                  <a:gd name="connsiteY1994" fmla="*/ 353957 h 509406"/>
                  <a:gd name="connsiteX1995" fmla="*/ 1197961 w 2377881"/>
                  <a:gd name="connsiteY1995" fmla="*/ 352052 h 509406"/>
                  <a:gd name="connsiteX1996" fmla="*/ 1197390 w 2377881"/>
                  <a:gd name="connsiteY1996" fmla="*/ 351290 h 509406"/>
                  <a:gd name="connsiteX1997" fmla="*/ 1195104 w 2377881"/>
                  <a:gd name="connsiteY1997" fmla="*/ 350909 h 509406"/>
                  <a:gd name="connsiteX1998" fmla="*/ 1190627 w 2377881"/>
                  <a:gd name="connsiteY1998" fmla="*/ 348718 h 509406"/>
                  <a:gd name="connsiteX1999" fmla="*/ 1193866 w 2377881"/>
                  <a:gd name="connsiteY1999" fmla="*/ 344242 h 509406"/>
                  <a:gd name="connsiteX2000" fmla="*/ 1197866 w 2377881"/>
                  <a:gd name="connsiteY2000" fmla="*/ 342432 h 509406"/>
                  <a:gd name="connsiteX2001" fmla="*/ 1205772 w 2377881"/>
                  <a:gd name="connsiteY2001" fmla="*/ 337765 h 509406"/>
                  <a:gd name="connsiteX2002" fmla="*/ 1209296 w 2377881"/>
                  <a:gd name="connsiteY2002" fmla="*/ 340813 h 509406"/>
                  <a:gd name="connsiteX2003" fmla="*/ 1210630 w 2377881"/>
                  <a:gd name="connsiteY2003" fmla="*/ 340432 h 509406"/>
                  <a:gd name="connsiteX2004" fmla="*/ 1216440 w 2377881"/>
                  <a:gd name="connsiteY2004" fmla="*/ 339289 h 509406"/>
                  <a:gd name="connsiteX2005" fmla="*/ 1217202 w 2377881"/>
                  <a:gd name="connsiteY2005" fmla="*/ 339193 h 509406"/>
                  <a:gd name="connsiteX2006" fmla="*/ 1221107 w 2377881"/>
                  <a:gd name="connsiteY2006" fmla="*/ 343003 h 509406"/>
                  <a:gd name="connsiteX2007" fmla="*/ 1224536 w 2377881"/>
                  <a:gd name="connsiteY2007" fmla="*/ 341194 h 509406"/>
                  <a:gd name="connsiteX2008" fmla="*/ 1226156 w 2377881"/>
                  <a:gd name="connsiteY2008" fmla="*/ 340336 h 509406"/>
                  <a:gd name="connsiteX2009" fmla="*/ 1233871 w 2377881"/>
                  <a:gd name="connsiteY2009" fmla="*/ 341575 h 509406"/>
                  <a:gd name="connsiteX2010" fmla="*/ 1241110 w 2377881"/>
                  <a:gd name="connsiteY2010" fmla="*/ 338527 h 509406"/>
                  <a:gd name="connsiteX2011" fmla="*/ 1243205 w 2377881"/>
                  <a:gd name="connsiteY2011" fmla="*/ 339955 h 509406"/>
                  <a:gd name="connsiteX2012" fmla="*/ 1244443 w 2377881"/>
                  <a:gd name="connsiteY2012" fmla="*/ 340813 h 509406"/>
                  <a:gd name="connsiteX2013" fmla="*/ 1249301 w 2377881"/>
                  <a:gd name="connsiteY2013" fmla="*/ 337574 h 509406"/>
                  <a:gd name="connsiteX2014" fmla="*/ 1244253 w 2377881"/>
                  <a:gd name="connsiteY2014" fmla="*/ 331192 h 509406"/>
                  <a:gd name="connsiteX2015" fmla="*/ 1235204 w 2377881"/>
                  <a:gd name="connsiteY2015" fmla="*/ 333669 h 509406"/>
                  <a:gd name="connsiteX2016" fmla="*/ 1223012 w 2377881"/>
                  <a:gd name="connsiteY2016" fmla="*/ 335860 h 509406"/>
                  <a:gd name="connsiteX2017" fmla="*/ 1216250 w 2377881"/>
                  <a:gd name="connsiteY2017" fmla="*/ 336241 h 509406"/>
                  <a:gd name="connsiteX2018" fmla="*/ 1205296 w 2377881"/>
                  <a:gd name="connsiteY2018" fmla="*/ 332431 h 509406"/>
                  <a:gd name="connsiteX2019" fmla="*/ 1964248 w 2377881"/>
                  <a:gd name="connsiteY2019" fmla="*/ 328811 h 509406"/>
                  <a:gd name="connsiteX2020" fmla="*/ 1970915 w 2377881"/>
                  <a:gd name="connsiteY2020" fmla="*/ 330431 h 509406"/>
                  <a:gd name="connsiteX2021" fmla="*/ 1974249 w 2377881"/>
                  <a:gd name="connsiteY2021" fmla="*/ 330240 h 509406"/>
                  <a:gd name="connsiteX2022" fmla="*/ 1977488 w 2377881"/>
                  <a:gd name="connsiteY2022" fmla="*/ 329954 h 509406"/>
                  <a:gd name="connsiteX2023" fmla="*/ 1981583 w 2377881"/>
                  <a:gd name="connsiteY2023" fmla="*/ 336146 h 509406"/>
                  <a:gd name="connsiteX2024" fmla="*/ 1979488 w 2377881"/>
                  <a:gd name="connsiteY2024" fmla="*/ 337193 h 509406"/>
                  <a:gd name="connsiteX2025" fmla="*/ 1978535 w 2377881"/>
                  <a:gd name="connsiteY2025" fmla="*/ 337670 h 509406"/>
                  <a:gd name="connsiteX2026" fmla="*/ 1965963 w 2377881"/>
                  <a:gd name="connsiteY2026" fmla="*/ 340813 h 509406"/>
                  <a:gd name="connsiteX2027" fmla="*/ 1960438 w 2377881"/>
                  <a:gd name="connsiteY2027" fmla="*/ 340527 h 509406"/>
                  <a:gd name="connsiteX2028" fmla="*/ 1955676 w 2377881"/>
                  <a:gd name="connsiteY2028" fmla="*/ 341384 h 509406"/>
                  <a:gd name="connsiteX2029" fmla="*/ 1953866 w 2377881"/>
                  <a:gd name="connsiteY2029" fmla="*/ 336431 h 509406"/>
                  <a:gd name="connsiteX2030" fmla="*/ 1958438 w 2377881"/>
                  <a:gd name="connsiteY2030" fmla="*/ 332336 h 509406"/>
                  <a:gd name="connsiteX2031" fmla="*/ 1964248 w 2377881"/>
                  <a:gd name="connsiteY2031" fmla="*/ 328907 h 509406"/>
                  <a:gd name="connsiteX2032" fmla="*/ 1867570 w 2377881"/>
                  <a:gd name="connsiteY2032" fmla="*/ 328621 h 509406"/>
                  <a:gd name="connsiteX2033" fmla="*/ 1874999 w 2377881"/>
                  <a:gd name="connsiteY2033" fmla="*/ 328716 h 509406"/>
                  <a:gd name="connsiteX2034" fmla="*/ 1874523 w 2377881"/>
                  <a:gd name="connsiteY2034" fmla="*/ 330240 h 509406"/>
                  <a:gd name="connsiteX2035" fmla="*/ 1874142 w 2377881"/>
                  <a:gd name="connsiteY2035" fmla="*/ 331478 h 509406"/>
                  <a:gd name="connsiteX2036" fmla="*/ 1873380 w 2377881"/>
                  <a:gd name="connsiteY2036" fmla="*/ 334622 h 509406"/>
                  <a:gd name="connsiteX2037" fmla="*/ 1870808 w 2377881"/>
                  <a:gd name="connsiteY2037" fmla="*/ 335193 h 509406"/>
                  <a:gd name="connsiteX2038" fmla="*/ 1866236 w 2377881"/>
                  <a:gd name="connsiteY2038" fmla="*/ 334717 h 509406"/>
                  <a:gd name="connsiteX2039" fmla="*/ 1864902 w 2377881"/>
                  <a:gd name="connsiteY2039" fmla="*/ 332526 h 509406"/>
                  <a:gd name="connsiteX2040" fmla="*/ 1867570 w 2377881"/>
                  <a:gd name="connsiteY2040" fmla="*/ 328621 h 509406"/>
                  <a:gd name="connsiteX2041" fmla="*/ 260607 w 2377881"/>
                  <a:gd name="connsiteY2041" fmla="*/ 328240 h 509406"/>
                  <a:gd name="connsiteX2042" fmla="*/ 266322 w 2377881"/>
                  <a:gd name="connsiteY2042" fmla="*/ 337955 h 509406"/>
                  <a:gd name="connsiteX2043" fmla="*/ 261750 w 2377881"/>
                  <a:gd name="connsiteY2043" fmla="*/ 334526 h 509406"/>
                  <a:gd name="connsiteX2044" fmla="*/ 259654 w 2377881"/>
                  <a:gd name="connsiteY2044" fmla="*/ 333002 h 509406"/>
                  <a:gd name="connsiteX2045" fmla="*/ 253272 w 2377881"/>
                  <a:gd name="connsiteY2045" fmla="*/ 335669 h 509406"/>
                  <a:gd name="connsiteX2046" fmla="*/ 242795 w 2377881"/>
                  <a:gd name="connsiteY2046" fmla="*/ 336145 h 509406"/>
                  <a:gd name="connsiteX2047" fmla="*/ 246510 w 2377881"/>
                  <a:gd name="connsiteY2047" fmla="*/ 330335 h 509406"/>
                  <a:gd name="connsiteX2048" fmla="*/ 260607 w 2377881"/>
                  <a:gd name="connsiteY2048" fmla="*/ 328240 h 509406"/>
                  <a:gd name="connsiteX2049" fmla="*/ 1611823 w 2377881"/>
                  <a:gd name="connsiteY2049" fmla="*/ 328144 h 509406"/>
                  <a:gd name="connsiteX2050" fmla="*/ 1611061 w 2377881"/>
                  <a:gd name="connsiteY2050" fmla="*/ 328621 h 509406"/>
                  <a:gd name="connsiteX2051" fmla="*/ 1611727 w 2377881"/>
                  <a:gd name="connsiteY2051" fmla="*/ 333288 h 509406"/>
                  <a:gd name="connsiteX2052" fmla="*/ 1609442 w 2377881"/>
                  <a:gd name="connsiteY2052" fmla="*/ 338717 h 509406"/>
                  <a:gd name="connsiteX2053" fmla="*/ 1611251 w 2377881"/>
                  <a:gd name="connsiteY2053" fmla="*/ 336431 h 509406"/>
                  <a:gd name="connsiteX2054" fmla="*/ 1620871 w 2377881"/>
                  <a:gd name="connsiteY2054" fmla="*/ 342051 h 509406"/>
                  <a:gd name="connsiteX2055" fmla="*/ 1625634 w 2377881"/>
                  <a:gd name="connsiteY2055" fmla="*/ 343003 h 509406"/>
                  <a:gd name="connsiteX2056" fmla="*/ 1636969 w 2377881"/>
                  <a:gd name="connsiteY2056" fmla="*/ 332240 h 509406"/>
                  <a:gd name="connsiteX2057" fmla="*/ 1633730 w 2377881"/>
                  <a:gd name="connsiteY2057" fmla="*/ 330716 h 509406"/>
                  <a:gd name="connsiteX2058" fmla="*/ 1625825 w 2377881"/>
                  <a:gd name="connsiteY2058" fmla="*/ 331192 h 509406"/>
                  <a:gd name="connsiteX2059" fmla="*/ 1624301 w 2377881"/>
                  <a:gd name="connsiteY2059" fmla="*/ 332145 h 509406"/>
                  <a:gd name="connsiteX2060" fmla="*/ 1617347 w 2377881"/>
                  <a:gd name="connsiteY2060" fmla="*/ 332050 h 509406"/>
                  <a:gd name="connsiteX2061" fmla="*/ 1617061 w 2377881"/>
                  <a:gd name="connsiteY2061" fmla="*/ 331669 h 509406"/>
                  <a:gd name="connsiteX2062" fmla="*/ 1615061 w 2377881"/>
                  <a:gd name="connsiteY2062" fmla="*/ 328240 h 509406"/>
                  <a:gd name="connsiteX2063" fmla="*/ 1611823 w 2377881"/>
                  <a:gd name="connsiteY2063" fmla="*/ 328144 h 509406"/>
                  <a:gd name="connsiteX2064" fmla="*/ 1047848 w 2377881"/>
                  <a:gd name="connsiteY2064" fmla="*/ 328144 h 509406"/>
                  <a:gd name="connsiteX2065" fmla="*/ 1046228 w 2377881"/>
                  <a:gd name="connsiteY2065" fmla="*/ 338336 h 509406"/>
                  <a:gd name="connsiteX2066" fmla="*/ 1039751 w 2377881"/>
                  <a:gd name="connsiteY2066" fmla="*/ 341194 h 509406"/>
                  <a:gd name="connsiteX2067" fmla="*/ 1035370 w 2377881"/>
                  <a:gd name="connsiteY2067" fmla="*/ 340432 h 509406"/>
                  <a:gd name="connsiteX2068" fmla="*/ 1034608 w 2377881"/>
                  <a:gd name="connsiteY2068" fmla="*/ 340336 h 509406"/>
                  <a:gd name="connsiteX2069" fmla="*/ 1026797 w 2377881"/>
                  <a:gd name="connsiteY2069" fmla="*/ 344623 h 509406"/>
                  <a:gd name="connsiteX2070" fmla="*/ 1026511 w 2377881"/>
                  <a:gd name="connsiteY2070" fmla="*/ 345575 h 509406"/>
                  <a:gd name="connsiteX2071" fmla="*/ 1020403 w 2377881"/>
                  <a:gd name="connsiteY2071" fmla="*/ 345629 h 509406"/>
                  <a:gd name="connsiteX2072" fmla="*/ 1023749 w 2377881"/>
                  <a:gd name="connsiteY2072" fmla="*/ 341956 h 509406"/>
                  <a:gd name="connsiteX2073" fmla="*/ 1021368 w 2377881"/>
                  <a:gd name="connsiteY2073" fmla="*/ 341384 h 509406"/>
                  <a:gd name="connsiteX2074" fmla="*/ 1010033 w 2377881"/>
                  <a:gd name="connsiteY2074" fmla="*/ 343670 h 509406"/>
                  <a:gd name="connsiteX2075" fmla="*/ 1006414 w 2377881"/>
                  <a:gd name="connsiteY2075" fmla="*/ 336336 h 509406"/>
                  <a:gd name="connsiteX2076" fmla="*/ 1006604 w 2377881"/>
                  <a:gd name="connsiteY2076" fmla="*/ 333764 h 509406"/>
                  <a:gd name="connsiteX2077" fmla="*/ 1006700 w 2377881"/>
                  <a:gd name="connsiteY2077" fmla="*/ 332621 h 509406"/>
                  <a:gd name="connsiteX2078" fmla="*/ 996984 w 2377881"/>
                  <a:gd name="connsiteY2078" fmla="*/ 331764 h 509406"/>
                  <a:gd name="connsiteX2079" fmla="*/ 993460 w 2377881"/>
                  <a:gd name="connsiteY2079" fmla="*/ 332240 h 509406"/>
                  <a:gd name="connsiteX2080" fmla="*/ 992317 w 2377881"/>
                  <a:gd name="connsiteY2080" fmla="*/ 334812 h 509406"/>
                  <a:gd name="connsiteX2081" fmla="*/ 994889 w 2377881"/>
                  <a:gd name="connsiteY2081" fmla="*/ 336241 h 509406"/>
                  <a:gd name="connsiteX2082" fmla="*/ 996317 w 2377881"/>
                  <a:gd name="connsiteY2082" fmla="*/ 336050 h 509406"/>
                  <a:gd name="connsiteX2083" fmla="*/ 1000223 w 2377881"/>
                  <a:gd name="connsiteY2083" fmla="*/ 336812 h 509406"/>
                  <a:gd name="connsiteX2084" fmla="*/ 996984 w 2377881"/>
                  <a:gd name="connsiteY2084" fmla="*/ 340146 h 509406"/>
                  <a:gd name="connsiteX2085" fmla="*/ 995079 w 2377881"/>
                  <a:gd name="connsiteY2085" fmla="*/ 340813 h 509406"/>
                  <a:gd name="connsiteX2086" fmla="*/ 990507 w 2377881"/>
                  <a:gd name="connsiteY2086" fmla="*/ 342432 h 509406"/>
                  <a:gd name="connsiteX2087" fmla="*/ 984983 w 2377881"/>
                  <a:gd name="connsiteY2087" fmla="*/ 336526 h 509406"/>
                  <a:gd name="connsiteX2088" fmla="*/ 984030 w 2377881"/>
                  <a:gd name="connsiteY2088" fmla="*/ 336622 h 509406"/>
                  <a:gd name="connsiteX2089" fmla="*/ 983173 w 2377881"/>
                  <a:gd name="connsiteY2089" fmla="*/ 336717 h 509406"/>
                  <a:gd name="connsiteX2090" fmla="*/ 980982 w 2377881"/>
                  <a:gd name="connsiteY2090" fmla="*/ 343765 h 509406"/>
                  <a:gd name="connsiteX2091" fmla="*/ 984220 w 2377881"/>
                  <a:gd name="connsiteY2091" fmla="*/ 346051 h 509406"/>
                  <a:gd name="connsiteX2092" fmla="*/ 986983 w 2377881"/>
                  <a:gd name="connsiteY2092" fmla="*/ 347956 h 509406"/>
                  <a:gd name="connsiteX2093" fmla="*/ 992412 w 2377881"/>
                  <a:gd name="connsiteY2093" fmla="*/ 347861 h 509406"/>
                  <a:gd name="connsiteX2094" fmla="*/ 997270 w 2377881"/>
                  <a:gd name="connsiteY2094" fmla="*/ 349004 h 509406"/>
                  <a:gd name="connsiteX2095" fmla="*/ 1000699 w 2377881"/>
                  <a:gd name="connsiteY2095" fmla="*/ 349766 h 509406"/>
                  <a:gd name="connsiteX2096" fmla="*/ 1022987 w 2377881"/>
                  <a:gd name="connsiteY2096" fmla="*/ 350052 h 509406"/>
                  <a:gd name="connsiteX2097" fmla="*/ 1023940 w 2377881"/>
                  <a:gd name="connsiteY2097" fmla="*/ 350623 h 509406"/>
                  <a:gd name="connsiteX2098" fmla="*/ 1028321 w 2377881"/>
                  <a:gd name="connsiteY2098" fmla="*/ 349099 h 509406"/>
                  <a:gd name="connsiteX2099" fmla="*/ 1031369 w 2377881"/>
                  <a:gd name="connsiteY2099" fmla="*/ 347099 h 509406"/>
                  <a:gd name="connsiteX2100" fmla="*/ 1039370 w 2377881"/>
                  <a:gd name="connsiteY2100" fmla="*/ 348623 h 509406"/>
                  <a:gd name="connsiteX2101" fmla="*/ 1040704 w 2377881"/>
                  <a:gd name="connsiteY2101" fmla="*/ 348814 h 509406"/>
                  <a:gd name="connsiteX2102" fmla="*/ 1042514 w 2377881"/>
                  <a:gd name="connsiteY2102" fmla="*/ 345766 h 509406"/>
                  <a:gd name="connsiteX2103" fmla="*/ 1041942 w 2377881"/>
                  <a:gd name="connsiteY2103" fmla="*/ 344623 h 509406"/>
                  <a:gd name="connsiteX2104" fmla="*/ 1041751 w 2377881"/>
                  <a:gd name="connsiteY2104" fmla="*/ 343670 h 509406"/>
                  <a:gd name="connsiteX2105" fmla="*/ 1044418 w 2377881"/>
                  <a:gd name="connsiteY2105" fmla="*/ 342527 h 509406"/>
                  <a:gd name="connsiteX2106" fmla="*/ 1051276 w 2377881"/>
                  <a:gd name="connsiteY2106" fmla="*/ 343765 h 509406"/>
                  <a:gd name="connsiteX2107" fmla="*/ 1051372 w 2377881"/>
                  <a:gd name="connsiteY2107" fmla="*/ 344051 h 509406"/>
                  <a:gd name="connsiteX2108" fmla="*/ 1053943 w 2377881"/>
                  <a:gd name="connsiteY2108" fmla="*/ 348718 h 509406"/>
                  <a:gd name="connsiteX2109" fmla="*/ 1057373 w 2377881"/>
                  <a:gd name="connsiteY2109" fmla="*/ 348909 h 509406"/>
                  <a:gd name="connsiteX2110" fmla="*/ 1060897 w 2377881"/>
                  <a:gd name="connsiteY2110" fmla="*/ 342337 h 509406"/>
                  <a:gd name="connsiteX2111" fmla="*/ 1062897 w 2377881"/>
                  <a:gd name="connsiteY2111" fmla="*/ 342718 h 509406"/>
                  <a:gd name="connsiteX2112" fmla="*/ 1065183 w 2377881"/>
                  <a:gd name="connsiteY2112" fmla="*/ 343099 h 509406"/>
                  <a:gd name="connsiteX2113" fmla="*/ 1064707 w 2377881"/>
                  <a:gd name="connsiteY2113" fmla="*/ 341194 h 509406"/>
                  <a:gd name="connsiteX2114" fmla="*/ 1063373 w 2377881"/>
                  <a:gd name="connsiteY2114" fmla="*/ 338908 h 509406"/>
                  <a:gd name="connsiteX2115" fmla="*/ 1057658 w 2377881"/>
                  <a:gd name="connsiteY2115" fmla="*/ 338527 h 509406"/>
                  <a:gd name="connsiteX2116" fmla="*/ 1053562 w 2377881"/>
                  <a:gd name="connsiteY2116" fmla="*/ 338908 h 509406"/>
                  <a:gd name="connsiteX2117" fmla="*/ 1050895 w 2377881"/>
                  <a:gd name="connsiteY2117" fmla="*/ 334050 h 509406"/>
                  <a:gd name="connsiteX2118" fmla="*/ 1053277 w 2377881"/>
                  <a:gd name="connsiteY2118" fmla="*/ 329002 h 509406"/>
                  <a:gd name="connsiteX2119" fmla="*/ 1047848 w 2377881"/>
                  <a:gd name="connsiteY2119" fmla="*/ 328144 h 509406"/>
                  <a:gd name="connsiteX2120" fmla="*/ 2109313 w 2377881"/>
                  <a:gd name="connsiteY2120" fmla="*/ 327478 h 509406"/>
                  <a:gd name="connsiteX2121" fmla="*/ 2110933 w 2377881"/>
                  <a:gd name="connsiteY2121" fmla="*/ 327764 h 509406"/>
                  <a:gd name="connsiteX2122" fmla="*/ 2112552 w 2377881"/>
                  <a:gd name="connsiteY2122" fmla="*/ 328049 h 509406"/>
                  <a:gd name="connsiteX2123" fmla="*/ 2112362 w 2377881"/>
                  <a:gd name="connsiteY2123" fmla="*/ 334526 h 509406"/>
                  <a:gd name="connsiteX2124" fmla="*/ 2110552 w 2377881"/>
                  <a:gd name="connsiteY2124" fmla="*/ 337384 h 509406"/>
                  <a:gd name="connsiteX2125" fmla="*/ 2107408 w 2377881"/>
                  <a:gd name="connsiteY2125" fmla="*/ 338241 h 509406"/>
                  <a:gd name="connsiteX2126" fmla="*/ 2106646 w 2377881"/>
                  <a:gd name="connsiteY2126" fmla="*/ 338051 h 509406"/>
                  <a:gd name="connsiteX2127" fmla="*/ 2106170 w 2377881"/>
                  <a:gd name="connsiteY2127" fmla="*/ 332907 h 509406"/>
                  <a:gd name="connsiteX2128" fmla="*/ 2109313 w 2377881"/>
                  <a:gd name="connsiteY2128" fmla="*/ 327478 h 509406"/>
                  <a:gd name="connsiteX2129" fmla="*/ 1646780 w 2377881"/>
                  <a:gd name="connsiteY2129" fmla="*/ 327382 h 509406"/>
                  <a:gd name="connsiteX2130" fmla="*/ 1646113 w 2377881"/>
                  <a:gd name="connsiteY2130" fmla="*/ 327859 h 509406"/>
                  <a:gd name="connsiteX2131" fmla="*/ 1644779 w 2377881"/>
                  <a:gd name="connsiteY2131" fmla="*/ 331002 h 509406"/>
                  <a:gd name="connsiteX2132" fmla="*/ 1645541 w 2377881"/>
                  <a:gd name="connsiteY2132" fmla="*/ 331859 h 509406"/>
                  <a:gd name="connsiteX2133" fmla="*/ 1645637 w 2377881"/>
                  <a:gd name="connsiteY2133" fmla="*/ 333764 h 509406"/>
                  <a:gd name="connsiteX2134" fmla="*/ 1644970 w 2377881"/>
                  <a:gd name="connsiteY2134" fmla="*/ 334812 h 509406"/>
                  <a:gd name="connsiteX2135" fmla="*/ 1645731 w 2377881"/>
                  <a:gd name="connsiteY2135" fmla="*/ 338146 h 509406"/>
                  <a:gd name="connsiteX2136" fmla="*/ 1647065 w 2377881"/>
                  <a:gd name="connsiteY2136" fmla="*/ 339193 h 509406"/>
                  <a:gd name="connsiteX2137" fmla="*/ 1655447 w 2377881"/>
                  <a:gd name="connsiteY2137" fmla="*/ 341098 h 509406"/>
                  <a:gd name="connsiteX2138" fmla="*/ 1657733 w 2377881"/>
                  <a:gd name="connsiteY2138" fmla="*/ 340336 h 509406"/>
                  <a:gd name="connsiteX2139" fmla="*/ 1659638 w 2377881"/>
                  <a:gd name="connsiteY2139" fmla="*/ 339384 h 509406"/>
                  <a:gd name="connsiteX2140" fmla="*/ 1658876 w 2377881"/>
                  <a:gd name="connsiteY2140" fmla="*/ 336622 h 509406"/>
                  <a:gd name="connsiteX2141" fmla="*/ 1657733 w 2377881"/>
                  <a:gd name="connsiteY2141" fmla="*/ 335860 h 509406"/>
                  <a:gd name="connsiteX2142" fmla="*/ 1655447 w 2377881"/>
                  <a:gd name="connsiteY2142" fmla="*/ 333859 h 509406"/>
                  <a:gd name="connsiteX2143" fmla="*/ 1652018 w 2377881"/>
                  <a:gd name="connsiteY2143" fmla="*/ 329287 h 509406"/>
                  <a:gd name="connsiteX2144" fmla="*/ 1646780 w 2377881"/>
                  <a:gd name="connsiteY2144" fmla="*/ 327382 h 509406"/>
                  <a:gd name="connsiteX2145" fmla="*/ 212029 w 2377881"/>
                  <a:gd name="connsiteY2145" fmla="*/ 326239 h 509406"/>
                  <a:gd name="connsiteX2146" fmla="*/ 213363 w 2377881"/>
                  <a:gd name="connsiteY2146" fmla="*/ 326906 h 509406"/>
                  <a:gd name="connsiteX2147" fmla="*/ 221649 w 2377881"/>
                  <a:gd name="connsiteY2147" fmla="*/ 333669 h 509406"/>
                  <a:gd name="connsiteX2148" fmla="*/ 227555 w 2377881"/>
                  <a:gd name="connsiteY2148" fmla="*/ 335002 h 509406"/>
                  <a:gd name="connsiteX2149" fmla="*/ 226603 w 2377881"/>
                  <a:gd name="connsiteY2149" fmla="*/ 337288 h 509406"/>
                  <a:gd name="connsiteX2150" fmla="*/ 225364 w 2377881"/>
                  <a:gd name="connsiteY2150" fmla="*/ 338336 h 509406"/>
                  <a:gd name="connsiteX2151" fmla="*/ 220602 w 2377881"/>
                  <a:gd name="connsiteY2151" fmla="*/ 339384 h 509406"/>
                  <a:gd name="connsiteX2152" fmla="*/ 212029 w 2377881"/>
                  <a:gd name="connsiteY2152" fmla="*/ 326239 h 509406"/>
                  <a:gd name="connsiteX2153" fmla="*/ 437009 w 2377881"/>
                  <a:gd name="connsiteY2153" fmla="*/ 326049 h 509406"/>
                  <a:gd name="connsiteX2154" fmla="*/ 434342 w 2377881"/>
                  <a:gd name="connsiteY2154" fmla="*/ 327478 h 509406"/>
                  <a:gd name="connsiteX2155" fmla="*/ 432628 w 2377881"/>
                  <a:gd name="connsiteY2155" fmla="*/ 334240 h 509406"/>
                  <a:gd name="connsiteX2156" fmla="*/ 429866 w 2377881"/>
                  <a:gd name="connsiteY2156" fmla="*/ 342622 h 509406"/>
                  <a:gd name="connsiteX2157" fmla="*/ 431675 w 2377881"/>
                  <a:gd name="connsiteY2157" fmla="*/ 342527 h 509406"/>
                  <a:gd name="connsiteX2158" fmla="*/ 433009 w 2377881"/>
                  <a:gd name="connsiteY2158" fmla="*/ 342051 h 509406"/>
                  <a:gd name="connsiteX2159" fmla="*/ 437962 w 2377881"/>
                  <a:gd name="connsiteY2159" fmla="*/ 329097 h 509406"/>
                  <a:gd name="connsiteX2160" fmla="*/ 438057 w 2377881"/>
                  <a:gd name="connsiteY2160" fmla="*/ 328144 h 509406"/>
                  <a:gd name="connsiteX2161" fmla="*/ 437009 w 2377881"/>
                  <a:gd name="connsiteY2161" fmla="*/ 326049 h 509406"/>
                  <a:gd name="connsiteX2162" fmla="*/ 449677 w 2377881"/>
                  <a:gd name="connsiteY2162" fmla="*/ 325668 h 509406"/>
                  <a:gd name="connsiteX2163" fmla="*/ 443962 w 2377881"/>
                  <a:gd name="connsiteY2163" fmla="*/ 335098 h 509406"/>
                  <a:gd name="connsiteX2164" fmla="*/ 443296 w 2377881"/>
                  <a:gd name="connsiteY2164" fmla="*/ 337574 h 509406"/>
                  <a:gd name="connsiteX2165" fmla="*/ 443105 w 2377881"/>
                  <a:gd name="connsiteY2165" fmla="*/ 338336 h 509406"/>
                  <a:gd name="connsiteX2166" fmla="*/ 446725 w 2377881"/>
                  <a:gd name="connsiteY2166" fmla="*/ 339670 h 509406"/>
                  <a:gd name="connsiteX2167" fmla="*/ 454726 w 2377881"/>
                  <a:gd name="connsiteY2167" fmla="*/ 329859 h 509406"/>
                  <a:gd name="connsiteX2168" fmla="*/ 455202 w 2377881"/>
                  <a:gd name="connsiteY2168" fmla="*/ 327478 h 509406"/>
                  <a:gd name="connsiteX2169" fmla="*/ 453773 w 2377881"/>
                  <a:gd name="connsiteY2169" fmla="*/ 327001 h 509406"/>
                  <a:gd name="connsiteX2170" fmla="*/ 1103569 w 2377881"/>
                  <a:gd name="connsiteY2170" fmla="*/ 325287 h 509406"/>
                  <a:gd name="connsiteX2171" fmla="*/ 1102045 w 2377881"/>
                  <a:gd name="connsiteY2171" fmla="*/ 325954 h 509406"/>
                  <a:gd name="connsiteX2172" fmla="*/ 1096234 w 2377881"/>
                  <a:gd name="connsiteY2172" fmla="*/ 325954 h 509406"/>
                  <a:gd name="connsiteX2173" fmla="*/ 1095853 w 2377881"/>
                  <a:gd name="connsiteY2173" fmla="*/ 325668 h 509406"/>
                  <a:gd name="connsiteX2174" fmla="*/ 1092425 w 2377881"/>
                  <a:gd name="connsiteY2174" fmla="*/ 330621 h 509406"/>
                  <a:gd name="connsiteX2175" fmla="*/ 1106426 w 2377881"/>
                  <a:gd name="connsiteY2175" fmla="*/ 331859 h 509406"/>
                  <a:gd name="connsiteX2176" fmla="*/ 1109951 w 2377881"/>
                  <a:gd name="connsiteY2176" fmla="*/ 331288 h 509406"/>
                  <a:gd name="connsiteX2177" fmla="*/ 1103569 w 2377881"/>
                  <a:gd name="connsiteY2177" fmla="*/ 325287 h 509406"/>
                  <a:gd name="connsiteX2178" fmla="*/ 1724123 w 2377881"/>
                  <a:gd name="connsiteY2178" fmla="*/ 325096 h 509406"/>
                  <a:gd name="connsiteX2179" fmla="*/ 1713264 w 2377881"/>
                  <a:gd name="connsiteY2179" fmla="*/ 327859 h 509406"/>
                  <a:gd name="connsiteX2180" fmla="*/ 1708882 w 2377881"/>
                  <a:gd name="connsiteY2180" fmla="*/ 328906 h 509406"/>
                  <a:gd name="connsiteX2181" fmla="*/ 1699072 w 2377881"/>
                  <a:gd name="connsiteY2181" fmla="*/ 326716 h 509406"/>
                  <a:gd name="connsiteX2182" fmla="*/ 1692404 w 2377881"/>
                  <a:gd name="connsiteY2182" fmla="*/ 330240 h 509406"/>
                  <a:gd name="connsiteX2183" fmla="*/ 1686785 w 2377881"/>
                  <a:gd name="connsiteY2183" fmla="*/ 330716 h 509406"/>
                  <a:gd name="connsiteX2184" fmla="*/ 1688880 w 2377881"/>
                  <a:gd name="connsiteY2184" fmla="*/ 336526 h 509406"/>
                  <a:gd name="connsiteX2185" fmla="*/ 1691357 w 2377881"/>
                  <a:gd name="connsiteY2185" fmla="*/ 336336 h 509406"/>
                  <a:gd name="connsiteX2186" fmla="*/ 1693166 w 2377881"/>
                  <a:gd name="connsiteY2186" fmla="*/ 336241 h 509406"/>
                  <a:gd name="connsiteX2187" fmla="*/ 1702215 w 2377881"/>
                  <a:gd name="connsiteY2187" fmla="*/ 337669 h 509406"/>
                  <a:gd name="connsiteX2188" fmla="*/ 1704882 w 2377881"/>
                  <a:gd name="connsiteY2188" fmla="*/ 338336 h 509406"/>
                  <a:gd name="connsiteX2189" fmla="*/ 1706787 w 2377881"/>
                  <a:gd name="connsiteY2189" fmla="*/ 338812 h 509406"/>
                  <a:gd name="connsiteX2190" fmla="*/ 1717646 w 2377881"/>
                  <a:gd name="connsiteY2190" fmla="*/ 334145 h 509406"/>
                  <a:gd name="connsiteX2191" fmla="*/ 1718407 w 2377881"/>
                  <a:gd name="connsiteY2191" fmla="*/ 334336 h 509406"/>
                  <a:gd name="connsiteX2192" fmla="*/ 1725456 w 2377881"/>
                  <a:gd name="connsiteY2192" fmla="*/ 335669 h 509406"/>
                  <a:gd name="connsiteX2193" fmla="*/ 1732409 w 2377881"/>
                  <a:gd name="connsiteY2193" fmla="*/ 335098 h 509406"/>
                  <a:gd name="connsiteX2194" fmla="*/ 1736124 w 2377881"/>
                  <a:gd name="connsiteY2194" fmla="*/ 338431 h 509406"/>
                  <a:gd name="connsiteX2195" fmla="*/ 1740125 w 2377881"/>
                  <a:gd name="connsiteY2195" fmla="*/ 342051 h 509406"/>
                  <a:gd name="connsiteX2196" fmla="*/ 1751079 w 2377881"/>
                  <a:gd name="connsiteY2196" fmla="*/ 346623 h 509406"/>
                  <a:gd name="connsiteX2197" fmla="*/ 1753841 w 2377881"/>
                  <a:gd name="connsiteY2197" fmla="*/ 336145 h 509406"/>
                  <a:gd name="connsiteX2198" fmla="*/ 1754793 w 2377881"/>
                  <a:gd name="connsiteY2198" fmla="*/ 332716 h 509406"/>
                  <a:gd name="connsiteX2199" fmla="*/ 1753364 w 2377881"/>
                  <a:gd name="connsiteY2199" fmla="*/ 331478 h 509406"/>
                  <a:gd name="connsiteX2200" fmla="*/ 1753078 w 2377881"/>
                  <a:gd name="connsiteY2200" fmla="*/ 327001 h 509406"/>
                  <a:gd name="connsiteX2201" fmla="*/ 1747649 w 2377881"/>
                  <a:gd name="connsiteY2201" fmla="*/ 326430 h 509406"/>
                  <a:gd name="connsiteX2202" fmla="*/ 1747078 w 2377881"/>
                  <a:gd name="connsiteY2202" fmla="*/ 326811 h 509406"/>
                  <a:gd name="connsiteX2203" fmla="*/ 1724123 w 2377881"/>
                  <a:gd name="connsiteY2203" fmla="*/ 325096 h 509406"/>
                  <a:gd name="connsiteX2204" fmla="*/ 1878332 w 2377881"/>
                  <a:gd name="connsiteY2204" fmla="*/ 324706 h 509406"/>
                  <a:gd name="connsiteX2205" fmla="*/ 1878713 w 2377881"/>
                  <a:gd name="connsiteY2205" fmla="*/ 324715 h 509406"/>
                  <a:gd name="connsiteX2206" fmla="*/ 1878332 w 2377881"/>
                  <a:gd name="connsiteY2206" fmla="*/ 324715 h 509406"/>
                  <a:gd name="connsiteX2207" fmla="*/ 375001 w 2377881"/>
                  <a:gd name="connsiteY2207" fmla="*/ 323858 h 509406"/>
                  <a:gd name="connsiteX2208" fmla="*/ 372144 w 2377881"/>
                  <a:gd name="connsiteY2208" fmla="*/ 328430 h 509406"/>
                  <a:gd name="connsiteX2209" fmla="*/ 376144 w 2377881"/>
                  <a:gd name="connsiteY2209" fmla="*/ 332050 h 509406"/>
                  <a:gd name="connsiteX2210" fmla="*/ 379383 w 2377881"/>
                  <a:gd name="connsiteY2210" fmla="*/ 334050 h 509406"/>
                  <a:gd name="connsiteX2211" fmla="*/ 381098 w 2377881"/>
                  <a:gd name="connsiteY2211" fmla="*/ 334240 h 509406"/>
                  <a:gd name="connsiteX2212" fmla="*/ 382336 w 2377881"/>
                  <a:gd name="connsiteY2212" fmla="*/ 329478 h 509406"/>
                  <a:gd name="connsiteX2213" fmla="*/ 382336 w 2377881"/>
                  <a:gd name="connsiteY2213" fmla="*/ 328144 h 509406"/>
                  <a:gd name="connsiteX2214" fmla="*/ 382336 w 2377881"/>
                  <a:gd name="connsiteY2214" fmla="*/ 326811 h 509406"/>
                  <a:gd name="connsiteX2215" fmla="*/ 375001 w 2377881"/>
                  <a:gd name="connsiteY2215" fmla="*/ 323858 h 509406"/>
                  <a:gd name="connsiteX2216" fmla="*/ 566835 w 2377881"/>
                  <a:gd name="connsiteY2216" fmla="*/ 323001 h 509406"/>
                  <a:gd name="connsiteX2217" fmla="*/ 566740 w 2377881"/>
                  <a:gd name="connsiteY2217" fmla="*/ 327287 h 509406"/>
                  <a:gd name="connsiteX2218" fmla="*/ 569883 w 2377881"/>
                  <a:gd name="connsiteY2218" fmla="*/ 327954 h 509406"/>
                  <a:gd name="connsiteX2219" fmla="*/ 572359 w 2377881"/>
                  <a:gd name="connsiteY2219" fmla="*/ 328430 h 509406"/>
                  <a:gd name="connsiteX2220" fmla="*/ 575503 w 2377881"/>
                  <a:gd name="connsiteY2220" fmla="*/ 327859 h 509406"/>
                  <a:gd name="connsiteX2221" fmla="*/ 574455 w 2377881"/>
                  <a:gd name="connsiteY2221" fmla="*/ 326525 h 509406"/>
                  <a:gd name="connsiteX2222" fmla="*/ 573121 w 2377881"/>
                  <a:gd name="connsiteY2222" fmla="*/ 324906 h 509406"/>
                  <a:gd name="connsiteX2223" fmla="*/ 566835 w 2377881"/>
                  <a:gd name="connsiteY2223" fmla="*/ 323001 h 509406"/>
                  <a:gd name="connsiteX2224" fmla="*/ 1794417 w 2377881"/>
                  <a:gd name="connsiteY2224" fmla="*/ 322239 h 509406"/>
                  <a:gd name="connsiteX2225" fmla="*/ 1787273 w 2377881"/>
                  <a:gd name="connsiteY2225" fmla="*/ 327763 h 509406"/>
                  <a:gd name="connsiteX2226" fmla="*/ 1783082 w 2377881"/>
                  <a:gd name="connsiteY2226" fmla="*/ 326335 h 509406"/>
                  <a:gd name="connsiteX2227" fmla="*/ 1779748 w 2377881"/>
                  <a:gd name="connsiteY2227" fmla="*/ 323572 h 509406"/>
                  <a:gd name="connsiteX2228" fmla="*/ 1767747 w 2377881"/>
                  <a:gd name="connsiteY2228" fmla="*/ 326049 h 509406"/>
                  <a:gd name="connsiteX2229" fmla="*/ 1766509 w 2377881"/>
                  <a:gd name="connsiteY2229" fmla="*/ 325287 h 509406"/>
                  <a:gd name="connsiteX2230" fmla="*/ 1761746 w 2377881"/>
                  <a:gd name="connsiteY2230" fmla="*/ 325382 h 509406"/>
                  <a:gd name="connsiteX2231" fmla="*/ 1760413 w 2377881"/>
                  <a:gd name="connsiteY2231" fmla="*/ 326525 h 509406"/>
                  <a:gd name="connsiteX2232" fmla="*/ 1759841 w 2377881"/>
                  <a:gd name="connsiteY2232" fmla="*/ 329192 h 509406"/>
                  <a:gd name="connsiteX2233" fmla="*/ 1768700 w 2377881"/>
                  <a:gd name="connsiteY2233" fmla="*/ 334431 h 509406"/>
                  <a:gd name="connsiteX2234" fmla="*/ 1784988 w 2377881"/>
                  <a:gd name="connsiteY2234" fmla="*/ 342527 h 509406"/>
                  <a:gd name="connsiteX2235" fmla="*/ 1789179 w 2377881"/>
                  <a:gd name="connsiteY2235" fmla="*/ 342337 h 509406"/>
                  <a:gd name="connsiteX2236" fmla="*/ 1790893 w 2377881"/>
                  <a:gd name="connsiteY2236" fmla="*/ 340241 h 509406"/>
                  <a:gd name="connsiteX2237" fmla="*/ 1788893 w 2377881"/>
                  <a:gd name="connsiteY2237" fmla="*/ 338336 h 509406"/>
                  <a:gd name="connsiteX2238" fmla="*/ 1786225 w 2377881"/>
                  <a:gd name="connsiteY2238" fmla="*/ 337955 h 509406"/>
                  <a:gd name="connsiteX2239" fmla="*/ 1782701 w 2377881"/>
                  <a:gd name="connsiteY2239" fmla="*/ 335860 h 509406"/>
                  <a:gd name="connsiteX2240" fmla="*/ 1797370 w 2377881"/>
                  <a:gd name="connsiteY2240" fmla="*/ 330907 h 509406"/>
                  <a:gd name="connsiteX2241" fmla="*/ 1794417 w 2377881"/>
                  <a:gd name="connsiteY2241" fmla="*/ 322239 h 509406"/>
                  <a:gd name="connsiteX2242" fmla="*/ 1823468 w 2377881"/>
                  <a:gd name="connsiteY2242" fmla="*/ 321572 h 509406"/>
                  <a:gd name="connsiteX2243" fmla="*/ 1819182 w 2377881"/>
                  <a:gd name="connsiteY2243" fmla="*/ 328335 h 509406"/>
                  <a:gd name="connsiteX2244" fmla="*/ 1817372 w 2377881"/>
                  <a:gd name="connsiteY2244" fmla="*/ 333383 h 509406"/>
                  <a:gd name="connsiteX2245" fmla="*/ 1815372 w 2377881"/>
                  <a:gd name="connsiteY2245" fmla="*/ 334431 h 509406"/>
                  <a:gd name="connsiteX2246" fmla="*/ 1814229 w 2377881"/>
                  <a:gd name="connsiteY2246" fmla="*/ 337098 h 509406"/>
                  <a:gd name="connsiteX2247" fmla="*/ 1815848 w 2377881"/>
                  <a:gd name="connsiteY2247" fmla="*/ 338336 h 509406"/>
                  <a:gd name="connsiteX2248" fmla="*/ 1818991 w 2377881"/>
                  <a:gd name="connsiteY2248" fmla="*/ 338812 h 509406"/>
                  <a:gd name="connsiteX2249" fmla="*/ 1827373 w 2377881"/>
                  <a:gd name="connsiteY2249" fmla="*/ 339289 h 509406"/>
                  <a:gd name="connsiteX2250" fmla="*/ 1827945 w 2377881"/>
                  <a:gd name="connsiteY2250" fmla="*/ 338622 h 509406"/>
                  <a:gd name="connsiteX2251" fmla="*/ 1830803 w 2377881"/>
                  <a:gd name="connsiteY2251" fmla="*/ 334526 h 509406"/>
                  <a:gd name="connsiteX2252" fmla="*/ 1835946 w 2377881"/>
                  <a:gd name="connsiteY2252" fmla="*/ 336145 h 509406"/>
                  <a:gd name="connsiteX2253" fmla="*/ 1839185 w 2377881"/>
                  <a:gd name="connsiteY2253" fmla="*/ 336050 h 509406"/>
                  <a:gd name="connsiteX2254" fmla="*/ 1849567 w 2377881"/>
                  <a:gd name="connsiteY2254" fmla="*/ 337955 h 509406"/>
                  <a:gd name="connsiteX2255" fmla="*/ 1852805 w 2377881"/>
                  <a:gd name="connsiteY2255" fmla="*/ 335383 h 509406"/>
                  <a:gd name="connsiteX2256" fmla="*/ 1856330 w 2377881"/>
                  <a:gd name="connsiteY2256" fmla="*/ 332526 h 509406"/>
                  <a:gd name="connsiteX2257" fmla="*/ 1861568 w 2377881"/>
                  <a:gd name="connsiteY2257" fmla="*/ 335860 h 509406"/>
                  <a:gd name="connsiteX2258" fmla="*/ 1865855 w 2377881"/>
                  <a:gd name="connsiteY2258" fmla="*/ 334717 h 509406"/>
                  <a:gd name="connsiteX2259" fmla="*/ 1868426 w 2377881"/>
                  <a:gd name="connsiteY2259" fmla="*/ 335288 h 509406"/>
                  <a:gd name="connsiteX2260" fmla="*/ 1872712 w 2377881"/>
                  <a:gd name="connsiteY2260" fmla="*/ 335288 h 509406"/>
                  <a:gd name="connsiteX2261" fmla="*/ 1876999 w 2377881"/>
                  <a:gd name="connsiteY2261" fmla="*/ 331383 h 509406"/>
                  <a:gd name="connsiteX2262" fmla="*/ 1883095 w 2377881"/>
                  <a:gd name="connsiteY2262" fmla="*/ 322048 h 509406"/>
                  <a:gd name="connsiteX2263" fmla="*/ 1882237 w 2377881"/>
                  <a:gd name="connsiteY2263" fmla="*/ 321763 h 509406"/>
                  <a:gd name="connsiteX2264" fmla="*/ 1878332 w 2377881"/>
                  <a:gd name="connsiteY2264" fmla="*/ 324239 h 509406"/>
                  <a:gd name="connsiteX2265" fmla="*/ 1878332 w 2377881"/>
                  <a:gd name="connsiteY2265" fmla="*/ 324706 h 509406"/>
                  <a:gd name="connsiteX2266" fmla="*/ 1870617 w 2377881"/>
                  <a:gd name="connsiteY2266" fmla="*/ 324525 h 509406"/>
                  <a:gd name="connsiteX2267" fmla="*/ 1867855 w 2377881"/>
                  <a:gd name="connsiteY2267" fmla="*/ 323763 h 509406"/>
                  <a:gd name="connsiteX2268" fmla="*/ 1861568 w 2377881"/>
                  <a:gd name="connsiteY2268" fmla="*/ 322239 h 509406"/>
                  <a:gd name="connsiteX2269" fmla="*/ 1857282 w 2377881"/>
                  <a:gd name="connsiteY2269" fmla="*/ 325954 h 509406"/>
                  <a:gd name="connsiteX2270" fmla="*/ 1857187 w 2377881"/>
                  <a:gd name="connsiteY2270" fmla="*/ 325954 h 509406"/>
                  <a:gd name="connsiteX2271" fmla="*/ 1856901 w 2377881"/>
                  <a:gd name="connsiteY2271" fmla="*/ 329859 h 509406"/>
                  <a:gd name="connsiteX2272" fmla="*/ 1850424 w 2377881"/>
                  <a:gd name="connsiteY2272" fmla="*/ 329002 h 509406"/>
                  <a:gd name="connsiteX2273" fmla="*/ 1846709 w 2377881"/>
                  <a:gd name="connsiteY2273" fmla="*/ 325382 h 509406"/>
                  <a:gd name="connsiteX2274" fmla="*/ 1845280 w 2377881"/>
                  <a:gd name="connsiteY2274" fmla="*/ 325763 h 509406"/>
                  <a:gd name="connsiteX2275" fmla="*/ 1843757 w 2377881"/>
                  <a:gd name="connsiteY2275" fmla="*/ 326239 h 509406"/>
                  <a:gd name="connsiteX2276" fmla="*/ 1836708 w 2377881"/>
                  <a:gd name="connsiteY2276" fmla="*/ 329287 h 509406"/>
                  <a:gd name="connsiteX2277" fmla="*/ 1826421 w 2377881"/>
                  <a:gd name="connsiteY2277" fmla="*/ 327573 h 509406"/>
                  <a:gd name="connsiteX2278" fmla="*/ 1828802 w 2377881"/>
                  <a:gd name="connsiteY2278" fmla="*/ 325287 h 509406"/>
                  <a:gd name="connsiteX2279" fmla="*/ 1830612 w 2377881"/>
                  <a:gd name="connsiteY2279" fmla="*/ 323572 h 509406"/>
                  <a:gd name="connsiteX2280" fmla="*/ 1823468 w 2377881"/>
                  <a:gd name="connsiteY2280" fmla="*/ 321572 h 509406"/>
                  <a:gd name="connsiteX2281" fmla="*/ 1069850 w 2377881"/>
                  <a:gd name="connsiteY2281" fmla="*/ 320620 h 509406"/>
                  <a:gd name="connsiteX2282" fmla="*/ 1067374 w 2377881"/>
                  <a:gd name="connsiteY2282" fmla="*/ 323191 h 509406"/>
                  <a:gd name="connsiteX2283" fmla="*/ 1067850 w 2377881"/>
                  <a:gd name="connsiteY2283" fmla="*/ 323191 h 509406"/>
                  <a:gd name="connsiteX2284" fmla="*/ 1072136 w 2377881"/>
                  <a:gd name="connsiteY2284" fmla="*/ 327859 h 509406"/>
                  <a:gd name="connsiteX2285" fmla="*/ 1071946 w 2377881"/>
                  <a:gd name="connsiteY2285" fmla="*/ 329192 h 509406"/>
                  <a:gd name="connsiteX2286" fmla="*/ 1075660 w 2377881"/>
                  <a:gd name="connsiteY2286" fmla="*/ 328144 h 509406"/>
                  <a:gd name="connsiteX2287" fmla="*/ 1069850 w 2377881"/>
                  <a:gd name="connsiteY2287" fmla="*/ 320620 h 509406"/>
                  <a:gd name="connsiteX2288" fmla="*/ 233270 w 2377881"/>
                  <a:gd name="connsiteY2288" fmla="*/ 317381 h 509406"/>
                  <a:gd name="connsiteX2289" fmla="*/ 235651 w 2377881"/>
                  <a:gd name="connsiteY2289" fmla="*/ 317381 h 509406"/>
                  <a:gd name="connsiteX2290" fmla="*/ 243462 w 2377881"/>
                  <a:gd name="connsiteY2290" fmla="*/ 319572 h 509406"/>
                  <a:gd name="connsiteX2291" fmla="*/ 244891 w 2377881"/>
                  <a:gd name="connsiteY2291" fmla="*/ 319858 h 509406"/>
                  <a:gd name="connsiteX2292" fmla="*/ 240890 w 2377881"/>
                  <a:gd name="connsiteY2292" fmla="*/ 326906 h 509406"/>
                  <a:gd name="connsiteX2293" fmla="*/ 242033 w 2377881"/>
                  <a:gd name="connsiteY2293" fmla="*/ 330907 h 509406"/>
                  <a:gd name="connsiteX2294" fmla="*/ 239557 w 2377881"/>
                  <a:gd name="connsiteY2294" fmla="*/ 331859 h 509406"/>
                  <a:gd name="connsiteX2295" fmla="*/ 238890 w 2377881"/>
                  <a:gd name="connsiteY2295" fmla="*/ 331955 h 509406"/>
                  <a:gd name="connsiteX2296" fmla="*/ 234127 w 2377881"/>
                  <a:gd name="connsiteY2296" fmla="*/ 326621 h 509406"/>
                  <a:gd name="connsiteX2297" fmla="*/ 231841 w 2377881"/>
                  <a:gd name="connsiteY2297" fmla="*/ 324716 h 509406"/>
                  <a:gd name="connsiteX2298" fmla="*/ 229841 w 2377881"/>
                  <a:gd name="connsiteY2298" fmla="*/ 323573 h 509406"/>
                  <a:gd name="connsiteX2299" fmla="*/ 228603 w 2377881"/>
                  <a:gd name="connsiteY2299" fmla="*/ 323096 h 509406"/>
                  <a:gd name="connsiteX2300" fmla="*/ 228793 w 2377881"/>
                  <a:gd name="connsiteY2300" fmla="*/ 326716 h 509406"/>
                  <a:gd name="connsiteX2301" fmla="*/ 226222 w 2377881"/>
                  <a:gd name="connsiteY2301" fmla="*/ 327573 h 509406"/>
                  <a:gd name="connsiteX2302" fmla="*/ 222031 w 2377881"/>
                  <a:gd name="connsiteY2302" fmla="*/ 323096 h 509406"/>
                  <a:gd name="connsiteX2303" fmla="*/ 224031 w 2377881"/>
                  <a:gd name="connsiteY2303" fmla="*/ 321572 h 509406"/>
                  <a:gd name="connsiteX2304" fmla="*/ 228603 w 2377881"/>
                  <a:gd name="connsiteY2304" fmla="*/ 320810 h 509406"/>
                  <a:gd name="connsiteX2305" fmla="*/ 233270 w 2377881"/>
                  <a:gd name="connsiteY2305" fmla="*/ 317381 h 509406"/>
                  <a:gd name="connsiteX2306" fmla="*/ 1913146 w 2377881"/>
                  <a:gd name="connsiteY2306" fmla="*/ 317155 h 509406"/>
                  <a:gd name="connsiteX2307" fmla="*/ 1906526 w 2377881"/>
                  <a:gd name="connsiteY2307" fmla="*/ 317191 h 509406"/>
                  <a:gd name="connsiteX2308" fmla="*/ 1907098 w 2377881"/>
                  <a:gd name="connsiteY2308" fmla="*/ 322239 h 509406"/>
                  <a:gd name="connsiteX2309" fmla="*/ 1907098 w 2377881"/>
                  <a:gd name="connsiteY2309" fmla="*/ 322525 h 509406"/>
                  <a:gd name="connsiteX2310" fmla="*/ 1902145 w 2377881"/>
                  <a:gd name="connsiteY2310" fmla="*/ 322620 h 509406"/>
                  <a:gd name="connsiteX2311" fmla="*/ 1903479 w 2377881"/>
                  <a:gd name="connsiteY2311" fmla="*/ 319381 h 509406"/>
                  <a:gd name="connsiteX2312" fmla="*/ 1901859 w 2377881"/>
                  <a:gd name="connsiteY2312" fmla="*/ 321953 h 509406"/>
                  <a:gd name="connsiteX2313" fmla="*/ 1898144 w 2377881"/>
                  <a:gd name="connsiteY2313" fmla="*/ 330049 h 509406"/>
                  <a:gd name="connsiteX2314" fmla="*/ 1891191 w 2377881"/>
                  <a:gd name="connsiteY2314" fmla="*/ 321572 h 509406"/>
                  <a:gd name="connsiteX2315" fmla="*/ 1886905 w 2377881"/>
                  <a:gd name="connsiteY2315" fmla="*/ 322810 h 509406"/>
                  <a:gd name="connsiteX2316" fmla="*/ 1890905 w 2377881"/>
                  <a:gd name="connsiteY2316" fmla="*/ 326620 h 509406"/>
                  <a:gd name="connsiteX2317" fmla="*/ 1886714 w 2377881"/>
                  <a:gd name="connsiteY2317" fmla="*/ 332431 h 509406"/>
                  <a:gd name="connsiteX2318" fmla="*/ 1894906 w 2377881"/>
                  <a:gd name="connsiteY2318" fmla="*/ 334907 h 509406"/>
                  <a:gd name="connsiteX2319" fmla="*/ 1898144 w 2377881"/>
                  <a:gd name="connsiteY2319" fmla="*/ 333859 h 509406"/>
                  <a:gd name="connsiteX2320" fmla="*/ 1909098 w 2377881"/>
                  <a:gd name="connsiteY2320" fmla="*/ 334240 h 509406"/>
                  <a:gd name="connsiteX2321" fmla="*/ 1910622 w 2377881"/>
                  <a:gd name="connsiteY2321" fmla="*/ 333002 h 509406"/>
                  <a:gd name="connsiteX2322" fmla="*/ 1919575 w 2377881"/>
                  <a:gd name="connsiteY2322" fmla="*/ 335383 h 509406"/>
                  <a:gd name="connsiteX2323" fmla="*/ 1921290 w 2377881"/>
                  <a:gd name="connsiteY2323" fmla="*/ 332431 h 509406"/>
                  <a:gd name="connsiteX2324" fmla="*/ 1915194 w 2377881"/>
                  <a:gd name="connsiteY2324" fmla="*/ 320048 h 509406"/>
                  <a:gd name="connsiteX2325" fmla="*/ 1913146 w 2377881"/>
                  <a:gd name="connsiteY2325" fmla="*/ 317155 h 509406"/>
                  <a:gd name="connsiteX2326" fmla="*/ 421960 w 2377881"/>
                  <a:gd name="connsiteY2326" fmla="*/ 315381 h 509406"/>
                  <a:gd name="connsiteX2327" fmla="*/ 419959 w 2377881"/>
                  <a:gd name="connsiteY2327" fmla="*/ 317381 h 509406"/>
                  <a:gd name="connsiteX2328" fmla="*/ 419769 w 2377881"/>
                  <a:gd name="connsiteY2328" fmla="*/ 320524 h 509406"/>
                  <a:gd name="connsiteX2329" fmla="*/ 419674 w 2377881"/>
                  <a:gd name="connsiteY2329" fmla="*/ 320810 h 509406"/>
                  <a:gd name="connsiteX2330" fmla="*/ 417388 w 2377881"/>
                  <a:gd name="connsiteY2330" fmla="*/ 319286 h 509406"/>
                  <a:gd name="connsiteX2331" fmla="*/ 412054 w 2377881"/>
                  <a:gd name="connsiteY2331" fmla="*/ 315571 h 509406"/>
                  <a:gd name="connsiteX2332" fmla="*/ 410053 w 2377881"/>
                  <a:gd name="connsiteY2332" fmla="*/ 315857 h 509406"/>
                  <a:gd name="connsiteX2333" fmla="*/ 409768 w 2377881"/>
                  <a:gd name="connsiteY2333" fmla="*/ 315857 h 509406"/>
                  <a:gd name="connsiteX2334" fmla="*/ 412149 w 2377881"/>
                  <a:gd name="connsiteY2334" fmla="*/ 318619 h 509406"/>
                  <a:gd name="connsiteX2335" fmla="*/ 410911 w 2377881"/>
                  <a:gd name="connsiteY2335" fmla="*/ 325763 h 509406"/>
                  <a:gd name="connsiteX2336" fmla="*/ 412340 w 2377881"/>
                  <a:gd name="connsiteY2336" fmla="*/ 325668 h 509406"/>
                  <a:gd name="connsiteX2337" fmla="*/ 423103 w 2377881"/>
                  <a:gd name="connsiteY2337" fmla="*/ 324811 h 509406"/>
                  <a:gd name="connsiteX2338" fmla="*/ 429484 w 2377881"/>
                  <a:gd name="connsiteY2338" fmla="*/ 331097 h 509406"/>
                  <a:gd name="connsiteX2339" fmla="*/ 424532 w 2377881"/>
                  <a:gd name="connsiteY2339" fmla="*/ 320048 h 509406"/>
                  <a:gd name="connsiteX2340" fmla="*/ 424912 w 2377881"/>
                  <a:gd name="connsiteY2340" fmla="*/ 316429 h 509406"/>
                  <a:gd name="connsiteX2341" fmla="*/ 421960 w 2377881"/>
                  <a:gd name="connsiteY2341" fmla="*/ 315381 h 509406"/>
                  <a:gd name="connsiteX2342" fmla="*/ 1705549 w 2377881"/>
                  <a:gd name="connsiteY2342" fmla="*/ 313762 h 509406"/>
                  <a:gd name="connsiteX2343" fmla="*/ 1693547 w 2377881"/>
                  <a:gd name="connsiteY2343" fmla="*/ 316238 h 509406"/>
                  <a:gd name="connsiteX2344" fmla="*/ 1693356 w 2377881"/>
                  <a:gd name="connsiteY2344" fmla="*/ 318048 h 509406"/>
                  <a:gd name="connsiteX2345" fmla="*/ 1702405 w 2377881"/>
                  <a:gd name="connsiteY2345" fmla="*/ 319286 h 509406"/>
                  <a:gd name="connsiteX2346" fmla="*/ 1704501 w 2377881"/>
                  <a:gd name="connsiteY2346" fmla="*/ 319286 h 509406"/>
                  <a:gd name="connsiteX2347" fmla="*/ 1706596 w 2377881"/>
                  <a:gd name="connsiteY2347" fmla="*/ 314238 h 509406"/>
                  <a:gd name="connsiteX2348" fmla="*/ 2323436 w 2377881"/>
                  <a:gd name="connsiteY2348" fmla="*/ 311191 h 509406"/>
                  <a:gd name="connsiteX2349" fmla="*/ 2334866 w 2377881"/>
                  <a:gd name="connsiteY2349" fmla="*/ 316906 h 509406"/>
                  <a:gd name="connsiteX2350" fmla="*/ 2335342 w 2377881"/>
                  <a:gd name="connsiteY2350" fmla="*/ 320049 h 509406"/>
                  <a:gd name="connsiteX2351" fmla="*/ 2325626 w 2377881"/>
                  <a:gd name="connsiteY2351" fmla="*/ 313762 h 509406"/>
                  <a:gd name="connsiteX2352" fmla="*/ 2323436 w 2377881"/>
                  <a:gd name="connsiteY2352" fmla="*/ 311191 h 509406"/>
                  <a:gd name="connsiteX2353" fmla="*/ 2293527 w 2377881"/>
                  <a:gd name="connsiteY2353" fmla="*/ 310333 h 509406"/>
                  <a:gd name="connsiteX2354" fmla="*/ 2301909 w 2377881"/>
                  <a:gd name="connsiteY2354" fmla="*/ 310428 h 509406"/>
                  <a:gd name="connsiteX2355" fmla="*/ 2302481 w 2377881"/>
                  <a:gd name="connsiteY2355" fmla="*/ 314524 h 509406"/>
                  <a:gd name="connsiteX2356" fmla="*/ 2297337 w 2377881"/>
                  <a:gd name="connsiteY2356" fmla="*/ 314714 h 509406"/>
                  <a:gd name="connsiteX2357" fmla="*/ 2294099 w 2377881"/>
                  <a:gd name="connsiteY2357" fmla="*/ 315572 h 509406"/>
                  <a:gd name="connsiteX2358" fmla="*/ 2293527 w 2377881"/>
                  <a:gd name="connsiteY2358" fmla="*/ 310333 h 509406"/>
                  <a:gd name="connsiteX2359" fmla="*/ 2004443 w 2377881"/>
                  <a:gd name="connsiteY2359" fmla="*/ 306999 h 509406"/>
                  <a:gd name="connsiteX2360" fmla="*/ 2002919 w 2377881"/>
                  <a:gd name="connsiteY2360" fmla="*/ 309952 h 509406"/>
                  <a:gd name="connsiteX2361" fmla="*/ 2008158 w 2377881"/>
                  <a:gd name="connsiteY2361" fmla="*/ 312714 h 509406"/>
                  <a:gd name="connsiteX2362" fmla="*/ 2020064 w 2377881"/>
                  <a:gd name="connsiteY2362" fmla="*/ 314047 h 509406"/>
                  <a:gd name="connsiteX2363" fmla="*/ 2016540 w 2377881"/>
                  <a:gd name="connsiteY2363" fmla="*/ 312809 h 509406"/>
                  <a:gd name="connsiteX2364" fmla="*/ 2010635 w 2377881"/>
                  <a:gd name="connsiteY2364" fmla="*/ 308809 h 509406"/>
                  <a:gd name="connsiteX2365" fmla="*/ 2004443 w 2377881"/>
                  <a:gd name="connsiteY2365" fmla="*/ 306999 h 509406"/>
                  <a:gd name="connsiteX2366" fmla="*/ 2342486 w 2377881"/>
                  <a:gd name="connsiteY2366" fmla="*/ 304522 h 509406"/>
                  <a:gd name="connsiteX2367" fmla="*/ 2344486 w 2377881"/>
                  <a:gd name="connsiteY2367" fmla="*/ 304713 h 509406"/>
                  <a:gd name="connsiteX2368" fmla="*/ 2349058 w 2377881"/>
                  <a:gd name="connsiteY2368" fmla="*/ 304999 h 509406"/>
                  <a:gd name="connsiteX2369" fmla="*/ 2348391 w 2377881"/>
                  <a:gd name="connsiteY2369" fmla="*/ 311285 h 509406"/>
                  <a:gd name="connsiteX2370" fmla="*/ 2345438 w 2377881"/>
                  <a:gd name="connsiteY2370" fmla="*/ 312047 h 509406"/>
                  <a:gd name="connsiteX2371" fmla="*/ 2335913 w 2377881"/>
                  <a:gd name="connsiteY2371" fmla="*/ 312428 h 509406"/>
                  <a:gd name="connsiteX2372" fmla="*/ 2333532 w 2377881"/>
                  <a:gd name="connsiteY2372" fmla="*/ 311857 h 509406"/>
                  <a:gd name="connsiteX2373" fmla="*/ 2333818 w 2377881"/>
                  <a:gd name="connsiteY2373" fmla="*/ 308142 h 509406"/>
                  <a:gd name="connsiteX2374" fmla="*/ 2342486 w 2377881"/>
                  <a:gd name="connsiteY2374" fmla="*/ 304522 h 509406"/>
                  <a:gd name="connsiteX2375" fmla="*/ 1749459 w 2377881"/>
                  <a:gd name="connsiteY2375" fmla="*/ 304332 h 509406"/>
                  <a:gd name="connsiteX2376" fmla="*/ 1742982 w 2377881"/>
                  <a:gd name="connsiteY2376" fmla="*/ 311571 h 509406"/>
                  <a:gd name="connsiteX2377" fmla="*/ 1745935 w 2377881"/>
                  <a:gd name="connsiteY2377" fmla="*/ 313285 h 509406"/>
                  <a:gd name="connsiteX2378" fmla="*/ 1747078 w 2377881"/>
                  <a:gd name="connsiteY2378" fmla="*/ 313000 h 509406"/>
                  <a:gd name="connsiteX2379" fmla="*/ 1753745 w 2377881"/>
                  <a:gd name="connsiteY2379" fmla="*/ 310904 h 509406"/>
                  <a:gd name="connsiteX2380" fmla="*/ 1753745 w 2377881"/>
                  <a:gd name="connsiteY2380" fmla="*/ 306713 h 509406"/>
                  <a:gd name="connsiteX2381" fmla="*/ 2217708 w 2377881"/>
                  <a:gd name="connsiteY2381" fmla="*/ 301474 h 509406"/>
                  <a:gd name="connsiteX2382" fmla="*/ 2211707 w 2377881"/>
                  <a:gd name="connsiteY2382" fmla="*/ 306237 h 509406"/>
                  <a:gd name="connsiteX2383" fmla="*/ 2218565 w 2377881"/>
                  <a:gd name="connsiteY2383" fmla="*/ 305189 h 509406"/>
                  <a:gd name="connsiteX2384" fmla="*/ 2221042 w 2377881"/>
                  <a:gd name="connsiteY2384" fmla="*/ 308618 h 509406"/>
                  <a:gd name="connsiteX2385" fmla="*/ 2222185 w 2377881"/>
                  <a:gd name="connsiteY2385" fmla="*/ 316429 h 509406"/>
                  <a:gd name="connsiteX2386" fmla="*/ 2232853 w 2377881"/>
                  <a:gd name="connsiteY2386" fmla="*/ 313381 h 509406"/>
                  <a:gd name="connsiteX2387" fmla="*/ 2228472 w 2377881"/>
                  <a:gd name="connsiteY2387" fmla="*/ 302046 h 509406"/>
                  <a:gd name="connsiteX2388" fmla="*/ 2217708 w 2377881"/>
                  <a:gd name="connsiteY2388" fmla="*/ 301474 h 509406"/>
                  <a:gd name="connsiteX2389" fmla="*/ 2193134 w 2377881"/>
                  <a:gd name="connsiteY2389" fmla="*/ 301284 h 509406"/>
                  <a:gd name="connsiteX2390" fmla="*/ 2194181 w 2377881"/>
                  <a:gd name="connsiteY2390" fmla="*/ 306713 h 509406"/>
                  <a:gd name="connsiteX2391" fmla="*/ 2199515 w 2377881"/>
                  <a:gd name="connsiteY2391" fmla="*/ 309190 h 509406"/>
                  <a:gd name="connsiteX2392" fmla="*/ 2197991 w 2377881"/>
                  <a:gd name="connsiteY2392" fmla="*/ 313190 h 509406"/>
                  <a:gd name="connsiteX2393" fmla="*/ 2207993 w 2377881"/>
                  <a:gd name="connsiteY2393" fmla="*/ 314047 h 509406"/>
                  <a:gd name="connsiteX2394" fmla="*/ 2211231 w 2377881"/>
                  <a:gd name="connsiteY2394" fmla="*/ 315190 h 509406"/>
                  <a:gd name="connsiteX2395" fmla="*/ 2211803 w 2377881"/>
                  <a:gd name="connsiteY2395" fmla="*/ 315381 h 509406"/>
                  <a:gd name="connsiteX2396" fmla="*/ 2209802 w 2377881"/>
                  <a:gd name="connsiteY2396" fmla="*/ 311857 h 509406"/>
                  <a:gd name="connsiteX2397" fmla="*/ 2207612 w 2377881"/>
                  <a:gd name="connsiteY2397" fmla="*/ 311095 h 509406"/>
                  <a:gd name="connsiteX2398" fmla="*/ 2206278 w 2377881"/>
                  <a:gd name="connsiteY2398" fmla="*/ 309475 h 509406"/>
                  <a:gd name="connsiteX2399" fmla="*/ 2205135 w 2377881"/>
                  <a:gd name="connsiteY2399" fmla="*/ 307380 h 509406"/>
                  <a:gd name="connsiteX2400" fmla="*/ 2197705 w 2377881"/>
                  <a:gd name="connsiteY2400" fmla="*/ 304903 h 509406"/>
                  <a:gd name="connsiteX2401" fmla="*/ 2197039 w 2377881"/>
                  <a:gd name="connsiteY2401" fmla="*/ 304332 h 509406"/>
                  <a:gd name="connsiteX2402" fmla="*/ 1731552 w 2377881"/>
                  <a:gd name="connsiteY2402" fmla="*/ 300427 h 509406"/>
                  <a:gd name="connsiteX2403" fmla="*/ 1729361 w 2377881"/>
                  <a:gd name="connsiteY2403" fmla="*/ 300617 h 509406"/>
                  <a:gd name="connsiteX2404" fmla="*/ 1724980 w 2377881"/>
                  <a:gd name="connsiteY2404" fmla="*/ 306237 h 509406"/>
                  <a:gd name="connsiteX2405" fmla="*/ 1725361 w 2377881"/>
                  <a:gd name="connsiteY2405" fmla="*/ 307285 h 509406"/>
                  <a:gd name="connsiteX2406" fmla="*/ 1725170 w 2377881"/>
                  <a:gd name="connsiteY2406" fmla="*/ 310333 h 509406"/>
                  <a:gd name="connsiteX2407" fmla="*/ 1727932 w 2377881"/>
                  <a:gd name="connsiteY2407" fmla="*/ 312428 h 509406"/>
                  <a:gd name="connsiteX2408" fmla="*/ 1729266 w 2377881"/>
                  <a:gd name="connsiteY2408" fmla="*/ 312047 h 509406"/>
                  <a:gd name="connsiteX2409" fmla="*/ 1731171 w 2377881"/>
                  <a:gd name="connsiteY2409" fmla="*/ 311571 h 509406"/>
                  <a:gd name="connsiteX2410" fmla="*/ 1732029 w 2377881"/>
                  <a:gd name="connsiteY2410" fmla="*/ 306808 h 509406"/>
                  <a:gd name="connsiteX2411" fmla="*/ 1735457 w 2377881"/>
                  <a:gd name="connsiteY2411" fmla="*/ 304808 h 509406"/>
                  <a:gd name="connsiteX2412" fmla="*/ 1737648 w 2377881"/>
                  <a:gd name="connsiteY2412" fmla="*/ 303475 h 509406"/>
                  <a:gd name="connsiteX2413" fmla="*/ 1731552 w 2377881"/>
                  <a:gd name="connsiteY2413" fmla="*/ 300427 h 509406"/>
                  <a:gd name="connsiteX2414" fmla="*/ 1886333 w 2377881"/>
                  <a:gd name="connsiteY2414" fmla="*/ 298426 h 509406"/>
                  <a:gd name="connsiteX2415" fmla="*/ 1885190 w 2377881"/>
                  <a:gd name="connsiteY2415" fmla="*/ 302141 h 509406"/>
                  <a:gd name="connsiteX2416" fmla="*/ 1891953 w 2377881"/>
                  <a:gd name="connsiteY2416" fmla="*/ 303570 h 509406"/>
                  <a:gd name="connsiteX2417" fmla="*/ 1886333 w 2377881"/>
                  <a:gd name="connsiteY2417" fmla="*/ 298426 h 509406"/>
                  <a:gd name="connsiteX2418" fmla="*/ 190883 w 2377881"/>
                  <a:gd name="connsiteY2418" fmla="*/ 292902 h 509406"/>
                  <a:gd name="connsiteX2419" fmla="*/ 185549 w 2377881"/>
                  <a:gd name="connsiteY2419" fmla="*/ 297188 h 509406"/>
                  <a:gd name="connsiteX2420" fmla="*/ 190026 w 2377881"/>
                  <a:gd name="connsiteY2420" fmla="*/ 299093 h 509406"/>
                  <a:gd name="connsiteX2421" fmla="*/ 191741 w 2377881"/>
                  <a:gd name="connsiteY2421" fmla="*/ 298522 h 509406"/>
                  <a:gd name="connsiteX2422" fmla="*/ 193074 w 2377881"/>
                  <a:gd name="connsiteY2422" fmla="*/ 298045 h 509406"/>
                  <a:gd name="connsiteX2423" fmla="*/ 194217 w 2377881"/>
                  <a:gd name="connsiteY2423" fmla="*/ 294997 h 509406"/>
                  <a:gd name="connsiteX2424" fmla="*/ 193169 w 2377881"/>
                  <a:gd name="connsiteY2424" fmla="*/ 294331 h 509406"/>
                  <a:gd name="connsiteX2425" fmla="*/ 439867 w 2377881"/>
                  <a:gd name="connsiteY2425" fmla="*/ 290140 h 509406"/>
                  <a:gd name="connsiteX2426" fmla="*/ 433390 w 2377881"/>
                  <a:gd name="connsiteY2426" fmla="*/ 297283 h 509406"/>
                  <a:gd name="connsiteX2427" fmla="*/ 439581 w 2377881"/>
                  <a:gd name="connsiteY2427" fmla="*/ 293473 h 509406"/>
                  <a:gd name="connsiteX2428" fmla="*/ 439771 w 2377881"/>
                  <a:gd name="connsiteY2428" fmla="*/ 290806 h 509406"/>
                  <a:gd name="connsiteX2429" fmla="*/ 4574 w 2377881"/>
                  <a:gd name="connsiteY2429" fmla="*/ 286045 h 509406"/>
                  <a:gd name="connsiteX2430" fmla="*/ 8289 w 2377881"/>
                  <a:gd name="connsiteY2430" fmla="*/ 287092 h 509406"/>
                  <a:gd name="connsiteX2431" fmla="*/ 14099 w 2377881"/>
                  <a:gd name="connsiteY2431" fmla="*/ 292236 h 509406"/>
                  <a:gd name="connsiteX2432" fmla="*/ 8479 w 2377881"/>
                  <a:gd name="connsiteY2432" fmla="*/ 291855 h 509406"/>
                  <a:gd name="connsiteX2433" fmla="*/ 7432 w 2377881"/>
                  <a:gd name="connsiteY2433" fmla="*/ 291188 h 509406"/>
                  <a:gd name="connsiteX2434" fmla="*/ 2955 w 2377881"/>
                  <a:gd name="connsiteY2434" fmla="*/ 290045 h 509406"/>
                  <a:gd name="connsiteX2435" fmla="*/ 2 w 2377881"/>
                  <a:gd name="connsiteY2435" fmla="*/ 287854 h 509406"/>
                  <a:gd name="connsiteX2436" fmla="*/ 4574 w 2377881"/>
                  <a:gd name="connsiteY2436" fmla="*/ 286045 h 509406"/>
                  <a:gd name="connsiteX2437" fmla="*/ 422436 w 2377881"/>
                  <a:gd name="connsiteY2437" fmla="*/ 285949 h 509406"/>
                  <a:gd name="connsiteX2438" fmla="*/ 418245 w 2377881"/>
                  <a:gd name="connsiteY2438" fmla="*/ 286615 h 509406"/>
                  <a:gd name="connsiteX2439" fmla="*/ 419293 w 2377881"/>
                  <a:gd name="connsiteY2439" fmla="*/ 291759 h 509406"/>
                  <a:gd name="connsiteX2440" fmla="*/ 418340 w 2377881"/>
                  <a:gd name="connsiteY2440" fmla="*/ 292521 h 509406"/>
                  <a:gd name="connsiteX2441" fmla="*/ 417483 w 2377881"/>
                  <a:gd name="connsiteY2441" fmla="*/ 295188 h 509406"/>
                  <a:gd name="connsiteX2442" fmla="*/ 420531 w 2377881"/>
                  <a:gd name="connsiteY2442" fmla="*/ 296236 h 509406"/>
                  <a:gd name="connsiteX2443" fmla="*/ 423008 w 2377881"/>
                  <a:gd name="connsiteY2443" fmla="*/ 294521 h 509406"/>
                  <a:gd name="connsiteX2444" fmla="*/ 427865 w 2377881"/>
                  <a:gd name="connsiteY2444" fmla="*/ 287473 h 509406"/>
                  <a:gd name="connsiteX2445" fmla="*/ 427008 w 2377881"/>
                  <a:gd name="connsiteY2445" fmla="*/ 286615 h 509406"/>
                  <a:gd name="connsiteX2446" fmla="*/ 422436 w 2377881"/>
                  <a:gd name="connsiteY2446" fmla="*/ 285949 h 509406"/>
                  <a:gd name="connsiteX2447" fmla="*/ 321566 w 2377881"/>
                  <a:gd name="connsiteY2447" fmla="*/ 285472 h 509406"/>
                  <a:gd name="connsiteX2448" fmla="*/ 320709 w 2377881"/>
                  <a:gd name="connsiteY2448" fmla="*/ 291759 h 509406"/>
                  <a:gd name="connsiteX2449" fmla="*/ 325376 w 2377881"/>
                  <a:gd name="connsiteY2449" fmla="*/ 292426 h 509406"/>
                  <a:gd name="connsiteX2450" fmla="*/ 325471 w 2377881"/>
                  <a:gd name="connsiteY2450" fmla="*/ 286234 h 509406"/>
                  <a:gd name="connsiteX2451" fmla="*/ 323566 w 2377881"/>
                  <a:gd name="connsiteY2451" fmla="*/ 285853 h 509406"/>
                  <a:gd name="connsiteX2452" fmla="*/ 403291 w 2377881"/>
                  <a:gd name="connsiteY2452" fmla="*/ 284901 h 509406"/>
                  <a:gd name="connsiteX2453" fmla="*/ 397197 w 2377881"/>
                  <a:gd name="connsiteY2453" fmla="*/ 289297 h 509406"/>
                  <a:gd name="connsiteX2454" fmla="*/ 397100 w 2377881"/>
                  <a:gd name="connsiteY2454" fmla="*/ 289282 h 509406"/>
                  <a:gd name="connsiteX2455" fmla="*/ 395766 w 2377881"/>
                  <a:gd name="connsiteY2455" fmla="*/ 290330 h 509406"/>
                  <a:gd name="connsiteX2456" fmla="*/ 397197 w 2377881"/>
                  <a:gd name="connsiteY2456" fmla="*/ 289297 h 509406"/>
                  <a:gd name="connsiteX2457" fmla="*/ 401386 w 2377881"/>
                  <a:gd name="connsiteY2457" fmla="*/ 289949 h 509406"/>
                  <a:gd name="connsiteX2458" fmla="*/ 404434 w 2377881"/>
                  <a:gd name="connsiteY2458" fmla="*/ 290425 h 509406"/>
                  <a:gd name="connsiteX2459" fmla="*/ 403291 w 2377881"/>
                  <a:gd name="connsiteY2459" fmla="*/ 284901 h 509406"/>
                  <a:gd name="connsiteX2460" fmla="*/ 369191 w 2377881"/>
                  <a:gd name="connsiteY2460" fmla="*/ 284425 h 509406"/>
                  <a:gd name="connsiteX2461" fmla="*/ 369096 w 2377881"/>
                  <a:gd name="connsiteY2461" fmla="*/ 284615 h 509406"/>
                  <a:gd name="connsiteX2462" fmla="*/ 367191 w 2377881"/>
                  <a:gd name="connsiteY2462" fmla="*/ 291283 h 509406"/>
                  <a:gd name="connsiteX2463" fmla="*/ 358047 w 2377881"/>
                  <a:gd name="connsiteY2463" fmla="*/ 292902 h 509406"/>
                  <a:gd name="connsiteX2464" fmla="*/ 361762 w 2377881"/>
                  <a:gd name="connsiteY2464" fmla="*/ 293664 h 509406"/>
                  <a:gd name="connsiteX2465" fmla="*/ 363381 w 2377881"/>
                  <a:gd name="connsiteY2465" fmla="*/ 294045 h 509406"/>
                  <a:gd name="connsiteX2466" fmla="*/ 371953 w 2377881"/>
                  <a:gd name="connsiteY2466" fmla="*/ 293283 h 509406"/>
                  <a:gd name="connsiteX2467" fmla="*/ 378621 w 2377881"/>
                  <a:gd name="connsiteY2467" fmla="*/ 290521 h 509406"/>
                  <a:gd name="connsiteX2468" fmla="*/ 369191 w 2377881"/>
                  <a:gd name="connsiteY2468" fmla="*/ 284425 h 509406"/>
                  <a:gd name="connsiteX2469" fmla="*/ 177548 w 2377881"/>
                  <a:gd name="connsiteY2469" fmla="*/ 281186 h 509406"/>
                  <a:gd name="connsiteX2470" fmla="*/ 173452 w 2377881"/>
                  <a:gd name="connsiteY2470" fmla="*/ 286615 h 509406"/>
                  <a:gd name="connsiteX2471" fmla="*/ 173833 w 2377881"/>
                  <a:gd name="connsiteY2471" fmla="*/ 287758 h 509406"/>
                  <a:gd name="connsiteX2472" fmla="*/ 174405 w 2377881"/>
                  <a:gd name="connsiteY2472" fmla="*/ 289759 h 509406"/>
                  <a:gd name="connsiteX2473" fmla="*/ 174024 w 2377881"/>
                  <a:gd name="connsiteY2473" fmla="*/ 299188 h 509406"/>
                  <a:gd name="connsiteX2474" fmla="*/ 172976 w 2377881"/>
                  <a:gd name="connsiteY2474" fmla="*/ 302332 h 509406"/>
                  <a:gd name="connsiteX2475" fmla="*/ 175929 w 2377881"/>
                  <a:gd name="connsiteY2475" fmla="*/ 300903 h 509406"/>
                  <a:gd name="connsiteX2476" fmla="*/ 181263 w 2377881"/>
                  <a:gd name="connsiteY2476" fmla="*/ 293473 h 509406"/>
                  <a:gd name="connsiteX2477" fmla="*/ 180596 w 2377881"/>
                  <a:gd name="connsiteY2477" fmla="*/ 282901 h 509406"/>
                  <a:gd name="connsiteX2478" fmla="*/ 179358 w 2377881"/>
                  <a:gd name="connsiteY2478" fmla="*/ 282234 h 509406"/>
                  <a:gd name="connsiteX2479" fmla="*/ 2328484 w 2377881"/>
                  <a:gd name="connsiteY2479" fmla="*/ 269375 h 509406"/>
                  <a:gd name="connsiteX2480" fmla="*/ 2324674 w 2377881"/>
                  <a:gd name="connsiteY2480" fmla="*/ 270518 h 509406"/>
                  <a:gd name="connsiteX2481" fmla="*/ 2328674 w 2377881"/>
                  <a:gd name="connsiteY2481" fmla="*/ 277662 h 509406"/>
                  <a:gd name="connsiteX2482" fmla="*/ 2336294 w 2377881"/>
                  <a:gd name="connsiteY2482" fmla="*/ 277567 h 509406"/>
                  <a:gd name="connsiteX2483" fmla="*/ 2333818 w 2377881"/>
                  <a:gd name="connsiteY2483" fmla="*/ 275185 h 509406"/>
                  <a:gd name="connsiteX2484" fmla="*/ 2332008 w 2377881"/>
                  <a:gd name="connsiteY2484" fmla="*/ 273471 h 509406"/>
                  <a:gd name="connsiteX2485" fmla="*/ 2328484 w 2377881"/>
                  <a:gd name="connsiteY2485" fmla="*/ 269375 h 509406"/>
                  <a:gd name="connsiteX2486" fmla="*/ 2325341 w 2377881"/>
                  <a:gd name="connsiteY2486" fmla="*/ 258040 h 509406"/>
                  <a:gd name="connsiteX2487" fmla="*/ 2328960 w 2377881"/>
                  <a:gd name="connsiteY2487" fmla="*/ 264613 h 509406"/>
                  <a:gd name="connsiteX2488" fmla="*/ 2335818 w 2377881"/>
                  <a:gd name="connsiteY2488" fmla="*/ 265660 h 509406"/>
                  <a:gd name="connsiteX2489" fmla="*/ 2336961 w 2377881"/>
                  <a:gd name="connsiteY2489" fmla="*/ 264327 h 509406"/>
                  <a:gd name="connsiteX2490" fmla="*/ 2338961 w 2377881"/>
                  <a:gd name="connsiteY2490" fmla="*/ 262136 h 509406"/>
                  <a:gd name="connsiteX2491" fmla="*/ 2336199 w 2377881"/>
                  <a:gd name="connsiteY2491" fmla="*/ 258040 h 509406"/>
                  <a:gd name="connsiteX2492" fmla="*/ 2325341 w 2377881"/>
                  <a:gd name="connsiteY2492" fmla="*/ 258040 h 509406"/>
                  <a:gd name="connsiteX2493" fmla="*/ 2285240 w 2377881"/>
                  <a:gd name="connsiteY2493" fmla="*/ 257278 h 509406"/>
                  <a:gd name="connsiteX2494" fmla="*/ 2280573 w 2377881"/>
                  <a:gd name="connsiteY2494" fmla="*/ 258326 h 509406"/>
                  <a:gd name="connsiteX2495" fmla="*/ 2278382 w 2377881"/>
                  <a:gd name="connsiteY2495" fmla="*/ 266232 h 509406"/>
                  <a:gd name="connsiteX2496" fmla="*/ 2281907 w 2377881"/>
                  <a:gd name="connsiteY2496" fmla="*/ 263755 h 509406"/>
                  <a:gd name="connsiteX2497" fmla="*/ 2282764 w 2377881"/>
                  <a:gd name="connsiteY2497" fmla="*/ 262993 h 509406"/>
                  <a:gd name="connsiteX2498" fmla="*/ 2286288 w 2377881"/>
                  <a:gd name="connsiteY2498" fmla="*/ 267946 h 509406"/>
                  <a:gd name="connsiteX2499" fmla="*/ 2286478 w 2377881"/>
                  <a:gd name="connsiteY2499" fmla="*/ 268232 h 509406"/>
                  <a:gd name="connsiteX2500" fmla="*/ 2289527 w 2377881"/>
                  <a:gd name="connsiteY2500" fmla="*/ 272328 h 509406"/>
                  <a:gd name="connsiteX2501" fmla="*/ 2298575 w 2377881"/>
                  <a:gd name="connsiteY2501" fmla="*/ 263374 h 509406"/>
                  <a:gd name="connsiteX2502" fmla="*/ 2295051 w 2377881"/>
                  <a:gd name="connsiteY2502" fmla="*/ 263089 h 509406"/>
                  <a:gd name="connsiteX2503" fmla="*/ 2286193 w 2377881"/>
                  <a:gd name="connsiteY2503" fmla="*/ 257755 h 509406"/>
                  <a:gd name="connsiteX2504" fmla="*/ 27720 w 2377881"/>
                  <a:gd name="connsiteY2504" fmla="*/ 253373 h 509406"/>
                  <a:gd name="connsiteX2505" fmla="*/ 22100 w 2377881"/>
                  <a:gd name="connsiteY2505" fmla="*/ 256421 h 509406"/>
                  <a:gd name="connsiteX2506" fmla="*/ 23910 w 2377881"/>
                  <a:gd name="connsiteY2506" fmla="*/ 258326 h 509406"/>
                  <a:gd name="connsiteX2507" fmla="*/ 25243 w 2377881"/>
                  <a:gd name="connsiteY2507" fmla="*/ 259755 h 509406"/>
                  <a:gd name="connsiteX2508" fmla="*/ 30768 w 2377881"/>
                  <a:gd name="connsiteY2508" fmla="*/ 261184 h 509406"/>
                  <a:gd name="connsiteX2509" fmla="*/ 31054 w 2377881"/>
                  <a:gd name="connsiteY2509" fmla="*/ 254897 h 509406"/>
                  <a:gd name="connsiteX2510" fmla="*/ 29434 w 2377881"/>
                  <a:gd name="connsiteY2510" fmla="*/ 254135 h 509406"/>
                  <a:gd name="connsiteX2511" fmla="*/ 2289813 w 2377881"/>
                  <a:gd name="connsiteY2511" fmla="*/ 250039 h 509406"/>
                  <a:gd name="connsiteX2512" fmla="*/ 2288574 w 2377881"/>
                  <a:gd name="connsiteY2512" fmla="*/ 253183 h 509406"/>
                  <a:gd name="connsiteX2513" fmla="*/ 2299147 w 2377881"/>
                  <a:gd name="connsiteY2513" fmla="*/ 258802 h 509406"/>
                  <a:gd name="connsiteX2514" fmla="*/ 2299052 w 2377881"/>
                  <a:gd name="connsiteY2514" fmla="*/ 253849 h 509406"/>
                  <a:gd name="connsiteX2515" fmla="*/ 2289813 w 2377881"/>
                  <a:gd name="connsiteY2515" fmla="*/ 250039 h 509406"/>
                  <a:gd name="connsiteX2516" fmla="*/ 70106 w 2377881"/>
                  <a:gd name="connsiteY2516" fmla="*/ 227084 h 509406"/>
                  <a:gd name="connsiteX2517" fmla="*/ 69916 w 2377881"/>
                  <a:gd name="connsiteY2517" fmla="*/ 227179 h 509406"/>
                  <a:gd name="connsiteX2518" fmla="*/ 63058 w 2377881"/>
                  <a:gd name="connsiteY2518" fmla="*/ 231085 h 509406"/>
                  <a:gd name="connsiteX2519" fmla="*/ 55247 w 2377881"/>
                  <a:gd name="connsiteY2519" fmla="*/ 229370 h 509406"/>
                  <a:gd name="connsiteX2520" fmla="*/ 52009 w 2377881"/>
                  <a:gd name="connsiteY2520" fmla="*/ 230037 h 509406"/>
                  <a:gd name="connsiteX2521" fmla="*/ 51914 w 2377881"/>
                  <a:gd name="connsiteY2521" fmla="*/ 231180 h 509406"/>
                  <a:gd name="connsiteX2522" fmla="*/ 57819 w 2377881"/>
                  <a:gd name="connsiteY2522" fmla="*/ 233466 h 509406"/>
                  <a:gd name="connsiteX2523" fmla="*/ 70011 w 2377881"/>
                  <a:gd name="connsiteY2523" fmla="*/ 233275 h 509406"/>
                  <a:gd name="connsiteX2524" fmla="*/ 69535 w 2377881"/>
                  <a:gd name="connsiteY2524" fmla="*/ 230227 h 509406"/>
                  <a:gd name="connsiteX2525" fmla="*/ 69344 w 2377881"/>
                  <a:gd name="connsiteY2525" fmla="*/ 229370 h 509406"/>
                  <a:gd name="connsiteX2526" fmla="*/ 70106 w 2377881"/>
                  <a:gd name="connsiteY2526" fmla="*/ 227084 h 509406"/>
                  <a:gd name="connsiteX2527" fmla="*/ 41245 w 2377881"/>
                  <a:gd name="connsiteY2527" fmla="*/ 220798 h 509406"/>
                  <a:gd name="connsiteX2528" fmla="*/ 43055 w 2377881"/>
                  <a:gd name="connsiteY2528" fmla="*/ 231275 h 509406"/>
                  <a:gd name="connsiteX2529" fmla="*/ 43722 w 2377881"/>
                  <a:gd name="connsiteY2529" fmla="*/ 234418 h 509406"/>
                  <a:gd name="connsiteX2530" fmla="*/ 46675 w 2377881"/>
                  <a:gd name="connsiteY2530" fmla="*/ 235466 h 509406"/>
                  <a:gd name="connsiteX2531" fmla="*/ 48675 w 2377881"/>
                  <a:gd name="connsiteY2531" fmla="*/ 233561 h 509406"/>
                  <a:gd name="connsiteX2532" fmla="*/ 49437 w 2377881"/>
                  <a:gd name="connsiteY2532" fmla="*/ 229180 h 509406"/>
                  <a:gd name="connsiteX2533" fmla="*/ 41245 w 2377881"/>
                  <a:gd name="connsiteY2533" fmla="*/ 220798 h 509406"/>
                  <a:gd name="connsiteX2534" fmla="*/ 2234853 w 2377881"/>
                  <a:gd name="connsiteY2534" fmla="*/ 184698 h 509406"/>
                  <a:gd name="connsiteX2535" fmla="*/ 2226947 w 2377881"/>
                  <a:gd name="connsiteY2535" fmla="*/ 186127 h 509406"/>
                  <a:gd name="connsiteX2536" fmla="*/ 2221899 w 2377881"/>
                  <a:gd name="connsiteY2536" fmla="*/ 188603 h 509406"/>
                  <a:gd name="connsiteX2537" fmla="*/ 2217898 w 2377881"/>
                  <a:gd name="connsiteY2537" fmla="*/ 196128 h 509406"/>
                  <a:gd name="connsiteX2538" fmla="*/ 2225423 w 2377881"/>
                  <a:gd name="connsiteY2538" fmla="*/ 195652 h 509406"/>
                  <a:gd name="connsiteX2539" fmla="*/ 2230662 w 2377881"/>
                  <a:gd name="connsiteY2539" fmla="*/ 193842 h 509406"/>
                  <a:gd name="connsiteX2540" fmla="*/ 2232567 w 2377881"/>
                  <a:gd name="connsiteY2540" fmla="*/ 193842 h 509406"/>
                  <a:gd name="connsiteX2541" fmla="*/ 2237044 w 2377881"/>
                  <a:gd name="connsiteY2541" fmla="*/ 193175 h 509406"/>
                  <a:gd name="connsiteX2542" fmla="*/ 2234853 w 2377881"/>
                  <a:gd name="connsiteY2542" fmla="*/ 184698 h 509406"/>
                  <a:gd name="connsiteX2543" fmla="*/ 198408 w 2377881"/>
                  <a:gd name="connsiteY2543" fmla="*/ 177173 h 509406"/>
                  <a:gd name="connsiteX2544" fmla="*/ 192217 w 2377881"/>
                  <a:gd name="connsiteY2544" fmla="*/ 182602 h 509406"/>
                  <a:gd name="connsiteX2545" fmla="*/ 187359 w 2377881"/>
                  <a:gd name="connsiteY2545" fmla="*/ 185269 h 509406"/>
                  <a:gd name="connsiteX2546" fmla="*/ 186311 w 2377881"/>
                  <a:gd name="connsiteY2546" fmla="*/ 186984 h 509406"/>
                  <a:gd name="connsiteX2547" fmla="*/ 185359 w 2377881"/>
                  <a:gd name="connsiteY2547" fmla="*/ 191842 h 509406"/>
                  <a:gd name="connsiteX2548" fmla="*/ 190407 w 2377881"/>
                  <a:gd name="connsiteY2548" fmla="*/ 195747 h 509406"/>
                  <a:gd name="connsiteX2549" fmla="*/ 192788 w 2377881"/>
                  <a:gd name="connsiteY2549" fmla="*/ 197652 h 509406"/>
                  <a:gd name="connsiteX2550" fmla="*/ 201456 w 2377881"/>
                  <a:gd name="connsiteY2550" fmla="*/ 196414 h 509406"/>
                  <a:gd name="connsiteX2551" fmla="*/ 203170 w 2377881"/>
                  <a:gd name="connsiteY2551" fmla="*/ 193461 h 509406"/>
                  <a:gd name="connsiteX2552" fmla="*/ 203361 w 2377881"/>
                  <a:gd name="connsiteY2552" fmla="*/ 193080 h 509406"/>
                  <a:gd name="connsiteX2553" fmla="*/ 199265 w 2377881"/>
                  <a:gd name="connsiteY2553" fmla="*/ 192127 h 509406"/>
                  <a:gd name="connsiteX2554" fmla="*/ 194408 w 2377881"/>
                  <a:gd name="connsiteY2554" fmla="*/ 181555 h 509406"/>
                  <a:gd name="connsiteX2555" fmla="*/ 202123 w 2377881"/>
                  <a:gd name="connsiteY2555" fmla="*/ 178888 h 509406"/>
                  <a:gd name="connsiteX2556" fmla="*/ 203933 w 2377881"/>
                  <a:gd name="connsiteY2556" fmla="*/ 178316 h 509406"/>
                  <a:gd name="connsiteX2557" fmla="*/ 207933 w 2377881"/>
                  <a:gd name="connsiteY2557" fmla="*/ 177745 h 509406"/>
                  <a:gd name="connsiteX2558" fmla="*/ 198408 w 2377881"/>
                  <a:gd name="connsiteY2558" fmla="*/ 177173 h 509406"/>
                  <a:gd name="connsiteX2559" fmla="*/ 75665 w 2377881"/>
                  <a:gd name="connsiteY2559" fmla="*/ 169789 h 509406"/>
                  <a:gd name="connsiteX2560" fmla="*/ 77155 w 2377881"/>
                  <a:gd name="connsiteY2560" fmla="*/ 171172 h 509406"/>
                  <a:gd name="connsiteX2561" fmla="*/ 79250 w 2377881"/>
                  <a:gd name="connsiteY2561" fmla="*/ 173078 h 509406"/>
                  <a:gd name="connsiteX2562" fmla="*/ 81346 w 2377881"/>
                  <a:gd name="connsiteY2562" fmla="*/ 176125 h 509406"/>
                  <a:gd name="connsiteX2563" fmla="*/ 73821 w 2377881"/>
                  <a:gd name="connsiteY2563" fmla="*/ 180412 h 509406"/>
                  <a:gd name="connsiteX2564" fmla="*/ 70868 w 2377881"/>
                  <a:gd name="connsiteY2564" fmla="*/ 180983 h 509406"/>
                  <a:gd name="connsiteX2565" fmla="*/ 67820 w 2377881"/>
                  <a:gd name="connsiteY2565" fmla="*/ 181745 h 509406"/>
                  <a:gd name="connsiteX2566" fmla="*/ 62105 w 2377881"/>
                  <a:gd name="connsiteY2566" fmla="*/ 180983 h 509406"/>
                  <a:gd name="connsiteX2567" fmla="*/ 71821 w 2377881"/>
                  <a:gd name="connsiteY2567" fmla="*/ 174506 h 509406"/>
                  <a:gd name="connsiteX2568" fmla="*/ 73059 w 2377881"/>
                  <a:gd name="connsiteY2568" fmla="*/ 172982 h 509406"/>
                  <a:gd name="connsiteX2569" fmla="*/ 2263809 w 2377881"/>
                  <a:gd name="connsiteY2569" fmla="*/ 168315 h 509406"/>
                  <a:gd name="connsiteX2570" fmla="*/ 2258380 w 2377881"/>
                  <a:gd name="connsiteY2570" fmla="*/ 170887 h 509406"/>
                  <a:gd name="connsiteX2571" fmla="*/ 2257714 w 2377881"/>
                  <a:gd name="connsiteY2571" fmla="*/ 170717 h 509406"/>
                  <a:gd name="connsiteX2572" fmla="*/ 76869 w 2377881"/>
                  <a:gd name="connsiteY2572" fmla="*/ 168315 h 509406"/>
                  <a:gd name="connsiteX2573" fmla="*/ 75665 w 2377881"/>
                  <a:gd name="connsiteY2573" fmla="*/ 169789 h 509406"/>
                  <a:gd name="connsiteX2574" fmla="*/ 74488 w 2377881"/>
                  <a:gd name="connsiteY2574" fmla="*/ 168696 h 509406"/>
                  <a:gd name="connsiteX2575" fmla="*/ 76869 w 2377881"/>
                  <a:gd name="connsiteY2575" fmla="*/ 168315 h 509406"/>
                  <a:gd name="connsiteX2576" fmla="*/ 2195610 w 2377881"/>
                  <a:gd name="connsiteY2576" fmla="*/ 161076 h 509406"/>
                  <a:gd name="connsiteX2577" fmla="*/ 2194563 w 2377881"/>
                  <a:gd name="connsiteY2577" fmla="*/ 162314 h 509406"/>
                  <a:gd name="connsiteX2578" fmla="*/ 2194943 w 2377881"/>
                  <a:gd name="connsiteY2578" fmla="*/ 165743 h 509406"/>
                  <a:gd name="connsiteX2579" fmla="*/ 2189895 w 2377881"/>
                  <a:gd name="connsiteY2579" fmla="*/ 168029 h 509406"/>
                  <a:gd name="connsiteX2580" fmla="*/ 2189229 w 2377881"/>
                  <a:gd name="connsiteY2580" fmla="*/ 168410 h 509406"/>
                  <a:gd name="connsiteX2581" fmla="*/ 2192181 w 2377881"/>
                  <a:gd name="connsiteY2581" fmla="*/ 170410 h 509406"/>
                  <a:gd name="connsiteX2582" fmla="*/ 2201611 w 2377881"/>
                  <a:gd name="connsiteY2582" fmla="*/ 162695 h 509406"/>
                  <a:gd name="connsiteX2583" fmla="*/ 2195610 w 2377881"/>
                  <a:gd name="connsiteY2583" fmla="*/ 161076 h 509406"/>
                  <a:gd name="connsiteX2584" fmla="*/ 178215 w 2377881"/>
                  <a:gd name="connsiteY2584" fmla="*/ 146312 h 509406"/>
                  <a:gd name="connsiteX2585" fmla="*/ 179549 w 2377881"/>
                  <a:gd name="connsiteY2585" fmla="*/ 146503 h 509406"/>
                  <a:gd name="connsiteX2586" fmla="*/ 175929 w 2377881"/>
                  <a:gd name="connsiteY2586" fmla="*/ 151361 h 509406"/>
                  <a:gd name="connsiteX2587" fmla="*/ 176406 w 2377881"/>
                  <a:gd name="connsiteY2587" fmla="*/ 153837 h 509406"/>
                  <a:gd name="connsiteX2588" fmla="*/ 172500 w 2377881"/>
                  <a:gd name="connsiteY2588" fmla="*/ 153742 h 509406"/>
                  <a:gd name="connsiteX2589" fmla="*/ 178215 w 2377881"/>
                  <a:gd name="connsiteY2589" fmla="*/ 146312 h 509406"/>
                  <a:gd name="connsiteX2590" fmla="*/ 2259237 w 2377881"/>
                  <a:gd name="connsiteY2590" fmla="*/ 120500 h 509406"/>
                  <a:gd name="connsiteX2591" fmla="*/ 2260284 w 2377881"/>
                  <a:gd name="connsiteY2591" fmla="*/ 123072 h 509406"/>
                  <a:gd name="connsiteX2592" fmla="*/ 2257713 w 2377881"/>
                  <a:gd name="connsiteY2592" fmla="*/ 125644 h 509406"/>
                  <a:gd name="connsiteX2593" fmla="*/ 2255903 w 2377881"/>
                  <a:gd name="connsiteY2593" fmla="*/ 134597 h 509406"/>
                  <a:gd name="connsiteX2594" fmla="*/ 2272858 w 2377881"/>
                  <a:gd name="connsiteY2594" fmla="*/ 133645 h 509406"/>
                  <a:gd name="connsiteX2595" fmla="*/ 2275143 w 2377881"/>
                  <a:gd name="connsiteY2595" fmla="*/ 138026 h 509406"/>
                  <a:gd name="connsiteX2596" fmla="*/ 2266857 w 2377881"/>
                  <a:gd name="connsiteY2596" fmla="*/ 137074 h 509406"/>
                  <a:gd name="connsiteX2597" fmla="*/ 2266190 w 2377881"/>
                  <a:gd name="connsiteY2597" fmla="*/ 137645 h 509406"/>
                  <a:gd name="connsiteX2598" fmla="*/ 2265904 w 2377881"/>
                  <a:gd name="connsiteY2598" fmla="*/ 140407 h 509406"/>
                  <a:gd name="connsiteX2599" fmla="*/ 2267904 w 2377881"/>
                  <a:gd name="connsiteY2599" fmla="*/ 142884 h 509406"/>
                  <a:gd name="connsiteX2600" fmla="*/ 2266571 w 2377881"/>
                  <a:gd name="connsiteY2600" fmla="*/ 145360 h 509406"/>
                  <a:gd name="connsiteX2601" fmla="*/ 2265714 w 2377881"/>
                  <a:gd name="connsiteY2601" fmla="*/ 145646 h 509406"/>
                  <a:gd name="connsiteX2602" fmla="*/ 2260475 w 2377881"/>
                  <a:gd name="connsiteY2602" fmla="*/ 143360 h 509406"/>
                  <a:gd name="connsiteX2603" fmla="*/ 2258665 w 2377881"/>
                  <a:gd name="connsiteY2603" fmla="*/ 142979 h 509406"/>
                  <a:gd name="connsiteX2604" fmla="*/ 2255427 w 2377881"/>
                  <a:gd name="connsiteY2604" fmla="*/ 142312 h 509406"/>
                  <a:gd name="connsiteX2605" fmla="*/ 2249045 w 2377881"/>
                  <a:gd name="connsiteY2605" fmla="*/ 133168 h 509406"/>
                  <a:gd name="connsiteX2606" fmla="*/ 2254665 w 2377881"/>
                  <a:gd name="connsiteY2606" fmla="*/ 122119 h 509406"/>
                  <a:gd name="connsiteX2607" fmla="*/ 2255903 w 2377881"/>
                  <a:gd name="connsiteY2607" fmla="*/ 120881 h 509406"/>
                  <a:gd name="connsiteX2608" fmla="*/ 2259237 w 2377881"/>
                  <a:gd name="connsiteY2608" fmla="*/ 120500 h 509406"/>
                  <a:gd name="connsiteX2609" fmla="*/ 266035 w 2377881"/>
                  <a:gd name="connsiteY2609" fmla="*/ 117832 h 509406"/>
                  <a:gd name="connsiteX2610" fmla="*/ 258796 w 2377881"/>
                  <a:gd name="connsiteY2610" fmla="*/ 118213 h 509406"/>
                  <a:gd name="connsiteX2611" fmla="*/ 258320 w 2377881"/>
                  <a:gd name="connsiteY2611" fmla="*/ 118213 h 509406"/>
                  <a:gd name="connsiteX2612" fmla="*/ 259082 w 2377881"/>
                  <a:gd name="connsiteY2612" fmla="*/ 121357 h 509406"/>
                  <a:gd name="connsiteX2613" fmla="*/ 259844 w 2377881"/>
                  <a:gd name="connsiteY2613" fmla="*/ 121452 h 509406"/>
                  <a:gd name="connsiteX2614" fmla="*/ 260701 w 2377881"/>
                  <a:gd name="connsiteY2614" fmla="*/ 121547 h 509406"/>
                  <a:gd name="connsiteX2615" fmla="*/ 264131 w 2377881"/>
                  <a:gd name="connsiteY2615" fmla="*/ 124595 h 509406"/>
                  <a:gd name="connsiteX2616" fmla="*/ 267083 w 2377881"/>
                  <a:gd name="connsiteY2616" fmla="*/ 124500 h 509406"/>
                  <a:gd name="connsiteX2617" fmla="*/ 270608 w 2377881"/>
                  <a:gd name="connsiteY2617" fmla="*/ 124309 h 509406"/>
                  <a:gd name="connsiteX2618" fmla="*/ 266035 w 2377881"/>
                  <a:gd name="connsiteY2618" fmla="*/ 117832 h 509406"/>
                  <a:gd name="connsiteX2619" fmla="*/ 223554 w 2377881"/>
                  <a:gd name="connsiteY2619" fmla="*/ 110022 h 509406"/>
                  <a:gd name="connsiteX2620" fmla="*/ 215743 w 2377881"/>
                  <a:gd name="connsiteY2620" fmla="*/ 114880 h 509406"/>
                  <a:gd name="connsiteX2621" fmla="*/ 220887 w 2377881"/>
                  <a:gd name="connsiteY2621" fmla="*/ 116499 h 509406"/>
                  <a:gd name="connsiteX2622" fmla="*/ 222887 w 2377881"/>
                  <a:gd name="connsiteY2622" fmla="*/ 116213 h 509406"/>
                  <a:gd name="connsiteX2623" fmla="*/ 230221 w 2377881"/>
                  <a:gd name="connsiteY2623" fmla="*/ 115356 h 509406"/>
                  <a:gd name="connsiteX2624" fmla="*/ 223554 w 2377881"/>
                  <a:gd name="connsiteY2624" fmla="*/ 110022 h 509406"/>
                  <a:gd name="connsiteX2625" fmla="*/ 252796 w 2377881"/>
                  <a:gd name="connsiteY2625" fmla="*/ 107831 h 509406"/>
                  <a:gd name="connsiteX2626" fmla="*/ 250033 w 2377881"/>
                  <a:gd name="connsiteY2626" fmla="*/ 109165 h 509406"/>
                  <a:gd name="connsiteX2627" fmla="*/ 251081 w 2377881"/>
                  <a:gd name="connsiteY2627" fmla="*/ 111736 h 509406"/>
                  <a:gd name="connsiteX2628" fmla="*/ 260225 w 2377881"/>
                  <a:gd name="connsiteY2628" fmla="*/ 113927 h 509406"/>
                  <a:gd name="connsiteX2629" fmla="*/ 263654 w 2377881"/>
                  <a:gd name="connsiteY2629" fmla="*/ 114213 h 509406"/>
                  <a:gd name="connsiteX2630" fmla="*/ 270036 w 2377881"/>
                  <a:gd name="connsiteY2630" fmla="*/ 112403 h 509406"/>
                  <a:gd name="connsiteX2631" fmla="*/ 258320 w 2377881"/>
                  <a:gd name="connsiteY2631" fmla="*/ 108593 h 509406"/>
                  <a:gd name="connsiteX2632" fmla="*/ 283752 w 2377881"/>
                  <a:gd name="connsiteY2632" fmla="*/ 102783 h 509406"/>
                  <a:gd name="connsiteX2633" fmla="*/ 280133 w 2377881"/>
                  <a:gd name="connsiteY2633" fmla="*/ 102878 h 509406"/>
                  <a:gd name="connsiteX2634" fmla="*/ 276799 w 2377881"/>
                  <a:gd name="connsiteY2634" fmla="*/ 103450 h 509406"/>
                  <a:gd name="connsiteX2635" fmla="*/ 276608 w 2377881"/>
                  <a:gd name="connsiteY2635" fmla="*/ 109260 h 509406"/>
                  <a:gd name="connsiteX2636" fmla="*/ 276323 w 2377881"/>
                  <a:gd name="connsiteY2636" fmla="*/ 116975 h 509406"/>
                  <a:gd name="connsiteX2637" fmla="*/ 278132 w 2377881"/>
                  <a:gd name="connsiteY2637" fmla="*/ 118880 h 509406"/>
                  <a:gd name="connsiteX2638" fmla="*/ 282228 w 2377881"/>
                  <a:gd name="connsiteY2638" fmla="*/ 119928 h 509406"/>
                  <a:gd name="connsiteX2639" fmla="*/ 285848 w 2377881"/>
                  <a:gd name="connsiteY2639" fmla="*/ 115070 h 509406"/>
                  <a:gd name="connsiteX2640" fmla="*/ 285371 w 2377881"/>
                  <a:gd name="connsiteY2640" fmla="*/ 114213 h 509406"/>
                  <a:gd name="connsiteX2641" fmla="*/ 284704 w 2377881"/>
                  <a:gd name="connsiteY2641" fmla="*/ 108498 h 509406"/>
                  <a:gd name="connsiteX2642" fmla="*/ 285848 w 2377881"/>
                  <a:gd name="connsiteY2642" fmla="*/ 106117 h 509406"/>
                  <a:gd name="connsiteX2643" fmla="*/ 283752 w 2377881"/>
                  <a:gd name="connsiteY2643" fmla="*/ 102783 h 509406"/>
                  <a:gd name="connsiteX2644" fmla="*/ 243366 w 2377881"/>
                  <a:gd name="connsiteY2644" fmla="*/ 86781 h 509406"/>
                  <a:gd name="connsiteX2645" fmla="*/ 234603 w 2377881"/>
                  <a:gd name="connsiteY2645" fmla="*/ 91734 h 509406"/>
                  <a:gd name="connsiteX2646" fmla="*/ 234317 w 2377881"/>
                  <a:gd name="connsiteY2646" fmla="*/ 93639 h 509406"/>
                  <a:gd name="connsiteX2647" fmla="*/ 233269 w 2377881"/>
                  <a:gd name="connsiteY2647" fmla="*/ 95258 h 509406"/>
                  <a:gd name="connsiteX2648" fmla="*/ 237175 w 2377881"/>
                  <a:gd name="connsiteY2648" fmla="*/ 98782 h 509406"/>
                  <a:gd name="connsiteX2649" fmla="*/ 237175 w 2377881"/>
                  <a:gd name="connsiteY2649" fmla="*/ 96020 h 509406"/>
                  <a:gd name="connsiteX2650" fmla="*/ 241556 w 2377881"/>
                  <a:gd name="connsiteY2650" fmla="*/ 95068 h 509406"/>
                  <a:gd name="connsiteX2651" fmla="*/ 243747 w 2377881"/>
                  <a:gd name="connsiteY2651" fmla="*/ 95544 h 509406"/>
                  <a:gd name="connsiteX2652" fmla="*/ 250415 w 2377881"/>
                  <a:gd name="connsiteY2652" fmla="*/ 93067 h 509406"/>
                  <a:gd name="connsiteX2653" fmla="*/ 249557 w 2377881"/>
                  <a:gd name="connsiteY2653" fmla="*/ 91829 h 509406"/>
                  <a:gd name="connsiteX2654" fmla="*/ 243366 w 2377881"/>
                  <a:gd name="connsiteY2654" fmla="*/ 86781 h 509406"/>
                  <a:gd name="connsiteX2655" fmla="*/ 261464 w 2377881"/>
                  <a:gd name="connsiteY2655" fmla="*/ 86686 h 509406"/>
                  <a:gd name="connsiteX2656" fmla="*/ 261178 w 2377881"/>
                  <a:gd name="connsiteY2656" fmla="*/ 87067 h 509406"/>
                  <a:gd name="connsiteX2657" fmla="*/ 255844 w 2377881"/>
                  <a:gd name="connsiteY2657" fmla="*/ 91448 h 509406"/>
                  <a:gd name="connsiteX2658" fmla="*/ 255272 w 2377881"/>
                  <a:gd name="connsiteY2658" fmla="*/ 96115 h 509406"/>
                  <a:gd name="connsiteX2659" fmla="*/ 259368 w 2377881"/>
                  <a:gd name="connsiteY2659" fmla="*/ 96592 h 509406"/>
                  <a:gd name="connsiteX2660" fmla="*/ 260701 w 2377881"/>
                  <a:gd name="connsiteY2660" fmla="*/ 96211 h 509406"/>
                  <a:gd name="connsiteX2661" fmla="*/ 268226 w 2377881"/>
                  <a:gd name="connsiteY2661" fmla="*/ 96211 h 509406"/>
                  <a:gd name="connsiteX2662" fmla="*/ 265369 w 2377881"/>
                  <a:gd name="connsiteY2662" fmla="*/ 91734 h 509406"/>
                  <a:gd name="connsiteX2663" fmla="*/ 263083 w 2377881"/>
                  <a:gd name="connsiteY2663" fmla="*/ 90210 h 509406"/>
                  <a:gd name="connsiteX2664" fmla="*/ 263464 w 2377881"/>
                  <a:gd name="connsiteY2664" fmla="*/ 89257 h 509406"/>
                  <a:gd name="connsiteX2665" fmla="*/ 263750 w 2377881"/>
                  <a:gd name="connsiteY2665" fmla="*/ 88495 h 509406"/>
                  <a:gd name="connsiteX2666" fmla="*/ 261464 w 2377881"/>
                  <a:gd name="connsiteY2666" fmla="*/ 86686 h 509406"/>
                  <a:gd name="connsiteX2667" fmla="*/ 2053211 w 2377881"/>
                  <a:gd name="connsiteY2667" fmla="*/ 78208 h 509406"/>
                  <a:gd name="connsiteX2668" fmla="*/ 2046925 w 2377881"/>
                  <a:gd name="connsiteY2668" fmla="*/ 79923 h 509406"/>
                  <a:gd name="connsiteX2669" fmla="*/ 2054735 w 2377881"/>
                  <a:gd name="connsiteY2669" fmla="*/ 82209 h 509406"/>
                  <a:gd name="connsiteX2670" fmla="*/ 2053211 w 2377881"/>
                  <a:gd name="connsiteY2670" fmla="*/ 78208 h 509406"/>
                  <a:gd name="connsiteX2671" fmla="*/ 2078453 w 2377881"/>
                  <a:gd name="connsiteY2671" fmla="*/ 69731 h 509406"/>
                  <a:gd name="connsiteX2672" fmla="*/ 2074738 w 2377881"/>
                  <a:gd name="connsiteY2672" fmla="*/ 72017 h 509406"/>
                  <a:gd name="connsiteX2673" fmla="*/ 2069975 w 2377881"/>
                  <a:gd name="connsiteY2673" fmla="*/ 72779 h 509406"/>
                  <a:gd name="connsiteX2674" fmla="*/ 2069689 w 2377881"/>
                  <a:gd name="connsiteY2674" fmla="*/ 74589 h 509406"/>
                  <a:gd name="connsiteX2675" fmla="*/ 2072357 w 2377881"/>
                  <a:gd name="connsiteY2675" fmla="*/ 76018 h 509406"/>
                  <a:gd name="connsiteX2676" fmla="*/ 2081405 w 2377881"/>
                  <a:gd name="connsiteY2676" fmla="*/ 73732 h 509406"/>
                  <a:gd name="connsiteX2677" fmla="*/ 2081786 w 2377881"/>
                  <a:gd name="connsiteY2677" fmla="*/ 73732 h 509406"/>
                  <a:gd name="connsiteX2678" fmla="*/ 2079119 w 2377881"/>
                  <a:gd name="connsiteY2678" fmla="*/ 71922 h 509406"/>
                  <a:gd name="connsiteX2679" fmla="*/ 2078453 w 2377881"/>
                  <a:gd name="connsiteY2679" fmla="*/ 69731 h 509406"/>
                  <a:gd name="connsiteX2680" fmla="*/ 313375 w 2377881"/>
                  <a:gd name="connsiteY2680" fmla="*/ 68398 h 509406"/>
                  <a:gd name="connsiteX2681" fmla="*/ 306898 w 2377881"/>
                  <a:gd name="connsiteY2681" fmla="*/ 74494 h 509406"/>
                  <a:gd name="connsiteX2682" fmla="*/ 311946 w 2377881"/>
                  <a:gd name="connsiteY2682" fmla="*/ 75541 h 509406"/>
                  <a:gd name="connsiteX2683" fmla="*/ 313375 w 2377881"/>
                  <a:gd name="connsiteY2683" fmla="*/ 68398 h 509406"/>
                  <a:gd name="connsiteX2684" fmla="*/ 439962 w 2377881"/>
                  <a:gd name="connsiteY2684" fmla="*/ 57444 h 509406"/>
                  <a:gd name="connsiteX2685" fmla="*/ 435961 w 2377881"/>
                  <a:gd name="connsiteY2685" fmla="*/ 58587 h 509406"/>
                  <a:gd name="connsiteX2686" fmla="*/ 433771 w 2377881"/>
                  <a:gd name="connsiteY2686" fmla="*/ 64778 h 509406"/>
                  <a:gd name="connsiteX2687" fmla="*/ 438628 w 2377881"/>
                  <a:gd name="connsiteY2687" fmla="*/ 62111 h 509406"/>
                  <a:gd name="connsiteX2688" fmla="*/ 441962 w 2377881"/>
                  <a:gd name="connsiteY2688" fmla="*/ 61254 h 509406"/>
                  <a:gd name="connsiteX2689" fmla="*/ 442915 w 2377881"/>
                  <a:gd name="connsiteY2689" fmla="*/ 58587 h 509406"/>
                  <a:gd name="connsiteX2690" fmla="*/ 439962 w 2377881"/>
                  <a:gd name="connsiteY2690" fmla="*/ 57444 h 509406"/>
                  <a:gd name="connsiteX2691" fmla="*/ 514353 w 2377881"/>
                  <a:gd name="connsiteY2691" fmla="*/ 40299 h 509406"/>
                  <a:gd name="connsiteX2692" fmla="*/ 518734 w 2377881"/>
                  <a:gd name="connsiteY2692" fmla="*/ 40394 h 509406"/>
                  <a:gd name="connsiteX2693" fmla="*/ 523307 w 2377881"/>
                  <a:gd name="connsiteY2693" fmla="*/ 40489 h 509406"/>
                  <a:gd name="connsiteX2694" fmla="*/ 535784 w 2377881"/>
                  <a:gd name="connsiteY2694" fmla="*/ 45252 h 509406"/>
                  <a:gd name="connsiteX2695" fmla="*/ 534927 w 2377881"/>
                  <a:gd name="connsiteY2695" fmla="*/ 46204 h 509406"/>
                  <a:gd name="connsiteX2696" fmla="*/ 532832 w 2377881"/>
                  <a:gd name="connsiteY2696" fmla="*/ 48681 h 509406"/>
                  <a:gd name="connsiteX2697" fmla="*/ 532546 w 2377881"/>
                  <a:gd name="connsiteY2697" fmla="*/ 53158 h 509406"/>
                  <a:gd name="connsiteX2698" fmla="*/ 531974 w 2377881"/>
                  <a:gd name="connsiteY2698" fmla="*/ 48586 h 509406"/>
                  <a:gd name="connsiteX2699" fmla="*/ 527878 w 2377881"/>
                  <a:gd name="connsiteY2699" fmla="*/ 48967 h 509406"/>
                  <a:gd name="connsiteX2700" fmla="*/ 524926 w 2377881"/>
                  <a:gd name="connsiteY2700" fmla="*/ 49253 h 509406"/>
                  <a:gd name="connsiteX2701" fmla="*/ 520068 w 2377881"/>
                  <a:gd name="connsiteY2701" fmla="*/ 48014 h 509406"/>
                  <a:gd name="connsiteX2702" fmla="*/ 514353 w 2377881"/>
                  <a:gd name="connsiteY2702" fmla="*/ 40299 h 509406"/>
                  <a:gd name="connsiteX2703" fmla="*/ 1565246 w 2377881"/>
                  <a:gd name="connsiteY2703" fmla="*/ 3247 h 509406"/>
                  <a:gd name="connsiteX2704" fmla="*/ 1567913 w 2377881"/>
                  <a:gd name="connsiteY2704" fmla="*/ 4580 h 509406"/>
                  <a:gd name="connsiteX2705" fmla="*/ 1569628 w 2377881"/>
                  <a:gd name="connsiteY2705" fmla="*/ 6009 h 509406"/>
                  <a:gd name="connsiteX2706" fmla="*/ 1580391 w 2377881"/>
                  <a:gd name="connsiteY2706" fmla="*/ 3437 h 509406"/>
                  <a:gd name="connsiteX2707" fmla="*/ 1580105 w 2377881"/>
                  <a:gd name="connsiteY2707" fmla="*/ 8390 h 509406"/>
                  <a:gd name="connsiteX2708" fmla="*/ 1580010 w 2377881"/>
                  <a:gd name="connsiteY2708" fmla="*/ 10391 h 509406"/>
                  <a:gd name="connsiteX2709" fmla="*/ 1576295 w 2377881"/>
                  <a:gd name="connsiteY2709" fmla="*/ 17630 h 509406"/>
                  <a:gd name="connsiteX2710" fmla="*/ 1574580 w 2377881"/>
                  <a:gd name="connsiteY2710" fmla="*/ 12772 h 509406"/>
                  <a:gd name="connsiteX2711" fmla="*/ 1572675 w 2377881"/>
                  <a:gd name="connsiteY2711" fmla="*/ 7438 h 509406"/>
                  <a:gd name="connsiteX2712" fmla="*/ 1561817 w 2377881"/>
                  <a:gd name="connsiteY2712" fmla="*/ 12200 h 509406"/>
                  <a:gd name="connsiteX2713" fmla="*/ 1556483 w 2377881"/>
                  <a:gd name="connsiteY2713" fmla="*/ 10105 h 509406"/>
                  <a:gd name="connsiteX2714" fmla="*/ 1554292 w 2377881"/>
                  <a:gd name="connsiteY2714" fmla="*/ 8105 h 509406"/>
                  <a:gd name="connsiteX2715" fmla="*/ 1553816 w 2377881"/>
                  <a:gd name="connsiteY2715" fmla="*/ 7724 h 509406"/>
                  <a:gd name="connsiteX2716" fmla="*/ 1561436 w 2377881"/>
                  <a:gd name="connsiteY2716" fmla="*/ 4009 h 509406"/>
                  <a:gd name="connsiteX2717" fmla="*/ 2200659 w 2377881"/>
                  <a:gd name="connsiteY2717" fmla="*/ 2961 h 509406"/>
                  <a:gd name="connsiteX2718" fmla="*/ 2206183 w 2377881"/>
                  <a:gd name="connsiteY2718" fmla="*/ 5152 h 509406"/>
                  <a:gd name="connsiteX2719" fmla="*/ 2206183 w 2377881"/>
                  <a:gd name="connsiteY2719" fmla="*/ 5724 h 509406"/>
                  <a:gd name="connsiteX2720" fmla="*/ 2208755 w 2377881"/>
                  <a:gd name="connsiteY2720" fmla="*/ 5533 h 509406"/>
                  <a:gd name="connsiteX2721" fmla="*/ 2213136 w 2377881"/>
                  <a:gd name="connsiteY2721" fmla="*/ 3342 h 509406"/>
                  <a:gd name="connsiteX2722" fmla="*/ 2211708 w 2377881"/>
                  <a:gd name="connsiteY2722" fmla="*/ 10772 h 509406"/>
                  <a:gd name="connsiteX2723" fmla="*/ 2208565 w 2377881"/>
                  <a:gd name="connsiteY2723" fmla="*/ 12105 h 509406"/>
                  <a:gd name="connsiteX2724" fmla="*/ 2206088 w 2377881"/>
                  <a:gd name="connsiteY2724" fmla="*/ 13248 h 509406"/>
                  <a:gd name="connsiteX2725" fmla="*/ 2202659 w 2377881"/>
                  <a:gd name="connsiteY2725" fmla="*/ 7914 h 509406"/>
                  <a:gd name="connsiteX2726" fmla="*/ 2198564 w 2377881"/>
                  <a:gd name="connsiteY2726" fmla="*/ 5628 h 509406"/>
                  <a:gd name="connsiteX2727" fmla="*/ 2200659 w 2377881"/>
                  <a:gd name="connsiteY2727" fmla="*/ 2961 h 509406"/>
                  <a:gd name="connsiteX2728" fmla="*/ 2164178 w 2377881"/>
                  <a:gd name="connsiteY2728" fmla="*/ 865 h 509406"/>
                  <a:gd name="connsiteX2729" fmla="*/ 2177132 w 2377881"/>
                  <a:gd name="connsiteY2729" fmla="*/ 3056 h 509406"/>
                  <a:gd name="connsiteX2730" fmla="*/ 2178655 w 2377881"/>
                  <a:gd name="connsiteY2730" fmla="*/ 2770 h 509406"/>
                  <a:gd name="connsiteX2731" fmla="*/ 2180941 w 2377881"/>
                  <a:gd name="connsiteY2731" fmla="*/ 2389 h 509406"/>
                  <a:gd name="connsiteX2732" fmla="*/ 2183989 w 2377881"/>
                  <a:gd name="connsiteY2732" fmla="*/ 4199 h 509406"/>
                  <a:gd name="connsiteX2733" fmla="*/ 2183704 w 2377881"/>
                  <a:gd name="connsiteY2733" fmla="*/ 4961 h 509406"/>
                  <a:gd name="connsiteX2734" fmla="*/ 2183418 w 2377881"/>
                  <a:gd name="connsiteY2734" fmla="*/ 5818 h 509406"/>
                  <a:gd name="connsiteX2735" fmla="*/ 2187514 w 2377881"/>
                  <a:gd name="connsiteY2735" fmla="*/ 7819 h 509406"/>
                  <a:gd name="connsiteX2736" fmla="*/ 2188371 w 2377881"/>
                  <a:gd name="connsiteY2736" fmla="*/ 7152 h 509406"/>
                  <a:gd name="connsiteX2737" fmla="*/ 2193800 w 2377881"/>
                  <a:gd name="connsiteY2737" fmla="*/ 7247 h 509406"/>
                  <a:gd name="connsiteX2738" fmla="*/ 2195800 w 2377881"/>
                  <a:gd name="connsiteY2738" fmla="*/ 11438 h 509406"/>
                  <a:gd name="connsiteX2739" fmla="*/ 2195896 w 2377881"/>
                  <a:gd name="connsiteY2739" fmla="*/ 15248 h 509406"/>
                  <a:gd name="connsiteX2740" fmla="*/ 2198563 w 2377881"/>
                  <a:gd name="connsiteY2740" fmla="*/ 16772 h 509406"/>
                  <a:gd name="connsiteX2741" fmla="*/ 2198277 w 2377881"/>
                  <a:gd name="connsiteY2741" fmla="*/ 22011 h 509406"/>
                  <a:gd name="connsiteX2742" fmla="*/ 2189323 w 2377881"/>
                  <a:gd name="connsiteY2742" fmla="*/ 37822 h 509406"/>
                  <a:gd name="connsiteX2743" fmla="*/ 2199611 w 2377881"/>
                  <a:gd name="connsiteY2743" fmla="*/ 37632 h 509406"/>
                  <a:gd name="connsiteX2744" fmla="*/ 2200182 w 2377881"/>
                  <a:gd name="connsiteY2744" fmla="*/ 37632 h 509406"/>
                  <a:gd name="connsiteX2745" fmla="*/ 2199134 w 2377881"/>
                  <a:gd name="connsiteY2745" fmla="*/ 45919 h 509406"/>
                  <a:gd name="connsiteX2746" fmla="*/ 2188943 w 2377881"/>
                  <a:gd name="connsiteY2746" fmla="*/ 54205 h 509406"/>
                  <a:gd name="connsiteX2747" fmla="*/ 2187514 w 2377881"/>
                  <a:gd name="connsiteY2747" fmla="*/ 57158 h 509406"/>
                  <a:gd name="connsiteX2748" fmla="*/ 2181608 w 2377881"/>
                  <a:gd name="connsiteY2748" fmla="*/ 63349 h 509406"/>
                  <a:gd name="connsiteX2749" fmla="*/ 2177894 w 2377881"/>
                  <a:gd name="connsiteY2749" fmla="*/ 61730 h 509406"/>
                  <a:gd name="connsiteX2750" fmla="*/ 2177036 w 2377881"/>
                  <a:gd name="connsiteY2750" fmla="*/ 61349 h 509406"/>
                  <a:gd name="connsiteX2751" fmla="*/ 2172655 w 2377881"/>
                  <a:gd name="connsiteY2751" fmla="*/ 65731 h 509406"/>
                  <a:gd name="connsiteX2752" fmla="*/ 2179989 w 2377881"/>
                  <a:gd name="connsiteY2752" fmla="*/ 72779 h 509406"/>
                  <a:gd name="connsiteX2753" fmla="*/ 2181990 w 2377881"/>
                  <a:gd name="connsiteY2753" fmla="*/ 67064 h 509406"/>
                  <a:gd name="connsiteX2754" fmla="*/ 2185228 w 2377881"/>
                  <a:gd name="connsiteY2754" fmla="*/ 67445 h 509406"/>
                  <a:gd name="connsiteX2755" fmla="*/ 2192371 w 2377881"/>
                  <a:gd name="connsiteY2755" fmla="*/ 71065 h 509406"/>
                  <a:gd name="connsiteX2756" fmla="*/ 2197134 w 2377881"/>
                  <a:gd name="connsiteY2756" fmla="*/ 70684 h 509406"/>
                  <a:gd name="connsiteX2757" fmla="*/ 2200849 w 2377881"/>
                  <a:gd name="connsiteY2757" fmla="*/ 76780 h 509406"/>
                  <a:gd name="connsiteX2758" fmla="*/ 2200563 w 2377881"/>
                  <a:gd name="connsiteY2758" fmla="*/ 76970 h 509406"/>
                  <a:gd name="connsiteX2759" fmla="*/ 2201040 w 2377881"/>
                  <a:gd name="connsiteY2759" fmla="*/ 81352 h 509406"/>
                  <a:gd name="connsiteX2760" fmla="*/ 2202182 w 2377881"/>
                  <a:gd name="connsiteY2760" fmla="*/ 81542 h 509406"/>
                  <a:gd name="connsiteX2761" fmla="*/ 2206659 w 2377881"/>
                  <a:gd name="connsiteY2761" fmla="*/ 79161 h 509406"/>
                  <a:gd name="connsiteX2762" fmla="*/ 2206469 w 2377881"/>
                  <a:gd name="connsiteY2762" fmla="*/ 79923 h 509406"/>
                  <a:gd name="connsiteX2763" fmla="*/ 2203897 w 2377881"/>
                  <a:gd name="connsiteY2763" fmla="*/ 85352 h 509406"/>
                  <a:gd name="connsiteX2764" fmla="*/ 2202659 w 2377881"/>
                  <a:gd name="connsiteY2764" fmla="*/ 87352 h 509406"/>
                  <a:gd name="connsiteX2765" fmla="*/ 2209802 w 2377881"/>
                  <a:gd name="connsiteY2765" fmla="*/ 93544 h 509406"/>
                  <a:gd name="connsiteX2766" fmla="*/ 2204373 w 2377881"/>
                  <a:gd name="connsiteY2766" fmla="*/ 94210 h 509406"/>
                  <a:gd name="connsiteX2767" fmla="*/ 2198563 w 2377881"/>
                  <a:gd name="connsiteY2767" fmla="*/ 90877 h 509406"/>
                  <a:gd name="connsiteX2768" fmla="*/ 2198563 w 2377881"/>
                  <a:gd name="connsiteY2768" fmla="*/ 90686 h 509406"/>
                  <a:gd name="connsiteX2769" fmla="*/ 2196086 w 2377881"/>
                  <a:gd name="connsiteY2769" fmla="*/ 92305 h 509406"/>
                  <a:gd name="connsiteX2770" fmla="*/ 2198754 w 2377881"/>
                  <a:gd name="connsiteY2770" fmla="*/ 100687 h 509406"/>
                  <a:gd name="connsiteX2771" fmla="*/ 2203611 w 2377881"/>
                  <a:gd name="connsiteY2771" fmla="*/ 98687 h 509406"/>
                  <a:gd name="connsiteX2772" fmla="*/ 2215898 w 2377881"/>
                  <a:gd name="connsiteY2772" fmla="*/ 100402 h 509406"/>
                  <a:gd name="connsiteX2773" fmla="*/ 2216279 w 2377881"/>
                  <a:gd name="connsiteY2773" fmla="*/ 101068 h 509406"/>
                  <a:gd name="connsiteX2774" fmla="*/ 2220661 w 2377881"/>
                  <a:gd name="connsiteY2774" fmla="*/ 103259 h 509406"/>
                  <a:gd name="connsiteX2775" fmla="*/ 2211803 w 2377881"/>
                  <a:gd name="connsiteY2775" fmla="*/ 112213 h 509406"/>
                  <a:gd name="connsiteX2776" fmla="*/ 2202659 w 2377881"/>
                  <a:gd name="connsiteY2776" fmla="*/ 110974 h 509406"/>
                  <a:gd name="connsiteX2777" fmla="*/ 2201516 w 2377881"/>
                  <a:gd name="connsiteY2777" fmla="*/ 110784 h 509406"/>
                  <a:gd name="connsiteX2778" fmla="*/ 2202373 w 2377881"/>
                  <a:gd name="connsiteY2778" fmla="*/ 111736 h 509406"/>
                  <a:gd name="connsiteX2779" fmla="*/ 2205516 w 2377881"/>
                  <a:gd name="connsiteY2779" fmla="*/ 115832 h 509406"/>
                  <a:gd name="connsiteX2780" fmla="*/ 2208850 w 2377881"/>
                  <a:gd name="connsiteY2780" fmla="*/ 118594 h 509406"/>
                  <a:gd name="connsiteX2781" fmla="*/ 2212088 w 2377881"/>
                  <a:gd name="connsiteY2781" fmla="*/ 125357 h 509406"/>
                  <a:gd name="connsiteX2782" fmla="*/ 2219613 w 2377881"/>
                  <a:gd name="connsiteY2782" fmla="*/ 123166 h 509406"/>
                  <a:gd name="connsiteX2783" fmla="*/ 2221042 w 2377881"/>
                  <a:gd name="connsiteY2783" fmla="*/ 121357 h 509406"/>
                  <a:gd name="connsiteX2784" fmla="*/ 2226090 w 2377881"/>
                  <a:gd name="connsiteY2784" fmla="*/ 119642 h 509406"/>
                  <a:gd name="connsiteX2785" fmla="*/ 2230948 w 2377881"/>
                  <a:gd name="connsiteY2785" fmla="*/ 122690 h 509406"/>
                  <a:gd name="connsiteX2786" fmla="*/ 2241330 w 2377881"/>
                  <a:gd name="connsiteY2786" fmla="*/ 119356 h 509406"/>
                  <a:gd name="connsiteX2787" fmla="*/ 2247236 w 2377881"/>
                  <a:gd name="connsiteY2787" fmla="*/ 128405 h 509406"/>
                  <a:gd name="connsiteX2788" fmla="*/ 2243331 w 2377881"/>
                  <a:gd name="connsiteY2788" fmla="*/ 132501 h 509406"/>
                  <a:gd name="connsiteX2789" fmla="*/ 2244759 w 2377881"/>
                  <a:gd name="connsiteY2789" fmla="*/ 134692 h 509406"/>
                  <a:gd name="connsiteX2790" fmla="*/ 2242473 w 2377881"/>
                  <a:gd name="connsiteY2790" fmla="*/ 138121 h 509406"/>
                  <a:gd name="connsiteX2791" fmla="*/ 2237997 w 2377881"/>
                  <a:gd name="connsiteY2791" fmla="*/ 138025 h 509406"/>
                  <a:gd name="connsiteX2792" fmla="*/ 2232853 w 2377881"/>
                  <a:gd name="connsiteY2792" fmla="*/ 146122 h 509406"/>
                  <a:gd name="connsiteX2793" fmla="*/ 2234758 w 2377881"/>
                  <a:gd name="connsiteY2793" fmla="*/ 147931 h 509406"/>
                  <a:gd name="connsiteX2794" fmla="*/ 2231900 w 2377881"/>
                  <a:gd name="connsiteY2794" fmla="*/ 149551 h 509406"/>
                  <a:gd name="connsiteX2795" fmla="*/ 2225233 w 2377881"/>
                  <a:gd name="connsiteY2795" fmla="*/ 149551 h 509406"/>
                  <a:gd name="connsiteX2796" fmla="*/ 2217898 w 2377881"/>
                  <a:gd name="connsiteY2796" fmla="*/ 148503 h 509406"/>
                  <a:gd name="connsiteX2797" fmla="*/ 2216470 w 2377881"/>
                  <a:gd name="connsiteY2797" fmla="*/ 147646 h 509406"/>
                  <a:gd name="connsiteX2798" fmla="*/ 2212279 w 2377881"/>
                  <a:gd name="connsiteY2798" fmla="*/ 148598 h 509406"/>
                  <a:gd name="connsiteX2799" fmla="*/ 2221804 w 2377881"/>
                  <a:gd name="connsiteY2799" fmla="*/ 152789 h 509406"/>
                  <a:gd name="connsiteX2800" fmla="*/ 2226757 w 2377881"/>
                  <a:gd name="connsiteY2800" fmla="*/ 152980 h 509406"/>
                  <a:gd name="connsiteX2801" fmla="*/ 2227805 w 2377881"/>
                  <a:gd name="connsiteY2801" fmla="*/ 153075 h 509406"/>
                  <a:gd name="connsiteX2802" fmla="*/ 2228186 w 2377881"/>
                  <a:gd name="connsiteY2802" fmla="*/ 156218 h 509406"/>
                  <a:gd name="connsiteX2803" fmla="*/ 2219708 w 2377881"/>
                  <a:gd name="connsiteY2803" fmla="*/ 157266 h 509406"/>
                  <a:gd name="connsiteX2804" fmla="*/ 2219613 w 2377881"/>
                  <a:gd name="connsiteY2804" fmla="*/ 159933 h 509406"/>
                  <a:gd name="connsiteX2805" fmla="*/ 2219518 w 2377881"/>
                  <a:gd name="connsiteY2805" fmla="*/ 164886 h 509406"/>
                  <a:gd name="connsiteX2806" fmla="*/ 2213041 w 2377881"/>
                  <a:gd name="connsiteY2806" fmla="*/ 161457 h 509406"/>
                  <a:gd name="connsiteX2807" fmla="*/ 2208850 w 2377881"/>
                  <a:gd name="connsiteY2807" fmla="*/ 158599 h 509406"/>
                  <a:gd name="connsiteX2808" fmla="*/ 2207326 w 2377881"/>
                  <a:gd name="connsiteY2808" fmla="*/ 159933 h 509406"/>
                  <a:gd name="connsiteX2809" fmla="*/ 2206754 w 2377881"/>
                  <a:gd name="connsiteY2809" fmla="*/ 164886 h 509406"/>
                  <a:gd name="connsiteX2810" fmla="*/ 2207612 w 2377881"/>
                  <a:gd name="connsiteY2810" fmla="*/ 167553 h 509406"/>
                  <a:gd name="connsiteX2811" fmla="*/ 2221137 w 2377881"/>
                  <a:gd name="connsiteY2811" fmla="*/ 168791 h 509406"/>
                  <a:gd name="connsiteX2812" fmla="*/ 2219232 w 2377881"/>
                  <a:gd name="connsiteY2812" fmla="*/ 171744 h 509406"/>
                  <a:gd name="connsiteX2813" fmla="*/ 2216565 w 2377881"/>
                  <a:gd name="connsiteY2813" fmla="*/ 175744 h 509406"/>
                  <a:gd name="connsiteX2814" fmla="*/ 2221994 w 2377881"/>
                  <a:gd name="connsiteY2814" fmla="*/ 182126 h 509406"/>
                  <a:gd name="connsiteX2815" fmla="*/ 2222852 w 2377881"/>
                  <a:gd name="connsiteY2815" fmla="*/ 179935 h 509406"/>
                  <a:gd name="connsiteX2816" fmla="*/ 2228662 w 2377881"/>
                  <a:gd name="connsiteY2816" fmla="*/ 166315 h 509406"/>
                  <a:gd name="connsiteX2817" fmla="*/ 2232567 w 2377881"/>
                  <a:gd name="connsiteY2817" fmla="*/ 166886 h 509406"/>
                  <a:gd name="connsiteX2818" fmla="*/ 2234758 w 2377881"/>
                  <a:gd name="connsiteY2818" fmla="*/ 167648 h 509406"/>
                  <a:gd name="connsiteX2819" fmla="*/ 2253522 w 2377881"/>
                  <a:gd name="connsiteY2819" fmla="*/ 169648 h 509406"/>
                  <a:gd name="connsiteX2820" fmla="*/ 2257714 w 2377881"/>
                  <a:gd name="connsiteY2820" fmla="*/ 170717 h 509406"/>
                  <a:gd name="connsiteX2821" fmla="*/ 2250760 w 2377881"/>
                  <a:gd name="connsiteY2821" fmla="*/ 173458 h 509406"/>
                  <a:gd name="connsiteX2822" fmla="*/ 2246855 w 2377881"/>
                  <a:gd name="connsiteY2822" fmla="*/ 173554 h 509406"/>
                  <a:gd name="connsiteX2823" fmla="*/ 2242568 w 2377881"/>
                  <a:gd name="connsiteY2823" fmla="*/ 172696 h 509406"/>
                  <a:gd name="connsiteX2824" fmla="*/ 2235520 w 2377881"/>
                  <a:gd name="connsiteY2824" fmla="*/ 174697 h 509406"/>
                  <a:gd name="connsiteX2825" fmla="*/ 2237615 w 2377881"/>
                  <a:gd name="connsiteY2825" fmla="*/ 178030 h 509406"/>
                  <a:gd name="connsiteX2826" fmla="*/ 2244759 w 2377881"/>
                  <a:gd name="connsiteY2826" fmla="*/ 176887 h 509406"/>
                  <a:gd name="connsiteX2827" fmla="*/ 2251046 w 2377881"/>
                  <a:gd name="connsiteY2827" fmla="*/ 178983 h 509406"/>
                  <a:gd name="connsiteX2828" fmla="*/ 2255332 w 2377881"/>
                  <a:gd name="connsiteY2828" fmla="*/ 178411 h 509406"/>
                  <a:gd name="connsiteX2829" fmla="*/ 2259809 w 2377881"/>
                  <a:gd name="connsiteY2829" fmla="*/ 177840 h 509406"/>
                  <a:gd name="connsiteX2830" fmla="*/ 2269714 w 2377881"/>
                  <a:gd name="connsiteY2830" fmla="*/ 184031 h 509406"/>
                  <a:gd name="connsiteX2831" fmla="*/ 2279716 w 2377881"/>
                  <a:gd name="connsiteY2831" fmla="*/ 196795 h 509406"/>
                  <a:gd name="connsiteX2832" fmla="*/ 2286574 w 2377881"/>
                  <a:gd name="connsiteY2832" fmla="*/ 193842 h 509406"/>
                  <a:gd name="connsiteX2833" fmla="*/ 2289241 w 2377881"/>
                  <a:gd name="connsiteY2833" fmla="*/ 194032 h 509406"/>
                  <a:gd name="connsiteX2834" fmla="*/ 2293337 w 2377881"/>
                  <a:gd name="connsiteY2834" fmla="*/ 194794 h 509406"/>
                  <a:gd name="connsiteX2835" fmla="*/ 2308957 w 2377881"/>
                  <a:gd name="connsiteY2835" fmla="*/ 196318 h 509406"/>
                  <a:gd name="connsiteX2836" fmla="*/ 2312672 w 2377881"/>
                  <a:gd name="connsiteY2836" fmla="*/ 196985 h 509406"/>
                  <a:gd name="connsiteX2837" fmla="*/ 2313244 w 2377881"/>
                  <a:gd name="connsiteY2837" fmla="*/ 197080 h 509406"/>
                  <a:gd name="connsiteX2838" fmla="*/ 2320197 w 2377881"/>
                  <a:gd name="connsiteY2838" fmla="*/ 195842 h 509406"/>
                  <a:gd name="connsiteX2839" fmla="*/ 2321816 w 2377881"/>
                  <a:gd name="connsiteY2839" fmla="*/ 197557 h 509406"/>
                  <a:gd name="connsiteX2840" fmla="*/ 2323722 w 2377881"/>
                  <a:gd name="connsiteY2840" fmla="*/ 199557 h 509406"/>
                  <a:gd name="connsiteX2841" fmla="*/ 2327436 w 2377881"/>
                  <a:gd name="connsiteY2841" fmla="*/ 205558 h 509406"/>
                  <a:gd name="connsiteX2842" fmla="*/ 2326484 w 2377881"/>
                  <a:gd name="connsiteY2842" fmla="*/ 210130 h 509406"/>
                  <a:gd name="connsiteX2843" fmla="*/ 2332770 w 2377881"/>
                  <a:gd name="connsiteY2843" fmla="*/ 211558 h 509406"/>
                  <a:gd name="connsiteX2844" fmla="*/ 2347439 w 2377881"/>
                  <a:gd name="connsiteY2844" fmla="*/ 207939 h 509406"/>
                  <a:gd name="connsiteX2845" fmla="*/ 2343819 w 2377881"/>
                  <a:gd name="connsiteY2845" fmla="*/ 203653 h 509406"/>
                  <a:gd name="connsiteX2846" fmla="*/ 2339247 w 2377881"/>
                  <a:gd name="connsiteY2846" fmla="*/ 207748 h 509406"/>
                  <a:gd name="connsiteX2847" fmla="*/ 2336771 w 2377881"/>
                  <a:gd name="connsiteY2847" fmla="*/ 207463 h 509406"/>
                  <a:gd name="connsiteX2848" fmla="*/ 2334770 w 2377881"/>
                  <a:gd name="connsiteY2848" fmla="*/ 207272 h 509406"/>
                  <a:gd name="connsiteX2849" fmla="*/ 2328770 w 2377881"/>
                  <a:gd name="connsiteY2849" fmla="*/ 201652 h 509406"/>
                  <a:gd name="connsiteX2850" fmla="*/ 2330484 w 2377881"/>
                  <a:gd name="connsiteY2850" fmla="*/ 199176 h 509406"/>
                  <a:gd name="connsiteX2851" fmla="*/ 2333723 w 2377881"/>
                  <a:gd name="connsiteY2851" fmla="*/ 197080 h 509406"/>
                  <a:gd name="connsiteX2852" fmla="*/ 2336294 w 2377881"/>
                  <a:gd name="connsiteY2852" fmla="*/ 196223 h 509406"/>
                  <a:gd name="connsiteX2853" fmla="*/ 2342962 w 2377881"/>
                  <a:gd name="connsiteY2853" fmla="*/ 196890 h 509406"/>
                  <a:gd name="connsiteX2854" fmla="*/ 2348010 w 2377881"/>
                  <a:gd name="connsiteY2854" fmla="*/ 200319 h 509406"/>
                  <a:gd name="connsiteX2855" fmla="*/ 2358678 w 2377881"/>
                  <a:gd name="connsiteY2855" fmla="*/ 197938 h 509406"/>
                  <a:gd name="connsiteX2856" fmla="*/ 2365060 w 2377881"/>
                  <a:gd name="connsiteY2856" fmla="*/ 202319 h 509406"/>
                  <a:gd name="connsiteX2857" fmla="*/ 2358773 w 2377881"/>
                  <a:gd name="connsiteY2857" fmla="*/ 212987 h 509406"/>
                  <a:gd name="connsiteX2858" fmla="*/ 2354487 w 2377881"/>
                  <a:gd name="connsiteY2858" fmla="*/ 215464 h 509406"/>
                  <a:gd name="connsiteX2859" fmla="*/ 2353440 w 2377881"/>
                  <a:gd name="connsiteY2859" fmla="*/ 218226 h 509406"/>
                  <a:gd name="connsiteX2860" fmla="*/ 2349915 w 2377881"/>
                  <a:gd name="connsiteY2860" fmla="*/ 222417 h 509406"/>
                  <a:gd name="connsiteX2861" fmla="*/ 2351344 w 2377881"/>
                  <a:gd name="connsiteY2861" fmla="*/ 227941 h 509406"/>
                  <a:gd name="connsiteX2862" fmla="*/ 2343724 w 2377881"/>
                  <a:gd name="connsiteY2862" fmla="*/ 227560 h 509406"/>
                  <a:gd name="connsiteX2863" fmla="*/ 2343438 w 2377881"/>
                  <a:gd name="connsiteY2863" fmla="*/ 230513 h 509406"/>
                  <a:gd name="connsiteX2864" fmla="*/ 2348867 w 2377881"/>
                  <a:gd name="connsiteY2864" fmla="*/ 232323 h 509406"/>
                  <a:gd name="connsiteX2865" fmla="*/ 2351058 w 2377881"/>
                  <a:gd name="connsiteY2865" fmla="*/ 233656 h 509406"/>
                  <a:gd name="connsiteX2866" fmla="*/ 2353725 w 2377881"/>
                  <a:gd name="connsiteY2866" fmla="*/ 235276 h 509406"/>
                  <a:gd name="connsiteX2867" fmla="*/ 2365060 w 2377881"/>
                  <a:gd name="connsiteY2867" fmla="*/ 230418 h 509406"/>
                  <a:gd name="connsiteX2868" fmla="*/ 2367727 w 2377881"/>
                  <a:gd name="connsiteY2868" fmla="*/ 232513 h 509406"/>
                  <a:gd name="connsiteX2869" fmla="*/ 2372966 w 2377881"/>
                  <a:gd name="connsiteY2869" fmla="*/ 234609 h 509406"/>
                  <a:gd name="connsiteX2870" fmla="*/ 2374585 w 2377881"/>
                  <a:gd name="connsiteY2870" fmla="*/ 234609 h 509406"/>
                  <a:gd name="connsiteX2871" fmla="*/ 2377823 w 2377881"/>
                  <a:gd name="connsiteY2871" fmla="*/ 234799 h 509406"/>
                  <a:gd name="connsiteX2872" fmla="*/ 2374680 w 2377881"/>
                  <a:gd name="connsiteY2872" fmla="*/ 242991 h 509406"/>
                  <a:gd name="connsiteX2873" fmla="*/ 2367060 w 2377881"/>
                  <a:gd name="connsiteY2873" fmla="*/ 241753 h 509406"/>
                  <a:gd name="connsiteX2874" fmla="*/ 2360964 w 2377881"/>
                  <a:gd name="connsiteY2874" fmla="*/ 240705 h 509406"/>
                  <a:gd name="connsiteX2875" fmla="*/ 2358487 w 2377881"/>
                  <a:gd name="connsiteY2875" fmla="*/ 241181 h 509406"/>
                  <a:gd name="connsiteX2876" fmla="*/ 2356011 w 2377881"/>
                  <a:gd name="connsiteY2876" fmla="*/ 246515 h 509406"/>
                  <a:gd name="connsiteX2877" fmla="*/ 2353916 w 2377881"/>
                  <a:gd name="connsiteY2877" fmla="*/ 249373 h 509406"/>
                  <a:gd name="connsiteX2878" fmla="*/ 2348962 w 2377881"/>
                  <a:gd name="connsiteY2878" fmla="*/ 252230 h 509406"/>
                  <a:gd name="connsiteX2879" fmla="*/ 2346200 w 2377881"/>
                  <a:gd name="connsiteY2879" fmla="*/ 254135 h 509406"/>
                  <a:gd name="connsiteX2880" fmla="*/ 2355154 w 2377881"/>
                  <a:gd name="connsiteY2880" fmla="*/ 263946 h 509406"/>
                  <a:gd name="connsiteX2881" fmla="*/ 2354773 w 2377881"/>
                  <a:gd name="connsiteY2881" fmla="*/ 281853 h 509406"/>
                  <a:gd name="connsiteX2882" fmla="*/ 2353630 w 2377881"/>
                  <a:gd name="connsiteY2882" fmla="*/ 285663 h 509406"/>
                  <a:gd name="connsiteX2883" fmla="*/ 2357535 w 2377881"/>
                  <a:gd name="connsiteY2883" fmla="*/ 289473 h 509406"/>
                  <a:gd name="connsiteX2884" fmla="*/ 2358773 w 2377881"/>
                  <a:gd name="connsiteY2884" fmla="*/ 289378 h 509406"/>
                  <a:gd name="connsiteX2885" fmla="*/ 2360488 w 2377881"/>
                  <a:gd name="connsiteY2885" fmla="*/ 292045 h 509406"/>
                  <a:gd name="connsiteX2886" fmla="*/ 2351725 w 2377881"/>
                  <a:gd name="connsiteY2886" fmla="*/ 295474 h 509406"/>
                  <a:gd name="connsiteX2887" fmla="*/ 2348486 w 2377881"/>
                  <a:gd name="connsiteY2887" fmla="*/ 296712 h 509406"/>
                  <a:gd name="connsiteX2888" fmla="*/ 2345057 w 2377881"/>
                  <a:gd name="connsiteY2888" fmla="*/ 298045 h 509406"/>
                  <a:gd name="connsiteX2889" fmla="*/ 2344105 w 2377881"/>
                  <a:gd name="connsiteY2889" fmla="*/ 292426 h 509406"/>
                  <a:gd name="connsiteX2890" fmla="*/ 2342200 w 2377881"/>
                  <a:gd name="connsiteY2890" fmla="*/ 291092 h 509406"/>
                  <a:gd name="connsiteX2891" fmla="*/ 2333247 w 2377881"/>
                  <a:gd name="connsiteY2891" fmla="*/ 292807 h 509406"/>
                  <a:gd name="connsiteX2892" fmla="*/ 2331055 w 2377881"/>
                  <a:gd name="connsiteY2892" fmla="*/ 293759 h 509406"/>
                  <a:gd name="connsiteX2893" fmla="*/ 2327913 w 2377881"/>
                  <a:gd name="connsiteY2893" fmla="*/ 302046 h 509406"/>
                  <a:gd name="connsiteX2894" fmla="*/ 2316578 w 2377881"/>
                  <a:gd name="connsiteY2894" fmla="*/ 304427 h 509406"/>
                  <a:gd name="connsiteX2895" fmla="*/ 2317435 w 2377881"/>
                  <a:gd name="connsiteY2895" fmla="*/ 298712 h 509406"/>
                  <a:gd name="connsiteX2896" fmla="*/ 2317435 w 2377881"/>
                  <a:gd name="connsiteY2896" fmla="*/ 298617 h 509406"/>
                  <a:gd name="connsiteX2897" fmla="*/ 2311625 w 2377881"/>
                  <a:gd name="connsiteY2897" fmla="*/ 297855 h 509406"/>
                  <a:gd name="connsiteX2898" fmla="*/ 2302004 w 2377881"/>
                  <a:gd name="connsiteY2898" fmla="*/ 299569 h 509406"/>
                  <a:gd name="connsiteX2899" fmla="*/ 2296956 w 2377881"/>
                  <a:gd name="connsiteY2899" fmla="*/ 302713 h 509406"/>
                  <a:gd name="connsiteX2900" fmla="*/ 2289813 w 2377881"/>
                  <a:gd name="connsiteY2900" fmla="*/ 302236 h 509406"/>
                  <a:gd name="connsiteX2901" fmla="*/ 2277716 w 2377881"/>
                  <a:gd name="connsiteY2901" fmla="*/ 302617 h 509406"/>
                  <a:gd name="connsiteX2902" fmla="*/ 2272191 w 2377881"/>
                  <a:gd name="connsiteY2902" fmla="*/ 302236 h 509406"/>
                  <a:gd name="connsiteX2903" fmla="*/ 2270572 w 2377881"/>
                  <a:gd name="connsiteY2903" fmla="*/ 303189 h 509406"/>
                  <a:gd name="connsiteX2904" fmla="*/ 2269619 w 2377881"/>
                  <a:gd name="connsiteY2904" fmla="*/ 303760 h 509406"/>
                  <a:gd name="connsiteX2905" fmla="*/ 2267048 w 2377881"/>
                  <a:gd name="connsiteY2905" fmla="*/ 300808 h 509406"/>
                  <a:gd name="connsiteX2906" fmla="*/ 2267428 w 2377881"/>
                  <a:gd name="connsiteY2906" fmla="*/ 299569 h 509406"/>
                  <a:gd name="connsiteX2907" fmla="*/ 2267619 w 2377881"/>
                  <a:gd name="connsiteY2907" fmla="*/ 299093 h 509406"/>
                  <a:gd name="connsiteX2908" fmla="*/ 2263714 w 2377881"/>
                  <a:gd name="connsiteY2908" fmla="*/ 297760 h 509406"/>
                  <a:gd name="connsiteX2909" fmla="*/ 2261714 w 2377881"/>
                  <a:gd name="connsiteY2909" fmla="*/ 297950 h 509406"/>
                  <a:gd name="connsiteX2910" fmla="*/ 2261428 w 2377881"/>
                  <a:gd name="connsiteY2910" fmla="*/ 297950 h 509406"/>
                  <a:gd name="connsiteX2911" fmla="*/ 2261999 w 2377881"/>
                  <a:gd name="connsiteY2911" fmla="*/ 299855 h 509406"/>
                  <a:gd name="connsiteX2912" fmla="*/ 2256189 w 2377881"/>
                  <a:gd name="connsiteY2912" fmla="*/ 303094 h 509406"/>
                  <a:gd name="connsiteX2913" fmla="*/ 2252950 w 2377881"/>
                  <a:gd name="connsiteY2913" fmla="*/ 303760 h 509406"/>
                  <a:gd name="connsiteX2914" fmla="*/ 2250379 w 2377881"/>
                  <a:gd name="connsiteY2914" fmla="*/ 298617 h 509406"/>
                  <a:gd name="connsiteX2915" fmla="*/ 2250664 w 2377881"/>
                  <a:gd name="connsiteY2915" fmla="*/ 297760 h 509406"/>
                  <a:gd name="connsiteX2916" fmla="*/ 2245997 w 2377881"/>
                  <a:gd name="connsiteY2916" fmla="*/ 297569 h 509406"/>
                  <a:gd name="connsiteX2917" fmla="*/ 2245426 w 2377881"/>
                  <a:gd name="connsiteY2917" fmla="*/ 298903 h 509406"/>
                  <a:gd name="connsiteX2918" fmla="*/ 2243902 w 2377881"/>
                  <a:gd name="connsiteY2918" fmla="*/ 302617 h 509406"/>
                  <a:gd name="connsiteX2919" fmla="*/ 2254284 w 2377881"/>
                  <a:gd name="connsiteY2919" fmla="*/ 309285 h 509406"/>
                  <a:gd name="connsiteX2920" fmla="*/ 2263142 w 2377881"/>
                  <a:gd name="connsiteY2920" fmla="*/ 308332 h 509406"/>
                  <a:gd name="connsiteX2921" fmla="*/ 2272096 w 2377881"/>
                  <a:gd name="connsiteY2921" fmla="*/ 310618 h 509406"/>
                  <a:gd name="connsiteX2922" fmla="*/ 2272667 w 2377881"/>
                  <a:gd name="connsiteY2922" fmla="*/ 313285 h 509406"/>
                  <a:gd name="connsiteX2923" fmla="*/ 2281145 w 2377881"/>
                  <a:gd name="connsiteY2923" fmla="*/ 310428 h 509406"/>
                  <a:gd name="connsiteX2924" fmla="*/ 2284479 w 2377881"/>
                  <a:gd name="connsiteY2924" fmla="*/ 316238 h 509406"/>
                  <a:gd name="connsiteX2925" fmla="*/ 2282954 w 2377881"/>
                  <a:gd name="connsiteY2925" fmla="*/ 318619 h 509406"/>
                  <a:gd name="connsiteX2926" fmla="*/ 2281525 w 2377881"/>
                  <a:gd name="connsiteY2926" fmla="*/ 318715 h 509406"/>
                  <a:gd name="connsiteX2927" fmla="*/ 2276287 w 2377881"/>
                  <a:gd name="connsiteY2927" fmla="*/ 320524 h 509406"/>
                  <a:gd name="connsiteX2928" fmla="*/ 2260952 w 2377881"/>
                  <a:gd name="connsiteY2928" fmla="*/ 317667 h 509406"/>
                  <a:gd name="connsiteX2929" fmla="*/ 2260094 w 2377881"/>
                  <a:gd name="connsiteY2929" fmla="*/ 317000 h 509406"/>
                  <a:gd name="connsiteX2930" fmla="*/ 2251427 w 2377881"/>
                  <a:gd name="connsiteY2930" fmla="*/ 319191 h 509406"/>
                  <a:gd name="connsiteX2931" fmla="*/ 2244950 w 2377881"/>
                  <a:gd name="connsiteY2931" fmla="*/ 317095 h 509406"/>
                  <a:gd name="connsiteX2932" fmla="*/ 2241997 w 2377881"/>
                  <a:gd name="connsiteY2932" fmla="*/ 316333 h 509406"/>
                  <a:gd name="connsiteX2933" fmla="*/ 2235329 w 2377881"/>
                  <a:gd name="connsiteY2933" fmla="*/ 316143 h 509406"/>
                  <a:gd name="connsiteX2934" fmla="*/ 2230757 w 2377881"/>
                  <a:gd name="connsiteY2934" fmla="*/ 318524 h 509406"/>
                  <a:gd name="connsiteX2935" fmla="*/ 2229138 w 2377881"/>
                  <a:gd name="connsiteY2935" fmla="*/ 318715 h 509406"/>
                  <a:gd name="connsiteX2936" fmla="*/ 2224185 w 2377881"/>
                  <a:gd name="connsiteY2936" fmla="*/ 319191 h 509406"/>
                  <a:gd name="connsiteX2937" fmla="*/ 2209136 w 2377881"/>
                  <a:gd name="connsiteY2937" fmla="*/ 320048 h 509406"/>
                  <a:gd name="connsiteX2938" fmla="*/ 2193991 w 2377881"/>
                  <a:gd name="connsiteY2938" fmla="*/ 319762 h 509406"/>
                  <a:gd name="connsiteX2939" fmla="*/ 2184942 w 2377881"/>
                  <a:gd name="connsiteY2939" fmla="*/ 315095 h 509406"/>
                  <a:gd name="connsiteX2940" fmla="*/ 2177894 w 2377881"/>
                  <a:gd name="connsiteY2940" fmla="*/ 322144 h 509406"/>
                  <a:gd name="connsiteX2941" fmla="*/ 2165892 w 2377881"/>
                  <a:gd name="connsiteY2941" fmla="*/ 322144 h 509406"/>
                  <a:gd name="connsiteX2942" fmla="*/ 2156843 w 2377881"/>
                  <a:gd name="connsiteY2942" fmla="*/ 321001 h 509406"/>
                  <a:gd name="connsiteX2943" fmla="*/ 2154271 w 2377881"/>
                  <a:gd name="connsiteY2943" fmla="*/ 319286 h 509406"/>
                  <a:gd name="connsiteX2944" fmla="*/ 2150938 w 2377881"/>
                  <a:gd name="connsiteY2944" fmla="*/ 321191 h 509406"/>
                  <a:gd name="connsiteX2945" fmla="*/ 2150557 w 2377881"/>
                  <a:gd name="connsiteY2945" fmla="*/ 321858 h 509406"/>
                  <a:gd name="connsiteX2946" fmla="*/ 2149128 w 2377881"/>
                  <a:gd name="connsiteY2946" fmla="*/ 324525 h 509406"/>
                  <a:gd name="connsiteX2947" fmla="*/ 2142747 w 2377881"/>
                  <a:gd name="connsiteY2947" fmla="*/ 323572 h 509406"/>
                  <a:gd name="connsiteX2948" fmla="*/ 2142747 w 2377881"/>
                  <a:gd name="connsiteY2948" fmla="*/ 321096 h 509406"/>
                  <a:gd name="connsiteX2949" fmla="*/ 2140746 w 2377881"/>
                  <a:gd name="connsiteY2949" fmla="*/ 320620 h 509406"/>
                  <a:gd name="connsiteX2950" fmla="*/ 2138936 w 2377881"/>
                  <a:gd name="connsiteY2950" fmla="*/ 321191 h 509406"/>
                  <a:gd name="connsiteX2951" fmla="*/ 2133031 w 2377881"/>
                  <a:gd name="connsiteY2951" fmla="*/ 317572 h 509406"/>
                  <a:gd name="connsiteX2952" fmla="*/ 2125411 w 2377881"/>
                  <a:gd name="connsiteY2952" fmla="*/ 320239 h 509406"/>
                  <a:gd name="connsiteX2953" fmla="*/ 2122458 w 2377881"/>
                  <a:gd name="connsiteY2953" fmla="*/ 329287 h 509406"/>
                  <a:gd name="connsiteX2954" fmla="*/ 2114743 w 2377881"/>
                  <a:gd name="connsiteY2954" fmla="*/ 324525 h 509406"/>
                  <a:gd name="connsiteX2955" fmla="*/ 2120839 w 2377881"/>
                  <a:gd name="connsiteY2955" fmla="*/ 325573 h 509406"/>
                  <a:gd name="connsiteX2956" fmla="*/ 2121982 w 2377881"/>
                  <a:gd name="connsiteY2956" fmla="*/ 322906 h 509406"/>
                  <a:gd name="connsiteX2957" fmla="*/ 2113981 w 2377881"/>
                  <a:gd name="connsiteY2957" fmla="*/ 322620 h 509406"/>
                  <a:gd name="connsiteX2958" fmla="*/ 2111314 w 2377881"/>
                  <a:gd name="connsiteY2958" fmla="*/ 323382 h 509406"/>
                  <a:gd name="connsiteX2959" fmla="*/ 2109599 w 2377881"/>
                  <a:gd name="connsiteY2959" fmla="*/ 323858 h 509406"/>
                  <a:gd name="connsiteX2960" fmla="*/ 2095502 w 2377881"/>
                  <a:gd name="connsiteY2960" fmla="*/ 325954 h 509406"/>
                  <a:gd name="connsiteX2961" fmla="*/ 2088168 w 2377881"/>
                  <a:gd name="connsiteY2961" fmla="*/ 321953 h 509406"/>
                  <a:gd name="connsiteX2962" fmla="*/ 2084644 w 2377881"/>
                  <a:gd name="connsiteY2962" fmla="*/ 320048 h 509406"/>
                  <a:gd name="connsiteX2963" fmla="*/ 2071880 w 2377881"/>
                  <a:gd name="connsiteY2963" fmla="*/ 324430 h 509406"/>
                  <a:gd name="connsiteX2964" fmla="*/ 2072642 w 2377881"/>
                  <a:gd name="connsiteY2964" fmla="*/ 330907 h 509406"/>
                  <a:gd name="connsiteX2965" fmla="*/ 2069594 w 2377881"/>
                  <a:gd name="connsiteY2965" fmla="*/ 336812 h 509406"/>
                  <a:gd name="connsiteX2966" fmla="*/ 2066927 w 2377881"/>
                  <a:gd name="connsiteY2966" fmla="*/ 335955 h 509406"/>
                  <a:gd name="connsiteX2967" fmla="*/ 2063784 w 2377881"/>
                  <a:gd name="connsiteY2967" fmla="*/ 335002 h 509406"/>
                  <a:gd name="connsiteX2968" fmla="*/ 2064737 w 2377881"/>
                  <a:gd name="connsiteY2968" fmla="*/ 329002 h 509406"/>
                  <a:gd name="connsiteX2969" fmla="*/ 2063022 w 2377881"/>
                  <a:gd name="connsiteY2969" fmla="*/ 321382 h 509406"/>
                  <a:gd name="connsiteX2970" fmla="*/ 2054926 w 2377881"/>
                  <a:gd name="connsiteY2970" fmla="*/ 323382 h 509406"/>
                  <a:gd name="connsiteX2971" fmla="*/ 2045687 w 2377881"/>
                  <a:gd name="connsiteY2971" fmla="*/ 323858 h 509406"/>
                  <a:gd name="connsiteX2972" fmla="*/ 2031209 w 2377881"/>
                  <a:gd name="connsiteY2972" fmla="*/ 325954 h 509406"/>
                  <a:gd name="connsiteX2973" fmla="*/ 2033304 w 2377881"/>
                  <a:gd name="connsiteY2973" fmla="*/ 330145 h 509406"/>
                  <a:gd name="connsiteX2974" fmla="*/ 2033875 w 2377881"/>
                  <a:gd name="connsiteY2974" fmla="*/ 329954 h 509406"/>
                  <a:gd name="connsiteX2975" fmla="*/ 2036733 w 2377881"/>
                  <a:gd name="connsiteY2975" fmla="*/ 328811 h 509406"/>
                  <a:gd name="connsiteX2976" fmla="*/ 2044067 w 2377881"/>
                  <a:gd name="connsiteY2976" fmla="*/ 328049 h 509406"/>
                  <a:gd name="connsiteX2977" fmla="*/ 2049020 w 2377881"/>
                  <a:gd name="connsiteY2977" fmla="*/ 327097 h 509406"/>
                  <a:gd name="connsiteX2978" fmla="*/ 2051592 w 2377881"/>
                  <a:gd name="connsiteY2978" fmla="*/ 330907 h 509406"/>
                  <a:gd name="connsiteX2979" fmla="*/ 2041305 w 2377881"/>
                  <a:gd name="connsiteY2979" fmla="*/ 336145 h 509406"/>
                  <a:gd name="connsiteX2980" fmla="*/ 2037971 w 2377881"/>
                  <a:gd name="connsiteY2980" fmla="*/ 336241 h 509406"/>
                  <a:gd name="connsiteX2981" fmla="*/ 2035114 w 2377881"/>
                  <a:gd name="connsiteY2981" fmla="*/ 336336 h 509406"/>
                  <a:gd name="connsiteX2982" fmla="*/ 2030161 w 2377881"/>
                  <a:gd name="connsiteY2982" fmla="*/ 332145 h 509406"/>
                  <a:gd name="connsiteX2983" fmla="*/ 2029018 w 2377881"/>
                  <a:gd name="connsiteY2983" fmla="*/ 332526 h 509406"/>
                  <a:gd name="connsiteX2984" fmla="*/ 2021874 w 2377881"/>
                  <a:gd name="connsiteY2984" fmla="*/ 334145 h 509406"/>
                  <a:gd name="connsiteX2985" fmla="*/ 2019398 w 2377881"/>
                  <a:gd name="connsiteY2985" fmla="*/ 334050 h 509406"/>
                  <a:gd name="connsiteX2986" fmla="*/ 2018826 w 2377881"/>
                  <a:gd name="connsiteY2986" fmla="*/ 333383 h 509406"/>
                  <a:gd name="connsiteX2987" fmla="*/ 2018921 w 2377881"/>
                  <a:gd name="connsiteY2987" fmla="*/ 330049 h 509406"/>
                  <a:gd name="connsiteX2988" fmla="*/ 2019398 w 2377881"/>
                  <a:gd name="connsiteY2988" fmla="*/ 330049 h 509406"/>
                  <a:gd name="connsiteX2989" fmla="*/ 2022541 w 2377881"/>
                  <a:gd name="connsiteY2989" fmla="*/ 329764 h 509406"/>
                  <a:gd name="connsiteX2990" fmla="*/ 2018445 w 2377881"/>
                  <a:gd name="connsiteY2990" fmla="*/ 321572 h 509406"/>
                  <a:gd name="connsiteX2991" fmla="*/ 2015587 w 2377881"/>
                  <a:gd name="connsiteY2991" fmla="*/ 322810 h 509406"/>
                  <a:gd name="connsiteX2992" fmla="*/ 2009301 w 2377881"/>
                  <a:gd name="connsiteY2992" fmla="*/ 321763 h 509406"/>
                  <a:gd name="connsiteX2993" fmla="*/ 2002919 w 2377881"/>
                  <a:gd name="connsiteY2993" fmla="*/ 319477 h 509406"/>
                  <a:gd name="connsiteX2994" fmla="*/ 1993871 w 2377881"/>
                  <a:gd name="connsiteY2994" fmla="*/ 325192 h 509406"/>
                  <a:gd name="connsiteX2995" fmla="*/ 1989680 w 2377881"/>
                  <a:gd name="connsiteY2995" fmla="*/ 324906 h 509406"/>
                  <a:gd name="connsiteX2996" fmla="*/ 1987775 w 2377881"/>
                  <a:gd name="connsiteY2996" fmla="*/ 324715 h 509406"/>
                  <a:gd name="connsiteX2997" fmla="*/ 1961200 w 2377881"/>
                  <a:gd name="connsiteY2997" fmla="*/ 327573 h 509406"/>
                  <a:gd name="connsiteX2998" fmla="*/ 1949865 w 2377881"/>
                  <a:gd name="connsiteY2998" fmla="*/ 325954 h 509406"/>
                  <a:gd name="connsiteX2999" fmla="*/ 1947484 w 2377881"/>
                  <a:gd name="connsiteY2999" fmla="*/ 325573 h 509406"/>
                  <a:gd name="connsiteX3000" fmla="*/ 1938340 w 2377881"/>
                  <a:gd name="connsiteY3000" fmla="*/ 327478 h 509406"/>
                  <a:gd name="connsiteX3001" fmla="*/ 1936339 w 2377881"/>
                  <a:gd name="connsiteY3001" fmla="*/ 327668 h 509406"/>
                  <a:gd name="connsiteX3002" fmla="*/ 1929577 w 2377881"/>
                  <a:gd name="connsiteY3002" fmla="*/ 326144 h 509406"/>
                  <a:gd name="connsiteX3003" fmla="*/ 1927957 w 2377881"/>
                  <a:gd name="connsiteY3003" fmla="*/ 327001 h 509406"/>
                  <a:gd name="connsiteX3004" fmla="*/ 1928053 w 2377881"/>
                  <a:gd name="connsiteY3004" fmla="*/ 329002 h 509406"/>
                  <a:gd name="connsiteX3005" fmla="*/ 1931005 w 2377881"/>
                  <a:gd name="connsiteY3005" fmla="*/ 330716 h 509406"/>
                  <a:gd name="connsiteX3006" fmla="*/ 1942340 w 2377881"/>
                  <a:gd name="connsiteY3006" fmla="*/ 330907 h 509406"/>
                  <a:gd name="connsiteX3007" fmla="*/ 1946055 w 2377881"/>
                  <a:gd name="connsiteY3007" fmla="*/ 331002 h 509406"/>
                  <a:gd name="connsiteX3008" fmla="*/ 1947484 w 2377881"/>
                  <a:gd name="connsiteY3008" fmla="*/ 331002 h 509406"/>
                  <a:gd name="connsiteX3009" fmla="*/ 1950341 w 2377881"/>
                  <a:gd name="connsiteY3009" fmla="*/ 331764 h 509406"/>
                  <a:gd name="connsiteX3010" fmla="*/ 1948722 w 2377881"/>
                  <a:gd name="connsiteY3010" fmla="*/ 336622 h 509406"/>
                  <a:gd name="connsiteX3011" fmla="*/ 1948532 w 2377881"/>
                  <a:gd name="connsiteY3011" fmla="*/ 337860 h 509406"/>
                  <a:gd name="connsiteX3012" fmla="*/ 1947988 w 2377881"/>
                  <a:gd name="connsiteY3012" fmla="*/ 341213 h 509406"/>
                  <a:gd name="connsiteX3013" fmla="*/ 1947198 w 2377881"/>
                  <a:gd name="connsiteY3013" fmla="*/ 341098 h 509406"/>
                  <a:gd name="connsiteX3014" fmla="*/ 1935768 w 2377881"/>
                  <a:gd name="connsiteY3014" fmla="*/ 341765 h 509406"/>
                  <a:gd name="connsiteX3015" fmla="*/ 1927863 w 2377881"/>
                  <a:gd name="connsiteY3015" fmla="*/ 342908 h 509406"/>
                  <a:gd name="connsiteX3016" fmla="*/ 1925291 w 2377881"/>
                  <a:gd name="connsiteY3016" fmla="*/ 347956 h 509406"/>
                  <a:gd name="connsiteX3017" fmla="*/ 1925291 w 2377881"/>
                  <a:gd name="connsiteY3017" fmla="*/ 347671 h 509406"/>
                  <a:gd name="connsiteX3018" fmla="*/ 1922338 w 2377881"/>
                  <a:gd name="connsiteY3018" fmla="*/ 341384 h 509406"/>
                  <a:gd name="connsiteX3019" fmla="*/ 1921100 w 2377881"/>
                  <a:gd name="connsiteY3019" fmla="*/ 340908 h 509406"/>
                  <a:gd name="connsiteX3020" fmla="*/ 1918242 w 2377881"/>
                  <a:gd name="connsiteY3020" fmla="*/ 345004 h 509406"/>
                  <a:gd name="connsiteX3021" fmla="*/ 1914813 w 2377881"/>
                  <a:gd name="connsiteY3021" fmla="*/ 344623 h 509406"/>
                  <a:gd name="connsiteX3022" fmla="*/ 1904145 w 2377881"/>
                  <a:gd name="connsiteY3022" fmla="*/ 346528 h 509406"/>
                  <a:gd name="connsiteX3023" fmla="*/ 1899382 w 2377881"/>
                  <a:gd name="connsiteY3023" fmla="*/ 342622 h 509406"/>
                  <a:gd name="connsiteX3024" fmla="*/ 1896620 w 2377881"/>
                  <a:gd name="connsiteY3024" fmla="*/ 339574 h 509406"/>
                  <a:gd name="connsiteX3025" fmla="*/ 1893001 w 2377881"/>
                  <a:gd name="connsiteY3025" fmla="*/ 344146 h 509406"/>
                  <a:gd name="connsiteX3026" fmla="*/ 1889572 w 2377881"/>
                  <a:gd name="connsiteY3026" fmla="*/ 345575 h 509406"/>
                  <a:gd name="connsiteX3027" fmla="*/ 1886333 w 2377881"/>
                  <a:gd name="connsiteY3027" fmla="*/ 343194 h 509406"/>
                  <a:gd name="connsiteX3028" fmla="*/ 1882142 w 2377881"/>
                  <a:gd name="connsiteY3028" fmla="*/ 345861 h 509406"/>
                  <a:gd name="connsiteX3029" fmla="*/ 1874904 w 2377881"/>
                  <a:gd name="connsiteY3029" fmla="*/ 347099 h 509406"/>
                  <a:gd name="connsiteX3030" fmla="*/ 1875665 w 2377881"/>
                  <a:gd name="connsiteY3030" fmla="*/ 344527 h 509406"/>
                  <a:gd name="connsiteX3031" fmla="*/ 1865473 w 2377881"/>
                  <a:gd name="connsiteY3031" fmla="*/ 341384 h 509406"/>
                  <a:gd name="connsiteX3032" fmla="*/ 1860997 w 2377881"/>
                  <a:gd name="connsiteY3032" fmla="*/ 344623 h 509406"/>
                  <a:gd name="connsiteX3033" fmla="*/ 1856234 w 2377881"/>
                  <a:gd name="connsiteY3033" fmla="*/ 344146 h 509406"/>
                  <a:gd name="connsiteX3034" fmla="*/ 1851853 w 2377881"/>
                  <a:gd name="connsiteY3034" fmla="*/ 346909 h 509406"/>
                  <a:gd name="connsiteX3035" fmla="*/ 1850519 w 2377881"/>
                  <a:gd name="connsiteY3035" fmla="*/ 349766 h 509406"/>
                  <a:gd name="connsiteX3036" fmla="*/ 1846614 w 2377881"/>
                  <a:gd name="connsiteY3036" fmla="*/ 349385 h 509406"/>
                  <a:gd name="connsiteX3037" fmla="*/ 1839851 w 2377881"/>
                  <a:gd name="connsiteY3037" fmla="*/ 352528 h 509406"/>
                  <a:gd name="connsiteX3038" fmla="*/ 1831850 w 2377881"/>
                  <a:gd name="connsiteY3038" fmla="*/ 349099 h 509406"/>
                  <a:gd name="connsiteX3039" fmla="*/ 1816896 w 2377881"/>
                  <a:gd name="connsiteY3039" fmla="*/ 351385 h 509406"/>
                  <a:gd name="connsiteX3040" fmla="*/ 1810514 w 2377881"/>
                  <a:gd name="connsiteY3040" fmla="*/ 351290 h 509406"/>
                  <a:gd name="connsiteX3041" fmla="*/ 1806133 w 2377881"/>
                  <a:gd name="connsiteY3041" fmla="*/ 351195 h 509406"/>
                  <a:gd name="connsiteX3042" fmla="*/ 1796894 w 2377881"/>
                  <a:gd name="connsiteY3042" fmla="*/ 352528 h 509406"/>
                  <a:gd name="connsiteX3043" fmla="*/ 1789179 w 2377881"/>
                  <a:gd name="connsiteY3043" fmla="*/ 347004 h 509406"/>
                  <a:gd name="connsiteX3044" fmla="*/ 1787559 w 2377881"/>
                  <a:gd name="connsiteY3044" fmla="*/ 350814 h 509406"/>
                  <a:gd name="connsiteX3045" fmla="*/ 1787083 w 2377881"/>
                  <a:gd name="connsiteY3045" fmla="*/ 352052 h 509406"/>
                  <a:gd name="connsiteX3046" fmla="*/ 1787559 w 2377881"/>
                  <a:gd name="connsiteY3046" fmla="*/ 354814 h 509406"/>
                  <a:gd name="connsiteX3047" fmla="*/ 1786035 w 2377881"/>
                  <a:gd name="connsiteY3047" fmla="*/ 355291 h 509406"/>
                  <a:gd name="connsiteX3048" fmla="*/ 1782320 w 2377881"/>
                  <a:gd name="connsiteY3048" fmla="*/ 356338 h 509406"/>
                  <a:gd name="connsiteX3049" fmla="*/ 1773653 w 2377881"/>
                  <a:gd name="connsiteY3049" fmla="*/ 352909 h 509406"/>
                  <a:gd name="connsiteX3050" fmla="*/ 1764699 w 2377881"/>
                  <a:gd name="connsiteY3050" fmla="*/ 356529 h 509406"/>
                  <a:gd name="connsiteX3051" fmla="*/ 1764889 w 2377881"/>
                  <a:gd name="connsiteY3051" fmla="*/ 363482 h 509406"/>
                  <a:gd name="connsiteX3052" fmla="*/ 1770319 w 2377881"/>
                  <a:gd name="connsiteY3052" fmla="*/ 366149 h 509406"/>
                  <a:gd name="connsiteX3053" fmla="*/ 1765080 w 2377881"/>
                  <a:gd name="connsiteY3053" fmla="*/ 369578 h 509406"/>
                  <a:gd name="connsiteX3054" fmla="*/ 1762889 w 2377881"/>
                  <a:gd name="connsiteY3054" fmla="*/ 369102 h 509406"/>
                  <a:gd name="connsiteX3055" fmla="*/ 1757746 w 2377881"/>
                  <a:gd name="connsiteY3055" fmla="*/ 368054 h 509406"/>
                  <a:gd name="connsiteX3056" fmla="*/ 1753460 w 2377881"/>
                  <a:gd name="connsiteY3056" fmla="*/ 364625 h 509406"/>
                  <a:gd name="connsiteX3057" fmla="*/ 1741077 w 2377881"/>
                  <a:gd name="connsiteY3057" fmla="*/ 371197 h 509406"/>
                  <a:gd name="connsiteX3058" fmla="*/ 1733552 w 2377881"/>
                  <a:gd name="connsiteY3058" fmla="*/ 366054 h 509406"/>
                  <a:gd name="connsiteX3059" fmla="*/ 1726504 w 2377881"/>
                  <a:gd name="connsiteY3059" fmla="*/ 367387 h 509406"/>
                  <a:gd name="connsiteX3060" fmla="*/ 1726789 w 2377881"/>
                  <a:gd name="connsiteY3060" fmla="*/ 361387 h 509406"/>
                  <a:gd name="connsiteX3061" fmla="*/ 1727838 w 2377881"/>
                  <a:gd name="connsiteY3061" fmla="*/ 361577 h 509406"/>
                  <a:gd name="connsiteX3062" fmla="*/ 1728885 w 2377881"/>
                  <a:gd name="connsiteY3062" fmla="*/ 361863 h 509406"/>
                  <a:gd name="connsiteX3063" fmla="*/ 1733552 w 2377881"/>
                  <a:gd name="connsiteY3063" fmla="*/ 360625 h 509406"/>
                  <a:gd name="connsiteX3064" fmla="*/ 1729647 w 2377881"/>
                  <a:gd name="connsiteY3064" fmla="*/ 355291 h 509406"/>
                  <a:gd name="connsiteX3065" fmla="*/ 1727647 w 2377881"/>
                  <a:gd name="connsiteY3065" fmla="*/ 355100 h 509406"/>
                  <a:gd name="connsiteX3066" fmla="*/ 1723360 w 2377881"/>
                  <a:gd name="connsiteY3066" fmla="*/ 359101 h 509406"/>
                  <a:gd name="connsiteX3067" fmla="*/ 1719169 w 2377881"/>
                  <a:gd name="connsiteY3067" fmla="*/ 357196 h 509406"/>
                  <a:gd name="connsiteX3068" fmla="*/ 1719169 w 2377881"/>
                  <a:gd name="connsiteY3068" fmla="*/ 356148 h 509406"/>
                  <a:gd name="connsiteX3069" fmla="*/ 1707073 w 2377881"/>
                  <a:gd name="connsiteY3069" fmla="*/ 359386 h 509406"/>
                  <a:gd name="connsiteX3070" fmla="*/ 1700500 w 2377881"/>
                  <a:gd name="connsiteY3070" fmla="*/ 361291 h 509406"/>
                  <a:gd name="connsiteX3071" fmla="*/ 1695833 w 2377881"/>
                  <a:gd name="connsiteY3071" fmla="*/ 362625 h 509406"/>
                  <a:gd name="connsiteX3072" fmla="*/ 1692500 w 2377881"/>
                  <a:gd name="connsiteY3072" fmla="*/ 362339 h 509406"/>
                  <a:gd name="connsiteX3073" fmla="*/ 1685737 w 2377881"/>
                  <a:gd name="connsiteY3073" fmla="*/ 355291 h 509406"/>
                  <a:gd name="connsiteX3074" fmla="*/ 1679260 w 2377881"/>
                  <a:gd name="connsiteY3074" fmla="*/ 355386 h 509406"/>
                  <a:gd name="connsiteX3075" fmla="*/ 1677069 w 2377881"/>
                  <a:gd name="connsiteY3075" fmla="*/ 355386 h 509406"/>
                  <a:gd name="connsiteX3076" fmla="*/ 1672307 w 2377881"/>
                  <a:gd name="connsiteY3076" fmla="*/ 359672 h 509406"/>
                  <a:gd name="connsiteX3077" fmla="*/ 1670592 w 2377881"/>
                  <a:gd name="connsiteY3077" fmla="*/ 360434 h 509406"/>
                  <a:gd name="connsiteX3078" fmla="*/ 1664972 w 2377881"/>
                  <a:gd name="connsiteY3078" fmla="*/ 358339 h 509406"/>
                  <a:gd name="connsiteX3079" fmla="*/ 1660496 w 2377881"/>
                  <a:gd name="connsiteY3079" fmla="*/ 357481 h 509406"/>
                  <a:gd name="connsiteX3080" fmla="*/ 1650971 w 2377881"/>
                  <a:gd name="connsiteY3080" fmla="*/ 357386 h 509406"/>
                  <a:gd name="connsiteX3081" fmla="*/ 1648399 w 2377881"/>
                  <a:gd name="connsiteY3081" fmla="*/ 357386 h 509406"/>
                  <a:gd name="connsiteX3082" fmla="*/ 1645731 w 2377881"/>
                  <a:gd name="connsiteY3082" fmla="*/ 357481 h 509406"/>
                  <a:gd name="connsiteX3083" fmla="*/ 1642493 w 2377881"/>
                  <a:gd name="connsiteY3083" fmla="*/ 360244 h 509406"/>
                  <a:gd name="connsiteX3084" fmla="*/ 1637540 w 2377881"/>
                  <a:gd name="connsiteY3084" fmla="*/ 363863 h 509406"/>
                  <a:gd name="connsiteX3085" fmla="*/ 1643636 w 2377881"/>
                  <a:gd name="connsiteY3085" fmla="*/ 371483 h 509406"/>
                  <a:gd name="connsiteX3086" fmla="*/ 1641255 w 2377881"/>
                  <a:gd name="connsiteY3086" fmla="*/ 376341 h 509406"/>
                  <a:gd name="connsiteX3087" fmla="*/ 1639731 w 2377881"/>
                  <a:gd name="connsiteY3087" fmla="*/ 373102 h 509406"/>
                  <a:gd name="connsiteX3088" fmla="*/ 1639064 w 2377881"/>
                  <a:gd name="connsiteY3088" fmla="*/ 371483 h 509406"/>
                  <a:gd name="connsiteX3089" fmla="*/ 1636588 w 2377881"/>
                  <a:gd name="connsiteY3089" fmla="*/ 369864 h 509406"/>
                  <a:gd name="connsiteX3090" fmla="*/ 1635731 w 2377881"/>
                  <a:gd name="connsiteY3090" fmla="*/ 369864 h 509406"/>
                  <a:gd name="connsiteX3091" fmla="*/ 1633635 w 2377881"/>
                  <a:gd name="connsiteY3091" fmla="*/ 373960 h 509406"/>
                  <a:gd name="connsiteX3092" fmla="*/ 1628587 w 2377881"/>
                  <a:gd name="connsiteY3092" fmla="*/ 375960 h 509406"/>
                  <a:gd name="connsiteX3093" fmla="*/ 1627920 w 2377881"/>
                  <a:gd name="connsiteY3093" fmla="*/ 371959 h 509406"/>
                  <a:gd name="connsiteX3094" fmla="*/ 1631254 w 2377881"/>
                  <a:gd name="connsiteY3094" fmla="*/ 367387 h 509406"/>
                  <a:gd name="connsiteX3095" fmla="*/ 1632016 w 2377881"/>
                  <a:gd name="connsiteY3095" fmla="*/ 357196 h 509406"/>
                  <a:gd name="connsiteX3096" fmla="*/ 1631063 w 2377881"/>
                  <a:gd name="connsiteY3096" fmla="*/ 357196 h 509406"/>
                  <a:gd name="connsiteX3097" fmla="*/ 1630301 w 2377881"/>
                  <a:gd name="connsiteY3097" fmla="*/ 359577 h 509406"/>
                  <a:gd name="connsiteX3098" fmla="*/ 1629349 w 2377881"/>
                  <a:gd name="connsiteY3098" fmla="*/ 361291 h 509406"/>
                  <a:gd name="connsiteX3099" fmla="*/ 1626301 w 2377881"/>
                  <a:gd name="connsiteY3099" fmla="*/ 363482 h 509406"/>
                  <a:gd name="connsiteX3100" fmla="*/ 1625920 w 2377881"/>
                  <a:gd name="connsiteY3100" fmla="*/ 366244 h 509406"/>
                  <a:gd name="connsiteX3101" fmla="*/ 1620967 w 2377881"/>
                  <a:gd name="connsiteY3101" fmla="*/ 373388 h 509406"/>
                  <a:gd name="connsiteX3102" fmla="*/ 1618300 w 2377881"/>
                  <a:gd name="connsiteY3102" fmla="*/ 373864 h 509406"/>
                  <a:gd name="connsiteX3103" fmla="*/ 1616014 w 2377881"/>
                  <a:gd name="connsiteY3103" fmla="*/ 372245 h 509406"/>
                  <a:gd name="connsiteX3104" fmla="*/ 1617443 w 2377881"/>
                  <a:gd name="connsiteY3104" fmla="*/ 369864 h 509406"/>
                  <a:gd name="connsiteX3105" fmla="*/ 1621157 w 2377881"/>
                  <a:gd name="connsiteY3105" fmla="*/ 369673 h 509406"/>
                  <a:gd name="connsiteX3106" fmla="*/ 1622205 w 2377881"/>
                  <a:gd name="connsiteY3106" fmla="*/ 369102 h 509406"/>
                  <a:gd name="connsiteX3107" fmla="*/ 1619157 w 2377881"/>
                  <a:gd name="connsiteY3107" fmla="*/ 362149 h 509406"/>
                  <a:gd name="connsiteX3108" fmla="*/ 1596773 w 2377881"/>
                  <a:gd name="connsiteY3108" fmla="*/ 363863 h 509406"/>
                  <a:gd name="connsiteX3109" fmla="*/ 1590868 w 2377881"/>
                  <a:gd name="connsiteY3109" fmla="*/ 363006 h 509406"/>
                  <a:gd name="connsiteX3110" fmla="*/ 1590487 w 2377881"/>
                  <a:gd name="connsiteY3110" fmla="*/ 362911 h 509406"/>
                  <a:gd name="connsiteX3111" fmla="*/ 1591121 w 2377881"/>
                  <a:gd name="connsiteY3111" fmla="*/ 361801 h 509406"/>
                  <a:gd name="connsiteX3112" fmla="*/ 1596011 w 2377881"/>
                  <a:gd name="connsiteY3112" fmla="*/ 361577 h 509406"/>
                  <a:gd name="connsiteX3113" fmla="*/ 1591710 w 2377881"/>
                  <a:gd name="connsiteY3113" fmla="*/ 360771 h 509406"/>
                  <a:gd name="connsiteX3114" fmla="*/ 1593535 w 2377881"/>
                  <a:gd name="connsiteY3114" fmla="*/ 357577 h 509406"/>
                  <a:gd name="connsiteX3115" fmla="*/ 1581533 w 2377881"/>
                  <a:gd name="connsiteY3115" fmla="*/ 350719 h 509406"/>
                  <a:gd name="connsiteX3116" fmla="*/ 1580771 w 2377881"/>
                  <a:gd name="connsiteY3116" fmla="*/ 351100 h 509406"/>
                  <a:gd name="connsiteX3117" fmla="*/ 1580009 w 2377881"/>
                  <a:gd name="connsiteY3117" fmla="*/ 351576 h 509406"/>
                  <a:gd name="connsiteX3118" fmla="*/ 1584867 w 2377881"/>
                  <a:gd name="connsiteY3118" fmla="*/ 359482 h 509406"/>
                  <a:gd name="connsiteX3119" fmla="*/ 1589915 w 2377881"/>
                  <a:gd name="connsiteY3119" fmla="*/ 360434 h 509406"/>
                  <a:gd name="connsiteX3120" fmla="*/ 1591710 w 2377881"/>
                  <a:gd name="connsiteY3120" fmla="*/ 360771 h 509406"/>
                  <a:gd name="connsiteX3121" fmla="*/ 1591121 w 2377881"/>
                  <a:gd name="connsiteY3121" fmla="*/ 361801 h 509406"/>
                  <a:gd name="connsiteX3122" fmla="*/ 1585629 w 2377881"/>
                  <a:gd name="connsiteY3122" fmla="*/ 362053 h 509406"/>
                  <a:gd name="connsiteX3123" fmla="*/ 1567532 w 2377881"/>
                  <a:gd name="connsiteY3123" fmla="*/ 367102 h 509406"/>
                  <a:gd name="connsiteX3124" fmla="*/ 1562198 w 2377881"/>
                  <a:gd name="connsiteY3124" fmla="*/ 371769 h 509406"/>
                  <a:gd name="connsiteX3125" fmla="*/ 1561340 w 2377881"/>
                  <a:gd name="connsiteY3125" fmla="*/ 366435 h 509406"/>
                  <a:gd name="connsiteX3126" fmla="*/ 1558673 w 2377881"/>
                  <a:gd name="connsiteY3126" fmla="*/ 362149 h 509406"/>
                  <a:gd name="connsiteX3127" fmla="*/ 1558007 w 2377881"/>
                  <a:gd name="connsiteY3127" fmla="*/ 361577 h 509406"/>
                  <a:gd name="connsiteX3128" fmla="*/ 1555149 w 2377881"/>
                  <a:gd name="connsiteY3128" fmla="*/ 362815 h 509406"/>
                  <a:gd name="connsiteX3129" fmla="*/ 1555244 w 2377881"/>
                  <a:gd name="connsiteY3129" fmla="*/ 363482 h 509406"/>
                  <a:gd name="connsiteX3130" fmla="*/ 1555911 w 2377881"/>
                  <a:gd name="connsiteY3130" fmla="*/ 367197 h 509406"/>
                  <a:gd name="connsiteX3131" fmla="*/ 1549339 w 2377881"/>
                  <a:gd name="connsiteY3131" fmla="*/ 358815 h 509406"/>
                  <a:gd name="connsiteX3132" fmla="*/ 1555149 w 2377881"/>
                  <a:gd name="connsiteY3132" fmla="*/ 354910 h 509406"/>
                  <a:gd name="connsiteX3133" fmla="*/ 1557816 w 2377881"/>
                  <a:gd name="connsiteY3133" fmla="*/ 353195 h 509406"/>
                  <a:gd name="connsiteX3134" fmla="*/ 1564007 w 2377881"/>
                  <a:gd name="connsiteY3134" fmla="*/ 353671 h 509406"/>
                  <a:gd name="connsiteX3135" fmla="*/ 1559721 w 2377881"/>
                  <a:gd name="connsiteY3135" fmla="*/ 350242 h 509406"/>
                  <a:gd name="connsiteX3136" fmla="*/ 1556197 w 2377881"/>
                  <a:gd name="connsiteY3136" fmla="*/ 349576 h 509406"/>
                  <a:gd name="connsiteX3137" fmla="*/ 1550386 w 2377881"/>
                  <a:gd name="connsiteY3137" fmla="*/ 348909 h 509406"/>
                  <a:gd name="connsiteX3138" fmla="*/ 1548767 w 2377881"/>
                  <a:gd name="connsiteY3138" fmla="*/ 353386 h 509406"/>
                  <a:gd name="connsiteX3139" fmla="*/ 1548005 w 2377881"/>
                  <a:gd name="connsiteY3139" fmla="*/ 356053 h 509406"/>
                  <a:gd name="connsiteX3140" fmla="*/ 1544195 w 2377881"/>
                  <a:gd name="connsiteY3140" fmla="*/ 350623 h 509406"/>
                  <a:gd name="connsiteX3141" fmla="*/ 1544481 w 2377881"/>
                  <a:gd name="connsiteY3141" fmla="*/ 340336 h 509406"/>
                  <a:gd name="connsiteX3142" fmla="*/ 1554292 w 2377881"/>
                  <a:gd name="connsiteY3142" fmla="*/ 342337 h 509406"/>
                  <a:gd name="connsiteX3143" fmla="*/ 1555435 w 2377881"/>
                  <a:gd name="connsiteY3143" fmla="*/ 342432 h 509406"/>
                  <a:gd name="connsiteX3144" fmla="*/ 1559150 w 2377881"/>
                  <a:gd name="connsiteY3144" fmla="*/ 339670 h 509406"/>
                  <a:gd name="connsiteX3145" fmla="*/ 1560007 w 2377881"/>
                  <a:gd name="connsiteY3145" fmla="*/ 335955 h 509406"/>
                  <a:gd name="connsiteX3146" fmla="*/ 1558673 w 2377881"/>
                  <a:gd name="connsiteY3146" fmla="*/ 335288 h 509406"/>
                  <a:gd name="connsiteX3147" fmla="*/ 1545529 w 2377881"/>
                  <a:gd name="connsiteY3147" fmla="*/ 335669 h 509406"/>
                  <a:gd name="connsiteX3148" fmla="*/ 1540385 w 2377881"/>
                  <a:gd name="connsiteY3148" fmla="*/ 336336 h 509406"/>
                  <a:gd name="connsiteX3149" fmla="*/ 1537242 w 2377881"/>
                  <a:gd name="connsiteY3149" fmla="*/ 336717 h 509406"/>
                  <a:gd name="connsiteX3150" fmla="*/ 1533146 w 2377881"/>
                  <a:gd name="connsiteY3150" fmla="*/ 348052 h 509406"/>
                  <a:gd name="connsiteX3151" fmla="*/ 1533337 w 2377881"/>
                  <a:gd name="connsiteY3151" fmla="*/ 350433 h 509406"/>
                  <a:gd name="connsiteX3152" fmla="*/ 1534575 w 2377881"/>
                  <a:gd name="connsiteY3152" fmla="*/ 353005 h 509406"/>
                  <a:gd name="connsiteX3153" fmla="*/ 1537433 w 2377881"/>
                  <a:gd name="connsiteY3153" fmla="*/ 353957 h 509406"/>
                  <a:gd name="connsiteX3154" fmla="*/ 1544957 w 2377881"/>
                  <a:gd name="connsiteY3154" fmla="*/ 358243 h 509406"/>
                  <a:gd name="connsiteX3155" fmla="*/ 1545243 w 2377881"/>
                  <a:gd name="connsiteY3155" fmla="*/ 359863 h 509406"/>
                  <a:gd name="connsiteX3156" fmla="*/ 1545529 w 2377881"/>
                  <a:gd name="connsiteY3156" fmla="*/ 361006 h 509406"/>
                  <a:gd name="connsiteX3157" fmla="*/ 1543814 w 2377881"/>
                  <a:gd name="connsiteY3157" fmla="*/ 365863 h 509406"/>
                  <a:gd name="connsiteX3158" fmla="*/ 1535909 w 2377881"/>
                  <a:gd name="connsiteY3158" fmla="*/ 366721 h 509406"/>
                  <a:gd name="connsiteX3159" fmla="*/ 1529432 w 2377881"/>
                  <a:gd name="connsiteY3159" fmla="*/ 362339 h 509406"/>
                  <a:gd name="connsiteX3160" fmla="*/ 1522383 w 2377881"/>
                  <a:gd name="connsiteY3160" fmla="*/ 366244 h 509406"/>
                  <a:gd name="connsiteX3161" fmla="*/ 1512953 w 2377881"/>
                  <a:gd name="connsiteY3161" fmla="*/ 363101 h 509406"/>
                  <a:gd name="connsiteX3162" fmla="*/ 1506857 w 2377881"/>
                  <a:gd name="connsiteY3162" fmla="*/ 365482 h 509406"/>
                  <a:gd name="connsiteX3163" fmla="*/ 1506191 w 2377881"/>
                  <a:gd name="connsiteY3163" fmla="*/ 365863 h 509406"/>
                  <a:gd name="connsiteX3164" fmla="*/ 1504095 w 2377881"/>
                  <a:gd name="connsiteY3164" fmla="*/ 366911 h 509406"/>
                  <a:gd name="connsiteX3165" fmla="*/ 1498856 w 2377881"/>
                  <a:gd name="connsiteY3165" fmla="*/ 365197 h 509406"/>
                  <a:gd name="connsiteX3166" fmla="*/ 1493141 w 2377881"/>
                  <a:gd name="connsiteY3166" fmla="*/ 364149 h 509406"/>
                  <a:gd name="connsiteX3167" fmla="*/ 1483711 w 2377881"/>
                  <a:gd name="connsiteY3167" fmla="*/ 367768 h 509406"/>
                  <a:gd name="connsiteX3168" fmla="*/ 1473043 w 2377881"/>
                  <a:gd name="connsiteY3168" fmla="*/ 362530 h 509406"/>
                  <a:gd name="connsiteX3169" fmla="*/ 1469424 w 2377881"/>
                  <a:gd name="connsiteY3169" fmla="*/ 365482 h 509406"/>
                  <a:gd name="connsiteX3170" fmla="*/ 1469043 w 2377881"/>
                  <a:gd name="connsiteY3170" fmla="*/ 365863 h 509406"/>
                  <a:gd name="connsiteX3171" fmla="*/ 1460661 w 2377881"/>
                  <a:gd name="connsiteY3171" fmla="*/ 367292 h 509406"/>
                  <a:gd name="connsiteX3172" fmla="*/ 1456565 w 2377881"/>
                  <a:gd name="connsiteY3172" fmla="*/ 375007 h 509406"/>
                  <a:gd name="connsiteX3173" fmla="*/ 1451517 w 2377881"/>
                  <a:gd name="connsiteY3173" fmla="*/ 374436 h 509406"/>
                  <a:gd name="connsiteX3174" fmla="*/ 1443707 w 2377881"/>
                  <a:gd name="connsiteY3174" fmla="*/ 378627 h 509406"/>
                  <a:gd name="connsiteX3175" fmla="*/ 1443135 w 2377881"/>
                  <a:gd name="connsiteY3175" fmla="*/ 377960 h 509406"/>
                  <a:gd name="connsiteX3176" fmla="*/ 1441135 w 2377881"/>
                  <a:gd name="connsiteY3176" fmla="*/ 375579 h 509406"/>
                  <a:gd name="connsiteX3177" fmla="*/ 1441040 w 2377881"/>
                  <a:gd name="connsiteY3177" fmla="*/ 372531 h 509406"/>
                  <a:gd name="connsiteX3178" fmla="*/ 1431991 w 2377881"/>
                  <a:gd name="connsiteY3178" fmla="*/ 367673 h 509406"/>
                  <a:gd name="connsiteX3179" fmla="*/ 1420656 w 2377881"/>
                  <a:gd name="connsiteY3179" fmla="*/ 365482 h 509406"/>
                  <a:gd name="connsiteX3180" fmla="*/ 1418370 w 2377881"/>
                  <a:gd name="connsiteY3180" fmla="*/ 369292 h 509406"/>
                  <a:gd name="connsiteX3181" fmla="*/ 1416941 w 2377881"/>
                  <a:gd name="connsiteY3181" fmla="*/ 370054 h 509406"/>
                  <a:gd name="connsiteX3182" fmla="*/ 1413798 w 2377881"/>
                  <a:gd name="connsiteY3182" fmla="*/ 373674 h 509406"/>
                  <a:gd name="connsiteX3183" fmla="*/ 1409607 w 2377881"/>
                  <a:gd name="connsiteY3183" fmla="*/ 371769 h 509406"/>
                  <a:gd name="connsiteX3184" fmla="*/ 1409607 w 2377881"/>
                  <a:gd name="connsiteY3184" fmla="*/ 370721 h 509406"/>
                  <a:gd name="connsiteX3185" fmla="*/ 1404654 w 2377881"/>
                  <a:gd name="connsiteY3185" fmla="*/ 370054 h 509406"/>
                  <a:gd name="connsiteX3186" fmla="*/ 1394462 w 2377881"/>
                  <a:gd name="connsiteY3186" fmla="*/ 369578 h 509406"/>
                  <a:gd name="connsiteX3187" fmla="*/ 1391033 w 2377881"/>
                  <a:gd name="connsiteY3187" fmla="*/ 372721 h 509406"/>
                  <a:gd name="connsiteX3188" fmla="*/ 1386747 w 2377881"/>
                  <a:gd name="connsiteY3188" fmla="*/ 376436 h 509406"/>
                  <a:gd name="connsiteX3189" fmla="*/ 1382842 w 2377881"/>
                  <a:gd name="connsiteY3189" fmla="*/ 379008 h 509406"/>
                  <a:gd name="connsiteX3190" fmla="*/ 1376460 w 2377881"/>
                  <a:gd name="connsiteY3190" fmla="*/ 379198 h 509406"/>
                  <a:gd name="connsiteX3191" fmla="*/ 1376651 w 2377881"/>
                  <a:gd name="connsiteY3191" fmla="*/ 382437 h 509406"/>
                  <a:gd name="connsiteX3192" fmla="*/ 1375793 w 2377881"/>
                  <a:gd name="connsiteY3192" fmla="*/ 382437 h 509406"/>
                  <a:gd name="connsiteX3193" fmla="*/ 1370745 w 2377881"/>
                  <a:gd name="connsiteY3193" fmla="*/ 382246 h 509406"/>
                  <a:gd name="connsiteX3194" fmla="*/ 1365601 w 2377881"/>
                  <a:gd name="connsiteY3194" fmla="*/ 374055 h 509406"/>
                  <a:gd name="connsiteX3195" fmla="*/ 1362839 w 2377881"/>
                  <a:gd name="connsiteY3195" fmla="*/ 373579 h 509406"/>
                  <a:gd name="connsiteX3196" fmla="*/ 1361410 w 2377881"/>
                  <a:gd name="connsiteY3196" fmla="*/ 380818 h 509406"/>
                  <a:gd name="connsiteX3197" fmla="*/ 1360458 w 2377881"/>
                  <a:gd name="connsiteY3197" fmla="*/ 387866 h 509406"/>
                  <a:gd name="connsiteX3198" fmla="*/ 1348647 w 2377881"/>
                  <a:gd name="connsiteY3198" fmla="*/ 381580 h 509406"/>
                  <a:gd name="connsiteX3199" fmla="*/ 1345854 w 2377881"/>
                  <a:gd name="connsiteY3199" fmla="*/ 377695 h 509406"/>
                  <a:gd name="connsiteX3200" fmla="*/ 1344802 w 2377881"/>
                  <a:gd name="connsiteY3200" fmla="*/ 379616 h 509406"/>
                  <a:gd name="connsiteX3201" fmla="*/ 1340742 w 2377881"/>
                  <a:gd name="connsiteY3201" fmla="*/ 379199 h 509406"/>
                  <a:gd name="connsiteX3202" fmla="*/ 1340742 w 2377881"/>
                  <a:gd name="connsiteY3202" fmla="*/ 373388 h 509406"/>
                  <a:gd name="connsiteX3203" fmla="*/ 1342732 w 2377881"/>
                  <a:gd name="connsiteY3203" fmla="*/ 374351 h 509406"/>
                  <a:gd name="connsiteX3204" fmla="*/ 1341218 w 2377881"/>
                  <a:gd name="connsiteY3204" fmla="*/ 373007 h 509406"/>
                  <a:gd name="connsiteX3205" fmla="*/ 1337503 w 2377881"/>
                  <a:gd name="connsiteY3205" fmla="*/ 374150 h 509406"/>
                  <a:gd name="connsiteX3206" fmla="*/ 1336265 w 2377881"/>
                  <a:gd name="connsiteY3206" fmla="*/ 374245 h 509406"/>
                  <a:gd name="connsiteX3207" fmla="*/ 1332264 w 2377881"/>
                  <a:gd name="connsiteY3207" fmla="*/ 374436 h 509406"/>
                  <a:gd name="connsiteX3208" fmla="*/ 1333598 w 2377881"/>
                  <a:gd name="connsiteY3208" fmla="*/ 370150 h 509406"/>
                  <a:gd name="connsiteX3209" fmla="*/ 1330168 w 2377881"/>
                  <a:gd name="connsiteY3209" fmla="*/ 369769 h 509406"/>
                  <a:gd name="connsiteX3210" fmla="*/ 1326644 w 2377881"/>
                  <a:gd name="connsiteY3210" fmla="*/ 372626 h 509406"/>
                  <a:gd name="connsiteX3211" fmla="*/ 1320643 w 2377881"/>
                  <a:gd name="connsiteY3211" fmla="*/ 372626 h 509406"/>
                  <a:gd name="connsiteX3212" fmla="*/ 1324549 w 2377881"/>
                  <a:gd name="connsiteY3212" fmla="*/ 379294 h 509406"/>
                  <a:gd name="connsiteX3213" fmla="*/ 1320739 w 2377881"/>
                  <a:gd name="connsiteY3213" fmla="*/ 382056 h 509406"/>
                  <a:gd name="connsiteX3214" fmla="*/ 1319596 w 2377881"/>
                  <a:gd name="connsiteY3214" fmla="*/ 381389 h 509406"/>
                  <a:gd name="connsiteX3215" fmla="*/ 1310261 w 2377881"/>
                  <a:gd name="connsiteY3215" fmla="*/ 376150 h 509406"/>
                  <a:gd name="connsiteX3216" fmla="*/ 1297117 w 2377881"/>
                  <a:gd name="connsiteY3216" fmla="*/ 386723 h 509406"/>
                  <a:gd name="connsiteX3217" fmla="*/ 1297593 w 2377881"/>
                  <a:gd name="connsiteY3217" fmla="*/ 379960 h 509406"/>
                  <a:gd name="connsiteX3218" fmla="*/ 1301689 w 2377881"/>
                  <a:gd name="connsiteY3218" fmla="*/ 375103 h 509406"/>
                  <a:gd name="connsiteX3219" fmla="*/ 1299689 w 2377881"/>
                  <a:gd name="connsiteY3219" fmla="*/ 371007 h 509406"/>
                  <a:gd name="connsiteX3220" fmla="*/ 1285210 w 2377881"/>
                  <a:gd name="connsiteY3220" fmla="*/ 371674 h 509406"/>
                  <a:gd name="connsiteX3221" fmla="*/ 1276162 w 2377881"/>
                  <a:gd name="connsiteY3221" fmla="*/ 383104 h 509406"/>
                  <a:gd name="connsiteX3222" fmla="*/ 1275685 w 2377881"/>
                  <a:gd name="connsiteY3222" fmla="*/ 383961 h 509406"/>
                  <a:gd name="connsiteX3223" fmla="*/ 1275114 w 2377881"/>
                  <a:gd name="connsiteY3223" fmla="*/ 385009 h 509406"/>
                  <a:gd name="connsiteX3224" fmla="*/ 1272447 w 2377881"/>
                  <a:gd name="connsiteY3224" fmla="*/ 385866 h 509406"/>
                  <a:gd name="connsiteX3225" fmla="*/ 1266827 w 2377881"/>
                  <a:gd name="connsiteY3225" fmla="*/ 381865 h 509406"/>
                  <a:gd name="connsiteX3226" fmla="*/ 1265208 w 2377881"/>
                  <a:gd name="connsiteY3226" fmla="*/ 380532 h 509406"/>
                  <a:gd name="connsiteX3227" fmla="*/ 1263875 w 2377881"/>
                  <a:gd name="connsiteY3227" fmla="*/ 379484 h 509406"/>
                  <a:gd name="connsiteX3228" fmla="*/ 1258636 w 2377881"/>
                  <a:gd name="connsiteY3228" fmla="*/ 379579 h 509406"/>
                  <a:gd name="connsiteX3229" fmla="*/ 1250635 w 2377881"/>
                  <a:gd name="connsiteY3229" fmla="*/ 384151 h 509406"/>
                  <a:gd name="connsiteX3230" fmla="*/ 1249777 w 2377881"/>
                  <a:gd name="connsiteY3230" fmla="*/ 381008 h 509406"/>
                  <a:gd name="connsiteX3231" fmla="*/ 1250635 w 2377881"/>
                  <a:gd name="connsiteY3231" fmla="*/ 380532 h 509406"/>
                  <a:gd name="connsiteX3232" fmla="*/ 1251492 w 2377881"/>
                  <a:gd name="connsiteY3232" fmla="*/ 380056 h 509406"/>
                  <a:gd name="connsiteX3233" fmla="*/ 1250349 w 2377881"/>
                  <a:gd name="connsiteY3233" fmla="*/ 376531 h 509406"/>
                  <a:gd name="connsiteX3234" fmla="*/ 1249206 w 2377881"/>
                  <a:gd name="connsiteY3234" fmla="*/ 376531 h 509406"/>
                  <a:gd name="connsiteX3235" fmla="*/ 1245110 w 2377881"/>
                  <a:gd name="connsiteY3235" fmla="*/ 376627 h 509406"/>
                  <a:gd name="connsiteX3236" fmla="*/ 1241872 w 2377881"/>
                  <a:gd name="connsiteY3236" fmla="*/ 384532 h 509406"/>
                  <a:gd name="connsiteX3237" fmla="*/ 1244062 w 2377881"/>
                  <a:gd name="connsiteY3237" fmla="*/ 388533 h 509406"/>
                  <a:gd name="connsiteX3238" fmla="*/ 1245586 w 2377881"/>
                  <a:gd name="connsiteY3238" fmla="*/ 396534 h 509406"/>
                  <a:gd name="connsiteX3239" fmla="*/ 1239300 w 2377881"/>
                  <a:gd name="connsiteY3239" fmla="*/ 401773 h 509406"/>
                  <a:gd name="connsiteX3240" fmla="*/ 1238443 w 2377881"/>
                  <a:gd name="connsiteY3240" fmla="*/ 401487 h 509406"/>
                  <a:gd name="connsiteX3241" fmla="*/ 1237681 w 2377881"/>
                  <a:gd name="connsiteY3241" fmla="*/ 401201 h 509406"/>
                  <a:gd name="connsiteX3242" fmla="*/ 1238252 w 2377881"/>
                  <a:gd name="connsiteY3242" fmla="*/ 394057 h 509406"/>
                  <a:gd name="connsiteX3243" fmla="*/ 1235109 w 2377881"/>
                  <a:gd name="connsiteY3243" fmla="*/ 393391 h 509406"/>
                  <a:gd name="connsiteX3244" fmla="*/ 1232347 w 2377881"/>
                  <a:gd name="connsiteY3244" fmla="*/ 392819 h 509406"/>
                  <a:gd name="connsiteX3245" fmla="*/ 1235109 w 2377881"/>
                  <a:gd name="connsiteY3245" fmla="*/ 389390 h 509406"/>
                  <a:gd name="connsiteX3246" fmla="*/ 1236633 w 2377881"/>
                  <a:gd name="connsiteY3246" fmla="*/ 389009 h 509406"/>
                  <a:gd name="connsiteX3247" fmla="*/ 1237395 w 2377881"/>
                  <a:gd name="connsiteY3247" fmla="*/ 388819 h 509406"/>
                  <a:gd name="connsiteX3248" fmla="*/ 1234823 w 2377881"/>
                  <a:gd name="connsiteY3248" fmla="*/ 386342 h 509406"/>
                  <a:gd name="connsiteX3249" fmla="*/ 1234728 w 2377881"/>
                  <a:gd name="connsiteY3249" fmla="*/ 385390 h 509406"/>
                  <a:gd name="connsiteX3250" fmla="*/ 1234633 w 2377881"/>
                  <a:gd name="connsiteY3250" fmla="*/ 383580 h 509406"/>
                  <a:gd name="connsiteX3251" fmla="*/ 1230061 w 2377881"/>
                  <a:gd name="connsiteY3251" fmla="*/ 377770 h 509406"/>
                  <a:gd name="connsiteX3252" fmla="*/ 1227965 w 2377881"/>
                  <a:gd name="connsiteY3252" fmla="*/ 378913 h 509406"/>
                  <a:gd name="connsiteX3253" fmla="*/ 1219964 w 2377881"/>
                  <a:gd name="connsiteY3253" fmla="*/ 380246 h 509406"/>
                  <a:gd name="connsiteX3254" fmla="*/ 1217774 w 2377881"/>
                  <a:gd name="connsiteY3254" fmla="*/ 379198 h 509406"/>
                  <a:gd name="connsiteX3255" fmla="*/ 1209296 w 2377881"/>
                  <a:gd name="connsiteY3255" fmla="*/ 376341 h 509406"/>
                  <a:gd name="connsiteX3256" fmla="*/ 1213201 w 2377881"/>
                  <a:gd name="connsiteY3256" fmla="*/ 379484 h 509406"/>
                  <a:gd name="connsiteX3257" fmla="*/ 1213773 w 2377881"/>
                  <a:gd name="connsiteY3257" fmla="*/ 379865 h 509406"/>
                  <a:gd name="connsiteX3258" fmla="*/ 1205772 w 2377881"/>
                  <a:gd name="connsiteY3258" fmla="*/ 385771 h 509406"/>
                  <a:gd name="connsiteX3259" fmla="*/ 1203581 w 2377881"/>
                  <a:gd name="connsiteY3259" fmla="*/ 383675 h 509406"/>
                  <a:gd name="connsiteX3260" fmla="*/ 1193104 w 2377881"/>
                  <a:gd name="connsiteY3260" fmla="*/ 382437 h 509406"/>
                  <a:gd name="connsiteX3261" fmla="*/ 1183865 w 2377881"/>
                  <a:gd name="connsiteY3261" fmla="*/ 380722 h 509406"/>
                  <a:gd name="connsiteX3262" fmla="*/ 1181388 w 2377881"/>
                  <a:gd name="connsiteY3262" fmla="*/ 379008 h 509406"/>
                  <a:gd name="connsiteX3263" fmla="*/ 1171292 w 2377881"/>
                  <a:gd name="connsiteY3263" fmla="*/ 382151 h 509406"/>
                  <a:gd name="connsiteX3264" fmla="*/ 1174530 w 2377881"/>
                  <a:gd name="connsiteY3264" fmla="*/ 388723 h 509406"/>
                  <a:gd name="connsiteX3265" fmla="*/ 1169101 w 2377881"/>
                  <a:gd name="connsiteY3265" fmla="*/ 384723 h 509406"/>
                  <a:gd name="connsiteX3266" fmla="*/ 1165291 w 2377881"/>
                  <a:gd name="connsiteY3266" fmla="*/ 377484 h 509406"/>
                  <a:gd name="connsiteX3267" fmla="*/ 1157004 w 2377881"/>
                  <a:gd name="connsiteY3267" fmla="*/ 379675 h 509406"/>
                  <a:gd name="connsiteX3268" fmla="*/ 1156051 w 2377881"/>
                  <a:gd name="connsiteY3268" fmla="*/ 378722 h 509406"/>
                  <a:gd name="connsiteX3269" fmla="*/ 1152718 w 2377881"/>
                  <a:gd name="connsiteY3269" fmla="*/ 378817 h 509406"/>
                  <a:gd name="connsiteX3270" fmla="*/ 1151956 w 2377881"/>
                  <a:gd name="connsiteY3270" fmla="*/ 380532 h 509406"/>
                  <a:gd name="connsiteX3271" fmla="*/ 1154337 w 2377881"/>
                  <a:gd name="connsiteY3271" fmla="*/ 382723 h 509406"/>
                  <a:gd name="connsiteX3272" fmla="*/ 1161481 w 2377881"/>
                  <a:gd name="connsiteY3272" fmla="*/ 388247 h 509406"/>
                  <a:gd name="connsiteX3273" fmla="*/ 1150908 w 2377881"/>
                  <a:gd name="connsiteY3273" fmla="*/ 396058 h 509406"/>
                  <a:gd name="connsiteX3274" fmla="*/ 1145669 w 2377881"/>
                  <a:gd name="connsiteY3274" fmla="*/ 396629 h 509406"/>
                  <a:gd name="connsiteX3275" fmla="*/ 1131477 w 2377881"/>
                  <a:gd name="connsiteY3275" fmla="*/ 392438 h 509406"/>
                  <a:gd name="connsiteX3276" fmla="*/ 1127667 w 2377881"/>
                  <a:gd name="connsiteY3276" fmla="*/ 389676 h 509406"/>
                  <a:gd name="connsiteX3277" fmla="*/ 1119285 w 2377881"/>
                  <a:gd name="connsiteY3277" fmla="*/ 396724 h 509406"/>
                  <a:gd name="connsiteX3278" fmla="*/ 1118142 w 2377881"/>
                  <a:gd name="connsiteY3278" fmla="*/ 395962 h 509406"/>
                  <a:gd name="connsiteX3279" fmla="*/ 1116237 w 2377881"/>
                  <a:gd name="connsiteY3279" fmla="*/ 394724 h 509406"/>
                  <a:gd name="connsiteX3280" fmla="*/ 1110617 w 2377881"/>
                  <a:gd name="connsiteY3280" fmla="*/ 393772 h 509406"/>
                  <a:gd name="connsiteX3281" fmla="*/ 1110712 w 2377881"/>
                  <a:gd name="connsiteY3281" fmla="*/ 393295 h 509406"/>
                  <a:gd name="connsiteX3282" fmla="*/ 1112332 w 2377881"/>
                  <a:gd name="connsiteY3282" fmla="*/ 391009 h 509406"/>
                  <a:gd name="connsiteX3283" fmla="*/ 1130334 w 2377881"/>
                  <a:gd name="connsiteY3283" fmla="*/ 388438 h 509406"/>
                  <a:gd name="connsiteX3284" fmla="*/ 1130715 w 2377881"/>
                  <a:gd name="connsiteY3284" fmla="*/ 388438 h 509406"/>
                  <a:gd name="connsiteX3285" fmla="*/ 1128143 w 2377881"/>
                  <a:gd name="connsiteY3285" fmla="*/ 384628 h 509406"/>
                  <a:gd name="connsiteX3286" fmla="*/ 1118904 w 2377881"/>
                  <a:gd name="connsiteY3286" fmla="*/ 381770 h 509406"/>
                  <a:gd name="connsiteX3287" fmla="*/ 1115475 w 2377881"/>
                  <a:gd name="connsiteY3287" fmla="*/ 384151 h 509406"/>
                  <a:gd name="connsiteX3288" fmla="*/ 1112236 w 2377881"/>
                  <a:gd name="connsiteY3288" fmla="*/ 378722 h 509406"/>
                  <a:gd name="connsiteX3289" fmla="*/ 1114618 w 2377881"/>
                  <a:gd name="connsiteY3289" fmla="*/ 373007 h 509406"/>
                  <a:gd name="connsiteX3290" fmla="*/ 1110712 w 2377881"/>
                  <a:gd name="connsiteY3290" fmla="*/ 372055 h 509406"/>
                  <a:gd name="connsiteX3291" fmla="*/ 1107379 w 2377881"/>
                  <a:gd name="connsiteY3291" fmla="*/ 371197 h 509406"/>
                  <a:gd name="connsiteX3292" fmla="*/ 1100044 w 2377881"/>
                  <a:gd name="connsiteY3292" fmla="*/ 374436 h 509406"/>
                  <a:gd name="connsiteX3293" fmla="*/ 1100426 w 2377881"/>
                  <a:gd name="connsiteY3293" fmla="*/ 375103 h 509406"/>
                  <a:gd name="connsiteX3294" fmla="*/ 1101759 w 2377881"/>
                  <a:gd name="connsiteY3294" fmla="*/ 377389 h 509406"/>
                  <a:gd name="connsiteX3295" fmla="*/ 1099283 w 2377881"/>
                  <a:gd name="connsiteY3295" fmla="*/ 381008 h 509406"/>
                  <a:gd name="connsiteX3296" fmla="*/ 1096425 w 2377881"/>
                  <a:gd name="connsiteY3296" fmla="*/ 380437 h 509406"/>
                  <a:gd name="connsiteX3297" fmla="*/ 1092710 w 2377881"/>
                  <a:gd name="connsiteY3297" fmla="*/ 378722 h 509406"/>
                  <a:gd name="connsiteX3298" fmla="*/ 1090139 w 2377881"/>
                  <a:gd name="connsiteY3298" fmla="*/ 373293 h 509406"/>
                  <a:gd name="connsiteX3299" fmla="*/ 1088234 w 2377881"/>
                  <a:gd name="connsiteY3299" fmla="*/ 372055 h 509406"/>
                  <a:gd name="connsiteX3300" fmla="*/ 1086995 w 2377881"/>
                  <a:gd name="connsiteY3300" fmla="*/ 372055 h 509406"/>
                  <a:gd name="connsiteX3301" fmla="*/ 1084614 w 2377881"/>
                  <a:gd name="connsiteY3301" fmla="*/ 373102 h 509406"/>
                  <a:gd name="connsiteX3302" fmla="*/ 1081376 w 2377881"/>
                  <a:gd name="connsiteY3302" fmla="*/ 378627 h 509406"/>
                  <a:gd name="connsiteX3303" fmla="*/ 1081947 w 2377881"/>
                  <a:gd name="connsiteY3303" fmla="*/ 389866 h 509406"/>
                  <a:gd name="connsiteX3304" fmla="*/ 1074994 w 2377881"/>
                  <a:gd name="connsiteY3304" fmla="*/ 397486 h 509406"/>
                  <a:gd name="connsiteX3305" fmla="*/ 1069184 w 2377881"/>
                  <a:gd name="connsiteY3305" fmla="*/ 395867 h 509406"/>
                  <a:gd name="connsiteX3306" fmla="*/ 1066040 w 2377881"/>
                  <a:gd name="connsiteY3306" fmla="*/ 395010 h 509406"/>
                  <a:gd name="connsiteX3307" fmla="*/ 1059754 w 2377881"/>
                  <a:gd name="connsiteY3307" fmla="*/ 399487 h 509406"/>
                  <a:gd name="connsiteX3308" fmla="*/ 1057753 w 2377881"/>
                  <a:gd name="connsiteY3308" fmla="*/ 399106 h 509406"/>
                  <a:gd name="connsiteX3309" fmla="*/ 1052991 w 2377881"/>
                  <a:gd name="connsiteY3309" fmla="*/ 398820 h 509406"/>
                  <a:gd name="connsiteX3310" fmla="*/ 1052515 w 2377881"/>
                  <a:gd name="connsiteY3310" fmla="*/ 399296 h 509406"/>
                  <a:gd name="connsiteX3311" fmla="*/ 1049943 w 2377881"/>
                  <a:gd name="connsiteY3311" fmla="*/ 395391 h 509406"/>
                  <a:gd name="connsiteX3312" fmla="*/ 1050705 w 2377881"/>
                  <a:gd name="connsiteY3312" fmla="*/ 395296 h 509406"/>
                  <a:gd name="connsiteX3313" fmla="*/ 1053467 w 2377881"/>
                  <a:gd name="connsiteY3313" fmla="*/ 391962 h 509406"/>
                  <a:gd name="connsiteX3314" fmla="*/ 1052610 w 2377881"/>
                  <a:gd name="connsiteY3314" fmla="*/ 390914 h 509406"/>
                  <a:gd name="connsiteX3315" fmla="*/ 1046609 w 2377881"/>
                  <a:gd name="connsiteY3315" fmla="*/ 392819 h 509406"/>
                  <a:gd name="connsiteX3316" fmla="*/ 1044514 w 2377881"/>
                  <a:gd name="connsiteY3316" fmla="*/ 399010 h 509406"/>
                  <a:gd name="connsiteX3317" fmla="*/ 1043657 w 2377881"/>
                  <a:gd name="connsiteY3317" fmla="*/ 399106 h 509406"/>
                  <a:gd name="connsiteX3318" fmla="*/ 1041656 w 2377881"/>
                  <a:gd name="connsiteY3318" fmla="*/ 399296 h 509406"/>
                  <a:gd name="connsiteX3319" fmla="*/ 1041751 w 2377881"/>
                  <a:gd name="connsiteY3319" fmla="*/ 394915 h 509406"/>
                  <a:gd name="connsiteX3320" fmla="*/ 1041085 w 2377881"/>
                  <a:gd name="connsiteY3320" fmla="*/ 394057 h 509406"/>
                  <a:gd name="connsiteX3321" fmla="*/ 1037560 w 2377881"/>
                  <a:gd name="connsiteY3321" fmla="*/ 394724 h 509406"/>
                  <a:gd name="connsiteX3322" fmla="*/ 1035084 w 2377881"/>
                  <a:gd name="connsiteY3322" fmla="*/ 397105 h 509406"/>
                  <a:gd name="connsiteX3323" fmla="*/ 1032608 w 2377881"/>
                  <a:gd name="connsiteY3323" fmla="*/ 393962 h 509406"/>
                  <a:gd name="connsiteX3324" fmla="*/ 1034608 w 2377881"/>
                  <a:gd name="connsiteY3324" fmla="*/ 392724 h 509406"/>
                  <a:gd name="connsiteX3325" fmla="*/ 1035751 w 2377881"/>
                  <a:gd name="connsiteY3325" fmla="*/ 390057 h 509406"/>
                  <a:gd name="connsiteX3326" fmla="*/ 1032989 w 2377881"/>
                  <a:gd name="connsiteY3326" fmla="*/ 388723 h 509406"/>
                  <a:gd name="connsiteX3327" fmla="*/ 1028321 w 2377881"/>
                  <a:gd name="connsiteY3327" fmla="*/ 389581 h 509406"/>
                  <a:gd name="connsiteX3328" fmla="*/ 1021559 w 2377881"/>
                  <a:gd name="connsiteY3328" fmla="*/ 390247 h 509406"/>
                  <a:gd name="connsiteX3329" fmla="*/ 1013272 w 2377881"/>
                  <a:gd name="connsiteY3329" fmla="*/ 391295 h 509406"/>
                  <a:gd name="connsiteX3330" fmla="*/ 1005747 w 2377881"/>
                  <a:gd name="connsiteY3330" fmla="*/ 389104 h 509406"/>
                  <a:gd name="connsiteX3331" fmla="*/ 1005652 w 2377881"/>
                  <a:gd name="connsiteY3331" fmla="*/ 388819 h 509406"/>
                  <a:gd name="connsiteX3332" fmla="*/ 1000889 w 2377881"/>
                  <a:gd name="connsiteY3332" fmla="*/ 385485 h 509406"/>
                  <a:gd name="connsiteX3333" fmla="*/ 990983 w 2377881"/>
                  <a:gd name="connsiteY3333" fmla="*/ 388533 h 509406"/>
                  <a:gd name="connsiteX3334" fmla="*/ 991555 w 2377881"/>
                  <a:gd name="connsiteY3334" fmla="*/ 389485 h 509406"/>
                  <a:gd name="connsiteX3335" fmla="*/ 992412 w 2377881"/>
                  <a:gd name="connsiteY3335" fmla="*/ 390819 h 509406"/>
                  <a:gd name="connsiteX3336" fmla="*/ 987935 w 2377881"/>
                  <a:gd name="connsiteY3336" fmla="*/ 393486 h 509406"/>
                  <a:gd name="connsiteX3337" fmla="*/ 970981 w 2377881"/>
                  <a:gd name="connsiteY3337" fmla="*/ 396534 h 509406"/>
                  <a:gd name="connsiteX3338" fmla="*/ 965361 w 2377881"/>
                  <a:gd name="connsiteY3338" fmla="*/ 397010 h 509406"/>
                  <a:gd name="connsiteX3339" fmla="*/ 960789 w 2377881"/>
                  <a:gd name="connsiteY3339" fmla="*/ 397391 h 509406"/>
                  <a:gd name="connsiteX3340" fmla="*/ 953169 w 2377881"/>
                  <a:gd name="connsiteY3340" fmla="*/ 390533 h 509406"/>
                  <a:gd name="connsiteX3341" fmla="*/ 948311 w 2377881"/>
                  <a:gd name="connsiteY3341" fmla="*/ 396058 h 509406"/>
                  <a:gd name="connsiteX3342" fmla="*/ 946978 w 2377881"/>
                  <a:gd name="connsiteY3342" fmla="*/ 395296 h 509406"/>
                  <a:gd name="connsiteX3343" fmla="*/ 942787 w 2377881"/>
                  <a:gd name="connsiteY3343" fmla="*/ 396439 h 509406"/>
                  <a:gd name="connsiteX3344" fmla="*/ 940786 w 2377881"/>
                  <a:gd name="connsiteY3344" fmla="*/ 397677 h 509406"/>
                  <a:gd name="connsiteX3345" fmla="*/ 934024 w 2377881"/>
                  <a:gd name="connsiteY3345" fmla="*/ 399201 h 509406"/>
                  <a:gd name="connsiteX3346" fmla="*/ 929071 w 2377881"/>
                  <a:gd name="connsiteY3346" fmla="*/ 394819 h 509406"/>
                  <a:gd name="connsiteX3347" fmla="*/ 933548 w 2377881"/>
                  <a:gd name="connsiteY3347" fmla="*/ 393962 h 509406"/>
                  <a:gd name="connsiteX3348" fmla="*/ 938310 w 2377881"/>
                  <a:gd name="connsiteY3348" fmla="*/ 394343 h 509406"/>
                  <a:gd name="connsiteX3349" fmla="*/ 937834 w 2377881"/>
                  <a:gd name="connsiteY3349" fmla="*/ 394057 h 509406"/>
                  <a:gd name="connsiteX3350" fmla="*/ 935071 w 2377881"/>
                  <a:gd name="connsiteY3350" fmla="*/ 392152 h 509406"/>
                  <a:gd name="connsiteX3351" fmla="*/ 927737 w 2377881"/>
                  <a:gd name="connsiteY3351" fmla="*/ 390343 h 509406"/>
                  <a:gd name="connsiteX3352" fmla="*/ 924118 w 2377881"/>
                  <a:gd name="connsiteY3352" fmla="*/ 395867 h 509406"/>
                  <a:gd name="connsiteX3353" fmla="*/ 922213 w 2377881"/>
                  <a:gd name="connsiteY3353" fmla="*/ 399963 h 509406"/>
                  <a:gd name="connsiteX3354" fmla="*/ 918689 w 2377881"/>
                  <a:gd name="connsiteY3354" fmla="*/ 401773 h 509406"/>
                  <a:gd name="connsiteX3355" fmla="*/ 919165 w 2377881"/>
                  <a:gd name="connsiteY3355" fmla="*/ 395105 h 509406"/>
                  <a:gd name="connsiteX3356" fmla="*/ 916784 w 2377881"/>
                  <a:gd name="connsiteY3356" fmla="*/ 393486 h 509406"/>
                  <a:gd name="connsiteX3357" fmla="*/ 912878 w 2377881"/>
                  <a:gd name="connsiteY3357" fmla="*/ 397391 h 509406"/>
                  <a:gd name="connsiteX3358" fmla="*/ 910687 w 2377881"/>
                  <a:gd name="connsiteY3358" fmla="*/ 396724 h 509406"/>
                  <a:gd name="connsiteX3359" fmla="*/ 908020 w 2377881"/>
                  <a:gd name="connsiteY3359" fmla="*/ 395486 h 509406"/>
                  <a:gd name="connsiteX3360" fmla="*/ 899067 w 2377881"/>
                  <a:gd name="connsiteY3360" fmla="*/ 397391 h 509406"/>
                  <a:gd name="connsiteX3361" fmla="*/ 897638 w 2377881"/>
                  <a:gd name="connsiteY3361" fmla="*/ 396629 h 509406"/>
                  <a:gd name="connsiteX3362" fmla="*/ 884017 w 2377881"/>
                  <a:gd name="connsiteY3362" fmla="*/ 399677 h 509406"/>
                  <a:gd name="connsiteX3363" fmla="*/ 880589 w 2377881"/>
                  <a:gd name="connsiteY3363" fmla="*/ 399487 h 509406"/>
                  <a:gd name="connsiteX3364" fmla="*/ 874492 w 2377881"/>
                  <a:gd name="connsiteY3364" fmla="*/ 399201 h 509406"/>
                  <a:gd name="connsiteX3365" fmla="*/ 870873 w 2377881"/>
                  <a:gd name="connsiteY3365" fmla="*/ 398248 h 509406"/>
                  <a:gd name="connsiteX3366" fmla="*/ 865063 w 2377881"/>
                  <a:gd name="connsiteY3366" fmla="*/ 408631 h 509406"/>
                  <a:gd name="connsiteX3367" fmla="*/ 856109 w 2377881"/>
                  <a:gd name="connsiteY3367" fmla="*/ 398058 h 509406"/>
                  <a:gd name="connsiteX3368" fmla="*/ 852109 w 2377881"/>
                  <a:gd name="connsiteY3368" fmla="*/ 399391 h 509406"/>
                  <a:gd name="connsiteX3369" fmla="*/ 850680 w 2377881"/>
                  <a:gd name="connsiteY3369" fmla="*/ 399868 h 509406"/>
                  <a:gd name="connsiteX3370" fmla="*/ 847346 w 2377881"/>
                  <a:gd name="connsiteY3370" fmla="*/ 401773 h 509406"/>
                  <a:gd name="connsiteX3371" fmla="*/ 841631 w 2377881"/>
                  <a:gd name="connsiteY3371" fmla="*/ 399010 h 509406"/>
                  <a:gd name="connsiteX3372" fmla="*/ 841631 w 2377881"/>
                  <a:gd name="connsiteY3372" fmla="*/ 404344 h 509406"/>
                  <a:gd name="connsiteX3373" fmla="*/ 840012 w 2377881"/>
                  <a:gd name="connsiteY3373" fmla="*/ 410059 h 509406"/>
                  <a:gd name="connsiteX3374" fmla="*/ 835345 w 2377881"/>
                  <a:gd name="connsiteY3374" fmla="*/ 409202 h 509406"/>
                  <a:gd name="connsiteX3375" fmla="*/ 831059 w 2377881"/>
                  <a:gd name="connsiteY3375" fmla="*/ 408440 h 509406"/>
                  <a:gd name="connsiteX3376" fmla="*/ 823058 w 2377881"/>
                  <a:gd name="connsiteY3376" fmla="*/ 404630 h 509406"/>
                  <a:gd name="connsiteX3377" fmla="*/ 821819 w 2377881"/>
                  <a:gd name="connsiteY3377" fmla="*/ 400344 h 509406"/>
                  <a:gd name="connsiteX3378" fmla="*/ 820867 w 2377881"/>
                  <a:gd name="connsiteY3378" fmla="*/ 399582 h 509406"/>
                  <a:gd name="connsiteX3379" fmla="*/ 815818 w 2377881"/>
                  <a:gd name="connsiteY3379" fmla="*/ 397486 h 509406"/>
                  <a:gd name="connsiteX3380" fmla="*/ 815818 w 2377881"/>
                  <a:gd name="connsiteY3380" fmla="*/ 401582 h 509406"/>
                  <a:gd name="connsiteX3381" fmla="*/ 815152 w 2377881"/>
                  <a:gd name="connsiteY3381" fmla="*/ 405487 h 509406"/>
                  <a:gd name="connsiteX3382" fmla="*/ 811818 w 2377881"/>
                  <a:gd name="connsiteY3382" fmla="*/ 403582 h 509406"/>
                  <a:gd name="connsiteX3383" fmla="*/ 810294 w 2377881"/>
                  <a:gd name="connsiteY3383" fmla="*/ 402154 h 509406"/>
                  <a:gd name="connsiteX3384" fmla="*/ 804008 w 2377881"/>
                  <a:gd name="connsiteY3384" fmla="*/ 400725 h 509406"/>
                  <a:gd name="connsiteX3385" fmla="*/ 796768 w 2377881"/>
                  <a:gd name="connsiteY3385" fmla="*/ 407488 h 509406"/>
                  <a:gd name="connsiteX3386" fmla="*/ 791911 w 2377881"/>
                  <a:gd name="connsiteY3386" fmla="*/ 406440 h 509406"/>
                  <a:gd name="connsiteX3387" fmla="*/ 792101 w 2377881"/>
                  <a:gd name="connsiteY3387" fmla="*/ 405964 h 509406"/>
                  <a:gd name="connsiteX3388" fmla="*/ 793530 w 2377881"/>
                  <a:gd name="connsiteY3388" fmla="*/ 402439 h 509406"/>
                  <a:gd name="connsiteX3389" fmla="*/ 788386 w 2377881"/>
                  <a:gd name="connsiteY3389" fmla="*/ 402630 h 509406"/>
                  <a:gd name="connsiteX3390" fmla="*/ 783719 w 2377881"/>
                  <a:gd name="connsiteY3390" fmla="*/ 407297 h 509406"/>
                  <a:gd name="connsiteX3391" fmla="*/ 779338 w 2377881"/>
                  <a:gd name="connsiteY3391" fmla="*/ 407964 h 509406"/>
                  <a:gd name="connsiteX3392" fmla="*/ 775051 w 2377881"/>
                  <a:gd name="connsiteY3392" fmla="*/ 409393 h 509406"/>
                  <a:gd name="connsiteX3393" fmla="*/ 770575 w 2377881"/>
                  <a:gd name="connsiteY3393" fmla="*/ 413679 h 509406"/>
                  <a:gd name="connsiteX3394" fmla="*/ 771527 w 2377881"/>
                  <a:gd name="connsiteY3394" fmla="*/ 406535 h 509406"/>
                  <a:gd name="connsiteX3395" fmla="*/ 773527 w 2377881"/>
                  <a:gd name="connsiteY3395" fmla="*/ 405487 h 509406"/>
                  <a:gd name="connsiteX3396" fmla="*/ 775528 w 2377881"/>
                  <a:gd name="connsiteY3396" fmla="*/ 404535 h 509406"/>
                  <a:gd name="connsiteX3397" fmla="*/ 774194 w 2377881"/>
                  <a:gd name="connsiteY3397" fmla="*/ 400915 h 509406"/>
                  <a:gd name="connsiteX3398" fmla="*/ 773337 w 2377881"/>
                  <a:gd name="connsiteY3398" fmla="*/ 395962 h 509406"/>
                  <a:gd name="connsiteX3399" fmla="*/ 774670 w 2377881"/>
                  <a:gd name="connsiteY3399" fmla="*/ 393105 h 509406"/>
                  <a:gd name="connsiteX3400" fmla="*/ 772575 w 2377881"/>
                  <a:gd name="connsiteY3400" fmla="*/ 390438 h 509406"/>
                  <a:gd name="connsiteX3401" fmla="*/ 766193 w 2377881"/>
                  <a:gd name="connsiteY3401" fmla="*/ 393010 h 509406"/>
                  <a:gd name="connsiteX3402" fmla="*/ 766003 w 2377881"/>
                  <a:gd name="connsiteY3402" fmla="*/ 406726 h 509406"/>
                  <a:gd name="connsiteX3403" fmla="*/ 758383 w 2377881"/>
                  <a:gd name="connsiteY3403" fmla="*/ 407392 h 509406"/>
                  <a:gd name="connsiteX3404" fmla="*/ 751239 w 2377881"/>
                  <a:gd name="connsiteY3404" fmla="*/ 408059 h 509406"/>
                  <a:gd name="connsiteX3405" fmla="*/ 737333 w 2377881"/>
                  <a:gd name="connsiteY3405" fmla="*/ 411774 h 509406"/>
                  <a:gd name="connsiteX3406" fmla="*/ 730284 w 2377881"/>
                  <a:gd name="connsiteY3406" fmla="*/ 408916 h 509406"/>
                  <a:gd name="connsiteX3407" fmla="*/ 729522 w 2377881"/>
                  <a:gd name="connsiteY3407" fmla="*/ 410821 h 509406"/>
                  <a:gd name="connsiteX3408" fmla="*/ 733999 w 2377881"/>
                  <a:gd name="connsiteY3408" fmla="*/ 414346 h 509406"/>
                  <a:gd name="connsiteX3409" fmla="*/ 736666 w 2377881"/>
                  <a:gd name="connsiteY3409" fmla="*/ 416632 h 509406"/>
                  <a:gd name="connsiteX3410" fmla="*/ 736570 w 2377881"/>
                  <a:gd name="connsiteY3410" fmla="*/ 419394 h 509406"/>
                  <a:gd name="connsiteX3411" fmla="*/ 733237 w 2377881"/>
                  <a:gd name="connsiteY3411" fmla="*/ 419965 h 509406"/>
                  <a:gd name="connsiteX3412" fmla="*/ 730379 w 2377881"/>
                  <a:gd name="connsiteY3412" fmla="*/ 417965 h 509406"/>
                  <a:gd name="connsiteX3413" fmla="*/ 724474 w 2377881"/>
                  <a:gd name="connsiteY3413" fmla="*/ 420823 h 509406"/>
                  <a:gd name="connsiteX3414" fmla="*/ 723331 w 2377881"/>
                  <a:gd name="connsiteY3414" fmla="*/ 420442 h 509406"/>
                  <a:gd name="connsiteX3415" fmla="*/ 719235 w 2377881"/>
                  <a:gd name="connsiteY3415" fmla="*/ 417870 h 509406"/>
                  <a:gd name="connsiteX3416" fmla="*/ 721521 w 2377881"/>
                  <a:gd name="connsiteY3416" fmla="*/ 416060 h 509406"/>
                  <a:gd name="connsiteX3417" fmla="*/ 723045 w 2377881"/>
                  <a:gd name="connsiteY3417" fmla="*/ 415774 h 509406"/>
                  <a:gd name="connsiteX3418" fmla="*/ 722569 w 2377881"/>
                  <a:gd name="connsiteY3418" fmla="*/ 408631 h 509406"/>
                  <a:gd name="connsiteX3419" fmla="*/ 719997 w 2377881"/>
                  <a:gd name="connsiteY3419" fmla="*/ 405583 h 509406"/>
                  <a:gd name="connsiteX3420" fmla="*/ 717616 w 2377881"/>
                  <a:gd name="connsiteY3420" fmla="*/ 405868 h 509406"/>
                  <a:gd name="connsiteX3421" fmla="*/ 717425 w 2377881"/>
                  <a:gd name="connsiteY3421" fmla="*/ 407297 h 509406"/>
                  <a:gd name="connsiteX3422" fmla="*/ 718283 w 2377881"/>
                  <a:gd name="connsiteY3422" fmla="*/ 408059 h 509406"/>
                  <a:gd name="connsiteX3423" fmla="*/ 718378 w 2377881"/>
                  <a:gd name="connsiteY3423" fmla="*/ 409297 h 509406"/>
                  <a:gd name="connsiteX3424" fmla="*/ 715711 w 2377881"/>
                  <a:gd name="connsiteY3424" fmla="*/ 411869 h 509406"/>
                  <a:gd name="connsiteX3425" fmla="*/ 714853 w 2377881"/>
                  <a:gd name="connsiteY3425" fmla="*/ 411393 h 509406"/>
                  <a:gd name="connsiteX3426" fmla="*/ 712567 w 2377881"/>
                  <a:gd name="connsiteY3426" fmla="*/ 410155 h 509406"/>
                  <a:gd name="connsiteX3427" fmla="*/ 707043 w 2377881"/>
                  <a:gd name="connsiteY3427" fmla="*/ 408440 h 509406"/>
                  <a:gd name="connsiteX3428" fmla="*/ 697994 w 2377881"/>
                  <a:gd name="connsiteY3428" fmla="*/ 408916 h 509406"/>
                  <a:gd name="connsiteX3429" fmla="*/ 693994 w 2377881"/>
                  <a:gd name="connsiteY3429" fmla="*/ 407869 h 509406"/>
                  <a:gd name="connsiteX3430" fmla="*/ 690850 w 2377881"/>
                  <a:gd name="connsiteY3430" fmla="*/ 409964 h 509406"/>
                  <a:gd name="connsiteX3431" fmla="*/ 690184 w 2377881"/>
                  <a:gd name="connsiteY3431" fmla="*/ 410440 h 509406"/>
                  <a:gd name="connsiteX3432" fmla="*/ 683231 w 2377881"/>
                  <a:gd name="connsiteY3432" fmla="*/ 412155 h 509406"/>
                  <a:gd name="connsiteX3433" fmla="*/ 680944 w 2377881"/>
                  <a:gd name="connsiteY3433" fmla="*/ 411107 h 509406"/>
                  <a:gd name="connsiteX3434" fmla="*/ 670943 w 2377881"/>
                  <a:gd name="connsiteY3434" fmla="*/ 412155 h 509406"/>
                  <a:gd name="connsiteX3435" fmla="*/ 660942 w 2377881"/>
                  <a:gd name="connsiteY3435" fmla="*/ 412441 h 509406"/>
                  <a:gd name="connsiteX3436" fmla="*/ 656179 w 2377881"/>
                  <a:gd name="connsiteY3436" fmla="*/ 412441 h 509406"/>
                  <a:gd name="connsiteX3437" fmla="*/ 647893 w 2377881"/>
                  <a:gd name="connsiteY3437" fmla="*/ 412726 h 509406"/>
                  <a:gd name="connsiteX3438" fmla="*/ 641797 w 2377881"/>
                  <a:gd name="connsiteY3438" fmla="*/ 411964 h 509406"/>
                  <a:gd name="connsiteX3439" fmla="*/ 639892 w 2377881"/>
                  <a:gd name="connsiteY3439" fmla="*/ 415679 h 509406"/>
                  <a:gd name="connsiteX3440" fmla="*/ 640082 w 2377881"/>
                  <a:gd name="connsiteY3440" fmla="*/ 418251 h 509406"/>
                  <a:gd name="connsiteX3441" fmla="*/ 636844 w 2377881"/>
                  <a:gd name="connsiteY3441" fmla="*/ 416346 h 509406"/>
                  <a:gd name="connsiteX3442" fmla="*/ 635510 w 2377881"/>
                  <a:gd name="connsiteY3442" fmla="*/ 413679 h 509406"/>
                  <a:gd name="connsiteX3443" fmla="*/ 632176 w 2377881"/>
                  <a:gd name="connsiteY3443" fmla="*/ 409202 h 509406"/>
                  <a:gd name="connsiteX3444" fmla="*/ 628843 w 2377881"/>
                  <a:gd name="connsiteY3444" fmla="*/ 413012 h 509406"/>
                  <a:gd name="connsiteX3445" fmla="*/ 620270 w 2377881"/>
                  <a:gd name="connsiteY3445" fmla="*/ 410726 h 509406"/>
                  <a:gd name="connsiteX3446" fmla="*/ 607602 w 2377881"/>
                  <a:gd name="connsiteY3446" fmla="*/ 408059 h 509406"/>
                  <a:gd name="connsiteX3447" fmla="*/ 618175 w 2377881"/>
                  <a:gd name="connsiteY3447" fmla="*/ 405868 h 509406"/>
                  <a:gd name="connsiteX3448" fmla="*/ 620080 w 2377881"/>
                  <a:gd name="connsiteY3448" fmla="*/ 405487 h 509406"/>
                  <a:gd name="connsiteX3449" fmla="*/ 622175 w 2377881"/>
                  <a:gd name="connsiteY3449" fmla="*/ 402154 h 509406"/>
                  <a:gd name="connsiteX3450" fmla="*/ 613889 w 2377881"/>
                  <a:gd name="connsiteY3450" fmla="*/ 399772 h 509406"/>
                  <a:gd name="connsiteX3451" fmla="*/ 607507 w 2377881"/>
                  <a:gd name="connsiteY3451" fmla="*/ 398058 h 509406"/>
                  <a:gd name="connsiteX3452" fmla="*/ 595410 w 2377881"/>
                  <a:gd name="connsiteY3452" fmla="*/ 401582 h 509406"/>
                  <a:gd name="connsiteX3453" fmla="*/ 590267 w 2377881"/>
                  <a:gd name="connsiteY3453" fmla="*/ 398534 h 509406"/>
                  <a:gd name="connsiteX3454" fmla="*/ 586933 w 2377881"/>
                  <a:gd name="connsiteY3454" fmla="*/ 406440 h 509406"/>
                  <a:gd name="connsiteX3455" fmla="*/ 591219 w 2377881"/>
                  <a:gd name="connsiteY3455" fmla="*/ 405773 h 509406"/>
                  <a:gd name="connsiteX3456" fmla="*/ 595791 w 2377881"/>
                  <a:gd name="connsiteY3456" fmla="*/ 405011 h 509406"/>
                  <a:gd name="connsiteX3457" fmla="*/ 600649 w 2377881"/>
                  <a:gd name="connsiteY3457" fmla="*/ 407011 h 509406"/>
                  <a:gd name="connsiteX3458" fmla="*/ 609412 w 2377881"/>
                  <a:gd name="connsiteY3458" fmla="*/ 401773 h 509406"/>
                  <a:gd name="connsiteX3459" fmla="*/ 601982 w 2377881"/>
                  <a:gd name="connsiteY3459" fmla="*/ 408250 h 509406"/>
                  <a:gd name="connsiteX3460" fmla="*/ 602554 w 2377881"/>
                  <a:gd name="connsiteY3460" fmla="*/ 413584 h 509406"/>
                  <a:gd name="connsiteX3461" fmla="*/ 597696 w 2377881"/>
                  <a:gd name="connsiteY3461" fmla="*/ 416251 h 509406"/>
                  <a:gd name="connsiteX3462" fmla="*/ 595696 w 2377881"/>
                  <a:gd name="connsiteY3462" fmla="*/ 417013 h 509406"/>
                  <a:gd name="connsiteX3463" fmla="*/ 589600 w 2377881"/>
                  <a:gd name="connsiteY3463" fmla="*/ 416727 h 509406"/>
                  <a:gd name="connsiteX3464" fmla="*/ 581980 w 2377881"/>
                  <a:gd name="connsiteY3464" fmla="*/ 415965 h 509406"/>
                  <a:gd name="connsiteX3465" fmla="*/ 573121 w 2377881"/>
                  <a:gd name="connsiteY3465" fmla="*/ 419965 h 509406"/>
                  <a:gd name="connsiteX3466" fmla="*/ 571407 w 2377881"/>
                  <a:gd name="connsiteY3466" fmla="*/ 422823 h 509406"/>
                  <a:gd name="connsiteX3467" fmla="*/ 570931 w 2377881"/>
                  <a:gd name="connsiteY3467" fmla="*/ 422347 h 509406"/>
                  <a:gd name="connsiteX3468" fmla="*/ 565025 w 2377881"/>
                  <a:gd name="connsiteY3468" fmla="*/ 416441 h 509406"/>
                  <a:gd name="connsiteX3469" fmla="*/ 563025 w 2377881"/>
                  <a:gd name="connsiteY3469" fmla="*/ 414822 h 509406"/>
                  <a:gd name="connsiteX3470" fmla="*/ 553500 w 2377881"/>
                  <a:gd name="connsiteY3470" fmla="*/ 417203 h 509406"/>
                  <a:gd name="connsiteX3471" fmla="*/ 548833 w 2377881"/>
                  <a:gd name="connsiteY3471" fmla="*/ 416346 h 509406"/>
                  <a:gd name="connsiteX3472" fmla="*/ 544070 w 2377881"/>
                  <a:gd name="connsiteY3472" fmla="*/ 415489 h 509406"/>
                  <a:gd name="connsiteX3473" fmla="*/ 544070 w 2377881"/>
                  <a:gd name="connsiteY3473" fmla="*/ 413012 h 509406"/>
                  <a:gd name="connsiteX3474" fmla="*/ 536545 w 2377881"/>
                  <a:gd name="connsiteY3474" fmla="*/ 419965 h 509406"/>
                  <a:gd name="connsiteX3475" fmla="*/ 532735 w 2377881"/>
                  <a:gd name="connsiteY3475" fmla="*/ 420156 h 509406"/>
                  <a:gd name="connsiteX3476" fmla="*/ 532735 w 2377881"/>
                  <a:gd name="connsiteY3476" fmla="*/ 418060 h 509406"/>
                  <a:gd name="connsiteX3477" fmla="*/ 532735 w 2377881"/>
                  <a:gd name="connsiteY3477" fmla="*/ 416822 h 509406"/>
                  <a:gd name="connsiteX3478" fmla="*/ 524449 w 2377881"/>
                  <a:gd name="connsiteY3478" fmla="*/ 413584 h 509406"/>
                  <a:gd name="connsiteX3479" fmla="*/ 515495 w 2377881"/>
                  <a:gd name="connsiteY3479" fmla="*/ 418537 h 509406"/>
                  <a:gd name="connsiteX3480" fmla="*/ 514448 w 2377881"/>
                  <a:gd name="connsiteY3480" fmla="*/ 418727 h 509406"/>
                  <a:gd name="connsiteX3481" fmla="*/ 510257 w 2377881"/>
                  <a:gd name="connsiteY3481" fmla="*/ 420442 h 509406"/>
                  <a:gd name="connsiteX3482" fmla="*/ 507018 w 2377881"/>
                  <a:gd name="connsiteY3482" fmla="*/ 421204 h 509406"/>
                  <a:gd name="connsiteX3483" fmla="*/ 499208 w 2377881"/>
                  <a:gd name="connsiteY3483" fmla="*/ 423299 h 509406"/>
                  <a:gd name="connsiteX3484" fmla="*/ 495016 w 2377881"/>
                  <a:gd name="connsiteY3484" fmla="*/ 423013 h 509406"/>
                  <a:gd name="connsiteX3485" fmla="*/ 489778 w 2377881"/>
                  <a:gd name="connsiteY3485" fmla="*/ 422632 h 509406"/>
                  <a:gd name="connsiteX3486" fmla="*/ 480919 w 2377881"/>
                  <a:gd name="connsiteY3486" fmla="*/ 421013 h 509406"/>
                  <a:gd name="connsiteX3487" fmla="*/ 475776 w 2377881"/>
                  <a:gd name="connsiteY3487" fmla="*/ 421204 h 509406"/>
                  <a:gd name="connsiteX3488" fmla="*/ 470823 w 2377881"/>
                  <a:gd name="connsiteY3488" fmla="*/ 422537 h 509406"/>
                  <a:gd name="connsiteX3489" fmla="*/ 464156 w 2377881"/>
                  <a:gd name="connsiteY3489" fmla="*/ 425204 h 509406"/>
                  <a:gd name="connsiteX3490" fmla="*/ 459012 w 2377881"/>
                  <a:gd name="connsiteY3490" fmla="*/ 426538 h 509406"/>
                  <a:gd name="connsiteX3491" fmla="*/ 452344 w 2377881"/>
                  <a:gd name="connsiteY3491" fmla="*/ 424633 h 509406"/>
                  <a:gd name="connsiteX3492" fmla="*/ 449868 w 2377881"/>
                  <a:gd name="connsiteY3492" fmla="*/ 424252 h 509406"/>
                  <a:gd name="connsiteX3493" fmla="*/ 446058 w 2377881"/>
                  <a:gd name="connsiteY3493" fmla="*/ 426347 h 509406"/>
                  <a:gd name="connsiteX3494" fmla="*/ 446820 w 2377881"/>
                  <a:gd name="connsiteY3494" fmla="*/ 427681 h 509406"/>
                  <a:gd name="connsiteX3495" fmla="*/ 434818 w 2377881"/>
                  <a:gd name="connsiteY3495" fmla="*/ 429490 h 509406"/>
                  <a:gd name="connsiteX3496" fmla="*/ 430532 w 2377881"/>
                  <a:gd name="connsiteY3496" fmla="*/ 424442 h 509406"/>
                  <a:gd name="connsiteX3497" fmla="*/ 428151 w 2377881"/>
                  <a:gd name="connsiteY3497" fmla="*/ 425490 h 509406"/>
                  <a:gd name="connsiteX3498" fmla="*/ 415197 w 2377881"/>
                  <a:gd name="connsiteY3498" fmla="*/ 425299 h 509406"/>
                  <a:gd name="connsiteX3499" fmla="*/ 414721 w 2377881"/>
                  <a:gd name="connsiteY3499" fmla="*/ 425109 h 509406"/>
                  <a:gd name="connsiteX3500" fmla="*/ 411196 w 2377881"/>
                  <a:gd name="connsiteY3500" fmla="*/ 429586 h 509406"/>
                  <a:gd name="connsiteX3501" fmla="*/ 407767 w 2377881"/>
                  <a:gd name="connsiteY3501" fmla="*/ 428538 h 509406"/>
                  <a:gd name="connsiteX3502" fmla="*/ 401767 w 2377881"/>
                  <a:gd name="connsiteY3502" fmla="*/ 425014 h 509406"/>
                  <a:gd name="connsiteX3503" fmla="*/ 397481 w 2377881"/>
                  <a:gd name="connsiteY3503" fmla="*/ 425490 h 509406"/>
                  <a:gd name="connsiteX3504" fmla="*/ 395290 w 2377881"/>
                  <a:gd name="connsiteY3504" fmla="*/ 428443 h 509406"/>
                  <a:gd name="connsiteX3505" fmla="*/ 391099 w 2377881"/>
                  <a:gd name="connsiteY3505" fmla="*/ 429300 h 509406"/>
                  <a:gd name="connsiteX3506" fmla="*/ 379288 w 2377881"/>
                  <a:gd name="connsiteY3506" fmla="*/ 431205 h 509406"/>
                  <a:gd name="connsiteX3507" fmla="*/ 371763 w 2377881"/>
                  <a:gd name="connsiteY3507" fmla="*/ 428538 h 509406"/>
                  <a:gd name="connsiteX3508" fmla="*/ 369286 w 2377881"/>
                  <a:gd name="connsiteY3508" fmla="*/ 424918 h 509406"/>
                  <a:gd name="connsiteX3509" fmla="*/ 365667 w 2377881"/>
                  <a:gd name="connsiteY3509" fmla="*/ 429681 h 509406"/>
                  <a:gd name="connsiteX3510" fmla="*/ 360333 w 2377881"/>
                  <a:gd name="connsiteY3510" fmla="*/ 434634 h 509406"/>
                  <a:gd name="connsiteX3511" fmla="*/ 361190 w 2377881"/>
                  <a:gd name="connsiteY3511" fmla="*/ 434920 h 509406"/>
                  <a:gd name="connsiteX3512" fmla="*/ 361857 w 2377881"/>
                  <a:gd name="connsiteY3512" fmla="*/ 435205 h 509406"/>
                  <a:gd name="connsiteX3513" fmla="*/ 359476 w 2377881"/>
                  <a:gd name="connsiteY3513" fmla="*/ 437491 h 509406"/>
                  <a:gd name="connsiteX3514" fmla="*/ 357952 w 2377881"/>
                  <a:gd name="connsiteY3514" fmla="*/ 438730 h 509406"/>
                  <a:gd name="connsiteX3515" fmla="*/ 356142 w 2377881"/>
                  <a:gd name="connsiteY3515" fmla="*/ 442063 h 509406"/>
                  <a:gd name="connsiteX3516" fmla="*/ 359571 w 2377881"/>
                  <a:gd name="connsiteY3516" fmla="*/ 444159 h 509406"/>
                  <a:gd name="connsiteX3517" fmla="*/ 359190 w 2377881"/>
                  <a:gd name="connsiteY3517" fmla="*/ 451684 h 509406"/>
                  <a:gd name="connsiteX3518" fmla="*/ 356333 w 2377881"/>
                  <a:gd name="connsiteY3518" fmla="*/ 454922 h 509406"/>
                  <a:gd name="connsiteX3519" fmla="*/ 351951 w 2377881"/>
                  <a:gd name="connsiteY3519" fmla="*/ 451303 h 509406"/>
                  <a:gd name="connsiteX3520" fmla="*/ 349760 w 2377881"/>
                  <a:gd name="connsiteY3520" fmla="*/ 445588 h 509406"/>
                  <a:gd name="connsiteX3521" fmla="*/ 344712 w 2377881"/>
                  <a:gd name="connsiteY3521" fmla="*/ 447207 h 509406"/>
                  <a:gd name="connsiteX3522" fmla="*/ 344807 w 2377881"/>
                  <a:gd name="connsiteY3522" fmla="*/ 447874 h 509406"/>
                  <a:gd name="connsiteX3523" fmla="*/ 344521 w 2377881"/>
                  <a:gd name="connsiteY3523" fmla="*/ 451303 h 509406"/>
                  <a:gd name="connsiteX3524" fmla="*/ 340331 w 2377881"/>
                  <a:gd name="connsiteY3524" fmla="*/ 454065 h 509406"/>
                  <a:gd name="connsiteX3525" fmla="*/ 335758 w 2377881"/>
                  <a:gd name="connsiteY3525" fmla="*/ 455208 h 509406"/>
                  <a:gd name="connsiteX3526" fmla="*/ 324995 w 2377881"/>
                  <a:gd name="connsiteY3526" fmla="*/ 448540 h 509406"/>
                  <a:gd name="connsiteX3527" fmla="*/ 322995 w 2377881"/>
                  <a:gd name="connsiteY3527" fmla="*/ 447207 h 509406"/>
                  <a:gd name="connsiteX3528" fmla="*/ 320423 w 2377881"/>
                  <a:gd name="connsiteY3528" fmla="*/ 451874 h 509406"/>
                  <a:gd name="connsiteX3529" fmla="*/ 323281 w 2377881"/>
                  <a:gd name="connsiteY3529" fmla="*/ 451684 h 509406"/>
                  <a:gd name="connsiteX3530" fmla="*/ 323757 w 2377881"/>
                  <a:gd name="connsiteY3530" fmla="*/ 451684 h 509406"/>
                  <a:gd name="connsiteX3531" fmla="*/ 320518 w 2377881"/>
                  <a:gd name="connsiteY3531" fmla="*/ 453208 h 509406"/>
                  <a:gd name="connsiteX3532" fmla="*/ 310803 w 2377881"/>
                  <a:gd name="connsiteY3532" fmla="*/ 449493 h 509406"/>
                  <a:gd name="connsiteX3533" fmla="*/ 311946 w 2377881"/>
                  <a:gd name="connsiteY3533" fmla="*/ 444540 h 509406"/>
                  <a:gd name="connsiteX3534" fmla="*/ 311089 w 2377881"/>
                  <a:gd name="connsiteY3534" fmla="*/ 443397 h 509406"/>
                  <a:gd name="connsiteX3535" fmla="*/ 309946 w 2377881"/>
                  <a:gd name="connsiteY3535" fmla="*/ 439968 h 509406"/>
                  <a:gd name="connsiteX3536" fmla="*/ 315089 w 2377881"/>
                  <a:gd name="connsiteY3536" fmla="*/ 440444 h 509406"/>
                  <a:gd name="connsiteX3537" fmla="*/ 318328 w 2377881"/>
                  <a:gd name="connsiteY3537" fmla="*/ 444349 h 509406"/>
                  <a:gd name="connsiteX3538" fmla="*/ 332044 w 2377881"/>
                  <a:gd name="connsiteY3538" fmla="*/ 445397 h 509406"/>
                  <a:gd name="connsiteX3539" fmla="*/ 331949 w 2377881"/>
                  <a:gd name="connsiteY3539" fmla="*/ 444826 h 509406"/>
                  <a:gd name="connsiteX3540" fmla="*/ 331186 w 2377881"/>
                  <a:gd name="connsiteY3540" fmla="*/ 441492 h 509406"/>
                  <a:gd name="connsiteX3541" fmla="*/ 327472 w 2377881"/>
                  <a:gd name="connsiteY3541" fmla="*/ 434729 h 509406"/>
                  <a:gd name="connsiteX3542" fmla="*/ 327281 w 2377881"/>
                  <a:gd name="connsiteY3542" fmla="*/ 433110 h 509406"/>
                  <a:gd name="connsiteX3543" fmla="*/ 332520 w 2377881"/>
                  <a:gd name="connsiteY3543" fmla="*/ 435301 h 509406"/>
                  <a:gd name="connsiteX3544" fmla="*/ 336044 w 2377881"/>
                  <a:gd name="connsiteY3544" fmla="*/ 441206 h 509406"/>
                  <a:gd name="connsiteX3545" fmla="*/ 336901 w 2377881"/>
                  <a:gd name="connsiteY3545" fmla="*/ 440730 h 509406"/>
                  <a:gd name="connsiteX3546" fmla="*/ 342807 w 2377881"/>
                  <a:gd name="connsiteY3546" fmla="*/ 436920 h 509406"/>
                  <a:gd name="connsiteX3547" fmla="*/ 343188 w 2377881"/>
                  <a:gd name="connsiteY3547" fmla="*/ 436729 h 509406"/>
                  <a:gd name="connsiteX3548" fmla="*/ 344617 w 2377881"/>
                  <a:gd name="connsiteY3548" fmla="*/ 438444 h 509406"/>
                  <a:gd name="connsiteX3549" fmla="*/ 344426 w 2377881"/>
                  <a:gd name="connsiteY3549" fmla="*/ 438920 h 509406"/>
                  <a:gd name="connsiteX3550" fmla="*/ 343188 w 2377881"/>
                  <a:gd name="connsiteY3550" fmla="*/ 442825 h 509406"/>
                  <a:gd name="connsiteX3551" fmla="*/ 350141 w 2377881"/>
                  <a:gd name="connsiteY3551" fmla="*/ 438349 h 509406"/>
                  <a:gd name="connsiteX3552" fmla="*/ 350999 w 2377881"/>
                  <a:gd name="connsiteY3552" fmla="*/ 436253 h 509406"/>
                  <a:gd name="connsiteX3553" fmla="*/ 351760 w 2377881"/>
                  <a:gd name="connsiteY3553" fmla="*/ 434443 h 509406"/>
                  <a:gd name="connsiteX3554" fmla="*/ 350713 w 2377881"/>
                  <a:gd name="connsiteY3554" fmla="*/ 432824 h 509406"/>
                  <a:gd name="connsiteX3555" fmla="*/ 348617 w 2377881"/>
                  <a:gd name="connsiteY3555" fmla="*/ 432443 h 509406"/>
                  <a:gd name="connsiteX3556" fmla="*/ 346045 w 2377881"/>
                  <a:gd name="connsiteY3556" fmla="*/ 431967 h 509406"/>
                  <a:gd name="connsiteX3557" fmla="*/ 340807 w 2377881"/>
                  <a:gd name="connsiteY3557" fmla="*/ 430348 h 509406"/>
                  <a:gd name="connsiteX3558" fmla="*/ 339664 w 2377881"/>
                  <a:gd name="connsiteY3558" fmla="*/ 434253 h 509406"/>
                  <a:gd name="connsiteX3559" fmla="*/ 338521 w 2377881"/>
                  <a:gd name="connsiteY3559" fmla="*/ 432919 h 509406"/>
                  <a:gd name="connsiteX3560" fmla="*/ 331567 w 2377881"/>
                  <a:gd name="connsiteY3560" fmla="*/ 427871 h 509406"/>
                  <a:gd name="connsiteX3561" fmla="*/ 319852 w 2377881"/>
                  <a:gd name="connsiteY3561" fmla="*/ 429586 h 509406"/>
                  <a:gd name="connsiteX3562" fmla="*/ 318042 w 2377881"/>
                  <a:gd name="connsiteY3562" fmla="*/ 428633 h 509406"/>
                  <a:gd name="connsiteX3563" fmla="*/ 313851 w 2377881"/>
                  <a:gd name="connsiteY3563" fmla="*/ 429967 h 509406"/>
                  <a:gd name="connsiteX3564" fmla="*/ 309469 w 2377881"/>
                  <a:gd name="connsiteY3564" fmla="*/ 432919 h 509406"/>
                  <a:gd name="connsiteX3565" fmla="*/ 298992 w 2377881"/>
                  <a:gd name="connsiteY3565" fmla="*/ 439587 h 509406"/>
                  <a:gd name="connsiteX3566" fmla="*/ 293467 w 2377881"/>
                  <a:gd name="connsiteY3566" fmla="*/ 445588 h 509406"/>
                  <a:gd name="connsiteX3567" fmla="*/ 291848 w 2377881"/>
                  <a:gd name="connsiteY3567" fmla="*/ 444635 h 509406"/>
                  <a:gd name="connsiteX3568" fmla="*/ 293563 w 2377881"/>
                  <a:gd name="connsiteY3568" fmla="*/ 441111 h 509406"/>
                  <a:gd name="connsiteX3569" fmla="*/ 294610 w 2377881"/>
                  <a:gd name="connsiteY3569" fmla="*/ 440920 h 509406"/>
                  <a:gd name="connsiteX3570" fmla="*/ 297087 w 2377881"/>
                  <a:gd name="connsiteY3570" fmla="*/ 435110 h 509406"/>
                  <a:gd name="connsiteX3571" fmla="*/ 297658 w 2377881"/>
                  <a:gd name="connsiteY3571" fmla="*/ 435110 h 509406"/>
                  <a:gd name="connsiteX3572" fmla="*/ 300516 w 2377881"/>
                  <a:gd name="connsiteY3572" fmla="*/ 431491 h 509406"/>
                  <a:gd name="connsiteX3573" fmla="*/ 293944 w 2377881"/>
                  <a:gd name="connsiteY3573" fmla="*/ 431872 h 509406"/>
                  <a:gd name="connsiteX3574" fmla="*/ 290896 w 2377881"/>
                  <a:gd name="connsiteY3574" fmla="*/ 433777 h 509406"/>
                  <a:gd name="connsiteX3575" fmla="*/ 287467 w 2377881"/>
                  <a:gd name="connsiteY3575" fmla="*/ 430252 h 509406"/>
                  <a:gd name="connsiteX3576" fmla="*/ 288324 w 2377881"/>
                  <a:gd name="connsiteY3576" fmla="*/ 427966 h 509406"/>
                  <a:gd name="connsiteX3577" fmla="*/ 288610 w 2377881"/>
                  <a:gd name="connsiteY3577" fmla="*/ 427109 h 509406"/>
                  <a:gd name="connsiteX3578" fmla="*/ 283657 w 2377881"/>
                  <a:gd name="connsiteY3578" fmla="*/ 433015 h 509406"/>
                  <a:gd name="connsiteX3579" fmla="*/ 277561 w 2377881"/>
                  <a:gd name="connsiteY3579" fmla="*/ 435015 h 509406"/>
                  <a:gd name="connsiteX3580" fmla="*/ 276132 w 2377881"/>
                  <a:gd name="connsiteY3580" fmla="*/ 435491 h 509406"/>
                  <a:gd name="connsiteX3581" fmla="*/ 272798 w 2377881"/>
                  <a:gd name="connsiteY3581" fmla="*/ 435205 h 509406"/>
                  <a:gd name="connsiteX3582" fmla="*/ 271846 w 2377881"/>
                  <a:gd name="connsiteY3582" fmla="*/ 435205 h 509406"/>
                  <a:gd name="connsiteX3583" fmla="*/ 261368 w 2377881"/>
                  <a:gd name="connsiteY3583" fmla="*/ 432919 h 509406"/>
                  <a:gd name="connsiteX3584" fmla="*/ 257653 w 2377881"/>
                  <a:gd name="connsiteY3584" fmla="*/ 433015 h 509406"/>
                  <a:gd name="connsiteX3585" fmla="*/ 256225 w 2377881"/>
                  <a:gd name="connsiteY3585" fmla="*/ 429109 h 509406"/>
                  <a:gd name="connsiteX3586" fmla="*/ 261273 w 2377881"/>
                  <a:gd name="connsiteY3586" fmla="*/ 426633 h 509406"/>
                  <a:gd name="connsiteX3587" fmla="*/ 267941 w 2377881"/>
                  <a:gd name="connsiteY3587" fmla="*/ 429490 h 509406"/>
                  <a:gd name="connsiteX3588" fmla="*/ 273370 w 2377881"/>
                  <a:gd name="connsiteY3588" fmla="*/ 430633 h 509406"/>
                  <a:gd name="connsiteX3589" fmla="*/ 275370 w 2377881"/>
                  <a:gd name="connsiteY3589" fmla="*/ 429871 h 509406"/>
                  <a:gd name="connsiteX3590" fmla="*/ 278132 w 2377881"/>
                  <a:gd name="connsiteY3590" fmla="*/ 423775 h 509406"/>
                  <a:gd name="connsiteX3591" fmla="*/ 274894 w 2377881"/>
                  <a:gd name="connsiteY3591" fmla="*/ 421489 h 509406"/>
                  <a:gd name="connsiteX3592" fmla="*/ 273560 w 2377881"/>
                  <a:gd name="connsiteY3592" fmla="*/ 422918 h 509406"/>
                  <a:gd name="connsiteX3593" fmla="*/ 270989 w 2377881"/>
                  <a:gd name="connsiteY3593" fmla="*/ 423680 h 509406"/>
                  <a:gd name="connsiteX3594" fmla="*/ 261749 w 2377881"/>
                  <a:gd name="connsiteY3594" fmla="*/ 422918 h 509406"/>
                  <a:gd name="connsiteX3595" fmla="*/ 251558 w 2377881"/>
                  <a:gd name="connsiteY3595" fmla="*/ 424442 h 509406"/>
                  <a:gd name="connsiteX3596" fmla="*/ 247748 w 2377881"/>
                  <a:gd name="connsiteY3596" fmla="*/ 424633 h 509406"/>
                  <a:gd name="connsiteX3597" fmla="*/ 245747 w 2377881"/>
                  <a:gd name="connsiteY3597" fmla="*/ 430824 h 509406"/>
                  <a:gd name="connsiteX3598" fmla="*/ 250319 w 2377881"/>
                  <a:gd name="connsiteY3598" fmla="*/ 432348 h 509406"/>
                  <a:gd name="connsiteX3599" fmla="*/ 251653 w 2377881"/>
                  <a:gd name="connsiteY3599" fmla="*/ 436539 h 509406"/>
                  <a:gd name="connsiteX3600" fmla="*/ 245557 w 2377881"/>
                  <a:gd name="connsiteY3600" fmla="*/ 438730 h 509406"/>
                  <a:gd name="connsiteX3601" fmla="*/ 230221 w 2377881"/>
                  <a:gd name="connsiteY3601" fmla="*/ 433015 h 509406"/>
                  <a:gd name="connsiteX3602" fmla="*/ 229841 w 2377881"/>
                  <a:gd name="connsiteY3602" fmla="*/ 432348 h 509406"/>
                  <a:gd name="connsiteX3603" fmla="*/ 224411 w 2377881"/>
                  <a:gd name="connsiteY3603" fmla="*/ 434062 h 509406"/>
                  <a:gd name="connsiteX3604" fmla="*/ 228031 w 2377881"/>
                  <a:gd name="connsiteY3604" fmla="*/ 437015 h 509406"/>
                  <a:gd name="connsiteX3605" fmla="*/ 227459 w 2377881"/>
                  <a:gd name="connsiteY3605" fmla="*/ 437110 h 509406"/>
                  <a:gd name="connsiteX3606" fmla="*/ 223268 w 2377881"/>
                  <a:gd name="connsiteY3606" fmla="*/ 437587 h 509406"/>
                  <a:gd name="connsiteX3607" fmla="*/ 203933 w 2377881"/>
                  <a:gd name="connsiteY3607" fmla="*/ 441682 h 509406"/>
                  <a:gd name="connsiteX3608" fmla="*/ 201932 w 2377881"/>
                  <a:gd name="connsiteY3608" fmla="*/ 435110 h 509406"/>
                  <a:gd name="connsiteX3609" fmla="*/ 201837 w 2377881"/>
                  <a:gd name="connsiteY3609" fmla="*/ 434824 h 509406"/>
                  <a:gd name="connsiteX3610" fmla="*/ 200313 w 2377881"/>
                  <a:gd name="connsiteY3610" fmla="*/ 433491 h 509406"/>
                  <a:gd name="connsiteX3611" fmla="*/ 201551 w 2377881"/>
                  <a:gd name="connsiteY3611" fmla="*/ 433015 h 509406"/>
                  <a:gd name="connsiteX3612" fmla="*/ 203933 w 2377881"/>
                  <a:gd name="connsiteY3612" fmla="*/ 432062 h 509406"/>
                  <a:gd name="connsiteX3613" fmla="*/ 206123 w 2377881"/>
                  <a:gd name="connsiteY3613" fmla="*/ 428252 h 509406"/>
                  <a:gd name="connsiteX3614" fmla="*/ 191455 w 2377881"/>
                  <a:gd name="connsiteY3614" fmla="*/ 428919 h 509406"/>
                  <a:gd name="connsiteX3615" fmla="*/ 188121 w 2377881"/>
                  <a:gd name="connsiteY3615" fmla="*/ 428728 h 509406"/>
                  <a:gd name="connsiteX3616" fmla="*/ 185549 w 2377881"/>
                  <a:gd name="connsiteY3616" fmla="*/ 428633 h 509406"/>
                  <a:gd name="connsiteX3617" fmla="*/ 179549 w 2377881"/>
                  <a:gd name="connsiteY3617" fmla="*/ 421013 h 509406"/>
                  <a:gd name="connsiteX3618" fmla="*/ 180215 w 2377881"/>
                  <a:gd name="connsiteY3618" fmla="*/ 416536 h 509406"/>
                  <a:gd name="connsiteX3619" fmla="*/ 187359 w 2377881"/>
                  <a:gd name="connsiteY3619" fmla="*/ 424537 h 509406"/>
                  <a:gd name="connsiteX3620" fmla="*/ 188216 w 2377881"/>
                  <a:gd name="connsiteY3620" fmla="*/ 424537 h 509406"/>
                  <a:gd name="connsiteX3621" fmla="*/ 190598 w 2377881"/>
                  <a:gd name="connsiteY3621" fmla="*/ 422918 h 509406"/>
                  <a:gd name="connsiteX3622" fmla="*/ 191359 w 2377881"/>
                  <a:gd name="connsiteY3622" fmla="*/ 420156 h 509406"/>
                  <a:gd name="connsiteX3623" fmla="*/ 187168 w 2377881"/>
                  <a:gd name="connsiteY3623" fmla="*/ 414346 h 509406"/>
                  <a:gd name="connsiteX3624" fmla="*/ 177548 w 2377881"/>
                  <a:gd name="connsiteY3624" fmla="*/ 411298 h 509406"/>
                  <a:gd name="connsiteX3625" fmla="*/ 172691 w 2377881"/>
                  <a:gd name="connsiteY3625" fmla="*/ 414346 h 509406"/>
                  <a:gd name="connsiteX3626" fmla="*/ 171262 w 2377881"/>
                  <a:gd name="connsiteY3626" fmla="*/ 414250 h 509406"/>
                  <a:gd name="connsiteX3627" fmla="*/ 167737 w 2377881"/>
                  <a:gd name="connsiteY3627" fmla="*/ 415774 h 509406"/>
                  <a:gd name="connsiteX3628" fmla="*/ 168976 w 2377881"/>
                  <a:gd name="connsiteY3628" fmla="*/ 418060 h 509406"/>
                  <a:gd name="connsiteX3629" fmla="*/ 169642 w 2377881"/>
                  <a:gd name="connsiteY3629" fmla="*/ 424918 h 509406"/>
                  <a:gd name="connsiteX3630" fmla="*/ 171738 w 2377881"/>
                  <a:gd name="connsiteY3630" fmla="*/ 424252 h 509406"/>
                  <a:gd name="connsiteX3631" fmla="*/ 172691 w 2377881"/>
                  <a:gd name="connsiteY3631" fmla="*/ 423966 h 509406"/>
                  <a:gd name="connsiteX3632" fmla="*/ 174881 w 2377881"/>
                  <a:gd name="connsiteY3632" fmla="*/ 424823 h 509406"/>
                  <a:gd name="connsiteX3633" fmla="*/ 171357 w 2377881"/>
                  <a:gd name="connsiteY3633" fmla="*/ 428157 h 509406"/>
                  <a:gd name="connsiteX3634" fmla="*/ 160308 w 2377881"/>
                  <a:gd name="connsiteY3634" fmla="*/ 427490 h 509406"/>
                  <a:gd name="connsiteX3635" fmla="*/ 160403 w 2377881"/>
                  <a:gd name="connsiteY3635" fmla="*/ 434539 h 509406"/>
                  <a:gd name="connsiteX3636" fmla="*/ 156593 w 2377881"/>
                  <a:gd name="connsiteY3636" fmla="*/ 434348 h 509406"/>
                  <a:gd name="connsiteX3637" fmla="*/ 155994 w 2377881"/>
                  <a:gd name="connsiteY3637" fmla="*/ 434180 h 509406"/>
                  <a:gd name="connsiteX3638" fmla="*/ 157355 w 2377881"/>
                  <a:gd name="connsiteY3638" fmla="*/ 437206 h 509406"/>
                  <a:gd name="connsiteX3639" fmla="*/ 167071 w 2377881"/>
                  <a:gd name="connsiteY3639" fmla="*/ 443588 h 509406"/>
                  <a:gd name="connsiteX3640" fmla="*/ 159546 w 2377881"/>
                  <a:gd name="connsiteY3640" fmla="*/ 443207 h 509406"/>
                  <a:gd name="connsiteX3641" fmla="*/ 158308 w 2377881"/>
                  <a:gd name="connsiteY3641" fmla="*/ 443207 h 509406"/>
                  <a:gd name="connsiteX3642" fmla="*/ 153164 w 2377881"/>
                  <a:gd name="connsiteY3642" fmla="*/ 447017 h 509406"/>
                  <a:gd name="connsiteX3643" fmla="*/ 151640 w 2377881"/>
                  <a:gd name="connsiteY3643" fmla="*/ 436825 h 509406"/>
                  <a:gd name="connsiteX3644" fmla="*/ 152212 w 2377881"/>
                  <a:gd name="connsiteY3644" fmla="*/ 436444 h 509406"/>
                  <a:gd name="connsiteX3645" fmla="*/ 152879 w 2377881"/>
                  <a:gd name="connsiteY3645" fmla="*/ 434063 h 509406"/>
                  <a:gd name="connsiteX3646" fmla="*/ 154327 w 2377881"/>
                  <a:gd name="connsiteY3646" fmla="*/ 433713 h 509406"/>
                  <a:gd name="connsiteX3647" fmla="*/ 154212 w 2377881"/>
                  <a:gd name="connsiteY3647" fmla="*/ 433681 h 509406"/>
                  <a:gd name="connsiteX3648" fmla="*/ 147735 w 2377881"/>
                  <a:gd name="connsiteY3648" fmla="*/ 434729 h 509406"/>
                  <a:gd name="connsiteX3649" fmla="*/ 141258 w 2377881"/>
                  <a:gd name="connsiteY3649" fmla="*/ 437587 h 509406"/>
                  <a:gd name="connsiteX3650" fmla="*/ 140306 w 2377881"/>
                  <a:gd name="connsiteY3650" fmla="*/ 446731 h 509406"/>
                  <a:gd name="connsiteX3651" fmla="*/ 133828 w 2377881"/>
                  <a:gd name="connsiteY3651" fmla="*/ 445778 h 509406"/>
                  <a:gd name="connsiteX3652" fmla="*/ 128209 w 2377881"/>
                  <a:gd name="connsiteY3652" fmla="*/ 447207 h 509406"/>
                  <a:gd name="connsiteX3653" fmla="*/ 121160 w 2377881"/>
                  <a:gd name="connsiteY3653" fmla="*/ 443683 h 509406"/>
                  <a:gd name="connsiteX3654" fmla="*/ 121160 w 2377881"/>
                  <a:gd name="connsiteY3654" fmla="*/ 442635 h 509406"/>
                  <a:gd name="connsiteX3655" fmla="*/ 114969 w 2377881"/>
                  <a:gd name="connsiteY3655" fmla="*/ 433586 h 509406"/>
                  <a:gd name="connsiteX3656" fmla="*/ 102586 w 2377881"/>
                  <a:gd name="connsiteY3656" fmla="*/ 438825 h 509406"/>
                  <a:gd name="connsiteX3657" fmla="*/ 104015 w 2377881"/>
                  <a:gd name="connsiteY3657" fmla="*/ 441778 h 509406"/>
                  <a:gd name="connsiteX3658" fmla="*/ 111254 w 2377881"/>
                  <a:gd name="connsiteY3658" fmla="*/ 447112 h 509406"/>
                  <a:gd name="connsiteX3659" fmla="*/ 112683 w 2377881"/>
                  <a:gd name="connsiteY3659" fmla="*/ 451207 h 509406"/>
                  <a:gd name="connsiteX3660" fmla="*/ 109730 w 2377881"/>
                  <a:gd name="connsiteY3660" fmla="*/ 452827 h 509406"/>
                  <a:gd name="connsiteX3661" fmla="*/ 100110 w 2377881"/>
                  <a:gd name="connsiteY3661" fmla="*/ 446540 h 509406"/>
                  <a:gd name="connsiteX3662" fmla="*/ 95919 w 2377881"/>
                  <a:gd name="connsiteY3662" fmla="*/ 445683 h 509406"/>
                  <a:gd name="connsiteX3663" fmla="*/ 92871 w 2377881"/>
                  <a:gd name="connsiteY3663" fmla="*/ 447874 h 509406"/>
                  <a:gd name="connsiteX3664" fmla="*/ 91537 w 2377881"/>
                  <a:gd name="connsiteY3664" fmla="*/ 449112 h 509406"/>
                  <a:gd name="connsiteX3665" fmla="*/ 87632 w 2377881"/>
                  <a:gd name="connsiteY3665" fmla="*/ 450445 h 509406"/>
                  <a:gd name="connsiteX3666" fmla="*/ 87823 w 2377881"/>
                  <a:gd name="connsiteY3666" fmla="*/ 450255 h 509406"/>
                  <a:gd name="connsiteX3667" fmla="*/ 85251 w 2377881"/>
                  <a:gd name="connsiteY3667" fmla="*/ 438158 h 509406"/>
                  <a:gd name="connsiteX3668" fmla="*/ 82584 w 2377881"/>
                  <a:gd name="connsiteY3668" fmla="*/ 434920 h 509406"/>
                  <a:gd name="connsiteX3669" fmla="*/ 79155 w 2377881"/>
                  <a:gd name="connsiteY3669" fmla="*/ 433110 h 509406"/>
                  <a:gd name="connsiteX3670" fmla="*/ 78583 w 2377881"/>
                  <a:gd name="connsiteY3670" fmla="*/ 437110 h 509406"/>
                  <a:gd name="connsiteX3671" fmla="*/ 79060 w 2377881"/>
                  <a:gd name="connsiteY3671" fmla="*/ 437587 h 509406"/>
                  <a:gd name="connsiteX3672" fmla="*/ 76774 w 2377881"/>
                  <a:gd name="connsiteY3672" fmla="*/ 439492 h 509406"/>
                  <a:gd name="connsiteX3673" fmla="*/ 76202 w 2377881"/>
                  <a:gd name="connsiteY3673" fmla="*/ 439111 h 509406"/>
                  <a:gd name="connsiteX3674" fmla="*/ 72583 w 2377881"/>
                  <a:gd name="connsiteY3674" fmla="*/ 436158 h 509406"/>
                  <a:gd name="connsiteX3675" fmla="*/ 71249 w 2377881"/>
                  <a:gd name="connsiteY3675" fmla="*/ 432729 h 509406"/>
                  <a:gd name="connsiteX3676" fmla="*/ 62867 w 2377881"/>
                  <a:gd name="connsiteY3676" fmla="*/ 423871 h 509406"/>
                  <a:gd name="connsiteX3677" fmla="*/ 59343 w 2377881"/>
                  <a:gd name="connsiteY3677" fmla="*/ 425585 h 509406"/>
                  <a:gd name="connsiteX3678" fmla="*/ 54771 w 2377881"/>
                  <a:gd name="connsiteY3678" fmla="*/ 426538 h 509406"/>
                  <a:gd name="connsiteX3679" fmla="*/ 49246 w 2377881"/>
                  <a:gd name="connsiteY3679" fmla="*/ 426633 h 509406"/>
                  <a:gd name="connsiteX3680" fmla="*/ 40102 w 2377881"/>
                  <a:gd name="connsiteY3680" fmla="*/ 430443 h 509406"/>
                  <a:gd name="connsiteX3681" fmla="*/ 39245 w 2377881"/>
                  <a:gd name="connsiteY3681" fmla="*/ 429776 h 509406"/>
                  <a:gd name="connsiteX3682" fmla="*/ 34768 w 2377881"/>
                  <a:gd name="connsiteY3682" fmla="*/ 431205 h 509406"/>
                  <a:gd name="connsiteX3683" fmla="*/ 34864 w 2377881"/>
                  <a:gd name="connsiteY3683" fmla="*/ 434539 h 509406"/>
                  <a:gd name="connsiteX3684" fmla="*/ 37721 w 2377881"/>
                  <a:gd name="connsiteY3684" fmla="*/ 436253 h 509406"/>
                  <a:gd name="connsiteX3685" fmla="*/ 40579 w 2377881"/>
                  <a:gd name="connsiteY3685" fmla="*/ 439682 h 509406"/>
                  <a:gd name="connsiteX3686" fmla="*/ 35816 w 2377881"/>
                  <a:gd name="connsiteY3686" fmla="*/ 444921 h 509406"/>
                  <a:gd name="connsiteX3687" fmla="*/ 33911 w 2377881"/>
                  <a:gd name="connsiteY3687" fmla="*/ 444635 h 509406"/>
                  <a:gd name="connsiteX3688" fmla="*/ 29530 w 2377881"/>
                  <a:gd name="connsiteY3688" fmla="*/ 443206 h 509406"/>
                  <a:gd name="connsiteX3689" fmla="*/ 25815 w 2377881"/>
                  <a:gd name="connsiteY3689" fmla="*/ 438634 h 509406"/>
                  <a:gd name="connsiteX3690" fmla="*/ 27244 w 2377881"/>
                  <a:gd name="connsiteY3690" fmla="*/ 432348 h 509406"/>
                  <a:gd name="connsiteX3691" fmla="*/ 29434 w 2377881"/>
                  <a:gd name="connsiteY3691" fmla="*/ 430824 h 509406"/>
                  <a:gd name="connsiteX3692" fmla="*/ 28673 w 2377881"/>
                  <a:gd name="connsiteY3692" fmla="*/ 425204 h 509406"/>
                  <a:gd name="connsiteX3693" fmla="*/ 26672 w 2377881"/>
                  <a:gd name="connsiteY3693" fmla="*/ 424061 h 509406"/>
                  <a:gd name="connsiteX3694" fmla="*/ 23815 w 2377881"/>
                  <a:gd name="connsiteY3694" fmla="*/ 422156 h 509406"/>
                  <a:gd name="connsiteX3695" fmla="*/ 14385 w 2377881"/>
                  <a:gd name="connsiteY3695" fmla="*/ 422347 h 509406"/>
                  <a:gd name="connsiteX3696" fmla="*/ 12290 w 2377881"/>
                  <a:gd name="connsiteY3696" fmla="*/ 419108 h 509406"/>
                  <a:gd name="connsiteX3697" fmla="*/ 8194 w 2377881"/>
                  <a:gd name="connsiteY3697" fmla="*/ 414441 h 509406"/>
                  <a:gd name="connsiteX3698" fmla="*/ 13623 w 2377881"/>
                  <a:gd name="connsiteY3698" fmla="*/ 417203 h 509406"/>
                  <a:gd name="connsiteX3699" fmla="*/ 19243 w 2377881"/>
                  <a:gd name="connsiteY3699" fmla="*/ 420061 h 509406"/>
                  <a:gd name="connsiteX3700" fmla="*/ 34102 w 2377881"/>
                  <a:gd name="connsiteY3700" fmla="*/ 415298 h 509406"/>
                  <a:gd name="connsiteX3701" fmla="*/ 35340 w 2377881"/>
                  <a:gd name="connsiteY3701" fmla="*/ 416536 h 509406"/>
                  <a:gd name="connsiteX3702" fmla="*/ 39150 w 2377881"/>
                  <a:gd name="connsiteY3702" fmla="*/ 416727 h 509406"/>
                  <a:gd name="connsiteX3703" fmla="*/ 46008 w 2377881"/>
                  <a:gd name="connsiteY3703" fmla="*/ 416727 h 509406"/>
                  <a:gd name="connsiteX3704" fmla="*/ 48675 w 2377881"/>
                  <a:gd name="connsiteY3704" fmla="*/ 416917 h 509406"/>
                  <a:gd name="connsiteX3705" fmla="*/ 68106 w 2377881"/>
                  <a:gd name="connsiteY3705" fmla="*/ 417965 h 509406"/>
                  <a:gd name="connsiteX3706" fmla="*/ 70964 w 2377881"/>
                  <a:gd name="connsiteY3706" fmla="*/ 419870 h 509406"/>
                  <a:gd name="connsiteX3707" fmla="*/ 72964 w 2377881"/>
                  <a:gd name="connsiteY3707" fmla="*/ 419965 h 509406"/>
                  <a:gd name="connsiteX3708" fmla="*/ 76393 w 2377881"/>
                  <a:gd name="connsiteY3708" fmla="*/ 417679 h 509406"/>
                  <a:gd name="connsiteX3709" fmla="*/ 77917 w 2377881"/>
                  <a:gd name="connsiteY3709" fmla="*/ 412155 h 509406"/>
                  <a:gd name="connsiteX3710" fmla="*/ 85251 w 2377881"/>
                  <a:gd name="connsiteY3710" fmla="*/ 408440 h 509406"/>
                  <a:gd name="connsiteX3711" fmla="*/ 89061 w 2377881"/>
                  <a:gd name="connsiteY3711" fmla="*/ 409583 h 509406"/>
                  <a:gd name="connsiteX3712" fmla="*/ 85537 w 2377881"/>
                  <a:gd name="connsiteY3712" fmla="*/ 405392 h 509406"/>
                  <a:gd name="connsiteX3713" fmla="*/ 78583 w 2377881"/>
                  <a:gd name="connsiteY3713" fmla="*/ 397296 h 509406"/>
                  <a:gd name="connsiteX3714" fmla="*/ 83822 w 2377881"/>
                  <a:gd name="connsiteY3714" fmla="*/ 398344 h 509406"/>
                  <a:gd name="connsiteX3715" fmla="*/ 86108 w 2377881"/>
                  <a:gd name="connsiteY3715" fmla="*/ 400344 h 509406"/>
                  <a:gd name="connsiteX3716" fmla="*/ 87537 w 2377881"/>
                  <a:gd name="connsiteY3716" fmla="*/ 399963 h 509406"/>
                  <a:gd name="connsiteX3717" fmla="*/ 88680 w 2377881"/>
                  <a:gd name="connsiteY3717" fmla="*/ 399677 h 509406"/>
                  <a:gd name="connsiteX3718" fmla="*/ 92585 w 2377881"/>
                  <a:gd name="connsiteY3718" fmla="*/ 401677 h 509406"/>
                  <a:gd name="connsiteX3719" fmla="*/ 92681 w 2377881"/>
                  <a:gd name="connsiteY3719" fmla="*/ 403201 h 509406"/>
                  <a:gd name="connsiteX3720" fmla="*/ 104491 w 2377881"/>
                  <a:gd name="connsiteY3720" fmla="*/ 411298 h 509406"/>
                  <a:gd name="connsiteX3721" fmla="*/ 110778 w 2377881"/>
                  <a:gd name="connsiteY3721" fmla="*/ 407678 h 509406"/>
                  <a:gd name="connsiteX3722" fmla="*/ 114874 w 2377881"/>
                  <a:gd name="connsiteY3722" fmla="*/ 405202 h 509406"/>
                  <a:gd name="connsiteX3723" fmla="*/ 118493 w 2377881"/>
                  <a:gd name="connsiteY3723" fmla="*/ 405297 h 509406"/>
                  <a:gd name="connsiteX3724" fmla="*/ 116969 w 2377881"/>
                  <a:gd name="connsiteY3724" fmla="*/ 400249 h 509406"/>
                  <a:gd name="connsiteX3725" fmla="*/ 115445 w 2377881"/>
                  <a:gd name="connsiteY3725" fmla="*/ 395962 h 509406"/>
                  <a:gd name="connsiteX3726" fmla="*/ 115255 w 2377881"/>
                  <a:gd name="connsiteY3726" fmla="*/ 393010 h 509406"/>
                  <a:gd name="connsiteX3727" fmla="*/ 120874 w 2377881"/>
                  <a:gd name="connsiteY3727" fmla="*/ 399868 h 509406"/>
                  <a:gd name="connsiteX3728" fmla="*/ 121256 w 2377881"/>
                  <a:gd name="connsiteY3728" fmla="*/ 403582 h 509406"/>
                  <a:gd name="connsiteX3729" fmla="*/ 123827 w 2377881"/>
                  <a:gd name="connsiteY3729" fmla="*/ 405106 h 509406"/>
                  <a:gd name="connsiteX3730" fmla="*/ 126208 w 2377881"/>
                  <a:gd name="connsiteY3730" fmla="*/ 403487 h 509406"/>
                  <a:gd name="connsiteX3731" fmla="*/ 126494 w 2377881"/>
                  <a:gd name="connsiteY3731" fmla="*/ 401487 h 509406"/>
                  <a:gd name="connsiteX3732" fmla="*/ 130018 w 2377881"/>
                  <a:gd name="connsiteY3732" fmla="*/ 396629 h 509406"/>
                  <a:gd name="connsiteX3733" fmla="*/ 139925 w 2377881"/>
                  <a:gd name="connsiteY3733" fmla="*/ 397867 h 509406"/>
                  <a:gd name="connsiteX3734" fmla="*/ 149545 w 2377881"/>
                  <a:gd name="connsiteY3734" fmla="*/ 403106 h 509406"/>
                  <a:gd name="connsiteX3735" fmla="*/ 160594 w 2377881"/>
                  <a:gd name="connsiteY3735" fmla="*/ 402249 h 509406"/>
                  <a:gd name="connsiteX3736" fmla="*/ 162023 w 2377881"/>
                  <a:gd name="connsiteY3736" fmla="*/ 403011 h 509406"/>
                  <a:gd name="connsiteX3737" fmla="*/ 163832 w 2377881"/>
                  <a:gd name="connsiteY3737" fmla="*/ 403963 h 509406"/>
                  <a:gd name="connsiteX3738" fmla="*/ 167166 w 2377881"/>
                  <a:gd name="connsiteY3738" fmla="*/ 407488 h 509406"/>
                  <a:gd name="connsiteX3739" fmla="*/ 167452 w 2377881"/>
                  <a:gd name="connsiteY3739" fmla="*/ 407297 h 509406"/>
                  <a:gd name="connsiteX3740" fmla="*/ 179263 w 2377881"/>
                  <a:gd name="connsiteY3740" fmla="*/ 405011 h 509406"/>
                  <a:gd name="connsiteX3741" fmla="*/ 180215 w 2377881"/>
                  <a:gd name="connsiteY3741" fmla="*/ 404916 h 509406"/>
                  <a:gd name="connsiteX3742" fmla="*/ 182977 w 2377881"/>
                  <a:gd name="connsiteY3742" fmla="*/ 403773 h 509406"/>
                  <a:gd name="connsiteX3743" fmla="*/ 183930 w 2377881"/>
                  <a:gd name="connsiteY3743" fmla="*/ 404725 h 509406"/>
                  <a:gd name="connsiteX3744" fmla="*/ 187264 w 2377881"/>
                  <a:gd name="connsiteY3744" fmla="*/ 404916 h 509406"/>
                  <a:gd name="connsiteX3745" fmla="*/ 196598 w 2377881"/>
                  <a:gd name="connsiteY3745" fmla="*/ 403487 h 509406"/>
                  <a:gd name="connsiteX3746" fmla="*/ 197456 w 2377881"/>
                  <a:gd name="connsiteY3746" fmla="*/ 399963 h 509406"/>
                  <a:gd name="connsiteX3747" fmla="*/ 189074 w 2377881"/>
                  <a:gd name="connsiteY3747" fmla="*/ 398153 h 509406"/>
                  <a:gd name="connsiteX3748" fmla="*/ 184120 w 2377881"/>
                  <a:gd name="connsiteY3748" fmla="*/ 394629 h 509406"/>
                  <a:gd name="connsiteX3749" fmla="*/ 180977 w 2377881"/>
                  <a:gd name="connsiteY3749" fmla="*/ 392724 h 509406"/>
                  <a:gd name="connsiteX3750" fmla="*/ 187168 w 2377881"/>
                  <a:gd name="connsiteY3750" fmla="*/ 387961 h 509406"/>
                  <a:gd name="connsiteX3751" fmla="*/ 190788 w 2377881"/>
                  <a:gd name="connsiteY3751" fmla="*/ 389390 h 509406"/>
                  <a:gd name="connsiteX3752" fmla="*/ 193074 w 2377881"/>
                  <a:gd name="connsiteY3752" fmla="*/ 390343 h 509406"/>
                  <a:gd name="connsiteX3753" fmla="*/ 202504 w 2377881"/>
                  <a:gd name="connsiteY3753" fmla="*/ 389771 h 509406"/>
                  <a:gd name="connsiteX3754" fmla="*/ 203551 w 2377881"/>
                  <a:gd name="connsiteY3754" fmla="*/ 393391 h 509406"/>
                  <a:gd name="connsiteX3755" fmla="*/ 206600 w 2377881"/>
                  <a:gd name="connsiteY3755" fmla="*/ 397010 h 509406"/>
                  <a:gd name="connsiteX3756" fmla="*/ 209171 w 2377881"/>
                  <a:gd name="connsiteY3756" fmla="*/ 397486 h 509406"/>
                  <a:gd name="connsiteX3757" fmla="*/ 217172 w 2377881"/>
                  <a:gd name="connsiteY3757" fmla="*/ 399391 h 509406"/>
                  <a:gd name="connsiteX3758" fmla="*/ 218601 w 2377881"/>
                  <a:gd name="connsiteY3758" fmla="*/ 398248 h 509406"/>
                  <a:gd name="connsiteX3759" fmla="*/ 219649 w 2377881"/>
                  <a:gd name="connsiteY3759" fmla="*/ 397486 h 509406"/>
                  <a:gd name="connsiteX3760" fmla="*/ 218791 w 2377881"/>
                  <a:gd name="connsiteY3760" fmla="*/ 395105 h 509406"/>
                  <a:gd name="connsiteX3761" fmla="*/ 217553 w 2377881"/>
                  <a:gd name="connsiteY3761" fmla="*/ 393581 h 509406"/>
                  <a:gd name="connsiteX3762" fmla="*/ 222030 w 2377881"/>
                  <a:gd name="connsiteY3762" fmla="*/ 386723 h 509406"/>
                  <a:gd name="connsiteX3763" fmla="*/ 226411 w 2377881"/>
                  <a:gd name="connsiteY3763" fmla="*/ 392438 h 509406"/>
                  <a:gd name="connsiteX3764" fmla="*/ 239080 w 2377881"/>
                  <a:gd name="connsiteY3764" fmla="*/ 393962 h 509406"/>
                  <a:gd name="connsiteX3765" fmla="*/ 233460 w 2377881"/>
                  <a:gd name="connsiteY3765" fmla="*/ 390628 h 509406"/>
                  <a:gd name="connsiteX3766" fmla="*/ 231745 w 2377881"/>
                  <a:gd name="connsiteY3766" fmla="*/ 388819 h 509406"/>
                  <a:gd name="connsiteX3767" fmla="*/ 239556 w 2377881"/>
                  <a:gd name="connsiteY3767" fmla="*/ 386247 h 509406"/>
                  <a:gd name="connsiteX3768" fmla="*/ 244795 w 2377881"/>
                  <a:gd name="connsiteY3768" fmla="*/ 385009 h 509406"/>
                  <a:gd name="connsiteX3769" fmla="*/ 244604 w 2377881"/>
                  <a:gd name="connsiteY3769" fmla="*/ 385199 h 509406"/>
                  <a:gd name="connsiteX3770" fmla="*/ 237841 w 2377881"/>
                  <a:gd name="connsiteY3770" fmla="*/ 391962 h 509406"/>
                  <a:gd name="connsiteX3771" fmla="*/ 251843 w 2377881"/>
                  <a:gd name="connsiteY3771" fmla="*/ 395772 h 509406"/>
                  <a:gd name="connsiteX3772" fmla="*/ 253843 w 2377881"/>
                  <a:gd name="connsiteY3772" fmla="*/ 390724 h 509406"/>
                  <a:gd name="connsiteX3773" fmla="*/ 252986 w 2377881"/>
                  <a:gd name="connsiteY3773" fmla="*/ 390724 h 509406"/>
                  <a:gd name="connsiteX3774" fmla="*/ 251081 w 2377881"/>
                  <a:gd name="connsiteY3774" fmla="*/ 390247 h 509406"/>
                  <a:gd name="connsiteX3775" fmla="*/ 248319 w 2377881"/>
                  <a:gd name="connsiteY3775" fmla="*/ 387771 h 509406"/>
                  <a:gd name="connsiteX3776" fmla="*/ 253462 w 2377881"/>
                  <a:gd name="connsiteY3776" fmla="*/ 387390 h 509406"/>
                  <a:gd name="connsiteX3777" fmla="*/ 260797 w 2377881"/>
                  <a:gd name="connsiteY3777" fmla="*/ 388247 h 509406"/>
                  <a:gd name="connsiteX3778" fmla="*/ 261083 w 2377881"/>
                  <a:gd name="connsiteY3778" fmla="*/ 387009 h 509406"/>
                  <a:gd name="connsiteX3779" fmla="*/ 269083 w 2377881"/>
                  <a:gd name="connsiteY3779" fmla="*/ 390343 h 509406"/>
                  <a:gd name="connsiteX3780" fmla="*/ 267274 w 2377881"/>
                  <a:gd name="connsiteY3780" fmla="*/ 390819 h 509406"/>
                  <a:gd name="connsiteX3781" fmla="*/ 265369 w 2377881"/>
                  <a:gd name="connsiteY3781" fmla="*/ 392819 h 509406"/>
                  <a:gd name="connsiteX3782" fmla="*/ 267178 w 2377881"/>
                  <a:gd name="connsiteY3782" fmla="*/ 394819 h 509406"/>
                  <a:gd name="connsiteX3783" fmla="*/ 270131 w 2377881"/>
                  <a:gd name="connsiteY3783" fmla="*/ 394057 h 509406"/>
                  <a:gd name="connsiteX3784" fmla="*/ 280799 w 2377881"/>
                  <a:gd name="connsiteY3784" fmla="*/ 389676 h 509406"/>
                  <a:gd name="connsiteX3785" fmla="*/ 286466 w 2377881"/>
                  <a:gd name="connsiteY3785" fmla="*/ 389148 h 509406"/>
                  <a:gd name="connsiteX3786" fmla="*/ 286609 w 2377881"/>
                  <a:gd name="connsiteY3786" fmla="*/ 389485 h 509406"/>
                  <a:gd name="connsiteX3787" fmla="*/ 287070 w 2377881"/>
                  <a:gd name="connsiteY3787" fmla="*/ 389091 h 509406"/>
                  <a:gd name="connsiteX3788" fmla="*/ 292039 w 2377881"/>
                  <a:gd name="connsiteY3788" fmla="*/ 388628 h 509406"/>
                  <a:gd name="connsiteX3789" fmla="*/ 292039 w 2377881"/>
                  <a:gd name="connsiteY3789" fmla="*/ 384818 h 509406"/>
                  <a:gd name="connsiteX3790" fmla="*/ 291848 w 2377881"/>
                  <a:gd name="connsiteY3790" fmla="*/ 385009 h 509406"/>
                  <a:gd name="connsiteX3791" fmla="*/ 287070 w 2377881"/>
                  <a:gd name="connsiteY3791" fmla="*/ 389091 h 509406"/>
                  <a:gd name="connsiteX3792" fmla="*/ 286466 w 2377881"/>
                  <a:gd name="connsiteY3792" fmla="*/ 389148 h 509406"/>
                  <a:gd name="connsiteX3793" fmla="*/ 283181 w 2377881"/>
                  <a:gd name="connsiteY3793" fmla="*/ 381389 h 509406"/>
                  <a:gd name="connsiteX3794" fmla="*/ 285752 w 2377881"/>
                  <a:gd name="connsiteY3794" fmla="*/ 381294 h 509406"/>
                  <a:gd name="connsiteX3795" fmla="*/ 294134 w 2377881"/>
                  <a:gd name="connsiteY3795" fmla="*/ 382437 h 509406"/>
                  <a:gd name="connsiteX3796" fmla="*/ 297182 w 2377881"/>
                  <a:gd name="connsiteY3796" fmla="*/ 383294 h 509406"/>
                  <a:gd name="connsiteX3797" fmla="*/ 307279 w 2377881"/>
                  <a:gd name="connsiteY3797" fmla="*/ 383485 h 509406"/>
                  <a:gd name="connsiteX3798" fmla="*/ 316708 w 2377881"/>
                  <a:gd name="connsiteY3798" fmla="*/ 381199 h 509406"/>
                  <a:gd name="connsiteX3799" fmla="*/ 316899 w 2377881"/>
                  <a:gd name="connsiteY3799" fmla="*/ 381199 h 509406"/>
                  <a:gd name="connsiteX3800" fmla="*/ 323948 w 2377881"/>
                  <a:gd name="connsiteY3800" fmla="*/ 381008 h 509406"/>
                  <a:gd name="connsiteX3801" fmla="*/ 325567 w 2377881"/>
                  <a:gd name="connsiteY3801" fmla="*/ 381484 h 509406"/>
                  <a:gd name="connsiteX3802" fmla="*/ 329472 w 2377881"/>
                  <a:gd name="connsiteY3802" fmla="*/ 381580 h 509406"/>
                  <a:gd name="connsiteX3803" fmla="*/ 331663 w 2377881"/>
                  <a:gd name="connsiteY3803" fmla="*/ 376627 h 509406"/>
                  <a:gd name="connsiteX3804" fmla="*/ 332044 w 2377881"/>
                  <a:gd name="connsiteY3804" fmla="*/ 376912 h 509406"/>
                  <a:gd name="connsiteX3805" fmla="*/ 342902 w 2377881"/>
                  <a:gd name="connsiteY3805" fmla="*/ 385866 h 509406"/>
                  <a:gd name="connsiteX3806" fmla="*/ 351856 w 2377881"/>
                  <a:gd name="connsiteY3806" fmla="*/ 388533 h 509406"/>
                  <a:gd name="connsiteX3807" fmla="*/ 353189 w 2377881"/>
                  <a:gd name="connsiteY3807" fmla="*/ 388342 h 509406"/>
                  <a:gd name="connsiteX3808" fmla="*/ 353475 w 2377881"/>
                  <a:gd name="connsiteY3808" fmla="*/ 384437 h 509406"/>
                  <a:gd name="connsiteX3809" fmla="*/ 352618 w 2377881"/>
                  <a:gd name="connsiteY3809" fmla="*/ 384532 h 509406"/>
                  <a:gd name="connsiteX3810" fmla="*/ 347284 w 2377881"/>
                  <a:gd name="connsiteY3810" fmla="*/ 385009 h 509406"/>
                  <a:gd name="connsiteX3811" fmla="*/ 342616 w 2377881"/>
                  <a:gd name="connsiteY3811" fmla="*/ 376531 h 509406"/>
                  <a:gd name="connsiteX3812" fmla="*/ 347569 w 2377881"/>
                  <a:gd name="connsiteY3812" fmla="*/ 373102 h 509406"/>
                  <a:gd name="connsiteX3813" fmla="*/ 355570 w 2377881"/>
                  <a:gd name="connsiteY3813" fmla="*/ 379198 h 509406"/>
                  <a:gd name="connsiteX3814" fmla="*/ 359095 w 2377881"/>
                  <a:gd name="connsiteY3814" fmla="*/ 379770 h 509406"/>
                  <a:gd name="connsiteX3815" fmla="*/ 369763 w 2377881"/>
                  <a:gd name="connsiteY3815" fmla="*/ 376150 h 509406"/>
                  <a:gd name="connsiteX3816" fmla="*/ 370715 w 2377881"/>
                  <a:gd name="connsiteY3816" fmla="*/ 375484 h 509406"/>
                  <a:gd name="connsiteX3817" fmla="*/ 376049 w 2377881"/>
                  <a:gd name="connsiteY3817" fmla="*/ 372817 h 509406"/>
                  <a:gd name="connsiteX3818" fmla="*/ 376240 w 2377881"/>
                  <a:gd name="connsiteY3818" fmla="*/ 377865 h 509406"/>
                  <a:gd name="connsiteX3819" fmla="*/ 374335 w 2377881"/>
                  <a:gd name="connsiteY3819" fmla="*/ 378151 h 509406"/>
                  <a:gd name="connsiteX3820" fmla="*/ 373287 w 2377881"/>
                  <a:gd name="connsiteY3820" fmla="*/ 378341 h 509406"/>
                  <a:gd name="connsiteX3821" fmla="*/ 370620 w 2377881"/>
                  <a:gd name="connsiteY3821" fmla="*/ 382151 h 509406"/>
                  <a:gd name="connsiteX3822" fmla="*/ 373954 w 2377881"/>
                  <a:gd name="connsiteY3822" fmla="*/ 388438 h 509406"/>
                  <a:gd name="connsiteX3823" fmla="*/ 381098 w 2377881"/>
                  <a:gd name="connsiteY3823" fmla="*/ 385294 h 509406"/>
                  <a:gd name="connsiteX3824" fmla="*/ 382050 w 2377881"/>
                  <a:gd name="connsiteY3824" fmla="*/ 377103 h 509406"/>
                  <a:gd name="connsiteX3825" fmla="*/ 382717 w 2377881"/>
                  <a:gd name="connsiteY3825" fmla="*/ 376341 h 509406"/>
                  <a:gd name="connsiteX3826" fmla="*/ 385098 w 2377881"/>
                  <a:gd name="connsiteY3826" fmla="*/ 376150 h 509406"/>
                  <a:gd name="connsiteX3827" fmla="*/ 386432 w 2377881"/>
                  <a:gd name="connsiteY3827" fmla="*/ 377389 h 509406"/>
                  <a:gd name="connsiteX3828" fmla="*/ 384336 w 2377881"/>
                  <a:gd name="connsiteY3828" fmla="*/ 382913 h 509406"/>
                  <a:gd name="connsiteX3829" fmla="*/ 385669 w 2377881"/>
                  <a:gd name="connsiteY3829" fmla="*/ 384437 h 509406"/>
                  <a:gd name="connsiteX3830" fmla="*/ 388146 w 2377881"/>
                  <a:gd name="connsiteY3830" fmla="*/ 385294 h 509406"/>
                  <a:gd name="connsiteX3831" fmla="*/ 393385 w 2377881"/>
                  <a:gd name="connsiteY3831" fmla="*/ 384723 h 509406"/>
                  <a:gd name="connsiteX3832" fmla="*/ 392908 w 2377881"/>
                  <a:gd name="connsiteY3832" fmla="*/ 384151 h 509406"/>
                  <a:gd name="connsiteX3833" fmla="*/ 394051 w 2377881"/>
                  <a:gd name="connsiteY3833" fmla="*/ 380341 h 509406"/>
                  <a:gd name="connsiteX3834" fmla="*/ 397004 w 2377881"/>
                  <a:gd name="connsiteY3834" fmla="*/ 382532 h 509406"/>
                  <a:gd name="connsiteX3835" fmla="*/ 397576 w 2377881"/>
                  <a:gd name="connsiteY3835" fmla="*/ 383675 h 509406"/>
                  <a:gd name="connsiteX3836" fmla="*/ 404434 w 2377881"/>
                  <a:gd name="connsiteY3836" fmla="*/ 383389 h 509406"/>
                  <a:gd name="connsiteX3837" fmla="*/ 407006 w 2377881"/>
                  <a:gd name="connsiteY3837" fmla="*/ 381484 h 509406"/>
                  <a:gd name="connsiteX3838" fmla="*/ 407958 w 2377881"/>
                  <a:gd name="connsiteY3838" fmla="*/ 380722 h 509406"/>
                  <a:gd name="connsiteX3839" fmla="*/ 404815 w 2377881"/>
                  <a:gd name="connsiteY3839" fmla="*/ 376912 h 509406"/>
                  <a:gd name="connsiteX3840" fmla="*/ 399766 w 2377881"/>
                  <a:gd name="connsiteY3840" fmla="*/ 374245 h 509406"/>
                  <a:gd name="connsiteX3841" fmla="*/ 402338 w 2377881"/>
                  <a:gd name="connsiteY3841" fmla="*/ 368435 h 509406"/>
                  <a:gd name="connsiteX3842" fmla="*/ 402719 w 2377881"/>
                  <a:gd name="connsiteY3842" fmla="*/ 369197 h 509406"/>
                  <a:gd name="connsiteX3843" fmla="*/ 405291 w 2377881"/>
                  <a:gd name="connsiteY3843" fmla="*/ 373864 h 509406"/>
                  <a:gd name="connsiteX3844" fmla="*/ 413864 w 2377881"/>
                  <a:gd name="connsiteY3844" fmla="*/ 372150 h 509406"/>
                  <a:gd name="connsiteX3845" fmla="*/ 413578 w 2377881"/>
                  <a:gd name="connsiteY3845" fmla="*/ 371578 h 509406"/>
                  <a:gd name="connsiteX3846" fmla="*/ 415864 w 2377881"/>
                  <a:gd name="connsiteY3846" fmla="*/ 369864 h 509406"/>
                  <a:gd name="connsiteX3847" fmla="*/ 420055 w 2377881"/>
                  <a:gd name="connsiteY3847" fmla="*/ 371197 h 509406"/>
                  <a:gd name="connsiteX3848" fmla="*/ 423008 w 2377881"/>
                  <a:gd name="connsiteY3848" fmla="*/ 377770 h 509406"/>
                  <a:gd name="connsiteX3849" fmla="*/ 420626 w 2377881"/>
                  <a:gd name="connsiteY3849" fmla="*/ 379008 h 509406"/>
                  <a:gd name="connsiteX3850" fmla="*/ 420341 w 2377881"/>
                  <a:gd name="connsiteY3850" fmla="*/ 380913 h 509406"/>
                  <a:gd name="connsiteX3851" fmla="*/ 421865 w 2377881"/>
                  <a:gd name="connsiteY3851" fmla="*/ 382246 h 509406"/>
                  <a:gd name="connsiteX3852" fmla="*/ 428437 w 2377881"/>
                  <a:gd name="connsiteY3852" fmla="*/ 380151 h 509406"/>
                  <a:gd name="connsiteX3853" fmla="*/ 430532 w 2377881"/>
                  <a:gd name="connsiteY3853" fmla="*/ 377103 h 509406"/>
                  <a:gd name="connsiteX3854" fmla="*/ 431770 w 2377881"/>
                  <a:gd name="connsiteY3854" fmla="*/ 374722 h 509406"/>
                  <a:gd name="connsiteX3855" fmla="*/ 437200 w 2377881"/>
                  <a:gd name="connsiteY3855" fmla="*/ 369769 h 509406"/>
                  <a:gd name="connsiteX3856" fmla="*/ 443296 w 2377881"/>
                  <a:gd name="connsiteY3856" fmla="*/ 370531 h 509406"/>
                  <a:gd name="connsiteX3857" fmla="*/ 440724 w 2377881"/>
                  <a:gd name="connsiteY3857" fmla="*/ 371674 h 509406"/>
                  <a:gd name="connsiteX3858" fmla="*/ 437962 w 2377881"/>
                  <a:gd name="connsiteY3858" fmla="*/ 377960 h 509406"/>
                  <a:gd name="connsiteX3859" fmla="*/ 439581 w 2377881"/>
                  <a:gd name="connsiteY3859" fmla="*/ 380151 h 509406"/>
                  <a:gd name="connsiteX3860" fmla="*/ 440152 w 2377881"/>
                  <a:gd name="connsiteY3860" fmla="*/ 381008 h 509406"/>
                  <a:gd name="connsiteX3861" fmla="*/ 444058 w 2377881"/>
                  <a:gd name="connsiteY3861" fmla="*/ 380722 h 509406"/>
                  <a:gd name="connsiteX3862" fmla="*/ 445010 w 2377881"/>
                  <a:gd name="connsiteY3862" fmla="*/ 380056 h 509406"/>
                  <a:gd name="connsiteX3863" fmla="*/ 445772 w 2377881"/>
                  <a:gd name="connsiteY3863" fmla="*/ 379484 h 509406"/>
                  <a:gd name="connsiteX3864" fmla="*/ 449582 w 2377881"/>
                  <a:gd name="connsiteY3864" fmla="*/ 382246 h 509406"/>
                  <a:gd name="connsiteX3865" fmla="*/ 450630 w 2377881"/>
                  <a:gd name="connsiteY3865" fmla="*/ 382246 h 509406"/>
                  <a:gd name="connsiteX3866" fmla="*/ 457107 w 2377881"/>
                  <a:gd name="connsiteY3866" fmla="*/ 380246 h 509406"/>
                  <a:gd name="connsiteX3867" fmla="*/ 458345 w 2377881"/>
                  <a:gd name="connsiteY3867" fmla="*/ 379389 h 509406"/>
                  <a:gd name="connsiteX3868" fmla="*/ 459583 w 2377881"/>
                  <a:gd name="connsiteY3868" fmla="*/ 373293 h 509406"/>
                  <a:gd name="connsiteX3869" fmla="*/ 467680 w 2377881"/>
                  <a:gd name="connsiteY3869" fmla="*/ 366530 h 509406"/>
                  <a:gd name="connsiteX3870" fmla="*/ 465108 w 2377881"/>
                  <a:gd name="connsiteY3870" fmla="*/ 373579 h 509406"/>
                  <a:gd name="connsiteX3871" fmla="*/ 476538 w 2377881"/>
                  <a:gd name="connsiteY3871" fmla="*/ 379198 h 509406"/>
                  <a:gd name="connsiteX3872" fmla="*/ 480919 w 2377881"/>
                  <a:gd name="connsiteY3872" fmla="*/ 382246 h 509406"/>
                  <a:gd name="connsiteX3873" fmla="*/ 483206 w 2377881"/>
                  <a:gd name="connsiteY3873" fmla="*/ 383770 h 509406"/>
                  <a:gd name="connsiteX3874" fmla="*/ 482825 w 2377881"/>
                  <a:gd name="connsiteY3874" fmla="*/ 373388 h 509406"/>
                  <a:gd name="connsiteX3875" fmla="*/ 487682 w 2377881"/>
                  <a:gd name="connsiteY3875" fmla="*/ 374245 h 509406"/>
                  <a:gd name="connsiteX3876" fmla="*/ 487396 w 2377881"/>
                  <a:gd name="connsiteY3876" fmla="*/ 377293 h 509406"/>
                  <a:gd name="connsiteX3877" fmla="*/ 490540 w 2377881"/>
                  <a:gd name="connsiteY3877" fmla="*/ 378151 h 509406"/>
                  <a:gd name="connsiteX3878" fmla="*/ 491778 w 2377881"/>
                  <a:gd name="connsiteY3878" fmla="*/ 377008 h 509406"/>
                  <a:gd name="connsiteX3879" fmla="*/ 497017 w 2377881"/>
                  <a:gd name="connsiteY3879" fmla="*/ 375579 h 509406"/>
                  <a:gd name="connsiteX3880" fmla="*/ 498826 w 2377881"/>
                  <a:gd name="connsiteY3880" fmla="*/ 376055 h 509406"/>
                  <a:gd name="connsiteX3881" fmla="*/ 504446 w 2377881"/>
                  <a:gd name="connsiteY3881" fmla="*/ 377674 h 509406"/>
                  <a:gd name="connsiteX3882" fmla="*/ 530259 w 2377881"/>
                  <a:gd name="connsiteY3882" fmla="*/ 372626 h 509406"/>
                  <a:gd name="connsiteX3883" fmla="*/ 530926 w 2377881"/>
                  <a:gd name="connsiteY3883" fmla="*/ 373388 h 509406"/>
                  <a:gd name="connsiteX3884" fmla="*/ 532450 w 2377881"/>
                  <a:gd name="connsiteY3884" fmla="*/ 375103 h 509406"/>
                  <a:gd name="connsiteX3885" fmla="*/ 538641 w 2377881"/>
                  <a:gd name="connsiteY3885" fmla="*/ 376246 h 509406"/>
                  <a:gd name="connsiteX3886" fmla="*/ 538832 w 2377881"/>
                  <a:gd name="connsiteY3886" fmla="*/ 376055 h 509406"/>
                  <a:gd name="connsiteX3887" fmla="*/ 546261 w 2377881"/>
                  <a:gd name="connsiteY3887" fmla="*/ 374817 h 509406"/>
                  <a:gd name="connsiteX3888" fmla="*/ 547785 w 2377881"/>
                  <a:gd name="connsiteY3888" fmla="*/ 373388 h 509406"/>
                  <a:gd name="connsiteX3889" fmla="*/ 551690 w 2377881"/>
                  <a:gd name="connsiteY3889" fmla="*/ 366340 h 509406"/>
                  <a:gd name="connsiteX3890" fmla="*/ 553405 w 2377881"/>
                  <a:gd name="connsiteY3890" fmla="*/ 365863 h 509406"/>
                  <a:gd name="connsiteX3891" fmla="*/ 554357 w 2377881"/>
                  <a:gd name="connsiteY3891" fmla="*/ 365578 h 509406"/>
                  <a:gd name="connsiteX3892" fmla="*/ 559406 w 2377881"/>
                  <a:gd name="connsiteY3892" fmla="*/ 369769 h 509406"/>
                  <a:gd name="connsiteX3893" fmla="*/ 565787 w 2377881"/>
                  <a:gd name="connsiteY3893" fmla="*/ 375007 h 509406"/>
                  <a:gd name="connsiteX3894" fmla="*/ 576932 w 2377881"/>
                  <a:gd name="connsiteY3894" fmla="*/ 372245 h 509406"/>
                  <a:gd name="connsiteX3895" fmla="*/ 583313 w 2377881"/>
                  <a:gd name="connsiteY3895" fmla="*/ 375865 h 509406"/>
                  <a:gd name="connsiteX3896" fmla="*/ 591124 w 2377881"/>
                  <a:gd name="connsiteY3896" fmla="*/ 371864 h 509406"/>
                  <a:gd name="connsiteX3897" fmla="*/ 592457 w 2377881"/>
                  <a:gd name="connsiteY3897" fmla="*/ 369388 h 509406"/>
                  <a:gd name="connsiteX3898" fmla="*/ 591219 w 2377881"/>
                  <a:gd name="connsiteY3898" fmla="*/ 367864 h 509406"/>
                  <a:gd name="connsiteX3899" fmla="*/ 584456 w 2377881"/>
                  <a:gd name="connsiteY3899" fmla="*/ 368911 h 509406"/>
                  <a:gd name="connsiteX3900" fmla="*/ 580456 w 2377881"/>
                  <a:gd name="connsiteY3900" fmla="*/ 360720 h 509406"/>
                  <a:gd name="connsiteX3901" fmla="*/ 582837 w 2377881"/>
                  <a:gd name="connsiteY3901" fmla="*/ 359386 h 509406"/>
                  <a:gd name="connsiteX3902" fmla="*/ 583885 w 2377881"/>
                  <a:gd name="connsiteY3902" fmla="*/ 359005 h 509406"/>
                  <a:gd name="connsiteX3903" fmla="*/ 584837 w 2377881"/>
                  <a:gd name="connsiteY3903" fmla="*/ 358624 h 509406"/>
                  <a:gd name="connsiteX3904" fmla="*/ 587409 w 2377881"/>
                  <a:gd name="connsiteY3904" fmla="*/ 358624 h 509406"/>
                  <a:gd name="connsiteX3905" fmla="*/ 590076 w 2377881"/>
                  <a:gd name="connsiteY3905" fmla="*/ 364149 h 509406"/>
                  <a:gd name="connsiteX3906" fmla="*/ 606935 w 2377881"/>
                  <a:gd name="connsiteY3906" fmla="*/ 362815 h 509406"/>
                  <a:gd name="connsiteX3907" fmla="*/ 621223 w 2377881"/>
                  <a:gd name="connsiteY3907" fmla="*/ 363482 h 509406"/>
                  <a:gd name="connsiteX3908" fmla="*/ 612079 w 2377881"/>
                  <a:gd name="connsiteY3908" fmla="*/ 365959 h 509406"/>
                  <a:gd name="connsiteX3909" fmla="*/ 610555 w 2377881"/>
                  <a:gd name="connsiteY3909" fmla="*/ 367102 h 509406"/>
                  <a:gd name="connsiteX3910" fmla="*/ 607221 w 2377881"/>
                  <a:gd name="connsiteY3910" fmla="*/ 369483 h 509406"/>
                  <a:gd name="connsiteX3911" fmla="*/ 603697 w 2377881"/>
                  <a:gd name="connsiteY3911" fmla="*/ 371197 h 509406"/>
                  <a:gd name="connsiteX3912" fmla="*/ 605411 w 2377881"/>
                  <a:gd name="connsiteY3912" fmla="*/ 372721 h 509406"/>
                  <a:gd name="connsiteX3913" fmla="*/ 612174 w 2377881"/>
                  <a:gd name="connsiteY3913" fmla="*/ 375484 h 509406"/>
                  <a:gd name="connsiteX3914" fmla="*/ 625700 w 2377881"/>
                  <a:gd name="connsiteY3914" fmla="*/ 373960 h 509406"/>
                  <a:gd name="connsiteX3915" fmla="*/ 628652 w 2377881"/>
                  <a:gd name="connsiteY3915" fmla="*/ 371674 h 509406"/>
                  <a:gd name="connsiteX3916" fmla="*/ 633605 w 2377881"/>
                  <a:gd name="connsiteY3916" fmla="*/ 368245 h 509406"/>
                  <a:gd name="connsiteX3917" fmla="*/ 634558 w 2377881"/>
                  <a:gd name="connsiteY3917" fmla="*/ 366149 h 509406"/>
                  <a:gd name="connsiteX3918" fmla="*/ 641987 w 2377881"/>
                  <a:gd name="connsiteY3918" fmla="*/ 361387 h 509406"/>
                  <a:gd name="connsiteX3919" fmla="*/ 645416 w 2377881"/>
                  <a:gd name="connsiteY3919" fmla="*/ 361482 h 509406"/>
                  <a:gd name="connsiteX3920" fmla="*/ 645702 w 2377881"/>
                  <a:gd name="connsiteY3920" fmla="*/ 361482 h 509406"/>
                  <a:gd name="connsiteX3921" fmla="*/ 643225 w 2377881"/>
                  <a:gd name="connsiteY3921" fmla="*/ 363673 h 509406"/>
                  <a:gd name="connsiteX3922" fmla="*/ 636749 w 2377881"/>
                  <a:gd name="connsiteY3922" fmla="*/ 365673 h 509406"/>
                  <a:gd name="connsiteX3923" fmla="*/ 645511 w 2377881"/>
                  <a:gd name="connsiteY3923" fmla="*/ 371864 h 509406"/>
                  <a:gd name="connsiteX3924" fmla="*/ 667705 w 2377881"/>
                  <a:gd name="connsiteY3924" fmla="*/ 374722 h 509406"/>
                  <a:gd name="connsiteX3925" fmla="*/ 669705 w 2377881"/>
                  <a:gd name="connsiteY3925" fmla="*/ 370245 h 509406"/>
                  <a:gd name="connsiteX3926" fmla="*/ 664561 w 2377881"/>
                  <a:gd name="connsiteY3926" fmla="*/ 365482 h 509406"/>
                  <a:gd name="connsiteX3927" fmla="*/ 660656 w 2377881"/>
                  <a:gd name="connsiteY3927" fmla="*/ 363101 h 509406"/>
                  <a:gd name="connsiteX3928" fmla="*/ 659990 w 2377881"/>
                  <a:gd name="connsiteY3928" fmla="*/ 362434 h 509406"/>
                  <a:gd name="connsiteX3929" fmla="*/ 662657 w 2377881"/>
                  <a:gd name="connsiteY3929" fmla="*/ 359577 h 509406"/>
                  <a:gd name="connsiteX3930" fmla="*/ 664085 w 2377881"/>
                  <a:gd name="connsiteY3930" fmla="*/ 359672 h 509406"/>
                  <a:gd name="connsiteX3931" fmla="*/ 665228 w 2377881"/>
                  <a:gd name="connsiteY3931" fmla="*/ 359767 h 509406"/>
                  <a:gd name="connsiteX3932" fmla="*/ 669610 w 2377881"/>
                  <a:gd name="connsiteY3932" fmla="*/ 358815 h 509406"/>
                  <a:gd name="connsiteX3933" fmla="*/ 673229 w 2377881"/>
                  <a:gd name="connsiteY3933" fmla="*/ 359577 h 509406"/>
                  <a:gd name="connsiteX3934" fmla="*/ 672086 w 2377881"/>
                  <a:gd name="connsiteY3934" fmla="*/ 366435 h 509406"/>
                  <a:gd name="connsiteX3935" fmla="*/ 673515 w 2377881"/>
                  <a:gd name="connsiteY3935" fmla="*/ 367197 h 509406"/>
                  <a:gd name="connsiteX3936" fmla="*/ 675134 w 2377881"/>
                  <a:gd name="connsiteY3936" fmla="*/ 368149 h 509406"/>
                  <a:gd name="connsiteX3937" fmla="*/ 679992 w 2377881"/>
                  <a:gd name="connsiteY3937" fmla="*/ 365768 h 509406"/>
                  <a:gd name="connsiteX3938" fmla="*/ 679516 w 2377881"/>
                  <a:gd name="connsiteY3938" fmla="*/ 363958 h 509406"/>
                  <a:gd name="connsiteX3939" fmla="*/ 679420 w 2377881"/>
                  <a:gd name="connsiteY3939" fmla="*/ 360910 h 509406"/>
                  <a:gd name="connsiteX3940" fmla="*/ 680278 w 2377881"/>
                  <a:gd name="connsiteY3940" fmla="*/ 360434 h 509406"/>
                  <a:gd name="connsiteX3941" fmla="*/ 682659 w 2377881"/>
                  <a:gd name="connsiteY3941" fmla="*/ 361196 h 509406"/>
                  <a:gd name="connsiteX3942" fmla="*/ 690374 w 2377881"/>
                  <a:gd name="connsiteY3942" fmla="*/ 364625 h 509406"/>
                  <a:gd name="connsiteX3943" fmla="*/ 693517 w 2377881"/>
                  <a:gd name="connsiteY3943" fmla="*/ 364054 h 509406"/>
                  <a:gd name="connsiteX3944" fmla="*/ 695518 w 2377881"/>
                  <a:gd name="connsiteY3944" fmla="*/ 363673 h 509406"/>
                  <a:gd name="connsiteX3945" fmla="*/ 703138 w 2377881"/>
                  <a:gd name="connsiteY3945" fmla="*/ 362815 h 509406"/>
                  <a:gd name="connsiteX3946" fmla="*/ 711139 w 2377881"/>
                  <a:gd name="connsiteY3946" fmla="*/ 364911 h 509406"/>
                  <a:gd name="connsiteX3947" fmla="*/ 717140 w 2377881"/>
                  <a:gd name="connsiteY3947" fmla="*/ 371388 h 509406"/>
                  <a:gd name="connsiteX3948" fmla="*/ 722474 w 2377881"/>
                  <a:gd name="connsiteY3948" fmla="*/ 368340 h 509406"/>
                  <a:gd name="connsiteX3949" fmla="*/ 718949 w 2377881"/>
                  <a:gd name="connsiteY3949" fmla="*/ 361577 h 509406"/>
                  <a:gd name="connsiteX3950" fmla="*/ 720378 w 2377881"/>
                  <a:gd name="connsiteY3950" fmla="*/ 354624 h 509406"/>
                  <a:gd name="connsiteX3951" fmla="*/ 726474 w 2377881"/>
                  <a:gd name="connsiteY3951" fmla="*/ 357577 h 509406"/>
                  <a:gd name="connsiteX3952" fmla="*/ 726855 w 2377881"/>
                  <a:gd name="connsiteY3952" fmla="*/ 357005 h 509406"/>
                  <a:gd name="connsiteX3953" fmla="*/ 727236 w 2377881"/>
                  <a:gd name="connsiteY3953" fmla="*/ 356338 h 509406"/>
                  <a:gd name="connsiteX3954" fmla="*/ 728093 w 2377881"/>
                  <a:gd name="connsiteY3954" fmla="*/ 357196 h 509406"/>
                  <a:gd name="connsiteX3955" fmla="*/ 727712 w 2377881"/>
                  <a:gd name="connsiteY3955" fmla="*/ 362720 h 509406"/>
                  <a:gd name="connsiteX3956" fmla="*/ 730475 w 2377881"/>
                  <a:gd name="connsiteY3956" fmla="*/ 365006 h 509406"/>
                  <a:gd name="connsiteX3957" fmla="*/ 731427 w 2377881"/>
                  <a:gd name="connsiteY3957" fmla="*/ 364530 h 509406"/>
                  <a:gd name="connsiteX3958" fmla="*/ 734189 w 2377881"/>
                  <a:gd name="connsiteY3958" fmla="*/ 362339 h 509406"/>
                  <a:gd name="connsiteX3959" fmla="*/ 739809 w 2377881"/>
                  <a:gd name="connsiteY3959" fmla="*/ 363768 h 509406"/>
                  <a:gd name="connsiteX3960" fmla="*/ 742190 w 2377881"/>
                  <a:gd name="connsiteY3960" fmla="*/ 364149 h 509406"/>
                  <a:gd name="connsiteX3961" fmla="*/ 745905 w 2377881"/>
                  <a:gd name="connsiteY3961" fmla="*/ 363958 h 509406"/>
                  <a:gd name="connsiteX3962" fmla="*/ 749525 w 2377881"/>
                  <a:gd name="connsiteY3962" fmla="*/ 362053 h 509406"/>
                  <a:gd name="connsiteX3963" fmla="*/ 751144 w 2377881"/>
                  <a:gd name="connsiteY3963" fmla="*/ 366625 h 509406"/>
                  <a:gd name="connsiteX3964" fmla="*/ 757240 w 2377881"/>
                  <a:gd name="connsiteY3964" fmla="*/ 364530 h 509406"/>
                  <a:gd name="connsiteX3965" fmla="*/ 757716 w 2377881"/>
                  <a:gd name="connsiteY3965" fmla="*/ 365006 h 509406"/>
                  <a:gd name="connsiteX3966" fmla="*/ 767146 w 2377881"/>
                  <a:gd name="connsiteY3966" fmla="*/ 368721 h 509406"/>
                  <a:gd name="connsiteX3967" fmla="*/ 763431 w 2377881"/>
                  <a:gd name="connsiteY3967" fmla="*/ 364339 h 509406"/>
                  <a:gd name="connsiteX3968" fmla="*/ 762098 w 2377881"/>
                  <a:gd name="connsiteY3968" fmla="*/ 362911 h 509406"/>
                  <a:gd name="connsiteX3969" fmla="*/ 761621 w 2377881"/>
                  <a:gd name="connsiteY3969" fmla="*/ 354529 h 509406"/>
                  <a:gd name="connsiteX3970" fmla="*/ 763526 w 2377881"/>
                  <a:gd name="connsiteY3970" fmla="*/ 353005 h 509406"/>
                  <a:gd name="connsiteX3971" fmla="*/ 766860 w 2377881"/>
                  <a:gd name="connsiteY3971" fmla="*/ 352814 h 509406"/>
                  <a:gd name="connsiteX3972" fmla="*/ 767812 w 2377881"/>
                  <a:gd name="connsiteY3972" fmla="*/ 355481 h 509406"/>
                  <a:gd name="connsiteX3973" fmla="*/ 767336 w 2377881"/>
                  <a:gd name="connsiteY3973" fmla="*/ 357577 h 509406"/>
                  <a:gd name="connsiteX3974" fmla="*/ 769146 w 2377881"/>
                  <a:gd name="connsiteY3974" fmla="*/ 361672 h 509406"/>
                  <a:gd name="connsiteX3975" fmla="*/ 770670 w 2377881"/>
                  <a:gd name="connsiteY3975" fmla="*/ 362625 h 509406"/>
                  <a:gd name="connsiteX3976" fmla="*/ 776099 w 2377881"/>
                  <a:gd name="connsiteY3976" fmla="*/ 362244 h 509406"/>
                  <a:gd name="connsiteX3977" fmla="*/ 778004 w 2377881"/>
                  <a:gd name="connsiteY3977" fmla="*/ 361482 h 509406"/>
                  <a:gd name="connsiteX3978" fmla="*/ 785815 w 2377881"/>
                  <a:gd name="connsiteY3978" fmla="*/ 365292 h 509406"/>
                  <a:gd name="connsiteX3979" fmla="*/ 783529 w 2377881"/>
                  <a:gd name="connsiteY3979" fmla="*/ 373579 h 509406"/>
                  <a:gd name="connsiteX3980" fmla="*/ 780671 w 2377881"/>
                  <a:gd name="connsiteY3980" fmla="*/ 370626 h 509406"/>
                  <a:gd name="connsiteX3981" fmla="*/ 770003 w 2377881"/>
                  <a:gd name="connsiteY3981" fmla="*/ 371007 h 509406"/>
                  <a:gd name="connsiteX3982" fmla="*/ 765717 w 2377881"/>
                  <a:gd name="connsiteY3982" fmla="*/ 372531 h 509406"/>
                  <a:gd name="connsiteX3983" fmla="*/ 762574 w 2377881"/>
                  <a:gd name="connsiteY3983" fmla="*/ 374341 h 509406"/>
                  <a:gd name="connsiteX3984" fmla="*/ 771337 w 2377881"/>
                  <a:gd name="connsiteY3984" fmla="*/ 377103 h 509406"/>
                  <a:gd name="connsiteX3985" fmla="*/ 775337 w 2377881"/>
                  <a:gd name="connsiteY3985" fmla="*/ 375865 h 509406"/>
                  <a:gd name="connsiteX3986" fmla="*/ 786767 w 2377881"/>
                  <a:gd name="connsiteY3986" fmla="*/ 379579 h 509406"/>
                  <a:gd name="connsiteX3987" fmla="*/ 788196 w 2377881"/>
                  <a:gd name="connsiteY3987" fmla="*/ 379389 h 509406"/>
                  <a:gd name="connsiteX3988" fmla="*/ 800388 w 2377881"/>
                  <a:gd name="connsiteY3988" fmla="*/ 373674 h 509406"/>
                  <a:gd name="connsiteX3989" fmla="*/ 806293 w 2377881"/>
                  <a:gd name="connsiteY3989" fmla="*/ 373769 h 509406"/>
                  <a:gd name="connsiteX3990" fmla="*/ 812390 w 2377881"/>
                  <a:gd name="connsiteY3990" fmla="*/ 373960 h 509406"/>
                  <a:gd name="connsiteX3991" fmla="*/ 814580 w 2377881"/>
                  <a:gd name="connsiteY3991" fmla="*/ 370626 h 509406"/>
                  <a:gd name="connsiteX3992" fmla="*/ 813533 w 2377881"/>
                  <a:gd name="connsiteY3992" fmla="*/ 370054 h 509406"/>
                  <a:gd name="connsiteX3993" fmla="*/ 811246 w 2377881"/>
                  <a:gd name="connsiteY3993" fmla="*/ 369578 h 509406"/>
                  <a:gd name="connsiteX3994" fmla="*/ 801912 w 2377881"/>
                  <a:gd name="connsiteY3994" fmla="*/ 370816 h 509406"/>
                  <a:gd name="connsiteX3995" fmla="*/ 794673 w 2377881"/>
                  <a:gd name="connsiteY3995" fmla="*/ 363958 h 509406"/>
                  <a:gd name="connsiteX3996" fmla="*/ 796102 w 2377881"/>
                  <a:gd name="connsiteY3996" fmla="*/ 359482 h 509406"/>
                  <a:gd name="connsiteX3997" fmla="*/ 808389 w 2377881"/>
                  <a:gd name="connsiteY3997" fmla="*/ 363768 h 509406"/>
                  <a:gd name="connsiteX3998" fmla="*/ 816104 w 2377881"/>
                  <a:gd name="connsiteY3998" fmla="*/ 359005 h 509406"/>
                  <a:gd name="connsiteX3999" fmla="*/ 818200 w 2377881"/>
                  <a:gd name="connsiteY3999" fmla="*/ 359291 h 509406"/>
                  <a:gd name="connsiteX4000" fmla="*/ 825248 w 2377881"/>
                  <a:gd name="connsiteY4000" fmla="*/ 360434 h 509406"/>
                  <a:gd name="connsiteX4001" fmla="*/ 833440 w 2377881"/>
                  <a:gd name="connsiteY4001" fmla="*/ 354338 h 509406"/>
                  <a:gd name="connsiteX4002" fmla="*/ 836011 w 2377881"/>
                  <a:gd name="connsiteY4002" fmla="*/ 348433 h 509406"/>
                  <a:gd name="connsiteX4003" fmla="*/ 838393 w 2377881"/>
                  <a:gd name="connsiteY4003" fmla="*/ 344908 h 509406"/>
                  <a:gd name="connsiteX4004" fmla="*/ 839155 w 2377881"/>
                  <a:gd name="connsiteY4004" fmla="*/ 343765 h 509406"/>
                  <a:gd name="connsiteX4005" fmla="*/ 825534 w 2377881"/>
                  <a:gd name="connsiteY4005" fmla="*/ 346813 h 509406"/>
                  <a:gd name="connsiteX4006" fmla="*/ 820771 w 2377881"/>
                  <a:gd name="connsiteY4006" fmla="*/ 338241 h 509406"/>
                  <a:gd name="connsiteX4007" fmla="*/ 817533 w 2377881"/>
                  <a:gd name="connsiteY4007" fmla="*/ 338908 h 509406"/>
                  <a:gd name="connsiteX4008" fmla="*/ 815818 w 2377881"/>
                  <a:gd name="connsiteY4008" fmla="*/ 340527 h 509406"/>
                  <a:gd name="connsiteX4009" fmla="*/ 812199 w 2377881"/>
                  <a:gd name="connsiteY4009" fmla="*/ 342337 h 509406"/>
                  <a:gd name="connsiteX4010" fmla="*/ 811913 w 2377881"/>
                  <a:gd name="connsiteY4010" fmla="*/ 341384 h 509406"/>
                  <a:gd name="connsiteX4011" fmla="*/ 810484 w 2377881"/>
                  <a:gd name="connsiteY4011" fmla="*/ 337098 h 509406"/>
                  <a:gd name="connsiteX4012" fmla="*/ 805055 w 2377881"/>
                  <a:gd name="connsiteY4012" fmla="*/ 336526 h 509406"/>
                  <a:gd name="connsiteX4013" fmla="*/ 791053 w 2377881"/>
                  <a:gd name="connsiteY4013" fmla="*/ 342622 h 509406"/>
                  <a:gd name="connsiteX4014" fmla="*/ 784767 w 2377881"/>
                  <a:gd name="connsiteY4014" fmla="*/ 342241 h 509406"/>
                  <a:gd name="connsiteX4015" fmla="*/ 778671 w 2377881"/>
                  <a:gd name="connsiteY4015" fmla="*/ 341860 h 509406"/>
                  <a:gd name="connsiteX4016" fmla="*/ 757335 w 2377881"/>
                  <a:gd name="connsiteY4016" fmla="*/ 341479 h 509406"/>
                  <a:gd name="connsiteX4017" fmla="*/ 755716 w 2377881"/>
                  <a:gd name="connsiteY4017" fmla="*/ 343575 h 509406"/>
                  <a:gd name="connsiteX4018" fmla="*/ 744191 w 2377881"/>
                  <a:gd name="connsiteY4018" fmla="*/ 348909 h 509406"/>
                  <a:gd name="connsiteX4019" fmla="*/ 739714 w 2377881"/>
                  <a:gd name="connsiteY4019" fmla="*/ 350623 h 509406"/>
                  <a:gd name="connsiteX4020" fmla="*/ 745905 w 2377881"/>
                  <a:gd name="connsiteY4020" fmla="*/ 345575 h 509406"/>
                  <a:gd name="connsiteX4021" fmla="*/ 749429 w 2377881"/>
                  <a:gd name="connsiteY4021" fmla="*/ 344146 h 509406"/>
                  <a:gd name="connsiteX4022" fmla="*/ 752477 w 2377881"/>
                  <a:gd name="connsiteY4022" fmla="*/ 342908 h 509406"/>
                  <a:gd name="connsiteX4023" fmla="*/ 753430 w 2377881"/>
                  <a:gd name="connsiteY4023" fmla="*/ 337479 h 509406"/>
                  <a:gd name="connsiteX4024" fmla="*/ 751620 w 2377881"/>
                  <a:gd name="connsiteY4024" fmla="*/ 338050 h 509406"/>
                  <a:gd name="connsiteX4025" fmla="*/ 746762 w 2377881"/>
                  <a:gd name="connsiteY4025" fmla="*/ 339479 h 509406"/>
                  <a:gd name="connsiteX4026" fmla="*/ 732856 w 2377881"/>
                  <a:gd name="connsiteY4026" fmla="*/ 343861 h 509406"/>
                  <a:gd name="connsiteX4027" fmla="*/ 716759 w 2377881"/>
                  <a:gd name="connsiteY4027" fmla="*/ 339574 h 509406"/>
                  <a:gd name="connsiteX4028" fmla="*/ 716663 w 2377881"/>
                  <a:gd name="connsiteY4028" fmla="*/ 342241 h 509406"/>
                  <a:gd name="connsiteX4029" fmla="*/ 716568 w 2377881"/>
                  <a:gd name="connsiteY4029" fmla="*/ 343480 h 509406"/>
                  <a:gd name="connsiteX4030" fmla="*/ 711329 w 2377881"/>
                  <a:gd name="connsiteY4030" fmla="*/ 345099 h 509406"/>
                  <a:gd name="connsiteX4031" fmla="*/ 703900 w 2377881"/>
                  <a:gd name="connsiteY4031" fmla="*/ 353290 h 509406"/>
                  <a:gd name="connsiteX4032" fmla="*/ 703804 w 2377881"/>
                  <a:gd name="connsiteY4032" fmla="*/ 355386 h 509406"/>
                  <a:gd name="connsiteX4033" fmla="*/ 701042 w 2377881"/>
                  <a:gd name="connsiteY4033" fmla="*/ 358910 h 509406"/>
                  <a:gd name="connsiteX4034" fmla="*/ 696089 w 2377881"/>
                  <a:gd name="connsiteY4034" fmla="*/ 358053 h 509406"/>
                  <a:gd name="connsiteX4035" fmla="*/ 701137 w 2377881"/>
                  <a:gd name="connsiteY4035" fmla="*/ 352814 h 509406"/>
                  <a:gd name="connsiteX4036" fmla="*/ 694756 w 2377881"/>
                  <a:gd name="connsiteY4036" fmla="*/ 348814 h 509406"/>
                  <a:gd name="connsiteX4037" fmla="*/ 694089 w 2377881"/>
                  <a:gd name="connsiteY4037" fmla="*/ 348337 h 509406"/>
                  <a:gd name="connsiteX4038" fmla="*/ 678659 w 2377881"/>
                  <a:gd name="connsiteY4038" fmla="*/ 345575 h 509406"/>
                  <a:gd name="connsiteX4039" fmla="*/ 675039 w 2377881"/>
                  <a:gd name="connsiteY4039" fmla="*/ 343670 h 509406"/>
                  <a:gd name="connsiteX4040" fmla="*/ 672277 w 2377881"/>
                  <a:gd name="connsiteY4040" fmla="*/ 349195 h 509406"/>
                  <a:gd name="connsiteX4041" fmla="*/ 670372 w 2377881"/>
                  <a:gd name="connsiteY4041" fmla="*/ 346623 h 509406"/>
                  <a:gd name="connsiteX4042" fmla="*/ 667800 w 2377881"/>
                  <a:gd name="connsiteY4042" fmla="*/ 345385 h 509406"/>
                  <a:gd name="connsiteX4043" fmla="*/ 666276 w 2377881"/>
                  <a:gd name="connsiteY4043" fmla="*/ 348242 h 509406"/>
                  <a:gd name="connsiteX4044" fmla="*/ 666371 w 2377881"/>
                  <a:gd name="connsiteY4044" fmla="*/ 349385 h 509406"/>
                  <a:gd name="connsiteX4045" fmla="*/ 662752 w 2377881"/>
                  <a:gd name="connsiteY4045" fmla="*/ 353005 h 509406"/>
                  <a:gd name="connsiteX4046" fmla="*/ 652846 w 2377881"/>
                  <a:gd name="connsiteY4046" fmla="*/ 348052 h 509406"/>
                  <a:gd name="connsiteX4047" fmla="*/ 644750 w 2377881"/>
                  <a:gd name="connsiteY4047" fmla="*/ 349671 h 509406"/>
                  <a:gd name="connsiteX4048" fmla="*/ 636939 w 2377881"/>
                  <a:gd name="connsiteY4048" fmla="*/ 348433 h 509406"/>
                  <a:gd name="connsiteX4049" fmla="*/ 631795 w 2377881"/>
                  <a:gd name="connsiteY4049" fmla="*/ 348337 h 509406"/>
                  <a:gd name="connsiteX4050" fmla="*/ 629128 w 2377881"/>
                  <a:gd name="connsiteY4050" fmla="*/ 346813 h 509406"/>
                  <a:gd name="connsiteX4051" fmla="*/ 625700 w 2377881"/>
                  <a:gd name="connsiteY4051" fmla="*/ 345575 h 509406"/>
                  <a:gd name="connsiteX4052" fmla="*/ 618460 w 2377881"/>
                  <a:gd name="connsiteY4052" fmla="*/ 346242 h 509406"/>
                  <a:gd name="connsiteX4053" fmla="*/ 613126 w 2377881"/>
                  <a:gd name="connsiteY4053" fmla="*/ 344527 h 509406"/>
                  <a:gd name="connsiteX4054" fmla="*/ 610174 w 2377881"/>
                  <a:gd name="connsiteY4054" fmla="*/ 347956 h 509406"/>
                  <a:gd name="connsiteX4055" fmla="*/ 603125 w 2377881"/>
                  <a:gd name="connsiteY4055" fmla="*/ 347385 h 509406"/>
                  <a:gd name="connsiteX4056" fmla="*/ 585218 w 2377881"/>
                  <a:gd name="connsiteY4056" fmla="*/ 349671 h 509406"/>
                  <a:gd name="connsiteX4057" fmla="*/ 577027 w 2377881"/>
                  <a:gd name="connsiteY4057" fmla="*/ 350623 h 509406"/>
                  <a:gd name="connsiteX4058" fmla="*/ 564263 w 2377881"/>
                  <a:gd name="connsiteY4058" fmla="*/ 347290 h 509406"/>
                  <a:gd name="connsiteX4059" fmla="*/ 560834 w 2377881"/>
                  <a:gd name="connsiteY4059" fmla="*/ 346432 h 509406"/>
                  <a:gd name="connsiteX4060" fmla="*/ 551690 w 2377881"/>
                  <a:gd name="connsiteY4060" fmla="*/ 353576 h 509406"/>
                  <a:gd name="connsiteX4061" fmla="*/ 542737 w 2377881"/>
                  <a:gd name="connsiteY4061" fmla="*/ 355100 h 509406"/>
                  <a:gd name="connsiteX4062" fmla="*/ 537974 w 2377881"/>
                  <a:gd name="connsiteY4062" fmla="*/ 354910 h 509406"/>
                  <a:gd name="connsiteX4063" fmla="*/ 533307 w 2377881"/>
                  <a:gd name="connsiteY4063" fmla="*/ 358910 h 509406"/>
                  <a:gd name="connsiteX4064" fmla="*/ 526544 w 2377881"/>
                  <a:gd name="connsiteY4064" fmla="*/ 355005 h 509406"/>
                  <a:gd name="connsiteX4065" fmla="*/ 520543 w 2377881"/>
                  <a:gd name="connsiteY4065" fmla="*/ 355195 h 509406"/>
                  <a:gd name="connsiteX4066" fmla="*/ 514257 w 2377881"/>
                  <a:gd name="connsiteY4066" fmla="*/ 356624 h 509406"/>
                  <a:gd name="connsiteX4067" fmla="*/ 505113 w 2377881"/>
                  <a:gd name="connsiteY4067" fmla="*/ 355481 h 509406"/>
                  <a:gd name="connsiteX4068" fmla="*/ 505494 w 2377881"/>
                  <a:gd name="connsiteY4068" fmla="*/ 360053 h 509406"/>
                  <a:gd name="connsiteX4069" fmla="*/ 505780 w 2377881"/>
                  <a:gd name="connsiteY4069" fmla="*/ 363387 h 509406"/>
                  <a:gd name="connsiteX4070" fmla="*/ 500541 w 2377881"/>
                  <a:gd name="connsiteY4070" fmla="*/ 365578 h 509406"/>
                  <a:gd name="connsiteX4071" fmla="*/ 497112 w 2377881"/>
                  <a:gd name="connsiteY4071" fmla="*/ 368340 h 509406"/>
                  <a:gd name="connsiteX4072" fmla="*/ 491778 w 2377881"/>
                  <a:gd name="connsiteY4072" fmla="*/ 365387 h 509406"/>
                  <a:gd name="connsiteX4073" fmla="*/ 492731 w 2377881"/>
                  <a:gd name="connsiteY4073" fmla="*/ 363196 h 509406"/>
                  <a:gd name="connsiteX4074" fmla="*/ 491778 w 2377881"/>
                  <a:gd name="connsiteY4074" fmla="*/ 359577 h 509406"/>
                  <a:gd name="connsiteX4075" fmla="*/ 482158 w 2377881"/>
                  <a:gd name="connsiteY4075" fmla="*/ 363292 h 509406"/>
                  <a:gd name="connsiteX4076" fmla="*/ 486634 w 2377881"/>
                  <a:gd name="connsiteY4076" fmla="*/ 370721 h 509406"/>
                  <a:gd name="connsiteX4077" fmla="*/ 485301 w 2377881"/>
                  <a:gd name="connsiteY4077" fmla="*/ 371578 h 509406"/>
                  <a:gd name="connsiteX4078" fmla="*/ 477659 w 2377881"/>
                  <a:gd name="connsiteY4078" fmla="*/ 372641 h 509406"/>
                  <a:gd name="connsiteX4079" fmla="*/ 478062 w 2377881"/>
                  <a:gd name="connsiteY4079" fmla="*/ 366435 h 509406"/>
                  <a:gd name="connsiteX4080" fmla="*/ 464441 w 2377881"/>
                  <a:gd name="connsiteY4080" fmla="*/ 359958 h 509406"/>
                  <a:gd name="connsiteX4081" fmla="*/ 464727 w 2377881"/>
                  <a:gd name="connsiteY4081" fmla="*/ 355195 h 509406"/>
                  <a:gd name="connsiteX4082" fmla="*/ 464822 w 2377881"/>
                  <a:gd name="connsiteY4082" fmla="*/ 354433 h 509406"/>
                  <a:gd name="connsiteX4083" fmla="*/ 463679 w 2377881"/>
                  <a:gd name="connsiteY4083" fmla="*/ 353195 h 509406"/>
                  <a:gd name="connsiteX4084" fmla="*/ 459393 w 2377881"/>
                  <a:gd name="connsiteY4084" fmla="*/ 358529 h 509406"/>
                  <a:gd name="connsiteX4085" fmla="*/ 453107 w 2377881"/>
                  <a:gd name="connsiteY4085" fmla="*/ 362625 h 509406"/>
                  <a:gd name="connsiteX4086" fmla="*/ 448153 w 2377881"/>
                  <a:gd name="connsiteY4086" fmla="*/ 363006 h 509406"/>
                  <a:gd name="connsiteX4087" fmla="*/ 433675 w 2377881"/>
                  <a:gd name="connsiteY4087" fmla="*/ 363196 h 509406"/>
                  <a:gd name="connsiteX4088" fmla="*/ 430532 w 2377881"/>
                  <a:gd name="connsiteY4088" fmla="*/ 361482 h 509406"/>
                  <a:gd name="connsiteX4089" fmla="*/ 418054 w 2377881"/>
                  <a:gd name="connsiteY4089" fmla="*/ 365197 h 509406"/>
                  <a:gd name="connsiteX4090" fmla="*/ 415197 w 2377881"/>
                  <a:gd name="connsiteY4090" fmla="*/ 362530 h 509406"/>
                  <a:gd name="connsiteX4091" fmla="*/ 412625 w 2377881"/>
                  <a:gd name="connsiteY4091" fmla="*/ 362053 h 509406"/>
                  <a:gd name="connsiteX4092" fmla="*/ 408625 w 2377881"/>
                  <a:gd name="connsiteY4092" fmla="*/ 364435 h 509406"/>
                  <a:gd name="connsiteX4093" fmla="*/ 394528 w 2377881"/>
                  <a:gd name="connsiteY4093" fmla="*/ 366911 h 509406"/>
                  <a:gd name="connsiteX4094" fmla="*/ 392051 w 2377881"/>
                  <a:gd name="connsiteY4094" fmla="*/ 366625 h 509406"/>
                  <a:gd name="connsiteX4095" fmla="*/ 389384 w 2377881"/>
                  <a:gd name="connsiteY4095" fmla="*/ 366244 h 509406"/>
                  <a:gd name="connsiteX4096" fmla="*/ 374335 w 2377881"/>
                  <a:gd name="connsiteY4096" fmla="*/ 368911 h 509406"/>
                  <a:gd name="connsiteX4097" fmla="*/ 373573 w 2377881"/>
                  <a:gd name="connsiteY4097" fmla="*/ 368816 h 509406"/>
                  <a:gd name="connsiteX4098" fmla="*/ 369286 w 2377881"/>
                  <a:gd name="connsiteY4098" fmla="*/ 369197 h 509406"/>
                  <a:gd name="connsiteX4099" fmla="*/ 363286 w 2377881"/>
                  <a:gd name="connsiteY4099" fmla="*/ 370626 h 509406"/>
                  <a:gd name="connsiteX4100" fmla="*/ 355380 w 2377881"/>
                  <a:gd name="connsiteY4100" fmla="*/ 364435 h 509406"/>
                  <a:gd name="connsiteX4101" fmla="*/ 352903 w 2377881"/>
                  <a:gd name="connsiteY4101" fmla="*/ 366911 h 509406"/>
                  <a:gd name="connsiteX4102" fmla="*/ 350332 w 2377881"/>
                  <a:gd name="connsiteY4102" fmla="*/ 369578 h 509406"/>
                  <a:gd name="connsiteX4103" fmla="*/ 345760 w 2377881"/>
                  <a:gd name="connsiteY4103" fmla="*/ 365387 h 509406"/>
                  <a:gd name="connsiteX4104" fmla="*/ 344902 w 2377881"/>
                  <a:gd name="connsiteY4104" fmla="*/ 365482 h 509406"/>
                  <a:gd name="connsiteX4105" fmla="*/ 342712 w 2377881"/>
                  <a:gd name="connsiteY4105" fmla="*/ 367197 h 509406"/>
                  <a:gd name="connsiteX4106" fmla="*/ 343474 w 2377881"/>
                  <a:gd name="connsiteY4106" fmla="*/ 373483 h 509406"/>
                  <a:gd name="connsiteX4107" fmla="*/ 334330 w 2377881"/>
                  <a:gd name="connsiteY4107" fmla="*/ 371102 h 509406"/>
                  <a:gd name="connsiteX4108" fmla="*/ 336520 w 2377881"/>
                  <a:gd name="connsiteY4108" fmla="*/ 365387 h 509406"/>
                  <a:gd name="connsiteX4109" fmla="*/ 336044 w 2377881"/>
                  <a:gd name="connsiteY4109" fmla="*/ 365387 h 509406"/>
                  <a:gd name="connsiteX4110" fmla="*/ 328519 w 2377881"/>
                  <a:gd name="connsiteY4110" fmla="*/ 365673 h 509406"/>
                  <a:gd name="connsiteX4111" fmla="*/ 324138 w 2377881"/>
                  <a:gd name="connsiteY4111" fmla="*/ 372055 h 509406"/>
                  <a:gd name="connsiteX4112" fmla="*/ 316994 w 2377881"/>
                  <a:gd name="connsiteY4112" fmla="*/ 368435 h 509406"/>
                  <a:gd name="connsiteX4113" fmla="*/ 310708 w 2377881"/>
                  <a:gd name="connsiteY4113" fmla="*/ 373960 h 509406"/>
                  <a:gd name="connsiteX4114" fmla="*/ 310327 w 2377881"/>
                  <a:gd name="connsiteY4114" fmla="*/ 373579 h 509406"/>
                  <a:gd name="connsiteX4115" fmla="*/ 309374 w 2377881"/>
                  <a:gd name="connsiteY4115" fmla="*/ 372626 h 509406"/>
                  <a:gd name="connsiteX4116" fmla="*/ 306612 w 2377881"/>
                  <a:gd name="connsiteY4116" fmla="*/ 371007 h 509406"/>
                  <a:gd name="connsiteX4117" fmla="*/ 305659 w 2377881"/>
                  <a:gd name="connsiteY4117" fmla="*/ 371197 h 509406"/>
                  <a:gd name="connsiteX4118" fmla="*/ 300707 w 2377881"/>
                  <a:gd name="connsiteY4118" fmla="*/ 371578 h 509406"/>
                  <a:gd name="connsiteX4119" fmla="*/ 296420 w 2377881"/>
                  <a:gd name="connsiteY4119" fmla="*/ 371483 h 509406"/>
                  <a:gd name="connsiteX4120" fmla="*/ 286133 w 2377881"/>
                  <a:gd name="connsiteY4120" fmla="*/ 372055 h 509406"/>
                  <a:gd name="connsiteX4121" fmla="*/ 283752 w 2377881"/>
                  <a:gd name="connsiteY4121" fmla="*/ 372531 h 509406"/>
                  <a:gd name="connsiteX4122" fmla="*/ 275846 w 2377881"/>
                  <a:gd name="connsiteY4122" fmla="*/ 371674 h 509406"/>
                  <a:gd name="connsiteX4123" fmla="*/ 273084 w 2377881"/>
                  <a:gd name="connsiteY4123" fmla="*/ 376150 h 509406"/>
                  <a:gd name="connsiteX4124" fmla="*/ 272703 w 2377881"/>
                  <a:gd name="connsiteY4124" fmla="*/ 375960 h 509406"/>
                  <a:gd name="connsiteX4125" fmla="*/ 266512 w 2377881"/>
                  <a:gd name="connsiteY4125" fmla="*/ 371674 h 509406"/>
                  <a:gd name="connsiteX4126" fmla="*/ 250986 w 2377881"/>
                  <a:gd name="connsiteY4126" fmla="*/ 375865 h 509406"/>
                  <a:gd name="connsiteX4127" fmla="*/ 249271 w 2377881"/>
                  <a:gd name="connsiteY4127" fmla="*/ 374722 h 509406"/>
                  <a:gd name="connsiteX4128" fmla="*/ 244700 w 2377881"/>
                  <a:gd name="connsiteY4128" fmla="*/ 376817 h 509406"/>
                  <a:gd name="connsiteX4129" fmla="*/ 244604 w 2377881"/>
                  <a:gd name="connsiteY4129" fmla="*/ 378817 h 509406"/>
                  <a:gd name="connsiteX4130" fmla="*/ 241747 w 2377881"/>
                  <a:gd name="connsiteY4130" fmla="*/ 380151 h 509406"/>
                  <a:gd name="connsiteX4131" fmla="*/ 241175 w 2377881"/>
                  <a:gd name="connsiteY4131" fmla="*/ 380246 h 509406"/>
                  <a:gd name="connsiteX4132" fmla="*/ 236984 w 2377881"/>
                  <a:gd name="connsiteY4132" fmla="*/ 375579 h 509406"/>
                  <a:gd name="connsiteX4133" fmla="*/ 226507 w 2377881"/>
                  <a:gd name="connsiteY4133" fmla="*/ 370626 h 509406"/>
                  <a:gd name="connsiteX4134" fmla="*/ 219839 w 2377881"/>
                  <a:gd name="connsiteY4134" fmla="*/ 375293 h 509406"/>
                  <a:gd name="connsiteX4135" fmla="*/ 213839 w 2377881"/>
                  <a:gd name="connsiteY4135" fmla="*/ 381389 h 509406"/>
                  <a:gd name="connsiteX4136" fmla="*/ 213839 w 2377881"/>
                  <a:gd name="connsiteY4136" fmla="*/ 381199 h 509406"/>
                  <a:gd name="connsiteX4137" fmla="*/ 210409 w 2377881"/>
                  <a:gd name="connsiteY4137" fmla="*/ 378341 h 509406"/>
                  <a:gd name="connsiteX4138" fmla="*/ 208600 w 2377881"/>
                  <a:gd name="connsiteY4138" fmla="*/ 382627 h 509406"/>
                  <a:gd name="connsiteX4139" fmla="*/ 208314 w 2377881"/>
                  <a:gd name="connsiteY4139" fmla="*/ 383199 h 509406"/>
                  <a:gd name="connsiteX4140" fmla="*/ 208124 w 2377881"/>
                  <a:gd name="connsiteY4140" fmla="*/ 380246 h 509406"/>
                  <a:gd name="connsiteX4141" fmla="*/ 209266 w 2377881"/>
                  <a:gd name="connsiteY4141" fmla="*/ 369578 h 509406"/>
                  <a:gd name="connsiteX4142" fmla="*/ 211838 w 2377881"/>
                  <a:gd name="connsiteY4142" fmla="*/ 367673 h 509406"/>
                  <a:gd name="connsiteX4143" fmla="*/ 212886 w 2377881"/>
                  <a:gd name="connsiteY4143" fmla="*/ 366911 h 509406"/>
                  <a:gd name="connsiteX4144" fmla="*/ 207171 w 2377881"/>
                  <a:gd name="connsiteY4144" fmla="*/ 364435 h 509406"/>
                  <a:gd name="connsiteX4145" fmla="*/ 205171 w 2377881"/>
                  <a:gd name="connsiteY4145" fmla="*/ 365768 h 509406"/>
                  <a:gd name="connsiteX4146" fmla="*/ 196693 w 2377881"/>
                  <a:gd name="connsiteY4146" fmla="*/ 365768 h 509406"/>
                  <a:gd name="connsiteX4147" fmla="*/ 191074 w 2377881"/>
                  <a:gd name="connsiteY4147" fmla="*/ 366625 h 509406"/>
                  <a:gd name="connsiteX4148" fmla="*/ 191455 w 2377881"/>
                  <a:gd name="connsiteY4148" fmla="*/ 371293 h 509406"/>
                  <a:gd name="connsiteX4149" fmla="*/ 192407 w 2377881"/>
                  <a:gd name="connsiteY4149" fmla="*/ 372721 h 509406"/>
                  <a:gd name="connsiteX4150" fmla="*/ 193455 w 2377881"/>
                  <a:gd name="connsiteY4150" fmla="*/ 377103 h 509406"/>
                  <a:gd name="connsiteX4151" fmla="*/ 183454 w 2377881"/>
                  <a:gd name="connsiteY4151" fmla="*/ 381008 h 509406"/>
                  <a:gd name="connsiteX4152" fmla="*/ 187168 w 2377881"/>
                  <a:gd name="connsiteY4152" fmla="*/ 377865 h 509406"/>
                  <a:gd name="connsiteX4153" fmla="*/ 190693 w 2377881"/>
                  <a:gd name="connsiteY4153" fmla="*/ 374817 h 509406"/>
                  <a:gd name="connsiteX4154" fmla="*/ 183263 w 2377881"/>
                  <a:gd name="connsiteY4154" fmla="*/ 375484 h 509406"/>
                  <a:gd name="connsiteX4155" fmla="*/ 182025 w 2377881"/>
                  <a:gd name="connsiteY4155" fmla="*/ 378627 h 509406"/>
                  <a:gd name="connsiteX4156" fmla="*/ 173738 w 2377881"/>
                  <a:gd name="connsiteY4156" fmla="*/ 377579 h 509406"/>
                  <a:gd name="connsiteX4157" fmla="*/ 165737 w 2377881"/>
                  <a:gd name="connsiteY4157" fmla="*/ 374722 h 509406"/>
                  <a:gd name="connsiteX4158" fmla="*/ 161832 w 2377881"/>
                  <a:gd name="connsiteY4158" fmla="*/ 376436 h 509406"/>
                  <a:gd name="connsiteX4159" fmla="*/ 155069 w 2377881"/>
                  <a:gd name="connsiteY4159" fmla="*/ 377484 h 509406"/>
                  <a:gd name="connsiteX4160" fmla="*/ 146401 w 2377881"/>
                  <a:gd name="connsiteY4160" fmla="*/ 384342 h 509406"/>
                  <a:gd name="connsiteX4161" fmla="*/ 142306 w 2377881"/>
                  <a:gd name="connsiteY4161" fmla="*/ 384723 h 509406"/>
                  <a:gd name="connsiteX4162" fmla="*/ 134305 w 2377881"/>
                  <a:gd name="connsiteY4162" fmla="*/ 386723 h 509406"/>
                  <a:gd name="connsiteX4163" fmla="*/ 130209 w 2377881"/>
                  <a:gd name="connsiteY4163" fmla="*/ 382723 h 509406"/>
                  <a:gd name="connsiteX4164" fmla="*/ 126494 w 2377881"/>
                  <a:gd name="connsiteY4164" fmla="*/ 382342 h 509406"/>
                  <a:gd name="connsiteX4165" fmla="*/ 121160 w 2377881"/>
                  <a:gd name="connsiteY4165" fmla="*/ 384437 h 509406"/>
                  <a:gd name="connsiteX4166" fmla="*/ 123637 w 2377881"/>
                  <a:gd name="connsiteY4166" fmla="*/ 390438 h 509406"/>
                  <a:gd name="connsiteX4167" fmla="*/ 120303 w 2377881"/>
                  <a:gd name="connsiteY4167" fmla="*/ 388914 h 509406"/>
                  <a:gd name="connsiteX4168" fmla="*/ 112874 w 2377881"/>
                  <a:gd name="connsiteY4168" fmla="*/ 389771 h 509406"/>
                  <a:gd name="connsiteX4169" fmla="*/ 106111 w 2377881"/>
                  <a:gd name="connsiteY4169" fmla="*/ 388152 h 509406"/>
                  <a:gd name="connsiteX4170" fmla="*/ 98776 w 2377881"/>
                  <a:gd name="connsiteY4170" fmla="*/ 384818 h 509406"/>
                  <a:gd name="connsiteX4171" fmla="*/ 97062 w 2377881"/>
                  <a:gd name="connsiteY4171" fmla="*/ 384342 h 509406"/>
                  <a:gd name="connsiteX4172" fmla="*/ 93538 w 2377881"/>
                  <a:gd name="connsiteY4172" fmla="*/ 387676 h 509406"/>
                  <a:gd name="connsiteX4173" fmla="*/ 96491 w 2377881"/>
                  <a:gd name="connsiteY4173" fmla="*/ 393295 h 509406"/>
                  <a:gd name="connsiteX4174" fmla="*/ 92014 w 2377881"/>
                  <a:gd name="connsiteY4174" fmla="*/ 394153 h 509406"/>
                  <a:gd name="connsiteX4175" fmla="*/ 88108 w 2377881"/>
                  <a:gd name="connsiteY4175" fmla="*/ 392057 h 509406"/>
                  <a:gd name="connsiteX4176" fmla="*/ 82203 w 2377881"/>
                  <a:gd name="connsiteY4176" fmla="*/ 390724 h 509406"/>
                  <a:gd name="connsiteX4177" fmla="*/ 77536 w 2377881"/>
                  <a:gd name="connsiteY4177" fmla="*/ 390819 h 509406"/>
                  <a:gd name="connsiteX4178" fmla="*/ 74678 w 2377881"/>
                  <a:gd name="connsiteY4178" fmla="*/ 390914 h 509406"/>
                  <a:gd name="connsiteX4179" fmla="*/ 65915 w 2377881"/>
                  <a:gd name="connsiteY4179" fmla="*/ 393295 h 509406"/>
                  <a:gd name="connsiteX4180" fmla="*/ 65534 w 2377881"/>
                  <a:gd name="connsiteY4180" fmla="*/ 392914 h 509406"/>
                  <a:gd name="connsiteX4181" fmla="*/ 60010 w 2377881"/>
                  <a:gd name="connsiteY4181" fmla="*/ 393772 h 509406"/>
                  <a:gd name="connsiteX4182" fmla="*/ 53628 w 2377881"/>
                  <a:gd name="connsiteY4182" fmla="*/ 394057 h 509406"/>
                  <a:gd name="connsiteX4183" fmla="*/ 52866 w 2377881"/>
                  <a:gd name="connsiteY4183" fmla="*/ 393486 h 509406"/>
                  <a:gd name="connsiteX4184" fmla="*/ 49818 w 2377881"/>
                  <a:gd name="connsiteY4184" fmla="*/ 395486 h 509406"/>
                  <a:gd name="connsiteX4185" fmla="*/ 45246 w 2377881"/>
                  <a:gd name="connsiteY4185" fmla="*/ 401296 h 509406"/>
                  <a:gd name="connsiteX4186" fmla="*/ 44008 w 2377881"/>
                  <a:gd name="connsiteY4186" fmla="*/ 397486 h 509406"/>
                  <a:gd name="connsiteX4187" fmla="*/ 43150 w 2377881"/>
                  <a:gd name="connsiteY4187" fmla="*/ 394819 h 509406"/>
                  <a:gd name="connsiteX4188" fmla="*/ 32959 w 2377881"/>
                  <a:gd name="connsiteY4188" fmla="*/ 395486 h 509406"/>
                  <a:gd name="connsiteX4189" fmla="*/ 29816 w 2377881"/>
                  <a:gd name="connsiteY4189" fmla="*/ 395581 h 509406"/>
                  <a:gd name="connsiteX4190" fmla="*/ 21433 w 2377881"/>
                  <a:gd name="connsiteY4190" fmla="*/ 395296 h 509406"/>
                  <a:gd name="connsiteX4191" fmla="*/ 20957 w 2377881"/>
                  <a:gd name="connsiteY4191" fmla="*/ 395772 h 509406"/>
                  <a:gd name="connsiteX4192" fmla="*/ 16861 w 2377881"/>
                  <a:gd name="connsiteY4192" fmla="*/ 392629 h 509406"/>
                  <a:gd name="connsiteX4193" fmla="*/ 25434 w 2377881"/>
                  <a:gd name="connsiteY4193" fmla="*/ 388247 h 509406"/>
                  <a:gd name="connsiteX4194" fmla="*/ 27625 w 2377881"/>
                  <a:gd name="connsiteY4194" fmla="*/ 386342 h 509406"/>
                  <a:gd name="connsiteX4195" fmla="*/ 28006 w 2377881"/>
                  <a:gd name="connsiteY4195" fmla="*/ 381961 h 509406"/>
                  <a:gd name="connsiteX4196" fmla="*/ 34292 w 2377881"/>
                  <a:gd name="connsiteY4196" fmla="*/ 379103 h 509406"/>
                  <a:gd name="connsiteX4197" fmla="*/ 38769 w 2377881"/>
                  <a:gd name="connsiteY4197" fmla="*/ 378055 h 509406"/>
                  <a:gd name="connsiteX4198" fmla="*/ 43532 w 2377881"/>
                  <a:gd name="connsiteY4198" fmla="*/ 371388 h 509406"/>
                  <a:gd name="connsiteX4199" fmla="*/ 48199 w 2377881"/>
                  <a:gd name="connsiteY4199" fmla="*/ 369388 h 509406"/>
                  <a:gd name="connsiteX4200" fmla="*/ 39245 w 2377881"/>
                  <a:gd name="connsiteY4200" fmla="*/ 358434 h 509406"/>
                  <a:gd name="connsiteX4201" fmla="*/ 46389 w 2377881"/>
                  <a:gd name="connsiteY4201" fmla="*/ 356243 h 509406"/>
                  <a:gd name="connsiteX4202" fmla="*/ 53818 w 2377881"/>
                  <a:gd name="connsiteY4202" fmla="*/ 354243 h 509406"/>
                  <a:gd name="connsiteX4203" fmla="*/ 53628 w 2377881"/>
                  <a:gd name="connsiteY4203" fmla="*/ 356529 h 509406"/>
                  <a:gd name="connsiteX4204" fmla="*/ 53533 w 2377881"/>
                  <a:gd name="connsiteY4204" fmla="*/ 358339 h 509406"/>
                  <a:gd name="connsiteX4205" fmla="*/ 56390 w 2377881"/>
                  <a:gd name="connsiteY4205" fmla="*/ 364816 h 509406"/>
                  <a:gd name="connsiteX4206" fmla="*/ 58581 w 2377881"/>
                  <a:gd name="connsiteY4206" fmla="*/ 367006 h 509406"/>
                  <a:gd name="connsiteX4207" fmla="*/ 60772 w 2377881"/>
                  <a:gd name="connsiteY4207" fmla="*/ 369197 h 509406"/>
                  <a:gd name="connsiteX4208" fmla="*/ 66868 w 2377881"/>
                  <a:gd name="connsiteY4208" fmla="*/ 368911 h 509406"/>
                  <a:gd name="connsiteX4209" fmla="*/ 70964 w 2377881"/>
                  <a:gd name="connsiteY4209" fmla="*/ 363768 h 509406"/>
                  <a:gd name="connsiteX4210" fmla="*/ 71344 w 2377881"/>
                  <a:gd name="connsiteY4210" fmla="*/ 363482 h 509406"/>
                  <a:gd name="connsiteX4211" fmla="*/ 73535 w 2377881"/>
                  <a:gd name="connsiteY4211" fmla="*/ 361768 h 509406"/>
                  <a:gd name="connsiteX4212" fmla="*/ 71344 w 2377881"/>
                  <a:gd name="connsiteY4212" fmla="*/ 370340 h 509406"/>
                  <a:gd name="connsiteX4213" fmla="*/ 69630 w 2377881"/>
                  <a:gd name="connsiteY4213" fmla="*/ 373198 h 509406"/>
                  <a:gd name="connsiteX4214" fmla="*/ 65820 w 2377881"/>
                  <a:gd name="connsiteY4214" fmla="*/ 379484 h 509406"/>
                  <a:gd name="connsiteX4215" fmla="*/ 71154 w 2377881"/>
                  <a:gd name="connsiteY4215" fmla="*/ 382532 h 509406"/>
                  <a:gd name="connsiteX4216" fmla="*/ 79345 w 2377881"/>
                  <a:gd name="connsiteY4216" fmla="*/ 368721 h 509406"/>
                  <a:gd name="connsiteX4217" fmla="*/ 80203 w 2377881"/>
                  <a:gd name="connsiteY4217" fmla="*/ 365197 h 509406"/>
                  <a:gd name="connsiteX4218" fmla="*/ 82489 w 2377881"/>
                  <a:gd name="connsiteY4218" fmla="*/ 366244 h 509406"/>
                  <a:gd name="connsiteX4219" fmla="*/ 83060 w 2377881"/>
                  <a:gd name="connsiteY4219" fmla="*/ 369673 h 509406"/>
                  <a:gd name="connsiteX4220" fmla="*/ 90966 w 2377881"/>
                  <a:gd name="connsiteY4220" fmla="*/ 365673 h 509406"/>
                  <a:gd name="connsiteX4221" fmla="*/ 108492 w 2377881"/>
                  <a:gd name="connsiteY4221" fmla="*/ 363958 h 509406"/>
                  <a:gd name="connsiteX4222" fmla="*/ 113921 w 2377881"/>
                  <a:gd name="connsiteY4222" fmla="*/ 366054 h 509406"/>
                  <a:gd name="connsiteX4223" fmla="*/ 118493 w 2377881"/>
                  <a:gd name="connsiteY4223" fmla="*/ 364149 h 509406"/>
                  <a:gd name="connsiteX4224" fmla="*/ 118303 w 2377881"/>
                  <a:gd name="connsiteY4224" fmla="*/ 358624 h 509406"/>
                  <a:gd name="connsiteX4225" fmla="*/ 117350 w 2377881"/>
                  <a:gd name="connsiteY4225" fmla="*/ 358243 h 509406"/>
                  <a:gd name="connsiteX4226" fmla="*/ 117541 w 2377881"/>
                  <a:gd name="connsiteY4226" fmla="*/ 355481 h 509406"/>
                  <a:gd name="connsiteX4227" fmla="*/ 125827 w 2377881"/>
                  <a:gd name="connsiteY4227" fmla="*/ 357005 h 509406"/>
                  <a:gd name="connsiteX4228" fmla="*/ 138972 w 2377881"/>
                  <a:gd name="connsiteY4228" fmla="*/ 359577 h 509406"/>
                  <a:gd name="connsiteX4229" fmla="*/ 143830 w 2377881"/>
                  <a:gd name="connsiteY4229" fmla="*/ 359196 h 509406"/>
                  <a:gd name="connsiteX4230" fmla="*/ 143830 w 2377881"/>
                  <a:gd name="connsiteY4230" fmla="*/ 356708 h 509406"/>
                  <a:gd name="connsiteX4231" fmla="*/ 146306 w 2377881"/>
                  <a:gd name="connsiteY4231" fmla="*/ 358434 h 509406"/>
                  <a:gd name="connsiteX4232" fmla="*/ 147735 w 2377881"/>
                  <a:gd name="connsiteY4232" fmla="*/ 359386 h 509406"/>
                  <a:gd name="connsiteX4233" fmla="*/ 150021 w 2377881"/>
                  <a:gd name="connsiteY4233" fmla="*/ 360815 h 509406"/>
                  <a:gd name="connsiteX4234" fmla="*/ 165547 w 2377881"/>
                  <a:gd name="connsiteY4234" fmla="*/ 356338 h 509406"/>
                  <a:gd name="connsiteX4235" fmla="*/ 160308 w 2377881"/>
                  <a:gd name="connsiteY4235" fmla="*/ 350909 h 509406"/>
                  <a:gd name="connsiteX4236" fmla="*/ 161165 w 2377881"/>
                  <a:gd name="connsiteY4236" fmla="*/ 349576 h 509406"/>
                  <a:gd name="connsiteX4237" fmla="*/ 163642 w 2377881"/>
                  <a:gd name="connsiteY4237" fmla="*/ 349576 h 509406"/>
                  <a:gd name="connsiteX4238" fmla="*/ 170690 w 2377881"/>
                  <a:gd name="connsiteY4238" fmla="*/ 353862 h 509406"/>
                  <a:gd name="connsiteX4239" fmla="*/ 173548 w 2377881"/>
                  <a:gd name="connsiteY4239" fmla="*/ 346718 h 509406"/>
                  <a:gd name="connsiteX4240" fmla="*/ 175453 w 2377881"/>
                  <a:gd name="connsiteY4240" fmla="*/ 348909 h 509406"/>
                  <a:gd name="connsiteX4241" fmla="*/ 176119 w 2377881"/>
                  <a:gd name="connsiteY4241" fmla="*/ 349099 h 509406"/>
                  <a:gd name="connsiteX4242" fmla="*/ 181739 w 2377881"/>
                  <a:gd name="connsiteY4242" fmla="*/ 350433 h 509406"/>
                  <a:gd name="connsiteX4243" fmla="*/ 185264 w 2377881"/>
                  <a:gd name="connsiteY4243" fmla="*/ 358624 h 509406"/>
                  <a:gd name="connsiteX4244" fmla="*/ 188026 w 2377881"/>
                  <a:gd name="connsiteY4244" fmla="*/ 358243 h 509406"/>
                  <a:gd name="connsiteX4245" fmla="*/ 192217 w 2377881"/>
                  <a:gd name="connsiteY4245" fmla="*/ 357100 h 509406"/>
                  <a:gd name="connsiteX4246" fmla="*/ 198313 w 2377881"/>
                  <a:gd name="connsiteY4246" fmla="*/ 356624 h 509406"/>
                  <a:gd name="connsiteX4247" fmla="*/ 200789 w 2377881"/>
                  <a:gd name="connsiteY4247" fmla="*/ 355957 h 509406"/>
                  <a:gd name="connsiteX4248" fmla="*/ 208790 w 2377881"/>
                  <a:gd name="connsiteY4248" fmla="*/ 353767 h 509406"/>
                  <a:gd name="connsiteX4249" fmla="*/ 211838 w 2377881"/>
                  <a:gd name="connsiteY4249" fmla="*/ 342241 h 509406"/>
                  <a:gd name="connsiteX4250" fmla="*/ 215934 w 2377881"/>
                  <a:gd name="connsiteY4250" fmla="*/ 342527 h 509406"/>
                  <a:gd name="connsiteX4251" fmla="*/ 216886 w 2377881"/>
                  <a:gd name="connsiteY4251" fmla="*/ 351576 h 509406"/>
                  <a:gd name="connsiteX4252" fmla="*/ 230317 w 2377881"/>
                  <a:gd name="connsiteY4252" fmla="*/ 348909 h 509406"/>
                  <a:gd name="connsiteX4253" fmla="*/ 234222 w 2377881"/>
                  <a:gd name="connsiteY4253" fmla="*/ 346623 h 509406"/>
                  <a:gd name="connsiteX4254" fmla="*/ 234412 w 2377881"/>
                  <a:gd name="connsiteY4254" fmla="*/ 344718 h 509406"/>
                  <a:gd name="connsiteX4255" fmla="*/ 232889 w 2377881"/>
                  <a:gd name="connsiteY4255" fmla="*/ 343670 h 509406"/>
                  <a:gd name="connsiteX4256" fmla="*/ 226983 w 2377881"/>
                  <a:gd name="connsiteY4256" fmla="*/ 343670 h 509406"/>
                  <a:gd name="connsiteX4257" fmla="*/ 232222 w 2377881"/>
                  <a:gd name="connsiteY4257" fmla="*/ 340241 h 509406"/>
                  <a:gd name="connsiteX4258" fmla="*/ 240604 w 2377881"/>
                  <a:gd name="connsiteY4258" fmla="*/ 345670 h 509406"/>
                  <a:gd name="connsiteX4259" fmla="*/ 245461 w 2377881"/>
                  <a:gd name="connsiteY4259" fmla="*/ 352433 h 509406"/>
                  <a:gd name="connsiteX4260" fmla="*/ 261749 w 2377881"/>
                  <a:gd name="connsiteY4260" fmla="*/ 348337 h 509406"/>
                  <a:gd name="connsiteX4261" fmla="*/ 261178 w 2377881"/>
                  <a:gd name="connsiteY4261" fmla="*/ 347194 h 509406"/>
                  <a:gd name="connsiteX4262" fmla="*/ 260225 w 2377881"/>
                  <a:gd name="connsiteY4262" fmla="*/ 345385 h 509406"/>
                  <a:gd name="connsiteX4263" fmla="*/ 270798 w 2377881"/>
                  <a:gd name="connsiteY4263" fmla="*/ 339479 h 509406"/>
                  <a:gd name="connsiteX4264" fmla="*/ 286514 w 2377881"/>
                  <a:gd name="connsiteY4264" fmla="*/ 338241 h 509406"/>
                  <a:gd name="connsiteX4265" fmla="*/ 291277 w 2377881"/>
                  <a:gd name="connsiteY4265" fmla="*/ 331859 h 509406"/>
                  <a:gd name="connsiteX4266" fmla="*/ 297658 w 2377881"/>
                  <a:gd name="connsiteY4266" fmla="*/ 330907 h 509406"/>
                  <a:gd name="connsiteX4267" fmla="*/ 299373 w 2377881"/>
                  <a:gd name="connsiteY4267" fmla="*/ 329287 h 509406"/>
                  <a:gd name="connsiteX4268" fmla="*/ 302611 w 2377881"/>
                  <a:gd name="connsiteY4268" fmla="*/ 328621 h 509406"/>
                  <a:gd name="connsiteX4269" fmla="*/ 318423 w 2377881"/>
                  <a:gd name="connsiteY4269" fmla="*/ 332621 h 509406"/>
                  <a:gd name="connsiteX4270" fmla="*/ 321757 w 2377881"/>
                  <a:gd name="connsiteY4270" fmla="*/ 331764 h 509406"/>
                  <a:gd name="connsiteX4271" fmla="*/ 321947 w 2377881"/>
                  <a:gd name="connsiteY4271" fmla="*/ 329859 h 509406"/>
                  <a:gd name="connsiteX4272" fmla="*/ 321757 w 2377881"/>
                  <a:gd name="connsiteY4272" fmla="*/ 329478 h 509406"/>
                  <a:gd name="connsiteX4273" fmla="*/ 314041 w 2377881"/>
                  <a:gd name="connsiteY4273" fmla="*/ 328525 h 509406"/>
                  <a:gd name="connsiteX4274" fmla="*/ 310803 w 2377881"/>
                  <a:gd name="connsiteY4274" fmla="*/ 328430 h 509406"/>
                  <a:gd name="connsiteX4275" fmla="*/ 304135 w 2377881"/>
                  <a:gd name="connsiteY4275" fmla="*/ 326525 h 509406"/>
                  <a:gd name="connsiteX4276" fmla="*/ 300897 w 2377881"/>
                  <a:gd name="connsiteY4276" fmla="*/ 326335 h 509406"/>
                  <a:gd name="connsiteX4277" fmla="*/ 295468 w 2377881"/>
                  <a:gd name="connsiteY4277" fmla="*/ 320239 h 509406"/>
                  <a:gd name="connsiteX4278" fmla="*/ 284800 w 2377881"/>
                  <a:gd name="connsiteY4278" fmla="*/ 321763 h 509406"/>
                  <a:gd name="connsiteX4279" fmla="*/ 280704 w 2377881"/>
                  <a:gd name="connsiteY4279" fmla="*/ 318143 h 509406"/>
                  <a:gd name="connsiteX4280" fmla="*/ 280133 w 2377881"/>
                  <a:gd name="connsiteY4280" fmla="*/ 309285 h 509406"/>
                  <a:gd name="connsiteX4281" fmla="*/ 279751 w 2377881"/>
                  <a:gd name="connsiteY4281" fmla="*/ 309571 h 509406"/>
                  <a:gd name="connsiteX4282" fmla="*/ 272798 w 2377881"/>
                  <a:gd name="connsiteY4282" fmla="*/ 315476 h 509406"/>
                  <a:gd name="connsiteX4283" fmla="*/ 268131 w 2377881"/>
                  <a:gd name="connsiteY4283" fmla="*/ 315857 h 509406"/>
                  <a:gd name="connsiteX4284" fmla="*/ 259558 w 2377881"/>
                  <a:gd name="connsiteY4284" fmla="*/ 323001 h 509406"/>
                  <a:gd name="connsiteX4285" fmla="*/ 254701 w 2377881"/>
                  <a:gd name="connsiteY4285" fmla="*/ 318905 h 509406"/>
                  <a:gd name="connsiteX4286" fmla="*/ 252986 w 2377881"/>
                  <a:gd name="connsiteY4286" fmla="*/ 317476 h 509406"/>
                  <a:gd name="connsiteX4287" fmla="*/ 246414 w 2377881"/>
                  <a:gd name="connsiteY4287" fmla="*/ 314143 h 509406"/>
                  <a:gd name="connsiteX4288" fmla="*/ 245081 w 2377881"/>
                  <a:gd name="connsiteY4288" fmla="*/ 314524 h 509406"/>
                  <a:gd name="connsiteX4289" fmla="*/ 239080 w 2377881"/>
                  <a:gd name="connsiteY4289" fmla="*/ 316143 h 509406"/>
                  <a:gd name="connsiteX4290" fmla="*/ 234698 w 2377881"/>
                  <a:gd name="connsiteY4290" fmla="*/ 311095 h 509406"/>
                  <a:gd name="connsiteX4291" fmla="*/ 230221 w 2377881"/>
                  <a:gd name="connsiteY4291" fmla="*/ 314333 h 509406"/>
                  <a:gd name="connsiteX4292" fmla="*/ 227935 w 2377881"/>
                  <a:gd name="connsiteY4292" fmla="*/ 315571 h 509406"/>
                  <a:gd name="connsiteX4293" fmla="*/ 220125 w 2377881"/>
                  <a:gd name="connsiteY4293" fmla="*/ 317857 h 509406"/>
                  <a:gd name="connsiteX4294" fmla="*/ 217744 w 2377881"/>
                  <a:gd name="connsiteY4294" fmla="*/ 317953 h 509406"/>
                  <a:gd name="connsiteX4295" fmla="*/ 210505 w 2377881"/>
                  <a:gd name="connsiteY4295" fmla="*/ 314428 h 509406"/>
                  <a:gd name="connsiteX4296" fmla="*/ 204790 w 2377881"/>
                  <a:gd name="connsiteY4296" fmla="*/ 314333 h 509406"/>
                  <a:gd name="connsiteX4297" fmla="*/ 203361 w 2377881"/>
                  <a:gd name="connsiteY4297" fmla="*/ 312809 h 509406"/>
                  <a:gd name="connsiteX4298" fmla="*/ 186311 w 2377881"/>
                  <a:gd name="connsiteY4298" fmla="*/ 309952 h 509406"/>
                  <a:gd name="connsiteX4299" fmla="*/ 181834 w 2377881"/>
                  <a:gd name="connsiteY4299" fmla="*/ 306332 h 509406"/>
                  <a:gd name="connsiteX4300" fmla="*/ 179834 w 2377881"/>
                  <a:gd name="connsiteY4300" fmla="*/ 304713 h 509406"/>
                  <a:gd name="connsiteX4301" fmla="*/ 171833 w 2377881"/>
                  <a:gd name="connsiteY4301" fmla="*/ 308523 h 509406"/>
                  <a:gd name="connsiteX4302" fmla="*/ 160784 w 2377881"/>
                  <a:gd name="connsiteY4302" fmla="*/ 315381 h 509406"/>
                  <a:gd name="connsiteX4303" fmla="*/ 155069 w 2377881"/>
                  <a:gd name="connsiteY4303" fmla="*/ 316048 h 509406"/>
                  <a:gd name="connsiteX4304" fmla="*/ 149735 w 2377881"/>
                  <a:gd name="connsiteY4304" fmla="*/ 311761 h 509406"/>
                  <a:gd name="connsiteX4305" fmla="*/ 141544 w 2377881"/>
                  <a:gd name="connsiteY4305" fmla="*/ 310428 h 509406"/>
                  <a:gd name="connsiteX4306" fmla="*/ 140972 w 2377881"/>
                  <a:gd name="connsiteY4306" fmla="*/ 310333 h 509406"/>
                  <a:gd name="connsiteX4307" fmla="*/ 137258 w 2377881"/>
                  <a:gd name="connsiteY4307" fmla="*/ 311380 h 509406"/>
                  <a:gd name="connsiteX4308" fmla="*/ 135733 w 2377881"/>
                  <a:gd name="connsiteY4308" fmla="*/ 313095 h 509406"/>
                  <a:gd name="connsiteX4309" fmla="*/ 132400 w 2377881"/>
                  <a:gd name="connsiteY4309" fmla="*/ 313666 h 509406"/>
                  <a:gd name="connsiteX4310" fmla="*/ 131161 w 2377881"/>
                  <a:gd name="connsiteY4310" fmla="*/ 311095 h 509406"/>
                  <a:gd name="connsiteX4311" fmla="*/ 134209 w 2377881"/>
                  <a:gd name="connsiteY4311" fmla="*/ 308237 h 509406"/>
                  <a:gd name="connsiteX4312" fmla="*/ 131066 w 2377881"/>
                  <a:gd name="connsiteY4312" fmla="*/ 303284 h 509406"/>
                  <a:gd name="connsiteX4313" fmla="*/ 126780 w 2377881"/>
                  <a:gd name="connsiteY4313" fmla="*/ 307285 h 509406"/>
                  <a:gd name="connsiteX4314" fmla="*/ 126685 w 2377881"/>
                  <a:gd name="connsiteY4314" fmla="*/ 304522 h 509406"/>
                  <a:gd name="connsiteX4315" fmla="*/ 123637 w 2377881"/>
                  <a:gd name="connsiteY4315" fmla="*/ 299569 h 509406"/>
                  <a:gd name="connsiteX4316" fmla="*/ 113921 w 2377881"/>
                  <a:gd name="connsiteY4316" fmla="*/ 302236 h 509406"/>
                  <a:gd name="connsiteX4317" fmla="*/ 107920 w 2377881"/>
                  <a:gd name="connsiteY4317" fmla="*/ 309666 h 509406"/>
                  <a:gd name="connsiteX4318" fmla="*/ 103158 w 2377881"/>
                  <a:gd name="connsiteY4318" fmla="*/ 312333 h 509406"/>
                  <a:gd name="connsiteX4319" fmla="*/ 98776 w 2377881"/>
                  <a:gd name="connsiteY4319" fmla="*/ 313666 h 509406"/>
                  <a:gd name="connsiteX4320" fmla="*/ 85537 w 2377881"/>
                  <a:gd name="connsiteY4320" fmla="*/ 314428 h 509406"/>
                  <a:gd name="connsiteX4321" fmla="*/ 80489 w 2377881"/>
                  <a:gd name="connsiteY4321" fmla="*/ 315381 h 509406"/>
                  <a:gd name="connsiteX4322" fmla="*/ 76107 w 2377881"/>
                  <a:gd name="connsiteY4322" fmla="*/ 313857 h 509406"/>
                  <a:gd name="connsiteX4323" fmla="*/ 74107 w 2377881"/>
                  <a:gd name="connsiteY4323" fmla="*/ 307856 h 509406"/>
                  <a:gd name="connsiteX4324" fmla="*/ 71059 w 2377881"/>
                  <a:gd name="connsiteY4324" fmla="*/ 306999 h 509406"/>
                  <a:gd name="connsiteX4325" fmla="*/ 67725 w 2377881"/>
                  <a:gd name="connsiteY4325" fmla="*/ 307666 h 509406"/>
                  <a:gd name="connsiteX4326" fmla="*/ 73154 w 2377881"/>
                  <a:gd name="connsiteY4326" fmla="*/ 303475 h 509406"/>
                  <a:gd name="connsiteX4327" fmla="*/ 73916 w 2377881"/>
                  <a:gd name="connsiteY4327" fmla="*/ 302713 h 509406"/>
                  <a:gd name="connsiteX4328" fmla="*/ 75250 w 2377881"/>
                  <a:gd name="connsiteY4328" fmla="*/ 301379 h 509406"/>
                  <a:gd name="connsiteX4329" fmla="*/ 74011 w 2377881"/>
                  <a:gd name="connsiteY4329" fmla="*/ 295474 h 509406"/>
                  <a:gd name="connsiteX4330" fmla="*/ 73726 w 2377881"/>
                  <a:gd name="connsiteY4330" fmla="*/ 295664 h 509406"/>
                  <a:gd name="connsiteX4331" fmla="*/ 64986 w 2377881"/>
                  <a:gd name="connsiteY4331" fmla="*/ 299691 h 509406"/>
                  <a:gd name="connsiteX4332" fmla="*/ 66296 w 2377881"/>
                  <a:gd name="connsiteY4332" fmla="*/ 299665 h 509406"/>
                  <a:gd name="connsiteX4333" fmla="*/ 66010 w 2377881"/>
                  <a:gd name="connsiteY4333" fmla="*/ 304427 h 509406"/>
                  <a:gd name="connsiteX4334" fmla="*/ 58105 w 2377881"/>
                  <a:gd name="connsiteY4334" fmla="*/ 305761 h 509406"/>
                  <a:gd name="connsiteX4335" fmla="*/ 54009 w 2377881"/>
                  <a:gd name="connsiteY4335" fmla="*/ 299284 h 509406"/>
                  <a:gd name="connsiteX4336" fmla="*/ 56771 w 2377881"/>
                  <a:gd name="connsiteY4336" fmla="*/ 299855 h 509406"/>
                  <a:gd name="connsiteX4337" fmla="*/ 63757 w 2377881"/>
                  <a:gd name="connsiteY4337" fmla="*/ 299716 h 509406"/>
                  <a:gd name="connsiteX4338" fmla="*/ 59283 w 2377881"/>
                  <a:gd name="connsiteY4338" fmla="*/ 292199 h 509406"/>
                  <a:gd name="connsiteX4339" fmla="*/ 57057 w 2377881"/>
                  <a:gd name="connsiteY4339" fmla="*/ 288901 h 509406"/>
                  <a:gd name="connsiteX4340" fmla="*/ 52866 w 2377881"/>
                  <a:gd name="connsiteY4340" fmla="*/ 292997 h 509406"/>
                  <a:gd name="connsiteX4341" fmla="*/ 48866 w 2377881"/>
                  <a:gd name="connsiteY4341" fmla="*/ 295378 h 509406"/>
                  <a:gd name="connsiteX4342" fmla="*/ 43722 w 2377881"/>
                  <a:gd name="connsiteY4342" fmla="*/ 295283 h 509406"/>
                  <a:gd name="connsiteX4343" fmla="*/ 42293 w 2377881"/>
                  <a:gd name="connsiteY4343" fmla="*/ 295283 h 509406"/>
                  <a:gd name="connsiteX4344" fmla="*/ 38102 w 2377881"/>
                  <a:gd name="connsiteY4344" fmla="*/ 294331 h 509406"/>
                  <a:gd name="connsiteX4345" fmla="*/ 31244 w 2377881"/>
                  <a:gd name="connsiteY4345" fmla="*/ 295855 h 509406"/>
                  <a:gd name="connsiteX4346" fmla="*/ 29530 w 2377881"/>
                  <a:gd name="connsiteY4346" fmla="*/ 299093 h 509406"/>
                  <a:gd name="connsiteX4347" fmla="*/ 27244 w 2377881"/>
                  <a:gd name="connsiteY4347" fmla="*/ 299284 h 509406"/>
                  <a:gd name="connsiteX4348" fmla="*/ 26577 w 2377881"/>
                  <a:gd name="connsiteY4348" fmla="*/ 299188 h 509406"/>
                  <a:gd name="connsiteX4349" fmla="*/ 25243 w 2377881"/>
                  <a:gd name="connsiteY4349" fmla="*/ 295378 h 509406"/>
                  <a:gd name="connsiteX4350" fmla="*/ 28768 w 2377881"/>
                  <a:gd name="connsiteY4350" fmla="*/ 288235 h 509406"/>
                  <a:gd name="connsiteX4351" fmla="*/ 30101 w 2377881"/>
                  <a:gd name="connsiteY4351" fmla="*/ 278233 h 509406"/>
                  <a:gd name="connsiteX4352" fmla="*/ 31911 w 2377881"/>
                  <a:gd name="connsiteY4352" fmla="*/ 274233 h 509406"/>
                  <a:gd name="connsiteX4353" fmla="*/ 31625 w 2377881"/>
                  <a:gd name="connsiteY4353" fmla="*/ 274233 h 509406"/>
                  <a:gd name="connsiteX4354" fmla="*/ 28291 w 2377881"/>
                  <a:gd name="connsiteY4354" fmla="*/ 274614 h 509406"/>
                  <a:gd name="connsiteX4355" fmla="*/ 20100 w 2377881"/>
                  <a:gd name="connsiteY4355" fmla="*/ 269470 h 509406"/>
                  <a:gd name="connsiteX4356" fmla="*/ 18576 w 2377881"/>
                  <a:gd name="connsiteY4356" fmla="*/ 270709 h 509406"/>
                  <a:gd name="connsiteX4357" fmla="*/ 17719 w 2377881"/>
                  <a:gd name="connsiteY4357" fmla="*/ 271375 h 509406"/>
                  <a:gd name="connsiteX4358" fmla="*/ 16576 w 2377881"/>
                  <a:gd name="connsiteY4358" fmla="*/ 276805 h 509406"/>
                  <a:gd name="connsiteX4359" fmla="*/ 12099 w 2377881"/>
                  <a:gd name="connsiteY4359" fmla="*/ 274328 h 509406"/>
                  <a:gd name="connsiteX4360" fmla="*/ 12480 w 2377881"/>
                  <a:gd name="connsiteY4360" fmla="*/ 272328 h 509406"/>
                  <a:gd name="connsiteX4361" fmla="*/ 12480 w 2377881"/>
                  <a:gd name="connsiteY4361" fmla="*/ 268137 h 509406"/>
                  <a:gd name="connsiteX4362" fmla="*/ 9813 w 2377881"/>
                  <a:gd name="connsiteY4362" fmla="*/ 262898 h 509406"/>
                  <a:gd name="connsiteX4363" fmla="*/ 8194 w 2377881"/>
                  <a:gd name="connsiteY4363" fmla="*/ 261755 h 509406"/>
                  <a:gd name="connsiteX4364" fmla="*/ 2479 w 2377881"/>
                  <a:gd name="connsiteY4364" fmla="*/ 260231 h 509406"/>
                  <a:gd name="connsiteX4365" fmla="*/ 5336 w 2377881"/>
                  <a:gd name="connsiteY4365" fmla="*/ 247563 h 509406"/>
                  <a:gd name="connsiteX4366" fmla="*/ 15242 w 2377881"/>
                  <a:gd name="connsiteY4366" fmla="*/ 247087 h 509406"/>
                  <a:gd name="connsiteX4367" fmla="*/ 19052 w 2377881"/>
                  <a:gd name="connsiteY4367" fmla="*/ 246896 h 509406"/>
                  <a:gd name="connsiteX4368" fmla="*/ 22005 w 2377881"/>
                  <a:gd name="connsiteY4368" fmla="*/ 243086 h 509406"/>
                  <a:gd name="connsiteX4369" fmla="*/ 20005 w 2377881"/>
                  <a:gd name="connsiteY4369" fmla="*/ 239562 h 509406"/>
                  <a:gd name="connsiteX4370" fmla="*/ 22195 w 2377881"/>
                  <a:gd name="connsiteY4370" fmla="*/ 238133 h 509406"/>
                  <a:gd name="connsiteX4371" fmla="*/ 23910 w 2377881"/>
                  <a:gd name="connsiteY4371" fmla="*/ 236990 h 509406"/>
                  <a:gd name="connsiteX4372" fmla="*/ 30958 w 2377881"/>
                  <a:gd name="connsiteY4372" fmla="*/ 239752 h 509406"/>
                  <a:gd name="connsiteX4373" fmla="*/ 32673 w 2377881"/>
                  <a:gd name="connsiteY4373" fmla="*/ 237847 h 509406"/>
                  <a:gd name="connsiteX4374" fmla="*/ 30673 w 2377881"/>
                  <a:gd name="connsiteY4374" fmla="*/ 234704 h 509406"/>
                  <a:gd name="connsiteX4375" fmla="*/ 33244 w 2377881"/>
                  <a:gd name="connsiteY4375" fmla="*/ 233371 h 509406"/>
                  <a:gd name="connsiteX4376" fmla="*/ 34197 w 2377881"/>
                  <a:gd name="connsiteY4376" fmla="*/ 233847 h 509406"/>
                  <a:gd name="connsiteX4377" fmla="*/ 32197 w 2377881"/>
                  <a:gd name="connsiteY4377" fmla="*/ 229180 h 509406"/>
                  <a:gd name="connsiteX4378" fmla="*/ 29149 w 2377881"/>
                  <a:gd name="connsiteY4378" fmla="*/ 228513 h 509406"/>
                  <a:gd name="connsiteX4379" fmla="*/ 28101 w 2377881"/>
                  <a:gd name="connsiteY4379" fmla="*/ 228322 h 509406"/>
                  <a:gd name="connsiteX4380" fmla="*/ 26101 w 2377881"/>
                  <a:gd name="connsiteY4380" fmla="*/ 228132 h 509406"/>
                  <a:gd name="connsiteX4381" fmla="*/ 25053 w 2377881"/>
                  <a:gd name="connsiteY4381" fmla="*/ 224417 h 509406"/>
                  <a:gd name="connsiteX4382" fmla="*/ 20862 w 2377881"/>
                  <a:gd name="connsiteY4382" fmla="*/ 221655 h 509406"/>
                  <a:gd name="connsiteX4383" fmla="*/ 18100 w 2377881"/>
                  <a:gd name="connsiteY4383" fmla="*/ 218416 h 509406"/>
                  <a:gd name="connsiteX4384" fmla="*/ 15623 w 2377881"/>
                  <a:gd name="connsiteY4384" fmla="*/ 226132 h 509406"/>
                  <a:gd name="connsiteX4385" fmla="*/ 9146 w 2377881"/>
                  <a:gd name="connsiteY4385" fmla="*/ 227370 h 509406"/>
                  <a:gd name="connsiteX4386" fmla="*/ 5146 w 2377881"/>
                  <a:gd name="connsiteY4386" fmla="*/ 223274 h 509406"/>
                  <a:gd name="connsiteX4387" fmla="*/ 5812 w 2377881"/>
                  <a:gd name="connsiteY4387" fmla="*/ 222512 h 509406"/>
                  <a:gd name="connsiteX4388" fmla="*/ 8099 w 2377881"/>
                  <a:gd name="connsiteY4388" fmla="*/ 222322 h 509406"/>
                  <a:gd name="connsiteX4389" fmla="*/ 9241 w 2377881"/>
                  <a:gd name="connsiteY4389" fmla="*/ 222798 h 509406"/>
                  <a:gd name="connsiteX4390" fmla="*/ 11908 w 2377881"/>
                  <a:gd name="connsiteY4390" fmla="*/ 220036 h 509406"/>
                  <a:gd name="connsiteX4391" fmla="*/ 17814 w 2377881"/>
                  <a:gd name="connsiteY4391" fmla="*/ 212130 h 509406"/>
                  <a:gd name="connsiteX4392" fmla="*/ 23624 w 2377881"/>
                  <a:gd name="connsiteY4392" fmla="*/ 207844 h 509406"/>
                  <a:gd name="connsiteX4393" fmla="*/ 21243 w 2377881"/>
                  <a:gd name="connsiteY4393" fmla="*/ 205558 h 509406"/>
                  <a:gd name="connsiteX4394" fmla="*/ 21529 w 2377881"/>
                  <a:gd name="connsiteY4394" fmla="*/ 205558 h 509406"/>
                  <a:gd name="connsiteX4395" fmla="*/ 29339 w 2377881"/>
                  <a:gd name="connsiteY4395" fmla="*/ 200890 h 509406"/>
                  <a:gd name="connsiteX4396" fmla="*/ 30292 w 2377881"/>
                  <a:gd name="connsiteY4396" fmla="*/ 200033 h 509406"/>
                  <a:gd name="connsiteX4397" fmla="*/ 30673 w 2377881"/>
                  <a:gd name="connsiteY4397" fmla="*/ 194890 h 509406"/>
                  <a:gd name="connsiteX4398" fmla="*/ 37531 w 2377881"/>
                  <a:gd name="connsiteY4398" fmla="*/ 195080 h 509406"/>
                  <a:gd name="connsiteX4399" fmla="*/ 38483 w 2377881"/>
                  <a:gd name="connsiteY4399" fmla="*/ 202033 h 509406"/>
                  <a:gd name="connsiteX4400" fmla="*/ 44198 w 2377881"/>
                  <a:gd name="connsiteY4400" fmla="*/ 205748 h 509406"/>
                  <a:gd name="connsiteX4401" fmla="*/ 44579 w 2377881"/>
                  <a:gd name="connsiteY4401" fmla="*/ 203653 h 509406"/>
                  <a:gd name="connsiteX4402" fmla="*/ 43055 w 2377881"/>
                  <a:gd name="connsiteY4402" fmla="*/ 197557 h 509406"/>
                  <a:gd name="connsiteX4403" fmla="*/ 47818 w 2377881"/>
                  <a:gd name="connsiteY4403" fmla="*/ 187079 h 509406"/>
                  <a:gd name="connsiteX4404" fmla="*/ 53818 w 2377881"/>
                  <a:gd name="connsiteY4404" fmla="*/ 190508 h 509406"/>
                  <a:gd name="connsiteX4405" fmla="*/ 56104 w 2377881"/>
                  <a:gd name="connsiteY4405" fmla="*/ 191842 h 509406"/>
                  <a:gd name="connsiteX4406" fmla="*/ 60391 w 2377881"/>
                  <a:gd name="connsiteY4406" fmla="*/ 184126 h 509406"/>
                  <a:gd name="connsiteX4407" fmla="*/ 65725 w 2377881"/>
                  <a:gd name="connsiteY4407" fmla="*/ 187365 h 509406"/>
                  <a:gd name="connsiteX4408" fmla="*/ 68011 w 2377881"/>
                  <a:gd name="connsiteY4408" fmla="*/ 189079 h 509406"/>
                  <a:gd name="connsiteX4409" fmla="*/ 69535 w 2377881"/>
                  <a:gd name="connsiteY4409" fmla="*/ 190222 h 509406"/>
                  <a:gd name="connsiteX4410" fmla="*/ 73535 w 2377881"/>
                  <a:gd name="connsiteY4410" fmla="*/ 185269 h 509406"/>
                  <a:gd name="connsiteX4411" fmla="*/ 74392 w 2377881"/>
                  <a:gd name="connsiteY4411" fmla="*/ 185174 h 509406"/>
                  <a:gd name="connsiteX4412" fmla="*/ 77726 w 2377881"/>
                  <a:gd name="connsiteY4412" fmla="*/ 184984 h 509406"/>
                  <a:gd name="connsiteX4413" fmla="*/ 82489 w 2377881"/>
                  <a:gd name="connsiteY4413" fmla="*/ 186793 h 509406"/>
                  <a:gd name="connsiteX4414" fmla="*/ 77726 w 2377881"/>
                  <a:gd name="connsiteY4414" fmla="*/ 191365 h 509406"/>
                  <a:gd name="connsiteX4415" fmla="*/ 79726 w 2377881"/>
                  <a:gd name="connsiteY4415" fmla="*/ 197652 h 509406"/>
                  <a:gd name="connsiteX4416" fmla="*/ 84870 w 2377881"/>
                  <a:gd name="connsiteY4416" fmla="*/ 194223 h 509406"/>
                  <a:gd name="connsiteX4417" fmla="*/ 85918 w 2377881"/>
                  <a:gd name="connsiteY4417" fmla="*/ 195271 h 509406"/>
                  <a:gd name="connsiteX4418" fmla="*/ 97348 w 2377881"/>
                  <a:gd name="connsiteY4418" fmla="*/ 194699 h 509406"/>
                  <a:gd name="connsiteX4419" fmla="*/ 97729 w 2377881"/>
                  <a:gd name="connsiteY4419" fmla="*/ 194128 h 509406"/>
                  <a:gd name="connsiteX4420" fmla="*/ 96109 w 2377881"/>
                  <a:gd name="connsiteY4420" fmla="*/ 189746 h 509406"/>
                  <a:gd name="connsiteX4421" fmla="*/ 94871 w 2377881"/>
                  <a:gd name="connsiteY4421" fmla="*/ 182126 h 509406"/>
                  <a:gd name="connsiteX4422" fmla="*/ 99634 w 2377881"/>
                  <a:gd name="connsiteY4422" fmla="*/ 180221 h 509406"/>
                  <a:gd name="connsiteX4423" fmla="*/ 102110 w 2377881"/>
                  <a:gd name="connsiteY4423" fmla="*/ 184222 h 509406"/>
                  <a:gd name="connsiteX4424" fmla="*/ 110397 w 2377881"/>
                  <a:gd name="connsiteY4424" fmla="*/ 178602 h 509406"/>
                  <a:gd name="connsiteX4425" fmla="*/ 110683 w 2377881"/>
                  <a:gd name="connsiteY4425" fmla="*/ 176602 h 509406"/>
                  <a:gd name="connsiteX4426" fmla="*/ 112683 w 2377881"/>
                  <a:gd name="connsiteY4426" fmla="*/ 174601 h 509406"/>
                  <a:gd name="connsiteX4427" fmla="*/ 113635 w 2377881"/>
                  <a:gd name="connsiteY4427" fmla="*/ 174506 h 509406"/>
                  <a:gd name="connsiteX4428" fmla="*/ 125923 w 2377881"/>
                  <a:gd name="connsiteY4428" fmla="*/ 181174 h 509406"/>
                  <a:gd name="connsiteX4429" fmla="*/ 130876 w 2377881"/>
                  <a:gd name="connsiteY4429" fmla="*/ 180126 h 509406"/>
                  <a:gd name="connsiteX4430" fmla="*/ 133448 w 2377881"/>
                  <a:gd name="connsiteY4430" fmla="*/ 179554 h 509406"/>
                  <a:gd name="connsiteX4431" fmla="*/ 132114 w 2377881"/>
                  <a:gd name="connsiteY4431" fmla="*/ 182507 h 509406"/>
                  <a:gd name="connsiteX4432" fmla="*/ 137067 w 2377881"/>
                  <a:gd name="connsiteY4432" fmla="*/ 186222 h 509406"/>
                  <a:gd name="connsiteX4433" fmla="*/ 138400 w 2377881"/>
                  <a:gd name="connsiteY4433" fmla="*/ 183936 h 509406"/>
                  <a:gd name="connsiteX4434" fmla="*/ 139829 w 2377881"/>
                  <a:gd name="connsiteY4434" fmla="*/ 181555 h 509406"/>
                  <a:gd name="connsiteX4435" fmla="*/ 141449 w 2377881"/>
                  <a:gd name="connsiteY4435" fmla="*/ 175744 h 509406"/>
                  <a:gd name="connsiteX4436" fmla="*/ 153355 w 2377881"/>
                  <a:gd name="connsiteY4436" fmla="*/ 181078 h 509406"/>
                  <a:gd name="connsiteX4437" fmla="*/ 154593 w 2377881"/>
                  <a:gd name="connsiteY4437" fmla="*/ 180602 h 509406"/>
                  <a:gd name="connsiteX4438" fmla="*/ 156784 w 2377881"/>
                  <a:gd name="connsiteY4438" fmla="*/ 179840 h 509406"/>
                  <a:gd name="connsiteX4439" fmla="*/ 157165 w 2377881"/>
                  <a:gd name="connsiteY4439" fmla="*/ 179650 h 509406"/>
                  <a:gd name="connsiteX4440" fmla="*/ 162118 w 2377881"/>
                  <a:gd name="connsiteY4440" fmla="*/ 182126 h 509406"/>
                  <a:gd name="connsiteX4441" fmla="*/ 159927 w 2377881"/>
                  <a:gd name="connsiteY4441" fmla="*/ 194604 h 509406"/>
                  <a:gd name="connsiteX4442" fmla="*/ 160117 w 2377881"/>
                  <a:gd name="connsiteY4442" fmla="*/ 194604 h 509406"/>
                  <a:gd name="connsiteX4443" fmla="*/ 162118 w 2377881"/>
                  <a:gd name="connsiteY4443" fmla="*/ 194985 h 509406"/>
                  <a:gd name="connsiteX4444" fmla="*/ 169642 w 2377881"/>
                  <a:gd name="connsiteY4444" fmla="*/ 191270 h 509406"/>
                  <a:gd name="connsiteX4445" fmla="*/ 169738 w 2377881"/>
                  <a:gd name="connsiteY4445" fmla="*/ 189175 h 509406"/>
                  <a:gd name="connsiteX4446" fmla="*/ 169833 w 2377881"/>
                  <a:gd name="connsiteY4446" fmla="*/ 186889 h 509406"/>
                  <a:gd name="connsiteX4447" fmla="*/ 174024 w 2377881"/>
                  <a:gd name="connsiteY4447" fmla="*/ 181269 h 509406"/>
                  <a:gd name="connsiteX4448" fmla="*/ 167547 w 2377881"/>
                  <a:gd name="connsiteY4448" fmla="*/ 176506 h 509406"/>
                  <a:gd name="connsiteX4449" fmla="*/ 165833 w 2377881"/>
                  <a:gd name="connsiteY4449" fmla="*/ 173649 h 509406"/>
                  <a:gd name="connsiteX4450" fmla="*/ 171983 w 2377881"/>
                  <a:gd name="connsiteY4450" fmla="*/ 167235 h 509406"/>
                  <a:gd name="connsiteX4451" fmla="*/ 167833 w 2377881"/>
                  <a:gd name="connsiteY4451" fmla="*/ 168506 h 509406"/>
                  <a:gd name="connsiteX4452" fmla="*/ 157641 w 2377881"/>
                  <a:gd name="connsiteY4452" fmla="*/ 175745 h 509406"/>
                  <a:gd name="connsiteX4453" fmla="*/ 152784 w 2377881"/>
                  <a:gd name="connsiteY4453" fmla="*/ 176697 h 509406"/>
                  <a:gd name="connsiteX4454" fmla="*/ 151069 w 2377881"/>
                  <a:gd name="connsiteY4454" fmla="*/ 177078 h 509406"/>
                  <a:gd name="connsiteX4455" fmla="*/ 148307 w 2377881"/>
                  <a:gd name="connsiteY4455" fmla="*/ 173173 h 509406"/>
                  <a:gd name="connsiteX4456" fmla="*/ 154212 w 2377881"/>
                  <a:gd name="connsiteY4456" fmla="*/ 169839 h 509406"/>
                  <a:gd name="connsiteX4457" fmla="*/ 165738 w 2377881"/>
                  <a:gd name="connsiteY4457" fmla="*/ 165553 h 509406"/>
                  <a:gd name="connsiteX4458" fmla="*/ 172199 w 2377881"/>
                  <a:gd name="connsiteY4458" fmla="*/ 167009 h 509406"/>
                  <a:gd name="connsiteX4459" fmla="*/ 172500 w 2377881"/>
                  <a:gd name="connsiteY4459" fmla="*/ 166696 h 509406"/>
                  <a:gd name="connsiteX4460" fmla="*/ 172500 w 2377881"/>
                  <a:gd name="connsiteY4460" fmla="*/ 166029 h 509406"/>
                  <a:gd name="connsiteX4461" fmla="*/ 172500 w 2377881"/>
                  <a:gd name="connsiteY4461" fmla="*/ 164981 h 509406"/>
                  <a:gd name="connsiteX4462" fmla="*/ 177358 w 2377881"/>
                  <a:gd name="connsiteY4462" fmla="*/ 161933 h 509406"/>
                  <a:gd name="connsiteX4463" fmla="*/ 184025 w 2377881"/>
                  <a:gd name="connsiteY4463" fmla="*/ 159742 h 509406"/>
                  <a:gd name="connsiteX4464" fmla="*/ 189740 w 2377881"/>
                  <a:gd name="connsiteY4464" fmla="*/ 159457 h 509406"/>
                  <a:gd name="connsiteX4465" fmla="*/ 191645 w 2377881"/>
                  <a:gd name="connsiteY4465" fmla="*/ 160409 h 509406"/>
                  <a:gd name="connsiteX4466" fmla="*/ 190788 w 2377881"/>
                  <a:gd name="connsiteY4466" fmla="*/ 154408 h 509406"/>
                  <a:gd name="connsiteX4467" fmla="*/ 190312 w 2377881"/>
                  <a:gd name="connsiteY4467" fmla="*/ 150122 h 509406"/>
                  <a:gd name="connsiteX4468" fmla="*/ 190026 w 2377881"/>
                  <a:gd name="connsiteY4468" fmla="*/ 147360 h 509406"/>
                  <a:gd name="connsiteX4469" fmla="*/ 184692 w 2377881"/>
                  <a:gd name="connsiteY4469" fmla="*/ 146503 h 509406"/>
                  <a:gd name="connsiteX4470" fmla="*/ 184216 w 2377881"/>
                  <a:gd name="connsiteY4470" fmla="*/ 144883 h 509406"/>
                  <a:gd name="connsiteX4471" fmla="*/ 184216 w 2377881"/>
                  <a:gd name="connsiteY4471" fmla="*/ 144788 h 509406"/>
                  <a:gd name="connsiteX4472" fmla="*/ 181168 w 2377881"/>
                  <a:gd name="connsiteY4472" fmla="*/ 141264 h 509406"/>
                  <a:gd name="connsiteX4473" fmla="*/ 180215 w 2377881"/>
                  <a:gd name="connsiteY4473" fmla="*/ 139454 h 509406"/>
                  <a:gd name="connsiteX4474" fmla="*/ 182596 w 2377881"/>
                  <a:gd name="connsiteY4474" fmla="*/ 135644 h 509406"/>
                  <a:gd name="connsiteX4475" fmla="*/ 184120 w 2377881"/>
                  <a:gd name="connsiteY4475" fmla="*/ 134596 h 509406"/>
                  <a:gd name="connsiteX4476" fmla="*/ 187931 w 2377881"/>
                  <a:gd name="connsiteY4476" fmla="*/ 134025 h 509406"/>
                  <a:gd name="connsiteX4477" fmla="*/ 194026 w 2377881"/>
                  <a:gd name="connsiteY4477" fmla="*/ 135930 h 509406"/>
                  <a:gd name="connsiteX4478" fmla="*/ 205457 w 2377881"/>
                  <a:gd name="connsiteY4478" fmla="*/ 125357 h 509406"/>
                  <a:gd name="connsiteX4479" fmla="*/ 205837 w 2377881"/>
                  <a:gd name="connsiteY4479" fmla="*/ 126976 h 509406"/>
                  <a:gd name="connsiteX4480" fmla="*/ 211457 w 2377881"/>
                  <a:gd name="connsiteY4480" fmla="*/ 129167 h 509406"/>
                  <a:gd name="connsiteX4481" fmla="*/ 221458 w 2377881"/>
                  <a:gd name="connsiteY4481" fmla="*/ 126119 h 509406"/>
                  <a:gd name="connsiteX4482" fmla="*/ 227174 w 2377881"/>
                  <a:gd name="connsiteY4482" fmla="*/ 128405 h 509406"/>
                  <a:gd name="connsiteX4483" fmla="*/ 233555 w 2377881"/>
                  <a:gd name="connsiteY4483" fmla="*/ 132120 h 509406"/>
                  <a:gd name="connsiteX4484" fmla="*/ 236794 w 2377881"/>
                  <a:gd name="connsiteY4484" fmla="*/ 131358 h 509406"/>
                  <a:gd name="connsiteX4485" fmla="*/ 248224 w 2377881"/>
                  <a:gd name="connsiteY4485" fmla="*/ 123833 h 509406"/>
                  <a:gd name="connsiteX4486" fmla="*/ 252129 w 2377881"/>
                  <a:gd name="connsiteY4486" fmla="*/ 121833 h 509406"/>
                  <a:gd name="connsiteX4487" fmla="*/ 249367 w 2377881"/>
                  <a:gd name="connsiteY4487" fmla="*/ 117356 h 509406"/>
                  <a:gd name="connsiteX4488" fmla="*/ 243747 w 2377881"/>
                  <a:gd name="connsiteY4488" fmla="*/ 114689 h 509406"/>
                  <a:gd name="connsiteX4489" fmla="*/ 242128 w 2377881"/>
                  <a:gd name="connsiteY4489" fmla="*/ 111355 h 509406"/>
                  <a:gd name="connsiteX4490" fmla="*/ 237460 w 2377881"/>
                  <a:gd name="connsiteY4490" fmla="*/ 107355 h 509406"/>
                  <a:gd name="connsiteX4491" fmla="*/ 235936 w 2377881"/>
                  <a:gd name="connsiteY4491" fmla="*/ 107069 h 509406"/>
                  <a:gd name="connsiteX4492" fmla="*/ 233460 w 2377881"/>
                  <a:gd name="connsiteY4492" fmla="*/ 110879 h 509406"/>
                  <a:gd name="connsiteX4493" fmla="*/ 235556 w 2377881"/>
                  <a:gd name="connsiteY4493" fmla="*/ 112879 h 509406"/>
                  <a:gd name="connsiteX4494" fmla="*/ 234984 w 2377881"/>
                  <a:gd name="connsiteY4494" fmla="*/ 115165 h 509406"/>
                  <a:gd name="connsiteX4495" fmla="*/ 236032 w 2377881"/>
                  <a:gd name="connsiteY4495" fmla="*/ 115832 h 509406"/>
                  <a:gd name="connsiteX4496" fmla="*/ 236794 w 2377881"/>
                  <a:gd name="connsiteY4496" fmla="*/ 116308 h 509406"/>
                  <a:gd name="connsiteX4497" fmla="*/ 235270 w 2377881"/>
                  <a:gd name="connsiteY4497" fmla="*/ 118404 h 509406"/>
                  <a:gd name="connsiteX4498" fmla="*/ 234508 w 2377881"/>
                  <a:gd name="connsiteY4498" fmla="*/ 118594 h 509406"/>
                  <a:gd name="connsiteX4499" fmla="*/ 231079 w 2377881"/>
                  <a:gd name="connsiteY4499" fmla="*/ 119452 h 509406"/>
                  <a:gd name="connsiteX4500" fmla="*/ 221840 w 2377881"/>
                  <a:gd name="connsiteY4500" fmla="*/ 124309 h 509406"/>
                  <a:gd name="connsiteX4501" fmla="*/ 219173 w 2377881"/>
                  <a:gd name="connsiteY4501" fmla="*/ 122976 h 509406"/>
                  <a:gd name="connsiteX4502" fmla="*/ 214791 w 2377881"/>
                  <a:gd name="connsiteY4502" fmla="*/ 122214 h 509406"/>
                  <a:gd name="connsiteX4503" fmla="*/ 209171 w 2377881"/>
                  <a:gd name="connsiteY4503" fmla="*/ 122595 h 509406"/>
                  <a:gd name="connsiteX4504" fmla="*/ 211267 w 2377881"/>
                  <a:gd name="connsiteY4504" fmla="*/ 116594 h 509406"/>
                  <a:gd name="connsiteX4505" fmla="*/ 211171 w 2377881"/>
                  <a:gd name="connsiteY4505" fmla="*/ 116118 h 509406"/>
                  <a:gd name="connsiteX4506" fmla="*/ 209743 w 2377881"/>
                  <a:gd name="connsiteY4506" fmla="*/ 113546 h 509406"/>
                  <a:gd name="connsiteX4507" fmla="*/ 207361 w 2377881"/>
                  <a:gd name="connsiteY4507" fmla="*/ 113641 h 509406"/>
                  <a:gd name="connsiteX4508" fmla="*/ 205742 w 2377881"/>
                  <a:gd name="connsiteY4508" fmla="*/ 114689 h 509406"/>
                  <a:gd name="connsiteX4509" fmla="*/ 196789 w 2377881"/>
                  <a:gd name="connsiteY4509" fmla="*/ 108403 h 509406"/>
                  <a:gd name="connsiteX4510" fmla="*/ 190883 w 2377881"/>
                  <a:gd name="connsiteY4510" fmla="*/ 109641 h 509406"/>
                  <a:gd name="connsiteX4511" fmla="*/ 186311 w 2377881"/>
                  <a:gd name="connsiteY4511" fmla="*/ 110593 h 509406"/>
                  <a:gd name="connsiteX4512" fmla="*/ 172405 w 2377881"/>
                  <a:gd name="connsiteY4512" fmla="*/ 111355 h 509406"/>
                  <a:gd name="connsiteX4513" fmla="*/ 169738 w 2377881"/>
                  <a:gd name="connsiteY4513" fmla="*/ 110212 h 509406"/>
                  <a:gd name="connsiteX4514" fmla="*/ 166975 w 2377881"/>
                  <a:gd name="connsiteY4514" fmla="*/ 109069 h 509406"/>
                  <a:gd name="connsiteX4515" fmla="*/ 165928 w 2377881"/>
                  <a:gd name="connsiteY4515" fmla="*/ 102497 h 509406"/>
                  <a:gd name="connsiteX4516" fmla="*/ 172119 w 2377881"/>
                  <a:gd name="connsiteY4516" fmla="*/ 104783 h 509406"/>
                  <a:gd name="connsiteX4517" fmla="*/ 173929 w 2377881"/>
                  <a:gd name="connsiteY4517" fmla="*/ 105450 h 509406"/>
                  <a:gd name="connsiteX4518" fmla="*/ 181263 w 2377881"/>
                  <a:gd name="connsiteY4518" fmla="*/ 99830 h 509406"/>
                  <a:gd name="connsiteX4519" fmla="*/ 192502 w 2377881"/>
                  <a:gd name="connsiteY4519" fmla="*/ 104116 h 509406"/>
                  <a:gd name="connsiteX4520" fmla="*/ 198217 w 2377881"/>
                  <a:gd name="connsiteY4520" fmla="*/ 99925 h 509406"/>
                  <a:gd name="connsiteX4521" fmla="*/ 199170 w 2377881"/>
                  <a:gd name="connsiteY4521" fmla="*/ 99259 h 509406"/>
                  <a:gd name="connsiteX4522" fmla="*/ 198122 w 2377881"/>
                  <a:gd name="connsiteY4522" fmla="*/ 96973 h 509406"/>
                  <a:gd name="connsiteX4523" fmla="*/ 191169 w 2377881"/>
                  <a:gd name="connsiteY4523" fmla="*/ 95449 h 509406"/>
                  <a:gd name="connsiteX4524" fmla="*/ 194408 w 2377881"/>
                  <a:gd name="connsiteY4524" fmla="*/ 90781 h 509406"/>
                  <a:gd name="connsiteX4525" fmla="*/ 194884 w 2377881"/>
                  <a:gd name="connsiteY4525" fmla="*/ 85066 h 509406"/>
                  <a:gd name="connsiteX4526" fmla="*/ 196408 w 2377881"/>
                  <a:gd name="connsiteY4526" fmla="*/ 85828 h 509406"/>
                  <a:gd name="connsiteX4527" fmla="*/ 198979 w 2377881"/>
                  <a:gd name="connsiteY4527" fmla="*/ 87067 h 509406"/>
                  <a:gd name="connsiteX4528" fmla="*/ 202504 w 2377881"/>
                  <a:gd name="connsiteY4528" fmla="*/ 91829 h 509406"/>
                  <a:gd name="connsiteX4529" fmla="*/ 202408 w 2377881"/>
                  <a:gd name="connsiteY4529" fmla="*/ 92305 h 509406"/>
                  <a:gd name="connsiteX4530" fmla="*/ 202313 w 2377881"/>
                  <a:gd name="connsiteY4530" fmla="*/ 93067 h 509406"/>
                  <a:gd name="connsiteX4531" fmla="*/ 205075 w 2377881"/>
                  <a:gd name="connsiteY4531" fmla="*/ 93829 h 509406"/>
                  <a:gd name="connsiteX4532" fmla="*/ 205933 w 2377881"/>
                  <a:gd name="connsiteY4532" fmla="*/ 93067 h 509406"/>
                  <a:gd name="connsiteX4533" fmla="*/ 206123 w 2377881"/>
                  <a:gd name="connsiteY4533" fmla="*/ 90019 h 509406"/>
                  <a:gd name="connsiteX4534" fmla="*/ 206695 w 2377881"/>
                  <a:gd name="connsiteY4534" fmla="*/ 87352 h 509406"/>
                  <a:gd name="connsiteX4535" fmla="*/ 209838 w 2377881"/>
                  <a:gd name="connsiteY4535" fmla="*/ 91258 h 509406"/>
                  <a:gd name="connsiteX4536" fmla="*/ 206885 w 2377881"/>
                  <a:gd name="connsiteY4536" fmla="*/ 97544 h 509406"/>
                  <a:gd name="connsiteX4537" fmla="*/ 210028 w 2377881"/>
                  <a:gd name="connsiteY4537" fmla="*/ 98306 h 509406"/>
                  <a:gd name="connsiteX4538" fmla="*/ 214696 w 2377881"/>
                  <a:gd name="connsiteY4538" fmla="*/ 95925 h 509406"/>
                  <a:gd name="connsiteX4539" fmla="*/ 214791 w 2377881"/>
                  <a:gd name="connsiteY4539" fmla="*/ 94972 h 509406"/>
                  <a:gd name="connsiteX4540" fmla="*/ 214982 w 2377881"/>
                  <a:gd name="connsiteY4540" fmla="*/ 93448 h 509406"/>
                  <a:gd name="connsiteX4541" fmla="*/ 218478 w 2377881"/>
                  <a:gd name="connsiteY4541" fmla="*/ 91547 h 509406"/>
                  <a:gd name="connsiteX4542" fmla="*/ 223649 w 2377881"/>
                  <a:gd name="connsiteY4542" fmla="*/ 94877 h 509406"/>
                  <a:gd name="connsiteX4543" fmla="*/ 220328 w 2377881"/>
                  <a:gd name="connsiteY4543" fmla="*/ 90541 h 509406"/>
                  <a:gd name="connsiteX4544" fmla="*/ 224792 w 2377881"/>
                  <a:gd name="connsiteY4544" fmla="*/ 88114 h 509406"/>
                  <a:gd name="connsiteX4545" fmla="*/ 219649 w 2377881"/>
                  <a:gd name="connsiteY4545" fmla="*/ 86305 h 509406"/>
                  <a:gd name="connsiteX4546" fmla="*/ 216601 w 2377881"/>
                  <a:gd name="connsiteY4546" fmla="*/ 87352 h 509406"/>
                  <a:gd name="connsiteX4547" fmla="*/ 217744 w 2377881"/>
                  <a:gd name="connsiteY4547" fmla="*/ 90305 h 509406"/>
                  <a:gd name="connsiteX4548" fmla="*/ 220220 w 2377881"/>
                  <a:gd name="connsiteY4548" fmla="*/ 90400 h 509406"/>
                  <a:gd name="connsiteX4549" fmla="*/ 220328 w 2377881"/>
                  <a:gd name="connsiteY4549" fmla="*/ 90541 h 509406"/>
                  <a:gd name="connsiteX4550" fmla="*/ 218478 w 2377881"/>
                  <a:gd name="connsiteY4550" fmla="*/ 91547 h 509406"/>
                  <a:gd name="connsiteX4551" fmla="*/ 218029 w 2377881"/>
                  <a:gd name="connsiteY4551" fmla="*/ 91258 h 509406"/>
                  <a:gd name="connsiteX4552" fmla="*/ 210505 w 2377881"/>
                  <a:gd name="connsiteY4552" fmla="*/ 87352 h 509406"/>
                  <a:gd name="connsiteX4553" fmla="*/ 214124 w 2377881"/>
                  <a:gd name="connsiteY4553" fmla="*/ 83638 h 509406"/>
                  <a:gd name="connsiteX4554" fmla="*/ 224125 w 2377881"/>
                  <a:gd name="connsiteY4554" fmla="*/ 79542 h 509406"/>
                  <a:gd name="connsiteX4555" fmla="*/ 219458 w 2377881"/>
                  <a:gd name="connsiteY4555" fmla="*/ 78494 h 509406"/>
                  <a:gd name="connsiteX4556" fmla="*/ 217458 w 2377881"/>
                  <a:gd name="connsiteY4556" fmla="*/ 77923 h 509406"/>
                  <a:gd name="connsiteX4557" fmla="*/ 211362 w 2377881"/>
                  <a:gd name="connsiteY4557" fmla="*/ 74779 h 509406"/>
                  <a:gd name="connsiteX4558" fmla="*/ 210981 w 2377881"/>
                  <a:gd name="connsiteY4558" fmla="*/ 74494 h 509406"/>
                  <a:gd name="connsiteX4559" fmla="*/ 213172 w 2377881"/>
                  <a:gd name="connsiteY4559" fmla="*/ 72684 h 509406"/>
                  <a:gd name="connsiteX4560" fmla="*/ 214029 w 2377881"/>
                  <a:gd name="connsiteY4560" fmla="*/ 72874 h 509406"/>
                  <a:gd name="connsiteX4561" fmla="*/ 216982 w 2377881"/>
                  <a:gd name="connsiteY4561" fmla="*/ 73446 h 509406"/>
                  <a:gd name="connsiteX4562" fmla="*/ 229364 w 2377881"/>
                  <a:gd name="connsiteY4562" fmla="*/ 68969 h 509406"/>
                  <a:gd name="connsiteX4563" fmla="*/ 234412 w 2377881"/>
                  <a:gd name="connsiteY4563" fmla="*/ 70398 h 509406"/>
                  <a:gd name="connsiteX4564" fmla="*/ 238508 w 2377881"/>
                  <a:gd name="connsiteY4564" fmla="*/ 71636 h 509406"/>
                  <a:gd name="connsiteX4565" fmla="*/ 244985 w 2377881"/>
                  <a:gd name="connsiteY4565" fmla="*/ 72589 h 509406"/>
                  <a:gd name="connsiteX4566" fmla="*/ 245938 w 2377881"/>
                  <a:gd name="connsiteY4566" fmla="*/ 76399 h 509406"/>
                  <a:gd name="connsiteX4567" fmla="*/ 253272 w 2377881"/>
                  <a:gd name="connsiteY4567" fmla="*/ 68874 h 509406"/>
                  <a:gd name="connsiteX4568" fmla="*/ 260130 w 2377881"/>
                  <a:gd name="connsiteY4568" fmla="*/ 67064 h 509406"/>
                  <a:gd name="connsiteX4569" fmla="*/ 262892 w 2377881"/>
                  <a:gd name="connsiteY4569" fmla="*/ 67445 h 509406"/>
                  <a:gd name="connsiteX4570" fmla="*/ 270798 w 2377881"/>
                  <a:gd name="connsiteY4570" fmla="*/ 69445 h 509406"/>
                  <a:gd name="connsiteX4571" fmla="*/ 271179 w 2377881"/>
                  <a:gd name="connsiteY4571" fmla="*/ 69541 h 509406"/>
                  <a:gd name="connsiteX4572" fmla="*/ 272893 w 2377881"/>
                  <a:gd name="connsiteY4572" fmla="*/ 72208 h 509406"/>
                  <a:gd name="connsiteX4573" fmla="*/ 276227 w 2377881"/>
                  <a:gd name="connsiteY4573" fmla="*/ 77256 h 509406"/>
                  <a:gd name="connsiteX4574" fmla="*/ 282990 w 2377881"/>
                  <a:gd name="connsiteY4574" fmla="*/ 75256 h 509406"/>
                  <a:gd name="connsiteX4575" fmla="*/ 286133 w 2377881"/>
                  <a:gd name="connsiteY4575" fmla="*/ 75732 h 509406"/>
                  <a:gd name="connsiteX4576" fmla="*/ 285562 w 2377881"/>
                  <a:gd name="connsiteY4576" fmla="*/ 67255 h 509406"/>
                  <a:gd name="connsiteX4577" fmla="*/ 288705 w 2377881"/>
                  <a:gd name="connsiteY4577" fmla="*/ 62111 h 509406"/>
                  <a:gd name="connsiteX4578" fmla="*/ 297277 w 2377881"/>
                  <a:gd name="connsiteY4578" fmla="*/ 61444 h 509406"/>
                  <a:gd name="connsiteX4579" fmla="*/ 298897 w 2377881"/>
                  <a:gd name="connsiteY4579" fmla="*/ 61159 h 509406"/>
                  <a:gd name="connsiteX4580" fmla="*/ 316994 w 2377881"/>
                  <a:gd name="connsiteY4580" fmla="*/ 58587 h 509406"/>
                  <a:gd name="connsiteX4581" fmla="*/ 327376 w 2377881"/>
                  <a:gd name="connsiteY4581" fmla="*/ 59920 h 509406"/>
                  <a:gd name="connsiteX4582" fmla="*/ 329377 w 2377881"/>
                  <a:gd name="connsiteY4582" fmla="*/ 61825 h 509406"/>
                  <a:gd name="connsiteX4583" fmla="*/ 333853 w 2377881"/>
                  <a:gd name="connsiteY4583" fmla="*/ 57063 h 509406"/>
                  <a:gd name="connsiteX4584" fmla="*/ 334711 w 2377881"/>
                  <a:gd name="connsiteY4584" fmla="*/ 56968 h 509406"/>
                  <a:gd name="connsiteX4585" fmla="*/ 341188 w 2377881"/>
                  <a:gd name="connsiteY4585" fmla="*/ 56015 h 509406"/>
                  <a:gd name="connsiteX4586" fmla="*/ 355190 w 2377881"/>
                  <a:gd name="connsiteY4586" fmla="*/ 56396 h 509406"/>
                  <a:gd name="connsiteX4587" fmla="*/ 360714 w 2377881"/>
                  <a:gd name="connsiteY4587" fmla="*/ 60587 h 509406"/>
                  <a:gd name="connsiteX4588" fmla="*/ 369477 w 2377881"/>
                  <a:gd name="connsiteY4588" fmla="*/ 53158 h 509406"/>
                  <a:gd name="connsiteX4589" fmla="*/ 371191 w 2377881"/>
                  <a:gd name="connsiteY4589" fmla="*/ 51729 h 509406"/>
                  <a:gd name="connsiteX4590" fmla="*/ 375573 w 2377881"/>
                  <a:gd name="connsiteY4590" fmla="*/ 53348 h 509406"/>
                  <a:gd name="connsiteX4591" fmla="*/ 381478 w 2377881"/>
                  <a:gd name="connsiteY4591" fmla="*/ 52205 h 509406"/>
                  <a:gd name="connsiteX4592" fmla="*/ 386241 w 2377881"/>
                  <a:gd name="connsiteY4592" fmla="*/ 51348 h 509406"/>
                  <a:gd name="connsiteX4593" fmla="*/ 394528 w 2377881"/>
                  <a:gd name="connsiteY4593" fmla="*/ 49824 h 509406"/>
                  <a:gd name="connsiteX4594" fmla="*/ 401005 w 2377881"/>
                  <a:gd name="connsiteY4594" fmla="*/ 48967 h 509406"/>
                  <a:gd name="connsiteX4595" fmla="*/ 412340 w 2377881"/>
                  <a:gd name="connsiteY4595" fmla="*/ 48586 h 509406"/>
                  <a:gd name="connsiteX4596" fmla="*/ 419388 w 2377881"/>
                  <a:gd name="connsiteY4596" fmla="*/ 48300 h 509406"/>
                  <a:gd name="connsiteX4597" fmla="*/ 427103 w 2377881"/>
                  <a:gd name="connsiteY4597" fmla="*/ 46490 h 509406"/>
                  <a:gd name="connsiteX4598" fmla="*/ 431580 w 2377881"/>
                  <a:gd name="connsiteY4598" fmla="*/ 45347 h 509406"/>
                  <a:gd name="connsiteX4599" fmla="*/ 435771 w 2377881"/>
                  <a:gd name="connsiteY4599" fmla="*/ 49252 h 509406"/>
                  <a:gd name="connsiteX4600" fmla="*/ 440438 w 2377881"/>
                  <a:gd name="connsiteY4600" fmla="*/ 49062 h 509406"/>
                  <a:gd name="connsiteX4601" fmla="*/ 442343 w 2377881"/>
                  <a:gd name="connsiteY4601" fmla="*/ 50586 h 509406"/>
                  <a:gd name="connsiteX4602" fmla="*/ 448630 w 2377881"/>
                  <a:gd name="connsiteY4602" fmla="*/ 44776 h 509406"/>
                  <a:gd name="connsiteX4603" fmla="*/ 457774 w 2377881"/>
                  <a:gd name="connsiteY4603" fmla="*/ 45252 h 509406"/>
                  <a:gd name="connsiteX4604" fmla="*/ 460250 w 2377881"/>
                  <a:gd name="connsiteY4604" fmla="*/ 44585 h 509406"/>
                  <a:gd name="connsiteX4605" fmla="*/ 474538 w 2377881"/>
                  <a:gd name="connsiteY4605" fmla="*/ 42394 h 509406"/>
                  <a:gd name="connsiteX4606" fmla="*/ 495588 w 2377881"/>
                  <a:gd name="connsiteY4606" fmla="*/ 40680 h 509406"/>
                  <a:gd name="connsiteX4607" fmla="*/ 497207 w 2377881"/>
                  <a:gd name="connsiteY4607" fmla="*/ 41442 h 509406"/>
                  <a:gd name="connsiteX4608" fmla="*/ 505113 w 2377881"/>
                  <a:gd name="connsiteY4608" fmla="*/ 46300 h 509406"/>
                  <a:gd name="connsiteX4609" fmla="*/ 513971 w 2377881"/>
                  <a:gd name="connsiteY4609" fmla="*/ 44490 h 509406"/>
                  <a:gd name="connsiteX4610" fmla="*/ 514352 w 2377881"/>
                  <a:gd name="connsiteY4610" fmla="*/ 44395 h 509406"/>
                  <a:gd name="connsiteX4611" fmla="*/ 513400 w 2377881"/>
                  <a:gd name="connsiteY4611" fmla="*/ 47538 h 509406"/>
                  <a:gd name="connsiteX4612" fmla="*/ 516162 w 2377881"/>
                  <a:gd name="connsiteY4612" fmla="*/ 54491 h 509406"/>
                  <a:gd name="connsiteX4613" fmla="*/ 529973 w 2377881"/>
                  <a:gd name="connsiteY4613" fmla="*/ 52777 h 509406"/>
                  <a:gd name="connsiteX4614" fmla="*/ 530831 w 2377881"/>
                  <a:gd name="connsiteY4614" fmla="*/ 52777 h 509406"/>
                  <a:gd name="connsiteX4615" fmla="*/ 531688 w 2377881"/>
                  <a:gd name="connsiteY4615" fmla="*/ 52777 h 509406"/>
                  <a:gd name="connsiteX4616" fmla="*/ 540260 w 2377881"/>
                  <a:gd name="connsiteY4616" fmla="*/ 57444 h 509406"/>
                  <a:gd name="connsiteX4617" fmla="*/ 543213 w 2377881"/>
                  <a:gd name="connsiteY4617" fmla="*/ 53824 h 509406"/>
                  <a:gd name="connsiteX4618" fmla="*/ 545690 w 2377881"/>
                  <a:gd name="connsiteY4618" fmla="*/ 50872 h 509406"/>
                  <a:gd name="connsiteX4619" fmla="*/ 538260 w 2377881"/>
                  <a:gd name="connsiteY4619" fmla="*/ 44490 h 509406"/>
                  <a:gd name="connsiteX4620" fmla="*/ 545023 w 2377881"/>
                  <a:gd name="connsiteY4620" fmla="*/ 41728 h 509406"/>
                  <a:gd name="connsiteX4621" fmla="*/ 549309 w 2377881"/>
                  <a:gd name="connsiteY4621" fmla="*/ 38203 h 509406"/>
                  <a:gd name="connsiteX4622" fmla="*/ 554738 w 2377881"/>
                  <a:gd name="connsiteY4622" fmla="*/ 39727 h 509406"/>
                  <a:gd name="connsiteX4623" fmla="*/ 556929 w 2377881"/>
                  <a:gd name="connsiteY4623" fmla="*/ 40394 h 509406"/>
                  <a:gd name="connsiteX4624" fmla="*/ 560358 w 2377881"/>
                  <a:gd name="connsiteY4624" fmla="*/ 37441 h 509406"/>
                  <a:gd name="connsiteX4625" fmla="*/ 565501 w 2377881"/>
                  <a:gd name="connsiteY4625" fmla="*/ 36870 h 509406"/>
                  <a:gd name="connsiteX4626" fmla="*/ 574931 w 2377881"/>
                  <a:gd name="connsiteY4626" fmla="*/ 34012 h 509406"/>
                  <a:gd name="connsiteX4627" fmla="*/ 590267 w 2377881"/>
                  <a:gd name="connsiteY4627" fmla="*/ 34489 h 509406"/>
                  <a:gd name="connsiteX4628" fmla="*/ 592934 w 2377881"/>
                  <a:gd name="connsiteY4628" fmla="*/ 32869 h 509406"/>
                  <a:gd name="connsiteX4629" fmla="*/ 596172 w 2377881"/>
                  <a:gd name="connsiteY4629" fmla="*/ 31917 h 509406"/>
                  <a:gd name="connsiteX4630" fmla="*/ 599410 w 2377881"/>
                  <a:gd name="connsiteY4630" fmla="*/ 36108 h 509406"/>
                  <a:gd name="connsiteX4631" fmla="*/ 613222 w 2377881"/>
                  <a:gd name="connsiteY4631" fmla="*/ 36394 h 509406"/>
                  <a:gd name="connsiteX4632" fmla="*/ 614746 w 2377881"/>
                  <a:gd name="connsiteY4632" fmla="*/ 35917 h 509406"/>
                  <a:gd name="connsiteX4633" fmla="*/ 643892 w 2377881"/>
                  <a:gd name="connsiteY4633" fmla="*/ 32012 h 509406"/>
                  <a:gd name="connsiteX4634" fmla="*/ 648655 w 2377881"/>
                  <a:gd name="connsiteY4634" fmla="*/ 33060 h 509406"/>
                  <a:gd name="connsiteX4635" fmla="*/ 661228 w 2377881"/>
                  <a:gd name="connsiteY4635" fmla="*/ 31726 h 509406"/>
                  <a:gd name="connsiteX4636" fmla="*/ 663990 w 2377881"/>
                  <a:gd name="connsiteY4636" fmla="*/ 31250 h 509406"/>
                  <a:gd name="connsiteX4637" fmla="*/ 666562 w 2377881"/>
                  <a:gd name="connsiteY4637" fmla="*/ 30869 h 509406"/>
                  <a:gd name="connsiteX4638" fmla="*/ 677706 w 2377881"/>
                  <a:gd name="connsiteY4638" fmla="*/ 26964 h 509406"/>
                  <a:gd name="connsiteX4639" fmla="*/ 681325 w 2377881"/>
                  <a:gd name="connsiteY4639" fmla="*/ 28774 h 509406"/>
                  <a:gd name="connsiteX4640" fmla="*/ 692184 w 2377881"/>
                  <a:gd name="connsiteY4640" fmla="*/ 29155 h 509406"/>
                  <a:gd name="connsiteX4641" fmla="*/ 704757 w 2377881"/>
                  <a:gd name="connsiteY4641" fmla="*/ 28964 h 509406"/>
                  <a:gd name="connsiteX4642" fmla="*/ 716282 w 2377881"/>
                  <a:gd name="connsiteY4642" fmla="*/ 27631 h 509406"/>
                  <a:gd name="connsiteX4643" fmla="*/ 723998 w 2377881"/>
                  <a:gd name="connsiteY4643" fmla="*/ 27916 h 509406"/>
                  <a:gd name="connsiteX4644" fmla="*/ 734951 w 2377881"/>
                  <a:gd name="connsiteY4644" fmla="*/ 25821 h 509406"/>
                  <a:gd name="connsiteX4645" fmla="*/ 739428 w 2377881"/>
                  <a:gd name="connsiteY4645" fmla="*/ 26583 h 509406"/>
                  <a:gd name="connsiteX4646" fmla="*/ 739809 w 2377881"/>
                  <a:gd name="connsiteY4646" fmla="*/ 29726 h 509406"/>
                  <a:gd name="connsiteX4647" fmla="*/ 740381 w 2377881"/>
                  <a:gd name="connsiteY4647" fmla="*/ 29440 h 509406"/>
                  <a:gd name="connsiteX4648" fmla="*/ 742476 w 2377881"/>
                  <a:gd name="connsiteY4648" fmla="*/ 28393 h 509406"/>
                  <a:gd name="connsiteX4649" fmla="*/ 747048 w 2377881"/>
                  <a:gd name="connsiteY4649" fmla="*/ 26488 h 509406"/>
                  <a:gd name="connsiteX4650" fmla="*/ 747524 w 2377881"/>
                  <a:gd name="connsiteY4650" fmla="*/ 26964 h 509406"/>
                  <a:gd name="connsiteX4651" fmla="*/ 746667 w 2377881"/>
                  <a:gd name="connsiteY4651" fmla="*/ 31536 h 509406"/>
                  <a:gd name="connsiteX4652" fmla="*/ 748953 w 2377881"/>
                  <a:gd name="connsiteY4652" fmla="*/ 32488 h 509406"/>
                  <a:gd name="connsiteX4653" fmla="*/ 750667 w 2377881"/>
                  <a:gd name="connsiteY4653" fmla="*/ 27916 h 509406"/>
                  <a:gd name="connsiteX4654" fmla="*/ 750858 w 2377881"/>
                  <a:gd name="connsiteY4654" fmla="*/ 27916 h 509406"/>
                  <a:gd name="connsiteX4655" fmla="*/ 753239 w 2377881"/>
                  <a:gd name="connsiteY4655" fmla="*/ 28012 h 509406"/>
                  <a:gd name="connsiteX4656" fmla="*/ 760002 w 2377881"/>
                  <a:gd name="connsiteY4656" fmla="*/ 26678 h 509406"/>
                  <a:gd name="connsiteX4657" fmla="*/ 764669 w 2377881"/>
                  <a:gd name="connsiteY4657" fmla="*/ 30107 h 509406"/>
                  <a:gd name="connsiteX4658" fmla="*/ 770670 w 2377881"/>
                  <a:gd name="connsiteY4658" fmla="*/ 26678 h 509406"/>
                  <a:gd name="connsiteX4659" fmla="*/ 777337 w 2377881"/>
                  <a:gd name="connsiteY4659" fmla="*/ 25916 h 509406"/>
                  <a:gd name="connsiteX4660" fmla="*/ 782100 w 2377881"/>
                  <a:gd name="connsiteY4660" fmla="*/ 25535 h 509406"/>
                  <a:gd name="connsiteX4661" fmla="*/ 787815 w 2377881"/>
                  <a:gd name="connsiteY4661" fmla="*/ 25154 h 509406"/>
                  <a:gd name="connsiteX4662" fmla="*/ 791244 w 2377881"/>
                  <a:gd name="connsiteY4662" fmla="*/ 26869 h 509406"/>
                  <a:gd name="connsiteX4663" fmla="*/ 797340 w 2377881"/>
                  <a:gd name="connsiteY4663" fmla="*/ 24297 h 509406"/>
                  <a:gd name="connsiteX4664" fmla="*/ 816961 w 2377881"/>
                  <a:gd name="connsiteY4664" fmla="*/ 25154 h 509406"/>
                  <a:gd name="connsiteX4665" fmla="*/ 822581 w 2377881"/>
                  <a:gd name="connsiteY4665" fmla="*/ 25249 h 509406"/>
                  <a:gd name="connsiteX4666" fmla="*/ 832583 w 2377881"/>
                  <a:gd name="connsiteY4666" fmla="*/ 24392 h 509406"/>
                  <a:gd name="connsiteX4667" fmla="*/ 842393 w 2377881"/>
                  <a:gd name="connsiteY4667" fmla="*/ 25249 h 509406"/>
                  <a:gd name="connsiteX4668" fmla="*/ 845536 w 2377881"/>
                  <a:gd name="connsiteY4668" fmla="*/ 25059 h 509406"/>
                  <a:gd name="connsiteX4669" fmla="*/ 858681 w 2377881"/>
                  <a:gd name="connsiteY4669" fmla="*/ 22868 h 509406"/>
                  <a:gd name="connsiteX4670" fmla="*/ 860967 w 2377881"/>
                  <a:gd name="connsiteY4670" fmla="*/ 23630 h 509406"/>
                  <a:gd name="connsiteX4671" fmla="*/ 864301 w 2377881"/>
                  <a:gd name="connsiteY4671" fmla="*/ 24678 h 509406"/>
                  <a:gd name="connsiteX4672" fmla="*/ 873064 w 2377881"/>
                  <a:gd name="connsiteY4672" fmla="*/ 24583 h 509406"/>
                  <a:gd name="connsiteX4673" fmla="*/ 885637 w 2377881"/>
                  <a:gd name="connsiteY4673" fmla="*/ 24297 h 509406"/>
                  <a:gd name="connsiteX4674" fmla="*/ 888304 w 2377881"/>
                  <a:gd name="connsiteY4674" fmla="*/ 23440 h 509406"/>
                  <a:gd name="connsiteX4675" fmla="*/ 894876 w 2377881"/>
                  <a:gd name="connsiteY4675" fmla="*/ 25154 h 509406"/>
                  <a:gd name="connsiteX4676" fmla="*/ 897067 w 2377881"/>
                  <a:gd name="connsiteY4676" fmla="*/ 23249 h 509406"/>
                  <a:gd name="connsiteX4677" fmla="*/ 897638 w 2377881"/>
                  <a:gd name="connsiteY4677" fmla="*/ 22678 h 509406"/>
                  <a:gd name="connsiteX4678" fmla="*/ 904306 w 2377881"/>
                  <a:gd name="connsiteY4678" fmla="*/ 20963 h 509406"/>
                  <a:gd name="connsiteX4679" fmla="*/ 917545 w 2377881"/>
                  <a:gd name="connsiteY4679" fmla="*/ 26297 h 509406"/>
                  <a:gd name="connsiteX4680" fmla="*/ 928214 w 2377881"/>
                  <a:gd name="connsiteY4680" fmla="*/ 26011 h 509406"/>
                  <a:gd name="connsiteX4681" fmla="*/ 932785 w 2377881"/>
                  <a:gd name="connsiteY4681" fmla="*/ 24297 h 509406"/>
                  <a:gd name="connsiteX4682" fmla="*/ 934881 w 2377881"/>
                  <a:gd name="connsiteY4682" fmla="*/ 26964 h 509406"/>
                  <a:gd name="connsiteX4683" fmla="*/ 935071 w 2377881"/>
                  <a:gd name="connsiteY4683" fmla="*/ 26773 h 509406"/>
                  <a:gd name="connsiteX4684" fmla="*/ 944882 w 2377881"/>
                  <a:gd name="connsiteY4684" fmla="*/ 23059 h 509406"/>
                  <a:gd name="connsiteX4685" fmla="*/ 948978 w 2377881"/>
                  <a:gd name="connsiteY4685" fmla="*/ 22963 h 509406"/>
                  <a:gd name="connsiteX4686" fmla="*/ 958693 w 2377881"/>
                  <a:gd name="connsiteY4686" fmla="*/ 19915 h 509406"/>
                  <a:gd name="connsiteX4687" fmla="*/ 958693 w 2377881"/>
                  <a:gd name="connsiteY4687" fmla="*/ 20106 h 509406"/>
                  <a:gd name="connsiteX4688" fmla="*/ 964123 w 2377881"/>
                  <a:gd name="connsiteY4688" fmla="*/ 22201 h 509406"/>
                  <a:gd name="connsiteX4689" fmla="*/ 964599 w 2377881"/>
                  <a:gd name="connsiteY4689" fmla="*/ 21916 h 509406"/>
                  <a:gd name="connsiteX4690" fmla="*/ 972695 w 2377881"/>
                  <a:gd name="connsiteY4690" fmla="*/ 22297 h 509406"/>
                  <a:gd name="connsiteX4691" fmla="*/ 989554 w 2377881"/>
                  <a:gd name="connsiteY4691" fmla="*/ 21154 h 509406"/>
                  <a:gd name="connsiteX4692" fmla="*/ 997936 w 2377881"/>
                  <a:gd name="connsiteY4692" fmla="*/ 23916 h 509406"/>
                  <a:gd name="connsiteX4693" fmla="*/ 1003175 w 2377881"/>
                  <a:gd name="connsiteY4693" fmla="*/ 23059 h 509406"/>
                  <a:gd name="connsiteX4694" fmla="*/ 1017177 w 2377881"/>
                  <a:gd name="connsiteY4694" fmla="*/ 22582 h 509406"/>
                  <a:gd name="connsiteX4695" fmla="*/ 1041751 w 2377881"/>
                  <a:gd name="connsiteY4695" fmla="*/ 21820 h 509406"/>
                  <a:gd name="connsiteX4696" fmla="*/ 1045847 w 2377881"/>
                  <a:gd name="connsiteY4696" fmla="*/ 19820 h 509406"/>
                  <a:gd name="connsiteX4697" fmla="*/ 1046419 w 2377881"/>
                  <a:gd name="connsiteY4697" fmla="*/ 20106 h 509406"/>
                  <a:gd name="connsiteX4698" fmla="*/ 1053086 w 2377881"/>
                  <a:gd name="connsiteY4698" fmla="*/ 21630 h 509406"/>
                  <a:gd name="connsiteX4699" fmla="*/ 1065754 w 2377881"/>
                  <a:gd name="connsiteY4699" fmla="*/ 23344 h 509406"/>
                  <a:gd name="connsiteX4700" fmla="*/ 1068517 w 2377881"/>
                  <a:gd name="connsiteY4700" fmla="*/ 25059 h 509406"/>
                  <a:gd name="connsiteX4701" fmla="*/ 1077661 w 2377881"/>
                  <a:gd name="connsiteY4701" fmla="*/ 22201 h 509406"/>
                  <a:gd name="connsiteX4702" fmla="*/ 1079947 w 2377881"/>
                  <a:gd name="connsiteY4702" fmla="*/ 23535 h 509406"/>
                  <a:gd name="connsiteX4703" fmla="*/ 1099568 w 2377881"/>
                  <a:gd name="connsiteY4703" fmla="*/ 21439 h 509406"/>
                  <a:gd name="connsiteX4704" fmla="*/ 1106141 w 2377881"/>
                  <a:gd name="connsiteY4704" fmla="*/ 21344 h 509406"/>
                  <a:gd name="connsiteX4705" fmla="*/ 1122238 w 2377881"/>
                  <a:gd name="connsiteY4705" fmla="*/ 22392 h 509406"/>
                  <a:gd name="connsiteX4706" fmla="*/ 1125762 w 2377881"/>
                  <a:gd name="connsiteY4706" fmla="*/ 23440 h 509406"/>
                  <a:gd name="connsiteX4707" fmla="*/ 1132906 w 2377881"/>
                  <a:gd name="connsiteY4707" fmla="*/ 22011 h 509406"/>
                  <a:gd name="connsiteX4708" fmla="*/ 1136906 w 2377881"/>
                  <a:gd name="connsiteY4708" fmla="*/ 27440 h 509406"/>
                  <a:gd name="connsiteX4709" fmla="*/ 1137001 w 2377881"/>
                  <a:gd name="connsiteY4709" fmla="*/ 28393 h 509406"/>
                  <a:gd name="connsiteX4710" fmla="*/ 1137097 w 2377881"/>
                  <a:gd name="connsiteY4710" fmla="*/ 29536 h 509406"/>
                  <a:gd name="connsiteX4711" fmla="*/ 1139954 w 2377881"/>
                  <a:gd name="connsiteY4711" fmla="*/ 31060 h 509406"/>
                  <a:gd name="connsiteX4712" fmla="*/ 1143098 w 2377881"/>
                  <a:gd name="connsiteY4712" fmla="*/ 24297 h 509406"/>
                  <a:gd name="connsiteX4713" fmla="*/ 1144812 w 2377881"/>
                  <a:gd name="connsiteY4713" fmla="*/ 22201 h 509406"/>
                  <a:gd name="connsiteX4714" fmla="*/ 1152908 w 2377881"/>
                  <a:gd name="connsiteY4714" fmla="*/ 20296 h 509406"/>
                  <a:gd name="connsiteX4715" fmla="*/ 1161576 w 2377881"/>
                  <a:gd name="connsiteY4715" fmla="*/ 19058 h 509406"/>
                  <a:gd name="connsiteX4716" fmla="*/ 1164243 w 2377881"/>
                  <a:gd name="connsiteY4716" fmla="*/ 18677 h 509406"/>
                  <a:gd name="connsiteX4717" fmla="*/ 1173101 w 2377881"/>
                  <a:gd name="connsiteY4717" fmla="*/ 19153 h 509406"/>
                  <a:gd name="connsiteX4718" fmla="*/ 1185008 w 2377881"/>
                  <a:gd name="connsiteY4718" fmla="*/ 18201 h 509406"/>
                  <a:gd name="connsiteX4719" fmla="*/ 1188722 w 2377881"/>
                  <a:gd name="connsiteY4719" fmla="*/ 20392 h 509406"/>
                  <a:gd name="connsiteX4720" fmla="*/ 1193390 w 2377881"/>
                  <a:gd name="connsiteY4720" fmla="*/ 23154 h 509406"/>
                  <a:gd name="connsiteX4721" fmla="*/ 1199485 w 2377881"/>
                  <a:gd name="connsiteY4721" fmla="*/ 20868 h 509406"/>
                  <a:gd name="connsiteX4722" fmla="*/ 1200628 w 2377881"/>
                  <a:gd name="connsiteY4722" fmla="*/ 20963 h 509406"/>
                  <a:gd name="connsiteX4723" fmla="*/ 1206629 w 2377881"/>
                  <a:gd name="connsiteY4723" fmla="*/ 21344 h 509406"/>
                  <a:gd name="connsiteX4724" fmla="*/ 1205772 w 2377881"/>
                  <a:gd name="connsiteY4724" fmla="*/ 15915 h 509406"/>
                  <a:gd name="connsiteX4725" fmla="*/ 1213583 w 2377881"/>
                  <a:gd name="connsiteY4725" fmla="*/ 18201 h 509406"/>
                  <a:gd name="connsiteX4726" fmla="*/ 1216440 w 2377881"/>
                  <a:gd name="connsiteY4726" fmla="*/ 19153 h 509406"/>
                  <a:gd name="connsiteX4727" fmla="*/ 1219869 w 2377881"/>
                  <a:gd name="connsiteY4727" fmla="*/ 20296 h 509406"/>
                  <a:gd name="connsiteX4728" fmla="*/ 1226441 w 2377881"/>
                  <a:gd name="connsiteY4728" fmla="*/ 18296 h 509406"/>
                  <a:gd name="connsiteX4729" fmla="*/ 1226727 w 2377881"/>
                  <a:gd name="connsiteY4729" fmla="*/ 17915 h 509406"/>
                  <a:gd name="connsiteX4730" fmla="*/ 1227489 w 2377881"/>
                  <a:gd name="connsiteY4730" fmla="*/ 17058 h 509406"/>
                  <a:gd name="connsiteX4731" fmla="*/ 1234442 w 2377881"/>
                  <a:gd name="connsiteY4731" fmla="*/ 13057 h 509406"/>
                  <a:gd name="connsiteX4732" fmla="*/ 1235966 w 2377881"/>
                  <a:gd name="connsiteY4732" fmla="*/ 16677 h 509406"/>
                  <a:gd name="connsiteX4733" fmla="*/ 1236252 w 2377881"/>
                  <a:gd name="connsiteY4733" fmla="*/ 17344 h 509406"/>
                  <a:gd name="connsiteX4734" fmla="*/ 1243586 w 2377881"/>
                  <a:gd name="connsiteY4734" fmla="*/ 19058 h 509406"/>
                  <a:gd name="connsiteX4735" fmla="*/ 1252159 w 2377881"/>
                  <a:gd name="connsiteY4735" fmla="*/ 20392 h 509406"/>
                  <a:gd name="connsiteX4736" fmla="*/ 1257969 w 2377881"/>
                  <a:gd name="connsiteY4736" fmla="*/ 22678 h 509406"/>
                  <a:gd name="connsiteX4737" fmla="*/ 1262351 w 2377881"/>
                  <a:gd name="connsiteY4737" fmla="*/ 20963 h 509406"/>
                  <a:gd name="connsiteX4738" fmla="*/ 1268637 w 2377881"/>
                  <a:gd name="connsiteY4738" fmla="*/ 18106 h 509406"/>
                  <a:gd name="connsiteX4739" fmla="*/ 1269875 w 2377881"/>
                  <a:gd name="connsiteY4739" fmla="*/ 17725 h 509406"/>
                  <a:gd name="connsiteX4740" fmla="*/ 1275971 w 2377881"/>
                  <a:gd name="connsiteY4740" fmla="*/ 18201 h 509406"/>
                  <a:gd name="connsiteX4741" fmla="*/ 1283496 w 2377881"/>
                  <a:gd name="connsiteY4741" fmla="*/ 21725 h 509406"/>
                  <a:gd name="connsiteX4742" fmla="*/ 1292068 w 2377881"/>
                  <a:gd name="connsiteY4742" fmla="*/ 21058 h 509406"/>
                  <a:gd name="connsiteX4743" fmla="*/ 1296831 w 2377881"/>
                  <a:gd name="connsiteY4743" fmla="*/ 21439 h 509406"/>
                  <a:gd name="connsiteX4744" fmla="*/ 1300736 w 2377881"/>
                  <a:gd name="connsiteY4744" fmla="*/ 18010 h 509406"/>
                  <a:gd name="connsiteX4745" fmla="*/ 1307594 w 2377881"/>
                  <a:gd name="connsiteY4745" fmla="*/ 19439 h 509406"/>
                  <a:gd name="connsiteX4746" fmla="*/ 1313595 w 2377881"/>
                  <a:gd name="connsiteY4746" fmla="*/ 20011 h 509406"/>
                  <a:gd name="connsiteX4747" fmla="*/ 1325406 w 2377881"/>
                  <a:gd name="connsiteY4747" fmla="*/ 18391 h 509406"/>
                  <a:gd name="connsiteX4748" fmla="*/ 1333312 w 2377881"/>
                  <a:gd name="connsiteY4748" fmla="*/ 24583 h 509406"/>
                  <a:gd name="connsiteX4749" fmla="*/ 1343218 w 2377881"/>
                  <a:gd name="connsiteY4749" fmla="*/ 19820 h 509406"/>
                  <a:gd name="connsiteX4750" fmla="*/ 1343884 w 2377881"/>
                  <a:gd name="connsiteY4750" fmla="*/ 19439 h 509406"/>
                  <a:gd name="connsiteX4751" fmla="*/ 1347504 w 2377881"/>
                  <a:gd name="connsiteY4751" fmla="*/ 17534 h 509406"/>
                  <a:gd name="connsiteX4752" fmla="*/ 1359220 w 2377881"/>
                  <a:gd name="connsiteY4752" fmla="*/ 19915 h 509406"/>
                  <a:gd name="connsiteX4753" fmla="*/ 1362458 w 2377881"/>
                  <a:gd name="connsiteY4753" fmla="*/ 19534 h 509406"/>
                  <a:gd name="connsiteX4754" fmla="*/ 1367507 w 2377881"/>
                  <a:gd name="connsiteY4754" fmla="*/ 19630 h 509406"/>
                  <a:gd name="connsiteX4755" fmla="*/ 1373317 w 2377881"/>
                  <a:gd name="connsiteY4755" fmla="*/ 20582 h 509406"/>
                  <a:gd name="connsiteX4756" fmla="*/ 1378746 w 2377881"/>
                  <a:gd name="connsiteY4756" fmla="*/ 19725 h 509406"/>
                  <a:gd name="connsiteX4757" fmla="*/ 1379032 w 2377881"/>
                  <a:gd name="connsiteY4757" fmla="*/ 20773 h 509406"/>
                  <a:gd name="connsiteX4758" fmla="*/ 1379318 w 2377881"/>
                  <a:gd name="connsiteY4758" fmla="*/ 21725 h 509406"/>
                  <a:gd name="connsiteX4759" fmla="*/ 1388176 w 2377881"/>
                  <a:gd name="connsiteY4759" fmla="*/ 20487 h 509406"/>
                  <a:gd name="connsiteX4760" fmla="*/ 1391700 w 2377881"/>
                  <a:gd name="connsiteY4760" fmla="*/ 18487 h 509406"/>
                  <a:gd name="connsiteX4761" fmla="*/ 1391414 w 2377881"/>
                  <a:gd name="connsiteY4761" fmla="*/ 15343 h 509406"/>
                  <a:gd name="connsiteX4762" fmla="*/ 1394748 w 2377881"/>
                  <a:gd name="connsiteY4762" fmla="*/ 18201 h 509406"/>
                  <a:gd name="connsiteX4763" fmla="*/ 1406464 w 2377881"/>
                  <a:gd name="connsiteY4763" fmla="*/ 19534 h 509406"/>
                  <a:gd name="connsiteX4764" fmla="*/ 1412845 w 2377881"/>
                  <a:gd name="connsiteY4764" fmla="*/ 21344 h 509406"/>
                  <a:gd name="connsiteX4765" fmla="*/ 1420275 w 2377881"/>
                  <a:gd name="connsiteY4765" fmla="*/ 20868 h 509406"/>
                  <a:gd name="connsiteX4766" fmla="*/ 1441135 w 2377881"/>
                  <a:gd name="connsiteY4766" fmla="*/ 19439 h 509406"/>
                  <a:gd name="connsiteX4767" fmla="*/ 1443421 w 2377881"/>
                  <a:gd name="connsiteY4767" fmla="*/ 20582 h 509406"/>
                  <a:gd name="connsiteX4768" fmla="*/ 1449041 w 2377881"/>
                  <a:gd name="connsiteY4768" fmla="*/ 18296 h 509406"/>
                  <a:gd name="connsiteX4769" fmla="*/ 1449136 w 2377881"/>
                  <a:gd name="connsiteY4769" fmla="*/ 18010 h 509406"/>
                  <a:gd name="connsiteX4770" fmla="*/ 1460470 w 2377881"/>
                  <a:gd name="connsiteY4770" fmla="*/ 19249 h 509406"/>
                  <a:gd name="connsiteX4771" fmla="*/ 1464090 w 2377881"/>
                  <a:gd name="connsiteY4771" fmla="*/ 19344 h 509406"/>
                  <a:gd name="connsiteX4772" fmla="*/ 1476949 w 2377881"/>
                  <a:gd name="connsiteY4772" fmla="*/ 20296 h 509406"/>
                  <a:gd name="connsiteX4773" fmla="*/ 1478377 w 2377881"/>
                  <a:gd name="connsiteY4773" fmla="*/ 20677 h 509406"/>
                  <a:gd name="connsiteX4774" fmla="*/ 1480187 w 2377881"/>
                  <a:gd name="connsiteY4774" fmla="*/ 19249 h 509406"/>
                  <a:gd name="connsiteX4775" fmla="*/ 1479901 w 2377881"/>
                  <a:gd name="connsiteY4775" fmla="*/ 18201 h 509406"/>
                  <a:gd name="connsiteX4776" fmla="*/ 1481807 w 2377881"/>
                  <a:gd name="connsiteY4776" fmla="*/ 17344 h 509406"/>
                  <a:gd name="connsiteX4777" fmla="*/ 1485902 w 2377881"/>
                  <a:gd name="connsiteY4777" fmla="*/ 19344 h 509406"/>
                  <a:gd name="connsiteX4778" fmla="*/ 1493236 w 2377881"/>
                  <a:gd name="connsiteY4778" fmla="*/ 20106 h 509406"/>
                  <a:gd name="connsiteX4779" fmla="*/ 1497904 w 2377881"/>
                  <a:gd name="connsiteY4779" fmla="*/ 19344 h 509406"/>
                  <a:gd name="connsiteX4780" fmla="*/ 1504667 w 2377881"/>
                  <a:gd name="connsiteY4780" fmla="*/ 19725 h 509406"/>
                  <a:gd name="connsiteX4781" fmla="*/ 1506000 w 2377881"/>
                  <a:gd name="connsiteY4781" fmla="*/ 21439 h 509406"/>
                  <a:gd name="connsiteX4782" fmla="*/ 1512668 w 2377881"/>
                  <a:gd name="connsiteY4782" fmla="*/ 22868 h 509406"/>
                  <a:gd name="connsiteX4783" fmla="*/ 1513525 w 2377881"/>
                  <a:gd name="connsiteY4783" fmla="*/ 22201 h 509406"/>
                  <a:gd name="connsiteX4784" fmla="*/ 1529336 w 2377881"/>
                  <a:gd name="connsiteY4784" fmla="*/ 19344 h 509406"/>
                  <a:gd name="connsiteX4785" fmla="*/ 1541528 w 2377881"/>
                  <a:gd name="connsiteY4785" fmla="*/ 19630 h 509406"/>
                  <a:gd name="connsiteX4786" fmla="*/ 1550196 w 2377881"/>
                  <a:gd name="connsiteY4786" fmla="*/ 19630 h 509406"/>
                  <a:gd name="connsiteX4787" fmla="*/ 1556959 w 2377881"/>
                  <a:gd name="connsiteY4787" fmla="*/ 21439 h 509406"/>
                  <a:gd name="connsiteX4788" fmla="*/ 1559626 w 2377881"/>
                  <a:gd name="connsiteY4788" fmla="*/ 20773 h 509406"/>
                  <a:gd name="connsiteX4789" fmla="*/ 1563245 w 2377881"/>
                  <a:gd name="connsiteY4789" fmla="*/ 16867 h 509406"/>
                  <a:gd name="connsiteX4790" fmla="*/ 1565817 w 2377881"/>
                  <a:gd name="connsiteY4790" fmla="*/ 13153 h 509406"/>
                  <a:gd name="connsiteX4791" fmla="*/ 1566769 w 2377881"/>
                  <a:gd name="connsiteY4791" fmla="*/ 13915 h 509406"/>
                  <a:gd name="connsiteX4792" fmla="*/ 1568675 w 2377881"/>
                  <a:gd name="connsiteY4792" fmla="*/ 15439 h 509406"/>
                  <a:gd name="connsiteX4793" fmla="*/ 1576009 w 2377881"/>
                  <a:gd name="connsiteY4793" fmla="*/ 20106 h 509406"/>
                  <a:gd name="connsiteX4794" fmla="*/ 1588868 w 2377881"/>
                  <a:gd name="connsiteY4794" fmla="*/ 17439 h 509406"/>
                  <a:gd name="connsiteX4795" fmla="*/ 1599059 w 2377881"/>
                  <a:gd name="connsiteY4795" fmla="*/ 21439 h 509406"/>
                  <a:gd name="connsiteX4796" fmla="*/ 1607251 w 2377881"/>
                  <a:gd name="connsiteY4796" fmla="*/ 21820 h 509406"/>
                  <a:gd name="connsiteX4797" fmla="*/ 1609823 w 2377881"/>
                  <a:gd name="connsiteY4797" fmla="*/ 19725 h 509406"/>
                  <a:gd name="connsiteX4798" fmla="*/ 1611537 w 2377881"/>
                  <a:gd name="connsiteY4798" fmla="*/ 18296 h 509406"/>
                  <a:gd name="connsiteX4799" fmla="*/ 1620967 w 2377881"/>
                  <a:gd name="connsiteY4799" fmla="*/ 20963 h 509406"/>
                  <a:gd name="connsiteX4800" fmla="*/ 1627444 w 2377881"/>
                  <a:gd name="connsiteY4800" fmla="*/ 20011 h 509406"/>
                  <a:gd name="connsiteX4801" fmla="*/ 1637921 w 2377881"/>
                  <a:gd name="connsiteY4801" fmla="*/ 20011 h 509406"/>
                  <a:gd name="connsiteX4802" fmla="*/ 1652494 w 2377881"/>
                  <a:gd name="connsiteY4802" fmla="*/ 22678 h 509406"/>
                  <a:gd name="connsiteX4803" fmla="*/ 1662686 w 2377881"/>
                  <a:gd name="connsiteY4803" fmla="*/ 19344 h 509406"/>
                  <a:gd name="connsiteX4804" fmla="*/ 1662782 w 2377881"/>
                  <a:gd name="connsiteY4804" fmla="*/ 19439 h 509406"/>
                  <a:gd name="connsiteX4805" fmla="*/ 1670973 w 2377881"/>
                  <a:gd name="connsiteY4805" fmla="*/ 19534 h 509406"/>
                  <a:gd name="connsiteX4806" fmla="*/ 1673926 w 2377881"/>
                  <a:gd name="connsiteY4806" fmla="*/ 20011 h 509406"/>
                  <a:gd name="connsiteX4807" fmla="*/ 1679641 w 2377881"/>
                  <a:gd name="connsiteY4807" fmla="*/ 18010 h 509406"/>
                  <a:gd name="connsiteX4808" fmla="*/ 1684498 w 2377881"/>
                  <a:gd name="connsiteY4808" fmla="*/ 19249 h 509406"/>
                  <a:gd name="connsiteX4809" fmla="*/ 1693356 w 2377881"/>
                  <a:gd name="connsiteY4809" fmla="*/ 20487 h 509406"/>
                  <a:gd name="connsiteX4810" fmla="*/ 1709264 w 2377881"/>
                  <a:gd name="connsiteY4810" fmla="*/ 18010 h 509406"/>
                  <a:gd name="connsiteX4811" fmla="*/ 1709835 w 2377881"/>
                  <a:gd name="connsiteY4811" fmla="*/ 17344 h 509406"/>
                  <a:gd name="connsiteX4812" fmla="*/ 1720884 w 2377881"/>
                  <a:gd name="connsiteY4812" fmla="*/ 16486 h 509406"/>
                  <a:gd name="connsiteX4813" fmla="*/ 1725075 w 2377881"/>
                  <a:gd name="connsiteY4813" fmla="*/ 18963 h 509406"/>
                  <a:gd name="connsiteX4814" fmla="*/ 1728409 w 2377881"/>
                  <a:gd name="connsiteY4814" fmla="*/ 20963 h 509406"/>
                  <a:gd name="connsiteX4815" fmla="*/ 1732029 w 2377881"/>
                  <a:gd name="connsiteY4815" fmla="*/ 16391 h 509406"/>
                  <a:gd name="connsiteX4816" fmla="*/ 1737743 w 2377881"/>
                  <a:gd name="connsiteY4816" fmla="*/ 21820 h 509406"/>
                  <a:gd name="connsiteX4817" fmla="*/ 1739744 w 2377881"/>
                  <a:gd name="connsiteY4817" fmla="*/ 19630 h 509406"/>
                  <a:gd name="connsiteX4818" fmla="*/ 1746601 w 2377881"/>
                  <a:gd name="connsiteY4818" fmla="*/ 17439 h 509406"/>
                  <a:gd name="connsiteX4819" fmla="*/ 1754984 w 2377881"/>
                  <a:gd name="connsiteY4819" fmla="*/ 21249 h 509406"/>
                  <a:gd name="connsiteX4820" fmla="*/ 1765461 w 2377881"/>
                  <a:gd name="connsiteY4820" fmla="*/ 20487 h 509406"/>
                  <a:gd name="connsiteX4821" fmla="*/ 1767652 w 2377881"/>
                  <a:gd name="connsiteY4821" fmla="*/ 18391 h 509406"/>
                  <a:gd name="connsiteX4822" fmla="*/ 1778415 w 2377881"/>
                  <a:gd name="connsiteY4822" fmla="*/ 20011 h 509406"/>
                  <a:gd name="connsiteX4823" fmla="*/ 1784511 w 2377881"/>
                  <a:gd name="connsiteY4823" fmla="*/ 16772 h 509406"/>
                  <a:gd name="connsiteX4824" fmla="*/ 1784797 w 2377881"/>
                  <a:gd name="connsiteY4824" fmla="*/ 17058 h 509406"/>
                  <a:gd name="connsiteX4825" fmla="*/ 1785654 w 2377881"/>
                  <a:gd name="connsiteY4825" fmla="*/ 18106 h 509406"/>
                  <a:gd name="connsiteX4826" fmla="*/ 1791464 w 2377881"/>
                  <a:gd name="connsiteY4826" fmla="*/ 18582 h 509406"/>
                  <a:gd name="connsiteX4827" fmla="*/ 1793941 w 2377881"/>
                  <a:gd name="connsiteY4827" fmla="*/ 18201 h 509406"/>
                  <a:gd name="connsiteX4828" fmla="*/ 1799941 w 2377881"/>
                  <a:gd name="connsiteY4828" fmla="*/ 18963 h 509406"/>
                  <a:gd name="connsiteX4829" fmla="*/ 1807276 w 2377881"/>
                  <a:gd name="connsiteY4829" fmla="*/ 18391 h 509406"/>
                  <a:gd name="connsiteX4830" fmla="*/ 1812896 w 2377881"/>
                  <a:gd name="connsiteY4830" fmla="*/ 18582 h 509406"/>
                  <a:gd name="connsiteX4831" fmla="*/ 1816991 w 2377881"/>
                  <a:gd name="connsiteY4831" fmla="*/ 18010 h 509406"/>
                  <a:gd name="connsiteX4832" fmla="*/ 1823468 w 2377881"/>
                  <a:gd name="connsiteY4832" fmla="*/ 16582 h 509406"/>
                  <a:gd name="connsiteX4833" fmla="*/ 1827373 w 2377881"/>
                  <a:gd name="connsiteY4833" fmla="*/ 17915 h 509406"/>
                  <a:gd name="connsiteX4834" fmla="*/ 1842899 w 2377881"/>
                  <a:gd name="connsiteY4834" fmla="*/ 19344 h 509406"/>
                  <a:gd name="connsiteX4835" fmla="*/ 1846138 w 2377881"/>
                  <a:gd name="connsiteY4835" fmla="*/ 16963 h 509406"/>
                  <a:gd name="connsiteX4836" fmla="*/ 1848043 w 2377881"/>
                  <a:gd name="connsiteY4836" fmla="*/ 17915 h 509406"/>
                  <a:gd name="connsiteX4837" fmla="*/ 1847090 w 2377881"/>
                  <a:gd name="connsiteY4837" fmla="*/ 20677 h 509406"/>
                  <a:gd name="connsiteX4838" fmla="*/ 1846329 w 2377881"/>
                  <a:gd name="connsiteY4838" fmla="*/ 21249 h 509406"/>
                  <a:gd name="connsiteX4839" fmla="*/ 1844614 w 2377881"/>
                  <a:gd name="connsiteY4839" fmla="*/ 23059 h 509406"/>
                  <a:gd name="connsiteX4840" fmla="*/ 1856139 w 2377881"/>
                  <a:gd name="connsiteY4840" fmla="*/ 21249 h 509406"/>
                  <a:gd name="connsiteX4841" fmla="*/ 1870903 w 2377881"/>
                  <a:gd name="connsiteY4841" fmla="*/ 10009 h 509406"/>
                  <a:gd name="connsiteX4842" fmla="*/ 1880809 w 2377881"/>
                  <a:gd name="connsiteY4842" fmla="*/ 14010 h 509406"/>
                  <a:gd name="connsiteX4843" fmla="*/ 1885095 w 2377881"/>
                  <a:gd name="connsiteY4843" fmla="*/ 14010 h 509406"/>
                  <a:gd name="connsiteX4844" fmla="*/ 1898335 w 2377881"/>
                  <a:gd name="connsiteY4844" fmla="*/ 14772 h 509406"/>
                  <a:gd name="connsiteX4845" fmla="*/ 1898811 w 2377881"/>
                  <a:gd name="connsiteY4845" fmla="*/ 15153 h 509406"/>
                  <a:gd name="connsiteX4846" fmla="*/ 1913384 w 2377881"/>
                  <a:gd name="connsiteY4846" fmla="*/ 13724 h 509406"/>
                  <a:gd name="connsiteX4847" fmla="*/ 1919575 w 2377881"/>
                  <a:gd name="connsiteY4847" fmla="*/ 12676 h 509406"/>
                  <a:gd name="connsiteX4848" fmla="*/ 1927576 w 2377881"/>
                  <a:gd name="connsiteY4848" fmla="*/ 10771 h 509406"/>
                  <a:gd name="connsiteX4849" fmla="*/ 1934244 w 2377881"/>
                  <a:gd name="connsiteY4849" fmla="*/ 12581 h 509406"/>
                  <a:gd name="connsiteX4850" fmla="*/ 1936911 w 2377881"/>
                  <a:gd name="connsiteY4850" fmla="*/ 12295 h 509406"/>
                  <a:gd name="connsiteX4851" fmla="*/ 1948341 w 2377881"/>
                  <a:gd name="connsiteY4851" fmla="*/ 9533 h 509406"/>
                  <a:gd name="connsiteX4852" fmla="*/ 1962533 w 2377881"/>
                  <a:gd name="connsiteY4852" fmla="*/ 9914 h 509406"/>
                  <a:gd name="connsiteX4853" fmla="*/ 1967296 w 2377881"/>
                  <a:gd name="connsiteY4853" fmla="*/ 10486 h 509406"/>
                  <a:gd name="connsiteX4854" fmla="*/ 1969963 w 2377881"/>
                  <a:gd name="connsiteY4854" fmla="*/ 10771 h 509406"/>
                  <a:gd name="connsiteX4855" fmla="*/ 1979393 w 2377881"/>
                  <a:gd name="connsiteY4855" fmla="*/ 7914 h 509406"/>
                  <a:gd name="connsiteX4856" fmla="*/ 1980250 w 2377881"/>
                  <a:gd name="connsiteY4856" fmla="*/ 8581 h 509406"/>
                  <a:gd name="connsiteX4857" fmla="*/ 1994728 w 2377881"/>
                  <a:gd name="connsiteY4857" fmla="*/ 10771 h 509406"/>
                  <a:gd name="connsiteX4858" fmla="*/ 1999109 w 2377881"/>
                  <a:gd name="connsiteY4858" fmla="*/ 11914 h 509406"/>
                  <a:gd name="connsiteX4859" fmla="*/ 2014349 w 2377881"/>
                  <a:gd name="connsiteY4859" fmla="*/ 11914 h 509406"/>
                  <a:gd name="connsiteX4860" fmla="*/ 2018350 w 2377881"/>
                  <a:gd name="connsiteY4860" fmla="*/ 11819 h 509406"/>
                  <a:gd name="connsiteX4861" fmla="*/ 2023684 w 2377881"/>
                  <a:gd name="connsiteY4861" fmla="*/ 11438 h 509406"/>
                  <a:gd name="connsiteX4862" fmla="*/ 2037019 w 2377881"/>
                  <a:gd name="connsiteY4862" fmla="*/ 8962 h 509406"/>
                  <a:gd name="connsiteX4863" fmla="*/ 2038828 w 2377881"/>
                  <a:gd name="connsiteY4863" fmla="*/ 9343 h 509406"/>
                  <a:gd name="connsiteX4864" fmla="*/ 2046448 w 2377881"/>
                  <a:gd name="connsiteY4864" fmla="*/ 8390 h 509406"/>
                  <a:gd name="connsiteX4865" fmla="*/ 2048735 w 2377881"/>
                  <a:gd name="connsiteY4865" fmla="*/ 8676 h 509406"/>
                  <a:gd name="connsiteX4866" fmla="*/ 2056831 w 2377881"/>
                  <a:gd name="connsiteY4866" fmla="*/ 9057 h 509406"/>
                  <a:gd name="connsiteX4867" fmla="*/ 2066641 w 2377881"/>
                  <a:gd name="connsiteY4867" fmla="*/ 6676 h 509406"/>
                  <a:gd name="connsiteX4868" fmla="*/ 2077881 w 2377881"/>
                  <a:gd name="connsiteY4868" fmla="*/ 8866 h 509406"/>
                  <a:gd name="connsiteX4869" fmla="*/ 2080739 w 2377881"/>
                  <a:gd name="connsiteY4869" fmla="*/ 7247 h 509406"/>
                  <a:gd name="connsiteX4870" fmla="*/ 2087406 w 2377881"/>
                  <a:gd name="connsiteY4870" fmla="*/ 5533 h 509406"/>
                  <a:gd name="connsiteX4871" fmla="*/ 2088739 w 2377881"/>
                  <a:gd name="connsiteY4871" fmla="*/ 4390 h 509406"/>
                  <a:gd name="connsiteX4872" fmla="*/ 2090073 w 2377881"/>
                  <a:gd name="connsiteY4872" fmla="*/ 2770 h 509406"/>
                  <a:gd name="connsiteX4873" fmla="*/ 2090644 w 2377881"/>
                  <a:gd name="connsiteY4873" fmla="*/ 3913 h 509406"/>
                  <a:gd name="connsiteX4874" fmla="*/ 2093502 w 2377881"/>
                  <a:gd name="connsiteY4874" fmla="*/ 6199 h 509406"/>
                  <a:gd name="connsiteX4875" fmla="*/ 2099407 w 2377881"/>
                  <a:gd name="connsiteY4875" fmla="*/ 5914 h 509406"/>
                  <a:gd name="connsiteX4876" fmla="*/ 2100170 w 2377881"/>
                  <a:gd name="connsiteY4876" fmla="*/ 6771 h 509406"/>
                  <a:gd name="connsiteX4877" fmla="*/ 2105790 w 2377881"/>
                  <a:gd name="connsiteY4877" fmla="*/ 4199 h 509406"/>
                  <a:gd name="connsiteX4878" fmla="*/ 2109981 w 2377881"/>
                  <a:gd name="connsiteY4878" fmla="*/ 3723 h 509406"/>
                  <a:gd name="connsiteX4879" fmla="*/ 2119315 w 2377881"/>
                  <a:gd name="connsiteY4879" fmla="*/ 8200 h 509406"/>
                  <a:gd name="connsiteX4880" fmla="*/ 2125220 w 2377881"/>
                  <a:gd name="connsiteY4880" fmla="*/ 13343 h 509406"/>
                  <a:gd name="connsiteX4881" fmla="*/ 2127602 w 2377881"/>
                  <a:gd name="connsiteY4881" fmla="*/ 12391 h 509406"/>
                  <a:gd name="connsiteX4882" fmla="*/ 2129221 w 2377881"/>
                  <a:gd name="connsiteY4882" fmla="*/ 7914 h 509406"/>
                  <a:gd name="connsiteX4883" fmla="*/ 2129316 w 2377881"/>
                  <a:gd name="connsiteY4883" fmla="*/ 7628 h 509406"/>
                  <a:gd name="connsiteX4884" fmla="*/ 2138936 w 2377881"/>
                  <a:gd name="connsiteY4884" fmla="*/ 4961 h 509406"/>
                  <a:gd name="connsiteX4885" fmla="*/ 2143603 w 2377881"/>
                  <a:gd name="connsiteY4885" fmla="*/ 4199 h 509406"/>
                  <a:gd name="connsiteX4886" fmla="*/ 2148652 w 2377881"/>
                  <a:gd name="connsiteY4886" fmla="*/ 3437 h 509406"/>
                  <a:gd name="connsiteX4887" fmla="*/ 2164178 w 2377881"/>
                  <a:gd name="connsiteY4887" fmla="*/ 865 h 509406"/>
                  <a:gd name="connsiteX4888" fmla="*/ 1888906 w 2377881"/>
                  <a:gd name="connsiteY4888" fmla="*/ 8 h 509406"/>
                  <a:gd name="connsiteX4889" fmla="*/ 1898335 w 2377881"/>
                  <a:gd name="connsiteY4889" fmla="*/ 6295 h 509406"/>
                  <a:gd name="connsiteX4890" fmla="*/ 1892716 w 2377881"/>
                  <a:gd name="connsiteY4890" fmla="*/ 4675 h 509406"/>
                  <a:gd name="connsiteX4891" fmla="*/ 1887858 w 2377881"/>
                  <a:gd name="connsiteY4891" fmla="*/ 3247 h 509406"/>
                  <a:gd name="connsiteX4892" fmla="*/ 1882714 w 2377881"/>
                  <a:gd name="connsiteY4892" fmla="*/ 8581 h 509406"/>
                  <a:gd name="connsiteX4893" fmla="*/ 1881666 w 2377881"/>
                  <a:gd name="connsiteY4893" fmla="*/ 9057 h 509406"/>
                  <a:gd name="connsiteX4894" fmla="*/ 1881286 w 2377881"/>
                  <a:gd name="connsiteY4894" fmla="*/ 9247 h 509406"/>
                  <a:gd name="connsiteX4895" fmla="*/ 1878809 w 2377881"/>
                  <a:gd name="connsiteY4895" fmla="*/ 7342 h 509406"/>
                  <a:gd name="connsiteX4896" fmla="*/ 1883095 w 2377881"/>
                  <a:gd name="connsiteY4896" fmla="*/ 1532 h 509406"/>
                  <a:gd name="connsiteX4897" fmla="*/ 1885572 w 2377881"/>
                  <a:gd name="connsiteY4897" fmla="*/ 865 h 50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</a:cxnLst>
                <a:rect l="l" t="t" r="r" b="b"/>
                <a:pathLst>
                  <a:path w="2377881" h="509406">
                    <a:moveTo>
                      <a:pt x="327282" y="501500"/>
                    </a:moveTo>
                    <a:cubicBezTo>
                      <a:pt x="333282" y="499309"/>
                      <a:pt x="337188" y="499690"/>
                      <a:pt x="335854" y="502452"/>
                    </a:cubicBezTo>
                    <a:lnTo>
                      <a:pt x="335759" y="504452"/>
                    </a:lnTo>
                    <a:lnTo>
                      <a:pt x="335664" y="505976"/>
                    </a:lnTo>
                    <a:cubicBezTo>
                      <a:pt x="335949" y="508167"/>
                      <a:pt x="335378" y="509120"/>
                      <a:pt x="334330" y="507977"/>
                    </a:cubicBezTo>
                    <a:cubicBezTo>
                      <a:pt x="333378" y="506834"/>
                      <a:pt x="330330" y="504643"/>
                      <a:pt x="329377" y="504929"/>
                    </a:cubicBezTo>
                    <a:cubicBezTo>
                      <a:pt x="328425" y="505310"/>
                      <a:pt x="325567" y="505691"/>
                      <a:pt x="324710" y="505024"/>
                    </a:cubicBezTo>
                    <a:lnTo>
                      <a:pt x="324805" y="504929"/>
                    </a:lnTo>
                    <a:close/>
                    <a:moveTo>
                      <a:pt x="442915" y="497880"/>
                    </a:moveTo>
                    <a:cubicBezTo>
                      <a:pt x="444153" y="497308"/>
                      <a:pt x="446820" y="497880"/>
                      <a:pt x="446058" y="500261"/>
                    </a:cubicBezTo>
                    <a:cubicBezTo>
                      <a:pt x="445296" y="502642"/>
                      <a:pt x="444915" y="509310"/>
                      <a:pt x="444153" y="509405"/>
                    </a:cubicBezTo>
                    <a:cubicBezTo>
                      <a:pt x="443486" y="509500"/>
                      <a:pt x="439486" y="504833"/>
                      <a:pt x="437200" y="504071"/>
                    </a:cubicBezTo>
                    <a:cubicBezTo>
                      <a:pt x="434914" y="503309"/>
                      <a:pt x="433580" y="502261"/>
                      <a:pt x="434247" y="501785"/>
                    </a:cubicBezTo>
                    <a:cubicBezTo>
                      <a:pt x="434914" y="501309"/>
                      <a:pt x="437390" y="500928"/>
                      <a:pt x="438343" y="502261"/>
                    </a:cubicBezTo>
                    <a:cubicBezTo>
                      <a:pt x="439295" y="503595"/>
                      <a:pt x="444915" y="500547"/>
                      <a:pt x="444058" y="500261"/>
                    </a:cubicBezTo>
                    <a:cubicBezTo>
                      <a:pt x="443105" y="499880"/>
                      <a:pt x="441676" y="498451"/>
                      <a:pt x="442915" y="497880"/>
                    </a:cubicBezTo>
                    <a:close/>
                    <a:moveTo>
                      <a:pt x="340521" y="488927"/>
                    </a:moveTo>
                    <a:cubicBezTo>
                      <a:pt x="339569" y="489118"/>
                      <a:pt x="343569" y="489689"/>
                      <a:pt x="349380" y="490165"/>
                    </a:cubicBezTo>
                    <a:lnTo>
                      <a:pt x="350449" y="489633"/>
                    </a:lnTo>
                    <a:lnTo>
                      <a:pt x="349284" y="491309"/>
                    </a:lnTo>
                    <a:cubicBezTo>
                      <a:pt x="345951" y="489308"/>
                      <a:pt x="341474" y="488737"/>
                      <a:pt x="340521" y="488927"/>
                    </a:cubicBezTo>
                    <a:close/>
                    <a:moveTo>
                      <a:pt x="361381" y="481498"/>
                    </a:moveTo>
                    <a:cubicBezTo>
                      <a:pt x="361762" y="481450"/>
                      <a:pt x="360190" y="483736"/>
                      <a:pt x="357809" y="485974"/>
                    </a:cubicBezTo>
                    <a:lnTo>
                      <a:pt x="350449" y="489633"/>
                    </a:lnTo>
                    <a:lnTo>
                      <a:pt x="352332" y="486927"/>
                    </a:lnTo>
                    <a:cubicBezTo>
                      <a:pt x="353952" y="484641"/>
                      <a:pt x="357952" y="483403"/>
                      <a:pt x="360905" y="481784"/>
                    </a:cubicBezTo>
                    <a:close/>
                    <a:moveTo>
                      <a:pt x="420436" y="479973"/>
                    </a:moveTo>
                    <a:cubicBezTo>
                      <a:pt x="421675" y="480640"/>
                      <a:pt x="423580" y="480830"/>
                      <a:pt x="425104" y="480735"/>
                    </a:cubicBezTo>
                    <a:lnTo>
                      <a:pt x="432248" y="480449"/>
                    </a:lnTo>
                    <a:cubicBezTo>
                      <a:pt x="432152" y="483688"/>
                      <a:pt x="428152" y="485307"/>
                      <a:pt x="423389" y="484164"/>
                    </a:cubicBezTo>
                    <a:lnTo>
                      <a:pt x="419103" y="482830"/>
                    </a:lnTo>
                    <a:cubicBezTo>
                      <a:pt x="418341" y="482545"/>
                      <a:pt x="417389" y="481306"/>
                      <a:pt x="417484" y="480544"/>
                    </a:cubicBezTo>
                    <a:cubicBezTo>
                      <a:pt x="417674" y="478163"/>
                      <a:pt x="418817" y="479116"/>
                      <a:pt x="420436" y="479973"/>
                    </a:cubicBezTo>
                    <a:close/>
                    <a:moveTo>
                      <a:pt x="399576" y="473496"/>
                    </a:moveTo>
                    <a:cubicBezTo>
                      <a:pt x="401290" y="473020"/>
                      <a:pt x="409672" y="477973"/>
                      <a:pt x="409577" y="479592"/>
                    </a:cubicBezTo>
                    <a:lnTo>
                      <a:pt x="409482" y="480830"/>
                    </a:lnTo>
                    <a:cubicBezTo>
                      <a:pt x="408720" y="482069"/>
                      <a:pt x="406910" y="482640"/>
                      <a:pt x="405481" y="482069"/>
                    </a:cubicBezTo>
                    <a:lnTo>
                      <a:pt x="404529" y="481211"/>
                    </a:lnTo>
                    <a:cubicBezTo>
                      <a:pt x="403195" y="479973"/>
                      <a:pt x="402529" y="478068"/>
                      <a:pt x="401005" y="477401"/>
                    </a:cubicBezTo>
                    <a:lnTo>
                      <a:pt x="399766" y="476735"/>
                    </a:lnTo>
                    <a:cubicBezTo>
                      <a:pt x="397099" y="477401"/>
                      <a:pt x="394718" y="477973"/>
                      <a:pt x="394432" y="477973"/>
                    </a:cubicBezTo>
                    <a:lnTo>
                      <a:pt x="394242" y="477592"/>
                    </a:lnTo>
                    <a:cubicBezTo>
                      <a:pt x="393956" y="477020"/>
                      <a:pt x="393956" y="475877"/>
                      <a:pt x="394337" y="475687"/>
                    </a:cubicBezTo>
                    <a:cubicBezTo>
                      <a:pt x="395956" y="474830"/>
                      <a:pt x="397766" y="473972"/>
                      <a:pt x="399576" y="473496"/>
                    </a:cubicBezTo>
                    <a:close/>
                    <a:moveTo>
                      <a:pt x="624843" y="467972"/>
                    </a:moveTo>
                    <a:cubicBezTo>
                      <a:pt x="626176" y="466734"/>
                      <a:pt x="628177" y="467305"/>
                      <a:pt x="629320" y="469210"/>
                    </a:cubicBezTo>
                    <a:cubicBezTo>
                      <a:pt x="630558" y="471115"/>
                      <a:pt x="630367" y="475592"/>
                      <a:pt x="626081" y="474449"/>
                    </a:cubicBezTo>
                    <a:lnTo>
                      <a:pt x="622557" y="474830"/>
                    </a:lnTo>
                    <a:lnTo>
                      <a:pt x="618842" y="475211"/>
                    </a:lnTo>
                    <a:cubicBezTo>
                      <a:pt x="614651" y="477211"/>
                      <a:pt x="611508" y="477116"/>
                      <a:pt x="611794" y="475211"/>
                    </a:cubicBezTo>
                    <a:cubicBezTo>
                      <a:pt x="612079" y="473211"/>
                      <a:pt x="610079" y="469877"/>
                      <a:pt x="612365" y="470448"/>
                    </a:cubicBezTo>
                    <a:cubicBezTo>
                      <a:pt x="614651" y="471020"/>
                      <a:pt x="622366" y="471877"/>
                      <a:pt x="623128" y="470353"/>
                    </a:cubicBezTo>
                    <a:lnTo>
                      <a:pt x="623986" y="469115"/>
                    </a:lnTo>
                    <a:close/>
                    <a:moveTo>
                      <a:pt x="971267" y="463972"/>
                    </a:moveTo>
                    <a:cubicBezTo>
                      <a:pt x="973743" y="464638"/>
                      <a:pt x="980887" y="462924"/>
                      <a:pt x="981935" y="463972"/>
                    </a:cubicBezTo>
                    <a:lnTo>
                      <a:pt x="981744" y="464162"/>
                    </a:lnTo>
                    <a:cubicBezTo>
                      <a:pt x="980315" y="465686"/>
                      <a:pt x="978887" y="467591"/>
                      <a:pt x="976886" y="468163"/>
                    </a:cubicBezTo>
                    <a:cubicBezTo>
                      <a:pt x="975077" y="468734"/>
                      <a:pt x="971838" y="469401"/>
                      <a:pt x="971362" y="465781"/>
                    </a:cubicBezTo>
                    <a:lnTo>
                      <a:pt x="971171" y="464638"/>
                    </a:lnTo>
                    <a:cubicBezTo>
                      <a:pt x="968695" y="463591"/>
                      <a:pt x="968790" y="463305"/>
                      <a:pt x="971267" y="463972"/>
                    </a:cubicBezTo>
                    <a:close/>
                    <a:moveTo>
                      <a:pt x="481206" y="462448"/>
                    </a:moveTo>
                    <a:cubicBezTo>
                      <a:pt x="483778" y="463210"/>
                      <a:pt x="488540" y="467591"/>
                      <a:pt x="487016" y="470925"/>
                    </a:cubicBezTo>
                    <a:lnTo>
                      <a:pt x="483301" y="470163"/>
                    </a:lnTo>
                    <a:lnTo>
                      <a:pt x="481206" y="469687"/>
                    </a:lnTo>
                    <a:cubicBezTo>
                      <a:pt x="478730" y="468925"/>
                      <a:pt x="476634" y="465305"/>
                      <a:pt x="476634" y="463876"/>
                    </a:cubicBezTo>
                    <a:cubicBezTo>
                      <a:pt x="476634" y="462352"/>
                      <a:pt x="478730" y="461686"/>
                      <a:pt x="481206" y="462448"/>
                    </a:cubicBezTo>
                    <a:close/>
                    <a:moveTo>
                      <a:pt x="517210" y="462447"/>
                    </a:moveTo>
                    <a:cubicBezTo>
                      <a:pt x="519877" y="462352"/>
                      <a:pt x="522640" y="465114"/>
                      <a:pt x="522925" y="466257"/>
                    </a:cubicBezTo>
                    <a:cubicBezTo>
                      <a:pt x="523116" y="467400"/>
                      <a:pt x="522354" y="467972"/>
                      <a:pt x="521116" y="467496"/>
                    </a:cubicBezTo>
                    <a:cubicBezTo>
                      <a:pt x="519877" y="467019"/>
                      <a:pt x="513782" y="468734"/>
                      <a:pt x="509686" y="472163"/>
                    </a:cubicBezTo>
                    <a:lnTo>
                      <a:pt x="515306" y="476259"/>
                    </a:lnTo>
                    <a:cubicBezTo>
                      <a:pt x="515591" y="476449"/>
                      <a:pt x="515210" y="477592"/>
                      <a:pt x="514829" y="478068"/>
                    </a:cubicBezTo>
                    <a:lnTo>
                      <a:pt x="514067" y="478926"/>
                    </a:lnTo>
                    <a:cubicBezTo>
                      <a:pt x="512448" y="480164"/>
                      <a:pt x="510829" y="480259"/>
                      <a:pt x="510352" y="479116"/>
                    </a:cubicBezTo>
                    <a:cubicBezTo>
                      <a:pt x="509972" y="477973"/>
                      <a:pt x="506923" y="475878"/>
                      <a:pt x="504733" y="476830"/>
                    </a:cubicBezTo>
                    <a:cubicBezTo>
                      <a:pt x="502447" y="477783"/>
                      <a:pt x="503780" y="481783"/>
                      <a:pt x="502732" y="482069"/>
                    </a:cubicBezTo>
                    <a:cubicBezTo>
                      <a:pt x="501590" y="482355"/>
                      <a:pt x="499208" y="480640"/>
                      <a:pt x="500447" y="477402"/>
                    </a:cubicBezTo>
                    <a:cubicBezTo>
                      <a:pt x="501590" y="474163"/>
                      <a:pt x="509590" y="470544"/>
                      <a:pt x="509495" y="465400"/>
                    </a:cubicBezTo>
                    <a:lnTo>
                      <a:pt x="515210" y="463209"/>
                    </a:lnTo>
                    <a:close/>
                    <a:moveTo>
                      <a:pt x="870588" y="462066"/>
                    </a:moveTo>
                    <a:cubicBezTo>
                      <a:pt x="871635" y="462257"/>
                      <a:pt x="873350" y="462828"/>
                      <a:pt x="873350" y="463400"/>
                    </a:cubicBezTo>
                    <a:cubicBezTo>
                      <a:pt x="873540" y="465400"/>
                      <a:pt x="874112" y="468829"/>
                      <a:pt x="872969" y="469305"/>
                    </a:cubicBezTo>
                    <a:lnTo>
                      <a:pt x="870016" y="470639"/>
                    </a:lnTo>
                    <a:cubicBezTo>
                      <a:pt x="868492" y="472829"/>
                      <a:pt x="863730" y="473306"/>
                      <a:pt x="862206" y="472734"/>
                    </a:cubicBezTo>
                    <a:cubicBezTo>
                      <a:pt x="860777" y="472163"/>
                      <a:pt x="863920" y="469972"/>
                      <a:pt x="869254" y="467781"/>
                    </a:cubicBezTo>
                    <a:lnTo>
                      <a:pt x="868587" y="462923"/>
                    </a:lnTo>
                    <a:cubicBezTo>
                      <a:pt x="868587" y="462638"/>
                      <a:pt x="870016" y="461971"/>
                      <a:pt x="870588" y="462066"/>
                    </a:cubicBezTo>
                    <a:close/>
                    <a:moveTo>
                      <a:pt x="685231" y="462066"/>
                    </a:moveTo>
                    <a:cubicBezTo>
                      <a:pt x="685993" y="461971"/>
                      <a:pt x="688088" y="464066"/>
                      <a:pt x="687898" y="464257"/>
                    </a:cubicBezTo>
                    <a:lnTo>
                      <a:pt x="685421" y="467210"/>
                    </a:lnTo>
                    <a:cubicBezTo>
                      <a:pt x="688279" y="467876"/>
                      <a:pt x="690565" y="469305"/>
                      <a:pt x="690565" y="469686"/>
                    </a:cubicBezTo>
                    <a:cubicBezTo>
                      <a:pt x="690565" y="470067"/>
                      <a:pt x="690374" y="471115"/>
                      <a:pt x="690184" y="471877"/>
                    </a:cubicBezTo>
                    <a:lnTo>
                      <a:pt x="689707" y="472067"/>
                    </a:lnTo>
                    <a:cubicBezTo>
                      <a:pt x="687421" y="472829"/>
                      <a:pt x="680659" y="469972"/>
                      <a:pt x="680278" y="468067"/>
                    </a:cubicBezTo>
                    <a:cubicBezTo>
                      <a:pt x="679706" y="465495"/>
                      <a:pt x="681897" y="462542"/>
                      <a:pt x="685231" y="462066"/>
                    </a:cubicBezTo>
                    <a:close/>
                    <a:moveTo>
                      <a:pt x="571312" y="461114"/>
                    </a:moveTo>
                    <a:cubicBezTo>
                      <a:pt x="572836" y="461685"/>
                      <a:pt x="575122" y="467781"/>
                      <a:pt x="574932" y="469686"/>
                    </a:cubicBezTo>
                    <a:cubicBezTo>
                      <a:pt x="574741" y="471686"/>
                      <a:pt x="572170" y="469972"/>
                      <a:pt x="569217" y="466067"/>
                    </a:cubicBezTo>
                    <a:lnTo>
                      <a:pt x="564359" y="465209"/>
                    </a:lnTo>
                    <a:cubicBezTo>
                      <a:pt x="562930" y="464924"/>
                      <a:pt x="560359" y="464162"/>
                      <a:pt x="560073" y="464543"/>
                    </a:cubicBezTo>
                    <a:lnTo>
                      <a:pt x="557120" y="468353"/>
                    </a:lnTo>
                    <a:cubicBezTo>
                      <a:pt x="554834" y="466067"/>
                      <a:pt x="552548" y="465114"/>
                      <a:pt x="551977" y="466257"/>
                    </a:cubicBezTo>
                    <a:cubicBezTo>
                      <a:pt x="551405" y="467400"/>
                      <a:pt x="552929" y="470448"/>
                      <a:pt x="554167" y="471591"/>
                    </a:cubicBezTo>
                    <a:cubicBezTo>
                      <a:pt x="555406" y="472734"/>
                      <a:pt x="558263" y="476830"/>
                      <a:pt x="556930" y="478068"/>
                    </a:cubicBezTo>
                    <a:lnTo>
                      <a:pt x="555501" y="478449"/>
                    </a:lnTo>
                    <a:lnTo>
                      <a:pt x="553691" y="478925"/>
                    </a:lnTo>
                    <a:cubicBezTo>
                      <a:pt x="551024" y="478925"/>
                      <a:pt x="549119" y="476735"/>
                      <a:pt x="549405" y="474068"/>
                    </a:cubicBezTo>
                    <a:lnTo>
                      <a:pt x="548548" y="472353"/>
                    </a:lnTo>
                    <a:lnTo>
                      <a:pt x="547786" y="470924"/>
                    </a:lnTo>
                    <a:cubicBezTo>
                      <a:pt x="545595" y="469781"/>
                      <a:pt x="543595" y="468162"/>
                      <a:pt x="543499" y="467305"/>
                    </a:cubicBezTo>
                    <a:cubicBezTo>
                      <a:pt x="543404" y="466448"/>
                      <a:pt x="540737" y="464352"/>
                      <a:pt x="537880" y="465590"/>
                    </a:cubicBezTo>
                    <a:cubicBezTo>
                      <a:pt x="535022" y="466829"/>
                      <a:pt x="533212" y="474734"/>
                      <a:pt x="533212" y="476354"/>
                    </a:cubicBezTo>
                    <a:lnTo>
                      <a:pt x="530164" y="476830"/>
                    </a:lnTo>
                    <a:lnTo>
                      <a:pt x="527974" y="477211"/>
                    </a:lnTo>
                    <a:cubicBezTo>
                      <a:pt x="525688" y="479211"/>
                      <a:pt x="523211" y="478354"/>
                      <a:pt x="522544" y="475306"/>
                    </a:cubicBezTo>
                    <a:lnTo>
                      <a:pt x="521497" y="472639"/>
                    </a:lnTo>
                    <a:lnTo>
                      <a:pt x="521211" y="471877"/>
                    </a:lnTo>
                    <a:cubicBezTo>
                      <a:pt x="519496" y="471496"/>
                      <a:pt x="519115" y="470734"/>
                      <a:pt x="520449" y="470258"/>
                    </a:cubicBezTo>
                    <a:lnTo>
                      <a:pt x="521497" y="470448"/>
                    </a:lnTo>
                    <a:cubicBezTo>
                      <a:pt x="524830" y="470924"/>
                      <a:pt x="525973" y="468734"/>
                      <a:pt x="527688" y="467400"/>
                    </a:cubicBezTo>
                    <a:cubicBezTo>
                      <a:pt x="532260" y="463685"/>
                      <a:pt x="537594" y="462066"/>
                      <a:pt x="544261" y="461876"/>
                    </a:cubicBezTo>
                    <a:lnTo>
                      <a:pt x="552453" y="461590"/>
                    </a:lnTo>
                    <a:cubicBezTo>
                      <a:pt x="561597" y="460828"/>
                      <a:pt x="570074" y="460542"/>
                      <a:pt x="571312" y="461114"/>
                    </a:cubicBezTo>
                    <a:close/>
                    <a:moveTo>
                      <a:pt x="701804" y="461019"/>
                    </a:moveTo>
                    <a:cubicBezTo>
                      <a:pt x="702281" y="460733"/>
                      <a:pt x="704471" y="460638"/>
                      <a:pt x="705710" y="461590"/>
                    </a:cubicBezTo>
                    <a:lnTo>
                      <a:pt x="705995" y="462543"/>
                    </a:lnTo>
                    <a:lnTo>
                      <a:pt x="706377" y="464162"/>
                    </a:lnTo>
                    <a:cubicBezTo>
                      <a:pt x="706186" y="466257"/>
                      <a:pt x="697994" y="467972"/>
                      <a:pt x="694851" y="467972"/>
                    </a:cubicBezTo>
                    <a:cubicBezTo>
                      <a:pt x="691613" y="467972"/>
                      <a:pt x="690470" y="466257"/>
                      <a:pt x="692279" y="464162"/>
                    </a:cubicBezTo>
                    <a:lnTo>
                      <a:pt x="692565" y="464257"/>
                    </a:lnTo>
                    <a:lnTo>
                      <a:pt x="696566" y="465686"/>
                    </a:lnTo>
                    <a:cubicBezTo>
                      <a:pt x="699042" y="463400"/>
                      <a:pt x="701423" y="461304"/>
                      <a:pt x="701804" y="461019"/>
                    </a:cubicBezTo>
                    <a:close/>
                    <a:moveTo>
                      <a:pt x="418627" y="460733"/>
                    </a:moveTo>
                    <a:cubicBezTo>
                      <a:pt x="422627" y="461495"/>
                      <a:pt x="424723" y="463019"/>
                      <a:pt x="423294" y="463972"/>
                    </a:cubicBezTo>
                    <a:cubicBezTo>
                      <a:pt x="421865" y="465019"/>
                      <a:pt x="417389" y="467115"/>
                      <a:pt x="416817" y="466448"/>
                    </a:cubicBezTo>
                    <a:cubicBezTo>
                      <a:pt x="416246" y="465782"/>
                      <a:pt x="413007" y="464258"/>
                      <a:pt x="412721" y="467115"/>
                    </a:cubicBezTo>
                    <a:lnTo>
                      <a:pt x="412150" y="468544"/>
                    </a:lnTo>
                    <a:cubicBezTo>
                      <a:pt x="411864" y="469210"/>
                      <a:pt x="410721" y="470163"/>
                      <a:pt x="409864" y="470258"/>
                    </a:cubicBezTo>
                    <a:cubicBezTo>
                      <a:pt x="409007" y="470258"/>
                      <a:pt x="407292" y="469496"/>
                      <a:pt x="407197" y="468925"/>
                    </a:cubicBezTo>
                    <a:lnTo>
                      <a:pt x="406911" y="466258"/>
                    </a:lnTo>
                    <a:cubicBezTo>
                      <a:pt x="407006" y="463305"/>
                      <a:pt x="414626" y="459971"/>
                      <a:pt x="418627" y="460733"/>
                    </a:cubicBezTo>
                    <a:close/>
                    <a:moveTo>
                      <a:pt x="432103" y="460002"/>
                    </a:moveTo>
                    <a:lnTo>
                      <a:pt x="433580" y="460066"/>
                    </a:lnTo>
                    <a:lnTo>
                      <a:pt x="438343" y="460257"/>
                    </a:lnTo>
                    <a:cubicBezTo>
                      <a:pt x="443486" y="461114"/>
                      <a:pt x="447296" y="464067"/>
                      <a:pt x="446725" y="466924"/>
                    </a:cubicBezTo>
                    <a:lnTo>
                      <a:pt x="445677" y="468829"/>
                    </a:lnTo>
                    <a:lnTo>
                      <a:pt x="444439" y="470925"/>
                    </a:lnTo>
                    <a:cubicBezTo>
                      <a:pt x="441867" y="472639"/>
                      <a:pt x="438914" y="474735"/>
                      <a:pt x="437866" y="475687"/>
                    </a:cubicBezTo>
                    <a:cubicBezTo>
                      <a:pt x="436819" y="476544"/>
                      <a:pt x="431770" y="475306"/>
                      <a:pt x="429866" y="471401"/>
                    </a:cubicBezTo>
                    <a:lnTo>
                      <a:pt x="437200" y="469687"/>
                    </a:lnTo>
                    <a:lnTo>
                      <a:pt x="439009" y="469306"/>
                    </a:lnTo>
                    <a:cubicBezTo>
                      <a:pt x="440248" y="465400"/>
                      <a:pt x="438724" y="462162"/>
                      <a:pt x="435676" y="462162"/>
                    </a:cubicBezTo>
                    <a:close/>
                    <a:moveTo>
                      <a:pt x="794864" y="459685"/>
                    </a:moveTo>
                    <a:cubicBezTo>
                      <a:pt x="796483" y="460257"/>
                      <a:pt x="794673" y="461876"/>
                      <a:pt x="790768" y="463400"/>
                    </a:cubicBezTo>
                    <a:lnTo>
                      <a:pt x="788196" y="464162"/>
                    </a:lnTo>
                    <a:cubicBezTo>
                      <a:pt x="785244" y="464924"/>
                      <a:pt x="785434" y="466353"/>
                      <a:pt x="786863" y="467972"/>
                    </a:cubicBezTo>
                    <a:cubicBezTo>
                      <a:pt x="787815" y="469020"/>
                      <a:pt x="789911" y="469972"/>
                      <a:pt x="786577" y="470448"/>
                    </a:cubicBezTo>
                    <a:cubicBezTo>
                      <a:pt x="785625" y="470544"/>
                      <a:pt x="783720" y="469782"/>
                      <a:pt x="783624" y="469305"/>
                    </a:cubicBezTo>
                    <a:cubicBezTo>
                      <a:pt x="783339" y="467305"/>
                      <a:pt x="782672" y="463876"/>
                      <a:pt x="783815" y="463305"/>
                    </a:cubicBezTo>
                    <a:lnTo>
                      <a:pt x="786672" y="461971"/>
                    </a:lnTo>
                    <a:cubicBezTo>
                      <a:pt x="788292" y="459685"/>
                      <a:pt x="793245" y="459114"/>
                      <a:pt x="794864" y="459685"/>
                    </a:cubicBezTo>
                    <a:close/>
                    <a:moveTo>
                      <a:pt x="759431" y="459304"/>
                    </a:moveTo>
                    <a:lnTo>
                      <a:pt x="761145" y="459970"/>
                    </a:lnTo>
                    <a:lnTo>
                      <a:pt x="764765" y="461399"/>
                    </a:lnTo>
                    <a:cubicBezTo>
                      <a:pt x="762955" y="462828"/>
                      <a:pt x="763717" y="464161"/>
                      <a:pt x="766384" y="464352"/>
                    </a:cubicBezTo>
                    <a:lnTo>
                      <a:pt x="769242" y="463971"/>
                    </a:lnTo>
                    <a:lnTo>
                      <a:pt x="774576" y="463304"/>
                    </a:lnTo>
                    <a:cubicBezTo>
                      <a:pt x="775052" y="466066"/>
                      <a:pt x="775052" y="468543"/>
                      <a:pt x="774480" y="468924"/>
                    </a:cubicBezTo>
                    <a:cubicBezTo>
                      <a:pt x="773909" y="469305"/>
                      <a:pt x="771051" y="470543"/>
                      <a:pt x="769432" y="470734"/>
                    </a:cubicBezTo>
                    <a:cubicBezTo>
                      <a:pt x="767813" y="470924"/>
                      <a:pt x="762384" y="467971"/>
                      <a:pt x="761050" y="467305"/>
                    </a:cubicBezTo>
                    <a:cubicBezTo>
                      <a:pt x="759717" y="466733"/>
                      <a:pt x="755335" y="461685"/>
                      <a:pt x="755049" y="460351"/>
                    </a:cubicBezTo>
                    <a:cubicBezTo>
                      <a:pt x="754763" y="459018"/>
                      <a:pt x="756764" y="458542"/>
                      <a:pt x="759431" y="459304"/>
                    </a:cubicBezTo>
                    <a:close/>
                    <a:moveTo>
                      <a:pt x="604935" y="457209"/>
                    </a:moveTo>
                    <a:lnTo>
                      <a:pt x="605507" y="459780"/>
                    </a:lnTo>
                    <a:lnTo>
                      <a:pt x="606269" y="463114"/>
                    </a:lnTo>
                    <a:cubicBezTo>
                      <a:pt x="605983" y="466638"/>
                      <a:pt x="601983" y="469115"/>
                      <a:pt x="597411" y="468639"/>
                    </a:cubicBezTo>
                    <a:lnTo>
                      <a:pt x="593505" y="468448"/>
                    </a:lnTo>
                    <a:lnTo>
                      <a:pt x="592458" y="468353"/>
                    </a:lnTo>
                    <a:cubicBezTo>
                      <a:pt x="591315" y="468924"/>
                      <a:pt x="587409" y="469115"/>
                      <a:pt x="583790" y="468829"/>
                    </a:cubicBezTo>
                    <a:cubicBezTo>
                      <a:pt x="580170" y="468543"/>
                      <a:pt x="579313" y="474639"/>
                      <a:pt x="575789" y="471401"/>
                    </a:cubicBezTo>
                    <a:lnTo>
                      <a:pt x="581123" y="467972"/>
                    </a:lnTo>
                    <a:lnTo>
                      <a:pt x="582552" y="466924"/>
                    </a:lnTo>
                    <a:cubicBezTo>
                      <a:pt x="581790" y="463209"/>
                      <a:pt x="582647" y="460447"/>
                      <a:pt x="584456" y="460638"/>
                    </a:cubicBezTo>
                    <a:cubicBezTo>
                      <a:pt x="586266" y="460828"/>
                      <a:pt x="591981" y="462828"/>
                      <a:pt x="593410" y="463686"/>
                    </a:cubicBezTo>
                    <a:cubicBezTo>
                      <a:pt x="594839" y="464543"/>
                      <a:pt x="599220" y="465305"/>
                      <a:pt x="599792" y="463305"/>
                    </a:cubicBezTo>
                    <a:cubicBezTo>
                      <a:pt x="600363" y="461304"/>
                      <a:pt x="601221" y="456732"/>
                      <a:pt x="604935" y="457209"/>
                    </a:cubicBezTo>
                    <a:close/>
                    <a:moveTo>
                      <a:pt x="427484" y="457209"/>
                    </a:moveTo>
                    <a:lnTo>
                      <a:pt x="432103" y="460002"/>
                    </a:lnTo>
                    <a:lnTo>
                      <a:pt x="429199" y="459876"/>
                    </a:lnTo>
                    <a:cubicBezTo>
                      <a:pt x="429770" y="457590"/>
                      <a:pt x="429008" y="456352"/>
                      <a:pt x="427484" y="457209"/>
                    </a:cubicBezTo>
                    <a:close/>
                    <a:moveTo>
                      <a:pt x="841631" y="457018"/>
                    </a:moveTo>
                    <a:lnTo>
                      <a:pt x="844012" y="457875"/>
                    </a:lnTo>
                    <a:cubicBezTo>
                      <a:pt x="844774" y="458161"/>
                      <a:pt x="845441" y="459875"/>
                      <a:pt x="845060" y="460447"/>
                    </a:cubicBezTo>
                    <a:cubicBezTo>
                      <a:pt x="844393" y="461590"/>
                      <a:pt x="843060" y="462733"/>
                      <a:pt x="841726" y="463495"/>
                    </a:cubicBezTo>
                    <a:lnTo>
                      <a:pt x="840583" y="464352"/>
                    </a:lnTo>
                    <a:cubicBezTo>
                      <a:pt x="838869" y="464733"/>
                      <a:pt x="838583" y="465781"/>
                      <a:pt x="840012" y="466734"/>
                    </a:cubicBezTo>
                    <a:lnTo>
                      <a:pt x="839917" y="467496"/>
                    </a:lnTo>
                    <a:cubicBezTo>
                      <a:pt x="839821" y="468543"/>
                      <a:pt x="838678" y="469496"/>
                      <a:pt x="837631" y="470258"/>
                    </a:cubicBezTo>
                    <a:cubicBezTo>
                      <a:pt x="837440" y="470353"/>
                      <a:pt x="835154" y="469400"/>
                      <a:pt x="835059" y="468829"/>
                    </a:cubicBezTo>
                    <a:lnTo>
                      <a:pt x="834773" y="466734"/>
                    </a:lnTo>
                    <a:cubicBezTo>
                      <a:pt x="834868" y="464447"/>
                      <a:pt x="838012" y="460066"/>
                      <a:pt x="841631" y="457018"/>
                    </a:cubicBezTo>
                    <a:close/>
                    <a:moveTo>
                      <a:pt x="896305" y="454161"/>
                    </a:moveTo>
                    <a:cubicBezTo>
                      <a:pt x="896495" y="455875"/>
                      <a:pt x="894400" y="463400"/>
                      <a:pt x="893733" y="466448"/>
                    </a:cubicBezTo>
                    <a:lnTo>
                      <a:pt x="887161" y="464162"/>
                    </a:lnTo>
                    <a:lnTo>
                      <a:pt x="886113" y="463781"/>
                    </a:lnTo>
                    <a:cubicBezTo>
                      <a:pt x="884875" y="463591"/>
                      <a:pt x="885542" y="461590"/>
                      <a:pt x="887637" y="459400"/>
                    </a:cubicBezTo>
                    <a:cubicBezTo>
                      <a:pt x="889733" y="457209"/>
                      <a:pt x="896114" y="452446"/>
                      <a:pt x="896305" y="454161"/>
                    </a:cubicBezTo>
                    <a:close/>
                    <a:moveTo>
                      <a:pt x="1022892" y="453684"/>
                    </a:moveTo>
                    <a:lnTo>
                      <a:pt x="1026131" y="454256"/>
                    </a:lnTo>
                    <a:cubicBezTo>
                      <a:pt x="1029941" y="455685"/>
                      <a:pt x="1033084" y="458066"/>
                      <a:pt x="1033084" y="459685"/>
                    </a:cubicBezTo>
                    <a:cubicBezTo>
                      <a:pt x="1033084" y="461304"/>
                      <a:pt x="1032037" y="465781"/>
                      <a:pt x="1030798" y="466257"/>
                    </a:cubicBezTo>
                    <a:cubicBezTo>
                      <a:pt x="1029560" y="466734"/>
                      <a:pt x="1025750" y="467115"/>
                      <a:pt x="1025369" y="465972"/>
                    </a:cubicBezTo>
                    <a:lnTo>
                      <a:pt x="1025750" y="465210"/>
                    </a:lnTo>
                    <a:lnTo>
                      <a:pt x="1026607" y="463114"/>
                    </a:lnTo>
                    <a:cubicBezTo>
                      <a:pt x="1028227" y="460447"/>
                      <a:pt x="1027846" y="458161"/>
                      <a:pt x="1025655" y="457971"/>
                    </a:cubicBezTo>
                    <a:cubicBezTo>
                      <a:pt x="1023464" y="457875"/>
                      <a:pt x="1018416" y="456923"/>
                      <a:pt x="1018606" y="456066"/>
                    </a:cubicBezTo>
                    <a:lnTo>
                      <a:pt x="1018987" y="455780"/>
                    </a:lnTo>
                    <a:cubicBezTo>
                      <a:pt x="1020225" y="454923"/>
                      <a:pt x="1021845" y="453494"/>
                      <a:pt x="1022892" y="453684"/>
                    </a:cubicBezTo>
                    <a:close/>
                    <a:moveTo>
                      <a:pt x="637796" y="449493"/>
                    </a:moveTo>
                    <a:cubicBezTo>
                      <a:pt x="639892" y="449493"/>
                      <a:pt x="644749" y="452160"/>
                      <a:pt x="642940" y="455399"/>
                    </a:cubicBezTo>
                    <a:cubicBezTo>
                      <a:pt x="641130" y="458637"/>
                      <a:pt x="644845" y="467972"/>
                      <a:pt x="647798" y="466924"/>
                    </a:cubicBezTo>
                    <a:lnTo>
                      <a:pt x="650369" y="466638"/>
                    </a:lnTo>
                    <a:lnTo>
                      <a:pt x="652369" y="466448"/>
                    </a:lnTo>
                    <a:cubicBezTo>
                      <a:pt x="655417" y="467305"/>
                      <a:pt x="656846" y="466638"/>
                      <a:pt x="655608" y="464828"/>
                    </a:cubicBezTo>
                    <a:lnTo>
                      <a:pt x="655132" y="463400"/>
                    </a:lnTo>
                    <a:lnTo>
                      <a:pt x="654656" y="461876"/>
                    </a:lnTo>
                    <a:cubicBezTo>
                      <a:pt x="654465" y="458637"/>
                      <a:pt x="655417" y="457303"/>
                      <a:pt x="656846" y="458827"/>
                    </a:cubicBezTo>
                    <a:cubicBezTo>
                      <a:pt x="658275" y="460352"/>
                      <a:pt x="664371" y="463495"/>
                      <a:pt x="667609" y="462828"/>
                    </a:cubicBezTo>
                    <a:cubicBezTo>
                      <a:pt x="670848" y="462161"/>
                      <a:pt x="676563" y="468543"/>
                      <a:pt x="675134" y="469877"/>
                    </a:cubicBezTo>
                    <a:cubicBezTo>
                      <a:pt x="673706" y="471305"/>
                      <a:pt x="666466" y="467781"/>
                      <a:pt x="663609" y="467114"/>
                    </a:cubicBezTo>
                    <a:lnTo>
                      <a:pt x="660751" y="468448"/>
                    </a:lnTo>
                    <a:lnTo>
                      <a:pt x="658084" y="469781"/>
                    </a:lnTo>
                    <a:cubicBezTo>
                      <a:pt x="654656" y="470829"/>
                      <a:pt x="652274" y="472448"/>
                      <a:pt x="652750" y="473401"/>
                    </a:cubicBezTo>
                    <a:lnTo>
                      <a:pt x="653131" y="474353"/>
                    </a:lnTo>
                    <a:lnTo>
                      <a:pt x="653417" y="475020"/>
                    </a:lnTo>
                    <a:cubicBezTo>
                      <a:pt x="653512" y="475877"/>
                      <a:pt x="652369" y="476544"/>
                      <a:pt x="650750" y="476544"/>
                    </a:cubicBezTo>
                    <a:lnTo>
                      <a:pt x="650274" y="475973"/>
                    </a:lnTo>
                    <a:lnTo>
                      <a:pt x="648750" y="474163"/>
                    </a:lnTo>
                    <a:cubicBezTo>
                      <a:pt x="647416" y="471877"/>
                      <a:pt x="645416" y="470639"/>
                      <a:pt x="644464" y="471401"/>
                    </a:cubicBezTo>
                    <a:cubicBezTo>
                      <a:pt x="643416" y="472163"/>
                      <a:pt x="639701" y="472829"/>
                      <a:pt x="638368" y="470924"/>
                    </a:cubicBezTo>
                    <a:cubicBezTo>
                      <a:pt x="636939" y="469115"/>
                      <a:pt x="640082" y="461971"/>
                      <a:pt x="640940" y="460066"/>
                    </a:cubicBezTo>
                    <a:cubicBezTo>
                      <a:pt x="641701" y="458066"/>
                      <a:pt x="640940" y="451970"/>
                      <a:pt x="639415" y="451589"/>
                    </a:cubicBezTo>
                    <a:cubicBezTo>
                      <a:pt x="637510" y="451398"/>
                      <a:pt x="633700" y="449874"/>
                      <a:pt x="633796" y="449779"/>
                    </a:cubicBezTo>
                    <a:cubicBezTo>
                      <a:pt x="633891" y="449588"/>
                      <a:pt x="635606" y="449493"/>
                      <a:pt x="637796" y="449493"/>
                    </a:cubicBezTo>
                    <a:close/>
                    <a:moveTo>
                      <a:pt x="920593" y="449207"/>
                    </a:moveTo>
                    <a:lnTo>
                      <a:pt x="920784" y="449398"/>
                    </a:lnTo>
                    <a:cubicBezTo>
                      <a:pt x="922784" y="451683"/>
                      <a:pt x="925261" y="449683"/>
                      <a:pt x="927356" y="450064"/>
                    </a:cubicBezTo>
                    <a:lnTo>
                      <a:pt x="929928" y="450636"/>
                    </a:lnTo>
                    <a:cubicBezTo>
                      <a:pt x="932785" y="451493"/>
                      <a:pt x="934500" y="453112"/>
                      <a:pt x="933928" y="454065"/>
                    </a:cubicBezTo>
                    <a:cubicBezTo>
                      <a:pt x="933262" y="455017"/>
                      <a:pt x="929833" y="455684"/>
                      <a:pt x="927833" y="452922"/>
                    </a:cubicBezTo>
                    <a:lnTo>
                      <a:pt x="923642" y="453779"/>
                    </a:lnTo>
                    <a:cubicBezTo>
                      <a:pt x="922403" y="454065"/>
                      <a:pt x="920498" y="454827"/>
                      <a:pt x="920212" y="454541"/>
                    </a:cubicBezTo>
                    <a:lnTo>
                      <a:pt x="919069" y="453303"/>
                    </a:lnTo>
                    <a:cubicBezTo>
                      <a:pt x="918308" y="451683"/>
                      <a:pt x="918974" y="449874"/>
                      <a:pt x="920593" y="449207"/>
                    </a:cubicBezTo>
                    <a:close/>
                    <a:moveTo>
                      <a:pt x="873445" y="447969"/>
                    </a:moveTo>
                    <a:lnTo>
                      <a:pt x="877636" y="451303"/>
                    </a:lnTo>
                    <a:cubicBezTo>
                      <a:pt x="878112" y="451684"/>
                      <a:pt x="880398" y="450541"/>
                      <a:pt x="881827" y="449969"/>
                    </a:cubicBezTo>
                    <a:lnTo>
                      <a:pt x="885923" y="448445"/>
                    </a:lnTo>
                    <a:cubicBezTo>
                      <a:pt x="889066" y="450827"/>
                      <a:pt x="890686" y="453398"/>
                      <a:pt x="889542" y="454160"/>
                    </a:cubicBezTo>
                    <a:cubicBezTo>
                      <a:pt x="888304" y="454922"/>
                      <a:pt x="883161" y="456161"/>
                      <a:pt x="880208" y="455399"/>
                    </a:cubicBezTo>
                    <a:cubicBezTo>
                      <a:pt x="877255" y="454637"/>
                      <a:pt x="871350" y="450636"/>
                      <a:pt x="873445" y="447969"/>
                    </a:cubicBezTo>
                    <a:close/>
                    <a:moveTo>
                      <a:pt x="957455" y="447874"/>
                    </a:moveTo>
                    <a:cubicBezTo>
                      <a:pt x="957932" y="447969"/>
                      <a:pt x="958694" y="449207"/>
                      <a:pt x="959075" y="450541"/>
                    </a:cubicBezTo>
                    <a:cubicBezTo>
                      <a:pt x="959456" y="451874"/>
                      <a:pt x="964123" y="449779"/>
                      <a:pt x="964885" y="448922"/>
                    </a:cubicBezTo>
                    <a:cubicBezTo>
                      <a:pt x="965647" y="448160"/>
                      <a:pt x="970028" y="448255"/>
                      <a:pt x="971171" y="449112"/>
                    </a:cubicBezTo>
                    <a:cubicBezTo>
                      <a:pt x="972314" y="449970"/>
                      <a:pt x="971267" y="451303"/>
                      <a:pt x="968790" y="452065"/>
                    </a:cubicBezTo>
                    <a:cubicBezTo>
                      <a:pt x="966314" y="452827"/>
                      <a:pt x="958027" y="454351"/>
                      <a:pt x="956789" y="453303"/>
                    </a:cubicBezTo>
                    <a:cubicBezTo>
                      <a:pt x="955455" y="452255"/>
                      <a:pt x="957074" y="447874"/>
                      <a:pt x="957455" y="447874"/>
                    </a:cubicBezTo>
                    <a:close/>
                    <a:moveTo>
                      <a:pt x="1040800" y="447112"/>
                    </a:moveTo>
                    <a:cubicBezTo>
                      <a:pt x="1042133" y="447684"/>
                      <a:pt x="1047181" y="452351"/>
                      <a:pt x="1048610" y="453970"/>
                    </a:cubicBezTo>
                    <a:cubicBezTo>
                      <a:pt x="1050039" y="455685"/>
                      <a:pt x="1049372" y="456732"/>
                      <a:pt x="1047086" y="456351"/>
                    </a:cubicBezTo>
                    <a:cubicBezTo>
                      <a:pt x="1044896" y="455970"/>
                      <a:pt x="1042609" y="460638"/>
                      <a:pt x="1041371" y="460447"/>
                    </a:cubicBezTo>
                    <a:cubicBezTo>
                      <a:pt x="1040038" y="460257"/>
                      <a:pt x="1037371" y="458161"/>
                      <a:pt x="1039847" y="456637"/>
                    </a:cubicBezTo>
                    <a:cubicBezTo>
                      <a:pt x="1042324" y="455113"/>
                      <a:pt x="1038895" y="448827"/>
                      <a:pt x="1039180" y="447684"/>
                    </a:cubicBezTo>
                    <a:lnTo>
                      <a:pt x="1039942" y="447398"/>
                    </a:lnTo>
                    <a:close/>
                    <a:moveTo>
                      <a:pt x="1374017" y="444507"/>
                    </a:moveTo>
                    <a:lnTo>
                      <a:pt x="1374269" y="445873"/>
                    </a:lnTo>
                    <a:cubicBezTo>
                      <a:pt x="1374222" y="447445"/>
                      <a:pt x="1374150" y="447588"/>
                      <a:pt x="1374079" y="446564"/>
                    </a:cubicBezTo>
                    <a:close/>
                    <a:moveTo>
                      <a:pt x="1105093" y="444445"/>
                    </a:moveTo>
                    <a:cubicBezTo>
                      <a:pt x="1109475" y="445778"/>
                      <a:pt x="1113666" y="454065"/>
                      <a:pt x="1109856" y="451588"/>
                    </a:cubicBezTo>
                    <a:lnTo>
                      <a:pt x="1105379" y="451207"/>
                    </a:lnTo>
                    <a:lnTo>
                      <a:pt x="1097759" y="450541"/>
                    </a:lnTo>
                    <a:cubicBezTo>
                      <a:pt x="1095568" y="453684"/>
                      <a:pt x="1092997" y="455303"/>
                      <a:pt x="1092235" y="454065"/>
                    </a:cubicBezTo>
                    <a:cubicBezTo>
                      <a:pt x="1091568" y="452922"/>
                      <a:pt x="1095188" y="447112"/>
                      <a:pt x="1095854" y="445302"/>
                    </a:cubicBezTo>
                    <a:cubicBezTo>
                      <a:pt x="1096521" y="443492"/>
                      <a:pt x="1100712" y="443111"/>
                      <a:pt x="1105093" y="444445"/>
                    </a:cubicBezTo>
                    <a:close/>
                    <a:moveTo>
                      <a:pt x="667800" y="442921"/>
                    </a:moveTo>
                    <a:cubicBezTo>
                      <a:pt x="669705" y="442921"/>
                      <a:pt x="675325" y="444731"/>
                      <a:pt x="679326" y="445683"/>
                    </a:cubicBezTo>
                    <a:cubicBezTo>
                      <a:pt x="683326" y="446636"/>
                      <a:pt x="685898" y="454351"/>
                      <a:pt x="682755" y="452541"/>
                    </a:cubicBezTo>
                    <a:lnTo>
                      <a:pt x="680088" y="451589"/>
                    </a:lnTo>
                    <a:cubicBezTo>
                      <a:pt x="677230" y="450636"/>
                      <a:pt x="673992" y="449493"/>
                      <a:pt x="671039" y="449779"/>
                    </a:cubicBezTo>
                    <a:lnTo>
                      <a:pt x="668277" y="450160"/>
                    </a:lnTo>
                    <a:cubicBezTo>
                      <a:pt x="664657" y="452351"/>
                      <a:pt x="662181" y="452160"/>
                      <a:pt x="662752" y="449874"/>
                    </a:cubicBezTo>
                    <a:lnTo>
                      <a:pt x="663323" y="449779"/>
                    </a:lnTo>
                    <a:lnTo>
                      <a:pt x="670563" y="449112"/>
                    </a:lnTo>
                    <a:cubicBezTo>
                      <a:pt x="667229" y="445683"/>
                      <a:pt x="665990" y="442921"/>
                      <a:pt x="667800" y="442921"/>
                    </a:cubicBezTo>
                    <a:close/>
                    <a:moveTo>
                      <a:pt x="860967" y="442540"/>
                    </a:moveTo>
                    <a:cubicBezTo>
                      <a:pt x="861824" y="441016"/>
                      <a:pt x="864968" y="442730"/>
                      <a:pt x="867920" y="446350"/>
                    </a:cubicBezTo>
                    <a:lnTo>
                      <a:pt x="862110" y="449588"/>
                    </a:lnTo>
                    <a:lnTo>
                      <a:pt x="861253" y="450064"/>
                    </a:lnTo>
                    <a:cubicBezTo>
                      <a:pt x="862301" y="453112"/>
                      <a:pt x="860777" y="453970"/>
                      <a:pt x="857919" y="451969"/>
                    </a:cubicBezTo>
                    <a:cubicBezTo>
                      <a:pt x="855061" y="449969"/>
                      <a:pt x="851537" y="443111"/>
                      <a:pt x="853347" y="444826"/>
                    </a:cubicBezTo>
                    <a:lnTo>
                      <a:pt x="854490" y="445302"/>
                    </a:lnTo>
                    <a:lnTo>
                      <a:pt x="856109" y="446064"/>
                    </a:lnTo>
                    <a:cubicBezTo>
                      <a:pt x="858110" y="446540"/>
                      <a:pt x="860015" y="445778"/>
                      <a:pt x="860300" y="444349"/>
                    </a:cubicBezTo>
                    <a:lnTo>
                      <a:pt x="860681" y="443111"/>
                    </a:lnTo>
                    <a:close/>
                    <a:moveTo>
                      <a:pt x="1357410" y="441492"/>
                    </a:moveTo>
                    <a:cubicBezTo>
                      <a:pt x="1357505" y="441492"/>
                      <a:pt x="1358076" y="443207"/>
                      <a:pt x="1358172" y="444159"/>
                    </a:cubicBezTo>
                    <a:cubicBezTo>
                      <a:pt x="1358172" y="444350"/>
                      <a:pt x="1357124" y="444731"/>
                      <a:pt x="1356457" y="444826"/>
                    </a:cubicBezTo>
                    <a:lnTo>
                      <a:pt x="1354933" y="445016"/>
                    </a:lnTo>
                    <a:cubicBezTo>
                      <a:pt x="1353409" y="445969"/>
                      <a:pt x="1350171" y="445683"/>
                      <a:pt x="1347599" y="444540"/>
                    </a:cubicBezTo>
                    <a:cubicBezTo>
                      <a:pt x="1345027" y="443302"/>
                      <a:pt x="1343503" y="440921"/>
                      <a:pt x="1350838" y="442254"/>
                    </a:cubicBezTo>
                    <a:close/>
                    <a:moveTo>
                      <a:pt x="58391" y="440539"/>
                    </a:moveTo>
                    <a:lnTo>
                      <a:pt x="55914" y="441111"/>
                    </a:lnTo>
                    <a:lnTo>
                      <a:pt x="53819" y="441587"/>
                    </a:lnTo>
                    <a:cubicBezTo>
                      <a:pt x="54581" y="444826"/>
                      <a:pt x="56581" y="447397"/>
                      <a:pt x="58200" y="447302"/>
                    </a:cubicBezTo>
                    <a:cubicBezTo>
                      <a:pt x="59820" y="447207"/>
                      <a:pt x="63820" y="443016"/>
                      <a:pt x="63820" y="441778"/>
                    </a:cubicBezTo>
                    <a:cubicBezTo>
                      <a:pt x="63820" y="440539"/>
                      <a:pt x="61344" y="439968"/>
                      <a:pt x="58391" y="440539"/>
                    </a:cubicBezTo>
                    <a:close/>
                    <a:moveTo>
                      <a:pt x="1224823" y="439397"/>
                    </a:moveTo>
                    <a:cubicBezTo>
                      <a:pt x="1225775" y="438634"/>
                      <a:pt x="1236253" y="438634"/>
                      <a:pt x="1236443" y="439397"/>
                    </a:cubicBezTo>
                    <a:cubicBezTo>
                      <a:pt x="1236634" y="440158"/>
                      <a:pt x="1234538" y="440730"/>
                      <a:pt x="1231871" y="440730"/>
                    </a:cubicBezTo>
                    <a:cubicBezTo>
                      <a:pt x="1229204" y="440730"/>
                      <a:pt x="1223965" y="440158"/>
                      <a:pt x="1224823" y="439397"/>
                    </a:cubicBezTo>
                    <a:close/>
                    <a:moveTo>
                      <a:pt x="811627" y="438825"/>
                    </a:moveTo>
                    <a:cubicBezTo>
                      <a:pt x="811723" y="439778"/>
                      <a:pt x="812961" y="441778"/>
                      <a:pt x="814390" y="441112"/>
                    </a:cubicBezTo>
                    <a:lnTo>
                      <a:pt x="815533" y="441207"/>
                    </a:lnTo>
                    <a:lnTo>
                      <a:pt x="816104" y="441302"/>
                    </a:lnTo>
                    <a:cubicBezTo>
                      <a:pt x="816485" y="442540"/>
                      <a:pt x="815914" y="444731"/>
                      <a:pt x="814961" y="446160"/>
                    </a:cubicBezTo>
                    <a:cubicBezTo>
                      <a:pt x="814009" y="447589"/>
                      <a:pt x="809341" y="449589"/>
                      <a:pt x="807817" y="446445"/>
                    </a:cubicBezTo>
                    <a:lnTo>
                      <a:pt x="806293" y="444064"/>
                    </a:lnTo>
                    <a:lnTo>
                      <a:pt x="805912" y="443493"/>
                    </a:lnTo>
                    <a:cubicBezTo>
                      <a:pt x="804388" y="443302"/>
                      <a:pt x="802198" y="443683"/>
                      <a:pt x="800959" y="444255"/>
                    </a:cubicBezTo>
                    <a:cubicBezTo>
                      <a:pt x="799816" y="444826"/>
                      <a:pt x="797245" y="441016"/>
                      <a:pt x="796101" y="440731"/>
                    </a:cubicBezTo>
                    <a:cubicBezTo>
                      <a:pt x="794959" y="440540"/>
                      <a:pt x="796578" y="439683"/>
                      <a:pt x="799626" y="438921"/>
                    </a:cubicBezTo>
                    <a:cubicBezTo>
                      <a:pt x="802674" y="438159"/>
                      <a:pt x="811532" y="437778"/>
                      <a:pt x="811627" y="438825"/>
                    </a:cubicBezTo>
                    <a:close/>
                    <a:moveTo>
                      <a:pt x="822010" y="437968"/>
                    </a:moveTo>
                    <a:cubicBezTo>
                      <a:pt x="822772" y="437396"/>
                      <a:pt x="824582" y="438158"/>
                      <a:pt x="826201" y="439682"/>
                    </a:cubicBezTo>
                    <a:cubicBezTo>
                      <a:pt x="827821" y="441206"/>
                      <a:pt x="832583" y="446064"/>
                      <a:pt x="833059" y="447588"/>
                    </a:cubicBezTo>
                    <a:cubicBezTo>
                      <a:pt x="833536" y="449017"/>
                      <a:pt x="831154" y="451874"/>
                      <a:pt x="826487" y="449779"/>
                    </a:cubicBezTo>
                    <a:lnTo>
                      <a:pt x="823915" y="447207"/>
                    </a:lnTo>
                    <a:lnTo>
                      <a:pt x="822106" y="445302"/>
                    </a:lnTo>
                    <a:cubicBezTo>
                      <a:pt x="820677" y="442445"/>
                      <a:pt x="821248" y="438539"/>
                      <a:pt x="822010" y="437968"/>
                    </a:cubicBezTo>
                    <a:close/>
                    <a:moveTo>
                      <a:pt x="1300165" y="436729"/>
                    </a:moveTo>
                    <a:cubicBezTo>
                      <a:pt x="1301784" y="437968"/>
                      <a:pt x="1303023" y="443016"/>
                      <a:pt x="1301880" y="444349"/>
                    </a:cubicBezTo>
                    <a:cubicBezTo>
                      <a:pt x="1300737" y="445778"/>
                      <a:pt x="1297213" y="446731"/>
                      <a:pt x="1298546" y="444159"/>
                    </a:cubicBezTo>
                    <a:lnTo>
                      <a:pt x="1298737" y="441778"/>
                    </a:lnTo>
                    <a:lnTo>
                      <a:pt x="1298927" y="439492"/>
                    </a:lnTo>
                    <a:cubicBezTo>
                      <a:pt x="1297974" y="436729"/>
                      <a:pt x="1298451" y="435396"/>
                      <a:pt x="1300165" y="436729"/>
                    </a:cubicBezTo>
                    <a:close/>
                    <a:moveTo>
                      <a:pt x="1043847" y="436253"/>
                    </a:moveTo>
                    <a:cubicBezTo>
                      <a:pt x="1045276" y="435491"/>
                      <a:pt x="1053467" y="435682"/>
                      <a:pt x="1053563" y="436444"/>
                    </a:cubicBezTo>
                    <a:cubicBezTo>
                      <a:pt x="1053753" y="437206"/>
                      <a:pt x="1055753" y="440730"/>
                      <a:pt x="1056706" y="443302"/>
                    </a:cubicBezTo>
                    <a:lnTo>
                      <a:pt x="1053467" y="444540"/>
                    </a:lnTo>
                    <a:lnTo>
                      <a:pt x="1050896" y="445492"/>
                    </a:lnTo>
                    <a:cubicBezTo>
                      <a:pt x="1048229" y="443873"/>
                      <a:pt x="1044704" y="440158"/>
                      <a:pt x="1043466" y="439301"/>
                    </a:cubicBezTo>
                    <a:cubicBezTo>
                      <a:pt x="1042228" y="438444"/>
                      <a:pt x="1042418" y="437110"/>
                      <a:pt x="1043847" y="436253"/>
                    </a:cubicBezTo>
                    <a:close/>
                    <a:moveTo>
                      <a:pt x="725617" y="435873"/>
                    </a:moveTo>
                    <a:cubicBezTo>
                      <a:pt x="726284" y="435587"/>
                      <a:pt x="728379" y="435492"/>
                      <a:pt x="728760" y="436254"/>
                    </a:cubicBezTo>
                    <a:cubicBezTo>
                      <a:pt x="729141" y="437111"/>
                      <a:pt x="728951" y="439683"/>
                      <a:pt x="729046" y="441588"/>
                    </a:cubicBezTo>
                    <a:lnTo>
                      <a:pt x="730380" y="442540"/>
                    </a:lnTo>
                    <a:cubicBezTo>
                      <a:pt x="731046" y="443017"/>
                      <a:pt x="733618" y="442636"/>
                      <a:pt x="734475" y="441874"/>
                    </a:cubicBezTo>
                    <a:cubicBezTo>
                      <a:pt x="739047" y="438445"/>
                      <a:pt x="741047" y="437968"/>
                      <a:pt x="744953" y="440064"/>
                    </a:cubicBezTo>
                    <a:lnTo>
                      <a:pt x="747239" y="441397"/>
                    </a:lnTo>
                    <a:cubicBezTo>
                      <a:pt x="749906" y="443112"/>
                      <a:pt x="750192" y="445493"/>
                      <a:pt x="748001" y="446636"/>
                    </a:cubicBezTo>
                    <a:cubicBezTo>
                      <a:pt x="745810" y="447779"/>
                      <a:pt x="749715" y="453494"/>
                      <a:pt x="746667" y="452923"/>
                    </a:cubicBezTo>
                    <a:cubicBezTo>
                      <a:pt x="743714" y="452256"/>
                      <a:pt x="737142" y="450351"/>
                      <a:pt x="737809" y="449779"/>
                    </a:cubicBezTo>
                    <a:lnTo>
                      <a:pt x="738190" y="449589"/>
                    </a:lnTo>
                    <a:lnTo>
                      <a:pt x="740381" y="448636"/>
                    </a:lnTo>
                    <a:cubicBezTo>
                      <a:pt x="742762" y="447684"/>
                      <a:pt x="742857" y="446446"/>
                      <a:pt x="740571" y="445779"/>
                    </a:cubicBezTo>
                    <a:lnTo>
                      <a:pt x="738476" y="445207"/>
                    </a:lnTo>
                    <a:lnTo>
                      <a:pt x="735713" y="444445"/>
                    </a:lnTo>
                    <a:cubicBezTo>
                      <a:pt x="732570" y="445017"/>
                      <a:pt x="726570" y="444826"/>
                      <a:pt x="722283" y="444160"/>
                    </a:cubicBezTo>
                    <a:lnTo>
                      <a:pt x="720378" y="445588"/>
                    </a:lnTo>
                    <a:cubicBezTo>
                      <a:pt x="714663" y="449779"/>
                      <a:pt x="716854" y="444160"/>
                      <a:pt x="715711" y="443398"/>
                    </a:cubicBezTo>
                    <a:cubicBezTo>
                      <a:pt x="711901" y="440921"/>
                      <a:pt x="716663" y="440159"/>
                      <a:pt x="717806" y="439207"/>
                    </a:cubicBezTo>
                    <a:lnTo>
                      <a:pt x="719426" y="437873"/>
                    </a:lnTo>
                    <a:cubicBezTo>
                      <a:pt x="722188" y="437111"/>
                      <a:pt x="724950" y="436159"/>
                      <a:pt x="725617" y="435873"/>
                    </a:cubicBezTo>
                    <a:close/>
                    <a:moveTo>
                      <a:pt x="1209963" y="435301"/>
                    </a:moveTo>
                    <a:cubicBezTo>
                      <a:pt x="1212726" y="435301"/>
                      <a:pt x="1219012" y="435492"/>
                      <a:pt x="1219012" y="435682"/>
                    </a:cubicBezTo>
                    <a:cubicBezTo>
                      <a:pt x="1219012" y="435872"/>
                      <a:pt x="1217964" y="436539"/>
                      <a:pt x="1216726" y="436634"/>
                    </a:cubicBezTo>
                    <a:cubicBezTo>
                      <a:pt x="1215488" y="436825"/>
                      <a:pt x="1211297" y="439301"/>
                      <a:pt x="1211297" y="441778"/>
                    </a:cubicBezTo>
                    <a:lnTo>
                      <a:pt x="1211106" y="444064"/>
                    </a:lnTo>
                    <a:cubicBezTo>
                      <a:pt x="1211011" y="445207"/>
                      <a:pt x="1216250" y="445778"/>
                      <a:pt x="1211773" y="447207"/>
                    </a:cubicBezTo>
                    <a:cubicBezTo>
                      <a:pt x="1211106" y="447398"/>
                      <a:pt x="1209106" y="446064"/>
                      <a:pt x="1208725" y="445207"/>
                    </a:cubicBezTo>
                    <a:lnTo>
                      <a:pt x="1207392" y="442254"/>
                    </a:lnTo>
                    <a:cubicBezTo>
                      <a:pt x="1206058" y="438444"/>
                      <a:pt x="1207201" y="435301"/>
                      <a:pt x="1209963" y="435301"/>
                    </a:cubicBezTo>
                    <a:close/>
                    <a:moveTo>
                      <a:pt x="1152242" y="435301"/>
                    </a:moveTo>
                    <a:cubicBezTo>
                      <a:pt x="1153861" y="435015"/>
                      <a:pt x="1155576" y="435396"/>
                      <a:pt x="1156052" y="436063"/>
                    </a:cubicBezTo>
                    <a:lnTo>
                      <a:pt x="1155957" y="436634"/>
                    </a:lnTo>
                    <a:lnTo>
                      <a:pt x="1155481" y="439206"/>
                    </a:lnTo>
                    <a:cubicBezTo>
                      <a:pt x="1154433" y="442826"/>
                      <a:pt x="1151290" y="445302"/>
                      <a:pt x="1148527" y="444826"/>
                    </a:cubicBezTo>
                    <a:lnTo>
                      <a:pt x="1146527" y="443873"/>
                    </a:lnTo>
                    <a:cubicBezTo>
                      <a:pt x="1143955" y="442635"/>
                      <a:pt x="1144432" y="440540"/>
                      <a:pt x="1147480" y="439587"/>
                    </a:cubicBezTo>
                    <a:lnTo>
                      <a:pt x="1148718" y="439206"/>
                    </a:lnTo>
                    <a:cubicBezTo>
                      <a:pt x="1150432" y="439587"/>
                      <a:pt x="1151766" y="438730"/>
                      <a:pt x="1151575" y="437111"/>
                    </a:cubicBezTo>
                    <a:lnTo>
                      <a:pt x="1152052" y="435872"/>
                    </a:lnTo>
                    <a:close/>
                    <a:moveTo>
                      <a:pt x="1007366" y="435111"/>
                    </a:moveTo>
                    <a:cubicBezTo>
                      <a:pt x="1008509" y="435111"/>
                      <a:pt x="1011652" y="436635"/>
                      <a:pt x="1011176" y="438445"/>
                    </a:cubicBezTo>
                    <a:cubicBezTo>
                      <a:pt x="1010700" y="440255"/>
                      <a:pt x="1014700" y="445017"/>
                      <a:pt x="1014415" y="446446"/>
                    </a:cubicBezTo>
                    <a:cubicBezTo>
                      <a:pt x="1014033" y="447779"/>
                      <a:pt x="1015176" y="452065"/>
                      <a:pt x="1015081" y="452828"/>
                    </a:cubicBezTo>
                    <a:cubicBezTo>
                      <a:pt x="1014986" y="453494"/>
                      <a:pt x="1012986" y="455018"/>
                      <a:pt x="1010985" y="454637"/>
                    </a:cubicBezTo>
                    <a:lnTo>
                      <a:pt x="1009366" y="453970"/>
                    </a:lnTo>
                    <a:lnTo>
                      <a:pt x="1008318" y="453494"/>
                    </a:lnTo>
                    <a:cubicBezTo>
                      <a:pt x="1007366" y="452542"/>
                      <a:pt x="1004794" y="452637"/>
                      <a:pt x="1002794" y="453780"/>
                    </a:cubicBezTo>
                    <a:cubicBezTo>
                      <a:pt x="1000699" y="454923"/>
                      <a:pt x="999270" y="460733"/>
                      <a:pt x="998603" y="461019"/>
                    </a:cubicBezTo>
                    <a:cubicBezTo>
                      <a:pt x="997936" y="461305"/>
                      <a:pt x="996222" y="461305"/>
                      <a:pt x="996317" y="460543"/>
                    </a:cubicBezTo>
                    <a:lnTo>
                      <a:pt x="996317" y="459781"/>
                    </a:lnTo>
                    <a:lnTo>
                      <a:pt x="996222" y="458066"/>
                    </a:lnTo>
                    <a:cubicBezTo>
                      <a:pt x="996031" y="455780"/>
                      <a:pt x="997841" y="453113"/>
                      <a:pt x="1000127" y="452161"/>
                    </a:cubicBezTo>
                    <a:cubicBezTo>
                      <a:pt x="1002413" y="451208"/>
                      <a:pt x="1009652" y="446065"/>
                      <a:pt x="1008985" y="443779"/>
                    </a:cubicBezTo>
                    <a:cubicBezTo>
                      <a:pt x="1008318" y="441493"/>
                      <a:pt x="1006223" y="435111"/>
                      <a:pt x="1007366" y="435111"/>
                    </a:cubicBezTo>
                    <a:close/>
                    <a:moveTo>
                      <a:pt x="781529" y="434920"/>
                    </a:moveTo>
                    <a:cubicBezTo>
                      <a:pt x="783338" y="434920"/>
                      <a:pt x="787815" y="435682"/>
                      <a:pt x="787720" y="436539"/>
                    </a:cubicBezTo>
                    <a:lnTo>
                      <a:pt x="787529" y="436539"/>
                    </a:lnTo>
                    <a:lnTo>
                      <a:pt x="784862" y="436825"/>
                    </a:lnTo>
                    <a:cubicBezTo>
                      <a:pt x="784101" y="438635"/>
                      <a:pt x="784101" y="441206"/>
                      <a:pt x="784958" y="442445"/>
                    </a:cubicBezTo>
                    <a:lnTo>
                      <a:pt x="785243" y="443683"/>
                    </a:lnTo>
                    <a:lnTo>
                      <a:pt x="785529" y="444826"/>
                    </a:lnTo>
                    <a:cubicBezTo>
                      <a:pt x="785148" y="446160"/>
                      <a:pt x="783148" y="446826"/>
                      <a:pt x="781052" y="446255"/>
                    </a:cubicBezTo>
                    <a:lnTo>
                      <a:pt x="781052" y="445778"/>
                    </a:lnTo>
                    <a:lnTo>
                      <a:pt x="781052" y="443207"/>
                    </a:lnTo>
                    <a:cubicBezTo>
                      <a:pt x="779433" y="440921"/>
                      <a:pt x="778576" y="437396"/>
                      <a:pt x="778481" y="436539"/>
                    </a:cubicBezTo>
                    <a:cubicBezTo>
                      <a:pt x="778385" y="435682"/>
                      <a:pt x="779719" y="434920"/>
                      <a:pt x="781529" y="434920"/>
                    </a:cubicBezTo>
                    <a:close/>
                    <a:moveTo>
                      <a:pt x="1068231" y="434825"/>
                    </a:moveTo>
                    <a:cubicBezTo>
                      <a:pt x="1069565" y="435015"/>
                      <a:pt x="1070994" y="435682"/>
                      <a:pt x="1071946" y="436539"/>
                    </a:cubicBezTo>
                    <a:cubicBezTo>
                      <a:pt x="1072232" y="436825"/>
                      <a:pt x="1071375" y="438349"/>
                      <a:pt x="1070517" y="438921"/>
                    </a:cubicBezTo>
                    <a:lnTo>
                      <a:pt x="1069660" y="439492"/>
                    </a:lnTo>
                    <a:cubicBezTo>
                      <a:pt x="1068327" y="439683"/>
                      <a:pt x="1066327" y="441207"/>
                      <a:pt x="1065088" y="442921"/>
                    </a:cubicBezTo>
                    <a:cubicBezTo>
                      <a:pt x="1064040" y="444540"/>
                      <a:pt x="1058516" y="446350"/>
                      <a:pt x="1057754" y="445207"/>
                    </a:cubicBezTo>
                    <a:cubicBezTo>
                      <a:pt x="1056992" y="444064"/>
                      <a:pt x="1059278" y="441588"/>
                      <a:pt x="1062707" y="439683"/>
                    </a:cubicBezTo>
                    <a:lnTo>
                      <a:pt x="1064040" y="437206"/>
                    </a:lnTo>
                    <a:cubicBezTo>
                      <a:pt x="1065183" y="435206"/>
                      <a:pt x="1066040" y="434444"/>
                      <a:pt x="1068231" y="434825"/>
                    </a:cubicBezTo>
                    <a:close/>
                    <a:moveTo>
                      <a:pt x="1264828" y="434063"/>
                    </a:moveTo>
                    <a:cubicBezTo>
                      <a:pt x="1267113" y="434539"/>
                      <a:pt x="1273495" y="437302"/>
                      <a:pt x="1273876" y="439207"/>
                    </a:cubicBezTo>
                    <a:cubicBezTo>
                      <a:pt x="1274257" y="441207"/>
                      <a:pt x="1274638" y="447208"/>
                      <a:pt x="1273590" y="447017"/>
                    </a:cubicBezTo>
                    <a:cubicBezTo>
                      <a:pt x="1272543" y="446827"/>
                      <a:pt x="1269780" y="444445"/>
                      <a:pt x="1268638" y="442731"/>
                    </a:cubicBezTo>
                    <a:cubicBezTo>
                      <a:pt x="1267495" y="441112"/>
                      <a:pt x="1258541" y="437111"/>
                      <a:pt x="1259303" y="435778"/>
                    </a:cubicBezTo>
                    <a:cubicBezTo>
                      <a:pt x="1260065" y="434444"/>
                      <a:pt x="1262541" y="433682"/>
                      <a:pt x="1264828" y="434063"/>
                    </a:cubicBezTo>
                    <a:close/>
                    <a:moveTo>
                      <a:pt x="836583" y="434062"/>
                    </a:moveTo>
                    <a:cubicBezTo>
                      <a:pt x="838870" y="434443"/>
                      <a:pt x="845537" y="437015"/>
                      <a:pt x="846299" y="439111"/>
                    </a:cubicBezTo>
                    <a:cubicBezTo>
                      <a:pt x="847061" y="441206"/>
                      <a:pt x="841917" y="443206"/>
                      <a:pt x="839155" y="438253"/>
                    </a:cubicBezTo>
                    <a:lnTo>
                      <a:pt x="832297" y="437587"/>
                    </a:lnTo>
                    <a:lnTo>
                      <a:pt x="832202" y="437587"/>
                    </a:lnTo>
                    <a:cubicBezTo>
                      <a:pt x="832297" y="435301"/>
                      <a:pt x="834298" y="433777"/>
                      <a:pt x="836583" y="434062"/>
                    </a:cubicBezTo>
                    <a:close/>
                    <a:moveTo>
                      <a:pt x="1019463" y="433872"/>
                    </a:moveTo>
                    <a:cubicBezTo>
                      <a:pt x="1021559" y="434444"/>
                      <a:pt x="1020511" y="445112"/>
                      <a:pt x="1018415" y="444159"/>
                    </a:cubicBezTo>
                    <a:lnTo>
                      <a:pt x="1018129" y="443207"/>
                    </a:lnTo>
                    <a:cubicBezTo>
                      <a:pt x="1017558" y="441302"/>
                      <a:pt x="1018225" y="439111"/>
                      <a:pt x="1017844" y="437111"/>
                    </a:cubicBezTo>
                    <a:lnTo>
                      <a:pt x="1017653" y="435682"/>
                    </a:lnTo>
                    <a:cubicBezTo>
                      <a:pt x="1016510" y="434158"/>
                      <a:pt x="1017368" y="433301"/>
                      <a:pt x="1019463" y="433872"/>
                    </a:cubicBezTo>
                    <a:close/>
                    <a:moveTo>
                      <a:pt x="635891" y="433682"/>
                    </a:moveTo>
                    <a:lnTo>
                      <a:pt x="641892" y="434730"/>
                    </a:lnTo>
                    <a:cubicBezTo>
                      <a:pt x="642844" y="434920"/>
                      <a:pt x="643702" y="435778"/>
                      <a:pt x="644178" y="436540"/>
                    </a:cubicBezTo>
                    <a:cubicBezTo>
                      <a:pt x="644464" y="436921"/>
                      <a:pt x="643702" y="438254"/>
                      <a:pt x="643607" y="438254"/>
                    </a:cubicBezTo>
                    <a:cubicBezTo>
                      <a:pt x="636368" y="437206"/>
                      <a:pt x="641702" y="444540"/>
                      <a:pt x="636082" y="445493"/>
                    </a:cubicBezTo>
                    <a:cubicBezTo>
                      <a:pt x="633129" y="446065"/>
                      <a:pt x="631605" y="450541"/>
                      <a:pt x="631224" y="454065"/>
                    </a:cubicBezTo>
                    <a:lnTo>
                      <a:pt x="630843" y="456161"/>
                    </a:lnTo>
                    <a:cubicBezTo>
                      <a:pt x="628843" y="458161"/>
                      <a:pt x="626652" y="458638"/>
                      <a:pt x="626081" y="457018"/>
                    </a:cubicBezTo>
                    <a:cubicBezTo>
                      <a:pt x="625414" y="455494"/>
                      <a:pt x="624747" y="450351"/>
                      <a:pt x="626081" y="449493"/>
                    </a:cubicBezTo>
                    <a:cubicBezTo>
                      <a:pt x="627509" y="448636"/>
                      <a:pt x="629033" y="446255"/>
                      <a:pt x="625795" y="446255"/>
                    </a:cubicBezTo>
                    <a:cubicBezTo>
                      <a:pt x="622556" y="446255"/>
                      <a:pt x="616746" y="451780"/>
                      <a:pt x="618270" y="452732"/>
                    </a:cubicBezTo>
                    <a:cubicBezTo>
                      <a:pt x="619794" y="453685"/>
                      <a:pt x="623699" y="456637"/>
                      <a:pt x="623604" y="456828"/>
                    </a:cubicBezTo>
                    <a:cubicBezTo>
                      <a:pt x="623414" y="457114"/>
                      <a:pt x="621318" y="457495"/>
                      <a:pt x="619318" y="457209"/>
                    </a:cubicBezTo>
                    <a:lnTo>
                      <a:pt x="618175" y="456352"/>
                    </a:lnTo>
                    <a:lnTo>
                      <a:pt x="613603" y="452923"/>
                    </a:lnTo>
                    <a:cubicBezTo>
                      <a:pt x="608078" y="448351"/>
                      <a:pt x="604649" y="444160"/>
                      <a:pt x="605983" y="443588"/>
                    </a:cubicBezTo>
                    <a:cubicBezTo>
                      <a:pt x="607316" y="443112"/>
                      <a:pt x="610650" y="442921"/>
                      <a:pt x="611507" y="443969"/>
                    </a:cubicBezTo>
                    <a:cubicBezTo>
                      <a:pt x="612269" y="445017"/>
                      <a:pt x="617318" y="441302"/>
                      <a:pt x="616365" y="440159"/>
                    </a:cubicBezTo>
                    <a:cubicBezTo>
                      <a:pt x="615317" y="439016"/>
                      <a:pt x="613984" y="435015"/>
                      <a:pt x="616651" y="435015"/>
                    </a:cubicBezTo>
                    <a:cubicBezTo>
                      <a:pt x="619318" y="435015"/>
                      <a:pt x="626652" y="435778"/>
                      <a:pt x="628081" y="436825"/>
                    </a:cubicBezTo>
                    <a:cubicBezTo>
                      <a:pt x="629510" y="437778"/>
                      <a:pt x="634082" y="437587"/>
                      <a:pt x="635891" y="433682"/>
                    </a:cubicBezTo>
                    <a:close/>
                    <a:moveTo>
                      <a:pt x="978982" y="433300"/>
                    </a:moveTo>
                    <a:lnTo>
                      <a:pt x="979077" y="433777"/>
                    </a:lnTo>
                    <a:lnTo>
                      <a:pt x="979458" y="435777"/>
                    </a:lnTo>
                    <a:cubicBezTo>
                      <a:pt x="979363" y="438349"/>
                      <a:pt x="977458" y="440920"/>
                      <a:pt x="975267" y="441397"/>
                    </a:cubicBezTo>
                    <a:lnTo>
                      <a:pt x="974124" y="442254"/>
                    </a:lnTo>
                    <a:cubicBezTo>
                      <a:pt x="971362" y="444254"/>
                      <a:pt x="969457" y="442921"/>
                      <a:pt x="968028" y="441206"/>
                    </a:cubicBezTo>
                    <a:lnTo>
                      <a:pt x="967171" y="440254"/>
                    </a:lnTo>
                    <a:cubicBezTo>
                      <a:pt x="966885" y="438825"/>
                      <a:pt x="968028" y="437491"/>
                      <a:pt x="969647" y="437301"/>
                    </a:cubicBezTo>
                    <a:lnTo>
                      <a:pt x="970981" y="437587"/>
                    </a:lnTo>
                    <a:cubicBezTo>
                      <a:pt x="974695" y="438349"/>
                      <a:pt x="975172" y="437968"/>
                      <a:pt x="975172" y="434634"/>
                    </a:cubicBezTo>
                    <a:lnTo>
                      <a:pt x="975172" y="433967"/>
                    </a:lnTo>
                    <a:cubicBezTo>
                      <a:pt x="975553" y="433300"/>
                      <a:pt x="977362" y="433015"/>
                      <a:pt x="978982" y="433300"/>
                    </a:cubicBezTo>
                    <a:close/>
                    <a:moveTo>
                      <a:pt x="1182531" y="433015"/>
                    </a:moveTo>
                    <a:cubicBezTo>
                      <a:pt x="1183769" y="433015"/>
                      <a:pt x="1187484" y="434444"/>
                      <a:pt x="1187294" y="436254"/>
                    </a:cubicBezTo>
                    <a:lnTo>
                      <a:pt x="1188246" y="437492"/>
                    </a:lnTo>
                    <a:cubicBezTo>
                      <a:pt x="1189484" y="439016"/>
                      <a:pt x="1191675" y="440159"/>
                      <a:pt x="1193771" y="441016"/>
                    </a:cubicBezTo>
                    <a:cubicBezTo>
                      <a:pt x="1195104" y="441683"/>
                      <a:pt x="1198247" y="436063"/>
                      <a:pt x="1198914" y="442159"/>
                    </a:cubicBezTo>
                    <a:lnTo>
                      <a:pt x="1199105" y="443683"/>
                    </a:lnTo>
                    <a:cubicBezTo>
                      <a:pt x="1199009" y="445302"/>
                      <a:pt x="1199962" y="448160"/>
                      <a:pt x="1201105" y="450065"/>
                    </a:cubicBezTo>
                    <a:lnTo>
                      <a:pt x="1200438" y="450732"/>
                    </a:lnTo>
                    <a:lnTo>
                      <a:pt x="1198533" y="452922"/>
                    </a:lnTo>
                    <a:cubicBezTo>
                      <a:pt x="1194914" y="453303"/>
                      <a:pt x="1191675" y="453398"/>
                      <a:pt x="1191389" y="453113"/>
                    </a:cubicBezTo>
                    <a:cubicBezTo>
                      <a:pt x="1191104" y="452827"/>
                      <a:pt x="1189675" y="450636"/>
                      <a:pt x="1188341" y="449017"/>
                    </a:cubicBezTo>
                    <a:lnTo>
                      <a:pt x="1185675" y="450446"/>
                    </a:lnTo>
                    <a:lnTo>
                      <a:pt x="1185008" y="450827"/>
                    </a:lnTo>
                    <a:cubicBezTo>
                      <a:pt x="1183960" y="450732"/>
                      <a:pt x="1183103" y="449684"/>
                      <a:pt x="1183103" y="448350"/>
                    </a:cubicBezTo>
                    <a:lnTo>
                      <a:pt x="1183865" y="447969"/>
                    </a:lnTo>
                    <a:lnTo>
                      <a:pt x="1185770" y="446921"/>
                    </a:lnTo>
                    <a:cubicBezTo>
                      <a:pt x="1188437" y="445969"/>
                      <a:pt x="1189484" y="444255"/>
                      <a:pt x="1188056" y="442921"/>
                    </a:cubicBezTo>
                    <a:cubicBezTo>
                      <a:pt x="1186722" y="441397"/>
                      <a:pt x="1185008" y="434348"/>
                      <a:pt x="1183293" y="433872"/>
                    </a:cubicBezTo>
                    <a:cubicBezTo>
                      <a:pt x="1181579" y="433396"/>
                      <a:pt x="1181293" y="433015"/>
                      <a:pt x="1182531" y="433015"/>
                    </a:cubicBezTo>
                    <a:close/>
                    <a:moveTo>
                      <a:pt x="1372840" y="432824"/>
                    </a:moveTo>
                    <a:cubicBezTo>
                      <a:pt x="1373031" y="432538"/>
                      <a:pt x="1375222" y="433110"/>
                      <a:pt x="1375983" y="433681"/>
                    </a:cubicBezTo>
                    <a:cubicBezTo>
                      <a:pt x="1376936" y="434348"/>
                      <a:pt x="1378174" y="436158"/>
                      <a:pt x="1377889" y="436444"/>
                    </a:cubicBezTo>
                    <a:lnTo>
                      <a:pt x="1373888" y="440254"/>
                    </a:lnTo>
                    <a:lnTo>
                      <a:pt x="1374017" y="444507"/>
                    </a:lnTo>
                    <a:lnTo>
                      <a:pt x="1373019" y="439111"/>
                    </a:lnTo>
                    <a:cubicBezTo>
                      <a:pt x="1372388" y="436634"/>
                      <a:pt x="1371793" y="434396"/>
                      <a:pt x="1371983" y="433777"/>
                    </a:cubicBezTo>
                    <a:close/>
                    <a:moveTo>
                      <a:pt x="187836" y="432824"/>
                    </a:moveTo>
                    <a:lnTo>
                      <a:pt x="189169" y="432919"/>
                    </a:lnTo>
                    <a:cubicBezTo>
                      <a:pt x="192217" y="433110"/>
                      <a:pt x="195361" y="434443"/>
                      <a:pt x="198123" y="435872"/>
                    </a:cubicBezTo>
                    <a:cubicBezTo>
                      <a:pt x="200695" y="437206"/>
                      <a:pt x="202505" y="439206"/>
                      <a:pt x="198980" y="441492"/>
                    </a:cubicBezTo>
                    <a:lnTo>
                      <a:pt x="197171" y="442730"/>
                    </a:lnTo>
                    <a:cubicBezTo>
                      <a:pt x="194884" y="444730"/>
                      <a:pt x="191836" y="444826"/>
                      <a:pt x="190408" y="443111"/>
                    </a:cubicBezTo>
                    <a:cubicBezTo>
                      <a:pt x="188979" y="441397"/>
                      <a:pt x="186312" y="434920"/>
                      <a:pt x="187836" y="432824"/>
                    </a:cubicBezTo>
                    <a:close/>
                    <a:moveTo>
                      <a:pt x="946216" y="432348"/>
                    </a:moveTo>
                    <a:cubicBezTo>
                      <a:pt x="948502" y="434348"/>
                      <a:pt x="946311" y="442445"/>
                      <a:pt x="946406" y="445397"/>
                    </a:cubicBezTo>
                    <a:cubicBezTo>
                      <a:pt x="946501" y="448350"/>
                      <a:pt x="944882" y="449779"/>
                      <a:pt x="942882" y="448731"/>
                    </a:cubicBezTo>
                    <a:cubicBezTo>
                      <a:pt x="940786" y="447588"/>
                      <a:pt x="936310" y="443683"/>
                      <a:pt x="938405" y="443492"/>
                    </a:cubicBezTo>
                    <a:cubicBezTo>
                      <a:pt x="940501" y="443302"/>
                      <a:pt x="945835" y="441778"/>
                      <a:pt x="946120" y="440730"/>
                    </a:cubicBezTo>
                    <a:lnTo>
                      <a:pt x="945739" y="440349"/>
                    </a:lnTo>
                    <a:lnTo>
                      <a:pt x="944215" y="438730"/>
                    </a:lnTo>
                    <a:cubicBezTo>
                      <a:pt x="942310" y="437111"/>
                      <a:pt x="941453" y="435015"/>
                      <a:pt x="942310" y="434158"/>
                    </a:cubicBezTo>
                    <a:lnTo>
                      <a:pt x="943358" y="433681"/>
                    </a:lnTo>
                    <a:close/>
                    <a:moveTo>
                      <a:pt x="675135" y="432253"/>
                    </a:moveTo>
                    <a:cubicBezTo>
                      <a:pt x="676659" y="433968"/>
                      <a:pt x="678564" y="436444"/>
                      <a:pt x="679326" y="437777"/>
                    </a:cubicBezTo>
                    <a:cubicBezTo>
                      <a:pt x="680088" y="439016"/>
                      <a:pt x="680564" y="442445"/>
                      <a:pt x="678278" y="442064"/>
                    </a:cubicBezTo>
                    <a:cubicBezTo>
                      <a:pt x="675992" y="441683"/>
                      <a:pt x="671611" y="437968"/>
                      <a:pt x="669896" y="436158"/>
                    </a:cubicBezTo>
                    <a:lnTo>
                      <a:pt x="666848" y="438254"/>
                    </a:lnTo>
                    <a:lnTo>
                      <a:pt x="663229" y="440730"/>
                    </a:lnTo>
                    <a:cubicBezTo>
                      <a:pt x="661228" y="444445"/>
                      <a:pt x="657323" y="449874"/>
                      <a:pt x="656275" y="450636"/>
                    </a:cubicBezTo>
                    <a:cubicBezTo>
                      <a:pt x="655228" y="451494"/>
                      <a:pt x="655228" y="450446"/>
                      <a:pt x="656371" y="448255"/>
                    </a:cubicBezTo>
                    <a:cubicBezTo>
                      <a:pt x="657513" y="446159"/>
                      <a:pt x="655037" y="437492"/>
                      <a:pt x="658656" y="439682"/>
                    </a:cubicBezTo>
                    <a:lnTo>
                      <a:pt x="662847" y="435587"/>
                    </a:lnTo>
                    <a:cubicBezTo>
                      <a:pt x="664848" y="433682"/>
                      <a:pt x="669324" y="433301"/>
                      <a:pt x="672754" y="432634"/>
                    </a:cubicBezTo>
                    <a:close/>
                    <a:moveTo>
                      <a:pt x="990889" y="431967"/>
                    </a:moveTo>
                    <a:cubicBezTo>
                      <a:pt x="992984" y="431014"/>
                      <a:pt x="1000795" y="431776"/>
                      <a:pt x="998889" y="432157"/>
                    </a:cubicBezTo>
                    <a:cubicBezTo>
                      <a:pt x="996984" y="432538"/>
                      <a:pt x="993270" y="433681"/>
                      <a:pt x="993746" y="434062"/>
                    </a:cubicBezTo>
                    <a:cubicBezTo>
                      <a:pt x="994222" y="434443"/>
                      <a:pt x="996127" y="436444"/>
                      <a:pt x="997080" y="437682"/>
                    </a:cubicBezTo>
                    <a:cubicBezTo>
                      <a:pt x="998032" y="438920"/>
                      <a:pt x="1000414" y="442921"/>
                      <a:pt x="999652" y="442825"/>
                    </a:cubicBezTo>
                    <a:cubicBezTo>
                      <a:pt x="998699" y="442635"/>
                      <a:pt x="992508" y="438158"/>
                      <a:pt x="990603" y="436634"/>
                    </a:cubicBezTo>
                    <a:cubicBezTo>
                      <a:pt x="988698" y="435015"/>
                      <a:pt x="988793" y="432919"/>
                      <a:pt x="990889" y="431967"/>
                    </a:cubicBezTo>
                    <a:close/>
                    <a:moveTo>
                      <a:pt x="54962" y="431300"/>
                    </a:moveTo>
                    <a:cubicBezTo>
                      <a:pt x="55819" y="431776"/>
                      <a:pt x="56200" y="433205"/>
                      <a:pt x="55819" y="434443"/>
                    </a:cubicBezTo>
                    <a:lnTo>
                      <a:pt x="55153" y="434539"/>
                    </a:lnTo>
                    <a:lnTo>
                      <a:pt x="53152" y="435015"/>
                    </a:lnTo>
                    <a:cubicBezTo>
                      <a:pt x="50295" y="434920"/>
                      <a:pt x="51914" y="436158"/>
                      <a:pt x="56581" y="437872"/>
                    </a:cubicBezTo>
                    <a:lnTo>
                      <a:pt x="60867" y="436539"/>
                    </a:lnTo>
                    <a:lnTo>
                      <a:pt x="65820" y="435015"/>
                    </a:lnTo>
                    <a:cubicBezTo>
                      <a:pt x="65725" y="431491"/>
                      <a:pt x="67821" y="433110"/>
                      <a:pt x="70392" y="438634"/>
                    </a:cubicBezTo>
                    <a:lnTo>
                      <a:pt x="69440" y="444159"/>
                    </a:lnTo>
                    <a:cubicBezTo>
                      <a:pt x="69249" y="445302"/>
                      <a:pt x="70773" y="446540"/>
                      <a:pt x="71059" y="447778"/>
                    </a:cubicBezTo>
                    <a:lnTo>
                      <a:pt x="71345" y="448921"/>
                    </a:lnTo>
                    <a:cubicBezTo>
                      <a:pt x="71154" y="450255"/>
                      <a:pt x="69916" y="450541"/>
                      <a:pt x="68583" y="449493"/>
                    </a:cubicBezTo>
                    <a:lnTo>
                      <a:pt x="68297" y="449683"/>
                    </a:lnTo>
                    <a:lnTo>
                      <a:pt x="64296" y="451779"/>
                    </a:lnTo>
                    <a:cubicBezTo>
                      <a:pt x="59344" y="454636"/>
                      <a:pt x="54200" y="453970"/>
                      <a:pt x="52771" y="450159"/>
                    </a:cubicBezTo>
                    <a:lnTo>
                      <a:pt x="51342" y="447302"/>
                    </a:lnTo>
                    <a:lnTo>
                      <a:pt x="50104" y="444921"/>
                    </a:lnTo>
                    <a:cubicBezTo>
                      <a:pt x="48199" y="442444"/>
                      <a:pt x="45246" y="437682"/>
                      <a:pt x="43532" y="434158"/>
                    </a:cubicBezTo>
                    <a:lnTo>
                      <a:pt x="48485" y="432633"/>
                    </a:lnTo>
                    <a:cubicBezTo>
                      <a:pt x="50390" y="432062"/>
                      <a:pt x="52295" y="431681"/>
                      <a:pt x="54295" y="431395"/>
                    </a:cubicBezTo>
                    <a:close/>
                    <a:moveTo>
                      <a:pt x="748668" y="430824"/>
                    </a:moveTo>
                    <a:cubicBezTo>
                      <a:pt x="747811" y="429871"/>
                      <a:pt x="749716" y="429871"/>
                      <a:pt x="752764" y="430919"/>
                    </a:cubicBezTo>
                    <a:cubicBezTo>
                      <a:pt x="755812" y="431967"/>
                      <a:pt x="760289" y="437396"/>
                      <a:pt x="760479" y="438158"/>
                    </a:cubicBezTo>
                    <a:lnTo>
                      <a:pt x="760955" y="438444"/>
                    </a:lnTo>
                    <a:cubicBezTo>
                      <a:pt x="762574" y="439396"/>
                      <a:pt x="764384" y="440825"/>
                      <a:pt x="766003" y="440730"/>
                    </a:cubicBezTo>
                    <a:lnTo>
                      <a:pt x="767051" y="440635"/>
                    </a:lnTo>
                    <a:cubicBezTo>
                      <a:pt x="768290" y="438730"/>
                      <a:pt x="774481" y="439777"/>
                      <a:pt x="775814" y="441492"/>
                    </a:cubicBezTo>
                    <a:cubicBezTo>
                      <a:pt x="777148" y="443206"/>
                      <a:pt x="777243" y="444730"/>
                      <a:pt x="776005" y="444921"/>
                    </a:cubicBezTo>
                    <a:cubicBezTo>
                      <a:pt x="774671" y="445111"/>
                      <a:pt x="771147" y="445778"/>
                      <a:pt x="770957" y="445969"/>
                    </a:cubicBezTo>
                    <a:cubicBezTo>
                      <a:pt x="770766" y="446159"/>
                      <a:pt x="769623" y="448826"/>
                      <a:pt x="768480" y="451874"/>
                    </a:cubicBezTo>
                    <a:lnTo>
                      <a:pt x="766480" y="453303"/>
                    </a:lnTo>
                    <a:cubicBezTo>
                      <a:pt x="763717" y="455303"/>
                      <a:pt x="756574" y="450636"/>
                      <a:pt x="758479" y="448064"/>
                    </a:cubicBezTo>
                    <a:lnTo>
                      <a:pt x="763622" y="441206"/>
                    </a:lnTo>
                    <a:cubicBezTo>
                      <a:pt x="757336" y="440444"/>
                      <a:pt x="753335" y="439587"/>
                      <a:pt x="754669" y="439301"/>
                    </a:cubicBezTo>
                    <a:lnTo>
                      <a:pt x="755716" y="438920"/>
                    </a:lnTo>
                    <a:cubicBezTo>
                      <a:pt x="758288" y="437968"/>
                      <a:pt x="758383" y="436348"/>
                      <a:pt x="756478" y="435015"/>
                    </a:cubicBezTo>
                    <a:cubicBezTo>
                      <a:pt x="754383" y="433586"/>
                      <a:pt x="751716" y="432538"/>
                      <a:pt x="749525" y="431300"/>
                    </a:cubicBezTo>
                    <a:close/>
                    <a:moveTo>
                      <a:pt x="929833" y="430157"/>
                    </a:moveTo>
                    <a:cubicBezTo>
                      <a:pt x="931547" y="430443"/>
                      <a:pt x="932404" y="431395"/>
                      <a:pt x="931833" y="432348"/>
                    </a:cubicBezTo>
                    <a:cubicBezTo>
                      <a:pt x="931261" y="433300"/>
                      <a:pt x="935071" y="439682"/>
                      <a:pt x="934309" y="440920"/>
                    </a:cubicBezTo>
                    <a:cubicBezTo>
                      <a:pt x="933547" y="442158"/>
                      <a:pt x="930118" y="446254"/>
                      <a:pt x="928499" y="447302"/>
                    </a:cubicBezTo>
                    <a:cubicBezTo>
                      <a:pt x="926880" y="448350"/>
                      <a:pt x="920593" y="445207"/>
                      <a:pt x="919165" y="444349"/>
                    </a:cubicBezTo>
                    <a:cubicBezTo>
                      <a:pt x="917736" y="443492"/>
                      <a:pt x="914974" y="443873"/>
                      <a:pt x="916498" y="446921"/>
                    </a:cubicBezTo>
                    <a:cubicBezTo>
                      <a:pt x="917926" y="449969"/>
                      <a:pt x="912497" y="456922"/>
                      <a:pt x="911926" y="454922"/>
                    </a:cubicBezTo>
                    <a:cubicBezTo>
                      <a:pt x="911354" y="452922"/>
                      <a:pt x="909735" y="447302"/>
                      <a:pt x="909640" y="446540"/>
                    </a:cubicBezTo>
                    <a:lnTo>
                      <a:pt x="909259" y="445968"/>
                    </a:lnTo>
                    <a:lnTo>
                      <a:pt x="905639" y="439873"/>
                    </a:lnTo>
                    <a:cubicBezTo>
                      <a:pt x="909640" y="439396"/>
                      <a:pt x="914688" y="438349"/>
                      <a:pt x="916974" y="437586"/>
                    </a:cubicBezTo>
                    <a:cubicBezTo>
                      <a:pt x="919260" y="436825"/>
                      <a:pt x="924880" y="440825"/>
                      <a:pt x="925927" y="440825"/>
                    </a:cubicBezTo>
                    <a:cubicBezTo>
                      <a:pt x="926975" y="440825"/>
                      <a:pt x="927642" y="437777"/>
                      <a:pt x="924594" y="433967"/>
                    </a:cubicBezTo>
                    <a:lnTo>
                      <a:pt x="929261" y="430538"/>
                    </a:lnTo>
                    <a:close/>
                    <a:moveTo>
                      <a:pt x="695899" y="430157"/>
                    </a:moveTo>
                    <a:cubicBezTo>
                      <a:pt x="696470" y="431110"/>
                      <a:pt x="699423" y="432634"/>
                      <a:pt x="701328" y="431777"/>
                    </a:cubicBezTo>
                    <a:cubicBezTo>
                      <a:pt x="703233" y="430919"/>
                      <a:pt x="708472" y="430157"/>
                      <a:pt x="709520" y="431586"/>
                    </a:cubicBezTo>
                    <a:cubicBezTo>
                      <a:pt x="710472" y="433015"/>
                      <a:pt x="716283" y="431205"/>
                      <a:pt x="716854" y="431586"/>
                    </a:cubicBezTo>
                    <a:cubicBezTo>
                      <a:pt x="717426" y="431967"/>
                      <a:pt x="718378" y="433777"/>
                      <a:pt x="717711" y="434920"/>
                    </a:cubicBezTo>
                    <a:lnTo>
                      <a:pt x="717044" y="434920"/>
                    </a:lnTo>
                    <a:lnTo>
                      <a:pt x="712853" y="435110"/>
                    </a:lnTo>
                    <a:cubicBezTo>
                      <a:pt x="707329" y="435015"/>
                      <a:pt x="703710" y="436730"/>
                      <a:pt x="704757" y="438920"/>
                    </a:cubicBezTo>
                    <a:lnTo>
                      <a:pt x="705805" y="439111"/>
                    </a:lnTo>
                    <a:lnTo>
                      <a:pt x="711711" y="440063"/>
                    </a:lnTo>
                    <a:cubicBezTo>
                      <a:pt x="711329" y="443778"/>
                      <a:pt x="710186" y="447874"/>
                      <a:pt x="709139" y="449112"/>
                    </a:cubicBezTo>
                    <a:cubicBezTo>
                      <a:pt x="707901" y="449969"/>
                      <a:pt x="700280" y="447017"/>
                      <a:pt x="699423" y="448255"/>
                    </a:cubicBezTo>
                    <a:cubicBezTo>
                      <a:pt x="698566" y="449588"/>
                      <a:pt x="698661" y="450827"/>
                      <a:pt x="699614" y="451112"/>
                    </a:cubicBezTo>
                    <a:cubicBezTo>
                      <a:pt x="700471" y="451398"/>
                      <a:pt x="701043" y="453208"/>
                      <a:pt x="698947" y="454732"/>
                    </a:cubicBezTo>
                    <a:cubicBezTo>
                      <a:pt x="696852" y="456256"/>
                      <a:pt x="689708" y="456637"/>
                      <a:pt x="691613" y="456065"/>
                    </a:cubicBezTo>
                    <a:cubicBezTo>
                      <a:pt x="693518" y="455494"/>
                      <a:pt x="697613" y="453303"/>
                      <a:pt x="695709" y="452636"/>
                    </a:cubicBezTo>
                    <a:cubicBezTo>
                      <a:pt x="693899" y="451874"/>
                      <a:pt x="690660" y="449874"/>
                      <a:pt x="691422" y="449207"/>
                    </a:cubicBezTo>
                    <a:cubicBezTo>
                      <a:pt x="692184" y="448541"/>
                      <a:pt x="695994" y="446159"/>
                      <a:pt x="698280" y="444159"/>
                    </a:cubicBezTo>
                    <a:lnTo>
                      <a:pt x="697328" y="441397"/>
                    </a:lnTo>
                    <a:cubicBezTo>
                      <a:pt x="697137" y="440730"/>
                      <a:pt x="696756" y="439778"/>
                      <a:pt x="697042" y="439206"/>
                    </a:cubicBezTo>
                    <a:lnTo>
                      <a:pt x="698280" y="437206"/>
                    </a:lnTo>
                    <a:cubicBezTo>
                      <a:pt x="697137" y="435491"/>
                      <a:pt x="695709" y="433491"/>
                      <a:pt x="695042" y="432634"/>
                    </a:cubicBezTo>
                    <a:cubicBezTo>
                      <a:pt x="694470" y="431777"/>
                      <a:pt x="695232" y="429205"/>
                      <a:pt x="695899" y="430157"/>
                    </a:cubicBezTo>
                    <a:close/>
                    <a:moveTo>
                      <a:pt x="778004" y="429681"/>
                    </a:moveTo>
                    <a:cubicBezTo>
                      <a:pt x="782005" y="428443"/>
                      <a:pt x="792768" y="430634"/>
                      <a:pt x="790863" y="432539"/>
                    </a:cubicBezTo>
                    <a:lnTo>
                      <a:pt x="789529" y="432539"/>
                    </a:lnTo>
                    <a:cubicBezTo>
                      <a:pt x="786100" y="432444"/>
                      <a:pt x="782005" y="430253"/>
                      <a:pt x="779338" y="431205"/>
                    </a:cubicBezTo>
                    <a:lnTo>
                      <a:pt x="776099" y="432253"/>
                    </a:lnTo>
                    <a:cubicBezTo>
                      <a:pt x="773146" y="432063"/>
                      <a:pt x="774004" y="430824"/>
                      <a:pt x="778004" y="429681"/>
                    </a:cubicBezTo>
                    <a:close/>
                    <a:moveTo>
                      <a:pt x="536736" y="424633"/>
                    </a:moveTo>
                    <a:cubicBezTo>
                      <a:pt x="540260" y="422823"/>
                      <a:pt x="544070" y="425204"/>
                      <a:pt x="545309" y="429967"/>
                    </a:cubicBezTo>
                    <a:lnTo>
                      <a:pt x="541403" y="433681"/>
                    </a:lnTo>
                    <a:lnTo>
                      <a:pt x="540927" y="434158"/>
                    </a:lnTo>
                    <a:cubicBezTo>
                      <a:pt x="541879" y="435682"/>
                      <a:pt x="543213" y="436729"/>
                      <a:pt x="543975" y="436444"/>
                    </a:cubicBezTo>
                    <a:cubicBezTo>
                      <a:pt x="544737" y="436158"/>
                      <a:pt x="548166" y="433681"/>
                      <a:pt x="550642" y="432062"/>
                    </a:cubicBezTo>
                    <a:lnTo>
                      <a:pt x="552167" y="434634"/>
                    </a:lnTo>
                    <a:lnTo>
                      <a:pt x="553691" y="437206"/>
                    </a:lnTo>
                    <a:cubicBezTo>
                      <a:pt x="554834" y="441682"/>
                      <a:pt x="555976" y="443397"/>
                      <a:pt x="556167" y="441016"/>
                    </a:cubicBezTo>
                    <a:cubicBezTo>
                      <a:pt x="556358" y="438634"/>
                      <a:pt x="558643" y="433205"/>
                      <a:pt x="560739" y="432824"/>
                    </a:cubicBezTo>
                    <a:cubicBezTo>
                      <a:pt x="562834" y="432443"/>
                      <a:pt x="569121" y="432824"/>
                      <a:pt x="569121" y="434539"/>
                    </a:cubicBezTo>
                    <a:lnTo>
                      <a:pt x="569597" y="436444"/>
                    </a:lnTo>
                    <a:lnTo>
                      <a:pt x="569883" y="437396"/>
                    </a:lnTo>
                    <a:cubicBezTo>
                      <a:pt x="571217" y="438253"/>
                      <a:pt x="572931" y="439396"/>
                      <a:pt x="573788" y="439968"/>
                    </a:cubicBezTo>
                    <a:cubicBezTo>
                      <a:pt x="574550" y="440539"/>
                      <a:pt x="571407" y="443683"/>
                      <a:pt x="571026" y="444254"/>
                    </a:cubicBezTo>
                    <a:cubicBezTo>
                      <a:pt x="570645" y="444826"/>
                      <a:pt x="570454" y="446731"/>
                      <a:pt x="571693" y="447302"/>
                    </a:cubicBezTo>
                    <a:lnTo>
                      <a:pt x="572836" y="447397"/>
                    </a:lnTo>
                    <a:lnTo>
                      <a:pt x="574931" y="447588"/>
                    </a:lnTo>
                    <a:cubicBezTo>
                      <a:pt x="577503" y="447493"/>
                      <a:pt x="579599" y="445969"/>
                      <a:pt x="579599" y="444254"/>
                    </a:cubicBezTo>
                    <a:cubicBezTo>
                      <a:pt x="579599" y="442540"/>
                      <a:pt x="578932" y="437491"/>
                      <a:pt x="578075" y="437206"/>
                    </a:cubicBezTo>
                    <a:cubicBezTo>
                      <a:pt x="577312" y="436920"/>
                      <a:pt x="575408" y="433586"/>
                      <a:pt x="576836" y="431014"/>
                    </a:cubicBezTo>
                    <a:lnTo>
                      <a:pt x="580551" y="434158"/>
                    </a:lnTo>
                    <a:cubicBezTo>
                      <a:pt x="581218" y="434729"/>
                      <a:pt x="583504" y="434443"/>
                      <a:pt x="584837" y="434062"/>
                    </a:cubicBezTo>
                    <a:cubicBezTo>
                      <a:pt x="592838" y="432062"/>
                      <a:pt x="594458" y="432824"/>
                      <a:pt x="595505" y="439111"/>
                    </a:cubicBezTo>
                    <a:cubicBezTo>
                      <a:pt x="595791" y="441016"/>
                      <a:pt x="595791" y="441016"/>
                      <a:pt x="600744" y="444445"/>
                    </a:cubicBezTo>
                    <a:lnTo>
                      <a:pt x="604173" y="446826"/>
                    </a:lnTo>
                    <a:cubicBezTo>
                      <a:pt x="601982" y="449112"/>
                      <a:pt x="599410" y="451207"/>
                      <a:pt x="598458" y="451493"/>
                    </a:cubicBezTo>
                    <a:cubicBezTo>
                      <a:pt x="597506" y="451779"/>
                      <a:pt x="593791" y="448445"/>
                      <a:pt x="591981" y="446635"/>
                    </a:cubicBezTo>
                    <a:lnTo>
                      <a:pt x="590267" y="449302"/>
                    </a:lnTo>
                    <a:lnTo>
                      <a:pt x="589028" y="451303"/>
                    </a:lnTo>
                    <a:cubicBezTo>
                      <a:pt x="587790" y="453589"/>
                      <a:pt x="585504" y="454255"/>
                      <a:pt x="583790" y="452827"/>
                    </a:cubicBezTo>
                    <a:cubicBezTo>
                      <a:pt x="582075" y="451398"/>
                      <a:pt x="575598" y="453684"/>
                      <a:pt x="574931" y="453779"/>
                    </a:cubicBezTo>
                    <a:cubicBezTo>
                      <a:pt x="574265" y="453874"/>
                      <a:pt x="568740" y="452827"/>
                      <a:pt x="562834" y="451874"/>
                    </a:cubicBezTo>
                    <a:lnTo>
                      <a:pt x="557501" y="451779"/>
                    </a:lnTo>
                    <a:cubicBezTo>
                      <a:pt x="553976" y="451684"/>
                      <a:pt x="550547" y="454827"/>
                      <a:pt x="546642" y="451684"/>
                    </a:cubicBezTo>
                    <a:cubicBezTo>
                      <a:pt x="545975" y="451112"/>
                      <a:pt x="543403" y="451684"/>
                      <a:pt x="541975" y="452255"/>
                    </a:cubicBezTo>
                    <a:cubicBezTo>
                      <a:pt x="539117" y="453303"/>
                      <a:pt x="535498" y="456065"/>
                      <a:pt x="533688" y="455494"/>
                    </a:cubicBezTo>
                    <a:cubicBezTo>
                      <a:pt x="530354" y="454351"/>
                      <a:pt x="528259" y="455113"/>
                      <a:pt x="525306" y="455779"/>
                    </a:cubicBezTo>
                    <a:lnTo>
                      <a:pt x="520829" y="456637"/>
                    </a:lnTo>
                    <a:lnTo>
                      <a:pt x="524496" y="444413"/>
                    </a:lnTo>
                    <a:lnTo>
                      <a:pt x="517305" y="453684"/>
                    </a:lnTo>
                    <a:cubicBezTo>
                      <a:pt x="515591" y="454732"/>
                      <a:pt x="510733" y="457018"/>
                      <a:pt x="510162" y="456351"/>
                    </a:cubicBezTo>
                    <a:cubicBezTo>
                      <a:pt x="509590" y="455685"/>
                      <a:pt x="507399" y="454351"/>
                      <a:pt x="506542" y="455018"/>
                    </a:cubicBezTo>
                    <a:cubicBezTo>
                      <a:pt x="505685" y="455685"/>
                      <a:pt x="502065" y="456066"/>
                      <a:pt x="500827" y="454161"/>
                    </a:cubicBezTo>
                    <a:cubicBezTo>
                      <a:pt x="499494" y="452256"/>
                      <a:pt x="492731" y="455113"/>
                      <a:pt x="491969" y="454161"/>
                    </a:cubicBezTo>
                    <a:cubicBezTo>
                      <a:pt x="491207" y="453208"/>
                      <a:pt x="487683" y="450541"/>
                      <a:pt x="487397" y="452446"/>
                    </a:cubicBezTo>
                    <a:cubicBezTo>
                      <a:pt x="487111" y="454351"/>
                      <a:pt x="484825" y="457113"/>
                      <a:pt x="483206" y="454542"/>
                    </a:cubicBezTo>
                    <a:cubicBezTo>
                      <a:pt x="481587" y="451875"/>
                      <a:pt x="476538" y="448255"/>
                      <a:pt x="475110" y="451303"/>
                    </a:cubicBezTo>
                    <a:lnTo>
                      <a:pt x="470157" y="452351"/>
                    </a:lnTo>
                    <a:lnTo>
                      <a:pt x="468252" y="452732"/>
                    </a:lnTo>
                    <a:cubicBezTo>
                      <a:pt x="467109" y="457304"/>
                      <a:pt x="467775" y="462162"/>
                      <a:pt x="469585" y="463495"/>
                    </a:cubicBezTo>
                    <a:cubicBezTo>
                      <a:pt x="471490" y="464829"/>
                      <a:pt x="476157" y="470163"/>
                      <a:pt x="475491" y="472163"/>
                    </a:cubicBezTo>
                    <a:lnTo>
                      <a:pt x="478729" y="472639"/>
                    </a:lnTo>
                    <a:lnTo>
                      <a:pt x="480634" y="472925"/>
                    </a:lnTo>
                    <a:cubicBezTo>
                      <a:pt x="484444" y="473211"/>
                      <a:pt x="483968" y="473877"/>
                      <a:pt x="479682" y="474449"/>
                    </a:cubicBezTo>
                    <a:cubicBezTo>
                      <a:pt x="475395" y="475020"/>
                      <a:pt x="462251" y="473115"/>
                      <a:pt x="461013" y="472925"/>
                    </a:cubicBezTo>
                    <a:lnTo>
                      <a:pt x="459870" y="472639"/>
                    </a:lnTo>
                    <a:lnTo>
                      <a:pt x="455393" y="471687"/>
                    </a:lnTo>
                    <a:cubicBezTo>
                      <a:pt x="453297" y="474449"/>
                      <a:pt x="450249" y="472639"/>
                      <a:pt x="448630" y="467686"/>
                    </a:cubicBezTo>
                    <a:lnTo>
                      <a:pt x="453297" y="463114"/>
                    </a:lnTo>
                    <a:lnTo>
                      <a:pt x="454917" y="461590"/>
                    </a:lnTo>
                    <a:cubicBezTo>
                      <a:pt x="453012" y="458923"/>
                      <a:pt x="449773" y="455589"/>
                      <a:pt x="447678" y="454065"/>
                    </a:cubicBezTo>
                    <a:lnTo>
                      <a:pt x="445106" y="453780"/>
                    </a:lnTo>
                    <a:cubicBezTo>
                      <a:pt x="443106" y="453589"/>
                      <a:pt x="440915" y="454256"/>
                      <a:pt x="440629" y="451494"/>
                    </a:cubicBezTo>
                    <a:cubicBezTo>
                      <a:pt x="440439" y="448922"/>
                      <a:pt x="438057" y="449017"/>
                      <a:pt x="436343" y="450255"/>
                    </a:cubicBezTo>
                    <a:cubicBezTo>
                      <a:pt x="435771" y="450636"/>
                      <a:pt x="436533" y="452541"/>
                      <a:pt x="436819" y="453684"/>
                    </a:cubicBezTo>
                    <a:lnTo>
                      <a:pt x="437010" y="454161"/>
                    </a:lnTo>
                    <a:cubicBezTo>
                      <a:pt x="437581" y="454923"/>
                      <a:pt x="434057" y="455685"/>
                      <a:pt x="432723" y="455685"/>
                    </a:cubicBezTo>
                    <a:cubicBezTo>
                      <a:pt x="431390" y="455685"/>
                      <a:pt x="429485" y="453208"/>
                      <a:pt x="428532" y="450255"/>
                    </a:cubicBezTo>
                    <a:lnTo>
                      <a:pt x="425008" y="452732"/>
                    </a:lnTo>
                    <a:lnTo>
                      <a:pt x="422055" y="454827"/>
                    </a:lnTo>
                    <a:cubicBezTo>
                      <a:pt x="418627" y="454161"/>
                      <a:pt x="414912" y="453589"/>
                      <a:pt x="413578" y="453494"/>
                    </a:cubicBezTo>
                    <a:lnTo>
                      <a:pt x="413483" y="453684"/>
                    </a:lnTo>
                    <a:lnTo>
                      <a:pt x="412054" y="457399"/>
                    </a:lnTo>
                    <a:cubicBezTo>
                      <a:pt x="408720" y="456256"/>
                      <a:pt x="405101" y="454732"/>
                      <a:pt x="403958" y="453970"/>
                    </a:cubicBezTo>
                    <a:cubicBezTo>
                      <a:pt x="402720" y="453208"/>
                      <a:pt x="397767" y="452732"/>
                      <a:pt x="396338" y="455113"/>
                    </a:cubicBezTo>
                    <a:lnTo>
                      <a:pt x="394338" y="456351"/>
                    </a:lnTo>
                    <a:lnTo>
                      <a:pt x="392242" y="457685"/>
                    </a:lnTo>
                    <a:cubicBezTo>
                      <a:pt x="389289" y="458256"/>
                      <a:pt x="387194" y="459304"/>
                      <a:pt x="387575" y="460161"/>
                    </a:cubicBezTo>
                    <a:cubicBezTo>
                      <a:pt x="387956" y="460923"/>
                      <a:pt x="387004" y="466162"/>
                      <a:pt x="384527" y="469877"/>
                    </a:cubicBezTo>
                    <a:lnTo>
                      <a:pt x="383860" y="473687"/>
                    </a:lnTo>
                    <a:lnTo>
                      <a:pt x="383574" y="475020"/>
                    </a:lnTo>
                    <a:cubicBezTo>
                      <a:pt x="383670" y="476544"/>
                      <a:pt x="381670" y="478164"/>
                      <a:pt x="379098" y="478640"/>
                    </a:cubicBezTo>
                    <a:lnTo>
                      <a:pt x="379764" y="476830"/>
                    </a:lnTo>
                    <a:cubicBezTo>
                      <a:pt x="379955" y="476259"/>
                      <a:pt x="381193" y="475401"/>
                      <a:pt x="381098" y="475211"/>
                    </a:cubicBezTo>
                    <a:lnTo>
                      <a:pt x="376907" y="470353"/>
                    </a:lnTo>
                    <a:cubicBezTo>
                      <a:pt x="379860" y="464352"/>
                      <a:pt x="378431" y="460352"/>
                      <a:pt x="373764" y="461400"/>
                    </a:cubicBezTo>
                    <a:cubicBezTo>
                      <a:pt x="369096" y="462447"/>
                      <a:pt x="357666" y="466162"/>
                      <a:pt x="358809" y="467400"/>
                    </a:cubicBezTo>
                    <a:cubicBezTo>
                      <a:pt x="359953" y="468734"/>
                      <a:pt x="361667" y="472353"/>
                      <a:pt x="359762" y="472734"/>
                    </a:cubicBezTo>
                    <a:lnTo>
                      <a:pt x="359095" y="472258"/>
                    </a:lnTo>
                    <a:lnTo>
                      <a:pt x="357571" y="471210"/>
                    </a:lnTo>
                    <a:cubicBezTo>
                      <a:pt x="356428" y="469686"/>
                      <a:pt x="354428" y="467591"/>
                      <a:pt x="353190" y="466448"/>
                    </a:cubicBezTo>
                    <a:cubicBezTo>
                      <a:pt x="351952" y="465400"/>
                      <a:pt x="348332" y="463114"/>
                      <a:pt x="347665" y="464543"/>
                    </a:cubicBezTo>
                    <a:cubicBezTo>
                      <a:pt x="346998" y="465972"/>
                      <a:pt x="344427" y="469591"/>
                      <a:pt x="343284" y="469782"/>
                    </a:cubicBezTo>
                    <a:lnTo>
                      <a:pt x="342807" y="469591"/>
                    </a:lnTo>
                    <a:lnTo>
                      <a:pt x="339474" y="468448"/>
                    </a:lnTo>
                    <a:cubicBezTo>
                      <a:pt x="335854" y="467210"/>
                      <a:pt x="331473" y="465400"/>
                      <a:pt x="329663" y="464352"/>
                    </a:cubicBezTo>
                    <a:cubicBezTo>
                      <a:pt x="327853" y="463400"/>
                      <a:pt x="328425" y="459114"/>
                      <a:pt x="330425" y="459590"/>
                    </a:cubicBezTo>
                    <a:cubicBezTo>
                      <a:pt x="332425" y="460066"/>
                      <a:pt x="333568" y="463590"/>
                      <a:pt x="335283" y="463590"/>
                    </a:cubicBezTo>
                    <a:cubicBezTo>
                      <a:pt x="336997" y="463590"/>
                      <a:pt x="341855" y="462828"/>
                      <a:pt x="342045" y="461876"/>
                    </a:cubicBezTo>
                    <a:cubicBezTo>
                      <a:pt x="342236" y="460923"/>
                      <a:pt x="346617" y="457875"/>
                      <a:pt x="350999" y="458637"/>
                    </a:cubicBezTo>
                    <a:lnTo>
                      <a:pt x="354142" y="460161"/>
                    </a:lnTo>
                    <a:cubicBezTo>
                      <a:pt x="357666" y="461876"/>
                      <a:pt x="359953" y="463686"/>
                      <a:pt x="360619" y="458637"/>
                    </a:cubicBezTo>
                    <a:cubicBezTo>
                      <a:pt x="360619" y="458352"/>
                      <a:pt x="363477" y="457971"/>
                      <a:pt x="364810" y="458256"/>
                    </a:cubicBezTo>
                    <a:lnTo>
                      <a:pt x="367096" y="458637"/>
                    </a:lnTo>
                    <a:cubicBezTo>
                      <a:pt x="369382" y="459495"/>
                      <a:pt x="371763" y="458733"/>
                      <a:pt x="372335" y="457018"/>
                    </a:cubicBezTo>
                    <a:cubicBezTo>
                      <a:pt x="372906" y="455304"/>
                      <a:pt x="369001" y="452160"/>
                      <a:pt x="367954" y="452160"/>
                    </a:cubicBezTo>
                    <a:cubicBezTo>
                      <a:pt x="366811" y="452256"/>
                      <a:pt x="362048" y="449970"/>
                      <a:pt x="360333" y="446731"/>
                    </a:cubicBezTo>
                    <a:lnTo>
                      <a:pt x="367382" y="447017"/>
                    </a:lnTo>
                    <a:cubicBezTo>
                      <a:pt x="370430" y="447112"/>
                      <a:pt x="371478" y="445588"/>
                      <a:pt x="370335" y="443874"/>
                    </a:cubicBezTo>
                    <a:cubicBezTo>
                      <a:pt x="369096" y="441969"/>
                      <a:pt x="366811" y="442540"/>
                      <a:pt x="365191" y="444064"/>
                    </a:cubicBezTo>
                    <a:lnTo>
                      <a:pt x="364905" y="444350"/>
                    </a:lnTo>
                    <a:cubicBezTo>
                      <a:pt x="364429" y="444731"/>
                      <a:pt x="364524" y="443302"/>
                      <a:pt x="365191" y="441207"/>
                    </a:cubicBezTo>
                    <a:cubicBezTo>
                      <a:pt x="365858" y="439111"/>
                      <a:pt x="372906" y="433777"/>
                      <a:pt x="376526" y="433682"/>
                    </a:cubicBezTo>
                    <a:cubicBezTo>
                      <a:pt x="380145" y="433587"/>
                      <a:pt x="390623" y="432825"/>
                      <a:pt x="390813" y="433968"/>
                    </a:cubicBezTo>
                    <a:cubicBezTo>
                      <a:pt x="391004" y="435111"/>
                      <a:pt x="393480" y="437397"/>
                      <a:pt x="395862" y="436444"/>
                    </a:cubicBezTo>
                    <a:lnTo>
                      <a:pt x="397767" y="436635"/>
                    </a:lnTo>
                    <a:cubicBezTo>
                      <a:pt x="401958" y="437111"/>
                      <a:pt x="400910" y="434253"/>
                      <a:pt x="402148" y="432920"/>
                    </a:cubicBezTo>
                    <a:cubicBezTo>
                      <a:pt x="402529" y="432539"/>
                      <a:pt x="403672" y="432253"/>
                      <a:pt x="404339" y="432444"/>
                    </a:cubicBezTo>
                    <a:lnTo>
                      <a:pt x="408530" y="433396"/>
                    </a:lnTo>
                    <a:cubicBezTo>
                      <a:pt x="413102" y="434539"/>
                      <a:pt x="415864" y="436158"/>
                      <a:pt x="414721" y="436920"/>
                    </a:cubicBezTo>
                    <a:lnTo>
                      <a:pt x="414912" y="438159"/>
                    </a:lnTo>
                    <a:cubicBezTo>
                      <a:pt x="414626" y="438921"/>
                      <a:pt x="415197" y="440349"/>
                      <a:pt x="415959" y="440826"/>
                    </a:cubicBezTo>
                    <a:cubicBezTo>
                      <a:pt x="416721" y="441207"/>
                      <a:pt x="419198" y="440730"/>
                      <a:pt x="419198" y="440540"/>
                    </a:cubicBezTo>
                    <a:lnTo>
                      <a:pt x="419865" y="435111"/>
                    </a:lnTo>
                    <a:cubicBezTo>
                      <a:pt x="425389" y="434444"/>
                      <a:pt x="430628" y="433587"/>
                      <a:pt x="431485" y="433110"/>
                    </a:cubicBezTo>
                    <a:cubicBezTo>
                      <a:pt x="432342" y="432634"/>
                      <a:pt x="437486" y="434349"/>
                      <a:pt x="440153" y="435301"/>
                    </a:cubicBezTo>
                    <a:lnTo>
                      <a:pt x="441010" y="434730"/>
                    </a:lnTo>
                    <a:lnTo>
                      <a:pt x="447011" y="430253"/>
                    </a:lnTo>
                    <a:cubicBezTo>
                      <a:pt x="451773" y="433777"/>
                      <a:pt x="455583" y="435396"/>
                      <a:pt x="455679" y="433777"/>
                    </a:cubicBezTo>
                    <a:lnTo>
                      <a:pt x="456155" y="432253"/>
                    </a:lnTo>
                    <a:lnTo>
                      <a:pt x="456822" y="430348"/>
                    </a:lnTo>
                    <a:cubicBezTo>
                      <a:pt x="458917" y="430920"/>
                      <a:pt x="462251" y="432063"/>
                      <a:pt x="464061" y="432825"/>
                    </a:cubicBezTo>
                    <a:cubicBezTo>
                      <a:pt x="465966" y="433587"/>
                      <a:pt x="470823" y="435682"/>
                      <a:pt x="473681" y="433491"/>
                    </a:cubicBezTo>
                    <a:cubicBezTo>
                      <a:pt x="476538" y="431301"/>
                      <a:pt x="486825" y="432253"/>
                      <a:pt x="486254" y="433587"/>
                    </a:cubicBezTo>
                    <a:cubicBezTo>
                      <a:pt x="485682" y="434920"/>
                      <a:pt x="485016" y="438730"/>
                      <a:pt x="486349" y="438444"/>
                    </a:cubicBezTo>
                    <a:lnTo>
                      <a:pt x="486635" y="438159"/>
                    </a:lnTo>
                    <a:cubicBezTo>
                      <a:pt x="487683" y="437111"/>
                      <a:pt x="488540" y="435968"/>
                      <a:pt x="489492" y="434920"/>
                    </a:cubicBezTo>
                    <a:lnTo>
                      <a:pt x="490064" y="434253"/>
                    </a:lnTo>
                    <a:cubicBezTo>
                      <a:pt x="490731" y="433587"/>
                      <a:pt x="493303" y="432729"/>
                      <a:pt x="495874" y="432253"/>
                    </a:cubicBezTo>
                    <a:cubicBezTo>
                      <a:pt x="498351" y="431777"/>
                      <a:pt x="506447" y="432063"/>
                      <a:pt x="507876" y="434539"/>
                    </a:cubicBezTo>
                    <a:cubicBezTo>
                      <a:pt x="509209" y="437111"/>
                      <a:pt x="514067" y="440540"/>
                      <a:pt x="513210" y="437968"/>
                    </a:cubicBezTo>
                    <a:cubicBezTo>
                      <a:pt x="512353" y="435396"/>
                      <a:pt x="505685" y="429110"/>
                      <a:pt x="506066" y="428157"/>
                    </a:cubicBezTo>
                    <a:cubicBezTo>
                      <a:pt x="506447" y="427205"/>
                      <a:pt x="508828" y="425205"/>
                      <a:pt x="510257" y="426443"/>
                    </a:cubicBezTo>
                    <a:cubicBezTo>
                      <a:pt x="511686" y="427586"/>
                      <a:pt x="516258" y="432634"/>
                      <a:pt x="520163" y="432634"/>
                    </a:cubicBezTo>
                    <a:lnTo>
                      <a:pt x="523687" y="432825"/>
                    </a:lnTo>
                    <a:lnTo>
                      <a:pt x="524354" y="432920"/>
                    </a:lnTo>
                    <a:cubicBezTo>
                      <a:pt x="525021" y="433968"/>
                      <a:pt x="527021" y="436254"/>
                      <a:pt x="528736" y="437778"/>
                    </a:cubicBezTo>
                    <a:lnTo>
                      <a:pt x="529783" y="439492"/>
                    </a:lnTo>
                    <a:lnTo>
                      <a:pt x="529783" y="439396"/>
                    </a:lnTo>
                    <a:lnTo>
                      <a:pt x="528735" y="437682"/>
                    </a:lnTo>
                    <a:cubicBezTo>
                      <a:pt x="527020" y="436063"/>
                      <a:pt x="526544" y="434729"/>
                      <a:pt x="527687" y="434729"/>
                    </a:cubicBezTo>
                    <a:cubicBezTo>
                      <a:pt x="528830" y="434729"/>
                      <a:pt x="532069" y="433586"/>
                      <a:pt x="531783" y="432157"/>
                    </a:cubicBezTo>
                    <a:cubicBezTo>
                      <a:pt x="531402" y="430729"/>
                      <a:pt x="531688" y="428443"/>
                      <a:pt x="533307" y="431491"/>
                    </a:cubicBezTo>
                    <a:lnTo>
                      <a:pt x="537784" y="430729"/>
                    </a:lnTo>
                    <a:cubicBezTo>
                      <a:pt x="540546" y="430252"/>
                      <a:pt x="542260" y="428633"/>
                      <a:pt x="540832" y="427585"/>
                    </a:cubicBezTo>
                    <a:close/>
                    <a:moveTo>
                      <a:pt x="906211" y="424348"/>
                    </a:moveTo>
                    <a:cubicBezTo>
                      <a:pt x="910783" y="424729"/>
                      <a:pt x="914117" y="425967"/>
                      <a:pt x="913736" y="427205"/>
                    </a:cubicBezTo>
                    <a:cubicBezTo>
                      <a:pt x="913355" y="428443"/>
                      <a:pt x="911259" y="434635"/>
                      <a:pt x="906687" y="435873"/>
                    </a:cubicBezTo>
                    <a:lnTo>
                      <a:pt x="902496" y="436825"/>
                    </a:lnTo>
                    <a:lnTo>
                      <a:pt x="901639" y="437016"/>
                    </a:lnTo>
                    <a:cubicBezTo>
                      <a:pt x="900401" y="436254"/>
                      <a:pt x="900020" y="434444"/>
                      <a:pt x="900687" y="433015"/>
                    </a:cubicBezTo>
                    <a:lnTo>
                      <a:pt x="901639" y="432825"/>
                    </a:lnTo>
                    <a:lnTo>
                      <a:pt x="904020" y="432444"/>
                    </a:lnTo>
                    <a:cubicBezTo>
                      <a:pt x="906973" y="432634"/>
                      <a:pt x="909354" y="431872"/>
                      <a:pt x="909354" y="430825"/>
                    </a:cubicBezTo>
                    <a:cubicBezTo>
                      <a:pt x="909354" y="429777"/>
                      <a:pt x="907545" y="427491"/>
                      <a:pt x="905259" y="427777"/>
                    </a:cubicBezTo>
                    <a:cubicBezTo>
                      <a:pt x="903068" y="427967"/>
                      <a:pt x="901639" y="423967"/>
                      <a:pt x="906211" y="424348"/>
                    </a:cubicBezTo>
                    <a:close/>
                    <a:moveTo>
                      <a:pt x="102396" y="423490"/>
                    </a:moveTo>
                    <a:cubicBezTo>
                      <a:pt x="100396" y="422156"/>
                      <a:pt x="92395" y="426538"/>
                      <a:pt x="90014" y="427014"/>
                    </a:cubicBezTo>
                    <a:lnTo>
                      <a:pt x="87632" y="426538"/>
                    </a:lnTo>
                    <a:cubicBezTo>
                      <a:pt x="86870" y="426347"/>
                      <a:pt x="85632" y="427204"/>
                      <a:pt x="84965" y="427871"/>
                    </a:cubicBezTo>
                    <a:cubicBezTo>
                      <a:pt x="84584" y="428252"/>
                      <a:pt x="84870" y="429586"/>
                      <a:pt x="85251" y="429681"/>
                    </a:cubicBezTo>
                    <a:cubicBezTo>
                      <a:pt x="88966" y="430729"/>
                      <a:pt x="92681" y="431967"/>
                      <a:pt x="96491" y="432443"/>
                    </a:cubicBezTo>
                    <a:cubicBezTo>
                      <a:pt x="97348" y="432538"/>
                      <a:pt x="99919" y="429395"/>
                      <a:pt x="99634" y="429205"/>
                    </a:cubicBezTo>
                    <a:cubicBezTo>
                      <a:pt x="97824" y="427490"/>
                      <a:pt x="97157" y="426538"/>
                      <a:pt x="100777" y="426347"/>
                    </a:cubicBezTo>
                    <a:lnTo>
                      <a:pt x="102301" y="426347"/>
                    </a:lnTo>
                    <a:cubicBezTo>
                      <a:pt x="104396" y="426157"/>
                      <a:pt x="104396" y="424918"/>
                      <a:pt x="102396" y="423490"/>
                    </a:cubicBezTo>
                    <a:close/>
                    <a:moveTo>
                      <a:pt x="949073" y="420823"/>
                    </a:moveTo>
                    <a:cubicBezTo>
                      <a:pt x="949454" y="421300"/>
                      <a:pt x="950407" y="423205"/>
                      <a:pt x="950407" y="423681"/>
                    </a:cubicBezTo>
                    <a:cubicBezTo>
                      <a:pt x="950502" y="424157"/>
                      <a:pt x="941358" y="426253"/>
                      <a:pt x="938310" y="427777"/>
                    </a:cubicBezTo>
                    <a:cubicBezTo>
                      <a:pt x="935357" y="429301"/>
                      <a:pt x="934405" y="427396"/>
                      <a:pt x="936310" y="423490"/>
                    </a:cubicBezTo>
                    <a:lnTo>
                      <a:pt x="942692" y="424157"/>
                    </a:lnTo>
                    <a:lnTo>
                      <a:pt x="944025" y="424252"/>
                    </a:lnTo>
                    <a:cubicBezTo>
                      <a:pt x="946406" y="421966"/>
                      <a:pt x="948692" y="420347"/>
                      <a:pt x="949073" y="420823"/>
                    </a:cubicBezTo>
                    <a:close/>
                    <a:moveTo>
                      <a:pt x="1018130" y="420156"/>
                    </a:moveTo>
                    <a:lnTo>
                      <a:pt x="1025369" y="424156"/>
                    </a:lnTo>
                    <a:lnTo>
                      <a:pt x="1026036" y="424537"/>
                    </a:lnTo>
                    <a:cubicBezTo>
                      <a:pt x="1028322" y="423395"/>
                      <a:pt x="1030703" y="425490"/>
                      <a:pt x="1031275" y="429300"/>
                    </a:cubicBezTo>
                    <a:lnTo>
                      <a:pt x="1035466" y="431396"/>
                    </a:lnTo>
                    <a:cubicBezTo>
                      <a:pt x="1035942" y="431681"/>
                      <a:pt x="1035942" y="433491"/>
                      <a:pt x="1035275" y="434062"/>
                    </a:cubicBezTo>
                    <a:lnTo>
                      <a:pt x="1034608" y="434634"/>
                    </a:lnTo>
                    <a:cubicBezTo>
                      <a:pt x="1033370" y="434634"/>
                      <a:pt x="1020321" y="427681"/>
                      <a:pt x="1014892" y="426824"/>
                    </a:cubicBezTo>
                    <a:cubicBezTo>
                      <a:pt x="1009463" y="425966"/>
                      <a:pt x="1010891" y="422918"/>
                      <a:pt x="1018130" y="420156"/>
                    </a:cubicBezTo>
                    <a:close/>
                    <a:moveTo>
                      <a:pt x="1513716" y="418061"/>
                    </a:moveTo>
                    <a:lnTo>
                      <a:pt x="1514192" y="418061"/>
                    </a:lnTo>
                    <a:cubicBezTo>
                      <a:pt x="1514764" y="418728"/>
                      <a:pt x="1515145" y="422633"/>
                      <a:pt x="1515049" y="426824"/>
                    </a:cubicBezTo>
                    <a:lnTo>
                      <a:pt x="1518478" y="429967"/>
                    </a:lnTo>
                    <a:lnTo>
                      <a:pt x="1519145" y="430539"/>
                    </a:lnTo>
                    <a:cubicBezTo>
                      <a:pt x="1519907" y="431301"/>
                      <a:pt x="1512668" y="434063"/>
                      <a:pt x="1509906" y="433301"/>
                    </a:cubicBezTo>
                    <a:cubicBezTo>
                      <a:pt x="1507144" y="432634"/>
                      <a:pt x="1506572" y="430253"/>
                      <a:pt x="1508572" y="428062"/>
                    </a:cubicBezTo>
                    <a:cubicBezTo>
                      <a:pt x="1510668" y="425871"/>
                      <a:pt x="1511525" y="418537"/>
                      <a:pt x="1512573" y="418156"/>
                    </a:cubicBezTo>
                    <a:close/>
                    <a:moveTo>
                      <a:pt x="1044038" y="417299"/>
                    </a:moveTo>
                    <a:cubicBezTo>
                      <a:pt x="1043657" y="421299"/>
                      <a:pt x="1044229" y="424062"/>
                      <a:pt x="1045372" y="423490"/>
                    </a:cubicBezTo>
                    <a:lnTo>
                      <a:pt x="1046419" y="423014"/>
                    </a:lnTo>
                    <a:lnTo>
                      <a:pt x="1047467" y="422633"/>
                    </a:lnTo>
                    <a:cubicBezTo>
                      <a:pt x="1048896" y="422157"/>
                      <a:pt x="1050706" y="422919"/>
                      <a:pt x="1051563" y="424347"/>
                    </a:cubicBezTo>
                    <a:cubicBezTo>
                      <a:pt x="1052325" y="425776"/>
                      <a:pt x="1053468" y="428157"/>
                      <a:pt x="1052325" y="426729"/>
                    </a:cubicBezTo>
                    <a:cubicBezTo>
                      <a:pt x="1051182" y="425300"/>
                      <a:pt x="1044133" y="427491"/>
                      <a:pt x="1042609" y="427205"/>
                    </a:cubicBezTo>
                    <a:cubicBezTo>
                      <a:pt x="1041085" y="426919"/>
                      <a:pt x="1036514" y="425490"/>
                      <a:pt x="1035942" y="424728"/>
                    </a:cubicBezTo>
                    <a:lnTo>
                      <a:pt x="1036132" y="424252"/>
                    </a:lnTo>
                    <a:cubicBezTo>
                      <a:pt x="1036799" y="422157"/>
                      <a:pt x="1033942" y="418728"/>
                      <a:pt x="1038038" y="418156"/>
                    </a:cubicBezTo>
                    <a:close/>
                    <a:moveTo>
                      <a:pt x="310612" y="416536"/>
                    </a:moveTo>
                    <a:cubicBezTo>
                      <a:pt x="308612" y="417679"/>
                      <a:pt x="307279" y="424823"/>
                      <a:pt x="308326" y="426823"/>
                    </a:cubicBezTo>
                    <a:cubicBezTo>
                      <a:pt x="309469" y="428728"/>
                      <a:pt x="316042" y="420156"/>
                      <a:pt x="315375" y="418156"/>
                    </a:cubicBezTo>
                    <a:cubicBezTo>
                      <a:pt x="314708" y="416060"/>
                      <a:pt x="312517" y="415393"/>
                      <a:pt x="310612" y="416536"/>
                    </a:cubicBezTo>
                    <a:close/>
                    <a:moveTo>
                      <a:pt x="1254826" y="415775"/>
                    </a:moveTo>
                    <a:cubicBezTo>
                      <a:pt x="1256064" y="416156"/>
                      <a:pt x="1259112" y="417490"/>
                      <a:pt x="1261684" y="418632"/>
                    </a:cubicBezTo>
                    <a:cubicBezTo>
                      <a:pt x="1264351" y="419871"/>
                      <a:pt x="1265113" y="427205"/>
                      <a:pt x="1264923" y="427681"/>
                    </a:cubicBezTo>
                    <a:cubicBezTo>
                      <a:pt x="1264732" y="428253"/>
                      <a:pt x="1262922" y="427586"/>
                      <a:pt x="1261017" y="426157"/>
                    </a:cubicBezTo>
                    <a:cubicBezTo>
                      <a:pt x="1259112" y="424824"/>
                      <a:pt x="1251873" y="424538"/>
                      <a:pt x="1253588" y="423014"/>
                    </a:cubicBezTo>
                    <a:cubicBezTo>
                      <a:pt x="1255207" y="421395"/>
                      <a:pt x="1251492" y="416823"/>
                      <a:pt x="1252636" y="416061"/>
                    </a:cubicBezTo>
                    <a:lnTo>
                      <a:pt x="1253778" y="415965"/>
                    </a:lnTo>
                    <a:close/>
                    <a:moveTo>
                      <a:pt x="1177483" y="415775"/>
                    </a:moveTo>
                    <a:lnTo>
                      <a:pt x="1178435" y="415965"/>
                    </a:lnTo>
                    <a:cubicBezTo>
                      <a:pt x="1179197" y="416061"/>
                      <a:pt x="1180245" y="417299"/>
                      <a:pt x="1180245" y="418061"/>
                    </a:cubicBezTo>
                    <a:cubicBezTo>
                      <a:pt x="1180340" y="420061"/>
                      <a:pt x="1181674" y="422538"/>
                      <a:pt x="1176530" y="422538"/>
                    </a:cubicBezTo>
                    <a:lnTo>
                      <a:pt x="1174816" y="422538"/>
                    </a:lnTo>
                    <a:cubicBezTo>
                      <a:pt x="1172815" y="425871"/>
                      <a:pt x="1169672" y="429872"/>
                      <a:pt x="1169006" y="430158"/>
                    </a:cubicBezTo>
                    <a:cubicBezTo>
                      <a:pt x="1168339" y="430539"/>
                      <a:pt x="1166624" y="430443"/>
                      <a:pt x="1165195" y="429967"/>
                    </a:cubicBezTo>
                    <a:lnTo>
                      <a:pt x="1165100" y="429586"/>
                    </a:lnTo>
                    <a:cubicBezTo>
                      <a:pt x="1164910" y="428729"/>
                      <a:pt x="1165005" y="427110"/>
                      <a:pt x="1165576" y="426919"/>
                    </a:cubicBezTo>
                    <a:lnTo>
                      <a:pt x="1171006" y="424919"/>
                    </a:lnTo>
                    <a:cubicBezTo>
                      <a:pt x="1173387" y="420538"/>
                      <a:pt x="1176244" y="416442"/>
                      <a:pt x="1177483" y="415775"/>
                    </a:cubicBezTo>
                    <a:close/>
                    <a:moveTo>
                      <a:pt x="1327216" y="415584"/>
                    </a:moveTo>
                    <a:lnTo>
                      <a:pt x="1329883" y="418632"/>
                    </a:lnTo>
                    <a:lnTo>
                      <a:pt x="1331311" y="420251"/>
                    </a:lnTo>
                    <a:cubicBezTo>
                      <a:pt x="1332740" y="421394"/>
                      <a:pt x="1332931" y="423109"/>
                      <a:pt x="1331788" y="424061"/>
                    </a:cubicBezTo>
                    <a:cubicBezTo>
                      <a:pt x="1330549" y="425014"/>
                      <a:pt x="1327216" y="421204"/>
                      <a:pt x="1325310" y="420442"/>
                    </a:cubicBezTo>
                    <a:cubicBezTo>
                      <a:pt x="1323406" y="419680"/>
                      <a:pt x="1324263" y="417489"/>
                      <a:pt x="1327216" y="415584"/>
                    </a:cubicBezTo>
                    <a:close/>
                    <a:moveTo>
                      <a:pt x="160213" y="415298"/>
                    </a:moveTo>
                    <a:cubicBezTo>
                      <a:pt x="158879" y="414250"/>
                      <a:pt x="157641" y="414917"/>
                      <a:pt x="157260" y="416822"/>
                    </a:cubicBezTo>
                    <a:lnTo>
                      <a:pt x="156498" y="417203"/>
                    </a:lnTo>
                    <a:cubicBezTo>
                      <a:pt x="155165" y="417870"/>
                      <a:pt x="153259" y="418156"/>
                      <a:pt x="151831" y="417965"/>
                    </a:cubicBezTo>
                    <a:lnTo>
                      <a:pt x="149354" y="417584"/>
                    </a:lnTo>
                    <a:cubicBezTo>
                      <a:pt x="146116" y="416441"/>
                      <a:pt x="144306" y="416822"/>
                      <a:pt x="145258" y="418346"/>
                    </a:cubicBezTo>
                    <a:cubicBezTo>
                      <a:pt x="146211" y="419870"/>
                      <a:pt x="139639" y="422537"/>
                      <a:pt x="138496" y="420251"/>
                    </a:cubicBezTo>
                    <a:cubicBezTo>
                      <a:pt x="137353" y="417965"/>
                      <a:pt x="129257" y="420823"/>
                      <a:pt x="129257" y="423394"/>
                    </a:cubicBezTo>
                    <a:cubicBezTo>
                      <a:pt x="129257" y="425966"/>
                      <a:pt x="131161" y="433300"/>
                      <a:pt x="133543" y="432538"/>
                    </a:cubicBezTo>
                    <a:cubicBezTo>
                      <a:pt x="135829" y="431872"/>
                      <a:pt x="142306" y="428443"/>
                      <a:pt x="143544" y="426919"/>
                    </a:cubicBezTo>
                    <a:cubicBezTo>
                      <a:pt x="144877" y="425299"/>
                      <a:pt x="151831" y="427395"/>
                      <a:pt x="152021" y="428538"/>
                    </a:cubicBezTo>
                    <a:cubicBezTo>
                      <a:pt x="152212" y="429586"/>
                      <a:pt x="151831" y="428728"/>
                      <a:pt x="151259" y="426538"/>
                    </a:cubicBezTo>
                    <a:cubicBezTo>
                      <a:pt x="150592" y="424347"/>
                      <a:pt x="157355" y="420442"/>
                      <a:pt x="159070" y="420632"/>
                    </a:cubicBezTo>
                    <a:cubicBezTo>
                      <a:pt x="160784" y="420918"/>
                      <a:pt x="163737" y="418156"/>
                      <a:pt x="162403" y="417013"/>
                    </a:cubicBezTo>
                    <a:lnTo>
                      <a:pt x="161165" y="416060"/>
                    </a:lnTo>
                    <a:close/>
                    <a:moveTo>
                      <a:pt x="1356362" y="414155"/>
                    </a:moveTo>
                    <a:lnTo>
                      <a:pt x="1360839" y="419013"/>
                    </a:lnTo>
                    <a:lnTo>
                      <a:pt x="1364744" y="422061"/>
                    </a:lnTo>
                    <a:cubicBezTo>
                      <a:pt x="1361696" y="425014"/>
                      <a:pt x="1361030" y="424918"/>
                      <a:pt x="1355791" y="421204"/>
                    </a:cubicBezTo>
                    <a:lnTo>
                      <a:pt x="1355505" y="421013"/>
                    </a:lnTo>
                    <a:cubicBezTo>
                      <a:pt x="1355029" y="420632"/>
                      <a:pt x="1352171" y="424728"/>
                      <a:pt x="1349123" y="430157"/>
                    </a:cubicBezTo>
                    <a:lnTo>
                      <a:pt x="1351124" y="433586"/>
                    </a:lnTo>
                    <a:lnTo>
                      <a:pt x="1353886" y="438158"/>
                    </a:lnTo>
                    <a:cubicBezTo>
                      <a:pt x="1350552" y="438825"/>
                      <a:pt x="1347885" y="436634"/>
                      <a:pt x="1347885" y="433300"/>
                    </a:cubicBezTo>
                    <a:lnTo>
                      <a:pt x="1347980" y="430538"/>
                    </a:lnTo>
                    <a:cubicBezTo>
                      <a:pt x="1347980" y="427395"/>
                      <a:pt x="1348457" y="424252"/>
                      <a:pt x="1344361" y="422347"/>
                    </a:cubicBezTo>
                    <a:cubicBezTo>
                      <a:pt x="1341980" y="421204"/>
                      <a:pt x="1344456" y="420346"/>
                      <a:pt x="1344647" y="419394"/>
                    </a:cubicBezTo>
                    <a:lnTo>
                      <a:pt x="1344933" y="417775"/>
                    </a:lnTo>
                    <a:cubicBezTo>
                      <a:pt x="1344075" y="415298"/>
                      <a:pt x="1349219" y="413679"/>
                      <a:pt x="1356362" y="414155"/>
                    </a:cubicBezTo>
                    <a:close/>
                    <a:moveTo>
                      <a:pt x="353951" y="413774"/>
                    </a:moveTo>
                    <a:cubicBezTo>
                      <a:pt x="352618" y="412631"/>
                      <a:pt x="347284" y="412060"/>
                      <a:pt x="345379" y="415012"/>
                    </a:cubicBezTo>
                    <a:cubicBezTo>
                      <a:pt x="343474" y="418060"/>
                      <a:pt x="346426" y="420156"/>
                      <a:pt x="347379" y="419394"/>
                    </a:cubicBezTo>
                    <a:cubicBezTo>
                      <a:pt x="348332" y="418632"/>
                      <a:pt x="349475" y="418251"/>
                      <a:pt x="349951" y="418537"/>
                    </a:cubicBezTo>
                    <a:lnTo>
                      <a:pt x="349951" y="418822"/>
                    </a:lnTo>
                    <a:cubicBezTo>
                      <a:pt x="350236" y="421013"/>
                      <a:pt x="350808" y="422918"/>
                      <a:pt x="354332" y="422156"/>
                    </a:cubicBezTo>
                    <a:cubicBezTo>
                      <a:pt x="355475" y="421966"/>
                      <a:pt x="357571" y="421585"/>
                      <a:pt x="357571" y="421394"/>
                    </a:cubicBezTo>
                    <a:lnTo>
                      <a:pt x="357475" y="419489"/>
                    </a:lnTo>
                    <a:cubicBezTo>
                      <a:pt x="356904" y="417489"/>
                      <a:pt x="355285" y="414917"/>
                      <a:pt x="353951" y="413774"/>
                    </a:cubicBezTo>
                    <a:close/>
                    <a:moveTo>
                      <a:pt x="399195" y="413488"/>
                    </a:moveTo>
                    <a:lnTo>
                      <a:pt x="397100" y="413584"/>
                    </a:lnTo>
                    <a:lnTo>
                      <a:pt x="394623" y="413679"/>
                    </a:lnTo>
                    <a:cubicBezTo>
                      <a:pt x="391670" y="413012"/>
                      <a:pt x="389289" y="418251"/>
                      <a:pt x="389289" y="420918"/>
                    </a:cubicBezTo>
                    <a:cubicBezTo>
                      <a:pt x="389289" y="423585"/>
                      <a:pt x="391194" y="424728"/>
                      <a:pt x="393575" y="423585"/>
                    </a:cubicBezTo>
                    <a:lnTo>
                      <a:pt x="394147" y="422632"/>
                    </a:lnTo>
                    <a:cubicBezTo>
                      <a:pt x="397290" y="417775"/>
                      <a:pt x="398814" y="416346"/>
                      <a:pt x="401862" y="414822"/>
                    </a:cubicBezTo>
                    <a:lnTo>
                      <a:pt x="402719" y="414346"/>
                    </a:lnTo>
                    <a:cubicBezTo>
                      <a:pt x="403005" y="412726"/>
                      <a:pt x="401386" y="412345"/>
                      <a:pt x="399195" y="413488"/>
                    </a:cubicBezTo>
                    <a:close/>
                    <a:moveTo>
                      <a:pt x="418912" y="413393"/>
                    </a:moveTo>
                    <a:cubicBezTo>
                      <a:pt x="416626" y="412631"/>
                      <a:pt x="406910" y="416155"/>
                      <a:pt x="405862" y="416346"/>
                    </a:cubicBezTo>
                    <a:cubicBezTo>
                      <a:pt x="404815" y="416536"/>
                      <a:pt x="405577" y="418727"/>
                      <a:pt x="407577" y="421204"/>
                    </a:cubicBezTo>
                    <a:lnTo>
                      <a:pt x="410816" y="418537"/>
                    </a:lnTo>
                    <a:cubicBezTo>
                      <a:pt x="411482" y="417965"/>
                      <a:pt x="414340" y="415108"/>
                      <a:pt x="417674" y="416917"/>
                    </a:cubicBezTo>
                    <a:lnTo>
                      <a:pt x="418435" y="417298"/>
                    </a:lnTo>
                    <a:cubicBezTo>
                      <a:pt x="421007" y="415965"/>
                      <a:pt x="421198" y="414155"/>
                      <a:pt x="418912" y="413393"/>
                    </a:cubicBezTo>
                    <a:close/>
                    <a:moveTo>
                      <a:pt x="204409" y="412441"/>
                    </a:moveTo>
                    <a:lnTo>
                      <a:pt x="203170" y="413107"/>
                    </a:lnTo>
                    <a:cubicBezTo>
                      <a:pt x="200218" y="414727"/>
                      <a:pt x="200313" y="419775"/>
                      <a:pt x="194408" y="418251"/>
                    </a:cubicBezTo>
                    <a:cubicBezTo>
                      <a:pt x="194312" y="418251"/>
                      <a:pt x="192788" y="420156"/>
                      <a:pt x="193169" y="420632"/>
                    </a:cubicBezTo>
                    <a:lnTo>
                      <a:pt x="194122" y="421966"/>
                    </a:lnTo>
                    <a:cubicBezTo>
                      <a:pt x="195646" y="423299"/>
                      <a:pt x="197551" y="423680"/>
                      <a:pt x="198313" y="422823"/>
                    </a:cubicBezTo>
                    <a:lnTo>
                      <a:pt x="198979" y="422823"/>
                    </a:lnTo>
                    <a:cubicBezTo>
                      <a:pt x="204599" y="422537"/>
                      <a:pt x="203742" y="417013"/>
                      <a:pt x="207742" y="415393"/>
                    </a:cubicBezTo>
                    <a:lnTo>
                      <a:pt x="208219" y="415203"/>
                    </a:lnTo>
                    <a:cubicBezTo>
                      <a:pt x="207838" y="413488"/>
                      <a:pt x="206123" y="412155"/>
                      <a:pt x="204409" y="412441"/>
                    </a:cubicBezTo>
                    <a:close/>
                    <a:moveTo>
                      <a:pt x="1225870" y="411870"/>
                    </a:moveTo>
                    <a:lnTo>
                      <a:pt x="1226346" y="412632"/>
                    </a:lnTo>
                    <a:cubicBezTo>
                      <a:pt x="1227679" y="414537"/>
                      <a:pt x="1228251" y="416823"/>
                      <a:pt x="1229203" y="418918"/>
                    </a:cubicBezTo>
                    <a:cubicBezTo>
                      <a:pt x="1229680" y="419966"/>
                      <a:pt x="1230823" y="421966"/>
                      <a:pt x="1231108" y="421966"/>
                    </a:cubicBezTo>
                    <a:lnTo>
                      <a:pt x="1237585" y="420442"/>
                    </a:lnTo>
                    <a:cubicBezTo>
                      <a:pt x="1239205" y="424729"/>
                      <a:pt x="1238062" y="428158"/>
                      <a:pt x="1234918" y="428158"/>
                    </a:cubicBezTo>
                    <a:cubicBezTo>
                      <a:pt x="1231870" y="428158"/>
                      <a:pt x="1226727" y="428158"/>
                      <a:pt x="1228822" y="428062"/>
                    </a:cubicBezTo>
                    <a:cubicBezTo>
                      <a:pt x="1230918" y="427967"/>
                      <a:pt x="1226536" y="421585"/>
                      <a:pt x="1225584" y="419585"/>
                    </a:cubicBezTo>
                    <a:cubicBezTo>
                      <a:pt x="1224631" y="417585"/>
                      <a:pt x="1223774" y="411584"/>
                      <a:pt x="1225870" y="411870"/>
                    </a:cubicBezTo>
                    <a:close/>
                    <a:moveTo>
                      <a:pt x="336425" y="411869"/>
                    </a:moveTo>
                    <a:cubicBezTo>
                      <a:pt x="334711" y="411964"/>
                      <a:pt x="333091" y="412631"/>
                      <a:pt x="332996" y="413298"/>
                    </a:cubicBezTo>
                    <a:lnTo>
                      <a:pt x="333282" y="413488"/>
                    </a:lnTo>
                    <a:cubicBezTo>
                      <a:pt x="335377" y="414727"/>
                      <a:pt x="334520" y="415870"/>
                      <a:pt x="332901" y="416441"/>
                    </a:cubicBezTo>
                    <a:cubicBezTo>
                      <a:pt x="330710" y="417203"/>
                      <a:pt x="328234" y="417394"/>
                      <a:pt x="326043" y="418156"/>
                    </a:cubicBezTo>
                    <a:cubicBezTo>
                      <a:pt x="325281" y="418441"/>
                      <a:pt x="324519" y="419870"/>
                      <a:pt x="324709" y="420632"/>
                    </a:cubicBezTo>
                    <a:cubicBezTo>
                      <a:pt x="324805" y="421299"/>
                      <a:pt x="326424" y="422347"/>
                      <a:pt x="327186" y="422156"/>
                    </a:cubicBezTo>
                    <a:lnTo>
                      <a:pt x="331091" y="421489"/>
                    </a:lnTo>
                    <a:cubicBezTo>
                      <a:pt x="335568" y="420442"/>
                      <a:pt x="338616" y="417298"/>
                      <a:pt x="337664" y="414536"/>
                    </a:cubicBezTo>
                    <a:lnTo>
                      <a:pt x="336616" y="412250"/>
                    </a:lnTo>
                    <a:close/>
                    <a:moveTo>
                      <a:pt x="1167672" y="409774"/>
                    </a:moveTo>
                    <a:lnTo>
                      <a:pt x="1169006" y="409774"/>
                    </a:lnTo>
                    <a:cubicBezTo>
                      <a:pt x="1170339" y="409774"/>
                      <a:pt x="1171768" y="410631"/>
                      <a:pt x="1172720" y="411393"/>
                    </a:cubicBezTo>
                    <a:cubicBezTo>
                      <a:pt x="1173006" y="411584"/>
                      <a:pt x="1171959" y="413679"/>
                      <a:pt x="1171292" y="413679"/>
                    </a:cubicBezTo>
                    <a:lnTo>
                      <a:pt x="1163767" y="414537"/>
                    </a:lnTo>
                    <a:cubicBezTo>
                      <a:pt x="1162434" y="419775"/>
                      <a:pt x="1158338" y="424347"/>
                      <a:pt x="1154528" y="424728"/>
                    </a:cubicBezTo>
                    <a:lnTo>
                      <a:pt x="1150813" y="422538"/>
                    </a:lnTo>
                    <a:lnTo>
                      <a:pt x="1149003" y="421490"/>
                    </a:lnTo>
                    <a:cubicBezTo>
                      <a:pt x="1143860" y="423395"/>
                      <a:pt x="1140526" y="429205"/>
                      <a:pt x="1141574" y="434444"/>
                    </a:cubicBezTo>
                    <a:lnTo>
                      <a:pt x="1132620" y="435015"/>
                    </a:lnTo>
                    <a:lnTo>
                      <a:pt x="1132239" y="435015"/>
                    </a:lnTo>
                    <a:cubicBezTo>
                      <a:pt x="1131953" y="436444"/>
                      <a:pt x="1132525" y="439301"/>
                      <a:pt x="1133573" y="441302"/>
                    </a:cubicBezTo>
                    <a:cubicBezTo>
                      <a:pt x="1134620" y="443302"/>
                      <a:pt x="1135097" y="447683"/>
                      <a:pt x="1132906" y="446636"/>
                    </a:cubicBezTo>
                    <a:cubicBezTo>
                      <a:pt x="1130810" y="445588"/>
                      <a:pt x="1127381" y="450636"/>
                      <a:pt x="1128239" y="450922"/>
                    </a:cubicBezTo>
                    <a:cubicBezTo>
                      <a:pt x="1129096" y="451303"/>
                      <a:pt x="1130429" y="452827"/>
                      <a:pt x="1128905" y="453398"/>
                    </a:cubicBezTo>
                    <a:cubicBezTo>
                      <a:pt x="1127381" y="454065"/>
                      <a:pt x="1122333" y="454637"/>
                      <a:pt x="1122047" y="452922"/>
                    </a:cubicBezTo>
                    <a:lnTo>
                      <a:pt x="1121190" y="452446"/>
                    </a:lnTo>
                    <a:lnTo>
                      <a:pt x="1117761" y="450446"/>
                    </a:lnTo>
                    <a:cubicBezTo>
                      <a:pt x="1119666" y="449303"/>
                      <a:pt x="1127286" y="446064"/>
                      <a:pt x="1129477" y="445397"/>
                    </a:cubicBezTo>
                    <a:cubicBezTo>
                      <a:pt x="1131763" y="444731"/>
                      <a:pt x="1131572" y="444350"/>
                      <a:pt x="1129096" y="444636"/>
                    </a:cubicBezTo>
                    <a:cubicBezTo>
                      <a:pt x="1126619" y="444826"/>
                      <a:pt x="1124810" y="439492"/>
                      <a:pt x="1125667" y="439016"/>
                    </a:cubicBezTo>
                    <a:cubicBezTo>
                      <a:pt x="1126524" y="438540"/>
                      <a:pt x="1128429" y="436920"/>
                      <a:pt x="1127953" y="436349"/>
                    </a:cubicBezTo>
                    <a:cubicBezTo>
                      <a:pt x="1127477" y="435777"/>
                      <a:pt x="1124143" y="434253"/>
                      <a:pt x="1121857" y="433491"/>
                    </a:cubicBezTo>
                    <a:cubicBezTo>
                      <a:pt x="1119571" y="432729"/>
                      <a:pt x="1115761" y="439301"/>
                      <a:pt x="1115570" y="439682"/>
                    </a:cubicBezTo>
                    <a:cubicBezTo>
                      <a:pt x="1115380" y="440064"/>
                      <a:pt x="1114237" y="440635"/>
                      <a:pt x="1113475" y="440254"/>
                    </a:cubicBezTo>
                    <a:lnTo>
                      <a:pt x="1113380" y="439778"/>
                    </a:lnTo>
                    <a:cubicBezTo>
                      <a:pt x="1112618" y="436825"/>
                      <a:pt x="1110998" y="434729"/>
                      <a:pt x="1106903" y="434825"/>
                    </a:cubicBezTo>
                    <a:cubicBezTo>
                      <a:pt x="1106617" y="434825"/>
                      <a:pt x="1106141" y="435206"/>
                      <a:pt x="1106045" y="435587"/>
                    </a:cubicBezTo>
                    <a:cubicBezTo>
                      <a:pt x="1104331" y="438730"/>
                      <a:pt x="1108331" y="439587"/>
                      <a:pt x="1109855" y="441397"/>
                    </a:cubicBezTo>
                    <a:lnTo>
                      <a:pt x="1110046" y="441683"/>
                    </a:lnTo>
                    <a:cubicBezTo>
                      <a:pt x="1111570" y="442921"/>
                      <a:pt x="1111379" y="443588"/>
                      <a:pt x="1109475" y="443112"/>
                    </a:cubicBezTo>
                    <a:cubicBezTo>
                      <a:pt x="1107569" y="442730"/>
                      <a:pt x="1103378" y="439587"/>
                      <a:pt x="1101759" y="437492"/>
                    </a:cubicBezTo>
                    <a:lnTo>
                      <a:pt x="1100140" y="435587"/>
                    </a:lnTo>
                    <a:cubicBezTo>
                      <a:pt x="1098330" y="433587"/>
                      <a:pt x="1096044" y="432444"/>
                      <a:pt x="1092615" y="432634"/>
                    </a:cubicBezTo>
                    <a:cubicBezTo>
                      <a:pt x="1089853" y="432824"/>
                      <a:pt x="1087091" y="433110"/>
                      <a:pt x="1084233" y="431396"/>
                    </a:cubicBezTo>
                    <a:lnTo>
                      <a:pt x="1082614" y="430443"/>
                    </a:lnTo>
                    <a:cubicBezTo>
                      <a:pt x="1077947" y="431777"/>
                      <a:pt x="1075089" y="431967"/>
                      <a:pt x="1076232" y="430824"/>
                    </a:cubicBezTo>
                    <a:cubicBezTo>
                      <a:pt x="1077375" y="429776"/>
                      <a:pt x="1080328" y="425967"/>
                      <a:pt x="1078518" y="426443"/>
                    </a:cubicBezTo>
                    <a:cubicBezTo>
                      <a:pt x="1076709" y="427014"/>
                      <a:pt x="1072518" y="427586"/>
                      <a:pt x="1071755" y="427014"/>
                    </a:cubicBezTo>
                    <a:cubicBezTo>
                      <a:pt x="1070993" y="426443"/>
                      <a:pt x="1067469" y="424728"/>
                      <a:pt x="1066802" y="425681"/>
                    </a:cubicBezTo>
                    <a:cubicBezTo>
                      <a:pt x="1066136" y="426633"/>
                      <a:pt x="1063469" y="428062"/>
                      <a:pt x="1061945" y="427491"/>
                    </a:cubicBezTo>
                    <a:cubicBezTo>
                      <a:pt x="1060516" y="426919"/>
                      <a:pt x="1057277" y="423966"/>
                      <a:pt x="1058801" y="422538"/>
                    </a:cubicBezTo>
                    <a:cubicBezTo>
                      <a:pt x="1060326" y="421109"/>
                      <a:pt x="1068326" y="420537"/>
                      <a:pt x="1071089" y="423395"/>
                    </a:cubicBezTo>
                    <a:lnTo>
                      <a:pt x="1075946" y="422156"/>
                    </a:lnTo>
                    <a:lnTo>
                      <a:pt x="1077375" y="421775"/>
                    </a:lnTo>
                    <a:cubicBezTo>
                      <a:pt x="1078709" y="421109"/>
                      <a:pt x="1081280" y="419013"/>
                      <a:pt x="1083090" y="417108"/>
                    </a:cubicBezTo>
                    <a:lnTo>
                      <a:pt x="1085757" y="419490"/>
                    </a:lnTo>
                    <a:lnTo>
                      <a:pt x="1086900" y="420537"/>
                    </a:lnTo>
                    <a:cubicBezTo>
                      <a:pt x="1088043" y="422061"/>
                      <a:pt x="1090329" y="422442"/>
                      <a:pt x="1092044" y="421395"/>
                    </a:cubicBezTo>
                    <a:cubicBezTo>
                      <a:pt x="1093758" y="420347"/>
                      <a:pt x="1099664" y="418442"/>
                      <a:pt x="1101378" y="419585"/>
                    </a:cubicBezTo>
                    <a:lnTo>
                      <a:pt x="1102712" y="420728"/>
                    </a:lnTo>
                    <a:cubicBezTo>
                      <a:pt x="1104331" y="422061"/>
                      <a:pt x="1106331" y="423299"/>
                      <a:pt x="1107855" y="421299"/>
                    </a:cubicBezTo>
                    <a:lnTo>
                      <a:pt x="1108522" y="420347"/>
                    </a:lnTo>
                    <a:cubicBezTo>
                      <a:pt x="1107379" y="418156"/>
                      <a:pt x="1108522" y="416632"/>
                      <a:pt x="1110998" y="417108"/>
                    </a:cubicBezTo>
                    <a:cubicBezTo>
                      <a:pt x="1113475" y="417489"/>
                      <a:pt x="1121952" y="418918"/>
                      <a:pt x="1124334" y="418061"/>
                    </a:cubicBezTo>
                    <a:cubicBezTo>
                      <a:pt x="1126715" y="417203"/>
                      <a:pt x="1133001" y="417966"/>
                      <a:pt x="1130715" y="420918"/>
                    </a:cubicBezTo>
                    <a:cubicBezTo>
                      <a:pt x="1128429" y="423871"/>
                      <a:pt x="1128239" y="432063"/>
                      <a:pt x="1130620" y="431300"/>
                    </a:cubicBezTo>
                    <a:cubicBezTo>
                      <a:pt x="1133001" y="430539"/>
                      <a:pt x="1135287" y="423871"/>
                      <a:pt x="1136335" y="422538"/>
                    </a:cubicBezTo>
                    <a:cubicBezTo>
                      <a:pt x="1137383" y="421204"/>
                      <a:pt x="1140621" y="418442"/>
                      <a:pt x="1141669" y="418823"/>
                    </a:cubicBezTo>
                    <a:cubicBezTo>
                      <a:pt x="1142621" y="419204"/>
                      <a:pt x="1146812" y="419299"/>
                      <a:pt x="1149003" y="418346"/>
                    </a:cubicBezTo>
                    <a:cubicBezTo>
                      <a:pt x="1151289" y="417394"/>
                      <a:pt x="1155480" y="412917"/>
                      <a:pt x="1156909" y="410822"/>
                    </a:cubicBezTo>
                    <a:lnTo>
                      <a:pt x="1160147" y="412917"/>
                    </a:lnTo>
                    <a:lnTo>
                      <a:pt x="1162814" y="414632"/>
                    </a:lnTo>
                    <a:cubicBezTo>
                      <a:pt x="1164148" y="412822"/>
                      <a:pt x="1166339" y="410631"/>
                      <a:pt x="1167672" y="409774"/>
                    </a:cubicBezTo>
                    <a:close/>
                    <a:moveTo>
                      <a:pt x="1213201" y="409679"/>
                    </a:moveTo>
                    <a:cubicBezTo>
                      <a:pt x="1214440" y="409774"/>
                      <a:pt x="1216535" y="411394"/>
                      <a:pt x="1217869" y="413299"/>
                    </a:cubicBezTo>
                    <a:cubicBezTo>
                      <a:pt x="1219202" y="415204"/>
                      <a:pt x="1220250" y="424443"/>
                      <a:pt x="1218821" y="429491"/>
                    </a:cubicBezTo>
                    <a:lnTo>
                      <a:pt x="1212249" y="430444"/>
                    </a:lnTo>
                    <a:cubicBezTo>
                      <a:pt x="1210630" y="430634"/>
                      <a:pt x="1208725" y="430348"/>
                      <a:pt x="1207201" y="430729"/>
                    </a:cubicBezTo>
                    <a:lnTo>
                      <a:pt x="1205772" y="431110"/>
                    </a:lnTo>
                    <a:cubicBezTo>
                      <a:pt x="1203867" y="432539"/>
                      <a:pt x="1201771" y="431587"/>
                      <a:pt x="1201009" y="429015"/>
                    </a:cubicBezTo>
                    <a:cubicBezTo>
                      <a:pt x="1200343" y="426538"/>
                      <a:pt x="1185198" y="426634"/>
                      <a:pt x="1183483" y="425014"/>
                    </a:cubicBezTo>
                    <a:cubicBezTo>
                      <a:pt x="1181769" y="423395"/>
                      <a:pt x="1182245" y="422919"/>
                      <a:pt x="1184531" y="423871"/>
                    </a:cubicBezTo>
                    <a:cubicBezTo>
                      <a:pt x="1186817" y="424824"/>
                      <a:pt x="1194056" y="420442"/>
                      <a:pt x="1196723" y="420347"/>
                    </a:cubicBezTo>
                    <a:lnTo>
                      <a:pt x="1198342" y="421300"/>
                    </a:lnTo>
                    <a:lnTo>
                      <a:pt x="1204248" y="424729"/>
                    </a:lnTo>
                    <a:cubicBezTo>
                      <a:pt x="1204915" y="420823"/>
                      <a:pt x="1205581" y="418823"/>
                      <a:pt x="1205772" y="420347"/>
                    </a:cubicBezTo>
                    <a:cubicBezTo>
                      <a:pt x="1205962" y="421871"/>
                      <a:pt x="1207677" y="425395"/>
                      <a:pt x="1209201" y="424919"/>
                    </a:cubicBezTo>
                    <a:cubicBezTo>
                      <a:pt x="1210725" y="424443"/>
                      <a:pt x="1213487" y="424443"/>
                      <a:pt x="1214725" y="424252"/>
                    </a:cubicBezTo>
                    <a:cubicBezTo>
                      <a:pt x="1215964" y="424062"/>
                      <a:pt x="1215583" y="422347"/>
                      <a:pt x="1211487" y="421204"/>
                    </a:cubicBezTo>
                    <a:lnTo>
                      <a:pt x="1215773" y="417013"/>
                    </a:lnTo>
                    <a:cubicBezTo>
                      <a:pt x="1216249" y="416537"/>
                      <a:pt x="1212820" y="413584"/>
                      <a:pt x="1211392" y="411679"/>
                    </a:cubicBezTo>
                    <a:cubicBezTo>
                      <a:pt x="1211106" y="411298"/>
                      <a:pt x="1211677" y="410060"/>
                      <a:pt x="1212154" y="409965"/>
                    </a:cubicBezTo>
                    <a:close/>
                    <a:moveTo>
                      <a:pt x="1275972" y="409489"/>
                    </a:moveTo>
                    <a:cubicBezTo>
                      <a:pt x="1277591" y="408727"/>
                      <a:pt x="1283116" y="417109"/>
                      <a:pt x="1281401" y="420823"/>
                    </a:cubicBezTo>
                    <a:cubicBezTo>
                      <a:pt x="1279591" y="424443"/>
                      <a:pt x="1276924" y="426348"/>
                      <a:pt x="1275305" y="424919"/>
                    </a:cubicBezTo>
                    <a:cubicBezTo>
                      <a:pt x="1273686" y="423490"/>
                      <a:pt x="1271019" y="419204"/>
                      <a:pt x="1272638" y="418347"/>
                    </a:cubicBezTo>
                    <a:cubicBezTo>
                      <a:pt x="1274257" y="417490"/>
                      <a:pt x="1277591" y="414537"/>
                      <a:pt x="1276639" y="413680"/>
                    </a:cubicBezTo>
                    <a:cubicBezTo>
                      <a:pt x="1275686" y="412822"/>
                      <a:pt x="1274448" y="410060"/>
                      <a:pt x="1275972" y="409489"/>
                    </a:cubicBezTo>
                    <a:close/>
                    <a:moveTo>
                      <a:pt x="848109" y="409298"/>
                    </a:moveTo>
                    <a:cubicBezTo>
                      <a:pt x="849919" y="408346"/>
                      <a:pt x="853728" y="414823"/>
                      <a:pt x="850585" y="416251"/>
                    </a:cubicBezTo>
                    <a:cubicBezTo>
                      <a:pt x="847442" y="417680"/>
                      <a:pt x="845918" y="418347"/>
                      <a:pt x="847156" y="417966"/>
                    </a:cubicBezTo>
                    <a:cubicBezTo>
                      <a:pt x="848394" y="417490"/>
                      <a:pt x="851252" y="415204"/>
                      <a:pt x="849633" y="414156"/>
                    </a:cubicBezTo>
                    <a:cubicBezTo>
                      <a:pt x="848013" y="413108"/>
                      <a:pt x="846299" y="410251"/>
                      <a:pt x="848109" y="409298"/>
                    </a:cubicBezTo>
                    <a:close/>
                    <a:moveTo>
                      <a:pt x="1471234" y="409107"/>
                    </a:moveTo>
                    <a:lnTo>
                      <a:pt x="1473234" y="409488"/>
                    </a:lnTo>
                    <a:lnTo>
                      <a:pt x="1475044" y="409869"/>
                    </a:lnTo>
                    <a:cubicBezTo>
                      <a:pt x="1479045" y="409679"/>
                      <a:pt x="1480664" y="410346"/>
                      <a:pt x="1478759" y="411203"/>
                    </a:cubicBezTo>
                    <a:cubicBezTo>
                      <a:pt x="1476854" y="412155"/>
                      <a:pt x="1473616" y="414632"/>
                      <a:pt x="1475044" y="415203"/>
                    </a:cubicBezTo>
                    <a:cubicBezTo>
                      <a:pt x="1476473" y="415775"/>
                      <a:pt x="1479331" y="417489"/>
                      <a:pt x="1477330" y="417489"/>
                    </a:cubicBezTo>
                    <a:cubicBezTo>
                      <a:pt x="1475330" y="417489"/>
                      <a:pt x="1469615" y="416156"/>
                      <a:pt x="1468948" y="414537"/>
                    </a:cubicBezTo>
                    <a:cubicBezTo>
                      <a:pt x="1468282" y="412917"/>
                      <a:pt x="1468282" y="407774"/>
                      <a:pt x="1471234" y="409107"/>
                    </a:cubicBezTo>
                    <a:close/>
                    <a:moveTo>
                      <a:pt x="1202724" y="407869"/>
                    </a:moveTo>
                    <a:cubicBezTo>
                      <a:pt x="1204533" y="407869"/>
                      <a:pt x="1204724" y="409393"/>
                      <a:pt x="1203200" y="411203"/>
                    </a:cubicBezTo>
                    <a:cubicBezTo>
                      <a:pt x="1201676" y="413108"/>
                      <a:pt x="1197961" y="416251"/>
                      <a:pt x="1198342" y="414441"/>
                    </a:cubicBezTo>
                    <a:cubicBezTo>
                      <a:pt x="1198723" y="412632"/>
                      <a:pt x="1200914" y="407869"/>
                      <a:pt x="1202724" y="407869"/>
                    </a:cubicBezTo>
                    <a:close/>
                    <a:moveTo>
                      <a:pt x="1317596" y="406631"/>
                    </a:moveTo>
                    <a:lnTo>
                      <a:pt x="1321311" y="406631"/>
                    </a:lnTo>
                    <a:cubicBezTo>
                      <a:pt x="1324930" y="407965"/>
                      <a:pt x="1327026" y="409108"/>
                      <a:pt x="1325978" y="409108"/>
                    </a:cubicBezTo>
                    <a:cubicBezTo>
                      <a:pt x="1324930" y="409108"/>
                      <a:pt x="1320930" y="410536"/>
                      <a:pt x="1318834" y="411679"/>
                    </a:cubicBezTo>
                    <a:cubicBezTo>
                      <a:pt x="1316739" y="412822"/>
                      <a:pt x="1317977" y="418252"/>
                      <a:pt x="1318453" y="419871"/>
                    </a:cubicBezTo>
                    <a:cubicBezTo>
                      <a:pt x="1318930" y="421395"/>
                      <a:pt x="1316263" y="425681"/>
                      <a:pt x="1312453" y="424633"/>
                    </a:cubicBezTo>
                    <a:lnTo>
                      <a:pt x="1309119" y="424348"/>
                    </a:lnTo>
                    <a:lnTo>
                      <a:pt x="1305309" y="423966"/>
                    </a:lnTo>
                    <a:cubicBezTo>
                      <a:pt x="1300927" y="424157"/>
                      <a:pt x="1296831" y="423395"/>
                      <a:pt x="1296260" y="422347"/>
                    </a:cubicBezTo>
                    <a:cubicBezTo>
                      <a:pt x="1295689" y="421300"/>
                      <a:pt x="1294927" y="418442"/>
                      <a:pt x="1295784" y="418156"/>
                    </a:cubicBezTo>
                    <a:lnTo>
                      <a:pt x="1296736" y="417966"/>
                    </a:lnTo>
                    <a:lnTo>
                      <a:pt x="1301499" y="416918"/>
                    </a:lnTo>
                    <a:cubicBezTo>
                      <a:pt x="1304166" y="419776"/>
                      <a:pt x="1308928" y="421109"/>
                      <a:pt x="1312167" y="419871"/>
                    </a:cubicBezTo>
                    <a:lnTo>
                      <a:pt x="1311786" y="416537"/>
                    </a:lnTo>
                    <a:cubicBezTo>
                      <a:pt x="1311500" y="414346"/>
                      <a:pt x="1315215" y="412822"/>
                      <a:pt x="1312167" y="409774"/>
                    </a:cubicBezTo>
                    <a:cubicBezTo>
                      <a:pt x="1309690" y="407298"/>
                      <a:pt x="1311976" y="406631"/>
                      <a:pt x="1317596" y="406631"/>
                    </a:cubicBezTo>
                    <a:close/>
                    <a:moveTo>
                      <a:pt x="1711074" y="406154"/>
                    </a:moveTo>
                    <a:lnTo>
                      <a:pt x="1711264" y="406535"/>
                    </a:lnTo>
                    <a:cubicBezTo>
                      <a:pt x="1712026" y="408345"/>
                      <a:pt x="1712693" y="410250"/>
                      <a:pt x="1713074" y="412155"/>
                    </a:cubicBezTo>
                    <a:lnTo>
                      <a:pt x="1713265" y="413298"/>
                    </a:lnTo>
                    <a:cubicBezTo>
                      <a:pt x="1712979" y="414632"/>
                      <a:pt x="1711646" y="415775"/>
                      <a:pt x="1710217" y="415775"/>
                    </a:cubicBezTo>
                    <a:lnTo>
                      <a:pt x="1709264" y="415298"/>
                    </a:lnTo>
                    <a:cubicBezTo>
                      <a:pt x="1706502" y="413965"/>
                      <a:pt x="1703835" y="412536"/>
                      <a:pt x="1701358" y="410917"/>
                    </a:cubicBezTo>
                    <a:lnTo>
                      <a:pt x="1700787" y="410536"/>
                    </a:lnTo>
                    <a:cubicBezTo>
                      <a:pt x="1701263" y="409202"/>
                      <a:pt x="1703264" y="408726"/>
                      <a:pt x="1703930" y="408917"/>
                    </a:cubicBezTo>
                    <a:cubicBezTo>
                      <a:pt x="1704597" y="409107"/>
                      <a:pt x="1705836" y="408821"/>
                      <a:pt x="1706597" y="408155"/>
                    </a:cubicBezTo>
                    <a:cubicBezTo>
                      <a:pt x="1707455" y="407488"/>
                      <a:pt x="1710312" y="405869"/>
                      <a:pt x="1711074" y="406154"/>
                    </a:cubicBezTo>
                    <a:close/>
                    <a:moveTo>
                      <a:pt x="1507810" y="404821"/>
                    </a:moveTo>
                    <a:lnTo>
                      <a:pt x="1510954" y="405678"/>
                    </a:lnTo>
                    <a:lnTo>
                      <a:pt x="1512192" y="406059"/>
                    </a:lnTo>
                    <a:cubicBezTo>
                      <a:pt x="1512954" y="409965"/>
                      <a:pt x="1506096" y="409393"/>
                      <a:pt x="1504096" y="408441"/>
                    </a:cubicBezTo>
                    <a:cubicBezTo>
                      <a:pt x="1502190" y="407488"/>
                      <a:pt x="1503810" y="405773"/>
                      <a:pt x="1507810" y="404821"/>
                    </a:cubicBezTo>
                    <a:close/>
                    <a:moveTo>
                      <a:pt x="1436087" y="404440"/>
                    </a:moveTo>
                    <a:cubicBezTo>
                      <a:pt x="1437801" y="403106"/>
                      <a:pt x="1441040" y="402344"/>
                      <a:pt x="1440183" y="406154"/>
                    </a:cubicBezTo>
                    <a:lnTo>
                      <a:pt x="1446850" y="405487"/>
                    </a:lnTo>
                    <a:cubicBezTo>
                      <a:pt x="1446945" y="405487"/>
                      <a:pt x="1447517" y="407011"/>
                      <a:pt x="1447231" y="407392"/>
                    </a:cubicBezTo>
                    <a:lnTo>
                      <a:pt x="1445612" y="408821"/>
                    </a:lnTo>
                    <a:cubicBezTo>
                      <a:pt x="1443040" y="408916"/>
                      <a:pt x="1437515" y="407583"/>
                      <a:pt x="1435896" y="407392"/>
                    </a:cubicBezTo>
                    <a:cubicBezTo>
                      <a:pt x="1434277" y="407107"/>
                      <a:pt x="1434372" y="405868"/>
                      <a:pt x="1436087" y="404440"/>
                    </a:cubicBezTo>
                    <a:close/>
                    <a:moveTo>
                      <a:pt x="1548291" y="404059"/>
                    </a:moveTo>
                    <a:cubicBezTo>
                      <a:pt x="1548958" y="404535"/>
                      <a:pt x="1548862" y="406535"/>
                      <a:pt x="1548481" y="406726"/>
                    </a:cubicBezTo>
                    <a:cubicBezTo>
                      <a:pt x="1545624" y="407869"/>
                      <a:pt x="1542671" y="409297"/>
                      <a:pt x="1539718" y="409488"/>
                    </a:cubicBezTo>
                    <a:lnTo>
                      <a:pt x="1537623" y="409583"/>
                    </a:lnTo>
                    <a:cubicBezTo>
                      <a:pt x="1534670" y="407964"/>
                      <a:pt x="1534289" y="406249"/>
                      <a:pt x="1536670" y="405773"/>
                    </a:cubicBezTo>
                    <a:lnTo>
                      <a:pt x="1537718" y="405011"/>
                    </a:lnTo>
                    <a:cubicBezTo>
                      <a:pt x="1541623" y="402154"/>
                      <a:pt x="1545433" y="401677"/>
                      <a:pt x="1548291" y="404059"/>
                    </a:cubicBezTo>
                    <a:close/>
                    <a:moveTo>
                      <a:pt x="1909860" y="403964"/>
                    </a:moveTo>
                    <a:cubicBezTo>
                      <a:pt x="1912146" y="403488"/>
                      <a:pt x="1912241" y="405393"/>
                      <a:pt x="1910050" y="408250"/>
                    </a:cubicBezTo>
                    <a:cubicBezTo>
                      <a:pt x="1907860" y="411108"/>
                      <a:pt x="1898239" y="415584"/>
                      <a:pt x="1897287" y="414537"/>
                    </a:cubicBezTo>
                    <a:cubicBezTo>
                      <a:pt x="1896335" y="413489"/>
                      <a:pt x="1894525" y="409679"/>
                      <a:pt x="1894525" y="408536"/>
                    </a:cubicBezTo>
                    <a:lnTo>
                      <a:pt x="1895191" y="408060"/>
                    </a:lnTo>
                    <a:cubicBezTo>
                      <a:pt x="1895858" y="407583"/>
                      <a:pt x="1897763" y="407488"/>
                      <a:pt x="1898430" y="407964"/>
                    </a:cubicBezTo>
                    <a:lnTo>
                      <a:pt x="1901573" y="410155"/>
                    </a:lnTo>
                    <a:cubicBezTo>
                      <a:pt x="1903573" y="408060"/>
                      <a:pt x="1907574" y="404440"/>
                      <a:pt x="1909860" y="403964"/>
                    </a:cubicBezTo>
                    <a:close/>
                    <a:moveTo>
                      <a:pt x="1633254" y="403964"/>
                    </a:moveTo>
                    <a:cubicBezTo>
                      <a:pt x="1634968" y="403964"/>
                      <a:pt x="1637064" y="405012"/>
                      <a:pt x="1638302" y="406060"/>
                    </a:cubicBezTo>
                    <a:lnTo>
                      <a:pt x="1638969" y="406631"/>
                    </a:lnTo>
                    <a:cubicBezTo>
                      <a:pt x="1638397" y="408250"/>
                      <a:pt x="1634111" y="411298"/>
                      <a:pt x="1629444" y="413394"/>
                    </a:cubicBezTo>
                    <a:lnTo>
                      <a:pt x="1626491" y="416632"/>
                    </a:lnTo>
                    <a:lnTo>
                      <a:pt x="1626110" y="417109"/>
                    </a:lnTo>
                    <a:cubicBezTo>
                      <a:pt x="1625348" y="417490"/>
                      <a:pt x="1624300" y="417394"/>
                      <a:pt x="1623634" y="416823"/>
                    </a:cubicBezTo>
                    <a:cubicBezTo>
                      <a:pt x="1622967" y="416251"/>
                      <a:pt x="1621633" y="411489"/>
                      <a:pt x="1622110" y="407393"/>
                    </a:cubicBezTo>
                    <a:lnTo>
                      <a:pt x="1627158" y="405679"/>
                    </a:lnTo>
                    <a:cubicBezTo>
                      <a:pt x="1629158" y="405012"/>
                      <a:pt x="1631254" y="403964"/>
                      <a:pt x="1633254" y="403964"/>
                    </a:cubicBezTo>
                    <a:close/>
                    <a:moveTo>
                      <a:pt x="1427896" y="403582"/>
                    </a:moveTo>
                    <a:lnTo>
                      <a:pt x="1427800" y="404821"/>
                    </a:lnTo>
                    <a:lnTo>
                      <a:pt x="1427514" y="408440"/>
                    </a:lnTo>
                    <a:cubicBezTo>
                      <a:pt x="1430563" y="407964"/>
                      <a:pt x="1432944" y="408821"/>
                      <a:pt x="1432944" y="410345"/>
                    </a:cubicBezTo>
                    <a:cubicBezTo>
                      <a:pt x="1432944" y="411869"/>
                      <a:pt x="1431991" y="415203"/>
                      <a:pt x="1430753" y="414346"/>
                    </a:cubicBezTo>
                    <a:lnTo>
                      <a:pt x="1430467" y="413393"/>
                    </a:lnTo>
                    <a:cubicBezTo>
                      <a:pt x="1429229" y="409774"/>
                      <a:pt x="1427038" y="408440"/>
                      <a:pt x="1423514" y="410059"/>
                    </a:cubicBezTo>
                    <a:lnTo>
                      <a:pt x="1421990" y="410821"/>
                    </a:lnTo>
                    <a:cubicBezTo>
                      <a:pt x="1420942" y="412441"/>
                      <a:pt x="1418847" y="413203"/>
                      <a:pt x="1417418" y="412345"/>
                    </a:cubicBezTo>
                    <a:cubicBezTo>
                      <a:pt x="1415989" y="411583"/>
                      <a:pt x="1410941" y="410250"/>
                      <a:pt x="1410274" y="411869"/>
                    </a:cubicBezTo>
                    <a:cubicBezTo>
                      <a:pt x="1409607" y="413393"/>
                      <a:pt x="1411036" y="417584"/>
                      <a:pt x="1409512" y="418156"/>
                    </a:cubicBezTo>
                    <a:cubicBezTo>
                      <a:pt x="1407988" y="418822"/>
                      <a:pt x="1402845" y="419870"/>
                      <a:pt x="1403035" y="418727"/>
                    </a:cubicBezTo>
                    <a:lnTo>
                      <a:pt x="1403226" y="418060"/>
                    </a:lnTo>
                    <a:lnTo>
                      <a:pt x="1403702" y="416155"/>
                    </a:lnTo>
                    <a:cubicBezTo>
                      <a:pt x="1404273" y="414060"/>
                      <a:pt x="1406274" y="410536"/>
                      <a:pt x="1408274" y="408440"/>
                    </a:cubicBezTo>
                    <a:cubicBezTo>
                      <a:pt x="1410274" y="406345"/>
                      <a:pt x="1420275" y="406249"/>
                      <a:pt x="1421609" y="405202"/>
                    </a:cubicBezTo>
                    <a:cubicBezTo>
                      <a:pt x="1422942" y="404154"/>
                      <a:pt x="1427419" y="402058"/>
                      <a:pt x="1427896" y="403582"/>
                    </a:cubicBezTo>
                    <a:close/>
                    <a:moveTo>
                      <a:pt x="1607156" y="403392"/>
                    </a:moveTo>
                    <a:cubicBezTo>
                      <a:pt x="1607156" y="403297"/>
                      <a:pt x="1609156" y="403202"/>
                      <a:pt x="1609537" y="403487"/>
                    </a:cubicBezTo>
                    <a:cubicBezTo>
                      <a:pt x="1610203" y="404249"/>
                      <a:pt x="1611061" y="405583"/>
                      <a:pt x="1610680" y="406059"/>
                    </a:cubicBezTo>
                    <a:lnTo>
                      <a:pt x="1609632" y="407393"/>
                    </a:lnTo>
                    <a:cubicBezTo>
                      <a:pt x="1607822" y="408536"/>
                      <a:pt x="1598583" y="413965"/>
                      <a:pt x="1596107" y="415965"/>
                    </a:cubicBezTo>
                    <a:cubicBezTo>
                      <a:pt x="1593630" y="417966"/>
                      <a:pt x="1589629" y="418537"/>
                      <a:pt x="1587153" y="417108"/>
                    </a:cubicBezTo>
                    <a:cubicBezTo>
                      <a:pt x="1584676" y="415775"/>
                      <a:pt x="1580009" y="410155"/>
                      <a:pt x="1580200" y="409679"/>
                    </a:cubicBezTo>
                    <a:cubicBezTo>
                      <a:pt x="1580390" y="409202"/>
                      <a:pt x="1581628" y="407964"/>
                      <a:pt x="1582771" y="408059"/>
                    </a:cubicBezTo>
                    <a:cubicBezTo>
                      <a:pt x="1583819" y="408155"/>
                      <a:pt x="1585439" y="409869"/>
                      <a:pt x="1586200" y="411107"/>
                    </a:cubicBezTo>
                    <a:cubicBezTo>
                      <a:pt x="1586962" y="412441"/>
                      <a:pt x="1592201" y="413108"/>
                      <a:pt x="1592392" y="412060"/>
                    </a:cubicBezTo>
                    <a:cubicBezTo>
                      <a:pt x="1592582" y="411012"/>
                      <a:pt x="1593820" y="407964"/>
                      <a:pt x="1594582" y="407583"/>
                    </a:cubicBezTo>
                    <a:lnTo>
                      <a:pt x="1595344" y="407583"/>
                    </a:lnTo>
                    <a:cubicBezTo>
                      <a:pt x="1599916" y="407393"/>
                      <a:pt x="1605441" y="408917"/>
                      <a:pt x="1607156" y="403392"/>
                    </a:cubicBezTo>
                    <a:close/>
                    <a:moveTo>
                      <a:pt x="320804" y="402725"/>
                    </a:moveTo>
                    <a:cubicBezTo>
                      <a:pt x="318804" y="401487"/>
                      <a:pt x="308231" y="404821"/>
                      <a:pt x="304993" y="404440"/>
                    </a:cubicBezTo>
                    <a:cubicBezTo>
                      <a:pt x="301754" y="404059"/>
                      <a:pt x="299754" y="404821"/>
                      <a:pt x="300516" y="406059"/>
                    </a:cubicBezTo>
                    <a:lnTo>
                      <a:pt x="301373" y="407202"/>
                    </a:lnTo>
                    <a:lnTo>
                      <a:pt x="302516" y="408726"/>
                    </a:lnTo>
                    <a:cubicBezTo>
                      <a:pt x="303945" y="410440"/>
                      <a:pt x="306041" y="410059"/>
                      <a:pt x="307183" y="407964"/>
                    </a:cubicBezTo>
                    <a:lnTo>
                      <a:pt x="308517" y="407678"/>
                    </a:lnTo>
                    <a:lnTo>
                      <a:pt x="313756" y="406440"/>
                    </a:lnTo>
                    <a:cubicBezTo>
                      <a:pt x="319661" y="405583"/>
                      <a:pt x="322900" y="403963"/>
                      <a:pt x="320804" y="402725"/>
                    </a:cubicBezTo>
                    <a:close/>
                    <a:moveTo>
                      <a:pt x="900210" y="402631"/>
                    </a:moveTo>
                    <a:cubicBezTo>
                      <a:pt x="901543" y="403202"/>
                      <a:pt x="904496" y="405964"/>
                      <a:pt x="903067" y="407298"/>
                    </a:cubicBezTo>
                    <a:cubicBezTo>
                      <a:pt x="901734" y="408631"/>
                      <a:pt x="896495" y="410441"/>
                      <a:pt x="893447" y="409584"/>
                    </a:cubicBezTo>
                    <a:lnTo>
                      <a:pt x="892780" y="410155"/>
                    </a:lnTo>
                    <a:cubicBezTo>
                      <a:pt x="888208" y="413965"/>
                      <a:pt x="886303" y="410632"/>
                      <a:pt x="884017" y="408250"/>
                    </a:cubicBezTo>
                    <a:cubicBezTo>
                      <a:pt x="883636" y="407869"/>
                      <a:pt x="884017" y="406917"/>
                      <a:pt x="884303" y="406345"/>
                    </a:cubicBezTo>
                    <a:cubicBezTo>
                      <a:pt x="884398" y="406155"/>
                      <a:pt x="885732" y="405964"/>
                      <a:pt x="886018" y="406250"/>
                    </a:cubicBezTo>
                    <a:cubicBezTo>
                      <a:pt x="888208" y="408346"/>
                      <a:pt x="890209" y="408060"/>
                      <a:pt x="892304" y="406155"/>
                    </a:cubicBezTo>
                    <a:lnTo>
                      <a:pt x="894018" y="404440"/>
                    </a:lnTo>
                    <a:cubicBezTo>
                      <a:pt x="896019" y="402821"/>
                      <a:pt x="898781" y="402059"/>
                      <a:pt x="900210" y="402631"/>
                    </a:cubicBezTo>
                    <a:close/>
                    <a:moveTo>
                      <a:pt x="1375222" y="402250"/>
                    </a:moveTo>
                    <a:lnTo>
                      <a:pt x="1376175" y="403107"/>
                    </a:lnTo>
                    <a:lnTo>
                      <a:pt x="1379889" y="406250"/>
                    </a:lnTo>
                    <a:cubicBezTo>
                      <a:pt x="1377984" y="410346"/>
                      <a:pt x="1373984" y="413870"/>
                      <a:pt x="1370936" y="414061"/>
                    </a:cubicBezTo>
                    <a:lnTo>
                      <a:pt x="1368936" y="413680"/>
                    </a:lnTo>
                    <a:lnTo>
                      <a:pt x="1367793" y="413489"/>
                    </a:lnTo>
                    <a:cubicBezTo>
                      <a:pt x="1366745" y="412346"/>
                      <a:pt x="1367031" y="410822"/>
                      <a:pt x="1368269" y="410060"/>
                    </a:cubicBezTo>
                    <a:lnTo>
                      <a:pt x="1369603" y="409679"/>
                    </a:lnTo>
                    <a:lnTo>
                      <a:pt x="1370650" y="409298"/>
                    </a:lnTo>
                    <a:cubicBezTo>
                      <a:pt x="1372650" y="409203"/>
                      <a:pt x="1373222" y="407774"/>
                      <a:pt x="1371889" y="406060"/>
                    </a:cubicBezTo>
                    <a:lnTo>
                      <a:pt x="1371603" y="404631"/>
                    </a:lnTo>
                    <a:lnTo>
                      <a:pt x="1371317" y="403583"/>
                    </a:lnTo>
                    <a:cubicBezTo>
                      <a:pt x="1371984" y="402250"/>
                      <a:pt x="1373794" y="401678"/>
                      <a:pt x="1375222" y="402250"/>
                    </a:cubicBezTo>
                    <a:close/>
                    <a:moveTo>
                      <a:pt x="1821754" y="401868"/>
                    </a:moveTo>
                    <a:cubicBezTo>
                      <a:pt x="1822421" y="402249"/>
                      <a:pt x="1822993" y="402821"/>
                      <a:pt x="1823564" y="403297"/>
                    </a:cubicBezTo>
                    <a:lnTo>
                      <a:pt x="1824802" y="404345"/>
                    </a:lnTo>
                    <a:cubicBezTo>
                      <a:pt x="1826231" y="405488"/>
                      <a:pt x="1826707" y="407107"/>
                      <a:pt x="1826517" y="407393"/>
                    </a:cubicBezTo>
                    <a:cubicBezTo>
                      <a:pt x="1826326" y="407678"/>
                      <a:pt x="1824707" y="407202"/>
                      <a:pt x="1822897" y="406250"/>
                    </a:cubicBezTo>
                    <a:cubicBezTo>
                      <a:pt x="1821183" y="405392"/>
                      <a:pt x="1816420" y="405011"/>
                      <a:pt x="1816801" y="407583"/>
                    </a:cubicBezTo>
                    <a:cubicBezTo>
                      <a:pt x="1817182" y="410155"/>
                      <a:pt x="1809753" y="410346"/>
                      <a:pt x="1810800" y="406250"/>
                    </a:cubicBezTo>
                    <a:lnTo>
                      <a:pt x="1812039" y="402821"/>
                    </a:lnTo>
                    <a:cubicBezTo>
                      <a:pt x="1812705" y="401011"/>
                      <a:pt x="1818897" y="400439"/>
                      <a:pt x="1821754" y="401868"/>
                    </a:cubicBezTo>
                    <a:close/>
                    <a:moveTo>
                      <a:pt x="1798227" y="401582"/>
                    </a:moveTo>
                    <a:cubicBezTo>
                      <a:pt x="1799465" y="400058"/>
                      <a:pt x="1804990" y="400439"/>
                      <a:pt x="1803561" y="402249"/>
                    </a:cubicBezTo>
                    <a:cubicBezTo>
                      <a:pt x="1802132" y="404059"/>
                      <a:pt x="1808323" y="405964"/>
                      <a:pt x="1808228" y="406250"/>
                    </a:cubicBezTo>
                    <a:cubicBezTo>
                      <a:pt x="1808133" y="406535"/>
                      <a:pt x="1807371" y="408821"/>
                      <a:pt x="1806704" y="410441"/>
                    </a:cubicBezTo>
                    <a:cubicBezTo>
                      <a:pt x="1806037" y="412155"/>
                      <a:pt x="1795274" y="414632"/>
                      <a:pt x="1793750" y="413203"/>
                    </a:cubicBezTo>
                    <a:cubicBezTo>
                      <a:pt x="1792226" y="411679"/>
                      <a:pt x="1792131" y="409393"/>
                      <a:pt x="1793560" y="408059"/>
                    </a:cubicBezTo>
                    <a:cubicBezTo>
                      <a:pt x="1794988" y="406726"/>
                      <a:pt x="1800703" y="408250"/>
                      <a:pt x="1801561" y="406726"/>
                    </a:cubicBezTo>
                    <a:lnTo>
                      <a:pt x="1801085" y="406345"/>
                    </a:lnTo>
                    <a:lnTo>
                      <a:pt x="1800132" y="405488"/>
                    </a:lnTo>
                    <a:cubicBezTo>
                      <a:pt x="1797846" y="404916"/>
                      <a:pt x="1796988" y="403202"/>
                      <a:pt x="1798227" y="401582"/>
                    </a:cubicBezTo>
                    <a:close/>
                    <a:moveTo>
                      <a:pt x="290419" y="400915"/>
                    </a:moveTo>
                    <a:cubicBezTo>
                      <a:pt x="287181" y="399963"/>
                      <a:pt x="282704" y="402249"/>
                      <a:pt x="280418" y="405868"/>
                    </a:cubicBezTo>
                    <a:lnTo>
                      <a:pt x="272417" y="403582"/>
                    </a:lnTo>
                    <a:lnTo>
                      <a:pt x="268988" y="402630"/>
                    </a:lnTo>
                    <a:cubicBezTo>
                      <a:pt x="268512" y="405297"/>
                      <a:pt x="266798" y="407297"/>
                      <a:pt x="265274" y="407107"/>
                    </a:cubicBezTo>
                    <a:cubicBezTo>
                      <a:pt x="263750" y="406916"/>
                      <a:pt x="258606" y="408916"/>
                      <a:pt x="257177" y="409202"/>
                    </a:cubicBezTo>
                    <a:cubicBezTo>
                      <a:pt x="255749" y="409488"/>
                      <a:pt x="249652" y="407107"/>
                      <a:pt x="246890" y="406154"/>
                    </a:cubicBezTo>
                    <a:cubicBezTo>
                      <a:pt x="244128" y="405106"/>
                      <a:pt x="236317" y="409583"/>
                      <a:pt x="234032" y="411393"/>
                    </a:cubicBezTo>
                    <a:lnTo>
                      <a:pt x="232031" y="413107"/>
                    </a:lnTo>
                    <a:cubicBezTo>
                      <a:pt x="228888" y="415679"/>
                      <a:pt x="229174" y="415774"/>
                      <a:pt x="226792" y="413203"/>
                    </a:cubicBezTo>
                    <a:cubicBezTo>
                      <a:pt x="225268" y="411583"/>
                      <a:pt x="223649" y="409964"/>
                      <a:pt x="221744" y="408631"/>
                    </a:cubicBezTo>
                    <a:lnTo>
                      <a:pt x="220696" y="407964"/>
                    </a:lnTo>
                    <a:cubicBezTo>
                      <a:pt x="218887" y="407869"/>
                      <a:pt x="217267" y="408345"/>
                      <a:pt x="217172" y="409012"/>
                    </a:cubicBezTo>
                    <a:cubicBezTo>
                      <a:pt x="216982" y="409678"/>
                      <a:pt x="215077" y="411488"/>
                      <a:pt x="213267" y="411298"/>
                    </a:cubicBezTo>
                    <a:cubicBezTo>
                      <a:pt x="211457" y="411107"/>
                      <a:pt x="212410" y="416155"/>
                      <a:pt x="213076" y="417394"/>
                    </a:cubicBezTo>
                    <a:cubicBezTo>
                      <a:pt x="213458" y="418727"/>
                      <a:pt x="218029" y="418822"/>
                      <a:pt x="219268" y="417775"/>
                    </a:cubicBezTo>
                    <a:cubicBezTo>
                      <a:pt x="220506" y="416727"/>
                      <a:pt x="225078" y="417203"/>
                      <a:pt x="229459" y="418822"/>
                    </a:cubicBezTo>
                    <a:lnTo>
                      <a:pt x="233555" y="419965"/>
                    </a:lnTo>
                    <a:cubicBezTo>
                      <a:pt x="234317" y="420156"/>
                      <a:pt x="236413" y="419013"/>
                      <a:pt x="236889" y="418060"/>
                    </a:cubicBezTo>
                    <a:cubicBezTo>
                      <a:pt x="237556" y="416822"/>
                      <a:pt x="237270" y="416536"/>
                      <a:pt x="239651" y="416632"/>
                    </a:cubicBezTo>
                    <a:lnTo>
                      <a:pt x="245652" y="416822"/>
                    </a:lnTo>
                    <a:cubicBezTo>
                      <a:pt x="252224" y="417394"/>
                      <a:pt x="258987" y="417775"/>
                      <a:pt x="260797" y="417679"/>
                    </a:cubicBezTo>
                    <a:lnTo>
                      <a:pt x="262321" y="417203"/>
                    </a:lnTo>
                    <a:lnTo>
                      <a:pt x="266798" y="415870"/>
                    </a:lnTo>
                    <a:cubicBezTo>
                      <a:pt x="272417" y="413965"/>
                      <a:pt x="275084" y="412250"/>
                      <a:pt x="272703" y="411964"/>
                    </a:cubicBezTo>
                    <a:lnTo>
                      <a:pt x="271750" y="411298"/>
                    </a:lnTo>
                    <a:lnTo>
                      <a:pt x="270226" y="410250"/>
                    </a:lnTo>
                    <a:cubicBezTo>
                      <a:pt x="269179" y="409202"/>
                      <a:pt x="270608" y="409393"/>
                      <a:pt x="273465" y="410821"/>
                    </a:cubicBezTo>
                    <a:cubicBezTo>
                      <a:pt x="276323" y="412250"/>
                      <a:pt x="286038" y="411774"/>
                      <a:pt x="286038" y="410250"/>
                    </a:cubicBezTo>
                    <a:lnTo>
                      <a:pt x="286133" y="408916"/>
                    </a:lnTo>
                    <a:cubicBezTo>
                      <a:pt x="286228" y="407202"/>
                      <a:pt x="285562" y="404916"/>
                      <a:pt x="286705" y="404059"/>
                    </a:cubicBezTo>
                    <a:close/>
                    <a:moveTo>
                      <a:pt x="1753841" y="399487"/>
                    </a:moveTo>
                    <a:cubicBezTo>
                      <a:pt x="1756413" y="400630"/>
                      <a:pt x="1759366" y="402821"/>
                      <a:pt x="1760318" y="404345"/>
                    </a:cubicBezTo>
                    <a:lnTo>
                      <a:pt x="1760127" y="405583"/>
                    </a:lnTo>
                    <a:cubicBezTo>
                      <a:pt x="1759747" y="407393"/>
                      <a:pt x="1758604" y="409203"/>
                      <a:pt x="1757365" y="410822"/>
                    </a:cubicBezTo>
                    <a:cubicBezTo>
                      <a:pt x="1756889" y="411489"/>
                      <a:pt x="1755175" y="411870"/>
                      <a:pt x="1754127" y="411679"/>
                    </a:cubicBezTo>
                    <a:lnTo>
                      <a:pt x="1744411" y="410441"/>
                    </a:lnTo>
                    <a:cubicBezTo>
                      <a:pt x="1745459" y="414727"/>
                      <a:pt x="1746221" y="418537"/>
                      <a:pt x="1746126" y="418918"/>
                    </a:cubicBezTo>
                    <a:cubicBezTo>
                      <a:pt x="1746030" y="419299"/>
                      <a:pt x="1744507" y="420061"/>
                      <a:pt x="1742982" y="419775"/>
                    </a:cubicBezTo>
                    <a:lnTo>
                      <a:pt x="1742506" y="419109"/>
                    </a:lnTo>
                    <a:cubicBezTo>
                      <a:pt x="1741935" y="418346"/>
                      <a:pt x="1742411" y="417108"/>
                      <a:pt x="1742316" y="416061"/>
                    </a:cubicBezTo>
                    <a:lnTo>
                      <a:pt x="1741935" y="413108"/>
                    </a:lnTo>
                    <a:cubicBezTo>
                      <a:pt x="1739363" y="411774"/>
                      <a:pt x="1738125" y="409584"/>
                      <a:pt x="1739173" y="408250"/>
                    </a:cubicBezTo>
                    <a:cubicBezTo>
                      <a:pt x="1740220" y="406917"/>
                      <a:pt x="1743840" y="403297"/>
                      <a:pt x="1744125" y="404154"/>
                    </a:cubicBezTo>
                    <a:cubicBezTo>
                      <a:pt x="1744507" y="405012"/>
                      <a:pt x="1746888" y="406726"/>
                      <a:pt x="1748698" y="406250"/>
                    </a:cubicBezTo>
                    <a:lnTo>
                      <a:pt x="1750031" y="405393"/>
                    </a:lnTo>
                    <a:cubicBezTo>
                      <a:pt x="1751079" y="404726"/>
                      <a:pt x="1751936" y="403678"/>
                      <a:pt x="1752412" y="402630"/>
                    </a:cubicBezTo>
                    <a:close/>
                    <a:moveTo>
                      <a:pt x="1013081" y="399487"/>
                    </a:moveTo>
                    <a:lnTo>
                      <a:pt x="1013653" y="403868"/>
                    </a:lnTo>
                    <a:lnTo>
                      <a:pt x="1013843" y="405678"/>
                    </a:lnTo>
                    <a:cubicBezTo>
                      <a:pt x="1016510" y="408250"/>
                      <a:pt x="1016986" y="409869"/>
                      <a:pt x="1014700" y="409107"/>
                    </a:cubicBezTo>
                    <a:cubicBezTo>
                      <a:pt x="1012510" y="408345"/>
                      <a:pt x="1007652" y="403201"/>
                      <a:pt x="1007652" y="401868"/>
                    </a:cubicBezTo>
                    <a:cubicBezTo>
                      <a:pt x="1007652" y="400534"/>
                      <a:pt x="1010128" y="399391"/>
                      <a:pt x="1013081" y="399487"/>
                    </a:cubicBezTo>
                    <a:close/>
                    <a:moveTo>
                      <a:pt x="1705929" y="398534"/>
                    </a:moveTo>
                    <a:lnTo>
                      <a:pt x="1707148" y="398737"/>
                    </a:lnTo>
                    <a:lnTo>
                      <a:pt x="1702501" y="401487"/>
                    </a:lnTo>
                    <a:cubicBezTo>
                      <a:pt x="1704025" y="402915"/>
                      <a:pt x="1705549" y="401582"/>
                      <a:pt x="1705929" y="398534"/>
                    </a:cubicBezTo>
                    <a:close/>
                    <a:moveTo>
                      <a:pt x="2233996" y="396439"/>
                    </a:moveTo>
                    <a:cubicBezTo>
                      <a:pt x="2234092" y="397011"/>
                      <a:pt x="2232949" y="399773"/>
                      <a:pt x="2231234" y="400821"/>
                    </a:cubicBezTo>
                    <a:cubicBezTo>
                      <a:pt x="2229520" y="401869"/>
                      <a:pt x="2232377" y="407203"/>
                      <a:pt x="2230567" y="406727"/>
                    </a:cubicBezTo>
                    <a:lnTo>
                      <a:pt x="2228948" y="406250"/>
                    </a:lnTo>
                    <a:lnTo>
                      <a:pt x="2227519" y="405679"/>
                    </a:lnTo>
                    <a:cubicBezTo>
                      <a:pt x="2225900" y="405203"/>
                      <a:pt x="2225900" y="403393"/>
                      <a:pt x="2227519" y="401774"/>
                    </a:cubicBezTo>
                    <a:cubicBezTo>
                      <a:pt x="2229138" y="400154"/>
                      <a:pt x="2233901" y="395773"/>
                      <a:pt x="2233996" y="396439"/>
                    </a:cubicBezTo>
                    <a:close/>
                    <a:moveTo>
                      <a:pt x="1777938" y="396133"/>
                    </a:moveTo>
                    <a:lnTo>
                      <a:pt x="1778034" y="398153"/>
                    </a:lnTo>
                    <a:cubicBezTo>
                      <a:pt x="1777177" y="401392"/>
                      <a:pt x="1776129" y="402820"/>
                      <a:pt x="1775748" y="401487"/>
                    </a:cubicBezTo>
                    <a:close/>
                    <a:moveTo>
                      <a:pt x="1711549" y="395867"/>
                    </a:moveTo>
                    <a:cubicBezTo>
                      <a:pt x="1712026" y="395581"/>
                      <a:pt x="1713645" y="395867"/>
                      <a:pt x="1714121" y="396343"/>
                    </a:cubicBezTo>
                    <a:cubicBezTo>
                      <a:pt x="1716121" y="398058"/>
                      <a:pt x="1717836" y="399963"/>
                      <a:pt x="1720788" y="397105"/>
                    </a:cubicBezTo>
                    <a:cubicBezTo>
                      <a:pt x="1721074" y="396820"/>
                      <a:pt x="1723646" y="397962"/>
                      <a:pt x="1724885" y="398725"/>
                    </a:cubicBezTo>
                    <a:lnTo>
                      <a:pt x="1728027" y="400725"/>
                    </a:lnTo>
                    <a:cubicBezTo>
                      <a:pt x="1731742" y="403297"/>
                      <a:pt x="1734219" y="405963"/>
                      <a:pt x="1733457" y="406821"/>
                    </a:cubicBezTo>
                    <a:cubicBezTo>
                      <a:pt x="1732695" y="407583"/>
                      <a:pt x="1729361" y="408821"/>
                      <a:pt x="1728123" y="407202"/>
                    </a:cubicBezTo>
                    <a:cubicBezTo>
                      <a:pt x="1726789" y="405583"/>
                      <a:pt x="1722122" y="401868"/>
                      <a:pt x="1721170" y="403106"/>
                    </a:cubicBezTo>
                    <a:cubicBezTo>
                      <a:pt x="1720122" y="404344"/>
                      <a:pt x="1716979" y="406821"/>
                      <a:pt x="1716407" y="405963"/>
                    </a:cubicBezTo>
                    <a:lnTo>
                      <a:pt x="1716407" y="405202"/>
                    </a:lnTo>
                    <a:cubicBezTo>
                      <a:pt x="1716503" y="401487"/>
                      <a:pt x="1714407" y="399772"/>
                      <a:pt x="1709930" y="399201"/>
                    </a:cubicBezTo>
                    <a:lnTo>
                      <a:pt x="1707148" y="398737"/>
                    </a:lnTo>
                    <a:lnTo>
                      <a:pt x="1707168" y="398725"/>
                    </a:lnTo>
                    <a:close/>
                    <a:moveTo>
                      <a:pt x="1862712" y="395106"/>
                    </a:moveTo>
                    <a:cubicBezTo>
                      <a:pt x="1866998" y="394439"/>
                      <a:pt x="1865474" y="397487"/>
                      <a:pt x="1865951" y="399297"/>
                    </a:cubicBezTo>
                    <a:cubicBezTo>
                      <a:pt x="1866141" y="399868"/>
                      <a:pt x="1867474" y="400821"/>
                      <a:pt x="1867760" y="400725"/>
                    </a:cubicBezTo>
                    <a:lnTo>
                      <a:pt x="1868903" y="400344"/>
                    </a:lnTo>
                    <a:cubicBezTo>
                      <a:pt x="1869951" y="400535"/>
                      <a:pt x="1871475" y="401964"/>
                      <a:pt x="1872332" y="403488"/>
                    </a:cubicBezTo>
                    <a:cubicBezTo>
                      <a:pt x="1873189" y="405012"/>
                      <a:pt x="1876428" y="407583"/>
                      <a:pt x="1873475" y="410441"/>
                    </a:cubicBezTo>
                    <a:lnTo>
                      <a:pt x="1869475" y="409488"/>
                    </a:lnTo>
                    <a:lnTo>
                      <a:pt x="1867665" y="409107"/>
                    </a:lnTo>
                    <a:cubicBezTo>
                      <a:pt x="1865855" y="408631"/>
                      <a:pt x="1863188" y="409679"/>
                      <a:pt x="1861760" y="411489"/>
                    </a:cubicBezTo>
                    <a:lnTo>
                      <a:pt x="1860711" y="413203"/>
                    </a:lnTo>
                    <a:lnTo>
                      <a:pt x="1860235" y="414060"/>
                    </a:lnTo>
                    <a:cubicBezTo>
                      <a:pt x="1859664" y="416442"/>
                      <a:pt x="1858997" y="417108"/>
                      <a:pt x="1858616" y="415394"/>
                    </a:cubicBezTo>
                    <a:cubicBezTo>
                      <a:pt x="1858521" y="413584"/>
                      <a:pt x="1850615" y="411108"/>
                      <a:pt x="1849948" y="412822"/>
                    </a:cubicBezTo>
                    <a:cubicBezTo>
                      <a:pt x="1849282" y="414537"/>
                      <a:pt x="1848615" y="414918"/>
                      <a:pt x="1848520" y="413775"/>
                    </a:cubicBezTo>
                    <a:lnTo>
                      <a:pt x="1847853" y="413013"/>
                    </a:lnTo>
                    <a:lnTo>
                      <a:pt x="1844043" y="408345"/>
                    </a:lnTo>
                    <a:cubicBezTo>
                      <a:pt x="1840518" y="410917"/>
                      <a:pt x="1837756" y="413775"/>
                      <a:pt x="1837756" y="414727"/>
                    </a:cubicBezTo>
                    <a:lnTo>
                      <a:pt x="1837280" y="415013"/>
                    </a:lnTo>
                    <a:cubicBezTo>
                      <a:pt x="1836327" y="415489"/>
                      <a:pt x="1835089" y="415870"/>
                      <a:pt x="1833946" y="415870"/>
                    </a:cubicBezTo>
                    <a:cubicBezTo>
                      <a:pt x="1833470" y="415870"/>
                      <a:pt x="1832518" y="415013"/>
                      <a:pt x="1832518" y="414441"/>
                    </a:cubicBezTo>
                    <a:lnTo>
                      <a:pt x="1832327" y="412441"/>
                    </a:lnTo>
                    <a:cubicBezTo>
                      <a:pt x="1832422" y="410060"/>
                      <a:pt x="1836232" y="405583"/>
                      <a:pt x="1840900" y="402535"/>
                    </a:cubicBezTo>
                    <a:lnTo>
                      <a:pt x="1846138" y="407012"/>
                    </a:lnTo>
                    <a:cubicBezTo>
                      <a:pt x="1846329" y="407202"/>
                      <a:pt x="1848805" y="406059"/>
                      <a:pt x="1849567" y="405107"/>
                    </a:cubicBezTo>
                    <a:lnTo>
                      <a:pt x="1851186" y="403202"/>
                    </a:lnTo>
                    <a:cubicBezTo>
                      <a:pt x="1853187" y="399963"/>
                      <a:pt x="1854997" y="399011"/>
                      <a:pt x="1855282" y="401106"/>
                    </a:cubicBezTo>
                    <a:cubicBezTo>
                      <a:pt x="1855568" y="403202"/>
                      <a:pt x="1858616" y="406917"/>
                      <a:pt x="1861664" y="405774"/>
                    </a:cubicBezTo>
                    <a:lnTo>
                      <a:pt x="1860902" y="402345"/>
                    </a:lnTo>
                    <a:lnTo>
                      <a:pt x="1860711" y="401678"/>
                    </a:lnTo>
                    <a:cubicBezTo>
                      <a:pt x="1860807" y="400916"/>
                      <a:pt x="1860044" y="398154"/>
                      <a:pt x="1858997" y="395677"/>
                    </a:cubicBezTo>
                    <a:close/>
                    <a:moveTo>
                      <a:pt x="2142651" y="395010"/>
                    </a:moveTo>
                    <a:cubicBezTo>
                      <a:pt x="2148366" y="396439"/>
                      <a:pt x="2151034" y="400344"/>
                      <a:pt x="2148652" y="403487"/>
                    </a:cubicBezTo>
                    <a:lnTo>
                      <a:pt x="2143699" y="399773"/>
                    </a:lnTo>
                    <a:cubicBezTo>
                      <a:pt x="2142270" y="398725"/>
                      <a:pt x="2138841" y="398820"/>
                      <a:pt x="2136555" y="399201"/>
                    </a:cubicBezTo>
                    <a:lnTo>
                      <a:pt x="2135222" y="399487"/>
                    </a:lnTo>
                    <a:cubicBezTo>
                      <a:pt x="2133698" y="401582"/>
                      <a:pt x="2131317" y="402344"/>
                      <a:pt x="2130078" y="401106"/>
                    </a:cubicBezTo>
                    <a:cubicBezTo>
                      <a:pt x="2128840" y="399868"/>
                      <a:pt x="2129602" y="397201"/>
                      <a:pt x="2134555" y="397867"/>
                    </a:cubicBezTo>
                    <a:lnTo>
                      <a:pt x="2139413" y="396153"/>
                    </a:lnTo>
                    <a:close/>
                    <a:moveTo>
                      <a:pt x="2296004" y="394915"/>
                    </a:moveTo>
                    <a:cubicBezTo>
                      <a:pt x="2295527" y="395868"/>
                      <a:pt x="2295623" y="398535"/>
                      <a:pt x="2297147" y="398821"/>
                    </a:cubicBezTo>
                    <a:cubicBezTo>
                      <a:pt x="2298671" y="399106"/>
                      <a:pt x="2298289" y="407107"/>
                      <a:pt x="2296194" y="407107"/>
                    </a:cubicBezTo>
                    <a:cubicBezTo>
                      <a:pt x="2294004" y="407107"/>
                      <a:pt x="2291717" y="405774"/>
                      <a:pt x="2291050" y="404155"/>
                    </a:cubicBezTo>
                    <a:cubicBezTo>
                      <a:pt x="2290384" y="402535"/>
                      <a:pt x="2289907" y="397678"/>
                      <a:pt x="2291241" y="396820"/>
                    </a:cubicBezTo>
                    <a:cubicBezTo>
                      <a:pt x="2292575" y="395963"/>
                      <a:pt x="2296480" y="393963"/>
                      <a:pt x="2296004" y="394915"/>
                    </a:cubicBezTo>
                    <a:close/>
                    <a:moveTo>
                      <a:pt x="2343629" y="394534"/>
                    </a:moveTo>
                    <a:cubicBezTo>
                      <a:pt x="2345344" y="395581"/>
                      <a:pt x="2350201" y="398534"/>
                      <a:pt x="2350106" y="398725"/>
                    </a:cubicBezTo>
                    <a:cubicBezTo>
                      <a:pt x="2350011" y="398915"/>
                      <a:pt x="2347915" y="398725"/>
                      <a:pt x="2345439" y="397868"/>
                    </a:cubicBezTo>
                    <a:cubicBezTo>
                      <a:pt x="2342962" y="397010"/>
                      <a:pt x="2333247" y="399677"/>
                      <a:pt x="2331247" y="399106"/>
                    </a:cubicBezTo>
                    <a:cubicBezTo>
                      <a:pt x="2329151" y="398534"/>
                      <a:pt x="2329342" y="397296"/>
                      <a:pt x="2331628" y="396344"/>
                    </a:cubicBezTo>
                    <a:cubicBezTo>
                      <a:pt x="2333913" y="395391"/>
                      <a:pt x="2341819" y="393486"/>
                      <a:pt x="2343629" y="394534"/>
                    </a:cubicBezTo>
                    <a:close/>
                    <a:moveTo>
                      <a:pt x="2354106" y="393963"/>
                    </a:moveTo>
                    <a:cubicBezTo>
                      <a:pt x="2354678" y="393582"/>
                      <a:pt x="2365060" y="393486"/>
                      <a:pt x="2367822" y="395868"/>
                    </a:cubicBezTo>
                    <a:cubicBezTo>
                      <a:pt x="2370584" y="398249"/>
                      <a:pt x="2367441" y="399201"/>
                      <a:pt x="2360869" y="397963"/>
                    </a:cubicBezTo>
                    <a:lnTo>
                      <a:pt x="2356392" y="396915"/>
                    </a:lnTo>
                    <a:lnTo>
                      <a:pt x="2355154" y="396630"/>
                    </a:lnTo>
                    <a:cubicBezTo>
                      <a:pt x="2354011" y="395677"/>
                      <a:pt x="2353535" y="394534"/>
                      <a:pt x="2354106" y="393963"/>
                    </a:cubicBezTo>
                    <a:close/>
                    <a:moveTo>
                      <a:pt x="1777726" y="391653"/>
                    </a:moveTo>
                    <a:lnTo>
                      <a:pt x="1779177" y="393105"/>
                    </a:lnTo>
                    <a:lnTo>
                      <a:pt x="1777938" y="396133"/>
                    </a:lnTo>
                    <a:close/>
                    <a:moveTo>
                      <a:pt x="489587" y="390819"/>
                    </a:moveTo>
                    <a:cubicBezTo>
                      <a:pt x="488540" y="391581"/>
                      <a:pt x="487016" y="392724"/>
                      <a:pt x="487206" y="393486"/>
                    </a:cubicBezTo>
                    <a:lnTo>
                      <a:pt x="488158" y="397201"/>
                    </a:lnTo>
                    <a:cubicBezTo>
                      <a:pt x="484825" y="397582"/>
                      <a:pt x="484349" y="397677"/>
                      <a:pt x="487111" y="397486"/>
                    </a:cubicBezTo>
                    <a:cubicBezTo>
                      <a:pt x="489873" y="397296"/>
                      <a:pt x="496159" y="400534"/>
                      <a:pt x="496636" y="400058"/>
                    </a:cubicBezTo>
                    <a:cubicBezTo>
                      <a:pt x="497112" y="399582"/>
                      <a:pt x="495778" y="396724"/>
                      <a:pt x="493969" y="394343"/>
                    </a:cubicBezTo>
                    <a:lnTo>
                      <a:pt x="492159" y="392248"/>
                    </a:lnTo>
                    <a:cubicBezTo>
                      <a:pt x="491587" y="391581"/>
                      <a:pt x="489778" y="390628"/>
                      <a:pt x="489587" y="390819"/>
                    </a:cubicBezTo>
                    <a:close/>
                    <a:moveTo>
                      <a:pt x="1673069" y="390152"/>
                    </a:moveTo>
                    <a:cubicBezTo>
                      <a:pt x="1677736" y="390628"/>
                      <a:pt x="1682403" y="399201"/>
                      <a:pt x="1678688" y="399010"/>
                    </a:cubicBezTo>
                    <a:lnTo>
                      <a:pt x="1678308" y="398153"/>
                    </a:lnTo>
                    <a:cubicBezTo>
                      <a:pt x="1677165" y="395391"/>
                      <a:pt x="1676593" y="393391"/>
                      <a:pt x="1672783" y="395867"/>
                    </a:cubicBezTo>
                    <a:lnTo>
                      <a:pt x="1670306" y="397486"/>
                    </a:lnTo>
                    <a:cubicBezTo>
                      <a:pt x="1671164" y="399772"/>
                      <a:pt x="1672021" y="402058"/>
                      <a:pt x="1672212" y="402535"/>
                    </a:cubicBezTo>
                    <a:cubicBezTo>
                      <a:pt x="1672402" y="403011"/>
                      <a:pt x="1671259" y="403868"/>
                      <a:pt x="1669354" y="403201"/>
                    </a:cubicBezTo>
                    <a:lnTo>
                      <a:pt x="1668021" y="402439"/>
                    </a:lnTo>
                    <a:lnTo>
                      <a:pt x="1664687" y="400534"/>
                    </a:lnTo>
                    <a:cubicBezTo>
                      <a:pt x="1666115" y="398058"/>
                      <a:pt x="1667068" y="394153"/>
                      <a:pt x="1666115" y="392438"/>
                    </a:cubicBezTo>
                    <a:cubicBezTo>
                      <a:pt x="1665258" y="390724"/>
                      <a:pt x="1668307" y="389676"/>
                      <a:pt x="1673069" y="390152"/>
                    </a:cubicBezTo>
                    <a:close/>
                    <a:moveTo>
                      <a:pt x="2087215" y="389581"/>
                    </a:moveTo>
                    <a:cubicBezTo>
                      <a:pt x="2087978" y="388152"/>
                      <a:pt x="2097883" y="391962"/>
                      <a:pt x="2100074" y="392343"/>
                    </a:cubicBezTo>
                    <a:cubicBezTo>
                      <a:pt x="2102265" y="392724"/>
                      <a:pt x="2103027" y="393677"/>
                      <a:pt x="2101884" y="394534"/>
                    </a:cubicBezTo>
                    <a:cubicBezTo>
                      <a:pt x="2100741" y="395296"/>
                      <a:pt x="2093788" y="393677"/>
                      <a:pt x="2092073" y="393296"/>
                    </a:cubicBezTo>
                    <a:cubicBezTo>
                      <a:pt x="2090359" y="393010"/>
                      <a:pt x="2086453" y="391010"/>
                      <a:pt x="2087215" y="389581"/>
                    </a:cubicBezTo>
                    <a:close/>
                    <a:moveTo>
                      <a:pt x="462822" y="389295"/>
                    </a:moveTo>
                    <a:cubicBezTo>
                      <a:pt x="461108" y="389009"/>
                      <a:pt x="459488" y="389390"/>
                      <a:pt x="459202" y="390152"/>
                    </a:cubicBezTo>
                    <a:cubicBezTo>
                      <a:pt x="458917" y="390914"/>
                      <a:pt x="460250" y="395010"/>
                      <a:pt x="461393" y="398439"/>
                    </a:cubicBezTo>
                    <a:lnTo>
                      <a:pt x="456154" y="400249"/>
                    </a:lnTo>
                    <a:lnTo>
                      <a:pt x="454726" y="400725"/>
                    </a:lnTo>
                    <a:cubicBezTo>
                      <a:pt x="453392" y="403678"/>
                      <a:pt x="453487" y="405202"/>
                      <a:pt x="454821" y="404059"/>
                    </a:cubicBezTo>
                    <a:cubicBezTo>
                      <a:pt x="456250" y="403011"/>
                      <a:pt x="462346" y="403201"/>
                      <a:pt x="463393" y="403963"/>
                    </a:cubicBezTo>
                    <a:cubicBezTo>
                      <a:pt x="464346" y="404725"/>
                      <a:pt x="466156" y="404535"/>
                      <a:pt x="467394" y="403582"/>
                    </a:cubicBezTo>
                    <a:lnTo>
                      <a:pt x="472347" y="402916"/>
                    </a:lnTo>
                    <a:cubicBezTo>
                      <a:pt x="472918" y="402820"/>
                      <a:pt x="473776" y="402439"/>
                      <a:pt x="473966" y="402058"/>
                    </a:cubicBezTo>
                    <a:cubicBezTo>
                      <a:pt x="474252" y="401487"/>
                      <a:pt x="474252" y="400249"/>
                      <a:pt x="473871" y="400153"/>
                    </a:cubicBezTo>
                    <a:lnTo>
                      <a:pt x="470633" y="398629"/>
                    </a:lnTo>
                    <a:cubicBezTo>
                      <a:pt x="466823" y="397105"/>
                      <a:pt x="465299" y="394057"/>
                      <a:pt x="467203" y="391771"/>
                    </a:cubicBezTo>
                    <a:lnTo>
                      <a:pt x="464060" y="389962"/>
                    </a:lnTo>
                    <a:close/>
                    <a:moveTo>
                      <a:pt x="1095568" y="388533"/>
                    </a:moveTo>
                    <a:cubicBezTo>
                      <a:pt x="1096902" y="389771"/>
                      <a:pt x="1099759" y="393867"/>
                      <a:pt x="1101093" y="395010"/>
                    </a:cubicBezTo>
                    <a:cubicBezTo>
                      <a:pt x="1102426" y="396248"/>
                      <a:pt x="1101569" y="395677"/>
                      <a:pt x="1099092" y="393867"/>
                    </a:cubicBezTo>
                    <a:cubicBezTo>
                      <a:pt x="1096616" y="392057"/>
                      <a:pt x="1088329" y="392057"/>
                      <a:pt x="1088234" y="391486"/>
                    </a:cubicBezTo>
                    <a:cubicBezTo>
                      <a:pt x="1088044" y="391009"/>
                      <a:pt x="1089377" y="389200"/>
                      <a:pt x="1091568" y="388724"/>
                    </a:cubicBezTo>
                    <a:lnTo>
                      <a:pt x="1093568" y="388628"/>
                    </a:lnTo>
                    <a:close/>
                    <a:moveTo>
                      <a:pt x="1774129" y="388057"/>
                    </a:moveTo>
                    <a:cubicBezTo>
                      <a:pt x="1775891" y="387724"/>
                      <a:pt x="1777082" y="389438"/>
                      <a:pt x="1777725" y="391641"/>
                    </a:cubicBezTo>
                    <a:lnTo>
                      <a:pt x="1777726" y="391653"/>
                    </a:lnTo>
                    <a:lnTo>
                      <a:pt x="1777653" y="391581"/>
                    </a:lnTo>
                    <a:close/>
                    <a:moveTo>
                      <a:pt x="10385" y="383675"/>
                    </a:moveTo>
                    <a:cubicBezTo>
                      <a:pt x="10290" y="381770"/>
                      <a:pt x="15624" y="381770"/>
                      <a:pt x="18577" y="384247"/>
                    </a:cubicBezTo>
                    <a:lnTo>
                      <a:pt x="19624" y="385104"/>
                    </a:lnTo>
                    <a:cubicBezTo>
                      <a:pt x="20005" y="386533"/>
                      <a:pt x="19338" y="387485"/>
                      <a:pt x="18005" y="387104"/>
                    </a:cubicBezTo>
                    <a:lnTo>
                      <a:pt x="16767" y="386914"/>
                    </a:lnTo>
                    <a:cubicBezTo>
                      <a:pt x="14481" y="386438"/>
                      <a:pt x="13052" y="386723"/>
                      <a:pt x="12576" y="389105"/>
                    </a:cubicBezTo>
                    <a:lnTo>
                      <a:pt x="12004" y="391867"/>
                    </a:lnTo>
                    <a:cubicBezTo>
                      <a:pt x="7432" y="393581"/>
                      <a:pt x="3241" y="394439"/>
                      <a:pt x="2574" y="393867"/>
                    </a:cubicBezTo>
                    <a:lnTo>
                      <a:pt x="2479" y="393296"/>
                    </a:lnTo>
                    <a:cubicBezTo>
                      <a:pt x="2384" y="392724"/>
                      <a:pt x="2574" y="391581"/>
                      <a:pt x="2955" y="391486"/>
                    </a:cubicBezTo>
                    <a:cubicBezTo>
                      <a:pt x="7718" y="390248"/>
                      <a:pt x="10766" y="388438"/>
                      <a:pt x="10385" y="383675"/>
                    </a:cubicBezTo>
                    <a:close/>
                    <a:moveTo>
                      <a:pt x="675896" y="378627"/>
                    </a:moveTo>
                    <a:lnTo>
                      <a:pt x="673039" y="379484"/>
                    </a:lnTo>
                    <a:cubicBezTo>
                      <a:pt x="672658" y="382342"/>
                      <a:pt x="671419" y="385580"/>
                      <a:pt x="670372" y="386818"/>
                    </a:cubicBezTo>
                    <a:lnTo>
                      <a:pt x="669991" y="388057"/>
                    </a:lnTo>
                    <a:cubicBezTo>
                      <a:pt x="669800" y="388819"/>
                      <a:pt x="670562" y="390247"/>
                      <a:pt x="671324" y="390533"/>
                    </a:cubicBezTo>
                    <a:lnTo>
                      <a:pt x="672182" y="390819"/>
                    </a:lnTo>
                    <a:cubicBezTo>
                      <a:pt x="673610" y="390343"/>
                      <a:pt x="676849" y="386342"/>
                      <a:pt x="677516" y="384723"/>
                    </a:cubicBezTo>
                    <a:cubicBezTo>
                      <a:pt x="678277" y="383104"/>
                      <a:pt x="679611" y="383104"/>
                      <a:pt x="680564" y="384532"/>
                    </a:cubicBezTo>
                    <a:cubicBezTo>
                      <a:pt x="681516" y="385961"/>
                      <a:pt x="686945" y="386818"/>
                      <a:pt x="684469" y="385009"/>
                    </a:cubicBezTo>
                    <a:lnTo>
                      <a:pt x="683231" y="383485"/>
                    </a:lnTo>
                    <a:cubicBezTo>
                      <a:pt x="682564" y="382627"/>
                      <a:pt x="688088" y="380532"/>
                      <a:pt x="682278" y="380056"/>
                    </a:cubicBezTo>
                    <a:cubicBezTo>
                      <a:pt x="680087" y="379865"/>
                      <a:pt x="677611" y="378151"/>
                      <a:pt x="675896" y="378627"/>
                    </a:cubicBezTo>
                    <a:close/>
                    <a:moveTo>
                      <a:pt x="1291116" y="374912"/>
                    </a:moveTo>
                    <a:cubicBezTo>
                      <a:pt x="1292259" y="376055"/>
                      <a:pt x="1291116" y="382532"/>
                      <a:pt x="1288068" y="387009"/>
                    </a:cubicBezTo>
                    <a:lnTo>
                      <a:pt x="1283020" y="386438"/>
                    </a:lnTo>
                    <a:cubicBezTo>
                      <a:pt x="1282258" y="386342"/>
                      <a:pt x="1281115" y="385771"/>
                      <a:pt x="1281115" y="385390"/>
                    </a:cubicBezTo>
                    <a:cubicBezTo>
                      <a:pt x="1281115" y="384437"/>
                      <a:pt x="1281401" y="382723"/>
                      <a:pt x="1281877" y="382723"/>
                    </a:cubicBezTo>
                    <a:cubicBezTo>
                      <a:pt x="1287592" y="381961"/>
                      <a:pt x="1289211" y="379770"/>
                      <a:pt x="1286259" y="375579"/>
                    </a:cubicBezTo>
                    <a:lnTo>
                      <a:pt x="1285973" y="375389"/>
                    </a:lnTo>
                    <a:cubicBezTo>
                      <a:pt x="1287592" y="374055"/>
                      <a:pt x="1289973" y="373865"/>
                      <a:pt x="1291116" y="374912"/>
                    </a:cubicBezTo>
                    <a:close/>
                    <a:moveTo>
                      <a:pt x="727141" y="374245"/>
                    </a:moveTo>
                    <a:cubicBezTo>
                      <a:pt x="727045" y="375865"/>
                      <a:pt x="732951" y="384723"/>
                      <a:pt x="732570" y="388342"/>
                    </a:cubicBezTo>
                    <a:cubicBezTo>
                      <a:pt x="732189" y="391962"/>
                      <a:pt x="735427" y="395010"/>
                      <a:pt x="739714" y="395105"/>
                    </a:cubicBezTo>
                    <a:lnTo>
                      <a:pt x="743048" y="394819"/>
                    </a:lnTo>
                    <a:lnTo>
                      <a:pt x="743619" y="394724"/>
                    </a:lnTo>
                    <a:cubicBezTo>
                      <a:pt x="744000" y="393010"/>
                      <a:pt x="743143" y="391390"/>
                      <a:pt x="741619" y="391295"/>
                    </a:cubicBezTo>
                    <a:lnTo>
                      <a:pt x="741047" y="390628"/>
                    </a:lnTo>
                    <a:lnTo>
                      <a:pt x="740285" y="389771"/>
                    </a:lnTo>
                    <a:cubicBezTo>
                      <a:pt x="740095" y="388342"/>
                      <a:pt x="741333" y="387104"/>
                      <a:pt x="742952" y="387009"/>
                    </a:cubicBezTo>
                    <a:lnTo>
                      <a:pt x="744286" y="387390"/>
                    </a:lnTo>
                    <a:cubicBezTo>
                      <a:pt x="745334" y="387676"/>
                      <a:pt x="746762" y="388723"/>
                      <a:pt x="746953" y="389485"/>
                    </a:cubicBezTo>
                    <a:lnTo>
                      <a:pt x="747429" y="391676"/>
                    </a:lnTo>
                    <a:cubicBezTo>
                      <a:pt x="749620" y="392057"/>
                      <a:pt x="751620" y="391676"/>
                      <a:pt x="751906" y="390819"/>
                    </a:cubicBezTo>
                    <a:cubicBezTo>
                      <a:pt x="752287" y="389962"/>
                      <a:pt x="751715" y="386247"/>
                      <a:pt x="751049" y="384532"/>
                    </a:cubicBezTo>
                    <a:lnTo>
                      <a:pt x="749715" y="383389"/>
                    </a:lnTo>
                    <a:cubicBezTo>
                      <a:pt x="748858" y="382723"/>
                      <a:pt x="746858" y="382532"/>
                      <a:pt x="745524" y="382723"/>
                    </a:cubicBezTo>
                    <a:lnTo>
                      <a:pt x="740571" y="383389"/>
                    </a:lnTo>
                    <a:cubicBezTo>
                      <a:pt x="741238" y="381199"/>
                      <a:pt x="741714" y="379008"/>
                      <a:pt x="741714" y="378436"/>
                    </a:cubicBezTo>
                    <a:cubicBezTo>
                      <a:pt x="741714" y="377960"/>
                      <a:pt x="740095" y="376436"/>
                      <a:pt x="738285" y="376246"/>
                    </a:cubicBezTo>
                    <a:lnTo>
                      <a:pt x="737237" y="376817"/>
                    </a:lnTo>
                    <a:cubicBezTo>
                      <a:pt x="733903" y="378817"/>
                      <a:pt x="731999" y="379008"/>
                      <a:pt x="731617" y="375007"/>
                    </a:cubicBezTo>
                    <a:cubicBezTo>
                      <a:pt x="731522" y="374626"/>
                      <a:pt x="728950" y="374245"/>
                      <a:pt x="727522" y="374245"/>
                    </a:cubicBezTo>
                    <a:close/>
                    <a:moveTo>
                      <a:pt x="477659" y="372641"/>
                    </a:moveTo>
                    <a:lnTo>
                      <a:pt x="477586" y="373769"/>
                    </a:lnTo>
                    <a:lnTo>
                      <a:pt x="476537" y="372797"/>
                    </a:lnTo>
                    <a:close/>
                    <a:moveTo>
                      <a:pt x="752192" y="371102"/>
                    </a:moveTo>
                    <a:lnTo>
                      <a:pt x="748762" y="371864"/>
                    </a:lnTo>
                    <a:cubicBezTo>
                      <a:pt x="746762" y="372340"/>
                      <a:pt x="746667" y="375674"/>
                      <a:pt x="748572" y="375769"/>
                    </a:cubicBezTo>
                    <a:cubicBezTo>
                      <a:pt x="752382" y="375960"/>
                      <a:pt x="752096" y="377484"/>
                      <a:pt x="752573" y="379675"/>
                    </a:cubicBezTo>
                    <a:lnTo>
                      <a:pt x="752953" y="381389"/>
                    </a:lnTo>
                    <a:cubicBezTo>
                      <a:pt x="754573" y="383104"/>
                      <a:pt x="756668" y="383104"/>
                      <a:pt x="757525" y="381484"/>
                    </a:cubicBezTo>
                    <a:lnTo>
                      <a:pt x="756764" y="380722"/>
                    </a:lnTo>
                    <a:cubicBezTo>
                      <a:pt x="755430" y="379484"/>
                      <a:pt x="754859" y="378817"/>
                      <a:pt x="756764" y="377674"/>
                    </a:cubicBezTo>
                    <a:cubicBezTo>
                      <a:pt x="758097" y="376817"/>
                      <a:pt x="759621" y="375865"/>
                      <a:pt x="760097" y="374626"/>
                    </a:cubicBezTo>
                    <a:lnTo>
                      <a:pt x="760669" y="373293"/>
                    </a:lnTo>
                    <a:cubicBezTo>
                      <a:pt x="760478" y="371388"/>
                      <a:pt x="756573" y="370435"/>
                      <a:pt x="752192" y="371102"/>
                    </a:cubicBezTo>
                    <a:close/>
                    <a:moveTo>
                      <a:pt x="1721462" y="370503"/>
                    </a:moveTo>
                    <a:lnTo>
                      <a:pt x="1723742" y="370912"/>
                    </a:lnTo>
                    <a:cubicBezTo>
                      <a:pt x="1725457" y="370531"/>
                      <a:pt x="1724409" y="370436"/>
                      <a:pt x="1721456" y="370721"/>
                    </a:cubicBezTo>
                    <a:close/>
                    <a:moveTo>
                      <a:pt x="1505429" y="370055"/>
                    </a:moveTo>
                    <a:cubicBezTo>
                      <a:pt x="1506477" y="369960"/>
                      <a:pt x="1507620" y="378056"/>
                      <a:pt x="1504381" y="379770"/>
                    </a:cubicBezTo>
                    <a:cubicBezTo>
                      <a:pt x="1501143" y="381485"/>
                      <a:pt x="1499619" y="381009"/>
                      <a:pt x="1500857" y="378723"/>
                    </a:cubicBezTo>
                    <a:cubicBezTo>
                      <a:pt x="1502095" y="376437"/>
                      <a:pt x="1504476" y="370150"/>
                      <a:pt x="1505429" y="370055"/>
                    </a:cubicBezTo>
                    <a:close/>
                    <a:moveTo>
                      <a:pt x="1534290" y="369864"/>
                    </a:moveTo>
                    <a:cubicBezTo>
                      <a:pt x="1534861" y="369864"/>
                      <a:pt x="1535719" y="371197"/>
                      <a:pt x="1536099" y="371959"/>
                    </a:cubicBezTo>
                    <a:cubicBezTo>
                      <a:pt x="1536290" y="372436"/>
                      <a:pt x="1535528" y="373579"/>
                      <a:pt x="1535242" y="373579"/>
                    </a:cubicBezTo>
                    <a:cubicBezTo>
                      <a:pt x="1530289" y="373388"/>
                      <a:pt x="1527622" y="374912"/>
                      <a:pt x="1528098" y="379294"/>
                    </a:cubicBezTo>
                    <a:cubicBezTo>
                      <a:pt x="1528098" y="379484"/>
                      <a:pt x="1525241" y="380151"/>
                      <a:pt x="1523622" y="380151"/>
                    </a:cubicBezTo>
                    <a:lnTo>
                      <a:pt x="1519716" y="380151"/>
                    </a:lnTo>
                    <a:cubicBezTo>
                      <a:pt x="1521050" y="378722"/>
                      <a:pt x="1520574" y="374341"/>
                      <a:pt x="1519336" y="373102"/>
                    </a:cubicBezTo>
                    <a:cubicBezTo>
                      <a:pt x="1518097" y="371864"/>
                      <a:pt x="1520669" y="370912"/>
                      <a:pt x="1525146" y="370912"/>
                    </a:cubicBezTo>
                    <a:lnTo>
                      <a:pt x="1528384" y="370721"/>
                    </a:lnTo>
                    <a:cubicBezTo>
                      <a:pt x="1530384" y="370626"/>
                      <a:pt x="1532289" y="369864"/>
                      <a:pt x="1534290" y="369864"/>
                    </a:cubicBezTo>
                    <a:close/>
                    <a:moveTo>
                      <a:pt x="471490" y="369578"/>
                    </a:moveTo>
                    <a:cubicBezTo>
                      <a:pt x="471966" y="369388"/>
                      <a:pt x="473204" y="369769"/>
                      <a:pt x="473681" y="370150"/>
                    </a:cubicBezTo>
                    <a:lnTo>
                      <a:pt x="476537" y="372797"/>
                    </a:lnTo>
                    <a:lnTo>
                      <a:pt x="470918" y="373579"/>
                    </a:lnTo>
                    <a:cubicBezTo>
                      <a:pt x="470347" y="373579"/>
                      <a:pt x="469204" y="372055"/>
                      <a:pt x="469299" y="371388"/>
                    </a:cubicBezTo>
                    <a:cubicBezTo>
                      <a:pt x="469394" y="370721"/>
                      <a:pt x="470633" y="369959"/>
                      <a:pt x="471490" y="369578"/>
                    </a:cubicBezTo>
                    <a:close/>
                    <a:moveTo>
                      <a:pt x="1136335" y="369197"/>
                    </a:moveTo>
                    <a:cubicBezTo>
                      <a:pt x="1133668" y="370435"/>
                      <a:pt x="1132810" y="372055"/>
                      <a:pt x="1134430" y="372912"/>
                    </a:cubicBezTo>
                    <a:cubicBezTo>
                      <a:pt x="1136144" y="373769"/>
                      <a:pt x="1140050" y="375579"/>
                      <a:pt x="1139573" y="375198"/>
                    </a:cubicBezTo>
                    <a:cubicBezTo>
                      <a:pt x="1139002" y="374817"/>
                      <a:pt x="1139002" y="373198"/>
                      <a:pt x="1140621" y="372626"/>
                    </a:cubicBezTo>
                    <a:cubicBezTo>
                      <a:pt x="1142335" y="372055"/>
                      <a:pt x="1139002" y="367959"/>
                      <a:pt x="1136335" y="369197"/>
                    </a:cubicBezTo>
                    <a:close/>
                    <a:moveTo>
                      <a:pt x="28196" y="365578"/>
                    </a:moveTo>
                    <a:cubicBezTo>
                      <a:pt x="30196" y="364911"/>
                      <a:pt x="31530" y="369388"/>
                      <a:pt x="34197" y="366054"/>
                    </a:cubicBezTo>
                    <a:lnTo>
                      <a:pt x="34483" y="365673"/>
                    </a:lnTo>
                    <a:cubicBezTo>
                      <a:pt x="36674" y="366149"/>
                      <a:pt x="37817" y="367959"/>
                      <a:pt x="37054" y="369578"/>
                    </a:cubicBezTo>
                    <a:lnTo>
                      <a:pt x="36293" y="369578"/>
                    </a:lnTo>
                    <a:lnTo>
                      <a:pt x="30387" y="369769"/>
                    </a:lnTo>
                    <a:cubicBezTo>
                      <a:pt x="31054" y="373293"/>
                      <a:pt x="31816" y="374436"/>
                      <a:pt x="31911" y="372436"/>
                    </a:cubicBezTo>
                    <a:cubicBezTo>
                      <a:pt x="32006" y="370436"/>
                      <a:pt x="26006" y="368150"/>
                      <a:pt x="25815" y="367102"/>
                    </a:cubicBezTo>
                    <a:lnTo>
                      <a:pt x="26101" y="366245"/>
                    </a:lnTo>
                    <a:cubicBezTo>
                      <a:pt x="26196" y="365864"/>
                      <a:pt x="27434" y="365768"/>
                      <a:pt x="28196" y="365578"/>
                    </a:cubicBezTo>
                    <a:close/>
                    <a:moveTo>
                      <a:pt x="1682308" y="364530"/>
                    </a:moveTo>
                    <a:cubicBezTo>
                      <a:pt x="1680117" y="362625"/>
                      <a:pt x="1680689" y="362815"/>
                      <a:pt x="1683355" y="365101"/>
                    </a:cubicBezTo>
                    <a:cubicBezTo>
                      <a:pt x="1686118" y="367387"/>
                      <a:pt x="1692024" y="373483"/>
                      <a:pt x="1690214" y="373483"/>
                    </a:cubicBezTo>
                    <a:cubicBezTo>
                      <a:pt x="1688404" y="373483"/>
                      <a:pt x="1684404" y="366530"/>
                      <a:pt x="1682308" y="364530"/>
                    </a:cubicBezTo>
                    <a:close/>
                    <a:moveTo>
                      <a:pt x="1902717" y="363578"/>
                    </a:moveTo>
                    <a:cubicBezTo>
                      <a:pt x="1907289" y="363102"/>
                      <a:pt x="1919576" y="365769"/>
                      <a:pt x="1916909" y="367388"/>
                    </a:cubicBezTo>
                    <a:cubicBezTo>
                      <a:pt x="1914242" y="369007"/>
                      <a:pt x="1905765" y="366150"/>
                      <a:pt x="1904812" y="366150"/>
                    </a:cubicBezTo>
                    <a:cubicBezTo>
                      <a:pt x="1903955" y="365959"/>
                      <a:pt x="1897192" y="368531"/>
                      <a:pt x="1896145" y="367102"/>
                    </a:cubicBezTo>
                    <a:cubicBezTo>
                      <a:pt x="1895192" y="365674"/>
                      <a:pt x="1898145" y="364150"/>
                      <a:pt x="1902717" y="363578"/>
                    </a:cubicBezTo>
                    <a:close/>
                    <a:moveTo>
                      <a:pt x="1718503" y="363292"/>
                    </a:moveTo>
                    <a:lnTo>
                      <a:pt x="1720313" y="363673"/>
                    </a:lnTo>
                    <a:cubicBezTo>
                      <a:pt x="1721075" y="363768"/>
                      <a:pt x="1721551" y="365959"/>
                      <a:pt x="1721551" y="367197"/>
                    </a:cubicBezTo>
                    <a:lnTo>
                      <a:pt x="1721462" y="370503"/>
                    </a:lnTo>
                    <a:lnTo>
                      <a:pt x="1713645" y="369102"/>
                    </a:lnTo>
                    <a:cubicBezTo>
                      <a:pt x="1712884" y="369960"/>
                      <a:pt x="1709454" y="371579"/>
                      <a:pt x="1708502" y="369769"/>
                    </a:cubicBezTo>
                    <a:lnTo>
                      <a:pt x="1708883" y="369388"/>
                    </a:lnTo>
                    <a:lnTo>
                      <a:pt x="1710502" y="367483"/>
                    </a:lnTo>
                    <a:cubicBezTo>
                      <a:pt x="1712693" y="365673"/>
                      <a:pt x="1716313" y="363768"/>
                      <a:pt x="1718503" y="363292"/>
                    </a:cubicBezTo>
                    <a:close/>
                    <a:moveTo>
                      <a:pt x="1818230" y="361863"/>
                    </a:moveTo>
                    <a:cubicBezTo>
                      <a:pt x="1821373" y="363768"/>
                      <a:pt x="1819754" y="369293"/>
                      <a:pt x="1817563" y="366530"/>
                    </a:cubicBezTo>
                    <a:lnTo>
                      <a:pt x="1814896" y="365864"/>
                    </a:lnTo>
                    <a:lnTo>
                      <a:pt x="1809181" y="364244"/>
                    </a:lnTo>
                    <a:cubicBezTo>
                      <a:pt x="1810991" y="361006"/>
                      <a:pt x="1815086" y="359958"/>
                      <a:pt x="1818230" y="361863"/>
                    </a:cubicBezTo>
                    <a:close/>
                    <a:moveTo>
                      <a:pt x="2328865" y="359196"/>
                    </a:moveTo>
                    <a:lnTo>
                      <a:pt x="2329246" y="359291"/>
                    </a:lnTo>
                    <a:lnTo>
                      <a:pt x="2333913" y="360720"/>
                    </a:lnTo>
                    <a:cubicBezTo>
                      <a:pt x="2339248" y="362435"/>
                      <a:pt x="2342772" y="364530"/>
                      <a:pt x="2341915" y="365292"/>
                    </a:cubicBezTo>
                    <a:cubicBezTo>
                      <a:pt x="2341057" y="365959"/>
                      <a:pt x="2336485" y="365673"/>
                      <a:pt x="2335533" y="364911"/>
                    </a:cubicBezTo>
                    <a:cubicBezTo>
                      <a:pt x="2334580" y="364149"/>
                      <a:pt x="2332961" y="364340"/>
                      <a:pt x="2331913" y="365292"/>
                    </a:cubicBezTo>
                    <a:lnTo>
                      <a:pt x="2330866" y="365482"/>
                    </a:lnTo>
                    <a:lnTo>
                      <a:pt x="2328961" y="365768"/>
                    </a:lnTo>
                    <a:cubicBezTo>
                      <a:pt x="2325150" y="365673"/>
                      <a:pt x="2323436" y="365006"/>
                      <a:pt x="2325150" y="364340"/>
                    </a:cubicBezTo>
                    <a:cubicBezTo>
                      <a:pt x="2326770" y="363673"/>
                      <a:pt x="2329532" y="362149"/>
                      <a:pt x="2329056" y="361768"/>
                    </a:cubicBezTo>
                    <a:cubicBezTo>
                      <a:pt x="2328579" y="361387"/>
                      <a:pt x="2328008" y="359768"/>
                      <a:pt x="2328865" y="359196"/>
                    </a:cubicBezTo>
                    <a:close/>
                    <a:moveTo>
                      <a:pt x="225554" y="358910"/>
                    </a:moveTo>
                    <a:cubicBezTo>
                      <a:pt x="220411" y="358434"/>
                      <a:pt x="221744" y="362815"/>
                      <a:pt x="219553" y="364435"/>
                    </a:cubicBezTo>
                    <a:cubicBezTo>
                      <a:pt x="218601" y="365101"/>
                      <a:pt x="219363" y="369292"/>
                      <a:pt x="220411" y="369578"/>
                    </a:cubicBezTo>
                    <a:cubicBezTo>
                      <a:pt x="224221" y="370721"/>
                      <a:pt x="223744" y="368054"/>
                      <a:pt x="224221" y="365959"/>
                    </a:cubicBezTo>
                    <a:cubicBezTo>
                      <a:pt x="224602" y="364435"/>
                      <a:pt x="226126" y="363101"/>
                      <a:pt x="227459" y="361863"/>
                    </a:cubicBezTo>
                    <a:lnTo>
                      <a:pt x="230317" y="359005"/>
                    </a:lnTo>
                    <a:cubicBezTo>
                      <a:pt x="228698" y="355862"/>
                      <a:pt x="226697" y="355767"/>
                      <a:pt x="225935" y="358910"/>
                    </a:cubicBezTo>
                    <a:close/>
                    <a:moveTo>
                      <a:pt x="1021082" y="358720"/>
                    </a:moveTo>
                    <a:cubicBezTo>
                      <a:pt x="1020320" y="357672"/>
                      <a:pt x="1017177" y="359386"/>
                      <a:pt x="1014129" y="362530"/>
                    </a:cubicBezTo>
                    <a:lnTo>
                      <a:pt x="1009462" y="361291"/>
                    </a:lnTo>
                    <a:cubicBezTo>
                      <a:pt x="1007652" y="360815"/>
                      <a:pt x="1005937" y="359863"/>
                      <a:pt x="1004033" y="359482"/>
                    </a:cubicBezTo>
                    <a:cubicBezTo>
                      <a:pt x="1002985" y="359291"/>
                      <a:pt x="1000794" y="359577"/>
                      <a:pt x="1000794" y="359767"/>
                    </a:cubicBezTo>
                    <a:cubicBezTo>
                      <a:pt x="1000603" y="360910"/>
                      <a:pt x="1000699" y="362244"/>
                      <a:pt x="1001270" y="363292"/>
                    </a:cubicBezTo>
                    <a:cubicBezTo>
                      <a:pt x="1001746" y="364149"/>
                      <a:pt x="1002890" y="365387"/>
                      <a:pt x="1003842" y="365387"/>
                    </a:cubicBezTo>
                    <a:lnTo>
                      <a:pt x="1008033" y="365768"/>
                    </a:lnTo>
                    <a:cubicBezTo>
                      <a:pt x="1011367" y="367959"/>
                      <a:pt x="1015367" y="370054"/>
                      <a:pt x="1016891" y="370435"/>
                    </a:cubicBezTo>
                    <a:cubicBezTo>
                      <a:pt x="1018415" y="370816"/>
                      <a:pt x="1019844" y="366911"/>
                      <a:pt x="1018987" y="365387"/>
                    </a:cubicBezTo>
                    <a:lnTo>
                      <a:pt x="1016701" y="365387"/>
                    </a:lnTo>
                    <a:lnTo>
                      <a:pt x="1016415" y="365387"/>
                    </a:lnTo>
                    <a:cubicBezTo>
                      <a:pt x="1016129" y="364530"/>
                      <a:pt x="1016891" y="363673"/>
                      <a:pt x="1018225" y="363577"/>
                    </a:cubicBezTo>
                    <a:cubicBezTo>
                      <a:pt x="1019463" y="363482"/>
                      <a:pt x="1021749" y="359863"/>
                      <a:pt x="1021082" y="358720"/>
                    </a:cubicBezTo>
                    <a:close/>
                    <a:moveTo>
                      <a:pt x="2163416" y="357577"/>
                    </a:moveTo>
                    <a:lnTo>
                      <a:pt x="2164178" y="357768"/>
                    </a:lnTo>
                    <a:lnTo>
                      <a:pt x="2169988" y="359292"/>
                    </a:lnTo>
                    <a:cubicBezTo>
                      <a:pt x="2169321" y="363959"/>
                      <a:pt x="2166178" y="366912"/>
                      <a:pt x="2162844" y="365864"/>
                    </a:cubicBezTo>
                    <a:lnTo>
                      <a:pt x="2159606" y="365578"/>
                    </a:lnTo>
                    <a:lnTo>
                      <a:pt x="2157606" y="365388"/>
                    </a:lnTo>
                    <a:cubicBezTo>
                      <a:pt x="2154272" y="365483"/>
                      <a:pt x="2149509" y="366054"/>
                      <a:pt x="2146938" y="366626"/>
                    </a:cubicBezTo>
                    <a:lnTo>
                      <a:pt x="2144557" y="365578"/>
                    </a:lnTo>
                    <a:lnTo>
                      <a:pt x="2142080" y="364530"/>
                    </a:lnTo>
                    <a:cubicBezTo>
                      <a:pt x="2137889" y="363102"/>
                      <a:pt x="2138746" y="360435"/>
                      <a:pt x="2144080" y="358815"/>
                    </a:cubicBezTo>
                    <a:lnTo>
                      <a:pt x="2149319" y="360054"/>
                    </a:lnTo>
                    <a:lnTo>
                      <a:pt x="2153605" y="361101"/>
                    </a:lnTo>
                    <a:cubicBezTo>
                      <a:pt x="2158177" y="359006"/>
                      <a:pt x="2162654" y="357387"/>
                      <a:pt x="2163416" y="357577"/>
                    </a:cubicBezTo>
                    <a:close/>
                    <a:moveTo>
                      <a:pt x="1778415" y="357006"/>
                    </a:moveTo>
                    <a:cubicBezTo>
                      <a:pt x="1779558" y="357577"/>
                      <a:pt x="1781844" y="359196"/>
                      <a:pt x="1782987" y="359673"/>
                    </a:cubicBezTo>
                    <a:cubicBezTo>
                      <a:pt x="1784130" y="360054"/>
                      <a:pt x="1788797" y="365864"/>
                      <a:pt x="1786035" y="367674"/>
                    </a:cubicBezTo>
                    <a:cubicBezTo>
                      <a:pt x="1783272" y="369484"/>
                      <a:pt x="1780129" y="368436"/>
                      <a:pt x="1779081" y="365388"/>
                    </a:cubicBezTo>
                    <a:lnTo>
                      <a:pt x="1778415" y="363197"/>
                    </a:lnTo>
                    <a:lnTo>
                      <a:pt x="1777748" y="361292"/>
                    </a:lnTo>
                    <a:cubicBezTo>
                      <a:pt x="1776891" y="358435"/>
                      <a:pt x="1777272" y="356434"/>
                      <a:pt x="1778415" y="357006"/>
                    </a:cubicBezTo>
                    <a:close/>
                    <a:moveTo>
                      <a:pt x="2203897" y="356815"/>
                    </a:moveTo>
                    <a:cubicBezTo>
                      <a:pt x="2205040" y="355005"/>
                      <a:pt x="2210183" y="360720"/>
                      <a:pt x="2211803" y="361196"/>
                    </a:cubicBezTo>
                    <a:lnTo>
                      <a:pt x="2213136" y="361006"/>
                    </a:lnTo>
                    <a:lnTo>
                      <a:pt x="2214850" y="360720"/>
                    </a:lnTo>
                    <a:cubicBezTo>
                      <a:pt x="2216374" y="359768"/>
                      <a:pt x="2213422" y="362720"/>
                      <a:pt x="2211707" y="364054"/>
                    </a:cubicBezTo>
                    <a:cubicBezTo>
                      <a:pt x="2210088" y="365387"/>
                      <a:pt x="2207802" y="365578"/>
                      <a:pt x="2206659" y="364530"/>
                    </a:cubicBezTo>
                    <a:cubicBezTo>
                      <a:pt x="2205516" y="363482"/>
                      <a:pt x="2202754" y="358529"/>
                      <a:pt x="2203897" y="356815"/>
                    </a:cubicBezTo>
                    <a:close/>
                    <a:moveTo>
                      <a:pt x="143357" y="356379"/>
                    </a:moveTo>
                    <a:lnTo>
                      <a:pt x="143830" y="356529"/>
                    </a:lnTo>
                    <a:lnTo>
                      <a:pt x="143830" y="356708"/>
                    </a:lnTo>
                    <a:close/>
                    <a:moveTo>
                      <a:pt x="2195229" y="356148"/>
                    </a:moveTo>
                    <a:lnTo>
                      <a:pt x="2191419" y="360053"/>
                    </a:lnTo>
                    <a:lnTo>
                      <a:pt x="2188085" y="363482"/>
                    </a:lnTo>
                    <a:cubicBezTo>
                      <a:pt x="2192181" y="363863"/>
                      <a:pt x="2188275" y="367292"/>
                      <a:pt x="2186847" y="365006"/>
                    </a:cubicBezTo>
                    <a:cubicBezTo>
                      <a:pt x="2185323" y="362720"/>
                      <a:pt x="2183037" y="362530"/>
                      <a:pt x="2181703" y="364625"/>
                    </a:cubicBezTo>
                    <a:lnTo>
                      <a:pt x="2180370" y="365864"/>
                    </a:lnTo>
                    <a:lnTo>
                      <a:pt x="2179513" y="366721"/>
                    </a:lnTo>
                    <a:cubicBezTo>
                      <a:pt x="2177988" y="367292"/>
                      <a:pt x="2176369" y="367102"/>
                      <a:pt x="2175893" y="366340"/>
                    </a:cubicBezTo>
                    <a:cubicBezTo>
                      <a:pt x="2175417" y="365578"/>
                      <a:pt x="2176369" y="363101"/>
                      <a:pt x="2177417" y="361768"/>
                    </a:cubicBezTo>
                    <a:cubicBezTo>
                      <a:pt x="2178465" y="360434"/>
                      <a:pt x="2182656" y="357767"/>
                      <a:pt x="2184370" y="358529"/>
                    </a:cubicBezTo>
                    <a:cubicBezTo>
                      <a:pt x="2186085" y="359291"/>
                      <a:pt x="2191895" y="354529"/>
                      <a:pt x="2195229" y="356148"/>
                    </a:cubicBezTo>
                    <a:close/>
                    <a:moveTo>
                      <a:pt x="2366679" y="355481"/>
                    </a:moveTo>
                    <a:cubicBezTo>
                      <a:pt x="2368394" y="356529"/>
                      <a:pt x="2369060" y="358053"/>
                      <a:pt x="2368775" y="358338"/>
                    </a:cubicBezTo>
                    <a:cubicBezTo>
                      <a:pt x="2368489" y="358624"/>
                      <a:pt x="2367346" y="358910"/>
                      <a:pt x="2366203" y="358910"/>
                    </a:cubicBezTo>
                    <a:cubicBezTo>
                      <a:pt x="2365155" y="358910"/>
                      <a:pt x="2361535" y="359862"/>
                      <a:pt x="2361250" y="361006"/>
                    </a:cubicBezTo>
                    <a:cubicBezTo>
                      <a:pt x="2360964" y="362149"/>
                      <a:pt x="2359630" y="365292"/>
                      <a:pt x="2358678" y="365673"/>
                    </a:cubicBezTo>
                    <a:lnTo>
                      <a:pt x="2358107" y="365482"/>
                    </a:lnTo>
                    <a:lnTo>
                      <a:pt x="2354772" y="364530"/>
                    </a:lnTo>
                    <a:cubicBezTo>
                      <a:pt x="2351154" y="363387"/>
                      <a:pt x="2350105" y="362720"/>
                      <a:pt x="2352487" y="363101"/>
                    </a:cubicBezTo>
                    <a:cubicBezTo>
                      <a:pt x="2354868" y="363482"/>
                      <a:pt x="2358678" y="357291"/>
                      <a:pt x="2362107" y="356148"/>
                    </a:cubicBezTo>
                    <a:lnTo>
                      <a:pt x="2365441" y="355672"/>
                    </a:lnTo>
                    <a:close/>
                    <a:moveTo>
                      <a:pt x="1424847" y="355195"/>
                    </a:moveTo>
                    <a:lnTo>
                      <a:pt x="1423609" y="355386"/>
                    </a:lnTo>
                    <a:lnTo>
                      <a:pt x="1420180" y="356053"/>
                    </a:lnTo>
                    <a:cubicBezTo>
                      <a:pt x="1415893" y="357291"/>
                      <a:pt x="1412369" y="359196"/>
                      <a:pt x="1412274" y="360434"/>
                    </a:cubicBezTo>
                    <a:cubicBezTo>
                      <a:pt x="1412179" y="361577"/>
                      <a:pt x="1413036" y="364720"/>
                      <a:pt x="1413608" y="364911"/>
                    </a:cubicBezTo>
                    <a:cubicBezTo>
                      <a:pt x="1414179" y="365101"/>
                      <a:pt x="1415989" y="365006"/>
                      <a:pt x="1416275" y="364244"/>
                    </a:cubicBezTo>
                    <a:lnTo>
                      <a:pt x="1416370" y="363577"/>
                    </a:lnTo>
                    <a:cubicBezTo>
                      <a:pt x="1416465" y="362815"/>
                      <a:pt x="1416084" y="361482"/>
                      <a:pt x="1416275" y="361482"/>
                    </a:cubicBezTo>
                    <a:cubicBezTo>
                      <a:pt x="1419323" y="360625"/>
                      <a:pt x="1422466" y="360148"/>
                      <a:pt x="1425418" y="359196"/>
                    </a:cubicBezTo>
                    <a:lnTo>
                      <a:pt x="1426466" y="358815"/>
                    </a:lnTo>
                    <a:cubicBezTo>
                      <a:pt x="1427228" y="357481"/>
                      <a:pt x="1426466" y="355862"/>
                      <a:pt x="1424847" y="355195"/>
                    </a:cubicBezTo>
                    <a:close/>
                    <a:moveTo>
                      <a:pt x="1137859" y="355005"/>
                    </a:moveTo>
                    <a:cubicBezTo>
                      <a:pt x="1136240" y="354052"/>
                      <a:pt x="1135668" y="356148"/>
                      <a:pt x="1136811" y="359577"/>
                    </a:cubicBezTo>
                    <a:lnTo>
                      <a:pt x="1130429" y="359386"/>
                    </a:lnTo>
                    <a:lnTo>
                      <a:pt x="1130048" y="359386"/>
                    </a:lnTo>
                    <a:cubicBezTo>
                      <a:pt x="1129572" y="361196"/>
                      <a:pt x="1130239" y="363101"/>
                      <a:pt x="1131572" y="363673"/>
                    </a:cubicBezTo>
                    <a:lnTo>
                      <a:pt x="1132429" y="363387"/>
                    </a:lnTo>
                    <a:lnTo>
                      <a:pt x="1136525" y="362149"/>
                    </a:lnTo>
                    <a:cubicBezTo>
                      <a:pt x="1141097" y="360339"/>
                      <a:pt x="1139573" y="355957"/>
                      <a:pt x="1137859" y="355005"/>
                    </a:cubicBezTo>
                    <a:close/>
                    <a:moveTo>
                      <a:pt x="98586" y="354815"/>
                    </a:moveTo>
                    <a:cubicBezTo>
                      <a:pt x="100968" y="356148"/>
                      <a:pt x="98301" y="362435"/>
                      <a:pt x="94205" y="361196"/>
                    </a:cubicBezTo>
                    <a:cubicBezTo>
                      <a:pt x="90109" y="359958"/>
                      <a:pt x="87918" y="358053"/>
                      <a:pt x="89347" y="356815"/>
                    </a:cubicBezTo>
                    <a:cubicBezTo>
                      <a:pt x="90776" y="355577"/>
                      <a:pt x="96205" y="353576"/>
                      <a:pt x="98586" y="354815"/>
                    </a:cubicBezTo>
                    <a:close/>
                    <a:moveTo>
                      <a:pt x="140020" y="354052"/>
                    </a:moveTo>
                    <a:lnTo>
                      <a:pt x="143357" y="356379"/>
                    </a:lnTo>
                    <a:lnTo>
                      <a:pt x="141734" y="355862"/>
                    </a:lnTo>
                    <a:lnTo>
                      <a:pt x="140115" y="355767"/>
                    </a:lnTo>
                    <a:cubicBezTo>
                      <a:pt x="138210" y="355862"/>
                      <a:pt x="136876" y="355195"/>
                      <a:pt x="137067" y="354338"/>
                    </a:cubicBezTo>
                    <a:lnTo>
                      <a:pt x="137162" y="354338"/>
                    </a:lnTo>
                    <a:close/>
                    <a:moveTo>
                      <a:pt x="1752221" y="353195"/>
                    </a:moveTo>
                    <a:cubicBezTo>
                      <a:pt x="1749840" y="354719"/>
                      <a:pt x="1747554" y="353290"/>
                      <a:pt x="1745554" y="353767"/>
                    </a:cubicBezTo>
                    <a:lnTo>
                      <a:pt x="1742506" y="354529"/>
                    </a:lnTo>
                    <a:cubicBezTo>
                      <a:pt x="1739648" y="356243"/>
                      <a:pt x="1738219" y="359101"/>
                      <a:pt x="1739458" y="361006"/>
                    </a:cubicBezTo>
                    <a:cubicBezTo>
                      <a:pt x="1740601" y="362815"/>
                      <a:pt x="1745554" y="367006"/>
                      <a:pt x="1746982" y="364816"/>
                    </a:cubicBezTo>
                    <a:cubicBezTo>
                      <a:pt x="1748411" y="362625"/>
                      <a:pt x="1752793" y="357291"/>
                      <a:pt x="1754031" y="357481"/>
                    </a:cubicBezTo>
                    <a:lnTo>
                      <a:pt x="1754888" y="358053"/>
                    </a:lnTo>
                    <a:cubicBezTo>
                      <a:pt x="1756603" y="359386"/>
                      <a:pt x="1758698" y="360339"/>
                      <a:pt x="1760031" y="358339"/>
                    </a:cubicBezTo>
                    <a:cubicBezTo>
                      <a:pt x="1760604" y="357481"/>
                      <a:pt x="1759175" y="355100"/>
                      <a:pt x="1757841" y="354243"/>
                    </a:cubicBezTo>
                    <a:cubicBezTo>
                      <a:pt x="1756413" y="353290"/>
                      <a:pt x="1753269" y="352528"/>
                      <a:pt x="1752221" y="353195"/>
                    </a:cubicBezTo>
                    <a:close/>
                    <a:moveTo>
                      <a:pt x="744762" y="352148"/>
                    </a:moveTo>
                    <a:cubicBezTo>
                      <a:pt x="748763" y="351671"/>
                      <a:pt x="750382" y="354053"/>
                      <a:pt x="748477" y="357577"/>
                    </a:cubicBezTo>
                    <a:lnTo>
                      <a:pt x="743619" y="357101"/>
                    </a:lnTo>
                    <a:lnTo>
                      <a:pt x="739714" y="356720"/>
                    </a:lnTo>
                    <a:cubicBezTo>
                      <a:pt x="735523" y="355386"/>
                      <a:pt x="734952" y="354148"/>
                      <a:pt x="738476" y="353767"/>
                    </a:cubicBezTo>
                    <a:lnTo>
                      <a:pt x="741428" y="353005"/>
                    </a:lnTo>
                    <a:close/>
                    <a:moveTo>
                      <a:pt x="1479140" y="351862"/>
                    </a:moveTo>
                    <a:cubicBezTo>
                      <a:pt x="1478473" y="351385"/>
                      <a:pt x="1477806" y="352147"/>
                      <a:pt x="1477616" y="353576"/>
                    </a:cubicBezTo>
                    <a:cubicBezTo>
                      <a:pt x="1477425" y="355005"/>
                      <a:pt x="1469043" y="356434"/>
                      <a:pt x="1464757" y="357958"/>
                    </a:cubicBezTo>
                    <a:lnTo>
                      <a:pt x="1460756" y="355100"/>
                    </a:lnTo>
                    <a:cubicBezTo>
                      <a:pt x="1460566" y="355005"/>
                      <a:pt x="1459232" y="355576"/>
                      <a:pt x="1458851" y="356148"/>
                    </a:cubicBezTo>
                    <a:cubicBezTo>
                      <a:pt x="1458470" y="356719"/>
                      <a:pt x="1458661" y="357481"/>
                      <a:pt x="1458851" y="358148"/>
                    </a:cubicBezTo>
                    <a:cubicBezTo>
                      <a:pt x="1458946" y="358529"/>
                      <a:pt x="1471424" y="360434"/>
                      <a:pt x="1471805" y="360148"/>
                    </a:cubicBezTo>
                    <a:lnTo>
                      <a:pt x="1475234" y="358148"/>
                    </a:lnTo>
                    <a:cubicBezTo>
                      <a:pt x="1478949" y="355957"/>
                      <a:pt x="1479806" y="352338"/>
                      <a:pt x="1479140" y="351862"/>
                    </a:cubicBezTo>
                    <a:close/>
                    <a:moveTo>
                      <a:pt x="790482" y="351005"/>
                    </a:moveTo>
                    <a:cubicBezTo>
                      <a:pt x="791339" y="350815"/>
                      <a:pt x="793149" y="351481"/>
                      <a:pt x="793435" y="352053"/>
                    </a:cubicBezTo>
                    <a:cubicBezTo>
                      <a:pt x="793816" y="352720"/>
                      <a:pt x="793340" y="354434"/>
                      <a:pt x="792673" y="354625"/>
                    </a:cubicBezTo>
                    <a:cubicBezTo>
                      <a:pt x="790482" y="355291"/>
                      <a:pt x="787529" y="355101"/>
                      <a:pt x="788292" y="358244"/>
                    </a:cubicBezTo>
                    <a:cubicBezTo>
                      <a:pt x="788292" y="358339"/>
                      <a:pt x="785434" y="359387"/>
                      <a:pt x="784005" y="359197"/>
                    </a:cubicBezTo>
                    <a:lnTo>
                      <a:pt x="780576" y="358816"/>
                    </a:lnTo>
                    <a:cubicBezTo>
                      <a:pt x="779243" y="356244"/>
                      <a:pt x="781910" y="353101"/>
                      <a:pt x="786386" y="351862"/>
                    </a:cubicBezTo>
                    <a:close/>
                    <a:moveTo>
                      <a:pt x="1091472" y="351004"/>
                    </a:moveTo>
                    <a:cubicBezTo>
                      <a:pt x="1089567" y="353671"/>
                      <a:pt x="1090043" y="357672"/>
                      <a:pt x="1092520" y="359863"/>
                    </a:cubicBezTo>
                    <a:lnTo>
                      <a:pt x="1095473" y="360339"/>
                    </a:lnTo>
                    <a:lnTo>
                      <a:pt x="1098997" y="360815"/>
                    </a:lnTo>
                    <a:cubicBezTo>
                      <a:pt x="1100235" y="363292"/>
                      <a:pt x="1103474" y="364149"/>
                      <a:pt x="1106236" y="362625"/>
                    </a:cubicBezTo>
                    <a:lnTo>
                      <a:pt x="1108617" y="361291"/>
                    </a:lnTo>
                    <a:cubicBezTo>
                      <a:pt x="1110903" y="360053"/>
                      <a:pt x="1111856" y="355862"/>
                      <a:pt x="1110046" y="355576"/>
                    </a:cubicBezTo>
                    <a:cubicBezTo>
                      <a:pt x="1106236" y="354910"/>
                      <a:pt x="1103283" y="351004"/>
                      <a:pt x="1098806" y="353386"/>
                    </a:cubicBezTo>
                    <a:cubicBezTo>
                      <a:pt x="1097568" y="354052"/>
                      <a:pt x="1096996" y="355386"/>
                      <a:pt x="1095092" y="353862"/>
                    </a:cubicBezTo>
                    <a:close/>
                    <a:moveTo>
                      <a:pt x="1345694" y="347004"/>
                    </a:moveTo>
                    <a:cubicBezTo>
                      <a:pt x="1343980" y="346337"/>
                      <a:pt x="1340360" y="349004"/>
                      <a:pt x="1337693" y="350242"/>
                    </a:cubicBezTo>
                    <a:lnTo>
                      <a:pt x="1337408" y="350338"/>
                    </a:lnTo>
                    <a:cubicBezTo>
                      <a:pt x="1337693" y="351290"/>
                      <a:pt x="1339693" y="351671"/>
                      <a:pt x="1341979" y="351100"/>
                    </a:cubicBezTo>
                    <a:lnTo>
                      <a:pt x="1344075" y="350909"/>
                    </a:lnTo>
                    <a:lnTo>
                      <a:pt x="1346075" y="350719"/>
                    </a:lnTo>
                    <a:cubicBezTo>
                      <a:pt x="1348552" y="350814"/>
                      <a:pt x="1350266" y="351481"/>
                      <a:pt x="1349790" y="352147"/>
                    </a:cubicBezTo>
                    <a:cubicBezTo>
                      <a:pt x="1349218" y="352909"/>
                      <a:pt x="1351885" y="354624"/>
                      <a:pt x="1353219" y="354624"/>
                    </a:cubicBezTo>
                    <a:cubicBezTo>
                      <a:pt x="1354552" y="354624"/>
                      <a:pt x="1352838" y="351862"/>
                      <a:pt x="1349504" y="348433"/>
                    </a:cubicBezTo>
                    <a:close/>
                    <a:moveTo>
                      <a:pt x="1650875" y="346051"/>
                    </a:moveTo>
                    <a:cubicBezTo>
                      <a:pt x="1649351" y="346623"/>
                      <a:pt x="1639826" y="349671"/>
                      <a:pt x="1636969" y="349861"/>
                    </a:cubicBezTo>
                    <a:cubicBezTo>
                      <a:pt x="1634111" y="350052"/>
                      <a:pt x="1634968" y="350528"/>
                      <a:pt x="1638969" y="350909"/>
                    </a:cubicBezTo>
                    <a:cubicBezTo>
                      <a:pt x="1642969" y="351290"/>
                      <a:pt x="1654019" y="351862"/>
                      <a:pt x="1654304" y="351195"/>
                    </a:cubicBezTo>
                    <a:cubicBezTo>
                      <a:pt x="1654590" y="350528"/>
                      <a:pt x="1655638" y="348242"/>
                      <a:pt x="1655066" y="347575"/>
                    </a:cubicBezTo>
                    <a:cubicBezTo>
                      <a:pt x="1654590" y="346909"/>
                      <a:pt x="1652494" y="345480"/>
                      <a:pt x="1650875" y="346051"/>
                    </a:cubicBezTo>
                    <a:close/>
                    <a:moveTo>
                      <a:pt x="1020403" y="345629"/>
                    </a:moveTo>
                    <a:lnTo>
                      <a:pt x="1019844" y="346242"/>
                    </a:lnTo>
                    <a:lnTo>
                      <a:pt x="1018225" y="347480"/>
                    </a:lnTo>
                    <a:lnTo>
                      <a:pt x="1015367" y="349766"/>
                    </a:lnTo>
                    <a:cubicBezTo>
                      <a:pt x="1011557" y="349099"/>
                      <a:pt x="1006033" y="346623"/>
                      <a:pt x="1004985" y="345766"/>
                    </a:cubicBezTo>
                    <a:close/>
                    <a:moveTo>
                      <a:pt x="1238252" y="344623"/>
                    </a:moveTo>
                    <a:cubicBezTo>
                      <a:pt x="1236538" y="345004"/>
                      <a:pt x="1233204" y="346909"/>
                      <a:pt x="1230823" y="348814"/>
                    </a:cubicBezTo>
                    <a:lnTo>
                      <a:pt x="1227870" y="348528"/>
                    </a:lnTo>
                    <a:lnTo>
                      <a:pt x="1223965" y="348147"/>
                    </a:lnTo>
                    <a:cubicBezTo>
                      <a:pt x="1221488" y="350147"/>
                      <a:pt x="1219107" y="353481"/>
                      <a:pt x="1218535" y="355481"/>
                    </a:cubicBezTo>
                    <a:cubicBezTo>
                      <a:pt x="1217964" y="357481"/>
                      <a:pt x="1223393" y="359291"/>
                      <a:pt x="1223203" y="357386"/>
                    </a:cubicBezTo>
                    <a:cubicBezTo>
                      <a:pt x="1222917" y="355576"/>
                      <a:pt x="1229299" y="358243"/>
                      <a:pt x="1229299" y="360053"/>
                    </a:cubicBezTo>
                    <a:cubicBezTo>
                      <a:pt x="1229299" y="361958"/>
                      <a:pt x="1231394" y="363387"/>
                      <a:pt x="1234061" y="363387"/>
                    </a:cubicBezTo>
                    <a:lnTo>
                      <a:pt x="1235776" y="363482"/>
                    </a:lnTo>
                    <a:lnTo>
                      <a:pt x="1237109" y="363577"/>
                    </a:lnTo>
                    <a:cubicBezTo>
                      <a:pt x="1238728" y="364054"/>
                      <a:pt x="1237871" y="362149"/>
                      <a:pt x="1235204" y="359291"/>
                    </a:cubicBezTo>
                    <a:lnTo>
                      <a:pt x="1232823" y="356719"/>
                    </a:lnTo>
                    <a:lnTo>
                      <a:pt x="1232537" y="356434"/>
                    </a:lnTo>
                    <a:cubicBezTo>
                      <a:pt x="1232823" y="355481"/>
                      <a:pt x="1233966" y="355005"/>
                      <a:pt x="1235109" y="355386"/>
                    </a:cubicBezTo>
                    <a:cubicBezTo>
                      <a:pt x="1236252" y="355767"/>
                      <a:pt x="1239205" y="355672"/>
                      <a:pt x="1239776" y="354433"/>
                    </a:cubicBezTo>
                    <a:cubicBezTo>
                      <a:pt x="1240252" y="353195"/>
                      <a:pt x="1241491" y="348433"/>
                      <a:pt x="1240919" y="346337"/>
                    </a:cubicBezTo>
                    <a:lnTo>
                      <a:pt x="1239109" y="345194"/>
                    </a:lnTo>
                    <a:close/>
                    <a:moveTo>
                      <a:pt x="1947988" y="341213"/>
                    </a:moveTo>
                    <a:lnTo>
                      <a:pt x="1952437" y="341860"/>
                    </a:lnTo>
                    <a:cubicBezTo>
                      <a:pt x="1953103" y="341098"/>
                      <a:pt x="1951104" y="340908"/>
                      <a:pt x="1947960" y="341384"/>
                    </a:cubicBezTo>
                    <a:close/>
                    <a:moveTo>
                      <a:pt x="364429" y="340527"/>
                    </a:moveTo>
                    <a:cubicBezTo>
                      <a:pt x="363286" y="340527"/>
                      <a:pt x="361762" y="340717"/>
                      <a:pt x="361190" y="341289"/>
                    </a:cubicBezTo>
                    <a:lnTo>
                      <a:pt x="360524" y="341956"/>
                    </a:lnTo>
                    <a:cubicBezTo>
                      <a:pt x="360619" y="343194"/>
                      <a:pt x="359571" y="346051"/>
                      <a:pt x="358142" y="348337"/>
                    </a:cubicBezTo>
                    <a:lnTo>
                      <a:pt x="352332" y="347385"/>
                    </a:lnTo>
                    <a:lnTo>
                      <a:pt x="349951" y="347004"/>
                    </a:lnTo>
                    <a:cubicBezTo>
                      <a:pt x="347189" y="348052"/>
                      <a:pt x="346903" y="348814"/>
                      <a:pt x="349570" y="348718"/>
                    </a:cubicBezTo>
                    <a:cubicBezTo>
                      <a:pt x="352141" y="348528"/>
                      <a:pt x="357666" y="352719"/>
                      <a:pt x="358904" y="352433"/>
                    </a:cubicBezTo>
                    <a:cubicBezTo>
                      <a:pt x="360142" y="352147"/>
                      <a:pt x="362428" y="349480"/>
                      <a:pt x="363191" y="347861"/>
                    </a:cubicBezTo>
                    <a:cubicBezTo>
                      <a:pt x="363952" y="346242"/>
                      <a:pt x="365381" y="341289"/>
                      <a:pt x="364905" y="340527"/>
                    </a:cubicBezTo>
                    <a:close/>
                    <a:moveTo>
                      <a:pt x="1100330" y="339574"/>
                    </a:moveTo>
                    <a:lnTo>
                      <a:pt x="1100330" y="339578"/>
                    </a:lnTo>
                    <a:lnTo>
                      <a:pt x="1089567" y="340051"/>
                    </a:lnTo>
                    <a:lnTo>
                      <a:pt x="1084995" y="342241"/>
                    </a:lnTo>
                    <a:cubicBezTo>
                      <a:pt x="1083566" y="343003"/>
                      <a:pt x="1086424" y="344718"/>
                      <a:pt x="1096616" y="346623"/>
                    </a:cubicBezTo>
                    <a:lnTo>
                      <a:pt x="1097663" y="346813"/>
                    </a:lnTo>
                    <a:cubicBezTo>
                      <a:pt x="1099092" y="346432"/>
                      <a:pt x="1100330" y="344527"/>
                      <a:pt x="1100330" y="342527"/>
                    </a:cubicBezTo>
                    <a:lnTo>
                      <a:pt x="1100330" y="340813"/>
                    </a:lnTo>
                    <a:lnTo>
                      <a:pt x="1100330" y="339578"/>
                    </a:lnTo>
                    <a:lnTo>
                      <a:pt x="1100426" y="339574"/>
                    </a:lnTo>
                    <a:close/>
                    <a:moveTo>
                      <a:pt x="1401225" y="339384"/>
                    </a:moveTo>
                    <a:cubicBezTo>
                      <a:pt x="1399796" y="343384"/>
                      <a:pt x="1405321" y="347385"/>
                      <a:pt x="1413322" y="348242"/>
                    </a:cubicBezTo>
                    <a:lnTo>
                      <a:pt x="1418370" y="346147"/>
                    </a:lnTo>
                    <a:lnTo>
                      <a:pt x="1423704" y="344051"/>
                    </a:lnTo>
                    <a:cubicBezTo>
                      <a:pt x="1425418" y="346528"/>
                      <a:pt x="1427609" y="347671"/>
                      <a:pt x="1428752" y="346432"/>
                    </a:cubicBezTo>
                    <a:cubicBezTo>
                      <a:pt x="1429800" y="345194"/>
                      <a:pt x="1425037" y="341384"/>
                      <a:pt x="1423990" y="340908"/>
                    </a:cubicBezTo>
                    <a:cubicBezTo>
                      <a:pt x="1422942" y="340432"/>
                      <a:pt x="1417608" y="341098"/>
                      <a:pt x="1415417" y="340527"/>
                    </a:cubicBezTo>
                    <a:lnTo>
                      <a:pt x="1413322" y="340432"/>
                    </a:lnTo>
                    <a:cubicBezTo>
                      <a:pt x="1411321" y="340336"/>
                      <a:pt x="1408845" y="341765"/>
                      <a:pt x="1407226" y="341289"/>
                    </a:cubicBezTo>
                    <a:close/>
                    <a:moveTo>
                      <a:pt x="1074994" y="338812"/>
                    </a:moveTo>
                    <a:cubicBezTo>
                      <a:pt x="1073089" y="338812"/>
                      <a:pt x="1072232" y="341194"/>
                      <a:pt x="1073089" y="344146"/>
                    </a:cubicBezTo>
                    <a:lnTo>
                      <a:pt x="1074899" y="345480"/>
                    </a:lnTo>
                    <a:lnTo>
                      <a:pt x="1076518" y="346623"/>
                    </a:lnTo>
                    <a:cubicBezTo>
                      <a:pt x="1079566" y="346623"/>
                      <a:pt x="1082042" y="345289"/>
                      <a:pt x="1082042" y="343765"/>
                    </a:cubicBezTo>
                    <a:cubicBezTo>
                      <a:pt x="1082042" y="342241"/>
                      <a:pt x="1076899" y="338812"/>
                      <a:pt x="1074994" y="338812"/>
                    </a:cubicBezTo>
                    <a:close/>
                    <a:moveTo>
                      <a:pt x="1502952" y="338717"/>
                    </a:moveTo>
                    <a:cubicBezTo>
                      <a:pt x="1500761" y="338717"/>
                      <a:pt x="1501809" y="342051"/>
                      <a:pt x="1505143" y="346051"/>
                    </a:cubicBezTo>
                    <a:lnTo>
                      <a:pt x="1508667" y="348147"/>
                    </a:lnTo>
                    <a:cubicBezTo>
                      <a:pt x="1510667" y="349290"/>
                      <a:pt x="1516668" y="349004"/>
                      <a:pt x="1517620" y="347671"/>
                    </a:cubicBezTo>
                    <a:cubicBezTo>
                      <a:pt x="1520287" y="344146"/>
                      <a:pt x="1514477" y="345099"/>
                      <a:pt x="1512763" y="343670"/>
                    </a:cubicBezTo>
                    <a:lnTo>
                      <a:pt x="1511620" y="342622"/>
                    </a:lnTo>
                    <a:cubicBezTo>
                      <a:pt x="1509524" y="342051"/>
                      <a:pt x="1508191" y="341194"/>
                      <a:pt x="1508572" y="340813"/>
                    </a:cubicBezTo>
                    <a:cubicBezTo>
                      <a:pt x="1509048" y="340336"/>
                      <a:pt x="1505143" y="338717"/>
                      <a:pt x="1502952" y="338717"/>
                    </a:cubicBezTo>
                    <a:close/>
                    <a:moveTo>
                      <a:pt x="938786" y="338622"/>
                    </a:moveTo>
                    <a:lnTo>
                      <a:pt x="937929" y="339384"/>
                    </a:lnTo>
                    <a:lnTo>
                      <a:pt x="937167" y="339955"/>
                    </a:lnTo>
                    <a:cubicBezTo>
                      <a:pt x="935834" y="340146"/>
                      <a:pt x="932214" y="339955"/>
                      <a:pt x="929166" y="339574"/>
                    </a:cubicBezTo>
                    <a:cubicBezTo>
                      <a:pt x="926118" y="339193"/>
                      <a:pt x="918117" y="339479"/>
                      <a:pt x="917926" y="341194"/>
                    </a:cubicBezTo>
                    <a:cubicBezTo>
                      <a:pt x="917641" y="342908"/>
                      <a:pt x="912878" y="340622"/>
                      <a:pt x="912211" y="340908"/>
                    </a:cubicBezTo>
                    <a:cubicBezTo>
                      <a:pt x="911545" y="341194"/>
                      <a:pt x="910497" y="342908"/>
                      <a:pt x="911354" y="344051"/>
                    </a:cubicBezTo>
                    <a:lnTo>
                      <a:pt x="912497" y="344337"/>
                    </a:lnTo>
                    <a:lnTo>
                      <a:pt x="914021" y="344813"/>
                    </a:lnTo>
                    <a:cubicBezTo>
                      <a:pt x="915926" y="344623"/>
                      <a:pt x="920498" y="344146"/>
                      <a:pt x="924308" y="343765"/>
                    </a:cubicBezTo>
                    <a:lnTo>
                      <a:pt x="927642" y="343384"/>
                    </a:lnTo>
                    <a:lnTo>
                      <a:pt x="931738" y="343099"/>
                    </a:lnTo>
                    <a:cubicBezTo>
                      <a:pt x="936595" y="342241"/>
                      <a:pt x="940501" y="340813"/>
                      <a:pt x="940310" y="339860"/>
                    </a:cubicBezTo>
                    <a:cubicBezTo>
                      <a:pt x="940120" y="338908"/>
                      <a:pt x="939262" y="337479"/>
                      <a:pt x="938786" y="338622"/>
                    </a:cubicBezTo>
                    <a:close/>
                    <a:moveTo>
                      <a:pt x="904306" y="338431"/>
                    </a:moveTo>
                    <a:lnTo>
                      <a:pt x="902496" y="339670"/>
                    </a:lnTo>
                    <a:cubicBezTo>
                      <a:pt x="900782" y="341289"/>
                      <a:pt x="900591" y="343575"/>
                      <a:pt x="902020" y="344908"/>
                    </a:cubicBezTo>
                    <a:lnTo>
                      <a:pt x="900686" y="346813"/>
                    </a:lnTo>
                    <a:lnTo>
                      <a:pt x="899448" y="348718"/>
                    </a:lnTo>
                    <a:lnTo>
                      <a:pt x="896758" y="351226"/>
                    </a:lnTo>
                    <a:lnTo>
                      <a:pt x="896329" y="351207"/>
                    </a:lnTo>
                    <a:lnTo>
                      <a:pt x="895542" y="350840"/>
                    </a:lnTo>
                    <a:lnTo>
                      <a:pt x="896043" y="346039"/>
                    </a:lnTo>
                    <a:cubicBezTo>
                      <a:pt x="895543" y="343360"/>
                      <a:pt x="894257" y="341336"/>
                      <a:pt x="892304" y="340622"/>
                    </a:cubicBezTo>
                    <a:lnTo>
                      <a:pt x="888875" y="340527"/>
                    </a:lnTo>
                    <a:cubicBezTo>
                      <a:pt x="884970" y="340432"/>
                      <a:pt x="881065" y="342051"/>
                      <a:pt x="877159" y="342337"/>
                    </a:cubicBezTo>
                    <a:cubicBezTo>
                      <a:pt x="874397" y="342527"/>
                      <a:pt x="871540" y="341860"/>
                      <a:pt x="868682" y="341575"/>
                    </a:cubicBezTo>
                    <a:lnTo>
                      <a:pt x="867730" y="341479"/>
                    </a:lnTo>
                    <a:cubicBezTo>
                      <a:pt x="866777" y="341384"/>
                      <a:pt x="864682" y="341575"/>
                      <a:pt x="863062" y="341765"/>
                    </a:cubicBezTo>
                    <a:cubicBezTo>
                      <a:pt x="861443" y="341956"/>
                      <a:pt x="858491" y="344908"/>
                      <a:pt x="859348" y="346337"/>
                    </a:cubicBezTo>
                    <a:cubicBezTo>
                      <a:pt x="860300" y="347766"/>
                      <a:pt x="857919" y="351671"/>
                      <a:pt x="857824" y="351862"/>
                    </a:cubicBezTo>
                    <a:cubicBezTo>
                      <a:pt x="857728" y="352052"/>
                      <a:pt x="854490" y="351766"/>
                      <a:pt x="850585" y="351385"/>
                    </a:cubicBezTo>
                    <a:lnTo>
                      <a:pt x="847251" y="350814"/>
                    </a:lnTo>
                    <a:cubicBezTo>
                      <a:pt x="846394" y="350623"/>
                      <a:pt x="845346" y="349480"/>
                      <a:pt x="845346" y="348814"/>
                    </a:cubicBezTo>
                    <a:cubicBezTo>
                      <a:pt x="845346" y="348147"/>
                      <a:pt x="846394" y="347004"/>
                      <a:pt x="847251" y="346813"/>
                    </a:cubicBezTo>
                    <a:lnTo>
                      <a:pt x="849061" y="346337"/>
                    </a:lnTo>
                    <a:cubicBezTo>
                      <a:pt x="851442" y="346242"/>
                      <a:pt x="850490" y="343765"/>
                      <a:pt x="846965" y="340813"/>
                    </a:cubicBezTo>
                    <a:lnTo>
                      <a:pt x="843441" y="343289"/>
                    </a:lnTo>
                    <a:cubicBezTo>
                      <a:pt x="841345" y="344718"/>
                      <a:pt x="840965" y="347956"/>
                      <a:pt x="840202" y="350433"/>
                    </a:cubicBezTo>
                    <a:cubicBezTo>
                      <a:pt x="839155" y="353767"/>
                      <a:pt x="843536" y="352528"/>
                      <a:pt x="845060" y="353767"/>
                    </a:cubicBezTo>
                    <a:cubicBezTo>
                      <a:pt x="847537" y="355672"/>
                      <a:pt x="849632" y="359672"/>
                      <a:pt x="854014" y="355481"/>
                    </a:cubicBezTo>
                    <a:lnTo>
                      <a:pt x="854109" y="355386"/>
                    </a:lnTo>
                    <a:cubicBezTo>
                      <a:pt x="854966" y="355862"/>
                      <a:pt x="857252" y="356815"/>
                      <a:pt x="859157" y="357386"/>
                    </a:cubicBezTo>
                    <a:cubicBezTo>
                      <a:pt x="861062" y="358053"/>
                      <a:pt x="863348" y="354624"/>
                      <a:pt x="863348" y="353386"/>
                    </a:cubicBezTo>
                    <a:cubicBezTo>
                      <a:pt x="863348" y="352147"/>
                      <a:pt x="865349" y="348147"/>
                      <a:pt x="867730" y="349766"/>
                    </a:cubicBezTo>
                    <a:cubicBezTo>
                      <a:pt x="870111" y="351290"/>
                      <a:pt x="876112" y="353005"/>
                      <a:pt x="877921" y="351290"/>
                    </a:cubicBezTo>
                    <a:lnTo>
                      <a:pt x="879636" y="351100"/>
                    </a:lnTo>
                    <a:cubicBezTo>
                      <a:pt x="881636" y="350909"/>
                      <a:pt x="883446" y="354624"/>
                      <a:pt x="885827" y="352433"/>
                    </a:cubicBezTo>
                    <a:cubicBezTo>
                      <a:pt x="888780" y="349576"/>
                      <a:pt x="884113" y="348528"/>
                      <a:pt x="882779" y="346718"/>
                    </a:cubicBezTo>
                    <a:lnTo>
                      <a:pt x="882398" y="346242"/>
                    </a:lnTo>
                    <a:cubicBezTo>
                      <a:pt x="881827" y="345194"/>
                      <a:pt x="884303" y="345670"/>
                      <a:pt x="887923" y="347290"/>
                    </a:cubicBezTo>
                    <a:lnTo>
                      <a:pt x="895542" y="350840"/>
                    </a:lnTo>
                    <a:lnTo>
                      <a:pt x="895366" y="352523"/>
                    </a:lnTo>
                    <a:lnTo>
                      <a:pt x="895257" y="352624"/>
                    </a:lnTo>
                    <a:lnTo>
                      <a:pt x="894400" y="351957"/>
                    </a:lnTo>
                    <a:cubicBezTo>
                      <a:pt x="892590" y="350528"/>
                      <a:pt x="890304" y="350052"/>
                      <a:pt x="889256" y="351957"/>
                    </a:cubicBezTo>
                    <a:cubicBezTo>
                      <a:pt x="888209" y="353671"/>
                      <a:pt x="889447" y="354910"/>
                      <a:pt x="892400" y="355100"/>
                    </a:cubicBezTo>
                    <a:lnTo>
                      <a:pt x="895067" y="355386"/>
                    </a:lnTo>
                    <a:lnTo>
                      <a:pt x="895366" y="352523"/>
                    </a:lnTo>
                    <a:lnTo>
                      <a:pt x="896758" y="351226"/>
                    </a:lnTo>
                    <a:lnTo>
                      <a:pt x="902591" y="351481"/>
                    </a:lnTo>
                    <a:lnTo>
                      <a:pt x="903163" y="348909"/>
                    </a:lnTo>
                    <a:lnTo>
                      <a:pt x="907163" y="339670"/>
                    </a:lnTo>
                    <a:cubicBezTo>
                      <a:pt x="906211" y="339193"/>
                      <a:pt x="904592" y="338241"/>
                      <a:pt x="904306" y="338431"/>
                    </a:cubicBezTo>
                    <a:close/>
                    <a:moveTo>
                      <a:pt x="292325" y="338431"/>
                    </a:moveTo>
                    <a:cubicBezTo>
                      <a:pt x="289848" y="337860"/>
                      <a:pt x="288419" y="338622"/>
                      <a:pt x="288324" y="341003"/>
                    </a:cubicBezTo>
                    <a:cubicBezTo>
                      <a:pt x="288324" y="341575"/>
                      <a:pt x="285657" y="342622"/>
                      <a:pt x="284514" y="342432"/>
                    </a:cubicBezTo>
                    <a:lnTo>
                      <a:pt x="278037" y="341289"/>
                    </a:lnTo>
                    <a:cubicBezTo>
                      <a:pt x="276418" y="345575"/>
                      <a:pt x="278513" y="348337"/>
                      <a:pt x="282514" y="347480"/>
                    </a:cubicBezTo>
                    <a:lnTo>
                      <a:pt x="285466" y="346718"/>
                    </a:lnTo>
                    <a:cubicBezTo>
                      <a:pt x="287371" y="346242"/>
                      <a:pt x="288991" y="344908"/>
                      <a:pt x="290896" y="344718"/>
                    </a:cubicBezTo>
                    <a:cubicBezTo>
                      <a:pt x="294229" y="344432"/>
                      <a:pt x="293753" y="342622"/>
                      <a:pt x="293563" y="341003"/>
                    </a:cubicBezTo>
                    <a:cubicBezTo>
                      <a:pt x="293467" y="340051"/>
                      <a:pt x="292991" y="338527"/>
                      <a:pt x="292325" y="338431"/>
                    </a:cubicBezTo>
                    <a:close/>
                    <a:moveTo>
                      <a:pt x="1450565" y="336622"/>
                    </a:moveTo>
                    <a:cubicBezTo>
                      <a:pt x="1449707" y="337765"/>
                      <a:pt x="1446564" y="339955"/>
                      <a:pt x="1445516" y="339193"/>
                    </a:cubicBezTo>
                    <a:cubicBezTo>
                      <a:pt x="1444468" y="338336"/>
                      <a:pt x="1440468" y="337193"/>
                      <a:pt x="1438849" y="338241"/>
                    </a:cubicBezTo>
                    <a:cubicBezTo>
                      <a:pt x="1437229" y="339289"/>
                      <a:pt x="1433801" y="343003"/>
                      <a:pt x="1433705" y="343289"/>
                    </a:cubicBezTo>
                    <a:cubicBezTo>
                      <a:pt x="1433610" y="343575"/>
                      <a:pt x="1434848" y="344337"/>
                      <a:pt x="1436563" y="343956"/>
                    </a:cubicBezTo>
                    <a:cubicBezTo>
                      <a:pt x="1438277" y="343670"/>
                      <a:pt x="1442373" y="343670"/>
                      <a:pt x="1441992" y="344623"/>
                    </a:cubicBezTo>
                    <a:cubicBezTo>
                      <a:pt x="1441611" y="345670"/>
                      <a:pt x="1442468" y="348337"/>
                      <a:pt x="1444659" y="348718"/>
                    </a:cubicBezTo>
                    <a:lnTo>
                      <a:pt x="1446659" y="348718"/>
                    </a:lnTo>
                    <a:lnTo>
                      <a:pt x="1447231" y="348718"/>
                    </a:lnTo>
                    <a:cubicBezTo>
                      <a:pt x="1447898" y="347385"/>
                      <a:pt x="1451898" y="341289"/>
                      <a:pt x="1454279" y="340336"/>
                    </a:cubicBezTo>
                    <a:cubicBezTo>
                      <a:pt x="1456756" y="339384"/>
                      <a:pt x="1458470" y="339670"/>
                      <a:pt x="1458184" y="341003"/>
                    </a:cubicBezTo>
                    <a:lnTo>
                      <a:pt x="1458756" y="341384"/>
                    </a:lnTo>
                    <a:lnTo>
                      <a:pt x="1462947" y="343861"/>
                    </a:lnTo>
                    <a:cubicBezTo>
                      <a:pt x="1470472" y="341289"/>
                      <a:pt x="1475806" y="338146"/>
                      <a:pt x="1474758" y="336812"/>
                    </a:cubicBezTo>
                    <a:cubicBezTo>
                      <a:pt x="1473710" y="335479"/>
                      <a:pt x="1466852" y="337669"/>
                      <a:pt x="1465138" y="337955"/>
                    </a:cubicBezTo>
                    <a:cubicBezTo>
                      <a:pt x="1463423" y="338146"/>
                      <a:pt x="1458566" y="337574"/>
                      <a:pt x="1457042" y="336812"/>
                    </a:cubicBezTo>
                    <a:cubicBezTo>
                      <a:pt x="1455518" y="336145"/>
                      <a:pt x="1451422" y="335574"/>
                      <a:pt x="1450565" y="336622"/>
                    </a:cubicBezTo>
                    <a:close/>
                    <a:moveTo>
                      <a:pt x="1131668" y="336145"/>
                    </a:moveTo>
                    <a:cubicBezTo>
                      <a:pt x="1130525" y="335669"/>
                      <a:pt x="1125286" y="336145"/>
                      <a:pt x="1122809" y="338431"/>
                    </a:cubicBezTo>
                    <a:lnTo>
                      <a:pt x="1118047" y="336431"/>
                    </a:lnTo>
                    <a:cubicBezTo>
                      <a:pt x="1115380" y="335288"/>
                      <a:pt x="1111379" y="336145"/>
                      <a:pt x="1108045" y="336241"/>
                    </a:cubicBezTo>
                    <a:lnTo>
                      <a:pt x="1107379" y="336241"/>
                    </a:lnTo>
                    <a:cubicBezTo>
                      <a:pt x="1106331" y="336717"/>
                      <a:pt x="1105664" y="338336"/>
                      <a:pt x="1105855" y="339670"/>
                    </a:cubicBezTo>
                    <a:cubicBezTo>
                      <a:pt x="1105855" y="341003"/>
                      <a:pt x="1121571" y="340717"/>
                      <a:pt x="1123667" y="341384"/>
                    </a:cubicBezTo>
                    <a:cubicBezTo>
                      <a:pt x="1125762" y="342146"/>
                      <a:pt x="1128429" y="341860"/>
                      <a:pt x="1129572" y="340813"/>
                    </a:cubicBezTo>
                    <a:cubicBezTo>
                      <a:pt x="1130715" y="339765"/>
                      <a:pt x="1132810" y="336622"/>
                      <a:pt x="1131668" y="336145"/>
                    </a:cubicBezTo>
                    <a:close/>
                    <a:moveTo>
                      <a:pt x="1149289" y="335860"/>
                    </a:moveTo>
                    <a:lnTo>
                      <a:pt x="1145669" y="336336"/>
                    </a:lnTo>
                    <a:lnTo>
                      <a:pt x="1142526" y="336717"/>
                    </a:lnTo>
                    <a:cubicBezTo>
                      <a:pt x="1139097" y="338146"/>
                      <a:pt x="1142050" y="342718"/>
                      <a:pt x="1144050" y="343956"/>
                    </a:cubicBezTo>
                    <a:cubicBezTo>
                      <a:pt x="1146050" y="345194"/>
                      <a:pt x="1149765" y="345289"/>
                      <a:pt x="1152146" y="344051"/>
                    </a:cubicBezTo>
                    <a:cubicBezTo>
                      <a:pt x="1154623" y="342813"/>
                      <a:pt x="1153766" y="336050"/>
                      <a:pt x="1149289" y="335860"/>
                    </a:cubicBezTo>
                    <a:close/>
                    <a:moveTo>
                      <a:pt x="963837" y="334145"/>
                    </a:moveTo>
                    <a:cubicBezTo>
                      <a:pt x="961360" y="334145"/>
                      <a:pt x="960313" y="335193"/>
                      <a:pt x="961456" y="336526"/>
                    </a:cubicBezTo>
                    <a:cubicBezTo>
                      <a:pt x="962503" y="337860"/>
                      <a:pt x="969742" y="343003"/>
                      <a:pt x="970409" y="344337"/>
                    </a:cubicBezTo>
                    <a:cubicBezTo>
                      <a:pt x="971076" y="345670"/>
                      <a:pt x="968028" y="345766"/>
                      <a:pt x="963646" y="344527"/>
                    </a:cubicBezTo>
                    <a:lnTo>
                      <a:pt x="961646" y="347575"/>
                    </a:lnTo>
                    <a:lnTo>
                      <a:pt x="960217" y="349671"/>
                    </a:lnTo>
                    <a:cubicBezTo>
                      <a:pt x="959075" y="352528"/>
                      <a:pt x="963742" y="353767"/>
                      <a:pt x="970695" y="352433"/>
                    </a:cubicBezTo>
                    <a:lnTo>
                      <a:pt x="972409" y="352528"/>
                    </a:lnTo>
                    <a:lnTo>
                      <a:pt x="973838" y="352624"/>
                    </a:lnTo>
                    <a:cubicBezTo>
                      <a:pt x="975458" y="352243"/>
                      <a:pt x="976315" y="351576"/>
                      <a:pt x="975934" y="351004"/>
                    </a:cubicBezTo>
                    <a:cubicBezTo>
                      <a:pt x="975458" y="350433"/>
                      <a:pt x="977172" y="346718"/>
                      <a:pt x="980792" y="344146"/>
                    </a:cubicBezTo>
                    <a:lnTo>
                      <a:pt x="974600" y="339574"/>
                    </a:lnTo>
                    <a:lnTo>
                      <a:pt x="973648" y="338908"/>
                    </a:lnTo>
                    <a:cubicBezTo>
                      <a:pt x="972791" y="338146"/>
                      <a:pt x="970695" y="335955"/>
                      <a:pt x="968981" y="334145"/>
                    </a:cubicBezTo>
                    <a:lnTo>
                      <a:pt x="966218" y="334145"/>
                    </a:lnTo>
                    <a:close/>
                    <a:moveTo>
                      <a:pt x="1589820" y="334050"/>
                    </a:moveTo>
                    <a:cubicBezTo>
                      <a:pt x="1585915" y="333574"/>
                      <a:pt x="1575151" y="335574"/>
                      <a:pt x="1573532" y="335002"/>
                    </a:cubicBezTo>
                    <a:cubicBezTo>
                      <a:pt x="1572008" y="334526"/>
                      <a:pt x="1573532" y="339193"/>
                      <a:pt x="1574009" y="340432"/>
                    </a:cubicBezTo>
                    <a:cubicBezTo>
                      <a:pt x="1574485" y="341575"/>
                      <a:pt x="1577723" y="343289"/>
                      <a:pt x="1579914" y="341098"/>
                    </a:cubicBezTo>
                    <a:lnTo>
                      <a:pt x="1582200" y="339670"/>
                    </a:lnTo>
                    <a:lnTo>
                      <a:pt x="1584200" y="338336"/>
                    </a:lnTo>
                    <a:cubicBezTo>
                      <a:pt x="1586867" y="337384"/>
                      <a:pt x="1589725" y="337860"/>
                      <a:pt x="1590582" y="339289"/>
                    </a:cubicBezTo>
                    <a:cubicBezTo>
                      <a:pt x="1591630" y="340622"/>
                      <a:pt x="1595726" y="339479"/>
                      <a:pt x="1596107" y="337860"/>
                    </a:cubicBezTo>
                    <a:cubicBezTo>
                      <a:pt x="1596487" y="336145"/>
                      <a:pt x="1593725" y="334431"/>
                      <a:pt x="1589820" y="334050"/>
                    </a:cubicBezTo>
                    <a:close/>
                    <a:moveTo>
                      <a:pt x="950597" y="333097"/>
                    </a:moveTo>
                    <a:lnTo>
                      <a:pt x="950692" y="340592"/>
                    </a:lnTo>
                    <a:lnTo>
                      <a:pt x="945644" y="336526"/>
                    </a:lnTo>
                    <a:cubicBezTo>
                      <a:pt x="944739" y="336002"/>
                      <a:pt x="945001" y="337122"/>
                      <a:pt x="946144" y="339324"/>
                    </a:cubicBezTo>
                    <a:lnTo>
                      <a:pt x="947810" y="342000"/>
                    </a:lnTo>
                    <a:lnTo>
                      <a:pt x="947073" y="342337"/>
                    </a:lnTo>
                    <a:lnTo>
                      <a:pt x="944501" y="342908"/>
                    </a:lnTo>
                    <a:lnTo>
                      <a:pt x="942215" y="343384"/>
                    </a:lnTo>
                    <a:cubicBezTo>
                      <a:pt x="940406" y="346147"/>
                      <a:pt x="937548" y="346147"/>
                      <a:pt x="935834" y="343289"/>
                    </a:cubicBezTo>
                    <a:lnTo>
                      <a:pt x="932976" y="345861"/>
                    </a:lnTo>
                    <a:cubicBezTo>
                      <a:pt x="929928" y="348528"/>
                      <a:pt x="926690" y="349004"/>
                      <a:pt x="922784" y="348718"/>
                    </a:cubicBezTo>
                    <a:cubicBezTo>
                      <a:pt x="920308" y="348528"/>
                      <a:pt x="917926" y="349861"/>
                      <a:pt x="917165" y="351671"/>
                    </a:cubicBezTo>
                    <a:cubicBezTo>
                      <a:pt x="916784" y="352528"/>
                      <a:pt x="915641" y="353100"/>
                      <a:pt x="914974" y="353957"/>
                    </a:cubicBezTo>
                    <a:lnTo>
                      <a:pt x="913640" y="355576"/>
                    </a:lnTo>
                    <a:cubicBezTo>
                      <a:pt x="912402" y="357481"/>
                      <a:pt x="911259" y="362530"/>
                      <a:pt x="911259" y="366816"/>
                    </a:cubicBezTo>
                    <a:lnTo>
                      <a:pt x="913545" y="367483"/>
                    </a:lnTo>
                    <a:lnTo>
                      <a:pt x="915259" y="367959"/>
                    </a:lnTo>
                    <a:cubicBezTo>
                      <a:pt x="917545" y="367292"/>
                      <a:pt x="919927" y="365387"/>
                      <a:pt x="920593" y="363673"/>
                    </a:cubicBezTo>
                    <a:lnTo>
                      <a:pt x="917355" y="363482"/>
                    </a:lnTo>
                    <a:cubicBezTo>
                      <a:pt x="914117" y="363292"/>
                      <a:pt x="914021" y="361196"/>
                      <a:pt x="915545" y="359958"/>
                    </a:cubicBezTo>
                    <a:lnTo>
                      <a:pt x="918117" y="357862"/>
                    </a:lnTo>
                    <a:cubicBezTo>
                      <a:pt x="921546" y="356053"/>
                      <a:pt x="925642" y="354052"/>
                      <a:pt x="927166" y="353386"/>
                    </a:cubicBezTo>
                    <a:cubicBezTo>
                      <a:pt x="928785" y="352719"/>
                      <a:pt x="933928" y="355195"/>
                      <a:pt x="934881" y="356434"/>
                    </a:cubicBezTo>
                    <a:cubicBezTo>
                      <a:pt x="935929" y="357672"/>
                      <a:pt x="932976" y="361672"/>
                      <a:pt x="932024" y="361672"/>
                    </a:cubicBezTo>
                    <a:cubicBezTo>
                      <a:pt x="930976" y="361672"/>
                      <a:pt x="927737" y="363196"/>
                      <a:pt x="927833" y="365101"/>
                    </a:cubicBezTo>
                    <a:cubicBezTo>
                      <a:pt x="927928" y="367006"/>
                      <a:pt x="931261" y="370340"/>
                      <a:pt x="934881" y="368149"/>
                    </a:cubicBezTo>
                    <a:cubicBezTo>
                      <a:pt x="938500" y="365959"/>
                      <a:pt x="940025" y="353386"/>
                      <a:pt x="941549" y="349480"/>
                    </a:cubicBezTo>
                    <a:lnTo>
                      <a:pt x="944216" y="351100"/>
                    </a:lnTo>
                    <a:cubicBezTo>
                      <a:pt x="948121" y="353481"/>
                      <a:pt x="949168" y="351385"/>
                      <a:pt x="950692" y="349861"/>
                    </a:cubicBezTo>
                    <a:lnTo>
                      <a:pt x="951931" y="348623"/>
                    </a:lnTo>
                    <a:lnTo>
                      <a:pt x="947810" y="342000"/>
                    </a:lnTo>
                    <a:lnTo>
                      <a:pt x="950693" y="340681"/>
                    </a:lnTo>
                    <a:lnTo>
                      <a:pt x="950692" y="340592"/>
                    </a:lnTo>
                    <a:lnTo>
                      <a:pt x="952502" y="342051"/>
                    </a:lnTo>
                    <a:cubicBezTo>
                      <a:pt x="953359" y="343003"/>
                      <a:pt x="958122" y="342337"/>
                      <a:pt x="957550" y="338050"/>
                    </a:cubicBezTo>
                    <a:lnTo>
                      <a:pt x="953741" y="335288"/>
                    </a:lnTo>
                    <a:close/>
                    <a:moveTo>
                      <a:pt x="1665377" y="332216"/>
                    </a:moveTo>
                    <a:cubicBezTo>
                      <a:pt x="1664258" y="332978"/>
                      <a:pt x="1663925" y="334383"/>
                      <a:pt x="1664305" y="335383"/>
                    </a:cubicBezTo>
                    <a:cubicBezTo>
                      <a:pt x="1665068" y="337384"/>
                      <a:pt x="1668020" y="337288"/>
                      <a:pt x="1670878" y="335288"/>
                    </a:cubicBezTo>
                    <a:lnTo>
                      <a:pt x="1673450" y="337955"/>
                    </a:lnTo>
                    <a:cubicBezTo>
                      <a:pt x="1673545" y="338050"/>
                      <a:pt x="1674973" y="337669"/>
                      <a:pt x="1675164" y="337288"/>
                    </a:cubicBezTo>
                    <a:cubicBezTo>
                      <a:pt x="1675450" y="336717"/>
                      <a:pt x="1675545" y="335574"/>
                      <a:pt x="1675164" y="335288"/>
                    </a:cubicBezTo>
                    <a:lnTo>
                      <a:pt x="1671164" y="332907"/>
                    </a:lnTo>
                    <a:cubicBezTo>
                      <a:pt x="1668402" y="331335"/>
                      <a:pt x="1666497" y="331454"/>
                      <a:pt x="1665377" y="332216"/>
                    </a:cubicBezTo>
                    <a:close/>
                    <a:moveTo>
                      <a:pt x="1379603" y="331859"/>
                    </a:moveTo>
                    <a:lnTo>
                      <a:pt x="1379032" y="332050"/>
                    </a:lnTo>
                    <a:cubicBezTo>
                      <a:pt x="1373888" y="333383"/>
                      <a:pt x="1373698" y="334812"/>
                      <a:pt x="1377603" y="338336"/>
                    </a:cubicBezTo>
                    <a:lnTo>
                      <a:pt x="1378556" y="339193"/>
                    </a:lnTo>
                    <a:cubicBezTo>
                      <a:pt x="1379032" y="340622"/>
                      <a:pt x="1380937" y="343575"/>
                      <a:pt x="1382746" y="345766"/>
                    </a:cubicBezTo>
                    <a:lnTo>
                      <a:pt x="1385509" y="344146"/>
                    </a:lnTo>
                    <a:cubicBezTo>
                      <a:pt x="1388557" y="342337"/>
                      <a:pt x="1385890" y="340622"/>
                      <a:pt x="1384080" y="339289"/>
                    </a:cubicBezTo>
                    <a:lnTo>
                      <a:pt x="1382175" y="338050"/>
                    </a:lnTo>
                    <a:cubicBezTo>
                      <a:pt x="1380175" y="336717"/>
                      <a:pt x="1378936" y="335193"/>
                      <a:pt x="1379508" y="334621"/>
                    </a:cubicBezTo>
                    <a:cubicBezTo>
                      <a:pt x="1379984" y="334050"/>
                      <a:pt x="1380365" y="332431"/>
                      <a:pt x="1379603" y="331859"/>
                    </a:cubicBezTo>
                    <a:close/>
                    <a:moveTo>
                      <a:pt x="603601" y="330145"/>
                    </a:moveTo>
                    <a:cubicBezTo>
                      <a:pt x="600934" y="329478"/>
                      <a:pt x="599887" y="330811"/>
                      <a:pt x="600173" y="333002"/>
                    </a:cubicBezTo>
                    <a:lnTo>
                      <a:pt x="600363" y="333193"/>
                    </a:lnTo>
                    <a:cubicBezTo>
                      <a:pt x="599506" y="333859"/>
                      <a:pt x="598077" y="333478"/>
                      <a:pt x="597029" y="332240"/>
                    </a:cubicBezTo>
                    <a:cubicBezTo>
                      <a:pt x="596077" y="331002"/>
                      <a:pt x="591791" y="329954"/>
                      <a:pt x="589504" y="332431"/>
                    </a:cubicBezTo>
                    <a:lnTo>
                      <a:pt x="591505" y="336145"/>
                    </a:lnTo>
                    <a:cubicBezTo>
                      <a:pt x="592552" y="338050"/>
                      <a:pt x="589219" y="339193"/>
                      <a:pt x="592076" y="341670"/>
                    </a:cubicBezTo>
                    <a:lnTo>
                      <a:pt x="595315" y="344432"/>
                    </a:lnTo>
                    <a:cubicBezTo>
                      <a:pt x="590457" y="345861"/>
                      <a:pt x="588457" y="347099"/>
                      <a:pt x="590743" y="347194"/>
                    </a:cubicBezTo>
                    <a:cubicBezTo>
                      <a:pt x="593029" y="347290"/>
                      <a:pt x="597791" y="348433"/>
                      <a:pt x="597791" y="345861"/>
                    </a:cubicBezTo>
                    <a:cubicBezTo>
                      <a:pt x="597791" y="343289"/>
                      <a:pt x="598077" y="336431"/>
                      <a:pt x="598363" y="336431"/>
                    </a:cubicBezTo>
                    <a:cubicBezTo>
                      <a:pt x="598649" y="336431"/>
                      <a:pt x="599696" y="337288"/>
                      <a:pt x="599982" y="338431"/>
                    </a:cubicBezTo>
                    <a:cubicBezTo>
                      <a:pt x="600268" y="339574"/>
                      <a:pt x="602268" y="342527"/>
                      <a:pt x="603792" y="342337"/>
                    </a:cubicBezTo>
                    <a:lnTo>
                      <a:pt x="604840" y="342051"/>
                    </a:lnTo>
                    <a:lnTo>
                      <a:pt x="606364" y="341575"/>
                    </a:lnTo>
                    <a:cubicBezTo>
                      <a:pt x="608554" y="340717"/>
                      <a:pt x="606745" y="338717"/>
                      <a:pt x="602363" y="337003"/>
                    </a:cubicBezTo>
                    <a:lnTo>
                      <a:pt x="603411" y="334812"/>
                    </a:lnTo>
                    <a:cubicBezTo>
                      <a:pt x="603697" y="334240"/>
                      <a:pt x="605125" y="333764"/>
                      <a:pt x="605030" y="333383"/>
                    </a:cubicBezTo>
                    <a:cubicBezTo>
                      <a:pt x="604840" y="332240"/>
                      <a:pt x="604459" y="330335"/>
                      <a:pt x="603601" y="330145"/>
                    </a:cubicBezTo>
                    <a:close/>
                    <a:moveTo>
                      <a:pt x="154022" y="330145"/>
                    </a:moveTo>
                    <a:cubicBezTo>
                      <a:pt x="155260" y="330335"/>
                      <a:pt x="159261" y="330049"/>
                      <a:pt x="161928" y="330335"/>
                    </a:cubicBezTo>
                    <a:cubicBezTo>
                      <a:pt x="164595" y="330621"/>
                      <a:pt x="175167" y="332145"/>
                      <a:pt x="179549" y="334621"/>
                    </a:cubicBezTo>
                    <a:lnTo>
                      <a:pt x="183359" y="333764"/>
                    </a:lnTo>
                    <a:lnTo>
                      <a:pt x="189169" y="332526"/>
                    </a:lnTo>
                    <a:cubicBezTo>
                      <a:pt x="192598" y="335574"/>
                      <a:pt x="193360" y="338431"/>
                      <a:pt x="190789" y="338812"/>
                    </a:cubicBezTo>
                    <a:cubicBezTo>
                      <a:pt x="188217" y="339193"/>
                      <a:pt x="182978" y="338336"/>
                      <a:pt x="181454" y="338908"/>
                    </a:cubicBezTo>
                    <a:cubicBezTo>
                      <a:pt x="180025" y="339384"/>
                      <a:pt x="175549" y="341479"/>
                      <a:pt x="175358" y="342622"/>
                    </a:cubicBezTo>
                    <a:cubicBezTo>
                      <a:pt x="175167" y="343765"/>
                      <a:pt x="174691" y="344908"/>
                      <a:pt x="174215" y="345289"/>
                    </a:cubicBezTo>
                    <a:cubicBezTo>
                      <a:pt x="173739" y="345670"/>
                      <a:pt x="170405" y="345480"/>
                      <a:pt x="167833" y="343956"/>
                    </a:cubicBezTo>
                    <a:cubicBezTo>
                      <a:pt x="165262" y="342432"/>
                      <a:pt x="156784" y="341670"/>
                      <a:pt x="158118" y="340622"/>
                    </a:cubicBezTo>
                    <a:cubicBezTo>
                      <a:pt x="159356" y="339479"/>
                      <a:pt x="160785" y="336241"/>
                      <a:pt x="159165" y="335193"/>
                    </a:cubicBezTo>
                    <a:cubicBezTo>
                      <a:pt x="157546" y="334145"/>
                      <a:pt x="152593" y="337669"/>
                      <a:pt x="151927" y="337098"/>
                    </a:cubicBezTo>
                    <a:lnTo>
                      <a:pt x="151927" y="336526"/>
                    </a:lnTo>
                    <a:lnTo>
                      <a:pt x="151736" y="334526"/>
                    </a:lnTo>
                    <a:cubicBezTo>
                      <a:pt x="151831" y="331954"/>
                      <a:pt x="152784" y="329954"/>
                      <a:pt x="154022" y="330145"/>
                    </a:cubicBezTo>
                    <a:close/>
                    <a:moveTo>
                      <a:pt x="345474" y="329954"/>
                    </a:moveTo>
                    <a:lnTo>
                      <a:pt x="342712" y="330716"/>
                    </a:lnTo>
                    <a:cubicBezTo>
                      <a:pt x="339854" y="332050"/>
                      <a:pt x="339283" y="333193"/>
                      <a:pt x="341569" y="333288"/>
                    </a:cubicBezTo>
                    <a:cubicBezTo>
                      <a:pt x="343759" y="333478"/>
                      <a:pt x="340521" y="337765"/>
                      <a:pt x="340807" y="338336"/>
                    </a:cubicBezTo>
                    <a:cubicBezTo>
                      <a:pt x="341092" y="338908"/>
                      <a:pt x="343188" y="339860"/>
                      <a:pt x="344521" y="339098"/>
                    </a:cubicBezTo>
                    <a:lnTo>
                      <a:pt x="345093" y="338146"/>
                    </a:lnTo>
                    <a:cubicBezTo>
                      <a:pt x="345855" y="336812"/>
                      <a:pt x="343950" y="334336"/>
                      <a:pt x="347379" y="334145"/>
                    </a:cubicBezTo>
                    <a:cubicBezTo>
                      <a:pt x="350427" y="333955"/>
                      <a:pt x="351094" y="332526"/>
                      <a:pt x="349951" y="330811"/>
                    </a:cubicBezTo>
                    <a:cubicBezTo>
                      <a:pt x="349379" y="330049"/>
                      <a:pt x="346808" y="329668"/>
                      <a:pt x="345474" y="329954"/>
                    </a:cubicBezTo>
                    <a:close/>
                    <a:moveTo>
                      <a:pt x="1203200" y="329668"/>
                    </a:moveTo>
                    <a:cubicBezTo>
                      <a:pt x="1200724" y="330811"/>
                      <a:pt x="1196628" y="333764"/>
                      <a:pt x="1194056" y="336431"/>
                    </a:cubicBezTo>
                    <a:lnTo>
                      <a:pt x="1190723" y="335955"/>
                    </a:lnTo>
                    <a:lnTo>
                      <a:pt x="1183102" y="335002"/>
                    </a:lnTo>
                    <a:cubicBezTo>
                      <a:pt x="1177578" y="338812"/>
                      <a:pt x="1173768" y="343575"/>
                      <a:pt x="1174720" y="345480"/>
                    </a:cubicBezTo>
                    <a:lnTo>
                      <a:pt x="1177768" y="343480"/>
                    </a:lnTo>
                    <a:cubicBezTo>
                      <a:pt x="1179293" y="342432"/>
                      <a:pt x="1181198" y="341860"/>
                      <a:pt x="1183007" y="341194"/>
                    </a:cubicBezTo>
                    <a:lnTo>
                      <a:pt x="1184626" y="340622"/>
                    </a:lnTo>
                    <a:cubicBezTo>
                      <a:pt x="1186151" y="342337"/>
                      <a:pt x="1186912" y="346432"/>
                      <a:pt x="1186532" y="349766"/>
                    </a:cubicBezTo>
                    <a:lnTo>
                      <a:pt x="1187770" y="352814"/>
                    </a:lnTo>
                    <a:cubicBezTo>
                      <a:pt x="1188246" y="353957"/>
                      <a:pt x="1186341" y="356910"/>
                      <a:pt x="1186151" y="356910"/>
                    </a:cubicBezTo>
                    <a:cubicBezTo>
                      <a:pt x="1179102" y="355576"/>
                      <a:pt x="1181388" y="360910"/>
                      <a:pt x="1179197" y="363006"/>
                    </a:cubicBezTo>
                    <a:lnTo>
                      <a:pt x="1177578" y="364530"/>
                    </a:lnTo>
                    <a:cubicBezTo>
                      <a:pt x="1178816" y="365482"/>
                      <a:pt x="1187293" y="368149"/>
                      <a:pt x="1190246" y="368721"/>
                    </a:cubicBezTo>
                    <a:cubicBezTo>
                      <a:pt x="1193294" y="369197"/>
                      <a:pt x="1195580" y="369007"/>
                      <a:pt x="1195390" y="368340"/>
                    </a:cubicBezTo>
                    <a:lnTo>
                      <a:pt x="1195199" y="368245"/>
                    </a:lnTo>
                    <a:lnTo>
                      <a:pt x="1191770" y="366816"/>
                    </a:lnTo>
                    <a:cubicBezTo>
                      <a:pt x="1187770" y="366054"/>
                      <a:pt x="1183865" y="365006"/>
                      <a:pt x="1183102" y="364625"/>
                    </a:cubicBezTo>
                    <a:lnTo>
                      <a:pt x="1182912" y="364149"/>
                    </a:lnTo>
                    <a:lnTo>
                      <a:pt x="1182721" y="363577"/>
                    </a:lnTo>
                    <a:cubicBezTo>
                      <a:pt x="1183007" y="362815"/>
                      <a:pt x="1185293" y="361482"/>
                      <a:pt x="1187960" y="360625"/>
                    </a:cubicBezTo>
                    <a:cubicBezTo>
                      <a:pt x="1190532" y="359767"/>
                      <a:pt x="1192532" y="353671"/>
                      <a:pt x="1194151" y="353767"/>
                    </a:cubicBezTo>
                    <a:lnTo>
                      <a:pt x="1195580" y="353862"/>
                    </a:lnTo>
                    <a:lnTo>
                      <a:pt x="1196533" y="353957"/>
                    </a:lnTo>
                    <a:cubicBezTo>
                      <a:pt x="1197485" y="354052"/>
                      <a:pt x="1198152" y="353195"/>
                      <a:pt x="1197961" y="352052"/>
                    </a:cubicBezTo>
                    <a:lnTo>
                      <a:pt x="1197390" y="351290"/>
                    </a:lnTo>
                    <a:cubicBezTo>
                      <a:pt x="1197104" y="350909"/>
                      <a:pt x="1195866" y="351004"/>
                      <a:pt x="1195104" y="350909"/>
                    </a:cubicBezTo>
                    <a:cubicBezTo>
                      <a:pt x="1193199" y="350719"/>
                      <a:pt x="1190532" y="351481"/>
                      <a:pt x="1190627" y="348718"/>
                    </a:cubicBezTo>
                    <a:cubicBezTo>
                      <a:pt x="1190723" y="346718"/>
                      <a:pt x="1190723" y="345670"/>
                      <a:pt x="1193866" y="344242"/>
                    </a:cubicBezTo>
                    <a:lnTo>
                      <a:pt x="1197866" y="342432"/>
                    </a:lnTo>
                    <a:cubicBezTo>
                      <a:pt x="1201962" y="338622"/>
                      <a:pt x="1205486" y="336431"/>
                      <a:pt x="1205772" y="337765"/>
                    </a:cubicBezTo>
                    <a:cubicBezTo>
                      <a:pt x="1206058" y="339003"/>
                      <a:pt x="1207868" y="341670"/>
                      <a:pt x="1209296" y="340813"/>
                    </a:cubicBezTo>
                    <a:lnTo>
                      <a:pt x="1210630" y="340432"/>
                    </a:lnTo>
                    <a:cubicBezTo>
                      <a:pt x="1212535" y="339860"/>
                      <a:pt x="1214535" y="339574"/>
                      <a:pt x="1216440" y="339289"/>
                    </a:cubicBezTo>
                    <a:lnTo>
                      <a:pt x="1217202" y="339193"/>
                    </a:lnTo>
                    <a:cubicBezTo>
                      <a:pt x="1218059" y="339384"/>
                      <a:pt x="1219869" y="341098"/>
                      <a:pt x="1221107" y="343003"/>
                    </a:cubicBezTo>
                    <a:lnTo>
                      <a:pt x="1224536" y="341194"/>
                    </a:lnTo>
                    <a:lnTo>
                      <a:pt x="1226156" y="340336"/>
                    </a:lnTo>
                    <a:cubicBezTo>
                      <a:pt x="1228918" y="340813"/>
                      <a:pt x="1232347" y="341289"/>
                      <a:pt x="1233871" y="341575"/>
                    </a:cubicBezTo>
                    <a:cubicBezTo>
                      <a:pt x="1235395" y="341765"/>
                      <a:pt x="1239681" y="339384"/>
                      <a:pt x="1241110" y="338527"/>
                    </a:cubicBezTo>
                    <a:lnTo>
                      <a:pt x="1243205" y="339955"/>
                    </a:lnTo>
                    <a:lnTo>
                      <a:pt x="1244443" y="340813"/>
                    </a:lnTo>
                    <a:cubicBezTo>
                      <a:pt x="1247110" y="340622"/>
                      <a:pt x="1249301" y="339193"/>
                      <a:pt x="1249301" y="337574"/>
                    </a:cubicBezTo>
                    <a:cubicBezTo>
                      <a:pt x="1249301" y="335955"/>
                      <a:pt x="1247015" y="331383"/>
                      <a:pt x="1244253" y="331192"/>
                    </a:cubicBezTo>
                    <a:cubicBezTo>
                      <a:pt x="1241491" y="331097"/>
                      <a:pt x="1234728" y="333193"/>
                      <a:pt x="1235204" y="333669"/>
                    </a:cubicBezTo>
                    <a:cubicBezTo>
                      <a:pt x="1235681" y="334145"/>
                      <a:pt x="1231013" y="336050"/>
                      <a:pt x="1223012" y="335860"/>
                    </a:cubicBezTo>
                    <a:lnTo>
                      <a:pt x="1216250" y="336241"/>
                    </a:lnTo>
                    <a:cubicBezTo>
                      <a:pt x="1211582" y="336431"/>
                      <a:pt x="1207772" y="335669"/>
                      <a:pt x="1205296" y="332431"/>
                    </a:cubicBezTo>
                    <a:close/>
                    <a:moveTo>
                      <a:pt x="1964248" y="328811"/>
                    </a:moveTo>
                    <a:cubicBezTo>
                      <a:pt x="1965201" y="328621"/>
                      <a:pt x="1968249" y="329383"/>
                      <a:pt x="1970915" y="330431"/>
                    </a:cubicBezTo>
                    <a:lnTo>
                      <a:pt x="1974249" y="330240"/>
                    </a:lnTo>
                    <a:lnTo>
                      <a:pt x="1977488" y="329954"/>
                    </a:lnTo>
                    <a:cubicBezTo>
                      <a:pt x="1982822" y="331669"/>
                      <a:pt x="1984631" y="334431"/>
                      <a:pt x="1981583" y="336146"/>
                    </a:cubicBezTo>
                    <a:lnTo>
                      <a:pt x="1979488" y="337193"/>
                    </a:lnTo>
                    <a:lnTo>
                      <a:pt x="1978535" y="337670"/>
                    </a:lnTo>
                    <a:cubicBezTo>
                      <a:pt x="1977392" y="338051"/>
                      <a:pt x="1971677" y="339384"/>
                      <a:pt x="1965963" y="340813"/>
                    </a:cubicBezTo>
                    <a:lnTo>
                      <a:pt x="1960438" y="340527"/>
                    </a:lnTo>
                    <a:cubicBezTo>
                      <a:pt x="1958914" y="340432"/>
                      <a:pt x="1958628" y="343385"/>
                      <a:pt x="1955676" y="341384"/>
                    </a:cubicBezTo>
                    <a:cubicBezTo>
                      <a:pt x="1953199" y="339670"/>
                      <a:pt x="1953199" y="337955"/>
                      <a:pt x="1953866" y="336431"/>
                    </a:cubicBezTo>
                    <a:cubicBezTo>
                      <a:pt x="1954628" y="334812"/>
                      <a:pt x="1956532" y="332907"/>
                      <a:pt x="1958438" y="332336"/>
                    </a:cubicBezTo>
                    <a:cubicBezTo>
                      <a:pt x="1960914" y="331574"/>
                      <a:pt x="1964724" y="333002"/>
                      <a:pt x="1964248" y="328907"/>
                    </a:cubicBezTo>
                    <a:close/>
                    <a:moveTo>
                      <a:pt x="1867570" y="328621"/>
                    </a:moveTo>
                    <a:cubicBezTo>
                      <a:pt x="1870332" y="328526"/>
                      <a:pt x="1875666" y="327097"/>
                      <a:pt x="1874999" y="328716"/>
                    </a:cubicBezTo>
                    <a:lnTo>
                      <a:pt x="1874523" y="330240"/>
                    </a:lnTo>
                    <a:lnTo>
                      <a:pt x="1874142" y="331478"/>
                    </a:lnTo>
                    <a:cubicBezTo>
                      <a:pt x="1873856" y="332907"/>
                      <a:pt x="1873570" y="334336"/>
                      <a:pt x="1873380" y="334622"/>
                    </a:cubicBezTo>
                    <a:cubicBezTo>
                      <a:pt x="1873189" y="334907"/>
                      <a:pt x="1871951" y="335479"/>
                      <a:pt x="1870808" y="335193"/>
                    </a:cubicBezTo>
                    <a:cubicBezTo>
                      <a:pt x="1869760" y="334907"/>
                      <a:pt x="1866427" y="335003"/>
                      <a:pt x="1866236" y="334717"/>
                    </a:cubicBezTo>
                    <a:cubicBezTo>
                      <a:pt x="1866045" y="334431"/>
                      <a:pt x="1865474" y="333383"/>
                      <a:pt x="1864902" y="332526"/>
                    </a:cubicBezTo>
                    <a:cubicBezTo>
                      <a:pt x="1864331" y="331669"/>
                      <a:pt x="1864807" y="328716"/>
                      <a:pt x="1867570" y="328621"/>
                    </a:cubicBezTo>
                    <a:close/>
                    <a:moveTo>
                      <a:pt x="260607" y="328240"/>
                    </a:moveTo>
                    <a:cubicBezTo>
                      <a:pt x="263178" y="329478"/>
                      <a:pt x="268417" y="335193"/>
                      <a:pt x="266322" y="337955"/>
                    </a:cubicBezTo>
                    <a:lnTo>
                      <a:pt x="261750" y="334526"/>
                    </a:lnTo>
                    <a:lnTo>
                      <a:pt x="259654" y="333002"/>
                    </a:lnTo>
                    <a:cubicBezTo>
                      <a:pt x="255844" y="332145"/>
                      <a:pt x="252987" y="333383"/>
                      <a:pt x="253272" y="335669"/>
                    </a:cubicBezTo>
                    <a:cubicBezTo>
                      <a:pt x="253653" y="338051"/>
                      <a:pt x="243652" y="338622"/>
                      <a:pt x="242795" y="336145"/>
                    </a:cubicBezTo>
                    <a:cubicBezTo>
                      <a:pt x="241938" y="333669"/>
                      <a:pt x="243557" y="331097"/>
                      <a:pt x="246510" y="330335"/>
                    </a:cubicBezTo>
                    <a:cubicBezTo>
                      <a:pt x="249462" y="329573"/>
                      <a:pt x="258035" y="327002"/>
                      <a:pt x="260607" y="328240"/>
                    </a:cubicBezTo>
                    <a:close/>
                    <a:moveTo>
                      <a:pt x="1611823" y="328144"/>
                    </a:moveTo>
                    <a:lnTo>
                      <a:pt x="1611061" y="328621"/>
                    </a:lnTo>
                    <a:cubicBezTo>
                      <a:pt x="1610966" y="329764"/>
                      <a:pt x="1611251" y="331859"/>
                      <a:pt x="1611727" y="333288"/>
                    </a:cubicBezTo>
                    <a:cubicBezTo>
                      <a:pt x="1612204" y="334717"/>
                      <a:pt x="1609632" y="338336"/>
                      <a:pt x="1609442" y="338717"/>
                    </a:cubicBezTo>
                    <a:cubicBezTo>
                      <a:pt x="1609251" y="339098"/>
                      <a:pt x="1609918" y="338431"/>
                      <a:pt x="1611251" y="336431"/>
                    </a:cubicBezTo>
                    <a:cubicBezTo>
                      <a:pt x="1612490" y="334621"/>
                      <a:pt x="1620871" y="339574"/>
                      <a:pt x="1620871" y="342051"/>
                    </a:cubicBezTo>
                    <a:cubicBezTo>
                      <a:pt x="1620871" y="344527"/>
                      <a:pt x="1623062" y="345004"/>
                      <a:pt x="1625634" y="343003"/>
                    </a:cubicBezTo>
                    <a:cubicBezTo>
                      <a:pt x="1628301" y="341003"/>
                      <a:pt x="1635159" y="334431"/>
                      <a:pt x="1636969" y="332240"/>
                    </a:cubicBezTo>
                    <a:lnTo>
                      <a:pt x="1633730" y="330716"/>
                    </a:lnTo>
                    <a:cubicBezTo>
                      <a:pt x="1630968" y="329383"/>
                      <a:pt x="1628587" y="329383"/>
                      <a:pt x="1625825" y="331192"/>
                    </a:cubicBezTo>
                    <a:lnTo>
                      <a:pt x="1624301" y="332145"/>
                    </a:lnTo>
                    <a:cubicBezTo>
                      <a:pt x="1621634" y="332050"/>
                      <a:pt x="1618490" y="331954"/>
                      <a:pt x="1617347" y="332050"/>
                    </a:cubicBezTo>
                    <a:lnTo>
                      <a:pt x="1617061" y="331669"/>
                    </a:lnTo>
                    <a:cubicBezTo>
                      <a:pt x="1616204" y="330621"/>
                      <a:pt x="1616109" y="329192"/>
                      <a:pt x="1615061" y="328240"/>
                    </a:cubicBezTo>
                    <a:cubicBezTo>
                      <a:pt x="1614585" y="327763"/>
                      <a:pt x="1612490" y="327763"/>
                      <a:pt x="1611823" y="328144"/>
                    </a:cubicBezTo>
                    <a:close/>
                    <a:moveTo>
                      <a:pt x="1047848" y="328144"/>
                    </a:moveTo>
                    <a:cubicBezTo>
                      <a:pt x="1046609" y="329573"/>
                      <a:pt x="1047657" y="337193"/>
                      <a:pt x="1046228" y="338336"/>
                    </a:cubicBezTo>
                    <a:cubicBezTo>
                      <a:pt x="1044800" y="339479"/>
                      <a:pt x="1040513" y="341956"/>
                      <a:pt x="1039751" y="341194"/>
                    </a:cubicBezTo>
                    <a:cubicBezTo>
                      <a:pt x="1038989" y="340432"/>
                      <a:pt x="1036322" y="339384"/>
                      <a:pt x="1035370" y="340432"/>
                    </a:cubicBezTo>
                    <a:lnTo>
                      <a:pt x="1034608" y="340336"/>
                    </a:lnTo>
                    <a:cubicBezTo>
                      <a:pt x="1030321" y="339860"/>
                      <a:pt x="1028035" y="341194"/>
                      <a:pt x="1026797" y="344623"/>
                    </a:cubicBezTo>
                    <a:lnTo>
                      <a:pt x="1026511" y="345575"/>
                    </a:lnTo>
                    <a:lnTo>
                      <a:pt x="1020403" y="345629"/>
                    </a:lnTo>
                    <a:lnTo>
                      <a:pt x="1023749" y="341956"/>
                    </a:lnTo>
                    <a:cubicBezTo>
                      <a:pt x="1024035" y="341003"/>
                      <a:pt x="1023273" y="339765"/>
                      <a:pt x="1021368" y="341384"/>
                    </a:cubicBezTo>
                    <a:cubicBezTo>
                      <a:pt x="1019368" y="343003"/>
                      <a:pt x="1011462" y="344242"/>
                      <a:pt x="1010033" y="343670"/>
                    </a:cubicBezTo>
                    <a:cubicBezTo>
                      <a:pt x="1008604" y="343099"/>
                      <a:pt x="1005271" y="339098"/>
                      <a:pt x="1006414" y="336336"/>
                    </a:cubicBezTo>
                    <a:lnTo>
                      <a:pt x="1006604" y="333764"/>
                    </a:lnTo>
                    <a:lnTo>
                      <a:pt x="1006700" y="332621"/>
                    </a:lnTo>
                    <a:cubicBezTo>
                      <a:pt x="1005175" y="331288"/>
                      <a:pt x="1000794" y="330811"/>
                      <a:pt x="996984" y="331764"/>
                    </a:cubicBezTo>
                    <a:lnTo>
                      <a:pt x="993460" y="332240"/>
                    </a:lnTo>
                    <a:cubicBezTo>
                      <a:pt x="992888" y="332335"/>
                      <a:pt x="992126" y="333955"/>
                      <a:pt x="992317" y="334812"/>
                    </a:cubicBezTo>
                    <a:cubicBezTo>
                      <a:pt x="992507" y="335479"/>
                      <a:pt x="994126" y="336336"/>
                      <a:pt x="994889" y="336241"/>
                    </a:cubicBezTo>
                    <a:lnTo>
                      <a:pt x="996317" y="336050"/>
                    </a:lnTo>
                    <a:cubicBezTo>
                      <a:pt x="997746" y="335193"/>
                      <a:pt x="999460" y="335574"/>
                      <a:pt x="1000223" y="336812"/>
                    </a:cubicBezTo>
                    <a:cubicBezTo>
                      <a:pt x="1000984" y="338050"/>
                      <a:pt x="1000508" y="341194"/>
                      <a:pt x="996984" y="340146"/>
                    </a:cubicBezTo>
                    <a:lnTo>
                      <a:pt x="995079" y="340813"/>
                    </a:lnTo>
                    <a:lnTo>
                      <a:pt x="990507" y="342432"/>
                    </a:lnTo>
                    <a:cubicBezTo>
                      <a:pt x="988507" y="339860"/>
                      <a:pt x="986030" y="337288"/>
                      <a:pt x="984983" y="336526"/>
                    </a:cubicBezTo>
                    <a:lnTo>
                      <a:pt x="984030" y="336622"/>
                    </a:lnTo>
                    <a:lnTo>
                      <a:pt x="983173" y="336717"/>
                    </a:lnTo>
                    <a:cubicBezTo>
                      <a:pt x="982411" y="337669"/>
                      <a:pt x="981458" y="340908"/>
                      <a:pt x="980982" y="343765"/>
                    </a:cubicBezTo>
                    <a:lnTo>
                      <a:pt x="984220" y="346051"/>
                    </a:lnTo>
                    <a:lnTo>
                      <a:pt x="986983" y="347956"/>
                    </a:lnTo>
                    <a:cubicBezTo>
                      <a:pt x="989174" y="350719"/>
                      <a:pt x="991650" y="350623"/>
                      <a:pt x="992412" y="347861"/>
                    </a:cubicBezTo>
                    <a:lnTo>
                      <a:pt x="997270" y="349004"/>
                    </a:lnTo>
                    <a:lnTo>
                      <a:pt x="1000699" y="349766"/>
                    </a:lnTo>
                    <a:cubicBezTo>
                      <a:pt x="1012986" y="348242"/>
                      <a:pt x="1022987" y="348337"/>
                      <a:pt x="1022987" y="350052"/>
                    </a:cubicBezTo>
                    <a:lnTo>
                      <a:pt x="1023940" y="350623"/>
                    </a:lnTo>
                    <a:cubicBezTo>
                      <a:pt x="1025654" y="351576"/>
                      <a:pt x="1027654" y="351671"/>
                      <a:pt x="1028321" y="349099"/>
                    </a:cubicBezTo>
                    <a:cubicBezTo>
                      <a:pt x="1028512" y="348242"/>
                      <a:pt x="1030417" y="347004"/>
                      <a:pt x="1031369" y="347099"/>
                    </a:cubicBezTo>
                    <a:cubicBezTo>
                      <a:pt x="1034036" y="347290"/>
                      <a:pt x="1036608" y="348242"/>
                      <a:pt x="1039370" y="348623"/>
                    </a:cubicBezTo>
                    <a:lnTo>
                      <a:pt x="1040704" y="348814"/>
                    </a:lnTo>
                    <a:cubicBezTo>
                      <a:pt x="1042323" y="348433"/>
                      <a:pt x="1043180" y="347004"/>
                      <a:pt x="1042514" y="345766"/>
                    </a:cubicBezTo>
                    <a:lnTo>
                      <a:pt x="1041942" y="344623"/>
                    </a:lnTo>
                    <a:lnTo>
                      <a:pt x="1041751" y="343670"/>
                    </a:lnTo>
                    <a:cubicBezTo>
                      <a:pt x="1041466" y="343003"/>
                      <a:pt x="1042609" y="342527"/>
                      <a:pt x="1044418" y="342527"/>
                    </a:cubicBezTo>
                    <a:cubicBezTo>
                      <a:pt x="1046228" y="342527"/>
                      <a:pt x="1050895" y="343099"/>
                      <a:pt x="1051276" y="343765"/>
                    </a:cubicBezTo>
                    <a:lnTo>
                      <a:pt x="1051372" y="344051"/>
                    </a:lnTo>
                    <a:cubicBezTo>
                      <a:pt x="1052039" y="345670"/>
                      <a:pt x="1049657" y="348528"/>
                      <a:pt x="1053943" y="348718"/>
                    </a:cubicBezTo>
                    <a:lnTo>
                      <a:pt x="1057373" y="348909"/>
                    </a:lnTo>
                    <a:cubicBezTo>
                      <a:pt x="1056896" y="346813"/>
                      <a:pt x="1058516" y="343861"/>
                      <a:pt x="1060897" y="342337"/>
                    </a:cubicBezTo>
                    <a:lnTo>
                      <a:pt x="1062897" y="342718"/>
                    </a:lnTo>
                    <a:lnTo>
                      <a:pt x="1065183" y="343099"/>
                    </a:lnTo>
                    <a:cubicBezTo>
                      <a:pt x="1067469" y="343003"/>
                      <a:pt x="1067183" y="342146"/>
                      <a:pt x="1064707" y="341194"/>
                    </a:cubicBezTo>
                    <a:lnTo>
                      <a:pt x="1063373" y="338908"/>
                    </a:lnTo>
                    <a:cubicBezTo>
                      <a:pt x="1062992" y="338146"/>
                      <a:pt x="1059563" y="338336"/>
                      <a:pt x="1057658" y="338527"/>
                    </a:cubicBezTo>
                    <a:lnTo>
                      <a:pt x="1053562" y="338908"/>
                    </a:lnTo>
                    <a:cubicBezTo>
                      <a:pt x="1050895" y="337384"/>
                      <a:pt x="1049752" y="335193"/>
                      <a:pt x="1050895" y="334050"/>
                    </a:cubicBezTo>
                    <a:cubicBezTo>
                      <a:pt x="1052039" y="332907"/>
                      <a:pt x="1054039" y="329859"/>
                      <a:pt x="1053277" y="329002"/>
                    </a:cubicBezTo>
                    <a:cubicBezTo>
                      <a:pt x="1052515" y="328144"/>
                      <a:pt x="1049181" y="326716"/>
                      <a:pt x="1047848" y="328144"/>
                    </a:cubicBezTo>
                    <a:close/>
                    <a:moveTo>
                      <a:pt x="2109313" y="327478"/>
                    </a:moveTo>
                    <a:lnTo>
                      <a:pt x="2110933" y="327764"/>
                    </a:lnTo>
                    <a:lnTo>
                      <a:pt x="2112552" y="328049"/>
                    </a:lnTo>
                    <a:cubicBezTo>
                      <a:pt x="2114266" y="327954"/>
                      <a:pt x="2114171" y="330812"/>
                      <a:pt x="2112362" y="334526"/>
                    </a:cubicBezTo>
                    <a:lnTo>
                      <a:pt x="2110552" y="337384"/>
                    </a:lnTo>
                    <a:cubicBezTo>
                      <a:pt x="2110170" y="337955"/>
                      <a:pt x="2108361" y="338432"/>
                      <a:pt x="2107408" y="338241"/>
                    </a:cubicBezTo>
                    <a:lnTo>
                      <a:pt x="2106646" y="338051"/>
                    </a:lnTo>
                    <a:cubicBezTo>
                      <a:pt x="2106170" y="337003"/>
                      <a:pt x="2105979" y="334622"/>
                      <a:pt x="2106170" y="332907"/>
                    </a:cubicBezTo>
                    <a:cubicBezTo>
                      <a:pt x="2106361" y="331193"/>
                      <a:pt x="2106932" y="326525"/>
                      <a:pt x="2109313" y="327478"/>
                    </a:cubicBezTo>
                    <a:close/>
                    <a:moveTo>
                      <a:pt x="1646780" y="327382"/>
                    </a:moveTo>
                    <a:lnTo>
                      <a:pt x="1646113" y="327859"/>
                    </a:lnTo>
                    <a:cubicBezTo>
                      <a:pt x="1645160" y="328525"/>
                      <a:pt x="1644303" y="330430"/>
                      <a:pt x="1644779" y="331002"/>
                    </a:cubicBezTo>
                    <a:lnTo>
                      <a:pt x="1645541" y="331859"/>
                    </a:lnTo>
                    <a:cubicBezTo>
                      <a:pt x="1647446" y="332240"/>
                      <a:pt x="1647446" y="333097"/>
                      <a:pt x="1645637" y="333764"/>
                    </a:cubicBezTo>
                    <a:lnTo>
                      <a:pt x="1644970" y="334812"/>
                    </a:lnTo>
                    <a:cubicBezTo>
                      <a:pt x="1644398" y="335669"/>
                      <a:pt x="1644875" y="337479"/>
                      <a:pt x="1645731" y="338146"/>
                    </a:cubicBezTo>
                    <a:lnTo>
                      <a:pt x="1647065" y="339193"/>
                    </a:lnTo>
                    <a:cubicBezTo>
                      <a:pt x="1649066" y="339765"/>
                      <a:pt x="1652780" y="340622"/>
                      <a:pt x="1655447" y="341098"/>
                    </a:cubicBezTo>
                    <a:lnTo>
                      <a:pt x="1657733" y="340336"/>
                    </a:lnTo>
                    <a:cubicBezTo>
                      <a:pt x="1658495" y="340146"/>
                      <a:pt x="1659638" y="339670"/>
                      <a:pt x="1659638" y="339384"/>
                    </a:cubicBezTo>
                    <a:cubicBezTo>
                      <a:pt x="1659734" y="338431"/>
                      <a:pt x="1659638" y="337193"/>
                      <a:pt x="1658876" y="336622"/>
                    </a:cubicBezTo>
                    <a:lnTo>
                      <a:pt x="1657733" y="335860"/>
                    </a:lnTo>
                    <a:cubicBezTo>
                      <a:pt x="1656019" y="335479"/>
                      <a:pt x="1654971" y="334526"/>
                      <a:pt x="1655447" y="333859"/>
                    </a:cubicBezTo>
                    <a:cubicBezTo>
                      <a:pt x="1656019" y="333193"/>
                      <a:pt x="1653161" y="330145"/>
                      <a:pt x="1652018" y="329287"/>
                    </a:cubicBezTo>
                    <a:cubicBezTo>
                      <a:pt x="1650875" y="328525"/>
                      <a:pt x="1648494" y="327668"/>
                      <a:pt x="1646780" y="327382"/>
                    </a:cubicBezTo>
                    <a:close/>
                    <a:moveTo>
                      <a:pt x="212029" y="326239"/>
                    </a:moveTo>
                    <a:cubicBezTo>
                      <a:pt x="212601" y="324810"/>
                      <a:pt x="213267" y="325096"/>
                      <a:pt x="213363" y="326906"/>
                    </a:cubicBezTo>
                    <a:cubicBezTo>
                      <a:pt x="213553" y="328716"/>
                      <a:pt x="219364" y="332716"/>
                      <a:pt x="221649" y="333669"/>
                    </a:cubicBezTo>
                    <a:cubicBezTo>
                      <a:pt x="223936" y="334621"/>
                      <a:pt x="228507" y="332431"/>
                      <a:pt x="227555" y="335002"/>
                    </a:cubicBezTo>
                    <a:lnTo>
                      <a:pt x="226603" y="337288"/>
                    </a:lnTo>
                    <a:cubicBezTo>
                      <a:pt x="226412" y="337669"/>
                      <a:pt x="225840" y="338146"/>
                      <a:pt x="225364" y="338336"/>
                    </a:cubicBezTo>
                    <a:lnTo>
                      <a:pt x="220602" y="339384"/>
                    </a:lnTo>
                    <a:cubicBezTo>
                      <a:pt x="215554" y="334812"/>
                      <a:pt x="211458" y="327763"/>
                      <a:pt x="212029" y="326239"/>
                    </a:cubicBezTo>
                    <a:close/>
                    <a:moveTo>
                      <a:pt x="437009" y="326049"/>
                    </a:moveTo>
                    <a:cubicBezTo>
                      <a:pt x="436628" y="325954"/>
                      <a:pt x="435200" y="326525"/>
                      <a:pt x="434342" y="327478"/>
                    </a:cubicBezTo>
                    <a:cubicBezTo>
                      <a:pt x="433580" y="328430"/>
                      <a:pt x="432818" y="332526"/>
                      <a:pt x="432628" y="334240"/>
                    </a:cubicBezTo>
                    <a:cubicBezTo>
                      <a:pt x="432437" y="336050"/>
                      <a:pt x="430151" y="341575"/>
                      <a:pt x="429866" y="342622"/>
                    </a:cubicBezTo>
                    <a:cubicBezTo>
                      <a:pt x="429580" y="343670"/>
                      <a:pt x="430151" y="344813"/>
                      <a:pt x="431675" y="342527"/>
                    </a:cubicBezTo>
                    <a:lnTo>
                      <a:pt x="433009" y="342051"/>
                    </a:lnTo>
                    <a:cubicBezTo>
                      <a:pt x="440724" y="339003"/>
                      <a:pt x="437390" y="333574"/>
                      <a:pt x="437962" y="329097"/>
                    </a:cubicBezTo>
                    <a:lnTo>
                      <a:pt x="438057" y="328144"/>
                    </a:lnTo>
                    <a:cubicBezTo>
                      <a:pt x="437771" y="327097"/>
                      <a:pt x="437295" y="326144"/>
                      <a:pt x="437009" y="326049"/>
                    </a:cubicBezTo>
                    <a:close/>
                    <a:moveTo>
                      <a:pt x="449677" y="325668"/>
                    </a:moveTo>
                    <a:cubicBezTo>
                      <a:pt x="447963" y="328240"/>
                      <a:pt x="445391" y="332526"/>
                      <a:pt x="443962" y="335098"/>
                    </a:cubicBezTo>
                    <a:lnTo>
                      <a:pt x="443296" y="337574"/>
                    </a:lnTo>
                    <a:lnTo>
                      <a:pt x="443105" y="338336"/>
                    </a:lnTo>
                    <a:cubicBezTo>
                      <a:pt x="444439" y="339479"/>
                      <a:pt x="446058" y="340051"/>
                      <a:pt x="446725" y="339670"/>
                    </a:cubicBezTo>
                    <a:cubicBezTo>
                      <a:pt x="447391" y="339193"/>
                      <a:pt x="451964" y="330335"/>
                      <a:pt x="454726" y="329859"/>
                    </a:cubicBezTo>
                    <a:cubicBezTo>
                      <a:pt x="457393" y="329383"/>
                      <a:pt x="457678" y="328335"/>
                      <a:pt x="455202" y="327478"/>
                    </a:cubicBezTo>
                    <a:lnTo>
                      <a:pt x="453773" y="327001"/>
                    </a:lnTo>
                    <a:close/>
                    <a:moveTo>
                      <a:pt x="1103569" y="325287"/>
                    </a:moveTo>
                    <a:lnTo>
                      <a:pt x="1102045" y="325954"/>
                    </a:lnTo>
                    <a:cubicBezTo>
                      <a:pt x="1099759" y="326906"/>
                      <a:pt x="1098520" y="327954"/>
                      <a:pt x="1096234" y="325954"/>
                    </a:cubicBezTo>
                    <a:lnTo>
                      <a:pt x="1095853" y="325668"/>
                    </a:lnTo>
                    <a:cubicBezTo>
                      <a:pt x="1092615" y="327478"/>
                      <a:pt x="1091091" y="329668"/>
                      <a:pt x="1092425" y="330621"/>
                    </a:cubicBezTo>
                    <a:cubicBezTo>
                      <a:pt x="1093853" y="331669"/>
                      <a:pt x="1103664" y="331288"/>
                      <a:pt x="1106426" y="331859"/>
                    </a:cubicBezTo>
                    <a:cubicBezTo>
                      <a:pt x="1109189" y="332431"/>
                      <a:pt x="1110808" y="332145"/>
                      <a:pt x="1109951" y="331288"/>
                    </a:cubicBezTo>
                    <a:cubicBezTo>
                      <a:pt x="1109093" y="330430"/>
                      <a:pt x="1106141" y="327001"/>
                      <a:pt x="1103569" y="325287"/>
                    </a:cubicBezTo>
                    <a:close/>
                    <a:moveTo>
                      <a:pt x="1724123" y="325096"/>
                    </a:moveTo>
                    <a:lnTo>
                      <a:pt x="1713264" y="327859"/>
                    </a:lnTo>
                    <a:lnTo>
                      <a:pt x="1708882" y="328906"/>
                    </a:lnTo>
                    <a:cubicBezTo>
                      <a:pt x="1705073" y="326335"/>
                      <a:pt x="1700691" y="325287"/>
                      <a:pt x="1699072" y="326716"/>
                    </a:cubicBezTo>
                    <a:cubicBezTo>
                      <a:pt x="1697453" y="328049"/>
                      <a:pt x="1693071" y="330811"/>
                      <a:pt x="1692404" y="330240"/>
                    </a:cubicBezTo>
                    <a:cubicBezTo>
                      <a:pt x="1691642" y="329668"/>
                      <a:pt x="1687928" y="328906"/>
                      <a:pt x="1686785" y="330716"/>
                    </a:cubicBezTo>
                    <a:cubicBezTo>
                      <a:pt x="1685546" y="332621"/>
                      <a:pt x="1684689" y="338050"/>
                      <a:pt x="1688880" y="336526"/>
                    </a:cubicBezTo>
                    <a:lnTo>
                      <a:pt x="1691357" y="336336"/>
                    </a:lnTo>
                    <a:lnTo>
                      <a:pt x="1693166" y="336241"/>
                    </a:lnTo>
                    <a:cubicBezTo>
                      <a:pt x="1695452" y="336336"/>
                      <a:pt x="1699548" y="337003"/>
                      <a:pt x="1702215" y="337669"/>
                    </a:cubicBezTo>
                    <a:lnTo>
                      <a:pt x="1704882" y="338336"/>
                    </a:lnTo>
                    <a:lnTo>
                      <a:pt x="1706787" y="338812"/>
                    </a:lnTo>
                    <a:cubicBezTo>
                      <a:pt x="1711550" y="337288"/>
                      <a:pt x="1716407" y="335193"/>
                      <a:pt x="1717646" y="334145"/>
                    </a:cubicBezTo>
                    <a:lnTo>
                      <a:pt x="1718407" y="334336"/>
                    </a:lnTo>
                    <a:lnTo>
                      <a:pt x="1725456" y="335669"/>
                    </a:lnTo>
                    <a:cubicBezTo>
                      <a:pt x="1725456" y="331288"/>
                      <a:pt x="1728504" y="331002"/>
                      <a:pt x="1732409" y="335098"/>
                    </a:cubicBezTo>
                    <a:lnTo>
                      <a:pt x="1736124" y="338431"/>
                    </a:lnTo>
                    <a:lnTo>
                      <a:pt x="1740125" y="342051"/>
                    </a:lnTo>
                    <a:cubicBezTo>
                      <a:pt x="1745268" y="345480"/>
                      <a:pt x="1750221" y="347575"/>
                      <a:pt x="1751079" y="346623"/>
                    </a:cubicBezTo>
                    <a:cubicBezTo>
                      <a:pt x="1751840" y="345575"/>
                      <a:pt x="1752221" y="336336"/>
                      <a:pt x="1753841" y="336145"/>
                    </a:cubicBezTo>
                    <a:cubicBezTo>
                      <a:pt x="1755555" y="335955"/>
                      <a:pt x="1755936" y="334431"/>
                      <a:pt x="1754793" y="332716"/>
                    </a:cubicBezTo>
                    <a:lnTo>
                      <a:pt x="1753364" y="331478"/>
                    </a:lnTo>
                    <a:cubicBezTo>
                      <a:pt x="1751935" y="330240"/>
                      <a:pt x="1756603" y="328621"/>
                      <a:pt x="1753078" y="327001"/>
                    </a:cubicBezTo>
                    <a:cubicBezTo>
                      <a:pt x="1751173" y="326049"/>
                      <a:pt x="1749840" y="324906"/>
                      <a:pt x="1747649" y="326430"/>
                    </a:cubicBezTo>
                    <a:lnTo>
                      <a:pt x="1747078" y="326811"/>
                    </a:lnTo>
                    <a:cubicBezTo>
                      <a:pt x="1745935" y="326811"/>
                      <a:pt x="1735648" y="326049"/>
                      <a:pt x="1724123" y="325096"/>
                    </a:cubicBezTo>
                    <a:close/>
                    <a:moveTo>
                      <a:pt x="1878332" y="324706"/>
                    </a:moveTo>
                    <a:lnTo>
                      <a:pt x="1878713" y="324715"/>
                    </a:lnTo>
                    <a:lnTo>
                      <a:pt x="1878332" y="324715"/>
                    </a:lnTo>
                    <a:close/>
                    <a:moveTo>
                      <a:pt x="375001" y="323858"/>
                    </a:moveTo>
                    <a:cubicBezTo>
                      <a:pt x="372716" y="323858"/>
                      <a:pt x="371382" y="325954"/>
                      <a:pt x="372144" y="328430"/>
                    </a:cubicBezTo>
                    <a:lnTo>
                      <a:pt x="376144" y="332050"/>
                    </a:lnTo>
                    <a:cubicBezTo>
                      <a:pt x="377002" y="332907"/>
                      <a:pt x="378145" y="333955"/>
                      <a:pt x="379383" y="334050"/>
                    </a:cubicBezTo>
                    <a:lnTo>
                      <a:pt x="381098" y="334240"/>
                    </a:lnTo>
                    <a:cubicBezTo>
                      <a:pt x="382526" y="333002"/>
                      <a:pt x="383098" y="330907"/>
                      <a:pt x="382336" y="329478"/>
                    </a:cubicBezTo>
                    <a:lnTo>
                      <a:pt x="382336" y="328144"/>
                    </a:lnTo>
                    <a:lnTo>
                      <a:pt x="382336" y="326811"/>
                    </a:lnTo>
                    <a:cubicBezTo>
                      <a:pt x="383288" y="325192"/>
                      <a:pt x="377287" y="323858"/>
                      <a:pt x="375001" y="323858"/>
                    </a:cubicBezTo>
                    <a:close/>
                    <a:moveTo>
                      <a:pt x="566835" y="323001"/>
                    </a:moveTo>
                    <a:cubicBezTo>
                      <a:pt x="564835" y="324049"/>
                      <a:pt x="561977" y="327573"/>
                      <a:pt x="566740" y="327287"/>
                    </a:cubicBezTo>
                    <a:lnTo>
                      <a:pt x="569883" y="327954"/>
                    </a:lnTo>
                    <a:lnTo>
                      <a:pt x="572359" y="328430"/>
                    </a:lnTo>
                    <a:cubicBezTo>
                      <a:pt x="574741" y="330145"/>
                      <a:pt x="576074" y="329859"/>
                      <a:pt x="575503" y="327859"/>
                    </a:cubicBezTo>
                    <a:lnTo>
                      <a:pt x="574455" y="326525"/>
                    </a:lnTo>
                    <a:lnTo>
                      <a:pt x="573121" y="324906"/>
                    </a:lnTo>
                    <a:cubicBezTo>
                      <a:pt x="571693" y="322715"/>
                      <a:pt x="568835" y="321858"/>
                      <a:pt x="566835" y="323001"/>
                    </a:cubicBezTo>
                    <a:close/>
                    <a:moveTo>
                      <a:pt x="1794417" y="322239"/>
                    </a:moveTo>
                    <a:lnTo>
                      <a:pt x="1787273" y="327763"/>
                    </a:lnTo>
                    <a:cubicBezTo>
                      <a:pt x="1786797" y="328144"/>
                      <a:pt x="1784130" y="327192"/>
                      <a:pt x="1783082" y="326335"/>
                    </a:cubicBezTo>
                    <a:lnTo>
                      <a:pt x="1779748" y="323572"/>
                    </a:lnTo>
                    <a:cubicBezTo>
                      <a:pt x="1775653" y="324430"/>
                      <a:pt x="1770319" y="325573"/>
                      <a:pt x="1767747" y="326049"/>
                    </a:cubicBezTo>
                    <a:lnTo>
                      <a:pt x="1766509" y="325287"/>
                    </a:lnTo>
                    <a:cubicBezTo>
                      <a:pt x="1764509" y="324049"/>
                      <a:pt x="1763556" y="323763"/>
                      <a:pt x="1761746" y="325382"/>
                    </a:cubicBezTo>
                    <a:lnTo>
                      <a:pt x="1760413" y="326525"/>
                    </a:lnTo>
                    <a:cubicBezTo>
                      <a:pt x="1757650" y="327763"/>
                      <a:pt x="1757460" y="329002"/>
                      <a:pt x="1759841" y="329192"/>
                    </a:cubicBezTo>
                    <a:cubicBezTo>
                      <a:pt x="1762223" y="329383"/>
                      <a:pt x="1766509" y="332335"/>
                      <a:pt x="1768700" y="334431"/>
                    </a:cubicBezTo>
                    <a:cubicBezTo>
                      <a:pt x="1770985" y="336526"/>
                      <a:pt x="1780415" y="342527"/>
                      <a:pt x="1784988" y="342527"/>
                    </a:cubicBezTo>
                    <a:lnTo>
                      <a:pt x="1789179" y="342337"/>
                    </a:lnTo>
                    <a:cubicBezTo>
                      <a:pt x="1789845" y="342337"/>
                      <a:pt x="1790988" y="340908"/>
                      <a:pt x="1790893" y="340241"/>
                    </a:cubicBezTo>
                    <a:cubicBezTo>
                      <a:pt x="1790893" y="339574"/>
                      <a:pt x="1789750" y="338431"/>
                      <a:pt x="1788893" y="338336"/>
                    </a:cubicBezTo>
                    <a:lnTo>
                      <a:pt x="1786225" y="337955"/>
                    </a:lnTo>
                    <a:cubicBezTo>
                      <a:pt x="1782796" y="337860"/>
                      <a:pt x="1781177" y="336907"/>
                      <a:pt x="1782701" y="335860"/>
                    </a:cubicBezTo>
                    <a:cubicBezTo>
                      <a:pt x="1784416" y="334907"/>
                      <a:pt x="1795274" y="330716"/>
                      <a:pt x="1797370" y="330907"/>
                    </a:cubicBezTo>
                    <a:cubicBezTo>
                      <a:pt x="1799465" y="331097"/>
                      <a:pt x="1798131" y="327192"/>
                      <a:pt x="1794417" y="322239"/>
                    </a:cubicBezTo>
                    <a:close/>
                    <a:moveTo>
                      <a:pt x="1823468" y="321572"/>
                    </a:moveTo>
                    <a:cubicBezTo>
                      <a:pt x="1821563" y="323001"/>
                      <a:pt x="1817468" y="327859"/>
                      <a:pt x="1819182" y="328335"/>
                    </a:cubicBezTo>
                    <a:cubicBezTo>
                      <a:pt x="1820992" y="328811"/>
                      <a:pt x="1819849" y="332716"/>
                      <a:pt x="1817372" y="333383"/>
                    </a:cubicBezTo>
                    <a:lnTo>
                      <a:pt x="1815372" y="334431"/>
                    </a:lnTo>
                    <a:cubicBezTo>
                      <a:pt x="1814610" y="334812"/>
                      <a:pt x="1814324" y="336145"/>
                      <a:pt x="1814229" y="337098"/>
                    </a:cubicBezTo>
                    <a:cubicBezTo>
                      <a:pt x="1814229" y="337479"/>
                      <a:pt x="1815182" y="338241"/>
                      <a:pt x="1815848" y="338336"/>
                    </a:cubicBezTo>
                    <a:lnTo>
                      <a:pt x="1818991" y="338812"/>
                    </a:lnTo>
                    <a:cubicBezTo>
                      <a:pt x="1822516" y="339479"/>
                      <a:pt x="1826230" y="339670"/>
                      <a:pt x="1827373" y="339289"/>
                    </a:cubicBezTo>
                    <a:lnTo>
                      <a:pt x="1827945" y="338622"/>
                    </a:lnTo>
                    <a:cubicBezTo>
                      <a:pt x="1829088" y="337288"/>
                      <a:pt x="1829469" y="335002"/>
                      <a:pt x="1830803" y="334526"/>
                    </a:cubicBezTo>
                    <a:cubicBezTo>
                      <a:pt x="1832041" y="334145"/>
                      <a:pt x="1834232" y="336145"/>
                      <a:pt x="1835946" y="336145"/>
                    </a:cubicBezTo>
                    <a:lnTo>
                      <a:pt x="1839185" y="336050"/>
                    </a:lnTo>
                    <a:cubicBezTo>
                      <a:pt x="1842804" y="335383"/>
                      <a:pt x="1847376" y="336241"/>
                      <a:pt x="1849567" y="337955"/>
                    </a:cubicBezTo>
                    <a:lnTo>
                      <a:pt x="1852805" y="335383"/>
                    </a:lnTo>
                    <a:lnTo>
                      <a:pt x="1856330" y="332526"/>
                    </a:lnTo>
                    <a:cubicBezTo>
                      <a:pt x="1858616" y="335288"/>
                      <a:pt x="1860997" y="336812"/>
                      <a:pt x="1861568" y="335860"/>
                    </a:cubicBezTo>
                    <a:cubicBezTo>
                      <a:pt x="1862140" y="334907"/>
                      <a:pt x="1865759" y="334431"/>
                      <a:pt x="1865855" y="334717"/>
                    </a:cubicBezTo>
                    <a:cubicBezTo>
                      <a:pt x="1866045" y="335002"/>
                      <a:pt x="1867283" y="335574"/>
                      <a:pt x="1868426" y="335288"/>
                    </a:cubicBezTo>
                    <a:cubicBezTo>
                      <a:pt x="1869569" y="335002"/>
                      <a:pt x="1872617" y="335669"/>
                      <a:pt x="1872712" y="335288"/>
                    </a:cubicBezTo>
                    <a:cubicBezTo>
                      <a:pt x="1872903" y="335002"/>
                      <a:pt x="1874904" y="332907"/>
                      <a:pt x="1876999" y="331383"/>
                    </a:cubicBezTo>
                    <a:cubicBezTo>
                      <a:pt x="1879094" y="329859"/>
                      <a:pt x="1883285" y="323763"/>
                      <a:pt x="1883095" y="322048"/>
                    </a:cubicBezTo>
                    <a:lnTo>
                      <a:pt x="1882237" y="321763"/>
                    </a:lnTo>
                    <a:cubicBezTo>
                      <a:pt x="1880047" y="321001"/>
                      <a:pt x="1878332" y="321858"/>
                      <a:pt x="1878332" y="324239"/>
                    </a:cubicBezTo>
                    <a:lnTo>
                      <a:pt x="1878332" y="324706"/>
                    </a:lnTo>
                    <a:lnTo>
                      <a:pt x="1870617" y="324525"/>
                    </a:lnTo>
                    <a:lnTo>
                      <a:pt x="1867855" y="323763"/>
                    </a:lnTo>
                    <a:cubicBezTo>
                      <a:pt x="1865759" y="323191"/>
                      <a:pt x="1863473" y="321953"/>
                      <a:pt x="1861568" y="322239"/>
                    </a:cubicBezTo>
                    <a:cubicBezTo>
                      <a:pt x="1859854" y="322429"/>
                      <a:pt x="1861568" y="326620"/>
                      <a:pt x="1857282" y="325954"/>
                    </a:cubicBezTo>
                    <a:lnTo>
                      <a:pt x="1857187" y="325954"/>
                    </a:lnTo>
                    <a:cubicBezTo>
                      <a:pt x="1856901" y="327001"/>
                      <a:pt x="1856710" y="328716"/>
                      <a:pt x="1856901" y="329859"/>
                    </a:cubicBezTo>
                    <a:cubicBezTo>
                      <a:pt x="1857091" y="331002"/>
                      <a:pt x="1850519" y="330430"/>
                      <a:pt x="1850424" y="329002"/>
                    </a:cubicBezTo>
                    <a:cubicBezTo>
                      <a:pt x="1850329" y="327573"/>
                      <a:pt x="1848519" y="324334"/>
                      <a:pt x="1846709" y="325382"/>
                    </a:cubicBezTo>
                    <a:lnTo>
                      <a:pt x="1845280" y="325763"/>
                    </a:lnTo>
                    <a:lnTo>
                      <a:pt x="1843757" y="326239"/>
                    </a:lnTo>
                    <a:cubicBezTo>
                      <a:pt x="1842138" y="326430"/>
                      <a:pt x="1838899" y="327763"/>
                      <a:pt x="1836708" y="329287"/>
                    </a:cubicBezTo>
                    <a:cubicBezTo>
                      <a:pt x="1834517" y="330811"/>
                      <a:pt x="1826802" y="330145"/>
                      <a:pt x="1826421" y="327573"/>
                    </a:cubicBezTo>
                    <a:lnTo>
                      <a:pt x="1828802" y="325287"/>
                    </a:lnTo>
                    <a:lnTo>
                      <a:pt x="1830612" y="323572"/>
                    </a:lnTo>
                    <a:cubicBezTo>
                      <a:pt x="1828612" y="321001"/>
                      <a:pt x="1825373" y="320143"/>
                      <a:pt x="1823468" y="321572"/>
                    </a:cubicBezTo>
                    <a:close/>
                    <a:moveTo>
                      <a:pt x="1069850" y="320620"/>
                    </a:moveTo>
                    <a:cubicBezTo>
                      <a:pt x="1067850" y="320143"/>
                      <a:pt x="1066707" y="321286"/>
                      <a:pt x="1067374" y="323191"/>
                    </a:cubicBezTo>
                    <a:lnTo>
                      <a:pt x="1067850" y="323191"/>
                    </a:lnTo>
                    <a:cubicBezTo>
                      <a:pt x="1071660" y="323382"/>
                      <a:pt x="1072517" y="325001"/>
                      <a:pt x="1072136" y="327859"/>
                    </a:cubicBezTo>
                    <a:lnTo>
                      <a:pt x="1071946" y="329192"/>
                    </a:lnTo>
                    <a:cubicBezTo>
                      <a:pt x="1072517" y="331097"/>
                      <a:pt x="1074232" y="330526"/>
                      <a:pt x="1075660" y="328144"/>
                    </a:cubicBezTo>
                    <a:cubicBezTo>
                      <a:pt x="1077184" y="325573"/>
                      <a:pt x="1071851" y="321001"/>
                      <a:pt x="1069850" y="320620"/>
                    </a:cubicBezTo>
                    <a:close/>
                    <a:moveTo>
                      <a:pt x="233270" y="317381"/>
                    </a:moveTo>
                    <a:cubicBezTo>
                      <a:pt x="233747" y="317000"/>
                      <a:pt x="235366" y="317096"/>
                      <a:pt x="235651" y="317381"/>
                    </a:cubicBezTo>
                    <a:cubicBezTo>
                      <a:pt x="237652" y="319858"/>
                      <a:pt x="240795" y="319096"/>
                      <a:pt x="243462" y="319572"/>
                    </a:cubicBezTo>
                    <a:lnTo>
                      <a:pt x="244891" y="319858"/>
                    </a:lnTo>
                    <a:cubicBezTo>
                      <a:pt x="246224" y="321287"/>
                      <a:pt x="244414" y="324525"/>
                      <a:pt x="240890" y="326906"/>
                    </a:cubicBezTo>
                    <a:lnTo>
                      <a:pt x="242033" y="330907"/>
                    </a:lnTo>
                    <a:cubicBezTo>
                      <a:pt x="242128" y="331097"/>
                      <a:pt x="240509" y="331764"/>
                      <a:pt x="239557" y="331859"/>
                    </a:cubicBezTo>
                    <a:lnTo>
                      <a:pt x="238890" y="331955"/>
                    </a:lnTo>
                    <a:cubicBezTo>
                      <a:pt x="238033" y="331574"/>
                      <a:pt x="235937" y="329192"/>
                      <a:pt x="234127" y="326621"/>
                    </a:cubicBezTo>
                    <a:lnTo>
                      <a:pt x="231841" y="324716"/>
                    </a:lnTo>
                    <a:cubicBezTo>
                      <a:pt x="231270" y="324239"/>
                      <a:pt x="230603" y="323858"/>
                      <a:pt x="229841" y="323573"/>
                    </a:cubicBezTo>
                    <a:lnTo>
                      <a:pt x="228603" y="323096"/>
                    </a:lnTo>
                    <a:cubicBezTo>
                      <a:pt x="228127" y="324430"/>
                      <a:pt x="228127" y="326335"/>
                      <a:pt x="228793" y="326716"/>
                    </a:cubicBezTo>
                    <a:cubicBezTo>
                      <a:pt x="229365" y="327192"/>
                      <a:pt x="228222" y="327573"/>
                      <a:pt x="226222" y="327573"/>
                    </a:cubicBezTo>
                    <a:cubicBezTo>
                      <a:pt x="224222" y="327573"/>
                      <a:pt x="220126" y="325573"/>
                      <a:pt x="222031" y="323096"/>
                    </a:cubicBezTo>
                    <a:lnTo>
                      <a:pt x="224031" y="321572"/>
                    </a:lnTo>
                    <a:cubicBezTo>
                      <a:pt x="224983" y="320810"/>
                      <a:pt x="227365" y="321477"/>
                      <a:pt x="228603" y="320810"/>
                    </a:cubicBezTo>
                    <a:cubicBezTo>
                      <a:pt x="230317" y="319953"/>
                      <a:pt x="231556" y="318429"/>
                      <a:pt x="233270" y="317381"/>
                    </a:cubicBezTo>
                    <a:close/>
                    <a:moveTo>
                      <a:pt x="1913146" y="317155"/>
                    </a:moveTo>
                    <a:cubicBezTo>
                      <a:pt x="1911360" y="316309"/>
                      <a:pt x="1908812" y="315952"/>
                      <a:pt x="1906526" y="317191"/>
                    </a:cubicBezTo>
                    <a:lnTo>
                      <a:pt x="1907098" y="322239"/>
                    </a:lnTo>
                    <a:lnTo>
                      <a:pt x="1907098" y="322525"/>
                    </a:lnTo>
                    <a:cubicBezTo>
                      <a:pt x="1903479" y="323382"/>
                      <a:pt x="1901192" y="323477"/>
                      <a:pt x="1902145" y="322620"/>
                    </a:cubicBezTo>
                    <a:cubicBezTo>
                      <a:pt x="1903097" y="321763"/>
                      <a:pt x="1904145" y="319953"/>
                      <a:pt x="1903479" y="319381"/>
                    </a:cubicBezTo>
                    <a:cubicBezTo>
                      <a:pt x="1902812" y="318905"/>
                      <a:pt x="1901192" y="319286"/>
                      <a:pt x="1901859" y="321953"/>
                    </a:cubicBezTo>
                    <a:cubicBezTo>
                      <a:pt x="1902526" y="324525"/>
                      <a:pt x="1900144" y="330811"/>
                      <a:pt x="1898144" y="330049"/>
                    </a:cubicBezTo>
                    <a:cubicBezTo>
                      <a:pt x="1896144" y="329192"/>
                      <a:pt x="1892429" y="321477"/>
                      <a:pt x="1891191" y="321572"/>
                    </a:cubicBezTo>
                    <a:cubicBezTo>
                      <a:pt x="1889953" y="321667"/>
                      <a:pt x="1886428" y="322334"/>
                      <a:pt x="1886905" y="322810"/>
                    </a:cubicBezTo>
                    <a:cubicBezTo>
                      <a:pt x="1887476" y="323287"/>
                      <a:pt x="1889572" y="325192"/>
                      <a:pt x="1890905" y="326620"/>
                    </a:cubicBezTo>
                    <a:cubicBezTo>
                      <a:pt x="1892239" y="328049"/>
                      <a:pt x="1886714" y="331573"/>
                      <a:pt x="1886714" y="332431"/>
                    </a:cubicBezTo>
                    <a:cubicBezTo>
                      <a:pt x="1886714" y="333383"/>
                      <a:pt x="1890429" y="334431"/>
                      <a:pt x="1894906" y="334907"/>
                    </a:cubicBezTo>
                    <a:lnTo>
                      <a:pt x="1898144" y="333859"/>
                    </a:lnTo>
                    <a:cubicBezTo>
                      <a:pt x="1902145" y="332526"/>
                      <a:pt x="1905002" y="337765"/>
                      <a:pt x="1909098" y="334240"/>
                    </a:cubicBezTo>
                    <a:lnTo>
                      <a:pt x="1910622" y="333002"/>
                    </a:lnTo>
                    <a:cubicBezTo>
                      <a:pt x="1914146" y="333669"/>
                      <a:pt x="1918147" y="334717"/>
                      <a:pt x="1919575" y="335383"/>
                    </a:cubicBezTo>
                    <a:cubicBezTo>
                      <a:pt x="1921004" y="336050"/>
                      <a:pt x="1923195" y="335479"/>
                      <a:pt x="1921290" y="332431"/>
                    </a:cubicBezTo>
                    <a:cubicBezTo>
                      <a:pt x="1919385" y="329383"/>
                      <a:pt x="1913670" y="321477"/>
                      <a:pt x="1915194" y="320048"/>
                    </a:cubicBezTo>
                    <a:cubicBezTo>
                      <a:pt x="1915956" y="319333"/>
                      <a:pt x="1914932" y="318000"/>
                      <a:pt x="1913146" y="317155"/>
                    </a:cubicBezTo>
                    <a:close/>
                    <a:moveTo>
                      <a:pt x="421960" y="315381"/>
                    </a:moveTo>
                    <a:cubicBezTo>
                      <a:pt x="421198" y="315476"/>
                      <a:pt x="420245" y="316619"/>
                      <a:pt x="419959" y="317381"/>
                    </a:cubicBezTo>
                    <a:cubicBezTo>
                      <a:pt x="419578" y="318334"/>
                      <a:pt x="419959" y="319477"/>
                      <a:pt x="419769" y="320524"/>
                    </a:cubicBezTo>
                    <a:lnTo>
                      <a:pt x="419674" y="320810"/>
                    </a:lnTo>
                    <a:cubicBezTo>
                      <a:pt x="418626" y="321096"/>
                      <a:pt x="417674" y="320429"/>
                      <a:pt x="417388" y="319286"/>
                    </a:cubicBezTo>
                    <a:cubicBezTo>
                      <a:pt x="417197" y="318143"/>
                      <a:pt x="414530" y="315286"/>
                      <a:pt x="412054" y="315571"/>
                    </a:cubicBezTo>
                    <a:lnTo>
                      <a:pt x="410053" y="315857"/>
                    </a:lnTo>
                    <a:lnTo>
                      <a:pt x="409768" y="315857"/>
                    </a:lnTo>
                    <a:cubicBezTo>
                      <a:pt x="409577" y="316238"/>
                      <a:pt x="410625" y="317476"/>
                      <a:pt x="412149" y="318619"/>
                    </a:cubicBezTo>
                    <a:cubicBezTo>
                      <a:pt x="413673" y="319667"/>
                      <a:pt x="410816" y="324620"/>
                      <a:pt x="410911" y="325763"/>
                    </a:cubicBezTo>
                    <a:lnTo>
                      <a:pt x="412340" y="325668"/>
                    </a:lnTo>
                    <a:lnTo>
                      <a:pt x="423103" y="324811"/>
                    </a:lnTo>
                    <a:cubicBezTo>
                      <a:pt x="424912" y="329192"/>
                      <a:pt x="427865" y="332050"/>
                      <a:pt x="429484" y="331097"/>
                    </a:cubicBezTo>
                    <a:cubicBezTo>
                      <a:pt x="431199" y="330145"/>
                      <a:pt x="426913" y="323096"/>
                      <a:pt x="424532" y="320048"/>
                    </a:cubicBezTo>
                    <a:lnTo>
                      <a:pt x="424912" y="316429"/>
                    </a:lnTo>
                    <a:cubicBezTo>
                      <a:pt x="424912" y="316143"/>
                      <a:pt x="422912" y="315190"/>
                      <a:pt x="421960" y="315381"/>
                    </a:cubicBezTo>
                    <a:close/>
                    <a:moveTo>
                      <a:pt x="1705549" y="313762"/>
                    </a:moveTo>
                    <a:cubicBezTo>
                      <a:pt x="1700691" y="311666"/>
                      <a:pt x="1697548" y="315190"/>
                      <a:pt x="1693547" y="316238"/>
                    </a:cubicBezTo>
                    <a:cubicBezTo>
                      <a:pt x="1693262" y="316333"/>
                      <a:pt x="1692976" y="317667"/>
                      <a:pt x="1693356" y="318048"/>
                    </a:cubicBezTo>
                    <a:cubicBezTo>
                      <a:pt x="1695833" y="320620"/>
                      <a:pt x="1699357" y="319381"/>
                      <a:pt x="1702405" y="319286"/>
                    </a:cubicBezTo>
                    <a:lnTo>
                      <a:pt x="1704501" y="319286"/>
                    </a:lnTo>
                    <a:cubicBezTo>
                      <a:pt x="1707168" y="317953"/>
                      <a:pt x="1708121" y="315667"/>
                      <a:pt x="1706596" y="314238"/>
                    </a:cubicBezTo>
                    <a:close/>
                    <a:moveTo>
                      <a:pt x="2323436" y="311191"/>
                    </a:moveTo>
                    <a:cubicBezTo>
                      <a:pt x="2324103" y="310714"/>
                      <a:pt x="2331056" y="315763"/>
                      <a:pt x="2334866" y="316906"/>
                    </a:cubicBezTo>
                    <a:cubicBezTo>
                      <a:pt x="2338676" y="318049"/>
                      <a:pt x="2338866" y="319477"/>
                      <a:pt x="2335342" y="320049"/>
                    </a:cubicBezTo>
                    <a:cubicBezTo>
                      <a:pt x="2331818" y="320620"/>
                      <a:pt x="2326484" y="314143"/>
                      <a:pt x="2325626" y="313762"/>
                    </a:cubicBezTo>
                    <a:cubicBezTo>
                      <a:pt x="2324770" y="313286"/>
                      <a:pt x="2322674" y="311762"/>
                      <a:pt x="2323436" y="311191"/>
                    </a:cubicBezTo>
                    <a:close/>
                    <a:moveTo>
                      <a:pt x="2293527" y="310333"/>
                    </a:moveTo>
                    <a:cubicBezTo>
                      <a:pt x="2294670" y="309380"/>
                      <a:pt x="2300671" y="309380"/>
                      <a:pt x="2301909" y="310428"/>
                    </a:cubicBezTo>
                    <a:cubicBezTo>
                      <a:pt x="2303052" y="311476"/>
                      <a:pt x="2303338" y="313286"/>
                      <a:pt x="2302481" y="314524"/>
                    </a:cubicBezTo>
                    <a:cubicBezTo>
                      <a:pt x="2301624" y="315667"/>
                      <a:pt x="2297814" y="314048"/>
                      <a:pt x="2297337" y="314714"/>
                    </a:cubicBezTo>
                    <a:cubicBezTo>
                      <a:pt x="2296861" y="315381"/>
                      <a:pt x="2294766" y="316429"/>
                      <a:pt x="2294099" y="315572"/>
                    </a:cubicBezTo>
                    <a:cubicBezTo>
                      <a:pt x="2293432" y="314619"/>
                      <a:pt x="2292480" y="311285"/>
                      <a:pt x="2293527" y="310333"/>
                    </a:cubicBezTo>
                    <a:close/>
                    <a:moveTo>
                      <a:pt x="2004443" y="306999"/>
                    </a:moveTo>
                    <a:cubicBezTo>
                      <a:pt x="2004063" y="306999"/>
                      <a:pt x="2002729" y="309856"/>
                      <a:pt x="2002919" y="309952"/>
                    </a:cubicBezTo>
                    <a:lnTo>
                      <a:pt x="2008158" y="312714"/>
                    </a:lnTo>
                    <a:cubicBezTo>
                      <a:pt x="2014349" y="315571"/>
                      <a:pt x="2019683" y="316143"/>
                      <a:pt x="2020064" y="314047"/>
                    </a:cubicBezTo>
                    <a:lnTo>
                      <a:pt x="2016540" y="312809"/>
                    </a:lnTo>
                    <a:cubicBezTo>
                      <a:pt x="2014254" y="311952"/>
                      <a:pt x="2011396" y="310523"/>
                      <a:pt x="2010635" y="308809"/>
                    </a:cubicBezTo>
                    <a:cubicBezTo>
                      <a:pt x="2009206" y="305665"/>
                      <a:pt x="2006539" y="307189"/>
                      <a:pt x="2004443" y="306999"/>
                    </a:cubicBezTo>
                    <a:close/>
                    <a:moveTo>
                      <a:pt x="2342486" y="304522"/>
                    </a:moveTo>
                    <a:lnTo>
                      <a:pt x="2344486" y="304713"/>
                    </a:lnTo>
                    <a:lnTo>
                      <a:pt x="2349058" y="304999"/>
                    </a:lnTo>
                    <a:cubicBezTo>
                      <a:pt x="2347248" y="306523"/>
                      <a:pt x="2346963" y="309380"/>
                      <a:pt x="2348391" y="311285"/>
                    </a:cubicBezTo>
                    <a:lnTo>
                      <a:pt x="2345438" y="312047"/>
                    </a:lnTo>
                    <a:cubicBezTo>
                      <a:pt x="2342486" y="312809"/>
                      <a:pt x="2338771" y="313095"/>
                      <a:pt x="2335913" y="312428"/>
                    </a:cubicBezTo>
                    <a:lnTo>
                      <a:pt x="2333532" y="311857"/>
                    </a:lnTo>
                    <a:cubicBezTo>
                      <a:pt x="2331532" y="309666"/>
                      <a:pt x="2331627" y="307952"/>
                      <a:pt x="2333818" y="308142"/>
                    </a:cubicBezTo>
                    <a:cubicBezTo>
                      <a:pt x="2336009" y="308237"/>
                      <a:pt x="2340390" y="303951"/>
                      <a:pt x="2342486" y="304522"/>
                    </a:cubicBezTo>
                    <a:close/>
                    <a:moveTo>
                      <a:pt x="1749459" y="304332"/>
                    </a:moveTo>
                    <a:cubicBezTo>
                      <a:pt x="1746888" y="306999"/>
                      <a:pt x="1743553" y="310809"/>
                      <a:pt x="1742982" y="311571"/>
                    </a:cubicBezTo>
                    <a:cubicBezTo>
                      <a:pt x="1742315" y="312428"/>
                      <a:pt x="1743744" y="313190"/>
                      <a:pt x="1745935" y="313285"/>
                    </a:cubicBezTo>
                    <a:lnTo>
                      <a:pt x="1747078" y="313000"/>
                    </a:lnTo>
                    <a:cubicBezTo>
                      <a:pt x="1749364" y="312428"/>
                      <a:pt x="1751650" y="311761"/>
                      <a:pt x="1753745" y="310904"/>
                    </a:cubicBezTo>
                    <a:cubicBezTo>
                      <a:pt x="1755841" y="310047"/>
                      <a:pt x="1755746" y="307761"/>
                      <a:pt x="1753745" y="306713"/>
                    </a:cubicBezTo>
                    <a:close/>
                    <a:moveTo>
                      <a:pt x="2217708" y="301474"/>
                    </a:moveTo>
                    <a:cubicBezTo>
                      <a:pt x="2215898" y="302713"/>
                      <a:pt x="2211517" y="305951"/>
                      <a:pt x="2211707" y="306237"/>
                    </a:cubicBezTo>
                    <a:cubicBezTo>
                      <a:pt x="2211898" y="306427"/>
                      <a:pt x="2216660" y="305761"/>
                      <a:pt x="2218565" y="305189"/>
                    </a:cubicBezTo>
                    <a:cubicBezTo>
                      <a:pt x="2220470" y="304618"/>
                      <a:pt x="2221613" y="306142"/>
                      <a:pt x="2221042" y="308618"/>
                    </a:cubicBezTo>
                    <a:cubicBezTo>
                      <a:pt x="2220470" y="311095"/>
                      <a:pt x="2220280" y="317476"/>
                      <a:pt x="2222185" y="316429"/>
                    </a:cubicBezTo>
                    <a:cubicBezTo>
                      <a:pt x="2224090" y="315286"/>
                      <a:pt x="2230281" y="315571"/>
                      <a:pt x="2232853" y="313381"/>
                    </a:cubicBezTo>
                    <a:cubicBezTo>
                      <a:pt x="2235425" y="311190"/>
                      <a:pt x="2231138" y="302236"/>
                      <a:pt x="2228472" y="302046"/>
                    </a:cubicBezTo>
                    <a:cubicBezTo>
                      <a:pt x="2225804" y="301855"/>
                      <a:pt x="2219613" y="300236"/>
                      <a:pt x="2217708" y="301474"/>
                    </a:cubicBezTo>
                    <a:close/>
                    <a:moveTo>
                      <a:pt x="2193134" y="301284"/>
                    </a:moveTo>
                    <a:cubicBezTo>
                      <a:pt x="2191895" y="304046"/>
                      <a:pt x="2192371" y="306523"/>
                      <a:pt x="2194181" y="306713"/>
                    </a:cubicBezTo>
                    <a:cubicBezTo>
                      <a:pt x="2196086" y="306904"/>
                      <a:pt x="2200563" y="308332"/>
                      <a:pt x="2199515" y="309190"/>
                    </a:cubicBezTo>
                    <a:cubicBezTo>
                      <a:pt x="2198468" y="310047"/>
                      <a:pt x="2196658" y="312714"/>
                      <a:pt x="2197991" y="313190"/>
                    </a:cubicBezTo>
                    <a:cubicBezTo>
                      <a:pt x="2199230" y="313666"/>
                      <a:pt x="2204468" y="314809"/>
                      <a:pt x="2207993" y="314047"/>
                    </a:cubicBezTo>
                    <a:lnTo>
                      <a:pt x="2211231" y="315190"/>
                    </a:lnTo>
                    <a:lnTo>
                      <a:pt x="2211803" y="315381"/>
                    </a:lnTo>
                    <a:cubicBezTo>
                      <a:pt x="2212946" y="314524"/>
                      <a:pt x="2212088" y="312904"/>
                      <a:pt x="2209802" y="311857"/>
                    </a:cubicBezTo>
                    <a:lnTo>
                      <a:pt x="2207612" y="311095"/>
                    </a:lnTo>
                    <a:cubicBezTo>
                      <a:pt x="2207040" y="310904"/>
                      <a:pt x="2206564" y="310142"/>
                      <a:pt x="2206278" y="309475"/>
                    </a:cubicBezTo>
                    <a:lnTo>
                      <a:pt x="2205135" y="307380"/>
                    </a:lnTo>
                    <a:cubicBezTo>
                      <a:pt x="2203992" y="305094"/>
                      <a:pt x="2200658" y="303951"/>
                      <a:pt x="2197705" y="304903"/>
                    </a:cubicBezTo>
                    <a:lnTo>
                      <a:pt x="2197039" y="304332"/>
                    </a:lnTo>
                    <a:close/>
                    <a:moveTo>
                      <a:pt x="1731552" y="300427"/>
                    </a:moveTo>
                    <a:lnTo>
                      <a:pt x="1729361" y="300617"/>
                    </a:lnTo>
                    <a:cubicBezTo>
                      <a:pt x="1726218" y="300903"/>
                      <a:pt x="1723932" y="303570"/>
                      <a:pt x="1724980" y="306237"/>
                    </a:cubicBezTo>
                    <a:lnTo>
                      <a:pt x="1725361" y="307285"/>
                    </a:lnTo>
                    <a:cubicBezTo>
                      <a:pt x="1725361" y="308332"/>
                      <a:pt x="1725266" y="309761"/>
                      <a:pt x="1725170" y="310333"/>
                    </a:cubicBezTo>
                    <a:cubicBezTo>
                      <a:pt x="1725075" y="310999"/>
                      <a:pt x="1726313" y="312523"/>
                      <a:pt x="1727932" y="312428"/>
                    </a:cubicBezTo>
                    <a:lnTo>
                      <a:pt x="1729266" y="312047"/>
                    </a:lnTo>
                    <a:lnTo>
                      <a:pt x="1731171" y="311571"/>
                    </a:lnTo>
                    <a:cubicBezTo>
                      <a:pt x="1733076" y="310714"/>
                      <a:pt x="1733457" y="308618"/>
                      <a:pt x="1732029" y="306808"/>
                    </a:cubicBezTo>
                    <a:lnTo>
                      <a:pt x="1735457" y="304808"/>
                    </a:lnTo>
                    <a:lnTo>
                      <a:pt x="1737648" y="303475"/>
                    </a:lnTo>
                    <a:cubicBezTo>
                      <a:pt x="1736696" y="301951"/>
                      <a:pt x="1734028" y="300617"/>
                      <a:pt x="1731552" y="300427"/>
                    </a:cubicBezTo>
                    <a:close/>
                    <a:moveTo>
                      <a:pt x="1886333" y="298426"/>
                    </a:moveTo>
                    <a:cubicBezTo>
                      <a:pt x="1884238" y="299093"/>
                      <a:pt x="1883666" y="300808"/>
                      <a:pt x="1885190" y="302141"/>
                    </a:cubicBezTo>
                    <a:cubicBezTo>
                      <a:pt x="1886714" y="303475"/>
                      <a:pt x="1891286" y="305475"/>
                      <a:pt x="1891953" y="303570"/>
                    </a:cubicBezTo>
                    <a:cubicBezTo>
                      <a:pt x="1892715" y="301665"/>
                      <a:pt x="1888429" y="297760"/>
                      <a:pt x="1886333" y="298426"/>
                    </a:cubicBezTo>
                    <a:close/>
                    <a:moveTo>
                      <a:pt x="190883" y="292902"/>
                    </a:moveTo>
                    <a:cubicBezTo>
                      <a:pt x="188026" y="291378"/>
                      <a:pt x="185549" y="295283"/>
                      <a:pt x="185549" y="297188"/>
                    </a:cubicBezTo>
                    <a:cubicBezTo>
                      <a:pt x="185549" y="298998"/>
                      <a:pt x="187550" y="299855"/>
                      <a:pt x="190026" y="299093"/>
                    </a:cubicBezTo>
                    <a:lnTo>
                      <a:pt x="191741" y="298522"/>
                    </a:lnTo>
                    <a:lnTo>
                      <a:pt x="193074" y="298045"/>
                    </a:lnTo>
                    <a:cubicBezTo>
                      <a:pt x="194503" y="297474"/>
                      <a:pt x="195074" y="296140"/>
                      <a:pt x="194217" y="294997"/>
                    </a:cubicBezTo>
                    <a:lnTo>
                      <a:pt x="193169" y="294331"/>
                    </a:lnTo>
                    <a:close/>
                    <a:moveTo>
                      <a:pt x="439867" y="290140"/>
                    </a:moveTo>
                    <a:cubicBezTo>
                      <a:pt x="436628" y="289092"/>
                      <a:pt x="431675" y="295950"/>
                      <a:pt x="433390" y="297283"/>
                    </a:cubicBezTo>
                    <a:cubicBezTo>
                      <a:pt x="435104" y="298617"/>
                      <a:pt x="437962" y="296902"/>
                      <a:pt x="439581" y="293473"/>
                    </a:cubicBezTo>
                    <a:lnTo>
                      <a:pt x="439771" y="290806"/>
                    </a:lnTo>
                    <a:close/>
                    <a:moveTo>
                      <a:pt x="4574" y="286045"/>
                    </a:moveTo>
                    <a:lnTo>
                      <a:pt x="8289" y="287092"/>
                    </a:lnTo>
                    <a:cubicBezTo>
                      <a:pt x="13051" y="289188"/>
                      <a:pt x="15623" y="291474"/>
                      <a:pt x="14099" y="292236"/>
                    </a:cubicBezTo>
                    <a:cubicBezTo>
                      <a:pt x="12575" y="292998"/>
                      <a:pt x="9051" y="293189"/>
                      <a:pt x="8479" y="291855"/>
                    </a:cubicBezTo>
                    <a:lnTo>
                      <a:pt x="7432" y="291188"/>
                    </a:lnTo>
                    <a:cubicBezTo>
                      <a:pt x="6193" y="290426"/>
                      <a:pt x="4288" y="290617"/>
                      <a:pt x="2955" y="290045"/>
                    </a:cubicBezTo>
                    <a:cubicBezTo>
                      <a:pt x="1716" y="289569"/>
                      <a:pt x="2" y="288616"/>
                      <a:pt x="2" y="287854"/>
                    </a:cubicBezTo>
                    <a:cubicBezTo>
                      <a:pt x="-93" y="284997"/>
                      <a:pt x="3145" y="285568"/>
                      <a:pt x="4574" y="286045"/>
                    </a:cubicBezTo>
                    <a:close/>
                    <a:moveTo>
                      <a:pt x="422436" y="285949"/>
                    </a:moveTo>
                    <a:lnTo>
                      <a:pt x="418245" y="286615"/>
                    </a:lnTo>
                    <a:cubicBezTo>
                      <a:pt x="420436" y="288997"/>
                      <a:pt x="420912" y="291378"/>
                      <a:pt x="419293" y="291759"/>
                    </a:cubicBezTo>
                    <a:lnTo>
                      <a:pt x="418340" y="292521"/>
                    </a:lnTo>
                    <a:cubicBezTo>
                      <a:pt x="417578" y="293092"/>
                      <a:pt x="417102" y="294521"/>
                      <a:pt x="417483" y="295188"/>
                    </a:cubicBezTo>
                    <a:cubicBezTo>
                      <a:pt x="417864" y="295855"/>
                      <a:pt x="420150" y="296521"/>
                      <a:pt x="420531" y="296236"/>
                    </a:cubicBezTo>
                    <a:lnTo>
                      <a:pt x="423008" y="294521"/>
                    </a:lnTo>
                    <a:cubicBezTo>
                      <a:pt x="425484" y="292330"/>
                      <a:pt x="427579" y="289092"/>
                      <a:pt x="427865" y="287473"/>
                    </a:cubicBezTo>
                    <a:lnTo>
                      <a:pt x="427008" y="286615"/>
                    </a:lnTo>
                    <a:cubicBezTo>
                      <a:pt x="426151" y="285853"/>
                      <a:pt x="423865" y="285663"/>
                      <a:pt x="422436" y="285949"/>
                    </a:cubicBezTo>
                    <a:close/>
                    <a:moveTo>
                      <a:pt x="321566" y="285472"/>
                    </a:moveTo>
                    <a:cubicBezTo>
                      <a:pt x="317947" y="283853"/>
                      <a:pt x="319375" y="289663"/>
                      <a:pt x="320709" y="291759"/>
                    </a:cubicBezTo>
                    <a:cubicBezTo>
                      <a:pt x="322042" y="293854"/>
                      <a:pt x="324138" y="294140"/>
                      <a:pt x="325376" y="292426"/>
                    </a:cubicBezTo>
                    <a:cubicBezTo>
                      <a:pt x="326615" y="290711"/>
                      <a:pt x="328043" y="286044"/>
                      <a:pt x="325471" y="286234"/>
                    </a:cubicBezTo>
                    <a:lnTo>
                      <a:pt x="323566" y="285853"/>
                    </a:lnTo>
                    <a:close/>
                    <a:moveTo>
                      <a:pt x="403291" y="284901"/>
                    </a:moveTo>
                    <a:lnTo>
                      <a:pt x="397197" y="289297"/>
                    </a:lnTo>
                    <a:lnTo>
                      <a:pt x="397100" y="289282"/>
                    </a:lnTo>
                    <a:cubicBezTo>
                      <a:pt x="395861" y="292711"/>
                      <a:pt x="395194" y="293188"/>
                      <a:pt x="395766" y="290330"/>
                    </a:cubicBezTo>
                    <a:lnTo>
                      <a:pt x="397197" y="289297"/>
                    </a:lnTo>
                    <a:lnTo>
                      <a:pt x="401386" y="289949"/>
                    </a:lnTo>
                    <a:lnTo>
                      <a:pt x="404434" y="290425"/>
                    </a:lnTo>
                    <a:cubicBezTo>
                      <a:pt x="404434" y="288330"/>
                      <a:pt x="403862" y="285853"/>
                      <a:pt x="403291" y="284901"/>
                    </a:cubicBezTo>
                    <a:close/>
                    <a:moveTo>
                      <a:pt x="369191" y="284425"/>
                    </a:moveTo>
                    <a:lnTo>
                      <a:pt x="369096" y="284615"/>
                    </a:lnTo>
                    <a:lnTo>
                      <a:pt x="367191" y="291283"/>
                    </a:lnTo>
                    <a:cubicBezTo>
                      <a:pt x="362428" y="288235"/>
                      <a:pt x="358333" y="288997"/>
                      <a:pt x="358047" y="292902"/>
                    </a:cubicBezTo>
                    <a:lnTo>
                      <a:pt x="361762" y="293664"/>
                    </a:lnTo>
                    <a:lnTo>
                      <a:pt x="363381" y="294045"/>
                    </a:lnTo>
                    <a:cubicBezTo>
                      <a:pt x="366239" y="291568"/>
                      <a:pt x="370144" y="291187"/>
                      <a:pt x="371953" y="293283"/>
                    </a:cubicBezTo>
                    <a:cubicBezTo>
                      <a:pt x="373763" y="295283"/>
                      <a:pt x="379954" y="292140"/>
                      <a:pt x="378621" y="290521"/>
                    </a:cubicBezTo>
                    <a:cubicBezTo>
                      <a:pt x="377192" y="288901"/>
                      <a:pt x="371477" y="284615"/>
                      <a:pt x="369191" y="284425"/>
                    </a:cubicBezTo>
                    <a:close/>
                    <a:moveTo>
                      <a:pt x="177548" y="281186"/>
                    </a:moveTo>
                    <a:cubicBezTo>
                      <a:pt x="176215" y="282615"/>
                      <a:pt x="174310" y="285091"/>
                      <a:pt x="173452" y="286615"/>
                    </a:cubicBezTo>
                    <a:lnTo>
                      <a:pt x="173833" y="287758"/>
                    </a:lnTo>
                    <a:lnTo>
                      <a:pt x="174405" y="289759"/>
                    </a:lnTo>
                    <a:cubicBezTo>
                      <a:pt x="174500" y="292140"/>
                      <a:pt x="174881" y="297569"/>
                      <a:pt x="174024" y="299188"/>
                    </a:cubicBezTo>
                    <a:cubicBezTo>
                      <a:pt x="173167" y="300808"/>
                      <a:pt x="172691" y="302141"/>
                      <a:pt x="172976" y="302332"/>
                    </a:cubicBezTo>
                    <a:cubicBezTo>
                      <a:pt x="173167" y="302427"/>
                      <a:pt x="174786" y="301951"/>
                      <a:pt x="175929" y="300903"/>
                    </a:cubicBezTo>
                    <a:cubicBezTo>
                      <a:pt x="177072" y="299855"/>
                      <a:pt x="180596" y="295569"/>
                      <a:pt x="181263" y="293473"/>
                    </a:cubicBezTo>
                    <a:cubicBezTo>
                      <a:pt x="181930" y="291378"/>
                      <a:pt x="181168" y="284520"/>
                      <a:pt x="180596" y="282901"/>
                    </a:cubicBezTo>
                    <a:lnTo>
                      <a:pt x="179358" y="282234"/>
                    </a:lnTo>
                    <a:close/>
                    <a:moveTo>
                      <a:pt x="2328484" y="269375"/>
                    </a:moveTo>
                    <a:cubicBezTo>
                      <a:pt x="2328103" y="269280"/>
                      <a:pt x="2325531" y="269661"/>
                      <a:pt x="2324674" y="270518"/>
                    </a:cubicBezTo>
                    <a:cubicBezTo>
                      <a:pt x="2323816" y="271471"/>
                      <a:pt x="2326864" y="276709"/>
                      <a:pt x="2328674" y="277662"/>
                    </a:cubicBezTo>
                    <a:cubicBezTo>
                      <a:pt x="2330484" y="278614"/>
                      <a:pt x="2333913" y="278614"/>
                      <a:pt x="2336294" y="277567"/>
                    </a:cubicBezTo>
                    <a:lnTo>
                      <a:pt x="2333818" y="275185"/>
                    </a:lnTo>
                    <a:lnTo>
                      <a:pt x="2332008" y="273471"/>
                    </a:lnTo>
                    <a:cubicBezTo>
                      <a:pt x="2330484" y="271280"/>
                      <a:pt x="2328865" y="269470"/>
                      <a:pt x="2328484" y="269375"/>
                    </a:cubicBezTo>
                    <a:close/>
                    <a:moveTo>
                      <a:pt x="2325341" y="258040"/>
                    </a:moveTo>
                    <a:cubicBezTo>
                      <a:pt x="2325436" y="259945"/>
                      <a:pt x="2327913" y="264708"/>
                      <a:pt x="2328960" y="264613"/>
                    </a:cubicBezTo>
                    <a:cubicBezTo>
                      <a:pt x="2330008" y="264517"/>
                      <a:pt x="2333437" y="265470"/>
                      <a:pt x="2335818" y="265660"/>
                    </a:cubicBezTo>
                    <a:lnTo>
                      <a:pt x="2336961" y="264327"/>
                    </a:lnTo>
                    <a:lnTo>
                      <a:pt x="2338961" y="262136"/>
                    </a:lnTo>
                    <a:cubicBezTo>
                      <a:pt x="2340580" y="259564"/>
                      <a:pt x="2339342" y="257755"/>
                      <a:pt x="2336199" y="258040"/>
                    </a:cubicBezTo>
                    <a:cubicBezTo>
                      <a:pt x="2333056" y="258326"/>
                      <a:pt x="2325245" y="256135"/>
                      <a:pt x="2325341" y="258040"/>
                    </a:cubicBezTo>
                    <a:close/>
                    <a:moveTo>
                      <a:pt x="2285240" y="257278"/>
                    </a:moveTo>
                    <a:cubicBezTo>
                      <a:pt x="2283907" y="256802"/>
                      <a:pt x="2281811" y="257278"/>
                      <a:pt x="2280573" y="258326"/>
                    </a:cubicBezTo>
                    <a:cubicBezTo>
                      <a:pt x="2279335" y="259374"/>
                      <a:pt x="2277049" y="264041"/>
                      <a:pt x="2278382" y="266232"/>
                    </a:cubicBezTo>
                    <a:lnTo>
                      <a:pt x="2281907" y="263755"/>
                    </a:lnTo>
                    <a:lnTo>
                      <a:pt x="2282764" y="262993"/>
                    </a:lnTo>
                    <a:cubicBezTo>
                      <a:pt x="2286098" y="264613"/>
                      <a:pt x="2287621" y="266803"/>
                      <a:pt x="2286288" y="267946"/>
                    </a:cubicBezTo>
                    <a:lnTo>
                      <a:pt x="2286478" y="268232"/>
                    </a:lnTo>
                    <a:lnTo>
                      <a:pt x="2289527" y="272328"/>
                    </a:lnTo>
                    <a:cubicBezTo>
                      <a:pt x="2294575" y="270232"/>
                      <a:pt x="2298671" y="266232"/>
                      <a:pt x="2298575" y="263374"/>
                    </a:cubicBezTo>
                    <a:lnTo>
                      <a:pt x="2295051" y="263089"/>
                    </a:lnTo>
                    <a:cubicBezTo>
                      <a:pt x="2290574" y="262708"/>
                      <a:pt x="2289241" y="259374"/>
                      <a:pt x="2286193" y="257755"/>
                    </a:cubicBezTo>
                    <a:close/>
                    <a:moveTo>
                      <a:pt x="27720" y="253373"/>
                    </a:moveTo>
                    <a:cubicBezTo>
                      <a:pt x="26101" y="253659"/>
                      <a:pt x="23624" y="255088"/>
                      <a:pt x="22100" y="256421"/>
                    </a:cubicBezTo>
                    <a:lnTo>
                      <a:pt x="23910" y="258326"/>
                    </a:lnTo>
                    <a:lnTo>
                      <a:pt x="25243" y="259755"/>
                    </a:lnTo>
                    <a:cubicBezTo>
                      <a:pt x="26767" y="262231"/>
                      <a:pt x="29244" y="262898"/>
                      <a:pt x="30768" y="261184"/>
                    </a:cubicBezTo>
                    <a:cubicBezTo>
                      <a:pt x="32292" y="259469"/>
                      <a:pt x="34007" y="254897"/>
                      <a:pt x="31054" y="254897"/>
                    </a:cubicBezTo>
                    <a:lnTo>
                      <a:pt x="29434" y="254135"/>
                    </a:lnTo>
                    <a:close/>
                    <a:moveTo>
                      <a:pt x="2289813" y="250039"/>
                    </a:moveTo>
                    <a:cubicBezTo>
                      <a:pt x="2286669" y="249658"/>
                      <a:pt x="2286098" y="251087"/>
                      <a:pt x="2288574" y="253183"/>
                    </a:cubicBezTo>
                    <a:cubicBezTo>
                      <a:pt x="2291050" y="255278"/>
                      <a:pt x="2298004" y="259660"/>
                      <a:pt x="2299147" y="258802"/>
                    </a:cubicBezTo>
                    <a:cubicBezTo>
                      <a:pt x="2300290" y="257945"/>
                      <a:pt x="2299623" y="253183"/>
                      <a:pt x="2299052" y="253849"/>
                    </a:cubicBezTo>
                    <a:cubicBezTo>
                      <a:pt x="2298671" y="254516"/>
                      <a:pt x="2292955" y="250325"/>
                      <a:pt x="2289813" y="250039"/>
                    </a:cubicBezTo>
                    <a:close/>
                    <a:moveTo>
                      <a:pt x="70106" y="227084"/>
                    </a:moveTo>
                    <a:lnTo>
                      <a:pt x="69916" y="227179"/>
                    </a:lnTo>
                    <a:cubicBezTo>
                      <a:pt x="67630" y="228513"/>
                      <a:pt x="65534" y="230704"/>
                      <a:pt x="63058" y="231085"/>
                    </a:cubicBezTo>
                    <a:cubicBezTo>
                      <a:pt x="60676" y="231466"/>
                      <a:pt x="57914" y="229846"/>
                      <a:pt x="55247" y="229370"/>
                    </a:cubicBezTo>
                    <a:cubicBezTo>
                      <a:pt x="54199" y="229180"/>
                      <a:pt x="52009" y="229751"/>
                      <a:pt x="52009" y="230037"/>
                    </a:cubicBezTo>
                    <a:lnTo>
                      <a:pt x="51914" y="231180"/>
                    </a:lnTo>
                    <a:cubicBezTo>
                      <a:pt x="52485" y="232513"/>
                      <a:pt x="55057" y="233466"/>
                      <a:pt x="57819" y="233466"/>
                    </a:cubicBezTo>
                    <a:cubicBezTo>
                      <a:pt x="60486" y="233466"/>
                      <a:pt x="67725" y="235561"/>
                      <a:pt x="70011" y="233275"/>
                    </a:cubicBezTo>
                    <a:lnTo>
                      <a:pt x="69535" y="230227"/>
                    </a:lnTo>
                    <a:lnTo>
                      <a:pt x="69344" y="229370"/>
                    </a:lnTo>
                    <a:cubicBezTo>
                      <a:pt x="70297" y="228322"/>
                      <a:pt x="70678" y="227275"/>
                      <a:pt x="70106" y="227084"/>
                    </a:cubicBezTo>
                    <a:close/>
                    <a:moveTo>
                      <a:pt x="41245" y="220798"/>
                    </a:moveTo>
                    <a:cubicBezTo>
                      <a:pt x="41341" y="222036"/>
                      <a:pt x="41912" y="227846"/>
                      <a:pt x="43055" y="231275"/>
                    </a:cubicBezTo>
                    <a:lnTo>
                      <a:pt x="43722" y="234418"/>
                    </a:lnTo>
                    <a:cubicBezTo>
                      <a:pt x="43817" y="234990"/>
                      <a:pt x="45722" y="235561"/>
                      <a:pt x="46675" y="235466"/>
                    </a:cubicBezTo>
                    <a:cubicBezTo>
                      <a:pt x="47437" y="235371"/>
                      <a:pt x="48580" y="234323"/>
                      <a:pt x="48675" y="233561"/>
                    </a:cubicBezTo>
                    <a:lnTo>
                      <a:pt x="49437" y="229180"/>
                    </a:lnTo>
                    <a:cubicBezTo>
                      <a:pt x="44865" y="223274"/>
                      <a:pt x="41150" y="219464"/>
                      <a:pt x="41245" y="220798"/>
                    </a:cubicBezTo>
                    <a:close/>
                    <a:moveTo>
                      <a:pt x="2234853" y="184698"/>
                    </a:moveTo>
                    <a:cubicBezTo>
                      <a:pt x="2233996" y="182983"/>
                      <a:pt x="2227138" y="184698"/>
                      <a:pt x="2226947" y="186127"/>
                    </a:cubicBezTo>
                    <a:cubicBezTo>
                      <a:pt x="2226757" y="187555"/>
                      <a:pt x="2222947" y="189365"/>
                      <a:pt x="2221899" y="188603"/>
                    </a:cubicBezTo>
                    <a:cubicBezTo>
                      <a:pt x="2220946" y="187841"/>
                      <a:pt x="2219137" y="191175"/>
                      <a:pt x="2217898" y="196128"/>
                    </a:cubicBezTo>
                    <a:lnTo>
                      <a:pt x="2225423" y="195652"/>
                    </a:lnTo>
                    <a:cubicBezTo>
                      <a:pt x="2227233" y="195556"/>
                      <a:pt x="2228948" y="193842"/>
                      <a:pt x="2230662" y="193842"/>
                    </a:cubicBezTo>
                    <a:lnTo>
                      <a:pt x="2232567" y="193842"/>
                    </a:lnTo>
                    <a:cubicBezTo>
                      <a:pt x="2235234" y="195080"/>
                      <a:pt x="2237234" y="194794"/>
                      <a:pt x="2237044" y="193175"/>
                    </a:cubicBezTo>
                    <a:cubicBezTo>
                      <a:pt x="2236854" y="191556"/>
                      <a:pt x="2235710" y="186508"/>
                      <a:pt x="2234853" y="184698"/>
                    </a:cubicBezTo>
                    <a:close/>
                    <a:moveTo>
                      <a:pt x="198408" y="177173"/>
                    </a:moveTo>
                    <a:cubicBezTo>
                      <a:pt x="195646" y="177173"/>
                      <a:pt x="192883" y="179650"/>
                      <a:pt x="192217" y="182602"/>
                    </a:cubicBezTo>
                    <a:lnTo>
                      <a:pt x="187359" y="185269"/>
                    </a:lnTo>
                    <a:cubicBezTo>
                      <a:pt x="186787" y="185650"/>
                      <a:pt x="186121" y="186889"/>
                      <a:pt x="186311" y="186984"/>
                    </a:cubicBezTo>
                    <a:cubicBezTo>
                      <a:pt x="190026" y="189175"/>
                      <a:pt x="183740" y="190127"/>
                      <a:pt x="185359" y="191842"/>
                    </a:cubicBezTo>
                    <a:cubicBezTo>
                      <a:pt x="186787" y="193270"/>
                      <a:pt x="188788" y="194413"/>
                      <a:pt x="190407" y="195747"/>
                    </a:cubicBezTo>
                    <a:lnTo>
                      <a:pt x="192788" y="197652"/>
                    </a:lnTo>
                    <a:cubicBezTo>
                      <a:pt x="195550" y="199938"/>
                      <a:pt x="199456" y="199366"/>
                      <a:pt x="201456" y="196414"/>
                    </a:cubicBezTo>
                    <a:lnTo>
                      <a:pt x="203170" y="193461"/>
                    </a:lnTo>
                    <a:lnTo>
                      <a:pt x="203361" y="193080"/>
                    </a:lnTo>
                    <a:cubicBezTo>
                      <a:pt x="202599" y="192127"/>
                      <a:pt x="200789" y="191746"/>
                      <a:pt x="199265" y="192127"/>
                    </a:cubicBezTo>
                    <a:cubicBezTo>
                      <a:pt x="197741" y="192604"/>
                      <a:pt x="193455" y="188413"/>
                      <a:pt x="194408" y="181555"/>
                    </a:cubicBezTo>
                    <a:lnTo>
                      <a:pt x="202123" y="178888"/>
                    </a:lnTo>
                    <a:lnTo>
                      <a:pt x="203933" y="178316"/>
                    </a:lnTo>
                    <a:cubicBezTo>
                      <a:pt x="206123" y="178221"/>
                      <a:pt x="207933" y="177935"/>
                      <a:pt x="207933" y="177745"/>
                    </a:cubicBezTo>
                    <a:cubicBezTo>
                      <a:pt x="208124" y="177649"/>
                      <a:pt x="201170" y="177173"/>
                      <a:pt x="198408" y="177173"/>
                    </a:cubicBezTo>
                    <a:close/>
                    <a:moveTo>
                      <a:pt x="75665" y="169789"/>
                    </a:moveTo>
                    <a:lnTo>
                      <a:pt x="77155" y="171172"/>
                    </a:lnTo>
                    <a:lnTo>
                      <a:pt x="79250" y="173078"/>
                    </a:lnTo>
                    <a:cubicBezTo>
                      <a:pt x="82203" y="174792"/>
                      <a:pt x="83060" y="176221"/>
                      <a:pt x="81346" y="176125"/>
                    </a:cubicBezTo>
                    <a:cubicBezTo>
                      <a:pt x="79536" y="176125"/>
                      <a:pt x="77059" y="180221"/>
                      <a:pt x="73821" y="180412"/>
                    </a:cubicBezTo>
                    <a:lnTo>
                      <a:pt x="70868" y="180983"/>
                    </a:lnTo>
                    <a:lnTo>
                      <a:pt x="67820" y="181745"/>
                    </a:lnTo>
                    <a:cubicBezTo>
                      <a:pt x="64486" y="182317"/>
                      <a:pt x="61915" y="181936"/>
                      <a:pt x="62105" y="180983"/>
                    </a:cubicBezTo>
                    <a:cubicBezTo>
                      <a:pt x="62296" y="180031"/>
                      <a:pt x="71440" y="176697"/>
                      <a:pt x="71821" y="174506"/>
                    </a:cubicBezTo>
                    <a:lnTo>
                      <a:pt x="73059" y="172982"/>
                    </a:lnTo>
                    <a:close/>
                    <a:moveTo>
                      <a:pt x="2263809" y="168315"/>
                    </a:moveTo>
                    <a:lnTo>
                      <a:pt x="2258380" y="170887"/>
                    </a:lnTo>
                    <a:lnTo>
                      <a:pt x="2257714" y="170717"/>
                    </a:lnTo>
                    <a:close/>
                    <a:moveTo>
                      <a:pt x="76869" y="168315"/>
                    </a:moveTo>
                    <a:lnTo>
                      <a:pt x="75665" y="169789"/>
                    </a:lnTo>
                    <a:lnTo>
                      <a:pt x="74488" y="168696"/>
                    </a:lnTo>
                    <a:cubicBezTo>
                      <a:pt x="71916" y="169363"/>
                      <a:pt x="73059" y="169268"/>
                      <a:pt x="76869" y="168315"/>
                    </a:cubicBezTo>
                    <a:close/>
                    <a:moveTo>
                      <a:pt x="2195610" y="161076"/>
                    </a:moveTo>
                    <a:lnTo>
                      <a:pt x="2194563" y="162314"/>
                    </a:lnTo>
                    <a:cubicBezTo>
                      <a:pt x="2193896" y="163076"/>
                      <a:pt x="2195515" y="165172"/>
                      <a:pt x="2194943" y="165743"/>
                    </a:cubicBezTo>
                    <a:cubicBezTo>
                      <a:pt x="2193705" y="166886"/>
                      <a:pt x="2191515" y="167172"/>
                      <a:pt x="2189895" y="168029"/>
                    </a:cubicBezTo>
                    <a:lnTo>
                      <a:pt x="2189229" y="168410"/>
                    </a:lnTo>
                    <a:cubicBezTo>
                      <a:pt x="2188752" y="169172"/>
                      <a:pt x="2190086" y="170125"/>
                      <a:pt x="2192181" y="170410"/>
                    </a:cubicBezTo>
                    <a:cubicBezTo>
                      <a:pt x="2194277" y="170887"/>
                      <a:pt x="2202373" y="164791"/>
                      <a:pt x="2201611" y="162695"/>
                    </a:cubicBezTo>
                    <a:cubicBezTo>
                      <a:pt x="2200944" y="160695"/>
                      <a:pt x="2198277" y="159933"/>
                      <a:pt x="2195610" y="161076"/>
                    </a:cubicBezTo>
                    <a:close/>
                    <a:moveTo>
                      <a:pt x="178215" y="146312"/>
                    </a:moveTo>
                    <a:cubicBezTo>
                      <a:pt x="180502" y="145741"/>
                      <a:pt x="181073" y="145836"/>
                      <a:pt x="179549" y="146503"/>
                    </a:cubicBezTo>
                    <a:cubicBezTo>
                      <a:pt x="177930" y="147265"/>
                      <a:pt x="175548" y="150884"/>
                      <a:pt x="175929" y="151361"/>
                    </a:cubicBezTo>
                    <a:cubicBezTo>
                      <a:pt x="176406" y="151742"/>
                      <a:pt x="177072" y="153266"/>
                      <a:pt x="176406" y="153837"/>
                    </a:cubicBezTo>
                    <a:cubicBezTo>
                      <a:pt x="175739" y="154408"/>
                      <a:pt x="173262" y="154885"/>
                      <a:pt x="172500" y="153742"/>
                    </a:cubicBezTo>
                    <a:cubicBezTo>
                      <a:pt x="171738" y="152408"/>
                      <a:pt x="175929" y="146884"/>
                      <a:pt x="178215" y="146312"/>
                    </a:cubicBezTo>
                    <a:close/>
                    <a:moveTo>
                      <a:pt x="2259237" y="120500"/>
                    </a:moveTo>
                    <a:cubicBezTo>
                      <a:pt x="2259999" y="120881"/>
                      <a:pt x="2260761" y="122691"/>
                      <a:pt x="2260284" y="123072"/>
                    </a:cubicBezTo>
                    <a:lnTo>
                      <a:pt x="2257713" y="125644"/>
                    </a:lnTo>
                    <a:cubicBezTo>
                      <a:pt x="2253998" y="128882"/>
                      <a:pt x="2253236" y="132978"/>
                      <a:pt x="2255903" y="134597"/>
                    </a:cubicBezTo>
                    <a:cubicBezTo>
                      <a:pt x="2258570" y="136407"/>
                      <a:pt x="2270476" y="132787"/>
                      <a:pt x="2272858" y="133645"/>
                    </a:cubicBezTo>
                    <a:cubicBezTo>
                      <a:pt x="2275239" y="134502"/>
                      <a:pt x="2276286" y="136502"/>
                      <a:pt x="2275143" y="138026"/>
                    </a:cubicBezTo>
                    <a:cubicBezTo>
                      <a:pt x="2274001" y="139550"/>
                      <a:pt x="2268286" y="137169"/>
                      <a:pt x="2266857" y="137074"/>
                    </a:cubicBezTo>
                    <a:lnTo>
                      <a:pt x="2266190" y="137645"/>
                    </a:lnTo>
                    <a:cubicBezTo>
                      <a:pt x="2265523" y="138217"/>
                      <a:pt x="2265618" y="139550"/>
                      <a:pt x="2265904" y="140407"/>
                    </a:cubicBezTo>
                    <a:cubicBezTo>
                      <a:pt x="2266285" y="141360"/>
                      <a:pt x="2267714" y="141931"/>
                      <a:pt x="2267904" y="142884"/>
                    </a:cubicBezTo>
                    <a:cubicBezTo>
                      <a:pt x="2268095" y="143646"/>
                      <a:pt x="2267333" y="145075"/>
                      <a:pt x="2266571" y="145360"/>
                    </a:cubicBezTo>
                    <a:lnTo>
                      <a:pt x="2265714" y="145646"/>
                    </a:lnTo>
                    <a:cubicBezTo>
                      <a:pt x="2264380" y="145075"/>
                      <a:pt x="2261999" y="144122"/>
                      <a:pt x="2260475" y="143360"/>
                    </a:cubicBezTo>
                    <a:lnTo>
                      <a:pt x="2258665" y="142979"/>
                    </a:lnTo>
                    <a:lnTo>
                      <a:pt x="2255427" y="142312"/>
                    </a:lnTo>
                    <a:cubicBezTo>
                      <a:pt x="2252760" y="139741"/>
                      <a:pt x="2249807" y="135645"/>
                      <a:pt x="2249045" y="133168"/>
                    </a:cubicBezTo>
                    <a:cubicBezTo>
                      <a:pt x="2248188" y="130692"/>
                      <a:pt x="2253712" y="123739"/>
                      <a:pt x="2254665" y="122119"/>
                    </a:cubicBezTo>
                    <a:lnTo>
                      <a:pt x="2255903" y="120881"/>
                    </a:lnTo>
                    <a:cubicBezTo>
                      <a:pt x="2256475" y="120310"/>
                      <a:pt x="2258475" y="120119"/>
                      <a:pt x="2259237" y="120500"/>
                    </a:cubicBezTo>
                    <a:close/>
                    <a:moveTo>
                      <a:pt x="266035" y="117832"/>
                    </a:moveTo>
                    <a:lnTo>
                      <a:pt x="258796" y="118213"/>
                    </a:lnTo>
                    <a:lnTo>
                      <a:pt x="258320" y="118213"/>
                    </a:lnTo>
                    <a:cubicBezTo>
                      <a:pt x="257844" y="119642"/>
                      <a:pt x="258225" y="121071"/>
                      <a:pt x="259082" y="121357"/>
                    </a:cubicBezTo>
                    <a:lnTo>
                      <a:pt x="259844" y="121452"/>
                    </a:lnTo>
                    <a:lnTo>
                      <a:pt x="260701" y="121547"/>
                    </a:lnTo>
                    <a:cubicBezTo>
                      <a:pt x="261749" y="121357"/>
                      <a:pt x="263273" y="122785"/>
                      <a:pt x="264131" y="124595"/>
                    </a:cubicBezTo>
                    <a:lnTo>
                      <a:pt x="267083" y="124500"/>
                    </a:lnTo>
                    <a:lnTo>
                      <a:pt x="270608" y="124309"/>
                    </a:lnTo>
                    <a:cubicBezTo>
                      <a:pt x="276037" y="124405"/>
                      <a:pt x="274036" y="121452"/>
                      <a:pt x="266035" y="117832"/>
                    </a:cubicBezTo>
                    <a:close/>
                    <a:moveTo>
                      <a:pt x="223554" y="110022"/>
                    </a:moveTo>
                    <a:cubicBezTo>
                      <a:pt x="221840" y="111260"/>
                      <a:pt x="216982" y="114213"/>
                      <a:pt x="215743" y="114880"/>
                    </a:cubicBezTo>
                    <a:cubicBezTo>
                      <a:pt x="214410" y="115642"/>
                      <a:pt x="219077" y="118499"/>
                      <a:pt x="220887" y="116499"/>
                    </a:cubicBezTo>
                    <a:lnTo>
                      <a:pt x="222887" y="116213"/>
                    </a:lnTo>
                    <a:lnTo>
                      <a:pt x="230221" y="115356"/>
                    </a:lnTo>
                    <a:cubicBezTo>
                      <a:pt x="228316" y="111165"/>
                      <a:pt x="225364" y="108784"/>
                      <a:pt x="223554" y="110022"/>
                    </a:cubicBezTo>
                    <a:close/>
                    <a:moveTo>
                      <a:pt x="252796" y="107831"/>
                    </a:moveTo>
                    <a:cubicBezTo>
                      <a:pt x="251939" y="107736"/>
                      <a:pt x="250224" y="108498"/>
                      <a:pt x="250033" y="109165"/>
                    </a:cubicBezTo>
                    <a:cubicBezTo>
                      <a:pt x="249748" y="109927"/>
                      <a:pt x="250415" y="111546"/>
                      <a:pt x="251081" y="111736"/>
                    </a:cubicBezTo>
                    <a:cubicBezTo>
                      <a:pt x="254034" y="112689"/>
                      <a:pt x="257082" y="113641"/>
                      <a:pt x="260225" y="113927"/>
                    </a:cubicBezTo>
                    <a:lnTo>
                      <a:pt x="263654" y="114213"/>
                    </a:lnTo>
                    <a:cubicBezTo>
                      <a:pt x="267178" y="115165"/>
                      <a:pt x="270036" y="113356"/>
                      <a:pt x="270036" y="112403"/>
                    </a:cubicBezTo>
                    <a:cubicBezTo>
                      <a:pt x="270036" y="111451"/>
                      <a:pt x="264797" y="109736"/>
                      <a:pt x="258320" y="108593"/>
                    </a:cubicBezTo>
                    <a:close/>
                    <a:moveTo>
                      <a:pt x="283752" y="102783"/>
                    </a:moveTo>
                    <a:cubicBezTo>
                      <a:pt x="282418" y="100973"/>
                      <a:pt x="281466" y="102688"/>
                      <a:pt x="280133" y="102878"/>
                    </a:cubicBezTo>
                    <a:lnTo>
                      <a:pt x="276799" y="103450"/>
                    </a:lnTo>
                    <a:cubicBezTo>
                      <a:pt x="275656" y="105450"/>
                      <a:pt x="275560" y="108117"/>
                      <a:pt x="276608" y="109260"/>
                    </a:cubicBezTo>
                    <a:cubicBezTo>
                      <a:pt x="277656" y="110498"/>
                      <a:pt x="274799" y="114499"/>
                      <a:pt x="276323" y="116975"/>
                    </a:cubicBezTo>
                    <a:lnTo>
                      <a:pt x="278132" y="118880"/>
                    </a:lnTo>
                    <a:cubicBezTo>
                      <a:pt x="278894" y="119642"/>
                      <a:pt x="281561" y="120309"/>
                      <a:pt x="282228" y="119928"/>
                    </a:cubicBezTo>
                    <a:cubicBezTo>
                      <a:pt x="284038" y="118785"/>
                      <a:pt x="287086" y="117547"/>
                      <a:pt x="285848" y="115070"/>
                    </a:cubicBezTo>
                    <a:lnTo>
                      <a:pt x="285371" y="114213"/>
                    </a:lnTo>
                    <a:cubicBezTo>
                      <a:pt x="282895" y="113737"/>
                      <a:pt x="282609" y="111165"/>
                      <a:pt x="284704" y="108498"/>
                    </a:cubicBezTo>
                    <a:lnTo>
                      <a:pt x="285848" y="106117"/>
                    </a:lnTo>
                    <a:cubicBezTo>
                      <a:pt x="286228" y="105355"/>
                      <a:pt x="284609" y="103831"/>
                      <a:pt x="283752" y="102783"/>
                    </a:cubicBezTo>
                    <a:close/>
                    <a:moveTo>
                      <a:pt x="243366" y="86781"/>
                    </a:moveTo>
                    <a:cubicBezTo>
                      <a:pt x="238889" y="85733"/>
                      <a:pt x="237651" y="90115"/>
                      <a:pt x="234603" y="91734"/>
                    </a:cubicBezTo>
                    <a:cubicBezTo>
                      <a:pt x="234127" y="91924"/>
                      <a:pt x="234698" y="93163"/>
                      <a:pt x="234317" y="93639"/>
                    </a:cubicBezTo>
                    <a:lnTo>
                      <a:pt x="233269" y="95258"/>
                    </a:lnTo>
                    <a:cubicBezTo>
                      <a:pt x="232984" y="97068"/>
                      <a:pt x="234698" y="98687"/>
                      <a:pt x="237175" y="98782"/>
                    </a:cubicBezTo>
                    <a:lnTo>
                      <a:pt x="237175" y="96020"/>
                    </a:lnTo>
                    <a:cubicBezTo>
                      <a:pt x="237175" y="95639"/>
                      <a:pt x="240127" y="94877"/>
                      <a:pt x="241556" y="95068"/>
                    </a:cubicBezTo>
                    <a:lnTo>
                      <a:pt x="243747" y="95544"/>
                    </a:lnTo>
                    <a:cubicBezTo>
                      <a:pt x="246985" y="96877"/>
                      <a:pt x="250033" y="95734"/>
                      <a:pt x="250415" y="93067"/>
                    </a:cubicBezTo>
                    <a:lnTo>
                      <a:pt x="249557" y="91829"/>
                    </a:lnTo>
                    <a:cubicBezTo>
                      <a:pt x="248033" y="89829"/>
                      <a:pt x="245842" y="87448"/>
                      <a:pt x="243366" y="86781"/>
                    </a:cubicBezTo>
                    <a:close/>
                    <a:moveTo>
                      <a:pt x="261464" y="86686"/>
                    </a:moveTo>
                    <a:lnTo>
                      <a:pt x="261178" y="87067"/>
                    </a:lnTo>
                    <a:cubicBezTo>
                      <a:pt x="259844" y="88972"/>
                      <a:pt x="259463" y="91258"/>
                      <a:pt x="255844" y="91448"/>
                    </a:cubicBezTo>
                    <a:cubicBezTo>
                      <a:pt x="255463" y="91448"/>
                      <a:pt x="255082" y="94496"/>
                      <a:pt x="255272" y="96115"/>
                    </a:cubicBezTo>
                    <a:cubicBezTo>
                      <a:pt x="255272" y="96401"/>
                      <a:pt x="258130" y="96973"/>
                      <a:pt x="259368" y="96592"/>
                    </a:cubicBezTo>
                    <a:lnTo>
                      <a:pt x="260701" y="96211"/>
                    </a:lnTo>
                    <a:cubicBezTo>
                      <a:pt x="262035" y="96115"/>
                      <a:pt x="265369" y="96211"/>
                      <a:pt x="268226" y="96211"/>
                    </a:cubicBezTo>
                    <a:cubicBezTo>
                      <a:pt x="270893" y="96306"/>
                      <a:pt x="267274" y="90686"/>
                      <a:pt x="265369" y="91734"/>
                    </a:cubicBezTo>
                    <a:cubicBezTo>
                      <a:pt x="263559" y="92782"/>
                      <a:pt x="262511" y="92115"/>
                      <a:pt x="263083" y="90210"/>
                    </a:cubicBezTo>
                    <a:lnTo>
                      <a:pt x="263464" y="89257"/>
                    </a:lnTo>
                    <a:lnTo>
                      <a:pt x="263750" y="88495"/>
                    </a:lnTo>
                    <a:cubicBezTo>
                      <a:pt x="264131" y="87733"/>
                      <a:pt x="263083" y="86876"/>
                      <a:pt x="261464" y="86686"/>
                    </a:cubicBezTo>
                    <a:close/>
                    <a:moveTo>
                      <a:pt x="2053211" y="78208"/>
                    </a:moveTo>
                    <a:cubicBezTo>
                      <a:pt x="2050449" y="76780"/>
                      <a:pt x="2046354" y="78780"/>
                      <a:pt x="2046925" y="79923"/>
                    </a:cubicBezTo>
                    <a:cubicBezTo>
                      <a:pt x="2047496" y="81256"/>
                      <a:pt x="2052830" y="82971"/>
                      <a:pt x="2054735" y="82209"/>
                    </a:cubicBezTo>
                    <a:cubicBezTo>
                      <a:pt x="2056640" y="81447"/>
                      <a:pt x="2055879" y="79637"/>
                      <a:pt x="2053211" y="78208"/>
                    </a:cubicBezTo>
                    <a:close/>
                    <a:moveTo>
                      <a:pt x="2078453" y="69731"/>
                    </a:moveTo>
                    <a:cubicBezTo>
                      <a:pt x="2078834" y="68683"/>
                      <a:pt x="2077786" y="68398"/>
                      <a:pt x="2074738" y="72017"/>
                    </a:cubicBezTo>
                    <a:lnTo>
                      <a:pt x="2069975" y="72779"/>
                    </a:lnTo>
                    <a:cubicBezTo>
                      <a:pt x="2069689" y="72874"/>
                      <a:pt x="2069309" y="74208"/>
                      <a:pt x="2069689" y="74589"/>
                    </a:cubicBezTo>
                    <a:cubicBezTo>
                      <a:pt x="2070356" y="75256"/>
                      <a:pt x="2071594" y="76208"/>
                      <a:pt x="2072357" y="76018"/>
                    </a:cubicBezTo>
                    <a:cubicBezTo>
                      <a:pt x="2075405" y="75446"/>
                      <a:pt x="2078453" y="74589"/>
                      <a:pt x="2081405" y="73732"/>
                    </a:cubicBezTo>
                    <a:lnTo>
                      <a:pt x="2081786" y="73732"/>
                    </a:lnTo>
                    <a:cubicBezTo>
                      <a:pt x="2081786" y="73065"/>
                      <a:pt x="2079976" y="72017"/>
                      <a:pt x="2079119" y="71922"/>
                    </a:cubicBezTo>
                    <a:cubicBezTo>
                      <a:pt x="2078357" y="71731"/>
                      <a:pt x="2078071" y="70779"/>
                      <a:pt x="2078453" y="69731"/>
                    </a:cubicBezTo>
                    <a:close/>
                    <a:moveTo>
                      <a:pt x="313375" y="68398"/>
                    </a:moveTo>
                    <a:cubicBezTo>
                      <a:pt x="311375" y="68302"/>
                      <a:pt x="306898" y="72589"/>
                      <a:pt x="306898" y="74494"/>
                    </a:cubicBezTo>
                    <a:cubicBezTo>
                      <a:pt x="306898" y="76303"/>
                      <a:pt x="309184" y="76780"/>
                      <a:pt x="311946" y="75541"/>
                    </a:cubicBezTo>
                    <a:cubicBezTo>
                      <a:pt x="314708" y="74208"/>
                      <a:pt x="315280" y="68398"/>
                      <a:pt x="313375" y="68398"/>
                    </a:cubicBezTo>
                    <a:close/>
                    <a:moveTo>
                      <a:pt x="439962" y="57444"/>
                    </a:moveTo>
                    <a:lnTo>
                      <a:pt x="435961" y="58587"/>
                    </a:lnTo>
                    <a:cubicBezTo>
                      <a:pt x="430342" y="60492"/>
                      <a:pt x="429389" y="63254"/>
                      <a:pt x="433771" y="64778"/>
                    </a:cubicBezTo>
                    <a:lnTo>
                      <a:pt x="438628" y="62111"/>
                    </a:lnTo>
                    <a:cubicBezTo>
                      <a:pt x="439581" y="61635"/>
                      <a:pt x="441200" y="61825"/>
                      <a:pt x="441962" y="61254"/>
                    </a:cubicBezTo>
                    <a:cubicBezTo>
                      <a:pt x="442724" y="60682"/>
                      <a:pt x="443296" y="59349"/>
                      <a:pt x="442915" y="58587"/>
                    </a:cubicBezTo>
                    <a:cubicBezTo>
                      <a:pt x="442629" y="57920"/>
                      <a:pt x="440819" y="57253"/>
                      <a:pt x="439962" y="57444"/>
                    </a:cubicBezTo>
                    <a:close/>
                    <a:moveTo>
                      <a:pt x="514353" y="40299"/>
                    </a:moveTo>
                    <a:lnTo>
                      <a:pt x="518734" y="40394"/>
                    </a:lnTo>
                    <a:lnTo>
                      <a:pt x="523307" y="40489"/>
                    </a:lnTo>
                    <a:cubicBezTo>
                      <a:pt x="528450" y="40489"/>
                      <a:pt x="534070" y="42585"/>
                      <a:pt x="535784" y="45252"/>
                    </a:cubicBezTo>
                    <a:lnTo>
                      <a:pt x="534927" y="46204"/>
                    </a:lnTo>
                    <a:lnTo>
                      <a:pt x="532832" y="48681"/>
                    </a:lnTo>
                    <a:cubicBezTo>
                      <a:pt x="533117" y="51157"/>
                      <a:pt x="533022" y="53158"/>
                      <a:pt x="532546" y="53158"/>
                    </a:cubicBezTo>
                    <a:cubicBezTo>
                      <a:pt x="532069" y="53158"/>
                      <a:pt x="531307" y="51157"/>
                      <a:pt x="531974" y="48586"/>
                    </a:cubicBezTo>
                    <a:lnTo>
                      <a:pt x="527878" y="48967"/>
                    </a:lnTo>
                    <a:lnTo>
                      <a:pt x="524926" y="49253"/>
                    </a:lnTo>
                    <a:cubicBezTo>
                      <a:pt x="521878" y="50205"/>
                      <a:pt x="519687" y="49634"/>
                      <a:pt x="520068" y="48014"/>
                    </a:cubicBezTo>
                    <a:cubicBezTo>
                      <a:pt x="520449" y="46395"/>
                      <a:pt x="514924" y="42680"/>
                      <a:pt x="514353" y="40299"/>
                    </a:cubicBezTo>
                    <a:close/>
                    <a:moveTo>
                      <a:pt x="1565246" y="3247"/>
                    </a:moveTo>
                    <a:cubicBezTo>
                      <a:pt x="1566008" y="3056"/>
                      <a:pt x="1567151" y="4009"/>
                      <a:pt x="1567913" y="4580"/>
                    </a:cubicBezTo>
                    <a:lnTo>
                      <a:pt x="1569628" y="6009"/>
                    </a:lnTo>
                    <a:cubicBezTo>
                      <a:pt x="1571818" y="5533"/>
                      <a:pt x="1576581" y="4390"/>
                      <a:pt x="1580391" y="3437"/>
                    </a:cubicBezTo>
                    <a:lnTo>
                      <a:pt x="1580105" y="8390"/>
                    </a:lnTo>
                    <a:lnTo>
                      <a:pt x="1580010" y="10391"/>
                    </a:lnTo>
                    <a:cubicBezTo>
                      <a:pt x="1581724" y="13058"/>
                      <a:pt x="1580010" y="16296"/>
                      <a:pt x="1576295" y="17630"/>
                    </a:cubicBezTo>
                    <a:lnTo>
                      <a:pt x="1574580" y="12772"/>
                    </a:lnTo>
                    <a:lnTo>
                      <a:pt x="1572675" y="7438"/>
                    </a:lnTo>
                    <a:cubicBezTo>
                      <a:pt x="1565437" y="6771"/>
                      <a:pt x="1561245" y="10581"/>
                      <a:pt x="1561817" y="12200"/>
                    </a:cubicBezTo>
                    <a:cubicBezTo>
                      <a:pt x="1562388" y="13820"/>
                      <a:pt x="1560007" y="12867"/>
                      <a:pt x="1556483" y="10105"/>
                    </a:cubicBezTo>
                    <a:lnTo>
                      <a:pt x="1554292" y="8105"/>
                    </a:lnTo>
                    <a:lnTo>
                      <a:pt x="1553816" y="7724"/>
                    </a:lnTo>
                    <a:cubicBezTo>
                      <a:pt x="1553911" y="6771"/>
                      <a:pt x="1557340" y="5057"/>
                      <a:pt x="1561436" y="4009"/>
                    </a:cubicBezTo>
                    <a:close/>
                    <a:moveTo>
                      <a:pt x="2200659" y="2961"/>
                    </a:moveTo>
                    <a:cubicBezTo>
                      <a:pt x="2202659" y="2866"/>
                      <a:pt x="2205993" y="1628"/>
                      <a:pt x="2206183" y="5152"/>
                    </a:cubicBezTo>
                    <a:lnTo>
                      <a:pt x="2206183" y="5724"/>
                    </a:lnTo>
                    <a:cubicBezTo>
                      <a:pt x="2206946" y="6581"/>
                      <a:pt x="2208089" y="6486"/>
                      <a:pt x="2208755" y="5533"/>
                    </a:cubicBezTo>
                    <a:cubicBezTo>
                      <a:pt x="2209517" y="4485"/>
                      <a:pt x="2212184" y="2485"/>
                      <a:pt x="2213136" y="3342"/>
                    </a:cubicBezTo>
                    <a:cubicBezTo>
                      <a:pt x="2214089" y="4104"/>
                      <a:pt x="2214470" y="8391"/>
                      <a:pt x="2211708" y="10772"/>
                    </a:cubicBezTo>
                    <a:lnTo>
                      <a:pt x="2208565" y="12105"/>
                    </a:lnTo>
                    <a:lnTo>
                      <a:pt x="2206088" y="13248"/>
                    </a:lnTo>
                    <a:cubicBezTo>
                      <a:pt x="2202278" y="13534"/>
                      <a:pt x="2200754" y="11058"/>
                      <a:pt x="2202659" y="7914"/>
                    </a:cubicBezTo>
                    <a:lnTo>
                      <a:pt x="2198564" y="5628"/>
                    </a:lnTo>
                    <a:cubicBezTo>
                      <a:pt x="2198468" y="5628"/>
                      <a:pt x="2199897" y="2961"/>
                      <a:pt x="2200659" y="2961"/>
                    </a:cubicBezTo>
                    <a:close/>
                    <a:moveTo>
                      <a:pt x="2164178" y="865"/>
                    </a:moveTo>
                    <a:cubicBezTo>
                      <a:pt x="2167225" y="389"/>
                      <a:pt x="2175607" y="3532"/>
                      <a:pt x="2177132" y="3056"/>
                    </a:cubicBezTo>
                    <a:lnTo>
                      <a:pt x="2178655" y="2770"/>
                    </a:lnTo>
                    <a:lnTo>
                      <a:pt x="2180941" y="2389"/>
                    </a:lnTo>
                    <a:cubicBezTo>
                      <a:pt x="2184275" y="2008"/>
                      <a:pt x="2185609" y="2866"/>
                      <a:pt x="2183989" y="4199"/>
                    </a:cubicBezTo>
                    <a:lnTo>
                      <a:pt x="2183704" y="4961"/>
                    </a:lnTo>
                    <a:lnTo>
                      <a:pt x="2183418" y="5818"/>
                    </a:lnTo>
                    <a:cubicBezTo>
                      <a:pt x="2183799" y="6866"/>
                      <a:pt x="2185609" y="7819"/>
                      <a:pt x="2187514" y="7819"/>
                    </a:cubicBezTo>
                    <a:lnTo>
                      <a:pt x="2188371" y="7152"/>
                    </a:lnTo>
                    <a:cubicBezTo>
                      <a:pt x="2191991" y="4294"/>
                      <a:pt x="2191895" y="4104"/>
                      <a:pt x="2193800" y="7247"/>
                    </a:cubicBezTo>
                    <a:cubicBezTo>
                      <a:pt x="2194657" y="8676"/>
                      <a:pt x="2196372" y="10867"/>
                      <a:pt x="2195800" y="11438"/>
                    </a:cubicBezTo>
                    <a:cubicBezTo>
                      <a:pt x="2194277" y="13057"/>
                      <a:pt x="2193610" y="14010"/>
                      <a:pt x="2195896" y="15248"/>
                    </a:cubicBezTo>
                    <a:lnTo>
                      <a:pt x="2198563" y="16772"/>
                    </a:lnTo>
                    <a:cubicBezTo>
                      <a:pt x="2201611" y="18582"/>
                      <a:pt x="2201420" y="20963"/>
                      <a:pt x="2198277" y="22011"/>
                    </a:cubicBezTo>
                    <a:cubicBezTo>
                      <a:pt x="2195134" y="23059"/>
                      <a:pt x="2187323" y="31441"/>
                      <a:pt x="2189323" y="37822"/>
                    </a:cubicBezTo>
                    <a:lnTo>
                      <a:pt x="2199611" y="37632"/>
                    </a:lnTo>
                    <a:lnTo>
                      <a:pt x="2200182" y="37632"/>
                    </a:lnTo>
                    <a:cubicBezTo>
                      <a:pt x="2200849" y="39346"/>
                      <a:pt x="2200373" y="43061"/>
                      <a:pt x="2199134" y="45919"/>
                    </a:cubicBezTo>
                    <a:cubicBezTo>
                      <a:pt x="2197896" y="48776"/>
                      <a:pt x="2189800" y="53920"/>
                      <a:pt x="2188943" y="54205"/>
                    </a:cubicBezTo>
                    <a:cubicBezTo>
                      <a:pt x="2188085" y="54396"/>
                      <a:pt x="2187037" y="55920"/>
                      <a:pt x="2187514" y="57158"/>
                    </a:cubicBezTo>
                    <a:cubicBezTo>
                      <a:pt x="2187895" y="58396"/>
                      <a:pt x="2185799" y="62492"/>
                      <a:pt x="2181608" y="63349"/>
                    </a:cubicBezTo>
                    <a:lnTo>
                      <a:pt x="2177894" y="61730"/>
                    </a:lnTo>
                    <a:lnTo>
                      <a:pt x="2177036" y="61349"/>
                    </a:lnTo>
                    <a:cubicBezTo>
                      <a:pt x="2175036" y="62492"/>
                      <a:pt x="2173036" y="64492"/>
                      <a:pt x="2172655" y="65731"/>
                    </a:cubicBezTo>
                    <a:cubicBezTo>
                      <a:pt x="2172274" y="66969"/>
                      <a:pt x="2174655" y="71731"/>
                      <a:pt x="2179989" y="72779"/>
                    </a:cubicBezTo>
                    <a:lnTo>
                      <a:pt x="2181990" y="67064"/>
                    </a:lnTo>
                    <a:cubicBezTo>
                      <a:pt x="2181990" y="66969"/>
                      <a:pt x="2185132" y="67255"/>
                      <a:pt x="2185228" y="67445"/>
                    </a:cubicBezTo>
                    <a:cubicBezTo>
                      <a:pt x="2185704" y="71255"/>
                      <a:pt x="2188847" y="71350"/>
                      <a:pt x="2192371" y="71065"/>
                    </a:cubicBezTo>
                    <a:lnTo>
                      <a:pt x="2197134" y="70684"/>
                    </a:lnTo>
                    <a:cubicBezTo>
                      <a:pt x="2199420" y="73732"/>
                      <a:pt x="2201040" y="76494"/>
                      <a:pt x="2200849" y="76780"/>
                    </a:cubicBezTo>
                    <a:lnTo>
                      <a:pt x="2200563" y="76970"/>
                    </a:lnTo>
                    <a:cubicBezTo>
                      <a:pt x="2198754" y="78589"/>
                      <a:pt x="2196848" y="80590"/>
                      <a:pt x="2201040" y="81352"/>
                    </a:cubicBezTo>
                    <a:lnTo>
                      <a:pt x="2202182" y="81542"/>
                    </a:lnTo>
                    <a:cubicBezTo>
                      <a:pt x="2204088" y="79542"/>
                      <a:pt x="2206183" y="78399"/>
                      <a:pt x="2206659" y="79161"/>
                    </a:cubicBezTo>
                    <a:lnTo>
                      <a:pt x="2206469" y="79923"/>
                    </a:lnTo>
                    <a:cubicBezTo>
                      <a:pt x="2205897" y="81828"/>
                      <a:pt x="2205040" y="83638"/>
                      <a:pt x="2203897" y="85352"/>
                    </a:cubicBezTo>
                    <a:lnTo>
                      <a:pt x="2202659" y="87352"/>
                    </a:lnTo>
                    <a:cubicBezTo>
                      <a:pt x="2203897" y="88972"/>
                      <a:pt x="2207135" y="91734"/>
                      <a:pt x="2209802" y="93544"/>
                    </a:cubicBezTo>
                    <a:lnTo>
                      <a:pt x="2204373" y="94210"/>
                    </a:lnTo>
                    <a:cubicBezTo>
                      <a:pt x="2201420" y="94591"/>
                      <a:pt x="2198087" y="94782"/>
                      <a:pt x="2198563" y="90877"/>
                    </a:cubicBezTo>
                    <a:lnTo>
                      <a:pt x="2198563" y="90686"/>
                    </a:lnTo>
                    <a:cubicBezTo>
                      <a:pt x="2197991" y="90305"/>
                      <a:pt x="2196944" y="91067"/>
                      <a:pt x="2196086" y="92305"/>
                    </a:cubicBezTo>
                    <a:cubicBezTo>
                      <a:pt x="2195229" y="93544"/>
                      <a:pt x="2195610" y="98782"/>
                      <a:pt x="2198754" y="100687"/>
                    </a:cubicBezTo>
                    <a:lnTo>
                      <a:pt x="2203611" y="98687"/>
                    </a:lnTo>
                    <a:cubicBezTo>
                      <a:pt x="2206754" y="97449"/>
                      <a:pt x="2212660" y="95068"/>
                      <a:pt x="2215898" y="100402"/>
                    </a:cubicBezTo>
                    <a:lnTo>
                      <a:pt x="2216279" y="101068"/>
                    </a:lnTo>
                    <a:cubicBezTo>
                      <a:pt x="2219994" y="101735"/>
                      <a:pt x="2221899" y="102783"/>
                      <a:pt x="2220661" y="103259"/>
                    </a:cubicBezTo>
                    <a:cubicBezTo>
                      <a:pt x="2219327" y="103831"/>
                      <a:pt x="2214660" y="108688"/>
                      <a:pt x="2211803" y="112213"/>
                    </a:cubicBezTo>
                    <a:lnTo>
                      <a:pt x="2202659" y="110974"/>
                    </a:lnTo>
                    <a:lnTo>
                      <a:pt x="2201516" y="110784"/>
                    </a:lnTo>
                    <a:cubicBezTo>
                      <a:pt x="2200182" y="111070"/>
                      <a:pt x="2200563" y="111546"/>
                      <a:pt x="2202373" y="111736"/>
                    </a:cubicBezTo>
                    <a:cubicBezTo>
                      <a:pt x="2204182" y="111927"/>
                      <a:pt x="2204754" y="115927"/>
                      <a:pt x="2205516" y="115832"/>
                    </a:cubicBezTo>
                    <a:cubicBezTo>
                      <a:pt x="2206278" y="115737"/>
                      <a:pt x="2208850" y="116975"/>
                      <a:pt x="2208850" y="118594"/>
                    </a:cubicBezTo>
                    <a:cubicBezTo>
                      <a:pt x="2208850" y="120214"/>
                      <a:pt x="2210278" y="124881"/>
                      <a:pt x="2212088" y="125357"/>
                    </a:cubicBezTo>
                    <a:cubicBezTo>
                      <a:pt x="2213898" y="125833"/>
                      <a:pt x="2219041" y="125357"/>
                      <a:pt x="2219613" y="123166"/>
                    </a:cubicBezTo>
                    <a:lnTo>
                      <a:pt x="2221042" y="121357"/>
                    </a:lnTo>
                    <a:cubicBezTo>
                      <a:pt x="2221899" y="120309"/>
                      <a:pt x="2225328" y="119166"/>
                      <a:pt x="2226090" y="119642"/>
                    </a:cubicBezTo>
                    <a:lnTo>
                      <a:pt x="2230948" y="122690"/>
                    </a:lnTo>
                    <a:cubicBezTo>
                      <a:pt x="2235805" y="120880"/>
                      <a:pt x="2240473" y="119356"/>
                      <a:pt x="2241330" y="119356"/>
                    </a:cubicBezTo>
                    <a:cubicBezTo>
                      <a:pt x="2242188" y="119356"/>
                      <a:pt x="2246379" y="123452"/>
                      <a:pt x="2247236" y="128405"/>
                    </a:cubicBezTo>
                    <a:lnTo>
                      <a:pt x="2243331" y="132501"/>
                    </a:lnTo>
                    <a:cubicBezTo>
                      <a:pt x="2243140" y="132787"/>
                      <a:pt x="2244378" y="133834"/>
                      <a:pt x="2244759" y="134692"/>
                    </a:cubicBezTo>
                    <a:cubicBezTo>
                      <a:pt x="2245616" y="136501"/>
                      <a:pt x="2245712" y="138216"/>
                      <a:pt x="2242473" y="138121"/>
                    </a:cubicBezTo>
                    <a:lnTo>
                      <a:pt x="2237997" y="138025"/>
                    </a:lnTo>
                    <a:cubicBezTo>
                      <a:pt x="2236091" y="140883"/>
                      <a:pt x="2233806" y="144502"/>
                      <a:pt x="2232853" y="146122"/>
                    </a:cubicBezTo>
                    <a:lnTo>
                      <a:pt x="2234758" y="147931"/>
                    </a:lnTo>
                    <a:cubicBezTo>
                      <a:pt x="2235425" y="148598"/>
                      <a:pt x="2235805" y="151741"/>
                      <a:pt x="2231900" y="149551"/>
                    </a:cubicBezTo>
                    <a:cubicBezTo>
                      <a:pt x="2230281" y="148693"/>
                      <a:pt x="2226471" y="148598"/>
                      <a:pt x="2225233" y="149551"/>
                    </a:cubicBezTo>
                    <a:cubicBezTo>
                      <a:pt x="2221709" y="152122"/>
                      <a:pt x="2220185" y="149932"/>
                      <a:pt x="2217898" y="148503"/>
                    </a:cubicBezTo>
                    <a:lnTo>
                      <a:pt x="2216470" y="147646"/>
                    </a:lnTo>
                    <a:cubicBezTo>
                      <a:pt x="2214374" y="147265"/>
                      <a:pt x="2212469" y="147646"/>
                      <a:pt x="2212279" y="148598"/>
                    </a:cubicBezTo>
                    <a:cubicBezTo>
                      <a:pt x="2212088" y="149551"/>
                      <a:pt x="2216089" y="152884"/>
                      <a:pt x="2221804" y="152789"/>
                    </a:cubicBezTo>
                    <a:lnTo>
                      <a:pt x="2226757" y="152980"/>
                    </a:lnTo>
                    <a:lnTo>
                      <a:pt x="2227805" y="153075"/>
                    </a:lnTo>
                    <a:cubicBezTo>
                      <a:pt x="2228852" y="154313"/>
                      <a:pt x="2229043" y="155742"/>
                      <a:pt x="2228186" y="156218"/>
                    </a:cubicBezTo>
                    <a:cubicBezTo>
                      <a:pt x="2227329" y="156790"/>
                      <a:pt x="2223328" y="157171"/>
                      <a:pt x="2219708" y="157266"/>
                    </a:cubicBezTo>
                    <a:lnTo>
                      <a:pt x="2219613" y="159933"/>
                    </a:lnTo>
                    <a:lnTo>
                      <a:pt x="2219518" y="164886"/>
                    </a:lnTo>
                    <a:cubicBezTo>
                      <a:pt x="2215517" y="163933"/>
                      <a:pt x="2212564" y="162409"/>
                      <a:pt x="2213041" y="161457"/>
                    </a:cubicBezTo>
                    <a:cubicBezTo>
                      <a:pt x="2213517" y="160504"/>
                      <a:pt x="2212374" y="157742"/>
                      <a:pt x="2208850" y="158599"/>
                    </a:cubicBezTo>
                    <a:lnTo>
                      <a:pt x="2207326" y="159933"/>
                    </a:lnTo>
                    <a:cubicBezTo>
                      <a:pt x="2206183" y="160885"/>
                      <a:pt x="2206278" y="163267"/>
                      <a:pt x="2206754" y="164886"/>
                    </a:cubicBezTo>
                    <a:lnTo>
                      <a:pt x="2207612" y="167553"/>
                    </a:lnTo>
                    <a:cubicBezTo>
                      <a:pt x="2210945" y="167743"/>
                      <a:pt x="2217041" y="168220"/>
                      <a:pt x="2221137" y="168791"/>
                    </a:cubicBezTo>
                    <a:lnTo>
                      <a:pt x="2219232" y="171744"/>
                    </a:lnTo>
                    <a:lnTo>
                      <a:pt x="2216565" y="175744"/>
                    </a:lnTo>
                    <a:cubicBezTo>
                      <a:pt x="2219232" y="178602"/>
                      <a:pt x="2221613" y="181555"/>
                      <a:pt x="2221994" y="182126"/>
                    </a:cubicBezTo>
                    <a:cubicBezTo>
                      <a:pt x="2222280" y="182793"/>
                      <a:pt x="2222947" y="182507"/>
                      <a:pt x="2222852" y="179935"/>
                    </a:cubicBezTo>
                    <a:cubicBezTo>
                      <a:pt x="2222661" y="177364"/>
                      <a:pt x="2227519" y="168696"/>
                      <a:pt x="2228662" y="166315"/>
                    </a:cubicBezTo>
                    <a:lnTo>
                      <a:pt x="2232567" y="166886"/>
                    </a:lnTo>
                    <a:cubicBezTo>
                      <a:pt x="2233329" y="166981"/>
                      <a:pt x="2233996" y="167648"/>
                      <a:pt x="2234758" y="167648"/>
                    </a:cubicBezTo>
                    <a:cubicBezTo>
                      <a:pt x="2244950" y="167267"/>
                      <a:pt x="2246950" y="167648"/>
                      <a:pt x="2253522" y="169648"/>
                    </a:cubicBezTo>
                    <a:lnTo>
                      <a:pt x="2257714" y="170717"/>
                    </a:lnTo>
                    <a:lnTo>
                      <a:pt x="2250760" y="173458"/>
                    </a:lnTo>
                    <a:lnTo>
                      <a:pt x="2246855" y="173554"/>
                    </a:lnTo>
                    <a:cubicBezTo>
                      <a:pt x="2245426" y="173649"/>
                      <a:pt x="2243616" y="173363"/>
                      <a:pt x="2242568" y="172696"/>
                    </a:cubicBezTo>
                    <a:cubicBezTo>
                      <a:pt x="2238663" y="170125"/>
                      <a:pt x="2237044" y="173173"/>
                      <a:pt x="2235520" y="174697"/>
                    </a:cubicBezTo>
                    <a:cubicBezTo>
                      <a:pt x="2234186" y="176125"/>
                      <a:pt x="2234567" y="178507"/>
                      <a:pt x="2237615" y="178030"/>
                    </a:cubicBezTo>
                    <a:lnTo>
                      <a:pt x="2244759" y="176887"/>
                    </a:lnTo>
                    <a:cubicBezTo>
                      <a:pt x="2243902" y="180793"/>
                      <a:pt x="2246759" y="181650"/>
                      <a:pt x="2251046" y="178983"/>
                    </a:cubicBezTo>
                    <a:lnTo>
                      <a:pt x="2255332" y="178411"/>
                    </a:lnTo>
                    <a:lnTo>
                      <a:pt x="2259809" y="177840"/>
                    </a:lnTo>
                    <a:cubicBezTo>
                      <a:pt x="2265238" y="179173"/>
                      <a:pt x="2269714" y="182031"/>
                      <a:pt x="2269714" y="184031"/>
                    </a:cubicBezTo>
                    <a:cubicBezTo>
                      <a:pt x="2269714" y="186127"/>
                      <a:pt x="2273334" y="193842"/>
                      <a:pt x="2279716" y="196795"/>
                    </a:cubicBezTo>
                    <a:lnTo>
                      <a:pt x="2286574" y="193842"/>
                    </a:lnTo>
                    <a:cubicBezTo>
                      <a:pt x="2287241" y="193556"/>
                      <a:pt x="2288384" y="193842"/>
                      <a:pt x="2289241" y="194032"/>
                    </a:cubicBezTo>
                    <a:lnTo>
                      <a:pt x="2293337" y="194794"/>
                    </a:lnTo>
                    <a:cubicBezTo>
                      <a:pt x="2297718" y="195461"/>
                      <a:pt x="2304672" y="196128"/>
                      <a:pt x="2308957" y="196318"/>
                    </a:cubicBezTo>
                    <a:lnTo>
                      <a:pt x="2312672" y="196985"/>
                    </a:lnTo>
                    <a:lnTo>
                      <a:pt x="2313244" y="197080"/>
                    </a:lnTo>
                    <a:cubicBezTo>
                      <a:pt x="2314006" y="196509"/>
                      <a:pt x="2317149" y="195937"/>
                      <a:pt x="2320197" y="195842"/>
                    </a:cubicBezTo>
                    <a:lnTo>
                      <a:pt x="2321816" y="197557"/>
                    </a:lnTo>
                    <a:lnTo>
                      <a:pt x="2323722" y="199557"/>
                    </a:lnTo>
                    <a:cubicBezTo>
                      <a:pt x="2325626" y="201938"/>
                      <a:pt x="2327341" y="204605"/>
                      <a:pt x="2327436" y="205558"/>
                    </a:cubicBezTo>
                    <a:cubicBezTo>
                      <a:pt x="2327531" y="206510"/>
                      <a:pt x="2326864" y="209368"/>
                      <a:pt x="2326484" y="210130"/>
                    </a:cubicBezTo>
                    <a:cubicBezTo>
                      <a:pt x="2326103" y="210892"/>
                      <a:pt x="2328770" y="212606"/>
                      <a:pt x="2332770" y="211558"/>
                    </a:cubicBezTo>
                    <a:cubicBezTo>
                      <a:pt x="2336771" y="210511"/>
                      <a:pt x="2347915" y="208891"/>
                      <a:pt x="2347439" y="207939"/>
                    </a:cubicBezTo>
                    <a:cubicBezTo>
                      <a:pt x="2346963" y="207082"/>
                      <a:pt x="2344962" y="204415"/>
                      <a:pt x="2343819" y="203653"/>
                    </a:cubicBezTo>
                    <a:cubicBezTo>
                      <a:pt x="2342772" y="202891"/>
                      <a:pt x="2340104" y="206129"/>
                      <a:pt x="2339247" y="207748"/>
                    </a:cubicBezTo>
                    <a:lnTo>
                      <a:pt x="2336771" y="207463"/>
                    </a:lnTo>
                    <a:lnTo>
                      <a:pt x="2334770" y="207272"/>
                    </a:lnTo>
                    <a:cubicBezTo>
                      <a:pt x="2332580" y="206986"/>
                      <a:pt x="2329817" y="204510"/>
                      <a:pt x="2328770" y="201652"/>
                    </a:cubicBezTo>
                    <a:lnTo>
                      <a:pt x="2330484" y="199176"/>
                    </a:lnTo>
                    <a:cubicBezTo>
                      <a:pt x="2331151" y="198223"/>
                      <a:pt x="2332484" y="197461"/>
                      <a:pt x="2333723" y="197080"/>
                    </a:cubicBezTo>
                    <a:lnTo>
                      <a:pt x="2336294" y="196223"/>
                    </a:lnTo>
                    <a:cubicBezTo>
                      <a:pt x="2339628" y="195461"/>
                      <a:pt x="2342581" y="195747"/>
                      <a:pt x="2342962" y="196890"/>
                    </a:cubicBezTo>
                    <a:cubicBezTo>
                      <a:pt x="2343248" y="198128"/>
                      <a:pt x="2345914" y="201176"/>
                      <a:pt x="2348010" y="200319"/>
                    </a:cubicBezTo>
                    <a:cubicBezTo>
                      <a:pt x="2350010" y="199462"/>
                      <a:pt x="2356773" y="197557"/>
                      <a:pt x="2358678" y="197938"/>
                    </a:cubicBezTo>
                    <a:cubicBezTo>
                      <a:pt x="2360583" y="198319"/>
                      <a:pt x="2365917" y="199462"/>
                      <a:pt x="2365060" y="202319"/>
                    </a:cubicBezTo>
                    <a:cubicBezTo>
                      <a:pt x="2364203" y="205177"/>
                      <a:pt x="2360107" y="212511"/>
                      <a:pt x="2358773" y="212987"/>
                    </a:cubicBezTo>
                    <a:cubicBezTo>
                      <a:pt x="2357535" y="213463"/>
                      <a:pt x="2354106" y="214987"/>
                      <a:pt x="2354487" y="215464"/>
                    </a:cubicBezTo>
                    <a:cubicBezTo>
                      <a:pt x="2354868" y="215845"/>
                      <a:pt x="2354868" y="217464"/>
                      <a:pt x="2353440" y="218226"/>
                    </a:cubicBezTo>
                    <a:cubicBezTo>
                      <a:pt x="2352011" y="218988"/>
                      <a:pt x="2348962" y="221655"/>
                      <a:pt x="2349915" y="222417"/>
                    </a:cubicBezTo>
                    <a:cubicBezTo>
                      <a:pt x="2350868" y="223179"/>
                      <a:pt x="2352391" y="226417"/>
                      <a:pt x="2351344" y="227941"/>
                    </a:cubicBezTo>
                    <a:cubicBezTo>
                      <a:pt x="2350201" y="229465"/>
                      <a:pt x="2344391" y="227275"/>
                      <a:pt x="2343724" y="227560"/>
                    </a:cubicBezTo>
                    <a:cubicBezTo>
                      <a:pt x="2343057" y="227941"/>
                      <a:pt x="2341819" y="229846"/>
                      <a:pt x="2343438" y="230513"/>
                    </a:cubicBezTo>
                    <a:cubicBezTo>
                      <a:pt x="2345057" y="231275"/>
                      <a:pt x="2348486" y="232609"/>
                      <a:pt x="2348867" y="232323"/>
                    </a:cubicBezTo>
                    <a:lnTo>
                      <a:pt x="2351058" y="233656"/>
                    </a:lnTo>
                    <a:lnTo>
                      <a:pt x="2353725" y="235276"/>
                    </a:lnTo>
                    <a:cubicBezTo>
                      <a:pt x="2359154" y="234323"/>
                      <a:pt x="2364203" y="232132"/>
                      <a:pt x="2365060" y="230418"/>
                    </a:cubicBezTo>
                    <a:lnTo>
                      <a:pt x="2367727" y="232513"/>
                    </a:lnTo>
                    <a:cubicBezTo>
                      <a:pt x="2369060" y="233561"/>
                      <a:pt x="2371251" y="234704"/>
                      <a:pt x="2372966" y="234609"/>
                    </a:cubicBezTo>
                    <a:lnTo>
                      <a:pt x="2374585" y="234609"/>
                    </a:lnTo>
                    <a:cubicBezTo>
                      <a:pt x="2376681" y="233180"/>
                      <a:pt x="2378204" y="233275"/>
                      <a:pt x="2377823" y="234799"/>
                    </a:cubicBezTo>
                    <a:cubicBezTo>
                      <a:pt x="2377537" y="236323"/>
                      <a:pt x="2375823" y="241372"/>
                      <a:pt x="2374680" y="242991"/>
                    </a:cubicBezTo>
                    <a:cubicBezTo>
                      <a:pt x="2373537" y="244610"/>
                      <a:pt x="2367536" y="242515"/>
                      <a:pt x="2367060" y="241753"/>
                    </a:cubicBezTo>
                    <a:cubicBezTo>
                      <a:pt x="2366584" y="240991"/>
                      <a:pt x="2363250" y="239752"/>
                      <a:pt x="2360964" y="240705"/>
                    </a:cubicBezTo>
                    <a:lnTo>
                      <a:pt x="2358487" y="241181"/>
                    </a:lnTo>
                    <a:cubicBezTo>
                      <a:pt x="2355630" y="241753"/>
                      <a:pt x="2351248" y="242896"/>
                      <a:pt x="2356011" y="246515"/>
                    </a:cubicBezTo>
                    <a:cubicBezTo>
                      <a:pt x="2356202" y="246706"/>
                      <a:pt x="2354868" y="248611"/>
                      <a:pt x="2353916" y="249373"/>
                    </a:cubicBezTo>
                    <a:cubicBezTo>
                      <a:pt x="2352487" y="250516"/>
                      <a:pt x="2350487" y="251087"/>
                      <a:pt x="2348962" y="252230"/>
                    </a:cubicBezTo>
                    <a:lnTo>
                      <a:pt x="2346200" y="254135"/>
                    </a:lnTo>
                    <a:cubicBezTo>
                      <a:pt x="2348391" y="257374"/>
                      <a:pt x="2352391" y="261755"/>
                      <a:pt x="2355154" y="263946"/>
                    </a:cubicBezTo>
                    <a:cubicBezTo>
                      <a:pt x="2357916" y="266137"/>
                      <a:pt x="2356392" y="277757"/>
                      <a:pt x="2354773" y="281853"/>
                    </a:cubicBezTo>
                    <a:lnTo>
                      <a:pt x="2353630" y="285663"/>
                    </a:lnTo>
                    <a:cubicBezTo>
                      <a:pt x="2352963" y="287949"/>
                      <a:pt x="2353630" y="289759"/>
                      <a:pt x="2357535" y="289473"/>
                    </a:cubicBezTo>
                    <a:lnTo>
                      <a:pt x="2358773" y="289378"/>
                    </a:lnTo>
                    <a:cubicBezTo>
                      <a:pt x="2360202" y="290330"/>
                      <a:pt x="2360964" y="291568"/>
                      <a:pt x="2360488" y="292045"/>
                    </a:cubicBezTo>
                    <a:cubicBezTo>
                      <a:pt x="2360012" y="292521"/>
                      <a:pt x="2355439" y="294331"/>
                      <a:pt x="2351725" y="295474"/>
                    </a:cubicBezTo>
                    <a:lnTo>
                      <a:pt x="2348486" y="296712"/>
                    </a:lnTo>
                    <a:lnTo>
                      <a:pt x="2345057" y="298045"/>
                    </a:lnTo>
                    <a:cubicBezTo>
                      <a:pt x="2344295" y="295950"/>
                      <a:pt x="2343819" y="293473"/>
                      <a:pt x="2344105" y="292426"/>
                    </a:cubicBezTo>
                    <a:lnTo>
                      <a:pt x="2342200" y="291092"/>
                    </a:lnTo>
                    <a:cubicBezTo>
                      <a:pt x="2337723" y="288139"/>
                      <a:pt x="2335342" y="291759"/>
                      <a:pt x="2333247" y="292807"/>
                    </a:cubicBezTo>
                    <a:lnTo>
                      <a:pt x="2331055" y="293759"/>
                    </a:lnTo>
                    <a:cubicBezTo>
                      <a:pt x="2329912" y="297093"/>
                      <a:pt x="2328484" y="300808"/>
                      <a:pt x="2327913" y="302046"/>
                    </a:cubicBezTo>
                    <a:cubicBezTo>
                      <a:pt x="2327341" y="303284"/>
                      <a:pt x="2321530" y="303570"/>
                      <a:pt x="2316578" y="304427"/>
                    </a:cubicBezTo>
                    <a:lnTo>
                      <a:pt x="2317435" y="298712"/>
                    </a:lnTo>
                    <a:lnTo>
                      <a:pt x="2317435" y="298617"/>
                    </a:lnTo>
                    <a:cubicBezTo>
                      <a:pt x="2316482" y="298426"/>
                      <a:pt x="2313911" y="298045"/>
                      <a:pt x="2311625" y="297855"/>
                    </a:cubicBezTo>
                    <a:cubicBezTo>
                      <a:pt x="2309339" y="297664"/>
                      <a:pt x="2302862" y="298426"/>
                      <a:pt x="2302004" y="299569"/>
                    </a:cubicBezTo>
                    <a:cubicBezTo>
                      <a:pt x="2301242" y="300712"/>
                      <a:pt x="2297718" y="303856"/>
                      <a:pt x="2296956" y="302713"/>
                    </a:cubicBezTo>
                    <a:cubicBezTo>
                      <a:pt x="2296290" y="301570"/>
                      <a:pt x="2292670" y="300903"/>
                      <a:pt x="2289813" y="302236"/>
                    </a:cubicBezTo>
                    <a:cubicBezTo>
                      <a:pt x="2286860" y="303570"/>
                      <a:pt x="2278287" y="303379"/>
                      <a:pt x="2277716" y="302617"/>
                    </a:cubicBezTo>
                    <a:cubicBezTo>
                      <a:pt x="2277049" y="301855"/>
                      <a:pt x="2273525" y="300427"/>
                      <a:pt x="2272191" y="302236"/>
                    </a:cubicBezTo>
                    <a:lnTo>
                      <a:pt x="2270572" y="303189"/>
                    </a:lnTo>
                    <a:lnTo>
                      <a:pt x="2269619" y="303760"/>
                    </a:lnTo>
                    <a:cubicBezTo>
                      <a:pt x="2267810" y="303475"/>
                      <a:pt x="2266572" y="302141"/>
                      <a:pt x="2267048" y="300808"/>
                    </a:cubicBezTo>
                    <a:lnTo>
                      <a:pt x="2267428" y="299569"/>
                    </a:lnTo>
                    <a:lnTo>
                      <a:pt x="2267619" y="299093"/>
                    </a:lnTo>
                    <a:cubicBezTo>
                      <a:pt x="2267905" y="298236"/>
                      <a:pt x="2266190" y="297664"/>
                      <a:pt x="2263714" y="297760"/>
                    </a:cubicBezTo>
                    <a:lnTo>
                      <a:pt x="2261714" y="297950"/>
                    </a:lnTo>
                    <a:lnTo>
                      <a:pt x="2261428" y="297950"/>
                    </a:lnTo>
                    <a:cubicBezTo>
                      <a:pt x="2261714" y="297855"/>
                      <a:pt x="2261904" y="298712"/>
                      <a:pt x="2261999" y="299855"/>
                    </a:cubicBezTo>
                    <a:cubicBezTo>
                      <a:pt x="2262095" y="300998"/>
                      <a:pt x="2259523" y="303379"/>
                      <a:pt x="2256189" y="303094"/>
                    </a:cubicBezTo>
                    <a:lnTo>
                      <a:pt x="2252950" y="303760"/>
                    </a:lnTo>
                    <a:cubicBezTo>
                      <a:pt x="2250284" y="304332"/>
                      <a:pt x="2249236" y="301760"/>
                      <a:pt x="2250379" y="298617"/>
                    </a:cubicBezTo>
                    <a:lnTo>
                      <a:pt x="2250664" y="297760"/>
                    </a:lnTo>
                    <a:cubicBezTo>
                      <a:pt x="2250188" y="296140"/>
                      <a:pt x="2248093" y="296045"/>
                      <a:pt x="2245997" y="297569"/>
                    </a:cubicBezTo>
                    <a:lnTo>
                      <a:pt x="2245426" y="298903"/>
                    </a:lnTo>
                    <a:lnTo>
                      <a:pt x="2243902" y="302617"/>
                    </a:lnTo>
                    <a:cubicBezTo>
                      <a:pt x="2248188" y="305570"/>
                      <a:pt x="2252856" y="308618"/>
                      <a:pt x="2254284" y="309285"/>
                    </a:cubicBezTo>
                    <a:cubicBezTo>
                      <a:pt x="2255713" y="309952"/>
                      <a:pt x="2261332" y="309190"/>
                      <a:pt x="2263142" y="308332"/>
                    </a:cubicBezTo>
                    <a:cubicBezTo>
                      <a:pt x="2264857" y="307570"/>
                      <a:pt x="2272953" y="309190"/>
                      <a:pt x="2272096" y="310618"/>
                    </a:cubicBezTo>
                    <a:cubicBezTo>
                      <a:pt x="2271239" y="312047"/>
                      <a:pt x="2270572" y="314714"/>
                      <a:pt x="2272667" y="313285"/>
                    </a:cubicBezTo>
                    <a:cubicBezTo>
                      <a:pt x="2274763" y="311857"/>
                      <a:pt x="2280764" y="309285"/>
                      <a:pt x="2281145" y="310428"/>
                    </a:cubicBezTo>
                    <a:cubicBezTo>
                      <a:pt x="2281621" y="311666"/>
                      <a:pt x="2283716" y="315381"/>
                      <a:pt x="2284479" y="316238"/>
                    </a:cubicBezTo>
                    <a:cubicBezTo>
                      <a:pt x="2285240" y="317095"/>
                      <a:pt x="2286098" y="320048"/>
                      <a:pt x="2282954" y="318619"/>
                    </a:cubicBezTo>
                    <a:lnTo>
                      <a:pt x="2281525" y="318715"/>
                    </a:lnTo>
                    <a:cubicBezTo>
                      <a:pt x="2279716" y="318810"/>
                      <a:pt x="2276858" y="320905"/>
                      <a:pt x="2276287" y="320524"/>
                    </a:cubicBezTo>
                    <a:cubicBezTo>
                      <a:pt x="2271715" y="317286"/>
                      <a:pt x="2265619" y="319762"/>
                      <a:pt x="2260952" y="317667"/>
                    </a:cubicBezTo>
                    <a:cubicBezTo>
                      <a:pt x="2260571" y="317476"/>
                      <a:pt x="2260285" y="316905"/>
                      <a:pt x="2260094" y="317000"/>
                    </a:cubicBezTo>
                    <a:cubicBezTo>
                      <a:pt x="2257141" y="317667"/>
                      <a:pt x="2253522" y="317762"/>
                      <a:pt x="2251427" y="319191"/>
                    </a:cubicBezTo>
                    <a:cubicBezTo>
                      <a:pt x="2246950" y="322429"/>
                      <a:pt x="2247140" y="317667"/>
                      <a:pt x="2244950" y="317095"/>
                    </a:cubicBezTo>
                    <a:lnTo>
                      <a:pt x="2241997" y="316333"/>
                    </a:lnTo>
                    <a:cubicBezTo>
                      <a:pt x="2238568" y="315000"/>
                      <a:pt x="2235615" y="314905"/>
                      <a:pt x="2235329" y="316143"/>
                    </a:cubicBezTo>
                    <a:cubicBezTo>
                      <a:pt x="2235139" y="317381"/>
                      <a:pt x="2232853" y="319477"/>
                      <a:pt x="2230757" y="318524"/>
                    </a:cubicBezTo>
                    <a:lnTo>
                      <a:pt x="2229138" y="318715"/>
                    </a:lnTo>
                    <a:lnTo>
                      <a:pt x="2224185" y="319191"/>
                    </a:lnTo>
                    <a:cubicBezTo>
                      <a:pt x="2218851" y="318905"/>
                      <a:pt x="2212088" y="319286"/>
                      <a:pt x="2209136" y="320048"/>
                    </a:cubicBezTo>
                    <a:cubicBezTo>
                      <a:pt x="2206278" y="320810"/>
                      <a:pt x="2195991" y="321572"/>
                      <a:pt x="2193991" y="319762"/>
                    </a:cubicBezTo>
                    <a:cubicBezTo>
                      <a:pt x="2191991" y="317953"/>
                      <a:pt x="2185609" y="313762"/>
                      <a:pt x="2184942" y="315095"/>
                    </a:cubicBezTo>
                    <a:cubicBezTo>
                      <a:pt x="2184275" y="316429"/>
                      <a:pt x="2180275" y="321477"/>
                      <a:pt x="2177894" y="322144"/>
                    </a:cubicBezTo>
                    <a:cubicBezTo>
                      <a:pt x="2175513" y="322906"/>
                      <a:pt x="2167225" y="321572"/>
                      <a:pt x="2165892" y="322144"/>
                    </a:cubicBezTo>
                    <a:cubicBezTo>
                      <a:pt x="2164654" y="322810"/>
                      <a:pt x="2159415" y="322906"/>
                      <a:pt x="2156843" y="321001"/>
                    </a:cubicBezTo>
                    <a:lnTo>
                      <a:pt x="2154271" y="319286"/>
                    </a:lnTo>
                    <a:cubicBezTo>
                      <a:pt x="2153986" y="319096"/>
                      <a:pt x="2151509" y="320239"/>
                      <a:pt x="2150938" y="321191"/>
                    </a:cubicBezTo>
                    <a:lnTo>
                      <a:pt x="2150557" y="321858"/>
                    </a:lnTo>
                    <a:cubicBezTo>
                      <a:pt x="2151509" y="323287"/>
                      <a:pt x="2150938" y="324525"/>
                      <a:pt x="2149128" y="324525"/>
                    </a:cubicBezTo>
                    <a:cubicBezTo>
                      <a:pt x="2147414" y="324525"/>
                      <a:pt x="2141222" y="324144"/>
                      <a:pt x="2142747" y="323572"/>
                    </a:cubicBezTo>
                    <a:cubicBezTo>
                      <a:pt x="2144270" y="323096"/>
                      <a:pt x="2145985" y="321382"/>
                      <a:pt x="2142747" y="321096"/>
                    </a:cubicBezTo>
                    <a:lnTo>
                      <a:pt x="2140746" y="320620"/>
                    </a:lnTo>
                    <a:lnTo>
                      <a:pt x="2138936" y="321191"/>
                    </a:lnTo>
                    <a:cubicBezTo>
                      <a:pt x="2137698" y="320334"/>
                      <a:pt x="2135031" y="318715"/>
                      <a:pt x="2133031" y="317572"/>
                    </a:cubicBezTo>
                    <a:cubicBezTo>
                      <a:pt x="2131030" y="316429"/>
                      <a:pt x="2124173" y="317572"/>
                      <a:pt x="2125411" y="320239"/>
                    </a:cubicBezTo>
                    <a:cubicBezTo>
                      <a:pt x="2126554" y="322906"/>
                      <a:pt x="2124268" y="329764"/>
                      <a:pt x="2122458" y="329287"/>
                    </a:cubicBezTo>
                    <a:cubicBezTo>
                      <a:pt x="2120553" y="328906"/>
                      <a:pt x="2115410" y="326335"/>
                      <a:pt x="2114743" y="324525"/>
                    </a:cubicBezTo>
                    <a:cubicBezTo>
                      <a:pt x="2114076" y="322715"/>
                      <a:pt x="2120267" y="325477"/>
                      <a:pt x="2120839" y="325573"/>
                    </a:cubicBezTo>
                    <a:cubicBezTo>
                      <a:pt x="2121505" y="325573"/>
                      <a:pt x="2123030" y="324430"/>
                      <a:pt x="2121982" y="322906"/>
                    </a:cubicBezTo>
                    <a:cubicBezTo>
                      <a:pt x="2120934" y="321477"/>
                      <a:pt x="2116267" y="319858"/>
                      <a:pt x="2113981" y="322620"/>
                    </a:cubicBezTo>
                    <a:lnTo>
                      <a:pt x="2111314" y="323382"/>
                    </a:lnTo>
                    <a:lnTo>
                      <a:pt x="2109599" y="323858"/>
                    </a:lnTo>
                    <a:cubicBezTo>
                      <a:pt x="2106551" y="321667"/>
                      <a:pt x="2100265" y="322620"/>
                      <a:pt x="2095502" y="325954"/>
                    </a:cubicBezTo>
                    <a:lnTo>
                      <a:pt x="2088168" y="321953"/>
                    </a:lnTo>
                    <a:lnTo>
                      <a:pt x="2084644" y="320048"/>
                    </a:lnTo>
                    <a:cubicBezTo>
                      <a:pt x="2078262" y="320905"/>
                      <a:pt x="2072547" y="322906"/>
                      <a:pt x="2071880" y="324430"/>
                    </a:cubicBezTo>
                    <a:cubicBezTo>
                      <a:pt x="2071214" y="325954"/>
                      <a:pt x="2071690" y="330240"/>
                      <a:pt x="2072642" y="330907"/>
                    </a:cubicBezTo>
                    <a:cubicBezTo>
                      <a:pt x="2073595" y="331478"/>
                      <a:pt x="2073880" y="335002"/>
                      <a:pt x="2069594" y="336812"/>
                    </a:cubicBezTo>
                    <a:lnTo>
                      <a:pt x="2066927" y="335955"/>
                    </a:lnTo>
                    <a:lnTo>
                      <a:pt x="2063784" y="335002"/>
                    </a:lnTo>
                    <a:cubicBezTo>
                      <a:pt x="2061213" y="331478"/>
                      <a:pt x="2061689" y="328811"/>
                      <a:pt x="2064737" y="329002"/>
                    </a:cubicBezTo>
                    <a:cubicBezTo>
                      <a:pt x="2067785" y="329192"/>
                      <a:pt x="2064831" y="321763"/>
                      <a:pt x="2063022" y="321382"/>
                    </a:cubicBezTo>
                    <a:cubicBezTo>
                      <a:pt x="2061213" y="321001"/>
                      <a:pt x="2055688" y="323096"/>
                      <a:pt x="2054926" y="323382"/>
                    </a:cubicBezTo>
                    <a:cubicBezTo>
                      <a:pt x="2054164" y="323668"/>
                      <a:pt x="2049687" y="323668"/>
                      <a:pt x="2045687" y="323858"/>
                    </a:cubicBezTo>
                    <a:cubicBezTo>
                      <a:pt x="2041686" y="323953"/>
                      <a:pt x="2031209" y="324906"/>
                      <a:pt x="2031209" y="325954"/>
                    </a:cubicBezTo>
                    <a:cubicBezTo>
                      <a:pt x="2031209" y="327001"/>
                      <a:pt x="2032161" y="329764"/>
                      <a:pt x="2033304" y="330145"/>
                    </a:cubicBezTo>
                    <a:lnTo>
                      <a:pt x="2033875" y="329954"/>
                    </a:lnTo>
                    <a:lnTo>
                      <a:pt x="2036733" y="328811"/>
                    </a:lnTo>
                    <a:cubicBezTo>
                      <a:pt x="2040067" y="328621"/>
                      <a:pt x="2043400" y="328240"/>
                      <a:pt x="2044067" y="328049"/>
                    </a:cubicBezTo>
                    <a:cubicBezTo>
                      <a:pt x="2044829" y="327859"/>
                      <a:pt x="2047687" y="326906"/>
                      <a:pt x="2049020" y="327097"/>
                    </a:cubicBezTo>
                    <a:cubicBezTo>
                      <a:pt x="2050354" y="327287"/>
                      <a:pt x="2052735" y="329668"/>
                      <a:pt x="2051592" y="330907"/>
                    </a:cubicBezTo>
                    <a:cubicBezTo>
                      <a:pt x="2050449" y="332145"/>
                      <a:pt x="2044448" y="336241"/>
                      <a:pt x="2041305" y="336145"/>
                    </a:cubicBezTo>
                    <a:lnTo>
                      <a:pt x="2037971" y="336241"/>
                    </a:lnTo>
                    <a:lnTo>
                      <a:pt x="2035114" y="336336"/>
                    </a:lnTo>
                    <a:cubicBezTo>
                      <a:pt x="2034161" y="334526"/>
                      <a:pt x="2031875" y="332716"/>
                      <a:pt x="2030161" y="332145"/>
                    </a:cubicBezTo>
                    <a:lnTo>
                      <a:pt x="2029018" y="332526"/>
                    </a:lnTo>
                    <a:cubicBezTo>
                      <a:pt x="2026922" y="333288"/>
                      <a:pt x="2023398" y="334336"/>
                      <a:pt x="2021874" y="334145"/>
                    </a:cubicBezTo>
                    <a:cubicBezTo>
                      <a:pt x="2021017" y="334050"/>
                      <a:pt x="2019778" y="334431"/>
                      <a:pt x="2019398" y="334050"/>
                    </a:cubicBezTo>
                    <a:lnTo>
                      <a:pt x="2018826" y="333383"/>
                    </a:lnTo>
                    <a:cubicBezTo>
                      <a:pt x="2018445" y="332335"/>
                      <a:pt x="2018540" y="330811"/>
                      <a:pt x="2018921" y="330049"/>
                    </a:cubicBezTo>
                    <a:lnTo>
                      <a:pt x="2019398" y="330049"/>
                    </a:lnTo>
                    <a:lnTo>
                      <a:pt x="2022541" y="329764"/>
                    </a:lnTo>
                    <a:cubicBezTo>
                      <a:pt x="2024350" y="327763"/>
                      <a:pt x="2022446" y="324049"/>
                      <a:pt x="2018445" y="321572"/>
                    </a:cubicBezTo>
                    <a:lnTo>
                      <a:pt x="2015587" y="322810"/>
                    </a:lnTo>
                    <a:cubicBezTo>
                      <a:pt x="2012444" y="324144"/>
                      <a:pt x="2011016" y="323477"/>
                      <a:pt x="2009301" y="321763"/>
                    </a:cubicBezTo>
                    <a:cubicBezTo>
                      <a:pt x="2005967" y="318905"/>
                      <a:pt x="2003110" y="317857"/>
                      <a:pt x="2002919" y="319477"/>
                    </a:cubicBezTo>
                    <a:cubicBezTo>
                      <a:pt x="2002729" y="321096"/>
                      <a:pt x="1998443" y="325192"/>
                      <a:pt x="1993871" y="325192"/>
                    </a:cubicBezTo>
                    <a:lnTo>
                      <a:pt x="1989680" y="324906"/>
                    </a:lnTo>
                    <a:lnTo>
                      <a:pt x="1987775" y="324715"/>
                    </a:lnTo>
                    <a:cubicBezTo>
                      <a:pt x="1985584" y="325192"/>
                      <a:pt x="1973678" y="326525"/>
                      <a:pt x="1961200" y="327573"/>
                    </a:cubicBezTo>
                    <a:lnTo>
                      <a:pt x="1949865" y="325954"/>
                    </a:lnTo>
                    <a:lnTo>
                      <a:pt x="1947484" y="325573"/>
                    </a:lnTo>
                    <a:cubicBezTo>
                      <a:pt x="1944626" y="326716"/>
                      <a:pt x="1940530" y="327573"/>
                      <a:pt x="1938340" y="327478"/>
                    </a:cubicBezTo>
                    <a:lnTo>
                      <a:pt x="1936339" y="327668"/>
                    </a:lnTo>
                    <a:cubicBezTo>
                      <a:pt x="1934149" y="327859"/>
                      <a:pt x="1931863" y="326620"/>
                      <a:pt x="1929577" y="326144"/>
                    </a:cubicBezTo>
                    <a:cubicBezTo>
                      <a:pt x="1929100" y="326049"/>
                      <a:pt x="1928148" y="326620"/>
                      <a:pt x="1927957" y="327001"/>
                    </a:cubicBezTo>
                    <a:cubicBezTo>
                      <a:pt x="1927672" y="327573"/>
                      <a:pt x="1927672" y="328716"/>
                      <a:pt x="1928053" y="329002"/>
                    </a:cubicBezTo>
                    <a:lnTo>
                      <a:pt x="1931005" y="330716"/>
                    </a:lnTo>
                    <a:cubicBezTo>
                      <a:pt x="1934435" y="332431"/>
                      <a:pt x="1939578" y="332526"/>
                      <a:pt x="1942340" y="330907"/>
                    </a:cubicBezTo>
                    <a:lnTo>
                      <a:pt x="1946055" y="331002"/>
                    </a:lnTo>
                    <a:lnTo>
                      <a:pt x="1947484" y="331002"/>
                    </a:lnTo>
                    <a:cubicBezTo>
                      <a:pt x="1949103" y="330716"/>
                      <a:pt x="1950341" y="331097"/>
                      <a:pt x="1950341" y="331764"/>
                    </a:cubicBezTo>
                    <a:cubicBezTo>
                      <a:pt x="1950246" y="332431"/>
                      <a:pt x="1949389" y="335193"/>
                      <a:pt x="1948722" y="336622"/>
                    </a:cubicBezTo>
                    <a:lnTo>
                      <a:pt x="1948532" y="337860"/>
                    </a:lnTo>
                    <a:lnTo>
                      <a:pt x="1947988" y="341213"/>
                    </a:lnTo>
                    <a:lnTo>
                      <a:pt x="1947198" y="341098"/>
                    </a:lnTo>
                    <a:cubicBezTo>
                      <a:pt x="1945579" y="339098"/>
                      <a:pt x="1937578" y="342241"/>
                      <a:pt x="1935768" y="341765"/>
                    </a:cubicBezTo>
                    <a:cubicBezTo>
                      <a:pt x="1933958" y="341289"/>
                      <a:pt x="1927863" y="341194"/>
                      <a:pt x="1927863" y="342908"/>
                    </a:cubicBezTo>
                    <a:cubicBezTo>
                      <a:pt x="1927863" y="344623"/>
                      <a:pt x="1926719" y="348623"/>
                      <a:pt x="1925291" y="347956"/>
                    </a:cubicBezTo>
                    <a:lnTo>
                      <a:pt x="1925291" y="347671"/>
                    </a:lnTo>
                    <a:cubicBezTo>
                      <a:pt x="1925481" y="345194"/>
                      <a:pt x="1925481" y="342718"/>
                      <a:pt x="1922338" y="341384"/>
                    </a:cubicBezTo>
                    <a:lnTo>
                      <a:pt x="1921100" y="340908"/>
                    </a:lnTo>
                    <a:cubicBezTo>
                      <a:pt x="1919385" y="341098"/>
                      <a:pt x="1918147" y="343003"/>
                      <a:pt x="1918242" y="345004"/>
                    </a:cubicBezTo>
                    <a:lnTo>
                      <a:pt x="1914813" y="344623"/>
                    </a:lnTo>
                    <a:cubicBezTo>
                      <a:pt x="1910908" y="344242"/>
                      <a:pt x="1907669" y="345575"/>
                      <a:pt x="1904145" y="346528"/>
                    </a:cubicBezTo>
                    <a:cubicBezTo>
                      <a:pt x="1903193" y="346813"/>
                      <a:pt x="1900811" y="344146"/>
                      <a:pt x="1899382" y="342622"/>
                    </a:cubicBezTo>
                    <a:lnTo>
                      <a:pt x="1896620" y="339574"/>
                    </a:lnTo>
                    <a:cubicBezTo>
                      <a:pt x="1895287" y="341289"/>
                      <a:pt x="1893572" y="343384"/>
                      <a:pt x="1893001" y="344146"/>
                    </a:cubicBezTo>
                    <a:cubicBezTo>
                      <a:pt x="1892334" y="344908"/>
                      <a:pt x="1890048" y="346337"/>
                      <a:pt x="1889572" y="345575"/>
                    </a:cubicBezTo>
                    <a:cubicBezTo>
                      <a:pt x="1889000" y="344718"/>
                      <a:pt x="1887095" y="342908"/>
                      <a:pt x="1886333" y="343194"/>
                    </a:cubicBezTo>
                    <a:cubicBezTo>
                      <a:pt x="1885571" y="343480"/>
                      <a:pt x="1883190" y="345099"/>
                      <a:pt x="1882142" y="345861"/>
                    </a:cubicBezTo>
                    <a:cubicBezTo>
                      <a:pt x="1881094" y="346623"/>
                      <a:pt x="1873855" y="348147"/>
                      <a:pt x="1874904" y="347099"/>
                    </a:cubicBezTo>
                    <a:cubicBezTo>
                      <a:pt x="1875951" y="346051"/>
                      <a:pt x="1877285" y="343861"/>
                      <a:pt x="1875665" y="344527"/>
                    </a:cubicBezTo>
                    <a:cubicBezTo>
                      <a:pt x="1873951" y="345194"/>
                      <a:pt x="1867664" y="344337"/>
                      <a:pt x="1865473" y="341384"/>
                    </a:cubicBezTo>
                    <a:lnTo>
                      <a:pt x="1860997" y="344623"/>
                    </a:lnTo>
                    <a:cubicBezTo>
                      <a:pt x="1860235" y="345194"/>
                      <a:pt x="1857853" y="344432"/>
                      <a:pt x="1856234" y="344146"/>
                    </a:cubicBezTo>
                    <a:cubicBezTo>
                      <a:pt x="1852139" y="343480"/>
                      <a:pt x="1852234" y="343480"/>
                      <a:pt x="1851853" y="346909"/>
                    </a:cubicBezTo>
                    <a:cubicBezTo>
                      <a:pt x="1851757" y="347956"/>
                      <a:pt x="1850805" y="349766"/>
                      <a:pt x="1850519" y="349766"/>
                    </a:cubicBezTo>
                    <a:lnTo>
                      <a:pt x="1846614" y="349385"/>
                    </a:lnTo>
                    <a:cubicBezTo>
                      <a:pt x="1843661" y="351290"/>
                      <a:pt x="1840613" y="352719"/>
                      <a:pt x="1839851" y="352528"/>
                    </a:cubicBezTo>
                    <a:cubicBezTo>
                      <a:pt x="1839089" y="352338"/>
                      <a:pt x="1834708" y="350433"/>
                      <a:pt x="1831850" y="349099"/>
                    </a:cubicBezTo>
                    <a:cubicBezTo>
                      <a:pt x="1828993" y="347766"/>
                      <a:pt x="1819277" y="347385"/>
                      <a:pt x="1816896" y="351385"/>
                    </a:cubicBezTo>
                    <a:lnTo>
                      <a:pt x="1810514" y="351290"/>
                    </a:lnTo>
                    <a:lnTo>
                      <a:pt x="1806133" y="351195"/>
                    </a:lnTo>
                    <a:cubicBezTo>
                      <a:pt x="1801085" y="353100"/>
                      <a:pt x="1796894" y="353671"/>
                      <a:pt x="1796894" y="352528"/>
                    </a:cubicBezTo>
                    <a:cubicBezTo>
                      <a:pt x="1796894" y="351385"/>
                      <a:pt x="1793464" y="347671"/>
                      <a:pt x="1789179" y="347004"/>
                    </a:cubicBezTo>
                    <a:lnTo>
                      <a:pt x="1787559" y="350814"/>
                    </a:lnTo>
                    <a:lnTo>
                      <a:pt x="1787083" y="352052"/>
                    </a:lnTo>
                    <a:cubicBezTo>
                      <a:pt x="1789940" y="353290"/>
                      <a:pt x="1790226" y="354529"/>
                      <a:pt x="1787559" y="354814"/>
                    </a:cubicBezTo>
                    <a:lnTo>
                      <a:pt x="1786035" y="355291"/>
                    </a:lnTo>
                    <a:lnTo>
                      <a:pt x="1782320" y="356338"/>
                    </a:lnTo>
                    <a:cubicBezTo>
                      <a:pt x="1779558" y="354243"/>
                      <a:pt x="1775653" y="352719"/>
                      <a:pt x="1773653" y="352909"/>
                    </a:cubicBezTo>
                    <a:cubicBezTo>
                      <a:pt x="1771652" y="353100"/>
                      <a:pt x="1765366" y="354814"/>
                      <a:pt x="1764699" y="356529"/>
                    </a:cubicBezTo>
                    <a:cubicBezTo>
                      <a:pt x="1764032" y="358148"/>
                      <a:pt x="1763270" y="363292"/>
                      <a:pt x="1764889" y="363482"/>
                    </a:cubicBezTo>
                    <a:cubicBezTo>
                      <a:pt x="1766414" y="363673"/>
                      <a:pt x="1770605" y="365101"/>
                      <a:pt x="1770319" y="366149"/>
                    </a:cubicBezTo>
                    <a:cubicBezTo>
                      <a:pt x="1770033" y="367197"/>
                      <a:pt x="1767366" y="369769"/>
                      <a:pt x="1765080" y="369578"/>
                    </a:cubicBezTo>
                    <a:lnTo>
                      <a:pt x="1762889" y="369102"/>
                    </a:lnTo>
                    <a:lnTo>
                      <a:pt x="1757746" y="368054"/>
                    </a:lnTo>
                    <a:cubicBezTo>
                      <a:pt x="1757269" y="364149"/>
                      <a:pt x="1755364" y="362625"/>
                      <a:pt x="1753460" y="364625"/>
                    </a:cubicBezTo>
                    <a:cubicBezTo>
                      <a:pt x="1751650" y="366625"/>
                      <a:pt x="1744316" y="371483"/>
                      <a:pt x="1741077" y="371197"/>
                    </a:cubicBezTo>
                    <a:cubicBezTo>
                      <a:pt x="1737743" y="370912"/>
                      <a:pt x="1735076" y="364625"/>
                      <a:pt x="1733552" y="366054"/>
                    </a:cubicBezTo>
                    <a:cubicBezTo>
                      <a:pt x="1732029" y="367483"/>
                      <a:pt x="1726694" y="368816"/>
                      <a:pt x="1726504" y="367387"/>
                    </a:cubicBezTo>
                    <a:cubicBezTo>
                      <a:pt x="1726313" y="365959"/>
                      <a:pt x="1726123" y="361672"/>
                      <a:pt x="1726789" y="361387"/>
                    </a:cubicBezTo>
                    <a:lnTo>
                      <a:pt x="1727838" y="361577"/>
                    </a:lnTo>
                    <a:lnTo>
                      <a:pt x="1728885" y="361863"/>
                    </a:lnTo>
                    <a:cubicBezTo>
                      <a:pt x="1729933" y="362815"/>
                      <a:pt x="1732029" y="362244"/>
                      <a:pt x="1733552" y="360625"/>
                    </a:cubicBezTo>
                    <a:cubicBezTo>
                      <a:pt x="1735076" y="359005"/>
                      <a:pt x="1732029" y="354433"/>
                      <a:pt x="1729647" y="355291"/>
                    </a:cubicBezTo>
                    <a:lnTo>
                      <a:pt x="1727647" y="355100"/>
                    </a:lnTo>
                    <a:cubicBezTo>
                      <a:pt x="1723170" y="354624"/>
                      <a:pt x="1725266" y="358339"/>
                      <a:pt x="1723360" y="359101"/>
                    </a:cubicBezTo>
                    <a:cubicBezTo>
                      <a:pt x="1721265" y="359863"/>
                      <a:pt x="1719169" y="359767"/>
                      <a:pt x="1719169" y="357196"/>
                    </a:cubicBezTo>
                    <a:lnTo>
                      <a:pt x="1719169" y="356148"/>
                    </a:lnTo>
                    <a:cubicBezTo>
                      <a:pt x="1719169" y="354814"/>
                      <a:pt x="1713740" y="356243"/>
                      <a:pt x="1707073" y="359386"/>
                    </a:cubicBezTo>
                    <a:lnTo>
                      <a:pt x="1700500" y="361291"/>
                    </a:lnTo>
                    <a:lnTo>
                      <a:pt x="1695833" y="362625"/>
                    </a:lnTo>
                    <a:cubicBezTo>
                      <a:pt x="1690880" y="362911"/>
                      <a:pt x="1689451" y="362815"/>
                      <a:pt x="1692500" y="362339"/>
                    </a:cubicBezTo>
                    <a:cubicBezTo>
                      <a:pt x="1695643" y="361863"/>
                      <a:pt x="1693071" y="355576"/>
                      <a:pt x="1685737" y="355291"/>
                    </a:cubicBezTo>
                    <a:lnTo>
                      <a:pt x="1679260" y="355386"/>
                    </a:lnTo>
                    <a:lnTo>
                      <a:pt x="1677069" y="355386"/>
                    </a:lnTo>
                    <a:cubicBezTo>
                      <a:pt x="1677545" y="358720"/>
                      <a:pt x="1675450" y="360720"/>
                      <a:pt x="1672307" y="359672"/>
                    </a:cubicBezTo>
                    <a:lnTo>
                      <a:pt x="1670592" y="360434"/>
                    </a:lnTo>
                    <a:cubicBezTo>
                      <a:pt x="1666687" y="362149"/>
                      <a:pt x="1666973" y="358720"/>
                      <a:pt x="1664972" y="358339"/>
                    </a:cubicBezTo>
                    <a:cubicBezTo>
                      <a:pt x="1663448" y="358053"/>
                      <a:pt x="1661163" y="357005"/>
                      <a:pt x="1660496" y="357481"/>
                    </a:cubicBezTo>
                    <a:cubicBezTo>
                      <a:pt x="1657066" y="359767"/>
                      <a:pt x="1654114" y="357672"/>
                      <a:pt x="1650971" y="357386"/>
                    </a:cubicBezTo>
                    <a:cubicBezTo>
                      <a:pt x="1650113" y="357291"/>
                      <a:pt x="1649256" y="357386"/>
                      <a:pt x="1648399" y="357386"/>
                    </a:cubicBezTo>
                    <a:lnTo>
                      <a:pt x="1645731" y="357481"/>
                    </a:lnTo>
                    <a:cubicBezTo>
                      <a:pt x="1645160" y="359291"/>
                      <a:pt x="1643732" y="360529"/>
                      <a:pt x="1642493" y="360244"/>
                    </a:cubicBezTo>
                    <a:cubicBezTo>
                      <a:pt x="1641255" y="359958"/>
                      <a:pt x="1637445" y="361577"/>
                      <a:pt x="1637540" y="363863"/>
                    </a:cubicBezTo>
                    <a:cubicBezTo>
                      <a:pt x="1637635" y="366149"/>
                      <a:pt x="1644112" y="370150"/>
                      <a:pt x="1643636" y="371483"/>
                    </a:cubicBezTo>
                    <a:cubicBezTo>
                      <a:pt x="1643160" y="372817"/>
                      <a:pt x="1641636" y="376341"/>
                      <a:pt x="1641255" y="376341"/>
                    </a:cubicBezTo>
                    <a:cubicBezTo>
                      <a:pt x="1640874" y="376341"/>
                      <a:pt x="1639826" y="374817"/>
                      <a:pt x="1639731" y="373102"/>
                    </a:cubicBezTo>
                    <a:lnTo>
                      <a:pt x="1639064" y="371483"/>
                    </a:lnTo>
                    <a:cubicBezTo>
                      <a:pt x="1638778" y="370816"/>
                      <a:pt x="1637445" y="369959"/>
                      <a:pt x="1636588" y="369864"/>
                    </a:cubicBezTo>
                    <a:lnTo>
                      <a:pt x="1635731" y="369864"/>
                    </a:lnTo>
                    <a:cubicBezTo>
                      <a:pt x="1634873" y="370721"/>
                      <a:pt x="1633921" y="372531"/>
                      <a:pt x="1633635" y="373960"/>
                    </a:cubicBezTo>
                    <a:cubicBezTo>
                      <a:pt x="1633444" y="375388"/>
                      <a:pt x="1629253" y="377008"/>
                      <a:pt x="1628587" y="375960"/>
                    </a:cubicBezTo>
                    <a:cubicBezTo>
                      <a:pt x="1627920" y="374817"/>
                      <a:pt x="1626968" y="371959"/>
                      <a:pt x="1627920" y="371959"/>
                    </a:cubicBezTo>
                    <a:cubicBezTo>
                      <a:pt x="1628873" y="372055"/>
                      <a:pt x="1630492" y="369864"/>
                      <a:pt x="1631254" y="367387"/>
                    </a:cubicBezTo>
                    <a:cubicBezTo>
                      <a:pt x="1632016" y="365006"/>
                      <a:pt x="1632968" y="357958"/>
                      <a:pt x="1632016" y="357196"/>
                    </a:cubicBezTo>
                    <a:lnTo>
                      <a:pt x="1631063" y="357196"/>
                    </a:lnTo>
                    <a:cubicBezTo>
                      <a:pt x="1628301" y="357291"/>
                      <a:pt x="1628777" y="358243"/>
                      <a:pt x="1630301" y="359577"/>
                    </a:cubicBezTo>
                    <a:cubicBezTo>
                      <a:pt x="1630492" y="359767"/>
                      <a:pt x="1629920" y="360815"/>
                      <a:pt x="1629349" y="361291"/>
                    </a:cubicBezTo>
                    <a:cubicBezTo>
                      <a:pt x="1628396" y="362149"/>
                      <a:pt x="1626396" y="362720"/>
                      <a:pt x="1626301" y="363482"/>
                    </a:cubicBezTo>
                    <a:lnTo>
                      <a:pt x="1625920" y="366244"/>
                    </a:lnTo>
                    <a:cubicBezTo>
                      <a:pt x="1626015" y="369292"/>
                      <a:pt x="1623824" y="372531"/>
                      <a:pt x="1620967" y="373388"/>
                    </a:cubicBezTo>
                    <a:lnTo>
                      <a:pt x="1618300" y="373864"/>
                    </a:lnTo>
                    <a:cubicBezTo>
                      <a:pt x="1617633" y="373960"/>
                      <a:pt x="1616109" y="372912"/>
                      <a:pt x="1616014" y="372245"/>
                    </a:cubicBezTo>
                    <a:cubicBezTo>
                      <a:pt x="1615918" y="371483"/>
                      <a:pt x="1616681" y="370245"/>
                      <a:pt x="1617443" y="369864"/>
                    </a:cubicBezTo>
                    <a:cubicBezTo>
                      <a:pt x="1618490" y="369483"/>
                      <a:pt x="1620205" y="370150"/>
                      <a:pt x="1621157" y="369673"/>
                    </a:cubicBezTo>
                    <a:lnTo>
                      <a:pt x="1622205" y="369102"/>
                    </a:lnTo>
                    <a:cubicBezTo>
                      <a:pt x="1622872" y="367864"/>
                      <a:pt x="1621538" y="364816"/>
                      <a:pt x="1619157" y="362149"/>
                    </a:cubicBezTo>
                    <a:cubicBezTo>
                      <a:pt x="1616871" y="359577"/>
                      <a:pt x="1603441" y="361482"/>
                      <a:pt x="1596773" y="363863"/>
                    </a:cubicBezTo>
                    <a:lnTo>
                      <a:pt x="1590868" y="363006"/>
                    </a:lnTo>
                    <a:lnTo>
                      <a:pt x="1590487" y="362911"/>
                    </a:lnTo>
                    <a:lnTo>
                      <a:pt x="1591121" y="361801"/>
                    </a:lnTo>
                    <a:lnTo>
                      <a:pt x="1596011" y="361577"/>
                    </a:lnTo>
                    <a:lnTo>
                      <a:pt x="1591710" y="360771"/>
                    </a:lnTo>
                    <a:lnTo>
                      <a:pt x="1593535" y="357577"/>
                    </a:lnTo>
                    <a:cubicBezTo>
                      <a:pt x="1591725" y="356529"/>
                      <a:pt x="1582962" y="351100"/>
                      <a:pt x="1581533" y="350719"/>
                    </a:cubicBezTo>
                    <a:lnTo>
                      <a:pt x="1580771" y="351100"/>
                    </a:lnTo>
                    <a:lnTo>
                      <a:pt x="1580009" y="351576"/>
                    </a:lnTo>
                    <a:cubicBezTo>
                      <a:pt x="1579819" y="352814"/>
                      <a:pt x="1582105" y="356338"/>
                      <a:pt x="1584867" y="359482"/>
                    </a:cubicBezTo>
                    <a:lnTo>
                      <a:pt x="1589915" y="360434"/>
                    </a:lnTo>
                    <a:lnTo>
                      <a:pt x="1591710" y="360771"/>
                    </a:lnTo>
                    <a:lnTo>
                      <a:pt x="1591121" y="361801"/>
                    </a:lnTo>
                    <a:lnTo>
                      <a:pt x="1585629" y="362053"/>
                    </a:lnTo>
                    <a:cubicBezTo>
                      <a:pt x="1579533" y="363387"/>
                      <a:pt x="1566960" y="366625"/>
                      <a:pt x="1567532" y="367102"/>
                    </a:cubicBezTo>
                    <a:cubicBezTo>
                      <a:pt x="1568103" y="367578"/>
                      <a:pt x="1566293" y="370245"/>
                      <a:pt x="1562198" y="371769"/>
                    </a:cubicBezTo>
                    <a:lnTo>
                      <a:pt x="1561340" y="366435"/>
                    </a:lnTo>
                    <a:cubicBezTo>
                      <a:pt x="1561054" y="364911"/>
                      <a:pt x="1559816" y="363387"/>
                      <a:pt x="1558673" y="362149"/>
                    </a:cubicBezTo>
                    <a:lnTo>
                      <a:pt x="1558007" y="361577"/>
                    </a:lnTo>
                    <a:cubicBezTo>
                      <a:pt x="1556483" y="361482"/>
                      <a:pt x="1555244" y="361958"/>
                      <a:pt x="1555149" y="362815"/>
                    </a:cubicBezTo>
                    <a:lnTo>
                      <a:pt x="1555244" y="363482"/>
                    </a:lnTo>
                    <a:lnTo>
                      <a:pt x="1555911" y="367197"/>
                    </a:lnTo>
                    <a:cubicBezTo>
                      <a:pt x="1552196" y="368435"/>
                      <a:pt x="1549243" y="364625"/>
                      <a:pt x="1549339" y="358815"/>
                    </a:cubicBezTo>
                    <a:lnTo>
                      <a:pt x="1555149" y="354910"/>
                    </a:lnTo>
                    <a:lnTo>
                      <a:pt x="1557816" y="353195"/>
                    </a:lnTo>
                    <a:cubicBezTo>
                      <a:pt x="1560388" y="353957"/>
                      <a:pt x="1563245" y="354148"/>
                      <a:pt x="1564007" y="353671"/>
                    </a:cubicBezTo>
                    <a:cubicBezTo>
                      <a:pt x="1564769" y="353195"/>
                      <a:pt x="1563912" y="351100"/>
                      <a:pt x="1559721" y="350242"/>
                    </a:cubicBezTo>
                    <a:lnTo>
                      <a:pt x="1556197" y="349576"/>
                    </a:lnTo>
                    <a:cubicBezTo>
                      <a:pt x="1554196" y="349195"/>
                      <a:pt x="1551720" y="348337"/>
                      <a:pt x="1550386" y="348909"/>
                    </a:cubicBezTo>
                    <a:cubicBezTo>
                      <a:pt x="1549243" y="349385"/>
                      <a:pt x="1549243" y="351766"/>
                      <a:pt x="1548767" y="353386"/>
                    </a:cubicBezTo>
                    <a:lnTo>
                      <a:pt x="1548005" y="356053"/>
                    </a:lnTo>
                    <a:cubicBezTo>
                      <a:pt x="1545529" y="355481"/>
                      <a:pt x="1543814" y="353100"/>
                      <a:pt x="1544195" y="350623"/>
                    </a:cubicBezTo>
                    <a:cubicBezTo>
                      <a:pt x="1544576" y="348242"/>
                      <a:pt x="1542576" y="341479"/>
                      <a:pt x="1544481" y="340336"/>
                    </a:cubicBezTo>
                    <a:cubicBezTo>
                      <a:pt x="1546386" y="339193"/>
                      <a:pt x="1552958" y="342051"/>
                      <a:pt x="1554292" y="342337"/>
                    </a:cubicBezTo>
                    <a:lnTo>
                      <a:pt x="1555435" y="342432"/>
                    </a:lnTo>
                    <a:cubicBezTo>
                      <a:pt x="1558102" y="342718"/>
                      <a:pt x="1559340" y="341860"/>
                      <a:pt x="1559150" y="339670"/>
                    </a:cubicBezTo>
                    <a:cubicBezTo>
                      <a:pt x="1559054" y="338431"/>
                      <a:pt x="1563341" y="337765"/>
                      <a:pt x="1560007" y="335955"/>
                    </a:cubicBezTo>
                    <a:lnTo>
                      <a:pt x="1558673" y="335288"/>
                    </a:lnTo>
                    <a:cubicBezTo>
                      <a:pt x="1557149" y="334717"/>
                      <a:pt x="1551244" y="334907"/>
                      <a:pt x="1545529" y="335669"/>
                    </a:cubicBezTo>
                    <a:lnTo>
                      <a:pt x="1540385" y="336336"/>
                    </a:lnTo>
                    <a:lnTo>
                      <a:pt x="1537242" y="336717"/>
                    </a:lnTo>
                    <a:cubicBezTo>
                      <a:pt x="1537909" y="338812"/>
                      <a:pt x="1536099" y="343861"/>
                      <a:pt x="1533146" y="348052"/>
                    </a:cubicBezTo>
                    <a:lnTo>
                      <a:pt x="1533337" y="350433"/>
                    </a:lnTo>
                    <a:cubicBezTo>
                      <a:pt x="1533432" y="351290"/>
                      <a:pt x="1533908" y="352719"/>
                      <a:pt x="1534575" y="353005"/>
                    </a:cubicBezTo>
                    <a:lnTo>
                      <a:pt x="1537433" y="353957"/>
                    </a:lnTo>
                    <a:cubicBezTo>
                      <a:pt x="1540766" y="354624"/>
                      <a:pt x="1544100" y="356624"/>
                      <a:pt x="1544957" y="358243"/>
                    </a:cubicBezTo>
                    <a:lnTo>
                      <a:pt x="1545243" y="359863"/>
                    </a:lnTo>
                    <a:lnTo>
                      <a:pt x="1545529" y="361006"/>
                    </a:lnTo>
                    <a:cubicBezTo>
                      <a:pt x="1545243" y="362339"/>
                      <a:pt x="1544481" y="364530"/>
                      <a:pt x="1543814" y="365863"/>
                    </a:cubicBezTo>
                    <a:cubicBezTo>
                      <a:pt x="1543148" y="367197"/>
                      <a:pt x="1537814" y="368530"/>
                      <a:pt x="1535909" y="366721"/>
                    </a:cubicBezTo>
                    <a:cubicBezTo>
                      <a:pt x="1534003" y="364911"/>
                      <a:pt x="1529051" y="361006"/>
                      <a:pt x="1529432" y="362339"/>
                    </a:cubicBezTo>
                    <a:cubicBezTo>
                      <a:pt x="1529812" y="363768"/>
                      <a:pt x="1524859" y="367006"/>
                      <a:pt x="1522383" y="366244"/>
                    </a:cubicBezTo>
                    <a:cubicBezTo>
                      <a:pt x="1519907" y="365482"/>
                      <a:pt x="1513620" y="362244"/>
                      <a:pt x="1512953" y="363101"/>
                    </a:cubicBezTo>
                    <a:cubicBezTo>
                      <a:pt x="1512286" y="363958"/>
                      <a:pt x="1508953" y="365863"/>
                      <a:pt x="1506857" y="365482"/>
                    </a:cubicBezTo>
                    <a:lnTo>
                      <a:pt x="1506191" y="365863"/>
                    </a:lnTo>
                    <a:lnTo>
                      <a:pt x="1504095" y="366911"/>
                    </a:lnTo>
                    <a:cubicBezTo>
                      <a:pt x="1501809" y="366721"/>
                      <a:pt x="1499428" y="365959"/>
                      <a:pt x="1498856" y="365197"/>
                    </a:cubicBezTo>
                    <a:cubicBezTo>
                      <a:pt x="1498285" y="364339"/>
                      <a:pt x="1495237" y="363196"/>
                      <a:pt x="1493141" y="364149"/>
                    </a:cubicBezTo>
                    <a:cubicBezTo>
                      <a:pt x="1491046" y="365101"/>
                      <a:pt x="1485235" y="367292"/>
                      <a:pt x="1483711" y="367768"/>
                    </a:cubicBezTo>
                    <a:cubicBezTo>
                      <a:pt x="1482187" y="368245"/>
                      <a:pt x="1476092" y="364530"/>
                      <a:pt x="1473043" y="362530"/>
                    </a:cubicBezTo>
                    <a:lnTo>
                      <a:pt x="1469424" y="365482"/>
                    </a:lnTo>
                    <a:lnTo>
                      <a:pt x="1469043" y="365863"/>
                    </a:lnTo>
                    <a:cubicBezTo>
                      <a:pt x="1466567" y="364816"/>
                      <a:pt x="1462757" y="365387"/>
                      <a:pt x="1460661" y="367292"/>
                    </a:cubicBezTo>
                    <a:cubicBezTo>
                      <a:pt x="1458566" y="369102"/>
                      <a:pt x="1456851" y="375674"/>
                      <a:pt x="1456565" y="375007"/>
                    </a:cubicBezTo>
                    <a:cubicBezTo>
                      <a:pt x="1456279" y="374341"/>
                      <a:pt x="1453612" y="373102"/>
                      <a:pt x="1451517" y="374436"/>
                    </a:cubicBezTo>
                    <a:cubicBezTo>
                      <a:pt x="1449421" y="375865"/>
                      <a:pt x="1443897" y="379103"/>
                      <a:pt x="1443707" y="378627"/>
                    </a:cubicBezTo>
                    <a:lnTo>
                      <a:pt x="1443135" y="377960"/>
                    </a:lnTo>
                    <a:lnTo>
                      <a:pt x="1441135" y="375579"/>
                    </a:lnTo>
                    <a:cubicBezTo>
                      <a:pt x="1442564" y="373102"/>
                      <a:pt x="1442468" y="371674"/>
                      <a:pt x="1441040" y="372531"/>
                    </a:cubicBezTo>
                    <a:cubicBezTo>
                      <a:pt x="1439611" y="373388"/>
                      <a:pt x="1434753" y="369102"/>
                      <a:pt x="1431991" y="367673"/>
                    </a:cubicBezTo>
                    <a:cubicBezTo>
                      <a:pt x="1429133" y="366340"/>
                      <a:pt x="1420370" y="364530"/>
                      <a:pt x="1420656" y="365482"/>
                    </a:cubicBezTo>
                    <a:cubicBezTo>
                      <a:pt x="1420942" y="366435"/>
                      <a:pt x="1420370" y="369388"/>
                      <a:pt x="1418370" y="369292"/>
                    </a:cubicBezTo>
                    <a:lnTo>
                      <a:pt x="1416941" y="370054"/>
                    </a:lnTo>
                    <a:cubicBezTo>
                      <a:pt x="1415512" y="370816"/>
                      <a:pt x="1415227" y="373007"/>
                      <a:pt x="1413798" y="373674"/>
                    </a:cubicBezTo>
                    <a:cubicBezTo>
                      <a:pt x="1411893" y="374626"/>
                      <a:pt x="1409702" y="374436"/>
                      <a:pt x="1409607" y="371769"/>
                    </a:cubicBezTo>
                    <a:lnTo>
                      <a:pt x="1409607" y="370721"/>
                    </a:lnTo>
                    <a:cubicBezTo>
                      <a:pt x="1409607" y="369388"/>
                      <a:pt x="1407416" y="369102"/>
                      <a:pt x="1404654" y="370054"/>
                    </a:cubicBezTo>
                    <a:cubicBezTo>
                      <a:pt x="1401892" y="371007"/>
                      <a:pt x="1394653" y="368435"/>
                      <a:pt x="1394462" y="369578"/>
                    </a:cubicBezTo>
                    <a:cubicBezTo>
                      <a:pt x="1394176" y="370721"/>
                      <a:pt x="1392462" y="373198"/>
                      <a:pt x="1391033" y="372721"/>
                    </a:cubicBezTo>
                    <a:cubicBezTo>
                      <a:pt x="1389700" y="372245"/>
                      <a:pt x="1387033" y="375388"/>
                      <a:pt x="1386747" y="376436"/>
                    </a:cubicBezTo>
                    <a:cubicBezTo>
                      <a:pt x="1386461" y="377484"/>
                      <a:pt x="1384556" y="379198"/>
                      <a:pt x="1382842" y="379008"/>
                    </a:cubicBezTo>
                    <a:cubicBezTo>
                      <a:pt x="1381127" y="378817"/>
                      <a:pt x="1375698" y="378532"/>
                      <a:pt x="1376460" y="379198"/>
                    </a:cubicBezTo>
                    <a:cubicBezTo>
                      <a:pt x="1377222" y="379865"/>
                      <a:pt x="1377698" y="381770"/>
                      <a:pt x="1376651" y="382437"/>
                    </a:cubicBezTo>
                    <a:lnTo>
                      <a:pt x="1375793" y="382437"/>
                    </a:lnTo>
                    <a:lnTo>
                      <a:pt x="1370745" y="382246"/>
                    </a:lnTo>
                    <a:cubicBezTo>
                      <a:pt x="1368078" y="378246"/>
                      <a:pt x="1365697" y="374531"/>
                      <a:pt x="1365601" y="374055"/>
                    </a:cubicBezTo>
                    <a:cubicBezTo>
                      <a:pt x="1365506" y="373579"/>
                      <a:pt x="1363982" y="372436"/>
                      <a:pt x="1362839" y="373579"/>
                    </a:cubicBezTo>
                    <a:cubicBezTo>
                      <a:pt x="1361696" y="374722"/>
                      <a:pt x="1360268" y="378817"/>
                      <a:pt x="1361410" y="380818"/>
                    </a:cubicBezTo>
                    <a:cubicBezTo>
                      <a:pt x="1362553" y="382818"/>
                      <a:pt x="1363411" y="388152"/>
                      <a:pt x="1360458" y="387866"/>
                    </a:cubicBezTo>
                    <a:cubicBezTo>
                      <a:pt x="1357601" y="387580"/>
                      <a:pt x="1349600" y="384437"/>
                      <a:pt x="1348647" y="381580"/>
                    </a:cubicBezTo>
                    <a:lnTo>
                      <a:pt x="1345854" y="377695"/>
                    </a:lnTo>
                    <a:lnTo>
                      <a:pt x="1344802" y="379616"/>
                    </a:lnTo>
                    <a:cubicBezTo>
                      <a:pt x="1343052" y="380437"/>
                      <a:pt x="1340933" y="380628"/>
                      <a:pt x="1340742" y="379199"/>
                    </a:cubicBezTo>
                    <a:cubicBezTo>
                      <a:pt x="1340361" y="376341"/>
                      <a:pt x="1340361" y="373674"/>
                      <a:pt x="1340742" y="373388"/>
                    </a:cubicBezTo>
                    <a:lnTo>
                      <a:pt x="1342732" y="374351"/>
                    </a:lnTo>
                    <a:lnTo>
                      <a:pt x="1341218" y="373007"/>
                    </a:lnTo>
                    <a:cubicBezTo>
                      <a:pt x="1340932" y="373293"/>
                      <a:pt x="1338932" y="374150"/>
                      <a:pt x="1337503" y="374150"/>
                    </a:cubicBezTo>
                    <a:lnTo>
                      <a:pt x="1336265" y="374245"/>
                    </a:lnTo>
                    <a:lnTo>
                      <a:pt x="1332264" y="374436"/>
                    </a:lnTo>
                    <a:cubicBezTo>
                      <a:pt x="1333693" y="372721"/>
                      <a:pt x="1334264" y="370816"/>
                      <a:pt x="1333598" y="370150"/>
                    </a:cubicBezTo>
                    <a:cubicBezTo>
                      <a:pt x="1332931" y="369483"/>
                      <a:pt x="1330359" y="368435"/>
                      <a:pt x="1330168" y="369769"/>
                    </a:cubicBezTo>
                    <a:cubicBezTo>
                      <a:pt x="1329978" y="371102"/>
                      <a:pt x="1328168" y="373483"/>
                      <a:pt x="1326644" y="372626"/>
                    </a:cubicBezTo>
                    <a:cubicBezTo>
                      <a:pt x="1325120" y="371769"/>
                      <a:pt x="1321025" y="370912"/>
                      <a:pt x="1320643" y="372626"/>
                    </a:cubicBezTo>
                    <a:cubicBezTo>
                      <a:pt x="1320262" y="374341"/>
                      <a:pt x="1323692" y="378532"/>
                      <a:pt x="1324549" y="379294"/>
                    </a:cubicBezTo>
                    <a:cubicBezTo>
                      <a:pt x="1325406" y="380056"/>
                      <a:pt x="1322453" y="382056"/>
                      <a:pt x="1320739" y="382056"/>
                    </a:cubicBezTo>
                    <a:lnTo>
                      <a:pt x="1319596" y="381389"/>
                    </a:lnTo>
                    <a:lnTo>
                      <a:pt x="1310261" y="376150"/>
                    </a:lnTo>
                    <a:cubicBezTo>
                      <a:pt x="1304642" y="382437"/>
                      <a:pt x="1298736" y="387199"/>
                      <a:pt x="1297117" y="386723"/>
                    </a:cubicBezTo>
                    <a:cubicBezTo>
                      <a:pt x="1295498" y="386247"/>
                      <a:pt x="1297879" y="381008"/>
                      <a:pt x="1297593" y="379960"/>
                    </a:cubicBezTo>
                    <a:cubicBezTo>
                      <a:pt x="1297307" y="378817"/>
                      <a:pt x="1298831" y="375484"/>
                      <a:pt x="1301689" y="375103"/>
                    </a:cubicBezTo>
                    <a:cubicBezTo>
                      <a:pt x="1304546" y="374722"/>
                      <a:pt x="1303499" y="369388"/>
                      <a:pt x="1299689" y="371007"/>
                    </a:cubicBezTo>
                    <a:cubicBezTo>
                      <a:pt x="1295878" y="372626"/>
                      <a:pt x="1286353" y="368435"/>
                      <a:pt x="1285210" y="371674"/>
                    </a:cubicBezTo>
                    <a:cubicBezTo>
                      <a:pt x="1284068" y="374912"/>
                      <a:pt x="1276352" y="382056"/>
                      <a:pt x="1276162" y="383104"/>
                    </a:cubicBezTo>
                    <a:lnTo>
                      <a:pt x="1275685" y="383961"/>
                    </a:lnTo>
                    <a:lnTo>
                      <a:pt x="1275114" y="385009"/>
                    </a:lnTo>
                    <a:cubicBezTo>
                      <a:pt x="1274066" y="385961"/>
                      <a:pt x="1272923" y="386342"/>
                      <a:pt x="1272447" y="385866"/>
                    </a:cubicBezTo>
                    <a:cubicBezTo>
                      <a:pt x="1271971" y="385390"/>
                      <a:pt x="1268923" y="383104"/>
                      <a:pt x="1266827" y="381865"/>
                    </a:cubicBezTo>
                    <a:lnTo>
                      <a:pt x="1265208" y="380532"/>
                    </a:lnTo>
                    <a:lnTo>
                      <a:pt x="1263875" y="379484"/>
                    </a:lnTo>
                    <a:cubicBezTo>
                      <a:pt x="1262636" y="377865"/>
                      <a:pt x="1260255" y="377960"/>
                      <a:pt x="1258636" y="379579"/>
                    </a:cubicBezTo>
                    <a:cubicBezTo>
                      <a:pt x="1256921" y="381199"/>
                      <a:pt x="1251587" y="385009"/>
                      <a:pt x="1250635" y="384151"/>
                    </a:cubicBezTo>
                    <a:cubicBezTo>
                      <a:pt x="1249587" y="383294"/>
                      <a:pt x="1248349" y="381199"/>
                      <a:pt x="1249777" y="381008"/>
                    </a:cubicBezTo>
                    <a:lnTo>
                      <a:pt x="1250635" y="380532"/>
                    </a:lnTo>
                    <a:lnTo>
                      <a:pt x="1251492" y="380056"/>
                    </a:lnTo>
                    <a:cubicBezTo>
                      <a:pt x="1252159" y="379198"/>
                      <a:pt x="1251683" y="377579"/>
                      <a:pt x="1250349" y="376531"/>
                    </a:cubicBezTo>
                    <a:lnTo>
                      <a:pt x="1249206" y="376531"/>
                    </a:lnTo>
                    <a:lnTo>
                      <a:pt x="1245110" y="376627"/>
                    </a:lnTo>
                    <a:cubicBezTo>
                      <a:pt x="1241872" y="380627"/>
                      <a:pt x="1240443" y="384247"/>
                      <a:pt x="1241872" y="384532"/>
                    </a:cubicBezTo>
                    <a:cubicBezTo>
                      <a:pt x="1243396" y="384818"/>
                      <a:pt x="1245777" y="386914"/>
                      <a:pt x="1244062" y="388533"/>
                    </a:cubicBezTo>
                    <a:cubicBezTo>
                      <a:pt x="1242348" y="390152"/>
                      <a:pt x="1246539" y="395296"/>
                      <a:pt x="1245586" y="396534"/>
                    </a:cubicBezTo>
                    <a:cubicBezTo>
                      <a:pt x="1244634" y="397772"/>
                      <a:pt x="1240634" y="401201"/>
                      <a:pt x="1239300" y="401773"/>
                    </a:cubicBezTo>
                    <a:lnTo>
                      <a:pt x="1238443" y="401487"/>
                    </a:lnTo>
                    <a:lnTo>
                      <a:pt x="1237681" y="401201"/>
                    </a:lnTo>
                    <a:cubicBezTo>
                      <a:pt x="1237395" y="399963"/>
                      <a:pt x="1237681" y="396820"/>
                      <a:pt x="1238252" y="394057"/>
                    </a:cubicBezTo>
                    <a:lnTo>
                      <a:pt x="1235109" y="393391"/>
                    </a:lnTo>
                    <a:lnTo>
                      <a:pt x="1232347" y="392819"/>
                    </a:lnTo>
                    <a:cubicBezTo>
                      <a:pt x="1232251" y="391295"/>
                      <a:pt x="1233585" y="389771"/>
                      <a:pt x="1235109" y="389390"/>
                    </a:cubicBezTo>
                    <a:lnTo>
                      <a:pt x="1236633" y="389009"/>
                    </a:lnTo>
                    <a:lnTo>
                      <a:pt x="1237395" y="388819"/>
                    </a:lnTo>
                    <a:cubicBezTo>
                      <a:pt x="1238728" y="388533"/>
                      <a:pt x="1237585" y="387390"/>
                      <a:pt x="1234823" y="386342"/>
                    </a:cubicBezTo>
                    <a:lnTo>
                      <a:pt x="1234728" y="385390"/>
                    </a:lnTo>
                    <a:lnTo>
                      <a:pt x="1234633" y="383580"/>
                    </a:lnTo>
                    <a:cubicBezTo>
                      <a:pt x="1236252" y="381103"/>
                      <a:pt x="1234157" y="378436"/>
                      <a:pt x="1230061" y="377770"/>
                    </a:cubicBezTo>
                    <a:lnTo>
                      <a:pt x="1227965" y="378913"/>
                    </a:lnTo>
                    <a:cubicBezTo>
                      <a:pt x="1225108" y="380437"/>
                      <a:pt x="1222441" y="381389"/>
                      <a:pt x="1219964" y="380246"/>
                    </a:cubicBezTo>
                    <a:lnTo>
                      <a:pt x="1217774" y="379198"/>
                    </a:lnTo>
                    <a:cubicBezTo>
                      <a:pt x="1216250" y="376817"/>
                      <a:pt x="1212440" y="375579"/>
                      <a:pt x="1209296" y="376341"/>
                    </a:cubicBezTo>
                    <a:lnTo>
                      <a:pt x="1213201" y="379484"/>
                    </a:lnTo>
                    <a:lnTo>
                      <a:pt x="1213773" y="379865"/>
                    </a:lnTo>
                    <a:cubicBezTo>
                      <a:pt x="1212344" y="381865"/>
                      <a:pt x="1208820" y="384532"/>
                      <a:pt x="1205772" y="385771"/>
                    </a:cubicBezTo>
                    <a:lnTo>
                      <a:pt x="1203581" y="383675"/>
                    </a:lnTo>
                    <a:cubicBezTo>
                      <a:pt x="1200248" y="380627"/>
                      <a:pt x="1197581" y="380341"/>
                      <a:pt x="1193104" y="382437"/>
                    </a:cubicBezTo>
                    <a:cubicBezTo>
                      <a:pt x="1190723" y="383580"/>
                      <a:pt x="1186912" y="382913"/>
                      <a:pt x="1183865" y="380722"/>
                    </a:cubicBezTo>
                    <a:lnTo>
                      <a:pt x="1181388" y="379008"/>
                    </a:lnTo>
                    <a:cubicBezTo>
                      <a:pt x="1176435" y="378341"/>
                      <a:pt x="1171958" y="379770"/>
                      <a:pt x="1171292" y="382151"/>
                    </a:cubicBezTo>
                    <a:cubicBezTo>
                      <a:pt x="1170625" y="384628"/>
                      <a:pt x="1176244" y="388628"/>
                      <a:pt x="1174530" y="388723"/>
                    </a:cubicBezTo>
                    <a:cubicBezTo>
                      <a:pt x="1172816" y="388819"/>
                      <a:pt x="1168434" y="387104"/>
                      <a:pt x="1169101" y="384723"/>
                    </a:cubicBezTo>
                    <a:cubicBezTo>
                      <a:pt x="1169768" y="382437"/>
                      <a:pt x="1167482" y="376055"/>
                      <a:pt x="1165291" y="377484"/>
                    </a:cubicBezTo>
                    <a:cubicBezTo>
                      <a:pt x="1163100" y="378913"/>
                      <a:pt x="1157576" y="381103"/>
                      <a:pt x="1157004" y="379675"/>
                    </a:cubicBezTo>
                    <a:lnTo>
                      <a:pt x="1156051" y="378722"/>
                    </a:lnTo>
                    <a:cubicBezTo>
                      <a:pt x="1155575" y="378246"/>
                      <a:pt x="1153766" y="378532"/>
                      <a:pt x="1152718" y="378817"/>
                    </a:cubicBezTo>
                    <a:cubicBezTo>
                      <a:pt x="1152242" y="378913"/>
                      <a:pt x="1151765" y="380246"/>
                      <a:pt x="1151956" y="380532"/>
                    </a:cubicBezTo>
                    <a:lnTo>
                      <a:pt x="1154337" y="382723"/>
                    </a:lnTo>
                    <a:cubicBezTo>
                      <a:pt x="1157194" y="385009"/>
                      <a:pt x="1160433" y="387485"/>
                      <a:pt x="1161481" y="388247"/>
                    </a:cubicBezTo>
                    <a:cubicBezTo>
                      <a:pt x="1162528" y="389009"/>
                      <a:pt x="1156337" y="393200"/>
                      <a:pt x="1150908" y="396058"/>
                    </a:cubicBezTo>
                    <a:lnTo>
                      <a:pt x="1145669" y="396629"/>
                    </a:lnTo>
                    <a:cubicBezTo>
                      <a:pt x="1141002" y="397105"/>
                      <a:pt x="1135763" y="395486"/>
                      <a:pt x="1131477" y="392438"/>
                    </a:cubicBezTo>
                    <a:lnTo>
                      <a:pt x="1127667" y="389676"/>
                    </a:lnTo>
                    <a:cubicBezTo>
                      <a:pt x="1123952" y="392057"/>
                      <a:pt x="1120237" y="395200"/>
                      <a:pt x="1119285" y="396724"/>
                    </a:cubicBezTo>
                    <a:lnTo>
                      <a:pt x="1118142" y="395962"/>
                    </a:lnTo>
                    <a:lnTo>
                      <a:pt x="1116237" y="394724"/>
                    </a:lnTo>
                    <a:cubicBezTo>
                      <a:pt x="1113760" y="394915"/>
                      <a:pt x="1111189" y="394438"/>
                      <a:pt x="1110617" y="393772"/>
                    </a:cubicBezTo>
                    <a:lnTo>
                      <a:pt x="1110712" y="393295"/>
                    </a:lnTo>
                    <a:cubicBezTo>
                      <a:pt x="1110903" y="392438"/>
                      <a:pt x="1111570" y="391105"/>
                      <a:pt x="1112332" y="391009"/>
                    </a:cubicBezTo>
                    <a:cubicBezTo>
                      <a:pt x="1118333" y="390057"/>
                      <a:pt x="1124333" y="389295"/>
                      <a:pt x="1130334" y="388438"/>
                    </a:cubicBezTo>
                    <a:lnTo>
                      <a:pt x="1130715" y="388438"/>
                    </a:lnTo>
                    <a:cubicBezTo>
                      <a:pt x="1131477" y="387676"/>
                      <a:pt x="1130334" y="385961"/>
                      <a:pt x="1128143" y="384628"/>
                    </a:cubicBezTo>
                    <a:cubicBezTo>
                      <a:pt x="1125952" y="383294"/>
                      <a:pt x="1119190" y="380532"/>
                      <a:pt x="1118904" y="381770"/>
                    </a:cubicBezTo>
                    <a:cubicBezTo>
                      <a:pt x="1118618" y="383104"/>
                      <a:pt x="1116713" y="385485"/>
                      <a:pt x="1115475" y="384151"/>
                    </a:cubicBezTo>
                    <a:cubicBezTo>
                      <a:pt x="1114237" y="382723"/>
                      <a:pt x="1111475" y="378913"/>
                      <a:pt x="1112236" y="378722"/>
                    </a:cubicBezTo>
                    <a:cubicBezTo>
                      <a:pt x="1112999" y="378532"/>
                      <a:pt x="1114903" y="375674"/>
                      <a:pt x="1114618" y="373007"/>
                    </a:cubicBezTo>
                    <a:lnTo>
                      <a:pt x="1110712" y="372055"/>
                    </a:lnTo>
                    <a:lnTo>
                      <a:pt x="1107379" y="371197"/>
                    </a:lnTo>
                    <a:cubicBezTo>
                      <a:pt x="1104045" y="371864"/>
                      <a:pt x="1100807" y="373293"/>
                      <a:pt x="1100044" y="374436"/>
                    </a:cubicBezTo>
                    <a:lnTo>
                      <a:pt x="1100426" y="375103"/>
                    </a:lnTo>
                    <a:lnTo>
                      <a:pt x="1101759" y="377389"/>
                    </a:lnTo>
                    <a:cubicBezTo>
                      <a:pt x="1103759" y="379770"/>
                      <a:pt x="1102616" y="381389"/>
                      <a:pt x="1099283" y="381008"/>
                    </a:cubicBezTo>
                    <a:lnTo>
                      <a:pt x="1096425" y="380437"/>
                    </a:lnTo>
                    <a:cubicBezTo>
                      <a:pt x="1095092" y="380151"/>
                      <a:pt x="1093282" y="379675"/>
                      <a:pt x="1092710" y="378722"/>
                    </a:cubicBezTo>
                    <a:cubicBezTo>
                      <a:pt x="1091472" y="377103"/>
                      <a:pt x="1091091" y="375103"/>
                      <a:pt x="1090139" y="373293"/>
                    </a:cubicBezTo>
                    <a:cubicBezTo>
                      <a:pt x="1089853" y="372721"/>
                      <a:pt x="1088900" y="372436"/>
                      <a:pt x="1088234" y="372055"/>
                    </a:cubicBezTo>
                    <a:cubicBezTo>
                      <a:pt x="1087948" y="371864"/>
                      <a:pt x="1087281" y="371864"/>
                      <a:pt x="1086995" y="372055"/>
                    </a:cubicBezTo>
                    <a:lnTo>
                      <a:pt x="1084614" y="373102"/>
                    </a:lnTo>
                    <a:cubicBezTo>
                      <a:pt x="1081947" y="374341"/>
                      <a:pt x="1080518" y="376817"/>
                      <a:pt x="1081376" y="378627"/>
                    </a:cubicBezTo>
                    <a:cubicBezTo>
                      <a:pt x="1082233" y="380437"/>
                      <a:pt x="1081947" y="387104"/>
                      <a:pt x="1081947" y="389866"/>
                    </a:cubicBezTo>
                    <a:cubicBezTo>
                      <a:pt x="1081947" y="392629"/>
                      <a:pt x="1082137" y="398058"/>
                      <a:pt x="1074994" y="397486"/>
                    </a:cubicBezTo>
                    <a:lnTo>
                      <a:pt x="1069184" y="395867"/>
                    </a:lnTo>
                    <a:lnTo>
                      <a:pt x="1066040" y="395010"/>
                    </a:lnTo>
                    <a:cubicBezTo>
                      <a:pt x="1064993" y="396534"/>
                      <a:pt x="1062135" y="398534"/>
                      <a:pt x="1059754" y="399487"/>
                    </a:cubicBezTo>
                    <a:lnTo>
                      <a:pt x="1057753" y="399106"/>
                    </a:lnTo>
                    <a:cubicBezTo>
                      <a:pt x="1056134" y="398820"/>
                      <a:pt x="1055182" y="396629"/>
                      <a:pt x="1052991" y="398820"/>
                    </a:cubicBezTo>
                    <a:lnTo>
                      <a:pt x="1052515" y="399296"/>
                    </a:lnTo>
                    <a:cubicBezTo>
                      <a:pt x="1050419" y="398820"/>
                      <a:pt x="1049276" y="397010"/>
                      <a:pt x="1049943" y="395391"/>
                    </a:cubicBezTo>
                    <a:lnTo>
                      <a:pt x="1050705" y="395296"/>
                    </a:lnTo>
                    <a:cubicBezTo>
                      <a:pt x="1053753" y="395105"/>
                      <a:pt x="1054801" y="393581"/>
                      <a:pt x="1053467" y="391962"/>
                    </a:cubicBezTo>
                    <a:lnTo>
                      <a:pt x="1052610" y="390914"/>
                    </a:lnTo>
                    <a:cubicBezTo>
                      <a:pt x="1049371" y="390628"/>
                      <a:pt x="1046704" y="391486"/>
                      <a:pt x="1046609" y="392819"/>
                    </a:cubicBezTo>
                    <a:cubicBezTo>
                      <a:pt x="1046514" y="394153"/>
                      <a:pt x="1045276" y="398153"/>
                      <a:pt x="1044514" y="399010"/>
                    </a:cubicBezTo>
                    <a:lnTo>
                      <a:pt x="1043657" y="399106"/>
                    </a:lnTo>
                    <a:lnTo>
                      <a:pt x="1041656" y="399296"/>
                    </a:lnTo>
                    <a:cubicBezTo>
                      <a:pt x="1041942" y="397963"/>
                      <a:pt x="1041942" y="396058"/>
                      <a:pt x="1041751" y="394915"/>
                    </a:cubicBezTo>
                    <a:lnTo>
                      <a:pt x="1041085" y="394057"/>
                    </a:lnTo>
                    <a:cubicBezTo>
                      <a:pt x="1039466" y="392057"/>
                      <a:pt x="1038418" y="393867"/>
                      <a:pt x="1037560" y="394724"/>
                    </a:cubicBezTo>
                    <a:lnTo>
                      <a:pt x="1035084" y="397105"/>
                    </a:lnTo>
                    <a:cubicBezTo>
                      <a:pt x="1030893" y="396534"/>
                      <a:pt x="1029750" y="395105"/>
                      <a:pt x="1032608" y="393962"/>
                    </a:cubicBezTo>
                    <a:lnTo>
                      <a:pt x="1034608" y="392724"/>
                    </a:lnTo>
                    <a:cubicBezTo>
                      <a:pt x="1035370" y="392248"/>
                      <a:pt x="1035941" y="390819"/>
                      <a:pt x="1035751" y="390057"/>
                    </a:cubicBezTo>
                    <a:cubicBezTo>
                      <a:pt x="1035560" y="389390"/>
                      <a:pt x="1033941" y="388723"/>
                      <a:pt x="1032989" y="388723"/>
                    </a:cubicBezTo>
                    <a:cubicBezTo>
                      <a:pt x="1031465" y="388723"/>
                      <a:pt x="1029845" y="389295"/>
                      <a:pt x="1028321" y="389581"/>
                    </a:cubicBezTo>
                    <a:cubicBezTo>
                      <a:pt x="1026035" y="389962"/>
                      <a:pt x="1022511" y="391105"/>
                      <a:pt x="1021559" y="390247"/>
                    </a:cubicBezTo>
                    <a:cubicBezTo>
                      <a:pt x="1017749" y="387104"/>
                      <a:pt x="1015843" y="389295"/>
                      <a:pt x="1013272" y="391295"/>
                    </a:cubicBezTo>
                    <a:cubicBezTo>
                      <a:pt x="1011843" y="392438"/>
                      <a:pt x="1006604" y="390914"/>
                      <a:pt x="1005747" y="389104"/>
                    </a:cubicBezTo>
                    <a:lnTo>
                      <a:pt x="1005652" y="388819"/>
                    </a:lnTo>
                    <a:cubicBezTo>
                      <a:pt x="1006700" y="388152"/>
                      <a:pt x="1004509" y="386628"/>
                      <a:pt x="1000889" y="385485"/>
                    </a:cubicBezTo>
                    <a:cubicBezTo>
                      <a:pt x="997270" y="384247"/>
                      <a:pt x="988602" y="387961"/>
                      <a:pt x="990983" y="388533"/>
                    </a:cubicBezTo>
                    <a:lnTo>
                      <a:pt x="991555" y="389485"/>
                    </a:lnTo>
                    <a:lnTo>
                      <a:pt x="992412" y="390819"/>
                    </a:lnTo>
                    <a:cubicBezTo>
                      <a:pt x="992317" y="392629"/>
                      <a:pt x="990317" y="393867"/>
                      <a:pt x="987935" y="393486"/>
                    </a:cubicBezTo>
                    <a:cubicBezTo>
                      <a:pt x="985554" y="393200"/>
                      <a:pt x="976410" y="393486"/>
                      <a:pt x="970981" y="396534"/>
                    </a:cubicBezTo>
                    <a:lnTo>
                      <a:pt x="965361" y="397010"/>
                    </a:lnTo>
                    <a:lnTo>
                      <a:pt x="960789" y="397391"/>
                    </a:lnTo>
                    <a:cubicBezTo>
                      <a:pt x="957550" y="391200"/>
                      <a:pt x="954121" y="388152"/>
                      <a:pt x="953169" y="390533"/>
                    </a:cubicBezTo>
                    <a:cubicBezTo>
                      <a:pt x="952217" y="393010"/>
                      <a:pt x="949168" y="397867"/>
                      <a:pt x="948311" y="396058"/>
                    </a:cubicBezTo>
                    <a:lnTo>
                      <a:pt x="946978" y="395296"/>
                    </a:lnTo>
                    <a:cubicBezTo>
                      <a:pt x="946311" y="394915"/>
                      <a:pt x="943930" y="395677"/>
                      <a:pt x="942787" y="396439"/>
                    </a:cubicBezTo>
                    <a:lnTo>
                      <a:pt x="940786" y="397677"/>
                    </a:lnTo>
                    <a:cubicBezTo>
                      <a:pt x="938786" y="399487"/>
                      <a:pt x="935738" y="400153"/>
                      <a:pt x="934024" y="399201"/>
                    </a:cubicBezTo>
                    <a:cubicBezTo>
                      <a:pt x="932309" y="398248"/>
                      <a:pt x="928499" y="395391"/>
                      <a:pt x="929071" y="394819"/>
                    </a:cubicBezTo>
                    <a:cubicBezTo>
                      <a:pt x="929737" y="394248"/>
                      <a:pt x="932785" y="393010"/>
                      <a:pt x="933548" y="393962"/>
                    </a:cubicBezTo>
                    <a:cubicBezTo>
                      <a:pt x="934309" y="394915"/>
                      <a:pt x="937643" y="396439"/>
                      <a:pt x="938310" y="394343"/>
                    </a:cubicBezTo>
                    <a:lnTo>
                      <a:pt x="937834" y="394057"/>
                    </a:lnTo>
                    <a:lnTo>
                      <a:pt x="935071" y="392152"/>
                    </a:lnTo>
                    <a:cubicBezTo>
                      <a:pt x="931738" y="390247"/>
                      <a:pt x="928499" y="389485"/>
                      <a:pt x="927737" y="390343"/>
                    </a:cubicBezTo>
                    <a:cubicBezTo>
                      <a:pt x="926975" y="391200"/>
                      <a:pt x="924880" y="394629"/>
                      <a:pt x="924118" y="395867"/>
                    </a:cubicBezTo>
                    <a:cubicBezTo>
                      <a:pt x="923356" y="397105"/>
                      <a:pt x="922879" y="399201"/>
                      <a:pt x="922213" y="399963"/>
                    </a:cubicBezTo>
                    <a:cubicBezTo>
                      <a:pt x="921546" y="400725"/>
                      <a:pt x="920784" y="403011"/>
                      <a:pt x="918689" y="401773"/>
                    </a:cubicBezTo>
                    <a:cubicBezTo>
                      <a:pt x="916593" y="400534"/>
                      <a:pt x="919355" y="395677"/>
                      <a:pt x="919165" y="395105"/>
                    </a:cubicBezTo>
                    <a:cubicBezTo>
                      <a:pt x="918974" y="394534"/>
                      <a:pt x="917641" y="393200"/>
                      <a:pt x="916784" y="393486"/>
                    </a:cubicBezTo>
                    <a:cubicBezTo>
                      <a:pt x="915926" y="393772"/>
                      <a:pt x="914021" y="395962"/>
                      <a:pt x="912878" y="397391"/>
                    </a:cubicBezTo>
                    <a:lnTo>
                      <a:pt x="910687" y="396724"/>
                    </a:lnTo>
                    <a:cubicBezTo>
                      <a:pt x="909735" y="396439"/>
                      <a:pt x="908306" y="395296"/>
                      <a:pt x="908020" y="395486"/>
                    </a:cubicBezTo>
                    <a:cubicBezTo>
                      <a:pt x="905449" y="397296"/>
                      <a:pt x="903639" y="399772"/>
                      <a:pt x="899067" y="397391"/>
                    </a:cubicBezTo>
                    <a:lnTo>
                      <a:pt x="897638" y="396629"/>
                    </a:lnTo>
                    <a:cubicBezTo>
                      <a:pt x="893638" y="397867"/>
                      <a:pt x="887446" y="399201"/>
                      <a:pt x="884017" y="399677"/>
                    </a:cubicBezTo>
                    <a:lnTo>
                      <a:pt x="880589" y="399487"/>
                    </a:lnTo>
                    <a:lnTo>
                      <a:pt x="874492" y="399201"/>
                    </a:lnTo>
                    <a:cubicBezTo>
                      <a:pt x="872016" y="395677"/>
                      <a:pt x="870397" y="395200"/>
                      <a:pt x="870873" y="398248"/>
                    </a:cubicBezTo>
                    <a:cubicBezTo>
                      <a:pt x="871349" y="401201"/>
                      <a:pt x="868492" y="408821"/>
                      <a:pt x="865063" y="408631"/>
                    </a:cubicBezTo>
                    <a:cubicBezTo>
                      <a:pt x="861729" y="408535"/>
                      <a:pt x="856204" y="400725"/>
                      <a:pt x="856109" y="398058"/>
                    </a:cubicBezTo>
                    <a:lnTo>
                      <a:pt x="852109" y="399391"/>
                    </a:lnTo>
                    <a:lnTo>
                      <a:pt x="850680" y="399868"/>
                    </a:lnTo>
                    <a:cubicBezTo>
                      <a:pt x="849727" y="402058"/>
                      <a:pt x="848203" y="402916"/>
                      <a:pt x="847346" y="401773"/>
                    </a:cubicBezTo>
                    <a:cubicBezTo>
                      <a:pt x="846489" y="400725"/>
                      <a:pt x="842869" y="398248"/>
                      <a:pt x="841631" y="399010"/>
                    </a:cubicBezTo>
                    <a:cubicBezTo>
                      <a:pt x="840298" y="399868"/>
                      <a:pt x="840965" y="403773"/>
                      <a:pt x="841631" y="404344"/>
                    </a:cubicBezTo>
                    <a:cubicBezTo>
                      <a:pt x="842393" y="404821"/>
                      <a:pt x="842489" y="407964"/>
                      <a:pt x="840012" y="410059"/>
                    </a:cubicBezTo>
                    <a:lnTo>
                      <a:pt x="835345" y="409202"/>
                    </a:lnTo>
                    <a:lnTo>
                      <a:pt x="831059" y="408440"/>
                    </a:lnTo>
                    <a:cubicBezTo>
                      <a:pt x="826963" y="406630"/>
                      <a:pt x="823343" y="404916"/>
                      <a:pt x="823058" y="404630"/>
                    </a:cubicBezTo>
                    <a:cubicBezTo>
                      <a:pt x="822772" y="404249"/>
                      <a:pt x="822010" y="401963"/>
                      <a:pt x="821819" y="400344"/>
                    </a:cubicBezTo>
                    <a:lnTo>
                      <a:pt x="820867" y="399582"/>
                    </a:lnTo>
                    <a:cubicBezTo>
                      <a:pt x="819533" y="398439"/>
                      <a:pt x="816961" y="397010"/>
                      <a:pt x="815818" y="397486"/>
                    </a:cubicBezTo>
                    <a:cubicBezTo>
                      <a:pt x="813533" y="398248"/>
                      <a:pt x="814009" y="400153"/>
                      <a:pt x="815818" y="401582"/>
                    </a:cubicBezTo>
                    <a:cubicBezTo>
                      <a:pt x="817628" y="403011"/>
                      <a:pt x="817819" y="404725"/>
                      <a:pt x="815152" y="405487"/>
                    </a:cubicBezTo>
                    <a:cubicBezTo>
                      <a:pt x="814390" y="405678"/>
                      <a:pt x="812770" y="404440"/>
                      <a:pt x="811818" y="403582"/>
                    </a:cubicBezTo>
                    <a:lnTo>
                      <a:pt x="810294" y="402154"/>
                    </a:lnTo>
                    <a:cubicBezTo>
                      <a:pt x="808770" y="400344"/>
                      <a:pt x="805912" y="399677"/>
                      <a:pt x="804008" y="400725"/>
                    </a:cubicBezTo>
                    <a:cubicBezTo>
                      <a:pt x="802102" y="401773"/>
                      <a:pt x="797626" y="407488"/>
                      <a:pt x="796768" y="407488"/>
                    </a:cubicBezTo>
                    <a:cubicBezTo>
                      <a:pt x="795911" y="407583"/>
                      <a:pt x="792006" y="407202"/>
                      <a:pt x="791911" y="406440"/>
                    </a:cubicBezTo>
                    <a:lnTo>
                      <a:pt x="792101" y="405964"/>
                    </a:lnTo>
                    <a:cubicBezTo>
                      <a:pt x="792577" y="404725"/>
                      <a:pt x="794006" y="403106"/>
                      <a:pt x="793530" y="402439"/>
                    </a:cubicBezTo>
                    <a:cubicBezTo>
                      <a:pt x="792101" y="400630"/>
                      <a:pt x="790006" y="401106"/>
                      <a:pt x="788386" y="402630"/>
                    </a:cubicBezTo>
                    <a:cubicBezTo>
                      <a:pt x="786767" y="404154"/>
                      <a:pt x="784005" y="405583"/>
                      <a:pt x="783719" y="407297"/>
                    </a:cubicBezTo>
                    <a:cubicBezTo>
                      <a:pt x="782767" y="411964"/>
                      <a:pt x="780576" y="407583"/>
                      <a:pt x="779338" y="407964"/>
                    </a:cubicBezTo>
                    <a:lnTo>
                      <a:pt x="775051" y="409393"/>
                    </a:lnTo>
                    <a:cubicBezTo>
                      <a:pt x="773337" y="413012"/>
                      <a:pt x="771337" y="414917"/>
                      <a:pt x="770575" y="413679"/>
                    </a:cubicBezTo>
                    <a:cubicBezTo>
                      <a:pt x="769813" y="412441"/>
                      <a:pt x="769336" y="407773"/>
                      <a:pt x="771527" y="406535"/>
                    </a:cubicBezTo>
                    <a:lnTo>
                      <a:pt x="773527" y="405487"/>
                    </a:lnTo>
                    <a:cubicBezTo>
                      <a:pt x="774194" y="405106"/>
                      <a:pt x="775528" y="404725"/>
                      <a:pt x="775528" y="404535"/>
                    </a:cubicBezTo>
                    <a:cubicBezTo>
                      <a:pt x="775242" y="403297"/>
                      <a:pt x="774480" y="402154"/>
                      <a:pt x="774194" y="400915"/>
                    </a:cubicBezTo>
                    <a:cubicBezTo>
                      <a:pt x="773718" y="399296"/>
                      <a:pt x="773337" y="397677"/>
                      <a:pt x="773337" y="395962"/>
                    </a:cubicBezTo>
                    <a:cubicBezTo>
                      <a:pt x="773337" y="395010"/>
                      <a:pt x="775051" y="393581"/>
                      <a:pt x="774670" y="393105"/>
                    </a:cubicBezTo>
                    <a:lnTo>
                      <a:pt x="772575" y="390438"/>
                    </a:lnTo>
                    <a:cubicBezTo>
                      <a:pt x="768479" y="391200"/>
                      <a:pt x="765622" y="392343"/>
                      <a:pt x="766193" y="393010"/>
                    </a:cubicBezTo>
                    <a:cubicBezTo>
                      <a:pt x="766765" y="393772"/>
                      <a:pt x="766955" y="400630"/>
                      <a:pt x="766003" y="406726"/>
                    </a:cubicBezTo>
                    <a:lnTo>
                      <a:pt x="758383" y="407392"/>
                    </a:lnTo>
                    <a:lnTo>
                      <a:pt x="751239" y="408059"/>
                    </a:lnTo>
                    <a:cubicBezTo>
                      <a:pt x="744667" y="411869"/>
                      <a:pt x="738380" y="413584"/>
                      <a:pt x="737333" y="411774"/>
                    </a:cubicBezTo>
                    <a:cubicBezTo>
                      <a:pt x="736285" y="410059"/>
                      <a:pt x="731808" y="406630"/>
                      <a:pt x="730284" y="408916"/>
                    </a:cubicBezTo>
                    <a:lnTo>
                      <a:pt x="729522" y="410821"/>
                    </a:lnTo>
                    <a:cubicBezTo>
                      <a:pt x="728189" y="414155"/>
                      <a:pt x="732379" y="413298"/>
                      <a:pt x="733999" y="414346"/>
                    </a:cubicBezTo>
                    <a:cubicBezTo>
                      <a:pt x="734951" y="415012"/>
                      <a:pt x="736094" y="415679"/>
                      <a:pt x="736666" y="416632"/>
                    </a:cubicBezTo>
                    <a:cubicBezTo>
                      <a:pt x="737142" y="417394"/>
                      <a:pt x="737142" y="418822"/>
                      <a:pt x="736570" y="419394"/>
                    </a:cubicBezTo>
                    <a:cubicBezTo>
                      <a:pt x="735904" y="419965"/>
                      <a:pt x="733808" y="420346"/>
                      <a:pt x="733237" y="419965"/>
                    </a:cubicBezTo>
                    <a:lnTo>
                      <a:pt x="730379" y="417965"/>
                    </a:lnTo>
                    <a:cubicBezTo>
                      <a:pt x="728284" y="419680"/>
                      <a:pt x="725712" y="420918"/>
                      <a:pt x="724474" y="420823"/>
                    </a:cubicBezTo>
                    <a:lnTo>
                      <a:pt x="723331" y="420442"/>
                    </a:lnTo>
                    <a:cubicBezTo>
                      <a:pt x="721616" y="419870"/>
                      <a:pt x="718664" y="420537"/>
                      <a:pt x="719235" y="417870"/>
                    </a:cubicBezTo>
                    <a:cubicBezTo>
                      <a:pt x="719330" y="417203"/>
                      <a:pt x="720568" y="416251"/>
                      <a:pt x="721521" y="416060"/>
                    </a:cubicBezTo>
                    <a:lnTo>
                      <a:pt x="723045" y="415774"/>
                    </a:lnTo>
                    <a:cubicBezTo>
                      <a:pt x="725902" y="415870"/>
                      <a:pt x="725712" y="412631"/>
                      <a:pt x="722569" y="408631"/>
                    </a:cubicBezTo>
                    <a:lnTo>
                      <a:pt x="719997" y="405583"/>
                    </a:lnTo>
                    <a:cubicBezTo>
                      <a:pt x="719807" y="405297"/>
                      <a:pt x="718378" y="405583"/>
                      <a:pt x="717616" y="405868"/>
                    </a:cubicBezTo>
                    <a:cubicBezTo>
                      <a:pt x="717330" y="405964"/>
                      <a:pt x="717330" y="406821"/>
                      <a:pt x="717425" y="407297"/>
                    </a:cubicBezTo>
                    <a:cubicBezTo>
                      <a:pt x="717520" y="407583"/>
                      <a:pt x="718283" y="407773"/>
                      <a:pt x="718283" y="408059"/>
                    </a:cubicBezTo>
                    <a:lnTo>
                      <a:pt x="718378" y="409297"/>
                    </a:lnTo>
                    <a:cubicBezTo>
                      <a:pt x="718283" y="410631"/>
                      <a:pt x="717044" y="411774"/>
                      <a:pt x="715711" y="411869"/>
                    </a:cubicBezTo>
                    <a:lnTo>
                      <a:pt x="714853" y="411393"/>
                    </a:lnTo>
                    <a:lnTo>
                      <a:pt x="712567" y="410155"/>
                    </a:lnTo>
                    <a:cubicBezTo>
                      <a:pt x="709900" y="408345"/>
                      <a:pt x="707424" y="407583"/>
                      <a:pt x="707043" y="408440"/>
                    </a:cubicBezTo>
                    <a:cubicBezTo>
                      <a:pt x="706662" y="409297"/>
                      <a:pt x="702281" y="410440"/>
                      <a:pt x="697994" y="408916"/>
                    </a:cubicBezTo>
                    <a:lnTo>
                      <a:pt x="693994" y="407869"/>
                    </a:lnTo>
                    <a:cubicBezTo>
                      <a:pt x="693327" y="407678"/>
                      <a:pt x="691898" y="409202"/>
                      <a:pt x="690850" y="409964"/>
                    </a:cubicBezTo>
                    <a:lnTo>
                      <a:pt x="690184" y="410440"/>
                    </a:lnTo>
                    <a:cubicBezTo>
                      <a:pt x="689517" y="411012"/>
                      <a:pt x="686374" y="411774"/>
                      <a:pt x="683231" y="412155"/>
                    </a:cubicBezTo>
                    <a:lnTo>
                      <a:pt x="680944" y="411107"/>
                    </a:lnTo>
                    <a:cubicBezTo>
                      <a:pt x="677134" y="409297"/>
                      <a:pt x="674849" y="413298"/>
                      <a:pt x="670943" y="412155"/>
                    </a:cubicBezTo>
                    <a:cubicBezTo>
                      <a:pt x="667991" y="411298"/>
                      <a:pt x="663895" y="411488"/>
                      <a:pt x="660942" y="412441"/>
                    </a:cubicBezTo>
                    <a:cubicBezTo>
                      <a:pt x="658846" y="413203"/>
                      <a:pt x="658180" y="413203"/>
                      <a:pt x="656179" y="412441"/>
                    </a:cubicBezTo>
                    <a:cubicBezTo>
                      <a:pt x="653798" y="411583"/>
                      <a:pt x="649226" y="411488"/>
                      <a:pt x="647893" y="412726"/>
                    </a:cubicBezTo>
                    <a:cubicBezTo>
                      <a:pt x="644654" y="415584"/>
                      <a:pt x="643987" y="411488"/>
                      <a:pt x="641797" y="411964"/>
                    </a:cubicBezTo>
                    <a:cubicBezTo>
                      <a:pt x="638653" y="412536"/>
                      <a:pt x="638939" y="413965"/>
                      <a:pt x="639892" y="415679"/>
                    </a:cubicBezTo>
                    <a:cubicBezTo>
                      <a:pt x="640463" y="416632"/>
                      <a:pt x="643225" y="417489"/>
                      <a:pt x="640082" y="418251"/>
                    </a:cubicBezTo>
                    <a:cubicBezTo>
                      <a:pt x="639320" y="418441"/>
                      <a:pt x="637320" y="417203"/>
                      <a:pt x="636844" y="416346"/>
                    </a:cubicBezTo>
                    <a:lnTo>
                      <a:pt x="635510" y="413679"/>
                    </a:lnTo>
                    <a:cubicBezTo>
                      <a:pt x="634082" y="409583"/>
                      <a:pt x="632558" y="407583"/>
                      <a:pt x="632176" y="409202"/>
                    </a:cubicBezTo>
                    <a:cubicBezTo>
                      <a:pt x="631795" y="410821"/>
                      <a:pt x="629986" y="413869"/>
                      <a:pt x="628843" y="413012"/>
                    </a:cubicBezTo>
                    <a:cubicBezTo>
                      <a:pt x="627795" y="412155"/>
                      <a:pt x="622651" y="410155"/>
                      <a:pt x="620270" y="410726"/>
                    </a:cubicBezTo>
                    <a:cubicBezTo>
                      <a:pt x="617984" y="411298"/>
                      <a:pt x="611698" y="412822"/>
                      <a:pt x="607602" y="408059"/>
                    </a:cubicBezTo>
                    <a:lnTo>
                      <a:pt x="618175" y="405868"/>
                    </a:lnTo>
                    <a:lnTo>
                      <a:pt x="620080" y="405487"/>
                    </a:lnTo>
                    <a:cubicBezTo>
                      <a:pt x="622461" y="405392"/>
                      <a:pt x="623414" y="403868"/>
                      <a:pt x="622175" y="402154"/>
                    </a:cubicBezTo>
                    <a:cubicBezTo>
                      <a:pt x="620937" y="400439"/>
                      <a:pt x="614079" y="400820"/>
                      <a:pt x="613889" y="399772"/>
                    </a:cubicBezTo>
                    <a:cubicBezTo>
                      <a:pt x="613603" y="398629"/>
                      <a:pt x="610459" y="396534"/>
                      <a:pt x="607507" y="398058"/>
                    </a:cubicBezTo>
                    <a:cubicBezTo>
                      <a:pt x="604554" y="399582"/>
                      <a:pt x="596172" y="402630"/>
                      <a:pt x="595410" y="401582"/>
                    </a:cubicBezTo>
                    <a:cubicBezTo>
                      <a:pt x="594648" y="400534"/>
                      <a:pt x="591219" y="397582"/>
                      <a:pt x="590267" y="398534"/>
                    </a:cubicBezTo>
                    <a:cubicBezTo>
                      <a:pt x="589314" y="399391"/>
                      <a:pt x="587504" y="403773"/>
                      <a:pt x="586933" y="406440"/>
                    </a:cubicBezTo>
                    <a:lnTo>
                      <a:pt x="591219" y="405773"/>
                    </a:lnTo>
                    <a:lnTo>
                      <a:pt x="595791" y="405011"/>
                    </a:lnTo>
                    <a:cubicBezTo>
                      <a:pt x="596172" y="407583"/>
                      <a:pt x="598363" y="408440"/>
                      <a:pt x="600649" y="407011"/>
                    </a:cubicBezTo>
                    <a:cubicBezTo>
                      <a:pt x="602935" y="405487"/>
                      <a:pt x="609221" y="401773"/>
                      <a:pt x="609412" y="401773"/>
                    </a:cubicBezTo>
                    <a:cubicBezTo>
                      <a:pt x="609602" y="401868"/>
                      <a:pt x="606935" y="405011"/>
                      <a:pt x="601982" y="408250"/>
                    </a:cubicBezTo>
                    <a:lnTo>
                      <a:pt x="602554" y="413584"/>
                    </a:lnTo>
                    <a:cubicBezTo>
                      <a:pt x="602649" y="414346"/>
                      <a:pt x="599506" y="415584"/>
                      <a:pt x="597696" y="416251"/>
                    </a:cubicBezTo>
                    <a:lnTo>
                      <a:pt x="595696" y="417013"/>
                    </a:lnTo>
                    <a:cubicBezTo>
                      <a:pt x="593124" y="417489"/>
                      <a:pt x="590362" y="417298"/>
                      <a:pt x="589600" y="416727"/>
                    </a:cubicBezTo>
                    <a:cubicBezTo>
                      <a:pt x="588838" y="416155"/>
                      <a:pt x="584551" y="415012"/>
                      <a:pt x="581980" y="415965"/>
                    </a:cubicBezTo>
                    <a:cubicBezTo>
                      <a:pt x="579408" y="416917"/>
                      <a:pt x="572741" y="419299"/>
                      <a:pt x="573121" y="419965"/>
                    </a:cubicBezTo>
                    <a:cubicBezTo>
                      <a:pt x="573502" y="420632"/>
                      <a:pt x="572931" y="422442"/>
                      <a:pt x="571407" y="422823"/>
                    </a:cubicBezTo>
                    <a:lnTo>
                      <a:pt x="570931" y="422347"/>
                    </a:lnTo>
                    <a:cubicBezTo>
                      <a:pt x="568740" y="420537"/>
                      <a:pt x="567216" y="418156"/>
                      <a:pt x="565025" y="416441"/>
                    </a:cubicBezTo>
                    <a:lnTo>
                      <a:pt x="563025" y="414822"/>
                    </a:lnTo>
                    <a:cubicBezTo>
                      <a:pt x="560167" y="413488"/>
                      <a:pt x="555881" y="414536"/>
                      <a:pt x="553500" y="417203"/>
                    </a:cubicBezTo>
                    <a:lnTo>
                      <a:pt x="548833" y="416346"/>
                    </a:lnTo>
                    <a:lnTo>
                      <a:pt x="544070" y="415489"/>
                    </a:lnTo>
                    <a:cubicBezTo>
                      <a:pt x="544546" y="412441"/>
                      <a:pt x="544546" y="411393"/>
                      <a:pt x="544070" y="413012"/>
                    </a:cubicBezTo>
                    <a:cubicBezTo>
                      <a:pt x="543594" y="414727"/>
                      <a:pt x="537784" y="418727"/>
                      <a:pt x="536545" y="419965"/>
                    </a:cubicBezTo>
                    <a:cubicBezTo>
                      <a:pt x="535307" y="421204"/>
                      <a:pt x="531592" y="423299"/>
                      <a:pt x="532735" y="420156"/>
                    </a:cubicBezTo>
                    <a:lnTo>
                      <a:pt x="532735" y="418060"/>
                    </a:lnTo>
                    <a:lnTo>
                      <a:pt x="532735" y="416822"/>
                    </a:lnTo>
                    <a:cubicBezTo>
                      <a:pt x="531402" y="415489"/>
                      <a:pt x="527592" y="413965"/>
                      <a:pt x="524449" y="413584"/>
                    </a:cubicBezTo>
                    <a:cubicBezTo>
                      <a:pt x="521210" y="413107"/>
                      <a:pt x="516829" y="419203"/>
                      <a:pt x="515495" y="418537"/>
                    </a:cubicBezTo>
                    <a:lnTo>
                      <a:pt x="514448" y="418727"/>
                    </a:lnTo>
                    <a:cubicBezTo>
                      <a:pt x="513019" y="418918"/>
                      <a:pt x="511685" y="420156"/>
                      <a:pt x="510257" y="420442"/>
                    </a:cubicBezTo>
                    <a:lnTo>
                      <a:pt x="507018" y="421204"/>
                    </a:lnTo>
                    <a:cubicBezTo>
                      <a:pt x="507685" y="423109"/>
                      <a:pt x="504160" y="424061"/>
                      <a:pt x="499208" y="423299"/>
                    </a:cubicBezTo>
                    <a:lnTo>
                      <a:pt x="495016" y="423013"/>
                    </a:lnTo>
                    <a:lnTo>
                      <a:pt x="489778" y="422632"/>
                    </a:lnTo>
                    <a:cubicBezTo>
                      <a:pt x="486349" y="420251"/>
                      <a:pt x="482443" y="419584"/>
                      <a:pt x="480919" y="421013"/>
                    </a:cubicBezTo>
                    <a:cubicBezTo>
                      <a:pt x="479395" y="422442"/>
                      <a:pt x="476157" y="424252"/>
                      <a:pt x="475776" y="421204"/>
                    </a:cubicBezTo>
                    <a:lnTo>
                      <a:pt x="470823" y="422537"/>
                    </a:lnTo>
                    <a:cubicBezTo>
                      <a:pt x="468537" y="423204"/>
                      <a:pt x="464346" y="420727"/>
                      <a:pt x="464156" y="425204"/>
                    </a:cubicBezTo>
                    <a:cubicBezTo>
                      <a:pt x="464156" y="425776"/>
                      <a:pt x="460726" y="426728"/>
                      <a:pt x="459012" y="426538"/>
                    </a:cubicBezTo>
                    <a:cubicBezTo>
                      <a:pt x="456726" y="426347"/>
                      <a:pt x="454631" y="425014"/>
                      <a:pt x="452344" y="424633"/>
                    </a:cubicBezTo>
                    <a:lnTo>
                      <a:pt x="449868" y="424252"/>
                    </a:lnTo>
                    <a:cubicBezTo>
                      <a:pt x="446153" y="424347"/>
                      <a:pt x="444439" y="425299"/>
                      <a:pt x="446058" y="426347"/>
                    </a:cubicBezTo>
                    <a:cubicBezTo>
                      <a:pt x="447677" y="427395"/>
                      <a:pt x="449773" y="429014"/>
                      <a:pt x="446820" y="427681"/>
                    </a:cubicBezTo>
                    <a:cubicBezTo>
                      <a:pt x="443867" y="426347"/>
                      <a:pt x="436057" y="430157"/>
                      <a:pt x="434818" y="429490"/>
                    </a:cubicBezTo>
                    <a:cubicBezTo>
                      <a:pt x="433485" y="428824"/>
                      <a:pt x="430818" y="425680"/>
                      <a:pt x="430532" y="424442"/>
                    </a:cubicBezTo>
                    <a:lnTo>
                      <a:pt x="428151" y="425490"/>
                    </a:lnTo>
                    <a:cubicBezTo>
                      <a:pt x="423960" y="427300"/>
                      <a:pt x="419483" y="427490"/>
                      <a:pt x="415197" y="425299"/>
                    </a:cubicBezTo>
                    <a:lnTo>
                      <a:pt x="414721" y="425109"/>
                    </a:lnTo>
                    <a:cubicBezTo>
                      <a:pt x="413959" y="425109"/>
                      <a:pt x="412435" y="427109"/>
                      <a:pt x="411196" y="429586"/>
                    </a:cubicBezTo>
                    <a:lnTo>
                      <a:pt x="407767" y="428538"/>
                    </a:lnTo>
                    <a:cubicBezTo>
                      <a:pt x="405577" y="427871"/>
                      <a:pt x="403958" y="425871"/>
                      <a:pt x="401767" y="425014"/>
                    </a:cubicBezTo>
                    <a:cubicBezTo>
                      <a:pt x="400719" y="424537"/>
                      <a:pt x="398624" y="424918"/>
                      <a:pt x="397481" y="425490"/>
                    </a:cubicBezTo>
                    <a:cubicBezTo>
                      <a:pt x="396433" y="426061"/>
                      <a:pt x="396242" y="428252"/>
                      <a:pt x="395290" y="428443"/>
                    </a:cubicBezTo>
                    <a:lnTo>
                      <a:pt x="391099" y="429300"/>
                    </a:lnTo>
                    <a:cubicBezTo>
                      <a:pt x="386336" y="429776"/>
                      <a:pt x="381098" y="430633"/>
                      <a:pt x="379288" y="431205"/>
                    </a:cubicBezTo>
                    <a:cubicBezTo>
                      <a:pt x="377573" y="431776"/>
                      <a:pt x="371953" y="429395"/>
                      <a:pt x="371763" y="428538"/>
                    </a:cubicBezTo>
                    <a:cubicBezTo>
                      <a:pt x="371573" y="427681"/>
                      <a:pt x="370049" y="424442"/>
                      <a:pt x="369286" y="424918"/>
                    </a:cubicBezTo>
                    <a:cubicBezTo>
                      <a:pt x="368525" y="425395"/>
                      <a:pt x="366619" y="428062"/>
                      <a:pt x="365667" y="429681"/>
                    </a:cubicBezTo>
                    <a:cubicBezTo>
                      <a:pt x="364810" y="431300"/>
                      <a:pt x="359000" y="434062"/>
                      <a:pt x="360333" y="434634"/>
                    </a:cubicBezTo>
                    <a:lnTo>
                      <a:pt x="361190" y="434920"/>
                    </a:lnTo>
                    <a:lnTo>
                      <a:pt x="361857" y="435205"/>
                    </a:lnTo>
                    <a:cubicBezTo>
                      <a:pt x="362809" y="435491"/>
                      <a:pt x="361666" y="436539"/>
                      <a:pt x="359476" y="437491"/>
                    </a:cubicBezTo>
                    <a:lnTo>
                      <a:pt x="357952" y="438730"/>
                    </a:lnTo>
                    <a:cubicBezTo>
                      <a:pt x="356904" y="439587"/>
                      <a:pt x="355856" y="441873"/>
                      <a:pt x="356142" y="442063"/>
                    </a:cubicBezTo>
                    <a:lnTo>
                      <a:pt x="359571" y="444159"/>
                    </a:lnTo>
                    <a:cubicBezTo>
                      <a:pt x="359095" y="447207"/>
                      <a:pt x="358904" y="450636"/>
                      <a:pt x="359190" y="451684"/>
                    </a:cubicBezTo>
                    <a:cubicBezTo>
                      <a:pt x="359476" y="452827"/>
                      <a:pt x="358523" y="455494"/>
                      <a:pt x="356333" y="454922"/>
                    </a:cubicBezTo>
                    <a:cubicBezTo>
                      <a:pt x="354142" y="454351"/>
                      <a:pt x="349856" y="452160"/>
                      <a:pt x="351951" y="451303"/>
                    </a:cubicBezTo>
                    <a:cubicBezTo>
                      <a:pt x="353951" y="450445"/>
                      <a:pt x="351284" y="445588"/>
                      <a:pt x="349760" y="445588"/>
                    </a:cubicBezTo>
                    <a:cubicBezTo>
                      <a:pt x="348236" y="445588"/>
                      <a:pt x="343759" y="446350"/>
                      <a:pt x="344712" y="447207"/>
                    </a:cubicBezTo>
                    <a:lnTo>
                      <a:pt x="344807" y="447874"/>
                    </a:lnTo>
                    <a:cubicBezTo>
                      <a:pt x="344998" y="449017"/>
                      <a:pt x="345283" y="450922"/>
                      <a:pt x="344521" y="451303"/>
                    </a:cubicBezTo>
                    <a:cubicBezTo>
                      <a:pt x="342998" y="452065"/>
                      <a:pt x="340616" y="451398"/>
                      <a:pt x="340331" y="454065"/>
                    </a:cubicBezTo>
                    <a:cubicBezTo>
                      <a:pt x="340140" y="456541"/>
                      <a:pt x="337759" y="456351"/>
                      <a:pt x="335758" y="455208"/>
                    </a:cubicBezTo>
                    <a:cubicBezTo>
                      <a:pt x="332139" y="453017"/>
                      <a:pt x="328519" y="450922"/>
                      <a:pt x="324995" y="448540"/>
                    </a:cubicBezTo>
                    <a:lnTo>
                      <a:pt x="322995" y="447207"/>
                    </a:lnTo>
                    <a:cubicBezTo>
                      <a:pt x="321281" y="448064"/>
                      <a:pt x="320137" y="450160"/>
                      <a:pt x="320423" y="451874"/>
                    </a:cubicBezTo>
                    <a:lnTo>
                      <a:pt x="323281" y="451684"/>
                    </a:lnTo>
                    <a:lnTo>
                      <a:pt x="323757" y="451684"/>
                    </a:lnTo>
                    <a:cubicBezTo>
                      <a:pt x="325186" y="453112"/>
                      <a:pt x="323757" y="453779"/>
                      <a:pt x="320518" y="453208"/>
                    </a:cubicBezTo>
                    <a:cubicBezTo>
                      <a:pt x="317280" y="452636"/>
                      <a:pt x="309469" y="450255"/>
                      <a:pt x="310803" y="449493"/>
                    </a:cubicBezTo>
                    <a:cubicBezTo>
                      <a:pt x="312136" y="448731"/>
                      <a:pt x="313851" y="445873"/>
                      <a:pt x="311946" y="444540"/>
                    </a:cubicBezTo>
                    <a:lnTo>
                      <a:pt x="311089" y="443397"/>
                    </a:lnTo>
                    <a:cubicBezTo>
                      <a:pt x="310327" y="442349"/>
                      <a:pt x="309374" y="440539"/>
                      <a:pt x="309946" y="439968"/>
                    </a:cubicBezTo>
                    <a:cubicBezTo>
                      <a:pt x="311565" y="438063"/>
                      <a:pt x="313756" y="438920"/>
                      <a:pt x="315089" y="440444"/>
                    </a:cubicBezTo>
                    <a:lnTo>
                      <a:pt x="318328" y="444349"/>
                    </a:lnTo>
                    <a:cubicBezTo>
                      <a:pt x="323852" y="445873"/>
                      <a:pt x="330043" y="446350"/>
                      <a:pt x="332044" y="445397"/>
                    </a:cubicBezTo>
                    <a:lnTo>
                      <a:pt x="331949" y="444826"/>
                    </a:lnTo>
                    <a:lnTo>
                      <a:pt x="331186" y="441492"/>
                    </a:lnTo>
                    <a:cubicBezTo>
                      <a:pt x="329758" y="437872"/>
                      <a:pt x="328139" y="434824"/>
                      <a:pt x="327472" y="434729"/>
                    </a:cubicBezTo>
                    <a:cubicBezTo>
                      <a:pt x="326900" y="434634"/>
                      <a:pt x="326138" y="433300"/>
                      <a:pt x="327281" y="433110"/>
                    </a:cubicBezTo>
                    <a:cubicBezTo>
                      <a:pt x="328424" y="433015"/>
                      <a:pt x="332520" y="433777"/>
                      <a:pt x="332520" y="435301"/>
                    </a:cubicBezTo>
                    <a:cubicBezTo>
                      <a:pt x="332520" y="436825"/>
                      <a:pt x="334139" y="441111"/>
                      <a:pt x="336044" y="441206"/>
                    </a:cubicBezTo>
                    <a:lnTo>
                      <a:pt x="336901" y="440730"/>
                    </a:lnTo>
                    <a:cubicBezTo>
                      <a:pt x="338997" y="439682"/>
                      <a:pt x="340711" y="438158"/>
                      <a:pt x="342807" y="436920"/>
                    </a:cubicBezTo>
                    <a:lnTo>
                      <a:pt x="343188" y="436729"/>
                    </a:lnTo>
                    <a:cubicBezTo>
                      <a:pt x="344236" y="437110"/>
                      <a:pt x="344807" y="437872"/>
                      <a:pt x="344617" y="438444"/>
                    </a:cubicBezTo>
                    <a:lnTo>
                      <a:pt x="344426" y="438920"/>
                    </a:lnTo>
                    <a:lnTo>
                      <a:pt x="343188" y="442825"/>
                    </a:lnTo>
                    <a:cubicBezTo>
                      <a:pt x="347379" y="443016"/>
                      <a:pt x="350522" y="441016"/>
                      <a:pt x="350141" y="438349"/>
                    </a:cubicBezTo>
                    <a:lnTo>
                      <a:pt x="350999" y="436253"/>
                    </a:lnTo>
                    <a:lnTo>
                      <a:pt x="351760" y="434443"/>
                    </a:lnTo>
                    <a:cubicBezTo>
                      <a:pt x="354904" y="432062"/>
                      <a:pt x="354427" y="431300"/>
                      <a:pt x="350713" y="432824"/>
                    </a:cubicBezTo>
                    <a:lnTo>
                      <a:pt x="348617" y="432443"/>
                    </a:lnTo>
                    <a:lnTo>
                      <a:pt x="346045" y="431967"/>
                    </a:lnTo>
                    <a:cubicBezTo>
                      <a:pt x="343378" y="430062"/>
                      <a:pt x="340997" y="429395"/>
                      <a:pt x="340807" y="430348"/>
                    </a:cubicBezTo>
                    <a:cubicBezTo>
                      <a:pt x="340616" y="431300"/>
                      <a:pt x="339854" y="434158"/>
                      <a:pt x="339664" y="434253"/>
                    </a:cubicBezTo>
                    <a:cubicBezTo>
                      <a:pt x="339473" y="434348"/>
                      <a:pt x="338807" y="433777"/>
                      <a:pt x="338521" y="432919"/>
                    </a:cubicBezTo>
                    <a:cubicBezTo>
                      <a:pt x="338235" y="432062"/>
                      <a:pt x="334806" y="428443"/>
                      <a:pt x="331567" y="427871"/>
                    </a:cubicBezTo>
                    <a:cubicBezTo>
                      <a:pt x="328329" y="427300"/>
                      <a:pt x="320709" y="431395"/>
                      <a:pt x="319852" y="429586"/>
                    </a:cubicBezTo>
                    <a:lnTo>
                      <a:pt x="318042" y="428633"/>
                    </a:lnTo>
                    <a:cubicBezTo>
                      <a:pt x="317470" y="428252"/>
                      <a:pt x="314994" y="429109"/>
                      <a:pt x="313851" y="429967"/>
                    </a:cubicBezTo>
                    <a:lnTo>
                      <a:pt x="309469" y="432919"/>
                    </a:lnTo>
                    <a:cubicBezTo>
                      <a:pt x="303754" y="435205"/>
                      <a:pt x="298992" y="438158"/>
                      <a:pt x="298992" y="439587"/>
                    </a:cubicBezTo>
                    <a:cubicBezTo>
                      <a:pt x="298897" y="440920"/>
                      <a:pt x="296325" y="445397"/>
                      <a:pt x="293467" y="445588"/>
                    </a:cubicBezTo>
                    <a:lnTo>
                      <a:pt x="291848" y="444635"/>
                    </a:lnTo>
                    <a:cubicBezTo>
                      <a:pt x="290229" y="443683"/>
                      <a:pt x="290419" y="441682"/>
                      <a:pt x="293563" y="441111"/>
                    </a:cubicBezTo>
                    <a:lnTo>
                      <a:pt x="294610" y="440920"/>
                    </a:lnTo>
                    <a:cubicBezTo>
                      <a:pt x="295468" y="439587"/>
                      <a:pt x="296611" y="437015"/>
                      <a:pt x="297087" y="435110"/>
                    </a:cubicBezTo>
                    <a:lnTo>
                      <a:pt x="297658" y="435110"/>
                    </a:lnTo>
                    <a:cubicBezTo>
                      <a:pt x="301183" y="435015"/>
                      <a:pt x="302802" y="433681"/>
                      <a:pt x="300516" y="431491"/>
                    </a:cubicBezTo>
                    <a:cubicBezTo>
                      <a:pt x="299659" y="430633"/>
                      <a:pt x="295468" y="430919"/>
                      <a:pt x="293944" y="431872"/>
                    </a:cubicBezTo>
                    <a:lnTo>
                      <a:pt x="290896" y="433777"/>
                    </a:lnTo>
                    <a:cubicBezTo>
                      <a:pt x="286991" y="434062"/>
                      <a:pt x="285466" y="432538"/>
                      <a:pt x="287467" y="430252"/>
                    </a:cubicBezTo>
                    <a:lnTo>
                      <a:pt x="288324" y="427966"/>
                    </a:lnTo>
                    <a:lnTo>
                      <a:pt x="288610" y="427109"/>
                    </a:lnTo>
                    <a:cubicBezTo>
                      <a:pt x="286419" y="425490"/>
                      <a:pt x="284133" y="428157"/>
                      <a:pt x="283657" y="433015"/>
                    </a:cubicBezTo>
                    <a:lnTo>
                      <a:pt x="277561" y="435015"/>
                    </a:lnTo>
                    <a:lnTo>
                      <a:pt x="276132" y="435491"/>
                    </a:lnTo>
                    <a:cubicBezTo>
                      <a:pt x="275275" y="437396"/>
                      <a:pt x="273751" y="437206"/>
                      <a:pt x="272798" y="435205"/>
                    </a:cubicBezTo>
                    <a:lnTo>
                      <a:pt x="271846" y="435205"/>
                    </a:lnTo>
                    <a:cubicBezTo>
                      <a:pt x="268036" y="435110"/>
                      <a:pt x="265559" y="431395"/>
                      <a:pt x="261368" y="432919"/>
                    </a:cubicBezTo>
                    <a:cubicBezTo>
                      <a:pt x="260225" y="433396"/>
                      <a:pt x="258987" y="436920"/>
                      <a:pt x="257653" y="433015"/>
                    </a:cubicBezTo>
                    <a:cubicBezTo>
                      <a:pt x="257177" y="431681"/>
                      <a:pt x="255653" y="429776"/>
                      <a:pt x="256225" y="429109"/>
                    </a:cubicBezTo>
                    <a:cubicBezTo>
                      <a:pt x="257177" y="427871"/>
                      <a:pt x="259463" y="427395"/>
                      <a:pt x="261273" y="426633"/>
                    </a:cubicBezTo>
                    <a:lnTo>
                      <a:pt x="267941" y="429490"/>
                    </a:lnTo>
                    <a:cubicBezTo>
                      <a:pt x="269750" y="429967"/>
                      <a:pt x="272036" y="431110"/>
                      <a:pt x="273370" y="430633"/>
                    </a:cubicBezTo>
                    <a:lnTo>
                      <a:pt x="275370" y="429871"/>
                    </a:lnTo>
                    <a:cubicBezTo>
                      <a:pt x="276799" y="427966"/>
                      <a:pt x="278132" y="425299"/>
                      <a:pt x="278132" y="423775"/>
                    </a:cubicBezTo>
                    <a:cubicBezTo>
                      <a:pt x="278227" y="422347"/>
                      <a:pt x="276703" y="419013"/>
                      <a:pt x="274894" y="421489"/>
                    </a:cubicBezTo>
                    <a:lnTo>
                      <a:pt x="273560" y="422918"/>
                    </a:lnTo>
                    <a:cubicBezTo>
                      <a:pt x="273084" y="423394"/>
                      <a:pt x="271084" y="423775"/>
                      <a:pt x="270989" y="423680"/>
                    </a:cubicBezTo>
                    <a:cubicBezTo>
                      <a:pt x="268512" y="419394"/>
                      <a:pt x="265083" y="425395"/>
                      <a:pt x="261749" y="422918"/>
                    </a:cubicBezTo>
                    <a:cubicBezTo>
                      <a:pt x="258511" y="420442"/>
                      <a:pt x="255082" y="424347"/>
                      <a:pt x="251558" y="424442"/>
                    </a:cubicBezTo>
                    <a:lnTo>
                      <a:pt x="247748" y="424633"/>
                    </a:lnTo>
                    <a:cubicBezTo>
                      <a:pt x="243366" y="424918"/>
                      <a:pt x="242509" y="427681"/>
                      <a:pt x="245747" y="430824"/>
                    </a:cubicBezTo>
                    <a:lnTo>
                      <a:pt x="250319" y="432348"/>
                    </a:lnTo>
                    <a:cubicBezTo>
                      <a:pt x="252224" y="433015"/>
                      <a:pt x="253653" y="434824"/>
                      <a:pt x="251653" y="436539"/>
                    </a:cubicBezTo>
                    <a:cubicBezTo>
                      <a:pt x="250129" y="437968"/>
                      <a:pt x="248414" y="440444"/>
                      <a:pt x="245557" y="438730"/>
                    </a:cubicBezTo>
                    <a:cubicBezTo>
                      <a:pt x="240985" y="435872"/>
                      <a:pt x="233555" y="438349"/>
                      <a:pt x="230221" y="433015"/>
                    </a:cubicBezTo>
                    <a:lnTo>
                      <a:pt x="229841" y="432348"/>
                    </a:lnTo>
                    <a:cubicBezTo>
                      <a:pt x="225268" y="432634"/>
                      <a:pt x="222792" y="433396"/>
                      <a:pt x="224411" y="434062"/>
                    </a:cubicBezTo>
                    <a:cubicBezTo>
                      <a:pt x="226031" y="434729"/>
                      <a:pt x="228602" y="436348"/>
                      <a:pt x="228031" y="437015"/>
                    </a:cubicBezTo>
                    <a:lnTo>
                      <a:pt x="227459" y="437110"/>
                    </a:lnTo>
                    <a:lnTo>
                      <a:pt x="223268" y="437587"/>
                    </a:lnTo>
                    <a:cubicBezTo>
                      <a:pt x="218791" y="438444"/>
                      <a:pt x="210124" y="440254"/>
                      <a:pt x="203933" y="441682"/>
                    </a:cubicBezTo>
                    <a:lnTo>
                      <a:pt x="201932" y="435110"/>
                    </a:lnTo>
                    <a:lnTo>
                      <a:pt x="201837" y="434824"/>
                    </a:lnTo>
                    <a:cubicBezTo>
                      <a:pt x="199837" y="434920"/>
                      <a:pt x="199170" y="434348"/>
                      <a:pt x="200313" y="433491"/>
                    </a:cubicBezTo>
                    <a:lnTo>
                      <a:pt x="201551" y="433015"/>
                    </a:lnTo>
                    <a:lnTo>
                      <a:pt x="203933" y="432062"/>
                    </a:lnTo>
                    <a:cubicBezTo>
                      <a:pt x="207171" y="431014"/>
                      <a:pt x="208124" y="429300"/>
                      <a:pt x="206123" y="428252"/>
                    </a:cubicBezTo>
                    <a:cubicBezTo>
                      <a:pt x="204123" y="427204"/>
                      <a:pt x="195074" y="428728"/>
                      <a:pt x="191455" y="428919"/>
                    </a:cubicBezTo>
                    <a:lnTo>
                      <a:pt x="188121" y="428728"/>
                    </a:lnTo>
                    <a:lnTo>
                      <a:pt x="185549" y="428633"/>
                    </a:lnTo>
                    <a:cubicBezTo>
                      <a:pt x="183740" y="425490"/>
                      <a:pt x="181073" y="422061"/>
                      <a:pt x="179549" y="421013"/>
                    </a:cubicBezTo>
                    <a:cubicBezTo>
                      <a:pt x="178025" y="419965"/>
                      <a:pt x="176977" y="416441"/>
                      <a:pt x="180215" y="416536"/>
                    </a:cubicBezTo>
                    <a:cubicBezTo>
                      <a:pt x="183454" y="416632"/>
                      <a:pt x="186407" y="423680"/>
                      <a:pt x="187359" y="424537"/>
                    </a:cubicBezTo>
                    <a:lnTo>
                      <a:pt x="188216" y="424537"/>
                    </a:lnTo>
                    <a:cubicBezTo>
                      <a:pt x="189074" y="424537"/>
                      <a:pt x="190407" y="423585"/>
                      <a:pt x="190598" y="422918"/>
                    </a:cubicBezTo>
                    <a:lnTo>
                      <a:pt x="191359" y="420156"/>
                    </a:lnTo>
                    <a:cubicBezTo>
                      <a:pt x="191931" y="416822"/>
                      <a:pt x="190026" y="414155"/>
                      <a:pt x="187168" y="414346"/>
                    </a:cubicBezTo>
                    <a:cubicBezTo>
                      <a:pt x="184311" y="414536"/>
                      <a:pt x="178406" y="410250"/>
                      <a:pt x="177548" y="411298"/>
                    </a:cubicBezTo>
                    <a:cubicBezTo>
                      <a:pt x="176691" y="412345"/>
                      <a:pt x="173643" y="415393"/>
                      <a:pt x="172691" y="414346"/>
                    </a:cubicBezTo>
                    <a:lnTo>
                      <a:pt x="171262" y="414250"/>
                    </a:lnTo>
                    <a:cubicBezTo>
                      <a:pt x="170119" y="414155"/>
                      <a:pt x="167642" y="415679"/>
                      <a:pt x="167737" y="415774"/>
                    </a:cubicBezTo>
                    <a:lnTo>
                      <a:pt x="168976" y="418060"/>
                    </a:lnTo>
                    <a:cubicBezTo>
                      <a:pt x="168404" y="420537"/>
                      <a:pt x="168690" y="423585"/>
                      <a:pt x="169642" y="424918"/>
                    </a:cubicBezTo>
                    <a:lnTo>
                      <a:pt x="171738" y="424252"/>
                    </a:lnTo>
                    <a:lnTo>
                      <a:pt x="172691" y="423966"/>
                    </a:lnTo>
                    <a:cubicBezTo>
                      <a:pt x="173929" y="423013"/>
                      <a:pt x="174881" y="423394"/>
                      <a:pt x="174881" y="424823"/>
                    </a:cubicBezTo>
                    <a:cubicBezTo>
                      <a:pt x="174881" y="426252"/>
                      <a:pt x="173262" y="429300"/>
                      <a:pt x="171357" y="428157"/>
                    </a:cubicBezTo>
                    <a:cubicBezTo>
                      <a:pt x="169452" y="427109"/>
                      <a:pt x="162118" y="425966"/>
                      <a:pt x="160308" y="427490"/>
                    </a:cubicBezTo>
                    <a:cubicBezTo>
                      <a:pt x="158403" y="429014"/>
                      <a:pt x="161260" y="434443"/>
                      <a:pt x="160403" y="434539"/>
                    </a:cubicBezTo>
                    <a:cubicBezTo>
                      <a:pt x="159546" y="434634"/>
                      <a:pt x="156974" y="434729"/>
                      <a:pt x="156593" y="434348"/>
                    </a:cubicBezTo>
                    <a:lnTo>
                      <a:pt x="155994" y="434180"/>
                    </a:lnTo>
                    <a:lnTo>
                      <a:pt x="157355" y="437206"/>
                    </a:lnTo>
                    <a:cubicBezTo>
                      <a:pt x="157546" y="438539"/>
                      <a:pt x="165356" y="439777"/>
                      <a:pt x="167071" y="443588"/>
                    </a:cubicBezTo>
                    <a:lnTo>
                      <a:pt x="159546" y="443207"/>
                    </a:lnTo>
                    <a:cubicBezTo>
                      <a:pt x="159165" y="443207"/>
                      <a:pt x="158594" y="443111"/>
                      <a:pt x="158308" y="443207"/>
                    </a:cubicBezTo>
                    <a:cubicBezTo>
                      <a:pt x="155927" y="444064"/>
                      <a:pt x="157165" y="449493"/>
                      <a:pt x="153164" y="447017"/>
                    </a:cubicBezTo>
                    <a:cubicBezTo>
                      <a:pt x="149831" y="444921"/>
                      <a:pt x="147545" y="440730"/>
                      <a:pt x="151640" y="436825"/>
                    </a:cubicBezTo>
                    <a:lnTo>
                      <a:pt x="152212" y="436444"/>
                    </a:lnTo>
                    <a:cubicBezTo>
                      <a:pt x="152021" y="435587"/>
                      <a:pt x="152307" y="434444"/>
                      <a:pt x="152879" y="434063"/>
                    </a:cubicBezTo>
                    <a:lnTo>
                      <a:pt x="154327" y="433713"/>
                    </a:lnTo>
                    <a:lnTo>
                      <a:pt x="154212" y="433681"/>
                    </a:lnTo>
                    <a:cubicBezTo>
                      <a:pt x="153641" y="434062"/>
                      <a:pt x="150116" y="434920"/>
                      <a:pt x="147735" y="434729"/>
                    </a:cubicBezTo>
                    <a:cubicBezTo>
                      <a:pt x="145354" y="434539"/>
                      <a:pt x="139925" y="436920"/>
                      <a:pt x="141258" y="437587"/>
                    </a:cubicBezTo>
                    <a:cubicBezTo>
                      <a:pt x="142591" y="438349"/>
                      <a:pt x="143734" y="443206"/>
                      <a:pt x="140306" y="446731"/>
                    </a:cubicBezTo>
                    <a:lnTo>
                      <a:pt x="133828" y="445778"/>
                    </a:lnTo>
                    <a:cubicBezTo>
                      <a:pt x="132114" y="445492"/>
                      <a:pt x="130114" y="446731"/>
                      <a:pt x="128209" y="447207"/>
                    </a:cubicBezTo>
                    <a:cubicBezTo>
                      <a:pt x="123541" y="448445"/>
                      <a:pt x="122684" y="448064"/>
                      <a:pt x="121160" y="443683"/>
                    </a:cubicBezTo>
                    <a:cubicBezTo>
                      <a:pt x="121065" y="443397"/>
                      <a:pt x="121351" y="442730"/>
                      <a:pt x="121160" y="442635"/>
                    </a:cubicBezTo>
                    <a:cubicBezTo>
                      <a:pt x="116969" y="440444"/>
                      <a:pt x="120112" y="433777"/>
                      <a:pt x="114969" y="433586"/>
                    </a:cubicBezTo>
                    <a:cubicBezTo>
                      <a:pt x="110873" y="433491"/>
                      <a:pt x="106587" y="436825"/>
                      <a:pt x="102586" y="438825"/>
                    </a:cubicBezTo>
                    <a:cubicBezTo>
                      <a:pt x="100300" y="439968"/>
                      <a:pt x="100872" y="440254"/>
                      <a:pt x="104015" y="441778"/>
                    </a:cubicBezTo>
                    <a:cubicBezTo>
                      <a:pt x="106777" y="443111"/>
                      <a:pt x="109159" y="445111"/>
                      <a:pt x="111254" y="447112"/>
                    </a:cubicBezTo>
                    <a:cubicBezTo>
                      <a:pt x="112302" y="448159"/>
                      <a:pt x="113159" y="450922"/>
                      <a:pt x="112683" y="451207"/>
                    </a:cubicBezTo>
                    <a:lnTo>
                      <a:pt x="109730" y="452827"/>
                    </a:lnTo>
                    <a:cubicBezTo>
                      <a:pt x="108778" y="450826"/>
                      <a:pt x="104396" y="448064"/>
                      <a:pt x="100110" y="446540"/>
                    </a:cubicBezTo>
                    <a:lnTo>
                      <a:pt x="95919" y="445683"/>
                    </a:lnTo>
                    <a:cubicBezTo>
                      <a:pt x="95157" y="445492"/>
                      <a:pt x="93728" y="447016"/>
                      <a:pt x="92871" y="447874"/>
                    </a:cubicBezTo>
                    <a:lnTo>
                      <a:pt x="91537" y="449112"/>
                    </a:lnTo>
                    <a:cubicBezTo>
                      <a:pt x="90204" y="450636"/>
                      <a:pt x="88490" y="451303"/>
                      <a:pt x="87632" y="450445"/>
                    </a:cubicBezTo>
                    <a:lnTo>
                      <a:pt x="87823" y="450255"/>
                    </a:lnTo>
                    <a:cubicBezTo>
                      <a:pt x="92109" y="445492"/>
                      <a:pt x="90680" y="441587"/>
                      <a:pt x="85251" y="438158"/>
                    </a:cubicBezTo>
                    <a:cubicBezTo>
                      <a:pt x="84013" y="437396"/>
                      <a:pt x="83632" y="435872"/>
                      <a:pt x="82584" y="434920"/>
                    </a:cubicBezTo>
                    <a:cubicBezTo>
                      <a:pt x="81632" y="434062"/>
                      <a:pt x="79917" y="432824"/>
                      <a:pt x="79155" y="433110"/>
                    </a:cubicBezTo>
                    <a:cubicBezTo>
                      <a:pt x="76583" y="433967"/>
                      <a:pt x="76964" y="435491"/>
                      <a:pt x="78583" y="437110"/>
                    </a:cubicBezTo>
                    <a:lnTo>
                      <a:pt x="79060" y="437587"/>
                    </a:lnTo>
                    <a:cubicBezTo>
                      <a:pt x="78869" y="438539"/>
                      <a:pt x="77821" y="439396"/>
                      <a:pt x="76774" y="439492"/>
                    </a:cubicBezTo>
                    <a:lnTo>
                      <a:pt x="76202" y="439111"/>
                    </a:lnTo>
                    <a:cubicBezTo>
                      <a:pt x="74869" y="438253"/>
                      <a:pt x="73059" y="437396"/>
                      <a:pt x="72583" y="436158"/>
                    </a:cubicBezTo>
                    <a:lnTo>
                      <a:pt x="71249" y="432729"/>
                    </a:lnTo>
                    <a:cubicBezTo>
                      <a:pt x="70201" y="428538"/>
                      <a:pt x="66391" y="424537"/>
                      <a:pt x="62867" y="423871"/>
                    </a:cubicBezTo>
                    <a:lnTo>
                      <a:pt x="59343" y="425585"/>
                    </a:lnTo>
                    <a:cubicBezTo>
                      <a:pt x="58009" y="426252"/>
                      <a:pt x="56295" y="426538"/>
                      <a:pt x="54771" y="426538"/>
                    </a:cubicBezTo>
                    <a:lnTo>
                      <a:pt x="49246" y="426633"/>
                    </a:lnTo>
                    <a:cubicBezTo>
                      <a:pt x="46103" y="428538"/>
                      <a:pt x="42008" y="430252"/>
                      <a:pt x="40102" y="430443"/>
                    </a:cubicBezTo>
                    <a:lnTo>
                      <a:pt x="39245" y="429776"/>
                    </a:lnTo>
                    <a:cubicBezTo>
                      <a:pt x="36292" y="427585"/>
                      <a:pt x="35626" y="430348"/>
                      <a:pt x="34768" y="431205"/>
                    </a:cubicBezTo>
                    <a:cubicBezTo>
                      <a:pt x="34102" y="431872"/>
                      <a:pt x="34102" y="434062"/>
                      <a:pt x="34864" y="434539"/>
                    </a:cubicBezTo>
                    <a:lnTo>
                      <a:pt x="37721" y="436253"/>
                    </a:lnTo>
                    <a:cubicBezTo>
                      <a:pt x="41245" y="437777"/>
                      <a:pt x="42484" y="439301"/>
                      <a:pt x="40579" y="439682"/>
                    </a:cubicBezTo>
                    <a:cubicBezTo>
                      <a:pt x="38578" y="440063"/>
                      <a:pt x="37435" y="444635"/>
                      <a:pt x="35816" y="444921"/>
                    </a:cubicBezTo>
                    <a:lnTo>
                      <a:pt x="33911" y="444635"/>
                    </a:lnTo>
                    <a:cubicBezTo>
                      <a:pt x="32387" y="444445"/>
                      <a:pt x="30958" y="443206"/>
                      <a:pt x="29530" y="443206"/>
                    </a:cubicBezTo>
                    <a:cubicBezTo>
                      <a:pt x="24291" y="443587"/>
                      <a:pt x="24577" y="439587"/>
                      <a:pt x="25815" y="438634"/>
                    </a:cubicBezTo>
                    <a:cubicBezTo>
                      <a:pt x="28577" y="436444"/>
                      <a:pt x="24862" y="433967"/>
                      <a:pt x="27244" y="432348"/>
                    </a:cubicBezTo>
                    <a:lnTo>
                      <a:pt x="29434" y="430824"/>
                    </a:lnTo>
                    <a:cubicBezTo>
                      <a:pt x="32006" y="429300"/>
                      <a:pt x="31720" y="426823"/>
                      <a:pt x="28673" y="425204"/>
                    </a:cubicBezTo>
                    <a:lnTo>
                      <a:pt x="26672" y="424061"/>
                    </a:lnTo>
                    <a:cubicBezTo>
                      <a:pt x="25624" y="423490"/>
                      <a:pt x="24862" y="422347"/>
                      <a:pt x="23815" y="422156"/>
                    </a:cubicBezTo>
                    <a:cubicBezTo>
                      <a:pt x="20671" y="421489"/>
                      <a:pt x="17338" y="427014"/>
                      <a:pt x="14385" y="422347"/>
                    </a:cubicBezTo>
                    <a:lnTo>
                      <a:pt x="12290" y="419108"/>
                    </a:lnTo>
                    <a:cubicBezTo>
                      <a:pt x="8289" y="419203"/>
                      <a:pt x="6384" y="417108"/>
                      <a:pt x="8194" y="414441"/>
                    </a:cubicBezTo>
                    <a:lnTo>
                      <a:pt x="13623" y="417203"/>
                    </a:lnTo>
                    <a:lnTo>
                      <a:pt x="19243" y="420061"/>
                    </a:lnTo>
                    <a:cubicBezTo>
                      <a:pt x="25243" y="416060"/>
                      <a:pt x="31911" y="413965"/>
                      <a:pt x="34102" y="415298"/>
                    </a:cubicBezTo>
                    <a:lnTo>
                      <a:pt x="35340" y="416536"/>
                    </a:lnTo>
                    <a:cubicBezTo>
                      <a:pt x="36769" y="417870"/>
                      <a:pt x="37340" y="417489"/>
                      <a:pt x="39150" y="416727"/>
                    </a:cubicBezTo>
                    <a:cubicBezTo>
                      <a:pt x="40960" y="415965"/>
                      <a:pt x="43722" y="416632"/>
                      <a:pt x="46008" y="416727"/>
                    </a:cubicBezTo>
                    <a:cubicBezTo>
                      <a:pt x="46960" y="416727"/>
                      <a:pt x="48294" y="417298"/>
                      <a:pt x="48675" y="416917"/>
                    </a:cubicBezTo>
                    <a:cubicBezTo>
                      <a:pt x="55724" y="410250"/>
                      <a:pt x="61819" y="415965"/>
                      <a:pt x="68106" y="417965"/>
                    </a:cubicBezTo>
                    <a:cubicBezTo>
                      <a:pt x="69249" y="418346"/>
                      <a:pt x="69916" y="419870"/>
                      <a:pt x="70964" y="419870"/>
                    </a:cubicBezTo>
                    <a:lnTo>
                      <a:pt x="72964" y="419965"/>
                    </a:lnTo>
                    <a:cubicBezTo>
                      <a:pt x="75154" y="419489"/>
                      <a:pt x="76774" y="418441"/>
                      <a:pt x="76393" y="417679"/>
                    </a:cubicBezTo>
                    <a:cubicBezTo>
                      <a:pt x="76107" y="416822"/>
                      <a:pt x="76393" y="413393"/>
                      <a:pt x="77917" y="412155"/>
                    </a:cubicBezTo>
                    <a:cubicBezTo>
                      <a:pt x="79441" y="410917"/>
                      <a:pt x="84299" y="408059"/>
                      <a:pt x="85251" y="408440"/>
                    </a:cubicBezTo>
                    <a:cubicBezTo>
                      <a:pt x="86203" y="408821"/>
                      <a:pt x="88870" y="409774"/>
                      <a:pt x="89061" y="409583"/>
                    </a:cubicBezTo>
                    <a:cubicBezTo>
                      <a:pt x="89251" y="409393"/>
                      <a:pt x="87918" y="407297"/>
                      <a:pt x="85537" y="405392"/>
                    </a:cubicBezTo>
                    <a:cubicBezTo>
                      <a:pt x="83156" y="403487"/>
                      <a:pt x="76869" y="397296"/>
                      <a:pt x="78583" y="397296"/>
                    </a:cubicBezTo>
                    <a:cubicBezTo>
                      <a:pt x="80298" y="397296"/>
                      <a:pt x="84013" y="397772"/>
                      <a:pt x="83822" y="398344"/>
                    </a:cubicBezTo>
                    <a:cubicBezTo>
                      <a:pt x="83632" y="398915"/>
                      <a:pt x="84489" y="400534"/>
                      <a:pt x="86108" y="400344"/>
                    </a:cubicBezTo>
                    <a:lnTo>
                      <a:pt x="87537" y="399963"/>
                    </a:lnTo>
                    <a:lnTo>
                      <a:pt x="88680" y="399677"/>
                    </a:lnTo>
                    <a:cubicBezTo>
                      <a:pt x="90394" y="398915"/>
                      <a:pt x="92109" y="399772"/>
                      <a:pt x="92585" y="401677"/>
                    </a:cubicBezTo>
                    <a:lnTo>
                      <a:pt x="92681" y="403201"/>
                    </a:lnTo>
                    <a:cubicBezTo>
                      <a:pt x="93157" y="409202"/>
                      <a:pt x="100110" y="409297"/>
                      <a:pt x="104491" y="411298"/>
                    </a:cubicBezTo>
                    <a:cubicBezTo>
                      <a:pt x="106873" y="412345"/>
                      <a:pt x="111731" y="412536"/>
                      <a:pt x="110778" y="407678"/>
                    </a:cubicBezTo>
                    <a:cubicBezTo>
                      <a:pt x="110302" y="405106"/>
                      <a:pt x="112683" y="405106"/>
                      <a:pt x="114874" y="405202"/>
                    </a:cubicBezTo>
                    <a:lnTo>
                      <a:pt x="118493" y="405297"/>
                    </a:lnTo>
                    <a:cubicBezTo>
                      <a:pt x="118112" y="403201"/>
                      <a:pt x="117445" y="400915"/>
                      <a:pt x="116969" y="400249"/>
                    </a:cubicBezTo>
                    <a:cubicBezTo>
                      <a:pt x="116493" y="399582"/>
                      <a:pt x="115731" y="397010"/>
                      <a:pt x="115445" y="395962"/>
                    </a:cubicBezTo>
                    <a:cubicBezTo>
                      <a:pt x="115159" y="394915"/>
                      <a:pt x="113826" y="393010"/>
                      <a:pt x="115255" y="393010"/>
                    </a:cubicBezTo>
                    <a:cubicBezTo>
                      <a:pt x="116588" y="393010"/>
                      <a:pt x="120874" y="396153"/>
                      <a:pt x="120874" y="399868"/>
                    </a:cubicBezTo>
                    <a:lnTo>
                      <a:pt x="121256" y="403582"/>
                    </a:lnTo>
                    <a:cubicBezTo>
                      <a:pt x="121351" y="404154"/>
                      <a:pt x="122875" y="405106"/>
                      <a:pt x="123827" y="405106"/>
                    </a:cubicBezTo>
                    <a:cubicBezTo>
                      <a:pt x="124684" y="405106"/>
                      <a:pt x="126113" y="404154"/>
                      <a:pt x="126208" y="403487"/>
                    </a:cubicBezTo>
                    <a:lnTo>
                      <a:pt x="126494" y="401487"/>
                    </a:lnTo>
                    <a:cubicBezTo>
                      <a:pt x="126399" y="399391"/>
                      <a:pt x="127923" y="397201"/>
                      <a:pt x="130018" y="396629"/>
                    </a:cubicBezTo>
                    <a:cubicBezTo>
                      <a:pt x="132019" y="396058"/>
                      <a:pt x="138686" y="396058"/>
                      <a:pt x="139925" y="397867"/>
                    </a:cubicBezTo>
                    <a:cubicBezTo>
                      <a:pt x="141163" y="399677"/>
                      <a:pt x="146878" y="404154"/>
                      <a:pt x="149545" y="403106"/>
                    </a:cubicBezTo>
                    <a:cubicBezTo>
                      <a:pt x="152212" y="402058"/>
                      <a:pt x="159641" y="400630"/>
                      <a:pt x="160594" y="402249"/>
                    </a:cubicBezTo>
                    <a:lnTo>
                      <a:pt x="162023" y="403011"/>
                    </a:lnTo>
                    <a:lnTo>
                      <a:pt x="163832" y="403963"/>
                    </a:lnTo>
                    <a:cubicBezTo>
                      <a:pt x="164690" y="405392"/>
                      <a:pt x="166214" y="407011"/>
                      <a:pt x="167166" y="407488"/>
                    </a:cubicBezTo>
                    <a:lnTo>
                      <a:pt x="167452" y="407297"/>
                    </a:lnTo>
                    <a:cubicBezTo>
                      <a:pt x="171071" y="405202"/>
                      <a:pt x="175167" y="405297"/>
                      <a:pt x="179263" y="405011"/>
                    </a:cubicBezTo>
                    <a:lnTo>
                      <a:pt x="180215" y="404916"/>
                    </a:lnTo>
                    <a:cubicBezTo>
                      <a:pt x="181263" y="402630"/>
                      <a:pt x="182501" y="402058"/>
                      <a:pt x="182977" y="403773"/>
                    </a:cubicBezTo>
                    <a:lnTo>
                      <a:pt x="183930" y="404725"/>
                    </a:lnTo>
                    <a:cubicBezTo>
                      <a:pt x="184406" y="405202"/>
                      <a:pt x="186121" y="405106"/>
                      <a:pt x="187264" y="404916"/>
                    </a:cubicBezTo>
                    <a:lnTo>
                      <a:pt x="196598" y="403487"/>
                    </a:lnTo>
                    <a:cubicBezTo>
                      <a:pt x="198884" y="401773"/>
                      <a:pt x="199265" y="400153"/>
                      <a:pt x="197456" y="399963"/>
                    </a:cubicBezTo>
                    <a:cubicBezTo>
                      <a:pt x="195646" y="399772"/>
                      <a:pt x="190788" y="397486"/>
                      <a:pt x="189074" y="398153"/>
                    </a:cubicBezTo>
                    <a:cubicBezTo>
                      <a:pt x="187359" y="398820"/>
                      <a:pt x="184787" y="394438"/>
                      <a:pt x="184120" y="394629"/>
                    </a:cubicBezTo>
                    <a:cubicBezTo>
                      <a:pt x="183454" y="394819"/>
                      <a:pt x="180977" y="393581"/>
                      <a:pt x="180977" y="392724"/>
                    </a:cubicBezTo>
                    <a:cubicBezTo>
                      <a:pt x="180977" y="391867"/>
                      <a:pt x="183740" y="388533"/>
                      <a:pt x="187168" y="387961"/>
                    </a:cubicBezTo>
                    <a:lnTo>
                      <a:pt x="190788" y="389390"/>
                    </a:lnTo>
                    <a:lnTo>
                      <a:pt x="193074" y="390343"/>
                    </a:lnTo>
                    <a:cubicBezTo>
                      <a:pt x="195360" y="391581"/>
                      <a:pt x="199551" y="391295"/>
                      <a:pt x="202504" y="389771"/>
                    </a:cubicBezTo>
                    <a:lnTo>
                      <a:pt x="203551" y="393391"/>
                    </a:lnTo>
                    <a:cubicBezTo>
                      <a:pt x="204028" y="395010"/>
                      <a:pt x="203551" y="396343"/>
                      <a:pt x="206600" y="397010"/>
                    </a:cubicBezTo>
                    <a:lnTo>
                      <a:pt x="209171" y="397486"/>
                    </a:lnTo>
                    <a:cubicBezTo>
                      <a:pt x="211933" y="399677"/>
                      <a:pt x="215553" y="400534"/>
                      <a:pt x="217172" y="399391"/>
                    </a:cubicBezTo>
                    <a:lnTo>
                      <a:pt x="218601" y="398248"/>
                    </a:lnTo>
                    <a:lnTo>
                      <a:pt x="219649" y="397486"/>
                    </a:lnTo>
                    <a:cubicBezTo>
                      <a:pt x="220316" y="395867"/>
                      <a:pt x="219934" y="394819"/>
                      <a:pt x="218791" y="395105"/>
                    </a:cubicBezTo>
                    <a:cubicBezTo>
                      <a:pt x="217744" y="395486"/>
                      <a:pt x="215743" y="395200"/>
                      <a:pt x="217553" y="393581"/>
                    </a:cubicBezTo>
                    <a:cubicBezTo>
                      <a:pt x="219363" y="391962"/>
                      <a:pt x="221077" y="386628"/>
                      <a:pt x="222030" y="386723"/>
                    </a:cubicBezTo>
                    <a:cubicBezTo>
                      <a:pt x="222983" y="386914"/>
                      <a:pt x="225173" y="389866"/>
                      <a:pt x="226411" y="392438"/>
                    </a:cubicBezTo>
                    <a:cubicBezTo>
                      <a:pt x="227650" y="395010"/>
                      <a:pt x="240223" y="394819"/>
                      <a:pt x="239080" y="393962"/>
                    </a:cubicBezTo>
                    <a:cubicBezTo>
                      <a:pt x="237937" y="393105"/>
                      <a:pt x="234412" y="390819"/>
                      <a:pt x="233460" y="390628"/>
                    </a:cubicBezTo>
                    <a:cubicBezTo>
                      <a:pt x="232412" y="390438"/>
                      <a:pt x="229650" y="389009"/>
                      <a:pt x="231745" y="388819"/>
                    </a:cubicBezTo>
                    <a:cubicBezTo>
                      <a:pt x="233841" y="388628"/>
                      <a:pt x="239366" y="387295"/>
                      <a:pt x="239556" y="386247"/>
                    </a:cubicBezTo>
                    <a:cubicBezTo>
                      <a:pt x="239746" y="385294"/>
                      <a:pt x="242414" y="383104"/>
                      <a:pt x="244795" y="385009"/>
                    </a:cubicBezTo>
                    <a:lnTo>
                      <a:pt x="244604" y="385199"/>
                    </a:lnTo>
                    <a:lnTo>
                      <a:pt x="237841" y="391962"/>
                    </a:lnTo>
                    <a:cubicBezTo>
                      <a:pt x="244700" y="395296"/>
                      <a:pt x="250986" y="397010"/>
                      <a:pt x="251843" y="395772"/>
                    </a:cubicBezTo>
                    <a:cubicBezTo>
                      <a:pt x="252700" y="394534"/>
                      <a:pt x="254415" y="391105"/>
                      <a:pt x="253843" y="390724"/>
                    </a:cubicBezTo>
                    <a:lnTo>
                      <a:pt x="252986" y="390724"/>
                    </a:lnTo>
                    <a:lnTo>
                      <a:pt x="251081" y="390247"/>
                    </a:lnTo>
                    <a:cubicBezTo>
                      <a:pt x="248986" y="389866"/>
                      <a:pt x="247748" y="388723"/>
                      <a:pt x="248319" y="387771"/>
                    </a:cubicBezTo>
                    <a:cubicBezTo>
                      <a:pt x="248891" y="386818"/>
                      <a:pt x="251748" y="385675"/>
                      <a:pt x="253462" y="387390"/>
                    </a:cubicBezTo>
                    <a:cubicBezTo>
                      <a:pt x="255082" y="389104"/>
                      <a:pt x="261940" y="389676"/>
                      <a:pt x="260797" y="388247"/>
                    </a:cubicBezTo>
                    <a:cubicBezTo>
                      <a:pt x="259749" y="386818"/>
                      <a:pt x="258701" y="384818"/>
                      <a:pt x="261083" y="387009"/>
                    </a:cubicBezTo>
                    <a:cubicBezTo>
                      <a:pt x="263464" y="389200"/>
                      <a:pt x="271274" y="390247"/>
                      <a:pt x="269083" y="390343"/>
                    </a:cubicBezTo>
                    <a:lnTo>
                      <a:pt x="267274" y="390819"/>
                    </a:lnTo>
                    <a:cubicBezTo>
                      <a:pt x="266416" y="391009"/>
                      <a:pt x="265369" y="392152"/>
                      <a:pt x="265369" y="392819"/>
                    </a:cubicBezTo>
                    <a:cubicBezTo>
                      <a:pt x="265369" y="393486"/>
                      <a:pt x="266893" y="394915"/>
                      <a:pt x="267178" y="394819"/>
                    </a:cubicBezTo>
                    <a:lnTo>
                      <a:pt x="270131" y="394057"/>
                    </a:lnTo>
                    <a:cubicBezTo>
                      <a:pt x="273179" y="392724"/>
                      <a:pt x="277942" y="390819"/>
                      <a:pt x="280799" y="389676"/>
                    </a:cubicBezTo>
                    <a:lnTo>
                      <a:pt x="286466" y="389148"/>
                    </a:lnTo>
                    <a:lnTo>
                      <a:pt x="286609" y="389485"/>
                    </a:lnTo>
                    <a:lnTo>
                      <a:pt x="287070" y="389091"/>
                    </a:lnTo>
                    <a:lnTo>
                      <a:pt x="292039" y="388628"/>
                    </a:lnTo>
                    <a:cubicBezTo>
                      <a:pt x="292991" y="388057"/>
                      <a:pt x="294610" y="386437"/>
                      <a:pt x="292039" y="384818"/>
                    </a:cubicBezTo>
                    <a:lnTo>
                      <a:pt x="291848" y="385009"/>
                    </a:lnTo>
                    <a:lnTo>
                      <a:pt x="287070" y="389091"/>
                    </a:lnTo>
                    <a:lnTo>
                      <a:pt x="286466" y="389148"/>
                    </a:lnTo>
                    <a:lnTo>
                      <a:pt x="283181" y="381389"/>
                    </a:lnTo>
                    <a:lnTo>
                      <a:pt x="285752" y="381294"/>
                    </a:lnTo>
                    <a:cubicBezTo>
                      <a:pt x="288515" y="381199"/>
                      <a:pt x="291467" y="381675"/>
                      <a:pt x="294134" y="382437"/>
                    </a:cubicBezTo>
                    <a:lnTo>
                      <a:pt x="297182" y="383294"/>
                    </a:lnTo>
                    <a:cubicBezTo>
                      <a:pt x="300421" y="384723"/>
                      <a:pt x="304993" y="384818"/>
                      <a:pt x="307279" y="383485"/>
                    </a:cubicBezTo>
                    <a:cubicBezTo>
                      <a:pt x="309565" y="382151"/>
                      <a:pt x="316518" y="379579"/>
                      <a:pt x="316708" y="381199"/>
                    </a:cubicBezTo>
                    <a:lnTo>
                      <a:pt x="316899" y="381199"/>
                    </a:lnTo>
                    <a:cubicBezTo>
                      <a:pt x="319280" y="381199"/>
                      <a:pt x="321852" y="380437"/>
                      <a:pt x="323948" y="381008"/>
                    </a:cubicBezTo>
                    <a:lnTo>
                      <a:pt x="325567" y="381484"/>
                    </a:lnTo>
                    <a:cubicBezTo>
                      <a:pt x="327567" y="382818"/>
                      <a:pt x="329282" y="382818"/>
                      <a:pt x="329472" y="381580"/>
                    </a:cubicBezTo>
                    <a:cubicBezTo>
                      <a:pt x="329662" y="380341"/>
                      <a:pt x="330806" y="376627"/>
                      <a:pt x="331663" y="376627"/>
                    </a:cubicBezTo>
                    <a:lnTo>
                      <a:pt x="332044" y="376912"/>
                    </a:lnTo>
                    <a:cubicBezTo>
                      <a:pt x="335758" y="379865"/>
                      <a:pt x="339664" y="382627"/>
                      <a:pt x="342902" y="385866"/>
                    </a:cubicBezTo>
                    <a:cubicBezTo>
                      <a:pt x="345379" y="388342"/>
                      <a:pt x="348332" y="389104"/>
                      <a:pt x="351856" y="388533"/>
                    </a:cubicBezTo>
                    <a:lnTo>
                      <a:pt x="353189" y="388342"/>
                    </a:lnTo>
                    <a:cubicBezTo>
                      <a:pt x="354523" y="387485"/>
                      <a:pt x="354618" y="385771"/>
                      <a:pt x="353475" y="384437"/>
                    </a:cubicBezTo>
                    <a:lnTo>
                      <a:pt x="352618" y="384532"/>
                    </a:lnTo>
                    <a:lnTo>
                      <a:pt x="347284" y="385009"/>
                    </a:lnTo>
                    <a:cubicBezTo>
                      <a:pt x="343759" y="381580"/>
                      <a:pt x="341664" y="377674"/>
                      <a:pt x="342616" y="376531"/>
                    </a:cubicBezTo>
                    <a:cubicBezTo>
                      <a:pt x="343569" y="375293"/>
                      <a:pt x="347284" y="371674"/>
                      <a:pt x="347569" y="373102"/>
                    </a:cubicBezTo>
                    <a:cubicBezTo>
                      <a:pt x="347855" y="374531"/>
                      <a:pt x="351570" y="378055"/>
                      <a:pt x="355570" y="379198"/>
                    </a:cubicBezTo>
                    <a:lnTo>
                      <a:pt x="359095" y="379770"/>
                    </a:lnTo>
                    <a:cubicBezTo>
                      <a:pt x="363476" y="380437"/>
                      <a:pt x="366715" y="378436"/>
                      <a:pt x="369763" y="376150"/>
                    </a:cubicBezTo>
                    <a:lnTo>
                      <a:pt x="370715" y="375484"/>
                    </a:lnTo>
                    <a:cubicBezTo>
                      <a:pt x="372144" y="375103"/>
                      <a:pt x="374620" y="373864"/>
                      <a:pt x="376049" y="372817"/>
                    </a:cubicBezTo>
                    <a:cubicBezTo>
                      <a:pt x="377573" y="371769"/>
                      <a:pt x="377668" y="376912"/>
                      <a:pt x="376240" y="377865"/>
                    </a:cubicBezTo>
                    <a:lnTo>
                      <a:pt x="374335" y="378151"/>
                    </a:lnTo>
                    <a:lnTo>
                      <a:pt x="373287" y="378341"/>
                    </a:lnTo>
                    <a:cubicBezTo>
                      <a:pt x="372144" y="378817"/>
                      <a:pt x="371001" y="380532"/>
                      <a:pt x="370620" y="382151"/>
                    </a:cubicBezTo>
                    <a:cubicBezTo>
                      <a:pt x="370239" y="383770"/>
                      <a:pt x="372620" y="388628"/>
                      <a:pt x="373954" y="388438"/>
                    </a:cubicBezTo>
                    <a:cubicBezTo>
                      <a:pt x="375287" y="388247"/>
                      <a:pt x="379669" y="386628"/>
                      <a:pt x="381098" y="385294"/>
                    </a:cubicBezTo>
                    <a:cubicBezTo>
                      <a:pt x="382431" y="383866"/>
                      <a:pt x="381859" y="378151"/>
                      <a:pt x="382050" y="377103"/>
                    </a:cubicBezTo>
                    <a:lnTo>
                      <a:pt x="382717" y="376341"/>
                    </a:lnTo>
                    <a:cubicBezTo>
                      <a:pt x="383002" y="375960"/>
                      <a:pt x="384336" y="375960"/>
                      <a:pt x="385098" y="376150"/>
                    </a:cubicBezTo>
                    <a:cubicBezTo>
                      <a:pt x="385669" y="376246"/>
                      <a:pt x="386527" y="377008"/>
                      <a:pt x="386432" y="377389"/>
                    </a:cubicBezTo>
                    <a:cubicBezTo>
                      <a:pt x="385860" y="379294"/>
                      <a:pt x="384908" y="381103"/>
                      <a:pt x="384336" y="382913"/>
                    </a:cubicBezTo>
                    <a:cubicBezTo>
                      <a:pt x="384241" y="383294"/>
                      <a:pt x="385003" y="384247"/>
                      <a:pt x="385669" y="384437"/>
                    </a:cubicBezTo>
                    <a:lnTo>
                      <a:pt x="388146" y="385294"/>
                    </a:lnTo>
                    <a:cubicBezTo>
                      <a:pt x="391956" y="386342"/>
                      <a:pt x="394337" y="386152"/>
                      <a:pt x="393385" y="384723"/>
                    </a:cubicBezTo>
                    <a:lnTo>
                      <a:pt x="392908" y="384151"/>
                    </a:lnTo>
                    <a:cubicBezTo>
                      <a:pt x="391384" y="382437"/>
                      <a:pt x="391099" y="380913"/>
                      <a:pt x="394051" y="380341"/>
                    </a:cubicBezTo>
                    <a:cubicBezTo>
                      <a:pt x="394909" y="380246"/>
                      <a:pt x="396623" y="381580"/>
                      <a:pt x="397004" y="382532"/>
                    </a:cubicBezTo>
                    <a:lnTo>
                      <a:pt x="397576" y="383675"/>
                    </a:lnTo>
                    <a:cubicBezTo>
                      <a:pt x="397385" y="385104"/>
                      <a:pt x="400433" y="385009"/>
                      <a:pt x="404434" y="383389"/>
                    </a:cubicBezTo>
                    <a:lnTo>
                      <a:pt x="407006" y="381484"/>
                    </a:lnTo>
                    <a:lnTo>
                      <a:pt x="407958" y="380722"/>
                    </a:lnTo>
                    <a:cubicBezTo>
                      <a:pt x="407386" y="378532"/>
                      <a:pt x="405958" y="376722"/>
                      <a:pt x="404815" y="376912"/>
                    </a:cubicBezTo>
                    <a:cubicBezTo>
                      <a:pt x="403672" y="377008"/>
                      <a:pt x="399766" y="376055"/>
                      <a:pt x="399766" y="374245"/>
                    </a:cubicBezTo>
                    <a:cubicBezTo>
                      <a:pt x="399766" y="372531"/>
                      <a:pt x="400909" y="368054"/>
                      <a:pt x="402338" y="368435"/>
                    </a:cubicBezTo>
                    <a:lnTo>
                      <a:pt x="402719" y="369197"/>
                    </a:lnTo>
                    <a:lnTo>
                      <a:pt x="405291" y="373864"/>
                    </a:lnTo>
                    <a:cubicBezTo>
                      <a:pt x="410720" y="373483"/>
                      <a:pt x="414530" y="372721"/>
                      <a:pt x="413864" y="372150"/>
                    </a:cubicBezTo>
                    <a:lnTo>
                      <a:pt x="413578" y="371578"/>
                    </a:lnTo>
                    <a:cubicBezTo>
                      <a:pt x="412149" y="369197"/>
                      <a:pt x="415102" y="369578"/>
                      <a:pt x="415864" y="369864"/>
                    </a:cubicBezTo>
                    <a:lnTo>
                      <a:pt x="420055" y="371197"/>
                    </a:lnTo>
                    <a:cubicBezTo>
                      <a:pt x="425293" y="373293"/>
                      <a:pt x="426627" y="376246"/>
                      <a:pt x="423008" y="377770"/>
                    </a:cubicBezTo>
                    <a:lnTo>
                      <a:pt x="420626" y="379008"/>
                    </a:lnTo>
                    <a:cubicBezTo>
                      <a:pt x="420150" y="379198"/>
                      <a:pt x="420150" y="380341"/>
                      <a:pt x="420341" y="380913"/>
                    </a:cubicBezTo>
                    <a:cubicBezTo>
                      <a:pt x="420531" y="381484"/>
                      <a:pt x="421483" y="382342"/>
                      <a:pt x="421865" y="382246"/>
                    </a:cubicBezTo>
                    <a:cubicBezTo>
                      <a:pt x="424150" y="381675"/>
                      <a:pt x="426436" y="381103"/>
                      <a:pt x="428437" y="380151"/>
                    </a:cubicBezTo>
                    <a:cubicBezTo>
                      <a:pt x="429484" y="379579"/>
                      <a:pt x="430056" y="378246"/>
                      <a:pt x="430532" y="377103"/>
                    </a:cubicBezTo>
                    <a:lnTo>
                      <a:pt x="431770" y="374722"/>
                    </a:lnTo>
                    <a:cubicBezTo>
                      <a:pt x="433104" y="371864"/>
                      <a:pt x="435581" y="369673"/>
                      <a:pt x="437200" y="369769"/>
                    </a:cubicBezTo>
                    <a:cubicBezTo>
                      <a:pt x="438914" y="369864"/>
                      <a:pt x="443296" y="370340"/>
                      <a:pt x="443296" y="370531"/>
                    </a:cubicBezTo>
                    <a:cubicBezTo>
                      <a:pt x="443296" y="370721"/>
                      <a:pt x="442153" y="371388"/>
                      <a:pt x="440724" y="371674"/>
                    </a:cubicBezTo>
                    <a:cubicBezTo>
                      <a:pt x="439295" y="371959"/>
                      <a:pt x="436247" y="375103"/>
                      <a:pt x="437962" y="377960"/>
                    </a:cubicBezTo>
                    <a:lnTo>
                      <a:pt x="439581" y="380151"/>
                    </a:lnTo>
                    <a:lnTo>
                      <a:pt x="440152" y="381008"/>
                    </a:lnTo>
                    <a:cubicBezTo>
                      <a:pt x="441295" y="381675"/>
                      <a:pt x="443010" y="381484"/>
                      <a:pt x="444058" y="380722"/>
                    </a:cubicBezTo>
                    <a:lnTo>
                      <a:pt x="445010" y="380056"/>
                    </a:lnTo>
                    <a:lnTo>
                      <a:pt x="445772" y="379484"/>
                    </a:lnTo>
                    <a:cubicBezTo>
                      <a:pt x="446629" y="378913"/>
                      <a:pt x="448344" y="380151"/>
                      <a:pt x="449582" y="382246"/>
                    </a:cubicBezTo>
                    <a:lnTo>
                      <a:pt x="450630" y="382246"/>
                    </a:lnTo>
                    <a:cubicBezTo>
                      <a:pt x="452821" y="382246"/>
                      <a:pt x="455488" y="381484"/>
                      <a:pt x="457107" y="380246"/>
                    </a:cubicBezTo>
                    <a:lnTo>
                      <a:pt x="458345" y="379389"/>
                    </a:lnTo>
                    <a:cubicBezTo>
                      <a:pt x="458631" y="377484"/>
                      <a:pt x="459107" y="374722"/>
                      <a:pt x="459583" y="373293"/>
                    </a:cubicBezTo>
                    <a:cubicBezTo>
                      <a:pt x="459965" y="371864"/>
                      <a:pt x="467870" y="366054"/>
                      <a:pt x="467680" y="366530"/>
                    </a:cubicBezTo>
                    <a:cubicBezTo>
                      <a:pt x="467489" y="367006"/>
                      <a:pt x="464727" y="371674"/>
                      <a:pt x="465108" y="373579"/>
                    </a:cubicBezTo>
                    <a:cubicBezTo>
                      <a:pt x="465489" y="375484"/>
                      <a:pt x="471680" y="379675"/>
                      <a:pt x="476538" y="379198"/>
                    </a:cubicBezTo>
                    <a:lnTo>
                      <a:pt x="480919" y="382246"/>
                    </a:lnTo>
                    <a:lnTo>
                      <a:pt x="483206" y="383770"/>
                    </a:lnTo>
                    <a:cubicBezTo>
                      <a:pt x="482729" y="381484"/>
                      <a:pt x="482539" y="376817"/>
                      <a:pt x="482825" y="373388"/>
                    </a:cubicBezTo>
                    <a:lnTo>
                      <a:pt x="487682" y="374245"/>
                    </a:lnTo>
                    <a:cubicBezTo>
                      <a:pt x="492445" y="375103"/>
                      <a:pt x="486539" y="376436"/>
                      <a:pt x="487396" y="377293"/>
                    </a:cubicBezTo>
                    <a:cubicBezTo>
                      <a:pt x="487968" y="377960"/>
                      <a:pt x="490254" y="378436"/>
                      <a:pt x="490540" y="378151"/>
                    </a:cubicBezTo>
                    <a:lnTo>
                      <a:pt x="491778" y="377008"/>
                    </a:lnTo>
                    <a:cubicBezTo>
                      <a:pt x="492921" y="375103"/>
                      <a:pt x="495302" y="374531"/>
                      <a:pt x="497017" y="375579"/>
                    </a:cubicBezTo>
                    <a:lnTo>
                      <a:pt x="498826" y="376055"/>
                    </a:lnTo>
                    <a:lnTo>
                      <a:pt x="504446" y="377674"/>
                    </a:lnTo>
                    <a:cubicBezTo>
                      <a:pt x="510542" y="376246"/>
                      <a:pt x="522163" y="373960"/>
                      <a:pt x="530259" y="372626"/>
                    </a:cubicBezTo>
                    <a:lnTo>
                      <a:pt x="530926" y="373388"/>
                    </a:lnTo>
                    <a:lnTo>
                      <a:pt x="532450" y="375103"/>
                    </a:lnTo>
                    <a:cubicBezTo>
                      <a:pt x="534450" y="375007"/>
                      <a:pt x="537212" y="375484"/>
                      <a:pt x="538641" y="376246"/>
                    </a:cubicBezTo>
                    <a:lnTo>
                      <a:pt x="538832" y="376055"/>
                    </a:lnTo>
                    <a:cubicBezTo>
                      <a:pt x="541117" y="374150"/>
                      <a:pt x="544737" y="376246"/>
                      <a:pt x="546261" y="374817"/>
                    </a:cubicBezTo>
                    <a:lnTo>
                      <a:pt x="547785" y="373388"/>
                    </a:lnTo>
                    <a:cubicBezTo>
                      <a:pt x="548547" y="371007"/>
                      <a:pt x="550261" y="367768"/>
                      <a:pt x="551690" y="366340"/>
                    </a:cubicBezTo>
                    <a:lnTo>
                      <a:pt x="553405" y="365863"/>
                    </a:lnTo>
                    <a:lnTo>
                      <a:pt x="554357" y="365578"/>
                    </a:lnTo>
                    <a:cubicBezTo>
                      <a:pt x="555976" y="366721"/>
                      <a:pt x="558262" y="368626"/>
                      <a:pt x="559406" y="369769"/>
                    </a:cubicBezTo>
                    <a:cubicBezTo>
                      <a:pt x="560549" y="371007"/>
                      <a:pt x="565120" y="374150"/>
                      <a:pt x="565787" y="375007"/>
                    </a:cubicBezTo>
                    <a:cubicBezTo>
                      <a:pt x="566454" y="375865"/>
                      <a:pt x="572169" y="375484"/>
                      <a:pt x="576932" y="372245"/>
                    </a:cubicBezTo>
                    <a:lnTo>
                      <a:pt x="583313" y="375865"/>
                    </a:lnTo>
                    <a:cubicBezTo>
                      <a:pt x="588171" y="378627"/>
                      <a:pt x="586075" y="370245"/>
                      <a:pt x="591124" y="371864"/>
                    </a:cubicBezTo>
                    <a:cubicBezTo>
                      <a:pt x="591219" y="371864"/>
                      <a:pt x="592267" y="370340"/>
                      <a:pt x="592457" y="369388"/>
                    </a:cubicBezTo>
                    <a:cubicBezTo>
                      <a:pt x="592552" y="368911"/>
                      <a:pt x="591505" y="367768"/>
                      <a:pt x="591219" y="367864"/>
                    </a:cubicBezTo>
                    <a:lnTo>
                      <a:pt x="584456" y="368911"/>
                    </a:lnTo>
                    <a:cubicBezTo>
                      <a:pt x="582361" y="364625"/>
                      <a:pt x="580551" y="361006"/>
                      <a:pt x="580456" y="360720"/>
                    </a:cubicBezTo>
                    <a:cubicBezTo>
                      <a:pt x="580360" y="360434"/>
                      <a:pt x="581408" y="359577"/>
                      <a:pt x="582837" y="359386"/>
                    </a:cubicBezTo>
                    <a:lnTo>
                      <a:pt x="583885" y="359005"/>
                    </a:lnTo>
                    <a:lnTo>
                      <a:pt x="584837" y="358624"/>
                    </a:lnTo>
                    <a:cubicBezTo>
                      <a:pt x="586933" y="357196"/>
                      <a:pt x="588076" y="357196"/>
                      <a:pt x="587409" y="358624"/>
                    </a:cubicBezTo>
                    <a:cubicBezTo>
                      <a:pt x="586742" y="360053"/>
                      <a:pt x="587314" y="363863"/>
                      <a:pt x="590076" y="364149"/>
                    </a:cubicBezTo>
                    <a:cubicBezTo>
                      <a:pt x="592838" y="364530"/>
                      <a:pt x="602459" y="363101"/>
                      <a:pt x="606935" y="362815"/>
                    </a:cubicBezTo>
                    <a:cubicBezTo>
                      <a:pt x="611412" y="362625"/>
                      <a:pt x="621890" y="362434"/>
                      <a:pt x="621223" y="363482"/>
                    </a:cubicBezTo>
                    <a:cubicBezTo>
                      <a:pt x="620461" y="364530"/>
                      <a:pt x="615412" y="366244"/>
                      <a:pt x="612079" y="365959"/>
                    </a:cubicBezTo>
                    <a:lnTo>
                      <a:pt x="610555" y="367102"/>
                    </a:lnTo>
                    <a:lnTo>
                      <a:pt x="607221" y="369483"/>
                    </a:lnTo>
                    <a:cubicBezTo>
                      <a:pt x="604459" y="368054"/>
                      <a:pt x="602840" y="368816"/>
                      <a:pt x="603697" y="371197"/>
                    </a:cubicBezTo>
                    <a:lnTo>
                      <a:pt x="605411" y="372721"/>
                    </a:lnTo>
                    <a:cubicBezTo>
                      <a:pt x="607126" y="374245"/>
                      <a:pt x="611317" y="376055"/>
                      <a:pt x="612174" y="375484"/>
                    </a:cubicBezTo>
                    <a:cubicBezTo>
                      <a:pt x="616556" y="372531"/>
                      <a:pt x="621318" y="374912"/>
                      <a:pt x="625700" y="373960"/>
                    </a:cubicBezTo>
                    <a:cubicBezTo>
                      <a:pt x="626842" y="373674"/>
                      <a:pt x="627604" y="372340"/>
                      <a:pt x="628652" y="371674"/>
                    </a:cubicBezTo>
                    <a:cubicBezTo>
                      <a:pt x="630271" y="370531"/>
                      <a:pt x="632939" y="369673"/>
                      <a:pt x="633605" y="368245"/>
                    </a:cubicBezTo>
                    <a:lnTo>
                      <a:pt x="634558" y="366149"/>
                    </a:lnTo>
                    <a:cubicBezTo>
                      <a:pt x="634367" y="363577"/>
                      <a:pt x="637701" y="361387"/>
                      <a:pt x="641987" y="361387"/>
                    </a:cubicBezTo>
                    <a:lnTo>
                      <a:pt x="645416" y="361482"/>
                    </a:lnTo>
                    <a:lnTo>
                      <a:pt x="645702" y="361482"/>
                    </a:lnTo>
                    <a:cubicBezTo>
                      <a:pt x="646178" y="362625"/>
                      <a:pt x="645131" y="363673"/>
                      <a:pt x="643225" y="363673"/>
                    </a:cubicBezTo>
                    <a:cubicBezTo>
                      <a:pt x="641320" y="363673"/>
                      <a:pt x="636749" y="364625"/>
                      <a:pt x="636749" y="365673"/>
                    </a:cubicBezTo>
                    <a:cubicBezTo>
                      <a:pt x="636749" y="366816"/>
                      <a:pt x="640654" y="371197"/>
                      <a:pt x="645511" y="371864"/>
                    </a:cubicBezTo>
                    <a:cubicBezTo>
                      <a:pt x="650369" y="372531"/>
                      <a:pt x="665228" y="372150"/>
                      <a:pt x="667705" y="374722"/>
                    </a:cubicBezTo>
                    <a:lnTo>
                      <a:pt x="669705" y="370245"/>
                    </a:lnTo>
                    <a:cubicBezTo>
                      <a:pt x="670753" y="367864"/>
                      <a:pt x="667705" y="366244"/>
                      <a:pt x="664561" y="365482"/>
                    </a:cubicBezTo>
                    <a:cubicBezTo>
                      <a:pt x="663037" y="365101"/>
                      <a:pt x="661704" y="364149"/>
                      <a:pt x="660656" y="363101"/>
                    </a:cubicBezTo>
                    <a:lnTo>
                      <a:pt x="659990" y="362434"/>
                    </a:lnTo>
                    <a:cubicBezTo>
                      <a:pt x="659799" y="361291"/>
                      <a:pt x="661037" y="359958"/>
                      <a:pt x="662657" y="359577"/>
                    </a:cubicBezTo>
                    <a:lnTo>
                      <a:pt x="664085" y="359672"/>
                    </a:lnTo>
                    <a:lnTo>
                      <a:pt x="665228" y="359767"/>
                    </a:lnTo>
                    <a:cubicBezTo>
                      <a:pt x="666371" y="359863"/>
                      <a:pt x="668371" y="359386"/>
                      <a:pt x="669610" y="358815"/>
                    </a:cubicBezTo>
                    <a:cubicBezTo>
                      <a:pt x="670943" y="358243"/>
                      <a:pt x="674372" y="358339"/>
                      <a:pt x="673229" y="359577"/>
                    </a:cubicBezTo>
                    <a:cubicBezTo>
                      <a:pt x="672086" y="360815"/>
                      <a:pt x="670372" y="365292"/>
                      <a:pt x="672086" y="366435"/>
                    </a:cubicBezTo>
                    <a:lnTo>
                      <a:pt x="673515" y="367197"/>
                    </a:lnTo>
                    <a:lnTo>
                      <a:pt x="675134" y="368149"/>
                    </a:lnTo>
                    <a:cubicBezTo>
                      <a:pt x="677134" y="369007"/>
                      <a:pt x="679230" y="367959"/>
                      <a:pt x="679992" y="365768"/>
                    </a:cubicBezTo>
                    <a:lnTo>
                      <a:pt x="679516" y="363958"/>
                    </a:lnTo>
                    <a:cubicBezTo>
                      <a:pt x="679230" y="362815"/>
                      <a:pt x="677325" y="362149"/>
                      <a:pt x="679420" y="360910"/>
                    </a:cubicBezTo>
                    <a:lnTo>
                      <a:pt x="680278" y="360434"/>
                    </a:lnTo>
                    <a:cubicBezTo>
                      <a:pt x="681325" y="359672"/>
                      <a:pt x="682468" y="360053"/>
                      <a:pt x="682659" y="361196"/>
                    </a:cubicBezTo>
                    <a:cubicBezTo>
                      <a:pt x="682850" y="362434"/>
                      <a:pt x="686659" y="365387"/>
                      <a:pt x="690374" y="364625"/>
                    </a:cubicBezTo>
                    <a:lnTo>
                      <a:pt x="693517" y="364054"/>
                    </a:lnTo>
                    <a:lnTo>
                      <a:pt x="695518" y="363673"/>
                    </a:lnTo>
                    <a:cubicBezTo>
                      <a:pt x="697613" y="363482"/>
                      <a:pt x="701042" y="363101"/>
                      <a:pt x="703138" y="362815"/>
                    </a:cubicBezTo>
                    <a:cubicBezTo>
                      <a:pt x="705138" y="362530"/>
                      <a:pt x="710282" y="363101"/>
                      <a:pt x="711139" y="364911"/>
                    </a:cubicBezTo>
                    <a:cubicBezTo>
                      <a:pt x="711901" y="366816"/>
                      <a:pt x="715901" y="371674"/>
                      <a:pt x="717140" y="371388"/>
                    </a:cubicBezTo>
                    <a:cubicBezTo>
                      <a:pt x="718378" y="371102"/>
                      <a:pt x="721902" y="369388"/>
                      <a:pt x="722474" y="368340"/>
                    </a:cubicBezTo>
                    <a:cubicBezTo>
                      <a:pt x="723140" y="367292"/>
                      <a:pt x="721807" y="363101"/>
                      <a:pt x="718949" y="361577"/>
                    </a:cubicBezTo>
                    <a:cubicBezTo>
                      <a:pt x="716092" y="360053"/>
                      <a:pt x="718664" y="353576"/>
                      <a:pt x="720378" y="354624"/>
                    </a:cubicBezTo>
                    <a:cubicBezTo>
                      <a:pt x="722092" y="355672"/>
                      <a:pt x="726093" y="358243"/>
                      <a:pt x="726474" y="357577"/>
                    </a:cubicBezTo>
                    <a:lnTo>
                      <a:pt x="726855" y="357005"/>
                    </a:lnTo>
                    <a:lnTo>
                      <a:pt x="727236" y="356338"/>
                    </a:lnTo>
                    <a:cubicBezTo>
                      <a:pt x="727617" y="355576"/>
                      <a:pt x="727998" y="355957"/>
                      <a:pt x="728093" y="357196"/>
                    </a:cubicBezTo>
                    <a:cubicBezTo>
                      <a:pt x="728093" y="358434"/>
                      <a:pt x="727712" y="362053"/>
                      <a:pt x="727712" y="362720"/>
                    </a:cubicBezTo>
                    <a:cubicBezTo>
                      <a:pt x="727808" y="363387"/>
                      <a:pt x="729046" y="365101"/>
                      <a:pt x="730475" y="365006"/>
                    </a:cubicBezTo>
                    <a:lnTo>
                      <a:pt x="731427" y="364530"/>
                    </a:lnTo>
                    <a:cubicBezTo>
                      <a:pt x="732475" y="364054"/>
                      <a:pt x="733237" y="363101"/>
                      <a:pt x="734189" y="362339"/>
                    </a:cubicBezTo>
                    <a:cubicBezTo>
                      <a:pt x="737142" y="360053"/>
                      <a:pt x="739333" y="359767"/>
                      <a:pt x="739809" y="363768"/>
                    </a:cubicBezTo>
                    <a:cubicBezTo>
                      <a:pt x="739809" y="363958"/>
                      <a:pt x="741428" y="364149"/>
                      <a:pt x="742190" y="364149"/>
                    </a:cubicBezTo>
                    <a:lnTo>
                      <a:pt x="745905" y="363958"/>
                    </a:lnTo>
                    <a:cubicBezTo>
                      <a:pt x="748191" y="361482"/>
                      <a:pt x="749810" y="360625"/>
                      <a:pt x="749525" y="362053"/>
                    </a:cubicBezTo>
                    <a:cubicBezTo>
                      <a:pt x="749239" y="363482"/>
                      <a:pt x="749429" y="367673"/>
                      <a:pt x="751144" y="366625"/>
                    </a:cubicBezTo>
                    <a:cubicBezTo>
                      <a:pt x="752858" y="365578"/>
                      <a:pt x="756954" y="363863"/>
                      <a:pt x="757240" y="364530"/>
                    </a:cubicBezTo>
                    <a:lnTo>
                      <a:pt x="757716" y="365006"/>
                    </a:lnTo>
                    <a:cubicBezTo>
                      <a:pt x="760764" y="368054"/>
                      <a:pt x="765908" y="370150"/>
                      <a:pt x="767146" y="368721"/>
                    </a:cubicBezTo>
                    <a:cubicBezTo>
                      <a:pt x="770289" y="365101"/>
                      <a:pt x="764860" y="365863"/>
                      <a:pt x="763431" y="364339"/>
                    </a:cubicBezTo>
                    <a:lnTo>
                      <a:pt x="762098" y="362911"/>
                    </a:lnTo>
                    <a:cubicBezTo>
                      <a:pt x="761717" y="360720"/>
                      <a:pt x="761431" y="356910"/>
                      <a:pt x="761621" y="354529"/>
                    </a:cubicBezTo>
                    <a:lnTo>
                      <a:pt x="763526" y="353005"/>
                    </a:lnTo>
                    <a:cubicBezTo>
                      <a:pt x="764193" y="352528"/>
                      <a:pt x="766098" y="352433"/>
                      <a:pt x="766860" y="352814"/>
                    </a:cubicBezTo>
                    <a:cubicBezTo>
                      <a:pt x="767622" y="353290"/>
                      <a:pt x="768098" y="354719"/>
                      <a:pt x="767812" y="355481"/>
                    </a:cubicBezTo>
                    <a:lnTo>
                      <a:pt x="767336" y="357577"/>
                    </a:lnTo>
                    <a:cubicBezTo>
                      <a:pt x="766384" y="359101"/>
                      <a:pt x="767241" y="360910"/>
                      <a:pt x="769146" y="361672"/>
                    </a:cubicBezTo>
                    <a:lnTo>
                      <a:pt x="770670" y="362625"/>
                    </a:lnTo>
                    <a:cubicBezTo>
                      <a:pt x="772861" y="364054"/>
                      <a:pt x="774099" y="363006"/>
                      <a:pt x="776099" y="362244"/>
                    </a:cubicBezTo>
                    <a:lnTo>
                      <a:pt x="778004" y="361482"/>
                    </a:lnTo>
                    <a:cubicBezTo>
                      <a:pt x="780767" y="361863"/>
                      <a:pt x="784291" y="363577"/>
                      <a:pt x="785815" y="365292"/>
                    </a:cubicBezTo>
                    <a:cubicBezTo>
                      <a:pt x="787339" y="367102"/>
                      <a:pt x="786386" y="373102"/>
                      <a:pt x="783529" y="373579"/>
                    </a:cubicBezTo>
                    <a:lnTo>
                      <a:pt x="780671" y="370626"/>
                    </a:lnTo>
                    <a:cubicBezTo>
                      <a:pt x="776766" y="366530"/>
                      <a:pt x="776004" y="366625"/>
                      <a:pt x="770003" y="371007"/>
                    </a:cubicBezTo>
                    <a:cubicBezTo>
                      <a:pt x="768860" y="371864"/>
                      <a:pt x="766955" y="371864"/>
                      <a:pt x="765717" y="372531"/>
                    </a:cubicBezTo>
                    <a:lnTo>
                      <a:pt x="762574" y="374341"/>
                    </a:lnTo>
                    <a:cubicBezTo>
                      <a:pt x="763050" y="377198"/>
                      <a:pt x="766955" y="378436"/>
                      <a:pt x="771337" y="377103"/>
                    </a:cubicBezTo>
                    <a:lnTo>
                      <a:pt x="775337" y="375865"/>
                    </a:lnTo>
                    <a:lnTo>
                      <a:pt x="786767" y="379579"/>
                    </a:lnTo>
                    <a:lnTo>
                      <a:pt x="788196" y="379389"/>
                    </a:lnTo>
                    <a:cubicBezTo>
                      <a:pt x="789720" y="379198"/>
                      <a:pt x="795244" y="376531"/>
                      <a:pt x="800388" y="373674"/>
                    </a:cubicBezTo>
                    <a:lnTo>
                      <a:pt x="806293" y="373769"/>
                    </a:lnTo>
                    <a:lnTo>
                      <a:pt x="812390" y="373960"/>
                    </a:lnTo>
                    <a:cubicBezTo>
                      <a:pt x="814580" y="373007"/>
                      <a:pt x="815533" y="371483"/>
                      <a:pt x="814580" y="370626"/>
                    </a:cubicBezTo>
                    <a:lnTo>
                      <a:pt x="813533" y="370054"/>
                    </a:lnTo>
                    <a:cubicBezTo>
                      <a:pt x="812961" y="369673"/>
                      <a:pt x="811913" y="369483"/>
                      <a:pt x="811246" y="369578"/>
                    </a:cubicBezTo>
                    <a:lnTo>
                      <a:pt x="801912" y="370816"/>
                    </a:lnTo>
                    <a:cubicBezTo>
                      <a:pt x="798769" y="367578"/>
                      <a:pt x="795530" y="364530"/>
                      <a:pt x="794673" y="363958"/>
                    </a:cubicBezTo>
                    <a:cubicBezTo>
                      <a:pt x="793816" y="363482"/>
                      <a:pt x="793149" y="360720"/>
                      <a:pt x="796102" y="359482"/>
                    </a:cubicBezTo>
                    <a:cubicBezTo>
                      <a:pt x="798959" y="358243"/>
                      <a:pt x="806770" y="363387"/>
                      <a:pt x="808389" y="363768"/>
                    </a:cubicBezTo>
                    <a:cubicBezTo>
                      <a:pt x="810008" y="364149"/>
                      <a:pt x="813628" y="360529"/>
                      <a:pt x="816104" y="359005"/>
                    </a:cubicBezTo>
                    <a:lnTo>
                      <a:pt x="818200" y="359291"/>
                    </a:lnTo>
                    <a:lnTo>
                      <a:pt x="825248" y="360434"/>
                    </a:lnTo>
                    <a:cubicBezTo>
                      <a:pt x="830868" y="359005"/>
                      <a:pt x="834583" y="356243"/>
                      <a:pt x="833440" y="354338"/>
                    </a:cubicBezTo>
                    <a:cubicBezTo>
                      <a:pt x="832392" y="352433"/>
                      <a:pt x="832297" y="347575"/>
                      <a:pt x="836011" y="348433"/>
                    </a:cubicBezTo>
                    <a:lnTo>
                      <a:pt x="838393" y="344908"/>
                    </a:lnTo>
                    <a:lnTo>
                      <a:pt x="839155" y="343765"/>
                    </a:lnTo>
                    <a:cubicBezTo>
                      <a:pt x="840107" y="342432"/>
                      <a:pt x="833916" y="343765"/>
                      <a:pt x="825534" y="346813"/>
                    </a:cubicBezTo>
                    <a:lnTo>
                      <a:pt x="820771" y="338241"/>
                    </a:lnTo>
                    <a:cubicBezTo>
                      <a:pt x="820676" y="338050"/>
                      <a:pt x="818104" y="338336"/>
                      <a:pt x="817533" y="338908"/>
                    </a:cubicBezTo>
                    <a:lnTo>
                      <a:pt x="815818" y="340527"/>
                    </a:lnTo>
                    <a:cubicBezTo>
                      <a:pt x="814104" y="342718"/>
                      <a:pt x="812485" y="343575"/>
                      <a:pt x="812199" y="342337"/>
                    </a:cubicBezTo>
                    <a:lnTo>
                      <a:pt x="811913" y="341384"/>
                    </a:lnTo>
                    <a:lnTo>
                      <a:pt x="810484" y="337098"/>
                    </a:lnTo>
                    <a:cubicBezTo>
                      <a:pt x="806579" y="335383"/>
                      <a:pt x="804103" y="335098"/>
                      <a:pt x="805055" y="336526"/>
                    </a:cubicBezTo>
                    <a:cubicBezTo>
                      <a:pt x="806008" y="337860"/>
                      <a:pt x="797626" y="342527"/>
                      <a:pt x="791053" y="342622"/>
                    </a:cubicBezTo>
                    <a:lnTo>
                      <a:pt x="784767" y="342241"/>
                    </a:lnTo>
                    <a:lnTo>
                      <a:pt x="778671" y="341860"/>
                    </a:lnTo>
                    <a:cubicBezTo>
                      <a:pt x="772003" y="341003"/>
                      <a:pt x="762383" y="340813"/>
                      <a:pt x="757335" y="341479"/>
                    </a:cubicBezTo>
                    <a:lnTo>
                      <a:pt x="755716" y="343575"/>
                    </a:lnTo>
                    <a:cubicBezTo>
                      <a:pt x="752668" y="347575"/>
                      <a:pt x="748191" y="347290"/>
                      <a:pt x="744191" y="348909"/>
                    </a:cubicBezTo>
                    <a:lnTo>
                      <a:pt x="739714" y="350623"/>
                    </a:lnTo>
                    <a:cubicBezTo>
                      <a:pt x="738761" y="348623"/>
                      <a:pt x="741524" y="346337"/>
                      <a:pt x="745905" y="345575"/>
                    </a:cubicBezTo>
                    <a:lnTo>
                      <a:pt x="749429" y="344146"/>
                    </a:lnTo>
                    <a:lnTo>
                      <a:pt x="752477" y="342908"/>
                    </a:lnTo>
                    <a:cubicBezTo>
                      <a:pt x="756001" y="340146"/>
                      <a:pt x="756383" y="337765"/>
                      <a:pt x="753430" y="337479"/>
                    </a:cubicBezTo>
                    <a:lnTo>
                      <a:pt x="751620" y="338050"/>
                    </a:lnTo>
                    <a:lnTo>
                      <a:pt x="746762" y="339479"/>
                    </a:lnTo>
                    <a:cubicBezTo>
                      <a:pt x="741619" y="341384"/>
                      <a:pt x="735332" y="343384"/>
                      <a:pt x="732856" y="343861"/>
                    </a:cubicBezTo>
                    <a:cubicBezTo>
                      <a:pt x="730284" y="344337"/>
                      <a:pt x="718949" y="340051"/>
                      <a:pt x="716759" y="339574"/>
                    </a:cubicBezTo>
                    <a:lnTo>
                      <a:pt x="716663" y="342241"/>
                    </a:lnTo>
                    <a:lnTo>
                      <a:pt x="716568" y="343480"/>
                    </a:lnTo>
                    <a:cubicBezTo>
                      <a:pt x="716568" y="345099"/>
                      <a:pt x="714187" y="345861"/>
                      <a:pt x="711329" y="345099"/>
                    </a:cubicBezTo>
                    <a:cubicBezTo>
                      <a:pt x="708376" y="344337"/>
                      <a:pt x="704090" y="351004"/>
                      <a:pt x="703900" y="353290"/>
                    </a:cubicBezTo>
                    <a:lnTo>
                      <a:pt x="703804" y="355386"/>
                    </a:lnTo>
                    <a:cubicBezTo>
                      <a:pt x="703709" y="357005"/>
                      <a:pt x="704281" y="359482"/>
                      <a:pt x="701042" y="358910"/>
                    </a:cubicBezTo>
                    <a:lnTo>
                      <a:pt x="696089" y="358053"/>
                    </a:lnTo>
                    <a:cubicBezTo>
                      <a:pt x="698851" y="356815"/>
                      <a:pt x="701137" y="354529"/>
                      <a:pt x="701137" y="352814"/>
                    </a:cubicBezTo>
                    <a:cubicBezTo>
                      <a:pt x="701137" y="351100"/>
                      <a:pt x="698280" y="347004"/>
                      <a:pt x="694756" y="348814"/>
                    </a:cubicBezTo>
                    <a:lnTo>
                      <a:pt x="694089" y="348337"/>
                    </a:lnTo>
                    <a:cubicBezTo>
                      <a:pt x="689326" y="345099"/>
                      <a:pt x="683040" y="347956"/>
                      <a:pt x="678659" y="345575"/>
                    </a:cubicBezTo>
                    <a:lnTo>
                      <a:pt x="675039" y="343670"/>
                    </a:lnTo>
                    <a:cubicBezTo>
                      <a:pt x="675229" y="345480"/>
                      <a:pt x="673991" y="347956"/>
                      <a:pt x="672277" y="349195"/>
                    </a:cubicBezTo>
                    <a:lnTo>
                      <a:pt x="670372" y="346623"/>
                    </a:lnTo>
                    <a:cubicBezTo>
                      <a:pt x="669610" y="345670"/>
                      <a:pt x="670181" y="343575"/>
                      <a:pt x="667800" y="345385"/>
                    </a:cubicBezTo>
                    <a:cubicBezTo>
                      <a:pt x="666943" y="346051"/>
                      <a:pt x="666181" y="347385"/>
                      <a:pt x="666276" y="348242"/>
                    </a:cubicBezTo>
                    <a:lnTo>
                      <a:pt x="666371" y="349385"/>
                    </a:lnTo>
                    <a:cubicBezTo>
                      <a:pt x="667419" y="350814"/>
                      <a:pt x="665800" y="352433"/>
                      <a:pt x="662752" y="353005"/>
                    </a:cubicBezTo>
                    <a:cubicBezTo>
                      <a:pt x="659704" y="353576"/>
                      <a:pt x="654370" y="349004"/>
                      <a:pt x="652846" y="348052"/>
                    </a:cubicBezTo>
                    <a:cubicBezTo>
                      <a:pt x="651417" y="347194"/>
                      <a:pt x="646559" y="346813"/>
                      <a:pt x="644750" y="349671"/>
                    </a:cubicBezTo>
                    <a:lnTo>
                      <a:pt x="636939" y="348433"/>
                    </a:lnTo>
                    <a:cubicBezTo>
                      <a:pt x="635320" y="348147"/>
                      <a:pt x="633510" y="348528"/>
                      <a:pt x="631795" y="348337"/>
                    </a:cubicBezTo>
                    <a:cubicBezTo>
                      <a:pt x="630843" y="348147"/>
                      <a:pt x="629319" y="347480"/>
                      <a:pt x="629128" y="346813"/>
                    </a:cubicBezTo>
                    <a:cubicBezTo>
                      <a:pt x="628652" y="344908"/>
                      <a:pt x="628938" y="343384"/>
                      <a:pt x="625700" y="345575"/>
                    </a:cubicBezTo>
                    <a:cubicBezTo>
                      <a:pt x="624080" y="346623"/>
                      <a:pt x="620842" y="346432"/>
                      <a:pt x="618460" y="346242"/>
                    </a:cubicBezTo>
                    <a:cubicBezTo>
                      <a:pt x="616556" y="346051"/>
                      <a:pt x="614746" y="344242"/>
                      <a:pt x="613126" y="344527"/>
                    </a:cubicBezTo>
                    <a:cubicBezTo>
                      <a:pt x="611888" y="344718"/>
                      <a:pt x="610936" y="348052"/>
                      <a:pt x="610174" y="347956"/>
                    </a:cubicBezTo>
                    <a:lnTo>
                      <a:pt x="603125" y="347385"/>
                    </a:lnTo>
                    <a:cubicBezTo>
                      <a:pt x="599125" y="351576"/>
                      <a:pt x="591124" y="352624"/>
                      <a:pt x="585218" y="349671"/>
                    </a:cubicBezTo>
                    <a:lnTo>
                      <a:pt x="577027" y="350623"/>
                    </a:lnTo>
                    <a:cubicBezTo>
                      <a:pt x="570454" y="351385"/>
                      <a:pt x="569311" y="351195"/>
                      <a:pt x="564263" y="347290"/>
                    </a:cubicBezTo>
                    <a:cubicBezTo>
                      <a:pt x="563501" y="346718"/>
                      <a:pt x="561977" y="346718"/>
                      <a:pt x="560834" y="346432"/>
                    </a:cubicBezTo>
                    <a:cubicBezTo>
                      <a:pt x="560834" y="346432"/>
                      <a:pt x="551785" y="353576"/>
                      <a:pt x="551690" y="353576"/>
                    </a:cubicBezTo>
                    <a:cubicBezTo>
                      <a:pt x="549214" y="355767"/>
                      <a:pt x="547118" y="359101"/>
                      <a:pt x="542737" y="355100"/>
                    </a:cubicBezTo>
                    <a:cubicBezTo>
                      <a:pt x="541975" y="354338"/>
                      <a:pt x="538736" y="354243"/>
                      <a:pt x="537974" y="354910"/>
                    </a:cubicBezTo>
                    <a:lnTo>
                      <a:pt x="533307" y="358910"/>
                    </a:lnTo>
                    <a:cubicBezTo>
                      <a:pt x="531688" y="355672"/>
                      <a:pt x="528640" y="353957"/>
                      <a:pt x="526544" y="355005"/>
                    </a:cubicBezTo>
                    <a:cubicBezTo>
                      <a:pt x="524449" y="356148"/>
                      <a:pt x="520448" y="356910"/>
                      <a:pt x="520543" y="355195"/>
                    </a:cubicBezTo>
                    <a:cubicBezTo>
                      <a:pt x="520639" y="353576"/>
                      <a:pt x="514733" y="356338"/>
                      <a:pt x="514257" y="356624"/>
                    </a:cubicBezTo>
                    <a:cubicBezTo>
                      <a:pt x="513781" y="356815"/>
                      <a:pt x="509399" y="356243"/>
                      <a:pt x="505113" y="355481"/>
                    </a:cubicBezTo>
                    <a:lnTo>
                      <a:pt x="505494" y="360053"/>
                    </a:lnTo>
                    <a:lnTo>
                      <a:pt x="505780" y="363387"/>
                    </a:lnTo>
                    <a:cubicBezTo>
                      <a:pt x="503208" y="363577"/>
                      <a:pt x="500827" y="364625"/>
                      <a:pt x="500541" y="365578"/>
                    </a:cubicBezTo>
                    <a:cubicBezTo>
                      <a:pt x="500255" y="366530"/>
                      <a:pt x="498445" y="368911"/>
                      <a:pt x="497112" y="368340"/>
                    </a:cubicBezTo>
                    <a:cubicBezTo>
                      <a:pt x="495874" y="367768"/>
                      <a:pt x="492254" y="365863"/>
                      <a:pt x="491778" y="365387"/>
                    </a:cubicBezTo>
                    <a:cubicBezTo>
                      <a:pt x="491302" y="364911"/>
                      <a:pt x="491302" y="363387"/>
                      <a:pt x="492731" y="363196"/>
                    </a:cubicBezTo>
                    <a:cubicBezTo>
                      <a:pt x="494159" y="363006"/>
                      <a:pt x="495112" y="361101"/>
                      <a:pt x="491778" y="359577"/>
                    </a:cubicBezTo>
                    <a:cubicBezTo>
                      <a:pt x="488444" y="358053"/>
                      <a:pt x="480443" y="361482"/>
                      <a:pt x="482158" y="363292"/>
                    </a:cubicBezTo>
                    <a:cubicBezTo>
                      <a:pt x="483872" y="365101"/>
                      <a:pt x="488635" y="369483"/>
                      <a:pt x="486634" y="370721"/>
                    </a:cubicBezTo>
                    <a:lnTo>
                      <a:pt x="485301" y="371578"/>
                    </a:lnTo>
                    <a:lnTo>
                      <a:pt x="477659" y="372641"/>
                    </a:lnTo>
                    <a:lnTo>
                      <a:pt x="478062" y="366435"/>
                    </a:lnTo>
                    <a:cubicBezTo>
                      <a:pt x="476443" y="365006"/>
                      <a:pt x="466346" y="362911"/>
                      <a:pt x="464441" y="359958"/>
                    </a:cubicBezTo>
                    <a:lnTo>
                      <a:pt x="464727" y="355195"/>
                    </a:lnTo>
                    <a:lnTo>
                      <a:pt x="464822" y="354433"/>
                    </a:lnTo>
                    <a:cubicBezTo>
                      <a:pt x="465203" y="353576"/>
                      <a:pt x="464632" y="353005"/>
                      <a:pt x="463679" y="353195"/>
                    </a:cubicBezTo>
                    <a:cubicBezTo>
                      <a:pt x="462632" y="353290"/>
                      <a:pt x="460536" y="356053"/>
                      <a:pt x="459393" y="358529"/>
                    </a:cubicBezTo>
                    <a:cubicBezTo>
                      <a:pt x="458250" y="361006"/>
                      <a:pt x="454250" y="365578"/>
                      <a:pt x="453107" y="362625"/>
                    </a:cubicBezTo>
                    <a:lnTo>
                      <a:pt x="448153" y="363006"/>
                    </a:lnTo>
                    <a:cubicBezTo>
                      <a:pt x="443391" y="363387"/>
                      <a:pt x="438533" y="365863"/>
                      <a:pt x="433675" y="363196"/>
                    </a:cubicBezTo>
                    <a:lnTo>
                      <a:pt x="430532" y="361482"/>
                    </a:lnTo>
                    <a:cubicBezTo>
                      <a:pt x="427199" y="362530"/>
                      <a:pt x="421579" y="364149"/>
                      <a:pt x="418054" y="365197"/>
                    </a:cubicBezTo>
                    <a:lnTo>
                      <a:pt x="415197" y="362530"/>
                    </a:lnTo>
                    <a:cubicBezTo>
                      <a:pt x="414721" y="362053"/>
                      <a:pt x="413101" y="361768"/>
                      <a:pt x="412625" y="362053"/>
                    </a:cubicBezTo>
                    <a:lnTo>
                      <a:pt x="408625" y="364435"/>
                    </a:lnTo>
                    <a:cubicBezTo>
                      <a:pt x="403576" y="366054"/>
                      <a:pt x="397290" y="367197"/>
                      <a:pt x="394528" y="366911"/>
                    </a:cubicBezTo>
                    <a:lnTo>
                      <a:pt x="392051" y="366625"/>
                    </a:lnTo>
                    <a:cubicBezTo>
                      <a:pt x="391099" y="366530"/>
                      <a:pt x="389956" y="365959"/>
                      <a:pt x="389384" y="366244"/>
                    </a:cubicBezTo>
                    <a:cubicBezTo>
                      <a:pt x="385098" y="368149"/>
                      <a:pt x="377954" y="369673"/>
                      <a:pt x="374335" y="368911"/>
                    </a:cubicBezTo>
                    <a:lnTo>
                      <a:pt x="373573" y="368816"/>
                    </a:lnTo>
                    <a:cubicBezTo>
                      <a:pt x="372430" y="367673"/>
                      <a:pt x="370525" y="367864"/>
                      <a:pt x="369286" y="369197"/>
                    </a:cubicBezTo>
                    <a:cubicBezTo>
                      <a:pt x="368048" y="370531"/>
                      <a:pt x="363286" y="373388"/>
                      <a:pt x="363286" y="370626"/>
                    </a:cubicBezTo>
                    <a:cubicBezTo>
                      <a:pt x="363286" y="367768"/>
                      <a:pt x="359761" y="362625"/>
                      <a:pt x="355380" y="364435"/>
                    </a:cubicBezTo>
                    <a:lnTo>
                      <a:pt x="352903" y="366911"/>
                    </a:lnTo>
                    <a:lnTo>
                      <a:pt x="350332" y="369578"/>
                    </a:lnTo>
                    <a:cubicBezTo>
                      <a:pt x="348903" y="368054"/>
                      <a:pt x="346808" y="366149"/>
                      <a:pt x="345760" y="365387"/>
                    </a:cubicBezTo>
                    <a:lnTo>
                      <a:pt x="344902" y="365482"/>
                    </a:lnTo>
                    <a:cubicBezTo>
                      <a:pt x="344045" y="365578"/>
                      <a:pt x="342616" y="366721"/>
                      <a:pt x="342712" y="367197"/>
                    </a:cubicBezTo>
                    <a:lnTo>
                      <a:pt x="343474" y="373483"/>
                    </a:lnTo>
                    <a:cubicBezTo>
                      <a:pt x="337378" y="373198"/>
                      <a:pt x="333282" y="372055"/>
                      <a:pt x="334330" y="371102"/>
                    </a:cubicBezTo>
                    <a:cubicBezTo>
                      <a:pt x="335377" y="370150"/>
                      <a:pt x="337283" y="366530"/>
                      <a:pt x="336520" y="365387"/>
                    </a:cubicBezTo>
                    <a:lnTo>
                      <a:pt x="336044" y="365387"/>
                    </a:lnTo>
                    <a:lnTo>
                      <a:pt x="328519" y="365673"/>
                    </a:lnTo>
                    <a:cubicBezTo>
                      <a:pt x="327186" y="370340"/>
                      <a:pt x="325186" y="373198"/>
                      <a:pt x="324138" y="372055"/>
                    </a:cubicBezTo>
                    <a:cubicBezTo>
                      <a:pt x="323090" y="370816"/>
                      <a:pt x="318994" y="368149"/>
                      <a:pt x="316994" y="368435"/>
                    </a:cubicBezTo>
                    <a:cubicBezTo>
                      <a:pt x="315089" y="368721"/>
                      <a:pt x="312232" y="373483"/>
                      <a:pt x="310708" y="373960"/>
                    </a:cubicBezTo>
                    <a:lnTo>
                      <a:pt x="310327" y="373579"/>
                    </a:lnTo>
                    <a:lnTo>
                      <a:pt x="309374" y="372626"/>
                    </a:lnTo>
                    <a:cubicBezTo>
                      <a:pt x="308803" y="371197"/>
                      <a:pt x="307660" y="370435"/>
                      <a:pt x="306612" y="371007"/>
                    </a:cubicBezTo>
                    <a:lnTo>
                      <a:pt x="305659" y="371197"/>
                    </a:lnTo>
                    <a:cubicBezTo>
                      <a:pt x="304040" y="371483"/>
                      <a:pt x="302326" y="371769"/>
                      <a:pt x="300707" y="371578"/>
                    </a:cubicBezTo>
                    <a:lnTo>
                      <a:pt x="296420" y="371483"/>
                    </a:lnTo>
                    <a:cubicBezTo>
                      <a:pt x="291086" y="370912"/>
                      <a:pt x="286419" y="371102"/>
                      <a:pt x="286133" y="372055"/>
                    </a:cubicBezTo>
                    <a:cubicBezTo>
                      <a:pt x="285848" y="373007"/>
                      <a:pt x="284419" y="374531"/>
                      <a:pt x="283752" y="372531"/>
                    </a:cubicBezTo>
                    <a:cubicBezTo>
                      <a:pt x="283085" y="370626"/>
                      <a:pt x="276037" y="370626"/>
                      <a:pt x="275846" y="371674"/>
                    </a:cubicBezTo>
                    <a:cubicBezTo>
                      <a:pt x="275656" y="372721"/>
                      <a:pt x="274132" y="375769"/>
                      <a:pt x="273084" y="376150"/>
                    </a:cubicBezTo>
                    <a:lnTo>
                      <a:pt x="272703" y="375960"/>
                    </a:lnTo>
                    <a:lnTo>
                      <a:pt x="266512" y="371674"/>
                    </a:lnTo>
                    <a:cubicBezTo>
                      <a:pt x="259082" y="373293"/>
                      <a:pt x="252129" y="375198"/>
                      <a:pt x="250986" y="375865"/>
                    </a:cubicBezTo>
                    <a:lnTo>
                      <a:pt x="249271" y="374722"/>
                    </a:lnTo>
                    <a:cubicBezTo>
                      <a:pt x="246509" y="372912"/>
                      <a:pt x="244700" y="373864"/>
                      <a:pt x="244700" y="376817"/>
                    </a:cubicBezTo>
                    <a:cubicBezTo>
                      <a:pt x="244700" y="377484"/>
                      <a:pt x="245081" y="378436"/>
                      <a:pt x="244604" y="378817"/>
                    </a:cubicBezTo>
                    <a:cubicBezTo>
                      <a:pt x="243937" y="379484"/>
                      <a:pt x="242794" y="379960"/>
                      <a:pt x="241747" y="380151"/>
                    </a:cubicBezTo>
                    <a:lnTo>
                      <a:pt x="241175" y="380246"/>
                    </a:lnTo>
                    <a:cubicBezTo>
                      <a:pt x="240413" y="379675"/>
                      <a:pt x="238508" y="377674"/>
                      <a:pt x="236984" y="375579"/>
                    </a:cubicBezTo>
                    <a:cubicBezTo>
                      <a:pt x="235460" y="373579"/>
                      <a:pt x="227650" y="369864"/>
                      <a:pt x="226507" y="370626"/>
                    </a:cubicBezTo>
                    <a:cubicBezTo>
                      <a:pt x="225364" y="371388"/>
                      <a:pt x="222316" y="374245"/>
                      <a:pt x="219839" y="375293"/>
                    </a:cubicBezTo>
                    <a:cubicBezTo>
                      <a:pt x="217363" y="376341"/>
                      <a:pt x="214791" y="381675"/>
                      <a:pt x="213839" y="381389"/>
                    </a:cubicBezTo>
                    <a:lnTo>
                      <a:pt x="213839" y="381199"/>
                    </a:lnTo>
                    <a:cubicBezTo>
                      <a:pt x="214029" y="379103"/>
                      <a:pt x="212981" y="377484"/>
                      <a:pt x="210409" y="378341"/>
                    </a:cubicBezTo>
                    <a:cubicBezTo>
                      <a:pt x="209266" y="378722"/>
                      <a:pt x="209171" y="381103"/>
                      <a:pt x="208600" y="382627"/>
                    </a:cubicBezTo>
                    <a:lnTo>
                      <a:pt x="208314" y="383199"/>
                    </a:lnTo>
                    <a:cubicBezTo>
                      <a:pt x="207838" y="383866"/>
                      <a:pt x="207742" y="382532"/>
                      <a:pt x="208124" y="380246"/>
                    </a:cubicBezTo>
                    <a:cubicBezTo>
                      <a:pt x="208504" y="377960"/>
                      <a:pt x="206314" y="371578"/>
                      <a:pt x="209266" y="369578"/>
                    </a:cubicBezTo>
                    <a:lnTo>
                      <a:pt x="211838" y="367673"/>
                    </a:lnTo>
                    <a:lnTo>
                      <a:pt x="212886" y="366911"/>
                    </a:lnTo>
                    <a:cubicBezTo>
                      <a:pt x="214029" y="365387"/>
                      <a:pt x="211457" y="364339"/>
                      <a:pt x="207171" y="364435"/>
                    </a:cubicBezTo>
                    <a:lnTo>
                      <a:pt x="205171" y="365768"/>
                    </a:lnTo>
                    <a:cubicBezTo>
                      <a:pt x="201837" y="368054"/>
                      <a:pt x="199837" y="368149"/>
                      <a:pt x="196693" y="365768"/>
                    </a:cubicBezTo>
                    <a:cubicBezTo>
                      <a:pt x="195836" y="365101"/>
                      <a:pt x="192026" y="365673"/>
                      <a:pt x="191074" y="366625"/>
                    </a:cubicBezTo>
                    <a:cubicBezTo>
                      <a:pt x="190216" y="367578"/>
                      <a:pt x="190598" y="369959"/>
                      <a:pt x="191455" y="371293"/>
                    </a:cubicBezTo>
                    <a:lnTo>
                      <a:pt x="192407" y="372721"/>
                    </a:lnTo>
                    <a:cubicBezTo>
                      <a:pt x="194217" y="373674"/>
                      <a:pt x="194598" y="375674"/>
                      <a:pt x="193455" y="377103"/>
                    </a:cubicBezTo>
                    <a:cubicBezTo>
                      <a:pt x="192217" y="378532"/>
                      <a:pt x="186692" y="381580"/>
                      <a:pt x="183454" y="381008"/>
                    </a:cubicBezTo>
                    <a:lnTo>
                      <a:pt x="187168" y="377865"/>
                    </a:lnTo>
                    <a:lnTo>
                      <a:pt x="190693" y="374817"/>
                    </a:lnTo>
                    <a:cubicBezTo>
                      <a:pt x="186787" y="373293"/>
                      <a:pt x="183454" y="373579"/>
                      <a:pt x="183263" y="375484"/>
                    </a:cubicBezTo>
                    <a:cubicBezTo>
                      <a:pt x="182977" y="377389"/>
                      <a:pt x="182216" y="380627"/>
                      <a:pt x="182025" y="378627"/>
                    </a:cubicBezTo>
                    <a:cubicBezTo>
                      <a:pt x="181834" y="376627"/>
                      <a:pt x="175167" y="378913"/>
                      <a:pt x="173738" y="377579"/>
                    </a:cubicBezTo>
                    <a:cubicBezTo>
                      <a:pt x="172309" y="376150"/>
                      <a:pt x="167071" y="373293"/>
                      <a:pt x="165737" y="374722"/>
                    </a:cubicBezTo>
                    <a:cubicBezTo>
                      <a:pt x="164404" y="376150"/>
                      <a:pt x="161165" y="378436"/>
                      <a:pt x="161832" y="376436"/>
                    </a:cubicBezTo>
                    <a:cubicBezTo>
                      <a:pt x="162499" y="374436"/>
                      <a:pt x="155069" y="375769"/>
                      <a:pt x="155069" y="377484"/>
                    </a:cubicBezTo>
                    <a:cubicBezTo>
                      <a:pt x="155069" y="379103"/>
                      <a:pt x="151164" y="384437"/>
                      <a:pt x="146401" y="384342"/>
                    </a:cubicBezTo>
                    <a:lnTo>
                      <a:pt x="142306" y="384723"/>
                    </a:lnTo>
                    <a:cubicBezTo>
                      <a:pt x="139543" y="384913"/>
                      <a:pt x="137067" y="386247"/>
                      <a:pt x="134305" y="386723"/>
                    </a:cubicBezTo>
                    <a:cubicBezTo>
                      <a:pt x="130209" y="387390"/>
                      <a:pt x="132495" y="383008"/>
                      <a:pt x="130209" y="382723"/>
                    </a:cubicBezTo>
                    <a:lnTo>
                      <a:pt x="126494" y="382342"/>
                    </a:lnTo>
                    <a:cubicBezTo>
                      <a:pt x="122208" y="383199"/>
                      <a:pt x="119827" y="384151"/>
                      <a:pt x="121160" y="384437"/>
                    </a:cubicBezTo>
                    <a:cubicBezTo>
                      <a:pt x="122494" y="384723"/>
                      <a:pt x="124970" y="387676"/>
                      <a:pt x="123637" y="390438"/>
                    </a:cubicBezTo>
                    <a:lnTo>
                      <a:pt x="120303" y="388914"/>
                    </a:lnTo>
                    <a:cubicBezTo>
                      <a:pt x="116969" y="387390"/>
                      <a:pt x="116112" y="392438"/>
                      <a:pt x="112874" y="389771"/>
                    </a:cubicBezTo>
                    <a:cubicBezTo>
                      <a:pt x="111445" y="388533"/>
                      <a:pt x="108206" y="388914"/>
                      <a:pt x="106111" y="388152"/>
                    </a:cubicBezTo>
                    <a:cubicBezTo>
                      <a:pt x="103539" y="387199"/>
                      <a:pt x="101348" y="385580"/>
                      <a:pt x="98776" y="384818"/>
                    </a:cubicBezTo>
                    <a:lnTo>
                      <a:pt x="97062" y="384342"/>
                    </a:lnTo>
                    <a:cubicBezTo>
                      <a:pt x="93824" y="384723"/>
                      <a:pt x="92299" y="386247"/>
                      <a:pt x="93538" y="387676"/>
                    </a:cubicBezTo>
                    <a:cubicBezTo>
                      <a:pt x="94776" y="389104"/>
                      <a:pt x="97157" y="392724"/>
                      <a:pt x="96491" y="393295"/>
                    </a:cubicBezTo>
                    <a:cubicBezTo>
                      <a:pt x="95824" y="393772"/>
                      <a:pt x="92776" y="395010"/>
                      <a:pt x="92014" y="394153"/>
                    </a:cubicBezTo>
                    <a:cubicBezTo>
                      <a:pt x="91252" y="393295"/>
                      <a:pt x="88490" y="391200"/>
                      <a:pt x="88108" y="392057"/>
                    </a:cubicBezTo>
                    <a:cubicBezTo>
                      <a:pt x="87727" y="392914"/>
                      <a:pt x="84679" y="393105"/>
                      <a:pt x="82203" y="390724"/>
                    </a:cubicBezTo>
                    <a:lnTo>
                      <a:pt x="77536" y="390819"/>
                    </a:lnTo>
                    <a:lnTo>
                      <a:pt x="74678" y="390914"/>
                    </a:lnTo>
                    <a:cubicBezTo>
                      <a:pt x="71916" y="391486"/>
                      <a:pt x="68011" y="392533"/>
                      <a:pt x="65915" y="393295"/>
                    </a:cubicBezTo>
                    <a:lnTo>
                      <a:pt x="65534" y="392914"/>
                    </a:lnTo>
                    <a:cubicBezTo>
                      <a:pt x="62772" y="389962"/>
                      <a:pt x="61343" y="392533"/>
                      <a:pt x="60010" y="393772"/>
                    </a:cubicBezTo>
                    <a:cubicBezTo>
                      <a:pt x="57819" y="395581"/>
                      <a:pt x="56104" y="395962"/>
                      <a:pt x="53628" y="394057"/>
                    </a:cubicBezTo>
                    <a:lnTo>
                      <a:pt x="52866" y="393486"/>
                    </a:lnTo>
                    <a:cubicBezTo>
                      <a:pt x="50961" y="393772"/>
                      <a:pt x="49532" y="394629"/>
                      <a:pt x="49818" y="395486"/>
                    </a:cubicBezTo>
                    <a:cubicBezTo>
                      <a:pt x="50104" y="396248"/>
                      <a:pt x="48389" y="400058"/>
                      <a:pt x="45246" y="401296"/>
                    </a:cubicBezTo>
                    <a:lnTo>
                      <a:pt x="44008" y="397486"/>
                    </a:lnTo>
                    <a:lnTo>
                      <a:pt x="43150" y="394819"/>
                    </a:lnTo>
                    <a:cubicBezTo>
                      <a:pt x="41150" y="395200"/>
                      <a:pt x="36483" y="395486"/>
                      <a:pt x="32959" y="395486"/>
                    </a:cubicBezTo>
                    <a:lnTo>
                      <a:pt x="29816" y="395581"/>
                    </a:lnTo>
                    <a:cubicBezTo>
                      <a:pt x="27053" y="395677"/>
                      <a:pt x="24577" y="392057"/>
                      <a:pt x="21433" y="395296"/>
                    </a:cubicBezTo>
                    <a:lnTo>
                      <a:pt x="20957" y="395772"/>
                    </a:lnTo>
                    <a:cubicBezTo>
                      <a:pt x="18004" y="394534"/>
                      <a:pt x="16099" y="393105"/>
                      <a:pt x="16861" y="392629"/>
                    </a:cubicBezTo>
                    <a:cubicBezTo>
                      <a:pt x="17528" y="392152"/>
                      <a:pt x="22291" y="389866"/>
                      <a:pt x="25434" y="388247"/>
                    </a:cubicBezTo>
                    <a:lnTo>
                      <a:pt x="27625" y="386342"/>
                    </a:lnTo>
                    <a:cubicBezTo>
                      <a:pt x="28673" y="385390"/>
                      <a:pt x="24577" y="383389"/>
                      <a:pt x="28006" y="381961"/>
                    </a:cubicBezTo>
                    <a:cubicBezTo>
                      <a:pt x="30196" y="381103"/>
                      <a:pt x="32006" y="379675"/>
                      <a:pt x="34292" y="379103"/>
                    </a:cubicBezTo>
                    <a:lnTo>
                      <a:pt x="38769" y="378055"/>
                    </a:lnTo>
                    <a:cubicBezTo>
                      <a:pt x="40293" y="374817"/>
                      <a:pt x="42484" y="371864"/>
                      <a:pt x="43532" y="371388"/>
                    </a:cubicBezTo>
                    <a:cubicBezTo>
                      <a:pt x="44579" y="370912"/>
                      <a:pt x="47818" y="371007"/>
                      <a:pt x="48199" y="369388"/>
                    </a:cubicBezTo>
                    <a:cubicBezTo>
                      <a:pt x="48580" y="367864"/>
                      <a:pt x="37626" y="358053"/>
                      <a:pt x="39245" y="358434"/>
                    </a:cubicBezTo>
                    <a:cubicBezTo>
                      <a:pt x="40865" y="358815"/>
                      <a:pt x="45627" y="358243"/>
                      <a:pt x="46389" y="356243"/>
                    </a:cubicBezTo>
                    <a:cubicBezTo>
                      <a:pt x="47151" y="354338"/>
                      <a:pt x="51437" y="350909"/>
                      <a:pt x="53818" y="354243"/>
                    </a:cubicBezTo>
                    <a:lnTo>
                      <a:pt x="53628" y="356529"/>
                    </a:lnTo>
                    <a:lnTo>
                      <a:pt x="53533" y="358339"/>
                    </a:lnTo>
                    <a:cubicBezTo>
                      <a:pt x="50390" y="360625"/>
                      <a:pt x="51628" y="363482"/>
                      <a:pt x="56390" y="364816"/>
                    </a:cubicBezTo>
                    <a:lnTo>
                      <a:pt x="58581" y="367006"/>
                    </a:lnTo>
                    <a:lnTo>
                      <a:pt x="60772" y="369197"/>
                    </a:lnTo>
                    <a:cubicBezTo>
                      <a:pt x="64106" y="370912"/>
                      <a:pt x="66868" y="370816"/>
                      <a:pt x="66868" y="368911"/>
                    </a:cubicBezTo>
                    <a:cubicBezTo>
                      <a:pt x="66868" y="367006"/>
                      <a:pt x="68677" y="362815"/>
                      <a:pt x="70964" y="363768"/>
                    </a:cubicBezTo>
                    <a:lnTo>
                      <a:pt x="71344" y="363482"/>
                    </a:lnTo>
                    <a:lnTo>
                      <a:pt x="73535" y="361768"/>
                    </a:lnTo>
                    <a:cubicBezTo>
                      <a:pt x="74107" y="363196"/>
                      <a:pt x="73059" y="367102"/>
                      <a:pt x="71344" y="370340"/>
                    </a:cubicBezTo>
                    <a:lnTo>
                      <a:pt x="69630" y="373198"/>
                    </a:lnTo>
                    <a:lnTo>
                      <a:pt x="65820" y="379484"/>
                    </a:lnTo>
                    <a:cubicBezTo>
                      <a:pt x="67153" y="383580"/>
                      <a:pt x="69535" y="385009"/>
                      <a:pt x="71154" y="382532"/>
                    </a:cubicBezTo>
                    <a:cubicBezTo>
                      <a:pt x="72773" y="380056"/>
                      <a:pt x="76393" y="371483"/>
                      <a:pt x="79345" y="368721"/>
                    </a:cubicBezTo>
                    <a:lnTo>
                      <a:pt x="80203" y="365197"/>
                    </a:lnTo>
                    <a:cubicBezTo>
                      <a:pt x="80679" y="363196"/>
                      <a:pt x="82203" y="364720"/>
                      <a:pt x="82489" y="366244"/>
                    </a:cubicBezTo>
                    <a:lnTo>
                      <a:pt x="83060" y="369673"/>
                    </a:lnTo>
                    <a:cubicBezTo>
                      <a:pt x="85918" y="368816"/>
                      <a:pt x="89442" y="367006"/>
                      <a:pt x="90966" y="365673"/>
                    </a:cubicBezTo>
                    <a:cubicBezTo>
                      <a:pt x="92395" y="364339"/>
                      <a:pt x="102682" y="365197"/>
                      <a:pt x="108492" y="363958"/>
                    </a:cubicBezTo>
                    <a:lnTo>
                      <a:pt x="113921" y="366054"/>
                    </a:lnTo>
                    <a:cubicBezTo>
                      <a:pt x="115350" y="366625"/>
                      <a:pt x="118398" y="367006"/>
                      <a:pt x="118493" y="364149"/>
                    </a:cubicBezTo>
                    <a:cubicBezTo>
                      <a:pt x="118589" y="362339"/>
                      <a:pt x="122779" y="360434"/>
                      <a:pt x="118303" y="358624"/>
                    </a:cubicBezTo>
                    <a:lnTo>
                      <a:pt x="117350" y="358243"/>
                    </a:lnTo>
                    <a:cubicBezTo>
                      <a:pt x="115541" y="356243"/>
                      <a:pt x="115636" y="355005"/>
                      <a:pt x="117541" y="355481"/>
                    </a:cubicBezTo>
                    <a:cubicBezTo>
                      <a:pt x="119446" y="355957"/>
                      <a:pt x="123446" y="357100"/>
                      <a:pt x="125827" y="357005"/>
                    </a:cubicBezTo>
                    <a:cubicBezTo>
                      <a:pt x="128209" y="356815"/>
                      <a:pt x="133924" y="360815"/>
                      <a:pt x="138972" y="359577"/>
                    </a:cubicBezTo>
                    <a:lnTo>
                      <a:pt x="143830" y="359196"/>
                    </a:lnTo>
                    <a:lnTo>
                      <a:pt x="143830" y="356708"/>
                    </a:lnTo>
                    <a:lnTo>
                      <a:pt x="146306" y="358434"/>
                    </a:lnTo>
                    <a:lnTo>
                      <a:pt x="147735" y="359386"/>
                    </a:lnTo>
                    <a:lnTo>
                      <a:pt x="150021" y="360815"/>
                    </a:lnTo>
                    <a:cubicBezTo>
                      <a:pt x="153069" y="359482"/>
                      <a:pt x="160022" y="357481"/>
                      <a:pt x="165547" y="356338"/>
                    </a:cubicBezTo>
                    <a:lnTo>
                      <a:pt x="160308" y="350909"/>
                    </a:lnTo>
                    <a:cubicBezTo>
                      <a:pt x="160117" y="350719"/>
                      <a:pt x="160689" y="349671"/>
                      <a:pt x="161165" y="349576"/>
                    </a:cubicBezTo>
                    <a:cubicBezTo>
                      <a:pt x="161927" y="349385"/>
                      <a:pt x="163070" y="349290"/>
                      <a:pt x="163642" y="349576"/>
                    </a:cubicBezTo>
                    <a:lnTo>
                      <a:pt x="170690" y="353862"/>
                    </a:lnTo>
                    <a:cubicBezTo>
                      <a:pt x="171738" y="350338"/>
                      <a:pt x="173071" y="347099"/>
                      <a:pt x="173548" y="346718"/>
                    </a:cubicBezTo>
                    <a:cubicBezTo>
                      <a:pt x="174024" y="346337"/>
                      <a:pt x="175358" y="346909"/>
                      <a:pt x="175453" y="348909"/>
                    </a:cubicBezTo>
                    <a:lnTo>
                      <a:pt x="176119" y="349099"/>
                    </a:lnTo>
                    <a:lnTo>
                      <a:pt x="181739" y="350433"/>
                    </a:lnTo>
                    <a:cubicBezTo>
                      <a:pt x="183168" y="354624"/>
                      <a:pt x="184787" y="358339"/>
                      <a:pt x="185264" y="358624"/>
                    </a:cubicBezTo>
                    <a:cubicBezTo>
                      <a:pt x="185740" y="359005"/>
                      <a:pt x="187073" y="358910"/>
                      <a:pt x="188026" y="358243"/>
                    </a:cubicBezTo>
                    <a:cubicBezTo>
                      <a:pt x="188883" y="357577"/>
                      <a:pt x="191645" y="356338"/>
                      <a:pt x="192217" y="357100"/>
                    </a:cubicBezTo>
                    <a:cubicBezTo>
                      <a:pt x="192788" y="357767"/>
                      <a:pt x="196122" y="358339"/>
                      <a:pt x="198313" y="356624"/>
                    </a:cubicBezTo>
                    <a:lnTo>
                      <a:pt x="200789" y="355957"/>
                    </a:lnTo>
                    <a:lnTo>
                      <a:pt x="208790" y="353767"/>
                    </a:lnTo>
                    <a:cubicBezTo>
                      <a:pt x="210219" y="347671"/>
                      <a:pt x="211648" y="342527"/>
                      <a:pt x="211838" y="342241"/>
                    </a:cubicBezTo>
                    <a:cubicBezTo>
                      <a:pt x="212124" y="341956"/>
                      <a:pt x="214219" y="341860"/>
                      <a:pt x="215934" y="342527"/>
                    </a:cubicBezTo>
                    <a:cubicBezTo>
                      <a:pt x="217649" y="343194"/>
                      <a:pt x="215267" y="351195"/>
                      <a:pt x="216886" y="351576"/>
                    </a:cubicBezTo>
                    <a:cubicBezTo>
                      <a:pt x="218506" y="352052"/>
                      <a:pt x="226126" y="351195"/>
                      <a:pt x="230317" y="348909"/>
                    </a:cubicBezTo>
                    <a:lnTo>
                      <a:pt x="234222" y="346623"/>
                    </a:lnTo>
                    <a:cubicBezTo>
                      <a:pt x="234698" y="346337"/>
                      <a:pt x="234603" y="345289"/>
                      <a:pt x="234412" y="344718"/>
                    </a:cubicBezTo>
                    <a:cubicBezTo>
                      <a:pt x="234222" y="344337"/>
                      <a:pt x="233460" y="343670"/>
                      <a:pt x="232889" y="343670"/>
                    </a:cubicBezTo>
                    <a:lnTo>
                      <a:pt x="226983" y="343670"/>
                    </a:lnTo>
                    <a:cubicBezTo>
                      <a:pt x="226888" y="341194"/>
                      <a:pt x="229174" y="339670"/>
                      <a:pt x="232222" y="340241"/>
                    </a:cubicBezTo>
                    <a:cubicBezTo>
                      <a:pt x="235270" y="340813"/>
                      <a:pt x="241651" y="344813"/>
                      <a:pt x="240604" y="345670"/>
                    </a:cubicBezTo>
                    <a:cubicBezTo>
                      <a:pt x="239651" y="346528"/>
                      <a:pt x="241080" y="350242"/>
                      <a:pt x="245461" y="352433"/>
                    </a:cubicBezTo>
                    <a:cubicBezTo>
                      <a:pt x="249843" y="354624"/>
                      <a:pt x="262511" y="349385"/>
                      <a:pt x="261749" y="348337"/>
                    </a:cubicBezTo>
                    <a:lnTo>
                      <a:pt x="261178" y="347194"/>
                    </a:lnTo>
                    <a:lnTo>
                      <a:pt x="260225" y="345385"/>
                    </a:lnTo>
                    <a:cubicBezTo>
                      <a:pt x="262130" y="343194"/>
                      <a:pt x="266893" y="340622"/>
                      <a:pt x="270798" y="339479"/>
                    </a:cubicBezTo>
                    <a:cubicBezTo>
                      <a:pt x="274608" y="338336"/>
                      <a:pt x="285657" y="340336"/>
                      <a:pt x="286514" y="338241"/>
                    </a:cubicBezTo>
                    <a:cubicBezTo>
                      <a:pt x="287371" y="336241"/>
                      <a:pt x="290515" y="330811"/>
                      <a:pt x="291277" y="331859"/>
                    </a:cubicBezTo>
                    <a:cubicBezTo>
                      <a:pt x="291943" y="332907"/>
                      <a:pt x="295563" y="333574"/>
                      <a:pt x="297658" y="330907"/>
                    </a:cubicBezTo>
                    <a:lnTo>
                      <a:pt x="299373" y="329287"/>
                    </a:lnTo>
                    <a:cubicBezTo>
                      <a:pt x="300040" y="328716"/>
                      <a:pt x="302611" y="328525"/>
                      <a:pt x="302611" y="328621"/>
                    </a:cubicBezTo>
                    <a:cubicBezTo>
                      <a:pt x="305564" y="336145"/>
                      <a:pt x="313089" y="331669"/>
                      <a:pt x="318423" y="332621"/>
                    </a:cubicBezTo>
                    <a:cubicBezTo>
                      <a:pt x="319471" y="332812"/>
                      <a:pt x="320804" y="332240"/>
                      <a:pt x="321757" y="331764"/>
                    </a:cubicBezTo>
                    <a:cubicBezTo>
                      <a:pt x="322233" y="331478"/>
                      <a:pt x="322138" y="330430"/>
                      <a:pt x="321947" y="329859"/>
                    </a:cubicBezTo>
                    <a:lnTo>
                      <a:pt x="321757" y="329478"/>
                    </a:lnTo>
                    <a:cubicBezTo>
                      <a:pt x="320995" y="329097"/>
                      <a:pt x="317470" y="328716"/>
                      <a:pt x="314041" y="328525"/>
                    </a:cubicBezTo>
                    <a:lnTo>
                      <a:pt x="310803" y="328430"/>
                    </a:lnTo>
                    <a:cubicBezTo>
                      <a:pt x="308612" y="328335"/>
                      <a:pt x="306421" y="326716"/>
                      <a:pt x="304135" y="326525"/>
                    </a:cubicBezTo>
                    <a:lnTo>
                      <a:pt x="300897" y="326335"/>
                    </a:lnTo>
                    <a:cubicBezTo>
                      <a:pt x="299468" y="324430"/>
                      <a:pt x="297087" y="321763"/>
                      <a:pt x="295468" y="320239"/>
                    </a:cubicBezTo>
                    <a:cubicBezTo>
                      <a:pt x="293849" y="318810"/>
                      <a:pt x="286324" y="321667"/>
                      <a:pt x="284800" y="321763"/>
                    </a:cubicBezTo>
                    <a:cubicBezTo>
                      <a:pt x="283276" y="321953"/>
                      <a:pt x="279847" y="320429"/>
                      <a:pt x="280704" y="318143"/>
                    </a:cubicBezTo>
                    <a:cubicBezTo>
                      <a:pt x="281561" y="315857"/>
                      <a:pt x="281466" y="309571"/>
                      <a:pt x="280133" y="309285"/>
                    </a:cubicBezTo>
                    <a:lnTo>
                      <a:pt x="279751" y="309571"/>
                    </a:lnTo>
                    <a:cubicBezTo>
                      <a:pt x="277370" y="311571"/>
                      <a:pt x="275275" y="315286"/>
                      <a:pt x="272798" y="315476"/>
                    </a:cubicBezTo>
                    <a:lnTo>
                      <a:pt x="268131" y="315857"/>
                    </a:lnTo>
                    <a:cubicBezTo>
                      <a:pt x="265654" y="318334"/>
                      <a:pt x="261749" y="321572"/>
                      <a:pt x="259558" y="323001"/>
                    </a:cubicBezTo>
                    <a:lnTo>
                      <a:pt x="254701" y="318905"/>
                    </a:lnTo>
                    <a:lnTo>
                      <a:pt x="252986" y="317476"/>
                    </a:lnTo>
                    <a:cubicBezTo>
                      <a:pt x="250986" y="315952"/>
                      <a:pt x="248033" y="314428"/>
                      <a:pt x="246414" y="314143"/>
                    </a:cubicBezTo>
                    <a:lnTo>
                      <a:pt x="245081" y="314524"/>
                    </a:lnTo>
                    <a:lnTo>
                      <a:pt x="239080" y="316143"/>
                    </a:lnTo>
                    <a:cubicBezTo>
                      <a:pt x="236984" y="313666"/>
                      <a:pt x="235079" y="311380"/>
                      <a:pt x="234698" y="311095"/>
                    </a:cubicBezTo>
                    <a:cubicBezTo>
                      <a:pt x="234412" y="310809"/>
                      <a:pt x="231841" y="311857"/>
                      <a:pt x="230221" y="314333"/>
                    </a:cubicBezTo>
                    <a:lnTo>
                      <a:pt x="227935" y="315571"/>
                    </a:lnTo>
                    <a:cubicBezTo>
                      <a:pt x="225745" y="316810"/>
                      <a:pt x="222030" y="315286"/>
                      <a:pt x="220125" y="317857"/>
                    </a:cubicBezTo>
                    <a:cubicBezTo>
                      <a:pt x="219839" y="318238"/>
                      <a:pt x="218315" y="318238"/>
                      <a:pt x="217744" y="317953"/>
                    </a:cubicBezTo>
                    <a:cubicBezTo>
                      <a:pt x="215267" y="316905"/>
                      <a:pt x="212981" y="315571"/>
                      <a:pt x="210505" y="314428"/>
                    </a:cubicBezTo>
                    <a:cubicBezTo>
                      <a:pt x="208790" y="313571"/>
                      <a:pt x="207266" y="316810"/>
                      <a:pt x="204790" y="314333"/>
                    </a:cubicBezTo>
                    <a:lnTo>
                      <a:pt x="203361" y="312809"/>
                    </a:lnTo>
                    <a:cubicBezTo>
                      <a:pt x="199932" y="312333"/>
                      <a:pt x="192312" y="310999"/>
                      <a:pt x="186311" y="309952"/>
                    </a:cubicBezTo>
                    <a:lnTo>
                      <a:pt x="181834" y="306332"/>
                    </a:lnTo>
                    <a:lnTo>
                      <a:pt x="179834" y="304713"/>
                    </a:lnTo>
                    <a:cubicBezTo>
                      <a:pt x="175167" y="304999"/>
                      <a:pt x="171452" y="306713"/>
                      <a:pt x="171833" y="308523"/>
                    </a:cubicBezTo>
                    <a:cubicBezTo>
                      <a:pt x="172119" y="310237"/>
                      <a:pt x="167261" y="315476"/>
                      <a:pt x="160784" y="315381"/>
                    </a:cubicBezTo>
                    <a:lnTo>
                      <a:pt x="155069" y="316048"/>
                    </a:lnTo>
                    <a:cubicBezTo>
                      <a:pt x="150307" y="316619"/>
                      <a:pt x="153069" y="311952"/>
                      <a:pt x="149735" y="311761"/>
                    </a:cubicBezTo>
                    <a:cubicBezTo>
                      <a:pt x="146973" y="311571"/>
                      <a:pt x="144116" y="311095"/>
                      <a:pt x="141544" y="310428"/>
                    </a:cubicBezTo>
                    <a:lnTo>
                      <a:pt x="140972" y="310333"/>
                    </a:lnTo>
                    <a:cubicBezTo>
                      <a:pt x="140686" y="308047"/>
                      <a:pt x="139067" y="308523"/>
                      <a:pt x="137258" y="311380"/>
                    </a:cubicBezTo>
                    <a:lnTo>
                      <a:pt x="135733" y="313095"/>
                    </a:lnTo>
                    <a:cubicBezTo>
                      <a:pt x="135257" y="313666"/>
                      <a:pt x="133257" y="314047"/>
                      <a:pt x="132400" y="313666"/>
                    </a:cubicBezTo>
                    <a:cubicBezTo>
                      <a:pt x="131638" y="313285"/>
                      <a:pt x="130781" y="311476"/>
                      <a:pt x="131161" y="311095"/>
                    </a:cubicBezTo>
                    <a:lnTo>
                      <a:pt x="134209" y="308237"/>
                    </a:lnTo>
                    <a:cubicBezTo>
                      <a:pt x="133543" y="304332"/>
                      <a:pt x="132114" y="302046"/>
                      <a:pt x="131066" y="303284"/>
                    </a:cubicBezTo>
                    <a:cubicBezTo>
                      <a:pt x="130018" y="304522"/>
                      <a:pt x="127066" y="307380"/>
                      <a:pt x="126780" y="307285"/>
                    </a:cubicBezTo>
                    <a:cubicBezTo>
                      <a:pt x="126494" y="307189"/>
                      <a:pt x="126113" y="305761"/>
                      <a:pt x="126685" y="304522"/>
                    </a:cubicBezTo>
                    <a:cubicBezTo>
                      <a:pt x="127256" y="303284"/>
                      <a:pt x="126590" y="299569"/>
                      <a:pt x="123637" y="299569"/>
                    </a:cubicBezTo>
                    <a:cubicBezTo>
                      <a:pt x="120684" y="299569"/>
                      <a:pt x="113635" y="300712"/>
                      <a:pt x="113921" y="302236"/>
                    </a:cubicBezTo>
                    <a:cubicBezTo>
                      <a:pt x="114207" y="303665"/>
                      <a:pt x="108968" y="308618"/>
                      <a:pt x="107920" y="309666"/>
                    </a:cubicBezTo>
                    <a:cubicBezTo>
                      <a:pt x="106777" y="310714"/>
                      <a:pt x="103539" y="313000"/>
                      <a:pt x="103158" y="312333"/>
                    </a:cubicBezTo>
                    <a:cubicBezTo>
                      <a:pt x="102777" y="311666"/>
                      <a:pt x="100300" y="311476"/>
                      <a:pt x="98776" y="313666"/>
                    </a:cubicBezTo>
                    <a:cubicBezTo>
                      <a:pt x="97252" y="315857"/>
                      <a:pt x="87061" y="315476"/>
                      <a:pt x="85537" y="314428"/>
                    </a:cubicBezTo>
                    <a:cubicBezTo>
                      <a:pt x="84108" y="313381"/>
                      <a:pt x="80869" y="312428"/>
                      <a:pt x="80489" y="315381"/>
                    </a:cubicBezTo>
                    <a:lnTo>
                      <a:pt x="76107" y="313857"/>
                    </a:lnTo>
                    <a:cubicBezTo>
                      <a:pt x="72964" y="312714"/>
                      <a:pt x="72202" y="310999"/>
                      <a:pt x="74107" y="307856"/>
                    </a:cubicBezTo>
                    <a:cubicBezTo>
                      <a:pt x="75535" y="305475"/>
                      <a:pt x="73154" y="306618"/>
                      <a:pt x="71059" y="306999"/>
                    </a:cubicBezTo>
                    <a:lnTo>
                      <a:pt x="67725" y="307666"/>
                    </a:lnTo>
                    <a:cubicBezTo>
                      <a:pt x="68582" y="305380"/>
                      <a:pt x="71059" y="303475"/>
                      <a:pt x="73154" y="303475"/>
                    </a:cubicBezTo>
                    <a:lnTo>
                      <a:pt x="73916" y="302713"/>
                    </a:lnTo>
                    <a:lnTo>
                      <a:pt x="75250" y="301379"/>
                    </a:lnTo>
                    <a:cubicBezTo>
                      <a:pt x="75726" y="299379"/>
                      <a:pt x="75250" y="296712"/>
                      <a:pt x="74011" y="295474"/>
                    </a:cubicBezTo>
                    <a:lnTo>
                      <a:pt x="73726" y="295664"/>
                    </a:lnTo>
                    <a:lnTo>
                      <a:pt x="64986" y="299691"/>
                    </a:lnTo>
                    <a:lnTo>
                      <a:pt x="66296" y="299665"/>
                    </a:lnTo>
                    <a:cubicBezTo>
                      <a:pt x="67725" y="300998"/>
                      <a:pt x="67534" y="303189"/>
                      <a:pt x="66010" y="304427"/>
                    </a:cubicBezTo>
                    <a:cubicBezTo>
                      <a:pt x="64486" y="305666"/>
                      <a:pt x="59343" y="307475"/>
                      <a:pt x="58105" y="305761"/>
                    </a:cubicBezTo>
                    <a:cubicBezTo>
                      <a:pt x="56771" y="304046"/>
                      <a:pt x="53723" y="299474"/>
                      <a:pt x="54009" y="299284"/>
                    </a:cubicBezTo>
                    <a:cubicBezTo>
                      <a:pt x="54295" y="299093"/>
                      <a:pt x="55724" y="299093"/>
                      <a:pt x="56771" y="299855"/>
                    </a:cubicBezTo>
                    <a:lnTo>
                      <a:pt x="63757" y="299716"/>
                    </a:lnTo>
                    <a:lnTo>
                      <a:pt x="59283" y="292199"/>
                    </a:lnTo>
                    <a:cubicBezTo>
                      <a:pt x="58033" y="290163"/>
                      <a:pt x="57200" y="288901"/>
                      <a:pt x="57057" y="288901"/>
                    </a:cubicBezTo>
                    <a:cubicBezTo>
                      <a:pt x="56866" y="288901"/>
                      <a:pt x="54104" y="290711"/>
                      <a:pt x="52866" y="292997"/>
                    </a:cubicBezTo>
                    <a:cubicBezTo>
                      <a:pt x="51628" y="295283"/>
                      <a:pt x="48580" y="298617"/>
                      <a:pt x="48866" y="295378"/>
                    </a:cubicBezTo>
                    <a:lnTo>
                      <a:pt x="43722" y="295283"/>
                    </a:lnTo>
                    <a:lnTo>
                      <a:pt x="42293" y="295283"/>
                    </a:lnTo>
                    <a:cubicBezTo>
                      <a:pt x="40769" y="296236"/>
                      <a:pt x="38864" y="295759"/>
                      <a:pt x="38102" y="294331"/>
                    </a:cubicBezTo>
                    <a:cubicBezTo>
                      <a:pt x="37340" y="292902"/>
                      <a:pt x="33244" y="291664"/>
                      <a:pt x="31244" y="295855"/>
                    </a:cubicBezTo>
                    <a:lnTo>
                      <a:pt x="29530" y="299093"/>
                    </a:lnTo>
                    <a:cubicBezTo>
                      <a:pt x="29339" y="299379"/>
                      <a:pt x="27910" y="299474"/>
                      <a:pt x="27244" y="299284"/>
                    </a:cubicBezTo>
                    <a:lnTo>
                      <a:pt x="26577" y="299188"/>
                    </a:lnTo>
                    <a:cubicBezTo>
                      <a:pt x="26101" y="298617"/>
                      <a:pt x="25434" y="296902"/>
                      <a:pt x="25243" y="295378"/>
                    </a:cubicBezTo>
                    <a:cubicBezTo>
                      <a:pt x="25053" y="293854"/>
                      <a:pt x="25720" y="289282"/>
                      <a:pt x="28768" y="288235"/>
                    </a:cubicBezTo>
                    <a:cubicBezTo>
                      <a:pt x="31911" y="287187"/>
                      <a:pt x="29434" y="279091"/>
                      <a:pt x="30101" y="278233"/>
                    </a:cubicBezTo>
                    <a:cubicBezTo>
                      <a:pt x="30768" y="277281"/>
                      <a:pt x="32292" y="274614"/>
                      <a:pt x="31911" y="274233"/>
                    </a:cubicBezTo>
                    <a:lnTo>
                      <a:pt x="31625" y="274233"/>
                    </a:lnTo>
                    <a:lnTo>
                      <a:pt x="28291" y="274614"/>
                    </a:lnTo>
                    <a:cubicBezTo>
                      <a:pt x="25243" y="273280"/>
                      <a:pt x="21624" y="270899"/>
                      <a:pt x="20100" y="269470"/>
                    </a:cubicBezTo>
                    <a:lnTo>
                      <a:pt x="18576" y="270709"/>
                    </a:lnTo>
                    <a:lnTo>
                      <a:pt x="17719" y="271375"/>
                    </a:lnTo>
                    <a:cubicBezTo>
                      <a:pt x="18385" y="273852"/>
                      <a:pt x="17814" y="276328"/>
                      <a:pt x="16576" y="276805"/>
                    </a:cubicBezTo>
                    <a:cubicBezTo>
                      <a:pt x="15337" y="277281"/>
                      <a:pt x="11337" y="276995"/>
                      <a:pt x="12099" y="274328"/>
                    </a:cubicBezTo>
                    <a:lnTo>
                      <a:pt x="12480" y="272328"/>
                    </a:lnTo>
                    <a:cubicBezTo>
                      <a:pt x="12670" y="270994"/>
                      <a:pt x="12861" y="269470"/>
                      <a:pt x="12480" y="268137"/>
                    </a:cubicBezTo>
                    <a:cubicBezTo>
                      <a:pt x="11908" y="266232"/>
                      <a:pt x="11432" y="264041"/>
                      <a:pt x="9813" y="262898"/>
                    </a:cubicBezTo>
                    <a:lnTo>
                      <a:pt x="8194" y="261755"/>
                    </a:lnTo>
                    <a:cubicBezTo>
                      <a:pt x="5146" y="261469"/>
                      <a:pt x="2574" y="260803"/>
                      <a:pt x="2479" y="260231"/>
                    </a:cubicBezTo>
                    <a:cubicBezTo>
                      <a:pt x="2383" y="259755"/>
                      <a:pt x="3717" y="253564"/>
                      <a:pt x="5336" y="247563"/>
                    </a:cubicBezTo>
                    <a:lnTo>
                      <a:pt x="15242" y="247087"/>
                    </a:lnTo>
                    <a:lnTo>
                      <a:pt x="19052" y="246896"/>
                    </a:lnTo>
                    <a:cubicBezTo>
                      <a:pt x="22672" y="244991"/>
                      <a:pt x="24005" y="243181"/>
                      <a:pt x="22005" y="243086"/>
                    </a:cubicBezTo>
                    <a:cubicBezTo>
                      <a:pt x="20005" y="242896"/>
                      <a:pt x="16766" y="241086"/>
                      <a:pt x="20005" y="239562"/>
                    </a:cubicBezTo>
                    <a:lnTo>
                      <a:pt x="22195" y="238133"/>
                    </a:lnTo>
                    <a:lnTo>
                      <a:pt x="23910" y="236990"/>
                    </a:lnTo>
                    <a:cubicBezTo>
                      <a:pt x="25910" y="237181"/>
                      <a:pt x="29053" y="238419"/>
                      <a:pt x="30958" y="239752"/>
                    </a:cubicBezTo>
                    <a:lnTo>
                      <a:pt x="32673" y="237847"/>
                    </a:lnTo>
                    <a:cubicBezTo>
                      <a:pt x="33054" y="237466"/>
                      <a:pt x="30958" y="235847"/>
                      <a:pt x="30673" y="234704"/>
                    </a:cubicBezTo>
                    <a:cubicBezTo>
                      <a:pt x="30387" y="233466"/>
                      <a:pt x="30577" y="232037"/>
                      <a:pt x="33244" y="233371"/>
                    </a:cubicBezTo>
                    <a:lnTo>
                      <a:pt x="34197" y="233847"/>
                    </a:lnTo>
                    <a:cubicBezTo>
                      <a:pt x="37531" y="232799"/>
                      <a:pt x="36578" y="230608"/>
                      <a:pt x="32197" y="229180"/>
                    </a:cubicBezTo>
                    <a:lnTo>
                      <a:pt x="29149" y="228513"/>
                    </a:lnTo>
                    <a:lnTo>
                      <a:pt x="28101" y="228322"/>
                    </a:lnTo>
                    <a:cubicBezTo>
                      <a:pt x="26672" y="228989"/>
                      <a:pt x="25815" y="228894"/>
                      <a:pt x="26101" y="228132"/>
                    </a:cubicBezTo>
                    <a:cubicBezTo>
                      <a:pt x="26482" y="227275"/>
                      <a:pt x="26386" y="224703"/>
                      <a:pt x="25053" y="224417"/>
                    </a:cubicBezTo>
                    <a:cubicBezTo>
                      <a:pt x="23815" y="224036"/>
                      <a:pt x="20481" y="222417"/>
                      <a:pt x="20862" y="221655"/>
                    </a:cubicBezTo>
                    <a:cubicBezTo>
                      <a:pt x="21243" y="220893"/>
                      <a:pt x="20386" y="218607"/>
                      <a:pt x="18100" y="218416"/>
                    </a:cubicBezTo>
                    <a:cubicBezTo>
                      <a:pt x="15814" y="218226"/>
                      <a:pt x="16766" y="225560"/>
                      <a:pt x="15623" y="226132"/>
                    </a:cubicBezTo>
                    <a:cubicBezTo>
                      <a:pt x="14575" y="226703"/>
                      <a:pt x="10480" y="227751"/>
                      <a:pt x="9146" y="227370"/>
                    </a:cubicBezTo>
                    <a:cubicBezTo>
                      <a:pt x="7813" y="226989"/>
                      <a:pt x="4955" y="224322"/>
                      <a:pt x="5146" y="223274"/>
                    </a:cubicBezTo>
                    <a:lnTo>
                      <a:pt x="5812" y="222512"/>
                    </a:lnTo>
                    <a:cubicBezTo>
                      <a:pt x="6098" y="222131"/>
                      <a:pt x="7527" y="222036"/>
                      <a:pt x="8099" y="222322"/>
                    </a:cubicBezTo>
                    <a:lnTo>
                      <a:pt x="9241" y="222798"/>
                    </a:lnTo>
                    <a:cubicBezTo>
                      <a:pt x="11051" y="224131"/>
                      <a:pt x="12290" y="222893"/>
                      <a:pt x="11908" y="220036"/>
                    </a:cubicBezTo>
                    <a:cubicBezTo>
                      <a:pt x="11527" y="217178"/>
                      <a:pt x="15337" y="210796"/>
                      <a:pt x="17814" y="212130"/>
                    </a:cubicBezTo>
                    <a:cubicBezTo>
                      <a:pt x="20291" y="213463"/>
                      <a:pt x="24386" y="208034"/>
                      <a:pt x="23624" y="207844"/>
                    </a:cubicBezTo>
                    <a:cubicBezTo>
                      <a:pt x="22862" y="207653"/>
                      <a:pt x="20862" y="206320"/>
                      <a:pt x="21243" y="205558"/>
                    </a:cubicBezTo>
                    <a:lnTo>
                      <a:pt x="21529" y="205558"/>
                    </a:lnTo>
                    <a:cubicBezTo>
                      <a:pt x="25720" y="205843"/>
                      <a:pt x="27244" y="202795"/>
                      <a:pt x="29339" y="200890"/>
                    </a:cubicBezTo>
                    <a:lnTo>
                      <a:pt x="30292" y="200033"/>
                    </a:lnTo>
                    <a:cubicBezTo>
                      <a:pt x="29530" y="197557"/>
                      <a:pt x="29720" y="195271"/>
                      <a:pt x="30673" y="194890"/>
                    </a:cubicBezTo>
                    <a:cubicBezTo>
                      <a:pt x="31530" y="194509"/>
                      <a:pt x="35816" y="194128"/>
                      <a:pt x="37531" y="195080"/>
                    </a:cubicBezTo>
                    <a:cubicBezTo>
                      <a:pt x="39150" y="196128"/>
                      <a:pt x="37054" y="200986"/>
                      <a:pt x="38483" y="202033"/>
                    </a:cubicBezTo>
                    <a:cubicBezTo>
                      <a:pt x="39912" y="203176"/>
                      <a:pt x="43817" y="205939"/>
                      <a:pt x="44198" y="205748"/>
                    </a:cubicBezTo>
                    <a:cubicBezTo>
                      <a:pt x="44579" y="205558"/>
                      <a:pt x="45056" y="204415"/>
                      <a:pt x="44579" y="203653"/>
                    </a:cubicBezTo>
                    <a:cubicBezTo>
                      <a:pt x="44103" y="202891"/>
                      <a:pt x="43341" y="199271"/>
                      <a:pt x="43055" y="197557"/>
                    </a:cubicBezTo>
                    <a:cubicBezTo>
                      <a:pt x="42769" y="195842"/>
                      <a:pt x="42674" y="189651"/>
                      <a:pt x="47818" y="187079"/>
                    </a:cubicBezTo>
                    <a:lnTo>
                      <a:pt x="53818" y="190508"/>
                    </a:lnTo>
                    <a:lnTo>
                      <a:pt x="56104" y="191842"/>
                    </a:lnTo>
                    <a:cubicBezTo>
                      <a:pt x="57819" y="187936"/>
                      <a:pt x="59724" y="184603"/>
                      <a:pt x="60391" y="184126"/>
                    </a:cubicBezTo>
                    <a:cubicBezTo>
                      <a:pt x="61058" y="183650"/>
                      <a:pt x="63534" y="185079"/>
                      <a:pt x="65725" y="187365"/>
                    </a:cubicBezTo>
                    <a:lnTo>
                      <a:pt x="68011" y="189079"/>
                    </a:lnTo>
                    <a:lnTo>
                      <a:pt x="69535" y="190222"/>
                    </a:lnTo>
                    <a:cubicBezTo>
                      <a:pt x="70868" y="188413"/>
                      <a:pt x="72678" y="186222"/>
                      <a:pt x="73535" y="185269"/>
                    </a:cubicBezTo>
                    <a:lnTo>
                      <a:pt x="74392" y="185174"/>
                    </a:lnTo>
                    <a:lnTo>
                      <a:pt x="77726" y="184984"/>
                    </a:lnTo>
                    <a:cubicBezTo>
                      <a:pt x="81441" y="185841"/>
                      <a:pt x="83632" y="186603"/>
                      <a:pt x="82489" y="186793"/>
                    </a:cubicBezTo>
                    <a:cubicBezTo>
                      <a:pt x="81346" y="186984"/>
                      <a:pt x="77726" y="189270"/>
                      <a:pt x="77726" y="191365"/>
                    </a:cubicBezTo>
                    <a:cubicBezTo>
                      <a:pt x="77726" y="193461"/>
                      <a:pt x="78583" y="199462"/>
                      <a:pt x="79726" y="197652"/>
                    </a:cubicBezTo>
                    <a:cubicBezTo>
                      <a:pt x="80774" y="195842"/>
                      <a:pt x="84108" y="192604"/>
                      <a:pt x="84870" y="194223"/>
                    </a:cubicBezTo>
                    <a:lnTo>
                      <a:pt x="85918" y="195271"/>
                    </a:lnTo>
                    <a:cubicBezTo>
                      <a:pt x="88204" y="197652"/>
                      <a:pt x="95538" y="197271"/>
                      <a:pt x="97348" y="194699"/>
                    </a:cubicBezTo>
                    <a:lnTo>
                      <a:pt x="97729" y="194128"/>
                    </a:lnTo>
                    <a:cubicBezTo>
                      <a:pt x="97633" y="193366"/>
                      <a:pt x="96967" y="191365"/>
                      <a:pt x="96109" y="189746"/>
                    </a:cubicBezTo>
                    <a:cubicBezTo>
                      <a:pt x="95252" y="188127"/>
                      <a:pt x="93824" y="182983"/>
                      <a:pt x="94871" y="182126"/>
                    </a:cubicBezTo>
                    <a:cubicBezTo>
                      <a:pt x="95919" y="181269"/>
                      <a:pt x="100015" y="178888"/>
                      <a:pt x="99634" y="180221"/>
                    </a:cubicBezTo>
                    <a:cubicBezTo>
                      <a:pt x="99253" y="181555"/>
                      <a:pt x="100015" y="184698"/>
                      <a:pt x="102110" y="184222"/>
                    </a:cubicBezTo>
                    <a:cubicBezTo>
                      <a:pt x="104206" y="183745"/>
                      <a:pt x="110492" y="180507"/>
                      <a:pt x="110397" y="178602"/>
                    </a:cubicBezTo>
                    <a:lnTo>
                      <a:pt x="110683" y="176602"/>
                    </a:lnTo>
                    <a:cubicBezTo>
                      <a:pt x="110778" y="175840"/>
                      <a:pt x="111826" y="174697"/>
                      <a:pt x="112683" y="174601"/>
                    </a:cubicBezTo>
                    <a:lnTo>
                      <a:pt x="113635" y="174506"/>
                    </a:lnTo>
                    <a:cubicBezTo>
                      <a:pt x="114778" y="175173"/>
                      <a:pt x="120303" y="178221"/>
                      <a:pt x="125923" y="181174"/>
                    </a:cubicBezTo>
                    <a:lnTo>
                      <a:pt x="130876" y="180126"/>
                    </a:lnTo>
                    <a:lnTo>
                      <a:pt x="133448" y="179554"/>
                    </a:lnTo>
                    <a:cubicBezTo>
                      <a:pt x="135067" y="180697"/>
                      <a:pt x="134400" y="182031"/>
                      <a:pt x="132114" y="182507"/>
                    </a:cubicBezTo>
                    <a:cubicBezTo>
                      <a:pt x="129733" y="182983"/>
                      <a:pt x="132685" y="187651"/>
                      <a:pt x="137067" y="186222"/>
                    </a:cubicBezTo>
                    <a:lnTo>
                      <a:pt x="138400" y="183936"/>
                    </a:lnTo>
                    <a:lnTo>
                      <a:pt x="139829" y="181555"/>
                    </a:lnTo>
                    <a:cubicBezTo>
                      <a:pt x="138686" y="177459"/>
                      <a:pt x="139448" y="174887"/>
                      <a:pt x="141449" y="175744"/>
                    </a:cubicBezTo>
                    <a:cubicBezTo>
                      <a:pt x="143449" y="176602"/>
                      <a:pt x="150783" y="180031"/>
                      <a:pt x="153355" y="181078"/>
                    </a:cubicBezTo>
                    <a:lnTo>
                      <a:pt x="154593" y="180602"/>
                    </a:lnTo>
                    <a:cubicBezTo>
                      <a:pt x="155355" y="180316"/>
                      <a:pt x="156022" y="180126"/>
                      <a:pt x="156784" y="179840"/>
                    </a:cubicBezTo>
                    <a:lnTo>
                      <a:pt x="157165" y="179650"/>
                    </a:lnTo>
                    <a:cubicBezTo>
                      <a:pt x="157450" y="179364"/>
                      <a:pt x="159736" y="180412"/>
                      <a:pt x="162118" y="182126"/>
                    </a:cubicBezTo>
                    <a:cubicBezTo>
                      <a:pt x="164594" y="183745"/>
                      <a:pt x="159832" y="194128"/>
                      <a:pt x="159927" y="194604"/>
                    </a:cubicBezTo>
                    <a:lnTo>
                      <a:pt x="160117" y="194604"/>
                    </a:lnTo>
                    <a:lnTo>
                      <a:pt x="162118" y="194985"/>
                    </a:lnTo>
                    <a:cubicBezTo>
                      <a:pt x="164308" y="195271"/>
                      <a:pt x="167642" y="193651"/>
                      <a:pt x="169642" y="191270"/>
                    </a:cubicBezTo>
                    <a:lnTo>
                      <a:pt x="169738" y="189175"/>
                    </a:lnTo>
                    <a:lnTo>
                      <a:pt x="169833" y="186889"/>
                    </a:lnTo>
                    <a:cubicBezTo>
                      <a:pt x="170785" y="184793"/>
                      <a:pt x="172691" y="182221"/>
                      <a:pt x="174024" y="181269"/>
                    </a:cubicBezTo>
                    <a:cubicBezTo>
                      <a:pt x="175358" y="180316"/>
                      <a:pt x="168500" y="176506"/>
                      <a:pt x="167547" y="176506"/>
                    </a:cubicBezTo>
                    <a:cubicBezTo>
                      <a:pt x="166594" y="176506"/>
                      <a:pt x="163832" y="175173"/>
                      <a:pt x="165833" y="173649"/>
                    </a:cubicBezTo>
                    <a:lnTo>
                      <a:pt x="171983" y="167235"/>
                    </a:lnTo>
                    <a:lnTo>
                      <a:pt x="167833" y="168506"/>
                    </a:lnTo>
                    <a:cubicBezTo>
                      <a:pt x="165261" y="168506"/>
                      <a:pt x="157832" y="171744"/>
                      <a:pt x="157641" y="175745"/>
                    </a:cubicBezTo>
                    <a:lnTo>
                      <a:pt x="152784" y="176697"/>
                    </a:lnTo>
                    <a:lnTo>
                      <a:pt x="151069" y="177078"/>
                    </a:lnTo>
                    <a:cubicBezTo>
                      <a:pt x="147830" y="175173"/>
                      <a:pt x="146592" y="173459"/>
                      <a:pt x="148307" y="173173"/>
                    </a:cubicBezTo>
                    <a:cubicBezTo>
                      <a:pt x="150021" y="172887"/>
                      <a:pt x="154498" y="171077"/>
                      <a:pt x="154212" y="169839"/>
                    </a:cubicBezTo>
                    <a:cubicBezTo>
                      <a:pt x="153831" y="168410"/>
                      <a:pt x="162023" y="165172"/>
                      <a:pt x="165738" y="165553"/>
                    </a:cubicBezTo>
                    <a:lnTo>
                      <a:pt x="172199" y="167009"/>
                    </a:lnTo>
                    <a:lnTo>
                      <a:pt x="172500" y="166696"/>
                    </a:lnTo>
                    <a:lnTo>
                      <a:pt x="172500" y="166029"/>
                    </a:lnTo>
                    <a:cubicBezTo>
                      <a:pt x="172500" y="165648"/>
                      <a:pt x="172309" y="165172"/>
                      <a:pt x="172500" y="164981"/>
                    </a:cubicBezTo>
                    <a:cubicBezTo>
                      <a:pt x="174024" y="163838"/>
                      <a:pt x="175548" y="162219"/>
                      <a:pt x="177358" y="161933"/>
                    </a:cubicBezTo>
                    <a:cubicBezTo>
                      <a:pt x="179834" y="161552"/>
                      <a:pt x="182406" y="161838"/>
                      <a:pt x="184025" y="159742"/>
                    </a:cubicBezTo>
                    <a:cubicBezTo>
                      <a:pt x="185740" y="157456"/>
                      <a:pt x="187264" y="158314"/>
                      <a:pt x="189740" y="159457"/>
                    </a:cubicBezTo>
                    <a:lnTo>
                      <a:pt x="191645" y="160409"/>
                    </a:lnTo>
                    <a:cubicBezTo>
                      <a:pt x="194789" y="160028"/>
                      <a:pt x="194408" y="157361"/>
                      <a:pt x="190788" y="154408"/>
                    </a:cubicBezTo>
                    <a:lnTo>
                      <a:pt x="190312" y="150122"/>
                    </a:lnTo>
                    <a:lnTo>
                      <a:pt x="190026" y="147360"/>
                    </a:lnTo>
                    <a:cubicBezTo>
                      <a:pt x="187550" y="148693"/>
                      <a:pt x="185168" y="148312"/>
                      <a:pt x="184692" y="146503"/>
                    </a:cubicBezTo>
                    <a:lnTo>
                      <a:pt x="184216" y="144883"/>
                    </a:lnTo>
                    <a:lnTo>
                      <a:pt x="184216" y="144788"/>
                    </a:lnTo>
                    <a:cubicBezTo>
                      <a:pt x="183549" y="144788"/>
                      <a:pt x="182216" y="143264"/>
                      <a:pt x="181168" y="141264"/>
                    </a:cubicBezTo>
                    <a:lnTo>
                      <a:pt x="180215" y="139454"/>
                    </a:lnTo>
                    <a:cubicBezTo>
                      <a:pt x="179834" y="138787"/>
                      <a:pt x="181549" y="136311"/>
                      <a:pt x="182596" y="135644"/>
                    </a:cubicBezTo>
                    <a:lnTo>
                      <a:pt x="184120" y="134596"/>
                    </a:lnTo>
                    <a:cubicBezTo>
                      <a:pt x="185930" y="132977"/>
                      <a:pt x="187645" y="132787"/>
                      <a:pt x="187931" y="134025"/>
                    </a:cubicBezTo>
                    <a:cubicBezTo>
                      <a:pt x="188121" y="135263"/>
                      <a:pt x="191169" y="137835"/>
                      <a:pt x="194026" y="135930"/>
                    </a:cubicBezTo>
                    <a:cubicBezTo>
                      <a:pt x="196884" y="134025"/>
                      <a:pt x="203075" y="126405"/>
                      <a:pt x="205457" y="125357"/>
                    </a:cubicBezTo>
                    <a:lnTo>
                      <a:pt x="205837" y="126976"/>
                    </a:lnTo>
                    <a:cubicBezTo>
                      <a:pt x="206695" y="130405"/>
                      <a:pt x="207552" y="131072"/>
                      <a:pt x="211457" y="129167"/>
                    </a:cubicBezTo>
                    <a:cubicBezTo>
                      <a:pt x="214410" y="127643"/>
                      <a:pt x="217934" y="126691"/>
                      <a:pt x="221458" y="126119"/>
                    </a:cubicBezTo>
                    <a:cubicBezTo>
                      <a:pt x="223459" y="125738"/>
                      <a:pt x="226221" y="125071"/>
                      <a:pt x="227174" y="128405"/>
                    </a:cubicBezTo>
                    <a:cubicBezTo>
                      <a:pt x="227554" y="129929"/>
                      <a:pt x="231174" y="131167"/>
                      <a:pt x="233555" y="132120"/>
                    </a:cubicBezTo>
                    <a:cubicBezTo>
                      <a:pt x="234317" y="132406"/>
                      <a:pt x="236603" y="131929"/>
                      <a:pt x="236794" y="131358"/>
                    </a:cubicBezTo>
                    <a:cubicBezTo>
                      <a:pt x="238699" y="126786"/>
                      <a:pt x="244033" y="125929"/>
                      <a:pt x="248224" y="123833"/>
                    </a:cubicBezTo>
                    <a:lnTo>
                      <a:pt x="252129" y="121833"/>
                    </a:lnTo>
                    <a:cubicBezTo>
                      <a:pt x="251558" y="118118"/>
                      <a:pt x="250415" y="116118"/>
                      <a:pt x="249367" y="117356"/>
                    </a:cubicBezTo>
                    <a:cubicBezTo>
                      <a:pt x="248414" y="118594"/>
                      <a:pt x="244890" y="118594"/>
                      <a:pt x="243747" y="114689"/>
                    </a:cubicBezTo>
                    <a:lnTo>
                      <a:pt x="242128" y="111355"/>
                    </a:lnTo>
                    <a:cubicBezTo>
                      <a:pt x="241270" y="109736"/>
                      <a:pt x="239270" y="107641"/>
                      <a:pt x="237460" y="107355"/>
                    </a:cubicBezTo>
                    <a:lnTo>
                      <a:pt x="235936" y="107069"/>
                    </a:lnTo>
                    <a:cubicBezTo>
                      <a:pt x="233555" y="108879"/>
                      <a:pt x="232412" y="110593"/>
                      <a:pt x="233460" y="110879"/>
                    </a:cubicBezTo>
                    <a:cubicBezTo>
                      <a:pt x="234508" y="111260"/>
                      <a:pt x="236508" y="112498"/>
                      <a:pt x="235556" y="112879"/>
                    </a:cubicBezTo>
                    <a:cubicBezTo>
                      <a:pt x="234603" y="113260"/>
                      <a:pt x="232793" y="114880"/>
                      <a:pt x="234984" y="115165"/>
                    </a:cubicBezTo>
                    <a:lnTo>
                      <a:pt x="236032" y="115832"/>
                    </a:lnTo>
                    <a:lnTo>
                      <a:pt x="236794" y="116308"/>
                    </a:lnTo>
                    <a:cubicBezTo>
                      <a:pt x="236984" y="117547"/>
                      <a:pt x="236317" y="118499"/>
                      <a:pt x="235270" y="118404"/>
                    </a:cubicBezTo>
                    <a:lnTo>
                      <a:pt x="234508" y="118594"/>
                    </a:lnTo>
                    <a:lnTo>
                      <a:pt x="231079" y="119452"/>
                    </a:lnTo>
                    <a:cubicBezTo>
                      <a:pt x="227364" y="120595"/>
                      <a:pt x="223268" y="122785"/>
                      <a:pt x="221840" y="124309"/>
                    </a:cubicBezTo>
                    <a:lnTo>
                      <a:pt x="219173" y="122976"/>
                    </a:lnTo>
                    <a:cubicBezTo>
                      <a:pt x="217934" y="122404"/>
                      <a:pt x="216220" y="122023"/>
                      <a:pt x="214791" y="122214"/>
                    </a:cubicBezTo>
                    <a:lnTo>
                      <a:pt x="209171" y="122595"/>
                    </a:lnTo>
                    <a:cubicBezTo>
                      <a:pt x="209648" y="119928"/>
                      <a:pt x="210600" y="117166"/>
                      <a:pt x="211267" y="116594"/>
                    </a:cubicBezTo>
                    <a:lnTo>
                      <a:pt x="211171" y="116118"/>
                    </a:lnTo>
                    <a:cubicBezTo>
                      <a:pt x="211076" y="115165"/>
                      <a:pt x="210505" y="114213"/>
                      <a:pt x="209743" y="113546"/>
                    </a:cubicBezTo>
                    <a:cubicBezTo>
                      <a:pt x="209362" y="113165"/>
                      <a:pt x="207838" y="113260"/>
                      <a:pt x="207361" y="113641"/>
                    </a:cubicBezTo>
                    <a:lnTo>
                      <a:pt x="205742" y="114689"/>
                    </a:lnTo>
                    <a:cubicBezTo>
                      <a:pt x="203837" y="116308"/>
                      <a:pt x="199837" y="113451"/>
                      <a:pt x="196789" y="108403"/>
                    </a:cubicBezTo>
                    <a:lnTo>
                      <a:pt x="190883" y="109641"/>
                    </a:lnTo>
                    <a:lnTo>
                      <a:pt x="186311" y="110593"/>
                    </a:lnTo>
                    <a:cubicBezTo>
                      <a:pt x="181168" y="113451"/>
                      <a:pt x="174881" y="113832"/>
                      <a:pt x="172405" y="111355"/>
                    </a:cubicBezTo>
                    <a:lnTo>
                      <a:pt x="169738" y="110212"/>
                    </a:lnTo>
                    <a:lnTo>
                      <a:pt x="166975" y="109069"/>
                    </a:lnTo>
                    <a:cubicBezTo>
                      <a:pt x="162689" y="108784"/>
                      <a:pt x="162308" y="105831"/>
                      <a:pt x="165928" y="102497"/>
                    </a:cubicBezTo>
                    <a:lnTo>
                      <a:pt x="172119" y="104783"/>
                    </a:lnTo>
                    <a:lnTo>
                      <a:pt x="173929" y="105450"/>
                    </a:lnTo>
                    <a:cubicBezTo>
                      <a:pt x="177262" y="103354"/>
                      <a:pt x="180596" y="100783"/>
                      <a:pt x="181263" y="99830"/>
                    </a:cubicBezTo>
                    <a:cubicBezTo>
                      <a:pt x="182025" y="98878"/>
                      <a:pt x="188883" y="101926"/>
                      <a:pt x="192502" y="104116"/>
                    </a:cubicBezTo>
                    <a:lnTo>
                      <a:pt x="198217" y="99925"/>
                    </a:lnTo>
                    <a:lnTo>
                      <a:pt x="199170" y="99259"/>
                    </a:lnTo>
                    <a:cubicBezTo>
                      <a:pt x="200599" y="98116"/>
                      <a:pt x="200123" y="97068"/>
                      <a:pt x="198122" y="96973"/>
                    </a:cubicBezTo>
                    <a:cubicBezTo>
                      <a:pt x="196122" y="96782"/>
                      <a:pt x="189835" y="95925"/>
                      <a:pt x="191169" y="95449"/>
                    </a:cubicBezTo>
                    <a:cubicBezTo>
                      <a:pt x="192502" y="94972"/>
                      <a:pt x="195265" y="92496"/>
                      <a:pt x="194408" y="90781"/>
                    </a:cubicBezTo>
                    <a:cubicBezTo>
                      <a:pt x="193550" y="89162"/>
                      <a:pt x="192502" y="84209"/>
                      <a:pt x="194884" y="85066"/>
                    </a:cubicBezTo>
                    <a:lnTo>
                      <a:pt x="196408" y="85828"/>
                    </a:lnTo>
                    <a:lnTo>
                      <a:pt x="198979" y="87067"/>
                    </a:lnTo>
                    <a:cubicBezTo>
                      <a:pt x="200980" y="89162"/>
                      <a:pt x="202599" y="91258"/>
                      <a:pt x="202504" y="91829"/>
                    </a:cubicBezTo>
                    <a:lnTo>
                      <a:pt x="202408" y="92305"/>
                    </a:lnTo>
                    <a:lnTo>
                      <a:pt x="202313" y="93067"/>
                    </a:lnTo>
                    <a:cubicBezTo>
                      <a:pt x="202123" y="93829"/>
                      <a:pt x="203361" y="94210"/>
                      <a:pt x="205075" y="93829"/>
                    </a:cubicBezTo>
                    <a:lnTo>
                      <a:pt x="205933" y="93067"/>
                    </a:lnTo>
                    <a:cubicBezTo>
                      <a:pt x="206600" y="92401"/>
                      <a:pt x="205837" y="91067"/>
                      <a:pt x="206123" y="90019"/>
                    </a:cubicBezTo>
                    <a:lnTo>
                      <a:pt x="206695" y="87352"/>
                    </a:lnTo>
                    <a:cubicBezTo>
                      <a:pt x="209171" y="87924"/>
                      <a:pt x="210600" y="89638"/>
                      <a:pt x="209838" y="91258"/>
                    </a:cubicBezTo>
                    <a:cubicBezTo>
                      <a:pt x="209076" y="92877"/>
                      <a:pt x="206885" y="97258"/>
                      <a:pt x="206885" y="97544"/>
                    </a:cubicBezTo>
                    <a:cubicBezTo>
                      <a:pt x="206885" y="97830"/>
                      <a:pt x="208219" y="98306"/>
                      <a:pt x="210028" y="98306"/>
                    </a:cubicBezTo>
                    <a:cubicBezTo>
                      <a:pt x="211743" y="98306"/>
                      <a:pt x="215458" y="97258"/>
                      <a:pt x="214696" y="95925"/>
                    </a:cubicBezTo>
                    <a:lnTo>
                      <a:pt x="214791" y="94972"/>
                    </a:lnTo>
                    <a:lnTo>
                      <a:pt x="214982" y="93448"/>
                    </a:lnTo>
                    <a:lnTo>
                      <a:pt x="218478" y="91547"/>
                    </a:lnTo>
                    <a:lnTo>
                      <a:pt x="223649" y="94877"/>
                    </a:lnTo>
                    <a:lnTo>
                      <a:pt x="220328" y="90541"/>
                    </a:lnTo>
                    <a:lnTo>
                      <a:pt x="224792" y="88114"/>
                    </a:lnTo>
                    <a:lnTo>
                      <a:pt x="219649" y="86305"/>
                    </a:lnTo>
                    <a:cubicBezTo>
                      <a:pt x="218887" y="86019"/>
                      <a:pt x="216696" y="86876"/>
                      <a:pt x="216601" y="87352"/>
                    </a:cubicBezTo>
                    <a:cubicBezTo>
                      <a:pt x="216506" y="88305"/>
                      <a:pt x="217267" y="90305"/>
                      <a:pt x="217744" y="90305"/>
                    </a:cubicBezTo>
                    <a:lnTo>
                      <a:pt x="220220" y="90400"/>
                    </a:lnTo>
                    <a:lnTo>
                      <a:pt x="220328" y="90541"/>
                    </a:lnTo>
                    <a:lnTo>
                      <a:pt x="218478" y="91547"/>
                    </a:lnTo>
                    <a:lnTo>
                      <a:pt x="218029" y="91258"/>
                    </a:lnTo>
                    <a:cubicBezTo>
                      <a:pt x="215267" y="90115"/>
                      <a:pt x="210981" y="87924"/>
                      <a:pt x="210505" y="87352"/>
                    </a:cubicBezTo>
                    <a:cubicBezTo>
                      <a:pt x="210124" y="86781"/>
                      <a:pt x="211362" y="84590"/>
                      <a:pt x="214124" y="83638"/>
                    </a:cubicBezTo>
                    <a:cubicBezTo>
                      <a:pt x="216886" y="82685"/>
                      <a:pt x="224221" y="79828"/>
                      <a:pt x="224125" y="79542"/>
                    </a:cubicBezTo>
                    <a:cubicBezTo>
                      <a:pt x="224030" y="79256"/>
                      <a:pt x="221935" y="78494"/>
                      <a:pt x="219458" y="78494"/>
                    </a:cubicBezTo>
                    <a:lnTo>
                      <a:pt x="217458" y="77923"/>
                    </a:lnTo>
                    <a:cubicBezTo>
                      <a:pt x="215267" y="77256"/>
                      <a:pt x="213267" y="76018"/>
                      <a:pt x="211362" y="74779"/>
                    </a:cubicBezTo>
                    <a:lnTo>
                      <a:pt x="210981" y="74494"/>
                    </a:lnTo>
                    <a:cubicBezTo>
                      <a:pt x="211171" y="73541"/>
                      <a:pt x="212124" y="72684"/>
                      <a:pt x="213172" y="72684"/>
                    </a:cubicBezTo>
                    <a:lnTo>
                      <a:pt x="214029" y="72874"/>
                    </a:lnTo>
                    <a:lnTo>
                      <a:pt x="216982" y="73446"/>
                    </a:lnTo>
                    <a:cubicBezTo>
                      <a:pt x="220316" y="73636"/>
                      <a:pt x="225840" y="71541"/>
                      <a:pt x="229364" y="68969"/>
                    </a:cubicBezTo>
                    <a:lnTo>
                      <a:pt x="234412" y="70398"/>
                    </a:lnTo>
                    <a:lnTo>
                      <a:pt x="238508" y="71636"/>
                    </a:lnTo>
                    <a:cubicBezTo>
                      <a:pt x="243557" y="70969"/>
                      <a:pt x="246509" y="71446"/>
                      <a:pt x="244985" y="72589"/>
                    </a:cubicBezTo>
                    <a:cubicBezTo>
                      <a:pt x="243557" y="73827"/>
                      <a:pt x="242509" y="76684"/>
                      <a:pt x="245938" y="76399"/>
                    </a:cubicBezTo>
                    <a:cubicBezTo>
                      <a:pt x="249367" y="76113"/>
                      <a:pt x="252986" y="69160"/>
                      <a:pt x="253272" y="68874"/>
                    </a:cubicBezTo>
                    <a:cubicBezTo>
                      <a:pt x="253653" y="68588"/>
                      <a:pt x="257082" y="67540"/>
                      <a:pt x="260130" y="67064"/>
                    </a:cubicBezTo>
                    <a:lnTo>
                      <a:pt x="262892" y="67445"/>
                    </a:lnTo>
                    <a:cubicBezTo>
                      <a:pt x="265559" y="67826"/>
                      <a:pt x="268226" y="68779"/>
                      <a:pt x="270798" y="69445"/>
                    </a:cubicBezTo>
                    <a:lnTo>
                      <a:pt x="271179" y="69541"/>
                    </a:lnTo>
                    <a:cubicBezTo>
                      <a:pt x="272132" y="69636"/>
                      <a:pt x="272893" y="70874"/>
                      <a:pt x="272893" y="72208"/>
                    </a:cubicBezTo>
                    <a:cubicBezTo>
                      <a:pt x="272893" y="73636"/>
                      <a:pt x="274417" y="78208"/>
                      <a:pt x="276227" y="77256"/>
                    </a:cubicBezTo>
                    <a:cubicBezTo>
                      <a:pt x="278037" y="76303"/>
                      <a:pt x="282609" y="74684"/>
                      <a:pt x="282990" y="75256"/>
                    </a:cubicBezTo>
                    <a:cubicBezTo>
                      <a:pt x="283371" y="75922"/>
                      <a:pt x="285657" y="77542"/>
                      <a:pt x="286133" y="75732"/>
                    </a:cubicBezTo>
                    <a:cubicBezTo>
                      <a:pt x="286609" y="73827"/>
                      <a:pt x="285657" y="69445"/>
                      <a:pt x="285562" y="67255"/>
                    </a:cubicBezTo>
                    <a:cubicBezTo>
                      <a:pt x="285466" y="65064"/>
                      <a:pt x="287371" y="61063"/>
                      <a:pt x="288705" y="62111"/>
                    </a:cubicBezTo>
                    <a:cubicBezTo>
                      <a:pt x="290039" y="63159"/>
                      <a:pt x="295373" y="64111"/>
                      <a:pt x="297277" y="61444"/>
                    </a:cubicBezTo>
                    <a:lnTo>
                      <a:pt x="298897" y="61159"/>
                    </a:lnTo>
                    <a:cubicBezTo>
                      <a:pt x="304898" y="60016"/>
                      <a:pt x="311470" y="60492"/>
                      <a:pt x="316994" y="58587"/>
                    </a:cubicBezTo>
                    <a:cubicBezTo>
                      <a:pt x="321566" y="56968"/>
                      <a:pt x="324138" y="56872"/>
                      <a:pt x="327376" y="59920"/>
                    </a:cubicBezTo>
                    <a:lnTo>
                      <a:pt x="329377" y="61825"/>
                    </a:lnTo>
                    <a:cubicBezTo>
                      <a:pt x="331091" y="60111"/>
                      <a:pt x="333091" y="57920"/>
                      <a:pt x="333853" y="57063"/>
                    </a:cubicBezTo>
                    <a:lnTo>
                      <a:pt x="334711" y="56968"/>
                    </a:lnTo>
                    <a:lnTo>
                      <a:pt x="341188" y="56015"/>
                    </a:lnTo>
                    <a:cubicBezTo>
                      <a:pt x="348617" y="55063"/>
                      <a:pt x="354904" y="55253"/>
                      <a:pt x="355190" y="56396"/>
                    </a:cubicBezTo>
                    <a:cubicBezTo>
                      <a:pt x="355475" y="57539"/>
                      <a:pt x="358142" y="60492"/>
                      <a:pt x="360714" y="60587"/>
                    </a:cubicBezTo>
                    <a:cubicBezTo>
                      <a:pt x="363191" y="60682"/>
                      <a:pt x="367382" y="54682"/>
                      <a:pt x="369477" y="53158"/>
                    </a:cubicBezTo>
                    <a:lnTo>
                      <a:pt x="371191" y="51729"/>
                    </a:lnTo>
                    <a:cubicBezTo>
                      <a:pt x="373763" y="49538"/>
                      <a:pt x="374430" y="52586"/>
                      <a:pt x="375573" y="53348"/>
                    </a:cubicBezTo>
                    <a:cubicBezTo>
                      <a:pt x="378431" y="55348"/>
                      <a:pt x="380335" y="56396"/>
                      <a:pt x="381478" y="52205"/>
                    </a:cubicBezTo>
                    <a:cubicBezTo>
                      <a:pt x="382050" y="49919"/>
                      <a:pt x="384050" y="50395"/>
                      <a:pt x="386241" y="51348"/>
                    </a:cubicBezTo>
                    <a:cubicBezTo>
                      <a:pt x="389194" y="52586"/>
                      <a:pt x="393004" y="55634"/>
                      <a:pt x="394528" y="49824"/>
                    </a:cubicBezTo>
                    <a:cubicBezTo>
                      <a:pt x="394718" y="49157"/>
                      <a:pt x="398909" y="48681"/>
                      <a:pt x="401005" y="48967"/>
                    </a:cubicBezTo>
                    <a:cubicBezTo>
                      <a:pt x="407101" y="49824"/>
                      <a:pt x="408339" y="49919"/>
                      <a:pt x="412340" y="48586"/>
                    </a:cubicBezTo>
                    <a:cubicBezTo>
                      <a:pt x="414625" y="47824"/>
                      <a:pt x="416435" y="46490"/>
                      <a:pt x="419388" y="48300"/>
                    </a:cubicBezTo>
                    <a:cubicBezTo>
                      <a:pt x="420721" y="49062"/>
                      <a:pt x="424436" y="47157"/>
                      <a:pt x="427103" y="46490"/>
                    </a:cubicBezTo>
                    <a:lnTo>
                      <a:pt x="431580" y="45347"/>
                    </a:lnTo>
                    <a:cubicBezTo>
                      <a:pt x="432818" y="48300"/>
                      <a:pt x="434723" y="50014"/>
                      <a:pt x="435771" y="49252"/>
                    </a:cubicBezTo>
                    <a:cubicBezTo>
                      <a:pt x="436724" y="48490"/>
                      <a:pt x="440152" y="47347"/>
                      <a:pt x="440438" y="49062"/>
                    </a:cubicBezTo>
                    <a:cubicBezTo>
                      <a:pt x="440629" y="50681"/>
                      <a:pt x="441772" y="52967"/>
                      <a:pt x="442343" y="50586"/>
                    </a:cubicBezTo>
                    <a:cubicBezTo>
                      <a:pt x="442915" y="48300"/>
                      <a:pt x="447582" y="43537"/>
                      <a:pt x="448630" y="44776"/>
                    </a:cubicBezTo>
                    <a:cubicBezTo>
                      <a:pt x="449773" y="45919"/>
                      <a:pt x="455107" y="47538"/>
                      <a:pt x="457774" y="45252"/>
                    </a:cubicBezTo>
                    <a:lnTo>
                      <a:pt x="460250" y="44585"/>
                    </a:lnTo>
                    <a:cubicBezTo>
                      <a:pt x="464822" y="43347"/>
                      <a:pt x="469775" y="42966"/>
                      <a:pt x="474538" y="42394"/>
                    </a:cubicBezTo>
                    <a:cubicBezTo>
                      <a:pt x="481491" y="41442"/>
                      <a:pt x="488920" y="44204"/>
                      <a:pt x="495588" y="40680"/>
                    </a:cubicBezTo>
                    <a:cubicBezTo>
                      <a:pt x="495874" y="40585"/>
                      <a:pt x="497207" y="41156"/>
                      <a:pt x="497207" y="41442"/>
                    </a:cubicBezTo>
                    <a:cubicBezTo>
                      <a:pt x="496731" y="46109"/>
                      <a:pt x="502636" y="44490"/>
                      <a:pt x="505113" y="46300"/>
                    </a:cubicBezTo>
                    <a:cubicBezTo>
                      <a:pt x="506351" y="47252"/>
                      <a:pt x="510923" y="45157"/>
                      <a:pt x="513971" y="44490"/>
                    </a:cubicBezTo>
                    <a:lnTo>
                      <a:pt x="514352" y="44395"/>
                    </a:lnTo>
                    <a:cubicBezTo>
                      <a:pt x="514828" y="44395"/>
                      <a:pt x="514352" y="45823"/>
                      <a:pt x="513400" y="47538"/>
                    </a:cubicBezTo>
                    <a:cubicBezTo>
                      <a:pt x="512352" y="49252"/>
                      <a:pt x="512542" y="54110"/>
                      <a:pt x="516162" y="54491"/>
                    </a:cubicBezTo>
                    <a:cubicBezTo>
                      <a:pt x="519782" y="54872"/>
                      <a:pt x="529021" y="52777"/>
                      <a:pt x="529973" y="52777"/>
                    </a:cubicBezTo>
                    <a:lnTo>
                      <a:pt x="530831" y="52777"/>
                    </a:lnTo>
                    <a:lnTo>
                      <a:pt x="531688" y="52777"/>
                    </a:lnTo>
                    <a:cubicBezTo>
                      <a:pt x="532640" y="52777"/>
                      <a:pt x="536545" y="54872"/>
                      <a:pt x="540260" y="57444"/>
                    </a:cubicBezTo>
                    <a:lnTo>
                      <a:pt x="543213" y="53824"/>
                    </a:lnTo>
                    <a:lnTo>
                      <a:pt x="545690" y="50872"/>
                    </a:lnTo>
                    <a:cubicBezTo>
                      <a:pt x="541879" y="48967"/>
                      <a:pt x="538450" y="46109"/>
                      <a:pt x="538260" y="44490"/>
                    </a:cubicBezTo>
                    <a:cubicBezTo>
                      <a:pt x="537974" y="42871"/>
                      <a:pt x="540736" y="39727"/>
                      <a:pt x="545023" y="41728"/>
                    </a:cubicBezTo>
                    <a:lnTo>
                      <a:pt x="549309" y="38203"/>
                    </a:lnTo>
                    <a:cubicBezTo>
                      <a:pt x="549881" y="37727"/>
                      <a:pt x="552928" y="39061"/>
                      <a:pt x="554738" y="39727"/>
                    </a:cubicBezTo>
                    <a:lnTo>
                      <a:pt x="556929" y="40394"/>
                    </a:lnTo>
                    <a:cubicBezTo>
                      <a:pt x="558262" y="39156"/>
                      <a:pt x="559786" y="37822"/>
                      <a:pt x="560358" y="37441"/>
                    </a:cubicBezTo>
                    <a:cubicBezTo>
                      <a:pt x="560929" y="37060"/>
                      <a:pt x="563787" y="36394"/>
                      <a:pt x="565501" y="36870"/>
                    </a:cubicBezTo>
                    <a:cubicBezTo>
                      <a:pt x="567216" y="37346"/>
                      <a:pt x="573312" y="35155"/>
                      <a:pt x="574931" y="34012"/>
                    </a:cubicBezTo>
                    <a:cubicBezTo>
                      <a:pt x="576550" y="32869"/>
                      <a:pt x="585504" y="35251"/>
                      <a:pt x="590267" y="34489"/>
                    </a:cubicBezTo>
                    <a:lnTo>
                      <a:pt x="592934" y="32869"/>
                    </a:lnTo>
                    <a:cubicBezTo>
                      <a:pt x="593791" y="32298"/>
                      <a:pt x="595982" y="31726"/>
                      <a:pt x="596172" y="31917"/>
                    </a:cubicBezTo>
                    <a:lnTo>
                      <a:pt x="599410" y="36108"/>
                    </a:lnTo>
                    <a:cubicBezTo>
                      <a:pt x="605125" y="36013"/>
                      <a:pt x="611317" y="36203"/>
                      <a:pt x="613222" y="36394"/>
                    </a:cubicBezTo>
                    <a:lnTo>
                      <a:pt x="614746" y="35917"/>
                    </a:lnTo>
                    <a:cubicBezTo>
                      <a:pt x="625604" y="32488"/>
                      <a:pt x="636082" y="30298"/>
                      <a:pt x="643892" y="32012"/>
                    </a:cubicBezTo>
                    <a:lnTo>
                      <a:pt x="648655" y="33060"/>
                    </a:lnTo>
                    <a:cubicBezTo>
                      <a:pt x="652465" y="31631"/>
                      <a:pt x="658084" y="31060"/>
                      <a:pt x="661228" y="31726"/>
                    </a:cubicBezTo>
                    <a:lnTo>
                      <a:pt x="663990" y="31250"/>
                    </a:lnTo>
                    <a:lnTo>
                      <a:pt x="666562" y="30869"/>
                    </a:lnTo>
                    <a:cubicBezTo>
                      <a:pt x="669038" y="29059"/>
                      <a:pt x="674086" y="27250"/>
                      <a:pt x="677706" y="26964"/>
                    </a:cubicBezTo>
                    <a:lnTo>
                      <a:pt x="681325" y="28774"/>
                    </a:lnTo>
                    <a:cubicBezTo>
                      <a:pt x="684088" y="30202"/>
                      <a:pt x="689326" y="30393"/>
                      <a:pt x="692184" y="29155"/>
                    </a:cubicBezTo>
                    <a:cubicBezTo>
                      <a:pt x="696851" y="27154"/>
                      <a:pt x="700090" y="27440"/>
                      <a:pt x="704757" y="28964"/>
                    </a:cubicBezTo>
                    <a:cubicBezTo>
                      <a:pt x="707900" y="29917"/>
                      <a:pt x="712377" y="27440"/>
                      <a:pt x="716282" y="27631"/>
                    </a:cubicBezTo>
                    <a:lnTo>
                      <a:pt x="723998" y="27916"/>
                    </a:lnTo>
                    <a:cubicBezTo>
                      <a:pt x="728760" y="26869"/>
                      <a:pt x="733713" y="25916"/>
                      <a:pt x="734951" y="25821"/>
                    </a:cubicBezTo>
                    <a:cubicBezTo>
                      <a:pt x="736190" y="25726"/>
                      <a:pt x="740190" y="25916"/>
                      <a:pt x="739428" y="26583"/>
                    </a:cubicBezTo>
                    <a:cubicBezTo>
                      <a:pt x="738666" y="27250"/>
                      <a:pt x="738380" y="29059"/>
                      <a:pt x="739809" y="29726"/>
                    </a:cubicBezTo>
                    <a:lnTo>
                      <a:pt x="740381" y="29440"/>
                    </a:lnTo>
                    <a:lnTo>
                      <a:pt x="742476" y="28393"/>
                    </a:lnTo>
                    <a:cubicBezTo>
                      <a:pt x="744476" y="26869"/>
                      <a:pt x="746572" y="25916"/>
                      <a:pt x="747048" y="26488"/>
                    </a:cubicBezTo>
                    <a:lnTo>
                      <a:pt x="747524" y="26964"/>
                    </a:lnTo>
                    <a:cubicBezTo>
                      <a:pt x="749239" y="28774"/>
                      <a:pt x="743048" y="30012"/>
                      <a:pt x="746667" y="31536"/>
                    </a:cubicBezTo>
                    <a:lnTo>
                      <a:pt x="748953" y="32488"/>
                    </a:lnTo>
                    <a:cubicBezTo>
                      <a:pt x="749620" y="30393"/>
                      <a:pt x="750382" y="28297"/>
                      <a:pt x="750667" y="27916"/>
                    </a:cubicBezTo>
                    <a:lnTo>
                      <a:pt x="750858" y="27916"/>
                    </a:lnTo>
                    <a:lnTo>
                      <a:pt x="753239" y="28012"/>
                    </a:lnTo>
                    <a:cubicBezTo>
                      <a:pt x="755906" y="28202"/>
                      <a:pt x="758954" y="27631"/>
                      <a:pt x="760002" y="26678"/>
                    </a:cubicBezTo>
                    <a:cubicBezTo>
                      <a:pt x="761145" y="25726"/>
                      <a:pt x="764288" y="26297"/>
                      <a:pt x="764669" y="30107"/>
                    </a:cubicBezTo>
                    <a:lnTo>
                      <a:pt x="770670" y="26678"/>
                    </a:lnTo>
                    <a:cubicBezTo>
                      <a:pt x="772384" y="25726"/>
                      <a:pt x="776004" y="25154"/>
                      <a:pt x="777337" y="25916"/>
                    </a:cubicBezTo>
                    <a:cubicBezTo>
                      <a:pt x="779624" y="27250"/>
                      <a:pt x="780671" y="27250"/>
                      <a:pt x="782100" y="25535"/>
                    </a:cubicBezTo>
                    <a:cubicBezTo>
                      <a:pt x="783910" y="23440"/>
                      <a:pt x="785053" y="23821"/>
                      <a:pt x="787815" y="25154"/>
                    </a:cubicBezTo>
                    <a:lnTo>
                      <a:pt x="791244" y="26869"/>
                    </a:lnTo>
                    <a:cubicBezTo>
                      <a:pt x="791625" y="24011"/>
                      <a:pt x="794387" y="22868"/>
                      <a:pt x="797340" y="24297"/>
                    </a:cubicBezTo>
                    <a:cubicBezTo>
                      <a:pt x="800293" y="25726"/>
                      <a:pt x="812104" y="27535"/>
                      <a:pt x="816961" y="25154"/>
                    </a:cubicBezTo>
                    <a:lnTo>
                      <a:pt x="822581" y="25249"/>
                    </a:lnTo>
                    <a:cubicBezTo>
                      <a:pt x="825915" y="25345"/>
                      <a:pt x="829249" y="24392"/>
                      <a:pt x="832583" y="24392"/>
                    </a:cubicBezTo>
                    <a:cubicBezTo>
                      <a:pt x="835821" y="24392"/>
                      <a:pt x="839155" y="25440"/>
                      <a:pt x="842393" y="25249"/>
                    </a:cubicBezTo>
                    <a:lnTo>
                      <a:pt x="845536" y="25059"/>
                    </a:lnTo>
                    <a:cubicBezTo>
                      <a:pt x="848680" y="24202"/>
                      <a:pt x="854585" y="23154"/>
                      <a:pt x="858681" y="22868"/>
                    </a:cubicBezTo>
                    <a:lnTo>
                      <a:pt x="860967" y="23630"/>
                    </a:lnTo>
                    <a:lnTo>
                      <a:pt x="864301" y="24678"/>
                    </a:lnTo>
                    <a:cubicBezTo>
                      <a:pt x="867063" y="23916"/>
                      <a:pt x="870968" y="23916"/>
                      <a:pt x="873064" y="24583"/>
                    </a:cubicBezTo>
                    <a:cubicBezTo>
                      <a:pt x="875159" y="25345"/>
                      <a:pt x="883065" y="24011"/>
                      <a:pt x="885637" y="24297"/>
                    </a:cubicBezTo>
                    <a:lnTo>
                      <a:pt x="888304" y="23440"/>
                    </a:lnTo>
                    <a:cubicBezTo>
                      <a:pt x="889923" y="22963"/>
                      <a:pt x="892590" y="24773"/>
                      <a:pt x="894876" y="25154"/>
                    </a:cubicBezTo>
                    <a:cubicBezTo>
                      <a:pt x="895352" y="25249"/>
                      <a:pt x="896305" y="23916"/>
                      <a:pt x="897067" y="23249"/>
                    </a:cubicBezTo>
                    <a:lnTo>
                      <a:pt x="897638" y="22678"/>
                    </a:lnTo>
                    <a:cubicBezTo>
                      <a:pt x="898305" y="22011"/>
                      <a:pt x="901258" y="21249"/>
                      <a:pt x="904306" y="20963"/>
                    </a:cubicBezTo>
                    <a:cubicBezTo>
                      <a:pt x="907354" y="20677"/>
                      <a:pt x="915355" y="25630"/>
                      <a:pt x="917545" y="26297"/>
                    </a:cubicBezTo>
                    <a:cubicBezTo>
                      <a:pt x="919736" y="26964"/>
                      <a:pt x="927261" y="26773"/>
                      <a:pt x="928214" y="26011"/>
                    </a:cubicBezTo>
                    <a:cubicBezTo>
                      <a:pt x="929261" y="25249"/>
                      <a:pt x="932500" y="23535"/>
                      <a:pt x="932785" y="24297"/>
                    </a:cubicBezTo>
                    <a:cubicBezTo>
                      <a:pt x="932976" y="24964"/>
                      <a:pt x="934024" y="26678"/>
                      <a:pt x="934881" y="26964"/>
                    </a:cubicBezTo>
                    <a:lnTo>
                      <a:pt x="935071" y="26773"/>
                    </a:lnTo>
                    <a:cubicBezTo>
                      <a:pt x="937739" y="24392"/>
                      <a:pt x="940501" y="23154"/>
                      <a:pt x="944882" y="23059"/>
                    </a:cubicBezTo>
                    <a:lnTo>
                      <a:pt x="948978" y="22963"/>
                    </a:lnTo>
                    <a:cubicBezTo>
                      <a:pt x="953359" y="21154"/>
                      <a:pt x="957741" y="19725"/>
                      <a:pt x="958693" y="19915"/>
                    </a:cubicBezTo>
                    <a:lnTo>
                      <a:pt x="958693" y="20106"/>
                    </a:lnTo>
                    <a:cubicBezTo>
                      <a:pt x="958884" y="23630"/>
                      <a:pt x="960408" y="24583"/>
                      <a:pt x="964123" y="22201"/>
                    </a:cubicBezTo>
                    <a:lnTo>
                      <a:pt x="964599" y="21916"/>
                    </a:lnTo>
                    <a:cubicBezTo>
                      <a:pt x="965266" y="21820"/>
                      <a:pt x="968885" y="22011"/>
                      <a:pt x="972695" y="22297"/>
                    </a:cubicBezTo>
                    <a:cubicBezTo>
                      <a:pt x="976410" y="22582"/>
                      <a:pt x="987650" y="20201"/>
                      <a:pt x="989554" y="21154"/>
                    </a:cubicBezTo>
                    <a:cubicBezTo>
                      <a:pt x="991459" y="22201"/>
                      <a:pt x="997270" y="24583"/>
                      <a:pt x="997936" y="23916"/>
                    </a:cubicBezTo>
                    <a:cubicBezTo>
                      <a:pt x="998699" y="23344"/>
                      <a:pt x="1002223" y="21916"/>
                      <a:pt x="1003175" y="23059"/>
                    </a:cubicBezTo>
                    <a:cubicBezTo>
                      <a:pt x="1004128" y="24202"/>
                      <a:pt x="1011462" y="25059"/>
                      <a:pt x="1017177" y="22582"/>
                    </a:cubicBezTo>
                    <a:cubicBezTo>
                      <a:pt x="1022892" y="20106"/>
                      <a:pt x="1040990" y="22392"/>
                      <a:pt x="1041751" y="21820"/>
                    </a:cubicBezTo>
                    <a:cubicBezTo>
                      <a:pt x="1042514" y="21154"/>
                      <a:pt x="1045276" y="19534"/>
                      <a:pt x="1045847" y="19820"/>
                    </a:cubicBezTo>
                    <a:lnTo>
                      <a:pt x="1046419" y="20106"/>
                    </a:lnTo>
                    <a:cubicBezTo>
                      <a:pt x="1048419" y="20963"/>
                      <a:pt x="1048705" y="24106"/>
                      <a:pt x="1053086" y="21630"/>
                    </a:cubicBezTo>
                    <a:cubicBezTo>
                      <a:pt x="1055658" y="20201"/>
                      <a:pt x="1061468" y="22582"/>
                      <a:pt x="1065754" y="23344"/>
                    </a:cubicBezTo>
                    <a:cubicBezTo>
                      <a:pt x="1066802" y="23535"/>
                      <a:pt x="1067850" y="25154"/>
                      <a:pt x="1068517" y="25059"/>
                    </a:cubicBezTo>
                    <a:cubicBezTo>
                      <a:pt x="1071565" y="24297"/>
                      <a:pt x="1072136" y="19058"/>
                      <a:pt x="1077661" y="22201"/>
                    </a:cubicBezTo>
                    <a:lnTo>
                      <a:pt x="1079947" y="23535"/>
                    </a:lnTo>
                    <a:cubicBezTo>
                      <a:pt x="1083566" y="23344"/>
                      <a:pt x="1092329" y="22392"/>
                      <a:pt x="1099568" y="21439"/>
                    </a:cubicBezTo>
                    <a:lnTo>
                      <a:pt x="1106141" y="21344"/>
                    </a:lnTo>
                    <a:cubicBezTo>
                      <a:pt x="1111379" y="21249"/>
                      <a:pt x="1116618" y="20773"/>
                      <a:pt x="1122238" y="22392"/>
                    </a:cubicBezTo>
                    <a:lnTo>
                      <a:pt x="1125762" y="23440"/>
                    </a:lnTo>
                    <a:cubicBezTo>
                      <a:pt x="1131382" y="20868"/>
                      <a:pt x="1134620" y="20201"/>
                      <a:pt x="1132906" y="22011"/>
                    </a:cubicBezTo>
                    <a:cubicBezTo>
                      <a:pt x="1131191" y="23725"/>
                      <a:pt x="1137573" y="26297"/>
                      <a:pt x="1136906" y="27440"/>
                    </a:cubicBezTo>
                    <a:lnTo>
                      <a:pt x="1137001" y="28393"/>
                    </a:lnTo>
                    <a:lnTo>
                      <a:pt x="1137097" y="29536"/>
                    </a:lnTo>
                    <a:cubicBezTo>
                      <a:pt x="1137954" y="30679"/>
                      <a:pt x="1139192" y="31441"/>
                      <a:pt x="1139954" y="31060"/>
                    </a:cubicBezTo>
                    <a:cubicBezTo>
                      <a:pt x="1140716" y="30679"/>
                      <a:pt x="1142431" y="27154"/>
                      <a:pt x="1143098" y="24297"/>
                    </a:cubicBezTo>
                    <a:lnTo>
                      <a:pt x="1144812" y="22201"/>
                    </a:lnTo>
                    <a:cubicBezTo>
                      <a:pt x="1146431" y="20296"/>
                      <a:pt x="1148336" y="17248"/>
                      <a:pt x="1152908" y="20296"/>
                    </a:cubicBezTo>
                    <a:cubicBezTo>
                      <a:pt x="1154432" y="21249"/>
                      <a:pt x="1158623" y="19534"/>
                      <a:pt x="1161576" y="19058"/>
                    </a:cubicBezTo>
                    <a:lnTo>
                      <a:pt x="1164243" y="18677"/>
                    </a:lnTo>
                    <a:cubicBezTo>
                      <a:pt x="1167386" y="18963"/>
                      <a:pt x="1171387" y="19153"/>
                      <a:pt x="1173101" y="19153"/>
                    </a:cubicBezTo>
                    <a:cubicBezTo>
                      <a:pt x="1174816" y="19058"/>
                      <a:pt x="1181102" y="19344"/>
                      <a:pt x="1185008" y="18201"/>
                    </a:cubicBezTo>
                    <a:lnTo>
                      <a:pt x="1188722" y="20392"/>
                    </a:lnTo>
                    <a:lnTo>
                      <a:pt x="1193390" y="23154"/>
                    </a:lnTo>
                    <a:cubicBezTo>
                      <a:pt x="1195580" y="19820"/>
                      <a:pt x="1198247" y="18772"/>
                      <a:pt x="1199485" y="20868"/>
                    </a:cubicBezTo>
                    <a:lnTo>
                      <a:pt x="1200628" y="20963"/>
                    </a:lnTo>
                    <a:lnTo>
                      <a:pt x="1206629" y="21344"/>
                    </a:lnTo>
                    <a:cubicBezTo>
                      <a:pt x="1205962" y="17725"/>
                      <a:pt x="1205582" y="15248"/>
                      <a:pt x="1205772" y="15915"/>
                    </a:cubicBezTo>
                    <a:cubicBezTo>
                      <a:pt x="1205962" y="16582"/>
                      <a:pt x="1209868" y="18677"/>
                      <a:pt x="1213583" y="18201"/>
                    </a:cubicBezTo>
                    <a:lnTo>
                      <a:pt x="1216440" y="19153"/>
                    </a:lnTo>
                    <a:lnTo>
                      <a:pt x="1219869" y="20296"/>
                    </a:lnTo>
                    <a:cubicBezTo>
                      <a:pt x="1222726" y="19249"/>
                      <a:pt x="1225679" y="18296"/>
                      <a:pt x="1226441" y="18296"/>
                    </a:cubicBezTo>
                    <a:lnTo>
                      <a:pt x="1226727" y="17915"/>
                    </a:lnTo>
                    <a:lnTo>
                      <a:pt x="1227489" y="17058"/>
                    </a:lnTo>
                    <a:cubicBezTo>
                      <a:pt x="1228156" y="16010"/>
                      <a:pt x="1231204" y="14200"/>
                      <a:pt x="1234442" y="13057"/>
                    </a:cubicBezTo>
                    <a:lnTo>
                      <a:pt x="1235966" y="16677"/>
                    </a:lnTo>
                    <a:lnTo>
                      <a:pt x="1236252" y="17344"/>
                    </a:lnTo>
                    <a:cubicBezTo>
                      <a:pt x="1237871" y="18391"/>
                      <a:pt x="1241205" y="18868"/>
                      <a:pt x="1243586" y="19058"/>
                    </a:cubicBezTo>
                    <a:cubicBezTo>
                      <a:pt x="1245968" y="19249"/>
                      <a:pt x="1251778" y="21249"/>
                      <a:pt x="1252159" y="20392"/>
                    </a:cubicBezTo>
                    <a:cubicBezTo>
                      <a:pt x="1252540" y="19534"/>
                      <a:pt x="1255493" y="19820"/>
                      <a:pt x="1257969" y="22678"/>
                    </a:cubicBezTo>
                    <a:lnTo>
                      <a:pt x="1262351" y="20963"/>
                    </a:lnTo>
                    <a:cubicBezTo>
                      <a:pt x="1264541" y="20201"/>
                      <a:pt x="1266351" y="18772"/>
                      <a:pt x="1268637" y="18106"/>
                    </a:cubicBezTo>
                    <a:lnTo>
                      <a:pt x="1269875" y="17725"/>
                    </a:lnTo>
                    <a:cubicBezTo>
                      <a:pt x="1271494" y="18106"/>
                      <a:pt x="1274257" y="18391"/>
                      <a:pt x="1275971" y="18201"/>
                    </a:cubicBezTo>
                    <a:cubicBezTo>
                      <a:pt x="1277686" y="18010"/>
                      <a:pt x="1282448" y="20487"/>
                      <a:pt x="1283496" y="21725"/>
                    </a:cubicBezTo>
                    <a:cubicBezTo>
                      <a:pt x="1284449" y="22868"/>
                      <a:pt x="1289306" y="23821"/>
                      <a:pt x="1292068" y="21058"/>
                    </a:cubicBezTo>
                    <a:lnTo>
                      <a:pt x="1296831" y="21439"/>
                    </a:lnTo>
                    <a:cubicBezTo>
                      <a:pt x="1297974" y="21535"/>
                      <a:pt x="1299212" y="18201"/>
                      <a:pt x="1300736" y="18010"/>
                    </a:cubicBezTo>
                    <a:cubicBezTo>
                      <a:pt x="1302832" y="17725"/>
                      <a:pt x="1305213" y="19249"/>
                      <a:pt x="1307594" y="19439"/>
                    </a:cubicBezTo>
                    <a:lnTo>
                      <a:pt x="1313595" y="20011"/>
                    </a:lnTo>
                    <a:cubicBezTo>
                      <a:pt x="1319310" y="17248"/>
                      <a:pt x="1324549" y="16486"/>
                      <a:pt x="1325406" y="18391"/>
                    </a:cubicBezTo>
                    <a:cubicBezTo>
                      <a:pt x="1326168" y="20296"/>
                      <a:pt x="1330550" y="24964"/>
                      <a:pt x="1333312" y="24583"/>
                    </a:cubicBezTo>
                    <a:cubicBezTo>
                      <a:pt x="1336074" y="24202"/>
                      <a:pt x="1342265" y="19725"/>
                      <a:pt x="1343218" y="19820"/>
                    </a:cubicBezTo>
                    <a:lnTo>
                      <a:pt x="1343884" y="19439"/>
                    </a:lnTo>
                    <a:lnTo>
                      <a:pt x="1347504" y="17534"/>
                    </a:lnTo>
                    <a:cubicBezTo>
                      <a:pt x="1350361" y="19344"/>
                      <a:pt x="1355695" y="20392"/>
                      <a:pt x="1359220" y="19915"/>
                    </a:cubicBezTo>
                    <a:lnTo>
                      <a:pt x="1362458" y="19534"/>
                    </a:lnTo>
                    <a:cubicBezTo>
                      <a:pt x="1364077" y="19344"/>
                      <a:pt x="1365887" y="19344"/>
                      <a:pt x="1367507" y="19630"/>
                    </a:cubicBezTo>
                    <a:lnTo>
                      <a:pt x="1373317" y="20582"/>
                    </a:lnTo>
                    <a:cubicBezTo>
                      <a:pt x="1375984" y="18677"/>
                      <a:pt x="1378365" y="18296"/>
                      <a:pt x="1378746" y="19725"/>
                    </a:cubicBezTo>
                    <a:lnTo>
                      <a:pt x="1379032" y="20773"/>
                    </a:lnTo>
                    <a:lnTo>
                      <a:pt x="1379318" y="21725"/>
                    </a:lnTo>
                    <a:cubicBezTo>
                      <a:pt x="1379699" y="23154"/>
                      <a:pt x="1383699" y="22582"/>
                      <a:pt x="1388176" y="20487"/>
                    </a:cubicBezTo>
                    <a:lnTo>
                      <a:pt x="1391700" y="18487"/>
                    </a:lnTo>
                    <a:cubicBezTo>
                      <a:pt x="1392652" y="17915"/>
                      <a:pt x="1386842" y="16486"/>
                      <a:pt x="1391414" y="15343"/>
                    </a:cubicBezTo>
                    <a:cubicBezTo>
                      <a:pt x="1394367" y="14581"/>
                      <a:pt x="1394272" y="18106"/>
                      <a:pt x="1394748" y="18201"/>
                    </a:cubicBezTo>
                    <a:cubicBezTo>
                      <a:pt x="1398463" y="18963"/>
                      <a:pt x="1401511" y="24202"/>
                      <a:pt x="1406464" y="19534"/>
                    </a:cubicBezTo>
                    <a:cubicBezTo>
                      <a:pt x="1406940" y="19058"/>
                      <a:pt x="1410750" y="21439"/>
                      <a:pt x="1412845" y="21344"/>
                    </a:cubicBezTo>
                    <a:lnTo>
                      <a:pt x="1420275" y="20868"/>
                    </a:lnTo>
                    <a:cubicBezTo>
                      <a:pt x="1428467" y="20106"/>
                      <a:pt x="1437801" y="19534"/>
                      <a:pt x="1441135" y="19439"/>
                    </a:cubicBezTo>
                    <a:lnTo>
                      <a:pt x="1443421" y="20582"/>
                    </a:lnTo>
                    <a:cubicBezTo>
                      <a:pt x="1447517" y="22582"/>
                      <a:pt x="1448564" y="21630"/>
                      <a:pt x="1449041" y="18296"/>
                    </a:cubicBezTo>
                    <a:lnTo>
                      <a:pt x="1449136" y="18010"/>
                    </a:lnTo>
                    <a:cubicBezTo>
                      <a:pt x="1451326" y="17915"/>
                      <a:pt x="1456470" y="18487"/>
                      <a:pt x="1460470" y="19249"/>
                    </a:cubicBezTo>
                    <a:lnTo>
                      <a:pt x="1464090" y="19344"/>
                    </a:lnTo>
                    <a:cubicBezTo>
                      <a:pt x="1468757" y="19439"/>
                      <a:pt x="1473996" y="19439"/>
                      <a:pt x="1476949" y="20296"/>
                    </a:cubicBezTo>
                    <a:lnTo>
                      <a:pt x="1478377" y="20677"/>
                    </a:lnTo>
                    <a:cubicBezTo>
                      <a:pt x="1479997" y="20963"/>
                      <a:pt x="1480854" y="20296"/>
                      <a:pt x="1480187" y="19249"/>
                    </a:cubicBezTo>
                    <a:lnTo>
                      <a:pt x="1479901" y="18201"/>
                    </a:lnTo>
                    <a:cubicBezTo>
                      <a:pt x="1479806" y="18010"/>
                      <a:pt x="1481426" y="17153"/>
                      <a:pt x="1481807" y="17344"/>
                    </a:cubicBezTo>
                    <a:cubicBezTo>
                      <a:pt x="1483235" y="17820"/>
                      <a:pt x="1484759" y="18391"/>
                      <a:pt x="1485902" y="19344"/>
                    </a:cubicBezTo>
                    <a:cubicBezTo>
                      <a:pt x="1488188" y="21154"/>
                      <a:pt x="1490093" y="22868"/>
                      <a:pt x="1493236" y="20106"/>
                    </a:cubicBezTo>
                    <a:cubicBezTo>
                      <a:pt x="1494094" y="19344"/>
                      <a:pt x="1496475" y="19915"/>
                      <a:pt x="1497904" y="19344"/>
                    </a:cubicBezTo>
                    <a:cubicBezTo>
                      <a:pt x="1500380" y="18582"/>
                      <a:pt x="1502476" y="16867"/>
                      <a:pt x="1504667" y="19725"/>
                    </a:cubicBezTo>
                    <a:lnTo>
                      <a:pt x="1506000" y="21439"/>
                    </a:lnTo>
                    <a:cubicBezTo>
                      <a:pt x="1508191" y="22963"/>
                      <a:pt x="1511239" y="23630"/>
                      <a:pt x="1512668" y="22868"/>
                    </a:cubicBezTo>
                    <a:lnTo>
                      <a:pt x="1513525" y="22201"/>
                    </a:lnTo>
                    <a:cubicBezTo>
                      <a:pt x="1518097" y="18772"/>
                      <a:pt x="1523145" y="17820"/>
                      <a:pt x="1529336" y="19344"/>
                    </a:cubicBezTo>
                    <a:cubicBezTo>
                      <a:pt x="1533146" y="20296"/>
                      <a:pt x="1536956" y="22773"/>
                      <a:pt x="1541528" y="19630"/>
                    </a:cubicBezTo>
                    <a:cubicBezTo>
                      <a:pt x="1543338" y="18391"/>
                      <a:pt x="1547815" y="18677"/>
                      <a:pt x="1550196" y="19630"/>
                    </a:cubicBezTo>
                    <a:cubicBezTo>
                      <a:pt x="1552482" y="20487"/>
                      <a:pt x="1554387" y="22106"/>
                      <a:pt x="1556959" y="21439"/>
                    </a:cubicBezTo>
                    <a:lnTo>
                      <a:pt x="1559626" y="20773"/>
                    </a:lnTo>
                    <a:cubicBezTo>
                      <a:pt x="1562007" y="19630"/>
                      <a:pt x="1563626" y="17915"/>
                      <a:pt x="1563245" y="16867"/>
                    </a:cubicBezTo>
                    <a:cubicBezTo>
                      <a:pt x="1562959" y="15820"/>
                      <a:pt x="1563721" y="13153"/>
                      <a:pt x="1565817" y="13153"/>
                    </a:cubicBezTo>
                    <a:lnTo>
                      <a:pt x="1566769" y="13915"/>
                    </a:lnTo>
                    <a:lnTo>
                      <a:pt x="1568675" y="15439"/>
                    </a:lnTo>
                    <a:cubicBezTo>
                      <a:pt x="1570199" y="17629"/>
                      <a:pt x="1573532" y="19725"/>
                      <a:pt x="1576009" y="20106"/>
                    </a:cubicBezTo>
                    <a:cubicBezTo>
                      <a:pt x="1578485" y="20487"/>
                      <a:pt x="1586486" y="18201"/>
                      <a:pt x="1588868" y="17439"/>
                    </a:cubicBezTo>
                    <a:cubicBezTo>
                      <a:pt x="1591153" y="16677"/>
                      <a:pt x="1597916" y="20296"/>
                      <a:pt x="1599059" y="21439"/>
                    </a:cubicBezTo>
                    <a:cubicBezTo>
                      <a:pt x="1600202" y="22582"/>
                      <a:pt x="1605632" y="20773"/>
                      <a:pt x="1607251" y="21820"/>
                    </a:cubicBezTo>
                    <a:lnTo>
                      <a:pt x="1609823" y="19725"/>
                    </a:lnTo>
                    <a:lnTo>
                      <a:pt x="1611537" y="18296"/>
                    </a:lnTo>
                    <a:cubicBezTo>
                      <a:pt x="1614871" y="19820"/>
                      <a:pt x="1619157" y="21058"/>
                      <a:pt x="1620967" y="20963"/>
                    </a:cubicBezTo>
                    <a:cubicBezTo>
                      <a:pt x="1622872" y="20868"/>
                      <a:pt x="1626301" y="18391"/>
                      <a:pt x="1627444" y="20011"/>
                    </a:cubicBezTo>
                    <a:cubicBezTo>
                      <a:pt x="1628587" y="21630"/>
                      <a:pt x="1635254" y="20677"/>
                      <a:pt x="1637921" y="20011"/>
                    </a:cubicBezTo>
                    <a:cubicBezTo>
                      <a:pt x="1640588" y="19439"/>
                      <a:pt x="1649637" y="22582"/>
                      <a:pt x="1652494" y="22678"/>
                    </a:cubicBezTo>
                    <a:cubicBezTo>
                      <a:pt x="1655352" y="22773"/>
                      <a:pt x="1661257" y="20106"/>
                      <a:pt x="1662686" y="19344"/>
                    </a:cubicBezTo>
                    <a:lnTo>
                      <a:pt x="1662782" y="19439"/>
                    </a:lnTo>
                    <a:cubicBezTo>
                      <a:pt x="1665639" y="22201"/>
                      <a:pt x="1668496" y="19153"/>
                      <a:pt x="1670973" y="19534"/>
                    </a:cubicBezTo>
                    <a:lnTo>
                      <a:pt x="1673926" y="20011"/>
                    </a:lnTo>
                    <a:cubicBezTo>
                      <a:pt x="1676974" y="21820"/>
                      <a:pt x="1679641" y="20963"/>
                      <a:pt x="1679641" y="18010"/>
                    </a:cubicBezTo>
                    <a:lnTo>
                      <a:pt x="1684498" y="19249"/>
                    </a:lnTo>
                    <a:cubicBezTo>
                      <a:pt x="1687356" y="20011"/>
                      <a:pt x="1690499" y="19915"/>
                      <a:pt x="1693356" y="20487"/>
                    </a:cubicBezTo>
                    <a:cubicBezTo>
                      <a:pt x="1699357" y="21535"/>
                      <a:pt x="1704787" y="22678"/>
                      <a:pt x="1709264" y="18010"/>
                    </a:cubicBezTo>
                    <a:lnTo>
                      <a:pt x="1709835" y="17344"/>
                    </a:lnTo>
                    <a:cubicBezTo>
                      <a:pt x="1711264" y="17248"/>
                      <a:pt x="1716312" y="16867"/>
                      <a:pt x="1720884" y="16486"/>
                    </a:cubicBezTo>
                    <a:lnTo>
                      <a:pt x="1725075" y="18963"/>
                    </a:lnTo>
                    <a:lnTo>
                      <a:pt x="1728409" y="20963"/>
                    </a:lnTo>
                    <a:cubicBezTo>
                      <a:pt x="1729742" y="17534"/>
                      <a:pt x="1731362" y="15439"/>
                      <a:pt x="1732029" y="16391"/>
                    </a:cubicBezTo>
                    <a:cubicBezTo>
                      <a:pt x="1732790" y="17344"/>
                      <a:pt x="1736029" y="20582"/>
                      <a:pt x="1737743" y="21820"/>
                    </a:cubicBezTo>
                    <a:lnTo>
                      <a:pt x="1739744" y="19630"/>
                    </a:lnTo>
                    <a:lnTo>
                      <a:pt x="1746601" y="17439"/>
                    </a:lnTo>
                    <a:cubicBezTo>
                      <a:pt x="1749364" y="18677"/>
                      <a:pt x="1752221" y="19915"/>
                      <a:pt x="1754984" y="21249"/>
                    </a:cubicBezTo>
                    <a:cubicBezTo>
                      <a:pt x="1758698" y="23154"/>
                      <a:pt x="1761841" y="23916"/>
                      <a:pt x="1765461" y="20487"/>
                    </a:cubicBezTo>
                    <a:lnTo>
                      <a:pt x="1767652" y="18391"/>
                    </a:lnTo>
                    <a:cubicBezTo>
                      <a:pt x="1771938" y="18772"/>
                      <a:pt x="1776700" y="19534"/>
                      <a:pt x="1778415" y="20011"/>
                    </a:cubicBezTo>
                    <a:cubicBezTo>
                      <a:pt x="1780034" y="20487"/>
                      <a:pt x="1783368" y="16963"/>
                      <a:pt x="1784511" y="16772"/>
                    </a:cubicBezTo>
                    <a:lnTo>
                      <a:pt x="1784797" y="17058"/>
                    </a:lnTo>
                    <a:lnTo>
                      <a:pt x="1785654" y="18106"/>
                    </a:lnTo>
                    <a:cubicBezTo>
                      <a:pt x="1786321" y="19630"/>
                      <a:pt x="1788893" y="19820"/>
                      <a:pt x="1791464" y="18582"/>
                    </a:cubicBezTo>
                    <a:lnTo>
                      <a:pt x="1793941" y="18201"/>
                    </a:lnTo>
                    <a:cubicBezTo>
                      <a:pt x="1795846" y="17915"/>
                      <a:pt x="1798227" y="19439"/>
                      <a:pt x="1799941" y="18963"/>
                    </a:cubicBezTo>
                    <a:cubicBezTo>
                      <a:pt x="1802418" y="18296"/>
                      <a:pt x="1804228" y="15248"/>
                      <a:pt x="1807276" y="18391"/>
                    </a:cubicBezTo>
                    <a:cubicBezTo>
                      <a:pt x="1808800" y="19915"/>
                      <a:pt x="1810991" y="15534"/>
                      <a:pt x="1812896" y="18582"/>
                    </a:cubicBezTo>
                    <a:cubicBezTo>
                      <a:pt x="1813086" y="18868"/>
                      <a:pt x="1816896" y="18391"/>
                      <a:pt x="1816991" y="18010"/>
                    </a:cubicBezTo>
                    <a:cubicBezTo>
                      <a:pt x="1817848" y="12867"/>
                      <a:pt x="1820039" y="15343"/>
                      <a:pt x="1823468" y="16582"/>
                    </a:cubicBezTo>
                    <a:lnTo>
                      <a:pt x="1827373" y="17915"/>
                    </a:lnTo>
                    <a:cubicBezTo>
                      <a:pt x="1832613" y="17534"/>
                      <a:pt x="1839566" y="18201"/>
                      <a:pt x="1842899" y="19344"/>
                    </a:cubicBezTo>
                    <a:lnTo>
                      <a:pt x="1846138" y="16963"/>
                    </a:lnTo>
                    <a:cubicBezTo>
                      <a:pt x="1846329" y="16867"/>
                      <a:pt x="1848043" y="17629"/>
                      <a:pt x="1848043" y="17915"/>
                    </a:cubicBezTo>
                    <a:cubicBezTo>
                      <a:pt x="1848043" y="18868"/>
                      <a:pt x="1847852" y="20106"/>
                      <a:pt x="1847090" y="20677"/>
                    </a:cubicBezTo>
                    <a:lnTo>
                      <a:pt x="1846329" y="21249"/>
                    </a:lnTo>
                    <a:cubicBezTo>
                      <a:pt x="1844709" y="21439"/>
                      <a:pt x="1843947" y="22201"/>
                      <a:pt x="1844614" y="23059"/>
                    </a:cubicBezTo>
                    <a:cubicBezTo>
                      <a:pt x="1845280" y="23821"/>
                      <a:pt x="1851567" y="24297"/>
                      <a:pt x="1856139" y="21249"/>
                    </a:cubicBezTo>
                    <a:cubicBezTo>
                      <a:pt x="1860711" y="18201"/>
                      <a:pt x="1870617" y="8581"/>
                      <a:pt x="1870903" y="10009"/>
                    </a:cubicBezTo>
                    <a:cubicBezTo>
                      <a:pt x="1871189" y="11343"/>
                      <a:pt x="1875856" y="14105"/>
                      <a:pt x="1880809" y="14010"/>
                    </a:cubicBezTo>
                    <a:lnTo>
                      <a:pt x="1885095" y="14010"/>
                    </a:lnTo>
                    <a:cubicBezTo>
                      <a:pt x="1889572" y="14010"/>
                      <a:pt x="1893954" y="11438"/>
                      <a:pt x="1898335" y="14772"/>
                    </a:cubicBezTo>
                    <a:lnTo>
                      <a:pt x="1898811" y="15153"/>
                    </a:lnTo>
                    <a:cubicBezTo>
                      <a:pt x="1899859" y="14962"/>
                      <a:pt x="1906431" y="14391"/>
                      <a:pt x="1913384" y="13724"/>
                    </a:cubicBezTo>
                    <a:lnTo>
                      <a:pt x="1919575" y="12676"/>
                    </a:lnTo>
                    <a:cubicBezTo>
                      <a:pt x="1922243" y="12200"/>
                      <a:pt x="1924910" y="10867"/>
                      <a:pt x="1927576" y="10771"/>
                    </a:cubicBezTo>
                    <a:cubicBezTo>
                      <a:pt x="1929767" y="10771"/>
                      <a:pt x="1932148" y="12772"/>
                      <a:pt x="1934244" y="12581"/>
                    </a:cubicBezTo>
                    <a:lnTo>
                      <a:pt x="1936911" y="12295"/>
                    </a:lnTo>
                    <a:cubicBezTo>
                      <a:pt x="1940054" y="10771"/>
                      <a:pt x="1945198" y="9533"/>
                      <a:pt x="1948341" y="9533"/>
                    </a:cubicBezTo>
                    <a:cubicBezTo>
                      <a:pt x="1951484" y="9628"/>
                      <a:pt x="1959866" y="12581"/>
                      <a:pt x="1962533" y="9914"/>
                    </a:cubicBezTo>
                    <a:lnTo>
                      <a:pt x="1967296" y="10486"/>
                    </a:lnTo>
                    <a:lnTo>
                      <a:pt x="1969963" y="10771"/>
                    </a:lnTo>
                    <a:cubicBezTo>
                      <a:pt x="1973011" y="9724"/>
                      <a:pt x="1977202" y="8485"/>
                      <a:pt x="1979393" y="7914"/>
                    </a:cubicBezTo>
                    <a:lnTo>
                      <a:pt x="1980250" y="8581"/>
                    </a:lnTo>
                    <a:cubicBezTo>
                      <a:pt x="1984726" y="11724"/>
                      <a:pt x="1990156" y="9533"/>
                      <a:pt x="1994728" y="10771"/>
                    </a:cubicBezTo>
                    <a:lnTo>
                      <a:pt x="1999109" y="11914"/>
                    </a:lnTo>
                    <a:cubicBezTo>
                      <a:pt x="2003491" y="10962"/>
                      <a:pt x="2010444" y="11057"/>
                      <a:pt x="2014349" y="11914"/>
                    </a:cubicBezTo>
                    <a:lnTo>
                      <a:pt x="2018350" y="11819"/>
                    </a:lnTo>
                    <a:cubicBezTo>
                      <a:pt x="2020160" y="11819"/>
                      <a:pt x="2021969" y="13057"/>
                      <a:pt x="2023684" y="11438"/>
                    </a:cubicBezTo>
                    <a:lnTo>
                      <a:pt x="2037019" y="8962"/>
                    </a:lnTo>
                    <a:cubicBezTo>
                      <a:pt x="2037590" y="9057"/>
                      <a:pt x="2038257" y="9247"/>
                      <a:pt x="2038828" y="9343"/>
                    </a:cubicBezTo>
                    <a:cubicBezTo>
                      <a:pt x="2038924" y="9343"/>
                      <a:pt x="2046258" y="8390"/>
                      <a:pt x="2046448" y="8390"/>
                    </a:cubicBezTo>
                    <a:lnTo>
                      <a:pt x="2048735" y="8676"/>
                    </a:lnTo>
                    <a:cubicBezTo>
                      <a:pt x="2051401" y="8390"/>
                      <a:pt x="2055021" y="8581"/>
                      <a:pt x="2056831" y="9057"/>
                    </a:cubicBezTo>
                    <a:cubicBezTo>
                      <a:pt x="2058641" y="9533"/>
                      <a:pt x="2065022" y="7342"/>
                      <a:pt x="2066641" y="6676"/>
                    </a:cubicBezTo>
                    <a:cubicBezTo>
                      <a:pt x="2068261" y="6009"/>
                      <a:pt x="2075023" y="8104"/>
                      <a:pt x="2077881" y="8866"/>
                    </a:cubicBezTo>
                    <a:lnTo>
                      <a:pt x="2080739" y="7247"/>
                    </a:lnTo>
                    <a:cubicBezTo>
                      <a:pt x="2082548" y="6199"/>
                      <a:pt x="2085977" y="6676"/>
                      <a:pt x="2087406" y="5533"/>
                    </a:cubicBezTo>
                    <a:lnTo>
                      <a:pt x="2088739" y="4390"/>
                    </a:lnTo>
                    <a:cubicBezTo>
                      <a:pt x="2089501" y="2008"/>
                      <a:pt x="2090073" y="1342"/>
                      <a:pt x="2090073" y="2770"/>
                    </a:cubicBezTo>
                    <a:lnTo>
                      <a:pt x="2090644" y="3913"/>
                    </a:lnTo>
                    <a:cubicBezTo>
                      <a:pt x="2091121" y="4866"/>
                      <a:pt x="2092359" y="6009"/>
                      <a:pt x="2093502" y="6199"/>
                    </a:cubicBezTo>
                    <a:cubicBezTo>
                      <a:pt x="2095312" y="6580"/>
                      <a:pt x="2096741" y="2866"/>
                      <a:pt x="2099407" y="5914"/>
                    </a:cubicBezTo>
                    <a:lnTo>
                      <a:pt x="2100170" y="6771"/>
                    </a:lnTo>
                    <a:cubicBezTo>
                      <a:pt x="2103027" y="6580"/>
                      <a:pt x="2105599" y="5437"/>
                      <a:pt x="2105790" y="4199"/>
                    </a:cubicBezTo>
                    <a:cubicBezTo>
                      <a:pt x="2106075" y="2961"/>
                      <a:pt x="2108075" y="1913"/>
                      <a:pt x="2109981" y="3723"/>
                    </a:cubicBezTo>
                    <a:cubicBezTo>
                      <a:pt x="2111885" y="5533"/>
                      <a:pt x="2117886" y="9247"/>
                      <a:pt x="2119315" y="8200"/>
                    </a:cubicBezTo>
                    <a:cubicBezTo>
                      <a:pt x="2120744" y="7152"/>
                      <a:pt x="2124363" y="11343"/>
                      <a:pt x="2125220" y="13343"/>
                    </a:cubicBezTo>
                    <a:lnTo>
                      <a:pt x="2127602" y="12391"/>
                    </a:lnTo>
                    <a:cubicBezTo>
                      <a:pt x="2128745" y="11914"/>
                      <a:pt x="2128745" y="9533"/>
                      <a:pt x="2129221" y="7914"/>
                    </a:cubicBezTo>
                    <a:lnTo>
                      <a:pt x="2129316" y="7628"/>
                    </a:lnTo>
                    <a:cubicBezTo>
                      <a:pt x="2129507" y="7247"/>
                      <a:pt x="2133793" y="6104"/>
                      <a:pt x="2138936" y="4961"/>
                    </a:cubicBezTo>
                    <a:lnTo>
                      <a:pt x="2143603" y="4199"/>
                    </a:lnTo>
                    <a:lnTo>
                      <a:pt x="2148652" y="3437"/>
                    </a:lnTo>
                    <a:cubicBezTo>
                      <a:pt x="2154176" y="2485"/>
                      <a:pt x="2161130" y="1342"/>
                      <a:pt x="2164178" y="865"/>
                    </a:cubicBezTo>
                    <a:close/>
                    <a:moveTo>
                      <a:pt x="1888906" y="8"/>
                    </a:moveTo>
                    <a:cubicBezTo>
                      <a:pt x="1893287" y="-182"/>
                      <a:pt x="1897478" y="2675"/>
                      <a:pt x="1898335" y="6295"/>
                    </a:cubicBezTo>
                    <a:lnTo>
                      <a:pt x="1892716" y="4675"/>
                    </a:lnTo>
                    <a:lnTo>
                      <a:pt x="1887858" y="3247"/>
                    </a:lnTo>
                    <a:cubicBezTo>
                      <a:pt x="1886143" y="5533"/>
                      <a:pt x="1883762" y="8009"/>
                      <a:pt x="1882714" y="8581"/>
                    </a:cubicBezTo>
                    <a:lnTo>
                      <a:pt x="1881666" y="9057"/>
                    </a:lnTo>
                    <a:lnTo>
                      <a:pt x="1881286" y="9247"/>
                    </a:lnTo>
                    <a:cubicBezTo>
                      <a:pt x="1880333" y="9152"/>
                      <a:pt x="1879190" y="8295"/>
                      <a:pt x="1878809" y="7342"/>
                    </a:cubicBezTo>
                    <a:cubicBezTo>
                      <a:pt x="1878428" y="6390"/>
                      <a:pt x="1880904" y="3247"/>
                      <a:pt x="1883095" y="1532"/>
                    </a:cubicBezTo>
                    <a:lnTo>
                      <a:pt x="1885572" y="8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highlight>
                    <a:srgbClr val="000000"/>
                  </a:highlight>
                </a:endParaRPr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8A3F08AA-BD8C-29F8-E7DA-42CF91568038}"/>
                  </a:ext>
                </a:extLst>
              </p:cNvPr>
              <p:cNvSpPr/>
              <p:nvPr/>
            </p:nvSpPr>
            <p:spPr>
              <a:xfrm rot="1610830">
                <a:off x="8268983" y="1654103"/>
                <a:ext cx="822936" cy="318057"/>
              </a:xfrm>
              <a:custGeom>
                <a:avLst/>
                <a:gdLst>
                  <a:gd name="connsiteX0" fmla="*/ 115937 w 822936"/>
                  <a:gd name="connsiteY0" fmla="*/ 271700 h 318057"/>
                  <a:gd name="connsiteX1" fmla="*/ 127953 w 822936"/>
                  <a:gd name="connsiteY1" fmla="*/ 272418 h 318057"/>
                  <a:gd name="connsiteX2" fmla="*/ 120600 w 822936"/>
                  <a:gd name="connsiteY2" fmla="*/ 274390 h 318057"/>
                  <a:gd name="connsiteX3" fmla="*/ 122572 w 822936"/>
                  <a:gd name="connsiteY3" fmla="*/ 281744 h 318057"/>
                  <a:gd name="connsiteX4" fmla="*/ 118895 w 822936"/>
                  <a:gd name="connsiteY4" fmla="*/ 282730 h 318057"/>
                  <a:gd name="connsiteX5" fmla="*/ 116923 w 822936"/>
                  <a:gd name="connsiteY5" fmla="*/ 275376 h 318057"/>
                  <a:gd name="connsiteX6" fmla="*/ 113246 w 822936"/>
                  <a:gd name="connsiteY6" fmla="*/ 276362 h 318057"/>
                  <a:gd name="connsiteX7" fmla="*/ 105893 w 822936"/>
                  <a:gd name="connsiteY7" fmla="*/ 278334 h 318057"/>
                  <a:gd name="connsiteX8" fmla="*/ 102216 w 822936"/>
                  <a:gd name="connsiteY8" fmla="*/ 279320 h 318057"/>
                  <a:gd name="connsiteX9" fmla="*/ 94862 w 822936"/>
                  <a:gd name="connsiteY9" fmla="*/ 281293 h 318057"/>
                  <a:gd name="connsiteX10" fmla="*/ 93876 w 822936"/>
                  <a:gd name="connsiteY10" fmla="*/ 277616 h 318057"/>
                  <a:gd name="connsiteX11" fmla="*/ 101230 w 822936"/>
                  <a:gd name="connsiteY11" fmla="*/ 275644 h 318057"/>
                  <a:gd name="connsiteX12" fmla="*/ 104907 w 822936"/>
                  <a:gd name="connsiteY12" fmla="*/ 274658 h 318057"/>
                  <a:gd name="connsiteX13" fmla="*/ 112260 w 822936"/>
                  <a:gd name="connsiteY13" fmla="*/ 272686 h 318057"/>
                  <a:gd name="connsiteX14" fmla="*/ 64646 w 822936"/>
                  <a:gd name="connsiteY14" fmla="*/ 242102 h 318057"/>
                  <a:gd name="connsiteX15" fmla="*/ 69309 w 822936"/>
                  <a:gd name="connsiteY15" fmla="*/ 244793 h 318057"/>
                  <a:gd name="connsiteX16" fmla="*/ 65632 w 822936"/>
                  <a:gd name="connsiteY16" fmla="*/ 245779 h 318057"/>
                  <a:gd name="connsiteX17" fmla="*/ 58278 w 822936"/>
                  <a:gd name="connsiteY17" fmla="*/ 247751 h 318057"/>
                  <a:gd name="connsiteX18" fmla="*/ 53615 w 822936"/>
                  <a:gd name="connsiteY18" fmla="*/ 245060 h 318057"/>
                  <a:gd name="connsiteX19" fmla="*/ 57292 w 822936"/>
                  <a:gd name="connsiteY19" fmla="*/ 244074 h 318057"/>
                  <a:gd name="connsiteX20" fmla="*/ 32273 w 822936"/>
                  <a:gd name="connsiteY20" fmla="*/ 238960 h 318057"/>
                  <a:gd name="connsiteX21" fmla="*/ 33259 w 822936"/>
                  <a:gd name="connsiteY21" fmla="*/ 242637 h 318057"/>
                  <a:gd name="connsiteX22" fmla="*/ 40613 w 822936"/>
                  <a:gd name="connsiteY22" fmla="*/ 240664 h 318057"/>
                  <a:gd name="connsiteX23" fmla="*/ 44289 w 822936"/>
                  <a:gd name="connsiteY23" fmla="*/ 239678 h 318057"/>
                  <a:gd name="connsiteX24" fmla="*/ 46262 w 822936"/>
                  <a:gd name="connsiteY24" fmla="*/ 247032 h 318057"/>
                  <a:gd name="connsiteX25" fmla="*/ 42585 w 822936"/>
                  <a:gd name="connsiteY25" fmla="*/ 248019 h 318057"/>
                  <a:gd name="connsiteX26" fmla="*/ 35231 w 822936"/>
                  <a:gd name="connsiteY26" fmla="*/ 249991 h 318057"/>
                  <a:gd name="connsiteX27" fmla="*/ 29582 w 822936"/>
                  <a:gd name="connsiteY27" fmla="*/ 243623 h 318057"/>
                  <a:gd name="connsiteX28" fmla="*/ 28596 w 822936"/>
                  <a:gd name="connsiteY28" fmla="*/ 239946 h 318057"/>
                  <a:gd name="connsiteX29" fmla="*/ 3676 w 822936"/>
                  <a:gd name="connsiteY29" fmla="*/ 132332 h 318057"/>
                  <a:gd name="connsiteX30" fmla="*/ 5542 w 822936"/>
                  <a:gd name="connsiteY30" fmla="*/ 133409 h 318057"/>
                  <a:gd name="connsiteX31" fmla="*/ 0 w 822936"/>
                  <a:gd name="connsiteY31" fmla="*/ 133318 h 318057"/>
                  <a:gd name="connsiteX32" fmla="*/ 54434 w 822936"/>
                  <a:gd name="connsiteY32" fmla="*/ 130544 h 318057"/>
                  <a:gd name="connsiteX33" fmla="*/ 50756 w 822936"/>
                  <a:gd name="connsiteY33" fmla="*/ 131531 h 318057"/>
                  <a:gd name="connsiteX34" fmla="*/ 43403 w 822936"/>
                  <a:gd name="connsiteY34" fmla="*/ 133503 h 318057"/>
                  <a:gd name="connsiteX35" fmla="*/ 39726 w 822936"/>
                  <a:gd name="connsiteY35" fmla="*/ 134489 h 318057"/>
                  <a:gd name="connsiteX36" fmla="*/ 36050 w 822936"/>
                  <a:gd name="connsiteY36" fmla="*/ 135475 h 318057"/>
                  <a:gd name="connsiteX37" fmla="*/ 28696 w 822936"/>
                  <a:gd name="connsiteY37" fmla="*/ 137447 h 318057"/>
                  <a:gd name="connsiteX38" fmla="*/ 24033 w 822936"/>
                  <a:gd name="connsiteY38" fmla="*/ 134756 h 318057"/>
                  <a:gd name="connsiteX39" fmla="*/ 16679 w 822936"/>
                  <a:gd name="connsiteY39" fmla="*/ 136728 h 318057"/>
                  <a:gd name="connsiteX40" fmla="*/ 13003 w 822936"/>
                  <a:gd name="connsiteY40" fmla="*/ 137714 h 318057"/>
                  <a:gd name="connsiteX41" fmla="*/ 5542 w 822936"/>
                  <a:gd name="connsiteY41" fmla="*/ 133409 h 318057"/>
                  <a:gd name="connsiteX42" fmla="*/ 27709 w 822936"/>
                  <a:gd name="connsiteY42" fmla="*/ 133770 h 318057"/>
                  <a:gd name="connsiteX43" fmla="*/ 38740 w 822936"/>
                  <a:gd name="connsiteY43" fmla="*/ 130811 h 318057"/>
                  <a:gd name="connsiteX44" fmla="*/ 72816 w 822936"/>
                  <a:gd name="connsiteY44" fmla="*/ 125615 h 318057"/>
                  <a:gd name="connsiteX45" fmla="*/ 81156 w 822936"/>
                  <a:gd name="connsiteY45" fmla="*/ 127319 h 318057"/>
                  <a:gd name="connsiteX46" fmla="*/ 77479 w 822936"/>
                  <a:gd name="connsiteY46" fmla="*/ 128305 h 318057"/>
                  <a:gd name="connsiteX47" fmla="*/ 73802 w 822936"/>
                  <a:gd name="connsiteY47" fmla="*/ 129291 h 318057"/>
                  <a:gd name="connsiteX48" fmla="*/ 66448 w 822936"/>
                  <a:gd name="connsiteY48" fmla="*/ 131263 h 318057"/>
                  <a:gd name="connsiteX49" fmla="*/ 65462 w 822936"/>
                  <a:gd name="connsiteY49" fmla="*/ 127587 h 318057"/>
                  <a:gd name="connsiteX50" fmla="*/ 119896 w 822936"/>
                  <a:gd name="connsiteY50" fmla="*/ 124812 h 318057"/>
                  <a:gd name="connsiteX51" fmla="*/ 120882 w 822936"/>
                  <a:gd name="connsiteY51" fmla="*/ 128489 h 318057"/>
                  <a:gd name="connsiteX52" fmla="*/ 116220 w 822936"/>
                  <a:gd name="connsiteY52" fmla="*/ 125798 h 318057"/>
                  <a:gd name="connsiteX53" fmla="*/ 92187 w 822936"/>
                  <a:gd name="connsiteY53" fmla="*/ 124361 h 318057"/>
                  <a:gd name="connsiteX54" fmla="*/ 90481 w 822936"/>
                  <a:gd name="connsiteY54" fmla="*/ 132701 h 318057"/>
                  <a:gd name="connsiteX55" fmla="*/ 83128 w 822936"/>
                  <a:gd name="connsiteY55" fmla="*/ 134673 h 318057"/>
                  <a:gd name="connsiteX56" fmla="*/ 81156 w 822936"/>
                  <a:gd name="connsiteY56" fmla="*/ 127319 h 318057"/>
                  <a:gd name="connsiteX57" fmla="*/ 127250 w 822936"/>
                  <a:gd name="connsiteY57" fmla="*/ 122840 h 318057"/>
                  <a:gd name="connsiteX58" fmla="*/ 131913 w 822936"/>
                  <a:gd name="connsiteY58" fmla="*/ 125531 h 318057"/>
                  <a:gd name="connsiteX59" fmla="*/ 128236 w 822936"/>
                  <a:gd name="connsiteY59" fmla="*/ 126517 h 318057"/>
                  <a:gd name="connsiteX60" fmla="*/ 120882 w 822936"/>
                  <a:gd name="connsiteY60" fmla="*/ 128489 h 318057"/>
                  <a:gd name="connsiteX61" fmla="*/ 146621 w 822936"/>
                  <a:gd name="connsiteY61" fmla="*/ 121586 h 318057"/>
                  <a:gd name="connsiteX62" fmla="*/ 148593 w 822936"/>
                  <a:gd name="connsiteY62" fmla="*/ 128940 h 318057"/>
                  <a:gd name="connsiteX63" fmla="*/ 144916 w 822936"/>
                  <a:gd name="connsiteY63" fmla="*/ 129926 h 318057"/>
                  <a:gd name="connsiteX64" fmla="*/ 142944 w 822936"/>
                  <a:gd name="connsiteY64" fmla="*/ 122572 h 318057"/>
                  <a:gd name="connsiteX65" fmla="*/ 103217 w 822936"/>
                  <a:gd name="connsiteY65" fmla="*/ 121403 h 318057"/>
                  <a:gd name="connsiteX66" fmla="*/ 105189 w 822936"/>
                  <a:gd name="connsiteY66" fmla="*/ 128757 h 318057"/>
                  <a:gd name="connsiteX67" fmla="*/ 101512 w 822936"/>
                  <a:gd name="connsiteY67" fmla="*/ 129743 h 318057"/>
                  <a:gd name="connsiteX68" fmla="*/ 94159 w 822936"/>
                  <a:gd name="connsiteY68" fmla="*/ 131715 h 318057"/>
                  <a:gd name="connsiteX69" fmla="*/ 92187 w 822936"/>
                  <a:gd name="connsiteY69" fmla="*/ 124361 h 318057"/>
                  <a:gd name="connsiteX70" fmla="*/ 99540 w 822936"/>
                  <a:gd name="connsiteY70" fmla="*/ 122389 h 318057"/>
                  <a:gd name="connsiteX71" fmla="*/ 138281 w 822936"/>
                  <a:gd name="connsiteY71" fmla="*/ 119881 h 318057"/>
                  <a:gd name="connsiteX72" fmla="*/ 142944 w 822936"/>
                  <a:gd name="connsiteY72" fmla="*/ 122572 h 318057"/>
                  <a:gd name="connsiteX73" fmla="*/ 139267 w 822936"/>
                  <a:gd name="connsiteY73" fmla="*/ 123558 h 318057"/>
                  <a:gd name="connsiteX74" fmla="*/ 114247 w 822936"/>
                  <a:gd name="connsiteY74" fmla="*/ 118444 h 318057"/>
                  <a:gd name="connsiteX75" fmla="*/ 116220 w 822936"/>
                  <a:gd name="connsiteY75" fmla="*/ 125798 h 318057"/>
                  <a:gd name="connsiteX76" fmla="*/ 117206 w 822936"/>
                  <a:gd name="connsiteY76" fmla="*/ 129475 h 318057"/>
                  <a:gd name="connsiteX77" fmla="*/ 109852 w 822936"/>
                  <a:gd name="connsiteY77" fmla="*/ 131447 h 318057"/>
                  <a:gd name="connsiteX78" fmla="*/ 106175 w 822936"/>
                  <a:gd name="connsiteY78" fmla="*/ 132433 h 318057"/>
                  <a:gd name="connsiteX79" fmla="*/ 105189 w 822936"/>
                  <a:gd name="connsiteY79" fmla="*/ 128757 h 318057"/>
                  <a:gd name="connsiteX80" fmla="*/ 106894 w 822936"/>
                  <a:gd name="connsiteY80" fmla="*/ 120416 h 318057"/>
                  <a:gd name="connsiteX81" fmla="*/ 187967 w 822936"/>
                  <a:gd name="connsiteY81" fmla="*/ 55320 h 318057"/>
                  <a:gd name="connsiteX82" fmla="*/ 193616 w 822936"/>
                  <a:gd name="connsiteY82" fmla="*/ 61687 h 318057"/>
                  <a:gd name="connsiteX83" fmla="*/ 176937 w 822936"/>
                  <a:gd name="connsiteY83" fmla="*/ 58278 h 318057"/>
                  <a:gd name="connsiteX84" fmla="*/ 246075 w 822936"/>
                  <a:gd name="connsiteY84" fmla="*/ 51558 h 318057"/>
                  <a:gd name="connsiteX85" fmla="*/ 243385 w 822936"/>
                  <a:gd name="connsiteY85" fmla="*/ 56222 h 318057"/>
                  <a:gd name="connsiteX86" fmla="*/ 242399 w 822936"/>
                  <a:gd name="connsiteY86" fmla="*/ 52544 h 318057"/>
                  <a:gd name="connsiteX87" fmla="*/ 253430 w 822936"/>
                  <a:gd name="connsiteY87" fmla="*/ 49586 h 318057"/>
                  <a:gd name="connsiteX88" fmla="*/ 258093 w 822936"/>
                  <a:gd name="connsiteY88" fmla="*/ 52278 h 318057"/>
                  <a:gd name="connsiteX89" fmla="*/ 254416 w 822936"/>
                  <a:gd name="connsiteY89" fmla="*/ 53264 h 318057"/>
                  <a:gd name="connsiteX90" fmla="*/ 246075 w 822936"/>
                  <a:gd name="connsiteY90" fmla="*/ 51558 h 318057"/>
                  <a:gd name="connsiteX91" fmla="*/ 280154 w 822936"/>
                  <a:gd name="connsiteY91" fmla="*/ 46361 h 318057"/>
                  <a:gd name="connsiteX92" fmla="*/ 293157 w 822936"/>
                  <a:gd name="connsiteY92" fmla="*/ 50757 h 318057"/>
                  <a:gd name="connsiteX93" fmla="*/ 294143 w 822936"/>
                  <a:gd name="connsiteY93" fmla="*/ 54435 h 318057"/>
                  <a:gd name="connsiteX94" fmla="*/ 285804 w 822936"/>
                  <a:gd name="connsiteY94" fmla="*/ 52729 h 318057"/>
                  <a:gd name="connsiteX95" fmla="*/ 263475 w 822936"/>
                  <a:gd name="connsiteY95" fmla="*/ 42952 h 318057"/>
                  <a:gd name="connsiteX96" fmla="*/ 268139 w 822936"/>
                  <a:gd name="connsiteY96" fmla="*/ 45644 h 318057"/>
                  <a:gd name="connsiteX97" fmla="*/ 264461 w 822936"/>
                  <a:gd name="connsiteY97" fmla="*/ 46631 h 318057"/>
                  <a:gd name="connsiteX98" fmla="*/ 257107 w 822936"/>
                  <a:gd name="connsiteY98" fmla="*/ 48603 h 318057"/>
                  <a:gd name="connsiteX99" fmla="*/ 256121 w 822936"/>
                  <a:gd name="connsiteY99" fmla="*/ 44925 h 318057"/>
                  <a:gd name="connsiteX100" fmla="*/ 243118 w 822936"/>
                  <a:gd name="connsiteY100" fmla="*/ 40529 h 318057"/>
                  <a:gd name="connsiteX101" fmla="*/ 245090 w 822936"/>
                  <a:gd name="connsiteY101" fmla="*/ 47882 h 318057"/>
                  <a:gd name="connsiteX102" fmla="*/ 241413 w 822936"/>
                  <a:gd name="connsiteY102" fmla="*/ 48868 h 318057"/>
                  <a:gd name="connsiteX103" fmla="*/ 202407 w 822936"/>
                  <a:gd name="connsiteY103" fmla="*/ 35683 h 318057"/>
                  <a:gd name="connsiteX104" fmla="*/ 203393 w 822936"/>
                  <a:gd name="connsiteY104" fmla="*/ 39361 h 318057"/>
                  <a:gd name="connsiteX105" fmla="*/ 199715 w 822936"/>
                  <a:gd name="connsiteY105" fmla="*/ 40347 h 318057"/>
                  <a:gd name="connsiteX106" fmla="*/ 198728 w 822936"/>
                  <a:gd name="connsiteY106" fmla="*/ 36669 h 318057"/>
                  <a:gd name="connsiteX107" fmla="*/ 353691 w 822936"/>
                  <a:gd name="connsiteY107" fmla="*/ 26640 h 318057"/>
                  <a:gd name="connsiteX108" fmla="*/ 359339 w 822936"/>
                  <a:gd name="connsiteY108" fmla="*/ 33007 h 318057"/>
                  <a:gd name="connsiteX109" fmla="*/ 367679 w 822936"/>
                  <a:gd name="connsiteY109" fmla="*/ 34712 h 318057"/>
                  <a:gd name="connsiteX110" fmla="*/ 360325 w 822936"/>
                  <a:gd name="connsiteY110" fmla="*/ 36684 h 318057"/>
                  <a:gd name="connsiteX111" fmla="*/ 362297 w 822936"/>
                  <a:gd name="connsiteY111" fmla="*/ 44036 h 318057"/>
                  <a:gd name="connsiteX112" fmla="*/ 362298 w 822936"/>
                  <a:gd name="connsiteY112" fmla="*/ 44038 h 318057"/>
                  <a:gd name="connsiteX113" fmla="*/ 356649 w 822936"/>
                  <a:gd name="connsiteY113" fmla="*/ 37670 h 318057"/>
                  <a:gd name="connsiteX114" fmla="*/ 349295 w 822936"/>
                  <a:gd name="connsiteY114" fmla="*/ 39642 h 318057"/>
                  <a:gd name="connsiteX115" fmla="*/ 348309 w 822936"/>
                  <a:gd name="connsiteY115" fmla="*/ 35965 h 318057"/>
                  <a:gd name="connsiteX116" fmla="*/ 346337 w 822936"/>
                  <a:gd name="connsiteY116" fmla="*/ 28612 h 318057"/>
                  <a:gd name="connsiteX117" fmla="*/ 312979 w 822936"/>
                  <a:gd name="connsiteY117" fmla="*/ 21793 h 318057"/>
                  <a:gd name="connsiteX118" fmla="*/ 325981 w 822936"/>
                  <a:gd name="connsiteY118" fmla="*/ 26189 h 318057"/>
                  <a:gd name="connsiteX119" fmla="*/ 330644 w 822936"/>
                  <a:gd name="connsiteY119" fmla="*/ 28880 h 318057"/>
                  <a:gd name="connsiteX120" fmla="*/ 342661 w 822936"/>
                  <a:gd name="connsiteY120" fmla="*/ 29598 h 318057"/>
                  <a:gd name="connsiteX121" fmla="*/ 338984 w 822936"/>
                  <a:gd name="connsiteY121" fmla="*/ 30584 h 318057"/>
                  <a:gd name="connsiteX122" fmla="*/ 331630 w 822936"/>
                  <a:gd name="connsiteY122" fmla="*/ 32556 h 318057"/>
                  <a:gd name="connsiteX123" fmla="*/ 327953 w 822936"/>
                  <a:gd name="connsiteY123" fmla="*/ 33542 h 318057"/>
                  <a:gd name="connsiteX124" fmla="*/ 320600 w 822936"/>
                  <a:gd name="connsiteY124" fmla="*/ 35514 h 318057"/>
                  <a:gd name="connsiteX125" fmla="*/ 315937 w 822936"/>
                  <a:gd name="connsiteY125" fmla="*/ 32824 h 318057"/>
                  <a:gd name="connsiteX126" fmla="*/ 307597 w 822936"/>
                  <a:gd name="connsiteY126" fmla="*/ 31119 h 318057"/>
                  <a:gd name="connsiteX127" fmla="*/ 301948 w 822936"/>
                  <a:gd name="connsiteY127" fmla="*/ 24751 h 318057"/>
                  <a:gd name="connsiteX128" fmla="*/ 370760 w 822936"/>
                  <a:gd name="connsiteY128" fmla="*/ 16807 h 318057"/>
                  <a:gd name="connsiteX129" fmla="*/ 374765 w 822936"/>
                  <a:gd name="connsiteY129" fmla="*/ 17047 h 318057"/>
                  <a:gd name="connsiteX130" fmla="*/ 383105 w 822936"/>
                  <a:gd name="connsiteY130" fmla="*/ 18751 h 318057"/>
                  <a:gd name="connsiteX131" fmla="*/ 379428 w 822936"/>
                  <a:gd name="connsiteY131" fmla="*/ 19737 h 318057"/>
                  <a:gd name="connsiteX132" fmla="*/ 366426 w 822936"/>
                  <a:gd name="connsiteY132" fmla="*/ 15342 h 318057"/>
                  <a:gd name="connsiteX133" fmla="*/ 370760 w 822936"/>
                  <a:gd name="connsiteY133" fmla="*/ 16807 h 318057"/>
                  <a:gd name="connsiteX134" fmla="*/ 362749 w 822936"/>
                  <a:gd name="connsiteY134" fmla="*/ 16328 h 318057"/>
                  <a:gd name="connsiteX135" fmla="*/ 334054 w 822936"/>
                  <a:gd name="connsiteY135" fmla="*/ 12200 h 318057"/>
                  <a:gd name="connsiteX136" fmla="*/ 342393 w 822936"/>
                  <a:gd name="connsiteY136" fmla="*/ 13905 h 318057"/>
                  <a:gd name="connsiteX137" fmla="*/ 355395 w 822936"/>
                  <a:gd name="connsiteY137" fmla="*/ 18301 h 318057"/>
                  <a:gd name="connsiteX138" fmla="*/ 344365 w 822936"/>
                  <a:gd name="connsiteY138" fmla="*/ 21259 h 318057"/>
                  <a:gd name="connsiteX139" fmla="*/ 430904 w 822936"/>
                  <a:gd name="connsiteY139" fmla="*/ 5932 h 318057"/>
                  <a:gd name="connsiteX140" fmla="*/ 440229 w 822936"/>
                  <a:gd name="connsiteY140" fmla="*/ 11314 h 318057"/>
                  <a:gd name="connsiteX141" fmla="*/ 444892 w 822936"/>
                  <a:gd name="connsiteY141" fmla="*/ 14004 h 318057"/>
                  <a:gd name="connsiteX142" fmla="*/ 454218 w 822936"/>
                  <a:gd name="connsiteY142" fmla="*/ 19386 h 318057"/>
                  <a:gd name="connsiteX143" fmla="*/ 457895 w 822936"/>
                  <a:gd name="connsiteY143" fmla="*/ 18400 h 318057"/>
                  <a:gd name="connsiteX144" fmla="*/ 458881 w 822936"/>
                  <a:gd name="connsiteY144" fmla="*/ 22077 h 318057"/>
                  <a:gd name="connsiteX145" fmla="*/ 463544 w 822936"/>
                  <a:gd name="connsiteY145" fmla="*/ 24767 h 318057"/>
                  <a:gd name="connsiteX146" fmla="*/ 470897 w 822936"/>
                  <a:gd name="connsiteY146" fmla="*/ 22795 h 318057"/>
                  <a:gd name="connsiteX147" fmla="*/ 472869 w 822936"/>
                  <a:gd name="connsiteY147" fmla="*/ 30149 h 318057"/>
                  <a:gd name="connsiteX148" fmla="*/ 484886 w 822936"/>
                  <a:gd name="connsiteY148" fmla="*/ 30868 h 318057"/>
                  <a:gd name="connsiteX149" fmla="*/ 494211 w 822936"/>
                  <a:gd name="connsiteY149" fmla="*/ 36249 h 318057"/>
                  <a:gd name="connsiteX150" fmla="*/ 502551 w 822936"/>
                  <a:gd name="connsiteY150" fmla="*/ 37953 h 318057"/>
                  <a:gd name="connsiteX151" fmla="*/ 519230 w 822936"/>
                  <a:gd name="connsiteY151" fmla="*/ 41362 h 318057"/>
                  <a:gd name="connsiteX152" fmla="*/ 515554 w 822936"/>
                  <a:gd name="connsiteY152" fmla="*/ 42349 h 318057"/>
                  <a:gd name="connsiteX153" fmla="*/ 520216 w 822936"/>
                  <a:gd name="connsiteY153" fmla="*/ 45039 h 318057"/>
                  <a:gd name="connsiteX154" fmla="*/ 527570 w 822936"/>
                  <a:gd name="connsiteY154" fmla="*/ 43067 h 318057"/>
                  <a:gd name="connsiteX155" fmla="*/ 535910 w 822936"/>
                  <a:gd name="connsiteY155" fmla="*/ 44772 h 318057"/>
                  <a:gd name="connsiteX156" fmla="*/ 545235 w 822936"/>
                  <a:gd name="connsiteY156" fmla="*/ 50154 h 318057"/>
                  <a:gd name="connsiteX157" fmla="*/ 549898 w 822936"/>
                  <a:gd name="connsiteY157" fmla="*/ 52844 h 318057"/>
                  <a:gd name="connsiteX158" fmla="*/ 559224 w 822936"/>
                  <a:gd name="connsiteY158" fmla="*/ 58225 h 318057"/>
                  <a:gd name="connsiteX159" fmla="*/ 562901 w 822936"/>
                  <a:gd name="connsiteY159" fmla="*/ 57239 h 318057"/>
                  <a:gd name="connsiteX160" fmla="*/ 571241 w 822936"/>
                  <a:gd name="connsiteY160" fmla="*/ 58945 h 318057"/>
                  <a:gd name="connsiteX161" fmla="*/ 576889 w 822936"/>
                  <a:gd name="connsiteY161" fmla="*/ 65312 h 318057"/>
                  <a:gd name="connsiteX162" fmla="*/ 581552 w 822936"/>
                  <a:gd name="connsiteY162" fmla="*/ 68002 h 318057"/>
                  <a:gd name="connsiteX163" fmla="*/ 588906 w 822936"/>
                  <a:gd name="connsiteY163" fmla="*/ 66030 h 318057"/>
                  <a:gd name="connsiteX164" fmla="*/ 589892 w 822936"/>
                  <a:gd name="connsiteY164" fmla="*/ 69707 h 318057"/>
                  <a:gd name="connsiteX165" fmla="*/ 595541 w 822936"/>
                  <a:gd name="connsiteY165" fmla="*/ 76075 h 318057"/>
                  <a:gd name="connsiteX166" fmla="*/ 603881 w 822936"/>
                  <a:gd name="connsiteY166" fmla="*/ 77780 h 318057"/>
                  <a:gd name="connsiteX167" fmla="*/ 607558 w 822936"/>
                  <a:gd name="connsiteY167" fmla="*/ 76793 h 318057"/>
                  <a:gd name="connsiteX168" fmla="*/ 609530 w 822936"/>
                  <a:gd name="connsiteY168" fmla="*/ 84147 h 318057"/>
                  <a:gd name="connsiteX169" fmla="*/ 610516 w 822936"/>
                  <a:gd name="connsiteY169" fmla="*/ 87823 h 318057"/>
                  <a:gd name="connsiteX170" fmla="*/ 606839 w 822936"/>
                  <a:gd name="connsiteY170" fmla="*/ 88810 h 318057"/>
                  <a:gd name="connsiteX171" fmla="*/ 605853 w 822936"/>
                  <a:gd name="connsiteY171" fmla="*/ 85133 h 318057"/>
                  <a:gd name="connsiteX172" fmla="*/ 596527 w 822936"/>
                  <a:gd name="connsiteY172" fmla="*/ 79752 h 318057"/>
                  <a:gd name="connsiteX173" fmla="*/ 591864 w 822936"/>
                  <a:gd name="connsiteY173" fmla="*/ 77061 h 318057"/>
                  <a:gd name="connsiteX174" fmla="*/ 592850 w 822936"/>
                  <a:gd name="connsiteY174" fmla="*/ 80738 h 318057"/>
                  <a:gd name="connsiteX175" fmla="*/ 587469 w 822936"/>
                  <a:gd name="connsiteY175" fmla="*/ 90063 h 318057"/>
                  <a:gd name="connsiteX176" fmla="*/ 588455 w 822936"/>
                  <a:gd name="connsiteY176" fmla="*/ 93740 h 318057"/>
                  <a:gd name="connsiteX177" fmla="*/ 595809 w 822936"/>
                  <a:gd name="connsiteY177" fmla="*/ 91768 h 318057"/>
                  <a:gd name="connsiteX178" fmla="*/ 597781 w 822936"/>
                  <a:gd name="connsiteY178" fmla="*/ 99122 h 318057"/>
                  <a:gd name="connsiteX179" fmla="*/ 601458 w 822936"/>
                  <a:gd name="connsiteY179" fmla="*/ 98136 h 318057"/>
                  <a:gd name="connsiteX180" fmla="*/ 608811 w 822936"/>
                  <a:gd name="connsiteY180" fmla="*/ 96164 h 318057"/>
                  <a:gd name="connsiteX181" fmla="*/ 609797 w 822936"/>
                  <a:gd name="connsiteY181" fmla="*/ 99840 h 318057"/>
                  <a:gd name="connsiteX182" fmla="*/ 614460 w 822936"/>
                  <a:gd name="connsiteY182" fmla="*/ 102531 h 318057"/>
                  <a:gd name="connsiteX183" fmla="*/ 623786 w 822936"/>
                  <a:gd name="connsiteY183" fmla="*/ 107912 h 318057"/>
                  <a:gd name="connsiteX184" fmla="*/ 625490 w 822936"/>
                  <a:gd name="connsiteY184" fmla="*/ 99573 h 318057"/>
                  <a:gd name="connsiteX185" fmla="*/ 627463 w 822936"/>
                  <a:gd name="connsiteY185" fmla="*/ 106926 h 318057"/>
                  <a:gd name="connsiteX186" fmla="*/ 632125 w 822936"/>
                  <a:gd name="connsiteY186" fmla="*/ 109617 h 318057"/>
                  <a:gd name="connsiteX187" fmla="*/ 631139 w 822936"/>
                  <a:gd name="connsiteY187" fmla="*/ 105940 h 318057"/>
                  <a:gd name="connsiteX188" fmla="*/ 639479 w 822936"/>
                  <a:gd name="connsiteY188" fmla="*/ 107645 h 318057"/>
                  <a:gd name="connsiteX189" fmla="*/ 641451 w 822936"/>
                  <a:gd name="connsiteY189" fmla="*/ 114999 h 318057"/>
                  <a:gd name="connsiteX190" fmla="*/ 645128 w 822936"/>
                  <a:gd name="connsiteY190" fmla="*/ 114012 h 318057"/>
                  <a:gd name="connsiteX191" fmla="*/ 643156 w 822936"/>
                  <a:gd name="connsiteY191" fmla="*/ 106658 h 318057"/>
                  <a:gd name="connsiteX192" fmla="*/ 638493 w 822936"/>
                  <a:gd name="connsiteY192" fmla="*/ 103968 h 318057"/>
                  <a:gd name="connsiteX193" fmla="*/ 636520 w 822936"/>
                  <a:gd name="connsiteY193" fmla="*/ 96615 h 318057"/>
                  <a:gd name="connsiteX194" fmla="*/ 629167 w 822936"/>
                  <a:gd name="connsiteY194" fmla="*/ 98587 h 318057"/>
                  <a:gd name="connsiteX195" fmla="*/ 628181 w 822936"/>
                  <a:gd name="connsiteY195" fmla="*/ 94910 h 318057"/>
                  <a:gd name="connsiteX196" fmla="*/ 624504 w 822936"/>
                  <a:gd name="connsiteY196" fmla="*/ 95896 h 318057"/>
                  <a:gd name="connsiteX197" fmla="*/ 620828 w 822936"/>
                  <a:gd name="connsiteY197" fmla="*/ 96882 h 318057"/>
                  <a:gd name="connsiteX198" fmla="*/ 619842 w 822936"/>
                  <a:gd name="connsiteY198" fmla="*/ 93205 h 318057"/>
                  <a:gd name="connsiteX199" fmla="*/ 617869 w 822936"/>
                  <a:gd name="connsiteY199" fmla="*/ 85851 h 318057"/>
                  <a:gd name="connsiteX200" fmla="*/ 616883 w 822936"/>
                  <a:gd name="connsiteY200" fmla="*/ 82175 h 318057"/>
                  <a:gd name="connsiteX201" fmla="*/ 614911 w 822936"/>
                  <a:gd name="connsiteY201" fmla="*/ 74821 h 318057"/>
                  <a:gd name="connsiteX202" fmla="*/ 618588 w 822936"/>
                  <a:gd name="connsiteY202" fmla="*/ 73835 h 318057"/>
                  <a:gd name="connsiteX203" fmla="*/ 624237 w 822936"/>
                  <a:gd name="connsiteY203" fmla="*/ 80202 h 318057"/>
                  <a:gd name="connsiteX204" fmla="*/ 632576 w 822936"/>
                  <a:gd name="connsiteY204" fmla="*/ 81907 h 318057"/>
                  <a:gd name="connsiteX205" fmla="*/ 638226 w 822936"/>
                  <a:gd name="connsiteY205" fmla="*/ 88275 h 318057"/>
                  <a:gd name="connsiteX206" fmla="*/ 646565 w 822936"/>
                  <a:gd name="connsiteY206" fmla="*/ 89980 h 318057"/>
                  <a:gd name="connsiteX207" fmla="*/ 647551 w 822936"/>
                  <a:gd name="connsiteY207" fmla="*/ 93656 h 318057"/>
                  <a:gd name="connsiteX208" fmla="*/ 651228 w 822936"/>
                  <a:gd name="connsiteY208" fmla="*/ 92670 h 318057"/>
                  <a:gd name="connsiteX209" fmla="*/ 660554 w 822936"/>
                  <a:gd name="connsiteY209" fmla="*/ 98051 h 318057"/>
                  <a:gd name="connsiteX210" fmla="*/ 664231 w 822936"/>
                  <a:gd name="connsiteY210" fmla="*/ 97065 h 318057"/>
                  <a:gd name="connsiteX211" fmla="*/ 662259 w 822936"/>
                  <a:gd name="connsiteY211" fmla="*/ 89712 h 318057"/>
                  <a:gd name="connsiteX212" fmla="*/ 661273 w 822936"/>
                  <a:gd name="connsiteY212" fmla="*/ 86035 h 318057"/>
                  <a:gd name="connsiteX213" fmla="*/ 664949 w 822936"/>
                  <a:gd name="connsiteY213" fmla="*/ 85049 h 318057"/>
                  <a:gd name="connsiteX214" fmla="*/ 663963 w 822936"/>
                  <a:gd name="connsiteY214" fmla="*/ 81372 h 318057"/>
                  <a:gd name="connsiteX215" fmla="*/ 658314 w 822936"/>
                  <a:gd name="connsiteY215" fmla="*/ 75004 h 318057"/>
                  <a:gd name="connsiteX216" fmla="*/ 657328 w 822936"/>
                  <a:gd name="connsiteY216" fmla="*/ 71328 h 318057"/>
                  <a:gd name="connsiteX217" fmla="*/ 655356 w 822936"/>
                  <a:gd name="connsiteY217" fmla="*/ 63974 h 318057"/>
                  <a:gd name="connsiteX218" fmla="*/ 665400 w 822936"/>
                  <a:gd name="connsiteY218" fmla="*/ 57340 h 318057"/>
                  <a:gd name="connsiteX219" fmla="*/ 674459 w 822936"/>
                  <a:gd name="connsiteY219" fmla="*/ 47027 h 318057"/>
                  <a:gd name="connsiteX220" fmla="*/ 678135 w 822936"/>
                  <a:gd name="connsiteY220" fmla="*/ 46041 h 318057"/>
                  <a:gd name="connsiteX221" fmla="*/ 676431 w 822936"/>
                  <a:gd name="connsiteY221" fmla="*/ 54381 h 318057"/>
                  <a:gd name="connsiteX222" fmla="*/ 669077 w 822936"/>
                  <a:gd name="connsiteY222" fmla="*/ 56354 h 318057"/>
                  <a:gd name="connsiteX223" fmla="*/ 681094 w 822936"/>
                  <a:gd name="connsiteY223" fmla="*/ 57072 h 318057"/>
                  <a:gd name="connsiteX224" fmla="*/ 683066 w 822936"/>
                  <a:gd name="connsiteY224" fmla="*/ 64425 h 318057"/>
                  <a:gd name="connsiteX225" fmla="*/ 686742 w 822936"/>
                  <a:gd name="connsiteY225" fmla="*/ 63439 h 318057"/>
                  <a:gd name="connsiteX226" fmla="*/ 684052 w 822936"/>
                  <a:gd name="connsiteY226" fmla="*/ 68102 h 318057"/>
                  <a:gd name="connsiteX227" fmla="*/ 686024 w 822936"/>
                  <a:gd name="connsiteY227" fmla="*/ 75456 h 318057"/>
                  <a:gd name="connsiteX228" fmla="*/ 682347 w 822936"/>
                  <a:gd name="connsiteY228" fmla="*/ 76442 h 318057"/>
                  <a:gd name="connsiteX229" fmla="*/ 674993 w 822936"/>
                  <a:gd name="connsiteY229" fmla="*/ 78414 h 318057"/>
                  <a:gd name="connsiteX230" fmla="*/ 671317 w 822936"/>
                  <a:gd name="connsiteY230" fmla="*/ 79400 h 318057"/>
                  <a:gd name="connsiteX231" fmla="*/ 672303 w 822936"/>
                  <a:gd name="connsiteY231" fmla="*/ 83077 h 318057"/>
                  <a:gd name="connsiteX232" fmla="*/ 678937 w 822936"/>
                  <a:gd name="connsiteY232" fmla="*/ 93121 h 318057"/>
                  <a:gd name="connsiteX233" fmla="*/ 679923 w 822936"/>
                  <a:gd name="connsiteY233" fmla="*/ 96798 h 318057"/>
                  <a:gd name="connsiteX234" fmla="*/ 682882 w 822936"/>
                  <a:gd name="connsiteY234" fmla="*/ 107828 h 318057"/>
                  <a:gd name="connsiteX235" fmla="*/ 684854 w 822936"/>
                  <a:gd name="connsiteY235" fmla="*/ 115182 h 318057"/>
                  <a:gd name="connsiteX236" fmla="*/ 693194 w 822936"/>
                  <a:gd name="connsiteY236" fmla="*/ 116886 h 318057"/>
                  <a:gd name="connsiteX237" fmla="*/ 694180 w 822936"/>
                  <a:gd name="connsiteY237" fmla="*/ 120563 h 318057"/>
                  <a:gd name="connsiteX238" fmla="*/ 686826 w 822936"/>
                  <a:gd name="connsiteY238" fmla="*/ 122535 h 318057"/>
                  <a:gd name="connsiteX239" fmla="*/ 688798 w 822936"/>
                  <a:gd name="connsiteY239" fmla="*/ 129889 h 318057"/>
                  <a:gd name="connsiteX240" fmla="*/ 689784 w 822936"/>
                  <a:gd name="connsiteY240" fmla="*/ 133566 h 318057"/>
                  <a:gd name="connsiteX241" fmla="*/ 699110 w 822936"/>
                  <a:gd name="connsiteY241" fmla="*/ 138947 h 318057"/>
                  <a:gd name="connsiteX242" fmla="*/ 703773 w 822936"/>
                  <a:gd name="connsiteY242" fmla="*/ 141638 h 318057"/>
                  <a:gd name="connsiteX243" fmla="*/ 707450 w 822936"/>
                  <a:gd name="connsiteY243" fmla="*/ 140652 h 318057"/>
                  <a:gd name="connsiteX244" fmla="*/ 708436 w 822936"/>
                  <a:gd name="connsiteY244" fmla="*/ 144329 h 318057"/>
                  <a:gd name="connsiteX245" fmla="*/ 710408 w 822936"/>
                  <a:gd name="connsiteY245" fmla="*/ 151682 h 318057"/>
                  <a:gd name="connsiteX246" fmla="*/ 711394 w 822936"/>
                  <a:gd name="connsiteY246" fmla="*/ 155359 h 318057"/>
                  <a:gd name="connsiteX247" fmla="*/ 718747 w 822936"/>
                  <a:gd name="connsiteY247" fmla="*/ 153387 h 318057"/>
                  <a:gd name="connsiteX248" fmla="*/ 722425 w 822936"/>
                  <a:gd name="connsiteY248" fmla="*/ 152401 h 318057"/>
                  <a:gd name="connsiteX249" fmla="*/ 731750 w 822936"/>
                  <a:gd name="connsiteY249" fmla="*/ 157782 h 318057"/>
                  <a:gd name="connsiteX250" fmla="*/ 732737 w 822936"/>
                  <a:gd name="connsiteY250" fmla="*/ 161459 h 318057"/>
                  <a:gd name="connsiteX251" fmla="*/ 738385 w 822936"/>
                  <a:gd name="connsiteY251" fmla="*/ 167827 h 318057"/>
                  <a:gd name="connsiteX252" fmla="*/ 739371 w 822936"/>
                  <a:gd name="connsiteY252" fmla="*/ 171503 h 318057"/>
                  <a:gd name="connsiteX253" fmla="*/ 746725 w 822936"/>
                  <a:gd name="connsiteY253" fmla="*/ 169531 h 318057"/>
                  <a:gd name="connsiteX254" fmla="*/ 747711 w 822936"/>
                  <a:gd name="connsiteY254" fmla="*/ 173208 h 318057"/>
                  <a:gd name="connsiteX255" fmla="*/ 751387 w 822936"/>
                  <a:gd name="connsiteY255" fmla="*/ 172222 h 318057"/>
                  <a:gd name="connsiteX256" fmla="*/ 757037 w 822936"/>
                  <a:gd name="connsiteY256" fmla="*/ 178589 h 318057"/>
                  <a:gd name="connsiteX257" fmla="*/ 758023 w 822936"/>
                  <a:gd name="connsiteY257" fmla="*/ 182266 h 318057"/>
                  <a:gd name="connsiteX258" fmla="*/ 760981 w 822936"/>
                  <a:gd name="connsiteY258" fmla="*/ 193296 h 318057"/>
                  <a:gd name="connsiteX259" fmla="*/ 770307 w 822936"/>
                  <a:gd name="connsiteY259" fmla="*/ 198678 h 318057"/>
                  <a:gd name="connsiteX260" fmla="*/ 771293 w 822936"/>
                  <a:gd name="connsiteY260" fmla="*/ 202355 h 318057"/>
                  <a:gd name="connsiteX261" fmla="*/ 774970 w 822936"/>
                  <a:gd name="connsiteY261" fmla="*/ 201369 h 318057"/>
                  <a:gd name="connsiteX262" fmla="*/ 775956 w 822936"/>
                  <a:gd name="connsiteY262" fmla="*/ 205046 h 318057"/>
                  <a:gd name="connsiteX263" fmla="*/ 785282 w 822936"/>
                  <a:gd name="connsiteY263" fmla="*/ 210427 h 318057"/>
                  <a:gd name="connsiteX264" fmla="*/ 786268 w 822936"/>
                  <a:gd name="connsiteY264" fmla="*/ 214104 h 318057"/>
                  <a:gd name="connsiteX265" fmla="*/ 788240 w 822936"/>
                  <a:gd name="connsiteY265" fmla="*/ 221458 h 318057"/>
                  <a:gd name="connsiteX266" fmla="*/ 789226 w 822936"/>
                  <a:gd name="connsiteY266" fmla="*/ 225134 h 318057"/>
                  <a:gd name="connsiteX267" fmla="*/ 791198 w 822936"/>
                  <a:gd name="connsiteY267" fmla="*/ 232488 h 318057"/>
                  <a:gd name="connsiteX268" fmla="*/ 795861 w 822936"/>
                  <a:gd name="connsiteY268" fmla="*/ 235178 h 318057"/>
                  <a:gd name="connsiteX269" fmla="*/ 796847 w 822936"/>
                  <a:gd name="connsiteY269" fmla="*/ 238855 h 318057"/>
                  <a:gd name="connsiteX270" fmla="*/ 806173 w 822936"/>
                  <a:gd name="connsiteY270" fmla="*/ 244237 h 318057"/>
                  <a:gd name="connsiteX271" fmla="*/ 807159 w 822936"/>
                  <a:gd name="connsiteY271" fmla="*/ 247914 h 318057"/>
                  <a:gd name="connsiteX272" fmla="*/ 810117 w 822936"/>
                  <a:gd name="connsiteY272" fmla="*/ 258944 h 318057"/>
                  <a:gd name="connsiteX273" fmla="*/ 812089 w 822936"/>
                  <a:gd name="connsiteY273" fmla="*/ 266298 h 318057"/>
                  <a:gd name="connsiteX274" fmla="*/ 813075 w 822936"/>
                  <a:gd name="connsiteY274" fmla="*/ 269974 h 318057"/>
                  <a:gd name="connsiteX275" fmla="*/ 814061 w 822936"/>
                  <a:gd name="connsiteY275" fmla="*/ 273651 h 318057"/>
                  <a:gd name="connsiteX276" fmla="*/ 816033 w 822936"/>
                  <a:gd name="connsiteY276" fmla="*/ 281004 h 318057"/>
                  <a:gd name="connsiteX277" fmla="*/ 817019 w 822936"/>
                  <a:gd name="connsiteY277" fmla="*/ 284681 h 318057"/>
                  <a:gd name="connsiteX278" fmla="*/ 818991 w 822936"/>
                  <a:gd name="connsiteY278" fmla="*/ 292035 h 318057"/>
                  <a:gd name="connsiteX279" fmla="*/ 819978 w 822936"/>
                  <a:gd name="connsiteY279" fmla="*/ 295712 h 318057"/>
                  <a:gd name="connsiteX280" fmla="*/ 822936 w 822936"/>
                  <a:gd name="connsiteY280" fmla="*/ 306742 h 318057"/>
                  <a:gd name="connsiteX281" fmla="*/ 819111 w 822936"/>
                  <a:gd name="connsiteY281" fmla="*/ 318057 h 318057"/>
                  <a:gd name="connsiteX282" fmla="*/ 192441 w 822936"/>
                  <a:gd name="connsiteY282" fmla="*/ 318057 h 318057"/>
                  <a:gd name="connsiteX283" fmla="*/ 219957 w 822936"/>
                  <a:gd name="connsiteY283" fmla="*/ 306863 h 318057"/>
                  <a:gd name="connsiteX284" fmla="*/ 253048 w 822936"/>
                  <a:gd name="connsiteY284" fmla="*/ 297988 h 318057"/>
                  <a:gd name="connsiteX285" fmla="*/ 251076 w 822936"/>
                  <a:gd name="connsiteY285" fmla="*/ 290635 h 318057"/>
                  <a:gd name="connsiteX286" fmla="*/ 262106 w 822936"/>
                  <a:gd name="connsiteY286" fmla="*/ 287677 h 318057"/>
                  <a:gd name="connsiteX287" fmla="*/ 265784 w 822936"/>
                  <a:gd name="connsiteY287" fmla="*/ 286690 h 318057"/>
                  <a:gd name="connsiteX288" fmla="*/ 269460 w 822936"/>
                  <a:gd name="connsiteY288" fmla="*/ 285704 h 318057"/>
                  <a:gd name="connsiteX289" fmla="*/ 268474 w 822936"/>
                  <a:gd name="connsiteY289" fmla="*/ 282027 h 318057"/>
                  <a:gd name="connsiteX290" fmla="*/ 276814 w 822936"/>
                  <a:gd name="connsiteY290" fmla="*/ 283732 h 318057"/>
                  <a:gd name="connsiteX291" fmla="*/ 275827 w 822936"/>
                  <a:gd name="connsiteY291" fmla="*/ 280055 h 318057"/>
                  <a:gd name="connsiteX292" fmla="*/ 266502 w 822936"/>
                  <a:gd name="connsiteY292" fmla="*/ 274674 h 318057"/>
                  <a:gd name="connsiteX293" fmla="*/ 261839 w 822936"/>
                  <a:gd name="connsiteY293" fmla="*/ 271983 h 318057"/>
                  <a:gd name="connsiteX294" fmla="*/ 258162 w 822936"/>
                  <a:gd name="connsiteY294" fmla="*/ 272969 h 318057"/>
                  <a:gd name="connsiteX295" fmla="*/ 251795 w 822936"/>
                  <a:gd name="connsiteY295" fmla="*/ 278618 h 318057"/>
                  <a:gd name="connsiteX296" fmla="*/ 250808 w 822936"/>
                  <a:gd name="connsiteY296" fmla="*/ 274941 h 318057"/>
                  <a:gd name="connsiteX297" fmla="*/ 248836 w 822936"/>
                  <a:gd name="connsiteY297" fmla="*/ 267588 h 318057"/>
                  <a:gd name="connsiteX298" fmla="*/ 245160 w 822936"/>
                  <a:gd name="connsiteY298" fmla="*/ 268574 h 318057"/>
                  <a:gd name="connsiteX299" fmla="*/ 237806 w 822936"/>
                  <a:gd name="connsiteY299" fmla="*/ 270546 h 318057"/>
                  <a:gd name="connsiteX300" fmla="*/ 234129 w 822936"/>
                  <a:gd name="connsiteY300" fmla="*/ 271532 h 318057"/>
                  <a:gd name="connsiteX301" fmla="*/ 226776 w 822936"/>
                  <a:gd name="connsiteY301" fmla="*/ 273504 h 318057"/>
                  <a:gd name="connsiteX302" fmla="*/ 225789 w 822936"/>
                  <a:gd name="connsiteY302" fmla="*/ 269827 h 318057"/>
                  <a:gd name="connsiteX303" fmla="*/ 222113 w 822936"/>
                  <a:gd name="connsiteY303" fmla="*/ 270813 h 318057"/>
                  <a:gd name="connsiteX304" fmla="*/ 218436 w 822936"/>
                  <a:gd name="connsiteY304" fmla="*/ 271799 h 318057"/>
                  <a:gd name="connsiteX305" fmla="*/ 212068 w 822936"/>
                  <a:gd name="connsiteY305" fmla="*/ 277449 h 318057"/>
                  <a:gd name="connsiteX306" fmla="*/ 208392 w 822936"/>
                  <a:gd name="connsiteY306" fmla="*/ 278435 h 318057"/>
                  <a:gd name="connsiteX307" fmla="*/ 207405 w 822936"/>
                  <a:gd name="connsiteY307" fmla="*/ 274757 h 318057"/>
                  <a:gd name="connsiteX308" fmla="*/ 200052 w 822936"/>
                  <a:gd name="connsiteY308" fmla="*/ 276729 h 318057"/>
                  <a:gd name="connsiteX309" fmla="*/ 196375 w 822936"/>
                  <a:gd name="connsiteY309" fmla="*/ 277715 h 318057"/>
                  <a:gd name="connsiteX310" fmla="*/ 189021 w 822936"/>
                  <a:gd name="connsiteY310" fmla="*/ 279688 h 318057"/>
                  <a:gd name="connsiteX311" fmla="*/ 180682 w 822936"/>
                  <a:gd name="connsiteY311" fmla="*/ 277983 h 318057"/>
                  <a:gd name="connsiteX312" fmla="*/ 181668 w 822936"/>
                  <a:gd name="connsiteY312" fmla="*/ 281660 h 318057"/>
                  <a:gd name="connsiteX313" fmla="*/ 174314 w 822936"/>
                  <a:gd name="connsiteY313" fmla="*/ 283632 h 318057"/>
                  <a:gd name="connsiteX314" fmla="*/ 173328 w 822936"/>
                  <a:gd name="connsiteY314" fmla="*/ 279955 h 318057"/>
                  <a:gd name="connsiteX315" fmla="*/ 167680 w 822936"/>
                  <a:gd name="connsiteY315" fmla="*/ 273588 h 318057"/>
                  <a:gd name="connsiteX316" fmla="*/ 169652 w 822936"/>
                  <a:gd name="connsiteY316" fmla="*/ 280941 h 318057"/>
                  <a:gd name="connsiteX317" fmla="*/ 170638 w 822936"/>
                  <a:gd name="connsiteY317" fmla="*/ 284618 h 318057"/>
                  <a:gd name="connsiteX318" fmla="*/ 162298 w 822936"/>
                  <a:gd name="connsiteY318" fmla="*/ 282914 h 318057"/>
                  <a:gd name="connsiteX319" fmla="*/ 160326 w 822936"/>
                  <a:gd name="connsiteY319" fmla="*/ 275560 h 318057"/>
                  <a:gd name="connsiteX320" fmla="*/ 156649 w 822936"/>
                  <a:gd name="connsiteY320" fmla="*/ 276546 h 318057"/>
                  <a:gd name="connsiteX321" fmla="*/ 149296 w 822936"/>
                  <a:gd name="connsiteY321" fmla="*/ 278518 h 318057"/>
                  <a:gd name="connsiteX322" fmla="*/ 151268 w 822936"/>
                  <a:gd name="connsiteY322" fmla="*/ 285872 h 318057"/>
                  <a:gd name="connsiteX323" fmla="*/ 145619 w 822936"/>
                  <a:gd name="connsiteY323" fmla="*/ 279504 h 318057"/>
                  <a:gd name="connsiteX324" fmla="*/ 141942 w 822936"/>
                  <a:gd name="connsiteY324" fmla="*/ 280491 h 318057"/>
                  <a:gd name="connsiteX325" fmla="*/ 140956 w 822936"/>
                  <a:gd name="connsiteY325" fmla="*/ 276814 h 318057"/>
                  <a:gd name="connsiteX326" fmla="*/ 133602 w 822936"/>
                  <a:gd name="connsiteY326" fmla="*/ 278786 h 318057"/>
                  <a:gd name="connsiteX327" fmla="*/ 129926 w 822936"/>
                  <a:gd name="connsiteY327" fmla="*/ 279772 h 318057"/>
                  <a:gd name="connsiteX328" fmla="*/ 127953 w 822936"/>
                  <a:gd name="connsiteY328" fmla="*/ 272418 h 318057"/>
                  <a:gd name="connsiteX329" fmla="*/ 131630 w 822936"/>
                  <a:gd name="connsiteY329" fmla="*/ 271432 h 318057"/>
                  <a:gd name="connsiteX330" fmla="*/ 138983 w 822936"/>
                  <a:gd name="connsiteY330" fmla="*/ 269460 h 318057"/>
                  <a:gd name="connsiteX331" fmla="*/ 142661 w 822936"/>
                  <a:gd name="connsiteY331" fmla="*/ 268474 h 318057"/>
                  <a:gd name="connsiteX332" fmla="*/ 146338 w 822936"/>
                  <a:gd name="connsiteY332" fmla="*/ 267488 h 318057"/>
                  <a:gd name="connsiteX333" fmla="*/ 153691 w 822936"/>
                  <a:gd name="connsiteY333" fmla="*/ 265515 h 318057"/>
                  <a:gd name="connsiteX334" fmla="*/ 159340 w 822936"/>
                  <a:gd name="connsiteY334" fmla="*/ 271884 h 318057"/>
                  <a:gd name="connsiteX335" fmla="*/ 166694 w 822936"/>
                  <a:gd name="connsiteY335" fmla="*/ 269911 h 318057"/>
                  <a:gd name="connsiteX336" fmla="*/ 170370 w 822936"/>
                  <a:gd name="connsiteY336" fmla="*/ 268925 h 318057"/>
                  <a:gd name="connsiteX337" fmla="*/ 177724 w 822936"/>
                  <a:gd name="connsiteY337" fmla="*/ 266953 h 318057"/>
                  <a:gd name="connsiteX338" fmla="*/ 182386 w 822936"/>
                  <a:gd name="connsiteY338" fmla="*/ 269644 h 318057"/>
                  <a:gd name="connsiteX339" fmla="*/ 186063 w 822936"/>
                  <a:gd name="connsiteY339" fmla="*/ 268658 h 318057"/>
                  <a:gd name="connsiteX340" fmla="*/ 193417 w 822936"/>
                  <a:gd name="connsiteY340" fmla="*/ 266685 h 318057"/>
                  <a:gd name="connsiteX341" fmla="*/ 197094 w 822936"/>
                  <a:gd name="connsiteY341" fmla="*/ 265699 h 318057"/>
                  <a:gd name="connsiteX342" fmla="*/ 204447 w 822936"/>
                  <a:gd name="connsiteY342" fmla="*/ 263727 h 318057"/>
                  <a:gd name="connsiteX343" fmla="*/ 203461 w 822936"/>
                  <a:gd name="connsiteY343" fmla="*/ 260051 h 318057"/>
                  <a:gd name="connsiteX344" fmla="*/ 196108 w 822936"/>
                  <a:gd name="connsiteY344" fmla="*/ 262023 h 318057"/>
                  <a:gd name="connsiteX345" fmla="*/ 190459 w 822936"/>
                  <a:gd name="connsiteY345" fmla="*/ 255655 h 318057"/>
                  <a:gd name="connsiteX346" fmla="*/ 183105 w 822936"/>
                  <a:gd name="connsiteY346" fmla="*/ 257627 h 318057"/>
                  <a:gd name="connsiteX347" fmla="*/ 174765 w 822936"/>
                  <a:gd name="connsiteY347" fmla="*/ 255922 h 318057"/>
                  <a:gd name="connsiteX348" fmla="*/ 162750 w 822936"/>
                  <a:gd name="connsiteY348" fmla="*/ 255204 h 318057"/>
                  <a:gd name="connsiteX349" fmla="*/ 135039 w 822936"/>
                  <a:gd name="connsiteY349" fmla="*/ 254753 h 318057"/>
                  <a:gd name="connsiteX350" fmla="*/ 127686 w 822936"/>
                  <a:gd name="connsiteY350" fmla="*/ 256725 h 318057"/>
                  <a:gd name="connsiteX351" fmla="*/ 115670 w 822936"/>
                  <a:gd name="connsiteY351" fmla="*/ 256007 h 318057"/>
                  <a:gd name="connsiteX352" fmla="*/ 108316 w 822936"/>
                  <a:gd name="connsiteY352" fmla="*/ 257979 h 318057"/>
                  <a:gd name="connsiteX353" fmla="*/ 106344 w 822936"/>
                  <a:gd name="connsiteY353" fmla="*/ 250625 h 318057"/>
                  <a:gd name="connsiteX354" fmla="*/ 98990 w 822936"/>
                  <a:gd name="connsiteY354" fmla="*/ 252597 h 318057"/>
                  <a:gd name="connsiteX355" fmla="*/ 86973 w 822936"/>
                  <a:gd name="connsiteY355" fmla="*/ 251879 h 318057"/>
                  <a:gd name="connsiteX356" fmla="*/ 83297 w 822936"/>
                  <a:gd name="connsiteY356" fmla="*/ 252865 h 318057"/>
                  <a:gd name="connsiteX357" fmla="*/ 73971 w 822936"/>
                  <a:gd name="connsiteY357" fmla="*/ 247483 h 318057"/>
                  <a:gd name="connsiteX358" fmla="*/ 70295 w 822936"/>
                  <a:gd name="connsiteY358" fmla="*/ 248469 h 318057"/>
                  <a:gd name="connsiteX359" fmla="*/ 69309 w 822936"/>
                  <a:gd name="connsiteY359" fmla="*/ 244793 h 318057"/>
                  <a:gd name="connsiteX360" fmla="*/ 80339 w 822936"/>
                  <a:gd name="connsiteY360" fmla="*/ 241835 h 318057"/>
                  <a:gd name="connsiteX361" fmla="*/ 85001 w 822936"/>
                  <a:gd name="connsiteY361" fmla="*/ 244525 h 318057"/>
                  <a:gd name="connsiteX362" fmla="*/ 96032 w 822936"/>
                  <a:gd name="connsiteY362" fmla="*/ 241567 h 318057"/>
                  <a:gd name="connsiteX363" fmla="*/ 109034 w 822936"/>
                  <a:gd name="connsiteY363" fmla="*/ 245962 h 318057"/>
                  <a:gd name="connsiteX364" fmla="*/ 112712 w 822936"/>
                  <a:gd name="connsiteY364" fmla="*/ 244976 h 318057"/>
                  <a:gd name="connsiteX365" fmla="*/ 120065 w 822936"/>
                  <a:gd name="connsiteY365" fmla="*/ 243004 h 318057"/>
                  <a:gd name="connsiteX366" fmla="*/ 124728 w 822936"/>
                  <a:gd name="connsiteY366" fmla="*/ 245694 h 318057"/>
                  <a:gd name="connsiteX367" fmla="*/ 132081 w 822936"/>
                  <a:gd name="connsiteY367" fmla="*/ 243722 h 318057"/>
                  <a:gd name="connsiteX368" fmla="*/ 135758 w 822936"/>
                  <a:gd name="connsiteY368" fmla="*/ 242736 h 318057"/>
                  <a:gd name="connsiteX369" fmla="*/ 139435 w 822936"/>
                  <a:gd name="connsiteY369" fmla="*/ 241750 h 318057"/>
                  <a:gd name="connsiteX370" fmla="*/ 141407 w 822936"/>
                  <a:gd name="connsiteY370" fmla="*/ 249104 h 318057"/>
                  <a:gd name="connsiteX371" fmla="*/ 148761 w 822936"/>
                  <a:gd name="connsiteY371" fmla="*/ 247132 h 318057"/>
                  <a:gd name="connsiteX372" fmla="*/ 152437 w 822936"/>
                  <a:gd name="connsiteY372" fmla="*/ 246146 h 318057"/>
                  <a:gd name="connsiteX373" fmla="*/ 159791 w 822936"/>
                  <a:gd name="connsiteY373" fmla="*/ 244174 h 318057"/>
                  <a:gd name="connsiteX374" fmla="*/ 163468 w 822936"/>
                  <a:gd name="connsiteY374" fmla="*/ 243188 h 318057"/>
                  <a:gd name="connsiteX375" fmla="*/ 170821 w 822936"/>
                  <a:gd name="connsiteY375" fmla="*/ 241216 h 318057"/>
                  <a:gd name="connsiteX376" fmla="*/ 171807 w 822936"/>
                  <a:gd name="connsiteY376" fmla="*/ 244892 h 318057"/>
                  <a:gd name="connsiteX377" fmla="*/ 175484 w 822936"/>
                  <a:gd name="connsiteY377" fmla="*/ 243906 h 318057"/>
                  <a:gd name="connsiteX378" fmla="*/ 174498 w 822936"/>
                  <a:gd name="connsiteY378" fmla="*/ 240230 h 318057"/>
                  <a:gd name="connsiteX379" fmla="*/ 178175 w 822936"/>
                  <a:gd name="connsiteY379" fmla="*/ 239244 h 318057"/>
                  <a:gd name="connsiteX380" fmla="*/ 186515 w 822936"/>
                  <a:gd name="connsiteY380" fmla="*/ 240948 h 318057"/>
                  <a:gd name="connsiteX381" fmla="*/ 192163 w 822936"/>
                  <a:gd name="connsiteY381" fmla="*/ 247315 h 318057"/>
                  <a:gd name="connsiteX382" fmla="*/ 199517 w 822936"/>
                  <a:gd name="connsiteY382" fmla="*/ 245343 h 318057"/>
                  <a:gd name="connsiteX383" fmla="*/ 197545 w 822936"/>
                  <a:gd name="connsiteY383" fmla="*/ 237990 h 318057"/>
                  <a:gd name="connsiteX384" fmla="*/ 189205 w 822936"/>
                  <a:gd name="connsiteY384" fmla="*/ 236285 h 318057"/>
                  <a:gd name="connsiteX385" fmla="*/ 185529 w 822936"/>
                  <a:gd name="connsiteY385" fmla="*/ 237271 h 318057"/>
                  <a:gd name="connsiteX386" fmla="*/ 178175 w 822936"/>
                  <a:gd name="connsiteY386" fmla="*/ 239244 h 318057"/>
                  <a:gd name="connsiteX387" fmla="*/ 176202 w 822936"/>
                  <a:gd name="connsiteY387" fmla="*/ 231890 h 318057"/>
                  <a:gd name="connsiteX388" fmla="*/ 171540 w 822936"/>
                  <a:gd name="connsiteY388" fmla="*/ 229199 h 318057"/>
                  <a:gd name="connsiteX389" fmla="*/ 172526 w 822936"/>
                  <a:gd name="connsiteY389" fmla="*/ 232876 h 318057"/>
                  <a:gd name="connsiteX390" fmla="*/ 168849 w 822936"/>
                  <a:gd name="connsiteY390" fmla="*/ 233862 h 318057"/>
                  <a:gd name="connsiteX391" fmla="*/ 160510 w 822936"/>
                  <a:gd name="connsiteY391" fmla="*/ 232157 h 318057"/>
                  <a:gd name="connsiteX392" fmla="*/ 154861 w 822936"/>
                  <a:gd name="connsiteY392" fmla="*/ 225790 h 318057"/>
                  <a:gd name="connsiteX393" fmla="*/ 147507 w 822936"/>
                  <a:gd name="connsiteY393" fmla="*/ 227762 h 318057"/>
                  <a:gd name="connsiteX394" fmla="*/ 146521 w 822936"/>
                  <a:gd name="connsiteY394" fmla="*/ 224085 h 318057"/>
                  <a:gd name="connsiteX395" fmla="*/ 142844 w 822936"/>
                  <a:gd name="connsiteY395" fmla="*/ 225071 h 318057"/>
                  <a:gd name="connsiteX396" fmla="*/ 134505 w 822936"/>
                  <a:gd name="connsiteY396" fmla="*/ 223367 h 318057"/>
                  <a:gd name="connsiteX397" fmla="*/ 130828 w 822936"/>
                  <a:gd name="connsiteY397" fmla="*/ 224353 h 318057"/>
                  <a:gd name="connsiteX398" fmla="*/ 127151 w 822936"/>
                  <a:gd name="connsiteY398" fmla="*/ 225339 h 318057"/>
                  <a:gd name="connsiteX399" fmla="*/ 119797 w 822936"/>
                  <a:gd name="connsiteY399" fmla="*/ 227311 h 318057"/>
                  <a:gd name="connsiteX400" fmla="*/ 114148 w 822936"/>
                  <a:gd name="connsiteY400" fmla="*/ 220943 h 318057"/>
                  <a:gd name="connsiteX401" fmla="*/ 108767 w 822936"/>
                  <a:gd name="connsiteY401" fmla="*/ 230269 h 318057"/>
                  <a:gd name="connsiteX402" fmla="*/ 103118 w 822936"/>
                  <a:gd name="connsiteY402" fmla="*/ 223901 h 318057"/>
                  <a:gd name="connsiteX403" fmla="*/ 98455 w 822936"/>
                  <a:gd name="connsiteY403" fmla="*/ 221211 h 318057"/>
                  <a:gd name="connsiteX404" fmla="*/ 91102 w 822936"/>
                  <a:gd name="connsiteY404" fmla="*/ 223183 h 318057"/>
                  <a:gd name="connsiteX405" fmla="*/ 87425 w 822936"/>
                  <a:gd name="connsiteY405" fmla="*/ 224169 h 318057"/>
                  <a:gd name="connsiteX406" fmla="*/ 80071 w 822936"/>
                  <a:gd name="connsiteY406" fmla="*/ 226141 h 318057"/>
                  <a:gd name="connsiteX407" fmla="*/ 76394 w 822936"/>
                  <a:gd name="connsiteY407" fmla="*/ 227127 h 318057"/>
                  <a:gd name="connsiteX408" fmla="*/ 74422 w 822936"/>
                  <a:gd name="connsiteY408" fmla="*/ 219774 h 318057"/>
                  <a:gd name="connsiteX409" fmla="*/ 62406 w 822936"/>
                  <a:gd name="connsiteY409" fmla="*/ 219055 h 318057"/>
                  <a:gd name="connsiteX410" fmla="*/ 66083 w 822936"/>
                  <a:gd name="connsiteY410" fmla="*/ 218069 h 318057"/>
                  <a:gd name="connsiteX411" fmla="*/ 71464 w 822936"/>
                  <a:gd name="connsiteY411" fmla="*/ 208743 h 318057"/>
                  <a:gd name="connsiteX412" fmla="*/ 75141 w 822936"/>
                  <a:gd name="connsiteY412" fmla="*/ 207757 h 318057"/>
                  <a:gd name="connsiteX413" fmla="*/ 70478 w 822936"/>
                  <a:gd name="connsiteY413" fmla="*/ 205066 h 318057"/>
                  <a:gd name="connsiteX414" fmla="*/ 63124 w 822936"/>
                  <a:gd name="connsiteY414" fmla="*/ 207038 h 318057"/>
                  <a:gd name="connsiteX415" fmla="*/ 59448 w 822936"/>
                  <a:gd name="connsiteY415" fmla="*/ 208024 h 318057"/>
                  <a:gd name="connsiteX416" fmla="*/ 48417 w 822936"/>
                  <a:gd name="connsiteY416" fmla="*/ 210983 h 318057"/>
                  <a:gd name="connsiteX417" fmla="*/ 43754 w 822936"/>
                  <a:gd name="connsiteY417" fmla="*/ 208292 h 318057"/>
                  <a:gd name="connsiteX418" fmla="*/ 41782 w 822936"/>
                  <a:gd name="connsiteY418" fmla="*/ 200939 h 318057"/>
                  <a:gd name="connsiteX419" fmla="*/ 44473 w 822936"/>
                  <a:gd name="connsiteY419" fmla="*/ 196275 h 318057"/>
                  <a:gd name="connsiteX420" fmla="*/ 42501 w 822936"/>
                  <a:gd name="connsiteY420" fmla="*/ 188922 h 318057"/>
                  <a:gd name="connsiteX421" fmla="*/ 53531 w 822936"/>
                  <a:gd name="connsiteY421" fmla="*/ 185964 h 318057"/>
                  <a:gd name="connsiteX422" fmla="*/ 55503 w 822936"/>
                  <a:gd name="connsiteY422" fmla="*/ 193317 h 318057"/>
                  <a:gd name="connsiteX423" fmla="*/ 57208 w 822936"/>
                  <a:gd name="connsiteY423" fmla="*/ 184978 h 318057"/>
                  <a:gd name="connsiteX424" fmla="*/ 56222 w 822936"/>
                  <a:gd name="connsiteY424" fmla="*/ 181301 h 318057"/>
                  <a:gd name="connsiteX425" fmla="*/ 52545 w 822936"/>
                  <a:gd name="connsiteY425" fmla="*/ 182287 h 318057"/>
                  <a:gd name="connsiteX426" fmla="*/ 48869 w 822936"/>
                  <a:gd name="connsiteY426" fmla="*/ 183273 h 318057"/>
                  <a:gd name="connsiteX427" fmla="*/ 41515 w 822936"/>
                  <a:gd name="connsiteY427" fmla="*/ 185245 h 318057"/>
                  <a:gd name="connsiteX428" fmla="*/ 35866 w 822936"/>
                  <a:gd name="connsiteY428" fmla="*/ 178878 h 318057"/>
                  <a:gd name="connsiteX429" fmla="*/ 27526 w 822936"/>
                  <a:gd name="connsiteY429" fmla="*/ 177173 h 318057"/>
                  <a:gd name="connsiteX430" fmla="*/ 23850 w 822936"/>
                  <a:gd name="connsiteY430" fmla="*/ 178159 h 318057"/>
                  <a:gd name="connsiteX431" fmla="*/ 8156 w 822936"/>
                  <a:gd name="connsiteY431" fmla="*/ 178426 h 318057"/>
                  <a:gd name="connsiteX432" fmla="*/ 11833 w 822936"/>
                  <a:gd name="connsiteY432" fmla="*/ 177440 h 318057"/>
                  <a:gd name="connsiteX433" fmla="*/ 9861 w 822936"/>
                  <a:gd name="connsiteY433" fmla="*/ 170087 h 318057"/>
                  <a:gd name="connsiteX434" fmla="*/ 13537 w 822936"/>
                  <a:gd name="connsiteY434" fmla="*/ 169101 h 318057"/>
                  <a:gd name="connsiteX435" fmla="*/ 20891 w 822936"/>
                  <a:gd name="connsiteY435" fmla="*/ 167129 h 318057"/>
                  <a:gd name="connsiteX436" fmla="*/ 24568 w 822936"/>
                  <a:gd name="connsiteY436" fmla="*/ 166143 h 318057"/>
                  <a:gd name="connsiteX437" fmla="*/ 33894 w 822936"/>
                  <a:gd name="connsiteY437" fmla="*/ 171524 h 318057"/>
                  <a:gd name="connsiteX438" fmla="*/ 37570 w 822936"/>
                  <a:gd name="connsiteY438" fmla="*/ 170538 h 318057"/>
                  <a:gd name="connsiteX439" fmla="*/ 44924 w 822936"/>
                  <a:gd name="connsiteY439" fmla="*/ 168566 h 318057"/>
                  <a:gd name="connsiteX440" fmla="*/ 48601 w 822936"/>
                  <a:gd name="connsiteY440" fmla="*/ 167580 h 318057"/>
                  <a:gd name="connsiteX441" fmla="*/ 52278 w 822936"/>
                  <a:gd name="connsiteY441" fmla="*/ 166594 h 318057"/>
                  <a:gd name="connsiteX442" fmla="*/ 59631 w 822936"/>
                  <a:gd name="connsiteY442" fmla="*/ 164621 h 318057"/>
                  <a:gd name="connsiteX443" fmla="*/ 63308 w 822936"/>
                  <a:gd name="connsiteY443" fmla="*/ 163635 h 318057"/>
                  <a:gd name="connsiteX444" fmla="*/ 71648 w 822936"/>
                  <a:gd name="connsiteY444" fmla="*/ 165340 h 318057"/>
                  <a:gd name="connsiteX445" fmla="*/ 75324 w 822936"/>
                  <a:gd name="connsiteY445" fmla="*/ 164354 h 318057"/>
                  <a:gd name="connsiteX446" fmla="*/ 82678 w 822936"/>
                  <a:gd name="connsiteY446" fmla="*/ 162382 h 318057"/>
                  <a:gd name="connsiteX447" fmla="*/ 86354 w 822936"/>
                  <a:gd name="connsiteY447" fmla="*/ 161396 h 318057"/>
                  <a:gd name="connsiteX448" fmla="*/ 90032 w 822936"/>
                  <a:gd name="connsiteY448" fmla="*/ 160409 h 318057"/>
                  <a:gd name="connsiteX449" fmla="*/ 91018 w 822936"/>
                  <a:gd name="connsiteY449" fmla="*/ 164087 h 318057"/>
                  <a:gd name="connsiteX450" fmla="*/ 98371 w 822936"/>
                  <a:gd name="connsiteY450" fmla="*/ 162115 h 318057"/>
                  <a:gd name="connsiteX451" fmla="*/ 102048 w 822936"/>
                  <a:gd name="connsiteY451" fmla="*/ 161129 h 318057"/>
                  <a:gd name="connsiteX452" fmla="*/ 109401 w 822936"/>
                  <a:gd name="connsiteY452" fmla="*/ 159157 h 318057"/>
                  <a:gd name="connsiteX453" fmla="*/ 113079 w 822936"/>
                  <a:gd name="connsiteY453" fmla="*/ 158170 h 318057"/>
                  <a:gd name="connsiteX454" fmla="*/ 116756 w 822936"/>
                  <a:gd name="connsiteY454" fmla="*/ 157184 h 318057"/>
                  <a:gd name="connsiteX455" fmla="*/ 124109 w 822936"/>
                  <a:gd name="connsiteY455" fmla="*/ 155212 h 318057"/>
                  <a:gd name="connsiteX456" fmla="*/ 127786 w 822936"/>
                  <a:gd name="connsiteY456" fmla="*/ 154226 h 318057"/>
                  <a:gd name="connsiteX457" fmla="*/ 129758 w 822936"/>
                  <a:gd name="connsiteY457" fmla="*/ 161580 h 318057"/>
                  <a:gd name="connsiteX458" fmla="*/ 137112 w 822936"/>
                  <a:gd name="connsiteY458" fmla="*/ 159607 h 318057"/>
                  <a:gd name="connsiteX459" fmla="*/ 140788 w 822936"/>
                  <a:gd name="connsiteY459" fmla="*/ 158621 h 318057"/>
                  <a:gd name="connsiteX460" fmla="*/ 148142 w 822936"/>
                  <a:gd name="connsiteY460" fmla="*/ 156649 h 318057"/>
                  <a:gd name="connsiteX461" fmla="*/ 151818 w 822936"/>
                  <a:gd name="connsiteY461" fmla="*/ 155663 h 318057"/>
                  <a:gd name="connsiteX462" fmla="*/ 146170 w 822936"/>
                  <a:gd name="connsiteY462" fmla="*/ 149296 h 318057"/>
                  <a:gd name="connsiteX463" fmla="*/ 138816 w 822936"/>
                  <a:gd name="connsiteY463" fmla="*/ 151268 h 318057"/>
                  <a:gd name="connsiteX464" fmla="*/ 137830 w 822936"/>
                  <a:gd name="connsiteY464" fmla="*/ 147591 h 318057"/>
                  <a:gd name="connsiteX465" fmla="*/ 134153 w 822936"/>
                  <a:gd name="connsiteY465" fmla="*/ 148577 h 318057"/>
                  <a:gd name="connsiteX466" fmla="*/ 126799 w 822936"/>
                  <a:gd name="connsiteY466" fmla="*/ 150549 h 318057"/>
                  <a:gd name="connsiteX467" fmla="*/ 123123 w 822936"/>
                  <a:gd name="connsiteY467" fmla="*/ 151535 h 318057"/>
                  <a:gd name="connsiteX468" fmla="*/ 115769 w 822936"/>
                  <a:gd name="connsiteY468" fmla="*/ 153507 h 318057"/>
                  <a:gd name="connsiteX469" fmla="*/ 108415 w 822936"/>
                  <a:gd name="connsiteY469" fmla="*/ 155479 h 318057"/>
                  <a:gd name="connsiteX470" fmla="*/ 100076 w 822936"/>
                  <a:gd name="connsiteY470" fmla="*/ 153775 h 318057"/>
                  <a:gd name="connsiteX471" fmla="*/ 96399 w 822936"/>
                  <a:gd name="connsiteY471" fmla="*/ 154761 h 318057"/>
                  <a:gd name="connsiteX472" fmla="*/ 89046 w 822936"/>
                  <a:gd name="connsiteY472" fmla="*/ 156733 h 318057"/>
                  <a:gd name="connsiteX473" fmla="*/ 85368 w 822936"/>
                  <a:gd name="connsiteY473" fmla="*/ 157719 h 318057"/>
                  <a:gd name="connsiteX474" fmla="*/ 81692 w 822936"/>
                  <a:gd name="connsiteY474" fmla="*/ 158705 h 318057"/>
                  <a:gd name="connsiteX475" fmla="*/ 79720 w 822936"/>
                  <a:gd name="connsiteY475" fmla="*/ 151352 h 318057"/>
                  <a:gd name="connsiteX476" fmla="*/ 72366 w 822936"/>
                  <a:gd name="connsiteY476" fmla="*/ 153324 h 318057"/>
                  <a:gd name="connsiteX477" fmla="*/ 61336 w 822936"/>
                  <a:gd name="connsiteY477" fmla="*/ 156282 h 318057"/>
                  <a:gd name="connsiteX478" fmla="*/ 56673 w 822936"/>
                  <a:gd name="connsiteY478" fmla="*/ 153591 h 318057"/>
                  <a:gd name="connsiteX479" fmla="*/ 57659 w 822936"/>
                  <a:gd name="connsiteY479" fmla="*/ 157268 h 318057"/>
                  <a:gd name="connsiteX480" fmla="*/ 50306 w 822936"/>
                  <a:gd name="connsiteY480" fmla="*/ 159240 h 318057"/>
                  <a:gd name="connsiteX481" fmla="*/ 49320 w 822936"/>
                  <a:gd name="connsiteY481" fmla="*/ 155564 h 318057"/>
                  <a:gd name="connsiteX482" fmla="*/ 45643 w 822936"/>
                  <a:gd name="connsiteY482" fmla="*/ 156550 h 318057"/>
                  <a:gd name="connsiteX483" fmla="*/ 41966 w 822936"/>
                  <a:gd name="connsiteY483" fmla="*/ 157536 h 318057"/>
                  <a:gd name="connsiteX484" fmla="*/ 32640 w 822936"/>
                  <a:gd name="connsiteY484" fmla="*/ 152155 h 318057"/>
                  <a:gd name="connsiteX485" fmla="*/ 39994 w 822936"/>
                  <a:gd name="connsiteY485" fmla="*/ 150182 h 318057"/>
                  <a:gd name="connsiteX486" fmla="*/ 43671 w 822936"/>
                  <a:gd name="connsiteY486" fmla="*/ 149196 h 318057"/>
                  <a:gd name="connsiteX487" fmla="*/ 47347 w 822936"/>
                  <a:gd name="connsiteY487" fmla="*/ 148210 h 318057"/>
                  <a:gd name="connsiteX488" fmla="*/ 58377 w 822936"/>
                  <a:gd name="connsiteY488" fmla="*/ 145252 h 318057"/>
                  <a:gd name="connsiteX489" fmla="*/ 67704 w 822936"/>
                  <a:gd name="connsiteY489" fmla="*/ 150633 h 318057"/>
                  <a:gd name="connsiteX490" fmla="*/ 87074 w 822936"/>
                  <a:gd name="connsiteY490" fmla="*/ 149379 h 318057"/>
                  <a:gd name="connsiteX491" fmla="*/ 98104 w 822936"/>
                  <a:gd name="connsiteY491" fmla="*/ 146421 h 318057"/>
                  <a:gd name="connsiteX492" fmla="*/ 109135 w 822936"/>
                  <a:gd name="connsiteY492" fmla="*/ 143463 h 318057"/>
                  <a:gd name="connsiteX493" fmla="*/ 114783 w 822936"/>
                  <a:gd name="connsiteY493" fmla="*/ 149830 h 318057"/>
                  <a:gd name="connsiteX494" fmla="*/ 122137 w 822936"/>
                  <a:gd name="connsiteY494" fmla="*/ 147858 h 318057"/>
                  <a:gd name="connsiteX495" fmla="*/ 125813 w 822936"/>
                  <a:gd name="connsiteY495" fmla="*/ 146872 h 318057"/>
                  <a:gd name="connsiteX496" fmla="*/ 136844 w 822936"/>
                  <a:gd name="connsiteY496" fmla="*/ 143914 h 318057"/>
                  <a:gd name="connsiteX497" fmla="*/ 144197 w 822936"/>
                  <a:gd name="connsiteY497" fmla="*/ 141942 h 318057"/>
                  <a:gd name="connsiteX498" fmla="*/ 148860 w 822936"/>
                  <a:gd name="connsiteY498" fmla="*/ 144632 h 318057"/>
                  <a:gd name="connsiteX499" fmla="*/ 151551 w 822936"/>
                  <a:gd name="connsiteY499" fmla="*/ 139970 h 318057"/>
                  <a:gd name="connsiteX500" fmla="*/ 158905 w 822936"/>
                  <a:gd name="connsiteY500" fmla="*/ 137997 h 318057"/>
                  <a:gd name="connsiteX501" fmla="*/ 159891 w 822936"/>
                  <a:gd name="connsiteY501" fmla="*/ 141674 h 318057"/>
                  <a:gd name="connsiteX502" fmla="*/ 163568 w 822936"/>
                  <a:gd name="connsiteY502" fmla="*/ 140688 h 318057"/>
                  <a:gd name="connsiteX503" fmla="*/ 158905 w 822936"/>
                  <a:gd name="connsiteY503" fmla="*/ 137997 h 318057"/>
                  <a:gd name="connsiteX504" fmla="*/ 162582 w 822936"/>
                  <a:gd name="connsiteY504" fmla="*/ 137011 h 318057"/>
                  <a:gd name="connsiteX505" fmla="*/ 169935 w 822936"/>
                  <a:gd name="connsiteY505" fmla="*/ 135039 h 318057"/>
                  <a:gd name="connsiteX506" fmla="*/ 174597 w 822936"/>
                  <a:gd name="connsiteY506" fmla="*/ 137730 h 318057"/>
                  <a:gd name="connsiteX507" fmla="*/ 180965 w 822936"/>
                  <a:gd name="connsiteY507" fmla="*/ 132081 h 318057"/>
                  <a:gd name="connsiteX508" fmla="*/ 173611 w 822936"/>
                  <a:gd name="connsiteY508" fmla="*/ 134053 h 318057"/>
                  <a:gd name="connsiteX509" fmla="*/ 171639 w 822936"/>
                  <a:gd name="connsiteY509" fmla="*/ 126700 h 318057"/>
                  <a:gd name="connsiteX510" fmla="*/ 167963 w 822936"/>
                  <a:gd name="connsiteY510" fmla="*/ 127686 h 318057"/>
                  <a:gd name="connsiteX511" fmla="*/ 160609 w 822936"/>
                  <a:gd name="connsiteY511" fmla="*/ 129658 h 318057"/>
                  <a:gd name="connsiteX512" fmla="*/ 149579 w 822936"/>
                  <a:gd name="connsiteY512" fmla="*/ 132616 h 318057"/>
                  <a:gd name="connsiteX513" fmla="*/ 148593 w 822936"/>
                  <a:gd name="connsiteY513" fmla="*/ 128940 h 318057"/>
                  <a:gd name="connsiteX514" fmla="*/ 155947 w 822936"/>
                  <a:gd name="connsiteY514" fmla="*/ 126967 h 318057"/>
                  <a:gd name="connsiteX515" fmla="*/ 159623 w 822936"/>
                  <a:gd name="connsiteY515" fmla="*/ 125981 h 318057"/>
                  <a:gd name="connsiteX516" fmla="*/ 166976 w 822936"/>
                  <a:gd name="connsiteY516" fmla="*/ 124009 h 318057"/>
                  <a:gd name="connsiteX517" fmla="*/ 170653 w 822936"/>
                  <a:gd name="connsiteY517" fmla="*/ 123023 h 318057"/>
                  <a:gd name="connsiteX518" fmla="*/ 178007 w 822936"/>
                  <a:gd name="connsiteY518" fmla="*/ 121051 h 318057"/>
                  <a:gd name="connsiteX519" fmla="*/ 176035 w 822936"/>
                  <a:gd name="connsiteY519" fmla="*/ 113698 h 318057"/>
                  <a:gd name="connsiteX520" fmla="*/ 168681 w 822936"/>
                  <a:gd name="connsiteY520" fmla="*/ 115670 h 318057"/>
                  <a:gd name="connsiteX521" fmla="*/ 175049 w 822936"/>
                  <a:gd name="connsiteY521" fmla="*/ 110020 h 318057"/>
                  <a:gd name="connsiteX522" fmla="*/ 165723 w 822936"/>
                  <a:gd name="connsiteY522" fmla="*/ 104639 h 318057"/>
                  <a:gd name="connsiteX523" fmla="*/ 164018 w 822936"/>
                  <a:gd name="connsiteY523" fmla="*/ 112979 h 318057"/>
                  <a:gd name="connsiteX524" fmla="*/ 162046 w 822936"/>
                  <a:gd name="connsiteY524" fmla="*/ 105625 h 318057"/>
                  <a:gd name="connsiteX525" fmla="*/ 161060 w 822936"/>
                  <a:gd name="connsiteY525" fmla="*/ 101949 h 318057"/>
                  <a:gd name="connsiteX526" fmla="*/ 153707 w 822936"/>
                  <a:gd name="connsiteY526" fmla="*/ 103921 h 318057"/>
                  <a:gd name="connsiteX527" fmla="*/ 150030 w 822936"/>
                  <a:gd name="connsiteY527" fmla="*/ 104907 h 318057"/>
                  <a:gd name="connsiteX528" fmla="*/ 142676 w 822936"/>
                  <a:gd name="connsiteY528" fmla="*/ 106879 h 318057"/>
                  <a:gd name="connsiteX529" fmla="*/ 135323 w 822936"/>
                  <a:gd name="connsiteY529" fmla="*/ 108851 h 318057"/>
                  <a:gd name="connsiteX530" fmla="*/ 128956 w 822936"/>
                  <a:gd name="connsiteY530" fmla="*/ 114500 h 318057"/>
                  <a:gd name="connsiteX531" fmla="*/ 125279 w 822936"/>
                  <a:gd name="connsiteY531" fmla="*/ 115486 h 318057"/>
                  <a:gd name="connsiteX532" fmla="*/ 116939 w 822936"/>
                  <a:gd name="connsiteY532" fmla="*/ 113781 h 318057"/>
                  <a:gd name="connsiteX533" fmla="*/ 124293 w 822936"/>
                  <a:gd name="connsiteY533" fmla="*/ 111809 h 318057"/>
                  <a:gd name="connsiteX534" fmla="*/ 126983 w 822936"/>
                  <a:gd name="connsiteY534" fmla="*/ 107146 h 318057"/>
                  <a:gd name="connsiteX535" fmla="*/ 138014 w 822936"/>
                  <a:gd name="connsiteY535" fmla="*/ 104188 h 318057"/>
                  <a:gd name="connsiteX536" fmla="*/ 160074 w 822936"/>
                  <a:gd name="connsiteY536" fmla="*/ 98272 h 318057"/>
                  <a:gd name="connsiteX537" fmla="*/ 178458 w 822936"/>
                  <a:gd name="connsiteY537" fmla="*/ 93341 h 318057"/>
                  <a:gd name="connsiteX538" fmla="*/ 200519 w 822936"/>
                  <a:gd name="connsiteY538" fmla="*/ 87425 h 318057"/>
                  <a:gd name="connsiteX539" fmla="*/ 223566 w 822936"/>
                  <a:gd name="connsiteY539" fmla="*/ 85185 h 318057"/>
                  <a:gd name="connsiteX540" fmla="*/ 234596 w 822936"/>
                  <a:gd name="connsiteY540" fmla="*/ 82227 h 318057"/>
                  <a:gd name="connsiteX541" fmla="*/ 231638 w 822936"/>
                  <a:gd name="connsiteY541" fmla="*/ 71196 h 318057"/>
                  <a:gd name="connsiteX542" fmla="*/ 224284 w 822936"/>
                  <a:gd name="connsiteY542" fmla="*/ 73168 h 318057"/>
                  <a:gd name="connsiteX543" fmla="*/ 220607 w 822936"/>
                  <a:gd name="connsiteY543" fmla="*/ 74154 h 318057"/>
                  <a:gd name="connsiteX544" fmla="*/ 213254 w 822936"/>
                  <a:gd name="connsiteY544" fmla="*/ 76127 h 318057"/>
                  <a:gd name="connsiteX545" fmla="*/ 212268 w 822936"/>
                  <a:gd name="connsiteY545" fmla="*/ 72450 h 318057"/>
                  <a:gd name="connsiteX546" fmla="*/ 219621 w 822936"/>
                  <a:gd name="connsiteY546" fmla="*/ 70478 h 318057"/>
                  <a:gd name="connsiteX547" fmla="*/ 223298 w 822936"/>
                  <a:gd name="connsiteY547" fmla="*/ 69492 h 318057"/>
                  <a:gd name="connsiteX548" fmla="*/ 235315 w 822936"/>
                  <a:gd name="connsiteY548" fmla="*/ 70210 h 318057"/>
                  <a:gd name="connsiteX549" fmla="*/ 241682 w 822936"/>
                  <a:gd name="connsiteY549" fmla="*/ 64561 h 318057"/>
                  <a:gd name="connsiteX550" fmla="*/ 246345 w 822936"/>
                  <a:gd name="connsiteY550" fmla="*/ 67252 h 318057"/>
                  <a:gd name="connsiteX551" fmla="*/ 250022 w 822936"/>
                  <a:gd name="connsiteY551" fmla="*/ 66266 h 318057"/>
                  <a:gd name="connsiteX552" fmla="*/ 261052 w 822936"/>
                  <a:gd name="connsiteY552" fmla="*/ 63308 h 318057"/>
                  <a:gd name="connsiteX553" fmla="*/ 274055 w 822936"/>
                  <a:gd name="connsiteY553" fmla="*/ 67704 h 318057"/>
                  <a:gd name="connsiteX554" fmla="*/ 277732 w 822936"/>
                  <a:gd name="connsiteY554" fmla="*/ 66717 h 318057"/>
                  <a:gd name="connsiteX555" fmla="*/ 286071 w 822936"/>
                  <a:gd name="connsiteY555" fmla="*/ 68422 h 318057"/>
                  <a:gd name="connsiteX556" fmla="*/ 289748 w 822936"/>
                  <a:gd name="connsiteY556" fmla="*/ 67436 h 318057"/>
                  <a:gd name="connsiteX557" fmla="*/ 297101 w 822936"/>
                  <a:gd name="connsiteY557" fmla="*/ 65464 h 318057"/>
                  <a:gd name="connsiteX558" fmla="*/ 300779 w 822936"/>
                  <a:gd name="connsiteY558" fmla="*/ 64478 h 318057"/>
                  <a:gd name="connsiteX559" fmla="*/ 308132 w 822936"/>
                  <a:gd name="connsiteY559" fmla="*/ 62506 h 318057"/>
                  <a:gd name="connsiteX560" fmla="*/ 311809 w 822936"/>
                  <a:gd name="connsiteY560" fmla="*/ 61520 h 318057"/>
                  <a:gd name="connsiteX561" fmla="*/ 315486 w 822936"/>
                  <a:gd name="connsiteY561" fmla="*/ 60534 h 318057"/>
                  <a:gd name="connsiteX562" fmla="*/ 316472 w 822936"/>
                  <a:gd name="connsiteY562" fmla="*/ 64210 h 318057"/>
                  <a:gd name="connsiteX563" fmla="*/ 323826 w 822936"/>
                  <a:gd name="connsiteY563" fmla="*/ 62238 h 318057"/>
                  <a:gd name="connsiteX564" fmla="*/ 322840 w 822936"/>
                  <a:gd name="connsiteY564" fmla="*/ 58561 h 318057"/>
                  <a:gd name="connsiteX565" fmla="*/ 321854 w 822936"/>
                  <a:gd name="connsiteY565" fmla="*/ 54885 h 318057"/>
                  <a:gd name="connsiteX566" fmla="*/ 314499 w 822936"/>
                  <a:gd name="connsiteY566" fmla="*/ 56857 h 318057"/>
                  <a:gd name="connsiteX567" fmla="*/ 310823 w 822936"/>
                  <a:gd name="connsiteY567" fmla="*/ 57843 h 318057"/>
                  <a:gd name="connsiteX568" fmla="*/ 305174 w 822936"/>
                  <a:gd name="connsiteY568" fmla="*/ 51475 h 318057"/>
                  <a:gd name="connsiteX569" fmla="*/ 296834 w 822936"/>
                  <a:gd name="connsiteY569" fmla="*/ 49770 h 318057"/>
                  <a:gd name="connsiteX570" fmla="*/ 294862 w 822936"/>
                  <a:gd name="connsiteY570" fmla="*/ 42417 h 318057"/>
                  <a:gd name="connsiteX571" fmla="*/ 302216 w 822936"/>
                  <a:gd name="connsiteY571" fmla="*/ 40445 h 318057"/>
                  <a:gd name="connsiteX572" fmla="*/ 305892 w 822936"/>
                  <a:gd name="connsiteY572" fmla="*/ 39459 h 318057"/>
                  <a:gd name="connsiteX573" fmla="*/ 311541 w 822936"/>
                  <a:gd name="connsiteY573" fmla="*/ 45826 h 318057"/>
                  <a:gd name="connsiteX574" fmla="*/ 316923 w 822936"/>
                  <a:gd name="connsiteY574" fmla="*/ 36500 h 318057"/>
                  <a:gd name="connsiteX575" fmla="*/ 322572 w 822936"/>
                  <a:gd name="connsiteY575" fmla="*/ 42868 h 318057"/>
                  <a:gd name="connsiteX576" fmla="*/ 318895 w 822936"/>
                  <a:gd name="connsiteY576" fmla="*/ 43854 h 318057"/>
                  <a:gd name="connsiteX577" fmla="*/ 319881 w 822936"/>
                  <a:gd name="connsiteY577" fmla="*/ 47530 h 318057"/>
                  <a:gd name="connsiteX578" fmla="*/ 323558 w 822936"/>
                  <a:gd name="connsiteY578" fmla="*/ 46544 h 318057"/>
                  <a:gd name="connsiteX579" fmla="*/ 329925 w 822936"/>
                  <a:gd name="connsiteY579" fmla="*/ 40896 h 318057"/>
                  <a:gd name="connsiteX580" fmla="*/ 333602 w 822936"/>
                  <a:gd name="connsiteY580" fmla="*/ 39910 h 318057"/>
                  <a:gd name="connsiteX581" fmla="*/ 334588 w 822936"/>
                  <a:gd name="connsiteY581" fmla="*/ 43586 h 318057"/>
                  <a:gd name="connsiteX582" fmla="*/ 341942 w 822936"/>
                  <a:gd name="connsiteY582" fmla="*/ 41614 h 318057"/>
                  <a:gd name="connsiteX583" fmla="*/ 345619 w 822936"/>
                  <a:gd name="connsiteY583" fmla="*/ 40628 h 318057"/>
                  <a:gd name="connsiteX584" fmla="*/ 362298 w 822936"/>
                  <a:gd name="connsiteY584" fmla="*/ 44038 h 318057"/>
                  <a:gd name="connsiteX585" fmla="*/ 369652 w 822936"/>
                  <a:gd name="connsiteY585" fmla="*/ 42066 h 318057"/>
                  <a:gd name="connsiteX586" fmla="*/ 373328 w 822936"/>
                  <a:gd name="connsiteY586" fmla="*/ 41080 h 318057"/>
                  <a:gd name="connsiteX587" fmla="*/ 380682 w 822936"/>
                  <a:gd name="connsiteY587" fmla="*/ 39108 h 318057"/>
                  <a:gd name="connsiteX588" fmla="*/ 381668 w 822936"/>
                  <a:gd name="connsiteY588" fmla="*/ 42784 h 318057"/>
                  <a:gd name="connsiteX589" fmla="*/ 385344 w 822936"/>
                  <a:gd name="connsiteY589" fmla="*/ 41798 h 318057"/>
                  <a:gd name="connsiteX590" fmla="*/ 389022 w 822936"/>
                  <a:gd name="connsiteY590" fmla="*/ 40812 h 318057"/>
                  <a:gd name="connsiteX591" fmla="*/ 390008 w 822936"/>
                  <a:gd name="connsiteY591" fmla="*/ 44489 h 318057"/>
                  <a:gd name="connsiteX592" fmla="*/ 397361 w 822936"/>
                  <a:gd name="connsiteY592" fmla="*/ 42517 h 318057"/>
                  <a:gd name="connsiteX593" fmla="*/ 401038 w 822936"/>
                  <a:gd name="connsiteY593" fmla="*/ 41531 h 318057"/>
                  <a:gd name="connsiteX594" fmla="*/ 403010 w 822936"/>
                  <a:gd name="connsiteY594" fmla="*/ 48884 h 318057"/>
                  <a:gd name="connsiteX595" fmla="*/ 410363 w 822936"/>
                  <a:gd name="connsiteY595" fmla="*/ 46912 h 318057"/>
                  <a:gd name="connsiteX596" fmla="*/ 415027 w 822936"/>
                  <a:gd name="connsiteY596" fmla="*/ 49603 h 318057"/>
                  <a:gd name="connsiteX597" fmla="*/ 422380 w 822936"/>
                  <a:gd name="connsiteY597" fmla="*/ 47631 h 318057"/>
                  <a:gd name="connsiteX598" fmla="*/ 426057 w 822936"/>
                  <a:gd name="connsiteY598" fmla="*/ 46645 h 318057"/>
                  <a:gd name="connsiteX599" fmla="*/ 439060 w 822936"/>
                  <a:gd name="connsiteY599" fmla="*/ 51040 h 318057"/>
                  <a:gd name="connsiteX600" fmla="*/ 442737 w 822936"/>
                  <a:gd name="connsiteY600" fmla="*/ 50054 h 318057"/>
                  <a:gd name="connsiteX601" fmla="*/ 450090 w 822936"/>
                  <a:gd name="connsiteY601" fmla="*/ 48082 h 318057"/>
                  <a:gd name="connsiteX602" fmla="*/ 448118 w 822936"/>
                  <a:gd name="connsiteY602" fmla="*/ 40728 h 318057"/>
                  <a:gd name="connsiteX603" fmla="*/ 447132 w 822936"/>
                  <a:gd name="connsiteY603" fmla="*/ 37051 h 318057"/>
                  <a:gd name="connsiteX604" fmla="*/ 445160 w 822936"/>
                  <a:gd name="connsiteY604" fmla="*/ 29698 h 318057"/>
                  <a:gd name="connsiteX605" fmla="*/ 433143 w 822936"/>
                  <a:gd name="connsiteY605" fmla="*/ 28979 h 318057"/>
                  <a:gd name="connsiteX606" fmla="*/ 424803 w 822936"/>
                  <a:gd name="connsiteY606" fmla="*/ 27275 h 318057"/>
                  <a:gd name="connsiteX607" fmla="*/ 415478 w 822936"/>
                  <a:gd name="connsiteY607" fmla="*/ 21893 h 318057"/>
                  <a:gd name="connsiteX608" fmla="*/ 403461 w 822936"/>
                  <a:gd name="connsiteY608" fmla="*/ 21174 h 318057"/>
                  <a:gd name="connsiteX609" fmla="*/ 383105 w 822936"/>
                  <a:gd name="connsiteY609" fmla="*/ 18751 h 318057"/>
                  <a:gd name="connsiteX610" fmla="*/ 394136 w 822936"/>
                  <a:gd name="connsiteY610" fmla="*/ 15793 h 318057"/>
                  <a:gd name="connsiteX611" fmla="*/ 407138 w 822936"/>
                  <a:gd name="connsiteY611" fmla="*/ 20188 h 318057"/>
                  <a:gd name="connsiteX612" fmla="*/ 419154 w 822936"/>
                  <a:gd name="connsiteY612" fmla="*/ 20907 h 318057"/>
                  <a:gd name="connsiteX613" fmla="*/ 432157 w 822936"/>
                  <a:gd name="connsiteY613" fmla="*/ 25302 h 318057"/>
                  <a:gd name="connsiteX614" fmla="*/ 430185 w 822936"/>
                  <a:gd name="connsiteY614" fmla="*/ 17948 h 318057"/>
                  <a:gd name="connsiteX615" fmla="*/ 422831 w 822936"/>
                  <a:gd name="connsiteY615" fmla="*/ 19921 h 318057"/>
                  <a:gd name="connsiteX616" fmla="*/ 421845 w 822936"/>
                  <a:gd name="connsiteY616" fmla="*/ 16244 h 318057"/>
                  <a:gd name="connsiteX617" fmla="*/ 418168 w 822936"/>
                  <a:gd name="connsiteY617" fmla="*/ 17230 h 318057"/>
                  <a:gd name="connsiteX618" fmla="*/ 416196 w 822936"/>
                  <a:gd name="connsiteY618" fmla="*/ 9877 h 318057"/>
                  <a:gd name="connsiteX619" fmla="*/ 419873 w 822936"/>
                  <a:gd name="connsiteY619" fmla="*/ 8891 h 318057"/>
                  <a:gd name="connsiteX620" fmla="*/ 427227 w 822936"/>
                  <a:gd name="connsiteY620" fmla="*/ 6918 h 318057"/>
                  <a:gd name="connsiteX621" fmla="*/ 296032 w 822936"/>
                  <a:gd name="connsiteY621" fmla="*/ 2691 h 318057"/>
                  <a:gd name="connsiteX622" fmla="*/ 312711 w 822936"/>
                  <a:gd name="connsiteY622" fmla="*/ 6100 h 318057"/>
                  <a:gd name="connsiteX623" fmla="*/ 324727 w 822936"/>
                  <a:gd name="connsiteY623" fmla="*/ 6819 h 318057"/>
                  <a:gd name="connsiteX624" fmla="*/ 334054 w 822936"/>
                  <a:gd name="connsiteY624" fmla="*/ 12200 h 318057"/>
                  <a:gd name="connsiteX625" fmla="*/ 321051 w 822936"/>
                  <a:gd name="connsiteY625" fmla="*/ 7805 h 318057"/>
                  <a:gd name="connsiteX626" fmla="*/ 309035 w 822936"/>
                  <a:gd name="connsiteY626" fmla="*/ 7086 h 318057"/>
                  <a:gd name="connsiteX627" fmla="*/ 292355 w 822936"/>
                  <a:gd name="connsiteY627" fmla="*/ 3677 h 318057"/>
                  <a:gd name="connsiteX628" fmla="*/ 291369 w 822936"/>
                  <a:gd name="connsiteY628" fmla="*/ 0 h 318057"/>
                  <a:gd name="connsiteX629" fmla="*/ 292355 w 822936"/>
                  <a:gd name="connsiteY629" fmla="*/ 3677 h 318057"/>
                  <a:gd name="connsiteX630" fmla="*/ 280338 w 822936"/>
                  <a:gd name="connsiteY630" fmla="*/ 2958 h 318057"/>
                  <a:gd name="connsiteX631" fmla="*/ 284016 w 822936"/>
                  <a:gd name="connsiteY631" fmla="*/ 1972 h 31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</a:cxnLst>
                <a:rect l="l" t="t" r="r" b="b"/>
                <a:pathLst>
                  <a:path w="822936" h="318057">
                    <a:moveTo>
                      <a:pt x="115937" y="271700"/>
                    </a:moveTo>
                    <a:lnTo>
                      <a:pt x="127953" y="272418"/>
                    </a:lnTo>
                    <a:lnTo>
                      <a:pt x="120600" y="274390"/>
                    </a:lnTo>
                    <a:lnTo>
                      <a:pt x="122572" y="281744"/>
                    </a:lnTo>
                    <a:lnTo>
                      <a:pt x="118895" y="282730"/>
                    </a:lnTo>
                    <a:lnTo>
                      <a:pt x="116923" y="275376"/>
                    </a:lnTo>
                    <a:lnTo>
                      <a:pt x="113246" y="276362"/>
                    </a:lnTo>
                    <a:lnTo>
                      <a:pt x="105893" y="278334"/>
                    </a:lnTo>
                    <a:lnTo>
                      <a:pt x="102216" y="279320"/>
                    </a:lnTo>
                    <a:lnTo>
                      <a:pt x="94862" y="281293"/>
                    </a:lnTo>
                    <a:lnTo>
                      <a:pt x="93876" y="277616"/>
                    </a:lnTo>
                    <a:lnTo>
                      <a:pt x="101230" y="275644"/>
                    </a:lnTo>
                    <a:lnTo>
                      <a:pt x="104907" y="274658"/>
                    </a:lnTo>
                    <a:lnTo>
                      <a:pt x="112260" y="272686"/>
                    </a:lnTo>
                    <a:close/>
                    <a:moveTo>
                      <a:pt x="64646" y="242102"/>
                    </a:moveTo>
                    <a:lnTo>
                      <a:pt x="69309" y="244793"/>
                    </a:lnTo>
                    <a:lnTo>
                      <a:pt x="65632" y="245779"/>
                    </a:lnTo>
                    <a:lnTo>
                      <a:pt x="58278" y="247751"/>
                    </a:lnTo>
                    <a:lnTo>
                      <a:pt x="53615" y="245060"/>
                    </a:lnTo>
                    <a:lnTo>
                      <a:pt x="57292" y="244074"/>
                    </a:lnTo>
                    <a:close/>
                    <a:moveTo>
                      <a:pt x="32273" y="238960"/>
                    </a:moveTo>
                    <a:lnTo>
                      <a:pt x="33259" y="242637"/>
                    </a:lnTo>
                    <a:lnTo>
                      <a:pt x="40613" y="240664"/>
                    </a:lnTo>
                    <a:lnTo>
                      <a:pt x="44289" y="239678"/>
                    </a:lnTo>
                    <a:lnTo>
                      <a:pt x="46262" y="247032"/>
                    </a:lnTo>
                    <a:lnTo>
                      <a:pt x="42585" y="248019"/>
                    </a:lnTo>
                    <a:lnTo>
                      <a:pt x="35231" y="249991"/>
                    </a:lnTo>
                    <a:lnTo>
                      <a:pt x="29582" y="243623"/>
                    </a:lnTo>
                    <a:lnTo>
                      <a:pt x="28596" y="239946"/>
                    </a:lnTo>
                    <a:close/>
                    <a:moveTo>
                      <a:pt x="3676" y="132332"/>
                    </a:moveTo>
                    <a:lnTo>
                      <a:pt x="5542" y="133409"/>
                    </a:lnTo>
                    <a:lnTo>
                      <a:pt x="0" y="133318"/>
                    </a:lnTo>
                    <a:close/>
                    <a:moveTo>
                      <a:pt x="54434" y="130544"/>
                    </a:moveTo>
                    <a:lnTo>
                      <a:pt x="50756" y="131531"/>
                    </a:lnTo>
                    <a:lnTo>
                      <a:pt x="43403" y="133503"/>
                    </a:lnTo>
                    <a:lnTo>
                      <a:pt x="39726" y="134489"/>
                    </a:lnTo>
                    <a:lnTo>
                      <a:pt x="36050" y="135475"/>
                    </a:lnTo>
                    <a:lnTo>
                      <a:pt x="28696" y="137447"/>
                    </a:lnTo>
                    <a:lnTo>
                      <a:pt x="24033" y="134756"/>
                    </a:lnTo>
                    <a:lnTo>
                      <a:pt x="16679" y="136728"/>
                    </a:lnTo>
                    <a:lnTo>
                      <a:pt x="13003" y="137714"/>
                    </a:lnTo>
                    <a:lnTo>
                      <a:pt x="5542" y="133409"/>
                    </a:lnTo>
                    <a:lnTo>
                      <a:pt x="27709" y="133770"/>
                    </a:lnTo>
                    <a:lnTo>
                      <a:pt x="38740" y="130811"/>
                    </a:lnTo>
                    <a:close/>
                    <a:moveTo>
                      <a:pt x="72816" y="125615"/>
                    </a:moveTo>
                    <a:lnTo>
                      <a:pt x="81156" y="127319"/>
                    </a:lnTo>
                    <a:lnTo>
                      <a:pt x="77479" y="128305"/>
                    </a:lnTo>
                    <a:lnTo>
                      <a:pt x="73802" y="129291"/>
                    </a:lnTo>
                    <a:lnTo>
                      <a:pt x="66448" y="131263"/>
                    </a:lnTo>
                    <a:lnTo>
                      <a:pt x="65462" y="127587"/>
                    </a:lnTo>
                    <a:close/>
                    <a:moveTo>
                      <a:pt x="119896" y="124812"/>
                    </a:moveTo>
                    <a:lnTo>
                      <a:pt x="120882" y="128489"/>
                    </a:lnTo>
                    <a:lnTo>
                      <a:pt x="116220" y="125798"/>
                    </a:lnTo>
                    <a:close/>
                    <a:moveTo>
                      <a:pt x="92187" y="124361"/>
                    </a:moveTo>
                    <a:lnTo>
                      <a:pt x="90481" y="132701"/>
                    </a:lnTo>
                    <a:lnTo>
                      <a:pt x="83128" y="134673"/>
                    </a:lnTo>
                    <a:lnTo>
                      <a:pt x="81156" y="127319"/>
                    </a:lnTo>
                    <a:close/>
                    <a:moveTo>
                      <a:pt x="127250" y="122840"/>
                    </a:moveTo>
                    <a:lnTo>
                      <a:pt x="131913" y="125531"/>
                    </a:lnTo>
                    <a:lnTo>
                      <a:pt x="128236" y="126517"/>
                    </a:lnTo>
                    <a:lnTo>
                      <a:pt x="120882" y="128489"/>
                    </a:lnTo>
                    <a:close/>
                    <a:moveTo>
                      <a:pt x="146621" y="121586"/>
                    </a:moveTo>
                    <a:lnTo>
                      <a:pt x="148593" y="128940"/>
                    </a:lnTo>
                    <a:lnTo>
                      <a:pt x="144916" y="129926"/>
                    </a:lnTo>
                    <a:lnTo>
                      <a:pt x="142944" y="122572"/>
                    </a:lnTo>
                    <a:close/>
                    <a:moveTo>
                      <a:pt x="103217" y="121403"/>
                    </a:moveTo>
                    <a:lnTo>
                      <a:pt x="105189" y="128757"/>
                    </a:lnTo>
                    <a:lnTo>
                      <a:pt x="101512" y="129743"/>
                    </a:lnTo>
                    <a:lnTo>
                      <a:pt x="94159" y="131715"/>
                    </a:lnTo>
                    <a:lnTo>
                      <a:pt x="92187" y="124361"/>
                    </a:lnTo>
                    <a:lnTo>
                      <a:pt x="99540" y="122389"/>
                    </a:lnTo>
                    <a:close/>
                    <a:moveTo>
                      <a:pt x="138281" y="119881"/>
                    </a:moveTo>
                    <a:lnTo>
                      <a:pt x="142944" y="122572"/>
                    </a:lnTo>
                    <a:lnTo>
                      <a:pt x="139267" y="123558"/>
                    </a:lnTo>
                    <a:close/>
                    <a:moveTo>
                      <a:pt x="114247" y="118444"/>
                    </a:moveTo>
                    <a:lnTo>
                      <a:pt x="116220" y="125798"/>
                    </a:lnTo>
                    <a:lnTo>
                      <a:pt x="117206" y="129475"/>
                    </a:lnTo>
                    <a:lnTo>
                      <a:pt x="109852" y="131447"/>
                    </a:lnTo>
                    <a:lnTo>
                      <a:pt x="106175" y="132433"/>
                    </a:lnTo>
                    <a:lnTo>
                      <a:pt x="105189" y="128757"/>
                    </a:lnTo>
                    <a:lnTo>
                      <a:pt x="106894" y="120416"/>
                    </a:lnTo>
                    <a:close/>
                    <a:moveTo>
                      <a:pt x="187967" y="55320"/>
                    </a:moveTo>
                    <a:lnTo>
                      <a:pt x="193616" y="61687"/>
                    </a:lnTo>
                    <a:lnTo>
                      <a:pt x="176937" y="58278"/>
                    </a:lnTo>
                    <a:close/>
                    <a:moveTo>
                      <a:pt x="246075" y="51558"/>
                    </a:moveTo>
                    <a:lnTo>
                      <a:pt x="243385" y="56222"/>
                    </a:lnTo>
                    <a:lnTo>
                      <a:pt x="242399" y="52544"/>
                    </a:lnTo>
                    <a:close/>
                    <a:moveTo>
                      <a:pt x="253430" y="49586"/>
                    </a:moveTo>
                    <a:lnTo>
                      <a:pt x="258093" y="52278"/>
                    </a:lnTo>
                    <a:lnTo>
                      <a:pt x="254416" y="53264"/>
                    </a:lnTo>
                    <a:lnTo>
                      <a:pt x="246075" y="51558"/>
                    </a:lnTo>
                    <a:close/>
                    <a:moveTo>
                      <a:pt x="280154" y="46361"/>
                    </a:moveTo>
                    <a:lnTo>
                      <a:pt x="293157" y="50757"/>
                    </a:lnTo>
                    <a:lnTo>
                      <a:pt x="294143" y="54435"/>
                    </a:lnTo>
                    <a:lnTo>
                      <a:pt x="285804" y="52729"/>
                    </a:lnTo>
                    <a:close/>
                    <a:moveTo>
                      <a:pt x="263475" y="42952"/>
                    </a:moveTo>
                    <a:lnTo>
                      <a:pt x="268139" y="45644"/>
                    </a:lnTo>
                    <a:lnTo>
                      <a:pt x="264461" y="46631"/>
                    </a:lnTo>
                    <a:lnTo>
                      <a:pt x="257107" y="48603"/>
                    </a:lnTo>
                    <a:lnTo>
                      <a:pt x="256121" y="44925"/>
                    </a:lnTo>
                    <a:close/>
                    <a:moveTo>
                      <a:pt x="243118" y="40529"/>
                    </a:moveTo>
                    <a:lnTo>
                      <a:pt x="245090" y="47882"/>
                    </a:lnTo>
                    <a:lnTo>
                      <a:pt x="241413" y="48868"/>
                    </a:lnTo>
                    <a:close/>
                    <a:moveTo>
                      <a:pt x="202407" y="35683"/>
                    </a:moveTo>
                    <a:lnTo>
                      <a:pt x="203393" y="39361"/>
                    </a:lnTo>
                    <a:lnTo>
                      <a:pt x="199715" y="40347"/>
                    </a:lnTo>
                    <a:lnTo>
                      <a:pt x="198728" y="36669"/>
                    </a:lnTo>
                    <a:close/>
                    <a:moveTo>
                      <a:pt x="353691" y="26640"/>
                    </a:moveTo>
                    <a:lnTo>
                      <a:pt x="359339" y="33007"/>
                    </a:lnTo>
                    <a:lnTo>
                      <a:pt x="367679" y="34712"/>
                    </a:lnTo>
                    <a:lnTo>
                      <a:pt x="360325" y="36684"/>
                    </a:lnTo>
                    <a:lnTo>
                      <a:pt x="362297" y="44036"/>
                    </a:lnTo>
                    <a:lnTo>
                      <a:pt x="362298" y="44038"/>
                    </a:lnTo>
                    <a:lnTo>
                      <a:pt x="356649" y="37670"/>
                    </a:lnTo>
                    <a:lnTo>
                      <a:pt x="349295" y="39642"/>
                    </a:lnTo>
                    <a:lnTo>
                      <a:pt x="348309" y="35965"/>
                    </a:lnTo>
                    <a:lnTo>
                      <a:pt x="346337" y="28612"/>
                    </a:lnTo>
                    <a:close/>
                    <a:moveTo>
                      <a:pt x="312979" y="21793"/>
                    </a:moveTo>
                    <a:lnTo>
                      <a:pt x="325981" y="26189"/>
                    </a:lnTo>
                    <a:lnTo>
                      <a:pt x="330644" y="28880"/>
                    </a:lnTo>
                    <a:lnTo>
                      <a:pt x="342661" y="29598"/>
                    </a:lnTo>
                    <a:lnTo>
                      <a:pt x="338984" y="30584"/>
                    </a:lnTo>
                    <a:lnTo>
                      <a:pt x="331630" y="32556"/>
                    </a:lnTo>
                    <a:lnTo>
                      <a:pt x="327953" y="33542"/>
                    </a:lnTo>
                    <a:lnTo>
                      <a:pt x="320600" y="35514"/>
                    </a:lnTo>
                    <a:lnTo>
                      <a:pt x="315937" y="32824"/>
                    </a:lnTo>
                    <a:lnTo>
                      <a:pt x="307597" y="31119"/>
                    </a:lnTo>
                    <a:lnTo>
                      <a:pt x="301948" y="24751"/>
                    </a:lnTo>
                    <a:close/>
                    <a:moveTo>
                      <a:pt x="370760" y="16807"/>
                    </a:moveTo>
                    <a:lnTo>
                      <a:pt x="374765" y="17047"/>
                    </a:lnTo>
                    <a:lnTo>
                      <a:pt x="383105" y="18751"/>
                    </a:lnTo>
                    <a:lnTo>
                      <a:pt x="379428" y="19737"/>
                    </a:lnTo>
                    <a:close/>
                    <a:moveTo>
                      <a:pt x="366426" y="15342"/>
                    </a:moveTo>
                    <a:lnTo>
                      <a:pt x="370760" y="16807"/>
                    </a:lnTo>
                    <a:lnTo>
                      <a:pt x="362749" y="16328"/>
                    </a:lnTo>
                    <a:close/>
                    <a:moveTo>
                      <a:pt x="334054" y="12200"/>
                    </a:moveTo>
                    <a:lnTo>
                      <a:pt x="342393" y="13905"/>
                    </a:lnTo>
                    <a:lnTo>
                      <a:pt x="355395" y="18301"/>
                    </a:lnTo>
                    <a:lnTo>
                      <a:pt x="344365" y="21259"/>
                    </a:lnTo>
                    <a:close/>
                    <a:moveTo>
                      <a:pt x="430904" y="5932"/>
                    </a:moveTo>
                    <a:lnTo>
                      <a:pt x="440229" y="11314"/>
                    </a:lnTo>
                    <a:lnTo>
                      <a:pt x="444892" y="14004"/>
                    </a:lnTo>
                    <a:lnTo>
                      <a:pt x="454218" y="19386"/>
                    </a:lnTo>
                    <a:lnTo>
                      <a:pt x="457895" y="18400"/>
                    </a:lnTo>
                    <a:lnTo>
                      <a:pt x="458881" y="22077"/>
                    </a:lnTo>
                    <a:lnTo>
                      <a:pt x="463544" y="24767"/>
                    </a:lnTo>
                    <a:lnTo>
                      <a:pt x="470897" y="22795"/>
                    </a:lnTo>
                    <a:lnTo>
                      <a:pt x="472869" y="30149"/>
                    </a:lnTo>
                    <a:lnTo>
                      <a:pt x="484886" y="30868"/>
                    </a:lnTo>
                    <a:lnTo>
                      <a:pt x="494211" y="36249"/>
                    </a:lnTo>
                    <a:lnTo>
                      <a:pt x="502551" y="37953"/>
                    </a:lnTo>
                    <a:lnTo>
                      <a:pt x="519230" y="41362"/>
                    </a:lnTo>
                    <a:lnTo>
                      <a:pt x="515554" y="42349"/>
                    </a:lnTo>
                    <a:lnTo>
                      <a:pt x="520216" y="45039"/>
                    </a:lnTo>
                    <a:lnTo>
                      <a:pt x="527570" y="43067"/>
                    </a:lnTo>
                    <a:lnTo>
                      <a:pt x="535910" y="44772"/>
                    </a:lnTo>
                    <a:lnTo>
                      <a:pt x="545235" y="50154"/>
                    </a:lnTo>
                    <a:lnTo>
                      <a:pt x="549898" y="52844"/>
                    </a:lnTo>
                    <a:lnTo>
                      <a:pt x="559224" y="58225"/>
                    </a:lnTo>
                    <a:lnTo>
                      <a:pt x="562901" y="57239"/>
                    </a:lnTo>
                    <a:lnTo>
                      <a:pt x="571241" y="58945"/>
                    </a:lnTo>
                    <a:lnTo>
                      <a:pt x="576889" y="65312"/>
                    </a:lnTo>
                    <a:lnTo>
                      <a:pt x="581552" y="68002"/>
                    </a:lnTo>
                    <a:lnTo>
                      <a:pt x="588906" y="66030"/>
                    </a:lnTo>
                    <a:lnTo>
                      <a:pt x="589892" y="69707"/>
                    </a:lnTo>
                    <a:lnTo>
                      <a:pt x="595541" y="76075"/>
                    </a:lnTo>
                    <a:lnTo>
                      <a:pt x="603881" y="77780"/>
                    </a:lnTo>
                    <a:lnTo>
                      <a:pt x="607558" y="76793"/>
                    </a:lnTo>
                    <a:lnTo>
                      <a:pt x="609530" y="84147"/>
                    </a:lnTo>
                    <a:lnTo>
                      <a:pt x="610516" y="87823"/>
                    </a:lnTo>
                    <a:lnTo>
                      <a:pt x="606839" y="88810"/>
                    </a:lnTo>
                    <a:lnTo>
                      <a:pt x="605853" y="85133"/>
                    </a:lnTo>
                    <a:lnTo>
                      <a:pt x="596527" y="79752"/>
                    </a:lnTo>
                    <a:lnTo>
                      <a:pt x="591864" y="77061"/>
                    </a:lnTo>
                    <a:lnTo>
                      <a:pt x="592850" y="80738"/>
                    </a:lnTo>
                    <a:lnTo>
                      <a:pt x="587469" y="90063"/>
                    </a:lnTo>
                    <a:lnTo>
                      <a:pt x="588455" y="93740"/>
                    </a:lnTo>
                    <a:lnTo>
                      <a:pt x="595809" y="91768"/>
                    </a:lnTo>
                    <a:lnTo>
                      <a:pt x="597781" y="99122"/>
                    </a:lnTo>
                    <a:lnTo>
                      <a:pt x="601458" y="98136"/>
                    </a:lnTo>
                    <a:lnTo>
                      <a:pt x="608811" y="96164"/>
                    </a:lnTo>
                    <a:lnTo>
                      <a:pt x="609797" y="99840"/>
                    </a:lnTo>
                    <a:lnTo>
                      <a:pt x="614460" y="102531"/>
                    </a:lnTo>
                    <a:lnTo>
                      <a:pt x="623786" y="107912"/>
                    </a:lnTo>
                    <a:lnTo>
                      <a:pt x="625490" y="99573"/>
                    </a:lnTo>
                    <a:lnTo>
                      <a:pt x="627463" y="106926"/>
                    </a:lnTo>
                    <a:lnTo>
                      <a:pt x="632125" y="109617"/>
                    </a:lnTo>
                    <a:lnTo>
                      <a:pt x="631139" y="105940"/>
                    </a:lnTo>
                    <a:lnTo>
                      <a:pt x="639479" y="107645"/>
                    </a:lnTo>
                    <a:lnTo>
                      <a:pt x="641451" y="114999"/>
                    </a:lnTo>
                    <a:lnTo>
                      <a:pt x="645128" y="114012"/>
                    </a:lnTo>
                    <a:lnTo>
                      <a:pt x="643156" y="106658"/>
                    </a:lnTo>
                    <a:lnTo>
                      <a:pt x="638493" y="103968"/>
                    </a:lnTo>
                    <a:lnTo>
                      <a:pt x="636520" y="96615"/>
                    </a:lnTo>
                    <a:lnTo>
                      <a:pt x="629167" y="98587"/>
                    </a:lnTo>
                    <a:lnTo>
                      <a:pt x="628181" y="94910"/>
                    </a:lnTo>
                    <a:lnTo>
                      <a:pt x="624504" y="95896"/>
                    </a:lnTo>
                    <a:lnTo>
                      <a:pt x="620828" y="96882"/>
                    </a:lnTo>
                    <a:lnTo>
                      <a:pt x="619842" y="93205"/>
                    </a:lnTo>
                    <a:lnTo>
                      <a:pt x="617869" y="85851"/>
                    </a:lnTo>
                    <a:lnTo>
                      <a:pt x="616883" y="82175"/>
                    </a:lnTo>
                    <a:lnTo>
                      <a:pt x="614911" y="74821"/>
                    </a:lnTo>
                    <a:lnTo>
                      <a:pt x="618588" y="73835"/>
                    </a:lnTo>
                    <a:lnTo>
                      <a:pt x="624237" y="80202"/>
                    </a:lnTo>
                    <a:lnTo>
                      <a:pt x="632576" y="81907"/>
                    </a:lnTo>
                    <a:lnTo>
                      <a:pt x="638226" y="88275"/>
                    </a:lnTo>
                    <a:lnTo>
                      <a:pt x="646565" y="89980"/>
                    </a:lnTo>
                    <a:lnTo>
                      <a:pt x="647551" y="93656"/>
                    </a:lnTo>
                    <a:lnTo>
                      <a:pt x="651228" y="92670"/>
                    </a:lnTo>
                    <a:lnTo>
                      <a:pt x="660554" y="98051"/>
                    </a:lnTo>
                    <a:lnTo>
                      <a:pt x="664231" y="97065"/>
                    </a:lnTo>
                    <a:lnTo>
                      <a:pt x="662259" y="89712"/>
                    </a:lnTo>
                    <a:lnTo>
                      <a:pt x="661273" y="86035"/>
                    </a:lnTo>
                    <a:lnTo>
                      <a:pt x="664949" y="85049"/>
                    </a:lnTo>
                    <a:lnTo>
                      <a:pt x="663963" y="81372"/>
                    </a:lnTo>
                    <a:lnTo>
                      <a:pt x="658314" y="75004"/>
                    </a:lnTo>
                    <a:lnTo>
                      <a:pt x="657328" y="71328"/>
                    </a:lnTo>
                    <a:lnTo>
                      <a:pt x="655356" y="63974"/>
                    </a:lnTo>
                    <a:lnTo>
                      <a:pt x="665400" y="57340"/>
                    </a:lnTo>
                    <a:lnTo>
                      <a:pt x="674459" y="47027"/>
                    </a:lnTo>
                    <a:lnTo>
                      <a:pt x="678135" y="46041"/>
                    </a:lnTo>
                    <a:lnTo>
                      <a:pt x="676431" y="54381"/>
                    </a:lnTo>
                    <a:lnTo>
                      <a:pt x="669077" y="56354"/>
                    </a:lnTo>
                    <a:lnTo>
                      <a:pt x="681094" y="57072"/>
                    </a:lnTo>
                    <a:lnTo>
                      <a:pt x="683066" y="64425"/>
                    </a:lnTo>
                    <a:lnTo>
                      <a:pt x="686742" y="63439"/>
                    </a:lnTo>
                    <a:lnTo>
                      <a:pt x="684052" y="68102"/>
                    </a:lnTo>
                    <a:lnTo>
                      <a:pt x="686024" y="75456"/>
                    </a:lnTo>
                    <a:lnTo>
                      <a:pt x="682347" y="76442"/>
                    </a:lnTo>
                    <a:lnTo>
                      <a:pt x="674993" y="78414"/>
                    </a:lnTo>
                    <a:lnTo>
                      <a:pt x="671317" y="79400"/>
                    </a:lnTo>
                    <a:lnTo>
                      <a:pt x="672303" y="83077"/>
                    </a:lnTo>
                    <a:lnTo>
                      <a:pt x="678937" y="93121"/>
                    </a:lnTo>
                    <a:lnTo>
                      <a:pt x="679923" y="96798"/>
                    </a:lnTo>
                    <a:lnTo>
                      <a:pt x="682882" y="107828"/>
                    </a:lnTo>
                    <a:lnTo>
                      <a:pt x="684854" y="115182"/>
                    </a:lnTo>
                    <a:lnTo>
                      <a:pt x="693194" y="116886"/>
                    </a:lnTo>
                    <a:lnTo>
                      <a:pt x="694180" y="120563"/>
                    </a:lnTo>
                    <a:lnTo>
                      <a:pt x="686826" y="122535"/>
                    </a:lnTo>
                    <a:lnTo>
                      <a:pt x="688798" y="129889"/>
                    </a:lnTo>
                    <a:lnTo>
                      <a:pt x="689784" y="133566"/>
                    </a:lnTo>
                    <a:lnTo>
                      <a:pt x="699110" y="138947"/>
                    </a:lnTo>
                    <a:lnTo>
                      <a:pt x="703773" y="141638"/>
                    </a:lnTo>
                    <a:lnTo>
                      <a:pt x="707450" y="140652"/>
                    </a:lnTo>
                    <a:lnTo>
                      <a:pt x="708436" y="144329"/>
                    </a:lnTo>
                    <a:lnTo>
                      <a:pt x="710408" y="151682"/>
                    </a:lnTo>
                    <a:lnTo>
                      <a:pt x="711394" y="155359"/>
                    </a:lnTo>
                    <a:lnTo>
                      <a:pt x="718747" y="153387"/>
                    </a:lnTo>
                    <a:lnTo>
                      <a:pt x="722425" y="152401"/>
                    </a:lnTo>
                    <a:lnTo>
                      <a:pt x="731750" y="157782"/>
                    </a:lnTo>
                    <a:lnTo>
                      <a:pt x="732737" y="161459"/>
                    </a:lnTo>
                    <a:lnTo>
                      <a:pt x="738385" y="167827"/>
                    </a:lnTo>
                    <a:lnTo>
                      <a:pt x="739371" y="171503"/>
                    </a:lnTo>
                    <a:lnTo>
                      <a:pt x="746725" y="169531"/>
                    </a:lnTo>
                    <a:lnTo>
                      <a:pt x="747711" y="173208"/>
                    </a:lnTo>
                    <a:lnTo>
                      <a:pt x="751387" y="172222"/>
                    </a:lnTo>
                    <a:lnTo>
                      <a:pt x="757037" y="178589"/>
                    </a:lnTo>
                    <a:lnTo>
                      <a:pt x="758023" y="182266"/>
                    </a:lnTo>
                    <a:lnTo>
                      <a:pt x="760981" y="193296"/>
                    </a:lnTo>
                    <a:lnTo>
                      <a:pt x="770307" y="198678"/>
                    </a:lnTo>
                    <a:lnTo>
                      <a:pt x="771293" y="202355"/>
                    </a:lnTo>
                    <a:lnTo>
                      <a:pt x="774970" y="201369"/>
                    </a:lnTo>
                    <a:lnTo>
                      <a:pt x="775956" y="205046"/>
                    </a:lnTo>
                    <a:lnTo>
                      <a:pt x="785282" y="210427"/>
                    </a:lnTo>
                    <a:lnTo>
                      <a:pt x="786268" y="214104"/>
                    </a:lnTo>
                    <a:lnTo>
                      <a:pt x="788240" y="221458"/>
                    </a:lnTo>
                    <a:lnTo>
                      <a:pt x="789226" y="225134"/>
                    </a:lnTo>
                    <a:lnTo>
                      <a:pt x="791198" y="232488"/>
                    </a:lnTo>
                    <a:lnTo>
                      <a:pt x="795861" y="235178"/>
                    </a:lnTo>
                    <a:lnTo>
                      <a:pt x="796847" y="238855"/>
                    </a:lnTo>
                    <a:lnTo>
                      <a:pt x="806173" y="244237"/>
                    </a:lnTo>
                    <a:lnTo>
                      <a:pt x="807159" y="247914"/>
                    </a:lnTo>
                    <a:lnTo>
                      <a:pt x="810117" y="258944"/>
                    </a:lnTo>
                    <a:lnTo>
                      <a:pt x="812089" y="266298"/>
                    </a:lnTo>
                    <a:lnTo>
                      <a:pt x="813075" y="269974"/>
                    </a:lnTo>
                    <a:lnTo>
                      <a:pt x="814061" y="273651"/>
                    </a:lnTo>
                    <a:lnTo>
                      <a:pt x="816033" y="281004"/>
                    </a:lnTo>
                    <a:lnTo>
                      <a:pt x="817019" y="284681"/>
                    </a:lnTo>
                    <a:lnTo>
                      <a:pt x="818991" y="292035"/>
                    </a:lnTo>
                    <a:lnTo>
                      <a:pt x="819978" y="295712"/>
                    </a:lnTo>
                    <a:lnTo>
                      <a:pt x="822936" y="306742"/>
                    </a:lnTo>
                    <a:lnTo>
                      <a:pt x="819111" y="318057"/>
                    </a:lnTo>
                    <a:lnTo>
                      <a:pt x="192441" y="318057"/>
                    </a:lnTo>
                    <a:lnTo>
                      <a:pt x="219957" y="306863"/>
                    </a:lnTo>
                    <a:lnTo>
                      <a:pt x="253048" y="297988"/>
                    </a:lnTo>
                    <a:lnTo>
                      <a:pt x="251076" y="290635"/>
                    </a:lnTo>
                    <a:lnTo>
                      <a:pt x="262106" y="287677"/>
                    </a:lnTo>
                    <a:lnTo>
                      <a:pt x="265784" y="286690"/>
                    </a:lnTo>
                    <a:lnTo>
                      <a:pt x="269460" y="285704"/>
                    </a:lnTo>
                    <a:lnTo>
                      <a:pt x="268474" y="282027"/>
                    </a:lnTo>
                    <a:lnTo>
                      <a:pt x="276814" y="283732"/>
                    </a:lnTo>
                    <a:lnTo>
                      <a:pt x="275827" y="280055"/>
                    </a:lnTo>
                    <a:lnTo>
                      <a:pt x="266502" y="274674"/>
                    </a:lnTo>
                    <a:lnTo>
                      <a:pt x="261839" y="271983"/>
                    </a:lnTo>
                    <a:lnTo>
                      <a:pt x="258162" y="272969"/>
                    </a:lnTo>
                    <a:lnTo>
                      <a:pt x="251795" y="278618"/>
                    </a:lnTo>
                    <a:lnTo>
                      <a:pt x="250808" y="274941"/>
                    </a:lnTo>
                    <a:lnTo>
                      <a:pt x="248836" y="267588"/>
                    </a:lnTo>
                    <a:lnTo>
                      <a:pt x="245160" y="268574"/>
                    </a:lnTo>
                    <a:lnTo>
                      <a:pt x="237806" y="270546"/>
                    </a:lnTo>
                    <a:lnTo>
                      <a:pt x="234129" y="271532"/>
                    </a:lnTo>
                    <a:lnTo>
                      <a:pt x="226776" y="273504"/>
                    </a:lnTo>
                    <a:lnTo>
                      <a:pt x="225789" y="269827"/>
                    </a:lnTo>
                    <a:lnTo>
                      <a:pt x="222113" y="270813"/>
                    </a:lnTo>
                    <a:lnTo>
                      <a:pt x="218436" y="271799"/>
                    </a:lnTo>
                    <a:lnTo>
                      <a:pt x="212068" y="277449"/>
                    </a:lnTo>
                    <a:lnTo>
                      <a:pt x="208392" y="278435"/>
                    </a:lnTo>
                    <a:lnTo>
                      <a:pt x="207405" y="274757"/>
                    </a:lnTo>
                    <a:lnTo>
                      <a:pt x="200052" y="276729"/>
                    </a:lnTo>
                    <a:lnTo>
                      <a:pt x="196375" y="277715"/>
                    </a:lnTo>
                    <a:lnTo>
                      <a:pt x="189021" y="279688"/>
                    </a:lnTo>
                    <a:lnTo>
                      <a:pt x="180682" y="277983"/>
                    </a:lnTo>
                    <a:lnTo>
                      <a:pt x="181668" y="281660"/>
                    </a:lnTo>
                    <a:lnTo>
                      <a:pt x="174314" y="283632"/>
                    </a:lnTo>
                    <a:lnTo>
                      <a:pt x="173328" y="279955"/>
                    </a:lnTo>
                    <a:lnTo>
                      <a:pt x="167680" y="273588"/>
                    </a:lnTo>
                    <a:lnTo>
                      <a:pt x="169652" y="280941"/>
                    </a:lnTo>
                    <a:lnTo>
                      <a:pt x="170638" y="284618"/>
                    </a:lnTo>
                    <a:lnTo>
                      <a:pt x="162298" y="282914"/>
                    </a:lnTo>
                    <a:lnTo>
                      <a:pt x="160326" y="275560"/>
                    </a:lnTo>
                    <a:lnTo>
                      <a:pt x="156649" y="276546"/>
                    </a:lnTo>
                    <a:lnTo>
                      <a:pt x="149296" y="278518"/>
                    </a:lnTo>
                    <a:lnTo>
                      <a:pt x="151268" y="285872"/>
                    </a:lnTo>
                    <a:lnTo>
                      <a:pt x="145619" y="279504"/>
                    </a:lnTo>
                    <a:lnTo>
                      <a:pt x="141942" y="280491"/>
                    </a:lnTo>
                    <a:lnTo>
                      <a:pt x="140956" y="276814"/>
                    </a:lnTo>
                    <a:lnTo>
                      <a:pt x="133602" y="278786"/>
                    </a:lnTo>
                    <a:lnTo>
                      <a:pt x="129926" y="279772"/>
                    </a:lnTo>
                    <a:lnTo>
                      <a:pt x="127953" y="272418"/>
                    </a:lnTo>
                    <a:lnTo>
                      <a:pt x="131630" y="271432"/>
                    </a:lnTo>
                    <a:lnTo>
                      <a:pt x="138983" y="269460"/>
                    </a:lnTo>
                    <a:lnTo>
                      <a:pt x="142661" y="268474"/>
                    </a:lnTo>
                    <a:lnTo>
                      <a:pt x="146338" y="267488"/>
                    </a:lnTo>
                    <a:lnTo>
                      <a:pt x="153691" y="265515"/>
                    </a:lnTo>
                    <a:lnTo>
                      <a:pt x="159340" y="271884"/>
                    </a:lnTo>
                    <a:lnTo>
                      <a:pt x="166694" y="269911"/>
                    </a:lnTo>
                    <a:lnTo>
                      <a:pt x="170370" y="268925"/>
                    </a:lnTo>
                    <a:lnTo>
                      <a:pt x="177724" y="266953"/>
                    </a:lnTo>
                    <a:lnTo>
                      <a:pt x="182386" y="269644"/>
                    </a:lnTo>
                    <a:lnTo>
                      <a:pt x="186063" y="268658"/>
                    </a:lnTo>
                    <a:lnTo>
                      <a:pt x="193417" y="266685"/>
                    </a:lnTo>
                    <a:lnTo>
                      <a:pt x="197094" y="265699"/>
                    </a:lnTo>
                    <a:lnTo>
                      <a:pt x="204447" y="263727"/>
                    </a:lnTo>
                    <a:lnTo>
                      <a:pt x="203461" y="260051"/>
                    </a:lnTo>
                    <a:lnTo>
                      <a:pt x="196108" y="262023"/>
                    </a:lnTo>
                    <a:lnTo>
                      <a:pt x="190459" y="255655"/>
                    </a:lnTo>
                    <a:lnTo>
                      <a:pt x="183105" y="257627"/>
                    </a:lnTo>
                    <a:lnTo>
                      <a:pt x="174765" y="255922"/>
                    </a:lnTo>
                    <a:lnTo>
                      <a:pt x="162750" y="255204"/>
                    </a:lnTo>
                    <a:lnTo>
                      <a:pt x="135039" y="254753"/>
                    </a:lnTo>
                    <a:lnTo>
                      <a:pt x="127686" y="256725"/>
                    </a:lnTo>
                    <a:lnTo>
                      <a:pt x="115670" y="256007"/>
                    </a:lnTo>
                    <a:lnTo>
                      <a:pt x="108316" y="257979"/>
                    </a:lnTo>
                    <a:lnTo>
                      <a:pt x="106344" y="250625"/>
                    </a:lnTo>
                    <a:lnTo>
                      <a:pt x="98990" y="252597"/>
                    </a:lnTo>
                    <a:lnTo>
                      <a:pt x="86973" y="251879"/>
                    </a:lnTo>
                    <a:lnTo>
                      <a:pt x="83297" y="252865"/>
                    </a:lnTo>
                    <a:lnTo>
                      <a:pt x="73971" y="247483"/>
                    </a:lnTo>
                    <a:lnTo>
                      <a:pt x="70295" y="248469"/>
                    </a:lnTo>
                    <a:lnTo>
                      <a:pt x="69309" y="244793"/>
                    </a:lnTo>
                    <a:lnTo>
                      <a:pt x="80339" y="241835"/>
                    </a:lnTo>
                    <a:lnTo>
                      <a:pt x="85001" y="244525"/>
                    </a:lnTo>
                    <a:lnTo>
                      <a:pt x="96032" y="241567"/>
                    </a:lnTo>
                    <a:lnTo>
                      <a:pt x="109034" y="245962"/>
                    </a:lnTo>
                    <a:lnTo>
                      <a:pt x="112712" y="244976"/>
                    </a:lnTo>
                    <a:lnTo>
                      <a:pt x="120065" y="243004"/>
                    </a:lnTo>
                    <a:lnTo>
                      <a:pt x="124728" y="245694"/>
                    </a:lnTo>
                    <a:lnTo>
                      <a:pt x="132081" y="243722"/>
                    </a:lnTo>
                    <a:lnTo>
                      <a:pt x="135758" y="242736"/>
                    </a:lnTo>
                    <a:lnTo>
                      <a:pt x="139435" y="241750"/>
                    </a:lnTo>
                    <a:lnTo>
                      <a:pt x="141407" y="249104"/>
                    </a:lnTo>
                    <a:lnTo>
                      <a:pt x="148761" y="247132"/>
                    </a:lnTo>
                    <a:lnTo>
                      <a:pt x="152437" y="246146"/>
                    </a:lnTo>
                    <a:lnTo>
                      <a:pt x="159791" y="244174"/>
                    </a:lnTo>
                    <a:lnTo>
                      <a:pt x="163468" y="243188"/>
                    </a:lnTo>
                    <a:lnTo>
                      <a:pt x="170821" y="241216"/>
                    </a:lnTo>
                    <a:lnTo>
                      <a:pt x="171807" y="244892"/>
                    </a:lnTo>
                    <a:lnTo>
                      <a:pt x="175484" y="243906"/>
                    </a:lnTo>
                    <a:lnTo>
                      <a:pt x="174498" y="240230"/>
                    </a:lnTo>
                    <a:lnTo>
                      <a:pt x="178175" y="239244"/>
                    </a:lnTo>
                    <a:lnTo>
                      <a:pt x="186515" y="240948"/>
                    </a:lnTo>
                    <a:lnTo>
                      <a:pt x="192163" y="247315"/>
                    </a:lnTo>
                    <a:lnTo>
                      <a:pt x="199517" y="245343"/>
                    </a:lnTo>
                    <a:lnTo>
                      <a:pt x="197545" y="237990"/>
                    </a:lnTo>
                    <a:lnTo>
                      <a:pt x="189205" y="236285"/>
                    </a:lnTo>
                    <a:lnTo>
                      <a:pt x="185529" y="237271"/>
                    </a:lnTo>
                    <a:lnTo>
                      <a:pt x="178175" y="239244"/>
                    </a:lnTo>
                    <a:lnTo>
                      <a:pt x="176202" y="231890"/>
                    </a:lnTo>
                    <a:lnTo>
                      <a:pt x="171540" y="229199"/>
                    </a:lnTo>
                    <a:lnTo>
                      <a:pt x="172526" y="232876"/>
                    </a:lnTo>
                    <a:lnTo>
                      <a:pt x="168849" y="233862"/>
                    </a:lnTo>
                    <a:lnTo>
                      <a:pt x="160510" y="232157"/>
                    </a:lnTo>
                    <a:lnTo>
                      <a:pt x="154861" y="225790"/>
                    </a:lnTo>
                    <a:lnTo>
                      <a:pt x="147507" y="227762"/>
                    </a:lnTo>
                    <a:lnTo>
                      <a:pt x="146521" y="224085"/>
                    </a:lnTo>
                    <a:lnTo>
                      <a:pt x="142844" y="225071"/>
                    </a:lnTo>
                    <a:lnTo>
                      <a:pt x="134505" y="223367"/>
                    </a:lnTo>
                    <a:lnTo>
                      <a:pt x="130828" y="224353"/>
                    </a:lnTo>
                    <a:lnTo>
                      <a:pt x="127151" y="225339"/>
                    </a:lnTo>
                    <a:lnTo>
                      <a:pt x="119797" y="227311"/>
                    </a:lnTo>
                    <a:lnTo>
                      <a:pt x="114148" y="220943"/>
                    </a:lnTo>
                    <a:lnTo>
                      <a:pt x="108767" y="230269"/>
                    </a:lnTo>
                    <a:lnTo>
                      <a:pt x="103118" y="223901"/>
                    </a:lnTo>
                    <a:lnTo>
                      <a:pt x="98455" y="221211"/>
                    </a:lnTo>
                    <a:lnTo>
                      <a:pt x="91102" y="223183"/>
                    </a:lnTo>
                    <a:lnTo>
                      <a:pt x="87425" y="224169"/>
                    </a:lnTo>
                    <a:lnTo>
                      <a:pt x="80071" y="226141"/>
                    </a:lnTo>
                    <a:lnTo>
                      <a:pt x="76394" y="227127"/>
                    </a:lnTo>
                    <a:lnTo>
                      <a:pt x="74422" y="219774"/>
                    </a:lnTo>
                    <a:lnTo>
                      <a:pt x="62406" y="219055"/>
                    </a:lnTo>
                    <a:lnTo>
                      <a:pt x="66083" y="218069"/>
                    </a:lnTo>
                    <a:lnTo>
                      <a:pt x="71464" y="208743"/>
                    </a:lnTo>
                    <a:lnTo>
                      <a:pt x="75141" y="207757"/>
                    </a:lnTo>
                    <a:lnTo>
                      <a:pt x="70478" y="205066"/>
                    </a:lnTo>
                    <a:lnTo>
                      <a:pt x="63124" y="207038"/>
                    </a:lnTo>
                    <a:lnTo>
                      <a:pt x="59448" y="208024"/>
                    </a:lnTo>
                    <a:lnTo>
                      <a:pt x="48417" y="210983"/>
                    </a:lnTo>
                    <a:lnTo>
                      <a:pt x="43754" y="208292"/>
                    </a:lnTo>
                    <a:lnTo>
                      <a:pt x="41782" y="200939"/>
                    </a:lnTo>
                    <a:lnTo>
                      <a:pt x="44473" y="196275"/>
                    </a:lnTo>
                    <a:lnTo>
                      <a:pt x="42501" y="188922"/>
                    </a:lnTo>
                    <a:lnTo>
                      <a:pt x="53531" y="185964"/>
                    </a:lnTo>
                    <a:lnTo>
                      <a:pt x="55503" y="193317"/>
                    </a:lnTo>
                    <a:lnTo>
                      <a:pt x="57208" y="184978"/>
                    </a:lnTo>
                    <a:lnTo>
                      <a:pt x="56222" y="181301"/>
                    </a:lnTo>
                    <a:lnTo>
                      <a:pt x="52545" y="182287"/>
                    </a:lnTo>
                    <a:lnTo>
                      <a:pt x="48869" y="183273"/>
                    </a:lnTo>
                    <a:lnTo>
                      <a:pt x="41515" y="185245"/>
                    </a:lnTo>
                    <a:lnTo>
                      <a:pt x="35866" y="178878"/>
                    </a:lnTo>
                    <a:lnTo>
                      <a:pt x="27526" y="177173"/>
                    </a:lnTo>
                    <a:lnTo>
                      <a:pt x="23850" y="178159"/>
                    </a:lnTo>
                    <a:lnTo>
                      <a:pt x="8156" y="178426"/>
                    </a:lnTo>
                    <a:lnTo>
                      <a:pt x="11833" y="177440"/>
                    </a:lnTo>
                    <a:lnTo>
                      <a:pt x="9861" y="170087"/>
                    </a:lnTo>
                    <a:lnTo>
                      <a:pt x="13537" y="169101"/>
                    </a:lnTo>
                    <a:lnTo>
                      <a:pt x="20891" y="167129"/>
                    </a:lnTo>
                    <a:lnTo>
                      <a:pt x="24568" y="166143"/>
                    </a:lnTo>
                    <a:lnTo>
                      <a:pt x="33894" y="171524"/>
                    </a:lnTo>
                    <a:lnTo>
                      <a:pt x="37570" y="170538"/>
                    </a:lnTo>
                    <a:lnTo>
                      <a:pt x="44924" y="168566"/>
                    </a:lnTo>
                    <a:lnTo>
                      <a:pt x="48601" y="167580"/>
                    </a:lnTo>
                    <a:lnTo>
                      <a:pt x="52278" y="166594"/>
                    </a:lnTo>
                    <a:lnTo>
                      <a:pt x="59631" y="164621"/>
                    </a:lnTo>
                    <a:lnTo>
                      <a:pt x="63308" y="163635"/>
                    </a:lnTo>
                    <a:lnTo>
                      <a:pt x="71648" y="165340"/>
                    </a:lnTo>
                    <a:lnTo>
                      <a:pt x="75324" y="164354"/>
                    </a:lnTo>
                    <a:lnTo>
                      <a:pt x="82678" y="162382"/>
                    </a:lnTo>
                    <a:lnTo>
                      <a:pt x="86354" y="161396"/>
                    </a:lnTo>
                    <a:lnTo>
                      <a:pt x="90032" y="160409"/>
                    </a:lnTo>
                    <a:lnTo>
                      <a:pt x="91018" y="164087"/>
                    </a:lnTo>
                    <a:lnTo>
                      <a:pt x="98371" y="162115"/>
                    </a:lnTo>
                    <a:lnTo>
                      <a:pt x="102048" y="161129"/>
                    </a:lnTo>
                    <a:lnTo>
                      <a:pt x="109401" y="159157"/>
                    </a:lnTo>
                    <a:lnTo>
                      <a:pt x="113079" y="158170"/>
                    </a:lnTo>
                    <a:lnTo>
                      <a:pt x="116756" y="157184"/>
                    </a:lnTo>
                    <a:lnTo>
                      <a:pt x="124109" y="155212"/>
                    </a:lnTo>
                    <a:lnTo>
                      <a:pt x="127786" y="154226"/>
                    </a:lnTo>
                    <a:lnTo>
                      <a:pt x="129758" y="161580"/>
                    </a:lnTo>
                    <a:lnTo>
                      <a:pt x="137112" y="159607"/>
                    </a:lnTo>
                    <a:lnTo>
                      <a:pt x="140788" y="158621"/>
                    </a:lnTo>
                    <a:lnTo>
                      <a:pt x="148142" y="156649"/>
                    </a:lnTo>
                    <a:lnTo>
                      <a:pt x="151818" y="155663"/>
                    </a:lnTo>
                    <a:lnTo>
                      <a:pt x="146170" y="149296"/>
                    </a:lnTo>
                    <a:lnTo>
                      <a:pt x="138816" y="151268"/>
                    </a:lnTo>
                    <a:lnTo>
                      <a:pt x="137830" y="147591"/>
                    </a:lnTo>
                    <a:lnTo>
                      <a:pt x="134153" y="148577"/>
                    </a:lnTo>
                    <a:lnTo>
                      <a:pt x="126799" y="150549"/>
                    </a:lnTo>
                    <a:lnTo>
                      <a:pt x="123123" y="151535"/>
                    </a:lnTo>
                    <a:lnTo>
                      <a:pt x="115769" y="153507"/>
                    </a:lnTo>
                    <a:lnTo>
                      <a:pt x="108415" y="155479"/>
                    </a:lnTo>
                    <a:lnTo>
                      <a:pt x="100076" y="153775"/>
                    </a:lnTo>
                    <a:lnTo>
                      <a:pt x="96399" y="154761"/>
                    </a:lnTo>
                    <a:lnTo>
                      <a:pt x="89046" y="156733"/>
                    </a:lnTo>
                    <a:lnTo>
                      <a:pt x="85368" y="157719"/>
                    </a:lnTo>
                    <a:lnTo>
                      <a:pt x="81692" y="158705"/>
                    </a:lnTo>
                    <a:lnTo>
                      <a:pt x="79720" y="151352"/>
                    </a:lnTo>
                    <a:lnTo>
                      <a:pt x="72366" y="153324"/>
                    </a:lnTo>
                    <a:lnTo>
                      <a:pt x="61336" y="156282"/>
                    </a:lnTo>
                    <a:lnTo>
                      <a:pt x="56673" y="153591"/>
                    </a:lnTo>
                    <a:lnTo>
                      <a:pt x="57659" y="157268"/>
                    </a:lnTo>
                    <a:lnTo>
                      <a:pt x="50306" y="159240"/>
                    </a:lnTo>
                    <a:lnTo>
                      <a:pt x="49320" y="155564"/>
                    </a:lnTo>
                    <a:lnTo>
                      <a:pt x="45643" y="156550"/>
                    </a:lnTo>
                    <a:lnTo>
                      <a:pt x="41966" y="157536"/>
                    </a:lnTo>
                    <a:lnTo>
                      <a:pt x="32640" y="152155"/>
                    </a:lnTo>
                    <a:lnTo>
                      <a:pt x="39994" y="150182"/>
                    </a:lnTo>
                    <a:lnTo>
                      <a:pt x="43671" y="149196"/>
                    </a:lnTo>
                    <a:lnTo>
                      <a:pt x="47347" y="148210"/>
                    </a:lnTo>
                    <a:lnTo>
                      <a:pt x="58377" y="145252"/>
                    </a:lnTo>
                    <a:lnTo>
                      <a:pt x="67704" y="150633"/>
                    </a:lnTo>
                    <a:lnTo>
                      <a:pt x="87074" y="149379"/>
                    </a:lnTo>
                    <a:lnTo>
                      <a:pt x="98104" y="146421"/>
                    </a:lnTo>
                    <a:lnTo>
                      <a:pt x="109135" y="143463"/>
                    </a:lnTo>
                    <a:lnTo>
                      <a:pt x="114783" y="149830"/>
                    </a:lnTo>
                    <a:lnTo>
                      <a:pt x="122137" y="147858"/>
                    </a:lnTo>
                    <a:lnTo>
                      <a:pt x="125813" y="146872"/>
                    </a:lnTo>
                    <a:lnTo>
                      <a:pt x="136844" y="143914"/>
                    </a:lnTo>
                    <a:lnTo>
                      <a:pt x="144197" y="141942"/>
                    </a:lnTo>
                    <a:lnTo>
                      <a:pt x="148860" y="144632"/>
                    </a:lnTo>
                    <a:lnTo>
                      <a:pt x="151551" y="139970"/>
                    </a:lnTo>
                    <a:lnTo>
                      <a:pt x="158905" y="137997"/>
                    </a:lnTo>
                    <a:lnTo>
                      <a:pt x="159891" y="141674"/>
                    </a:lnTo>
                    <a:lnTo>
                      <a:pt x="163568" y="140688"/>
                    </a:lnTo>
                    <a:lnTo>
                      <a:pt x="158905" y="137997"/>
                    </a:lnTo>
                    <a:lnTo>
                      <a:pt x="162582" y="137011"/>
                    </a:lnTo>
                    <a:lnTo>
                      <a:pt x="169935" y="135039"/>
                    </a:lnTo>
                    <a:lnTo>
                      <a:pt x="174597" y="137730"/>
                    </a:lnTo>
                    <a:lnTo>
                      <a:pt x="180965" y="132081"/>
                    </a:lnTo>
                    <a:lnTo>
                      <a:pt x="173611" y="134053"/>
                    </a:lnTo>
                    <a:lnTo>
                      <a:pt x="171639" y="126700"/>
                    </a:lnTo>
                    <a:lnTo>
                      <a:pt x="167963" y="127686"/>
                    </a:lnTo>
                    <a:lnTo>
                      <a:pt x="160609" y="129658"/>
                    </a:lnTo>
                    <a:lnTo>
                      <a:pt x="149579" y="132616"/>
                    </a:lnTo>
                    <a:lnTo>
                      <a:pt x="148593" y="128940"/>
                    </a:lnTo>
                    <a:lnTo>
                      <a:pt x="155947" y="126967"/>
                    </a:lnTo>
                    <a:lnTo>
                      <a:pt x="159623" y="125981"/>
                    </a:lnTo>
                    <a:lnTo>
                      <a:pt x="166976" y="124009"/>
                    </a:lnTo>
                    <a:lnTo>
                      <a:pt x="170653" y="123023"/>
                    </a:lnTo>
                    <a:lnTo>
                      <a:pt x="178007" y="121051"/>
                    </a:lnTo>
                    <a:lnTo>
                      <a:pt x="176035" y="113698"/>
                    </a:lnTo>
                    <a:lnTo>
                      <a:pt x="168681" y="115670"/>
                    </a:lnTo>
                    <a:lnTo>
                      <a:pt x="175049" y="110020"/>
                    </a:lnTo>
                    <a:lnTo>
                      <a:pt x="165723" y="104639"/>
                    </a:lnTo>
                    <a:lnTo>
                      <a:pt x="164018" y="112979"/>
                    </a:lnTo>
                    <a:lnTo>
                      <a:pt x="162046" y="105625"/>
                    </a:lnTo>
                    <a:lnTo>
                      <a:pt x="161060" y="101949"/>
                    </a:lnTo>
                    <a:lnTo>
                      <a:pt x="153707" y="103921"/>
                    </a:lnTo>
                    <a:lnTo>
                      <a:pt x="150030" y="104907"/>
                    </a:lnTo>
                    <a:lnTo>
                      <a:pt x="142676" y="106879"/>
                    </a:lnTo>
                    <a:lnTo>
                      <a:pt x="135323" y="108851"/>
                    </a:lnTo>
                    <a:lnTo>
                      <a:pt x="128956" y="114500"/>
                    </a:lnTo>
                    <a:lnTo>
                      <a:pt x="125279" y="115486"/>
                    </a:lnTo>
                    <a:lnTo>
                      <a:pt x="116939" y="113781"/>
                    </a:lnTo>
                    <a:lnTo>
                      <a:pt x="124293" y="111809"/>
                    </a:lnTo>
                    <a:lnTo>
                      <a:pt x="126983" y="107146"/>
                    </a:lnTo>
                    <a:lnTo>
                      <a:pt x="138014" y="104188"/>
                    </a:lnTo>
                    <a:lnTo>
                      <a:pt x="160074" y="98272"/>
                    </a:lnTo>
                    <a:lnTo>
                      <a:pt x="178458" y="93341"/>
                    </a:lnTo>
                    <a:lnTo>
                      <a:pt x="200519" y="87425"/>
                    </a:lnTo>
                    <a:lnTo>
                      <a:pt x="223566" y="85185"/>
                    </a:lnTo>
                    <a:lnTo>
                      <a:pt x="234596" y="82227"/>
                    </a:lnTo>
                    <a:lnTo>
                      <a:pt x="231638" y="71196"/>
                    </a:lnTo>
                    <a:lnTo>
                      <a:pt x="224284" y="73168"/>
                    </a:lnTo>
                    <a:lnTo>
                      <a:pt x="220607" y="74154"/>
                    </a:lnTo>
                    <a:lnTo>
                      <a:pt x="213254" y="76127"/>
                    </a:lnTo>
                    <a:lnTo>
                      <a:pt x="212268" y="72450"/>
                    </a:lnTo>
                    <a:lnTo>
                      <a:pt x="219621" y="70478"/>
                    </a:lnTo>
                    <a:lnTo>
                      <a:pt x="223298" y="69492"/>
                    </a:lnTo>
                    <a:lnTo>
                      <a:pt x="235315" y="70210"/>
                    </a:lnTo>
                    <a:lnTo>
                      <a:pt x="241682" y="64561"/>
                    </a:lnTo>
                    <a:lnTo>
                      <a:pt x="246345" y="67252"/>
                    </a:lnTo>
                    <a:lnTo>
                      <a:pt x="250022" y="66266"/>
                    </a:lnTo>
                    <a:lnTo>
                      <a:pt x="261052" y="63308"/>
                    </a:lnTo>
                    <a:lnTo>
                      <a:pt x="274055" y="67704"/>
                    </a:lnTo>
                    <a:lnTo>
                      <a:pt x="277732" y="66717"/>
                    </a:lnTo>
                    <a:lnTo>
                      <a:pt x="286071" y="68422"/>
                    </a:lnTo>
                    <a:lnTo>
                      <a:pt x="289748" y="67436"/>
                    </a:lnTo>
                    <a:lnTo>
                      <a:pt x="297101" y="65464"/>
                    </a:lnTo>
                    <a:lnTo>
                      <a:pt x="300779" y="64478"/>
                    </a:lnTo>
                    <a:lnTo>
                      <a:pt x="308132" y="62506"/>
                    </a:lnTo>
                    <a:lnTo>
                      <a:pt x="311809" y="61520"/>
                    </a:lnTo>
                    <a:lnTo>
                      <a:pt x="315486" y="60534"/>
                    </a:lnTo>
                    <a:lnTo>
                      <a:pt x="316472" y="64210"/>
                    </a:lnTo>
                    <a:lnTo>
                      <a:pt x="323826" y="62238"/>
                    </a:lnTo>
                    <a:lnTo>
                      <a:pt x="322840" y="58561"/>
                    </a:lnTo>
                    <a:lnTo>
                      <a:pt x="321854" y="54885"/>
                    </a:lnTo>
                    <a:lnTo>
                      <a:pt x="314499" y="56857"/>
                    </a:lnTo>
                    <a:lnTo>
                      <a:pt x="310823" y="57843"/>
                    </a:lnTo>
                    <a:lnTo>
                      <a:pt x="305174" y="51475"/>
                    </a:lnTo>
                    <a:lnTo>
                      <a:pt x="296834" y="49770"/>
                    </a:lnTo>
                    <a:lnTo>
                      <a:pt x="294862" y="42417"/>
                    </a:lnTo>
                    <a:lnTo>
                      <a:pt x="302216" y="40445"/>
                    </a:lnTo>
                    <a:lnTo>
                      <a:pt x="305892" y="39459"/>
                    </a:lnTo>
                    <a:lnTo>
                      <a:pt x="311541" y="45826"/>
                    </a:lnTo>
                    <a:lnTo>
                      <a:pt x="316923" y="36500"/>
                    </a:lnTo>
                    <a:lnTo>
                      <a:pt x="322572" y="42868"/>
                    </a:lnTo>
                    <a:lnTo>
                      <a:pt x="318895" y="43854"/>
                    </a:lnTo>
                    <a:lnTo>
                      <a:pt x="319881" y="47530"/>
                    </a:lnTo>
                    <a:lnTo>
                      <a:pt x="323558" y="46544"/>
                    </a:lnTo>
                    <a:lnTo>
                      <a:pt x="329925" y="40896"/>
                    </a:lnTo>
                    <a:lnTo>
                      <a:pt x="333602" y="39910"/>
                    </a:lnTo>
                    <a:lnTo>
                      <a:pt x="334588" y="43586"/>
                    </a:lnTo>
                    <a:lnTo>
                      <a:pt x="341942" y="41614"/>
                    </a:lnTo>
                    <a:lnTo>
                      <a:pt x="345619" y="40628"/>
                    </a:lnTo>
                    <a:lnTo>
                      <a:pt x="362298" y="44038"/>
                    </a:lnTo>
                    <a:lnTo>
                      <a:pt x="369652" y="42066"/>
                    </a:lnTo>
                    <a:lnTo>
                      <a:pt x="373328" y="41080"/>
                    </a:lnTo>
                    <a:lnTo>
                      <a:pt x="380682" y="39108"/>
                    </a:lnTo>
                    <a:lnTo>
                      <a:pt x="381668" y="42784"/>
                    </a:lnTo>
                    <a:lnTo>
                      <a:pt x="385344" y="41798"/>
                    </a:lnTo>
                    <a:lnTo>
                      <a:pt x="389022" y="40812"/>
                    </a:lnTo>
                    <a:lnTo>
                      <a:pt x="390008" y="44489"/>
                    </a:lnTo>
                    <a:lnTo>
                      <a:pt x="397361" y="42517"/>
                    </a:lnTo>
                    <a:lnTo>
                      <a:pt x="401038" y="41531"/>
                    </a:lnTo>
                    <a:lnTo>
                      <a:pt x="403010" y="48884"/>
                    </a:lnTo>
                    <a:lnTo>
                      <a:pt x="410363" y="46912"/>
                    </a:lnTo>
                    <a:lnTo>
                      <a:pt x="415027" y="49603"/>
                    </a:lnTo>
                    <a:lnTo>
                      <a:pt x="422380" y="47631"/>
                    </a:lnTo>
                    <a:lnTo>
                      <a:pt x="426057" y="46645"/>
                    </a:lnTo>
                    <a:lnTo>
                      <a:pt x="439060" y="51040"/>
                    </a:lnTo>
                    <a:lnTo>
                      <a:pt x="442737" y="50054"/>
                    </a:lnTo>
                    <a:lnTo>
                      <a:pt x="450090" y="48082"/>
                    </a:lnTo>
                    <a:lnTo>
                      <a:pt x="448118" y="40728"/>
                    </a:lnTo>
                    <a:lnTo>
                      <a:pt x="447132" y="37051"/>
                    </a:lnTo>
                    <a:lnTo>
                      <a:pt x="445160" y="29698"/>
                    </a:lnTo>
                    <a:lnTo>
                      <a:pt x="433143" y="28979"/>
                    </a:lnTo>
                    <a:lnTo>
                      <a:pt x="424803" y="27275"/>
                    </a:lnTo>
                    <a:lnTo>
                      <a:pt x="415478" y="21893"/>
                    </a:lnTo>
                    <a:lnTo>
                      <a:pt x="403461" y="21174"/>
                    </a:lnTo>
                    <a:lnTo>
                      <a:pt x="383105" y="18751"/>
                    </a:lnTo>
                    <a:lnTo>
                      <a:pt x="394136" y="15793"/>
                    </a:lnTo>
                    <a:lnTo>
                      <a:pt x="407138" y="20188"/>
                    </a:lnTo>
                    <a:lnTo>
                      <a:pt x="419154" y="20907"/>
                    </a:lnTo>
                    <a:lnTo>
                      <a:pt x="432157" y="25302"/>
                    </a:lnTo>
                    <a:lnTo>
                      <a:pt x="430185" y="17948"/>
                    </a:lnTo>
                    <a:lnTo>
                      <a:pt x="422831" y="19921"/>
                    </a:lnTo>
                    <a:lnTo>
                      <a:pt x="421845" y="16244"/>
                    </a:lnTo>
                    <a:lnTo>
                      <a:pt x="418168" y="17230"/>
                    </a:lnTo>
                    <a:lnTo>
                      <a:pt x="416196" y="9877"/>
                    </a:lnTo>
                    <a:lnTo>
                      <a:pt x="419873" y="8891"/>
                    </a:lnTo>
                    <a:lnTo>
                      <a:pt x="427227" y="6918"/>
                    </a:lnTo>
                    <a:close/>
                    <a:moveTo>
                      <a:pt x="296032" y="2691"/>
                    </a:moveTo>
                    <a:lnTo>
                      <a:pt x="312711" y="6100"/>
                    </a:lnTo>
                    <a:lnTo>
                      <a:pt x="324727" y="6819"/>
                    </a:lnTo>
                    <a:lnTo>
                      <a:pt x="334054" y="12200"/>
                    </a:lnTo>
                    <a:lnTo>
                      <a:pt x="321051" y="7805"/>
                    </a:lnTo>
                    <a:lnTo>
                      <a:pt x="309035" y="7086"/>
                    </a:lnTo>
                    <a:lnTo>
                      <a:pt x="292355" y="3677"/>
                    </a:lnTo>
                    <a:close/>
                    <a:moveTo>
                      <a:pt x="291369" y="0"/>
                    </a:moveTo>
                    <a:lnTo>
                      <a:pt x="292355" y="3677"/>
                    </a:lnTo>
                    <a:lnTo>
                      <a:pt x="280338" y="2958"/>
                    </a:lnTo>
                    <a:lnTo>
                      <a:pt x="284016" y="19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8525E564-5AD9-B1D4-3BBC-2FC1139DC9AA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7146" flipV="1">
                <a:off x="8202954" y="2666823"/>
                <a:ext cx="573622" cy="610879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BE528850-FB04-9B97-15C6-5845B58FEC21}"/>
                  </a:ext>
                </a:extLst>
              </p:cNvPr>
              <p:cNvSpPr/>
              <p:nvPr/>
            </p:nvSpPr>
            <p:spPr>
              <a:xfrm rot="19796242">
                <a:off x="6736428" y="3915729"/>
                <a:ext cx="456513" cy="225473"/>
              </a:xfrm>
              <a:custGeom>
                <a:avLst/>
                <a:gdLst>
                  <a:gd name="connsiteX0" fmla="*/ 432996 w 456513"/>
                  <a:gd name="connsiteY0" fmla="*/ 51189 h 225473"/>
                  <a:gd name="connsiteX1" fmla="*/ 434420 w 456513"/>
                  <a:gd name="connsiteY1" fmla="*/ 56502 h 225473"/>
                  <a:gd name="connsiteX2" fmla="*/ 435132 w 456513"/>
                  <a:gd name="connsiteY2" fmla="*/ 59157 h 225473"/>
                  <a:gd name="connsiteX3" fmla="*/ 432476 w 456513"/>
                  <a:gd name="connsiteY3" fmla="*/ 59870 h 225473"/>
                  <a:gd name="connsiteX4" fmla="*/ 431764 w 456513"/>
                  <a:gd name="connsiteY4" fmla="*/ 57214 h 225473"/>
                  <a:gd name="connsiteX5" fmla="*/ 425027 w 456513"/>
                  <a:gd name="connsiteY5" fmla="*/ 53326 h 225473"/>
                  <a:gd name="connsiteX6" fmla="*/ 421659 w 456513"/>
                  <a:gd name="connsiteY6" fmla="*/ 51383 h 225473"/>
                  <a:gd name="connsiteX7" fmla="*/ 422371 w 456513"/>
                  <a:gd name="connsiteY7" fmla="*/ 54039 h 225473"/>
                  <a:gd name="connsiteX8" fmla="*/ 418483 w 456513"/>
                  <a:gd name="connsiteY8" fmla="*/ 60775 h 225473"/>
                  <a:gd name="connsiteX9" fmla="*/ 419196 w 456513"/>
                  <a:gd name="connsiteY9" fmla="*/ 63431 h 225473"/>
                  <a:gd name="connsiteX10" fmla="*/ 424508 w 456513"/>
                  <a:gd name="connsiteY10" fmla="*/ 62006 h 225473"/>
                  <a:gd name="connsiteX11" fmla="*/ 425932 w 456513"/>
                  <a:gd name="connsiteY11" fmla="*/ 67319 h 225473"/>
                  <a:gd name="connsiteX12" fmla="*/ 428589 w 456513"/>
                  <a:gd name="connsiteY12" fmla="*/ 66607 h 225473"/>
                  <a:gd name="connsiteX13" fmla="*/ 433901 w 456513"/>
                  <a:gd name="connsiteY13" fmla="*/ 65182 h 225473"/>
                  <a:gd name="connsiteX14" fmla="*/ 434613 w 456513"/>
                  <a:gd name="connsiteY14" fmla="*/ 67838 h 225473"/>
                  <a:gd name="connsiteX15" fmla="*/ 437982 w 456513"/>
                  <a:gd name="connsiteY15" fmla="*/ 69782 h 225473"/>
                  <a:gd name="connsiteX16" fmla="*/ 444719 w 456513"/>
                  <a:gd name="connsiteY16" fmla="*/ 73669 h 225473"/>
                  <a:gd name="connsiteX17" fmla="*/ 445949 w 456513"/>
                  <a:gd name="connsiteY17" fmla="*/ 67644 h 225473"/>
                  <a:gd name="connsiteX18" fmla="*/ 447375 w 456513"/>
                  <a:gd name="connsiteY18" fmla="*/ 72957 h 225473"/>
                  <a:gd name="connsiteX19" fmla="*/ 450742 w 456513"/>
                  <a:gd name="connsiteY19" fmla="*/ 74900 h 225473"/>
                  <a:gd name="connsiteX20" fmla="*/ 450030 w 456513"/>
                  <a:gd name="connsiteY20" fmla="*/ 72244 h 225473"/>
                  <a:gd name="connsiteX21" fmla="*/ 456054 w 456513"/>
                  <a:gd name="connsiteY21" fmla="*/ 73476 h 225473"/>
                  <a:gd name="connsiteX22" fmla="*/ 456513 w 456513"/>
                  <a:gd name="connsiteY22" fmla="*/ 75187 h 225473"/>
                  <a:gd name="connsiteX23" fmla="*/ 409924 w 456513"/>
                  <a:gd name="connsiteY23" fmla="*/ 113955 h 225473"/>
                  <a:gd name="connsiteX24" fmla="*/ 370233 w 456513"/>
                  <a:gd name="connsiteY24" fmla="*/ 148846 h 225473"/>
                  <a:gd name="connsiteX25" fmla="*/ 328989 w 456513"/>
                  <a:gd name="connsiteY25" fmla="*/ 202871 h 225473"/>
                  <a:gd name="connsiteX26" fmla="*/ 312824 w 456513"/>
                  <a:gd name="connsiteY26" fmla="*/ 225473 h 225473"/>
                  <a:gd name="connsiteX27" fmla="*/ 133124 w 456513"/>
                  <a:gd name="connsiteY27" fmla="*/ 225473 h 225473"/>
                  <a:gd name="connsiteX28" fmla="*/ 153000 w 456513"/>
                  <a:gd name="connsiteY28" fmla="*/ 217387 h 225473"/>
                  <a:gd name="connsiteX29" fmla="*/ 176905 w 456513"/>
                  <a:gd name="connsiteY29" fmla="*/ 210976 h 225473"/>
                  <a:gd name="connsiteX30" fmla="*/ 175480 w 456513"/>
                  <a:gd name="connsiteY30" fmla="*/ 205664 h 225473"/>
                  <a:gd name="connsiteX31" fmla="*/ 183448 w 456513"/>
                  <a:gd name="connsiteY31" fmla="*/ 203527 h 225473"/>
                  <a:gd name="connsiteX32" fmla="*/ 186105 w 456513"/>
                  <a:gd name="connsiteY32" fmla="*/ 202814 h 225473"/>
                  <a:gd name="connsiteX33" fmla="*/ 188761 w 456513"/>
                  <a:gd name="connsiteY33" fmla="*/ 202102 h 225473"/>
                  <a:gd name="connsiteX34" fmla="*/ 188048 w 456513"/>
                  <a:gd name="connsiteY34" fmla="*/ 199446 h 225473"/>
                  <a:gd name="connsiteX35" fmla="*/ 194073 w 456513"/>
                  <a:gd name="connsiteY35" fmla="*/ 200678 h 225473"/>
                  <a:gd name="connsiteX36" fmla="*/ 193360 w 456513"/>
                  <a:gd name="connsiteY36" fmla="*/ 198021 h 225473"/>
                  <a:gd name="connsiteX37" fmla="*/ 186623 w 456513"/>
                  <a:gd name="connsiteY37" fmla="*/ 194135 h 225473"/>
                  <a:gd name="connsiteX38" fmla="*/ 183256 w 456513"/>
                  <a:gd name="connsiteY38" fmla="*/ 192190 h 225473"/>
                  <a:gd name="connsiteX39" fmla="*/ 180599 w 456513"/>
                  <a:gd name="connsiteY39" fmla="*/ 192903 h 225473"/>
                  <a:gd name="connsiteX40" fmla="*/ 176000 w 456513"/>
                  <a:gd name="connsiteY40" fmla="*/ 196983 h 225473"/>
                  <a:gd name="connsiteX41" fmla="*/ 175287 w 456513"/>
                  <a:gd name="connsiteY41" fmla="*/ 194328 h 225473"/>
                  <a:gd name="connsiteX42" fmla="*/ 173862 w 456513"/>
                  <a:gd name="connsiteY42" fmla="*/ 189015 h 225473"/>
                  <a:gd name="connsiteX43" fmla="*/ 171207 w 456513"/>
                  <a:gd name="connsiteY43" fmla="*/ 189728 h 225473"/>
                  <a:gd name="connsiteX44" fmla="*/ 165894 w 456513"/>
                  <a:gd name="connsiteY44" fmla="*/ 191152 h 225473"/>
                  <a:gd name="connsiteX45" fmla="*/ 163238 w 456513"/>
                  <a:gd name="connsiteY45" fmla="*/ 191864 h 225473"/>
                  <a:gd name="connsiteX46" fmla="*/ 157927 w 456513"/>
                  <a:gd name="connsiteY46" fmla="*/ 193289 h 225473"/>
                  <a:gd name="connsiteX47" fmla="*/ 157213 w 456513"/>
                  <a:gd name="connsiteY47" fmla="*/ 190633 h 225473"/>
                  <a:gd name="connsiteX48" fmla="*/ 154558 w 456513"/>
                  <a:gd name="connsiteY48" fmla="*/ 191345 h 225473"/>
                  <a:gd name="connsiteX49" fmla="*/ 151902 w 456513"/>
                  <a:gd name="connsiteY49" fmla="*/ 192058 h 225473"/>
                  <a:gd name="connsiteX50" fmla="*/ 147302 w 456513"/>
                  <a:gd name="connsiteY50" fmla="*/ 196139 h 225473"/>
                  <a:gd name="connsiteX51" fmla="*/ 144646 w 456513"/>
                  <a:gd name="connsiteY51" fmla="*/ 196851 h 225473"/>
                  <a:gd name="connsiteX52" fmla="*/ 143933 w 456513"/>
                  <a:gd name="connsiteY52" fmla="*/ 194194 h 225473"/>
                  <a:gd name="connsiteX53" fmla="*/ 138622 w 456513"/>
                  <a:gd name="connsiteY53" fmla="*/ 195619 h 225473"/>
                  <a:gd name="connsiteX54" fmla="*/ 135965 w 456513"/>
                  <a:gd name="connsiteY54" fmla="*/ 196331 h 225473"/>
                  <a:gd name="connsiteX55" fmla="*/ 130653 w 456513"/>
                  <a:gd name="connsiteY55" fmla="*/ 197757 h 225473"/>
                  <a:gd name="connsiteX56" fmla="*/ 124629 w 456513"/>
                  <a:gd name="connsiteY56" fmla="*/ 196524 h 225473"/>
                  <a:gd name="connsiteX57" fmla="*/ 125342 w 456513"/>
                  <a:gd name="connsiteY57" fmla="*/ 199181 h 225473"/>
                  <a:gd name="connsiteX58" fmla="*/ 120029 w 456513"/>
                  <a:gd name="connsiteY58" fmla="*/ 200605 h 225473"/>
                  <a:gd name="connsiteX59" fmla="*/ 119317 w 456513"/>
                  <a:gd name="connsiteY59" fmla="*/ 197949 h 225473"/>
                  <a:gd name="connsiteX60" fmla="*/ 115236 w 456513"/>
                  <a:gd name="connsiteY60" fmla="*/ 193350 h 225473"/>
                  <a:gd name="connsiteX61" fmla="*/ 116661 w 456513"/>
                  <a:gd name="connsiteY61" fmla="*/ 198661 h 225473"/>
                  <a:gd name="connsiteX62" fmla="*/ 117374 w 456513"/>
                  <a:gd name="connsiteY62" fmla="*/ 201317 h 225473"/>
                  <a:gd name="connsiteX63" fmla="*/ 111349 w 456513"/>
                  <a:gd name="connsiteY63" fmla="*/ 200087 h 225473"/>
                  <a:gd name="connsiteX64" fmla="*/ 109924 w 456513"/>
                  <a:gd name="connsiteY64" fmla="*/ 194774 h 225473"/>
                  <a:gd name="connsiteX65" fmla="*/ 107268 w 456513"/>
                  <a:gd name="connsiteY65" fmla="*/ 195487 h 225473"/>
                  <a:gd name="connsiteX66" fmla="*/ 101956 w 456513"/>
                  <a:gd name="connsiteY66" fmla="*/ 196911 h 225473"/>
                  <a:gd name="connsiteX67" fmla="*/ 103381 w 456513"/>
                  <a:gd name="connsiteY67" fmla="*/ 202224 h 225473"/>
                  <a:gd name="connsiteX68" fmla="*/ 99300 w 456513"/>
                  <a:gd name="connsiteY68" fmla="*/ 197623 h 225473"/>
                  <a:gd name="connsiteX69" fmla="*/ 96645 w 456513"/>
                  <a:gd name="connsiteY69" fmla="*/ 198336 h 225473"/>
                  <a:gd name="connsiteX70" fmla="*/ 95932 w 456513"/>
                  <a:gd name="connsiteY70" fmla="*/ 195680 h 225473"/>
                  <a:gd name="connsiteX71" fmla="*/ 90619 w 456513"/>
                  <a:gd name="connsiteY71" fmla="*/ 197104 h 225473"/>
                  <a:gd name="connsiteX72" fmla="*/ 87964 w 456513"/>
                  <a:gd name="connsiteY72" fmla="*/ 197817 h 225473"/>
                  <a:gd name="connsiteX73" fmla="*/ 86539 w 456513"/>
                  <a:gd name="connsiteY73" fmla="*/ 192504 h 225473"/>
                  <a:gd name="connsiteX74" fmla="*/ 89195 w 456513"/>
                  <a:gd name="connsiteY74" fmla="*/ 191792 h 225473"/>
                  <a:gd name="connsiteX75" fmla="*/ 94507 w 456513"/>
                  <a:gd name="connsiteY75" fmla="*/ 190367 h 225473"/>
                  <a:gd name="connsiteX76" fmla="*/ 97164 w 456513"/>
                  <a:gd name="connsiteY76" fmla="*/ 189656 h 225473"/>
                  <a:gd name="connsiteX77" fmla="*/ 99820 w 456513"/>
                  <a:gd name="connsiteY77" fmla="*/ 188943 h 225473"/>
                  <a:gd name="connsiteX78" fmla="*/ 105131 w 456513"/>
                  <a:gd name="connsiteY78" fmla="*/ 187518 h 225473"/>
                  <a:gd name="connsiteX79" fmla="*/ 109212 w 456513"/>
                  <a:gd name="connsiteY79" fmla="*/ 192118 h 225473"/>
                  <a:gd name="connsiteX80" fmla="*/ 114524 w 456513"/>
                  <a:gd name="connsiteY80" fmla="*/ 190694 h 225473"/>
                  <a:gd name="connsiteX81" fmla="*/ 117180 w 456513"/>
                  <a:gd name="connsiteY81" fmla="*/ 189982 h 225473"/>
                  <a:gd name="connsiteX82" fmla="*/ 122492 w 456513"/>
                  <a:gd name="connsiteY82" fmla="*/ 188557 h 225473"/>
                  <a:gd name="connsiteX83" fmla="*/ 125860 w 456513"/>
                  <a:gd name="connsiteY83" fmla="*/ 190501 h 225473"/>
                  <a:gd name="connsiteX84" fmla="*/ 128516 w 456513"/>
                  <a:gd name="connsiteY84" fmla="*/ 189788 h 225473"/>
                  <a:gd name="connsiteX85" fmla="*/ 133829 w 456513"/>
                  <a:gd name="connsiteY85" fmla="*/ 188363 h 225473"/>
                  <a:gd name="connsiteX86" fmla="*/ 136485 w 456513"/>
                  <a:gd name="connsiteY86" fmla="*/ 187651 h 225473"/>
                  <a:gd name="connsiteX87" fmla="*/ 141797 w 456513"/>
                  <a:gd name="connsiteY87" fmla="*/ 186226 h 225473"/>
                  <a:gd name="connsiteX88" fmla="*/ 141084 w 456513"/>
                  <a:gd name="connsiteY88" fmla="*/ 183571 h 225473"/>
                  <a:gd name="connsiteX89" fmla="*/ 135772 w 456513"/>
                  <a:gd name="connsiteY89" fmla="*/ 184995 h 225473"/>
                  <a:gd name="connsiteX90" fmla="*/ 131691 w 456513"/>
                  <a:gd name="connsiteY90" fmla="*/ 180395 h 225473"/>
                  <a:gd name="connsiteX91" fmla="*/ 126379 w 456513"/>
                  <a:gd name="connsiteY91" fmla="*/ 181820 h 225473"/>
                  <a:gd name="connsiteX92" fmla="*/ 120355 w 456513"/>
                  <a:gd name="connsiteY92" fmla="*/ 180588 h 225473"/>
                  <a:gd name="connsiteX93" fmla="*/ 111675 w 456513"/>
                  <a:gd name="connsiteY93" fmla="*/ 180069 h 225473"/>
                  <a:gd name="connsiteX94" fmla="*/ 91657 w 456513"/>
                  <a:gd name="connsiteY94" fmla="*/ 179744 h 225473"/>
                  <a:gd name="connsiteX95" fmla="*/ 86345 w 456513"/>
                  <a:gd name="connsiteY95" fmla="*/ 181168 h 225473"/>
                  <a:gd name="connsiteX96" fmla="*/ 77666 w 456513"/>
                  <a:gd name="connsiteY96" fmla="*/ 180650 h 225473"/>
                  <a:gd name="connsiteX97" fmla="*/ 72353 w 456513"/>
                  <a:gd name="connsiteY97" fmla="*/ 182074 h 225473"/>
                  <a:gd name="connsiteX98" fmla="*/ 70929 w 456513"/>
                  <a:gd name="connsiteY98" fmla="*/ 176762 h 225473"/>
                  <a:gd name="connsiteX99" fmla="*/ 65617 w 456513"/>
                  <a:gd name="connsiteY99" fmla="*/ 178186 h 225473"/>
                  <a:gd name="connsiteX100" fmla="*/ 56936 w 456513"/>
                  <a:gd name="connsiteY100" fmla="*/ 177668 h 225473"/>
                  <a:gd name="connsiteX101" fmla="*/ 54280 w 456513"/>
                  <a:gd name="connsiteY101" fmla="*/ 178379 h 225473"/>
                  <a:gd name="connsiteX102" fmla="*/ 47543 w 456513"/>
                  <a:gd name="connsiteY102" fmla="*/ 174492 h 225473"/>
                  <a:gd name="connsiteX103" fmla="*/ 44888 w 456513"/>
                  <a:gd name="connsiteY103" fmla="*/ 175204 h 225473"/>
                  <a:gd name="connsiteX104" fmla="*/ 44175 w 456513"/>
                  <a:gd name="connsiteY104" fmla="*/ 172549 h 225473"/>
                  <a:gd name="connsiteX105" fmla="*/ 52144 w 456513"/>
                  <a:gd name="connsiteY105" fmla="*/ 170412 h 225473"/>
                  <a:gd name="connsiteX106" fmla="*/ 55511 w 456513"/>
                  <a:gd name="connsiteY106" fmla="*/ 172356 h 225473"/>
                  <a:gd name="connsiteX107" fmla="*/ 63480 w 456513"/>
                  <a:gd name="connsiteY107" fmla="*/ 170218 h 225473"/>
                  <a:gd name="connsiteX108" fmla="*/ 72872 w 456513"/>
                  <a:gd name="connsiteY108" fmla="*/ 173393 h 225473"/>
                  <a:gd name="connsiteX109" fmla="*/ 75529 w 456513"/>
                  <a:gd name="connsiteY109" fmla="*/ 172681 h 225473"/>
                  <a:gd name="connsiteX110" fmla="*/ 80841 w 456513"/>
                  <a:gd name="connsiteY110" fmla="*/ 171257 h 225473"/>
                  <a:gd name="connsiteX111" fmla="*/ 84209 w 456513"/>
                  <a:gd name="connsiteY111" fmla="*/ 173199 h 225473"/>
                  <a:gd name="connsiteX112" fmla="*/ 89521 w 456513"/>
                  <a:gd name="connsiteY112" fmla="*/ 171776 h 225473"/>
                  <a:gd name="connsiteX113" fmla="*/ 92177 w 456513"/>
                  <a:gd name="connsiteY113" fmla="*/ 171063 h 225473"/>
                  <a:gd name="connsiteX114" fmla="*/ 94833 w 456513"/>
                  <a:gd name="connsiteY114" fmla="*/ 170350 h 225473"/>
                  <a:gd name="connsiteX115" fmla="*/ 96257 w 456513"/>
                  <a:gd name="connsiteY115" fmla="*/ 175663 h 225473"/>
                  <a:gd name="connsiteX116" fmla="*/ 101570 w 456513"/>
                  <a:gd name="connsiteY116" fmla="*/ 174238 h 225473"/>
                  <a:gd name="connsiteX117" fmla="*/ 104226 w 456513"/>
                  <a:gd name="connsiteY117" fmla="*/ 173527 h 225473"/>
                  <a:gd name="connsiteX118" fmla="*/ 109538 w 456513"/>
                  <a:gd name="connsiteY118" fmla="*/ 172102 h 225473"/>
                  <a:gd name="connsiteX119" fmla="*/ 112194 w 456513"/>
                  <a:gd name="connsiteY119" fmla="*/ 171390 h 225473"/>
                  <a:gd name="connsiteX120" fmla="*/ 117505 w 456513"/>
                  <a:gd name="connsiteY120" fmla="*/ 169965 h 225473"/>
                  <a:gd name="connsiteX121" fmla="*/ 118218 w 456513"/>
                  <a:gd name="connsiteY121" fmla="*/ 172620 h 225473"/>
                  <a:gd name="connsiteX122" fmla="*/ 120874 w 456513"/>
                  <a:gd name="connsiteY122" fmla="*/ 171908 h 225473"/>
                  <a:gd name="connsiteX123" fmla="*/ 120161 w 456513"/>
                  <a:gd name="connsiteY123" fmla="*/ 169253 h 225473"/>
                  <a:gd name="connsiteX124" fmla="*/ 122818 w 456513"/>
                  <a:gd name="connsiteY124" fmla="*/ 168540 h 225473"/>
                  <a:gd name="connsiteX125" fmla="*/ 128842 w 456513"/>
                  <a:gd name="connsiteY125" fmla="*/ 169771 h 225473"/>
                  <a:gd name="connsiteX126" fmla="*/ 132923 w 456513"/>
                  <a:gd name="connsiteY126" fmla="*/ 174371 h 225473"/>
                  <a:gd name="connsiteX127" fmla="*/ 138235 w 456513"/>
                  <a:gd name="connsiteY127" fmla="*/ 172947 h 225473"/>
                  <a:gd name="connsiteX128" fmla="*/ 136811 w 456513"/>
                  <a:gd name="connsiteY128" fmla="*/ 167634 h 225473"/>
                  <a:gd name="connsiteX129" fmla="*/ 130786 w 456513"/>
                  <a:gd name="connsiteY129" fmla="*/ 166403 h 225473"/>
                  <a:gd name="connsiteX130" fmla="*/ 128130 w 456513"/>
                  <a:gd name="connsiteY130" fmla="*/ 167115 h 225473"/>
                  <a:gd name="connsiteX131" fmla="*/ 122818 w 456513"/>
                  <a:gd name="connsiteY131" fmla="*/ 168540 h 225473"/>
                  <a:gd name="connsiteX132" fmla="*/ 121393 w 456513"/>
                  <a:gd name="connsiteY132" fmla="*/ 163228 h 225473"/>
                  <a:gd name="connsiteX133" fmla="*/ 118025 w 456513"/>
                  <a:gd name="connsiteY133" fmla="*/ 161284 h 225473"/>
                  <a:gd name="connsiteX134" fmla="*/ 118737 w 456513"/>
                  <a:gd name="connsiteY134" fmla="*/ 163940 h 225473"/>
                  <a:gd name="connsiteX135" fmla="*/ 116081 w 456513"/>
                  <a:gd name="connsiteY135" fmla="*/ 164653 h 225473"/>
                  <a:gd name="connsiteX136" fmla="*/ 110058 w 456513"/>
                  <a:gd name="connsiteY136" fmla="*/ 163421 h 225473"/>
                  <a:gd name="connsiteX137" fmla="*/ 105977 w 456513"/>
                  <a:gd name="connsiteY137" fmla="*/ 158822 h 225473"/>
                  <a:gd name="connsiteX138" fmla="*/ 100664 w 456513"/>
                  <a:gd name="connsiteY138" fmla="*/ 160246 h 225473"/>
                  <a:gd name="connsiteX139" fmla="*/ 99952 w 456513"/>
                  <a:gd name="connsiteY139" fmla="*/ 157590 h 225473"/>
                  <a:gd name="connsiteX140" fmla="*/ 97296 w 456513"/>
                  <a:gd name="connsiteY140" fmla="*/ 158302 h 225473"/>
                  <a:gd name="connsiteX141" fmla="*/ 91272 w 456513"/>
                  <a:gd name="connsiteY141" fmla="*/ 157071 h 225473"/>
                  <a:gd name="connsiteX142" fmla="*/ 88616 w 456513"/>
                  <a:gd name="connsiteY142" fmla="*/ 157783 h 225473"/>
                  <a:gd name="connsiteX143" fmla="*/ 85959 w 456513"/>
                  <a:gd name="connsiteY143" fmla="*/ 158495 h 225473"/>
                  <a:gd name="connsiteX144" fmla="*/ 80647 w 456513"/>
                  <a:gd name="connsiteY144" fmla="*/ 159920 h 225473"/>
                  <a:gd name="connsiteX145" fmla="*/ 76566 w 456513"/>
                  <a:gd name="connsiteY145" fmla="*/ 155320 h 225473"/>
                  <a:gd name="connsiteX146" fmla="*/ 72680 w 456513"/>
                  <a:gd name="connsiteY146" fmla="*/ 162057 h 225473"/>
                  <a:gd name="connsiteX147" fmla="*/ 68598 w 456513"/>
                  <a:gd name="connsiteY147" fmla="*/ 157456 h 225473"/>
                  <a:gd name="connsiteX148" fmla="*/ 65230 w 456513"/>
                  <a:gd name="connsiteY148" fmla="*/ 155514 h 225473"/>
                  <a:gd name="connsiteX149" fmla="*/ 59918 w 456513"/>
                  <a:gd name="connsiteY149" fmla="*/ 156938 h 225473"/>
                  <a:gd name="connsiteX150" fmla="*/ 57262 w 456513"/>
                  <a:gd name="connsiteY150" fmla="*/ 157651 h 225473"/>
                  <a:gd name="connsiteX151" fmla="*/ 51950 w 456513"/>
                  <a:gd name="connsiteY151" fmla="*/ 159075 h 225473"/>
                  <a:gd name="connsiteX152" fmla="*/ 49294 w 456513"/>
                  <a:gd name="connsiteY152" fmla="*/ 159787 h 225473"/>
                  <a:gd name="connsiteX153" fmla="*/ 47869 w 456513"/>
                  <a:gd name="connsiteY153" fmla="*/ 154475 h 225473"/>
                  <a:gd name="connsiteX154" fmla="*/ 39189 w 456513"/>
                  <a:gd name="connsiteY154" fmla="*/ 153956 h 225473"/>
                  <a:gd name="connsiteX155" fmla="*/ 41845 w 456513"/>
                  <a:gd name="connsiteY155" fmla="*/ 153244 h 225473"/>
                  <a:gd name="connsiteX156" fmla="*/ 45733 w 456513"/>
                  <a:gd name="connsiteY156" fmla="*/ 146507 h 225473"/>
                  <a:gd name="connsiteX157" fmla="*/ 48389 w 456513"/>
                  <a:gd name="connsiteY157" fmla="*/ 145795 h 225473"/>
                  <a:gd name="connsiteX158" fmla="*/ 45020 w 456513"/>
                  <a:gd name="connsiteY158" fmla="*/ 143851 h 225473"/>
                  <a:gd name="connsiteX159" fmla="*/ 39708 w 456513"/>
                  <a:gd name="connsiteY159" fmla="*/ 145275 h 225473"/>
                  <a:gd name="connsiteX160" fmla="*/ 37052 w 456513"/>
                  <a:gd name="connsiteY160" fmla="*/ 145988 h 225473"/>
                  <a:gd name="connsiteX161" fmla="*/ 29083 w 456513"/>
                  <a:gd name="connsiteY161" fmla="*/ 148125 h 225473"/>
                  <a:gd name="connsiteX162" fmla="*/ 25715 w 456513"/>
                  <a:gd name="connsiteY162" fmla="*/ 146181 h 225473"/>
                  <a:gd name="connsiteX163" fmla="*/ 24291 w 456513"/>
                  <a:gd name="connsiteY163" fmla="*/ 140870 h 225473"/>
                  <a:gd name="connsiteX164" fmla="*/ 26234 w 456513"/>
                  <a:gd name="connsiteY164" fmla="*/ 137501 h 225473"/>
                  <a:gd name="connsiteX165" fmla="*/ 24810 w 456513"/>
                  <a:gd name="connsiteY165" fmla="*/ 132189 h 225473"/>
                  <a:gd name="connsiteX166" fmla="*/ 32778 w 456513"/>
                  <a:gd name="connsiteY166" fmla="*/ 130052 h 225473"/>
                  <a:gd name="connsiteX167" fmla="*/ 34202 w 456513"/>
                  <a:gd name="connsiteY167" fmla="*/ 135364 h 225473"/>
                  <a:gd name="connsiteX168" fmla="*/ 35434 w 456513"/>
                  <a:gd name="connsiteY168" fmla="*/ 129340 h 225473"/>
                  <a:gd name="connsiteX169" fmla="*/ 34722 w 456513"/>
                  <a:gd name="connsiteY169" fmla="*/ 126683 h 225473"/>
                  <a:gd name="connsiteX170" fmla="*/ 32066 w 456513"/>
                  <a:gd name="connsiteY170" fmla="*/ 127396 h 225473"/>
                  <a:gd name="connsiteX171" fmla="*/ 29410 w 456513"/>
                  <a:gd name="connsiteY171" fmla="*/ 128108 h 225473"/>
                  <a:gd name="connsiteX172" fmla="*/ 24097 w 456513"/>
                  <a:gd name="connsiteY172" fmla="*/ 129532 h 225473"/>
                  <a:gd name="connsiteX173" fmla="*/ 20018 w 456513"/>
                  <a:gd name="connsiteY173" fmla="*/ 124933 h 225473"/>
                  <a:gd name="connsiteX174" fmla="*/ 13992 w 456513"/>
                  <a:gd name="connsiteY174" fmla="*/ 123702 h 225473"/>
                  <a:gd name="connsiteX175" fmla="*/ 11337 w 456513"/>
                  <a:gd name="connsiteY175" fmla="*/ 124414 h 225473"/>
                  <a:gd name="connsiteX176" fmla="*/ 0 w 456513"/>
                  <a:gd name="connsiteY176" fmla="*/ 124606 h 225473"/>
                  <a:gd name="connsiteX177" fmla="*/ 2657 w 456513"/>
                  <a:gd name="connsiteY177" fmla="*/ 123894 h 225473"/>
                  <a:gd name="connsiteX178" fmla="*/ 1232 w 456513"/>
                  <a:gd name="connsiteY178" fmla="*/ 118583 h 225473"/>
                  <a:gd name="connsiteX179" fmla="*/ 3887 w 456513"/>
                  <a:gd name="connsiteY179" fmla="*/ 117870 h 225473"/>
                  <a:gd name="connsiteX180" fmla="*/ 9199 w 456513"/>
                  <a:gd name="connsiteY180" fmla="*/ 116446 h 225473"/>
                  <a:gd name="connsiteX181" fmla="*/ 11855 w 456513"/>
                  <a:gd name="connsiteY181" fmla="*/ 115733 h 225473"/>
                  <a:gd name="connsiteX182" fmla="*/ 18592 w 456513"/>
                  <a:gd name="connsiteY182" fmla="*/ 119620 h 225473"/>
                  <a:gd name="connsiteX183" fmla="*/ 21248 w 456513"/>
                  <a:gd name="connsiteY183" fmla="*/ 118909 h 225473"/>
                  <a:gd name="connsiteX184" fmla="*/ 26560 w 456513"/>
                  <a:gd name="connsiteY184" fmla="*/ 117484 h 225473"/>
                  <a:gd name="connsiteX185" fmla="*/ 29217 w 456513"/>
                  <a:gd name="connsiteY185" fmla="*/ 116771 h 225473"/>
                  <a:gd name="connsiteX186" fmla="*/ 31873 w 456513"/>
                  <a:gd name="connsiteY186" fmla="*/ 116059 h 225473"/>
                  <a:gd name="connsiteX187" fmla="*/ 37184 w 456513"/>
                  <a:gd name="connsiteY187" fmla="*/ 114634 h 225473"/>
                  <a:gd name="connsiteX188" fmla="*/ 39840 w 456513"/>
                  <a:gd name="connsiteY188" fmla="*/ 113922 h 225473"/>
                  <a:gd name="connsiteX189" fmla="*/ 45866 w 456513"/>
                  <a:gd name="connsiteY189" fmla="*/ 115154 h 225473"/>
                  <a:gd name="connsiteX190" fmla="*/ 48521 w 456513"/>
                  <a:gd name="connsiteY190" fmla="*/ 114441 h 225473"/>
                  <a:gd name="connsiteX191" fmla="*/ 53833 w 456513"/>
                  <a:gd name="connsiteY191" fmla="*/ 113017 h 225473"/>
                  <a:gd name="connsiteX192" fmla="*/ 56489 w 456513"/>
                  <a:gd name="connsiteY192" fmla="*/ 112304 h 225473"/>
                  <a:gd name="connsiteX193" fmla="*/ 59146 w 456513"/>
                  <a:gd name="connsiteY193" fmla="*/ 111591 h 225473"/>
                  <a:gd name="connsiteX194" fmla="*/ 59857 w 456513"/>
                  <a:gd name="connsiteY194" fmla="*/ 114248 h 225473"/>
                  <a:gd name="connsiteX195" fmla="*/ 65170 w 456513"/>
                  <a:gd name="connsiteY195" fmla="*/ 112824 h 225473"/>
                  <a:gd name="connsiteX196" fmla="*/ 67826 w 456513"/>
                  <a:gd name="connsiteY196" fmla="*/ 112111 h 225473"/>
                  <a:gd name="connsiteX197" fmla="*/ 73137 w 456513"/>
                  <a:gd name="connsiteY197" fmla="*/ 110686 h 225473"/>
                  <a:gd name="connsiteX198" fmla="*/ 75795 w 456513"/>
                  <a:gd name="connsiteY198" fmla="*/ 109974 h 225473"/>
                  <a:gd name="connsiteX199" fmla="*/ 78451 w 456513"/>
                  <a:gd name="connsiteY199" fmla="*/ 109262 h 225473"/>
                  <a:gd name="connsiteX200" fmla="*/ 83762 w 456513"/>
                  <a:gd name="connsiteY200" fmla="*/ 107837 h 225473"/>
                  <a:gd name="connsiteX201" fmla="*/ 86418 w 456513"/>
                  <a:gd name="connsiteY201" fmla="*/ 107125 h 225473"/>
                  <a:gd name="connsiteX202" fmla="*/ 87842 w 456513"/>
                  <a:gd name="connsiteY202" fmla="*/ 112437 h 225473"/>
                  <a:gd name="connsiteX203" fmla="*/ 93155 w 456513"/>
                  <a:gd name="connsiteY203" fmla="*/ 111012 h 225473"/>
                  <a:gd name="connsiteX204" fmla="*/ 95811 w 456513"/>
                  <a:gd name="connsiteY204" fmla="*/ 110300 h 225473"/>
                  <a:gd name="connsiteX205" fmla="*/ 101123 w 456513"/>
                  <a:gd name="connsiteY205" fmla="*/ 108875 h 225473"/>
                  <a:gd name="connsiteX206" fmla="*/ 103778 w 456513"/>
                  <a:gd name="connsiteY206" fmla="*/ 108163 h 225473"/>
                  <a:gd name="connsiteX207" fmla="*/ 99698 w 456513"/>
                  <a:gd name="connsiteY207" fmla="*/ 103564 h 225473"/>
                  <a:gd name="connsiteX208" fmla="*/ 94386 w 456513"/>
                  <a:gd name="connsiteY208" fmla="*/ 104988 h 225473"/>
                  <a:gd name="connsiteX209" fmla="*/ 93674 w 456513"/>
                  <a:gd name="connsiteY209" fmla="*/ 102332 h 225473"/>
                  <a:gd name="connsiteX210" fmla="*/ 91018 w 456513"/>
                  <a:gd name="connsiteY210" fmla="*/ 103045 h 225473"/>
                  <a:gd name="connsiteX211" fmla="*/ 85705 w 456513"/>
                  <a:gd name="connsiteY211" fmla="*/ 104469 h 225473"/>
                  <a:gd name="connsiteX212" fmla="*/ 83049 w 456513"/>
                  <a:gd name="connsiteY212" fmla="*/ 105181 h 225473"/>
                  <a:gd name="connsiteX213" fmla="*/ 77737 w 456513"/>
                  <a:gd name="connsiteY213" fmla="*/ 106606 h 225473"/>
                  <a:gd name="connsiteX214" fmla="*/ 72425 w 456513"/>
                  <a:gd name="connsiteY214" fmla="*/ 108030 h 225473"/>
                  <a:gd name="connsiteX215" fmla="*/ 66401 w 456513"/>
                  <a:gd name="connsiteY215" fmla="*/ 106799 h 225473"/>
                  <a:gd name="connsiteX216" fmla="*/ 63745 w 456513"/>
                  <a:gd name="connsiteY216" fmla="*/ 107512 h 225473"/>
                  <a:gd name="connsiteX217" fmla="*/ 58433 w 456513"/>
                  <a:gd name="connsiteY217" fmla="*/ 108936 h 225473"/>
                  <a:gd name="connsiteX218" fmla="*/ 55776 w 456513"/>
                  <a:gd name="connsiteY218" fmla="*/ 109648 h 225473"/>
                  <a:gd name="connsiteX219" fmla="*/ 53121 w 456513"/>
                  <a:gd name="connsiteY219" fmla="*/ 110361 h 225473"/>
                  <a:gd name="connsiteX220" fmla="*/ 51696 w 456513"/>
                  <a:gd name="connsiteY220" fmla="*/ 105049 h 225473"/>
                  <a:gd name="connsiteX221" fmla="*/ 46384 w 456513"/>
                  <a:gd name="connsiteY221" fmla="*/ 106474 h 225473"/>
                  <a:gd name="connsiteX222" fmla="*/ 38417 w 456513"/>
                  <a:gd name="connsiteY222" fmla="*/ 108610 h 225473"/>
                  <a:gd name="connsiteX223" fmla="*/ 35047 w 456513"/>
                  <a:gd name="connsiteY223" fmla="*/ 106666 h 225473"/>
                  <a:gd name="connsiteX224" fmla="*/ 35759 w 456513"/>
                  <a:gd name="connsiteY224" fmla="*/ 109323 h 225473"/>
                  <a:gd name="connsiteX225" fmla="*/ 30448 w 456513"/>
                  <a:gd name="connsiteY225" fmla="*/ 110747 h 225473"/>
                  <a:gd name="connsiteX226" fmla="*/ 29736 w 456513"/>
                  <a:gd name="connsiteY226" fmla="*/ 108092 h 225473"/>
                  <a:gd name="connsiteX227" fmla="*/ 27079 w 456513"/>
                  <a:gd name="connsiteY227" fmla="*/ 108804 h 225473"/>
                  <a:gd name="connsiteX228" fmla="*/ 24423 w 456513"/>
                  <a:gd name="connsiteY228" fmla="*/ 109516 h 225473"/>
                  <a:gd name="connsiteX229" fmla="*/ 17686 w 456513"/>
                  <a:gd name="connsiteY229" fmla="*/ 105629 h 225473"/>
                  <a:gd name="connsiteX230" fmla="*/ 22999 w 456513"/>
                  <a:gd name="connsiteY230" fmla="*/ 104204 h 225473"/>
                  <a:gd name="connsiteX231" fmla="*/ 25655 w 456513"/>
                  <a:gd name="connsiteY231" fmla="*/ 103492 h 225473"/>
                  <a:gd name="connsiteX232" fmla="*/ 28311 w 456513"/>
                  <a:gd name="connsiteY232" fmla="*/ 102779 h 225473"/>
                  <a:gd name="connsiteX233" fmla="*/ 36279 w 456513"/>
                  <a:gd name="connsiteY233" fmla="*/ 100642 h 225473"/>
                  <a:gd name="connsiteX234" fmla="*/ 43017 w 456513"/>
                  <a:gd name="connsiteY234" fmla="*/ 104529 h 225473"/>
                  <a:gd name="connsiteX235" fmla="*/ 57008 w 456513"/>
                  <a:gd name="connsiteY235" fmla="*/ 103624 h 225473"/>
                  <a:gd name="connsiteX236" fmla="*/ 64977 w 456513"/>
                  <a:gd name="connsiteY236" fmla="*/ 101487 h 225473"/>
                  <a:gd name="connsiteX237" fmla="*/ 72945 w 456513"/>
                  <a:gd name="connsiteY237" fmla="*/ 99350 h 225473"/>
                  <a:gd name="connsiteX238" fmla="*/ 77025 w 456513"/>
                  <a:gd name="connsiteY238" fmla="*/ 103950 h 225473"/>
                  <a:gd name="connsiteX239" fmla="*/ 82338 w 456513"/>
                  <a:gd name="connsiteY239" fmla="*/ 102524 h 225473"/>
                  <a:gd name="connsiteX240" fmla="*/ 84993 w 456513"/>
                  <a:gd name="connsiteY240" fmla="*/ 101813 h 225473"/>
                  <a:gd name="connsiteX241" fmla="*/ 92961 w 456513"/>
                  <a:gd name="connsiteY241" fmla="*/ 99676 h 225473"/>
                  <a:gd name="connsiteX242" fmla="*/ 98273 w 456513"/>
                  <a:gd name="connsiteY242" fmla="*/ 98251 h 225473"/>
                  <a:gd name="connsiteX243" fmla="*/ 101642 w 456513"/>
                  <a:gd name="connsiteY243" fmla="*/ 100194 h 225473"/>
                  <a:gd name="connsiteX244" fmla="*/ 103585 w 456513"/>
                  <a:gd name="connsiteY244" fmla="*/ 96827 h 225473"/>
                  <a:gd name="connsiteX245" fmla="*/ 108898 w 456513"/>
                  <a:gd name="connsiteY245" fmla="*/ 95401 h 225473"/>
                  <a:gd name="connsiteX246" fmla="*/ 109610 w 456513"/>
                  <a:gd name="connsiteY246" fmla="*/ 98058 h 225473"/>
                  <a:gd name="connsiteX247" fmla="*/ 112266 w 456513"/>
                  <a:gd name="connsiteY247" fmla="*/ 97345 h 225473"/>
                  <a:gd name="connsiteX248" fmla="*/ 108898 w 456513"/>
                  <a:gd name="connsiteY248" fmla="*/ 95401 h 225473"/>
                  <a:gd name="connsiteX249" fmla="*/ 111554 w 456513"/>
                  <a:gd name="connsiteY249" fmla="*/ 94689 h 225473"/>
                  <a:gd name="connsiteX250" fmla="*/ 116866 w 456513"/>
                  <a:gd name="connsiteY250" fmla="*/ 93265 h 225473"/>
                  <a:gd name="connsiteX251" fmla="*/ 120233 w 456513"/>
                  <a:gd name="connsiteY251" fmla="*/ 95209 h 225473"/>
                  <a:gd name="connsiteX252" fmla="*/ 124833 w 456513"/>
                  <a:gd name="connsiteY252" fmla="*/ 91127 h 225473"/>
                  <a:gd name="connsiteX253" fmla="*/ 119521 w 456513"/>
                  <a:gd name="connsiteY253" fmla="*/ 92552 h 225473"/>
                  <a:gd name="connsiteX254" fmla="*/ 118096 w 456513"/>
                  <a:gd name="connsiteY254" fmla="*/ 87241 h 225473"/>
                  <a:gd name="connsiteX255" fmla="*/ 115441 w 456513"/>
                  <a:gd name="connsiteY255" fmla="*/ 87953 h 225473"/>
                  <a:gd name="connsiteX256" fmla="*/ 110129 w 456513"/>
                  <a:gd name="connsiteY256" fmla="*/ 89378 h 225473"/>
                  <a:gd name="connsiteX257" fmla="*/ 102160 w 456513"/>
                  <a:gd name="connsiteY257" fmla="*/ 91515 h 225473"/>
                  <a:gd name="connsiteX258" fmla="*/ 101449 w 456513"/>
                  <a:gd name="connsiteY258" fmla="*/ 88859 h 225473"/>
                  <a:gd name="connsiteX259" fmla="*/ 106761 w 456513"/>
                  <a:gd name="connsiteY259" fmla="*/ 87433 h 225473"/>
                  <a:gd name="connsiteX260" fmla="*/ 109417 w 456513"/>
                  <a:gd name="connsiteY260" fmla="*/ 86722 h 225473"/>
                  <a:gd name="connsiteX261" fmla="*/ 114728 w 456513"/>
                  <a:gd name="connsiteY261" fmla="*/ 85297 h 225473"/>
                  <a:gd name="connsiteX262" fmla="*/ 117384 w 456513"/>
                  <a:gd name="connsiteY262" fmla="*/ 84585 h 225473"/>
                  <a:gd name="connsiteX263" fmla="*/ 122697 w 456513"/>
                  <a:gd name="connsiteY263" fmla="*/ 83161 h 225473"/>
                  <a:gd name="connsiteX264" fmla="*/ 121273 w 456513"/>
                  <a:gd name="connsiteY264" fmla="*/ 77848 h 225473"/>
                  <a:gd name="connsiteX265" fmla="*/ 115960 w 456513"/>
                  <a:gd name="connsiteY265" fmla="*/ 79273 h 225473"/>
                  <a:gd name="connsiteX266" fmla="*/ 120559 w 456513"/>
                  <a:gd name="connsiteY266" fmla="*/ 75192 h 225473"/>
                  <a:gd name="connsiteX267" fmla="*/ 113823 w 456513"/>
                  <a:gd name="connsiteY267" fmla="*/ 71304 h 225473"/>
                  <a:gd name="connsiteX268" fmla="*/ 112591 w 456513"/>
                  <a:gd name="connsiteY268" fmla="*/ 77328 h 225473"/>
                  <a:gd name="connsiteX269" fmla="*/ 111167 w 456513"/>
                  <a:gd name="connsiteY269" fmla="*/ 72016 h 225473"/>
                  <a:gd name="connsiteX270" fmla="*/ 110455 w 456513"/>
                  <a:gd name="connsiteY270" fmla="*/ 69362 h 225473"/>
                  <a:gd name="connsiteX271" fmla="*/ 105143 w 456513"/>
                  <a:gd name="connsiteY271" fmla="*/ 70786 h 225473"/>
                  <a:gd name="connsiteX272" fmla="*/ 102486 w 456513"/>
                  <a:gd name="connsiteY272" fmla="*/ 71498 h 225473"/>
                  <a:gd name="connsiteX273" fmla="*/ 97174 w 456513"/>
                  <a:gd name="connsiteY273" fmla="*/ 72923 h 225473"/>
                  <a:gd name="connsiteX274" fmla="*/ 91863 w 456513"/>
                  <a:gd name="connsiteY274" fmla="*/ 74346 h 225473"/>
                  <a:gd name="connsiteX275" fmla="*/ 87263 w 456513"/>
                  <a:gd name="connsiteY275" fmla="*/ 78427 h 225473"/>
                  <a:gd name="connsiteX276" fmla="*/ 84607 w 456513"/>
                  <a:gd name="connsiteY276" fmla="*/ 79140 h 225473"/>
                  <a:gd name="connsiteX277" fmla="*/ 78583 w 456513"/>
                  <a:gd name="connsiteY277" fmla="*/ 77908 h 225473"/>
                  <a:gd name="connsiteX278" fmla="*/ 83895 w 456513"/>
                  <a:gd name="connsiteY278" fmla="*/ 76484 h 225473"/>
                  <a:gd name="connsiteX279" fmla="*/ 85838 w 456513"/>
                  <a:gd name="connsiteY279" fmla="*/ 73116 h 225473"/>
                  <a:gd name="connsiteX280" fmla="*/ 93806 w 456513"/>
                  <a:gd name="connsiteY280" fmla="*/ 70978 h 225473"/>
                  <a:gd name="connsiteX281" fmla="*/ 109742 w 456513"/>
                  <a:gd name="connsiteY281" fmla="*/ 66705 h 225473"/>
                  <a:gd name="connsiteX282" fmla="*/ 123023 w 456513"/>
                  <a:gd name="connsiteY282" fmla="*/ 63143 h 225473"/>
                  <a:gd name="connsiteX283" fmla="*/ 138959 w 456513"/>
                  <a:gd name="connsiteY283" fmla="*/ 58869 h 225473"/>
                  <a:gd name="connsiteX284" fmla="*/ 155607 w 456513"/>
                  <a:gd name="connsiteY284" fmla="*/ 57251 h 225473"/>
                  <a:gd name="connsiteX285" fmla="*/ 163576 w 456513"/>
                  <a:gd name="connsiteY285" fmla="*/ 55115 h 225473"/>
                  <a:gd name="connsiteX286" fmla="*/ 161439 w 456513"/>
                  <a:gd name="connsiteY286" fmla="*/ 47146 h 225473"/>
                  <a:gd name="connsiteX287" fmla="*/ 156126 w 456513"/>
                  <a:gd name="connsiteY287" fmla="*/ 48570 h 225473"/>
                  <a:gd name="connsiteX288" fmla="*/ 153470 w 456513"/>
                  <a:gd name="connsiteY288" fmla="*/ 49283 h 225473"/>
                  <a:gd name="connsiteX289" fmla="*/ 148158 w 456513"/>
                  <a:gd name="connsiteY289" fmla="*/ 50708 h 225473"/>
                  <a:gd name="connsiteX290" fmla="*/ 147446 w 456513"/>
                  <a:gd name="connsiteY290" fmla="*/ 48052 h 225473"/>
                  <a:gd name="connsiteX291" fmla="*/ 152758 w 456513"/>
                  <a:gd name="connsiteY291" fmla="*/ 46627 h 225473"/>
                  <a:gd name="connsiteX292" fmla="*/ 155414 w 456513"/>
                  <a:gd name="connsiteY292" fmla="*/ 45915 h 225473"/>
                  <a:gd name="connsiteX293" fmla="*/ 164095 w 456513"/>
                  <a:gd name="connsiteY293" fmla="*/ 46434 h 225473"/>
                  <a:gd name="connsiteX294" fmla="*/ 168694 w 456513"/>
                  <a:gd name="connsiteY294" fmla="*/ 42353 h 225473"/>
                  <a:gd name="connsiteX295" fmla="*/ 172062 w 456513"/>
                  <a:gd name="connsiteY295" fmla="*/ 44297 h 225473"/>
                  <a:gd name="connsiteX296" fmla="*/ 174718 w 456513"/>
                  <a:gd name="connsiteY296" fmla="*/ 43585 h 225473"/>
                  <a:gd name="connsiteX297" fmla="*/ 182687 w 456513"/>
                  <a:gd name="connsiteY297" fmla="*/ 41448 h 225473"/>
                  <a:gd name="connsiteX298" fmla="*/ 192080 w 456513"/>
                  <a:gd name="connsiteY298" fmla="*/ 44623 h 225473"/>
                  <a:gd name="connsiteX299" fmla="*/ 194736 w 456513"/>
                  <a:gd name="connsiteY299" fmla="*/ 43910 h 225473"/>
                  <a:gd name="connsiteX300" fmla="*/ 200760 w 456513"/>
                  <a:gd name="connsiteY300" fmla="*/ 45141 h 225473"/>
                  <a:gd name="connsiteX301" fmla="*/ 203417 w 456513"/>
                  <a:gd name="connsiteY301" fmla="*/ 44430 h 225473"/>
                  <a:gd name="connsiteX302" fmla="*/ 208728 w 456513"/>
                  <a:gd name="connsiteY302" fmla="*/ 43005 h 225473"/>
                  <a:gd name="connsiteX303" fmla="*/ 211385 w 456513"/>
                  <a:gd name="connsiteY303" fmla="*/ 42293 h 225473"/>
                  <a:gd name="connsiteX304" fmla="*/ 216696 w 456513"/>
                  <a:gd name="connsiteY304" fmla="*/ 40868 h 225473"/>
                  <a:gd name="connsiteX305" fmla="*/ 219352 w 456513"/>
                  <a:gd name="connsiteY305" fmla="*/ 40156 h 225473"/>
                  <a:gd name="connsiteX306" fmla="*/ 222009 w 456513"/>
                  <a:gd name="connsiteY306" fmla="*/ 39443 h 225473"/>
                  <a:gd name="connsiteX307" fmla="*/ 222721 w 456513"/>
                  <a:gd name="connsiteY307" fmla="*/ 42099 h 225473"/>
                  <a:gd name="connsiteX308" fmla="*/ 228033 w 456513"/>
                  <a:gd name="connsiteY308" fmla="*/ 40675 h 225473"/>
                  <a:gd name="connsiteX309" fmla="*/ 227321 w 456513"/>
                  <a:gd name="connsiteY309" fmla="*/ 38019 h 225473"/>
                  <a:gd name="connsiteX310" fmla="*/ 226608 w 456513"/>
                  <a:gd name="connsiteY310" fmla="*/ 35363 h 225473"/>
                  <a:gd name="connsiteX311" fmla="*/ 221296 w 456513"/>
                  <a:gd name="connsiteY311" fmla="*/ 36788 h 225473"/>
                  <a:gd name="connsiteX312" fmla="*/ 218640 w 456513"/>
                  <a:gd name="connsiteY312" fmla="*/ 37499 h 225473"/>
                  <a:gd name="connsiteX313" fmla="*/ 214560 w 456513"/>
                  <a:gd name="connsiteY313" fmla="*/ 32900 h 225473"/>
                  <a:gd name="connsiteX314" fmla="*/ 208535 w 456513"/>
                  <a:gd name="connsiteY314" fmla="*/ 31668 h 225473"/>
                  <a:gd name="connsiteX315" fmla="*/ 207110 w 456513"/>
                  <a:gd name="connsiteY315" fmla="*/ 26357 h 225473"/>
                  <a:gd name="connsiteX316" fmla="*/ 212422 w 456513"/>
                  <a:gd name="connsiteY316" fmla="*/ 24932 h 225473"/>
                  <a:gd name="connsiteX317" fmla="*/ 215078 w 456513"/>
                  <a:gd name="connsiteY317" fmla="*/ 24220 h 225473"/>
                  <a:gd name="connsiteX318" fmla="*/ 219160 w 456513"/>
                  <a:gd name="connsiteY318" fmla="*/ 28819 h 225473"/>
                  <a:gd name="connsiteX319" fmla="*/ 223047 w 456513"/>
                  <a:gd name="connsiteY319" fmla="*/ 22082 h 225473"/>
                  <a:gd name="connsiteX320" fmla="*/ 227128 w 456513"/>
                  <a:gd name="connsiteY320" fmla="*/ 26682 h 225473"/>
                  <a:gd name="connsiteX321" fmla="*/ 224472 w 456513"/>
                  <a:gd name="connsiteY321" fmla="*/ 27394 h 225473"/>
                  <a:gd name="connsiteX322" fmla="*/ 225183 w 456513"/>
                  <a:gd name="connsiteY322" fmla="*/ 30050 h 225473"/>
                  <a:gd name="connsiteX323" fmla="*/ 227839 w 456513"/>
                  <a:gd name="connsiteY323" fmla="*/ 29338 h 225473"/>
                  <a:gd name="connsiteX324" fmla="*/ 232439 w 456513"/>
                  <a:gd name="connsiteY324" fmla="*/ 25257 h 225473"/>
                  <a:gd name="connsiteX325" fmla="*/ 235095 w 456513"/>
                  <a:gd name="connsiteY325" fmla="*/ 24545 h 225473"/>
                  <a:gd name="connsiteX326" fmla="*/ 235808 w 456513"/>
                  <a:gd name="connsiteY326" fmla="*/ 27201 h 225473"/>
                  <a:gd name="connsiteX327" fmla="*/ 241120 w 456513"/>
                  <a:gd name="connsiteY327" fmla="*/ 25777 h 225473"/>
                  <a:gd name="connsiteX328" fmla="*/ 243776 w 456513"/>
                  <a:gd name="connsiteY328" fmla="*/ 25064 h 225473"/>
                  <a:gd name="connsiteX329" fmla="*/ 255825 w 456513"/>
                  <a:gd name="connsiteY329" fmla="*/ 27528 h 225473"/>
                  <a:gd name="connsiteX330" fmla="*/ 261137 w 456513"/>
                  <a:gd name="connsiteY330" fmla="*/ 26103 h 225473"/>
                  <a:gd name="connsiteX331" fmla="*/ 263793 w 456513"/>
                  <a:gd name="connsiteY331" fmla="*/ 25391 h 225473"/>
                  <a:gd name="connsiteX332" fmla="*/ 269105 w 456513"/>
                  <a:gd name="connsiteY332" fmla="*/ 23966 h 225473"/>
                  <a:gd name="connsiteX333" fmla="*/ 269817 w 456513"/>
                  <a:gd name="connsiteY333" fmla="*/ 26621 h 225473"/>
                  <a:gd name="connsiteX334" fmla="*/ 272473 w 456513"/>
                  <a:gd name="connsiteY334" fmla="*/ 25910 h 225473"/>
                  <a:gd name="connsiteX335" fmla="*/ 275129 w 456513"/>
                  <a:gd name="connsiteY335" fmla="*/ 25197 h 225473"/>
                  <a:gd name="connsiteX336" fmla="*/ 275842 w 456513"/>
                  <a:gd name="connsiteY336" fmla="*/ 27853 h 225473"/>
                  <a:gd name="connsiteX337" fmla="*/ 281153 w 456513"/>
                  <a:gd name="connsiteY337" fmla="*/ 26429 h 225473"/>
                  <a:gd name="connsiteX338" fmla="*/ 283809 w 456513"/>
                  <a:gd name="connsiteY338" fmla="*/ 25717 h 225473"/>
                  <a:gd name="connsiteX339" fmla="*/ 285234 w 456513"/>
                  <a:gd name="connsiteY339" fmla="*/ 31028 h 225473"/>
                  <a:gd name="connsiteX340" fmla="*/ 290546 w 456513"/>
                  <a:gd name="connsiteY340" fmla="*/ 29603 h 225473"/>
                  <a:gd name="connsiteX341" fmla="*/ 293915 w 456513"/>
                  <a:gd name="connsiteY341" fmla="*/ 31547 h 225473"/>
                  <a:gd name="connsiteX342" fmla="*/ 299227 w 456513"/>
                  <a:gd name="connsiteY342" fmla="*/ 30123 h 225473"/>
                  <a:gd name="connsiteX343" fmla="*/ 301883 w 456513"/>
                  <a:gd name="connsiteY343" fmla="*/ 29411 h 225473"/>
                  <a:gd name="connsiteX344" fmla="*/ 311277 w 456513"/>
                  <a:gd name="connsiteY344" fmla="*/ 32585 h 225473"/>
                  <a:gd name="connsiteX345" fmla="*/ 313933 w 456513"/>
                  <a:gd name="connsiteY345" fmla="*/ 31873 h 225473"/>
                  <a:gd name="connsiteX346" fmla="*/ 319243 w 456513"/>
                  <a:gd name="connsiteY346" fmla="*/ 30449 h 225473"/>
                  <a:gd name="connsiteX347" fmla="*/ 317819 w 456513"/>
                  <a:gd name="connsiteY347" fmla="*/ 25136 h 225473"/>
                  <a:gd name="connsiteX348" fmla="*/ 317107 w 456513"/>
                  <a:gd name="connsiteY348" fmla="*/ 22480 h 225473"/>
                  <a:gd name="connsiteX349" fmla="*/ 315682 w 456513"/>
                  <a:gd name="connsiteY349" fmla="*/ 17168 h 225473"/>
                  <a:gd name="connsiteX350" fmla="*/ 307002 w 456513"/>
                  <a:gd name="connsiteY350" fmla="*/ 16649 h 225473"/>
                  <a:gd name="connsiteX351" fmla="*/ 300977 w 456513"/>
                  <a:gd name="connsiteY351" fmla="*/ 15418 h 225473"/>
                  <a:gd name="connsiteX352" fmla="*/ 294241 w 456513"/>
                  <a:gd name="connsiteY352" fmla="*/ 11530 h 225473"/>
                  <a:gd name="connsiteX353" fmla="*/ 285560 w 456513"/>
                  <a:gd name="connsiteY353" fmla="*/ 11010 h 225473"/>
                  <a:gd name="connsiteX354" fmla="*/ 270855 w 456513"/>
                  <a:gd name="connsiteY354" fmla="*/ 9261 h 225473"/>
                  <a:gd name="connsiteX355" fmla="*/ 278824 w 456513"/>
                  <a:gd name="connsiteY355" fmla="*/ 7124 h 225473"/>
                  <a:gd name="connsiteX356" fmla="*/ 288216 w 456513"/>
                  <a:gd name="connsiteY356" fmla="*/ 10298 h 225473"/>
                  <a:gd name="connsiteX357" fmla="*/ 296896 w 456513"/>
                  <a:gd name="connsiteY357" fmla="*/ 10818 h 225473"/>
                  <a:gd name="connsiteX358" fmla="*/ 306289 w 456513"/>
                  <a:gd name="connsiteY358" fmla="*/ 13993 h 225473"/>
                  <a:gd name="connsiteX359" fmla="*/ 304865 w 456513"/>
                  <a:gd name="connsiteY359" fmla="*/ 8681 h 225473"/>
                  <a:gd name="connsiteX360" fmla="*/ 299552 w 456513"/>
                  <a:gd name="connsiteY360" fmla="*/ 10106 h 225473"/>
                  <a:gd name="connsiteX361" fmla="*/ 298840 w 456513"/>
                  <a:gd name="connsiteY361" fmla="*/ 7450 h 225473"/>
                  <a:gd name="connsiteX362" fmla="*/ 296184 w 456513"/>
                  <a:gd name="connsiteY362" fmla="*/ 8162 h 225473"/>
                  <a:gd name="connsiteX363" fmla="*/ 294759 w 456513"/>
                  <a:gd name="connsiteY363" fmla="*/ 2850 h 225473"/>
                  <a:gd name="connsiteX364" fmla="*/ 297416 w 456513"/>
                  <a:gd name="connsiteY364" fmla="*/ 2138 h 225473"/>
                  <a:gd name="connsiteX365" fmla="*/ 302728 w 456513"/>
                  <a:gd name="connsiteY365" fmla="*/ 712 h 225473"/>
                  <a:gd name="connsiteX366" fmla="*/ 305384 w 456513"/>
                  <a:gd name="connsiteY366" fmla="*/ 0 h 225473"/>
                  <a:gd name="connsiteX367" fmla="*/ 312121 w 456513"/>
                  <a:gd name="connsiteY367" fmla="*/ 3889 h 225473"/>
                  <a:gd name="connsiteX368" fmla="*/ 315489 w 456513"/>
                  <a:gd name="connsiteY368" fmla="*/ 5832 h 225473"/>
                  <a:gd name="connsiteX369" fmla="*/ 322226 w 456513"/>
                  <a:gd name="connsiteY369" fmla="*/ 9719 h 225473"/>
                  <a:gd name="connsiteX370" fmla="*/ 324882 w 456513"/>
                  <a:gd name="connsiteY370" fmla="*/ 9007 h 225473"/>
                  <a:gd name="connsiteX371" fmla="*/ 325594 w 456513"/>
                  <a:gd name="connsiteY371" fmla="*/ 11663 h 225473"/>
                  <a:gd name="connsiteX372" fmla="*/ 328963 w 456513"/>
                  <a:gd name="connsiteY372" fmla="*/ 13606 h 225473"/>
                  <a:gd name="connsiteX373" fmla="*/ 334274 w 456513"/>
                  <a:gd name="connsiteY373" fmla="*/ 12182 h 225473"/>
                  <a:gd name="connsiteX374" fmla="*/ 335699 w 456513"/>
                  <a:gd name="connsiteY374" fmla="*/ 17494 h 225473"/>
                  <a:gd name="connsiteX375" fmla="*/ 344380 w 456513"/>
                  <a:gd name="connsiteY375" fmla="*/ 18014 h 225473"/>
                  <a:gd name="connsiteX376" fmla="*/ 351116 w 456513"/>
                  <a:gd name="connsiteY376" fmla="*/ 21901 h 225473"/>
                  <a:gd name="connsiteX377" fmla="*/ 357141 w 456513"/>
                  <a:gd name="connsiteY377" fmla="*/ 23132 h 225473"/>
                  <a:gd name="connsiteX378" fmla="*/ 369189 w 456513"/>
                  <a:gd name="connsiteY378" fmla="*/ 25594 h 225473"/>
                  <a:gd name="connsiteX379" fmla="*/ 366534 w 456513"/>
                  <a:gd name="connsiteY379" fmla="*/ 26308 h 225473"/>
                  <a:gd name="connsiteX380" fmla="*/ 369902 w 456513"/>
                  <a:gd name="connsiteY380" fmla="*/ 28250 h 225473"/>
                  <a:gd name="connsiteX381" fmla="*/ 375214 w 456513"/>
                  <a:gd name="connsiteY381" fmla="*/ 26826 h 225473"/>
                  <a:gd name="connsiteX382" fmla="*/ 381238 w 456513"/>
                  <a:gd name="connsiteY382" fmla="*/ 28057 h 225473"/>
                  <a:gd name="connsiteX383" fmla="*/ 387974 w 456513"/>
                  <a:gd name="connsiteY383" fmla="*/ 31946 h 225473"/>
                  <a:gd name="connsiteX384" fmla="*/ 391343 w 456513"/>
                  <a:gd name="connsiteY384" fmla="*/ 33889 h 225473"/>
                  <a:gd name="connsiteX385" fmla="*/ 398080 w 456513"/>
                  <a:gd name="connsiteY385" fmla="*/ 37776 h 225473"/>
                  <a:gd name="connsiteX386" fmla="*/ 400737 w 456513"/>
                  <a:gd name="connsiteY386" fmla="*/ 37063 h 225473"/>
                  <a:gd name="connsiteX387" fmla="*/ 406761 w 456513"/>
                  <a:gd name="connsiteY387" fmla="*/ 38296 h 225473"/>
                  <a:gd name="connsiteX388" fmla="*/ 410841 w 456513"/>
                  <a:gd name="connsiteY388" fmla="*/ 42896 h 225473"/>
                  <a:gd name="connsiteX389" fmla="*/ 414209 w 456513"/>
                  <a:gd name="connsiteY389" fmla="*/ 44838 h 225473"/>
                  <a:gd name="connsiteX390" fmla="*/ 419521 w 456513"/>
                  <a:gd name="connsiteY390" fmla="*/ 43414 h 225473"/>
                  <a:gd name="connsiteX391" fmla="*/ 420234 w 456513"/>
                  <a:gd name="connsiteY391" fmla="*/ 46070 h 225473"/>
                  <a:gd name="connsiteX392" fmla="*/ 424315 w 456513"/>
                  <a:gd name="connsiteY392" fmla="*/ 50670 h 225473"/>
                  <a:gd name="connsiteX393" fmla="*/ 430339 w 456513"/>
                  <a:gd name="connsiteY393" fmla="*/ 51902 h 225473"/>
                  <a:gd name="connsiteX394" fmla="*/ 432996 w 456513"/>
                  <a:gd name="connsiteY394" fmla="*/ 51189 h 2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456513" h="225473">
                    <a:moveTo>
                      <a:pt x="432996" y="51189"/>
                    </a:moveTo>
                    <a:lnTo>
                      <a:pt x="434420" y="56502"/>
                    </a:lnTo>
                    <a:lnTo>
                      <a:pt x="435132" y="59157"/>
                    </a:lnTo>
                    <a:lnTo>
                      <a:pt x="432476" y="59870"/>
                    </a:lnTo>
                    <a:lnTo>
                      <a:pt x="431764" y="57214"/>
                    </a:lnTo>
                    <a:lnTo>
                      <a:pt x="425027" y="53326"/>
                    </a:lnTo>
                    <a:lnTo>
                      <a:pt x="421659" y="51383"/>
                    </a:lnTo>
                    <a:lnTo>
                      <a:pt x="422371" y="54039"/>
                    </a:lnTo>
                    <a:lnTo>
                      <a:pt x="418483" y="60775"/>
                    </a:lnTo>
                    <a:lnTo>
                      <a:pt x="419196" y="63431"/>
                    </a:lnTo>
                    <a:lnTo>
                      <a:pt x="424508" y="62006"/>
                    </a:lnTo>
                    <a:lnTo>
                      <a:pt x="425932" y="67319"/>
                    </a:lnTo>
                    <a:lnTo>
                      <a:pt x="428589" y="66607"/>
                    </a:lnTo>
                    <a:lnTo>
                      <a:pt x="433901" y="65182"/>
                    </a:lnTo>
                    <a:lnTo>
                      <a:pt x="434613" y="67838"/>
                    </a:lnTo>
                    <a:lnTo>
                      <a:pt x="437982" y="69782"/>
                    </a:lnTo>
                    <a:lnTo>
                      <a:pt x="444719" y="73669"/>
                    </a:lnTo>
                    <a:lnTo>
                      <a:pt x="445949" y="67644"/>
                    </a:lnTo>
                    <a:lnTo>
                      <a:pt x="447375" y="72957"/>
                    </a:lnTo>
                    <a:lnTo>
                      <a:pt x="450742" y="74900"/>
                    </a:lnTo>
                    <a:lnTo>
                      <a:pt x="450030" y="72244"/>
                    </a:lnTo>
                    <a:lnTo>
                      <a:pt x="456054" y="73476"/>
                    </a:lnTo>
                    <a:lnTo>
                      <a:pt x="456513" y="75187"/>
                    </a:lnTo>
                    <a:lnTo>
                      <a:pt x="409924" y="113955"/>
                    </a:lnTo>
                    <a:cubicBezTo>
                      <a:pt x="395228" y="126657"/>
                      <a:pt x="381747" y="138659"/>
                      <a:pt x="370233" y="148846"/>
                    </a:cubicBezTo>
                    <a:cubicBezTo>
                      <a:pt x="347205" y="169221"/>
                      <a:pt x="338877" y="186183"/>
                      <a:pt x="328989" y="202871"/>
                    </a:cubicBezTo>
                    <a:lnTo>
                      <a:pt x="312824" y="225473"/>
                    </a:lnTo>
                    <a:lnTo>
                      <a:pt x="133124" y="225473"/>
                    </a:lnTo>
                    <a:lnTo>
                      <a:pt x="153000" y="217387"/>
                    </a:lnTo>
                    <a:lnTo>
                      <a:pt x="176905" y="210976"/>
                    </a:lnTo>
                    <a:lnTo>
                      <a:pt x="175480" y="205664"/>
                    </a:lnTo>
                    <a:lnTo>
                      <a:pt x="183448" y="203527"/>
                    </a:lnTo>
                    <a:lnTo>
                      <a:pt x="186105" y="202814"/>
                    </a:lnTo>
                    <a:lnTo>
                      <a:pt x="188761" y="202102"/>
                    </a:lnTo>
                    <a:lnTo>
                      <a:pt x="188048" y="199446"/>
                    </a:lnTo>
                    <a:lnTo>
                      <a:pt x="194073" y="200678"/>
                    </a:lnTo>
                    <a:lnTo>
                      <a:pt x="193360" y="198021"/>
                    </a:lnTo>
                    <a:lnTo>
                      <a:pt x="186623" y="194135"/>
                    </a:lnTo>
                    <a:lnTo>
                      <a:pt x="183256" y="192190"/>
                    </a:lnTo>
                    <a:lnTo>
                      <a:pt x="180599" y="192903"/>
                    </a:lnTo>
                    <a:lnTo>
                      <a:pt x="176000" y="196983"/>
                    </a:lnTo>
                    <a:lnTo>
                      <a:pt x="175287" y="194328"/>
                    </a:lnTo>
                    <a:lnTo>
                      <a:pt x="173862" y="189015"/>
                    </a:lnTo>
                    <a:lnTo>
                      <a:pt x="171207" y="189728"/>
                    </a:lnTo>
                    <a:lnTo>
                      <a:pt x="165894" y="191152"/>
                    </a:lnTo>
                    <a:lnTo>
                      <a:pt x="163238" y="191864"/>
                    </a:lnTo>
                    <a:lnTo>
                      <a:pt x="157927" y="193289"/>
                    </a:lnTo>
                    <a:lnTo>
                      <a:pt x="157213" y="190633"/>
                    </a:lnTo>
                    <a:lnTo>
                      <a:pt x="154558" y="191345"/>
                    </a:lnTo>
                    <a:lnTo>
                      <a:pt x="151902" y="192058"/>
                    </a:lnTo>
                    <a:lnTo>
                      <a:pt x="147302" y="196139"/>
                    </a:lnTo>
                    <a:lnTo>
                      <a:pt x="144646" y="196851"/>
                    </a:lnTo>
                    <a:lnTo>
                      <a:pt x="143933" y="194194"/>
                    </a:lnTo>
                    <a:lnTo>
                      <a:pt x="138622" y="195619"/>
                    </a:lnTo>
                    <a:lnTo>
                      <a:pt x="135965" y="196331"/>
                    </a:lnTo>
                    <a:lnTo>
                      <a:pt x="130653" y="197757"/>
                    </a:lnTo>
                    <a:lnTo>
                      <a:pt x="124629" y="196524"/>
                    </a:lnTo>
                    <a:lnTo>
                      <a:pt x="125342" y="199181"/>
                    </a:lnTo>
                    <a:lnTo>
                      <a:pt x="120029" y="200605"/>
                    </a:lnTo>
                    <a:lnTo>
                      <a:pt x="119317" y="197949"/>
                    </a:lnTo>
                    <a:lnTo>
                      <a:pt x="115236" y="193350"/>
                    </a:lnTo>
                    <a:lnTo>
                      <a:pt x="116661" y="198661"/>
                    </a:lnTo>
                    <a:lnTo>
                      <a:pt x="117374" y="201317"/>
                    </a:lnTo>
                    <a:lnTo>
                      <a:pt x="111349" y="200087"/>
                    </a:lnTo>
                    <a:lnTo>
                      <a:pt x="109924" y="194774"/>
                    </a:lnTo>
                    <a:lnTo>
                      <a:pt x="107268" y="195487"/>
                    </a:lnTo>
                    <a:lnTo>
                      <a:pt x="101956" y="196911"/>
                    </a:lnTo>
                    <a:lnTo>
                      <a:pt x="103381" y="202224"/>
                    </a:lnTo>
                    <a:lnTo>
                      <a:pt x="99300" y="197623"/>
                    </a:lnTo>
                    <a:lnTo>
                      <a:pt x="96645" y="198336"/>
                    </a:lnTo>
                    <a:lnTo>
                      <a:pt x="95932" y="195680"/>
                    </a:lnTo>
                    <a:lnTo>
                      <a:pt x="90619" y="197104"/>
                    </a:lnTo>
                    <a:lnTo>
                      <a:pt x="87964" y="197817"/>
                    </a:lnTo>
                    <a:lnTo>
                      <a:pt x="86539" y="192504"/>
                    </a:lnTo>
                    <a:lnTo>
                      <a:pt x="89195" y="191792"/>
                    </a:lnTo>
                    <a:lnTo>
                      <a:pt x="94507" y="190367"/>
                    </a:lnTo>
                    <a:lnTo>
                      <a:pt x="97164" y="189656"/>
                    </a:lnTo>
                    <a:lnTo>
                      <a:pt x="99820" y="188943"/>
                    </a:lnTo>
                    <a:lnTo>
                      <a:pt x="105131" y="187518"/>
                    </a:lnTo>
                    <a:lnTo>
                      <a:pt x="109212" y="192118"/>
                    </a:lnTo>
                    <a:lnTo>
                      <a:pt x="114524" y="190694"/>
                    </a:lnTo>
                    <a:lnTo>
                      <a:pt x="117180" y="189982"/>
                    </a:lnTo>
                    <a:lnTo>
                      <a:pt x="122492" y="188557"/>
                    </a:lnTo>
                    <a:lnTo>
                      <a:pt x="125860" y="190501"/>
                    </a:lnTo>
                    <a:lnTo>
                      <a:pt x="128516" y="189788"/>
                    </a:lnTo>
                    <a:lnTo>
                      <a:pt x="133829" y="188363"/>
                    </a:lnTo>
                    <a:lnTo>
                      <a:pt x="136485" y="187651"/>
                    </a:lnTo>
                    <a:lnTo>
                      <a:pt x="141797" y="186226"/>
                    </a:lnTo>
                    <a:lnTo>
                      <a:pt x="141084" y="183571"/>
                    </a:lnTo>
                    <a:lnTo>
                      <a:pt x="135772" y="184995"/>
                    </a:lnTo>
                    <a:lnTo>
                      <a:pt x="131691" y="180395"/>
                    </a:lnTo>
                    <a:lnTo>
                      <a:pt x="126379" y="181820"/>
                    </a:lnTo>
                    <a:lnTo>
                      <a:pt x="120355" y="180588"/>
                    </a:lnTo>
                    <a:lnTo>
                      <a:pt x="111675" y="180069"/>
                    </a:lnTo>
                    <a:lnTo>
                      <a:pt x="91657" y="179744"/>
                    </a:lnTo>
                    <a:lnTo>
                      <a:pt x="86345" y="181168"/>
                    </a:lnTo>
                    <a:lnTo>
                      <a:pt x="77666" y="180650"/>
                    </a:lnTo>
                    <a:lnTo>
                      <a:pt x="72353" y="182074"/>
                    </a:lnTo>
                    <a:lnTo>
                      <a:pt x="70929" y="176762"/>
                    </a:lnTo>
                    <a:lnTo>
                      <a:pt x="65617" y="178186"/>
                    </a:lnTo>
                    <a:lnTo>
                      <a:pt x="56936" y="177668"/>
                    </a:lnTo>
                    <a:lnTo>
                      <a:pt x="54280" y="178379"/>
                    </a:lnTo>
                    <a:lnTo>
                      <a:pt x="47543" y="174492"/>
                    </a:lnTo>
                    <a:lnTo>
                      <a:pt x="44888" y="175204"/>
                    </a:lnTo>
                    <a:lnTo>
                      <a:pt x="44175" y="172549"/>
                    </a:lnTo>
                    <a:lnTo>
                      <a:pt x="52144" y="170412"/>
                    </a:lnTo>
                    <a:lnTo>
                      <a:pt x="55511" y="172356"/>
                    </a:lnTo>
                    <a:lnTo>
                      <a:pt x="63480" y="170218"/>
                    </a:lnTo>
                    <a:lnTo>
                      <a:pt x="72872" y="173393"/>
                    </a:lnTo>
                    <a:lnTo>
                      <a:pt x="75529" y="172681"/>
                    </a:lnTo>
                    <a:lnTo>
                      <a:pt x="80841" y="171257"/>
                    </a:lnTo>
                    <a:lnTo>
                      <a:pt x="84209" y="173199"/>
                    </a:lnTo>
                    <a:lnTo>
                      <a:pt x="89521" y="171776"/>
                    </a:lnTo>
                    <a:lnTo>
                      <a:pt x="92177" y="171063"/>
                    </a:lnTo>
                    <a:lnTo>
                      <a:pt x="94833" y="170350"/>
                    </a:lnTo>
                    <a:lnTo>
                      <a:pt x="96257" y="175663"/>
                    </a:lnTo>
                    <a:lnTo>
                      <a:pt x="101570" y="174238"/>
                    </a:lnTo>
                    <a:lnTo>
                      <a:pt x="104226" y="173527"/>
                    </a:lnTo>
                    <a:lnTo>
                      <a:pt x="109538" y="172102"/>
                    </a:lnTo>
                    <a:lnTo>
                      <a:pt x="112194" y="171390"/>
                    </a:lnTo>
                    <a:lnTo>
                      <a:pt x="117505" y="169965"/>
                    </a:lnTo>
                    <a:lnTo>
                      <a:pt x="118218" y="172620"/>
                    </a:lnTo>
                    <a:lnTo>
                      <a:pt x="120874" y="171908"/>
                    </a:lnTo>
                    <a:lnTo>
                      <a:pt x="120161" y="169253"/>
                    </a:lnTo>
                    <a:lnTo>
                      <a:pt x="122818" y="168540"/>
                    </a:lnTo>
                    <a:lnTo>
                      <a:pt x="128842" y="169771"/>
                    </a:lnTo>
                    <a:lnTo>
                      <a:pt x="132923" y="174371"/>
                    </a:lnTo>
                    <a:lnTo>
                      <a:pt x="138235" y="172947"/>
                    </a:lnTo>
                    <a:lnTo>
                      <a:pt x="136811" y="167634"/>
                    </a:lnTo>
                    <a:lnTo>
                      <a:pt x="130786" y="166403"/>
                    </a:lnTo>
                    <a:lnTo>
                      <a:pt x="128130" y="167115"/>
                    </a:lnTo>
                    <a:lnTo>
                      <a:pt x="122818" y="168540"/>
                    </a:lnTo>
                    <a:lnTo>
                      <a:pt x="121393" y="163228"/>
                    </a:lnTo>
                    <a:lnTo>
                      <a:pt x="118025" y="161284"/>
                    </a:lnTo>
                    <a:lnTo>
                      <a:pt x="118737" y="163940"/>
                    </a:lnTo>
                    <a:lnTo>
                      <a:pt x="116081" y="164653"/>
                    </a:lnTo>
                    <a:lnTo>
                      <a:pt x="110058" y="163421"/>
                    </a:lnTo>
                    <a:lnTo>
                      <a:pt x="105977" y="158822"/>
                    </a:lnTo>
                    <a:lnTo>
                      <a:pt x="100664" y="160246"/>
                    </a:lnTo>
                    <a:lnTo>
                      <a:pt x="99952" y="157590"/>
                    </a:lnTo>
                    <a:lnTo>
                      <a:pt x="97296" y="158302"/>
                    </a:lnTo>
                    <a:lnTo>
                      <a:pt x="91272" y="157071"/>
                    </a:lnTo>
                    <a:lnTo>
                      <a:pt x="88616" y="157783"/>
                    </a:lnTo>
                    <a:lnTo>
                      <a:pt x="85959" y="158495"/>
                    </a:lnTo>
                    <a:lnTo>
                      <a:pt x="80647" y="159920"/>
                    </a:lnTo>
                    <a:lnTo>
                      <a:pt x="76566" y="155320"/>
                    </a:lnTo>
                    <a:lnTo>
                      <a:pt x="72680" y="162057"/>
                    </a:lnTo>
                    <a:lnTo>
                      <a:pt x="68598" y="157456"/>
                    </a:lnTo>
                    <a:lnTo>
                      <a:pt x="65230" y="155514"/>
                    </a:lnTo>
                    <a:lnTo>
                      <a:pt x="59918" y="156938"/>
                    </a:lnTo>
                    <a:lnTo>
                      <a:pt x="57262" y="157651"/>
                    </a:lnTo>
                    <a:lnTo>
                      <a:pt x="51950" y="159075"/>
                    </a:lnTo>
                    <a:lnTo>
                      <a:pt x="49294" y="159787"/>
                    </a:lnTo>
                    <a:lnTo>
                      <a:pt x="47869" y="154475"/>
                    </a:lnTo>
                    <a:lnTo>
                      <a:pt x="39189" y="153956"/>
                    </a:lnTo>
                    <a:lnTo>
                      <a:pt x="41845" y="153244"/>
                    </a:lnTo>
                    <a:lnTo>
                      <a:pt x="45733" y="146507"/>
                    </a:lnTo>
                    <a:lnTo>
                      <a:pt x="48389" y="145795"/>
                    </a:lnTo>
                    <a:lnTo>
                      <a:pt x="45020" y="143851"/>
                    </a:lnTo>
                    <a:lnTo>
                      <a:pt x="39708" y="145275"/>
                    </a:lnTo>
                    <a:lnTo>
                      <a:pt x="37052" y="145988"/>
                    </a:lnTo>
                    <a:lnTo>
                      <a:pt x="29083" y="148125"/>
                    </a:lnTo>
                    <a:lnTo>
                      <a:pt x="25715" y="146181"/>
                    </a:lnTo>
                    <a:lnTo>
                      <a:pt x="24291" y="140870"/>
                    </a:lnTo>
                    <a:lnTo>
                      <a:pt x="26234" y="137501"/>
                    </a:lnTo>
                    <a:lnTo>
                      <a:pt x="24810" y="132189"/>
                    </a:lnTo>
                    <a:lnTo>
                      <a:pt x="32778" y="130052"/>
                    </a:lnTo>
                    <a:lnTo>
                      <a:pt x="34202" y="135364"/>
                    </a:lnTo>
                    <a:lnTo>
                      <a:pt x="35434" y="129340"/>
                    </a:lnTo>
                    <a:lnTo>
                      <a:pt x="34722" y="126683"/>
                    </a:lnTo>
                    <a:lnTo>
                      <a:pt x="32066" y="127396"/>
                    </a:lnTo>
                    <a:lnTo>
                      <a:pt x="29410" y="128108"/>
                    </a:lnTo>
                    <a:lnTo>
                      <a:pt x="24097" y="129532"/>
                    </a:lnTo>
                    <a:lnTo>
                      <a:pt x="20018" y="124933"/>
                    </a:lnTo>
                    <a:lnTo>
                      <a:pt x="13992" y="123702"/>
                    </a:lnTo>
                    <a:lnTo>
                      <a:pt x="11337" y="124414"/>
                    </a:lnTo>
                    <a:lnTo>
                      <a:pt x="0" y="124606"/>
                    </a:lnTo>
                    <a:lnTo>
                      <a:pt x="2657" y="123894"/>
                    </a:lnTo>
                    <a:lnTo>
                      <a:pt x="1232" y="118583"/>
                    </a:lnTo>
                    <a:lnTo>
                      <a:pt x="3887" y="117870"/>
                    </a:lnTo>
                    <a:lnTo>
                      <a:pt x="9199" y="116446"/>
                    </a:lnTo>
                    <a:lnTo>
                      <a:pt x="11855" y="115733"/>
                    </a:lnTo>
                    <a:lnTo>
                      <a:pt x="18592" y="119620"/>
                    </a:lnTo>
                    <a:lnTo>
                      <a:pt x="21248" y="118909"/>
                    </a:lnTo>
                    <a:lnTo>
                      <a:pt x="26560" y="117484"/>
                    </a:lnTo>
                    <a:lnTo>
                      <a:pt x="29217" y="116771"/>
                    </a:lnTo>
                    <a:lnTo>
                      <a:pt x="31873" y="116059"/>
                    </a:lnTo>
                    <a:lnTo>
                      <a:pt x="37184" y="114634"/>
                    </a:lnTo>
                    <a:lnTo>
                      <a:pt x="39840" y="113922"/>
                    </a:lnTo>
                    <a:lnTo>
                      <a:pt x="45866" y="115154"/>
                    </a:lnTo>
                    <a:lnTo>
                      <a:pt x="48521" y="114441"/>
                    </a:lnTo>
                    <a:lnTo>
                      <a:pt x="53833" y="113017"/>
                    </a:lnTo>
                    <a:lnTo>
                      <a:pt x="56489" y="112304"/>
                    </a:lnTo>
                    <a:lnTo>
                      <a:pt x="59146" y="111591"/>
                    </a:lnTo>
                    <a:lnTo>
                      <a:pt x="59857" y="114248"/>
                    </a:lnTo>
                    <a:lnTo>
                      <a:pt x="65170" y="112824"/>
                    </a:lnTo>
                    <a:lnTo>
                      <a:pt x="67826" y="112111"/>
                    </a:lnTo>
                    <a:lnTo>
                      <a:pt x="73137" y="110686"/>
                    </a:lnTo>
                    <a:lnTo>
                      <a:pt x="75795" y="109974"/>
                    </a:lnTo>
                    <a:lnTo>
                      <a:pt x="78451" y="109262"/>
                    </a:lnTo>
                    <a:lnTo>
                      <a:pt x="83762" y="107837"/>
                    </a:lnTo>
                    <a:lnTo>
                      <a:pt x="86418" y="107125"/>
                    </a:lnTo>
                    <a:lnTo>
                      <a:pt x="87842" y="112437"/>
                    </a:lnTo>
                    <a:lnTo>
                      <a:pt x="93155" y="111012"/>
                    </a:lnTo>
                    <a:lnTo>
                      <a:pt x="95811" y="110300"/>
                    </a:lnTo>
                    <a:lnTo>
                      <a:pt x="101123" y="108875"/>
                    </a:lnTo>
                    <a:lnTo>
                      <a:pt x="103778" y="108163"/>
                    </a:lnTo>
                    <a:lnTo>
                      <a:pt x="99698" y="103564"/>
                    </a:lnTo>
                    <a:lnTo>
                      <a:pt x="94386" y="104988"/>
                    </a:lnTo>
                    <a:lnTo>
                      <a:pt x="93674" y="102332"/>
                    </a:lnTo>
                    <a:lnTo>
                      <a:pt x="91018" y="103045"/>
                    </a:lnTo>
                    <a:lnTo>
                      <a:pt x="85705" y="104469"/>
                    </a:lnTo>
                    <a:lnTo>
                      <a:pt x="83049" y="105181"/>
                    </a:lnTo>
                    <a:lnTo>
                      <a:pt x="77737" y="106606"/>
                    </a:lnTo>
                    <a:lnTo>
                      <a:pt x="72425" y="108030"/>
                    </a:lnTo>
                    <a:lnTo>
                      <a:pt x="66401" y="106799"/>
                    </a:lnTo>
                    <a:lnTo>
                      <a:pt x="63745" y="107512"/>
                    </a:lnTo>
                    <a:lnTo>
                      <a:pt x="58433" y="108936"/>
                    </a:lnTo>
                    <a:lnTo>
                      <a:pt x="55776" y="109648"/>
                    </a:lnTo>
                    <a:lnTo>
                      <a:pt x="53121" y="110361"/>
                    </a:lnTo>
                    <a:lnTo>
                      <a:pt x="51696" y="105049"/>
                    </a:lnTo>
                    <a:lnTo>
                      <a:pt x="46384" y="106474"/>
                    </a:lnTo>
                    <a:lnTo>
                      <a:pt x="38417" y="108610"/>
                    </a:lnTo>
                    <a:lnTo>
                      <a:pt x="35047" y="106666"/>
                    </a:lnTo>
                    <a:lnTo>
                      <a:pt x="35759" y="109323"/>
                    </a:lnTo>
                    <a:lnTo>
                      <a:pt x="30448" y="110747"/>
                    </a:lnTo>
                    <a:lnTo>
                      <a:pt x="29736" y="108092"/>
                    </a:lnTo>
                    <a:lnTo>
                      <a:pt x="27079" y="108804"/>
                    </a:lnTo>
                    <a:lnTo>
                      <a:pt x="24423" y="109516"/>
                    </a:lnTo>
                    <a:lnTo>
                      <a:pt x="17686" y="105629"/>
                    </a:lnTo>
                    <a:lnTo>
                      <a:pt x="22999" y="104204"/>
                    </a:lnTo>
                    <a:lnTo>
                      <a:pt x="25655" y="103492"/>
                    </a:lnTo>
                    <a:lnTo>
                      <a:pt x="28311" y="102779"/>
                    </a:lnTo>
                    <a:lnTo>
                      <a:pt x="36279" y="100642"/>
                    </a:lnTo>
                    <a:lnTo>
                      <a:pt x="43017" y="104529"/>
                    </a:lnTo>
                    <a:lnTo>
                      <a:pt x="57008" y="103624"/>
                    </a:lnTo>
                    <a:lnTo>
                      <a:pt x="64977" y="101487"/>
                    </a:lnTo>
                    <a:lnTo>
                      <a:pt x="72945" y="99350"/>
                    </a:lnTo>
                    <a:lnTo>
                      <a:pt x="77025" y="103950"/>
                    </a:lnTo>
                    <a:lnTo>
                      <a:pt x="82338" y="102524"/>
                    </a:lnTo>
                    <a:lnTo>
                      <a:pt x="84993" y="101813"/>
                    </a:lnTo>
                    <a:lnTo>
                      <a:pt x="92961" y="99676"/>
                    </a:lnTo>
                    <a:lnTo>
                      <a:pt x="98273" y="98251"/>
                    </a:lnTo>
                    <a:lnTo>
                      <a:pt x="101642" y="100194"/>
                    </a:lnTo>
                    <a:lnTo>
                      <a:pt x="103585" y="96827"/>
                    </a:lnTo>
                    <a:lnTo>
                      <a:pt x="108898" y="95401"/>
                    </a:lnTo>
                    <a:lnTo>
                      <a:pt x="109610" y="98058"/>
                    </a:lnTo>
                    <a:lnTo>
                      <a:pt x="112266" y="97345"/>
                    </a:lnTo>
                    <a:lnTo>
                      <a:pt x="108898" y="95401"/>
                    </a:lnTo>
                    <a:lnTo>
                      <a:pt x="111554" y="94689"/>
                    </a:lnTo>
                    <a:lnTo>
                      <a:pt x="116866" y="93265"/>
                    </a:lnTo>
                    <a:lnTo>
                      <a:pt x="120233" y="95209"/>
                    </a:lnTo>
                    <a:lnTo>
                      <a:pt x="124833" y="91127"/>
                    </a:lnTo>
                    <a:lnTo>
                      <a:pt x="119521" y="92552"/>
                    </a:lnTo>
                    <a:lnTo>
                      <a:pt x="118096" y="87241"/>
                    </a:lnTo>
                    <a:lnTo>
                      <a:pt x="115441" y="87953"/>
                    </a:lnTo>
                    <a:lnTo>
                      <a:pt x="110129" y="89378"/>
                    </a:lnTo>
                    <a:lnTo>
                      <a:pt x="102160" y="91515"/>
                    </a:lnTo>
                    <a:lnTo>
                      <a:pt x="101449" y="88859"/>
                    </a:lnTo>
                    <a:lnTo>
                      <a:pt x="106761" y="87433"/>
                    </a:lnTo>
                    <a:lnTo>
                      <a:pt x="109417" y="86722"/>
                    </a:lnTo>
                    <a:lnTo>
                      <a:pt x="114728" y="85297"/>
                    </a:lnTo>
                    <a:lnTo>
                      <a:pt x="117384" y="84585"/>
                    </a:lnTo>
                    <a:lnTo>
                      <a:pt x="122697" y="83161"/>
                    </a:lnTo>
                    <a:lnTo>
                      <a:pt x="121273" y="77848"/>
                    </a:lnTo>
                    <a:lnTo>
                      <a:pt x="115960" y="79273"/>
                    </a:lnTo>
                    <a:lnTo>
                      <a:pt x="120559" y="75192"/>
                    </a:lnTo>
                    <a:lnTo>
                      <a:pt x="113823" y="71304"/>
                    </a:lnTo>
                    <a:lnTo>
                      <a:pt x="112591" y="77328"/>
                    </a:lnTo>
                    <a:lnTo>
                      <a:pt x="111167" y="72016"/>
                    </a:lnTo>
                    <a:lnTo>
                      <a:pt x="110455" y="69362"/>
                    </a:lnTo>
                    <a:lnTo>
                      <a:pt x="105143" y="70786"/>
                    </a:lnTo>
                    <a:lnTo>
                      <a:pt x="102486" y="71498"/>
                    </a:lnTo>
                    <a:lnTo>
                      <a:pt x="97174" y="72923"/>
                    </a:lnTo>
                    <a:lnTo>
                      <a:pt x="91863" y="74346"/>
                    </a:lnTo>
                    <a:lnTo>
                      <a:pt x="87263" y="78427"/>
                    </a:lnTo>
                    <a:lnTo>
                      <a:pt x="84607" y="79140"/>
                    </a:lnTo>
                    <a:lnTo>
                      <a:pt x="78583" y="77908"/>
                    </a:lnTo>
                    <a:lnTo>
                      <a:pt x="83895" y="76484"/>
                    </a:lnTo>
                    <a:lnTo>
                      <a:pt x="85838" y="73116"/>
                    </a:lnTo>
                    <a:lnTo>
                      <a:pt x="93806" y="70978"/>
                    </a:lnTo>
                    <a:lnTo>
                      <a:pt x="109742" y="66705"/>
                    </a:lnTo>
                    <a:lnTo>
                      <a:pt x="123023" y="63143"/>
                    </a:lnTo>
                    <a:lnTo>
                      <a:pt x="138959" y="58869"/>
                    </a:lnTo>
                    <a:lnTo>
                      <a:pt x="155607" y="57251"/>
                    </a:lnTo>
                    <a:lnTo>
                      <a:pt x="163576" y="55115"/>
                    </a:lnTo>
                    <a:lnTo>
                      <a:pt x="161439" y="47146"/>
                    </a:lnTo>
                    <a:lnTo>
                      <a:pt x="156126" y="48570"/>
                    </a:lnTo>
                    <a:lnTo>
                      <a:pt x="153470" y="49283"/>
                    </a:lnTo>
                    <a:lnTo>
                      <a:pt x="148158" y="50708"/>
                    </a:lnTo>
                    <a:lnTo>
                      <a:pt x="147446" y="48052"/>
                    </a:lnTo>
                    <a:lnTo>
                      <a:pt x="152758" y="46627"/>
                    </a:lnTo>
                    <a:lnTo>
                      <a:pt x="155414" y="45915"/>
                    </a:lnTo>
                    <a:lnTo>
                      <a:pt x="164095" y="46434"/>
                    </a:lnTo>
                    <a:lnTo>
                      <a:pt x="168694" y="42353"/>
                    </a:lnTo>
                    <a:lnTo>
                      <a:pt x="172062" y="44297"/>
                    </a:lnTo>
                    <a:lnTo>
                      <a:pt x="174718" y="43585"/>
                    </a:lnTo>
                    <a:lnTo>
                      <a:pt x="182687" y="41448"/>
                    </a:lnTo>
                    <a:lnTo>
                      <a:pt x="192080" y="44623"/>
                    </a:lnTo>
                    <a:lnTo>
                      <a:pt x="194736" y="43910"/>
                    </a:lnTo>
                    <a:lnTo>
                      <a:pt x="200760" y="45141"/>
                    </a:lnTo>
                    <a:lnTo>
                      <a:pt x="203417" y="44430"/>
                    </a:lnTo>
                    <a:lnTo>
                      <a:pt x="208728" y="43005"/>
                    </a:lnTo>
                    <a:lnTo>
                      <a:pt x="211385" y="42293"/>
                    </a:lnTo>
                    <a:lnTo>
                      <a:pt x="216696" y="40868"/>
                    </a:lnTo>
                    <a:lnTo>
                      <a:pt x="219352" y="40156"/>
                    </a:lnTo>
                    <a:lnTo>
                      <a:pt x="222009" y="39443"/>
                    </a:lnTo>
                    <a:lnTo>
                      <a:pt x="222721" y="42099"/>
                    </a:lnTo>
                    <a:lnTo>
                      <a:pt x="228033" y="40675"/>
                    </a:lnTo>
                    <a:lnTo>
                      <a:pt x="227321" y="38019"/>
                    </a:lnTo>
                    <a:lnTo>
                      <a:pt x="226608" y="35363"/>
                    </a:lnTo>
                    <a:lnTo>
                      <a:pt x="221296" y="36788"/>
                    </a:lnTo>
                    <a:lnTo>
                      <a:pt x="218640" y="37499"/>
                    </a:lnTo>
                    <a:lnTo>
                      <a:pt x="214560" y="32900"/>
                    </a:lnTo>
                    <a:lnTo>
                      <a:pt x="208535" y="31668"/>
                    </a:lnTo>
                    <a:lnTo>
                      <a:pt x="207110" y="26357"/>
                    </a:lnTo>
                    <a:lnTo>
                      <a:pt x="212422" y="24932"/>
                    </a:lnTo>
                    <a:lnTo>
                      <a:pt x="215078" y="24220"/>
                    </a:lnTo>
                    <a:lnTo>
                      <a:pt x="219160" y="28819"/>
                    </a:lnTo>
                    <a:lnTo>
                      <a:pt x="223047" y="22082"/>
                    </a:lnTo>
                    <a:lnTo>
                      <a:pt x="227128" y="26682"/>
                    </a:lnTo>
                    <a:lnTo>
                      <a:pt x="224472" y="27394"/>
                    </a:lnTo>
                    <a:lnTo>
                      <a:pt x="225183" y="30050"/>
                    </a:lnTo>
                    <a:lnTo>
                      <a:pt x="227839" y="29338"/>
                    </a:lnTo>
                    <a:lnTo>
                      <a:pt x="232439" y="25257"/>
                    </a:lnTo>
                    <a:lnTo>
                      <a:pt x="235095" y="24545"/>
                    </a:lnTo>
                    <a:lnTo>
                      <a:pt x="235808" y="27201"/>
                    </a:lnTo>
                    <a:lnTo>
                      <a:pt x="241120" y="25777"/>
                    </a:lnTo>
                    <a:lnTo>
                      <a:pt x="243776" y="25064"/>
                    </a:lnTo>
                    <a:lnTo>
                      <a:pt x="255825" y="27528"/>
                    </a:lnTo>
                    <a:lnTo>
                      <a:pt x="261137" y="26103"/>
                    </a:lnTo>
                    <a:lnTo>
                      <a:pt x="263793" y="25391"/>
                    </a:lnTo>
                    <a:lnTo>
                      <a:pt x="269105" y="23966"/>
                    </a:lnTo>
                    <a:lnTo>
                      <a:pt x="269817" y="26621"/>
                    </a:lnTo>
                    <a:lnTo>
                      <a:pt x="272473" y="25910"/>
                    </a:lnTo>
                    <a:lnTo>
                      <a:pt x="275129" y="25197"/>
                    </a:lnTo>
                    <a:lnTo>
                      <a:pt x="275842" y="27853"/>
                    </a:lnTo>
                    <a:lnTo>
                      <a:pt x="281153" y="26429"/>
                    </a:lnTo>
                    <a:lnTo>
                      <a:pt x="283809" y="25717"/>
                    </a:lnTo>
                    <a:lnTo>
                      <a:pt x="285234" y="31028"/>
                    </a:lnTo>
                    <a:lnTo>
                      <a:pt x="290546" y="29603"/>
                    </a:lnTo>
                    <a:lnTo>
                      <a:pt x="293915" y="31547"/>
                    </a:lnTo>
                    <a:lnTo>
                      <a:pt x="299227" y="30123"/>
                    </a:lnTo>
                    <a:lnTo>
                      <a:pt x="301883" y="29411"/>
                    </a:lnTo>
                    <a:lnTo>
                      <a:pt x="311277" y="32585"/>
                    </a:lnTo>
                    <a:lnTo>
                      <a:pt x="313933" y="31873"/>
                    </a:lnTo>
                    <a:lnTo>
                      <a:pt x="319243" y="30449"/>
                    </a:lnTo>
                    <a:lnTo>
                      <a:pt x="317819" y="25136"/>
                    </a:lnTo>
                    <a:lnTo>
                      <a:pt x="317107" y="22480"/>
                    </a:lnTo>
                    <a:lnTo>
                      <a:pt x="315682" y="17168"/>
                    </a:lnTo>
                    <a:lnTo>
                      <a:pt x="307002" y="16649"/>
                    </a:lnTo>
                    <a:lnTo>
                      <a:pt x="300977" y="15418"/>
                    </a:lnTo>
                    <a:lnTo>
                      <a:pt x="294241" y="11530"/>
                    </a:lnTo>
                    <a:lnTo>
                      <a:pt x="285560" y="11010"/>
                    </a:lnTo>
                    <a:lnTo>
                      <a:pt x="270855" y="9261"/>
                    </a:lnTo>
                    <a:lnTo>
                      <a:pt x="278824" y="7124"/>
                    </a:lnTo>
                    <a:lnTo>
                      <a:pt x="288216" y="10298"/>
                    </a:lnTo>
                    <a:lnTo>
                      <a:pt x="296896" y="10818"/>
                    </a:lnTo>
                    <a:lnTo>
                      <a:pt x="306289" y="13993"/>
                    </a:lnTo>
                    <a:lnTo>
                      <a:pt x="304865" y="8681"/>
                    </a:lnTo>
                    <a:lnTo>
                      <a:pt x="299552" y="10106"/>
                    </a:lnTo>
                    <a:lnTo>
                      <a:pt x="298840" y="7450"/>
                    </a:lnTo>
                    <a:lnTo>
                      <a:pt x="296184" y="8162"/>
                    </a:lnTo>
                    <a:lnTo>
                      <a:pt x="294759" y="2850"/>
                    </a:lnTo>
                    <a:lnTo>
                      <a:pt x="297416" y="2138"/>
                    </a:lnTo>
                    <a:lnTo>
                      <a:pt x="302728" y="712"/>
                    </a:lnTo>
                    <a:lnTo>
                      <a:pt x="305384" y="0"/>
                    </a:lnTo>
                    <a:lnTo>
                      <a:pt x="312121" y="3889"/>
                    </a:lnTo>
                    <a:lnTo>
                      <a:pt x="315489" y="5832"/>
                    </a:lnTo>
                    <a:lnTo>
                      <a:pt x="322226" y="9719"/>
                    </a:lnTo>
                    <a:lnTo>
                      <a:pt x="324882" y="9007"/>
                    </a:lnTo>
                    <a:lnTo>
                      <a:pt x="325594" y="11663"/>
                    </a:lnTo>
                    <a:lnTo>
                      <a:pt x="328963" y="13606"/>
                    </a:lnTo>
                    <a:lnTo>
                      <a:pt x="334274" y="12182"/>
                    </a:lnTo>
                    <a:lnTo>
                      <a:pt x="335699" y="17494"/>
                    </a:lnTo>
                    <a:lnTo>
                      <a:pt x="344380" y="18014"/>
                    </a:lnTo>
                    <a:lnTo>
                      <a:pt x="351116" y="21901"/>
                    </a:lnTo>
                    <a:lnTo>
                      <a:pt x="357141" y="23132"/>
                    </a:lnTo>
                    <a:lnTo>
                      <a:pt x="369189" y="25594"/>
                    </a:lnTo>
                    <a:lnTo>
                      <a:pt x="366534" y="26308"/>
                    </a:lnTo>
                    <a:lnTo>
                      <a:pt x="369902" y="28250"/>
                    </a:lnTo>
                    <a:lnTo>
                      <a:pt x="375214" y="26826"/>
                    </a:lnTo>
                    <a:lnTo>
                      <a:pt x="381238" y="28057"/>
                    </a:lnTo>
                    <a:lnTo>
                      <a:pt x="387974" y="31946"/>
                    </a:lnTo>
                    <a:lnTo>
                      <a:pt x="391343" y="33889"/>
                    </a:lnTo>
                    <a:lnTo>
                      <a:pt x="398080" y="37776"/>
                    </a:lnTo>
                    <a:lnTo>
                      <a:pt x="400737" y="37063"/>
                    </a:lnTo>
                    <a:lnTo>
                      <a:pt x="406761" y="38296"/>
                    </a:lnTo>
                    <a:lnTo>
                      <a:pt x="410841" y="42896"/>
                    </a:lnTo>
                    <a:lnTo>
                      <a:pt x="414209" y="44838"/>
                    </a:lnTo>
                    <a:lnTo>
                      <a:pt x="419521" y="43414"/>
                    </a:lnTo>
                    <a:lnTo>
                      <a:pt x="420234" y="46070"/>
                    </a:lnTo>
                    <a:lnTo>
                      <a:pt x="424315" y="50670"/>
                    </a:lnTo>
                    <a:lnTo>
                      <a:pt x="430339" y="51902"/>
                    </a:lnTo>
                    <a:lnTo>
                      <a:pt x="432996" y="511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9C29C3A8-9953-59FC-71F0-1EAC385A7811}"/>
                  </a:ext>
                </a:extLst>
              </p:cNvPr>
              <p:cNvSpPr/>
              <p:nvPr/>
            </p:nvSpPr>
            <p:spPr>
              <a:xfrm>
                <a:off x="7022244" y="2399834"/>
                <a:ext cx="524145" cy="1602280"/>
              </a:xfrm>
              <a:custGeom>
                <a:avLst/>
                <a:gdLst>
                  <a:gd name="connsiteX0" fmla="*/ 321813 w 524145"/>
                  <a:gd name="connsiteY0" fmla="*/ 0 h 1602280"/>
                  <a:gd name="connsiteX1" fmla="*/ 345721 w 524145"/>
                  <a:gd name="connsiteY1" fmla="*/ 17707 h 1602280"/>
                  <a:gd name="connsiteX2" fmla="*/ 470022 w 524145"/>
                  <a:gd name="connsiteY2" fmla="*/ 105813 h 1602280"/>
                  <a:gd name="connsiteX3" fmla="*/ 523362 w 524145"/>
                  <a:gd name="connsiteY3" fmla="*/ 326793 h 1602280"/>
                  <a:gd name="connsiteX4" fmla="*/ 447162 w 524145"/>
                  <a:gd name="connsiteY4" fmla="*/ 456333 h 1602280"/>
                  <a:gd name="connsiteX5" fmla="*/ 459306 w 524145"/>
                  <a:gd name="connsiteY5" fmla="*/ 590814 h 1602280"/>
                  <a:gd name="connsiteX6" fmla="*/ 462853 w 524145"/>
                  <a:gd name="connsiteY6" fmla="*/ 596732 h 1602280"/>
                  <a:gd name="connsiteX7" fmla="*/ 458800 w 524145"/>
                  <a:gd name="connsiteY7" fmla="*/ 604930 h 1602280"/>
                  <a:gd name="connsiteX8" fmla="*/ 453806 w 524145"/>
                  <a:gd name="connsiteY8" fmla="*/ 612277 h 1602280"/>
                  <a:gd name="connsiteX9" fmla="*/ 450913 w 524145"/>
                  <a:gd name="connsiteY9" fmla="*/ 612622 h 1602280"/>
                  <a:gd name="connsiteX10" fmla="*/ 452498 w 524145"/>
                  <a:gd name="connsiteY10" fmla="*/ 625938 h 1602280"/>
                  <a:gd name="connsiteX11" fmla="*/ 449605 w 524145"/>
                  <a:gd name="connsiteY11" fmla="*/ 626282 h 1602280"/>
                  <a:gd name="connsiteX12" fmla="*/ 443819 w 524145"/>
                  <a:gd name="connsiteY12" fmla="*/ 626971 h 1602280"/>
                  <a:gd name="connsiteX13" fmla="*/ 436724 w 524145"/>
                  <a:gd name="connsiteY13" fmla="*/ 641321 h 1602280"/>
                  <a:gd name="connsiteX14" fmla="*/ 427529 w 524145"/>
                  <a:gd name="connsiteY14" fmla="*/ 662673 h 1602280"/>
                  <a:gd name="connsiteX15" fmla="*/ 424636 w 524145"/>
                  <a:gd name="connsiteY15" fmla="*/ 663017 h 1602280"/>
                  <a:gd name="connsiteX16" fmla="*/ 426221 w 524145"/>
                  <a:gd name="connsiteY16" fmla="*/ 676334 h 1602280"/>
                  <a:gd name="connsiteX17" fmla="*/ 421227 w 524145"/>
                  <a:gd name="connsiteY17" fmla="*/ 683680 h 1602280"/>
                  <a:gd name="connsiteX18" fmla="*/ 419126 w 524145"/>
                  <a:gd name="connsiteY18" fmla="*/ 690683 h 1602280"/>
                  <a:gd name="connsiteX19" fmla="*/ 413340 w 524145"/>
                  <a:gd name="connsiteY19" fmla="*/ 691372 h 1602280"/>
                  <a:gd name="connsiteX20" fmla="*/ 410447 w 524145"/>
                  <a:gd name="connsiteY20" fmla="*/ 691716 h 1602280"/>
                  <a:gd name="connsiteX21" fmla="*/ 409139 w 524145"/>
                  <a:gd name="connsiteY21" fmla="*/ 705377 h 1602280"/>
                  <a:gd name="connsiteX22" fmla="*/ 409931 w 524145"/>
                  <a:gd name="connsiteY22" fmla="*/ 712035 h 1602280"/>
                  <a:gd name="connsiteX23" fmla="*/ 404145 w 524145"/>
                  <a:gd name="connsiteY23" fmla="*/ 712724 h 1602280"/>
                  <a:gd name="connsiteX24" fmla="*/ 405730 w 524145"/>
                  <a:gd name="connsiteY24" fmla="*/ 726040 h 1602280"/>
                  <a:gd name="connsiteX25" fmla="*/ 402837 w 524145"/>
                  <a:gd name="connsiteY25" fmla="*/ 726385 h 1602280"/>
                  <a:gd name="connsiteX26" fmla="*/ 397051 w 524145"/>
                  <a:gd name="connsiteY26" fmla="*/ 727073 h 1602280"/>
                  <a:gd name="connsiteX27" fmla="*/ 397843 w 524145"/>
                  <a:gd name="connsiteY27" fmla="*/ 733732 h 1602280"/>
                  <a:gd name="connsiteX28" fmla="*/ 394950 w 524145"/>
                  <a:gd name="connsiteY28" fmla="*/ 734076 h 1602280"/>
                  <a:gd name="connsiteX29" fmla="*/ 389164 w 524145"/>
                  <a:gd name="connsiteY29" fmla="*/ 734765 h 1602280"/>
                  <a:gd name="connsiteX30" fmla="*/ 387855 w 524145"/>
                  <a:gd name="connsiteY30" fmla="*/ 748425 h 1602280"/>
                  <a:gd name="connsiteX31" fmla="*/ 384962 w 524145"/>
                  <a:gd name="connsiteY31" fmla="*/ 748770 h 1602280"/>
                  <a:gd name="connsiteX32" fmla="*/ 385755 w 524145"/>
                  <a:gd name="connsiteY32" fmla="*/ 755428 h 1602280"/>
                  <a:gd name="connsiteX33" fmla="*/ 386547 w 524145"/>
                  <a:gd name="connsiteY33" fmla="*/ 762086 h 1602280"/>
                  <a:gd name="connsiteX34" fmla="*/ 382346 w 524145"/>
                  <a:gd name="connsiteY34" fmla="*/ 776091 h 1602280"/>
                  <a:gd name="connsiteX35" fmla="*/ 380245 w 524145"/>
                  <a:gd name="connsiteY35" fmla="*/ 783094 h 1602280"/>
                  <a:gd name="connsiteX36" fmla="*/ 379453 w 524145"/>
                  <a:gd name="connsiteY36" fmla="*/ 776436 h 1602280"/>
                  <a:gd name="connsiteX37" fmla="*/ 377868 w 524145"/>
                  <a:gd name="connsiteY37" fmla="*/ 763119 h 1602280"/>
                  <a:gd name="connsiteX38" fmla="*/ 373667 w 524145"/>
                  <a:gd name="connsiteY38" fmla="*/ 777124 h 1602280"/>
                  <a:gd name="connsiteX39" fmla="*/ 371566 w 524145"/>
                  <a:gd name="connsiteY39" fmla="*/ 784127 h 1602280"/>
                  <a:gd name="connsiteX40" fmla="*/ 367365 w 524145"/>
                  <a:gd name="connsiteY40" fmla="*/ 798132 h 1602280"/>
                  <a:gd name="connsiteX41" fmla="*/ 362371 w 524145"/>
                  <a:gd name="connsiteY41" fmla="*/ 805479 h 1602280"/>
                  <a:gd name="connsiteX42" fmla="*/ 358962 w 524145"/>
                  <a:gd name="connsiteY42" fmla="*/ 826142 h 1602280"/>
                  <a:gd name="connsiteX43" fmla="*/ 356069 w 524145"/>
                  <a:gd name="connsiteY43" fmla="*/ 826487 h 1602280"/>
                  <a:gd name="connsiteX44" fmla="*/ 350283 w 524145"/>
                  <a:gd name="connsiteY44" fmla="*/ 827175 h 1602280"/>
                  <a:gd name="connsiteX45" fmla="*/ 351075 w 524145"/>
                  <a:gd name="connsiteY45" fmla="*/ 833834 h 1602280"/>
                  <a:gd name="connsiteX46" fmla="*/ 356861 w 524145"/>
                  <a:gd name="connsiteY46" fmla="*/ 833145 h 1602280"/>
                  <a:gd name="connsiteX47" fmla="*/ 358446 w 524145"/>
                  <a:gd name="connsiteY47" fmla="*/ 846461 h 1602280"/>
                  <a:gd name="connsiteX48" fmla="*/ 352660 w 524145"/>
                  <a:gd name="connsiteY48" fmla="*/ 847150 h 1602280"/>
                  <a:gd name="connsiteX49" fmla="*/ 350559 w 524145"/>
                  <a:gd name="connsiteY49" fmla="*/ 854153 h 1602280"/>
                  <a:gd name="connsiteX50" fmla="*/ 346358 w 524145"/>
                  <a:gd name="connsiteY50" fmla="*/ 868158 h 1602280"/>
                  <a:gd name="connsiteX51" fmla="*/ 343465 w 524145"/>
                  <a:gd name="connsiteY51" fmla="*/ 868502 h 1602280"/>
                  <a:gd name="connsiteX52" fmla="*/ 341880 w 524145"/>
                  <a:gd name="connsiteY52" fmla="*/ 855186 h 1602280"/>
                  <a:gd name="connsiteX53" fmla="*/ 320081 w 524145"/>
                  <a:gd name="connsiteY53" fmla="*/ 918553 h 1602280"/>
                  <a:gd name="connsiteX54" fmla="*/ 302483 w 524145"/>
                  <a:gd name="connsiteY54" fmla="*/ 967916 h 1602280"/>
                  <a:gd name="connsiteX55" fmla="*/ 279891 w 524145"/>
                  <a:gd name="connsiteY55" fmla="*/ 1024625 h 1602280"/>
                  <a:gd name="connsiteX56" fmla="*/ 260193 w 524145"/>
                  <a:gd name="connsiteY56" fmla="*/ 1080990 h 1602280"/>
                  <a:gd name="connsiteX57" fmla="*/ 229199 w 524145"/>
                  <a:gd name="connsiteY57" fmla="*/ 1165709 h 1602280"/>
                  <a:gd name="connsiteX58" fmla="*/ 224997 w 524145"/>
                  <a:gd name="connsiteY58" fmla="*/ 1179715 h 1602280"/>
                  <a:gd name="connsiteX59" fmla="*/ 222897 w 524145"/>
                  <a:gd name="connsiteY59" fmla="*/ 1186717 h 1602280"/>
                  <a:gd name="connsiteX60" fmla="*/ 224482 w 524145"/>
                  <a:gd name="connsiteY60" fmla="*/ 1200034 h 1602280"/>
                  <a:gd name="connsiteX61" fmla="*/ 221589 w 524145"/>
                  <a:gd name="connsiteY61" fmla="*/ 1200378 h 1602280"/>
                  <a:gd name="connsiteX62" fmla="*/ 222381 w 524145"/>
                  <a:gd name="connsiteY62" fmla="*/ 1207036 h 1602280"/>
                  <a:gd name="connsiteX63" fmla="*/ 223966 w 524145"/>
                  <a:gd name="connsiteY63" fmla="*/ 1220353 h 1602280"/>
                  <a:gd name="connsiteX64" fmla="*/ 218972 w 524145"/>
                  <a:gd name="connsiteY64" fmla="*/ 1227700 h 1602280"/>
                  <a:gd name="connsiteX65" fmla="*/ 219765 w 524145"/>
                  <a:gd name="connsiteY65" fmla="*/ 1234358 h 1602280"/>
                  <a:gd name="connsiteX66" fmla="*/ 216079 w 524145"/>
                  <a:gd name="connsiteY66" fmla="*/ 1228044 h 1602280"/>
                  <a:gd name="connsiteX67" fmla="*/ 210293 w 524145"/>
                  <a:gd name="connsiteY67" fmla="*/ 1228733 h 1602280"/>
                  <a:gd name="connsiteX68" fmla="*/ 216872 w 524145"/>
                  <a:gd name="connsiteY68" fmla="*/ 1234702 h 1602280"/>
                  <a:gd name="connsiteX69" fmla="*/ 212670 w 524145"/>
                  <a:gd name="connsiteY69" fmla="*/ 1248707 h 1602280"/>
                  <a:gd name="connsiteX70" fmla="*/ 211085 w 524145"/>
                  <a:gd name="connsiteY70" fmla="*/ 1235391 h 1602280"/>
                  <a:gd name="connsiteX71" fmla="*/ 208192 w 524145"/>
                  <a:gd name="connsiteY71" fmla="*/ 1235735 h 1602280"/>
                  <a:gd name="connsiteX72" fmla="*/ 207400 w 524145"/>
                  <a:gd name="connsiteY72" fmla="*/ 1229077 h 1602280"/>
                  <a:gd name="connsiteX73" fmla="*/ 202406 w 524145"/>
                  <a:gd name="connsiteY73" fmla="*/ 1236424 h 1602280"/>
                  <a:gd name="connsiteX74" fmla="*/ 201098 w 524145"/>
                  <a:gd name="connsiteY74" fmla="*/ 1250085 h 1602280"/>
                  <a:gd name="connsiteX75" fmla="*/ 201890 w 524145"/>
                  <a:gd name="connsiteY75" fmla="*/ 1256743 h 1602280"/>
                  <a:gd name="connsiteX76" fmla="*/ 200582 w 524145"/>
                  <a:gd name="connsiteY76" fmla="*/ 1270404 h 1602280"/>
                  <a:gd name="connsiteX77" fmla="*/ 194796 w 524145"/>
                  <a:gd name="connsiteY77" fmla="*/ 1271092 h 1602280"/>
                  <a:gd name="connsiteX78" fmla="*/ 192695 w 524145"/>
                  <a:gd name="connsiteY78" fmla="*/ 1278095 h 1602280"/>
                  <a:gd name="connsiteX79" fmla="*/ 185601 w 524145"/>
                  <a:gd name="connsiteY79" fmla="*/ 1292445 h 1602280"/>
                  <a:gd name="connsiteX80" fmla="*/ 179814 w 524145"/>
                  <a:gd name="connsiteY80" fmla="*/ 1293133 h 1602280"/>
                  <a:gd name="connsiteX81" fmla="*/ 177714 w 524145"/>
                  <a:gd name="connsiteY81" fmla="*/ 1300136 h 1602280"/>
                  <a:gd name="connsiteX82" fmla="*/ 174821 w 524145"/>
                  <a:gd name="connsiteY82" fmla="*/ 1300480 h 1602280"/>
                  <a:gd name="connsiteX83" fmla="*/ 175613 w 524145"/>
                  <a:gd name="connsiteY83" fmla="*/ 1307138 h 1602280"/>
                  <a:gd name="connsiteX84" fmla="*/ 180091 w 524145"/>
                  <a:gd name="connsiteY84" fmla="*/ 1320111 h 1602280"/>
                  <a:gd name="connsiteX85" fmla="*/ 177198 w 524145"/>
                  <a:gd name="connsiteY85" fmla="*/ 1320455 h 1602280"/>
                  <a:gd name="connsiteX86" fmla="*/ 171412 w 524145"/>
                  <a:gd name="connsiteY86" fmla="*/ 1321144 h 1602280"/>
                  <a:gd name="connsiteX87" fmla="*/ 172204 w 524145"/>
                  <a:gd name="connsiteY87" fmla="*/ 1327802 h 1602280"/>
                  <a:gd name="connsiteX88" fmla="*/ 168519 w 524145"/>
                  <a:gd name="connsiteY88" fmla="*/ 1321488 h 1602280"/>
                  <a:gd name="connsiteX89" fmla="*/ 169311 w 524145"/>
                  <a:gd name="connsiteY89" fmla="*/ 1328146 h 1602280"/>
                  <a:gd name="connsiteX90" fmla="*/ 165110 w 524145"/>
                  <a:gd name="connsiteY90" fmla="*/ 1342151 h 1602280"/>
                  <a:gd name="connsiteX91" fmla="*/ 163009 w 524145"/>
                  <a:gd name="connsiteY91" fmla="*/ 1349154 h 1602280"/>
                  <a:gd name="connsiteX92" fmla="*/ 164594 w 524145"/>
                  <a:gd name="connsiteY92" fmla="*/ 1362470 h 1602280"/>
                  <a:gd name="connsiteX93" fmla="*/ 167487 w 524145"/>
                  <a:gd name="connsiteY93" fmla="*/ 1362126 h 1602280"/>
                  <a:gd name="connsiteX94" fmla="*/ 165902 w 524145"/>
                  <a:gd name="connsiteY94" fmla="*/ 1348809 h 1602280"/>
                  <a:gd name="connsiteX95" fmla="*/ 171688 w 524145"/>
                  <a:gd name="connsiteY95" fmla="*/ 1348121 h 1602280"/>
                  <a:gd name="connsiteX96" fmla="*/ 173273 w 524145"/>
                  <a:gd name="connsiteY96" fmla="*/ 1361437 h 1602280"/>
                  <a:gd name="connsiteX97" fmla="*/ 168280 w 524145"/>
                  <a:gd name="connsiteY97" fmla="*/ 1368784 h 1602280"/>
                  <a:gd name="connsiteX98" fmla="*/ 166179 w 524145"/>
                  <a:gd name="connsiteY98" fmla="*/ 1375787 h 1602280"/>
                  <a:gd name="connsiteX99" fmla="*/ 160393 w 524145"/>
                  <a:gd name="connsiteY99" fmla="*/ 1376475 h 1602280"/>
                  <a:gd name="connsiteX100" fmla="*/ 161978 w 524145"/>
                  <a:gd name="connsiteY100" fmla="*/ 1389792 h 1602280"/>
                  <a:gd name="connsiteX101" fmla="*/ 159877 w 524145"/>
                  <a:gd name="connsiteY101" fmla="*/ 1396795 h 1602280"/>
                  <a:gd name="connsiteX102" fmla="*/ 152782 w 524145"/>
                  <a:gd name="connsiteY102" fmla="*/ 1411144 h 1602280"/>
                  <a:gd name="connsiteX103" fmla="*/ 150682 w 524145"/>
                  <a:gd name="connsiteY103" fmla="*/ 1418147 h 1602280"/>
                  <a:gd name="connsiteX104" fmla="*/ 145688 w 524145"/>
                  <a:gd name="connsiteY104" fmla="*/ 1425494 h 1602280"/>
                  <a:gd name="connsiteX105" fmla="*/ 147273 w 524145"/>
                  <a:gd name="connsiteY105" fmla="*/ 1438810 h 1602280"/>
                  <a:gd name="connsiteX106" fmla="*/ 145172 w 524145"/>
                  <a:gd name="connsiteY106" fmla="*/ 1445813 h 1602280"/>
                  <a:gd name="connsiteX107" fmla="*/ 138594 w 524145"/>
                  <a:gd name="connsiteY107" fmla="*/ 1439843 h 1602280"/>
                  <a:gd name="connsiteX108" fmla="*/ 139386 w 524145"/>
                  <a:gd name="connsiteY108" fmla="*/ 1446501 h 1602280"/>
                  <a:gd name="connsiteX109" fmla="*/ 138078 w 524145"/>
                  <a:gd name="connsiteY109" fmla="*/ 1460162 h 1602280"/>
                  <a:gd name="connsiteX110" fmla="*/ 135977 w 524145"/>
                  <a:gd name="connsiteY110" fmla="*/ 1467165 h 1602280"/>
                  <a:gd name="connsiteX111" fmla="*/ 130191 w 524145"/>
                  <a:gd name="connsiteY111" fmla="*/ 1467853 h 1602280"/>
                  <a:gd name="connsiteX112" fmla="*/ 131776 w 524145"/>
                  <a:gd name="connsiteY112" fmla="*/ 1481170 h 1602280"/>
                  <a:gd name="connsiteX113" fmla="*/ 128883 w 524145"/>
                  <a:gd name="connsiteY113" fmla="*/ 1481514 h 1602280"/>
                  <a:gd name="connsiteX114" fmla="*/ 129675 w 524145"/>
                  <a:gd name="connsiteY114" fmla="*/ 1488172 h 1602280"/>
                  <a:gd name="connsiteX115" fmla="*/ 123889 w 524145"/>
                  <a:gd name="connsiteY115" fmla="*/ 1488861 h 1602280"/>
                  <a:gd name="connsiteX116" fmla="*/ 121788 w 524145"/>
                  <a:gd name="connsiteY116" fmla="*/ 1495864 h 1602280"/>
                  <a:gd name="connsiteX117" fmla="*/ 118895 w 524145"/>
                  <a:gd name="connsiteY117" fmla="*/ 1496208 h 1602280"/>
                  <a:gd name="connsiteX118" fmla="*/ 115486 w 524145"/>
                  <a:gd name="connsiteY118" fmla="*/ 1516871 h 1602280"/>
                  <a:gd name="connsiteX119" fmla="*/ 114178 w 524145"/>
                  <a:gd name="connsiteY119" fmla="*/ 1530532 h 1602280"/>
                  <a:gd name="connsiteX120" fmla="*/ 106291 w 524145"/>
                  <a:gd name="connsiteY120" fmla="*/ 1538223 h 1602280"/>
                  <a:gd name="connsiteX121" fmla="*/ 102090 w 524145"/>
                  <a:gd name="connsiteY121" fmla="*/ 1552229 h 1602280"/>
                  <a:gd name="connsiteX122" fmla="*/ 97612 w 524145"/>
                  <a:gd name="connsiteY122" fmla="*/ 1539256 h 1602280"/>
                  <a:gd name="connsiteX123" fmla="*/ 94719 w 524145"/>
                  <a:gd name="connsiteY123" fmla="*/ 1539601 h 1602280"/>
                  <a:gd name="connsiteX124" fmla="*/ 96304 w 524145"/>
                  <a:gd name="connsiteY124" fmla="*/ 1552917 h 1602280"/>
                  <a:gd name="connsiteX125" fmla="*/ 90517 w 524145"/>
                  <a:gd name="connsiteY125" fmla="*/ 1553606 h 1602280"/>
                  <a:gd name="connsiteX126" fmla="*/ 91310 w 524145"/>
                  <a:gd name="connsiteY126" fmla="*/ 1560264 h 1602280"/>
                  <a:gd name="connsiteX127" fmla="*/ 97096 w 524145"/>
                  <a:gd name="connsiteY127" fmla="*/ 1559575 h 1602280"/>
                  <a:gd name="connsiteX128" fmla="*/ 99989 w 524145"/>
                  <a:gd name="connsiteY128" fmla="*/ 1559231 h 1602280"/>
                  <a:gd name="connsiteX129" fmla="*/ 102882 w 524145"/>
                  <a:gd name="connsiteY129" fmla="*/ 1558887 h 1602280"/>
                  <a:gd name="connsiteX130" fmla="*/ 100782 w 524145"/>
                  <a:gd name="connsiteY130" fmla="*/ 1565889 h 1602280"/>
                  <a:gd name="connsiteX131" fmla="*/ 97888 w 524145"/>
                  <a:gd name="connsiteY131" fmla="*/ 1566234 h 1602280"/>
                  <a:gd name="connsiteX132" fmla="*/ 92102 w 524145"/>
                  <a:gd name="connsiteY132" fmla="*/ 1566922 h 1602280"/>
                  <a:gd name="connsiteX133" fmla="*/ 93687 w 524145"/>
                  <a:gd name="connsiteY133" fmla="*/ 1580239 h 1602280"/>
                  <a:gd name="connsiteX134" fmla="*/ 90794 w 524145"/>
                  <a:gd name="connsiteY134" fmla="*/ 1580583 h 1602280"/>
                  <a:gd name="connsiteX135" fmla="*/ 89209 w 524145"/>
                  <a:gd name="connsiteY135" fmla="*/ 1567267 h 1602280"/>
                  <a:gd name="connsiteX136" fmla="*/ 83423 w 524145"/>
                  <a:gd name="connsiteY136" fmla="*/ 1567955 h 1602280"/>
                  <a:gd name="connsiteX137" fmla="*/ 82115 w 524145"/>
                  <a:gd name="connsiteY137" fmla="*/ 1581616 h 1602280"/>
                  <a:gd name="connsiteX138" fmla="*/ 82907 w 524145"/>
                  <a:gd name="connsiteY138" fmla="*/ 1588274 h 1602280"/>
                  <a:gd name="connsiteX139" fmla="*/ 77121 w 524145"/>
                  <a:gd name="connsiteY139" fmla="*/ 1588963 h 1602280"/>
                  <a:gd name="connsiteX140" fmla="*/ 78706 w 524145"/>
                  <a:gd name="connsiteY140" fmla="*/ 1602280 h 1602280"/>
                  <a:gd name="connsiteX141" fmla="*/ 76328 w 524145"/>
                  <a:gd name="connsiteY141" fmla="*/ 1582305 h 1602280"/>
                  <a:gd name="connsiteX142" fmla="*/ 80530 w 524145"/>
                  <a:gd name="connsiteY142" fmla="*/ 1568300 h 1602280"/>
                  <a:gd name="connsiteX143" fmla="*/ 79737 w 524145"/>
                  <a:gd name="connsiteY143" fmla="*/ 1561642 h 1602280"/>
                  <a:gd name="connsiteX144" fmla="*/ 82630 w 524145"/>
                  <a:gd name="connsiteY144" fmla="*/ 1561297 h 1602280"/>
                  <a:gd name="connsiteX145" fmla="*/ 88417 w 524145"/>
                  <a:gd name="connsiteY145" fmla="*/ 1560609 h 1602280"/>
                  <a:gd name="connsiteX146" fmla="*/ 87624 w 524145"/>
                  <a:gd name="connsiteY146" fmla="*/ 1553950 h 1602280"/>
                  <a:gd name="connsiteX147" fmla="*/ 88932 w 524145"/>
                  <a:gd name="connsiteY147" fmla="*/ 1540289 h 1602280"/>
                  <a:gd name="connsiteX148" fmla="*/ 88140 w 524145"/>
                  <a:gd name="connsiteY148" fmla="*/ 1533631 h 1602280"/>
                  <a:gd name="connsiteX149" fmla="*/ 86555 w 524145"/>
                  <a:gd name="connsiteY149" fmla="*/ 1520315 h 1602280"/>
                  <a:gd name="connsiteX150" fmla="*/ 91549 w 524145"/>
                  <a:gd name="connsiteY150" fmla="*/ 1512968 h 1602280"/>
                  <a:gd name="connsiteX151" fmla="*/ 89964 w 524145"/>
                  <a:gd name="connsiteY151" fmla="*/ 1499651 h 1602280"/>
                  <a:gd name="connsiteX152" fmla="*/ 89171 w 524145"/>
                  <a:gd name="connsiteY152" fmla="*/ 1492993 h 1602280"/>
                  <a:gd name="connsiteX153" fmla="*/ 92065 w 524145"/>
                  <a:gd name="connsiteY153" fmla="*/ 1492649 h 1602280"/>
                  <a:gd name="connsiteX154" fmla="*/ 91272 w 524145"/>
                  <a:gd name="connsiteY154" fmla="*/ 1485991 h 1602280"/>
                  <a:gd name="connsiteX155" fmla="*/ 94165 w 524145"/>
                  <a:gd name="connsiteY155" fmla="*/ 1485646 h 1602280"/>
                  <a:gd name="connsiteX156" fmla="*/ 102845 w 524145"/>
                  <a:gd name="connsiteY156" fmla="*/ 1484613 h 1602280"/>
                  <a:gd name="connsiteX157" fmla="*/ 108631 w 524145"/>
                  <a:gd name="connsiteY157" fmla="*/ 1483924 h 1602280"/>
                  <a:gd name="connsiteX158" fmla="*/ 107046 w 524145"/>
                  <a:gd name="connsiteY158" fmla="*/ 1470608 h 1602280"/>
                  <a:gd name="connsiteX159" fmla="*/ 109939 w 524145"/>
                  <a:gd name="connsiteY159" fmla="*/ 1470264 h 1602280"/>
                  <a:gd name="connsiteX160" fmla="*/ 115725 w 524145"/>
                  <a:gd name="connsiteY160" fmla="*/ 1469575 h 1602280"/>
                  <a:gd name="connsiteX161" fmla="*/ 114933 w 524145"/>
                  <a:gd name="connsiteY161" fmla="*/ 1462917 h 1602280"/>
                  <a:gd name="connsiteX162" fmla="*/ 117826 w 524145"/>
                  <a:gd name="connsiteY162" fmla="*/ 1462572 h 1602280"/>
                  <a:gd name="connsiteX163" fmla="*/ 116241 w 524145"/>
                  <a:gd name="connsiteY163" fmla="*/ 1449256 h 1602280"/>
                  <a:gd name="connsiteX164" fmla="*/ 113348 w 524145"/>
                  <a:gd name="connsiteY164" fmla="*/ 1449600 h 1602280"/>
                  <a:gd name="connsiteX165" fmla="*/ 109147 w 524145"/>
                  <a:gd name="connsiteY165" fmla="*/ 1463605 h 1602280"/>
                  <a:gd name="connsiteX166" fmla="*/ 104669 w 524145"/>
                  <a:gd name="connsiteY166" fmla="*/ 1450633 h 1602280"/>
                  <a:gd name="connsiteX167" fmla="*/ 106769 w 524145"/>
                  <a:gd name="connsiteY167" fmla="*/ 1443631 h 1602280"/>
                  <a:gd name="connsiteX168" fmla="*/ 105184 w 524145"/>
                  <a:gd name="connsiteY168" fmla="*/ 1430314 h 1602280"/>
                  <a:gd name="connsiteX169" fmla="*/ 110970 w 524145"/>
                  <a:gd name="connsiteY169" fmla="*/ 1429626 h 1602280"/>
                  <a:gd name="connsiteX170" fmla="*/ 110178 w 524145"/>
                  <a:gd name="connsiteY170" fmla="*/ 1422967 h 1602280"/>
                  <a:gd name="connsiteX171" fmla="*/ 109386 w 524145"/>
                  <a:gd name="connsiteY171" fmla="*/ 1416309 h 1602280"/>
                  <a:gd name="connsiteX172" fmla="*/ 104392 w 524145"/>
                  <a:gd name="connsiteY172" fmla="*/ 1423656 h 1602280"/>
                  <a:gd name="connsiteX173" fmla="*/ 102291 w 524145"/>
                  <a:gd name="connsiteY173" fmla="*/ 1430659 h 1602280"/>
                  <a:gd name="connsiteX174" fmla="*/ 98090 w 524145"/>
                  <a:gd name="connsiteY174" fmla="*/ 1444664 h 1602280"/>
                  <a:gd name="connsiteX175" fmla="*/ 95197 w 524145"/>
                  <a:gd name="connsiteY175" fmla="*/ 1445008 h 1602280"/>
                  <a:gd name="connsiteX176" fmla="*/ 93612 w 524145"/>
                  <a:gd name="connsiteY176" fmla="*/ 1431692 h 1602280"/>
                  <a:gd name="connsiteX177" fmla="*/ 96505 w 524145"/>
                  <a:gd name="connsiteY177" fmla="*/ 1431347 h 1602280"/>
                  <a:gd name="connsiteX178" fmla="*/ 101499 w 524145"/>
                  <a:gd name="connsiteY178" fmla="*/ 1424000 h 1602280"/>
                  <a:gd name="connsiteX179" fmla="*/ 100706 w 524145"/>
                  <a:gd name="connsiteY179" fmla="*/ 1417342 h 1602280"/>
                  <a:gd name="connsiteX180" fmla="*/ 103599 w 524145"/>
                  <a:gd name="connsiteY180" fmla="*/ 1416998 h 1602280"/>
                  <a:gd name="connsiteX181" fmla="*/ 102014 w 524145"/>
                  <a:gd name="connsiteY181" fmla="*/ 1403681 h 1602280"/>
                  <a:gd name="connsiteX182" fmla="*/ 101222 w 524145"/>
                  <a:gd name="connsiteY182" fmla="*/ 1397023 h 1602280"/>
                  <a:gd name="connsiteX183" fmla="*/ 105423 w 524145"/>
                  <a:gd name="connsiteY183" fmla="*/ 1383018 h 1602280"/>
                  <a:gd name="connsiteX184" fmla="*/ 104631 w 524145"/>
                  <a:gd name="connsiteY184" fmla="*/ 1376360 h 1602280"/>
                  <a:gd name="connsiteX185" fmla="*/ 98845 w 524145"/>
                  <a:gd name="connsiteY185" fmla="*/ 1377048 h 1602280"/>
                  <a:gd name="connsiteX186" fmla="*/ 99637 w 524145"/>
                  <a:gd name="connsiteY186" fmla="*/ 1383707 h 1602280"/>
                  <a:gd name="connsiteX187" fmla="*/ 98329 w 524145"/>
                  <a:gd name="connsiteY187" fmla="*/ 1397367 h 1602280"/>
                  <a:gd name="connsiteX188" fmla="*/ 90442 w 524145"/>
                  <a:gd name="connsiteY188" fmla="*/ 1405059 h 1602280"/>
                  <a:gd name="connsiteX189" fmla="*/ 84656 w 524145"/>
                  <a:gd name="connsiteY189" fmla="*/ 1405747 h 1602280"/>
                  <a:gd name="connsiteX190" fmla="*/ 86241 w 524145"/>
                  <a:gd name="connsiteY190" fmla="*/ 1419064 h 1602280"/>
                  <a:gd name="connsiteX191" fmla="*/ 87033 w 524145"/>
                  <a:gd name="connsiteY191" fmla="*/ 1425722 h 1602280"/>
                  <a:gd name="connsiteX192" fmla="*/ 87825 w 524145"/>
                  <a:gd name="connsiteY192" fmla="*/ 1432380 h 1602280"/>
                  <a:gd name="connsiteX193" fmla="*/ 84932 w 524145"/>
                  <a:gd name="connsiteY193" fmla="*/ 1432725 h 1602280"/>
                  <a:gd name="connsiteX194" fmla="*/ 84140 w 524145"/>
                  <a:gd name="connsiteY194" fmla="*/ 1426066 h 1602280"/>
                  <a:gd name="connsiteX195" fmla="*/ 81247 w 524145"/>
                  <a:gd name="connsiteY195" fmla="*/ 1426411 h 1602280"/>
                  <a:gd name="connsiteX196" fmla="*/ 82039 w 524145"/>
                  <a:gd name="connsiteY196" fmla="*/ 1433069 h 1602280"/>
                  <a:gd name="connsiteX197" fmla="*/ 76253 w 524145"/>
                  <a:gd name="connsiteY197" fmla="*/ 1433758 h 1602280"/>
                  <a:gd name="connsiteX198" fmla="*/ 73360 w 524145"/>
                  <a:gd name="connsiteY198" fmla="*/ 1434102 h 1602280"/>
                  <a:gd name="connsiteX199" fmla="*/ 75737 w 524145"/>
                  <a:gd name="connsiteY199" fmla="*/ 1454077 h 1602280"/>
                  <a:gd name="connsiteX200" fmla="*/ 69951 w 524145"/>
                  <a:gd name="connsiteY200" fmla="*/ 1454765 h 1602280"/>
                  <a:gd name="connsiteX201" fmla="*/ 63649 w 524145"/>
                  <a:gd name="connsiteY201" fmla="*/ 1475773 h 1602280"/>
                  <a:gd name="connsiteX202" fmla="*/ 60756 w 524145"/>
                  <a:gd name="connsiteY202" fmla="*/ 1476117 h 1602280"/>
                  <a:gd name="connsiteX203" fmla="*/ 59448 w 524145"/>
                  <a:gd name="connsiteY203" fmla="*/ 1489778 h 1602280"/>
                  <a:gd name="connsiteX204" fmla="*/ 54454 w 524145"/>
                  <a:gd name="connsiteY204" fmla="*/ 1497125 h 1602280"/>
                  <a:gd name="connsiteX205" fmla="*/ 55246 w 524145"/>
                  <a:gd name="connsiteY205" fmla="*/ 1503783 h 1602280"/>
                  <a:gd name="connsiteX206" fmla="*/ 53938 w 524145"/>
                  <a:gd name="connsiteY206" fmla="*/ 1517444 h 1602280"/>
                  <a:gd name="connsiteX207" fmla="*/ 46051 w 524145"/>
                  <a:gd name="connsiteY207" fmla="*/ 1525135 h 1602280"/>
                  <a:gd name="connsiteX208" fmla="*/ 41850 w 524145"/>
                  <a:gd name="connsiteY208" fmla="*/ 1539141 h 1602280"/>
                  <a:gd name="connsiteX209" fmla="*/ 39749 w 524145"/>
                  <a:gd name="connsiteY209" fmla="*/ 1546143 h 1602280"/>
                  <a:gd name="connsiteX210" fmla="*/ 36856 w 524145"/>
                  <a:gd name="connsiteY210" fmla="*/ 1546488 h 1602280"/>
                  <a:gd name="connsiteX211" fmla="*/ 38441 w 524145"/>
                  <a:gd name="connsiteY211" fmla="*/ 1559804 h 1602280"/>
                  <a:gd name="connsiteX212" fmla="*/ 32655 w 524145"/>
                  <a:gd name="connsiteY212" fmla="*/ 1560493 h 1602280"/>
                  <a:gd name="connsiteX213" fmla="*/ 28177 w 524145"/>
                  <a:gd name="connsiteY213" fmla="*/ 1547521 h 1602280"/>
                  <a:gd name="connsiteX214" fmla="*/ 27384 w 524145"/>
                  <a:gd name="connsiteY214" fmla="*/ 1540862 h 1602280"/>
                  <a:gd name="connsiteX215" fmla="*/ 31070 w 524145"/>
                  <a:gd name="connsiteY215" fmla="*/ 1547176 h 1602280"/>
                  <a:gd name="connsiteX216" fmla="*/ 30277 w 524145"/>
                  <a:gd name="connsiteY216" fmla="*/ 1540518 h 1602280"/>
                  <a:gd name="connsiteX217" fmla="*/ 27384 w 524145"/>
                  <a:gd name="connsiteY217" fmla="*/ 1540862 h 1602280"/>
                  <a:gd name="connsiteX218" fmla="*/ 25799 w 524145"/>
                  <a:gd name="connsiteY218" fmla="*/ 1527546 h 1602280"/>
                  <a:gd name="connsiteX219" fmla="*/ 20013 w 524145"/>
                  <a:gd name="connsiteY219" fmla="*/ 1528235 h 1602280"/>
                  <a:gd name="connsiteX220" fmla="*/ 18705 w 524145"/>
                  <a:gd name="connsiteY220" fmla="*/ 1541895 h 1602280"/>
                  <a:gd name="connsiteX221" fmla="*/ 13711 w 524145"/>
                  <a:gd name="connsiteY221" fmla="*/ 1549242 h 1602280"/>
                  <a:gd name="connsiteX222" fmla="*/ 10818 w 524145"/>
                  <a:gd name="connsiteY222" fmla="*/ 1549587 h 1602280"/>
                  <a:gd name="connsiteX223" fmla="*/ 10026 w 524145"/>
                  <a:gd name="connsiteY223" fmla="*/ 1542928 h 1602280"/>
                  <a:gd name="connsiteX224" fmla="*/ 8441 w 524145"/>
                  <a:gd name="connsiteY224" fmla="*/ 1529612 h 1602280"/>
                  <a:gd name="connsiteX225" fmla="*/ 11334 w 524145"/>
                  <a:gd name="connsiteY225" fmla="*/ 1529268 h 1602280"/>
                  <a:gd name="connsiteX226" fmla="*/ 16328 w 524145"/>
                  <a:gd name="connsiteY226" fmla="*/ 1521921 h 1602280"/>
                  <a:gd name="connsiteX227" fmla="*/ 17636 w 524145"/>
                  <a:gd name="connsiteY227" fmla="*/ 1508260 h 1602280"/>
                  <a:gd name="connsiteX228" fmla="*/ 23422 w 524145"/>
                  <a:gd name="connsiteY228" fmla="*/ 1507571 h 1602280"/>
                  <a:gd name="connsiteX229" fmla="*/ 22630 w 524145"/>
                  <a:gd name="connsiteY229" fmla="*/ 1500913 h 1602280"/>
                  <a:gd name="connsiteX230" fmla="*/ 21837 w 524145"/>
                  <a:gd name="connsiteY230" fmla="*/ 1494255 h 1602280"/>
                  <a:gd name="connsiteX231" fmla="*/ 24730 w 524145"/>
                  <a:gd name="connsiteY231" fmla="*/ 1493910 h 1602280"/>
                  <a:gd name="connsiteX232" fmla="*/ 30516 w 524145"/>
                  <a:gd name="connsiteY232" fmla="*/ 1493222 h 1602280"/>
                  <a:gd name="connsiteX233" fmla="*/ 28932 w 524145"/>
                  <a:gd name="connsiteY233" fmla="*/ 1479905 h 1602280"/>
                  <a:gd name="connsiteX234" fmla="*/ 28139 w 524145"/>
                  <a:gd name="connsiteY234" fmla="*/ 1473247 h 1602280"/>
                  <a:gd name="connsiteX235" fmla="*/ 22353 w 524145"/>
                  <a:gd name="connsiteY235" fmla="*/ 1473936 h 1602280"/>
                  <a:gd name="connsiteX236" fmla="*/ 23145 w 524145"/>
                  <a:gd name="connsiteY236" fmla="*/ 1480594 h 1602280"/>
                  <a:gd name="connsiteX237" fmla="*/ 20252 w 524145"/>
                  <a:gd name="connsiteY237" fmla="*/ 1480938 h 1602280"/>
                  <a:gd name="connsiteX238" fmla="*/ 14466 w 524145"/>
                  <a:gd name="connsiteY238" fmla="*/ 1481627 h 1602280"/>
                  <a:gd name="connsiteX239" fmla="*/ 16051 w 524145"/>
                  <a:gd name="connsiteY239" fmla="*/ 1494943 h 1602280"/>
                  <a:gd name="connsiteX240" fmla="*/ 13158 w 524145"/>
                  <a:gd name="connsiteY240" fmla="*/ 1495288 h 1602280"/>
                  <a:gd name="connsiteX241" fmla="*/ 8956 w 524145"/>
                  <a:gd name="connsiteY241" fmla="*/ 1509293 h 1602280"/>
                  <a:gd name="connsiteX242" fmla="*/ 6063 w 524145"/>
                  <a:gd name="connsiteY242" fmla="*/ 1509637 h 1602280"/>
                  <a:gd name="connsiteX243" fmla="*/ 2378 w 524145"/>
                  <a:gd name="connsiteY243" fmla="*/ 1503323 h 1602280"/>
                  <a:gd name="connsiteX244" fmla="*/ 1585 w 524145"/>
                  <a:gd name="connsiteY244" fmla="*/ 1496665 h 1602280"/>
                  <a:gd name="connsiteX245" fmla="*/ 0 w 524145"/>
                  <a:gd name="connsiteY245" fmla="*/ 1483349 h 1602280"/>
                  <a:gd name="connsiteX246" fmla="*/ 4478 w 524145"/>
                  <a:gd name="connsiteY246" fmla="*/ 1496321 h 1602280"/>
                  <a:gd name="connsiteX247" fmla="*/ 7371 w 524145"/>
                  <a:gd name="connsiteY247" fmla="*/ 1495976 h 1602280"/>
                  <a:gd name="connsiteX248" fmla="*/ 11573 w 524145"/>
                  <a:gd name="connsiteY248" fmla="*/ 1481971 h 1602280"/>
                  <a:gd name="connsiteX249" fmla="*/ 5787 w 524145"/>
                  <a:gd name="connsiteY249" fmla="*/ 1482660 h 1602280"/>
                  <a:gd name="connsiteX250" fmla="*/ 4994 w 524145"/>
                  <a:gd name="connsiteY250" fmla="*/ 1476002 h 1602280"/>
                  <a:gd name="connsiteX251" fmla="*/ 10780 w 524145"/>
                  <a:gd name="connsiteY251" fmla="*/ 1475313 h 1602280"/>
                  <a:gd name="connsiteX252" fmla="*/ 9195 w 524145"/>
                  <a:gd name="connsiteY252" fmla="*/ 1461996 h 1602280"/>
                  <a:gd name="connsiteX253" fmla="*/ 8403 w 524145"/>
                  <a:gd name="connsiteY253" fmla="*/ 1455338 h 1602280"/>
                  <a:gd name="connsiteX254" fmla="*/ 3409 w 524145"/>
                  <a:gd name="connsiteY254" fmla="*/ 1462685 h 1602280"/>
                  <a:gd name="connsiteX255" fmla="*/ 2617 w 524145"/>
                  <a:gd name="connsiteY255" fmla="*/ 1456027 h 1602280"/>
                  <a:gd name="connsiteX256" fmla="*/ 1032 w 524145"/>
                  <a:gd name="connsiteY256" fmla="*/ 1442710 h 1602280"/>
                  <a:gd name="connsiteX257" fmla="*/ 6818 w 524145"/>
                  <a:gd name="connsiteY257" fmla="*/ 1442022 h 1602280"/>
                  <a:gd name="connsiteX258" fmla="*/ 8919 w 524145"/>
                  <a:gd name="connsiteY258" fmla="*/ 1435019 h 1602280"/>
                  <a:gd name="connsiteX259" fmla="*/ 13912 w 524145"/>
                  <a:gd name="connsiteY259" fmla="*/ 1427672 h 1602280"/>
                  <a:gd name="connsiteX260" fmla="*/ 14705 w 524145"/>
                  <a:gd name="connsiteY260" fmla="*/ 1434330 h 1602280"/>
                  <a:gd name="connsiteX261" fmla="*/ 9711 w 524145"/>
                  <a:gd name="connsiteY261" fmla="*/ 1441677 h 1602280"/>
                  <a:gd name="connsiteX262" fmla="*/ 11296 w 524145"/>
                  <a:gd name="connsiteY262" fmla="*/ 1454994 h 1602280"/>
                  <a:gd name="connsiteX263" fmla="*/ 17082 w 524145"/>
                  <a:gd name="connsiteY263" fmla="*/ 1454305 h 1602280"/>
                  <a:gd name="connsiteX264" fmla="*/ 18391 w 524145"/>
                  <a:gd name="connsiteY264" fmla="*/ 1440644 h 1602280"/>
                  <a:gd name="connsiteX265" fmla="*/ 23384 w 524145"/>
                  <a:gd name="connsiteY265" fmla="*/ 1433297 h 1602280"/>
                  <a:gd name="connsiteX266" fmla="*/ 26277 w 524145"/>
                  <a:gd name="connsiteY266" fmla="*/ 1432953 h 1602280"/>
                  <a:gd name="connsiteX267" fmla="*/ 25485 w 524145"/>
                  <a:gd name="connsiteY267" fmla="*/ 1426295 h 1602280"/>
                  <a:gd name="connsiteX268" fmla="*/ 28378 w 524145"/>
                  <a:gd name="connsiteY268" fmla="*/ 1425951 h 1602280"/>
                  <a:gd name="connsiteX269" fmla="*/ 26793 w 524145"/>
                  <a:gd name="connsiteY269" fmla="*/ 1412634 h 1602280"/>
                  <a:gd name="connsiteX270" fmla="*/ 31787 w 524145"/>
                  <a:gd name="connsiteY270" fmla="*/ 1405287 h 1602280"/>
                  <a:gd name="connsiteX271" fmla="*/ 30202 w 524145"/>
                  <a:gd name="connsiteY271" fmla="*/ 1391971 h 1602280"/>
                  <a:gd name="connsiteX272" fmla="*/ 32303 w 524145"/>
                  <a:gd name="connsiteY272" fmla="*/ 1384968 h 1602280"/>
                  <a:gd name="connsiteX273" fmla="*/ 31510 w 524145"/>
                  <a:gd name="connsiteY273" fmla="*/ 1378310 h 1602280"/>
                  <a:gd name="connsiteX274" fmla="*/ 37297 w 524145"/>
                  <a:gd name="connsiteY274" fmla="*/ 1377621 h 1602280"/>
                  <a:gd name="connsiteX275" fmla="*/ 35712 w 524145"/>
                  <a:gd name="connsiteY275" fmla="*/ 1364305 h 1602280"/>
                  <a:gd name="connsiteX276" fmla="*/ 38605 w 524145"/>
                  <a:gd name="connsiteY276" fmla="*/ 1363960 h 1602280"/>
                  <a:gd name="connsiteX277" fmla="*/ 44391 w 524145"/>
                  <a:gd name="connsiteY277" fmla="*/ 1363272 h 1602280"/>
                  <a:gd name="connsiteX278" fmla="*/ 43598 w 524145"/>
                  <a:gd name="connsiteY278" fmla="*/ 1356613 h 1602280"/>
                  <a:gd name="connsiteX279" fmla="*/ 37812 w 524145"/>
                  <a:gd name="connsiteY279" fmla="*/ 1357302 h 1602280"/>
                  <a:gd name="connsiteX280" fmla="*/ 34919 w 524145"/>
                  <a:gd name="connsiteY280" fmla="*/ 1357646 h 1602280"/>
                  <a:gd name="connsiteX281" fmla="*/ 29133 w 524145"/>
                  <a:gd name="connsiteY281" fmla="*/ 1358335 h 1602280"/>
                  <a:gd name="connsiteX282" fmla="*/ 29925 w 524145"/>
                  <a:gd name="connsiteY282" fmla="*/ 1364993 h 1602280"/>
                  <a:gd name="connsiteX283" fmla="*/ 31510 w 524145"/>
                  <a:gd name="connsiteY283" fmla="*/ 1378310 h 1602280"/>
                  <a:gd name="connsiteX284" fmla="*/ 28617 w 524145"/>
                  <a:gd name="connsiteY284" fmla="*/ 1378654 h 1602280"/>
                  <a:gd name="connsiteX285" fmla="*/ 27032 w 524145"/>
                  <a:gd name="connsiteY285" fmla="*/ 1365338 h 1602280"/>
                  <a:gd name="connsiteX286" fmla="*/ 21246 w 524145"/>
                  <a:gd name="connsiteY286" fmla="*/ 1366026 h 1602280"/>
                  <a:gd name="connsiteX287" fmla="*/ 20454 w 524145"/>
                  <a:gd name="connsiteY287" fmla="*/ 1359368 h 1602280"/>
                  <a:gd name="connsiteX288" fmla="*/ 18869 w 524145"/>
                  <a:gd name="connsiteY288" fmla="*/ 1346052 h 1602280"/>
                  <a:gd name="connsiteX289" fmla="*/ 18076 w 524145"/>
                  <a:gd name="connsiteY289" fmla="*/ 1339393 h 1602280"/>
                  <a:gd name="connsiteX290" fmla="*/ 23862 w 524145"/>
                  <a:gd name="connsiteY290" fmla="*/ 1338705 h 1602280"/>
                  <a:gd name="connsiteX291" fmla="*/ 22277 w 524145"/>
                  <a:gd name="connsiteY291" fmla="*/ 1325388 h 1602280"/>
                  <a:gd name="connsiteX292" fmla="*/ 24378 w 524145"/>
                  <a:gd name="connsiteY292" fmla="*/ 1318386 h 1602280"/>
                  <a:gd name="connsiteX293" fmla="*/ 32265 w 524145"/>
                  <a:gd name="connsiteY293" fmla="*/ 1310694 h 1602280"/>
                  <a:gd name="connsiteX294" fmla="*/ 30680 w 524145"/>
                  <a:gd name="connsiteY294" fmla="*/ 1297378 h 1602280"/>
                  <a:gd name="connsiteX295" fmla="*/ 36466 w 524145"/>
                  <a:gd name="connsiteY295" fmla="*/ 1296689 h 1602280"/>
                  <a:gd name="connsiteX296" fmla="*/ 35674 w 524145"/>
                  <a:gd name="connsiteY296" fmla="*/ 1290031 h 1602280"/>
                  <a:gd name="connsiteX297" fmla="*/ 36982 w 524145"/>
                  <a:gd name="connsiteY297" fmla="*/ 1276370 h 1602280"/>
                  <a:gd name="connsiteX298" fmla="*/ 39083 w 524145"/>
                  <a:gd name="connsiteY298" fmla="*/ 1269368 h 1602280"/>
                  <a:gd name="connsiteX299" fmla="*/ 42492 w 524145"/>
                  <a:gd name="connsiteY299" fmla="*/ 1248704 h 1602280"/>
                  <a:gd name="connsiteX300" fmla="*/ 44592 w 524145"/>
                  <a:gd name="connsiteY300" fmla="*/ 1241702 h 1602280"/>
                  <a:gd name="connsiteX301" fmla="*/ 41699 w 524145"/>
                  <a:gd name="connsiteY301" fmla="*/ 1242046 h 1602280"/>
                  <a:gd name="connsiteX302" fmla="*/ 40114 w 524145"/>
                  <a:gd name="connsiteY302" fmla="*/ 1228730 h 1602280"/>
                  <a:gd name="connsiteX303" fmla="*/ 43007 w 524145"/>
                  <a:gd name="connsiteY303" fmla="*/ 1228385 h 1602280"/>
                  <a:gd name="connsiteX304" fmla="*/ 48794 w 524145"/>
                  <a:gd name="connsiteY304" fmla="*/ 1227697 h 1602280"/>
                  <a:gd name="connsiteX305" fmla="*/ 48001 w 524145"/>
                  <a:gd name="connsiteY305" fmla="*/ 1221038 h 1602280"/>
                  <a:gd name="connsiteX306" fmla="*/ 46416 w 524145"/>
                  <a:gd name="connsiteY306" fmla="*/ 1207722 h 1602280"/>
                  <a:gd name="connsiteX307" fmla="*/ 45624 w 524145"/>
                  <a:gd name="connsiteY307" fmla="*/ 1201064 h 1602280"/>
                  <a:gd name="connsiteX308" fmla="*/ 46932 w 524145"/>
                  <a:gd name="connsiteY308" fmla="*/ 1187403 h 1602280"/>
                  <a:gd name="connsiteX309" fmla="*/ 51133 w 524145"/>
                  <a:gd name="connsiteY309" fmla="*/ 1173398 h 1602280"/>
                  <a:gd name="connsiteX310" fmla="*/ 49548 w 524145"/>
                  <a:gd name="connsiteY310" fmla="*/ 1160081 h 1602280"/>
                  <a:gd name="connsiteX311" fmla="*/ 52442 w 524145"/>
                  <a:gd name="connsiteY311" fmla="*/ 1159737 h 1602280"/>
                  <a:gd name="connsiteX312" fmla="*/ 54542 w 524145"/>
                  <a:gd name="connsiteY312" fmla="*/ 1152734 h 1602280"/>
                  <a:gd name="connsiteX313" fmla="*/ 58744 w 524145"/>
                  <a:gd name="connsiteY313" fmla="*/ 1138729 h 1602280"/>
                  <a:gd name="connsiteX314" fmla="*/ 52165 w 524145"/>
                  <a:gd name="connsiteY314" fmla="*/ 1132759 h 1602280"/>
                  <a:gd name="connsiteX315" fmla="*/ 50580 w 524145"/>
                  <a:gd name="connsiteY315" fmla="*/ 1119443 h 1602280"/>
                  <a:gd name="connsiteX316" fmla="*/ 56366 w 524145"/>
                  <a:gd name="connsiteY316" fmla="*/ 1118754 h 1602280"/>
                  <a:gd name="connsiteX317" fmla="*/ 55574 w 524145"/>
                  <a:gd name="connsiteY317" fmla="*/ 1112096 h 1602280"/>
                  <a:gd name="connsiteX318" fmla="*/ 61876 w 524145"/>
                  <a:gd name="connsiteY318" fmla="*/ 1091088 h 1602280"/>
                  <a:gd name="connsiteX319" fmla="*/ 63976 w 524145"/>
                  <a:gd name="connsiteY319" fmla="*/ 1084086 h 1602280"/>
                  <a:gd name="connsiteX320" fmla="*/ 68178 w 524145"/>
                  <a:gd name="connsiteY320" fmla="*/ 1070081 h 1602280"/>
                  <a:gd name="connsiteX321" fmla="*/ 67385 w 524145"/>
                  <a:gd name="connsiteY321" fmla="*/ 1063422 h 1602280"/>
                  <a:gd name="connsiteX322" fmla="*/ 68693 w 524145"/>
                  <a:gd name="connsiteY322" fmla="*/ 1049762 h 1602280"/>
                  <a:gd name="connsiteX323" fmla="*/ 67901 w 524145"/>
                  <a:gd name="connsiteY323" fmla="*/ 1043103 h 1602280"/>
                  <a:gd name="connsiteX324" fmla="*/ 67108 w 524145"/>
                  <a:gd name="connsiteY324" fmla="*/ 1036445 h 1602280"/>
                  <a:gd name="connsiteX325" fmla="*/ 68417 w 524145"/>
                  <a:gd name="connsiteY325" fmla="*/ 1022784 h 1602280"/>
                  <a:gd name="connsiteX326" fmla="*/ 73410 w 524145"/>
                  <a:gd name="connsiteY326" fmla="*/ 1015437 h 1602280"/>
                  <a:gd name="connsiteX327" fmla="*/ 71826 w 524145"/>
                  <a:gd name="connsiteY327" fmla="*/ 1002121 h 1602280"/>
                  <a:gd name="connsiteX328" fmla="*/ 73926 w 524145"/>
                  <a:gd name="connsiteY328" fmla="*/ 995118 h 1602280"/>
                  <a:gd name="connsiteX329" fmla="*/ 79712 w 524145"/>
                  <a:gd name="connsiteY329" fmla="*/ 994430 h 1602280"/>
                  <a:gd name="connsiteX330" fmla="*/ 82606 w 524145"/>
                  <a:gd name="connsiteY330" fmla="*/ 994085 h 1602280"/>
                  <a:gd name="connsiteX331" fmla="*/ 81813 w 524145"/>
                  <a:gd name="connsiteY331" fmla="*/ 987427 h 1602280"/>
                  <a:gd name="connsiteX332" fmla="*/ 83121 w 524145"/>
                  <a:gd name="connsiteY332" fmla="*/ 973766 h 1602280"/>
                  <a:gd name="connsiteX333" fmla="*/ 82329 w 524145"/>
                  <a:gd name="connsiteY333" fmla="*/ 967108 h 1602280"/>
                  <a:gd name="connsiteX334" fmla="*/ 79436 w 524145"/>
                  <a:gd name="connsiteY334" fmla="*/ 967452 h 1602280"/>
                  <a:gd name="connsiteX335" fmla="*/ 76543 w 524145"/>
                  <a:gd name="connsiteY335" fmla="*/ 967797 h 1602280"/>
                  <a:gd name="connsiteX336" fmla="*/ 71549 w 524145"/>
                  <a:gd name="connsiteY336" fmla="*/ 975144 h 1602280"/>
                  <a:gd name="connsiteX337" fmla="*/ 68656 w 524145"/>
                  <a:gd name="connsiteY337" fmla="*/ 975488 h 1602280"/>
                  <a:gd name="connsiteX338" fmla="*/ 67863 w 524145"/>
                  <a:gd name="connsiteY338" fmla="*/ 968830 h 1602280"/>
                  <a:gd name="connsiteX339" fmla="*/ 62077 w 524145"/>
                  <a:gd name="connsiteY339" fmla="*/ 969518 h 1602280"/>
                  <a:gd name="connsiteX340" fmla="*/ 60492 w 524145"/>
                  <a:gd name="connsiteY340" fmla="*/ 956202 h 1602280"/>
                  <a:gd name="connsiteX341" fmla="*/ 66278 w 524145"/>
                  <a:gd name="connsiteY341" fmla="*/ 955513 h 1602280"/>
                  <a:gd name="connsiteX342" fmla="*/ 69171 w 524145"/>
                  <a:gd name="connsiteY342" fmla="*/ 955169 h 1602280"/>
                  <a:gd name="connsiteX343" fmla="*/ 68379 w 524145"/>
                  <a:gd name="connsiteY343" fmla="*/ 948511 h 1602280"/>
                  <a:gd name="connsiteX344" fmla="*/ 74958 w 524145"/>
                  <a:gd name="connsiteY344" fmla="*/ 954480 h 1602280"/>
                  <a:gd name="connsiteX345" fmla="*/ 77851 w 524145"/>
                  <a:gd name="connsiteY345" fmla="*/ 954136 h 1602280"/>
                  <a:gd name="connsiteX346" fmla="*/ 74165 w 524145"/>
                  <a:gd name="connsiteY346" fmla="*/ 947822 h 1602280"/>
                  <a:gd name="connsiteX347" fmla="*/ 72580 w 524145"/>
                  <a:gd name="connsiteY347" fmla="*/ 934506 h 1602280"/>
                  <a:gd name="connsiteX348" fmla="*/ 75473 w 524145"/>
                  <a:gd name="connsiteY348" fmla="*/ 934161 h 1602280"/>
                  <a:gd name="connsiteX349" fmla="*/ 74681 w 524145"/>
                  <a:gd name="connsiteY349" fmla="*/ 927503 h 1602280"/>
                  <a:gd name="connsiteX350" fmla="*/ 77574 w 524145"/>
                  <a:gd name="connsiteY350" fmla="*/ 927159 h 1602280"/>
                  <a:gd name="connsiteX351" fmla="*/ 78367 w 524145"/>
                  <a:gd name="connsiteY351" fmla="*/ 933817 h 1602280"/>
                  <a:gd name="connsiteX352" fmla="*/ 79951 w 524145"/>
                  <a:gd name="connsiteY352" fmla="*/ 947133 h 1602280"/>
                  <a:gd name="connsiteX353" fmla="*/ 80744 w 524145"/>
                  <a:gd name="connsiteY353" fmla="*/ 953792 h 1602280"/>
                  <a:gd name="connsiteX354" fmla="*/ 86530 w 524145"/>
                  <a:gd name="connsiteY354" fmla="*/ 953103 h 1602280"/>
                  <a:gd name="connsiteX355" fmla="*/ 88631 w 524145"/>
                  <a:gd name="connsiteY355" fmla="*/ 946100 h 1602280"/>
                  <a:gd name="connsiteX356" fmla="*/ 92832 w 524145"/>
                  <a:gd name="connsiteY356" fmla="*/ 932095 h 1602280"/>
                  <a:gd name="connsiteX357" fmla="*/ 92040 w 524145"/>
                  <a:gd name="connsiteY357" fmla="*/ 925437 h 1602280"/>
                  <a:gd name="connsiteX358" fmla="*/ 94933 w 524145"/>
                  <a:gd name="connsiteY358" fmla="*/ 925093 h 1602280"/>
                  <a:gd name="connsiteX359" fmla="*/ 100719 w 524145"/>
                  <a:gd name="connsiteY359" fmla="*/ 924404 h 1602280"/>
                  <a:gd name="connsiteX360" fmla="*/ 99927 w 524145"/>
                  <a:gd name="connsiteY360" fmla="*/ 917746 h 1602280"/>
                  <a:gd name="connsiteX361" fmla="*/ 102820 w 524145"/>
                  <a:gd name="connsiteY361" fmla="*/ 917401 h 1602280"/>
                  <a:gd name="connsiteX362" fmla="*/ 105713 w 524145"/>
                  <a:gd name="connsiteY362" fmla="*/ 917057 h 1602280"/>
                  <a:gd name="connsiteX363" fmla="*/ 112292 w 524145"/>
                  <a:gd name="connsiteY363" fmla="*/ 923027 h 1602280"/>
                  <a:gd name="connsiteX364" fmla="*/ 115185 w 524145"/>
                  <a:gd name="connsiteY364" fmla="*/ 922682 h 1602280"/>
                  <a:gd name="connsiteX365" fmla="*/ 114392 w 524145"/>
                  <a:gd name="connsiteY365" fmla="*/ 916024 h 1602280"/>
                  <a:gd name="connsiteX366" fmla="*/ 112807 w 524145"/>
                  <a:gd name="connsiteY366" fmla="*/ 902707 h 1602280"/>
                  <a:gd name="connsiteX367" fmla="*/ 109914 w 524145"/>
                  <a:gd name="connsiteY367" fmla="*/ 903052 h 1602280"/>
                  <a:gd name="connsiteX368" fmla="*/ 109122 w 524145"/>
                  <a:gd name="connsiteY368" fmla="*/ 896394 h 1602280"/>
                  <a:gd name="connsiteX369" fmla="*/ 106744 w 524145"/>
                  <a:gd name="connsiteY369" fmla="*/ 876419 h 1602280"/>
                  <a:gd name="connsiteX370" fmla="*/ 110430 w 524145"/>
                  <a:gd name="connsiteY370" fmla="*/ 882733 h 1602280"/>
                  <a:gd name="connsiteX371" fmla="*/ 118594 w 524145"/>
                  <a:gd name="connsiteY371" fmla="*/ 902019 h 1602280"/>
                  <a:gd name="connsiteX372" fmla="*/ 120179 w 524145"/>
                  <a:gd name="connsiteY372" fmla="*/ 915335 h 1602280"/>
                  <a:gd name="connsiteX373" fmla="*/ 121487 w 524145"/>
                  <a:gd name="connsiteY373" fmla="*/ 901674 h 1602280"/>
                  <a:gd name="connsiteX374" fmla="*/ 126481 w 524145"/>
                  <a:gd name="connsiteY374" fmla="*/ 894328 h 1602280"/>
                  <a:gd name="connsiteX375" fmla="*/ 124896 w 524145"/>
                  <a:gd name="connsiteY375" fmla="*/ 881011 h 1602280"/>
                  <a:gd name="connsiteX376" fmla="*/ 124103 w 524145"/>
                  <a:gd name="connsiteY376" fmla="*/ 874353 h 1602280"/>
                  <a:gd name="connsiteX377" fmla="*/ 119109 w 524145"/>
                  <a:gd name="connsiteY377" fmla="*/ 881700 h 1602280"/>
                  <a:gd name="connsiteX378" fmla="*/ 120694 w 524145"/>
                  <a:gd name="connsiteY378" fmla="*/ 895016 h 1602280"/>
                  <a:gd name="connsiteX379" fmla="*/ 115424 w 524145"/>
                  <a:gd name="connsiteY379" fmla="*/ 875386 h 1602280"/>
                  <a:gd name="connsiteX380" fmla="*/ 113839 w 524145"/>
                  <a:gd name="connsiteY380" fmla="*/ 862069 h 1602280"/>
                  <a:gd name="connsiteX381" fmla="*/ 107260 w 524145"/>
                  <a:gd name="connsiteY381" fmla="*/ 856100 h 1602280"/>
                  <a:gd name="connsiteX382" fmla="*/ 112254 w 524145"/>
                  <a:gd name="connsiteY382" fmla="*/ 848753 h 1602280"/>
                  <a:gd name="connsiteX383" fmla="*/ 113046 w 524145"/>
                  <a:gd name="connsiteY383" fmla="*/ 855411 h 1602280"/>
                  <a:gd name="connsiteX384" fmla="*/ 115939 w 524145"/>
                  <a:gd name="connsiteY384" fmla="*/ 855067 h 1602280"/>
                  <a:gd name="connsiteX385" fmla="*/ 121726 w 524145"/>
                  <a:gd name="connsiteY385" fmla="*/ 854378 h 1602280"/>
                  <a:gd name="connsiteX386" fmla="*/ 125411 w 524145"/>
                  <a:gd name="connsiteY386" fmla="*/ 860692 h 1602280"/>
                  <a:gd name="connsiteX387" fmla="*/ 129889 w 524145"/>
                  <a:gd name="connsiteY387" fmla="*/ 873664 h 1602280"/>
                  <a:gd name="connsiteX388" fmla="*/ 128304 w 524145"/>
                  <a:gd name="connsiteY388" fmla="*/ 860348 h 1602280"/>
                  <a:gd name="connsiteX389" fmla="*/ 135676 w 524145"/>
                  <a:gd name="connsiteY389" fmla="*/ 872975 h 1602280"/>
                  <a:gd name="connsiteX390" fmla="*/ 136468 w 524145"/>
                  <a:gd name="connsiteY390" fmla="*/ 879634 h 1602280"/>
                  <a:gd name="connsiteX391" fmla="*/ 132267 w 524145"/>
                  <a:gd name="connsiteY391" fmla="*/ 893639 h 1602280"/>
                  <a:gd name="connsiteX392" fmla="*/ 133059 w 524145"/>
                  <a:gd name="connsiteY392" fmla="*/ 900297 h 1602280"/>
                  <a:gd name="connsiteX393" fmla="*/ 130166 w 524145"/>
                  <a:gd name="connsiteY393" fmla="*/ 900641 h 1602280"/>
                  <a:gd name="connsiteX394" fmla="*/ 131751 w 524145"/>
                  <a:gd name="connsiteY394" fmla="*/ 913958 h 1602280"/>
                  <a:gd name="connsiteX395" fmla="*/ 134644 w 524145"/>
                  <a:gd name="connsiteY395" fmla="*/ 913614 h 1602280"/>
                  <a:gd name="connsiteX396" fmla="*/ 140430 w 524145"/>
                  <a:gd name="connsiteY396" fmla="*/ 912925 h 1602280"/>
                  <a:gd name="connsiteX397" fmla="*/ 143324 w 524145"/>
                  <a:gd name="connsiteY397" fmla="*/ 912581 h 1602280"/>
                  <a:gd name="connsiteX398" fmla="*/ 141739 w 524145"/>
                  <a:gd name="connsiteY398" fmla="*/ 899264 h 1602280"/>
                  <a:gd name="connsiteX399" fmla="*/ 146732 w 524145"/>
                  <a:gd name="connsiteY399" fmla="*/ 891917 h 1602280"/>
                  <a:gd name="connsiteX400" fmla="*/ 145147 w 524145"/>
                  <a:gd name="connsiteY400" fmla="*/ 878601 h 1602280"/>
                  <a:gd name="connsiteX401" fmla="*/ 148041 w 524145"/>
                  <a:gd name="connsiteY401" fmla="*/ 878256 h 1602280"/>
                  <a:gd name="connsiteX402" fmla="*/ 153034 w 524145"/>
                  <a:gd name="connsiteY402" fmla="*/ 870909 h 1602280"/>
                  <a:gd name="connsiteX403" fmla="*/ 154343 w 524145"/>
                  <a:gd name="connsiteY403" fmla="*/ 857249 h 1602280"/>
                  <a:gd name="connsiteX404" fmla="*/ 153550 w 524145"/>
                  <a:gd name="connsiteY404" fmla="*/ 850590 h 1602280"/>
                  <a:gd name="connsiteX405" fmla="*/ 149865 w 524145"/>
                  <a:gd name="connsiteY405" fmla="*/ 844276 h 1602280"/>
                  <a:gd name="connsiteX406" fmla="*/ 148280 w 524145"/>
                  <a:gd name="connsiteY406" fmla="*/ 830960 h 1602280"/>
                  <a:gd name="connsiteX407" fmla="*/ 147487 w 524145"/>
                  <a:gd name="connsiteY407" fmla="*/ 824302 h 1602280"/>
                  <a:gd name="connsiteX408" fmla="*/ 145902 w 524145"/>
                  <a:gd name="connsiteY408" fmla="*/ 810985 h 1602280"/>
                  <a:gd name="connsiteX409" fmla="*/ 139324 w 524145"/>
                  <a:gd name="connsiteY409" fmla="*/ 805016 h 1602280"/>
                  <a:gd name="connsiteX410" fmla="*/ 137739 w 524145"/>
                  <a:gd name="connsiteY410" fmla="*/ 791699 h 1602280"/>
                  <a:gd name="connsiteX411" fmla="*/ 136946 w 524145"/>
                  <a:gd name="connsiteY411" fmla="*/ 785041 h 1602280"/>
                  <a:gd name="connsiteX412" fmla="*/ 136154 w 524145"/>
                  <a:gd name="connsiteY412" fmla="*/ 778383 h 1602280"/>
                  <a:gd name="connsiteX413" fmla="*/ 133261 w 524145"/>
                  <a:gd name="connsiteY413" fmla="*/ 778727 h 1602280"/>
                  <a:gd name="connsiteX414" fmla="*/ 127474 w 524145"/>
                  <a:gd name="connsiteY414" fmla="*/ 779416 h 1602280"/>
                  <a:gd name="connsiteX415" fmla="*/ 125889 w 524145"/>
                  <a:gd name="connsiteY415" fmla="*/ 766099 h 1602280"/>
                  <a:gd name="connsiteX416" fmla="*/ 124581 w 524145"/>
                  <a:gd name="connsiteY416" fmla="*/ 779760 h 1602280"/>
                  <a:gd name="connsiteX417" fmla="*/ 119587 w 524145"/>
                  <a:gd name="connsiteY417" fmla="*/ 787107 h 1602280"/>
                  <a:gd name="connsiteX418" fmla="*/ 117487 w 524145"/>
                  <a:gd name="connsiteY418" fmla="*/ 794110 h 1602280"/>
                  <a:gd name="connsiteX419" fmla="*/ 116694 w 524145"/>
                  <a:gd name="connsiteY419" fmla="*/ 787451 h 1602280"/>
                  <a:gd name="connsiteX420" fmla="*/ 115902 w 524145"/>
                  <a:gd name="connsiteY420" fmla="*/ 780793 h 1602280"/>
                  <a:gd name="connsiteX421" fmla="*/ 118795 w 524145"/>
                  <a:gd name="connsiteY421" fmla="*/ 780449 h 1602280"/>
                  <a:gd name="connsiteX422" fmla="*/ 122996 w 524145"/>
                  <a:gd name="connsiteY422" fmla="*/ 766444 h 1602280"/>
                  <a:gd name="connsiteX423" fmla="*/ 123512 w 524145"/>
                  <a:gd name="connsiteY423" fmla="*/ 746125 h 1602280"/>
                  <a:gd name="connsiteX424" fmla="*/ 128506 w 524145"/>
                  <a:gd name="connsiteY424" fmla="*/ 738778 h 1602280"/>
                  <a:gd name="connsiteX425" fmla="*/ 129814 w 524145"/>
                  <a:gd name="connsiteY425" fmla="*/ 725117 h 1602280"/>
                  <a:gd name="connsiteX426" fmla="*/ 134015 w 524145"/>
                  <a:gd name="connsiteY426" fmla="*/ 711112 h 1602280"/>
                  <a:gd name="connsiteX427" fmla="*/ 138217 w 524145"/>
                  <a:gd name="connsiteY427" fmla="*/ 697107 h 1602280"/>
                  <a:gd name="connsiteX428" fmla="*/ 144003 w 524145"/>
                  <a:gd name="connsiteY428" fmla="*/ 696418 h 1602280"/>
                  <a:gd name="connsiteX429" fmla="*/ 144519 w 524145"/>
                  <a:gd name="connsiteY429" fmla="*/ 676099 h 1602280"/>
                  <a:gd name="connsiteX430" fmla="*/ 143726 w 524145"/>
                  <a:gd name="connsiteY430" fmla="*/ 669441 h 1602280"/>
                  <a:gd name="connsiteX431" fmla="*/ 148720 w 524145"/>
                  <a:gd name="connsiteY431" fmla="*/ 662094 h 1602280"/>
                  <a:gd name="connsiteX432" fmla="*/ 150028 w 524145"/>
                  <a:gd name="connsiteY432" fmla="*/ 648433 h 1602280"/>
                  <a:gd name="connsiteX433" fmla="*/ 149236 w 524145"/>
                  <a:gd name="connsiteY433" fmla="*/ 641775 h 1602280"/>
                  <a:gd name="connsiteX434" fmla="*/ 146343 w 524145"/>
                  <a:gd name="connsiteY434" fmla="*/ 642119 h 1602280"/>
                  <a:gd name="connsiteX435" fmla="*/ 141349 w 524145"/>
                  <a:gd name="connsiteY435" fmla="*/ 649466 h 1602280"/>
                  <a:gd name="connsiteX436" fmla="*/ 142934 w 524145"/>
                  <a:gd name="connsiteY436" fmla="*/ 662782 h 1602280"/>
                  <a:gd name="connsiteX437" fmla="*/ 140041 w 524145"/>
                  <a:gd name="connsiteY437" fmla="*/ 663127 h 1602280"/>
                  <a:gd name="connsiteX438" fmla="*/ 135047 w 524145"/>
                  <a:gd name="connsiteY438" fmla="*/ 670474 h 1602280"/>
                  <a:gd name="connsiteX439" fmla="*/ 132154 w 524145"/>
                  <a:gd name="connsiteY439" fmla="*/ 670818 h 1602280"/>
                  <a:gd name="connsiteX440" fmla="*/ 130053 w 524145"/>
                  <a:gd name="connsiteY440" fmla="*/ 677820 h 1602280"/>
                  <a:gd name="connsiteX441" fmla="*/ 129261 w 524145"/>
                  <a:gd name="connsiteY441" fmla="*/ 671162 h 1602280"/>
                  <a:gd name="connsiteX442" fmla="*/ 128468 w 524145"/>
                  <a:gd name="connsiteY442" fmla="*/ 664504 h 1602280"/>
                  <a:gd name="connsiteX443" fmla="*/ 131361 w 524145"/>
                  <a:gd name="connsiteY443" fmla="*/ 664160 h 1602280"/>
                  <a:gd name="connsiteX444" fmla="*/ 132669 w 524145"/>
                  <a:gd name="connsiteY444" fmla="*/ 650499 h 1602280"/>
                  <a:gd name="connsiteX445" fmla="*/ 136078 w 524145"/>
                  <a:gd name="connsiteY445" fmla="*/ 629835 h 1602280"/>
                  <a:gd name="connsiteX446" fmla="*/ 138971 w 524145"/>
                  <a:gd name="connsiteY446" fmla="*/ 629491 h 1602280"/>
                  <a:gd name="connsiteX447" fmla="*/ 138179 w 524145"/>
                  <a:gd name="connsiteY447" fmla="*/ 622833 h 1602280"/>
                  <a:gd name="connsiteX448" fmla="*/ 142380 w 524145"/>
                  <a:gd name="connsiteY448" fmla="*/ 608828 h 1602280"/>
                  <a:gd name="connsiteX449" fmla="*/ 145273 w 524145"/>
                  <a:gd name="connsiteY449" fmla="*/ 608483 h 1602280"/>
                  <a:gd name="connsiteX450" fmla="*/ 150267 w 524145"/>
                  <a:gd name="connsiteY450" fmla="*/ 601136 h 1602280"/>
                  <a:gd name="connsiteX451" fmla="*/ 149475 w 524145"/>
                  <a:gd name="connsiteY451" fmla="*/ 594478 h 1602280"/>
                  <a:gd name="connsiteX452" fmla="*/ 150783 w 524145"/>
                  <a:gd name="connsiteY452" fmla="*/ 580817 h 1602280"/>
                  <a:gd name="connsiteX453" fmla="*/ 149990 w 524145"/>
                  <a:gd name="connsiteY453" fmla="*/ 574159 h 1602280"/>
                  <a:gd name="connsiteX454" fmla="*/ 147097 w 524145"/>
                  <a:gd name="connsiteY454" fmla="*/ 574503 h 1602280"/>
                  <a:gd name="connsiteX455" fmla="*/ 142104 w 524145"/>
                  <a:gd name="connsiteY455" fmla="*/ 581850 h 1602280"/>
                  <a:gd name="connsiteX456" fmla="*/ 143688 w 524145"/>
                  <a:gd name="connsiteY456" fmla="*/ 595167 h 1602280"/>
                  <a:gd name="connsiteX457" fmla="*/ 140795 w 524145"/>
                  <a:gd name="connsiteY457" fmla="*/ 595511 h 1602280"/>
                  <a:gd name="connsiteX458" fmla="*/ 135009 w 524145"/>
                  <a:gd name="connsiteY458" fmla="*/ 596200 h 1602280"/>
                  <a:gd name="connsiteX459" fmla="*/ 133424 w 524145"/>
                  <a:gd name="connsiteY459" fmla="*/ 582883 h 1602280"/>
                  <a:gd name="connsiteX460" fmla="*/ 129739 w 524145"/>
                  <a:gd name="connsiteY460" fmla="*/ 576569 h 1602280"/>
                  <a:gd name="connsiteX461" fmla="*/ 130531 w 524145"/>
                  <a:gd name="connsiteY461" fmla="*/ 583228 h 1602280"/>
                  <a:gd name="connsiteX462" fmla="*/ 126330 w 524145"/>
                  <a:gd name="connsiteY462" fmla="*/ 597233 h 1602280"/>
                  <a:gd name="connsiteX463" fmla="*/ 124745 w 524145"/>
                  <a:gd name="connsiteY463" fmla="*/ 583916 h 1602280"/>
                  <a:gd name="connsiteX464" fmla="*/ 121852 w 524145"/>
                  <a:gd name="connsiteY464" fmla="*/ 584261 h 1602280"/>
                  <a:gd name="connsiteX465" fmla="*/ 121059 w 524145"/>
                  <a:gd name="connsiteY465" fmla="*/ 577602 h 1602280"/>
                  <a:gd name="connsiteX466" fmla="*/ 122367 w 524145"/>
                  <a:gd name="connsiteY466" fmla="*/ 563942 h 1602280"/>
                  <a:gd name="connsiteX467" fmla="*/ 121575 w 524145"/>
                  <a:gd name="connsiteY467" fmla="*/ 557284 h 1602280"/>
                  <a:gd name="connsiteX468" fmla="*/ 119990 w 524145"/>
                  <a:gd name="connsiteY468" fmla="*/ 543967 h 1602280"/>
                  <a:gd name="connsiteX469" fmla="*/ 119198 w 524145"/>
                  <a:gd name="connsiteY469" fmla="*/ 537309 h 1602280"/>
                  <a:gd name="connsiteX470" fmla="*/ 124984 w 524145"/>
                  <a:gd name="connsiteY470" fmla="*/ 536620 h 1602280"/>
                  <a:gd name="connsiteX471" fmla="*/ 127085 w 524145"/>
                  <a:gd name="connsiteY471" fmla="*/ 529617 h 1602280"/>
                  <a:gd name="connsiteX472" fmla="*/ 125500 w 524145"/>
                  <a:gd name="connsiteY472" fmla="*/ 516301 h 1602280"/>
                  <a:gd name="connsiteX473" fmla="*/ 124707 w 524145"/>
                  <a:gd name="connsiteY473" fmla="*/ 509643 h 1602280"/>
                  <a:gd name="connsiteX474" fmla="*/ 130493 w 524145"/>
                  <a:gd name="connsiteY474" fmla="*/ 508954 h 1602280"/>
                  <a:gd name="connsiteX475" fmla="*/ 128908 w 524145"/>
                  <a:gd name="connsiteY475" fmla="*/ 495638 h 1602280"/>
                  <a:gd name="connsiteX476" fmla="*/ 131802 w 524145"/>
                  <a:gd name="connsiteY476" fmla="*/ 495293 h 1602280"/>
                  <a:gd name="connsiteX477" fmla="*/ 131009 w 524145"/>
                  <a:gd name="connsiteY477" fmla="*/ 488635 h 1602280"/>
                  <a:gd name="connsiteX478" fmla="*/ 135210 w 524145"/>
                  <a:gd name="connsiteY478" fmla="*/ 474630 h 1602280"/>
                  <a:gd name="connsiteX479" fmla="*/ 134418 w 524145"/>
                  <a:gd name="connsiteY479" fmla="*/ 467972 h 1602280"/>
                  <a:gd name="connsiteX480" fmla="*/ 137311 w 524145"/>
                  <a:gd name="connsiteY480" fmla="*/ 467627 h 1602280"/>
                  <a:gd name="connsiteX481" fmla="*/ 136519 w 524145"/>
                  <a:gd name="connsiteY481" fmla="*/ 460969 h 1602280"/>
                  <a:gd name="connsiteX482" fmla="*/ 134934 w 524145"/>
                  <a:gd name="connsiteY482" fmla="*/ 447653 h 1602280"/>
                  <a:gd name="connsiteX483" fmla="*/ 137827 w 524145"/>
                  <a:gd name="connsiteY483" fmla="*/ 447308 h 1602280"/>
                  <a:gd name="connsiteX484" fmla="*/ 142821 w 524145"/>
                  <a:gd name="connsiteY484" fmla="*/ 439961 h 1602280"/>
                  <a:gd name="connsiteX485" fmla="*/ 141236 w 524145"/>
                  <a:gd name="connsiteY485" fmla="*/ 426645 h 1602280"/>
                  <a:gd name="connsiteX486" fmla="*/ 149915 w 524145"/>
                  <a:gd name="connsiteY486" fmla="*/ 425612 h 1602280"/>
                  <a:gd name="connsiteX487" fmla="*/ 149123 w 524145"/>
                  <a:gd name="connsiteY487" fmla="*/ 418954 h 1602280"/>
                  <a:gd name="connsiteX488" fmla="*/ 150431 w 524145"/>
                  <a:gd name="connsiteY488" fmla="*/ 405293 h 1602280"/>
                  <a:gd name="connsiteX489" fmla="*/ 152532 w 524145"/>
                  <a:gd name="connsiteY489" fmla="*/ 398290 h 1602280"/>
                  <a:gd name="connsiteX490" fmla="*/ 157525 w 524145"/>
                  <a:gd name="connsiteY490" fmla="*/ 390943 h 1602280"/>
                  <a:gd name="connsiteX491" fmla="*/ 160418 w 524145"/>
                  <a:gd name="connsiteY491" fmla="*/ 390599 h 1602280"/>
                  <a:gd name="connsiteX492" fmla="*/ 158834 w 524145"/>
                  <a:gd name="connsiteY492" fmla="*/ 377283 h 1602280"/>
                  <a:gd name="connsiteX493" fmla="*/ 163827 w 524145"/>
                  <a:gd name="connsiteY493" fmla="*/ 369936 h 1602280"/>
                  <a:gd name="connsiteX494" fmla="*/ 165136 w 524145"/>
                  <a:gd name="connsiteY494" fmla="*/ 356275 h 1602280"/>
                  <a:gd name="connsiteX495" fmla="*/ 170922 w 524145"/>
                  <a:gd name="connsiteY495" fmla="*/ 355586 h 1602280"/>
                  <a:gd name="connsiteX496" fmla="*/ 170129 w 524145"/>
                  <a:gd name="connsiteY496" fmla="*/ 348928 h 1602280"/>
                  <a:gd name="connsiteX497" fmla="*/ 173022 w 524145"/>
                  <a:gd name="connsiteY497" fmla="*/ 348584 h 1602280"/>
                  <a:gd name="connsiteX498" fmla="*/ 171437 w 524145"/>
                  <a:gd name="connsiteY498" fmla="*/ 335267 h 1602280"/>
                  <a:gd name="connsiteX499" fmla="*/ 173538 w 524145"/>
                  <a:gd name="connsiteY499" fmla="*/ 328264 h 1602280"/>
                  <a:gd name="connsiteX500" fmla="*/ 178532 w 524145"/>
                  <a:gd name="connsiteY500" fmla="*/ 320918 h 1602280"/>
                  <a:gd name="connsiteX501" fmla="*/ 187211 w 524145"/>
                  <a:gd name="connsiteY501" fmla="*/ 319885 h 1602280"/>
                  <a:gd name="connsiteX502" fmla="*/ 185626 w 524145"/>
                  <a:gd name="connsiteY502" fmla="*/ 306568 h 1602280"/>
                  <a:gd name="connsiteX503" fmla="*/ 187727 w 524145"/>
                  <a:gd name="connsiteY503" fmla="*/ 299565 h 1602280"/>
                  <a:gd name="connsiteX504" fmla="*/ 193513 w 524145"/>
                  <a:gd name="connsiteY504" fmla="*/ 298877 h 1602280"/>
                  <a:gd name="connsiteX505" fmla="*/ 191928 w 524145"/>
                  <a:gd name="connsiteY505" fmla="*/ 285560 h 1602280"/>
                  <a:gd name="connsiteX506" fmla="*/ 186142 w 524145"/>
                  <a:gd name="connsiteY506" fmla="*/ 286249 h 1602280"/>
                  <a:gd name="connsiteX507" fmla="*/ 191136 w 524145"/>
                  <a:gd name="connsiteY507" fmla="*/ 278902 h 1602280"/>
                  <a:gd name="connsiteX508" fmla="*/ 194029 w 524145"/>
                  <a:gd name="connsiteY508" fmla="*/ 278558 h 1602280"/>
                  <a:gd name="connsiteX509" fmla="*/ 196922 w 524145"/>
                  <a:gd name="connsiteY509" fmla="*/ 278213 h 1602280"/>
                  <a:gd name="connsiteX510" fmla="*/ 201916 w 524145"/>
                  <a:gd name="connsiteY510" fmla="*/ 270867 h 1602280"/>
                  <a:gd name="connsiteX511" fmla="*/ 204809 w 524145"/>
                  <a:gd name="connsiteY511" fmla="*/ 270522 h 1602280"/>
                  <a:gd name="connsiteX512" fmla="*/ 203224 w 524145"/>
                  <a:gd name="connsiteY512" fmla="*/ 257206 h 1602280"/>
                  <a:gd name="connsiteX513" fmla="*/ 208218 w 524145"/>
                  <a:gd name="connsiteY513" fmla="*/ 249859 h 1602280"/>
                  <a:gd name="connsiteX514" fmla="*/ 206633 w 524145"/>
                  <a:gd name="connsiteY514" fmla="*/ 236542 h 1602280"/>
                  <a:gd name="connsiteX515" fmla="*/ 209526 w 524145"/>
                  <a:gd name="connsiteY515" fmla="*/ 236198 h 1602280"/>
                  <a:gd name="connsiteX516" fmla="*/ 204256 w 524145"/>
                  <a:gd name="connsiteY516" fmla="*/ 216568 h 1602280"/>
                  <a:gd name="connsiteX517" fmla="*/ 203463 w 524145"/>
                  <a:gd name="connsiteY517" fmla="*/ 209909 h 1602280"/>
                  <a:gd name="connsiteX518" fmla="*/ 206356 w 524145"/>
                  <a:gd name="connsiteY518" fmla="*/ 209565 h 1602280"/>
                  <a:gd name="connsiteX519" fmla="*/ 212143 w 524145"/>
                  <a:gd name="connsiteY519" fmla="*/ 208876 h 1602280"/>
                  <a:gd name="connsiteX520" fmla="*/ 215036 w 524145"/>
                  <a:gd name="connsiteY520" fmla="*/ 208532 h 1602280"/>
                  <a:gd name="connsiteX521" fmla="*/ 214243 w 524145"/>
                  <a:gd name="connsiteY521" fmla="*/ 201874 h 1602280"/>
                  <a:gd name="connsiteX522" fmla="*/ 212658 w 524145"/>
                  <a:gd name="connsiteY522" fmla="*/ 188557 h 1602280"/>
                  <a:gd name="connsiteX523" fmla="*/ 215551 w 524145"/>
                  <a:gd name="connsiteY523" fmla="*/ 188213 h 1602280"/>
                  <a:gd name="connsiteX524" fmla="*/ 220545 w 524145"/>
                  <a:gd name="connsiteY524" fmla="*/ 180866 h 1602280"/>
                  <a:gd name="connsiteX525" fmla="*/ 218960 w 524145"/>
                  <a:gd name="connsiteY525" fmla="*/ 167550 h 1602280"/>
                  <a:gd name="connsiteX526" fmla="*/ 221853 w 524145"/>
                  <a:gd name="connsiteY526" fmla="*/ 167205 h 1602280"/>
                  <a:gd name="connsiteX527" fmla="*/ 221061 w 524145"/>
                  <a:gd name="connsiteY527" fmla="*/ 160547 h 1602280"/>
                  <a:gd name="connsiteX528" fmla="*/ 226847 w 524145"/>
                  <a:gd name="connsiteY528" fmla="*/ 159858 h 1602280"/>
                  <a:gd name="connsiteX529" fmla="*/ 229740 w 524145"/>
                  <a:gd name="connsiteY529" fmla="*/ 159514 h 1602280"/>
                  <a:gd name="connsiteX530" fmla="*/ 235527 w 524145"/>
                  <a:gd name="connsiteY530" fmla="*/ 158825 h 1602280"/>
                  <a:gd name="connsiteX531" fmla="*/ 233942 w 524145"/>
                  <a:gd name="connsiteY531" fmla="*/ 145509 h 1602280"/>
                  <a:gd name="connsiteX532" fmla="*/ 236042 w 524145"/>
                  <a:gd name="connsiteY532" fmla="*/ 138506 h 1602280"/>
                  <a:gd name="connsiteX533" fmla="*/ 235250 w 524145"/>
                  <a:gd name="connsiteY533" fmla="*/ 131848 h 1602280"/>
                  <a:gd name="connsiteX534" fmla="*/ 238143 w 524145"/>
                  <a:gd name="connsiteY534" fmla="*/ 131504 h 1602280"/>
                  <a:gd name="connsiteX535" fmla="*/ 236558 w 524145"/>
                  <a:gd name="connsiteY535" fmla="*/ 118187 h 1602280"/>
                  <a:gd name="connsiteX536" fmla="*/ 242344 w 524145"/>
                  <a:gd name="connsiteY536" fmla="*/ 117499 h 1602280"/>
                  <a:gd name="connsiteX537" fmla="*/ 244445 w 524145"/>
                  <a:gd name="connsiteY537" fmla="*/ 110496 h 1602280"/>
                  <a:gd name="connsiteX538" fmla="*/ 242860 w 524145"/>
                  <a:gd name="connsiteY538" fmla="*/ 97179 h 1602280"/>
                  <a:gd name="connsiteX539" fmla="*/ 248646 w 524145"/>
                  <a:gd name="connsiteY539" fmla="*/ 96491 h 1602280"/>
                  <a:gd name="connsiteX540" fmla="*/ 247854 w 524145"/>
                  <a:gd name="connsiteY540" fmla="*/ 89832 h 1602280"/>
                  <a:gd name="connsiteX541" fmla="*/ 249162 w 524145"/>
                  <a:gd name="connsiteY541" fmla="*/ 76172 h 1602280"/>
                  <a:gd name="connsiteX542" fmla="*/ 250747 w 524145"/>
                  <a:gd name="connsiteY542" fmla="*/ 89488 h 1602280"/>
                  <a:gd name="connsiteX543" fmla="*/ 257049 w 524145"/>
                  <a:gd name="connsiteY543" fmla="*/ 68480 h 1602280"/>
                  <a:gd name="connsiteX544" fmla="*/ 264936 w 524145"/>
                  <a:gd name="connsiteY544" fmla="*/ 60789 h 1602280"/>
                  <a:gd name="connsiteX545" fmla="*/ 263351 w 524145"/>
                  <a:gd name="connsiteY545" fmla="*/ 47473 h 1602280"/>
                  <a:gd name="connsiteX546" fmla="*/ 272030 w 524145"/>
                  <a:gd name="connsiteY546" fmla="*/ 46440 h 1602280"/>
                  <a:gd name="connsiteX547" fmla="*/ 274131 w 524145"/>
                  <a:gd name="connsiteY547" fmla="*/ 39437 h 1602280"/>
                  <a:gd name="connsiteX548" fmla="*/ 277024 w 524145"/>
                  <a:gd name="connsiteY548" fmla="*/ 39093 h 1602280"/>
                  <a:gd name="connsiteX549" fmla="*/ 282810 w 524145"/>
                  <a:gd name="connsiteY549" fmla="*/ 38404 h 1602280"/>
                  <a:gd name="connsiteX550" fmla="*/ 286496 w 524145"/>
                  <a:gd name="connsiteY550" fmla="*/ 44718 h 1602280"/>
                  <a:gd name="connsiteX551" fmla="*/ 285703 w 524145"/>
                  <a:gd name="connsiteY551" fmla="*/ 38060 h 1602280"/>
                  <a:gd name="connsiteX552" fmla="*/ 284119 w 524145"/>
                  <a:gd name="connsiteY552" fmla="*/ 24743 h 1602280"/>
                  <a:gd name="connsiteX553" fmla="*/ 289905 w 524145"/>
                  <a:gd name="connsiteY553" fmla="*/ 24055 h 1602280"/>
                  <a:gd name="connsiteX554" fmla="*/ 292798 w 524145"/>
                  <a:gd name="connsiteY554" fmla="*/ 23710 h 1602280"/>
                  <a:gd name="connsiteX555" fmla="*/ 298584 w 524145"/>
                  <a:gd name="connsiteY555" fmla="*/ 23022 h 1602280"/>
                  <a:gd name="connsiteX556" fmla="*/ 297792 w 524145"/>
                  <a:gd name="connsiteY556" fmla="*/ 16363 h 1602280"/>
                  <a:gd name="connsiteX557" fmla="*/ 300685 w 524145"/>
                  <a:gd name="connsiteY557" fmla="*/ 16019 h 1602280"/>
                  <a:gd name="connsiteX558" fmla="*/ 303578 w 524145"/>
                  <a:gd name="connsiteY558" fmla="*/ 15675 h 1602280"/>
                  <a:gd name="connsiteX559" fmla="*/ 309364 w 524145"/>
                  <a:gd name="connsiteY559" fmla="*/ 14986 h 1602280"/>
                  <a:gd name="connsiteX560" fmla="*/ 307779 w 524145"/>
                  <a:gd name="connsiteY560" fmla="*/ 1670 h 1602280"/>
                  <a:gd name="connsiteX561" fmla="*/ 310672 w 524145"/>
                  <a:gd name="connsiteY561" fmla="*/ 1325 h 1602280"/>
                  <a:gd name="connsiteX562" fmla="*/ 312257 w 524145"/>
                  <a:gd name="connsiteY562" fmla="*/ 14642 h 1602280"/>
                  <a:gd name="connsiteX563" fmla="*/ 318044 w 524145"/>
                  <a:gd name="connsiteY563" fmla="*/ 13953 h 1602280"/>
                  <a:gd name="connsiteX564" fmla="*/ 320937 w 524145"/>
                  <a:gd name="connsiteY564" fmla="*/ 13609 h 1602280"/>
                  <a:gd name="connsiteX565" fmla="*/ 319352 w 524145"/>
                  <a:gd name="connsiteY565" fmla="*/ 292 h 1602280"/>
                  <a:gd name="connsiteX566" fmla="*/ 321813 w 524145"/>
                  <a:gd name="connsiteY566" fmla="*/ 0 h 160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</a:cxnLst>
                <a:rect l="l" t="t" r="r" b="b"/>
                <a:pathLst>
                  <a:path w="524145" h="1602280">
                    <a:moveTo>
                      <a:pt x="321813" y="0"/>
                    </a:moveTo>
                    <a:lnTo>
                      <a:pt x="345721" y="17707"/>
                    </a:lnTo>
                    <a:cubicBezTo>
                      <a:pt x="394775" y="46758"/>
                      <a:pt x="445892" y="69618"/>
                      <a:pt x="470022" y="105813"/>
                    </a:cubicBezTo>
                    <a:cubicBezTo>
                      <a:pt x="518282" y="178203"/>
                      <a:pt x="527172" y="268373"/>
                      <a:pt x="523362" y="326793"/>
                    </a:cubicBezTo>
                    <a:cubicBezTo>
                      <a:pt x="519552" y="385213"/>
                      <a:pt x="452242" y="402993"/>
                      <a:pt x="447162" y="456333"/>
                    </a:cubicBezTo>
                    <a:cubicBezTo>
                      <a:pt x="443352" y="496338"/>
                      <a:pt x="436685" y="538486"/>
                      <a:pt x="459306" y="590814"/>
                    </a:cubicBezTo>
                    <a:lnTo>
                      <a:pt x="462853" y="596732"/>
                    </a:lnTo>
                    <a:lnTo>
                      <a:pt x="458800" y="604930"/>
                    </a:lnTo>
                    <a:lnTo>
                      <a:pt x="453806" y="612277"/>
                    </a:lnTo>
                    <a:lnTo>
                      <a:pt x="450913" y="612622"/>
                    </a:lnTo>
                    <a:lnTo>
                      <a:pt x="452498" y="625938"/>
                    </a:lnTo>
                    <a:lnTo>
                      <a:pt x="449605" y="626282"/>
                    </a:lnTo>
                    <a:lnTo>
                      <a:pt x="443819" y="626971"/>
                    </a:lnTo>
                    <a:lnTo>
                      <a:pt x="436724" y="641321"/>
                    </a:lnTo>
                    <a:lnTo>
                      <a:pt x="427529" y="662673"/>
                    </a:lnTo>
                    <a:lnTo>
                      <a:pt x="424636" y="663017"/>
                    </a:lnTo>
                    <a:lnTo>
                      <a:pt x="426221" y="676334"/>
                    </a:lnTo>
                    <a:lnTo>
                      <a:pt x="421227" y="683680"/>
                    </a:lnTo>
                    <a:lnTo>
                      <a:pt x="419126" y="690683"/>
                    </a:lnTo>
                    <a:lnTo>
                      <a:pt x="413340" y="691372"/>
                    </a:lnTo>
                    <a:lnTo>
                      <a:pt x="410447" y="691716"/>
                    </a:lnTo>
                    <a:lnTo>
                      <a:pt x="409139" y="705377"/>
                    </a:lnTo>
                    <a:lnTo>
                      <a:pt x="409931" y="712035"/>
                    </a:lnTo>
                    <a:lnTo>
                      <a:pt x="404145" y="712724"/>
                    </a:lnTo>
                    <a:lnTo>
                      <a:pt x="405730" y="726040"/>
                    </a:lnTo>
                    <a:lnTo>
                      <a:pt x="402837" y="726385"/>
                    </a:lnTo>
                    <a:lnTo>
                      <a:pt x="397051" y="727073"/>
                    </a:lnTo>
                    <a:lnTo>
                      <a:pt x="397843" y="733732"/>
                    </a:lnTo>
                    <a:lnTo>
                      <a:pt x="394950" y="734076"/>
                    </a:lnTo>
                    <a:lnTo>
                      <a:pt x="389164" y="734765"/>
                    </a:lnTo>
                    <a:lnTo>
                      <a:pt x="387855" y="748425"/>
                    </a:lnTo>
                    <a:lnTo>
                      <a:pt x="384962" y="748770"/>
                    </a:lnTo>
                    <a:lnTo>
                      <a:pt x="385755" y="755428"/>
                    </a:lnTo>
                    <a:lnTo>
                      <a:pt x="386547" y="762086"/>
                    </a:lnTo>
                    <a:lnTo>
                      <a:pt x="382346" y="776091"/>
                    </a:lnTo>
                    <a:lnTo>
                      <a:pt x="380245" y="783094"/>
                    </a:lnTo>
                    <a:lnTo>
                      <a:pt x="379453" y="776436"/>
                    </a:lnTo>
                    <a:lnTo>
                      <a:pt x="377868" y="763119"/>
                    </a:lnTo>
                    <a:lnTo>
                      <a:pt x="373667" y="777124"/>
                    </a:lnTo>
                    <a:lnTo>
                      <a:pt x="371566" y="784127"/>
                    </a:lnTo>
                    <a:lnTo>
                      <a:pt x="367365" y="798132"/>
                    </a:lnTo>
                    <a:lnTo>
                      <a:pt x="362371" y="805479"/>
                    </a:lnTo>
                    <a:lnTo>
                      <a:pt x="358962" y="826142"/>
                    </a:lnTo>
                    <a:lnTo>
                      <a:pt x="356069" y="826487"/>
                    </a:lnTo>
                    <a:lnTo>
                      <a:pt x="350283" y="827175"/>
                    </a:lnTo>
                    <a:lnTo>
                      <a:pt x="351075" y="833834"/>
                    </a:lnTo>
                    <a:lnTo>
                      <a:pt x="356861" y="833145"/>
                    </a:lnTo>
                    <a:lnTo>
                      <a:pt x="358446" y="846461"/>
                    </a:lnTo>
                    <a:lnTo>
                      <a:pt x="352660" y="847150"/>
                    </a:lnTo>
                    <a:lnTo>
                      <a:pt x="350559" y="854153"/>
                    </a:lnTo>
                    <a:lnTo>
                      <a:pt x="346358" y="868158"/>
                    </a:lnTo>
                    <a:lnTo>
                      <a:pt x="343465" y="868502"/>
                    </a:lnTo>
                    <a:lnTo>
                      <a:pt x="341880" y="855186"/>
                    </a:lnTo>
                    <a:lnTo>
                      <a:pt x="320081" y="918553"/>
                    </a:lnTo>
                    <a:lnTo>
                      <a:pt x="302483" y="967916"/>
                    </a:lnTo>
                    <a:lnTo>
                      <a:pt x="279891" y="1024625"/>
                    </a:lnTo>
                    <a:lnTo>
                      <a:pt x="260193" y="1080990"/>
                    </a:lnTo>
                    <a:lnTo>
                      <a:pt x="229199" y="1165709"/>
                    </a:lnTo>
                    <a:lnTo>
                      <a:pt x="224997" y="1179715"/>
                    </a:lnTo>
                    <a:lnTo>
                      <a:pt x="222897" y="1186717"/>
                    </a:lnTo>
                    <a:lnTo>
                      <a:pt x="224482" y="1200034"/>
                    </a:lnTo>
                    <a:lnTo>
                      <a:pt x="221589" y="1200378"/>
                    </a:lnTo>
                    <a:lnTo>
                      <a:pt x="222381" y="1207036"/>
                    </a:lnTo>
                    <a:lnTo>
                      <a:pt x="223966" y="1220353"/>
                    </a:lnTo>
                    <a:lnTo>
                      <a:pt x="218972" y="1227700"/>
                    </a:lnTo>
                    <a:lnTo>
                      <a:pt x="219765" y="1234358"/>
                    </a:lnTo>
                    <a:lnTo>
                      <a:pt x="216079" y="1228044"/>
                    </a:lnTo>
                    <a:lnTo>
                      <a:pt x="210293" y="1228733"/>
                    </a:lnTo>
                    <a:lnTo>
                      <a:pt x="216872" y="1234702"/>
                    </a:lnTo>
                    <a:lnTo>
                      <a:pt x="212670" y="1248707"/>
                    </a:lnTo>
                    <a:lnTo>
                      <a:pt x="211085" y="1235391"/>
                    </a:lnTo>
                    <a:lnTo>
                      <a:pt x="208192" y="1235735"/>
                    </a:lnTo>
                    <a:lnTo>
                      <a:pt x="207400" y="1229077"/>
                    </a:lnTo>
                    <a:lnTo>
                      <a:pt x="202406" y="1236424"/>
                    </a:lnTo>
                    <a:lnTo>
                      <a:pt x="201098" y="1250085"/>
                    </a:lnTo>
                    <a:lnTo>
                      <a:pt x="201890" y="1256743"/>
                    </a:lnTo>
                    <a:lnTo>
                      <a:pt x="200582" y="1270404"/>
                    </a:lnTo>
                    <a:lnTo>
                      <a:pt x="194796" y="1271092"/>
                    </a:lnTo>
                    <a:lnTo>
                      <a:pt x="192695" y="1278095"/>
                    </a:lnTo>
                    <a:lnTo>
                      <a:pt x="185601" y="1292445"/>
                    </a:lnTo>
                    <a:lnTo>
                      <a:pt x="179814" y="1293133"/>
                    </a:lnTo>
                    <a:lnTo>
                      <a:pt x="177714" y="1300136"/>
                    </a:lnTo>
                    <a:lnTo>
                      <a:pt x="174821" y="1300480"/>
                    </a:lnTo>
                    <a:lnTo>
                      <a:pt x="175613" y="1307138"/>
                    </a:lnTo>
                    <a:lnTo>
                      <a:pt x="180091" y="1320111"/>
                    </a:lnTo>
                    <a:lnTo>
                      <a:pt x="177198" y="1320455"/>
                    </a:lnTo>
                    <a:lnTo>
                      <a:pt x="171412" y="1321144"/>
                    </a:lnTo>
                    <a:lnTo>
                      <a:pt x="172204" y="1327802"/>
                    </a:lnTo>
                    <a:lnTo>
                      <a:pt x="168519" y="1321488"/>
                    </a:lnTo>
                    <a:lnTo>
                      <a:pt x="169311" y="1328146"/>
                    </a:lnTo>
                    <a:lnTo>
                      <a:pt x="165110" y="1342151"/>
                    </a:lnTo>
                    <a:lnTo>
                      <a:pt x="163009" y="1349154"/>
                    </a:lnTo>
                    <a:lnTo>
                      <a:pt x="164594" y="1362470"/>
                    </a:lnTo>
                    <a:lnTo>
                      <a:pt x="167487" y="1362126"/>
                    </a:lnTo>
                    <a:lnTo>
                      <a:pt x="165902" y="1348809"/>
                    </a:lnTo>
                    <a:lnTo>
                      <a:pt x="171688" y="1348121"/>
                    </a:lnTo>
                    <a:lnTo>
                      <a:pt x="173273" y="1361437"/>
                    </a:lnTo>
                    <a:lnTo>
                      <a:pt x="168280" y="1368784"/>
                    </a:lnTo>
                    <a:lnTo>
                      <a:pt x="166179" y="1375787"/>
                    </a:lnTo>
                    <a:lnTo>
                      <a:pt x="160393" y="1376475"/>
                    </a:lnTo>
                    <a:lnTo>
                      <a:pt x="161978" y="1389792"/>
                    </a:lnTo>
                    <a:lnTo>
                      <a:pt x="159877" y="1396795"/>
                    </a:lnTo>
                    <a:lnTo>
                      <a:pt x="152782" y="1411144"/>
                    </a:lnTo>
                    <a:lnTo>
                      <a:pt x="150682" y="1418147"/>
                    </a:lnTo>
                    <a:lnTo>
                      <a:pt x="145688" y="1425494"/>
                    </a:lnTo>
                    <a:lnTo>
                      <a:pt x="147273" y="1438810"/>
                    </a:lnTo>
                    <a:lnTo>
                      <a:pt x="145172" y="1445813"/>
                    </a:lnTo>
                    <a:lnTo>
                      <a:pt x="138594" y="1439843"/>
                    </a:lnTo>
                    <a:lnTo>
                      <a:pt x="139386" y="1446501"/>
                    </a:lnTo>
                    <a:lnTo>
                      <a:pt x="138078" y="1460162"/>
                    </a:lnTo>
                    <a:lnTo>
                      <a:pt x="135977" y="1467165"/>
                    </a:lnTo>
                    <a:lnTo>
                      <a:pt x="130191" y="1467853"/>
                    </a:lnTo>
                    <a:lnTo>
                      <a:pt x="131776" y="1481170"/>
                    </a:lnTo>
                    <a:lnTo>
                      <a:pt x="128883" y="1481514"/>
                    </a:lnTo>
                    <a:lnTo>
                      <a:pt x="129675" y="1488172"/>
                    </a:lnTo>
                    <a:lnTo>
                      <a:pt x="123889" y="1488861"/>
                    </a:lnTo>
                    <a:lnTo>
                      <a:pt x="121788" y="1495864"/>
                    </a:lnTo>
                    <a:lnTo>
                      <a:pt x="118895" y="1496208"/>
                    </a:lnTo>
                    <a:lnTo>
                      <a:pt x="115486" y="1516871"/>
                    </a:lnTo>
                    <a:lnTo>
                      <a:pt x="114178" y="1530532"/>
                    </a:lnTo>
                    <a:lnTo>
                      <a:pt x="106291" y="1538223"/>
                    </a:lnTo>
                    <a:lnTo>
                      <a:pt x="102090" y="1552229"/>
                    </a:lnTo>
                    <a:lnTo>
                      <a:pt x="97612" y="1539256"/>
                    </a:lnTo>
                    <a:lnTo>
                      <a:pt x="94719" y="1539601"/>
                    </a:lnTo>
                    <a:lnTo>
                      <a:pt x="96304" y="1552917"/>
                    </a:lnTo>
                    <a:lnTo>
                      <a:pt x="90517" y="1553606"/>
                    </a:lnTo>
                    <a:lnTo>
                      <a:pt x="91310" y="1560264"/>
                    </a:lnTo>
                    <a:lnTo>
                      <a:pt x="97096" y="1559575"/>
                    </a:lnTo>
                    <a:lnTo>
                      <a:pt x="99989" y="1559231"/>
                    </a:lnTo>
                    <a:lnTo>
                      <a:pt x="102882" y="1558887"/>
                    </a:lnTo>
                    <a:lnTo>
                      <a:pt x="100782" y="1565889"/>
                    </a:lnTo>
                    <a:lnTo>
                      <a:pt x="97888" y="1566234"/>
                    </a:lnTo>
                    <a:lnTo>
                      <a:pt x="92102" y="1566922"/>
                    </a:lnTo>
                    <a:lnTo>
                      <a:pt x="93687" y="1580239"/>
                    </a:lnTo>
                    <a:lnTo>
                      <a:pt x="90794" y="1580583"/>
                    </a:lnTo>
                    <a:lnTo>
                      <a:pt x="89209" y="1567267"/>
                    </a:lnTo>
                    <a:lnTo>
                      <a:pt x="83423" y="1567955"/>
                    </a:lnTo>
                    <a:lnTo>
                      <a:pt x="82115" y="1581616"/>
                    </a:lnTo>
                    <a:lnTo>
                      <a:pt x="82907" y="1588274"/>
                    </a:lnTo>
                    <a:lnTo>
                      <a:pt x="77121" y="1588963"/>
                    </a:lnTo>
                    <a:lnTo>
                      <a:pt x="78706" y="1602280"/>
                    </a:lnTo>
                    <a:lnTo>
                      <a:pt x="76328" y="1582305"/>
                    </a:lnTo>
                    <a:lnTo>
                      <a:pt x="80530" y="1568300"/>
                    </a:lnTo>
                    <a:lnTo>
                      <a:pt x="79737" y="1561642"/>
                    </a:lnTo>
                    <a:lnTo>
                      <a:pt x="82630" y="1561297"/>
                    </a:lnTo>
                    <a:lnTo>
                      <a:pt x="88417" y="1560609"/>
                    </a:lnTo>
                    <a:lnTo>
                      <a:pt x="87624" y="1553950"/>
                    </a:lnTo>
                    <a:lnTo>
                      <a:pt x="88932" y="1540289"/>
                    </a:lnTo>
                    <a:lnTo>
                      <a:pt x="88140" y="1533631"/>
                    </a:lnTo>
                    <a:lnTo>
                      <a:pt x="86555" y="1520315"/>
                    </a:lnTo>
                    <a:lnTo>
                      <a:pt x="91549" y="1512968"/>
                    </a:lnTo>
                    <a:lnTo>
                      <a:pt x="89964" y="1499651"/>
                    </a:lnTo>
                    <a:lnTo>
                      <a:pt x="89171" y="1492993"/>
                    </a:lnTo>
                    <a:lnTo>
                      <a:pt x="92065" y="1492649"/>
                    </a:lnTo>
                    <a:lnTo>
                      <a:pt x="91272" y="1485991"/>
                    </a:lnTo>
                    <a:lnTo>
                      <a:pt x="94165" y="1485646"/>
                    </a:lnTo>
                    <a:lnTo>
                      <a:pt x="102845" y="1484613"/>
                    </a:lnTo>
                    <a:lnTo>
                      <a:pt x="108631" y="1483924"/>
                    </a:lnTo>
                    <a:lnTo>
                      <a:pt x="107046" y="1470608"/>
                    </a:lnTo>
                    <a:lnTo>
                      <a:pt x="109939" y="1470264"/>
                    </a:lnTo>
                    <a:lnTo>
                      <a:pt x="115725" y="1469575"/>
                    </a:lnTo>
                    <a:lnTo>
                      <a:pt x="114933" y="1462917"/>
                    </a:lnTo>
                    <a:lnTo>
                      <a:pt x="117826" y="1462572"/>
                    </a:lnTo>
                    <a:lnTo>
                      <a:pt x="116241" y="1449256"/>
                    </a:lnTo>
                    <a:lnTo>
                      <a:pt x="113348" y="1449600"/>
                    </a:lnTo>
                    <a:lnTo>
                      <a:pt x="109147" y="1463605"/>
                    </a:lnTo>
                    <a:lnTo>
                      <a:pt x="104669" y="1450633"/>
                    </a:lnTo>
                    <a:lnTo>
                      <a:pt x="106769" y="1443631"/>
                    </a:lnTo>
                    <a:lnTo>
                      <a:pt x="105184" y="1430314"/>
                    </a:lnTo>
                    <a:lnTo>
                      <a:pt x="110970" y="1429626"/>
                    </a:lnTo>
                    <a:lnTo>
                      <a:pt x="110178" y="1422967"/>
                    </a:lnTo>
                    <a:lnTo>
                      <a:pt x="109386" y="1416309"/>
                    </a:lnTo>
                    <a:lnTo>
                      <a:pt x="104392" y="1423656"/>
                    </a:lnTo>
                    <a:lnTo>
                      <a:pt x="102291" y="1430659"/>
                    </a:lnTo>
                    <a:lnTo>
                      <a:pt x="98090" y="1444664"/>
                    </a:lnTo>
                    <a:lnTo>
                      <a:pt x="95197" y="1445008"/>
                    </a:lnTo>
                    <a:lnTo>
                      <a:pt x="93612" y="1431692"/>
                    </a:lnTo>
                    <a:lnTo>
                      <a:pt x="96505" y="1431347"/>
                    </a:lnTo>
                    <a:lnTo>
                      <a:pt x="101499" y="1424000"/>
                    </a:lnTo>
                    <a:lnTo>
                      <a:pt x="100706" y="1417342"/>
                    </a:lnTo>
                    <a:lnTo>
                      <a:pt x="103599" y="1416998"/>
                    </a:lnTo>
                    <a:lnTo>
                      <a:pt x="102014" y="1403681"/>
                    </a:lnTo>
                    <a:lnTo>
                      <a:pt x="101222" y="1397023"/>
                    </a:lnTo>
                    <a:lnTo>
                      <a:pt x="105423" y="1383018"/>
                    </a:lnTo>
                    <a:lnTo>
                      <a:pt x="104631" y="1376360"/>
                    </a:lnTo>
                    <a:lnTo>
                      <a:pt x="98845" y="1377048"/>
                    </a:lnTo>
                    <a:lnTo>
                      <a:pt x="99637" y="1383707"/>
                    </a:lnTo>
                    <a:lnTo>
                      <a:pt x="98329" y="1397367"/>
                    </a:lnTo>
                    <a:lnTo>
                      <a:pt x="90442" y="1405059"/>
                    </a:lnTo>
                    <a:lnTo>
                      <a:pt x="84656" y="1405747"/>
                    </a:lnTo>
                    <a:lnTo>
                      <a:pt x="86241" y="1419064"/>
                    </a:lnTo>
                    <a:lnTo>
                      <a:pt x="87033" y="1425722"/>
                    </a:lnTo>
                    <a:lnTo>
                      <a:pt x="87825" y="1432380"/>
                    </a:lnTo>
                    <a:lnTo>
                      <a:pt x="84932" y="1432725"/>
                    </a:lnTo>
                    <a:lnTo>
                      <a:pt x="84140" y="1426066"/>
                    </a:lnTo>
                    <a:lnTo>
                      <a:pt x="81247" y="1426411"/>
                    </a:lnTo>
                    <a:lnTo>
                      <a:pt x="82039" y="1433069"/>
                    </a:lnTo>
                    <a:lnTo>
                      <a:pt x="76253" y="1433758"/>
                    </a:lnTo>
                    <a:lnTo>
                      <a:pt x="73360" y="1434102"/>
                    </a:lnTo>
                    <a:lnTo>
                      <a:pt x="75737" y="1454077"/>
                    </a:lnTo>
                    <a:lnTo>
                      <a:pt x="69951" y="1454765"/>
                    </a:lnTo>
                    <a:lnTo>
                      <a:pt x="63649" y="1475773"/>
                    </a:lnTo>
                    <a:lnTo>
                      <a:pt x="60756" y="1476117"/>
                    </a:lnTo>
                    <a:lnTo>
                      <a:pt x="59448" y="1489778"/>
                    </a:lnTo>
                    <a:lnTo>
                      <a:pt x="54454" y="1497125"/>
                    </a:lnTo>
                    <a:lnTo>
                      <a:pt x="55246" y="1503783"/>
                    </a:lnTo>
                    <a:lnTo>
                      <a:pt x="53938" y="1517444"/>
                    </a:lnTo>
                    <a:lnTo>
                      <a:pt x="46051" y="1525135"/>
                    </a:lnTo>
                    <a:lnTo>
                      <a:pt x="41850" y="1539141"/>
                    </a:lnTo>
                    <a:lnTo>
                      <a:pt x="39749" y="1546143"/>
                    </a:lnTo>
                    <a:lnTo>
                      <a:pt x="36856" y="1546488"/>
                    </a:lnTo>
                    <a:lnTo>
                      <a:pt x="38441" y="1559804"/>
                    </a:lnTo>
                    <a:lnTo>
                      <a:pt x="32655" y="1560493"/>
                    </a:lnTo>
                    <a:lnTo>
                      <a:pt x="28177" y="1547521"/>
                    </a:lnTo>
                    <a:lnTo>
                      <a:pt x="27384" y="1540862"/>
                    </a:lnTo>
                    <a:lnTo>
                      <a:pt x="31070" y="1547176"/>
                    </a:lnTo>
                    <a:lnTo>
                      <a:pt x="30277" y="1540518"/>
                    </a:lnTo>
                    <a:lnTo>
                      <a:pt x="27384" y="1540862"/>
                    </a:lnTo>
                    <a:lnTo>
                      <a:pt x="25799" y="1527546"/>
                    </a:lnTo>
                    <a:lnTo>
                      <a:pt x="20013" y="1528235"/>
                    </a:lnTo>
                    <a:lnTo>
                      <a:pt x="18705" y="1541895"/>
                    </a:lnTo>
                    <a:lnTo>
                      <a:pt x="13711" y="1549242"/>
                    </a:lnTo>
                    <a:lnTo>
                      <a:pt x="10818" y="1549587"/>
                    </a:lnTo>
                    <a:lnTo>
                      <a:pt x="10026" y="1542928"/>
                    </a:lnTo>
                    <a:lnTo>
                      <a:pt x="8441" y="1529612"/>
                    </a:lnTo>
                    <a:lnTo>
                      <a:pt x="11334" y="1529268"/>
                    </a:lnTo>
                    <a:lnTo>
                      <a:pt x="16328" y="1521921"/>
                    </a:lnTo>
                    <a:lnTo>
                      <a:pt x="17636" y="1508260"/>
                    </a:lnTo>
                    <a:lnTo>
                      <a:pt x="23422" y="1507571"/>
                    </a:lnTo>
                    <a:lnTo>
                      <a:pt x="22630" y="1500913"/>
                    </a:lnTo>
                    <a:lnTo>
                      <a:pt x="21837" y="1494255"/>
                    </a:lnTo>
                    <a:lnTo>
                      <a:pt x="24730" y="1493910"/>
                    </a:lnTo>
                    <a:lnTo>
                      <a:pt x="30516" y="1493222"/>
                    </a:lnTo>
                    <a:lnTo>
                      <a:pt x="28932" y="1479905"/>
                    </a:lnTo>
                    <a:lnTo>
                      <a:pt x="28139" y="1473247"/>
                    </a:lnTo>
                    <a:lnTo>
                      <a:pt x="22353" y="1473936"/>
                    </a:lnTo>
                    <a:lnTo>
                      <a:pt x="23145" y="1480594"/>
                    </a:lnTo>
                    <a:lnTo>
                      <a:pt x="20252" y="1480938"/>
                    </a:lnTo>
                    <a:lnTo>
                      <a:pt x="14466" y="1481627"/>
                    </a:lnTo>
                    <a:lnTo>
                      <a:pt x="16051" y="1494943"/>
                    </a:lnTo>
                    <a:lnTo>
                      <a:pt x="13158" y="1495288"/>
                    </a:lnTo>
                    <a:lnTo>
                      <a:pt x="8956" y="1509293"/>
                    </a:lnTo>
                    <a:lnTo>
                      <a:pt x="6063" y="1509637"/>
                    </a:lnTo>
                    <a:lnTo>
                      <a:pt x="2378" y="1503323"/>
                    </a:lnTo>
                    <a:lnTo>
                      <a:pt x="1585" y="1496665"/>
                    </a:lnTo>
                    <a:lnTo>
                      <a:pt x="0" y="1483349"/>
                    </a:lnTo>
                    <a:lnTo>
                      <a:pt x="4478" y="1496321"/>
                    </a:lnTo>
                    <a:lnTo>
                      <a:pt x="7371" y="1495976"/>
                    </a:lnTo>
                    <a:lnTo>
                      <a:pt x="11573" y="1481971"/>
                    </a:lnTo>
                    <a:lnTo>
                      <a:pt x="5787" y="1482660"/>
                    </a:lnTo>
                    <a:lnTo>
                      <a:pt x="4994" y="1476002"/>
                    </a:lnTo>
                    <a:lnTo>
                      <a:pt x="10780" y="1475313"/>
                    </a:lnTo>
                    <a:lnTo>
                      <a:pt x="9195" y="1461996"/>
                    </a:lnTo>
                    <a:lnTo>
                      <a:pt x="8403" y="1455338"/>
                    </a:lnTo>
                    <a:lnTo>
                      <a:pt x="3409" y="1462685"/>
                    </a:lnTo>
                    <a:lnTo>
                      <a:pt x="2617" y="1456027"/>
                    </a:lnTo>
                    <a:lnTo>
                      <a:pt x="1032" y="1442710"/>
                    </a:lnTo>
                    <a:lnTo>
                      <a:pt x="6818" y="1442022"/>
                    </a:lnTo>
                    <a:lnTo>
                      <a:pt x="8919" y="1435019"/>
                    </a:lnTo>
                    <a:lnTo>
                      <a:pt x="13912" y="1427672"/>
                    </a:lnTo>
                    <a:lnTo>
                      <a:pt x="14705" y="1434330"/>
                    </a:lnTo>
                    <a:lnTo>
                      <a:pt x="9711" y="1441677"/>
                    </a:lnTo>
                    <a:lnTo>
                      <a:pt x="11296" y="1454994"/>
                    </a:lnTo>
                    <a:lnTo>
                      <a:pt x="17082" y="1454305"/>
                    </a:lnTo>
                    <a:lnTo>
                      <a:pt x="18391" y="1440644"/>
                    </a:lnTo>
                    <a:lnTo>
                      <a:pt x="23384" y="1433297"/>
                    </a:lnTo>
                    <a:lnTo>
                      <a:pt x="26277" y="1432953"/>
                    </a:lnTo>
                    <a:lnTo>
                      <a:pt x="25485" y="1426295"/>
                    </a:lnTo>
                    <a:lnTo>
                      <a:pt x="28378" y="1425951"/>
                    </a:lnTo>
                    <a:lnTo>
                      <a:pt x="26793" y="1412634"/>
                    </a:lnTo>
                    <a:lnTo>
                      <a:pt x="31787" y="1405287"/>
                    </a:lnTo>
                    <a:lnTo>
                      <a:pt x="30202" y="1391971"/>
                    </a:lnTo>
                    <a:lnTo>
                      <a:pt x="32303" y="1384968"/>
                    </a:lnTo>
                    <a:lnTo>
                      <a:pt x="31510" y="1378310"/>
                    </a:lnTo>
                    <a:lnTo>
                      <a:pt x="37297" y="1377621"/>
                    </a:lnTo>
                    <a:lnTo>
                      <a:pt x="35712" y="1364305"/>
                    </a:lnTo>
                    <a:lnTo>
                      <a:pt x="38605" y="1363960"/>
                    </a:lnTo>
                    <a:lnTo>
                      <a:pt x="44391" y="1363272"/>
                    </a:lnTo>
                    <a:lnTo>
                      <a:pt x="43598" y="1356613"/>
                    </a:lnTo>
                    <a:lnTo>
                      <a:pt x="37812" y="1357302"/>
                    </a:lnTo>
                    <a:lnTo>
                      <a:pt x="34919" y="1357646"/>
                    </a:lnTo>
                    <a:lnTo>
                      <a:pt x="29133" y="1358335"/>
                    </a:lnTo>
                    <a:lnTo>
                      <a:pt x="29925" y="1364993"/>
                    </a:lnTo>
                    <a:lnTo>
                      <a:pt x="31510" y="1378310"/>
                    </a:lnTo>
                    <a:lnTo>
                      <a:pt x="28617" y="1378654"/>
                    </a:lnTo>
                    <a:lnTo>
                      <a:pt x="27032" y="1365338"/>
                    </a:lnTo>
                    <a:lnTo>
                      <a:pt x="21246" y="1366026"/>
                    </a:lnTo>
                    <a:lnTo>
                      <a:pt x="20454" y="1359368"/>
                    </a:lnTo>
                    <a:lnTo>
                      <a:pt x="18869" y="1346052"/>
                    </a:lnTo>
                    <a:lnTo>
                      <a:pt x="18076" y="1339393"/>
                    </a:lnTo>
                    <a:lnTo>
                      <a:pt x="23862" y="1338705"/>
                    </a:lnTo>
                    <a:lnTo>
                      <a:pt x="22277" y="1325388"/>
                    </a:lnTo>
                    <a:lnTo>
                      <a:pt x="24378" y="1318386"/>
                    </a:lnTo>
                    <a:lnTo>
                      <a:pt x="32265" y="1310694"/>
                    </a:lnTo>
                    <a:lnTo>
                      <a:pt x="30680" y="1297378"/>
                    </a:lnTo>
                    <a:lnTo>
                      <a:pt x="36466" y="1296689"/>
                    </a:lnTo>
                    <a:lnTo>
                      <a:pt x="35674" y="1290031"/>
                    </a:lnTo>
                    <a:lnTo>
                      <a:pt x="36982" y="1276370"/>
                    </a:lnTo>
                    <a:lnTo>
                      <a:pt x="39083" y="1269368"/>
                    </a:lnTo>
                    <a:lnTo>
                      <a:pt x="42492" y="1248704"/>
                    </a:lnTo>
                    <a:lnTo>
                      <a:pt x="44592" y="1241702"/>
                    </a:lnTo>
                    <a:lnTo>
                      <a:pt x="41699" y="1242046"/>
                    </a:lnTo>
                    <a:lnTo>
                      <a:pt x="40114" y="1228730"/>
                    </a:lnTo>
                    <a:lnTo>
                      <a:pt x="43007" y="1228385"/>
                    </a:lnTo>
                    <a:lnTo>
                      <a:pt x="48794" y="1227697"/>
                    </a:lnTo>
                    <a:lnTo>
                      <a:pt x="48001" y="1221038"/>
                    </a:lnTo>
                    <a:lnTo>
                      <a:pt x="46416" y="1207722"/>
                    </a:lnTo>
                    <a:lnTo>
                      <a:pt x="45624" y="1201064"/>
                    </a:lnTo>
                    <a:lnTo>
                      <a:pt x="46932" y="1187403"/>
                    </a:lnTo>
                    <a:lnTo>
                      <a:pt x="51133" y="1173398"/>
                    </a:lnTo>
                    <a:lnTo>
                      <a:pt x="49548" y="1160081"/>
                    </a:lnTo>
                    <a:lnTo>
                      <a:pt x="52442" y="1159737"/>
                    </a:lnTo>
                    <a:lnTo>
                      <a:pt x="54542" y="1152734"/>
                    </a:lnTo>
                    <a:lnTo>
                      <a:pt x="58744" y="1138729"/>
                    </a:lnTo>
                    <a:lnTo>
                      <a:pt x="52165" y="1132759"/>
                    </a:lnTo>
                    <a:lnTo>
                      <a:pt x="50580" y="1119443"/>
                    </a:lnTo>
                    <a:lnTo>
                      <a:pt x="56366" y="1118754"/>
                    </a:lnTo>
                    <a:lnTo>
                      <a:pt x="55574" y="1112096"/>
                    </a:lnTo>
                    <a:lnTo>
                      <a:pt x="61876" y="1091088"/>
                    </a:lnTo>
                    <a:lnTo>
                      <a:pt x="63976" y="1084086"/>
                    </a:lnTo>
                    <a:lnTo>
                      <a:pt x="68178" y="1070081"/>
                    </a:lnTo>
                    <a:lnTo>
                      <a:pt x="67385" y="1063422"/>
                    </a:lnTo>
                    <a:lnTo>
                      <a:pt x="68693" y="1049762"/>
                    </a:lnTo>
                    <a:lnTo>
                      <a:pt x="67901" y="1043103"/>
                    </a:lnTo>
                    <a:lnTo>
                      <a:pt x="67108" y="1036445"/>
                    </a:lnTo>
                    <a:lnTo>
                      <a:pt x="68417" y="1022784"/>
                    </a:lnTo>
                    <a:lnTo>
                      <a:pt x="73410" y="1015437"/>
                    </a:lnTo>
                    <a:lnTo>
                      <a:pt x="71826" y="1002121"/>
                    </a:lnTo>
                    <a:lnTo>
                      <a:pt x="73926" y="995118"/>
                    </a:lnTo>
                    <a:lnTo>
                      <a:pt x="79712" y="994430"/>
                    </a:lnTo>
                    <a:lnTo>
                      <a:pt x="82606" y="994085"/>
                    </a:lnTo>
                    <a:lnTo>
                      <a:pt x="81813" y="987427"/>
                    </a:lnTo>
                    <a:lnTo>
                      <a:pt x="83121" y="973766"/>
                    </a:lnTo>
                    <a:lnTo>
                      <a:pt x="82329" y="967108"/>
                    </a:lnTo>
                    <a:lnTo>
                      <a:pt x="79436" y="967452"/>
                    </a:lnTo>
                    <a:lnTo>
                      <a:pt x="76543" y="967797"/>
                    </a:lnTo>
                    <a:lnTo>
                      <a:pt x="71549" y="975144"/>
                    </a:lnTo>
                    <a:lnTo>
                      <a:pt x="68656" y="975488"/>
                    </a:lnTo>
                    <a:lnTo>
                      <a:pt x="67863" y="968830"/>
                    </a:lnTo>
                    <a:lnTo>
                      <a:pt x="62077" y="969518"/>
                    </a:lnTo>
                    <a:lnTo>
                      <a:pt x="60492" y="956202"/>
                    </a:lnTo>
                    <a:lnTo>
                      <a:pt x="66278" y="955513"/>
                    </a:lnTo>
                    <a:lnTo>
                      <a:pt x="69171" y="955169"/>
                    </a:lnTo>
                    <a:lnTo>
                      <a:pt x="68379" y="948511"/>
                    </a:lnTo>
                    <a:lnTo>
                      <a:pt x="74958" y="954480"/>
                    </a:lnTo>
                    <a:lnTo>
                      <a:pt x="77851" y="954136"/>
                    </a:lnTo>
                    <a:lnTo>
                      <a:pt x="74165" y="947822"/>
                    </a:lnTo>
                    <a:lnTo>
                      <a:pt x="72580" y="934506"/>
                    </a:lnTo>
                    <a:lnTo>
                      <a:pt x="75473" y="934161"/>
                    </a:lnTo>
                    <a:lnTo>
                      <a:pt x="74681" y="927503"/>
                    </a:lnTo>
                    <a:lnTo>
                      <a:pt x="77574" y="927159"/>
                    </a:lnTo>
                    <a:lnTo>
                      <a:pt x="78367" y="933817"/>
                    </a:lnTo>
                    <a:lnTo>
                      <a:pt x="79951" y="947133"/>
                    </a:lnTo>
                    <a:lnTo>
                      <a:pt x="80744" y="953792"/>
                    </a:lnTo>
                    <a:lnTo>
                      <a:pt x="86530" y="953103"/>
                    </a:lnTo>
                    <a:lnTo>
                      <a:pt x="88631" y="946100"/>
                    </a:lnTo>
                    <a:lnTo>
                      <a:pt x="92832" y="932095"/>
                    </a:lnTo>
                    <a:lnTo>
                      <a:pt x="92040" y="925437"/>
                    </a:lnTo>
                    <a:lnTo>
                      <a:pt x="94933" y="925093"/>
                    </a:lnTo>
                    <a:lnTo>
                      <a:pt x="100719" y="924404"/>
                    </a:lnTo>
                    <a:lnTo>
                      <a:pt x="99927" y="917746"/>
                    </a:lnTo>
                    <a:lnTo>
                      <a:pt x="102820" y="917401"/>
                    </a:lnTo>
                    <a:lnTo>
                      <a:pt x="105713" y="917057"/>
                    </a:lnTo>
                    <a:lnTo>
                      <a:pt x="112292" y="923027"/>
                    </a:lnTo>
                    <a:lnTo>
                      <a:pt x="115185" y="922682"/>
                    </a:lnTo>
                    <a:lnTo>
                      <a:pt x="114392" y="916024"/>
                    </a:lnTo>
                    <a:lnTo>
                      <a:pt x="112807" y="902707"/>
                    </a:lnTo>
                    <a:lnTo>
                      <a:pt x="109914" y="903052"/>
                    </a:lnTo>
                    <a:lnTo>
                      <a:pt x="109122" y="896394"/>
                    </a:lnTo>
                    <a:lnTo>
                      <a:pt x="106744" y="876419"/>
                    </a:lnTo>
                    <a:lnTo>
                      <a:pt x="110430" y="882733"/>
                    </a:lnTo>
                    <a:lnTo>
                      <a:pt x="118594" y="902019"/>
                    </a:lnTo>
                    <a:lnTo>
                      <a:pt x="120179" y="915335"/>
                    </a:lnTo>
                    <a:lnTo>
                      <a:pt x="121487" y="901674"/>
                    </a:lnTo>
                    <a:lnTo>
                      <a:pt x="126481" y="894328"/>
                    </a:lnTo>
                    <a:lnTo>
                      <a:pt x="124896" y="881011"/>
                    </a:lnTo>
                    <a:lnTo>
                      <a:pt x="124103" y="874353"/>
                    </a:lnTo>
                    <a:lnTo>
                      <a:pt x="119109" y="881700"/>
                    </a:lnTo>
                    <a:lnTo>
                      <a:pt x="120694" y="895016"/>
                    </a:lnTo>
                    <a:lnTo>
                      <a:pt x="115424" y="875386"/>
                    </a:lnTo>
                    <a:lnTo>
                      <a:pt x="113839" y="862069"/>
                    </a:lnTo>
                    <a:lnTo>
                      <a:pt x="107260" y="856100"/>
                    </a:lnTo>
                    <a:lnTo>
                      <a:pt x="112254" y="848753"/>
                    </a:lnTo>
                    <a:lnTo>
                      <a:pt x="113046" y="855411"/>
                    </a:lnTo>
                    <a:lnTo>
                      <a:pt x="115939" y="855067"/>
                    </a:lnTo>
                    <a:lnTo>
                      <a:pt x="121726" y="854378"/>
                    </a:lnTo>
                    <a:lnTo>
                      <a:pt x="125411" y="860692"/>
                    </a:lnTo>
                    <a:lnTo>
                      <a:pt x="129889" y="873664"/>
                    </a:lnTo>
                    <a:lnTo>
                      <a:pt x="128304" y="860348"/>
                    </a:lnTo>
                    <a:lnTo>
                      <a:pt x="135676" y="872975"/>
                    </a:lnTo>
                    <a:lnTo>
                      <a:pt x="136468" y="879634"/>
                    </a:lnTo>
                    <a:lnTo>
                      <a:pt x="132267" y="893639"/>
                    </a:lnTo>
                    <a:lnTo>
                      <a:pt x="133059" y="900297"/>
                    </a:lnTo>
                    <a:lnTo>
                      <a:pt x="130166" y="900641"/>
                    </a:lnTo>
                    <a:lnTo>
                      <a:pt x="131751" y="913958"/>
                    </a:lnTo>
                    <a:lnTo>
                      <a:pt x="134644" y="913614"/>
                    </a:lnTo>
                    <a:lnTo>
                      <a:pt x="140430" y="912925"/>
                    </a:lnTo>
                    <a:lnTo>
                      <a:pt x="143324" y="912581"/>
                    </a:lnTo>
                    <a:lnTo>
                      <a:pt x="141739" y="899264"/>
                    </a:lnTo>
                    <a:lnTo>
                      <a:pt x="146732" y="891917"/>
                    </a:lnTo>
                    <a:lnTo>
                      <a:pt x="145147" y="878601"/>
                    </a:lnTo>
                    <a:lnTo>
                      <a:pt x="148041" y="878256"/>
                    </a:lnTo>
                    <a:lnTo>
                      <a:pt x="153034" y="870909"/>
                    </a:lnTo>
                    <a:lnTo>
                      <a:pt x="154343" y="857249"/>
                    </a:lnTo>
                    <a:lnTo>
                      <a:pt x="153550" y="850590"/>
                    </a:lnTo>
                    <a:lnTo>
                      <a:pt x="149865" y="844276"/>
                    </a:lnTo>
                    <a:lnTo>
                      <a:pt x="148280" y="830960"/>
                    </a:lnTo>
                    <a:lnTo>
                      <a:pt x="147487" y="824302"/>
                    </a:lnTo>
                    <a:lnTo>
                      <a:pt x="145902" y="810985"/>
                    </a:lnTo>
                    <a:lnTo>
                      <a:pt x="139324" y="805016"/>
                    </a:lnTo>
                    <a:lnTo>
                      <a:pt x="137739" y="791699"/>
                    </a:lnTo>
                    <a:lnTo>
                      <a:pt x="136946" y="785041"/>
                    </a:lnTo>
                    <a:lnTo>
                      <a:pt x="136154" y="778383"/>
                    </a:lnTo>
                    <a:lnTo>
                      <a:pt x="133261" y="778727"/>
                    </a:lnTo>
                    <a:lnTo>
                      <a:pt x="127474" y="779416"/>
                    </a:lnTo>
                    <a:lnTo>
                      <a:pt x="125889" y="766099"/>
                    </a:lnTo>
                    <a:lnTo>
                      <a:pt x="124581" y="779760"/>
                    </a:lnTo>
                    <a:lnTo>
                      <a:pt x="119587" y="787107"/>
                    </a:lnTo>
                    <a:lnTo>
                      <a:pt x="117487" y="794110"/>
                    </a:lnTo>
                    <a:lnTo>
                      <a:pt x="116694" y="787451"/>
                    </a:lnTo>
                    <a:lnTo>
                      <a:pt x="115902" y="780793"/>
                    </a:lnTo>
                    <a:lnTo>
                      <a:pt x="118795" y="780449"/>
                    </a:lnTo>
                    <a:lnTo>
                      <a:pt x="122996" y="766444"/>
                    </a:lnTo>
                    <a:lnTo>
                      <a:pt x="123512" y="746125"/>
                    </a:lnTo>
                    <a:lnTo>
                      <a:pt x="128506" y="738778"/>
                    </a:lnTo>
                    <a:lnTo>
                      <a:pt x="129814" y="725117"/>
                    </a:lnTo>
                    <a:lnTo>
                      <a:pt x="134015" y="711112"/>
                    </a:lnTo>
                    <a:lnTo>
                      <a:pt x="138217" y="697107"/>
                    </a:lnTo>
                    <a:lnTo>
                      <a:pt x="144003" y="696418"/>
                    </a:lnTo>
                    <a:lnTo>
                      <a:pt x="144519" y="676099"/>
                    </a:lnTo>
                    <a:lnTo>
                      <a:pt x="143726" y="669441"/>
                    </a:lnTo>
                    <a:lnTo>
                      <a:pt x="148720" y="662094"/>
                    </a:lnTo>
                    <a:lnTo>
                      <a:pt x="150028" y="648433"/>
                    </a:lnTo>
                    <a:lnTo>
                      <a:pt x="149236" y="641775"/>
                    </a:lnTo>
                    <a:lnTo>
                      <a:pt x="146343" y="642119"/>
                    </a:lnTo>
                    <a:lnTo>
                      <a:pt x="141349" y="649466"/>
                    </a:lnTo>
                    <a:lnTo>
                      <a:pt x="142934" y="662782"/>
                    </a:lnTo>
                    <a:lnTo>
                      <a:pt x="140041" y="663127"/>
                    </a:lnTo>
                    <a:lnTo>
                      <a:pt x="135047" y="670474"/>
                    </a:lnTo>
                    <a:lnTo>
                      <a:pt x="132154" y="670818"/>
                    </a:lnTo>
                    <a:lnTo>
                      <a:pt x="130053" y="677820"/>
                    </a:lnTo>
                    <a:lnTo>
                      <a:pt x="129261" y="671162"/>
                    </a:lnTo>
                    <a:lnTo>
                      <a:pt x="128468" y="664504"/>
                    </a:lnTo>
                    <a:lnTo>
                      <a:pt x="131361" y="664160"/>
                    </a:lnTo>
                    <a:lnTo>
                      <a:pt x="132669" y="650499"/>
                    </a:lnTo>
                    <a:lnTo>
                      <a:pt x="136078" y="629835"/>
                    </a:lnTo>
                    <a:lnTo>
                      <a:pt x="138971" y="629491"/>
                    </a:lnTo>
                    <a:lnTo>
                      <a:pt x="138179" y="622833"/>
                    </a:lnTo>
                    <a:lnTo>
                      <a:pt x="142380" y="608828"/>
                    </a:lnTo>
                    <a:lnTo>
                      <a:pt x="145273" y="608483"/>
                    </a:lnTo>
                    <a:lnTo>
                      <a:pt x="150267" y="601136"/>
                    </a:lnTo>
                    <a:lnTo>
                      <a:pt x="149475" y="594478"/>
                    </a:lnTo>
                    <a:lnTo>
                      <a:pt x="150783" y="580817"/>
                    </a:lnTo>
                    <a:lnTo>
                      <a:pt x="149990" y="574159"/>
                    </a:lnTo>
                    <a:lnTo>
                      <a:pt x="147097" y="574503"/>
                    </a:lnTo>
                    <a:lnTo>
                      <a:pt x="142104" y="581850"/>
                    </a:lnTo>
                    <a:lnTo>
                      <a:pt x="143688" y="595167"/>
                    </a:lnTo>
                    <a:lnTo>
                      <a:pt x="140795" y="595511"/>
                    </a:lnTo>
                    <a:lnTo>
                      <a:pt x="135009" y="596200"/>
                    </a:lnTo>
                    <a:lnTo>
                      <a:pt x="133424" y="582883"/>
                    </a:lnTo>
                    <a:lnTo>
                      <a:pt x="129739" y="576569"/>
                    </a:lnTo>
                    <a:lnTo>
                      <a:pt x="130531" y="583228"/>
                    </a:lnTo>
                    <a:lnTo>
                      <a:pt x="126330" y="597233"/>
                    </a:lnTo>
                    <a:lnTo>
                      <a:pt x="124745" y="583916"/>
                    </a:lnTo>
                    <a:lnTo>
                      <a:pt x="121852" y="584261"/>
                    </a:lnTo>
                    <a:lnTo>
                      <a:pt x="121059" y="577602"/>
                    </a:lnTo>
                    <a:lnTo>
                      <a:pt x="122367" y="563942"/>
                    </a:lnTo>
                    <a:lnTo>
                      <a:pt x="121575" y="557284"/>
                    </a:lnTo>
                    <a:lnTo>
                      <a:pt x="119990" y="543967"/>
                    </a:lnTo>
                    <a:lnTo>
                      <a:pt x="119198" y="537309"/>
                    </a:lnTo>
                    <a:lnTo>
                      <a:pt x="124984" y="536620"/>
                    </a:lnTo>
                    <a:lnTo>
                      <a:pt x="127085" y="529617"/>
                    </a:lnTo>
                    <a:lnTo>
                      <a:pt x="125500" y="516301"/>
                    </a:lnTo>
                    <a:lnTo>
                      <a:pt x="124707" y="509643"/>
                    </a:lnTo>
                    <a:lnTo>
                      <a:pt x="130493" y="508954"/>
                    </a:lnTo>
                    <a:lnTo>
                      <a:pt x="128908" y="495638"/>
                    </a:lnTo>
                    <a:lnTo>
                      <a:pt x="131802" y="495293"/>
                    </a:lnTo>
                    <a:lnTo>
                      <a:pt x="131009" y="488635"/>
                    </a:lnTo>
                    <a:lnTo>
                      <a:pt x="135210" y="474630"/>
                    </a:lnTo>
                    <a:lnTo>
                      <a:pt x="134418" y="467972"/>
                    </a:lnTo>
                    <a:lnTo>
                      <a:pt x="137311" y="467627"/>
                    </a:lnTo>
                    <a:lnTo>
                      <a:pt x="136519" y="460969"/>
                    </a:lnTo>
                    <a:lnTo>
                      <a:pt x="134934" y="447653"/>
                    </a:lnTo>
                    <a:lnTo>
                      <a:pt x="137827" y="447308"/>
                    </a:lnTo>
                    <a:lnTo>
                      <a:pt x="142821" y="439961"/>
                    </a:lnTo>
                    <a:lnTo>
                      <a:pt x="141236" y="426645"/>
                    </a:lnTo>
                    <a:lnTo>
                      <a:pt x="149915" y="425612"/>
                    </a:lnTo>
                    <a:lnTo>
                      <a:pt x="149123" y="418954"/>
                    </a:lnTo>
                    <a:lnTo>
                      <a:pt x="150431" y="405293"/>
                    </a:lnTo>
                    <a:lnTo>
                      <a:pt x="152532" y="398290"/>
                    </a:lnTo>
                    <a:lnTo>
                      <a:pt x="157525" y="390943"/>
                    </a:lnTo>
                    <a:lnTo>
                      <a:pt x="160418" y="390599"/>
                    </a:lnTo>
                    <a:lnTo>
                      <a:pt x="158834" y="377283"/>
                    </a:lnTo>
                    <a:lnTo>
                      <a:pt x="163827" y="369936"/>
                    </a:lnTo>
                    <a:lnTo>
                      <a:pt x="165136" y="356275"/>
                    </a:lnTo>
                    <a:lnTo>
                      <a:pt x="170922" y="355586"/>
                    </a:lnTo>
                    <a:lnTo>
                      <a:pt x="170129" y="348928"/>
                    </a:lnTo>
                    <a:lnTo>
                      <a:pt x="173022" y="348584"/>
                    </a:lnTo>
                    <a:lnTo>
                      <a:pt x="171437" y="335267"/>
                    </a:lnTo>
                    <a:lnTo>
                      <a:pt x="173538" y="328264"/>
                    </a:lnTo>
                    <a:lnTo>
                      <a:pt x="178532" y="320918"/>
                    </a:lnTo>
                    <a:lnTo>
                      <a:pt x="187211" y="319885"/>
                    </a:lnTo>
                    <a:lnTo>
                      <a:pt x="185626" y="306568"/>
                    </a:lnTo>
                    <a:lnTo>
                      <a:pt x="187727" y="299565"/>
                    </a:lnTo>
                    <a:lnTo>
                      <a:pt x="193513" y="298877"/>
                    </a:lnTo>
                    <a:lnTo>
                      <a:pt x="191928" y="285560"/>
                    </a:lnTo>
                    <a:lnTo>
                      <a:pt x="186142" y="286249"/>
                    </a:lnTo>
                    <a:lnTo>
                      <a:pt x="191136" y="278902"/>
                    </a:lnTo>
                    <a:lnTo>
                      <a:pt x="194029" y="278558"/>
                    </a:lnTo>
                    <a:lnTo>
                      <a:pt x="196922" y="278213"/>
                    </a:lnTo>
                    <a:lnTo>
                      <a:pt x="201916" y="270867"/>
                    </a:lnTo>
                    <a:lnTo>
                      <a:pt x="204809" y="270522"/>
                    </a:lnTo>
                    <a:lnTo>
                      <a:pt x="203224" y="257206"/>
                    </a:lnTo>
                    <a:lnTo>
                      <a:pt x="208218" y="249859"/>
                    </a:lnTo>
                    <a:lnTo>
                      <a:pt x="206633" y="236542"/>
                    </a:lnTo>
                    <a:lnTo>
                      <a:pt x="209526" y="236198"/>
                    </a:lnTo>
                    <a:lnTo>
                      <a:pt x="204256" y="216568"/>
                    </a:lnTo>
                    <a:lnTo>
                      <a:pt x="203463" y="209909"/>
                    </a:lnTo>
                    <a:lnTo>
                      <a:pt x="206356" y="209565"/>
                    </a:lnTo>
                    <a:lnTo>
                      <a:pt x="212143" y="208876"/>
                    </a:lnTo>
                    <a:lnTo>
                      <a:pt x="215036" y="208532"/>
                    </a:lnTo>
                    <a:lnTo>
                      <a:pt x="214243" y="201874"/>
                    </a:lnTo>
                    <a:lnTo>
                      <a:pt x="212658" y="188557"/>
                    </a:lnTo>
                    <a:lnTo>
                      <a:pt x="215551" y="188213"/>
                    </a:lnTo>
                    <a:lnTo>
                      <a:pt x="220545" y="180866"/>
                    </a:lnTo>
                    <a:lnTo>
                      <a:pt x="218960" y="167550"/>
                    </a:lnTo>
                    <a:lnTo>
                      <a:pt x="221853" y="167205"/>
                    </a:lnTo>
                    <a:lnTo>
                      <a:pt x="221061" y="160547"/>
                    </a:lnTo>
                    <a:lnTo>
                      <a:pt x="226847" y="159858"/>
                    </a:lnTo>
                    <a:lnTo>
                      <a:pt x="229740" y="159514"/>
                    </a:lnTo>
                    <a:lnTo>
                      <a:pt x="235527" y="158825"/>
                    </a:lnTo>
                    <a:lnTo>
                      <a:pt x="233942" y="145509"/>
                    </a:lnTo>
                    <a:lnTo>
                      <a:pt x="236042" y="138506"/>
                    </a:lnTo>
                    <a:lnTo>
                      <a:pt x="235250" y="131848"/>
                    </a:lnTo>
                    <a:lnTo>
                      <a:pt x="238143" y="131504"/>
                    </a:lnTo>
                    <a:lnTo>
                      <a:pt x="236558" y="118187"/>
                    </a:lnTo>
                    <a:lnTo>
                      <a:pt x="242344" y="117499"/>
                    </a:lnTo>
                    <a:lnTo>
                      <a:pt x="244445" y="110496"/>
                    </a:lnTo>
                    <a:lnTo>
                      <a:pt x="242860" y="97179"/>
                    </a:lnTo>
                    <a:lnTo>
                      <a:pt x="248646" y="96491"/>
                    </a:lnTo>
                    <a:lnTo>
                      <a:pt x="247854" y="89832"/>
                    </a:lnTo>
                    <a:lnTo>
                      <a:pt x="249162" y="76172"/>
                    </a:lnTo>
                    <a:lnTo>
                      <a:pt x="250747" y="89488"/>
                    </a:lnTo>
                    <a:lnTo>
                      <a:pt x="257049" y="68480"/>
                    </a:lnTo>
                    <a:lnTo>
                      <a:pt x="264936" y="60789"/>
                    </a:lnTo>
                    <a:lnTo>
                      <a:pt x="263351" y="47473"/>
                    </a:lnTo>
                    <a:lnTo>
                      <a:pt x="272030" y="46440"/>
                    </a:lnTo>
                    <a:lnTo>
                      <a:pt x="274131" y="39437"/>
                    </a:lnTo>
                    <a:lnTo>
                      <a:pt x="277024" y="39093"/>
                    </a:lnTo>
                    <a:lnTo>
                      <a:pt x="282810" y="38404"/>
                    </a:lnTo>
                    <a:lnTo>
                      <a:pt x="286496" y="44718"/>
                    </a:lnTo>
                    <a:lnTo>
                      <a:pt x="285703" y="38060"/>
                    </a:lnTo>
                    <a:lnTo>
                      <a:pt x="284119" y="24743"/>
                    </a:lnTo>
                    <a:lnTo>
                      <a:pt x="289905" y="24055"/>
                    </a:lnTo>
                    <a:lnTo>
                      <a:pt x="292798" y="23710"/>
                    </a:lnTo>
                    <a:lnTo>
                      <a:pt x="298584" y="23022"/>
                    </a:lnTo>
                    <a:lnTo>
                      <a:pt x="297792" y="16363"/>
                    </a:lnTo>
                    <a:lnTo>
                      <a:pt x="300685" y="16019"/>
                    </a:lnTo>
                    <a:lnTo>
                      <a:pt x="303578" y="15675"/>
                    </a:lnTo>
                    <a:lnTo>
                      <a:pt x="309364" y="14986"/>
                    </a:lnTo>
                    <a:lnTo>
                      <a:pt x="307779" y="1670"/>
                    </a:lnTo>
                    <a:lnTo>
                      <a:pt x="310672" y="1325"/>
                    </a:lnTo>
                    <a:lnTo>
                      <a:pt x="312257" y="14642"/>
                    </a:lnTo>
                    <a:lnTo>
                      <a:pt x="318044" y="13953"/>
                    </a:lnTo>
                    <a:lnTo>
                      <a:pt x="320937" y="13609"/>
                    </a:lnTo>
                    <a:lnTo>
                      <a:pt x="319352" y="292"/>
                    </a:lnTo>
                    <a:lnTo>
                      <a:pt x="3218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6AFED5A0-989F-76B0-F754-921E24BC5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890" y="3932785"/>
                <a:ext cx="1106214" cy="433551"/>
              </a:xfrm>
              <a:custGeom>
                <a:avLst/>
                <a:gdLst>
                  <a:gd name="connsiteX0" fmla="*/ 36524 w 373180"/>
                  <a:gd name="connsiteY0" fmla="*/ 84164 h 201676"/>
                  <a:gd name="connsiteX1" fmla="*/ 36524 w 373180"/>
                  <a:gd name="connsiteY1" fmla="*/ 85752 h 201676"/>
                  <a:gd name="connsiteX2" fmla="*/ 33348 w 373180"/>
                  <a:gd name="connsiteY2" fmla="*/ 85752 h 201676"/>
                  <a:gd name="connsiteX3" fmla="*/ 49228 w 373180"/>
                  <a:gd name="connsiteY3" fmla="*/ 57168 h 201676"/>
                  <a:gd name="connsiteX4" fmla="*/ 52404 w 373180"/>
                  <a:gd name="connsiteY4" fmla="*/ 57168 h 201676"/>
                  <a:gd name="connsiteX5" fmla="*/ 52404 w 373180"/>
                  <a:gd name="connsiteY5" fmla="*/ 58756 h 201676"/>
                  <a:gd name="connsiteX6" fmla="*/ 49228 w 373180"/>
                  <a:gd name="connsiteY6" fmla="*/ 58756 h 201676"/>
                  <a:gd name="connsiteX7" fmla="*/ 363652 w 373180"/>
                  <a:gd name="connsiteY7" fmla="*/ 53992 h 201676"/>
                  <a:gd name="connsiteX8" fmla="*/ 363652 w 373180"/>
                  <a:gd name="connsiteY8" fmla="*/ 57168 h 201676"/>
                  <a:gd name="connsiteX9" fmla="*/ 362064 w 373180"/>
                  <a:gd name="connsiteY9" fmla="*/ 58756 h 201676"/>
                  <a:gd name="connsiteX10" fmla="*/ 362064 w 373180"/>
                  <a:gd name="connsiteY10" fmla="*/ 57168 h 201676"/>
                  <a:gd name="connsiteX11" fmla="*/ 347772 w 373180"/>
                  <a:gd name="connsiteY11" fmla="*/ 46052 h 201676"/>
                  <a:gd name="connsiteX12" fmla="*/ 349360 w 373180"/>
                  <a:gd name="connsiteY12" fmla="*/ 46052 h 201676"/>
                  <a:gd name="connsiteX13" fmla="*/ 349360 w 373180"/>
                  <a:gd name="connsiteY13" fmla="*/ 47640 h 201676"/>
                  <a:gd name="connsiteX14" fmla="*/ 347772 w 373180"/>
                  <a:gd name="connsiteY14" fmla="*/ 47640 h 201676"/>
                  <a:gd name="connsiteX15" fmla="*/ 338244 w 373180"/>
                  <a:gd name="connsiteY15" fmla="*/ 42876 h 201676"/>
                  <a:gd name="connsiteX16" fmla="*/ 338244 w 373180"/>
                  <a:gd name="connsiteY16" fmla="*/ 46052 h 201676"/>
                  <a:gd name="connsiteX17" fmla="*/ 336656 w 373180"/>
                  <a:gd name="connsiteY17" fmla="*/ 46052 h 201676"/>
                  <a:gd name="connsiteX18" fmla="*/ 330304 w 373180"/>
                  <a:gd name="connsiteY18" fmla="*/ 38112 h 201676"/>
                  <a:gd name="connsiteX19" fmla="*/ 330304 w 373180"/>
                  <a:gd name="connsiteY19" fmla="*/ 41288 h 201676"/>
                  <a:gd name="connsiteX20" fmla="*/ 327128 w 373180"/>
                  <a:gd name="connsiteY20" fmla="*/ 41288 h 201676"/>
                  <a:gd name="connsiteX21" fmla="*/ 325540 w 373180"/>
                  <a:gd name="connsiteY21" fmla="*/ 31760 h 201676"/>
                  <a:gd name="connsiteX22" fmla="*/ 325540 w 373180"/>
                  <a:gd name="connsiteY22" fmla="*/ 34936 h 201676"/>
                  <a:gd name="connsiteX23" fmla="*/ 323952 w 373180"/>
                  <a:gd name="connsiteY23" fmla="*/ 34936 h 201676"/>
                  <a:gd name="connsiteX24" fmla="*/ 323952 w 373180"/>
                  <a:gd name="connsiteY24" fmla="*/ 22232 h 201676"/>
                  <a:gd name="connsiteX25" fmla="*/ 323952 w 373180"/>
                  <a:gd name="connsiteY25" fmla="*/ 25408 h 201676"/>
                  <a:gd name="connsiteX26" fmla="*/ 320776 w 373180"/>
                  <a:gd name="connsiteY26" fmla="*/ 25408 h 201676"/>
                  <a:gd name="connsiteX27" fmla="*/ 304896 w 373180"/>
                  <a:gd name="connsiteY27" fmla="*/ 15880 h 201676"/>
                  <a:gd name="connsiteX28" fmla="*/ 306484 w 373180"/>
                  <a:gd name="connsiteY28" fmla="*/ 15880 h 201676"/>
                  <a:gd name="connsiteX29" fmla="*/ 306484 w 373180"/>
                  <a:gd name="connsiteY29" fmla="*/ 17468 h 201676"/>
                  <a:gd name="connsiteX30" fmla="*/ 304896 w 373180"/>
                  <a:gd name="connsiteY30" fmla="*/ 17468 h 201676"/>
                  <a:gd name="connsiteX31" fmla="*/ 161976 w 373180"/>
                  <a:gd name="connsiteY31" fmla="*/ 15880 h 201676"/>
                  <a:gd name="connsiteX32" fmla="*/ 165152 w 373180"/>
                  <a:gd name="connsiteY32" fmla="*/ 15880 h 201676"/>
                  <a:gd name="connsiteX33" fmla="*/ 165152 w 373180"/>
                  <a:gd name="connsiteY33" fmla="*/ 19056 h 201676"/>
                  <a:gd name="connsiteX34" fmla="*/ 161976 w 373180"/>
                  <a:gd name="connsiteY34" fmla="*/ 19056 h 201676"/>
                  <a:gd name="connsiteX35" fmla="*/ 262020 w 373180"/>
                  <a:gd name="connsiteY35" fmla="*/ 14292 h 201676"/>
                  <a:gd name="connsiteX36" fmla="*/ 263608 w 373180"/>
                  <a:gd name="connsiteY36" fmla="*/ 15880 h 201676"/>
                  <a:gd name="connsiteX37" fmla="*/ 263608 w 373180"/>
                  <a:gd name="connsiteY37" fmla="*/ 14292 h 201676"/>
                  <a:gd name="connsiteX38" fmla="*/ 287428 w 373180"/>
                  <a:gd name="connsiteY38" fmla="*/ 11116 h 201676"/>
                  <a:gd name="connsiteX39" fmla="*/ 289016 w 373180"/>
                  <a:gd name="connsiteY39" fmla="*/ 11116 h 201676"/>
                  <a:gd name="connsiteX40" fmla="*/ 289016 w 373180"/>
                  <a:gd name="connsiteY40" fmla="*/ 14292 h 201676"/>
                  <a:gd name="connsiteX41" fmla="*/ 287428 w 373180"/>
                  <a:gd name="connsiteY41" fmla="*/ 14292 h 201676"/>
                  <a:gd name="connsiteX42" fmla="*/ 292192 w 373180"/>
                  <a:gd name="connsiteY42" fmla="*/ 9528 h 201676"/>
                  <a:gd name="connsiteX43" fmla="*/ 292192 w 373180"/>
                  <a:gd name="connsiteY43" fmla="*/ 11116 h 201676"/>
                  <a:gd name="connsiteX44" fmla="*/ 289016 w 373180"/>
                  <a:gd name="connsiteY44" fmla="*/ 11116 h 201676"/>
                  <a:gd name="connsiteX45" fmla="*/ 293780 w 373180"/>
                  <a:gd name="connsiteY45" fmla="*/ 6352 h 201676"/>
                  <a:gd name="connsiteX46" fmla="*/ 295368 w 373180"/>
                  <a:gd name="connsiteY46" fmla="*/ 6352 h 201676"/>
                  <a:gd name="connsiteX47" fmla="*/ 295368 w 373180"/>
                  <a:gd name="connsiteY47" fmla="*/ 9528 h 201676"/>
                  <a:gd name="connsiteX48" fmla="*/ 293780 w 373180"/>
                  <a:gd name="connsiteY48" fmla="*/ 9528 h 201676"/>
                  <a:gd name="connsiteX49" fmla="*/ 263608 w 373180"/>
                  <a:gd name="connsiteY49" fmla="*/ 4764 h 201676"/>
                  <a:gd name="connsiteX50" fmla="*/ 266784 w 373180"/>
                  <a:gd name="connsiteY50" fmla="*/ 4764 h 201676"/>
                  <a:gd name="connsiteX51" fmla="*/ 268372 w 373180"/>
                  <a:gd name="connsiteY51" fmla="*/ 4764 h 201676"/>
                  <a:gd name="connsiteX52" fmla="*/ 266784 w 373180"/>
                  <a:gd name="connsiteY52" fmla="*/ 6352 h 201676"/>
                  <a:gd name="connsiteX53" fmla="*/ 263608 w 373180"/>
                  <a:gd name="connsiteY53" fmla="*/ 6352 h 201676"/>
                  <a:gd name="connsiteX54" fmla="*/ 263608 w 373180"/>
                  <a:gd name="connsiteY54" fmla="*/ 0 h 201676"/>
                  <a:gd name="connsiteX55" fmla="*/ 265196 w 373180"/>
                  <a:gd name="connsiteY55" fmla="*/ 0 h 201676"/>
                  <a:gd name="connsiteX56" fmla="*/ 265196 w 373180"/>
                  <a:gd name="connsiteY56" fmla="*/ 1588 h 201676"/>
                  <a:gd name="connsiteX57" fmla="*/ 263608 w 373180"/>
                  <a:gd name="connsiteY57" fmla="*/ 1588 h 201676"/>
                  <a:gd name="connsiteX58" fmla="*/ 260432 w 373180"/>
                  <a:gd name="connsiteY58" fmla="*/ 0 h 201676"/>
                  <a:gd name="connsiteX59" fmla="*/ 262020 w 373180"/>
                  <a:gd name="connsiteY59" fmla="*/ 0 h 201676"/>
                  <a:gd name="connsiteX60" fmla="*/ 262020 w 373180"/>
                  <a:gd name="connsiteY60" fmla="*/ 1588 h 201676"/>
                  <a:gd name="connsiteX61" fmla="*/ 260432 w 373180"/>
                  <a:gd name="connsiteY61" fmla="*/ 1588 h 201676"/>
                  <a:gd name="connsiteX62" fmla="*/ 228672 w 373180"/>
                  <a:gd name="connsiteY62" fmla="*/ 0 h 201676"/>
                  <a:gd name="connsiteX63" fmla="*/ 230260 w 373180"/>
                  <a:gd name="connsiteY63" fmla="*/ 3176 h 201676"/>
                  <a:gd name="connsiteX64" fmla="*/ 230260 w 373180"/>
                  <a:gd name="connsiteY64" fmla="*/ 0 h 201676"/>
                  <a:gd name="connsiteX65" fmla="*/ 233436 w 373180"/>
                  <a:gd name="connsiteY65" fmla="*/ 0 h 201676"/>
                  <a:gd name="connsiteX66" fmla="*/ 233436 w 373180"/>
                  <a:gd name="connsiteY66" fmla="*/ 3176 h 201676"/>
                  <a:gd name="connsiteX67" fmla="*/ 235024 w 373180"/>
                  <a:gd name="connsiteY67" fmla="*/ 3176 h 201676"/>
                  <a:gd name="connsiteX68" fmla="*/ 236612 w 373180"/>
                  <a:gd name="connsiteY68" fmla="*/ 3176 h 201676"/>
                  <a:gd name="connsiteX69" fmla="*/ 236612 w 373180"/>
                  <a:gd name="connsiteY69" fmla="*/ 4764 h 201676"/>
                  <a:gd name="connsiteX70" fmla="*/ 239788 w 373180"/>
                  <a:gd name="connsiteY70" fmla="*/ 4764 h 201676"/>
                  <a:gd name="connsiteX71" fmla="*/ 241376 w 373180"/>
                  <a:gd name="connsiteY71" fmla="*/ 4764 h 201676"/>
                  <a:gd name="connsiteX72" fmla="*/ 244552 w 373180"/>
                  <a:gd name="connsiteY72" fmla="*/ 4764 h 201676"/>
                  <a:gd name="connsiteX73" fmla="*/ 246140 w 373180"/>
                  <a:gd name="connsiteY73" fmla="*/ 4764 h 201676"/>
                  <a:gd name="connsiteX74" fmla="*/ 249316 w 373180"/>
                  <a:gd name="connsiteY74" fmla="*/ 4764 h 201676"/>
                  <a:gd name="connsiteX75" fmla="*/ 250904 w 373180"/>
                  <a:gd name="connsiteY75" fmla="*/ 3176 h 201676"/>
                  <a:gd name="connsiteX76" fmla="*/ 252492 w 373180"/>
                  <a:gd name="connsiteY76" fmla="*/ 3176 h 201676"/>
                  <a:gd name="connsiteX77" fmla="*/ 255668 w 373180"/>
                  <a:gd name="connsiteY77" fmla="*/ 3176 h 201676"/>
                  <a:gd name="connsiteX78" fmla="*/ 257256 w 373180"/>
                  <a:gd name="connsiteY78" fmla="*/ 3176 h 201676"/>
                  <a:gd name="connsiteX79" fmla="*/ 260432 w 373180"/>
                  <a:gd name="connsiteY79" fmla="*/ 3176 h 201676"/>
                  <a:gd name="connsiteX80" fmla="*/ 262020 w 373180"/>
                  <a:gd name="connsiteY80" fmla="*/ 3176 h 201676"/>
                  <a:gd name="connsiteX81" fmla="*/ 262020 w 373180"/>
                  <a:gd name="connsiteY81" fmla="*/ 4764 h 201676"/>
                  <a:gd name="connsiteX82" fmla="*/ 260432 w 373180"/>
                  <a:gd name="connsiteY82" fmla="*/ 4764 h 201676"/>
                  <a:gd name="connsiteX83" fmla="*/ 260432 w 373180"/>
                  <a:gd name="connsiteY83" fmla="*/ 6352 h 201676"/>
                  <a:gd name="connsiteX84" fmla="*/ 262020 w 373180"/>
                  <a:gd name="connsiteY84" fmla="*/ 6352 h 201676"/>
                  <a:gd name="connsiteX85" fmla="*/ 262020 w 373180"/>
                  <a:gd name="connsiteY85" fmla="*/ 9528 h 201676"/>
                  <a:gd name="connsiteX86" fmla="*/ 260432 w 373180"/>
                  <a:gd name="connsiteY86" fmla="*/ 9528 h 201676"/>
                  <a:gd name="connsiteX87" fmla="*/ 260432 w 373180"/>
                  <a:gd name="connsiteY87" fmla="*/ 11116 h 201676"/>
                  <a:gd name="connsiteX88" fmla="*/ 262020 w 373180"/>
                  <a:gd name="connsiteY88" fmla="*/ 11116 h 201676"/>
                  <a:gd name="connsiteX89" fmla="*/ 263608 w 373180"/>
                  <a:gd name="connsiteY89" fmla="*/ 11116 h 201676"/>
                  <a:gd name="connsiteX90" fmla="*/ 263608 w 373180"/>
                  <a:gd name="connsiteY90" fmla="*/ 9528 h 201676"/>
                  <a:gd name="connsiteX91" fmla="*/ 266784 w 373180"/>
                  <a:gd name="connsiteY91" fmla="*/ 9528 h 201676"/>
                  <a:gd name="connsiteX92" fmla="*/ 266784 w 373180"/>
                  <a:gd name="connsiteY92" fmla="*/ 11116 h 201676"/>
                  <a:gd name="connsiteX93" fmla="*/ 266784 w 373180"/>
                  <a:gd name="connsiteY93" fmla="*/ 14292 h 201676"/>
                  <a:gd name="connsiteX94" fmla="*/ 268372 w 373180"/>
                  <a:gd name="connsiteY94" fmla="*/ 14292 h 201676"/>
                  <a:gd name="connsiteX95" fmla="*/ 268372 w 373180"/>
                  <a:gd name="connsiteY95" fmla="*/ 11116 h 201676"/>
                  <a:gd name="connsiteX96" fmla="*/ 271548 w 373180"/>
                  <a:gd name="connsiteY96" fmla="*/ 11116 h 201676"/>
                  <a:gd name="connsiteX97" fmla="*/ 271548 w 373180"/>
                  <a:gd name="connsiteY97" fmla="*/ 14292 h 201676"/>
                  <a:gd name="connsiteX98" fmla="*/ 273136 w 373180"/>
                  <a:gd name="connsiteY98" fmla="*/ 14292 h 201676"/>
                  <a:gd name="connsiteX99" fmla="*/ 273136 w 373180"/>
                  <a:gd name="connsiteY99" fmla="*/ 15880 h 201676"/>
                  <a:gd name="connsiteX100" fmla="*/ 276312 w 373180"/>
                  <a:gd name="connsiteY100" fmla="*/ 15880 h 201676"/>
                  <a:gd name="connsiteX101" fmla="*/ 277900 w 373180"/>
                  <a:gd name="connsiteY101" fmla="*/ 15880 h 201676"/>
                  <a:gd name="connsiteX102" fmla="*/ 279488 w 373180"/>
                  <a:gd name="connsiteY102" fmla="*/ 14292 h 201676"/>
                  <a:gd name="connsiteX103" fmla="*/ 279488 w 373180"/>
                  <a:gd name="connsiteY103" fmla="*/ 15880 h 201676"/>
                  <a:gd name="connsiteX104" fmla="*/ 282664 w 373180"/>
                  <a:gd name="connsiteY104" fmla="*/ 15880 h 201676"/>
                  <a:gd name="connsiteX105" fmla="*/ 282664 w 373180"/>
                  <a:gd name="connsiteY105" fmla="*/ 14292 h 201676"/>
                  <a:gd name="connsiteX106" fmla="*/ 284252 w 373180"/>
                  <a:gd name="connsiteY106" fmla="*/ 14292 h 201676"/>
                  <a:gd name="connsiteX107" fmla="*/ 287428 w 373180"/>
                  <a:gd name="connsiteY107" fmla="*/ 15880 h 201676"/>
                  <a:gd name="connsiteX108" fmla="*/ 287428 w 373180"/>
                  <a:gd name="connsiteY108" fmla="*/ 19056 h 201676"/>
                  <a:gd name="connsiteX109" fmla="*/ 289016 w 373180"/>
                  <a:gd name="connsiteY109" fmla="*/ 15880 h 201676"/>
                  <a:gd name="connsiteX110" fmla="*/ 290604 w 373180"/>
                  <a:gd name="connsiteY110" fmla="*/ 15880 h 201676"/>
                  <a:gd name="connsiteX111" fmla="*/ 292192 w 373180"/>
                  <a:gd name="connsiteY111" fmla="*/ 15880 h 201676"/>
                  <a:gd name="connsiteX112" fmla="*/ 292192 w 373180"/>
                  <a:gd name="connsiteY112" fmla="*/ 19056 h 201676"/>
                  <a:gd name="connsiteX113" fmla="*/ 293780 w 373180"/>
                  <a:gd name="connsiteY113" fmla="*/ 19056 h 201676"/>
                  <a:gd name="connsiteX114" fmla="*/ 295368 w 373180"/>
                  <a:gd name="connsiteY114" fmla="*/ 19056 h 201676"/>
                  <a:gd name="connsiteX115" fmla="*/ 298544 w 373180"/>
                  <a:gd name="connsiteY115" fmla="*/ 19056 h 201676"/>
                  <a:gd name="connsiteX116" fmla="*/ 300132 w 373180"/>
                  <a:gd name="connsiteY116" fmla="*/ 19056 h 201676"/>
                  <a:gd name="connsiteX117" fmla="*/ 300132 w 373180"/>
                  <a:gd name="connsiteY117" fmla="*/ 15880 h 201676"/>
                  <a:gd name="connsiteX118" fmla="*/ 303308 w 373180"/>
                  <a:gd name="connsiteY118" fmla="*/ 15880 h 201676"/>
                  <a:gd name="connsiteX119" fmla="*/ 303308 w 373180"/>
                  <a:gd name="connsiteY119" fmla="*/ 19056 h 201676"/>
                  <a:gd name="connsiteX120" fmla="*/ 304896 w 373180"/>
                  <a:gd name="connsiteY120" fmla="*/ 19056 h 201676"/>
                  <a:gd name="connsiteX121" fmla="*/ 308072 w 373180"/>
                  <a:gd name="connsiteY121" fmla="*/ 19056 h 201676"/>
                  <a:gd name="connsiteX122" fmla="*/ 309660 w 373180"/>
                  <a:gd name="connsiteY122" fmla="*/ 19056 h 201676"/>
                  <a:gd name="connsiteX123" fmla="*/ 309660 w 373180"/>
                  <a:gd name="connsiteY123" fmla="*/ 20644 h 201676"/>
                  <a:gd name="connsiteX124" fmla="*/ 308072 w 373180"/>
                  <a:gd name="connsiteY124" fmla="*/ 20644 h 201676"/>
                  <a:gd name="connsiteX125" fmla="*/ 308072 w 373180"/>
                  <a:gd name="connsiteY125" fmla="*/ 22232 h 201676"/>
                  <a:gd name="connsiteX126" fmla="*/ 309660 w 373180"/>
                  <a:gd name="connsiteY126" fmla="*/ 22232 h 201676"/>
                  <a:gd name="connsiteX127" fmla="*/ 309660 w 373180"/>
                  <a:gd name="connsiteY127" fmla="*/ 20644 h 201676"/>
                  <a:gd name="connsiteX128" fmla="*/ 311248 w 373180"/>
                  <a:gd name="connsiteY128" fmla="*/ 20644 h 201676"/>
                  <a:gd name="connsiteX129" fmla="*/ 311248 w 373180"/>
                  <a:gd name="connsiteY129" fmla="*/ 22232 h 201676"/>
                  <a:gd name="connsiteX130" fmla="*/ 314424 w 373180"/>
                  <a:gd name="connsiteY130" fmla="*/ 22232 h 201676"/>
                  <a:gd name="connsiteX131" fmla="*/ 316012 w 373180"/>
                  <a:gd name="connsiteY131" fmla="*/ 22232 h 201676"/>
                  <a:gd name="connsiteX132" fmla="*/ 316012 w 373180"/>
                  <a:gd name="connsiteY132" fmla="*/ 20644 h 201676"/>
                  <a:gd name="connsiteX133" fmla="*/ 319188 w 373180"/>
                  <a:gd name="connsiteY133" fmla="*/ 20644 h 201676"/>
                  <a:gd name="connsiteX134" fmla="*/ 319188 w 373180"/>
                  <a:gd name="connsiteY134" fmla="*/ 19056 h 201676"/>
                  <a:gd name="connsiteX135" fmla="*/ 319188 w 373180"/>
                  <a:gd name="connsiteY135" fmla="*/ 15880 h 201676"/>
                  <a:gd name="connsiteX136" fmla="*/ 320776 w 373180"/>
                  <a:gd name="connsiteY136" fmla="*/ 15880 h 201676"/>
                  <a:gd name="connsiteX137" fmla="*/ 320776 w 373180"/>
                  <a:gd name="connsiteY137" fmla="*/ 19056 h 201676"/>
                  <a:gd name="connsiteX138" fmla="*/ 320776 w 373180"/>
                  <a:gd name="connsiteY138" fmla="*/ 20644 h 201676"/>
                  <a:gd name="connsiteX139" fmla="*/ 320776 w 373180"/>
                  <a:gd name="connsiteY139" fmla="*/ 22232 h 201676"/>
                  <a:gd name="connsiteX140" fmla="*/ 320776 w 373180"/>
                  <a:gd name="connsiteY140" fmla="*/ 25408 h 201676"/>
                  <a:gd name="connsiteX141" fmla="*/ 320776 w 373180"/>
                  <a:gd name="connsiteY141" fmla="*/ 26996 h 201676"/>
                  <a:gd name="connsiteX142" fmla="*/ 319188 w 373180"/>
                  <a:gd name="connsiteY142" fmla="*/ 30172 h 201676"/>
                  <a:gd name="connsiteX143" fmla="*/ 316012 w 373180"/>
                  <a:gd name="connsiteY143" fmla="*/ 30172 h 201676"/>
                  <a:gd name="connsiteX144" fmla="*/ 316012 w 373180"/>
                  <a:gd name="connsiteY144" fmla="*/ 31760 h 201676"/>
                  <a:gd name="connsiteX145" fmla="*/ 316012 w 373180"/>
                  <a:gd name="connsiteY145" fmla="*/ 34936 h 201676"/>
                  <a:gd name="connsiteX146" fmla="*/ 319188 w 373180"/>
                  <a:gd name="connsiteY146" fmla="*/ 34936 h 201676"/>
                  <a:gd name="connsiteX147" fmla="*/ 320776 w 373180"/>
                  <a:gd name="connsiteY147" fmla="*/ 34936 h 201676"/>
                  <a:gd name="connsiteX148" fmla="*/ 323952 w 373180"/>
                  <a:gd name="connsiteY148" fmla="*/ 34936 h 201676"/>
                  <a:gd name="connsiteX149" fmla="*/ 323952 w 373180"/>
                  <a:gd name="connsiteY149" fmla="*/ 36524 h 201676"/>
                  <a:gd name="connsiteX150" fmla="*/ 325540 w 373180"/>
                  <a:gd name="connsiteY150" fmla="*/ 36524 h 201676"/>
                  <a:gd name="connsiteX151" fmla="*/ 327128 w 373180"/>
                  <a:gd name="connsiteY151" fmla="*/ 36524 h 201676"/>
                  <a:gd name="connsiteX152" fmla="*/ 330304 w 373180"/>
                  <a:gd name="connsiteY152" fmla="*/ 38112 h 201676"/>
                  <a:gd name="connsiteX153" fmla="*/ 327128 w 373180"/>
                  <a:gd name="connsiteY153" fmla="*/ 38112 h 201676"/>
                  <a:gd name="connsiteX154" fmla="*/ 327128 w 373180"/>
                  <a:gd name="connsiteY154" fmla="*/ 41288 h 201676"/>
                  <a:gd name="connsiteX155" fmla="*/ 327128 w 373180"/>
                  <a:gd name="connsiteY155" fmla="*/ 42876 h 201676"/>
                  <a:gd name="connsiteX156" fmla="*/ 330304 w 373180"/>
                  <a:gd name="connsiteY156" fmla="*/ 42876 h 201676"/>
                  <a:gd name="connsiteX157" fmla="*/ 331892 w 373180"/>
                  <a:gd name="connsiteY157" fmla="*/ 42876 h 201676"/>
                  <a:gd name="connsiteX158" fmla="*/ 331892 w 373180"/>
                  <a:gd name="connsiteY158" fmla="*/ 41288 h 201676"/>
                  <a:gd name="connsiteX159" fmla="*/ 335068 w 373180"/>
                  <a:gd name="connsiteY159" fmla="*/ 41288 h 201676"/>
                  <a:gd name="connsiteX160" fmla="*/ 335068 w 373180"/>
                  <a:gd name="connsiteY160" fmla="*/ 42876 h 201676"/>
                  <a:gd name="connsiteX161" fmla="*/ 335068 w 373180"/>
                  <a:gd name="connsiteY161" fmla="*/ 46052 h 201676"/>
                  <a:gd name="connsiteX162" fmla="*/ 336656 w 373180"/>
                  <a:gd name="connsiteY162" fmla="*/ 46052 h 201676"/>
                  <a:gd name="connsiteX163" fmla="*/ 336656 w 373180"/>
                  <a:gd name="connsiteY163" fmla="*/ 47640 h 201676"/>
                  <a:gd name="connsiteX164" fmla="*/ 338244 w 373180"/>
                  <a:gd name="connsiteY164" fmla="*/ 46052 h 201676"/>
                  <a:gd name="connsiteX165" fmla="*/ 341420 w 373180"/>
                  <a:gd name="connsiteY165" fmla="*/ 46052 h 201676"/>
                  <a:gd name="connsiteX166" fmla="*/ 341420 w 373180"/>
                  <a:gd name="connsiteY166" fmla="*/ 47640 h 201676"/>
                  <a:gd name="connsiteX167" fmla="*/ 343008 w 373180"/>
                  <a:gd name="connsiteY167" fmla="*/ 47640 h 201676"/>
                  <a:gd name="connsiteX168" fmla="*/ 346184 w 373180"/>
                  <a:gd name="connsiteY168" fmla="*/ 47640 h 201676"/>
                  <a:gd name="connsiteX169" fmla="*/ 347772 w 373180"/>
                  <a:gd name="connsiteY169" fmla="*/ 47640 h 201676"/>
                  <a:gd name="connsiteX170" fmla="*/ 347772 w 373180"/>
                  <a:gd name="connsiteY170" fmla="*/ 50816 h 201676"/>
                  <a:gd name="connsiteX171" fmla="*/ 346184 w 373180"/>
                  <a:gd name="connsiteY171" fmla="*/ 52404 h 201676"/>
                  <a:gd name="connsiteX172" fmla="*/ 346184 w 373180"/>
                  <a:gd name="connsiteY172" fmla="*/ 53992 h 201676"/>
                  <a:gd name="connsiteX173" fmla="*/ 346184 w 373180"/>
                  <a:gd name="connsiteY173" fmla="*/ 57168 h 201676"/>
                  <a:gd name="connsiteX174" fmla="*/ 346184 w 373180"/>
                  <a:gd name="connsiteY174" fmla="*/ 58756 h 201676"/>
                  <a:gd name="connsiteX175" fmla="*/ 347772 w 373180"/>
                  <a:gd name="connsiteY175" fmla="*/ 58756 h 201676"/>
                  <a:gd name="connsiteX176" fmla="*/ 350948 w 373180"/>
                  <a:gd name="connsiteY176" fmla="*/ 58756 h 201676"/>
                  <a:gd name="connsiteX177" fmla="*/ 350948 w 373180"/>
                  <a:gd name="connsiteY177" fmla="*/ 57168 h 201676"/>
                  <a:gd name="connsiteX178" fmla="*/ 352536 w 373180"/>
                  <a:gd name="connsiteY178" fmla="*/ 57168 h 201676"/>
                  <a:gd name="connsiteX179" fmla="*/ 352536 w 373180"/>
                  <a:gd name="connsiteY179" fmla="*/ 58756 h 201676"/>
                  <a:gd name="connsiteX180" fmla="*/ 354124 w 373180"/>
                  <a:gd name="connsiteY180" fmla="*/ 58756 h 201676"/>
                  <a:gd name="connsiteX181" fmla="*/ 357300 w 373180"/>
                  <a:gd name="connsiteY181" fmla="*/ 57168 h 201676"/>
                  <a:gd name="connsiteX182" fmla="*/ 358888 w 373180"/>
                  <a:gd name="connsiteY182" fmla="*/ 53992 h 201676"/>
                  <a:gd name="connsiteX183" fmla="*/ 358888 w 373180"/>
                  <a:gd name="connsiteY183" fmla="*/ 57168 h 201676"/>
                  <a:gd name="connsiteX184" fmla="*/ 358888 w 373180"/>
                  <a:gd name="connsiteY184" fmla="*/ 58756 h 201676"/>
                  <a:gd name="connsiteX185" fmla="*/ 362064 w 373180"/>
                  <a:gd name="connsiteY185" fmla="*/ 58756 h 201676"/>
                  <a:gd name="connsiteX186" fmla="*/ 363652 w 373180"/>
                  <a:gd name="connsiteY186" fmla="*/ 58756 h 201676"/>
                  <a:gd name="connsiteX187" fmla="*/ 363652 w 373180"/>
                  <a:gd name="connsiteY187" fmla="*/ 57168 h 201676"/>
                  <a:gd name="connsiteX188" fmla="*/ 366828 w 373180"/>
                  <a:gd name="connsiteY188" fmla="*/ 57168 h 201676"/>
                  <a:gd name="connsiteX189" fmla="*/ 366828 w 373180"/>
                  <a:gd name="connsiteY189" fmla="*/ 58756 h 201676"/>
                  <a:gd name="connsiteX190" fmla="*/ 366828 w 373180"/>
                  <a:gd name="connsiteY190" fmla="*/ 61932 h 201676"/>
                  <a:gd name="connsiteX191" fmla="*/ 363652 w 373180"/>
                  <a:gd name="connsiteY191" fmla="*/ 61932 h 201676"/>
                  <a:gd name="connsiteX192" fmla="*/ 363652 w 373180"/>
                  <a:gd name="connsiteY192" fmla="*/ 63520 h 201676"/>
                  <a:gd name="connsiteX193" fmla="*/ 363652 w 373180"/>
                  <a:gd name="connsiteY193" fmla="*/ 66696 h 201676"/>
                  <a:gd name="connsiteX194" fmla="*/ 366828 w 373180"/>
                  <a:gd name="connsiteY194" fmla="*/ 66696 h 201676"/>
                  <a:gd name="connsiteX195" fmla="*/ 368416 w 373180"/>
                  <a:gd name="connsiteY195" fmla="*/ 63520 h 201676"/>
                  <a:gd name="connsiteX196" fmla="*/ 368416 w 373180"/>
                  <a:gd name="connsiteY196" fmla="*/ 61932 h 201676"/>
                  <a:gd name="connsiteX197" fmla="*/ 370004 w 373180"/>
                  <a:gd name="connsiteY197" fmla="*/ 61932 h 201676"/>
                  <a:gd name="connsiteX198" fmla="*/ 370004 w 373180"/>
                  <a:gd name="connsiteY198" fmla="*/ 63520 h 201676"/>
                  <a:gd name="connsiteX199" fmla="*/ 370004 w 373180"/>
                  <a:gd name="connsiteY199" fmla="*/ 66696 h 201676"/>
                  <a:gd name="connsiteX200" fmla="*/ 370004 w 373180"/>
                  <a:gd name="connsiteY200" fmla="*/ 68284 h 201676"/>
                  <a:gd name="connsiteX201" fmla="*/ 370004 w 373180"/>
                  <a:gd name="connsiteY201" fmla="*/ 69872 h 201676"/>
                  <a:gd name="connsiteX202" fmla="*/ 370004 w 373180"/>
                  <a:gd name="connsiteY202" fmla="*/ 73048 h 201676"/>
                  <a:gd name="connsiteX203" fmla="*/ 373180 w 373180"/>
                  <a:gd name="connsiteY203" fmla="*/ 73048 h 201676"/>
                  <a:gd name="connsiteX204" fmla="*/ 373180 w 373180"/>
                  <a:gd name="connsiteY204" fmla="*/ 74636 h 201676"/>
                  <a:gd name="connsiteX205" fmla="*/ 373180 w 373180"/>
                  <a:gd name="connsiteY205" fmla="*/ 77812 h 201676"/>
                  <a:gd name="connsiteX206" fmla="*/ 370004 w 373180"/>
                  <a:gd name="connsiteY206" fmla="*/ 79400 h 201676"/>
                  <a:gd name="connsiteX207" fmla="*/ 370004 w 373180"/>
                  <a:gd name="connsiteY207" fmla="*/ 80988 h 201676"/>
                  <a:gd name="connsiteX208" fmla="*/ 368416 w 373180"/>
                  <a:gd name="connsiteY208" fmla="*/ 84164 h 201676"/>
                  <a:gd name="connsiteX209" fmla="*/ 368416 w 373180"/>
                  <a:gd name="connsiteY209" fmla="*/ 85752 h 201676"/>
                  <a:gd name="connsiteX210" fmla="*/ 366828 w 373180"/>
                  <a:gd name="connsiteY210" fmla="*/ 85752 h 201676"/>
                  <a:gd name="connsiteX211" fmla="*/ 366828 w 373180"/>
                  <a:gd name="connsiteY211" fmla="*/ 88928 h 201676"/>
                  <a:gd name="connsiteX212" fmla="*/ 363652 w 373180"/>
                  <a:gd name="connsiteY212" fmla="*/ 88928 h 201676"/>
                  <a:gd name="connsiteX213" fmla="*/ 363652 w 373180"/>
                  <a:gd name="connsiteY213" fmla="*/ 90516 h 201676"/>
                  <a:gd name="connsiteX214" fmla="*/ 362064 w 373180"/>
                  <a:gd name="connsiteY214" fmla="*/ 93692 h 201676"/>
                  <a:gd name="connsiteX215" fmla="*/ 362064 w 373180"/>
                  <a:gd name="connsiteY215" fmla="*/ 95280 h 201676"/>
                  <a:gd name="connsiteX216" fmla="*/ 358888 w 373180"/>
                  <a:gd name="connsiteY216" fmla="*/ 95280 h 201676"/>
                  <a:gd name="connsiteX217" fmla="*/ 358888 w 373180"/>
                  <a:gd name="connsiteY217" fmla="*/ 96868 h 201676"/>
                  <a:gd name="connsiteX218" fmla="*/ 357300 w 373180"/>
                  <a:gd name="connsiteY218" fmla="*/ 96868 h 201676"/>
                  <a:gd name="connsiteX219" fmla="*/ 357300 w 373180"/>
                  <a:gd name="connsiteY219" fmla="*/ 100044 h 201676"/>
                  <a:gd name="connsiteX220" fmla="*/ 354124 w 373180"/>
                  <a:gd name="connsiteY220" fmla="*/ 100044 h 201676"/>
                  <a:gd name="connsiteX221" fmla="*/ 354124 w 373180"/>
                  <a:gd name="connsiteY221" fmla="*/ 101632 h 201676"/>
                  <a:gd name="connsiteX222" fmla="*/ 354124 w 373180"/>
                  <a:gd name="connsiteY222" fmla="*/ 104808 h 201676"/>
                  <a:gd name="connsiteX223" fmla="*/ 354124 w 373180"/>
                  <a:gd name="connsiteY223" fmla="*/ 106396 h 201676"/>
                  <a:gd name="connsiteX224" fmla="*/ 352536 w 373180"/>
                  <a:gd name="connsiteY224" fmla="*/ 109572 h 201676"/>
                  <a:gd name="connsiteX225" fmla="*/ 350948 w 373180"/>
                  <a:gd name="connsiteY225" fmla="*/ 109572 h 201676"/>
                  <a:gd name="connsiteX226" fmla="*/ 350948 w 373180"/>
                  <a:gd name="connsiteY226" fmla="*/ 111160 h 201676"/>
                  <a:gd name="connsiteX227" fmla="*/ 352536 w 373180"/>
                  <a:gd name="connsiteY227" fmla="*/ 111160 h 201676"/>
                  <a:gd name="connsiteX228" fmla="*/ 352536 w 373180"/>
                  <a:gd name="connsiteY228" fmla="*/ 112748 h 201676"/>
                  <a:gd name="connsiteX229" fmla="*/ 350948 w 373180"/>
                  <a:gd name="connsiteY229" fmla="*/ 112748 h 201676"/>
                  <a:gd name="connsiteX230" fmla="*/ 347772 w 373180"/>
                  <a:gd name="connsiteY230" fmla="*/ 112748 h 201676"/>
                  <a:gd name="connsiteX231" fmla="*/ 347772 w 373180"/>
                  <a:gd name="connsiteY231" fmla="*/ 115924 h 201676"/>
                  <a:gd name="connsiteX232" fmla="*/ 346184 w 373180"/>
                  <a:gd name="connsiteY232" fmla="*/ 115924 h 201676"/>
                  <a:gd name="connsiteX233" fmla="*/ 346184 w 373180"/>
                  <a:gd name="connsiteY233" fmla="*/ 117512 h 201676"/>
                  <a:gd name="connsiteX234" fmla="*/ 343008 w 373180"/>
                  <a:gd name="connsiteY234" fmla="*/ 120688 h 201676"/>
                  <a:gd name="connsiteX235" fmla="*/ 343008 w 373180"/>
                  <a:gd name="connsiteY235" fmla="*/ 122276 h 201676"/>
                  <a:gd name="connsiteX236" fmla="*/ 341420 w 373180"/>
                  <a:gd name="connsiteY236" fmla="*/ 125452 h 201676"/>
                  <a:gd name="connsiteX237" fmla="*/ 341420 w 373180"/>
                  <a:gd name="connsiteY237" fmla="*/ 127040 h 201676"/>
                  <a:gd name="connsiteX238" fmla="*/ 338244 w 373180"/>
                  <a:gd name="connsiteY238" fmla="*/ 127040 h 201676"/>
                  <a:gd name="connsiteX239" fmla="*/ 336656 w 373180"/>
                  <a:gd name="connsiteY239" fmla="*/ 127040 h 201676"/>
                  <a:gd name="connsiteX240" fmla="*/ 336656 w 373180"/>
                  <a:gd name="connsiteY240" fmla="*/ 128628 h 201676"/>
                  <a:gd name="connsiteX241" fmla="*/ 335068 w 373180"/>
                  <a:gd name="connsiteY241" fmla="*/ 128628 h 201676"/>
                  <a:gd name="connsiteX242" fmla="*/ 331892 w 373180"/>
                  <a:gd name="connsiteY242" fmla="*/ 128628 h 201676"/>
                  <a:gd name="connsiteX243" fmla="*/ 331892 w 373180"/>
                  <a:gd name="connsiteY243" fmla="*/ 131804 h 201676"/>
                  <a:gd name="connsiteX244" fmla="*/ 330304 w 373180"/>
                  <a:gd name="connsiteY244" fmla="*/ 131804 h 201676"/>
                  <a:gd name="connsiteX245" fmla="*/ 330304 w 373180"/>
                  <a:gd name="connsiteY245" fmla="*/ 133392 h 201676"/>
                  <a:gd name="connsiteX246" fmla="*/ 330304 w 373180"/>
                  <a:gd name="connsiteY246" fmla="*/ 136568 h 201676"/>
                  <a:gd name="connsiteX247" fmla="*/ 327128 w 373180"/>
                  <a:gd name="connsiteY247" fmla="*/ 136568 h 201676"/>
                  <a:gd name="connsiteX248" fmla="*/ 325540 w 373180"/>
                  <a:gd name="connsiteY248" fmla="*/ 138156 h 201676"/>
                  <a:gd name="connsiteX249" fmla="*/ 323952 w 373180"/>
                  <a:gd name="connsiteY249" fmla="*/ 138156 h 201676"/>
                  <a:gd name="connsiteX250" fmla="*/ 320776 w 373180"/>
                  <a:gd name="connsiteY250" fmla="*/ 138156 h 201676"/>
                  <a:gd name="connsiteX251" fmla="*/ 320776 w 373180"/>
                  <a:gd name="connsiteY251" fmla="*/ 141332 h 201676"/>
                  <a:gd name="connsiteX252" fmla="*/ 320776 w 373180"/>
                  <a:gd name="connsiteY252" fmla="*/ 142920 h 201676"/>
                  <a:gd name="connsiteX253" fmla="*/ 319188 w 373180"/>
                  <a:gd name="connsiteY253" fmla="*/ 142920 h 201676"/>
                  <a:gd name="connsiteX254" fmla="*/ 316012 w 373180"/>
                  <a:gd name="connsiteY254" fmla="*/ 142920 h 201676"/>
                  <a:gd name="connsiteX255" fmla="*/ 314424 w 373180"/>
                  <a:gd name="connsiteY255" fmla="*/ 142920 h 201676"/>
                  <a:gd name="connsiteX256" fmla="*/ 314424 w 373180"/>
                  <a:gd name="connsiteY256" fmla="*/ 144508 h 201676"/>
                  <a:gd name="connsiteX257" fmla="*/ 314424 w 373180"/>
                  <a:gd name="connsiteY257" fmla="*/ 147684 h 201676"/>
                  <a:gd name="connsiteX258" fmla="*/ 311248 w 373180"/>
                  <a:gd name="connsiteY258" fmla="*/ 147684 h 201676"/>
                  <a:gd name="connsiteX259" fmla="*/ 311248 w 373180"/>
                  <a:gd name="connsiteY259" fmla="*/ 149272 h 201676"/>
                  <a:gd name="connsiteX260" fmla="*/ 309660 w 373180"/>
                  <a:gd name="connsiteY260" fmla="*/ 149272 h 201676"/>
                  <a:gd name="connsiteX261" fmla="*/ 308072 w 373180"/>
                  <a:gd name="connsiteY261" fmla="*/ 149272 h 201676"/>
                  <a:gd name="connsiteX262" fmla="*/ 308072 w 373180"/>
                  <a:gd name="connsiteY262" fmla="*/ 152448 h 201676"/>
                  <a:gd name="connsiteX263" fmla="*/ 304896 w 373180"/>
                  <a:gd name="connsiteY263" fmla="*/ 152448 h 201676"/>
                  <a:gd name="connsiteX264" fmla="*/ 303308 w 373180"/>
                  <a:gd name="connsiteY264" fmla="*/ 152448 h 201676"/>
                  <a:gd name="connsiteX265" fmla="*/ 303308 w 373180"/>
                  <a:gd name="connsiteY265" fmla="*/ 154036 h 201676"/>
                  <a:gd name="connsiteX266" fmla="*/ 300132 w 373180"/>
                  <a:gd name="connsiteY266" fmla="*/ 154036 h 201676"/>
                  <a:gd name="connsiteX267" fmla="*/ 298544 w 373180"/>
                  <a:gd name="connsiteY267" fmla="*/ 154036 h 201676"/>
                  <a:gd name="connsiteX268" fmla="*/ 298544 w 373180"/>
                  <a:gd name="connsiteY268" fmla="*/ 155624 h 201676"/>
                  <a:gd name="connsiteX269" fmla="*/ 295368 w 373180"/>
                  <a:gd name="connsiteY269" fmla="*/ 155624 h 201676"/>
                  <a:gd name="connsiteX270" fmla="*/ 295368 w 373180"/>
                  <a:gd name="connsiteY270" fmla="*/ 158800 h 201676"/>
                  <a:gd name="connsiteX271" fmla="*/ 293780 w 373180"/>
                  <a:gd name="connsiteY271" fmla="*/ 158800 h 201676"/>
                  <a:gd name="connsiteX272" fmla="*/ 292192 w 373180"/>
                  <a:gd name="connsiteY272" fmla="*/ 158800 h 201676"/>
                  <a:gd name="connsiteX273" fmla="*/ 289016 w 373180"/>
                  <a:gd name="connsiteY273" fmla="*/ 158800 h 201676"/>
                  <a:gd name="connsiteX274" fmla="*/ 289016 w 373180"/>
                  <a:gd name="connsiteY274" fmla="*/ 160388 h 201676"/>
                  <a:gd name="connsiteX275" fmla="*/ 287428 w 373180"/>
                  <a:gd name="connsiteY275" fmla="*/ 160388 h 201676"/>
                  <a:gd name="connsiteX276" fmla="*/ 287428 w 373180"/>
                  <a:gd name="connsiteY276" fmla="*/ 163564 h 201676"/>
                  <a:gd name="connsiteX277" fmla="*/ 284252 w 373180"/>
                  <a:gd name="connsiteY277" fmla="*/ 163564 h 201676"/>
                  <a:gd name="connsiteX278" fmla="*/ 282664 w 373180"/>
                  <a:gd name="connsiteY278" fmla="*/ 163564 h 201676"/>
                  <a:gd name="connsiteX279" fmla="*/ 282664 w 373180"/>
                  <a:gd name="connsiteY279" fmla="*/ 165152 h 201676"/>
                  <a:gd name="connsiteX280" fmla="*/ 279488 w 373180"/>
                  <a:gd name="connsiteY280" fmla="*/ 165152 h 201676"/>
                  <a:gd name="connsiteX281" fmla="*/ 277900 w 373180"/>
                  <a:gd name="connsiteY281" fmla="*/ 165152 h 201676"/>
                  <a:gd name="connsiteX282" fmla="*/ 276312 w 373180"/>
                  <a:gd name="connsiteY282" fmla="*/ 168328 h 201676"/>
                  <a:gd name="connsiteX283" fmla="*/ 273136 w 373180"/>
                  <a:gd name="connsiteY283" fmla="*/ 168328 h 201676"/>
                  <a:gd name="connsiteX284" fmla="*/ 271548 w 373180"/>
                  <a:gd name="connsiteY284" fmla="*/ 168328 h 201676"/>
                  <a:gd name="connsiteX285" fmla="*/ 268372 w 373180"/>
                  <a:gd name="connsiteY285" fmla="*/ 168328 h 201676"/>
                  <a:gd name="connsiteX286" fmla="*/ 266784 w 373180"/>
                  <a:gd name="connsiteY286" fmla="*/ 169916 h 201676"/>
                  <a:gd name="connsiteX287" fmla="*/ 266784 w 373180"/>
                  <a:gd name="connsiteY287" fmla="*/ 168328 h 201676"/>
                  <a:gd name="connsiteX288" fmla="*/ 263608 w 373180"/>
                  <a:gd name="connsiteY288" fmla="*/ 168328 h 201676"/>
                  <a:gd name="connsiteX289" fmla="*/ 263608 w 373180"/>
                  <a:gd name="connsiteY289" fmla="*/ 169916 h 201676"/>
                  <a:gd name="connsiteX290" fmla="*/ 262020 w 373180"/>
                  <a:gd name="connsiteY290" fmla="*/ 169916 h 201676"/>
                  <a:gd name="connsiteX291" fmla="*/ 262020 w 373180"/>
                  <a:gd name="connsiteY291" fmla="*/ 171504 h 201676"/>
                  <a:gd name="connsiteX292" fmla="*/ 260432 w 373180"/>
                  <a:gd name="connsiteY292" fmla="*/ 171504 h 201676"/>
                  <a:gd name="connsiteX293" fmla="*/ 257256 w 373180"/>
                  <a:gd name="connsiteY293" fmla="*/ 171504 h 201676"/>
                  <a:gd name="connsiteX294" fmla="*/ 257256 w 373180"/>
                  <a:gd name="connsiteY294" fmla="*/ 174680 h 201676"/>
                  <a:gd name="connsiteX295" fmla="*/ 255668 w 373180"/>
                  <a:gd name="connsiteY295" fmla="*/ 174680 h 201676"/>
                  <a:gd name="connsiteX296" fmla="*/ 252492 w 373180"/>
                  <a:gd name="connsiteY296" fmla="*/ 174680 h 201676"/>
                  <a:gd name="connsiteX297" fmla="*/ 250904 w 373180"/>
                  <a:gd name="connsiteY297" fmla="*/ 176268 h 201676"/>
                  <a:gd name="connsiteX298" fmla="*/ 249316 w 373180"/>
                  <a:gd name="connsiteY298" fmla="*/ 176268 h 201676"/>
                  <a:gd name="connsiteX299" fmla="*/ 249316 w 373180"/>
                  <a:gd name="connsiteY299" fmla="*/ 174680 h 201676"/>
                  <a:gd name="connsiteX300" fmla="*/ 246140 w 373180"/>
                  <a:gd name="connsiteY300" fmla="*/ 174680 h 201676"/>
                  <a:gd name="connsiteX301" fmla="*/ 246140 w 373180"/>
                  <a:gd name="connsiteY301" fmla="*/ 176268 h 201676"/>
                  <a:gd name="connsiteX302" fmla="*/ 244552 w 373180"/>
                  <a:gd name="connsiteY302" fmla="*/ 176268 h 201676"/>
                  <a:gd name="connsiteX303" fmla="*/ 241376 w 373180"/>
                  <a:gd name="connsiteY303" fmla="*/ 176268 h 201676"/>
                  <a:gd name="connsiteX304" fmla="*/ 239788 w 373180"/>
                  <a:gd name="connsiteY304" fmla="*/ 176268 h 201676"/>
                  <a:gd name="connsiteX305" fmla="*/ 239788 w 373180"/>
                  <a:gd name="connsiteY305" fmla="*/ 179444 h 201676"/>
                  <a:gd name="connsiteX306" fmla="*/ 236612 w 373180"/>
                  <a:gd name="connsiteY306" fmla="*/ 179444 h 201676"/>
                  <a:gd name="connsiteX307" fmla="*/ 235024 w 373180"/>
                  <a:gd name="connsiteY307" fmla="*/ 179444 h 201676"/>
                  <a:gd name="connsiteX308" fmla="*/ 235024 w 373180"/>
                  <a:gd name="connsiteY308" fmla="*/ 181032 h 201676"/>
                  <a:gd name="connsiteX309" fmla="*/ 233436 w 373180"/>
                  <a:gd name="connsiteY309" fmla="*/ 181032 h 201676"/>
                  <a:gd name="connsiteX310" fmla="*/ 230260 w 373180"/>
                  <a:gd name="connsiteY310" fmla="*/ 181032 h 201676"/>
                  <a:gd name="connsiteX311" fmla="*/ 228672 w 373180"/>
                  <a:gd name="connsiteY311" fmla="*/ 181032 h 201676"/>
                  <a:gd name="connsiteX312" fmla="*/ 225496 w 373180"/>
                  <a:gd name="connsiteY312" fmla="*/ 184208 h 201676"/>
                  <a:gd name="connsiteX313" fmla="*/ 223908 w 373180"/>
                  <a:gd name="connsiteY313" fmla="*/ 184208 h 201676"/>
                  <a:gd name="connsiteX314" fmla="*/ 220732 w 373180"/>
                  <a:gd name="connsiteY314" fmla="*/ 184208 h 201676"/>
                  <a:gd name="connsiteX315" fmla="*/ 219144 w 373180"/>
                  <a:gd name="connsiteY315" fmla="*/ 184208 h 201676"/>
                  <a:gd name="connsiteX316" fmla="*/ 217556 w 373180"/>
                  <a:gd name="connsiteY316" fmla="*/ 184208 h 201676"/>
                  <a:gd name="connsiteX317" fmla="*/ 217556 w 373180"/>
                  <a:gd name="connsiteY317" fmla="*/ 185796 h 201676"/>
                  <a:gd name="connsiteX318" fmla="*/ 214380 w 373180"/>
                  <a:gd name="connsiteY318" fmla="*/ 184208 h 201676"/>
                  <a:gd name="connsiteX319" fmla="*/ 212792 w 373180"/>
                  <a:gd name="connsiteY319" fmla="*/ 184208 h 201676"/>
                  <a:gd name="connsiteX320" fmla="*/ 212792 w 373180"/>
                  <a:gd name="connsiteY320" fmla="*/ 185796 h 201676"/>
                  <a:gd name="connsiteX321" fmla="*/ 209616 w 373180"/>
                  <a:gd name="connsiteY321" fmla="*/ 185796 h 201676"/>
                  <a:gd name="connsiteX322" fmla="*/ 208028 w 373180"/>
                  <a:gd name="connsiteY322" fmla="*/ 185796 h 201676"/>
                  <a:gd name="connsiteX323" fmla="*/ 208028 w 373180"/>
                  <a:gd name="connsiteY323" fmla="*/ 187384 h 201676"/>
                  <a:gd name="connsiteX324" fmla="*/ 204852 w 373180"/>
                  <a:gd name="connsiteY324" fmla="*/ 187384 h 201676"/>
                  <a:gd name="connsiteX325" fmla="*/ 203264 w 373180"/>
                  <a:gd name="connsiteY325" fmla="*/ 187384 h 201676"/>
                  <a:gd name="connsiteX326" fmla="*/ 201676 w 373180"/>
                  <a:gd name="connsiteY326" fmla="*/ 187384 h 201676"/>
                  <a:gd name="connsiteX327" fmla="*/ 198500 w 373180"/>
                  <a:gd name="connsiteY327" fmla="*/ 187384 h 201676"/>
                  <a:gd name="connsiteX328" fmla="*/ 196912 w 373180"/>
                  <a:gd name="connsiteY328" fmla="*/ 187384 h 201676"/>
                  <a:gd name="connsiteX329" fmla="*/ 193736 w 373180"/>
                  <a:gd name="connsiteY329" fmla="*/ 187384 h 201676"/>
                  <a:gd name="connsiteX330" fmla="*/ 192148 w 373180"/>
                  <a:gd name="connsiteY330" fmla="*/ 190560 h 201676"/>
                  <a:gd name="connsiteX331" fmla="*/ 188972 w 373180"/>
                  <a:gd name="connsiteY331" fmla="*/ 190560 h 201676"/>
                  <a:gd name="connsiteX332" fmla="*/ 187384 w 373180"/>
                  <a:gd name="connsiteY332" fmla="*/ 190560 h 201676"/>
                  <a:gd name="connsiteX333" fmla="*/ 185796 w 373180"/>
                  <a:gd name="connsiteY333" fmla="*/ 190560 h 201676"/>
                  <a:gd name="connsiteX334" fmla="*/ 182620 w 373180"/>
                  <a:gd name="connsiteY334" fmla="*/ 190560 h 201676"/>
                  <a:gd name="connsiteX335" fmla="*/ 181032 w 373180"/>
                  <a:gd name="connsiteY335" fmla="*/ 190560 h 201676"/>
                  <a:gd name="connsiteX336" fmla="*/ 177856 w 373180"/>
                  <a:gd name="connsiteY336" fmla="*/ 190560 h 201676"/>
                  <a:gd name="connsiteX337" fmla="*/ 176268 w 373180"/>
                  <a:gd name="connsiteY337" fmla="*/ 190560 h 201676"/>
                  <a:gd name="connsiteX338" fmla="*/ 176268 w 373180"/>
                  <a:gd name="connsiteY338" fmla="*/ 187384 h 201676"/>
                  <a:gd name="connsiteX339" fmla="*/ 173092 w 373180"/>
                  <a:gd name="connsiteY339" fmla="*/ 187384 h 201676"/>
                  <a:gd name="connsiteX340" fmla="*/ 173092 w 373180"/>
                  <a:gd name="connsiteY340" fmla="*/ 190560 h 201676"/>
                  <a:gd name="connsiteX341" fmla="*/ 171504 w 373180"/>
                  <a:gd name="connsiteY341" fmla="*/ 190560 h 201676"/>
                  <a:gd name="connsiteX342" fmla="*/ 171504 w 373180"/>
                  <a:gd name="connsiteY342" fmla="*/ 187384 h 201676"/>
                  <a:gd name="connsiteX343" fmla="*/ 169916 w 373180"/>
                  <a:gd name="connsiteY343" fmla="*/ 187384 h 201676"/>
                  <a:gd name="connsiteX344" fmla="*/ 166740 w 373180"/>
                  <a:gd name="connsiteY344" fmla="*/ 187384 h 201676"/>
                  <a:gd name="connsiteX345" fmla="*/ 165152 w 373180"/>
                  <a:gd name="connsiteY345" fmla="*/ 187384 h 201676"/>
                  <a:gd name="connsiteX346" fmla="*/ 161976 w 373180"/>
                  <a:gd name="connsiteY346" fmla="*/ 187384 h 201676"/>
                  <a:gd name="connsiteX347" fmla="*/ 160388 w 373180"/>
                  <a:gd name="connsiteY347" fmla="*/ 187384 h 201676"/>
                  <a:gd name="connsiteX348" fmla="*/ 158800 w 373180"/>
                  <a:gd name="connsiteY348" fmla="*/ 187384 h 201676"/>
                  <a:gd name="connsiteX349" fmla="*/ 155624 w 373180"/>
                  <a:gd name="connsiteY349" fmla="*/ 187384 h 201676"/>
                  <a:gd name="connsiteX350" fmla="*/ 154036 w 373180"/>
                  <a:gd name="connsiteY350" fmla="*/ 187384 h 201676"/>
                  <a:gd name="connsiteX351" fmla="*/ 150860 w 373180"/>
                  <a:gd name="connsiteY351" fmla="*/ 190560 h 201676"/>
                  <a:gd name="connsiteX352" fmla="*/ 149272 w 373180"/>
                  <a:gd name="connsiteY352" fmla="*/ 190560 h 201676"/>
                  <a:gd name="connsiteX353" fmla="*/ 146096 w 373180"/>
                  <a:gd name="connsiteY353" fmla="*/ 190560 h 201676"/>
                  <a:gd name="connsiteX354" fmla="*/ 146096 w 373180"/>
                  <a:gd name="connsiteY354" fmla="*/ 187384 h 201676"/>
                  <a:gd name="connsiteX355" fmla="*/ 144508 w 373180"/>
                  <a:gd name="connsiteY355" fmla="*/ 187384 h 201676"/>
                  <a:gd name="connsiteX356" fmla="*/ 144508 w 373180"/>
                  <a:gd name="connsiteY356" fmla="*/ 190560 h 201676"/>
                  <a:gd name="connsiteX357" fmla="*/ 144508 w 373180"/>
                  <a:gd name="connsiteY357" fmla="*/ 192148 h 201676"/>
                  <a:gd name="connsiteX358" fmla="*/ 142920 w 373180"/>
                  <a:gd name="connsiteY358" fmla="*/ 192148 h 201676"/>
                  <a:gd name="connsiteX359" fmla="*/ 139744 w 373180"/>
                  <a:gd name="connsiteY359" fmla="*/ 192148 h 201676"/>
                  <a:gd name="connsiteX360" fmla="*/ 138156 w 373180"/>
                  <a:gd name="connsiteY360" fmla="*/ 192148 h 201676"/>
                  <a:gd name="connsiteX361" fmla="*/ 134980 w 373180"/>
                  <a:gd name="connsiteY361" fmla="*/ 192148 h 201676"/>
                  <a:gd name="connsiteX362" fmla="*/ 133392 w 373180"/>
                  <a:gd name="connsiteY362" fmla="*/ 190560 h 201676"/>
                  <a:gd name="connsiteX363" fmla="*/ 130216 w 373180"/>
                  <a:gd name="connsiteY363" fmla="*/ 190560 h 201676"/>
                  <a:gd name="connsiteX364" fmla="*/ 128628 w 373180"/>
                  <a:gd name="connsiteY364" fmla="*/ 190560 h 201676"/>
                  <a:gd name="connsiteX365" fmla="*/ 127040 w 373180"/>
                  <a:gd name="connsiteY365" fmla="*/ 190560 h 201676"/>
                  <a:gd name="connsiteX366" fmla="*/ 123864 w 373180"/>
                  <a:gd name="connsiteY366" fmla="*/ 190560 h 201676"/>
                  <a:gd name="connsiteX367" fmla="*/ 123864 w 373180"/>
                  <a:gd name="connsiteY367" fmla="*/ 192148 h 201676"/>
                  <a:gd name="connsiteX368" fmla="*/ 122276 w 373180"/>
                  <a:gd name="connsiteY368" fmla="*/ 192148 h 201676"/>
                  <a:gd name="connsiteX369" fmla="*/ 119100 w 373180"/>
                  <a:gd name="connsiteY369" fmla="*/ 192148 h 201676"/>
                  <a:gd name="connsiteX370" fmla="*/ 117512 w 373180"/>
                  <a:gd name="connsiteY370" fmla="*/ 192148 h 201676"/>
                  <a:gd name="connsiteX371" fmla="*/ 114336 w 373180"/>
                  <a:gd name="connsiteY371" fmla="*/ 192148 h 201676"/>
                  <a:gd name="connsiteX372" fmla="*/ 112748 w 373180"/>
                  <a:gd name="connsiteY372" fmla="*/ 192148 h 201676"/>
                  <a:gd name="connsiteX373" fmla="*/ 112748 w 373180"/>
                  <a:gd name="connsiteY373" fmla="*/ 195324 h 201676"/>
                  <a:gd name="connsiteX374" fmla="*/ 111160 w 373180"/>
                  <a:gd name="connsiteY374" fmla="*/ 195324 h 201676"/>
                  <a:gd name="connsiteX375" fmla="*/ 107984 w 373180"/>
                  <a:gd name="connsiteY375" fmla="*/ 195324 h 201676"/>
                  <a:gd name="connsiteX376" fmla="*/ 106396 w 373180"/>
                  <a:gd name="connsiteY376" fmla="*/ 195324 h 201676"/>
                  <a:gd name="connsiteX377" fmla="*/ 106396 w 373180"/>
                  <a:gd name="connsiteY377" fmla="*/ 192148 h 201676"/>
                  <a:gd name="connsiteX378" fmla="*/ 106396 w 373180"/>
                  <a:gd name="connsiteY378" fmla="*/ 190560 h 201676"/>
                  <a:gd name="connsiteX379" fmla="*/ 103220 w 373180"/>
                  <a:gd name="connsiteY379" fmla="*/ 190560 h 201676"/>
                  <a:gd name="connsiteX380" fmla="*/ 101632 w 373180"/>
                  <a:gd name="connsiteY380" fmla="*/ 190560 h 201676"/>
                  <a:gd name="connsiteX381" fmla="*/ 98456 w 373180"/>
                  <a:gd name="connsiteY381" fmla="*/ 192148 h 201676"/>
                  <a:gd name="connsiteX382" fmla="*/ 98456 w 373180"/>
                  <a:gd name="connsiteY382" fmla="*/ 195324 h 201676"/>
                  <a:gd name="connsiteX383" fmla="*/ 101632 w 373180"/>
                  <a:gd name="connsiteY383" fmla="*/ 195324 h 201676"/>
                  <a:gd name="connsiteX384" fmla="*/ 101632 w 373180"/>
                  <a:gd name="connsiteY384" fmla="*/ 196912 h 201676"/>
                  <a:gd name="connsiteX385" fmla="*/ 98456 w 373180"/>
                  <a:gd name="connsiteY385" fmla="*/ 196912 h 201676"/>
                  <a:gd name="connsiteX386" fmla="*/ 96868 w 373180"/>
                  <a:gd name="connsiteY386" fmla="*/ 196912 h 201676"/>
                  <a:gd name="connsiteX387" fmla="*/ 95280 w 373180"/>
                  <a:gd name="connsiteY387" fmla="*/ 196912 h 201676"/>
                  <a:gd name="connsiteX388" fmla="*/ 92104 w 373180"/>
                  <a:gd name="connsiteY388" fmla="*/ 196912 h 201676"/>
                  <a:gd name="connsiteX389" fmla="*/ 90516 w 373180"/>
                  <a:gd name="connsiteY389" fmla="*/ 196912 h 201676"/>
                  <a:gd name="connsiteX390" fmla="*/ 87340 w 373180"/>
                  <a:gd name="connsiteY390" fmla="*/ 200088 h 201676"/>
                  <a:gd name="connsiteX391" fmla="*/ 85752 w 373180"/>
                  <a:gd name="connsiteY391" fmla="*/ 200088 h 201676"/>
                  <a:gd name="connsiteX392" fmla="*/ 84164 w 373180"/>
                  <a:gd name="connsiteY392" fmla="*/ 200088 h 201676"/>
                  <a:gd name="connsiteX393" fmla="*/ 80988 w 373180"/>
                  <a:gd name="connsiteY393" fmla="*/ 200088 h 201676"/>
                  <a:gd name="connsiteX394" fmla="*/ 79400 w 373180"/>
                  <a:gd name="connsiteY394" fmla="*/ 200088 h 201676"/>
                  <a:gd name="connsiteX395" fmla="*/ 76224 w 373180"/>
                  <a:gd name="connsiteY395" fmla="*/ 200088 h 201676"/>
                  <a:gd name="connsiteX396" fmla="*/ 76224 w 373180"/>
                  <a:gd name="connsiteY396" fmla="*/ 201676 h 201676"/>
                  <a:gd name="connsiteX397" fmla="*/ 74636 w 373180"/>
                  <a:gd name="connsiteY397" fmla="*/ 201676 h 201676"/>
                  <a:gd name="connsiteX398" fmla="*/ 71460 w 373180"/>
                  <a:gd name="connsiteY398" fmla="*/ 201676 h 201676"/>
                  <a:gd name="connsiteX399" fmla="*/ 69872 w 373180"/>
                  <a:gd name="connsiteY399" fmla="*/ 201676 h 201676"/>
                  <a:gd name="connsiteX400" fmla="*/ 69872 w 373180"/>
                  <a:gd name="connsiteY400" fmla="*/ 200088 h 201676"/>
                  <a:gd name="connsiteX401" fmla="*/ 68284 w 373180"/>
                  <a:gd name="connsiteY401" fmla="*/ 200088 h 201676"/>
                  <a:gd name="connsiteX402" fmla="*/ 65108 w 373180"/>
                  <a:gd name="connsiteY402" fmla="*/ 196912 h 201676"/>
                  <a:gd name="connsiteX403" fmla="*/ 63520 w 373180"/>
                  <a:gd name="connsiteY403" fmla="*/ 196912 h 201676"/>
                  <a:gd name="connsiteX404" fmla="*/ 63520 w 373180"/>
                  <a:gd name="connsiteY404" fmla="*/ 195324 h 201676"/>
                  <a:gd name="connsiteX405" fmla="*/ 60344 w 373180"/>
                  <a:gd name="connsiteY405" fmla="*/ 192148 h 201676"/>
                  <a:gd name="connsiteX406" fmla="*/ 58756 w 373180"/>
                  <a:gd name="connsiteY406" fmla="*/ 192148 h 201676"/>
                  <a:gd name="connsiteX407" fmla="*/ 55580 w 373180"/>
                  <a:gd name="connsiteY407" fmla="*/ 192148 h 201676"/>
                  <a:gd name="connsiteX408" fmla="*/ 55580 w 373180"/>
                  <a:gd name="connsiteY408" fmla="*/ 190560 h 201676"/>
                  <a:gd name="connsiteX409" fmla="*/ 58756 w 373180"/>
                  <a:gd name="connsiteY409" fmla="*/ 190560 h 201676"/>
                  <a:gd name="connsiteX410" fmla="*/ 58756 w 373180"/>
                  <a:gd name="connsiteY410" fmla="*/ 187384 h 201676"/>
                  <a:gd name="connsiteX411" fmla="*/ 60344 w 373180"/>
                  <a:gd name="connsiteY411" fmla="*/ 187384 h 201676"/>
                  <a:gd name="connsiteX412" fmla="*/ 60344 w 373180"/>
                  <a:gd name="connsiteY412" fmla="*/ 185796 h 201676"/>
                  <a:gd name="connsiteX413" fmla="*/ 60344 w 373180"/>
                  <a:gd name="connsiteY413" fmla="*/ 184208 h 201676"/>
                  <a:gd name="connsiteX414" fmla="*/ 58756 w 373180"/>
                  <a:gd name="connsiteY414" fmla="*/ 184208 h 201676"/>
                  <a:gd name="connsiteX415" fmla="*/ 58756 w 373180"/>
                  <a:gd name="connsiteY415" fmla="*/ 181032 h 201676"/>
                  <a:gd name="connsiteX416" fmla="*/ 55580 w 373180"/>
                  <a:gd name="connsiteY416" fmla="*/ 181032 h 201676"/>
                  <a:gd name="connsiteX417" fmla="*/ 55580 w 373180"/>
                  <a:gd name="connsiteY417" fmla="*/ 179444 h 201676"/>
                  <a:gd name="connsiteX418" fmla="*/ 53992 w 373180"/>
                  <a:gd name="connsiteY418" fmla="*/ 179444 h 201676"/>
                  <a:gd name="connsiteX419" fmla="*/ 52404 w 373180"/>
                  <a:gd name="connsiteY419" fmla="*/ 179444 h 201676"/>
                  <a:gd name="connsiteX420" fmla="*/ 52404 w 373180"/>
                  <a:gd name="connsiteY420" fmla="*/ 176268 h 201676"/>
                  <a:gd name="connsiteX421" fmla="*/ 49228 w 373180"/>
                  <a:gd name="connsiteY421" fmla="*/ 176268 h 201676"/>
                  <a:gd name="connsiteX422" fmla="*/ 47640 w 373180"/>
                  <a:gd name="connsiteY422" fmla="*/ 176268 h 201676"/>
                  <a:gd name="connsiteX423" fmla="*/ 47640 w 373180"/>
                  <a:gd name="connsiteY423" fmla="*/ 174680 h 201676"/>
                  <a:gd name="connsiteX424" fmla="*/ 47640 w 373180"/>
                  <a:gd name="connsiteY424" fmla="*/ 171504 h 201676"/>
                  <a:gd name="connsiteX425" fmla="*/ 49228 w 373180"/>
                  <a:gd name="connsiteY425" fmla="*/ 171504 h 201676"/>
                  <a:gd name="connsiteX426" fmla="*/ 49228 w 373180"/>
                  <a:gd name="connsiteY426" fmla="*/ 169916 h 201676"/>
                  <a:gd name="connsiteX427" fmla="*/ 49228 w 373180"/>
                  <a:gd name="connsiteY427" fmla="*/ 168328 h 201676"/>
                  <a:gd name="connsiteX428" fmla="*/ 47640 w 373180"/>
                  <a:gd name="connsiteY428" fmla="*/ 168328 h 201676"/>
                  <a:gd name="connsiteX429" fmla="*/ 44464 w 373180"/>
                  <a:gd name="connsiteY429" fmla="*/ 168328 h 201676"/>
                  <a:gd name="connsiteX430" fmla="*/ 44464 w 373180"/>
                  <a:gd name="connsiteY430" fmla="*/ 165152 h 201676"/>
                  <a:gd name="connsiteX431" fmla="*/ 42876 w 373180"/>
                  <a:gd name="connsiteY431" fmla="*/ 165152 h 201676"/>
                  <a:gd name="connsiteX432" fmla="*/ 42876 w 373180"/>
                  <a:gd name="connsiteY432" fmla="*/ 163564 h 201676"/>
                  <a:gd name="connsiteX433" fmla="*/ 42876 w 373180"/>
                  <a:gd name="connsiteY433" fmla="*/ 160388 h 201676"/>
                  <a:gd name="connsiteX434" fmla="*/ 39700 w 373180"/>
                  <a:gd name="connsiteY434" fmla="*/ 160388 h 201676"/>
                  <a:gd name="connsiteX435" fmla="*/ 38112 w 373180"/>
                  <a:gd name="connsiteY435" fmla="*/ 160388 h 201676"/>
                  <a:gd name="connsiteX436" fmla="*/ 38112 w 373180"/>
                  <a:gd name="connsiteY436" fmla="*/ 158800 h 201676"/>
                  <a:gd name="connsiteX437" fmla="*/ 36524 w 373180"/>
                  <a:gd name="connsiteY437" fmla="*/ 158800 h 201676"/>
                  <a:gd name="connsiteX438" fmla="*/ 33348 w 373180"/>
                  <a:gd name="connsiteY438" fmla="*/ 158800 h 201676"/>
                  <a:gd name="connsiteX439" fmla="*/ 33348 w 373180"/>
                  <a:gd name="connsiteY439" fmla="*/ 155624 h 201676"/>
                  <a:gd name="connsiteX440" fmla="*/ 36524 w 373180"/>
                  <a:gd name="connsiteY440" fmla="*/ 155624 h 201676"/>
                  <a:gd name="connsiteX441" fmla="*/ 36524 w 373180"/>
                  <a:gd name="connsiteY441" fmla="*/ 154036 h 201676"/>
                  <a:gd name="connsiteX442" fmla="*/ 33348 w 373180"/>
                  <a:gd name="connsiteY442" fmla="*/ 154036 h 201676"/>
                  <a:gd name="connsiteX443" fmla="*/ 33348 w 373180"/>
                  <a:gd name="connsiteY443" fmla="*/ 152448 h 201676"/>
                  <a:gd name="connsiteX444" fmla="*/ 31760 w 373180"/>
                  <a:gd name="connsiteY444" fmla="*/ 152448 h 201676"/>
                  <a:gd name="connsiteX445" fmla="*/ 31760 w 373180"/>
                  <a:gd name="connsiteY445" fmla="*/ 149272 h 201676"/>
                  <a:gd name="connsiteX446" fmla="*/ 28584 w 373180"/>
                  <a:gd name="connsiteY446" fmla="*/ 149272 h 201676"/>
                  <a:gd name="connsiteX447" fmla="*/ 28584 w 373180"/>
                  <a:gd name="connsiteY447" fmla="*/ 147684 h 201676"/>
                  <a:gd name="connsiteX448" fmla="*/ 26996 w 373180"/>
                  <a:gd name="connsiteY448" fmla="*/ 147684 h 201676"/>
                  <a:gd name="connsiteX449" fmla="*/ 23820 w 373180"/>
                  <a:gd name="connsiteY449" fmla="*/ 144508 h 201676"/>
                  <a:gd name="connsiteX450" fmla="*/ 22232 w 373180"/>
                  <a:gd name="connsiteY450" fmla="*/ 144508 h 201676"/>
                  <a:gd name="connsiteX451" fmla="*/ 20644 w 373180"/>
                  <a:gd name="connsiteY451" fmla="*/ 142920 h 201676"/>
                  <a:gd name="connsiteX452" fmla="*/ 20644 w 373180"/>
                  <a:gd name="connsiteY452" fmla="*/ 141332 h 201676"/>
                  <a:gd name="connsiteX453" fmla="*/ 17468 w 373180"/>
                  <a:gd name="connsiteY453" fmla="*/ 141332 h 201676"/>
                  <a:gd name="connsiteX454" fmla="*/ 17468 w 373180"/>
                  <a:gd name="connsiteY454" fmla="*/ 138156 h 201676"/>
                  <a:gd name="connsiteX455" fmla="*/ 15880 w 373180"/>
                  <a:gd name="connsiteY455" fmla="*/ 138156 h 201676"/>
                  <a:gd name="connsiteX456" fmla="*/ 15880 w 373180"/>
                  <a:gd name="connsiteY456" fmla="*/ 136568 h 201676"/>
                  <a:gd name="connsiteX457" fmla="*/ 12704 w 373180"/>
                  <a:gd name="connsiteY457" fmla="*/ 136568 h 201676"/>
                  <a:gd name="connsiteX458" fmla="*/ 11116 w 373180"/>
                  <a:gd name="connsiteY458" fmla="*/ 136568 h 201676"/>
                  <a:gd name="connsiteX459" fmla="*/ 11116 w 373180"/>
                  <a:gd name="connsiteY459" fmla="*/ 133392 h 201676"/>
                  <a:gd name="connsiteX460" fmla="*/ 9528 w 373180"/>
                  <a:gd name="connsiteY460" fmla="*/ 133392 h 201676"/>
                  <a:gd name="connsiteX461" fmla="*/ 9528 w 373180"/>
                  <a:gd name="connsiteY461" fmla="*/ 131804 h 201676"/>
                  <a:gd name="connsiteX462" fmla="*/ 6352 w 373180"/>
                  <a:gd name="connsiteY462" fmla="*/ 131804 h 201676"/>
                  <a:gd name="connsiteX463" fmla="*/ 6352 w 373180"/>
                  <a:gd name="connsiteY463" fmla="*/ 128628 h 201676"/>
                  <a:gd name="connsiteX464" fmla="*/ 6352 w 373180"/>
                  <a:gd name="connsiteY464" fmla="*/ 127040 h 201676"/>
                  <a:gd name="connsiteX465" fmla="*/ 4764 w 373180"/>
                  <a:gd name="connsiteY465" fmla="*/ 125452 h 201676"/>
                  <a:gd name="connsiteX466" fmla="*/ 6352 w 373180"/>
                  <a:gd name="connsiteY466" fmla="*/ 125452 h 201676"/>
                  <a:gd name="connsiteX467" fmla="*/ 4764 w 373180"/>
                  <a:gd name="connsiteY467" fmla="*/ 122276 h 201676"/>
                  <a:gd name="connsiteX468" fmla="*/ 4764 w 373180"/>
                  <a:gd name="connsiteY468" fmla="*/ 120688 h 201676"/>
                  <a:gd name="connsiteX469" fmla="*/ 4764 w 373180"/>
                  <a:gd name="connsiteY469" fmla="*/ 117512 h 201676"/>
                  <a:gd name="connsiteX470" fmla="*/ 4764 w 373180"/>
                  <a:gd name="connsiteY470" fmla="*/ 115924 h 201676"/>
                  <a:gd name="connsiteX471" fmla="*/ 1588 w 373180"/>
                  <a:gd name="connsiteY471" fmla="*/ 115924 h 201676"/>
                  <a:gd name="connsiteX472" fmla="*/ 1588 w 373180"/>
                  <a:gd name="connsiteY472" fmla="*/ 112748 h 201676"/>
                  <a:gd name="connsiteX473" fmla="*/ 1588 w 373180"/>
                  <a:gd name="connsiteY473" fmla="*/ 111160 h 201676"/>
                  <a:gd name="connsiteX474" fmla="*/ 1588 w 373180"/>
                  <a:gd name="connsiteY474" fmla="*/ 109572 h 201676"/>
                  <a:gd name="connsiteX475" fmla="*/ 0 w 373180"/>
                  <a:gd name="connsiteY475" fmla="*/ 106396 h 201676"/>
                  <a:gd name="connsiteX476" fmla="*/ 1588 w 373180"/>
                  <a:gd name="connsiteY476" fmla="*/ 106396 h 201676"/>
                  <a:gd name="connsiteX477" fmla="*/ 1588 w 373180"/>
                  <a:gd name="connsiteY477" fmla="*/ 104808 h 201676"/>
                  <a:gd name="connsiteX478" fmla="*/ 1588 w 373180"/>
                  <a:gd name="connsiteY478" fmla="*/ 101632 h 201676"/>
                  <a:gd name="connsiteX479" fmla="*/ 1588 w 373180"/>
                  <a:gd name="connsiteY479" fmla="*/ 100044 h 201676"/>
                  <a:gd name="connsiteX480" fmla="*/ 4764 w 373180"/>
                  <a:gd name="connsiteY480" fmla="*/ 100044 h 201676"/>
                  <a:gd name="connsiteX481" fmla="*/ 4764 w 373180"/>
                  <a:gd name="connsiteY481" fmla="*/ 96868 h 201676"/>
                  <a:gd name="connsiteX482" fmla="*/ 6352 w 373180"/>
                  <a:gd name="connsiteY482" fmla="*/ 100044 h 201676"/>
                  <a:gd name="connsiteX483" fmla="*/ 9528 w 373180"/>
                  <a:gd name="connsiteY483" fmla="*/ 100044 h 201676"/>
                  <a:gd name="connsiteX484" fmla="*/ 11116 w 373180"/>
                  <a:gd name="connsiteY484" fmla="*/ 101632 h 201676"/>
                  <a:gd name="connsiteX485" fmla="*/ 11116 w 373180"/>
                  <a:gd name="connsiteY485" fmla="*/ 100044 h 201676"/>
                  <a:gd name="connsiteX486" fmla="*/ 12704 w 373180"/>
                  <a:gd name="connsiteY486" fmla="*/ 100044 h 201676"/>
                  <a:gd name="connsiteX487" fmla="*/ 12704 w 373180"/>
                  <a:gd name="connsiteY487" fmla="*/ 96868 h 201676"/>
                  <a:gd name="connsiteX488" fmla="*/ 15880 w 373180"/>
                  <a:gd name="connsiteY488" fmla="*/ 96868 h 201676"/>
                  <a:gd name="connsiteX489" fmla="*/ 17468 w 373180"/>
                  <a:gd name="connsiteY489" fmla="*/ 96868 h 201676"/>
                  <a:gd name="connsiteX490" fmla="*/ 20644 w 373180"/>
                  <a:gd name="connsiteY490" fmla="*/ 96868 h 201676"/>
                  <a:gd name="connsiteX491" fmla="*/ 20644 w 373180"/>
                  <a:gd name="connsiteY491" fmla="*/ 100044 h 201676"/>
                  <a:gd name="connsiteX492" fmla="*/ 22232 w 373180"/>
                  <a:gd name="connsiteY492" fmla="*/ 100044 h 201676"/>
                  <a:gd name="connsiteX493" fmla="*/ 23820 w 373180"/>
                  <a:gd name="connsiteY493" fmla="*/ 100044 h 201676"/>
                  <a:gd name="connsiteX494" fmla="*/ 23820 w 373180"/>
                  <a:gd name="connsiteY494" fmla="*/ 96868 h 201676"/>
                  <a:gd name="connsiteX495" fmla="*/ 26996 w 373180"/>
                  <a:gd name="connsiteY495" fmla="*/ 96868 h 201676"/>
                  <a:gd name="connsiteX496" fmla="*/ 28584 w 373180"/>
                  <a:gd name="connsiteY496" fmla="*/ 96868 h 201676"/>
                  <a:gd name="connsiteX497" fmla="*/ 28584 w 373180"/>
                  <a:gd name="connsiteY497" fmla="*/ 95280 h 201676"/>
                  <a:gd name="connsiteX498" fmla="*/ 31760 w 373180"/>
                  <a:gd name="connsiteY498" fmla="*/ 93692 h 201676"/>
                  <a:gd name="connsiteX499" fmla="*/ 28584 w 373180"/>
                  <a:gd name="connsiteY499" fmla="*/ 93692 h 201676"/>
                  <a:gd name="connsiteX500" fmla="*/ 31760 w 373180"/>
                  <a:gd name="connsiteY500" fmla="*/ 90516 h 201676"/>
                  <a:gd name="connsiteX501" fmla="*/ 31760 w 373180"/>
                  <a:gd name="connsiteY501" fmla="*/ 88928 h 201676"/>
                  <a:gd name="connsiteX502" fmla="*/ 33348 w 373180"/>
                  <a:gd name="connsiteY502" fmla="*/ 88928 h 201676"/>
                  <a:gd name="connsiteX503" fmla="*/ 36524 w 373180"/>
                  <a:gd name="connsiteY503" fmla="*/ 88928 h 201676"/>
                  <a:gd name="connsiteX504" fmla="*/ 36524 w 373180"/>
                  <a:gd name="connsiteY504" fmla="*/ 85752 h 201676"/>
                  <a:gd name="connsiteX505" fmla="*/ 38112 w 373180"/>
                  <a:gd name="connsiteY505" fmla="*/ 85752 h 201676"/>
                  <a:gd name="connsiteX506" fmla="*/ 38112 w 373180"/>
                  <a:gd name="connsiteY506" fmla="*/ 88928 h 201676"/>
                  <a:gd name="connsiteX507" fmla="*/ 39700 w 373180"/>
                  <a:gd name="connsiteY507" fmla="*/ 88928 h 201676"/>
                  <a:gd name="connsiteX508" fmla="*/ 42876 w 373180"/>
                  <a:gd name="connsiteY508" fmla="*/ 85752 h 201676"/>
                  <a:gd name="connsiteX509" fmla="*/ 42876 w 373180"/>
                  <a:gd name="connsiteY509" fmla="*/ 84164 h 201676"/>
                  <a:gd name="connsiteX510" fmla="*/ 42876 w 373180"/>
                  <a:gd name="connsiteY510" fmla="*/ 80988 h 201676"/>
                  <a:gd name="connsiteX511" fmla="*/ 42876 w 373180"/>
                  <a:gd name="connsiteY511" fmla="*/ 79400 h 201676"/>
                  <a:gd name="connsiteX512" fmla="*/ 44464 w 373180"/>
                  <a:gd name="connsiteY512" fmla="*/ 79400 h 201676"/>
                  <a:gd name="connsiteX513" fmla="*/ 44464 w 373180"/>
                  <a:gd name="connsiteY513" fmla="*/ 77812 h 201676"/>
                  <a:gd name="connsiteX514" fmla="*/ 44464 w 373180"/>
                  <a:gd name="connsiteY514" fmla="*/ 74636 h 201676"/>
                  <a:gd name="connsiteX515" fmla="*/ 47640 w 373180"/>
                  <a:gd name="connsiteY515" fmla="*/ 74636 h 201676"/>
                  <a:gd name="connsiteX516" fmla="*/ 49228 w 373180"/>
                  <a:gd name="connsiteY516" fmla="*/ 73048 h 201676"/>
                  <a:gd name="connsiteX517" fmla="*/ 47640 w 373180"/>
                  <a:gd name="connsiteY517" fmla="*/ 73048 h 201676"/>
                  <a:gd name="connsiteX518" fmla="*/ 44464 w 373180"/>
                  <a:gd name="connsiteY518" fmla="*/ 69872 h 201676"/>
                  <a:gd name="connsiteX519" fmla="*/ 47640 w 373180"/>
                  <a:gd name="connsiteY519" fmla="*/ 69872 h 201676"/>
                  <a:gd name="connsiteX520" fmla="*/ 47640 w 373180"/>
                  <a:gd name="connsiteY520" fmla="*/ 68284 h 201676"/>
                  <a:gd name="connsiteX521" fmla="*/ 49228 w 373180"/>
                  <a:gd name="connsiteY521" fmla="*/ 68284 h 201676"/>
                  <a:gd name="connsiteX522" fmla="*/ 49228 w 373180"/>
                  <a:gd name="connsiteY522" fmla="*/ 66696 h 201676"/>
                  <a:gd name="connsiteX523" fmla="*/ 49228 w 373180"/>
                  <a:gd name="connsiteY523" fmla="*/ 63520 h 201676"/>
                  <a:gd name="connsiteX524" fmla="*/ 49228 w 373180"/>
                  <a:gd name="connsiteY524" fmla="*/ 61932 h 201676"/>
                  <a:gd name="connsiteX525" fmla="*/ 52404 w 373180"/>
                  <a:gd name="connsiteY525" fmla="*/ 61932 h 201676"/>
                  <a:gd name="connsiteX526" fmla="*/ 53992 w 373180"/>
                  <a:gd name="connsiteY526" fmla="*/ 61932 h 201676"/>
                  <a:gd name="connsiteX527" fmla="*/ 53992 w 373180"/>
                  <a:gd name="connsiteY527" fmla="*/ 58756 h 201676"/>
                  <a:gd name="connsiteX528" fmla="*/ 52404 w 373180"/>
                  <a:gd name="connsiteY528" fmla="*/ 57168 h 201676"/>
                  <a:gd name="connsiteX529" fmla="*/ 52404 w 373180"/>
                  <a:gd name="connsiteY529" fmla="*/ 53992 h 201676"/>
                  <a:gd name="connsiteX530" fmla="*/ 53992 w 373180"/>
                  <a:gd name="connsiteY530" fmla="*/ 53992 h 201676"/>
                  <a:gd name="connsiteX531" fmla="*/ 55580 w 373180"/>
                  <a:gd name="connsiteY531" fmla="*/ 53992 h 201676"/>
                  <a:gd name="connsiteX532" fmla="*/ 58756 w 373180"/>
                  <a:gd name="connsiteY532" fmla="*/ 53992 h 201676"/>
                  <a:gd name="connsiteX533" fmla="*/ 58756 w 373180"/>
                  <a:gd name="connsiteY533" fmla="*/ 52404 h 201676"/>
                  <a:gd name="connsiteX534" fmla="*/ 55580 w 373180"/>
                  <a:gd name="connsiteY534" fmla="*/ 50816 h 201676"/>
                  <a:gd name="connsiteX535" fmla="*/ 58756 w 373180"/>
                  <a:gd name="connsiteY535" fmla="*/ 50816 h 201676"/>
                  <a:gd name="connsiteX536" fmla="*/ 60344 w 373180"/>
                  <a:gd name="connsiteY536" fmla="*/ 50816 h 201676"/>
                  <a:gd name="connsiteX537" fmla="*/ 63520 w 373180"/>
                  <a:gd name="connsiteY537" fmla="*/ 50816 h 201676"/>
                  <a:gd name="connsiteX538" fmla="*/ 65108 w 373180"/>
                  <a:gd name="connsiteY538" fmla="*/ 50816 h 201676"/>
                  <a:gd name="connsiteX539" fmla="*/ 68284 w 373180"/>
                  <a:gd name="connsiteY539" fmla="*/ 50816 h 201676"/>
                  <a:gd name="connsiteX540" fmla="*/ 69872 w 373180"/>
                  <a:gd name="connsiteY540" fmla="*/ 50816 h 201676"/>
                  <a:gd name="connsiteX541" fmla="*/ 71460 w 373180"/>
                  <a:gd name="connsiteY541" fmla="*/ 50816 h 201676"/>
                  <a:gd name="connsiteX542" fmla="*/ 71460 w 373180"/>
                  <a:gd name="connsiteY542" fmla="*/ 47640 h 201676"/>
                  <a:gd name="connsiteX543" fmla="*/ 74636 w 373180"/>
                  <a:gd name="connsiteY543" fmla="*/ 47640 h 201676"/>
                  <a:gd name="connsiteX544" fmla="*/ 76224 w 373180"/>
                  <a:gd name="connsiteY544" fmla="*/ 47640 h 201676"/>
                  <a:gd name="connsiteX545" fmla="*/ 76224 w 373180"/>
                  <a:gd name="connsiteY545" fmla="*/ 50816 h 201676"/>
                  <a:gd name="connsiteX546" fmla="*/ 79400 w 373180"/>
                  <a:gd name="connsiteY546" fmla="*/ 50816 h 201676"/>
                  <a:gd name="connsiteX547" fmla="*/ 79400 w 373180"/>
                  <a:gd name="connsiteY547" fmla="*/ 47640 h 201676"/>
                  <a:gd name="connsiteX548" fmla="*/ 80988 w 373180"/>
                  <a:gd name="connsiteY548" fmla="*/ 47640 h 201676"/>
                  <a:gd name="connsiteX549" fmla="*/ 80988 w 373180"/>
                  <a:gd name="connsiteY549" fmla="*/ 46052 h 201676"/>
                  <a:gd name="connsiteX550" fmla="*/ 84164 w 373180"/>
                  <a:gd name="connsiteY550" fmla="*/ 42876 h 201676"/>
                  <a:gd name="connsiteX551" fmla="*/ 85752 w 373180"/>
                  <a:gd name="connsiteY551" fmla="*/ 42876 h 201676"/>
                  <a:gd name="connsiteX552" fmla="*/ 87340 w 373180"/>
                  <a:gd name="connsiteY552" fmla="*/ 42876 h 201676"/>
                  <a:gd name="connsiteX553" fmla="*/ 90516 w 373180"/>
                  <a:gd name="connsiteY553" fmla="*/ 42876 h 201676"/>
                  <a:gd name="connsiteX554" fmla="*/ 92104 w 373180"/>
                  <a:gd name="connsiteY554" fmla="*/ 42876 h 201676"/>
                  <a:gd name="connsiteX555" fmla="*/ 92104 w 373180"/>
                  <a:gd name="connsiteY555" fmla="*/ 41288 h 201676"/>
                  <a:gd name="connsiteX556" fmla="*/ 95280 w 373180"/>
                  <a:gd name="connsiteY556" fmla="*/ 41288 h 201676"/>
                  <a:gd name="connsiteX557" fmla="*/ 96868 w 373180"/>
                  <a:gd name="connsiteY557" fmla="*/ 41288 h 201676"/>
                  <a:gd name="connsiteX558" fmla="*/ 98456 w 373180"/>
                  <a:gd name="connsiteY558" fmla="*/ 38112 h 201676"/>
                  <a:gd name="connsiteX559" fmla="*/ 101632 w 373180"/>
                  <a:gd name="connsiteY559" fmla="*/ 38112 h 201676"/>
                  <a:gd name="connsiteX560" fmla="*/ 103220 w 373180"/>
                  <a:gd name="connsiteY560" fmla="*/ 38112 h 201676"/>
                  <a:gd name="connsiteX561" fmla="*/ 106396 w 373180"/>
                  <a:gd name="connsiteY561" fmla="*/ 38112 h 201676"/>
                  <a:gd name="connsiteX562" fmla="*/ 107984 w 373180"/>
                  <a:gd name="connsiteY562" fmla="*/ 38112 h 201676"/>
                  <a:gd name="connsiteX563" fmla="*/ 107984 w 373180"/>
                  <a:gd name="connsiteY563" fmla="*/ 36524 h 201676"/>
                  <a:gd name="connsiteX564" fmla="*/ 111160 w 373180"/>
                  <a:gd name="connsiteY564" fmla="*/ 36524 h 201676"/>
                  <a:gd name="connsiteX565" fmla="*/ 112748 w 373180"/>
                  <a:gd name="connsiteY565" fmla="*/ 36524 h 201676"/>
                  <a:gd name="connsiteX566" fmla="*/ 112748 w 373180"/>
                  <a:gd name="connsiteY566" fmla="*/ 38112 h 201676"/>
                  <a:gd name="connsiteX567" fmla="*/ 114336 w 373180"/>
                  <a:gd name="connsiteY567" fmla="*/ 38112 h 201676"/>
                  <a:gd name="connsiteX568" fmla="*/ 117512 w 373180"/>
                  <a:gd name="connsiteY568" fmla="*/ 38112 h 201676"/>
                  <a:gd name="connsiteX569" fmla="*/ 117512 w 373180"/>
                  <a:gd name="connsiteY569" fmla="*/ 36524 h 201676"/>
                  <a:gd name="connsiteX570" fmla="*/ 119100 w 373180"/>
                  <a:gd name="connsiteY570" fmla="*/ 38112 h 201676"/>
                  <a:gd name="connsiteX571" fmla="*/ 119100 w 373180"/>
                  <a:gd name="connsiteY571" fmla="*/ 36524 h 201676"/>
                  <a:gd name="connsiteX572" fmla="*/ 122276 w 373180"/>
                  <a:gd name="connsiteY572" fmla="*/ 34936 h 201676"/>
                  <a:gd name="connsiteX573" fmla="*/ 123864 w 373180"/>
                  <a:gd name="connsiteY573" fmla="*/ 34936 h 201676"/>
                  <a:gd name="connsiteX574" fmla="*/ 123864 w 373180"/>
                  <a:gd name="connsiteY574" fmla="*/ 36524 h 201676"/>
                  <a:gd name="connsiteX575" fmla="*/ 127040 w 373180"/>
                  <a:gd name="connsiteY575" fmla="*/ 36524 h 201676"/>
                  <a:gd name="connsiteX576" fmla="*/ 127040 w 373180"/>
                  <a:gd name="connsiteY576" fmla="*/ 34936 h 201676"/>
                  <a:gd name="connsiteX577" fmla="*/ 128628 w 373180"/>
                  <a:gd name="connsiteY577" fmla="*/ 34936 h 201676"/>
                  <a:gd name="connsiteX578" fmla="*/ 128628 w 373180"/>
                  <a:gd name="connsiteY578" fmla="*/ 31760 h 201676"/>
                  <a:gd name="connsiteX579" fmla="*/ 127040 w 373180"/>
                  <a:gd name="connsiteY579" fmla="*/ 30172 h 201676"/>
                  <a:gd name="connsiteX580" fmla="*/ 128628 w 373180"/>
                  <a:gd name="connsiteY580" fmla="*/ 30172 h 201676"/>
                  <a:gd name="connsiteX581" fmla="*/ 130216 w 373180"/>
                  <a:gd name="connsiteY581" fmla="*/ 30172 h 201676"/>
                  <a:gd name="connsiteX582" fmla="*/ 133392 w 373180"/>
                  <a:gd name="connsiteY582" fmla="*/ 30172 h 201676"/>
                  <a:gd name="connsiteX583" fmla="*/ 133392 w 373180"/>
                  <a:gd name="connsiteY583" fmla="*/ 26996 h 201676"/>
                  <a:gd name="connsiteX584" fmla="*/ 134980 w 373180"/>
                  <a:gd name="connsiteY584" fmla="*/ 26996 h 201676"/>
                  <a:gd name="connsiteX585" fmla="*/ 138156 w 373180"/>
                  <a:gd name="connsiteY585" fmla="*/ 26996 h 201676"/>
                  <a:gd name="connsiteX586" fmla="*/ 139744 w 373180"/>
                  <a:gd name="connsiteY586" fmla="*/ 26996 h 201676"/>
                  <a:gd name="connsiteX587" fmla="*/ 139744 w 373180"/>
                  <a:gd name="connsiteY587" fmla="*/ 25408 h 201676"/>
                  <a:gd name="connsiteX588" fmla="*/ 142920 w 373180"/>
                  <a:gd name="connsiteY588" fmla="*/ 25408 h 201676"/>
                  <a:gd name="connsiteX589" fmla="*/ 144508 w 373180"/>
                  <a:gd name="connsiteY589" fmla="*/ 25408 h 201676"/>
                  <a:gd name="connsiteX590" fmla="*/ 146096 w 373180"/>
                  <a:gd name="connsiteY590" fmla="*/ 25408 h 201676"/>
                  <a:gd name="connsiteX591" fmla="*/ 144508 w 373180"/>
                  <a:gd name="connsiteY591" fmla="*/ 22232 h 201676"/>
                  <a:gd name="connsiteX592" fmla="*/ 146096 w 373180"/>
                  <a:gd name="connsiteY592" fmla="*/ 22232 h 201676"/>
                  <a:gd name="connsiteX593" fmla="*/ 149272 w 373180"/>
                  <a:gd name="connsiteY593" fmla="*/ 22232 h 201676"/>
                  <a:gd name="connsiteX594" fmla="*/ 150860 w 373180"/>
                  <a:gd name="connsiteY594" fmla="*/ 20644 h 201676"/>
                  <a:gd name="connsiteX595" fmla="*/ 150860 w 373180"/>
                  <a:gd name="connsiteY595" fmla="*/ 22232 h 201676"/>
                  <a:gd name="connsiteX596" fmla="*/ 154036 w 373180"/>
                  <a:gd name="connsiteY596" fmla="*/ 22232 h 201676"/>
                  <a:gd name="connsiteX597" fmla="*/ 155624 w 373180"/>
                  <a:gd name="connsiteY597" fmla="*/ 22232 h 201676"/>
                  <a:gd name="connsiteX598" fmla="*/ 155624 w 373180"/>
                  <a:gd name="connsiteY598" fmla="*/ 20644 h 201676"/>
                  <a:gd name="connsiteX599" fmla="*/ 158800 w 373180"/>
                  <a:gd name="connsiteY599" fmla="*/ 20644 h 201676"/>
                  <a:gd name="connsiteX600" fmla="*/ 160388 w 373180"/>
                  <a:gd name="connsiteY600" fmla="*/ 20644 h 201676"/>
                  <a:gd name="connsiteX601" fmla="*/ 160388 w 373180"/>
                  <a:gd name="connsiteY601" fmla="*/ 22232 h 201676"/>
                  <a:gd name="connsiteX602" fmla="*/ 161976 w 373180"/>
                  <a:gd name="connsiteY602" fmla="*/ 20644 h 201676"/>
                  <a:gd name="connsiteX603" fmla="*/ 165152 w 373180"/>
                  <a:gd name="connsiteY603" fmla="*/ 20644 h 201676"/>
                  <a:gd name="connsiteX604" fmla="*/ 166740 w 373180"/>
                  <a:gd name="connsiteY604" fmla="*/ 20644 h 201676"/>
                  <a:gd name="connsiteX605" fmla="*/ 166740 w 373180"/>
                  <a:gd name="connsiteY605" fmla="*/ 19056 h 201676"/>
                  <a:gd name="connsiteX606" fmla="*/ 166740 w 373180"/>
                  <a:gd name="connsiteY606" fmla="*/ 15880 h 201676"/>
                  <a:gd name="connsiteX607" fmla="*/ 169916 w 373180"/>
                  <a:gd name="connsiteY607" fmla="*/ 15880 h 201676"/>
                  <a:gd name="connsiteX608" fmla="*/ 169916 w 373180"/>
                  <a:gd name="connsiteY608" fmla="*/ 19056 h 201676"/>
                  <a:gd name="connsiteX609" fmla="*/ 171504 w 373180"/>
                  <a:gd name="connsiteY609" fmla="*/ 19056 h 201676"/>
                  <a:gd name="connsiteX610" fmla="*/ 171504 w 373180"/>
                  <a:gd name="connsiteY610" fmla="*/ 15880 h 201676"/>
                  <a:gd name="connsiteX611" fmla="*/ 173092 w 373180"/>
                  <a:gd name="connsiteY611" fmla="*/ 15880 h 201676"/>
                  <a:gd name="connsiteX612" fmla="*/ 176268 w 373180"/>
                  <a:gd name="connsiteY612" fmla="*/ 15880 h 201676"/>
                  <a:gd name="connsiteX613" fmla="*/ 177856 w 373180"/>
                  <a:gd name="connsiteY613" fmla="*/ 15880 h 201676"/>
                  <a:gd name="connsiteX614" fmla="*/ 181032 w 373180"/>
                  <a:gd name="connsiteY614" fmla="*/ 15880 h 201676"/>
                  <a:gd name="connsiteX615" fmla="*/ 181032 w 373180"/>
                  <a:gd name="connsiteY615" fmla="*/ 14292 h 201676"/>
                  <a:gd name="connsiteX616" fmla="*/ 182620 w 373180"/>
                  <a:gd name="connsiteY616" fmla="*/ 14292 h 201676"/>
                  <a:gd name="connsiteX617" fmla="*/ 185796 w 373180"/>
                  <a:gd name="connsiteY617" fmla="*/ 14292 h 201676"/>
                  <a:gd name="connsiteX618" fmla="*/ 187384 w 373180"/>
                  <a:gd name="connsiteY618" fmla="*/ 14292 h 201676"/>
                  <a:gd name="connsiteX619" fmla="*/ 187384 w 373180"/>
                  <a:gd name="connsiteY619" fmla="*/ 11116 h 201676"/>
                  <a:gd name="connsiteX620" fmla="*/ 188972 w 373180"/>
                  <a:gd name="connsiteY620" fmla="*/ 14292 h 201676"/>
                  <a:gd name="connsiteX621" fmla="*/ 188972 w 373180"/>
                  <a:gd name="connsiteY621" fmla="*/ 11116 h 201676"/>
                  <a:gd name="connsiteX622" fmla="*/ 192148 w 373180"/>
                  <a:gd name="connsiteY622" fmla="*/ 11116 h 201676"/>
                  <a:gd name="connsiteX623" fmla="*/ 193736 w 373180"/>
                  <a:gd name="connsiteY623" fmla="*/ 11116 h 201676"/>
                  <a:gd name="connsiteX624" fmla="*/ 193736 w 373180"/>
                  <a:gd name="connsiteY624" fmla="*/ 9528 h 201676"/>
                  <a:gd name="connsiteX625" fmla="*/ 196912 w 373180"/>
                  <a:gd name="connsiteY625" fmla="*/ 9528 h 201676"/>
                  <a:gd name="connsiteX626" fmla="*/ 198500 w 373180"/>
                  <a:gd name="connsiteY626" fmla="*/ 9528 h 201676"/>
                  <a:gd name="connsiteX627" fmla="*/ 201676 w 373180"/>
                  <a:gd name="connsiteY627" fmla="*/ 9528 h 201676"/>
                  <a:gd name="connsiteX628" fmla="*/ 203264 w 373180"/>
                  <a:gd name="connsiteY628" fmla="*/ 9528 h 201676"/>
                  <a:gd name="connsiteX629" fmla="*/ 203264 w 373180"/>
                  <a:gd name="connsiteY629" fmla="*/ 6352 h 201676"/>
                  <a:gd name="connsiteX630" fmla="*/ 204852 w 373180"/>
                  <a:gd name="connsiteY630" fmla="*/ 6352 h 201676"/>
                  <a:gd name="connsiteX631" fmla="*/ 208028 w 373180"/>
                  <a:gd name="connsiteY631" fmla="*/ 9528 h 201676"/>
                  <a:gd name="connsiteX632" fmla="*/ 208028 w 373180"/>
                  <a:gd name="connsiteY632" fmla="*/ 6352 h 201676"/>
                  <a:gd name="connsiteX633" fmla="*/ 209616 w 373180"/>
                  <a:gd name="connsiteY633" fmla="*/ 6352 h 201676"/>
                  <a:gd name="connsiteX634" fmla="*/ 212792 w 373180"/>
                  <a:gd name="connsiteY634" fmla="*/ 4764 h 201676"/>
                  <a:gd name="connsiteX635" fmla="*/ 214380 w 373180"/>
                  <a:gd name="connsiteY635" fmla="*/ 4764 h 201676"/>
                  <a:gd name="connsiteX636" fmla="*/ 217556 w 373180"/>
                  <a:gd name="connsiteY636" fmla="*/ 4764 h 201676"/>
                  <a:gd name="connsiteX637" fmla="*/ 219144 w 373180"/>
                  <a:gd name="connsiteY637" fmla="*/ 4764 h 201676"/>
                  <a:gd name="connsiteX638" fmla="*/ 219144 w 373180"/>
                  <a:gd name="connsiteY638" fmla="*/ 3176 h 201676"/>
                  <a:gd name="connsiteX639" fmla="*/ 220732 w 373180"/>
                  <a:gd name="connsiteY639" fmla="*/ 3176 h 201676"/>
                  <a:gd name="connsiteX640" fmla="*/ 223908 w 373180"/>
                  <a:gd name="connsiteY640" fmla="*/ 3176 h 201676"/>
                  <a:gd name="connsiteX641" fmla="*/ 225496 w 373180"/>
                  <a:gd name="connsiteY641" fmla="*/ 3176 h 20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</a:cxnLst>
                <a:rect l="l" t="t" r="r" b="b"/>
                <a:pathLst>
                  <a:path w="373180" h="201676">
                    <a:moveTo>
                      <a:pt x="36524" y="84164"/>
                    </a:moveTo>
                    <a:lnTo>
                      <a:pt x="36524" y="85752"/>
                    </a:lnTo>
                    <a:lnTo>
                      <a:pt x="33348" y="85752"/>
                    </a:lnTo>
                    <a:close/>
                    <a:moveTo>
                      <a:pt x="49228" y="57168"/>
                    </a:moveTo>
                    <a:lnTo>
                      <a:pt x="52404" y="57168"/>
                    </a:lnTo>
                    <a:lnTo>
                      <a:pt x="52404" y="58756"/>
                    </a:lnTo>
                    <a:lnTo>
                      <a:pt x="49228" y="58756"/>
                    </a:lnTo>
                    <a:close/>
                    <a:moveTo>
                      <a:pt x="363652" y="53992"/>
                    </a:moveTo>
                    <a:lnTo>
                      <a:pt x="363652" y="57168"/>
                    </a:lnTo>
                    <a:lnTo>
                      <a:pt x="362064" y="58756"/>
                    </a:lnTo>
                    <a:lnTo>
                      <a:pt x="362064" y="57168"/>
                    </a:lnTo>
                    <a:close/>
                    <a:moveTo>
                      <a:pt x="347772" y="46052"/>
                    </a:moveTo>
                    <a:lnTo>
                      <a:pt x="349360" y="46052"/>
                    </a:lnTo>
                    <a:lnTo>
                      <a:pt x="349360" y="47640"/>
                    </a:lnTo>
                    <a:lnTo>
                      <a:pt x="347772" y="47640"/>
                    </a:lnTo>
                    <a:close/>
                    <a:moveTo>
                      <a:pt x="338244" y="42876"/>
                    </a:moveTo>
                    <a:lnTo>
                      <a:pt x="338244" y="46052"/>
                    </a:lnTo>
                    <a:lnTo>
                      <a:pt x="336656" y="46052"/>
                    </a:lnTo>
                    <a:close/>
                    <a:moveTo>
                      <a:pt x="330304" y="38112"/>
                    </a:moveTo>
                    <a:lnTo>
                      <a:pt x="330304" y="41288"/>
                    </a:lnTo>
                    <a:lnTo>
                      <a:pt x="327128" y="41288"/>
                    </a:lnTo>
                    <a:close/>
                    <a:moveTo>
                      <a:pt x="325540" y="31760"/>
                    </a:moveTo>
                    <a:lnTo>
                      <a:pt x="325540" y="34936"/>
                    </a:lnTo>
                    <a:lnTo>
                      <a:pt x="323952" y="34936"/>
                    </a:lnTo>
                    <a:close/>
                    <a:moveTo>
                      <a:pt x="323952" y="22232"/>
                    </a:moveTo>
                    <a:lnTo>
                      <a:pt x="323952" y="25408"/>
                    </a:lnTo>
                    <a:lnTo>
                      <a:pt x="320776" y="25408"/>
                    </a:lnTo>
                    <a:close/>
                    <a:moveTo>
                      <a:pt x="304896" y="15880"/>
                    </a:moveTo>
                    <a:lnTo>
                      <a:pt x="306484" y="15880"/>
                    </a:lnTo>
                    <a:lnTo>
                      <a:pt x="306484" y="17468"/>
                    </a:lnTo>
                    <a:lnTo>
                      <a:pt x="304896" y="17468"/>
                    </a:lnTo>
                    <a:close/>
                    <a:moveTo>
                      <a:pt x="161976" y="15880"/>
                    </a:moveTo>
                    <a:lnTo>
                      <a:pt x="165152" y="15880"/>
                    </a:lnTo>
                    <a:lnTo>
                      <a:pt x="165152" y="19056"/>
                    </a:lnTo>
                    <a:lnTo>
                      <a:pt x="161976" y="19056"/>
                    </a:lnTo>
                    <a:close/>
                    <a:moveTo>
                      <a:pt x="262020" y="14292"/>
                    </a:moveTo>
                    <a:lnTo>
                      <a:pt x="263608" y="15880"/>
                    </a:lnTo>
                    <a:lnTo>
                      <a:pt x="263608" y="14292"/>
                    </a:lnTo>
                    <a:close/>
                    <a:moveTo>
                      <a:pt x="287428" y="11116"/>
                    </a:moveTo>
                    <a:lnTo>
                      <a:pt x="289016" y="11116"/>
                    </a:lnTo>
                    <a:lnTo>
                      <a:pt x="289016" y="14292"/>
                    </a:lnTo>
                    <a:lnTo>
                      <a:pt x="287428" y="14292"/>
                    </a:lnTo>
                    <a:close/>
                    <a:moveTo>
                      <a:pt x="292192" y="9528"/>
                    </a:moveTo>
                    <a:lnTo>
                      <a:pt x="292192" y="11116"/>
                    </a:lnTo>
                    <a:lnTo>
                      <a:pt x="289016" y="11116"/>
                    </a:lnTo>
                    <a:close/>
                    <a:moveTo>
                      <a:pt x="293780" y="6352"/>
                    </a:moveTo>
                    <a:lnTo>
                      <a:pt x="295368" y="6352"/>
                    </a:lnTo>
                    <a:lnTo>
                      <a:pt x="295368" y="9528"/>
                    </a:lnTo>
                    <a:lnTo>
                      <a:pt x="293780" y="9528"/>
                    </a:lnTo>
                    <a:close/>
                    <a:moveTo>
                      <a:pt x="263608" y="4764"/>
                    </a:moveTo>
                    <a:lnTo>
                      <a:pt x="266784" y="4764"/>
                    </a:lnTo>
                    <a:lnTo>
                      <a:pt x="268372" y="4764"/>
                    </a:lnTo>
                    <a:lnTo>
                      <a:pt x="266784" y="6352"/>
                    </a:lnTo>
                    <a:lnTo>
                      <a:pt x="263608" y="6352"/>
                    </a:lnTo>
                    <a:close/>
                    <a:moveTo>
                      <a:pt x="263608" y="0"/>
                    </a:moveTo>
                    <a:lnTo>
                      <a:pt x="265196" y="0"/>
                    </a:lnTo>
                    <a:lnTo>
                      <a:pt x="265196" y="1588"/>
                    </a:lnTo>
                    <a:lnTo>
                      <a:pt x="263608" y="1588"/>
                    </a:lnTo>
                    <a:close/>
                    <a:moveTo>
                      <a:pt x="260432" y="0"/>
                    </a:moveTo>
                    <a:lnTo>
                      <a:pt x="262020" y="0"/>
                    </a:lnTo>
                    <a:lnTo>
                      <a:pt x="262020" y="1588"/>
                    </a:lnTo>
                    <a:lnTo>
                      <a:pt x="260432" y="1588"/>
                    </a:lnTo>
                    <a:close/>
                    <a:moveTo>
                      <a:pt x="228672" y="0"/>
                    </a:moveTo>
                    <a:lnTo>
                      <a:pt x="230260" y="3176"/>
                    </a:lnTo>
                    <a:lnTo>
                      <a:pt x="230260" y="0"/>
                    </a:lnTo>
                    <a:lnTo>
                      <a:pt x="233436" y="0"/>
                    </a:lnTo>
                    <a:lnTo>
                      <a:pt x="233436" y="3176"/>
                    </a:lnTo>
                    <a:lnTo>
                      <a:pt x="235024" y="3176"/>
                    </a:lnTo>
                    <a:lnTo>
                      <a:pt x="236612" y="3176"/>
                    </a:lnTo>
                    <a:lnTo>
                      <a:pt x="236612" y="4764"/>
                    </a:lnTo>
                    <a:lnTo>
                      <a:pt x="239788" y="4764"/>
                    </a:lnTo>
                    <a:lnTo>
                      <a:pt x="241376" y="4764"/>
                    </a:lnTo>
                    <a:lnTo>
                      <a:pt x="244552" y="4764"/>
                    </a:lnTo>
                    <a:lnTo>
                      <a:pt x="246140" y="4764"/>
                    </a:lnTo>
                    <a:lnTo>
                      <a:pt x="249316" y="4764"/>
                    </a:lnTo>
                    <a:lnTo>
                      <a:pt x="250904" y="3176"/>
                    </a:lnTo>
                    <a:lnTo>
                      <a:pt x="252492" y="3176"/>
                    </a:lnTo>
                    <a:lnTo>
                      <a:pt x="255668" y="3176"/>
                    </a:lnTo>
                    <a:lnTo>
                      <a:pt x="257256" y="3176"/>
                    </a:lnTo>
                    <a:lnTo>
                      <a:pt x="260432" y="3176"/>
                    </a:lnTo>
                    <a:lnTo>
                      <a:pt x="262020" y="3176"/>
                    </a:lnTo>
                    <a:lnTo>
                      <a:pt x="262020" y="4764"/>
                    </a:lnTo>
                    <a:lnTo>
                      <a:pt x="260432" y="4764"/>
                    </a:lnTo>
                    <a:lnTo>
                      <a:pt x="260432" y="6352"/>
                    </a:lnTo>
                    <a:lnTo>
                      <a:pt x="262020" y="6352"/>
                    </a:lnTo>
                    <a:lnTo>
                      <a:pt x="262020" y="9528"/>
                    </a:lnTo>
                    <a:lnTo>
                      <a:pt x="260432" y="9528"/>
                    </a:lnTo>
                    <a:lnTo>
                      <a:pt x="260432" y="11116"/>
                    </a:lnTo>
                    <a:lnTo>
                      <a:pt x="262020" y="11116"/>
                    </a:lnTo>
                    <a:lnTo>
                      <a:pt x="263608" y="11116"/>
                    </a:lnTo>
                    <a:lnTo>
                      <a:pt x="263608" y="9528"/>
                    </a:lnTo>
                    <a:lnTo>
                      <a:pt x="266784" y="9528"/>
                    </a:lnTo>
                    <a:lnTo>
                      <a:pt x="266784" y="11116"/>
                    </a:lnTo>
                    <a:lnTo>
                      <a:pt x="266784" y="14292"/>
                    </a:lnTo>
                    <a:lnTo>
                      <a:pt x="268372" y="14292"/>
                    </a:lnTo>
                    <a:lnTo>
                      <a:pt x="268372" y="11116"/>
                    </a:lnTo>
                    <a:lnTo>
                      <a:pt x="271548" y="11116"/>
                    </a:lnTo>
                    <a:lnTo>
                      <a:pt x="271548" y="14292"/>
                    </a:lnTo>
                    <a:lnTo>
                      <a:pt x="273136" y="14292"/>
                    </a:lnTo>
                    <a:lnTo>
                      <a:pt x="273136" y="15880"/>
                    </a:lnTo>
                    <a:lnTo>
                      <a:pt x="276312" y="15880"/>
                    </a:lnTo>
                    <a:lnTo>
                      <a:pt x="277900" y="15880"/>
                    </a:lnTo>
                    <a:lnTo>
                      <a:pt x="279488" y="14292"/>
                    </a:lnTo>
                    <a:lnTo>
                      <a:pt x="279488" y="15880"/>
                    </a:lnTo>
                    <a:lnTo>
                      <a:pt x="282664" y="15880"/>
                    </a:lnTo>
                    <a:lnTo>
                      <a:pt x="282664" y="14292"/>
                    </a:lnTo>
                    <a:lnTo>
                      <a:pt x="284252" y="14292"/>
                    </a:lnTo>
                    <a:lnTo>
                      <a:pt x="287428" y="15880"/>
                    </a:lnTo>
                    <a:lnTo>
                      <a:pt x="287428" y="19056"/>
                    </a:lnTo>
                    <a:lnTo>
                      <a:pt x="289016" y="15880"/>
                    </a:lnTo>
                    <a:lnTo>
                      <a:pt x="290604" y="15880"/>
                    </a:lnTo>
                    <a:lnTo>
                      <a:pt x="292192" y="15880"/>
                    </a:lnTo>
                    <a:lnTo>
                      <a:pt x="292192" y="19056"/>
                    </a:lnTo>
                    <a:lnTo>
                      <a:pt x="293780" y="19056"/>
                    </a:lnTo>
                    <a:lnTo>
                      <a:pt x="295368" y="19056"/>
                    </a:lnTo>
                    <a:lnTo>
                      <a:pt x="298544" y="19056"/>
                    </a:lnTo>
                    <a:lnTo>
                      <a:pt x="300132" y="19056"/>
                    </a:lnTo>
                    <a:lnTo>
                      <a:pt x="300132" y="15880"/>
                    </a:lnTo>
                    <a:lnTo>
                      <a:pt x="303308" y="15880"/>
                    </a:lnTo>
                    <a:lnTo>
                      <a:pt x="303308" y="19056"/>
                    </a:lnTo>
                    <a:lnTo>
                      <a:pt x="304896" y="19056"/>
                    </a:lnTo>
                    <a:lnTo>
                      <a:pt x="308072" y="19056"/>
                    </a:lnTo>
                    <a:lnTo>
                      <a:pt x="309660" y="19056"/>
                    </a:lnTo>
                    <a:lnTo>
                      <a:pt x="309660" y="20644"/>
                    </a:lnTo>
                    <a:lnTo>
                      <a:pt x="308072" y="20644"/>
                    </a:lnTo>
                    <a:lnTo>
                      <a:pt x="308072" y="22232"/>
                    </a:lnTo>
                    <a:lnTo>
                      <a:pt x="309660" y="22232"/>
                    </a:lnTo>
                    <a:lnTo>
                      <a:pt x="309660" y="20644"/>
                    </a:lnTo>
                    <a:lnTo>
                      <a:pt x="311248" y="20644"/>
                    </a:lnTo>
                    <a:lnTo>
                      <a:pt x="311248" y="22232"/>
                    </a:lnTo>
                    <a:lnTo>
                      <a:pt x="314424" y="22232"/>
                    </a:lnTo>
                    <a:lnTo>
                      <a:pt x="316012" y="22232"/>
                    </a:lnTo>
                    <a:lnTo>
                      <a:pt x="316012" y="20644"/>
                    </a:lnTo>
                    <a:lnTo>
                      <a:pt x="319188" y="20644"/>
                    </a:lnTo>
                    <a:lnTo>
                      <a:pt x="319188" y="19056"/>
                    </a:lnTo>
                    <a:lnTo>
                      <a:pt x="319188" y="15880"/>
                    </a:lnTo>
                    <a:lnTo>
                      <a:pt x="320776" y="15880"/>
                    </a:lnTo>
                    <a:lnTo>
                      <a:pt x="320776" y="19056"/>
                    </a:lnTo>
                    <a:lnTo>
                      <a:pt x="320776" y="20644"/>
                    </a:lnTo>
                    <a:lnTo>
                      <a:pt x="320776" y="22232"/>
                    </a:lnTo>
                    <a:lnTo>
                      <a:pt x="320776" y="25408"/>
                    </a:lnTo>
                    <a:lnTo>
                      <a:pt x="320776" y="26996"/>
                    </a:lnTo>
                    <a:lnTo>
                      <a:pt x="319188" y="30172"/>
                    </a:lnTo>
                    <a:lnTo>
                      <a:pt x="316012" y="30172"/>
                    </a:lnTo>
                    <a:lnTo>
                      <a:pt x="316012" y="31760"/>
                    </a:lnTo>
                    <a:lnTo>
                      <a:pt x="316012" y="34936"/>
                    </a:lnTo>
                    <a:lnTo>
                      <a:pt x="319188" y="34936"/>
                    </a:lnTo>
                    <a:lnTo>
                      <a:pt x="320776" y="34936"/>
                    </a:lnTo>
                    <a:lnTo>
                      <a:pt x="323952" y="34936"/>
                    </a:lnTo>
                    <a:lnTo>
                      <a:pt x="323952" y="36524"/>
                    </a:lnTo>
                    <a:lnTo>
                      <a:pt x="325540" y="36524"/>
                    </a:lnTo>
                    <a:lnTo>
                      <a:pt x="327128" y="36524"/>
                    </a:lnTo>
                    <a:lnTo>
                      <a:pt x="330304" y="38112"/>
                    </a:lnTo>
                    <a:lnTo>
                      <a:pt x="327128" y="38112"/>
                    </a:lnTo>
                    <a:lnTo>
                      <a:pt x="327128" y="41288"/>
                    </a:lnTo>
                    <a:lnTo>
                      <a:pt x="327128" y="42876"/>
                    </a:lnTo>
                    <a:lnTo>
                      <a:pt x="330304" y="42876"/>
                    </a:lnTo>
                    <a:lnTo>
                      <a:pt x="331892" y="42876"/>
                    </a:lnTo>
                    <a:lnTo>
                      <a:pt x="331892" y="41288"/>
                    </a:lnTo>
                    <a:lnTo>
                      <a:pt x="335068" y="41288"/>
                    </a:lnTo>
                    <a:lnTo>
                      <a:pt x="335068" y="42876"/>
                    </a:lnTo>
                    <a:lnTo>
                      <a:pt x="335068" y="46052"/>
                    </a:lnTo>
                    <a:lnTo>
                      <a:pt x="336656" y="46052"/>
                    </a:lnTo>
                    <a:lnTo>
                      <a:pt x="336656" y="47640"/>
                    </a:lnTo>
                    <a:lnTo>
                      <a:pt x="338244" y="46052"/>
                    </a:lnTo>
                    <a:lnTo>
                      <a:pt x="341420" y="46052"/>
                    </a:lnTo>
                    <a:lnTo>
                      <a:pt x="341420" y="47640"/>
                    </a:lnTo>
                    <a:lnTo>
                      <a:pt x="343008" y="47640"/>
                    </a:lnTo>
                    <a:lnTo>
                      <a:pt x="346184" y="47640"/>
                    </a:lnTo>
                    <a:lnTo>
                      <a:pt x="347772" y="47640"/>
                    </a:lnTo>
                    <a:lnTo>
                      <a:pt x="347772" y="50816"/>
                    </a:lnTo>
                    <a:lnTo>
                      <a:pt x="346184" y="52404"/>
                    </a:lnTo>
                    <a:lnTo>
                      <a:pt x="346184" y="53992"/>
                    </a:lnTo>
                    <a:lnTo>
                      <a:pt x="346184" y="57168"/>
                    </a:lnTo>
                    <a:lnTo>
                      <a:pt x="346184" y="58756"/>
                    </a:lnTo>
                    <a:lnTo>
                      <a:pt x="347772" y="58756"/>
                    </a:lnTo>
                    <a:lnTo>
                      <a:pt x="350948" y="58756"/>
                    </a:lnTo>
                    <a:lnTo>
                      <a:pt x="350948" y="57168"/>
                    </a:lnTo>
                    <a:lnTo>
                      <a:pt x="352536" y="57168"/>
                    </a:lnTo>
                    <a:lnTo>
                      <a:pt x="352536" y="58756"/>
                    </a:lnTo>
                    <a:lnTo>
                      <a:pt x="354124" y="58756"/>
                    </a:lnTo>
                    <a:lnTo>
                      <a:pt x="357300" y="57168"/>
                    </a:lnTo>
                    <a:lnTo>
                      <a:pt x="358888" y="53992"/>
                    </a:lnTo>
                    <a:lnTo>
                      <a:pt x="358888" y="57168"/>
                    </a:lnTo>
                    <a:lnTo>
                      <a:pt x="358888" y="58756"/>
                    </a:lnTo>
                    <a:lnTo>
                      <a:pt x="362064" y="58756"/>
                    </a:lnTo>
                    <a:lnTo>
                      <a:pt x="363652" y="58756"/>
                    </a:lnTo>
                    <a:lnTo>
                      <a:pt x="363652" y="57168"/>
                    </a:lnTo>
                    <a:lnTo>
                      <a:pt x="366828" y="57168"/>
                    </a:lnTo>
                    <a:lnTo>
                      <a:pt x="366828" y="58756"/>
                    </a:lnTo>
                    <a:lnTo>
                      <a:pt x="366828" y="61932"/>
                    </a:lnTo>
                    <a:lnTo>
                      <a:pt x="363652" y="61932"/>
                    </a:lnTo>
                    <a:lnTo>
                      <a:pt x="363652" y="63520"/>
                    </a:lnTo>
                    <a:lnTo>
                      <a:pt x="363652" y="66696"/>
                    </a:lnTo>
                    <a:lnTo>
                      <a:pt x="366828" y="66696"/>
                    </a:lnTo>
                    <a:lnTo>
                      <a:pt x="368416" y="63520"/>
                    </a:lnTo>
                    <a:lnTo>
                      <a:pt x="368416" y="61932"/>
                    </a:lnTo>
                    <a:lnTo>
                      <a:pt x="370004" y="61932"/>
                    </a:lnTo>
                    <a:lnTo>
                      <a:pt x="370004" y="63520"/>
                    </a:lnTo>
                    <a:lnTo>
                      <a:pt x="370004" y="66696"/>
                    </a:lnTo>
                    <a:lnTo>
                      <a:pt x="370004" y="68284"/>
                    </a:lnTo>
                    <a:lnTo>
                      <a:pt x="370004" y="69872"/>
                    </a:lnTo>
                    <a:lnTo>
                      <a:pt x="370004" y="73048"/>
                    </a:lnTo>
                    <a:lnTo>
                      <a:pt x="373180" y="73048"/>
                    </a:lnTo>
                    <a:lnTo>
                      <a:pt x="373180" y="74636"/>
                    </a:lnTo>
                    <a:lnTo>
                      <a:pt x="373180" y="77812"/>
                    </a:lnTo>
                    <a:lnTo>
                      <a:pt x="370004" y="79400"/>
                    </a:lnTo>
                    <a:lnTo>
                      <a:pt x="370004" y="80988"/>
                    </a:lnTo>
                    <a:lnTo>
                      <a:pt x="368416" y="84164"/>
                    </a:lnTo>
                    <a:lnTo>
                      <a:pt x="368416" y="85752"/>
                    </a:lnTo>
                    <a:lnTo>
                      <a:pt x="366828" y="85752"/>
                    </a:lnTo>
                    <a:lnTo>
                      <a:pt x="366828" y="88928"/>
                    </a:lnTo>
                    <a:lnTo>
                      <a:pt x="363652" y="88928"/>
                    </a:lnTo>
                    <a:lnTo>
                      <a:pt x="363652" y="90516"/>
                    </a:lnTo>
                    <a:lnTo>
                      <a:pt x="362064" y="93692"/>
                    </a:lnTo>
                    <a:lnTo>
                      <a:pt x="362064" y="95280"/>
                    </a:lnTo>
                    <a:lnTo>
                      <a:pt x="358888" y="95280"/>
                    </a:lnTo>
                    <a:lnTo>
                      <a:pt x="358888" y="96868"/>
                    </a:lnTo>
                    <a:lnTo>
                      <a:pt x="357300" y="96868"/>
                    </a:lnTo>
                    <a:lnTo>
                      <a:pt x="357300" y="100044"/>
                    </a:lnTo>
                    <a:lnTo>
                      <a:pt x="354124" y="100044"/>
                    </a:lnTo>
                    <a:lnTo>
                      <a:pt x="354124" y="101632"/>
                    </a:lnTo>
                    <a:lnTo>
                      <a:pt x="354124" y="104808"/>
                    </a:lnTo>
                    <a:lnTo>
                      <a:pt x="354124" y="106396"/>
                    </a:lnTo>
                    <a:lnTo>
                      <a:pt x="352536" y="109572"/>
                    </a:lnTo>
                    <a:lnTo>
                      <a:pt x="350948" y="109572"/>
                    </a:lnTo>
                    <a:lnTo>
                      <a:pt x="350948" y="111160"/>
                    </a:lnTo>
                    <a:lnTo>
                      <a:pt x="352536" y="111160"/>
                    </a:lnTo>
                    <a:lnTo>
                      <a:pt x="352536" y="112748"/>
                    </a:lnTo>
                    <a:lnTo>
                      <a:pt x="350948" y="112748"/>
                    </a:lnTo>
                    <a:lnTo>
                      <a:pt x="347772" y="112748"/>
                    </a:lnTo>
                    <a:lnTo>
                      <a:pt x="347772" y="115924"/>
                    </a:lnTo>
                    <a:lnTo>
                      <a:pt x="346184" y="115924"/>
                    </a:lnTo>
                    <a:lnTo>
                      <a:pt x="346184" y="117512"/>
                    </a:lnTo>
                    <a:lnTo>
                      <a:pt x="343008" y="120688"/>
                    </a:lnTo>
                    <a:lnTo>
                      <a:pt x="343008" y="122276"/>
                    </a:lnTo>
                    <a:lnTo>
                      <a:pt x="341420" y="125452"/>
                    </a:lnTo>
                    <a:lnTo>
                      <a:pt x="341420" y="127040"/>
                    </a:lnTo>
                    <a:lnTo>
                      <a:pt x="338244" y="127040"/>
                    </a:lnTo>
                    <a:lnTo>
                      <a:pt x="336656" y="127040"/>
                    </a:lnTo>
                    <a:lnTo>
                      <a:pt x="336656" y="128628"/>
                    </a:lnTo>
                    <a:lnTo>
                      <a:pt x="335068" y="128628"/>
                    </a:lnTo>
                    <a:lnTo>
                      <a:pt x="331892" y="128628"/>
                    </a:lnTo>
                    <a:lnTo>
                      <a:pt x="331892" y="131804"/>
                    </a:lnTo>
                    <a:lnTo>
                      <a:pt x="330304" y="131804"/>
                    </a:lnTo>
                    <a:lnTo>
                      <a:pt x="330304" y="133392"/>
                    </a:lnTo>
                    <a:lnTo>
                      <a:pt x="330304" y="136568"/>
                    </a:lnTo>
                    <a:lnTo>
                      <a:pt x="327128" y="136568"/>
                    </a:lnTo>
                    <a:lnTo>
                      <a:pt x="325540" y="138156"/>
                    </a:lnTo>
                    <a:lnTo>
                      <a:pt x="323952" y="138156"/>
                    </a:lnTo>
                    <a:lnTo>
                      <a:pt x="320776" y="138156"/>
                    </a:lnTo>
                    <a:lnTo>
                      <a:pt x="320776" y="141332"/>
                    </a:lnTo>
                    <a:lnTo>
                      <a:pt x="320776" y="142920"/>
                    </a:lnTo>
                    <a:lnTo>
                      <a:pt x="319188" y="142920"/>
                    </a:lnTo>
                    <a:lnTo>
                      <a:pt x="316012" y="142920"/>
                    </a:lnTo>
                    <a:lnTo>
                      <a:pt x="314424" y="142920"/>
                    </a:lnTo>
                    <a:lnTo>
                      <a:pt x="314424" y="144508"/>
                    </a:lnTo>
                    <a:lnTo>
                      <a:pt x="314424" y="147684"/>
                    </a:lnTo>
                    <a:lnTo>
                      <a:pt x="311248" y="147684"/>
                    </a:lnTo>
                    <a:lnTo>
                      <a:pt x="311248" y="149272"/>
                    </a:lnTo>
                    <a:lnTo>
                      <a:pt x="309660" y="149272"/>
                    </a:lnTo>
                    <a:lnTo>
                      <a:pt x="308072" y="149272"/>
                    </a:lnTo>
                    <a:lnTo>
                      <a:pt x="308072" y="152448"/>
                    </a:lnTo>
                    <a:lnTo>
                      <a:pt x="304896" y="152448"/>
                    </a:lnTo>
                    <a:lnTo>
                      <a:pt x="303308" y="152448"/>
                    </a:lnTo>
                    <a:lnTo>
                      <a:pt x="303308" y="154036"/>
                    </a:lnTo>
                    <a:lnTo>
                      <a:pt x="300132" y="154036"/>
                    </a:lnTo>
                    <a:lnTo>
                      <a:pt x="298544" y="154036"/>
                    </a:lnTo>
                    <a:lnTo>
                      <a:pt x="298544" y="155624"/>
                    </a:lnTo>
                    <a:lnTo>
                      <a:pt x="295368" y="155624"/>
                    </a:lnTo>
                    <a:lnTo>
                      <a:pt x="295368" y="158800"/>
                    </a:lnTo>
                    <a:lnTo>
                      <a:pt x="293780" y="158800"/>
                    </a:lnTo>
                    <a:lnTo>
                      <a:pt x="292192" y="158800"/>
                    </a:lnTo>
                    <a:lnTo>
                      <a:pt x="289016" y="158800"/>
                    </a:lnTo>
                    <a:lnTo>
                      <a:pt x="289016" y="160388"/>
                    </a:lnTo>
                    <a:lnTo>
                      <a:pt x="287428" y="160388"/>
                    </a:lnTo>
                    <a:lnTo>
                      <a:pt x="287428" y="163564"/>
                    </a:lnTo>
                    <a:lnTo>
                      <a:pt x="284252" y="163564"/>
                    </a:lnTo>
                    <a:lnTo>
                      <a:pt x="282664" y="163564"/>
                    </a:lnTo>
                    <a:lnTo>
                      <a:pt x="282664" y="165152"/>
                    </a:lnTo>
                    <a:lnTo>
                      <a:pt x="279488" y="165152"/>
                    </a:lnTo>
                    <a:lnTo>
                      <a:pt x="277900" y="165152"/>
                    </a:lnTo>
                    <a:lnTo>
                      <a:pt x="276312" y="168328"/>
                    </a:lnTo>
                    <a:lnTo>
                      <a:pt x="273136" y="168328"/>
                    </a:lnTo>
                    <a:lnTo>
                      <a:pt x="271548" y="168328"/>
                    </a:lnTo>
                    <a:lnTo>
                      <a:pt x="268372" y="168328"/>
                    </a:lnTo>
                    <a:lnTo>
                      <a:pt x="266784" y="169916"/>
                    </a:lnTo>
                    <a:lnTo>
                      <a:pt x="266784" y="168328"/>
                    </a:lnTo>
                    <a:lnTo>
                      <a:pt x="263608" y="168328"/>
                    </a:lnTo>
                    <a:lnTo>
                      <a:pt x="263608" y="169916"/>
                    </a:lnTo>
                    <a:lnTo>
                      <a:pt x="262020" y="169916"/>
                    </a:lnTo>
                    <a:lnTo>
                      <a:pt x="262020" y="171504"/>
                    </a:lnTo>
                    <a:lnTo>
                      <a:pt x="260432" y="171504"/>
                    </a:lnTo>
                    <a:lnTo>
                      <a:pt x="257256" y="171504"/>
                    </a:lnTo>
                    <a:lnTo>
                      <a:pt x="257256" y="174680"/>
                    </a:lnTo>
                    <a:lnTo>
                      <a:pt x="255668" y="174680"/>
                    </a:lnTo>
                    <a:lnTo>
                      <a:pt x="252492" y="174680"/>
                    </a:lnTo>
                    <a:lnTo>
                      <a:pt x="250904" y="176268"/>
                    </a:lnTo>
                    <a:lnTo>
                      <a:pt x="249316" y="176268"/>
                    </a:lnTo>
                    <a:lnTo>
                      <a:pt x="249316" y="174680"/>
                    </a:lnTo>
                    <a:lnTo>
                      <a:pt x="246140" y="174680"/>
                    </a:lnTo>
                    <a:lnTo>
                      <a:pt x="246140" y="176268"/>
                    </a:lnTo>
                    <a:lnTo>
                      <a:pt x="244552" y="176268"/>
                    </a:lnTo>
                    <a:lnTo>
                      <a:pt x="241376" y="176268"/>
                    </a:lnTo>
                    <a:lnTo>
                      <a:pt x="239788" y="176268"/>
                    </a:lnTo>
                    <a:lnTo>
                      <a:pt x="239788" y="179444"/>
                    </a:lnTo>
                    <a:lnTo>
                      <a:pt x="236612" y="179444"/>
                    </a:lnTo>
                    <a:lnTo>
                      <a:pt x="235024" y="179444"/>
                    </a:lnTo>
                    <a:lnTo>
                      <a:pt x="235024" y="181032"/>
                    </a:lnTo>
                    <a:lnTo>
                      <a:pt x="233436" y="181032"/>
                    </a:lnTo>
                    <a:lnTo>
                      <a:pt x="230260" y="181032"/>
                    </a:lnTo>
                    <a:lnTo>
                      <a:pt x="228672" y="181032"/>
                    </a:lnTo>
                    <a:lnTo>
                      <a:pt x="225496" y="184208"/>
                    </a:lnTo>
                    <a:lnTo>
                      <a:pt x="223908" y="184208"/>
                    </a:lnTo>
                    <a:lnTo>
                      <a:pt x="220732" y="184208"/>
                    </a:lnTo>
                    <a:lnTo>
                      <a:pt x="219144" y="184208"/>
                    </a:lnTo>
                    <a:lnTo>
                      <a:pt x="217556" y="184208"/>
                    </a:lnTo>
                    <a:lnTo>
                      <a:pt x="217556" y="185796"/>
                    </a:lnTo>
                    <a:lnTo>
                      <a:pt x="214380" y="184208"/>
                    </a:lnTo>
                    <a:lnTo>
                      <a:pt x="212792" y="184208"/>
                    </a:lnTo>
                    <a:lnTo>
                      <a:pt x="212792" y="185796"/>
                    </a:lnTo>
                    <a:lnTo>
                      <a:pt x="209616" y="185796"/>
                    </a:lnTo>
                    <a:lnTo>
                      <a:pt x="208028" y="185796"/>
                    </a:lnTo>
                    <a:lnTo>
                      <a:pt x="208028" y="187384"/>
                    </a:lnTo>
                    <a:lnTo>
                      <a:pt x="204852" y="187384"/>
                    </a:lnTo>
                    <a:lnTo>
                      <a:pt x="203264" y="187384"/>
                    </a:lnTo>
                    <a:lnTo>
                      <a:pt x="201676" y="187384"/>
                    </a:lnTo>
                    <a:lnTo>
                      <a:pt x="198500" y="187384"/>
                    </a:lnTo>
                    <a:lnTo>
                      <a:pt x="196912" y="187384"/>
                    </a:lnTo>
                    <a:lnTo>
                      <a:pt x="193736" y="187384"/>
                    </a:lnTo>
                    <a:lnTo>
                      <a:pt x="192148" y="190560"/>
                    </a:lnTo>
                    <a:lnTo>
                      <a:pt x="188972" y="190560"/>
                    </a:lnTo>
                    <a:lnTo>
                      <a:pt x="187384" y="190560"/>
                    </a:lnTo>
                    <a:lnTo>
                      <a:pt x="185796" y="190560"/>
                    </a:lnTo>
                    <a:lnTo>
                      <a:pt x="182620" y="190560"/>
                    </a:lnTo>
                    <a:lnTo>
                      <a:pt x="181032" y="190560"/>
                    </a:lnTo>
                    <a:lnTo>
                      <a:pt x="177856" y="190560"/>
                    </a:lnTo>
                    <a:lnTo>
                      <a:pt x="176268" y="190560"/>
                    </a:lnTo>
                    <a:lnTo>
                      <a:pt x="176268" y="187384"/>
                    </a:lnTo>
                    <a:lnTo>
                      <a:pt x="173092" y="187384"/>
                    </a:lnTo>
                    <a:lnTo>
                      <a:pt x="173092" y="190560"/>
                    </a:lnTo>
                    <a:lnTo>
                      <a:pt x="171504" y="190560"/>
                    </a:lnTo>
                    <a:lnTo>
                      <a:pt x="171504" y="187384"/>
                    </a:lnTo>
                    <a:lnTo>
                      <a:pt x="169916" y="187384"/>
                    </a:lnTo>
                    <a:lnTo>
                      <a:pt x="166740" y="187384"/>
                    </a:lnTo>
                    <a:lnTo>
                      <a:pt x="165152" y="187384"/>
                    </a:lnTo>
                    <a:lnTo>
                      <a:pt x="161976" y="187384"/>
                    </a:lnTo>
                    <a:lnTo>
                      <a:pt x="160388" y="187384"/>
                    </a:lnTo>
                    <a:lnTo>
                      <a:pt x="158800" y="187384"/>
                    </a:lnTo>
                    <a:lnTo>
                      <a:pt x="155624" y="187384"/>
                    </a:lnTo>
                    <a:lnTo>
                      <a:pt x="154036" y="187384"/>
                    </a:lnTo>
                    <a:lnTo>
                      <a:pt x="150860" y="190560"/>
                    </a:lnTo>
                    <a:lnTo>
                      <a:pt x="149272" y="190560"/>
                    </a:lnTo>
                    <a:lnTo>
                      <a:pt x="146096" y="190560"/>
                    </a:lnTo>
                    <a:lnTo>
                      <a:pt x="146096" y="187384"/>
                    </a:lnTo>
                    <a:lnTo>
                      <a:pt x="144508" y="187384"/>
                    </a:lnTo>
                    <a:lnTo>
                      <a:pt x="144508" y="190560"/>
                    </a:lnTo>
                    <a:lnTo>
                      <a:pt x="144508" y="192148"/>
                    </a:lnTo>
                    <a:lnTo>
                      <a:pt x="142920" y="192148"/>
                    </a:lnTo>
                    <a:lnTo>
                      <a:pt x="139744" y="192148"/>
                    </a:lnTo>
                    <a:lnTo>
                      <a:pt x="138156" y="192148"/>
                    </a:lnTo>
                    <a:lnTo>
                      <a:pt x="134980" y="192148"/>
                    </a:lnTo>
                    <a:lnTo>
                      <a:pt x="133392" y="190560"/>
                    </a:lnTo>
                    <a:lnTo>
                      <a:pt x="130216" y="190560"/>
                    </a:lnTo>
                    <a:lnTo>
                      <a:pt x="128628" y="190560"/>
                    </a:lnTo>
                    <a:lnTo>
                      <a:pt x="127040" y="190560"/>
                    </a:lnTo>
                    <a:lnTo>
                      <a:pt x="123864" y="190560"/>
                    </a:lnTo>
                    <a:lnTo>
                      <a:pt x="123864" y="192148"/>
                    </a:lnTo>
                    <a:lnTo>
                      <a:pt x="122276" y="192148"/>
                    </a:lnTo>
                    <a:lnTo>
                      <a:pt x="119100" y="192148"/>
                    </a:lnTo>
                    <a:lnTo>
                      <a:pt x="117512" y="192148"/>
                    </a:lnTo>
                    <a:lnTo>
                      <a:pt x="114336" y="192148"/>
                    </a:lnTo>
                    <a:lnTo>
                      <a:pt x="112748" y="192148"/>
                    </a:lnTo>
                    <a:lnTo>
                      <a:pt x="112748" y="195324"/>
                    </a:lnTo>
                    <a:lnTo>
                      <a:pt x="111160" y="195324"/>
                    </a:lnTo>
                    <a:lnTo>
                      <a:pt x="107984" y="195324"/>
                    </a:lnTo>
                    <a:lnTo>
                      <a:pt x="106396" y="195324"/>
                    </a:lnTo>
                    <a:lnTo>
                      <a:pt x="106396" y="192148"/>
                    </a:lnTo>
                    <a:lnTo>
                      <a:pt x="106396" y="190560"/>
                    </a:lnTo>
                    <a:lnTo>
                      <a:pt x="103220" y="190560"/>
                    </a:lnTo>
                    <a:lnTo>
                      <a:pt x="101632" y="190560"/>
                    </a:lnTo>
                    <a:lnTo>
                      <a:pt x="98456" y="192148"/>
                    </a:lnTo>
                    <a:lnTo>
                      <a:pt x="98456" y="195324"/>
                    </a:lnTo>
                    <a:lnTo>
                      <a:pt x="101632" y="195324"/>
                    </a:lnTo>
                    <a:lnTo>
                      <a:pt x="101632" y="196912"/>
                    </a:lnTo>
                    <a:lnTo>
                      <a:pt x="98456" y="196912"/>
                    </a:lnTo>
                    <a:lnTo>
                      <a:pt x="96868" y="196912"/>
                    </a:lnTo>
                    <a:lnTo>
                      <a:pt x="95280" y="196912"/>
                    </a:lnTo>
                    <a:lnTo>
                      <a:pt x="92104" y="196912"/>
                    </a:lnTo>
                    <a:lnTo>
                      <a:pt x="90516" y="196912"/>
                    </a:lnTo>
                    <a:lnTo>
                      <a:pt x="87340" y="200088"/>
                    </a:lnTo>
                    <a:lnTo>
                      <a:pt x="85752" y="200088"/>
                    </a:lnTo>
                    <a:lnTo>
                      <a:pt x="84164" y="200088"/>
                    </a:lnTo>
                    <a:lnTo>
                      <a:pt x="80988" y="200088"/>
                    </a:lnTo>
                    <a:lnTo>
                      <a:pt x="79400" y="200088"/>
                    </a:lnTo>
                    <a:lnTo>
                      <a:pt x="76224" y="200088"/>
                    </a:lnTo>
                    <a:lnTo>
                      <a:pt x="76224" y="201676"/>
                    </a:lnTo>
                    <a:lnTo>
                      <a:pt x="74636" y="201676"/>
                    </a:lnTo>
                    <a:lnTo>
                      <a:pt x="71460" y="201676"/>
                    </a:lnTo>
                    <a:lnTo>
                      <a:pt x="69872" y="201676"/>
                    </a:lnTo>
                    <a:lnTo>
                      <a:pt x="69872" y="200088"/>
                    </a:lnTo>
                    <a:lnTo>
                      <a:pt x="68284" y="200088"/>
                    </a:lnTo>
                    <a:lnTo>
                      <a:pt x="65108" y="196912"/>
                    </a:lnTo>
                    <a:lnTo>
                      <a:pt x="63520" y="196912"/>
                    </a:lnTo>
                    <a:lnTo>
                      <a:pt x="63520" y="195324"/>
                    </a:lnTo>
                    <a:lnTo>
                      <a:pt x="60344" y="192148"/>
                    </a:lnTo>
                    <a:lnTo>
                      <a:pt x="58756" y="192148"/>
                    </a:lnTo>
                    <a:lnTo>
                      <a:pt x="55580" y="192148"/>
                    </a:lnTo>
                    <a:lnTo>
                      <a:pt x="55580" y="190560"/>
                    </a:lnTo>
                    <a:lnTo>
                      <a:pt x="58756" y="190560"/>
                    </a:lnTo>
                    <a:lnTo>
                      <a:pt x="58756" y="187384"/>
                    </a:lnTo>
                    <a:lnTo>
                      <a:pt x="60344" y="187384"/>
                    </a:lnTo>
                    <a:lnTo>
                      <a:pt x="60344" y="185796"/>
                    </a:lnTo>
                    <a:lnTo>
                      <a:pt x="60344" y="184208"/>
                    </a:lnTo>
                    <a:lnTo>
                      <a:pt x="58756" y="184208"/>
                    </a:lnTo>
                    <a:lnTo>
                      <a:pt x="58756" y="181032"/>
                    </a:lnTo>
                    <a:lnTo>
                      <a:pt x="55580" y="181032"/>
                    </a:lnTo>
                    <a:lnTo>
                      <a:pt x="55580" y="179444"/>
                    </a:lnTo>
                    <a:lnTo>
                      <a:pt x="53992" y="179444"/>
                    </a:lnTo>
                    <a:lnTo>
                      <a:pt x="52404" y="179444"/>
                    </a:lnTo>
                    <a:lnTo>
                      <a:pt x="52404" y="176268"/>
                    </a:lnTo>
                    <a:lnTo>
                      <a:pt x="49228" y="176268"/>
                    </a:lnTo>
                    <a:lnTo>
                      <a:pt x="47640" y="176268"/>
                    </a:lnTo>
                    <a:lnTo>
                      <a:pt x="47640" y="174680"/>
                    </a:lnTo>
                    <a:lnTo>
                      <a:pt x="47640" y="171504"/>
                    </a:lnTo>
                    <a:lnTo>
                      <a:pt x="49228" y="171504"/>
                    </a:lnTo>
                    <a:lnTo>
                      <a:pt x="49228" y="169916"/>
                    </a:lnTo>
                    <a:lnTo>
                      <a:pt x="49228" y="168328"/>
                    </a:lnTo>
                    <a:lnTo>
                      <a:pt x="47640" y="168328"/>
                    </a:lnTo>
                    <a:lnTo>
                      <a:pt x="44464" y="168328"/>
                    </a:lnTo>
                    <a:lnTo>
                      <a:pt x="44464" y="165152"/>
                    </a:lnTo>
                    <a:lnTo>
                      <a:pt x="42876" y="165152"/>
                    </a:lnTo>
                    <a:lnTo>
                      <a:pt x="42876" y="163564"/>
                    </a:lnTo>
                    <a:lnTo>
                      <a:pt x="42876" y="160388"/>
                    </a:lnTo>
                    <a:lnTo>
                      <a:pt x="39700" y="160388"/>
                    </a:lnTo>
                    <a:lnTo>
                      <a:pt x="38112" y="160388"/>
                    </a:lnTo>
                    <a:lnTo>
                      <a:pt x="38112" y="158800"/>
                    </a:lnTo>
                    <a:lnTo>
                      <a:pt x="36524" y="158800"/>
                    </a:lnTo>
                    <a:lnTo>
                      <a:pt x="33348" y="158800"/>
                    </a:lnTo>
                    <a:lnTo>
                      <a:pt x="33348" y="155624"/>
                    </a:lnTo>
                    <a:lnTo>
                      <a:pt x="36524" y="155624"/>
                    </a:lnTo>
                    <a:lnTo>
                      <a:pt x="36524" y="154036"/>
                    </a:lnTo>
                    <a:lnTo>
                      <a:pt x="33348" y="154036"/>
                    </a:lnTo>
                    <a:lnTo>
                      <a:pt x="33348" y="152448"/>
                    </a:lnTo>
                    <a:lnTo>
                      <a:pt x="31760" y="152448"/>
                    </a:lnTo>
                    <a:lnTo>
                      <a:pt x="31760" y="149272"/>
                    </a:lnTo>
                    <a:lnTo>
                      <a:pt x="28584" y="149272"/>
                    </a:lnTo>
                    <a:lnTo>
                      <a:pt x="28584" y="147684"/>
                    </a:lnTo>
                    <a:lnTo>
                      <a:pt x="26996" y="147684"/>
                    </a:lnTo>
                    <a:lnTo>
                      <a:pt x="23820" y="144508"/>
                    </a:lnTo>
                    <a:lnTo>
                      <a:pt x="22232" y="144508"/>
                    </a:lnTo>
                    <a:lnTo>
                      <a:pt x="20644" y="142920"/>
                    </a:lnTo>
                    <a:lnTo>
                      <a:pt x="20644" y="141332"/>
                    </a:lnTo>
                    <a:lnTo>
                      <a:pt x="17468" y="141332"/>
                    </a:lnTo>
                    <a:lnTo>
                      <a:pt x="17468" y="138156"/>
                    </a:lnTo>
                    <a:lnTo>
                      <a:pt x="15880" y="138156"/>
                    </a:lnTo>
                    <a:lnTo>
                      <a:pt x="15880" y="136568"/>
                    </a:lnTo>
                    <a:lnTo>
                      <a:pt x="12704" y="136568"/>
                    </a:lnTo>
                    <a:lnTo>
                      <a:pt x="11116" y="136568"/>
                    </a:lnTo>
                    <a:lnTo>
                      <a:pt x="11116" y="133392"/>
                    </a:lnTo>
                    <a:lnTo>
                      <a:pt x="9528" y="133392"/>
                    </a:lnTo>
                    <a:lnTo>
                      <a:pt x="9528" y="131804"/>
                    </a:lnTo>
                    <a:lnTo>
                      <a:pt x="6352" y="131804"/>
                    </a:lnTo>
                    <a:lnTo>
                      <a:pt x="6352" y="128628"/>
                    </a:lnTo>
                    <a:lnTo>
                      <a:pt x="6352" y="127040"/>
                    </a:lnTo>
                    <a:lnTo>
                      <a:pt x="4764" y="125452"/>
                    </a:lnTo>
                    <a:lnTo>
                      <a:pt x="6352" y="125452"/>
                    </a:lnTo>
                    <a:lnTo>
                      <a:pt x="4764" y="122276"/>
                    </a:lnTo>
                    <a:lnTo>
                      <a:pt x="4764" y="120688"/>
                    </a:lnTo>
                    <a:lnTo>
                      <a:pt x="4764" y="117512"/>
                    </a:lnTo>
                    <a:lnTo>
                      <a:pt x="4764" y="115924"/>
                    </a:lnTo>
                    <a:lnTo>
                      <a:pt x="1588" y="115924"/>
                    </a:lnTo>
                    <a:lnTo>
                      <a:pt x="1588" y="112748"/>
                    </a:lnTo>
                    <a:lnTo>
                      <a:pt x="1588" y="111160"/>
                    </a:lnTo>
                    <a:lnTo>
                      <a:pt x="1588" y="109572"/>
                    </a:lnTo>
                    <a:lnTo>
                      <a:pt x="0" y="106396"/>
                    </a:lnTo>
                    <a:lnTo>
                      <a:pt x="1588" y="106396"/>
                    </a:lnTo>
                    <a:lnTo>
                      <a:pt x="1588" y="104808"/>
                    </a:lnTo>
                    <a:lnTo>
                      <a:pt x="1588" y="101632"/>
                    </a:lnTo>
                    <a:lnTo>
                      <a:pt x="1588" y="100044"/>
                    </a:lnTo>
                    <a:lnTo>
                      <a:pt x="4764" y="100044"/>
                    </a:lnTo>
                    <a:lnTo>
                      <a:pt x="4764" y="96868"/>
                    </a:lnTo>
                    <a:lnTo>
                      <a:pt x="6352" y="100044"/>
                    </a:lnTo>
                    <a:lnTo>
                      <a:pt x="9528" y="100044"/>
                    </a:lnTo>
                    <a:lnTo>
                      <a:pt x="11116" y="101632"/>
                    </a:lnTo>
                    <a:lnTo>
                      <a:pt x="11116" y="100044"/>
                    </a:lnTo>
                    <a:lnTo>
                      <a:pt x="12704" y="100044"/>
                    </a:lnTo>
                    <a:lnTo>
                      <a:pt x="12704" y="96868"/>
                    </a:lnTo>
                    <a:lnTo>
                      <a:pt x="15880" y="96868"/>
                    </a:lnTo>
                    <a:lnTo>
                      <a:pt x="17468" y="96868"/>
                    </a:lnTo>
                    <a:lnTo>
                      <a:pt x="20644" y="96868"/>
                    </a:lnTo>
                    <a:lnTo>
                      <a:pt x="20644" y="100044"/>
                    </a:lnTo>
                    <a:lnTo>
                      <a:pt x="22232" y="100044"/>
                    </a:lnTo>
                    <a:lnTo>
                      <a:pt x="23820" y="100044"/>
                    </a:lnTo>
                    <a:lnTo>
                      <a:pt x="23820" y="96868"/>
                    </a:lnTo>
                    <a:lnTo>
                      <a:pt x="26996" y="96868"/>
                    </a:lnTo>
                    <a:lnTo>
                      <a:pt x="28584" y="96868"/>
                    </a:lnTo>
                    <a:lnTo>
                      <a:pt x="28584" y="95280"/>
                    </a:lnTo>
                    <a:lnTo>
                      <a:pt x="31760" y="93692"/>
                    </a:lnTo>
                    <a:lnTo>
                      <a:pt x="28584" y="93692"/>
                    </a:lnTo>
                    <a:lnTo>
                      <a:pt x="31760" y="90516"/>
                    </a:lnTo>
                    <a:lnTo>
                      <a:pt x="31760" y="88928"/>
                    </a:lnTo>
                    <a:lnTo>
                      <a:pt x="33348" y="88928"/>
                    </a:lnTo>
                    <a:lnTo>
                      <a:pt x="36524" y="88928"/>
                    </a:lnTo>
                    <a:lnTo>
                      <a:pt x="36524" y="85752"/>
                    </a:lnTo>
                    <a:lnTo>
                      <a:pt x="38112" y="85752"/>
                    </a:lnTo>
                    <a:lnTo>
                      <a:pt x="38112" y="88928"/>
                    </a:lnTo>
                    <a:lnTo>
                      <a:pt x="39700" y="88928"/>
                    </a:lnTo>
                    <a:lnTo>
                      <a:pt x="42876" y="85752"/>
                    </a:lnTo>
                    <a:lnTo>
                      <a:pt x="42876" y="84164"/>
                    </a:lnTo>
                    <a:lnTo>
                      <a:pt x="42876" y="80988"/>
                    </a:lnTo>
                    <a:lnTo>
                      <a:pt x="42876" y="79400"/>
                    </a:lnTo>
                    <a:lnTo>
                      <a:pt x="44464" y="79400"/>
                    </a:lnTo>
                    <a:lnTo>
                      <a:pt x="44464" y="77812"/>
                    </a:lnTo>
                    <a:lnTo>
                      <a:pt x="44464" y="74636"/>
                    </a:lnTo>
                    <a:lnTo>
                      <a:pt x="47640" y="74636"/>
                    </a:lnTo>
                    <a:lnTo>
                      <a:pt x="49228" y="73048"/>
                    </a:lnTo>
                    <a:lnTo>
                      <a:pt x="47640" y="73048"/>
                    </a:lnTo>
                    <a:lnTo>
                      <a:pt x="44464" y="69872"/>
                    </a:lnTo>
                    <a:lnTo>
                      <a:pt x="47640" y="69872"/>
                    </a:lnTo>
                    <a:lnTo>
                      <a:pt x="47640" y="68284"/>
                    </a:lnTo>
                    <a:lnTo>
                      <a:pt x="49228" y="68284"/>
                    </a:lnTo>
                    <a:lnTo>
                      <a:pt x="49228" y="66696"/>
                    </a:lnTo>
                    <a:lnTo>
                      <a:pt x="49228" y="63520"/>
                    </a:lnTo>
                    <a:lnTo>
                      <a:pt x="49228" y="61932"/>
                    </a:lnTo>
                    <a:lnTo>
                      <a:pt x="52404" y="61932"/>
                    </a:lnTo>
                    <a:lnTo>
                      <a:pt x="53992" y="61932"/>
                    </a:lnTo>
                    <a:lnTo>
                      <a:pt x="53992" y="58756"/>
                    </a:lnTo>
                    <a:lnTo>
                      <a:pt x="52404" y="57168"/>
                    </a:lnTo>
                    <a:lnTo>
                      <a:pt x="52404" y="53992"/>
                    </a:lnTo>
                    <a:lnTo>
                      <a:pt x="53992" y="53992"/>
                    </a:lnTo>
                    <a:lnTo>
                      <a:pt x="55580" y="53992"/>
                    </a:lnTo>
                    <a:lnTo>
                      <a:pt x="58756" y="53992"/>
                    </a:lnTo>
                    <a:lnTo>
                      <a:pt x="58756" y="52404"/>
                    </a:lnTo>
                    <a:lnTo>
                      <a:pt x="55580" y="50816"/>
                    </a:lnTo>
                    <a:lnTo>
                      <a:pt x="58756" y="50816"/>
                    </a:lnTo>
                    <a:lnTo>
                      <a:pt x="60344" y="50816"/>
                    </a:lnTo>
                    <a:lnTo>
                      <a:pt x="63520" y="50816"/>
                    </a:lnTo>
                    <a:lnTo>
                      <a:pt x="65108" y="50816"/>
                    </a:lnTo>
                    <a:lnTo>
                      <a:pt x="68284" y="50816"/>
                    </a:lnTo>
                    <a:lnTo>
                      <a:pt x="69872" y="50816"/>
                    </a:lnTo>
                    <a:lnTo>
                      <a:pt x="71460" y="50816"/>
                    </a:lnTo>
                    <a:lnTo>
                      <a:pt x="71460" y="47640"/>
                    </a:lnTo>
                    <a:lnTo>
                      <a:pt x="74636" y="47640"/>
                    </a:lnTo>
                    <a:lnTo>
                      <a:pt x="76224" y="47640"/>
                    </a:lnTo>
                    <a:lnTo>
                      <a:pt x="76224" y="50816"/>
                    </a:lnTo>
                    <a:lnTo>
                      <a:pt x="79400" y="50816"/>
                    </a:lnTo>
                    <a:lnTo>
                      <a:pt x="79400" y="47640"/>
                    </a:lnTo>
                    <a:lnTo>
                      <a:pt x="80988" y="47640"/>
                    </a:lnTo>
                    <a:lnTo>
                      <a:pt x="80988" y="46052"/>
                    </a:lnTo>
                    <a:lnTo>
                      <a:pt x="84164" y="42876"/>
                    </a:lnTo>
                    <a:lnTo>
                      <a:pt x="85752" y="42876"/>
                    </a:lnTo>
                    <a:lnTo>
                      <a:pt x="87340" y="42876"/>
                    </a:lnTo>
                    <a:lnTo>
                      <a:pt x="90516" y="42876"/>
                    </a:lnTo>
                    <a:lnTo>
                      <a:pt x="92104" y="42876"/>
                    </a:lnTo>
                    <a:lnTo>
                      <a:pt x="92104" y="41288"/>
                    </a:lnTo>
                    <a:lnTo>
                      <a:pt x="95280" y="41288"/>
                    </a:lnTo>
                    <a:lnTo>
                      <a:pt x="96868" y="41288"/>
                    </a:lnTo>
                    <a:lnTo>
                      <a:pt x="98456" y="38112"/>
                    </a:lnTo>
                    <a:lnTo>
                      <a:pt x="101632" y="38112"/>
                    </a:lnTo>
                    <a:lnTo>
                      <a:pt x="103220" y="38112"/>
                    </a:lnTo>
                    <a:lnTo>
                      <a:pt x="106396" y="38112"/>
                    </a:lnTo>
                    <a:lnTo>
                      <a:pt x="107984" y="38112"/>
                    </a:lnTo>
                    <a:lnTo>
                      <a:pt x="107984" y="36524"/>
                    </a:lnTo>
                    <a:lnTo>
                      <a:pt x="111160" y="36524"/>
                    </a:lnTo>
                    <a:lnTo>
                      <a:pt x="112748" y="36524"/>
                    </a:lnTo>
                    <a:lnTo>
                      <a:pt x="112748" y="38112"/>
                    </a:lnTo>
                    <a:lnTo>
                      <a:pt x="114336" y="38112"/>
                    </a:lnTo>
                    <a:lnTo>
                      <a:pt x="117512" y="38112"/>
                    </a:lnTo>
                    <a:lnTo>
                      <a:pt x="117512" y="36524"/>
                    </a:lnTo>
                    <a:lnTo>
                      <a:pt x="119100" y="38112"/>
                    </a:lnTo>
                    <a:lnTo>
                      <a:pt x="119100" y="36524"/>
                    </a:lnTo>
                    <a:lnTo>
                      <a:pt x="122276" y="34936"/>
                    </a:lnTo>
                    <a:lnTo>
                      <a:pt x="123864" y="34936"/>
                    </a:lnTo>
                    <a:lnTo>
                      <a:pt x="123864" y="36524"/>
                    </a:lnTo>
                    <a:lnTo>
                      <a:pt x="127040" y="36524"/>
                    </a:lnTo>
                    <a:lnTo>
                      <a:pt x="127040" y="34936"/>
                    </a:lnTo>
                    <a:lnTo>
                      <a:pt x="128628" y="34936"/>
                    </a:lnTo>
                    <a:lnTo>
                      <a:pt x="128628" y="31760"/>
                    </a:lnTo>
                    <a:lnTo>
                      <a:pt x="127040" y="30172"/>
                    </a:lnTo>
                    <a:lnTo>
                      <a:pt x="128628" y="30172"/>
                    </a:lnTo>
                    <a:lnTo>
                      <a:pt x="130216" y="30172"/>
                    </a:lnTo>
                    <a:lnTo>
                      <a:pt x="133392" y="30172"/>
                    </a:lnTo>
                    <a:lnTo>
                      <a:pt x="133392" y="26996"/>
                    </a:lnTo>
                    <a:lnTo>
                      <a:pt x="134980" y="26996"/>
                    </a:lnTo>
                    <a:lnTo>
                      <a:pt x="138156" y="26996"/>
                    </a:lnTo>
                    <a:lnTo>
                      <a:pt x="139744" y="26996"/>
                    </a:lnTo>
                    <a:lnTo>
                      <a:pt x="139744" y="25408"/>
                    </a:lnTo>
                    <a:lnTo>
                      <a:pt x="142920" y="25408"/>
                    </a:lnTo>
                    <a:lnTo>
                      <a:pt x="144508" y="25408"/>
                    </a:lnTo>
                    <a:lnTo>
                      <a:pt x="146096" y="25408"/>
                    </a:lnTo>
                    <a:lnTo>
                      <a:pt x="144508" y="22232"/>
                    </a:lnTo>
                    <a:lnTo>
                      <a:pt x="146096" y="22232"/>
                    </a:lnTo>
                    <a:lnTo>
                      <a:pt x="149272" y="22232"/>
                    </a:lnTo>
                    <a:lnTo>
                      <a:pt x="150860" y="20644"/>
                    </a:lnTo>
                    <a:lnTo>
                      <a:pt x="150860" y="22232"/>
                    </a:lnTo>
                    <a:lnTo>
                      <a:pt x="154036" y="22232"/>
                    </a:lnTo>
                    <a:lnTo>
                      <a:pt x="155624" y="22232"/>
                    </a:lnTo>
                    <a:lnTo>
                      <a:pt x="155624" y="20644"/>
                    </a:lnTo>
                    <a:lnTo>
                      <a:pt x="158800" y="20644"/>
                    </a:lnTo>
                    <a:lnTo>
                      <a:pt x="160388" y="20644"/>
                    </a:lnTo>
                    <a:lnTo>
                      <a:pt x="160388" y="22232"/>
                    </a:lnTo>
                    <a:lnTo>
                      <a:pt x="161976" y="20644"/>
                    </a:lnTo>
                    <a:lnTo>
                      <a:pt x="165152" y="20644"/>
                    </a:lnTo>
                    <a:lnTo>
                      <a:pt x="166740" y="20644"/>
                    </a:lnTo>
                    <a:lnTo>
                      <a:pt x="166740" y="19056"/>
                    </a:lnTo>
                    <a:lnTo>
                      <a:pt x="166740" y="15880"/>
                    </a:lnTo>
                    <a:lnTo>
                      <a:pt x="169916" y="15880"/>
                    </a:lnTo>
                    <a:lnTo>
                      <a:pt x="169916" y="19056"/>
                    </a:lnTo>
                    <a:lnTo>
                      <a:pt x="171504" y="19056"/>
                    </a:lnTo>
                    <a:lnTo>
                      <a:pt x="171504" y="15880"/>
                    </a:lnTo>
                    <a:lnTo>
                      <a:pt x="173092" y="15880"/>
                    </a:lnTo>
                    <a:lnTo>
                      <a:pt x="176268" y="15880"/>
                    </a:lnTo>
                    <a:lnTo>
                      <a:pt x="177856" y="15880"/>
                    </a:lnTo>
                    <a:lnTo>
                      <a:pt x="181032" y="15880"/>
                    </a:lnTo>
                    <a:lnTo>
                      <a:pt x="181032" y="14292"/>
                    </a:lnTo>
                    <a:lnTo>
                      <a:pt x="182620" y="14292"/>
                    </a:lnTo>
                    <a:lnTo>
                      <a:pt x="185796" y="14292"/>
                    </a:lnTo>
                    <a:lnTo>
                      <a:pt x="187384" y="14292"/>
                    </a:lnTo>
                    <a:lnTo>
                      <a:pt x="187384" y="11116"/>
                    </a:lnTo>
                    <a:lnTo>
                      <a:pt x="188972" y="14292"/>
                    </a:lnTo>
                    <a:lnTo>
                      <a:pt x="188972" y="11116"/>
                    </a:lnTo>
                    <a:lnTo>
                      <a:pt x="192148" y="11116"/>
                    </a:lnTo>
                    <a:lnTo>
                      <a:pt x="193736" y="11116"/>
                    </a:lnTo>
                    <a:lnTo>
                      <a:pt x="193736" y="9528"/>
                    </a:lnTo>
                    <a:lnTo>
                      <a:pt x="196912" y="9528"/>
                    </a:lnTo>
                    <a:lnTo>
                      <a:pt x="198500" y="9528"/>
                    </a:lnTo>
                    <a:lnTo>
                      <a:pt x="201676" y="9528"/>
                    </a:lnTo>
                    <a:lnTo>
                      <a:pt x="203264" y="9528"/>
                    </a:lnTo>
                    <a:lnTo>
                      <a:pt x="203264" y="6352"/>
                    </a:lnTo>
                    <a:lnTo>
                      <a:pt x="204852" y="6352"/>
                    </a:lnTo>
                    <a:lnTo>
                      <a:pt x="208028" y="9528"/>
                    </a:lnTo>
                    <a:lnTo>
                      <a:pt x="208028" y="6352"/>
                    </a:lnTo>
                    <a:lnTo>
                      <a:pt x="209616" y="6352"/>
                    </a:lnTo>
                    <a:lnTo>
                      <a:pt x="212792" y="4764"/>
                    </a:lnTo>
                    <a:lnTo>
                      <a:pt x="214380" y="4764"/>
                    </a:lnTo>
                    <a:lnTo>
                      <a:pt x="217556" y="4764"/>
                    </a:lnTo>
                    <a:lnTo>
                      <a:pt x="219144" y="4764"/>
                    </a:lnTo>
                    <a:lnTo>
                      <a:pt x="219144" y="3176"/>
                    </a:lnTo>
                    <a:lnTo>
                      <a:pt x="220732" y="3176"/>
                    </a:lnTo>
                    <a:lnTo>
                      <a:pt x="223908" y="3176"/>
                    </a:lnTo>
                    <a:lnTo>
                      <a:pt x="225496" y="3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06425892-A7E3-517E-357E-75DBE7621837}"/>
                  </a:ext>
                </a:extLst>
              </p:cNvPr>
              <p:cNvSpPr>
                <a:spLocks/>
              </p:cNvSpPr>
              <p:nvPr/>
            </p:nvSpPr>
            <p:spPr bwMode="auto">
              <a:xfrm rot="5858051">
                <a:off x="8613512" y="2049106"/>
                <a:ext cx="752823" cy="1630892"/>
              </a:xfrm>
              <a:custGeom>
                <a:avLst/>
                <a:gdLst>
                  <a:gd name="connsiteX0" fmla="*/ 368300 w 388938"/>
                  <a:gd name="connsiteY0" fmla="*/ 398463 h 479425"/>
                  <a:gd name="connsiteX1" fmla="*/ 371475 w 388938"/>
                  <a:gd name="connsiteY1" fmla="*/ 398463 h 479425"/>
                  <a:gd name="connsiteX2" fmla="*/ 371475 w 388938"/>
                  <a:gd name="connsiteY2" fmla="*/ 400050 h 479425"/>
                  <a:gd name="connsiteX3" fmla="*/ 368300 w 388938"/>
                  <a:gd name="connsiteY3" fmla="*/ 400050 h 479425"/>
                  <a:gd name="connsiteX4" fmla="*/ 368300 w 388938"/>
                  <a:gd name="connsiteY4" fmla="*/ 393700 h 479425"/>
                  <a:gd name="connsiteX5" fmla="*/ 371475 w 388938"/>
                  <a:gd name="connsiteY5" fmla="*/ 393700 h 479425"/>
                  <a:gd name="connsiteX6" fmla="*/ 368300 w 388938"/>
                  <a:gd name="connsiteY6" fmla="*/ 398463 h 479425"/>
                  <a:gd name="connsiteX7" fmla="*/ 368300 w 388938"/>
                  <a:gd name="connsiteY7" fmla="*/ 395288 h 479425"/>
                  <a:gd name="connsiteX8" fmla="*/ 333376 w 388938"/>
                  <a:gd name="connsiteY8" fmla="*/ 230188 h 479425"/>
                  <a:gd name="connsiteX9" fmla="*/ 334963 w 388938"/>
                  <a:gd name="connsiteY9" fmla="*/ 230188 h 479425"/>
                  <a:gd name="connsiteX10" fmla="*/ 334169 w 388938"/>
                  <a:gd name="connsiteY10" fmla="*/ 230981 h 479425"/>
                  <a:gd name="connsiteX11" fmla="*/ 331788 w 388938"/>
                  <a:gd name="connsiteY11" fmla="*/ 228600 h 479425"/>
                  <a:gd name="connsiteX12" fmla="*/ 333376 w 388938"/>
                  <a:gd name="connsiteY12" fmla="*/ 230188 h 479425"/>
                  <a:gd name="connsiteX13" fmla="*/ 331788 w 388938"/>
                  <a:gd name="connsiteY13" fmla="*/ 230188 h 479425"/>
                  <a:gd name="connsiteX14" fmla="*/ 15875 w 388938"/>
                  <a:gd name="connsiteY14" fmla="*/ 92075 h 479425"/>
                  <a:gd name="connsiteX15" fmla="*/ 17463 w 388938"/>
                  <a:gd name="connsiteY15" fmla="*/ 95250 h 479425"/>
                  <a:gd name="connsiteX16" fmla="*/ 15875 w 388938"/>
                  <a:gd name="connsiteY16" fmla="*/ 95250 h 479425"/>
                  <a:gd name="connsiteX17" fmla="*/ 22225 w 388938"/>
                  <a:gd name="connsiteY17" fmla="*/ 85725 h 479425"/>
                  <a:gd name="connsiteX18" fmla="*/ 25400 w 388938"/>
                  <a:gd name="connsiteY18" fmla="*/ 87313 h 479425"/>
                  <a:gd name="connsiteX19" fmla="*/ 26988 w 388938"/>
                  <a:gd name="connsiteY19" fmla="*/ 90488 h 479425"/>
                  <a:gd name="connsiteX20" fmla="*/ 28575 w 388938"/>
                  <a:gd name="connsiteY20" fmla="*/ 90488 h 479425"/>
                  <a:gd name="connsiteX21" fmla="*/ 28575 w 388938"/>
                  <a:gd name="connsiteY21" fmla="*/ 92075 h 479425"/>
                  <a:gd name="connsiteX22" fmla="*/ 26988 w 388938"/>
                  <a:gd name="connsiteY22" fmla="*/ 92075 h 479425"/>
                  <a:gd name="connsiteX23" fmla="*/ 25400 w 388938"/>
                  <a:gd name="connsiteY23" fmla="*/ 90488 h 479425"/>
                  <a:gd name="connsiteX24" fmla="*/ 0 w 388938"/>
                  <a:gd name="connsiteY24" fmla="*/ 80963 h 479425"/>
                  <a:gd name="connsiteX25" fmla="*/ 1588 w 388938"/>
                  <a:gd name="connsiteY25" fmla="*/ 84138 h 479425"/>
                  <a:gd name="connsiteX26" fmla="*/ 0 w 388938"/>
                  <a:gd name="connsiteY26" fmla="*/ 84138 h 479425"/>
                  <a:gd name="connsiteX27" fmla="*/ 15875 w 388938"/>
                  <a:gd name="connsiteY27" fmla="*/ 73025 h 479425"/>
                  <a:gd name="connsiteX28" fmla="*/ 17463 w 388938"/>
                  <a:gd name="connsiteY28" fmla="*/ 73025 h 479425"/>
                  <a:gd name="connsiteX29" fmla="*/ 20638 w 388938"/>
                  <a:gd name="connsiteY29" fmla="*/ 74613 h 479425"/>
                  <a:gd name="connsiteX30" fmla="*/ 22225 w 388938"/>
                  <a:gd name="connsiteY30" fmla="*/ 76200 h 479425"/>
                  <a:gd name="connsiteX31" fmla="*/ 25400 w 388938"/>
                  <a:gd name="connsiteY31" fmla="*/ 79375 h 479425"/>
                  <a:gd name="connsiteX32" fmla="*/ 22225 w 388938"/>
                  <a:gd name="connsiteY32" fmla="*/ 79375 h 479425"/>
                  <a:gd name="connsiteX33" fmla="*/ 20638 w 388938"/>
                  <a:gd name="connsiteY33" fmla="*/ 79375 h 479425"/>
                  <a:gd name="connsiteX34" fmla="*/ 17463 w 388938"/>
                  <a:gd name="connsiteY34" fmla="*/ 79375 h 479425"/>
                  <a:gd name="connsiteX35" fmla="*/ 17463 w 388938"/>
                  <a:gd name="connsiteY35" fmla="*/ 80963 h 479425"/>
                  <a:gd name="connsiteX36" fmla="*/ 15875 w 388938"/>
                  <a:gd name="connsiteY36" fmla="*/ 80963 h 479425"/>
                  <a:gd name="connsiteX37" fmla="*/ 14288 w 388938"/>
                  <a:gd name="connsiteY37" fmla="*/ 79375 h 479425"/>
                  <a:gd name="connsiteX38" fmla="*/ 14288 w 388938"/>
                  <a:gd name="connsiteY38" fmla="*/ 76200 h 479425"/>
                  <a:gd name="connsiteX39" fmla="*/ 11113 w 388938"/>
                  <a:gd name="connsiteY39" fmla="*/ 76200 h 479425"/>
                  <a:gd name="connsiteX40" fmla="*/ 11113 w 388938"/>
                  <a:gd name="connsiteY40" fmla="*/ 74613 h 479425"/>
                  <a:gd name="connsiteX41" fmla="*/ 14288 w 388938"/>
                  <a:gd name="connsiteY41" fmla="*/ 74613 h 479425"/>
                  <a:gd name="connsiteX42" fmla="*/ 15875 w 388938"/>
                  <a:gd name="connsiteY42" fmla="*/ 76200 h 479425"/>
                  <a:gd name="connsiteX43" fmla="*/ 15875 w 388938"/>
                  <a:gd name="connsiteY43" fmla="*/ 74613 h 479425"/>
                  <a:gd name="connsiteX44" fmla="*/ 52388 w 388938"/>
                  <a:gd name="connsiteY44" fmla="*/ 65088 h 479425"/>
                  <a:gd name="connsiteX45" fmla="*/ 53975 w 388938"/>
                  <a:gd name="connsiteY45" fmla="*/ 65088 h 479425"/>
                  <a:gd name="connsiteX46" fmla="*/ 53975 w 388938"/>
                  <a:gd name="connsiteY46" fmla="*/ 73025 h 479425"/>
                  <a:gd name="connsiteX47" fmla="*/ 52388 w 388938"/>
                  <a:gd name="connsiteY47" fmla="*/ 69850 h 479425"/>
                  <a:gd name="connsiteX48" fmla="*/ 49213 w 388938"/>
                  <a:gd name="connsiteY48" fmla="*/ 68263 h 479425"/>
                  <a:gd name="connsiteX49" fmla="*/ 52388 w 388938"/>
                  <a:gd name="connsiteY49" fmla="*/ 68263 h 479425"/>
                  <a:gd name="connsiteX50" fmla="*/ 11113 w 388938"/>
                  <a:gd name="connsiteY50" fmla="*/ 65088 h 479425"/>
                  <a:gd name="connsiteX51" fmla="*/ 14288 w 388938"/>
                  <a:gd name="connsiteY51" fmla="*/ 68263 h 479425"/>
                  <a:gd name="connsiteX52" fmla="*/ 14288 w 388938"/>
                  <a:gd name="connsiteY52" fmla="*/ 69850 h 479425"/>
                  <a:gd name="connsiteX53" fmla="*/ 15875 w 388938"/>
                  <a:gd name="connsiteY53" fmla="*/ 73025 h 479425"/>
                  <a:gd name="connsiteX54" fmla="*/ 14288 w 388938"/>
                  <a:gd name="connsiteY54" fmla="*/ 73025 h 479425"/>
                  <a:gd name="connsiteX55" fmla="*/ 11113 w 388938"/>
                  <a:gd name="connsiteY55" fmla="*/ 69850 h 479425"/>
                  <a:gd name="connsiteX56" fmla="*/ 9525 w 388938"/>
                  <a:gd name="connsiteY56" fmla="*/ 69850 h 479425"/>
                  <a:gd name="connsiteX57" fmla="*/ 6350 w 388938"/>
                  <a:gd name="connsiteY57" fmla="*/ 68263 h 479425"/>
                  <a:gd name="connsiteX58" fmla="*/ 9525 w 388938"/>
                  <a:gd name="connsiteY58" fmla="*/ 68263 h 479425"/>
                  <a:gd name="connsiteX59" fmla="*/ 11113 w 388938"/>
                  <a:gd name="connsiteY59" fmla="*/ 68263 h 479425"/>
                  <a:gd name="connsiteX60" fmla="*/ 68263 w 388938"/>
                  <a:gd name="connsiteY60" fmla="*/ 63500 h 479425"/>
                  <a:gd name="connsiteX61" fmla="*/ 69850 w 388938"/>
                  <a:gd name="connsiteY61" fmla="*/ 63500 h 479425"/>
                  <a:gd name="connsiteX62" fmla="*/ 73025 w 388938"/>
                  <a:gd name="connsiteY62" fmla="*/ 63500 h 479425"/>
                  <a:gd name="connsiteX63" fmla="*/ 73025 w 388938"/>
                  <a:gd name="connsiteY63" fmla="*/ 65088 h 479425"/>
                  <a:gd name="connsiteX64" fmla="*/ 74613 w 388938"/>
                  <a:gd name="connsiteY64" fmla="*/ 65088 h 479425"/>
                  <a:gd name="connsiteX65" fmla="*/ 74613 w 388938"/>
                  <a:gd name="connsiteY65" fmla="*/ 68263 h 479425"/>
                  <a:gd name="connsiteX66" fmla="*/ 74613 w 388938"/>
                  <a:gd name="connsiteY66" fmla="*/ 69850 h 479425"/>
                  <a:gd name="connsiteX67" fmla="*/ 9525 w 388938"/>
                  <a:gd name="connsiteY67" fmla="*/ 63500 h 479425"/>
                  <a:gd name="connsiteX68" fmla="*/ 11113 w 388938"/>
                  <a:gd name="connsiteY68" fmla="*/ 65088 h 479425"/>
                  <a:gd name="connsiteX69" fmla="*/ 9525 w 388938"/>
                  <a:gd name="connsiteY69" fmla="*/ 65088 h 479425"/>
                  <a:gd name="connsiteX70" fmla="*/ 106363 w 388938"/>
                  <a:gd name="connsiteY70" fmla="*/ 57150 h 479425"/>
                  <a:gd name="connsiteX71" fmla="*/ 107950 w 388938"/>
                  <a:gd name="connsiteY71" fmla="*/ 58738 h 479425"/>
                  <a:gd name="connsiteX72" fmla="*/ 111125 w 388938"/>
                  <a:gd name="connsiteY72" fmla="*/ 58738 h 479425"/>
                  <a:gd name="connsiteX73" fmla="*/ 112713 w 388938"/>
                  <a:gd name="connsiteY73" fmla="*/ 60325 h 479425"/>
                  <a:gd name="connsiteX74" fmla="*/ 112713 w 388938"/>
                  <a:gd name="connsiteY74" fmla="*/ 63500 h 479425"/>
                  <a:gd name="connsiteX75" fmla="*/ 112713 w 388938"/>
                  <a:gd name="connsiteY75" fmla="*/ 65088 h 479425"/>
                  <a:gd name="connsiteX76" fmla="*/ 115888 w 388938"/>
                  <a:gd name="connsiteY76" fmla="*/ 65088 h 479425"/>
                  <a:gd name="connsiteX77" fmla="*/ 115888 w 388938"/>
                  <a:gd name="connsiteY77" fmla="*/ 68263 h 479425"/>
                  <a:gd name="connsiteX78" fmla="*/ 117475 w 388938"/>
                  <a:gd name="connsiteY78" fmla="*/ 68263 h 479425"/>
                  <a:gd name="connsiteX79" fmla="*/ 119063 w 388938"/>
                  <a:gd name="connsiteY79" fmla="*/ 68263 h 479425"/>
                  <a:gd name="connsiteX80" fmla="*/ 117475 w 388938"/>
                  <a:gd name="connsiteY80" fmla="*/ 65088 h 479425"/>
                  <a:gd name="connsiteX81" fmla="*/ 117475 w 388938"/>
                  <a:gd name="connsiteY81" fmla="*/ 63500 h 479425"/>
                  <a:gd name="connsiteX82" fmla="*/ 115888 w 388938"/>
                  <a:gd name="connsiteY82" fmla="*/ 58738 h 479425"/>
                  <a:gd name="connsiteX83" fmla="*/ 117475 w 388938"/>
                  <a:gd name="connsiteY83" fmla="*/ 60325 h 479425"/>
                  <a:gd name="connsiteX84" fmla="*/ 119063 w 388938"/>
                  <a:gd name="connsiteY84" fmla="*/ 60325 h 479425"/>
                  <a:gd name="connsiteX85" fmla="*/ 122238 w 388938"/>
                  <a:gd name="connsiteY85" fmla="*/ 60325 h 479425"/>
                  <a:gd name="connsiteX86" fmla="*/ 123825 w 388938"/>
                  <a:gd name="connsiteY86" fmla="*/ 60325 h 479425"/>
                  <a:gd name="connsiteX87" fmla="*/ 127000 w 388938"/>
                  <a:gd name="connsiteY87" fmla="*/ 63500 h 479425"/>
                  <a:gd name="connsiteX88" fmla="*/ 127000 w 388938"/>
                  <a:gd name="connsiteY88" fmla="*/ 65088 h 479425"/>
                  <a:gd name="connsiteX89" fmla="*/ 128588 w 388938"/>
                  <a:gd name="connsiteY89" fmla="*/ 65088 h 479425"/>
                  <a:gd name="connsiteX90" fmla="*/ 128588 w 388938"/>
                  <a:gd name="connsiteY90" fmla="*/ 68263 h 479425"/>
                  <a:gd name="connsiteX91" fmla="*/ 131763 w 388938"/>
                  <a:gd name="connsiteY91" fmla="*/ 68263 h 479425"/>
                  <a:gd name="connsiteX92" fmla="*/ 133350 w 388938"/>
                  <a:gd name="connsiteY92" fmla="*/ 69850 h 479425"/>
                  <a:gd name="connsiteX93" fmla="*/ 133350 w 388938"/>
                  <a:gd name="connsiteY93" fmla="*/ 68263 h 479425"/>
                  <a:gd name="connsiteX94" fmla="*/ 131763 w 388938"/>
                  <a:gd name="connsiteY94" fmla="*/ 65088 h 479425"/>
                  <a:gd name="connsiteX95" fmla="*/ 133350 w 388938"/>
                  <a:gd name="connsiteY95" fmla="*/ 65088 h 479425"/>
                  <a:gd name="connsiteX96" fmla="*/ 134938 w 388938"/>
                  <a:gd name="connsiteY96" fmla="*/ 68263 h 479425"/>
                  <a:gd name="connsiteX97" fmla="*/ 138113 w 388938"/>
                  <a:gd name="connsiteY97" fmla="*/ 69850 h 479425"/>
                  <a:gd name="connsiteX98" fmla="*/ 134938 w 388938"/>
                  <a:gd name="connsiteY98" fmla="*/ 69850 h 479425"/>
                  <a:gd name="connsiteX99" fmla="*/ 134938 w 388938"/>
                  <a:gd name="connsiteY99" fmla="*/ 73025 h 479425"/>
                  <a:gd name="connsiteX100" fmla="*/ 138113 w 388938"/>
                  <a:gd name="connsiteY100" fmla="*/ 73025 h 479425"/>
                  <a:gd name="connsiteX101" fmla="*/ 139700 w 388938"/>
                  <a:gd name="connsiteY101" fmla="*/ 73025 h 479425"/>
                  <a:gd name="connsiteX102" fmla="*/ 142875 w 388938"/>
                  <a:gd name="connsiteY102" fmla="*/ 73025 h 479425"/>
                  <a:gd name="connsiteX103" fmla="*/ 147638 w 388938"/>
                  <a:gd name="connsiteY103" fmla="*/ 76200 h 479425"/>
                  <a:gd name="connsiteX104" fmla="*/ 149225 w 388938"/>
                  <a:gd name="connsiteY104" fmla="*/ 79375 h 479425"/>
                  <a:gd name="connsiteX105" fmla="*/ 150813 w 388938"/>
                  <a:gd name="connsiteY105" fmla="*/ 79375 h 479425"/>
                  <a:gd name="connsiteX106" fmla="*/ 153988 w 388938"/>
                  <a:gd name="connsiteY106" fmla="*/ 80963 h 479425"/>
                  <a:gd name="connsiteX107" fmla="*/ 155575 w 388938"/>
                  <a:gd name="connsiteY107" fmla="*/ 85725 h 479425"/>
                  <a:gd name="connsiteX108" fmla="*/ 158750 w 388938"/>
                  <a:gd name="connsiteY108" fmla="*/ 87313 h 479425"/>
                  <a:gd name="connsiteX109" fmla="*/ 160338 w 388938"/>
                  <a:gd name="connsiteY109" fmla="*/ 87313 h 479425"/>
                  <a:gd name="connsiteX110" fmla="*/ 163513 w 388938"/>
                  <a:gd name="connsiteY110" fmla="*/ 90488 h 479425"/>
                  <a:gd name="connsiteX111" fmla="*/ 165100 w 388938"/>
                  <a:gd name="connsiteY111" fmla="*/ 90488 h 479425"/>
                  <a:gd name="connsiteX112" fmla="*/ 166688 w 388938"/>
                  <a:gd name="connsiteY112" fmla="*/ 92075 h 479425"/>
                  <a:gd name="connsiteX113" fmla="*/ 169863 w 388938"/>
                  <a:gd name="connsiteY113" fmla="*/ 92075 h 479425"/>
                  <a:gd name="connsiteX114" fmla="*/ 171450 w 388938"/>
                  <a:gd name="connsiteY114" fmla="*/ 96838 h 479425"/>
                  <a:gd name="connsiteX115" fmla="*/ 174625 w 388938"/>
                  <a:gd name="connsiteY115" fmla="*/ 101600 h 479425"/>
                  <a:gd name="connsiteX116" fmla="*/ 176213 w 388938"/>
                  <a:gd name="connsiteY116" fmla="*/ 101600 h 479425"/>
                  <a:gd name="connsiteX117" fmla="*/ 179388 w 388938"/>
                  <a:gd name="connsiteY117" fmla="*/ 103188 h 479425"/>
                  <a:gd name="connsiteX118" fmla="*/ 179388 w 388938"/>
                  <a:gd name="connsiteY118" fmla="*/ 106363 h 479425"/>
                  <a:gd name="connsiteX119" fmla="*/ 180975 w 388938"/>
                  <a:gd name="connsiteY119" fmla="*/ 106363 h 479425"/>
                  <a:gd name="connsiteX120" fmla="*/ 180975 w 388938"/>
                  <a:gd name="connsiteY120" fmla="*/ 107950 h 479425"/>
                  <a:gd name="connsiteX121" fmla="*/ 182563 w 388938"/>
                  <a:gd name="connsiteY121" fmla="*/ 107950 h 479425"/>
                  <a:gd name="connsiteX122" fmla="*/ 182563 w 388938"/>
                  <a:gd name="connsiteY122" fmla="*/ 111125 h 479425"/>
                  <a:gd name="connsiteX123" fmla="*/ 185738 w 388938"/>
                  <a:gd name="connsiteY123" fmla="*/ 111125 h 479425"/>
                  <a:gd name="connsiteX124" fmla="*/ 185738 w 388938"/>
                  <a:gd name="connsiteY124" fmla="*/ 107950 h 479425"/>
                  <a:gd name="connsiteX125" fmla="*/ 187325 w 388938"/>
                  <a:gd name="connsiteY125" fmla="*/ 107950 h 479425"/>
                  <a:gd name="connsiteX126" fmla="*/ 190500 w 388938"/>
                  <a:gd name="connsiteY126" fmla="*/ 107950 h 479425"/>
                  <a:gd name="connsiteX127" fmla="*/ 190500 w 388938"/>
                  <a:gd name="connsiteY127" fmla="*/ 111125 h 479425"/>
                  <a:gd name="connsiteX128" fmla="*/ 193675 w 388938"/>
                  <a:gd name="connsiteY128" fmla="*/ 112713 h 479425"/>
                  <a:gd name="connsiteX129" fmla="*/ 193675 w 388938"/>
                  <a:gd name="connsiteY129" fmla="*/ 115888 h 479425"/>
                  <a:gd name="connsiteX130" fmla="*/ 196850 w 388938"/>
                  <a:gd name="connsiteY130" fmla="*/ 115888 h 479425"/>
                  <a:gd name="connsiteX131" fmla="*/ 196850 w 388938"/>
                  <a:gd name="connsiteY131" fmla="*/ 117475 h 479425"/>
                  <a:gd name="connsiteX132" fmla="*/ 198438 w 388938"/>
                  <a:gd name="connsiteY132" fmla="*/ 119063 h 479425"/>
                  <a:gd name="connsiteX133" fmla="*/ 201613 w 388938"/>
                  <a:gd name="connsiteY133" fmla="*/ 122238 h 479425"/>
                  <a:gd name="connsiteX134" fmla="*/ 203200 w 388938"/>
                  <a:gd name="connsiteY134" fmla="*/ 122238 h 479425"/>
                  <a:gd name="connsiteX135" fmla="*/ 203200 w 388938"/>
                  <a:gd name="connsiteY135" fmla="*/ 123825 h 479425"/>
                  <a:gd name="connsiteX136" fmla="*/ 206375 w 388938"/>
                  <a:gd name="connsiteY136" fmla="*/ 127000 h 479425"/>
                  <a:gd name="connsiteX137" fmla="*/ 207963 w 388938"/>
                  <a:gd name="connsiteY137" fmla="*/ 127000 h 479425"/>
                  <a:gd name="connsiteX138" fmla="*/ 209550 w 388938"/>
                  <a:gd name="connsiteY138" fmla="*/ 128588 h 479425"/>
                  <a:gd name="connsiteX139" fmla="*/ 212725 w 388938"/>
                  <a:gd name="connsiteY139" fmla="*/ 131763 h 479425"/>
                  <a:gd name="connsiteX140" fmla="*/ 214313 w 388938"/>
                  <a:gd name="connsiteY140" fmla="*/ 133350 h 479425"/>
                  <a:gd name="connsiteX141" fmla="*/ 214313 w 388938"/>
                  <a:gd name="connsiteY141" fmla="*/ 134938 h 479425"/>
                  <a:gd name="connsiteX142" fmla="*/ 217488 w 388938"/>
                  <a:gd name="connsiteY142" fmla="*/ 138113 h 479425"/>
                  <a:gd name="connsiteX143" fmla="*/ 219075 w 388938"/>
                  <a:gd name="connsiteY143" fmla="*/ 138113 h 479425"/>
                  <a:gd name="connsiteX144" fmla="*/ 219075 w 388938"/>
                  <a:gd name="connsiteY144" fmla="*/ 139700 h 479425"/>
                  <a:gd name="connsiteX145" fmla="*/ 222250 w 388938"/>
                  <a:gd name="connsiteY145" fmla="*/ 142875 h 479425"/>
                  <a:gd name="connsiteX146" fmla="*/ 223838 w 388938"/>
                  <a:gd name="connsiteY146" fmla="*/ 144463 h 479425"/>
                  <a:gd name="connsiteX147" fmla="*/ 225425 w 388938"/>
                  <a:gd name="connsiteY147" fmla="*/ 147638 h 479425"/>
                  <a:gd name="connsiteX148" fmla="*/ 228600 w 388938"/>
                  <a:gd name="connsiteY148" fmla="*/ 149225 h 479425"/>
                  <a:gd name="connsiteX149" fmla="*/ 230188 w 388938"/>
                  <a:gd name="connsiteY149" fmla="*/ 150813 h 479425"/>
                  <a:gd name="connsiteX150" fmla="*/ 234950 w 388938"/>
                  <a:gd name="connsiteY150" fmla="*/ 153988 h 479425"/>
                  <a:gd name="connsiteX151" fmla="*/ 238125 w 388938"/>
                  <a:gd name="connsiteY151" fmla="*/ 155575 h 479425"/>
                  <a:gd name="connsiteX152" fmla="*/ 239713 w 388938"/>
                  <a:gd name="connsiteY152" fmla="*/ 158750 h 479425"/>
                  <a:gd name="connsiteX153" fmla="*/ 244475 w 388938"/>
                  <a:gd name="connsiteY153" fmla="*/ 161925 h 479425"/>
                  <a:gd name="connsiteX154" fmla="*/ 250825 w 388938"/>
                  <a:gd name="connsiteY154" fmla="*/ 169863 h 479425"/>
                  <a:gd name="connsiteX155" fmla="*/ 254000 w 388938"/>
                  <a:gd name="connsiteY155" fmla="*/ 171450 h 479425"/>
                  <a:gd name="connsiteX156" fmla="*/ 255588 w 388938"/>
                  <a:gd name="connsiteY156" fmla="*/ 171450 h 479425"/>
                  <a:gd name="connsiteX157" fmla="*/ 257175 w 388938"/>
                  <a:gd name="connsiteY157" fmla="*/ 174625 h 479425"/>
                  <a:gd name="connsiteX158" fmla="*/ 257175 w 388938"/>
                  <a:gd name="connsiteY158" fmla="*/ 176213 h 479425"/>
                  <a:gd name="connsiteX159" fmla="*/ 257175 w 388938"/>
                  <a:gd name="connsiteY159" fmla="*/ 177800 h 479425"/>
                  <a:gd name="connsiteX160" fmla="*/ 260350 w 388938"/>
                  <a:gd name="connsiteY160" fmla="*/ 177800 h 479425"/>
                  <a:gd name="connsiteX161" fmla="*/ 265113 w 388938"/>
                  <a:gd name="connsiteY161" fmla="*/ 180975 h 479425"/>
                  <a:gd name="connsiteX162" fmla="*/ 269875 w 388938"/>
                  <a:gd name="connsiteY162" fmla="*/ 180975 h 479425"/>
                  <a:gd name="connsiteX163" fmla="*/ 271463 w 388938"/>
                  <a:gd name="connsiteY163" fmla="*/ 182563 h 479425"/>
                  <a:gd name="connsiteX164" fmla="*/ 277813 w 388938"/>
                  <a:gd name="connsiteY164" fmla="*/ 187325 h 479425"/>
                  <a:gd name="connsiteX165" fmla="*/ 280988 w 388938"/>
                  <a:gd name="connsiteY165" fmla="*/ 190500 h 479425"/>
                  <a:gd name="connsiteX166" fmla="*/ 282575 w 388938"/>
                  <a:gd name="connsiteY166" fmla="*/ 192088 h 479425"/>
                  <a:gd name="connsiteX167" fmla="*/ 282575 w 388938"/>
                  <a:gd name="connsiteY167" fmla="*/ 193675 h 479425"/>
                  <a:gd name="connsiteX168" fmla="*/ 284163 w 388938"/>
                  <a:gd name="connsiteY168" fmla="*/ 196850 h 479425"/>
                  <a:gd name="connsiteX169" fmla="*/ 288925 w 388938"/>
                  <a:gd name="connsiteY169" fmla="*/ 201613 h 479425"/>
                  <a:gd name="connsiteX170" fmla="*/ 292100 w 388938"/>
                  <a:gd name="connsiteY170" fmla="*/ 203200 h 479425"/>
                  <a:gd name="connsiteX171" fmla="*/ 293688 w 388938"/>
                  <a:gd name="connsiteY171" fmla="*/ 206375 h 479425"/>
                  <a:gd name="connsiteX172" fmla="*/ 296863 w 388938"/>
                  <a:gd name="connsiteY172" fmla="*/ 207963 h 479425"/>
                  <a:gd name="connsiteX173" fmla="*/ 298450 w 388938"/>
                  <a:gd name="connsiteY173" fmla="*/ 209550 h 479425"/>
                  <a:gd name="connsiteX174" fmla="*/ 300038 w 388938"/>
                  <a:gd name="connsiteY174" fmla="*/ 212725 h 479425"/>
                  <a:gd name="connsiteX175" fmla="*/ 303213 w 388938"/>
                  <a:gd name="connsiteY175" fmla="*/ 214313 h 479425"/>
                  <a:gd name="connsiteX176" fmla="*/ 304800 w 388938"/>
                  <a:gd name="connsiteY176" fmla="*/ 217488 h 479425"/>
                  <a:gd name="connsiteX177" fmla="*/ 307975 w 388938"/>
                  <a:gd name="connsiteY177" fmla="*/ 219075 h 479425"/>
                  <a:gd name="connsiteX178" fmla="*/ 309563 w 388938"/>
                  <a:gd name="connsiteY178" fmla="*/ 219075 h 479425"/>
                  <a:gd name="connsiteX179" fmla="*/ 312738 w 388938"/>
                  <a:gd name="connsiteY179" fmla="*/ 219075 h 479425"/>
                  <a:gd name="connsiteX180" fmla="*/ 314325 w 388938"/>
                  <a:gd name="connsiteY180" fmla="*/ 222250 h 479425"/>
                  <a:gd name="connsiteX181" fmla="*/ 315913 w 388938"/>
                  <a:gd name="connsiteY181" fmla="*/ 223838 h 479425"/>
                  <a:gd name="connsiteX182" fmla="*/ 319088 w 388938"/>
                  <a:gd name="connsiteY182" fmla="*/ 223838 h 479425"/>
                  <a:gd name="connsiteX183" fmla="*/ 320675 w 388938"/>
                  <a:gd name="connsiteY183" fmla="*/ 223838 h 479425"/>
                  <a:gd name="connsiteX184" fmla="*/ 323850 w 388938"/>
                  <a:gd name="connsiteY184" fmla="*/ 223838 h 479425"/>
                  <a:gd name="connsiteX185" fmla="*/ 323850 w 388938"/>
                  <a:gd name="connsiteY185" fmla="*/ 225425 h 479425"/>
                  <a:gd name="connsiteX186" fmla="*/ 325438 w 388938"/>
                  <a:gd name="connsiteY186" fmla="*/ 225425 h 479425"/>
                  <a:gd name="connsiteX187" fmla="*/ 325438 w 388938"/>
                  <a:gd name="connsiteY187" fmla="*/ 228600 h 479425"/>
                  <a:gd name="connsiteX188" fmla="*/ 325438 w 388938"/>
                  <a:gd name="connsiteY188" fmla="*/ 230188 h 479425"/>
                  <a:gd name="connsiteX189" fmla="*/ 328613 w 388938"/>
                  <a:gd name="connsiteY189" fmla="*/ 230188 h 479425"/>
                  <a:gd name="connsiteX190" fmla="*/ 330200 w 388938"/>
                  <a:gd name="connsiteY190" fmla="*/ 233363 h 479425"/>
                  <a:gd name="connsiteX191" fmla="*/ 331788 w 388938"/>
                  <a:gd name="connsiteY191" fmla="*/ 233363 h 479425"/>
                  <a:gd name="connsiteX192" fmla="*/ 334169 w 388938"/>
                  <a:gd name="connsiteY192" fmla="*/ 230981 h 479425"/>
                  <a:gd name="connsiteX193" fmla="*/ 344488 w 388938"/>
                  <a:gd name="connsiteY193" fmla="*/ 241300 h 479425"/>
                  <a:gd name="connsiteX194" fmla="*/ 347663 w 388938"/>
                  <a:gd name="connsiteY194" fmla="*/ 249238 h 479425"/>
                  <a:gd name="connsiteX195" fmla="*/ 352425 w 388938"/>
                  <a:gd name="connsiteY195" fmla="*/ 255588 h 479425"/>
                  <a:gd name="connsiteX196" fmla="*/ 355600 w 388938"/>
                  <a:gd name="connsiteY196" fmla="*/ 260350 h 479425"/>
                  <a:gd name="connsiteX197" fmla="*/ 357188 w 388938"/>
                  <a:gd name="connsiteY197" fmla="*/ 265113 h 479425"/>
                  <a:gd name="connsiteX198" fmla="*/ 358775 w 388938"/>
                  <a:gd name="connsiteY198" fmla="*/ 266700 h 479425"/>
                  <a:gd name="connsiteX199" fmla="*/ 361950 w 388938"/>
                  <a:gd name="connsiteY199" fmla="*/ 268288 h 479425"/>
                  <a:gd name="connsiteX200" fmla="*/ 361950 w 388938"/>
                  <a:gd name="connsiteY200" fmla="*/ 271463 h 479425"/>
                  <a:gd name="connsiteX201" fmla="*/ 363538 w 388938"/>
                  <a:gd name="connsiteY201" fmla="*/ 273050 h 479425"/>
                  <a:gd name="connsiteX202" fmla="*/ 366713 w 388938"/>
                  <a:gd name="connsiteY202" fmla="*/ 276225 h 479425"/>
                  <a:gd name="connsiteX203" fmla="*/ 368300 w 388938"/>
                  <a:gd name="connsiteY203" fmla="*/ 280988 h 479425"/>
                  <a:gd name="connsiteX204" fmla="*/ 371475 w 388938"/>
                  <a:gd name="connsiteY204" fmla="*/ 284163 h 479425"/>
                  <a:gd name="connsiteX205" fmla="*/ 373063 w 388938"/>
                  <a:gd name="connsiteY205" fmla="*/ 287338 h 479425"/>
                  <a:gd name="connsiteX206" fmla="*/ 374650 w 388938"/>
                  <a:gd name="connsiteY206" fmla="*/ 287338 h 479425"/>
                  <a:gd name="connsiteX207" fmla="*/ 374650 w 388938"/>
                  <a:gd name="connsiteY207" fmla="*/ 288925 h 479425"/>
                  <a:gd name="connsiteX208" fmla="*/ 374650 w 388938"/>
                  <a:gd name="connsiteY208" fmla="*/ 292100 h 479425"/>
                  <a:gd name="connsiteX209" fmla="*/ 374650 w 388938"/>
                  <a:gd name="connsiteY209" fmla="*/ 293688 h 479425"/>
                  <a:gd name="connsiteX210" fmla="*/ 377826 w 388938"/>
                  <a:gd name="connsiteY210" fmla="*/ 296863 h 479425"/>
                  <a:gd name="connsiteX211" fmla="*/ 377826 w 388938"/>
                  <a:gd name="connsiteY211" fmla="*/ 300038 h 479425"/>
                  <a:gd name="connsiteX212" fmla="*/ 379413 w 388938"/>
                  <a:gd name="connsiteY212" fmla="*/ 303213 h 479425"/>
                  <a:gd name="connsiteX213" fmla="*/ 379413 w 388938"/>
                  <a:gd name="connsiteY213" fmla="*/ 304800 h 479425"/>
                  <a:gd name="connsiteX214" fmla="*/ 382588 w 388938"/>
                  <a:gd name="connsiteY214" fmla="*/ 307975 h 479425"/>
                  <a:gd name="connsiteX215" fmla="*/ 382588 w 388938"/>
                  <a:gd name="connsiteY215" fmla="*/ 309563 h 479425"/>
                  <a:gd name="connsiteX216" fmla="*/ 384176 w 388938"/>
                  <a:gd name="connsiteY216" fmla="*/ 309563 h 479425"/>
                  <a:gd name="connsiteX217" fmla="*/ 387350 w 388938"/>
                  <a:gd name="connsiteY217" fmla="*/ 309563 h 479425"/>
                  <a:gd name="connsiteX218" fmla="*/ 387350 w 388938"/>
                  <a:gd name="connsiteY218" fmla="*/ 311150 h 479425"/>
                  <a:gd name="connsiteX219" fmla="*/ 387350 w 388938"/>
                  <a:gd name="connsiteY219" fmla="*/ 314325 h 479425"/>
                  <a:gd name="connsiteX220" fmla="*/ 387350 w 388938"/>
                  <a:gd name="connsiteY220" fmla="*/ 315913 h 479425"/>
                  <a:gd name="connsiteX221" fmla="*/ 387350 w 388938"/>
                  <a:gd name="connsiteY221" fmla="*/ 320675 h 479425"/>
                  <a:gd name="connsiteX222" fmla="*/ 387350 w 388938"/>
                  <a:gd name="connsiteY222" fmla="*/ 323850 h 479425"/>
                  <a:gd name="connsiteX223" fmla="*/ 388938 w 388938"/>
                  <a:gd name="connsiteY223" fmla="*/ 325438 h 479425"/>
                  <a:gd name="connsiteX224" fmla="*/ 388938 w 388938"/>
                  <a:gd name="connsiteY224" fmla="*/ 327025 h 479425"/>
                  <a:gd name="connsiteX225" fmla="*/ 388938 w 388938"/>
                  <a:gd name="connsiteY225" fmla="*/ 330200 h 479425"/>
                  <a:gd name="connsiteX226" fmla="*/ 387350 w 388938"/>
                  <a:gd name="connsiteY226" fmla="*/ 330200 h 479425"/>
                  <a:gd name="connsiteX227" fmla="*/ 384176 w 388938"/>
                  <a:gd name="connsiteY227" fmla="*/ 330200 h 479425"/>
                  <a:gd name="connsiteX228" fmla="*/ 382588 w 388938"/>
                  <a:gd name="connsiteY228" fmla="*/ 330200 h 479425"/>
                  <a:gd name="connsiteX229" fmla="*/ 379413 w 388938"/>
                  <a:gd name="connsiteY229" fmla="*/ 330200 h 479425"/>
                  <a:gd name="connsiteX230" fmla="*/ 379413 w 388938"/>
                  <a:gd name="connsiteY230" fmla="*/ 331788 h 479425"/>
                  <a:gd name="connsiteX231" fmla="*/ 382588 w 388938"/>
                  <a:gd name="connsiteY231" fmla="*/ 334963 h 479425"/>
                  <a:gd name="connsiteX232" fmla="*/ 382588 w 388938"/>
                  <a:gd name="connsiteY232" fmla="*/ 336550 h 479425"/>
                  <a:gd name="connsiteX233" fmla="*/ 382588 w 388938"/>
                  <a:gd name="connsiteY233" fmla="*/ 339725 h 479425"/>
                  <a:gd name="connsiteX234" fmla="*/ 382588 w 388938"/>
                  <a:gd name="connsiteY234" fmla="*/ 342900 h 479425"/>
                  <a:gd name="connsiteX235" fmla="*/ 384176 w 388938"/>
                  <a:gd name="connsiteY235" fmla="*/ 346075 h 479425"/>
                  <a:gd name="connsiteX236" fmla="*/ 387350 w 388938"/>
                  <a:gd name="connsiteY236" fmla="*/ 346075 h 479425"/>
                  <a:gd name="connsiteX237" fmla="*/ 388938 w 388938"/>
                  <a:gd name="connsiteY237" fmla="*/ 347663 h 479425"/>
                  <a:gd name="connsiteX238" fmla="*/ 388938 w 388938"/>
                  <a:gd name="connsiteY238" fmla="*/ 352425 h 479425"/>
                  <a:gd name="connsiteX239" fmla="*/ 388938 w 388938"/>
                  <a:gd name="connsiteY239" fmla="*/ 357188 h 479425"/>
                  <a:gd name="connsiteX240" fmla="*/ 388938 w 388938"/>
                  <a:gd name="connsiteY240" fmla="*/ 358775 h 479425"/>
                  <a:gd name="connsiteX241" fmla="*/ 387350 w 388938"/>
                  <a:gd name="connsiteY241" fmla="*/ 361950 h 479425"/>
                  <a:gd name="connsiteX242" fmla="*/ 387350 w 388938"/>
                  <a:gd name="connsiteY242" fmla="*/ 363538 h 479425"/>
                  <a:gd name="connsiteX243" fmla="*/ 384176 w 388938"/>
                  <a:gd name="connsiteY243" fmla="*/ 366713 h 479425"/>
                  <a:gd name="connsiteX244" fmla="*/ 384176 w 388938"/>
                  <a:gd name="connsiteY244" fmla="*/ 368300 h 479425"/>
                  <a:gd name="connsiteX245" fmla="*/ 382588 w 388938"/>
                  <a:gd name="connsiteY245" fmla="*/ 373063 h 479425"/>
                  <a:gd name="connsiteX246" fmla="*/ 382588 w 388938"/>
                  <a:gd name="connsiteY246" fmla="*/ 374650 h 479425"/>
                  <a:gd name="connsiteX247" fmla="*/ 382588 w 388938"/>
                  <a:gd name="connsiteY247" fmla="*/ 377825 h 479425"/>
                  <a:gd name="connsiteX248" fmla="*/ 382588 w 388938"/>
                  <a:gd name="connsiteY248" fmla="*/ 379413 h 479425"/>
                  <a:gd name="connsiteX249" fmla="*/ 379413 w 388938"/>
                  <a:gd name="connsiteY249" fmla="*/ 379413 h 479425"/>
                  <a:gd name="connsiteX250" fmla="*/ 379413 w 388938"/>
                  <a:gd name="connsiteY250" fmla="*/ 382588 h 479425"/>
                  <a:gd name="connsiteX251" fmla="*/ 377826 w 388938"/>
                  <a:gd name="connsiteY251" fmla="*/ 382588 h 479425"/>
                  <a:gd name="connsiteX252" fmla="*/ 374650 w 388938"/>
                  <a:gd name="connsiteY252" fmla="*/ 384175 h 479425"/>
                  <a:gd name="connsiteX253" fmla="*/ 374650 w 388938"/>
                  <a:gd name="connsiteY253" fmla="*/ 385763 h 479425"/>
                  <a:gd name="connsiteX254" fmla="*/ 374650 w 388938"/>
                  <a:gd name="connsiteY254" fmla="*/ 388938 h 479425"/>
                  <a:gd name="connsiteX255" fmla="*/ 374650 w 388938"/>
                  <a:gd name="connsiteY255" fmla="*/ 390525 h 479425"/>
                  <a:gd name="connsiteX256" fmla="*/ 373063 w 388938"/>
                  <a:gd name="connsiteY256" fmla="*/ 390525 h 479425"/>
                  <a:gd name="connsiteX257" fmla="*/ 371475 w 388938"/>
                  <a:gd name="connsiteY257" fmla="*/ 393700 h 479425"/>
                  <a:gd name="connsiteX258" fmla="*/ 371475 w 388938"/>
                  <a:gd name="connsiteY258" fmla="*/ 390525 h 479425"/>
                  <a:gd name="connsiteX259" fmla="*/ 371475 w 388938"/>
                  <a:gd name="connsiteY259" fmla="*/ 388938 h 479425"/>
                  <a:gd name="connsiteX260" fmla="*/ 371475 w 388938"/>
                  <a:gd name="connsiteY260" fmla="*/ 385763 h 479425"/>
                  <a:gd name="connsiteX261" fmla="*/ 371475 w 388938"/>
                  <a:gd name="connsiteY261" fmla="*/ 384175 h 479425"/>
                  <a:gd name="connsiteX262" fmla="*/ 371475 w 388938"/>
                  <a:gd name="connsiteY262" fmla="*/ 382588 h 479425"/>
                  <a:gd name="connsiteX263" fmla="*/ 371475 w 388938"/>
                  <a:gd name="connsiteY263" fmla="*/ 382588 h 479425"/>
                  <a:gd name="connsiteX264" fmla="*/ 368300 w 388938"/>
                  <a:gd name="connsiteY264" fmla="*/ 382588 h 479425"/>
                  <a:gd name="connsiteX265" fmla="*/ 366713 w 388938"/>
                  <a:gd name="connsiteY265" fmla="*/ 384175 h 479425"/>
                  <a:gd name="connsiteX266" fmla="*/ 366713 w 388938"/>
                  <a:gd name="connsiteY266" fmla="*/ 385763 h 479425"/>
                  <a:gd name="connsiteX267" fmla="*/ 363538 w 388938"/>
                  <a:gd name="connsiteY267" fmla="*/ 385763 h 479425"/>
                  <a:gd name="connsiteX268" fmla="*/ 363538 w 388938"/>
                  <a:gd name="connsiteY268" fmla="*/ 388938 h 479425"/>
                  <a:gd name="connsiteX269" fmla="*/ 361950 w 388938"/>
                  <a:gd name="connsiteY269" fmla="*/ 388938 h 479425"/>
                  <a:gd name="connsiteX270" fmla="*/ 361950 w 388938"/>
                  <a:gd name="connsiteY270" fmla="*/ 390525 h 479425"/>
                  <a:gd name="connsiteX271" fmla="*/ 361950 w 388938"/>
                  <a:gd name="connsiteY271" fmla="*/ 393700 h 479425"/>
                  <a:gd name="connsiteX272" fmla="*/ 358775 w 388938"/>
                  <a:gd name="connsiteY272" fmla="*/ 395288 h 479425"/>
                  <a:gd name="connsiteX273" fmla="*/ 358775 w 388938"/>
                  <a:gd name="connsiteY273" fmla="*/ 398463 h 479425"/>
                  <a:gd name="connsiteX274" fmla="*/ 358775 w 388938"/>
                  <a:gd name="connsiteY274" fmla="*/ 400050 h 479425"/>
                  <a:gd name="connsiteX275" fmla="*/ 357188 w 388938"/>
                  <a:gd name="connsiteY275" fmla="*/ 401638 h 479425"/>
                  <a:gd name="connsiteX276" fmla="*/ 357188 w 388938"/>
                  <a:gd name="connsiteY276" fmla="*/ 404813 h 479425"/>
                  <a:gd name="connsiteX277" fmla="*/ 355600 w 388938"/>
                  <a:gd name="connsiteY277" fmla="*/ 406400 h 479425"/>
                  <a:gd name="connsiteX278" fmla="*/ 357188 w 388938"/>
                  <a:gd name="connsiteY278" fmla="*/ 406400 h 479425"/>
                  <a:gd name="connsiteX279" fmla="*/ 357188 w 388938"/>
                  <a:gd name="connsiteY279" fmla="*/ 409575 h 479425"/>
                  <a:gd name="connsiteX280" fmla="*/ 357188 w 388938"/>
                  <a:gd name="connsiteY280" fmla="*/ 411163 h 479425"/>
                  <a:gd name="connsiteX281" fmla="*/ 357188 w 388938"/>
                  <a:gd name="connsiteY281" fmla="*/ 414338 h 479425"/>
                  <a:gd name="connsiteX282" fmla="*/ 355600 w 388938"/>
                  <a:gd name="connsiteY282" fmla="*/ 414338 h 479425"/>
                  <a:gd name="connsiteX283" fmla="*/ 352425 w 388938"/>
                  <a:gd name="connsiteY283" fmla="*/ 415925 h 479425"/>
                  <a:gd name="connsiteX284" fmla="*/ 352425 w 388938"/>
                  <a:gd name="connsiteY284" fmla="*/ 417513 h 479425"/>
                  <a:gd name="connsiteX285" fmla="*/ 350838 w 388938"/>
                  <a:gd name="connsiteY285" fmla="*/ 417513 h 479425"/>
                  <a:gd name="connsiteX286" fmla="*/ 350838 w 388938"/>
                  <a:gd name="connsiteY286" fmla="*/ 420688 h 479425"/>
                  <a:gd name="connsiteX287" fmla="*/ 347663 w 388938"/>
                  <a:gd name="connsiteY287" fmla="*/ 417513 h 479425"/>
                  <a:gd name="connsiteX288" fmla="*/ 350838 w 388938"/>
                  <a:gd name="connsiteY288" fmla="*/ 415925 h 479425"/>
                  <a:gd name="connsiteX289" fmla="*/ 352425 w 388938"/>
                  <a:gd name="connsiteY289" fmla="*/ 414338 h 479425"/>
                  <a:gd name="connsiteX290" fmla="*/ 352425 w 388938"/>
                  <a:gd name="connsiteY290" fmla="*/ 411163 h 479425"/>
                  <a:gd name="connsiteX291" fmla="*/ 352425 w 388938"/>
                  <a:gd name="connsiteY291" fmla="*/ 409575 h 479425"/>
                  <a:gd name="connsiteX292" fmla="*/ 355600 w 388938"/>
                  <a:gd name="connsiteY292" fmla="*/ 409575 h 479425"/>
                  <a:gd name="connsiteX293" fmla="*/ 352425 w 388938"/>
                  <a:gd name="connsiteY293" fmla="*/ 406400 h 479425"/>
                  <a:gd name="connsiteX294" fmla="*/ 350838 w 388938"/>
                  <a:gd name="connsiteY294" fmla="*/ 406400 h 479425"/>
                  <a:gd name="connsiteX295" fmla="*/ 350838 w 388938"/>
                  <a:gd name="connsiteY295" fmla="*/ 409575 h 479425"/>
                  <a:gd name="connsiteX296" fmla="*/ 350838 w 388938"/>
                  <a:gd name="connsiteY296" fmla="*/ 411163 h 479425"/>
                  <a:gd name="connsiteX297" fmla="*/ 347663 w 388938"/>
                  <a:gd name="connsiteY297" fmla="*/ 411163 h 479425"/>
                  <a:gd name="connsiteX298" fmla="*/ 346075 w 388938"/>
                  <a:gd name="connsiteY298" fmla="*/ 414338 h 479425"/>
                  <a:gd name="connsiteX299" fmla="*/ 346075 w 388938"/>
                  <a:gd name="connsiteY299" fmla="*/ 415925 h 479425"/>
                  <a:gd name="connsiteX300" fmla="*/ 346075 w 388938"/>
                  <a:gd name="connsiteY300" fmla="*/ 417513 h 479425"/>
                  <a:gd name="connsiteX301" fmla="*/ 344488 w 388938"/>
                  <a:gd name="connsiteY301" fmla="*/ 422275 h 479425"/>
                  <a:gd name="connsiteX302" fmla="*/ 341313 w 388938"/>
                  <a:gd name="connsiteY302" fmla="*/ 427038 h 479425"/>
                  <a:gd name="connsiteX303" fmla="*/ 341313 w 388938"/>
                  <a:gd name="connsiteY303" fmla="*/ 430213 h 479425"/>
                  <a:gd name="connsiteX304" fmla="*/ 339725 w 388938"/>
                  <a:gd name="connsiteY304" fmla="*/ 430213 h 479425"/>
                  <a:gd name="connsiteX305" fmla="*/ 339725 w 388938"/>
                  <a:gd name="connsiteY305" fmla="*/ 427038 h 479425"/>
                  <a:gd name="connsiteX306" fmla="*/ 339725 w 388938"/>
                  <a:gd name="connsiteY306" fmla="*/ 425450 h 479425"/>
                  <a:gd name="connsiteX307" fmla="*/ 336550 w 388938"/>
                  <a:gd name="connsiteY307" fmla="*/ 425450 h 479425"/>
                  <a:gd name="connsiteX308" fmla="*/ 334963 w 388938"/>
                  <a:gd name="connsiteY308" fmla="*/ 425450 h 479425"/>
                  <a:gd name="connsiteX309" fmla="*/ 331788 w 388938"/>
                  <a:gd name="connsiteY309" fmla="*/ 427038 h 479425"/>
                  <a:gd name="connsiteX310" fmla="*/ 331788 w 388938"/>
                  <a:gd name="connsiteY310" fmla="*/ 430213 h 479425"/>
                  <a:gd name="connsiteX311" fmla="*/ 331788 w 388938"/>
                  <a:gd name="connsiteY311" fmla="*/ 431800 h 479425"/>
                  <a:gd name="connsiteX312" fmla="*/ 330200 w 388938"/>
                  <a:gd name="connsiteY312" fmla="*/ 433388 h 479425"/>
                  <a:gd name="connsiteX313" fmla="*/ 330200 w 388938"/>
                  <a:gd name="connsiteY313" fmla="*/ 436563 h 479425"/>
                  <a:gd name="connsiteX314" fmla="*/ 328613 w 388938"/>
                  <a:gd name="connsiteY314" fmla="*/ 436563 h 479425"/>
                  <a:gd name="connsiteX315" fmla="*/ 325438 w 388938"/>
                  <a:gd name="connsiteY315" fmla="*/ 436563 h 479425"/>
                  <a:gd name="connsiteX316" fmla="*/ 325438 w 388938"/>
                  <a:gd name="connsiteY316" fmla="*/ 438150 h 479425"/>
                  <a:gd name="connsiteX317" fmla="*/ 325438 w 388938"/>
                  <a:gd name="connsiteY317" fmla="*/ 441325 h 479425"/>
                  <a:gd name="connsiteX318" fmla="*/ 323850 w 388938"/>
                  <a:gd name="connsiteY318" fmla="*/ 441325 h 479425"/>
                  <a:gd name="connsiteX319" fmla="*/ 323850 w 388938"/>
                  <a:gd name="connsiteY319" fmla="*/ 442913 h 479425"/>
                  <a:gd name="connsiteX320" fmla="*/ 320675 w 388938"/>
                  <a:gd name="connsiteY320" fmla="*/ 446088 h 479425"/>
                  <a:gd name="connsiteX321" fmla="*/ 320675 w 388938"/>
                  <a:gd name="connsiteY321" fmla="*/ 447675 h 479425"/>
                  <a:gd name="connsiteX322" fmla="*/ 320675 w 388938"/>
                  <a:gd name="connsiteY322" fmla="*/ 449263 h 479425"/>
                  <a:gd name="connsiteX323" fmla="*/ 320675 w 388938"/>
                  <a:gd name="connsiteY323" fmla="*/ 452438 h 479425"/>
                  <a:gd name="connsiteX324" fmla="*/ 319088 w 388938"/>
                  <a:gd name="connsiteY324" fmla="*/ 454025 h 479425"/>
                  <a:gd name="connsiteX325" fmla="*/ 315913 w 388938"/>
                  <a:gd name="connsiteY325" fmla="*/ 457200 h 479425"/>
                  <a:gd name="connsiteX326" fmla="*/ 315913 w 388938"/>
                  <a:gd name="connsiteY326" fmla="*/ 458788 h 479425"/>
                  <a:gd name="connsiteX327" fmla="*/ 315913 w 388938"/>
                  <a:gd name="connsiteY327" fmla="*/ 460375 h 479425"/>
                  <a:gd name="connsiteX328" fmla="*/ 314325 w 388938"/>
                  <a:gd name="connsiteY328" fmla="*/ 460375 h 479425"/>
                  <a:gd name="connsiteX329" fmla="*/ 309563 w 388938"/>
                  <a:gd name="connsiteY329" fmla="*/ 460375 h 479425"/>
                  <a:gd name="connsiteX330" fmla="*/ 309563 w 388938"/>
                  <a:gd name="connsiteY330" fmla="*/ 463550 h 479425"/>
                  <a:gd name="connsiteX331" fmla="*/ 307975 w 388938"/>
                  <a:gd name="connsiteY331" fmla="*/ 463550 h 479425"/>
                  <a:gd name="connsiteX332" fmla="*/ 307975 w 388938"/>
                  <a:gd name="connsiteY332" fmla="*/ 465138 h 479425"/>
                  <a:gd name="connsiteX333" fmla="*/ 304800 w 388938"/>
                  <a:gd name="connsiteY333" fmla="*/ 468313 h 479425"/>
                  <a:gd name="connsiteX334" fmla="*/ 303213 w 388938"/>
                  <a:gd name="connsiteY334" fmla="*/ 469900 h 479425"/>
                  <a:gd name="connsiteX335" fmla="*/ 300038 w 388938"/>
                  <a:gd name="connsiteY335" fmla="*/ 474663 h 479425"/>
                  <a:gd name="connsiteX336" fmla="*/ 300038 w 388938"/>
                  <a:gd name="connsiteY336" fmla="*/ 469900 h 479425"/>
                  <a:gd name="connsiteX337" fmla="*/ 298450 w 388938"/>
                  <a:gd name="connsiteY337" fmla="*/ 469900 h 479425"/>
                  <a:gd name="connsiteX338" fmla="*/ 296863 w 388938"/>
                  <a:gd name="connsiteY338" fmla="*/ 469900 h 479425"/>
                  <a:gd name="connsiteX339" fmla="*/ 296863 w 388938"/>
                  <a:gd name="connsiteY339" fmla="*/ 473075 h 479425"/>
                  <a:gd name="connsiteX340" fmla="*/ 293688 w 388938"/>
                  <a:gd name="connsiteY340" fmla="*/ 474663 h 479425"/>
                  <a:gd name="connsiteX341" fmla="*/ 293688 w 388938"/>
                  <a:gd name="connsiteY341" fmla="*/ 473075 h 479425"/>
                  <a:gd name="connsiteX342" fmla="*/ 293688 w 388938"/>
                  <a:gd name="connsiteY342" fmla="*/ 469900 h 479425"/>
                  <a:gd name="connsiteX343" fmla="*/ 292100 w 388938"/>
                  <a:gd name="connsiteY343" fmla="*/ 469900 h 479425"/>
                  <a:gd name="connsiteX344" fmla="*/ 288925 w 388938"/>
                  <a:gd name="connsiteY344" fmla="*/ 473075 h 479425"/>
                  <a:gd name="connsiteX345" fmla="*/ 288925 w 388938"/>
                  <a:gd name="connsiteY345" fmla="*/ 474663 h 479425"/>
                  <a:gd name="connsiteX346" fmla="*/ 287338 w 388938"/>
                  <a:gd name="connsiteY346" fmla="*/ 476250 h 479425"/>
                  <a:gd name="connsiteX347" fmla="*/ 284163 w 388938"/>
                  <a:gd name="connsiteY347" fmla="*/ 479425 h 479425"/>
                  <a:gd name="connsiteX348" fmla="*/ 284163 w 388938"/>
                  <a:gd name="connsiteY348" fmla="*/ 476250 h 479425"/>
                  <a:gd name="connsiteX349" fmla="*/ 284163 w 388938"/>
                  <a:gd name="connsiteY349" fmla="*/ 474663 h 479425"/>
                  <a:gd name="connsiteX350" fmla="*/ 282575 w 388938"/>
                  <a:gd name="connsiteY350" fmla="*/ 474663 h 479425"/>
                  <a:gd name="connsiteX351" fmla="*/ 282575 w 388938"/>
                  <a:gd name="connsiteY351" fmla="*/ 473075 h 479425"/>
                  <a:gd name="connsiteX352" fmla="*/ 282575 w 388938"/>
                  <a:gd name="connsiteY352" fmla="*/ 469900 h 479425"/>
                  <a:gd name="connsiteX353" fmla="*/ 282575 w 388938"/>
                  <a:gd name="connsiteY353" fmla="*/ 468313 h 479425"/>
                  <a:gd name="connsiteX354" fmla="*/ 280988 w 388938"/>
                  <a:gd name="connsiteY354" fmla="*/ 465138 h 479425"/>
                  <a:gd name="connsiteX355" fmla="*/ 277813 w 388938"/>
                  <a:gd name="connsiteY355" fmla="*/ 465138 h 479425"/>
                  <a:gd name="connsiteX356" fmla="*/ 277813 w 388938"/>
                  <a:gd name="connsiteY356" fmla="*/ 468313 h 479425"/>
                  <a:gd name="connsiteX357" fmla="*/ 277813 w 388938"/>
                  <a:gd name="connsiteY357" fmla="*/ 469900 h 479425"/>
                  <a:gd name="connsiteX358" fmla="*/ 276225 w 388938"/>
                  <a:gd name="connsiteY358" fmla="*/ 473075 h 479425"/>
                  <a:gd name="connsiteX359" fmla="*/ 276225 w 388938"/>
                  <a:gd name="connsiteY359" fmla="*/ 474663 h 479425"/>
                  <a:gd name="connsiteX360" fmla="*/ 273050 w 388938"/>
                  <a:gd name="connsiteY360" fmla="*/ 474663 h 479425"/>
                  <a:gd name="connsiteX361" fmla="*/ 273050 w 388938"/>
                  <a:gd name="connsiteY361" fmla="*/ 476250 h 479425"/>
                  <a:gd name="connsiteX362" fmla="*/ 271463 w 388938"/>
                  <a:gd name="connsiteY362" fmla="*/ 476250 h 479425"/>
                  <a:gd name="connsiteX363" fmla="*/ 271463 w 388938"/>
                  <a:gd name="connsiteY363" fmla="*/ 474663 h 479425"/>
                  <a:gd name="connsiteX364" fmla="*/ 271463 w 388938"/>
                  <a:gd name="connsiteY364" fmla="*/ 473075 h 479425"/>
                  <a:gd name="connsiteX365" fmla="*/ 269875 w 388938"/>
                  <a:gd name="connsiteY365" fmla="*/ 473075 h 479425"/>
                  <a:gd name="connsiteX366" fmla="*/ 266700 w 388938"/>
                  <a:gd name="connsiteY366" fmla="*/ 474663 h 479425"/>
                  <a:gd name="connsiteX367" fmla="*/ 266700 w 388938"/>
                  <a:gd name="connsiteY367" fmla="*/ 473075 h 479425"/>
                  <a:gd name="connsiteX368" fmla="*/ 261938 w 388938"/>
                  <a:gd name="connsiteY368" fmla="*/ 474663 h 479425"/>
                  <a:gd name="connsiteX369" fmla="*/ 261938 w 388938"/>
                  <a:gd name="connsiteY369" fmla="*/ 473075 h 479425"/>
                  <a:gd name="connsiteX370" fmla="*/ 261938 w 388938"/>
                  <a:gd name="connsiteY370" fmla="*/ 469900 h 479425"/>
                  <a:gd name="connsiteX371" fmla="*/ 261938 w 388938"/>
                  <a:gd name="connsiteY371" fmla="*/ 465138 h 479425"/>
                  <a:gd name="connsiteX372" fmla="*/ 261938 w 388938"/>
                  <a:gd name="connsiteY372" fmla="*/ 463550 h 479425"/>
                  <a:gd name="connsiteX373" fmla="*/ 260350 w 388938"/>
                  <a:gd name="connsiteY373" fmla="*/ 463550 h 479425"/>
                  <a:gd name="connsiteX374" fmla="*/ 260350 w 388938"/>
                  <a:gd name="connsiteY374" fmla="*/ 465138 h 479425"/>
                  <a:gd name="connsiteX375" fmla="*/ 257175 w 388938"/>
                  <a:gd name="connsiteY375" fmla="*/ 468313 h 479425"/>
                  <a:gd name="connsiteX376" fmla="*/ 255588 w 388938"/>
                  <a:gd name="connsiteY376" fmla="*/ 465138 h 479425"/>
                  <a:gd name="connsiteX377" fmla="*/ 255588 w 388938"/>
                  <a:gd name="connsiteY377" fmla="*/ 463550 h 479425"/>
                  <a:gd name="connsiteX378" fmla="*/ 255588 w 388938"/>
                  <a:gd name="connsiteY378" fmla="*/ 460375 h 479425"/>
                  <a:gd name="connsiteX379" fmla="*/ 254000 w 388938"/>
                  <a:gd name="connsiteY379" fmla="*/ 460375 h 479425"/>
                  <a:gd name="connsiteX380" fmla="*/ 254000 w 388938"/>
                  <a:gd name="connsiteY380" fmla="*/ 458788 h 479425"/>
                  <a:gd name="connsiteX381" fmla="*/ 254000 w 388938"/>
                  <a:gd name="connsiteY381" fmla="*/ 457200 h 479425"/>
                  <a:gd name="connsiteX382" fmla="*/ 250825 w 388938"/>
                  <a:gd name="connsiteY382" fmla="*/ 457200 h 479425"/>
                  <a:gd name="connsiteX383" fmla="*/ 250825 w 388938"/>
                  <a:gd name="connsiteY383" fmla="*/ 452438 h 479425"/>
                  <a:gd name="connsiteX384" fmla="*/ 249238 w 388938"/>
                  <a:gd name="connsiteY384" fmla="*/ 449263 h 479425"/>
                  <a:gd name="connsiteX385" fmla="*/ 249238 w 388938"/>
                  <a:gd name="connsiteY385" fmla="*/ 441325 h 479425"/>
                  <a:gd name="connsiteX386" fmla="*/ 244475 w 388938"/>
                  <a:gd name="connsiteY386" fmla="*/ 433388 h 479425"/>
                  <a:gd name="connsiteX387" fmla="*/ 239713 w 388938"/>
                  <a:gd name="connsiteY387" fmla="*/ 425450 h 479425"/>
                  <a:gd name="connsiteX388" fmla="*/ 234950 w 388938"/>
                  <a:gd name="connsiteY388" fmla="*/ 417513 h 479425"/>
                  <a:gd name="connsiteX389" fmla="*/ 230188 w 388938"/>
                  <a:gd name="connsiteY389" fmla="*/ 409575 h 479425"/>
                  <a:gd name="connsiteX390" fmla="*/ 228600 w 388938"/>
                  <a:gd name="connsiteY390" fmla="*/ 406400 h 479425"/>
                  <a:gd name="connsiteX391" fmla="*/ 230188 w 388938"/>
                  <a:gd name="connsiteY391" fmla="*/ 406400 h 479425"/>
                  <a:gd name="connsiteX392" fmla="*/ 230188 w 388938"/>
                  <a:gd name="connsiteY392" fmla="*/ 404813 h 479425"/>
                  <a:gd name="connsiteX393" fmla="*/ 233363 w 388938"/>
                  <a:gd name="connsiteY393" fmla="*/ 404813 h 479425"/>
                  <a:gd name="connsiteX394" fmla="*/ 234950 w 388938"/>
                  <a:gd name="connsiteY394" fmla="*/ 404813 h 479425"/>
                  <a:gd name="connsiteX395" fmla="*/ 234950 w 388938"/>
                  <a:gd name="connsiteY395" fmla="*/ 401638 h 479425"/>
                  <a:gd name="connsiteX396" fmla="*/ 233363 w 388938"/>
                  <a:gd name="connsiteY396" fmla="*/ 401638 h 479425"/>
                  <a:gd name="connsiteX397" fmla="*/ 230188 w 388938"/>
                  <a:gd name="connsiteY397" fmla="*/ 398463 h 479425"/>
                  <a:gd name="connsiteX398" fmla="*/ 228600 w 388938"/>
                  <a:gd name="connsiteY398" fmla="*/ 398463 h 479425"/>
                  <a:gd name="connsiteX399" fmla="*/ 228600 w 388938"/>
                  <a:gd name="connsiteY399" fmla="*/ 395288 h 479425"/>
                  <a:gd name="connsiteX400" fmla="*/ 228600 w 388938"/>
                  <a:gd name="connsiteY400" fmla="*/ 393700 h 479425"/>
                  <a:gd name="connsiteX401" fmla="*/ 225425 w 388938"/>
                  <a:gd name="connsiteY401" fmla="*/ 393700 h 479425"/>
                  <a:gd name="connsiteX402" fmla="*/ 225425 w 388938"/>
                  <a:gd name="connsiteY402" fmla="*/ 390525 h 479425"/>
                  <a:gd name="connsiteX403" fmla="*/ 225425 w 388938"/>
                  <a:gd name="connsiteY403" fmla="*/ 388938 h 479425"/>
                  <a:gd name="connsiteX404" fmla="*/ 223838 w 388938"/>
                  <a:gd name="connsiteY404" fmla="*/ 388938 h 479425"/>
                  <a:gd name="connsiteX405" fmla="*/ 222250 w 388938"/>
                  <a:gd name="connsiteY405" fmla="*/ 382588 h 479425"/>
                  <a:gd name="connsiteX406" fmla="*/ 219075 w 388938"/>
                  <a:gd name="connsiteY406" fmla="*/ 379413 h 479425"/>
                  <a:gd name="connsiteX407" fmla="*/ 217488 w 388938"/>
                  <a:gd name="connsiteY407" fmla="*/ 374650 h 479425"/>
                  <a:gd name="connsiteX408" fmla="*/ 214313 w 388938"/>
                  <a:gd name="connsiteY408" fmla="*/ 373063 h 479425"/>
                  <a:gd name="connsiteX409" fmla="*/ 214313 w 388938"/>
                  <a:gd name="connsiteY409" fmla="*/ 371475 h 479425"/>
                  <a:gd name="connsiteX410" fmla="*/ 212725 w 388938"/>
                  <a:gd name="connsiteY410" fmla="*/ 371475 h 479425"/>
                  <a:gd name="connsiteX411" fmla="*/ 212725 w 388938"/>
                  <a:gd name="connsiteY411" fmla="*/ 368300 h 479425"/>
                  <a:gd name="connsiteX412" fmla="*/ 212725 w 388938"/>
                  <a:gd name="connsiteY412" fmla="*/ 366713 h 479425"/>
                  <a:gd name="connsiteX413" fmla="*/ 209550 w 388938"/>
                  <a:gd name="connsiteY413" fmla="*/ 363538 h 479425"/>
                  <a:gd name="connsiteX414" fmla="*/ 207963 w 388938"/>
                  <a:gd name="connsiteY414" fmla="*/ 361950 h 479425"/>
                  <a:gd name="connsiteX415" fmla="*/ 206375 w 388938"/>
                  <a:gd name="connsiteY415" fmla="*/ 357188 h 479425"/>
                  <a:gd name="connsiteX416" fmla="*/ 203200 w 388938"/>
                  <a:gd name="connsiteY416" fmla="*/ 352425 h 479425"/>
                  <a:gd name="connsiteX417" fmla="*/ 201613 w 388938"/>
                  <a:gd name="connsiteY417" fmla="*/ 350838 h 479425"/>
                  <a:gd name="connsiteX418" fmla="*/ 198438 w 388938"/>
                  <a:gd name="connsiteY418" fmla="*/ 347663 h 479425"/>
                  <a:gd name="connsiteX419" fmla="*/ 196850 w 388938"/>
                  <a:gd name="connsiteY419" fmla="*/ 346075 h 479425"/>
                  <a:gd name="connsiteX420" fmla="*/ 193675 w 388938"/>
                  <a:gd name="connsiteY420" fmla="*/ 342900 h 479425"/>
                  <a:gd name="connsiteX421" fmla="*/ 193675 w 388938"/>
                  <a:gd name="connsiteY421" fmla="*/ 341313 h 479425"/>
                  <a:gd name="connsiteX422" fmla="*/ 193675 w 388938"/>
                  <a:gd name="connsiteY422" fmla="*/ 339725 h 479425"/>
                  <a:gd name="connsiteX423" fmla="*/ 193675 w 388938"/>
                  <a:gd name="connsiteY423" fmla="*/ 334963 h 479425"/>
                  <a:gd name="connsiteX424" fmla="*/ 192088 w 388938"/>
                  <a:gd name="connsiteY424" fmla="*/ 331788 h 479425"/>
                  <a:gd name="connsiteX425" fmla="*/ 192088 w 388938"/>
                  <a:gd name="connsiteY425" fmla="*/ 330200 h 479425"/>
                  <a:gd name="connsiteX426" fmla="*/ 190500 w 388938"/>
                  <a:gd name="connsiteY426" fmla="*/ 327025 h 479425"/>
                  <a:gd name="connsiteX427" fmla="*/ 190500 w 388938"/>
                  <a:gd name="connsiteY427" fmla="*/ 325438 h 479425"/>
                  <a:gd name="connsiteX428" fmla="*/ 187325 w 388938"/>
                  <a:gd name="connsiteY428" fmla="*/ 325438 h 479425"/>
                  <a:gd name="connsiteX429" fmla="*/ 187325 w 388938"/>
                  <a:gd name="connsiteY429" fmla="*/ 323850 h 479425"/>
                  <a:gd name="connsiteX430" fmla="*/ 185738 w 388938"/>
                  <a:gd name="connsiteY430" fmla="*/ 323850 h 479425"/>
                  <a:gd name="connsiteX431" fmla="*/ 185738 w 388938"/>
                  <a:gd name="connsiteY431" fmla="*/ 320675 h 479425"/>
                  <a:gd name="connsiteX432" fmla="*/ 182563 w 388938"/>
                  <a:gd name="connsiteY432" fmla="*/ 320675 h 479425"/>
                  <a:gd name="connsiteX433" fmla="*/ 182563 w 388938"/>
                  <a:gd name="connsiteY433" fmla="*/ 319088 h 479425"/>
                  <a:gd name="connsiteX434" fmla="*/ 179388 w 388938"/>
                  <a:gd name="connsiteY434" fmla="*/ 311150 h 479425"/>
                  <a:gd name="connsiteX435" fmla="*/ 171450 w 388938"/>
                  <a:gd name="connsiteY435" fmla="*/ 304800 h 479425"/>
                  <a:gd name="connsiteX436" fmla="*/ 166688 w 388938"/>
                  <a:gd name="connsiteY436" fmla="*/ 298450 h 479425"/>
                  <a:gd name="connsiteX437" fmla="*/ 163513 w 388938"/>
                  <a:gd name="connsiteY437" fmla="*/ 288925 h 479425"/>
                  <a:gd name="connsiteX438" fmla="*/ 160338 w 388938"/>
                  <a:gd name="connsiteY438" fmla="*/ 288925 h 479425"/>
                  <a:gd name="connsiteX439" fmla="*/ 160338 w 388938"/>
                  <a:gd name="connsiteY439" fmla="*/ 287338 h 479425"/>
                  <a:gd name="connsiteX440" fmla="*/ 158750 w 388938"/>
                  <a:gd name="connsiteY440" fmla="*/ 287338 h 479425"/>
                  <a:gd name="connsiteX441" fmla="*/ 155575 w 388938"/>
                  <a:gd name="connsiteY441" fmla="*/ 282575 h 479425"/>
                  <a:gd name="connsiteX442" fmla="*/ 153988 w 388938"/>
                  <a:gd name="connsiteY442" fmla="*/ 280988 h 479425"/>
                  <a:gd name="connsiteX443" fmla="*/ 149225 w 388938"/>
                  <a:gd name="connsiteY443" fmla="*/ 273050 h 479425"/>
                  <a:gd name="connsiteX444" fmla="*/ 147638 w 388938"/>
                  <a:gd name="connsiteY444" fmla="*/ 268288 h 479425"/>
                  <a:gd name="connsiteX445" fmla="*/ 144463 w 388938"/>
                  <a:gd name="connsiteY445" fmla="*/ 266700 h 479425"/>
                  <a:gd name="connsiteX446" fmla="*/ 142875 w 388938"/>
                  <a:gd name="connsiteY446" fmla="*/ 261938 h 479425"/>
                  <a:gd name="connsiteX447" fmla="*/ 139700 w 388938"/>
                  <a:gd name="connsiteY447" fmla="*/ 260350 h 479425"/>
                  <a:gd name="connsiteX448" fmla="*/ 134938 w 388938"/>
                  <a:gd name="connsiteY448" fmla="*/ 257175 h 479425"/>
                  <a:gd name="connsiteX449" fmla="*/ 133350 w 388938"/>
                  <a:gd name="connsiteY449" fmla="*/ 252413 h 479425"/>
                  <a:gd name="connsiteX450" fmla="*/ 131763 w 388938"/>
                  <a:gd name="connsiteY450" fmla="*/ 250825 h 479425"/>
                  <a:gd name="connsiteX451" fmla="*/ 128588 w 388938"/>
                  <a:gd name="connsiteY451" fmla="*/ 249238 h 479425"/>
                  <a:gd name="connsiteX452" fmla="*/ 128588 w 388938"/>
                  <a:gd name="connsiteY452" fmla="*/ 246063 h 479425"/>
                  <a:gd name="connsiteX453" fmla="*/ 131763 w 388938"/>
                  <a:gd name="connsiteY453" fmla="*/ 249238 h 479425"/>
                  <a:gd name="connsiteX454" fmla="*/ 131763 w 388938"/>
                  <a:gd name="connsiteY454" fmla="*/ 246063 h 479425"/>
                  <a:gd name="connsiteX455" fmla="*/ 131763 w 388938"/>
                  <a:gd name="connsiteY455" fmla="*/ 244475 h 479425"/>
                  <a:gd name="connsiteX456" fmla="*/ 128588 w 388938"/>
                  <a:gd name="connsiteY456" fmla="*/ 241300 h 479425"/>
                  <a:gd name="connsiteX457" fmla="*/ 127000 w 388938"/>
                  <a:gd name="connsiteY457" fmla="*/ 241300 h 479425"/>
                  <a:gd name="connsiteX458" fmla="*/ 127000 w 388938"/>
                  <a:gd name="connsiteY458" fmla="*/ 239713 h 479425"/>
                  <a:gd name="connsiteX459" fmla="*/ 123825 w 388938"/>
                  <a:gd name="connsiteY459" fmla="*/ 236538 h 479425"/>
                  <a:gd name="connsiteX460" fmla="*/ 123825 w 388938"/>
                  <a:gd name="connsiteY460" fmla="*/ 234950 h 479425"/>
                  <a:gd name="connsiteX461" fmla="*/ 115888 w 388938"/>
                  <a:gd name="connsiteY461" fmla="*/ 223838 h 479425"/>
                  <a:gd name="connsiteX462" fmla="*/ 115888 w 388938"/>
                  <a:gd name="connsiteY462" fmla="*/ 222250 h 479425"/>
                  <a:gd name="connsiteX463" fmla="*/ 112713 w 388938"/>
                  <a:gd name="connsiteY463" fmla="*/ 222250 h 479425"/>
                  <a:gd name="connsiteX464" fmla="*/ 112713 w 388938"/>
                  <a:gd name="connsiteY464" fmla="*/ 219075 h 479425"/>
                  <a:gd name="connsiteX465" fmla="*/ 111125 w 388938"/>
                  <a:gd name="connsiteY465" fmla="*/ 219075 h 479425"/>
                  <a:gd name="connsiteX466" fmla="*/ 107950 w 388938"/>
                  <a:gd name="connsiteY466" fmla="*/ 219075 h 479425"/>
                  <a:gd name="connsiteX467" fmla="*/ 106363 w 388938"/>
                  <a:gd name="connsiteY467" fmla="*/ 217488 h 479425"/>
                  <a:gd name="connsiteX468" fmla="*/ 106363 w 388938"/>
                  <a:gd name="connsiteY468" fmla="*/ 214313 h 479425"/>
                  <a:gd name="connsiteX469" fmla="*/ 106363 w 388938"/>
                  <a:gd name="connsiteY469" fmla="*/ 212725 h 479425"/>
                  <a:gd name="connsiteX470" fmla="*/ 104775 w 388938"/>
                  <a:gd name="connsiteY470" fmla="*/ 212725 h 479425"/>
                  <a:gd name="connsiteX471" fmla="*/ 101600 w 388938"/>
                  <a:gd name="connsiteY471" fmla="*/ 209550 h 479425"/>
                  <a:gd name="connsiteX472" fmla="*/ 101600 w 388938"/>
                  <a:gd name="connsiteY472" fmla="*/ 207963 h 479425"/>
                  <a:gd name="connsiteX473" fmla="*/ 100013 w 388938"/>
                  <a:gd name="connsiteY473" fmla="*/ 207963 h 479425"/>
                  <a:gd name="connsiteX474" fmla="*/ 100013 w 388938"/>
                  <a:gd name="connsiteY474" fmla="*/ 206375 h 479425"/>
                  <a:gd name="connsiteX475" fmla="*/ 90488 w 388938"/>
                  <a:gd name="connsiteY475" fmla="*/ 192088 h 479425"/>
                  <a:gd name="connsiteX476" fmla="*/ 85725 w 388938"/>
                  <a:gd name="connsiteY476" fmla="*/ 187325 h 479425"/>
                  <a:gd name="connsiteX477" fmla="*/ 80963 w 388938"/>
                  <a:gd name="connsiteY477" fmla="*/ 180975 h 479425"/>
                  <a:gd name="connsiteX478" fmla="*/ 79375 w 388938"/>
                  <a:gd name="connsiteY478" fmla="*/ 180975 h 479425"/>
                  <a:gd name="connsiteX479" fmla="*/ 79375 w 388938"/>
                  <a:gd name="connsiteY479" fmla="*/ 177800 h 479425"/>
                  <a:gd name="connsiteX480" fmla="*/ 76200 w 388938"/>
                  <a:gd name="connsiteY480" fmla="*/ 177800 h 479425"/>
                  <a:gd name="connsiteX481" fmla="*/ 76200 w 388938"/>
                  <a:gd name="connsiteY481" fmla="*/ 174625 h 479425"/>
                  <a:gd name="connsiteX482" fmla="*/ 73025 w 388938"/>
                  <a:gd name="connsiteY482" fmla="*/ 169863 h 479425"/>
                  <a:gd name="connsiteX483" fmla="*/ 68263 w 388938"/>
                  <a:gd name="connsiteY483" fmla="*/ 165100 h 479425"/>
                  <a:gd name="connsiteX484" fmla="*/ 63500 w 388938"/>
                  <a:gd name="connsiteY484" fmla="*/ 160338 h 479425"/>
                  <a:gd name="connsiteX485" fmla="*/ 58738 w 388938"/>
                  <a:gd name="connsiteY485" fmla="*/ 155575 h 479425"/>
                  <a:gd name="connsiteX486" fmla="*/ 58738 w 388938"/>
                  <a:gd name="connsiteY486" fmla="*/ 153988 h 479425"/>
                  <a:gd name="connsiteX487" fmla="*/ 57150 w 388938"/>
                  <a:gd name="connsiteY487" fmla="*/ 153988 h 479425"/>
                  <a:gd name="connsiteX488" fmla="*/ 57150 w 388938"/>
                  <a:gd name="connsiteY488" fmla="*/ 150813 h 479425"/>
                  <a:gd name="connsiteX489" fmla="*/ 53975 w 388938"/>
                  <a:gd name="connsiteY489" fmla="*/ 150813 h 479425"/>
                  <a:gd name="connsiteX490" fmla="*/ 53975 w 388938"/>
                  <a:gd name="connsiteY490" fmla="*/ 149225 h 479425"/>
                  <a:gd name="connsiteX491" fmla="*/ 52388 w 388938"/>
                  <a:gd name="connsiteY491" fmla="*/ 147638 h 479425"/>
                  <a:gd name="connsiteX492" fmla="*/ 52388 w 388938"/>
                  <a:gd name="connsiteY492" fmla="*/ 144463 h 479425"/>
                  <a:gd name="connsiteX493" fmla="*/ 49213 w 388938"/>
                  <a:gd name="connsiteY493" fmla="*/ 142875 h 479425"/>
                  <a:gd name="connsiteX494" fmla="*/ 47625 w 388938"/>
                  <a:gd name="connsiteY494" fmla="*/ 139700 h 479425"/>
                  <a:gd name="connsiteX495" fmla="*/ 47625 w 388938"/>
                  <a:gd name="connsiteY495" fmla="*/ 138113 h 479425"/>
                  <a:gd name="connsiteX496" fmla="*/ 44450 w 388938"/>
                  <a:gd name="connsiteY496" fmla="*/ 134938 h 479425"/>
                  <a:gd name="connsiteX497" fmla="*/ 42863 w 388938"/>
                  <a:gd name="connsiteY497" fmla="*/ 134938 h 479425"/>
                  <a:gd name="connsiteX498" fmla="*/ 41275 w 388938"/>
                  <a:gd name="connsiteY498" fmla="*/ 133350 h 479425"/>
                  <a:gd name="connsiteX499" fmla="*/ 41275 w 388938"/>
                  <a:gd name="connsiteY499" fmla="*/ 131763 h 479425"/>
                  <a:gd name="connsiteX500" fmla="*/ 36513 w 388938"/>
                  <a:gd name="connsiteY500" fmla="*/ 128588 h 479425"/>
                  <a:gd name="connsiteX501" fmla="*/ 33338 w 388938"/>
                  <a:gd name="connsiteY501" fmla="*/ 127000 h 479425"/>
                  <a:gd name="connsiteX502" fmla="*/ 31750 w 388938"/>
                  <a:gd name="connsiteY502" fmla="*/ 123825 h 479425"/>
                  <a:gd name="connsiteX503" fmla="*/ 26988 w 388938"/>
                  <a:gd name="connsiteY503" fmla="*/ 123825 h 479425"/>
                  <a:gd name="connsiteX504" fmla="*/ 26988 w 388938"/>
                  <a:gd name="connsiteY504" fmla="*/ 122238 h 479425"/>
                  <a:gd name="connsiteX505" fmla="*/ 25400 w 388938"/>
                  <a:gd name="connsiteY505" fmla="*/ 119063 h 479425"/>
                  <a:gd name="connsiteX506" fmla="*/ 25400 w 388938"/>
                  <a:gd name="connsiteY506" fmla="*/ 117475 h 479425"/>
                  <a:gd name="connsiteX507" fmla="*/ 25400 w 388938"/>
                  <a:gd name="connsiteY507" fmla="*/ 115888 h 479425"/>
                  <a:gd name="connsiteX508" fmla="*/ 25400 w 388938"/>
                  <a:gd name="connsiteY508" fmla="*/ 112713 h 479425"/>
                  <a:gd name="connsiteX509" fmla="*/ 22225 w 388938"/>
                  <a:gd name="connsiteY509" fmla="*/ 112713 h 479425"/>
                  <a:gd name="connsiteX510" fmla="*/ 20638 w 388938"/>
                  <a:gd name="connsiteY510" fmla="*/ 112713 h 479425"/>
                  <a:gd name="connsiteX511" fmla="*/ 20638 w 388938"/>
                  <a:gd name="connsiteY511" fmla="*/ 111125 h 479425"/>
                  <a:gd name="connsiteX512" fmla="*/ 17463 w 388938"/>
                  <a:gd name="connsiteY512" fmla="*/ 111125 h 479425"/>
                  <a:gd name="connsiteX513" fmla="*/ 17463 w 388938"/>
                  <a:gd name="connsiteY513" fmla="*/ 107950 h 479425"/>
                  <a:gd name="connsiteX514" fmla="*/ 17463 w 388938"/>
                  <a:gd name="connsiteY514" fmla="*/ 106363 h 479425"/>
                  <a:gd name="connsiteX515" fmla="*/ 15875 w 388938"/>
                  <a:gd name="connsiteY515" fmla="*/ 106363 h 479425"/>
                  <a:gd name="connsiteX516" fmla="*/ 15875 w 388938"/>
                  <a:gd name="connsiteY516" fmla="*/ 103188 h 479425"/>
                  <a:gd name="connsiteX517" fmla="*/ 14288 w 388938"/>
                  <a:gd name="connsiteY517" fmla="*/ 103188 h 479425"/>
                  <a:gd name="connsiteX518" fmla="*/ 11113 w 388938"/>
                  <a:gd name="connsiteY518" fmla="*/ 100013 h 479425"/>
                  <a:gd name="connsiteX519" fmla="*/ 11113 w 388938"/>
                  <a:gd name="connsiteY519" fmla="*/ 96838 h 479425"/>
                  <a:gd name="connsiteX520" fmla="*/ 11113 w 388938"/>
                  <a:gd name="connsiteY520" fmla="*/ 95250 h 479425"/>
                  <a:gd name="connsiteX521" fmla="*/ 11113 w 388938"/>
                  <a:gd name="connsiteY521" fmla="*/ 92075 h 479425"/>
                  <a:gd name="connsiteX522" fmla="*/ 9525 w 388938"/>
                  <a:gd name="connsiteY522" fmla="*/ 90488 h 479425"/>
                  <a:gd name="connsiteX523" fmla="*/ 6350 w 388938"/>
                  <a:gd name="connsiteY523" fmla="*/ 90488 h 479425"/>
                  <a:gd name="connsiteX524" fmla="*/ 6350 w 388938"/>
                  <a:gd name="connsiteY524" fmla="*/ 87313 h 479425"/>
                  <a:gd name="connsiteX525" fmla="*/ 4763 w 388938"/>
                  <a:gd name="connsiteY525" fmla="*/ 87313 h 479425"/>
                  <a:gd name="connsiteX526" fmla="*/ 4763 w 388938"/>
                  <a:gd name="connsiteY526" fmla="*/ 85725 h 479425"/>
                  <a:gd name="connsiteX527" fmla="*/ 1588 w 388938"/>
                  <a:gd name="connsiteY527" fmla="*/ 85725 h 479425"/>
                  <a:gd name="connsiteX528" fmla="*/ 1588 w 388938"/>
                  <a:gd name="connsiteY528" fmla="*/ 84138 h 479425"/>
                  <a:gd name="connsiteX529" fmla="*/ 4763 w 388938"/>
                  <a:gd name="connsiteY529" fmla="*/ 84138 h 479425"/>
                  <a:gd name="connsiteX530" fmla="*/ 6350 w 388938"/>
                  <a:gd name="connsiteY530" fmla="*/ 84138 h 479425"/>
                  <a:gd name="connsiteX531" fmla="*/ 9525 w 388938"/>
                  <a:gd name="connsiteY531" fmla="*/ 85725 h 479425"/>
                  <a:gd name="connsiteX532" fmla="*/ 9525 w 388938"/>
                  <a:gd name="connsiteY532" fmla="*/ 87313 h 479425"/>
                  <a:gd name="connsiteX533" fmla="*/ 11113 w 388938"/>
                  <a:gd name="connsiteY533" fmla="*/ 90488 h 479425"/>
                  <a:gd name="connsiteX534" fmla="*/ 15875 w 388938"/>
                  <a:gd name="connsiteY534" fmla="*/ 92075 h 479425"/>
                  <a:gd name="connsiteX535" fmla="*/ 14288 w 388938"/>
                  <a:gd name="connsiteY535" fmla="*/ 92075 h 479425"/>
                  <a:gd name="connsiteX536" fmla="*/ 14288 w 388938"/>
                  <a:gd name="connsiteY536" fmla="*/ 95250 h 479425"/>
                  <a:gd name="connsiteX537" fmla="*/ 14288 w 388938"/>
                  <a:gd name="connsiteY537" fmla="*/ 96838 h 479425"/>
                  <a:gd name="connsiteX538" fmla="*/ 14288 w 388938"/>
                  <a:gd name="connsiteY538" fmla="*/ 100013 h 479425"/>
                  <a:gd name="connsiteX539" fmla="*/ 15875 w 388938"/>
                  <a:gd name="connsiteY539" fmla="*/ 100013 h 479425"/>
                  <a:gd name="connsiteX540" fmla="*/ 15875 w 388938"/>
                  <a:gd name="connsiteY540" fmla="*/ 96838 h 479425"/>
                  <a:gd name="connsiteX541" fmla="*/ 17463 w 388938"/>
                  <a:gd name="connsiteY541" fmla="*/ 96838 h 479425"/>
                  <a:gd name="connsiteX542" fmla="*/ 20638 w 388938"/>
                  <a:gd name="connsiteY542" fmla="*/ 100013 h 479425"/>
                  <a:gd name="connsiteX543" fmla="*/ 22225 w 388938"/>
                  <a:gd name="connsiteY543" fmla="*/ 100013 h 479425"/>
                  <a:gd name="connsiteX544" fmla="*/ 22225 w 388938"/>
                  <a:gd name="connsiteY544" fmla="*/ 101600 h 479425"/>
                  <a:gd name="connsiteX545" fmla="*/ 25400 w 388938"/>
                  <a:gd name="connsiteY545" fmla="*/ 103188 h 479425"/>
                  <a:gd name="connsiteX546" fmla="*/ 26988 w 388938"/>
                  <a:gd name="connsiteY546" fmla="*/ 106363 h 479425"/>
                  <a:gd name="connsiteX547" fmla="*/ 28575 w 388938"/>
                  <a:gd name="connsiteY547" fmla="*/ 107950 h 479425"/>
                  <a:gd name="connsiteX548" fmla="*/ 31750 w 388938"/>
                  <a:gd name="connsiteY548" fmla="*/ 107950 h 479425"/>
                  <a:gd name="connsiteX549" fmla="*/ 33338 w 388938"/>
                  <a:gd name="connsiteY549" fmla="*/ 111125 h 479425"/>
                  <a:gd name="connsiteX550" fmla="*/ 33338 w 388938"/>
                  <a:gd name="connsiteY550" fmla="*/ 112713 h 479425"/>
                  <a:gd name="connsiteX551" fmla="*/ 36513 w 388938"/>
                  <a:gd name="connsiteY551" fmla="*/ 112713 h 479425"/>
                  <a:gd name="connsiteX552" fmla="*/ 38100 w 388938"/>
                  <a:gd name="connsiteY552" fmla="*/ 112713 h 479425"/>
                  <a:gd name="connsiteX553" fmla="*/ 38100 w 388938"/>
                  <a:gd name="connsiteY553" fmla="*/ 111125 h 479425"/>
                  <a:gd name="connsiteX554" fmla="*/ 36513 w 388938"/>
                  <a:gd name="connsiteY554" fmla="*/ 111125 h 479425"/>
                  <a:gd name="connsiteX555" fmla="*/ 33338 w 388938"/>
                  <a:gd name="connsiteY555" fmla="*/ 107950 h 479425"/>
                  <a:gd name="connsiteX556" fmla="*/ 33338 w 388938"/>
                  <a:gd name="connsiteY556" fmla="*/ 106363 h 479425"/>
                  <a:gd name="connsiteX557" fmla="*/ 33338 w 388938"/>
                  <a:gd name="connsiteY557" fmla="*/ 103188 h 479425"/>
                  <a:gd name="connsiteX558" fmla="*/ 33338 w 388938"/>
                  <a:gd name="connsiteY558" fmla="*/ 101600 h 479425"/>
                  <a:gd name="connsiteX559" fmla="*/ 36513 w 388938"/>
                  <a:gd name="connsiteY559" fmla="*/ 101600 h 479425"/>
                  <a:gd name="connsiteX560" fmla="*/ 36513 w 388938"/>
                  <a:gd name="connsiteY560" fmla="*/ 100013 h 479425"/>
                  <a:gd name="connsiteX561" fmla="*/ 33338 w 388938"/>
                  <a:gd name="connsiteY561" fmla="*/ 96838 h 479425"/>
                  <a:gd name="connsiteX562" fmla="*/ 31750 w 388938"/>
                  <a:gd name="connsiteY562" fmla="*/ 96838 h 479425"/>
                  <a:gd name="connsiteX563" fmla="*/ 28575 w 388938"/>
                  <a:gd name="connsiteY563" fmla="*/ 96838 h 479425"/>
                  <a:gd name="connsiteX564" fmla="*/ 28575 w 388938"/>
                  <a:gd name="connsiteY564" fmla="*/ 95250 h 479425"/>
                  <a:gd name="connsiteX565" fmla="*/ 31750 w 388938"/>
                  <a:gd name="connsiteY565" fmla="*/ 95250 h 479425"/>
                  <a:gd name="connsiteX566" fmla="*/ 33338 w 388938"/>
                  <a:gd name="connsiteY566" fmla="*/ 95250 h 479425"/>
                  <a:gd name="connsiteX567" fmla="*/ 31750 w 388938"/>
                  <a:gd name="connsiteY567" fmla="*/ 92075 h 479425"/>
                  <a:gd name="connsiteX568" fmla="*/ 33338 w 388938"/>
                  <a:gd name="connsiteY568" fmla="*/ 92075 h 479425"/>
                  <a:gd name="connsiteX569" fmla="*/ 36513 w 388938"/>
                  <a:gd name="connsiteY569" fmla="*/ 92075 h 479425"/>
                  <a:gd name="connsiteX570" fmla="*/ 36513 w 388938"/>
                  <a:gd name="connsiteY570" fmla="*/ 95250 h 479425"/>
                  <a:gd name="connsiteX571" fmla="*/ 38100 w 388938"/>
                  <a:gd name="connsiteY571" fmla="*/ 96838 h 479425"/>
                  <a:gd name="connsiteX572" fmla="*/ 41275 w 388938"/>
                  <a:gd name="connsiteY572" fmla="*/ 100013 h 479425"/>
                  <a:gd name="connsiteX573" fmla="*/ 42863 w 388938"/>
                  <a:gd name="connsiteY573" fmla="*/ 101600 h 479425"/>
                  <a:gd name="connsiteX574" fmla="*/ 44450 w 388938"/>
                  <a:gd name="connsiteY574" fmla="*/ 101600 h 479425"/>
                  <a:gd name="connsiteX575" fmla="*/ 47625 w 388938"/>
                  <a:gd name="connsiteY575" fmla="*/ 103188 h 479425"/>
                  <a:gd name="connsiteX576" fmla="*/ 47625 w 388938"/>
                  <a:gd name="connsiteY576" fmla="*/ 101600 h 479425"/>
                  <a:gd name="connsiteX577" fmla="*/ 47625 w 388938"/>
                  <a:gd name="connsiteY577" fmla="*/ 100013 h 479425"/>
                  <a:gd name="connsiteX578" fmla="*/ 47625 w 388938"/>
                  <a:gd name="connsiteY578" fmla="*/ 96838 h 479425"/>
                  <a:gd name="connsiteX579" fmla="*/ 44450 w 388938"/>
                  <a:gd name="connsiteY579" fmla="*/ 96838 h 479425"/>
                  <a:gd name="connsiteX580" fmla="*/ 44450 w 388938"/>
                  <a:gd name="connsiteY580" fmla="*/ 95250 h 479425"/>
                  <a:gd name="connsiteX581" fmla="*/ 42863 w 388938"/>
                  <a:gd name="connsiteY581" fmla="*/ 92075 h 479425"/>
                  <a:gd name="connsiteX582" fmla="*/ 41275 w 388938"/>
                  <a:gd name="connsiteY582" fmla="*/ 92075 h 479425"/>
                  <a:gd name="connsiteX583" fmla="*/ 41275 w 388938"/>
                  <a:gd name="connsiteY583" fmla="*/ 90488 h 479425"/>
                  <a:gd name="connsiteX584" fmla="*/ 38100 w 388938"/>
                  <a:gd name="connsiteY584" fmla="*/ 87313 h 479425"/>
                  <a:gd name="connsiteX585" fmla="*/ 36513 w 388938"/>
                  <a:gd name="connsiteY585" fmla="*/ 87313 h 479425"/>
                  <a:gd name="connsiteX586" fmla="*/ 33338 w 388938"/>
                  <a:gd name="connsiteY586" fmla="*/ 90488 h 479425"/>
                  <a:gd name="connsiteX587" fmla="*/ 31750 w 388938"/>
                  <a:gd name="connsiteY587" fmla="*/ 90488 h 479425"/>
                  <a:gd name="connsiteX588" fmla="*/ 28575 w 388938"/>
                  <a:gd name="connsiteY588" fmla="*/ 90488 h 479425"/>
                  <a:gd name="connsiteX589" fmla="*/ 28575 w 388938"/>
                  <a:gd name="connsiteY589" fmla="*/ 87313 h 479425"/>
                  <a:gd name="connsiteX590" fmla="*/ 33338 w 388938"/>
                  <a:gd name="connsiteY590" fmla="*/ 87313 h 479425"/>
                  <a:gd name="connsiteX591" fmla="*/ 31750 w 388938"/>
                  <a:gd name="connsiteY591" fmla="*/ 85725 h 479425"/>
                  <a:gd name="connsiteX592" fmla="*/ 31750 w 388938"/>
                  <a:gd name="connsiteY592" fmla="*/ 84138 h 479425"/>
                  <a:gd name="connsiteX593" fmla="*/ 31750 w 388938"/>
                  <a:gd name="connsiteY593" fmla="*/ 80963 h 479425"/>
                  <a:gd name="connsiteX594" fmla="*/ 28575 w 388938"/>
                  <a:gd name="connsiteY594" fmla="*/ 80963 h 479425"/>
                  <a:gd name="connsiteX595" fmla="*/ 26988 w 388938"/>
                  <a:gd name="connsiteY595" fmla="*/ 80963 h 479425"/>
                  <a:gd name="connsiteX596" fmla="*/ 25400 w 388938"/>
                  <a:gd name="connsiteY596" fmla="*/ 79375 h 479425"/>
                  <a:gd name="connsiteX597" fmla="*/ 26988 w 388938"/>
                  <a:gd name="connsiteY597" fmla="*/ 79375 h 479425"/>
                  <a:gd name="connsiteX598" fmla="*/ 26988 w 388938"/>
                  <a:gd name="connsiteY598" fmla="*/ 76200 h 479425"/>
                  <a:gd name="connsiteX599" fmla="*/ 26988 w 388938"/>
                  <a:gd name="connsiteY599" fmla="*/ 74613 h 479425"/>
                  <a:gd name="connsiteX600" fmla="*/ 25400 w 388938"/>
                  <a:gd name="connsiteY600" fmla="*/ 73025 h 479425"/>
                  <a:gd name="connsiteX601" fmla="*/ 22225 w 388938"/>
                  <a:gd name="connsiteY601" fmla="*/ 69850 h 479425"/>
                  <a:gd name="connsiteX602" fmla="*/ 20638 w 388938"/>
                  <a:gd name="connsiteY602" fmla="*/ 69850 h 479425"/>
                  <a:gd name="connsiteX603" fmla="*/ 17463 w 388938"/>
                  <a:gd name="connsiteY603" fmla="*/ 68263 h 479425"/>
                  <a:gd name="connsiteX604" fmla="*/ 15875 w 388938"/>
                  <a:gd name="connsiteY604" fmla="*/ 65088 h 479425"/>
                  <a:gd name="connsiteX605" fmla="*/ 14288 w 388938"/>
                  <a:gd name="connsiteY605" fmla="*/ 65088 h 479425"/>
                  <a:gd name="connsiteX606" fmla="*/ 14288 w 388938"/>
                  <a:gd name="connsiteY606" fmla="*/ 63500 h 479425"/>
                  <a:gd name="connsiteX607" fmla="*/ 17463 w 388938"/>
                  <a:gd name="connsiteY607" fmla="*/ 63500 h 479425"/>
                  <a:gd name="connsiteX608" fmla="*/ 20638 w 388938"/>
                  <a:gd name="connsiteY608" fmla="*/ 63500 h 479425"/>
                  <a:gd name="connsiteX609" fmla="*/ 22225 w 388938"/>
                  <a:gd name="connsiteY609" fmla="*/ 65088 h 479425"/>
                  <a:gd name="connsiteX610" fmla="*/ 25400 w 388938"/>
                  <a:gd name="connsiteY610" fmla="*/ 69850 h 479425"/>
                  <a:gd name="connsiteX611" fmla="*/ 26988 w 388938"/>
                  <a:gd name="connsiteY611" fmla="*/ 69850 h 479425"/>
                  <a:gd name="connsiteX612" fmla="*/ 28575 w 388938"/>
                  <a:gd name="connsiteY612" fmla="*/ 73025 h 479425"/>
                  <a:gd name="connsiteX613" fmla="*/ 31750 w 388938"/>
                  <a:gd name="connsiteY613" fmla="*/ 73025 h 479425"/>
                  <a:gd name="connsiteX614" fmla="*/ 33338 w 388938"/>
                  <a:gd name="connsiteY614" fmla="*/ 73025 h 479425"/>
                  <a:gd name="connsiteX615" fmla="*/ 31750 w 388938"/>
                  <a:gd name="connsiteY615" fmla="*/ 74613 h 479425"/>
                  <a:gd name="connsiteX616" fmla="*/ 31750 w 388938"/>
                  <a:gd name="connsiteY616" fmla="*/ 76200 h 479425"/>
                  <a:gd name="connsiteX617" fmla="*/ 33338 w 388938"/>
                  <a:gd name="connsiteY617" fmla="*/ 76200 h 479425"/>
                  <a:gd name="connsiteX618" fmla="*/ 36513 w 388938"/>
                  <a:gd name="connsiteY618" fmla="*/ 76200 h 479425"/>
                  <a:gd name="connsiteX619" fmla="*/ 38100 w 388938"/>
                  <a:gd name="connsiteY619" fmla="*/ 76200 h 479425"/>
                  <a:gd name="connsiteX620" fmla="*/ 38100 w 388938"/>
                  <a:gd name="connsiteY620" fmla="*/ 74613 h 479425"/>
                  <a:gd name="connsiteX621" fmla="*/ 38100 w 388938"/>
                  <a:gd name="connsiteY621" fmla="*/ 73025 h 479425"/>
                  <a:gd name="connsiteX622" fmla="*/ 41275 w 388938"/>
                  <a:gd name="connsiteY622" fmla="*/ 73025 h 479425"/>
                  <a:gd name="connsiteX623" fmla="*/ 41275 w 388938"/>
                  <a:gd name="connsiteY623" fmla="*/ 74613 h 479425"/>
                  <a:gd name="connsiteX624" fmla="*/ 41275 w 388938"/>
                  <a:gd name="connsiteY624" fmla="*/ 76200 h 479425"/>
                  <a:gd name="connsiteX625" fmla="*/ 41275 w 388938"/>
                  <a:gd name="connsiteY625" fmla="*/ 79375 h 479425"/>
                  <a:gd name="connsiteX626" fmla="*/ 41275 w 388938"/>
                  <a:gd name="connsiteY626" fmla="*/ 80963 h 479425"/>
                  <a:gd name="connsiteX627" fmla="*/ 42863 w 388938"/>
                  <a:gd name="connsiteY627" fmla="*/ 80963 h 479425"/>
                  <a:gd name="connsiteX628" fmla="*/ 42863 w 388938"/>
                  <a:gd name="connsiteY628" fmla="*/ 84138 h 479425"/>
                  <a:gd name="connsiteX629" fmla="*/ 44450 w 388938"/>
                  <a:gd name="connsiteY629" fmla="*/ 84138 h 479425"/>
                  <a:gd name="connsiteX630" fmla="*/ 44450 w 388938"/>
                  <a:gd name="connsiteY630" fmla="*/ 80963 h 479425"/>
                  <a:gd name="connsiteX631" fmla="*/ 42863 w 388938"/>
                  <a:gd name="connsiteY631" fmla="*/ 80963 h 479425"/>
                  <a:gd name="connsiteX632" fmla="*/ 42863 w 388938"/>
                  <a:gd name="connsiteY632" fmla="*/ 79375 h 479425"/>
                  <a:gd name="connsiteX633" fmla="*/ 44450 w 388938"/>
                  <a:gd name="connsiteY633" fmla="*/ 79375 h 479425"/>
                  <a:gd name="connsiteX634" fmla="*/ 49213 w 388938"/>
                  <a:gd name="connsiteY634" fmla="*/ 80963 h 479425"/>
                  <a:gd name="connsiteX635" fmla="*/ 53975 w 388938"/>
                  <a:gd name="connsiteY635" fmla="*/ 85725 h 479425"/>
                  <a:gd name="connsiteX636" fmla="*/ 53975 w 388938"/>
                  <a:gd name="connsiteY636" fmla="*/ 84138 h 479425"/>
                  <a:gd name="connsiteX637" fmla="*/ 53975 w 388938"/>
                  <a:gd name="connsiteY637" fmla="*/ 80963 h 479425"/>
                  <a:gd name="connsiteX638" fmla="*/ 53975 w 388938"/>
                  <a:gd name="connsiteY638" fmla="*/ 79375 h 479425"/>
                  <a:gd name="connsiteX639" fmla="*/ 57150 w 388938"/>
                  <a:gd name="connsiteY639" fmla="*/ 79375 h 479425"/>
                  <a:gd name="connsiteX640" fmla="*/ 57150 w 388938"/>
                  <a:gd name="connsiteY640" fmla="*/ 76200 h 479425"/>
                  <a:gd name="connsiteX641" fmla="*/ 57150 w 388938"/>
                  <a:gd name="connsiteY641" fmla="*/ 74613 h 479425"/>
                  <a:gd name="connsiteX642" fmla="*/ 57150 w 388938"/>
                  <a:gd name="connsiteY642" fmla="*/ 73025 h 479425"/>
                  <a:gd name="connsiteX643" fmla="*/ 58738 w 388938"/>
                  <a:gd name="connsiteY643" fmla="*/ 73025 h 479425"/>
                  <a:gd name="connsiteX644" fmla="*/ 60325 w 388938"/>
                  <a:gd name="connsiteY644" fmla="*/ 74613 h 479425"/>
                  <a:gd name="connsiteX645" fmla="*/ 63500 w 388938"/>
                  <a:gd name="connsiteY645" fmla="*/ 76200 h 479425"/>
                  <a:gd name="connsiteX646" fmla="*/ 63500 w 388938"/>
                  <a:gd name="connsiteY646" fmla="*/ 79375 h 479425"/>
                  <a:gd name="connsiteX647" fmla="*/ 65088 w 388938"/>
                  <a:gd name="connsiteY647" fmla="*/ 79375 h 479425"/>
                  <a:gd name="connsiteX648" fmla="*/ 68263 w 388938"/>
                  <a:gd name="connsiteY648" fmla="*/ 80963 h 479425"/>
                  <a:gd name="connsiteX649" fmla="*/ 69850 w 388938"/>
                  <a:gd name="connsiteY649" fmla="*/ 84138 h 479425"/>
                  <a:gd name="connsiteX650" fmla="*/ 73025 w 388938"/>
                  <a:gd name="connsiteY650" fmla="*/ 84138 h 479425"/>
                  <a:gd name="connsiteX651" fmla="*/ 74613 w 388938"/>
                  <a:gd name="connsiteY651" fmla="*/ 85725 h 479425"/>
                  <a:gd name="connsiteX652" fmla="*/ 74613 w 388938"/>
                  <a:gd name="connsiteY652" fmla="*/ 87313 h 479425"/>
                  <a:gd name="connsiteX653" fmla="*/ 76200 w 388938"/>
                  <a:gd name="connsiteY653" fmla="*/ 85725 h 479425"/>
                  <a:gd name="connsiteX654" fmla="*/ 76200 w 388938"/>
                  <a:gd name="connsiteY654" fmla="*/ 84138 h 479425"/>
                  <a:gd name="connsiteX655" fmla="*/ 74613 w 388938"/>
                  <a:gd name="connsiteY655" fmla="*/ 84138 h 479425"/>
                  <a:gd name="connsiteX656" fmla="*/ 74613 w 388938"/>
                  <a:gd name="connsiteY656" fmla="*/ 80963 h 479425"/>
                  <a:gd name="connsiteX657" fmla="*/ 76200 w 388938"/>
                  <a:gd name="connsiteY657" fmla="*/ 80963 h 479425"/>
                  <a:gd name="connsiteX658" fmla="*/ 79375 w 388938"/>
                  <a:gd name="connsiteY658" fmla="*/ 85725 h 479425"/>
                  <a:gd name="connsiteX659" fmla="*/ 84138 w 388938"/>
                  <a:gd name="connsiteY659" fmla="*/ 87313 h 479425"/>
                  <a:gd name="connsiteX660" fmla="*/ 90488 w 388938"/>
                  <a:gd name="connsiteY660" fmla="*/ 92075 h 479425"/>
                  <a:gd name="connsiteX661" fmla="*/ 92075 w 388938"/>
                  <a:gd name="connsiteY661" fmla="*/ 92075 h 479425"/>
                  <a:gd name="connsiteX662" fmla="*/ 92075 w 388938"/>
                  <a:gd name="connsiteY662" fmla="*/ 90488 h 479425"/>
                  <a:gd name="connsiteX663" fmla="*/ 90488 w 388938"/>
                  <a:gd name="connsiteY663" fmla="*/ 90488 h 479425"/>
                  <a:gd name="connsiteX664" fmla="*/ 90488 w 388938"/>
                  <a:gd name="connsiteY664" fmla="*/ 87313 h 479425"/>
                  <a:gd name="connsiteX665" fmla="*/ 88900 w 388938"/>
                  <a:gd name="connsiteY665" fmla="*/ 85725 h 479425"/>
                  <a:gd name="connsiteX666" fmla="*/ 85725 w 388938"/>
                  <a:gd name="connsiteY666" fmla="*/ 85725 h 479425"/>
                  <a:gd name="connsiteX667" fmla="*/ 85725 w 388938"/>
                  <a:gd name="connsiteY667" fmla="*/ 84138 h 479425"/>
                  <a:gd name="connsiteX668" fmla="*/ 84138 w 388938"/>
                  <a:gd name="connsiteY668" fmla="*/ 80963 h 479425"/>
                  <a:gd name="connsiteX669" fmla="*/ 80963 w 388938"/>
                  <a:gd name="connsiteY669" fmla="*/ 79375 h 479425"/>
                  <a:gd name="connsiteX670" fmla="*/ 80963 w 388938"/>
                  <a:gd name="connsiteY670" fmla="*/ 76200 h 479425"/>
                  <a:gd name="connsiteX671" fmla="*/ 76200 w 388938"/>
                  <a:gd name="connsiteY671" fmla="*/ 74613 h 479425"/>
                  <a:gd name="connsiteX672" fmla="*/ 74613 w 388938"/>
                  <a:gd name="connsiteY672" fmla="*/ 73025 h 479425"/>
                  <a:gd name="connsiteX673" fmla="*/ 74613 w 388938"/>
                  <a:gd name="connsiteY673" fmla="*/ 69850 h 479425"/>
                  <a:gd name="connsiteX674" fmla="*/ 76200 w 388938"/>
                  <a:gd name="connsiteY674" fmla="*/ 73025 h 479425"/>
                  <a:gd name="connsiteX675" fmla="*/ 80963 w 388938"/>
                  <a:gd name="connsiteY675" fmla="*/ 74613 h 479425"/>
                  <a:gd name="connsiteX676" fmla="*/ 84138 w 388938"/>
                  <a:gd name="connsiteY676" fmla="*/ 76200 h 479425"/>
                  <a:gd name="connsiteX677" fmla="*/ 85725 w 388938"/>
                  <a:gd name="connsiteY677" fmla="*/ 79375 h 479425"/>
                  <a:gd name="connsiteX678" fmla="*/ 88900 w 388938"/>
                  <a:gd name="connsiteY678" fmla="*/ 79375 h 479425"/>
                  <a:gd name="connsiteX679" fmla="*/ 88900 w 388938"/>
                  <a:gd name="connsiteY679" fmla="*/ 80963 h 479425"/>
                  <a:gd name="connsiteX680" fmla="*/ 90488 w 388938"/>
                  <a:gd name="connsiteY680" fmla="*/ 80963 h 479425"/>
                  <a:gd name="connsiteX681" fmla="*/ 90488 w 388938"/>
                  <a:gd name="connsiteY681" fmla="*/ 79375 h 479425"/>
                  <a:gd name="connsiteX682" fmla="*/ 88900 w 388938"/>
                  <a:gd name="connsiteY682" fmla="*/ 79375 h 479425"/>
                  <a:gd name="connsiteX683" fmla="*/ 85725 w 388938"/>
                  <a:gd name="connsiteY683" fmla="*/ 76200 h 479425"/>
                  <a:gd name="connsiteX684" fmla="*/ 88900 w 388938"/>
                  <a:gd name="connsiteY684" fmla="*/ 76200 h 479425"/>
                  <a:gd name="connsiteX685" fmla="*/ 92075 w 388938"/>
                  <a:gd name="connsiteY685" fmla="*/ 79375 h 479425"/>
                  <a:gd name="connsiteX686" fmla="*/ 95250 w 388938"/>
                  <a:gd name="connsiteY686" fmla="*/ 80963 h 479425"/>
                  <a:gd name="connsiteX687" fmla="*/ 96838 w 388938"/>
                  <a:gd name="connsiteY687" fmla="*/ 84138 h 479425"/>
                  <a:gd name="connsiteX688" fmla="*/ 100013 w 388938"/>
                  <a:gd name="connsiteY688" fmla="*/ 84138 h 479425"/>
                  <a:gd name="connsiteX689" fmla="*/ 101600 w 388938"/>
                  <a:gd name="connsiteY689" fmla="*/ 84138 h 479425"/>
                  <a:gd name="connsiteX690" fmla="*/ 104775 w 388938"/>
                  <a:gd name="connsiteY690" fmla="*/ 85725 h 479425"/>
                  <a:gd name="connsiteX691" fmla="*/ 104775 w 388938"/>
                  <a:gd name="connsiteY691" fmla="*/ 87313 h 479425"/>
                  <a:gd name="connsiteX692" fmla="*/ 106363 w 388938"/>
                  <a:gd name="connsiteY692" fmla="*/ 87313 h 479425"/>
                  <a:gd name="connsiteX693" fmla="*/ 107950 w 388938"/>
                  <a:gd name="connsiteY693" fmla="*/ 85725 h 479425"/>
                  <a:gd name="connsiteX694" fmla="*/ 111125 w 388938"/>
                  <a:gd name="connsiteY694" fmla="*/ 87313 h 479425"/>
                  <a:gd name="connsiteX695" fmla="*/ 112713 w 388938"/>
                  <a:gd name="connsiteY695" fmla="*/ 87313 h 479425"/>
                  <a:gd name="connsiteX696" fmla="*/ 112713 w 388938"/>
                  <a:gd name="connsiteY696" fmla="*/ 85725 h 479425"/>
                  <a:gd name="connsiteX697" fmla="*/ 111125 w 388938"/>
                  <a:gd name="connsiteY697" fmla="*/ 85725 h 479425"/>
                  <a:gd name="connsiteX698" fmla="*/ 111125 w 388938"/>
                  <a:gd name="connsiteY698" fmla="*/ 84138 h 479425"/>
                  <a:gd name="connsiteX699" fmla="*/ 112713 w 388938"/>
                  <a:gd name="connsiteY699" fmla="*/ 84138 h 479425"/>
                  <a:gd name="connsiteX700" fmla="*/ 115888 w 388938"/>
                  <a:gd name="connsiteY700" fmla="*/ 84138 h 479425"/>
                  <a:gd name="connsiteX701" fmla="*/ 117475 w 388938"/>
                  <a:gd name="connsiteY701" fmla="*/ 84138 h 479425"/>
                  <a:gd name="connsiteX702" fmla="*/ 117475 w 388938"/>
                  <a:gd name="connsiteY702" fmla="*/ 80963 h 479425"/>
                  <a:gd name="connsiteX703" fmla="*/ 115888 w 388938"/>
                  <a:gd name="connsiteY703" fmla="*/ 80963 h 479425"/>
                  <a:gd name="connsiteX704" fmla="*/ 115888 w 388938"/>
                  <a:gd name="connsiteY704" fmla="*/ 79375 h 479425"/>
                  <a:gd name="connsiteX705" fmla="*/ 112713 w 388938"/>
                  <a:gd name="connsiteY705" fmla="*/ 79375 h 479425"/>
                  <a:gd name="connsiteX706" fmla="*/ 112713 w 388938"/>
                  <a:gd name="connsiteY706" fmla="*/ 76200 h 479425"/>
                  <a:gd name="connsiteX707" fmla="*/ 111125 w 388938"/>
                  <a:gd name="connsiteY707" fmla="*/ 73025 h 479425"/>
                  <a:gd name="connsiteX708" fmla="*/ 107950 w 388938"/>
                  <a:gd name="connsiteY708" fmla="*/ 69850 h 479425"/>
                  <a:gd name="connsiteX709" fmla="*/ 106363 w 388938"/>
                  <a:gd name="connsiteY709" fmla="*/ 68263 h 479425"/>
                  <a:gd name="connsiteX710" fmla="*/ 104775 w 388938"/>
                  <a:gd name="connsiteY710" fmla="*/ 65088 h 479425"/>
                  <a:gd name="connsiteX711" fmla="*/ 106363 w 388938"/>
                  <a:gd name="connsiteY711" fmla="*/ 63500 h 479425"/>
                  <a:gd name="connsiteX712" fmla="*/ 106363 w 388938"/>
                  <a:gd name="connsiteY712" fmla="*/ 60325 h 479425"/>
                  <a:gd name="connsiteX713" fmla="*/ 106363 w 388938"/>
                  <a:gd name="connsiteY713" fmla="*/ 58738 h 479425"/>
                  <a:gd name="connsiteX714" fmla="*/ 104775 w 388938"/>
                  <a:gd name="connsiteY714" fmla="*/ 58738 h 479425"/>
                  <a:gd name="connsiteX715" fmla="*/ 377825 w 388938"/>
                  <a:gd name="connsiteY715" fmla="*/ 0 h 479425"/>
                  <a:gd name="connsiteX716" fmla="*/ 379413 w 388938"/>
                  <a:gd name="connsiteY716" fmla="*/ 0 h 479425"/>
                  <a:gd name="connsiteX717" fmla="*/ 379413 w 388938"/>
                  <a:gd name="connsiteY717" fmla="*/ 1588 h 479425"/>
                  <a:gd name="connsiteX718" fmla="*/ 377825 w 388938"/>
                  <a:gd name="connsiteY718" fmla="*/ 1588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</a:cxnLst>
                <a:rect l="l" t="t" r="r" b="b"/>
                <a:pathLst>
                  <a:path w="388938" h="479425">
                    <a:moveTo>
                      <a:pt x="368300" y="398463"/>
                    </a:moveTo>
                    <a:lnTo>
                      <a:pt x="371475" y="398463"/>
                    </a:lnTo>
                    <a:lnTo>
                      <a:pt x="371475" y="400050"/>
                    </a:lnTo>
                    <a:lnTo>
                      <a:pt x="368300" y="400050"/>
                    </a:lnTo>
                    <a:close/>
                    <a:moveTo>
                      <a:pt x="368300" y="393700"/>
                    </a:moveTo>
                    <a:lnTo>
                      <a:pt x="371475" y="393700"/>
                    </a:lnTo>
                    <a:lnTo>
                      <a:pt x="368300" y="398463"/>
                    </a:lnTo>
                    <a:lnTo>
                      <a:pt x="368300" y="395288"/>
                    </a:lnTo>
                    <a:close/>
                    <a:moveTo>
                      <a:pt x="333376" y="230188"/>
                    </a:moveTo>
                    <a:lnTo>
                      <a:pt x="334963" y="230188"/>
                    </a:lnTo>
                    <a:lnTo>
                      <a:pt x="334169" y="230981"/>
                    </a:lnTo>
                    <a:close/>
                    <a:moveTo>
                      <a:pt x="331788" y="228600"/>
                    </a:moveTo>
                    <a:lnTo>
                      <a:pt x="333376" y="230188"/>
                    </a:lnTo>
                    <a:lnTo>
                      <a:pt x="331788" y="230188"/>
                    </a:lnTo>
                    <a:close/>
                    <a:moveTo>
                      <a:pt x="15875" y="92075"/>
                    </a:moveTo>
                    <a:lnTo>
                      <a:pt x="17463" y="95250"/>
                    </a:lnTo>
                    <a:lnTo>
                      <a:pt x="15875" y="95250"/>
                    </a:lnTo>
                    <a:close/>
                    <a:moveTo>
                      <a:pt x="22225" y="85725"/>
                    </a:moveTo>
                    <a:lnTo>
                      <a:pt x="25400" y="87313"/>
                    </a:lnTo>
                    <a:lnTo>
                      <a:pt x="26988" y="90488"/>
                    </a:lnTo>
                    <a:lnTo>
                      <a:pt x="28575" y="90488"/>
                    </a:lnTo>
                    <a:lnTo>
                      <a:pt x="28575" y="92075"/>
                    </a:lnTo>
                    <a:lnTo>
                      <a:pt x="26988" y="92075"/>
                    </a:lnTo>
                    <a:lnTo>
                      <a:pt x="25400" y="90488"/>
                    </a:lnTo>
                    <a:close/>
                    <a:moveTo>
                      <a:pt x="0" y="80963"/>
                    </a:moveTo>
                    <a:lnTo>
                      <a:pt x="1588" y="84138"/>
                    </a:lnTo>
                    <a:lnTo>
                      <a:pt x="0" y="84138"/>
                    </a:lnTo>
                    <a:close/>
                    <a:moveTo>
                      <a:pt x="15875" y="73025"/>
                    </a:moveTo>
                    <a:lnTo>
                      <a:pt x="17463" y="73025"/>
                    </a:lnTo>
                    <a:lnTo>
                      <a:pt x="20638" y="74613"/>
                    </a:lnTo>
                    <a:lnTo>
                      <a:pt x="22225" y="76200"/>
                    </a:lnTo>
                    <a:lnTo>
                      <a:pt x="25400" y="79375"/>
                    </a:lnTo>
                    <a:lnTo>
                      <a:pt x="22225" y="79375"/>
                    </a:lnTo>
                    <a:lnTo>
                      <a:pt x="20638" y="79375"/>
                    </a:lnTo>
                    <a:lnTo>
                      <a:pt x="17463" y="79375"/>
                    </a:lnTo>
                    <a:lnTo>
                      <a:pt x="17463" y="80963"/>
                    </a:lnTo>
                    <a:lnTo>
                      <a:pt x="15875" y="80963"/>
                    </a:lnTo>
                    <a:lnTo>
                      <a:pt x="14288" y="79375"/>
                    </a:lnTo>
                    <a:lnTo>
                      <a:pt x="14288" y="76200"/>
                    </a:lnTo>
                    <a:lnTo>
                      <a:pt x="11113" y="76200"/>
                    </a:lnTo>
                    <a:lnTo>
                      <a:pt x="11113" y="74613"/>
                    </a:lnTo>
                    <a:lnTo>
                      <a:pt x="14288" y="74613"/>
                    </a:lnTo>
                    <a:lnTo>
                      <a:pt x="15875" y="76200"/>
                    </a:lnTo>
                    <a:lnTo>
                      <a:pt x="15875" y="74613"/>
                    </a:lnTo>
                    <a:close/>
                    <a:moveTo>
                      <a:pt x="52388" y="65088"/>
                    </a:moveTo>
                    <a:lnTo>
                      <a:pt x="53975" y="65088"/>
                    </a:lnTo>
                    <a:lnTo>
                      <a:pt x="53975" y="73025"/>
                    </a:lnTo>
                    <a:lnTo>
                      <a:pt x="52388" y="69850"/>
                    </a:lnTo>
                    <a:lnTo>
                      <a:pt x="49213" y="68263"/>
                    </a:lnTo>
                    <a:lnTo>
                      <a:pt x="52388" y="68263"/>
                    </a:lnTo>
                    <a:close/>
                    <a:moveTo>
                      <a:pt x="11113" y="65088"/>
                    </a:moveTo>
                    <a:lnTo>
                      <a:pt x="14288" y="68263"/>
                    </a:lnTo>
                    <a:lnTo>
                      <a:pt x="14288" y="69850"/>
                    </a:lnTo>
                    <a:lnTo>
                      <a:pt x="15875" y="73025"/>
                    </a:lnTo>
                    <a:lnTo>
                      <a:pt x="14288" y="73025"/>
                    </a:lnTo>
                    <a:lnTo>
                      <a:pt x="11113" y="69850"/>
                    </a:lnTo>
                    <a:lnTo>
                      <a:pt x="9525" y="69850"/>
                    </a:lnTo>
                    <a:lnTo>
                      <a:pt x="6350" y="68263"/>
                    </a:lnTo>
                    <a:lnTo>
                      <a:pt x="9525" y="68263"/>
                    </a:lnTo>
                    <a:lnTo>
                      <a:pt x="11113" y="68263"/>
                    </a:lnTo>
                    <a:close/>
                    <a:moveTo>
                      <a:pt x="68263" y="63500"/>
                    </a:moveTo>
                    <a:lnTo>
                      <a:pt x="69850" y="63500"/>
                    </a:lnTo>
                    <a:lnTo>
                      <a:pt x="73025" y="63500"/>
                    </a:lnTo>
                    <a:lnTo>
                      <a:pt x="73025" y="65088"/>
                    </a:lnTo>
                    <a:lnTo>
                      <a:pt x="74613" y="65088"/>
                    </a:lnTo>
                    <a:lnTo>
                      <a:pt x="74613" y="68263"/>
                    </a:lnTo>
                    <a:lnTo>
                      <a:pt x="74613" y="69850"/>
                    </a:lnTo>
                    <a:close/>
                    <a:moveTo>
                      <a:pt x="9525" y="63500"/>
                    </a:moveTo>
                    <a:lnTo>
                      <a:pt x="11113" y="65088"/>
                    </a:lnTo>
                    <a:lnTo>
                      <a:pt x="9525" y="65088"/>
                    </a:lnTo>
                    <a:close/>
                    <a:moveTo>
                      <a:pt x="106363" y="57150"/>
                    </a:moveTo>
                    <a:lnTo>
                      <a:pt x="107950" y="58738"/>
                    </a:lnTo>
                    <a:lnTo>
                      <a:pt x="111125" y="58738"/>
                    </a:lnTo>
                    <a:lnTo>
                      <a:pt x="112713" y="60325"/>
                    </a:lnTo>
                    <a:lnTo>
                      <a:pt x="112713" y="63500"/>
                    </a:lnTo>
                    <a:lnTo>
                      <a:pt x="112713" y="65088"/>
                    </a:lnTo>
                    <a:lnTo>
                      <a:pt x="115888" y="65088"/>
                    </a:lnTo>
                    <a:lnTo>
                      <a:pt x="115888" y="68263"/>
                    </a:lnTo>
                    <a:lnTo>
                      <a:pt x="117475" y="68263"/>
                    </a:lnTo>
                    <a:lnTo>
                      <a:pt x="119063" y="68263"/>
                    </a:lnTo>
                    <a:lnTo>
                      <a:pt x="117475" y="65088"/>
                    </a:lnTo>
                    <a:lnTo>
                      <a:pt x="117475" y="63500"/>
                    </a:lnTo>
                    <a:lnTo>
                      <a:pt x="115888" y="58738"/>
                    </a:lnTo>
                    <a:lnTo>
                      <a:pt x="117475" y="60325"/>
                    </a:lnTo>
                    <a:lnTo>
                      <a:pt x="119063" y="60325"/>
                    </a:lnTo>
                    <a:lnTo>
                      <a:pt x="122238" y="60325"/>
                    </a:lnTo>
                    <a:lnTo>
                      <a:pt x="123825" y="60325"/>
                    </a:lnTo>
                    <a:lnTo>
                      <a:pt x="127000" y="63500"/>
                    </a:lnTo>
                    <a:lnTo>
                      <a:pt x="127000" y="65088"/>
                    </a:lnTo>
                    <a:lnTo>
                      <a:pt x="128588" y="65088"/>
                    </a:lnTo>
                    <a:lnTo>
                      <a:pt x="128588" y="68263"/>
                    </a:lnTo>
                    <a:lnTo>
                      <a:pt x="131763" y="68263"/>
                    </a:lnTo>
                    <a:lnTo>
                      <a:pt x="133350" y="69850"/>
                    </a:lnTo>
                    <a:lnTo>
                      <a:pt x="133350" y="68263"/>
                    </a:lnTo>
                    <a:lnTo>
                      <a:pt x="131763" y="65088"/>
                    </a:lnTo>
                    <a:lnTo>
                      <a:pt x="133350" y="65088"/>
                    </a:lnTo>
                    <a:lnTo>
                      <a:pt x="134938" y="68263"/>
                    </a:lnTo>
                    <a:lnTo>
                      <a:pt x="138113" y="69850"/>
                    </a:lnTo>
                    <a:lnTo>
                      <a:pt x="134938" y="69850"/>
                    </a:lnTo>
                    <a:lnTo>
                      <a:pt x="134938" y="73025"/>
                    </a:lnTo>
                    <a:lnTo>
                      <a:pt x="138113" y="73025"/>
                    </a:lnTo>
                    <a:lnTo>
                      <a:pt x="139700" y="73025"/>
                    </a:lnTo>
                    <a:lnTo>
                      <a:pt x="142875" y="73025"/>
                    </a:lnTo>
                    <a:lnTo>
                      <a:pt x="147638" y="76200"/>
                    </a:lnTo>
                    <a:lnTo>
                      <a:pt x="149225" y="79375"/>
                    </a:lnTo>
                    <a:lnTo>
                      <a:pt x="150813" y="79375"/>
                    </a:lnTo>
                    <a:lnTo>
                      <a:pt x="153988" y="80963"/>
                    </a:lnTo>
                    <a:lnTo>
                      <a:pt x="155575" y="85725"/>
                    </a:lnTo>
                    <a:lnTo>
                      <a:pt x="158750" y="87313"/>
                    </a:lnTo>
                    <a:lnTo>
                      <a:pt x="160338" y="87313"/>
                    </a:lnTo>
                    <a:lnTo>
                      <a:pt x="163513" y="90488"/>
                    </a:lnTo>
                    <a:lnTo>
                      <a:pt x="165100" y="90488"/>
                    </a:lnTo>
                    <a:lnTo>
                      <a:pt x="166688" y="92075"/>
                    </a:lnTo>
                    <a:lnTo>
                      <a:pt x="169863" y="92075"/>
                    </a:lnTo>
                    <a:lnTo>
                      <a:pt x="171450" y="96838"/>
                    </a:lnTo>
                    <a:lnTo>
                      <a:pt x="174625" y="101600"/>
                    </a:lnTo>
                    <a:lnTo>
                      <a:pt x="176213" y="101600"/>
                    </a:lnTo>
                    <a:lnTo>
                      <a:pt x="179388" y="103188"/>
                    </a:lnTo>
                    <a:lnTo>
                      <a:pt x="179388" y="106363"/>
                    </a:lnTo>
                    <a:lnTo>
                      <a:pt x="180975" y="106363"/>
                    </a:lnTo>
                    <a:lnTo>
                      <a:pt x="180975" y="107950"/>
                    </a:lnTo>
                    <a:lnTo>
                      <a:pt x="182563" y="107950"/>
                    </a:lnTo>
                    <a:lnTo>
                      <a:pt x="182563" y="111125"/>
                    </a:lnTo>
                    <a:lnTo>
                      <a:pt x="185738" y="111125"/>
                    </a:lnTo>
                    <a:lnTo>
                      <a:pt x="185738" y="107950"/>
                    </a:lnTo>
                    <a:lnTo>
                      <a:pt x="187325" y="107950"/>
                    </a:lnTo>
                    <a:lnTo>
                      <a:pt x="190500" y="107950"/>
                    </a:lnTo>
                    <a:lnTo>
                      <a:pt x="190500" y="111125"/>
                    </a:lnTo>
                    <a:lnTo>
                      <a:pt x="193675" y="112713"/>
                    </a:lnTo>
                    <a:lnTo>
                      <a:pt x="193675" y="115888"/>
                    </a:lnTo>
                    <a:lnTo>
                      <a:pt x="196850" y="115888"/>
                    </a:lnTo>
                    <a:lnTo>
                      <a:pt x="196850" y="117475"/>
                    </a:lnTo>
                    <a:lnTo>
                      <a:pt x="198438" y="119063"/>
                    </a:lnTo>
                    <a:lnTo>
                      <a:pt x="201613" y="122238"/>
                    </a:lnTo>
                    <a:lnTo>
                      <a:pt x="203200" y="122238"/>
                    </a:lnTo>
                    <a:lnTo>
                      <a:pt x="203200" y="123825"/>
                    </a:lnTo>
                    <a:lnTo>
                      <a:pt x="206375" y="127000"/>
                    </a:lnTo>
                    <a:lnTo>
                      <a:pt x="207963" y="127000"/>
                    </a:lnTo>
                    <a:lnTo>
                      <a:pt x="209550" y="128588"/>
                    </a:lnTo>
                    <a:lnTo>
                      <a:pt x="212725" y="131763"/>
                    </a:lnTo>
                    <a:lnTo>
                      <a:pt x="214313" y="133350"/>
                    </a:lnTo>
                    <a:lnTo>
                      <a:pt x="214313" y="134938"/>
                    </a:lnTo>
                    <a:lnTo>
                      <a:pt x="217488" y="138113"/>
                    </a:lnTo>
                    <a:lnTo>
                      <a:pt x="219075" y="138113"/>
                    </a:lnTo>
                    <a:lnTo>
                      <a:pt x="219075" y="139700"/>
                    </a:lnTo>
                    <a:lnTo>
                      <a:pt x="222250" y="142875"/>
                    </a:lnTo>
                    <a:lnTo>
                      <a:pt x="223838" y="144463"/>
                    </a:lnTo>
                    <a:lnTo>
                      <a:pt x="225425" y="147638"/>
                    </a:lnTo>
                    <a:lnTo>
                      <a:pt x="228600" y="149225"/>
                    </a:lnTo>
                    <a:lnTo>
                      <a:pt x="230188" y="150813"/>
                    </a:lnTo>
                    <a:lnTo>
                      <a:pt x="234950" y="153988"/>
                    </a:lnTo>
                    <a:lnTo>
                      <a:pt x="238125" y="155575"/>
                    </a:lnTo>
                    <a:lnTo>
                      <a:pt x="239713" y="158750"/>
                    </a:lnTo>
                    <a:lnTo>
                      <a:pt x="244475" y="161925"/>
                    </a:lnTo>
                    <a:lnTo>
                      <a:pt x="250825" y="169863"/>
                    </a:lnTo>
                    <a:lnTo>
                      <a:pt x="254000" y="171450"/>
                    </a:lnTo>
                    <a:lnTo>
                      <a:pt x="255588" y="171450"/>
                    </a:lnTo>
                    <a:lnTo>
                      <a:pt x="257175" y="174625"/>
                    </a:lnTo>
                    <a:lnTo>
                      <a:pt x="257175" y="176213"/>
                    </a:lnTo>
                    <a:lnTo>
                      <a:pt x="257175" y="177800"/>
                    </a:lnTo>
                    <a:lnTo>
                      <a:pt x="260350" y="177800"/>
                    </a:lnTo>
                    <a:lnTo>
                      <a:pt x="265113" y="180975"/>
                    </a:lnTo>
                    <a:lnTo>
                      <a:pt x="269875" y="180975"/>
                    </a:lnTo>
                    <a:lnTo>
                      <a:pt x="271463" y="182563"/>
                    </a:lnTo>
                    <a:lnTo>
                      <a:pt x="277813" y="187325"/>
                    </a:lnTo>
                    <a:lnTo>
                      <a:pt x="280988" y="190500"/>
                    </a:lnTo>
                    <a:lnTo>
                      <a:pt x="282575" y="192088"/>
                    </a:lnTo>
                    <a:lnTo>
                      <a:pt x="282575" y="193675"/>
                    </a:lnTo>
                    <a:lnTo>
                      <a:pt x="284163" y="196850"/>
                    </a:lnTo>
                    <a:lnTo>
                      <a:pt x="288925" y="201613"/>
                    </a:lnTo>
                    <a:lnTo>
                      <a:pt x="292100" y="203200"/>
                    </a:lnTo>
                    <a:lnTo>
                      <a:pt x="293688" y="206375"/>
                    </a:lnTo>
                    <a:lnTo>
                      <a:pt x="296863" y="207963"/>
                    </a:lnTo>
                    <a:lnTo>
                      <a:pt x="298450" y="209550"/>
                    </a:lnTo>
                    <a:lnTo>
                      <a:pt x="300038" y="212725"/>
                    </a:lnTo>
                    <a:lnTo>
                      <a:pt x="303213" y="214313"/>
                    </a:lnTo>
                    <a:lnTo>
                      <a:pt x="304800" y="217488"/>
                    </a:lnTo>
                    <a:lnTo>
                      <a:pt x="307975" y="219075"/>
                    </a:lnTo>
                    <a:lnTo>
                      <a:pt x="309563" y="219075"/>
                    </a:lnTo>
                    <a:lnTo>
                      <a:pt x="312738" y="219075"/>
                    </a:lnTo>
                    <a:lnTo>
                      <a:pt x="314325" y="222250"/>
                    </a:lnTo>
                    <a:lnTo>
                      <a:pt x="315913" y="223838"/>
                    </a:lnTo>
                    <a:lnTo>
                      <a:pt x="319088" y="223838"/>
                    </a:lnTo>
                    <a:lnTo>
                      <a:pt x="320675" y="223838"/>
                    </a:lnTo>
                    <a:lnTo>
                      <a:pt x="323850" y="223838"/>
                    </a:lnTo>
                    <a:lnTo>
                      <a:pt x="323850" y="225425"/>
                    </a:lnTo>
                    <a:lnTo>
                      <a:pt x="325438" y="225425"/>
                    </a:lnTo>
                    <a:lnTo>
                      <a:pt x="325438" y="228600"/>
                    </a:lnTo>
                    <a:lnTo>
                      <a:pt x="325438" y="230188"/>
                    </a:lnTo>
                    <a:lnTo>
                      <a:pt x="328613" y="230188"/>
                    </a:lnTo>
                    <a:lnTo>
                      <a:pt x="330200" y="233363"/>
                    </a:lnTo>
                    <a:lnTo>
                      <a:pt x="331788" y="233363"/>
                    </a:lnTo>
                    <a:lnTo>
                      <a:pt x="334169" y="230981"/>
                    </a:lnTo>
                    <a:lnTo>
                      <a:pt x="344488" y="241300"/>
                    </a:lnTo>
                    <a:lnTo>
                      <a:pt x="347663" y="249238"/>
                    </a:lnTo>
                    <a:lnTo>
                      <a:pt x="352425" y="255588"/>
                    </a:lnTo>
                    <a:lnTo>
                      <a:pt x="355600" y="260350"/>
                    </a:lnTo>
                    <a:lnTo>
                      <a:pt x="357188" y="265113"/>
                    </a:lnTo>
                    <a:lnTo>
                      <a:pt x="358775" y="266700"/>
                    </a:lnTo>
                    <a:lnTo>
                      <a:pt x="361950" y="268288"/>
                    </a:lnTo>
                    <a:lnTo>
                      <a:pt x="361950" y="271463"/>
                    </a:lnTo>
                    <a:lnTo>
                      <a:pt x="363538" y="273050"/>
                    </a:lnTo>
                    <a:lnTo>
                      <a:pt x="366713" y="276225"/>
                    </a:lnTo>
                    <a:lnTo>
                      <a:pt x="368300" y="280988"/>
                    </a:lnTo>
                    <a:lnTo>
                      <a:pt x="371475" y="284163"/>
                    </a:lnTo>
                    <a:lnTo>
                      <a:pt x="373063" y="287338"/>
                    </a:lnTo>
                    <a:lnTo>
                      <a:pt x="374650" y="287338"/>
                    </a:lnTo>
                    <a:lnTo>
                      <a:pt x="374650" y="288925"/>
                    </a:lnTo>
                    <a:lnTo>
                      <a:pt x="374650" y="292100"/>
                    </a:lnTo>
                    <a:lnTo>
                      <a:pt x="374650" y="293688"/>
                    </a:lnTo>
                    <a:lnTo>
                      <a:pt x="377826" y="296863"/>
                    </a:lnTo>
                    <a:lnTo>
                      <a:pt x="377826" y="300038"/>
                    </a:lnTo>
                    <a:lnTo>
                      <a:pt x="379413" y="303213"/>
                    </a:lnTo>
                    <a:lnTo>
                      <a:pt x="379413" y="304800"/>
                    </a:lnTo>
                    <a:lnTo>
                      <a:pt x="382588" y="307975"/>
                    </a:lnTo>
                    <a:lnTo>
                      <a:pt x="382588" y="309563"/>
                    </a:lnTo>
                    <a:lnTo>
                      <a:pt x="384176" y="309563"/>
                    </a:lnTo>
                    <a:lnTo>
                      <a:pt x="387350" y="309563"/>
                    </a:lnTo>
                    <a:lnTo>
                      <a:pt x="387350" y="311150"/>
                    </a:lnTo>
                    <a:lnTo>
                      <a:pt x="387350" y="314325"/>
                    </a:lnTo>
                    <a:lnTo>
                      <a:pt x="387350" y="315913"/>
                    </a:lnTo>
                    <a:lnTo>
                      <a:pt x="387350" y="320675"/>
                    </a:lnTo>
                    <a:lnTo>
                      <a:pt x="387350" y="323850"/>
                    </a:lnTo>
                    <a:lnTo>
                      <a:pt x="388938" y="325438"/>
                    </a:lnTo>
                    <a:lnTo>
                      <a:pt x="388938" y="327025"/>
                    </a:lnTo>
                    <a:lnTo>
                      <a:pt x="388938" y="330200"/>
                    </a:lnTo>
                    <a:lnTo>
                      <a:pt x="387350" y="330200"/>
                    </a:lnTo>
                    <a:lnTo>
                      <a:pt x="384176" y="330200"/>
                    </a:lnTo>
                    <a:lnTo>
                      <a:pt x="382588" y="330200"/>
                    </a:lnTo>
                    <a:lnTo>
                      <a:pt x="379413" y="330200"/>
                    </a:lnTo>
                    <a:lnTo>
                      <a:pt x="379413" y="331788"/>
                    </a:lnTo>
                    <a:lnTo>
                      <a:pt x="382588" y="334963"/>
                    </a:lnTo>
                    <a:lnTo>
                      <a:pt x="382588" y="336550"/>
                    </a:lnTo>
                    <a:lnTo>
                      <a:pt x="382588" y="339725"/>
                    </a:lnTo>
                    <a:lnTo>
                      <a:pt x="382588" y="342900"/>
                    </a:lnTo>
                    <a:lnTo>
                      <a:pt x="384176" y="346075"/>
                    </a:lnTo>
                    <a:lnTo>
                      <a:pt x="387350" y="346075"/>
                    </a:lnTo>
                    <a:lnTo>
                      <a:pt x="388938" y="347663"/>
                    </a:lnTo>
                    <a:lnTo>
                      <a:pt x="388938" y="352425"/>
                    </a:lnTo>
                    <a:lnTo>
                      <a:pt x="388938" y="357188"/>
                    </a:lnTo>
                    <a:lnTo>
                      <a:pt x="388938" y="358775"/>
                    </a:lnTo>
                    <a:lnTo>
                      <a:pt x="387350" y="361950"/>
                    </a:lnTo>
                    <a:lnTo>
                      <a:pt x="387350" y="363538"/>
                    </a:lnTo>
                    <a:lnTo>
                      <a:pt x="384176" y="366713"/>
                    </a:lnTo>
                    <a:lnTo>
                      <a:pt x="384176" y="368300"/>
                    </a:lnTo>
                    <a:lnTo>
                      <a:pt x="382588" y="373063"/>
                    </a:lnTo>
                    <a:lnTo>
                      <a:pt x="382588" y="374650"/>
                    </a:lnTo>
                    <a:lnTo>
                      <a:pt x="382588" y="377825"/>
                    </a:lnTo>
                    <a:lnTo>
                      <a:pt x="382588" y="379413"/>
                    </a:lnTo>
                    <a:lnTo>
                      <a:pt x="379413" y="379413"/>
                    </a:lnTo>
                    <a:lnTo>
                      <a:pt x="379413" y="382588"/>
                    </a:lnTo>
                    <a:lnTo>
                      <a:pt x="377826" y="382588"/>
                    </a:lnTo>
                    <a:lnTo>
                      <a:pt x="374650" y="384175"/>
                    </a:lnTo>
                    <a:lnTo>
                      <a:pt x="374650" y="385763"/>
                    </a:lnTo>
                    <a:lnTo>
                      <a:pt x="374650" y="388938"/>
                    </a:lnTo>
                    <a:lnTo>
                      <a:pt x="374650" y="390525"/>
                    </a:lnTo>
                    <a:lnTo>
                      <a:pt x="373063" y="390525"/>
                    </a:lnTo>
                    <a:lnTo>
                      <a:pt x="371475" y="393700"/>
                    </a:lnTo>
                    <a:lnTo>
                      <a:pt x="371475" y="390525"/>
                    </a:lnTo>
                    <a:lnTo>
                      <a:pt x="371475" y="388938"/>
                    </a:lnTo>
                    <a:lnTo>
                      <a:pt x="371475" y="385763"/>
                    </a:lnTo>
                    <a:lnTo>
                      <a:pt x="371475" y="384175"/>
                    </a:lnTo>
                    <a:lnTo>
                      <a:pt x="371475" y="382588"/>
                    </a:lnTo>
                    <a:lnTo>
                      <a:pt x="371475" y="382588"/>
                    </a:lnTo>
                    <a:lnTo>
                      <a:pt x="368300" y="382588"/>
                    </a:lnTo>
                    <a:lnTo>
                      <a:pt x="366713" y="384175"/>
                    </a:lnTo>
                    <a:lnTo>
                      <a:pt x="366713" y="385763"/>
                    </a:lnTo>
                    <a:lnTo>
                      <a:pt x="363538" y="385763"/>
                    </a:lnTo>
                    <a:lnTo>
                      <a:pt x="363538" y="388938"/>
                    </a:lnTo>
                    <a:lnTo>
                      <a:pt x="361950" y="388938"/>
                    </a:lnTo>
                    <a:lnTo>
                      <a:pt x="361950" y="390525"/>
                    </a:lnTo>
                    <a:lnTo>
                      <a:pt x="361950" y="393700"/>
                    </a:lnTo>
                    <a:lnTo>
                      <a:pt x="358775" y="395288"/>
                    </a:lnTo>
                    <a:lnTo>
                      <a:pt x="358775" y="398463"/>
                    </a:lnTo>
                    <a:lnTo>
                      <a:pt x="358775" y="400050"/>
                    </a:lnTo>
                    <a:lnTo>
                      <a:pt x="357188" y="401638"/>
                    </a:lnTo>
                    <a:lnTo>
                      <a:pt x="357188" y="404813"/>
                    </a:lnTo>
                    <a:lnTo>
                      <a:pt x="355600" y="406400"/>
                    </a:lnTo>
                    <a:lnTo>
                      <a:pt x="357188" y="406400"/>
                    </a:lnTo>
                    <a:lnTo>
                      <a:pt x="357188" y="409575"/>
                    </a:lnTo>
                    <a:lnTo>
                      <a:pt x="357188" y="411163"/>
                    </a:lnTo>
                    <a:lnTo>
                      <a:pt x="357188" y="414338"/>
                    </a:lnTo>
                    <a:lnTo>
                      <a:pt x="355600" y="414338"/>
                    </a:lnTo>
                    <a:lnTo>
                      <a:pt x="352425" y="415925"/>
                    </a:lnTo>
                    <a:lnTo>
                      <a:pt x="352425" y="417513"/>
                    </a:lnTo>
                    <a:lnTo>
                      <a:pt x="350838" y="417513"/>
                    </a:lnTo>
                    <a:lnTo>
                      <a:pt x="350838" y="420688"/>
                    </a:lnTo>
                    <a:lnTo>
                      <a:pt x="347663" y="417513"/>
                    </a:lnTo>
                    <a:lnTo>
                      <a:pt x="350838" y="415925"/>
                    </a:lnTo>
                    <a:lnTo>
                      <a:pt x="352425" y="414338"/>
                    </a:lnTo>
                    <a:lnTo>
                      <a:pt x="352425" y="411163"/>
                    </a:lnTo>
                    <a:lnTo>
                      <a:pt x="352425" y="409575"/>
                    </a:lnTo>
                    <a:lnTo>
                      <a:pt x="355600" y="409575"/>
                    </a:lnTo>
                    <a:lnTo>
                      <a:pt x="352425" y="406400"/>
                    </a:lnTo>
                    <a:lnTo>
                      <a:pt x="350838" y="406400"/>
                    </a:lnTo>
                    <a:lnTo>
                      <a:pt x="350838" y="409575"/>
                    </a:lnTo>
                    <a:lnTo>
                      <a:pt x="350838" y="411163"/>
                    </a:lnTo>
                    <a:lnTo>
                      <a:pt x="347663" y="411163"/>
                    </a:lnTo>
                    <a:lnTo>
                      <a:pt x="346075" y="414338"/>
                    </a:lnTo>
                    <a:lnTo>
                      <a:pt x="346075" y="415925"/>
                    </a:lnTo>
                    <a:lnTo>
                      <a:pt x="346075" y="417513"/>
                    </a:lnTo>
                    <a:lnTo>
                      <a:pt x="344488" y="422275"/>
                    </a:lnTo>
                    <a:lnTo>
                      <a:pt x="341313" y="427038"/>
                    </a:lnTo>
                    <a:lnTo>
                      <a:pt x="341313" y="430213"/>
                    </a:lnTo>
                    <a:lnTo>
                      <a:pt x="339725" y="430213"/>
                    </a:lnTo>
                    <a:lnTo>
                      <a:pt x="339725" y="427038"/>
                    </a:lnTo>
                    <a:lnTo>
                      <a:pt x="339725" y="425450"/>
                    </a:lnTo>
                    <a:lnTo>
                      <a:pt x="336550" y="425450"/>
                    </a:lnTo>
                    <a:lnTo>
                      <a:pt x="334963" y="425450"/>
                    </a:lnTo>
                    <a:lnTo>
                      <a:pt x="331788" y="427038"/>
                    </a:lnTo>
                    <a:lnTo>
                      <a:pt x="331788" y="430213"/>
                    </a:lnTo>
                    <a:lnTo>
                      <a:pt x="331788" y="431800"/>
                    </a:lnTo>
                    <a:lnTo>
                      <a:pt x="330200" y="433388"/>
                    </a:lnTo>
                    <a:lnTo>
                      <a:pt x="330200" y="436563"/>
                    </a:lnTo>
                    <a:lnTo>
                      <a:pt x="328613" y="436563"/>
                    </a:lnTo>
                    <a:lnTo>
                      <a:pt x="325438" y="436563"/>
                    </a:lnTo>
                    <a:lnTo>
                      <a:pt x="325438" y="438150"/>
                    </a:lnTo>
                    <a:lnTo>
                      <a:pt x="325438" y="441325"/>
                    </a:lnTo>
                    <a:lnTo>
                      <a:pt x="323850" y="441325"/>
                    </a:lnTo>
                    <a:lnTo>
                      <a:pt x="323850" y="442913"/>
                    </a:lnTo>
                    <a:lnTo>
                      <a:pt x="320675" y="446088"/>
                    </a:lnTo>
                    <a:lnTo>
                      <a:pt x="320675" y="447675"/>
                    </a:lnTo>
                    <a:lnTo>
                      <a:pt x="320675" y="449263"/>
                    </a:lnTo>
                    <a:lnTo>
                      <a:pt x="320675" y="452438"/>
                    </a:lnTo>
                    <a:lnTo>
                      <a:pt x="319088" y="454025"/>
                    </a:lnTo>
                    <a:lnTo>
                      <a:pt x="315913" y="457200"/>
                    </a:lnTo>
                    <a:lnTo>
                      <a:pt x="315913" y="458788"/>
                    </a:lnTo>
                    <a:lnTo>
                      <a:pt x="315913" y="460375"/>
                    </a:lnTo>
                    <a:lnTo>
                      <a:pt x="314325" y="460375"/>
                    </a:lnTo>
                    <a:lnTo>
                      <a:pt x="309563" y="460375"/>
                    </a:lnTo>
                    <a:lnTo>
                      <a:pt x="309563" y="463550"/>
                    </a:lnTo>
                    <a:lnTo>
                      <a:pt x="307975" y="463550"/>
                    </a:lnTo>
                    <a:lnTo>
                      <a:pt x="307975" y="465138"/>
                    </a:lnTo>
                    <a:lnTo>
                      <a:pt x="304800" y="468313"/>
                    </a:lnTo>
                    <a:lnTo>
                      <a:pt x="303213" y="469900"/>
                    </a:lnTo>
                    <a:lnTo>
                      <a:pt x="300038" y="474663"/>
                    </a:lnTo>
                    <a:lnTo>
                      <a:pt x="300038" y="469900"/>
                    </a:lnTo>
                    <a:lnTo>
                      <a:pt x="298450" y="469900"/>
                    </a:lnTo>
                    <a:lnTo>
                      <a:pt x="296863" y="469900"/>
                    </a:lnTo>
                    <a:lnTo>
                      <a:pt x="296863" y="473075"/>
                    </a:lnTo>
                    <a:lnTo>
                      <a:pt x="293688" y="474663"/>
                    </a:lnTo>
                    <a:lnTo>
                      <a:pt x="293688" y="473075"/>
                    </a:lnTo>
                    <a:lnTo>
                      <a:pt x="293688" y="469900"/>
                    </a:lnTo>
                    <a:lnTo>
                      <a:pt x="292100" y="469900"/>
                    </a:lnTo>
                    <a:lnTo>
                      <a:pt x="288925" y="473075"/>
                    </a:lnTo>
                    <a:lnTo>
                      <a:pt x="288925" y="474663"/>
                    </a:lnTo>
                    <a:lnTo>
                      <a:pt x="287338" y="476250"/>
                    </a:lnTo>
                    <a:lnTo>
                      <a:pt x="284163" y="479425"/>
                    </a:lnTo>
                    <a:lnTo>
                      <a:pt x="284163" y="476250"/>
                    </a:lnTo>
                    <a:lnTo>
                      <a:pt x="284163" y="474663"/>
                    </a:lnTo>
                    <a:lnTo>
                      <a:pt x="282575" y="474663"/>
                    </a:lnTo>
                    <a:lnTo>
                      <a:pt x="282575" y="473075"/>
                    </a:lnTo>
                    <a:lnTo>
                      <a:pt x="282575" y="469900"/>
                    </a:lnTo>
                    <a:lnTo>
                      <a:pt x="282575" y="468313"/>
                    </a:lnTo>
                    <a:lnTo>
                      <a:pt x="280988" y="465138"/>
                    </a:lnTo>
                    <a:lnTo>
                      <a:pt x="277813" y="465138"/>
                    </a:lnTo>
                    <a:lnTo>
                      <a:pt x="277813" y="468313"/>
                    </a:lnTo>
                    <a:lnTo>
                      <a:pt x="277813" y="469900"/>
                    </a:lnTo>
                    <a:lnTo>
                      <a:pt x="276225" y="473075"/>
                    </a:lnTo>
                    <a:lnTo>
                      <a:pt x="276225" y="474663"/>
                    </a:lnTo>
                    <a:lnTo>
                      <a:pt x="273050" y="474663"/>
                    </a:lnTo>
                    <a:lnTo>
                      <a:pt x="273050" y="476250"/>
                    </a:lnTo>
                    <a:lnTo>
                      <a:pt x="271463" y="476250"/>
                    </a:lnTo>
                    <a:lnTo>
                      <a:pt x="271463" y="474663"/>
                    </a:lnTo>
                    <a:lnTo>
                      <a:pt x="271463" y="473075"/>
                    </a:lnTo>
                    <a:lnTo>
                      <a:pt x="269875" y="473075"/>
                    </a:lnTo>
                    <a:lnTo>
                      <a:pt x="266700" y="474663"/>
                    </a:lnTo>
                    <a:lnTo>
                      <a:pt x="266700" y="473075"/>
                    </a:lnTo>
                    <a:lnTo>
                      <a:pt x="261938" y="474663"/>
                    </a:lnTo>
                    <a:lnTo>
                      <a:pt x="261938" y="473075"/>
                    </a:lnTo>
                    <a:lnTo>
                      <a:pt x="261938" y="469900"/>
                    </a:lnTo>
                    <a:lnTo>
                      <a:pt x="261938" y="465138"/>
                    </a:lnTo>
                    <a:lnTo>
                      <a:pt x="261938" y="463550"/>
                    </a:lnTo>
                    <a:lnTo>
                      <a:pt x="260350" y="463550"/>
                    </a:lnTo>
                    <a:lnTo>
                      <a:pt x="260350" y="465138"/>
                    </a:lnTo>
                    <a:lnTo>
                      <a:pt x="257175" y="468313"/>
                    </a:lnTo>
                    <a:lnTo>
                      <a:pt x="255588" y="465138"/>
                    </a:lnTo>
                    <a:lnTo>
                      <a:pt x="255588" y="463550"/>
                    </a:lnTo>
                    <a:lnTo>
                      <a:pt x="255588" y="460375"/>
                    </a:lnTo>
                    <a:lnTo>
                      <a:pt x="254000" y="460375"/>
                    </a:lnTo>
                    <a:lnTo>
                      <a:pt x="254000" y="458788"/>
                    </a:lnTo>
                    <a:lnTo>
                      <a:pt x="254000" y="457200"/>
                    </a:lnTo>
                    <a:lnTo>
                      <a:pt x="250825" y="457200"/>
                    </a:lnTo>
                    <a:lnTo>
                      <a:pt x="250825" y="452438"/>
                    </a:lnTo>
                    <a:lnTo>
                      <a:pt x="249238" y="449263"/>
                    </a:lnTo>
                    <a:lnTo>
                      <a:pt x="249238" y="441325"/>
                    </a:lnTo>
                    <a:lnTo>
                      <a:pt x="244475" y="433388"/>
                    </a:lnTo>
                    <a:lnTo>
                      <a:pt x="239713" y="425450"/>
                    </a:lnTo>
                    <a:lnTo>
                      <a:pt x="234950" y="417513"/>
                    </a:lnTo>
                    <a:lnTo>
                      <a:pt x="230188" y="409575"/>
                    </a:lnTo>
                    <a:lnTo>
                      <a:pt x="228600" y="406400"/>
                    </a:lnTo>
                    <a:lnTo>
                      <a:pt x="230188" y="406400"/>
                    </a:lnTo>
                    <a:lnTo>
                      <a:pt x="230188" y="404813"/>
                    </a:lnTo>
                    <a:lnTo>
                      <a:pt x="233363" y="404813"/>
                    </a:lnTo>
                    <a:lnTo>
                      <a:pt x="234950" y="404813"/>
                    </a:lnTo>
                    <a:lnTo>
                      <a:pt x="234950" y="401638"/>
                    </a:lnTo>
                    <a:lnTo>
                      <a:pt x="233363" y="401638"/>
                    </a:lnTo>
                    <a:lnTo>
                      <a:pt x="230188" y="398463"/>
                    </a:lnTo>
                    <a:lnTo>
                      <a:pt x="228600" y="398463"/>
                    </a:lnTo>
                    <a:lnTo>
                      <a:pt x="228600" y="395288"/>
                    </a:lnTo>
                    <a:lnTo>
                      <a:pt x="228600" y="393700"/>
                    </a:lnTo>
                    <a:lnTo>
                      <a:pt x="225425" y="393700"/>
                    </a:lnTo>
                    <a:lnTo>
                      <a:pt x="225425" y="390525"/>
                    </a:lnTo>
                    <a:lnTo>
                      <a:pt x="225425" y="388938"/>
                    </a:lnTo>
                    <a:lnTo>
                      <a:pt x="223838" y="388938"/>
                    </a:lnTo>
                    <a:lnTo>
                      <a:pt x="222250" y="382588"/>
                    </a:lnTo>
                    <a:lnTo>
                      <a:pt x="219075" y="379413"/>
                    </a:lnTo>
                    <a:lnTo>
                      <a:pt x="217488" y="374650"/>
                    </a:lnTo>
                    <a:lnTo>
                      <a:pt x="214313" y="373063"/>
                    </a:lnTo>
                    <a:lnTo>
                      <a:pt x="214313" y="371475"/>
                    </a:lnTo>
                    <a:lnTo>
                      <a:pt x="212725" y="371475"/>
                    </a:lnTo>
                    <a:lnTo>
                      <a:pt x="212725" y="368300"/>
                    </a:lnTo>
                    <a:lnTo>
                      <a:pt x="212725" y="366713"/>
                    </a:lnTo>
                    <a:lnTo>
                      <a:pt x="209550" y="363538"/>
                    </a:lnTo>
                    <a:lnTo>
                      <a:pt x="207963" y="361950"/>
                    </a:lnTo>
                    <a:lnTo>
                      <a:pt x="206375" y="357188"/>
                    </a:lnTo>
                    <a:lnTo>
                      <a:pt x="203200" y="352425"/>
                    </a:lnTo>
                    <a:lnTo>
                      <a:pt x="201613" y="350838"/>
                    </a:lnTo>
                    <a:lnTo>
                      <a:pt x="198438" y="347663"/>
                    </a:lnTo>
                    <a:lnTo>
                      <a:pt x="196850" y="346075"/>
                    </a:lnTo>
                    <a:lnTo>
                      <a:pt x="193675" y="342900"/>
                    </a:lnTo>
                    <a:lnTo>
                      <a:pt x="193675" y="341313"/>
                    </a:lnTo>
                    <a:lnTo>
                      <a:pt x="193675" y="339725"/>
                    </a:lnTo>
                    <a:lnTo>
                      <a:pt x="193675" y="334963"/>
                    </a:lnTo>
                    <a:lnTo>
                      <a:pt x="192088" y="331788"/>
                    </a:lnTo>
                    <a:lnTo>
                      <a:pt x="192088" y="330200"/>
                    </a:lnTo>
                    <a:lnTo>
                      <a:pt x="190500" y="327025"/>
                    </a:lnTo>
                    <a:lnTo>
                      <a:pt x="190500" y="325438"/>
                    </a:lnTo>
                    <a:lnTo>
                      <a:pt x="187325" y="325438"/>
                    </a:lnTo>
                    <a:lnTo>
                      <a:pt x="187325" y="323850"/>
                    </a:lnTo>
                    <a:lnTo>
                      <a:pt x="185738" y="323850"/>
                    </a:lnTo>
                    <a:lnTo>
                      <a:pt x="185738" y="320675"/>
                    </a:lnTo>
                    <a:lnTo>
                      <a:pt x="182563" y="320675"/>
                    </a:lnTo>
                    <a:lnTo>
                      <a:pt x="182563" y="319088"/>
                    </a:lnTo>
                    <a:lnTo>
                      <a:pt x="179388" y="311150"/>
                    </a:lnTo>
                    <a:lnTo>
                      <a:pt x="171450" y="304800"/>
                    </a:lnTo>
                    <a:lnTo>
                      <a:pt x="166688" y="298450"/>
                    </a:lnTo>
                    <a:lnTo>
                      <a:pt x="163513" y="288925"/>
                    </a:lnTo>
                    <a:lnTo>
                      <a:pt x="160338" y="288925"/>
                    </a:lnTo>
                    <a:lnTo>
                      <a:pt x="160338" y="287338"/>
                    </a:lnTo>
                    <a:lnTo>
                      <a:pt x="158750" y="287338"/>
                    </a:lnTo>
                    <a:lnTo>
                      <a:pt x="155575" y="282575"/>
                    </a:lnTo>
                    <a:lnTo>
                      <a:pt x="153988" y="280988"/>
                    </a:lnTo>
                    <a:lnTo>
                      <a:pt x="149225" y="273050"/>
                    </a:lnTo>
                    <a:lnTo>
                      <a:pt x="147638" y="268288"/>
                    </a:lnTo>
                    <a:lnTo>
                      <a:pt x="144463" y="266700"/>
                    </a:lnTo>
                    <a:lnTo>
                      <a:pt x="142875" y="261938"/>
                    </a:lnTo>
                    <a:lnTo>
                      <a:pt x="139700" y="260350"/>
                    </a:lnTo>
                    <a:lnTo>
                      <a:pt x="134938" y="257175"/>
                    </a:lnTo>
                    <a:lnTo>
                      <a:pt x="133350" y="252413"/>
                    </a:lnTo>
                    <a:lnTo>
                      <a:pt x="131763" y="250825"/>
                    </a:lnTo>
                    <a:lnTo>
                      <a:pt x="128588" y="249238"/>
                    </a:lnTo>
                    <a:lnTo>
                      <a:pt x="128588" y="246063"/>
                    </a:lnTo>
                    <a:lnTo>
                      <a:pt x="131763" y="249238"/>
                    </a:lnTo>
                    <a:lnTo>
                      <a:pt x="131763" y="246063"/>
                    </a:lnTo>
                    <a:lnTo>
                      <a:pt x="131763" y="244475"/>
                    </a:lnTo>
                    <a:lnTo>
                      <a:pt x="128588" y="241300"/>
                    </a:lnTo>
                    <a:lnTo>
                      <a:pt x="127000" y="241300"/>
                    </a:lnTo>
                    <a:lnTo>
                      <a:pt x="127000" y="239713"/>
                    </a:lnTo>
                    <a:lnTo>
                      <a:pt x="123825" y="236538"/>
                    </a:lnTo>
                    <a:lnTo>
                      <a:pt x="123825" y="234950"/>
                    </a:lnTo>
                    <a:lnTo>
                      <a:pt x="115888" y="223838"/>
                    </a:lnTo>
                    <a:lnTo>
                      <a:pt x="115888" y="222250"/>
                    </a:lnTo>
                    <a:lnTo>
                      <a:pt x="112713" y="222250"/>
                    </a:lnTo>
                    <a:lnTo>
                      <a:pt x="112713" y="219075"/>
                    </a:lnTo>
                    <a:lnTo>
                      <a:pt x="111125" y="219075"/>
                    </a:lnTo>
                    <a:lnTo>
                      <a:pt x="107950" y="219075"/>
                    </a:lnTo>
                    <a:lnTo>
                      <a:pt x="106363" y="217488"/>
                    </a:lnTo>
                    <a:lnTo>
                      <a:pt x="106363" y="214313"/>
                    </a:lnTo>
                    <a:lnTo>
                      <a:pt x="106363" y="212725"/>
                    </a:lnTo>
                    <a:lnTo>
                      <a:pt x="104775" y="212725"/>
                    </a:lnTo>
                    <a:lnTo>
                      <a:pt x="101600" y="209550"/>
                    </a:lnTo>
                    <a:lnTo>
                      <a:pt x="101600" y="207963"/>
                    </a:lnTo>
                    <a:lnTo>
                      <a:pt x="100013" y="207963"/>
                    </a:lnTo>
                    <a:lnTo>
                      <a:pt x="100013" y="206375"/>
                    </a:lnTo>
                    <a:lnTo>
                      <a:pt x="90488" y="192088"/>
                    </a:lnTo>
                    <a:lnTo>
                      <a:pt x="85725" y="187325"/>
                    </a:lnTo>
                    <a:lnTo>
                      <a:pt x="80963" y="180975"/>
                    </a:lnTo>
                    <a:lnTo>
                      <a:pt x="79375" y="180975"/>
                    </a:lnTo>
                    <a:lnTo>
                      <a:pt x="79375" y="177800"/>
                    </a:lnTo>
                    <a:lnTo>
                      <a:pt x="76200" y="177800"/>
                    </a:lnTo>
                    <a:lnTo>
                      <a:pt x="76200" y="174625"/>
                    </a:lnTo>
                    <a:lnTo>
                      <a:pt x="73025" y="169863"/>
                    </a:lnTo>
                    <a:lnTo>
                      <a:pt x="68263" y="165100"/>
                    </a:lnTo>
                    <a:lnTo>
                      <a:pt x="63500" y="160338"/>
                    </a:lnTo>
                    <a:lnTo>
                      <a:pt x="58738" y="155575"/>
                    </a:lnTo>
                    <a:lnTo>
                      <a:pt x="58738" y="153988"/>
                    </a:lnTo>
                    <a:lnTo>
                      <a:pt x="57150" y="153988"/>
                    </a:lnTo>
                    <a:lnTo>
                      <a:pt x="57150" y="150813"/>
                    </a:lnTo>
                    <a:lnTo>
                      <a:pt x="53975" y="150813"/>
                    </a:lnTo>
                    <a:lnTo>
                      <a:pt x="53975" y="149225"/>
                    </a:lnTo>
                    <a:lnTo>
                      <a:pt x="52388" y="147638"/>
                    </a:lnTo>
                    <a:lnTo>
                      <a:pt x="52388" y="144463"/>
                    </a:lnTo>
                    <a:lnTo>
                      <a:pt x="49213" y="142875"/>
                    </a:lnTo>
                    <a:lnTo>
                      <a:pt x="47625" y="139700"/>
                    </a:lnTo>
                    <a:lnTo>
                      <a:pt x="47625" y="138113"/>
                    </a:lnTo>
                    <a:lnTo>
                      <a:pt x="44450" y="134938"/>
                    </a:lnTo>
                    <a:lnTo>
                      <a:pt x="42863" y="134938"/>
                    </a:lnTo>
                    <a:lnTo>
                      <a:pt x="41275" y="133350"/>
                    </a:lnTo>
                    <a:lnTo>
                      <a:pt x="41275" y="131763"/>
                    </a:lnTo>
                    <a:lnTo>
                      <a:pt x="36513" y="128588"/>
                    </a:lnTo>
                    <a:lnTo>
                      <a:pt x="33338" y="127000"/>
                    </a:lnTo>
                    <a:lnTo>
                      <a:pt x="31750" y="123825"/>
                    </a:lnTo>
                    <a:lnTo>
                      <a:pt x="26988" y="123825"/>
                    </a:lnTo>
                    <a:lnTo>
                      <a:pt x="26988" y="122238"/>
                    </a:lnTo>
                    <a:lnTo>
                      <a:pt x="25400" y="119063"/>
                    </a:lnTo>
                    <a:lnTo>
                      <a:pt x="25400" y="117475"/>
                    </a:lnTo>
                    <a:lnTo>
                      <a:pt x="25400" y="115888"/>
                    </a:lnTo>
                    <a:lnTo>
                      <a:pt x="25400" y="112713"/>
                    </a:lnTo>
                    <a:lnTo>
                      <a:pt x="22225" y="112713"/>
                    </a:lnTo>
                    <a:lnTo>
                      <a:pt x="20638" y="112713"/>
                    </a:lnTo>
                    <a:lnTo>
                      <a:pt x="20638" y="111125"/>
                    </a:lnTo>
                    <a:lnTo>
                      <a:pt x="17463" y="111125"/>
                    </a:lnTo>
                    <a:lnTo>
                      <a:pt x="17463" y="107950"/>
                    </a:lnTo>
                    <a:lnTo>
                      <a:pt x="17463" y="106363"/>
                    </a:lnTo>
                    <a:lnTo>
                      <a:pt x="15875" y="106363"/>
                    </a:lnTo>
                    <a:lnTo>
                      <a:pt x="15875" y="103188"/>
                    </a:lnTo>
                    <a:lnTo>
                      <a:pt x="14288" y="103188"/>
                    </a:lnTo>
                    <a:lnTo>
                      <a:pt x="11113" y="100013"/>
                    </a:lnTo>
                    <a:lnTo>
                      <a:pt x="11113" y="96838"/>
                    </a:lnTo>
                    <a:lnTo>
                      <a:pt x="11113" y="95250"/>
                    </a:lnTo>
                    <a:lnTo>
                      <a:pt x="11113" y="92075"/>
                    </a:lnTo>
                    <a:lnTo>
                      <a:pt x="9525" y="90488"/>
                    </a:lnTo>
                    <a:lnTo>
                      <a:pt x="6350" y="90488"/>
                    </a:lnTo>
                    <a:lnTo>
                      <a:pt x="6350" y="87313"/>
                    </a:lnTo>
                    <a:lnTo>
                      <a:pt x="4763" y="87313"/>
                    </a:lnTo>
                    <a:lnTo>
                      <a:pt x="4763" y="85725"/>
                    </a:lnTo>
                    <a:lnTo>
                      <a:pt x="1588" y="85725"/>
                    </a:lnTo>
                    <a:lnTo>
                      <a:pt x="1588" y="84138"/>
                    </a:lnTo>
                    <a:lnTo>
                      <a:pt x="4763" y="84138"/>
                    </a:lnTo>
                    <a:lnTo>
                      <a:pt x="6350" y="84138"/>
                    </a:lnTo>
                    <a:lnTo>
                      <a:pt x="9525" y="85725"/>
                    </a:lnTo>
                    <a:lnTo>
                      <a:pt x="9525" y="87313"/>
                    </a:lnTo>
                    <a:lnTo>
                      <a:pt x="11113" y="90488"/>
                    </a:lnTo>
                    <a:lnTo>
                      <a:pt x="15875" y="92075"/>
                    </a:lnTo>
                    <a:lnTo>
                      <a:pt x="14288" y="92075"/>
                    </a:lnTo>
                    <a:lnTo>
                      <a:pt x="14288" y="95250"/>
                    </a:lnTo>
                    <a:lnTo>
                      <a:pt x="14288" y="96838"/>
                    </a:lnTo>
                    <a:lnTo>
                      <a:pt x="14288" y="100013"/>
                    </a:lnTo>
                    <a:lnTo>
                      <a:pt x="15875" y="100013"/>
                    </a:lnTo>
                    <a:lnTo>
                      <a:pt x="15875" y="96838"/>
                    </a:lnTo>
                    <a:lnTo>
                      <a:pt x="17463" y="96838"/>
                    </a:lnTo>
                    <a:lnTo>
                      <a:pt x="20638" y="100013"/>
                    </a:lnTo>
                    <a:lnTo>
                      <a:pt x="22225" y="100013"/>
                    </a:lnTo>
                    <a:lnTo>
                      <a:pt x="22225" y="101600"/>
                    </a:lnTo>
                    <a:lnTo>
                      <a:pt x="25400" y="103188"/>
                    </a:lnTo>
                    <a:lnTo>
                      <a:pt x="26988" y="106363"/>
                    </a:lnTo>
                    <a:lnTo>
                      <a:pt x="28575" y="107950"/>
                    </a:lnTo>
                    <a:lnTo>
                      <a:pt x="31750" y="107950"/>
                    </a:lnTo>
                    <a:lnTo>
                      <a:pt x="33338" y="111125"/>
                    </a:lnTo>
                    <a:lnTo>
                      <a:pt x="33338" y="112713"/>
                    </a:lnTo>
                    <a:lnTo>
                      <a:pt x="36513" y="112713"/>
                    </a:lnTo>
                    <a:lnTo>
                      <a:pt x="38100" y="112713"/>
                    </a:lnTo>
                    <a:lnTo>
                      <a:pt x="38100" y="111125"/>
                    </a:lnTo>
                    <a:lnTo>
                      <a:pt x="36513" y="111125"/>
                    </a:lnTo>
                    <a:lnTo>
                      <a:pt x="33338" y="107950"/>
                    </a:lnTo>
                    <a:lnTo>
                      <a:pt x="33338" y="106363"/>
                    </a:lnTo>
                    <a:lnTo>
                      <a:pt x="33338" y="103188"/>
                    </a:lnTo>
                    <a:lnTo>
                      <a:pt x="33338" y="101600"/>
                    </a:lnTo>
                    <a:lnTo>
                      <a:pt x="36513" y="101600"/>
                    </a:lnTo>
                    <a:lnTo>
                      <a:pt x="36513" y="100013"/>
                    </a:lnTo>
                    <a:lnTo>
                      <a:pt x="33338" y="96838"/>
                    </a:lnTo>
                    <a:lnTo>
                      <a:pt x="31750" y="96838"/>
                    </a:lnTo>
                    <a:lnTo>
                      <a:pt x="28575" y="96838"/>
                    </a:lnTo>
                    <a:lnTo>
                      <a:pt x="28575" y="95250"/>
                    </a:lnTo>
                    <a:lnTo>
                      <a:pt x="31750" y="95250"/>
                    </a:lnTo>
                    <a:lnTo>
                      <a:pt x="33338" y="95250"/>
                    </a:lnTo>
                    <a:lnTo>
                      <a:pt x="31750" y="92075"/>
                    </a:lnTo>
                    <a:lnTo>
                      <a:pt x="33338" y="92075"/>
                    </a:lnTo>
                    <a:lnTo>
                      <a:pt x="36513" y="92075"/>
                    </a:lnTo>
                    <a:lnTo>
                      <a:pt x="36513" y="95250"/>
                    </a:lnTo>
                    <a:lnTo>
                      <a:pt x="38100" y="96838"/>
                    </a:lnTo>
                    <a:lnTo>
                      <a:pt x="41275" y="100013"/>
                    </a:lnTo>
                    <a:lnTo>
                      <a:pt x="42863" y="101600"/>
                    </a:lnTo>
                    <a:lnTo>
                      <a:pt x="44450" y="101600"/>
                    </a:lnTo>
                    <a:lnTo>
                      <a:pt x="47625" y="103188"/>
                    </a:lnTo>
                    <a:lnTo>
                      <a:pt x="47625" y="101600"/>
                    </a:lnTo>
                    <a:lnTo>
                      <a:pt x="47625" y="100013"/>
                    </a:lnTo>
                    <a:lnTo>
                      <a:pt x="47625" y="96838"/>
                    </a:lnTo>
                    <a:lnTo>
                      <a:pt x="44450" y="96838"/>
                    </a:lnTo>
                    <a:lnTo>
                      <a:pt x="44450" y="95250"/>
                    </a:lnTo>
                    <a:lnTo>
                      <a:pt x="42863" y="92075"/>
                    </a:lnTo>
                    <a:lnTo>
                      <a:pt x="41275" y="92075"/>
                    </a:lnTo>
                    <a:lnTo>
                      <a:pt x="41275" y="90488"/>
                    </a:lnTo>
                    <a:lnTo>
                      <a:pt x="38100" y="87313"/>
                    </a:lnTo>
                    <a:lnTo>
                      <a:pt x="36513" y="87313"/>
                    </a:lnTo>
                    <a:lnTo>
                      <a:pt x="33338" y="90488"/>
                    </a:lnTo>
                    <a:lnTo>
                      <a:pt x="31750" y="90488"/>
                    </a:lnTo>
                    <a:lnTo>
                      <a:pt x="28575" y="90488"/>
                    </a:lnTo>
                    <a:lnTo>
                      <a:pt x="28575" y="87313"/>
                    </a:lnTo>
                    <a:lnTo>
                      <a:pt x="33338" y="87313"/>
                    </a:lnTo>
                    <a:lnTo>
                      <a:pt x="31750" y="85725"/>
                    </a:lnTo>
                    <a:lnTo>
                      <a:pt x="31750" y="84138"/>
                    </a:lnTo>
                    <a:lnTo>
                      <a:pt x="31750" y="80963"/>
                    </a:lnTo>
                    <a:lnTo>
                      <a:pt x="28575" y="80963"/>
                    </a:lnTo>
                    <a:lnTo>
                      <a:pt x="26988" y="80963"/>
                    </a:lnTo>
                    <a:lnTo>
                      <a:pt x="25400" y="79375"/>
                    </a:lnTo>
                    <a:lnTo>
                      <a:pt x="26988" y="79375"/>
                    </a:lnTo>
                    <a:lnTo>
                      <a:pt x="26988" y="76200"/>
                    </a:lnTo>
                    <a:lnTo>
                      <a:pt x="26988" y="74613"/>
                    </a:lnTo>
                    <a:lnTo>
                      <a:pt x="25400" y="73025"/>
                    </a:lnTo>
                    <a:lnTo>
                      <a:pt x="22225" y="69850"/>
                    </a:lnTo>
                    <a:lnTo>
                      <a:pt x="20638" y="69850"/>
                    </a:lnTo>
                    <a:lnTo>
                      <a:pt x="17463" y="68263"/>
                    </a:lnTo>
                    <a:lnTo>
                      <a:pt x="15875" y="65088"/>
                    </a:lnTo>
                    <a:lnTo>
                      <a:pt x="14288" y="65088"/>
                    </a:lnTo>
                    <a:lnTo>
                      <a:pt x="14288" y="63500"/>
                    </a:lnTo>
                    <a:lnTo>
                      <a:pt x="17463" y="63500"/>
                    </a:lnTo>
                    <a:lnTo>
                      <a:pt x="20638" y="63500"/>
                    </a:lnTo>
                    <a:lnTo>
                      <a:pt x="22225" y="65088"/>
                    </a:lnTo>
                    <a:lnTo>
                      <a:pt x="25400" y="69850"/>
                    </a:lnTo>
                    <a:lnTo>
                      <a:pt x="26988" y="69850"/>
                    </a:lnTo>
                    <a:lnTo>
                      <a:pt x="28575" y="73025"/>
                    </a:lnTo>
                    <a:lnTo>
                      <a:pt x="31750" y="73025"/>
                    </a:lnTo>
                    <a:lnTo>
                      <a:pt x="33338" y="73025"/>
                    </a:lnTo>
                    <a:lnTo>
                      <a:pt x="31750" y="74613"/>
                    </a:lnTo>
                    <a:lnTo>
                      <a:pt x="31750" y="76200"/>
                    </a:lnTo>
                    <a:lnTo>
                      <a:pt x="33338" y="76200"/>
                    </a:lnTo>
                    <a:lnTo>
                      <a:pt x="36513" y="76200"/>
                    </a:lnTo>
                    <a:lnTo>
                      <a:pt x="38100" y="76200"/>
                    </a:lnTo>
                    <a:lnTo>
                      <a:pt x="38100" y="74613"/>
                    </a:lnTo>
                    <a:lnTo>
                      <a:pt x="38100" y="73025"/>
                    </a:lnTo>
                    <a:lnTo>
                      <a:pt x="41275" y="73025"/>
                    </a:lnTo>
                    <a:lnTo>
                      <a:pt x="41275" y="74613"/>
                    </a:lnTo>
                    <a:lnTo>
                      <a:pt x="41275" y="76200"/>
                    </a:lnTo>
                    <a:lnTo>
                      <a:pt x="41275" y="79375"/>
                    </a:lnTo>
                    <a:lnTo>
                      <a:pt x="41275" y="80963"/>
                    </a:lnTo>
                    <a:lnTo>
                      <a:pt x="42863" y="80963"/>
                    </a:lnTo>
                    <a:lnTo>
                      <a:pt x="42863" y="84138"/>
                    </a:lnTo>
                    <a:lnTo>
                      <a:pt x="44450" y="84138"/>
                    </a:lnTo>
                    <a:lnTo>
                      <a:pt x="44450" y="80963"/>
                    </a:lnTo>
                    <a:lnTo>
                      <a:pt x="42863" y="80963"/>
                    </a:lnTo>
                    <a:lnTo>
                      <a:pt x="42863" y="79375"/>
                    </a:lnTo>
                    <a:lnTo>
                      <a:pt x="44450" y="79375"/>
                    </a:lnTo>
                    <a:lnTo>
                      <a:pt x="49213" y="80963"/>
                    </a:lnTo>
                    <a:lnTo>
                      <a:pt x="53975" y="85725"/>
                    </a:lnTo>
                    <a:lnTo>
                      <a:pt x="53975" y="84138"/>
                    </a:lnTo>
                    <a:lnTo>
                      <a:pt x="53975" y="80963"/>
                    </a:lnTo>
                    <a:lnTo>
                      <a:pt x="53975" y="79375"/>
                    </a:lnTo>
                    <a:lnTo>
                      <a:pt x="57150" y="79375"/>
                    </a:lnTo>
                    <a:lnTo>
                      <a:pt x="57150" y="76200"/>
                    </a:lnTo>
                    <a:lnTo>
                      <a:pt x="57150" y="74613"/>
                    </a:lnTo>
                    <a:lnTo>
                      <a:pt x="57150" y="73025"/>
                    </a:lnTo>
                    <a:lnTo>
                      <a:pt x="58738" y="73025"/>
                    </a:lnTo>
                    <a:lnTo>
                      <a:pt x="60325" y="74613"/>
                    </a:lnTo>
                    <a:lnTo>
                      <a:pt x="63500" y="76200"/>
                    </a:lnTo>
                    <a:lnTo>
                      <a:pt x="63500" y="79375"/>
                    </a:lnTo>
                    <a:lnTo>
                      <a:pt x="65088" y="79375"/>
                    </a:lnTo>
                    <a:lnTo>
                      <a:pt x="68263" y="80963"/>
                    </a:lnTo>
                    <a:lnTo>
                      <a:pt x="69850" y="84138"/>
                    </a:lnTo>
                    <a:lnTo>
                      <a:pt x="73025" y="84138"/>
                    </a:lnTo>
                    <a:lnTo>
                      <a:pt x="74613" y="85725"/>
                    </a:lnTo>
                    <a:lnTo>
                      <a:pt x="74613" y="87313"/>
                    </a:lnTo>
                    <a:lnTo>
                      <a:pt x="76200" y="85725"/>
                    </a:lnTo>
                    <a:lnTo>
                      <a:pt x="76200" y="84138"/>
                    </a:lnTo>
                    <a:lnTo>
                      <a:pt x="74613" y="84138"/>
                    </a:lnTo>
                    <a:lnTo>
                      <a:pt x="74613" y="80963"/>
                    </a:lnTo>
                    <a:lnTo>
                      <a:pt x="76200" y="80963"/>
                    </a:lnTo>
                    <a:lnTo>
                      <a:pt x="79375" y="85725"/>
                    </a:lnTo>
                    <a:lnTo>
                      <a:pt x="84138" y="87313"/>
                    </a:lnTo>
                    <a:lnTo>
                      <a:pt x="90488" y="92075"/>
                    </a:lnTo>
                    <a:lnTo>
                      <a:pt x="92075" y="92075"/>
                    </a:lnTo>
                    <a:lnTo>
                      <a:pt x="92075" y="90488"/>
                    </a:lnTo>
                    <a:lnTo>
                      <a:pt x="90488" y="90488"/>
                    </a:lnTo>
                    <a:lnTo>
                      <a:pt x="90488" y="87313"/>
                    </a:lnTo>
                    <a:lnTo>
                      <a:pt x="88900" y="85725"/>
                    </a:lnTo>
                    <a:lnTo>
                      <a:pt x="85725" y="85725"/>
                    </a:lnTo>
                    <a:lnTo>
                      <a:pt x="85725" y="84138"/>
                    </a:lnTo>
                    <a:lnTo>
                      <a:pt x="84138" y="80963"/>
                    </a:lnTo>
                    <a:lnTo>
                      <a:pt x="80963" y="79375"/>
                    </a:lnTo>
                    <a:lnTo>
                      <a:pt x="80963" y="76200"/>
                    </a:lnTo>
                    <a:lnTo>
                      <a:pt x="76200" y="74613"/>
                    </a:lnTo>
                    <a:lnTo>
                      <a:pt x="74613" y="73025"/>
                    </a:lnTo>
                    <a:lnTo>
                      <a:pt x="74613" y="69850"/>
                    </a:lnTo>
                    <a:lnTo>
                      <a:pt x="76200" y="73025"/>
                    </a:lnTo>
                    <a:lnTo>
                      <a:pt x="80963" y="74613"/>
                    </a:lnTo>
                    <a:lnTo>
                      <a:pt x="84138" y="76200"/>
                    </a:lnTo>
                    <a:lnTo>
                      <a:pt x="85725" y="79375"/>
                    </a:lnTo>
                    <a:lnTo>
                      <a:pt x="88900" y="79375"/>
                    </a:lnTo>
                    <a:lnTo>
                      <a:pt x="88900" y="80963"/>
                    </a:lnTo>
                    <a:lnTo>
                      <a:pt x="90488" y="80963"/>
                    </a:lnTo>
                    <a:lnTo>
                      <a:pt x="90488" y="79375"/>
                    </a:lnTo>
                    <a:lnTo>
                      <a:pt x="88900" y="79375"/>
                    </a:lnTo>
                    <a:lnTo>
                      <a:pt x="85725" y="76200"/>
                    </a:lnTo>
                    <a:lnTo>
                      <a:pt x="88900" y="76200"/>
                    </a:lnTo>
                    <a:lnTo>
                      <a:pt x="92075" y="79375"/>
                    </a:lnTo>
                    <a:lnTo>
                      <a:pt x="95250" y="80963"/>
                    </a:lnTo>
                    <a:lnTo>
                      <a:pt x="96838" y="84138"/>
                    </a:lnTo>
                    <a:lnTo>
                      <a:pt x="100013" y="84138"/>
                    </a:lnTo>
                    <a:lnTo>
                      <a:pt x="101600" y="84138"/>
                    </a:lnTo>
                    <a:lnTo>
                      <a:pt x="104775" y="85725"/>
                    </a:lnTo>
                    <a:lnTo>
                      <a:pt x="104775" y="87313"/>
                    </a:lnTo>
                    <a:lnTo>
                      <a:pt x="106363" y="87313"/>
                    </a:lnTo>
                    <a:lnTo>
                      <a:pt x="107950" y="85725"/>
                    </a:lnTo>
                    <a:lnTo>
                      <a:pt x="111125" y="87313"/>
                    </a:lnTo>
                    <a:lnTo>
                      <a:pt x="112713" y="87313"/>
                    </a:lnTo>
                    <a:lnTo>
                      <a:pt x="112713" y="85725"/>
                    </a:lnTo>
                    <a:lnTo>
                      <a:pt x="111125" y="85725"/>
                    </a:lnTo>
                    <a:lnTo>
                      <a:pt x="111125" y="84138"/>
                    </a:lnTo>
                    <a:lnTo>
                      <a:pt x="112713" y="84138"/>
                    </a:lnTo>
                    <a:lnTo>
                      <a:pt x="115888" y="84138"/>
                    </a:lnTo>
                    <a:lnTo>
                      <a:pt x="117475" y="84138"/>
                    </a:lnTo>
                    <a:lnTo>
                      <a:pt x="117475" y="80963"/>
                    </a:lnTo>
                    <a:lnTo>
                      <a:pt x="115888" y="80963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2713" y="76200"/>
                    </a:lnTo>
                    <a:lnTo>
                      <a:pt x="111125" y="73025"/>
                    </a:lnTo>
                    <a:lnTo>
                      <a:pt x="107950" y="69850"/>
                    </a:lnTo>
                    <a:lnTo>
                      <a:pt x="106363" y="68263"/>
                    </a:lnTo>
                    <a:lnTo>
                      <a:pt x="104775" y="65088"/>
                    </a:lnTo>
                    <a:lnTo>
                      <a:pt x="106363" y="63500"/>
                    </a:lnTo>
                    <a:lnTo>
                      <a:pt x="106363" y="60325"/>
                    </a:lnTo>
                    <a:lnTo>
                      <a:pt x="106363" y="58738"/>
                    </a:lnTo>
                    <a:lnTo>
                      <a:pt x="104775" y="58738"/>
                    </a:lnTo>
                    <a:close/>
                    <a:moveTo>
                      <a:pt x="377825" y="0"/>
                    </a:moveTo>
                    <a:lnTo>
                      <a:pt x="379413" y="0"/>
                    </a:lnTo>
                    <a:lnTo>
                      <a:pt x="379413" y="1588"/>
                    </a:lnTo>
                    <a:lnTo>
                      <a:pt x="377825" y="15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8" name="文本框 137">
              <a:extLst>
                <a:ext uri="{FF2B5EF4-FFF2-40B4-BE49-F238E27FC236}">
                  <a16:creationId xmlns:a16="http://schemas.microsoft.com/office/drawing/2014/main" id="{3297F2E1-300B-927C-2811-558E328A2FD6}"/>
                </a:ext>
              </a:extLst>
            </p:cNvPr>
            <p:cNvSpPr txBox="1"/>
            <p:nvPr/>
          </p:nvSpPr>
          <p:spPr>
            <a:xfrm>
              <a:off x="5810048" y="561942"/>
              <a:ext cx="8963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rgbClr val="CE0000"/>
                  </a:solidFill>
                  <a:latin typeface="微米有行" pitchFamily="2" charset="-128"/>
                  <a:ea typeface="微米有行" pitchFamily="2" charset="-128"/>
                </a:rPr>
                <a:t>2024</a:t>
              </a:r>
              <a:endParaRPr lang="zh-CN" altLang="en-US" sz="2400" dirty="0">
                <a:solidFill>
                  <a:srgbClr val="CE0000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92516091-45D3-CAB4-2F75-DADC086EB18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255587 w 12192000"/>
              <a:gd name="connsiteY5" fmla="*/ 217487 h 6858000"/>
              <a:gd name="connsiteX6" fmla="*/ 255587 w 12192000"/>
              <a:gd name="connsiteY6" fmla="*/ 6671469 h 6858000"/>
              <a:gd name="connsiteX7" fmla="*/ 11936411 w 12192000"/>
              <a:gd name="connsiteY7" fmla="*/ 6671469 h 6858000"/>
              <a:gd name="connsiteX8" fmla="*/ 11936411 w 12192000"/>
              <a:gd name="connsiteY8" fmla="*/ 217487 h 6858000"/>
              <a:gd name="connsiteX9" fmla="*/ 255587 w 12192000"/>
              <a:gd name="connsiteY9" fmla="*/ 2174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255587" y="217487"/>
                </a:moveTo>
                <a:lnTo>
                  <a:pt x="255587" y="6671469"/>
                </a:lnTo>
                <a:lnTo>
                  <a:pt x="11936411" y="6671469"/>
                </a:lnTo>
                <a:lnTo>
                  <a:pt x="11936411" y="217487"/>
                </a:lnTo>
                <a:lnTo>
                  <a:pt x="255587" y="217487"/>
                </a:lnTo>
                <a:close/>
              </a:path>
            </a:pathLst>
          </a:custGeom>
          <a:blipFill dpi="0" rotWithShape="1">
            <a:blip r:embed="rId3"/>
            <a:srcRect/>
            <a:tile tx="-5562600" ty="-311150" sx="100000" sy="100000" flip="none" algn="tl"/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A693C705-7C74-B20F-3C0A-F9362AE4803C}"/>
              </a:ext>
            </a:extLst>
          </p:cNvPr>
          <p:cNvGrpSpPr/>
          <p:nvPr/>
        </p:nvGrpSpPr>
        <p:grpSpPr>
          <a:xfrm>
            <a:off x="4217156" y="594099"/>
            <a:ext cx="3757688" cy="1912440"/>
            <a:chOff x="2499420" y="593604"/>
            <a:chExt cx="7193159" cy="3660891"/>
          </a:xfrm>
        </p:grpSpPr>
        <p:sp>
          <p:nvSpPr>
            <p:cNvPr id="222" name="图形 218">
              <a:extLst>
                <a:ext uri="{FF2B5EF4-FFF2-40B4-BE49-F238E27FC236}">
                  <a16:creationId xmlns:a16="http://schemas.microsoft.com/office/drawing/2014/main" id="{1E94D495-1157-B743-0718-8A657EF558B4}"/>
                </a:ext>
              </a:extLst>
            </p:cNvPr>
            <p:cNvSpPr/>
            <p:nvPr/>
          </p:nvSpPr>
          <p:spPr>
            <a:xfrm flipH="1">
              <a:off x="2499420" y="593604"/>
              <a:ext cx="1959581" cy="3660891"/>
            </a:xfrm>
            <a:custGeom>
              <a:avLst/>
              <a:gdLst>
                <a:gd name="connsiteX0" fmla="*/ 1825100 w 3211789"/>
                <a:gd name="connsiteY0" fmla="*/ 5367144 h 6108771"/>
                <a:gd name="connsiteX1" fmla="*/ 1751709 w 3211789"/>
                <a:gd name="connsiteY1" fmla="*/ 5598902 h 6108771"/>
                <a:gd name="connsiteX2" fmla="*/ 1873383 w 3211789"/>
                <a:gd name="connsiteY2" fmla="*/ 5861562 h 6108771"/>
                <a:gd name="connsiteX3" fmla="*/ 1873383 w 3211789"/>
                <a:gd name="connsiteY3" fmla="*/ 5869287 h 6108771"/>
                <a:gd name="connsiteX4" fmla="*/ 1674457 w 3211789"/>
                <a:gd name="connsiteY4" fmla="*/ 5591177 h 6108771"/>
                <a:gd name="connsiteX5" fmla="*/ 1676388 w 3211789"/>
                <a:gd name="connsiteY5" fmla="*/ 5566070 h 6108771"/>
                <a:gd name="connsiteX6" fmla="*/ 1687976 w 3211789"/>
                <a:gd name="connsiteY6" fmla="*/ 5519718 h 6108771"/>
                <a:gd name="connsiteX7" fmla="*/ 1716946 w 3211789"/>
                <a:gd name="connsiteY7" fmla="*/ 5461778 h 6108771"/>
                <a:gd name="connsiteX8" fmla="*/ 1724671 w 3211789"/>
                <a:gd name="connsiteY8" fmla="*/ 5345899 h 6108771"/>
                <a:gd name="connsiteX9" fmla="*/ 1728534 w 3211789"/>
                <a:gd name="connsiteY9" fmla="*/ 5351693 h 6108771"/>
                <a:gd name="connsiteX10" fmla="*/ 1738190 w 3211789"/>
                <a:gd name="connsiteY10" fmla="*/ 5380663 h 6108771"/>
                <a:gd name="connsiteX11" fmla="*/ 1736259 w 3211789"/>
                <a:gd name="connsiteY11" fmla="*/ 5415427 h 6108771"/>
                <a:gd name="connsiteX12" fmla="*/ 1732396 w 3211789"/>
                <a:gd name="connsiteY12" fmla="*/ 5427015 h 6108771"/>
                <a:gd name="connsiteX13" fmla="*/ 1734327 w 3211789"/>
                <a:gd name="connsiteY13" fmla="*/ 5440534 h 6108771"/>
                <a:gd name="connsiteX14" fmla="*/ 1732396 w 3211789"/>
                <a:gd name="connsiteY14" fmla="*/ 5430877 h 6108771"/>
                <a:gd name="connsiteX15" fmla="*/ 1728534 w 3211789"/>
                <a:gd name="connsiteY15" fmla="*/ 5442465 h 6108771"/>
                <a:gd name="connsiteX16" fmla="*/ 1732396 w 3211789"/>
                <a:gd name="connsiteY16" fmla="*/ 5444397 h 6108771"/>
                <a:gd name="connsiteX17" fmla="*/ 1726602 w 3211789"/>
                <a:gd name="connsiteY17" fmla="*/ 5457916 h 6108771"/>
                <a:gd name="connsiteX18" fmla="*/ 1730465 w 3211789"/>
                <a:gd name="connsiteY18" fmla="*/ 5465641 h 6108771"/>
                <a:gd name="connsiteX19" fmla="*/ 1695701 w 3211789"/>
                <a:gd name="connsiteY19" fmla="*/ 5591177 h 6108771"/>
                <a:gd name="connsiteX20" fmla="*/ 1753641 w 3211789"/>
                <a:gd name="connsiteY20" fmla="*/ 5708988 h 6108771"/>
                <a:gd name="connsiteX21" fmla="*/ 1757503 w 3211789"/>
                <a:gd name="connsiteY21" fmla="*/ 5701262 h 6108771"/>
                <a:gd name="connsiteX22" fmla="*/ 1745915 w 3211789"/>
                <a:gd name="connsiteY22" fmla="*/ 5674224 h 6108771"/>
                <a:gd name="connsiteX23" fmla="*/ 1732396 w 3211789"/>
                <a:gd name="connsiteY23" fmla="*/ 5600834 h 6108771"/>
                <a:gd name="connsiteX24" fmla="*/ 1809649 w 3211789"/>
                <a:gd name="connsiteY24" fmla="*/ 5349762 h 6108771"/>
                <a:gd name="connsiteX25" fmla="*/ 1805786 w 3211789"/>
                <a:gd name="connsiteY25" fmla="*/ 5316929 h 6108771"/>
                <a:gd name="connsiteX26" fmla="*/ 1780679 w 3211789"/>
                <a:gd name="connsiteY26" fmla="*/ 5262852 h 6108771"/>
                <a:gd name="connsiteX27" fmla="*/ 1772954 w 3211789"/>
                <a:gd name="connsiteY27" fmla="*/ 5226157 h 6108771"/>
                <a:gd name="connsiteX28" fmla="*/ 1772954 w 3211789"/>
                <a:gd name="connsiteY28" fmla="*/ 5210707 h 6108771"/>
                <a:gd name="connsiteX29" fmla="*/ 1825100 w 3211789"/>
                <a:gd name="connsiteY29" fmla="*/ 5367144 h 6108771"/>
                <a:gd name="connsiteX30" fmla="*/ 1388621 w 3211789"/>
                <a:gd name="connsiteY30" fmla="*/ 5345899 h 6108771"/>
                <a:gd name="connsiteX31" fmla="*/ 1373170 w 3211789"/>
                <a:gd name="connsiteY31" fmla="*/ 5376800 h 6108771"/>
                <a:gd name="connsiteX32" fmla="*/ 1363514 w 3211789"/>
                <a:gd name="connsiteY32" fmla="*/ 5436671 h 6108771"/>
                <a:gd name="connsiteX33" fmla="*/ 1371239 w 3211789"/>
                <a:gd name="connsiteY33" fmla="*/ 5488817 h 6108771"/>
                <a:gd name="connsiteX34" fmla="*/ 1378964 w 3211789"/>
                <a:gd name="connsiteY34" fmla="*/ 5471435 h 6108771"/>
                <a:gd name="connsiteX35" fmla="*/ 1531539 w 3211789"/>
                <a:gd name="connsiteY35" fmla="*/ 5305341 h 6108771"/>
                <a:gd name="connsiteX36" fmla="*/ 1577890 w 3211789"/>
                <a:gd name="connsiteY36" fmla="*/ 5284097 h 6108771"/>
                <a:gd name="connsiteX37" fmla="*/ 1585616 w 3211789"/>
                <a:gd name="connsiteY37" fmla="*/ 5284097 h 6108771"/>
                <a:gd name="connsiteX38" fmla="*/ 1535401 w 3211789"/>
                <a:gd name="connsiteY38" fmla="*/ 5314998 h 6108771"/>
                <a:gd name="connsiteX39" fmla="*/ 1504500 w 3211789"/>
                <a:gd name="connsiteY39" fmla="*/ 5340105 h 6108771"/>
                <a:gd name="connsiteX40" fmla="*/ 1469736 w 3211789"/>
                <a:gd name="connsiteY40" fmla="*/ 5359418 h 6108771"/>
                <a:gd name="connsiteX41" fmla="*/ 1392483 w 3211789"/>
                <a:gd name="connsiteY41" fmla="*/ 5521649 h 6108771"/>
                <a:gd name="connsiteX42" fmla="*/ 1392483 w 3211789"/>
                <a:gd name="connsiteY42" fmla="*/ 5600834 h 6108771"/>
                <a:gd name="connsiteX43" fmla="*/ 1340338 w 3211789"/>
                <a:gd name="connsiteY43" fmla="*/ 5461778 h 6108771"/>
                <a:gd name="connsiteX44" fmla="*/ 1340338 w 3211789"/>
                <a:gd name="connsiteY44" fmla="*/ 5423152 h 6108771"/>
                <a:gd name="connsiteX45" fmla="*/ 1390552 w 3211789"/>
                <a:gd name="connsiteY45" fmla="*/ 5311135 h 6108771"/>
                <a:gd name="connsiteX46" fmla="*/ 1406003 w 3211789"/>
                <a:gd name="connsiteY46" fmla="*/ 5293753 h 6108771"/>
                <a:gd name="connsiteX47" fmla="*/ 1423385 w 3211789"/>
                <a:gd name="connsiteY47" fmla="*/ 5286028 h 6108771"/>
                <a:gd name="connsiteX48" fmla="*/ 1556646 w 3211789"/>
                <a:gd name="connsiteY48" fmla="*/ 5199119 h 6108771"/>
                <a:gd name="connsiteX49" fmla="*/ 1388621 w 3211789"/>
                <a:gd name="connsiteY49" fmla="*/ 5345899 h 6108771"/>
                <a:gd name="connsiteX50" fmla="*/ 1711152 w 3211789"/>
                <a:gd name="connsiteY50" fmla="*/ 5027231 h 6108771"/>
                <a:gd name="connsiteX51" fmla="*/ 1691838 w 3211789"/>
                <a:gd name="connsiteY51" fmla="*/ 5063926 h 6108771"/>
                <a:gd name="connsiteX52" fmla="*/ 1684113 w 3211789"/>
                <a:gd name="connsiteY52" fmla="*/ 5067789 h 6108771"/>
                <a:gd name="connsiteX53" fmla="*/ 1664800 w 3211789"/>
                <a:gd name="connsiteY53" fmla="*/ 5036888 h 6108771"/>
                <a:gd name="connsiteX54" fmla="*/ 1699564 w 3211789"/>
                <a:gd name="connsiteY54" fmla="*/ 5015643 h 6108771"/>
                <a:gd name="connsiteX55" fmla="*/ 1711152 w 3211789"/>
                <a:gd name="connsiteY55" fmla="*/ 5027231 h 6108771"/>
                <a:gd name="connsiteX56" fmla="*/ 1485187 w 3211789"/>
                <a:gd name="connsiteY56" fmla="*/ 4940322 h 6108771"/>
                <a:gd name="connsiteX57" fmla="*/ 1463942 w 3211789"/>
                <a:gd name="connsiteY57" fmla="*/ 4977017 h 6108771"/>
                <a:gd name="connsiteX58" fmla="*/ 1243772 w 3211789"/>
                <a:gd name="connsiteY58" fmla="*/ 5125728 h 6108771"/>
                <a:gd name="connsiteX59" fmla="*/ 1247634 w 3211789"/>
                <a:gd name="connsiteY59" fmla="*/ 5127660 h 6108771"/>
                <a:gd name="connsiteX60" fmla="*/ 1301711 w 3211789"/>
                <a:gd name="connsiteY60" fmla="*/ 5118003 h 6108771"/>
                <a:gd name="connsiteX61" fmla="*/ 1369308 w 3211789"/>
                <a:gd name="connsiteY61" fmla="*/ 5098690 h 6108771"/>
                <a:gd name="connsiteX62" fmla="*/ 1440767 w 3211789"/>
                <a:gd name="connsiteY62" fmla="*/ 5048476 h 6108771"/>
                <a:gd name="connsiteX63" fmla="*/ 1496775 w 3211789"/>
                <a:gd name="connsiteY63" fmla="*/ 4992467 h 6108771"/>
                <a:gd name="connsiteX64" fmla="*/ 1519951 w 3211789"/>
                <a:gd name="connsiteY64" fmla="*/ 4984742 h 6108771"/>
                <a:gd name="connsiteX65" fmla="*/ 1529607 w 3211789"/>
                <a:gd name="connsiteY65" fmla="*/ 4984742 h 6108771"/>
                <a:gd name="connsiteX66" fmla="*/ 1529607 w 3211789"/>
                <a:gd name="connsiteY66" fmla="*/ 4990536 h 6108771"/>
                <a:gd name="connsiteX67" fmla="*/ 1496775 w 3211789"/>
                <a:gd name="connsiteY67" fmla="*/ 5007918 h 6108771"/>
                <a:gd name="connsiteX68" fmla="*/ 1440767 w 3211789"/>
                <a:gd name="connsiteY68" fmla="*/ 5067789 h 6108771"/>
                <a:gd name="connsiteX69" fmla="*/ 1375102 w 3211789"/>
                <a:gd name="connsiteY69" fmla="*/ 5112209 h 6108771"/>
                <a:gd name="connsiteX70" fmla="*/ 1237978 w 3211789"/>
                <a:gd name="connsiteY70" fmla="*/ 5156630 h 6108771"/>
                <a:gd name="connsiteX71" fmla="*/ 1156862 w 3211789"/>
                <a:gd name="connsiteY71" fmla="*/ 5276372 h 6108771"/>
                <a:gd name="connsiteX72" fmla="*/ 1147206 w 3211789"/>
                <a:gd name="connsiteY72" fmla="*/ 5233882 h 6108771"/>
                <a:gd name="connsiteX73" fmla="*/ 1367376 w 3211789"/>
                <a:gd name="connsiteY73" fmla="*/ 5038819 h 6108771"/>
                <a:gd name="connsiteX74" fmla="*/ 1407934 w 3211789"/>
                <a:gd name="connsiteY74" fmla="*/ 5011780 h 6108771"/>
                <a:gd name="connsiteX75" fmla="*/ 1481324 w 3211789"/>
                <a:gd name="connsiteY75" fmla="*/ 4934528 h 6108771"/>
                <a:gd name="connsiteX76" fmla="*/ 1485187 w 3211789"/>
                <a:gd name="connsiteY76" fmla="*/ 4940322 h 6108771"/>
                <a:gd name="connsiteX77" fmla="*/ 1697632 w 3211789"/>
                <a:gd name="connsiteY77" fmla="*/ 5013712 h 6108771"/>
                <a:gd name="connsiteX78" fmla="*/ 1664800 w 3211789"/>
                <a:gd name="connsiteY78" fmla="*/ 4984742 h 6108771"/>
                <a:gd name="connsiteX79" fmla="*/ 1666731 w 3211789"/>
                <a:gd name="connsiteY79" fmla="*/ 4967360 h 6108771"/>
                <a:gd name="connsiteX80" fmla="*/ 1689907 w 3211789"/>
                <a:gd name="connsiteY80" fmla="*/ 4953841 h 6108771"/>
                <a:gd name="connsiteX81" fmla="*/ 1740121 w 3211789"/>
                <a:gd name="connsiteY81" fmla="*/ 4924871 h 6108771"/>
                <a:gd name="connsiteX82" fmla="*/ 1697632 w 3211789"/>
                <a:gd name="connsiteY82" fmla="*/ 5013712 h 6108771"/>
                <a:gd name="connsiteX83" fmla="*/ 1906215 w 3211789"/>
                <a:gd name="connsiteY83" fmla="*/ 4922940 h 6108771"/>
                <a:gd name="connsiteX84" fmla="*/ 1912009 w 3211789"/>
                <a:gd name="connsiteY84" fmla="*/ 4967360 h 6108771"/>
                <a:gd name="connsiteX85" fmla="*/ 1996987 w 3211789"/>
                <a:gd name="connsiteY85" fmla="*/ 5102553 h 6108771"/>
                <a:gd name="connsiteX86" fmla="*/ 2041408 w 3211789"/>
                <a:gd name="connsiteY86" fmla="*/ 5245470 h 6108771"/>
                <a:gd name="connsiteX87" fmla="*/ 2041408 w 3211789"/>
                <a:gd name="connsiteY87" fmla="*/ 5343968 h 6108771"/>
                <a:gd name="connsiteX88" fmla="*/ 2070378 w 3211789"/>
                <a:gd name="connsiteY88" fmla="*/ 5463710 h 6108771"/>
                <a:gd name="connsiteX89" fmla="*/ 1977674 w 3211789"/>
                <a:gd name="connsiteY89" fmla="*/ 5168218 h 6108771"/>
                <a:gd name="connsiteX90" fmla="*/ 1950636 w 3211789"/>
                <a:gd name="connsiteY90" fmla="*/ 5118003 h 6108771"/>
                <a:gd name="connsiteX91" fmla="*/ 1919734 w 3211789"/>
                <a:gd name="connsiteY91" fmla="*/ 5081308 h 6108771"/>
                <a:gd name="connsiteX92" fmla="*/ 1925528 w 3211789"/>
                <a:gd name="connsiteY92" fmla="*/ 5077445 h 6108771"/>
                <a:gd name="connsiteX93" fmla="*/ 1942910 w 3211789"/>
                <a:gd name="connsiteY93" fmla="*/ 5087102 h 6108771"/>
                <a:gd name="connsiteX94" fmla="*/ 2014369 w 3211789"/>
                <a:gd name="connsiteY94" fmla="*/ 5247402 h 6108771"/>
                <a:gd name="connsiteX95" fmla="*/ 2018232 w 3211789"/>
                <a:gd name="connsiteY95" fmla="*/ 5220363 h 6108771"/>
                <a:gd name="connsiteX96" fmla="*/ 1956430 w 3211789"/>
                <a:gd name="connsiteY96" fmla="*/ 5075514 h 6108771"/>
                <a:gd name="connsiteX97" fmla="*/ 1933254 w 3211789"/>
                <a:gd name="connsiteY97" fmla="*/ 5033025 h 6108771"/>
                <a:gd name="connsiteX98" fmla="*/ 1890765 w 3211789"/>
                <a:gd name="connsiteY98" fmla="*/ 4932596 h 6108771"/>
                <a:gd name="connsiteX99" fmla="*/ 1898490 w 3211789"/>
                <a:gd name="connsiteY99" fmla="*/ 4922940 h 6108771"/>
                <a:gd name="connsiteX100" fmla="*/ 1906215 w 3211789"/>
                <a:gd name="connsiteY100" fmla="*/ 4922940 h 6108771"/>
                <a:gd name="connsiteX101" fmla="*/ 1736259 w 3211789"/>
                <a:gd name="connsiteY101" fmla="*/ 4903626 h 6108771"/>
                <a:gd name="connsiteX102" fmla="*/ 1709220 w 3211789"/>
                <a:gd name="connsiteY102" fmla="*/ 4919077 h 6108771"/>
                <a:gd name="connsiteX103" fmla="*/ 1684113 w 3211789"/>
                <a:gd name="connsiteY103" fmla="*/ 4899764 h 6108771"/>
                <a:gd name="connsiteX104" fmla="*/ 1715014 w 3211789"/>
                <a:gd name="connsiteY104" fmla="*/ 4857275 h 6108771"/>
                <a:gd name="connsiteX105" fmla="*/ 1736259 w 3211789"/>
                <a:gd name="connsiteY105" fmla="*/ 4903626 h 6108771"/>
                <a:gd name="connsiteX106" fmla="*/ 1772954 w 3211789"/>
                <a:gd name="connsiteY106" fmla="*/ 4841824 h 6108771"/>
                <a:gd name="connsiteX107" fmla="*/ 1751709 w 3211789"/>
                <a:gd name="connsiteY107" fmla="*/ 4893970 h 6108771"/>
                <a:gd name="connsiteX108" fmla="*/ 1732396 w 3211789"/>
                <a:gd name="connsiteY108" fmla="*/ 4859206 h 6108771"/>
                <a:gd name="connsiteX109" fmla="*/ 1751709 w 3211789"/>
                <a:gd name="connsiteY109" fmla="*/ 4839893 h 6108771"/>
                <a:gd name="connsiteX110" fmla="*/ 1772954 w 3211789"/>
                <a:gd name="connsiteY110" fmla="*/ 4841824 h 6108771"/>
                <a:gd name="connsiteX111" fmla="*/ 1790336 w 3211789"/>
                <a:gd name="connsiteY111" fmla="*/ 4787747 h 6108771"/>
                <a:gd name="connsiteX112" fmla="*/ 1790336 w 3211789"/>
                <a:gd name="connsiteY112" fmla="*/ 4801266 h 6108771"/>
                <a:gd name="connsiteX113" fmla="*/ 1745915 w 3211789"/>
                <a:gd name="connsiteY113" fmla="*/ 4830236 h 6108771"/>
                <a:gd name="connsiteX114" fmla="*/ 1709220 w 3211789"/>
                <a:gd name="connsiteY114" fmla="*/ 4810923 h 6108771"/>
                <a:gd name="connsiteX115" fmla="*/ 1765229 w 3211789"/>
                <a:gd name="connsiteY115" fmla="*/ 4751052 h 6108771"/>
                <a:gd name="connsiteX116" fmla="*/ 1790336 w 3211789"/>
                <a:gd name="connsiteY116" fmla="*/ 4787747 h 6108771"/>
                <a:gd name="connsiteX117" fmla="*/ 1827031 w 3211789"/>
                <a:gd name="connsiteY117" fmla="*/ 4739464 h 6108771"/>
                <a:gd name="connsiteX118" fmla="*/ 1794198 w 3211789"/>
                <a:gd name="connsiteY118" fmla="*/ 4785816 h 6108771"/>
                <a:gd name="connsiteX119" fmla="*/ 1782611 w 3211789"/>
                <a:gd name="connsiteY119" fmla="*/ 4749121 h 6108771"/>
                <a:gd name="connsiteX120" fmla="*/ 1796130 w 3211789"/>
                <a:gd name="connsiteY120" fmla="*/ 4739464 h 6108771"/>
                <a:gd name="connsiteX121" fmla="*/ 1827031 w 3211789"/>
                <a:gd name="connsiteY121" fmla="*/ 4739464 h 6108771"/>
                <a:gd name="connsiteX122" fmla="*/ 2039476 w 3211789"/>
                <a:gd name="connsiteY122" fmla="*/ 4727876 h 6108771"/>
                <a:gd name="connsiteX123" fmla="*/ 2089691 w 3211789"/>
                <a:gd name="connsiteY123" fmla="*/ 4783884 h 6108771"/>
                <a:gd name="connsiteX124" fmla="*/ 2114798 w 3211789"/>
                <a:gd name="connsiteY124" fmla="*/ 4841824 h 6108771"/>
                <a:gd name="connsiteX125" fmla="*/ 2114798 w 3211789"/>
                <a:gd name="connsiteY125" fmla="*/ 4980879 h 6108771"/>
                <a:gd name="connsiteX126" fmla="*/ 2134111 w 3211789"/>
                <a:gd name="connsiteY126" fmla="*/ 5029162 h 6108771"/>
                <a:gd name="connsiteX127" fmla="*/ 2165012 w 3211789"/>
                <a:gd name="connsiteY127" fmla="*/ 5067789 h 6108771"/>
                <a:gd name="connsiteX128" fmla="*/ 2149562 w 3211789"/>
                <a:gd name="connsiteY128" fmla="*/ 5061995 h 6108771"/>
                <a:gd name="connsiteX129" fmla="*/ 2074240 w 3211789"/>
                <a:gd name="connsiteY129" fmla="*/ 4936459 h 6108771"/>
                <a:gd name="connsiteX130" fmla="*/ 2052996 w 3211789"/>
                <a:gd name="connsiteY130" fmla="*/ 4837961 h 6108771"/>
                <a:gd name="connsiteX131" fmla="*/ 1993125 w 3211789"/>
                <a:gd name="connsiteY131" fmla="*/ 4783884 h 6108771"/>
                <a:gd name="connsiteX132" fmla="*/ 2031751 w 3211789"/>
                <a:gd name="connsiteY132" fmla="*/ 4793541 h 6108771"/>
                <a:gd name="connsiteX133" fmla="*/ 2085828 w 3211789"/>
                <a:gd name="connsiteY133" fmla="*/ 4884313 h 6108771"/>
                <a:gd name="connsiteX134" fmla="*/ 2093553 w 3211789"/>
                <a:gd name="connsiteY134" fmla="*/ 4845687 h 6108771"/>
                <a:gd name="connsiteX135" fmla="*/ 2008575 w 3211789"/>
                <a:gd name="connsiteY135" fmla="*/ 4710494 h 6108771"/>
                <a:gd name="connsiteX136" fmla="*/ 2039476 w 3211789"/>
                <a:gd name="connsiteY136" fmla="*/ 4727876 h 6108771"/>
                <a:gd name="connsiteX137" fmla="*/ 1886902 w 3211789"/>
                <a:gd name="connsiteY137" fmla="*/ 4631310 h 6108771"/>
                <a:gd name="connsiteX138" fmla="*/ 1850207 w 3211789"/>
                <a:gd name="connsiteY138" fmla="*/ 4668005 h 6108771"/>
                <a:gd name="connsiteX139" fmla="*/ 1848276 w 3211789"/>
                <a:gd name="connsiteY139" fmla="*/ 4671868 h 6108771"/>
                <a:gd name="connsiteX140" fmla="*/ 1852138 w 3211789"/>
                <a:gd name="connsiteY140" fmla="*/ 4687318 h 6108771"/>
                <a:gd name="connsiteX141" fmla="*/ 1796130 w 3211789"/>
                <a:gd name="connsiteY141" fmla="*/ 4725945 h 6108771"/>
                <a:gd name="connsiteX142" fmla="*/ 1745915 w 3211789"/>
                <a:gd name="connsiteY142" fmla="*/ 4693112 h 6108771"/>
                <a:gd name="connsiteX143" fmla="*/ 1778748 w 3211789"/>
                <a:gd name="connsiteY143" fmla="*/ 4646761 h 6108771"/>
                <a:gd name="connsiteX144" fmla="*/ 1801924 w 3211789"/>
                <a:gd name="connsiteY144" fmla="*/ 4642898 h 6108771"/>
                <a:gd name="connsiteX145" fmla="*/ 1828962 w 3211789"/>
                <a:gd name="connsiteY145" fmla="*/ 4646761 h 6108771"/>
                <a:gd name="connsiteX146" fmla="*/ 1854069 w 3211789"/>
                <a:gd name="connsiteY146" fmla="*/ 4629379 h 6108771"/>
                <a:gd name="connsiteX147" fmla="*/ 1886902 w 3211789"/>
                <a:gd name="connsiteY147" fmla="*/ 4631310 h 6108771"/>
                <a:gd name="connsiteX148" fmla="*/ 1657075 w 3211789"/>
                <a:gd name="connsiteY148" fmla="*/ 4604272 h 6108771"/>
                <a:gd name="connsiteX149" fmla="*/ 1635830 w 3211789"/>
                <a:gd name="connsiteY149" fmla="*/ 4613928 h 6108771"/>
                <a:gd name="connsiteX150" fmla="*/ 1585616 w 3211789"/>
                <a:gd name="connsiteY150" fmla="*/ 4623585 h 6108771"/>
                <a:gd name="connsiteX151" fmla="*/ 1330681 w 3211789"/>
                <a:gd name="connsiteY151" fmla="*/ 4743327 h 6108771"/>
                <a:gd name="connsiteX152" fmla="*/ 1311368 w 3211789"/>
                <a:gd name="connsiteY152" fmla="*/ 4768434 h 6108771"/>
                <a:gd name="connsiteX153" fmla="*/ 1315231 w 3211789"/>
                <a:gd name="connsiteY153" fmla="*/ 4772297 h 6108771"/>
                <a:gd name="connsiteX154" fmla="*/ 1450423 w 3211789"/>
                <a:gd name="connsiteY154" fmla="*/ 4727876 h 6108771"/>
                <a:gd name="connsiteX155" fmla="*/ 1489050 w 3211789"/>
                <a:gd name="connsiteY155" fmla="*/ 4731739 h 6108771"/>
                <a:gd name="connsiteX156" fmla="*/ 1434973 w 3211789"/>
                <a:gd name="connsiteY156" fmla="*/ 4741395 h 6108771"/>
                <a:gd name="connsiteX157" fmla="*/ 1292055 w 3211789"/>
                <a:gd name="connsiteY157" fmla="*/ 4824442 h 6108771"/>
                <a:gd name="connsiteX158" fmla="*/ 1272741 w 3211789"/>
                <a:gd name="connsiteY158" fmla="*/ 4851481 h 6108771"/>
                <a:gd name="connsiteX159" fmla="*/ 1236046 w 3211789"/>
                <a:gd name="connsiteY159" fmla="*/ 4903626 h 6108771"/>
                <a:gd name="connsiteX160" fmla="*/ 1249566 w 3211789"/>
                <a:gd name="connsiteY160" fmla="*/ 4843755 h 6108771"/>
                <a:gd name="connsiteX161" fmla="*/ 1315231 w 3211789"/>
                <a:gd name="connsiteY161" fmla="*/ 4722082 h 6108771"/>
                <a:gd name="connsiteX162" fmla="*/ 1630036 w 3211789"/>
                <a:gd name="connsiteY162" fmla="*/ 4602340 h 6108771"/>
                <a:gd name="connsiteX163" fmla="*/ 1657075 w 3211789"/>
                <a:gd name="connsiteY163" fmla="*/ 4604272 h 6108771"/>
                <a:gd name="connsiteX164" fmla="*/ 1813512 w 3211789"/>
                <a:gd name="connsiteY164" fmla="*/ 4613928 h 6108771"/>
                <a:gd name="connsiteX165" fmla="*/ 1813512 w 3211789"/>
                <a:gd name="connsiteY165" fmla="*/ 4621653 h 6108771"/>
                <a:gd name="connsiteX166" fmla="*/ 1798061 w 3211789"/>
                <a:gd name="connsiteY166" fmla="*/ 4635173 h 6108771"/>
                <a:gd name="connsiteX167" fmla="*/ 1776817 w 3211789"/>
                <a:gd name="connsiteY167" fmla="*/ 4635173 h 6108771"/>
                <a:gd name="connsiteX168" fmla="*/ 1774885 w 3211789"/>
                <a:gd name="connsiteY168" fmla="*/ 4625516 h 6108771"/>
                <a:gd name="connsiteX169" fmla="*/ 1790336 w 3211789"/>
                <a:gd name="connsiteY169" fmla="*/ 4600409 h 6108771"/>
                <a:gd name="connsiteX170" fmla="*/ 1813512 w 3211789"/>
                <a:gd name="connsiteY170" fmla="*/ 4613928 h 6108771"/>
                <a:gd name="connsiteX171" fmla="*/ 1877245 w 3211789"/>
                <a:gd name="connsiteY171" fmla="*/ 4559851 h 6108771"/>
                <a:gd name="connsiteX172" fmla="*/ 1881108 w 3211789"/>
                <a:gd name="connsiteY172" fmla="*/ 4573370 h 6108771"/>
                <a:gd name="connsiteX173" fmla="*/ 1898490 w 3211789"/>
                <a:gd name="connsiteY173" fmla="*/ 4598478 h 6108771"/>
                <a:gd name="connsiteX174" fmla="*/ 1861795 w 3211789"/>
                <a:gd name="connsiteY174" fmla="*/ 4619722 h 6108771"/>
                <a:gd name="connsiteX175" fmla="*/ 1815443 w 3211789"/>
                <a:gd name="connsiteY175" fmla="*/ 4608134 h 6108771"/>
                <a:gd name="connsiteX176" fmla="*/ 1796130 w 3211789"/>
                <a:gd name="connsiteY176" fmla="*/ 4581096 h 6108771"/>
                <a:gd name="connsiteX177" fmla="*/ 1796130 w 3211789"/>
                <a:gd name="connsiteY177" fmla="*/ 4575302 h 6108771"/>
                <a:gd name="connsiteX178" fmla="*/ 1799992 w 3211789"/>
                <a:gd name="connsiteY178" fmla="*/ 4563714 h 6108771"/>
                <a:gd name="connsiteX179" fmla="*/ 1859863 w 3211789"/>
                <a:gd name="connsiteY179" fmla="*/ 4557920 h 6108771"/>
                <a:gd name="connsiteX180" fmla="*/ 1877245 w 3211789"/>
                <a:gd name="connsiteY180" fmla="*/ 4559851 h 6108771"/>
                <a:gd name="connsiteX181" fmla="*/ 1929391 w 3211789"/>
                <a:gd name="connsiteY181" fmla="*/ 4554057 h 6108771"/>
                <a:gd name="connsiteX182" fmla="*/ 1910078 w 3211789"/>
                <a:gd name="connsiteY182" fmla="*/ 4583027 h 6108771"/>
                <a:gd name="connsiteX183" fmla="*/ 1890765 w 3211789"/>
                <a:gd name="connsiteY183" fmla="*/ 4550195 h 6108771"/>
                <a:gd name="connsiteX184" fmla="*/ 1892696 w 3211789"/>
                <a:gd name="connsiteY184" fmla="*/ 4528950 h 6108771"/>
                <a:gd name="connsiteX185" fmla="*/ 1929391 w 3211789"/>
                <a:gd name="connsiteY185" fmla="*/ 4554057 h 6108771"/>
                <a:gd name="connsiteX186" fmla="*/ 1950636 w 3211789"/>
                <a:gd name="connsiteY186" fmla="*/ 4482598 h 6108771"/>
                <a:gd name="connsiteX187" fmla="*/ 1956430 w 3211789"/>
                <a:gd name="connsiteY187" fmla="*/ 4486461 h 6108771"/>
                <a:gd name="connsiteX188" fmla="*/ 1937116 w 3211789"/>
                <a:gd name="connsiteY188" fmla="*/ 4528950 h 6108771"/>
                <a:gd name="connsiteX189" fmla="*/ 1925528 w 3211789"/>
                <a:gd name="connsiteY189" fmla="*/ 4530881 h 6108771"/>
                <a:gd name="connsiteX190" fmla="*/ 1873383 w 3211789"/>
                <a:gd name="connsiteY190" fmla="*/ 4515431 h 6108771"/>
                <a:gd name="connsiteX191" fmla="*/ 1865657 w 3211789"/>
                <a:gd name="connsiteY191" fmla="*/ 4532813 h 6108771"/>
                <a:gd name="connsiteX192" fmla="*/ 1828962 w 3211789"/>
                <a:gd name="connsiteY192" fmla="*/ 4548263 h 6108771"/>
                <a:gd name="connsiteX193" fmla="*/ 1809649 w 3211789"/>
                <a:gd name="connsiteY193" fmla="*/ 4542469 h 6108771"/>
                <a:gd name="connsiteX194" fmla="*/ 1830894 w 3211789"/>
                <a:gd name="connsiteY194" fmla="*/ 4486461 h 6108771"/>
                <a:gd name="connsiteX195" fmla="*/ 1854069 w 3211789"/>
                <a:gd name="connsiteY195" fmla="*/ 4503843 h 6108771"/>
                <a:gd name="connsiteX196" fmla="*/ 1859863 w 3211789"/>
                <a:gd name="connsiteY196" fmla="*/ 4503843 h 6108771"/>
                <a:gd name="connsiteX197" fmla="*/ 1859863 w 3211789"/>
                <a:gd name="connsiteY197" fmla="*/ 4488392 h 6108771"/>
                <a:gd name="connsiteX198" fmla="*/ 1915872 w 3211789"/>
                <a:gd name="connsiteY198" fmla="*/ 4465216 h 6108771"/>
                <a:gd name="connsiteX199" fmla="*/ 1950636 w 3211789"/>
                <a:gd name="connsiteY199" fmla="*/ 4482598 h 6108771"/>
                <a:gd name="connsiteX200" fmla="*/ 1996987 w 3211789"/>
                <a:gd name="connsiteY200" fmla="*/ 4382170 h 6108771"/>
                <a:gd name="connsiteX201" fmla="*/ 1958361 w 3211789"/>
                <a:gd name="connsiteY201" fmla="*/ 4351268 h 6108771"/>
                <a:gd name="connsiteX202" fmla="*/ 1987331 w 3211789"/>
                <a:gd name="connsiteY202" fmla="*/ 4335818 h 6108771"/>
                <a:gd name="connsiteX203" fmla="*/ 2014369 w 3211789"/>
                <a:gd name="connsiteY203" fmla="*/ 4320367 h 6108771"/>
                <a:gd name="connsiteX204" fmla="*/ 1996987 w 3211789"/>
                <a:gd name="connsiteY204" fmla="*/ 4382170 h 6108771"/>
                <a:gd name="connsiteX205" fmla="*/ 1929391 w 3211789"/>
                <a:gd name="connsiteY205" fmla="*/ 4343543 h 6108771"/>
                <a:gd name="connsiteX206" fmla="*/ 1921666 w 3211789"/>
                <a:gd name="connsiteY206" fmla="*/ 4364788 h 6108771"/>
                <a:gd name="connsiteX207" fmla="*/ 1925528 w 3211789"/>
                <a:gd name="connsiteY207" fmla="*/ 4368650 h 6108771"/>
                <a:gd name="connsiteX208" fmla="*/ 1939048 w 3211789"/>
                <a:gd name="connsiteY208" fmla="*/ 4362856 h 6108771"/>
                <a:gd name="connsiteX209" fmla="*/ 1981537 w 3211789"/>
                <a:gd name="connsiteY209" fmla="*/ 4403414 h 6108771"/>
                <a:gd name="connsiteX210" fmla="*/ 1946773 w 3211789"/>
                <a:gd name="connsiteY210" fmla="*/ 4426590 h 6108771"/>
                <a:gd name="connsiteX211" fmla="*/ 1898490 w 3211789"/>
                <a:gd name="connsiteY211" fmla="*/ 4420796 h 6108771"/>
                <a:gd name="connsiteX212" fmla="*/ 1910078 w 3211789"/>
                <a:gd name="connsiteY212" fmla="*/ 4440109 h 6108771"/>
                <a:gd name="connsiteX213" fmla="*/ 1875314 w 3211789"/>
                <a:gd name="connsiteY213" fmla="*/ 4467148 h 6108771"/>
                <a:gd name="connsiteX214" fmla="*/ 1842482 w 3211789"/>
                <a:gd name="connsiteY214" fmla="*/ 4467148 h 6108771"/>
                <a:gd name="connsiteX215" fmla="*/ 1842482 w 3211789"/>
                <a:gd name="connsiteY215" fmla="*/ 4451697 h 6108771"/>
                <a:gd name="connsiteX216" fmla="*/ 1869520 w 3211789"/>
                <a:gd name="connsiteY216" fmla="*/ 4413071 h 6108771"/>
                <a:gd name="connsiteX217" fmla="*/ 1892696 w 3211789"/>
                <a:gd name="connsiteY217" fmla="*/ 4416933 h 6108771"/>
                <a:gd name="connsiteX218" fmla="*/ 1902353 w 3211789"/>
                <a:gd name="connsiteY218" fmla="*/ 4384101 h 6108771"/>
                <a:gd name="connsiteX219" fmla="*/ 1890765 w 3211789"/>
                <a:gd name="connsiteY219" fmla="*/ 4380238 h 6108771"/>
                <a:gd name="connsiteX220" fmla="*/ 1867589 w 3211789"/>
                <a:gd name="connsiteY220" fmla="*/ 4386032 h 6108771"/>
                <a:gd name="connsiteX221" fmla="*/ 1850207 w 3211789"/>
                <a:gd name="connsiteY221" fmla="*/ 4368650 h 6108771"/>
                <a:gd name="connsiteX222" fmla="*/ 1865657 w 3211789"/>
                <a:gd name="connsiteY222" fmla="*/ 4333886 h 6108771"/>
                <a:gd name="connsiteX223" fmla="*/ 1902353 w 3211789"/>
                <a:gd name="connsiteY223" fmla="*/ 4316505 h 6108771"/>
                <a:gd name="connsiteX224" fmla="*/ 1929391 w 3211789"/>
                <a:gd name="connsiteY224" fmla="*/ 4343543 h 6108771"/>
                <a:gd name="connsiteX225" fmla="*/ 2014369 w 3211789"/>
                <a:gd name="connsiteY225" fmla="*/ 4287535 h 6108771"/>
                <a:gd name="connsiteX226" fmla="*/ 2014369 w 3211789"/>
                <a:gd name="connsiteY226" fmla="*/ 4291397 h 6108771"/>
                <a:gd name="connsiteX227" fmla="*/ 1991193 w 3211789"/>
                <a:gd name="connsiteY227" fmla="*/ 4316505 h 6108771"/>
                <a:gd name="connsiteX228" fmla="*/ 1956430 w 3211789"/>
                <a:gd name="connsiteY228" fmla="*/ 4326161 h 6108771"/>
                <a:gd name="connsiteX229" fmla="*/ 1917803 w 3211789"/>
                <a:gd name="connsiteY229" fmla="*/ 4302985 h 6108771"/>
                <a:gd name="connsiteX230" fmla="*/ 1950636 w 3211789"/>
                <a:gd name="connsiteY230" fmla="*/ 4262428 h 6108771"/>
                <a:gd name="connsiteX231" fmla="*/ 2014369 w 3211789"/>
                <a:gd name="connsiteY231" fmla="*/ 4287535 h 6108771"/>
                <a:gd name="connsiteX232" fmla="*/ 1937116 w 3211789"/>
                <a:gd name="connsiteY232" fmla="*/ 4245046 h 6108771"/>
                <a:gd name="connsiteX233" fmla="*/ 1879177 w 3211789"/>
                <a:gd name="connsiteY233" fmla="*/ 4291397 h 6108771"/>
                <a:gd name="connsiteX234" fmla="*/ 1854069 w 3211789"/>
                <a:gd name="connsiteY234" fmla="*/ 4260496 h 6108771"/>
                <a:gd name="connsiteX235" fmla="*/ 1875314 w 3211789"/>
                <a:gd name="connsiteY235" fmla="*/ 4218007 h 6108771"/>
                <a:gd name="connsiteX236" fmla="*/ 1937116 w 3211789"/>
                <a:gd name="connsiteY236" fmla="*/ 4245046 h 6108771"/>
                <a:gd name="connsiteX237" fmla="*/ 1873383 w 3211789"/>
                <a:gd name="connsiteY237" fmla="*/ 4214145 h 6108771"/>
                <a:gd name="connsiteX238" fmla="*/ 1857932 w 3211789"/>
                <a:gd name="connsiteY238" fmla="*/ 4229595 h 6108771"/>
                <a:gd name="connsiteX239" fmla="*/ 1842482 w 3211789"/>
                <a:gd name="connsiteY239" fmla="*/ 4208351 h 6108771"/>
                <a:gd name="connsiteX240" fmla="*/ 1857932 w 3211789"/>
                <a:gd name="connsiteY240" fmla="*/ 4200625 h 6108771"/>
                <a:gd name="connsiteX241" fmla="*/ 1873383 w 3211789"/>
                <a:gd name="connsiteY241" fmla="*/ 4214145 h 6108771"/>
                <a:gd name="connsiteX242" fmla="*/ 1977674 w 3211789"/>
                <a:gd name="connsiteY242" fmla="*/ 4158136 h 6108771"/>
                <a:gd name="connsiteX243" fmla="*/ 2014369 w 3211789"/>
                <a:gd name="connsiteY243" fmla="*/ 4160067 h 6108771"/>
                <a:gd name="connsiteX244" fmla="*/ 2016301 w 3211789"/>
                <a:gd name="connsiteY244" fmla="*/ 4167793 h 6108771"/>
                <a:gd name="connsiteX245" fmla="*/ 2000850 w 3211789"/>
                <a:gd name="connsiteY245" fmla="*/ 4194831 h 6108771"/>
                <a:gd name="connsiteX246" fmla="*/ 2000850 w 3211789"/>
                <a:gd name="connsiteY246" fmla="*/ 4200625 h 6108771"/>
                <a:gd name="connsiteX247" fmla="*/ 2004713 w 3211789"/>
                <a:gd name="connsiteY247" fmla="*/ 4202557 h 6108771"/>
                <a:gd name="connsiteX248" fmla="*/ 2022095 w 3211789"/>
                <a:gd name="connsiteY248" fmla="*/ 4198694 h 6108771"/>
                <a:gd name="connsiteX249" fmla="*/ 2027888 w 3211789"/>
                <a:gd name="connsiteY249" fmla="*/ 4231526 h 6108771"/>
                <a:gd name="connsiteX250" fmla="*/ 2016301 w 3211789"/>
                <a:gd name="connsiteY250" fmla="*/ 4272084 h 6108771"/>
                <a:gd name="connsiteX251" fmla="*/ 1962224 w 3211789"/>
                <a:gd name="connsiteY251" fmla="*/ 4245046 h 6108771"/>
                <a:gd name="connsiteX252" fmla="*/ 1991193 w 3211789"/>
                <a:gd name="connsiteY252" fmla="*/ 4219938 h 6108771"/>
                <a:gd name="connsiteX253" fmla="*/ 1985399 w 3211789"/>
                <a:gd name="connsiteY253" fmla="*/ 4218007 h 6108771"/>
                <a:gd name="connsiteX254" fmla="*/ 1940979 w 3211789"/>
                <a:gd name="connsiteY254" fmla="*/ 4225732 h 6108771"/>
                <a:gd name="connsiteX255" fmla="*/ 1892696 w 3211789"/>
                <a:gd name="connsiteY255" fmla="*/ 4200625 h 6108771"/>
                <a:gd name="connsiteX256" fmla="*/ 1896559 w 3211789"/>
                <a:gd name="connsiteY256" fmla="*/ 4190969 h 6108771"/>
                <a:gd name="connsiteX257" fmla="*/ 1910078 w 3211789"/>
                <a:gd name="connsiteY257" fmla="*/ 4183243 h 6108771"/>
                <a:gd name="connsiteX258" fmla="*/ 1933254 w 3211789"/>
                <a:gd name="connsiteY258" fmla="*/ 4154273 h 6108771"/>
                <a:gd name="connsiteX259" fmla="*/ 1946773 w 3211789"/>
                <a:gd name="connsiteY259" fmla="*/ 4148479 h 6108771"/>
                <a:gd name="connsiteX260" fmla="*/ 1977674 w 3211789"/>
                <a:gd name="connsiteY260" fmla="*/ 4158136 h 6108771"/>
                <a:gd name="connsiteX261" fmla="*/ 1856001 w 3211789"/>
                <a:gd name="connsiteY261" fmla="*/ 4129166 h 6108771"/>
                <a:gd name="connsiteX262" fmla="*/ 1869520 w 3211789"/>
                <a:gd name="connsiteY262" fmla="*/ 4123372 h 6108771"/>
                <a:gd name="connsiteX263" fmla="*/ 1917803 w 3211789"/>
                <a:gd name="connsiteY263" fmla="*/ 4144617 h 6108771"/>
                <a:gd name="connsiteX264" fmla="*/ 1852138 w 3211789"/>
                <a:gd name="connsiteY264" fmla="*/ 4190969 h 6108771"/>
                <a:gd name="connsiteX265" fmla="*/ 1832825 w 3211789"/>
                <a:gd name="connsiteY265" fmla="*/ 4148479 h 6108771"/>
                <a:gd name="connsiteX266" fmla="*/ 1815443 w 3211789"/>
                <a:gd name="connsiteY266" fmla="*/ 4134960 h 6108771"/>
                <a:gd name="connsiteX267" fmla="*/ 1815443 w 3211789"/>
                <a:gd name="connsiteY267" fmla="*/ 4129166 h 6108771"/>
                <a:gd name="connsiteX268" fmla="*/ 1834756 w 3211789"/>
                <a:gd name="connsiteY268" fmla="*/ 4113716 h 6108771"/>
                <a:gd name="connsiteX269" fmla="*/ 1856001 w 3211789"/>
                <a:gd name="connsiteY269" fmla="*/ 4129166 h 6108771"/>
                <a:gd name="connsiteX270" fmla="*/ 2018232 w 3211789"/>
                <a:gd name="connsiteY270" fmla="*/ 4123372 h 6108771"/>
                <a:gd name="connsiteX271" fmla="*/ 1989262 w 3211789"/>
                <a:gd name="connsiteY271" fmla="*/ 4148479 h 6108771"/>
                <a:gd name="connsiteX272" fmla="*/ 1950636 w 3211789"/>
                <a:gd name="connsiteY272" fmla="*/ 4131098 h 6108771"/>
                <a:gd name="connsiteX273" fmla="*/ 1977674 w 3211789"/>
                <a:gd name="connsiteY273" fmla="*/ 4100196 h 6108771"/>
                <a:gd name="connsiteX274" fmla="*/ 1995056 w 3211789"/>
                <a:gd name="connsiteY274" fmla="*/ 4073158 h 6108771"/>
                <a:gd name="connsiteX275" fmla="*/ 2018232 w 3211789"/>
                <a:gd name="connsiteY275" fmla="*/ 4123372 h 6108771"/>
                <a:gd name="connsiteX276" fmla="*/ 1506431 w 3211789"/>
                <a:gd name="connsiteY276" fmla="*/ 4059639 h 6108771"/>
                <a:gd name="connsiteX277" fmla="*/ 1500637 w 3211789"/>
                <a:gd name="connsiteY277" fmla="*/ 4059639 h 6108771"/>
                <a:gd name="connsiteX278" fmla="*/ 1506431 w 3211789"/>
                <a:gd name="connsiteY278" fmla="*/ 4059639 h 6108771"/>
                <a:gd name="connsiteX279" fmla="*/ 1801924 w 3211789"/>
                <a:gd name="connsiteY279" fmla="*/ 4049982 h 6108771"/>
                <a:gd name="connsiteX280" fmla="*/ 1782611 w 3211789"/>
                <a:gd name="connsiteY280" fmla="*/ 4069295 h 6108771"/>
                <a:gd name="connsiteX281" fmla="*/ 1757503 w 3211789"/>
                <a:gd name="connsiteY281" fmla="*/ 4040325 h 6108771"/>
                <a:gd name="connsiteX282" fmla="*/ 1784542 w 3211789"/>
                <a:gd name="connsiteY282" fmla="*/ 4032600 h 6108771"/>
                <a:gd name="connsiteX283" fmla="*/ 1801924 w 3211789"/>
                <a:gd name="connsiteY283" fmla="*/ 4049982 h 6108771"/>
                <a:gd name="connsiteX284" fmla="*/ 1239909 w 3211789"/>
                <a:gd name="connsiteY284" fmla="*/ 3980454 h 6108771"/>
                <a:gd name="connsiteX285" fmla="*/ 1199351 w 3211789"/>
                <a:gd name="connsiteY285" fmla="*/ 3976592 h 6108771"/>
                <a:gd name="connsiteX286" fmla="*/ 1209008 w 3211789"/>
                <a:gd name="connsiteY286" fmla="*/ 3978523 h 6108771"/>
                <a:gd name="connsiteX287" fmla="*/ 1205145 w 3211789"/>
                <a:gd name="connsiteY287" fmla="*/ 3974660 h 6108771"/>
                <a:gd name="connsiteX288" fmla="*/ 1224458 w 3211789"/>
                <a:gd name="connsiteY288" fmla="*/ 3972729 h 6108771"/>
                <a:gd name="connsiteX289" fmla="*/ 1239909 w 3211789"/>
                <a:gd name="connsiteY289" fmla="*/ 3980454 h 6108771"/>
                <a:gd name="connsiteX290" fmla="*/ 1823168 w 3211789"/>
                <a:gd name="connsiteY290" fmla="*/ 3961141 h 6108771"/>
                <a:gd name="connsiteX291" fmla="*/ 1767160 w 3211789"/>
                <a:gd name="connsiteY291" fmla="*/ 4022944 h 6108771"/>
                <a:gd name="connsiteX292" fmla="*/ 1753641 w 3211789"/>
                <a:gd name="connsiteY292" fmla="*/ 3999768 h 6108771"/>
                <a:gd name="connsiteX293" fmla="*/ 1726602 w 3211789"/>
                <a:gd name="connsiteY293" fmla="*/ 4009424 h 6108771"/>
                <a:gd name="connsiteX294" fmla="*/ 1693770 w 3211789"/>
                <a:gd name="connsiteY294" fmla="*/ 3986248 h 6108771"/>
                <a:gd name="connsiteX295" fmla="*/ 1736259 w 3211789"/>
                <a:gd name="connsiteY295" fmla="*/ 3965004 h 6108771"/>
                <a:gd name="connsiteX296" fmla="*/ 1757503 w 3211789"/>
                <a:gd name="connsiteY296" fmla="*/ 3993974 h 6108771"/>
                <a:gd name="connsiteX297" fmla="*/ 1803855 w 3211789"/>
                <a:gd name="connsiteY297" fmla="*/ 3947622 h 6108771"/>
                <a:gd name="connsiteX298" fmla="*/ 1823168 w 3211789"/>
                <a:gd name="connsiteY298" fmla="*/ 3961141 h 6108771"/>
                <a:gd name="connsiteX299" fmla="*/ 1973811 w 3211789"/>
                <a:gd name="connsiteY299" fmla="*/ 4022944 h 6108771"/>
                <a:gd name="connsiteX300" fmla="*/ 1940979 w 3211789"/>
                <a:gd name="connsiteY300" fmla="*/ 4032600 h 6108771"/>
                <a:gd name="connsiteX301" fmla="*/ 1913940 w 3211789"/>
                <a:gd name="connsiteY301" fmla="*/ 3993974 h 6108771"/>
                <a:gd name="connsiteX302" fmla="*/ 1896559 w 3211789"/>
                <a:gd name="connsiteY302" fmla="*/ 4009424 h 6108771"/>
                <a:gd name="connsiteX303" fmla="*/ 1865657 w 3211789"/>
                <a:gd name="connsiteY303" fmla="*/ 4030669 h 6108771"/>
                <a:gd name="connsiteX304" fmla="*/ 1888833 w 3211789"/>
                <a:gd name="connsiteY304" fmla="*/ 4065433 h 6108771"/>
                <a:gd name="connsiteX305" fmla="*/ 1912009 w 3211789"/>
                <a:gd name="connsiteY305" fmla="*/ 4042257 h 6108771"/>
                <a:gd name="connsiteX306" fmla="*/ 1935185 w 3211789"/>
                <a:gd name="connsiteY306" fmla="*/ 4048051 h 6108771"/>
                <a:gd name="connsiteX307" fmla="*/ 1981537 w 3211789"/>
                <a:gd name="connsiteY307" fmla="*/ 4049982 h 6108771"/>
                <a:gd name="connsiteX308" fmla="*/ 1906215 w 3211789"/>
                <a:gd name="connsiteY308" fmla="*/ 4117578 h 6108771"/>
                <a:gd name="connsiteX309" fmla="*/ 1875314 w 3211789"/>
                <a:gd name="connsiteY309" fmla="*/ 4086677 h 6108771"/>
                <a:gd name="connsiteX310" fmla="*/ 1823168 w 3211789"/>
                <a:gd name="connsiteY310" fmla="*/ 4105990 h 6108771"/>
                <a:gd name="connsiteX311" fmla="*/ 1794198 w 3211789"/>
                <a:gd name="connsiteY311" fmla="*/ 4092471 h 6108771"/>
                <a:gd name="connsiteX312" fmla="*/ 1825100 w 3211789"/>
                <a:gd name="connsiteY312" fmla="*/ 4028737 h 6108771"/>
                <a:gd name="connsiteX313" fmla="*/ 1819306 w 3211789"/>
                <a:gd name="connsiteY313" fmla="*/ 4009424 h 6108771"/>
                <a:gd name="connsiteX314" fmla="*/ 1825100 w 3211789"/>
                <a:gd name="connsiteY314" fmla="*/ 3990111 h 6108771"/>
                <a:gd name="connsiteX315" fmla="*/ 1906215 w 3211789"/>
                <a:gd name="connsiteY315" fmla="*/ 3932171 h 6108771"/>
                <a:gd name="connsiteX316" fmla="*/ 1913940 w 3211789"/>
                <a:gd name="connsiteY316" fmla="*/ 3932171 h 6108771"/>
                <a:gd name="connsiteX317" fmla="*/ 1973811 w 3211789"/>
                <a:gd name="connsiteY317" fmla="*/ 4022944 h 6108771"/>
                <a:gd name="connsiteX318" fmla="*/ 1743984 w 3211789"/>
                <a:gd name="connsiteY318" fmla="*/ 3903202 h 6108771"/>
                <a:gd name="connsiteX319" fmla="*/ 1682182 w 3211789"/>
                <a:gd name="connsiteY319" fmla="*/ 3972729 h 6108771"/>
                <a:gd name="connsiteX320" fmla="*/ 1670594 w 3211789"/>
                <a:gd name="connsiteY320" fmla="*/ 3961141 h 6108771"/>
                <a:gd name="connsiteX321" fmla="*/ 1678319 w 3211789"/>
                <a:gd name="connsiteY321" fmla="*/ 3924446 h 6108771"/>
                <a:gd name="connsiteX322" fmla="*/ 1668663 w 3211789"/>
                <a:gd name="connsiteY322" fmla="*/ 3895476 h 6108771"/>
                <a:gd name="connsiteX323" fmla="*/ 1716946 w 3211789"/>
                <a:gd name="connsiteY323" fmla="*/ 3866506 h 6108771"/>
                <a:gd name="connsiteX324" fmla="*/ 1743984 w 3211789"/>
                <a:gd name="connsiteY324" fmla="*/ 3903202 h 6108771"/>
                <a:gd name="connsiteX325" fmla="*/ 1902353 w 3211789"/>
                <a:gd name="connsiteY325" fmla="*/ 3910927 h 6108771"/>
                <a:gd name="connsiteX326" fmla="*/ 1859863 w 3211789"/>
                <a:gd name="connsiteY326" fmla="*/ 3937965 h 6108771"/>
                <a:gd name="connsiteX327" fmla="*/ 1836688 w 3211789"/>
                <a:gd name="connsiteY327" fmla="*/ 3924446 h 6108771"/>
                <a:gd name="connsiteX328" fmla="*/ 1844413 w 3211789"/>
                <a:gd name="connsiteY328" fmla="*/ 3905133 h 6108771"/>
                <a:gd name="connsiteX329" fmla="*/ 1852138 w 3211789"/>
                <a:gd name="connsiteY329" fmla="*/ 3872300 h 6108771"/>
                <a:gd name="connsiteX330" fmla="*/ 1856001 w 3211789"/>
                <a:gd name="connsiteY330" fmla="*/ 3854919 h 6108771"/>
                <a:gd name="connsiteX331" fmla="*/ 1902353 w 3211789"/>
                <a:gd name="connsiteY331" fmla="*/ 3910927 h 6108771"/>
                <a:gd name="connsiteX332" fmla="*/ 1554715 w 3211789"/>
                <a:gd name="connsiteY332" fmla="*/ 3874232 h 6108771"/>
                <a:gd name="connsiteX333" fmla="*/ 1537333 w 3211789"/>
                <a:gd name="connsiteY333" fmla="*/ 3901270 h 6108771"/>
                <a:gd name="connsiteX334" fmla="*/ 1489050 w 3211789"/>
                <a:gd name="connsiteY334" fmla="*/ 3874232 h 6108771"/>
                <a:gd name="connsiteX335" fmla="*/ 1533470 w 3211789"/>
                <a:gd name="connsiteY335" fmla="*/ 3845262 h 6108771"/>
                <a:gd name="connsiteX336" fmla="*/ 1554715 w 3211789"/>
                <a:gd name="connsiteY336" fmla="*/ 3874232 h 6108771"/>
                <a:gd name="connsiteX337" fmla="*/ 1637761 w 3211789"/>
                <a:gd name="connsiteY337" fmla="*/ 3851056 h 6108771"/>
                <a:gd name="connsiteX338" fmla="*/ 1626173 w 3211789"/>
                <a:gd name="connsiteY338" fmla="*/ 3895476 h 6108771"/>
                <a:gd name="connsiteX339" fmla="*/ 1631967 w 3211789"/>
                <a:gd name="connsiteY339" fmla="*/ 3897408 h 6108771"/>
                <a:gd name="connsiteX340" fmla="*/ 1649349 w 3211789"/>
                <a:gd name="connsiteY340" fmla="*/ 3891614 h 6108771"/>
                <a:gd name="connsiteX341" fmla="*/ 1664800 w 3211789"/>
                <a:gd name="connsiteY341" fmla="*/ 3930240 h 6108771"/>
                <a:gd name="connsiteX342" fmla="*/ 1647418 w 3211789"/>
                <a:gd name="connsiteY342" fmla="*/ 3959210 h 6108771"/>
                <a:gd name="connsiteX343" fmla="*/ 1599135 w 3211789"/>
                <a:gd name="connsiteY343" fmla="*/ 3932171 h 6108771"/>
                <a:gd name="connsiteX344" fmla="*/ 1624242 w 3211789"/>
                <a:gd name="connsiteY344" fmla="*/ 3903202 h 6108771"/>
                <a:gd name="connsiteX345" fmla="*/ 1618448 w 3211789"/>
                <a:gd name="connsiteY345" fmla="*/ 3901270 h 6108771"/>
                <a:gd name="connsiteX346" fmla="*/ 1581753 w 3211789"/>
                <a:gd name="connsiteY346" fmla="*/ 3914790 h 6108771"/>
                <a:gd name="connsiteX347" fmla="*/ 1556646 w 3211789"/>
                <a:gd name="connsiteY347" fmla="*/ 3854919 h 6108771"/>
                <a:gd name="connsiteX348" fmla="*/ 1589478 w 3211789"/>
                <a:gd name="connsiteY348" fmla="*/ 3833674 h 6108771"/>
                <a:gd name="connsiteX349" fmla="*/ 1608792 w 3211789"/>
                <a:gd name="connsiteY349" fmla="*/ 3825949 h 6108771"/>
                <a:gd name="connsiteX350" fmla="*/ 1614586 w 3211789"/>
                <a:gd name="connsiteY350" fmla="*/ 3820155 h 6108771"/>
                <a:gd name="connsiteX351" fmla="*/ 1626173 w 3211789"/>
                <a:gd name="connsiteY351" fmla="*/ 3816292 h 6108771"/>
                <a:gd name="connsiteX352" fmla="*/ 1637761 w 3211789"/>
                <a:gd name="connsiteY352" fmla="*/ 3851056 h 6108771"/>
                <a:gd name="connsiteX353" fmla="*/ 1444629 w 3211789"/>
                <a:gd name="connsiteY353" fmla="*/ 3822086 h 6108771"/>
                <a:gd name="connsiteX354" fmla="*/ 1442698 w 3211789"/>
                <a:gd name="connsiteY354" fmla="*/ 3854919 h 6108771"/>
                <a:gd name="connsiteX355" fmla="*/ 1431110 w 3211789"/>
                <a:gd name="connsiteY355" fmla="*/ 3856850 h 6108771"/>
                <a:gd name="connsiteX356" fmla="*/ 1375102 w 3211789"/>
                <a:gd name="connsiteY356" fmla="*/ 3833674 h 6108771"/>
                <a:gd name="connsiteX357" fmla="*/ 1363514 w 3211789"/>
                <a:gd name="connsiteY357" fmla="*/ 3814361 h 6108771"/>
                <a:gd name="connsiteX358" fmla="*/ 1425316 w 3211789"/>
                <a:gd name="connsiteY358" fmla="*/ 3783460 h 6108771"/>
                <a:gd name="connsiteX359" fmla="*/ 1444629 w 3211789"/>
                <a:gd name="connsiteY359" fmla="*/ 3822086 h 6108771"/>
                <a:gd name="connsiteX360" fmla="*/ 1815443 w 3211789"/>
                <a:gd name="connsiteY360" fmla="*/ 3833674 h 6108771"/>
                <a:gd name="connsiteX361" fmla="*/ 1840550 w 3211789"/>
                <a:gd name="connsiteY361" fmla="*/ 3870369 h 6108771"/>
                <a:gd name="connsiteX362" fmla="*/ 1776817 w 3211789"/>
                <a:gd name="connsiteY362" fmla="*/ 3937965 h 6108771"/>
                <a:gd name="connsiteX363" fmla="*/ 1757503 w 3211789"/>
                <a:gd name="connsiteY363" fmla="*/ 3899339 h 6108771"/>
                <a:gd name="connsiteX364" fmla="*/ 1749778 w 3211789"/>
                <a:gd name="connsiteY364" fmla="*/ 3874232 h 6108771"/>
                <a:gd name="connsiteX365" fmla="*/ 1755572 w 3211789"/>
                <a:gd name="connsiteY365" fmla="*/ 3866506 h 6108771"/>
                <a:gd name="connsiteX366" fmla="*/ 1807718 w 3211789"/>
                <a:gd name="connsiteY366" fmla="*/ 3845262 h 6108771"/>
                <a:gd name="connsiteX367" fmla="*/ 1807718 w 3211789"/>
                <a:gd name="connsiteY367" fmla="*/ 3837537 h 6108771"/>
                <a:gd name="connsiteX368" fmla="*/ 1761366 w 3211789"/>
                <a:gd name="connsiteY368" fmla="*/ 3851056 h 6108771"/>
                <a:gd name="connsiteX369" fmla="*/ 1736259 w 3211789"/>
                <a:gd name="connsiteY369" fmla="*/ 3824017 h 6108771"/>
                <a:gd name="connsiteX370" fmla="*/ 1740121 w 3211789"/>
                <a:gd name="connsiteY370" fmla="*/ 3802773 h 6108771"/>
                <a:gd name="connsiteX371" fmla="*/ 1740121 w 3211789"/>
                <a:gd name="connsiteY371" fmla="*/ 3762215 h 6108771"/>
                <a:gd name="connsiteX372" fmla="*/ 1815443 w 3211789"/>
                <a:gd name="connsiteY372" fmla="*/ 3833674 h 6108771"/>
                <a:gd name="connsiteX373" fmla="*/ 1732396 w 3211789"/>
                <a:gd name="connsiteY373" fmla="*/ 3806635 h 6108771"/>
                <a:gd name="connsiteX374" fmla="*/ 1728534 w 3211789"/>
                <a:gd name="connsiteY374" fmla="*/ 3820155 h 6108771"/>
                <a:gd name="connsiteX375" fmla="*/ 1711152 w 3211789"/>
                <a:gd name="connsiteY375" fmla="*/ 3849125 h 6108771"/>
                <a:gd name="connsiteX376" fmla="*/ 1668663 w 3211789"/>
                <a:gd name="connsiteY376" fmla="*/ 3868438 h 6108771"/>
                <a:gd name="connsiteX377" fmla="*/ 1659006 w 3211789"/>
                <a:gd name="connsiteY377" fmla="*/ 3868438 h 6108771"/>
                <a:gd name="connsiteX378" fmla="*/ 1651281 w 3211789"/>
                <a:gd name="connsiteY378" fmla="*/ 3820155 h 6108771"/>
                <a:gd name="connsiteX379" fmla="*/ 1655143 w 3211789"/>
                <a:gd name="connsiteY379" fmla="*/ 3800842 h 6108771"/>
                <a:gd name="connsiteX380" fmla="*/ 1676388 w 3211789"/>
                <a:gd name="connsiteY380" fmla="*/ 3791185 h 6108771"/>
                <a:gd name="connsiteX381" fmla="*/ 1718877 w 3211789"/>
                <a:gd name="connsiteY381" fmla="*/ 3760284 h 6108771"/>
                <a:gd name="connsiteX382" fmla="*/ 1732396 w 3211789"/>
                <a:gd name="connsiteY382" fmla="*/ 3806635 h 6108771"/>
                <a:gd name="connsiteX383" fmla="*/ 1537333 w 3211789"/>
                <a:gd name="connsiteY383" fmla="*/ 3775734 h 6108771"/>
                <a:gd name="connsiteX384" fmla="*/ 1531539 w 3211789"/>
                <a:gd name="connsiteY384" fmla="*/ 3812429 h 6108771"/>
                <a:gd name="connsiteX385" fmla="*/ 1525745 w 3211789"/>
                <a:gd name="connsiteY385" fmla="*/ 3827880 h 6108771"/>
                <a:gd name="connsiteX386" fmla="*/ 1467805 w 3211789"/>
                <a:gd name="connsiteY386" fmla="*/ 3862644 h 6108771"/>
                <a:gd name="connsiteX387" fmla="*/ 1454286 w 3211789"/>
                <a:gd name="connsiteY387" fmla="*/ 3852987 h 6108771"/>
                <a:gd name="connsiteX388" fmla="*/ 1458148 w 3211789"/>
                <a:gd name="connsiteY388" fmla="*/ 3824017 h 6108771"/>
                <a:gd name="connsiteX389" fmla="*/ 1452354 w 3211789"/>
                <a:gd name="connsiteY389" fmla="*/ 3787322 h 6108771"/>
                <a:gd name="connsiteX390" fmla="*/ 1456217 w 3211789"/>
                <a:gd name="connsiteY390" fmla="*/ 3781528 h 6108771"/>
                <a:gd name="connsiteX391" fmla="*/ 1471668 w 3211789"/>
                <a:gd name="connsiteY391" fmla="*/ 3777666 h 6108771"/>
                <a:gd name="connsiteX392" fmla="*/ 1490981 w 3211789"/>
                <a:gd name="connsiteY392" fmla="*/ 3771872 h 6108771"/>
                <a:gd name="connsiteX393" fmla="*/ 1519951 w 3211789"/>
                <a:gd name="connsiteY393" fmla="*/ 3758352 h 6108771"/>
                <a:gd name="connsiteX394" fmla="*/ 1537333 w 3211789"/>
                <a:gd name="connsiteY394" fmla="*/ 3775734 h 6108771"/>
                <a:gd name="connsiteX395" fmla="*/ 1919734 w 3211789"/>
                <a:gd name="connsiteY395" fmla="*/ 3874232 h 6108771"/>
                <a:gd name="connsiteX396" fmla="*/ 1981537 w 3211789"/>
                <a:gd name="connsiteY396" fmla="*/ 3988180 h 6108771"/>
                <a:gd name="connsiteX397" fmla="*/ 1919734 w 3211789"/>
                <a:gd name="connsiteY397" fmla="*/ 3907064 h 6108771"/>
                <a:gd name="connsiteX398" fmla="*/ 1786473 w 3211789"/>
                <a:gd name="connsiteY398" fmla="*/ 3777666 h 6108771"/>
                <a:gd name="connsiteX399" fmla="*/ 1780679 w 3211789"/>
                <a:gd name="connsiteY399" fmla="*/ 3768009 h 6108771"/>
                <a:gd name="connsiteX400" fmla="*/ 1794198 w 3211789"/>
                <a:gd name="connsiteY400" fmla="*/ 3752558 h 6108771"/>
                <a:gd name="connsiteX401" fmla="*/ 1919734 w 3211789"/>
                <a:gd name="connsiteY401" fmla="*/ 3874232 h 6108771"/>
                <a:gd name="connsiteX402" fmla="*/ 1759435 w 3211789"/>
                <a:gd name="connsiteY402" fmla="*/ 3754490 h 6108771"/>
                <a:gd name="connsiteX403" fmla="*/ 1749778 w 3211789"/>
                <a:gd name="connsiteY403" fmla="*/ 3744833 h 6108771"/>
                <a:gd name="connsiteX404" fmla="*/ 1780679 w 3211789"/>
                <a:gd name="connsiteY404" fmla="*/ 3729383 h 6108771"/>
                <a:gd name="connsiteX405" fmla="*/ 1759435 w 3211789"/>
                <a:gd name="connsiteY405" fmla="*/ 3754490 h 6108771"/>
                <a:gd name="connsiteX406" fmla="*/ 1319093 w 3211789"/>
                <a:gd name="connsiteY406" fmla="*/ 3723589 h 6108771"/>
                <a:gd name="connsiteX407" fmla="*/ 1321025 w 3211789"/>
                <a:gd name="connsiteY407" fmla="*/ 3737108 h 6108771"/>
                <a:gd name="connsiteX408" fmla="*/ 1303643 w 3211789"/>
                <a:gd name="connsiteY408" fmla="*/ 3795048 h 6108771"/>
                <a:gd name="connsiteX409" fmla="*/ 1228321 w 3211789"/>
                <a:gd name="connsiteY409" fmla="*/ 3742902 h 6108771"/>
                <a:gd name="connsiteX410" fmla="*/ 1303643 w 3211789"/>
                <a:gd name="connsiteY410" fmla="*/ 3723589 h 6108771"/>
                <a:gd name="connsiteX411" fmla="*/ 1319093 w 3211789"/>
                <a:gd name="connsiteY411" fmla="*/ 3723589 h 6108771"/>
                <a:gd name="connsiteX412" fmla="*/ 1216733 w 3211789"/>
                <a:gd name="connsiteY412" fmla="*/ 3737108 h 6108771"/>
                <a:gd name="connsiteX413" fmla="*/ 1216733 w 3211789"/>
                <a:gd name="connsiteY413" fmla="*/ 3756421 h 6108771"/>
                <a:gd name="connsiteX414" fmla="*/ 1212870 w 3211789"/>
                <a:gd name="connsiteY414" fmla="*/ 3758352 h 6108771"/>
                <a:gd name="connsiteX415" fmla="*/ 1176175 w 3211789"/>
                <a:gd name="connsiteY415" fmla="*/ 3737108 h 6108771"/>
                <a:gd name="connsiteX416" fmla="*/ 1197420 w 3211789"/>
                <a:gd name="connsiteY416" fmla="*/ 3721657 h 6108771"/>
                <a:gd name="connsiteX417" fmla="*/ 1216733 w 3211789"/>
                <a:gd name="connsiteY417" fmla="*/ 3737108 h 6108771"/>
                <a:gd name="connsiteX418" fmla="*/ 1703426 w 3211789"/>
                <a:gd name="connsiteY418" fmla="*/ 3746765 h 6108771"/>
                <a:gd name="connsiteX419" fmla="*/ 1649349 w 3211789"/>
                <a:gd name="connsiteY419" fmla="*/ 3785391 h 6108771"/>
                <a:gd name="connsiteX420" fmla="*/ 1649349 w 3211789"/>
                <a:gd name="connsiteY420" fmla="*/ 3739039 h 6108771"/>
                <a:gd name="connsiteX421" fmla="*/ 1641624 w 3211789"/>
                <a:gd name="connsiteY421" fmla="*/ 3706207 h 6108771"/>
                <a:gd name="connsiteX422" fmla="*/ 1703426 w 3211789"/>
                <a:gd name="connsiteY422" fmla="*/ 3746765 h 6108771"/>
                <a:gd name="connsiteX423" fmla="*/ 1633899 w 3211789"/>
                <a:gd name="connsiteY423" fmla="*/ 3750627 h 6108771"/>
                <a:gd name="connsiteX424" fmla="*/ 1628105 w 3211789"/>
                <a:gd name="connsiteY424" fmla="*/ 3775734 h 6108771"/>
                <a:gd name="connsiteX425" fmla="*/ 1604929 w 3211789"/>
                <a:gd name="connsiteY425" fmla="*/ 3810498 h 6108771"/>
                <a:gd name="connsiteX426" fmla="*/ 1562440 w 3211789"/>
                <a:gd name="connsiteY426" fmla="*/ 3829811 h 6108771"/>
                <a:gd name="connsiteX427" fmla="*/ 1552783 w 3211789"/>
                <a:gd name="connsiteY427" fmla="*/ 3822086 h 6108771"/>
                <a:gd name="connsiteX428" fmla="*/ 1546989 w 3211789"/>
                <a:gd name="connsiteY428" fmla="*/ 3771872 h 6108771"/>
                <a:gd name="connsiteX429" fmla="*/ 1545058 w 3211789"/>
                <a:gd name="connsiteY429" fmla="*/ 3758352 h 6108771"/>
                <a:gd name="connsiteX430" fmla="*/ 1546989 w 3211789"/>
                <a:gd name="connsiteY430" fmla="*/ 3750627 h 6108771"/>
                <a:gd name="connsiteX431" fmla="*/ 1589478 w 3211789"/>
                <a:gd name="connsiteY431" fmla="*/ 3729383 h 6108771"/>
                <a:gd name="connsiteX432" fmla="*/ 1606860 w 3211789"/>
                <a:gd name="connsiteY432" fmla="*/ 3708138 h 6108771"/>
                <a:gd name="connsiteX433" fmla="*/ 1614586 w 3211789"/>
                <a:gd name="connsiteY433" fmla="*/ 3706207 h 6108771"/>
                <a:gd name="connsiteX434" fmla="*/ 1633899 w 3211789"/>
                <a:gd name="connsiteY434" fmla="*/ 3750627 h 6108771"/>
                <a:gd name="connsiteX435" fmla="*/ 1421453 w 3211789"/>
                <a:gd name="connsiteY435" fmla="*/ 3727451 h 6108771"/>
                <a:gd name="connsiteX436" fmla="*/ 1417591 w 3211789"/>
                <a:gd name="connsiteY436" fmla="*/ 3766078 h 6108771"/>
                <a:gd name="connsiteX437" fmla="*/ 1348063 w 3211789"/>
                <a:gd name="connsiteY437" fmla="*/ 3812429 h 6108771"/>
                <a:gd name="connsiteX438" fmla="*/ 1328750 w 3211789"/>
                <a:gd name="connsiteY438" fmla="*/ 3808567 h 6108771"/>
                <a:gd name="connsiteX439" fmla="*/ 1328750 w 3211789"/>
                <a:gd name="connsiteY439" fmla="*/ 3771872 h 6108771"/>
                <a:gd name="connsiteX440" fmla="*/ 1355788 w 3211789"/>
                <a:gd name="connsiteY440" fmla="*/ 3721657 h 6108771"/>
                <a:gd name="connsiteX441" fmla="*/ 1404071 w 3211789"/>
                <a:gd name="connsiteY441" fmla="*/ 3702344 h 6108771"/>
                <a:gd name="connsiteX442" fmla="*/ 1421453 w 3211789"/>
                <a:gd name="connsiteY442" fmla="*/ 3727451 h 6108771"/>
                <a:gd name="connsiteX443" fmla="*/ 1562440 w 3211789"/>
                <a:gd name="connsiteY443" fmla="*/ 3661786 h 6108771"/>
                <a:gd name="connsiteX444" fmla="*/ 1602998 w 3211789"/>
                <a:gd name="connsiteY444" fmla="*/ 3692687 h 6108771"/>
                <a:gd name="connsiteX445" fmla="*/ 1574028 w 3211789"/>
                <a:gd name="connsiteY445" fmla="*/ 3723589 h 6108771"/>
                <a:gd name="connsiteX446" fmla="*/ 1554715 w 3211789"/>
                <a:gd name="connsiteY446" fmla="*/ 3731314 h 6108771"/>
                <a:gd name="connsiteX447" fmla="*/ 1537333 w 3211789"/>
                <a:gd name="connsiteY447" fmla="*/ 3715863 h 6108771"/>
                <a:gd name="connsiteX448" fmla="*/ 1541195 w 3211789"/>
                <a:gd name="connsiteY448" fmla="*/ 3688825 h 6108771"/>
                <a:gd name="connsiteX449" fmla="*/ 1535401 w 3211789"/>
                <a:gd name="connsiteY449" fmla="*/ 3661786 h 6108771"/>
                <a:gd name="connsiteX450" fmla="*/ 1545058 w 3211789"/>
                <a:gd name="connsiteY450" fmla="*/ 3659855 h 6108771"/>
                <a:gd name="connsiteX451" fmla="*/ 1562440 w 3211789"/>
                <a:gd name="connsiteY451" fmla="*/ 3661786 h 6108771"/>
                <a:gd name="connsiteX452" fmla="*/ 1527676 w 3211789"/>
                <a:gd name="connsiteY452" fmla="*/ 3696550 h 6108771"/>
                <a:gd name="connsiteX453" fmla="*/ 1460080 w 3211789"/>
                <a:gd name="connsiteY453" fmla="*/ 3764146 h 6108771"/>
                <a:gd name="connsiteX454" fmla="*/ 1438835 w 3211789"/>
                <a:gd name="connsiteY454" fmla="*/ 3744833 h 6108771"/>
                <a:gd name="connsiteX455" fmla="*/ 1438835 w 3211789"/>
                <a:gd name="connsiteY455" fmla="*/ 3739039 h 6108771"/>
                <a:gd name="connsiteX456" fmla="*/ 1429179 w 3211789"/>
                <a:gd name="connsiteY456" fmla="*/ 3706207 h 6108771"/>
                <a:gd name="connsiteX457" fmla="*/ 1436904 w 3211789"/>
                <a:gd name="connsiteY457" fmla="*/ 3696550 h 6108771"/>
                <a:gd name="connsiteX458" fmla="*/ 1473599 w 3211789"/>
                <a:gd name="connsiteY458" fmla="*/ 3683031 h 6108771"/>
                <a:gd name="connsiteX459" fmla="*/ 1487118 w 3211789"/>
                <a:gd name="connsiteY459" fmla="*/ 3665649 h 6108771"/>
                <a:gd name="connsiteX460" fmla="*/ 1510294 w 3211789"/>
                <a:gd name="connsiteY460" fmla="*/ 3648267 h 6108771"/>
                <a:gd name="connsiteX461" fmla="*/ 1527676 w 3211789"/>
                <a:gd name="connsiteY461" fmla="*/ 3696550 h 6108771"/>
                <a:gd name="connsiteX462" fmla="*/ 1214802 w 3211789"/>
                <a:gd name="connsiteY462" fmla="*/ 3655992 h 6108771"/>
                <a:gd name="connsiteX463" fmla="*/ 1201283 w 3211789"/>
                <a:gd name="connsiteY463" fmla="*/ 3696550 h 6108771"/>
                <a:gd name="connsiteX464" fmla="*/ 1181969 w 3211789"/>
                <a:gd name="connsiteY464" fmla="*/ 3717795 h 6108771"/>
                <a:gd name="connsiteX465" fmla="*/ 1156862 w 3211789"/>
                <a:gd name="connsiteY465" fmla="*/ 3723589 h 6108771"/>
                <a:gd name="connsiteX466" fmla="*/ 1120167 w 3211789"/>
                <a:gd name="connsiteY466" fmla="*/ 3694619 h 6108771"/>
                <a:gd name="connsiteX467" fmla="*/ 1120167 w 3211789"/>
                <a:gd name="connsiteY467" fmla="*/ 3659855 h 6108771"/>
                <a:gd name="connsiteX468" fmla="*/ 1131755 w 3211789"/>
                <a:gd name="connsiteY468" fmla="*/ 3652130 h 6108771"/>
                <a:gd name="connsiteX469" fmla="*/ 1164587 w 3211789"/>
                <a:gd name="connsiteY469" fmla="*/ 3657924 h 6108771"/>
                <a:gd name="connsiteX470" fmla="*/ 1207077 w 3211789"/>
                <a:gd name="connsiteY470" fmla="*/ 3648267 h 6108771"/>
                <a:gd name="connsiteX471" fmla="*/ 1214802 w 3211789"/>
                <a:gd name="connsiteY471" fmla="*/ 3655992 h 6108771"/>
                <a:gd name="connsiteX472" fmla="*/ 1110510 w 3211789"/>
                <a:gd name="connsiteY472" fmla="*/ 3667580 h 6108771"/>
                <a:gd name="connsiteX473" fmla="*/ 1096991 w 3211789"/>
                <a:gd name="connsiteY473" fmla="*/ 3684962 h 6108771"/>
                <a:gd name="connsiteX474" fmla="*/ 1058365 w 3211789"/>
                <a:gd name="connsiteY474" fmla="*/ 3654061 h 6108771"/>
                <a:gd name="connsiteX475" fmla="*/ 1091197 w 3211789"/>
                <a:gd name="connsiteY475" fmla="*/ 3642473 h 6108771"/>
                <a:gd name="connsiteX476" fmla="*/ 1110510 w 3211789"/>
                <a:gd name="connsiteY476" fmla="*/ 3667580 h 6108771"/>
                <a:gd name="connsiteX477" fmla="*/ 1338406 w 3211789"/>
                <a:gd name="connsiteY477" fmla="*/ 3654061 h 6108771"/>
                <a:gd name="connsiteX478" fmla="*/ 1305574 w 3211789"/>
                <a:gd name="connsiteY478" fmla="*/ 3702344 h 6108771"/>
                <a:gd name="connsiteX479" fmla="*/ 1253428 w 3211789"/>
                <a:gd name="connsiteY479" fmla="*/ 3712001 h 6108771"/>
                <a:gd name="connsiteX480" fmla="*/ 1222527 w 3211789"/>
                <a:gd name="connsiteY480" fmla="*/ 3710069 h 6108771"/>
                <a:gd name="connsiteX481" fmla="*/ 1222527 w 3211789"/>
                <a:gd name="connsiteY481" fmla="*/ 3684962 h 6108771"/>
                <a:gd name="connsiteX482" fmla="*/ 1249566 w 3211789"/>
                <a:gd name="connsiteY482" fmla="*/ 3646336 h 6108771"/>
                <a:gd name="connsiteX483" fmla="*/ 1284329 w 3211789"/>
                <a:gd name="connsiteY483" fmla="*/ 3644404 h 6108771"/>
                <a:gd name="connsiteX484" fmla="*/ 1322956 w 3211789"/>
                <a:gd name="connsiteY484" fmla="*/ 3628954 h 6108771"/>
                <a:gd name="connsiteX485" fmla="*/ 1338406 w 3211789"/>
                <a:gd name="connsiteY485" fmla="*/ 3654061 h 6108771"/>
                <a:gd name="connsiteX486" fmla="*/ 915447 w 3211789"/>
                <a:gd name="connsiteY486" fmla="*/ 3663718 h 6108771"/>
                <a:gd name="connsiteX487" fmla="*/ 1039051 w 3211789"/>
                <a:gd name="connsiteY487" fmla="*/ 3771872 h 6108771"/>
                <a:gd name="connsiteX488" fmla="*/ 1139480 w 3211789"/>
                <a:gd name="connsiteY488" fmla="*/ 3831743 h 6108771"/>
                <a:gd name="connsiteX489" fmla="*/ 903859 w 3211789"/>
                <a:gd name="connsiteY489" fmla="*/ 3673374 h 6108771"/>
                <a:gd name="connsiteX490" fmla="*/ 892271 w 3211789"/>
                <a:gd name="connsiteY490" fmla="*/ 3630885 h 6108771"/>
                <a:gd name="connsiteX491" fmla="*/ 892271 w 3211789"/>
                <a:gd name="connsiteY491" fmla="*/ 3617366 h 6108771"/>
                <a:gd name="connsiteX492" fmla="*/ 915447 w 3211789"/>
                <a:gd name="connsiteY492" fmla="*/ 3663718 h 6108771"/>
                <a:gd name="connsiteX493" fmla="*/ 1421453 w 3211789"/>
                <a:gd name="connsiteY493" fmla="*/ 3632817 h 6108771"/>
                <a:gd name="connsiteX494" fmla="*/ 1378964 w 3211789"/>
                <a:gd name="connsiteY494" fmla="*/ 3698481 h 6108771"/>
                <a:gd name="connsiteX495" fmla="*/ 1361582 w 3211789"/>
                <a:gd name="connsiteY495" fmla="*/ 3704275 h 6108771"/>
                <a:gd name="connsiteX496" fmla="*/ 1342269 w 3211789"/>
                <a:gd name="connsiteY496" fmla="*/ 3704275 h 6108771"/>
                <a:gd name="connsiteX497" fmla="*/ 1342269 w 3211789"/>
                <a:gd name="connsiteY497" fmla="*/ 3679168 h 6108771"/>
                <a:gd name="connsiteX498" fmla="*/ 1344200 w 3211789"/>
                <a:gd name="connsiteY498" fmla="*/ 3661786 h 6108771"/>
                <a:gd name="connsiteX499" fmla="*/ 1407934 w 3211789"/>
                <a:gd name="connsiteY499" fmla="*/ 3599984 h 6108771"/>
                <a:gd name="connsiteX500" fmla="*/ 1421453 w 3211789"/>
                <a:gd name="connsiteY500" fmla="*/ 3632817 h 6108771"/>
                <a:gd name="connsiteX501" fmla="*/ 1490981 w 3211789"/>
                <a:gd name="connsiteY501" fmla="*/ 3640542 h 6108771"/>
                <a:gd name="connsiteX502" fmla="*/ 1485187 w 3211789"/>
                <a:gd name="connsiteY502" fmla="*/ 3659855 h 6108771"/>
                <a:gd name="connsiteX503" fmla="*/ 1438835 w 3211789"/>
                <a:gd name="connsiteY503" fmla="*/ 3684962 h 6108771"/>
                <a:gd name="connsiteX504" fmla="*/ 1423385 w 3211789"/>
                <a:gd name="connsiteY504" fmla="*/ 3675306 h 6108771"/>
                <a:gd name="connsiteX505" fmla="*/ 1431110 w 3211789"/>
                <a:gd name="connsiteY505" fmla="*/ 3652130 h 6108771"/>
                <a:gd name="connsiteX506" fmla="*/ 1431110 w 3211789"/>
                <a:gd name="connsiteY506" fmla="*/ 3640542 h 6108771"/>
                <a:gd name="connsiteX507" fmla="*/ 1431110 w 3211789"/>
                <a:gd name="connsiteY507" fmla="*/ 3596121 h 6108771"/>
                <a:gd name="connsiteX508" fmla="*/ 1490981 w 3211789"/>
                <a:gd name="connsiteY508" fmla="*/ 3640542 h 6108771"/>
                <a:gd name="connsiteX509" fmla="*/ 1210939 w 3211789"/>
                <a:gd name="connsiteY509" fmla="*/ 3565220 h 6108771"/>
                <a:gd name="connsiteX510" fmla="*/ 1226390 w 3211789"/>
                <a:gd name="connsiteY510" fmla="*/ 3594190 h 6108771"/>
                <a:gd name="connsiteX511" fmla="*/ 1185832 w 3211789"/>
                <a:gd name="connsiteY511" fmla="*/ 3644404 h 6108771"/>
                <a:gd name="connsiteX512" fmla="*/ 1149137 w 3211789"/>
                <a:gd name="connsiteY512" fmla="*/ 3644404 h 6108771"/>
                <a:gd name="connsiteX513" fmla="*/ 1127892 w 3211789"/>
                <a:gd name="connsiteY513" fmla="*/ 3625091 h 6108771"/>
                <a:gd name="connsiteX514" fmla="*/ 1170381 w 3211789"/>
                <a:gd name="connsiteY514" fmla="*/ 3565220 h 6108771"/>
                <a:gd name="connsiteX515" fmla="*/ 1210939 w 3211789"/>
                <a:gd name="connsiteY515" fmla="*/ 3565220 h 6108771"/>
                <a:gd name="connsiteX516" fmla="*/ 1091197 w 3211789"/>
                <a:gd name="connsiteY516" fmla="*/ 3553632 h 6108771"/>
                <a:gd name="connsiteX517" fmla="*/ 1125961 w 3211789"/>
                <a:gd name="connsiteY517" fmla="*/ 3555564 h 6108771"/>
                <a:gd name="connsiteX518" fmla="*/ 1133686 w 3211789"/>
                <a:gd name="connsiteY518" fmla="*/ 3572946 h 6108771"/>
                <a:gd name="connsiteX519" fmla="*/ 1079609 w 3211789"/>
                <a:gd name="connsiteY519" fmla="*/ 3632817 h 6108771"/>
                <a:gd name="connsiteX520" fmla="*/ 1050639 w 3211789"/>
                <a:gd name="connsiteY520" fmla="*/ 3636679 h 6108771"/>
                <a:gd name="connsiteX521" fmla="*/ 1021670 w 3211789"/>
                <a:gd name="connsiteY521" fmla="*/ 3619297 h 6108771"/>
                <a:gd name="connsiteX522" fmla="*/ 1037120 w 3211789"/>
                <a:gd name="connsiteY522" fmla="*/ 3598053 h 6108771"/>
                <a:gd name="connsiteX523" fmla="*/ 1050639 w 3211789"/>
                <a:gd name="connsiteY523" fmla="*/ 3574877 h 6108771"/>
                <a:gd name="connsiteX524" fmla="*/ 1052571 w 3211789"/>
                <a:gd name="connsiteY524" fmla="*/ 3565220 h 6108771"/>
                <a:gd name="connsiteX525" fmla="*/ 1068021 w 3211789"/>
                <a:gd name="connsiteY525" fmla="*/ 3547838 h 6108771"/>
                <a:gd name="connsiteX526" fmla="*/ 1091197 w 3211789"/>
                <a:gd name="connsiteY526" fmla="*/ 3553632 h 6108771"/>
                <a:gd name="connsiteX527" fmla="*/ 1344200 w 3211789"/>
                <a:gd name="connsiteY527" fmla="*/ 3569083 h 6108771"/>
                <a:gd name="connsiteX528" fmla="*/ 1365445 w 3211789"/>
                <a:gd name="connsiteY528" fmla="*/ 3561358 h 6108771"/>
                <a:gd name="connsiteX529" fmla="*/ 1394415 w 3211789"/>
                <a:gd name="connsiteY529" fmla="*/ 3586465 h 6108771"/>
                <a:gd name="connsiteX530" fmla="*/ 1355788 w 3211789"/>
                <a:gd name="connsiteY530" fmla="*/ 3611572 h 6108771"/>
                <a:gd name="connsiteX531" fmla="*/ 1342269 w 3211789"/>
                <a:gd name="connsiteY531" fmla="*/ 3588396 h 6108771"/>
                <a:gd name="connsiteX532" fmla="*/ 1295917 w 3211789"/>
                <a:gd name="connsiteY532" fmla="*/ 3627023 h 6108771"/>
                <a:gd name="connsiteX533" fmla="*/ 1255360 w 3211789"/>
                <a:gd name="connsiteY533" fmla="*/ 3634748 h 6108771"/>
                <a:gd name="connsiteX534" fmla="*/ 1236046 w 3211789"/>
                <a:gd name="connsiteY534" fmla="*/ 3599984 h 6108771"/>
                <a:gd name="connsiteX535" fmla="*/ 1243772 w 3211789"/>
                <a:gd name="connsiteY535" fmla="*/ 3571014 h 6108771"/>
                <a:gd name="connsiteX536" fmla="*/ 1286261 w 3211789"/>
                <a:gd name="connsiteY536" fmla="*/ 3559426 h 6108771"/>
                <a:gd name="connsiteX537" fmla="*/ 1317162 w 3211789"/>
                <a:gd name="connsiteY537" fmla="*/ 3538182 h 6108771"/>
                <a:gd name="connsiteX538" fmla="*/ 1344200 w 3211789"/>
                <a:gd name="connsiteY538" fmla="*/ 3569083 h 6108771"/>
                <a:gd name="connsiteX539" fmla="*/ 1042914 w 3211789"/>
                <a:gd name="connsiteY539" fmla="*/ 3553632 h 6108771"/>
                <a:gd name="connsiteX540" fmla="*/ 1012013 w 3211789"/>
                <a:gd name="connsiteY540" fmla="*/ 3605778 h 6108771"/>
                <a:gd name="connsiteX541" fmla="*/ 965661 w 3211789"/>
                <a:gd name="connsiteY541" fmla="*/ 3563289 h 6108771"/>
                <a:gd name="connsiteX542" fmla="*/ 971455 w 3211789"/>
                <a:gd name="connsiteY542" fmla="*/ 3507281 h 6108771"/>
                <a:gd name="connsiteX543" fmla="*/ 1042914 w 3211789"/>
                <a:gd name="connsiteY543" fmla="*/ 3553632 h 6108771"/>
                <a:gd name="connsiteX544" fmla="*/ 952142 w 3211789"/>
                <a:gd name="connsiteY544" fmla="*/ 3499555 h 6108771"/>
                <a:gd name="connsiteX545" fmla="*/ 959867 w 3211789"/>
                <a:gd name="connsiteY545" fmla="*/ 3528525 h 6108771"/>
                <a:gd name="connsiteX546" fmla="*/ 944417 w 3211789"/>
                <a:gd name="connsiteY546" fmla="*/ 3543976 h 6108771"/>
                <a:gd name="connsiteX547" fmla="*/ 919309 w 3211789"/>
                <a:gd name="connsiteY547" fmla="*/ 3507281 h 6108771"/>
                <a:gd name="connsiteX548" fmla="*/ 946348 w 3211789"/>
                <a:gd name="connsiteY548" fmla="*/ 3497624 h 6108771"/>
                <a:gd name="connsiteX549" fmla="*/ 952142 w 3211789"/>
                <a:gd name="connsiteY549" fmla="*/ 3499555 h 6108771"/>
                <a:gd name="connsiteX550" fmla="*/ 1174244 w 3211789"/>
                <a:gd name="connsiteY550" fmla="*/ 3487967 h 6108771"/>
                <a:gd name="connsiteX551" fmla="*/ 1172313 w 3211789"/>
                <a:gd name="connsiteY551" fmla="*/ 3507281 h 6108771"/>
                <a:gd name="connsiteX552" fmla="*/ 1214802 w 3211789"/>
                <a:gd name="connsiteY552" fmla="*/ 3484105 h 6108771"/>
                <a:gd name="connsiteX553" fmla="*/ 1251497 w 3211789"/>
                <a:gd name="connsiteY553" fmla="*/ 3489899 h 6108771"/>
                <a:gd name="connsiteX554" fmla="*/ 1261154 w 3211789"/>
                <a:gd name="connsiteY554" fmla="*/ 3511143 h 6108771"/>
                <a:gd name="connsiteX555" fmla="*/ 1272741 w 3211789"/>
                <a:gd name="connsiteY555" fmla="*/ 3495693 h 6108771"/>
                <a:gd name="connsiteX556" fmla="*/ 1305574 w 3211789"/>
                <a:gd name="connsiteY556" fmla="*/ 3524662 h 6108771"/>
                <a:gd name="connsiteX557" fmla="*/ 1253428 w 3211789"/>
                <a:gd name="connsiteY557" fmla="*/ 3553632 h 6108771"/>
                <a:gd name="connsiteX558" fmla="*/ 1241840 w 3211789"/>
                <a:gd name="connsiteY558" fmla="*/ 3551701 h 6108771"/>
                <a:gd name="connsiteX559" fmla="*/ 1255360 w 3211789"/>
                <a:gd name="connsiteY559" fmla="*/ 3522731 h 6108771"/>
                <a:gd name="connsiteX560" fmla="*/ 1251497 w 3211789"/>
                <a:gd name="connsiteY560" fmla="*/ 3520800 h 6108771"/>
                <a:gd name="connsiteX561" fmla="*/ 1181969 w 3211789"/>
                <a:gd name="connsiteY561" fmla="*/ 3555564 h 6108771"/>
                <a:gd name="connsiteX562" fmla="*/ 1156862 w 3211789"/>
                <a:gd name="connsiteY562" fmla="*/ 3540113 h 6108771"/>
                <a:gd name="connsiteX563" fmla="*/ 1158793 w 3211789"/>
                <a:gd name="connsiteY563" fmla="*/ 3524662 h 6108771"/>
                <a:gd name="connsiteX564" fmla="*/ 1098922 w 3211789"/>
                <a:gd name="connsiteY564" fmla="*/ 3543976 h 6108771"/>
                <a:gd name="connsiteX565" fmla="*/ 1085403 w 3211789"/>
                <a:gd name="connsiteY565" fmla="*/ 3542044 h 6108771"/>
                <a:gd name="connsiteX566" fmla="*/ 1062227 w 3211789"/>
                <a:gd name="connsiteY566" fmla="*/ 3520800 h 6108771"/>
                <a:gd name="connsiteX567" fmla="*/ 1077678 w 3211789"/>
                <a:gd name="connsiteY567" fmla="*/ 3505349 h 6108771"/>
                <a:gd name="connsiteX568" fmla="*/ 1095060 w 3211789"/>
                <a:gd name="connsiteY568" fmla="*/ 3478311 h 6108771"/>
                <a:gd name="connsiteX569" fmla="*/ 1129824 w 3211789"/>
                <a:gd name="connsiteY569" fmla="*/ 3468654 h 6108771"/>
                <a:gd name="connsiteX570" fmla="*/ 1174244 w 3211789"/>
                <a:gd name="connsiteY570" fmla="*/ 3487967 h 6108771"/>
                <a:gd name="connsiteX571" fmla="*/ 1241840 w 3211789"/>
                <a:gd name="connsiteY571" fmla="*/ 3445478 h 6108771"/>
                <a:gd name="connsiteX572" fmla="*/ 1249566 w 3211789"/>
                <a:gd name="connsiteY572" fmla="*/ 3466723 h 6108771"/>
                <a:gd name="connsiteX573" fmla="*/ 1232184 w 3211789"/>
                <a:gd name="connsiteY573" fmla="*/ 3476379 h 6108771"/>
                <a:gd name="connsiteX574" fmla="*/ 1197420 w 3211789"/>
                <a:gd name="connsiteY574" fmla="*/ 3464792 h 6108771"/>
                <a:gd name="connsiteX575" fmla="*/ 1230252 w 3211789"/>
                <a:gd name="connsiteY575" fmla="*/ 3437753 h 6108771"/>
                <a:gd name="connsiteX576" fmla="*/ 1241840 w 3211789"/>
                <a:gd name="connsiteY576" fmla="*/ 3445478 h 6108771"/>
                <a:gd name="connsiteX577" fmla="*/ 1033257 w 3211789"/>
                <a:gd name="connsiteY577" fmla="*/ 3443547 h 6108771"/>
                <a:gd name="connsiteX578" fmla="*/ 1087335 w 3211789"/>
                <a:gd name="connsiteY578" fmla="*/ 3455135 h 6108771"/>
                <a:gd name="connsiteX579" fmla="*/ 1087335 w 3211789"/>
                <a:gd name="connsiteY579" fmla="*/ 3458998 h 6108771"/>
                <a:gd name="connsiteX580" fmla="*/ 1017807 w 3211789"/>
                <a:gd name="connsiteY580" fmla="*/ 3515006 h 6108771"/>
                <a:gd name="connsiteX581" fmla="*/ 981112 w 3211789"/>
                <a:gd name="connsiteY581" fmla="*/ 3493761 h 6108771"/>
                <a:gd name="connsiteX582" fmla="*/ 981112 w 3211789"/>
                <a:gd name="connsiteY582" fmla="*/ 3486036 h 6108771"/>
                <a:gd name="connsiteX583" fmla="*/ 1002356 w 3211789"/>
                <a:gd name="connsiteY583" fmla="*/ 3443547 h 6108771"/>
                <a:gd name="connsiteX584" fmla="*/ 1013944 w 3211789"/>
                <a:gd name="connsiteY584" fmla="*/ 3431959 h 6108771"/>
                <a:gd name="connsiteX585" fmla="*/ 1033257 w 3211789"/>
                <a:gd name="connsiteY585" fmla="*/ 3443547 h 6108771"/>
                <a:gd name="connsiteX586" fmla="*/ 1216733 w 3211789"/>
                <a:gd name="connsiteY586" fmla="*/ 3426165 h 6108771"/>
                <a:gd name="connsiteX587" fmla="*/ 1160725 w 3211789"/>
                <a:gd name="connsiteY587" fmla="*/ 3458998 h 6108771"/>
                <a:gd name="connsiteX588" fmla="*/ 1145274 w 3211789"/>
                <a:gd name="connsiteY588" fmla="*/ 3445478 h 6108771"/>
                <a:gd name="connsiteX589" fmla="*/ 1185832 w 3211789"/>
                <a:gd name="connsiteY589" fmla="*/ 3410715 h 6108771"/>
                <a:gd name="connsiteX590" fmla="*/ 1216733 w 3211789"/>
                <a:gd name="connsiteY590" fmla="*/ 3426165 h 6108771"/>
                <a:gd name="connsiteX591" fmla="*/ 1135618 w 3211789"/>
                <a:gd name="connsiteY591" fmla="*/ 3393333 h 6108771"/>
                <a:gd name="connsiteX592" fmla="*/ 1124030 w 3211789"/>
                <a:gd name="connsiteY592" fmla="*/ 3414577 h 6108771"/>
                <a:gd name="connsiteX593" fmla="*/ 1068021 w 3211789"/>
                <a:gd name="connsiteY593" fmla="*/ 3439684 h 6108771"/>
                <a:gd name="connsiteX594" fmla="*/ 1021670 w 3211789"/>
                <a:gd name="connsiteY594" fmla="*/ 3424234 h 6108771"/>
                <a:gd name="connsiteX595" fmla="*/ 1069953 w 3211789"/>
                <a:gd name="connsiteY595" fmla="*/ 3368225 h 6108771"/>
                <a:gd name="connsiteX596" fmla="*/ 1135618 w 3211789"/>
                <a:gd name="connsiteY596" fmla="*/ 3393333 h 6108771"/>
                <a:gd name="connsiteX597" fmla="*/ 1234115 w 3211789"/>
                <a:gd name="connsiteY597" fmla="*/ 3345050 h 6108771"/>
                <a:gd name="connsiteX598" fmla="*/ 1216733 w 3211789"/>
                <a:gd name="connsiteY598" fmla="*/ 3364363 h 6108771"/>
                <a:gd name="connsiteX599" fmla="*/ 1197420 w 3211789"/>
                <a:gd name="connsiteY599" fmla="*/ 3333462 h 6108771"/>
                <a:gd name="connsiteX600" fmla="*/ 1209008 w 3211789"/>
                <a:gd name="connsiteY600" fmla="*/ 3327668 h 6108771"/>
                <a:gd name="connsiteX601" fmla="*/ 1234115 w 3211789"/>
                <a:gd name="connsiteY601" fmla="*/ 3345050 h 6108771"/>
                <a:gd name="connsiteX602" fmla="*/ 1166519 w 3211789"/>
                <a:gd name="connsiteY602" fmla="*/ 3329599 h 6108771"/>
                <a:gd name="connsiteX603" fmla="*/ 1170381 w 3211789"/>
                <a:gd name="connsiteY603" fmla="*/ 3337324 h 6108771"/>
                <a:gd name="connsiteX604" fmla="*/ 1125961 w 3211789"/>
                <a:gd name="connsiteY604" fmla="*/ 3368225 h 6108771"/>
                <a:gd name="connsiteX605" fmla="*/ 1079609 w 3211789"/>
                <a:gd name="connsiteY605" fmla="*/ 3345050 h 6108771"/>
                <a:gd name="connsiteX606" fmla="*/ 1106648 w 3211789"/>
                <a:gd name="connsiteY606" fmla="*/ 3329599 h 6108771"/>
                <a:gd name="connsiteX607" fmla="*/ 1122098 w 3211789"/>
                <a:gd name="connsiteY607" fmla="*/ 3321874 h 6108771"/>
                <a:gd name="connsiteX608" fmla="*/ 1166519 w 3211789"/>
                <a:gd name="connsiteY608" fmla="*/ 3329599 h 6108771"/>
                <a:gd name="connsiteX609" fmla="*/ 861370 w 3211789"/>
                <a:gd name="connsiteY609" fmla="*/ 3327668 h 6108771"/>
                <a:gd name="connsiteX610" fmla="*/ 863301 w 3211789"/>
                <a:gd name="connsiteY610" fmla="*/ 3341187 h 6108771"/>
                <a:gd name="connsiteX611" fmla="*/ 919309 w 3211789"/>
                <a:gd name="connsiteY611" fmla="*/ 3381745 h 6108771"/>
                <a:gd name="connsiteX612" fmla="*/ 878752 w 3211789"/>
                <a:gd name="connsiteY612" fmla="*/ 3424234 h 6108771"/>
                <a:gd name="connsiteX613" fmla="*/ 845919 w 3211789"/>
                <a:gd name="connsiteY613" fmla="*/ 3383676 h 6108771"/>
                <a:gd name="connsiteX614" fmla="*/ 851713 w 3211789"/>
                <a:gd name="connsiteY614" fmla="*/ 3358569 h 6108771"/>
                <a:gd name="connsiteX615" fmla="*/ 832400 w 3211789"/>
                <a:gd name="connsiteY615" fmla="*/ 3354706 h 6108771"/>
                <a:gd name="connsiteX616" fmla="*/ 826606 w 3211789"/>
                <a:gd name="connsiteY616" fmla="*/ 3350844 h 6108771"/>
                <a:gd name="connsiteX617" fmla="*/ 818881 w 3211789"/>
                <a:gd name="connsiteY617" fmla="*/ 3319942 h 6108771"/>
                <a:gd name="connsiteX618" fmla="*/ 824675 w 3211789"/>
                <a:gd name="connsiteY618" fmla="*/ 3312217 h 6108771"/>
                <a:gd name="connsiteX619" fmla="*/ 861370 w 3211789"/>
                <a:gd name="connsiteY619" fmla="*/ 3327668 h 6108771"/>
                <a:gd name="connsiteX620" fmla="*/ 1033257 w 3211789"/>
                <a:gd name="connsiteY620" fmla="*/ 3279385 h 6108771"/>
                <a:gd name="connsiteX621" fmla="*/ 1033257 w 3211789"/>
                <a:gd name="connsiteY621" fmla="*/ 3285179 h 6108771"/>
                <a:gd name="connsiteX622" fmla="*/ 1039051 w 3211789"/>
                <a:gd name="connsiteY622" fmla="*/ 3292904 h 6108771"/>
                <a:gd name="connsiteX623" fmla="*/ 1058365 w 3211789"/>
                <a:gd name="connsiteY623" fmla="*/ 3290973 h 6108771"/>
                <a:gd name="connsiteX624" fmla="*/ 1100854 w 3211789"/>
                <a:gd name="connsiteY624" fmla="*/ 3310286 h 6108771"/>
                <a:gd name="connsiteX625" fmla="*/ 1062227 w 3211789"/>
                <a:gd name="connsiteY625" fmla="*/ 3327668 h 6108771"/>
                <a:gd name="connsiteX626" fmla="*/ 1008150 w 3211789"/>
                <a:gd name="connsiteY626" fmla="*/ 3308354 h 6108771"/>
                <a:gd name="connsiteX627" fmla="*/ 988837 w 3211789"/>
                <a:gd name="connsiteY627" fmla="*/ 3325736 h 6108771"/>
                <a:gd name="connsiteX628" fmla="*/ 998494 w 3211789"/>
                <a:gd name="connsiteY628" fmla="*/ 3333462 h 6108771"/>
                <a:gd name="connsiteX629" fmla="*/ 1019738 w 3211789"/>
                <a:gd name="connsiteY629" fmla="*/ 3327668 h 6108771"/>
                <a:gd name="connsiteX630" fmla="*/ 1058365 w 3211789"/>
                <a:gd name="connsiteY630" fmla="*/ 3356637 h 6108771"/>
                <a:gd name="connsiteX631" fmla="*/ 996562 w 3211789"/>
                <a:gd name="connsiteY631" fmla="*/ 3402989 h 6108771"/>
                <a:gd name="connsiteX632" fmla="*/ 950211 w 3211789"/>
                <a:gd name="connsiteY632" fmla="*/ 3389470 h 6108771"/>
                <a:gd name="connsiteX633" fmla="*/ 948279 w 3211789"/>
                <a:gd name="connsiteY633" fmla="*/ 3393333 h 6108771"/>
                <a:gd name="connsiteX634" fmla="*/ 988837 w 3211789"/>
                <a:gd name="connsiteY634" fmla="*/ 3439684 h 6108771"/>
                <a:gd name="connsiteX635" fmla="*/ 923172 w 3211789"/>
                <a:gd name="connsiteY635" fmla="*/ 3491830 h 6108771"/>
                <a:gd name="connsiteX636" fmla="*/ 884546 w 3211789"/>
                <a:gd name="connsiteY636" fmla="*/ 3451272 h 6108771"/>
                <a:gd name="connsiteX637" fmla="*/ 890340 w 3211789"/>
                <a:gd name="connsiteY637" fmla="*/ 3431959 h 6108771"/>
                <a:gd name="connsiteX638" fmla="*/ 909653 w 3211789"/>
                <a:gd name="connsiteY638" fmla="*/ 3420371 h 6108771"/>
                <a:gd name="connsiteX639" fmla="*/ 930897 w 3211789"/>
                <a:gd name="connsiteY639" fmla="*/ 3393333 h 6108771"/>
                <a:gd name="connsiteX640" fmla="*/ 948279 w 3211789"/>
                <a:gd name="connsiteY640" fmla="*/ 3375951 h 6108771"/>
                <a:gd name="connsiteX641" fmla="*/ 977249 w 3211789"/>
                <a:gd name="connsiteY641" fmla="*/ 3356637 h 6108771"/>
                <a:gd name="connsiteX642" fmla="*/ 967593 w 3211789"/>
                <a:gd name="connsiteY642" fmla="*/ 3348912 h 6108771"/>
                <a:gd name="connsiteX643" fmla="*/ 956005 w 3211789"/>
                <a:gd name="connsiteY643" fmla="*/ 3352775 h 6108771"/>
                <a:gd name="connsiteX644" fmla="*/ 934760 w 3211789"/>
                <a:gd name="connsiteY644" fmla="*/ 3356637 h 6108771"/>
                <a:gd name="connsiteX645" fmla="*/ 886477 w 3211789"/>
                <a:gd name="connsiteY645" fmla="*/ 3319942 h 6108771"/>
                <a:gd name="connsiteX646" fmla="*/ 892271 w 3211789"/>
                <a:gd name="connsiteY646" fmla="*/ 3310286 h 6108771"/>
                <a:gd name="connsiteX647" fmla="*/ 915447 w 3211789"/>
                <a:gd name="connsiteY647" fmla="*/ 3300629 h 6108771"/>
                <a:gd name="connsiteX648" fmla="*/ 925103 w 3211789"/>
                <a:gd name="connsiteY648" fmla="*/ 3290973 h 6108771"/>
                <a:gd name="connsiteX649" fmla="*/ 934760 w 3211789"/>
                <a:gd name="connsiteY649" fmla="*/ 3289041 h 6108771"/>
                <a:gd name="connsiteX650" fmla="*/ 963730 w 3211789"/>
                <a:gd name="connsiteY650" fmla="*/ 3302560 h 6108771"/>
                <a:gd name="connsiteX651" fmla="*/ 973386 w 3211789"/>
                <a:gd name="connsiteY651" fmla="*/ 3319942 h 6108771"/>
                <a:gd name="connsiteX652" fmla="*/ 998494 w 3211789"/>
                <a:gd name="connsiteY652" fmla="*/ 3296767 h 6108771"/>
                <a:gd name="connsiteX653" fmla="*/ 1002356 w 3211789"/>
                <a:gd name="connsiteY653" fmla="*/ 3287110 h 6108771"/>
                <a:gd name="connsiteX654" fmla="*/ 1027463 w 3211789"/>
                <a:gd name="connsiteY654" fmla="*/ 3277453 h 6108771"/>
                <a:gd name="connsiteX655" fmla="*/ 1033257 w 3211789"/>
                <a:gd name="connsiteY655" fmla="*/ 3279385 h 6108771"/>
                <a:gd name="connsiteX656" fmla="*/ 1377033 w 3211789"/>
                <a:gd name="connsiteY656" fmla="*/ 3341187 h 6108771"/>
                <a:gd name="connsiteX657" fmla="*/ 1313299 w 3211789"/>
                <a:gd name="connsiteY657" fmla="*/ 3279385 h 6108771"/>
                <a:gd name="connsiteX658" fmla="*/ 1344200 w 3211789"/>
                <a:gd name="connsiteY658" fmla="*/ 3258140 h 6108771"/>
                <a:gd name="connsiteX659" fmla="*/ 1377033 w 3211789"/>
                <a:gd name="connsiteY659" fmla="*/ 3341187 h 6108771"/>
                <a:gd name="connsiteX660" fmla="*/ 915447 w 3211789"/>
                <a:gd name="connsiteY660" fmla="*/ 3283247 h 6108771"/>
                <a:gd name="connsiteX661" fmla="*/ 853644 w 3211789"/>
                <a:gd name="connsiteY661" fmla="*/ 3306423 h 6108771"/>
                <a:gd name="connsiteX662" fmla="*/ 805361 w 3211789"/>
                <a:gd name="connsiteY662" fmla="*/ 3275522 h 6108771"/>
                <a:gd name="connsiteX663" fmla="*/ 832400 w 3211789"/>
                <a:gd name="connsiteY663" fmla="*/ 3254277 h 6108771"/>
                <a:gd name="connsiteX664" fmla="*/ 867164 w 3211789"/>
                <a:gd name="connsiteY664" fmla="*/ 3234964 h 6108771"/>
                <a:gd name="connsiteX665" fmla="*/ 915447 w 3211789"/>
                <a:gd name="connsiteY665" fmla="*/ 3283247 h 6108771"/>
                <a:gd name="connsiteX666" fmla="*/ 1434973 w 3211789"/>
                <a:gd name="connsiteY666" fmla="*/ 3260071 h 6108771"/>
                <a:gd name="connsiteX667" fmla="*/ 1433041 w 3211789"/>
                <a:gd name="connsiteY667" fmla="*/ 3267797 h 6108771"/>
                <a:gd name="connsiteX668" fmla="*/ 1406003 w 3211789"/>
                <a:gd name="connsiteY668" fmla="*/ 3287110 h 6108771"/>
                <a:gd name="connsiteX669" fmla="*/ 1378964 w 3211789"/>
                <a:gd name="connsiteY669" fmla="*/ 3327668 h 6108771"/>
                <a:gd name="connsiteX670" fmla="*/ 1369308 w 3211789"/>
                <a:gd name="connsiteY670" fmla="*/ 3283247 h 6108771"/>
                <a:gd name="connsiteX671" fmla="*/ 1371239 w 3211789"/>
                <a:gd name="connsiteY671" fmla="*/ 3267797 h 6108771"/>
                <a:gd name="connsiteX672" fmla="*/ 1390552 w 3211789"/>
                <a:gd name="connsiteY672" fmla="*/ 3240758 h 6108771"/>
                <a:gd name="connsiteX673" fmla="*/ 1415659 w 3211789"/>
                <a:gd name="connsiteY673" fmla="*/ 3227239 h 6108771"/>
                <a:gd name="connsiteX674" fmla="*/ 1434973 w 3211789"/>
                <a:gd name="connsiteY674" fmla="*/ 3260071 h 6108771"/>
                <a:gd name="connsiteX675" fmla="*/ 986906 w 3211789"/>
                <a:gd name="connsiteY675" fmla="*/ 3246552 h 6108771"/>
                <a:gd name="connsiteX676" fmla="*/ 942485 w 3211789"/>
                <a:gd name="connsiteY676" fmla="*/ 3262003 h 6108771"/>
                <a:gd name="connsiteX677" fmla="*/ 886477 w 3211789"/>
                <a:gd name="connsiteY677" fmla="*/ 3221445 h 6108771"/>
                <a:gd name="connsiteX678" fmla="*/ 928966 w 3211789"/>
                <a:gd name="connsiteY678" fmla="*/ 3215651 h 6108771"/>
                <a:gd name="connsiteX679" fmla="*/ 986906 w 3211789"/>
                <a:gd name="connsiteY679" fmla="*/ 3246552 h 6108771"/>
                <a:gd name="connsiteX680" fmla="*/ 1477462 w 3211789"/>
                <a:gd name="connsiteY680" fmla="*/ 3240758 h 6108771"/>
                <a:gd name="connsiteX681" fmla="*/ 1458148 w 3211789"/>
                <a:gd name="connsiteY681" fmla="*/ 3263934 h 6108771"/>
                <a:gd name="connsiteX682" fmla="*/ 1440767 w 3211789"/>
                <a:gd name="connsiteY682" fmla="*/ 3238827 h 6108771"/>
                <a:gd name="connsiteX683" fmla="*/ 1458148 w 3211789"/>
                <a:gd name="connsiteY683" fmla="*/ 3211788 h 6108771"/>
                <a:gd name="connsiteX684" fmla="*/ 1477462 w 3211789"/>
                <a:gd name="connsiteY684" fmla="*/ 3240758 h 6108771"/>
                <a:gd name="connsiteX685" fmla="*/ 1096991 w 3211789"/>
                <a:gd name="connsiteY685" fmla="*/ 3225308 h 6108771"/>
                <a:gd name="connsiteX686" fmla="*/ 1096991 w 3211789"/>
                <a:gd name="connsiteY686" fmla="*/ 3231102 h 6108771"/>
                <a:gd name="connsiteX687" fmla="*/ 1083472 w 3211789"/>
                <a:gd name="connsiteY687" fmla="*/ 3233033 h 6108771"/>
                <a:gd name="connsiteX688" fmla="*/ 1042914 w 3211789"/>
                <a:gd name="connsiteY688" fmla="*/ 3221445 h 6108771"/>
                <a:gd name="connsiteX689" fmla="*/ 1021670 w 3211789"/>
                <a:gd name="connsiteY689" fmla="*/ 3240758 h 6108771"/>
                <a:gd name="connsiteX690" fmla="*/ 986906 w 3211789"/>
                <a:gd name="connsiteY690" fmla="*/ 3229170 h 6108771"/>
                <a:gd name="connsiteX691" fmla="*/ 969524 w 3211789"/>
                <a:gd name="connsiteY691" fmla="*/ 3213720 h 6108771"/>
                <a:gd name="connsiteX692" fmla="*/ 994631 w 3211789"/>
                <a:gd name="connsiteY692" fmla="*/ 3209857 h 6108771"/>
                <a:gd name="connsiteX693" fmla="*/ 1040983 w 3211789"/>
                <a:gd name="connsiteY693" fmla="*/ 3219514 h 6108771"/>
                <a:gd name="connsiteX694" fmla="*/ 1075747 w 3211789"/>
                <a:gd name="connsiteY694" fmla="*/ 3202132 h 6108771"/>
                <a:gd name="connsiteX695" fmla="*/ 1096991 w 3211789"/>
                <a:gd name="connsiteY695" fmla="*/ 3225308 h 6108771"/>
                <a:gd name="connsiteX696" fmla="*/ 847851 w 3211789"/>
                <a:gd name="connsiteY696" fmla="*/ 3209857 h 6108771"/>
                <a:gd name="connsiteX697" fmla="*/ 815018 w 3211789"/>
                <a:gd name="connsiteY697" fmla="*/ 3240758 h 6108771"/>
                <a:gd name="connsiteX698" fmla="*/ 801499 w 3211789"/>
                <a:gd name="connsiteY698" fmla="*/ 3238827 h 6108771"/>
                <a:gd name="connsiteX699" fmla="*/ 801499 w 3211789"/>
                <a:gd name="connsiteY699" fmla="*/ 3180887 h 6108771"/>
                <a:gd name="connsiteX700" fmla="*/ 847851 w 3211789"/>
                <a:gd name="connsiteY700" fmla="*/ 3209857 h 6108771"/>
                <a:gd name="connsiteX701" fmla="*/ 1456217 w 3211789"/>
                <a:gd name="connsiteY701" fmla="*/ 3171231 h 6108771"/>
                <a:gd name="connsiteX702" fmla="*/ 1454286 w 3211789"/>
                <a:gd name="connsiteY702" fmla="*/ 3192475 h 6108771"/>
                <a:gd name="connsiteX703" fmla="*/ 1442698 w 3211789"/>
                <a:gd name="connsiteY703" fmla="*/ 3192475 h 6108771"/>
                <a:gd name="connsiteX704" fmla="*/ 1433041 w 3211789"/>
                <a:gd name="connsiteY704" fmla="*/ 3182819 h 6108771"/>
                <a:gd name="connsiteX705" fmla="*/ 1438835 w 3211789"/>
                <a:gd name="connsiteY705" fmla="*/ 3155780 h 6108771"/>
                <a:gd name="connsiteX706" fmla="*/ 1456217 w 3211789"/>
                <a:gd name="connsiteY706" fmla="*/ 3171231 h 6108771"/>
                <a:gd name="connsiteX707" fmla="*/ 1425316 w 3211789"/>
                <a:gd name="connsiteY707" fmla="*/ 3142261 h 6108771"/>
                <a:gd name="connsiteX708" fmla="*/ 1427247 w 3211789"/>
                <a:gd name="connsiteY708" fmla="*/ 3146123 h 6108771"/>
                <a:gd name="connsiteX709" fmla="*/ 1419522 w 3211789"/>
                <a:gd name="connsiteY709" fmla="*/ 3169299 h 6108771"/>
                <a:gd name="connsiteX710" fmla="*/ 1419522 w 3211789"/>
                <a:gd name="connsiteY710" fmla="*/ 3204063 h 6108771"/>
                <a:gd name="connsiteX711" fmla="*/ 1415659 w 3211789"/>
                <a:gd name="connsiteY711" fmla="*/ 3211788 h 6108771"/>
                <a:gd name="connsiteX712" fmla="*/ 1369308 w 3211789"/>
                <a:gd name="connsiteY712" fmla="*/ 3236896 h 6108771"/>
                <a:gd name="connsiteX713" fmla="*/ 1363514 w 3211789"/>
                <a:gd name="connsiteY713" fmla="*/ 3211788 h 6108771"/>
                <a:gd name="connsiteX714" fmla="*/ 1369308 w 3211789"/>
                <a:gd name="connsiteY714" fmla="*/ 3167368 h 6108771"/>
                <a:gd name="connsiteX715" fmla="*/ 1344200 w 3211789"/>
                <a:gd name="connsiteY715" fmla="*/ 3205994 h 6108771"/>
                <a:gd name="connsiteX716" fmla="*/ 1349994 w 3211789"/>
                <a:gd name="connsiteY716" fmla="*/ 3231102 h 6108771"/>
                <a:gd name="connsiteX717" fmla="*/ 1344200 w 3211789"/>
                <a:gd name="connsiteY717" fmla="*/ 3250415 h 6108771"/>
                <a:gd name="connsiteX718" fmla="*/ 1313299 w 3211789"/>
                <a:gd name="connsiteY718" fmla="*/ 3250415 h 6108771"/>
                <a:gd name="connsiteX719" fmla="*/ 1290123 w 3211789"/>
                <a:gd name="connsiteY719" fmla="*/ 3207926 h 6108771"/>
                <a:gd name="connsiteX720" fmla="*/ 1346132 w 3211789"/>
                <a:gd name="connsiteY720" fmla="*/ 3151917 h 6108771"/>
                <a:gd name="connsiteX721" fmla="*/ 1363514 w 3211789"/>
                <a:gd name="connsiteY721" fmla="*/ 3153849 h 6108771"/>
                <a:gd name="connsiteX722" fmla="*/ 1369308 w 3211789"/>
                <a:gd name="connsiteY722" fmla="*/ 3167368 h 6108771"/>
                <a:gd name="connsiteX723" fmla="*/ 1411797 w 3211789"/>
                <a:gd name="connsiteY723" fmla="*/ 3142261 h 6108771"/>
                <a:gd name="connsiteX724" fmla="*/ 1425316 w 3211789"/>
                <a:gd name="connsiteY724" fmla="*/ 3142261 h 6108771"/>
                <a:gd name="connsiteX725" fmla="*/ 1075747 w 3211789"/>
                <a:gd name="connsiteY725" fmla="*/ 3198269 h 6108771"/>
                <a:gd name="connsiteX726" fmla="*/ 1042914 w 3211789"/>
                <a:gd name="connsiteY726" fmla="*/ 3198269 h 6108771"/>
                <a:gd name="connsiteX727" fmla="*/ 1021670 w 3211789"/>
                <a:gd name="connsiteY727" fmla="*/ 3188612 h 6108771"/>
                <a:gd name="connsiteX728" fmla="*/ 1010082 w 3211789"/>
                <a:gd name="connsiteY728" fmla="*/ 3178956 h 6108771"/>
                <a:gd name="connsiteX729" fmla="*/ 998494 w 3211789"/>
                <a:gd name="connsiteY729" fmla="*/ 3148055 h 6108771"/>
                <a:gd name="connsiteX730" fmla="*/ 1002356 w 3211789"/>
                <a:gd name="connsiteY730" fmla="*/ 3142261 h 6108771"/>
                <a:gd name="connsiteX731" fmla="*/ 1075747 w 3211789"/>
                <a:gd name="connsiteY731" fmla="*/ 3198269 h 6108771"/>
                <a:gd name="connsiteX732" fmla="*/ 677894 w 3211789"/>
                <a:gd name="connsiteY732" fmla="*/ 3246552 h 6108771"/>
                <a:gd name="connsiteX733" fmla="*/ 764804 w 3211789"/>
                <a:gd name="connsiteY733" fmla="*/ 3435822 h 6108771"/>
                <a:gd name="connsiteX734" fmla="*/ 770598 w 3211789"/>
                <a:gd name="connsiteY734" fmla="*/ 3430028 h 6108771"/>
                <a:gd name="connsiteX735" fmla="*/ 770598 w 3211789"/>
                <a:gd name="connsiteY735" fmla="*/ 3422302 h 6108771"/>
                <a:gd name="connsiteX736" fmla="*/ 782186 w 3211789"/>
                <a:gd name="connsiteY736" fmla="*/ 3422302 h 6108771"/>
                <a:gd name="connsiteX737" fmla="*/ 784117 w 3211789"/>
                <a:gd name="connsiteY737" fmla="*/ 3505349 h 6108771"/>
                <a:gd name="connsiteX738" fmla="*/ 764804 w 3211789"/>
                <a:gd name="connsiteY738" fmla="*/ 3486036 h 6108771"/>
                <a:gd name="connsiteX739" fmla="*/ 685619 w 3211789"/>
                <a:gd name="connsiteY739" fmla="*/ 3350844 h 6108771"/>
                <a:gd name="connsiteX740" fmla="*/ 666306 w 3211789"/>
                <a:gd name="connsiteY740" fmla="*/ 3300629 h 6108771"/>
                <a:gd name="connsiteX741" fmla="*/ 660512 w 3211789"/>
                <a:gd name="connsiteY741" fmla="*/ 3256209 h 6108771"/>
                <a:gd name="connsiteX742" fmla="*/ 662444 w 3211789"/>
                <a:gd name="connsiteY742" fmla="*/ 3233033 h 6108771"/>
                <a:gd name="connsiteX743" fmla="*/ 666306 w 3211789"/>
                <a:gd name="connsiteY743" fmla="*/ 3205994 h 6108771"/>
                <a:gd name="connsiteX744" fmla="*/ 674032 w 3211789"/>
                <a:gd name="connsiteY744" fmla="*/ 3177025 h 6108771"/>
                <a:gd name="connsiteX745" fmla="*/ 683688 w 3211789"/>
                <a:gd name="connsiteY745" fmla="*/ 3165437 h 6108771"/>
                <a:gd name="connsiteX746" fmla="*/ 722315 w 3211789"/>
                <a:gd name="connsiteY746" fmla="*/ 3122948 h 6108771"/>
                <a:gd name="connsiteX747" fmla="*/ 677894 w 3211789"/>
                <a:gd name="connsiteY747" fmla="*/ 3246552 h 6108771"/>
                <a:gd name="connsiteX748" fmla="*/ 986906 w 3211789"/>
                <a:gd name="connsiteY748" fmla="*/ 3149986 h 6108771"/>
                <a:gd name="connsiteX749" fmla="*/ 983043 w 3211789"/>
                <a:gd name="connsiteY749" fmla="*/ 3153849 h 6108771"/>
                <a:gd name="connsiteX750" fmla="*/ 1000425 w 3211789"/>
                <a:gd name="connsiteY750" fmla="*/ 3196338 h 6108771"/>
                <a:gd name="connsiteX751" fmla="*/ 990768 w 3211789"/>
                <a:gd name="connsiteY751" fmla="*/ 3198269 h 6108771"/>
                <a:gd name="connsiteX752" fmla="*/ 911584 w 3211789"/>
                <a:gd name="connsiteY752" fmla="*/ 3115222 h 6108771"/>
                <a:gd name="connsiteX753" fmla="*/ 913515 w 3211789"/>
                <a:gd name="connsiteY753" fmla="*/ 3092046 h 6108771"/>
                <a:gd name="connsiteX754" fmla="*/ 986906 w 3211789"/>
                <a:gd name="connsiteY754" fmla="*/ 3149986 h 6108771"/>
                <a:gd name="connsiteX755" fmla="*/ 1307505 w 3211789"/>
                <a:gd name="connsiteY755" fmla="*/ 3084321 h 6108771"/>
                <a:gd name="connsiteX756" fmla="*/ 1286261 w 3211789"/>
                <a:gd name="connsiteY756" fmla="*/ 3122948 h 6108771"/>
                <a:gd name="connsiteX757" fmla="*/ 1280467 w 3211789"/>
                <a:gd name="connsiteY757" fmla="*/ 3149986 h 6108771"/>
                <a:gd name="connsiteX758" fmla="*/ 1255360 w 3211789"/>
                <a:gd name="connsiteY758" fmla="*/ 3159643 h 6108771"/>
                <a:gd name="connsiteX759" fmla="*/ 1209008 w 3211789"/>
                <a:gd name="connsiteY759" fmla="*/ 3132604 h 6108771"/>
                <a:gd name="connsiteX760" fmla="*/ 1162656 w 3211789"/>
                <a:gd name="connsiteY760" fmla="*/ 3119085 h 6108771"/>
                <a:gd name="connsiteX761" fmla="*/ 1210939 w 3211789"/>
                <a:gd name="connsiteY761" fmla="*/ 3093978 h 6108771"/>
                <a:gd name="connsiteX762" fmla="*/ 1220596 w 3211789"/>
                <a:gd name="connsiteY762" fmla="*/ 3121016 h 6108771"/>
                <a:gd name="connsiteX763" fmla="*/ 1282398 w 3211789"/>
                <a:gd name="connsiteY763" fmla="*/ 3084321 h 6108771"/>
                <a:gd name="connsiteX764" fmla="*/ 1307505 w 3211789"/>
                <a:gd name="connsiteY764" fmla="*/ 3084321 h 6108771"/>
                <a:gd name="connsiteX765" fmla="*/ 1388621 w 3211789"/>
                <a:gd name="connsiteY765" fmla="*/ 3117154 h 6108771"/>
                <a:gd name="connsiteX766" fmla="*/ 1434973 w 3211789"/>
                <a:gd name="connsiteY766" fmla="*/ 3084321 h 6108771"/>
                <a:gd name="connsiteX767" fmla="*/ 1444629 w 3211789"/>
                <a:gd name="connsiteY767" fmla="*/ 3103634 h 6108771"/>
                <a:gd name="connsiteX768" fmla="*/ 1442698 w 3211789"/>
                <a:gd name="connsiteY768" fmla="*/ 3119085 h 6108771"/>
                <a:gd name="connsiteX769" fmla="*/ 1406003 w 3211789"/>
                <a:gd name="connsiteY769" fmla="*/ 3128742 h 6108771"/>
                <a:gd name="connsiteX770" fmla="*/ 1380896 w 3211789"/>
                <a:gd name="connsiteY770" fmla="*/ 3130673 h 6108771"/>
                <a:gd name="connsiteX771" fmla="*/ 1365445 w 3211789"/>
                <a:gd name="connsiteY771" fmla="*/ 3138398 h 6108771"/>
                <a:gd name="connsiteX772" fmla="*/ 1334544 w 3211789"/>
                <a:gd name="connsiteY772" fmla="*/ 3146123 h 6108771"/>
                <a:gd name="connsiteX773" fmla="*/ 1299780 w 3211789"/>
                <a:gd name="connsiteY773" fmla="*/ 3159643 h 6108771"/>
                <a:gd name="connsiteX774" fmla="*/ 1297849 w 3211789"/>
                <a:gd name="connsiteY774" fmla="*/ 3148055 h 6108771"/>
                <a:gd name="connsiteX775" fmla="*/ 1361582 w 3211789"/>
                <a:gd name="connsiteY775" fmla="*/ 3082390 h 6108771"/>
                <a:gd name="connsiteX776" fmla="*/ 1388621 w 3211789"/>
                <a:gd name="connsiteY776" fmla="*/ 3117154 h 6108771"/>
                <a:gd name="connsiteX777" fmla="*/ 847851 w 3211789"/>
                <a:gd name="connsiteY777" fmla="*/ 3090115 h 6108771"/>
                <a:gd name="connsiteX778" fmla="*/ 896134 w 3211789"/>
                <a:gd name="connsiteY778" fmla="*/ 3128742 h 6108771"/>
                <a:gd name="connsiteX779" fmla="*/ 932829 w 3211789"/>
                <a:gd name="connsiteY779" fmla="*/ 3198269 h 6108771"/>
                <a:gd name="connsiteX780" fmla="*/ 894202 w 3211789"/>
                <a:gd name="connsiteY780" fmla="*/ 3205994 h 6108771"/>
                <a:gd name="connsiteX781" fmla="*/ 799567 w 3211789"/>
                <a:gd name="connsiteY781" fmla="*/ 3124879 h 6108771"/>
                <a:gd name="connsiteX782" fmla="*/ 816949 w 3211789"/>
                <a:gd name="connsiteY782" fmla="*/ 3082390 h 6108771"/>
                <a:gd name="connsiteX783" fmla="*/ 847851 w 3211789"/>
                <a:gd name="connsiteY783" fmla="*/ 3090115 h 6108771"/>
                <a:gd name="connsiteX784" fmla="*/ 482831 w 3211789"/>
                <a:gd name="connsiteY784" fmla="*/ 3084321 h 6108771"/>
                <a:gd name="connsiteX785" fmla="*/ 480899 w 3211789"/>
                <a:gd name="connsiteY785" fmla="*/ 3095909 h 6108771"/>
                <a:gd name="connsiteX786" fmla="*/ 473174 w 3211789"/>
                <a:gd name="connsiteY786" fmla="*/ 3086252 h 6108771"/>
                <a:gd name="connsiteX787" fmla="*/ 467380 w 3211789"/>
                <a:gd name="connsiteY787" fmla="*/ 3080458 h 6108771"/>
                <a:gd name="connsiteX788" fmla="*/ 473174 w 3211789"/>
                <a:gd name="connsiteY788" fmla="*/ 3074665 h 6108771"/>
                <a:gd name="connsiteX789" fmla="*/ 482831 w 3211789"/>
                <a:gd name="connsiteY789" fmla="*/ 3084321 h 6108771"/>
                <a:gd name="connsiteX790" fmla="*/ 871026 w 3211789"/>
                <a:gd name="connsiteY790" fmla="*/ 2964579 h 6108771"/>
                <a:gd name="connsiteX791" fmla="*/ 907722 w 3211789"/>
                <a:gd name="connsiteY791" fmla="*/ 2981961 h 6108771"/>
                <a:gd name="connsiteX792" fmla="*/ 896134 w 3211789"/>
                <a:gd name="connsiteY792" fmla="*/ 3014794 h 6108771"/>
                <a:gd name="connsiteX793" fmla="*/ 898065 w 3211789"/>
                <a:gd name="connsiteY793" fmla="*/ 3061145 h 6108771"/>
                <a:gd name="connsiteX794" fmla="*/ 865232 w 3211789"/>
                <a:gd name="connsiteY794" fmla="*/ 3080458 h 6108771"/>
                <a:gd name="connsiteX795" fmla="*/ 813087 w 3211789"/>
                <a:gd name="connsiteY795" fmla="*/ 3053420 h 6108771"/>
                <a:gd name="connsiteX796" fmla="*/ 840125 w 3211789"/>
                <a:gd name="connsiteY796" fmla="*/ 2974236 h 6108771"/>
                <a:gd name="connsiteX797" fmla="*/ 863301 w 3211789"/>
                <a:gd name="connsiteY797" fmla="*/ 2958785 h 6108771"/>
                <a:gd name="connsiteX798" fmla="*/ 871026 w 3211789"/>
                <a:gd name="connsiteY798" fmla="*/ 2964579 h 6108771"/>
                <a:gd name="connsiteX799" fmla="*/ 1944842 w 3211789"/>
                <a:gd name="connsiteY799" fmla="*/ 2933678 h 6108771"/>
                <a:gd name="connsiteX800" fmla="*/ 1898490 w 3211789"/>
                <a:gd name="connsiteY800" fmla="*/ 2968442 h 6108771"/>
                <a:gd name="connsiteX801" fmla="*/ 1886902 w 3211789"/>
                <a:gd name="connsiteY801" fmla="*/ 2987755 h 6108771"/>
                <a:gd name="connsiteX802" fmla="*/ 1881108 w 3211789"/>
                <a:gd name="connsiteY802" fmla="*/ 2991618 h 6108771"/>
                <a:gd name="connsiteX803" fmla="*/ 1852138 w 3211789"/>
                <a:gd name="connsiteY803" fmla="*/ 2974236 h 6108771"/>
                <a:gd name="connsiteX804" fmla="*/ 1921666 w 3211789"/>
                <a:gd name="connsiteY804" fmla="*/ 2931747 h 6108771"/>
                <a:gd name="connsiteX805" fmla="*/ 1944842 w 3211789"/>
                <a:gd name="connsiteY805" fmla="*/ 2933678 h 6108771"/>
                <a:gd name="connsiteX806" fmla="*/ 1456217 w 3211789"/>
                <a:gd name="connsiteY806" fmla="*/ 2962648 h 6108771"/>
                <a:gd name="connsiteX807" fmla="*/ 1434973 w 3211789"/>
                <a:gd name="connsiteY807" fmla="*/ 2981961 h 6108771"/>
                <a:gd name="connsiteX808" fmla="*/ 1442698 w 3211789"/>
                <a:gd name="connsiteY808" fmla="*/ 2997412 h 6108771"/>
                <a:gd name="connsiteX809" fmla="*/ 1434973 w 3211789"/>
                <a:gd name="connsiteY809" fmla="*/ 3018656 h 6108771"/>
                <a:gd name="connsiteX810" fmla="*/ 1452354 w 3211789"/>
                <a:gd name="connsiteY810" fmla="*/ 3018656 h 6108771"/>
                <a:gd name="connsiteX811" fmla="*/ 1450423 w 3211789"/>
                <a:gd name="connsiteY811" fmla="*/ 3022519 h 6108771"/>
                <a:gd name="connsiteX812" fmla="*/ 1454286 w 3211789"/>
                <a:gd name="connsiteY812" fmla="*/ 3041832 h 6108771"/>
                <a:gd name="connsiteX813" fmla="*/ 1417591 w 3211789"/>
                <a:gd name="connsiteY813" fmla="*/ 3076596 h 6108771"/>
                <a:gd name="connsiteX814" fmla="*/ 1415659 w 3211789"/>
                <a:gd name="connsiteY814" fmla="*/ 3049557 h 6108771"/>
                <a:gd name="connsiteX815" fmla="*/ 1411797 w 3211789"/>
                <a:gd name="connsiteY815" fmla="*/ 3047626 h 6108771"/>
                <a:gd name="connsiteX816" fmla="*/ 1392483 w 3211789"/>
                <a:gd name="connsiteY816" fmla="*/ 3065008 h 6108771"/>
                <a:gd name="connsiteX817" fmla="*/ 1363514 w 3211789"/>
                <a:gd name="connsiteY817" fmla="*/ 3072733 h 6108771"/>
                <a:gd name="connsiteX818" fmla="*/ 1328750 w 3211789"/>
                <a:gd name="connsiteY818" fmla="*/ 3051489 h 6108771"/>
                <a:gd name="connsiteX819" fmla="*/ 1334544 w 3211789"/>
                <a:gd name="connsiteY819" fmla="*/ 3030244 h 6108771"/>
                <a:gd name="connsiteX820" fmla="*/ 1332612 w 3211789"/>
                <a:gd name="connsiteY820" fmla="*/ 3026381 h 6108771"/>
                <a:gd name="connsiteX821" fmla="*/ 1317162 w 3211789"/>
                <a:gd name="connsiteY821" fmla="*/ 3063077 h 6108771"/>
                <a:gd name="connsiteX822" fmla="*/ 1243772 w 3211789"/>
                <a:gd name="connsiteY822" fmla="*/ 3070802 h 6108771"/>
                <a:gd name="connsiteX823" fmla="*/ 1243772 w 3211789"/>
                <a:gd name="connsiteY823" fmla="*/ 3047626 h 6108771"/>
                <a:gd name="connsiteX824" fmla="*/ 1158793 w 3211789"/>
                <a:gd name="connsiteY824" fmla="*/ 3113291 h 6108771"/>
                <a:gd name="connsiteX825" fmla="*/ 1143343 w 3211789"/>
                <a:gd name="connsiteY825" fmla="*/ 3084321 h 6108771"/>
                <a:gd name="connsiteX826" fmla="*/ 1145274 w 3211789"/>
                <a:gd name="connsiteY826" fmla="*/ 3063077 h 6108771"/>
                <a:gd name="connsiteX827" fmla="*/ 1145274 w 3211789"/>
                <a:gd name="connsiteY827" fmla="*/ 3055351 h 6108771"/>
                <a:gd name="connsiteX828" fmla="*/ 1226390 w 3211789"/>
                <a:gd name="connsiteY828" fmla="*/ 3001274 h 6108771"/>
                <a:gd name="connsiteX829" fmla="*/ 1245703 w 3211789"/>
                <a:gd name="connsiteY829" fmla="*/ 3005137 h 6108771"/>
                <a:gd name="connsiteX830" fmla="*/ 1253428 w 3211789"/>
                <a:gd name="connsiteY830" fmla="*/ 3026381 h 6108771"/>
                <a:gd name="connsiteX831" fmla="*/ 1322956 w 3211789"/>
                <a:gd name="connsiteY831" fmla="*/ 2983892 h 6108771"/>
                <a:gd name="connsiteX832" fmla="*/ 1351926 w 3211789"/>
                <a:gd name="connsiteY832" fmla="*/ 3001274 h 6108771"/>
                <a:gd name="connsiteX833" fmla="*/ 1390552 w 3211789"/>
                <a:gd name="connsiteY833" fmla="*/ 2981961 h 6108771"/>
                <a:gd name="connsiteX834" fmla="*/ 1375102 w 3211789"/>
                <a:gd name="connsiteY834" fmla="*/ 2962648 h 6108771"/>
                <a:gd name="connsiteX835" fmla="*/ 1427247 w 3211789"/>
                <a:gd name="connsiteY835" fmla="*/ 2916296 h 6108771"/>
                <a:gd name="connsiteX836" fmla="*/ 1456217 w 3211789"/>
                <a:gd name="connsiteY836" fmla="*/ 2962648 h 6108771"/>
                <a:gd name="connsiteX837" fmla="*/ 1357720 w 3211789"/>
                <a:gd name="connsiteY837" fmla="*/ 2908571 h 6108771"/>
                <a:gd name="connsiteX838" fmla="*/ 1375102 w 3211789"/>
                <a:gd name="connsiteY838" fmla="*/ 2922090 h 6108771"/>
                <a:gd name="connsiteX839" fmla="*/ 1377033 w 3211789"/>
                <a:gd name="connsiteY839" fmla="*/ 2925953 h 6108771"/>
                <a:gd name="connsiteX840" fmla="*/ 1357720 w 3211789"/>
                <a:gd name="connsiteY840" fmla="*/ 2966510 h 6108771"/>
                <a:gd name="connsiteX841" fmla="*/ 1321025 w 3211789"/>
                <a:gd name="connsiteY841" fmla="*/ 2972304 h 6108771"/>
                <a:gd name="connsiteX842" fmla="*/ 1270810 w 3211789"/>
                <a:gd name="connsiteY842" fmla="*/ 2987755 h 6108771"/>
                <a:gd name="connsiteX843" fmla="*/ 1265016 w 3211789"/>
                <a:gd name="connsiteY843" fmla="*/ 2987755 h 6108771"/>
                <a:gd name="connsiteX844" fmla="*/ 1263085 w 3211789"/>
                <a:gd name="connsiteY844" fmla="*/ 2966510 h 6108771"/>
                <a:gd name="connsiteX845" fmla="*/ 1334544 w 3211789"/>
                <a:gd name="connsiteY845" fmla="*/ 2906640 h 6108771"/>
                <a:gd name="connsiteX846" fmla="*/ 1357720 w 3211789"/>
                <a:gd name="connsiteY846" fmla="*/ 2908571 h 6108771"/>
                <a:gd name="connsiteX847" fmla="*/ 1265016 w 3211789"/>
                <a:gd name="connsiteY847" fmla="*/ 2918227 h 6108771"/>
                <a:gd name="connsiteX848" fmla="*/ 1257291 w 3211789"/>
                <a:gd name="connsiteY848" fmla="*/ 2937541 h 6108771"/>
                <a:gd name="connsiteX849" fmla="*/ 1249566 w 3211789"/>
                <a:gd name="connsiteY849" fmla="*/ 2970373 h 6108771"/>
                <a:gd name="connsiteX850" fmla="*/ 1203214 w 3211789"/>
                <a:gd name="connsiteY850" fmla="*/ 2993549 h 6108771"/>
                <a:gd name="connsiteX851" fmla="*/ 1164587 w 3211789"/>
                <a:gd name="connsiteY851" fmla="*/ 3007068 h 6108771"/>
                <a:gd name="connsiteX852" fmla="*/ 1160725 w 3211789"/>
                <a:gd name="connsiteY852" fmla="*/ 2976167 h 6108771"/>
                <a:gd name="connsiteX853" fmla="*/ 1237978 w 3211789"/>
                <a:gd name="connsiteY853" fmla="*/ 2904708 h 6108771"/>
                <a:gd name="connsiteX854" fmla="*/ 1265016 w 3211789"/>
                <a:gd name="connsiteY854" fmla="*/ 2918227 h 6108771"/>
                <a:gd name="connsiteX855" fmla="*/ 1012013 w 3211789"/>
                <a:gd name="connsiteY855" fmla="*/ 2943335 h 6108771"/>
                <a:gd name="connsiteX856" fmla="*/ 1017807 w 3211789"/>
                <a:gd name="connsiteY856" fmla="*/ 2991618 h 6108771"/>
                <a:gd name="connsiteX857" fmla="*/ 996562 w 3211789"/>
                <a:gd name="connsiteY857" fmla="*/ 3007068 h 6108771"/>
                <a:gd name="connsiteX858" fmla="*/ 952142 w 3211789"/>
                <a:gd name="connsiteY858" fmla="*/ 2985824 h 6108771"/>
                <a:gd name="connsiteX859" fmla="*/ 950211 w 3211789"/>
                <a:gd name="connsiteY859" fmla="*/ 2991618 h 6108771"/>
                <a:gd name="connsiteX860" fmla="*/ 998494 w 3211789"/>
                <a:gd name="connsiteY860" fmla="*/ 3026381 h 6108771"/>
                <a:gd name="connsiteX861" fmla="*/ 1002356 w 3211789"/>
                <a:gd name="connsiteY861" fmla="*/ 3041832 h 6108771"/>
                <a:gd name="connsiteX862" fmla="*/ 1029395 w 3211789"/>
                <a:gd name="connsiteY862" fmla="*/ 3026381 h 6108771"/>
                <a:gd name="connsiteX863" fmla="*/ 1060296 w 3211789"/>
                <a:gd name="connsiteY863" fmla="*/ 3061145 h 6108771"/>
                <a:gd name="connsiteX864" fmla="*/ 1050639 w 3211789"/>
                <a:gd name="connsiteY864" fmla="*/ 3084321 h 6108771"/>
                <a:gd name="connsiteX865" fmla="*/ 1046777 w 3211789"/>
                <a:gd name="connsiteY865" fmla="*/ 3134535 h 6108771"/>
                <a:gd name="connsiteX866" fmla="*/ 1035189 w 3211789"/>
                <a:gd name="connsiteY866" fmla="*/ 3140329 h 6108771"/>
                <a:gd name="connsiteX867" fmla="*/ 992700 w 3211789"/>
                <a:gd name="connsiteY867" fmla="*/ 3088184 h 6108771"/>
                <a:gd name="connsiteX868" fmla="*/ 998494 w 3211789"/>
                <a:gd name="connsiteY868" fmla="*/ 3041832 h 6108771"/>
                <a:gd name="connsiteX869" fmla="*/ 981112 w 3211789"/>
                <a:gd name="connsiteY869" fmla="*/ 3113291 h 6108771"/>
                <a:gd name="connsiteX870" fmla="*/ 973386 w 3211789"/>
                <a:gd name="connsiteY870" fmla="*/ 3113291 h 6108771"/>
                <a:gd name="connsiteX871" fmla="*/ 905790 w 3211789"/>
                <a:gd name="connsiteY871" fmla="*/ 3032175 h 6108771"/>
                <a:gd name="connsiteX872" fmla="*/ 944417 w 3211789"/>
                <a:gd name="connsiteY872" fmla="*/ 2983892 h 6108771"/>
                <a:gd name="connsiteX873" fmla="*/ 946348 w 3211789"/>
                <a:gd name="connsiteY873" fmla="*/ 2976167 h 6108771"/>
                <a:gd name="connsiteX874" fmla="*/ 942485 w 3211789"/>
                <a:gd name="connsiteY874" fmla="*/ 2945266 h 6108771"/>
                <a:gd name="connsiteX875" fmla="*/ 965661 w 3211789"/>
                <a:gd name="connsiteY875" fmla="*/ 2902777 h 6108771"/>
                <a:gd name="connsiteX876" fmla="*/ 1012013 w 3211789"/>
                <a:gd name="connsiteY876" fmla="*/ 2943335 h 6108771"/>
                <a:gd name="connsiteX877" fmla="*/ 1577890 w 3211789"/>
                <a:gd name="connsiteY877" fmla="*/ 2924021 h 6108771"/>
                <a:gd name="connsiteX878" fmla="*/ 1572096 w 3211789"/>
                <a:gd name="connsiteY878" fmla="*/ 2947197 h 6108771"/>
                <a:gd name="connsiteX879" fmla="*/ 1577890 w 3211789"/>
                <a:gd name="connsiteY879" fmla="*/ 2949129 h 6108771"/>
                <a:gd name="connsiteX880" fmla="*/ 1668663 w 3211789"/>
                <a:gd name="connsiteY880" fmla="*/ 2908571 h 6108771"/>
                <a:gd name="connsiteX881" fmla="*/ 1680250 w 3211789"/>
                <a:gd name="connsiteY881" fmla="*/ 2908571 h 6108771"/>
                <a:gd name="connsiteX882" fmla="*/ 1680250 w 3211789"/>
                <a:gd name="connsiteY882" fmla="*/ 2918227 h 6108771"/>
                <a:gd name="connsiteX883" fmla="*/ 1647418 w 3211789"/>
                <a:gd name="connsiteY883" fmla="*/ 3065008 h 6108771"/>
                <a:gd name="connsiteX884" fmla="*/ 1659006 w 3211789"/>
                <a:gd name="connsiteY884" fmla="*/ 3167368 h 6108771"/>
                <a:gd name="connsiteX885" fmla="*/ 1564371 w 3211789"/>
                <a:gd name="connsiteY885" fmla="*/ 3258140 h 6108771"/>
                <a:gd name="connsiteX886" fmla="*/ 1498706 w 3211789"/>
                <a:gd name="connsiteY886" fmla="*/ 3238827 h 6108771"/>
                <a:gd name="connsiteX887" fmla="*/ 1485187 w 3211789"/>
                <a:gd name="connsiteY887" fmla="*/ 3217582 h 6108771"/>
                <a:gd name="connsiteX888" fmla="*/ 1469736 w 3211789"/>
                <a:gd name="connsiteY888" fmla="*/ 3167368 h 6108771"/>
                <a:gd name="connsiteX889" fmla="*/ 1462011 w 3211789"/>
                <a:gd name="connsiteY889" fmla="*/ 3101703 h 6108771"/>
                <a:gd name="connsiteX890" fmla="*/ 1463942 w 3211789"/>
                <a:gd name="connsiteY890" fmla="*/ 3068871 h 6108771"/>
                <a:gd name="connsiteX891" fmla="*/ 1465874 w 3211789"/>
                <a:gd name="connsiteY891" fmla="*/ 3055351 h 6108771"/>
                <a:gd name="connsiteX892" fmla="*/ 1467805 w 3211789"/>
                <a:gd name="connsiteY892" fmla="*/ 3043763 h 6108771"/>
                <a:gd name="connsiteX893" fmla="*/ 1471668 w 3211789"/>
                <a:gd name="connsiteY893" fmla="*/ 3016725 h 6108771"/>
                <a:gd name="connsiteX894" fmla="*/ 1496775 w 3211789"/>
                <a:gd name="connsiteY894" fmla="*/ 2991618 h 6108771"/>
                <a:gd name="connsiteX895" fmla="*/ 1572096 w 3211789"/>
                <a:gd name="connsiteY895" fmla="*/ 2949129 h 6108771"/>
                <a:gd name="connsiteX896" fmla="*/ 1535401 w 3211789"/>
                <a:gd name="connsiteY896" fmla="*/ 2895052 h 6108771"/>
                <a:gd name="connsiteX897" fmla="*/ 1546989 w 3211789"/>
                <a:gd name="connsiteY897" fmla="*/ 2887326 h 6108771"/>
                <a:gd name="connsiteX898" fmla="*/ 1577890 w 3211789"/>
                <a:gd name="connsiteY898" fmla="*/ 2924021 h 6108771"/>
                <a:gd name="connsiteX899" fmla="*/ 393990 w 3211789"/>
                <a:gd name="connsiteY899" fmla="*/ 2937541 h 6108771"/>
                <a:gd name="connsiteX900" fmla="*/ 415234 w 3211789"/>
                <a:gd name="connsiteY900" fmla="*/ 2966510 h 6108771"/>
                <a:gd name="connsiteX901" fmla="*/ 471243 w 3211789"/>
                <a:gd name="connsiteY901" fmla="*/ 3039901 h 6108771"/>
                <a:gd name="connsiteX902" fmla="*/ 471243 w 3211789"/>
                <a:gd name="connsiteY902" fmla="*/ 3016725 h 6108771"/>
                <a:gd name="connsiteX903" fmla="*/ 494419 w 3211789"/>
                <a:gd name="connsiteY903" fmla="*/ 2912433 h 6108771"/>
                <a:gd name="connsiteX904" fmla="*/ 507938 w 3211789"/>
                <a:gd name="connsiteY904" fmla="*/ 2947197 h 6108771"/>
                <a:gd name="connsiteX905" fmla="*/ 536908 w 3211789"/>
                <a:gd name="connsiteY905" fmla="*/ 2954923 h 6108771"/>
                <a:gd name="connsiteX906" fmla="*/ 548496 w 3211789"/>
                <a:gd name="connsiteY906" fmla="*/ 2933678 h 6108771"/>
                <a:gd name="connsiteX907" fmla="*/ 565877 w 3211789"/>
                <a:gd name="connsiteY907" fmla="*/ 3022519 h 6108771"/>
                <a:gd name="connsiteX908" fmla="*/ 534976 w 3211789"/>
                <a:gd name="connsiteY908" fmla="*/ 3167368 h 6108771"/>
                <a:gd name="connsiteX909" fmla="*/ 536908 w 3211789"/>
                <a:gd name="connsiteY909" fmla="*/ 3192475 h 6108771"/>
                <a:gd name="connsiteX910" fmla="*/ 571671 w 3211789"/>
                <a:gd name="connsiteY910" fmla="*/ 3236896 h 6108771"/>
                <a:gd name="connsiteX911" fmla="*/ 625748 w 3211789"/>
                <a:gd name="connsiteY911" fmla="*/ 3262003 h 6108771"/>
                <a:gd name="connsiteX912" fmla="*/ 629611 w 3211789"/>
                <a:gd name="connsiteY912" fmla="*/ 3296767 h 6108771"/>
                <a:gd name="connsiteX913" fmla="*/ 602573 w 3211789"/>
                <a:gd name="connsiteY913" fmla="*/ 3387539 h 6108771"/>
                <a:gd name="connsiteX914" fmla="*/ 633474 w 3211789"/>
                <a:gd name="connsiteY914" fmla="*/ 3462860 h 6108771"/>
                <a:gd name="connsiteX915" fmla="*/ 614161 w 3211789"/>
                <a:gd name="connsiteY915" fmla="*/ 3526594 h 6108771"/>
                <a:gd name="connsiteX916" fmla="*/ 573603 w 3211789"/>
                <a:gd name="connsiteY916" fmla="*/ 3511143 h 6108771"/>
                <a:gd name="connsiteX917" fmla="*/ 558152 w 3211789"/>
                <a:gd name="connsiteY917" fmla="*/ 3511143 h 6108771"/>
                <a:gd name="connsiteX918" fmla="*/ 509869 w 3211789"/>
                <a:gd name="connsiteY918" fmla="*/ 3555564 h 6108771"/>
                <a:gd name="connsiteX919" fmla="*/ 533045 w 3211789"/>
                <a:gd name="connsiteY919" fmla="*/ 3561358 h 6108771"/>
                <a:gd name="connsiteX920" fmla="*/ 579397 w 3211789"/>
                <a:gd name="connsiteY920" fmla="*/ 3543976 h 6108771"/>
                <a:gd name="connsiteX921" fmla="*/ 587122 w 3211789"/>
                <a:gd name="connsiteY921" fmla="*/ 3543976 h 6108771"/>
                <a:gd name="connsiteX922" fmla="*/ 589053 w 3211789"/>
                <a:gd name="connsiteY922" fmla="*/ 3553632 h 6108771"/>
                <a:gd name="connsiteX923" fmla="*/ 565877 w 3211789"/>
                <a:gd name="connsiteY923" fmla="*/ 3563289 h 6108771"/>
                <a:gd name="connsiteX924" fmla="*/ 519526 w 3211789"/>
                <a:gd name="connsiteY924" fmla="*/ 3572946 h 6108771"/>
                <a:gd name="connsiteX925" fmla="*/ 455792 w 3211789"/>
                <a:gd name="connsiteY925" fmla="*/ 3561358 h 6108771"/>
                <a:gd name="connsiteX926" fmla="*/ 492487 w 3211789"/>
                <a:gd name="connsiteY926" fmla="*/ 3549770 h 6108771"/>
                <a:gd name="connsiteX927" fmla="*/ 546564 w 3211789"/>
                <a:gd name="connsiteY927" fmla="*/ 3509212 h 6108771"/>
                <a:gd name="connsiteX928" fmla="*/ 525320 w 3211789"/>
                <a:gd name="connsiteY928" fmla="*/ 3466723 h 6108771"/>
                <a:gd name="connsiteX929" fmla="*/ 465449 w 3211789"/>
                <a:gd name="connsiteY929" fmla="*/ 3331530 h 6108771"/>
                <a:gd name="connsiteX930" fmla="*/ 428754 w 3211789"/>
                <a:gd name="connsiteY930" fmla="*/ 3252346 h 6108771"/>
                <a:gd name="connsiteX931" fmla="*/ 353432 w 3211789"/>
                <a:gd name="connsiteY931" fmla="*/ 3223376 h 6108771"/>
                <a:gd name="connsiteX932" fmla="*/ 310943 w 3211789"/>
                <a:gd name="connsiteY932" fmla="*/ 3200200 h 6108771"/>
                <a:gd name="connsiteX933" fmla="*/ 253003 w 3211789"/>
                <a:gd name="connsiteY933" fmla="*/ 3144192 h 6108771"/>
                <a:gd name="connsiteX934" fmla="*/ 227896 w 3211789"/>
                <a:gd name="connsiteY934" fmla="*/ 3128742 h 6108771"/>
                <a:gd name="connsiteX935" fmla="*/ 220171 w 3211789"/>
                <a:gd name="connsiteY935" fmla="*/ 3119085 h 6108771"/>
                <a:gd name="connsiteX936" fmla="*/ 220171 w 3211789"/>
                <a:gd name="connsiteY936" fmla="*/ 3074665 h 6108771"/>
                <a:gd name="connsiteX937" fmla="*/ 144849 w 3211789"/>
                <a:gd name="connsiteY937" fmla="*/ 3047626 h 6108771"/>
                <a:gd name="connsiteX938" fmla="*/ 129399 w 3211789"/>
                <a:gd name="connsiteY938" fmla="*/ 3047626 h 6108771"/>
                <a:gd name="connsiteX939" fmla="*/ 193132 w 3211789"/>
                <a:gd name="connsiteY939" fmla="*/ 3012862 h 6108771"/>
                <a:gd name="connsiteX940" fmla="*/ 237553 w 3211789"/>
                <a:gd name="connsiteY940" fmla="*/ 3022519 h 6108771"/>
                <a:gd name="connsiteX941" fmla="*/ 177682 w 3211789"/>
                <a:gd name="connsiteY941" fmla="*/ 3026381 h 6108771"/>
                <a:gd name="connsiteX942" fmla="*/ 185407 w 3211789"/>
                <a:gd name="connsiteY942" fmla="*/ 3034107 h 6108771"/>
                <a:gd name="connsiteX943" fmla="*/ 237553 w 3211789"/>
                <a:gd name="connsiteY943" fmla="*/ 3065008 h 6108771"/>
                <a:gd name="connsiteX944" fmla="*/ 258797 w 3211789"/>
                <a:gd name="connsiteY944" fmla="*/ 3039901 h 6108771"/>
                <a:gd name="connsiteX945" fmla="*/ 301286 w 3211789"/>
                <a:gd name="connsiteY945" fmla="*/ 3059214 h 6108771"/>
                <a:gd name="connsiteX946" fmla="*/ 330256 w 3211789"/>
                <a:gd name="connsiteY946" fmla="*/ 3095909 h 6108771"/>
                <a:gd name="connsiteX947" fmla="*/ 355363 w 3211789"/>
                <a:gd name="connsiteY947" fmla="*/ 3103634 h 6108771"/>
                <a:gd name="connsiteX948" fmla="*/ 401715 w 3211789"/>
                <a:gd name="connsiteY948" fmla="*/ 3157711 h 6108771"/>
                <a:gd name="connsiteX949" fmla="*/ 409440 w 3211789"/>
                <a:gd name="connsiteY949" fmla="*/ 3151917 h 6108771"/>
                <a:gd name="connsiteX950" fmla="*/ 386264 w 3211789"/>
                <a:gd name="connsiteY950" fmla="*/ 3109428 h 6108771"/>
                <a:gd name="connsiteX951" fmla="*/ 363089 w 3211789"/>
                <a:gd name="connsiteY951" fmla="*/ 3086252 h 6108771"/>
                <a:gd name="connsiteX952" fmla="*/ 351501 w 3211789"/>
                <a:gd name="connsiteY952" fmla="*/ 3055351 h 6108771"/>
                <a:gd name="connsiteX953" fmla="*/ 337981 w 3211789"/>
                <a:gd name="connsiteY953" fmla="*/ 2991618 h 6108771"/>
                <a:gd name="connsiteX954" fmla="*/ 345707 w 3211789"/>
                <a:gd name="connsiteY954" fmla="*/ 2956854 h 6108771"/>
                <a:gd name="connsiteX955" fmla="*/ 368883 w 3211789"/>
                <a:gd name="connsiteY955" fmla="*/ 2962648 h 6108771"/>
                <a:gd name="connsiteX956" fmla="*/ 395921 w 3211789"/>
                <a:gd name="connsiteY956" fmla="*/ 2941403 h 6108771"/>
                <a:gd name="connsiteX957" fmla="*/ 378539 w 3211789"/>
                <a:gd name="connsiteY957" fmla="*/ 2924021 h 6108771"/>
                <a:gd name="connsiteX958" fmla="*/ 328325 w 3211789"/>
                <a:gd name="connsiteY958" fmla="*/ 2898914 h 6108771"/>
                <a:gd name="connsiteX959" fmla="*/ 316737 w 3211789"/>
                <a:gd name="connsiteY959" fmla="*/ 2900846 h 6108771"/>
                <a:gd name="connsiteX960" fmla="*/ 330256 w 3211789"/>
                <a:gd name="connsiteY960" fmla="*/ 2924021 h 6108771"/>
                <a:gd name="connsiteX961" fmla="*/ 330256 w 3211789"/>
                <a:gd name="connsiteY961" fmla="*/ 2929815 h 6108771"/>
                <a:gd name="connsiteX962" fmla="*/ 266522 w 3211789"/>
                <a:gd name="connsiteY962" fmla="*/ 2904708 h 6108771"/>
                <a:gd name="connsiteX963" fmla="*/ 318668 w 3211789"/>
                <a:gd name="connsiteY963" fmla="*/ 2887326 h 6108771"/>
                <a:gd name="connsiteX964" fmla="*/ 393990 w 3211789"/>
                <a:gd name="connsiteY964" fmla="*/ 2937541 h 6108771"/>
                <a:gd name="connsiteX965" fmla="*/ 1759435 w 3211789"/>
                <a:gd name="connsiteY965" fmla="*/ 2887326 h 6108771"/>
                <a:gd name="connsiteX966" fmla="*/ 1738190 w 3211789"/>
                <a:gd name="connsiteY966" fmla="*/ 2916296 h 6108771"/>
                <a:gd name="connsiteX967" fmla="*/ 1726602 w 3211789"/>
                <a:gd name="connsiteY967" fmla="*/ 2947197 h 6108771"/>
                <a:gd name="connsiteX968" fmla="*/ 1705358 w 3211789"/>
                <a:gd name="connsiteY968" fmla="*/ 2956854 h 6108771"/>
                <a:gd name="connsiteX969" fmla="*/ 1682182 w 3211789"/>
                <a:gd name="connsiteY969" fmla="*/ 2941403 h 6108771"/>
                <a:gd name="connsiteX970" fmla="*/ 1747847 w 3211789"/>
                <a:gd name="connsiteY970" fmla="*/ 2885395 h 6108771"/>
                <a:gd name="connsiteX971" fmla="*/ 1759435 w 3211789"/>
                <a:gd name="connsiteY971" fmla="*/ 2887326 h 6108771"/>
                <a:gd name="connsiteX972" fmla="*/ 942485 w 3211789"/>
                <a:gd name="connsiteY972" fmla="*/ 2900846 h 6108771"/>
                <a:gd name="connsiteX973" fmla="*/ 913515 w 3211789"/>
                <a:gd name="connsiteY973" fmla="*/ 2956854 h 6108771"/>
                <a:gd name="connsiteX974" fmla="*/ 867164 w 3211789"/>
                <a:gd name="connsiteY974" fmla="*/ 2956854 h 6108771"/>
                <a:gd name="connsiteX975" fmla="*/ 867164 w 3211789"/>
                <a:gd name="connsiteY975" fmla="*/ 2937541 h 6108771"/>
                <a:gd name="connsiteX976" fmla="*/ 907722 w 3211789"/>
                <a:gd name="connsiteY976" fmla="*/ 2883464 h 6108771"/>
                <a:gd name="connsiteX977" fmla="*/ 942485 w 3211789"/>
                <a:gd name="connsiteY977" fmla="*/ 2900846 h 6108771"/>
                <a:gd name="connsiteX978" fmla="*/ 546564 w 3211789"/>
                <a:gd name="connsiteY978" fmla="*/ 2918227 h 6108771"/>
                <a:gd name="connsiteX979" fmla="*/ 546564 w 3211789"/>
                <a:gd name="connsiteY979" fmla="*/ 2929815 h 6108771"/>
                <a:gd name="connsiteX980" fmla="*/ 507938 w 3211789"/>
                <a:gd name="connsiteY980" fmla="*/ 2877670 h 6108771"/>
                <a:gd name="connsiteX981" fmla="*/ 546564 w 3211789"/>
                <a:gd name="connsiteY981" fmla="*/ 2918227 h 6108771"/>
                <a:gd name="connsiteX982" fmla="*/ 486693 w 3211789"/>
                <a:gd name="connsiteY982" fmla="*/ 2871876 h 6108771"/>
                <a:gd name="connsiteX983" fmla="*/ 473174 w 3211789"/>
                <a:gd name="connsiteY983" fmla="*/ 2889258 h 6108771"/>
                <a:gd name="connsiteX984" fmla="*/ 430685 w 3211789"/>
                <a:gd name="connsiteY984" fmla="*/ 2866082 h 6108771"/>
                <a:gd name="connsiteX985" fmla="*/ 457723 w 3211789"/>
                <a:gd name="connsiteY985" fmla="*/ 2864150 h 6108771"/>
                <a:gd name="connsiteX986" fmla="*/ 486693 w 3211789"/>
                <a:gd name="connsiteY986" fmla="*/ 2871876 h 6108771"/>
                <a:gd name="connsiteX987" fmla="*/ 1527676 w 3211789"/>
                <a:gd name="connsiteY987" fmla="*/ 2873807 h 6108771"/>
                <a:gd name="connsiteX988" fmla="*/ 1490981 w 3211789"/>
                <a:gd name="connsiteY988" fmla="*/ 2896983 h 6108771"/>
                <a:gd name="connsiteX989" fmla="*/ 1498706 w 3211789"/>
                <a:gd name="connsiteY989" fmla="*/ 2858356 h 6108771"/>
                <a:gd name="connsiteX990" fmla="*/ 1527676 w 3211789"/>
                <a:gd name="connsiteY990" fmla="*/ 2873807 h 6108771"/>
                <a:gd name="connsiteX991" fmla="*/ 1160725 w 3211789"/>
                <a:gd name="connsiteY991" fmla="*/ 2840975 h 6108771"/>
                <a:gd name="connsiteX992" fmla="*/ 1154931 w 3211789"/>
                <a:gd name="connsiteY992" fmla="*/ 2883464 h 6108771"/>
                <a:gd name="connsiteX993" fmla="*/ 1166519 w 3211789"/>
                <a:gd name="connsiteY993" fmla="*/ 2916296 h 6108771"/>
                <a:gd name="connsiteX994" fmla="*/ 1151068 w 3211789"/>
                <a:gd name="connsiteY994" fmla="*/ 2952991 h 6108771"/>
                <a:gd name="connsiteX995" fmla="*/ 1143343 w 3211789"/>
                <a:gd name="connsiteY995" fmla="*/ 2981961 h 6108771"/>
                <a:gd name="connsiteX996" fmla="*/ 1087335 w 3211789"/>
                <a:gd name="connsiteY996" fmla="*/ 2914365 h 6108771"/>
                <a:gd name="connsiteX997" fmla="*/ 1141412 w 3211789"/>
                <a:gd name="connsiteY997" fmla="*/ 2840975 h 6108771"/>
                <a:gd name="connsiteX998" fmla="*/ 1160725 w 3211789"/>
                <a:gd name="connsiteY998" fmla="*/ 2840975 h 6108771"/>
                <a:gd name="connsiteX999" fmla="*/ 1396346 w 3211789"/>
                <a:gd name="connsiteY999" fmla="*/ 2835181 h 6108771"/>
                <a:gd name="connsiteX1000" fmla="*/ 1434973 w 3211789"/>
                <a:gd name="connsiteY1000" fmla="*/ 2896983 h 6108771"/>
                <a:gd name="connsiteX1001" fmla="*/ 1409865 w 3211789"/>
                <a:gd name="connsiteY1001" fmla="*/ 2908571 h 6108771"/>
                <a:gd name="connsiteX1002" fmla="*/ 1380896 w 3211789"/>
                <a:gd name="connsiteY1002" fmla="*/ 2877670 h 6108771"/>
                <a:gd name="connsiteX1003" fmla="*/ 1390552 w 3211789"/>
                <a:gd name="connsiteY1003" fmla="*/ 2835181 h 6108771"/>
                <a:gd name="connsiteX1004" fmla="*/ 1396346 w 3211789"/>
                <a:gd name="connsiteY1004" fmla="*/ 2835181 h 6108771"/>
                <a:gd name="connsiteX1005" fmla="*/ 956005 w 3211789"/>
                <a:gd name="connsiteY1005" fmla="*/ 2866082 h 6108771"/>
                <a:gd name="connsiteX1006" fmla="*/ 940554 w 3211789"/>
                <a:gd name="connsiteY1006" fmla="*/ 2881532 h 6108771"/>
                <a:gd name="connsiteX1007" fmla="*/ 911584 w 3211789"/>
                <a:gd name="connsiteY1007" fmla="*/ 2866082 h 6108771"/>
                <a:gd name="connsiteX1008" fmla="*/ 946348 w 3211789"/>
                <a:gd name="connsiteY1008" fmla="*/ 2833249 h 6108771"/>
                <a:gd name="connsiteX1009" fmla="*/ 956005 w 3211789"/>
                <a:gd name="connsiteY1009" fmla="*/ 2866082 h 6108771"/>
                <a:gd name="connsiteX1010" fmla="*/ 1278535 w 3211789"/>
                <a:gd name="connsiteY1010" fmla="*/ 2817799 h 6108771"/>
                <a:gd name="connsiteX1011" fmla="*/ 1266947 w 3211789"/>
                <a:gd name="connsiteY1011" fmla="*/ 2846769 h 6108771"/>
                <a:gd name="connsiteX1012" fmla="*/ 1266947 w 3211789"/>
                <a:gd name="connsiteY1012" fmla="*/ 2895052 h 6108771"/>
                <a:gd name="connsiteX1013" fmla="*/ 1170381 w 3211789"/>
                <a:gd name="connsiteY1013" fmla="*/ 2902777 h 6108771"/>
                <a:gd name="connsiteX1014" fmla="*/ 1168450 w 3211789"/>
                <a:gd name="connsiteY1014" fmla="*/ 2885395 h 6108771"/>
                <a:gd name="connsiteX1015" fmla="*/ 1195489 w 3211789"/>
                <a:gd name="connsiteY1015" fmla="*/ 2821661 h 6108771"/>
                <a:gd name="connsiteX1016" fmla="*/ 1266947 w 3211789"/>
                <a:gd name="connsiteY1016" fmla="*/ 2806211 h 6108771"/>
                <a:gd name="connsiteX1017" fmla="*/ 1278535 w 3211789"/>
                <a:gd name="connsiteY1017" fmla="*/ 2817799 h 6108771"/>
                <a:gd name="connsiteX1018" fmla="*/ 1568234 w 3211789"/>
                <a:gd name="connsiteY1018" fmla="*/ 2788829 h 6108771"/>
                <a:gd name="connsiteX1019" fmla="*/ 1618448 w 3211789"/>
                <a:gd name="connsiteY1019" fmla="*/ 2833249 h 6108771"/>
                <a:gd name="connsiteX1020" fmla="*/ 1560508 w 3211789"/>
                <a:gd name="connsiteY1020" fmla="*/ 2858356 h 6108771"/>
                <a:gd name="connsiteX1021" fmla="*/ 1546989 w 3211789"/>
                <a:gd name="connsiteY1021" fmla="*/ 2810073 h 6108771"/>
                <a:gd name="connsiteX1022" fmla="*/ 1556646 w 3211789"/>
                <a:gd name="connsiteY1022" fmla="*/ 2788829 h 6108771"/>
                <a:gd name="connsiteX1023" fmla="*/ 1562440 w 3211789"/>
                <a:gd name="connsiteY1023" fmla="*/ 2786898 h 6108771"/>
                <a:gd name="connsiteX1024" fmla="*/ 1568234 w 3211789"/>
                <a:gd name="connsiteY1024" fmla="*/ 2788829 h 6108771"/>
                <a:gd name="connsiteX1025" fmla="*/ 1027463 w 3211789"/>
                <a:gd name="connsiteY1025" fmla="*/ 2840975 h 6108771"/>
                <a:gd name="connsiteX1026" fmla="*/ 1056433 w 3211789"/>
                <a:gd name="connsiteY1026" fmla="*/ 2877670 h 6108771"/>
                <a:gd name="connsiteX1027" fmla="*/ 1050639 w 3211789"/>
                <a:gd name="connsiteY1027" fmla="*/ 2895052 h 6108771"/>
                <a:gd name="connsiteX1028" fmla="*/ 1071884 w 3211789"/>
                <a:gd name="connsiteY1028" fmla="*/ 2896983 h 6108771"/>
                <a:gd name="connsiteX1029" fmla="*/ 1085403 w 3211789"/>
                <a:gd name="connsiteY1029" fmla="*/ 2956854 h 6108771"/>
                <a:gd name="connsiteX1030" fmla="*/ 1122098 w 3211789"/>
                <a:gd name="connsiteY1030" fmla="*/ 2997412 h 6108771"/>
                <a:gd name="connsiteX1031" fmla="*/ 1116304 w 3211789"/>
                <a:gd name="connsiteY1031" fmla="*/ 3007068 h 6108771"/>
                <a:gd name="connsiteX1032" fmla="*/ 1129824 w 3211789"/>
                <a:gd name="connsiteY1032" fmla="*/ 3007068 h 6108771"/>
                <a:gd name="connsiteX1033" fmla="*/ 1151068 w 3211789"/>
                <a:gd name="connsiteY1033" fmla="*/ 3020587 h 6108771"/>
                <a:gd name="connsiteX1034" fmla="*/ 1131755 w 3211789"/>
                <a:gd name="connsiteY1034" fmla="*/ 3078527 h 6108771"/>
                <a:gd name="connsiteX1035" fmla="*/ 1139480 w 3211789"/>
                <a:gd name="connsiteY1035" fmla="*/ 3124879 h 6108771"/>
                <a:gd name="connsiteX1036" fmla="*/ 1108579 w 3211789"/>
                <a:gd name="connsiteY1036" fmla="*/ 3124879 h 6108771"/>
                <a:gd name="connsiteX1037" fmla="*/ 1156862 w 3211789"/>
                <a:gd name="connsiteY1037" fmla="*/ 3153849 h 6108771"/>
                <a:gd name="connsiteX1038" fmla="*/ 1164587 w 3211789"/>
                <a:gd name="connsiteY1038" fmla="*/ 3182819 h 6108771"/>
                <a:gd name="connsiteX1039" fmla="*/ 1131755 w 3211789"/>
                <a:gd name="connsiteY1039" fmla="*/ 3205994 h 6108771"/>
                <a:gd name="connsiteX1040" fmla="*/ 1062227 w 3211789"/>
                <a:gd name="connsiteY1040" fmla="*/ 3142261 h 6108771"/>
                <a:gd name="connsiteX1041" fmla="*/ 1060296 w 3211789"/>
                <a:gd name="connsiteY1041" fmla="*/ 3119085 h 6108771"/>
                <a:gd name="connsiteX1042" fmla="*/ 1066090 w 3211789"/>
                <a:gd name="connsiteY1042" fmla="*/ 3086252 h 6108771"/>
                <a:gd name="connsiteX1043" fmla="*/ 1098922 w 3211789"/>
                <a:gd name="connsiteY1043" fmla="*/ 3124879 h 6108771"/>
                <a:gd name="connsiteX1044" fmla="*/ 1108579 w 3211789"/>
                <a:gd name="connsiteY1044" fmla="*/ 3122948 h 6108771"/>
                <a:gd name="connsiteX1045" fmla="*/ 1081541 w 3211789"/>
                <a:gd name="connsiteY1045" fmla="*/ 3061145 h 6108771"/>
                <a:gd name="connsiteX1046" fmla="*/ 1085403 w 3211789"/>
                <a:gd name="connsiteY1046" fmla="*/ 3037969 h 6108771"/>
                <a:gd name="connsiteX1047" fmla="*/ 1069953 w 3211789"/>
                <a:gd name="connsiteY1047" fmla="*/ 3036038 h 6108771"/>
                <a:gd name="connsiteX1048" fmla="*/ 1027463 w 3211789"/>
                <a:gd name="connsiteY1048" fmla="*/ 2997412 h 6108771"/>
                <a:gd name="connsiteX1049" fmla="*/ 1027463 w 3211789"/>
                <a:gd name="connsiteY1049" fmla="*/ 2945266 h 6108771"/>
                <a:gd name="connsiteX1050" fmla="*/ 1040983 w 3211789"/>
                <a:gd name="connsiteY1050" fmla="*/ 2910502 h 6108771"/>
                <a:gd name="connsiteX1051" fmla="*/ 1015876 w 3211789"/>
                <a:gd name="connsiteY1051" fmla="*/ 2918227 h 6108771"/>
                <a:gd name="connsiteX1052" fmla="*/ 961799 w 3211789"/>
                <a:gd name="connsiteY1052" fmla="*/ 2837112 h 6108771"/>
                <a:gd name="connsiteX1053" fmla="*/ 1019738 w 3211789"/>
                <a:gd name="connsiteY1053" fmla="*/ 2784966 h 6108771"/>
                <a:gd name="connsiteX1054" fmla="*/ 1027463 w 3211789"/>
                <a:gd name="connsiteY1054" fmla="*/ 2840975 h 6108771"/>
                <a:gd name="connsiteX1055" fmla="*/ 1539264 w 3211789"/>
                <a:gd name="connsiteY1055" fmla="*/ 2792692 h 6108771"/>
                <a:gd name="connsiteX1056" fmla="*/ 1535401 w 3211789"/>
                <a:gd name="connsiteY1056" fmla="*/ 2810073 h 6108771"/>
                <a:gd name="connsiteX1057" fmla="*/ 1535401 w 3211789"/>
                <a:gd name="connsiteY1057" fmla="*/ 2858356 h 6108771"/>
                <a:gd name="connsiteX1058" fmla="*/ 1498706 w 3211789"/>
                <a:gd name="connsiteY1058" fmla="*/ 2831318 h 6108771"/>
                <a:gd name="connsiteX1059" fmla="*/ 1496775 w 3211789"/>
                <a:gd name="connsiteY1059" fmla="*/ 2796554 h 6108771"/>
                <a:gd name="connsiteX1060" fmla="*/ 1489050 w 3211789"/>
                <a:gd name="connsiteY1060" fmla="*/ 2775310 h 6108771"/>
                <a:gd name="connsiteX1061" fmla="*/ 1494844 w 3211789"/>
                <a:gd name="connsiteY1061" fmla="*/ 2757928 h 6108771"/>
                <a:gd name="connsiteX1062" fmla="*/ 1539264 w 3211789"/>
                <a:gd name="connsiteY1062" fmla="*/ 2792692 h 6108771"/>
                <a:gd name="connsiteX1063" fmla="*/ 1311368 w 3211789"/>
                <a:gd name="connsiteY1063" fmla="*/ 2788829 h 6108771"/>
                <a:gd name="connsiteX1064" fmla="*/ 1377033 w 3211789"/>
                <a:gd name="connsiteY1064" fmla="*/ 2833249 h 6108771"/>
                <a:gd name="connsiteX1065" fmla="*/ 1369308 w 3211789"/>
                <a:gd name="connsiteY1065" fmla="*/ 2848700 h 6108771"/>
                <a:gd name="connsiteX1066" fmla="*/ 1369308 w 3211789"/>
                <a:gd name="connsiteY1066" fmla="*/ 2889258 h 6108771"/>
                <a:gd name="connsiteX1067" fmla="*/ 1365445 w 3211789"/>
                <a:gd name="connsiteY1067" fmla="*/ 2900846 h 6108771"/>
                <a:gd name="connsiteX1068" fmla="*/ 1351926 w 3211789"/>
                <a:gd name="connsiteY1068" fmla="*/ 2895052 h 6108771"/>
                <a:gd name="connsiteX1069" fmla="*/ 1317162 w 3211789"/>
                <a:gd name="connsiteY1069" fmla="*/ 2893120 h 6108771"/>
                <a:gd name="connsiteX1070" fmla="*/ 1297849 w 3211789"/>
                <a:gd name="connsiteY1070" fmla="*/ 2898914 h 6108771"/>
                <a:gd name="connsiteX1071" fmla="*/ 1286261 w 3211789"/>
                <a:gd name="connsiteY1071" fmla="*/ 2891189 h 6108771"/>
                <a:gd name="connsiteX1072" fmla="*/ 1286261 w 3211789"/>
                <a:gd name="connsiteY1072" fmla="*/ 2829387 h 6108771"/>
                <a:gd name="connsiteX1073" fmla="*/ 1311368 w 3211789"/>
                <a:gd name="connsiteY1073" fmla="*/ 2790760 h 6108771"/>
                <a:gd name="connsiteX1074" fmla="*/ 1282398 w 3211789"/>
                <a:gd name="connsiteY1074" fmla="*/ 2784966 h 6108771"/>
                <a:gd name="connsiteX1075" fmla="*/ 1261154 w 3211789"/>
                <a:gd name="connsiteY1075" fmla="*/ 2744408 h 6108771"/>
                <a:gd name="connsiteX1076" fmla="*/ 1311368 w 3211789"/>
                <a:gd name="connsiteY1076" fmla="*/ 2788829 h 6108771"/>
                <a:gd name="connsiteX1077" fmla="*/ 1243772 w 3211789"/>
                <a:gd name="connsiteY1077" fmla="*/ 2744408 h 6108771"/>
                <a:gd name="connsiteX1078" fmla="*/ 1265016 w 3211789"/>
                <a:gd name="connsiteY1078" fmla="*/ 2790760 h 6108771"/>
                <a:gd name="connsiteX1079" fmla="*/ 1191626 w 3211789"/>
                <a:gd name="connsiteY1079" fmla="*/ 2821661 h 6108771"/>
                <a:gd name="connsiteX1080" fmla="*/ 1127892 w 3211789"/>
                <a:gd name="connsiteY1080" fmla="*/ 2761790 h 6108771"/>
                <a:gd name="connsiteX1081" fmla="*/ 1122098 w 3211789"/>
                <a:gd name="connsiteY1081" fmla="*/ 2775310 h 6108771"/>
                <a:gd name="connsiteX1082" fmla="*/ 1145274 w 3211789"/>
                <a:gd name="connsiteY1082" fmla="*/ 2819730 h 6108771"/>
                <a:gd name="connsiteX1083" fmla="*/ 1106648 w 3211789"/>
                <a:gd name="connsiteY1083" fmla="*/ 2842906 h 6108771"/>
                <a:gd name="connsiteX1084" fmla="*/ 1089266 w 3211789"/>
                <a:gd name="connsiteY1084" fmla="*/ 2862219 h 6108771"/>
                <a:gd name="connsiteX1085" fmla="*/ 1077678 w 3211789"/>
                <a:gd name="connsiteY1085" fmla="*/ 2866082 h 6108771"/>
                <a:gd name="connsiteX1086" fmla="*/ 1037120 w 3211789"/>
                <a:gd name="connsiteY1086" fmla="*/ 2825524 h 6108771"/>
                <a:gd name="connsiteX1087" fmla="*/ 1037120 w 3211789"/>
                <a:gd name="connsiteY1087" fmla="*/ 2784966 h 6108771"/>
                <a:gd name="connsiteX1088" fmla="*/ 1114373 w 3211789"/>
                <a:gd name="connsiteY1088" fmla="*/ 2746340 h 6108771"/>
                <a:gd name="connsiteX1089" fmla="*/ 1176175 w 3211789"/>
                <a:gd name="connsiteY1089" fmla="*/ 2736683 h 6108771"/>
                <a:gd name="connsiteX1090" fmla="*/ 1243772 w 3211789"/>
                <a:gd name="connsiteY1090" fmla="*/ 2744408 h 6108771"/>
                <a:gd name="connsiteX1091" fmla="*/ 1745915 w 3211789"/>
                <a:gd name="connsiteY1091" fmla="*/ 2773378 h 6108771"/>
                <a:gd name="connsiteX1092" fmla="*/ 1693770 w 3211789"/>
                <a:gd name="connsiteY1092" fmla="*/ 2798485 h 6108771"/>
                <a:gd name="connsiteX1093" fmla="*/ 1670594 w 3211789"/>
                <a:gd name="connsiteY1093" fmla="*/ 2773378 h 6108771"/>
                <a:gd name="connsiteX1094" fmla="*/ 1687976 w 3211789"/>
                <a:gd name="connsiteY1094" fmla="*/ 2723164 h 6108771"/>
                <a:gd name="connsiteX1095" fmla="*/ 1745915 w 3211789"/>
                <a:gd name="connsiteY1095" fmla="*/ 2773378 h 6108771"/>
                <a:gd name="connsiteX1096" fmla="*/ 1908147 w 3211789"/>
                <a:gd name="connsiteY1096" fmla="*/ 2748271 h 6108771"/>
                <a:gd name="connsiteX1097" fmla="*/ 1863726 w 3211789"/>
                <a:gd name="connsiteY1097" fmla="*/ 2783035 h 6108771"/>
                <a:gd name="connsiteX1098" fmla="*/ 1763297 w 3211789"/>
                <a:gd name="connsiteY1098" fmla="*/ 2842906 h 6108771"/>
                <a:gd name="connsiteX1099" fmla="*/ 1763297 w 3211789"/>
                <a:gd name="connsiteY1099" fmla="*/ 2848700 h 6108771"/>
                <a:gd name="connsiteX1100" fmla="*/ 1772954 w 3211789"/>
                <a:gd name="connsiteY1100" fmla="*/ 2848700 h 6108771"/>
                <a:gd name="connsiteX1101" fmla="*/ 1821237 w 3211789"/>
                <a:gd name="connsiteY1101" fmla="*/ 2873807 h 6108771"/>
                <a:gd name="connsiteX1102" fmla="*/ 1803855 w 3211789"/>
                <a:gd name="connsiteY1102" fmla="*/ 2875738 h 6108771"/>
                <a:gd name="connsiteX1103" fmla="*/ 1767160 w 3211789"/>
                <a:gd name="connsiteY1103" fmla="*/ 2869944 h 6108771"/>
                <a:gd name="connsiteX1104" fmla="*/ 1724671 w 3211789"/>
                <a:gd name="connsiteY1104" fmla="*/ 2879601 h 6108771"/>
                <a:gd name="connsiteX1105" fmla="*/ 1730465 w 3211789"/>
                <a:gd name="connsiteY1105" fmla="*/ 2864150 h 6108771"/>
                <a:gd name="connsiteX1106" fmla="*/ 1713083 w 3211789"/>
                <a:gd name="connsiteY1106" fmla="*/ 2864150 h 6108771"/>
                <a:gd name="connsiteX1107" fmla="*/ 1614586 w 3211789"/>
                <a:gd name="connsiteY1107" fmla="*/ 2914365 h 6108771"/>
                <a:gd name="connsiteX1108" fmla="*/ 1572096 w 3211789"/>
                <a:gd name="connsiteY1108" fmla="*/ 2873807 h 6108771"/>
                <a:gd name="connsiteX1109" fmla="*/ 1877245 w 3211789"/>
                <a:gd name="connsiteY1109" fmla="*/ 2719301 h 6108771"/>
                <a:gd name="connsiteX1110" fmla="*/ 1908147 w 3211789"/>
                <a:gd name="connsiteY1110" fmla="*/ 2748271 h 6108771"/>
                <a:gd name="connsiteX1111" fmla="*/ 1942910 w 3211789"/>
                <a:gd name="connsiteY1111" fmla="*/ 2727027 h 6108771"/>
                <a:gd name="connsiteX1112" fmla="*/ 1929391 w 3211789"/>
                <a:gd name="connsiteY1112" fmla="*/ 2740546 h 6108771"/>
                <a:gd name="connsiteX1113" fmla="*/ 1896559 w 3211789"/>
                <a:gd name="connsiteY1113" fmla="*/ 2699988 h 6108771"/>
                <a:gd name="connsiteX1114" fmla="*/ 1908147 w 3211789"/>
                <a:gd name="connsiteY1114" fmla="*/ 2698057 h 6108771"/>
                <a:gd name="connsiteX1115" fmla="*/ 1942910 w 3211789"/>
                <a:gd name="connsiteY1115" fmla="*/ 2727027 h 6108771"/>
                <a:gd name="connsiteX1116" fmla="*/ 1612654 w 3211789"/>
                <a:gd name="connsiteY1116" fmla="*/ 2707713 h 6108771"/>
                <a:gd name="connsiteX1117" fmla="*/ 1639693 w 3211789"/>
                <a:gd name="connsiteY1117" fmla="*/ 2713507 h 6108771"/>
                <a:gd name="connsiteX1118" fmla="*/ 1662869 w 3211789"/>
                <a:gd name="connsiteY1118" fmla="*/ 2744408 h 6108771"/>
                <a:gd name="connsiteX1119" fmla="*/ 1662869 w 3211789"/>
                <a:gd name="connsiteY1119" fmla="*/ 2792692 h 6108771"/>
                <a:gd name="connsiteX1120" fmla="*/ 1666731 w 3211789"/>
                <a:gd name="connsiteY1120" fmla="*/ 2806211 h 6108771"/>
                <a:gd name="connsiteX1121" fmla="*/ 1639693 w 3211789"/>
                <a:gd name="connsiteY1121" fmla="*/ 2821661 h 6108771"/>
                <a:gd name="connsiteX1122" fmla="*/ 1574028 w 3211789"/>
                <a:gd name="connsiteY1122" fmla="*/ 2775310 h 6108771"/>
                <a:gd name="connsiteX1123" fmla="*/ 1570165 w 3211789"/>
                <a:gd name="connsiteY1123" fmla="*/ 2736683 h 6108771"/>
                <a:gd name="connsiteX1124" fmla="*/ 1587547 w 3211789"/>
                <a:gd name="connsiteY1124" fmla="*/ 2690331 h 6108771"/>
                <a:gd name="connsiteX1125" fmla="*/ 1612654 w 3211789"/>
                <a:gd name="connsiteY1125" fmla="*/ 2707713 h 6108771"/>
                <a:gd name="connsiteX1126" fmla="*/ 1079609 w 3211789"/>
                <a:gd name="connsiteY1126" fmla="*/ 2663293 h 6108771"/>
                <a:gd name="connsiteX1127" fmla="*/ 1010082 w 3211789"/>
                <a:gd name="connsiteY1127" fmla="*/ 2674881 h 6108771"/>
                <a:gd name="connsiteX1128" fmla="*/ 946348 w 3211789"/>
                <a:gd name="connsiteY1128" fmla="*/ 2692263 h 6108771"/>
                <a:gd name="connsiteX1129" fmla="*/ 782186 w 3211789"/>
                <a:gd name="connsiteY1129" fmla="*/ 2839043 h 6108771"/>
                <a:gd name="connsiteX1130" fmla="*/ 759010 w 3211789"/>
                <a:gd name="connsiteY1130" fmla="*/ 2879601 h 6108771"/>
                <a:gd name="connsiteX1131" fmla="*/ 751284 w 3211789"/>
                <a:gd name="connsiteY1131" fmla="*/ 2879601 h 6108771"/>
                <a:gd name="connsiteX1132" fmla="*/ 749353 w 3211789"/>
                <a:gd name="connsiteY1132" fmla="*/ 2871876 h 6108771"/>
                <a:gd name="connsiteX1133" fmla="*/ 787980 w 3211789"/>
                <a:gd name="connsiteY1133" fmla="*/ 2788829 h 6108771"/>
                <a:gd name="connsiteX1134" fmla="*/ 1037120 w 3211789"/>
                <a:gd name="connsiteY1134" fmla="*/ 2661362 h 6108771"/>
                <a:gd name="connsiteX1135" fmla="*/ 1079609 w 3211789"/>
                <a:gd name="connsiteY1135" fmla="*/ 2663293 h 6108771"/>
                <a:gd name="connsiteX1136" fmla="*/ 1444629 w 3211789"/>
                <a:gd name="connsiteY1136" fmla="*/ 2719301 h 6108771"/>
                <a:gd name="connsiteX1137" fmla="*/ 1438835 w 3211789"/>
                <a:gd name="connsiteY1137" fmla="*/ 2728958 h 6108771"/>
                <a:gd name="connsiteX1138" fmla="*/ 1330681 w 3211789"/>
                <a:gd name="connsiteY1138" fmla="*/ 2653636 h 6108771"/>
                <a:gd name="connsiteX1139" fmla="*/ 1322956 w 3211789"/>
                <a:gd name="connsiteY1139" fmla="*/ 2653636 h 6108771"/>
                <a:gd name="connsiteX1140" fmla="*/ 1303643 w 3211789"/>
                <a:gd name="connsiteY1140" fmla="*/ 2686469 h 6108771"/>
                <a:gd name="connsiteX1141" fmla="*/ 1288192 w 3211789"/>
                <a:gd name="connsiteY1141" fmla="*/ 2622735 h 6108771"/>
                <a:gd name="connsiteX1142" fmla="*/ 1288192 w 3211789"/>
                <a:gd name="connsiteY1142" fmla="*/ 2601491 h 6108771"/>
                <a:gd name="connsiteX1143" fmla="*/ 1444629 w 3211789"/>
                <a:gd name="connsiteY1143" fmla="*/ 2719301 h 6108771"/>
                <a:gd name="connsiteX1144" fmla="*/ 1668663 w 3211789"/>
                <a:gd name="connsiteY1144" fmla="*/ 2636254 h 6108771"/>
                <a:gd name="connsiteX1145" fmla="*/ 1687976 w 3211789"/>
                <a:gd name="connsiteY1145" fmla="*/ 2647842 h 6108771"/>
                <a:gd name="connsiteX1146" fmla="*/ 1686044 w 3211789"/>
                <a:gd name="connsiteY1146" fmla="*/ 2694194 h 6108771"/>
                <a:gd name="connsiteX1147" fmla="*/ 1668663 w 3211789"/>
                <a:gd name="connsiteY1147" fmla="*/ 2711576 h 6108771"/>
                <a:gd name="connsiteX1148" fmla="*/ 1606860 w 3211789"/>
                <a:gd name="connsiteY1148" fmla="*/ 2690331 h 6108771"/>
                <a:gd name="connsiteX1149" fmla="*/ 1587547 w 3211789"/>
                <a:gd name="connsiteY1149" fmla="*/ 2638186 h 6108771"/>
                <a:gd name="connsiteX1150" fmla="*/ 1604929 w 3211789"/>
                <a:gd name="connsiteY1150" fmla="*/ 2589903 h 6108771"/>
                <a:gd name="connsiteX1151" fmla="*/ 1668663 w 3211789"/>
                <a:gd name="connsiteY1151" fmla="*/ 2636254 h 6108771"/>
                <a:gd name="connsiteX1152" fmla="*/ 1332612 w 3211789"/>
                <a:gd name="connsiteY1152" fmla="*/ 2580246 h 6108771"/>
                <a:gd name="connsiteX1153" fmla="*/ 1380896 w 3211789"/>
                <a:gd name="connsiteY1153" fmla="*/ 2607285 h 6108771"/>
                <a:gd name="connsiteX1154" fmla="*/ 1369308 w 3211789"/>
                <a:gd name="connsiteY1154" fmla="*/ 2624667 h 6108771"/>
                <a:gd name="connsiteX1155" fmla="*/ 1305574 w 3211789"/>
                <a:gd name="connsiteY1155" fmla="*/ 2582177 h 6108771"/>
                <a:gd name="connsiteX1156" fmla="*/ 1319093 w 3211789"/>
                <a:gd name="connsiteY1156" fmla="*/ 2572521 h 6108771"/>
                <a:gd name="connsiteX1157" fmla="*/ 1332612 w 3211789"/>
                <a:gd name="connsiteY1157" fmla="*/ 2580246 h 6108771"/>
                <a:gd name="connsiteX1158" fmla="*/ 1863726 w 3211789"/>
                <a:gd name="connsiteY1158" fmla="*/ 2560933 h 6108771"/>
                <a:gd name="connsiteX1159" fmla="*/ 1854069 w 3211789"/>
                <a:gd name="connsiteY1159" fmla="*/ 2560933 h 6108771"/>
                <a:gd name="connsiteX1160" fmla="*/ 1863726 w 3211789"/>
                <a:gd name="connsiteY1160" fmla="*/ 2560933 h 6108771"/>
                <a:gd name="connsiteX1161" fmla="*/ 1394415 w 3211789"/>
                <a:gd name="connsiteY1161" fmla="*/ 2576383 h 6108771"/>
                <a:gd name="connsiteX1162" fmla="*/ 1375102 w 3211789"/>
                <a:gd name="connsiteY1162" fmla="*/ 2578315 h 6108771"/>
                <a:gd name="connsiteX1163" fmla="*/ 1348063 w 3211789"/>
                <a:gd name="connsiteY1163" fmla="*/ 2559002 h 6108771"/>
                <a:gd name="connsiteX1164" fmla="*/ 1369308 w 3211789"/>
                <a:gd name="connsiteY1164" fmla="*/ 2549345 h 6108771"/>
                <a:gd name="connsiteX1165" fmla="*/ 1394415 w 3211789"/>
                <a:gd name="connsiteY1165" fmla="*/ 2576383 h 6108771"/>
                <a:gd name="connsiteX1166" fmla="*/ 1751709 w 3211789"/>
                <a:gd name="connsiteY1166" fmla="*/ 2559002 h 6108771"/>
                <a:gd name="connsiteX1167" fmla="*/ 1790336 w 3211789"/>
                <a:gd name="connsiteY1167" fmla="*/ 2562864 h 6108771"/>
                <a:gd name="connsiteX1168" fmla="*/ 1803855 w 3211789"/>
                <a:gd name="connsiteY1168" fmla="*/ 2582177 h 6108771"/>
                <a:gd name="connsiteX1169" fmla="*/ 1817374 w 3211789"/>
                <a:gd name="connsiteY1169" fmla="*/ 2628529 h 6108771"/>
                <a:gd name="connsiteX1170" fmla="*/ 1803855 w 3211789"/>
                <a:gd name="connsiteY1170" fmla="*/ 2655568 h 6108771"/>
                <a:gd name="connsiteX1171" fmla="*/ 1815443 w 3211789"/>
                <a:gd name="connsiteY1171" fmla="*/ 2688400 h 6108771"/>
                <a:gd name="connsiteX1172" fmla="*/ 1832825 w 3211789"/>
                <a:gd name="connsiteY1172" fmla="*/ 2655568 h 6108771"/>
                <a:gd name="connsiteX1173" fmla="*/ 1884971 w 3211789"/>
                <a:gd name="connsiteY1173" fmla="*/ 2688400 h 6108771"/>
                <a:gd name="connsiteX1174" fmla="*/ 1840550 w 3211789"/>
                <a:gd name="connsiteY1174" fmla="*/ 2719301 h 6108771"/>
                <a:gd name="connsiteX1175" fmla="*/ 1815443 w 3211789"/>
                <a:gd name="connsiteY1175" fmla="*/ 2696125 h 6108771"/>
                <a:gd name="connsiteX1176" fmla="*/ 1807718 w 3211789"/>
                <a:gd name="connsiteY1176" fmla="*/ 2707713 h 6108771"/>
                <a:gd name="connsiteX1177" fmla="*/ 1811580 w 3211789"/>
                <a:gd name="connsiteY1177" fmla="*/ 2727027 h 6108771"/>
                <a:gd name="connsiteX1178" fmla="*/ 1761366 w 3211789"/>
                <a:gd name="connsiteY1178" fmla="*/ 2755996 h 6108771"/>
                <a:gd name="connsiteX1179" fmla="*/ 1697632 w 3211789"/>
                <a:gd name="connsiteY1179" fmla="*/ 2688400 h 6108771"/>
                <a:gd name="connsiteX1180" fmla="*/ 1713083 w 3211789"/>
                <a:gd name="connsiteY1180" fmla="*/ 2642048 h 6108771"/>
                <a:gd name="connsiteX1181" fmla="*/ 1730465 w 3211789"/>
                <a:gd name="connsiteY1181" fmla="*/ 2647842 h 6108771"/>
                <a:gd name="connsiteX1182" fmla="*/ 1732396 w 3211789"/>
                <a:gd name="connsiteY1182" fmla="*/ 2642048 h 6108771"/>
                <a:gd name="connsiteX1183" fmla="*/ 1699564 w 3211789"/>
                <a:gd name="connsiteY1183" fmla="*/ 2597628 h 6108771"/>
                <a:gd name="connsiteX1184" fmla="*/ 1699564 w 3211789"/>
                <a:gd name="connsiteY1184" fmla="*/ 2553208 h 6108771"/>
                <a:gd name="connsiteX1185" fmla="*/ 1715014 w 3211789"/>
                <a:gd name="connsiteY1185" fmla="*/ 2535826 h 6108771"/>
                <a:gd name="connsiteX1186" fmla="*/ 1751709 w 3211789"/>
                <a:gd name="connsiteY1186" fmla="*/ 2559002 h 6108771"/>
                <a:gd name="connsiteX1187" fmla="*/ 1460080 w 3211789"/>
                <a:gd name="connsiteY1187" fmla="*/ 2543551 h 6108771"/>
                <a:gd name="connsiteX1188" fmla="*/ 1487118 w 3211789"/>
                <a:gd name="connsiteY1188" fmla="*/ 2555139 h 6108771"/>
                <a:gd name="connsiteX1189" fmla="*/ 1487118 w 3211789"/>
                <a:gd name="connsiteY1189" fmla="*/ 2587971 h 6108771"/>
                <a:gd name="connsiteX1190" fmla="*/ 1463942 w 3211789"/>
                <a:gd name="connsiteY1190" fmla="*/ 2620804 h 6108771"/>
                <a:gd name="connsiteX1191" fmla="*/ 1429179 w 3211789"/>
                <a:gd name="connsiteY1191" fmla="*/ 2609216 h 6108771"/>
                <a:gd name="connsiteX1192" fmla="*/ 1427247 w 3211789"/>
                <a:gd name="connsiteY1192" fmla="*/ 2613079 h 6108771"/>
                <a:gd name="connsiteX1193" fmla="*/ 1467805 w 3211789"/>
                <a:gd name="connsiteY1193" fmla="*/ 2651705 h 6108771"/>
                <a:gd name="connsiteX1194" fmla="*/ 1463942 w 3211789"/>
                <a:gd name="connsiteY1194" fmla="*/ 2672950 h 6108771"/>
                <a:gd name="connsiteX1195" fmla="*/ 1469736 w 3211789"/>
                <a:gd name="connsiteY1195" fmla="*/ 2680675 h 6108771"/>
                <a:gd name="connsiteX1196" fmla="*/ 1485187 w 3211789"/>
                <a:gd name="connsiteY1196" fmla="*/ 2645911 h 6108771"/>
                <a:gd name="connsiteX1197" fmla="*/ 1529607 w 3211789"/>
                <a:gd name="connsiteY1197" fmla="*/ 2678744 h 6108771"/>
                <a:gd name="connsiteX1198" fmla="*/ 1562440 w 3211789"/>
                <a:gd name="connsiteY1198" fmla="*/ 2684537 h 6108771"/>
                <a:gd name="connsiteX1199" fmla="*/ 1564371 w 3211789"/>
                <a:gd name="connsiteY1199" fmla="*/ 2692263 h 6108771"/>
                <a:gd name="connsiteX1200" fmla="*/ 1554715 w 3211789"/>
                <a:gd name="connsiteY1200" fmla="*/ 2730889 h 6108771"/>
                <a:gd name="connsiteX1201" fmla="*/ 1558577 w 3211789"/>
                <a:gd name="connsiteY1201" fmla="*/ 2752134 h 6108771"/>
                <a:gd name="connsiteX1202" fmla="*/ 1541195 w 3211789"/>
                <a:gd name="connsiteY1202" fmla="*/ 2765653 h 6108771"/>
                <a:gd name="connsiteX1203" fmla="*/ 1496775 w 3211789"/>
                <a:gd name="connsiteY1203" fmla="*/ 2742477 h 6108771"/>
                <a:gd name="connsiteX1204" fmla="*/ 1473599 w 3211789"/>
                <a:gd name="connsiteY1204" fmla="*/ 2692263 h 6108771"/>
                <a:gd name="connsiteX1205" fmla="*/ 1458148 w 3211789"/>
                <a:gd name="connsiteY1205" fmla="*/ 2694194 h 6108771"/>
                <a:gd name="connsiteX1206" fmla="*/ 1438835 w 3211789"/>
                <a:gd name="connsiteY1206" fmla="*/ 2674881 h 6108771"/>
                <a:gd name="connsiteX1207" fmla="*/ 1386689 w 3211789"/>
                <a:gd name="connsiteY1207" fmla="*/ 2620804 h 6108771"/>
                <a:gd name="connsiteX1208" fmla="*/ 1413728 w 3211789"/>
                <a:gd name="connsiteY1208" fmla="*/ 2605353 h 6108771"/>
                <a:gd name="connsiteX1209" fmla="*/ 1415659 w 3211789"/>
                <a:gd name="connsiteY1209" fmla="*/ 2595697 h 6108771"/>
                <a:gd name="connsiteX1210" fmla="*/ 1398277 w 3211789"/>
                <a:gd name="connsiteY1210" fmla="*/ 2553208 h 6108771"/>
                <a:gd name="connsiteX1211" fmla="*/ 1425316 w 3211789"/>
                <a:gd name="connsiteY1211" fmla="*/ 2522306 h 6108771"/>
                <a:gd name="connsiteX1212" fmla="*/ 1460080 w 3211789"/>
                <a:gd name="connsiteY1212" fmla="*/ 2543551 h 6108771"/>
                <a:gd name="connsiteX1213" fmla="*/ 1647418 w 3211789"/>
                <a:gd name="connsiteY1213" fmla="*/ 2524238 h 6108771"/>
                <a:gd name="connsiteX1214" fmla="*/ 1684113 w 3211789"/>
                <a:gd name="connsiteY1214" fmla="*/ 2537757 h 6108771"/>
                <a:gd name="connsiteX1215" fmla="*/ 1686044 w 3211789"/>
                <a:gd name="connsiteY1215" fmla="*/ 2580246 h 6108771"/>
                <a:gd name="connsiteX1216" fmla="*/ 1695701 w 3211789"/>
                <a:gd name="connsiteY1216" fmla="*/ 2616941 h 6108771"/>
                <a:gd name="connsiteX1217" fmla="*/ 1680250 w 3211789"/>
                <a:gd name="connsiteY1217" fmla="*/ 2626598 h 6108771"/>
                <a:gd name="connsiteX1218" fmla="*/ 1618448 w 3211789"/>
                <a:gd name="connsiteY1218" fmla="*/ 2572521 h 6108771"/>
                <a:gd name="connsiteX1219" fmla="*/ 1618448 w 3211789"/>
                <a:gd name="connsiteY1219" fmla="*/ 2533894 h 6108771"/>
                <a:gd name="connsiteX1220" fmla="*/ 1630036 w 3211789"/>
                <a:gd name="connsiteY1220" fmla="*/ 2512650 h 6108771"/>
                <a:gd name="connsiteX1221" fmla="*/ 1647418 w 3211789"/>
                <a:gd name="connsiteY1221" fmla="*/ 2524238 h 6108771"/>
                <a:gd name="connsiteX1222" fmla="*/ 1502569 w 3211789"/>
                <a:gd name="connsiteY1222" fmla="*/ 2518444 h 6108771"/>
                <a:gd name="connsiteX1223" fmla="*/ 1500637 w 3211789"/>
                <a:gd name="connsiteY1223" fmla="*/ 2537757 h 6108771"/>
                <a:gd name="connsiteX1224" fmla="*/ 1490981 w 3211789"/>
                <a:gd name="connsiteY1224" fmla="*/ 2539688 h 6108771"/>
                <a:gd name="connsiteX1225" fmla="*/ 1448492 w 3211789"/>
                <a:gd name="connsiteY1225" fmla="*/ 2518444 h 6108771"/>
                <a:gd name="connsiteX1226" fmla="*/ 1485187 w 3211789"/>
                <a:gd name="connsiteY1226" fmla="*/ 2501062 h 6108771"/>
                <a:gd name="connsiteX1227" fmla="*/ 1502569 w 3211789"/>
                <a:gd name="connsiteY1227" fmla="*/ 2518444 h 6108771"/>
                <a:gd name="connsiteX1228" fmla="*/ 1581753 w 3211789"/>
                <a:gd name="connsiteY1228" fmla="*/ 2508787 h 6108771"/>
                <a:gd name="connsiteX1229" fmla="*/ 1606860 w 3211789"/>
                <a:gd name="connsiteY1229" fmla="*/ 2514581 h 6108771"/>
                <a:gd name="connsiteX1230" fmla="*/ 1610723 w 3211789"/>
                <a:gd name="connsiteY1230" fmla="*/ 2520375 h 6108771"/>
                <a:gd name="connsiteX1231" fmla="*/ 1587547 w 3211789"/>
                <a:gd name="connsiteY1231" fmla="*/ 2566727 h 6108771"/>
                <a:gd name="connsiteX1232" fmla="*/ 1577890 w 3211789"/>
                <a:gd name="connsiteY1232" fmla="*/ 2568658 h 6108771"/>
                <a:gd name="connsiteX1233" fmla="*/ 1531539 w 3211789"/>
                <a:gd name="connsiteY1233" fmla="*/ 2553208 h 6108771"/>
                <a:gd name="connsiteX1234" fmla="*/ 1529607 w 3211789"/>
                <a:gd name="connsiteY1234" fmla="*/ 2557070 h 6108771"/>
                <a:gd name="connsiteX1235" fmla="*/ 1562440 w 3211789"/>
                <a:gd name="connsiteY1235" fmla="*/ 2597628 h 6108771"/>
                <a:gd name="connsiteX1236" fmla="*/ 1572096 w 3211789"/>
                <a:gd name="connsiteY1236" fmla="*/ 2642048 h 6108771"/>
                <a:gd name="connsiteX1237" fmla="*/ 1550852 w 3211789"/>
                <a:gd name="connsiteY1237" fmla="*/ 2671018 h 6108771"/>
                <a:gd name="connsiteX1238" fmla="*/ 1494844 w 3211789"/>
                <a:gd name="connsiteY1238" fmla="*/ 2626598 h 6108771"/>
                <a:gd name="connsiteX1239" fmla="*/ 1494844 w 3211789"/>
                <a:gd name="connsiteY1239" fmla="*/ 2591834 h 6108771"/>
                <a:gd name="connsiteX1240" fmla="*/ 1529607 w 3211789"/>
                <a:gd name="connsiteY1240" fmla="*/ 2551276 h 6108771"/>
                <a:gd name="connsiteX1241" fmla="*/ 1529607 w 3211789"/>
                <a:gd name="connsiteY1241" fmla="*/ 2543551 h 6108771"/>
                <a:gd name="connsiteX1242" fmla="*/ 1510294 w 3211789"/>
                <a:gd name="connsiteY1242" fmla="*/ 2504925 h 6108771"/>
                <a:gd name="connsiteX1243" fmla="*/ 1535401 w 3211789"/>
                <a:gd name="connsiteY1243" fmla="*/ 2479817 h 6108771"/>
                <a:gd name="connsiteX1244" fmla="*/ 1581753 w 3211789"/>
                <a:gd name="connsiteY1244" fmla="*/ 2508787 h 6108771"/>
                <a:gd name="connsiteX1245" fmla="*/ 1799992 w 3211789"/>
                <a:gd name="connsiteY1245" fmla="*/ 2520375 h 6108771"/>
                <a:gd name="connsiteX1246" fmla="*/ 1799992 w 3211789"/>
                <a:gd name="connsiteY1246" fmla="*/ 2541620 h 6108771"/>
                <a:gd name="connsiteX1247" fmla="*/ 1776817 w 3211789"/>
                <a:gd name="connsiteY1247" fmla="*/ 2543551 h 6108771"/>
                <a:gd name="connsiteX1248" fmla="*/ 1707289 w 3211789"/>
                <a:gd name="connsiteY1248" fmla="*/ 2477886 h 6108771"/>
                <a:gd name="connsiteX1249" fmla="*/ 1709220 w 3211789"/>
                <a:gd name="connsiteY1249" fmla="*/ 2456642 h 6108771"/>
                <a:gd name="connsiteX1250" fmla="*/ 1799992 w 3211789"/>
                <a:gd name="connsiteY1250" fmla="*/ 2520375 h 6108771"/>
                <a:gd name="connsiteX1251" fmla="*/ 1610723 w 3211789"/>
                <a:gd name="connsiteY1251" fmla="*/ 2477886 h 6108771"/>
                <a:gd name="connsiteX1252" fmla="*/ 1618448 w 3211789"/>
                <a:gd name="connsiteY1252" fmla="*/ 2489474 h 6108771"/>
                <a:gd name="connsiteX1253" fmla="*/ 1599135 w 3211789"/>
                <a:gd name="connsiteY1253" fmla="*/ 2499131 h 6108771"/>
                <a:gd name="connsiteX1254" fmla="*/ 1562440 w 3211789"/>
                <a:gd name="connsiteY1254" fmla="*/ 2475955 h 6108771"/>
                <a:gd name="connsiteX1255" fmla="*/ 1604929 w 3211789"/>
                <a:gd name="connsiteY1255" fmla="*/ 2454710 h 6108771"/>
                <a:gd name="connsiteX1256" fmla="*/ 1610723 w 3211789"/>
                <a:gd name="connsiteY1256" fmla="*/ 2477886 h 6108771"/>
                <a:gd name="connsiteX1257" fmla="*/ 1689907 w 3211789"/>
                <a:gd name="connsiteY1257" fmla="*/ 2470161 h 6108771"/>
                <a:gd name="connsiteX1258" fmla="*/ 1697632 w 3211789"/>
                <a:gd name="connsiteY1258" fmla="*/ 2502993 h 6108771"/>
                <a:gd name="connsiteX1259" fmla="*/ 1680250 w 3211789"/>
                <a:gd name="connsiteY1259" fmla="*/ 2518444 h 6108771"/>
                <a:gd name="connsiteX1260" fmla="*/ 1626173 w 3211789"/>
                <a:gd name="connsiteY1260" fmla="*/ 2485611 h 6108771"/>
                <a:gd name="connsiteX1261" fmla="*/ 1622311 w 3211789"/>
                <a:gd name="connsiteY1261" fmla="*/ 2456642 h 6108771"/>
                <a:gd name="connsiteX1262" fmla="*/ 1639693 w 3211789"/>
                <a:gd name="connsiteY1262" fmla="*/ 2429603 h 6108771"/>
                <a:gd name="connsiteX1263" fmla="*/ 1689907 w 3211789"/>
                <a:gd name="connsiteY1263" fmla="*/ 2470161 h 6108771"/>
                <a:gd name="connsiteX1264" fmla="*/ 2178532 w 3211789"/>
                <a:gd name="connsiteY1264" fmla="*/ 2425740 h 6108771"/>
                <a:gd name="connsiteX1265" fmla="*/ 2207502 w 3211789"/>
                <a:gd name="connsiteY1265" fmla="*/ 2456642 h 6108771"/>
                <a:gd name="connsiteX1266" fmla="*/ 2211364 w 3211789"/>
                <a:gd name="connsiteY1266" fmla="*/ 2466298 h 6108771"/>
                <a:gd name="connsiteX1267" fmla="*/ 2170806 w 3211789"/>
                <a:gd name="connsiteY1267" fmla="*/ 2530032 h 6108771"/>
                <a:gd name="connsiteX1268" fmla="*/ 1998919 w 3211789"/>
                <a:gd name="connsiteY1268" fmla="*/ 2698057 h 6108771"/>
                <a:gd name="connsiteX1269" fmla="*/ 1962224 w 3211789"/>
                <a:gd name="connsiteY1269" fmla="*/ 2713507 h 6108771"/>
                <a:gd name="connsiteX1270" fmla="*/ 1929391 w 3211789"/>
                <a:gd name="connsiteY1270" fmla="*/ 2682606 h 6108771"/>
                <a:gd name="connsiteX1271" fmla="*/ 1993125 w 3211789"/>
                <a:gd name="connsiteY1271" fmla="*/ 2620804 h 6108771"/>
                <a:gd name="connsiteX1272" fmla="*/ 1989262 w 3211789"/>
                <a:gd name="connsiteY1272" fmla="*/ 2618873 h 6108771"/>
                <a:gd name="connsiteX1273" fmla="*/ 1962224 w 3211789"/>
                <a:gd name="connsiteY1273" fmla="*/ 2632392 h 6108771"/>
                <a:gd name="connsiteX1274" fmla="*/ 1948704 w 3211789"/>
                <a:gd name="connsiteY1274" fmla="*/ 2636254 h 6108771"/>
                <a:gd name="connsiteX1275" fmla="*/ 1894627 w 3211789"/>
                <a:gd name="connsiteY1275" fmla="*/ 2671018 h 6108771"/>
                <a:gd name="connsiteX1276" fmla="*/ 1815443 w 3211789"/>
                <a:gd name="connsiteY1276" fmla="*/ 2603422 h 6108771"/>
                <a:gd name="connsiteX1277" fmla="*/ 1817374 w 3211789"/>
                <a:gd name="connsiteY1277" fmla="*/ 2593765 h 6108771"/>
                <a:gd name="connsiteX1278" fmla="*/ 1813512 w 3211789"/>
                <a:gd name="connsiteY1278" fmla="*/ 2572521 h 6108771"/>
                <a:gd name="connsiteX1279" fmla="*/ 1834756 w 3211789"/>
                <a:gd name="connsiteY1279" fmla="*/ 2555139 h 6108771"/>
                <a:gd name="connsiteX1280" fmla="*/ 1838619 w 3211789"/>
                <a:gd name="connsiteY1280" fmla="*/ 2562864 h 6108771"/>
                <a:gd name="connsiteX1281" fmla="*/ 1848276 w 3211789"/>
                <a:gd name="connsiteY1281" fmla="*/ 2560933 h 6108771"/>
                <a:gd name="connsiteX1282" fmla="*/ 1850207 w 3211789"/>
                <a:gd name="connsiteY1282" fmla="*/ 2564796 h 6108771"/>
                <a:gd name="connsiteX1283" fmla="*/ 1852138 w 3211789"/>
                <a:gd name="connsiteY1283" fmla="*/ 2564796 h 6108771"/>
                <a:gd name="connsiteX1284" fmla="*/ 1869520 w 3211789"/>
                <a:gd name="connsiteY1284" fmla="*/ 2568658 h 6108771"/>
                <a:gd name="connsiteX1285" fmla="*/ 1888833 w 3211789"/>
                <a:gd name="connsiteY1285" fmla="*/ 2564796 h 6108771"/>
                <a:gd name="connsiteX1286" fmla="*/ 1879177 w 3211789"/>
                <a:gd name="connsiteY1286" fmla="*/ 2559002 h 6108771"/>
                <a:gd name="connsiteX1287" fmla="*/ 1884971 w 3211789"/>
                <a:gd name="connsiteY1287" fmla="*/ 2557070 h 6108771"/>
                <a:gd name="connsiteX1288" fmla="*/ 1879177 w 3211789"/>
                <a:gd name="connsiteY1288" fmla="*/ 2553208 h 6108771"/>
                <a:gd name="connsiteX1289" fmla="*/ 1875314 w 3211789"/>
                <a:gd name="connsiteY1289" fmla="*/ 2557070 h 6108771"/>
                <a:gd name="connsiteX1290" fmla="*/ 1865657 w 3211789"/>
                <a:gd name="connsiteY1290" fmla="*/ 2553208 h 6108771"/>
                <a:gd name="connsiteX1291" fmla="*/ 1854069 w 3211789"/>
                <a:gd name="connsiteY1291" fmla="*/ 2557070 h 6108771"/>
                <a:gd name="connsiteX1292" fmla="*/ 1857932 w 3211789"/>
                <a:gd name="connsiteY1292" fmla="*/ 2553208 h 6108771"/>
                <a:gd name="connsiteX1293" fmla="*/ 1848276 w 3211789"/>
                <a:gd name="connsiteY1293" fmla="*/ 2547414 h 6108771"/>
                <a:gd name="connsiteX1294" fmla="*/ 1846344 w 3211789"/>
                <a:gd name="connsiteY1294" fmla="*/ 2553208 h 6108771"/>
                <a:gd name="connsiteX1295" fmla="*/ 1840550 w 3211789"/>
                <a:gd name="connsiteY1295" fmla="*/ 2551276 h 6108771"/>
                <a:gd name="connsiteX1296" fmla="*/ 1842482 w 3211789"/>
                <a:gd name="connsiteY1296" fmla="*/ 2547414 h 6108771"/>
                <a:gd name="connsiteX1297" fmla="*/ 1803855 w 3211789"/>
                <a:gd name="connsiteY1297" fmla="*/ 2497199 h 6108771"/>
                <a:gd name="connsiteX1298" fmla="*/ 1811580 w 3211789"/>
                <a:gd name="connsiteY1298" fmla="*/ 2474023 h 6108771"/>
                <a:gd name="connsiteX1299" fmla="*/ 1854069 w 3211789"/>
                <a:gd name="connsiteY1299" fmla="*/ 2491405 h 6108771"/>
                <a:gd name="connsiteX1300" fmla="*/ 1900421 w 3211789"/>
                <a:gd name="connsiteY1300" fmla="*/ 2481749 h 6108771"/>
                <a:gd name="connsiteX1301" fmla="*/ 1915872 w 3211789"/>
                <a:gd name="connsiteY1301" fmla="*/ 2489474 h 6108771"/>
                <a:gd name="connsiteX1302" fmla="*/ 1931322 w 3211789"/>
                <a:gd name="connsiteY1302" fmla="*/ 2539688 h 6108771"/>
                <a:gd name="connsiteX1303" fmla="*/ 1902353 w 3211789"/>
                <a:gd name="connsiteY1303" fmla="*/ 2553208 h 6108771"/>
                <a:gd name="connsiteX1304" fmla="*/ 1888833 w 3211789"/>
                <a:gd name="connsiteY1304" fmla="*/ 2560933 h 6108771"/>
                <a:gd name="connsiteX1305" fmla="*/ 1900421 w 3211789"/>
                <a:gd name="connsiteY1305" fmla="*/ 2560933 h 6108771"/>
                <a:gd name="connsiteX1306" fmla="*/ 1896559 w 3211789"/>
                <a:gd name="connsiteY1306" fmla="*/ 2566727 h 6108771"/>
                <a:gd name="connsiteX1307" fmla="*/ 1900421 w 3211789"/>
                <a:gd name="connsiteY1307" fmla="*/ 2568658 h 6108771"/>
                <a:gd name="connsiteX1308" fmla="*/ 1915872 w 3211789"/>
                <a:gd name="connsiteY1308" fmla="*/ 2562864 h 6108771"/>
                <a:gd name="connsiteX1309" fmla="*/ 1921666 w 3211789"/>
                <a:gd name="connsiteY1309" fmla="*/ 2570590 h 6108771"/>
                <a:gd name="connsiteX1310" fmla="*/ 1948704 w 3211789"/>
                <a:gd name="connsiteY1310" fmla="*/ 2636254 h 6108771"/>
                <a:gd name="connsiteX1311" fmla="*/ 1950636 w 3211789"/>
                <a:gd name="connsiteY1311" fmla="*/ 2630460 h 6108771"/>
                <a:gd name="connsiteX1312" fmla="*/ 1942910 w 3211789"/>
                <a:gd name="connsiteY1312" fmla="*/ 2580246 h 6108771"/>
                <a:gd name="connsiteX1313" fmla="*/ 1944842 w 3211789"/>
                <a:gd name="connsiteY1313" fmla="*/ 2559002 h 6108771"/>
                <a:gd name="connsiteX1314" fmla="*/ 2012438 w 3211789"/>
                <a:gd name="connsiteY1314" fmla="*/ 2584109 h 6108771"/>
                <a:gd name="connsiteX1315" fmla="*/ 2012438 w 3211789"/>
                <a:gd name="connsiteY1315" fmla="*/ 2587971 h 6108771"/>
                <a:gd name="connsiteX1316" fmla="*/ 1993125 w 3211789"/>
                <a:gd name="connsiteY1316" fmla="*/ 2611147 h 6108771"/>
                <a:gd name="connsiteX1317" fmla="*/ 1993125 w 3211789"/>
                <a:gd name="connsiteY1317" fmla="*/ 2618873 h 6108771"/>
                <a:gd name="connsiteX1318" fmla="*/ 2056858 w 3211789"/>
                <a:gd name="connsiteY1318" fmla="*/ 2551276 h 6108771"/>
                <a:gd name="connsiteX1319" fmla="*/ 2010507 w 3211789"/>
                <a:gd name="connsiteY1319" fmla="*/ 2570590 h 6108771"/>
                <a:gd name="connsiteX1320" fmla="*/ 1927460 w 3211789"/>
                <a:gd name="connsiteY1320" fmla="*/ 2481749 h 6108771"/>
                <a:gd name="connsiteX1321" fmla="*/ 1931322 w 3211789"/>
                <a:gd name="connsiteY1321" fmla="*/ 2472092 h 6108771"/>
                <a:gd name="connsiteX1322" fmla="*/ 1983468 w 3211789"/>
                <a:gd name="connsiteY1322" fmla="*/ 2472092 h 6108771"/>
                <a:gd name="connsiteX1323" fmla="*/ 2022095 w 3211789"/>
                <a:gd name="connsiteY1323" fmla="*/ 2462435 h 6108771"/>
                <a:gd name="connsiteX1324" fmla="*/ 2045270 w 3211789"/>
                <a:gd name="connsiteY1324" fmla="*/ 2512650 h 6108771"/>
                <a:gd name="connsiteX1325" fmla="*/ 2064584 w 3211789"/>
                <a:gd name="connsiteY1325" fmla="*/ 2547414 h 6108771"/>
                <a:gd name="connsiteX1326" fmla="*/ 2095485 w 3211789"/>
                <a:gd name="connsiteY1326" fmla="*/ 2512650 h 6108771"/>
                <a:gd name="connsiteX1327" fmla="*/ 2089691 w 3211789"/>
                <a:gd name="connsiteY1327" fmla="*/ 2508787 h 6108771"/>
                <a:gd name="connsiteX1328" fmla="*/ 2072309 w 3211789"/>
                <a:gd name="connsiteY1328" fmla="*/ 2518444 h 6108771"/>
                <a:gd name="connsiteX1329" fmla="*/ 2041408 w 3211789"/>
                <a:gd name="connsiteY1329" fmla="*/ 2462435 h 6108771"/>
                <a:gd name="connsiteX1330" fmla="*/ 2043339 w 3211789"/>
                <a:gd name="connsiteY1330" fmla="*/ 2441191 h 6108771"/>
                <a:gd name="connsiteX1331" fmla="*/ 2114798 w 3211789"/>
                <a:gd name="connsiteY1331" fmla="*/ 2456642 h 6108771"/>
                <a:gd name="connsiteX1332" fmla="*/ 2109004 w 3211789"/>
                <a:gd name="connsiteY1332" fmla="*/ 2481749 h 6108771"/>
                <a:gd name="connsiteX1333" fmla="*/ 2110935 w 3211789"/>
                <a:gd name="connsiteY1333" fmla="*/ 2489474 h 6108771"/>
                <a:gd name="connsiteX1334" fmla="*/ 2147631 w 3211789"/>
                <a:gd name="connsiteY1334" fmla="*/ 2429603 h 6108771"/>
                <a:gd name="connsiteX1335" fmla="*/ 2165012 w 3211789"/>
                <a:gd name="connsiteY1335" fmla="*/ 2421878 h 6108771"/>
                <a:gd name="connsiteX1336" fmla="*/ 2178532 w 3211789"/>
                <a:gd name="connsiteY1336" fmla="*/ 2425740 h 6108771"/>
                <a:gd name="connsiteX1337" fmla="*/ 1436904 w 3211789"/>
                <a:gd name="connsiteY1337" fmla="*/ 2445054 h 6108771"/>
                <a:gd name="connsiteX1338" fmla="*/ 1400209 w 3211789"/>
                <a:gd name="connsiteY1338" fmla="*/ 2446985 h 6108771"/>
                <a:gd name="connsiteX1339" fmla="*/ 1268879 w 3211789"/>
                <a:gd name="connsiteY1339" fmla="*/ 2435397 h 6108771"/>
                <a:gd name="connsiteX1340" fmla="*/ 1172313 w 3211789"/>
                <a:gd name="connsiteY1340" fmla="*/ 2464367 h 6108771"/>
                <a:gd name="connsiteX1341" fmla="*/ 1199351 w 3211789"/>
                <a:gd name="connsiteY1341" fmla="*/ 2491405 h 6108771"/>
                <a:gd name="connsiteX1342" fmla="*/ 1149137 w 3211789"/>
                <a:gd name="connsiteY1342" fmla="*/ 2489474 h 6108771"/>
                <a:gd name="connsiteX1343" fmla="*/ 1120167 w 3211789"/>
                <a:gd name="connsiteY1343" fmla="*/ 2497199 h 6108771"/>
                <a:gd name="connsiteX1344" fmla="*/ 1259222 w 3211789"/>
                <a:gd name="connsiteY1344" fmla="*/ 2418015 h 6108771"/>
                <a:gd name="connsiteX1345" fmla="*/ 1436904 w 3211789"/>
                <a:gd name="connsiteY1345" fmla="*/ 2445054 h 6108771"/>
                <a:gd name="connsiteX1346" fmla="*/ 1687976 w 3211789"/>
                <a:gd name="connsiteY1346" fmla="*/ 2427672 h 6108771"/>
                <a:gd name="connsiteX1347" fmla="*/ 1680250 w 3211789"/>
                <a:gd name="connsiteY1347" fmla="*/ 2435397 h 6108771"/>
                <a:gd name="connsiteX1348" fmla="*/ 1660937 w 3211789"/>
                <a:gd name="connsiteY1348" fmla="*/ 2419946 h 6108771"/>
                <a:gd name="connsiteX1349" fmla="*/ 1670594 w 3211789"/>
                <a:gd name="connsiteY1349" fmla="*/ 2410290 h 6108771"/>
                <a:gd name="connsiteX1350" fmla="*/ 1687976 w 3211789"/>
                <a:gd name="connsiteY1350" fmla="*/ 2427672 h 6108771"/>
                <a:gd name="connsiteX1351" fmla="*/ 2234540 w 3211789"/>
                <a:gd name="connsiteY1351" fmla="*/ 2429603 h 6108771"/>
                <a:gd name="connsiteX1352" fmla="*/ 2226815 w 3211789"/>
                <a:gd name="connsiteY1352" fmla="*/ 2448916 h 6108771"/>
                <a:gd name="connsiteX1353" fmla="*/ 2193982 w 3211789"/>
                <a:gd name="connsiteY1353" fmla="*/ 2421878 h 6108771"/>
                <a:gd name="connsiteX1354" fmla="*/ 2163081 w 3211789"/>
                <a:gd name="connsiteY1354" fmla="*/ 2394839 h 6108771"/>
                <a:gd name="connsiteX1355" fmla="*/ 2182394 w 3211789"/>
                <a:gd name="connsiteY1355" fmla="*/ 2385183 h 6108771"/>
                <a:gd name="connsiteX1356" fmla="*/ 2234540 w 3211789"/>
                <a:gd name="connsiteY1356" fmla="*/ 2429603 h 6108771"/>
                <a:gd name="connsiteX1357" fmla="*/ 1998919 w 3211789"/>
                <a:gd name="connsiteY1357" fmla="*/ 2387114 h 6108771"/>
                <a:gd name="connsiteX1358" fmla="*/ 2027888 w 3211789"/>
                <a:gd name="connsiteY1358" fmla="*/ 2431534 h 6108771"/>
                <a:gd name="connsiteX1359" fmla="*/ 1968017 w 3211789"/>
                <a:gd name="connsiteY1359" fmla="*/ 2460504 h 6108771"/>
                <a:gd name="connsiteX1360" fmla="*/ 1906215 w 3211789"/>
                <a:gd name="connsiteY1360" fmla="*/ 2441191 h 6108771"/>
                <a:gd name="connsiteX1361" fmla="*/ 1859863 w 3211789"/>
                <a:gd name="connsiteY1361" fmla="*/ 2475955 h 6108771"/>
                <a:gd name="connsiteX1362" fmla="*/ 1784542 w 3211789"/>
                <a:gd name="connsiteY1362" fmla="*/ 2404496 h 6108771"/>
                <a:gd name="connsiteX1363" fmla="*/ 1861795 w 3211789"/>
                <a:gd name="connsiteY1363" fmla="*/ 2404496 h 6108771"/>
                <a:gd name="connsiteX1364" fmla="*/ 1883039 w 3211789"/>
                <a:gd name="connsiteY1364" fmla="*/ 2410290 h 6108771"/>
                <a:gd name="connsiteX1365" fmla="*/ 1896559 w 3211789"/>
                <a:gd name="connsiteY1365" fmla="*/ 2394839 h 6108771"/>
                <a:gd name="connsiteX1366" fmla="*/ 1937116 w 3211789"/>
                <a:gd name="connsiteY1366" fmla="*/ 2400633 h 6108771"/>
                <a:gd name="connsiteX1367" fmla="*/ 1987331 w 3211789"/>
                <a:gd name="connsiteY1367" fmla="*/ 2385183 h 6108771"/>
                <a:gd name="connsiteX1368" fmla="*/ 1998919 w 3211789"/>
                <a:gd name="connsiteY1368" fmla="*/ 2387114 h 6108771"/>
                <a:gd name="connsiteX1369" fmla="*/ 2112867 w 3211789"/>
                <a:gd name="connsiteY1369" fmla="*/ 2387114 h 6108771"/>
                <a:gd name="connsiteX1370" fmla="*/ 2141837 w 3211789"/>
                <a:gd name="connsiteY1370" fmla="*/ 2414152 h 6108771"/>
                <a:gd name="connsiteX1371" fmla="*/ 2087759 w 3211789"/>
                <a:gd name="connsiteY1371" fmla="*/ 2439260 h 6108771"/>
                <a:gd name="connsiteX1372" fmla="*/ 2010507 w 3211789"/>
                <a:gd name="connsiteY1372" fmla="*/ 2369732 h 6108771"/>
                <a:gd name="connsiteX1373" fmla="*/ 2024026 w 3211789"/>
                <a:gd name="connsiteY1373" fmla="*/ 2371663 h 6108771"/>
                <a:gd name="connsiteX1374" fmla="*/ 2072309 w 3211789"/>
                <a:gd name="connsiteY1374" fmla="*/ 2356213 h 6108771"/>
                <a:gd name="connsiteX1375" fmla="*/ 2112867 w 3211789"/>
                <a:gd name="connsiteY1375" fmla="*/ 2387114 h 6108771"/>
                <a:gd name="connsiteX1376" fmla="*/ 2672950 w 3211789"/>
                <a:gd name="connsiteY1376" fmla="*/ 2510719 h 6108771"/>
                <a:gd name="connsiteX1377" fmla="*/ 2682607 w 3211789"/>
                <a:gd name="connsiteY1377" fmla="*/ 2520375 h 6108771"/>
                <a:gd name="connsiteX1378" fmla="*/ 2713508 w 3211789"/>
                <a:gd name="connsiteY1378" fmla="*/ 2520375 h 6108771"/>
                <a:gd name="connsiteX1379" fmla="*/ 2837113 w 3211789"/>
                <a:gd name="connsiteY1379" fmla="*/ 2593765 h 6108771"/>
                <a:gd name="connsiteX1380" fmla="*/ 2860288 w 3211789"/>
                <a:gd name="connsiteY1380" fmla="*/ 2680675 h 6108771"/>
                <a:gd name="connsiteX1381" fmla="*/ 2642049 w 3211789"/>
                <a:gd name="connsiteY1381" fmla="*/ 2889258 h 6108771"/>
                <a:gd name="connsiteX1382" fmla="*/ 2491406 w 3211789"/>
                <a:gd name="connsiteY1382" fmla="*/ 2852562 h 6108771"/>
                <a:gd name="connsiteX1383" fmla="*/ 2263510 w 3211789"/>
                <a:gd name="connsiteY1383" fmla="*/ 3051489 h 6108771"/>
                <a:gd name="connsiteX1384" fmla="*/ 2049133 w 3211789"/>
                <a:gd name="connsiteY1384" fmla="*/ 2840975 h 6108771"/>
                <a:gd name="connsiteX1385" fmla="*/ 2000850 w 3211789"/>
                <a:gd name="connsiteY1385" fmla="*/ 2864150 h 6108771"/>
                <a:gd name="connsiteX1386" fmla="*/ 1971880 w 3211789"/>
                <a:gd name="connsiteY1386" fmla="*/ 2871876 h 6108771"/>
                <a:gd name="connsiteX1387" fmla="*/ 1921666 w 3211789"/>
                <a:gd name="connsiteY1387" fmla="*/ 2881532 h 6108771"/>
                <a:gd name="connsiteX1388" fmla="*/ 1894627 w 3211789"/>
                <a:gd name="connsiteY1388" fmla="*/ 2877670 h 6108771"/>
                <a:gd name="connsiteX1389" fmla="*/ 1856001 w 3211789"/>
                <a:gd name="connsiteY1389" fmla="*/ 2868013 h 6108771"/>
                <a:gd name="connsiteX1390" fmla="*/ 1807718 w 3211789"/>
                <a:gd name="connsiteY1390" fmla="*/ 2840975 h 6108771"/>
                <a:gd name="connsiteX1391" fmla="*/ 1813512 w 3211789"/>
                <a:gd name="connsiteY1391" fmla="*/ 2829387 h 6108771"/>
                <a:gd name="connsiteX1392" fmla="*/ 1875314 w 3211789"/>
                <a:gd name="connsiteY1392" fmla="*/ 2794623 h 6108771"/>
                <a:gd name="connsiteX1393" fmla="*/ 1900421 w 3211789"/>
                <a:gd name="connsiteY1393" fmla="*/ 2773378 h 6108771"/>
                <a:gd name="connsiteX1394" fmla="*/ 1939048 w 3211789"/>
                <a:gd name="connsiteY1394" fmla="*/ 2755996 h 6108771"/>
                <a:gd name="connsiteX1395" fmla="*/ 2012438 w 3211789"/>
                <a:gd name="connsiteY1395" fmla="*/ 2705782 h 6108771"/>
                <a:gd name="connsiteX1396" fmla="*/ 2022095 w 3211789"/>
                <a:gd name="connsiteY1396" fmla="*/ 2713507 h 6108771"/>
                <a:gd name="connsiteX1397" fmla="*/ 2180463 w 3211789"/>
                <a:gd name="connsiteY1397" fmla="*/ 2833249 h 6108771"/>
                <a:gd name="connsiteX1398" fmla="*/ 2305999 w 3211789"/>
                <a:gd name="connsiteY1398" fmla="*/ 2784966 h 6108771"/>
                <a:gd name="connsiteX1399" fmla="*/ 2363939 w 3211789"/>
                <a:gd name="connsiteY1399" fmla="*/ 2813936 h 6108771"/>
                <a:gd name="connsiteX1400" fmla="*/ 2429604 w 3211789"/>
                <a:gd name="connsiteY1400" fmla="*/ 2827455 h 6108771"/>
                <a:gd name="connsiteX1401" fmla="*/ 2593766 w 3211789"/>
                <a:gd name="connsiteY1401" fmla="*/ 2699988 h 6108771"/>
                <a:gd name="connsiteX1402" fmla="*/ 2599560 w 3211789"/>
                <a:gd name="connsiteY1402" fmla="*/ 2672950 h 6108771"/>
                <a:gd name="connsiteX1403" fmla="*/ 2599560 w 3211789"/>
                <a:gd name="connsiteY1403" fmla="*/ 2624667 h 6108771"/>
                <a:gd name="connsiteX1404" fmla="*/ 2446985 w 3211789"/>
                <a:gd name="connsiteY1404" fmla="*/ 2502993 h 6108771"/>
                <a:gd name="connsiteX1405" fmla="*/ 2309862 w 3211789"/>
                <a:gd name="connsiteY1405" fmla="*/ 2634323 h 6108771"/>
                <a:gd name="connsiteX1406" fmla="*/ 2410290 w 3211789"/>
                <a:gd name="connsiteY1406" fmla="*/ 2734752 h 6108771"/>
                <a:gd name="connsiteX1407" fmla="*/ 2508788 w 3211789"/>
                <a:gd name="connsiteY1407" fmla="*/ 2651705 h 6108771"/>
                <a:gd name="connsiteX1408" fmla="*/ 2454711 w 3211789"/>
                <a:gd name="connsiteY1408" fmla="*/ 2593765 h 6108771"/>
                <a:gd name="connsiteX1409" fmla="*/ 2431535 w 3211789"/>
                <a:gd name="connsiteY1409" fmla="*/ 2599559 h 6108771"/>
                <a:gd name="connsiteX1410" fmla="*/ 2441192 w 3211789"/>
                <a:gd name="connsiteY1410" fmla="*/ 2613079 h 6108771"/>
                <a:gd name="connsiteX1411" fmla="*/ 2472093 w 3211789"/>
                <a:gd name="connsiteY1411" fmla="*/ 2618873 h 6108771"/>
                <a:gd name="connsiteX1412" fmla="*/ 2487543 w 3211789"/>
                <a:gd name="connsiteY1412" fmla="*/ 2657499 h 6108771"/>
                <a:gd name="connsiteX1413" fmla="*/ 2412222 w 3211789"/>
                <a:gd name="connsiteY1413" fmla="*/ 2719301 h 6108771"/>
                <a:gd name="connsiteX1414" fmla="*/ 2371664 w 3211789"/>
                <a:gd name="connsiteY1414" fmla="*/ 2701919 h 6108771"/>
                <a:gd name="connsiteX1415" fmla="*/ 2329175 w 3211789"/>
                <a:gd name="connsiteY1415" fmla="*/ 2632392 h 6108771"/>
                <a:gd name="connsiteX1416" fmla="*/ 2450848 w 3211789"/>
                <a:gd name="connsiteY1416" fmla="*/ 2526169 h 6108771"/>
                <a:gd name="connsiteX1417" fmla="*/ 2582178 w 3211789"/>
                <a:gd name="connsiteY1417" fmla="*/ 2659430 h 6108771"/>
                <a:gd name="connsiteX1418" fmla="*/ 2429604 w 3211789"/>
                <a:gd name="connsiteY1418" fmla="*/ 2806211 h 6108771"/>
                <a:gd name="connsiteX1419" fmla="*/ 2302136 w 3211789"/>
                <a:gd name="connsiteY1419" fmla="*/ 2746340 h 6108771"/>
                <a:gd name="connsiteX1420" fmla="*/ 2253853 w 3211789"/>
                <a:gd name="connsiteY1420" fmla="*/ 2792692 h 6108771"/>
                <a:gd name="connsiteX1421" fmla="*/ 2221021 w 3211789"/>
                <a:gd name="connsiteY1421" fmla="*/ 2804279 h 6108771"/>
                <a:gd name="connsiteX1422" fmla="*/ 2176600 w 3211789"/>
                <a:gd name="connsiteY1422" fmla="*/ 2813936 h 6108771"/>
                <a:gd name="connsiteX1423" fmla="*/ 2039476 w 3211789"/>
                <a:gd name="connsiteY1423" fmla="*/ 2692263 h 6108771"/>
                <a:gd name="connsiteX1424" fmla="*/ 2039476 w 3211789"/>
                <a:gd name="connsiteY1424" fmla="*/ 2680675 h 6108771"/>
                <a:gd name="connsiteX1425" fmla="*/ 2165012 w 3211789"/>
                <a:gd name="connsiteY1425" fmla="*/ 2560933 h 6108771"/>
                <a:gd name="connsiteX1426" fmla="*/ 2221021 w 3211789"/>
                <a:gd name="connsiteY1426" fmla="*/ 2501062 h 6108771"/>
                <a:gd name="connsiteX1427" fmla="*/ 2261579 w 3211789"/>
                <a:gd name="connsiteY1427" fmla="*/ 2510719 h 6108771"/>
                <a:gd name="connsiteX1428" fmla="*/ 2294411 w 3211789"/>
                <a:gd name="connsiteY1428" fmla="*/ 2446985 h 6108771"/>
                <a:gd name="connsiteX1429" fmla="*/ 2313724 w 3211789"/>
                <a:gd name="connsiteY1429" fmla="*/ 2418015 h 6108771"/>
                <a:gd name="connsiteX1430" fmla="*/ 2479818 w 3211789"/>
                <a:gd name="connsiteY1430" fmla="*/ 2350419 h 6108771"/>
                <a:gd name="connsiteX1431" fmla="*/ 2672950 w 3211789"/>
                <a:gd name="connsiteY1431" fmla="*/ 2510719 h 6108771"/>
                <a:gd name="connsiteX1432" fmla="*/ 2149562 w 3211789"/>
                <a:gd name="connsiteY1432" fmla="*/ 2392908 h 6108771"/>
                <a:gd name="connsiteX1433" fmla="*/ 2126386 w 3211789"/>
                <a:gd name="connsiteY1433" fmla="*/ 2367801 h 6108771"/>
                <a:gd name="connsiteX1434" fmla="*/ 2126386 w 3211789"/>
                <a:gd name="connsiteY1434" fmla="*/ 2358144 h 6108771"/>
                <a:gd name="connsiteX1435" fmla="*/ 2166944 w 3211789"/>
                <a:gd name="connsiteY1435" fmla="*/ 2334968 h 6108771"/>
                <a:gd name="connsiteX1436" fmla="*/ 2149562 w 3211789"/>
                <a:gd name="connsiteY1436" fmla="*/ 2392908 h 6108771"/>
                <a:gd name="connsiteX1437" fmla="*/ 1904284 w 3211789"/>
                <a:gd name="connsiteY1437" fmla="*/ 2336900 h 6108771"/>
                <a:gd name="connsiteX1438" fmla="*/ 1977674 w 3211789"/>
                <a:gd name="connsiteY1438" fmla="*/ 2350419 h 6108771"/>
                <a:gd name="connsiteX1439" fmla="*/ 1987331 w 3211789"/>
                <a:gd name="connsiteY1439" fmla="*/ 2363938 h 6108771"/>
                <a:gd name="connsiteX1440" fmla="*/ 1931322 w 3211789"/>
                <a:gd name="connsiteY1440" fmla="*/ 2385183 h 6108771"/>
                <a:gd name="connsiteX1441" fmla="*/ 1902353 w 3211789"/>
                <a:gd name="connsiteY1441" fmla="*/ 2379389 h 6108771"/>
                <a:gd name="connsiteX1442" fmla="*/ 1859863 w 3211789"/>
                <a:gd name="connsiteY1442" fmla="*/ 2333037 h 6108771"/>
                <a:gd name="connsiteX1443" fmla="*/ 1871451 w 3211789"/>
                <a:gd name="connsiteY1443" fmla="*/ 2327243 h 6108771"/>
                <a:gd name="connsiteX1444" fmla="*/ 1904284 w 3211789"/>
                <a:gd name="connsiteY1444" fmla="*/ 2336900 h 6108771"/>
                <a:gd name="connsiteX1445" fmla="*/ 2363939 w 3211789"/>
                <a:gd name="connsiteY1445" fmla="*/ 2352350 h 6108771"/>
                <a:gd name="connsiteX1446" fmla="*/ 2271235 w 3211789"/>
                <a:gd name="connsiteY1446" fmla="*/ 2446985 h 6108771"/>
                <a:gd name="connsiteX1447" fmla="*/ 2249991 w 3211789"/>
                <a:gd name="connsiteY1447" fmla="*/ 2487543 h 6108771"/>
                <a:gd name="connsiteX1448" fmla="*/ 2228746 w 3211789"/>
                <a:gd name="connsiteY1448" fmla="*/ 2474023 h 6108771"/>
                <a:gd name="connsiteX1449" fmla="*/ 2234540 w 3211789"/>
                <a:gd name="connsiteY1449" fmla="*/ 2458573 h 6108771"/>
                <a:gd name="connsiteX1450" fmla="*/ 2263510 w 3211789"/>
                <a:gd name="connsiteY1450" fmla="*/ 2400633 h 6108771"/>
                <a:gd name="connsiteX1451" fmla="*/ 2286686 w 3211789"/>
                <a:gd name="connsiteY1451" fmla="*/ 2321449 h 6108771"/>
                <a:gd name="connsiteX1452" fmla="*/ 2298274 w 3211789"/>
                <a:gd name="connsiteY1452" fmla="*/ 2319518 h 6108771"/>
                <a:gd name="connsiteX1453" fmla="*/ 2363939 w 3211789"/>
                <a:gd name="connsiteY1453" fmla="*/ 2352350 h 6108771"/>
                <a:gd name="connsiteX1454" fmla="*/ 1830894 w 3211789"/>
                <a:gd name="connsiteY1454" fmla="*/ 2317586 h 6108771"/>
                <a:gd name="connsiteX1455" fmla="*/ 1823168 w 3211789"/>
                <a:gd name="connsiteY1455" fmla="*/ 2338831 h 6108771"/>
                <a:gd name="connsiteX1456" fmla="*/ 1827031 w 3211789"/>
                <a:gd name="connsiteY1456" fmla="*/ 2340762 h 6108771"/>
                <a:gd name="connsiteX1457" fmla="*/ 1838619 w 3211789"/>
                <a:gd name="connsiteY1457" fmla="*/ 2336900 h 6108771"/>
                <a:gd name="connsiteX1458" fmla="*/ 1844413 w 3211789"/>
                <a:gd name="connsiteY1458" fmla="*/ 2338831 h 6108771"/>
                <a:gd name="connsiteX1459" fmla="*/ 1869520 w 3211789"/>
                <a:gd name="connsiteY1459" fmla="*/ 2375526 h 6108771"/>
                <a:gd name="connsiteX1460" fmla="*/ 1827031 w 3211789"/>
                <a:gd name="connsiteY1460" fmla="*/ 2394839 h 6108771"/>
                <a:gd name="connsiteX1461" fmla="*/ 1747847 w 3211789"/>
                <a:gd name="connsiteY1461" fmla="*/ 2340762 h 6108771"/>
                <a:gd name="connsiteX1462" fmla="*/ 1749778 w 3211789"/>
                <a:gd name="connsiteY1462" fmla="*/ 2336900 h 6108771"/>
                <a:gd name="connsiteX1463" fmla="*/ 1786473 w 3211789"/>
                <a:gd name="connsiteY1463" fmla="*/ 2338831 h 6108771"/>
                <a:gd name="connsiteX1464" fmla="*/ 1799992 w 3211789"/>
                <a:gd name="connsiteY1464" fmla="*/ 2315655 h 6108771"/>
                <a:gd name="connsiteX1465" fmla="*/ 1830894 w 3211789"/>
                <a:gd name="connsiteY1465" fmla="*/ 2317586 h 6108771"/>
                <a:gd name="connsiteX1466" fmla="*/ 2068446 w 3211789"/>
                <a:gd name="connsiteY1466" fmla="*/ 2319518 h 6108771"/>
                <a:gd name="connsiteX1467" fmla="*/ 2070378 w 3211789"/>
                <a:gd name="connsiteY1467" fmla="*/ 2329174 h 6108771"/>
                <a:gd name="connsiteX1468" fmla="*/ 2064584 w 3211789"/>
                <a:gd name="connsiteY1468" fmla="*/ 2344625 h 6108771"/>
                <a:gd name="connsiteX1469" fmla="*/ 2018232 w 3211789"/>
                <a:gd name="connsiteY1469" fmla="*/ 2356213 h 6108771"/>
                <a:gd name="connsiteX1470" fmla="*/ 1993125 w 3211789"/>
                <a:gd name="connsiteY1470" fmla="*/ 2344625 h 6108771"/>
                <a:gd name="connsiteX1471" fmla="*/ 2041408 w 3211789"/>
                <a:gd name="connsiteY1471" fmla="*/ 2302136 h 6108771"/>
                <a:gd name="connsiteX1472" fmla="*/ 2068446 w 3211789"/>
                <a:gd name="connsiteY1472" fmla="*/ 2319518 h 6108771"/>
                <a:gd name="connsiteX1473" fmla="*/ 1728534 w 3211789"/>
                <a:gd name="connsiteY1473" fmla="*/ 2269303 h 6108771"/>
                <a:gd name="connsiteX1474" fmla="*/ 1728534 w 3211789"/>
                <a:gd name="connsiteY1474" fmla="*/ 2275097 h 6108771"/>
                <a:gd name="connsiteX1475" fmla="*/ 1707289 w 3211789"/>
                <a:gd name="connsiteY1475" fmla="*/ 2321449 h 6108771"/>
                <a:gd name="connsiteX1476" fmla="*/ 1332612 w 3211789"/>
                <a:gd name="connsiteY1476" fmla="*/ 2531963 h 6108771"/>
                <a:gd name="connsiteX1477" fmla="*/ 1305574 w 3211789"/>
                <a:gd name="connsiteY1477" fmla="*/ 2535826 h 6108771"/>
                <a:gd name="connsiteX1478" fmla="*/ 1292055 w 3211789"/>
                <a:gd name="connsiteY1478" fmla="*/ 2510719 h 6108771"/>
                <a:gd name="connsiteX1479" fmla="*/ 1276604 w 3211789"/>
                <a:gd name="connsiteY1479" fmla="*/ 2466298 h 6108771"/>
                <a:gd name="connsiteX1480" fmla="*/ 1237978 w 3211789"/>
                <a:gd name="connsiteY1480" fmla="*/ 2531963 h 6108771"/>
                <a:gd name="connsiteX1481" fmla="*/ 1230252 w 3211789"/>
                <a:gd name="connsiteY1481" fmla="*/ 2574452 h 6108771"/>
                <a:gd name="connsiteX1482" fmla="*/ 1201283 w 3211789"/>
                <a:gd name="connsiteY1482" fmla="*/ 2591834 h 6108771"/>
                <a:gd name="connsiteX1483" fmla="*/ 1118236 w 3211789"/>
                <a:gd name="connsiteY1483" fmla="*/ 2620804 h 6108771"/>
                <a:gd name="connsiteX1484" fmla="*/ 1100854 w 3211789"/>
                <a:gd name="connsiteY1484" fmla="*/ 2618873 h 6108771"/>
                <a:gd name="connsiteX1485" fmla="*/ 1098922 w 3211789"/>
                <a:gd name="connsiteY1485" fmla="*/ 2615010 h 6108771"/>
                <a:gd name="connsiteX1486" fmla="*/ 1176175 w 3211789"/>
                <a:gd name="connsiteY1486" fmla="*/ 2543551 h 6108771"/>
                <a:gd name="connsiteX1487" fmla="*/ 1141412 w 3211789"/>
                <a:gd name="connsiteY1487" fmla="*/ 2512650 h 6108771"/>
                <a:gd name="connsiteX1488" fmla="*/ 990768 w 3211789"/>
                <a:gd name="connsiteY1488" fmla="*/ 2578315 h 6108771"/>
                <a:gd name="connsiteX1489" fmla="*/ 952142 w 3211789"/>
                <a:gd name="connsiteY1489" fmla="*/ 2564796 h 6108771"/>
                <a:gd name="connsiteX1490" fmla="*/ 1002356 w 3211789"/>
                <a:gd name="connsiteY1490" fmla="*/ 2543551 h 6108771"/>
                <a:gd name="connsiteX1491" fmla="*/ 1164587 w 3211789"/>
                <a:gd name="connsiteY1491" fmla="*/ 2406427 h 6108771"/>
                <a:gd name="connsiteX1492" fmla="*/ 1259222 w 3211789"/>
                <a:gd name="connsiteY1492" fmla="*/ 2387114 h 6108771"/>
                <a:gd name="connsiteX1493" fmla="*/ 1336475 w 3211789"/>
                <a:gd name="connsiteY1493" fmla="*/ 2396771 h 6108771"/>
                <a:gd name="connsiteX1494" fmla="*/ 1392483 w 3211789"/>
                <a:gd name="connsiteY1494" fmla="*/ 2396771 h 6108771"/>
                <a:gd name="connsiteX1495" fmla="*/ 1450423 w 3211789"/>
                <a:gd name="connsiteY1495" fmla="*/ 2404496 h 6108771"/>
                <a:gd name="connsiteX1496" fmla="*/ 1496775 w 3211789"/>
                <a:gd name="connsiteY1496" fmla="*/ 2398702 h 6108771"/>
                <a:gd name="connsiteX1497" fmla="*/ 1510294 w 3211789"/>
                <a:gd name="connsiteY1497" fmla="*/ 2394839 h 6108771"/>
                <a:gd name="connsiteX1498" fmla="*/ 1610723 w 3211789"/>
                <a:gd name="connsiteY1498" fmla="*/ 2350419 h 6108771"/>
                <a:gd name="connsiteX1499" fmla="*/ 1657075 w 3211789"/>
                <a:gd name="connsiteY1499" fmla="*/ 2253853 h 6108771"/>
                <a:gd name="connsiteX1500" fmla="*/ 1728534 w 3211789"/>
                <a:gd name="connsiteY1500" fmla="*/ 2269303 h 6108771"/>
                <a:gd name="connsiteX1501" fmla="*/ 2159218 w 3211789"/>
                <a:gd name="connsiteY1501" fmla="*/ 2261578 h 6108771"/>
                <a:gd name="connsiteX1502" fmla="*/ 2153424 w 3211789"/>
                <a:gd name="connsiteY1502" fmla="*/ 2278960 h 6108771"/>
                <a:gd name="connsiteX1503" fmla="*/ 2105141 w 3211789"/>
                <a:gd name="connsiteY1503" fmla="*/ 2319518 h 6108771"/>
                <a:gd name="connsiteX1504" fmla="*/ 2085828 w 3211789"/>
                <a:gd name="connsiteY1504" fmla="*/ 2315655 h 6108771"/>
                <a:gd name="connsiteX1505" fmla="*/ 2054927 w 3211789"/>
                <a:gd name="connsiteY1505" fmla="*/ 2280891 h 6108771"/>
                <a:gd name="connsiteX1506" fmla="*/ 2099347 w 3211789"/>
                <a:gd name="connsiteY1506" fmla="*/ 2236471 h 6108771"/>
                <a:gd name="connsiteX1507" fmla="*/ 2114798 w 3211789"/>
                <a:gd name="connsiteY1507" fmla="*/ 2234540 h 6108771"/>
                <a:gd name="connsiteX1508" fmla="*/ 2159218 w 3211789"/>
                <a:gd name="connsiteY1508" fmla="*/ 2261578 h 6108771"/>
                <a:gd name="connsiteX1509" fmla="*/ 1888833 w 3211789"/>
                <a:gd name="connsiteY1509" fmla="*/ 2253853 h 6108771"/>
                <a:gd name="connsiteX1510" fmla="*/ 1871451 w 3211789"/>
                <a:gd name="connsiteY1510" fmla="*/ 2277029 h 6108771"/>
                <a:gd name="connsiteX1511" fmla="*/ 1798061 w 3211789"/>
                <a:gd name="connsiteY1511" fmla="*/ 2232608 h 6108771"/>
                <a:gd name="connsiteX1512" fmla="*/ 1840550 w 3211789"/>
                <a:gd name="connsiteY1512" fmla="*/ 2219089 h 6108771"/>
                <a:gd name="connsiteX1513" fmla="*/ 1888833 w 3211789"/>
                <a:gd name="connsiteY1513" fmla="*/ 2253853 h 6108771"/>
                <a:gd name="connsiteX1514" fmla="*/ 1989262 w 3211789"/>
                <a:gd name="connsiteY1514" fmla="*/ 2168875 h 6108771"/>
                <a:gd name="connsiteX1515" fmla="*/ 1989262 w 3211789"/>
                <a:gd name="connsiteY1515" fmla="*/ 2190119 h 6108771"/>
                <a:gd name="connsiteX1516" fmla="*/ 1898490 w 3211789"/>
                <a:gd name="connsiteY1516" fmla="*/ 2190119 h 6108771"/>
                <a:gd name="connsiteX1517" fmla="*/ 1898490 w 3211789"/>
                <a:gd name="connsiteY1517" fmla="*/ 2182394 h 6108771"/>
                <a:gd name="connsiteX1518" fmla="*/ 1913940 w 3211789"/>
                <a:gd name="connsiteY1518" fmla="*/ 2174669 h 6108771"/>
                <a:gd name="connsiteX1519" fmla="*/ 1939048 w 3211789"/>
                <a:gd name="connsiteY1519" fmla="*/ 2153424 h 6108771"/>
                <a:gd name="connsiteX1520" fmla="*/ 1960292 w 3211789"/>
                <a:gd name="connsiteY1520" fmla="*/ 2128317 h 6108771"/>
                <a:gd name="connsiteX1521" fmla="*/ 1989262 w 3211789"/>
                <a:gd name="connsiteY1521" fmla="*/ 2168875 h 6108771"/>
                <a:gd name="connsiteX1522" fmla="*/ 2193982 w 3211789"/>
                <a:gd name="connsiteY1522" fmla="*/ 2165012 h 6108771"/>
                <a:gd name="connsiteX1523" fmla="*/ 2192051 w 3211789"/>
                <a:gd name="connsiteY1523" fmla="*/ 2180462 h 6108771"/>
                <a:gd name="connsiteX1524" fmla="*/ 2151493 w 3211789"/>
                <a:gd name="connsiteY1524" fmla="*/ 2151493 h 6108771"/>
                <a:gd name="connsiteX1525" fmla="*/ 2168875 w 3211789"/>
                <a:gd name="connsiteY1525" fmla="*/ 2118660 h 6108771"/>
                <a:gd name="connsiteX1526" fmla="*/ 2193982 w 3211789"/>
                <a:gd name="connsiteY1526" fmla="*/ 2165012 h 6108771"/>
                <a:gd name="connsiteX1527" fmla="*/ 1850207 w 3211789"/>
                <a:gd name="connsiteY1527" fmla="*/ 2141836 h 6108771"/>
                <a:gd name="connsiteX1528" fmla="*/ 1840550 w 3211789"/>
                <a:gd name="connsiteY1528" fmla="*/ 2166943 h 6108771"/>
                <a:gd name="connsiteX1529" fmla="*/ 1799992 w 3211789"/>
                <a:gd name="connsiteY1529" fmla="*/ 2137973 h 6108771"/>
                <a:gd name="connsiteX1530" fmla="*/ 1792267 w 3211789"/>
                <a:gd name="connsiteY1530" fmla="*/ 2118660 h 6108771"/>
                <a:gd name="connsiteX1531" fmla="*/ 1803855 w 3211789"/>
                <a:gd name="connsiteY1531" fmla="*/ 2105141 h 6108771"/>
                <a:gd name="connsiteX1532" fmla="*/ 1821237 w 3211789"/>
                <a:gd name="connsiteY1532" fmla="*/ 2072308 h 6108771"/>
                <a:gd name="connsiteX1533" fmla="*/ 1850207 w 3211789"/>
                <a:gd name="connsiteY1533" fmla="*/ 2141836 h 6108771"/>
                <a:gd name="connsiteX1534" fmla="*/ 2078103 w 3211789"/>
                <a:gd name="connsiteY1534" fmla="*/ 2136042 h 6108771"/>
                <a:gd name="connsiteX1535" fmla="*/ 2074240 w 3211789"/>
                <a:gd name="connsiteY1535" fmla="*/ 2161149 h 6108771"/>
                <a:gd name="connsiteX1536" fmla="*/ 2022095 w 3211789"/>
                <a:gd name="connsiteY1536" fmla="*/ 2182394 h 6108771"/>
                <a:gd name="connsiteX1537" fmla="*/ 1993125 w 3211789"/>
                <a:gd name="connsiteY1537" fmla="*/ 2143767 h 6108771"/>
                <a:gd name="connsiteX1538" fmla="*/ 1977674 w 3211789"/>
                <a:gd name="connsiteY1538" fmla="*/ 2118660 h 6108771"/>
                <a:gd name="connsiteX1539" fmla="*/ 2045270 w 3211789"/>
                <a:gd name="connsiteY1539" fmla="*/ 2068446 h 6108771"/>
                <a:gd name="connsiteX1540" fmla="*/ 2078103 w 3211789"/>
                <a:gd name="connsiteY1540" fmla="*/ 2136042 h 6108771"/>
                <a:gd name="connsiteX1541" fmla="*/ 1394415 w 3211789"/>
                <a:gd name="connsiteY1541" fmla="*/ 2080034 h 6108771"/>
                <a:gd name="connsiteX1542" fmla="*/ 1411797 w 3211789"/>
                <a:gd name="connsiteY1542" fmla="*/ 2112866 h 6108771"/>
                <a:gd name="connsiteX1543" fmla="*/ 1516088 w 3211789"/>
                <a:gd name="connsiteY1543" fmla="*/ 2211364 h 6108771"/>
                <a:gd name="connsiteX1544" fmla="*/ 1518019 w 3211789"/>
                <a:gd name="connsiteY1544" fmla="*/ 2207501 h 6108771"/>
                <a:gd name="connsiteX1545" fmla="*/ 1504500 w 3211789"/>
                <a:gd name="connsiteY1545" fmla="*/ 2165012 h 6108771"/>
                <a:gd name="connsiteX1546" fmla="*/ 1546989 w 3211789"/>
                <a:gd name="connsiteY1546" fmla="*/ 2114798 h 6108771"/>
                <a:gd name="connsiteX1547" fmla="*/ 1519951 w 3211789"/>
                <a:gd name="connsiteY1547" fmla="*/ 2159218 h 6108771"/>
                <a:gd name="connsiteX1548" fmla="*/ 1560508 w 3211789"/>
                <a:gd name="connsiteY1548" fmla="*/ 2248059 h 6108771"/>
                <a:gd name="connsiteX1549" fmla="*/ 1560508 w 3211789"/>
                <a:gd name="connsiteY1549" fmla="*/ 2257715 h 6108771"/>
                <a:gd name="connsiteX1550" fmla="*/ 1552783 w 3211789"/>
                <a:gd name="connsiteY1550" fmla="*/ 2257715 h 6108771"/>
                <a:gd name="connsiteX1551" fmla="*/ 1523813 w 3211789"/>
                <a:gd name="connsiteY1551" fmla="*/ 2248059 h 6108771"/>
                <a:gd name="connsiteX1552" fmla="*/ 1373170 w 3211789"/>
                <a:gd name="connsiteY1552" fmla="*/ 2052995 h 6108771"/>
                <a:gd name="connsiteX1553" fmla="*/ 1394415 w 3211789"/>
                <a:gd name="connsiteY1553" fmla="*/ 2080034 h 6108771"/>
                <a:gd name="connsiteX1554" fmla="*/ 2155356 w 3211789"/>
                <a:gd name="connsiteY1554" fmla="*/ 2091622 h 6108771"/>
                <a:gd name="connsiteX1555" fmla="*/ 2099347 w 3211789"/>
                <a:gd name="connsiteY1555" fmla="*/ 2163081 h 6108771"/>
                <a:gd name="connsiteX1556" fmla="*/ 2093553 w 3211789"/>
                <a:gd name="connsiteY1556" fmla="*/ 2163081 h 6108771"/>
                <a:gd name="connsiteX1557" fmla="*/ 2093553 w 3211789"/>
                <a:gd name="connsiteY1557" fmla="*/ 2120592 h 6108771"/>
                <a:gd name="connsiteX1558" fmla="*/ 2076172 w 3211789"/>
                <a:gd name="connsiteY1558" fmla="*/ 2072308 h 6108771"/>
                <a:gd name="connsiteX1559" fmla="*/ 2080034 w 3211789"/>
                <a:gd name="connsiteY1559" fmla="*/ 2062652 h 6108771"/>
                <a:gd name="connsiteX1560" fmla="*/ 2095485 w 3211789"/>
                <a:gd name="connsiteY1560" fmla="*/ 2058789 h 6108771"/>
                <a:gd name="connsiteX1561" fmla="*/ 2124455 w 3211789"/>
                <a:gd name="connsiteY1561" fmla="*/ 2039476 h 6108771"/>
                <a:gd name="connsiteX1562" fmla="*/ 2155356 w 3211789"/>
                <a:gd name="connsiteY1562" fmla="*/ 2091622 h 6108771"/>
                <a:gd name="connsiteX1563" fmla="*/ 1929391 w 3211789"/>
                <a:gd name="connsiteY1563" fmla="*/ 2041407 h 6108771"/>
                <a:gd name="connsiteX1564" fmla="*/ 1930241 w 3211789"/>
                <a:gd name="connsiteY1564" fmla="*/ 2042489 h 6108771"/>
                <a:gd name="connsiteX1565" fmla="*/ 1929391 w 3211789"/>
                <a:gd name="connsiteY1565" fmla="*/ 2047201 h 6108771"/>
                <a:gd name="connsiteX1566" fmla="*/ 1944842 w 3211789"/>
                <a:gd name="connsiteY1566" fmla="*/ 2099347 h 6108771"/>
                <a:gd name="connsiteX1567" fmla="*/ 1884971 w 3211789"/>
                <a:gd name="connsiteY1567" fmla="*/ 2168875 h 6108771"/>
                <a:gd name="connsiteX1568" fmla="*/ 1863726 w 3211789"/>
                <a:gd name="connsiteY1568" fmla="*/ 2122523 h 6108771"/>
                <a:gd name="connsiteX1569" fmla="*/ 1846344 w 3211789"/>
                <a:gd name="connsiteY1569" fmla="*/ 2070377 h 6108771"/>
                <a:gd name="connsiteX1570" fmla="*/ 1881108 w 3211789"/>
                <a:gd name="connsiteY1570" fmla="*/ 2052995 h 6108771"/>
                <a:gd name="connsiteX1571" fmla="*/ 1910078 w 3211789"/>
                <a:gd name="connsiteY1571" fmla="*/ 2033682 h 6108771"/>
                <a:gd name="connsiteX1572" fmla="*/ 1929391 w 3211789"/>
                <a:gd name="connsiteY1572" fmla="*/ 2041407 h 6108771"/>
                <a:gd name="connsiteX1573" fmla="*/ 2217158 w 3211789"/>
                <a:gd name="connsiteY1573" fmla="*/ 2062652 h 6108771"/>
                <a:gd name="connsiteX1574" fmla="*/ 2222952 w 3211789"/>
                <a:gd name="connsiteY1574" fmla="*/ 2074240 h 6108771"/>
                <a:gd name="connsiteX1575" fmla="*/ 2186257 w 3211789"/>
                <a:gd name="connsiteY1575" fmla="*/ 2097416 h 6108771"/>
                <a:gd name="connsiteX1576" fmla="*/ 2172738 w 3211789"/>
                <a:gd name="connsiteY1576" fmla="*/ 2093553 h 6108771"/>
                <a:gd name="connsiteX1577" fmla="*/ 2163081 w 3211789"/>
                <a:gd name="connsiteY1577" fmla="*/ 2062652 h 6108771"/>
                <a:gd name="connsiteX1578" fmla="*/ 2153424 w 3211789"/>
                <a:gd name="connsiteY1578" fmla="*/ 2041407 h 6108771"/>
                <a:gd name="connsiteX1579" fmla="*/ 2178532 w 3211789"/>
                <a:gd name="connsiteY1579" fmla="*/ 2025957 h 6108771"/>
                <a:gd name="connsiteX1580" fmla="*/ 2217158 w 3211789"/>
                <a:gd name="connsiteY1580" fmla="*/ 2062652 h 6108771"/>
                <a:gd name="connsiteX1581" fmla="*/ 1678319 w 3211789"/>
                <a:gd name="connsiteY1581" fmla="*/ 2045270 h 6108771"/>
                <a:gd name="connsiteX1582" fmla="*/ 1674457 w 3211789"/>
                <a:gd name="connsiteY1582" fmla="*/ 2062652 h 6108771"/>
                <a:gd name="connsiteX1583" fmla="*/ 1678319 w 3211789"/>
                <a:gd name="connsiteY1583" fmla="*/ 2072308 h 6108771"/>
                <a:gd name="connsiteX1584" fmla="*/ 1653212 w 3211789"/>
                <a:gd name="connsiteY1584" fmla="*/ 2072308 h 6108771"/>
                <a:gd name="connsiteX1585" fmla="*/ 1653212 w 3211789"/>
                <a:gd name="connsiteY1585" fmla="*/ 2060720 h 6108771"/>
                <a:gd name="connsiteX1586" fmla="*/ 1672525 w 3211789"/>
                <a:gd name="connsiteY1586" fmla="*/ 2025957 h 6108771"/>
                <a:gd name="connsiteX1587" fmla="*/ 1678319 w 3211789"/>
                <a:gd name="connsiteY1587" fmla="*/ 2045270 h 6108771"/>
                <a:gd name="connsiteX1588" fmla="*/ 1691838 w 3211789"/>
                <a:gd name="connsiteY1588" fmla="*/ 2043339 h 6108771"/>
                <a:gd name="connsiteX1589" fmla="*/ 1689907 w 3211789"/>
                <a:gd name="connsiteY1589" fmla="*/ 2000849 h 6108771"/>
                <a:gd name="connsiteX1590" fmla="*/ 1711152 w 3211789"/>
                <a:gd name="connsiteY1590" fmla="*/ 1995056 h 6108771"/>
                <a:gd name="connsiteX1591" fmla="*/ 1691838 w 3211789"/>
                <a:gd name="connsiteY1591" fmla="*/ 2043339 h 6108771"/>
                <a:gd name="connsiteX1592" fmla="*/ 1606860 w 3211789"/>
                <a:gd name="connsiteY1592" fmla="*/ 2024025 h 6108771"/>
                <a:gd name="connsiteX1593" fmla="*/ 1595272 w 3211789"/>
                <a:gd name="connsiteY1593" fmla="*/ 2043339 h 6108771"/>
                <a:gd name="connsiteX1594" fmla="*/ 1570165 w 3211789"/>
                <a:gd name="connsiteY1594" fmla="*/ 2022094 h 6108771"/>
                <a:gd name="connsiteX1595" fmla="*/ 1583684 w 3211789"/>
                <a:gd name="connsiteY1595" fmla="*/ 1995056 h 6108771"/>
                <a:gd name="connsiteX1596" fmla="*/ 1606860 w 3211789"/>
                <a:gd name="connsiteY1596" fmla="*/ 2024025 h 6108771"/>
                <a:gd name="connsiteX1597" fmla="*/ 1805786 w 3211789"/>
                <a:gd name="connsiteY1597" fmla="*/ 2056858 h 6108771"/>
                <a:gd name="connsiteX1598" fmla="*/ 1774885 w 3211789"/>
                <a:gd name="connsiteY1598" fmla="*/ 2107072 h 6108771"/>
                <a:gd name="connsiteX1599" fmla="*/ 1757503 w 3211789"/>
                <a:gd name="connsiteY1599" fmla="*/ 2043339 h 6108771"/>
                <a:gd name="connsiteX1600" fmla="*/ 1759435 w 3211789"/>
                <a:gd name="connsiteY1600" fmla="*/ 1985399 h 6108771"/>
                <a:gd name="connsiteX1601" fmla="*/ 1805786 w 3211789"/>
                <a:gd name="connsiteY1601" fmla="*/ 2056858 h 6108771"/>
                <a:gd name="connsiteX1602" fmla="*/ 2172738 w 3211789"/>
                <a:gd name="connsiteY1602" fmla="*/ 2010506 h 6108771"/>
                <a:gd name="connsiteX1603" fmla="*/ 2151493 w 3211789"/>
                <a:gd name="connsiteY1603" fmla="*/ 2020163 h 6108771"/>
                <a:gd name="connsiteX1604" fmla="*/ 2137974 w 3211789"/>
                <a:gd name="connsiteY1604" fmla="*/ 2010506 h 6108771"/>
                <a:gd name="connsiteX1605" fmla="*/ 2143768 w 3211789"/>
                <a:gd name="connsiteY1605" fmla="*/ 1993124 h 6108771"/>
                <a:gd name="connsiteX1606" fmla="*/ 2145699 w 3211789"/>
                <a:gd name="connsiteY1606" fmla="*/ 1979605 h 6108771"/>
                <a:gd name="connsiteX1607" fmla="*/ 2172738 w 3211789"/>
                <a:gd name="connsiteY1607" fmla="*/ 2010506 h 6108771"/>
                <a:gd name="connsiteX1608" fmla="*/ 1906215 w 3211789"/>
                <a:gd name="connsiteY1608" fmla="*/ 1983468 h 6108771"/>
                <a:gd name="connsiteX1609" fmla="*/ 1838619 w 3211789"/>
                <a:gd name="connsiteY1609" fmla="*/ 2054927 h 6108771"/>
                <a:gd name="connsiteX1610" fmla="*/ 1821237 w 3211789"/>
                <a:gd name="connsiteY1610" fmla="*/ 2045270 h 6108771"/>
                <a:gd name="connsiteX1611" fmla="*/ 1811580 w 3211789"/>
                <a:gd name="connsiteY1611" fmla="*/ 2018231 h 6108771"/>
                <a:gd name="connsiteX1612" fmla="*/ 1794198 w 3211789"/>
                <a:gd name="connsiteY1612" fmla="*/ 1985399 h 6108771"/>
                <a:gd name="connsiteX1613" fmla="*/ 1894627 w 3211789"/>
                <a:gd name="connsiteY1613" fmla="*/ 1937116 h 6108771"/>
                <a:gd name="connsiteX1614" fmla="*/ 1906215 w 3211789"/>
                <a:gd name="connsiteY1614" fmla="*/ 1983468 h 6108771"/>
                <a:gd name="connsiteX1615" fmla="*/ 2132180 w 3211789"/>
                <a:gd name="connsiteY1615" fmla="*/ 1993124 h 6108771"/>
                <a:gd name="connsiteX1616" fmla="*/ 2072309 w 3211789"/>
                <a:gd name="connsiteY1616" fmla="*/ 2051064 h 6108771"/>
                <a:gd name="connsiteX1617" fmla="*/ 2054927 w 3211789"/>
                <a:gd name="connsiteY1617" fmla="*/ 2041407 h 6108771"/>
                <a:gd name="connsiteX1618" fmla="*/ 2062652 w 3211789"/>
                <a:gd name="connsiteY1618" fmla="*/ 2016300 h 6108771"/>
                <a:gd name="connsiteX1619" fmla="*/ 2047202 w 3211789"/>
                <a:gd name="connsiteY1619" fmla="*/ 1971880 h 6108771"/>
                <a:gd name="connsiteX1620" fmla="*/ 2093553 w 3211789"/>
                <a:gd name="connsiteY1620" fmla="*/ 1933253 h 6108771"/>
                <a:gd name="connsiteX1621" fmla="*/ 2132180 w 3211789"/>
                <a:gd name="connsiteY1621" fmla="*/ 1993124 h 6108771"/>
                <a:gd name="connsiteX1622" fmla="*/ 1048708 w 3211789"/>
                <a:gd name="connsiteY1622" fmla="*/ 2081965 h 6108771"/>
                <a:gd name="connsiteX1623" fmla="*/ 1050639 w 3211789"/>
                <a:gd name="connsiteY1623" fmla="*/ 2076171 h 6108771"/>
                <a:gd name="connsiteX1624" fmla="*/ 1039051 w 3211789"/>
                <a:gd name="connsiteY1624" fmla="*/ 2035613 h 6108771"/>
                <a:gd name="connsiteX1625" fmla="*/ 1048708 w 3211789"/>
                <a:gd name="connsiteY1625" fmla="*/ 2010506 h 6108771"/>
                <a:gd name="connsiteX1626" fmla="*/ 1110510 w 3211789"/>
                <a:gd name="connsiteY1626" fmla="*/ 2099347 h 6108771"/>
                <a:gd name="connsiteX1627" fmla="*/ 1110510 w 3211789"/>
                <a:gd name="connsiteY1627" fmla="*/ 2109004 h 6108771"/>
                <a:gd name="connsiteX1628" fmla="*/ 1069953 w 3211789"/>
                <a:gd name="connsiteY1628" fmla="*/ 2109004 h 6108771"/>
                <a:gd name="connsiteX1629" fmla="*/ 1035189 w 3211789"/>
                <a:gd name="connsiteY1629" fmla="*/ 2105141 h 6108771"/>
                <a:gd name="connsiteX1630" fmla="*/ 998494 w 3211789"/>
                <a:gd name="connsiteY1630" fmla="*/ 2091622 h 6108771"/>
                <a:gd name="connsiteX1631" fmla="*/ 915447 w 3211789"/>
                <a:gd name="connsiteY1631" fmla="*/ 1929391 h 6108771"/>
                <a:gd name="connsiteX1632" fmla="*/ 1048708 w 3211789"/>
                <a:gd name="connsiteY1632" fmla="*/ 2081965 h 6108771"/>
                <a:gd name="connsiteX1633" fmla="*/ 1572096 w 3211789"/>
                <a:gd name="connsiteY1633" fmla="*/ 1966086 h 6108771"/>
                <a:gd name="connsiteX1634" fmla="*/ 1541195 w 3211789"/>
                <a:gd name="connsiteY1634" fmla="*/ 2022094 h 6108771"/>
                <a:gd name="connsiteX1635" fmla="*/ 1531539 w 3211789"/>
                <a:gd name="connsiteY1635" fmla="*/ 2018231 h 6108771"/>
                <a:gd name="connsiteX1636" fmla="*/ 1510294 w 3211789"/>
                <a:gd name="connsiteY1636" fmla="*/ 1971880 h 6108771"/>
                <a:gd name="connsiteX1637" fmla="*/ 1502569 w 3211789"/>
                <a:gd name="connsiteY1637" fmla="*/ 1981536 h 6108771"/>
                <a:gd name="connsiteX1638" fmla="*/ 1508363 w 3211789"/>
                <a:gd name="connsiteY1638" fmla="*/ 1995056 h 6108771"/>
                <a:gd name="connsiteX1639" fmla="*/ 1508363 w 3211789"/>
                <a:gd name="connsiteY1639" fmla="*/ 2006643 h 6108771"/>
                <a:gd name="connsiteX1640" fmla="*/ 1502569 w 3211789"/>
                <a:gd name="connsiteY1640" fmla="*/ 2008575 h 6108771"/>
                <a:gd name="connsiteX1641" fmla="*/ 1465874 w 3211789"/>
                <a:gd name="connsiteY1641" fmla="*/ 1987330 h 6108771"/>
                <a:gd name="connsiteX1642" fmla="*/ 1473599 w 3211789"/>
                <a:gd name="connsiteY1642" fmla="*/ 1966086 h 6108771"/>
                <a:gd name="connsiteX1643" fmla="*/ 1504500 w 3211789"/>
                <a:gd name="connsiteY1643" fmla="*/ 1954498 h 6108771"/>
                <a:gd name="connsiteX1644" fmla="*/ 1546989 w 3211789"/>
                <a:gd name="connsiteY1644" fmla="*/ 1912009 h 6108771"/>
                <a:gd name="connsiteX1645" fmla="*/ 1572096 w 3211789"/>
                <a:gd name="connsiteY1645" fmla="*/ 1966086 h 6108771"/>
                <a:gd name="connsiteX1646" fmla="*/ 1243772 w 3211789"/>
                <a:gd name="connsiteY1646" fmla="*/ 1948704 h 6108771"/>
                <a:gd name="connsiteX1647" fmla="*/ 1220596 w 3211789"/>
                <a:gd name="connsiteY1647" fmla="*/ 1948704 h 6108771"/>
                <a:gd name="connsiteX1648" fmla="*/ 1193557 w 3211789"/>
                <a:gd name="connsiteY1648" fmla="*/ 1931322 h 6108771"/>
                <a:gd name="connsiteX1649" fmla="*/ 1205145 w 3211789"/>
                <a:gd name="connsiteY1649" fmla="*/ 1912009 h 6108771"/>
                <a:gd name="connsiteX1650" fmla="*/ 1243772 w 3211789"/>
                <a:gd name="connsiteY1650" fmla="*/ 1948704 h 6108771"/>
                <a:gd name="connsiteX1651" fmla="*/ 2222952 w 3211789"/>
                <a:gd name="connsiteY1651" fmla="*/ 1950635 h 6108771"/>
                <a:gd name="connsiteX1652" fmla="*/ 2277029 w 3211789"/>
                <a:gd name="connsiteY1652" fmla="*/ 2081965 h 6108771"/>
                <a:gd name="connsiteX1653" fmla="*/ 2236471 w 3211789"/>
                <a:gd name="connsiteY1653" fmla="*/ 2060720 h 6108771"/>
                <a:gd name="connsiteX1654" fmla="*/ 2151493 w 3211789"/>
                <a:gd name="connsiteY1654" fmla="*/ 1956429 h 6108771"/>
                <a:gd name="connsiteX1655" fmla="*/ 2136043 w 3211789"/>
                <a:gd name="connsiteY1655" fmla="*/ 1933253 h 6108771"/>
                <a:gd name="connsiteX1656" fmla="*/ 2180463 w 3211789"/>
                <a:gd name="connsiteY1656" fmla="*/ 1902352 h 6108771"/>
                <a:gd name="connsiteX1657" fmla="*/ 2222952 w 3211789"/>
                <a:gd name="connsiteY1657" fmla="*/ 1950635 h 6108771"/>
                <a:gd name="connsiteX1658" fmla="*/ 1734327 w 3211789"/>
                <a:gd name="connsiteY1658" fmla="*/ 1925528 h 6108771"/>
                <a:gd name="connsiteX1659" fmla="*/ 1689907 w 3211789"/>
                <a:gd name="connsiteY1659" fmla="*/ 1996987 h 6108771"/>
                <a:gd name="connsiteX1660" fmla="*/ 1668663 w 3211789"/>
                <a:gd name="connsiteY1660" fmla="*/ 1956429 h 6108771"/>
                <a:gd name="connsiteX1661" fmla="*/ 1726602 w 3211789"/>
                <a:gd name="connsiteY1661" fmla="*/ 1902352 h 6108771"/>
                <a:gd name="connsiteX1662" fmla="*/ 1734327 w 3211789"/>
                <a:gd name="connsiteY1662" fmla="*/ 1925528 h 6108771"/>
                <a:gd name="connsiteX1663" fmla="*/ 1342269 w 3211789"/>
                <a:gd name="connsiteY1663" fmla="*/ 1956429 h 6108771"/>
                <a:gd name="connsiteX1664" fmla="*/ 1330681 w 3211789"/>
                <a:gd name="connsiteY1664" fmla="*/ 1968017 h 6108771"/>
                <a:gd name="connsiteX1665" fmla="*/ 1263085 w 3211789"/>
                <a:gd name="connsiteY1665" fmla="*/ 1948704 h 6108771"/>
                <a:gd name="connsiteX1666" fmla="*/ 1228321 w 3211789"/>
                <a:gd name="connsiteY1666" fmla="*/ 1913940 h 6108771"/>
                <a:gd name="connsiteX1667" fmla="*/ 1290123 w 3211789"/>
                <a:gd name="connsiteY1667" fmla="*/ 1873382 h 6108771"/>
                <a:gd name="connsiteX1668" fmla="*/ 1342269 w 3211789"/>
                <a:gd name="connsiteY1668" fmla="*/ 1956429 h 6108771"/>
                <a:gd name="connsiteX1669" fmla="*/ 2174669 w 3211789"/>
                <a:gd name="connsiteY1669" fmla="*/ 1879176 h 6108771"/>
                <a:gd name="connsiteX1670" fmla="*/ 2120592 w 3211789"/>
                <a:gd name="connsiteY1670" fmla="*/ 1912009 h 6108771"/>
                <a:gd name="connsiteX1671" fmla="*/ 2110935 w 3211789"/>
                <a:gd name="connsiteY1671" fmla="*/ 1904283 h 6108771"/>
                <a:gd name="connsiteX1672" fmla="*/ 2159218 w 3211789"/>
                <a:gd name="connsiteY1672" fmla="*/ 1869520 h 6108771"/>
                <a:gd name="connsiteX1673" fmla="*/ 2174669 w 3211789"/>
                <a:gd name="connsiteY1673" fmla="*/ 1879176 h 6108771"/>
                <a:gd name="connsiteX1674" fmla="*/ 1637761 w 3211789"/>
                <a:gd name="connsiteY1674" fmla="*/ 1879176 h 6108771"/>
                <a:gd name="connsiteX1675" fmla="*/ 1639693 w 3211789"/>
                <a:gd name="connsiteY1675" fmla="*/ 1915871 h 6108771"/>
                <a:gd name="connsiteX1676" fmla="*/ 1630036 w 3211789"/>
                <a:gd name="connsiteY1676" fmla="*/ 1964154 h 6108771"/>
                <a:gd name="connsiteX1677" fmla="*/ 1647418 w 3211789"/>
                <a:gd name="connsiteY1677" fmla="*/ 1952566 h 6108771"/>
                <a:gd name="connsiteX1678" fmla="*/ 1662869 w 3211789"/>
                <a:gd name="connsiteY1678" fmla="*/ 1995056 h 6108771"/>
                <a:gd name="connsiteX1679" fmla="*/ 1626173 w 3211789"/>
                <a:gd name="connsiteY1679" fmla="*/ 2056858 h 6108771"/>
                <a:gd name="connsiteX1680" fmla="*/ 1622311 w 3211789"/>
                <a:gd name="connsiteY1680" fmla="*/ 2054927 h 6108771"/>
                <a:gd name="connsiteX1681" fmla="*/ 1610723 w 3211789"/>
                <a:gd name="connsiteY1681" fmla="*/ 1993124 h 6108771"/>
                <a:gd name="connsiteX1682" fmla="*/ 1628105 w 3211789"/>
                <a:gd name="connsiteY1682" fmla="*/ 1964154 h 6108771"/>
                <a:gd name="connsiteX1683" fmla="*/ 1622311 w 3211789"/>
                <a:gd name="connsiteY1683" fmla="*/ 1962223 h 6108771"/>
                <a:gd name="connsiteX1684" fmla="*/ 1597204 w 3211789"/>
                <a:gd name="connsiteY1684" fmla="*/ 1971880 h 6108771"/>
                <a:gd name="connsiteX1685" fmla="*/ 1574028 w 3211789"/>
                <a:gd name="connsiteY1685" fmla="*/ 1927459 h 6108771"/>
                <a:gd name="connsiteX1686" fmla="*/ 1566302 w 3211789"/>
                <a:gd name="connsiteY1686" fmla="*/ 1908146 h 6108771"/>
                <a:gd name="connsiteX1687" fmla="*/ 1630036 w 3211789"/>
                <a:gd name="connsiteY1687" fmla="*/ 1869520 h 6108771"/>
                <a:gd name="connsiteX1688" fmla="*/ 1637761 w 3211789"/>
                <a:gd name="connsiteY1688" fmla="*/ 1879176 h 6108771"/>
                <a:gd name="connsiteX1689" fmla="*/ 2016301 w 3211789"/>
                <a:gd name="connsiteY1689" fmla="*/ 1929391 h 6108771"/>
                <a:gd name="connsiteX1690" fmla="*/ 1996987 w 3211789"/>
                <a:gd name="connsiteY1690" fmla="*/ 1987330 h 6108771"/>
                <a:gd name="connsiteX1691" fmla="*/ 2000850 w 3211789"/>
                <a:gd name="connsiteY1691" fmla="*/ 1993124 h 6108771"/>
                <a:gd name="connsiteX1692" fmla="*/ 2006644 w 3211789"/>
                <a:gd name="connsiteY1692" fmla="*/ 1993124 h 6108771"/>
                <a:gd name="connsiteX1693" fmla="*/ 2025957 w 3211789"/>
                <a:gd name="connsiteY1693" fmla="*/ 1969948 h 6108771"/>
                <a:gd name="connsiteX1694" fmla="*/ 2043339 w 3211789"/>
                <a:gd name="connsiteY1694" fmla="*/ 2012437 h 6108771"/>
                <a:gd name="connsiteX1695" fmla="*/ 1966086 w 3211789"/>
                <a:gd name="connsiteY1695" fmla="*/ 2105141 h 6108771"/>
                <a:gd name="connsiteX1696" fmla="*/ 1935185 w 3211789"/>
                <a:gd name="connsiteY1696" fmla="*/ 2041407 h 6108771"/>
                <a:gd name="connsiteX1697" fmla="*/ 1993125 w 3211789"/>
                <a:gd name="connsiteY1697" fmla="*/ 2006643 h 6108771"/>
                <a:gd name="connsiteX1698" fmla="*/ 1993125 w 3211789"/>
                <a:gd name="connsiteY1698" fmla="*/ 1996987 h 6108771"/>
                <a:gd name="connsiteX1699" fmla="*/ 1939048 w 3211789"/>
                <a:gd name="connsiteY1699" fmla="*/ 2008575 h 6108771"/>
                <a:gd name="connsiteX1700" fmla="*/ 1912009 w 3211789"/>
                <a:gd name="connsiteY1700" fmla="*/ 1964154 h 6108771"/>
                <a:gd name="connsiteX1701" fmla="*/ 1912009 w 3211789"/>
                <a:gd name="connsiteY1701" fmla="*/ 1927459 h 6108771"/>
                <a:gd name="connsiteX1702" fmla="*/ 1946773 w 3211789"/>
                <a:gd name="connsiteY1702" fmla="*/ 1906215 h 6108771"/>
                <a:gd name="connsiteX1703" fmla="*/ 1983468 w 3211789"/>
                <a:gd name="connsiteY1703" fmla="*/ 1867588 h 6108771"/>
                <a:gd name="connsiteX1704" fmla="*/ 2016301 w 3211789"/>
                <a:gd name="connsiteY1704" fmla="*/ 1929391 h 6108771"/>
                <a:gd name="connsiteX1705" fmla="*/ 2008575 w 3211789"/>
                <a:gd name="connsiteY1705" fmla="*/ 1859863 h 6108771"/>
                <a:gd name="connsiteX1706" fmla="*/ 2093553 w 3211789"/>
                <a:gd name="connsiteY1706" fmla="*/ 1917803 h 6108771"/>
                <a:gd name="connsiteX1707" fmla="*/ 2091622 w 3211789"/>
                <a:gd name="connsiteY1707" fmla="*/ 1931322 h 6108771"/>
                <a:gd name="connsiteX1708" fmla="*/ 2043339 w 3211789"/>
                <a:gd name="connsiteY1708" fmla="*/ 1946772 h 6108771"/>
                <a:gd name="connsiteX1709" fmla="*/ 2033682 w 3211789"/>
                <a:gd name="connsiteY1709" fmla="*/ 1940979 h 6108771"/>
                <a:gd name="connsiteX1710" fmla="*/ 2024026 w 3211789"/>
                <a:gd name="connsiteY1710" fmla="*/ 1898489 h 6108771"/>
                <a:gd name="connsiteX1711" fmla="*/ 2004713 w 3211789"/>
                <a:gd name="connsiteY1711" fmla="*/ 1859863 h 6108771"/>
                <a:gd name="connsiteX1712" fmla="*/ 2008575 w 3211789"/>
                <a:gd name="connsiteY1712" fmla="*/ 1859863 h 6108771"/>
                <a:gd name="connsiteX1713" fmla="*/ 1964155 w 3211789"/>
                <a:gd name="connsiteY1713" fmla="*/ 1859863 h 6108771"/>
                <a:gd name="connsiteX1714" fmla="*/ 1912009 w 3211789"/>
                <a:gd name="connsiteY1714" fmla="*/ 1906215 h 6108771"/>
                <a:gd name="connsiteX1715" fmla="*/ 1900421 w 3211789"/>
                <a:gd name="connsiteY1715" fmla="*/ 1881108 h 6108771"/>
                <a:gd name="connsiteX1716" fmla="*/ 1900421 w 3211789"/>
                <a:gd name="connsiteY1716" fmla="*/ 1867588 h 6108771"/>
                <a:gd name="connsiteX1717" fmla="*/ 1910078 w 3211789"/>
                <a:gd name="connsiteY1717" fmla="*/ 1856000 h 6108771"/>
                <a:gd name="connsiteX1718" fmla="*/ 1929391 w 3211789"/>
                <a:gd name="connsiteY1718" fmla="*/ 1856000 h 6108771"/>
                <a:gd name="connsiteX1719" fmla="*/ 1950636 w 3211789"/>
                <a:gd name="connsiteY1719" fmla="*/ 1852138 h 6108771"/>
                <a:gd name="connsiteX1720" fmla="*/ 1964155 w 3211789"/>
                <a:gd name="connsiteY1720" fmla="*/ 1859863 h 6108771"/>
                <a:gd name="connsiteX1721" fmla="*/ 2383252 w 3211789"/>
                <a:gd name="connsiteY1721" fmla="*/ 1856000 h 6108771"/>
                <a:gd name="connsiteX1722" fmla="*/ 2387114 w 3211789"/>
                <a:gd name="connsiteY1722" fmla="*/ 1859863 h 6108771"/>
                <a:gd name="connsiteX1723" fmla="*/ 2392908 w 3211789"/>
                <a:gd name="connsiteY1723" fmla="*/ 1873382 h 6108771"/>
                <a:gd name="connsiteX1724" fmla="*/ 2387114 w 3211789"/>
                <a:gd name="connsiteY1724" fmla="*/ 1888833 h 6108771"/>
                <a:gd name="connsiteX1725" fmla="*/ 2373595 w 3211789"/>
                <a:gd name="connsiteY1725" fmla="*/ 1861794 h 6108771"/>
                <a:gd name="connsiteX1726" fmla="*/ 2373595 w 3211789"/>
                <a:gd name="connsiteY1726" fmla="*/ 1846344 h 6108771"/>
                <a:gd name="connsiteX1727" fmla="*/ 2383252 w 3211789"/>
                <a:gd name="connsiteY1727" fmla="*/ 1856000 h 6108771"/>
                <a:gd name="connsiteX1728" fmla="*/ 853644 w 3211789"/>
                <a:gd name="connsiteY1728" fmla="*/ 1890764 h 6108771"/>
                <a:gd name="connsiteX1729" fmla="*/ 880683 w 3211789"/>
                <a:gd name="connsiteY1729" fmla="*/ 1948704 h 6108771"/>
                <a:gd name="connsiteX1730" fmla="*/ 938623 w 3211789"/>
                <a:gd name="connsiteY1730" fmla="*/ 2081965 h 6108771"/>
                <a:gd name="connsiteX1731" fmla="*/ 1027463 w 3211789"/>
                <a:gd name="connsiteY1731" fmla="*/ 2126385 h 6108771"/>
                <a:gd name="connsiteX1732" fmla="*/ 1125961 w 3211789"/>
                <a:gd name="connsiteY1732" fmla="*/ 2134111 h 6108771"/>
                <a:gd name="connsiteX1733" fmla="*/ 1129824 w 3211789"/>
                <a:gd name="connsiteY1733" fmla="*/ 2155355 h 6108771"/>
                <a:gd name="connsiteX1734" fmla="*/ 988837 w 3211789"/>
                <a:gd name="connsiteY1734" fmla="*/ 2309861 h 6108771"/>
                <a:gd name="connsiteX1735" fmla="*/ 944417 w 3211789"/>
                <a:gd name="connsiteY1735" fmla="*/ 2319518 h 6108771"/>
                <a:gd name="connsiteX1736" fmla="*/ 855576 w 3211789"/>
                <a:gd name="connsiteY1736" fmla="*/ 2296342 h 6108771"/>
                <a:gd name="connsiteX1737" fmla="*/ 842057 w 3211789"/>
                <a:gd name="connsiteY1737" fmla="*/ 2302136 h 6108771"/>
                <a:gd name="connsiteX1738" fmla="*/ 849782 w 3211789"/>
                <a:gd name="connsiteY1738" fmla="*/ 2342694 h 6108771"/>
                <a:gd name="connsiteX1739" fmla="*/ 840125 w 3211789"/>
                <a:gd name="connsiteY1739" fmla="*/ 2383251 h 6108771"/>
                <a:gd name="connsiteX1740" fmla="*/ 631542 w 3211789"/>
                <a:gd name="connsiteY1740" fmla="*/ 2537757 h 6108771"/>
                <a:gd name="connsiteX1741" fmla="*/ 583259 w 3211789"/>
                <a:gd name="connsiteY1741" fmla="*/ 2531963 h 6108771"/>
                <a:gd name="connsiteX1742" fmla="*/ 538839 w 3211789"/>
                <a:gd name="connsiteY1742" fmla="*/ 2518444 h 6108771"/>
                <a:gd name="connsiteX1743" fmla="*/ 426822 w 3211789"/>
                <a:gd name="connsiteY1743" fmla="*/ 2412221 h 6108771"/>
                <a:gd name="connsiteX1744" fmla="*/ 407509 w 3211789"/>
                <a:gd name="connsiteY1744" fmla="*/ 2379389 h 6108771"/>
                <a:gd name="connsiteX1745" fmla="*/ 235621 w 3211789"/>
                <a:gd name="connsiteY1745" fmla="*/ 2437328 h 6108771"/>
                <a:gd name="connsiteX1746" fmla="*/ 25107 w 3211789"/>
                <a:gd name="connsiteY1746" fmla="*/ 2286685 h 6108771"/>
                <a:gd name="connsiteX1747" fmla="*/ 17382 w 3211789"/>
                <a:gd name="connsiteY1747" fmla="*/ 2238402 h 6108771"/>
                <a:gd name="connsiteX1748" fmla="*/ 88841 w 3211789"/>
                <a:gd name="connsiteY1748" fmla="*/ 2105141 h 6108771"/>
                <a:gd name="connsiteX1749" fmla="*/ 106223 w 3211789"/>
                <a:gd name="connsiteY1749" fmla="*/ 2095484 h 6108771"/>
                <a:gd name="connsiteX1750" fmla="*/ 179613 w 3211789"/>
                <a:gd name="connsiteY1750" fmla="*/ 2051064 h 6108771"/>
                <a:gd name="connsiteX1751" fmla="*/ 187338 w 3211789"/>
                <a:gd name="connsiteY1751" fmla="*/ 2004712 h 6108771"/>
                <a:gd name="connsiteX1752" fmla="*/ 196995 w 3211789"/>
                <a:gd name="connsiteY1752" fmla="*/ 1977674 h 6108771"/>
                <a:gd name="connsiteX1753" fmla="*/ 256866 w 3211789"/>
                <a:gd name="connsiteY1753" fmla="*/ 1910077 h 6108771"/>
                <a:gd name="connsiteX1754" fmla="*/ 390127 w 3211789"/>
                <a:gd name="connsiteY1754" fmla="*/ 1873382 h 6108771"/>
                <a:gd name="connsiteX1755" fmla="*/ 562015 w 3211789"/>
                <a:gd name="connsiteY1755" fmla="*/ 1985399 h 6108771"/>
                <a:gd name="connsiteX1756" fmla="*/ 571671 w 3211789"/>
                <a:gd name="connsiteY1756" fmla="*/ 2008575 h 6108771"/>
                <a:gd name="connsiteX1757" fmla="*/ 675963 w 3211789"/>
                <a:gd name="connsiteY1757" fmla="*/ 1983468 h 6108771"/>
                <a:gd name="connsiteX1758" fmla="*/ 726177 w 3211789"/>
                <a:gd name="connsiteY1758" fmla="*/ 1985399 h 6108771"/>
                <a:gd name="connsiteX1759" fmla="*/ 832400 w 3211789"/>
                <a:gd name="connsiteY1759" fmla="*/ 2124454 h 6108771"/>
                <a:gd name="connsiteX1760" fmla="*/ 768666 w 3211789"/>
                <a:gd name="connsiteY1760" fmla="*/ 2267372 h 6108771"/>
                <a:gd name="connsiteX1761" fmla="*/ 683688 w 3211789"/>
                <a:gd name="connsiteY1761" fmla="*/ 2292479 h 6108771"/>
                <a:gd name="connsiteX1762" fmla="*/ 585191 w 3211789"/>
                <a:gd name="connsiteY1762" fmla="*/ 2246127 h 6108771"/>
                <a:gd name="connsiteX1763" fmla="*/ 538839 w 3211789"/>
                <a:gd name="connsiteY1763" fmla="*/ 2290548 h 6108771"/>
                <a:gd name="connsiteX1764" fmla="*/ 428754 w 3211789"/>
                <a:gd name="connsiteY1764" fmla="*/ 2327243 h 6108771"/>
                <a:gd name="connsiteX1765" fmla="*/ 285836 w 3211789"/>
                <a:gd name="connsiteY1765" fmla="*/ 2180462 h 6108771"/>
                <a:gd name="connsiteX1766" fmla="*/ 426822 w 3211789"/>
                <a:gd name="connsiteY1766" fmla="*/ 2041407 h 6108771"/>
                <a:gd name="connsiteX1767" fmla="*/ 538839 w 3211789"/>
                <a:gd name="connsiteY1767" fmla="*/ 2145699 h 6108771"/>
                <a:gd name="connsiteX1768" fmla="*/ 451929 w 3211789"/>
                <a:gd name="connsiteY1768" fmla="*/ 2234540 h 6108771"/>
                <a:gd name="connsiteX1769" fmla="*/ 384333 w 3211789"/>
                <a:gd name="connsiteY1769" fmla="*/ 2170806 h 6108771"/>
                <a:gd name="connsiteX1770" fmla="*/ 434548 w 3211789"/>
                <a:gd name="connsiteY1770" fmla="*/ 2122523 h 6108771"/>
                <a:gd name="connsiteX1771" fmla="*/ 411372 w 3211789"/>
                <a:gd name="connsiteY1771" fmla="*/ 2114798 h 6108771"/>
                <a:gd name="connsiteX1772" fmla="*/ 359226 w 3211789"/>
                <a:gd name="connsiteY1772" fmla="*/ 2170806 h 6108771"/>
                <a:gd name="connsiteX1773" fmla="*/ 446135 w 3211789"/>
                <a:gd name="connsiteY1773" fmla="*/ 2251921 h 6108771"/>
                <a:gd name="connsiteX1774" fmla="*/ 560084 w 3211789"/>
                <a:gd name="connsiteY1774" fmla="*/ 2145699 h 6108771"/>
                <a:gd name="connsiteX1775" fmla="*/ 426822 w 3211789"/>
                <a:gd name="connsiteY1775" fmla="*/ 2022094 h 6108771"/>
                <a:gd name="connsiteX1776" fmla="*/ 268454 w 3211789"/>
                <a:gd name="connsiteY1776" fmla="*/ 2174669 h 6108771"/>
                <a:gd name="connsiteX1777" fmla="*/ 436479 w 3211789"/>
                <a:gd name="connsiteY1777" fmla="*/ 2344625 h 6108771"/>
                <a:gd name="connsiteX1778" fmla="*/ 594847 w 3211789"/>
                <a:gd name="connsiteY1778" fmla="*/ 2282823 h 6108771"/>
                <a:gd name="connsiteX1779" fmla="*/ 625748 w 3211789"/>
                <a:gd name="connsiteY1779" fmla="*/ 2294410 h 6108771"/>
                <a:gd name="connsiteX1780" fmla="*/ 691413 w 3211789"/>
                <a:gd name="connsiteY1780" fmla="*/ 2311792 h 6108771"/>
                <a:gd name="connsiteX1781" fmla="*/ 735834 w 3211789"/>
                <a:gd name="connsiteY1781" fmla="*/ 2302136 h 6108771"/>
                <a:gd name="connsiteX1782" fmla="*/ 857507 w 3211789"/>
                <a:gd name="connsiteY1782" fmla="*/ 2139905 h 6108771"/>
                <a:gd name="connsiteX1783" fmla="*/ 786048 w 3211789"/>
                <a:gd name="connsiteY1783" fmla="*/ 1966086 h 6108771"/>
                <a:gd name="connsiteX1784" fmla="*/ 789911 w 3211789"/>
                <a:gd name="connsiteY1784" fmla="*/ 1944841 h 6108771"/>
                <a:gd name="connsiteX1785" fmla="*/ 753216 w 3211789"/>
                <a:gd name="connsiteY1785" fmla="*/ 1867588 h 6108771"/>
                <a:gd name="connsiteX1786" fmla="*/ 787980 w 3211789"/>
                <a:gd name="connsiteY1786" fmla="*/ 1838618 h 6108771"/>
                <a:gd name="connsiteX1787" fmla="*/ 853644 w 3211789"/>
                <a:gd name="connsiteY1787" fmla="*/ 1890764 h 6108771"/>
                <a:gd name="connsiteX1788" fmla="*/ 567809 w 3211789"/>
                <a:gd name="connsiteY1788" fmla="*/ 1832824 h 6108771"/>
                <a:gd name="connsiteX1789" fmla="*/ 650856 w 3211789"/>
                <a:gd name="connsiteY1789" fmla="*/ 1873382 h 6108771"/>
                <a:gd name="connsiteX1790" fmla="*/ 766735 w 3211789"/>
                <a:gd name="connsiteY1790" fmla="*/ 1956429 h 6108771"/>
                <a:gd name="connsiteX1791" fmla="*/ 753216 w 3211789"/>
                <a:gd name="connsiteY1791" fmla="*/ 1971880 h 6108771"/>
                <a:gd name="connsiteX1792" fmla="*/ 731971 w 3211789"/>
                <a:gd name="connsiteY1792" fmla="*/ 1964154 h 6108771"/>
                <a:gd name="connsiteX1793" fmla="*/ 681757 w 3211789"/>
                <a:gd name="connsiteY1793" fmla="*/ 1964154 h 6108771"/>
                <a:gd name="connsiteX1794" fmla="*/ 633474 w 3211789"/>
                <a:gd name="connsiteY1794" fmla="*/ 1964154 h 6108771"/>
                <a:gd name="connsiteX1795" fmla="*/ 592916 w 3211789"/>
                <a:gd name="connsiteY1795" fmla="*/ 1975742 h 6108771"/>
                <a:gd name="connsiteX1796" fmla="*/ 579397 w 3211789"/>
                <a:gd name="connsiteY1796" fmla="*/ 1968017 h 6108771"/>
                <a:gd name="connsiteX1797" fmla="*/ 463517 w 3211789"/>
                <a:gd name="connsiteY1797" fmla="*/ 1863726 h 6108771"/>
                <a:gd name="connsiteX1798" fmla="*/ 488625 w 3211789"/>
                <a:gd name="connsiteY1798" fmla="*/ 1836687 h 6108771"/>
                <a:gd name="connsiteX1799" fmla="*/ 536908 w 3211789"/>
                <a:gd name="connsiteY1799" fmla="*/ 1807717 h 6108771"/>
                <a:gd name="connsiteX1800" fmla="*/ 567809 w 3211789"/>
                <a:gd name="connsiteY1800" fmla="*/ 1832824 h 6108771"/>
                <a:gd name="connsiteX1801" fmla="*/ 1730465 w 3211789"/>
                <a:gd name="connsiteY1801" fmla="*/ 1850206 h 6108771"/>
                <a:gd name="connsiteX1802" fmla="*/ 1662869 w 3211789"/>
                <a:gd name="connsiteY1802" fmla="*/ 1921665 h 6108771"/>
                <a:gd name="connsiteX1803" fmla="*/ 1659006 w 3211789"/>
                <a:gd name="connsiteY1803" fmla="*/ 1894627 h 6108771"/>
                <a:gd name="connsiteX1804" fmla="*/ 1718877 w 3211789"/>
                <a:gd name="connsiteY1804" fmla="*/ 1805786 h 6108771"/>
                <a:gd name="connsiteX1805" fmla="*/ 1730465 w 3211789"/>
                <a:gd name="connsiteY1805" fmla="*/ 1850206 h 6108771"/>
                <a:gd name="connsiteX1806" fmla="*/ 1985399 w 3211789"/>
                <a:gd name="connsiteY1806" fmla="*/ 1838618 h 6108771"/>
                <a:gd name="connsiteX1807" fmla="*/ 1937116 w 3211789"/>
                <a:gd name="connsiteY1807" fmla="*/ 1838618 h 6108771"/>
                <a:gd name="connsiteX1808" fmla="*/ 1912009 w 3211789"/>
                <a:gd name="connsiteY1808" fmla="*/ 1844412 h 6108771"/>
                <a:gd name="connsiteX1809" fmla="*/ 1906215 w 3211789"/>
                <a:gd name="connsiteY1809" fmla="*/ 1796129 h 6108771"/>
                <a:gd name="connsiteX1810" fmla="*/ 1985399 w 3211789"/>
                <a:gd name="connsiteY1810" fmla="*/ 1838618 h 6108771"/>
                <a:gd name="connsiteX1811" fmla="*/ 1898490 w 3211789"/>
                <a:gd name="connsiteY1811" fmla="*/ 1817374 h 6108771"/>
                <a:gd name="connsiteX1812" fmla="*/ 1854069 w 3211789"/>
                <a:gd name="connsiteY1812" fmla="*/ 1861794 h 6108771"/>
                <a:gd name="connsiteX1813" fmla="*/ 1842482 w 3211789"/>
                <a:gd name="connsiteY1813" fmla="*/ 1830893 h 6108771"/>
                <a:gd name="connsiteX1814" fmla="*/ 1894627 w 3211789"/>
                <a:gd name="connsiteY1814" fmla="*/ 1794198 h 6108771"/>
                <a:gd name="connsiteX1815" fmla="*/ 1898490 w 3211789"/>
                <a:gd name="connsiteY1815" fmla="*/ 1817374 h 6108771"/>
                <a:gd name="connsiteX1816" fmla="*/ 1624242 w 3211789"/>
                <a:gd name="connsiteY1816" fmla="*/ 1821237 h 6108771"/>
                <a:gd name="connsiteX1817" fmla="*/ 1568234 w 3211789"/>
                <a:gd name="connsiteY1817" fmla="*/ 1888833 h 6108771"/>
                <a:gd name="connsiteX1818" fmla="*/ 1543127 w 3211789"/>
                <a:gd name="connsiteY1818" fmla="*/ 1846344 h 6108771"/>
                <a:gd name="connsiteX1819" fmla="*/ 1539264 w 3211789"/>
                <a:gd name="connsiteY1819" fmla="*/ 1830893 h 6108771"/>
                <a:gd name="connsiteX1820" fmla="*/ 1546989 w 3211789"/>
                <a:gd name="connsiteY1820" fmla="*/ 1823168 h 6108771"/>
                <a:gd name="connsiteX1821" fmla="*/ 1606860 w 3211789"/>
                <a:gd name="connsiteY1821" fmla="*/ 1774885 h 6108771"/>
                <a:gd name="connsiteX1822" fmla="*/ 1624242 w 3211789"/>
                <a:gd name="connsiteY1822" fmla="*/ 1821237 h 6108771"/>
                <a:gd name="connsiteX1823" fmla="*/ 1292055 w 3211789"/>
                <a:gd name="connsiteY1823" fmla="*/ 1815443 h 6108771"/>
                <a:gd name="connsiteX1824" fmla="*/ 1247634 w 3211789"/>
                <a:gd name="connsiteY1824" fmla="*/ 1881108 h 6108771"/>
                <a:gd name="connsiteX1825" fmla="*/ 1222527 w 3211789"/>
                <a:gd name="connsiteY1825" fmla="*/ 1888833 h 6108771"/>
                <a:gd name="connsiteX1826" fmla="*/ 1193557 w 3211789"/>
                <a:gd name="connsiteY1826" fmla="*/ 1848275 h 6108771"/>
                <a:gd name="connsiteX1827" fmla="*/ 1201283 w 3211789"/>
                <a:gd name="connsiteY1827" fmla="*/ 1821237 h 6108771"/>
                <a:gd name="connsiteX1828" fmla="*/ 1232184 w 3211789"/>
                <a:gd name="connsiteY1828" fmla="*/ 1796129 h 6108771"/>
                <a:gd name="connsiteX1829" fmla="*/ 1247634 w 3211789"/>
                <a:gd name="connsiteY1829" fmla="*/ 1780679 h 6108771"/>
                <a:gd name="connsiteX1830" fmla="*/ 1266947 w 3211789"/>
                <a:gd name="connsiteY1830" fmla="*/ 1759434 h 6108771"/>
                <a:gd name="connsiteX1831" fmla="*/ 1292055 w 3211789"/>
                <a:gd name="connsiteY1831" fmla="*/ 1815443 h 6108771"/>
                <a:gd name="connsiteX1832" fmla="*/ 1828962 w 3211789"/>
                <a:gd name="connsiteY1832" fmla="*/ 1755572 h 6108771"/>
                <a:gd name="connsiteX1833" fmla="*/ 1877245 w 3211789"/>
                <a:gd name="connsiteY1833" fmla="*/ 1776816 h 6108771"/>
                <a:gd name="connsiteX1834" fmla="*/ 1844413 w 3211789"/>
                <a:gd name="connsiteY1834" fmla="*/ 1798061 h 6108771"/>
                <a:gd name="connsiteX1835" fmla="*/ 1825100 w 3211789"/>
                <a:gd name="connsiteY1835" fmla="*/ 1755572 h 6108771"/>
                <a:gd name="connsiteX1836" fmla="*/ 1828962 w 3211789"/>
                <a:gd name="connsiteY1836" fmla="*/ 1755572 h 6108771"/>
                <a:gd name="connsiteX1837" fmla="*/ 1815443 w 3211789"/>
                <a:gd name="connsiteY1837" fmla="*/ 1796129 h 6108771"/>
                <a:gd name="connsiteX1838" fmla="*/ 1801924 w 3211789"/>
                <a:gd name="connsiteY1838" fmla="*/ 1848275 h 6108771"/>
                <a:gd name="connsiteX1839" fmla="*/ 1805786 w 3211789"/>
                <a:gd name="connsiteY1839" fmla="*/ 1850206 h 6108771"/>
                <a:gd name="connsiteX1840" fmla="*/ 1827031 w 3211789"/>
                <a:gd name="connsiteY1840" fmla="*/ 1832824 h 6108771"/>
                <a:gd name="connsiteX1841" fmla="*/ 1836688 w 3211789"/>
                <a:gd name="connsiteY1841" fmla="*/ 1852138 h 6108771"/>
                <a:gd name="connsiteX1842" fmla="*/ 1805786 w 3211789"/>
                <a:gd name="connsiteY1842" fmla="*/ 1900421 h 6108771"/>
                <a:gd name="connsiteX1843" fmla="*/ 1809649 w 3211789"/>
                <a:gd name="connsiteY1843" fmla="*/ 1902352 h 6108771"/>
                <a:gd name="connsiteX1844" fmla="*/ 1873383 w 3211789"/>
                <a:gd name="connsiteY1844" fmla="*/ 1867588 h 6108771"/>
                <a:gd name="connsiteX1845" fmla="*/ 1890765 w 3211789"/>
                <a:gd name="connsiteY1845" fmla="*/ 1892695 h 6108771"/>
                <a:gd name="connsiteX1846" fmla="*/ 1801924 w 3211789"/>
                <a:gd name="connsiteY1846" fmla="*/ 1969948 h 6108771"/>
                <a:gd name="connsiteX1847" fmla="*/ 1765229 w 3211789"/>
                <a:gd name="connsiteY1847" fmla="*/ 1958360 h 6108771"/>
                <a:gd name="connsiteX1848" fmla="*/ 1784542 w 3211789"/>
                <a:gd name="connsiteY1848" fmla="*/ 1929391 h 6108771"/>
                <a:gd name="connsiteX1849" fmla="*/ 1784542 w 3211789"/>
                <a:gd name="connsiteY1849" fmla="*/ 1923597 h 6108771"/>
                <a:gd name="connsiteX1850" fmla="*/ 1778748 w 3211789"/>
                <a:gd name="connsiteY1850" fmla="*/ 1921665 h 6108771"/>
                <a:gd name="connsiteX1851" fmla="*/ 1749778 w 3211789"/>
                <a:gd name="connsiteY1851" fmla="*/ 1939047 h 6108771"/>
                <a:gd name="connsiteX1852" fmla="*/ 1747847 w 3211789"/>
                <a:gd name="connsiteY1852" fmla="*/ 1910077 h 6108771"/>
                <a:gd name="connsiteX1853" fmla="*/ 1769091 w 3211789"/>
                <a:gd name="connsiteY1853" fmla="*/ 1875314 h 6108771"/>
                <a:gd name="connsiteX1854" fmla="*/ 1753641 w 3211789"/>
                <a:gd name="connsiteY1854" fmla="*/ 1869520 h 6108771"/>
                <a:gd name="connsiteX1855" fmla="*/ 1736259 w 3211789"/>
                <a:gd name="connsiteY1855" fmla="*/ 1823168 h 6108771"/>
                <a:gd name="connsiteX1856" fmla="*/ 1740121 w 3211789"/>
                <a:gd name="connsiteY1856" fmla="*/ 1799992 h 6108771"/>
                <a:gd name="connsiteX1857" fmla="*/ 1798061 w 3211789"/>
                <a:gd name="connsiteY1857" fmla="*/ 1749778 h 6108771"/>
                <a:gd name="connsiteX1858" fmla="*/ 1815443 w 3211789"/>
                <a:gd name="connsiteY1858" fmla="*/ 1796129 h 6108771"/>
                <a:gd name="connsiteX1859" fmla="*/ 1716946 w 3211789"/>
                <a:gd name="connsiteY1859" fmla="*/ 1715014 h 6108771"/>
                <a:gd name="connsiteX1860" fmla="*/ 1771023 w 3211789"/>
                <a:gd name="connsiteY1860" fmla="*/ 1730464 h 6108771"/>
                <a:gd name="connsiteX1861" fmla="*/ 1776817 w 3211789"/>
                <a:gd name="connsiteY1861" fmla="*/ 1742052 h 6108771"/>
                <a:gd name="connsiteX1862" fmla="*/ 1734327 w 3211789"/>
                <a:gd name="connsiteY1862" fmla="*/ 1778747 h 6108771"/>
                <a:gd name="connsiteX1863" fmla="*/ 1728534 w 3211789"/>
                <a:gd name="connsiteY1863" fmla="*/ 1778747 h 6108771"/>
                <a:gd name="connsiteX1864" fmla="*/ 1711152 w 3211789"/>
                <a:gd name="connsiteY1864" fmla="*/ 1715014 h 6108771"/>
                <a:gd name="connsiteX1865" fmla="*/ 1716946 w 3211789"/>
                <a:gd name="connsiteY1865" fmla="*/ 1715014 h 6108771"/>
                <a:gd name="connsiteX1866" fmla="*/ 2265441 w 3211789"/>
                <a:gd name="connsiteY1866" fmla="*/ 1749778 h 6108771"/>
                <a:gd name="connsiteX1867" fmla="*/ 2277029 w 3211789"/>
                <a:gd name="connsiteY1867" fmla="*/ 1769091 h 6108771"/>
                <a:gd name="connsiteX1868" fmla="*/ 2253853 w 3211789"/>
                <a:gd name="connsiteY1868" fmla="*/ 1796129 h 6108771"/>
                <a:gd name="connsiteX1869" fmla="*/ 2242265 w 3211789"/>
                <a:gd name="connsiteY1869" fmla="*/ 1753640 h 6108771"/>
                <a:gd name="connsiteX1870" fmla="*/ 2255785 w 3211789"/>
                <a:gd name="connsiteY1870" fmla="*/ 1709220 h 6108771"/>
                <a:gd name="connsiteX1871" fmla="*/ 2265441 w 3211789"/>
                <a:gd name="connsiteY1871" fmla="*/ 1749778 h 6108771"/>
                <a:gd name="connsiteX1872" fmla="*/ 1388621 w 3211789"/>
                <a:gd name="connsiteY1872" fmla="*/ 1765228 h 6108771"/>
                <a:gd name="connsiteX1873" fmla="*/ 1380896 w 3211789"/>
                <a:gd name="connsiteY1873" fmla="*/ 1821237 h 6108771"/>
                <a:gd name="connsiteX1874" fmla="*/ 1400209 w 3211789"/>
                <a:gd name="connsiteY1874" fmla="*/ 1813511 h 6108771"/>
                <a:gd name="connsiteX1875" fmla="*/ 1421453 w 3211789"/>
                <a:gd name="connsiteY1875" fmla="*/ 1821237 h 6108771"/>
                <a:gd name="connsiteX1876" fmla="*/ 1423385 w 3211789"/>
                <a:gd name="connsiteY1876" fmla="*/ 1817374 h 6108771"/>
                <a:gd name="connsiteX1877" fmla="*/ 1419522 w 3211789"/>
                <a:gd name="connsiteY1877" fmla="*/ 1803855 h 6108771"/>
                <a:gd name="connsiteX1878" fmla="*/ 1442698 w 3211789"/>
                <a:gd name="connsiteY1878" fmla="*/ 1788404 h 6108771"/>
                <a:gd name="connsiteX1879" fmla="*/ 1487118 w 3211789"/>
                <a:gd name="connsiteY1879" fmla="*/ 1738190 h 6108771"/>
                <a:gd name="connsiteX1880" fmla="*/ 1506431 w 3211789"/>
                <a:gd name="connsiteY1880" fmla="*/ 1786473 h 6108771"/>
                <a:gd name="connsiteX1881" fmla="*/ 1490981 w 3211789"/>
                <a:gd name="connsiteY1881" fmla="*/ 1840550 h 6108771"/>
                <a:gd name="connsiteX1882" fmla="*/ 1496775 w 3211789"/>
                <a:gd name="connsiteY1882" fmla="*/ 1844412 h 6108771"/>
                <a:gd name="connsiteX1883" fmla="*/ 1512225 w 3211789"/>
                <a:gd name="connsiteY1883" fmla="*/ 1834756 h 6108771"/>
                <a:gd name="connsiteX1884" fmla="*/ 1537333 w 3211789"/>
                <a:gd name="connsiteY1884" fmla="*/ 1875314 h 6108771"/>
                <a:gd name="connsiteX1885" fmla="*/ 1533470 w 3211789"/>
                <a:gd name="connsiteY1885" fmla="*/ 1894627 h 6108771"/>
                <a:gd name="connsiteX1886" fmla="*/ 1481324 w 3211789"/>
                <a:gd name="connsiteY1886" fmla="*/ 1942910 h 6108771"/>
                <a:gd name="connsiteX1887" fmla="*/ 1475530 w 3211789"/>
                <a:gd name="connsiteY1887" fmla="*/ 1940979 h 6108771"/>
                <a:gd name="connsiteX1888" fmla="*/ 1456217 w 3211789"/>
                <a:gd name="connsiteY1888" fmla="*/ 1877245 h 6108771"/>
                <a:gd name="connsiteX1889" fmla="*/ 1460080 w 3211789"/>
                <a:gd name="connsiteY1889" fmla="*/ 1856000 h 6108771"/>
                <a:gd name="connsiteX1890" fmla="*/ 1446560 w 3211789"/>
                <a:gd name="connsiteY1890" fmla="*/ 1859863 h 6108771"/>
                <a:gd name="connsiteX1891" fmla="*/ 1431110 w 3211789"/>
                <a:gd name="connsiteY1891" fmla="*/ 1828962 h 6108771"/>
                <a:gd name="connsiteX1892" fmla="*/ 1425316 w 3211789"/>
                <a:gd name="connsiteY1892" fmla="*/ 1821237 h 6108771"/>
                <a:gd name="connsiteX1893" fmla="*/ 1419522 w 3211789"/>
                <a:gd name="connsiteY1893" fmla="*/ 1821237 h 6108771"/>
                <a:gd name="connsiteX1894" fmla="*/ 1421453 w 3211789"/>
                <a:gd name="connsiteY1894" fmla="*/ 1854069 h 6108771"/>
                <a:gd name="connsiteX1895" fmla="*/ 1417591 w 3211789"/>
                <a:gd name="connsiteY1895" fmla="*/ 1883039 h 6108771"/>
                <a:gd name="connsiteX1896" fmla="*/ 1400209 w 3211789"/>
                <a:gd name="connsiteY1896" fmla="*/ 1910077 h 6108771"/>
                <a:gd name="connsiteX1897" fmla="*/ 1363514 w 3211789"/>
                <a:gd name="connsiteY1897" fmla="*/ 1929391 h 6108771"/>
                <a:gd name="connsiteX1898" fmla="*/ 1351926 w 3211789"/>
                <a:gd name="connsiteY1898" fmla="*/ 1923597 h 6108771"/>
                <a:gd name="connsiteX1899" fmla="*/ 1319093 w 3211789"/>
                <a:gd name="connsiteY1899" fmla="*/ 1869520 h 6108771"/>
                <a:gd name="connsiteX1900" fmla="*/ 1378964 w 3211789"/>
                <a:gd name="connsiteY1900" fmla="*/ 1825099 h 6108771"/>
                <a:gd name="connsiteX1901" fmla="*/ 1375102 w 3211789"/>
                <a:gd name="connsiteY1901" fmla="*/ 1823168 h 6108771"/>
                <a:gd name="connsiteX1902" fmla="*/ 1321025 w 3211789"/>
                <a:gd name="connsiteY1902" fmla="*/ 1850206 h 6108771"/>
                <a:gd name="connsiteX1903" fmla="*/ 1303643 w 3211789"/>
                <a:gd name="connsiteY1903" fmla="*/ 1836687 h 6108771"/>
                <a:gd name="connsiteX1904" fmla="*/ 1307505 w 3211789"/>
                <a:gd name="connsiteY1904" fmla="*/ 1815443 h 6108771"/>
                <a:gd name="connsiteX1905" fmla="*/ 1282398 w 3211789"/>
                <a:gd name="connsiteY1905" fmla="*/ 1742052 h 6108771"/>
                <a:gd name="connsiteX1906" fmla="*/ 1315231 w 3211789"/>
                <a:gd name="connsiteY1906" fmla="*/ 1724670 h 6108771"/>
                <a:gd name="connsiteX1907" fmla="*/ 1348063 w 3211789"/>
                <a:gd name="connsiteY1907" fmla="*/ 1699563 h 6108771"/>
                <a:gd name="connsiteX1908" fmla="*/ 1388621 w 3211789"/>
                <a:gd name="connsiteY1908" fmla="*/ 1765228 h 6108771"/>
                <a:gd name="connsiteX1909" fmla="*/ 1635830 w 3211789"/>
                <a:gd name="connsiteY1909" fmla="*/ 1687975 h 6108771"/>
                <a:gd name="connsiteX1910" fmla="*/ 1666731 w 3211789"/>
                <a:gd name="connsiteY1910" fmla="*/ 1720808 h 6108771"/>
                <a:gd name="connsiteX1911" fmla="*/ 1684113 w 3211789"/>
                <a:gd name="connsiteY1911" fmla="*/ 1713083 h 6108771"/>
                <a:gd name="connsiteX1912" fmla="*/ 1709220 w 3211789"/>
                <a:gd name="connsiteY1912" fmla="*/ 1763297 h 6108771"/>
                <a:gd name="connsiteX1913" fmla="*/ 1641624 w 3211789"/>
                <a:gd name="connsiteY1913" fmla="*/ 1838618 h 6108771"/>
                <a:gd name="connsiteX1914" fmla="*/ 1631967 w 3211789"/>
                <a:gd name="connsiteY1914" fmla="*/ 1796129 h 6108771"/>
                <a:gd name="connsiteX1915" fmla="*/ 1622311 w 3211789"/>
                <a:gd name="connsiteY1915" fmla="*/ 1765228 h 6108771"/>
                <a:gd name="connsiteX1916" fmla="*/ 1643555 w 3211789"/>
                <a:gd name="connsiteY1916" fmla="*/ 1747846 h 6108771"/>
                <a:gd name="connsiteX1917" fmla="*/ 1616517 w 3211789"/>
                <a:gd name="connsiteY1917" fmla="*/ 1742052 h 6108771"/>
                <a:gd name="connsiteX1918" fmla="*/ 1595272 w 3211789"/>
                <a:gd name="connsiteY1918" fmla="*/ 1686044 h 6108771"/>
                <a:gd name="connsiteX1919" fmla="*/ 1635830 w 3211789"/>
                <a:gd name="connsiteY1919" fmla="*/ 1687975 h 6108771"/>
                <a:gd name="connsiteX1920" fmla="*/ 2072309 w 3211789"/>
                <a:gd name="connsiteY1920" fmla="*/ 1772954 h 6108771"/>
                <a:gd name="connsiteX1921" fmla="*/ 2149562 w 3211789"/>
                <a:gd name="connsiteY1921" fmla="*/ 1850206 h 6108771"/>
                <a:gd name="connsiteX1922" fmla="*/ 2097416 w 3211789"/>
                <a:gd name="connsiteY1922" fmla="*/ 1881108 h 6108771"/>
                <a:gd name="connsiteX1923" fmla="*/ 2049133 w 3211789"/>
                <a:gd name="connsiteY1923" fmla="*/ 1861794 h 6108771"/>
                <a:gd name="connsiteX1924" fmla="*/ 1975743 w 3211789"/>
                <a:gd name="connsiteY1924" fmla="*/ 1813511 h 6108771"/>
                <a:gd name="connsiteX1925" fmla="*/ 1892696 w 3211789"/>
                <a:gd name="connsiteY1925" fmla="*/ 1767160 h 6108771"/>
                <a:gd name="connsiteX1926" fmla="*/ 1857932 w 3211789"/>
                <a:gd name="connsiteY1926" fmla="*/ 1749778 h 6108771"/>
                <a:gd name="connsiteX1927" fmla="*/ 1854069 w 3211789"/>
                <a:gd name="connsiteY1927" fmla="*/ 1738190 h 6108771"/>
                <a:gd name="connsiteX1928" fmla="*/ 1912009 w 3211789"/>
                <a:gd name="connsiteY1928" fmla="*/ 1682181 h 6108771"/>
                <a:gd name="connsiteX1929" fmla="*/ 2072309 w 3211789"/>
                <a:gd name="connsiteY1929" fmla="*/ 1772954 h 6108771"/>
                <a:gd name="connsiteX1930" fmla="*/ 1595272 w 3211789"/>
                <a:gd name="connsiteY1930" fmla="*/ 1740121 h 6108771"/>
                <a:gd name="connsiteX1931" fmla="*/ 1529607 w 3211789"/>
                <a:gd name="connsiteY1931" fmla="*/ 1809649 h 6108771"/>
                <a:gd name="connsiteX1932" fmla="*/ 1512225 w 3211789"/>
                <a:gd name="connsiteY1932" fmla="*/ 1755572 h 6108771"/>
                <a:gd name="connsiteX1933" fmla="*/ 1560508 w 3211789"/>
                <a:gd name="connsiteY1933" fmla="*/ 1678319 h 6108771"/>
                <a:gd name="connsiteX1934" fmla="*/ 1595272 w 3211789"/>
                <a:gd name="connsiteY1934" fmla="*/ 1740121 h 6108771"/>
                <a:gd name="connsiteX1935" fmla="*/ 1251497 w 3211789"/>
                <a:gd name="connsiteY1935" fmla="*/ 1724670 h 6108771"/>
                <a:gd name="connsiteX1936" fmla="*/ 1245703 w 3211789"/>
                <a:gd name="connsiteY1936" fmla="*/ 1757503 h 6108771"/>
                <a:gd name="connsiteX1937" fmla="*/ 1185832 w 3211789"/>
                <a:gd name="connsiteY1937" fmla="*/ 1803855 h 6108771"/>
                <a:gd name="connsiteX1938" fmla="*/ 1170381 w 3211789"/>
                <a:gd name="connsiteY1938" fmla="*/ 1792267 h 6108771"/>
                <a:gd name="connsiteX1939" fmla="*/ 1178107 w 3211789"/>
                <a:gd name="connsiteY1939" fmla="*/ 1765228 h 6108771"/>
                <a:gd name="connsiteX1940" fmla="*/ 1166519 w 3211789"/>
                <a:gd name="connsiteY1940" fmla="*/ 1722739 h 6108771"/>
                <a:gd name="connsiteX1941" fmla="*/ 1170381 w 3211789"/>
                <a:gd name="connsiteY1941" fmla="*/ 1709220 h 6108771"/>
                <a:gd name="connsiteX1942" fmla="*/ 1197420 w 3211789"/>
                <a:gd name="connsiteY1942" fmla="*/ 1691838 h 6108771"/>
                <a:gd name="connsiteX1943" fmla="*/ 1220596 w 3211789"/>
                <a:gd name="connsiteY1943" fmla="*/ 1670593 h 6108771"/>
                <a:gd name="connsiteX1944" fmla="*/ 1251497 w 3211789"/>
                <a:gd name="connsiteY1944" fmla="*/ 1724670 h 6108771"/>
                <a:gd name="connsiteX1945" fmla="*/ 1490981 w 3211789"/>
                <a:gd name="connsiteY1945" fmla="*/ 1660937 h 6108771"/>
                <a:gd name="connsiteX1946" fmla="*/ 1539264 w 3211789"/>
                <a:gd name="connsiteY1946" fmla="*/ 1678319 h 6108771"/>
                <a:gd name="connsiteX1947" fmla="*/ 1492912 w 3211789"/>
                <a:gd name="connsiteY1947" fmla="*/ 1715014 h 6108771"/>
                <a:gd name="connsiteX1948" fmla="*/ 1463942 w 3211789"/>
                <a:gd name="connsiteY1948" fmla="*/ 1662868 h 6108771"/>
                <a:gd name="connsiteX1949" fmla="*/ 1473599 w 3211789"/>
                <a:gd name="connsiteY1949" fmla="*/ 1655143 h 6108771"/>
                <a:gd name="connsiteX1950" fmla="*/ 1490981 w 3211789"/>
                <a:gd name="connsiteY1950" fmla="*/ 1660937 h 6108771"/>
                <a:gd name="connsiteX1951" fmla="*/ 1884971 w 3211789"/>
                <a:gd name="connsiteY1951" fmla="*/ 1662868 h 6108771"/>
                <a:gd name="connsiteX1952" fmla="*/ 1850207 w 3211789"/>
                <a:gd name="connsiteY1952" fmla="*/ 1703426 h 6108771"/>
                <a:gd name="connsiteX1953" fmla="*/ 1834756 w 3211789"/>
                <a:gd name="connsiteY1953" fmla="*/ 1734327 h 6108771"/>
                <a:gd name="connsiteX1954" fmla="*/ 1827031 w 3211789"/>
                <a:gd name="connsiteY1954" fmla="*/ 1738190 h 6108771"/>
                <a:gd name="connsiteX1955" fmla="*/ 1813512 w 3211789"/>
                <a:gd name="connsiteY1955" fmla="*/ 1728533 h 6108771"/>
                <a:gd name="connsiteX1956" fmla="*/ 1865657 w 3211789"/>
                <a:gd name="connsiteY1956" fmla="*/ 1649349 h 6108771"/>
                <a:gd name="connsiteX1957" fmla="*/ 1884971 w 3211789"/>
                <a:gd name="connsiteY1957" fmla="*/ 1662868 h 6108771"/>
                <a:gd name="connsiteX1958" fmla="*/ 1054502 w 3211789"/>
                <a:gd name="connsiteY1958" fmla="*/ 1687975 h 6108771"/>
                <a:gd name="connsiteX1959" fmla="*/ 983043 w 3211789"/>
                <a:gd name="connsiteY1959" fmla="*/ 1759434 h 6108771"/>
                <a:gd name="connsiteX1960" fmla="*/ 917378 w 3211789"/>
                <a:gd name="connsiteY1960" fmla="*/ 1742052 h 6108771"/>
                <a:gd name="connsiteX1961" fmla="*/ 1037120 w 3211789"/>
                <a:gd name="connsiteY1961" fmla="*/ 1647418 h 6108771"/>
                <a:gd name="connsiteX1962" fmla="*/ 1054502 w 3211789"/>
                <a:gd name="connsiteY1962" fmla="*/ 1687975 h 6108771"/>
                <a:gd name="connsiteX1963" fmla="*/ 1409865 w 3211789"/>
                <a:gd name="connsiteY1963" fmla="*/ 1641624 h 6108771"/>
                <a:gd name="connsiteX1964" fmla="*/ 1421453 w 3211789"/>
                <a:gd name="connsiteY1964" fmla="*/ 1662868 h 6108771"/>
                <a:gd name="connsiteX1965" fmla="*/ 1442698 w 3211789"/>
                <a:gd name="connsiteY1965" fmla="*/ 1657074 h 6108771"/>
                <a:gd name="connsiteX1966" fmla="*/ 1469736 w 3211789"/>
                <a:gd name="connsiteY1966" fmla="*/ 1716945 h 6108771"/>
                <a:gd name="connsiteX1967" fmla="*/ 1406003 w 3211789"/>
                <a:gd name="connsiteY1967" fmla="*/ 1786473 h 6108771"/>
                <a:gd name="connsiteX1968" fmla="*/ 1371239 w 3211789"/>
                <a:gd name="connsiteY1968" fmla="*/ 1697632 h 6108771"/>
                <a:gd name="connsiteX1969" fmla="*/ 1421453 w 3211789"/>
                <a:gd name="connsiteY1969" fmla="*/ 1664799 h 6108771"/>
                <a:gd name="connsiteX1970" fmla="*/ 1415659 w 3211789"/>
                <a:gd name="connsiteY1970" fmla="*/ 1660937 h 6108771"/>
                <a:gd name="connsiteX1971" fmla="*/ 1375102 w 3211789"/>
                <a:gd name="connsiteY1971" fmla="*/ 1676387 h 6108771"/>
                <a:gd name="connsiteX1972" fmla="*/ 1359651 w 3211789"/>
                <a:gd name="connsiteY1972" fmla="*/ 1676387 h 6108771"/>
                <a:gd name="connsiteX1973" fmla="*/ 1361582 w 3211789"/>
                <a:gd name="connsiteY1973" fmla="*/ 1655143 h 6108771"/>
                <a:gd name="connsiteX1974" fmla="*/ 1388621 w 3211789"/>
                <a:gd name="connsiteY1974" fmla="*/ 1639692 h 6108771"/>
                <a:gd name="connsiteX1975" fmla="*/ 1409865 w 3211789"/>
                <a:gd name="connsiteY1975" fmla="*/ 1641624 h 6108771"/>
                <a:gd name="connsiteX1976" fmla="*/ 871026 w 3211789"/>
                <a:gd name="connsiteY1976" fmla="*/ 1657074 h 6108771"/>
                <a:gd name="connsiteX1977" fmla="*/ 919309 w 3211789"/>
                <a:gd name="connsiteY1977" fmla="*/ 1657074 h 6108771"/>
                <a:gd name="connsiteX1978" fmla="*/ 927035 w 3211789"/>
                <a:gd name="connsiteY1978" fmla="*/ 1678319 h 6108771"/>
                <a:gd name="connsiteX1979" fmla="*/ 834331 w 3211789"/>
                <a:gd name="connsiteY1979" fmla="*/ 1755572 h 6108771"/>
                <a:gd name="connsiteX1980" fmla="*/ 776392 w 3211789"/>
                <a:gd name="connsiteY1980" fmla="*/ 1730464 h 6108771"/>
                <a:gd name="connsiteX1981" fmla="*/ 797636 w 3211789"/>
                <a:gd name="connsiteY1981" fmla="*/ 1695701 h 6108771"/>
                <a:gd name="connsiteX1982" fmla="*/ 809224 w 3211789"/>
                <a:gd name="connsiteY1982" fmla="*/ 1657074 h 6108771"/>
                <a:gd name="connsiteX1983" fmla="*/ 809224 w 3211789"/>
                <a:gd name="connsiteY1983" fmla="*/ 1639692 h 6108771"/>
                <a:gd name="connsiteX1984" fmla="*/ 871026 w 3211789"/>
                <a:gd name="connsiteY1984" fmla="*/ 1657074 h 6108771"/>
                <a:gd name="connsiteX1985" fmla="*/ 2651706 w 3211789"/>
                <a:gd name="connsiteY1985" fmla="*/ 1641624 h 6108771"/>
                <a:gd name="connsiteX1986" fmla="*/ 2605354 w 3211789"/>
                <a:gd name="connsiteY1986" fmla="*/ 1666731 h 6108771"/>
                <a:gd name="connsiteX1987" fmla="*/ 2593766 w 3211789"/>
                <a:gd name="connsiteY1987" fmla="*/ 1651280 h 6108771"/>
                <a:gd name="connsiteX1988" fmla="*/ 2564796 w 3211789"/>
                <a:gd name="connsiteY1988" fmla="*/ 1664799 h 6108771"/>
                <a:gd name="connsiteX1989" fmla="*/ 2562865 w 3211789"/>
                <a:gd name="connsiteY1989" fmla="*/ 1657074 h 6108771"/>
                <a:gd name="connsiteX1990" fmla="*/ 2618873 w 3211789"/>
                <a:gd name="connsiteY1990" fmla="*/ 1635830 h 6108771"/>
                <a:gd name="connsiteX1991" fmla="*/ 2651706 w 3211789"/>
                <a:gd name="connsiteY1991" fmla="*/ 1641624 h 6108771"/>
                <a:gd name="connsiteX1992" fmla="*/ 1143343 w 3211789"/>
                <a:gd name="connsiteY1992" fmla="*/ 1672525 h 6108771"/>
                <a:gd name="connsiteX1993" fmla="*/ 1131755 w 3211789"/>
                <a:gd name="connsiteY1993" fmla="*/ 1718877 h 6108771"/>
                <a:gd name="connsiteX1994" fmla="*/ 1112442 w 3211789"/>
                <a:gd name="connsiteY1994" fmla="*/ 1736258 h 6108771"/>
                <a:gd name="connsiteX1995" fmla="*/ 1073815 w 3211789"/>
                <a:gd name="connsiteY1995" fmla="*/ 1751709 h 6108771"/>
                <a:gd name="connsiteX1996" fmla="*/ 1052571 w 3211789"/>
                <a:gd name="connsiteY1996" fmla="*/ 1738190 h 6108771"/>
                <a:gd name="connsiteX1997" fmla="*/ 1066090 w 3211789"/>
                <a:gd name="connsiteY1997" fmla="*/ 1701495 h 6108771"/>
                <a:gd name="connsiteX1998" fmla="*/ 1066090 w 3211789"/>
                <a:gd name="connsiteY1998" fmla="*/ 1693769 h 6108771"/>
                <a:gd name="connsiteX1999" fmla="*/ 1060296 w 3211789"/>
                <a:gd name="connsiteY1999" fmla="*/ 1653212 h 6108771"/>
                <a:gd name="connsiteX2000" fmla="*/ 1108579 w 3211789"/>
                <a:gd name="connsiteY2000" fmla="*/ 1626173 h 6108771"/>
                <a:gd name="connsiteX2001" fmla="*/ 1143343 w 3211789"/>
                <a:gd name="connsiteY2001" fmla="*/ 1672525 h 6108771"/>
                <a:gd name="connsiteX2002" fmla="*/ 2406428 w 3211789"/>
                <a:gd name="connsiteY2002" fmla="*/ 1664799 h 6108771"/>
                <a:gd name="connsiteX2003" fmla="*/ 2410290 w 3211789"/>
                <a:gd name="connsiteY2003" fmla="*/ 1701495 h 6108771"/>
                <a:gd name="connsiteX2004" fmla="*/ 2385183 w 3211789"/>
                <a:gd name="connsiteY2004" fmla="*/ 1711151 h 6108771"/>
                <a:gd name="connsiteX2005" fmla="*/ 2377458 w 3211789"/>
                <a:gd name="connsiteY2005" fmla="*/ 1707289 h 6108771"/>
                <a:gd name="connsiteX2006" fmla="*/ 2377458 w 3211789"/>
                <a:gd name="connsiteY2006" fmla="*/ 1672525 h 6108771"/>
                <a:gd name="connsiteX2007" fmla="*/ 2412222 w 3211789"/>
                <a:gd name="connsiteY2007" fmla="*/ 1622310 h 6108771"/>
                <a:gd name="connsiteX2008" fmla="*/ 2406428 w 3211789"/>
                <a:gd name="connsiteY2008" fmla="*/ 1664799 h 6108771"/>
                <a:gd name="connsiteX2009" fmla="*/ 1349994 w 3211789"/>
                <a:gd name="connsiteY2009" fmla="*/ 1647418 h 6108771"/>
                <a:gd name="connsiteX2010" fmla="*/ 1282398 w 3211789"/>
                <a:gd name="connsiteY2010" fmla="*/ 1726602 h 6108771"/>
                <a:gd name="connsiteX2011" fmla="*/ 1266947 w 3211789"/>
                <a:gd name="connsiteY2011" fmla="*/ 1718877 h 6108771"/>
                <a:gd name="connsiteX2012" fmla="*/ 1247634 w 3211789"/>
                <a:gd name="connsiteY2012" fmla="*/ 1666731 h 6108771"/>
                <a:gd name="connsiteX2013" fmla="*/ 1270810 w 3211789"/>
                <a:gd name="connsiteY2013" fmla="*/ 1651280 h 6108771"/>
                <a:gd name="connsiteX2014" fmla="*/ 1303643 w 3211789"/>
                <a:gd name="connsiteY2014" fmla="*/ 1622310 h 6108771"/>
                <a:gd name="connsiteX2015" fmla="*/ 1349994 w 3211789"/>
                <a:gd name="connsiteY2015" fmla="*/ 1647418 h 6108771"/>
                <a:gd name="connsiteX2016" fmla="*/ 1284329 w 3211789"/>
                <a:gd name="connsiteY2016" fmla="*/ 1616516 h 6108771"/>
                <a:gd name="connsiteX2017" fmla="*/ 1243772 w 3211789"/>
                <a:gd name="connsiteY2017" fmla="*/ 1649349 h 6108771"/>
                <a:gd name="connsiteX2018" fmla="*/ 1226390 w 3211789"/>
                <a:gd name="connsiteY2018" fmla="*/ 1630036 h 6108771"/>
                <a:gd name="connsiteX2019" fmla="*/ 1228321 w 3211789"/>
                <a:gd name="connsiteY2019" fmla="*/ 1595272 h 6108771"/>
                <a:gd name="connsiteX2020" fmla="*/ 1284329 w 3211789"/>
                <a:gd name="connsiteY2020" fmla="*/ 1616516 h 6108771"/>
                <a:gd name="connsiteX2021" fmla="*/ 1218664 w 3211789"/>
                <a:gd name="connsiteY2021" fmla="*/ 1626173 h 6108771"/>
                <a:gd name="connsiteX2022" fmla="*/ 1156862 w 3211789"/>
                <a:gd name="connsiteY2022" fmla="*/ 1693769 h 6108771"/>
                <a:gd name="connsiteX2023" fmla="*/ 1143343 w 3211789"/>
                <a:gd name="connsiteY2023" fmla="*/ 1616516 h 6108771"/>
                <a:gd name="connsiteX2024" fmla="*/ 1149137 w 3211789"/>
                <a:gd name="connsiteY2024" fmla="*/ 1602997 h 6108771"/>
                <a:gd name="connsiteX2025" fmla="*/ 1191626 w 3211789"/>
                <a:gd name="connsiteY2025" fmla="*/ 1579821 h 6108771"/>
                <a:gd name="connsiteX2026" fmla="*/ 1218664 w 3211789"/>
                <a:gd name="connsiteY2026" fmla="*/ 1626173 h 6108771"/>
                <a:gd name="connsiteX2027" fmla="*/ 1676388 w 3211789"/>
                <a:gd name="connsiteY2027" fmla="*/ 1579821 h 6108771"/>
                <a:gd name="connsiteX2028" fmla="*/ 1728534 w 3211789"/>
                <a:gd name="connsiteY2028" fmla="*/ 1597203 h 6108771"/>
                <a:gd name="connsiteX2029" fmla="*/ 1840550 w 3211789"/>
                <a:gd name="connsiteY2029" fmla="*/ 1641624 h 6108771"/>
                <a:gd name="connsiteX2030" fmla="*/ 1817374 w 3211789"/>
                <a:gd name="connsiteY2030" fmla="*/ 1676387 h 6108771"/>
                <a:gd name="connsiteX2031" fmla="*/ 1798061 w 3211789"/>
                <a:gd name="connsiteY2031" fmla="*/ 1715014 h 6108771"/>
                <a:gd name="connsiteX2032" fmla="*/ 1786473 w 3211789"/>
                <a:gd name="connsiteY2032" fmla="*/ 1722739 h 6108771"/>
                <a:gd name="connsiteX2033" fmla="*/ 1709220 w 3211789"/>
                <a:gd name="connsiteY2033" fmla="*/ 1695701 h 6108771"/>
                <a:gd name="connsiteX2034" fmla="*/ 1481324 w 3211789"/>
                <a:gd name="connsiteY2034" fmla="*/ 1641624 h 6108771"/>
                <a:gd name="connsiteX2035" fmla="*/ 1473599 w 3211789"/>
                <a:gd name="connsiteY2035" fmla="*/ 1631967 h 6108771"/>
                <a:gd name="connsiteX2036" fmla="*/ 1506431 w 3211789"/>
                <a:gd name="connsiteY2036" fmla="*/ 1560508 h 6108771"/>
                <a:gd name="connsiteX2037" fmla="*/ 1527676 w 3211789"/>
                <a:gd name="connsiteY2037" fmla="*/ 1556645 h 6108771"/>
                <a:gd name="connsiteX2038" fmla="*/ 1676388 w 3211789"/>
                <a:gd name="connsiteY2038" fmla="*/ 1579821 h 6108771"/>
                <a:gd name="connsiteX2039" fmla="*/ 556221 w 3211789"/>
                <a:gd name="connsiteY2039" fmla="*/ 1616516 h 6108771"/>
                <a:gd name="connsiteX2040" fmla="*/ 662444 w 3211789"/>
                <a:gd name="connsiteY2040" fmla="*/ 1823168 h 6108771"/>
                <a:gd name="connsiteX2041" fmla="*/ 677894 w 3211789"/>
                <a:gd name="connsiteY2041" fmla="*/ 1763297 h 6108771"/>
                <a:gd name="connsiteX2042" fmla="*/ 712658 w 3211789"/>
                <a:gd name="connsiteY2042" fmla="*/ 1852138 h 6108771"/>
                <a:gd name="connsiteX2043" fmla="*/ 540770 w 3211789"/>
                <a:gd name="connsiteY2043" fmla="*/ 1645486 h 6108771"/>
                <a:gd name="connsiteX2044" fmla="*/ 560084 w 3211789"/>
                <a:gd name="connsiteY2044" fmla="*/ 1554714 h 6108771"/>
                <a:gd name="connsiteX2045" fmla="*/ 556221 w 3211789"/>
                <a:gd name="connsiteY2045" fmla="*/ 1616516 h 6108771"/>
                <a:gd name="connsiteX2046" fmla="*/ 1487118 w 3211789"/>
                <a:gd name="connsiteY2046" fmla="*/ 1558577 h 6108771"/>
                <a:gd name="connsiteX2047" fmla="*/ 1473599 w 3211789"/>
                <a:gd name="connsiteY2047" fmla="*/ 1581753 h 6108771"/>
                <a:gd name="connsiteX2048" fmla="*/ 1454286 w 3211789"/>
                <a:gd name="connsiteY2048" fmla="*/ 1630036 h 6108771"/>
                <a:gd name="connsiteX2049" fmla="*/ 1442698 w 3211789"/>
                <a:gd name="connsiteY2049" fmla="*/ 1637761 h 6108771"/>
                <a:gd name="connsiteX2050" fmla="*/ 1431110 w 3211789"/>
                <a:gd name="connsiteY2050" fmla="*/ 1620379 h 6108771"/>
                <a:gd name="connsiteX2051" fmla="*/ 1473599 w 3211789"/>
                <a:gd name="connsiteY2051" fmla="*/ 1546989 h 6108771"/>
                <a:gd name="connsiteX2052" fmla="*/ 1487118 w 3211789"/>
                <a:gd name="connsiteY2052" fmla="*/ 1558577 h 6108771"/>
                <a:gd name="connsiteX2053" fmla="*/ 1133686 w 3211789"/>
                <a:gd name="connsiteY2053" fmla="*/ 1550852 h 6108771"/>
                <a:gd name="connsiteX2054" fmla="*/ 1077678 w 3211789"/>
                <a:gd name="connsiteY2054" fmla="*/ 1618448 h 6108771"/>
                <a:gd name="connsiteX2055" fmla="*/ 1060296 w 3211789"/>
                <a:gd name="connsiteY2055" fmla="*/ 1618448 h 6108771"/>
                <a:gd name="connsiteX2056" fmla="*/ 1058365 w 3211789"/>
                <a:gd name="connsiteY2056" fmla="*/ 1612654 h 6108771"/>
                <a:gd name="connsiteX2057" fmla="*/ 1062227 w 3211789"/>
                <a:gd name="connsiteY2057" fmla="*/ 1595272 h 6108771"/>
                <a:gd name="connsiteX2058" fmla="*/ 1058365 w 3211789"/>
                <a:gd name="connsiteY2058" fmla="*/ 1570165 h 6108771"/>
                <a:gd name="connsiteX2059" fmla="*/ 1095060 w 3211789"/>
                <a:gd name="connsiteY2059" fmla="*/ 1537332 h 6108771"/>
                <a:gd name="connsiteX2060" fmla="*/ 1102785 w 3211789"/>
                <a:gd name="connsiteY2060" fmla="*/ 1529607 h 6108771"/>
                <a:gd name="connsiteX2061" fmla="*/ 1133686 w 3211789"/>
                <a:gd name="connsiteY2061" fmla="*/ 1550852 h 6108771"/>
                <a:gd name="connsiteX2062" fmla="*/ 1100854 w 3211789"/>
                <a:gd name="connsiteY2062" fmla="*/ 1527676 h 6108771"/>
                <a:gd name="connsiteX2063" fmla="*/ 1071884 w 3211789"/>
                <a:gd name="connsiteY2063" fmla="*/ 1529607 h 6108771"/>
                <a:gd name="connsiteX2064" fmla="*/ 1085403 w 3211789"/>
                <a:gd name="connsiteY2064" fmla="*/ 1506431 h 6108771"/>
                <a:gd name="connsiteX2065" fmla="*/ 1100854 w 3211789"/>
                <a:gd name="connsiteY2065" fmla="*/ 1527676 h 6108771"/>
                <a:gd name="connsiteX2066" fmla="*/ 803430 w 3211789"/>
                <a:gd name="connsiteY2066" fmla="*/ 1525744 h 6108771"/>
                <a:gd name="connsiteX2067" fmla="*/ 853644 w 3211789"/>
                <a:gd name="connsiteY2067" fmla="*/ 1548920 h 6108771"/>
                <a:gd name="connsiteX2068" fmla="*/ 784117 w 3211789"/>
                <a:gd name="connsiteY2068" fmla="*/ 1610722 h 6108771"/>
                <a:gd name="connsiteX2069" fmla="*/ 708795 w 3211789"/>
                <a:gd name="connsiteY2069" fmla="*/ 1575959 h 6108771"/>
                <a:gd name="connsiteX2070" fmla="*/ 735834 w 3211789"/>
                <a:gd name="connsiteY2070" fmla="*/ 1545058 h 6108771"/>
                <a:gd name="connsiteX2071" fmla="*/ 762872 w 3211789"/>
                <a:gd name="connsiteY2071" fmla="*/ 1504500 h 6108771"/>
                <a:gd name="connsiteX2072" fmla="*/ 803430 w 3211789"/>
                <a:gd name="connsiteY2072" fmla="*/ 1525744 h 6108771"/>
                <a:gd name="connsiteX2073" fmla="*/ 1068021 w 3211789"/>
                <a:gd name="connsiteY2073" fmla="*/ 1496774 h 6108771"/>
                <a:gd name="connsiteX2074" fmla="*/ 1033257 w 3211789"/>
                <a:gd name="connsiteY2074" fmla="*/ 1545058 h 6108771"/>
                <a:gd name="connsiteX2075" fmla="*/ 1054502 w 3211789"/>
                <a:gd name="connsiteY2075" fmla="*/ 1575959 h 6108771"/>
                <a:gd name="connsiteX2076" fmla="*/ 1046777 w 3211789"/>
                <a:gd name="connsiteY2076" fmla="*/ 1601066 h 6108771"/>
                <a:gd name="connsiteX2077" fmla="*/ 977249 w 3211789"/>
                <a:gd name="connsiteY2077" fmla="*/ 1653212 h 6108771"/>
                <a:gd name="connsiteX2078" fmla="*/ 946348 w 3211789"/>
                <a:gd name="connsiteY2078" fmla="*/ 1649349 h 6108771"/>
                <a:gd name="connsiteX2079" fmla="*/ 1029395 w 3211789"/>
                <a:gd name="connsiteY2079" fmla="*/ 1546989 h 6108771"/>
                <a:gd name="connsiteX2080" fmla="*/ 1002356 w 3211789"/>
                <a:gd name="connsiteY2080" fmla="*/ 1543126 h 6108771"/>
                <a:gd name="connsiteX2081" fmla="*/ 1015876 w 3211789"/>
                <a:gd name="connsiteY2081" fmla="*/ 1502568 h 6108771"/>
                <a:gd name="connsiteX2082" fmla="*/ 1052571 w 3211789"/>
                <a:gd name="connsiteY2082" fmla="*/ 1485187 h 6108771"/>
                <a:gd name="connsiteX2083" fmla="*/ 1068021 w 3211789"/>
                <a:gd name="connsiteY2083" fmla="*/ 1496774 h 6108771"/>
                <a:gd name="connsiteX2084" fmla="*/ 1006219 w 3211789"/>
                <a:gd name="connsiteY2084" fmla="*/ 1500637 h 6108771"/>
                <a:gd name="connsiteX2085" fmla="*/ 954073 w 3211789"/>
                <a:gd name="connsiteY2085" fmla="*/ 1560508 h 6108771"/>
                <a:gd name="connsiteX2086" fmla="*/ 952142 w 3211789"/>
                <a:gd name="connsiteY2086" fmla="*/ 1564371 h 6108771"/>
                <a:gd name="connsiteX2087" fmla="*/ 973386 w 3211789"/>
                <a:gd name="connsiteY2087" fmla="*/ 1581753 h 6108771"/>
                <a:gd name="connsiteX2088" fmla="*/ 888408 w 3211789"/>
                <a:gd name="connsiteY2088" fmla="*/ 1645486 h 6108771"/>
                <a:gd name="connsiteX2089" fmla="*/ 816949 w 3211789"/>
                <a:gd name="connsiteY2089" fmla="*/ 1618448 h 6108771"/>
                <a:gd name="connsiteX2090" fmla="*/ 869095 w 3211789"/>
                <a:gd name="connsiteY2090" fmla="*/ 1554714 h 6108771"/>
                <a:gd name="connsiteX2091" fmla="*/ 915447 w 3211789"/>
                <a:gd name="connsiteY2091" fmla="*/ 1570165 h 6108771"/>
                <a:gd name="connsiteX2092" fmla="*/ 917378 w 3211789"/>
                <a:gd name="connsiteY2092" fmla="*/ 1566302 h 6108771"/>
                <a:gd name="connsiteX2093" fmla="*/ 878752 w 3211789"/>
                <a:gd name="connsiteY2093" fmla="*/ 1533470 h 6108771"/>
                <a:gd name="connsiteX2094" fmla="*/ 919309 w 3211789"/>
                <a:gd name="connsiteY2094" fmla="*/ 1508362 h 6108771"/>
                <a:gd name="connsiteX2095" fmla="*/ 967593 w 3211789"/>
                <a:gd name="connsiteY2095" fmla="*/ 1473599 h 6108771"/>
                <a:gd name="connsiteX2096" fmla="*/ 1006219 w 3211789"/>
                <a:gd name="connsiteY2096" fmla="*/ 1500637 h 6108771"/>
                <a:gd name="connsiteX2097" fmla="*/ 911584 w 3211789"/>
                <a:gd name="connsiteY2097" fmla="*/ 1469736 h 6108771"/>
                <a:gd name="connsiteX2098" fmla="*/ 927035 w 3211789"/>
                <a:gd name="connsiteY2098" fmla="*/ 1471667 h 6108771"/>
                <a:gd name="connsiteX2099" fmla="*/ 928966 w 3211789"/>
                <a:gd name="connsiteY2099" fmla="*/ 1475530 h 6108771"/>
                <a:gd name="connsiteX2100" fmla="*/ 892271 w 3211789"/>
                <a:gd name="connsiteY2100" fmla="*/ 1510294 h 6108771"/>
                <a:gd name="connsiteX2101" fmla="*/ 845919 w 3211789"/>
                <a:gd name="connsiteY2101" fmla="*/ 1519950 h 6108771"/>
                <a:gd name="connsiteX2102" fmla="*/ 778323 w 3211789"/>
                <a:gd name="connsiteY2102" fmla="*/ 1489049 h 6108771"/>
                <a:gd name="connsiteX2103" fmla="*/ 793774 w 3211789"/>
                <a:gd name="connsiteY2103" fmla="*/ 1477461 h 6108771"/>
                <a:gd name="connsiteX2104" fmla="*/ 847851 w 3211789"/>
                <a:gd name="connsiteY2104" fmla="*/ 1452354 h 6108771"/>
                <a:gd name="connsiteX2105" fmla="*/ 911584 w 3211789"/>
                <a:gd name="connsiteY2105" fmla="*/ 1469736 h 6108771"/>
                <a:gd name="connsiteX2106" fmla="*/ 703001 w 3211789"/>
                <a:gd name="connsiteY2106" fmla="*/ 1473599 h 6108771"/>
                <a:gd name="connsiteX2107" fmla="*/ 739696 w 3211789"/>
                <a:gd name="connsiteY2107" fmla="*/ 1487118 h 6108771"/>
                <a:gd name="connsiteX2108" fmla="*/ 747422 w 3211789"/>
                <a:gd name="connsiteY2108" fmla="*/ 1494843 h 6108771"/>
                <a:gd name="connsiteX2109" fmla="*/ 685619 w 3211789"/>
                <a:gd name="connsiteY2109" fmla="*/ 1566302 h 6108771"/>
                <a:gd name="connsiteX2110" fmla="*/ 662444 w 3211789"/>
                <a:gd name="connsiteY2110" fmla="*/ 1572096 h 6108771"/>
                <a:gd name="connsiteX2111" fmla="*/ 621886 w 3211789"/>
                <a:gd name="connsiteY2111" fmla="*/ 1483255 h 6108771"/>
                <a:gd name="connsiteX2112" fmla="*/ 623817 w 3211789"/>
                <a:gd name="connsiteY2112" fmla="*/ 1471667 h 6108771"/>
                <a:gd name="connsiteX2113" fmla="*/ 637336 w 3211789"/>
                <a:gd name="connsiteY2113" fmla="*/ 1460079 h 6108771"/>
                <a:gd name="connsiteX2114" fmla="*/ 652787 w 3211789"/>
                <a:gd name="connsiteY2114" fmla="*/ 1433041 h 6108771"/>
                <a:gd name="connsiteX2115" fmla="*/ 703001 w 3211789"/>
                <a:gd name="connsiteY2115" fmla="*/ 1473599 h 6108771"/>
                <a:gd name="connsiteX2116" fmla="*/ 639268 w 3211789"/>
                <a:gd name="connsiteY2116" fmla="*/ 1421453 h 6108771"/>
                <a:gd name="connsiteX2117" fmla="*/ 621886 w 3211789"/>
                <a:gd name="connsiteY2117" fmla="*/ 1469736 h 6108771"/>
                <a:gd name="connsiteX2118" fmla="*/ 602573 w 3211789"/>
                <a:gd name="connsiteY2118" fmla="*/ 1442697 h 6108771"/>
                <a:gd name="connsiteX2119" fmla="*/ 602573 w 3211789"/>
                <a:gd name="connsiteY2119" fmla="*/ 1404071 h 6108771"/>
                <a:gd name="connsiteX2120" fmla="*/ 608367 w 3211789"/>
                <a:gd name="connsiteY2120" fmla="*/ 1404071 h 6108771"/>
                <a:gd name="connsiteX2121" fmla="*/ 639268 w 3211789"/>
                <a:gd name="connsiteY2121" fmla="*/ 1421453 h 6108771"/>
                <a:gd name="connsiteX2122" fmla="*/ 768666 w 3211789"/>
                <a:gd name="connsiteY2122" fmla="*/ 1402140 h 6108771"/>
                <a:gd name="connsiteX2123" fmla="*/ 830469 w 3211789"/>
                <a:gd name="connsiteY2123" fmla="*/ 1431110 h 6108771"/>
                <a:gd name="connsiteX2124" fmla="*/ 753216 w 3211789"/>
                <a:gd name="connsiteY2124" fmla="*/ 1473599 h 6108771"/>
                <a:gd name="connsiteX2125" fmla="*/ 664375 w 3211789"/>
                <a:gd name="connsiteY2125" fmla="*/ 1413728 h 6108771"/>
                <a:gd name="connsiteX2126" fmla="*/ 668238 w 3211789"/>
                <a:gd name="connsiteY2126" fmla="*/ 1406002 h 6108771"/>
                <a:gd name="connsiteX2127" fmla="*/ 701070 w 3211789"/>
                <a:gd name="connsiteY2127" fmla="*/ 1394414 h 6108771"/>
                <a:gd name="connsiteX2128" fmla="*/ 735834 w 3211789"/>
                <a:gd name="connsiteY2128" fmla="*/ 1375101 h 6108771"/>
                <a:gd name="connsiteX2129" fmla="*/ 768666 w 3211789"/>
                <a:gd name="connsiteY2129" fmla="*/ 1402140 h 6108771"/>
                <a:gd name="connsiteX2130" fmla="*/ 2157287 w 3211789"/>
                <a:gd name="connsiteY2130" fmla="*/ 1369307 h 6108771"/>
                <a:gd name="connsiteX2131" fmla="*/ 2153424 w 3211789"/>
                <a:gd name="connsiteY2131" fmla="*/ 1384758 h 6108771"/>
                <a:gd name="connsiteX2132" fmla="*/ 2157287 w 3211789"/>
                <a:gd name="connsiteY2132" fmla="*/ 1394414 h 6108771"/>
                <a:gd name="connsiteX2133" fmla="*/ 2197845 w 3211789"/>
                <a:gd name="connsiteY2133" fmla="*/ 1377033 h 6108771"/>
                <a:gd name="connsiteX2134" fmla="*/ 2109004 w 3211789"/>
                <a:gd name="connsiteY2134" fmla="*/ 1433041 h 6108771"/>
                <a:gd name="connsiteX2135" fmla="*/ 2149562 w 3211789"/>
                <a:gd name="connsiteY2135" fmla="*/ 1361582 h 6108771"/>
                <a:gd name="connsiteX2136" fmla="*/ 2157287 w 3211789"/>
                <a:gd name="connsiteY2136" fmla="*/ 1369307 h 6108771"/>
                <a:gd name="connsiteX2137" fmla="*/ 865232 w 3211789"/>
                <a:gd name="connsiteY2137" fmla="*/ 1346131 h 6108771"/>
                <a:gd name="connsiteX2138" fmla="*/ 911584 w 3211789"/>
                <a:gd name="connsiteY2138" fmla="*/ 1380895 h 6108771"/>
                <a:gd name="connsiteX2139" fmla="*/ 840125 w 3211789"/>
                <a:gd name="connsiteY2139" fmla="*/ 1413728 h 6108771"/>
                <a:gd name="connsiteX2140" fmla="*/ 757078 w 3211789"/>
                <a:gd name="connsiteY2140" fmla="*/ 1367376 h 6108771"/>
                <a:gd name="connsiteX2141" fmla="*/ 849782 w 3211789"/>
                <a:gd name="connsiteY2141" fmla="*/ 1338406 h 6108771"/>
                <a:gd name="connsiteX2142" fmla="*/ 865232 w 3211789"/>
                <a:gd name="connsiteY2142" fmla="*/ 1346131 h 6108771"/>
                <a:gd name="connsiteX2143" fmla="*/ 1998919 w 3211789"/>
                <a:gd name="connsiteY2143" fmla="*/ 1336475 h 6108771"/>
                <a:gd name="connsiteX2144" fmla="*/ 1993125 w 3211789"/>
                <a:gd name="connsiteY2144" fmla="*/ 1363513 h 6108771"/>
                <a:gd name="connsiteX2145" fmla="*/ 1996987 w 3211789"/>
                <a:gd name="connsiteY2145" fmla="*/ 1365445 h 6108771"/>
                <a:gd name="connsiteX2146" fmla="*/ 2066515 w 3211789"/>
                <a:gd name="connsiteY2146" fmla="*/ 1349994 h 6108771"/>
                <a:gd name="connsiteX2147" fmla="*/ 1956430 w 3211789"/>
                <a:gd name="connsiteY2147" fmla="*/ 1398277 h 6108771"/>
                <a:gd name="connsiteX2148" fmla="*/ 1991193 w 3211789"/>
                <a:gd name="connsiteY2148" fmla="*/ 1313299 h 6108771"/>
                <a:gd name="connsiteX2149" fmla="*/ 1998919 w 3211789"/>
                <a:gd name="connsiteY2149" fmla="*/ 1336475 h 6108771"/>
                <a:gd name="connsiteX2150" fmla="*/ 1149137 w 3211789"/>
                <a:gd name="connsiteY2150" fmla="*/ 1311368 h 6108771"/>
                <a:gd name="connsiteX2151" fmla="*/ 1151068 w 3211789"/>
                <a:gd name="connsiteY2151" fmla="*/ 1319093 h 6108771"/>
                <a:gd name="connsiteX2152" fmla="*/ 1145274 w 3211789"/>
                <a:gd name="connsiteY2152" fmla="*/ 1332612 h 6108771"/>
                <a:gd name="connsiteX2153" fmla="*/ 1110510 w 3211789"/>
                <a:gd name="connsiteY2153" fmla="*/ 1334543 h 6108771"/>
                <a:gd name="connsiteX2154" fmla="*/ 1093128 w 3211789"/>
                <a:gd name="connsiteY2154" fmla="*/ 1340337 h 6108771"/>
                <a:gd name="connsiteX2155" fmla="*/ 1033257 w 3211789"/>
                <a:gd name="connsiteY2155" fmla="*/ 1367376 h 6108771"/>
                <a:gd name="connsiteX2156" fmla="*/ 1025532 w 3211789"/>
                <a:gd name="connsiteY2156" fmla="*/ 1344200 h 6108771"/>
                <a:gd name="connsiteX2157" fmla="*/ 1046777 w 3211789"/>
                <a:gd name="connsiteY2157" fmla="*/ 1324887 h 6108771"/>
                <a:gd name="connsiteX2158" fmla="*/ 1108579 w 3211789"/>
                <a:gd name="connsiteY2158" fmla="*/ 1303642 h 6108771"/>
                <a:gd name="connsiteX2159" fmla="*/ 1149137 w 3211789"/>
                <a:gd name="connsiteY2159" fmla="*/ 1311368 h 6108771"/>
                <a:gd name="connsiteX2160" fmla="*/ 1015876 w 3211789"/>
                <a:gd name="connsiteY2160" fmla="*/ 1303642 h 6108771"/>
                <a:gd name="connsiteX2161" fmla="*/ 973386 w 3211789"/>
                <a:gd name="connsiteY2161" fmla="*/ 1328749 h 6108771"/>
                <a:gd name="connsiteX2162" fmla="*/ 986906 w 3211789"/>
                <a:gd name="connsiteY2162" fmla="*/ 1349994 h 6108771"/>
                <a:gd name="connsiteX2163" fmla="*/ 984974 w 3211789"/>
                <a:gd name="connsiteY2163" fmla="*/ 1365445 h 6108771"/>
                <a:gd name="connsiteX2164" fmla="*/ 1000425 w 3211789"/>
                <a:gd name="connsiteY2164" fmla="*/ 1355788 h 6108771"/>
                <a:gd name="connsiteX2165" fmla="*/ 1015876 w 3211789"/>
                <a:gd name="connsiteY2165" fmla="*/ 1378964 h 6108771"/>
                <a:gd name="connsiteX2166" fmla="*/ 992700 w 3211789"/>
                <a:gd name="connsiteY2166" fmla="*/ 1404071 h 6108771"/>
                <a:gd name="connsiteX2167" fmla="*/ 1000425 w 3211789"/>
                <a:gd name="connsiteY2167" fmla="*/ 1415659 h 6108771"/>
                <a:gd name="connsiteX2168" fmla="*/ 981112 w 3211789"/>
                <a:gd name="connsiteY2168" fmla="*/ 1446560 h 6108771"/>
                <a:gd name="connsiteX2169" fmla="*/ 984974 w 3211789"/>
                <a:gd name="connsiteY2169" fmla="*/ 1448491 h 6108771"/>
                <a:gd name="connsiteX2170" fmla="*/ 1021670 w 3211789"/>
                <a:gd name="connsiteY2170" fmla="*/ 1413728 h 6108771"/>
                <a:gd name="connsiteX2171" fmla="*/ 1039051 w 3211789"/>
                <a:gd name="connsiteY2171" fmla="*/ 1440766 h 6108771"/>
                <a:gd name="connsiteX2172" fmla="*/ 990768 w 3211789"/>
                <a:gd name="connsiteY2172" fmla="*/ 1469736 h 6108771"/>
                <a:gd name="connsiteX2173" fmla="*/ 971455 w 3211789"/>
                <a:gd name="connsiteY2173" fmla="*/ 1465873 h 6108771"/>
                <a:gd name="connsiteX2174" fmla="*/ 971455 w 3211789"/>
                <a:gd name="connsiteY2174" fmla="*/ 1460079 h 6108771"/>
                <a:gd name="connsiteX2175" fmla="*/ 977249 w 3211789"/>
                <a:gd name="connsiteY2175" fmla="*/ 1454285 h 6108771"/>
                <a:gd name="connsiteX2176" fmla="*/ 907722 w 3211789"/>
                <a:gd name="connsiteY2176" fmla="*/ 1454285 h 6108771"/>
                <a:gd name="connsiteX2177" fmla="*/ 857507 w 3211789"/>
                <a:gd name="connsiteY2177" fmla="*/ 1429178 h 6108771"/>
                <a:gd name="connsiteX2178" fmla="*/ 890340 w 3211789"/>
                <a:gd name="connsiteY2178" fmla="*/ 1415659 h 6108771"/>
                <a:gd name="connsiteX2179" fmla="*/ 928966 w 3211789"/>
                <a:gd name="connsiteY2179" fmla="*/ 1394414 h 6108771"/>
                <a:gd name="connsiteX2180" fmla="*/ 971455 w 3211789"/>
                <a:gd name="connsiteY2180" fmla="*/ 1411796 h 6108771"/>
                <a:gd name="connsiteX2181" fmla="*/ 984974 w 3211789"/>
                <a:gd name="connsiteY2181" fmla="*/ 1404071 h 6108771"/>
                <a:gd name="connsiteX2182" fmla="*/ 948279 w 3211789"/>
                <a:gd name="connsiteY2182" fmla="*/ 1384758 h 6108771"/>
                <a:gd name="connsiteX2183" fmla="*/ 973386 w 3211789"/>
                <a:gd name="connsiteY2183" fmla="*/ 1369307 h 6108771"/>
                <a:gd name="connsiteX2184" fmla="*/ 867164 w 3211789"/>
                <a:gd name="connsiteY2184" fmla="*/ 1344200 h 6108771"/>
                <a:gd name="connsiteX2185" fmla="*/ 927035 w 3211789"/>
                <a:gd name="connsiteY2185" fmla="*/ 1303642 h 6108771"/>
                <a:gd name="connsiteX2186" fmla="*/ 956005 w 3211789"/>
                <a:gd name="connsiteY2186" fmla="*/ 1311368 h 6108771"/>
                <a:gd name="connsiteX2187" fmla="*/ 952142 w 3211789"/>
                <a:gd name="connsiteY2187" fmla="*/ 1301711 h 6108771"/>
                <a:gd name="connsiteX2188" fmla="*/ 954073 w 3211789"/>
                <a:gd name="connsiteY2188" fmla="*/ 1295917 h 6108771"/>
                <a:gd name="connsiteX2189" fmla="*/ 1013944 w 3211789"/>
                <a:gd name="connsiteY2189" fmla="*/ 1290123 h 6108771"/>
                <a:gd name="connsiteX2190" fmla="*/ 1015876 w 3211789"/>
                <a:gd name="connsiteY2190" fmla="*/ 1303642 h 6108771"/>
                <a:gd name="connsiteX2191" fmla="*/ 728109 w 3211789"/>
                <a:gd name="connsiteY2191" fmla="*/ 1357719 h 6108771"/>
                <a:gd name="connsiteX2192" fmla="*/ 643130 w 3211789"/>
                <a:gd name="connsiteY2192" fmla="*/ 1394414 h 6108771"/>
                <a:gd name="connsiteX2193" fmla="*/ 589053 w 3211789"/>
                <a:gd name="connsiteY2193" fmla="*/ 1369307 h 6108771"/>
                <a:gd name="connsiteX2194" fmla="*/ 589053 w 3211789"/>
                <a:gd name="connsiteY2194" fmla="*/ 1353857 h 6108771"/>
                <a:gd name="connsiteX2195" fmla="*/ 602573 w 3211789"/>
                <a:gd name="connsiteY2195" fmla="*/ 1317162 h 6108771"/>
                <a:gd name="connsiteX2196" fmla="*/ 668238 w 3211789"/>
                <a:gd name="connsiteY2196" fmla="*/ 1286260 h 6108771"/>
                <a:gd name="connsiteX2197" fmla="*/ 728109 w 3211789"/>
                <a:gd name="connsiteY2197" fmla="*/ 1357719 h 6108771"/>
                <a:gd name="connsiteX2198" fmla="*/ 1156862 w 3211789"/>
                <a:gd name="connsiteY2198" fmla="*/ 1270810 h 6108771"/>
                <a:gd name="connsiteX2199" fmla="*/ 1158793 w 3211789"/>
                <a:gd name="connsiteY2199" fmla="*/ 1276604 h 6108771"/>
                <a:gd name="connsiteX2200" fmla="*/ 1137549 w 3211789"/>
                <a:gd name="connsiteY2200" fmla="*/ 1293986 h 6108771"/>
                <a:gd name="connsiteX2201" fmla="*/ 1106648 w 3211789"/>
                <a:gd name="connsiteY2201" fmla="*/ 1284329 h 6108771"/>
                <a:gd name="connsiteX2202" fmla="*/ 1143343 w 3211789"/>
                <a:gd name="connsiteY2202" fmla="*/ 1268879 h 6108771"/>
                <a:gd name="connsiteX2203" fmla="*/ 1156862 w 3211789"/>
                <a:gd name="connsiteY2203" fmla="*/ 1270810 h 6108771"/>
                <a:gd name="connsiteX2204" fmla="*/ 886477 w 3211789"/>
                <a:gd name="connsiteY2204" fmla="*/ 1261153 h 6108771"/>
                <a:gd name="connsiteX2205" fmla="*/ 917378 w 3211789"/>
                <a:gd name="connsiteY2205" fmla="*/ 1284329 h 6108771"/>
                <a:gd name="connsiteX2206" fmla="*/ 923172 w 3211789"/>
                <a:gd name="connsiteY2206" fmla="*/ 1295917 h 6108771"/>
                <a:gd name="connsiteX2207" fmla="*/ 923172 w 3211789"/>
                <a:gd name="connsiteY2207" fmla="*/ 1301711 h 6108771"/>
                <a:gd name="connsiteX2208" fmla="*/ 857507 w 3211789"/>
                <a:gd name="connsiteY2208" fmla="*/ 1315230 h 6108771"/>
                <a:gd name="connsiteX2209" fmla="*/ 799567 w 3211789"/>
                <a:gd name="connsiteY2209" fmla="*/ 1299780 h 6108771"/>
                <a:gd name="connsiteX2210" fmla="*/ 797636 w 3211789"/>
                <a:gd name="connsiteY2210" fmla="*/ 1303642 h 6108771"/>
                <a:gd name="connsiteX2211" fmla="*/ 820812 w 3211789"/>
                <a:gd name="connsiteY2211" fmla="*/ 1322956 h 6108771"/>
                <a:gd name="connsiteX2212" fmla="*/ 834331 w 3211789"/>
                <a:gd name="connsiteY2212" fmla="*/ 1332612 h 6108771"/>
                <a:gd name="connsiteX2213" fmla="*/ 774460 w 3211789"/>
                <a:gd name="connsiteY2213" fmla="*/ 1349994 h 6108771"/>
                <a:gd name="connsiteX2214" fmla="*/ 693345 w 3211789"/>
                <a:gd name="connsiteY2214" fmla="*/ 1301711 h 6108771"/>
                <a:gd name="connsiteX2215" fmla="*/ 683688 w 3211789"/>
                <a:gd name="connsiteY2215" fmla="*/ 1272741 h 6108771"/>
                <a:gd name="connsiteX2216" fmla="*/ 687551 w 3211789"/>
                <a:gd name="connsiteY2216" fmla="*/ 1263085 h 6108771"/>
                <a:gd name="connsiteX2217" fmla="*/ 710727 w 3211789"/>
                <a:gd name="connsiteY2217" fmla="*/ 1259222 h 6108771"/>
                <a:gd name="connsiteX2218" fmla="*/ 741628 w 3211789"/>
                <a:gd name="connsiteY2218" fmla="*/ 1247634 h 6108771"/>
                <a:gd name="connsiteX2219" fmla="*/ 755147 w 3211789"/>
                <a:gd name="connsiteY2219" fmla="*/ 1247634 h 6108771"/>
                <a:gd name="connsiteX2220" fmla="*/ 786048 w 3211789"/>
                <a:gd name="connsiteY2220" fmla="*/ 1295917 h 6108771"/>
                <a:gd name="connsiteX2221" fmla="*/ 791842 w 3211789"/>
                <a:gd name="connsiteY2221" fmla="*/ 1295917 h 6108771"/>
                <a:gd name="connsiteX2222" fmla="*/ 793774 w 3211789"/>
                <a:gd name="connsiteY2222" fmla="*/ 1290123 h 6108771"/>
                <a:gd name="connsiteX2223" fmla="*/ 776392 w 3211789"/>
                <a:gd name="connsiteY2223" fmla="*/ 1255359 h 6108771"/>
                <a:gd name="connsiteX2224" fmla="*/ 828537 w 3211789"/>
                <a:gd name="connsiteY2224" fmla="*/ 1234115 h 6108771"/>
                <a:gd name="connsiteX2225" fmla="*/ 886477 w 3211789"/>
                <a:gd name="connsiteY2225" fmla="*/ 1261153 h 6108771"/>
                <a:gd name="connsiteX2226" fmla="*/ 1012013 w 3211789"/>
                <a:gd name="connsiteY2226" fmla="*/ 1268879 h 6108771"/>
                <a:gd name="connsiteX2227" fmla="*/ 969524 w 3211789"/>
                <a:gd name="connsiteY2227" fmla="*/ 1284329 h 6108771"/>
                <a:gd name="connsiteX2228" fmla="*/ 919309 w 3211789"/>
                <a:gd name="connsiteY2228" fmla="*/ 1272741 h 6108771"/>
                <a:gd name="connsiteX2229" fmla="*/ 880683 w 3211789"/>
                <a:gd name="connsiteY2229" fmla="*/ 1228321 h 6108771"/>
                <a:gd name="connsiteX2230" fmla="*/ 919309 w 3211789"/>
                <a:gd name="connsiteY2230" fmla="*/ 1228321 h 6108771"/>
                <a:gd name="connsiteX2231" fmla="*/ 957936 w 3211789"/>
                <a:gd name="connsiteY2231" fmla="*/ 1212870 h 6108771"/>
                <a:gd name="connsiteX2232" fmla="*/ 1012013 w 3211789"/>
                <a:gd name="connsiteY2232" fmla="*/ 1268879 h 6108771"/>
                <a:gd name="connsiteX2233" fmla="*/ 1037120 w 3211789"/>
                <a:gd name="connsiteY2233" fmla="*/ 1220595 h 6108771"/>
                <a:gd name="connsiteX2234" fmla="*/ 1037120 w 3211789"/>
                <a:gd name="connsiteY2234" fmla="*/ 1226389 h 6108771"/>
                <a:gd name="connsiteX2235" fmla="*/ 1017807 w 3211789"/>
                <a:gd name="connsiteY2235" fmla="*/ 1253428 h 6108771"/>
                <a:gd name="connsiteX2236" fmla="*/ 977249 w 3211789"/>
                <a:gd name="connsiteY2236" fmla="*/ 1207076 h 6108771"/>
                <a:gd name="connsiteX2237" fmla="*/ 1037120 w 3211789"/>
                <a:gd name="connsiteY2237" fmla="*/ 1220595 h 6108771"/>
                <a:gd name="connsiteX2238" fmla="*/ 2862220 w 3211789"/>
                <a:gd name="connsiteY2238" fmla="*/ 1338406 h 6108771"/>
                <a:gd name="connsiteX2239" fmla="*/ 2871876 w 3211789"/>
                <a:gd name="connsiteY2239" fmla="*/ 1380895 h 6108771"/>
                <a:gd name="connsiteX2240" fmla="*/ 2871876 w 3211789"/>
                <a:gd name="connsiteY2240" fmla="*/ 1425316 h 6108771"/>
                <a:gd name="connsiteX2241" fmla="*/ 3020588 w 3211789"/>
                <a:gd name="connsiteY2241" fmla="*/ 1606860 h 6108771"/>
                <a:gd name="connsiteX2242" fmla="*/ 3082391 w 3211789"/>
                <a:gd name="connsiteY2242" fmla="*/ 1602997 h 6108771"/>
                <a:gd name="connsiteX2243" fmla="*/ 3211789 w 3211789"/>
                <a:gd name="connsiteY2243" fmla="*/ 1682181 h 6108771"/>
                <a:gd name="connsiteX2244" fmla="*/ 3097841 w 3211789"/>
                <a:gd name="connsiteY2244" fmla="*/ 1614585 h 6108771"/>
                <a:gd name="connsiteX2245" fmla="*/ 3088184 w 3211789"/>
                <a:gd name="connsiteY2245" fmla="*/ 1612654 h 6108771"/>
                <a:gd name="connsiteX2246" fmla="*/ 2991618 w 3211789"/>
                <a:gd name="connsiteY2246" fmla="*/ 1622310 h 6108771"/>
                <a:gd name="connsiteX2247" fmla="*/ 2840975 w 3211789"/>
                <a:gd name="connsiteY2247" fmla="*/ 1433041 h 6108771"/>
                <a:gd name="connsiteX2248" fmla="*/ 2696126 w 3211789"/>
                <a:gd name="connsiteY2248" fmla="*/ 1249565 h 6108771"/>
                <a:gd name="connsiteX2249" fmla="*/ 2439260 w 3211789"/>
                <a:gd name="connsiteY2249" fmla="*/ 1384758 h 6108771"/>
                <a:gd name="connsiteX2250" fmla="*/ 2385183 w 3211789"/>
                <a:gd name="connsiteY2250" fmla="*/ 1394414 h 6108771"/>
                <a:gd name="connsiteX2251" fmla="*/ 2344625 w 3211789"/>
                <a:gd name="connsiteY2251" fmla="*/ 1386689 h 6108771"/>
                <a:gd name="connsiteX2252" fmla="*/ 2273166 w 3211789"/>
                <a:gd name="connsiteY2252" fmla="*/ 1324887 h 6108771"/>
                <a:gd name="connsiteX2253" fmla="*/ 2286686 w 3211789"/>
                <a:gd name="connsiteY2253" fmla="*/ 1293986 h 6108771"/>
                <a:gd name="connsiteX2254" fmla="*/ 2389046 w 3211789"/>
                <a:gd name="connsiteY2254" fmla="*/ 1321024 h 6108771"/>
                <a:gd name="connsiteX2255" fmla="*/ 2435398 w 3211789"/>
                <a:gd name="connsiteY2255" fmla="*/ 1311368 h 6108771"/>
                <a:gd name="connsiteX2256" fmla="*/ 2466299 w 3211789"/>
                <a:gd name="connsiteY2256" fmla="*/ 1301711 h 6108771"/>
                <a:gd name="connsiteX2257" fmla="*/ 2568659 w 3211789"/>
                <a:gd name="connsiteY2257" fmla="*/ 1236046 h 6108771"/>
                <a:gd name="connsiteX2258" fmla="*/ 2684538 w 3211789"/>
                <a:gd name="connsiteY2258" fmla="*/ 1199351 h 6108771"/>
                <a:gd name="connsiteX2259" fmla="*/ 2862220 w 3211789"/>
                <a:gd name="connsiteY2259" fmla="*/ 1338406 h 6108771"/>
                <a:gd name="connsiteX2260" fmla="*/ 2261579 w 3211789"/>
                <a:gd name="connsiteY2260" fmla="*/ 1276604 h 6108771"/>
                <a:gd name="connsiteX2261" fmla="*/ 2230677 w 3211789"/>
                <a:gd name="connsiteY2261" fmla="*/ 1303642 h 6108771"/>
                <a:gd name="connsiteX2262" fmla="*/ 2193982 w 3211789"/>
                <a:gd name="connsiteY2262" fmla="*/ 1301711 h 6108771"/>
                <a:gd name="connsiteX2263" fmla="*/ 2211364 w 3211789"/>
                <a:gd name="connsiteY2263" fmla="*/ 1236046 h 6108771"/>
                <a:gd name="connsiteX2264" fmla="*/ 2203639 w 3211789"/>
                <a:gd name="connsiteY2264" fmla="*/ 1191626 h 6108771"/>
                <a:gd name="connsiteX2265" fmla="*/ 2261579 w 3211789"/>
                <a:gd name="connsiteY2265" fmla="*/ 1276604 h 6108771"/>
                <a:gd name="connsiteX2266" fmla="*/ 1245703 w 3211789"/>
                <a:gd name="connsiteY2266" fmla="*/ 1224458 h 6108771"/>
                <a:gd name="connsiteX2267" fmla="*/ 1301711 w 3211789"/>
                <a:gd name="connsiteY2267" fmla="*/ 1224458 h 6108771"/>
                <a:gd name="connsiteX2268" fmla="*/ 1361582 w 3211789"/>
                <a:gd name="connsiteY2268" fmla="*/ 1210939 h 6108771"/>
                <a:gd name="connsiteX2269" fmla="*/ 1378964 w 3211789"/>
                <a:gd name="connsiteY2269" fmla="*/ 1203214 h 6108771"/>
                <a:gd name="connsiteX2270" fmla="*/ 1388621 w 3211789"/>
                <a:gd name="connsiteY2270" fmla="*/ 1203214 h 6108771"/>
                <a:gd name="connsiteX2271" fmla="*/ 1390552 w 3211789"/>
                <a:gd name="connsiteY2271" fmla="*/ 1207076 h 6108771"/>
                <a:gd name="connsiteX2272" fmla="*/ 1295917 w 3211789"/>
                <a:gd name="connsiteY2272" fmla="*/ 1241840 h 6108771"/>
                <a:gd name="connsiteX2273" fmla="*/ 1133686 w 3211789"/>
                <a:gd name="connsiteY2273" fmla="*/ 1245703 h 6108771"/>
                <a:gd name="connsiteX2274" fmla="*/ 1371239 w 3211789"/>
                <a:gd name="connsiteY2274" fmla="*/ 1141411 h 6108771"/>
                <a:gd name="connsiteX2275" fmla="*/ 1245703 w 3211789"/>
                <a:gd name="connsiteY2275" fmla="*/ 1224458 h 6108771"/>
                <a:gd name="connsiteX2276" fmla="*/ 956005 w 3211789"/>
                <a:gd name="connsiteY2276" fmla="*/ 1199351 h 6108771"/>
                <a:gd name="connsiteX2277" fmla="*/ 898065 w 3211789"/>
                <a:gd name="connsiteY2277" fmla="*/ 1216733 h 6108771"/>
                <a:gd name="connsiteX2278" fmla="*/ 818881 w 3211789"/>
                <a:gd name="connsiteY2278" fmla="*/ 1145274 h 6108771"/>
                <a:gd name="connsiteX2279" fmla="*/ 857507 w 3211789"/>
                <a:gd name="connsiteY2279" fmla="*/ 1141411 h 6108771"/>
                <a:gd name="connsiteX2280" fmla="*/ 956005 w 3211789"/>
                <a:gd name="connsiteY2280" fmla="*/ 1199351 h 6108771"/>
                <a:gd name="connsiteX2281" fmla="*/ 842057 w 3211789"/>
                <a:gd name="connsiteY2281" fmla="*/ 1218664 h 6108771"/>
                <a:gd name="connsiteX2282" fmla="*/ 797636 w 3211789"/>
                <a:gd name="connsiteY2282" fmla="*/ 1228321 h 6108771"/>
                <a:gd name="connsiteX2283" fmla="*/ 718452 w 3211789"/>
                <a:gd name="connsiteY2283" fmla="*/ 1151068 h 6108771"/>
                <a:gd name="connsiteX2284" fmla="*/ 741628 w 3211789"/>
                <a:gd name="connsiteY2284" fmla="*/ 1141411 h 6108771"/>
                <a:gd name="connsiteX2285" fmla="*/ 842057 w 3211789"/>
                <a:gd name="connsiteY2285" fmla="*/ 1218664 h 6108771"/>
                <a:gd name="connsiteX2286" fmla="*/ 1226390 w 3211789"/>
                <a:gd name="connsiteY2286" fmla="*/ 1151068 h 6108771"/>
                <a:gd name="connsiteX2287" fmla="*/ 1185832 w 3211789"/>
                <a:gd name="connsiteY2287" fmla="*/ 1197420 h 6108771"/>
                <a:gd name="connsiteX2288" fmla="*/ 1114373 w 3211789"/>
                <a:gd name="connsiteY2288" fmla="*/ 1224458 h 6108771"/>
                <a:gd name="connsiteX2289" fmla="*/ 1027463 w 3211789"/>
                <a:gd name="connsiteY2289" fmla="*/ 1303642 h 6108771"/>
                <a:gd name="connsiteX2290" fmla="*/ 1106648 w 3211789"/>
                <a:gd name="connsiteY2290" fmla="*/ 1151068 h 6108771"/>
                <a:gd name="connsiteX2291" fmla="*/ 1141412 w 3211789"/>
                <a:gd name="connsiteY2291" fmla="*/ 1139480 h 6108771"/>
                <a:gd name="connsiteX2292" fmla="*/ 1226390 w 3211789"/>
                <a:gd name="connsiteY2292" fmla="*/ 1151068 h 6108771"/>
                <a:gd name="connsiteX2293" fmla="*/ 1004288 w 3211789"/>
                <a:gd name="connsiteY2293" fmla="*/ 1137549 h 6108771"/>
                <a:gd name="connsiteX2294" fmla="*/ 1037120 w 3211789"/>
                <a:gd name="connsiteY2294" fmla="*/ 1183900 h 6108771"/>
                <a:gd name="connsiteX2295" fmla="*/ 1037120 w 3211789"/>
                <a:gd name="connsiteY2295" fmla="*/ 1203214 h 6108771"/>
                <a:gd name="connsiteX2296" fmla="*/ 1033257 w 3211789"/>
                <a:gd name="connsiteY2296" fmla="*/ 1201282 h 6108771"/>
                <a:gd name="connsiteX2297" fmla="*/ 1012013 w 3211789"/>
                <a:gd name="connsiteY2297" fmla="*/ 1205145 h 6108771"/>
                <a:gd name="connsiteX2298" fmla="*/ 936691 w 3211789"/>
                <a:gd name="connsiteY2298" fmla="*/ 1141411 h 6108771"/>
                <a:gd name="connsiteX2299" fmla="*/ 936691 w 3211789"/>
                <a:gd name="connsiteY2299" fmla="*/ 1131755 h 6108771"/>
                <a:gd name="connsiteX2300" fmla="*/ 963730 w 3211789"/>
                <a:gd name="connsiteY2300" fmla="*/ 1131755 h 6108771"/>
                <a:gd name="connsiteX2301" fmla="*/ 969524 w 3211789"/>
                <a:gd name="connsiteY2301" fmla="*/ 1131755 h 6108771"/>
                <a:gd name="connsiteX2302" fmla="*/ 1004288 w 3211789"/>
                <a:gd name="connsiteY2302" fmla="*/ 1137549 h 6108771"/>
                <a:gd name="connsiteX2303" fmla="*/ 1326818 w 3211789"/>
                <a:gd name="connsiteY2303" fmla="*/ 1125961 h 6108771"/>
                <a:gd name="connsiteX2304" fmla="*/ 1317162 w 3211789"/>
                <a:gd name="connsiteY2304" fmla="*/ 1147205 h 6108771"/>
                <a:gd name="connsiteX2305" fmla="*/ 1232184 w 3211789"/>
                <a:gd name="connsiteY2305" fmla="*/ 1187763 h 6108771"/>
                <a:gd name="connsiteX2306" fmla="*/ 1222527 w 3211789"/>
                <a:gd name="connsiteY2306" fmla="*/ 1187763 h 6108771"/>
                <a:gd name="connsiteX2307" fmla="*/ 1251497 w 3211789"/>
                <a:gd name="connsiteY2307" fmla="*/ 1154931 h 6108771"/>
                <a:gd name="connsiteX2308" fmla="*/ 1270810 w 3211789"/>
                <a:gd name="connsiteY2308" fmla="*/ 1137549 h 6108771"/>
                <a:gd name="connsiteX2309" fmla="*/ 1324887 w 3211789"/>
                <a:gd name="connsiteY2309" fmla="*/ 1118235 h 6108771"/>
                <a:gd name="connsiteX2310" fmla="*/ 1326818 w 3211789"/>
                <a:gd name="connsiteY2310" fmla="*/ 1125961 h 6108771"/>
                <a:gd name="connsiteX2311" fmla="*/ 451929 w 3211789"/>
                <a:gd name="connsiteY2311" fmla="*/ 1290123 h 6108771"/>
                <a:gd name="connsiteX2312" fmla="*/ 461586 w 3211789"/>
                <a:gd name="connsiteY2312" fmla="*/ 1353857 h 6108771"/>
                <a:gd name="connsiteX2313" fmla="*/ 502144 w 3211789"/>
                <a:gd name="connsiteY2313" fmla="*/ 1324887 h 6108771"/>
                <a:gd name="connsiteX2314" fmla="*/ 507938 w 3211789"/>
                <a:gd name="connsiteY2314" fmla="*/ 1324887 h 6108771"/>
                <a:gd name="connsiteX2315" fmla="*/ 471243 w 3211789"/>
                <a:gd name="connsiteY2315" fmla="*/ 1409865 h 6108771"/>
                <a:gd name="connsiteX2316" fmla="*/ 448067 w 3211789"/>
                <a:gd name="connsiteY2316" fmla="*/ 1373170 h 6108771"/>
                <a:gd name="connsiteX2317" fmla="*/ 430685 w 3211789"/>
                <a:gd name="connsiteY2317" fmla="*/ 1311368 h 6108771"/>
                <a:gd name="connsiteX2318" fmla="*/ 430685 w 3211789"/>
                <a:gd name="connsiteY2318" fmla="*/ 1259222 h 6108771"/>
                <a:gd name="connsiteX2319" fmla="*/ 523388 w 3211789"/>
                <a:gd name="connsiteY2319" fmla="*/ 1114373 h 6108771"/>
                <a:gd name="connsiteX2320" fmla="*/ 451929 w 3211789"/>
                <a:gd name="connsiteY2320" fmla="*/ 1290123 h 6108771"/>
                <a:gd name="connsiteX2321" fmla="*/ 1039051 w 3211789"/>
                <a:gd name="connsiteY2321" fmla="*/ 1095060 h 6108771"/>
                <a:gd name="connsiteX2322" fmla="*/ 1114373 w 3211789"/>
                <a:gd name="connsiteY2322" fmla="*/ 1125961 h 6108771"/>
                <a:gd name="connsiteX2323" fmla="*/ 1060296 w 3211789"/>
                <a:gd name="connsiteY2323" fmla="*/ 1141411 h 6108771"/>
                <a:gd name="connsiteX2324" fmla="*/ 1058365 w 3211789"/>
                <a:gd name="connsiteY2324" fmla="*/ 1145274 h 6108771"/>
                <a:gd name="connsiteX2325" fmla="*/ 1079609 w 3211789"/>
                <a:gd name="connsiteY2325" fmla="*/ 1158793 h 6108771"/>
                <a:gd name="connsiteX2326" fmla="*/ 1056433 w 3211789"/>
                <a:gd name="connsiteY2326" fmla="*/ 1187763 h 6108771"/>
                <a:gd name="connsiteX2327" fmla="*/ 1035189 w 3211789"/>
                <a:gd name="connsiteY2327" fmla="*/ 1154931 h 6108771"/>
                <a:gd name="connsiteX2328" fmla="*/ 1040983 w 3211789"/>
                <a:gd name="connsiteY2328" fmla="*/ 1139480 h 6108771"/>
                <a:gd name="connsiteX2329" fmla="*/ 1056433 w 3211789"/>
                <a:gd name="connsiteY2329" fmla="*/ 1145274 h 6108771"/>
                <a:gd name="connsiteX2330" fmla="*/ 1058365 w 3211789"/>
                <a:gd name="connsiteY2330" fmla="*/ 1139480 h 6108771"/>
                <a:gd name="connsiteX2331" fmla="*/ 1029395 w 3211789"/>
                <a:gd name="connsiteY2331" fmla="*/ 1100854 h 6108771"/>
                <a:gd name="connsiteX2332" fmla="*/ 1029395 w 3211789"/>
                <a:gd name="connsiteY2332" fmla="*/ 1095060 h 6108771"/>
                <a:gd name="connsiteX2333" fmla="*/ 1039051 w 3211789"/>
                <a:gd name="connsiteY2333" fmla="*/ 1095060 h 6108771"/>
                <a:gd name="connsiteX2334" fmla="*/ 2421878 w 3211789"/>
                <a:gd name="connsiteY2334" fmla="*/ 1077678 h 6108771"/>
                <a:gd name="connsiteX2335" fmla="*/ 2327244 w 3211789"/>
                <a:gd name="connsiteY2335" fmla="*/ 1170381 h 6108771"/>
                <a:gd name="connsiteX2336" fmla="*/ 2338831 w 3211789"/>
                <a:gd name="connsiteY2336" fmla="*/ 1127892 h 6108771"/>
                <a:gd name="connsiteX2337" fmla="*/ 2392908 w 3211789"/>
                <a:gd name="connsiteY2337" fmla="*/ 1077678 h 6108771"/>
                <a:gd name="connsiteX2338" fmla="*/ 2421878 w 3211789"/>
                <a:gd name="connsiteY2338" fmla="*/ 1077678 h 6108771"/>
                <a:gd name="connsiteX2339" fmla="*/ 983043 w 3211789"/>
                <a:gd name="connsiteY2339" fmla="*/ 1068021 h 6108771"/>
                <a:gd name="connsiteX2340" fmla="*/ 1015876 w 3211789"/>
                <a:gd name="connsiteY2340" fmla="*/ 1102785 h 6108771"/>
                <a:gd name="connsiteX2341" fmla="*/ 981112 w 3211789"/>
                <a:gd name="connsiteY2341" fmla="*/ 1124029 h 6108771"/>
                <a:gd name="connsiteX2342" fmla="*/ 894202 w 3211789"/>
                <a:gd name="connsiteY2342" fmla="*/ 1052570 h 6108771"/>
                <a:gd name="connsiteX2343" fmla="*/ 952142 w 3211789"/>
                <a:gd name="connsiteY2343" fmla="*/ 1068021 h 6108771"/>
                <a:gd name="connsiteX2344" fmla="*/ 983043 w 3211789"/>
                <a:gd name="connsiteY2344" fmla="*/ 1068021 h 6108771"/>
                <a:gd name="connsiteX2345" fmla="*/ 730040 w 3211789"/>
                <a:gd name="connsiteY2345" fmla="*/ 1056433 h 6108771"/>
                <a:gd name="connsiteX2346" fmla="*/ 770598 w 3211789"/>
                <a:gd name="connsiteY2346" fmla="*/ 1068021 h 6108771"/>
                <a:gd name="connsiteX2347" fmla="*/ 786048 w 3211789"/>
                <a:gd name="connsiteY2347" fmla="*/ 1093128 h 6108771"/>
                <a:gd name="connsiteX2348" fmla="*/ 787980 w 3211789"/>
                <a:gd name="connsiteY2348" fmla="*/ 1087334 h 6108771"/>
                <a:gd name="connsiteX2349" fmla="*/ 784117 w 3211789"/>
                <a:gd name="connsiteY2349" fmla="*/ 1071884 h 6108771"/>
                <a:gd name="connsiteX2350" fmla="*/ 803430 w 3211789"/>
                <a:gd name="connsiteY2350" fmla="*/ 1056433 h 6108771"/>
                <a:gd name="connsiteX2351" fmla="*/ 832400 w 3211789"/>
                <a:gd name="connsiteY2351" fmla="*/ 1060296 h 6108771"/>
                <a:gd name="connsiteX2352" fmla="*/ 878752 w 3211789"/>
                <a:gd name="connsiteY2352" fmla="*/ 1071884 h 6108771"/>
                <a:gd name="connsiteX2353" fmla="*/ 903859 w 3211789"/>
                <a:gd name="connsiteY2353" fmla="*/ 1118235 h 6108771"/>
                <a:gd name="connsiteX2354" fmla="*/ 853644 w 3211789"/>
                <a:gd name="connsiteY2354" fmla="*/ 1135617 h 6108771"/>
                <a:gd name="connsiteX2355" fmla="*/ 793774 w 3211789"/>
                <a:gd name="connsiteY2355" fmla="*/ 1110510 h 6108771"/>
                <a:gd name="connsiteX2356" fmla="*/ 762872 w 3211789"/>
                <a:gd name="connsiteY2356" fmla="*/ 1133686 h 6108771"/>
                <a:gd name="connsiteX2357" fmla="*/ 701070 w 3211789"/>
                <a:gd name="connsiteY2357" fmla="*/ 1116304 h 6108771"/>
                <a:gd name="connsiteX2358" fmla="*/ 691413 w 3211789"/>
                <a:gd name="connsiteY2358" fmla="*/ 1116304 h 6108771"/>
                <a:gd name="connsiteX2359" fmla="*/ 674032 w 3211789"/>
                <a:gd name="connsiteY2359" fmla="*/ 1156862 h 6108771"/>
                <a:gd name="connsiteX2360" fmla="*/ 691413 w 3211789"/>
                <a:gd name="connsiteY2360" fmla="*/ 1156862 h 6108771"/>
                <a:gd name="connsiteX2361" fmla="*/ 703001 w 3211789"/>
                <a:gd name="connsiteY2361" fmla="*/ 1162656 h 6108771"/>
                <a:gd name="connsiteX2362" fmla="*/ 714589 w 3211789"/>
                <a:gd name="connsiteY2362" fmla="*/ 1193557 h 6108771"/>
                <a:gd name="connsiteX2363" fmla="*/ 749353 w 3211789"/>
                <a:gd name="connsiteY2363" fmla="*/ 1226389 h 6108771"/>
                <a:gd name="connsiteX2364" fmla="*/ 685619 w 3211789"/>
                <a:gd name="connsiteY2364" fmla="*/ 1247634 h 6108771"/>
                <a:gd name="connsiteX2365" fmla="*/ 616092 w 3211789"/>
                <a:gd name="connsiteY2365" fmla="*/ 1226389 h 6108771"/>
                <a:gd name="connsiteX2366" fmla="*/ 614161 w 3211789"/>
                <a:gd name="connsiteY2366" fmla="*/ 1230252 h 6108771"/>
                <a:gd name="connsiteX2367" fmla="*/ 660512 w 3211789"/>
                <a:gd name="connsiteY2367" fmla="*/ 1263085 h 6108771"/>
                <a:gd name="connsiteX2368" fmla="*/ 660512 w 3211789"/>
                <a:gd name="connsiteY2368" fmla="*/ 1266947 h 6108771"/>
                <a:gd name="connsiteX2369" fmla="*/ 608367 w 3211789"/>
                <a:gd name="connsiteY2369" fmla="*/ 1303642 h 6108771"/>
                <a:gd name="connsiteX2370" fmla="*/ 592916 w 3211789"/>
                <a:gd name="connsiteY2370" fmla="*/ 1292054 h 6108771"/>
                <a:gd name="connsiteX2371" fmla="*/ 596779 w 3211789"/>
                <a:gd name="connsiteY2371" fmla="*/ 1276604 h 6108771"/>
                <a:gd name="connsiteX2372" fmla="*/ 594847 w 3211789"/>
                <a:gd name="connsiteY2372" fmla="*/ 1255359 h 6108771"/>
                <a:gd name="connsiteX2373" fmla="*/ 614161 w 3211789"/>
                <a:gd name="connsiteY2373" fmla="*/ 1224458 h 6108771"/>
                <a:gd name="connsiteX2374" fmla="*/ 606435 w 3211789"/>
                <a:gd name="connsiteY2374" fmla="*/ 1195488 h 6108771"/>
                <a:gd name="connsiteX2375" fmla="*/ 674032 w 3211789"/>
                <a:gd name="connsiteY2375" fmla="*/ 1162656 h 6108771"/>
                <a:gd name="connsiteX2376" fmla="*/ 666306 w 3211789"/>
                <a:gd name="connsiteY2376" fmla="*/ 1156862 h 6108771"/>
                <a:gd name="connsiteX2377" fmla="*/ 633474 w 3211789"/>
                <a:gd name="connsiteY2377" fmla="*/ 1164587 h 6108771"/>
                <a:gd name="connsiteX2378" fmla="*/ 618023 w 3211789"/>
                <a:gd name="connsiteY2378" fmla="*/ 1145274 h 6108771"/>
                <a:gd name="connsiteX2379" fmla="*/ 637336 w 3211789"/>
                <a:gd name="connsiteY2379" fmla="*/ 1098922 h 6108771"/>
                <a:gd name="connsiteX2380" fmla="*/ 641199 w 3211789"/>
                <a:gd name="connsiteY2380" fmla="*/ 1083472 h 6108771"/>
                <a:gd name="connsiteX2381" fmla="*/ 656650 w 3211789"/>
                <a:gd name="connsiteY2381" fmla="*/ 1068021 h 6108771"/>
                <a:gd name="connsiteX2382" fmla="*/ 662444 w 3211789"/>
                <a:gd name="connsiteY2382" fmla="*/ 1068021 h 6108771"/>
                <a:gd name="connsiteX2383" fmla="*/ 689482 w 3211789"/>
                <a:gd name="connsiteY2383" fmla="*/ 1116304 h 6108771"/>
                <a:gd name="connsiteX2384" fmla="*/ 691413 w 3211789"/>
                <a:gd name="connsiteY2384" fmla="*/ 1108579 h 6108771"/>
                <a:gd name="connsiteX2385" fmla="*/ 672100 w 3211789"/>
                <a:gd name="connsiteY2385" fmla="*/ 1048708 h 6108771"/>
                <a:gd name="connsiteX2386" fmla="*/ 679825 w 3211789"/>
                <a:gd name="connsiteY2386" fmla="*/ 1033257 h 6108771"/>
                <a:gd name="connsiteX2387" fmla="*/ 730040 w 3211789"/>
                <a:gd name="connsiteY2387" fmla="*/ 1056433 h 6108771"/>
                <a:gd name="connsiteX2388" fmla="*/ 948279 w 3211789"/>
                <a:gd name="connsiteY2388" fmla="*/ 1052570 h 6108771"/>
                <a:gd name="connsiteX2389" fmla="*/ 942485 w 3211789"/>
                <a:gd name="connsiteY2389" fmla="*/ 1054502 h 6108771"/>
                <a:gd name="connsiteX2390" fmla="*/ 899996 w 3211789"/>
                <a:gd name="connsiteY2390" fmla="*/ 1031326 h 6108771"/>
                <a:gd name="connsiteX2391" fmla="*/ 911584 w 3211789"/>
                <a:gd name="connsiteY2391" fmla="*/ 1031326 h 6108771"/>
                <a:gd name="connsiteX2392" fmla="*/ 948279 w 3211789"/>
                <a:gd name="connsiteY2392" fmla="*/ 1052570 h 6108771"/>
                <a:gd name="connsiteX2393" fmla="*/ 774460 w 3211789"/>
                <a:gd name="connsiteY2393" fmla="*/ 1033257 h 6108771"/>
                <a:gd name="connsiteX2394" fmla="*/ 743559 w 3211789"/>
                <a:gd name="connsiteY2394" fmla="*/ 1046776 h 6108771"/>
                <a:gd name="connsiteX2395" fmla="*/ 691413 w 3211789"/>
                <a:gd name="connsiteY2395" fmla="*/ 1019738 h 6108771"/>
                <a:gd name="connsiteX2396" fmla="*/ 741628 w 3211789"/>
                <a:gd name="connsiteY2396" fmla="*/ 1006219 h 6108771"/>
                <a:gd name="connsiteX2397" fmla="*/ 774460 w 3211789"/>
                <a:gd name="connsiteY2397" fmla="*/ 1033257 h 6108771"/>
                <a:gd name="connsiteX2398" fmla="*/ 815018 w 3211789"/>
                <a:gd name="connsiteY2398" fmla="*/ 1004287 h 6108771"/>
                <a:gd name="connsiteX2399" fmla="*/ 872958 w 3211789"/>
                <a:gd name="connsiteY2399" fmla="*/ 1019738 h 6108771"/>
                <a:gd name="connsiteX2400" fmla="*/ 878752 w 3211789"/>
                <a:gd name="connsiteY2400" fmla="*/ 1033257 h 6108771"/>
                <a:gd name="connsiteX2401" fmla="*/ 843988 w 3211789"/>
                <a:gd name="connsiteY2401" fmla="*/ 1048708 h 6108771"/>
                <a:gd name="connsiteX2402" fmla="*/ 774460 w 3211789"/>
                <a:gd name="connsiteY2402" fmla="*/ 1004287 h 6108771"/>
                <a:gd name="connsiteX2403" fmla="*/ 815018 w 3211789"/>
                <a:gd name="connsiteY2403" fmla="*/ 1004287 h 6108771"/>
                <a:gd name="connsiteX2404" fmla="*/ 973386 w 3211789"/>
                <a:gd name="connsiteY2404" fmla="*/ 981112 h 6108771"/>
                <a:gd name="connsiteX2405" fmla="*/ 1048708 w 3211789"/>
                <a:gd name="connsiteY2405" fmla="*/ 1000425 h 6108771"/>
                <a:gd name="connsiteX2406" fmla="*/ 1125961 w 3211789"/>
                <a:gd name="connsiteY2406" fmla="*/ 1002356 h 6108771"/>
                <a:gd name="connsiteX2407" fmla="*/ 1176175 w 3211789"/>
                <a:gd name="connsiteY2407" fmla="*/ 996562 h 6108771"/>
                <a:gd name="connsiteX2408" fmla="*/ 1191626 w 3211789"/>
                <a:gd name="connsiteY2408" fmla="*/ 992699 h 6108771"/>
                <a:gd name="connsiteX2409" fmla="*/ 1091197 w 3211789"/>
                <a:gd name="connsiteY2409" fmla="*/ 1017807 h 6108771"/>
                <a:gd name="connsiteX2410" fmla="*/ 984974 w 3211789"/>
                <a:gd name="connsiteY2410" fmla="*/ 1004287 h 6108771"/>
                <a:gd name="connsiteX2411" fmla="*/ 981112 w 3211789"/>
                <a:gd name="connsiteY2411" fmla="*/ 1006219 h 6108771"/>
                <a:gd name="connsiteX2412" fmla="*/ 1193557 w 3211789"/>
                <a:gd name="connsiteY2412" fmla="*/ 1095060 h 6108771"/>
                <a:gd name="connsiteX2413" fmla="*/ 1286261 w 3211789"/>
                <a:gd name="connsiteY2413" fmla="*/ 1095060 h 6108771"/>
                <a:gd name="connsiteX2414" fmla="*/ 1286261 w 3211789"/>
                <a:gd name="connsiteY2414" fmla="*/ 1100854 h 6108771"/>
                <a:gd name="connsiteX2415" fmla="*/ 1216733 w 3211789"/>
                <a:gd name="connsiteY2415" fmla="*/ 1110510 h 6108771"/>
                <a:gd name="connsiteX2416" fmla="*/ 1141412 w 3211789"/>
                <a:gd name="connsiteY2416" fmla="*/ 1095060 h 6108771"/>
                <a:gd name="connsiteX2417" fmla="*/ 979180 w 3211789"/>
                <a:gd name="connsiteY2417" fmla="*/ 1031326 h 6108771"/>
                <a:gd name="connsiteX2418" fmla="*/ 818881 w 3211789"/>
                <a:gd name="connsiteY2418" fmla="*/ 979180 h 6108771"/>
                <a:gd name="connsiteX2419" fmla="*/ 845919 w 3211789"/>
                <a:gd name="connsiteY2419" fmla="*/ 965661 h 6108771"/>
                <a:gd name="connsiteX2420" fmla="*/ 973386 w 3211789"/>
                <a:gd name="connsiteY2420" fmla="*/ 981112 h 6108771"/>
                <a:gd name="connsiteX2421" fmla="*/ 1732396 w 3211789"/>
                <a:gd name="connsiteY2421" fmla="*/ 954073 h 6108771"/>
                <a:gd name="connsiteX2422" fmla="*/ 1765229 w 3211789"/>
                <a:gd name="connsiteY2422" fmla="*/ 988837 h 6108771"/>
                <a:gd name="connsiteX2423" fmla="*/ 1798061 w 3211789"/>
                <a:gd name="connsiteY2423" fmla="*/ 1004287 h 6108771"/>
                <a:gd name="connsiteX2424" fmla="*/ 1809649 w 3211789"/>
                <a:gd name="connsiteY2424" fmla="*/ 1008150 h 6108771"/>
                <a:gd name="connsiteX2425" fmla="*/ 1871451 w 3211789"/>
                <a:gd name="connsiteY2425" fmla="*/ 1008150 h 6108771"/>
                <a:gd name="connsiteX2426" fmla="*/ 1888833 w 3211789"/>
                <a:gd name="connsiteY2426" fmla="*/ 1010081 h 6108771"/>
                <a:gd name="connsiteX2427" fmla="*/ 2074240 w 3211789"/>
                <a:gd name="connsiteY2427" fmla="*/ 1102785 h 6108771"/>
                <a:gd name="connsiteX2428" fmla="*/ 2145699 w 3211789"/>
                <a:gd name="connsiteY2428" fmla="*/ 1112441 h 6108771"/>
                <a:gd name="connsiteX2429" fmla="*/ 2081966 w 3211789"/>
                <a:gd name="connsiteY2429" fmla="*/ 1127892 h 6108771"/>
                <a:gd name="connsiteX2430" fmla="*/ 1871451 w 3211789"/>
                <a:gd name="connsiteY2430" fmla="*/ 1056433 h 6108771"/>
                <a:gd name="connsiteX2431" fmla="*/ 1786473 w 3211789"/>
                <a:gd name="connsiteY2431" fmla="*/ 1066090 h 6108771"/>
                <a:gd name="connsiteX2432" fmla="*/ 1687976 w 3211789"/>
                <a:gd name="connsiteY2432" fmla="*/ 1000425 h 6108771"/>
                <a:gd name="connsiteX2433" fmla="*/ 1722740 w 3211789"/>
                <a:gd name="connsiteY2433" fmla="*/ 950210 h 6108771"/>
                <a:gd name="connsiteX2434" fmla="*/ 1732396 w 3211789"/>
                <a:gd name="connsiteY2434" fmla="*/ 954073 h 6108771"/>
                <a:gd name="connsiteX2435" fmla="*/ 1193557 w 3211789"/>
                <a:gd name="connsiteY2435" fmla="*/ 950210 h 6108771"/>
                <a:gd name="connsiteX2436" fmla="*/ 1189695 w 3211789"/>
                <a:gd name="connsiteY2436" fmla="*/ 954073 h 6108771"/>
                <a:gd name="connsiteX2437" fmla="*/ 1145274 w 3211789"/>
                <a:gd name="connsiteY2437" fmla="*/ 969524 h 6108771"/>
                <a:gd name="connsiteX2438" fmla="*/ 1116304 w 3211789"/>
                <a:gd name="connsiteY2438" fmla="*/ 957936 h 6108771"/>
                <a:gd name="connsiteX2439" fmla="*/ 1149137 w 3211789"/>
                <a:gd name="connsiteY2439" fmla="*/ 950210 h 6108771"/>
                <a:gd name="connsiteX2440" fmla="*/ 1193557 w 3211789"/>
                <a:gd name="connsiteY2440" fmla="*/ 950210 h 6108771"/>
                <a:gd name="connsiteX2441" fmla="*/ 1081541 w 3211789"/>
                <a:gd name="connsiteY2441" fmla="*/ 957936 h 6108771"/>
                <a:gd name="connsiteX2442" fmla="*/ 1048708 w 3211789"/>
                <a:gd name="connsiteY2442" fmla="*/ 975318 h 6108771"/>
                <a:gd name="connsiteX2443" fmla="*/ 984974 w 3211789"/>
                <a:gd name="connsiteY2443" fmla="*/ 927035 h 6108771"/>
                <a:gd name="connsiteX2444" fmla="*/ 1081541 w 3211789"/>
                <a:gd name="connsiteY2444" fmla="*/ 957936 h 6108771"/>
                <a:gd name="connsiteX2445" fmla="*/ 813087 w 3211789"/>
                <a:gd name="connsiteY2445" fmla="*/ 934760 h 6108771"/>
                <a:gd name="connsiteX2446" fmla="*/ 782186 w 3211789"/>
                <a:gd name="connsiteY2446" fmla="*/ 948279 h 6108771"/>
                <a:gd name="connsiteX2447" fmla="*/ 770598 w 3211789"/>
                <a:gd name="connsiteY2447" fmla="*/ 948279 h 6108771"/>
                <a:gd name="connsiteX2448" fmla="*/ 768666 w 3211789"/>
                <a:gd name="connsiteY2448" fmla="*/ 940554 h 6108771"/>
                <a:gd name="connsiteX2449" fmla="*/ 782186 w 3211789"/>
                <a:gd name="connsiteY2449" fmla="*/ 927035 h 6108771"/>
                <a:gd name="connsiteX2450" fmla="*/ 813087 w 3211789"/>
                <a:gd name="connsiteY2450" fmla="*/ 934760 h 6108771"/>
                <a:gd name="connsiteX2451" fmla="*/ 2402565 w 3211789"/>
                <a:gd name="connsiteY2451" fmla="*/ 932828 h 6108771"/>
                <a:gd name="connsiteX2452" fmla="*/ 2360076 w 3211789"/>
                <a:gd name="connsiteY2452" fmla="*/ 981112 h 6108771"/>
                <a:gd name="connsiteX2453" fmla="*/ 2342694 w 3211789"/>
                <a:gd name="connsiteY2453" fmla="*/ 979180 h 6108771"/>
                <a:gd name="connsiteX2454" fmla="*/ 2350419 w 3211789"/>
                <a:gd name="connsiteY2454" fmla="*/ 963730 h 6108771"/>
                <a:gd name="connsiteX2455" fmla="*/ 2363939 w 3211789"/>
                <a:gd name="connsiteY2455" fmla="*/ 925103 h 6108771"/>
                <a:gd name="connsiteX2456" fmla="*/ 2350419 w 3211789"/>
                <a:gd name="connsiteY2456" fmla="*/ 880683 h 6108771"/>
                <a:gd name="connsiteX2457" fmla="*/ 2402565 w 3211789"/>
                <a:gd name="connsiteY2457" fmla="*/ 932828 h 6108771"/>
                <a:gd name="connsiteX2458" fmla="*/ 967593 w 3211789"/>
                <a:gd name="connsiteY2458" fmla="*/ 938622 h 6108771"/>
                <a:gd name="connsiteX2459" fmla="*/ 923172 w 3211789"/>
                <a:gd name="connsiteY2459" fmla="*/ 938622 h 6108771"/>
                <a:gd name="connsiteX2460" fmla="*/ 855576 w 3211789"/>
                <a:gd name="connsiteY2460" fmla="*/ 874889 h 6108771"/>
                <a:gd name="connsiteX2461" fmla="*/ 967593 w 3211789"/>
                <a:gd name="connsiteY2461" fmla="*/ 938622 h 6108771"/>
                <a:gd name="connsiteX2462" fmla="*/ 753216 w 3211789"/>
                <a:gd name="connsiteY2462" fmla="*/ 861370 h 6108771"/>
                <a:gd name="connsiteX2463" fmla="*/ 562015 w 3211789"/>
                <a:gd name="connsiteY2463" fmla="*/ 1317162 h 6108771"/>
                <a:gd name="connsiteX2464" fmla="*/ 753216 w 3211789"/>
                <a:gd name="connsiteY2464" fmla="*/ 1755572 h 6108771"/>
                <a:gd name="connsiteX2465" fmla="*/ 1307505 w 3211789"/>
                <a:gd name="connsiteY2465" fmla="*/ 2000849 h 6108771"/>
                <a:gd name="connsiteX2466" fmla="*/ 1614586 w 3211789"/>
                <a:gd name="connsiteY2466" fmla="*/ 2087759 h 6108771"/>
                <a:gd name="connsiteX2467" fmla="*/ 1672525 w 3211789"/>
                <a:gd name="connsiteY2467" fmla="*/ 2134111 h 6108771"/>
                <a:gd name="connsiteX2468" fmla="*/ 1672525 w 3211789"/>
                <a:gd name="connsiteY2468" fmla="*/ 2180462 h 6108771"/>
                <a:gd name="connsiteX2469" fmla="*/ 1660937 w 3211789"/>
                <a:gd name="connsiteY2469" fmla="*/ 2184325 h 6108771"/>
                <a:gd name="connsiteX2470" fmla="*/ 1597204 w 3211789"/>
                <a:gd name="connsiteY2470" fmla="*/ 2159218 h 6108771"/>
                <a:gd name="connsiteX2471" fmla="*/ 1558577 w 3211789"/>
                <a:gd name="connsiteY2471" fmla="*/ 2197844 h 6108771"/>
                <a:gd name="connsiteX2472" fmla="*/ 1583684 w 3211789"/>
                <a:gd name="connsiteY2472" fmla="*/ 2298273 h 6108771"/>
                <a:gd name="connsiteX2473" fmla="*/ 1550852 w 3211789"/>
                <a:gd name="connsiteY2473" fmla="*/ 2346556 h 6108771"/>
                <a:gd name="connsiteX2474" fmla="*/ 1556646 w 3211789"/>
                <a:gd name="connsiteY2474" fmla="*/ 2311792 h 6108771"/>
                <a:gd name="connsiteX2475" fmla="*/ 1469736 w 3211789"/>
                <a:gd name="connsiteY2475" fmla="*/ 2242265 h 6108771"/>
                <a:gd name="connsiteX2476" fmla="*/ 1382827 w 3211789"/>
                <a:gd name="connsiteY2476" fmla="*/ 2155355 h 6108771"/>
                <a:gd name="connsiteX2477" fmla="*/ 1257291 w 3211789"/>
                <a:gd name="connsiteY2477" fmla="*/ 2029819 h 6108771"/>
                <a:gd name="connsiteX2478" fmla="*/ 1183901 w 3211789"/>
                <a:gd name="connsiteY2478" fmla="*/ 2014369 h 6108771"/>
                <a:gd name="connsiteX2479" fmla="*/ 1110510 w 3211789"/>
                <a:gd name="connsiteY2479" fmla="*/ 2054927 h 6108771"/>
                <a:gd name="connsiteX2480" fmla="*/ 1199351 w 3211789"/>
                <a:gd name="connsiteY2480" fmla="*/ 2105141 h 6108771"/>
                <a:gd name="connsiteX2481" fmla="*/ 1251497 w 3211789"/>
                <a:gd name="connsiteY2481" fmla="*/ 2163081 h 6108771"/>
                <a:gd name="connsiteX2482" fmla="*/ 1251497 w 3211789"/>
                <a:gd name="connsiteY2482" fmla="*/ 2193982 h 6108771"/>
                <a:gd name="connsiteX2483" fmla="*/ 1178107 w 3211789"/>
                <a:gd name="connsiteY2483" fmla="*/ 2136042 h 6108771"/>
                <a:gd name="connsiteX2484" fmla="*/ 1141412 w 3211789"/>
                <a:gd name="connsiteY2484" fmla="*/ 2192050 h 6108771"/>
                <a:gd name="connsiteX2485" fmla="*/ 1125961 w 3211789"/>
                <a:gd name="connsiteY2485" fmla="*/ 2236471 h 6108771"/>
                <a:gd name="connsiteX2486" fmla="*/ 927035 w 3211789"/>
                <a:gd name="connsiteY2486" fmla="*/ 2336900 h 6108771"/>
                <a:gd name="connsiteX2487" fmla="*/ 871026 w 3211789"/>
                <a:gd name="connsiteY2487" fmla="*/ 2319518 h 6108771"/>
                <a:gd name="connsiteX2488" fmla="*/ 863301 w 3211789"/>
                <a:gd name="connsiteY2488" fmla="*/ 2352350 h 6108771"/>
                <a:gd name="connsiteX2489" fmla="*/ 637336 w 3211789"/>
                <a:gd name="connsiteY2489" fmla="*/ 2555139 h 6108771"/>
                <a:gd name="connsiteX2490" fmla="*/ 395921 w 3211789"/>
                <a:gd name="connsiteY2490" fmla="*/ 2408358 h 6108771"/>
                <a:gd name="connsiteX2491" fmla="*/ 366951 w 3211789"/>
                <a:gd name="connsiteY2491" fmla="*/ 2421878 h 6108771"/>
                <a:gd name="connsiteX2492" fmla="*/ 235621 w 3211789"/>
                <a:gd name="connsiteY2492" fmla="*/ 2454710 h 6108771"/>
                <a:gd name="connsiteX2493" fmla="*/ 0 w 3211789"/>
                <a:gd name="connsiteY2493" fmla="*/ 2242265 h 6108771"/>
                <a:gd name="connsiteX2494" fmla="*/ 94635 w 3211789"/>
                <a:gd name="connsiteY2494" fmla="*/ 2080034 h 6108771"/>
                <a:gd name="connsiteX2495" fmla="*/ 150643 w 3211789"/>
                <a:gd name="connsiteY2495" fmla="*/ 2060720 h 6108771"/>
                <a:gd name="connsiteX2496" fmla="*/ 162231 w 3211789"/>
                <a:gd name="connsiteY2496" fmla="*/ 2029819 h 6108771"/>
                <a:gd name="connsiteX2497" fmla="*/ 218239 w 3211789"/>
                <a:gd name="connsiteY2497" fmla="*/ 1915871 h 6108771"/>
                <a:gd name="connsiteX2498" fmla="*/ 419097 w 3211789"/>
                <a:gd name="connsiteY2498" fmla="*/ 1854069 h 6108771"/>
                <a:gd name="connsiteX2499" fmla="*/ 494419 w 3211789"/>
                <a:gd name="connsiteY2499" fmla="*/ 1807717 h 6108771"/>
                <a:gd name="connsiteX2500" fmla="*/ 523388 w 3211789"/>
                <a:gd name="connsiteY2500" fmla="*/ 1788404 h 6108771"/>
                <a:gd name="connsiteX2501" fmla="*/ 502144 w 3211789"/>
                <a:gd name="connsiteY2501" fmla="*/ 1716945 h 6108771"/>
                <a:gd name="connsiteX2502" fmla="*/ 502144 w 3211789"/>
                <a:gd name="connsiteY2502" fmla="*/ 1645486 h 6108771"/>
                <a:gd name="connsiteX2503" fmla="*/ 548496 w 3211789"/>
                <a:gd name="connsiteY2503" fmla="*/ 1452354 h 6108771"/>
                <a:gd name="connsiteX2504" fmla="*/ 548496 w 3211789"/>
                <a:gd name="connsiteY2504" fmla="*/ 1404071 h 6108771"/>
                <a:gd name="connsiteX2505" fmla="*/ 527251 w 3211789"/>
                <a:gd name="connsiteY2505" fmla="*/ 1392483 h 6108771"/>
                <a:gd name="connsiteX2506" fmla="*/ 469311 w 3211789"/>
                <a:gd name="connsiteY2506" fmla="*/ 1469736 h 6108771"/>
                <a:gd name="connsiteX2507" fmla="*/ 459655 w 3211789"/>
                <a:gd name="connsiteY2507" fmla="*/ 1496774 h 6108771"/>
                <a:gd name="connsiteX2508" fmla="*/ 399784 w 3211789"/>
                <a:gd name="connsiteY2508" fmla="*/ 1545058 h 6108771"/>
                <a:gd name="connsiteX2509" fmla="*/ 382402 w 3211789"/>
                <a:gd name="connsiteY2509" fmla="*/ 1543126 h 6108771"/>
                <a:gd name="connsiteX2510" fmla="*/ 430685 w 3211789"/>
                <a:gd name="connsiteY2510" fmla="*/ 1463942 h 6108771"/>
                <a:gd name="connsiteX2511" fmla="*/ 430685 w 3211789"/>
                <a:gd name="connsiteY2511" fmla="*/ 1419522 h 6108771"/>
                <a:gd name="connsiteX2512" fmla="*/ 419097 w 3211789"/>
                <a:gd name="connsiteY2512" fmla="*/ 1363513 h 6108771"/>
                <a:gd name="connsiteX2513" fmla="*/ 393990 w 3211789"/>
                <a:gd name="connsiteY2513" fmla="*/ 1266947 h 6108771"/>
                <a:gd name="connsiteX2514" fmla="*/ 393990 w 3211789"/>
                <a:gd name="connsiteY2514" fmla="*/ 1230252 h 6108771"/>
                <a:gd name="connsiteX2515" fmla="*/ 424891 w 3211789"/>
                <a:gd name="connsiteY2515" fmla="*/ 1139480 h 6108771"/>
                <a:gd name="connsiteX2516" fmla="*/ 552358 w 3211789"/>
                <a:gd name="connsiteY2516" fmla="*/ 1021669 h 6108771"/>
                <a:gd name="connsiteX2517" fmla="*/ 608367 w 3211789"/>
                <a:gd name="connsiteY2517" fmla="*/ 986905 h 6108771"/>
                <a:gd name="connsiteX2518" fmla="*/ 660512 w 3211789"/>
                <a:gd name="connsiteY2518" fmla="*/ 928966 h 6108771"/>
                <a:gd name="connsiteX2519" fmla="*/ 635405 w 3211789"/>
                <a:gd name="connsiteY2519" fmla="*/ 899996 h 6108771"/>
                <a:gd name="connsiteX2520" fmla="*/ 558152 w 3211789"/>
                <a:gd name="connsiteY2520" fmla="*/ 944416 h 6108771"/>
                <a:gd name="connsiteX2521" fmla="*/ 486693 w 3211789"/>
                <a:gd name="connsiteY2521" fmla="*/ 957936 h 6108771"/>
                <a:gd name="connsiteX2522" fmla="*/ 432616 w 3211789"/>
                <a:gd name="connsiteY2522" fmla="*/ 942485 h 6108771"/>
                <a:gd name="connsiteX2523" fmla="*/ 455792 w 3211789"/>
                <a:gd name="connsiteY2523" fmla="*/ 944416 h 6108771"/>
                <a:gd name="connsiteX2524" fmla="*/ 693345 w 3211789"/>
                <a:gd name="connsiteY2524" fmla="*/ 847850 h 6108771"/>
                <a:gd name="connsiteX2525" fmla="*/ 753216 w 3211789"/>
                <a:gd name="connsiteY2525" fmla="*/ 861370 h 6108771"/>
                <a:gd name="connsiteX2526" fmla="*/ 1087335 w 3211789"/>
                <a:gd name="connsiteY2526" fmla="*/ 803430 h 6108771"/>
                <a:gd name="connsiteX2527" fmla="*/ 1141412 w 3211789"/>
                <a:gd name="connsiteY2527" fmla="*/ 818880 h 6108771"/>
                <a:gd name="connsiteX2528" fmla="*/ 1110510 w 3211789"/>
                <a:gd name="connsiteY2528" fmla="*/ 822743 h 6108771"/>
                <a:gd name="connsiteX2529" fmla="*/ 1075747 w 3211789"/>
                <a:gd name="connsiteY2529" fmla="*/ 803430 h 6108771"/>
                <a:gd name="connsiteX2530" fmla="*/ 1087335 w 3211789"/>
                <a:gd name="connsiteY2530" fmla="*/ 803430 h 6108771"/>
                <a:gd name="connsiteX2531" fmla="*/ 784117 w 3211789"/>
                <a:gd name="connsiteY2531" fmla="*/ 801499 h 6108771"/>
                <a:gd name="connsiteX2532" fmla="*/ 1077678 w 3211789"/>
                <a:gd name="connsiteY2532" fmla="*/ 849782 h 6108771"/>
                <a:gd name="connsiteX2533" fmla="*/ 1185832 w 3211789"/>
                <a:gd name="connsiteY2533" fmla="*/ 834331 h 6108771"/>
                <a:gd name="connsiteX2534" fmla="*/ 1195489 w 3211789"/>
                <a:gd name="connsiteY2534" fmla="*/ 836262 h 6108771"/>
                <a:gd name="connsiteX2535" fmla="*/ 1174244 w 3211789"/>
                <a:gd name="connsiteY2535" fmla="*/ 847850 h 6108771"/>
                <a:gd name="connsiteX2536" fmla="*/ 1054502 w 3211789"/>
                <a:gd name="connsiteY2536" fmla="*/ 865232 h 6108771"/>
                <a:gd name="connsiteX2537" fmla="*/ 905790 w 3211789"/>
                <a:gd name="connsiteY2537" fmla="*/ 840125 h 6108771"/>
                <a:gd name="connsiteX2538" fmla="*/ 901928 w 3211789"/>
                <a:gd name="connsiteY2538" fmla="*/ 842056 h 6108771"/>
                <a:gd name="connsiteX2539" fmla="*/ 1091197 w 3211789"/>
                <a:gd name="connsiteY2539" fmla="*/ 909653 h 6108771"/>
                <a:gd name="connsiteX2540" fmla="*/ 1191626 w 3211789"/>
                <a:gd name="connsiteY2540" fmla="*/ 901927 h 6108771"/>
                <a:gd name="connsiteX2541" fmla="*/ 1183901 w 3211789"/>
                <a:gd name="connsiteY2541" fmla="*/ 911584 h 6108771"/>
                <a:gd name="connsiteX2542" fmla="*/ 1124030 w 3211789"/>
                <a:gd name="connsiteY2542" fmla="*/ 925103 h 6108771"/>
                <a:gd name="connsiteX2543" fmla="*/ 1079609 w 3211789"/>
                <a:gd name="connsiteY2543" fmla="*/ 923172 h 6108771"/>
                <a:gd name="connsiteX2544" fmla="*/ 720383 w 3211789"/>
                <a:gd name="connsiteY2544" fmla="*/ 813087 h 6108771"/>
                <a:gd name="connsiteX2545" fmla="*/ 720383 w 3211789"/>
                <a:gd name="connsiteY2545" fmla="*/ 807293 h 6108771"/>
                <a:gd name="connsiteX2546" fmla="*/ 741628 w 3211789"/>
                <a:gd name="connsiteY2546" fmla="*/ 799567 h 6108771"/>
                <a:gd name="connsiteX2547" fmla="*/ 784117 w 3211789"/>
                <a:gd name="connsiteY2547" fmla="*/ 801499 h 6108771"/>
                <a:gd name="connsiteX2548" fmla="*/ 940554 w 3211789"/>
                <a:gd name="connsiteY2548" fmla="*/ 784117 h 6108771"/>
                <a:gd name="connsiteX2549" fmla="*/ 925103 w 3211789"/>
                <a:gd name="connsiteY2549" fmla="*/ 797636 h 6108771"/>
                <a:gd name="connsiteX2550" fmla="*/ 880683 w 3211789"/>
                <a:gd name="connsiteY2550" fmla="*/ 786048 h 6108771"/>
                <a:gd name="connsiteX2551" fmla="*/ 927035 w 3211789"/>
                <a:gd name="connsiteY2551" fmla="*/ 745490 h 6108771"/>
                <a:gd name="connsiteX2552" fmla="*/ 940554 w 3211789"/>
                <a:gd name="connsiteY2552" fmla="*/ 784117 h 6108771"/>
                <a:gd name="connsiteX2553" fmla="*/ 1052571 w 3211789"/>
                <a:gd name="connsiteY2553" fmla="*/ 793773 h 6108771"/>
                <a:gd name="connsiteX2554" fmla="*/ 1010082 w 3211789"/>
                <a:gd name="connsiteY2554" fmla="*/ 816949 h 6108771"/>
                <a:gd name="connsiteX2555" fmla="*/ 944417 w 3211789"/>
                <a:gd name="connsiteY2555" fmla="*/ 743559 h 6108771"/>
                <a:gd name="connsiteX2556" fmla="*/ 944417 w 3211789"/>
                <a:gd name="connsiteY2556" fmla="*/ 737765 h 6108771"/>
                <a:gd name="connsiteX2557" fmla="*/ 1052571 w 3211789"/>
                <a:gd name="connsiteY2557" fmla="*/ 793773 h 6108771"/>
                <a:gd name="connsiteX2558" fmla="*/ 1805786 w 3211789"/>
                <a:gd name="connsiteY2558" fmla="*/ 791842 h 6108771"/>
                <a:gd name="connsiteX2559" fmla="*/ 1747847 w 3211789"/>
                <a:gd name="connsiteY2559" fmla="*/ 811155 h 6108771"/>
                <a:gd name="connsiteX2560" fmla="*/ 1662869 w 3211789"/>
                <a:gd name="connsiteY2560" fmla="*/ 710726 h 6108771"/>
                <a:gd name="connsiteX2561" fmla="*/ 1695701 w 3211789"/>
                <a:gd name="connsiteY2561" fmla="*/ 710726 h 6108771"/>
                <a:gd name="connsiteX2562" fmla="*/ 1805786 w 3211789"/>
                <a:gd name="connsiteY2562" fmla="*/ 791842 h 6108771"/>
                <a:gd name="connsiteX2563" fmla="*/ 882614 w 3211789"/>
                <a:gd name="connsiteY2563" fmla="*/ 706864 h 6108771"/>
                <a:gd name="connsiteX2564" fmla="*/ 907722 w 3211789"/>
                <a:gd name="connsiteY2564" fmla="*/ 726177 h 6108771"/>
                <a:gd name="connsiteX2565" fmla="*/ 847851 w 3211789"/>
                <a:gd name="connsiteY2565" fmla="*/ 762872 h 6108771"/>
                <a:gd name="connsiteX2566" fmla="*/ 789911 w 3211789"/>
                <a:gd name="connsiteY2566" fmla="*/ 755147 h 6108771"/>
                <a:gd name="connsiteX2567" fmla="*/ 710727 w 3211789"/>
                <a:gd name="connsiteY2567" fmla="*/ 755147 h 6108771"/>
                <a:gd name="connsiteX2568" fmla="*/ 747422 w 3211789"/>
                <a:gd name="connsiteY2568" fmla="*/ 718452 h 6108771"/>
                <a:gd name="connsiteX2569" fmla="*/ 832400 w 3211789"/>
                <a:gd name="connsiteY2569" fmla="*/ 674031 h 6108771"/>
                <a:gd name="connsiteX2570" fmla="*/ 882614 w 3211789"/>
                <a:gd name="connsiteY2570" fmla="*/ 706864 h 6108771"/>
                <a:gd name="connsiteX2571" fmla="*/ 1713083 w 3211789"/>
                <a:gd name="connsiteY2571" fmla="*/ 679825 h 6108771"/>
                <a:gd name="connsiteX2572" fmla="*/ 1776817 w 3211789"/>
                <a:gd name="connsiteY2572" fmla="*/ 708795 h 6108771"/>
                <a:gd name="connsiteX2573" fmla="*/ 1618448 w 3211789"/>
                <a:gd name="connsiteY2573" fmla="*/ 666306 h 6108771"/>
                <a:gd name="connsiteX2574" fmla="*/ 1614586 w 3211789"/>
                <a:gd name="connsiteY2574" fmla="*/ 685619 h 6108771"/>
                <a:gd name="connsiteX2575" fmla="*/ 1697632 w 3211789"/>
                <a:gd name="connsiteY2575" fmla="*/ 815018 h 6108771"/>
                <a:gd name="connsiteX2576" fmla="*/ 1726602 w 3211789"/>
                <a:gd name="connsiteY2576" fmla="*/ 822743 h 6108771"/>
                <a:gd name="connsiteX2577" fmla="*/ 1786473 w 3211789"/>
                <a:gd name="connsiteY2577" fmla="*/ 843988 h 6108771"/>
                <a:gd name="connsiteX2578" fmla="*/ 1886902 w 3211789"/>
                <a:gd name="connsiteY2578" fmla="*/ 899996 h 6108771"/>
                <a:gd name="connsiteX2579" fmla="*/ 1711152 w 3211789"/>
                <a:gd name="connsiteY2579" fmla="*/ 845919 h 6108771"/>
                <a:gd name="connsiteX2580" fmla="*/ 1587547 w 3211789"/>
                <a:gd name="connsiteY2580" fmla="*/ 859438 h 6108771"/>
                <a:gd name="connsiteX2581" fmla="*/ 1545058 w 3211789"/>
                <a:gd name="connsiteY2581" fmla="*/ 853644 h 6108771"/>
                <a:gd name="connsiteX2582" fmla="*/ 1494844 w 3211789"/>
                <a:gd name="connsiteY2582" fmla="*/ 842056 h 6108771"/>
                <a:gd name="connsiteX2583" fmla="*/ 1492912 w 3211789"/>
                <a:gd name="connsiteY2583" fmla="*/ 843988 h 6108771"/>
                <a:gd name="connsiteX2584" fmla="*/ 1574028 w 3211789"/>
                <a:gd name="connsiteY2584" fmla="*/ 898065 h 6108771"/>
                <a:gd name="connsiteX2585" fmla="*/ 1479393 w 3211789"/>
                <a:gd name="connsiteY2585" fmla="*/ 925103 h 6108771"/>
                <a:gd name="connsiteX2586" fmla="*/ 1380896 w 3211789"/>
                <a:gd name="connsiteY2586" fmla="*/ 907721 h 6108771"/>
                <a:gd name="connsiteX2587" fmla="*/ 1336475 w 3211789"/>
                <a:gd name="connsiteY2587" fmla="*/ 921241 h 6108771"/>
                <a:gd name="connsiteX2588" fmla="*/ 1344200 w 3211789"/>
                <a:gd name="connsiteY2588" fmla="*/ 923172 h 6108771"/>
                <a:gd name="connsiteX2589" fmla="*/ 1490981 w 3211789"/>
                <a:gd name="connsiteY2589" fmla="*/ 1039051 h 6108771"/>
                <a:gd name="connsiteX2590" fmla="*/ 1560508 w 3211789"/>
                <a:gd name="connsiteY2590" fmla="*/ 1069952 h 6108771"/>
                <a:gd name="connsiteX2591" fmla="*/ 1581753 w 3211789"/>
                <a:gd name="connsiteY2591" fmla="*/ 1071884 h 6108771"/>
                <a:gd name="connsiteX2592" fmla="*/ 1492912 w 3211789"/>
                <a:gd name="connsiteY2592" fmla="*/ 1120167 h 6108771"/>
                <a:gd name="connsiteX2593" fmla="*/ 1616517 w 3211789"/>
                <a:gd name="connsiteY2593" fmla="*/ 1152999 h 6108771"/>
                <a:gd name="connsiteX2594" fmla="*/ 1726602 w 3211789"/>
                <a:gd name="connsiteY2594" fmla="*/ 1135617 h 6108771"/>
                <a:gd name="connsiteX2595" fmla="*/ 1705358 w 3211789"/>
                <a:gd name="connsiteY2595" fmla="*/ 1131755 h 6108771"/>
                <a:gd name="connsiteX2596" fmla="*/ 1630036 w 3211789"/>
                <a:gd name="connsiteY2596" fmla="*/ 1106647 h 6108771"/>
                <a:gd name="connsiteX2597" fmla="*/ 1575959 w 3211789"/>
                <a:gd name="connsiteY2597" fmla="*/ 1019738 h 6108771"/>
                <a:gd name="connsiteX2598" fmla="*/ 1575959 w 3211789"/>
                <a:gd name="connsiteY2598" fmla="*/ 983043 h 6108771"/>
                <a:gd name="connsiteX2599" fmla="*/ 1736259 w 3211789"/>
                <a:gd name="connsiteY2599" fmla="*/ 872958 h 6108771"/>
                <a:gd name="connsiteX2600" fmla="*/ 1966086 w 3211789"/>
                <a:gd name="connsiteY2600" fmla="*/ 957936 h 6108771"/>
                <a:gd name="connsiteX2601" fmla="*/ 1995056 w 3211789"/>
                <a:gd name="connsiteY2601" fmla="*/ 967592 h 6108771"/>
                <a:gd name="connsiteX2602" fmla="*/ 2043339 w 3211789"/>
                <a:gd name="connsiteY2602" fmla="*/ 967592 h 6108771"/>
                <a:gd name="connsiteX2603" fmla="*/ 2099347 w 3211789"/>
                <a:gd name="connsiteY2603" fmla="*/ 979180 h 6108771"/>
                <a:gd name="connsiteX2604" fmla="*/ 2031751 w 3211789"/>
                <a:gd name="connsiteY2604" fmla="*/ 983043 h 6108771"/>
                <a:gd name="connsiteX2605" fmla="*/ 1981537 w 3211789"/>
                <a:gd name="connsiteY2605" fmla="*/ 973386 h 6108771"/>
                <a:gd name="connsiteX2606" fmla="*/ 1923597 w 3211789"/>
                <a:gd name="connsiteY2606" fmla="*/ 956004 h 6108771"/>
                <a:gd name="connsiteX2607" fmla="*/ 1745915 w 3211789"/>
                <a:gd name="connsiteY2607" fmla="*/ 890339 h 6108771"/>
                <a:gd name="connsiteX2608" fmla="*/ 1597204 w 3211789"/>
                <a:gd name="connsiteY2608" fmla="*/ 1004287 h 6108771"/>
                <a:gd name="connsiteX2609" fmla="*/ 1686044 w 3211789"/>
                <a:gd name="connsiteY2609" fmla="*/ 1108579 h 6108771"/>
                <a:gd name="connsiteX2610" fmla="*/ 1782611 w 3211789"/>
                <a:gd name="connsiteY2610" fmla="*/ 1116304 h 6108771"/>
                <a:gd name="connsiteX2611" fmla="*/ 1894627 w 3211789"/>
                <a:gd name="connsiteY2611" fmla="*/ 1116304 h 6108771"/>
                <a:gd name="connsiteX2612" fmla="*/ 1912009 w 3211789"/>
                <a:gd name="connsiteY2612" fmla="*/ 1118235 h 6108771"/>
                <a:gd name="connsiteX2613" fmla="*/ 2047202 w 3211789"/>
                <a:gd name="connsiteY2613" fmla="*/ 1280466 h 6108771"/>
                <a:gd name="connsiteX2614" fmla="*/ 1933254 w 3211789"/>
                <a:gd name="connsiteY2614" fmla="*/ 1141411 h 6108771"/>
                <a:gd name="connsiteX2615" fmla="*/ 1867589 w 3211789"/>
                <a:gd name="connsiteY2615" fmla="*/ 1129823 h 6108771"/>
                <a:gd name="connsiteX2616" fmla="*/ 1813512 w 3211789"/>
                <a:gd name="connsiteY2616" fmla="*/ 1131755 h 6108771"/>
                <a:gd name="connsiteX2617" fmla="*/ 1792267 w 3211789"/>
                <a:gd name="connsiteY2617" fmla="*/ 1135617 h 6108771"/>
                <a:gd name="connsiteX2618" fmla="*/ 1952567 w 3211789"/>
                <a:gd name="connsiteY2618" fmla="*/ 1230252 h 6108771"/>
                <a:gd name="connsiteX2619" fmla="*/ 1776817 w 3211789"/>
                <a:gd name="connsiteY2619" fmla="*/ 1156862 h 6108771"/>
                <a:gd name="connsiteX2620" fmla="*/ 1730465 w 3211789"/>
                <a:gd name="connsiteY2620" fmla="*/ 1156862 h 6108771"/>
                <a:gd name="connsiteX2621" fmla="*/ 1591410 w 3211789"/>
                <a:gd name="connsiteY2621" fmla="*/ 1176175 h 6108771"/>
                <a:gd name="connsiteX2622" fmla="*/ 1419522 w 3211789"/>
                <a:gd name="connsiteY2622" fmla="*/ 1087334 h 6108771"/>
                <a:gd name="connsiteX2623" fmla="*/ 1479393 w 3211789"/>
                <a:gd name="connsiteY2623" fmla="*/ 1093128 h 6108771"/>
                <a:gd name="connsiteX2624" fmla="*/ 1519951 w 3211789"/>
                <a:gd name="connsiteY2624" fmla="*/ 1089266 h 6108771"/>
                <a:gd name="connsiteX2625" fmla="*/ 1452354 w 3211789"/>
                <a:gd name="connsiteY2625" fmla="*/ 1039051 h 6108771"/>
                <a:gd name="connsiteX2626" fmla="*/ 1313299 w 3211789"/>
                <a:gd name="connsiteY2626" fmla="*/ 948279 h 6108771"/>
                <a:gd name="connsiteX2627" fmla="*/ 1263085 w 3211789"/>
                <a:gd name="connsiteY2627" fmla="*/ 961798 h 6108771"/>
                <a:gd name="connsiteX2628" fmla="*/ 1378964 w 3211789"/>
                <a:gd name="connsiteY2628" fmla="*/ 890339 h 6108771"/>
                <a:gd name="connsiteX2629" fmla="*/ 1427247 w 3211789"/>
                <a:gd name="connsiteY2629" fmla="*/ 892271 h 6108771"/>
                <a:gd name="connsiteX2630" fmla="*/ 1469736 w 3211789"/>
                <a:gd name="connsiteY2630" fmla="*/ 901927 h 6108771"/>
                <a:gd name="connsiteX2631" fmla="*/ 1487118 w 3211789"/>
                <a:gd name="connsiteY2631" fmla="*/ 888408 h 6108771"/>
                <a:gd name="connsiteX2632" fmla="*/ 1463942 w 3211789"/>
                <a:gd name="connsiteY2632" fmla="*/ 855576 h 6108771"/>
                <a:gd name="connsiteX2633" fmla="*/ 1444629 w 3211789"/>
                <a:gd name="connsiteY2633" fmla="*/ 789911 h 6108771"/>
                <a:gd name="connsiteX2634" fmla="*/ 1446560 w 3211789"/>
                <a:gd name="connsiteY2634" fmla="*/ 772529 h 6108771"/>
                <a:gd name="connsiteX2635" fmla="*/ 1616517 w 3211789"/>
                <a:gd name="connsiteY2635" fmla="*/ 836262 h 6108771"/>
                <a:gd name="connsiteX2636" fmla="*/ 1686044 w 3211789"/>
                <a:gd name="connsiteY2636" fmla="*/ 830468 h 6108771"/>
                <a:gd name="connsiteX2637" fmla="*/ 1695701 w 3211789"/>
                <a:gd name="connsiteY2637" fmla="*/ 826606 h 6108771"/>
                <a:gd name="connsiteX2638" fmla="*/ 1693770 w 3211789"/>
                <a:gd name="connsiteY2638" fmla="*/ 822743 h 6108771"/>
                <a:gd name="connsiteX2639" fmla="*/ 1593341 w 3211789"/>
                <a:gd name="connsiteY2639" fmla="*/ 685619 h 6108771"/>
                <a:gd name="connsiteX2640" fmla="*/ 1608792 w 3211789"/>
                <a:gd name="connsiteY2640" fmla="*/ 610298 h 6108771"/>
                <a:gd name="connsiteX2641" fmla="*/ 1713083 w 3211789"/>
                <a:gd name="connsiteY2641" fmla="*/ 679825 h 6108771"/>
                <a:gd name="connsiteX2642" fmla="*/ 1348063 w 3211789"/>
                <a:gd name="connsiteY2642" fmla="*/ 627680 h 6108771"/>
                <a:gd name="connsiteX2643" fmla="*/ 1413728 w 3211789"/>
                <a:gd name="connsiteY2643" fmla="*/ 645062 h 6108771"/>
                <a:gd name="connsiteX2644" fmla="*/ 1427247 w 3211789"/>
                <a:gd name="connsiteY2644" fmla="*/ 666306 h 6108771"/>
                <a:gd name="connsiteX2645" fmla="*/ 1243772 w 3211789"/>
                <a:gd name="connsiteY2645" fmla="*/ 631542 h 6108771"/>
                <a:gd name="connsiteX2646" fmla="*/ 1319093 w 3211789"/>
                <a:gd name="connsiteY2646" fmla="*/ 675963 h 6108771"/>
                <a:gd name="connsiteX2647" fmla="*/ 1313299 w 3211789"/>
                <a:gd name="connsiteY2647" fmla="*/ 677894 h 6108771"/>
                <a:gd name="connsiteX2648" fmla="*/ 1278535 w 3211789"/>
                <a:gd name="connsiteY2648" fmla="*/ 664375 h 6108771"/>
                <a:gd name="connsiteX2649" fmla="*/ 1214802 w 3211789"/>
                <a:gd name="connsiteY2649" fmla="*/ 639268 h 6108771"/>
                <a:gd name="connsiteX2650" fmla="*/ 1187763 w 3211789"/>
                <a:gd name="connsiteY2650" fmla="*/ 616092 h 6108771"/>
                <a:gd name="connsiteX2651" fmla="*/ 1166519 w 3211789"/>
                <a:gd name="connsiteY2651" fmla="*/ 573603 h 6108771"/>
                <a:gd name="connsiteX2652" fmla="*/ 1166519 w 3211789"/>
                <a:gd name="connsiteY2652" fmla="*/ 567809 h 6108771"/>
                <a:gd name="connsiteX2653" fmla="*/ 1348063 w 3211789"/>
                <a:gd name="connsiteY2653" fmla="*/ 627680 h 6108771"/>
                <a:gd name="connsiteX2654" fmla="*/ 795705 w 3211789"/>
                <a:gd name="connsiteY2654" fmla="*/ 544633 h 6108771"/>
                <a:gd name="connsiteX2655" fmla="*/ 1106648 w 3211789"/>
                <a:gd name="connsiteY2655" fmla="*/ 695276 h 6108771"/>
                <a:gd name="connsiteX2656" fmla="*/ 1143343 w 3211789"/>
                <a:gd name="connsiteY2656" fmla="*/ 704933 h 6108771"/>
                <a:gd name="connsiteX2657" fmla="*/ 1187763 w 3211789"/>
                <a:gd name="connsiteY2657" fmla="*/ 716520 h 6108771"/>
                <a:gd name="connsiteX2658" fmla="*/ 1243772 w 3211789"/>
                <a:gd name="connsiteY2658" fmla="*/ 716520 h 6108771"/>
                <a:gd name="connsiteX2659" fmla="*/ 1276604 w 3211789"/>
                <a:gd name="connsiteY2659" fmla="*/ 730040 h 6108771"/>
                <a:gd name="connsiteX2660" fmla="*/ 1222527 w 3211789"/>
                <a:gd name="connsiteY2660" fmla="*/ 731971 h 6108771"/>
                <a:gd name="connsiteX2661" fmla="*/ 1176175 w 3211789"/>
                <a:gd name="connsiteY2661" fmla="*/ 722314 h 6108771"/>
                <a:gd name="connsiteX2662" fmla="*/ 1143343 w 3211789"/>
                <a:gd name="connsiteY2662" fmla="*/ 718452 h 6108771"/>
                <a:gd name="connsiteX2663" fmla="*/ 1042914 w 3211789"/>
                <a:gd name="connsiteY2663" fmla="*/ 691413 h 6108771"/>
                <a:gd name="connsiteX2664" fmla="*/ 903859 w 3211789"/>
                <a:gd name="connsiteY2664" fmla="*/ 610298 h 6108771"/>
                <a:gd name="connsiteX2665" fmla="*/ 898065 w 3211789"/>
                <a:gd name="connsiteY2665" fmla="*/ 610298 h 6108771"/>
                <a:gd name="connsiteX2666" fmla="*/ 984974 w 3211789"/>
                <a:gd name="connsiteY2666" fmla="*/ 699139 h 6108771"/>
                <a:gd name="connsiteX2667" fmla="*/ 1129824 w 3211789"/>
                <a:gd name="connsiteY2667" fmla="*/ 766735 h 6108771"/>
                <a:gd name="connsiteX2668" fmla="*/ 1164587 w 3211789"/>
                <a:gd name="connsiteY2668" fmla="*/ 780254 h 6108771"/>
                <a:gd name="connsiteX2669" fmla="*/ 1135618 w 3211789"/>
                <a:gd name="connsiteY2669" fmla="*/ 780254 h 6108771"/>
                <a:gd name="connsiteX2670" fmla="*/ 1068021 w 3211789"/>
                <a:gd name="connsiteY2670" fmla="*/ 766735 h 6108771"/>
                <a:gd name="connsiteX2671" fmla="*/ 898065 w 3211789"/>
                <a:gd name="connsiteY2671" fmla="*/ 646993 h 6108771"/>
                <a:gd name="connsiteX2672" fmla="*/ 880683 w 3211789"/>
                <a:gd name="connsiteY2672" fmla="*/ 627680 h 6108771"/>
                <a:gd name="connsiteX2673" fmla="*/ 809224 w 3211789"/>
                <a:gd name="connsiteY2673" fmla="*/ 569740 h 6108771"/>
                <a:gd name="connsiteX2674" fmla="*/ 757078 w 3211789"/>
                <a:gd name="connsiteY2674" fmla="*/ 544633 h 6108771"/>
                <a:gd name="connsiteX2675" fmla="*/ 795705 w 3211789"/>
                <a:gd name="connsiteY2675" fmla="*/ 544633 h 6108771"/>
                <a:gd name="connsiteX2676" fmla="*/ 1527676 w 3211789"/>
                <a:gd name="connsiteY2676" fmla="*/ 592916 h 6108771"/>
                <a:gd name="connsiteX2677" fmla="*/ 1471668 w 3211789"/>
                <a:gd name="connsiteY2677" fmla="*/ 579397 h 6108771"/>
                <a:gd name="connsiteX2678" fmla="*/ 1469736 w 3211789"/>
                <a:gd name="connsiteY2678" fmla="*/ 583259 h 6108771"/>
                <a:gd name="connsiteX2679" fmla="*/ 1504500 w 3211789"/>
                <a:gd name="connsiteY2679" fmla="*/ 631542 h 6108771"/>
                <a:gd name="connsiteX2680" fmla="*/ 1409865 w 3211789"/>
                <a:gd name="connsiteY2680" fmla="*/ 492487 h 6108771"/>
                <a:gd name="connsiteX2681" fmla="*/ 1409865 w 3211789"/>
                <a:gd name="connsiteY2681" fmla="*/ 486693 h 6108771"/>
                <a:gd name="connsiteX2682" fmla="*/ 1527676 w 3211789"/>
                <a:gd name="connsiteY2682" fmla="*/ 592916 h 6108771"/>
                <a:gd name="connsiteX2683" fmla="*/ 1444629 w 3211789"/>
                <a:gd name="connsiteY2683" fmla="*/ 486693 h 6108771"/>
                <a:gd name="connsiteX2684" fmla="*/ 1591410 w 3211789"/>
                <a:gd name="connsiteY2684" fmla="*/ 575534 h 6108771"/>
                <a:gd name="connsiteX2685" fmla="*/ 1672525 w 3211789"/>
                <a:gd name="connsiteY2685" fmla="*/ 598710 h 6108771"/>
                <a:gd name="connsiteX2686" fmla="*/ 1774885 w 3211789"/>
                <a:gd name="connsiteY2686" fmla="*/ 650855 h 6108771"/>
                <a:gd name="connsiteX2687" fmla="*/ 1854069 w 3211789"/>
                <a:gd name="connsiteY2687" fmla="*/ 737765 h 6108771"/>
                <a:gd name="connsiteX2688" fmla="*/ 1931322 w 3211789"/>
                <a:gd name="connsiteY2688" fmla="*/ 840125 h 6108771"/>
                <a:gd name="connsiteX2689" fmla="*/ 2008575 w 3211789"/>
                <a:gd name="connsiteY2689" fmla="*/ 872958 h 6108771"/>
                <a:gd name="connsiteX2690" fmla="*/ 2027888 w 3211789"/>
                <a:gd name="connsiteY2690" fmla="*/ 896133 h 6108771"/>
                <a:gd name="connsiteX2691" fmla="*/ 2045270 w 3211789"/>
                <a:gd name="connsiteY2691" fmla="*/ 884545 h 6108771"/>
                <a:gd name="connsiteX2692" fmla="*/ 2072309 w 3211789"/>
                <a:gd name="connsiteY2692" fmla="*/ 876820 h 6108771"/>
                <a:gd name="connsiteX2693" fmla="*/ 2134111 w 3211789"/>
                <a:gd name="connsiteY2693" fmla="*/ 888408 h 6108771"/>
                <a:gd name="connsiteX2694" fmla="*/ 2153424 w 3211789"/>
                <a:gd name="connsiteY2694" fmla="*/ 923172 h 6108771"/>
                <a:gd name="connsiteX2695" fmla="*/ 2163081 w 3211789"/>
                <a:gd name="connsiteY2695" fmla="*/ 890339 h 6108771"/>
                <a:gd name="connsiteX2696" fmla="*/ 2221021 w 3211789"/>
                <a:gd name="connsiteY2696" fmla="*/ 890339 h 6108771"/>
                <a:gd name="connsiteX2697" fmla="*/ 2246128 w 3211789"/>
                <a:gd name="connsiteY2697" fmla="*/ 911584 h 6108771"/>
                <a:gd name="connsiteX2698" fmla="*/ 2271235 w 3211789"/>
                <a:gd name="connsiteY2698" fmla="*/ 874889 h 6108771"/>
                <a:gd name="connsiteX2699" fmla="*/ 2365870 w 3211789"/>
                <a:gd name="connsiteY2699" fmla="*/ 847850 h 6108771"/>
                <a:gd name="connsiteX2700" fmla="*/ 2487543 w 3211789"/>
                <a:gd name="connsiteY2700" fmla="*/ 963730 h 6108771"/>
                <a:gd name="connsiteX2701" fmla="*/ 2352351 w 3211789"/>
                <a:gd name="connsiteY2701" fmla="*/ 1066090 h 6108771"/>
                <a:gd name="connsiteX2702" fmla="*/ 2159218 w 3211789"/>
                <a:gd name="connsiteY2702" fmla="*/ 1019738 h 6108771"/>
                <a:gd name="connsiteX2703" fmla="*/ 2037545 w 3211789"/>
                <a:gd name="connsiteY2703" fmla="*/ 1019738 h 6108771"/>
                <a:gd name="connsiteX2704" fmla="*/ 1767160 w 3211789"/>
                <a:gd name="connsiteY2704" fmla="*/ 915447 h 6108771"/>
                <a:gd name="connsiteX2705" fmla="*/ 1662869 w 3211789"/>
                <a:gd name="connsiteY2705" fmla="*/ 1000425 h 6108771"/>
                <a:gd name="connsiteX2706" fmla="*/ 1786473 w 3211789"/>
                <a:gd name="connsiteY2706" fmla="*/ 1102785 h 6108771"/>
                <a:gd name="connsiteX2707" fmla="*/ 1879177 w 3211789"/>
                <a:gd name="connsiteY2707" fmla="*/ 1100854 h 6108771"/>
                <a:gd name="connsiteX2708" fmla="*/ 1927460 w 3211789"/>
                <a:gd name="connsiteY2708" fmla="*/ 1108579 h 6108771"/>
                <a:gd name="connsiteX2709" fmla="*/ 1989262 w 3211789"/>
                <a:gd name="connsiteY2709" fmla="*/ 1129823 h 6108771"/>
                <a:gd name="connsiteX2710" fmla="*/ 2078103 w 3211789"/>
                <a:gd name="connsiteY2710" fmla="*/ 1247634 h 6108771"/>
                <a:gd name="connsiteX2711" fmla="*/ 2195914 w 3211789"/>
                <a:gd name="connsiteY2711" fmla="*/ 1321024 h 6108771"/>
                <a:gd name="connsiteX2712" fmla="*/ 2251922 w 3211789"/>
                <a:gd name="connsiteY2712" fmla="*/ 1321024 h 6108771"/>
                <a:gd name="connsiteX2713" fmla="*/ 2261579 w 3211789"/>
                <a:gd name="connsiteY2713" fmla="*/ 1334543 h 6108771"/>
                <a:gd name="connsiteX2714" fmla="*/ 2246128 w 3211789"/>
                <a:gd name="connsiteY2714" fmla="*/ 1375101 h 6108771"/>
                <a:gd name="connsiteX2715" fmla="*/ 2116729 w 3211789"/>
                <a:gd name="connsiteY2715" fmla="*/ 1462011 h 6108771"/>
                <a:gd name="connsiteX2716" fmla="*/ 2097416 w 3211789"/>
                <a:gd name="connsiteY2716" fmla="*/ 1508362 h 6108771"/>
                <a:gd name="connsiteX2717" fmla="*/ 2083897 w 3211789"/>
                <a:gd name="connsiteY2717" fmla="*/ 1467805 h 6108771"/>
                <a:gd name="connsiteX2718" fmla="*/ 2122523 w 3211789"/>
                <a:gd name="connsiteY2718" fmla="*/ 1377033 h 6108771"/>
                <a:gd name="connsiteX2719" fmla="*/ 2112867 w 3211789"/>
                <a:gd name="connsiteY2719" fmla="*/ 1365445 h 6108771"/>
                <a:gd name="connsiteX2720" fmla="*/ 2076172 w 3211789"/>
                <a:gd name="connsiteY2720" fmla="*/ 1382827 h 6108771"/>
                <a:gd name="connsiteX2721" fmla="*/ 1981537 w 3211789"/>
                <a:gd name="connsiteY2721" fmla="*/ 1409865 h 6108771"/>
                <a:gd name="connsiteX2722" fmla="*/ 1940979 w 3211789"/>
                <a:gd name="connsiteY2722" fmla="*/ 1444629 h 6108771"/>
                <a:gd name="connsiteX2723" fmla="*/ 1929391 w 3211789"/>
                <a:gd name="connsiteY2723" fmla="*/ 1494843 h 6108771"/>
                <a:gd name="connsiteX2724" fmla="*/ 1908147 w 3211789"/>
                <a:gd name="connsiteY2724" fmla="*/ 1458148 h 6108771"/>
                <a:gd name="connsiteX2725" fmla="*/ 1954498 w 3211789"/>
                <a:gd name="connsiteY2725" fmla="*/ 1334543 h 6108771"/>
                <a:gd name="connsiteX2726" fmla="*/ 1827031 w 3211789"/>
                <a:gd name="connsiteY2726" fmla="*/ 1232183 h 6108771"/>
                <a:gd name="connsiteX2727" fmla="*/ 1759435 w 3211789"/>
                <a:gd name="connsiteY2727" fmla="*/ 1245703 h 6108771"/>
                <a:gd name="connsiteX2728" fmla="*/ 1602998 w 3211789"/>
                <a:gd name="connsiteY2728" fmla="*/ 1404071 h 6108771"/>
                <a:gd name="connsiteX2729" fmla="*/ 1545058 w 3211789"/>
                <a:gd name="connsiteY2729" fmla="*/ 1417590 h 6108771"/>
                <a:gd name="connsiteX2730" fmla="*/ 1483256 w 3211789"/>
                <a:gd name="connsiteY2730" fmla="*/ 1442697 h 6108771"/>
                <a:gd name="connsiteX2731" fmla="*/ 1550852 w 3211789"/>
                <a:gd name="connsiteY2731" fmla="*/ 1388620 h 6108771"/>
                <a:gd name="connsiteX2732" fmla="*/ 1572096 w 3211789"/>
                <a:gd name="connsiteY2732" fmla="*/ 1398277 h 6108771"/>
                <a:gd name="connsiteX2733" fmla="*/ 1655143 w 3211789"/>
                <a:gd name="connsiteY2733" fmla="*/ 1319093 h 6108771"/>
                <a:gd name="connsiteX2734" fmla="*/ 1703426 w 3211789"/>
                <a:gd name="connsiteY2734" fmla="*/ 1207076 h 6108771"/>
                <a:gd name="connsiteX2735" fmla="*/ 1701495 w 3211789"/>
                <a:gd name="connsiteY2735" fmla="*/ 1205145 h 6108771"/>
                <a:gd name="connsiteX2736" fmla="*/ 1624242 w 3211789"/>
                <a:gd name="connsiteY2736" fmla="*/ 1330681 h 6108771"/>
                <a:gd name="connsiteX2737" fmla="*/ 1624242 w 3211789"/>
                <a:gd name="connsiteY2737" fmla="*/ 1286260 h 6108771"/>
                <a:gd name="connsiteX2738" fmla="*/ 1606860 w 3211789"/>
                <a:gd name="connsiteY2738" fmla="*/ 1241840 h 6108771"/>
                <a:gd name="connsiteX2739" fmla="*/ 1554715 w 3211789"/>
                <a:gd name="connsiteY2739" fmla="*/ 1384758 h 6108771"/>
                <a:gd name="connsiteX2740" fmla="*/ 1579822 w 3211789"/>
                <a:gd name="connsiteY2740" fmla="*/ 1301711 h 6108771"/>
                <a:gd name="connsiteX2741" fmla="*/ 1568234 w 3211789"/>
                <a:gd name="connsiteY2741" fmla="*/ 1259222 h 6108771"/>
                <a:gd name="connsiteX2742" fmla="*/ 1334544 w 3211789"/>
                <a:gd name="connsiteY2742" fmla="*/ 1380895 h 6108771"/>
                <a:gd name="connsiteX2743" fmla="*/ 1251497 w 3211789"/>
                <a:gd name="connsiteY2743" fmla="*/ 1429178 h 6108771"/>
                <a:gd name="connsiteX2744" fmla="*/ 1346132 w 3211789"/>
                <a:gd name="connsiteY2744" fmla="*/ 1328749 h 6108771"/>
                <a:gd name="connsiteX2745" fmla="*/ 1351926 w 3211789"/>
                <a:gd name="connsiteY2745" fmla="*/ 1328749 h 6108771"/>
                <a:gd name="connsiteX2746" fmla="*/ 1328750 w 3211789"/>
                <a:gd name="connsiteY2746" fmla="*/ 1351925 h 6108771"/>
                <a:gd name="connsiteX2747" fmla="*/ 1328750 w 3211789"/>
                <a:gd name="connsiteY2747" fmla="*/ 1359651 h 6108771"/>
                <a:gd name="connsiteX2748" fmla="*/ 1516088 w 3211789"/>
                <a:gd name="connsiteY2748" fmla="*/ 1276604 h 6108771"/>
                <a:gd name="connsiteX2749" fmla="*/ 1421453 w 3211789"/>
                <a:gd name="connsiteY2749" fmla="*/ 1324887 h 6108771"/>
                <a:gd name="connsiteX2750" fmla="*/ 1415659 w 3211789"/>
                <a:gd name="connsiteY2750" fmla="*/ 1324887 h 6108771"/>
                <a:gd name="connsiteX2751" fmla="*/ 1467805 w 3211789"/>
                <a:gd name="connsiteY2751" fmla="*/ 1241840 h 6108771"/>
                <a:gd name="connsiteX2752" fmla="*/ 1460080 w 3211789"/>
                <a:gd name="connsiteY2752" fmla="*/ 1207076 h 6108771"/>
                <a:gd name="connsiteX2753" fmla="*/ 1411797 w 3211789"/>
                <a:gd name="connsiteY2753" fmla="*/ 1292054 h 6108771"/>
                <a:gd name="connsiteX2754" fmla="*/ 1438835 w 3211789"/>
                <a:gd name="connsiteY2754" fmla="*/ 1241840 h 6108771"/>
                <a:gd name="connsiteX2755" fmla="*/ 1438835 w 3211789"/>
                <a:gd name="connsiteY2755" fmla="*/ 1214802 h 6108771"/>
                <a:gd name="connsiteX2756" fmla="*/ 1434973 w 3211789"/>
                <a:gd name="connsiteY2756" fmla="*/ 1210939 h 6108771"/>
                <a:gd name="connsiteX2757" fmla="*/ 1328750 w 3211789"/>
                <a:gd name="connsiteY2757" fmla="*/ 1263085 h 6108771"/>
                <a:gd name="connsiteX2758" fmla="*/ 1180038 w 3211789"/>
                <a:gd name="connsiteY2758" fmla="*/ 1263085 h 6108771"/>
                <a:gd name="connsiteX2759" fmla="*/ 1168450 w 3211789"/>
                <a:gd name="connsiteY2759" fmla="*/ 1274672 h 6108771"/>
                <a:gd name="connsiteX2760" fmla="*/ 1166519 w 3211789"/>
                <a:gd name="connsiteY2760" fmla="*/ 1315230 h 6108771"/>
                <a:gd name="connsiteX2761" fmla="*/ 1174244 w 3211789"/>
                <a:gd name="connsiteY2761" fmla="*/ 1375101 h 6108771"/>
                <a:gd name="connsiteX2762" fmla="*/ 1183901 w 3211789"/>
                <a:gd name="connsiteY2762" fmla="*/ 1409865 h 6108771"/>
                <a:gd name="connsiteX2763" fmla="*/ 1210939 w 3211789"/>
                <a:gd name="connsiteY2763" fmla="*/ 1431110 h 6108771"/>
                <a:gd name="connsiteX2764" fmla="*/ 1328750 w 3211789"/>
                <a:gd name="connsiteY2764" fmla="*/ 1502568 h 6108771"/>
                <a:gd name="connsiteX2765" fmla="*/ 1185832 w 3211789"/>
                <a:gd name="connsiteY2765" fmla="*/ 1413728 h 6108771"/>
                <a:gd name="connsiteX2766" fmla="*/ 1176175 w 3211789"/>
                <a:gd name="connsiteY2766" fmla="*/ 1404071 h 6108771"/>
                <a:gd name="connsiteX2767" fmla="*/ 1129824 w 3211789"/>
                <a:gd name="connsiteY2767" fmla="*/ 1349994 h 6108771"/>
                <a:gd name="connsiteX2768" fmla="*/ 1031326 w 3211789"/>
                <a:gd name="connsiteY2768" fmla="*/ 1400208 h 6108771"/>
                <a:gd name="connsiteX2769" fmla="*/ 1058365 w 3211789"/>
                <a:gd name="connsiteY2769" fmla="*/ 1456217 h 6108771"/>
                <a:gd name="connsiteX2770" fmla="*/ 1096991 w 3211789"/>
                <a:gd name="connsiteY2770" fmla="*/ 1496774 h 6108771"/>
                <a:gd name="connsiteX2771" fmla="*/ 1158793 w 3211789"/>
                <a:gd name="connsiteY2771" fmla="*/ 1552783 h 6108771"/>
                <a:gd name="connsiteX2772" fmla="*/ 1131755 w 3211789"/>
                <a:gd name="connsiteY2772" fmla="*/ 1595272 h 6108771"/>
                <a:gd name="connsiteX2773" fmla="*/ 1135618 w 3211789"/>
                <a:gd name="connsiteY2773" fmla="*/ 1597203 h 6108771"/>
                <a:gd name="connsiteX2774" fmla="*/ 1170381 w 3211789"/>
                <a:gd name="connsiteY2774" fmla="*/ 1572096 h 6108771"/>
                <a:gd name="connsiteX2775" fmla="*/ 1162656 w 3211789"/>
                <a:gd name="connsiteY2775" fmla="*/ 1554714 h 6108771"/>
                <a:gd name="connsiteX2776" fmla="*/ 1380896 w 3211789"/>
                <a:gd name="connsiteY2776" fmla="*/ 1624242 h 6108771"/>
                <a:gd name="connsiteX2777" fmla="*/ 1402140 w 3211789"/>
                <a:gd name="connsiteY2777" fmla="*/ 1618448 h 6108771"/>
                <a:gd name="connsiteX2778" fmla="*/ 1440767 w 3211789"/>
                <a:gd name="connsiteY2778" fmla="*/ 1548920 h 6108771"/>
                <a:gd name="connsiteX2779" fmla="*/ 1434973 w 3211789"/>
                <a:gd name="connsiteY2779" fmla="*/ 1539264 h 6108771"/>
                <a:gd name="connsiteX2780" fmla="*/ 1388621 w 3211789"/>
                <a:gd name="connsiteY2780" fmla="*/ 1529607 h 6108771"/>
                <a:gd name="connsiteX2781" fmla="*/ 1340338 w 3211789"/>
                <a:gd name="connsiteY2781" fmla="*/ 1514156 h 6108771"/>
                <a:gd name="connsiteX2782" fmla="*/ 1373170 w 3211789"/>
                <a:gd name="connsiteY2782" fmla="*/ 1514156 h 6108771"/>
                <a:gd name="connsiteX2783" fmla="*/ 1469736 w 3211789"/>
                <a:gd name="connsiteY2783" fmla="*/ 1535401 h 6108771"/>
                <a:gd name="connsiteX2784" fmla="*/ 1631967 w 3211789"/>
                <a:gd name="connsiteY2784" fmla="*/ 1558577 h 6108771"/>
                <a:gd name="connsiteX2785" fmla="*/ 1774885 w 3211789"/>
                <a:gd name="connsiteY2785" fmla="*/ 1599135 h 6108771"/>
                <a:gd name="connsiteX2786" fmla="*/ 2201708 w 3211789"/>
                <a:gd name="connsiteY2786" fmla="*/ 1894627 h 6108771"/>
                <a:gd name="connsiteX2787" fmla="*/ 2282823 w 3211789"/>
                <a:gd name="connsiteY2787" fmla="*/ 2058789 h 6108771"/>
                <a:gd name="connsiteX2788" fmla="*/ 2292480 w 3211789"/>
                <a:gd name="connsiteY2788" fmla="*/ 2089690 h 6108771"/>
                <a:gd name="connsiteX2789" fmla="*/ 2321450 w 3211789"/>
                <a:gd name="connsiteY2789" fmla="*/ 2099347 h 6108771"/>
                <a:gd name="connsiteX2790" fmla="*/ 2400634 w 3211789"/>
                <a:gd name="connsiteY2790" fmla="*/ 2022094 h 6108771"/>
                <a:gd name="connsiteX2791" fmla="*/ 2373595 w 3211789"/>
                <a:gd name="connsiteY2791" fmla="*/ 1958360 h 6108771"/>
                <a:gd name="connsiteX2792" fmla="*/ 2319518 w 3211789"/>
                <a:gd name="connsiteY2792" fmla="*/ 1913940 h 6108771"/>
                <a:gd name="connsiteX2793" fmla="*/ 2267373 w 3211789"/>
                <a:gd name="connsiteY2793" fmla="*/ 1854069 h 6108771"/>
                <a:gd name="connsiteX2794" fmla="*/ 2228746 w 3211789"/>
                <a:gd name="connsiteY2794" fmla="*/ 1745915 h 6108771"/>
                <a:gd name="connsiteX2795" fmla="*/ 2305999 w 3211789"/>
                <a:gd name="connsiteY2795" fmla="*/ 1660937 h 6108771"/>
                <a:gd name="connsiteX2796" fmla="*/ 2275098 w 3211789"/>
                <a:gd name="connsiteY2796" fmla="*/ 1726602 h 6108771"/>
                <a:gd name="connsiteX2797" fmla="*/ 2288617 w 3211789"/>
                <a:gd name="connsiteY2797" fmla="*/ 1763297 h 6108771"/>
                <a:gd name="connsiteX2798" fmla="*/ 2321450 w 3211789"/>
                <a:gd name="connsiteY2798" fmla="*/ 1782610 h 6108771"/>
                <a:gd name="connsiteX2799" fmla="*/ 2362007 w 3211789"/>
                <a:gd name="connsiteY2799" fmla="*/ 1825099 h 6108771"/>
                <a:gd name="connsiteX2800" fmla="*/ 2373595 w 3211789"/>
                <a:gd name="connsiteY2800" fmla="*/ 1784541 h 6108771"/>
                <a:gd name="connsiteX2801" fmla="*/ 2367801 w 3211789"/>
                <a:gd name="connsiteY2801" fmla="*/ 1740121 h 6108771"/>
                <a:gd name="connsiteX2802" fmla="*/ 2365870 w 3211789"/>
                <a:gd name="connsiteY2802" fmla="*/ 1682181 h 6108771"/>
                <a:gd name="connsiteX2803" fmla="*/ 2427672 w 3211789"/>
                <a:gd name="connsiteY2803" fmla="*/ 1601066 h 6108771"/>
                <a:gd name="connsiteX2804" fmla="*/ 2437329 w 3211789"/>
                <a:gd name="connsiteY2804" fmla="*/ 1599135 h 6108771"/>
                <a:gd name="connsiteX2805" fmla="*/ 2454711 w 3211789"/>
                <a:gd name="connsiteY2805" fmla="*/ 1599135 h 6108771"/>
                <a:gd name="connsiteX2806" fmla="*/ 2418016 w 3211789"/>
                <a:gd name="connsiteY2806" fmla="*/ 1662868 h 6108771"/>
                <a:gd name="connsiteX2807" fmla="*/ 2468230 w 3211789"/>
                <a:gd name="connsiteY2807" fmla="*/ 1792267 h 6108771"/>
                <a:gd name="connsiteX2808" fmla="*/ 2468230 w 3211789"/>
                <a:gd name="connsiteY2808" fmla="*/ 1848275 h 6108771"/>
                <a:gd name="connsiteX2809" fmla="*/ 2479818 w 3211789"/>
                <a:gd name="connsiteY2809" fmla="*/ 1883039 h 6108771"/>
                <a:gd name="connsiteX2810" fmla="*/ 2497200 w 3211789"/>
                <a:gd name="connsiteY2810" fmla="*/ 1852138 h 6108771"/>
                <a:gd name="connsiteX2811" fmla="*/ 2545483 w 3211789"/>
                <a:gd name="connsiteY2811" fmla="*/ 1672525 h 6108771"/>
                <a:gd name="connsiteX2812" fmla="*/ 2551277 w 3211789"/>
                <a:gd name="connsiteY2812" fmla="*/ 1672525 h 6108771"/>
                <a:gd name="connsiteX2813" fmla="*/ 2553208 w 3211789"/>
                <a:gd name="connsiteY2813" fmla="*/ 1676387 h 6108771"/>
                <a:gd name="connsiteX2814" fmla="*/ 2537758 w 3211789"/>
                <a:gd name="connsiteY2814" fmla="*/ 1711151 h 6108771"/>
                <a:gd name="connsiteX2815" fmla="*/ 2557071 w 3211789"/>
                <a:gd name="connsiteY2815" fmla="*/ 1722739 h 6108771"/>
                <a:gd name="connsiteX2816" fmla="*/ 2593766 w 3211789"/>
                <a:gd name="connsiteY2816" fmla="*/ 1672525 h 6108771"/>
                <a:gd name="connsiteX2817" fmla="*/ 2599560 w 3211789"/>
                <a:gd name="connsiteY2817" fmla="*/ 1672525 h 6108771"/>
                <a:gd name="connsiteX2818" fmla="*/ 2586041 w 3211789"/>
                <a:gd name="connsiteY2818" fmla="*/ 1711151 h 6108771"/>
                <a:gd name="connsiteX2819" fmla="*/ 2605354 w 3211789"/>
                <a:gd name="connsiteY2819" fmla="*/ 1749778 h 6108771"/>
                <a:gd name="connsiteX2820" fmla="*/ 2589903 w 3211789"/>
                <a:gd name="connsiteY2820" fmla="*/ 1854069 h 6108771"/>
                <a:gd name="connsiteX2821" fmla="*/ 2564796 w 3211789"/>
                <a:gd name="connsiteY2821" fmla="*/ 1898489 h 6108771"/>
                <a:gd name="connsiteX2822" fmla="*/ 2555140 w 3211789"/>
                <a:gd name="connsiteY2822" fmla="*/ 1946772 h 6108771"/>
                <a:gd name="connsiteX2823" fmla="*/ 2518444 w 3211789"/>
                <a:gd name="connsiteY2823" fmla="*/ 1985399 h 6108771"/>
                <a:gd name="connsiteX2824" fmla="*/ 2518444 w 3211789"/>
                <a:gd name="connsiteY2824" fmla="*/ 1998918 h 6108771"/>
                <a:gd name="connsiteX2825" fmla="*/ 2539689 w 3211789"/>
                <a:gd name="connsiteY2825" fmla="*/ 2172737 h 6108771"/>
                <a:gd name="connsiteX2826" fmla="*/ 2572521 w 3211789"/>
                <a:gd name="connsiteY2826" fmla="*/ 2267372 h 6108771"/>
                <a:gd name="connsiteX2827" fmla="*/ 2564796 w 3211789"/>
                <a:gd name="connsiteY2827" fmla="*/ 2265441 h 6108771"/>
                <a:gd name="connsiteX2828" fmla="*/ 2522307 w 3211789"/>
                <a:gd name="connsiteY2828" fmla="*/ 2286685 h 6108771"/>
                <a:gd name="connsiteX2829" fmla="*/ 2564796 w 3211789"/>
                <a:gd name="connsiteY2829" fmla="*/ 2307930 h 6108771"/>
                <a:gd name="connsiteX2830" fmla="*/ 2630461 w 3211789"/>
                <a:gd name="connsiteY2830" fmla="*/ 2267372 h 6108771"/>
                <a:gd name="connsiteX2831" fmla="*/ 2665225 w 3211789"/>
                <a:gd name="connsiteY2831" fmla="*/ 2244196 h 6108771"/>
                <a:gd name="connsiteX2832" fmla="*/ 2564796 w 3211789"/>
                <a:gd name="connsiteY2832" fmla="*/ 2319518 h 6108771"/>
                <a:gd name="connsiteX2833" fmla="*/ 2512650 w 3211789"/>
                <a:gd name="connsiteY2833" fmla="*/ 2304067 h 6108771"/>
                <a:gd name="connsiteX2834" fmla="*/ 2460505 w 3211789"/>
                <a:gd name="connsiteY2834" fmla="*/ 2255784 h 6108771"/>
                <a:gd name="connsiteX2835" fmla="*/ 2452779 w 3211789"/>
                <a:gd name="connsiteY2835" fmla="*/ 2207501 h 6108771"/>
                <a:gd name="connsiteX2836" fmla="*/ 2385183 w 3211789"/>
                <a:gd name="connsiteY2836" fmla="*/ 2159218 h 6108771"/>
                <a:gd name="connsiteX2837" fmla="*/ 2277029 w 3211789"/>
                <a:gd name="connsiteY2837" fmla="*/ 2195913 h 6108771"/>
                <a:gd name="connsiteX2838" fmla="*/ 2261579 w 3211789"/>
                <a:gd name="connsiteY2838" fmla="*/ 2195913 h 6108771"/>
                <a:gd name="connsiteX2839" fmla="*/ 2278960 w 3211789"/>
                <a:gd name="connsiteY2839" fmla="*/ 2137973 h 6108771"/>
                <a:gd name="connsiteX2840" fmla="*/ 2244197 w 3211789"/>
                <a:gd name="connsiteY2840" fmla="*/ 2087759 h 6108771"/>
                <a:gd name="connsiteX2841" fmla="*/ 2192051 w 3211789"/>
                <a:gd name="connsiteY2841" fmla="*/ 2118660 h 6108771"/>
                <a:gd name="connsiteX2842" fmla="*/ 2201708 w 3211789"/>
                <a:gd name="connsiteY2842" fmla="*/ 2143767 h 6108771"/>
                <a:gd name="connsiteX2843" fmla="*/ 2209433 w 3211789"/>
                <a:gd name="connsiteY2843" fmla="*/ 2192050 h 6108771"/>
                <a:gd name="connsiteX2844" fmla="*/ 2222952 w 3211789"/>
                <a:gd name="connsiteY2844" fmla="*/ 2199776 h 6108771"/>
                <a:gd name="connsiteX2845" fmla="*/ 2265441 w 3211789"/>
                <a:gd name="connsiteY2845" fmla="*/ 2215226 h 6108771"/>
                <a:gd name="connsiteX2846" fmla="*/ 2296342 w 3211789"/>
                <a:gd name="connsiteY2846" fmla="*/ 2207501 h 6108771"/>
                <a:gd name="connsiteX2847" fmla="*/ 2305999 w 3211789"/>
                <a:gd name="connsiteY2847" fmla="*/ 2219089 h 6108771"/>
                <a:gd name="connsiteX2848" fmla="*/ 2302136 w 3211789"/>
                <a:gd name="connsiteY2848" fmla="*/ 2232608 h 6108771"/>
                <a:gd name="connsiteX2849" fmla="*/ 2296342 w 3211789"/>
                <a:gd name="connsiteY2849" fmla="*/ 2265441 h 6108771"/>
                <a:gd name="connsiteX2850" fmla="*/ 2267373 w 3211789"/>
                <a:gd name="connsiteY2850" fmla="*/ 2271235 h 6108771"/>
                <a:gd name="connsiteX2851" fmla="*/ 2190120 w 3211789"/>
                <a:gd name="connsiteY2851" fmla="*/ 2309861 h 6108771"/>
                <a:gd name="connsiteX2852" fmla="*/ 2182394 w 3211789"/>
                <a:gd name="connsiteY2852" fmla="*/ 2344625 h 6108771"/>
                <a:gd name="connsiteX2853" fmla="*/ 2242265 w 3211789"/>
                <a:gd name="connsiteY2853" fmla="*/ 2400633 h 6108771"/>
                <a:gd name="connsiteX2854" fmla="*/ 2284754 w 3211789"/>
                <a:gd name="connsiteY2854" fmla="*/ 2300204 h 6108771"/>
                <a:gd name="connsiteX2855" fmla="*/ 2292480 w 3211789"/>
                <a:gd name="connsiteY2855" fmla="*/ 2278960 h 6108771"/>
                <a:gd name="connsiteX2856" fmla="*/ 2294411 w 3211789"/>
                <a:gd name="connsiteY2856" fmla="*/ 2288617 h 6108771"/>
                <a:gd name="connsiteX2857" fmla="*/ 2400634 w 3211789"/>
                <a:gd name="connsiteY2857" fmla="*/ 2336900 h 6108771"/>
                <a:gd name="connsiteX2858" fmla="*/ 2495269 w 3211789"/>
                <a:gd name="connsiteY2858" fmla="*/ 2334968 h 6108771"/>
                <a:gd name="connsiteX2859" fmla="*/ 2541620 w 3211789"/>
                <a:gd name="connsiteY2859" fmla="*/ 2338831 h 6108771"/>
                <a:gd name="connsiteX2860" fmla="*/ 2674882 w 3211789"/>
                <a:gd name="connsiteY2860" fmla="*/ 2441191 h 6108771"/>
                <a:gd name="connsiteX2861" fmla="*/ 2694195 w 3211789"/>
                <a:gd name="connsiteY2861" fmla="*/ 2483680 h 6108771"/>
                <a:gd name="connsiteX2862" fmla="*/ 2750203 w 3211789"/>
                <a:gd name="connsiteY2862" fmla="*/ 2508787 h 6108771"/>
                <a:gd name="connsiteX2863" fmla="*/ 2875739 w 3211789"/>
                <a:gd name="connsiteY2863" fmla="*/ 2665224 h 6108771"/>
                <a:gd name="connsiteX2864" fmla="*/ 2860288 w 3211789"/>
                <a:gd name="connsiteY2864" fmla="*/ 2746340 h 6108771"/>
                <a:gd name="connsiteX2865" fmla="*/ 2645912 w 3211789"/>
                <a:gd name="connsiteY2865" fmla="*/ 2906640 h 6108771"/>
                <a:gd name="connsiteX2866" fmla="*/ 2526170 w 3211789"/>
                <a:gd name="connsiteY2866" fmla="*/ 2885395 h 6108771"/>
                <a:gd name="connsiteX2867" fmla="*/ 2501063 w 3211789"/>
                <a:gd name="connsiteY2867" fmla="*/ 2898914 h 6108771"/>
                <a:gd name="connsiteX2868" fmla="*/ 2460505 w 3211789"/>
                <a:gd name="connsiteY2868" fmla="*/ 2974236 h 6108771"/>
                <a:gd name="connsiteX2869" fmla="*/ 2317587 w 3211789"/>
                <a:gd name="connsiteY2869" fmla="*/ 3063077 h 6108771"/>
                <a:gd name="connsiteX2870" fmla="*/ 2267373 w 3211789"/>
                <a:gd name="connsiteY2870" fmla="*/ 3066939 h 6108771"/>
                <a:gd name="connsiteX2871" fmla="*/ 2228746 w 3211789"/>
                <a:gd name="connsiteY2871" fmla="*/ 3066939 h 6108771"/>
                <a:gd name="connsiteX2872" fmla="*/ 2051064 w 3211789"/>
                <a:gd name="connsiteY2872" fmla="*/ 2931747 h 6108771"/>
                <a:gd name="connsiteX2873" fmla="*/ 2043339 w 3211789"/>
                <a:gd name="connsiteY2873" fmla="*/ 2902777 h 6108771"/>
                <a:gd name="connsiteX2874" fmla="*/ 2033682 w 3211789"/>
                <a:gd name="connsiteY2874" fmla="*/ 2873807 h 6108771"/>
                <a:gd name="connsiteX2875" fmla="*/ 1987331 w 3211789"/>
                <a:gd name="connsiteY2875" fmla="*/ 2887326 h 6108771"/>
                <a:gd name="connsiteX2876" fmla="*/ 1919734 w 3211789"/>
                <a:gd name="connsiteY2876" fmla="*/ 2898914 h 6108771"/>
                <a:gd name="connsiteX2877" fmla="*/ 1844413 w 3211789"/>
                <a:gd name="connsiteY2877" fmla="*/ 2887326 h 6108771"/>
                <a:gd name="connsiteX2878" fmla="*/ 1745915 w 3211789"/>
                <a:gd name="connsiteY2878" fmla="*/ 2927884 h 6108771"/>
                <a:gd name="connsiteX2879" fmla="*/ 1738190 w 3211789"/>
                <a:gd name="connsiteY2879" fmla="*/ 2949129 h 6108771"/>
                <a:gd name="connsiteX2880" fmla="*/ 1747847 w 3211789"/>
                <a:gd name="connsiteY2880" fmla="*/ 2981961 h 6108771"/>
                <a:gd name="connsiteX2881" fmla="*/ 1747847 w 3211789"/>
                <a:gd name="connsiteY2881" fmla="*/ 3051489 h 6108771"/>
                <a:gd name="connsiteX2882" fmla="*/ 1809649 w 3211789"/>
                <a:gd name="connsiteY2882" fmla="*/ 2991618 h 6108771"/>
                <a:gd name="connsiteX2883" fmla="*/ 1838619 w 3211789"/>
                <a:gd name="connsiteY2883" fmla="*/ 2972304 h 6108771"/>
                <a:gd name="connsiteX2884" fmla="*/ 1857932 w 3211789"/>
                <a:gd name="connsiteY2884" fmla="*/ 2945266 h 6108771"/>
                <a:gd name="connsiteX2885" fmla="*/ 1888833 w 3211789"/>
                <a:gd name="connsiteY2885" fmla="*/ 2925953 h 6108771"/>
                <a:gd name="connsiteX2886" fmla="*/ 1935185 w 3211789"/>
                <a:gd name="connsiteY2886" fmla="*/ 2922090 h 6108771"/>
                <a:gd name="connsiteX2887" fmla="*/ 1995056 w 3211789"/>
                <a:gd name="connsiteY2887" fmla="*/ 2945266 h 6108771"/>
                <a:gd name="connsiteX2888" fmla="*/ 1890765 w 3211789"/>
                <a:gd name="connsiteY2888" fmla="*/ 3010931 h 6108771"/>
                <a:gd name="connsiteX2889" fmla="*/ 1892696 w 3211789"/>
                <a:gd name="connsiteY2889" fmla="*/ 3028313 h 6108771"/>
                <a:gd name="connsiteX2890" fmla="*/ 1859863 w 3211789"/>
                <a:gd name="connsiteY2890" fmla="*/ 3086252 h 6108771"/>
                <a:gd name="connsiteX2891" fmla="*/ 1844413 w 3211789"/>
                <a:gd name="connsiteY2891" fmla="*/ 3126810 h 6108771"/>
                <a:gd name="connsiteX2892" fmla="*/ 1823168 w 3211789"/>
                <a:gd name="connsiteY2892" fmla="*/ 3136467 h 6108771"/>
                <a:gd name="connsiteX2893" fmla="*/ 1794198 w 3211789"/>
                <a:gd name="connsiteY2893" fmla="*/ 3182819 h 6108771"/>
                <a:gd name="connsiteX2894" fmla="*/ 1794198 w 3211789"/>
                <a:gd name="connsiteY2894" fmla="*/ 3188612 h 6108771"/>
                <a:gd name="connsiteX2895" fmla="*/ 1811580 w 3211789"/>
                <a:gd name="connsiteY2895" fmla="*/ 3188612 h 6108771"/>
                <a:gd name="connsiteX2896" fmla="*/ 1850207 w 3211789"/>
                <a:gd name="connsiteY2896" fmla="*/ 3144192 h 6108771"/>
                <a:gd name="connsiteX2897" fmla="*/ 1877245 w 3211789"/>
                <a:gd name="connsiteY2897" fmla="*/ 3138398 h 6108771"/>
                <a:gd name="connsiteX2898" fmla="*/ 1906215 w 3211789"/>
                <a:gd name="connsiteY2898" fmla="*/ 3113291 h 6108771"/>
                <a:gd name="connsiteX2899" fmla="*/ 1973811 w 3211789"/>
                <a:gd name="connsiteY2899" fmla="*/ 3086252 h 6108771"/>
                <a:gd name="connsiteX2900" fmla="*/ 1998919 w 3211789"/>
                <a:gd name="connsiteY2900" fmla="*/ 3126810 h 6108771"/>
                <a:gd name="connsiteX2901" fmla="*/ 2014369 w 3211789"/>
                <a:gd name="connsiteY2901" fmla="*/ 3115222 h 6108771"/>
                <a:gd name="connsiteX2902" fmla="*/ 2072309 w 3211789"/>
                <a:gd name="connsiteY2902" fmla="*/ 3095909 h 6108771"/>
                <a:gd name="connsiteX2903" fmla="*/ 2041408 w 3211789"/>
                <a:gd name="connsiteY2903" fmla="*/ 3082390 h 6108771"/>
                <a:gd name="connsiteX2904" fmla="*/ 1983468 w 3211789"/>
                <a:gd name="connsiteY2904" fmla="*/ 3080458 h 6108771"/>
                <a:gd name="connsiteX2905" fmla="*/ 2031751 w 3211789"/>
                <a:gd name="connsiteY2905" fmla="*/ 3070802 h 6108771"/>
                <a:gd name="connsiteX2906" fmla="*/ 2107073 w 3211789"/>
                <a:gd name="connsiteY2906" fmla="*/ 3121016 h 6108771"/>
                <a:gd name="connsiteX2907" fmla="*/ 2060721 w 3211789"/>
                <a:gd name="connsiteY2907" fmla="*/ 3109428 h 6108771"/>
                <a:gd name="connsiteX2908" fmla="*/ 2002781 w 3211789"/>
                <a:gd name="connsiteY2908" fmla="*/ 3142261 h 6108771"/>
                <a:gd name="connsiteX2909" fmla="*/ 1987331 w 3211789"/>
                <a:gd name="connsiteY2909" fmla="*/ 3186681 h 6108771"/>
                <a:gd name="connsiteX2910" fmla="*/ 1898490 w 3211789"/>
                <a:gd name="connsiteY2910" fmla="*/ 3242690 h 6108771"/>
                <a:gd name="connsiteX2911" fmla="*/ 1792267 w 3211789"/>
                <a:gd name="connsiteY2911" fmla="*/ 3289041 h 6108771"/>
                <a:gd name="connsiteX2912" fmla="*/ 1761366 w 3211789"/>
                <a:gd name="connsiteY2912" fmla="*/ 3283247 h 6108771"/>
                <a:gd name="connsiteX2913" fmla="*/ 1743984 w 3211789"/>
                <a:gd name="connsiteY2913" fmla="*/ 3294835 h 6108771"/>
                <a:gd name="connsiteX2914" fmla="*/ 1633899 w 3211789"/>
                <a:gd name="connsiteY2914" fmla="*/ 3453204 h 6108771"/>
                <a:gd name="connsiteX2915" fmla="*/ 1618448 w 3211789"/>
                <a:gd name="connsiteY2915" fmla="*/ 3487967 h 6108771"/>
                <a:gd name="connsiteX2916" fmla="*/ 1595272 w 3211789"/>
                <a:gd name="connsiteY2916" fmla="*/ 3538182 h 6108771"/>
                <a:gd name="connsiteX2917" fmla="*/ 1558577 w 3211789"/>
                <a:gd name="connsiteY2917" fmla="*/ 3534319 h 6108771"/>
                <a:gd name="connsiteX2918" fmla="*/ 1531539 w 3211789"/>
                <a:gd name="connsiteY2918" fmla="*/ 3542044 h 6108771"/>
                <a:gd name="connsiteX2919" fmla="*/ 1612654 w 3211789"/>
                <a:gd name="connsiteY2919" fmla="*/ 3598053 h 6108771"/>
                <a:gd name="connsiteX2920" fmla="*/ 1631967 w 3211789"/>
                <a:gd name="connsiteY2920" fmla="*/ 3584533 h 6108771"/>
                <a:gd name="connsiteX2921" fmla="*/ 1701495 w 3211789"/>
                <a:gd name="connsiteY2921" fmla="*/ 3594190 h 6108771"/>
                <a:gd name="connsiteX2922" fmla="*/ 1664800 w 3211789"/>
                <a:gd name="connsiteY2922" fmla="*/ 3611572 h 6108771"/>
                <a:gd name="connsiteX2923" fmla="*/ 1630036 w 3211789"/>
                <a:gd name="connsiteY2923" fmla="*/ 3611572 h 6108771"/>
                <a:gd name="connsiteX2924" fmla="*/ 1525745 w 3211789"/>
                <a:gd name="connsiteY2924" fmla="*/ 3563289 h 6108771"/>
                <a:gd name="connsiteX2925" fmla="*/ 1510294 w 3211789"/>
                <a:gd name="connsiteY2925" fmla="*/ 3497624 h 6108771"/>
                <a:gd name="connsiteX2926" fmla="*/ 1510294 w 3211789"/>
                <a:gd name="connsiteY2926" fmla="*/ 3462860 h 6108771"/>
                <a:gd name="connsiteX2927" fmla="*/ 1541195 w 3211789"/>
                <a:gd name="connsiteY2927" fmla="*/ 3414577 h 6108771"/>
                <a:gd name="connsiteX2928" fmla="*/ 1541195 w 3211789"/>
                <a:gd name="connsiteY2928" fmla="*/ 3402989 h 6108771"/>
                <a:gd name="connsiteX2929" fmla="*/ 1562440 w 3211789"/>
                <a:gd name="connsiteY2929" fmla="*/ 3358569 h 6108771"/>
                <a:gd name="connsiteX2930" fmla="*/ 1448492 w 3211789"/>
                <a:gd name="connsiteY2930" fmla="*/ 3302560 h 6108771"/>
                <a:gd name="connsiteX2931" fmla="*/ 1444629 w 3211789"/>
                <a:gd name="connsiteY2931" fmla="*/ 3283247 h 6108771"/>
                <a:gd name="connsiteX2932" fmla="*/ 1394415 w 3211789"/>
                <a:gd name="connsiteY2932" fmla="*/ 3337324 h 6108771"/>
                <a:gd name="connsiteX2933" fmla="*/ 1413728 w 3211789"/>
                <a:gd name="connsiteY2933" fmla="*/ 3350844 h 6108771"/>
                <a:gd name="connsiteX2934" fmla="*/ 1471668 w 3211789"/>
                <a:gd name="connsiteY2934" fmla="*/ 3350844 h 6108771"/>
                <a:gd name="connsiteX2935" fmla="*/ 1481324 w 3211789"/>
                <a:gd name="connsiteY2935" fmla="*/ 3360500 h 6108771"/>
                <a:gd name="connsiteX2936" fmla="*/ 1479393 w 3211789"/>
                <a:gd name="connsiteY2936" fmla="*/ 3366294 h 6108771"/>
                <a:gd name="connsiteX2937" fmla="*/ 1328750 w 3211789"/>
                <a:gd name="connsiteY2937" fmla="*/ 3447410 h 6108771"/>
                <a:gd name="connsiteX2938" fmla="*/ 1380896 w 3211789"/>
                <a:gd name="connsiteY2938" fmla="*/ 3501487 h 6108771"/>
                <a:gd name="connsiteX2939" fmla="*/ 1342269 w 3211789"/>
                <a:gd name="connsiteY2939" fmla="*/ 3480242 h 6108771"/>
                <a:gd name="connsiteX2940" fmla="*/ 1328750 w 3211789"/>
                <a:gd name="connsiteY2940" fmla="*/ 3451272 h 6108771"/>
                <a:gd name="connsiteX2941" fmla="*/ 1326818 w 3211789"/>
                <a:gd name="connsiteY2941" fmla="*/ 3447410 h 6108771"/>
                <a:gd name="connsiteX2942" fmla="*/ 1266947 w 3211789"/>
                <a:gd name="connsiteY2942" fmla="*/ 3439684 h 6108771"/>
                <a:gd name="connsiteX2943" fmla="*/ 1245703 w 3211789"/>
                <a:gd name="connsiteY2943" fmla="*/ 3443547 h 6108771"/>
                <a:gd name="connsiteX2944" fmla="*/ 1392483 w 3211789"/>
                <a:gd name="connsiteY2944" fmla="*/ 3559426 h 6108771"/>
                <a:gd name="connsiteX2945" fmla="*/ 1409865 w 3211789"/>
                <a:gd name="connsiteY2945" fmla="*/ 3534319 h 6108771"/>
                <a:gd name="connsiteX2946" fmla="*/ 1411797 w 3211789"/>
                <a:gd name="connsiteY2946" fmla="*/ 3526594 h 6108771"/>
                <a:gd name="connsiteX2947" fmla="*/ 1533470 w 3211789"/>
                <a:gd name="connsiteY2947" fmla="*/ 3588396 h 6108771"/>
                <a:gd name="connsiteX2948" fmla="*/ 1546989 w 3211789"/>
                <a:gd name="connsiteY2948" fmla="*/ 3603847 h 6108771"/>
                <a:gd name="connsiteX2949" fmla="*/ 1539264 w 3211789"/>
                <a:gd name="connsiteY2949" fmla="*/ 3603847 h 6108771"/>
                <a:gd name="connsiteX2950" fmla="*/ 1456217 w 3211789"/>
                <a:gd name="connsiteY2950" fmla="*/ 3561358 h 6108771"/>
                <a:gd name="connsiteX2951" fmla="*/ 1440767 w 3211789"/>
                <a:gd name="connsiteY2951" fmla="*/ 3580671 h 6108771"/>
                <a:gd name="connsiteX2952" fmla="*/ 1498706 w 3211789"/>
                <a:gd name="connsiteY2952" fmla="*/ 3615435 h 6108771"/>
                <a:gd name="connsiteX2953" fmla="*/ 1728534 w 3211789"/>
                <a:gd name="connsiteY2953" fmla="*/ 3735177 h 6108771"/>
                <a:gd name="connsiteX2954" fmla="*/ 1745915 w 3211789"/>
                <a:gd name="connsiteY2954" fmla="*/ 3719726 h 6108771"/>
                <a:gd name="connsiteX2955" fmla="*/ 1738190 w 3211789"/>
                <a:gd name="connsiteY2955" fmla="*/ 3704275 h 6108771"/>
                <a:gd name="connsiteX2956" fmla="*/ 1614586 w 3211789"/>
                <a:gd name="connsiteY2956" fmla="*/ 3640542 h 6108771"/>
                <a:gd name="connsiteX2957" fmla="*/ 1616517 w 3211789"/>
                <a:gd name="connsiteY2957" fmla="*/ 3630885 h 6108771"/>
                <a:gd name="connsiteX2958" fmla="*/ 1742053 w 3211789"/>
                <a:gd name="connsiteY2958" fmla="*/ 3700413 h 6108771"/>
                <a:gd name="connsiteX2959" fmla="*/ 1763297 w 3211789"/>
                <a:gd name="connsiteY2959" fmla="*/ 3710069 h 6108771"/>
                <a:gd name="connsiteX2960" fmla="*/ 1782611 w 3211789"/>
                <a:gd name="connsiteY2960" fmla="*/ 3727451 h 6108771"/>
                <a:gd name="connsiteX2961" fmla="*/ 1811580 w 3211789"/>
                <a:gd name="connsiteY2961" fmla="*/ 3744833 h 6108771"/>
                <a:gd name="connsiteX2962" fmla="*/ 1877245 w 3211789"/>
                <a:gd name="connsiteY2962" fmla="*/ 3802773 h 6108771"/>
                <a:gd name="connsiteX2963" fmla="*/ 1929391 w 3211789"/>
                <a:gd name="connsiteY2963" fmla="*/ 3864575 h 6108771"/>
                <a:gd name="connsiteX2964" fmla="*/ 2041408 w 3211789"/>
                <a:gd name="connsiteY2964" fmla="*/ 4225732 h 6108771"/>
                <a:gd name="connsiteX2965" fmla="*/ 1991193 w 3211789"/>
                <a:gd name="connsiteY2965" fmla="*/ 4451697 h 6108771"/>
                <a:gd name="connsiteX2966" fmla="*/ 1985399 w 3211789"/>
                <a:gd name="connsiteY2966" fmla="*/ 4451697 h 6108771"/>
                <a:gd name="connsiteX2967" fmla="*/ 1969949 w 3211789"/>
                <a:gd name="connsiteY2967" fmla="*/ 4434315 h 6108771"/>
                <a:gd name="connsiteX2968" fmla="*/ 1952567 w 3211789"/>
                <a:gd name="connsiteY2968" fmla="*/ 4440109 h 6108771"/>
                <a:gd name="connsiteX2969" fmla="*/ 1935185 w 3211789"/>
                <a:gd name="connsiteY2969" fmla="*/ 4443972 h 6108771"/>
                <a:gd name="connsiteX2970" fmla="*/ 1964155 w 3211789"/>
                <a:gd name="connsiteY2970" fmla="*/ 4476804 h 6108771"/>
                <a:gd name="connsiteX2971" fmla="*/ 1983468 w 3211789"/>
                <a:gd name="connsiteY2971" fmla="*/ 4472942 h 6108771"/>
                <a:gd name="connsiteX2972" fmla="*/ 1749778 w 3211789"/>
                <a:gd name="connsiteY2972" fmla="*/ 4940322 h 6108771"/>
                <a:gd name="connsiteX2973" fmla="*/ 1728534 w 3211789"/>
                <a:gd name="connsiteY2973" fmla="*/ 5004055 h 6108771"/>
                <a:gd name="connsiteX2974" fmla="*/ 1684113 w 3211789"/>
                <a:gd name="connsiteY2974" fmla="*/ 5081308 h 6108771"/>
                <a:gd name="connsiteX2975" fmla="*/ 1649349 w 3211789"/>
                <a:gd name="connsiteY2975" fmla="*/ 5042682 h 6108771"/>
                <a:gd name="connsiteX2976" fmla="*/ 1649349 w 3211789"/>
                <a:gd name="connsiteY2976" fmla="*/ 5005986 h 6108771"/>
                <a:gd name="connsiteX2977" fmla="*/ 1664800 w 3211789"/>
                <a:gd name="connsiteY2977" fmla="*/ 4909420 h 6108771"/>
                <a:gd name="connsiteX2978" fmla="*/ 1747847 w 3211789"/>
                <a:gd name="connsiteY2978" fmla="*/ 4650623 h 6108771"/>
                <a:gd name="connsiteX2979" fmla="*/ 1784542 w 3211789"/>
                <a:gd name="connsiteY2979" fmla="*/ 4559851 h 6108771"/>
                <a:gd name="connsiteX2980" fmla="*/ 1827031 w 3211789"/>
                <a:gd name="connsiteY2980" fmla="*/ 4442040 h 6108771"/>
                <a:gd name="connsiteX2981" fmla="*/ 1821237 w 3211789"/>
                <a:gd name="connsiteY2981" fmla="*/ 4434315 h 6108771"/>
                <a:gd name="connsiteX2982" fmla="*/ 1755572 w 3211789"/>
                <a:gd name="connsiteY2982" fmla="*/ 4434315 h 6108771"/>
                <a:gd name="connsiteX2983" fmla="*/ 1703426 w 3211789"/>
                <a:gd name="connsiteY2983" fmla="*/ 4424659 h 6108771"/>
                <a:gd name="connsiteX2984" fmla="*/ 1689907 w 3211789"/>
                <a:gd name="connsiteY2984" fmla="*/ 4453628 h 6108771"/>
                <a:gd name="connsiteX2985" fmla="*/ 1664800 w 3211789"/>
                <a:gd name="connsiteY2985" fmla="*/ 4552126 h 6108771"/>
                <a:gd name="connsiteX2986" fmla="*/ 1678319 w 3211789"/>
                <a:gd name="connsiteY2986" fmla="*/ 4554057 h 6108771"/>
                <a:gd name="connsiteX2987" fmla="*/ 1774885 w 3211789"/>
                <a:gd name="connsiteY2987" fmla="*/ 4525087 h 6108771"/>
                <a:gd name="connsiteX2988" fmla="*/ 1743984 w 3211789"/>
                <a:gd name="connsiteY2988" fmla="*/ 4602340 h 6108771"/>
                <a:gd name="connsiteX2989" fmla="*/ 1620379 w 3211789"/>
                <a:gd name="connsiteY2989" fmla="*/ 5025300 h 6108771"/>
                <a:gd name="connsiteX2990" fmla="*/ 1682182 w 3211789"/>
                <a:gd name="connsiteY2990" fmla="*/ 5114140 h 6108771"/>
                <a:gd name="connsiteX2991" fmla="*/ 1759435 w 3211789"/>
                <a:gd name="connsiteY2991" fmla="*/ 4992467 h 6108771"/>
                <a:gd name="connsiteX2992" fmla="*/ 1788405 w 3211789"/>
                <a:gd name="connsiteY2992" fmla="*/ 4919077 h 6108771"/>
                <a:gd name="connsiteX2993" fmla="*/ 1815443 w 3211789"/>
                <a:gd name="connsiteY2993" fmla="*/ 4849549 h 6108771"/>
                <a:gd name="connsiteX2994" fmla="*/ 1954498 w 3211789"/>
                <a:gd name="connsiteY2994" fmla="*/ 4584958 h 6108771"/>
                <a:gd name="connsiteX2995" fmla="*/ 1983468 w 3211789"/>
                <a:gd name="connsiteY2995" fmla="*/ 4631310 h 6108771"/>
                <a:gd name="connsiteX2996" fmla="*/ 2022095 w 3211789"/>
                <a:gd name="connsiteY2996" fmla="*/ 4677662 h 6108771"/>
                <a:gd name="connsiteX2997" fmla="*/ 2132180 w 3211789"/>
                <a:gd name="connsiteY2997" fmla="*/ 4847618 h 6108771"/>
                <a:gd name="connsiteX2998" fmla="*/ 2122523 w 3211789"/>
                <a:gd name="connsiteY2998" fmla="*/ 4938390 h 6108771"/>
                <a:gd name="connsiteX2999" fmla="*/ 2134111 w 3211789"/>
                <a:gd name="connsiteY2999" fmla="*/ 5002124 h 6108771"/>
                <a:gd name="connsiteX3000" fmla="*/ 2155356 w 3211789"/>
                <a:gd name="connsiteY3000" fmla="*/ 5023368 h 6108771"/>
                <a:gd name="connsiteX3001" fmla="*/ 2217158 w 3211789"/>
                <a:gd name="connsiteY3001" fmla="*/ 5094827 h 6108771"/>
                <a:gd name="connsiteX3002" fmla="*/ 2224883 w 3211789"/>
                <a:gd name="connsiteY3002" fmla="*/ 5123797 h 6108771"/>
                <a:gd name="connsiteX3003" fmla="*/ 2224883 w 3211789"/>
                <a:gd name="connsiteY3003" fmla="*/ 5164355 h 6108771"/>
                <a:gd name="connsiteX3004" fmla="*/ 2068446 w 3211789"/>
                <a:gd name="connsiteY3004" fmla="*/ 5023368 h 6108771"/>
                <a:gd name="connsiteX3005" fmla="*/ 1981537 w 3211789"/>
                <a:gd name="connsiteY3005" fmla="*/ 4828305 h 6108771"/>
                <a:gd name="connsiteX3006" fmla="*/ 1919734 w 3211789"/>
                <a:gd name="connsiteY3006" fmla="*/ 4903626 h 6108771"/>
                <a:gd name="connsiteX3007" fmla="*/ 1925528 w 3211789"/>
                <a:gd name="connsiteY3007" fmla="*/ 4934528 h 6108771"/>
                <a:gd name="connsiteX3008" fmla="*/ 1983468 w 3211789"/>
                <a:gd name="connsiteY3008" fmla="*/ 5027231 h 6108771"/>
                <a:gd name="connsiteX3009" fmla="*/ 2025957 w 3211789"/>
                <a:gd name="connsiteY3009" fmla="*/ 5089033 h 6108771"/>
                <a:gd name="connsiteX3010" fmla="*/ 2068446 w 3211789"/>
                <a:gd name="connsiteY3010" fmla="*/ 5224226 h 6108771"/>
                <a:gd name="connsiteX3011" fmla="*/ 2070378 w 3211789"/>
                <a:gd name="connsiteY3011" fmla="*/ 5338174 h 6108771"/>
                <a:gd name="connsiteX3012" fmla="*/ 2192051 w 3211789"/>
                <a:gd name="connsiteY3012" fmla="*/ 5529375 h 6108771"/>
                <a:gd name="connsiteX3013" fmla="*/ 2141837 w 3211789"/>
                <a:gd name="connsiteY3013" fmla="*/ 5535169 h 6108771"/>
                <a:gd name="connsiteX3014" fmla="*/ 1964155 w 3211789"/>
                <a:gd name="connsiteY3014" fmla="*/ 5247402 h 6108771"/>
                <a:gd name="connsiteX3015" fmla="*/ 1942910 w 3211789"/>
                <a:gd name="connsiteY3015" fmla="*/ 5166286 h 6108771"/>
                <a:gd name="connsiteX3016" fmla="*/ 1883039 w 3211789"/>
                <a:gd name="connsiteY3016" fmla="*/ 5104484 h 6108771"/>
                <a:gd name="connsiteX3017" fmla="*/ 1830894 w 3211789"/>
                <a:gd name="connsiteY3017" fmla="*/ 5168218 h 6108771"/>
                <a:gd name="connsiteX3018" fmla="*/ 1873383 w 3211789"/>
                <a:gd name="connsiteY3018" fmla="*/ 5371006 h 6108771"/>
                <a:gd name="connsiteX3019" fmla="*/ 1788405 w 3211789"/>
                <a:gd name="connsiteY3019" fmla="*/ 5608559 h 6108771"/>
                <a:gd name="connsiteX3020" fmla="*/ 1925528 w 3211789"/>
                <a:gd name="connsiteY3020" fmla="*/ 5956197 h 6108771"/>
                <a:gd name="connsiteX3021" fmla="*/ 1902353 w 3211789"/>
                <a:gd name="connsiteY3021" fmla="*/ 6066282 h 6108771"/>
                <a:gd name="connsiteX3022" fmla="*/ 1890765 w 3211789"/>
                <a:gd name="connsiteY3022" fmla="*/ 6099115 h 6108771"/>
                <a:gd name="connsiteX3023" fmla="*/ 1873383 w 3211789"/>
                <a:gd name="connsiteY3023" fmla="*/ 6108771 h 6108771"/>
                <a:gd name="connsiteX3024" fmla="*/ 1873383 w 3211789"/>
                <a:gd name="connsiteY3024" fmla="*/ 6091389 h 6108771"/>
                <a:gd name="connsiteX3025" fmla="*/ 1886902 w 3211789"/>
                <a:gd name="connsiteY3025" fmla="*/ 6019930 h 6108771"/>
                <a:gd name="connsiteX3026" fmla="*/ 1649349 w 3211789"/>
                <a:gd name="connsiteY3026" fmla="*/ 5658773 h 6108771"/>
                <a:gd name="connsiteX3027" fmla="*/ 1631967 w 3211789"/>
                <a:gd name="connsiteY3027" fmla="*/ 5600834 h 6108771"/>
                <a:gd name="connsiteX3028" fmla="*/ 1631967 w 3211789"/>
                <a:gd name="connsiteY3028" fmla="*/ 5552551 h 6108771"/>
                <a:gd name="connsiteX3029" fmla="*/ 1645487 w 3211789"/>
                <a:gd name="connsiteY3029" fmla="*/ 5508130 h 6108771"/>
                <a:gd name="connsiteX3030" fmla="*/ 1670594 w 3211789"/>
                <a:gd name="connsiteY3030" fmla="*/ 5465641 h 6108771"/>
                <a:gd name="connsiteX3031" fmla="*/ 1695701 w 3211789"/>
                <a:gd name="connsiteY3031" fmla="*/ 5399976 h 6108771"/>
                <a:gd name="connsiteX3032" fmla="*/ 1628105 w 3211789"/>
                <a:gd name="connsiteY3032" fmla="*/ 5328517 h 6108771"/>
                <a:gd name="connsiteX3033" fmla="*/ 1564371 w 3211789"/>
                <a:gd name="connsiteY3033" fmla="*/ 5351693 h 6108771"/>
                <a:gd name="connsiteX3034" fmla="*/ 1419522 w 3211789"/>
                <a:gd name="connsiteY3034" fmla="*/ 5539031 h 6108771"/>
                <a:gd name="connsiteX3035" fmla="*/ 1448492 w 3211789"/>
                <a:gd name="connsiteY3035" fmla="*/ 5641391 h 6108771"/>
                <a:gd name="connsiteX3036" fmla="*/ 1479393 w 3211789"/>
                <a:gd name="connsiteY3036" fmla="*/ 5764996 h 6108771"/>
                <a:gd name="connsiteX3037" fmla="*/ 1400209 w 3211789"/>
                <a:gd name="connsiteY3037" fmla="*/ 5884738 h 6108771"/>
                <a:gd name="connsiteX3038" fmla="*/ 1423385 w 3211789"/>
                <a:gd name="connsiteY3038" fmla="*/ 5813279 h 6108771"/>
                <a:gd name="connsiteX3039" fmla="*/ 1361582 w 3211789"/>
                <a:gd name="connsiteY3039" fmla="*/ 5627872 h 6108771"/>
                <a:gd name="connsiteX3040" fmla="*/ 1319093 w 3211789"/>
                <a:gd name="connsiteY3040" fmla="*/ 5502336 h 6108771"/>
                <a:gd name="connsiteX3041" fmla="*/ 1313299 w 3211789"/>
                <a:gd name="connsiteY3041" fmla="*/ 5463710 h 6108771"/>
                <a:gd name="connsiteX3042" fmla="*/ 1313299 w 3211789"/>
                <a:gd name="connsiteY3042" fmla="*/ 5415427 h 6108771"/>
                <a:gd name="connsiteX3043" fmla="*/ 1321025 w 3211789"/>
                <a:gd name="connsiteY3043" fmla="*/ 5374869 h 6108771"/>
                <a:gd name="connsiteX3044" fmla="*/ 1548921 w 3211789"/>
                <a:gd name="connsiteY3044" fmla="*/ 5121866 h 6108771"/>
                <a:gd name="connsiteX3045" fmla="*/ 1566302 w 3211789"/>
                <a:gd name="connsiteY3045" fmla="*/ 5079377 h 6108771"/>
                <a:gd name="connsiteX3046" fmla="*/ 1531539 w 3211789"/>
                <a:gd name="connsiteY3046" fmla="*/ 5040750 h 6108771"/>
                <a:gd name="connsiteX3047" fmla="*/ 1489050 w 3211789"/>
                <a:gd name="connsiteY3047" fmla="*/ 5058132 h 6108771"/>
                <a:gd name="connsiteX3048" fmla="*/ 1434973 w 3211789"/>
                <a:gd name="connsiteY3048" fmla="*/ 5112209 h 6108771"/>
                <a:gd name="connsiteX3049" fmla="*/ 1367376 w 3211789"/>
                <a:gd name="connsiteY3049" fmla="*/ 5146973 h 6108771"/>
                <a:gd name="connsiteX3050" fmla="*/ 1338406 w 3211789"/>
                <a:gd name="connsiteY3050" fmla="*/ 5154698 h 6108771"/>
                <a:gd name="connsiteX3051" fmla="*/ 1301711 w 3211789"/>
                <a:gd name="connsiteY3051" fmla="*/ 5164355 h 6108771"/>
                <a:gd name="connsiteX3052" fmla="*/ 1180038 w 3211789"/>
                <a:gd name="connsiteY3052" fmla="*/ 5276372 h 6108771"/>
                <a:gd name="connsiteX3053" fmla="*/ 1158793 w 3211789"/>
                <a:gd name="connsiteY3053" fmla="*/ 5382594 h 6108771"/>
                <a:gd name="connsiteX3054" fmla="*/ 1120167 w 3211789"/>
                <a:gd name="connsiteY3054" fmla="*/ 5457916 h 6108771"/>
                <a:gd name="connsiteX3055" fmla="*/ 1137549 w 3211789"/>
                <a:gd name="connsiteY3055" fmla="*/ 5394182 h 6108771"/>
                <a:gd name="connsiteX3056" fmla="*/ 1141412 w 3211789"/>
                <a:gd name="connsiteY3056" fmla="*/ 5376800 h 6108771"/>
                <a:gd name="connsiteX3057" fmla="*/ 1141412 w 3211789"/>
                <a:gd name="connsiteY3057" fmla="*/ 5343968 h 6108771"/>
                <a:gd name="connsiteX3058" fmla="*/ 1131755 w 3211789"/>
                <a:gd name="connsiteY3058" fmla="*/ 5272509 h 6108771"/>
                <a:gd name="connsiteX3059" fmla="*/ 1131755 w 3211789"/>
                <a:gd name="connsiteY3059" fmla="*/ 5214569 h 6108771"/>
                <a:gd name="connsiteX3060" fmla="*/ 1228321 w 3211789"/>
                <a:gd name="connsiteY3060" fmla="*/ 5075514 h 6108771"/>
                <a:gd name="connsiteX3061" fmla="*/ 1340338 w 3211789"/>
                <a:gd name="connsiteY3061" fmla="*/ 5027231 h 6108771"/>
                <a:gd name="connsiteX3062" fmla="*/ 1402140 w 3211789"/>
                <a:gd name="connsiteY3062" fmla="*/ 4965429 h 6108771"/>
                <a:gd name="connsiteX3063" fmla="*/ 1490981 w 3211789"/>
                <a:gd name="connsiteY3063" fmla="*/ 4820580 h 6108771"/>
                <a:gd name="connsiteX3064" fmla="*/ 1429179 w 3211789"/>
                <a:gd name="connsiteY3064" fmla="*/ 4785816 h 6108771"/>
                <a:gd name="connsiteX3065" fmla="*/ 1118236 w 3211789"/>
                <a:gd name="connsiteY3065" fmla="*/ 5031094 h 6108771"/>
                <a:gd name="connsiteX3066" fmla="*/ 1083472 w 3211789"/>
                <a:gd name="connsiteY3066" fmla="*/ 5027231 h 6108771"/>
                <a:gd name="connsiteX3067" fmla="*/ 1365445 w 3211789"/>
                <a:gd name="connsiteY3067" fmla="*/ 4646761 h 6108771"/>
                <a:gd name="connsiteX3068" fmla="*/ 1239909 w 3211789"/>
                <a:gd name="connsiteY3068" fmla="*/ 4517362 h 6108771"/>
                <a:gd name="connsiteX3069" fmla="*/ 1232184 w 3211789"/>
                <a:gd name="connsiteY3069" fmla="*/ 4505774 h 6108771"/>
                <a:gd name="connsiteX3070" fmla="*/ 1064159 w 3211789"/>
                <a:gd name="connsiteY3070" fmla="*/ 4554057 h 6108771"/>
                <a:gd name="connsiteX3071" fmla="*/ 838194 w 3211789"/>
                <a:gd name="connsiteY3071" fmla="*/ 4395689 h 6108771"/>
                <a:gd name="connsiteX3072" fmla="*/ 832400 w 3211789"/>
                <a:gd name="connsiteY3072" fmla="*/ 4357062 h 6108771"/>
                <a:gd name="connsiteX3073" fmla="*/ 832400 w 3211789"/>
                <a:gd name="connsiteY3073" fmla="*/ 4320367 h 6108771"/>
                <a:gd name="connsiteX3074" fmla="*/ 882614 w 3211789"/>
                <a:gd name="connsiteY3074" fmla="*/ 4208351 h 6108771"/>
                <a:gd name="connsiteX3075" fmla="*/ 956005 w 3211789"/>
                <a:gd name="connsiteY3075" fmla="*/ 4167793 h 6108771"/>
                <a:gd name="connsiteX3076" fmla="*/ 990768 w 3211789"/>
                <a:gd name="connsiteY3076" fmla="*/ 4125304 h 6108771"/>
                <a:gd name="connsiteX3077" fmla="*/ 1004288 w 3211789"/>
                <a:gd name="connsiteY3077" fmla="*/ 4080883 h 6108771"/>
                <a:gd name="connsiteX3078" fmla="*/ 1197420 w 3211789"/>
                <a:gd name="connsiteY3078" fmla="*/ 3955347 h 6108771"/>
                <a:gd name="connsiteX3079" fmla="*/ 1257291 w 3211789"/>
                <a:gd name="connsiteY3079" fmla="*/ 3957279 h 6108771"/>
                <a:gd name="connsiteX3080" fmla="*/ 1268879 w 3211789"/>
                <a:gd name="connsiteY3080" fmla="*/ 3955347 h 6108771"/>
                <a:gd name="connsiteX3081" fmla="*/ 1309437 w 3211789"/>
                <a:gd name="connsiteY3081" fmla="*/ 3916721 h 6108771"/>
                <a:gd name="connsiteX3082" fmla="*/ 1216733 w 3211789"/>
                <a:gd name="connsiteY3082" fmla="*/ 3806635 h 6108771"/>
                <a:gd name="connsiteX3083" fmla="*/ 1249566 w 3211789"/>
                <a:gd name="connsiteY3083" fmla="*/ 3812429 h 6108771"/>
                <a:gd name="connsiteX3084" fmla="*/ 1489050 w 3211789"/>
                <a:gd name="connsiteY3084" fmla="*/ 3920583 h 6108771"/>
                <a:gd name="connsiteX3085" fmla="*/ 1709220 w 3211789"/>
                <a:gd name="connsiteY3085" fmla="*/ 4049982 h 6108771"/>
                <a:gd name="connsiteX3086" fmla="*/ 1697632 w 3211789"/>
                <a:gd name="connsiteY3086" fmla="*/ 4049982 h 6108771"/>
                <a:gd name="connsiteX3087" fmla="*/ 1682182 w 3211789"/>
                <a:gd name="connsiteY3087" fmla="*/ 4042257 h 6108771"/>
                <a:gd name="connsiteX3088" fmla="*/ 1672525 w 3211789"/>
                <a:gd name="connsiteY3088" fmla="*/ 4051913 h 6108771"/>
                <a:gd name="connsiteX3089" fmla="*/ 1697632 w 3211789"/>
                <a:gd name="connsiteY3089" fmla="*/ 4107922 h 6108771"/>
                <a:gd name="connsiteX3090" fmla="*/ 1691838 w 3211789"/>
                <a:gd name="connsiteY3090" fmla="*/ 4131098 h 6108771"/>
                <a:gd name="connsiteX3091" fmla="*/ 1631967 w 3211789"/>
                <a:gd name="connsiteY3091" fmla="*/ 4057707 h 6108771"/>
                <a:gd name="connsiteX3092" fmla="*/ 1649349 w 3211789"/>
                <a:gd name="connsiteY3092" fmla="*/ 4044188 h 6108771"/>
                <a:gd name="connsiteX3093" fmla="*/ 1633899 w 3211789"/>
                <a:gd name="connsiteY3093" fmla="*/ 4028737 h 6108771"/>
                <a:gd name="connsiteX3094" fmla="*/ 1402140 w 3211789"/>
                <a:gd name="connsiteY3094" fmla="*/ 3951485 h 6108771"/>
                <a:gd name="connsiteX3095" fmla="*/ 1346132 w 3211789"/>
                <a:gd name="connsiteY3095" fmla="*/ 3893545 h 6108771"/>
                <a:gd name="connsiteX3096" fmla="*/ 1344200 w 3211789"/>
                <a:gd name="connsiteY3096" fmla="*/ 3897408 h 6108771"/>
                <a:gd name="connsiteX3097" fmla="*/ 1349994 w 3211789"/>
                <a:gd name="connsiteY3097" fmla="*/ 3912858 h 6108771"/>
                <a:gd name="connsiteX3098" fmla="*/ 1475530 w 3211789"/>
                <a:gd name="connsiteY3098" fmla="*/ 4003630 h 6108771"/>
                <a:gd name="connsiteX3099" fmla="*/ 1628105 w 3211789"/>
                <a:gd name="connsiteY3099" fmla="*/ 4055776 h 6108771"/>
                <a:gd name="connsiteX3100" fmla="*/ 1527676 w 3211789"/>
                <a:gd name="connsiteY3100" fmla="*/ 4028737 h 6108771"/>
                <a:gd name="connsiteX3101" fmla="*/ 1483256 w 3211789"/>
                <a:gd name="connsiteY3101" fmla="*/ 4028737 h 6108771"/>
                <a:gd name="connsiteX3102" fmla="*/ 1433041 w 3211789"/>
                <a:gd name="connsiteY3102" fmla="*/ 4017150 h 6108771"/>
                <a:gd name="connsiteX3103" fmla="*/ 1332612 w 3211789"/>
                <a:gd name="connsiteY3103" fmla="*/ 3943759 h 6108771"/>
                <a:gd name="connsiteX3104" fmla="*/ 1319093 w 3211789"/>
                <a:gd name="connsiteY3104" fmla="*/ 3936034 h 6108771"/>
                <a:gd name="connsiteX3105" fmla="*/ 1295917 w 3211789"/>
                <a:gd name="connsiteY3105" fmla="*/ 3961141 h 6108771"/>
                <a:gd name="connsiteX3106" fmla="*/ 1305574 w 3211789"/>
                <a:gd name="connsiteY3106" fmla="*/ 3972729 h 6108771"/>
                <a:gd name="connsiteX3107" fmla="*/ 1375102 w 3211789"/>
                <a:gd name="connsiteY3107" fmla="*/ 4013287 h 6108771"/>
                <a:gd name="connsiteX3108" fmla="*/ 1402140 w 3211789"/>
                <a:gd name="connsiteY3108" fmla="*/ 4059639 h 6108771"/>
                <a:gd name="connsiteX3109" fmla="*/ 1429179 w 3211789"/>
                <a:gd name="connsiteY3109" fmla="*/ 4075089 h 6108771"/>
                <a:gd name="connsiteX3110" fmla="*/ 1473599 w 3211789"/>
                <a:gd name="connsiteY3110" fmla="*/ 4061570 h 6108771"/>
                <a:gd name="connsiteX3111" fmla="*/ 1496775 w 3211789"/>
                <a:gd name="connsiteY3111" fmla="*/ 4059639 h 6108771"/>
                <a:gd name="connsiteX3112" fmla="*/ 1504500 w 3211789"/>
                <a:gd name="connsiteY3112" fmla="*/ 4063501 h 6108771"/>
                <a:gd name="connsiteX3113" fmla="*/ 1510294 w 3211789"/>
                <a:gd name="connsiteY3113" fmla="*/ 4059639 h 6108771"/>
                <a:gd name="connsiteX3114" fmla="*/ 1550852 w 3211789"/>
                <a:gd name="connsiteY3114" fmla="*/ 4063501 h 6108771"/>
                <a:gd name="connsiteX3115" fmla="*/ 1678319 w 3211789"/>
                <a:gd name="connsiteY3115" fmla="*/ 4175518 h 6108771"/>
                <a:gd name="connsiteX3116" fmla="*/ 1684113 w 3211789"/>
                <a:gd name="connsiteY3116" fmla="*/ 4165861 h 6108771"/>
                <a:gd name="connsiteX3117" fmla="*/ 1695701 w 3211789"/>
                <a:gd name="connsiteY3117" fmla="*/ 4239252 h 6108771"/>
                <a:gd name="connsiteX3118" fmla="*/ 1564371 w 3211789"/>
                <a:gd name="connsiteY3118" fmla="*/ 4409208 h 6108771"/>
                <a:gd name="connsiteX3119" fmla="*/ 1521882 w 3211789"/>
                <a:gd name="connsiteY3119" fmla="*/ 4411139 h 6108771"/>
                <a:gd name="connsiteX3120" fmla="*/ 1481324 w 3211789"/>
                <a:gd name="connsiteY3120" fmla="*/ 4409208 h 6108771"/>
                <a:gd name="connsiteX3121" fmla="*/ 1436904 w 3211789"/>
                <a:gd name="connsiteY3121" fmla="*/ 4401483 h 6108771"/>
                <a:gd name="connsiteX3122" fmla="*/ 1268879 w 3211789"/>
                <a:gd name="connsiteY3122" fmla="*/ 4453628 h 6108771"/>
                <a:gd name="connsiteX3123" fmla="*/ 1102785 w 3211789"/>
                <a:gd name="connsiteY3123" fmla="*/ 4341612 h 6108771"/>
                <a:gd name="connsiteX3124" fmla="*/ 1093128 w 3211789"/>
                <a:gd name="connsiteY3124" fmla="*/ 4302985 h 6108771"/>
                <a:gd name="connsiteX3125" fmla="*/ 1093128 w 3211789"/>
                <a:gd name="connsiteY3125" fmla="*/ 4254702 h 6108771"/>
                <a:gd name="connsiteX3126" fmla="*/ 1257291 w 3211789"/>
                <a:gd name="connsiteY3126" fmla="*/ 4113716 h 6108771"/>
                <a:gd name="connsiteX3127" fmla="*/ 1396346 w 3211789"/>
                <a:gd name="connsiteY3127" fmla="*/ 4245046 h 6108771"/>
                <a:gd name="connsiteX3128" fmla="*/ 1278535 w 3211789"/>
                <a:gd name="connsiteY3128" fmla="*/ 4360925 h 6108771"/>
                <a:gd name="connsiteX3129" fmla="*/ 1191626 w 3211789"/>
                <a:gd name="connsiteY3129" fmla="*/ 4270153 h 6108771"/>
                <a:gd name="connsiteX3130" fmla="*/ 1245703 w 3211789"/>
                <a:gd name="connsiteY3130" fmla="*/ 4208351 h 6108771"/>
                <a:gd name="connsiteX3131" fmla="*/ 1268879 w 3211789"/>
                <a:gd name="connsiteY3131" fmla="*/ 4223801 h 6108771"/>
                <a:gd name="connsiteX3132" fmla="*/ 1230252 w 3211789"/>
                <a:gd name="connsiteY3132" fmla="*/ 4272084 h 6108771"/>
                <a:gd name="connsiteX3133" fmla="*/ 1276604 w 3211789"/>
                <a:gd name="connsiteY3133" fmla="*/ 4318436 h 6108771"/>
                <a:gd name="connsiteX3134" fmla="*/ 1359651 w 3211789"/>
                <a:gd name="connsiteY3134" fmla="*/ 4245046 h 6108771"/>
                <a:gd name="connsiteX3135" fmla="*/ 1255360 w 3211789"/>
                <a:gd name="connsiteY3135" fmla="*/ 4158136 h 6108771"/>
                <a:gd name="connsiteX3136" fmla="*/ 1129824 w 3211789"/>
                <a:gd name="connsiteY3136" fmla="*/ 4275947 h 6108771"/>
                <a:gd name="connsiteX3137" fmla="*/ 1270810 w 3211789"/>
                <a:gd name="connsiteY3137" fmla="*/ 4413071 h 6108771"/>
                <a:gd name="connsiteX3138" fmla="*/ 1415659 w 3211789"/>
                <a:gd name="connsiteY3138" fmla="*/ 4345474 h 6108771"/>
                <a:gd name="connsiteX3139" fmla="*/ 1523813 w 3211789"/>
                <a:gd name="connsiteY3139" fmla="*/ 4382170 h 6108771"/>
                <a:gd name="connsiteX3140" fmla="*/ 1655143 w 3211789"/>
                <a:gd name="connsiteY3140" fmla="*/ 4231526 h 6108771"/>
                <a:gd name="connsiteX3141" fmla="*/ 1510294 w 3211789"/>
                <a:gd name="connsiteY3141" fmla="*/ 4088608 h 6108771"/>
                <a:gd name="connsiteX3142" fmla="*/ 1413728 w 3211789"/>
                <a:gd name="connsiteY3142" fmla="*/ 4107922 h 6108771"/>
                <a:gd name="connsiteX3143" fmla="*/ 1361582 w 3211789"/>
                <a:gd name="connsiteY3143" fmla="*/ 4044188 h 6108771"/>
                <a:gd name="connsiteX3144" fmla="*/ 1218664 w 3211789"/>
                <a:gd name="connsiteY3144" fmla="*/ 3982386 h 6108771"/>
                <a:gd name="connsiteX3145" fmla="*/ 1021670 w 3211789"/>
                <a:gd name="connsiteY3145" fmla="*/ 4109853 h 6108771"/>
                <a:gd name="connsiteX3146" fmla="*/ 1015876 w 3211789"/>
                <a:gd name="connsiteY3146" fmla="*/ 4160067 h 6108771"/>
                <a:gd name="connsiteX3147" fmla="*/ 954073 w 3211789"/>
                <a:gd name="connsiteY3147" fmla="*/ 4198694 h 6108771"/>
                <a:gd name="connsiteX3148" fmla="*/ 859438 w 3211789"/>
                <a:gd name="connsiteY3148" fmla="*/ 4343543 h 6108771"/>
                <a:gd name="connsiteX3149" fmla="*/ 1066090 w 3211789"/>
                <a:gd name="connsiteY3149" fmla="*/ 4527019 h 6108771"/>
                <a:gd name="connsiteX3150" fmla="*/ 1236046 w 3211789"/>
                <a:gd name="connsiteY3150" fmla="*/ 4474873 h 6108771"/>
                <a:gd name="connsiteX3151" fmla="*/ 1282398 w 3211789"/>
                <a:gd name="connsiteY3151" fmla="*/ 4532813 h 6108771"/>
                <a:gd name="connsiteX3152" fmla="*/ 1396346 w 3211789"/>
                <a:gd name="connsiteY3152" fmla="*/ 4615859 h 6108771"/>
                <a:gd name="connsiteX3153" fmla="*/ 1502569 w 3211789"/>
                <a:gd name="connsiteY3153" fmla="*/ 4584958 h 6108771"/>
                <a:gd name="connsiteX3154" fmla="*/ 1535401 w 3211789"/>
                <a:gd name="connsiteY3154" fmla="*/ 4592684 h 6108771"/>
                <a:gd name="connsiteX3155" fmla="*/ 1566302 w 3211789"/>
                <a:gd name="connsiteY3155" fmla="*/ 4579164 h 6108771"/>
                <a:gd name="connsiteX3156" fmla="*/ 1641624 w 3211789"/>
                <a:gd name="connsiteY3156" fmla="*/ 4554057 h 6108771"/>
                <a:gd name="connsiteX3157" fmla="*/ 1653212 w 3211789"/>
                <a:gd name="connsiteY3157" fmla="*/ 4528950 h 6108771"/>
                <a:gd name="connsiteX3158" fmla="*/ 1670594 w 3211789"/>
                <a:gd name="connsiteY3158" fmla="*/ 4469079 h 6108771"/>
                <a:gd name="connsiteX3159" fmla="*/ 1674457 w 3211789"/>
                <a:gd name="connsiteY3159" fmla="*/ 4449766 h 6108771"/>
                <a:gd name="connsiteX3160" fmla="*/ 1672525 w 3211789"/>
                <a:gd name="connsiteY3160" fmla="*/ 4393757 h 6108771"/>
                <a:gd name="connsiteX3161" fmla="*/ 1776817 w 3211789"/>
                <a:gd name="connsiteY3161" fmla="*/ 4420796 h 6108771"/>
                <a:gd name="connsiteX3162" fmla="*/ 1840550 w 3211789"/>
                <a:gd name="connsiteY3162" fmla="*/ 4386032 h 6108771"/>
                <a:gd name="connsiteX3163" fmla="*/ 1842482 w 3211789"/>
                <a:gd name="connsiteY3163" fmla="*/ 4370582 h 6108771"/>
                <a:gd name="connsiteX3164" fmla="*/ 1842482 w 3211789"/>
                <a:gd name="connsiteY3164" fmla="*/ 4266290 h 6108771"/>
                <a:gd name="connsiteX3165" fmla="*/ 1763297 w 3211789"/>
                <a:gd name="connsiteY3165" fmla="*/ 4082815 h 6108771"/>
                <a:gd name="connsiteX3166" fmla="*/ 1747847 w 3211789"/>
                <a:gd name="connsiteY3166" fmla="*/ 4059639 h 6108771"/>
                <a:gd name="connsiteX3167" fmla="*/ 1711152 w 3211789"/>
                <a:gd name="connsiteY3167" fmla="*/ 4019081 h 6108771"/>
                <a:gd name="connsiteX3168" fmla="*/ 1633899 w 3211789"/>
                <a:gd name="connsiteY3168" fmla="*/ 3968867 h 6108771"/>
                <a:gd name="connsiteX3169" fmla="*/ 1587547 w 3211789"/>
                <a:gd name="connsiteY3169" fmla="*/ 3943759 h 6108771"/>
                <a:gd name="connsiteX3170" fmla="*/ 1537333 w 3211789"/>
                <a:gd name="connsiteY3170" fmla="*/ 3918652 h 6108771"/>
                <a:gd name="connsiteX3171" fmla="*/ 1375102 w 3211789"/>
                <a:gd name="connsiteY3171" fmla="*/ 3847193 h 6108771"/>
                <a:gd name="connsiteX3172" fmla="*/ 1268879 w 3211789"/>
                <a:gd name="connsiteY3172" fmla="*/ 3802773 h 6108771"/>
                <a:gd name="connsiteX3173" fmla="*/ 1183901 w 3211789"/>
                <a:gd name="connsiteY3173" fmla="*/ 3760284 h 6108771"/>
                <a:gd name="connsiteX3174" fmla="*/ 787980 w 3211789"/>
                <a:gd name="connsiteY3174" fmla="*/ 3240758 h 6108771"/>
                <a:gd name="connsiteX3175" fmla="*/ 784117 w 3211789"/>
                <a:gd name="connsiteY3175" fmla="*/ 3192475 h 6108771"/>
                <a:gd name="connsiteX3176" fmla="*/ 784117 w 3211789"/>
                <a:gd name="connsiteY3176" fmla="*/ 3155780 h 6108771"/>
                <a:gd name="connsiteX3177" fmla="*/ 1180038 w 3211789"/>
                <a:gd name="connsiteY3177" fmla="*/ 2723164 h 6108771"/>
                <a:gd name="connsiteX3178" fmla="*/ 1249566 w 3211789"/>
                <a:gd name="connsiteY3178" fmla="*/ 2728958 h 6108771"/>
                <a:gd name="connsiteX3179" fmla="*/ 1278535 w 3211789"/>
                <a:gd name="connsiteY3179" fmla="*/ 2736683 h 6108771"/>
                <a:gd name="connsiteX3180" fmla="*/ 1460080 w 3211789"/>
                <a:gd name="connsiteY3180" fmla="*/ 2922090 h 6108771"/>
                <a:gd name="connsiteX3181" fmla="*/ 1471668 w 3211789"/>
                <a:gd name="connsiteY3181" fmla="*/ 2983892 h 6108771"/>
                <a:gd name="connsiteX3182" fmla="*/ 1487118 w 3211789"/>
                <a:gd name="connsiteY3182" fmla="*/ 2991618 h 6108771"/>
                <a:gd name="connsiteX3183" fmla="*/ 1506431 w 3211789"/>
                <a:gd name="connsiteY3183" fmla="*/ 2976167 h 6108771"/>
                <a:gd name="connsiteX3184" fmla="*/ 1546989 w 3211789"/>
                <a:gd name="connsiteY3184" fmla="*/ 2943335 h 6108771"/>
                <a:gd name="connsiteX3185" fmla="*/ 1512225 w 3211789"/>
                <a:gd name="connsiteY3185" fmla="*/ 2906640 h 6108771"/>
                <a:gd name="connsiteX3186" fmla="*/ 1487118 w 3211789"/>
                <a:gd name="connsiteY3186" fmla="*/ 2918227 h 6108771"/>
                <a:gd name="connsiteX3187" fmla="*/ 1481324 w 3211789"/>
                <a:gd name="connsiteY3187" fmla="*/ 2918227 h 6108771"/>
                <a:gd name="connsiteX3188" fmla="*/ 1471668 w 3211789"/>
                <a:gd name="connsiteY3188" fmla="*/ 2887326 h 6108771"/>
                <a:gd name="connsiteX3189" fmla="*/ 1164587 w 3211789"/>
                <a:gd name="connsiteY3189" fmla="*/ 2701919 h 6108771"/>
                <a:gd name="connsiteX3190" fmla="*/ 1079609 w 3211789"/>
                <a:gd name="connsiteY3190" fmla="*/ 2711576 h 6108771"/>
                <a:gd name="connsiteX3191" fmla="*/ 789911 w 3211789"/>
                <a:gd name="connsiteY3191" fmla="*/ 3007068 h 6108771"/>
                <a:gd name="connsiteX3192" fmla="*/ 764804 w 3211789"/>
                <a:gd name="connsiteY3192" fmla="*/ 3194406 h 6108771"/>
                <a:gd name="connsiteX3193" fmla="*/ 772529 w 3211789"/>
                <a:gd name="connsiteY3193" fmla="*/ 3290973 h 6108771"/>
                <a:gd name="connsiteX3194" fmla="*/ 1176175 w 3211789"/>
                <a:gd name="connsiteY3194" fmla="*/ 3775734 h 6108771"/>
                <a:gd name="connsiteX3195" fmla="*/ 1209008 w 3211789"/>
                <a:gd name="connsiteY3195" fmla="*/ 3802773 h 6108771"/>
                <a:gd name="connsiteX3196" fmla="*/ 1185832 w 3211789"/>
                <a:gd name="connsiteY3196" fmla="*/ 3796979 h 6108771"/>
                <a:gd name="connsiteX3197" fmla="*/ 1160725 w 3211789"/>
                <a:gd name="connsiteY3197" fmla="*/ 3818223 h 6108771"/>
                <a:gd name="connsiteX3198" fmla="*/ 1162656 w 3211789"/>
                <a:gd name="connsiteY3198" fmla="*/ 3827880 h 6108771"/>
                <a:gd name="connsiteX3199" fmla="*/ 1201283 w 3211789"/>
                <a:gd name="connsiteY3199" fmla="*/ 3893545 h 6108771"/>
                <a:gd name="connsiteX3200" fmla="*/ 1197420 w 3211789"/>
                <a:gd name="connsiteY3200" fmla="*/ 3912858 h 6108771"/>
                <a:gd name="connsiteX3201" fmla="*/ 872958 w 3211789"/>
                <a:gd name="connsiteY3201" fmla="*/ 3686894 h 6108771"/>
                <a:gd name="connsiteX3202" fmla="*/ 857507 w 3211789"/>
                <a:gd name="connsiteY3202" fmla="*/ 3623160 h 6108771"/>
                <a:gd name="connsiteX3203" fmla="*/ 859438 w 3211789"/>
                <a:gd name="connsiteY3203" fmla="*/ 3524662 h 6108771"/>
                <a:gd name="connsiteX3204" fmla="*/ 815018 w 3211789"/>
                <a:gd name="connsiteY3204" fmla="*/ 3476379 h 6108771"/>
                <a:gd name="connsiteX3205" fmla="*/ 799567 w 3211789"/>
                <a:gd name="connsiteY3205" fmla="*/ 3482173 h 6108771"/>
                <a:gd name="connsiteX3206" fmla="*/ 799567 w 3211789"/>
                <a:gd name="connsiteY3206" fmla="*/ 3532388 h 6108771"/>
                <a:gd name="connsiteX3207" fmla="*/ 795705 w 3211789"/>
                <a:gd name="connsiteY3207" fmla="*/ 3559426 h 6108771"/>
                <a:gd name="connsiteX3208" fmla="*/ 776392 w 3211789"/>
                <a:gd name="connsiteY3208" fmla="*/ 3584533 h 6108771"/>
                <a:gd name="connsiteX3209" fmla="*/ 776392 w 3211789"/>
                <a:gd name="connsiteY3209" fmla="*/ 3547838 h 6108771"/>
                <a:gd name="connsiteX3210" fmla="*/ 706864 w 3211789"/>
                <a:gd name="connsiteY3210" fmla="*/ 3435822 h 6108771"/>
                <a:gd name="connsiteX3211" fmla="*/ 646993 w 3211789"/>
                <a:gd name="connsiteY3211" fmla="*/ 3298698 h 6108771"/>
                <a:gd name="connsiteX3212" fmla="*/ 646993 w 3211789"/>
                <a:gd name="connsiteY3212" fmla="*/ 3175093 h 6108771"/>
                <a:gd name="connsiteX3213" fmla="*/ 666306 w 3211789"/>
                <a:gd name="connsiteY3213" fmla="*/ 3128742 h 6108771"/>
                <a:gd name="connsiteX3214" fmla="*/ 724246 w 3211789"/>
                <a:gd name="connsiteY3214" fmla="*/ 3041832 h 6108771"/>
                <a:gd name="connsiteX3215" fmla="*/ 803430 w 3211789"/>
                <a:gd name="connsiteY3215" fmla="*/ 2931747 h 6108771"/>
                <a:gd name="connsiteX3216" fmla="*/ 776392 w 3211789"/>
                <a:gd name="connsiteY3216" fmla="*/ 2904708 h 6108771"/>
                <a:gd name="connsiteX3217" fmla="*/ 718452 w 3211789"/>
                <a:gd name="connsiteY3217" fmla="*/ 2958785 h 6108771"/>
                <a:gd name="connsiteX3218" fmla="*/ 681757 w 3211789"/>
                <a:gd name="connsiteY3218" fmla="*/ 2976167 h 6108771"/>
                <a:gd name="connsiteX3219" fmla="*/ 720383 w 3211789"/>
                <a:gd name="connsiteY3219" fmla="*/ 2896983 h 6108771"/>
                <a:gd name="connsiteX3220" fmla="*/ 751284 w 3211789"/>
                <a:gd name="connsiteY3220" fmla="*/ 2804279 h 6108771"/>
                <a:gd name="connsiteX3221" fmla="*/ 801499 w 3211789"/>
                <a:gd name="connsiteY3221" fmla="*/ 2728958 h 6108771"/>
                <a:gd name="connsiteX3222" fmla="*/ 971455 w 3211789"/>
                <a:gd name="connsiteY3222" fmla="*/ 2640117 h 6108771"/>
                <a:gd name="connsiteX3223" fmla="*/ 994631 w 3211789"/>
                <a:gd name="connsiteY3223" fmla="*/ 2636254 h 6108771"/>
                <a:gd name="connsiteX3224" fmla="*/ 1100854 w 3211789"/>
                <a:gd name="connsiteY3224" fmla="*/ 2636254 h 6108771"/>
                <a:gd name="connsiteX3225" fmla="*/ 1133686 w 3211789"/>
                <a:gd name="connsiteY3225" fmla="*/ 2640117 h 6108771"/>
                <a:gd name="connsiteX3226" fmla="*/ 1154931 w 3211789"/>
                <a:gd name="connsiteY3226" fmla="*/ 2647842 h 6108771"/>
                <a:gd name="connsiteX3227" fmla="*/ 1174244 w 3211789"/>
                <a:gd name="connsiteY3227" fmla="*/ 2638186 h 6108771"/>
                <a:gd name="connsiteX3228" fmla="*/ 1197420 w 3211789"/>
                <a:gd name="connsiteY3228" fmla="*/ 2653636 h 6108771"/>
                <a:gd name="connsiteX3229" fmla="*/ 1249566 w 3211789"/>
                <a:gd name="connsiteY3229" fmla="*/ 2669087 h 6108771"/>
                <a:gd name="connsiteX3230" fmla="*/ 1284329 w 3211789"/>
                <a:gd name="connsiteY3230" fmla="*/ 2659430 h 6108771"/>
                <a:gd name="connsiteX3231" fmla="*/ 1251497 w 3211789"/>
                <a:gd name="connsiteY3231" fmla="*/ 2603422 h 6108771"/>
                <a:gd name="connsiteX3232" fmla="*/ 1183901 w 3211789"/>
                <a:gd name="connsiteY3232" fmla="*/ 2634323 h 6108771"/>
                <a:gd name="connsiteX3233" fmla="*/ 1185832 w 3211789"/>
                <a:gd name="connsiteY3233" fmla="*/ 2624667 h 6108771"/>
                <a:gd name="connsiteX3234" fmla="*/ 1230252 w 3211789"/>
                <a:gd name="connsiteY3234" fmla="*/ 2599559 h 6108771"/>
                <a:gd name="connsiteX3235" fmla="*/ 1270810 w 3211789"/>
                <a:gd name="connsiteY3235" fmla="*/ 2531963 h 6108771"/>
                <a:gd name="connsiteX3236" fmla="*/ 1297849 w 3211789"/>
                <a:gd name="connsiteY3236" fmla="*/ 2566727 h 6108771"/>
                <a:gd name="connsiteX3237" fmla="*/ 1373170 w 3211789"/>
                <a:gd name="connsiteY3237" fmla="*/ 2533894 h 6108771"/>
                <a:gd name="connsiteX3238" fmla="*/ 1415659 w 3211789"/>
                <a:gd name="connsiteY3238" fmla="*/ 2518444 h 6108771"/>
                <a:gd name="connsiteX3239" fmla="*/ 1689907 w 3211789"/>
                <a:gd name="connsiteY3239" fmla="*/ 2383251 h 6108771"/>
                <a:gd name="connsiteX3240" fmla="*/ 1771023 w 3211789"/>
                <a:gd name="connsiteY3240" fmla="*/ 2462435 h 6108771"/>
                <a:gd name="connsiteX3241" fmla="*/ 1786473 w 3211789"/>
                <a:gd name="connsiteY3241" fmla="*/ 2446985 h 6108771"/>
                <a:gd name="connsiteX3242" fmla="*/ 1765229 w 3211789"/>
                <a:gd name="connsiteY3242" fmla="*/ 2408358 h 6108771"/>
                <a:gd name="connsiteX3243" fmla="*/ 1707289 w 3211789"/>
                <a:gd name="connsiteY3243" fmla="*/ 2389045 h 6108771"/>
                <a:gd name="connsiteX3244" fmla="*/ 1707289 w 3211789"/>
                <a:gd name="connsiteY3244" fmla="*/ 2383251 h 6108771"/>
                <a:gd name="connsiteX3245" fmla="*/ 1734327 w 3211789"/>
                <a:gd name="connsiteY3245" fmla="*/ 2394839 h 6108771"/>
                <a:gd name="connsiteX3246" fmla="*/ 1745915 w 3211789"/>
                <a:gd name="connsiteY3246" fmla="*/ 2396771 h 6108771"/>
                <a:gd name="connsiteX3247" fmla="*/ 1772954 w 3211789"/>
                <a:gd name="connsiteY3247" fmla="*/ 2390977 h 6108771"/>
                <a:gd name="connsiteX3248" fmla="*/ 1728534 w 3211789"/>
                <a:gd name="connsiteY3248" fmla="*/ 2356213 h 6108771"/>
                <a:gd name="connsiteX3249" fmla="*/ 1707289 w 3211789"/>
                <a:gd name="connsiteY3249" fmla="*/ 2373595 h 6108771"/>
                <a:gd name="connsiteX3250" fmla="*/ 1726602 w 3211789"/>
                <a:gd name="connsiteY3250" fmla="*/ 2331106 h 6108771"/>
                <a:gd name="connsiteX3251" fmla="*/ 1749778 w 3211789"/>
                <a:gd name="connsiteY3251" fmla="*/ 2317586 h 6108771"/>
                <a:gd name="connsiteX3252" fmla="*/ 1757503 w 3211789"/>
                <a:gd name="connsiteY3252" fmla="*/ 2309861 h 6108771"/>
                <a:gd name="connsiteX3253" fmla="*/ 1832825 w 3211789"/>
                <a:gd name="connsiteY3253" fmla="*/ 2280891 h 6108771"/>
                <a:gd name="connsiteX3254" fmla="*/ 1778748 w 3211789"/>
                <a:gd name="connsiteY3254" fmla="*/ 2234540 h 6108771"/>
                <a:gd name="connsiteX3255" fmla="*/ 1767160 w 3211789"/>
                <a:gd name="connsiteY3255" fmla="*/ 2240333 h 6108771"/>
                <a:gd name="connsiteX3256" fmla="*/ 1759435 w 3211789"/>
                <a:gd name="connsiteY3256" fmla="*/ 2275097 h 6108771"/>
                <a:gd name="connsiteX3257" fmla="*/ 1732396 w 3211789"/>
                <a:gd name="connsiteY3257" fmla="*/ 2240333 h 6108771"/>
                <a:gd name="connsiteX3258" fmla="*/ 1703426 w 3211789"/>
                <a:gd name="connsiteY3258" fmla="*/ 2244196 h 6108771"/>
                <a:gd name="connsiteX3259" fmla="*/ 1664800 w 3211789"/>
                <a:gd name="connsiteY3259" fmla="*/ 2222952 h 6108771"/>
                <a:gd name="connsiteX3260" fmla="*/ 1705358 w 3211789"/>
                <a:gd name="connsiteY3260" fmla="*/ 2176600 h 6108771"/>
                <a:gd name="connsiteX3261" fmla="*/ 1684113 w 3211789"/>
                <a:gd name="connsiteY3261" fmla="*/ 2107072 h 6108771"/>
                <a:gd name="connsiteX3262" fmla="*/ 1545058 w 3211789"/>
                <a:gd name="connsiteY3262" fmla="*/ 2035613 h 6108771"/>
                <a:gd name="connsiteX3263" fmla="*/ 1462011 w 3211789"/>
                <a:gd name="connsiteY3263" fmla="*/ 2010506 h 6108771"/>
                <a:gd name="connsiteX3264" fmla="*/ 1413728 w 3211789"/>
                <a:gd name="connsiteY3264" fmla="*/ 1996987 h 6108771"/>
                <a:gd name="connsiteX3265" fmla="*/ 1400209 w 3211789"/>
                <a:gd name="connsiteY3265" fmla="*/ 1989262 h 6108771"/>
                <a:gd name="connsiteX3266" fmla="*/ 1407934 w 3211789"/>
                <a:gd name="connsiteY3266" fmla="*/ 1987330 h 6108771"/>
                <a:gd name="connsiteX3267" fmla="*/ 1434973 w 3211789"/>
                <a:gd name="connsiteY3267" fmla="*/ 1993124 h 6108771"/>
                <a:gd name="connsiteX3268" fmla="*/ 1462011 w 3211789"/>
                <a:gd name="connsiteY3268" fmla="*/ 1944841 h 6108771"/>
                <a:gd name="connsiteX3269" fmla="*/ 1433041 w 3211789"/>
                <a:gd name="connsiteY3269" fmla="*/ 1883039 h 6108771"/>
                <a:gd name="connsiteX3270" fmla="*/ 1378964 w 3211789"/>
                <a:gd name="connsiteY3270" fmla="*/ 1954498 h 6108771"/>
                <a:gd name="connsiteX3271" fmla="*/ 1388621 w 3211789"/>
                <a:gd name="connsiteY3271" fmla="*/ 1983468 h 6108771"/>
                <a:gd name="connsiteX3272" fmla="*/ 1373170 w 3211789"/>
                <a:gd name="connsiteY3272" fmla="*/ 1989262 h 6108771"/>
                <a:gd name="connsiteX3273" fmla="*/ 1328750 w 3211789"/>
                <a:gd name="connsiteY3273" fmla="*/ 1979605 h 6108771"/>
                <a:gd name="connsiteX3274" fmla="*/ 1239909 w 3211789"/>
                <a:gd name="connsiteY3274" fmla="*/ 1962223 h 6108771"/>
                <a:gd name="connsiteX3275" fmla="*/ 1135618 w 3211789"/>
                <a:gd name="connsiteY3275" fmla="*/ 1935185 h 6108771"/>
                <a:gd name="connsiteX3276" fmla="*/ 1129824 w 3211789"/>
                <a:gd name="connsiteY3276" fmla="*/ 1925528 h 6108771"/>
                <a:gd name="connsiteX3277" fmla="*/ 1164587 w 3211789"/>
                <a:gd name="connsiteY3277" fmla="*/ 1933253 h 6108771"/>
                <a:gd name="connsiteX3278" fmla="*/ 1185832 w 3211789"/>
                <a:gd name="connsiteY3278" fmla="*/ 1890764 h 6108771"/>
                <a:gd name="connsiteX3279" fmla="*/ 1187763 w 3211789"/>
                <a:gd name="connsiteY3279" fmla="*/ 1871451 h 6108771"/>
                <a:gd name="connsiteX3280" fmla="*/ 1158793 w 3211789"/>
                <a:gd name="connsiteY3280" fmla="*/ 1823168 h 6108771"/>
                <a:gd name="connsiteX3281" fmla="*/ 1085403 w 3211789"/>
                <a:gd name="connsiteY3281" fmla="*/ 1844412 h 6108771"/>
                <a:gd name="connsiteX3282" fmla="*/ 1085403 w 3211789"/>
                <a:gd name="connsiteY3282" fmla="*/ 1848275 h 6108771"/>
                <a:gd name="connsiteX3283" fmla="*/ 1093128 w 3211789"/>
                <a:gd name="connsiteY3283" fmla="*/ 1861794 h 6108771"/>
                <a:gd name="connsiteX3284" fmla="*/ 1093128 w 3211789"/>
                <a:gd name="connsiteY3284" fmla="*/ 1871451 h 6108771"/>
                <a:gd name="connsiteX3285" fmla="*/ 1058365 w 3211789"/>
                <a:gd name="connsiteY3285" fmla="*/ 1850206 h 6108771"/>
                <a:gd name="connsiteX3286" fmla="*/ 1037120 w 3211789"/>
                <a:gd name="connsiteY3286" fmla="*/ 1861794 h 6108771"/>
                <a:gd name="connsiteX3287" fmla="*/ 1058365 w 3211789"/>
                <a:gd name="connsiteY3287" fmla="*/ 1819305 h 6108771"/>
                <a:gd name="connsiteX3288" fmla="*/ 1085403 w 3211789"/>
                <a:gd name="connsiteY3288" fmla="*/ 1834756 h 6108771"/>
                <a:gd name="connsiteX3289" fmla="*/ 1166519 w 3211789"/>
                <a:gd name="connsiteY3289" fmla="*/ 1769091 h 6108771"/>
                <a:gd name="connsiteX3290" fmla="*/ 1145274 w 3211789"/>
                <a:gd name="connsiteY3290" fmla="*/ 1720808 h 6108771"/>
                <a:gd name="connsiteX3291" fmla="*/ 1133686 w 3211789"/>
                <a:gd name="connsiteY3291" fmla="*/ 1720808 h 6108771"/>
                <a:gd name="connsiteX3292" fmla="*/ 1056433 w 3211789"/>
                <a:gd name="connsiteY3292" fmla="*/ 1788404 h 6108771"/>
                <a:gd name="connsiteX3293" fmla="*/ 1021670 w 3211789"/>
                <a:gd name="connsiteY3293" fmla="*/ 1761366 h 6108771"/>
                <a:gd name="connsiteX3294" fmla="*/ 981112 w 3211789"/>
                <a:gd name="connsiteY3294" fmla="*/ 1772954 h 6108771"/>
                <a:gd name="connsiteX3295" fmla="*/ 944417 w 3211789"/>
                <a:gd name="connsiteY3295" fmla="*/ 1765228 h 6108771"/>
                <a:gd name="connsiteX3296" fmla="*/ 932829 w 3211789"/>
                <a:gd name="connsiteY3296" fmla="*/ 1786473 h 6108771"/>
                <a:gd name="connsiteX3297" fmla="*/ 886477 w 3211789"/>
                <a:gd name="connsiteY3297" fmla="*/ 1759434 h 6108771"/>
                <a:gd name="connsiteX3298" fmla="*/ 818881 w 3211789"/>
                <a:gd name="connsiteY3298" fmla="*/ 1771022 h 6108771"/>
                <a:gd name="connsiteX3299" fmla="*/ 934760 w 3211789"/>
                <a:gd name="connsiteY3299" fmla="*/ 1842481 h 6108771"/>
                <a:gd name="connsiteX3300" fmla="*/ 934760 w 3211789"/>
                <a:gd name="connsiteY3300" fmla="*/ 1792267 h 6108771"/>
                <a:gd name="connsiteX3301" fmla="*/ 940554 w 3211789"/>
                <a:gd name="connsiteY3301" fmla="*/ 1794198 h 6108771"/>
                <a:gd name="connsiteX3302" fmla="*/ 952142 w 3211789"/>
                <a:gd name="connsiteY3302" fmla="*/ 1836687 h 6108771"/>
                <a:gd name="connsiteX3303" fmla="*/ 1000425 w 3211789"/>
                <a:gd name="connsiteY3303" fmla="*/ 1873382 h 6108771"/>
                <a:gd name="connsiteX3304" fmla="*/ 1035189 w 3211789"/>
                <a:gd name="connsiteY3304" fmla="*/ 1867588 h 6108771"/>
                <a:gd name="connsiteX3305" fmla="*/ 1025532 w 3211789"/>
                <a:gd name="connsiteY3305" fmla="*/ 1881108 h 6108771"/>
                <a:gd name="connsiteX3306" fmla="*/ 1077678 w 3211789"/>
                <a:gd name="connsiteY3306" fmla="*/ 1908146 h 6108771"/>
                <a:gd name="connsiteX3307" fmla="*/ 1093128 w 3211789"/>
                <a:gd name="connsiteY3307" fmla="*/ 1892695 h 6108771"/>
                <a:gd name="connsiteX3308" fmla="*/ 1093128 w 3211789"/>
                <a:gd name="connsiteY3308" fmla="*/ 1875314 h 6108771"/>
                <a:gd name="connsiteX3309" fmla="*/ 1116304 w 3211789"/>
                <a:gd name="connsiteY3309" fmla="*/ 1925528 h 6108771"/>
                <a:gd name="connsiteX3310" fmla="*/ 1106648 w 3211789"/>
                <a:gd name="connsiteY3310" fmla="*/ 1927459 h 6108771"/>
                <a:gd name="connsiteX3311" fmla="*/ 1039051 w 3211789"/>
                <a:gd name="connsiteY3311" fmla="*/ 1902352 h 6108771"/>
                <a:gd name="connsiteX3312" fmla="*/ 716521 w 3211789"/>
                <a:gd name="connsiteY3312" fmla="*/ 1682181 h 6108771"/>
                <a:gd name="connsiteX3313" fmla="*/ 760941 w 3211789"/>
                <a:gd name="connsiteY3313" fmla="*/ 1718877 h 6108771"/>
                <a:gd name="connsiteX3314" fmla="*/ 787980 w 3211789"/>
                <a:gd name="connsiteY3314" fmla="*/ 1687975 h 6108771"/>
                <a:gd name="connsiteX3315" fmla="*/ 799567 w 3211789"/>
                <a:gd name="connsiteY3315" fmla="*/ 1643555 h 6108771"/>
                <a:gd name="connsiteX3316" fmla="*/ 793774 w 3211789"/>
                <a:gd name="connsiteY3316" fmla="*/ 1626173 h 6108771"/>
                <a:gd name="connsiteX3317" fmla="*/ 757078 w 3211789"/>
                <a:gd name="connsiteY3317" fmla="*/ 1618448 h 6108771"/>
                <a:gd name="connsiteX3318" fmla="*/ 708795 w 3211789"/>
                <a:gd name="connsiteY3318" fmla="*/ 1597203 h 6108771"/>
                <a:gd name="connsiteX3319" fmla="*/ 685619 w 3211789"/>
                <a:gd name="connsiteY3319" fmla="*/ 1622310 h 6108771"/>
                <a:gd name="connsiteX3320" fmla="*/ 712658 w 3211789"/>
                <a:gd name="connsiteY3320" fmla="*/ 1672525 h 6108771"/>
                <a:gd name="connsiteX3321" fmla="*/ 712658 w 3211789"/>
                <a:gd name="connsiteY3321" fmla="*/ 1678319 h 6108771"/>
                <a:gd name="connsiteX3322" fmla="*/ 704933 w 3211789"/>
                <a:gd name="connsiteY3322" fmla="*/ 1674456 h 6108771"/>
                <a:gd name="connsiteX3323" fmla="*/ 583259 w 3211789"/>
                <a:gd name="connsiteY3323" fmla="*/ 1380895 h 6108771"/>
                <a:gd name="connsiteX3324" fmla="*/ 581328 w 3211789"/>
                <a:gd name="connsiteY3324" fmla="*/ 1361582 h 6108771"/>
                <a:gd name="connsiteX3325" fmla="*/ 581328 w 3211789"/>
                <a:gd name="connsiteY3325" fmla="*/ 1276604 h 6108771"/>
                <a:gd name="connsiteX3326" fmla="*/ 589053 w 3211789"/>
                <a:gd name="connsiteY3326" fmla="*/ 1214802 h 6108771"/>
                <a:gd name="connsiteX3327" fmla="*/ 683688 w 3211789"/>
                <a:gd name="connsiteY3327" fmla="*/ 990768 h 6108771"/>
                <a:gd name="connsiteX3328" fmla="*/ 710727 w 3211789"/>
                <a:gd name="connsiteY3328" fmla="*/ 965661 h 6108771"/>
                <a:gd name="connsiteX3329" fmla="*/ 722315 w 3211789"/>
                <a:gd name="connsiteY3329" fmla="*/ 973386 h 6108771"/>
                <a:gd name="connsiteX3330" fmla="*/ 753216 w 3211789"/>
                <a:gd name="connsiteY3330" fmla="*/ 952142 h 6108771"/>
                <a:gd name="connsiteX3331" fmla="*/ 757078 w 3211789"/>
                <a:gd name="connsiteY3331" fmla="*/ 942485 h 6108771"/>
                <a:gd name="connsiteX3332" fmla="*/ 747422 w 3211789"/>
                <a:gd name="connsiteY3332" fmla="*/ 930897 h 6108771"/>
                <a:gd name="connsiteX3333" fmla="*/ 731971 w 3211789"/>
                <a:gd name="connsiteY3333" fmla="*/ 936691 h 6108771"/>
                <a:gd name="connsiteX3334" fmla="*/ 772529 w 3211789"/>
                <a:gd name="connsiteY3334" fmla="*/ 882614 h 6108771"/>
                <a:gd name="connsiteX3335" fmla="*/ 822743 w 3211789"/>
                <a:gd name="connsiteY3335" fmla="*/ 925103 h 6108771"/>
                <a:gd name="connsiteX3336" fmla="*/ 857507 w 3211789"/>
                <a:gd name="connsiteY3336" fmla="*/ 915447 h 6108771"/>
                <a:gd name="connsiteX3337" fmla="*/ 820812 w 3211789"/>
                <a:gd name="connsiteY3337" fmla="*/ 857507 h 6108771"/>
                <a:gd name="connsiteX3338" fmla="*/ 774460 w 3211789"/>
                <a:gd name="connsiteY3338" fmla="*/ 878751 h 6108771"/>
                <a:gd name="connsiteX3339" fmla="*/ 789911 w 3211789"/>
                <a:gd name="connsiteY3339" fmla="*/ 847850 h 6108771"/>
                <a:gd name="connsiteX3340" fmla="*/ 685619 w 3211789"/>
                <a:gd name="connsiteY3340" fmla="*/ 828537 h 6108771"/>
                <a:gd name="connsiteX3341" fmla="*/ 637336 w 3211789"/>
                <a:gd name="connsiteY3341" fmla="*/ 832400 h 6108771"/>
                <a:gd name="connsiteX3342" fmla="*/ 581328 w 3211789"/>
                <a:gd name="connsiteY3342" fmla="*/ 853644 h 6108771"/>
                <a:gd name="connsiteX3343" fmla="*/ 554290 w 3211789"/>
                <a:gd name="connsiteY3343" fmla="*/ 872958 h 6108771"/>
                <a:gd name="connsiteX3344" fmla="*/ 548496 w 3211789"/>
                <a:gd name="connsiteY3344" fmla="*/ 871026 h 6108771"/>
                <a:gd name="connsiteX3345" fmla="*/ 546564 w 3211789"/>
                <a:gd name="connsiteY3345" fmla="*/ 865232 h 6108771"/>
                <a:gd name="connsiteX3346" fmla="*/ 562015 w 3211789"/>
                <a:gd name="connsiteY3346" fmla="*/ 845919 h 6108771"/>
                <a:gd name="connsiteX3347" fmla="*/ 641199 w 3211789"/>
                <a:gd name="connsiteY3347" fmla="*/ 793773 h 6108771"/>
                <a:gd name="connsiteX3348" fmla="*/ 679825 w 3211789"/>
                <a:gd name="connsiteY3348" fmla="*/ 780254 h 6108771"/>
                <a:gd name="connsiteX3349" fmla="*/ 710727 w 3211789"/>
                <a:gd name="connsiteY3349" fmla="*/ 772529 h 6108771"/>
                <a:gd name="connsiteX3350" fmla="*/ 749353 w 3211789"/>
                <a:gd name="connsiteY3350" fmla="*/ 772529 h 6108771"/>
                <a:gd name="connsiteX3351" fmla="*/ 834331 w 3211789"/>
                <a:gd name="connsiteY3351" fmla="*/ 782185 h 6108771"/>
                <a:gd name="connsiteX3352" fmla="*/ 932829 w 3211789"/>
                <a:gd name="connsiteY3352" fmla="*/ 724246 h 6108771"/>
                <a:gd name="connsiteX3353" fmla="*/ 849782 w 3211789"/>
                <a:gd name="connsiteY3353" fmla="*/ 650855 h 6108771"/>
                <a:gd name="connsiteX3354" fmla="*/ 643130 w 3211789"/>
                <a:gd name="connsiteY3354" fmla="*/ 536908 h 6108771"/>
                <a:gd name="connsiteX3355" fmla="*/ 563946 w 3211789"/>
                <a:gd name="connsiteY3355" fmla="*/ 554289 h 6108771"/>
                <a:gd name="connsiteX3356" fmla="*/ 710727 w 3211789"/>
                <a:gd name="connsiteY3356" fmla="*/ 494418 h 6108771"/>
                <a:gd name="connsiteX3357" fmla="*/ 984974 w 3211789"/>
                <a:gd name="connsiteY3357" fmla="*/ 604504 h 6108771"/>
                <a:gd name="connsiteX3358" fmla="*/ 1058365 w 3211789"/>
                <a:gd name="connsiteY3358" fmla="*/ 637336 h 6108771"/>
                <a:gd name="connsiteX3359" fmla="*/ 1203214 w 3211789"/>
                <a:gd name="connsiteY3359" fmla="*/ 681757 h 6108771"/>
                <a:gd name="connsiteX3360" fmla="*/ 1228321 w 3211789"/>
                <a:gd name="connsiteY3360" fmla="*/ 672100 h 6108771"/>
                <a:gd name="connsiteX3361" fmla="*/ 1124030 w 3211789"/>
                <a:gd name="connsiteY3361" fmla="*/ 536908 h 6108771"/>
                <a:gd name="connsiteX3362" fmla="*/ 1118236 w 3211789"/>
                <a:gd name="connsiteY3362" fmla="*/ 490556 h 6108771"/>
                <a:gd name="connsiteX3363" fmla="*/ 1122098 w 3211789"/>
                <a:gd name="connsiteY3363" fmla="*/ 463517 h 6108771"/>
                <a:gd name="connsiteX3364" fmla="*/ 1268879 w 3211789"/>
                <a:gd name="connsiteY3364" fmla="*/ 587122 h 6108771"/>
                <a:gd name="connsiteX3365" fmla="*/ 1359651 w 3211789"/>
                <a:gd name="connsiteY3365" fmla="*/ 600641 h 6108771"/>
                <a:gd name="connsiteX3366" fmla="*/ 1438835 w 3211789"/>
                <a:gd name="connsiteY3366" fmla="*/ 619954 h 6108771"/>
                <a:gd name="connsiteX3367" fmla="*/ 1444629 w 3211789"/>
                <a:gd name="connsiteY3367" fmla="*/ 619954 h 6108771"/>
                <a:gd name="connsiteX3368" fmla="*/ 1421453 w 3211789"/>
                <a:gd name="connsiteY3368" fmla="*/ 590985 h 6108771"/>
                <a:gd name="connsiteX3369" fmla="*/ 1378964 w 3211789"/>
                <a:gd name="connsiteY3369" fmla="*/ 461586 h 6108771"/>
                <a:gd name="connsiteX3370" fmla="*/ 1402140 w 3211789"/>
                <a:gd name="connsiteY3370" fmla="*/ 357295 h 6108771"/>
                <a:gd name="connsiteX3371" fmla="*/ 1444629 w 3211789"/>
                <a:gd name="connsiteY3371" fmla="*/ 486693 h 6108771"/>
                <a:gd name="connsiteX3372" fmla="*/ 1827031 w 3211789"/>
                <a:gd name="connsiteY3372" fmla="*/ 270385 h 6108771"/>
                <a:gd name="connsiteX3373" fmla="*/ 1915872 w 3211789"/>
                <a:gd name="connsiteY3373" fmla="*/ 324462 h 6108771"/>
                <a:gd name="connsiteX3374" fmla="*/ 1971880 w 3211789"/>
                <a:gd name="connsiteY3374" fmla="*/ 426822 h 6108771"/>
                <a:gd name="connsiteX3375" fmla="*/ 2060721 w 3211789"/>
                <a:gd name="connsiteY3375" fmla="*/ 639268 h 6108771"/>
                <a:gd name="connsiteX3376" fmla="*/ 2159218 w 3211789"/>
                <a:gd name="connsiteY3376" fmla="*/ 675963 h 6108771"/>
                <a:gd name="connsiteX3377" fmla="*/ 2228746 w 3211789"/>
                <a:gd name="connsiteY3377" fmla="*/ 664375 h 6108771"/>
                <a:gd name="connsiteX3378" fmla="*/ 2439260 w 3211789"/>
                <a:gd name="connsiteY3378" fmla="*/ 627680 h 6108771"/>
                <a:gd name="connsiteX3379" fmla="*/ 2680675 w 3211789"/>
                <a:gd name="connsiteY3379" fmla="*/ 842056 h 6108771"/>
                <a:gd name="connsiteX3380" fmla="*/ 2514582 w 3211789"/>
                <a:gd name="connsiteY3380" fmla="*/ 1008150 h 6108771"/>
                <a:gd name="connsiteX3381" fmla="*/ 2499131 w 3211789"/>
                <a:gd name="connsiteY3381" fmla="*/ 996562 h 6108771"/>
                <a:gd name="connsiteX3382" fmla="*/ 2508788 w 3211789"/>
                <a:gd name="connsiteY3382" fmla="*/ 950210 h 6108771"/>
                <a:gd name="connsiteX3383" fmla="*/ 2557071 w 3211789"/>
                <a:gd name="connsiteY3383" fmla="*/ 927035 h 6108771"/>
                <a:gd name="connsiteX3384" fmla="*/ 2616942 w 3211789"/>
                <a:gd name="connsiteY3384" fmla="*/ 871026 h 6108771"/>
                <a:gd name="connsiteX3385" fmla="*/ 2624667 w 3211789"/>
                <a:gd name="connsiteY3385" fmla="*/ 830468 h 6108771"/>
                <a:gd name="connsiteX3386" fmla="*/ 2470161 w 3211789"/>
                <a:gd name="connsiteY3386" fmla="*/ 677894 h 6108771"/>
                <a:gd name="connsiteX3387" fmla="*/ 2416084 w 3211789"/>
                <a:gd name="connsiteY3387" fmla="*/ 670169 h 6108771"/>
                <a:gd name="connsiteX3388" fmla="*/ 2168875 w 3211789"/>
                <a:gd name="connsiteY3388" fmla="*/ 706864 h 6108771"/>
                <a:gd name="connsiteX3389" fmla="*/ 1991193 w 3211789"/>
                <a:gd name="connsiteY3389" fmla="*/ 589053 h 6108771"/>
                <a:gd name="connsiteX3390" fmla="*/ 1964155 w 3211789"/>
                <a:gd name="connsiteY3390" fmla="*/ 482830 h 6108771"/>
                <a:gd name="connsiteX3391" fmla="*/ 1931322 w 3211789"/>
                <a:gd name="connsiteY3391" fmla="*/ 374676 h 6108771"/>
                <a:gd name="connsiteX3392" fmla="*/ 1825100 w 3211789"/>
                <a:gd name="connsiteY3392" fmla="*/ 280042 h 6108771"/>
                <a:gd name="connsiteX3393" fmla="*/ 1672525 w 3211789"/>
                <a:gd name="connsiteY3393" fmla="*/ 256866 h 6108771"/>
                <a:gd name="connsiteX3394" fmla="*/ 1670594 w 3211789"/>
                <a:gd name="connsiteY3394" fmla="*/ 254934 h 6108771"/>
                <a:gd name="connsiteX3395" fmla="*/ 1751709 w 3211789"/>
                <a:gd name="connsiteY3395" fmla="*/ 253003 h 6108771"/>
                <a:gd name="connsiteX3396" fmla="*/ 1827031 w 3211789"/>
                <a:gd name="connsiteY3396" fmla="*/ 270385 h 6108771"/>
                <a:gd name="connsiteX3397" fmla="*/ 950211 w 3211789"/>
                <a:gd name="connsiteY3397" fmla="*/ 204720 h 6108771"/>
                <a:gd name="connsiteX3398" fmla="*/ 905790 w 3211789"/>
                <a:gd name="connsiteY3398" fmla="*/ 258797 h 6108771"/>
                <a:gd name="connsiteX3399" fmla="*/ 896134 w 3211789"/>
                <a:gd name="connsiteY3399" fmla="*/ 266522 h 6108771"/>
                <a:gd name="connsiteX3400" fmla="*/ 959867 w 3211789"/>
                <a:gd name="connsiteY3400" fmla="*/ 336050 h 6108771"/>
                <a:gd name="connsiteX3401" fmla="*/ 956005 w 3211789"/>
                <a:gd name="connsiteY3401" fmla="*/ 359226 h 6108771"/>
                <a:gd name="connsiteX3402" fmla="*/ 988837 w 3211789"/>
                <a:gd name="connsiteY3402" fmla="*/ 372745 h 6108771"/>
                <a:gd name="connsiteX3403" fmla="*/ 1023601 w 3211789"/>
                <a:gd name="connsiteY3403" fmla="*/ 426822 h 6108771"/>
                <a:gd name="connsiteX3404" fmla="*/ 998494 w 3211789"/>
                <a:gd name="connsiteY3404" fmla="*/ 463517 h 6108771"/>
                <a:gd name="connsiteX3405" fmla="*/ 1000425 w 3211789"/>
                <a:gd name="connsiteY3405" fmla="*/ 478968 h 6108771"/>
                <a:gd name="connsiteX3406" fmla="*/ 1035189 w 3211789"/>
                <a:gd name="connsiteY3406" fmla="*/ 440341 h 6108771"/>
                <a:gd name="connsiteX3407" fmla="*/ 1089266 w 3211789"/>
                <a:gd name="connsiteY3407" fmla="*/ 488624 h 6108771"/>
                <a:gd name="connsiteX3408" fmla="*/ 1096991 w 3211789"/>
                <a:gd name="connsiteY3408" fmla="*/ 546564 h 6108771"/>
                <a:gd name="connsiteX3409" fmla="*/ 1156862 w 3211789"/>
                <a:gd name="connsiteY3409" fmla="*/ 646993 h 6108771"/>
                <a:gd name="connsiteX3410" fmla="*/ 1095060 w 3211789"/>
                <a:gd name="connsiteY3410" fmla="*/ 629611 h 6108771"/>
                <a:gd name="connsiteX3411" fmla="*/ 1056433 w 3211789"/>
                <a:gd name="connsiteY3411" fmla="*/ 612229 h 6108771"/>
                <a:gd name="connsiteX3412" fmla="*/ 928966 w 3211789"/>
                <a:gd name="connsiteY3412" fmla="*/ 496350 h 6108771"/>
                <a:gd name="connsiteX3413" fmla="*/ 869095 w 3211789"/>
                <a:gd name="connsiteY3413" fmla="*/ 384333 h 6108771"/>
                <a:gd name="connsiteX3414" fmla="*/ 828537 w 3211789"/>
                <a:gd name="connsiteY3414" fmla="*/ 237553 h 6108771"/>
                <a:gd name="connsiteX3415" fmla="*/ 898065 w 3211789"/>
                <a:gd name="connsiteY3415" fmla="*/ 150643 h 6108771"/>
                <a:gd name="connsiteX3416" fmla="*/ 950211 w 3211789"/>
                <a:gd name="connsiteY3416" fmla="*/ 204720 h 6108771"/>
                <a:gd name="connsiteX3417" fmla="*/ 1162656 w 3211789"/>
                <a:gd name="connsiteY3417" fmla="*/ 57940 h 6108771"/>
                <a:gd name="connsiteX3418" fmla="*/ 1077678 w 3211789"/>
                <a:gd name="connsiteY3418" fmla="*/ 121673 h 6108771"/>
                <a:gd name="connsiteX3419" fmla="*/ 1075747 w 3211789"/>
                <a:gd name="connsiteY3419" fmla="*/ 125536 h 6108771"/>
                <a:gd name="connsiteX3420" fmla="*/ 1120167 w 3211789"/>
                <a:gd name="connsiteY3420" fmla="*/ 148712 h 6108771"/>
                <a:gd name="connsiteX3421" fmla="*/ 1116304 w 3211789"/>
                <a:gd name="connsiteY3421" fmla="*/ 171888 h 6108771"/>
                <a:gd name="connsiteX3422" fmla="*/ 1120167 w 3211789"/>
                <a:gd name="connsiteY3422" fmla="*/ 206651 h 6108771"/>
                <a:gd name="connsiteX3423" fmla="*/ 1110510 w 3211789"/>
                <a:gd name="connsiteY3423" fmla="*/ 235621 h 6108771"/>
                <a:gd name="connsiteX3424" fmla="*/ 1114373 w 3211789"/>
                <a:gd name="connsiteY3424" fmla="*/ 241415 h 6108771"/>
                <a:gd name="connsiteX3425" fmla="*/ 1135618 w 3211789"/>
                <a:gd name="connsiteY3425" fmla="*/ 262660 h 6108771"/>
                <a:gd name="connsiteX3426" fmla="*/ 1160725 w 3211789"/>
                <a:gd name="connsiteY3426" fmla="*/ 316737 h 6108771"/>
                <a:gd name="connsiteX3427" fmla="*/ 1143343 w 3211789"/>
                <a:gd name="connsiteY3427" fmla="*/ 341844 h 6108771"/>
                <a:gd name="connsiteX3428" fmla="*/ 1205145 w 3211789"/>
                <a:gd name="connsiteY3428" fmla="*/ 376608 h 6108771"/>
                <a:gd name="connsiteX3429" fmla="*/ 1226390 w 3211789"/>
                <a:gd name="connsiteY3429" fmla="*/ 424891 h 6108771"/>
                <a:gd name="connsiteX3430" fmla="*/ 1251497 w 3211789"/>
                <a:gd name="connsiteY3430" fmla="*/ 440341 h 6108771"/>
                <a:gd name="connsiteX3431" fmla="*/ 1297849 w 3211789"/>
                <a:gd name="connsiteY3431" fmla="*/ 484762 h 6108771"/>
                <a:gd name="connsiteX3432" fmla="*/ 1378964 w 3211789"/>
                <a:gd name="connsiteY3432" fmla="*/ 569740 h 6108771"/>
                <a:gd name="connsiteX3433" fmla="*/ 1367376 w 3211789"/>
                <a:gd name="connsiteY3433" fmla="*/ 577465 h 6108771"/>
                <a:gd name="connsiteX3434" fmla="*/ 1293986 w 3211789"/>
                <a:gd name="connsiteY3434" fmla="*/ 563946 h 6108771"/>
                <a:gd name="connsiteX3435" fmla="*/ 1253428 w 3211789"/>
                <a:gd name="connsiteY3435" fmla="*/ 552358 h 6108771"/>
                <a:gd name="connsiteX3436" fmla="*/ 1209008 w 3211789"/>
                <a:gd name="connsiteY3436" fmla="*/ 531114 h 6108771"/>
                <a:gd name="connsiteX3437" fmla="*/ 1156862 w 3211789"/>
                <a:gd name="connsiteY3437" fmla="*/ 484762 h 6108771"/>
                <a:gd name="connsiteX3438" fmla="*/ 1135618 w 3211789"/>
                <a:gd name="connsiteY3438" fmla="*/ 448067 h 6108771"/>
                <a:gd name="connsiteX3439" fmla="*/ 1112442 w 3211789"/>
                <a:gd name="connsiteY3439" fmla="*/ 380470 h 6108771"/>
                <a:gd name="connsiteX3440" fmla="*/ 1095060 w 3211789"/>
                <a:gd name="connsiteY3440" fmla="*/ 417166 h 6108771"/>
                <a:gd name="connsiteX3441" fmla="*/ 1085403 w 3211789"/>
                <a:gd name="connsiteY3441" fmla="*/ 409440 h 6108771"/>
                <a:gd name="connsiteX3442" fmla="*/ 1010082 w 3211789"/>
                <a:gd name="connsiteY3442" fmla="*/ 173819 h 6108771"/>
                <a:gd name="connsiteX3443" fmla="*/ 1010082 w 3211789"/>
                <a:gd name="connsiteY3443" fmla="*/ 108154 h 6108771"/>
                <a:gd name="connsiteX3444" fmla="*/ 1096991 w 3211789"/>
                <a:gd name="connsiteY3444" fmla="*/ 0 h 6108771"/>
                <a:gd name="connsiteX3445" fmla="*/ 1162656 w 3211789"/>
                <a:gd name="connsiteY3445" fmla="*/ 57940 h 610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</a:cxnLst>
              <a:rect l="l" t="t" r="r" b="b"/>
              <a:pathLst>
                <a:path w="3211789" h="6108771">
                  <a:moveTo>
                    <a:pt x="1825100" y="5367144"/>
                  </a:moveTo>
                  <a:cubicBezTo>
                    <a:pt x="1825100" y="5452122"/>
                    <a:pt x="1751709" y="5511993"/>
                    <a:pt x="1751709" y="5598902"/>
                  </a:cubicBezTo>
                  <a:cubicBezTo>
                    <a:pt x="1751709" y="5691606"/>
                    <a:pt x="1873383" y="5819073"/>
                    <a:pt x="1873383" y="5861562"/>
                  </a:cubicBezTo>
                  <a:lnTo>
                    <a:pt x="1873383" y="5869287"/>
                  </a:lnTo>
                  <a:cubicBezTo>
                    <a:pt x="1767160" y="5747614"/>
                    <a:pt x="1674457" y="5697400"/>
                    <a:pt x="1674457" y="5591177"/>
                  </a:cubicBezTo>
                  <a:cubicBezTo>
                    <a:pt x="1674457" y="5585383"/>
                    <a:pt x="1676388" y="5573795"/>
                    <a:pt x="1676388" y="5566070"/>
                  </a:cubicBezTo>
                  <a:cubicBezTo>
                    <a:pt x="1680250" y="5550619"/>
                    <a:pt x="1682182" y="5533237"/>
                    <a:pt x="1687976" y="5519718"/>
                  </a:cubicBezTo>
                  <a:cubicBezTo>
                    <a:pt x="1695701" y="5498474"/>
                    <a:pt x="1720808" y="5481092"/>
                    <a:pt x="1716946" y="5461778"/>
                  </a:cubicBezTo>
                  <a:cubicBezTo>
                    <a:pt x="1718877" y="5423152"/>
                    <a:pt x="1720808" y="5384526"/>
                    <a:pt x="1724671" y="5345899"/>
                  </a:cubicBezTo>
                  <a:cubicBezTo>
                    <a:pt x="1724671" y="5347830"/>
                    <a:pt x="1728534" y="5351693"/>
                    <a:pt x="1728534" y="5351693"/>
                  </a:cubicBezTo>
                  <a:cubicBezTo>
                    <a:pt x="1732396" y="5361350"/>
                    <a:pt x="1738190" y="5372938"/>
                    <a:pt x="1738190" y="5380663"/>
                  </a:cubicBezTo>
                  <a:cubicBezTo>
                    <a:pt x="1738190" y="5392251"/>
                    <a:pt x="1738190" y="5403839"/>
                    <a:pt x="1736259" y="5415427"/>
                  </a:cubicBezTo>
                  <a:cubicBezTo>
                    <a:pt x="1736259" y="5417358"/>
                    <a:pt x="1736259" y="5421221"/>
                    <a:pt x="1732396" y="5427015"/>
                  </a:cubicBezTo>
                  <a:cubicBezTo>
                    <a:pt x="1734327" y="5430877"/>
                    <a:pt x="1734327" y="5436671"/>
                    <a:pt x="1734327" y="5440534"/>
                  </a:cubicBezTo>
                  <a:cubicBezTo>
                    <a:pt x="1734327" y="5438603"/>
                    <a:pt x="1734327" y="5434740"/>
                    <a:pt x="1732396" y="5430877"/>
                  </a:cubicBezTo>
                  <a:cubicBezTo>
                    <a:pt x="1730465" y="5434740"/>
                    <a:pt x="1728534" y="5436671"/>
                    <a:pt x="1728534" y="5442465"/>
                  </a:cubicBezTo>
                  <a:cubicBezTo>
                    <a:pt x="1728534" y="5446328"/>
                    <a:pt x="1732396" y="5438603"/>
                    <a:pt x="1732396" y="5444397"/>
                  </a:cubicBezTo>
                  <a:cubicBezTo>
                    <a:pt x="1732396" y="5448259"/>
                    <a:pt x="1726602" y="5454053"/>
                    <a:pt x="1726602" y="5457916"/>
                  </a:cubicBezTo>
                  <a:cubicBezTo>
                    <a:pt x="1726602" y="5463710"/>
                    <a:pt x="1730465" y="5461778"/>
                    <a:pt x="1730465" y="5465641"/>
                  </a:cubicBezTo>
                  <a:cubicBezTo>
                    <a:pt x="1730465" y="5490748"/>
                    <a:pt x="1695701" y="5537100"/>
                    <a:pt x="1695701" y="5591177"/>
                  </a:cubicBezTo>
                  <a:cubicBezTo>
                    <a:pt x="1695701" y="5633666"/>
                    <a:pt x="1713083" y="5662636"/>
                    <a:pt x="1753641" y="5708988"/>
                  </a:cubicBezTo>
                  <a:cubicBezTo>
                    <a:pt x="1755572" y="5707056"/>
                    <a:pt x="1757503" y="5705125"/>
                    <a:pt x="1757503" y="5701262"/>
                  </a:cubicBezTo>
                  <a:cubicBezTo>
                    <a:pt x="1757503" y="5695468"/>
                    <a:pt x="1749778" y="5681949"/>
                    <a:pt x="1745915" y="5674224"/>
                  </a:cubicBezTo>
                  <a:cubicBezTo>
                    <a:pt x="1738190" y="5652979"/>
                    <a:pt x="1732396" y="5624009"/>
                    <a:pt x="1732396" y="5600834"/>
                  </a:cubicBezTo>
                  <a:cubicBezTo>
                    <a:pt x="1732396" y="5498474"/>
                    <a:pt x="1809649" y="5469504"/>
                    <a:pt x="1809649" y="5349762"/>
                  </a:cubicBezTo>
                  <a:cubicBezTo>
                    <a:pt x="1809649" y="5345899"/>
                    <a:pt x="1809649" y="5326586"/>
                    <a:pt x="1805786" y="5316929"/>
                  </a:cubicBezTo>
                  <a:cubicBezTo>
                    <a:pt x="1799992" y="5297616"/>
                    <a:pt x="1786473" y="5280234"/>
                    <a:pt x="1780679" y="5262852"/>
                  </a:cubicBezTo>
                  <a:cubicBezTo>
                    <a:pt x="1776817" y="5251264"/>
                    <a:pt x="1772954" y="5230020"/>
                    <a:pt x="1772954" y="5226157"/>
                  </a:cubicBezTo>
                  <a:lnTo>
                    <a:pt x="1772954" y="5210707"/>
                  </a:lnTo>
                  <a:cubicBezTo>
                    <a:pt x="1790336" y="5264784"/>
                    <a:pt x="1825100" y="5316929"/>
                    <a:pt x="1825100" y="5367144"/>
                  </a:cubicBezTo>
                  <a:close/>
                  <a:moveTo>
                    <a:pt x="1388621" y="5345899"/>
                  </a:moveTo>
                  <a:cubicBezTo>
                    <a:pt x="1382827" y="5353624"/>
                    <a:pt x="1377033" y="5365212"/>
                    <a:pt x="1373170" y="5376800"/>
                  </a:cubicBezTo>
                  <a:cubicBezTo>
                    <a:pt x="1359651" y="5409633"/>
                    <a:pt x="1363514" y="5409633"/>
                    <a:pt x="1363514" y="5436671"/>
                  </a:cubicBezTo>
                  <a:cubicBezTo>
                    <a:pt x="1363514" y="5455984"/>
                    <a:pt x="1361582" y="5465641"/>
                    <a:pt x="1371239" y="5488817"/>
                  </a:cubicBezTo>
                  <a:cubicBezTo>
                    <a:pt x="1375102" y="5483023"/>
                    <a:pt x="1377033" y="5477229"/>
                    <a:pt x="1378964" y="5471435"/>
                  </a:cubicBezTo>
                  <a:cubicBezTo>
                    <a:pt x="1394415" y="5415427"/>
                    <a:pt x="1469736" y="5330449"/>
                    <a:pt x="1531539" y="5305341"/>
                  </a:cubicBezTo>
                  <a:cubicBezTo>
                    <a:pt x="1533470" y="5305341"/>
                    <a:pt x="1570165" y="5284097"/>
                    <a:pt x="1577890" y="5284097"/>
                  </a:cubicBezTo>
                  <a:lnTo>
                    <a:pt x="1585616" y="5284097"/>
                  </a:lnTo>
                  <a:cubicBezTo>
                    <a:pt x="1570165" y="5299547"/>
                    <a:pt x="1550852" y="5305341"/>
                    <a:pt x="1535401" y="5314998"/>
                  </a:cubicBezTo>
                  <a:cubicBezTo>
                    <a:pt x="1523813" y="5320792"/>
                    <a:pt x="1514157" y="5334311"/>
                    <a:pt x="1504500" y="5340105"/>
                  </a:cubicBezTo>
                  <a:cubicBezTo>
                    <a:pt x="1492912" y="5345899"/>
                    <a:pt x="1477462" y="5349762"/>
                    <a:pt x="1469736" y="5359418"/>
                  </a:cubicBezTo>
                  <a:cubicBezTo>
                    <a:pt x="1421453" y="5409633"/>
                    <a:pt x="1392483" y="5465641"/>
                    <a:pt x="1392483" y="5521649"/>
                  </a:cubicBezTo>
                  <a:lnTo>
                    <a:pt x="1392483" y="5600834"/>
                  </a:lnTo>
                  <a:cubicBezTo>
                    <a:pt x="1375102" y="5577658"/>
                    <a:pt x="1340338" y="5496542"/>
                    <a:pt x="1340338" y="5461778"/>
                  </a:cubicBezTo>
                  <a:lnTo>
                    <a:pt x="1340338" y="5423152"/>
                  </a:lnTo>
                  <a:cubicBezTo>
                    <a:pt x="1346132" y="5384526"/>
                    <a:pt x="1355788" y="5342036"/>
                    <a:pt x="1390552" y="5311135"/>
                  </a:cubicBezTo>
                  <a:cubicBezTo>
                    <a:pt x="1396346" y="5305341"/>
                    <a:pt x="1398277" y="5297616"/>
                    <a:pt x="1406003" y="5293753"/>
                  </a:cubicBezTo>
                  <a:cubicBezTo>
                    <a:pt x="1409865" y="5289891"/>
                    <a:pt x="1417591" y="5289891"/>
                    <a:pt x="1423385" y="5286028"/>
                  </a:cubicBezTo>
                  <a:cubicBezTo>
                    <a:pt x="1467805" y="5251264"/>
                    <a:pt x="1512225" y="5239676"/>
                    <a:pt x="1556646" y="5199119"/>
                  </a:cubicBezTo>
                  <a:cubicBezTo>
                    <a:pt x="1506431" y="5268646"/>
                    <a:pt x="1431110" y="5270578"/>
                    <a:pt x="1388621" y="5345899"/>
                  </a:cubicBezTo>
                  <a:close/>
                  <a:moveTo>
                    <a:pt x="1711152" y="5027231"/>
                  </a:moveTo>
                  <a:cubicBezTo>
                    <a:pt x="1711152" y="5033025"/>
                    <a:pt x="1697632" y="5052338"/>
                    <a:pt x="1691838" y="5063926"/>
                  </a:cubicBezTo>
                  <a:cubicBezTo>
                    <a:pt x="1691838" y="5065857"/>
                    <a:pt x="1689907" y="5067789"/>
                    <a:pt x="1684113" y="5067789"/>
                  </a:cubicBezTo>
                  <a:cubicBezTo>
                    <a:pt x="1664800" y="5067789"/>
                    <a:pt x="1664800" y="5040750"/>
                    <a:pt x="1664800" y="5036888"/>
                  </a:cubicBezTo>
                  <a:cubicBezTo>
                    <a:pt x="1664800" y="5011780"/>
                    <a:pt x="1684113" y="5031094"/>
                    <a:pt x="1699564" y="5015643"/>
                  </a:cubicBezTo>
                  <a:cubicBezTo>
                    <a:pt x="1705358" y="5017574"/>
                    <a:pt x="1711152" y="5025300"/>
                    <a:pt x="1711152" y="5027231"/>
                  </a:cubicBezTo>
                  <a:close/>
                  <a:moveTo>
                    <a:pt x="1485187" y="4940322"/>
                  </a:moveTo>
                  <a:cubicBezTo>
                    <a:pt x="1485187" y="4946115"/>
                    <a:pt x="1473599" y="4965429"/>
                    <a:pt x="1463942" y="4977017"/>
                  </a:cubicBezTo>
                  <a:cubicBezTo>
                    <a:pt x="1398277" y="5056201"/>
                    <a:pt x="1317162" y="5087102"/>
                    <a:pt x="1243772" y="5125728"/>
                  </a:cubicBezTo>
                  <a:cubicBezTo>
                    <a:pt x="1245703" y="5127660"/>
                    <a:pt x="1243772" y="5127660"/>
                    <a:pt x="1247634" y="5127660"/>
                  </a:cubicBezTo>
                  <a:cubicBezTo>
                    <a:pt x="1253428" y="5127660"/>
                    <a:pt x="1284329" y="5121866"/>
                    <a:pt x="1301711" y="5118003"/>
                  </a:cubicBezTo>
                  <a:cubicBezTo>
                    <a:pt x="1321025" y="5114140"/>
                    <a:pt x="1346132" y="5108347"/>
                    <a:pt x="1369308" y="5098690"/>
                  </a:cubicBezTo>
                  <a:cubicBezTo>
                    <a:pt x="1390552" y="5090965"/>
                    <a:pt x="1419522" y="5075514"/>
                    <a:pt x="1440767" y="5048476"/>
                  </a:cubicBezTo>
                  <a:cubicBezTo>
                    <a:pt x="1454286" y="5033025"/>
                    <a:pt x="1473599" y="5000193"/>
                    <a:pt x="1496775" y="4992467"/>
                  </a:cubicBezTo>
                  <a:cubicBezTo>
                    <a:pt x="1504500" y="4990536"/>
                    <a:pt x="1514157" y="4984742"/>
                    <a:pt x="1519951" y="4984742"/>
                  </a:cubicBezTo>
                  <a:lnTo>
                    <a:pt x="1529607" y="4984742"/>
                  </a:lnTo>
                  <a:lnTo>
                    <a:pt x="1529607" y="4990536"/>
                  </a:lnTo>
                  <a:cubicBezTo>
                    <a:pt x="1519951" y="5000193"/>
                    <a:pt x="1508363" y="4998261"/>
                    <a:pt x="1496775" y="5007918"/>
                  </a:cubicBezTo>
                  <a:cubicBezTo>
                    <a:pt x="1475530" y="5023368"/>
                    <a:pt x="1458148" y="5050407"/>
                    <a:pt x="1440767" y="5067789"/>
                  </a:cubicBezTo>
                  <a:cubicBezTo>
                    <a:pt x="1421453" y="5085171"/>
                    <a:pt x="1392483" y="5102553"/>
                    <a:pt x="1375102" y="5112209"/>
                  </a:cubicBezTo>
                  <a:cubicBezTo>
                    <a:pt x="1330681" y="5135385"/>
                    <a:pt x="1282398" y="5135385"/>
                    <a:pt x="1237978" y="5156630"/>
                  </a:cubicBezTo>
                  <a:cubicBezTo>
                    <a:pt x="1187763" y="5177874"/>
                    <a:pt x="1156862" y="5237745"/>
                    <a:pt x="1156862" y="5276372"/>
                  </a:cubicBezTo>
                  <a:cubicBezTo>
                    <a:pt x="1151068" y="5266715"/>
                    <a:pt x="1147206" y="5247402"/>
                    <a:pt x="1147206" y="5233882"/>
                  </a:cubicBezTo>
                  <a:cubicBezTo>
                    <a:pt x="1147206" y="5110278"/>
                    <a:pt x="1282398" y="5100621"/>
                    <a:pt x="1367376" y="5038819"/>
                  </a:cubicBezTo>
                  <a:cubicBezTo>
                    <a:pt x="1378964" y="5029162"/>
                    <a:pt x="1394415" y="5023368"/>
                    <a:pt x="1407934" y="5011780"/>
                  </a:cubicBezTo>
                  <a:cubicBezTo>
                    <a:pt x="1434973" y="4986673"/>
                    <a:pt x="1456217" y="4959635"/>
                    <a:pt x="1481324" y="4934528"/>
                  </a:cubicBezTo>
                  <a:cubicBezTo>
                    <a:pt x="1483256" y="4936459"/>
                    <a:pt x="1485187" y="4936459"/>
                    <a:pt x="1485187" y="4940322"/>
                  </a:cubicBezTo>
                  <a:close/>
                  <a:moveTo>
                    <a:pt x="1697632" y="5013712"/>
                  </a:moveTo>
                  <a:cubicBezTo>
                    <a:pt x="1666731" y="5015643"/>
                    <a:pt x="1664800" y="5004055"/>
                    <a:pt x="1664800" y="4984742"/>
                  </a:cubicBezTo>
                  <a:cubicBezTo>
                    <a:pt x="1664800" y="4980879"/>
                    <a:pt x="1662869" y="4971223"/>
                    <a:pt x="1666731" y="4967360"/>
                  </a:cubicBezTo>
                  <a:cubicBezTo>
                    <a:pt x="1672525" y="4959635"/>
                    <a:pt x="1682182" y="4959635"/>
                    <a:pt x="1689907" y="4953841"/>
                  </a:cubicBezTo>
                  <a:cubicBezTo>
                    <a:pt x="1703426" y="4944184"/>
                    <a:pt x="1722740" y="4930665"/>
                    <a:pt x="1740121" y="4924871"/>
                  </a:cubicBezTo>
                  <a:cubicBezTo>
                    <a:pt x="1734327" y="4949978"/>
                    <a:pt x="1711152" y="4986673"/>
                    <a:pt x="1697632" y="5013712"/>
                  </a:cubicBezTo>
                  <a:close/>
                  <a:moveTo>
                    <a:pt x="1906215" y="4922940"/>
                  </a:moveTo>
                  <a:cubicBezTo>
                    <a:pt x="1906215" y="4936459"/>
                    <a:pt x="1906215" y="4951909"/>
                    <a:pt x="1912009" y="4967360"/>
                  </a:cubicBezTo>
                  <a:cubicBezTo>
                    <a:pt x="1927460" y="5007918"/>
                    <a:pt x="1966086" y="5058132"/>
                    <a:pt x="1996987" y="5102553"/>
                  </a:cubicBezTo>
                  <a:cubicBezTo>
                    <a:pt x="2041408" y="5162424"/>
                    <a:pt x="2041408" y="5187531"/>
                    <a:pt x="2041408" y="5245470"/>
                  </a:cubicBezTo>
                  <a:lnTo>
                    <a:pt x="2041408" y="5343968"/>
                  </a:lnTo>
                  <a:cubicBezTo>
                    <a:pt x="2045270" y="5380663"/>
                    <a:pt x="2054927" y="5427015"/>
                    <a:pt x="2070378" y="5463710"/>
                  </a:cubicBezTo>
                  <a:cubicBezTo>
                    <a:pt x="1971880" y="5365212"/>
                    <a:pt x="2010507" y="5264784"/>
                    <a:pt x="1977674" y="5168218"/>
                  </a:cubicBezTo>
                  <a:cubicBezTo>
                    <a:pt x="1973811" y="5154698"/>
                    <a:pt x="1964155" y="5133454"/>
                    <a:pt x="1950636" y="5118003"/>
                  </a:cubicBezTo>
                  <a:cubicBezTo>
                    <a:pt x="1942910" y="5106415"/>
                    <a:pt x="1921666" y="5094827"/>
                    <a:pt x="1919734" y="5081308"/>
                  </a:cubicBezTo>
                  <a:cubicBezTo>
                    <a:pt x="1919734" y="5079377"/>
                    <a:pt x="1921666" y="5077445"/>
                    <a:pt x="1925528" y="5077445"/>
                  </a:cubicBezTo>
                  <a:cubicBezTo>
                    <a:pt x="1931322" y="5077445"/>
                    <a:pt x="1937116" y="5083239"/>
                    <a:pt x="1942910" y="5087102"/>
                  </a:cubicBezTo>
                  <a:cubicBezTo>
                    <a:pt x="1995056" y="5127660"/>
                    <a:pt x="2000850" y="5202981"/>
                    <a:pt x="2014369" y="5247402"/>
                  </a:cubicBezTo>
                  <a:cubicBezTo>
                    <a:pt x="2016301" y="5239676"/>
                    <a:pt x="2018232" y="5224226"/>
                    <a:pt x="2018232" y="5220363"/>
                  </a:cubicBezTo>
                  <a:cubicBezTo>
                    <a:pt x="2018232" y="5166286"/>
                    <a:pt x="1981537" y="5102553"/>
                    <a:pt x="1956430" y="5075514"/>
                  </a:cubicBezTo>
                  <a:cubicBezTo>
                    <a:pt x="1944842" y="5063926"/>
                    <a:pt x="1939048" y="5046544"/>
                    <a:pt x="1933254" y="5033025"/>
                  </a:cubicBezTo>
                  <a:cubicBezTo>
                    <a:pt x="1919734" y="5002124"/>
                    <a:pt x="1890765" y="4961566"/>
                    <a:pt x="1890765" y="4932596"/>
                  </a:cubicBezTo>
                  <a:cubicBezTo>
                    <a:pt x="1890765" y="4928734"/>
                    <a:pt x="1888833" y="4922940"/>
                    <a:pt x="1898490" y="4922940"/>
                  </a:cubicBezTo>
                  <a:lnTo>
                    <a:pt x="1906215" y="4922940"/>
                  </a:lnTo>
                  <a:close/>
                  <a:moveTo>
                    <a:pt x="1736259" y="4903626"/>
                  </a:moveTo>
                  <a:cubicBezTo>
                    <a:pt x="1736259" y="4919077"/>
                    <a:pt x="1713083" y="4919077"/>
                    <a:pt x="1709220" y="4919077"/>
                  </a:cubicBezTo>
                  <a:cubicBezTo>
                    <a:pt x="1689907" y="4919077"/>
                    <a:pt x="1684113" y="4915214"/>
                    <a:pt x="1684113" y="4899764"/>
                  </a:cubicBezTo>
                  <a:cubicBezTo>
                    <a:pt x="1684113" y="4884313"/>
                    <a:pt x="1689907" y="4865000"/>
                    <a:pt x="1715014" y="4857275"/>
                  </a:cubicBezTo>
                  <a:cubicBezTo>
                    <a:pt x="1724671" y="4874657"/>
                    <a:pt x="1736259" y="4890107"/>
                    <a:pt x="1736259" y="4903626"/>
                  </a:cubicBezTo>
                  <a:close/>
                  <a:moveTo>
                    <a:pt x="1772954" y="4841824"/>
                  </a:moveTo>
                  <a:cubicBezTo>
                    <a:pt x="1767160" y="4857275"/>
                    <a:pt x="1761366" y="4876588"/>
                    <a:pt x="1751709" y="4893970"/>
                  </a:cubicBezTo>
                  <a:cubicBezTo>
                    <a:pt x="1734327" y="4876588"/>
                    <a:pt x="1732396" y="4872725"/>
                    <a:pt x="1732396" y="4859206"/>
                  </a:cubicBezTo>
                  <a:cubicBezTo>
                    <a:pt x="1732396" y="4843755"/>
                    <a:pt x="1736259" y="4839893"/>
                    <a:pt x="1751709" y="4839893"/>
                  </a:cubicBezTo>
                  <a:cubicBezTo>
                    <a:pt x="1755572" y="4839893"/>
                    <a:pt x="1765229" y="4841824"/>
                    <a:pt x="1772954" y="4841824"/>
                  </a:cubicBezTo>
                  <a:close/>
                  <a:moveTo>
                    <a:pt x="1790336" y="4787747"/>
                  </a:moveTo>
                  <a:lnTo>
                    <a:pt x="1790336" y="4801266"/>
                  </a:lnTo>
                  <a:cubicBezTo>
                    <a:pt x="1792267" y="4822511"/>
                    <a:pt x="1757503" y="4830236"/>
                    <a:pt x="1745915" y="4830236"/>
                  </a:cubicBezTo>
                  <a:cubicBezTo>
                    <a:pt x="1738190" y="4830236"/>
                    <a:pt x="1709220" y="4824442"/>
                    <a:pt x="1709220" y="4810923"/>
                  </a:cubicBezTo>
                  <a:cubicBezTo>
                    <a:pt x="1709220" y="4789678"/>
                    <a:pt x="1734327" y="4737533"/>
                    <a:pt x="1765229" y="4751052"/>
                  </a:cubicBezTo>
                  <a:cubicBezTo>
                    <a:pt x="1772954" y="4758777"/>
                    <a:pt x="1769091" y="4785816"/>
                    <a:pt x="1790336" y="4787747"/>
                  </a:cubicBezTo>
                  <a:close/>
                  <a:moveTo>
                    <a:pt x="1827031" y="4739464"/>
                  </a:moveTo>
                  <a:cubicBezTo>
                    <a:pt x="1815443" y="4754915"/>
                    <a:pt x="1815443" y="4778090"/>
                    <a:pt x="1794198" y="4785816"/>
                  </a:cubicBezTo>
                  <a:cubicBezTo>
                    <a:pt x="1788405" y="4776159"/>
                    <a:pt x="1782611" y="4752983"/>
                    <a:pt x="1782611" y="4749121"/>
                  </a:cubicBezTo>
                  <a:cubicBezTo>
                    <a:pt x="1782611" y="4745258"/>
                    <a:pt x="1790336" y="4739464"/>
                    <a:pt x="1796130" y="4739464"/>
                  </a:cubicBezTo>
                  <a:lnTo>
                    <a:pt x="1827031" y="4739464"/>
                  </a:lnTo>
                  <a:close/>
                  <a:moveTo>
                    <a:pt x="2039476" y="4727876"/>
                  </a:moveTo>
                  <a:cubicBezTo>
                    <a:pt x="2056858" y="4739464"/>
                    <a:pt x="2081966" y="4766503"/>
                    <a:pt x="2089691" y="4783884"/>
                  </a:cubicBezTo>
                  <a:cubicBezTo>
                    <a:pt x="2101279" y="4805129"/>
                    <a:pt x="2099347" y="4822511"/>
                    <a:pt x="2114798" y="4841824"/>
                  </a:cubicBezTo>
                  <a:lnTo>
                    <a:pt x="2114798" y="4980879"/>
                  </a:lnTo>
                  <a:cubicBezTo>
                    <a:pt x="2120592" y="4998261"/>
                    <a:pt x="2126386" y="5013712"/>
                    <a:pt x="2134111" y="5029162"/>
                  </a:cubicBezTo>
                  <a:cubicBezTo>
                    <a:pt x="2141837" y="5040750"/>
                    <a:pt x="2155356" y="5054270"/>
                    <a:pt x="2165012" y="5067789"/>
                  </a:cubicBezTo>
                  <a:cubicBezTo>
                    <a:pt x="2161150" y="5065857"/>
                    <a:pt x="2153424" y="5063926"/>
                    <a:pt x="2149562" y="5061995"/>
                  </a:cubicBezTo>
                  <a:cubicBezTo>
                    <a:pt x="2091622" y="5044613"/>
                    <a:pt x="2078103" y="4975085"/>
                    <a:pt x="2074240" y="4936459"/>
                  </a:cubicBezTo>
                  <a:cubicBezTo>
                    <a:pt x="2070378" y="4901695"/>
                    <a:pt x="2062652" y="4868863"/>
                    <a:pt x="2052996" y="4837961"/>
                  </a:cubicBezTo>
                  <a:cubicBezTo>
                    <a:pt x="2047202" y="4812854"/>
                    <a:pt x="2012438" y="4791610"/>
                    <a:pt x="1993125" y="4783884"/>
                  </a:cubicBezTo>
                  <a:cubicBezTo>
                    <a:pt x="2002781" y="4783884"/>
                    <a:pt x="2018232" y="4785816"/>
                    <a:pt x="2031751" y="4793541"/>
                  </a:cubicBezTo>
                  <a:cubicBezTo>
                    <a:pt x="2068446" y="4814786"/>
                    <a:pt x="2074240" y="4855343"/>
                    <a:pt x="2085828" y="4884313"/>
                  </a:cubicBezTo>
                  <a:cubicBezTo>
                    <a:pt x="2089691" y="4872725"/>
                    <a:pt x="2093553" y="4849549"/>
                    <a:pt x="2093553" y="4845687"/>
                  </a:cubicBezTo>
                  <a:cubicBezTo>
                    <a:pt x="2093553" y="4803198"/>
                    <a:pt x="2051064" y="4751052"/>
                    <a:pt x="2008575" y="4710494"/>
                  </a:cubicBezTo>
                  <a:cubicBezTo>
                    <a:pt x="2018232" y="4714357"/>
                    <a:pt x="2029820" y="4720151"/>
                    <a:pt x="2039476" y="4727876"/>
                  </a:cubicBezTo>
                  <a:close/>
                  <a:moveTo>
                    <a:pt x="1886902" y="4631310"/>
                  </a:moveTo>
                  <a:cubicBezTo>
                    <a:pt x="1877245" y="4642898"/>
                    <a:pt x="1875314" y="4683456"/>
                    <a:pt x="1850207" y="4668005"/>
                  </a:cubicBezTo>
                  <a:cubicBezTo>
                    <a:pt x="1850207" y="4668005"/>
                    <a:pt x="1848276" y="4666074"/>
                    <a:pt x="1848276" y="4671868"/>
                  </a:cubicBezTo>
                  <a:cubicBezTo>
                    <a:pt x="1848276" y="4675730"/>
                    <a:pt x="1852138" y="4683456"/>
                    <a:pt x="1852138" y="4687318"/>
                  </a:cubicBezTo>
                  <a:cubicBezTo>
                    <a:pt x="1852138" y="4718220"/>
                    <a:pt x="1807718" y="4725945"/>
                    <a:pt x="1796130" y="4725945"/>
                  </a:cubicBezTo>
                  <a:cubicBezTo>
                    <a:pt x="1780679" y="4725945"/>
                    <a:pt x="1745915" y="4716288"/>
                    <a:pt x="1745915" y="4693112"/>
                  </a:cubicBezTo>
                  <a:cubicBezTo>
                    <a:pt x="1745915" y="4679593"/>
                    <a:pt x="1759435" y="4654486"/>
                    <a:pt x="1778748" y="4646761"/>
                  </a:cubicBezTo>
                  <a:cubicBezTo>
                    <a:pt x="1784542" y="4642898"/>
                    <a:pt x="1798061" y="4642898"/>
                    <a:pt x="1801924" y="4642898"/>
                  </a:cubicBezTo>
                  <a:cubicBezTo>
                    <a:pt x="1807718" y="4642898"/>
                    <a:pt x="1823168" y="4646761"/>
                    <a:pt x="1828962" y="4646761"/>
                  </a:cubicBezTo>
                  <a:cubicBezTo>
                    <a:pt x="1834756" y="4646761"/>
                    <a:pt x="1838619" y="4629379"/>
                    <a:pt x="1854069" y="4629379"/>
                  </a:cubicBezTo>
                  <a:cubicBezTo>
                    <a:pt x="1859863" y="4629379"/>
                    <a:pt x="1877245" y="4631310"/>
                    <a:pt x="1886902" y="4631310"/>
                  </a:cubicBezTo>
                  <a:close/>
                  <a:moveTo>
                    <a:pt x="1657075" y="4604272"/>
                  </a:moveTo>
                  <a:cubicBezTo>
                    <a:pt x="1651281" y="4608134"/>
                    <a:pt x="1643555" y="4611997"/>
                    <a:pt x="1635830" y="4613928"/>
                  </a:cubicBezTo>
                  <a:cubicBezTo>
                    <a:pt x="1620379" y="4619722"/>
                    <a:pt x="1601066" y="4617791"/>
                    <a:pt x="1585616" y="4623585"/>
                  </a:cubicBezTo>
                  <a:cubicBezTo>
                    <a:pt x="1498706" y="4646761"/>
                    <a:pt x="1413728" y="4652555"/>
                    <a:pt x="1330681" y="4743327"/>
                  </a:cubicBezTo>
                  <a:cubicBezTo>
                    <a:pt x="1324887" y="4749121"/>
                    <a:pt x="1317162" y="4760709"/>
                    <a:pt x="1311368" y="4768434"/>
                  </a:cubicBezTo>
                  <a:lnTo>
                    <a:pt x="1315231" y="4772297"/>
                  </a:lnTo>
                  <a:cubicBezTo>
                    <a:pt x="1361582" y="4743327"/>
                    <a:pt x="1404071" y="4727876"/>
                    <a:pt x="1450423" y="4727876"/>
                  </a:cubicBezTo>
                  <a:cubicBezTo>
                    <a:pt x="1454286" y="4727876"/>
                    <a:pt x="1475530" y="4729807"/>
                    <a:pt x="1489050" y="4731739"/>
                  </a:cubicBezTo>
                  <a:cubicBezTo>
                    <a:pt x="1471668" y="4733670"/>
                    <a:pt x="1450423" y="4735601"/>
                    <a:pt x="1434973" y="4741395"/>
                  </a:cubicBezTo>
                  <a:cubicBezTo>
                    <a:pt x="1388621" y="4752983"/>
                    <a:pt x="1338406" y="4768434"/>
                    <a:pt x="1292055" y="4824442"/>
                  </a:cubicBezTo>
                  <a:cubicBezTo>
                    <a:pt x="1286261" y="4830236"/>
                    <a:pt x="1278535" y="4839893"/>
                    <a:pt x="1272741" y="4851481"/>
                  </a:cubicBezTo>
                  <a:cubicBezTo>
                    <a:pt x="1263085" y="4865000"/>
                    <a:pt x="1259222" y="4892038"/>
                    <a:pt x="1236046" y="4903626"/>
                  </a:cubicBezTo>
                  <a:cubicBezTo>
                    <a:pt x="1239909" y="4884313"/>
                    <a:pt x="1245703" y="4861137"/>
                    <a:pt x="1249566" y="4843755"/>
                  </a:cubicBezTo>
                  <a:cubicBezTo>
                    <a:pt x="1259222" y="4803198"/>
                    <a:pt x="1278535" y="4758777"/>
                    <a:pt x="1315231" y="4722082"/>
                  </a:cubicBezTo>
                  <a:cubicBezTo>
                    <a:pt x="1413728" y="4619722"/>
                    <a:pt x="1527676" y="4629379"/>
                    <a:pt x="1630036" y="4602340"/>
                  </a:cubicBezTo>
                  <a:cubicBezTo>
                    <a:pt x="1653212" y="4602340"/>
                    <a:pt x="1655143" y="4604272"/>
                    <a:pt x="1657075" y="4604272"/>
                  </a:cubicBezTo>
                  <a:close/>
                  <a:moveTo>
                    <a:pt x="1813512" y="4613928"/>
                  </a:moveTo>
                  <a:lnTo>
                    <a:pt x="1813512" y="4621653"/>
                  </a:lnTo>
                  <a:cubicBezTo>
                    <a:pt x="1809649" y="4627447"/>
                    <a:pt x="1803855" y="4635173"/>
                    <a:pt x="1798061" y="4635173"/>
                  </a:cubicBezTo>
                  <a:lnTo>
                    <a:pt x="1776817" y="4635173"/>
                  </a:lnTo>
                  <a:cubicBezTo>
                    <a:pt x="1776817" y="4633241"/>
                    <a:pt x="1774885" y="4631310"/>
                    <a:pt x="1774885" y="4625516"/>
                  </a:cubicBezTo>
                  <a:cubicBezTo>
                    <a:pt x="1774885" y="4621653"/>
                    <a:pt x="1778748" y="4600409"/>
                    <a:pt x="1790336" y="4600409"/>
                  </a:cubicBezTo>
                  <a:cubicBezTo>
                    <a:pt x="1798061" y="4600409"/>
                    <a:pt x="1805786" y="4613928"/>
                    <a:pt x="1813512" y="4613928"/>
                  </a:cubicBezTo>
                  <a:close/>
                  <a:moveTo>
                    <a:pt x="1877245" y="4559851"/>
                  </a:moveTo>
                  <a:cubicBezTo>
                    <a:pt x="1881108" y="4563714"/>
                    <a:pt x="1879177" y="4569508"/>
                    <a:pt x="1881108" y="4573370"/>
                  </a:cubicBezTo>
                  <a:cubicBezTo>
                    <a:pt x="1884971" y="4581096"/>
                    <a:pt x="1898490" y="4592684"/>
                    <a:pt x="1898490" y="4598478"/>
                  </a:cubicBezTo>
                  <a:cubicBezTo>
                    <a:pt x="1898490" y="4615859"/>
                    <a:pt x="1863726" y="4619722"/>
                    <a:pt x="1861795" y="4619722"/>
                  </a:cubicBezTo>
                  <a:cubicBezTo>
                    <a:pt x="1856001" y="4619722"/>
                    <a:pt x="1828962" y="4615859"/>
                    <a:pt x="1815443" y="4608134"/>
                  </a:cubicBezTo>
                  <a:cubicBezTo>
                    <a:pt x="1805786" y="4602340"/>
                    <a:pt x="1801924" y="4590752"/>
                    <a:pt x="1796130" y="4581096"/>
                  </a:cubicBezTo>
                  <a:lnTo>
                    <a:pt x="1796130" y="4575302"/>
                  </a:lnTo>
                  <a:cubicBezTo>
                    <a:pt x="1796130" y="4569508"/>
                    <a:pt x="1798061" y="4567576"/>
                    <a:pt x="1799992" y="4563714"/>
                  </a:cubicBezTo>
                  <a:cubicBezTo>
                    <a:pt x="1821237" y="4565645"/>
                    <a:pt x="1838619" y="4557920"/>
                    <a:pt x="1859863" y="4557920"/>
                  </a:cubicBezTo>
                  <a:cubicBezTo>
                    <a:pt x="1863726" y="4557920"/>
                    <a:pt x="1871451" y="4557920"/>
                    <a:pt x="1877245" y="4559851"/>
                  </a:cubicBezTo>
                  <a:close/>
                  <a:moveTo>
                    <a:pt x="1929391" y="4554057"/>
                  </a:moveTo>
                  <a:cubicBezTo>
                    <a:pt x="1929391" y="4561782"/>
                    <a:pt x="1921666" y="4583027"/>
                    <a:pt x="1910078" y="4583027"/>
                  </a:cubicBezTo>
                  <a:cubicBezTo>
                    <a:pt x="1890765" y="4583027"/>
                    <a:pt x="1890765" y="4557920"/>
                    <a:pt x="1890765" y="4550195"/>
                  </a:cubicBezTo>
                  <a:cubicBezTo>
                    <a:pt x="1890765" y="4544401"/>
                    <a:pt x="1892696" y="4536675"/>
                    <a:pt x="1892696" y="4528950"/>
                  </a:cubicBezTo>
                  <a:cubicBezTo>
                    <a:pt x="1904284" y="4548263"/>
                    <a:pt x="1929391" y="4532813"/>
                    <a:pt x="1929391" y="4554057"/>
                  </a:cubicBezTo>
                  <a:close/>
                  <a:moveTo>
                    <a:pt x="1950636" y="4482598"/>
                  </a:moveTo>
                  <a:cubicBezTo>
                    <a:pt x="1952567" y="4484530"/>
                    <a:pt x="1956430" y="4482598"/>
                    <a:pt x="1956430" y="4486461"/>
                  </a:cubicBezTo>
                  <a:cubicBezTo>
                    <a:pt x="1956430" y="4496118"/>
                    <a:pt x="1942910" y="4527019"/>
                    <a:pt x="1937116" y="4528950"/>
                  </a:cubicBezTo>
                  <a:cubicBezTo>
                    <a:pt x="1933254" y="4530881"/>
                    <a:pt x="1931322" y="4530881"/>
                    <a:pt x="1925528" y="4530881"/>
                  </a:cubicBezTo>
                  <a:cubicBezTo>
                    <a:pt x="1910078" y="4530881"/>
                    <a:pt x="1892696" y="4521225"/>
                    <a:pt x="1873383" y="4515431"/>
                  </a:cubicBezTo>
                  <a:cubicBezTo>
                    <a:pt x="1871451" y="4521225"/>
                    <a:pt x="1869520" y="4528950"/>
                    <a:pt x="1865657" y="4532813"/>
                  </a:cubicBezTo>
                  <a:cubicBezTo>
                    <a:pt x="1857932" y="4540538"/>
                    <a:pt x="1840550" y="4548263"/>
                    <a:pt x="1828962" y="4548263"/>
                  </a:cubicBezTo>
                  <a:cubicBezTo>
                    <a:pt x="1823168" y="4548263"/>
                    <a:pt x="1815443" y="4546332"/>
                    <a:pt x="1809649" y="4542469"/>
                  </a:cubicBezTo>
                  <a:cubicBezTo>
                    <a:pt x="1815443" y="4525087"/>
                    <a:pt x="1823168" y="4505774"/>
                    <a:pt x="1830894" y="4486461"/>
                  </a:cubicBezTo>
                  <a:cubicBezTo>
                    <a:pt x="1838619" y="4490324"/>
                    <a:pt x="1846344" y="4496118"/>
                    <a:pt x="1854069" y="4503843"/>
                  </a:cubicBezTo>
                  <a:lnTo>
                    <a:pt x="1859863" y="4503843"/>
                  </a:lnTo>
                  <a:cubicBezTo>
                    <a:pt x="1861795" y="4499980"/>
                    <a:pt x="1859863" y="4494186"/>
                    <a:pt x="1859863" y="4488392"/>
                  </a:cubicBezTo>
                  <a:cubicBezTo>
                    <a:pt x="1890765" y="4474873"/>
                    <a:pt x="1892696" y="4465216"/>
                    <a:pt x="1915872" y="4465216"/>
                  </a:cubicBezTo>
                  <a:cubicBezTo>
                    <a:pt x="1929391" y="4465216"/>
                    <a:pt x="1931322" y="4467148"/>
                    <a:pt x="1950636" y="4482598"/>
                  </a:cubicBezTo>
                  <a:close/>
                  <a:moveTo>
                    <a:pt x="1996987" y="4382170"/>
                  </a:moveTo>
                  <a:cubicBezTo>
                    <a:pt x="1979605" y="4382170"/>
                    <a:pt x="1973811" y="4366719"/>
                    <a:pt x="1958361" y="4351268"/>
                  </a:cubicBezTo>
                  <a:cubicBezTo>
                    <a:pt x="1962224" y="4337749"/>
                    <a:pt x="1979605" y="4339680"/>
                    <a:pt x="1987331" y="4335818"/>
                  </a:cubicBezTo>
                  <a:cubicBezTo>
                    <a:pt x="1993125" y="4331955"/>
                    <a:pt x="2004713" y="4326161"/>
                    <a:pt x="2014369" y="4320367"/>
                  </a:cubicBezTo>
                  <a:cubicBezTo>
                    <a:pt x="2012438" y="4326161"/>
                    <a:pt x="2008575" y="4382170"/>
                    <a:pt x="1996987" y="4382170"/>
                  </a:cubicBezTo>
                  <a:close/>
                  <a:moveTo>
                    <a:pt x="1929391" y="4343543"/>
                  </a:moveTo>
                  <a:cubicBezTo>
                    <a:pt x="1929391" y="4349337"/>
                    <a:pt x="1925528" y="4358994"/>
                    <a:pt x="1921666" y="4364788"/>
                  </a:cubicBezTo>
                  <a:lnTo>
                    <a:pt x="1925528" y="4368650"/>
                  </a:lnTo>
                  <a:cubicBezTo>
                    <a:pt x="1929391" y="4364788"/>
                    <a:pt x="1935185" y="4362856"/>
                    <a:pt x="1939048" y="4362856"/>
                  </a:cubicBezTo>
                  <a:cubicBezTo>
                    <a:pt x="1958361" y="4362856"/>
                    <a:pt x="1981537" y="4393757"/>
                    <a:pt x="1981537" y="4403414"/>
                  </a:cubicBezTo>
                  <a:cubicBezTo>
                    <a:pt x="1981537" y="4426590"/>
                    <a:pt x="1956430" y="4426590"/>
                    <a:pt x="1946773" y="4426590"/>
                  </a:cubicBezTo>
                  <a:cubicBezTo>
                    <a:pt x="1940979" y="4426590"/>
                    <a:pt x="1915872" y="4422727"/>
                    <a:pt x="1898490" y="4420796"/>
                  </a:cubicBezTo>
                  <a:cubicBezTo>
                    <a:pt x="1902353" y="4426590"/>
                    <a:pt x="1910078" y="4436247"/>
                    <a:pt x="1910078" y="4440109"/>
                  </a:cubicBezTo>
                  <a:cubicBezTo>
                    <a:pt x="1910078" y="4451697"/>
                    <a:pt x="1884971" y="4467148"/>
                    <a:pt x="1875314" y="4467148"/>
                  </a:cubicBezTo>
                  <a:lnTo>
                    <a:pt x="1842482" y="4467148"/>
                  </a:lnTo>
                  <a:lnTo>
                    <a:pt x="1842482" y="4451697"/>
                  </a:lnTo>
                  <a:cubicBezTo>
                    <a:pt x="1842482" y="4432384"/>
                    <a:pt x="1852138" y="4413071"/>
                    <a:pt x="1869520" y="4413071"/>
                  </a:cubicBezTo>
                  <a:cubicBezTo>
                    <a:pt x="1875314" y="4413071"/>
                    <a:pt x="1883039" y="4415002"/>
                    <a:pt x="1892696" y="4416933"/>
                  </a:cubicBezTo>
                  <a:cubicBezTo>
                    <a:pt x="1892696" y="4407277"/>
                    <a:pt x="1892696" y="4393757"/>
                    <a:pt x="1902353" y="4384101"/>
                  </a:cubicBezTo>
                  <a:cubicBezTo>
                    <a:pt x="1898490" y="4382170"/>
                    <a:pt x="1894627" y="4380238"/>
                    <a:pt x="1890765" y="4380238"/>
                  </a:cubicBezTo>
                  <a:cubicBezTo>
                    <a:pt x="1884971" y="4380238"/>
                    <a:pt x="1871451" y="4386032"/>
                    <a:pt x="1867589" y="4386032"/>
                  </a:cubicBezTo>
                  <a:cubicBezTo>
                    <a:pt x="1854069" y="4386032"/>
                    <a:pt x="1850207" y="4374444"/>
                    <a:pt x="1850207" y="4368650"/>
                  </a:cubicBezTo>
                  <a:cubicBezTo>
                    <a:pt x="1850207" y="4364788"/>
                    <a:pt x="1856001" y="4341612"/>
                    <a:pt x="1865657" y="4333886"/>
                  </a:cubicBezTo>
                  <a:cubicBezTo>
                    <a:pt x="1873383" y="4326161"/>
                    <a:pt x="1898490" y="4316505"/>
                    <a:pt x="1902353" y="4316505"/>
                  </a:cubicBezTo>
                  <a:cubicBezTo>
                    <a:pt x="1917803" y="4316505"/>
                    <a:pt x="1929391" y="4337749"/>
                    <a:pt x="1929391" y="4343543"/>
                  </a:cubicBezTo>
                  <a:close/>
                  <a:moveTo>
                    <a:pt x="2014369" y="4287535"/>
                  </a:moveTo>
                  <a:lnTo>
                    <a:pt x="2014369" y="4291397"/>
                  </a:lnTo>
                  <a:cubicBezTo>
                    <a:pt x="2010507" y="4301054"/>
                    <a:pt x="2000850" y="4312642"/>
                    <a:pt x="1991193" y="4316505"/>
                  </a:cubicBezTo>
                  <a:cubicBezTo>
                    <a:pt x="1979605" y="4322299"/>
                    <a:pt x="1960292" y="4326161"/>
                    <a:pt x="1956430" y="4326161"/>
                  </a:cubicBezTo>
                  <a:cubicBezTo>
                    <a:pt x="1944842" y="4326161"/>
                    <a:pt x="1917803" y="4318436"/>
                    <a:pt x="1917803" y="4302985"/>
                  </a:cubicBezTo>
                  <a:cubicBezTo>
                    <a:pt x="1917803" y="4289466"/>
                    <a:pt x="1933254" y="4262428"/>
                    <a:pt x="1950636" y="4262428"/>
                  </a:cubicBezTo>
                  <a:cubicBezTo>
                    <a:pt x="1956430" y="4262428"/>
                    <a:pt x="1993125" y="4281741"/>
                    <a:pt x="2014369" y="4287535"/>
                  </a:cubicBezTo>
                  <a:close/>
                  <a:moveTo>
                    <a:pt x="1937116" y="4245046"/>
                  </a:moveTo>
                  <a:cubicBezTo>
                    <a:pt x="1937116" y="4275947"/>
                    <a:pt x="1894627" y="4291397"/>
                    <a:pt x="1879177" y="4291397"/>
                  </a:cubicBezTo>
                  <a:cubicBezTo>
                    <a:pt x="1857932" y="4291397"/>
                    <a:pt x="1854069" y="4270153"/>
                    <a:pt x="1854069" y="4260496"/>
                  </a:cubicBezTo>
                  <a:cubicBezTo>
                    <a:pt x="1854069" y="4235389"/>
                    <a:pt x="1875314" y="4243114"/>
                    <a:pt x="1875314" y="4218007"/>
                  </a:cubicBezTo>
                  <a:cubicBezTo>
                    <a:pt x="1881108" y="4219938"/>
                    <a:pt x="1937116" y="4233458"/>
                    <a:pt x="1937116" y="4245046"/>
                  </a:cubicBezTo>
                  <a:close/>
                  <a:moveTo>
                    <a:pt x="1873383" y="4214145"/>
                  </a:moveTo>
                  <a:cubicBezTo>
                    <a:pt x="1867589" y="4218007"/>
                    <a:pt x="1863726" y="4223801"/>
                    <a:pt x="1857932" y="4229595"/>
                  </a:cubicBezTo>
                  <a:cubicBezTo>
                    <a:pt x="1852138" y="4225732"/>
                    <a:pt x="1842482" y="4214145"/>
                    <a:pt x="1842482" y="4208351"/>
                  </a:cubicBezTo>
                  <a:cubicBezTo>
                    <a:pt x="1842482" y="4202557"/>
                    <a:pt x="1856001" y="4200625"/>
                    <a:pt x="1857932" y="4200625"/>
                  </a:cubicBezTo>
                  <a:cubicBezTo>
                    <a:pt x="1867589" y="4200625"/>
                    <a:pt x="1867589" y="4202557"/>
                    <a:pt x="1873383" y="4214145"/>
                  </a:cubicBezTo>
                  <a:close/>
                  <a:moveTo>
                    <a:pt x="1977674" y="4158136"/>
                  </a:moveTo>
                  <a:cubicBezTo>
                    <a:pt x="1989262" y="4160067"/>
                    <a:pt x="2002781" y="4158136"/>
                    <a:pt x="2014369" y="4160067"/>
                  </a:cubicBezTo>
                  <a:cubicBezTo>
                    <a:pt x="2014369" y="4161999"/>
                    <a:pt x="2016301" y="4161999"/>
                    <a:pt x="2016301" y="4167793"/>
                  </a:cubicBezTo>
                  <a:cubicBezTo>
                    <a:pt x="2016301" y="4173587"/>
                    <a:pt x="2008575" y="4185175"/>
                    <a:pt x="2000850" y="4194831"/>
                  </a:cubicBezTo>
                  <a:lnTo>
                    <a:pt x="2000850" y="4200625"/>
                  </a:lnTo>
                  <a:cubicBezTo>
                    <a:pt x="2002781" y="4202557"/>
                    <a:pt x="2000850" y="4202557"/>
                    <a:pt x="2004713" y="4202557"/>
                  </a:cubicBezTo>
                  <a:cubicBezTo>
                    <a:pt x="2010507" y="4202557"/>
                    <a:pt x="2014369" y="4200625"/>
                    <a:pt x="2022095" y="4198694"/>
                  </a:cubicBezTo>
                  <a:cubicBezTo>
                    <a:pt x="2025957" y="4210282"/>
                    <a:pt x="2027888" y="4227664"/>
                    <a:pt x="2027888" y="4231526"/>
                  </a:cubicBezTo>
                  <a:cubicBezTo>
                    <a:pt x="2027888" y="4243114"/>
                    <a:pt x="2020163" y="4266290"/>
                    <a:pt x="2016301" y="4272084"/>
                  </a:cubicBezTo>
                  <a:cubicBezTo>
                    <a:pt x="2012438" y="4272084"/>
                    <a:pt x="1962224" y="4270153"/>
                    <a:pt x="1962224" y="4245046"/>
                  </a:cubicBezTo>
                  <a:cubicBezTo>
                    <a:pt x="1962224" y="4241183"/>
                    <a:pt x="1981537" y="4229595"/>
                    <a:pt x="1991193" y="4219938"/>
                  </a:cubicBezTo>
                  <a:cubicBezTo>
                    <a:pt x="1989262" y="4218007"/>
                    <a:pt x="1989262" y="4218007"/>
                    <a:pt x="1985399" y="4218007"/>
                  </a:cubicBezTo>
                  <a:cubicBezTo>
                    <a:pt x="1979605" y="4218007"/>
                    <a:pt x="1946773" y="4225732"/>
                    <a:pt x="1940979" y="4225732"/>
                  </a:cubicBezTo>
                  <a:cubicBezTo>
                    <a:pt x="1931322" y="4225732"/>
                    <a:pt x="1892696" y="4216076"/>
                    <a:pt x="1892696" y="4200625"/>
                  </a:cubicBezTo>
                  <a:cubicBezTo>
                    <a:pt x="1892696" y="4196763"/>
                    <a:pt x="1892696" y="4192900"/>
                    <a:pt x="1896559" y="4190969"/>
                  </a:cubicBezTo>
                  <a:cubicBezTo>
                    <a:pt x="1898490" y="4187106"/>
                    <a:pt x="1906215" y="4187106"/>
                    <a:pt x="1910078" y="4183243"/>
                  </a:cubicBezTo>
                  <a:cubicBezTo>
                    <a:pt x="1917803" y="4175518"/>
                    <a:pt x="1923597" y="4161999"/>
                    <a:pt x="1933254" y="4154273"/>
                  </a:cubicBezTo>
                  <a:cubicBezTo>
                    <a:pt x="1935185" y="4150411"/>
                    <a:pt x="1942910" y="4148479"/>
                    <a:pt x="1946773" y="4148479"/>
                  </a:cubicBezTo>
                  <a:cubicBezTo>
                    <a:pt x="1952567" y="4148479"/>
                    <a:pt x="1968017" y="4158136"/>
                    <a:pt x="1977674" y="4158136"/>
                  </a:cubicBezTo>
                  <a:close/>
                  <a:moveTo>
                    <a:pt x="1856001" y="4129166"/>
                  </a:moveTo>
                  <a:cubicBezTo>
                    <a:pt x="1859863" y="4125304"/>
                    <a:pt x="1865657" y="4123372"/>
                    <a:pt x="1869520" y="4123372"/>
                  </a:cubicBezTo>
                  <a:cubicBezTo>
                    <a:pt x="1881108" y="4123372"/>
                    <a:pt x="1917803" y="4127235"/>
                    <a:pt x="1917803" y="4144617"/>
                  </a:cubicBezTo>
                  <a:cubicBezTo>
                    <a:pt x="1917803" y="4177449"/>
                    <a:pt x="1865657" y="4190969"/>
                    <a:pt x="1852138" y="4190969"/>
                  </a:cubicBezTo>
                  <a:cubicBezTo>
                    <a:pt x="1827031" y="4190969"/>
                    <a:pt x="1836688" y="4154273"/>
                    <a:pt x="1832825" y="4148479"/>
                  </a:cubicBezTo>
                  <a:cubicBezTo>
                    <a:pt x="1828962" y="4146548"/>
                    <a:pt x="1821237" y="4140754"/>
                    <a:pt x="1815443" y="4134960"/>
                  </a:cubicBezTo>
                  <a:lnTo>
                    <a:pt x="1815443" y="4129166"/>
                  </a:lnTo>
                  <a:cubicBezTo>
                    <a:pt x="1815443" y="4115647"/>
                    <a:pt x="1828962" y="4113716"/>
                    <a:pt x="1834756" y="4113716"/>
                  </a:cubicBezTo>
                  <a:cubicBezTo>
                    <a:pt x="1842482" y="4113716"/>
                    <a:pt x="1850207" y="4121441"/>
                    <a:pt x="1856001" y="4129166"/>
                  </a:cubicBezTo>
                  <a:close/>
                  <a:moveTo>
                    <a:pt x="2018232" y="4123372"/>
                  </a:moveTo>
                  <a:cubicBezTo>
                    <a:pt x="2018232" y="4142685"/>
                    <a:pt x="1996987" y="4148479"/>
                    <a:pt x="1989262" y="4148479"/>
                  </a:cubicBezTo>
                  <a:cubicBezTo>
                    <a:pt x="1977674" y="4148479"/>
                    <a:pt x="1950636" y="4138823"/>
                    <a:pt x="1950636" y="4131098"/>
                  </a:cubicBezTo>
                  <a:cubicBezTo>
                    <a:pt x="1950636" y="4113716"/>
                    <a:pt x="1964155" y="4115647"/>
                    <a:pt x="1977674" y="4100196"/>
                  </a:cubicBezTo>
                  <a:cubicBezTo>
                    <a:pt x="1981537" y="4094402"/>
                    <a:pt x="1985399" y="4080883"/>
                    <a:pt x="1995056" y="4073158"/>
                  </a:cubicBezTo>
                  <a:cubicBezTo>
                    <a:pt x="2000850" y="4077021"/>
                    <a:pt x="2018232" y="4113716"/>
                    <a:pt x="2018232" y="4123372"/>
                  </a:cubicBezTo>
                  <a:close/>
                  <a:moveTo>
                    <a:pt x="1506431" y="4059639"/>
                  </a:moveTo>
                  <a:lnTo>
                    <a:pt x="1500637" y="4059639"/>
                  </a:lnTo>
                  <a:lnTo>
                    <a:pt x="1506431" y="4059639"/>
                  </a:lnTo>
                  <a:close/>
                  <a:moveTo>
                    <a:pt x="1801924" y="4049982"/>
                  </a:moveTo>
                  <a:cubicBezTo>
                    <a:pt x="1801924" y="4065433"/>
                    <a:pt x="1790336" y="4069295"/>
                    <a:pt x="1782611" y="4069295"/>
                  </a:cubicBezTo>
                  <a:cubicBezTo>
                    <a:pt x="1763297" y="4069295"/>
                    <a:pt x="1763297" y="4051913"/>
                    <a:pt x="1757503" y="4040325"/>
                  </a:cubicBezTo>
                  <a:cubicBezTo>
                    <a:pt x="1765229" y="4036463"/>
                    <a:pt x="1778748" y="4032600"/>
                    <a:pt x="1784542" y="4032600"/>
                  </a:cubicBezTo>
                  <a:cubicBezTo>
                    <a:pt x="1794198" y="4032600"/>
                    <a:pt x="1801924" y="4036463"/>
                    <a:pt x="1801924" y="4049982"/>
                  </a:cubicBezTo>
                  <a:close/>
                  <a:moveTo>
                    <a:pt x="1239909" y="3980454"/>
                  </a:moveTo>
                  <a:cubicBezTo>
                    <a:pt x="1228321" y="3980454"/>
                    <a:pt x="1207077" y="3984317"/>
                    <a:pt x="1199351" y="3976592"/>
                  </a:cubicBezTo>
                  <a:cubicBezTo>
                    <a:pt x="1203214" y="3976592"/>
                    <a:pt x="1201283" y="3978523"/>
                    <a:pt x="1209008" y="3978523"/>
                  </a:cubicBezTo>
                  <a:lnTo>
                    <a:pt x="1205145" y="3974660"/>
                  </a:lnTo>
                  <a:cubicBezTo>
                    <a:pt x="1210939" y="3974660"/>
                    <a:pt x="1218664" y="3972729"/>
                    <a:pt x="1224458" y="3972729"/>
                  </a:cubicBezTo>
                  <a:cubicBezTo>
                    <a:pt x="1228321" y="3972729"/>
                    <a:pt x="1234115" y="3976592"/>
                    <a:pt x="1239909" y="3980454"/>
                  </a:cubicBezTo>
                  <a:close/>
                  <a:moveTo>
                    <a:pt x="1823168" y="3961141"/>
                  </a:moveTo>
                  <a:cubicBezTo>
                    <a:pt x="1823168" y="3997836"/>
                    <a:pt x="1799992" y="4022944"/>
                    <a:pt x="1767160" y="4022944"/>
                  </a:cubicBezTo>
                  <a:cubicBezTo>
                    <a:pt x="1747847" y="4022944"/>
                    <a:pt x="1757503" y="4007493"/>
                    <a:pt x="1753641" y="3999768"/>
                  </a:cubicBezTo>
                  <a:cubicBezTo>
                    <a:pt x="1745915" y="4003630"/>
                    <a:pt x="1730465" y="4009424"/>
                    <a:pt x="1726602" y="4009424"/>
                  </a:cubicBezTo>
                  <a:cubicBezTo>
                    <a:pt x="1715014" y="4009424"/>
                    <a:pt x="1701495" y="3999768"/>
                    <a:pt x="1693770" y="3986248"/>
                  </a:cubicBezTo>
                  <a:cubicBezTo>
                    <a:pt x="1699564" y="3980454"/>
                    <a:pt x="1726602" y="3965004"/>
                    <a:pt x="1736259" y="3965004"/>
                  </a:cubicBezTo>
                  <a:cubicBezTo>
                    <a:pt x="1753641" y="3965004"/>
                    <a:pt x="1747847" y="3978523"/>
                    <a:pt x="1757503" y="3993974"/>
                  </a:cubicBezTo>
                  <a:cubicBezTo>
                    <a:pt x="1767160" y="3961141"/>
                    <a:pt x="1780679" y="3947622"/>
                    <a:pt x="1803855" y="3947622"/>
                  </a:cubicBezTo>
                  <a:cubicBezTo>
                    <a:pt x="1821237" y="3947622"/>
                    <a:pt x="1823168" y="3947622"/>
                    <a:pt x="1823168" y="3961141"/>
                  </a:cubicBezTo>
                  <a:close/>
                  <a:moveTo>
                    <a:pt x="1973811" y="4022944"/>
                  </a:moveTo>
                  <a:cubicBezTo>
                    <a:pt x="1973811" y="4034531"/>
                    <a:pt x="1942910" y="4032600"/>
                    <a:pt x="1940979" y="4032600"/>
                  </a:cubicBezTo>
                  <a:cubicBezTo>
                    <a:pt x="1913940" y="4032600"/>
                    <a:pt x="1910078" y="4032600"/>
                    <a:pt x="1913940" y="3993974"/>
                  </a:cubicBezTo>
                  <a:cubicBezTo>
                    <a:pt x="1908147" y="3997836"/>
                    <a:pt x="1902353" y="4005562"/>
                    <a:pt x="1896559" y="4009424"/>
                  </a:cubicBezTo>
                  <a:cubicBezTo>
                    <a:pt x="1886902" y="4017150"/>
                    <a:pt x="1875314" y="4024875"/>
                    <a:pt x="1865657" y="4030669"/>
                  </a:cubicBezTo>
                  <a:cubicBezTo>
                    <a:pt x="1881108" y="4032600"/>
                    <a:pt x="1875314" y="4053845"/>
                    <a:pt x="1888833" y="4065433"/>
                  </a:cubicBezTo>
                  <a:cubicBezTo>
                    <a:pt x="1900421" y="4063501"/>
                    <a:pt x="1892696" y="4042257"/>
                    <a:pt x="1912009" y="4042257"/>
                  </a:cubicBezTo>
                  <a:cubicBezTo>
                    <a:pt x="1915872" y="4042257"/>
                    <a:pt x="1927460" y="4048051"/>
                    <a:pt x="1935185" y="4048051"/>
                  </a:cubicBezTo>
                  <a:cubicBezTo>
                    <a:pt x="1950636" y="4048051"/>
                    <a:pt x="1966086" y="4048051"/>
                    <a:pt x="1981537" y="4049982"/>
                  </a:cubicBezTo>
                  <a:cubicBezTo>
                    <a:pt x="1979605" y="4096334"/>
                    <a:pt x="1935185" y="4117578"/>
                    <a:pt x="1906215" y="4117578"/>
                  </a:cubicBezTo>
                  <a:cubicBezTo>
                    <a:pt x="1888833" y="4117578"/>
                    <a:pt x="1873383" y="4109853"/>
                    <a:pt x="1875314" y="4086677"/>
                  </a:cubicBezTo>
                  <a:cubicBezTo>
                    <a:pt x="1852138" y="4096334"/>
                    <a:pt x="1842482" y="4105990"/>
                    <a:pt x="1823168" y="4105990"/>
                  </a:cubicBezTo>
                  <a:cubicBezTo>
                    <a:pt x="1813512" y="4105990"/>
                    <a:pt x="1794198" y="4104059"/>
                    <a:pt x="1794198" y="4092471"/>
                  </a:cubicBezTo>
                  <a:cubicBezTo>
                    <a:pt x="1794198" y="4088608"/>
                    <a:pt x="1825100" y="4034531"/>
                    <a:pt x="1825100" y="4028737"/>
                  </a:cubicBezTo>
                  <a:cubicBezTo>
                    <a:pt x="1825100" y="4024875"/>
                    <a:pt x="1819306" y="4015218"/>
                    <a:pt x="1819306" y="4009424"/>
                  </a:cubicBezTo>
                  <a:cubicBezTo>
                    <a:pt x="1819306" y="4007493"/>
                    <a:pt x="1825100" y="3999768"/>
                    <a:pt x="1825100" y="3990111"/>
                  </a:cubicBezTo>
                  <a:cubicBezTo>
                    <a:pt x="1828962" y="3945691"/>
                    <a:pt x="1881108" y="3947622"/>
                    <a:pt x="1906215" y="3932171"/>
                  </a:cubicBezTo>
                  <a:lnTo>
                    <a:pt x="1913940" y="3932171"/>
                  </a:lnTo>
                  <a:cubicBezTo>
                    <a:pt x="1921666" y="3970798"/>
                    <a:pt x="1973811" y="3986248"/>
                    <a:pt x="1973811" y="4022944"/>
                  </a:cubicBezTo>
                  <a:close/>
                  <a:moveTo>
                    <a:pt x="1743984" y="3903202"/>
                  </a:moveTo>
                  <a:cubicBezTo>
                    <a:pt x="1743984" y="3934103"/>
                    <a:pt x="1713083" y="3972729"/>
                    <a:pt x="1682182" y="3972729"/>
                  </a:cubicBezTo>
                  <a:cubicBezTo>
                    <a:pt x="1670594" y="3972729"/>
                    <a:pt x="1670594" y="3965004"/>
                    <a:pt x="1670594" y="3961141"/>
                  </a:cubicBezTo>
                  <a:cubicBezTo>
                    <a:pt x="1670594" y="3957279"/>
                    <a:pt x="1678319" y="3930240"/>
                    <a:pt x="1678319" y="3924446"/>
                  </a:cubicBezTo>
                  <a:cubicBezTo>
                    <a:pt x="1678319" y="3910927"/>
                    <a:pt x="1668663" y="3901270"/>
                    <a:pt x="1668663" y="3895476"/>
                  </a:cubicBezTo>
                  <a:cubicBezTo>
                    <a:pt x="1668663" y="3878094"/>
                    <a:pt x="1713083" y="3866506"/>
                    <a:pt x="1716946" y="3866506"/>
                  </a:cubicBezTo>
                  <a:cubicBezTo>
                    <a:pt x="1742053" y="3866506"/>
                    <a:pt x="1743984" y="3893545"/>
                    <a:pt x="1743984" y="3903202"/>
                  </a:cubicBezTo>
                  <a:close/>
                  <a:moveTo>
                    <a:pt x="1902353" y="3910927"/>
                  </a:moveTo>
                  <a:cubicBezTo>
                    <a:pt x="1902353" y="3932171"/>
                    <a:pt x="1863726" y="3937965"/>
                    <a:pt x="1859863" y="3937965"/>
                  </a:cubicBezTo>
                  <a:cubicBezTo>
                    <a:pt x="1848276" y="3937965"/>
                    <a:pt x="1836688" y="3936034"/>
                    <a:pt x="1836688" y="3924446"/>
                  </a:cubicBezTo>
                  <a:cubicBezTo>
                    <a:pt x="1836688" y="3920583"/>
                    <a:pt x="1842482" y="3910927"/>
                    <a:pt x="1844413" y="3905133"/>
                  </a:cubicBezTo>
                  <a:cubicBezTo>
                    <a:pt x="1848276" y="3895476"/>
                    <a:pt x="1850207" y="3883888"/>
                    <a:pt x="1852138" y="3872300"/>
                  </a:cubicBezTo>
                  <a:cubicBezTo>
                    <a:pt x="1854069" y="3866506"/>
                    <a:pt x="1856001" y="3860712"/>
                    <a:pt x="1856001" y="3854919"/>
                  </a:cubicBezTo>
                  <a:cubicBezTo>
                    <a:pt x="1863726" y="3862644"/>
                    <a:pt x="1902353" y="3907064"/>
                    <a:pt x="1902353" y="3910927"/>
                  </a:cubicBezTo>
                  <a:close/>
                  <a:moveTo>
                    <a:pt x="1554715" y="3874232"/>
                  </a:moveTo>
                  <a:cubicBezTo>
                    <a:pt x="1554715" y="3893545"/>
                    <a:pt x="1556646" y="3901270"/>
                    <a:pt x="1537333" y="3901270"/>
                  </a:cubicBezTo>
                  <a:cubicBezTo>
                    <a:pt x="1519951" y="3901270"/>
                    <a:pt x="1498706" y="3893545"/>
                    <a:pt x="1489050" y="3874232"/>
                  </a:cubicBezTo>
                  <a:cubicBezTo>
                    <a:pt x="1502569" y="3866506"/>
                    <a:pt x="1529607" y="3845262"/>
                    <a:pt x="1533470" y="3845262"/>
                  </a:cubicBezTo>
                  <a:cubicBezTo>
                    <a:pt x="1556646" y="3845262"/>
                    <a:pt x="1554715" y="3866506"/>
                    <a:pt x="1554715" y="3874232"/>
                  </a:cubicBezTo>
                  <a:close/>
                  <a:moveTo>
                    <a:pt x="1637761" y="3851056"/>
                  </a:moveTo>
                  <a:cubicBezTo>
                    <a:pt x="1637761" y="3876163"/>
                    <a:pt x="1639693" y="3868438"/>
                    <a:pt x="1626173" y="3895476"/>
                  </a:cubicBezTo>
                  <a:cubicBezTo>
                    <a:pt x="1628105" y="3897408"/>
                    <a:pt x="1626173" y="3897408"/>
                    <a:pt x="1631967" y="3897408"/>
                  </a:cubicBezTo>
                  <a:cubicBezTo>
                    <a:pt x="1635830" y="3897408"/>
                    <a:pt x="1643555" y="3891614"/>
                    <a:pt x="1649349" y="3891614"/>
                  </a:cubicBezTo>
                  <a:cubicBezTo>
                    <a:pt x="1664800" y="3891614"/>
                    <a:pt x="1664800" y="3928309"/>
                    <a:pt x="1664800" y="3930240"/>
                  </a:cubicBezTo>
                  <a:cubicBezTo>
                    <a:pt x="1664800" y="3941828"/>
                    <a:pt x="1660937" y="3959210"/>
                    <a:pt x="1647418" y="3959210"/>
                  </a:cubicBezTo>
                  <a:cubicBezTo>
                    <a:pt x="1641624" y="3959210"/>
                    <a:pt x="1601066" y="3934103"/>
                    <a:pt x="1599135" y="3932171"/>
                  </a:cubicBezTo>
                  <a:cubicBezTo>
                    <a:pt x="1602998" y="3920583"/>
                    <a:pt x="1620379" y="3918652"/>
                    <a:pt x="1624242" y="3903202"/>
                  </a:cubicBezTo>
                  <a:cubicBezTo>
                    <a:pt x="1622311" y="3903202"/>
                    <a:pt x="1622311" y="3901270"/>
                    <a:pt x="1618448" y="3901270"/>
                  </a:cubicBezTo>
                  <a:cubicBezTo>
                    <a:pt x="1612654" y="3901270"/>
                    <a:pt x="1587547" y="3914790"/>
                    <a:pt x="1581753" y="3914790"/>
                  </a:cubicBezTo>
                  <a:cubicBezTo>
                    <a:pt x="1552783" y="3914790"/>
                    <a:pt x="1574028" y="3870369"/>
                    <a:pt x="1556646" y="3854919"/>
                  </a:cubicBezTo>
                  <a:cubicBezTo>
                    <a:pt x="1558577" y="3839468"/>
                    <a:pt x="1579822" y="3835605"/>
                    <a:pt x="1589478" y="3833674"/>
                  </a:cubicBezTo>
                  <a:cubicBezTo>
                    <a:pt x="1593341" y="3833674"/>
                    <a:pt x="1602998" y="3829811"/>
                    <a:pt x="1608792" y="3825949"/>
                  </a:cubicBezTo>
                  <a:cubicBezTo>
                    <a:pt x="1610723" y="3825949"/>
                    <a:pt x="1612654" y="3822086"/>
                    <a:pt x="1614586" y="3820155"/>
                  </a:cubicBezTo>
                  <a:cubicBezTo>
                    <a:pt x="1618448" y="3818223"/>
                    <a:pt x="1622311" y="3816292"/>
                    <a:pt x="1626173" y="3816292"/>
                  </a:cubicBezTo>
                  <a:cubicBezTo>
                    <a:pt x="1639693" y="3816292"/>
                    <a:pt x="1637761" y="3849125"/>
                    <a:pt x="1637761" y="3851056"/>
                  </a:cubicBezTo>
                  <a:close/>
                  <a:moveTo>
                    <a:pt x="1444629" y="3822086"/>
                  </a:moveTo>
                  <a:cubicBezTo>
                    <a:pt x="1444629" y="3827880"/>
                    <a:pt x="1442698" y="3843331"/>
                    <a:pt x="1442698" y="3854919"/>
                  </a:cubicBezTo>
                  <a:cubicBezTo>
                    <a:pt x="1438835" y="3854919"/>
                    <a:pt x="1434973" y="3856850"/>
                    <a:pt x="1431110" y="3856850"/>
                  </a:cubicBezTo>
                  <a:cubicBezTo>
                    <a:pt x="1425316" y="3856850"/>
                    <a:pt x="1392483" y="3843331"/>
                    <a:pt x="1375102" y="3833674"/>
                  </a:cubicBezTo>
                  <a:cubicBezTo>
                    <a:pt x="1369308" y="3831743"/>
                    <a:pt x="1363514" y="3820155"/>
                    <a:pt x="1363514" y="3814361"/>
                  </a:cubicBezTo>
                  <a:cubicBezTo>
                    <a:pt x="1406003" y="3814361"/>
                    <a:pt x="1415659" y="3783460"/>
                    <a:pt x="1425316" y="3783460"/>
                  </a:cubicBezTo>
                  <a:cubicBezTo>
                    <a:pt x="1444629" y="3783460"/>
                    <a:pt x="1444629" y="3820155"/>
                    <a:pt x="1444629" y="3822086"/>
                  </a:cubicBezTo>
                  <a:close/>
                  <a:moveTo>
                    <a:pt x="1815443" y="3833674"/>
                  </a:moveTo>
                  <a:cubicBezTo>
                    <a:pt x="1834756" y="3818223"/>
                    <a:pt x="1840550" y="3862644"/>
                    <a:pt x="1840550" y="3870369"/>
                  </a:cubicBezTo>
                  <a:cubicBezTo>
                    <a:pt x="1840550" y="3907064"/>
                    <a:pt x="1811580" y="3937965"/>
                    <a:pt x="1776817" y="3937965"/>
                  </a:cubicBezTo>
                  <a:cubicBezTo>
                    <a:pt x="1749778" y="3937965"/>
                    <a:pt x="1757503" y="3912858"/>
                    <a:pt x="1757503" y="3899339"/>
                  </a:cubicBezTo>
                  <a:cubicBezTo>
                    <a:pt x="1757503" y="3895476"/>
                    <a:pt x="1749778" y="3878094"/>
                    <a:pt x="1749778" y="3874232"/>
                  </a:cubicBezTo>
                  <a:cubicBezTo>
                    <a:pt x="1749778" y="3868438"/>
                    <a:pt x="1751709" y="3866506"/>
                    <a:pt x="1755572" y="3866506"/>
                  </a:cubicBezTo>
                  <a:cubicBezTo>
                    <a:pt x="1771023" y="3860712"/>
                    <a:pt x="1790336" y="3858781"/>
                    <a:pt x="1807718" y="3845262"/>
                  </a:cubicBezTo>
                  <a:lnTo>
                    <a:pt x="1807718" y="3837537"/>
                  </a:lnTo>
                  <a:cubicBezTo>
                    <a:pt x="1790336" y="3843331"/>
                    <a:pt x="1765229" y="3851056"/>
                    <a:pt x="1761366" y="3851056"/>
                  </a:cubicBezTo>
                  <a:cubicBezTo>
                    <a:pt x="1742053" y="3851056"/>
                    <a:pt x="1736259" y="3837537"/>
                    <a:pt x="1736259" y="3824017"/>
                  </a:cubicBezTo>
                  <a:cubicBezTo>
                    <a:pt x="1736259" y="3820155"/>
                    <a:pt x="1738190" y="3810498"/>
                    <a:pt x="1740121" y="3802773"/>
                  </a:cubicBezTo>
                  <a:lnTo>
                    <a:pt x="1740121" y="3762215"/>
                  </a:lnTo>
                  <a:cubicBezTo>
                    <a:pt x="1769091" y="3785391"/>
                    <a:pt x="1807718" y="3798910"/>
                    <a:pt x="1815443" y="3833674"/>
                  </a:cubicBezTo>
                  <a:close/>
                  <a:moveTo>
                    <a:pt x="1732396" y="3806635"/>
                  </a:moveTo>
                  <a:cubicBezTo>
                    <a:pt x="1732396" y="3810498"/>
                    <a:pt x="1728534" y="3816292"/>
                    <a:pt x="1728534" y="3820155"/>
                  </a:cubicBezTo>
                  <a:cubicBezTo>
                    <a:pt x="1728534" y="3825949"/>
                    <a:pt x="1718877" y="3843331"/>
                    <a:pt x="1711152" y="3849125"/>
                  </a:cubicBezTo>
                  <a:cubicBezTo>
                    <a:pt x="1697632" y="3858781"/>
                    <a:pt x="1674457" y="3868438"/>
                    <a:pt x="1668663" y="3868438"/>
                  </a:cubicBezTo>
                  <a:lnTo>
                    <a:pt x="1659006" y="3868438"/>
                  </a:lnTo>
                  <a:cubicBezTo>
                    <a:pt x="1657075" y="3852987"/>
                    <a:pt x="1651281" y="3824017"/>
                    <a:pt x="1651281" y="3820155"/>
                  </a:cubicBezTo>
                  <a:cubicBezTo>
                    <a:pt x="1651281" y="3814361"/>
                    <a:pt x="1653212" y="3806635"/>
                    <a:pt x="1655143" y="3800842"/>
                  </a:cubicBezTo>
                  <a:cubicBezTo>
                    <a:pt x="1660937" y="3796979"/>
                    <a:pt x="1668663" y="3795048"/>
                    <a:pt x="1676388" y="3791185"/>
                  </a:cubicBezTo>
                  <a:cubicBezTo>
                    <a:pt x="1689907" y="3783460"/>
                    <a:pt x="1705358" y="3769940"/>
                    <a:pt x="1718877" y="3760284"/>
                  </a:cubicBezTo>
                  <a:cubicBezTo>
                    <a:pt x="1724671" y="3775734"/>
                    <a:pt x="1732396" y="3791185"/>
                    <a:pt x="1732396" y="3806635"/>
                  </a:cubicBezTo>
                  <a:close/>
                  <a:moveTo>
                    <a:pt x="1537333" y="3775734"/>
                  </a:moveTo>
                  <a:cubicBezTo>
                    <a:pt x="1537333" y="3781528"/>
                    <a:pt x="1535401" y="3800842"/>
                    <a:pt x="1531539" y="3812429"/>
                  </a:cubicBezTo>
                  <a:cubicBezTo>
                    <a:pt x="1531539" y="3814361"/>
                    <a:pt x="1529607" y="3822086"/>
                    <a:pt x="1525745" y="3827880"/>
                  </a:cubicBezTo>
                  <a:cubicBezTo>
                    <a:pt x="1516088" y="3843331"/>
                    <a:pt x="1481324" y="3862644"/>
                    <a:pt x="1467805" y="3862644"/>
                  </a:cubicBezTo>
                  <a:cubicBezTo>
                    <a:pt x="1460080" y="3862644"/>
                    <a:pt x="1454286" y="3856850"/>
                    <a:pt x="1454286" y="3852987"/>
                  </a:cubicBezTo>
                  <a:cubicBezTo>
                    <a:pt x="1454286" y="3849125"/>
                    <a:pt x="1458148" y="3829811"/>
                    <a:pt x="1458148" y="3824017"/>
                  </a:cubicBezTo>
                  <a:cubicBezTo>
                    <a:pt x="1458148" y="3820155"/>
                    <a:pt x="1452354" y="3793116"/>
                    <a:pt x="1452354" y="3787322"/>
                  </a:cubicBezTo>
                  <a:cubicBezTo>
                    <a:pt x="1452354" y="3783460"/>
                    <a:pt x="1454286" y="3783460"/>
                    <a:pt x="1456217" y="3781528"/>
                  </a:cubicBezTo>
                  <a:cubicBezTo>
                    <a:pt x="1460080" y="3781528"/>
                    <a:pt x="1463942" y="3779597"/>
                    <a:pt x="1471668" y="3777666"/>
                  </a:cubicBezTo>
                  <a:cubicBezTo>
                    <a:pt x="1475530" y="3775734"/>
                    <a:pt x="1485187" y="3775734"/>
                    <a:pt x="1490981" y="3771872"/>
                  </a:cubicBezTo>
                  <a:cubicBezTo>
                    <a:pt x="1500637" y="3768009"/>
                    <a:pt x="1514157" y="3758352"/>
                    <a:pt x="1519951" y="3758352"/>
                  </a:cubicBezTo>
                  <a:cubicBezTo>
                    <a:pt x="1529607" y="3758352"/>
                    <a:pt x="1537333" y="3771872"/>
                    <a:pt x="1537333" y="3775734"/>
                  </a:cubicBezTo>
                  <a:close/>
                  <a:moveTo>
                    <a:pt x="1919734" y="3874232"/>
                  </a:moveTo>
                  <a:cubicBezTo>
                    <a:pt x="1946773" y="3910927"/>
                    <a:pt x="1968017" y="3943759"/>
                    <a:pt x="1981537" y="3988180"/>
                  </a:cubicBezTo>
                  <a:cubicBezTo>
                    <a:pt x="1960292" y="3961141"/>
                    <a:pt x="1940979" y="3932171"/>
                    <a:pt x="1919734" y="3907064"/>
                  </a:cubicBezTo>
                  <a:cubicBezTo>
                    <a:pt x="1888833" y="3862644"/>
                    <a:pt x="1827031" y="3804704"/>
                    <a:pt x="1786473" y="3777666"/>
                  </a:cubicBezTo>
                  <a:cubicBezTo>
                    <a:pt x="1782611" y="3775734"/>
                    <a:pt x="1780679" y="3773803"/>
                    <a:pt x="1780679" y="3768009"/>
                  </a:cubicBezTo>
                  <a:cubicBezTo>
                    <a:pt x="1780679" y="3756421"/>
                    <a:pt x="1788405" y="3752558"/>
                    <a:pt x="1794198" y="3752558"/>
                  </a:cubicBezTo>
                  <a:cubicBezTo>
                    <a:pt x="1823168" y="3752558"/>
                    <a:pt x="1919734" y="3872300"/>
                    <a:pt x="1919734" y="3874232"/>
                  </a:cubicBezTo>
                  <a:close/>
                  <a:moveTo>
                    <a:pt x="1759435" y="3754490"/>
                  </a:moveTo>
                  <a:cubicBezTo>
                    <a:pt x="1755572" y="3754490"/>
                    <a:pt x="1749778" y="3750627"/>
                    <a:pt x="1749778" y="3744833"/>
                  </a:cubicBezTo>
                  <a:cubicBezTo>
                    <a:pt x="1749778" y="3725520"/>
                    <a:pt x="1776817" y="3731314"/>
                    <a:pt x="1780679" y="3729383"/>
                  </a:cubicBezTo>
                  <a:cubicBezTo>
                    <a:pt x="1776817" y="3740971"/>
                    <a:pt x="1772954" y="3754490"/>
                    <a:pt x="1759435" y="3754490"/>
                  </a:cubicBezTo>
                  <a:close/>
                  <a:moveTo>
                    <a:pt x="1319093" y="3723589"/>
                  </a:moveTo>
                  <a:cubicBezTo>
                    <a:pt x="1319093" y="3727451"/>
                    <a:pt x="1321025" y="3731314"/>
                    <a:pt x="1321025" y="3737108"/>
                  </a:cubicBezTo>
                  <a:cubicBezTo>
                    <a:pt x="1321025" y="3750627"/>
                    <a:pt x="1307505" y="3787322"/>
                    <a:pt x="1303643" y="3795048"/>
                  </a:cubicBezTo>
                  <a:cubicBezTo>
                    <a:pt x="1276604" y="3791185"/>
                    <a:pt x="1228321" y="3781528"/>
                    <a:pt x="1228321" y="3742902"/>
                  </a:cubicBezTo>
                  <a:cubicBezTo>
                    <a:pt x="1228321" y="3725520"/>
                    <a:pt x="1295917" y="3723589"/>
                    <a:pt x="1303643" y="3723589"/>
                  </a:cubicBezTo>
                  <a:lnTo>
                    <a:pt x="1319093" y="3723589"/>
                  </a:lnTo>
                  <a:close/>
                  <a:moveTo>
                    <a:pt x="1216733" y="3737108"/>
                  </a:moveTo>
                  <a:lnTo>
                    <a:pt x="1216733" y="3756421"/>
                  </a:lnTo>
                  <a:cubicBezTo>
                    <a:pt x="1216733" y="3756421"/>
                    <a:pt x="1216733" y="3758352"/>
                    <a:pt x="1212870" y="3758352"/>
                  </a:cubicBezTo>
                  <a:cubicBezTo>
                    <a:pt x="1209008" y="3758352"/>
                    <a:pt x="1176175" y="3746765"/>
                    <a:pt x="1176175" y="3737108"/>
                  </a:cubicBezTo>
                  <a:cubicBezTo>
                    <a:pt x="1176175" y="3725520"/>
                    <a:pt x="1191626" y="3721657"/>
                    <a:pt x="1197420" y="3721657"/>
                  </a:cubicBezTo>
                  <a:cubicBezTo>
                    <a:pt x="1201283" y="3721657"/>
                    <a:pt x="1216733" y="3731314"/>
                    <a:pt x="1216733" y="3737108"/>
                  </a:cubicBezTo>
                  <a:close/>
                  <a:moveTo>
                    <a:pt x="1703426" y="3746765"/>
                  </a:moveTo>
                  <a:cubicBezTo>
                    <a:pt x="1703426" y="3769940"/>
                    <a:pt x="1659006" y="3781528"/>
                    <a:pt x="1649349" y="3785391"/>
                  </a:cubicBezTo>
                  <a:lnTo>
                    <a:pt x="1649349" y="3739039"/>
                  </a:lnTo>
                  <a:cubicBezTo>
                    <a:pt x="1647418" y="3729383"/>
                    <a:pt x="1643555" y="3717795"/>
                    <a:pt x="1641624" y="3706207"/>
                  </a:cubicBezTo>
                  <a:cubicBezTo>
                    <a:pt x="1651281" y="3713932"/>
                    <a:pt x="1703426" y="3723589"/>
                    <a:pt x="1703426" y="3746765"/>
                  </a:cubicBezTo>
                  <a:close/>
                  <a:moveTo>
                    <a:pt x="1633899" y="3750627"/>
                  </a:moveTo>
                  <a:cubicBezTo>
                    <a:pt x="1633899" y="3756421"/>
                    <a:pt x="1631967" y="3768009"/>
                    <a:pt x="1628105" y="3775734"/>
                  </a:cubicBezTo>
                  <a:cubicBezTo>
                    <a:pt x="1626173" y="3783460"/>
                    <a:pt x="1614586" y="3804704"/>
                    <a:pt x="1604929" y="3810498"/>
                  </a:cubicBezTo>
                  <a:cubicBezTo>
                    <a:pt x="1591410" y="3818223"/>
                    <a:pt x="1568234" y="3829811"/>
                    <a:pt x="1562440" y="3829811"/>
                  </a:cubicBezTo>
                  <a:cubicBezTo>
                    <a:pt x="1558577" y="3829811"/>
                    <a:pt x="1552783" y="3825949"/>
                    <a:pt x="1552783" y="3822086"/>
                  </a:cubicBezTo>
                  <a:cubicBezTo>
                    <a:pt x="1548921" y="3806635"/>
                    <a:pt x="1548921" y="3789254"/>
                    <a:pt x="1546989" y="3771872"/>
                  </a:cubicBezTo>
                  <a:cubicBezTo>
                    <a:pt x="1546989" y="3768009"/>
                    <a:pt x="1545058" y="3762215"/>
                    <a:pt x="1545058" y="3758352"/>
                  </a:cubicBezTo>
                  <a:cubicBezTo>
                    <a:pt x="1545058" y="3752558"/>
                    <a:pt x="1546989" y="3752558"/>
                    <a:pt x="1546989" y="3750627"/>
                  </a:cubicBezTo>
                  <a:cubicBezTo>
                    <a:pt x="1560508" y="3744833"/>
                    <a:pt x="1575959" y="3739039"/>
                    <a:pt x="1589478" y="3729383"/>
                  </a:cubicBezTo>
                  <a:cubicBezTo>
                    <a:pt x="1597204" y="3723589"/>
                    <a:pt x="1602998" y="3715863"/>
                    <a:pt x="1606860" y="3708138"/>
                  </a:cubicBezTo>
                  <a:cubicBezTo>
                    <a:pt x="1608792" y="3708138"/>
                    <a:pt x="1608792" y="3706207"/>
                    <a:pt x="1614586" y="3706207"/>
                  </a:cubicBezTo>
                  <a:cubicBezTo>
                    <a:pt x="1628105" y="3706207"/>
                    <a:pt x="1633899" y="3746765"/>
                    <a:pt x="1633899" y="3750627"/>
                  </a:cubicBezTo>
                  <a:close/>
                  <a:moveTo>
                    <a:pt x="1421453" y="3727451"/>
                  </a:moveTo>
                  <a:cubicBezTo>
                    <a:pt x="1421453" y="3733245"/>
                    <a:pt x="1419522" y="3754490"/>
                    <a:pt x="1417591" y="3766078"/>
                  </a:cubicBezTo>
                  <a:cubicBezTo>
                    <a:pt x="1415659" y="3785391"/>
                    <a:pt x="1363514" y="3812429"/>
                    <a:pt x="1348063" y="3812429"/>
                  </a:cubicBezTo>
                  <a:cubicBezTo>
                    <a:pt x="1344200" y="3812429"/>
                    <a:pt x="1334544" y="3810498"/>
                    <a:pt x="1328750" y="3808567"/>
                  </a:cubicBezTo>
                  <a:lnTo>
                    <a:pt x="1328750" y="3771872"/>
                  </a:lnTo>
                  <a:cubicBezTo>
                    <a:pt x="1330681" y="3756421"/>
                    <a:pt x="1338406" y="3735177"/>
                    <a:pt x="1355788" y="3721657"/>
                  </a:cubicBezTo>
                  <a:cubicBezTo>
                    <a:pt x="1369308" y="3710069"/>
                    <a:pt x="1400209" y="3702344"/>
                    <a:pt x="1404071" y="3702344"/>
                  </a:cubicBezTo>
                  <a:cubicBezTo>
                    <a:pt x="1419522" y="3702344"/>
                    <a:pt x="1421453" y="3723589"/>
                    <a:pt x="1421453" y="3727451"/>
                  </a:cubicBezTo>
                  <a:close/>
                  <a:moveTo>
                    <a:pt x="1562440" y="3661786"/>
                  </a:moveTo>
                  <a:cubicBezTo>
                    <a:pt x="1568234" y="3663718"/>
                    <a:pt x="1602998" y="3684962"/>
                    <a:pt x="1602998" y="3692687"/>
                  </a:cubicBezTo>
                  <a:cubicBezTo>
                    <a:pt x="1602998" y="3698481"/>
                    <a:pt x="1585616" y="3715863"/>
                    <a:pt x="1574028" y="3723589"/>
                  </a:cubicBezTo>
                  <a:cubicBezTo>
                    <a:pt x="1568234" y="3727451"/>
                    <a:pt x="1558577" y="3731314"/>
                    <a:pt x="1554715" y="3731314"/>
                  </a:cubicBezTo>
                  <a:cubicBezTo>
                    <a:pt x="1541195" y="3731314"/>
                    <a:pt x="1537333" y="3725520"/>
                    <a:pt x="1537333" y="3715863"/>
                  </a:cubicBezTo>
                  <a:cubicBezTo>
                    <a:pt x="1537333" y="3712001"/>
                    <a:pt x="1541195" y="3694619"/>
                    <a:pt x="1541195" y="3688825"/>
                  </a:cubicBezTo>
                  <a:cubicBezTo>
                    <a:pt x="1541195" y="3684962"/>
                    <a:pt x="1539264" y="3671443"/>
                    <a:pt x="1535401" y="3661786"/>
                  </a:cubicBezTo>
                  <a:cubicBezTo>
                    <a:pt x="1539264" y="3661786"/>
                    <a:pt x="1541195" y="3659855"/>
                    <a:pt x="1545058" y="3659855"/>
                  </a:cubicBezTo>
                  <a:cubicBezTo>
                    <a:pt x="1550852" y="3659855"/>
                    <a:pt x="1556646" y="3659855"/>
                    <a:pt x="1562440" y="3661786"/>
                  </a:cubicBezTo>
                  <a:close/>
                  <a:moveTo>
                    <a:pt x="1527676" y="3696550"/>
                  </a:moveTo>
                  <a:cubicBezTo>
                    <a:pt x="1527676" y="3735177"/>
                    <a:pt x="1492912" y="3764146"/>
                    <a:pt x="1460080" y="3764146"/>
                  </a:cubicBezTo>
                  <a:cubicBezTo>
                    <a:pt x="1446560" y="3764146"/>
                    <a:pt x="1436904" y="3764146"/>
                    <a:pt x="1438835" y="3744833"/>
                  </a:cubicBezTo>
                  <a:lnTo>
                    <a:pt x="1438835" y="3739039"/>
                  </a:lnTo>
                  <a:cubicBezTo>
                    <a:pt x="1444629" y="3729383"/>
                    <a:pt x="1429179" y="3713932"/>
                    <a:pt x="1429179" y="3706207"/>
                  </a:cubicBezTo>
                  <a:cubicBezTo>
                    <a:pt x="1429179" y="3702344"/>
                    <a:pt x="1433041" y="3696550"/>
                    <a:pt x="1436904" y="3696550"/>
                  </a:cubicBezTo>
                  <a:cubicBezTo>
                    <a:pt x="1448492" y="3692687"/>
                    <a:pt x="1462011" y="3688825"/>
                    <a:pt x="1473599" y="3683031"/>
                  </a:cubicBezTo>
                  <a:cubicBezTo>
                    <a:pt x="1479393" y="3679168"/>
                    <a:pt x="1483256" y="3669512"/>
                    <a:pt x="1487118" y="3665649"/>
                  </a:cubicBezTo>
                  <a:cubicBezTo>
                    <a:pt x="1492912" y="3659855"/>
                    <a:pt x="1506431" y="3648267"/>
                    <a:pt x="1510294" y="3648267"/>
                  </a:cubicBezTo>
                  <a:cubicBezTo>
                    <a:pt x="1521882" y="3648267"/>
                    <a:pt x="1527676" y="3692687"/>
                    <a:pt x="1527676" y="3696550"/>
                  </a:cubicBezTo>
                  <a:close/>
                  <a:moveTo>
                    <a:pt x="1214802" y="3655992"/>
                  </a:moveTo>
                  <a:cubicBezTo>
                    <a:pt x="1214802" y="3659855"/>
                    <a:pt x="1209008" y="3683031"/>
                    <a:pt x="1201283" y="3696550"/>
                  </a:cubicBezTo>
                  <a:cubicBezTo>
                    <a:pt x="1197420" y="3704275"/>
                    <a:pt x="1187763" y="3712001"/>
                    <a:pt x="1181969" y="3717795"/>
                  </a:cubicBezTo>
                  <a:cubicBezTo>
                    <a:pt x="1176175" y="3721657"/>
                    <a:pt x="1162656" y="3723589"/>
                    <a:pt x="1156862" y="3723589"/>
                  </a:cubicBezTo>
                  <a:cubicBezTo>
                    <a:pt x="1143343" y="3723589"/>
                    <a:pt x="1120167" y="3715863"/>
                    <a:pt x="1120167" y="3694619"/>
                  </a:cubicBezTo>
                  <a:lnTo>
                    <a:pt x="1120167" y="3659855"/>
                  </a:lnTo>
                  <a:cubicBezTo>
                    <a:pt x="1124030" y="3652130"/>
                    <a:pt x="1129824" y="3652130"/>
                    <a:pt x="1131755" y="3652130"/>
                  </a:cubicBezTo>
                  <a:cubicBezTo>
                    <a:pt x="1135618" y="3652130"/>
                    <a:pt x="1158793" y="3657924"/>
                    <a:pt x="1164587" y="3657924"/>
                  </a:cubicBezTo>
                  <a:cubicBezTo>
                    <a:pt x="1168450" y="3657924"/>
                    <a:pt x="1201283" y="3648267"/>
                    <a:pt x="1207077" y="3648267"/>
                  </a:cubicBezTo>
                  <a:cubicBezTo>
                    <a:pt x="1210939" y="3648267"/>
                    <a:pt x="1214802" y="3650198"/>
                    <a:pt x="1214802" y="3655992"/>
                  </a:cubicBezTo>
                  <a:close/>
                  <a:moveTo>
                    <a:pt x="1110510" y="3667580"/>
                  </a:moveTo>
                  <a:cubicBezTo>
                    <a:pt x="1110510" y="3679168"/>
                    <a:pt x="1106648" y="3684962"/>
                    <a:pt x="1096991" y="3684962"/>
                  </a:cubicBezTo>
                  <a:cubicBezTo>
                    <a:pt x="1077678" y="3684962"/>
                    <a:pt x="1079609" y="3669512"/>
                    <a:pt x="1058365" y="3654061"/>
                  </a:cubicBezTo>
                  <a:cubicBezTo>
                    <a:pt x="1068021" y="3652130"/>
                    <a:pt x="1085403" y="3642473"/>
                    <a:pt x="1091197" y="3642473"/>
                  </a:cubicBezTo>
                  <a:cubicBezTo>
                    <a:pt x="1106648" y="3642473"/>
                    <a:pt x="1110510" y="3657924"/>
                    <a:pt x="1110510" y="3667580"/>
                  </a:cubicBezTo>
                  <a:close/>
                  <a:moveTo>
                    <a:pt x="1338406" y="3654061"/>
                  </a:moveTo>
                  <a:cubicBezTo>
                    <a:pt x="1338406" y="3669512"/>
                    <a:pt x="1322956" y="3690756"/>
                    <a:pt x="1305574" y="3702344"/>
                  </a:cubicBezTo>
                  <a:cubicBezTo>
                    <a:pt x="1288192" y="3713932"/>
                    <a:pt x="1268879" y="3712001"/>
                    <a:pt x="1253428" y="3712001"/>
                  </a:cubicBezTo>
                  <a:cubicBezTo>
                    <a:pt x="1247634" y="3712001"/>
                    <a:pt x="1232184" y="3712001"/>
                    <a:pt x="1222527" y="3710069"/>
                  </a:cubicBezTo>
                  <a:lnTo>
                    <a:pt x="1222527" y="3684962"/>
                  </a:lnTo>
                  <a:cubicBezTo>
                    <a:pt x="1224458" y="3673374"/>
                    <a:pt x="1228321" y="3650198"/>
                    <a:pt x="1249566" y="3646336"/>
                  </a:cubicBezTo>
                  <a:cubicBezTo>
                    <a:pt x="1261154" y="3644404"/>
                    <a:pt x="1272741" y="3646336"/>
                    <a:pt x="1284329" y="3644404"/>
                  </a:cubicBezTo>
                  <a:cubicBezTo>
                    <a:pt x="1297849" y="3642473"/>
                    <a:pt x="1319093" y="3628954"/>
                    <a:pt x="1322956" y="3628954"/>
                  </a:cubicBezTo>
                  <a:cubicBezTo>
                    <a:pt x="1332612" y="3628954"/>
                    <a:pt x="1338406" y="3650198"/>
                    <a:pt x="1338406" y="3654061"/>
                  </a:cubicBezTo>
                  <a:close/>
                  <a:moveTo>
                    <a:pt x="915447" y="3663718"/>
                  </a:moveTo>
                  <a:cubicBezTo>
                    <a:pt x="934760" y="3704275"/>
                    <a:pt x="1000425" y="3756421"/>
                    <a:pt x="1039051" y="3771872"/>
                  </a:cubicBezTo>
                  <a:cubicBezTo>
                    <a:pt x="1069953" y="3785391"/>
                    <a:pt x="1108579" y="3802773"/>
                    <a:pt x="1139480" y="3831743"/>
                  </a:cubicBezTo>
                  <a:cubicBezTo>
                    <a:pt x="1060296" y="3812429"/>
                    <a:pt x="950211" y="3777666"/>
                    <a:pt x="903859" y="3673374"/>
                  </a:cubicBezTo>
                  <a:cubicBezTo>
                    <a:pt x="898065" y="3659855"/>
                    <a:pt x="892271" y="3634748"/>
                    <a:pt x="892271" y="3630885"/>
                  </a:cubicBezTo>
                  <a:lnTo>
                    <a:pt x="892271" y="3617366"/>
                  </a:lnTo>
                  <a:cubicBezTo>
                    <a:pt x="899996" y="3632817"/>
                    <a:pt x="907722" y="3646336"/>
                    <a:pt x="915447" y="3663718"/>
                  </a:cubicBezTo>
                  <a:close/>
                  <a:moveTo>
                    <a:pt x="1421453" y="3632817"/>
                  </a:moveTo>
                  <a:cubicBezTo>
                    <a:pt x="1421453" y="3654061"/>
                    <a:pt x="1406003" y="3688825"/>
                    <a:pt x="1378964" y="3698481"/>
                  </a:cubicBezTo>
                  <a:cubicBezTo>
                    <a:pt x="1375102" y="3698481"/>
                    <a:pt x="1367376" y="3704275"/>
                    <a:pt x="1361582" y="3704275"/>
                  </a:cubicBezTo>
                  <a:lnTo>
                    <a:pt x="1342269" y="3704275"/>
                  </a:lnTo>
                  <a:cubicBezTo>
                    <a:pt x="1344200" y="3696550"/>
                    <a:pt x="1342269" y="3683031"/>
                    <a:pt x="1342269" y="3679168"/>
                  </a:cubicBezTo>
                  <a:cubicBezTo>
                    <a:pt x="1342269" y="3673374"/>
                    <a:pt x="1344200" y="3667580"/>
                    <a:pt x="1344200" y="3661786"/>
                  </a:cubicBezTo>
                  <a:cubicBezTo>
                    <a:pt x="1342269" y="3632817"/>
                    <a:pt x="1380896" y="3599984"/>
                    <a:pt x="1407934" y="3599984"/>
                  </a:cubicBezTo>
                  <a:cubicBezTo>
                    <a:pt x="1419522" y="3599984"/>
                    <a:pt x="1421453" y="3625091"/>
                    <a:pt x="1421453" y="3632817"/>
                  </a:cubicBezTo>
                  <a:close/>
                  <a:moveTo>
                    <a:pt x="1490981" y="3640542"/>
                  </a:moveTo>
                  <a:cubicBezTo>
                    <a:pt x="1490981" y="3646336"/>
                    <a:pt x="1489050" y="3655992"/>
                    <a:pt x="1485187" y="3659855"/>
                  </a:cubicBezTo>
                  <a:cubicBezTo>
                    <a:pt x="1473599" y="3667580"/>
                    <a:pt x="1450423" y="3684962"/>
                    <a:pt x="1438835" y="3684962"/>
                  </a:cubicBezTo>
                  <a:cubicBezTo>
                    <a:pt x="1433041" y="3684962"/>
                    <a:pt x="1423385" y="3683031"/>
                    <a:pt x="1423385" y="3675306"/>
                  </a:cubicBezTo>
                  <a:cubicBezTo>
                    <a:pt x="1423385" y="3669512"/>
                    <a:pt x="1429179" y="3659855"/>
                    <a:pt x="1431110" y="3652130"/>
                  </a:cubicBezTo>
                  <a:cubicBezTo>
                    <a:pt x="1433041" y="3648267"/>
                    <a:pt x="1431110" y="3644404"/>
                    <a:pt x="1431110" y="3640542"/>
                  </a:cubicBezTo>
                  <a:lnTo>
                    <a:pt x="1431110" y="3596121"/>
                  </a:lnTo>
                  <a:cubicBezTo>
                    <a:pt x="1456217" y="3615435"/>
                    <a:pt x="1490981" y="3611572"/>
                    <a:pt x="1490981" y="3640542"/>
                  </a:cubicBezTo>
                  <a:close/>
                  <a:moveTo>
                    <a:pt x="1210939" y="3565220"/>
                  </a:moveTo>
                  <a:cubicBezTo>
                    <a:pt x="1226390" y="3565220"/>
                    <a:pt x="1226390" y="3584533"/>
                    <a:pt x="1226390" y="3594190"/>
                  </a:cubicBezTo>
                  <a:cubicBezTo>
                    <a:pt x="1226390" y="3609641"/>
                    <a:pt x="1207077" y="3628954"/>
                    <a:pt x="1185832" y="3644404"/>
                  </a:cubicBezTo>
                  <a:lnTo>
                    <a:pt x="1149137" y="3644404"/>
                  </a:lnTo>
                  <a:cubicBezTo>
                    <a:pt x="1125961" y="3640542"/>
                    <a:pt x="1127892" y="3636679"/>
                    <a:pt x="1127892" y="3625091"/>
                  </a:cubicBezTo>
                  <a:cubicBezTo>
                    <a:pt x="1127892" y="3607709"/>
                    <a:pt x="1139480" y="3563289"/>
                    <a:pt x="1170381" y="3565220"/>
                  </a:cubicBezTo>
                  <a:lnTo>
                    <a:pt x="1210939" y="3565220"/>
                  </a:lnTo>
                  <a:close/>
                  <a:moveTo>
                    <a:pt x="1091197" y="3553632"/>
                  </a:moveTo>
                  <a:cubicBezTo>
                    <a:pt x="1102785" y="3555564"/>
                    <a:pt x="1114373" y="3549770"/>
                    <a:pt x="1125961" y="3555564"/>
                  </a:cubicBezTo>
                  <a:cubicBezTo>
                    <a:pt x="1131755" y="3557495"/>
                    <a:pt x="1133686" y="3569083"/>
                    <a:pt x="1133686" y="3572946"/>
                  </a:cubicBezTo>
                  <a:cubicBezTo>
                    <a:pt x="1133686" y="3594190"/>
                    <a:pt x="1100854" y="3628954"/>
                    <a:pt x="1079609" y="3632817"/>
                  </a:cubicBezTo>
                  <a:cubicBezTo>
                    <a:pt x="1069953" y="3634748"/>
                    <a:pt x="1054502" y="3636679"/>
                    <a:pt x="1050639" y="3636679"/>
                  </a:cubicBezTo>
                  <a:cubicBezTo>
                    <a:pt x="1042914" y="3636679"/>
                    <a:pt x="1021670" y="3632817"/>
                    <a:pt x="1021670" y="3619297"/>
                  </a:cubicBezTo>
                  <a:cubicBezTo>
                    <a:pt x="1021670" y="3607709"/>
                    <a:pt x="1029395" y="3609641"/>
                    <a:pt x="1037120" y="3598053"/>
                  </a:cubicBezTo>
                  <a:cubicBezTo>
                    <a:pt x="1042914" y="3590327"/>
                    <a:pt x="1048708" y="3582602"/>
                    <a:pt x="1050639" y="3574877"/>
                  </a:cubicBezTo>
                  <a:cubicBezTo>
                    <a:pt x="1052571" y="3572946"/>
                    <a:pt x="1052571" y="3569083"/>
                    <a:pt x="1052571" y="3565220"/>
                  </a:cubicBezTo>
                  <a:cubicBezTo>
                    <a:pt x="1050639" y="3561358"/>
                    <a:pt x="1058365" y="3547838"/>
                    <a:pt x="1068021" y="3547838"/>
                  </a:cubicBezTo>
                  <a:cubicBezTo>
                    <a:pt x="1071884" y="3547838"/>
                    <a:pt x="1083472" y="3553632"/>
                    <a:pt x="1091197" y="3553632"/>
                  </a:cubicBezTo>
                  <a:close/>
                  <a:moveTo>
                    <a:pt x="1344200" y="3569083"/>
                  </a:moveTo>
                  <a:cubicBezTo>
                    <a:pt x="1349994" y="3569083"/>
                    <a:pt x="1359651" y="3561358"/>
                    <a:pt x="1365445" y="3561358"/>
                  </a:cubicBezTo>
                  <a:cubicBezTo>
                    <a:pt x="1377033" y="3561358"/>
                    <a:pt x="1394415" y="3576808"/>
                    <a:pt x="1394415" y="3586465"/>
                  </a:cubicBezTo>
                  <a:cubicBezTo>
                    <a:pt x="1394415" y="3599984"/>
                    <a:pt x="1359651" y="3611572"/>
                    <a:pt x="1355788" y="3611572"/>
                  </a:cubicBezTo>
                  <a:cubicBezTo>
                    <a:pt x="1334544" y="3611572"/>
                    <a:pt x="1351926" y="3588396"/>
                    <a:pt x="1342269" y="3588396"/>
                  </a:cubicBezTo>
                  <a:cubicBezTo>
                    <a:pt x="1330681" y="3588396"/>
                    <a:pt x="1332612" y="3617366"/>
                    <a:pt x="1295917" y="3627023"/>
                  </a:cubicBezTo>
                  <a:cubicBezTo>
                    <a:pt x="1282398" y="3630885"/>
                    <a:pt x="1259222" y="3634748"/>
                    <a:pt x="1255360" y="3634748"/>
                  </a:cubicBezTo>
                  <a:cubicBezTo>
                    <a:pt x="1234115" y="3634748"/>
                    <a:pt x="1236046" y="3603847"/>
                    <a:pt x="1236046" y="3599984"/>
                  </a:cubicBezTo>
                  <a:cubicBezTo>
                    <a:pt x="1236046" y="3586465"/>
                    <a:pt x="1232184" y="3584533"/>
                    <a:pt x="1243772" y="3571014"/>
                  </a:cubicBezTo>
                  <a:cubicBezTo>
                    <a:pt x="1251497" y="3557495"/>
                    <a:pt x="1274673" y="3563289"/>
                    <a:pt x="1286261" y="3559426"/>
                  </a:cubicBezTo>
                  <a:cubicBezTo>
                    <a:pt x="1297849" y="3555564"/>
                    <a:pt x="1313299" y="3538182"/>
                    <a:pt x="1317162" y="3538182"/>
                  </a:cubicBezTo>
                  <a:cubicBezTo>
                    <a:pt x="1336475" y="3538182"/>
                    <a:pt x="1330681" y="3569083"/>
                    <a:pt x="1344200" y="3569083"/>
                  </a:cubicBezTo>
                  <a:close/>
                  <a:moveTo>
                    <a:pt x="1042914" y="3553632"/>
                  </a:moveTo>
                  <a:cubicBezTo>
                    <a:pt x="1042914" y="3559426"/>
                    <a:pt x="1023601" y="3605778"/>
                    <a:pt x="1012013" y="3605778"/>
                  </a:cubicBezTo>
                  <a:cubicBezTo>
                    <a:pt x="1000425" y="3605778"/>
                    <a:pt x="965661" y="3572946"/>
                    <a:pt x="965661" y="3563289"/>
                  </a:cubicBezTo>
                  <a:cubicBezTo>
                    <a:pt x="965661" y="3559426"/>
                    <a:pt x="969524" y="3526594"/>
                    <a:pt x="971455" y="3507281"/>
                  </a:cubicBezTo>
                  <a:cubicBezTo>
                    <a:pt x="992700" y="3542044"/>
                    <a:pt x="1042914" y="3505349"/>
                    <a:pt x="1042914" y="3553632"/>
                  </a:cubicBezTo>
                  <a:close/>
                  <a:moveTo>
                    <a:pt x="952142" y="3499555"/>
                  </a:moveTo>
                  <a:cubicBezTo>
                    <a:pt x="954073" y="3509212"/>
                    <a:pt x="959867" y="3524662"/>
                    <a:pt x="959867" y="3528525"/>
                  </a:cubicBezTo>
                  <a:cubicBezTo>
                    <a:pt x="959867" y="3538182"/>
                    <a:pt x="948279" y="3543976"/>
                    <a:pt x="944417" y="3543976"/>
                  </a:cubicBezTo>
                  <a:cubicBezTo>
                    <a:pt x="938623" y="3543976"/>
                    <a:pt x="925103" y="3518869"/>
                    <a:pt x="919309" y="3507281"/>
                  </a:cubicBezTo>
                  <a:cubicBezTo>
                    <a:pt x="928966" y="3503418"/>
                    <a:pt x="942485" y="3497624"/>
                    <a:pt x="946348" y="3497624"/>
                  </a:cubicBezTo>
                  <a:cubicBezTo>
                    <a:pt x="952142" y="3497624"/>
                    <a:pt x="952142" y="3499555"/>
                    <a:pt x="952142" y="3499555"/>
                  </a:cubicBezTo>
                  <a:close/>
                  <a:moveTo>
                    <a:pt x="1174244" y="3487967"/>
                  </a:moveTo>
                  <a:cubicBezTo>
                    <a:pt x="1174244" y="3493761"/>
                    <a:pt x="1172313" y="3499555"/>
                    <a:pt x="1172313" y="3507281"/>
                  </a:cubicBezTo>
                  <a:cubicBezTo>
                    <a:pt x="1189695" y="3489899"/>
                    <a:pt x="1199351" y="3484105"/>
                    <a:pt x="1214802" y="3484105"/>
                  </a:cubicBezTo>
                  <a:cubicBezTo>
                    <a:pt x="1228321" y="3484105"/>
                    <a:pt x="1239909" y="3482173"/>
                    <a:pt x="1251497" y="3489899"/>
                  </a:cubicBezTo>
                  <a:cubicBezTo>
                    <a:pt x="1255360" y="3493761"/>
                    <a:pt x="1259222" y="3503418"/>
                    <a:pt x="1261154" y="3511143"/>
                  </a:cubicBezTo>
                  <a:cubicBezTo>
                    <a:pt x="1265016" y="3505349"/>
                    <a:pt x="1268879" y="3495693"/>
                    <a:pt x="1272741" y="3495693"/>
                  </a:cubicBezTo>
                  <a:cubicBezTo>
                    <a:pt x="1284329" y="3495693"/>
                    <a:pt x="1305574" y="3515006"/>
                    <a:pt x="1305574" y="3524662"/>
                  </a:cubicBezTo>
                  <a:cubicBezTo>
                    <a:pt x="1305574" y="3543976"/>
                    <a:pt x="1261154" y="3553632"/>
                    <a:pt x="1253428" y="3553632"/>
                  </a:cubicBezTo>
                  <a:cubicBezTo>
                    <a:pt x="1247634" y="3553632"/>
                    <a:pt x="1245703" y="3551701"/>
                    <a:pt x="1241840" y="3551701"/>
                  </a:cubicBezTo>
                  <a:cubicBezTo>
                    <a:pt x="1245703" y="3542044"/>
                    <a:pt x="1249566" y="3532388"/>
                    <a:pt x="1255360" y="3522731"/>
                  </a:cubicBezTo>
                  <a:cubicBezTo>
                    <a:pt x="1255360" y="3522731"/>
                    <a:pt x="1255360" y="3520800"/>
                    <a:pt x="1251497" y="3520800"/>
                  </a:cubicBezTo>
                  <a:cubicBezTo>
                    <a:pt x="1245703" y="3520800"/>
                    <a:pt x="1212870" y="3555564"/>
                    <a:pt x="1181969" y="3555564"/>
                  </a:cubicBezTo>
                  <a:cubicBezTo>
                    <a:pt x="1172313" y="3555564"/>
                    <a:pt x="1156862" y="3553632"/>
                    <a:pt x="1156862" y="3540113"/>
                  </a:cubicBezTo>
                  <a:cubicBezTo>
                    <a:pt x="1156862" y="3534319"/>
                    <a:pt x="1158793" y="3530456"/>
                    <a:pt x="1158793" y="3524662"/>
                  </a:cubicBezTo>
                  <a:cubicBezTo>
                    <a:pt x="1135618" y="3538182"/>
                    <a:pt x="1116304" y="3543976"/>
                    <a:pt x="1098922" y="3543976"/>
                  </a:cubicBezTo>
                  <a:cubicBezTo>
                    <a:pt x="1095060" y="3543976"/>
                    <a:pt x="1087335" y="3543976"/>
                    <a:pt x="1085403" y="3542044"/>
                  </a:cubicBezTo>
                  <a:cubicBezTo>
                    <a:pt x="1071884" y="3536250"/>
                    <a:pt x="1062227" y="3532388"/>
                    <a:pt x="1062227" y="3520800"/>
                  </a:cubicBezTo>
                  <a:cubicBezTo>
                    <a:pt x="1062227" y="3509212"/>
                    <a:pt x="1062227" y="3518869"/>
                    <a:pt x="1077678" y="3505349"/>
                  </a:cubicBezTo>
                  <a:cubicBezTo>
                    <a:pt x="1085403" y="3497624"/>
                    <a:pt x="1087335" y="3486036"/>
                    <a:pt x="1095060" y="3478311"/>
                  </a:cubicBezTo>
                  <a:cubicBezTo>
                    <a:pt x="1106648" y="3464792"/>
                    <a:pt x="1120167" y="3468654"/>
                    <a:pt x="1129824" y="3468654"/>
                  </a:cubicBezTo>
                  <a:cubicBezTo>
                    <a:pt x="1147206" y="3468654"/>
                    <a:pt x="1174244" y="3468654"/>
                    <a:pt x="1174244" y="3487967"/>
                  </a:cubicBezTo>
                  <a:close/>
                  <a:moveTo>
                    <a:pt x="1241840" y="3445478"/>
                  </a:moveTo>
                  <a:cubicBezTo>
                    <a:pt x="1245703" y="3451272"/>
                    <a:pt x="1249566" y="3460929"/>
                    <a:pt x="1249566" y="3466723"/>
                  </a:cubicBezTo>
                  <a:cubicBezTo>
                    <a:pt x="1249566" y="3476379"/>
                    <a:pt x="1234115" y="3476379"/>
                    <a:pt x="1232184" y="3476379"/>
                  </a:cubicBezTo>
                  <a:cubicBezTo>
                    <a:pt x="1228321" y="3476379"/>
                    <a:pt x="1209008" y="3468654"/>
                    <a:pt x="1197420" y="3464792"/>
                  </a:cubicBezTo>
                  <a:cubicBezTo>
                    <a:pt x="1207077" y="3453204"/>
                    <a:pt x="1218664" y="3437753"/>
                    <a:pt x="1230252" y="3437753"/>
                  </a:cubicBezTo>
                  <a:cubicBezTo>
                    <a:pt x="1234115" y="3437753"/>
                    <a:pt x="1237978" y="3445478"/>
                    <a:pt x="1241840" y="3445478"/>
                  </a:cubicBezTo>
                  <a:close/>
                  <a:moveTo>
                    <a:pt x="1033257" y="3443547"/>
                  </a:moveTo>
                  <a:cubicBezTo>
                    <a:pt x="1046777" y="3451272"/>
                    <a:pt x="1071884" y="3451272"/>
                    <a:pt x="1087335" y="3455135"/>
                  </a:cubicBezTo>
                  <a:lnTo>
                    <a:pt x="1087335" y="3458998"/>
                  </a:lnTo>
                  <a:cubicBezTo>
                    <a:pt x="1077678" y="3497624"/>
                    <a:pt x="1044845" y="3515006"/>
                    <a:pt x="1017807" y="3515006"/>
                  </a:cubicBezTo>
                  <a:cubicBezTo>
                    <a:pt x="1004288" y="3515006"/>
                    <a:pt x="981112" y="3507281"/>
                    <a:pt x="981112" y="3493761"/>
                  </a:cubicBezTo>
                  <a:lnTo>
                    <a:pt x="981112" y="3486036"/>
                  </a:lnTo>
                  <a:cubicBezTo>
                    <a:pt x="988837" y="3472517"/>
                    <a:pt x="996562" y="3457066"/>
                    <a:pt x="1002356" y="3443547"/>
                  </a:cubicBezTo>
                  <a:cubicBezTo>
                    <a:pt x="1004288" y="3439684"/>
                    <a:pt x="1008150" y="3431959"/>
                    <a:pt x="1013944" y="3431959"/>
                  </a:cubicBezTo>
                  <a:cubicBezTo>
                    <a:pt x="1017807" y="3431959"/>
                    <a:pt x="1027463" y="3441616"/>
                    <a:pt x="1033257" y="3443547"/>
                  </a:cubicBezTo>
                  <a:close/>
                  <a:moveTo>
                    <a:pt x="1216733" y="3426165"/>
                  </a:moveTo>
                  <a:cubicBezTo>
                    <a:pt x="1189695" y="3449341"/>
                    <a:pt x="1183901" y="3458998"/>
                    <a:pt x="1160725" y="3458998"/>
                  </a:cubicBezTo>
                  <a:cubicBezTo>
                    <a:pt x="1143343" y="3458998"/>
                    <a:pt x="1145274" y="3455135"/>
                    <a:pt x="1145274" y="3445478"/>
                  </a:cubicBezTo>
                  <a:cubicBezTo>
                    <a:pt x="1145274" y="3426165"/>
                    <a:pt x="1172313" y="3410715"/>
                    <a:pt x="1185832" y="3410715"/>
                  </a:cubicBezTo>
                  <a:cubicBezTo>
                    <a:pt x="1195489" y="3410715"/>
                    <a:pt x="1203214" y="3412646"/>
                    <a:pt x="1216733" y="3426165"/>
                  </a:cubicBezTo>
                  <a:close/>
                  <a:moveTo>
                    <a:pt x="1135618" y="3393333"/>
                  </a:moveTo>
                  <a:cubicBezTo>
                    <a:pt x="1135618" y="3397195"/>
                    <a:pt x="1129824" y="3406852"/>
                    <a:pt x="1124030" y="3414577"/>
                  </a:cubicBezTo>
                  <a:cubicBezTo>
                    <a:pt x="1114373" y="3428096"/>
                    <a:pt x="1083472" y="3439684"/>
                    <a:pt x="1068021" y="3439684"/>
                  </a:cubicBezTo>
                  <a:cubicBezTo>
                    <a:pt x="1050639" y="3439684"/>
                    <a:pt x="1037120" y="3430028"/>
                    <a:pt x="1021670" y="3424234"/>
                  </a:cubicBezTo>
                  <a:cubicBezTo>
                    <a:pt x="1025532" y="3401058"/>
                    <a:pt x="1064159" y="3389470"/>
                    <a:pt x="1069953" y="3368225"/>
                  </a:cubicBezTo>
                  <a:cubicBezTo>
                    <a:pt x="1087335" y="3374019"/>
                    <a:pt x="1135618" y="3377882"/>
                    <a:pt x="1135618" y="3393333"/>
                  </a:cubicBezTo>
                  <a:close/>
                  <a:moveTo>
                    <a:pt x="1234115" y="3345050"/>
                  </a:moveTo>
                  <a:cubicBezTo>
                    <a:pt x="1234115" y="3358569"/>
                    <a:pt x="1224458" y="3364363"/>
                    <a:pt x="1216733" y="3364363"/>
                  </a:cubicBezTo>
                  <a:cubicBezTo>
                    <a:pt x="1203214" y="3364363"/>
                    <a:pt x="1197420" y="3343118"/>
                    <a:pt x="1197420" y="3333462"/>
                  </a:cubicBezTo>
                  <a:cubicBezTo>
                    <a:pt x="1197420" y="3325736"/>
                    <a:pt x="1207077" y="3327668"/>
                    <a:pt x="1209008" y="3327668"/>
                  </a:cubicBezTo>
                  <a:cubicBezTo>
                    <a:pt x="1220596" y="3327668"/>
                    <a:pt x="1234115" y="3331530"/>
                    <a:pt x="1234115" y="3345050"/>
                  </a:cubicBezTo>
                  <a:close/>
                  <a:moveTo>
                    <a:pt x="1166519" y="3329599"/>
                  </a:moveTo>
                  <a:cubicBezTo>
                    <a:pt x="1168450" y="3331530"/>
                    <a:pt x="1170381" y="3333462"/>
                    <a:pt x="1170381" y="3337324"/>
                  </a:cubicBezTo>
                  <a:cubicBezTo>
                    <a:pt x="1170381" y="3360500"/>
                    <a:pt x="1133686" y="3368225"/>
                    <a:pt x="1125961" y="3368225"/>
                  </a:cubicBezTo>
                  <a:cubicBezTo>
                    <a:pt x="1112442" y="3368225"/>
                    <a:pt x="1089266" y="3362431"/>
                    <a:pt x="1079609" y="3345050"/>
                  </a:cubicBezTo>
                  <a:cubicBezTo>
                    <a:pt x="1085403" y="3335393"/>
                    <a:pt x="1096991" y="3333462"/>
                    <a:pt x="1106648" y="3329599"/>
                  </a:cubicBezTo>
                  <a:cubicBezTo>
                    <a:pt x="1108579" y="3327668"/>
                    <a:pt x="1116304" y="3321874"/>
                    <a:pt x="1122098" y="3321874"/>
                  </a:cubicBezTo>
                  <a:cubicBezTo>
                    <a:pt x="1125961" y="3321874"/>
                    <a:pt x="1152999" y="3327668"/>
                    <a:pt x="1166519" y="3329599"/>
                  </a:cubicBezTo>
                  <a:close/>
                  <a:moveTo>
                    <a:pt x="861370" y="3327668"/>
                  </a:moveTo>
                  <a:cubicBezTo>
                    <a:pt x="863301" y="3329599"/>
                    <a:pt x="863301" y="3337324"/>
                    <a:pt x="863301" y="3341187"/>
                  </a:cubicBezTo>
                  <a:cubicBezTo>
                    <a:pt x="874889" y="3341187"/>
                    <a:pt x="919309" y="3356637"/>
                    <a:pt x="919309" y="3381745"/>
                  </a:cubicBezTo>
                  <a:cubicBezTo>
                    <a:pt x="919309" y="3393333"/>
                    <a:pt x="890340" y="3424234"/>
                    <a:pt x="878752" y="3424234"/>
                  </a:cubicBezTo>
                  <a:cubicBezTo>
                    <a:pt x="853644" y="3424234"/>
                    <a:pt x="845919" y="3395264"/>
                    <a:pt x="845919" y="3383676"/>
                  </a:cubicBezTo>
                  <a:cubicBezTo>
                    <a:pt x="845919" y="3379813"/>
                    <a:pt x="847851" y="3366294"/>
                    <a:pt x="851713" y="3358569"/>
                  </a:cubicBezTo>
                  <a:cubicBezTo>
                    <a:pt x="845919" y="3358569"/>
                    <a:pt x="838194" y="3358569"/>
                    <a:pt x="832400" y="3354706"/>
                  </a:cubicBezTo>
                  <a:cubicBezTo>
                    <a:pt x="830469" y="3354706"/>
                    <a:pt x="828537" y="3352775"/>
                    <a:pt x="826606" y="3350844"/>
                  </a:cubicBezTo>
                  <a:cubicBezTo>
                    <a:pt x="826606" y="3341187"/>
                    <a:pt x="818881" y="3325736"/>
                    <a:pt x="818881" y="3319942"/>
                  </a:cubicBezTo>
                  <a:cubicBezTo>
                    <a:pt x="818881" y="3316080"/>
                    <a:pt x="818881" y="3312217"/>
                    <a:pt x="824675" y="3312217"/>
                  </a:cubicBezTo>
                  <a:cubicBezTo>
                    <a:pt x="828537" y="3312217"/>
                    <a:pt x="857507" y="3319942"/>
                    <a:pt x="861370" y="3327668"/>
                  </a:cubicBezTo>
                  <a:close/>
                  <a:moveTo>
                    <a:pt x="1033257" y="3279385"/>
                  </a:moveTo>
                  <a:cubicBezTo>
                    <a:pt x="1031326" y="3281316"/>
                    <a:pt x="1033257" y="3281316"/>
                    <a:pt x="1033257" y="3285179"/>
                  </a:cubicBezTo>
                  <a:cubicBezTo>
                    <a:pt x="1033257" y="3292904"/>
                    <a:pt x="1048708" y="3283247"/>
                    <a:pt x="1039051" y="3292904"/>
                  </a:cubicBezTo>
                  <a:cubicBezTo>
                    <a:pt x="1044845" y="3294835"/>
                    <a:pt x="1054502" y="3290973"/>
                    <a:pt x="1058365" y="3290973"/>
                  </a:cubicBezTo>
                  <a:cubicBezTo>
                    <a:pt x="1073815" y="3290973"/>
                    <a:pt x="1087335" y="3300629"/>
                    <a:pt x="1100854" y="3310286"/>
                  </a:cubicBezTo>
                  <a:cubicBezTo>
                    <a:pt x="1091197" y="3321874"/>
                    <a:pt x="1073815" y="3327668"/>
                    <a:pt x="1062227" y="3327668"/>
                  </a:cubicBezTo>
                  <a:cubicBezTo>
                    <a:pt x="1035189" y="3327668"/>
                    <a:pt x="1027463" y="3308354"/>
                    <a:pt x="1008150" y="3308354"/>
                  </a:cubicBezTo>
                  <a:cubicBezTo>
                    <a:pt x="996562" y="3308354"/>
                    <a:pt x="994631" y="3306423"/>
                    <a:pt x="988837" y="3325736"/>
                  </a:cubicBezTo>
                  <a:cubicBezTo>
                    <a:pt x="992700" y="3329599"/>
                    <a:pt x="994631" y="3333462"/>
                    <a:pt x="998494" y="3333462"/>
                  </a:cubicBezTo>
                  <a:cubicBezTo>
                    <a:pt x="1004288" y="3333462"/>
                    <a:pt x="1015876" y="3327668"/>
                    <a:pt x="1019738" y="3327668"/>
                  </a:cubicBezTo>
                  <a:cubicBezTo>
                    <a:pt x="1033257" y="3327668"/>
                    <a:pt x="1058365" y="3343118"/>
                    <a:pt x="1058365" y="3356637"/>
                  </a:cubicBezTo>
                  <a:cubicBezTo>
                    <a:pt x="1058365" y="3387539"/>
                    <a:pt x="1010082" y="3402989"/>
                    <a:pt x="996562" y="3402989"/>
                  </a:cubicBezTo>
                  <a:cubicBezTo>
                    <a:pt x="983043" y="3402989"/>
                    <a:pt x="969524" y="3393333"/>
                    <a:pt x="950211" y="3389470"/>
                  </a:cubicBezTo>
                  <a:cubicBezTo>
                    <a:pt x="948279" y="3391401"/>
                    <a:pt x="948279" y="3389470"/>
                    <a:pt x="948279" y="3393333"/>
                  </a:cubicBezTo>
                  <a:cubicBezTo>
                    <a:pt x="948279" y="3406852"/>
                    <a:pt x="988837" y="3414577"/>
                    <a:pt x="988837" y="3439684"/>
                  </a:cubicBezTo>
                  <a:cubicBezTo>
                    <a:pt x="988837" y="3468654"/>
                    <a:pt x="932829" y="3491830"/>
                    <a:pt x="923172" y="3491830"/>
                  </a:cubicBezTo>
                  <a:cubicBezTo>
                    <a:pt x="901928" y="3491830"/>
                    <a:pt x="884546" y="3462860"/>
                    <a:pt x="884546" y="3451272"/>
                  </a:cubicBezTo>
                  <a:cubicBezTo>
                    <a:pt x="884546" y="3445478"/>
                    <a:pt x="884546" y="3435822"/>
                    <a:pt x="890340" y="3431959"/>
                  </a:cubicBezTo>
                  <a:cubicBezTo>
                    <a:pt x="894202" y="3426165"/>
                    <a:pt x="903859" y="3426165"/>
                    <a:pt x="909653" y="3420371"/>
                  </a:cubicBezTo>
                  <a:cubicBezTo>
                    <a:pt x="917378" y="3412646"/>
                    <a:pt x="921241" y="3401058"/>
                    <a:pt x="930897" y="3393333"/>
                  </a:cubicBezTo>
                  <a:cubicBezTo>
                    <a:pt x="936691" y="3387539"/>
                    <a:pt x="954073" y="3389470"/>
                    <a:pt x="948279" y="3375951"/>
                  </a:cubicBezTo>
                  <a:cubicBezTo>
                    <a:pt x="948279" y="3362431"/>
                    <a:pt x="967593" y="3370157"/>
                    <a:pt x="977249" y="3356637"/>
                  </a:cubicBezTo>
                  <a:cubicBezTo>
                    <a:pt x="975318" y="3352775"/>
                    <a:pt x="971455" y="3348912"/>
                    <a:pt x="967593" y="3348912"/>
                  </a:cubicBezTo>
                  <a:cubicBezTo>
                    <a:pt x="961799" y="3348912"/>
                    <a:pt x="959867" y="3350844"/>
                    <a:pt x="956005" y="3352775"/>
                  </a:cubicBezTo>
                  <a:cubicBezTo>
                    <a:pt x="950211" y="3354706"/>
                    <a:pt x="938623" y="3356637"/>
                    <a:pt x="934760" y="3356637"/>
                  </a:cubicBezTo>
                  <a:cubicBezTo>
                    <a:pt x="915447" y="3356637"/>
                    <a:pt x="886477" y="3346981"/>
                    <a:pt x="886477" y="3319942"/>
                  </a:cubicBezTo>
                  <a:cubicBezTo>
                    <a:pt x="886477" y="3316080"/>
                    <a:pt x="886477" y="3312217"/>
                    <a:pt x="892271" y="3310286"/>
                  </a:cubicBezTo>
                  <a:cubicBezTo>
                    <a:pt x="898065" y="3304492"/>
                    <a:pt x="907722" y="3304492"/>
                    <a:pt x="915447" y="3300629"/>
                  </a:cubicBezTo>
                  <a:cubicBezTo>
                    <a:pt x="919309" y="3298698"/>
                    <a:pt x="921241" y="3292904"/>
                    <a:pt x="925103" y="3290973"/>
                  </a:cubicBezTo>
                  <a:cubicBezTo>
                    <a:pt x="927035" y="3289041"/>
                    <a:pt x="930897" y="3289041"/>
                    <a:pt x="934760" y="3289041"/>
                  </a:cubicBezTo>
                  <a:cubicBezTo>
                    <a:pt x="940554" y="3289041"/>
                    <a:pt x="956005" y="3298698"/>
                    <a:pt x="963730" y="3302560"/>
                  </a:cubicBezTo>
                  <a:cubicBezTo>
                    <a:pt x="965661" y="3308354"/>
                    <a:pt x="969524" y="3314148"/>
                    <a:pt x="973386" y="3319942"/>
                  </a:cubicBezTo>
                  <a:cubicBezTo>
                    <a:pt x="983043" y="3310286"/>
                    <a:pt x="998494" y="3310286"/>
                    <a:pt x="998494" y="3296767"/>
                  </a:cubicBezTo>
                  <a:cubicBezTo>
                    <a:pt x="1000425" y="3294835"/>
                    <a:pt x="1002356" y="3290973"/>
                    <a:pt x="1002356" y="3287110"/>
                  </a:cubicBezTo>
                  <a:cubicBezTo>
                    <a:pt x="1010082" y="3283247"/>
                    <a:pt x="1021670" y="3277453"/>
                    <a:pt x="1027463" y="3277453"/>
                  </a:cubicBezTo>
                  <a:cubicBezTo>
                    <a:pt x="1031326" y="3277453"/>
                    <a:pt x="1033257" y="3279385"/>
                    <a:pt x="1033257" y="3279385"/>
                  </a:cubicBezTo>
                  <a:close/>
                  <a:moveTo>
                    <a:pt x="1377033" y="3341187"/>
                  </a:moveTo>
                  <a:cubicBezTo>
                    <a:pt x="1338406" y="3335393"/>
                    <a:pt x="1313299" y="3310286"/>
                    <a:pt x="1313299" y="3279385"/>
                  </a:cubicBezTo>
                  <a:cubicBezTo>
                    <a:pt x="1313299" y="3258140"/>
                    <a:pt x="1319093" y="3258140"/>
                    <a:pt x="1344200" y="3258140"/>
                  </a:cubicBezTo>
                  <a:cubicBezTo>
                    <a:pt x="1361582" y="3281316"/>
                    <a:pt x="1346132" y="3316080"/>
                    <a:pt x="1377033" y="3341187"/>
                  </a:cubicBezTo>
                  <a:close/>
                  <a:moveTo>
                    <a:pt x="915447" y="3283247"/>
                  </a:moveTo>
                  <a:cubicBezTo>
                    <a:pt x="899996" y="3294835"/>
                    <a:pt x="871026" y="3306423"/>
                    <a:pt x="853644" y="3306423"/>
                  </a:cubicBezTo>
                  <a:cubicBezTo>
                    <a:pt x="840125" y="3306423"/>
                    <a:pt x="805361" y="3298698"/>
                    <a:pt x="805361" y="3275522"/>
                  </a:cubicBezTo>
                  <a:cubicBezTo>
                    <a:pt x="805361" y="3260071"/>
                    <a:pt x="826606" y="3258140"/>
                    <a:pt x="832400" y="3254277"/>
                  </a:cubicBezTo>
                  <a:cubicBezTo>
                    <a:pt x="843988" y="3248483"/>
                    <a:pt x="855576" y="3238827"/>
                    <a:pt x="867164" y="3234964"/>
                  </a:cubicBezTo>
                  <a:cubicBezTo>
                    <a:pt x="871026" y="3252346"/>
                    <a:pt x="901928" y="3260071"/>
                    <a:pt x="915447" y="3283247"/>
                  </a:cubicBezTo>
                  <a:close/>
                  <a:moveTo>
                    <a:pt x="1434973" y="3260071"/>
                  </a:moveTo>
                  <a:cubicBezTo>
                    <a:pt x="1434973" y="3263934"/>
                    <a:pt x="1434973" y="3265865"/>
                    <a:pt x="1433041" y="3267797"/>
                  </a:cubicBezTo>
                  <a:cubicBezTo>
                    <a:pt x="1425316" y="3275522"/>
                    <a:pt x="1413728" y="3279385"/>
                    <a:pt x="1406003" y="3287110"/>
                  </a:cubicBezTo>
                  <a:cubicBezTo>
                    <a:pt x="1392483" y="3298698"/>
                    <a:pt x="1386689" y="3314148"/>
                    <a:pt x="1378964" y="3327668"/>
                  </a:cubicBezTo>
                  <a:cubicBezTo>
                    <a:pt x="1375102" y="3314148"/>
                    <a:pt x="1369308" y="3287110"/>
                    <a:pt x="1369308" y="3283247"/>
                  </a:cubicBezTo>
                  <a:cubicBezTo>
                    <a:pt x="1369308" y="3277453"/>
                    <a:pt x="1369308" y="3271659"/>
                    <a:pt x="1371239" y="3267797"/>
                  </a:cubicBezTo>
                  <a:cubicBezTo>
                    <a:pt x="1373170" y="3260071"/>
                    <a:pt x="1377033" y="3248483"/>
                    <a:pt x="1390552" y="3240758"/>
                  </a:cubicBezTo>
                  <a:cubicBezTo>
                    <a:pt x="1396346" y="3234964"/>
                    <a:pt x="1409865" y="3227239"/>
                    <a:pt x="1415659" y="3227239"/>
                  </a:cubicBezTo>
                  <a:cubicBezTo>
                    <a:pt x="1425316" y="3227239"/>
                    <a:pt x="1434973" y="3256209"/>
                    <a:pt x="1434973" y="3260071"/>
                  </a:cubicBezTo>
                  <a:close/>
                  <a:moveTo>
                    <a:pt x="986906" y="3246552"/>
                  </a:moveTo>
                  <a:cubicBezTo>
                    <a:pt x="986906" y="3260071"/>
                    <a:pt x="944417" y="3262003"/>
                    <a:pt x="942485" y="3262003"/>
                  </a:cubicBezTo>
                  <a:cubicBezTo>
                    <a:pt x="923172" y="3262003"/>
                    <a:pt x="892271" y="3256209"/>
                    <a:pt x="886477" y="3221445"/>
                  </a:cubicBezTo>
                  <a:cubicBezTo>
                    <a:pt x="896134" y="3213720"/>
                    <a:pt x="915447" y="3215651"/>
                    <a:pt x="928966" y="3215651"/>
                  </a:cubicBezTo>
                  <a:cubicBezTo>
                    <a:pt x="944417" y="3215651"/>
                    <a:pt x="986906" y="3221445"/>
                    <a:pt x="986906" y="3246552"/>
                  </a:cubicBezTo>
                  <a:close/>
                  <a:moveTo>
                    <a:pt x="1477462" y="3240758"/>
                  </a:moveTo>
                  <a:cubicBezTo>
                    <a:pt x="1477462" y="3244621"/>
                    <a:pt x="1462011" y="3263934"/>
                    <a:pt x="1458148" y="3263934"/>
                  </a:cubicBezTo>
                  <a:cubicBezTo>
                    <a:pt x="1444629" y="3263934"/>
                    <a:pt x="1440767" y="3244621"/>
                    <a:pt x="1440767" y="3238827"/>
                  </a:cubicBezTo>
                  <a:cubicBezTo>
                    <a:pt x="1440767" y="3227239"/>
                    <a:pt x="1442698" y="3211788"/>
                    <a:pt x="1458148" y="3211788"/>
                  </a:cubicBezTo>
                  <a:cubicBezTo>
                    <a:pt x="1467805" y="3211788"/>
                    <a:pt x="1477462" y="3236896"/>
                    <a:pt x="1477462" y="3240758"/>
                  </a:cubicBezTo>
                  <a:close/>
                  <a:moveTo>
                    <a:pt x="1096991" y="3225308"/>
                  </a:moveTo>
                  <a:lnTo>
                    <a:pt x="1096991" y="3231102"/>
                  </a:lnTo>
                  <a:cubicBezTo>
                    <a:pt x="1093128" y="3231102"/>
                    <a:pt x="1087335" y="3233033"/>
                    <a:pt x="1083472" y="3233033"/>
                  </a:cubicBezTo>
                  <a:cubicBezTo>
                    <a:pt x="1077678" y="3233033"/>
                    <a:pt x="1048708" y="3221445"/>
                    <a:pt x="1042914" y="3221445"/>
                  </a:cubicBezTo>
                  <a:cubicBezTo>
                    <a:pt x="1031326" y="3221445"/>
                    <a:pt x="1039051" y="3240758"/>
                    <a:pt x="1021670" y="3240758"/>
                  </a:cubicBezTo>
                  <a:cubicBezTo>
                    <a:pt x="1017807" y="3240758"/>
                    <a:pt x="996562" y="3234964"/>
                    <a:pt x="986906" y="3229170"/>
                  </a:cubicBezTo>
                  <a:cubicBezTo>
                    <a:pt x="979180" y="3227239"/>
                    <a:pt x="975318" y="3219514"/>
                    <a:pt x="969524" y="3213720"/>
                  </a:cubicBezTo>
                  <a:cubicBezTo>
                    <a:pt x="977249" y="3211788"/>
                    <a:pt x="990768" y="3209857"/>
                    <a:pt x="994631" y="3209857"/>
                  </a:cubicBezTo>
                  <a:cubicBezTo>
                    <a:pt x="1012013" y="3209857"/>
                    <a:pt x="1017807" y="3215651"/>
                    <a:pt x="1040983" y="3219514"/>
                  </a:cubicBezTo>
                  <a:cubicBezTo>
                    <a:pt x="1046777" y="3194406"/>
                    <a:pt x="1066090" y="3221445"/>
                    <a:pt x="1075747" y="3202132"/>
                  </a:cubicBezTo>
                  <a:cubicBezTo>
                    <a:pt x="1079609" y="3204063"/>
                    <a:pt x="1093128" y="3217582"/>
                    <a:pt x="1096991" y="3225308"/>
                  </a:cubicBezTo>
                  <a:close/>
                  <a:moveTo>
                    <a:pt x="847851" y="3209857"/>
                  </a:moveTo>
                  <a:cubicBezTo>
                    <a:pt x="847851" y="3234964"/>
                    <a:pt x="832400" y="3240758"/>
                    <a:pt x="815018" y="3240758"/>
                  </a:cubicBezTo>
                  <a:cubicBezTo>
                    <a:pt x="811155" y="3240758"/>
                    <a:pt x="805361" y="3240758"/>
                    <a:pt x="801499" y="3238827"/>
                  </a:cubicBezTo>
                  <a:lnTo>
                    <a:pt x="801499" y="3180887"/>
                  </a:lnTo>
                  <a:cubicBezTo>
                    <a:pt x="816949" y="3190544"/>
                    <a:pt x="847851" y="3205994"/>
                    <a:pt x="847851" y="3209857"/>
                  </a:cubicBezTo>
                  <a:close/>
                  <a:moveTo>
                    <a:pt x="1456217" y="3171231"/>
                  </a:moveTo>
                  <a:cubicBezTo>
                    <a:pt x="1456217" y="3175093"/>
                    <a:pt x="1454286" y="3184750"/>
                    <a:pt x="1454286" y="3192475"/>
                  </a:cubicBezTo>
                  <a:lnTo>
                    <a:pt x="1442698" y="3192475"/>
                  </a:lnTo>
                  <a:cubicBezTo>
                    <a:pt x="1438835" y="3190544"/>
                    <a:pt x="1433041" y="3188612"/>
                    <a:pt x="1433041" y="3182819"/>
                  </a:cubicBezTo>
                  <a:cubicBezTo>
                    <a:pt x="1433041" y="3175093"/>
                    <a:pt x="1442698" y="3163505"/>
                    <a:pt x="1438835" y="3155780"/>
                  </a:cubicBezTo>
                  <a:cubicBezTo>
                    <a:pt x="1446560" y="3153849"/>
                    <a:pt x="1456217" y="3163505"/>
                    <a:pt x="1456217" y="3171231"/>
                  </a:cubicBezTo>
                  <a:close/>
                  <a:moveTo>
                    <a:pt x="1425316" y="3142261"/>
                  </a:moveTo>
                  <a:cubicBezTo>
                    <a:pt x="1425316" y="3144192"/>
                    <a:pt x="1427247" y="3142261"/>
                    <a:pt x="1427247" y="3146123"/>
                  </a:cubicBezTo>
                  <a:cubicBezTo>
                    <a:pt x="1427247" y="3151917"/>
                    <a:pt x="1419522" y="3163505"/>
                    <a:pt x="1419522" y="3169299"/>
                  </a:cubicBezTo>
                  <a:lnTo>
                    <a:pt x="1419522" y="3204063"/>
                  </a:lnTo>
                  <a:cubicBezTo>
                    <a:pt x="1417591" y="3207926"/>
                    <a:pt x="1417591" y="3211788"/>
                    <a:pt x="1415659" y="3211788"/>
                  </a:cubicBezTo>
                  <a:cubicBezTo>
                    <a:pt x="1402140" y="3217582"/>
                    <a:pt x="1384758" y="3229170"/>
                    <a:pt x="1369308" y="3236896"/>
                  </a:cubicBezTo>
                  <a:cubicBezTo>
                    <a:pt x="1361582" y="3231102"/>
                    <a:pt x="1363514" y="3215651"/>
                    <a:pt x="1363514" y="3211788"/>
                  </a:cubicBezTo>
                  <a:cubicBezTo>
                    <a:pt x="1363514" y="3207926"/>
                    <a:pt x="1367376" y="3182819"/>
                    <a:pt x="1369308" y="3167368"/>
                  </a:cubicBezTo>
                  <a:cubicBezTo>
                    <a:pt x="1348063" y="3177025"/>
                    <a:pt x="1344200" y="3192475"/>
                    <a:pt x="1344200" y="3205994"/>
                  </a:cubicBezTo>
                  <a:cubicBezTo>
                    <a:pt x="1344200" y="3209857"/>
                    <a:pt x="1349994" y="3227239"/>
                    <a:pt x="1349994" y="3231102"/>
                  </a:cubicBezTo>
                  <a:cubicBezTo>
                    <a:pt x="1349994" y="3236896"/>
                    <a:pt x="1346132" y="3244621"/>
                    <a:pt x="1344200" y="3250415"/>
                  </a:cubicBezTo>
                  <a:lnTo>
                    <a:pt x="1313299" y="3250415"/>
                  </a:lnTo>
                  <a:cubicBezTo>
                    <a:pt x="1295917" y="3240758"/>
                    <a:pt x="1290123" y="3221445"/>
                    <a:pt x="1290123" y="3207926"/>
                  </a:cubicBezTo>
                  <a:cubicBezTo>
                    <a:pt x="1290123" y="3184750"/>
                    <a:pt x="1322956" y="3151917"/>
                    <a:pt x="1346132" y="3151917"/>
                  </a:cubicBezTo>
                  <a:cubicBezTo>
                    <a:pt x="1349994" y="3151917"/>
                    <a:pt x="1357720" y="3151917"/>
                    <a:pt x="1363514" y="3153849"/>
                  </a:cubicBezTo>
                  <a:cubicBezTo>
                    <a:pt x="1365445" y="3157711"/>
                    <a:pt x="1365445" y="3167368"/>
                    <a:pt x="1369308" y="3167368"/>
                  </a:cubicBezTo>
                  <a:cubicBezTo>
                    <a:pt x="1375102" y="3167368"/>
                    <a:pt x="1398277" y="3149986"/>
                    <a:pt x="1411797" y="3142261"/>
                  </a:cubicBezTo>
                  <a:lnTo>
                    <a:pt x="1425316" y="3142261"/>
                  </a:lnTo>
                  <a:close/>
                  <a:moveTo>
                    <a:pt x="1075747" y="3198269"/>
                  </a:moveTo>
                  <a:lnTo>
                    <a:pt x="1042914" y="3198269"/>
                  </a:lnTo>
                  <a:cubicBezTo>
                    <a:pt x="1037120" y="3196338"/>
                    <a:pt x="1027463" y="3194406"/>
                    <a:pt x="1021670" y="3188612"/>
                  </a:cubicBezTo>
                  <a:cubicBezTo>
                    <a:pt x="1017807" y="3186681"/>
                    <a:pt x="1012013" y="3182819"/>
                    <a:pt x="1010082" y="3178956"/>
                  </a:cubicBezTo>
                  <a:cubicBezTo>
                    <a:pt x="1004288" y="3169299"/>
                    <a:pt x="998494" y="3153849"/>
                    <a:pt x="998494" y="3148055"/>
                  </a:cubicBezTo>
                  <a:cubicBezTo>
                    <a:pt x="998494" y="3144192"/>
                    <a:pt x="1000425" y="3142261"/>
                    <a:pt x="1002356" y="3142261"/>
                  </a:cubicBezTo>
                  <a:cubicBezTo>
                    <a:pt x="1023601" y="3146123"/>
                    <a:pt x="1075747" y="3157711"/>
                    <a:pt x="1075747" y="3198269"/>
                  </a:cubicBezTo>
                  <a:close/>
                  <a:moveTo>
                    <a:pt x="677894" y="3246552"/>
                  </a:moveTo>
                  <a:cubicBezTo>
                    <a:pt x="677894" y="3304492"/>
                    <a:pt x="714589" y="3381745"/>
                    <a:pt x="764804" y="3435822"/>
                  </a:cubicBezTo>
                  <a:cubicBezTo>
                    <a:pt x="768666" y="3433890"/>
                    <a:pt x="768666" y="3430028"/>
                    <a:pt x="770598" y="3430028"/>
                  </a:cubicBezTo>
                  <a:cubicBezTo>
                    <a:pt x="772529" y="3428096"/>
                    <a:pt x="770598" y="3426165"/>
                    <a:pt x="770598" y="3422302"/>
                  </a:cubicBezTo>
                  <a:lnTo>
                    <a:pt x="782186" y="3422302"/>
                  </a:lnTo>
                  <a:cubicBezTo>
                    <a:pt x="778323" y="3445478"/>
                    <a:pt x="776392" y="3470585"/>
                    <a:pt x="784117" y="3505349"/>
                  </a:cubicBezTo>
                  <a:cubicBezTo>
                    <a:pt x="770598" y="3503418"/>
                    <a:pt x="768666" y="3491830"/>
                    <a:pt x="764804" y="3486036"/>
                  </a:cubicBezTo>
                  <a:cubicBezTo>
                    <a:pt x="737765" y="3441616"/>
                    <a:pt x="708795" y="3395264"/>
                    <a:pt x="685619" y="3350844"/>
                  </a:cubicBezTo>
                  <a:cubicBezTo>
                    <a:pt x="677894" y="3335393"/>
                    <a:pt x="670169" y="3318011"/>
                    <a:pt x="666306" y="3300629"/>
                  </a:cubicBezTo>
                  <a:cubicBezTo>
                    <a:pt x="662444" y="3287110"/>
                    <a:pt x="660512" y="3260071"/>
                    <a:pt x="660512" y="3256209"/>
                  </a:cubicBezTo>
                  <a:cubicBezTo>
                    <a:pt x="660512" y="3250415"/>
                    <a:pt x="662444" y="3240758"/>
                    <a:pt x="662444" y="3233033"/>
                  </a:cubicBezTo>
                  <a:cubicBezTo>
                    <a:pt x="664375" y="3225308"/>
                    <a:pt x="666306" y="3215651"/>
                    <a:pt x="666306" y="3205994"/>
                  </a:cubicBezTo>
                  <a:cubicBezTo>
                    <a:pt x="670169" y="3196338"/>
                    <a:pt x="670169" y="3184750"/>
                    <a:pt x="674032" y="3177025"/>
                  </a:cubicBezTo>
                  <a:cubicBezTo>
                    <a:pt x="675963" y="3171231"/>
                    <a:pt x="683688" y="3169299"/>
                    <a:pt x="683688" y="3165437"/>
                  </a:cubicBezTo>
                  <a:cubicBezTo>
                    <a:pt x="691413" y="3142261"/>
                    <a:pt x="706864" y="3130673"/>
                    <a:pt x="722315" y="3122948"/>
                  </a:cubicBezTo>
                  <a:cubicBezTo>
                    <a:pt x="693345" y="3161574"/>
                    <a:pt x="677894" y="3205994"/>
                    <a:pt x="677894" y="3246552"/>
                  </a:cubicBezTo>
                  <a:close/>
                  <a:moveTo>
                    <a:pt x="986906" y="3149986"/>
                  </a:moveTo>
                  <a:lnTo>
                    <a:pt x="983043" y="3153849"/>
                  </a:lnTo>
                  <a:cubicBezTo>
                    <a:pt x="986906" y="3165437"/>
                    <a:pt x="992700" y="3180887"/>
                    <a:pt x="1000425" y="3196338"/>
                  </a:cubicBezTo>
                  <a:cubicBezTo>
                    <a:pt x="998494" y="3198269"/>
                    <a:pt x="994631" y="3198269"/>
                    <a:pt x="990768" y="3198269"/>
                  </a:cubicBezTo>
                  <a:cubicBezTo>
                    <a:pt x="936691" y="3198269"/>
                    <a:pt x="911584" y="3163505"/>
                    <a:pt x="911584" y="3115222"/>
                  </a:cubicBezTo>
                  <a:cubicBezTo>
                    <a:pt x="911584" y="3111360"/>
                    <a:pt x="913515" y="3099772"/>
                    <a:pt x="913515" y="3092046"/>
                  </a:cubicBezTo>
                  <a:cubicBezTo>
                    <a:pt x="928966" y="3122948"/>
                    <a:pt x="973386" y="3115222"/>
                    <a:pt x="986906" y="3149986"/>
                  </a:cubicBezTo>
                  <a:close/>
                  <a:moveTo>
                    <a:pt x="1307505" y="3084321"/>
                  </a:moveTo>
                  <a:cubicBezTo>
                    <a:pt x="1301711" y="3095909"/>
                    <a:pt x="1292055" y="3107497"/>
                    <a:pt x="1286261" y="3122948"/>
                  </a:cubicBezTo>
                  <a:cubicBezTo>
                    <a:pt x="1282398" y="3128742"/>
                    <a:pt x="1282398" y="3140329"/>
                    <a:pt x="1280467" y="3149986"/>
                  </a:cubicBezTo>
                  <a:cubicBezTo>
                    <a:pt x="1280467" y="3151917"/>
                    <a:pt x="1261154" y="3159643"/>
                    <a:pt x="1255360" y="3159643"/>
                  </a:cubicBezTo>
                  <a:cubicBezTo>
                    <a:pt x="1236046" y="3159643"/>
                    <a:pt x="1220596" y="3148055"/>
                    <a:pt x="1209008" y="3132604"/>
                  </a:cubicBezTo>
                  <a:cubicBezTo>
                    <a:pt x="1193557" y="3128742"/>
                    <a:pt x="1168450" y="3140329"/>
                    <a:pt x="1162656" y="3119085"/>
                  </a:cubicBezTo>
                  <a:cubicBezTo>
                    <a:pt x="1170381" y="3115222"/>
                    <a:pt x="1199351" y="3093978"/>
                    <a:pt x="1210939" y="3093978"/>
                  </a:cubicBezTo>
                  <a:cubicBezTo>
                    <a:pt x="1230252" y="3093978"/>
                    <a:pt x="1214802" y="3111360"/>
                    <a:pt x="1220596" y="3121016"/>
                  </a:cubicBezTo>
                  <a:cubicBezTo>
                    <a:pt x="1239909" y="3101703"/>
                    <a:pt x="1261154" y="3086252"/>
                    <a:pt x="1282398" y="3084321"/>
                  </a:cubicBezTo>
                  <a:lnTo>
                    <a:pt x="1307505" y="3084321"/>
                  </a:lnTo>
                  <a:close/>
                  <a:moveTo>
                    <a:pt x="1388621" y="3117154"/>
                  </a:moveTo>
                  <a:cubicBezTo>
                    <a:pt x="1392483" y="3113291"/>
                    <a:pt x="1425316" y="3084321"/>
                    <a:pt x="1434973" y="3084321"/>
                  </a:cubicBezTo>
                  <a:cubicBezTo>
                    <a:pt x="1446560" y="3084321"/>
                    <a:pt x="1444629" y="3097840"/>
                    <a:pt x="1444629" y="3103634"/>
                  </a:cubicBezTo>
                  <a:cubicBezTo>
                    <a:pt x="1444629" y="3107497"/>
                    <a:pt x="1444629" y="3113291"/>
                    <a:pt x="1442698" y="3119085"/>
                  </a:cubicBezTo>
                  <a:cubicBezTo>
                    <a:pt x="1433041" y="3122948"/>
                    <a:pt x="1419522" y="3124879"/>
                    <a:pt x="1406003" y="3128742"/>
                  </a:cubicBezTo>
                  <a:cubicBezTo>
                    <a:pt x="1398277" y="3130673"/>
                    <a:pt x="1386689" y="3128742"/>
                    <a:pt x="1380896" y="3130673"/>
                  </a:cubicBezTo>
                  <a:cubicBezTo>
                    <a:pt x="1375102" y="3132604"/>
                    <a:pt x="1371239" y="3138398"/>
                    <a:pt x="1365445" y="3138398"/>
                  </a:cubicBezTo>
                  <a:cubicBezTo>
                    <a:pt x="1357720" y="3138398"/>
                    <a:pt x="1340338" y="3134535"/>
                    <a:pt x="1334544" y="3146123"/>
                  </a:cubicBezTo>
                  <a:cubicBezTo>
                    <a:pt x="1321025" y="3149986"/>
                    <a:pt x="1309437" y="3153849"/>
                    <a:pt x="1299780" y="3159643"/>
                  </a:cubicBezTo>
                  <a:cubicBezTo>
                    <a:pt x="1299780" y="3155780"/>
                    <a:pt x="1297849" y="3151917"/>
                    <a:pt x="1297849" y="3148055"/>
                  </a:cubicBezTo>
                  <a:cubicBezTo>
                    <a:pt x="1297849" y="3111360"/>
                    <a:pt x="1321025" y="3082390"/>
                    <a:pt x="1361582" y="3082390"/>
                  </a:cubicBezTo>
                  <a:cubicBezTo>
                    <a:pt x="1382827" y="3082390"/>
                    <a:pt x="1388621" y="3090115"/>
                    <a:pt x="1388621" y="3117154"/>
                  </a:cubicBezTo>
                  <a:close/>
                  <a:moveTo>
                    <a:pt x="847851" y="3090115"/>
                  </a:moveTo>
                  <a:cubicBezTo>
                    <a:pt x="892271" y="3090115"/>
                    <a:pt x="896134" y="3095909"/>
                    <a:pt x="896134" y="3128742"/>
                  </a:cubicBezTo>
                  <a:cubicBezTo>
                    <a:pt x="896134" y="3153849"/>
                    <a:pt x="909653" y="3169299"/>
                    <a:pt x="932829" y="3198269"/>
                  </a:cubicBezTo>
                  <a:cubicBezTo>
                    <a:pt x="917378" y="3205994"/>
                    <a:pt x="907722" y="3205994"/>
                    <a:pt x="894202" y="3205994"/>
                  </a:cubicBezTo>
                  <a:cubicBezTo>
                    <a:pt x="849782" y="3205994"/>
                    <a:pt x="799567" y="3171231"/>
                    <a:pt x="799567" y="3124879"/>
                  </a:cubicBezTo>
                  <a:cubicBezTo>
                    <a:pt x="799567" y="3119085"/>
                    <a:pt x="801499" y="3082390"/>
                    <a:pt x="816949" y="3082390"/>
                  </a:cubicBezTo>
                  <a:cubicBezTo>
                    <a:pt x="822743" y="3082390"/>
                    <a:pt x="836263" y="3090115"/>
                    <a:pt x="847851" y="3090115"/>
                  </a:cubicBezTo>
                  <a:close/>
                  <a:moveTo>
                    <a:pt x="482831" y="3084321"/>
                  </a:moveTo>
                  <a:lnTo>
                    <a:pt x="480899" y="3095909"/>
                  </a:lnTo>
                  <a:cubicBezTo>
                    <a:pt x="477037" y="3092046"/>
                    <a:pt x="473174" y="3090115"/>
                    <a:pt x="473174" y="3086252"/>
                  </a:cubicBezTo>
                  <a:cubicBezTo>
                    <a:pt x="473174" y="3080458"/>
                    <a:pt x="469311" y="3082390"/>
                    <a:pt x="467380" y="3080458"/>
                  </a:cubicBezTo>
                  <a:lnTo>
                    <a:pt x="473174" y="3074665"/>
                  </a:lnTo>
                  <a:cubicBezTo>
                    <a:pt x="475105" y="3078527"/>
                    <a:pt x="478968" y="3082390"/>
                    <a:pt x="482831" y="3084321"/>
                  </a:cubicBezTo>
                  <a:close/>
                  <a:moveTo>
                    <a:pt x="871026" y="2964579"/>
                  </a:moveTo>
                  <a:cubicBezTo>
                    <a:pt x="878752" y="2968442"/>
                    <a:pt x="907722" y="2962648"/>
                    <a:pt x="907722" y="2981961"/>
                  </a:cubicBezTo>
                  <a:cubicBezTo>
                    <a:pt x="907722" y="2987755"/>
                    <a:pt x="896134" y="3005137"/>
                    <a:pt x="896134" y="3014794"/>
                  </a:cubicBezTo>
                  <a:cubicBezTo>
                    <a:pt x="894202" y="3049557"/>
                    <a:pt x="898065" y="3055351"/>
                    <a:pt x="898065" y="3061145"/>
                  </a:cubicBezTo>
                  <a:cubicBezTo>
                    <a:pt x="898065" y="3076596"/>
                    <a:pt x="876820" y="3080458"/>
                    <a:pt x="865232" y="3080458"/>
                  </a:cubicBezTo>
                  <a:cubicBezTo>
                    <a:pt x="851713" y="3080458"/>
                    <a:pt x="813087" y="3070802"/>
                    <a:pt x="813087" y="3053420"/>
                  </a:cubicBezTo>
                  <a:cubicBezTo>
                    <a:pt x="813087" y="3049557"/>
                    <a:pt x="826606" y="2999343"/>
                    <a:pt x="840125" y="2974236"/>
                  </a:cubicBezTo>
                  <a:cubicBezTo>
                    <a:pt x="843988" y="2964579"/>
                    <a:pt x="855576" y="2958785"/>
                    <a:pt x="863301" y="2958785"/>
                  </a:cubicBezTo>
                  <a:cubicBezTo>
                    <a:pt x="867164" y="2958785"/>
                    <a:pt x="865232" y="2962648"/>
                    <a:pt x="871026" y="2964579"/>
                  </a:cubicBezTo>
                  <a:close/>
                  <a:moveTo>
                    <a:pt x="1944842" y="2933678"/>
                  </a:moveTo>
                  <a:cubicBezTo>
                    <a:pt x="1929391" y="2943335"/>
                    <a:pt x="1912009" y="2952991"/>
                    <a:pt x="1898490" y="2968442"/>
                  </a:cubicBezTo>
                  <a:cubicBezTo>
                    <a:pt x="1892696" y="2972304"/>
                    <a:pt x="1890765" y="2981961"/>
                    <a:pt x="1886902" y="2987755"/>
                  </a:cubicBezTo>
                  <a:cubicBezTo>
                    <a:pt x="1886902" y="2989686"/>
                    <a:pt x="1884971" y="2991618"/>
                    <a:pt x="1881108" y="2991618"/>
                  </a:cubicBezTo>
                  <a:cubicBezTo>
                    <a:pt x="1875314" y="2991618"/>
                    <a:pt x="1861795" y="2981961"/>
                    <a:pt x="1852138" y="2974236"/>
                  </a:cubicBezTo>
                  <a:cubicBezTo>
                    <a:pt x="1881108" y="2937541"/>
                    <a:pt x="1894627" y="2931747"/>
                    <a:pt x="1921666" y="2931747"/>
                  </a:cubicBezTo>
                  <a:cubicBezTo>
                    <a:pt x="1927460" y="2931747"/>
                    <a:pt x="1937116" y="2933678"/>
                    <a:pt x="1944842" y="2933678"/>
                  </a:cubicBezTo>
                  <a:close/>
                  <a:moveTo>
                    <a:pt x="1456217" y="2962648"/>
                  </a:moveTo>
                  <a:cubicBezTo>
                    <a:pt x="1456217" y="2974236"/>
                    <a:pt x="1446560" y="2978098"/>
                    <a:pt x="1434973" y="2981961"/>
                  </a:cubicBezTo>
                  <a:cubicBezTo>
                    <a:pt x="1438835" y="2985824"/>
                    <a:pt x="1442698" y="2991618"/>
                    <a:pt x="1442698" y="2997412"/>
                  </a:cubicBezTo>
                  <a:cubicBezTo>
                    <a:pt x="1442698" y="3001274"/>
                    <a:pt x="1436904" y="3010931"/>
                    <a:pt x="1434973" y="3018656"/>
                  </a:cubicBezTo>
                  <a:cubicBezTo>
                    <a:pt x="1436904" y="3020587"/>
                    <a:pt x="1440767" y="3018656"/>
                    <a:pt x="1452354" y="3018656"/>
                  </a:cubicBezTo>
                  <a:cubicBezTo>
                    <a:pt x="1452354" y="3018656"/>
                    <a:pt x="1450423" y="3020587"/>
                    <a:pt x="1450423" y="3022519"/>
                  </a:cubicBezTo>
                  <a:cubicBezTo>
                    <a:pt x="1452354" y="3028313"/>
                    <a:pt x="1454286" y="3037969"/>
                    <a:pt x="1454286" y="3041832"/>
                  </a:cubicBezTo>
                  <a:cubicBezTo>
                    <a:pt x="1454286" y="3066939"/>
                    <a:pt x="1444629" y="3070802"/>
                    <a:pt x="1417591" y="3076596"/>
                  </a:cubicBezTo>
                  <a:cubicBezTo>
                    <a:pt x="1409865" y="3068871"/>
                    <a:pt x="1415659" y="3057283"/>
                    <a:pt x="1415659" y="3049557"/>
                  </a:cubicBezTo>
                  <a:cubicBezTo>
                    <a:pt x="1415659" y="3049557"/>
                    <a:pt x="1415659" y="3047626"/>
                    <a:pt x="1411797" y="3047626"/>
                  </a:cubicBezTo>
                  <a:cubicBezTo>
                    <a:pt x="1406003" y="3047626"/>
                    <a:pt x="1400209" y="3059214"/>
                    <a:pt x="1392483" y="3065008"/>
                  </a:cubicBezTo>
                  <a:cubicBezTo>
                    <a:pt x="1382827" y="3070802"/>
                    <a:pt x="1369308" y="3072733"/>
                    <a:pt x="1363514" y="3072733"/>
                  </a:cubicBezTo>
                  <a:cubicBezTo>
                    <a:pt x="1348063" y="3072733"/>
                    <a:pt x="1328750" y="3068871"/>
                    <a:pt x="1328750" y="3051489"/>
                  </a:cubicBezTo>
                  <a:cubicBezTo>
                    <a:pt x="1328750" y="3047626"/>
                    <a:pt x="1334544" y="3036038"/>
                    <a:pt x="1334544" y="3030244"/>
                  </a:cubicBezTo>
                  <a:cubicBezTo>
                    <a:pt x="1334544" y="3026381"/>
                    <a:pt x="1334544" y="3028313"/>
                    <a:pt x="1332612" y="3026381"/>
                  </a:cubicBezTo>
                  <a:cubicBezTo>
                    <a:pt x="1311368" y="3026381"/>
                    <a:pt x="1317162" y="3053420"/>
                    <a:pt x="1317162" y="3063077"/>
                  </a:cubicBezTo>
                  <a:lnTo>
                    <a:pt x="1243772" y="3070802"/>
                  </a:lnTo>
                  <a:cubicBezTo>
                    <a:pt x="1249566" y="3063077"/>
                    <a:pt x="1245703" y="3055351"/>
                    <a:pt x="1243772" y="3047626"/>
                  </a:cubicBezTo>
                  <a:cubicBezTo>
                    <a:pt x="1226390" y="3099772"/>
                    <a:pt x="1178107" y="3063077"/>
                    <a:pt x="1158793" y="3113291"/>
                  </a:cubicBezTo>
                  <a:cubicBezTo>
                    <a:pt x="1141412" y="3105566"/>
                    <a:pt x="1143343" y="3095909"/>
                    <a:pt x="1143343" y="3084321"/>
                  </a:cubicBezTo>
                  <a:cubicBezTo>
                    <a:pt x="1143343" y="3080458"/>
                    <a:pt x="1145274" y="3070802"/>
                    <a:pt x="1145274" y="3063077"/>
                  </a:cubicBezTo>
                  <a:lnTo>
                    <a:pt x="1145274" y="3055351"/>
                  </a:lnTo>
                  <a:cubicBezTo>
                    <a:pt x="1168450" y="3020587"/>
                    <a:pt x="1195489" y="3001274"/>
                    <a:pt x="1226390" y="3001274"/>
                  </a:cubicBezTo>
                  <a:cubicBezTo>
                    <a:pt x="1230252" y="3001274"/>
                    <a:pt x="1239909" y="3001274"/>
                    <a:pt x="1245703" y="3005137"/>
                  </a:cubicBezTo>
                  <a:cubicBezTo>
                    <a:pt x="1247634" y="3007068"/>
                    <a:pt x="1247634" y="3026381"/>
                    <a:pt x="1253428" y="3026381"/>
                  </a:cubicBezTo>
                  <a:cubicBezTo>
                    <a:pt x="1259222" y="3026381"/>
                    <a:pt x="1290123" y="2983892"/>
                    <a:pt x="1322956" y="2983892"/>
                  </a:cubicBezTo>
                  <a:cubicBezTo>
                    <a:pt x="1351926" y="2983892"/>
                    <a:pt x="1336475" y="3001274"/>
                    <a:pt x="1351926" y="3001274"/>
                  </a:cubicBezTo>
                  <a:cubicBezTo>
                    <a:pt x="1355788" y="3001274"/>
                    <a:pt x="1377033" y="2989686"/>
                    <a:pt x="1390552" y="2981961"/>
                  </a:cubicBezTo>
                  <a:cubicBezTo>
                    <a:pt x="1382827" y="2974236"/>
                    <a:pt x="1375102" y="2972304"/>
                    <a:pt x="1375102" y="2962648"/>
                  </a:cubicBezTo>
                  <a:cubicBezTo>
                    <a:pt x="1375102" y="2943335"/>
                    <a:pt x="1413728" y="2916296"/>
                    <a:pt x="1427247" y="2916296"/>
                  </a:cubicBezTo>
                  <a:cubicBezTo>
                    <a:pt x="1450423" y="2916296"/>
                    <a:pt x="1456217" y="2951060"/>
                    <a:pt x="1456217" y="2962648"/>
                  </a:cubicBezTo>
                  <a:close/>
                  <a:moveTo>
                    <a:pt x="1357720" y="2908571"/>
                  </a:moveTo>
                  <a:cubicBezTo>
                    <a:pt x="1363514" y="2910502"/>
                    <a:pt x="1371239" y="2918227"/>
                    <a:pt x="1375102" y="2922090"/>
                  </a:cubicBezTo>
                  <a:cubicBezTo>
                    <a:pt x="1375102" y="2922090"/>
                    <a:pt x="1377033" y="2920159"/>
                    <a:pt x="1377033" y="2925953"/>
                  </a:cubicBezTo>
                  <a:cubicBezTo>
                    <a:pt x="1377033" y="2929815"/>
                    <a:pt x="1367376" y="2956854"/>
                    <a:pt x="1357720" y="2966510"/>
                  </a:cubicBezTo>
                  <a:cubicBezTo>
                    <a:pt x="1349994" y="2974236"/>
                    <a:pt x="1328750" y="2970373"/>
                    <a:pt x="1321025" y="2972304"/>
                  </a:cubicBezTo>
                  <a:cubicBezTo>
                    <a:pt x="1305574" y="2974236"/>
                    <a:pt x="1286261" y="2980030"/>
                    <a:pt x="1270810" y="2987755"/>
                  </a:cubicBezTo>
                  <a:lnTo>
                    <a:pt x="1265016" y="2987755"/>
                  </a:lnTo>
                  <a:cubicBezTo>
                    <a:pt x="1265016" y="2981961"/>
                    <a:pt x="1263085" y="2972304"/>
                    <a:pt x="1263085" y="2966510"/>
                  </a:cubicBezTo>
                  <a:cubicBezTo>
                    <a:pt x="1263085" y="2924021"/>
                    <a:pt x="1299780" y="2906640"/>
                    <a:pt x="1334544" y="2906640"/>
                  </a:cubicBezTo>
                  <a:cubicBezTo>
                    <a:pt x="1338406" y="2906640"/>
                    <a:pt x="1351926" y="2906640"/>
                    <a:pt x="1357720" y="2908571"/>
                  </a:cubicBezTo>
                  <a:close/>
                  <a:moveTo>
                    <a:pt x="1265016" y="2918227"/>
                  </a:moveTo>
                  <a:cubicBezTo>
                    <a:pt x="1265016" y="2924021"/>
                    <a:pt x="1259222" y="2929815"/>
                    <a:pt x="1257291" y="2937541"/>
                  </a:cubicBezTo>
                  <a:cubicBezTo>
                    <a:pt x="1255360" y="2945266"/>
                    <a:pt x="1255360" y="2958785"/>
                    <a:pt x="1249566" y="2970373"/>
                  </a:cubicBezTo>
                  <a:cubicBezTo>
                    <a:pt x="1239909" y="2989686"/>
                    <a:pt x="1214802" y="2989686"/>
                    <a:pt x="1203214" y="2993549"/>
                  </a:cubicBezTo>
                  <a:cubicBezTo>
                    <a:pt x="1191626" y="2995480"/>
                    <a:pt x="1178107" y="3001274"/>
                    <a:pt x="1164587" y="3007068"/>
                  </a:cubicBezTo>
                  <a:cubicBezTo>
                    <a:pt x="1162656" y="2997412"/>
                    <a:pt x="1160725" y="2981961"/>
                    <a:pt x="1160725" y="2976167"/>
                  </a:cubicBezTo>
                  <a:cubicBezTo>
                    <a:pt x="1160725" y="2931747"/>
                    <a:pt x="1201283" y="2904708"/>
                    <a:pt x="1237978" y="2904708"/>
                  </a:cubicBezTo>
                  <a:cubicBezTo>
                    <a:pt x="1247634" y="2904708"/>
                    <a:pt x="1265016" y="2904708"/>
                    <a:pt x="1265016" y="2918227"/>
                  </a:cubicBezTo>
                  <a:close/>
                  <a:moveTo>
                    <a:pt x="1012013" y="2943335"/>
                  </a:moveTo>
                  <a:cubicBezTo>
                    <a:pt x="1013944" y="2958785"/>
                    <a:pt x="1017807" y="2985824"/>
                    <a:pt x="1017807" y="2991618"/>
                  </a:cubicBezTo>
                  <a:cubicBezTo>
                    <a:pt x="1017807" y="3003206"/>
                    <a:pt x="1004288" y="3007068"/>
                    <a:pt x="996562" y="3007068"/>
                  </a:cubicBezTo>
                  <a:cubicBezTo>
                    <a:pt x="981112" y="3007068"/>
                    <a:pt x="973386" y="2997412"/>
                    <a:pt x="952142" y="2985824"/>
                  </a:cubicBezTo>
                  <a:cubicBezTo>
                    <a:pt x="950211" y="2987755"/>
                    <a:pt x="950211" y="2985824"/>
                    <a:pt x="950211" y="2991618"/>
                  </a:cubicBezTo>
                  <a:cubicBezTo>
                    <a:pt x="950211" y="3016725"/>
                    <a:pt x="992700" y="3018656"/>
                    <a:pt x="998494" y="3026381"/>
                  </a:cubicBezTo>
                  <a:cubicBezTo>
                    <a:pt x="1000425" y="3030244"/>
                    <a:pt x="994631" y="3041832"/>
                    <a:pt x="1002356" y="3041832"/>
                  </a:cubicBezTo>
                  <a:cubicBezTo>
                    <a:pt x="1006219" y="3041832"/>
                    <a:pt x="1019738" y="3026381"/>
                    <a:pt x="1029395" y="3026381"/>
                  </a:cubicBezTo>
                  <a:cubicBezTo>
                    <a:pt x="1044845" y="3026381"/>
                    <a:pt x="1060296" y="3049557"/>
                    <a:pt x="1060296" y="3061145"/>
                  </a:cubicBezTo>
                  <a:cubicBezTo>
                    <a:pt x="1060296" y="3065008"/>
                    <a:pt x="1052571" y="3074665"/>
                    <a:pt x="1050639" y="3084321"/>
                  </a:cubicBezTo>
                  <a:cubicBezTo>
                    <a:pt x="1044845" y="3097840"/>
                    <a:pt x="1046777" y="3117154"/>
                    <a:pt x="1046777" y="3134535"/>
                  </a:cubicBezTo>
                  <a:cubicBezTo>
                    <a:pt x="1044845" y="3138398"/>
                    <a:pt x="1039051" y="3140329"/>
                    <a:pt x="1035189" y="3140329"/>
                  </a:cubicBezTo>
                  <a:cubicBezTo>
                    <a:pt x="1004288" y="3140329"/>
                    <a:pt x="992700" y="3105566"/>
                    <a:pt x="992700" y="3088184"/>
                  </a:cubicBezTo>
                  <a:cubicBezTo>
                    <a:pt x="992700" y="3082390"/>
                    <a:pt x="996562" y="3061145"/>
                    <a:pt x="998494" y="3041832"/>
                  </a:cubicBezTo>
                  <a:cubicBezTo>
                    <a:pt x="969524" y="3061145"/>
                    <a:pt x="979180" y="3092046"/>
                    <a:pt x="981112" y="3113291"/>
                  </a:cubicBezTo>
                  <a:lnTo>
                    <a:pt x="973386" y="3113291"/>
                  </a:lnTo>
                  <a:cubicBezTo>
                    <a:pt x="930897" y="3103634"/>
                    <a:pt x="905790" y="3066939"/>
                    <a:pt x="905790" y="3032175"/>
                  </a:cubicBezTo>
                  <a:cubicBezTo>
                    <a:pt x="905790" y="3014794"/>
                    <a:pt x="917378" y="2966510"/>
                    <a:pt x="944417" y="2983892"/>
                  </a:cubicBezTo>
                  <a:cubicBezTo>
                    <a:pt x="946348" y="2981961"/>
                    <a:pt x="946348" y="2980030"/>
                    <a:pt x="946348" y="2976167"/>
                  </a:cubicBezTo>
                  <a:cubicBezTo>
                    <a:pt x="946348" y="2970373"/>
                    <a:pt x="942485" y="2949129"/>
                    <a:pt x="942485" y="2945266"/>
                  </a:cubicBezTo>
                  <a:cubicBezTo>
                    <a:pt x="942485" y="2933678"/>
                    <a:pt x="944417" y="2902777"/>
                    <a:pt x="965661" y="2902777"/>
                  </a:cubicBezTo>
                  <a:cubicBezTo>
                    <a:pt x="981112" y="2902777"/>
                    <a:pt x="1010082" y="2924021"/>
                    <a:pt x="1012013" y="2943335"/>
                  </a:cubicBezTo>
                  <a:close/>
                  <a:moveTo>
                    <a:pt x="1577890" y="2924021"/>
                  </a:moveTo>
                  <a:cubicBezTo>
                    <a:pt x="1577890" y="2929815"/>
                    <a:pt x="1575959" y="2939472"/>
                    <a:pt x="1572096" y="2947197"/>
                  </a:cubicBezTo>
                  <a:cubicBezTo>
                    <a:pt x="1574028" y="2949129"/>
                    <a:pt x="1574028" y="2949129"/>
                    <a:pt x="1577890" y="2949129"/>
                  </a:cubicBezTo>
                  <a:cubicBezTo>
                    <a:pt x="1601066" y="2949129"/>
                    <a:pt x="1651281" y="2908571"/>
                    <a:pt x="1668663" y="2908571"/>
                  </a:cubicBezTo>
                  <a:lnTo>
                    <a:pt x="1680250" y="2908571"/>
                  </a:lnTo>
                  <a:lnTo>
                    <a:pt x="1680250" y="2918227"/>
                  </a:lnTo>
                  <a:cubicBezTo>
                    <a:pt x="1659006" y="2968442"/>
                    <a:pt x="1647418" y="3016725"/>
                    <a:pt x="1647418" y="3065008"/>
                  </a:cubicBezTo>
                  <a:cubicBezTo>
                    <a:pt x="1647418" y="3132604"/>
                    <a:pt x="1659006" y="3117154"/>
                    <a:pt x="1659006" y="3167368"/>
                  </a:cubicBezTo>
                  <a:cubicBezTo>
                    <a:pt x="1659006" y="3221445"/>
                    <a:pt x="1612654" y="3258140"/>
                    <a:pt x="1564371" y="3258140"/>
                  </a:cubicBezTo>
                  <a:cubicBezTo>
                    <a:pt x="1541195" y="3258140"/>
                    <a:pt x="1521882" y="3254277"/>
                    <a:pt x="1498706" y="3238827"/>
                  </a:cubicBezTo>
                  <a:cubicBezTo>
                    <a:pt x="1492912" y="3234964"/>
                    <a:pt x="1489050" y="3225308"/>
                    <a:pt x="1485187" y="3217582"/>
                  </a:cubicBezTo>
                  <a:cubicBezTo>
                    <a:pt x="1477462" y="3202132"/>
                    <a:pt x="1473599" y="3182819"/>
                    <a:pt x="1469736" y="3167368"/>
                  </a:cubicBezTo>
                  <a:cubicBezTo>
                    <a:pt x="1462011" y="3138398"/>
                    <a:pt x="1462011" y="3121016"/>
                    <a:pt x="1462011" y="3101703"/>
                  </a:cubicBezTo>
                  <a:cubicBezTo>
                    <a:pt x="1462011" y="3097840"/>
                    <a:pt x="1463942" y="3080458"/>
                    <a:pt x="1463942" y="3068871"/>
                  </a:cubicBezTo>
                  <a:cubicBezTo>
                    <a:pt x="1465874" y="3065008"/>
                    <a:pt x="1465874" y="3059214"/>
                    <a:pt x="1465874" y="3055351"/>
                  </a:cubicBezTo>
                  <a:cubicBezTo>
                    <a:pt x="1467805" y="3051489"/>
                    <a:pt x="1467805" y="3047626"/>
                    <a:pt x="1467805" y="3043763"/>
                  </a:cubicBezTo>
                  <a:cubicBezTo>
                    <a:pt x="1469736" y="3036038"/>
                    <a:pt x="1465874" y="3024450"/>
                    <a:pt x="1471668" y="3016725"/>
                  </a:cubicBezTo>
                  <a:cubicBezTo>
                    <a:pt x="1477462" y="3005137"/>
                    <a:pt x="1490981" y="3001274"/>
                    <a:pt x="1496775" y="2991618"/>
                  </a:cubicBezTo>
                  <a:cubicBezTo>
                    <a:pt x="1518019" y="2987755"/>
                    <a:pt x="1552783" y="2970373"/>
                    <a:pt x="1572096" y="2949129"/>
                  </a:cubicBezTo>
                  <a:cubicBezTo>
                    <a:pt x="1562440" y="2941403"/>
                    <a:pt x="1535401" y="2896983"/>
                    <a:pt x="1535401" y="2895052"/>
                  </a:cubicBezTo>
                  <a:cubicBezTo>
                    <a:pt x="1535401" y="2889258"/>
                    <a:pt x="1541195" y="2887326"/>
                    <a:pt x="1546989" y="2887326"/>
                  </a:cubicBezTo>
                  <a:cubicBezTo>
                    <a:pt x="1570165" y="2887326"/>
                    <a:pt x="1577890" y="2910502"/>
                    <a:pt x="1577890" y="2924021"/>
                  </a:cubicBezTo>
                  <a:close/>
                  <a:moveTo>
                    <a:pt x="393990" y="2937541"/>
                  </a:moveTo>
                  <a:cubicBezTo>
                    <a:pt x="399784" y="2949129"/>
                    <a:pt x="411372" y="2956854"/>
                    <a:pt x="415234" y="2966510"/>
                  </a:cubicBezTo>
                  <a:cubicBezTo>
                    <a:pt x="426822" y="2987755"/>
                    <a:pt x="440342" y="3022519"/>
                    <a:pt x="471243" y="3039901"/>
                  </a:cubicBezTo>
                  <a:lnTo>
                    <a:pt x="471243" y="3016725"/>
                  </a:lnTo>
                  <a:cubicBezTo>
                    <a:pt x="471243" y="2972304"/>
                    <a:pt x="498281" y="2964579"/>
                    <a:pt x="494419" y="2912433"/>
                  </a:cubicBezTo>
                  <a:cubicBezTo>
                    <a:pt x="507938" y="2914365"/>
                    <a:pt x="496350" y="2937541"/>
                    <a:pt x="507938" y="2947197"/>
                  </a:cubicBezTo>
                  <a:cubicBezTo>
                    <a:pt x="515663" y="2952991"/>
                    <a:pt x="533045" y="2954923"/>
                    <a:pt x="536908" y="2954923"/>
                  </a:cubicBezTo>
                  <a:cubicBezTo>
                    <a:pt x="548496" y="2954923"/>
                    <a:pt x="548496" y="2933678"/>
                    <a:pt x="548496" y="2933678"/>
                  </a:cubicBezTo>
                  <a:cubicBezTo>
                    <a:pt x="560084" y="2966510"/>
                    <a:pt x="565877" y="2991618"/>
                    <a:pt x="565877" y="3022519"/>
                  </a:cubicBezTo>
                  <a:cubicBezTo>
                    <a:pt x="565877" y="3086252"/>
                    <a:pt x="534976" y="3119085"/>
                    <a:pt x="534976" y="3167368"/>
                  </a:cubicBezTo>
                  <a:cubicBezTo>
                    <a:pt x="534976" y="3171231"/>
                    <a:pt x="534976" y="3184750"/>
                    <a:pt x="536908" y="3192475"/>
                  </a:cubicBezTo>
                  <a:cubicBezTo>
                    <a:pt x="538839" y="3204063"/>
                    <a:pt x="554290" y="3229170"/>
                    <a:pt x="571671" y="3236896"/>
                  </a:cubicBezTo>
                  <a:cubicBezTo>
                    <a:pt x="589053" y="3246552"/>
                    <a:pt x="614161" y="3236896"/>
                    <a:pt x="625748" y="3262003"/>
                  </a:cubicBezTo>
                  <a:cubicBezTo>
                    <a:pt x="631542" y="3271659"/>
                    <a:pt x="629611" y="3290973"/>
                    <a:pt x="629611" y="3296767"/>
                  </a:cubicBezTo>
                  <a:cubicBezTo>
                    <a:pt x="629611" y="3348912"/>
                    <a:pt x="602573" y="3356637"/>
                    <a:pt x="602573" y="3387539"/>
                  </a:cubicBezTo>
                  <a:cubicBezTo>
                    <a:pt x="602573" y="3420371"/>
                    <a:pt x="633474" y="3420371"/>
                    <a:pt x="633474" y="3462860"/>
                  </a:cubicBezTo>
                  <a:cubicBezTo>
                    <a:pt x="633474" y="3486036"/>
                    <a:pt x="623817" y="3499555"/>
                    <a:pt x="614161" y="3526594"/>
                  </a:cubicBezTo>
                  <a:cubicBezTo>
                    <a:pt x="606435" y="3507281"/>
                    <a:pt x="583259" y="3511143"/>
                    <a:pt x="573603" y="3511143"/>
                  </a:cubicBezTo>
                  <a:cubicBezTo>
                    <a:pt x="569740" y="3511143"/>
                    <a:pt x="562015" y="3507281"/>
                    <a:pt x="558152" y="3511143"/>
                  </a:cubicBezTo>
                  <a:cubicBezTo>
                    <a:pt x="540770" y="3522731"/>
                    <a:pt x="527251" y="3542044"/>
                    <a:pt x="509869" y="3555564"/>
                  </a:cubicBezTo>
                  <a:cubicBezTo>
                    <a:pt x="517594" y="3559426"/>
                    <a:pt x="529182" y="3561358"/>
                    <a:pt x="533045" y="3561358"/>
                  </a:cubicBezTo>
                  <a:cubicBezTo>
                    <a:pt x="546564" y="3561358"/>
                    <a:pt x="563946" y="3555564"/>
                    <a:pt x="579397" y="3543976"/>
                  </a:cubicBezTo>
                  <a:lnTo>
                    <a:pt x="587122" y="3543976"/>
                  </a:lnTo>
                  <a:cubicBezTo>
                    <a:pt x="587122" y="3545907"/>
                    <a:pt x="589053" y="3549770"/>
                    <a:pt x="589053" y="3553632"/>
                  </a:cubicBezTo>
                  <a:cubicBezTo>
                    <a:pt x="581328" y="3557495"/>
                    <a:pt x="573603" y="3561358"/>
                    <a:pt x="565877" y="3563289"/>
                  </a:cubicBezTo>
                  <a:cubicBezTo>
                    <a:pt x="550427" y="3569083"/>
                    <a:pt x="525320" y="3572946"/>
                    <a:pt x="519526" y="3572946"/>
                  </a:cubicBezTo>
                  <a:cubicBezTo>
                    <a:pt x="515663" y="3572946"/>
                    <a:pt x="477037" y="3567152"/>
                    <a:pt x="455792" y="3561358"/>
                  </a:cubicBezTo>
                  <a:cubicBezTo>
                    <a:pt x="461586" y="3545907"/>
                    <a:pt x="478968" y="3555564"/>
                    <a:pt x="492487" y="3549770"/>
                  </a:cubicBezTo>
                  <a:cubicBezTo>
                    <a:pt x="498281" y="3547838"/>
                    <a:pt x="546564" y="3515006"/>
                    <a:pt x="546564" y="3509212"/>
                  </a:cubicBezTo>
                  <a:cubicBezTo>
                    <a:pt x="546564" y="3505349"/>
                    <a:pt x="529182" y="3480242"/>
                    <a:pt x="525320" y="3466723"/>
                  </a:cubicBezTo>
                  <a:cubicBezTo>
                    <a:pt x="513732" y="3424234"/>
                    <a:pt x="498281" y="3372088"/>
                    <a:pt x="465449" y="3331530"/>
                  </a:cubicBezTo>
                  <a:cubicBezTo>
                    <a:pt x="446135" y="3306423"/>
                    <a:pt x="448067" y="3275522"/>
                    <a:pt x="428754" y="3252346"/>
                  </a:cubicBezTo>
                  <a:cubicBezTo>
                    <a:pt x="403646" y="3256209"/>
                    <a:pt x="378539" y="3240758"/>
                    <a:pt x="353432" y="3223376"/>
                  </a:cubicBezTo>
                  <a:cubicBezTo>
                    <a:pt x="339913" y="3213720"/>
                    <a:pt x="322531" y="3209857"/>
                    <a:pt x="310943" y="3200200"/>
                  </a:cubicBezTo>
                  <a:cubicBezTo>
                    <a:pt x="289698" y="3184750"/>
                    <a:pt x="272316" y="3161574"/>
                    <a:pt x="253003" y="3144192"/>
                  </a:cubicBezTo>
                  <a:cubicBezTo>
                    <a:pt x="245278" y="3136467"/>
                    <a:pt x="233690" y="3132604"/>
                    <a:pt x="227896" y="3128742"/>
                  </a:cubicBezTo>
                  <a:cubicBezTo>
                    <a:pt x="222102" y="3126810"/>
                    <a:pt x="220171" y="3122948"/>
                    <a:pt x="220171" y="3119085"/>
                  </a:cubicBezTo>
                  <a:lnTo>
                    <a:pt x="220171" y="3074665"/>
                  </a:lnTo>
                  <a:cubicBezTo>
                    <a:pt x="206651" y="3041832"/>
                    <a:pt x="169956" y="3047626"/>
                    <a:pt x="144849" y="3047626"/>
                  </a:cubicBezTo>
                  <a:lnTo>
                    <a:pt x="129399" y="3047626"/>
                  </a:lnTo>
                  <a:cubicBezTo>
                    <a:pt x="135193" y="3024450"/>
                    <a:pt x="173819" y="3012862"/>
                    <a:pt x="193132" y="3012862"/>
                  </a:cubicBezTo>
                  <a:cubicBezTo>
                    <a:pt x="196995" y="3012862"/>
                    <a:pt x="222102" y="3016725"/>
                    <a:pt x="237553" y="3022519"/>
                  </a:cubicBezTo>
                  <a:cubicBezTo>
                    <a:pt x="233690" y="3022519"/>
                    <a:pt x="227896" y="3024450"/>
                    <a:pt x="177682" y="3026381"/>
                  </a:cubicBezTo>
                  <a:cubicBezTo>
                    <a:pt x="179613" y="3028313"/>
                    <a:pt x="179613" y="3032175"/>
                    <a:pt x="185407" y="3034107"/>
                  </a:cubicBezTo>
                  <a:cubicBezTo>
                    <a:pt x="200858" y="3041832"/>
                    <a:pt x="233690" y="3065008"/>
                    <a:pt x="237553" y="3065008"/>
                  </a:cubicBezTo>
                  <a:cubicBezTo>
                    <a:pt x="249141" y="3065008"/>
                    <a:pt x="256866" y="3041832"/>
                    <a:pt x="258797" y="3039901"/>
                  </a:cubicBezTo>
                  <a:cubicBezTo>
                    <a:pt x="272316" y="3045695"/>
                    <a:pt x="287767" y="3053420"/>
                    <a:pt x="301286" y="3059214"/>
                  </a:cubicBezTo>
                  <a:cubicBezTo>
                    <a:pt x="316737" y="3065008"/>
                    <a:pt x="322531" y="3093978"/>
                    <a:pt x="330256" y="3095909"/>
                  </a:cubicBezTo>
                  <a:cubicBezTo>
                    <a:pt x="336050" y="3099772"/>
                    <a:pt x="347638" y="3097840"/>
                    <a:pt x="355363" y="3103634"/>
                  </a:cubicBezTo>
                  <a:cubicBezTo>
                    <a:pt x="368883" y="3115222"/>
                    <a:pt x="376608" y="3157711"/>
                    <a:pt x="401715" y="3157711"/>
                  </a:cubicBezTo>
                  <a:cubicBezTo>
                    <a:pt x="405578" y="3157711"/>
                    <a:pt x="409440" y="3155780"/>
                    <a:pt x="409440" y="3151917"/>
                  </a:cubicBezTo>
                  <a:cubicBezTo>
                    <a:pt x="409440" y="3148055"/>
                    <a:pt x="395921" y="3121016"/>
                    <a:pt x="386264" y="3109428"/>
                  </a:cubicBezTo>
                  <a:cubicBezTo>
                    <a:pt x="380471" y="3099772"/>
                    <a:pt x="366951" y="3093978"/>
                    <a:pt x="363089" y="3086252"/>
                  </a:cubicBezTo>
                  <a:cubicBezTo>
                    <a:pt x="357295" y="3076596"/>
                    <a:pt x="355363" y="3063077"/>
                    <a:pt x="351501" y="3055351"/>
                  </a:cubicBezTo>
                  <a:cubicBezTo>
                    <a:pt x="343775" y="3034107"/>
                    <a:pt x="337981" y="3010931"/>
                    <a:pt x="337981" y="2991618"/>
                  </a:cubicBezTo>
                  <a:cubicBezTo>
                    <a:pt x="337981" y="2987755"/>
                    <a:pt x="341844" y="2968442"/>
                    <a:pt x="345707" y="2956854"/>
                  </a:cubicBezTo>
                  <a:cubicBezTo>
                    <a:pt x="353432" y="2958785"/>
                    <a:pt x="365020" y="2962648"/>
                    <a:pt x="368883" y="2962648"/>
                  </a:cubicBezTo>
                  <a:cubicBezTo>
                    <a:pt x="378539" y="2962648"/>
                    <a:pt x="395921" y="2952991"/>
                    <a:pt x="395921" y="2941403"/>
                  </a:cubicBezTo>
                  <a:cubicBezTo>
                    <a:pt x="395921" y="2935609"/>
                    <a:pt x="382402" y="2929815"/>
                    <a:pt x="378539" y="2924021"/>
                  </a:cubicBezTo>
                  <a:cubicBezTo>
                    <a:pt x="357295" y="2908571"/>
                    <a:pt x="347638" y="2898914"/>
                    <a:pt x="328325" y="2898914"/>
                  </a:cubicBezTo>
                  <a:cubicBezTo>
                    <a:pt x="322531" y="2898914"/>
                    <a:pt x="320600" y="2898914"/>
                    <a:pt x="316737" y="2900846"/>
                  </a:cubicBezTo>
                  <a:cubicBezTo>
                    <a:pt x="320600" y="2908571"/>
                    <a:pt x="326393" y="2916296"/>
                    <a:pt x="330256" y="2924021"/>
                  </a:cubicBezTo>
                  <a:lnTo>
                    <a:pt x="330256" y="2929815"/>
                  </a:lnTo>
                  <a:cubicBezTo>
                    <a:pt x="309012" y="2916296"/>
                    <a:pt x="285836" y="2898914"/>
                    <a:pt x="266522" y="2904708"/>
                  </a:cubicBezTo>
                  <a:cubicBezTo>
                    <a:pt x="285836" y="2893120"/>
                    <a:pt x="303218" y="2887326"/>
                    <a:pt x="318668" y="2887326"/>
                  </a:cubicBezTo>
                  <a:cubicBezTo>
                    <a:pt x="345707" y="2887326"/>
                    <a:pt x="376608" y="2902777"/>
                    <a:pt x="393990" y="2937541"/>
                  </a:cubicBezTo>
                  <a:close/>
                  <a:moveTo>
                    <a:pt x="1759435" y="2887326"/>
                  </a:moveTo>
                  <a:cubicBezTo>
                    <a:pt x="1759435" y="2896983"/>
                    <a:pt x="1742053" y="2906640"/>
                    <a:pt x="1738190" y="2916296"/>
                  </a:cubicBezTo>
                  <a:cubicBezTo>
                    <a:pt x="1732396" y="2924021"/>
                    <a:pt x="1730465" y="2937541"/>
                    <a:pt x="1726602" y="2947197"/>
                  </a:cubicBezTo>
                  <a:cubicBezTo>
                    <a:pt x="1715014" y="2954923"/>
                    <a:pt x="1715014" y="2956854"/>
                    <a:pt x="1705358" y="2956854"/>
                  </a:cubicBezTo>
                  <a:cubicBezTo>
                    <a:pt x="1699564" y="2956854"/>
                    <a:pt x="1682182" y="2951060"/>
                    <a:pt x="1682182" y="2941403"/>
                  </a:cubicBezTo>
                  <a:cubicBezTo>
                    <a:pt x="1682182" y="2925953"/>
                    <a:pt x="1732396" y="2893120"/>
                    <a:pt x="1747847" y="2885395"/>
                  </a:cubicBezTo>
                  <a:cubicBezTo>
                    <a:pt x="1757503" y="2885395"/>
                    <a:pt x="1757503" y="2887326"/>
                    <a:pt x="1759435" y="2887326"/>
                  </a:cubicBezTo>
                  <a:close/>
                  <a:moveTo>
                    <a:pt x="942485" y="2900846"/>
                  </a:moveTo>
                  <a:cubicBezTo>
                    <a:pt x="942485" y="2912433"/>
                    <a:pt x="919309" y="2949129"/>
                    <a:pt x="913515" y="2956854"/>
                  </a:cubicBezTo>
                  <a:lnTo>
                    <a:pt x="867164" y="2956854"/>
                  </a:lnTo>
                  <a:lnTo>
                    <a:pt x="867164" y="2937541"/>
                  </a:lnTo>
                  <a:cubicBezTo>
                    <a:pt x="871026" y="2916296"/>
                    <a:pt x="884546" y="2883464"/>
                    <a:pt x="907722" y="2883464"/>
                  </a:cubicBezTo>
                  <a:cubicBezTo>
                    <a:pt x="917378" y="2883464"/>
                    <a:pt x="942485" y="2889258"/>
                    <a:pt x="942485" y="2900846"/>
                  </a:cubicBezTo>
                  <a:close/>
                  <a:moveTo>
                    <a:pt x="546564" y="2918227"/>
                  </a:moveTo>
                  <a:lnTo>
                    <a:pt x="546564" y="2929815"/>
                  </a:lnTo>
                  <a:cubicBezTo>
                    <a:pt x="531114" y="2912433"/>
                    <a:pt x="509869" y="2895052"/>
                    <a:pt x="507938" y="2877670"/>
                  </a:cubicBezTo>
                  <a:cubicBezTo>
                    <a:pt x="513732" y="2879601"/>
                    <a:pt x="546564" y="2900846"/>
                    <a:pt x="546564" y="2918227"/>
                  </a:cubicBezTo>
                  <a:close/>
                  <a:moveTo>
                    <a:pt x="486693" y="2871876"/>
                  </a:moveTo>
                  <a:cubicBezTo>
                    <a:pt x="482831" y="2875738"/>
                    <a:pt x="482831" y="2889258"/>
                    <a:pt x="473174" y="2889258"/>
                  </a:cubicBezTo>
                  <a:cubicBezTo>
                    <a:pt x="469311" y="2889258"/>
                    <a:pt x="444204" y="2873807"/>
                    <a:pt x="430685" y="2866082"/>
                  </a:cubicBezTo>
                  <a:cubicBezTo>
                    <a:pt x="440342" y="2866082"/>
                    <a:pt x="453861" y="2864150"/>
                    <a:pt x="457723" y="2864150"/>
                  </a:cubicBezTo>
                  <a:cubicBezTo>
                    <a:pt x="463517" y="2864150"/>
                    <a:pt x="478968" y="2866082"/>
                    <a:pt x="486693" y="2871876"/>
                  </a:cubicBezTo>
                  <a:close/>
                  <a:moveTo>
                    <a:pt x="1527676" y="2873807"/>
                  </a:moveTo>
                  <a:cubicBezTo>
                    <a:pt x="1519951" y="2885395"/>
                    <a:pt x="1502569" y="2895052"/>
                    <a:pt x="1490981" y="2896983"/>
                  </a:cubicBezTo>
                  <a:cubicBezTo>
                    <a:pt x="1492912" y="2881532"/>
                    <a:pt x="1496775" y="2869944"/>
                    <a:pt x="1498706" y="2858356"/>
                  </a:cubicBezTo>
                  <a:cubicBezTo>
                    <a:pt x="1508363" y="2862219"/>
                    <a:pt x="1518019" y="2866082"/>
                    <a:pt x="1527676" y="2873807"/>
                  </a:cubicBezTo>
                  <a:close/>
                  <a:moveTo>
                    <a:pt x="1160725" y="2840975"/>
                  </a:moveTo>
                  <a:cubicBezTo>
                    <a:pt x="1156862" y="2860288"/>
                    <a:pt x="1154931" y="2877670"/>
                    <a:pt x="1154931" y="2883464"/>
                  </a:cubicBezTo>
                  <a:cubicBezTo>
                    <a:pt x="1154931" y="2898914"/>
                    <a:pt x="1166519" y="2912433"/>
                    <a:pt x="1166519" y="2916296"/>
                  </a:cubicBezTo>
                  <a:cubicBezTo>
                    <a:pt x="1166519" y="2924021"/>
                    <a:pt x="1151068" y="2952991"/>
                    <a:pt x="1151068" y="2952991"/>
                  </a:cubicBezTo>
                  <a:cubicBezTo>
                    <a:pt x="1147206" y="2964579"/>
                    <a:pt x="1152999" y="2972304"/>
                    <a:pt x="1143343" y="2981961"/>
                  </a:cubicBezTo>
                  <a:cubicBezTo>
                    <a:pt x="1108579" y="2987755"/>
                    <a:pt x="1087335" y="2935609"/>
                    <a:pt x="1087335" y="2914365"/>
                  </a:cubicBezTo>
                  <a:cubicBezTo>
                    <a:pt x="1087335" y="2885395"/>
                    <a:pt x="1096991" y="2858356"/>
                    <a:pt x="1141412" y="2840975"/>
                  </a:cubicBezTo>
                  <a:lnTo>
                    <a:pt x="1160725" y="2840975"/>
                  </a:lnTo>
                  <a:close/>
                  <a:moveTo>
                    <a:pt x="1396346" y="2835181"/>
                  </a:moveTo>
                  <a:cubicBezTo>
                    <a:pt x="1407934" y="2846769"/>
                    <a:pt x="1434973" y="2877670"/>
                    <a:pt x="1434973" y="2896983"/>
                  </a:cubicBezTo>
                  <a:cubicBezTo>
                    <a:pt x="1434973" y="2900846"/>
                    <a:pt x="1411797" y="2908571"/>
                    <a:pt x="1409865" y="2908571"/>
                  </a:cubicBezTo>
                  <a:cubicBezTo>
                    <a:pt x="1390552" y="2908571"/>
                    <a:pt x="1380896" y="2891189"/>
                    <a:pt x="1380896" y="2877670"/>
                  </a:cubicBezTo>
                  <a:cubicBezTo>
                    <a:pt x="1380896" y="2873807"/>
                    <a:pt x="1384758" y="2848700"/>
                    <a:pt x="1390552" y="2835181"/>
                  </a:cubicBezTo>
                  <a:lnTo>
                    <a:pt x="1396346" y="2835181"/>
                  </a:lnTo>
                  <a:close/>
                  <a:moveTo>
                    <a:pt x="956005" y="2866082"/>
                  </a:moveTo>
                  <a:cubicBezTo>
                    <a:pt x="956005" y="2873807"/>
                    <a:pt x="948279" y="2881532"/>
                    <a:pt x="940554" y="2881532"/>
                  </a:cubicBezTo>
                  <a:cubicBezTo>
                    <a:pt x="936691" y="2881532"/>
                    <a:pt x="921241" y="2873807"/>
                    <a:pt x="911584" y="2866082"/>
                  </a:cubicBezTo>
                  <a:cubicBezTo>
                    <a:pt x="923172" y="2854494"/>
                    <a:pt x="934760" y="2842906"/>
                    <a:pt x="946348" y="2833249"/>
                  </a:cubicBezTo>
                  <a:cubicBezTo>
                    <a:pt x="948279" y="2842906"/>
                    <a:pt x="956005" y="2860288"/>
                    <a:pt x="956005" y="2866082"/>
                  </a:cubicBezTo>
                  <a:close/>
                  <a:moveTo>
                    <a:pt x="1278535" y="2817799"/>
                  </a:moveTo>
                  <a:cubicBezTo>
                    <a:pt x="1278535" y="2823593"/>
                    <a:pt x="1266947" y="2840975"/>
                    <a:pt x="1266947" y="2846769"/>
                  </a:cubicBezTo>
                  <a:lnTo>
                    <a:pt x="1266947" y="2895052"/>
                  </a:lnTo>
                  <a:lnTo>
                    <a:pt x="1170381" y="2902777"/>
                  </a:lnTo>
                  <a:cubicBezTo>
                    <a:pt x="1168450" y="2896983"/>
                    <a:pt x="1168450" y="2891189"/>
                    <a:pt x="1168450" y="2885395"/>
                  </a:cubicBezTo>
                  <a:cubicBezTo>
                    <a:pt x="1168450" y="2862219"/>
                    <a:pt x="1178107" y="2842906"/>
                    <a:pt x="1195489" y="2821661"/>
                  </a:cubicBezTo>
                  <a:cubicBezTo>
                    <a:pt x="1218664" y="2815867"/>
                    <a:pt x="1261154" y="2806211"/>
                    <a:pt x="1266947" y="2806211"/>
                  </a:cubicBezTo>
                  <a:cubicBezTo>
                    <a:pt x="1274673" y="2806211"/>
                    <a:pt x="1278535" y="2815867"/>
                    <a:pt x="1278535" y="2817799"/>
                  </a:cubicBezTo>
                  <a:close/>
                  <a:moveTo>
                    <a:pt x="1568234" y="2788829"/>
                  </a:moveTo>
                  <a:cubicBezTo>
                    <a:pt x="1572096" y="2804279"/>
                    <a:pt x="1601066" y="2823593"/>
                    <a:pt x="1618448" y="2833249"/>
                  </a:cubicBezTo>
                  <a:cubicBezTo>
                    <a:pt x="1599135" y="2842906"/>
                    <a:pt x="1564371" y="2858356"/>
                    <a:pt x="1560508" y="2858356"/>
                  </a:cubicBezTo>
                  <a:cubicBezTo>
                    <a:pt x="1546989" y="2858356"/>
                    <a:pt x="1546989" y="2812005"/>
                    <a:pt x="1546989" y="2810073"/>
                  </a:cubicBezTo>
                  <a:cubicBezTo>
                    <a:pt x="1546989" y="2806211"/>
                    <a:pt x="1554715" y="2796554"/>
                    <a:pt x="1556646" y="2788829"/>
                  </a:cubicBezTo>
                  <a:cubicBezTo>
                    <a:pt x="1558577" y="2786898"/>
                    <a:pt x="1556646" y="2786898"/>
                    <a:pt x="1562440" y="2786898"/>
                  </a:cubicBezTo>
                  <a:cubicBezTo>
                    <a:pt x="1566302" y="2786898"/>
                    <a:pt x="1568234" y="2788829"/>
                    <a:pt x="1568234" y="2788829"/>
                  </a:cubicBezTo>
                  <a:close/>
                  <a:moveTo>
                    <a:pt x="1027463" y="2840975"/>
                  </a:moveTo>
                  <a:cubicBezTo>
                    <a:pt x="1031326" y="2852562"/>
                    <a:pt x="1056433" y="2862219"/>
                    <a:pt x="1056433" y="2877670"/>
                  </a:cubicBezTo>
                  <a:cubicBezTo>
                    <a:pt x="1056433" y="2881532"/>
                    <a:pt x="1052571" y="2889258"/>
                    <a:pt x="1050639" y="2895052"/>
                  </a:cubicBezTo>
                  <a:cubicBezTo>
                    <a:pt x="1054502" y="2900846"/>
                    <a:pt x="1064159" y="2896983"/>
                    <a:pt x="1071884" y="2896983"/>
                  </a:cubicBezTo>
                  <a:cubicBezTo>
                    <a:pt x="1077678" y="2916296"/>
                    <a:pt x="1069953" y="2933678"/>
                    <a:pt x="1085403" y="2956854"/>
                  </a:cubicBezTo>
                  <a:cubicBezTo>
                    <a:pt x="1093128" y="2968442"/>
                    <a:pt x="1122098" y="2993549"/>
                    <a:pt x="1122098" y="2997412"/>
                  </a:cubicBezTo>
                  <a:cubicBezTo>
                    <a:pt x="1122098" y="3003206"/>
                    <a:pt x="1118236" y="3005137"/>
                    <a:pt x="1116304" y="3007068"/>
                  </a:cubicBezTo>
                  <a:cubicBezTo>
                    <a:pt x="1120167" y="3009000"/>
                    <a:pt x="1125961" y="3007068"/>
                    <a:pt x="1129824" y="3007068"/>
                  </a:cubicBezTo>
                  <a:cubicBezTo>
                    <a:pt x="1141412" y="3007068"/>
                    <a:pt x="1151068" y="3009000"/>
                    <a:pt x="1151068" y="3020587"/>
                  </a:cubicBezTo>
                  <a:cubicBezTo>
                    <a:pt x="1151068" y="3043763"/>
                    <a:pt x="1131755" y="3047626"/>
                    <a:pt x="1131755" y="3078527"/>
                  </a:cubicBezTo>
                  <a:cubicBezTo>
                    <a:pt x="1131755" y="3082390"/>
                    <a:pt x="1137549" y="3109428"/>
                    <a:pt x="1139480" y="3124879"/>
                  </a:cubicBezTo>
                  <a:cubicBezTo>
                    <a:pt x="1129824" y="3124879"/>
                    <a:pt x="1118236" y="3122948"/>
                    <a:pt x="1108579" y="3124879"/>
                  </a:cubicBezTo>
                  <a:cubicBezTo>
                    <a:pt x="1118236" y="3144192"/>
                    <a:pt x="1151068" y="3142261"/>
                    <a:pt x="1156862" y="3153849"/>
                  </a:cubicBezTo>
                  <a:cubicBezTo>
                    <a:pt x="1160725" y="3161574"/>
                    <a:pt x="1164587" y="3178956"/>
                    <a:pt x="1164587" y="3182819"/>
                  </a:cubicBezTo>
                  <a:cubicBezTo>
                    <a:pt x="1164587" y="3205994"/>
                    <a:pt x="1143343" y="3205994"/>
                    <a:pt x="1131755" y="3205994"/>
                  </a:cubicBezTo>
                  <a:cubicBezTo>
                    <a:pt x="1106648" y="3205994"/>
                    <a:pt x="1066090" y="3169299"/>
                    <a:pt x="1062227" y="3142261"/>
                  </a:cubicBezTo>
                  <a:cubicBezTo>
                    <a:pt x="1060296" y="3134535"/>
                    <a:pt x="1060296" y="3122948"/>
                    <a:pt x="1060296" y="3119085"/>
                  </a:cubicBezTo>
                  <a:cubicBezTo>
                    <a:pt x="1060296" y="3113291"/>
                    <a:pt x="1062227" y="3097840"/>
                    <a:pt x="1066090" y="3086252"/>
                  </a:cubicBezTo>
                  <a:cubicBezTo>
                    <a:pt x="1077678" y="3097840"/>
                    <a:pt x="1079609" y="3113291"/>
                    <a:pt x="1098922" y="3124879"/>
                  </a:cubicBezTo>
                  <a:lnTo>
                    <a:pt x="1108579" y="3122948"/>
                  </a:lnTo>
                  <a:cubicBezTo>
                    <a:pt x="1091197" y="3105566"/>
                    <a:pt x="1081541" y="3080458"/>
                    <a:pt x="1081541" y="3061145"/>
                  </a:cubicBezTo>
                  <a:cubicBezTo>
                    <a:pt x="1081541" y="3057283"/>
                    <a:pt x="1083472" y="3045695"/>
                    <a:pt x="1085403" y="3037969"/>
                  </a:cubicBezTo>
                  <a:cubicBezTo>
                    <a:pt x="1081541" y="3036038"/>
                    <a:pt x="1075747" y="3036038"/>
                    <a:pt x="1069953" y="3036038"/>
                  </a:cubicBezTo>
                  <a:cubicBezTo>
                    <a:pt x="1050639" y="3034107"/>
                    <a:pt x="1040983" y="3010931"/>
                    <a:pt x="1027463" y="2997412"/>
                  </a:cubicBezTo>
                  <a:lnTo>
                    <a:pt x="1027463" y="2945266"/>
                  </a:lnTo>
                  <a:cubicBezTo>
                    <a:pt x="1031326" y="2935609"/>
                    <a:pt x="1035189" y="2924021"/>
                    <a:pt x="1040983" y="2910502"/>
                  </a:cubicBezTo>
                  <a:cubicBezTo>
                    <a:pt x="1033257" y="2914365"/>
                    <a:pt x="1021670" y="2918227"/>
                    <a:pt x="1015876" y="2918227"/>
                  </a:cubicBezTo>
                  <a:cubicBezTo>
                    <a:pt x="984974" y="2918227"/>
                    <a:pt x="961799" y="2852562"/>
                    <a:pt x="961799" y="2837112"/>
                  </a:cubicBezTo>
                  <a:cubicBezTo>
                    <a:pt x="961799" y="2806211"/>
                    <a:pt x="986906" y="2798485"/>
                    <a:pt x="1019738" y="2784966"/>
                  </a:cubicBezTo>
                  <a:cubicBezTo>
                    <a:pt x="1021670" y="2802348"/>
                    <a:pt x="1021670" y="2821661"/>
                    <a:pt x="1027463" y="2840975"/>
                  </a:cubicBezTo>
                  <a:close/>
                  <a:moveTo>
                    <a:pt x="1539264" y="2792692"/>
                  </a:moveTo>
                  <a:cubicBezTo>
                    <a:pt x="1539264" y="2796554"/>
                    <a:pt x="1535401" y="2804279"/>
                    <a:pt x="1535401" y="2810073"/>
                  </a:cubicBezTo>
                  <a:lnTo>
                    <a:pt x="1535401" y="2858356"/>
                  </a:lnTo>
                  <a:cubicBezTo>
                    <a:pt x="1525745" y="2854494"/>
                    <a:pt x="1500637" y="2844837"/>
                    <a:pt x="1498706" y="2831318"/>
                  </a:cubicBezTo>
                  <a:cubicBezTo>
                    <a:pt x="1496775" y="2819730"/>
                    <a:pt x="1502569" y="2806211"/>
                    <a:pt x="1496775" y="2796554"/>
                  </a:cubicBezTo>
                  <a:cubicBezTo>
                    <a:pt x="1490981" y="2781104"/>
                    <a:pt x="1489050" y="2788829"/>
                    <a:pt x="1489050" y="2775310"/>
                  </a:cubicBezTo>
                  <a:cubicBezTo>
                    <a:pt x="1489050" y="2767584"/>
                    <a:pt x="1487118" y="2763722"/>
                    <a:pt x="1494844" y="2757928"/>
                  </a:cubicBezTo>
                  <a:cubicBezTo>
                    <a:pt x="1516088" y="2781104"/>
                    <a:pt x="1539264" y="2765653"/>
                    <a:pt x="1539264" y="2792692"/>
                  </a:cubicBezTo>
                  <a:close/>
                  <a:moveTo>
                    <a:pt x="1311368" y="2788829"/>
                  </a:moveTo>
                  <a:cubicBezTo>
                    <a:pt x="1340338" y="2784966"/>
                    <a:pt x="1377033" y="2794623"/>
                    <a:pt x="1377033" y="2833249"/>
                  </a:cubicBezTo>
                  <a:cubicBezTo>
                    <a:pt x="1377033" y="2837112"/>
                    <a:pt x="1369308" y="2842906"/>
                    <a:pt x="1369308" y="2848700"/>
                  </a:cubicBezTo>
                  <a:lnTo>
                    <a:pt x="1369308" y="2889258"/>
                  </a:lnTo>
                  <a:cubicBezTo>
                    <a:pt x="1367376" y="2893120"/>
                    <a:pt x="1367376" y="2896983"/>
                    <a:pt x="1365445" y="2900846"/>
                  </a:cubicBezTo>
                  <a:cubicBezTo>
                    <a:pt x="1361582" y="2900846"/>
                    <a:pt x="1355788" y="2895052"/>
                    <a:pt x="1351926" y="2895052"/>
                  </a:cubicBezTo>
                  <a:cubicBezTo>
                    <a:pt x="1340338" y="2893120"/>
                    <a:pt x="1322956" y="2893120"/>
                    <a:pt x="1317162" y="2893120"/>
                  </a:cubicBezTo>
                  <a:cubicBezTo>
                    <a:pt x="1313299" y="2893120"/>
                    <a:pt x="1301711" y="2898914"/>
                    <a:pt x="1297849" y="2898914"/>
                  </a:cubicBezTo>
                  <a:cubicBezTo>
                    <a:pt x="1292055" y="2898914"/>
                    <a:pt x="1286261" y="2895052"/>
                    <a:pt x="1286261" y="2891189"/>
                  </a:cubicBezTo>
                  <a:lnTo>
                    <a:pt x="1286261" y="2829387"/>
                  </a:lnTo>
                  <a:cubicBezTo>
                    <a:pt x="1293986" y="2817799"/>
                    <a:pt x="1303643" y="2804279"/>
                    <a:pt x="1311368" y="2790760"/>
                  </a:cubicBezTo>
                  <a:cubicBezTo>
                    <a:pt x="1301711" y="2790760"/>
                    <a:pt x="1290123" y="2790760"/>
                    <a:pt x="1282398" y="2784966"/>
                  </a:cubicBezTo>
                  <a:cubicBezTo>
                    <a:pt x="1266947" y="2777241"/>
                    <a:pt x="1261154" y="2754065"/>
                    <a:pt x="1261154" y="2744408"/>
                  </a:cubicBezTo>
                  <a:cubicBezTo>
                    <a:pt x="1276604" y="2757928"/>
                    <a:pt x="1322956" y="2750202"/>
                    <a:pt x="1311368" y="2788829"/>
                  </a:cubicBezTo>
                  <a:close/>
                  <a:moveTo>
                    <a:pt x="1243772" y="2744408"/>
                  </a:moveTo>
                  <a:cubicBezTo>
                    <a:pt x="1257291" y="2754065"/>
                    <a:pt x="1257291" y="2775310"/>
                    <a:pt x="1265016" y="2790760"/>
                  </a:cubicBezTo>
                  <a:cubicBezTo>
                    <a:pt x="1239909" y="2800417"/>
                    <a:pt x="1212870" y="2790760"/>
                    <a:pt x="1191626" y="2821661"/>
                  </a:cubicBezTo>
                  <a:cubicBezTo>
                    <a:pt x="1160725" y="2831318"/>
                    <a:pt x="1141412" y="2781104"/>
                    <a:pt x="1127892" y="2761790"/>
                  </a:cubicBezTo>
                  <a:cubicBezTo>
                    <a:pt x="1124030" y="2763722"/>
                    <a:pt x="1122098" y="2769516"/>
                    <a:pt x="1122098" y="2775310"/>
                  </a:cubicBezTo>
                  <a:cubicBezTo>
                    <a:pt x="1122098" y="2792692"/>
                    <a:pt x="1145274" y="2810073"/>
                    <a:pt x="1145274" y="2819730"/>
                  </a:cubicBezTo>
                  <a:cubicBezTo>
                    <a:pt x="1145274" y="2825524"/>
                    <a:pt x="1110510" y="2839043"/>
                    <a:pt x="1106648" y="2842906"/>
                  </a:cubicBezTo>
                  <a:cubicBezTo>
                    <a:pt x="1098922" y="2846769"/>
                    <a:pt x="1095060" y="2856425"/>
                    <a:pt x="1089266" y="2862219"/>
                  </a:cubicBezTo>
                  <a:cubicBezTo>
                    <a:pt x="1085403" y="2864150"/>
                    <a:pt x="1081541" y="2866082"/>
                    <a:pt x="1077678" y="2866082"/>
                  </a:cubicBezTo>
                  <a:cubicBezTo>
                    <a:pt x="1068021" y="2866082"/>
                    <a:pt x="1037120" y="2833249"/>
                    <a:pt x="1037120" y="2825524"/>
                  </a:cubicBezTo>
                  <a:lnTo>
                    <a:pt x="1037120" y="2784966"/>
                  </a:lnTo>
                  <a:cubicBezTo>
                    <a:pt x="1046777" y="2744408"/>
                    <a:pt x="1087335" y="2752134"/>
                    <a:pt x="1114373" y="2746340"/>
                  </a:cubicBezTo>
                  <a:cubicBezTo>
                    <a:pt x="1135618" y="2742477"/>
                    <a:pt x="1172313" y="2736683"/>
                    <a:pt x="1176175" y="2736683"/>
                  </a:cubicBezTo>
                  <a:cubicBezTo>
                    <a:pt x="1181969" y="2736683"/>
                    <a:pt x="1224458" y="2732821"/>
                    <a:pt x="1243772" y="2744408"/>
                  </a:cubicBezTo>
                  <a:close/>
                  <a:moveTo>
                    <a:pt x="1745915" y="2773378"/>
                  </a:moveTo>
                  <a:cubicBezTo>
                    <a:pt x="1728534" y="2779172"/>
                    <a:pt x="1711152" y="2798485"/>
                    <a:pt x="1693770" y="2798485"/>
                  </a:cubicBezTo>
                  <a:cubicBezTo>
                    <a:pt x="1678319" y="2798485"/>
                    <a:pt x="1670594" y="2784966"/>
                    <a:pt x="1670594" y="2773378"/>
                  </a:cubicBezTo>
                  <a:cubicBezTo>
                    <a:pt x="1670594" y="2757928"/>
                    <a:pt x="1678319" y="2738615"/>
                    <a:pt x="1687976" y="2723164"/>
                  </a:cubicBezTo>
                  <a:cubicBezTo>
                    <a:pt x="1697632" y="2740546"/>
                    <a:pt x="1726602" y="2757928"/>
                    <a:pt x="1745915" y="2773378"/>
                  </a:cubicBezTo>
                  <a:close/>
                  <a:moveTo>
                    <a:pt x="1908147" y="2748271"/>
                  </a:moveTo>
                  <a:cubicBezTo>
                    <a:pt x="1908147" y="2777241"/>
                    <a:pt x="1883039" y="2771447"/>
                    <a:pt x="1863726" y="2783035"/>
                  </a:cubicBezTo>
                  <a:cubicBezTo>
                    <a:pt x="1830894" y="2802348"/>
                    <a:pt x="1796130" y="2825524"/>
                    <a:pt x="1763297" y="2842906"/>
                  </a:cubicBezTo>
                  <a:lnTo>
                    <a:pt x="1763297" y="2848700"/>
                  </a:lnTo>
                  <a:cubicBezTo>
                    <a:pt x="1765229" y="2850631"/>
                    <a:pt x="1767160" y="2848700"/>
                    <a:pt x="1772954" y="2848700"/>
                  </a:cubicBezTo>
                  <a:cubicBezTo>
                    <a:pt x="1784542" y="2848700"/>
                    <a:pt x="1807718" y="2866082"/>
                    <a:pt x="1821237" y="2873807"/>
                  </a:cubicBezTo>
                  <a:cubicBezTo>
                    <a:pt x="1815443" y="2873807"/>
                    <a:pt x="1809649" y="2875738"/>
                    <a:pt x="1803855" y="2875738"/>
                  </a:cubicBezTo>
                  <a:cubicBezTo>
                    <a:pt x="1799992" y="2875738"/>
                    <a:pt x="1771023" y="2869944"/>
                    <a:pt x="1767160" y="2869944"/>
                  </a:cubicBezTo>
                  <a:cubicBezTo>
                    <a:pt x="1761366" y="2869944"/>
                    <a:pt x="1742053" y="2877670"/>
                    <a:pt x="1724671" y="2879601"/>
                  </a:cubicBezTo>
                  <a:cubicBezTo>
                    <a:pt x="1726602" y="2875738"/>
                    <a:pt x="1728534" y="2869944"/>
                    <a:pt x="1730465" y="2864150"/>
                  </a:cubicBezTo>
                  <a:lnTo>
                    <a:pt x="1713083" y="2864150"/>
                  </a:lnTo>
                  <a:cubicBezTo>
                    <a:pt x="1678319" y="2875738"/>
                    <a:pt x="1647418" y="2914365"/>
                    <a:pt x="1614586" y="2914365"/>
                  </a:cubicBezTo>
                  <a:cubicBezTo>
                    <a:pt x="1593341" y="2914365"/>
                    <a:pt x="1581753" y="2902777"/>
                    <a:pt x="1572096" y="2873807"/>
                  </a:cubicBezTo>
                  <a:lnTo>
                    <a:pt x="1877245" y="2719301"/>
                  </a:lnTo>
                  <a:cubicBezTo>
                    <a:pt x="1894627" y="2717370"/>
                    <a:pt x="1908147" y="2734752"/>
                    <a:pt x="1908147" y="2748271"/>
                  </a:cubicBezTo>
                  <a:close/>
                  <a:moveTo>
                    <a:pt x="1942910" y="2727027"/>
                  </a:moveTo>
                  <a:cubicBezTo>
                    <a:pt x="1942910" y="2734752"/>
                    <a:pt x="1931322" y="2740546"/>
                    <a:pt x="1929391" y="2740546"/>
                  </a:cubicBezTo>
                  <a:cubicBezTo>
                    <a:pt x="1925528" y="2740546"/>
                    <a:pt x="1906215" y="2715439"/>
                    <a:pt x="1896559" y="2699988"/>
                  </a:cubicBezTo>
                  <a:cubicBezTo>
                    <a:pt x="1900421" y="2699988"/>
                    <a:pt x="1904284" y="2698057"/>
                    <a:pt x="1908147" y="2698057"/>
                  </a:cubicBezTo>
                  <a:cubicBezTo>
                    <a:pt x="1917803" y="2698057"/>
                    <a:pt x="1942910" y="2719301"/>
                    <a:pt x="1942910" y="2727027"/>
                  </a:cubicBezTo>
                  <a:close/>
                  <a:moveTo>
                    <a:pt x="1612654" y="2707713"/>
                  </a:moveTo>
                  <a:cubicBezTo>
                    <a:pt x="1618448" y="2711576"/>
                    <a:pt x="1630036" y="2709645"/>
                    <a:pt x="1639693" y="2713507"/>
                  </a:cubicBezTo>
                  <a:cubicBezTo>
                    <a:pt x="1647418" y="2717370"/>
                    <a:pt x="1662869" y="2736683"/>
                    <a:pt x="1662869" y="2744408"/>
                  </a:cubicBezTo>
                  <a:lnTo>
                    <a:pt x="1662869" y="2792692"/>
                  </a:lnTo>
                  <a:cubicBezTo>
                    <a:pt x="1664800" y="2798485"/>
                    <a:pt x="1666731" y="2802348"/>
                    <a:pt x="1666731" y="2806211"/>
                  </a:cubicBezTo>
                  <a:cubicBezTo>
                    <a:pt x="1666731" y="2815867"/>
                    <a:pt x="1639693" y="2821661"/>
                    <a:pt x="1639693" y="2821661"/>
                  </a:cubicBezTo>
                  <a:cubicBezTo>
                    <a:pt x="1612654" y="2821661"/>
                    <a:pt x="1591410" y="2806211"/>
                    <a:pt x="1574028" y="2775310"/>
                  </a:cubicBezTo>
                  <a:cubicBezTo>
                    <a:pt x="1568234" y="2763722"/>
                    <a:pt x="1570165" y="2740546"/>
                    <a:pt x="1570165" y="2736683"/>
                  </a:cubicBezTo>
                  <a:cubicBezTo>
                    <a:pt x="1570165" y="2736683"/>
                    <a:pt x="1572096" y="2690331"/>
                    <a:pt x="1587547" y="2690331"/>
                  </a:cubicBezTo>
                  <a:cubicBezTo>
                    <a:pt x="1591410" y="2690331"/>
                    <a:pt x="1602998" y="2701919"/>
                    <a:pt x="1612654" y="2707713"/>
                  </a:cubicBezTo>
                  <a:close/>
                  <a:moveTo>
                    <a:pt x="1079609" y="2663293"/>
                  </a:moveTo>
                  <a:cubicBezTo>
                    <a:pt x="1062227" y="2674881"/>
                    <a:pt x="1029395" y="2671018"/>
                    <a:pt x="1010082" y="2674881"/>
                  </a:cubicBezTo>
                  <a:cubicBezTo>
                    <a:pt x="986906" y="2676812"/>
                    <a:pt x="965661" y="2686469"/>
                    <a:pt x="946348" y="2692263"/>
                  </a:cubicBezTo>
                  <a:cubicBezTo>
                    <a:pt x="890340" y="2707713"/>
                    <a:pt x="811155" y="2775310"/>
                    <a:pt x="782186" y="2839043"/>
                  </a:cubicBezTo>
                  <a:cubicBezTo>
                    <a:pt x="780254" y="2842906"/>
                    <a:pt x="776392" y="2879601"/>
                    <a:pt x="759010" y="2879601"/>
                  </a:cubicBezTo>
                  <a:lnTo>
                    <a:pt x="751284" y="2879601"/>
                  </a:lnTo>
                  <a:cubicBezTo>
                    <a:pt x="751284" y="2877670"/>
                    <a:pt x="749353" y="2875738"/>
                    <a:pt x="749353" y="2871876"/>
                  </a:cubicBezTo>
                  <a:cubicBezTo>
                    <a:pt x="749353" y="2854494"/>
                    <a:pt x="782186" y="2794623"/>
                    <a:pt x="787980" y="2788829"/>
                  </a:cubicBezTo>
                  <a:cubicBezTo>
                    <a:pt x="859438" y="2690331"/>
                    <a:pt x="954073" y="2661362"/>
                    <a:pt x="1037120" y="2661362"/>
                  </a:cubicBezTo>
                  <a:cubicBezTo>
                    <a:pt x="1040983" y="2661362"/>
                    <a:pt x="1066090" y="2663293"/>
                    <a:pt x="1079609" y="2663293"/>
                  </a:cubicBezTo>
                  <a:close/>
                  <a:moveTo>
                    <a:pt x="1444629" y="2719301"/>
                  </a:moveTo>
                  <a:cubicBezTo>
                    <a:pt x="1444629" y="2725095"/>
                    <a:pt x="1440767" y="2727027"/>
                    <a:pt x="1438835" y="2728958"/>
                  </a:cubicBezTo>
                  <a:cubicBezTo>
                    <a:pt x="1404071" y="2688400"/>
                    <a:pt x="1365445" y="2676812"/>
                    <a:pt x="1330681" y="2653636"/>
                  </a:cubicBezTo>
                  <a:lnTo>
                    <a:pt x="1322956" y="2653636"/>
                  </a:lnTo>
                  <a:cubicBezTo>
                    <a:pt x="1311368" y="2661362"/>
                    <a:pt x="1321025" y="2682606"/>
                    <a:pt x="1303643" y="2686469"/>
                  </a:cubicBezTo>
                  <a:cubicBezTo>
                    <a:pt x="1309437" y="2651705"/>
                    <a:pt x="1288192" y="2642048"/>
                    <a:pt x="1288192" y="2622735"/>
                  </a:cubicBezTo>
                  <a:lnTo>
                    <a:pt x="1288192" y="2601491"/>
                  </a:lnTo>
                  <a:cubicBezTo>
                    <a:pt x="1317162" y="2616941"/>
                    <a:pt x="1444629" y="2694194"/>
                    <a:pt x="1444629" y="2719301"/>
                  </a:cubicBezTo>
                  <a:close/>
                  <a:moveTo>
                    <a:pt x="1668663" y="2636254"/>
                  </a:moveTo>
                  <a:cubicBezTo>
                    <a:pt x="1682182" y="2636254"/>
                    <a:pt x="1687976" y="2636254"/>
                    <a:pt x="1687976" y="2647842"/>
                  </a:cubicBezTo>
                  <a:cubicBezTo>
                    <a:pt x="1687976" y="2653636"/>
                    <a:pt x="1686044" y="2659430"/>
                    <a:pt x="1686044" y="2694194"/>
                  </a:cubicBezTo>
                  <a:cubicBezTo>
                    <a:pt x="1686044" y="2709645"/>
                    <a:pt x="1680250" y="2711576"/>
                    <a:pt x="1668663" y="2711576"/>
                  </a:cubicBezTo>
                  <a:cubicBezTo>
                    <a:pt x="1653212" y="2711576"/>
                    <a:pt x="1616517" y="2701919"/>
                    <a:pt x="1606860" y="2690331"/>
                  </a:cubicBezTo>
                  <a:cubicBezTo>
                    <a:pt x="1595272" y="2678744"/>
                    <a:pt x="1587547" y="2651705"/>
                    <a:pt x="1587547" y="2638186"/>
                  </a:cubicBezTo>
                  <a:cubicBezTo>
                    <a:pt x="1587547" y="2624667"/>
                    <a:pt x="1595272" y="2601491"/>
                    <a:pt x="1604929" y="2589903"/>
                  </a:cubicBezTo>
                  <a:cubicBezTo>
                    <a:pt x="1620379" y="2601491"/>
                    <a:pt x="1647418" y="2636254"/>
                    <a:pt x="1668663" y="2636254"/>
                  </a:cubicBezTo>
                  <a:close/>
                  <a:moveTo>
                    <a:pt x="1332612" y="2580246"/>
                  </a:moveTo>
                  <a:cubicBezTo>
                    <a:pt x="1346132" y="2584109"/>
                    <a:pt x="1380896" y="2584109"/>
                    <a:pt x="1380896" y="2607285"/>
                  </a:cubicBezTo>
                  <a:cubicBezTo>
                    <a:pt x="1380896" y="2613079"/>
                    <a:pt x="1375102" y="2624667"/>
                    <a:pt x="1369308" y="2624667"/>
                  </a:cubicBezTo>
                  <a:cubicBezTo>
                    <a:pt x="1361582" y="2624667"/>
                    <a:pt x="1305574" y="2599559"/>
                    <a:pt x="1305574" y="2582177"/>
                  </a:cubicBezTo>
                  <a:cubicBezTo>
                    <a:pt x="1305574" y="2576383"/>
                    <a:pt x="1315231" y="2572521"/>
                    <a:pt x="1319093" y="2572521"/>
                  </a:cubicBezTo>
                  <a:cubicBezTo>
                    <a:pt x="1322956" y="2572521"/>
                    <a:pt x="1328750" y="2580246"/>
                    <a:pt x="1332612" y="2580246"/>
                  </a:cubicBezTo>
                  <a:close/>
                  <a:moveTo>
                    <a:pt x="1863726" y="2560933"/>
                  </a:moveTo>
                  <a:lnTo>
                    <a:pt x="1854069" y="2560933"/>
                  </a:lnTo>
                  <a:lnTo>
                    <a:pt x="1863726" y="2560933"/>
                  </a:lnTo>
                  <a:close/>
                  <a:moveTo>
                    <a:pt x="1394415" y="2576383"/>
                  </a:moveTo>
                  <a:cubicBezTo>
                    <a:pt x="1388621" y="2578315"/>
                    <a:pt x="1380896" y="2578315"/>
                    <a:pt x="1375102" y="2578315"/>
                  </a:cubicBezTo>
                  <a:cubicBezTo>
                    <a:pt x="1357720" y="2578315"/>
                    <a:pt x="1348063" y="2576383"/>
                    <a:pt x="1348063" y="2559002"/>
                  </a:cubicBezTo>
                  <a:cubicBezTo>
                    <a:pt x="1348063" y="2551276"/>
                    <a:pt x="1365445" y="2549345"/>
                    <a:pt x="1369308" y="2549345"/>
                  </a:cubicBezTo>
                  <a:cubicBezTo>
                    <a:pt x="1384758" y="2549345"/>
                    <a:pt x="1390552" y="2560933"/>
                    <a:pt x="1394415" y="2576383"/>
                  </a:cubicBezTo>
                  <a:close/>
                  <a:moveTo>
                    <a:pt x="1751709" y="2559002"/>
                  </a:moveTo>
                  <a:cubicBezTo>
                    <a:pt x="1759435" y="2562864"/>
                    <a:pt x="1776817" y="2553208"/>
                    <a:pt x="1790336" y="2562864"/>
                  </a:cubicBezTo>
                  <a:cubicBezTo>
                    <a:pt x="1796130" y="2566727"/>
                    <a:pt x="1801924" y="2574452"/>
                    <a:pt x="1803855" y="2582177"/>
                  </a:cubicBezTo>
                  <a:cubicBezTo>
                    <a:pt x="1809649" y="2595697"/>
                    <a:pt x="1817374" y="2624667"/>
                    <a:pt x="1817374" y="2628529"/>
                  </a:cubicBezTo>
                  <a:cubicBezTo>
                    <a:pt x="1817374" y="2640117"/>
                    <a:pt x="1803855" y="2651705"/>
                    <a:pt x="1803855" y="2655568"/>
                  </a:cubicBezTo>
                  <a:cubicBezTo>
                    <a:pt x="1803855" y="2661362"/>
                    <a:pt x="1803855" y="2688400"/>
                    <a:pt x="1815443" y="2688400"/>
                  </a:cubicBezTo>
                  <a:cubicBezTo>
                    <a:pt x="1827031" y="2688400"/>
                    <a:pt x="1825100" y="2663293"/>
                    <a:pt x="1832825" y="2655568"/>
                  </a:cubicBezTo>
                  <a:cubicBezTo>
                    <a:pt x="1850207" y="2667156"/>
                    <a:pt x="1867589" y="2678744"/>
                    <a:pt x="1884971" y="2688400"/>
                  </a:cubicBezTo>
                  <a:cubicBezTo>
                    <a:pt x="1871451" y="2690331"/>
                    <a:pt x="1854069" y="2719301"/>
                    <a:pt x="1840550" y="2719301"/>
                  </a:cubicBezTo>
                  <a:cubicBezTo>
                    <a:pt x="1830894" y="2719301"/>
                    <a:pt x="1817374" y="2705782"/>
                    <a:pt x="1815443" y="2696125"/>
                  </a:cubicBezTo>
                  <a:cubicBezTo>
                    <a:pt x="1809649" y="2699988"/>
                    <a:pt x="1807718" y="2705782"/>
                    <a:pt x="1807718" y="2707713"/>
                  </a:cubicBezTo>
                  <a:cubicBezTo>
                    <a:pt x="1807718" y="2713507"/>
                    <a:pt x="1811580" y="2723164"/>
                    <a:pt x="1811580" y="2727027"/>
                  </a:cubicBezTo>
                  <a:cubicBezTo>
                    <a:pt x="1811580" y="2750202"/>
                    <a:pt x="1765229" y="2755996"/>
                    <a:pt x="1761366" y="2755996"/>
                  </a:cubicBezTo>
                  <a:cubicBezTo>
                    <a:pt x="1722740" y="2755996"/>
                    <a:pt x="1697632" y="2721233"/>
                    <a:pt x="1697632" y="2688400"/>
                  </a:cubicBezTo>
                  <a:cubicBezTo>
                    <a:pt x="1697632" y="2682606"/>
                    <a:pt x="1699564" y="2642048"/>
                    <a:pt x="1713083" y="2642048"/>
                  </a:cubicBezTo>
                  <a:cubicBezTo>
                    <a:pt x="1716946" y="2642048"/>
                    <a:pt x="1724671" y="2645911"/>
                    <a:pt x="1730465" y="2647842"/>
                  </a:cubicBezTo>
                  <a:cubicBezTo>
                    <a:pt x="1732396" y="2645911"/>
                    <a:pt x="1732396" y="2647842"/>
                    <a:pt x="1732396" y="2642048"/>
                  </a:cubicBezTo>
                  <a:cubicBezTo>
                    <a:pt x="1732396" y="2638186"/>
                    <a:pt x="1699564" y="2601491"/>
                    <a:pt x="1699564" y="2597628"/>
                  </a:cubicBezTo>
                  <a:lnTo>
                    <a:pt x="1699564" y="2553208"/>
                  </a:lnTo>
                  <a:cubicBezTo>
                    <a:pt x="1699564" y="2549345"/>
                    <a:pt x="1707289" y="2535826"/>
                    <a:pt x="1715014" y="2535826"/>
                  </a:cubicBezTo>
                  <a:cubicBezTo>
                    <a:pt x="1718877" y="2535826"/>
                    <a:pt x="1738190" y="2553208"/>
                    <a:pt x="1751709" y="2559002"/>
                  </a:cubicBezTo>
                  <a:close/>
                  <a:moveTo>
                    <a:pt x="1460080" y="2543551"/>
                  </a:moveTo>
                  <a:cubicBezTo>
                    <a:pt x="1465874" y="2547414"/>
                    <a:pt x="1477462" y="2549345"/>
                    <a:pt x="1487118" y="2555139"/>
                  </a:cubicBezTo>
                  <a:lnTo>
                    <a:pt x="1487118" y="2587971"/>
                  </a:lnTo>
                  <a:cubicBezTo>
                    <a:pt x="1483256" y="2599559"/>
                    <a:pt x="1479393" y="2620804"/>
                    <a:pt x="1463942" y="2620804"/>
                  </a:cubicBezTo>
                  <a:cubicBezTo>
                    <a:pt x="1460080" y="2620804"/>
                    <a:pt x="1442698" y="2613079"/>
                    <a:pt x="1429179" y="2609216"/>
                  </a:cubicBezTo>
                  <a:cubicBezTo>
                    <a:pt x="1429179" y="2609216"/>
                    <a:pt x="1427247" y="2607285"/>
                    <a:pt x="1427247" y="2613079"/>
                  </a:cubicBezTo>
                  <a:cubicBezTo>
                    <a:pt x="1427247" y="2624667"/>
                    <a:pt x="1467805" y="2622735"/>
                    <a:pt x="1467805" y="2651705"/>
                  </a:cubicBezTo>
                  <a:cubicBezTo>
                    <a:pt x="1467805" y="2657499"/>
                    <a:pt x="1463942" y="2667156"/>
                    <a:pt x="1463942" y="2672950"/>
                  </a:cubicBezTo>
                  <a:cubicBezTo>
                    <a:pt x="1463942" y="2676812"/>
                    <a:pt x="1467805" y="2678744"/>
                    <a:pt x="1469736" y="2680675"/>
                  </a:cubicBezTo>
                  <a:cubicBezTo>
                    <a:pt x="1475530" y="2671018"/>
                    <a:pt x="1481324" y="2657499"/>
                    <a:pt x="1485187" y="2645911"/>
                  </a:cubicBezTo>
                  <a:cubicBezTo>
                    <a:pt x="1496775" y="2659430"/>
                    <a:pt x="1514157" y="2672950"/>
                    <a:pt x="1529607" y="2678744"/>
                  </a:cubicBezTo>
                  <a:cubicBezTo>
                    <a:pt x="1537333" y="2682606"/>
                    <a:pt x="1550852" y="2682606"/>
                    <a:pt x="1562440" y="2684537"/>
                  </a:cubicBezTo>
                  <a:cubicBezTo>
                    <a:pt x="1564371" y="2686469"/>
                    <a:pt x="1564371" y="2688400"/>
                    <a:pt x="1564371" y="2692263"/>
                  </a:cubicBezTo>
                  <a:cubicBezTo>
                    <a:pt x="1564371" y="2698057"/>
                    <a:pt x="1554715" y="2725095"/>
                    <a:pt x="1554715" y="2730889"/>
                  </a:cubicBezTo>
                  <a:cubicBezTo>
                    <a:pt x="1554715" y="2734752"/>
                    <a:pt x="1558577" y="2746340"/>
                    <a:pt x="1558577" y="2752134"/>
                  </a:cubicBezTo>
                  <a:cubicBezTo>
                    <a:pt x="1558577" y="2761790"/>
                    <a:pt x="1546989" y="2765653"/>
                    <a:pt x="1541195" y="2765653"/>
                  </a:cubicBezTo>
                  <a:cubicBezTo>
                    <a:pt x="1525745" y="2765653"/>
                    <a:pt x="1514157" y="2755996"/>
                    <a:pt x="1496775" y="2742477"/>
                  </a:cubicBezTo>
                  <a:cubicBezTo>
                    <a:pt x="1483256" y="2732821"/>
                    <a:pt x="1473599" y="2711576"/>
                    <a:pt x="1473599" y="2692263"/>
                  </a:cubicBezTo>
                  <a:cubicBezTo>
                    <a:pt x="1469736" y="2692263"/>
                    <a:pt x="1462011" y="2694194"/>
                    <a:pt x="1458148" y="2694194"/>
                  </a:cubicBezTo>
                  <a:cubicBezTo>
                    <a:pt x="1448492" y="2694194"/>
                    <a:pt x="1444629" y="2684537"/>
                    <a:pt x="1438835" y="2674881"/>
                  </a:cubicBezTo>
                  <a:cubicBezTo>
                    <a:pt x="1431110" y="2661362"/>
                    <a:pt x="1386689" y="2640117"/>
                    <a:pt x="1386689" y="2620804"/>
                  </a:cubicBezTo>
                  <a:cubicBezTo>
                    <a:pt x="1386689" y="2607285"/>
                    <a:pt x="1407934" y="2605353"/>
                    <a:pt x="1413728" y="2605353"/>
                  </a:cubicBezTo>
                  <a:cubicBezTo>
                    <a:pt x="1413728" y="2603422"/>
                    <a:pt x="1415659" y="2599559"/>
                    <a:pt x="1415659" y="2595697"/>
                  </a:cubicBezTo>
                  <a:cubicBezTo>
                    <a:pt x="1415659" y="2589903"/>
                    <a:pt x="1398277" y="2568658"/>
                    <a:pt x="1398277" y="2553208"/>
                  </a:cubicBezTo>
                  <a:cubicBezTo>
                    <a:pt x="1398277" y="2541620"/>
                    <a:pt x="1407934" y="2522306"/>
                    <a:pt x="1425316" y="2522306"/>
                  </a:cubicBezTo>
                  <a:cubicBezTo>
                    <a:pt x="1431110" y="2522306"/>
                    <a:pt x="1446560" y="2535826"/>
                    <a:pt x="1460080" y="2543551"/>
                  </a:cubicBezTo>
                  <a:close/>
                  <a:moveTo>
                    <a:pt x="1647418" y="2524238"/>
                  </a:moveTo>
                  <a:cubicBezTo>
                    <a:pt x="1657075" y="2528100"/>
                    <a:pt x="1676388" y="2520375"/>
                    <a:pt x="1684113" y="2537757"/>
                  </a:cubicBezTo>
                  <a:cubicBezTo>
                    <a:pt x="1689907" y="2549345"/>
                    <a:pt x="1686044" y="2574452"/>
                    <a:pt x="1686044" y="2580246"/>
                  </a:cubicBezTo>
                  <a:cubicBezTo>
                    <a:pt x="1686044" y="2589903"/>
                    <a:pt x="1695701" y="2615010"/>
                    <a:pt x="1695701" y="2616941"/>
                  </a:cubicBezTo>
                  <a:cubicBezTo>
                    <a:pt x="1695701" y="2624667"/>
                    <a:pt x="1684113" y="2626598"/>
                    <a:pt x="1680250" y="2626598"/>
                  </a:cubicBezTo>
                  <a:cubicBezTo>
                    <a:pt x="1659006" y="2626598"/>
                    <a:pt x="1618448" y="2591834"/>
                    <a:pt x="1618448" y="2572521"/>
                  </a:cubicBezTo>
                  <a:lnTo>
                    <a:pt x="1618448" y="2533894"/>
                  </a:lnTo>
                  <a:cubicBezTo>
                    <a:pt x="1620379" y="2528100"/>
                    <a:pt x="1624242" y="2520375"/>
                    <a:pt x="1630036" y="2512650"/>
                  </a:cubicBezTo>
                  <a:cubicBezTo>
                    <a:pt x="1635830" y="2516512"/>
                    <a:pt x="1639693" y="2522306"/>
                    <a:pt x="1647418" y="2524238"/>
                  </a:cubicBezTo>
                  <a:close/>
                  <a:moveTo>
                    <a:pt x="1502569" y="2518444"/>
                  </a:moveTo>
                  <a:cubicBezTo>
                    <a:pt x="1502569" y="2524238"/>
                    <a:pt x="1500637" y="2530032"/>
                    <a:pt x="1500637" y="2537757"/>
                  </a:cubicBezTo>
                  <a:cubicBezTo>
                    <a:pt x="1498706" y="2537757"/>
                    <a:pt x="1494844" y="2539688"/>
                    <a:pt x="1490981" y="2539688"/>
                  </a:cubicBezTo>
                  <a:cubicBezTo>
                    <a:pt x="1481324" y="2539688"/>
                    <a:pt x="1452354" y="2524238"/>
                    <a:pt x="1448492" y="2518444"/>
                  </a:cubicBezTo>
                  <a:cubicBezTo>
                    <a:pt x="1460080" y="2512650"/>
                    <a:pt x="1481324" y="2501062"/>
                    <a:pt x="1485187" y="2501062"/>
                  </a:cubicBezTo>
                  <a:cubicBezTo>
                    <a:pt x="1500637" y="2501062"/>
                    <a:pt x="1502569" y="2510719"/>
                    <a:pt x="1502569" y="2518444"/>
                  </a:cubicBezTo>
                  <a:close/>
                  <a:moveTo>
                    <a:pt x="1581753" y="2508787"/>
                  </a:moveTo>
                  <a:cubicBezTo>
                    <a:pt x="1587547" y="2510719"/>
                    <a:pt x="1599135" y="2512650"/>
                    <a:pt x="1606860" y="2514581"/>
                  </a:cubicBezTo>
                  <a:cubicBezTo>
                    <a:pt x="1608792" y="2516512"/>
                    <a:pt x="1610723" y="2514581"/>
                    <a:pt x="1610723" y="2520375"/>
                  </a:cubicBezTo>
                  <a:cubicBezTo>
                    <a:pt x="1610723" y="2524238"/>
                    <a:pt x="1599135" y="2560933"/>
                    <a:pt x="1587547" y="2566727"/>
                  </a:cubicBezTo>
                  <a:cubicBezTo>
                    <a:pt x="1585616" y="2568658"/>
                    <a:pt x="1583684" y="2568658"/>
                    <a:pt x="1577890" y="2568658"/>
                  </a:cubicBezTo>
                  <a:cubicBezTo>
                    <a:pt x="1574028" y="2568658"/>
                    <a:pt x="1546989" y="2559002"/>
                    <a:pt x="1531539" y="2553208"/>
                  </a:cubicBezTo>
                  <a:cubicBezTo>
                    <a:pt x="1529607" y="2555139"/>
                    <a:pt x="1529607" y="2553208"/>
                    <a:pt x="1529607" y="2557070"/>
                  </a:cubicBezTo>
                  <a:cubicBezTo>
                    <a:pt x="1529607" y="2562864"/>
                    <a:pt x="1554715" y="2582177"/>
                    <a:pt x="1562440" y="2597628"/>
                  </a:cubicBezTo>
                  <a:cubicBezTo>
                    <a:pt x="1570165" y="2611147"/>
                    <a:pt x="1572096" y="2638186"/>
                    <a:pt x="1572096" y="2642048"/>
                  </a:cubicBezTo>
                  <a:cubicBezTo>
                    <a:pt x="1572096" y="2659430"/>
                    <a:pt x="1568234" y="2671018"/>
                    <a:pt x="1550852" y="2671018"/>
                  </a:cubicBezTo>
                  <a:cubicBezTo>
                    <a:pt x="1531539" y="2671018"/>
                    <a:pt x="1494844" y="2649774"/>
                    <a:pt x="1494844" y="2626598"/>
                  </a:cubicBezTo>
                  <a:lnTo>
                    <a:pt x="1494844" y="2591834"/>
                  </a:lnTo>
                  <a:cubicBezTo>
                    <a:pt x="1492912" y="2574452"/>
                    <a:pt x="1510294" y="2551276"/>
                    <a:pt x="1529607" y="2551276"/>
                  </a:cubicBezTo>
                  <a:lnTo>
                    <a:pt x="1529607" y="2543551"/>
                  </a:lnTo>
                  <a:cubicBezTo>
                    <a:pt x="1519951" y="2531963"/>
                    <a:pt x="1510294" y="2516512"/>
                    <a:pt x="1510294" y="2504925"/>
                  </a:cubicBezTo>
                  <a:cubicBezTo>
                    <a:pt x="1510294" y="2491405"/>
                    <a:pt x="1521882" y="2479817"/>
                    <a:pt x="1535401" y="2479817"/>
                  </a:cubicBezTo>
                  <a:cubicBezTo>
                    <a:pt x="1556646" y="2479817"/>
                    <a:pt x="1552783" y="2501062"/>
                    <a:pt x="1581753" y="2508787"/>
                  </a:cubicBezTo>
                  <a:close/>
                  <a:moveTo>
                    <a:pt x="1799992" y="2520375"/>
                  </a:moveTo>
                  <a:lnTo>
                    <a:pt x="1799992" y="2541620"/>
                  </a:lnTo>
                  <a:cubicBezTo>
                    <a:pt x="1792267" y="2541620"/>
                    <a:pt x="1780679" y="2543551"/>
                    <a:pt x="1776817" y="2543551"/>
                  </a:cubicBezTo>
                  <a:cubicBezTo>
                    <a:pt x="1734327" y="2543551"/>
                    <a:pt x="1707289" y="2524238"/>
                    <a:pt x="1707289" y="2477886"/>
                  </a:cubicBezTo>
                  <a:cubicBezTo>
                    <a:pt x="1707289" y="2472092"/>
                    <a:pt x="1709220" y="2464367"/>
                    <a:pt x="1709220" y="2456642"/>
                  </a:cubicBezTo>
                  <a:cubicBezTo>
                    <a:pt x="1736259" y="2466298"/>
                    <a:pt x="1799992" y="2468229"/>
                    <a:pt x="1799992" y="2520375"/>
                  </a:cubicBezTo>
                  <a:close/>
                  <a:moveTo>
                    <a:pt x="1610723" y="2477886"/>
                  </a:moveTo>
                  <a:cubicBezTo>
                    <a:pt x="1610723" y="2481749"/>
                    <a:pt x="1618448" y="2483680"/>
                    <a:pt x="1618448" y="2489474"/>
                  </a:cubicBezTo>
                  <a:cubicBezTo>
                    <a:pt x="1618448" y="2501062"/>
                    <a:pt x="1599135" y="2499131"/>
                    <a:pt x="1599135" y="2499131"/>
                  </a:cubicBezTo>
                  <a:cubicBezTo>
                    <a:pt x="1591410" y="2499131"/>
                    <a:pt x="1562440" y="2489474"/>
                    <a:pt x="1562440" y="2475955"/>
                  </a:cubicBezTo>
                  <a:cubicBezTo>
                    <a:pt x="1562440" y="2454710"/>
                    <a:pt x="1597204" y="2456642"/>
                    <a:pt x="1604929" y="2454710"/>
                  </a:cubicBezTo>
                  <a:cubicBezTo>
                    <a:pt x="1612654" y="2462435"/>
                    <a:pt x="1608792" y="2470161"/>
                    <a:pt x="1610723" y="2477886"/>
                  </a:cubicBezTo>
                  <a:close/>
                  <a:moveTo>
                    <a:pt x="1689907" y="2470161"/>
                  </a:moveTo>
                  <a:cubicBezTo>
                    <a:pt x="1693770" y="2477886"/>
                    <a:pt x="1697632" y="2497199"/>
                    <a:pt x="1697632" y="2502993"/>
                  </a:cubicBezTo>
                  <a:cubicBezTo>
                    <a:pt x="1697632" y="2520375"/>
                    <a:pt x="1691838" y="2518444"/>
                    <a:pt x="1680250" y="2518444"/>
                  </a:cubicBezTo>
                  <a:cubicBezTo>
                    <a:pt x="1660937" y="2518444"/>
                    <a:pt x="1643555" y="2512650"/>
                    <a:pt x="1626173" y="2485611"/>
                  </a:cubicBezTo>
                  <a:cubicBezTo>
                    <a:pt x="1620379" y="2475955"/>
                    <a:pt x="1622311" y="2462435"/>
                    <a:pt x="1622311" y="2456642"/>
                  </a:cubicBezTo>
                  <a:cubicBezTo>
                    <a:pt x="1622311" y="2450848"/>
                    <a:pt x="1626173" y="2429603"/>
                    <a:pt x="1639693" y="2429603"/>
                  </a:cubicBezTo>
                  <a:cubicBezTo>
                    <a:pt x="1653212" y="2429603"/>
                    <a:pt x="1684113" y="2454710"/>
                    <a:pt x="1689907" y="2470161"/>
                  </a:cubicBezTo>
                  <a:close/>
                  <a:moveTo>
                    <a:pt x="2178532" y="2425740"/>
                  </a:moveTo>
                  <a:cubicBezTo>
                    <a:pt x="2188188" y="2433466"/>
                    <a:pt x="2197845" y="2445054"/>
                    <a:pt x="2207502" y="2456642"/>
                  </a:cubicBezTo>
                  <a:cubicBezTo>
                    <a:pt x="2211364" y="2458573"/>
                    <a:pt x="2211364" y="2462435"/>
                    <a:pt x="2211364" y="2466298"/>
                  </a:cubicBezTo>
                  <a:cubicBezTo>
                    <a:pt x="2211364" y="2485611"/>
                    <a:pt x="2186257" y="2508787"/>
                    <a:pt x="2170806" y="2530032"/>
                  </a:cubicBezTo>
                  <a:cubicBezTo>
                    <a:pt x="2124455" y="2589903"/>
                    <a:pt x="2056858" y="2651705"/>
                    <a:pt x="1998919" y="2698057"/>
                  </a:cubicBezTo>
                  <a:cubicBezTo>
                    <a:pt x="1983468" y="2709645"/>
                    <a:pt x="1973811" y="2713507"/>
                    <a:pt x="1962224" y="2713507"/>
                  </a:cubicBezTo>
                  <a:cubicBezTo>
                    <a:pt x="1948704" y="2713507"/>
                    <a:pt x="1929391" y="2698057"/>
                    <a:pt x="1929391" y="2682606"/>
                  </a:cubicBezTo>
                  <a:cubicBezTo>
                    <a:pt x="1929391" y="2672950"/>
                    <a:pt x="1979605" y="2647842"/>
                    <a:pt x="1993125" y="2620804"/>
                  </a:cubicBezTo>
                  <a:cubicBezTo>
                    <a:pt x="1993125" y="2620804"/>
                    <a:pt x="1993125" y="2618873"/>
                    <a:pt x="1989262" y="2618873"/>
                  </a:cubicBezTo>
                  <a:cubicBezTo>
                    <a:pt x="1983468" y="2618873"/>
                    <a:pt x="1971880" y="2626598"/>
                    <a:pt x="1962224" y="2632392"/>
                  </a:cubicBezTo>
                  <a:cubicBezTo>
                    <a:pt x="1958361" y="2636254"/>
                    <a:pt x="1952567" y="2636254"/>
                    <a:pt x="1948704" y="2636254"/>
                  </a:cubicBezTo>
                  <a:cubicBezTo>
                    <a:pt x="1923597" y="2661362"/>
                    <a:pt x="1917803" y="2671018"/>
                    <a:pt x="1894627" y="2671018"/>
                  </a:cubicBezTo>
                  <a:cubicBezTo>
                    <a:pt x="1863726" y="2671018"/>
                    <a:pt x="1834756" y="2634323"/>
                    <a:pt x="1815443" y="2603422"/>
                  </a:cubicBezTo>
                  <a:cubicBezTo>
                    <a:pt x="1817374" y="2601491"/>
                    <a:pt x="1817374" y="2597628"/>
                    <a:pt x="1817374" y="2593765"/>
                  </a:cubicBezTo>
                  <a:cubicBezTo>
                    <a:pt x="1817374" y="2587971"/>
                    <a:pt x="1813512" y="2578315"/>
                    <a:pt x="1813512" y="2572521"/>
                  </a:cubicBezTo>
                  <a:cubicBezTo>
                    <a:pt x="1813512" y="2562864"/>
                    <a:pt x="1819306" y="2557070"/>
                    <a:pt x="1834756" y="2555139"/>
                  </a:cubicBezTo>
                  <a:cubicBezTo>
                    <a:pt x="1836688" y="2557070"/>
                    <a:pt x="1836688" y="2560933"/>
                    <a:pt x="1838619" y="2562864"/>
                  </a:cubicBezTo>
                  <a:cubicBezTo>
                    <a:pt x="1842482" y="2564796"/>
                    <a:pt x="1844413" y="2560933"/>
                    <a:pt x="1848276" y="2560933"/>
                  </a:cubicBezTo>
                  <a:cubicBezTo>
                    <a:pt x="1850207" y="2560933"/>
                    <a:pt x="1850207" y="2562864"/>
                    <a:pt x="1850207" y="2564796"/>
                  </a:cubicBezTo>
                  <a:lnTo>
                    <a:pt x="1852138" y="2564796"/>
                  </a:lnTo>
                  <a:cubicBezTo>
                    <a:pt x="1865657" y="2560933"/>
                    <a:pt x="1867589" y="2568658"/>
                    <a:pt x="1869520" y="2568658"/>
                  </a:cubicBezTo>
                  <a:cubicBezTo>
                    <a:pt x="1875314" y="2568658"/>
                    <a:pt x="1883039" y="2564796"/>
                    <a:pt x="1888833" y="2564796"/>
                  </a:cubicBezTo>
                  <a:cubicBezTo>
                    <a:pt x="1884971" y="2562864"/>
                    <a:pt x="1883039" y="2559002"/>
                    <a:pt x="1879177" y="2559002"/>
                  </a:cubicBezTo>
                  <a:cubicBezTo>
                    <a:pt x="1881108" y="2559002"/>
                    <a:pt x="1883039" y="2559002"/>
                    <a:pt x="1884971" y="2557070"/>
                  </a:cubicBezTo>
                  <a:cubicBezTo>
                    <a:pt x="1883039" y="2555139"/>
                    <a:pt x="1881108" y="2555139"/>
                    <a:pt x="1879177" y="2553208"/>
                  </a:cubicBezTo>
                  <a:lnTo>
                    <a:pt x="1875314" y="2557070"/>
                  </a:lnTo>
                  <a:cubicBezTo>
                    <a:pt x="1873383" y="2555139"/>
                    <a:pt x="1869520" y="2553208"/>
                    <a:pt x="1865657" y="2553208"/>
                  </a:cubicBezTo>
                  <a:cubicBezTo>
                    <a:pt x="1859863" y="2553208"/>
                    <a:pt x="1857932" y="2557070"/>
                    <a:pt x="1854069" y="2557070"/>
                  </a:cubicBezTo>
                  <a:cubicBezTo>
                    <a:pt x="1854069" y="2555139"/>
                    <a:pt x="1856001" y="2555139"/>
                    <a:pt x="1857932" y="2553208"/>
                  </a:cubicBezTo>
                  <a:cubicBezTo>
                    <a:pt x="1850207" y="2549345"/>
                    <a:pt x="1848276" y="2549345"/>
                    <a:pt x="1848276" y="2547414"/>
                  </a:cubicBezTo>
                  <a:cubicBezTo>
                    <a:pt x="1846344" y="2549345"/>
                    <a:pt x="1846344" y="2551276"/>
                    <a:pt x="1846344" y="2553208"/>
                  </a:cubicBezTo>
                  <a:cubicBezTo>
                    <a:pt x="1846344" y="2551276"/>
                    <a:pt x="1842482" y="2549345"/>
                    <a:pt x="1840550" y="2551276"/>
                  </a:cubicBezTo>
                  <a:cubicBezTo>
                    <a:pt x="1840550" y="2551276"/>
                    <a:pt x="1840550" y="2549345"/>
                    <a:pt x="1842482" y="2547414"/>
                  </a:cubicBezTo>
                  <a:cubicBezTo>
                    <a:pt x="1815443" y="2528100"/>
                    <a:pt x="1803855" y="2514581"/>
                    <a:pt x="1803855" y="2497199"/>
                  </a:cubicBezTo>
                  <a:cubicBezTo>
                    <a:pt x="1803855" y="2493337"/>
                    <a:pt x="1807718" y="2481749"/>
                    <a:pt x="1811580" y="2474023"/>
                  </a:cubicBezTo>
                  <a:cubicBezTo>
                    <a:pt x="1828962" y="2485611"/>
                    <a:pt x="1838619" y="2491405"/>
                    <a:pt x="1854069" y="2491405"/>
                  </a:cubicBezTo>
                  <a:cubicBezTo>
                    <a:pt x="1859863" y="2491405"/>
                    <a:pt x="1896559" y="2481749"/>
                    <a:pt x="1900421" y="2481749"/>
                  </a:cubicBezTo>
                  <a:cubicBezTo>
                    <a:pt x="1904284" y="2481749"/>
                    <a:pt x="1913940" y="2479817"/>
                    <a:pt x="1915872" y="2489474"/>
                  </a:cubicBezTo>
                  <a:cubicBezTo>
                    <a:pt x="1921666" y="2504925"/>
                    <a:pt x="1931322" y="2535826"/>
                    <a:pt x="1931322" y="2539688"/>
                  </a:cubicBezTo>
                  <a:cubicBezTo>
                    <a:pt x="1931322" y="2551276"/>
                    <a:pt x="1908147" y="2549345"/>
                    <a:pt x="1902353" y="2553208"/>
                  </a:cubicBezTo>
                  <a:cubicBezTo>
                    <a:pt x="1896559" y="2555139"/>
                    <a:pt x="1894627" y="2559002"/>
                    <a:pt x="1888833" y="2560933"/>
                  </a:cubicBezTo>
                  <a:cubicBezTo>
                    <a:pt x="1892696" y="2562864"/>
                    <a:pt x="1896559" y="2562864"/>
                    <a:pt x="1900421" y="2560933"/>
                  </a:cubicBezTo>
                  <a:cubicBezTo>
                    <a:pt x="1900421" y="2562864"/>
                    <a:pt x="1898490" y="2564796"/>
                    <a:pt x="1896559" y="2566727"/>
                  </a:cubicBezTo>
                  <a:cubicBezTo>
                    <a:pt x="1896559" y="2566727"/>
                    <a:pt x="1894627" y="2568658"/>
                    <a:pt x="1900421" y="2568658"/>
                  </a:cubicBezTo>
                  <a:cubicBezTo>
                    <a:pt x="1904284" y="2568658"/>
                    <a:pt x="1912009" y="2562864"/>
                    <a:pt x="1915872" y="2562864"/>
                  </a:cubicBezTo>
                  <a:cubicBezTo>
                    <a:pt x="1921666" y="2562864"/>
                    <a:pt x="1921666" y="2568658"/>
                    <a:pt x="1921666" y="2570590"/>
                  </a:cubicBezTo>
                  <a:cubicBezTo>
                    <a:pt x="1921666" y="2587971"/>
                    <a:pt x="1921666" y="2616941"/>
                    <a:pt x="1948704" y="2636254"/>
                  </a:cubicBezTo>
                  <a:cubicBezTo>
                    <a:pt x="1950636" y="2634323"/>
                    <a:pt x="1950636" y="2636254"/>
                    <a:pt x="1950636" y="2630460"/>
                  </a:cubicBezTo>
                  <a:cubicBezTo>
                    <a:pt x="1950636" y="2626598"/>
                    <a:pt x="1942910" y="2586040"/>
                    <a:pt x="1942910" y="2580246"/>
                  </a:cubicBezTo>
                  <a:cubicBezTo>
                    <a:pt x="1942910" y="2576383"/>
                    <a:pt x="1942910" y="2566727"/>
                    <a:pt x="1944842" y="2559002"/>
                  </a:cubicBezTo>
                  <a:cubicBezTo>
                    <a:pt x="1964155" y="2566727"/>
                    <a:pt x="1989262" y="2584109"/>
                    <a:pt x="2012438" y="2584109"/>
                  </a:cubicBezTo>
                  <a:lnTo>
                    <a:pt x="2012438" y="2587971"/>
                  </a:lnTo>
                  <a:cubicBezTo>
                    <a:pt x="2008575" y="2595697"/>
                    <a:pt x="2000850" y="2603422"/>
                    <a:pt x="1993125" y="2611147"/>
                  </a:cubicBezTo>
                  <a:lnTo>
                    <a:pt x="1993125" y="2618873"/>
                  </a:lnTo>
                  <a:cubicBezTo>
                    <a:pt x="2020163" y="2607285"/>
                    <a:pt x="2058790" y="2576383"/>
                    <a:pt x="2056858" y="2551276"/>
                  </a:cubicBezTo>
                  <a:cubicBezTo>
                    <a:pt x="2041408" y="2560933"/>
                    <a:pt x="2025957" y="2570590"/>
                    <a:pt x="2010507" y="2570590"/>
                  </a:cubicBezTo>
                  <a:cubicBezTo>
                    <a:pt x="1962224" y="2570590"/>
                    <a:pt x="1927460" y="2516512"/>
                    <a:pt x="1927460" y="2481749"/>
                  </a:cubicBezTo>
                  <a:cubicBezTo>
                    <a:pt x="1927460" y="2477886"/>
                    <a:pt x="1927460" y="2475955"/>
                    <a:pt x="1931322" y="2472092"/>
                  </a:cubicBezTo>
                  <a:cubicBezTo>
                    <a:pt x="1948704" y="2472092"/>
                    <a:pt x="1966086" y="2474023"/>
                    <a:pt x="1983468" y="2472092"/>
                  </a:cubicBezTo>
                  <a:cubicBezTo>
                    <a:pt x="1993125" y="2472092"/>
                    <a:pt x="2004713" y="2466298"/>
                    <a:pt x="2022095" y="2462435"/>
                  </a:cubicBezTo>
                  <a:cubicBezTo>
                    <a:pt x="2025957" y="2474023"/>
                    <a:pt x="2033682" y="2495268"/>
                    <a:pt x="2045270" y="2512650"/>
                  </a:cubicBezTo>
                  <a:cubicBezTo>
                    <a:pt x="2052996" y="2522306"/>
                    <a:pt x="2056858" y="2535826"/>
                    <a:pt x="2064584" y="2547414"/>
                  </a:cubicBezTo>
                  <a:cubicBezTo>
                    <a:pt x="2076172" y="2547414"/>
                    <a:pt x="2093553" y="2522306"/>
                    <a:pt x="2095485" y="2512650"/>
                  </a:cubicBezTo>
                  <a:cubicBezTo>
                    <a:pt x="2093553" y="2510719"/>
                    <a:pt x="2093553" y="2508787"/>
                    <a:pt x="2089691" y="2508787"/>
                  </a:cubicBezTo>
                  <a:cubicBezTo>
                    <a:pt x="2083897" y="2508787"/>
                    <a:pt x="2078103" y="2518444"/>
                    <a:pt x="2072309" y="2518444"/>
                  </a:cubicBezTo>
                  <a:cubicBezTo>
                    <a:pt x="2047202" y="2518444"/>
                    <a:pt x="2041408" y="2468229"/>
                    <a:pt x="2041408" y="2462435"/>
                  </a:cubicBezTo>
                  <a:cubicBezTo>
                    <a:pt x="2041408" y="2458573"/>
                    <a:pt x="2043339" y="2448916"/>
                    <a:pt x="2043339" y="2441191"/>
                  </a:cubicBezTo>
                  <a:cubicBezTo>
                    <a:pt x="2062652" y="2454710"/>
                    <a:pt x="2093553" y="2450848"/>
                    <a:pt x="2114798" y="2456642"/>
                  </a:cubicBezTo>
                  <a:cubicBezTo>
                    <a:pt x="2112867" y="2464367"/>
                    <a:pt x="2109004" y="2475955"/>
                    <a:pt x="2109004" y="2481749"/>
                  </a:cubicBezTo>
                  <a:cubicBezTo>
                    <a:pt x="2109004" y="2485611"/>
                    <a:pt x="2109004" y="2487543"/>
                    <a:pt x="2110935" y="2489474"/>
                  </a:cubicBezTo>
                  <a:cubicBezTo>
                    <a:pt x="2128317" y="2474023"/>
                    <a:pt x="2136043" y="2446985"/>
                    <a:pt x="2147631" y="2429603"/>
                  </a:cubicBezTo>
                  <a:cubicBezTo>
                    <a:pt x="2151493" y="2423809"/>
                    <a:pt x="2159218" y="2421878"/>
                    <a:pt x="2165012" y="2421878"/>
                  </a:cubicBezTo>
                  <a:cubicBezTo>
                    <a:pt x="2168875" y="2421878"/>
                    <a:pt x="2174669" y="2421878"/>
                    <a:pt x="2178532" y="2425740"/>
                  </a:cubicBezTo>
                  <a:close/>
                  <a:moveTo>
                    <a:pt x="1436904" y="2445054"/>
                  </a:moveTo>
                  <a:cubicBezTo>
                    <a:pt x="1425316" y="2446985"/>
                    <a:pt x="1406003" y="2446985"/>
                    <a:pt x="1400209" y="2446985"/>
                  </a:cubicBezTo>
                  <a:lnTo>
                    <a:pt x="1268879" y="2435397"/>
                  </a:lnTo>
                  <a:cubicBezTo>
                    <a:pt x="1237978" y="2435397"/>
                    <a:pt x="1203214" y="2437328"/>
                    <a:pt x="1172313" y="2464367"/>
                  </a:cubicBezTo>
                  <a:cubicBezTo>
                    <a:pt x="1180038" y="2472092"/>
                    <a:pt x="1197420" y="2475955"/>
                    <a:pt x="1199351" y="2491405"/>
                  </a:cubicBezTo>
                  <a:cubicBezTo>
                    <a:pt x="1195489" y="2491405"/>
                    <a:pt x="1191626" y="2487543"/>
                    <a:pt x="1149137" y="2489474"/>
                  </a:cubicBezTo>
                  <a:cubicBezTo>
                    <a:pt x="1139480" y="2489474"/>
                    <a:pt x="1129824" y="2493337"/>
                    <a:pt x="1120167" y="2497199"/>
                  </a:cubicBezTo>
                  <a:cubicBezTo>
                    <a:pt x="1156862" y="2423809"/>
                    <a:pt x="1210939" y="2418015"/>
                    <a:pt x="1259222" y="2418015"/>
                  </a:cubicBezTo>
                  <a:cubicBezTo>
                    <a:pt x="1317162" y="2418015"/>
                    <a:pt x="1380896" y="2429603"/>
                    <a:pt x="1436904" y="2445054"/>
                  </a:cubicBezTo>
                  <a:close/>
                  <a:moveTo>
                    <a:pt x="1687976" y="2427672"/>
                  </a:moveTo>
                  <a:cubicBezTo>
                    <a:pt x="1687976" y="2433466"/>
                    <a:pt x="1684113" y="2435397"/>
                    <a:pt x="1680250" y="2435397"/>
                  </a:cubicBezTo>
                  <a:cubicBezTo>
                    <a:pt x="1668663" y="2435397"/>
                    <a:pt x="1660937" y="2429603"/>
                    <a:pt x="1660937" y="2419946"/>
                  </a:cubicBezTo>
                  <a:cubicBezTo>
                    <a:pt x="1660937" y="2412221"/>
                    <a:pt x="1666731" y="2410290"/>
                    <a:pt x="1670594" y="2410290"/>
                  </a:cubicBezTo>
                  <a:cubicBezTo>
                    <a:pt x="1678319" y="2410290"/>
                    <a:pt x="1687976" y="2423809"/>
                    <a:pt x="1687976" y="2427672"/>
                  </a:cubicBezTo>
                  <a:close/>
                  <a:moveTo>
                    <a:pt x="2234540" y="2429603"/>
                  </a:moveTo>
                  <a:cubicBezTo>
                    <a:pt x="2234540" y="2433466"/>
                    <a:pt x="2230677" y="2443122"/>
                    <a:pt x="2226815" y="2448916"/>
                  </a:cubicBezTo>
                  <a:cubicBezTo>
                    <a:pt x="2217158" y="2441191"/>
                    <a:pt x="2205570" y="2429603"/>
                    <a:pt x="2193982" y="2421878"/>
                  </a:cubicBezTo>
                  <a:cubicBezTo>
                    <a:pt x="2184326" y="2414152"/>
                    <a:pt x="2172738" y="2406427"/>
                    <a:pt x="2163081" y="2394839"/>
                  </a:cubicBezTo>
                  <a:cubicBezTo>
                    <a:pt x="2166944" y="2390977"/>
                    <a:pt x="2176600" y="2385183"/>
                    <a:pt x="2182394" y="2385183"/>
                  </a:cubicBezTo>
                  <a:cubicBezTo>
                    <a:pt x="2193982" y="2385183"/>
                    <a:pt x="2234540" y="2416084"/>
                    <a:pt x="2234540" y="2429603"/>
                  </a:cubicBezTo>
                  <a:close/>
                  <a:moveTo>
                    <a:pt x="1998919" y="2387114"/>
                  </a:moveTo>
                  <a:cubicBezTo>
                    <a:pt x="2000850" y="2389045"/>
                    <a:pt x="2027888" y="2423809"/>
                    <a:pt x="2027888" y="2431534"/>
                  </a:cubicBezTo>
                  <a:cubicBezTo>
                    <a:pt x="2027888" y="2452779"/>
                    <a:pt x="1969949" y="2460504"/>
                    <a:pt x="1968017" y="2460504"/>
                  </a:cubicBezTo>
                  <a:cubicBezTo>
                    <a:pt x="1942910" y="2460504"/>
                    <a:pt x="1939048" y="2450848"/>
                    <a:pt x="1906215" y="2441191"/>
                  </a:cubicBezTo>
                  <a:cubicBezTo>
                    <a:pt x="1910078" y="2472092"/>
                    <a:pt x="1877245" y="2475955"/>
                    <a:pt x="1859863" y="2475955"/>
                  </a:cubicBezTo>
                  <a:cubicBezTo>
                    <a:pt x="1819306" y="2475955"/>
                    <a:pt x="1794198" y="2452779"/>
                    <a:pt x="1784542" y="2404496"/>
                  </a:cubicBezTo>
                  <a:cubicBezTo>
                    <a:pt x="1798061" y="2406427"/>
                    <a:pt x="1813512" y="2404496"/>
                    <a:pt x="1861795" y="2404496"/>
                  </a:cubicBezTo>
                  <a:cubicBezTo>
                    <a:pt x="1867589" y="2404496"/>
                    <a:pt x="1875314" y="2408358"/>
                    <a:pt x="1883039" y="2410290"/>
                  </a:cubicBezTo>
                  <a:cubicBezTo>
                    <a:pt x="1879177" y="2392908"/>
                    <a:pt x="1886902" y="2394839"/>
                    <a:pt x="1896559" y="2394839"/>
                  </a:cubicBezTo>
                  <a:cubicBezTo>
                    <a:pt x="1902353" y="2394839"/>
                    <a:pt x="1933254" y="2400633"/>
                    <a:pt x="1937116" y="2400633"/>
                  </a:cubicBezTo>
                  <a:cubicBezTo>
                    <a:pt x="1962224" y="2400633"/>
                    <a:pt x="1971880" y="2385183"/>
                    <a:pt x="1987331" y="2385183"/>
                  </a:cubicBezTo>
                  <a:cubicBezTo>
                    <a:pt x="1993125" y="2385183"/>
                    <a:pt x="1995056" y="2385183"/>
                    <a:pt x="1998919" y="2387114"/>
                  </a:cubicBezTo>
                  <a:close/>
                  <a:moveTo>
                    <a:pt x="2112867" y="2387114"/>
                  </a:moveTo>
                  <a:cubicBezTo>
                    <a:pt x="2132180" y="2400633"/>
                    <a:pt x="2141837" y="2398702"/>
                    <a:pt x="2141837" y="2414152"/>
                  </a:cubicBezTo>
                  <a:cubicBezTo>
                    <a:pt x="2141837" y="2431534"/>
                    <a:pt x="2097416" y="2439260"/>
                    <a:pt x="2087759" y="2439260"/>
                  </a:cubicBezTo>
                  <a:cubicBezTo>
                    <a:pt x="2052996" y="2439260"/>
                    <a:pt x="2029820" y="2412221"/>
                    <a:pt x="2010507" y="2369732"/>
                  </a:cubicBezTo>
                  <a:cubicBezTo>
                    <a:pt x="2014369" y="2369732"/>
                    <a:pt x="2018232" y="2371663"/>
                    <a:pt x="2024026" y="2371663"/>
                  </a:cubicBezTo>
                  <a:cubicBezTo>
                    <a:pt x="2027888" y="2371663"/>
                    <a:pt x="2068446" y="2356213"/>
                    <a:pt x="2072309" y="2356213"/>
                  </a:cubicBezTo>
                  <a:cubicBezTo>
                    <a:pt x="2095485" y="2356213"/>
                    <a:pt x="2095485" y="2373595"/>
                    <a:pt x="2112867" y="2387114"/>
                  </a:cubicBezTo>
                  <a:close/>
                  <a:moveTo>
                    <a:pt x="2672950" y="2510719"/>
                  </a:moveTo>
                  <a:cubicBezTo>
                    <a:pt x="2672950" y="2514581"/>
                    <a:pt x="2676813" y="2520375"/>
                    <a:pt x="2682607" y="2520375"/>
                  </a:cubicBezTo>
                  <a:cubicBezTo>
                    <a:pt x="2690332" y="2524238"/>
                    <a:pt x="2703851" y="2520375"/>
                    <a:pt x="2713508" y="2520375"/>
                  </a:cubicBezTo>
                  <a:cubicBezTo>
                    <a:pt x="2752134" y="2524238"/>
                    <a:pt x="2806211" y="2543551"/>
                    <a:pt x="2837113" y="2593765"/>
                  </a:cubicBezTo>
                  <a:cubicBezTo>
                    <a:pt x="2854494" y="2620804"/>
                    <a:pt x="2860288" y="2651705"/>
                    <a:pt x="2860288" y="2680675"/>
                  </a:cubicBezTo>
                  <a:cubicBezTo>
                    <a:pt x="2860288" y="2802348"/>
                    <a:pt x="2754066" y="2889258"/>
                    <a:pt x="2642049" y="2889258"/>
                  </a:cubicBezTo>
                  <a:cubicBezTo>
                    <a:pt x="2595697" y="2889258"/>
                    <a:pt x="2537758" y="2866082"/>
                    <a:pt x="2491406" y="2852562"/>
                  </a:cubicBezTo>
                  <a:cubicBezTo>
                    <a:pt x="2475955" y="2985824"/>
                    <a:pt x="2358145" y="3051489"/>
                    <a:pt x="2263510" y="3051489"/>
                  </a:cubicBezTo>
                  <a:cubicBezTo>
                    <a:pt x="2153424" y="3051489"/>
                    <a:pt x="2064584" y="2991618"/>
                    <a:pt x="2049133" y="2840975"/>
                  </a:cubicBezTo>
                  <a:cubicBezTo>
                    <a:pt x="2033682" y="2846769"/>
                    <a:pt x="2016301" y="2856425"/>
                    <a:pt x="2000850" y="2864150"/>
                  </a:cubicBezTo>
                  <a:cubicBezTo>
                    <a:pt x="1991193" y="2868013"/>
                    <a:pt x="1979605" y="2868013"/>
                    <a:pt x="1971880" y="2871876"/>
                  </a:cubicBezTo>
                  <a:cubicBezTo>
                    <a:pt x="1956430" y="2875738"/>
                    <a:pt x="1937116" y="2881532"/>
                    <a:pt x="1921666" y="2881532"/>
                  </a:cubicBezTo>
                  <a:cubicBezTo>
                    <a:pt x="1917803" y="2881532"/>
                    <a:pt x="1902353" y="2879601"/>
                    <a:pt x="1894627" y="2877670"/>
                  </a:cubicBezTo>
                  <a:cubicBezTo>
                    <a:pt x="1883039" y="2875738"/>
                    <a:pt x="1867589" y="2871876"/>
                    <a:pt x="1856001" y="2868013"/>
                  </a:cubicBezTo>
                  <a:cubicBezTo>
                    <a:pt x="1850207" y="2868013"/>
                    <a:pt x="1807718" y="2846769"/>
                    <a:pt x="1807718" y="2840975"/>
                  </a:cubicBezTo>
                  <a:cubicBezTo>
                    <a:pt x="1807718" y="2835181"/>
                    <a:pt x="1807718" y="2831318"/>
                    <a:pt x="1813512" y="2829387"/>
                  </a:cubicBezTo>
                  <a:cubicBezTo>
                    <a:pt x="1830894" y="2817799"/>
                    <a:pt x="1854069" y="2806211"/>
                    <a:pt x="1875314" y="2794623"/>
                  </a:cubicBezTo>
                  <a:cubicBezTo>
                    <a:pt x="1883039" y="2790760"/>
                    <a:pt x="1890765" y="2779172"/>
                    <a:pt x="1900421" y="2773378"/>
                  </a:cubicBezTo>
                  <a:cubicBezTo>
                    <a:pt x="1910078" y="2765653"/>
                    <a:pt x="1925528" y="2763722"/>
                    <a:pt x="1939048" y="2755996"/>
                  </a:cubicBezTo>
                  <a:cubicBezTo>
                    <a:pt x="1962224" y="2740546"/>
                    <a:pt x="2006644" y="2705782"/>
                    <a:pt x="2012438" y="2705782"/>
                  </a:cubicBezTo>
                  <a:cubicBezTo>
                    <a:pt x="2016301" y="2705782"/>
                    <a:pt x="2020163" y="2707713"/>
                    <a:pt x="2022095" y="2713507"/>
                  </a:cubicBezTo>
                  <a:cubicBezTo>
                    <a:pt x="2051064" y="2800417"/>
                    <a:pt x="2118661" y="2833249"/>
                    <a:pt x="2180463" y="2833249"/>
                  </a:cubicBezTo>
                  <a:cubicBezTo>
                    <a:pt x="2253853" y="2833249"/>
                    <a:pt x="2288617" y="2784966"/>
                    <a:pt x="2305999" y="2784966"/>
                  </a:cubicBezTo>
                  <a:cubicBezTo>
                    <a:pt x="2309862" y="2784966"/>
                    <a:pt x="2342694" y="2808142"/>
                    <a:pt x="2363939" y="2813936"/>
                  </a:cubicBezTo>
                  <a:cubicBezTo>
                    <a:pt x="2410290" y="2831318"/>
                    <a:pt x="2394840" y="2827455"/>
                    <a:pt x="2429604" y="2827455"/>
                  </a:cubicBezTo>
                  <a:cubicBezTo>
                    <a:pt x="2495269" y="2827455"/>
                    <a:pt x="2582178" y="2788829"/>
                    <a:pt x="2593766" y="2699988"/>
                  </a:cubicBezTo>
                  <a:cubicBezTo>
                    <a:pt x="2593766" y="2692263"/>
                    <a:pt x="2597629" y="2682606"/>
                    <a:pt x="2599560" y="2672950"/>
                  </a:cubicBezTo>
                  <a:lnTo>
                    <a:pt x="2599560" y="2624667"/>
                  </a:lnTo>
                  <a:cubicBezTo>
                    <a:pt x="2576384" y="2539688"/>
                    <a:pt x="2510719" y="2502993"/>
                    <a:pt x="2446985" y="2502993"/>
                  </a:cubicBezTo>
                  <a:cubicBezTo>
                    <a:pt x="2371664" y="2502993"/>
                    <a:pt x="2309862" y="2557070"/>
                    <a:pt x="2309862" y="2634323"/>
                  </a:cubicBezTo>
                  <a:cubicBezTo>
                    <a:pt x="2309862" y="2696125"/>
                    <a:pt x="2358145" y="2734752"/>
                    <a:pt x="2410290" y="2734752"/>
                  </a:cubicBezTo>
                  <a:cubicBezTo>
                    <a:pt x="2462436" y="2734752"/>
                    <a:pt x="2508788" y="2715439"/>
                    <a:pt x="2508788" y="2651705"/>
                  </a:cubicBezTo>
                  <a:cubicBezTo>
                    <a:pt x="2508788" y="2620804"/>
                    <a:pt x="2483681" y="2593765"/>
                    <a:pt x="2454711" y="2593765"/>
                  </a:cubicBezTo>
                  <a:cubicBezTo>
                    <a:pt x="2443123" y="2593765"/>
                    <a:pt x="2445054" y="2591834"/>
                    <a:pt x="2431535" y="2599559"/>
                  </a:cubicBezTo>
                  <a:cubicBezTo>
                    <a:pt x="2431535" y="2599559"/>
                    <a:pt x="2433466" y="2611147"/>
                    <a:pt x="2441192" y="2613079"/>
                  </a:cubicBezTo>
                  <a:cubicBezTo>
                    <a:pt x="2450848" y="2613079"/>
                    <a:pt x="2462436" y="2613079"/>
                    <a:pt x="2472093" y="2618873"/>
                  </a:cubicBezTo>
                  <a:cubicBezTo>
                    <a:pt x="2483681" y="2624667"/>
                    <a:pt x="2487543" y="2649774"/>
                    <a:pt x="2487543" y="2657499"/>
                  </a:cubicBezTo>
                  <a:cubicBezTo>
                    <a:pt x="2487543" y="2696125"/>
                    <a:pt x="2439260" y="2719301"/>
                    <a:pt x="2412222" y="2719301"/>
                  </a:cubicBezTo>
                  <a:cubicBezTo>
                    <a:pt x="2394840" y="2719301"/>
                    <a:pt x="2390977" y="2713507"/>
                    <a:pt x="2371664" y="2701919"/>
                  </a:cubicBezTo>
                  <a:cubicBezTo>
                    <a:pt x="2334969" y="2680675"/>
                    <a:pt x="2329175" y="2657499"/>
                    <a:pt x="2329175" y="2632392"/>
                  </a:cubicBezTo>
                  <a:cubicBezTo>
                    <a:pt x="2329175" y="2555139"/>
                    <a:pt x="2396771" y="2526169"/>
                    <a:pt x="2450848" y="2526169"/>
                  </a:cubicBezTo>
                  <a:cubicBezTo>
                    <a:pt x="2531964" y="2526169"/>
                    <a:pt x="2582178" y="2584109"/>
                    <a:pt x="2582178" y="2659430"/>
                  </a:cubicBezTo>
                  <a:cubicBezTo>
                    <a:pt x="2582178" y="2750202"/>
                    <a:pt x="2508788" y="2806211"/>
                    <a:pt x="2429604" y="2806211"/>
                  </a:cubicBezTo>
                  <a:cubicBezTo>
                    <a:pt x="2385183" y="2806211"/>
                    <a:pt x="2344625" y="2790760"/>
                    <a:pt x="2302136" y="2746340"/>
                  </a:cubicBezTo>
                  <a:cubicBezTo>
                    <a:pt x="2292480" y="2755996"/>
                    <a:pt x="2267373" y="2786898"/>
                    <a:pt x="2253853" y="2792692"/>
                  </a:cubicBezTo>
                  <a:cubicBezTo>
                    <a:pt x="2244197" y="2796554"/>
                    <a:pt x="2230677" y="2800417"/>
                    <a:pt x="2221021" y="2804279"/>
                  </a:cubicBezTo>
                  <a:cubicBezTo>
                    <a:pt x="2190120" y="2813936"/>
                    <a:pt x="2197845" y="2813936"/>
                    <a:pt x="2176600" y="2813936"/>
                  </a:cubicBezTo>
                  <a:cubicBezTo>
                    <a:pt x="2120592" y="2813936"/>
                    <a:pt x="2039476" y="2755996"/>
                    <a:pt x="2039476" y="2692263"/>
                  </a:cubicBezTo>
                  <a:lnTo>
                    <a:pt x="2039476" y="2680675"/>
                  </a:lnTo>
                  <a:cubicBezTo>
                    <a:pt x="2078103" y="2649774"/>
                    <a:pt x="2128317" y="2603422"/>
                    <a:pt x="2165012" y="2560933"/>
                  </a:cubicBezTo>
                  <a:cubicBezTo>
                    <a:pt x="2190120" y="2531963"/>
                    <a:pt x="2193982" y="2501062"/>
                    <a:pt x="2221021" y="2501062"/>
                  </a:cubicBezTo>
                  <a:cubicBezTo>
                    <a:pt x="2226815" y="2501062"/>
                    <a:pt x="2257716" y="2510719"/>
                    <a:pt x="2261579" y="2510719"/>
                  </a:cubicBezTo>
                  <a:cubicBezTo>
                    <a:pt x="2280892" y="2510719"/>
                    <a:pt x="2292480" y="2450848"/>
                    <a:pt x="2294411" y="2446985"/>
                  </a:cubicBezTo>
                  <a:cubicBezTo>
                    <a:pt x="2298274" y="2437328"/>
                    <a:pt x="2304068" y="2425740"/>
                    <a:pt x="2313724" y="2418015"/>
                  </a:cubicBezTo>
                  <a:cubicBezTo>
                    <a:pt x="2362007" y="2363938"/>
                    <a:pt x="2429604" y="2350419"/>
                    <a:pt x="2479818" y="2350419"/>
                  </a:cubicBezTo>
                  <a:cubicBezTo>
                    <a:pt x="2568659" y="2350419"/>
                    <a:pt x="2653637" y="2390977"/>
                    <a:pt x="2672950" y="2510719"/>
                  </a:cubicBezTo>
                  <a:close/>
                  <a:moveTo>
                    <a:pt x="2149562" y="2392908"/>
                  </a:moveTo>
                  <a:cubicBezTo>
                    <a:pt x="2122523" y="2381320"/>
                    <a:pt x="2126386" y="2383251"/>
                    <a:pt x="2126386" y="2367801"/>
                  </a:cubicBezTo>
                  <a:lnTo>
                    <a:pt x="2126386" y="2358144"/>
                  </a:lnTo>
                  <a:cubicBezTo>
                    <a:pt x="2130249" y="2333037"/>
                    <a:pt x="2153424" y="2350419"/>
                    <a:pt x="2166944" y="2334968"/>
                  </a:cubicBezTo>
                  <a:cubicBezTo>
                    <a:pt x="2165012" y="2354281"/>
                    <a:pt x="2161150" y="2373595"/>
                    <a:pt x="2149562" y="2392908"/>
                  </a:cubicBezTo>
                  <a:close/>
                  <a:moveTo>
                    <a:pt x="1904284" y="2336900"/>
                  </a:moveTo>
                  <a:cubicBezTo>
                    <a:pt x="1925528" y="2342694"/>
                    <a:pt x="1952567" y="2344625"/>
                    <a:pt x="1977674" y="2350419"/>
                  </a:cubicBezTo>
                  <a:cubicBezTo>
                    <a:pt x="1983468" y="2352350"/>
                    <a:pt x="1987331" y="2360075"/>
                    <a:pt x="1987331" y="2363938"/>
                  </a:cubicBezTo>
                  <a:cubicBezTo>
                    <a:pt x="1987331" y="2381320"/>
                    <a:pt x="1933254" y="2385183"/>
                    <a:pt x="1931322" y="2385183"/>
                  </a:cubicBezTo>
                  <a:cubicBezTo>
                    <a:pt x="1927460" y="2385183"/>
                    <a:pt x="1910078" y="2383251"/>
                    <a:pt x="1902353" y="2379389"/>
                  </a:cubicBezTo>
                  <a:cubicBezTo>
                    <a:pt x="1886902" y="2373595"/>
                    <a:pt x="1859863" y="2346556"/>
                    <a:pt x="1859863" y="2333037"/>
                  </a:cubicBezTo>
                  <a:cubicBezTo>
                    <a:pt x="1859863" y="2327243"/>
                    <a:pt x="1865657" y="2327243"/>
                    <a:pt x="1871451" y="2327243"/>
                  </a:cubicBezTo>
                  <a:cubicBezTo>
                    <a:pt x="1875314" y="2327243"/>
                    <a:pt x="1890765" y="2334968"/>
                    <a:pt x="1904284" y="2336900"/>
                  </a:cubicBezTo>
                  <a:close/>
                  <a:moveTo>
                    <a:pt x="2363939" y="2352350"/>
                  </a:moveTo>
                  <a:cubicBezTo>
                    <a:pt x="2333037" y="2371663"/>
                    <a:pt x="2284754" y="2412221"/>
                    <a:pt x="2271235" y="2446985"/>
                  </a:cubicBezTo>
                  <a:cubicBezTo>
                    <a:pt x="2265441" y="2458573"/>
                    <a:pt x="2267373" y="2487543"/>
                    <a:pt x="2249991" y="2487543"/>
                  </a:cubicBezTo>
                  <a:cubicBezTo>
                    <a:pt x="2240334" y="2487543"/>
                    <a:pt x="2228746" y="2479817"/>
                    <a:pt x="2228746" y="2474023"/>
                  </a:cubicBezTo>
                  <a:cubicBezTo>
                    <a:pt x="2228746" y="2468229"/>
                    <a:pt x="2232609" y="2464367"/>
                    <a:pt x="2234540" y="2458573"/>
                  </a:cubicBezTo>
                  <a:cubicBezTo>
                    <a:pt x="2244197" y="2439260"/>
                    <a:pt x="2255785" y="2419946"/>
                    <a:pt x="2263510" y="2400633"/>
                  </a:cubicBezTo>
                  <a:cubicBezTo>
                    <a:pt x="2273166" y="2377457"/>
                    <a:pt x="2284754" y="2346556"/>
                    <a:pt x="2286686" y="2321449"/>
                  </a:cubicBezTo>
                  <a:cubicBezTo>
                    <a:pt x="2290548" y="2321449"/>
                    <a:pt x="2294411" y="2319518"/>
                    <a:pt x="2298274" y="2319518"/>
                  </a:cubicBezTo>
                  <a:cubicBezTo>
                    <a:pt x="2317587" y="2319518"/>
                    <a:pt x="2346557" y="2340762"/>
                    <a:pt x="2363939" y="2352350"/>
                  </a:cubicBezTo>
                  <a:close/>
                  <a:moveTo>
                    <a:pt x="1830894" y="2317586"/>
                  </a:moveTo>
                  <a:cubicBezTo>
                    <a:pt x="1827031" y="2327243"/>
                    <a:pt x="1825100" y="2333037"/>
                    <a:pt x="1823168" y="2338831"/>
                  </a:cubicBezTo>
                  <a:cubicBezTo>
                    <a:pt x="1823168" y="2338831"/>
                    <a:pt x="1821237" y="2340762"/>
                    <a:pt x="1827031" y="2340762"/>
                  </a:cubicBezTo>
                  <a:cubicBezTo>
                    <a:pt x="1830894" y="2340762"/>
                    <a:pt x="1834756" y="2336900"/>
                    <a:pt x="1838619" y="2336900"/>
                  </a:cubicBezTo>
                  <a:cubicBezTo>
                    <a:pt x="1844413" y="2336900"/>
                    <a:pt x="1844413" y="2338831"/>
                    <a:pt x="1844413" y="2338831"/>
                  </a:cubicBezTo>
                  <a:cubicBezTo>
                    <a:pt x="1850207" y="2350419"/>
                    <a:pt x="1869520" y="2369732"/>
                    <a:pt x="1869520" y="2375526"/>
                  </a:cubicBezTo>
                  <a:cubicBezTo>
                    <a:pt x="1869520" y="2392908"/>
                    <a:pt x="1827031" y="2394839"/>
                    <a:pt x="1827031" y="2394839"/>
                  </a:cubicBezTo>
                  <a:cubicBezTo>
                    <a:pt x="1807718" y="2394839"/>
                    <a:pt x="1747847" y="2373595"/>
                    <a:pt x="1747847" y="2340762"/>
                  </a:cubicBezTo>
                  <a:lnTo>
                    <a:pt x="1749778" y="2336900"/>
                  </a:lnTo>
                  <a:cubicBezTo>
                    <a:pt x="1755572" y="2336900"/>
                    <a:pt x="1765229" y="2336900"/>
                    <a:pt x="1786473" y="2338831"/>
                  </a:cubicBezTo>
                  <a:cubicBezTo>
                    <a:pt x="1786473" y="2319518"/>
                    <a:pt x="1780679" y="2315655"/>
                    <a:pt x="1799992" y="2315655"/>
                  </a:cubicBezTo>
                  <a:cubicBezTo>
                    <a:pt x="1803855" y="2315655"/>
                    <a:pt x="1819306" y="2317586"/>
                    <a:pt x="1830894" y="2317586"/>
                  </a:cubicBezTo>
                  <a:close/>
                  <a:moveTo>
                    <a:pt x="2068446" y="2319518"/>
                  </a:moveTo>
                  <a:cubicBezTo>
                    <a:pt x="2070378" y="2321449"/>
                    <a:pt x="2070378" y="2323380"/>
                    <a:pt x="2070378" y="2329174"/>
                  </a:cubicBezTo>
                  <a:cubicBezTo>
                    <a:pt x="2070378" y="2333037"/>
                    <a:pt x="2068446" y="2340762"/>
                    <a:pt x="2064584" y="2344625"/>
                  </a:cubicBezTo>
                  <a:cubicBezTo>
                    <a:pt x="2062652" y="2348487"/>
                    <a:pt x="2024026" y="2356213"/>
                    <a:pt x="2018232" y="2356213"/>
                  </a:cubicBezTo>
                  <a:cubicBezTo>
                    <a:pt x="2012438" y="2356213"/>
                    <a:pt x="1996987" y="2350419"/>
                    <a:pt x="1993125" y="2344625"/>
                  </a:cubicBezTo>
                  <a:cubicBezTo>
                    <a:pt x="1996987" y="2338831"/>
                    <a:pt x="2041408" y="2302136"/>
                    <a:pt x="2041408" y="2302136"/>
                  </a:cubicBezTo>
                  <a:cubicBezTo>
                    <a:pt x="2047202" y="2302136"/>
                    <a:pt x="2060721" y="2315655"/>
                    <a:pt x="2068446" y="2319518"/>
                  </a:cubicBezTo>
                  <a:close/>
                  <a:moveTo>
                    <a:pt x="1728534" y="2269303"/>
                  </a:moveTo>
                  <a:lnTo>
                    <a:pt x="1728534" y="2275097"/>
                  </a:lnTo>
                  <a:cubicBezTo>
                    <a:pt x="1724671" y="2290548"/>
                    <a:pt x="1718877" y="2305998"/>
                    <a:pt x="1707289" y="2321449"/>
                  </a:cubicBezTo>
                  <a:cubicBezTo>
                    <a:pt x="1608792" y="2450848"/>
                    <a:pt x="1429179" y="2481749"/>
                    <a:pt x="1332612" y="2531963"/>
                  </a:cubicBezTo>
                  <a:cubicBezTo>
                    <a:pt x="1324887" y="2535826"/>
                    <a:pt x="1315231" y="2535826"/>
                    <a:pt x="1305574" y="2535826"/>
                  </a:cubicBezTo>
                  <a:cubicBezTo>
                    <a:pt x="1299780" y="2528100"/>
                    <a:pt x="1293986" y="2518444"/>
                    <a:pt x="1292055" y="2510719"/>
                  </a:cubicBezTo>
                  <a:cubicBezTo>
                    <a:pt x="1290123" y="2506856"/>
                    <a:pt x="1290123" y="2466298"/>
                    <a:pt x="1276604" y="2466298"/>
                  </a:cubicBezTo>
                  <a:cubicBezTo>
                    <a:pt x="1263085" y="2466298"/>
                    <a:pt x="1239909" y="2520375"/>
                    <a:pt x="1237978" y="2531963"/>
                  </a:cubicBezTo>
                  <a:cubicBezTo>
                    <a:pt x="1234115" y="2543551"/>
                    <a:pt x="1236046" y="2560933"/>
                    <a:pt x="1230252" y="2574452"/>
                  </a:cubicBezTo>
                  <a:cubicBezTo>
                    <a:pt x="1226390" y="2584109"/>
                    <a:pt x="1209008" y="2587971"/>
                    <a:pt x="1201283" y="2591834"/>
                  </a:cubicBezTo>
                  <a:cubicBezTo>
                    <a:pt x="1170381" y="2607285"/>
                    <a:pt x="1143343" y="2620804"/>
                    <a:pt x="1118236" y="2620804"/>
                  </a:cubicBezTo>
                  <a:cubicBezTo>
                    <a:pt x="1114373" y="2620804"/>
                    <a:pt x="1106648" y="2618873"/>
                    <a:pt x="1100854" y="2618873"/>
                  </a:cubicBezTo>
                  <a:cubicBezTo>
                    <a:pt x="1100854" y="2618873"/>
                    <a:pt x="1098922" y="2618873"/>
                    <a:pt x="1098922" y="2615010"/>
                  </a:cubicBezTo>
                  <a:cubicBezTo>
                    <a:pt x="1098922" y="2611147"/>
                    <a:pt x="1176175" y="2572521"/>
                    <a:pt x="1176175" y="2543551"/>
                  </a:cubicBezTo>
                  <a:cubicBezTo>
                    <a:pt x="1176175" y="2522306"/>
                    <a:pt x="1151068" y="2512650"/>
                    <a:pt x="1141412" y="2512650"/>
                  </a:cubicBezTo>
                  <a:cubicBezTo>
                    <a:pt x="1118236" y="2512650"/>
                    <a:pt x="1042914" y="2578315"/>
                    <a:pt x="990768" y="2578315"/>
                  </a:cubicBezTo>
                  <a:cubicBezTo>
                    <a:pt x="979180" y="2578315"/>
                    <a:pt x="963730" y="2570590"/>
                    <a:pt x="952142" y="2564796"/>
                  </a:cubicBezTo>
                  <a:cubicBezTo>
                    <a:pt x="967593" y="2560933"/>
                    <a:pt x="984974" y="2551276"/>
                    <a:pt x="1002356" y="2543551"/>
                  </a:cubicBezTo>
                  <a:cubicBezTo>
                    <a:pt x="1058365" y="2516512"/>
                    <a:pt x="1104716" y="2427672"/>
                    <a:pt x="1164587" y="2406427"/>
                  </a:cubicBezTo>
                  <a:cubicBezTo>
                    <a:pt x="1193557" y="2394839"/>
                    <a:pt x="1230252" y="2387114"/>
                    <a:pt x="1259222" y="2387114"/>
                  </a:cubicBezTo>
                  <a:cubicBezTo>
                    <a:pt x="1278535" y="2387114"/>
                    <a:pt x="1336475" y="2396771"/>
                    <a:pt x="1336475" y="2396771"/>
                  </a:cubicBezTo>
                  <a:lnTo>
                    <a:pt x="1392483" y="2396771"/>
                  </a:lnTo>
                  <a:cubicBezTo>
                    <a:pt x="1413728" y="2400633"/>
                    <a:pt x="1446560" y="2404496"/>
                    <a:pt x="1450423" y="2404496"/>
                  </a:cubicBezTo>
                  <a:cubicBezTo>
                    <a:pt x="1456217" y="2404496"/>
                    <a:pt x="1481324" y="2402565"/>
                    <a:pt x="1496775" y="2398702"/>
                  </a:cubicBezTo>
                  <a:cubicBezTo>
                    <a:pt x="1498706" y="2398702"/>
                    <a:pt x="1506431" y="2394839"/>
                    <a:pt x="1510294" y="2394839"/>
                  </a:cubicBezTo>
                  <a:cubicBezTo>
                    <a:pt x="1539264" y="2387114"/>
                    <a:pt x="1579822" y="2379389"/>
                    <a:pt x="1610723" y="2350419"/>
                  </a:cubicBezTo>
                  <a:cubicBezTo>
                    <a:pt x="1643555" y="2319518"/>
                    <a:pt x="1649349" y="2284754"/>
                    <a:pt x="1657075" y="2253853"/>
                  </a:cubicBezTo>
                  <a:cubicBezTo>
                    <a:pt x="1676388" y="2261578"/>
                    <a:pt x="1707289" y="2273166"/>
                    <a:pt x="1728534" y="2269303"/>
                  </a:cubicBezTo>
                  <a:close/>
                  <a:moveTo>
                    <a:pt x="2159218" y="2261578"/>
                  </a:moveTo>
                  <a:cubicBezTo>
                    <a:pt x="2159218" y="2267372"/>
                    <a:pt x="2155356" y="2273166"/>
                    <a:pt x="2153424" y="2278960"/>
                  </a:cubicBezTo>
                  <a:cubicBezTo>
                    <a:pt x="2137974" y="2309861"/>
                    <a:pt x="2126386" y="2319518"/>
                    <a:pt x="2105141" y="2319518"/>
                  </a:cubicBezTo>
                  <a:cubicBezTo>
                    <a:pt x="2099347" y="2319518"/>
                    <a:pt x="2089691" y="2319518"/>
                    <a:pt x="2085828" y="2315655"/>
                  </a:cubicBezTo>
                  <a:cubicBezTo>
                    <a:pt x="2072309" y="2307930"/>
                    <a:pt x="2054927" y="2286685"/>
                    <a:pt x="2054927" y="2280891"/>
                  </a:cubicBezTo>
                  <a:cubicBezTo>
                    <a:pt x="2054927" y="2273166"/>
                    <a:pt x="2093553" y="2238402"/>
                    <a:pt x="2099347" y="2236471"/>
                  </a:cubicBezTo>
                  <a:cubicBezTo>
                    <a:pt x="2103210" y="2234540"/>
                    <a:pt x="2110935" y="2234540"/>
                    <a:pt x="2114798" y="2234540"/>
                  </a:cubicBezTo>
                  <a:cubicBezTo>
                    <a:pt x="2120592" y="2234540"/>
                    <a:pt x="2159218" y="2244196"/>
                    <a:pt x="2159218" y="2261578"/>
                  </a:cubicBezTo>
                  <a:close/>
                  <a:moveTo>
                    <a:pt x="1888833" y="2253853"/>
                  </a:moveTo>
                  <a:cubicBezTo>
                    <a:pt x="1888833" y="2263509"/>
                    <a:pt x="1883039" y="2277029"/>
                    <a:pt x="1871451" y="2277029"/>
                  </a:cubicBezTo>
                  <a:cubicBezTo>
                    <a:pt x="1850207" y="2277029"/>
                    <a:pt x="1807718" y="2251921"/>
                    <a:pt x="1798061" y="2232608"/>
                  </a:cubicBezTo>
                  <a:cubicBezTo>
                    <a:pt x="1805786" y="2224883"/>
                    <a:pt x="1825100" y="2219089"/>
                    <a:pt x="1840550" y="2219089"/>
                  </a:cubicBezTo>
                  <a:cubicBezTo>
                    <a:pt x="1857932" y="2219089"/>
                    <a:pt x="1888833" y="2230677"/>
                    <a:pt x="1888833" y="2253853"/>
                  </a:cubicBezTo>
                  <a:close/>
                  <a:moveTo>
                    <a:pt x="1989262" y="2168875"/>
                  </a:moveTo>
                  <a:lnTo>
                    <a:pt x="1989262" y="2190119"/>
                  </a:lnTo>
                  <a:lnTo>
                    <a:pt x="1898490" y="2190119"/>
                  </a:lnTo>
                  <a:lnTo>
                    <a:pt x="1898490" y="2182394"/>
                  </a:lnTo>
                  <a:cubicBezTo>
                    <a:pt x="1902353" y="2176600"/>
                    <a:pt x="1908147" y="2176600"/>
                    <a:pt x="1913940" y="2174669"/>
                  </a:cubicBezTo>
                  <a:cubicBezTo>
                    <a:pt x="1921666" y="2172737"/>
                    <a:pt x="1933254" y="2163081"/>
                    <a:pt x="1939048" y="2153424"/>
                  </a:cubicBezTo>
                  <a:cubicBezTo>
                    <a:pt x="1940979" y="2149561"/>
                    <a:pt x="1952567" y="2128317"/>
                    <a:pt x="1960292" y="2128317"/>
                  </a:cubicBezTo>
                  <a:cubicBezTo>
                    <a:pt x="1971880" y="2128317"/>
                    <a:pt x="1989262" y="2165012"/>
                    <a:pt x="1989262" y="2168875"/>
                  </a:cubicBezTo>
                  <a:close/>
                  <a:moveTo>
                    <a:pt x="2193982" y="2165012"/>
                  </a:moveTo>
                  <a:cubicBezTo>
                    <a:pt x="2193982" y="2168875"/>
                    <a:pt x="2192051" y="2174669"/>
                    <a:pt x="2192051" y="2180462"/>
                  </a:cubicBezTo>
                  <a:cubicBezTo>
                    <a:pt x="2178532" y="2172737"/>
                    <a:pt x="2151493" y="2170806"/>
                    <a:pt x="2151493" y="2151493"/>
                  </a:cubicBezTo>
                  <a:cubicBezTo>
                    <a:pt x="2151493" y="2141836"/>
                    <a:pt x="2159218" y="2128317"/>
                    <a:pt x="2168875" y="2118660"/>
                  </a:cubicBezTo>
                  <a:cubicBezTo>
                    <a:pt x="2182394" y="2128317"/>
                    <a:pt x="2193982" y="2151493"/>
                    <a:pt x="2193982" y="2165012"/>
                  </a:cubicBezTo>
                  <a:close/>
                  <a:moveTo>
                    <a:pt x="1850207" y="2141836"/>
                  </a:moveTo>
                  <a:cubicBezTo>
                    <a:pt x="1850207" y="2149561"/>
                    <a:pt x="1846344" y="2166943"/>
                    <a:pt x="1840550" y="2166943"/>
                  </a:cubicBezTo>
                  <a:cubicBezTo>
                    <a:pt x="1834756" y="2166943"/>
                    <a:pt x="1801924" y="2141836"/>
                    <a:pt x="1799992" y="2137973"/>
                  </a:cubicBezTo>
                  <a:cubicBezTo>
                    <a:pt x="1796130" y="2132179"/>
                    <a:pt x="1792267" y="2122523"/>
                    <a:pt x="1792267" y="2118660"/>
                  </a:cubicBezTo>
                  <a:cubicBezTo>
                    <a:pt x="1792267" y="2112866"/>
                    <a:pt x="1801924" y="2109004"/>
                    <a:pt x="1803855" y="2105141"/>
                  </a:cubicBezTo>
                  <a:cubicBezTo>
                    <a:pt x="1809649" y="2095484"/>
                    <a:pt x="1815443" y="2083896"/>
                    <a:pt x="1821237" y="2072308"/>
                  </a:cubicBezTo>
                  <a:cubicBezTo>
                    <a:pt x="1842482" y="2083896"/>
                    <a:pt x="1850207" y="2124454"/>
                    <a:pt x="1850207" y="2141836"/>
                  </a:cubicBezTo>
                  <a:close/>
                  <a:moveTo>
                    <a:pt x="2078103" y="2136042"/>
                  </a:moveTo>
                  <a:cubicBezTo>
                    <a:pt x="2078103" y="2139905"/>
                    <a:pt x="2078103" y="2153424"/>
                    <a:pt x="2074240" y="2161149"/>
                  </a:cubicBezTo>
                  <a:cubicBezTo>
                    <a:pt x="2070378" y="2168875"/>
                    <a:pt x="2031751" y="2182394"/>
                    <a:pt x="2022095" y="2182394"/>
                  </a:cubicBezTo>
                  <a:cubicBezTo>
                    <a:pt x="1998919" y="2182394"/>
                    <a:pt x="2000850" y="2161149"/>
                    <a:pt x="1993125" y="2143767"/>
                  </a:cubicBezTo>
                  <a:cubicBezTo>
                    <a:pt x="1991193" y="2134111"/>
                    <a:pt x="1983468" y="2126385"/>
                    <a:pt x="1977674" y="2118660"/>
                  </a:cubicBezTo>
                  <a:cubicBezTo>
                    <a:pt x="1993125" y="2105141"/>
                    <a:pt x="2027888" y="2097416"/>
                    <a:pt x="2045270" y="2068446"/>
                  </a:cubicBezTo>
                  <a:cubicBezTo>
                    <a:pt x="2070378" y="2087759"/>
                    <a:pt x="2078103" y="2112866"/>
                    <a:pt x="2078103" y="2136042"/>
                  </a:cubicBezTo>
                  <a:close/>
                  <a:moveTo>
                    <a:pt x="1394415" y="2080034"/>
                  </a:moveTo>
                  <a:cubicBezTo>
                    <a:pt x="1402140" y="2087759"/>
                    <a:pt x="1407934" y="2099347"/>
                    <a:pt x="1411797" y="2112866"/>
                  </a:cubicBezTo>
                  <a:cubicBezTo>
                    <a:pt x="1425316" y="2157287"/>
                    <a:pt x="1473599" y="2213295"/>
                    <a:pt x="1516088" y="2211364"/>
                  </a:cubicBezTo>
                  <a:cubicBezTo>
                    <a:pt x="1516088" y="2211364"/>
                    <a:pt x="1518019" y="2211364"/>
                    <a:pt x="1518019" y="2207501"/>
                  </a:cubicBezTo>
                  <a:cubicBezTo>
                    <a:pt x="1518019" y="2195913"/>
                    <a:pt x="1504500" y="2184325"/>
                    <a:pt x="1504500" y="2165012"/>
                  </a:cubicBezTo>
                  <a:cubicBezTo>
                    <a:pt x="1504500" y="2143767"/>
                    <a:pt x="1516088" y="2124454"/>
                    <a:pt x="1546989" y="2114798"/>
                  </a:cubicBezTo>
                  <a:cubicBezTo>
                    <a:pt x="1525745" y="2128317"/>
                    <a:pt x="1519951" y="2145699"/>
                    <a:pt x="1519951" y="2159218"/>
                  </a:cubicBezTo>
                  <a:cubicBezTo>
                    <a:pt x="1519951" y="2190119"/>
                    <a:pt x="1560508" y="2226814"/>
                    <a:pt x="1560508" y="2248059"/>
                  </a:cubicBezTo>
                  <a:lnTo>
                    <a:pt x="1560508" y="2257715"/>
                  </a:lnTo>
                  <a:lnTo>
                    <a:pt x="1552783" y="2257715"/>
                  </a:lnTo>
                  <a:cubicBezTo>
                    <a:pt x="1543127" y="2253853"/>
                    <a:pt x="1533470" y="2249990"/>
                    <a:pt x="1523813" y="2248059"/>
                  </a:cubicBezTo>
                  <a:cubicBezTo>
                    <a:pt x="1438835" y="2226814"/>
                    <a:pt x="1384758" y="2116729"/>
                    <a:pt x="1373170" y="2052995"/>
                  </a:cubicBezTo>
                  <a:cubicBezTo>
                    <a:pt x="1380896" y="2060720"/>
                    <a:pt x="1388621" y="2070377"/>
                    <a:pt x="1394415" y="2080034"/>
                  </a:cubicBezTo>
                  <a:close/>
                  <a:moveTo>
                    <a:pt x="2155356" y="2091622"/>
                  </a:moveTo>
                  <a:cubicBezTo>
                    <a:pt x="2155356" y="2126385"/>
                    <a:pt x="2126386" y="2155355"/>
                    <a:pt x="2099347" y="2163081"/>
                  </a:cubicBezTo>
                  <a:lnTo>
                    <a:pt x="2093553" y="2163081"/>
                  </a:lnTo>
                  <a:lnTo>
                    <a:pt x="2093553" y="2120592"/>
                  </a:lnTo>
                  <a:cubicBezTo>
                    <a:pt x="2089691" y="2107072"/>
                    <a:pt x="2076172" y="2076171"/>
                    <a:pt x="2076172" y="2072308"/>
                  </a:cubicBezTo>
                  <a:cubicBezTo>
                    <a:pt x="2076172" y="2066514"/>
                    <a:pt x="2074240" y="2064583"/>
                    <a:pt x="2080034" y="2062652"/>
                  </a:cubicBezTo>
                  <a:cubicBezTo>
                    <a:pt x="2081966" y="2060720"/>
                    <a:pt x="2089691" y="2062652"/>
                    <a:pt x="2095485" y="2058789"/>
                  </a:cubicBezTo>
                  <a:cubicBezTo>
                    <a:pt x="2114798" y="2047201"/>
                    <a:pt x="2112867" y="2039476"/>
                    <a:pt x="2124455" y="2039476"/>
                  </a:cubicBezTo>
                  <a:cubicBezTo>
                    <a:pt x="2149562" y="2039476"/>
                    <a:pt x="2155356" y="2087759"/>
                    <a:pt x="2155356" y="2091622"/>
                  </a:cubicBezTo>
                  <a:close/>
                  <a:moveTo>
                    <a:pt x="1929391" y="2041407"/>
                  </a:moveTo>
                  <a:cubicBezTo>
                    <a:pt x="1930028" y="2042045"/>
                    <a:pt x="1930241" y="2042257"/>
                    <a:pt x="1930241" y="2042489"/>
                  </a:cubicBezTo>
                  <a:cubicBezTo>
                    <a:pt x="1930241" y="2042914"/>
                    <a:pt x="1929391" y="2043339"/>
                    <a:pt x="1929391" y="2047201"/>
                  </a:cubicBezTo>
                  <a:cubicBezTo>
                    <a:pt x="1929391" y="2052995"/>
                    <a:pt x="1944842" y="2078102"/>
                    <a:pt x="1944842" y="2099347"/>
                  </a:cubicBezTo>
                  <a:cubicBezTo>
                    <a:pt x="1944842" y="2124454"/>
                    <a:pt x="1917803" y="2168875"/>
                    <a:pt x="1884971" y="2168875"/>
                  </a:cubicBezTo>
                  <a:cubicBezTo>
                    <a:pt x="1857932" y="2168875"/>
                    <a:pt x="1867589" y="2132179"/>
                    <a:pt x="1863726" y="2122523"/>
                  </a:cubicBezTo>
                  <a:cubicBezTo>
                    <a:pt x="1856001" y="2103210"/>
                    <a:pt x="1850207" y="2087759"/>
                    <a:pt x="1846344" y="2070377"/>
                  </a:cubicBezTo>
                  <a:cubicBezTo>
                    <a:pt x="1857932" y="2066514"/>
                    <a:pt x="1869520" y="2060720"/>
                    <a:pt x="1881108" y="2052995"/>
                  </a:cubicBezTo>
                  <a:cubicBezTo>
                    <a:pt x="1890765" y="2045270"/>
                    <a:pt x="1900421" y="2033682"/>
                    <a:pt x="1910078" y="2033682"/>
                  </a:cubicBezTo>
                  <a:cubicBezTo>
                    <a:pt x="1913940" y="2033682"/>
                    <a:pt x="1923597" y="2037545"/>
                    <a:pt x="1929391" y="2041407"/>
                  </a:cubicBezTo>
                  <a:close/>
                  <a:moveTo>
                    <a:pt x="2217158" y="2062652"/>
                  </a:moveTo>
                  <a:cubicBezTo>
                    <a:pt x="2221021" y="2064583"/>
                    <a:pt x="2222952" y="2068446"/>
                    <a:pt x="2222952" y="2074240"/>
                  </a:cubicBezTo>
                  <a:cubicBezTo>
                    <a:pt x="2222952" y="2087759"/>
                    <a:pt x="2193982" y="2097416"/>
                    <a:pt x="2186257" y="2097416"/>
                  </a:cubicBezTo>
                  <a:cubicBezTo>
                    <a:pt x="2180463" y="2097416"/>
                    <a:pt x="2174669" y="2095484"/>
                    <a:pt x="2172738" y="2093553"/>
                  </a:cubicBezTo>
                  <a:cubicBezTo>
                    <a:pt x="2166944" y="2083896"/>
                    <a:pt x="2166944" y="2070377"/>
                    <a:pt x="2163081" y="2062652"/>
                  </a:cubicBezTo>
                  <a:cubicBezTo>
                    <a:pt x="2161150" y="2054927"/>
                    <a:pt x="2153424" y="2047201"/>
                    <a:pt x="2153424" y="2041407"/>
                  </a:cubicBezTo>
                  <a:cubicBezTo>
                    <a:pt x="2153424" y="2035613"/>
                    <a:pt x="2174669" y="2025957"/>
                    <a:pt x="2178532" y="2025957"/>
                  </a:cubicBezTo>
                  <a:cubicBezTo>
                    <a:pt x="2188188" y="2025957"/>
                    <a:pt x="2209433" y="2052995"/>
                    <a:pt x="2217158" y="2062652"/>
                  </a:cubicBezTo>
                  <a:close/>
                  <a:moveTo>
                    <a:pt x="1678319" y="2045270"/>
                  </a:moveTo>
                  <a:cubicBezTo>
                    <a:pt x="1678319" y="2051064"/>
                    <a:pt x="1674457" y="2056858"/>
                    <a:pt x="1674457" y="2062652"/>
                  </a:cubicBezTo>
                  <a:cubicBezTo>
                    <a:pt x="1674457" y="2066514"/>
                    <a:pt x="1676388" y="2068446"/>
                    <a:pt x="1678319" y="2072308"/>
                  </a:cubicBezTo>
                  <a:cubicBezTo>
                    <a:pt x="1670594" y="2072308"/>
                    <a:pt x="1660937" y="2074240"/>
                    <a:pt x="1653212" y="2072308"/>
                  </a:cubicBezTo>
                  <a:lnTo>
                    <a:pt x="1653212" y="2060720"/>
                  </a:lnTo>
                  <a:cubicBezTo>
                    <a:pt x="1659006" y="2049133"/>
                    <a:pt x="1664800" y="2037545"/>
                    <a:pt x="1672525" y="2025957"/>
                  </a:cubicBezTo>
                  <a:cubicBezTo>
                    <a:pt x="1678319" y="2035613"/>
                    <a:pt x="1678319" y="2037545"/>
                    <a:pt x="1678319" y="2045270"/>
                  </a:cubicBezTo>
                  <a:close/>
                  <a:moveTo>
                    <a:pt x="1691838" y="2043339"/>
                  </a:moveTo>
                  <a:cubicBezTo>
                    <a:pt x="1691838" y="2035613"/>
                    <a:pt x="1691838" y="2025957"/>
                    <a:pt x="1689907" y="2000849"/>
                  </a:cubicBezTo>
                  <a:cubicBezTo>
                    <a:pt x="1695701" y="2000849"/>
                    <a:pt x="1703426" y="1998918"/>
                    <a:pt x="1711152" y="1995056"/>
                  </a:cubicBezTo>
                  <a:cubicBezTo>
                    <a:pt x="1705358" y="2006643"/>
                    <a:pt x="1705358" y="2029819"/>
                    <a:pt x="1691838" y="2043339"/>
                  </a:cubicBezTo>
                  <a:close/>
                  <a:moveTo>
                    <a:pt x="1606860" y="2024025"/>
                  </a:moveTo>
                  <a:cubicBezTo>
                    <a:pt x="1606860" y="2033682"/>
                    <a:pt x="1601066" y="2043339"/>
                    <a:pt x="1595272" y="2043339"/>
                  </a:cubicBezTo>
                  <a:cubicBezTo>
                    <a:pt x="1581753" y="2043339"/>
                    <a:pt x="1570165" y="2029819"/>
                    <a:pt x="1570165" y="2022094"/>
                  </a:cubicBezTo>
                  <a:cubicBezTo>
                    <a:pt x="1570165" y="2016300"/>
                    <a:pt x="1577890" y="2004712"/>
                    <a:pt x="1583684" y="1995056"/>
                  </a:cubicBezTo>
                  <a:cubicBezTo>
                    <a:pt x="1595272" y="1998918"/>
                    <a:pt x="1606860" y="2016300"/>
                    <a:pt x="1606860" y="2024025"/>
                  </a:cubicBezTo>
                  <a:close/>
                  <a:moveTo>
                    <a:pt x="1805786" y="2056858"/>
                  </a:moveTo>
                  <a:cubicBezTo>
                    <a:pt x="1805786" y="2074240"/>
                    <a:pt x="1801924" y="2105141"/>
                    <a:pt x="1774885" y="2107072"/>
                  </a:cubicBezTo>
                  <a:cubicBezTo>
                    <a:pt x="1763297" y="2085828"/>
                    <a:pt x="1761366" y="2064583"/>
                    <a:pt x="1757503" y="2043339"/>
                  </a:cubicBezTo>
                  <a:cubicBezTo>
                    <a:pt x="1757503" y="1991193"/>
                    <a:pt x="1759435" y="1987330"/>
                    <a:pt x="1759435" y="1985399"/>
                  </a:cubicBezTo>
                  <a:cubicBezTo>
                    <a:pt x="1798061" y="1995056"/>
                    <a:pt x="1805786" y="2031751"/>
                    <a:pt x="1805786" y="2056858"/>
                  </a:cubicBezTo>
                  <a:close/>
                  <a:moveTo>
                    <a:pt x="2172738" y="2010506"/>
                  </a:moveTo>
                  <a:cubicBezTo>
                    <a:pt x="2172738" y="2018231"/>
                    <a:pt x="2153424" y="2020163"/>
                    <a:pt x="2151493" y="2020163"/>
                  </a:cubicBezTo>
                  <a:cubicBezTo>
                    <a:pt x="2143768" y="2020163"/>
                    <a:pt x="2137974" y="2014369"/>
                    <a:pt x="2137974" y="2010506"/>
                  </a:cubicBezTo>
                  <a:cubicBezTo>
                    <a:pt x="2137974" y="2002781"/>
                    <a:pt x="2143768" y="2008575"/>
                    <a:pt x="2143768" y="1993124"/>
                  </a:cubicBezTo>
                  <a:cubicBezTo>
                    <a:pt x="2143768" y="1989262"/>
                    <a:pt x="2143768" y="1983468"/>
                    <a:pt x="2145699" y="1979605"/>
                  </a:cubicBezTo>
                  <a:cubicBezTo>
                    <a:pt x="2155356" y="1981536"/>
                    <a:pt x="2172738" y="2004712"/>
                    <a:pt x="2172738" y="2010506"/>
                  </a:cubicBezTo>
                  <a:close/>
                  <a:moveTo>
                    <a:pt x="1906215" y="1983468"/>
                  </a:moveTo>
                  <a:cubicBezTo>
                    <a:pt x="1906215" y="2025957"/>
                    <a:pt x="1871451" y="2054927"/>
                    <a:pt x="1838619" y="2054927"/>
                  </a:cubicBezTo>
                  <a:cubicBezTo>
                    <a:pt x="1834756" y="2054927"/>
                    <a:pt x="1825100" y="2051064"/>
                    <a:pt x="1821237" y="2045270"/>
                  </a:cubicBezTo>
                  <a:cubicBezTo>
                    <a:pt x="1817374" y="2037545"/>
                    <a:pt x="1815443" y="2025957"/>
                    <a:pt x="1811580" y="2018231"/>
                  </a:cubicBezTo>
                  <a:cubicBezTo>
                    <a:pt x="1807718" y="2006643"/>
                    <a:pt x="1799992" y="1996987"/>
                    <a:pt x="1794198" y="1985399"/>
                  </a:cubicBezTo>
                  <a:cubicBezTo>
                    <a:pt x="1823168" y="1983468"/>
                    <a:pt x="1863726" y="1975742"/>
                    <a:pt x="1894627" y="1937116"/>
                  </a:cubicBezTo>
                  <a:cubicBezTo>
                    <a:pt x="1898490" y="1942910"/>
                    <a:pt x="1906215" y="1975742"/>
                    <a:pt x="1906215" y="1983468"/>
                  </a:cubicBezTo>
                  <a:close/>
                  <a:moveTo>
                    <a:pt x="2132180" y="1993124"/>
                  </a:moveTo>
                  <a:cubicBezTo>
                    <a:pt x="2132180" y="2018231"/>
                    <a:pt x="2089691" y="2051064"/>
                    <a:pt x="2072309" y="2051064"/>
                  </a:cubicBezTo>
                  <a:cubicBezTo>
                    <a:pt x="2068446" y="2051064"/>
                    <a:pt x="2054927" y="2047201"/>
                    <a:pt x="2054927" y="2041407"/>
                  </a:cubicBezTo>
                  <a:cubicBezTo>
                    <a:pt x="2054927" y="2035613"/>
                    <a:pt x="2062652" y="2020163"/>
                    <a:pt x="2062652" y="2016300"/>
                  </a:cubicBezTo>
                  <a:cubicBezTo>
                    <a:pt x="2062652" y="2010506"/>
                    <a:pt x="2047202" y="1975742"/>
                    <a:pt x="2047202" y="1971880"/>
                  </a:cubicBezTo>
                  <a:cubicBezTo>
                    <a:pt x="2047202" y="1942910"/>
                    <a:pt x="2091622" y="1958360"/>
                    <a:pt x="2093553" y="1933253"/>
                  </a:cubicBezTo>
                  <a:cubicBezTo>
                    <a:pt x="2128317" y="1923597"/>
                    <a:pt x="2132180" y="1973811"/>
                    <a:pt x="2132180" y="1993124"/>
                  </a:cubicBezTo>
                  <a:close/>
                  <a:moveTo>
                    <a:pt x="1048708" y="2081965"/>
                  </a:moveTo>
                  <a:cubicBezTo>
                    <a:pt x="1050639" y="2080034"/>
                    <a:pt x="1050639" y="2081965"/>
                    <a:pt x="1050639" y="2076171"/>
                  </a:cubicBezTo>
                  <a:cubicBezTo>
                    <a:pt x="1050639" y="2072308"/>
                    <a:pt x="1039051" y="2039476"/>
                    <a:pt x="1039051" y="2035613"/>
                  </a:cubicBezTo>
                  <a:cubicBezTo>
                    <a:pt x="1039051" y="2025957"/>
                    <a:pt x="1039051" y="2020163"/>
                    <a:pt x="1048708" y="2010506"/>
                  </a:cubicBezTo>
                  <a:cubicBezTo>
                    <a:pt x="1040983" y="2052995"/>
                    <a:pt x="1087335" y="2081965"/>
                    <a:pt x="1110510" y="2099347"/>
                  </a:cubicBezTo>
                  <a:lnTo>
                    <a:pt x="1110510" y="2109004"/>
                  </a:lnTo>
                  <a:cubicBezTo>
                    <a:pt x="1073815" y="2107072"/>
                    <a:pt x="1071884" y="2109004"/>
                    <a:pt x="1069953" y="2109004"/>
                  </a:cubicBezTo>
                  <a:cubicBezTo>
                    <a:pt x="1058365" y="2107072"/>
                    <a:pt x="1044845" y="2107072"/>
                    <a:pt x="1035189" y="2105141"/>
                  </a:cubicBezTo>
                  <a:cubicBezTo>
                    <a:pt x="1023601" y="2103210"/>
                    <a:pt x="1008150" y="2097416"/>
                    <a:pt x="998494" y="2091622"/>
                  </a:cubicBezTo>
                  <a:cubicBezTo>
                    <a:pt x="932829" y="2051064"/>
                    <a:pt x="934760" y="1979605"/>
                    <a:pt x="915447" y="1929391"/>
                  </a:cubicBezTo>
                  <a:cubicBezTo>
                    <a:pt x="948279" y="1979605"/>
                    <a:pt x="969524" y="2080034"/>
                    <a:pt x="1048708" y="2081965"/>
                  </a:cubicBezTo>
                  <a:close/>
                  <a:moveTo>
                    <a:pt x="1572096" y="1966086"/>
                  </a:moveTo>
                  <a:cubicBezTo>
                    <a:pt x="1572096" y="1983468"/>
                    <a:pt x="1566302" y="2022094"/>
                    <a:pt x="1541195" y="2022094"/>
                  </a:cubicBezTo>
                  <a:cubicBezTo>
                    <a:pt x="1537333" y="2022094"/>
                    <a:pt x="1533470" y="2022094"/>
                    <a:pt x="1531539" y="2018231"/>
                  </a:cubicBezTo>
                  <a:cubicBezTo>
                    <a:pt x="1521882" y="2004712"/>
                    <a:pt x="1518019" y="1987330"/>
                    <a:pt x="1510294" y="1971880"/>
                  </a:cubicBezTo>
                  <a:cubicBezTo>
                    <a:pt x="1506431" y="1973811"/>
                    <a:pt x="1502569" y="1975742"/>
                    <a:pt x="1502569" y="1981536"/>
                  </a:cubicBezTo>
                  <a:cubicBezTo>
                    <a:pt x="1502569" y="1985399"/>
                    <a:pt x="1508363" y="1989262"/>
                    <a:pt x="1508363" y="1995056"/>
                  </a:cubicBezTo>
                  <a:lnTo>
                    <a:pt x="1508363" y="2006643"/>
                  </a:lnTo>
                  <a:cubicBezTo>
                    <a:pt x="1506431" y="2008575"/>
                    <a:pt x="1506431" y="2008575"/>
                    <a:pt x="1502569" y="2008575"/>
                  </a:cubicBezTo>
                  <a:cubicBezTo>
                    <a:pt x="1489050" y="2008575"/>
                    <a:pt x="1465874" y="2004712"/>
                    <a:pt x="1465874" y="1987330"/>
                  </a:cubicBezTo>
                  <a:cubicBezTo>
                    <a:pt x="1465874" y="1983468"/>
                    <a:pt x="1469736" y="1973811"/>
                    <a:pt x="1473599" y="1966086"/>
                  </a:cubicBezTo>
                  <a:cubicBezTo>
                    <a:pt x="1483256" y="1964154"/>
                    <a:pt x="1494844" y="1962223"/>
                    <a:pt x="1504500" y="1954498"/>
                  </a:cubicBezTo>
                  <a:cubicBezTo>
                    <a:pt x="1519951" y="1940979"/>
                    <a:pt x="1543127" y="1912009"/>
                    <a:pt x="1546989" y="1912009"/>
                  </a:cubicBezTo>
                  <a:cubicBezTo>
                    <a:pt x="1564371" y="1912009"/>
                    <a:pt x="1572096" y="1964154"/>
                    <a:pt x="1572096" y="1966086"/>
                  </a:cubicBezTo>
                  <a:close/>
                  <a:moveTo>
                    <a:pt x="1243772" y="1948704"/>
                  </a:moveTo>
                  <a:lnTo>
                    <a:pt x="1220596" y="1948704"/>
                  </a:lnTo>
                  <a:cubicBezTo>
                    <a:pt x="1214802" y="1944841"/>
                    <a:pt x="1193557" y="1940979"/>
                    <a:pt x="1193557" y="1931322"/>
                  </a:cubicBezTo>
                  <a:cubicBezTo>
                    <a:pt x="1193557" y="1925528"/>
                    <a:pt x="1197420" y="1912009"/>
                    <a:pt x="1205145" y="1912009"/>
                  </a:cubicBezTo>
                  <a:cubicBezTo>
                    <a:pt x="1228321" y="1912009"/>
                    <a:pt x="1236046" y="1927459"/>
                    <a:pt x="1243772" y="1948704"/>
                  </a:cubicBezTo>
                  <a:close/>
                  <a:moveTo>
                    <a:pt x="2222952" y="1950635"/>
                  </a:moveTo>
                  <a:cubicBezTo>
                    <a:pt x="2244197" y="1991193"/>
                    <a:pt x="2269304" y="2037545"/>
                    <a:pt x="2277029" y="2081965"/>
                  </a:cubicBezTo>
                  <a:cubicBezTo>
                    <a:pt x="2263510" y="2078102"/>
                    <a:pt x="2248059" y="2072308"/>
                    <a:pt x="2236471" y="2060720"/>
                  </a:cubicBezTo>
                  <a:cubicBezTo>
                    <a:pt x="2201708" y="2029819"/>
                    <a:pt x="2168875" y="1987330"/>
                    <a:pt x="2151493" y="1956429"/>
                  </a:cubicBezTo>
                  <a:cubicBezTo>
                    <a:pt x="2143768" y="1940979"/>
                    <a:pt x="2136043" y="1942910"/>
                    <a:pt x="2136043" y="1933253"/>
                  </a:cubicBezTo>
                  <a:cubicBezTo>
                    <a:pt x="2136043" y="1913940"/>
                    <a:pt x="2176600" y="1902352"/>
                    <a:pt x="2180463" y="1902352"/>
                  </a:cubicBezTo>
                  <a:cubicBezTo>
                    <a:pt x="2205570" y="1902352"/>
                    <a:pt x="2217158" y="1937116"/>
                    <a:pt x="2222952" y="1950635"/>
                  </a:cubicBezTo>
                  <a:close/>
                  <a:moveTo>
                    <a:pt x="1734327" y="1925528"/>
                  </a:moveTo>
                  <a:cubicBezTo>
                    <a:pt x="1734327" y="1950635"/>
                    <a:pt x="1709220" y="1971880"/>
                    <a:pt x="1689907" y="1996987"/>
                  </a:cubicBezTo>
                  <a:cubicBezTo>
                    <a:pt x="1674457" y="1983468"/>
                    <a:pt x="1668663" y="1968017"/>
                    <a:pt x="1668663" y="1956429"/>
                  </a:cubicBezTo>
                  <a:cubicBezTo>
                    <a:pt x="1668663" y="1931322"/>
                    <a:pt x="1711152" y="1917803"/>
                    <a:pt x="1726602" y="1902352"/>
                  </a:cubicBezTo>
                  <a:cubicBezTo>
                    <a:pt x="1728534" y="1904283"/>
                    <a:pt x="1734327" y="1921665"/>
                    <a:pt x="1734327" y="1925528"/>
                  </a:cubicBezTo>
                  <a:close/>
                  <a:moveTo>
                    <a:pt x="1342269" y="1956429"/>
                  </a:moveTo>
                  <a:cubicBezTo>
                    <a:pt x="1342269" y="1964154"/>
                    <a:pt x="1334544" y="1968017"/>
                    <a:pt x="1330681" y="1968017"/>
                  </a:cubicBezTo>
                  <a:cubicBezTo>
                    <a:pt x="1311368" y="1968017"/>
                    <a:pt x="1270810" y="1956429"/>
                    <a:pt x="1263085" y="1948704"/>
                  </a:cubicBezTo>
                  <a:cubicBezTo>
                    <a:pt x="1247634" y="1935185"/>
                    <a:pt x="1249566" y="1910077"/>
                    <a:pt x="1228321" y="1913940"/>
                  </a:cubicBezTo>
                  <a:cubicBezTo>
                    <a:pt x="1239909" y="1892695"/>
                    <a:pt x="1270810" y="1873382"/>
                    <a:pt x="1290123" y="1873382"/>
                  </a:cubicBezTo>
                  <a:cubicBezTo>
                    <a:pt x="1326818" y="1873382"/>
                    <a:pt x="1342269" y="1937116"/>
                    <a:pt x="1342269" y="1956429"/>
                  </a:cubicBezTo>
                  <a:close/>
                  <a:moveTo>
                    <a:pt x="2174669" y="1879176"/>
                  </a:moveTo>
                  <a:cubicBezTo>
                    <a:pt x="2170806" y="1883039"/>
                    <a:pt x="2130249" y="1912009"/>
                    <a:pt x="2120592" y="1912009"/>
                  </a:cubicBezTo>
                  <a:cubicBezTo>
                    <a:pt x="2114798" y="1912009"/>
                    <a:pt x="2110935" y="1910077"/>
                    <a:pt x="2110935" y="1904283"/>
                  </a:cubicBezTo>
                  <a:cubicBezTo>
                    <a:pt x="2110935" y="1888833"/>
                    <a:pt x="2149562" y="1869520"/>
                    <a:pt x="2159218" y="1869520"/>
                  </a:cubicBezTo>
                  <a:cubicBezTo>
                    <a:pt x="2165012" y="1869520"/>
                    <a:pt x="2170806" y="1873382"/>
                    <a:pt x="2174669" y="1879176"/>
                  </a:cubicBezTo>
                  <a:close/>
                  <a:moveTo>
                    <a:pt x="1637761" y="1879176"/>
                  </a:moveTo>
                  <a:cubicBezTo>
                    <a:pt x="1637761" y="1910077"/>
                    <a:pt x="1639693" y="1912009"/>
                    <a:pt x="1639693" y="1915871"/>
                  </a:cubicBezTo>
                  <a:cubicBezTo>
                    <a:pt x="1639693" y="1929391"/>
                    <a:pt x="1622311" y="1952566"/>
                    <a:pt x="1630036" y="1964154"/>
                  </a:cubicBezTo>
                  <a:cubicBezTo>
                    <a:pt x="1635830" y="1960292"/>
                    <a:pt x="1641624" y="1952566"/>
                    <a:pt x="1647418" y="1952566"/>
                  </a:cubicBezTo>
                  <a:cubicBezTo>
                    <a:pt x="1659006" y="1952566"/>
                    <a:pt x="1662869" y="1989262"/>
                    <a:pt x="1662869" y="1995056"/>
                  </a:cubicBezTo>
                  <a:cubicBezTo>
                    <a:pt x="1662869" y="2012437"/>
                    <a:pt x="1653212" y="2052995"/>
                    <a:pt x="1626173" y="2056858"/>
                  </a:cubicBezTo>
                  <a:lnTo>
                    <a:pt x="1622311" y="2054927"/>
                  </a:lnTo>
                  <a:cubicBezTo>
                    <a:pt x="1626173" y="2033682"/>
                    <a:pt x="1610723" y="2012437"/>
                    <a:pt x="1610723" y="1993124"/>
                  </a:cubicBezTo>
                  <a:cubicBezTo>
                    <a:pt x="1610723" y="1983468"/>
                    <a:pt x="1612654" y="1973811"/>
                    <a:pt x="1628105" y="1964154"/>
                  </a:cubicBezTo>
                  <a:cubicBezTo>
                    <a:pt x="1626173" y="1962223"/>
                    <a:pt x="1628105" y="1962223"/>
                    <a:pt x="1622311" y="1962223"/>
                  </a:cubicBezTo>
                  <a:cubicBezTo>
                    <a:pt x="1618448" y="1962223"/>
                    <a:pt x="1601066" y="1971880"/>
                    <a:pt x="1597204" y="1971880"/>
                  </a:cubicBezTo>
                  <a:cubicBezTo>
                    <a:pt x="1581753" y="1971880"/>
                    <a:pt x="1577890" y="1935185"/>
                    <a:pt x="1574028" y="1927459"/>
                  </a:cubicBezTo>
                  <a:cubicBezTo>
                    <a:pt x="1572096" y="1921665"/>
                    <a:pt x="1570165" y="1913940"/>
                    <a:pt x="1566302" y="1908146"/>
                  </a:cubicBezTo>
                  <a:cubicBezTo>
                    <a:pt x="1575959" y="1898489"/>
                    <a:pt x="1614586" y="1869520"/>
                    <a:pt x="1630036" y="1869520"/>
                  </a:cubicBezTo>
                  <a:cubicBezTo>
                    <a:pt x="1631967" y="1869520"/>
                    <a:pt x="1635830" y="1869520"/>
                    <a:pt x="1637761" y="1879176"/>
                  </a:cubicBezTo>
                  <a:close/>
                  <a:moveTo>
                    <a:pt x="2016301" y="1929391"/>
                  </a:moveTo>
                  <a:cubicBezTo>
                    <a:pt x="2016301" y="1948704"/>
                    <a:pt x="1996987" y="1985399"/>
                    <a:pt x="1996987" y="1987330"/>
                  </a:cubicBezTo>
                  <a:cubicBezTo>
                    <a:pt x="1996987" y="1991193"/>
                    <a:pt x="1998919" y="1991193"/>
                    <a:pt x="2000850" y="1993124"/>
                  </a:cubicBezTo>
                  <a:lnTo>
                    <a:pt x="2006644" y="1993124"/>
                  </a:lnTo>
                  <a:cubicBezTo>
                    <a:pt x="2012438" y="1985399"/>
                    <a:pt x="2020163" y="1969948"/>
                    <a:pt x="2025957" y="1969948"/>
                  </a:cubicBezTo>
                  <a:cubicBezTo>
                    <a:pt x="2045270" y="1969948"/>
                    <a:pt x="2043339" y="2010506"/>
                    <a:pt x="2043339" y="2012437"/>
                  </a:cubicBezTo>
                  <a:cubicBezTo>
                    <a:pt x="2043339" y="2056858"/>
                    <a:pt x="2025957" y="2080034"/>
                    <a:pt x="1966086" y="2105141"/>
                  </a:cubicBezTo>
                  <a:cubicBezTo>
                    <a:pt x="1950636" y="2085828"/>
                    <a:pt x="1964155" y="2056858"/>
                    <a:pt x="1935185" y="2041407"/>
                  </a:cubicBezTo>
                  <a:cubicBezTo>
                    <a:pt x="1944842" y="2014369"/>
                    <a:pt x="1973811" y="2024025"/>
                    <a:pt x="1993125" y="2006643"/>
                  </a:cubicBezTo>
                  <a:lnTo>
                    <a:pt x="1993125" y="1996987"/>
                  </a:lnTo>
                  <a:cubicBezTo>
                    <a:pt x="1973811" y="2002781"/>
                    <a:pt x="1942910" y="2008575"/>
                    <a:pt x="1939048" y="2008575"/>
                  </a:cubicBezTo>
                  <a:cubicBezTo>
                    <a:pt x="1913940" y="2008575"/>
                    <a:pt x="1912009" y="1981536"/>
                    <a:pt x="1912009" y="1964154"/>
                  </a:cubicBezTo>
                  <a:lnTo>
                    <a:pt x="1912009" y="1927459"/>
                  </a:lnTo>
                  <a:cubicBezTo>
                    <a:pt x="1917803" y="1915871"/>
                    <a:pt x="1937116" y="1912009"/>
                    <a:pt x="1946773" y="1906215"/>
                  </a:cubicBezTo>
                  <a:cubicBezTo>
                    <a:pt x="1960292" y="1896558"/>
                    <a:pt x="1979605" y="1867588"/>
                    <a:pt x="1983468" y="1867588"/>
                  </a:cubicBezTo>
                  <a:cubicBezTo>
                    <a:pt x="2008575" y="1867588"/>
                    <a:pt x="2016301" y="1929391"/>
                    <a:pt x="2016301" y="1929391"/>
                  </a:cubicBezTo>
                  <a:close/>
                  <a:moveTo>
                    <a:pt x="2008575" y="1859863"/>
                  </a:moveTo>
                  <a:cubicBezTo>
                    <a:pt x="2010507" y="1859863"/>
                    <a:pt x="2093553" y="1894627"/>
                    <a:pt x="2093553" y="1917803"/>
                  </a:cubicBezTo>
                  <a:cubicBezTo>
                    <a:pt x="2093553" y="1923597"/>
                    <a:pt x="2091622" y="1927459"/>
                    <a:pt x="2091622" y="1931322"/>
                  </a:cubicBezTo>
                  <a:cubicBezTo>
                    <a:pt x="2072309" y="1931322"/>
                    <a:pt x="2056858" y="1946772"/>
                    <a:pt x="2043339" y="1946772"/>
                  </a:cubicBezTo>
                  <a:cubicBezTo>
                    <a:pt x="2039476" y="1946772"/>
                    <a:pt x="2035614" y="1944841"/>
                    <a:pt x="2033682" y="1940979"/>
                  </a:cubicBezTo>
                  <a:cubicBezTo>
                    <a:pt x="2020163" y="1931322"/>
                    <a:pt x="2029820" y="1913940"/>
                    <a:pt x="2024026" y="1898489"/>
                  </a:cubicBezTo>
                  <a:cubicBezTo>
                    <a:pt x="2020163" y="1884970"/>
                    <a:pt x="2010507" y="1873382"/>
                    <a:pt x="2004713" y="1859863"/>
                  </a:cubicBezTo>
                  <a:lnTo>
                    <a:pt x="2008575" y="1859863"/>
                  </a:lnTo>
                  <a:close/>
                  <a:moveTo>
                    <a:pt x="1964155" y="1859863"/>
                  </a:moveTo>
                  <a:cubicBezTo>
                    <a:pt x="1964155" y="1884970"/>
                    <a:pt x="1929391" y="1906215"/>
                    <a:pt x="1912009" y="1906215"/>
                  </a:cubicBezTo>
                  <a:cubicBezTo>
                    <a:pt x="1896559" y="1906215"/>
                    <a:pt x="1900421" y="1883039"/>
                    <a:pt x="1900421" y="1881108"/>
                  </a:cubicBezTo>
                  <a:lnTo>
                    <a:pt x="1900421" y="1867588"/>
                  </a:lnTo>
                  <a:cubicBezTo>
                    <a:pt x="1902353" y="1863726"/>
                    <a:pt x="1904284" y="1856000"/>
                    <a:pt x="1910078" y="1856000"/>
                  </a:cubicBezTo>
                  <a:cubicBezTo>
                    <a:pt x="1915872" y="1854069"/>
                    <a:pt x="1923597" y="1856000"/>
                    <a:pt x="1929391" y="1856000"/>
                  </a:cubicBezTo>
                  <a:cubicBezTo>
                    <a:pt x="1937116" y="1856000"/>
                    <a:pt x="1944842" y="1852138"/>
                    <a:pt x="1950636" y="1852138"/>
                  </a:cubicBezTo>
                  <a:cubicBezTo>
                    <a:pt x="1958361" y="1852138"/>
                    <a:pt x="1964155" y="1850206"/>
                    <a:pt x="1964155" y="1859863"/>
                  </a:cubicBezTo>
                  <a:close/>
                  <a:moveTo>
                    <a:pt x="2383252" y="1856000"/>
                  </a:moveTo>
                  <a:cubicBezTo>
                    <a:pt x="2383252" y="1859863"/>
                    <a:pt x="2387114" y="1857932"/>
                    <a:pt x="2387114" y="1859863"/>
                  </a:cubicBezTo>
                  <a:cubicBezTo>
                    <a:pt x="2390977" y="1863726"/>
                    <a:pt x="2392908" y="1867588"/>
                    <a:pt x="2392908" y="1873382"/>
                  </a:cubicBezTo>
                  <a:cubicBezTo>
                    <a:pt x="2392908" y="1883039"/>
                    <a:pt x="2389046" y="1884970"/>
                    <a:pt x="2387114" y="1888833"/>
                  </a:cubicBezTo>
                  <a:cubicBezTo>
                    <a:pt x="2381321" y="1881108"/>
                    <a:pt x="2373595" y="1865657"/>
                    <a:pt x="2373595" y="1861794"/>
                  </a:cubicBezTo>
                  <a:lnTo>
                    <a:pt x="2373595" y="1846344"/>
                  </a:lnTo>
                  <a:cubicBezTo>
                    <a:pt x="2383252" y="1846344"/>
                    <a:pt x="2383252" y="1850206"/>
                    <a:pt x="2383252" y="1856000"/>
                  </a:cubicBezTo>
                  <a:close/>
                  <a:moveTo>
                    <a:pt x="853644" y="1890764"/>
                  </a:moveTo>
                  <a:cubicBezTo>
                    <a:pt x="867164" y="1908146"/>
                    <a:pt x="872958" y="1929391"/>
                    <a:pt x="880683" y="1948704"/>
                  </a:cubicBezTo>
                  <a:cubicBezTo>
                    <a:pt x="898065" y="1993124"/>
                    <a:pt x="901928" y="2037545"/>
                    <a:pt x="938623" y="2081965"/>
                  </a:cubicBezTo>
                  <a:cubicBezTo>
                    <a:pt x="963730" y="2112866"/>
                    <a:pt x="1000425" y="2122523"/>
                    <a:pt x="1027463" y="2126385"/>
                  </a:cubicBezTo>
                  <a:cubicBezTo>
                    <a:pt x="1056433" y="2130248"/>
                    <a:pt x="1096991" y="2118660"/>
                    <a:pt x="1125961" y="2134111"/>
                  </a:cubicBezTo>
                  <a:cubicBezTo>
                    <a:pt x="1129824" y="2141836"/>
                    <a:pt x="1129824" y="2151493"/>
                    <a:pt x="1129824" y="2155355"/>
                  </a:cubicBezTo>
                  <a:cubicBezTo>
                    <a:pt x="1129824" y="2224883"/>
                    <a:pt x="1079609" y="2288617"/>
                    <a:pt x="988837" y="2309861"/>
                  </a:cubicBezTo>
                  <a:cubicBezTo>
                    <a:pt x="973386" y="2313724"/>
                    <a:pt x="950211" y="2319518"/>
                    <a:pt x="944417" y="2319518"/>
                  </a:cubicBezTo>
                  <a:cubicBezTo>
                    <a:pt x="925103" y="2319518"/>
                    <a:pt x="855576" y="2296342"/>
                    <a:pt x="855576" y="2296342"/>
                  </a:cubicBezTo>
                  <a:cubicBezTo>
                    <a:pt x="847851" y="2296342"/>
                    <a:pt x="842057" y="2296342"/>
                    <a:pt x="842057" y="2302136"/>
                  </a:cubicBezTo>
                  <a:cubicBezTo>
                    <a:pt x="842057" y="2307930"/>
                    <a:pt x="849782" y="2338831"/>
                    <a:pt x="849782" y="2342694"/>
                  </a:cubicBezTo>
                  <a:cubicBezTo>
                    <a:pt x="849782" y="2348487"/>
                    <a:pt x="842057" y="2367801"/>
                    <a:pt x="840125" y="2383251"/>
                  </a:cubicBezTo>
                  <a:cubicBezTo>
                    <a:pt x="818881" y="2499131"/>
                    <a:pt x="710727" y="2537757"/>
                    <a:pt x="631542" y="2537757"/>
                  </a:cubicBezTo>
                  <a:cubicBezTo>
                    <a:pt x="625748" y="2537757"/>
                    <a:pt x="596779" y="2535826"/>
                    <a:pt x="583259" y="2531963"/>
                  </a:cubicBezTo>
                  <a:cubicBezTo>
                    <a:pt x="569740" y="2530032"/>
                    <a:pt x="554290" y="2524238"/>
                    <a:pt x="538839" y="2518444"/>
                  </a:cubicBezTo>
                  <a:cubicBezTo>
                    <a:pt x="500212" y="2504925"/>
                    <a:pt x="440342" y="2450848"/>
                    <a:pt x="426822" y="2412221"/>
                  </a:cubicBezTo>
                  <a:cubicBezTo>
                    <a:pt x="424891" y="2408358"/>
                    <a:pt x="419097" y="2379389"/>
                    <a:pt x="407509" y="2379389"/>
                  </a:cubicBezTo>
                  <a:cubicBezTo>
                    <a:pt x="390127" y="2379389"/>
                    <a:pt x="328325" y="2437328"/>
                    <a:pt x="235621" y="2437328"/>
                  </a:cubicBezTo>
                  <a:cubicBezTo>
                    <a:pt x="162231" y="2437328"/>
                    <a:pt x="52146" y="2394839"/>
                    <a:pt x="25107" y="2286685"/>
                  </a:cubicBezTo>
                  <a:cubicBezTo>
                    <a:pt x="21245" y="2269303"/>
                    <a:pt x="17382" y="2242265"/>
                    <a:pt x="17382" y="2238402"/>
                  </a:cubicBezTo>
                  <a:cubicBezTo>
                    <a:pt x="17382" y="2201707"/>
                    <a:pt x="44420" y="2130248"/>
                    <a:pt x="88841" y="2105141"/>
                  </a:cubicBezTo>
                  <a:cubicBezTo>
                    <a:pt x="92703" y="2103210"/>
                    <a:pt x="100429" y="2099347"/>
                    <a:pt x="106223" y="2095484"/>
                  </a:cubicBezTo>
                  <a:cubicBezTo>
                    <a:pt x="131330" y="2078102"/>
                    <a:pt x="181544" y="2089690"/>
                    <a:pt x="179613" y="2051064"/>
                  </a:cubicBezTo>
                  <a:cubicBezTo>
                    <a:pt x="181544" y="2035613"/>
                    <a:pt x="183476" y="2018231"/>
                    <a:pt x="187338" y="2004712"/>
                  </a:cubicBezTo>
                  <a:cubicBezTo>
                    <a:pt x="189270" y="1996987"/>
                    <a:pt x="193132" y="1987330"/>
                    <a:pt x="196995" y="1977674"/>
                  </a:cubicBezTo>
                  <a:cubicBezTo>
                    <a:pt x="204720" y="1958360"/>
                    <a:pt x="229827" y="1923597"/>
                    <a:pt x="256866" y="1910077"/>
                  </a:cubicBezTo>
                  <a:cubicBezTo>
                    <a:pt x="278110" y="1896558"/>
                    <a:pt x="353432" y="1873382"/>
                    <a:pt x="390127" y="1873382"/>
                  </a:cubicBezTo>
                  <a:cubicBezTo>
                    <a:pt x="440342" y="1873382"/>
                    <a:pt x="550427" y="1912009"/>
                    <a:pt x="562015" y="1985399"/>
                  </a:cubicBezTo>
                  <a:cubicBezTo>
                    <a:pt x="562015" y="1993124"/>
                    <a:pt x="567809" y="2000849"/>
                    <a:pt x="571671" y="2008575"/>
                  </a:cubicBezTo>
                  <a:cubicBezTo>
                    <a:pt x="619954" y="1977674"/>
                    <a:pt x="637336" y="1983468"/>
                    <a:pt x="675963" y="1983468"/>
                  </a:cubicBezTo>
                  <a:cubicBezTo>
                    <a:pt x="681757" y="1983468"/>
                    <a:pt x="710727" y="1981536"/>
                    <a:pt x="726177" y="1985399"/>
                  </a:cubicBezTo>
                  <a:cubicBezTo>
                    <a:pt x="803430" y="2002781"/>
                    <a:pt x="832400" y="2068446"/>
                    <a:pt x="832400" y="2124454"/>
                  </a:cubicBezTo>
                  <a:cubicBezTo>
                    <a:pt x="832400" y="2168875"/>
                    <a:pt x="824675" y="2236471"/>
                    <a:pt x="768666" y="2267372"/>
                  </a:cubicBezTo>
                  <a:cubicBezTo>
                    <a:pt x="743559" y="2280891"/>
                    <a:pt x="710727" y="2292479"/>
                    <a:pt x="683688" y="2292479"/>
                  </a:cubicBezTo>
                  <a:cubicBezTo>
                    <a:pt x="629611" y="2292479"/>
                    <a:pt x="596779" y="2246127"/>
                    <a:pt x="585191" y="2246127"/>
                  </a:cubicBezTo>
                  <a:cubicBezTo>
                    <a:pt x="579397" y="2246127"/>
                    <a:pt x="556221" y="2277029"/>
                    <a:pt x="538839" y="2290548"/>
                  </a:cubicBezTo>
                  <a:cubicBezTo>
                    <a:pt x="519526" y="2305998"/>
                    <a:pt x="455792" y="2327243"/>
                    <a:pt x="428754" y="2327243"/>
                  </a:cubicBezTo>
                  <a:cubicBezTo>
                    <a:pt x="361157" y="2327243"/>
                    <a:pt x="285836" y="2240333"/>
                    <a:pt x="285836" y="2180462"/>
                  </a:cubicBezTo>
                  <a:cubicBezTo>
                    <a:pt x="285836" y="2101278"/>
                    <a:pt x="357295" y="2041407"/>
                    <a:pt x="426822" y="2041407"/>
                  </a:cubicBezTo>
                  <a:cubicBezTo>
                    <a:pt x="482831" y="2041407"/>
                    <a:pt x="538839" y="2087759"/>
                    <a:pt x="538839" y="2145699"/>
                  </a:cubicBezTo>
                  <a:cubicBezTo>
                    <a:pt x="538839" y="2195913"/>
                    <a:pt x="494419" y="2234540"/>
                    <a:pt x="451929" y="2234540"/>
                  </a:cubicBezTo>
                  <a:cubicBezTo>
                    <a:pt x="417166" y="2234540"/>
                    <a:pt x="384333" y="2203638"/>
                    <a:pt x="384333" y="2170806"/>
                  </a:cubicBezTo>
                  <a:cubicBezTo>
                    <a:pt x="384333" y="2139905"/>
                    <a:pt x="401715" y="2143767"/>
                    <a:pt x="434548" y="2122523"/>
                  </a:cubicBezTo>
                  <a:cubicBezTo>
                    <a:pt x="421028" y="2112866"/>
                    <a:pt x="421028" y="2114798"/>
                    <a:pt x="411372" y="2114798"/>
                  </a:cubicBezTo>
                  <a:cubicBezTo>
                    <a:pt x="382402" y="2114798"/>
                    <a:pt x="359226" y="2147630"/>
                    <a:pt x="359226" y="2170806"/>
                  </a:cubicBezTo>
                  <a:cubicBezTo>
                    <a:pt x="359226" y="2211364"/>
                    <a:pt x="411372" y="2251921"/>
                    <a:pt x="446135" y="2251921"/>
                  </a:cubicBezTo>
                  <a:cubicBezTo>
                    <a:pt x="509869" y="2251921"/>
                    <a:pt x="560084" y="2209432"/>
                    <a:pt x="560084" y="2145699"/>
                  </a:cubicBezTo>
                  <a:cubicBezTo>
                    <a:pt x="560084" y="2068446"/>
                    <a:pt x="484762" y="2022094"/>
                    <a:pt x="426822" y="2022094"/>
                  </a:cubicBezTo>
                  <a:cubicBezTo>
                    <a:pt x="343775" y="2022094"/>
                    <a:pt x="268454" y="2087759"/>
                    <a:pt x="268454" y="2174669"/>
                  </a:cubicBezTo>
                  <a:cubicBezTo>
                    <a:pt x="268454" y="2271235"/>
                    <a:pt x="351501" y="2344625"/>
                    <a:pt x="436479" y="2344625"/>
                  </a:cubicBezTo>
                  <a:cubicBezTo>
                    <a:pt x="525320" y="2344625"/>
                    <a:pt x="558152" y="2282823"/>
                    <a:pt x="594847" y="2282823"/>
                  </a:cubicBezTo>
                  <a:cubicBezTo>
                    <a:pt x="606435" y="2282823"/>
                    <a:pt x="614161" y="2290548"/>
                    <a:pt x="625748" y="2294410"/>
                  </a:cubicBezTo>
                  <a:cubicBezTo>
                    <a:pt x="648924" y="2305998"/>
                    <a:pt x="668238" y="2311792"/>
                    <a:pt x="691413" y="2311792"/>
                  </a:cubicBezTo>
                  <a:cubicBezTo>
                    <a:pt x="710727" y="2311792"/>
                    <a:pt x="703001" y="2309861"/>
                    <a:pt x="735834" y="2302136"/>
                  </a:cubicBezTo>
                  <a:cubicBezTo>
                    <a:pt x="820812" y="2278960"/>
                    <a:pt x="857507" y="2201707"/>
                    <a:pt x="857507" y="2139905"/>
                  </a:cubicBezTo>
                  <a:cubicBezTo>
                    <a:pt x="857507" y="2029819"/>
                    <a:pt x="786048" y="2014369"/>
                    <a:pt x="786048" y="1966086"/>
                  </a:cubicBezTo>
                  <a:cubicBezTo>
                    <a:pt x="786048" y="1962223"/>
                    <a:pt x="789911" y="1950635"/>
                    <a:pt x="789911" y="1944841"/>
                  </a:cubicBezTo>
                  <a:cubicBezTo>
                    <a:pt x="789911" y="1929391"/>
                    <a:pt x="753216" y="1890764"/>
                    <a:pt x="753216" y="1867588"/>
                  </a:cubicBezTo>
                  <a:cubicBezTo>
                    <a:pt x="753216" y="1848275"/>
                    <a:pt x="776392" y="1838618"/>
                    <a:pt x="787980" y="1838618"/>
                  </a:cubicBezTo>
                  <a:cubicBezTo>
                    <a:pt x="811155" y="1838618"/>
                    <a:pt x="840125" y="1869520"/>
                    <a:pt x="853644" y="1890764"/>
                  </a:cubicBezTo>
                  <a:close/>
                  <a:moveTo>
                    <a:pt x="567809" y="1832824"/>
                  </a:moveTo>
                  <a:cubicBezTo>
                    <a:pt x="590985" y="1850206"/>
                    <a:pt x="625748" y="1865657"/>
                    <a:pt x="650856" y="1873382"/>
                  </a:cubicBezTo>
                  <a:cubicBezTo>
                    <a:pt x="672100" y="1881108"/>
                    <a:pt x="766735" y="1906215"/>
                    <a:pt x="766735" y="1956429"/>
                  </a:cubicBezTo>
                  <a:cubicBezTo>
                    <a:pt x="766735" y="1966086"/>
                    <a:pt x="759010" y="1971880"/>
                    <a:pt x="753216" y="1971880"/>
                  </a:cubicBezTo>
                  <a:cubicBezTo>
                    <a:pt x="747422" y="1971880"/>
                    <a:pt x="739696" y="1964154"/>
                    <a:pt x="731971" y="1964154"/>
                  </a:cubicBezTo>
                  <a:cubicBezTo>
                    <a:pt x="716521" y="1962223"/>
                    <a:pt x="687551" y="1964154"/>
                    <a:pt x="681757" y="1964154"/>
                  </a:cubicBezTo>
                  <a:cubicBezTo>
                    <a:pt x="677894" y="1964154"/>
                    <a:pt x="646993" y="1962223"/>
                    <a:pt x="633474" y="1964154"/>
                  </a:cubicBezTo>
                  <a:cubicBezTo>
                    <a:pt x="619954" y="1966086"/>
                    <a:pt x="596779" y="1975742"/>
                    <a:pt x="592916" y="1975742"/>
                  </a:cubicBezTo>
                  <a:cubicBezTo>
                    <a:pt x="587122" y="1975742"/>
                    <a:pt x="581328" y="1971880"/>
                    <a:pt x="579397" y="1968017"/>
                  </a:cubicBezTo>
                  <a:cubicBezTo>
                    <a:pt x="554290" y="1925528"/>
                    <a:pt x="506006" y="1875314"/>
                    <a:pt x="463517" y="1863726"/>
                  </a:cubicBezTo>
                  <a:cubicBezTo>
                    <a:pt x="471243" y="1854069"/>
                    <a:pt x="477037" y="1844412"/>
                    <a:pt x="488625" y="1836687"/>
                  </a:cubicBezTo>
                  <a:cubicBezTo>
                    <a:pt x="502144" y="1825099"/>
                    <a:pt x="533045" y="1807717"/>
                    <a:pt x="536908" y="1807717"/>
                  </a:cubicBezTo>
                  <a:cubicBezTo>
                    <a:pt x="542702" y="1807717"/>
                    <a:pt x="558152" y="1827031"/>
                    <a:pt x="567809" y="1832824"/>
                  </a:cubicBezTo>
                  <a:close/>
                  <a:moveTo>
                    <a:pt x="1730465" y="1850206"/>
                  </a:moveTo>
                  <a:cubicBezTo>
                    <a:pt x="1730465" y="1886902"/>
                    <a:pt x="1703426" y="1908146"/>
                    <a:pt x="1662869" y="1921665"/>
                  </a:cubicBezTo>
                  <a:cubicBezTo>
                    <a:pt x="1660937" y="1913940"/>
                    <a:pt x="1659006" y="1898489"/>
                    <a:pt x="1659006" y="1894627"/>
                  </a:cubicBezTo>
                  <a:cubicBezTo>
                    <a:pt x="1659006" y="1861794"/>
                    <a:pt x="1687976" y="1842481"/>
                    <a:pt x="1718877" y="1805786"/>
                  </a:cubicBezTo>
                  <a:cubicBezTo>
                    <a:pt x="1722740" y="1813511"/>
                    <a:pt x="1730465" y="1840550"/>
                    <a:pt x="1730465" y="1850206"/>
                  </a:cubicBezTo>
                  <a:close/>
                  <a:moveTo>
                    <a:pt x="1985399" y="1838618"/>
                  </a:moveTo>
                  <a:lnTo>
                    <a:pt x="1937116" y="1838618"/>
                  </a:lnTo>
                  <a:cubicBezTo>
                    <a:pt x="1931322" y="1840550"/>
                    <a:pt x="1923597" y="1842481"/>
                    <a:pt x="1912009" y="1844412"/>
                  </a:cubicBezTo>
                  <a:cubicBezTo>
                    <a:pt x="1908147" y="1828962"/>
                    <a:pt x="1919734" y="1807717"/>
                    <a:pt x="1906215" y="1796129"/>
                  </a:cubicBezTo>
                  <a:cubicBezTo>
                    <a:pt x="1929391" y="1799992"/>
                    <a:pt x="1958361" y="1817374"/>
                    <a:pt x="1985399" y="1838618"/>
                  </a:cubicBezTo>
                  <a:close/>
                  <a:moveTo>
                    <a:pt x="1898490" y="1817374"/>
                  </a:moveTo>
                  <a:cubicBezTo>
                    <a:pt x="1898490" y="1836687"/>
                    <a:pt x="1884971" y="1854069"/>
                    <a:pt x="1854069" y="1861794"/>
                  </a:cubicBezTo>
                  <a:cubicBezTo>
                    <a:pt x="1848276" y="1852138"/>
                    <a:pt x="1842482" y="1834756"/>
                    <a:pt x="1842482" y="1830893"/>
                  </a:cubicBezTo>
                  <a:cubicBezTo>
                    <a:pt x="1842482" y="1801923"/>
                    <a:pt x="1877245" y="1799992"/>
                    <a:pt x="1894627" y="1794198"/>
                  </a:cubicBezTo>
                  <a:cubicBezTo>
                    <a:pt x="1896559" y="1801923"/>
                    <a:pt x="1898490" y="1811580"/>
                    <a:pt x="1898490" y="1817374"/>
                  </a:cubicBezTo>
                  <a:close/>
                  <a:moveTo>
                    <a:pt x="1624242" y="1821237"/>
                  </a:moveTo>
                  <a:cubicBezTo>
                    <a:pt x="1624242" y="1838618"/>
                    <a:pt x="1601066" y="1888833"/>
                    <a:pt x="1568234" y="1888833"/>
                  </a:cubicBezTo>
                  <a:cubicBezTo>
                    <a:pt x="1545058" y="1888833"/>
                    <a:pt x="1546989" y="1859863"/>
                    <a:pt x="1543127" y="1846344"/>
                  </a:cubicBezTo>
                  <a:cubicBezTo>
                    <a:pt x="1543127" y="1842481"/>
                    <a:pt x="1539264" y="1836687"/>
                    <a:pt x="1539264" y="1830893"/>
                  </a:cubicBezTo>
                  <a:cubicBezTo>
                    <a:pt x="1539264" y="1827031"/>
                    <a:pt x="1545058" y="1825099"/>
                    <a:pt x="1546989" y="1823168"/>
                  </a:cubicBezTo>
                  <a:cubicBezTo>
                    <a:pt x="1566302" y="1819305"/>
                    <a:pt x="1591410" y="1796129"/>
                    <a:pt x="1606860" y="1774885"/>
                  </a:cubicBezTo>
                  <a:cubicBezTo>
                    <a:pt x="1610723" y="1778747"/>
                    <a:pt x="1624242" y="1811580"/>
                    <a:pt x="1624242" y="1821237"/>
                  </a:cubicBezTo>
                  <a:close/>
                  <a:moveTo>
                    <a:pt x="1292055" y="1815443"/>
                  </a:moveTo>
                  <a:cubicBezTo>
                    <a:pt x="1292055" y="1840550"/>
                    <a:pt x="1284329" y="1865657"/>
                    <a:pt x="1247634" y="1881108"/>
                  </a:cubicBezTo>
                  <a:cubicBezTo>
                    <a:pt x="1239909" y="1884970"/>
                    <a:pt x="1228321" y="1888833"/>
                    <a:pt x="1222527" y="1888833"/>
                  </a:cubicBezTo>
                  <a:cubicBezTo>
                    <a:pt x="1195489" y="1888833"/>
                    <a:pt x="1193557" y="1859863"/>
                    <a:pt x="1193557" y="1848275"/>
                  </a:cubicBezTo>
                  <a:cubicBezTo>
                    <a:pt x="1193557" y="1836687"/>
                    <a:pt x="1189695" y="1834756"/>
                    <a:pt x="1201283" y="1821237"/>
                  </a:cubicBezTo>
                  <a:cubicBezTo>
                    <a:pt x="1209008" y="1811580"/>
                    <a:pt x="1222527" y="1803855"/>
                    <a:pt x="1232184" y="1796129"/>
                  </a:cubicBezTo>
                  <a:cubicBezTo>
                    <a:pt x="1237978" y="1792267"/>
                    <a:pt x="1243772" y="1786473"/>
                    <a:pt x="1247634" y="1780679"/>
                  </a:cubicBezTo>
                  <a:cubicBezTo>
                    <a:pt x="1253428" y="1772954"/>
                    <a:pt x="1257291" y="1759434"/>
                    <a:pt x="1266947" y="1759434"/>
                  </a:cubicBezTo>
                  <a:cubicBezTo>
                    <a:pt x="1290123" y="1759434"/>
                    <a:pt x="1292055" y="1807717"/>
                    <a:pt x="1292055" y="1815443"/>
                  </a:cubicBezTo>
                  <a:close/>
                  <a:moveTo>
                    <a:pt x="1828962" y="1755572"/>
                  </a:moveTo>
                  <a:cubicBezTo>
                    <a:pt x="1846344" y="1761366"/>
                    <a:pt x="1861795" y="1769091"/>
                    <a:pt x="1877245" y="1776816"/>
                  </a:cubicBezTo>
                  <a:cubicBezTo>
                    <a:pt x="1875314" y="1780679"/>
                    <a:pt x="1852138" y="1798061"/>
                    <a:pt x="1844413" y="1798061"/>
                  </a:cubicBezTo>
                  <a:cubicBezTo>
                    <a:pt x="1827031" y="1798061"/>
                    <a:pt x="1825100" y="1757503"/>
                    <a:pt x="1825100" y="1755572"/>
                  </a:cubicBezTo>
                  <a:lnTo>
                    <a:pt x="1828962" y="1755572"/>
                  </a:lnTo>
                  <a:close/>
                  <a:moveTo>
                    <a:pt x="1815443" y="1796129"/>
                  </a:moveTo>
                  <a:cubicBezTo>
                    <a:pt x="1815443" y="1815443"/>
                    <a:pt x="1809649" y="1825099"/>
                    <a:pt x="1801924" y="1848275"/>
                  </a:cubicBezTo>
                  <a:cubicBezTo>
                    <a:pt x="1801924" y="1848275"/>
                    <a:pt x="1799992" y="1850206"/>
                    <a:pt x="1805786" y="1850206"/>
                  </a:cubicBezTo>
                  <a:cubicBezTo>
                    <a:pt x="1809649" y="1850206"/>
                    <a:pt x="1819306" y="1840550"/>
                    <a:pt x="1827031" y="1832824"/>
                  </a:cubicBezTo>
                  <a:cubicBezTo>
                    <a:pt x="1830894" y="1836687"/>
                    <a:pt x="1836688" y="1846344"/>
                    <a:pt x="1836688" y="1852138"/>
                  </a:cubicBezTo>
                  <a:cubicBezTo>
                    <a:pt x="1836688" y="1867588"/>
                    <a:pt x="1815443" y="1881108"/>
                    <a:pt x="1805786" y="1900421"/>
                  </a:cubicBezTo>
                  <a:cubicBezTo>
                    <a:pt x="1805786" y="1900421"/>
                    <a:pt x="1803855" y="1902352"/>
                    <a:pt x="1809649" y="1902352"/>
                  </a:cubicBezTo>
                  <a:cubicBezTo>
                    <a:pt x="1813512" y="1902352"/>
                    <a:pt x="1867589" y="1867588"/>
                    <a:pt x="1873383" y="1867588"/>
                  </a:cubicBezTo>
                  <a:cubicBezTo>
                    <a:pt x="1886902" y="1867588"/>
                    <a:pt x="1890765" y="1888833"/>
                    <a:pt x="1890765" y="1892695"/>
                  </a:cubicBezTo>
                  <a:cubicBezTo>
                    <a:pt x="1890765" y="1948704"/>
                    <a:pt x="1836688" y="1969948"/>
                    <a:pt x="1801924" y="1969948"/>
                  </a:cubicBezTo>
                  <a:cubicBezTo>
                    <a:pt x="1794198" y="1969948"/>
                    <a:pt x="1765229" y="1968017"/>
                    <a:pt x="1765229" y="1958360"/>
                  </a:cubicBezTo>
                  <a:cubicBezTo>
                    <a:pt x="1765229" y="1952566"/>
                    <a:pt x="1778748" y="1939047"/>
                    <a:pt x="1784542" y="1929391"/>
                  </a:cubicBezTo>
                  <a:lnTo>
                    <a:pt x="1784542" y="1923597"/>
                  </a:lnTo>
                  <a:cubicBezTo>
                    <a:pt x="1782611" y="1921665"/>
                    <a:pt x="1784542" y="1921665"/>
                    <a:pt x="1778748" y="1921665"/>
                  </a:cubicBezTo>
                  <a:cubicBezTo>
                    <a:pt x="1774885" y="1921665"/>
                    <a:pt x="1759435" y="1933253"/>
                    <a:pt x="1749778" y="1939047"/>
                  </a:cubicBezTo>
                  <a:cubicBezTo>
                    <a:pt x="1749778" y="1929391"/>
                    <a:pt x="1747847" y="1915871"/>
                    <a:pt x="1747847" y="1910077"/>
                  </a:cubicBezTo>
                  <a:cubicBezTo>
                    <a:pt x="1747847" y="1900421"/>
                    <a:pt x="1751709" y="1881108"/>
                    <a:pt x="1769091" y="1875314"/>
                  </a:cubicBezTo>
                  <a:cubicBezTo>
                    <a:pt x="1765229" y="1873382"/>
                    <a:pt x="1757503" y="1873382"/>
                    <a:pt x="1753641" y="1869520"/>
                  </a:cubicBezTo>
                  <a:cubicBezTo>
                    <a:pt x="1742053" y="1863726"/>
                    <a:pt x="1736259" y="1832824"/>
                    <a:pt x="1736259" y="1823168"/>
                  </a:cubicBezTo>
                  <a:cubicBezTo>
                    <a:pt x="1736259" y="1817374"/>
                    <a:pt x="1736259" y="1805786"/>
                    <a:pt x="1740121" y="1799992"/>
                  </a:cubicBezTo>
                  <a:cubicBezTo>
                    <a:pt x="1747847" y="1784541"/>
                    <a:pt x="1798061" y="1749778"/>
                    <a:pt x="1798061" y="1749778"/>
                  </a:cubicBezTo>
                  <a:cubicBezTo>
                    <a:pt x="1813512" y="1749778"/>
                    <a:pt x="1815443" y="1796129"/>
                    <a:pt x="1815443" y="1796129"/>
                  </a:cubicBezTo>
                  <a:close/>
                  <a:moveTo>
                    <a:pt x="1716946" y="1715014"/>
                  </a:moveTo>
                  <a:cubicBezTo>
                    <a:pt x="1736259" y="1720808"/>
                    <a:pt x="1753641" y="1722739"/>
                    <a:pt x="1771023" y="1730464"/>
                  </a:cubicBezTo>
                  <a:cubicBezTo>
                    <a:pt x="1774885" y="1732396"/>
                    <a:pt x="1776817" y="1738190"/>
                    <a:pt x="1776817" y="1742052"/>
                  </a:cubicBezTo>
                  <a:cubicBezTo>
                    <a:pt x="1776817" y="1765228"/>
                    <a:pt x="1747847" y="1774885"/>
                    <a:pt x="1734327" y="1778747"/>
                  </a:cubicBezTo>
                  <a:lnTo>
                    <a:pt x="1728534" y="1778747"/>
                  </a:lnTo>
                  <a:lnTo>
                    <a:pt x="1711152" y="1715014"/>
                  </a:lnTo>
                  <a:lnTo>
                    <a:pt x="1716946" y="1715014"/>
                  </a:lnTo>
                  <a:close/>
                  <a:moveTo>
                    <a:pt x="2265441" y="1749778"/>
                  </a:moveTo>
                  <a:cubicBezTo>
                    <a:pt x="2267373" y="1755572"/>
                    <a:pt x="2277029" y="1765228"/>
                    <a:pt x="2277029" y="1769091"/>
                  </a:cubicBezTo>
                  <a:cubicBezTo>
                    <a:pt x="2277029" y="1782610"/>
                    <a:pt x="2261579" y="1788404"/>
                    <a:pt x="2253853" y="1796129"/>
                  </a:cubicBezTo>
                  <a:cubicBezTo>
                    <a:pt x="2248059" y="1790335"/>
                    <a:pt x="2242265" y="1761366"/>
                    <a:pt x="2242265" y="1753640"/>
                  </a:cubicBezTo>
                  <a:cubicBezTo>
                    <a:pt x="2242265" y="1738190"/>
                    <a:pt x="2248059" y="1720808"/>
                    <a:pt x="2255785" y="1709220"/>
                  </a:cubicBezTo>
                  <a:cubicBezTo>
                    <a:pt x="2259647" y="1722739"/>
                    <a:pt x="2261579" y="1736258"/>
                    <a:pt x="2265441" y="1749778"/>
                  </a:cubicBezTo>
                  <a:close/>
                  <a:moveTo>
                    <a:pt x="1388621" y="1765228"/>
                  </a:moveTo>
                  <a:cubicBezTo>
                    <a:pt x="1388621" y="1771022"/>
                    <a:pt x="1382827" y="1801923"/>
                    <a:pt x="1380896" y="1821237"/>
                  </a:cubicBezTo>
                  <a:cubicBezTo>
                    <a:pt x="1386689" y="1817374"/>
                    <a:pt x="1396346" y="1813511"/>
                    <a:pt x="1400209" y="1813511"/>
                  </a:cubicBezTo>
                  <a:cubicBezTo>
                    <a:pt x="1406003" y="1813511"/>
                    <a:pt x="1415659" y="1819305"/>
                    <a:pt x="1421453" y="1821237"/>
                  </a:cubicBezTo>
                  <a:cubicBezTo>
                    <a:pt x="1421453" y="1821237"/>
                    <a:pt x="1423385" y="1821237"/>
                    <a:pt x="1423385" y="1817374"/>
                  </a:cubicBezTo>
                  <a:cubicBezTo>
                    <a:pt x="1423385" y="1811580"/>
                    <a:pt x="1419522" y="1809649"/>
                    <a:pt x="1419522" y="1803855"/>
                  </a:cubicBezTo>
                  <a:cubicBezTo>
                    <a:pt x="1419522" y="1796129"/>
                    <a:pt x="1440767" y="1790335"/>
                    <a:pt x="1442698" y="1788404"/>
                  </a:cubicBezTo>
                  <a:cubicBezTo>
                    <a:pt x="1460080" y="1778747"/>
                    <a:pt x="1477462" y="1751709"/>
                    <a:pt x="1487118" y="1738190"/>
                  </a:cubicBezTo>
                  <a:cubicBezTo>
                    <a:pt x="1494844" y="1742052"/>
                    <a:pt x="1506431" y="1772954"/>
                    <a:pt x="1506431" y="1786473"/>
                  </a:cubicBezTo>
                  <a:cubicBezTo>
                    <a:pt x="1506431" y="1805786"/>
                    <a:pt x="1496775" y="1821237"/>
                    <a:pt x="1490981" y="1840550"/>
                  </a:cubicBezTo>
                  <a:cubicBezTo>
                    <a:pt x="1492912" y="1842481"/>
                    <a:pt x="1494844" y="1842481"/>
                    <a:pt x="1496775" y="1844412"/>
                  </a:cubicBezTo>
                  <a:cubicBezTo>
                    <a:pt x="1502569" y="1836687"/>
                    <a:pt x="1506431" y="1834756"/>
                    <a:pt x="1512225" y="1834756"/>
                  </a:cubicBezTo>
                  <a:cubicBezTo>
                    <a:pt x="1533470" y="1834756"/>
                    <a:pt x="1537333" y="1867588"/>
                    <a:pt x="1537333" y="1875314"/>
                  </a:cubicBezTo>
                  <a:cubicBezTo>
                    <a:pt x="1537333" y="1879176"/>
                    <a:pt x="1533470" y="1888833"/>
                    <a:pt x="1533470" y="1894627"/>
                  </a:cubicBezTo>
                  <a:cubicBezTo>
                    <a:pt x="1531539" y="1912009"/>
                    <a:pt x="1498706" y="1942910"/>
                    <a:pt x="1481324" y="1942910"/>
                  </a:cubicBezTo>
                  <a:cubicBezTo>
                    <a:pt x="1475530" y="1942910"/>
                    <a:pt x="1477462" y="1940979"/>
                    <a:pt x="1475530" y="1940979"/>
                  </a:cubicBezTo>
                  <a:cubicBezTo>
                    <a:pt x="1471668" y="1919734"/>
                    <a:pt x="1456217" y="1883039"/>
                    <a:pt x="1456217" y="1877245"/>
                  </a:cubicBezTo>
                  <a:cubicBezTo>
                    <a:pt x="1456217" y="1873382"/>
                    <a:pt x="1460080" y="1863726"/>
                    <a:pt x="1460080" y="1856000"/>
                  </a:cubicBezTo>
                  <a:cubicBezTo>
                    <a:pt x="1456217" y="1857932"/>
                    <a:pt x="1452354" y="1859863"/>
                    <a:pt x="1446560" y="1859863"/>
                  </a:cubicBezTo>
                  <a:cubicBezTo>
                    <a:pt x="1429179" y="1859863"/>
                    <a:pt x="1431110" y="1830893"/>
                    <a:pt x="1431110" y="1828962"/>
                  </a:cubicBezTo>
                  <a:cubicBezTo>
                    <a:pt x="1431110" y="1827031"/>
                    <a:pt x="1427247" y="1823168"/>
                    <a:pt x="1425316" y="1821237"/>
                  </a:cubicBezTo>
                  <a:lnTo>
                    <a:pt x="1419522" y="1821237"/>
                  </a:lnTo>
                  <a:cubicBezTo>
                    <a:pt x="1419522" y="1832824"/>
                    <a:pt x="1421453" y="1850206"/>
                    <a:pt x="1421453" y="1854069"/>
                  </a:cubicBezTo>
                  <a:cubicBezTo>
                    <a:pt x="1421453" y="1859863"/>
                    <a:pt x="1421453" y="1873382"/>
                    <a:pt x="1417591" y="1883039"/>
                  </a:cubicBezTo>
                  <a:cubicBezTo>
                    <a:pt x="1413728" y="1892695"/>
                    <a:pt x="1407934" y="1902352"/>
                    <a:pt x="1400209" y="1910077"/>
                  </a:cubicBezTo>
                  <a:cubicBezTo>
                    <a:pt x="1388621" y="1919734"/>
                    <a:pt x="1367376" y="1929391"/>
                    <a:pt x="1363514" y="1929391"/>
                  </a:cubicBezTo>
                  <a:cubicBezTo>
                    <a:pt x="1357720" y="1929391"/>
                    <a:pt x="1353857" y="1927459"/>
                    <a:pt x="1351926" y="1923597"/>
                  </a:cubicBezTo>
                  <a:cubicBezTo>
                    <a:pt x="1340338" y="1908146"/>
                    <a:pt x="1332612" y="1888833"/>
                    <a:pt x="1319093" y="1869520"/>
                  </a:cubicBezTo>
                  <a:cubicBezTo>
                    <a:pt x="1334544" y="1854069"/>
                    <a:pt x="1369308" y="1854069"/>
                    <a:pt x="1378964" y="1825099"/>
                  </a:cubicBezTo>
                  <a:cubicBezTo>
                    <a:pt x="1378964" y="1825099"/>
                    <a:pt x="1378964" y="1823168"/>
                    <a:pt x="1375102" y="1823168"/>
                  </a:cubicBezTo>
                  <a:cubicBezTo>
                    <a:pt x="1365445" y="1823168"/>
                    <a:pt x="1340338" y="1850206"/>
                    <a:pt x="1321025" y="1850206"/>
                  </a:cubicBezTo>
                  <a:cubicBezTo>
                    <a:pt x="1311368" y="1850206"/>
                    <a:pt x="1303643" y="1846344"/>
                    <a:pt x="1303643" y="1836687"/>
                  </a:cubicBezTo>
                  <a:cubicBezTo>
                    <a:pt x="1303643" y="1832824"/>
                    <a:pt x="1307505" y="1821237"/>
                    <a:pt x="1307505" y="1815443"/>
                  </a:cubicBezTo>
                  <a:cubicBezTo>
                    <a:pt x="1307505" y="1786473"/>
                    <a:pt x="1293986" y="1776816"/>
                    <a:pt x="1282398" y="1742052"/>
                  </a:cubicBezTo>
                  <a:cubicBezTo>
                    <a:pt x="1292055" y="1738190"/>
                    <a:pt x="1303643" y="1732396"/>
                    <a:pt x="1315231" y="1724670"/>
                  </a:cubicBezTo>
                  <a:cubicBezTo>
                    <a:pt x="1326818" y="1716945"/>
                    <a:pt x="1344200" y="1699563"/>
                    <a:pt x="1348063" y="1699563"/>
                  </a:cubicBezTo>
                  <a:cubicBezTo>
                    <a:pt x="1378964" y="1699563"/>
                    <a:pt x="1388621" y="1759434"/>
                    <a:pt x="1388621" y="1765228"/>
                  </a:cubicBezTo>
                  <a:close/>
                  <a:moveTo>
                    <a:pt x="1635830" y="1687975"/>
                  </a:moveTo>
                  <a:cubicBezTo>
                    <a:pt x="1664800" y="1689907"/>
                    <a:pt x="1662869" y="1720808"/>
                    <a:pt x="1666731" y="1720808"/>
                  </a:cubicBezTo>
                  <a:cubicBezTo>
                    <a:pt x="1672525" y="1720808"/>
                    <a:pt x="1678319" y="1713083"/>
                    <a:pt x="1684113" y="1713083"/>
                  </a:cubicBezTo>
                  <a:cubicBezTo>
                    <a:pt x="1703426" y="1713083"/>
                    <a:pt x="1709220" y="1761366"/>
                    <a:pt x="1709220" y="1763297"/>
                  </a:cubicBezTo>
                  <a:cubicBezTo>
                    <a:pt x="1709220" y="1798061"/>
                    <a:pt x="1687976" y="1832824"/>
                    <a:pt x="1641624" y="1838618"/>
                  </a:cubicBezTo>
                  <a:cubicBezTo>
                    <a:pt x="1635830" y="1827031"/>
                    <a:pt x="1635830" y="1805786"/>
                    <a:pt x="1631967" y="1796129"/>
                  </a:cubicBezTo>
                  <a:cubicBezTo>
                    <a:pt x="1630036" y="1784541"/>
                    <a:pt x="1622311" y="1771022"/>
                    <a:pt x="1622311" y="1765228"/>
                  </a:cubicBezTo>
                  <a:cubicBezTo>
                    <a:pt x="1622311" y="1761366"/>
                    <a:pt x="1637761" y="1755572"/>
                    <a:pt x="1643555" y="1747846"/>
                  </a:cubicBezTo>
                  <a:cubicBezTo>
                    <a:pt x="1635830" y="1745915"/>
                    <a:pt x="1624242" y="1747846"/>
                    <a:pt x="1616517" y="1742052"/>
                  </a:cubicBezTo>
                  <a:cubicBezTo>
                    <a:pt x="1597204" y="1726602"/>
                    <a:pt x="1608792" y="1703426"/>
                    <a:pt x="1595272" y="1686044"/>
                  </a:cubicBezTo>
                  <a:cubicBezTo>
                    <a:pt x="1601066" y="1686044"/>
                    <a:pt x="1604929" y="1684113"/>
                    <a:pt x="1635830" y="1687975"/>
                  </a:cubicBezTo>
                  <a:close/>
                  <a:moveTo>
                    <a:pt x="2072309" y="1772954"/>
                  </a:moveTo>
                  <a:cubicBezTo>
                    <a:pt x="2097416" y="1792267"/>
                    <a:pt x="2128317" y="1823168"/>
                    <a:pt x="2149562" y="1850206"/>
                  </a:cubicBezTo>
                  <a:cubicBezTo>
                    <a:pt x="2137974" y="1867588"/>
                    <a:pt x="2110935" y="1881108"/>
                    <a:pt x="2097416" y="1881108"/>
                  </a:cubicBezTo>
                  <a:cubicBezTo>
                    <a:pt x="2089691" y="1881108"/>
                    <a:pt x="2052996" y="1865657"/>
                    <a:pt x="2049133" y="1861794"/>
                  </a:cubicBezTo>
                  <a:cubicBezTo>
                    <a:pt x="2025957" y="1848275"/>
                    <a:pt x="2000850" y="1828962"/>
                    <a:pt x="1975743" y="1813511"/>
                  </a:cubicBezTo>
                  <a:cubicBezTo>
                    <a:pt x="1948704" y="1796129"/>
                    <a:pt x="1917803" y="1780679"/>
                    <a:pt x="1892696" y="1767160"/>
                  </a:cubicBezTo>
                  <a:cubicBezTo>
                    <a:pt x="1881108" y="1761366"/>
                    <a:pt x="1867589" y="1757503"/>
                    <a:pt x="1857932" y="1749778"/>
                  </a:cubicBezTo>
                  <a:cubicBezTo>
                    <a:pt x="1854069" y="1747846"/>
                    <a:pt x="1854069" y="1742052"/>
                    <a:pt x="1854069" y="1738190"/>
                  </a:cubicBezTo>
                  <a:cubicBezTo>
                    <a:pt x="1854069" y="1703426"/>
                    <a:pt x="1884971" y="1682181"/>
                    <a:pt x="1912009" y="1682181"/>
                  </a:cubicBezTo>
                  <a:cubicBezTo>
                    <a:pt x="1948704" y="1682181"/>
                    <a:pt x="2051064" y="1755572"/>
                    <a:pt x="2072309" y="1772954"/>
                  </a:cubicBezTo>
                  <a:close/>
                  <a:moveTo>
                    <a:pt x="1595272" y="1740121"/>
                  </a:moveTo>
                  <a:cubicBezTo>
                    <a:pt x="1595272" y="1772954"/>
                    <a:pt x="1579822" y="1805786"/>
                    <a:pt x="1529607" y="1809649"/>
                  </a:cubicBezTo>
                  <a:cubicBezTo>
                    <a:pt x="1518019" y="1794198"/>
                    <a:pt x="1512225" y="1769091"/>
                    <a:pt x="1512225" y="1755572"/>
                  </a:cubicBezTo>
                  <a:cubicBezTo>
                    <a:pt x="1512225" y="1730464"/>
                    <a:pt x="1525745" y="1701495"/>
                    <a:pt x="1560508" y="1678319"/>
                  </a:cubicBezTo>
                  <a:cubicBezTo>
                    <a:pt x="1591410" y="1697632"/>
                    <a:pt x="1595272" y="1720808"/>
                    <a:pt x="1595272" y="1740121"/>
                  </a:cubicBezTo>
                  <a:close/>
                  <a:moveTo>
                    <a:pt x="1251497" y="1724670"/>
                  </a:moveTo>
                  <a:cubicBezTo>
                    <a:pt x="1251497" y="1730464"/>
                    <a:pt x="1249566" y="1747846"/>
                    <a:pt x="1245703" y="1757503"/>
                  </a:cubicBezTo>
                  <a:cubicBezTo>
                    <a:pt x="1239909" y="1771022"/>
                    <a:pt x="1201283" y="1803855"/>
                    <a:pt x="1185832" y="1803855"/>
                  </a:cubicBezTo>
                  <a:cubicBezTo>
                    <a:pt x="1180038" y="1803855"/>
                    <a:pt x="1170381" y="1799992"/>
                    <a:pt x="1170381" y="1792267"/>
                  </a:cubicBezTo>
                  <a:cubicBezTo>
                    <a:pt x="1170381" y="1790335"/>
                    <a:pt x="1178107" y="1771022"/>
                    <a:pt x="1178107" y="1765228"/>
                  </a:cubicBezTo>
                  <a:cubicBezTo>
                    <a:pt x="1178107" y="1749778"/>
                    <a:pt x="1166519" y="1730464"/>
                    <a:pt x="1166519" y="1722739"/>
                  </a:cubicBezTo>
                  <a:cubicBezTo>
                    <a:pt x="1166519" y="1716945"/>
                    <a:pt x="1166519" y="1711151"/>
                    <a:pt x="1170381" y="1709220"/>
                  </a:cubicBezTo>
                  <a:cubicBezTo>
                    <a:pt x="1176175" y="1699563"/>
                    <a:pt x="1187763" y="1697632"/>
                    <a:pt x="1197420" y="1691838"/>
                  </a:cubicBezTo>
                  <a:cubicBezTo>
                    <a:pt x="1210939" y="1684113"/>
                    <a:pt x="1209008" y="1670593"/>
                    <a:pt x="1220596" y="1670593"/>
                  </a:cubicBezTo>
                  <a:cubicBezTo>
                    <a:pt x="1247634" y="1670593"/>
                    <a:pt x="1251497" y="1718877"/>
                    <a:pt x="1251497" y="1724670"/>
                  </a:cubicBezTo>
                  <a:close/>
                  <a:moveTo>
                    <a:pt x="1490981" y="1660937"/>
                  </a:moveTo>
                  <a:cubicBezTo>
                    <a:pt x="1494844" y="1662868"/>
                    <a:pt x="1539264" y="1655143"/>
                    <a:pt x="1539264" y="1678319"/>
                  </a:cubicBezTo>
                  <a:cubicBezTo>
                    <a:pt x="1539264" y="1691838"/>
                    <a:pt x="1502569" y="1718877"/>
                    <a:pt x="1492912" y="1715014"/>
                  </a:cubicBezTo>
                  <a:cubicBezTo>
                    <a:pt x="1473599" y="1699563"/>
                    <a:pt x="1490981" y="1674456"/>
                    <a:pt x="1463942" y="1662868"/>
                  </a:cubicBezTo>
                  <a:cubicBezTo>
                    <a:pt x="1465874" y="1659006"/>
                    <a:pt x="1467805" y="1655143"/>
                    <a:pt x="1473599" y="1655143"/>
                  </a:cubicBezTo>
                  <a:cubicBezTo>
                    <a:pt x="1477462" y="1655143"/>
                    <a:pt x="1483256" y="1659006"/>
                    <a:pt x="1490981" y="1660937"/>
                  </a:cubicBezTo>
                  <a:close/>
                  <a:moveTo>
                    <a:pt x="1884971" y="1662868"/>
                  </a:moveTo>
                  <a:cubicBezTo>
                    <a:pt x="1884971" y="1666731"/>
                    <a:pt x="1857932" y="1687975"/>
                    <a:pt x="1850207" y="1703426"/>
                  </a:cubicBezTo>
                  <a:cubicBezTo>
                    <a:pt x="1844413" y="1711151"/>
                    <a:pt x="1840550" y="1724670"/>
                    <a:pt x="1834756" y="1734327"/>
                  </a:cubicBezTo>
                  <a:cubicBezTo>
                    <a:pt x="1834756" y="1736258"/>
                    <a:pt x="1830894" y="1738190"/>
                    <a:pt x="1827031" y="1738190"/>
                  </a:cubicBezTo>
                  <a:cubicBezTo>
                    <a:pt x="1823168" y="1738190"/>
                    <a:pt x="1813512" y="1734327"/>
                    <a:pt x="1813512" y="1728533"/>
                  </a:cubicBezTo>
                  <a:cubicBezTo>
                    <a:pt x="1813512" y="1724670"/>
                    <a:pt x="1840550" y="1649349"/>
                    <a:pt x="1865657" y="1649349"/>
                  </a:cubicBezTo>
                  <a:cubicBezTo>
                    <a:pt x="1869520" y="1649349"/>
                    <a:pt x="1884971" y="1657074"/>
                    <a:pt x="1884971" y="1662868"/>
                  </a:cubicBezTo>
                  <a:close/>
                  <a:moveTo>
                    <a:pt x="1054502" y="1687975"/>
                  </a:moveTo>
                  <a:cubicBezTo>
                    <a:pt x="1054502" y="1730464"/>
                    <a:pt x="1021670" y="1759434"/>
                    <a:pt x="983043" y="1759434"/>
                  </a:cubicBezTo>
                  <a:cubicBezTo>
                    <a:pt x="963730" y="1759434"/>
                    <a:pt x="934760" y="1753640"/>
                    <a:pt x="917378" y="1742052"/>
                  </a:cubicBezTo>
                  <a:cubicBezTo>
                    <a:pt x="930897" y="1720808"/>
                    <a:pt x="1015876" y="1647418"/>
                    <a:pt x="1037120" y="1647418"/>
                  </a:cubicBezTo>
                  <a:cubicBezTo>
                    <a:pt x="1050639" y="1647418"/>
                    <a:pt x="1054502" y="1687975"/>
                    <a:pt x="1054502" y="1687975"/>
                  </a:cubicBezTo>
                  <a:close/>
                  <a:moveTo>
                    <a:pt x="1409865" y="1641624"/>
                  </a:moveTo>
                  <a:cubicBezTo>
                    <a:pt x="1415659" y="1647418"/>
                    <a:pt x="1417591" y="1662868"/>
                    <a:pt x="1421453" y="1662868"/>
                  </a:cubicBezTo>
                  <a:cubicBezTo>
                    <a:pt x="1427247" y="1662868"/>
                    <a:pt x="1438835" y="1657074"/>
                    <a:pt x="1442698" y="1657074"/>
                  </a:cubicBezTo>
                  <a:cubicBezTo>
                    <a:pt x="1467805" y="1657074"/>
                    <a:pt x="1469736" y="1709220"/>
                    <a:pt x="1469736" y="1716945"/>
                  </a:cubicBezTo>
                  <a:cubicBezTo>
                    <a:pt x="1469736" y="1753640"/>
                    <a:pt x="1456217" y="1769091"/>
                    <a:pt x="1406003" y="1786473"/>
                  </a:cubicBezTo>
                  <a:cubicBezTo>
                    <a:pt x="1402140" y="1759434"/>
                    <a:pt x="1400209" y="1722739"/>
                    <a:pt x="1371239" y="1697632"/>
                  </a:cubicBezTo>
                  <a:cubicBezTo>
                    <a:pt x="1380896" y="1680250"/>
                    <a:pt x="1409865" y="1686044"/>
                    <a:pt x="1421453" y="1664799"/>
                  </a:cubicBezTo>
                  <a:cubicBezTo>
                    <a:pt x="1419522" y="1662868"/>
                    <a:pt x="1419522" y="1660937"/>
                    <a:pt x="1415659" y="1660937"/>
                  </a:cubicBezTo>
                  <a:cubicBezTo>
                    <a:pt x="1409865" y="1660937"/>
                    <a:pt x="1380896" y="1676387"/>
                    <a:pt x="1375102" y="1676387"/>
                  </a:cubicBezTo>
                  <a:lnTo>
                    <a:pt x="1359651" y="1676387"/>
                  </a:lnTo>
                  <a:cubicBezTo>
                    <a:pt x="1361582" y="1670593"/>
                    <a:pt x="1361582" y="1660937"/>
                    <a:pt x="1361582" y="1655143"/>
                  </a:cubicBezTo>
                  <a:cubicBezTo>
                    <a:pt x="1361582" y="1635830"/>
                    <a:pt x="1377033" y="1639692"/>
                    <a:pt x="1388621" y="1639692"/>
                  </a:cubicBezTo>
                  <a:cubicBezTo>
                    <a:pt x="1392483" y="1639692"/>
                    <a:pt x="1402140" y="1635830"/>
                    <a:pt x="1409865" y="1641624"/>
                  </a:cubicBezTo>
                  <a:close/>
                  <a:moveTo>
                    <a:pt x="871026" y="1657074"/>
                  </a:moveTo>
                  <a:lnTo>
                    <a:pt x="919309" y="1657074"/>
                  </a:lnTo>
                  <a:cubicBezTo>
                    <a:pt x="927035" y="1662868"/>
                    <a:pt x="927035" y="1672525"/>
                    <a:pt x="927035" y="1678319"/>
                  </a:cubicBezTo>
                  <a:cubicBezTo>
                    <a:pt x="927035" y="1736258"/>
                    <a:pt x="869095" y="1755572"/>
                    <a:pt x="834331" y="1755572"/>
                  </a:cubicBezTo>
                  <a:cubicBezTo>
                    <a:pt x="828537" y="1755572"/>
                    <a:pt x="776392" y="1749778"/>
                    <a:pt x="776392" y="1730464"/>
                  </a:cubicBezTo>
                  <a:cubicBezTo>
                    <a:pt x="776392" y="1726602"/>
                    <a:pt x="791842" y="1707289"/>
                    <a:pt x="797636" y="1695701"/>
                  </a:cubicBezTo>
                  <a:cubicBezTo>
                    <a:pt x="803430" y="1684113"/>
                    <a:pt x="807293" y="1670593"/>
                    <a:pt x="809224" y="1657074"/>
                  </a:cubicBezTo>
                  <a:lnTo>
                    <a:pt x="809224" y="1639692"/>
                  </a:lnTo>
                  <a:cubicBezTo>
                    <a:pt x="828537" y="1645486"/>
                    <a:pt x="865232" y="1657074"/>
                    <a:pt x="871026" y="1657074"/>
                  </a:cubicBezTo>
                  <a:close/>
                  <a:moveTo>
                    <a:pt x="2651706" y="1641624"/>
                  </a:moveTo>
                  <a:cubicBezTo>
                    <a:pt x="2636255" y="1649349"/>
                    <a:pt x="2620804" y="1657074"/>
                    <a:pt x="2605354" y="1666731"/>
                  </a:cubicBezTo>
                  <a:cubicBezTo>
                    <a:pt x="2603423" y="1659006"/>
                    <a:pt x="2599560" y="1651280"/>
                    <a:pt x="2593766" y="1651280"/>
                  </a:cubicBezTo>
                  <a:cubicBezTo>
                    <a:pt x="2587972" y="1651280"/>
                    <a:pt x="2576384" y="1659006"/>
                    <a:pt x="2564796" y="1664799"/>
                  </a:cubicBezTo>
                  <a:cubicBezTo>
                    <a:pt x="2564796" y="1662868"/>
                    <a:pt x="2562865" y="1662868"/>
                    <a:pt x="2562865" y="1657074"/>
                  </a:cubicBezTo>
                  <a:cubicBezTo>
                    <a:pt x="2562865" y="1643555"/>
                    <a:pt x="2615011" y="1635830"/>
                    <a:pt x="2618873" y="1635830"/>
                  </a:cubicBezTo>
                  <a:cubicBezTo>
                    <a:pt x="2624667" y="1635830"/>
                    <a:pt x="2642049" y="1637761"/>
                    <a:pt x="2651706" y="1641624"/>
                  </a:cubicBezTo>
                  <a:close/>
                  <a:moveTo>
                    <a:pt x="1143343" y="1672525"/>
                  </a:moveTo>
                  <a:cubicBezTo>
                    <a:pt x="1143343" y="1676387"/>
                    <a:pt x="1135618" y="1705357"/>
                    <a:pt x="1131755" y="1718877"/>
                  </a:cubicBezTo>
                  <a:cubicBezTo>
                    <a:pt x="1125961" y="1724670"/>
                    <a:pt x="1118236" y="1730464"/>
                    <a:pt x="1112442" y="1736258"/>
                  </a:cubicBezTo>
                  <a:cubicBezTo>
                    <a:pt x="1100854" y="1743984"/>
                    <a:pt x="1077678" y="1751709"/>
                    <a:pt x="1073815" y="1751709"/>
                  </a:cubicBezTo>
                  <a:cubicBezTo>
                    <a:pt x="1066090" y="1751709"/>
                    <a:pt x="1052571" y="1745915"/>
                    <a:pt x="1052571" y="1738190"/>
                  </a:cubicBezTo>
                  <a:cubicBezTo>
                    <a:pt x="1052571" y="1732396"/>
                    <a:pt x="1064159" y="1713083"/>
                    <a:pt x="1066090" y="1701495"/>
                  </a:cubicBezTo>
                  <a:lnTo>
                    <a:pt x="1066090" y="1693769"/>
                  </a:lnTo>
                  <a:cubicBezTo>
                    <a:pt x="1066090" y="1687975"/>
                    <a:pt x="1060296" y="1657074"/>
                    <a:pt x="1060296" y="1653212"/>
                  </a:cubicBezTo>
                  <a:cubicBezTo>
                    <a:pt x="1060296" y="1630036"/>
                    <a:pt x="1095060" y="1626173"/>
                    <a:pt x="1108579" y="1626173"/>
                  </a:cubicBezTo>
                  <a:cubicBezTo>
                    <a:pt x="1137549" y="1626173"/>
                    <a:pt x="1143343" y="1657074"/>
                    <a:pt x="1143343" y="1672525"/>
                  </a:cubicBezTo>
                  <a:close/>
                  <a:moveTo>
                    <a:pt x="2406428" y="1664799"/>
                  </a:moveTo>
                  <a:cubicBezTo>
                    <a:pt x="2406428" y="1670593"/>
                    <a:pt x="2408359" y="1687975"/>
                    <a:pt x="2410290" y="1701495"/>
                  </a:cubicBezTo>
                  <a:cubicBezTo>
                    <a:pt x="2402565" y="1703426"/>
                    <a:pt x="2389046" y="1711151"/>
                    <a:pt x="2385183" y="1711151"/>
                  </a:cubicBezTo>
                  <a:cubicBezTo>
                    <a:pt x="2379389" y="1711151"/>
                    <a:pt x="2379389" y="1709220"/>
                    <a:pt x="2377458" y="1707289"/>
                  </a:cubicBezTo>
                  <a:lnTo>
                    <a:pt x="2377458" y="1672525"/>
                  </a:lnTo>
                  <a:cubicBezTo>
                    <a:pt x="2377458" y="1657074"/>
                    <a:pt x="2396771" y="1630036"/>
                    <a:pt x="2412222" y="1622310"/>
                  </a:cubicBezTo>
                  <a:cubicBezTo>
                    <a:pt x="2410290" y="1635830"/>
                    <a:pt x="2406428" y="1660937"/>
                    <a:pt x="2406428" y="1664799"/>
                  </a:cubicBezTo>
                  <a:close/>
                  <a:moveTo>
                    <a:pt x="1349994" y="1647418"/>
                  </a:moveTo>
                  <a:cubicBezTo>
                    <a:pt x="1349994" y="1680250"/>
                    <a:pt x="1309437" y="1726602"/>
                    <a:pt x="1282398" y="1726602"/>
                  </a:cubicBezTo>
                  <a:cubicBezTo>
                    <a:pt x="1278535" y="1726602"/>
                    <a:pt x="1270810" y="1724670"/>
                    <a:pt x="1266947" y="1718877"/>
                  </a:cubicBezTo>
                  <a:cubicBezTo>
                    <a:pt x="1257291" y="1703426"/>
                    <a:pt x="1247634" y="1670593"/>
                    <a:pt x="1247634" y="1666731"/>
                  </a:cubicBezTo>
                  <a:cubicBezTo>
                    <a:pt x="1247634" y="1657074"/>
                    <a:pt x="1261154" y="1657074"/>
                    <a:pt x="1270810" y="1651280"/>
                  </a:cubicBezTo>
                  <a:cubicBezTo>
                    <a:pt x="1282398" y="1645486"/>
                    <a:pt x="1293986" y="1622310"/>
                    <a:pt x="1303643" y="1622310"/>
                  </a:cubicBezTo>
                  <a:cubicBezTo>
                    <a:pt x="1317162" y="1622310"/>
                    <a:pt x="1349994" y="1624242"/>
                    <a:pt x="1349994" y="1647418"/>
                  </a:cubicBezTo>
                  <a:close/>
                  <a:moveTo>
                    <a:pt x="1284329" y="1616516"/>
                  </a:moveTo>
                  <a:cubicBezTo>
                    <a:pt x="1278535" y="1635830"/>
                    <a:pt x="1255360" y="1649349"/>
                    <a:pt x="1243772" y="1649349"/>
                  </a:cubicBezTo>
                  <a:cubicBezTo>
                    <a:pt x="1230252" y="1649349"/>
                    <a:pt x="1226390" y="1639692"/>
                    <a:pt x="1226390" y="1630036"/>
                  </a:cubicBezTo>
                  <a:cubicBezTo>
                    <a:pt x="1226390" y="1626173"/>
                    <a:pt x="1228321" y="1612654"/>
                    <a:pt x="1228321" y="1595272"/>
                  </a:cubicBezTo>
                  <a:cubicBezTo>
                    <a:pt x="1245703" y="1602997"/>
                    <a:pt x="1265016" y="1608791"/>
                    <a:pt x="1284329" y="1616516"/>
                  </a:cubicBezTo>
                  <a:close/>
                  <a:moveTo>
                    <a:pt x="1218664" y="1626173"/>
                  </a:moveTo>
                  <a:cubicBezTo>
                    <a:pt x="1218664" y="1651280"/>
                    <a:pt x="1189695" y="1686044"/>
                    <a:pt x="1156862" y="1693769"/>
                  </a:cubicBezTo>
                  <a:cubicBezTo>
                    <a:pt x="1152999" y="1668662"/>
                    <a:pt x="1143343" y="1620379"/>
                    <a:pt x="1143343" y="1616516"/>
                  </a:cubicBezTo>
                  <a:cubicBezTo>
                    <a:pt x="1143343" y="1614585"/>
                    <a:pt x="1143343" y="1604929"/>
                    <a:pt x="1149137" y="1602997"/>
                  </a:cubicBezTo>
                  <a:cubicBezTo>
                    <a:pt x="1160725" y="1595272"/>
                    <a:pt x="1185832" y="1579821"/>
                    <a:pt x="1191626" y="1579821"/>
                  </a:cubicBezTo>
                  <a:cubicBezTo>
                    <a:pt x="1207077" y="1579821"/>
                    <a:pt x="1218664" y="1620379"/>
                    <a:pt x="1218664" y="1626173"/>
                  </a:cubicBezTo>
                  <a:close/>
                  <a:moveTo>
                    <a:pt x="1676388" y="1579821"/>
                  </a:moveTo>
                  <a:cubicBezTo>
                    <a:pt x="1693770" y="1583684"/>
                    <a:pt x="1711152" y="1593341"/>
                    <a:pt x="1728534" y="1597203"/>
                  </a:cubicBezTo>
                  <a:cubicBezTo>
                    <a:pt x="1761366" y="1606860"/>
                    <a:pt x="1805786" y="1620379"/>
                    <a:pt x="1840550" y="1641624"/>
                  </a:cubicBezTo>
                  <a:cubicBezTo>
                    <a:pt x="1834756" y="1653212"/>
                    <a:pt x="1825100" y="1662868"/>
                    <a:pt x="1817374" y="1676387"/>
                  </a:cubicBezTo>
                  <a:cubicBezTo>
                    <a:pt x="1809649" y="1686044"/>
                    <a:pt x="1803855" y="1701495"/>
                    <a:pt x="1798061" y="1715014"/>
                  </a:cubicBezTo>
                  <a:cubicBezTo>
                    <a:pt x="1796130" y="1718877"/>
                    <a:pt x="1790336" y="1722739"/>
                    <a:pt x="1786473" y="1722739"/>
                  </a:cubicBezTo>
                  <a:cubicBezTo>
                    <a:pt x="1780679" y="1722739"/>
                    <a:pt x="1734327" y="1703426"/>
                    <a:pt x="1709220" y="1695701"/>
                  </a:cubicBezTo>
                  <a:cubicBezTo>
                    <a:pt x="1635830" y="1670593"/>
                    <a:pt x="1552783" y="1657074"/>
                    <a:pt x="1481324" y="1641624"/>
                  </a:cubicBezTo>
                  <a:cubicBezTo>
                    <a:pt x="1471668" y="1639692"/>
                    <a:pt x="1473599" y="1631967"/>
                    <a:pt x="1473599" y="1631967"/>
                  </a:cubicBezTo>
                  <a:cubicBezTo>
                    <a:pt x="1473599" y="1624242"/>
                    <a:pt x="1490981" y="1568233"/>
                    <a:pt x="1506431" y="1560508"/>
                  </a:cubicBezTo>
                  <a:cubicBezTo>
                    <a:pt x="1510294" y="1556645"/>
                    <a:pt x="1521882" y="1556645"/>
                    <a:pt x="1527676" y="1556645"/>
                  </a:cubicBezTo>
                  <a:cubicBezTo>
                    <a:pt x="1531539" y="1556645"/>
                    <a:pt x="1626173" y="1568233"/>
                    <a:pt x="1676388" y="1579821"/>
                  </a:cubicBezTo>
                  <a:close/>
                  <a:moveTo>
                    <a:pt x="556221" y="1616516"/>
                  </a:moveTo>
                  <a:cubicBezTo>
                    <a:pt x="556221" y="1689907"/>
                    <a:pt x="571671" y="1753640"/>
                    <a:pt x="662444" y="1823168"/>
                  </a:cubicBezTo>
                  <a:cubicBezTo>
                    <a:pt x="668238" y="1805786"/>
                    <a:pt x="662444" y="1778747"/>
                    <a:pt x="677894" y="1763297"/>
                  </a:cubicBezTo>
                  <a:cubicBezTo>
                    <a:pt x="681757" y="1788404"/>
                    <a:pt x="679825" y="1825099"/>
                    <a:pt x="712658" y="1852138"/>
                  </a:cubicBezTo>
                  <a:cubicBezTo>
                    <a:pt x="594847" y="1842481"/>
                    <a:pt x="540770" y="1728533"/>
                    <a:pt x="540770" y="1645486"/>
                  </a:cubicBezTo>
                  <a:cubicBezTo>
                    <a:pt x="540770" y="1616516"/>
                    <a:pt x="544633" y="1583684"/>
                    <a:pt x="560084" y="1554714"/>
                  </a:cubicBezTo>
                  <a:cubicBezTo>
                    <a:pt x="558152" y="1575959"/>
                    <a:pt x="556221" y="1612654"/>
                    <a:pt x="556221" y="1616516"/>
                  </a:cubicBezTo>
                  <a:close/>
                  <a:moveTo>
                    <a:pt x="1487118" y="1558577"/>
                  </a:moveTo>
                  <a:cubicBezTo>
                    <a:pt x="1487118" y="1562439"/>
                    <a:pt x="1475530" y="1574027"/>
                    <a:pt x="1473599" y="1581753"/>
                  </a:cubicBezTo>
                  <a:cubicBezTo>
                    <a:pt x="1467805" y="1595272"/>
                    <a:pt x="1462011" y="1614585"/>
                    <a:pt x="1454286" y="1630036"/>
                  </a:cubicBezTo>
                  <a:cubicBezTo>
                    <a:pt x="1452354" y="1635830"/>
                    <a:pt x="1448492" y="1637761"/>
                    <a:pt x="1442698" y="1637761"/>
                  </a:cubicBezTo>
                  <a:cubicBezTo>
                    <a:pt x="1429179" y="1637761"/>
                    <a:pt x="1431110" y="1628104"/>
                    <a:pt x="1431110" y="1620379"/>
                  </a:cubicBezTo>
                  <a:cubicBezTo>
                    <a:pt x="1431110" y="1608791"/>
                    <a:pt x="1444629" y="1546989"/>
                    <a:pt x="1473599" y="1546989"/>
                  </a:cubicBezTo>
                  <a:cubicBezTo>
                    <a:pt x="1479393" y="1546989"/>
                    <a:pt x="1487118" y="1552783"/>
                    <a:pt x="1487118" y="1558577"/>
                  </a:cubicBezTo>
                  <a:close/>
                  <a:moveTo>
                    <a:pt x="1133686" y="1550852"/>
                  </a:moveTo>
                  <a:cubicBezTo>
                    <a:pt x="1133686" y="1568233"/>
                    <a:pt x="1104716" y="1618448"/>
                    <a:pt x="1077678" y="1618448"/>
                  </a:cubicBezTo>
                  <a:lnTo>
                    <a:pt x="1060296" y="1618448"/>
                  </a:lnTo>
                  <a:cubicBezTo>
                    <a:pt x="1060296" y="1616516"/>
                    <a:pt x="1058365" y="1616516"/>
                    <a:pt x="1058365" y="1612654"/>
                  </a:cubicBezTo>
                  <a:cubicBezTo>
                    <a:pt x="1058365" y="1606860"/>
                    <a:pt x="1062227" y="1601066"/>
                    <a:pt x="1062227" y="1595272"/>
                  </a:cubicBezTo>
                  <a:cubicBezTo>
                    <a:pt x="1062227" y="1591409"/>
                    <a:pt x="1058365" y="1574027"/>
                    <a:pt x="1058365" y="1570165"/>
                  </a:cubicBezTo>
                  <a:cubicBezTo>
                    <a:pt x="1058365" y="1545058"/>
                    <a:pt x="1077678" y="1546989"/>
                    <a:pt x="1095060" y="1537332"/>
                  </a:cubicBezTo>
                  <a:cubicBezTo>
                    <a:pt x="1098922" y="1535401"/>
                    <a:pt x="1098922" y="1529607"/>
                    <a:pt x="1102785" y="1529607"/>
                  </a:cubicBezTo>
                  <a:cubicBezTo>
                    <a:pt x="1116304" y="1529607"/>
                    <a:pt x="1133686" y="1539264"/>
                    <a:pt x="1133686" y="1550852"/>
                  </a:cubicBezTo>
                  <a:close/>
                  <a:moveTo>
                    <a:pt x="1100854" y="1527676"/>
                  </a:moveTo>
                  <a:cubicBezTo>
                    <a:pt x="1091197" y="1529607"/>
                    <a:pt x="1081541" y="1529607"/>
                    <a:pt x="1071884" y="1529607"/>
                  </a:cubicBezTo>
                  <a:cubicBezTo>
                    <a:pt x="1071884" y="1512225"/>
                    <a:pt x="1075747" y="1506431"/>
                    <a:pt x="1085403" y="1506431"/>
                  </a:cubicBezTo>
                  <a:cubicBezTo>
                    <a:pt x="1095060" y="1506431"/>
                    <a:pt x="1098922" y="1519950"/>
                    <a:pt x="1100854" y="1527676"/>
                  </a:cubicBezTo>
                  <a:close/>
                  <a:moveTo>
                    <a:pt x="803430" y="1525744"/>
                  </a:moveTo>
                  <a:cubicBezTo>
                    <a:pt x="818881" y="1533470"/>
                    <a:pt x="853644" y="1527676"/>
                    <a:pt x="853644" y="1548920"/>
                  </a:cubicBezTo>
                  <a:cubicBezTo>
                    <a:pt x="853644" y="1587547"/>
                    <a:pt x="809224" y="1610722"/>
                    <a:pt x="784117" y="1610722"/>
                  </a:cubicBezTo>
                  <a:cubicBezTo>
                    <a:pt x="760941" y="1610722"/>
                    <a:pt x="728109" y="1595272"/>
                    <a:pt x="708795" y="1575959"/>
                  </a:cubicBezTo>
                  <a:cubicBezTo>
                    <a:pt x="716521" y="1566302"/>
                    <a:pt x="728109" y="1554714"/>
                    <a:pt x="735834" y="1545058"/>
                  </a:cubicBezTo>
                  <a:cubicBezTo>
                    <a:pt x="747422" y="1531538"/>
                    <a:pt x="755147" y="1518019"/>
                    <a:pt x="762872" y="1504500"/>
                  </a:cubicBezTo>
                  <a:cubicBezTo>
                    <a:pt x="776392" y="1512225"/>
                    <a:pt x="787980" y="1519950"/>
                    <a:pt x="803430" y="1525744"/>
                  </a:cubicBezTo>
                  <a:close/>
                  <a:moveTo>
                    <a:pt x="1068021" y="1496774"/>
                  </a:moveTo>
                  <a:cubicBezTo>
                    <a:pt x="1068021" y="1516088"/>
                    <a:pt x="1033257" y="1531538"/>
                    <a:pt x="1033257" y="1545058"/>
                  </a:cubicBezTo>
                  <a:cubicBezTo>
                    <a:pt x="1033257" y="1545058"/>
                    <a:pt x="1054502" y="1562439"/>
                    <a:pt x="1054502" y="1575959"/>
                  </a:cubicBezTo>
                  <a:cubicBezTo>
                    <a:pt x="1054502" y="1579821"/>
                    <a:pt x="1048708" y="1593341"/>
                    <a:pt x="1046777" y="1601066"/>
                  </a:cubicBezTo>
                  <a:cubicBezTo>
                    <a:pt x="1033257" y="1639692"/>
                    <a:pt x="1002356" y="1653212"/>
                    <a:pt x="977249" y="1653212"/>
                  </a:cubicBezTo>
                  <a:cubicBezTo>
                    <a:pt x="971455" y="1653212"/>
                    <a:pt x="956005" y="1651280"/>
                    <a:pt x="946348" y="1649349"/>
                  </a:cubicBezTo>
                  <a:cubicBezTo>
                    <a:pt x="986906" y="1616516"/>
                    <a:pt x="977249" y="1562439"/>
                    <a:pt x="1029395" y="1546989"/>
                  </a:cubicBezTo>
                  <a:cubicBezTo>
                    <a:pt x="1021670" y="1545058"/>
                    <a:pt x="1012013" y="1545058"/>
                    <a:pt x="1002356" y="1543126"/>
                  </a:cubicBezTo>
                  <a:cubicBezTo>
                    <a:pt x="1013944" y="1529607"/>
                    <a:pt x="1012013" y="1516088"/>
                    <a:pt x="1015876" y="1502568"/>
                  </a:cubicBezTo>
                  <a:cubicBezTo>
                    <a:pt x="1019738" y="1490981"/>
                    <a:pt x="1044845" y="1485187"/>
                    <a:pt x="1052571" y="1485187"/>
                  </a:cubicBezTo>
                  <a:cubicBezTo>
                    <a:pt x="1062227" y="1485187"/>
                    <a:pt x="1068021" y="1490981"/>
                    <a:pt x="1068021" y="1496774"/>
                  </a:cubicBezTo>
                  <a:close/>
                  <a:moveTo>
                    <a:pt x="1006219" y="1500637"/>
                  </a:moveTo>
                  <a:cubicBezTo>
                    <a:pt x="1006219" y="1527676"/>
                    <a:pt x="961799" y="1554714"/>
                    <a:pt x="954073" y="1560508"/>
                  </a:cubicBezTo>
                  <a:lnTo>
                    <a:pt x="952142" y="1564371"/>
                  </a:lnTo>
                  <a:cubicBezTo>
                    <a:pt x="963730" y="1564371"/>
                    <a:pt x="973386" y="1570165"/>
                    <a:pt x="973386" y="1581753"/>
                  </a:cubicBezTo>
                  <a:cubicBezTo>
                    <a:pt x="973386" y="1628104"/>
                    <a:pt x="913515" y="1645486"/>
                    <a:pt x="888408" y="1645486"/>
                  </a:cubicBezTo>
                  <a:cubicBezTo>
                    <a:pt x="869095" y="1645486"/>
                    <a:pt x="832400" y="1637761"/>
                    <a:pt x="816949" y="1618448"/>
                  </a:cubicBezTo>
                  <a:cubicBezTo>
                    <a:pt x="840125" y="1608791"/>
                    <a:pt x="863301" y="1574027"/>
                    <a:pt x="869095" y="1554714"/>
                  </a:cubicBezTo>
                  <a:cubicBezTo>
                    <a:pt x="886477" y="1560508"/>
                    <a:pt x="901928" y="1566302"/>
                    <a:pt x="915447" y="1570165"/>
                  </a:cubicBezTo>
                  <a:cubicBezTo>
                    <a:pt x="915447" y="1570165"/>
                    <a:pt x="917378" y="1570165"/>
                    <a:pt x="917378" y="1566302"/>
                  </a:cubicBezTo>
                  <a:cubicBezTo>
                    <a:pt x="917378" y="1546989"/>
                    <a:pt x="884546" y="1548920"/>
                    <a:pt x="878752" y="1533470"/>
                  </a:cubicBezTo>
                  <a:cubicBezTo>
                    <a:pt x="892271" y="1525744"/>
                    <a:pt x="905790" y="1518019"/>
                    <a:pt x="919309" y="1508362"/>
                  </a:cubicBezTo>
                  <a:cubicBezTo>
                    <a:pt x="940554" y="1490981"/>
                    <a:pt x="944417" y="1473599"/>
                    <a:pt x="967593" y="1473599"/>
                  </a:cubicBezTo>
                  <a:cubicBezTo>
                    <a:pt x="977249" y="1473599"/>
                    <a:pt x="1006219" y="1483255"/>
                    <a:pt x="1006219" y="1500637"/>
                  </a:cubicBezTo>
                  <a:close/>
                  <a:moveTo>
                    <a:pt x="911584" y="1469736"/>
                  </a:moveTo>
                  <a:cubicBezTo>
                    <a:pt x="913515" y="1471667"/>
                    <a:pt x="921241" y="1471667"/>
                    <a:pt x="927035" y="1471667"/>
                  </a:cubicBezTo>
                  <a:cubicBezTo>
                    <a:pt x="927035" y="1471667"/>
                    <a:pt x="928966" y="1469736"/>
                    <a:pt x="928966" y="1475530"/>
                  </a:cubicBezTo>
                  <a:cubicBezTo>
                    <a:pt x="928966" y="1483255"/>
                    <a:pt x="899996" y="1506431"/>
                    <a:pt x="892271" y="1510294"/>
                  </a:cubicBezTo>
                  <a:cubicBezTo>
                    <a:pt x="871026" y="1519950"/>
                    <a:pt x="863301" y="1519950"/>
                    <a:pt x="845919" y="1519950"/>
                  </a:cubicBezTo>
                  <a:cubicBezTo>
                    <a:pt x="836263" y="1519950"/>
                    <a:pt x="778323" y="1514156"/>
                    <a:pt x="778323" y="1489049"/>
                  </a:cubicBezTo>
                  <a:cubicBezTo>
                    <a:pt x="778323" y="1481324"/>
                    <a:pt x="784117" y="1483255"/>
                    <a:pt x="793774" y="1477461"/>
                  </a:cubicBezTo>
                  <a:cubicBezTo>
                    <a:pt x="795705" y="1477461"/>
                    <a:pt x="834331" y="1452354"/>
                    <a:pt x="847851" y="1452354"/>
                  </a:cubicBezTo>
                  <a:cubicBezTo>
                    <a:pt x="869095" y="1452354"/>
                    <a:pt x="890340" y="1460079"/>
                    <a:pt x="911584" y="1469736"/>
                  </a:cubicBezTo>
                  <a:close/>
                  <a:moveTo>
                    <a:pt x="703001" y="1473599"/>
                  </a:moveTo>
                  <a:cubicBezTo>
                    <a:pt x="712658" y="1481324"/>
                    <a:pt x="728109" y="1483255"/>
                    <a:pt x="739696" y="1487118"/>
                  </a:cubicBezTo>
                  <a:cubicBezTo>
                    <a:pt x="743559" y="1487118"/>
                    <a:pt x="747422" y="1490981"/>
                    <a:pt x="747422" y="1494843"/>
                  </a:cubicBezTo>
                  <a:cubicBezTo>
                    <a:pt x="747422" y="1518019"/>
                    <a:pt x="701070" y="1562439"/>
                    <a:pt x="685619" y="1566302"/>
                  </a:cubicBezTo>
                  <a:cubicBezTo>
                    <a:pt x="677894" y="1568233"/>
                    <a:pt x="666306" y="1572096"/>
                    <a:pt x="662444" y="1572096"/>
                  </a:cubicBezTo>
                  <a:cubicBezTo>
                    <a:pt x="631542" y="1572096"/>
                    <a:pt x="621886" y="1492912"/>
                    <a:pt x="621886" y="1483255"/>
                  </a:cubicBezTo>
                  <a:cubicBezTo>
                    <a:pt x="621886" y="1479393"/>
                    <a:pt x="619954" y="1473599"/>
                    <a:pt x="623817" y="1471667"/>
                  </a:cubicBezTo>
                  <a:cubicBezTo>
                    <a:pt x="625748" y="1467805"/>
                    <a:pt x="633474" y="1465873"/>
                    <a:pt x="637336" y="1460079"/>
                  </a:cubicBezTo>
                  <a:cubicBezTo>
                    <a:pt x="643130" y="1452354"/>
                    <a:pt x="646993" y="1442697"/>
                    <a:pt x="652787" y="1433041"/>
                  </a:cubicBezTo>
                  <a:cubicBezTo>
                    <a:pt x="668238" y="1448491"/>
                    <a:pt x="685619" y="1463942"/>
                    <a:pt x="703001" y="1473599"/>
                  </a:cubicBezTo>
                  <a:close/>
                  <a:moveTo>
                    <a:pt x="639268" y="1421453"/>
                  </a:moveTo>
                  <a:cubicBezTo>
                    <a:pt x="639268" y="1436904"/>
                    <a:pt x="621886" y="1450423"/>
                    <a:pt x="621886" y="1469736"/>
                  </a:cubicBezTo>
                  <a:cubicBezTo>
                    <a:pt x="612229" y="1462011"/>
                    <a:pt x="602573" y="1448491"/>
                    <a:pt x="602573" y="1442697"/>
                  </a:cubicBezTo>
                  <a:lnTo>
                    <a:pt x="602573" y="1404071"/>
                  </a:lnTo>
                  <a:lnTo>
                    <a:pt x="608367" y="1404071"/>
                  </a:lnTo>
                  <a:cubicBezTo>
                    <a:pt x="621886" y="1404071"/>
                    <a:pt x="639268" y="1404071"/>
                    <a:pt x="639268" y="1421453"/>
                  </a:cubicBezTo>
                  <a:close/>
                  <a:moveTo>
                    <a:pt x="768666" y="1402140"/>
                  </a:moveTo>
                  <a:cubicBezTo>
                    <a:pt x="786048" y="1413728"/>
                    <a:pt x="809224" y="1423384"/>
                    <a:pt x="830469" y="1431110"/>
                  </a:cubicBezTo>
                  <a:cubicBezTo>
                    <a:pt x="824675" y="1456217"/>
                    <a:pt x="774460" y="1473599"/>
                    <a:pt x="753216" y="1473599"/>
                  </a:cubicBezTo>
                  <a:cubicBezTo>
                    <a:pt x="731971" y="1473599"/>
                    <a:pt x="664375" y="1452354"/>
                    <a:pt x="664375" y="1413728"/>
                  </a:cubicBezTo>
                  <a:cubicBezTo>
                    <a:pt x="664375" y="1407934"/>
                    <a:pt x="666306" y="1407934"/>
                    <a:pt x="668238" y="1406002"/>
                  </a:cubicBezTo>
                  <a:cubicBezTo>
                    <a:pt x="677894" y="1404071"/>
                    <a:pt x="689482" y="1400208"/>
                    <a:pt x="701070" y="1394414"/>
                  </a:cubicBezTo>
                  <a:cubicBezTo>
                    <a:pt x="712658" y="1390552"/>
                    <a:pt x="731971" y="1375101"/>
                    <a:pt x="735834" y="1375101"/>
                  </a:cubicBezTo>
                  <a:cubicBezTo>
                    <a:pt x="745490" y="1375101"/>
                    <a:pt x="755147" y="1394414"/>
                    <a:pt x="768666" y="1402140"/>
                  </a:cubicBezTo>
                  <a:close/>
                  <a:moveTo>
                    <a:pt x="2157287" y="1369307"/>
                  </a:moveTo>
                  <a:cubicBezTo>
                    <a:pt x="2157287" y="1375101"/>
                    <a:pt x="2153424" y="1380895"/>
                    <a:pt x="2153424" y="1384758"/>
                  </a:cubicBezTo>
                  <a:cubicBezTo>
                    <a:pt x="2153424" y="1390552"/>
                    <a:pt x="2155356" y="1392483"/>
                    <a:pt x="2157287" y="1394414"/>
                  </a:cubicBezTo>
                  <a:lnTo>
                    <a:pt x="2197845" y="1377033"/>
                  </a:lnTo>
                  <a:cubicBezTo>
                    <a:pt x="2170806" y="1409865"/>
                    <a:pt x="2134111" y="1419522"/>
                    <a:pt x="2109004" y="1433041"/>
                  </a:cubicBezTo>
                  <a:lnTo>
                    <a:pt x="2149562" y="1361582"/>
                  </a:lnTo>
                  <a:cubicBezTo>
                    <a:pt x="2153424" y="1363513"/>
                    <a:pt x="2157287" y="1365445"/>
                    <a:pt x="2157287" y="1369307"/>
                  </a:cubicBezTo>
                  <a:close/>
                  <a:moveTo>
                    <a:pt x="865232" y="1346131"/>
                  </a:moveTo>
                  <a:cubicBezTo>
                    <a:pt x="871026" y="1369307"/>
                    <a:pt x="896134" y="1369307"/>
                    <a:pt x="911584" y="1380895"/>
                  </a:cubicBezTo>
                  <a:cubicBezTo>
                    <a:pt x="892271" y="1404071"/>
                    <a:pt x="863301" y="1413728"/>
                    <a:pt x="840125" y="1413728"/>
                  </a:cubicBezTo>
                  <a:cubicBezTo>
                    <a:pt x="813087" y="1413728"/>
                    <a:pt x="782186" y="1400208"/>
                    <a:pt x="757078" y="1367376"/>
                  </a:cubicBezTo>
                  <a:cubicBezTo>
                    <a:pt x="784117" y="1361582"/>
                    <a:pt x="824675" y="1365445"/>
                    <a:pt x="849782" y="1338406"/>
                  </a:cubicBezTo>
                  <a:cubicBezTo>
                    <a:pt x="853644" y="1340337"/>
                    <a:pt x="859438" y="1346131"/>
                    <a:pt x="865232" y="1346131"/>
                  </a:cubicBezTo>
                  <a:close/>
                  <a:moveTo>
                    <a:pt x="1998919" y="1336475"/>
                  </a:moveTo>
                  <a:cubicBezTo>
                    <a:pt x="1998919" y="1340337"/>
                    <a:pt x="1996987" y="1353857"/>
                    <a:pt x="1993125" y="1363513"/>
                  </a:cubicBezTo>
                  <a:cubicBezTo>
                    <a:pt x="1995056" y="1365445"/>
                    <a:pt x="1993125" y="1365445"/>
                    <a:pt x="1996987" y="1365445"/>
                  </a:cubicBezTo>
                  <a:cubicBezTo>
                    <a:pt x="2016301" y="1365445"/>
                    <a:pt x="2060721" y="1351925"/>
                    <a:pt x="2066515" y="1349994"/>
                  </a:cubicBezTo>
                  <a:cubicBezTo>
                    <a:pt x="2035614" y="1388620"/>
                    <a:pt x="1991193" y="1380895"/>
                    <a:pt x="1956430" y="1398277"/>
                  </a:cubicBezTo>
                  <a:cubicBezTo>
                    <a:pt x="1966086" y="1371239"/>
                    <a:pt x="1985399" y="1340337"/>
                    <a:pt x="1991193" y="1313299"/>
                  </a:cubicBezTo>
                  <a:cubicBezTo>
                    <a:pt x="1995056" y="1321024"/>
                    <a:pt x="1998919" y="1330681"/>
                    <a:pt x="1998919" y="1336475"/>
                  </a:cubicBezTo>
                  <a:close/>
                  <a:moveTo>
                    <a:pt x="1149137" y="1311368"/>
                  </a:moveTo>
                  <a:cubicBezTo>
                    <a:pt x="1151068" y="1313299"/>
                    <a:pt x="1151068" y="1313299"/>
                    <a:pt x="1151068" y="1319093"/>
                  </a:cubicBezTo>
                  <a:cubicBezTo>
                    <a:pt x="1151068" y="1322956"/>
                    <a:pt x="1149137" y="1330681"/>
                    <a:pt x="1145274" y="1332612"/>
                  </a:cubicBezTo>
                  <a:cubicBezTo>
                    <a:pt x="1133686" y="1338406"/>
                    <a:pt x="1122098" y="1332612"/>
                    <a:pt x="1110510" y="1334543"/>
                  </a:cubicBezTo>
                  <a:cubicBezTo>
                    <a:pt x="1104716" y="1334543"/>
                    <a:pt x="1098922" y="1340337"/>
                    <a:pt x="1093128" y="1340337"/>
                  </a:cubicBezTo>
                  <a:cubicBezTo>
                    <a:pt x="1069953" y="1344200"/>
                    <a:pt x="1054502" y="1355788"/>
                    <a:pt x="1033257" y="1367376"/>
                  </a:cubicBezTo>
                  <a:cubicBezTo>
                    <a:pt x="1029395" y="1359651"/>
                    <a:pt x="1025532" y="1349994"/>
                    <a:pt x="1025532" y="1344200"/>
                  </a:cubicBezTo>
                  <a:cubicBezTo>
                    <a:pt x="1025532" y="1334543"/>
                    <a:pt x="1039051" y="1330681"/>
                    <a:pt x="1046777" y="1324887"/>
                  </a:cubicBezTo>
                  <a:cubicBezTo>
                    <a:pt x="1058365" y="1315230"/>
                    <a:pt x="1089266" y="1303642"/>
                    <a:pt x="1108579" y="1303642"/>
                  </a:cubicBezTo>
                  <a:cubicBezTo>
                    <a:pt x="1112442" y="1303642"/>
                    <a:pt x="1137549" y="1307505"/>
                    <a:pt x="1149137" y="1311368"/>
                  </a:cubicBezTo>
                  <a:close/>
                  <a:moveTo>
                    <a:pt x="1015876" y="1303642"/>
                  </a:moveTo>
                  <a:cubicBezTo>
                    <a:pt x="1015876" y="1330681"/>
                    <a:pt x="986906" y="1324887"/>
                    <a:pt x="973386" y="1328749"/>
                  </a:cubicBezTo>
                  <a:cubicBezTo>
                    <a:pt x="979180" y="1332612"/>
                    <a:pt x="986906" y="1342269"/>
                    <a:pt x="986906" y="1349994"/>
                  </a:cubicBezTo>
                  <a:cubicBezTo>
                    <a:pt x="986906" y="1351925"/>
                    <a:pt x="983043" y="1359651"/>
                    <a:pt x="984974" y="1365445"/>
                  </a:cubicBezTo>
                  <a:cubicBezTo>
                    <a:pt x="990768" y="1361582"/>
                    <a:pt x="996562" y="1355788"/>
                    <a:pt x="1000425" y="1355788"/>
                  </a:cubicBezTo>
                  <a:cubicBezTo>
                    <a:pt x="1012013" y="1355788"/>
                    <a:pt x="1015876" y="1378964"/>
                    <a:pt x="1015876" y="1378964"/>
                  </a:cubicBezTo>
                  <a:cubicBezTo>
                    <a:pt x="1015876" y="1388620"/>
                    <a:pt x="1004288" y="1392483"/>
                    <a:pt x="992700" y="1404071"/>
                  </a:cubicBezTo>
                  <a:cubicBezTo>
                    <a:pt x="996562" y="1407934"/>
                    <a:pt x="1000425" y="1411796"/>
                    <a:pt x="1000425" y="1415659"/>
                  </a:cubicBezTo>
                  <a:cubicBezTo>
                    <a:pt x="1000425" y="1421453"/>
                    <a:pt x="986906" y="1434972"/>
                    <a:pt x="981112" y="1446560"/>
                  </a:cubicBezTo>
                  <a:cubicBezTo>
                    <a:pt x="983043" y="1446560"/>
                    <a:pt x="981112" y="1448491"/>
                    <a:pt x="984974" y="1448491"/>
                  </a:cubicBezTo>
                  <a:cubicBezTo>
                    <a:pt x="996562" y="1448491"/>
                    <a:pt x="1013944" y="1419522"/>
                    <a:pt x="1021670" y="1413728"/>
                  </a:cubicBezTo>
                  <a:cubicBezTo>
                    <a:pt x="1029395" y="1421453"/>
                    <a:pt x="1039051" y="1433041"/>
                    <a:pt x="1039051" y="1440766"/>
                  </a:cubicBezTo>
                  <a:cubicBezTo>
                    <a:pt x="1039051" y="1463942"/>
                    <a:pt x="1002356" y="1469736"/>
                    <a:pt x="990768" y="1469736"/>
                  </a:cubicBezTo>
                  <a:cubicBezTo>
                    <a:pt x="984974" y="1469736"/>
                    <a:pt x="977249" y="1467805"/>
                    <a:pt x="971455" y="1465873"/>
                  </a:cubicBezTo>
                  <a:lnTo>
                    <a:pt x="971455" y="1460079"/>
                  </a:lnTo>
                  <a:lnTo>
                    <a:pt x="977249" y="1454285"/>
                  </a:lnTo>
                  <a:cubicBezTo>
                    <a:pt x="965661" y="1452354"/>
                    <a:pt x="952142" y="1454285"/>
                    <a:pt x="907722" y="1454285"/>
                  </a:cubicBezTo>
                  <a:cubicBezTo>
                    <a:pt x="892271" y="1452354"/>
                    <a:pt x="872958" y="1446560"/>
                    <a:pt x="857507" y="1429178"/>
                  </a:cubicBezTo>
                  <a:cubicBezTo>
                    <a:pt x="867164" y="1425316"/>
                    <a:pt x="878752" y="1421453"/>
                    <a:pt x="890340" y="1415659"/>
                  </a:cubicBezTo>
                  <a:cubicBezTo>
                    <a:pt x="901928" y="1411796"/>
                    <a:pt x="923172" y="1394414"/>
                    <a:pt x="928966" y="1394414"/>
                  </a:cubicBezTo>
                  <a:cubicBezTo>
                    <a:pt x="932829" y="1394414"/>
                    <a:pt x="965661" y="1411796"/>
                    <a:pt x="971455" y="1411796"/>
                  </a:cubicBezTo>
                  <a:cubicBezTo>
                    <a:pt x="975318" y="1411796"/>
                    <a:pt x="981112" y="1407934"/>
                    <a:pt x="984974" y="1404071"/>
                  </a:cubicBezTo>
                  <a:cubicBezTo>
                    <a:pt x="975318" y="1398277"/>
                    <a:pt x="961799" y="1394414"/>
                    <a:pt x="948279" y="1384758"/>
                  </a:cubicBezTo>
                  <a:cubicBezTo>
                    <a:pt x="956005" y="1378964"/>
                    <a:pt x="965661" y="1375101"/>
                    <a:pt x="973386" y="1369307"/>
                  </a:cubicBezTo>
                  <a:cubicBezTo>
                    <a:pt x="934760" y="1365445"/>
                    <a:pt x="903859" y="1369307"/>
                    <a:pt x="867164" y="1344200"/>
                  </a:cubicBezTo>
                  <a:cubicBezTo>
                    <a:pt x="876820" y="1317162"/>
                    <a:pt x="911584" y="1334543"/>
                    <a:pt x="927035" y="1303642"/>
                  </a:cubicBezTo>
                  <a:cubicBezTo>
                    <a:pt x="936691" y="1307505"/>
                    <a:pt x="946348" y="1311368"/>
                    <a:pt x="956005" y="1311368"/>
                  </a:cubicBezTo>
                  <a:cubicBezTo>
                    <a:pt x="954073" y="1309436"/>
                    <a:pt x="952142" y="1305574"/>
                    <a:pt x="952142" y="1301711"/>
                  </a:cubicBezTo>
                  <a:cubicBezTo>
                    <a:pt x="952142" y="1295917"/>
                    <a:pt x="952142" y="1299780"/>
                    <a:pt x="954073" y="1295917"/>
                  </a:cubicBezTo>
                  <a:cubicBezTo>
                    <a:pt x="969524" y="1293986"/>
                    <a:pt x="986906" y="1292054"/>
                    <a:pt x="1013944" y="1290123"/>
                  </a:cubicBezTo>
                  <a:cubicBezTo>
                    <a:pt x="1013944" y="1293986"/>
                    <a:pt x="1015876" y="1299780"/>
                    <a:pt x="1015876" y="1303642"/>
                  </a:cubicBezTo>
                  <a:close/>
                  <a:moveTo>
                    <a:pt x="728109" y="1357719"/>
                  </a:moveTo>
                  <a:cubicBezTo>
                    <a:pt x="701070" y="1384758"/>
                    <a:pt x="670169" y="1394414"/>
                    <a:pt x="643130" y="1394414"/>
                  </a:cubicBezTo>
                  <a:cubicBezTo>
                    <a:pt x="618023" y="1394414"/>
                    <a:pt x="602573" y="1390552"/>
                    <a:pt x="589053" y="1369307"/>
                  </a:cubicBezTo>
                  <a:cubicBezTo>
                    <a:pt x="587122" y="1365445"/>
                    <a:pt x="589053" y="1357719"/>
                    <a:pt x="589053" y="1353857"/>
                  </a:cubicBezTo>
                  <a:cubicBezTo>
                    <a:pt x="589053" y="1344200"/>
                    <a:pt x="585191" y="1324887"/>
                    <a:pt x="602573" y="1317162"/>
                  </a:cubicBezTo>
                  <a:cubicBezTo>
                    <a:pt x="619954" y="1309436"/>
                    <a:pt x="648924" y="1317162"/>
                    <a:pt x="668238" y="1286260"/>
                  </a:cubicBezTo>
                  <a:cubicBezTo>
                    <a:pt x="681757" y="1311368"/>
                    <a:pt x="703001" y="1338406"/>
                    <a:pt x="728109" y="1357719"/>
                  </a:cubicBezTo>
                  <a:close/>
                  <a:moveTo>
                    <a:pt x="1156862" y="1270810"/>
                  </a:moveTo>
                  <a:cubicBezTo>
                    <a:pt x="1156862" y="1272741"/>
                    <a:pt x="1158793" y="1270810"/>
                    <a:pt x="1158793" y="1276604"/>
                  </a:cubicBezTo>
                  <a:cubicBezTo>
                    <a:pt x="1158793" y="1286260"/>
                    <a:pt x="1139480" y="1293986"/>
                    <a:pt x="1137549" y="1293986"/>
                  </a:cubicBezTo>
                  <a:cubicBezTo>
                    <a:pt x="1131755" y="1293986"/>
                    <a:pt x="1116304" y="1288192"/>
                    <a:pt x="1106648" y="1284329"/>
                  </a:cubicBezTo>
                  <a:cubicBezTo>
                    <a:pt x="1118236" y="1278535"/>
                    <a:pt x="1139480" y="1268879"/>
                    <a:pt x="1143343" y="1268879"/>
                  </a:cubicBezTo>
                  <a:cubicBezTo>
                    <a:pt x="1149137" y="1268879"/>
                    <a:pt x="1151068" y="1270810"/>
                    <a:pt x="1156862" y="1270810"/>
                  </a:cubicBezTo>
                  <a:close/>
                  <a:moveTo>
                    <a:pt x="886477" y="1261153"/>
                  </a:moveTo>
                  <a:cubicBezTo>
                    <a:pt x="894202" y="1268879"/>
                    <a:pt x="907722" y="1274672"/>
                    <a:pt x="917378" y="1284329"/>
                  </a:cubicBezTo>
                  <a:cubicBezTo>
                    <a:pt x="921241" y="1286260"/>
                    <a:pt x="921241" y="1292054"/>
                    <a:pt x="923172" y="1295917"/>
                  </a:cubicBezTo>
                  <a:lnTo>
                    <a:pt x="923172" y="1301711"/>
                  </a:lnTo>
                  <a:cubicBezTo>
                    <a:pt x="886477" y="1313299"/>
                    <a:pt x="882614" y="1315230"/>
                    <a:pt x="857507" y="1315230"/>
                  </a:cubicBezTo>
                  <a:cubicBezTo>
                    <a:pt x="834331" y="1315230"/>
                    <a:pt x="824675" y="1313299"/>
                    <a:pt x="799567" y="1299780"/>
                  </a:cubicBezTo>
                  <a:cubicBezTo>
                    <a:pt x="797636" y="1301711"/>
                    <a:pt x="797636" y="1299780"/>
                    <a:pt x="797636" y="1303642"/>
                  </a:cubicBezTo>
                  <a:cubicBezTo>
                    <a:pt x="797636" y="1311368"/>
                    <a:pt x="811155" y="1319093"/>
                    <a:pt x="820812" y="1322956"/>
                  </a:cubicBezTo>
                  <a:cubicBezTo>
                    <a:pt x="824675" y="1324887"/>
                    <a:pt x="830469" y="1328749"/>
                    <a:pt x="834331" y="1332612"/>
                  </a:cubicBezTo>
                  <a:cubicBezTo>
                    <a:pt x="818881" y="1344200"/>
                    <a:pt x="793774" y="1349994"/>
                    <a:pt x="774460" y="1349994"/>
                  </a:cubicBezTo>
                  <a:cubicBezTo>
                    <a:pt x="743559" y="1349994"/>
                    <a:pt x="714589" y="1340337"/>
                    <a:pt x="693345" y="1301711"/>
                  </a:cubicBezTo>
                  <a:cubicBezTo>
                    <a:pt x="689482" y="1292054"/>
                    <a:pt x="683688" y="1276604"/>
                    <a:pt x="683688" y="1272741"/>
                  </a:cubicBezTo>
                  <a:cubicBezTo>
                    <a:pt x="683688" y="1266947"/>
                    <a:pt x="681757" y="1265016"/>
                    <a:pt x="687551" y="1263085"/>
                  </a:cubicBezTo>
                  <a:cubicBezTo>
                    <a:pt x="693345" y="1259222"/>
                    <a:pt x="703001" y="1261153"/>
                    <a:pt x="710727" y="1259222"/>
                  </a:cubicBezTo>
                  <a:cubicBezTo>
                    <a:pt x="720383" y="1257291"/>
                    <a:pt x="730040" y="1251497"/>
                    <a:pt x="741628" y="1247634"/>
                  </a:cubicBezTo>
                  <a:cubicBezTo>
                    <a:pt x="743559" y="1245703"/>
                    <a:pt x="751284" y="1247634"/>
                    <a:pt x="755147" y="1247634"/>
                  </a:cubicBezTo>
                  <a:cubicBezTo>
                    <a:pt x="768666" y="1259222"/>
                    <a:pt x="760941" y="1282398"/>
                    <a:pt x="786048" y="1295917"/>
                  </a:cubicBezTo>
                  <a:lnTo>
                    <a:pt x="791842" y="1295917"/>
                  </a:lnTo>
                  <a:cubicBezTo>
                    <a:pt x="793774" y="1293986"/>
                    <a:pt x="793774" y="1295917"/>
                    <a:pt x="793774" y="1290123"/>
                  </a:cubicBezTo>
                  <a:cubicBezTo>
                    <a:pt x="793774" y="1286260"/>
                    <a:pt x="776392" y="1261153"/>
                    <a:pt x="776392" y="1255359"/>
                  </a:cubicBezTo>
                  <a:cubicBezTo>
                    <a:pt x="776392" y="1241840"/>
                    <a:pt x="824675" y="1234115"/>
                    <a:pt x="828537" y="1234115"/>
                  </a:cubicBezTo>
                  <a:cubicBezTo>
                    <a:pt x="849782" y="1234115"/>
                    <a:pt x="859438" y="1239909"/>
                    <a:pt x="886477" y="1261153"/>
                  </a:cubicBezTo>
                  <a:close/>
                  <a:moveTo>
                    <a:pt x="1012013" y="1268879"/>
                  </a:moveTo>
                  <a:cubicBezTo>
                    <a:pt x="1000425" y="1276604"/>
                    <a:pt x="979180" y="1284329"/>
                    <a:pt x="969524" y="1284329"/>
                  </a:cubicBezTo>
                  <a:cubicBezTo>
                    <a:pt x="965661" y="1284329"/>
                    <a:pt x="934760" y="1280466"/>
                    <a:pt x="919309" y="1272741"/>
                  </a:cubicBezTo>
                  <a:cubicBezTo>
                    <a:pt x="907722" y="1268879"/>
                    <a:pt x="884546" y="1237977"/>
                    <a:pt x="880683" y="1228321"/>
                  </a:cubicBezTo>
                  <a:lnTo>
                    <a:pt x="919309" y="1228321"/>
                  </a:lnTo>
                  <a:cubicBezTo>
                    <a:pt x="928966" y="1222527"/>
                    <a:pt x="948279" y="1222527"/>
                    <a:pt x="957936" y="1212870"/>
                  </a:cubicBezTo>
                  <a:cubicBezTo>
                    <a:pt x="971455" y="1228321"/>
                    <a:pt x="986906" y="1257291"/>
                    <a:pt x="1012013" y="1268879"/>
                  </a:cubicBezTo>
                  <a:close/>
                  <a:moveTo>
                    <a:pt x="1037120" y="1220595"/>
                  </a:moveTo>
                  <a:lnTo>
                    <a:pt x="1037120" y="1226389"/>
                  </a:lnTo>
                  <a:cubicBezTo>
                    <a:pt x="1031326" y="1239909"/>
                    <a:pt x="1031326" y="1253428"/>
                    <a:pt x="1017807" y="1253428"/>
                  </a:cubicBezTo>
                  <a:cubicBezTo>
                    <a:pt x="994631" y="1253428"/>
                    <a:pt x="981112" y="1226389"/>
                    <a:pt x="977249" y="1207076"/>
                  </a:cubicBezTo>
                  <a:cubicBezTo>
                    <a:pt x="992700" y="1220595"/>
                    <a:pt x="1019738" y="1216733"/>
                    <a:pt x="1037120" y="1220595"/>
                  </a:cubicBezTo>
                  <a:close/>
                  <a:moveTo>
                    <a:pt x="2862220" y="1338406"/>
                  </a:moveTo>
                  <a:cubicBezTo>
                    <a:pt x="2866082" y="1349994"/>
                    <a:pt x="2871876" y="1375101"/>
                    <a:pt x="2871876" y="1380895"/>
                  </a:cubicBezTo>
                  <a:lnTo>
                    <a:pt x="2871876" y="1425316"/>
                  </a:lnTo>
                  <a:cubicBezTo>
                    <a:pt x="2889258" y="1543126"/>
                    <a:pt x="2914365" y="1606860"/>
                    <a:pt x="3020588" y="1606860"/>
                  </a:cubicBezTo>
                  <a:cubicBezTo>
                    <a:pt x="3024451" y="1606860"/>
                    <a:pt x="3076597" y="1602997"/>
                    <a:pt x="3082391" y="1602997"/>
                  </a:cubicBezTo>
                  <a:cubicBezTo>
                    <a:pt x="3115223" y="1602997"/>
                    <a:pt x="3200201" y="1631967"/>
                    <a:pt x="3211789" y="1682181"/>
                  </a:cubicBezTo>
                  <a:cubicBezTo>
                    <a:pt x="3175094" y="1641624"/>
                    <a:pt x="3134536" y="1624242"/>
                    <a:pt x="3097841" y="1614585"/>
                  </a:cubicBezTo>
                  <a:cubicBezTo>
                    <a:pt x="3095910" y="1614585"/>
                    <a:pt x="3092047" y="1612654"/>
                    <a:pt x="3088184" y="1612654"/>
                  </a:cubicBezTo>
                  <a:cubicBezTo>
                    <a:pt x="3082391" y="1612654"/>
                    <a:pt x="2997412" y="1622310"/>
                    <a:pt x="2991618" y="1622310"/>
                  </a:cubicBezTo>
                  <a:cubicBezTo>
                    <a:pt x="2885396" y="1622310"/>
                    <a:pt x="2856426" y="1543126"/>
                    <a:pt x="2840975" y="1433041"/>
                  </a:cubicBezTo>
                  <a:cubicBezTo>
                    <a:pt x="2827456" y="1328749"/>
                    <a:pt x="2781104" y="1249565"/>
                    <a:pt x="2696126" y="1249565"/>
                  </a:cubicBezTo>
                  <a:cubicBezTo>
                    <a:pt x="2587972" y="1249565"/>
                    <a:pt x="2524238" y="1377033"/>
                    <a:pt x="2439260" y="1384758"/>
                  </a:cubicBezTo>
                  <a:cubicBezTo>
                    <a:pt x="2421878" y="1384758"/>
                    <a:pt x="2390977" y="1394414"/>
                    <a:pt x="2385183" y="1394414"/>
                  </a:cubicBezTo>
                  <a:cubicBezTo>
                    <a:pt x="2381321" y="1394414"/>
                    <a:pt x="2358145" y="1386689"/>
                    <a:pt x="2344625" y="1386689"/>
                  </a:cubicBezTo>
                  <a:cubicBezTo>
                    <a:pt x="2300205" y="1382827"/>
                    <a:pt x="2273166" y="1361582"/>
                    <a:pt x="2273166" y="1324887"/>
                  </a:cubicBezTo>
                  <a:cubicBezTo>
                    <a:pt x="2273166" y="1319093"/>
                    <a:pt x="2275098" y="1293986"/>
                    <a:pt x="2286686" y="1293986"/>
                  </a:cubicBezTo>
                  <a:cubicBezTo>
                    <a:pt x="2305999" y="1293986"/>
                    <a:pt x="2342694" y="1321024"/>
                    <a:pt x="2389046" y="1321024"/>
                  </a:cubicBezTo>
                  <a:cubicBezTo>
                    <a:pt x="2408359" y="1321024"/>
                    <a:pt x="2408359" y="1321024"/>
                    <a:pt x="2435398" y="1311368"/>
                  </a:cubicBezTo>
                  <a:cubicBezTo>
                    <a:pt x="2443123" y="1307505"/>
                    <a:pt x="2456642" y="1305574"/>
                    <a:pt x="2466299" y="1301711"/>
                  </a:cubicBezTo>
                  <a:cubicBezTo>
                    <a:pt x="2497200" y="1290123"/>
                    <a:pt x="2531964" y="1257291"/>
                    <a:pt x="2568659" y="1236046"/>
                  </a:cubicBezTo>
                  <a:cubicBezTo>
                    <a:pt x="2611148" y="1209008"/>
                    <a:pt x="2642049" y="1199351"/>
                    <a:pt x="2684538" y="1199351"/>
                  </a:cubicBezTo>
                  <a:cubicBezTo>
                    <a:pt x="2754066" y="1199351"/>
                    <a:pt x="2833250" y="1237977"/>
                    <a:pt x="2862220" y="1338406"/>
                  </a:cubicBezTo>
                  <a:close/>
                  <a:moveTo>
                    <a:pt x="2261579" y="1276604"/>
                  </a:moveTo>
                  <a:cubicBezTo>
                    <a:pt x="2261579" y="1301711"/>
                    <a:pt x="2246128" y="1303642"/>
                    <a:pt x="2230677" y="1303642"/>
                  </a:cubicBezTo>
                  <a:cubicBezTo>
                    <a:pt x="2224883" y="1303642"/>
                    <a:pt x="2205570" y="1301711"/>
                    <a:pt x="2193982" y="1301711"/>
                  </a:cubicBezTo>
                  <a:cubicBezTo>
                    <a:pt x="2205570" y="1276604"/>
                    <a:pt x="2211364" y="1257291"/>
                    <a:pt x="2211364" y="1236046"/>
                  </a:cubicBezTo>
                  <a:cubicBezTo>
                    <a:pt x="2211364" y="1230252"/>
                    <a:pt x="2207502" y="1207076"/>
                    <a:pt x="2203639" y="1191626"/>
                  </a:cubicBezTo>
                  <a:cubicBezTo>
                    <a:pt x="2228746" y="1195488"/>
                    <a:pt x="2261579" y="1253428"/>
                    <a:pt x="2261579" y="1276604"/>
                  </a:cubicBezTo>
                  <a:close/>
                  <a:moveTo>
                    <a:pt x="1245703" y="1224458"/>
                  </a:moveTo>
                  <a:cubicBezTo>
                    <a:pt x="1253428" y="1226389"/>
                    <a:pt x="1263085" y="1228321"/>
                    <a:pt x="1301711" y="1224458"/>
                  </a:cubicBezTo>
                  <a:cubicBezTo>
                    <a:pt x="1317162" y="1222527"/>
                    <a:pt x="1344200" y="1218664"/>
                    <a:pt x="1361582" y="1210939"/>
                  </a:cubicBezTo>
                  <a:cubicBezTo>
                    <a:pt x="1367376" y="1209008"/>
                    <a:pt x="1373170" y="1203214"/>
                    <a:pt x="1378964" y="1203214"/>
                  </a:cubicBezTo>
                  <a:lnTo>
                    <a:pt x="1388621" y="1203214"/>
                  </a:lnTo>
                  <a:cubicBezTo>
                    <a:pt x="1388621" y="1203214"/>
                    <a:pt x="1390552" y="1201282"/>
                    <a:pt x="1390552" y="1207076"/>
                  </a:cubicBezTo>
                  <a:cubicBezTo>
                    <a:pt x="1390552" y="1224458"/>
                    <a:pt x="1315231" y="1237977"/>
                    <a:pt x="1295917" y="1241840"/>
                  </a:cubicBezTo>
                  <a:lnTo>
                    <a:pt x="1133686" y="1245703"/>
                  </a:lnTo>
                  <a:cubicBezTo>
                    <a:pt x="1212870" y="1183900"/>
                    <a:pt x="1292055" y="1218664"/>
                    <a:pt x="1371239" y="1141411"/>
                  </a:cubicBezTo>
                  <a:cubicBezTo>
                    <a:pt x="1348063" y="1191626"/>
                    <a:pt x="1286261" y="1197420"/>
                    <a:pt x="1245703" y="1224458"/>
                  </a:cubicBezTo>
                  <a:close/>
                  <a:moveTo>
                    <a:pt x="956005" y="1199351"/>
                  </a:moveTo>
                  <a:cubicBezTo>
                    <a:pt x="942485" y="1203214"/>
                    <a:pt x="913515" y="1216733"/>
                    <a:pt x="898065" y="1216733"/>
                  </a:cubicBezTo>
                  <a:cubicBezTo>
                    <a:pt x="861370" y="1216733"/>
                    <a:pt x="832400" y="1181969"/>
                    <a:pt x="818881" y="1145274"/>
                  </a:cubicBezTo>
                  <a:cubicBezTo>
                    <a:pt x="832400" y="1145274"/>
                    <a:pt x="853644" y="1141411"/>
                    <a:pt x="857507" y="1141411"/>
                  </a:cubicBezTo>
                  <a:cubicBezTo>
                    <a:pt x="888408" y="1141411"/>
                    <a:pt x="930897" y="1162656"/>
                    <a:pt x="956005" y="1199351"/>
                  </a:cubicBezTo>
                  <a:close/>
                  <a:moveTo>
                    <a:pt x="842057" y="1218664"/>
                  </a:moveTo>
                  <a:cubicBezTo>
                    <a:pt x="828537" y="1222527"/>
                    <a:pt x="803430" y="1228321"/>
                    <a:pt x="797636" y="1228321"/>
                  </a:cubicBezTo>
                  <a:cubicBezTo>
                    <a:pt x="753216" y="1228321"/>
                    <a:pt x="718452" y="1191626"/>
                    <a:pt x="718452" y="1151068"/>
                  </a:cubicBezTo>
                  <a:cubicBezTo>
                    <a:pt x="718452" y="1139480"/>
                    <a:pt x="730040" y="1141411"/>
                    <a:pt x="741628" y="1141411"/>
                  </a:cubicBezTo>
                  <a:cubicBezTo>
                    <a:pt x="784117" y="1141411"/>
                    <a:pt x="824675" y="1158793"/>
                    <a:pt x="842057" y="1218664"/>
                  </a:cubicBezTo>
                  <a:close/>
                  <a:moveTo>
                    <a:pt x="1226390" y="1151068"/>
                  </a:moveTo>
                  <a:cubicBezTo>
                    <a:pt x="1220596" y="1166518"/>
                    <a:pt x="1203214" y="1189694"/>
                    <a:pt x="1185832" y="1197420"/>
                  </a:cubicBezTo>
                  <a:cubicBezTo>
                    <a:pt x="1162656" y="1209008"/>
                    <a:pt x="1135618" y="1214802"/>
                    <a:pt x="1114373" y="1224458"/>
                  </a:cubicBezTo>
                  <a:cubicBezTo>
                    <a:pt x="1081541" y="1237977"/>
                    <a:pt x="1062227" y="1295917"/>
                    <a:pt x="1027463" y="1303642"/>
                  </a:cubicBezTo>
                  <a:cubicBezTo>
                    <a:pt x="1031326" y="1255359"/>
                    <a:pt x="1066090" y="1197420"/>
                    <a:pt x="1106648" y="1151068"/>
                  </a:cubicBezTo>
                  <a:cubicBezTo>
                    <a:pt x="1110510" y="1145274"/>
                    <a:pt x="1131755" y="1139480"/>
                    <a:pt x="1141412" y="1139480"/>
                  </a:cubicBezTo>
                  <a:cubicBezTo>
                    <a:pt x="1166519" y="1139480"/>
                    <a:pt x="1197420" y="1156862"/>
                    <a:pt x="1226390" y="1151068"/>
                  </a:cubicBezTo>
                  <a:close/>
                  <a:moveTo>
                    <a:pt x="1004288" y="1137549"/>
                  </a:moveTo>
                  <a:cubicBezTo>
                    <a:pt x="1017807" y="1139480"/>
                    <a:pt x="1037120" y="1174244"/>
                    <a:pt x="1037120" y="1183900"/>
                  </a:cubicBezTo>
                  <a:lnTo>
                    <a:pt x="1037120" y="1203214"/>
                  </a:lnTo>
                  <a:cubicBezTo>
                    <a:pt x="1037120" y="1203214"/>
                    <a:pt x="1035189" y="1201282"/>
                    <a:pt x="1033257" y="1201282"/>
                  </a:cubicBezTo>
                  <a:cubicBezTo>
                    <a:pt x="1027463" y="1203214"/>
                    <a:pt x="1015876" y="1205145"/>
                    <a:pt x="1012013" y="1205145"/>
                  </a:cubicBezTo>
                  <a:cubicBezTo>
                    <a:pt x="977249" y="1205145"/>
                    <a:pt x="952142" y="1181969"/>
                    <a:pt x="936691" y="1141411"/>
                  </a:cubicBezTo>
                  <a:lnTo>
                    <a:pt x="936691" y="1131755"/>
                  </a:lnTo>
                  <a:cubicBezTo>
                    <a:pt x="942485" y="1137549"/>
                    <a:pt x="954073" y="1131755"/>
                    <a:pt x="963730" y="1131755"/>
                  </a:cubicBezTo>
                  <a:lnTo>
                    <a:pt x="969524" y="1131755"/>
                  </a:lnTo>
                  <a:cubicBezTo>
                    <a:pt x="973386" y="1131755"/>
                    <a:pt x="992700" y="1135617"/>
                    <a:pt x="1004288" y="1137549"/>
                  </a:cubicBezTo>
                  <a:close/>
                  <a:moveTo>
                    <a:pt x="1326818" y="1125961"/>
                  </a:moveTo>
                  <a:cubicBezTo>
                    <a:pt x="1326818" y="1131755"/>
                    <a:pt x="1322956" y="1141411"/>
                    <a:pt x="1317162" y="1147205"/>
                  </a:cubicBezTo>
                  <a:cubicBezTo>
                    <a:pt x="1313299" y="1149137"/>
                    <a:pt x="1247634" y="1187763"/>
                    <a:pt x="1232184" y="1187763"/>
                  </a:cubicBezTo>
                  <a:lnTo>
                    <a:pt x="1222527" y="1187763"/>
                  </a:lnTo>
                  <a:cubicBezTo>
                    <a:pt x="1224458" y="1176175"/>
                    <a:pt x="1239909" y="1162656"/>
                    <a:pt x="1251497" y="1154931"/>
                  </a:cubicBezTo>
                  <a:cubicBezTo>
                    <a:pt x="1257291" y="1151068"/>
                    <a:pt x="1261154" y="1141411"/>
                    <a:pt x="1270810" y="1137549"/>
                  </a:cubicBezTo>
                  <a:cubicBezTo>
                    <a:pt x="1286261" y="1129823"/>
                    <a:pt x="1309437" y="1141411"/>
                    <a:pt x="1324887" y="1118235"/>
                  </a:cubicBezTo>
                  <a:cubicBezTo>
                    <a:pt x="1324887" y="1120167"/>
                    <a:pt x="1326818" y="1122098"/>
                    <a:pt x="1326818" y="1125961"/>
                  </a:cubicBezTo>
                  <a:close/>
                  <a:moveTo>
                    <a:pt x="451929" y="1290123"/>
                  </a:moveTo>
                  <a:cubicBezTo>
                    <a:pt x="451929" y="1305574"/>
                    <a:pt x="457723" y="1344200"/>
                    <a:pt x="461586" y="1353857"/>
                  </a:cubicBezTo>
                  <a:cubicBezTo>
                    <a:pt x="475105" y="1346131"/>
                    <a:pt x="488625" y="1334543"/>
                    <a:pt x="502144" y="1324887"/>
                  </a:cubicBezTo>
                  <a:lnTo>
                    <a:pt x="507938" y="1324887"/>
                  </a:lnTo>
                  <a:cubicBezTo>
                    <a:pt x="482831" y="1349994"/>
                    <a:pt x="473174" y="1380895"/>
                    <a:pt x="471243" y="1409865"/>
                  </a:cubicBezTo>
                  <a:cubicBezTo>
                    <a:pt x="463517" y="1400208"/>
                    <a:pt x="453861" y="1386689"/>
                    <a:pt x="448067" y="1373170"/>
                  </a:cubicBezTo>
                  <a:cubicBezTo>
                    <a:pt x="440342" y="1353857"/>
                    <a:pt x="430685" y="1315230"/>
                    <a:pt x="430685" y="1311368"/>
                  </a:cubicBezTo>
                  <a:lnTo>
                    <a:pt x="430685" y="1259222"/>
                  </a:lnTo>
                  <a:cubicBezTo>
                    <a:pt x="436479" y="1210939"/>
                    <a:pt x="465449" y="1152999"/>
                    <a:pt x="523388" y="1114373"/>
                  </a:cubicBezTo>
                  <a:cubicBezTo>
                    <a:pt x="473174" y="1176175"/>
                    <a:pt x="451929" y="1230252"/>
                    <a:pt x="451929" y="1290123"/>
                  </a:cubicBezTo>
                  <a:close/>
                  <a:moveTo>
                    <a:pt x="1039051" y="1095060"/>
                  </a:moveTo>
                  <a:cubicBezTo>
                    <a:pt x="1064159" y="1106647"/>
                    <a:pt x="1089266" y="1118235"/>
                    <a:pt x="1114373" y="1125961"/>
                  </a:cubicBezTo>
                  <a:cubicBezTo>
                    <a:pt x="1106648" y="1151068"/>
                    <a:pt x="1073815" y="1139480"/>
                    <a:pt x="1060296" y="1141411"/>
                  </a:cubicBezTo>
                  <a:cubicBezTo>
                    <a:pt x="1060296" y="1141411"/>
                    <a:pt x="1058365" y="1139480"/>
                    <a:pt x="1058365" y="1145274"/>
                  </a:cubicBezTo>
                  <a:cubicBezTo>
                    <a:pt x="1058365" y="1149137"/>
                    <a:pt x="1079609" y="1154931"/>
                    <a:pt x="1079609" y="1158793"/>
                  </a:cubicBezTo>
                  <a:cubicBezTo>
                    <a:pt x="1079609" y="1170381"/>
                    <a:pt x="1062227" y="1187763"/>
                    <a:pt x="1056433" y="1187763"/>
                  </a:cubicBezTo>
                  <a:cubicBezTo>
                    <a:pt x="1039051" y="1187763"/>
                    <a:pt x="1035189" y="1162656"/>
                    <a:pt x="1035189" y="1154931"/>
                  </a:cubicBezTo>
                  <a:cubicBezTo>
                    <a:pt x="1035189" y="1149137"/>
                    <a:pt x="1033257" y="1139480"/>
                    <a:pt x="1040983" y="1139480"/>
                  </a:cubicBezTo>
                  <a:cubicBezTo>
                    <a:pt x="1046777" y="1139480"/>
                    <a:pt x="1052571" y="1145274"/>
                    <a:pt x="1056433" y="1145274"/>
                  </a:cubicBezTo>
                  <a:cubicBezTo>
                    <a:pt x="1058365" y="1143343"/>
                    <a:pt x="1058365" y="1145274"/>
                    <a:pt x="1058365" y="1139480"/>
                  </a:cubicBezTo>
                  <a:cubicBezTo>
                    <a:pt x="1058365" y="1135617"/>
                    <a:pt x="1029395" y="1104716"/>
                    <a:pt x="1029395" y="1100854"/>
                  </a:cubicBezTo>
                  <a:lnTo>
                    <a:pt x="1029395" y="1095060"/>
                  </a:lnTo>
                  <a:lnTo>
                    <a:pt x="1039051" y="1095060"/>
                  </a:lnTo>
                  <a:close/>
                  <a:moveTo>
                    <a:pt x="2421878" y="1077678"/>
                  </a:moveTo>
                  <a:cubicBezTo>
                    <a:pt x="2416084" y="1110510"/>
                    <a:pt x="2360076" y="1158793"/>
                    <a:pt x="2327244" y="1170381"/>
                  </a:cubicBezTo>
                  <a:cubicBezTo>
                    <a:pt x="2331106" y="1152999"/>
                    <a:pt x="2340763" y="1143343"/>
                    <a:pt x="2338831" y="1127892"/>
                  </a:cubicBezTo>
                  <a:cubicBezTo>
                    <a:pt x="2331106" y="1096991"/>
                    <a:pt x="2369733" y="1073815"/>
                    <a:pt x="2392908" y="1077678"/>
                  </a:cubicBezTo>
                  <a:lnTo>
                    <a:pt x="2421878" y="1077678"/>
                  </a:lnTo>
                  <a:close/>
                  <a:moveTo>
                    <a:pt x="983043" y="1068021"/>
                  </a:moveTo>
                  <a:cubicBezTo>
                    <a:pt x="1008150" y="1069952"/>
                    <a:pt x="1015876" y="1089266"/>
                    <a:pt x="1015876" y="1102785"/>
                  </a:cubicBezTo>
                  <a:cubicBezTo>
                    <a:pt x="1015876" y="1124029"/>
                    <a:pt x="990768" y="1124029"/>
                    <a:pt x="981112" y="1124029"/>
                  </a:cubicBezTo>
                  <a:cubicBezTo>
                    <a:pt x="942485" y="1124029"/>
                    <a:pt x="905790" y="1110510"/>
                    <a:pt x="894202" y="1052570"/>
                  </a:cubicBezTo>
                  <a:cubicBezTo>
                    <a:pt x="913515" y="1058364"/>
                    <a:pt x="932829" y="1064158"/>
                    <a:pt x="952142" y="1068021"/>
                  </a:cubicBezTo>
                  <a:lnTo>
                    <a:pt x="983043" y="1068021"/>
                  </a:lnTo>
                  <a:close/>
                  <a:moveTo>
                    <a:pt x="730040" y="1056433"/>
                  </a:moveTo>
                  <a:cubicBezTo>
                    <a:pt x="739696" y="1060296"/>
                    <a:pt x="762872" y="1054502"/>
                    <a:pt x="770598" y="1068021"/>
                  </a:cubicBezTo>
                  <a:cubicBezTo>
                    <a:pt x="778323" y="1077678"/>
                    <a:pt x="764804" y="1089266"/>
                    <a:pt x="786048" y="1093128"/>
                  </a:cubicBezTo>
                  <a:cubicBezTo>
                    <a:pt x="786048" y="1091197"/>
                    <a:pt x="787980" y="1091197"/>
                    <a:pt x="787980" y="1087334"/>
                  </a:cubicBezTo>
                  <a:cubicBezTo>
                    <a:pt x="787980" y="1081540"/>
                    <a:pt x="784117" y="1075746"/>
                    <a:pt x="784117" y="1071884"/>
                  </a:cubicBezTo>
                  <a:cubicBezTo>
                    <a:pt x="784117" y="1056433"/>
                    <a:pt x="791842" y="1056433"/>
                    <a:pt x="803430" y="1056433"/>
                  </a:cubicBezTo>
                  <a:cubicBezTo>
                    <a:pt x="807293" y="1056433"/>
                    <a:pt x="820812" y="1058364"/>
                    <a:pt x="832400" y="1060296"/>
                  </a:cubicBezTo>
                  <a:cubicBezTo>
                    <a:pt x="847851" y="1064158"/>
                    <a:pt x="863301" y="1060296"/>
                    <a:pt x="878752" y="1071884"/>
                  </a:cubicBezTo>
                  <a:cubicBezTo>
                    <a:pt x="890340" y="1079609"/>
                    <a:pt x="903859" y="1104716"/>
                    <a:pt x="903859" y="1118235"/>
                  </a:cubicBezTo>
                  <a:cubicBezTo>
                    <a:pt x="903859" y="1131755"/>
                    <a:pt x="857507" y="1135617"/>
                    <a:pt x="853644" y="1135617"/>
                  </a:cubicBezTo>
                  <a:cubicBezTo>
                    <a:pt x="834331" y="1135617"/>
                    <a:pt x="811155" y="1118235"/>
                    <a:pt x="793774" y="1110510"/>
                  </a:cubicBezTo>
                  <a:cubicBezTo>
                    <a:pt x="795705" y="1135617"/>
                    <a:pt x="776392" y="1133686"/>
                    <a:pt x="762872" y="1133686"/>
                  </a:cubicBezTo>
                  <a:cubicBezTo>
                    <a:pt x="747422" y="1133686"/>
                    <a:pt x="704933" y="1116304"/>
                    <a:pt x="701070" y="1116304"/>
                  </a:cubicBezTo>
                  <a:lnTo>
                    <a:pt x="691413" y="1116304"/>
                  </a:lnTo>
                  <a:cubicBezTo>
                    <a:pt x="687551" y="1131755"/>
                    <a:pt x="677894" y="1145274"/>
                    <a:pt x="674032" y="1156862"/>
                  </a:cubicBezTo>
                  <a:cubicBezTo>
                    <a:pt x="679825" y="1158793"/>
                    <a:pt x="685619" y="1156862"/>
                    <a:pt x="691413" y="1156862"/>
                  </a:cubicBezTo>
                  <a:cubicBezTo>
                    <a:pt x="691413" y="1156862"/>
                    <a:pt x="701070" y="1156862"/>
                    <a:pt x="703001" y="1162656"/>
                  </a:cubicBezTo>
                  <a:cubicBezTo>
                    <a:pt x="706864" y="1170381"/>
                    <a:pt x="708795" y="1183900"/>
                    <a:pt x="714589" y="1193557"/>
                  </a:cubicBezTo>
                  <a:cubicBezTo>
                    <a:pt x="722315" y="1205145"/>
                    <a:pt x="737765" y="1218664"/>
                    <a:pt x="749353" y="1226389"/>
                  </a:cubicBezTo>
                  <a:cubicBezTo>
                    <a:pt x="733903" y="1241840"/>
                    <a:pt x="703001" y="1247634"/>
                    <a:pt x="685619" y="1247634"/>
                  </a:cubicBezTo>
                  <a:cubicBezTo>
                    <a:pt x="662444" y="1247634"/>
                    <a:pt x="639268" y="1241840"/>
                    <a:pt x="616092" y="1226389"/>
                  </a:cubicBezTo>
                  <a:cubicBezTo>
                    <a:pt x="616092" y="1226389"/>
                    <a:pt x="614161" y="1224458"/>
                    <a:pt x="614161" y="1230252"/>
                  </a:cubicBezTo>
                  <a:cubicBezTo>
                    <a:pt x="614161" y="1247634"/>
                    <a:pt x="656650" y="1261153"/>
                    <a:pt x="660512" y="1263085"/>
                  </a:cubicBezTo>
                  <a:lnTo>
                    <a:pt x="660512" y="1266947"/>
                  </a:lnTo>
                  <a:cubicBezTo>
                    <a:pt x="650856" y="1292054"/>
                    <a:pt x="625748" y="1303642"/>
                    <a:pt x="608367" y="1303642"/>
                  </a:cubicBezTo>
                  <a:cubicBezTo>
                    <a:pt x="602573" y="1303642"/>
                    <a:pt x="592916" y="1299780"/>
                    <a:pt x="592916" y="1292054"/>
                  </a:cubicBezTo>
                  <a:cubicBezTo>
                    <a:pt x="592916" y="1286260"/>
                    <a:pt x="596779" y="1282398"/>
                    <a:pt x="596779" y="1276604"/>
                  </a:cubicBezTo>
                  <a:cubicBezTo>
                    <a:pt x="596779" y="1270810"/>
                    <a:pt x="594847" y="1259222"/>
                    <a:pt x="594847" y="1255359"/>
                  </a:cubicBezTo>
                  <a:cubicBezTo>
                    <a:pt x="594847" y="1236046"/>
                    <a:pt x="614161" y="1228321"/>
                    <a:pt x="614161" y="1224458"/>
                  </a:cubicBezTo>
                  <a:cubicBezTo>
                    <a:pt x="614161" y="1218664"/>
                    <a:pt x="606435" y="1199351"/>
                    <a:pt x="606435" y="1195488"/>
                  </a:cubicBezTo>
                  <a:cubicBezTo>
                    <a:pt x="606435" y="1154931"/>
                    <a:pt x="664375" y="1193557"/>
                    <a:pt x="674032" y="1162656"/>
                  </a:cubicBezTo>
                  <a:cubicBezTo>
                    <a:pt x="674032" y="1160724"/>
                    <a:pt x="670169" y="1156862"/>
                    <a:pt x="666306" y="1156862"/>
                  </a:cubicBezTo>
                  <a:cubicBezTo>
                    <a:pt x="660512" y="1156862"/>
                    <a:pt x="639268" y="1164587"/>
                    <a:pt x="633474" y="1164587"/>
                  </a:cubicBezTo>
                  <a:cubicBezTo>
                    <a:pt x="618023" y="1164587"/>
                    <a:pt x="618023" y="1149137"/>
                    <a:pt x="618023" y="1145274"/>
                  </a:cubicBezTo>
                  <a:cubicBezTo>
                    <a:pt x="618023" y="1131755"/>
                    <a:pt x="633474" y="1108579"/>
                    <a:pt x="637336" y="1098922"/>
                  </a:cubicBezTo>
                  <a:cubicBezTo>
                    <a:pt x="639268" y="1095060"/>
                    <a:pt x="639268" y="1089266"/>
                    <a:pt x="641199" y="1083472"/>
                  </a:cubicBezTo>
                  <a:cubicBezTo>
                    <a:pt x="641199" y="1079609"/>
                    <a:pt x="652787" y="1069952"/>
                    <a:pt x="656650" y="1068021"/>
                  </a:cubicBezTo>
                  <a:lnTo>
                    <a:pt x="662444" y="1068021"/>
                  </a:lnTo>
                  <a:cubicBezTo>
                    <a:pt x="664375" y="1079609"/>
                    <a:pt x="670169" y="1102785"/>
                    <a:pt x="689482" y="1116304"/>
                  </a:cubicBezTo>
                  <a:cubicBezTo>
                    <a:pt x="691413" y="1114373"/>
                    <a:pt x="691413" y="1114373"/>
                    <a:pt x="691413" y="1108579"/>
                  </a:cubicBezTo>
                  <a:cubicBezTo>
                    <a:pt x="691413" y="1085403"/>
                    <a:pt x="672100" y="1085403"/>
                    <a:pt x="672100" y="1048708"/>
                  </a:cubicBezTo>
                  <a:cubicBezTo>
                    <a:pt x="672100" y="1046776"/>
                    <a:pt x="668238" y="1033257"/>
                    <a:pt x="679825" y="1033257"/>
                  </a:cubicBezTo>
                  <a:cubicBezTo>
                    <a:pt x="683688" y="1033257"/>
                    <a:pt x="710727" y="1050639"/>
                    <a:pt x="730040" y="1056433"/>
                  </a:cubicBezTo>
                  <a:close/>
                  <a:moveTo>
                    <a:pt x="948279" y="1052570"/>
                  </a:moveTo>
                  <a:cubicBezTo>
                    <a:pt x="946348" y="1054502"/>
                    <a:pt x="948279" y="1054502"/>
                    <a:pt x="942485" y="1054502"/>
                  </a:cubicBezTo>
                  <a:cubicBezTo>
                    <a:pt x="934760" y="1054502"/>
                    <a:pt x="903859" y="1039051"/>
                    <a:pt x="899996" y="1031326"/>
                  </a:cubicBezTo>
                  <a:lnTo>
                    <a:pt x="911584" y="1031326"/>
                  </a:lnTo>
                  <a:cubicBezTo>
                    <a:pt x="919309" y="1031326"/>
                    <a:pt x="944417" y="1048708"/>
                    <a:pt x="948279" y="1052570"/>
                  </a:cubicBezTo>
                  <a:close/>
                  <a:moveTo>
                    <a:pt x="774460" y="1033257"/>
                  </a:moveTo>
                  <a:cubicBezTo>
                    <a:pt x="774460" y="1044845"/>
                    <a:pt x="743559" y="1046776"/>
                    <a:pt x="743559" y="1046776"/>
                  </a:cubicBezTo>
                  <a:cubicBezTo>
                    <a:pt x="724246" y="1046776"/>
                    <a:pt x="708795" y="1035189"/>
                    <a:pt x="691413" y="1019738"/>
                  </a:cubicBezTo>
                  <a:cubicBezTo>
                    <a:pt x="706864" y="1015875"/>
                    <a:pt x="735834" y="1006219"/>
                    <a:pt x="741628" y="1006219"/>
                  </a:cubicBezTo>
                  <a:cubicBezTo>
                    <a:pt x="753216" y="1006219"/>
                    <a:pt x="774460" y="1021669"/>
                    <a:pt x="774460" y="1033257"/>
                  </a:cubicBezTo>
                  <a:close/>
                  <a:moveTo>
                    <a:pt x="815018" y="1004287"/>
                  </a:moveTo>
                  <a:cubicBezTo>
                    <a:pt x="834331" y="1008150"/>
                    <a:pt x="853644" y="1010081"/>
                    <a:pt x="872958" y="1019738"/>
                  </a:cubicBezTo>
                  <a:cubicBezTo>
                    <a:pt x="874889" y="1021669"/>
                    <a:pt x="878752" y="1027463"/>
                    <a:pt x="878752" y="1033257"/>
                  </a:cubicBezTo>
                  <a:cubicBezTo>
                    <a:pt x="878752" y="1050639"/>
                    <a:pt x="847851" y="1048708"/>
                    <a:pt x="843988" y="1048708"/>
                  </a:cubicBezTo>
                  <a:cubicBezTo>
                    <a:pt x="816949" y="1048708"/>
                    <a:pt x="793774" y="1042914"/>
                    <a:pt x="774460" y="1004287"/>
                  </a:cubicBezTo>
                  <a:lnTo>
                    <a:pt x="815018" y="1004287"/>
                  </a:lnTo>
                  <a:close/>
                  <a:moveTo>
                    <a:pt x="973386" y="981112"/>
                  </a:moveTo>
                  <a:cubicBezTo>
                    <a:pt x="998494" y="984974"/>
                    <a:pt x="1021670" y="996562"/>
                    <a:pt x="1048708" y="1000425"/>
                  </a:cubicBezTo>
                  <a:cubicBezTo>
                    <a:pt x="1110510" y="1006219"/>
                    <a:pt x="1122098" y="1002356"/>
                    <a:pt x="1125961" y="1002356"/>
                  </a:cubicBezTo>
                  <a:cubicBezTo>
                    <a:pt x="1131755" y="1002356"/>
                    <a:pt x="1160725" y="1000425"/>
                    <a:pt x="1176175" y="996562"/>
                  </a:cubicBezTo>
                  <a:cubicBezTo>
                    <a:pt x="1178107" y="996562"/>
                    <a:pt x="1185832" y="994631"/>
                    <a:pt x="1191626" y="992699"/>
                  </a:cubicBezTo>
                  <a:cubicBezTo>
                    <a:pt x="1197420" y="1019738"/>
                    <a:pt x="1114373" y="1017807"/>
                    <a:pt x="1091197" y="1017807"/>
                  </a:cubicBezTo>
                  <a:cubicBezTo>
                    <a:pt x="1062227" y="1017807"/>
                    <a:pt x="998494" y="1008150"/>
                    <a:pt x="984974" y="1004287"/>
                  </a:cubicBezTo>
                  <a:cubicBezTo>
                    <a:pt x="984974" y="1004287"/>
                    <a:pt x="983043" y="1004287"/>
                    <a:pt x="981112" y="1006219"/>
                  </a:cubicBezTo>
                  <a:cubicBezTo>
                    <a:pt x="994631" y="1012013"/>
                    <a:pt x="1147206" y="1095060"/>
                    <a:pt x="1193557" y="1095060"/>
                  </a:cubicBezTo>
                  <a:lnTo>
                    <a:pt x="1286261" y="1095060"/>
                  </a:lnTo>
                  <a:lnTo>
                    <a:pt x="1286261" y="1100854"/>
                  </a:lnTo>
                  <a:cubicBezTo>
                    <a:pt x="1263085" y="1104716"/>
                    <a:pt x="1220596" y="1110510"/>
                    <a:pt x="1216733" y="1110510"/>
                  </a:cubicBezTo>
                  <a:cubicBezTo>
                    <a:pt x="1185832" y="1110510"/>
                    <a:pt x="1176175" y="1104716"/>
                    <a:pt x="1141412" y="1095060"/>
                  </a:cubicBezTo>
                  <a:cubicBezTo>
                    <a:pt x="1085403" y="1081540"/>
                    <a:pt x="1033257" y="1054502"/>
                    <a:pt x="979180" y="1031326"/>
                  </a:cubicBezTo>
                  <a:cubicBezTo>
                    <a:pt x="927035" y="1008150"/>
                    <a:pt x="871026" y="992699"/>
                    <a:pt x="818881" y="979180"/>
                  </a:cubicBezTo>
                  <a:cubicBezTo>
                    <a:pt x="826606" y="961798"/>
                    <a:pt x="838194" y="965661"/>
                    <a:pt x="845919" y="965661"/>
                  </a:cubicBezTo>
                  <a:cubicBezTo>
                    <a:pt x="851713" y="965661"/>
                    <a:pt x="930897" y="973386"/>
                    <a:pt x="973386" y="981112"/>
                  </a:cubicBezTo>
                  <a:close/>
                  <a:moveTo>
                    <a:pt x="1732396" y="954073"/>
                  </a:moveTo>
                  <a:cubicBezTo>
                    <a:pt x="1742053" y="963730"/>
                    <a:pt x="1751709" y="979180"/>
                    <a:pt x="1765229" y="988837"/>
                  </a:cubicBezTo>
                  <a:cubicBezTo>
                    <a:pt x="1772954" y="996562"/>
                    <a:pt x="1786473" y="1000425"/>
                    <a:pt x="1798061" y="1004287"/>
                  </a:cubicBezTo>
                  <a:cubicBezTo>
                    <a:pt x="1801924" y="1004287"/>
                    <a:pt x="1803855" y="1008150"/>
                    <a:pt x="1809649" y="1008150"/>
                  </a:cubicBezTo>
                  <a:lnTo>
                    <a:pt x="1871451" y="1008150"/>
                  </a:lnTo>
                  <a:cubicBezTo>
                    <a:pt x="1877245" y="1010081"/>
                    <a:pt x="1883039" y="1010081"/>
                    <a:pt x="1888833" y="1010081"/>
                  </a:cubicBezTo>
                  <a:cubicBezTo>
                    <a:pt x="1962224" y="1012013"/>
                    <a:pt x="2022095" y="1081540"/>
                    <a:pt x="2074240" y="1102785"/>
                  </a:cubicBezTo>
                  <a:cubicBezTo>
                    <a:pt x="2093553" y="1112441"/>
                    <a:pt x="2124455" y="1112441"/>
                    <a:pt x="2145699" y="1112441"/>
                  </a:cubicBezTo>
                  <a:cubicBezTo>
                    <a:pt x="2124455" y="1120167"/>
                    <a:pt x="2101279" y="1127892"/>
                    <a:pt x="2081966" y="1127892"/>
                  </a:cubicBezTo>
                  <a:cubicBezTo>
                    <a:pt x="2004713" y="1127892"/>
                    <a:pt x="1991193" y="1056433"/>
                    <a:pt x="1871451" y="1056433"/>
                  </a:cubicBezTo>
                  <a:cubicBezTo>
                    <a:pt x="1865657" y="1056433"/>
                    <a:pt x="1792267" y="1066090"/>
                    <a:pt x="1786473" y="1066090"/>
                  </a:cubicBezTo>
                  <a:cubicBezTo>
                    <a:pt x="1763297" y="1066090"/>
                    <a:pt x="1687976" y="1042914"/>
                    <a:pt x="1687976" y="1000425"/>
                  </a:cubicBezTo>
                  <a:cubicBezTo>
                    <a:pt x="1687976" y="994631"/>
                    <a:pt x="1699564" y="950210"/>
                    <a:pt x="1722740" y="950210"/>
                  </a:cubicBezTo>
                  <a:cubicBezTo>
                    <a:pt x="1726602" y="950210"/>
                    <a:pt x="1728534" y="950210"/>
                    <a:pt x="1732396" y="954073"/>
                  </a:cubicBezTo>
                  <a:close/>
                  <a:moveTo>
                    <a:pt x="1193557" y="950210"/>
                  </a:moveTo>
                  <a:cubicBezTo>
                    <a:pt x="1191626" y="952142"/>
                    <a:pt x="1191626" y="954073"/>
                    <a:pt x="1189695" y="954073"/>
                  </a:cubicBezTo>
                  <a:cubicBezTo>
                    <a:pt x="1170381" y="961798"/>
                    <a:pt x="1162656" y="969524"/>
                    <a:pt x="1145274" y="969524"/>
                  </a:cubicBezTo>
                  <a:cubicBezTo>
                    <a:pt x="1131755" y="969524"/>
                    <a:pt x="1131755" y="967592"/>
                    <a:pt x="1116304" y="957936"/>
                  </a:cubicBezTo>
                  <a:cubicBezTo>
                    <a:pt x="1125961" y="954073"/>
                    <a:pt x="1137549" y="952142"/>
                    <a:pt x="1149137" y="950210"/>
                  </a:cubicBezTo>
                  <a:lnTo>
                    <a:pt x="1193557" y="950210"/>
                  </a:lnTo>
                  <a:close/>
                  <a:moveTo>
                    <a:pt x="1081541" y="957936"/>
                  </a:moveTo>
                  <a:cubicBezTo>
                    <a:pt x="1081541" y="967592"/>
                    <a:pt x="1050639" y="975318"/>
                    <a:pt x="1048708" y="975318"/>
                  </a:cubicBezTo>
                  <a:cubicBezTo>
                    <a:pt x="1023601" y="975318"/>
                    <a:pt x="1002356" y="954073"/>
                    <a:pt x="984974" y="927035"/>
                  </a:cubicBezTo>
                  <a:cubicBezTo>
                    <a:pt x="992700" y="927035"/>
                    <a:pt x="1081541" y="946348"/>
                    <a:pt x="1081541" y="957936"/>
                  </a:cubicBezTo>
                  <a:close/>
                  <a:moveTo>
                    <a:pt x="813087" y="934760"/>
                  </a:moveTo>
                  <a:cubicBezTo>
                    <a:pt x="805361" y="940554"/>
                    <a:pt x="787980" y="948279"/>
                    <a:pt x="782186" y="948279"/>
                  </a:cubicBezTo>
                  <a:lnTo>
                    <a:pt x="770598" y="948279"/>
                  </a:lnTo>
                  <a:cubicBezTo>
                    <a:pt x="770598" y="946348"/>
                    <a:pt x="768666" y="944416"/>
                    <a:pt x="768666" y="940554"/>
                  </a:cubicBezTo>
                  <a:cubicBezTo>
                    <a:pt x="768666" y="932828"/>
                    <a:pt x="774460" y="927035"/>
                    <a:pt x="782186" y="927035"/>
                  </a:cubicBezTo>
                  <a:cubicBezTo>
                    <a:pt x="786048" y="927035"/>
                    <a:pt x="803430" y="932828"/>
                    <a:pt x="813087" y="934760"/>
                  </a:cubicBezTo>
                  <a:close/>
                  <a:moveTo>
                    <a:pt x="2402565" y="932828"/>
                  </a:moveTo>
                  <a:cubicBezTo>
                    <a:pt x="2402565" y="959867"/>
                    <a:pt x="2389046" y="981112"/>
                    <a:pt x="2360076" y="981112"/>
                  </a:cubicBezTo>
                  <a:cubicBezTo>
                    <a:pt x="2354282" y="981112"/>
                    <a:pt x="2348488" y="979180"/>
                    <a:pt x="2342694" y="979180"/>
                  </a:cubicBezTo>
                  <a:cubicBezTo>
                    <a:pt x="2342694" y="975318"/>
                    <a:pt x="2348488" y="967592"/>
                    <a:pt x="2350419" y="963730"/>
                  </a:cubicBezTo>
                  <a:cubicBezTo>
                    <a:pt x="2356213" y="952142"/>
                    <a:pt x="2363939" y="936691"/>
                    <a:pt x="2363939" y="925103"/>
                  </a:cubicBezTo>
                  <a:cubicBezTo>
                    <a:pt x="2363939" y="911584"/>
                    <a:pt x="2356213" y="894202"/>
                    <a:pt x="2350419" y="880683"/>
                  </a:cubicBezTo>
                  <a:cubicBezTo>
                    <a:pt x="2385183" y="888408"/>
                    <a:pt x="2402565" y="905790"/>
                    <a:pt x="2402565" y="932828"/>
                  </a:cubicBezTo>
                  <a:close/>
                  <a:moveTo>
                    <a:pt x="967593" y="938622"/>
                  </a:moveTo>
                  <a:lnTo>
                    <a:pt x="923172" y="938622"/>
                  </a:lnTo>
                  <a:cubicBezTo>
                    <a:pt x="899996" y="938622"/>
                    <a:pt x="857507" y="898065"/>
                    <a:pt x="855576" y="874889"/>
                  </a:cubicBezTo>
                  <a:cubicBezTo>
                    <a:pt x="888408" y="882614"/>
                    <a:pt x="940554" y="890339"/>
                    <a:pt x="967593" y="938622"/>
                  </a:cubicBezTo>
                  <a:close/>
                  <a:moveTo>
                    <a:pt x="753216" y="861370"/>
                  </a:moveTo>
                  <a:cubicBezTo>
                    <a:pt x="618023" y="1010081"/>
                    <a:pt x="562015" y="1164587"/>
                    <a:pt x="562015" y="1317162"/>
                  </a:cubicBezTo>
                  <a:cubicBezTo>
                    <a:pt x="562015" y="1460079"/>
                    <a:pt x="598710" y="1616516"/>
                    <a:pt x="753216" y="1755572"/>
                  </a:cubicBezTo>
                  <a:cubicBezTo>
                    <a:pt x="932829" y="1917803"/>
                    <a:pt x="1122098" y="1964154"/>
                    <a:pt x="1307505" y="2000849"/>
                  </a:cubicBezTo>
                  <a:cubicBezTo>
                    <a:pt x="1409865" y="2020163"/>
                    <a:pt x="1512225" y="2037545"/>
                    <a:pt x="1614586" y="2087759"/>
                  </a:cubicBezTo>
                  <a:cubicBezTo>
                    <a:pt x="1620379" y="2091622"/>
                    <a:pt x="1672525" y="2109004"/>
                    <a:pt x="1672525" y="2134111"/>
                  </a:cubicBezTo>
                  <a:lnTo>
                    <a:pt x="1672525" y="2180462"/>
                  </a:lnTo>
                  <a:cubicBezTo>
                    <a:pt x="1670594" y="2184325"/>
                    <a:pt x="1664800" y="2184325"/>
                    <a:pt x="1660937" y="2184325"/>
                  </a:cubicBezTo>
                  <a:cubicBezTo>
                    <a:pt x="1635830" y="2184325"/>
                    <a:pt x="1622311" y="2159218"/>
                    <a:pt x="1597204" y="2159218"/>
                  </a:cubicBezTo>
                  <a:cubicBezTo>
                    <a:pt x="1572096" y="2159218"/>
                    <a:pt x="1558577" y="2180462"/>
                    <a:pt x="1558577" y="2197844"/>
                  </a:cubicBezTo>
                  <a:cubicBezTo>
                    <a:pt x="1558577" y="2219089"/>
                    <a:pt x="1583684" y="2275097"/>
                    <a:pt x="1583684" y="2298273"/>
                  </a:cubicBezTo>
                  <a:cubicBezTo>
                    <a:pt x="1583684" y="2317586"/>
                    <a:pt x="1575959" y="2333037"/>
                    <a:pt x="1550852" y="2346556"/>
                  </a:cubicBezTo>
                  <a:cubicBezTo>
                    <a:pt x="1552783" y="2334968"/>
                    <a:pt x="1556646" y="2315655"/>
                    <a:pt x="1556646" y="2311792"/>
                  </a:cubicBezTo>
                  <a:cubicBezTo>
                    <a:pt x="1556646" y="2261578"/>
                    <a:pt x="1510294" y="2253853"/>
                    <a:pt x="1469736" y="2242265"/>
                  </a:cubicBezTo>
                  <a:cubicBezTo>
                    <a:pt x="1436904" y="2234540"/>
                    <a:pt x="1388621" y="2184325"/>
                    <a:pt x="1382827" y="2155355"/>
                  </a:cubicBezTo>
                  <a:cubicBezTo>
                    <a:pt x="1373170" y="2110935"/>
                    <a:pt x="1303643" y="2039476"/>
                    <a:pt x="1257291" y="2029819"/>
                  </a:cubicBezTo>
                  <a:cubicBezTo>
                    <a:pt x="1234115" y="2024025"/>
                    <a:pt x="1207077" y="2014369"/>
                    <a:pt x="1183901" y="2014369"/>
                  </a:cubicBezTo>
                  <a:cubicBezTo>
                    <a:pt x="1168450" y="2014369"/>
                    <a:pt x="1110510" y="2020163"/>
                    <a:pt x="1110510" y="2054927"/>
                  </a:cubicBezTo>
                  <a:cubicBezTo>
                    <a:pt x="1110510" y="2091622"/>
                    <a:pt x="1187763" y="2101278"/>
                    <a:pt x="1199351" y="2105141"/>
                  </a:cubicBezTo>
                  <a:cubicBezTo>
                    <a:pt x="1210939" y="2109004"/>
                    <a:pt x="1251497" y="2143767"/>
                    <a:pt x="1251497" y="2163081"/>
                  </a:cubicBezTo>
                  <a:lnTo>
                    <a:pt x="1251497" y="2193982"/>
                  </a:lnTo>
                  <a:cubicBezTo>
                    <a:pt x="1236046" y="2172737"/>
                    <a:pt x="1203214" y="2136042"/>
                    <a:pt x="1178107" y="2136042"/>
                  </a:cubicBezTo>
                  <a:cubicBezTo>
                    <a:pt x="1147206" y="2136042"/>
                    <a:pt x="1145274" y="2178531"/>
                    <a:pt x="1141412" y="2192050"/>
                  </a:cubicBezTo>
                  <a:cubicBezTo>
                    <a:pt x="1137549" y="2203638"/>
                    <a:pt x="1133686" y="2221020"/>
                    <a:pt x="1125961" y="2236471"/>
                  </a:cubicBezTo>
                  <a:cubicBezTo>
                    <a:pt x="1079609" y="2319518"/>
                    <a:pt x="990768" y="2336900"/>
                    <a:pt x="927035" y="2336900"/>
                  </a:cubicBezTo>
                  <a:cubicBezTo>
                    <a:pt x="913515" y="2336900"/>
                    <a:pt x="882614" y="2331106"/>
                    <a:pt x="871026" y="2319518"/>
                  </a:cubicBezTo>
                  <a:cubicBezTo>
                    <a:pt x="867164" y="2329174"/>
                    <a:pt x="863301" y="2340762"/>
                    <a:pt x="863301" y="2352350"/>
                  </a:cubicBezTo>
                  <a:cubicBezTo>
                    <a:pt x="849782" y="2497199"/>
                    <a:pt x="739696" y="2555139"/>
                    <a:pt x="637336" y="2555139"/>
                  </a:cubicBezTo>
                  <a:cubicBezTo>
                    <a:pt x="448067" y="2555139"/>
                    <a:pt x="417166" y="2408358"/>
                    <a:pt x="395921" y="2408358"/>
                  </a:cubicBezTo>
                  <a:cubicBezTo>
                    <a:pt x="392058" y="2408358"/>
                    <a:pt x="376608" y="2418015"/>
                    <a:pt x="366951" y="2421878"/>
                  </a:cubicBezTo>
                  <a:cubicBezTo>
                    <a:pt x="324462" y="2443122"/>
                    <a:pt x="278110" y="2454710"/>
                    <a:pt x="235621" y="2454710"/>
                  </a:cubicBezTo>
                  <a:cubicBezTo>
                    <a:pt x="121673" y="2454710"/>
                    <a:pt x="0" y="2375526"/>
                    <a:pt x="0" y="2242265"/>
                  </a:cubicBezTo>
                  <a:cubicBezTo>
                    <a:pt x="0" y="2190119"/>
                    <a:pt x="23176" y="2109004"/>
                    <a:pt x="94635" y="2080034"/>
                  </a:cubicBezTo>
                  <a:cubicBezTo>
                    <a:pt x="110085" y="2072308"/>
                    <a:pt x="131330" y="2070377"/>
                    <a:pt x="150643" y="2060720"/>
                  </a:cubicBezTo>
                  <a:cubicBezTo>
                    <a:pt x="160300" y="2056858"/>
                    <a:pt x="160300" y="2039476"/>
                    <a:pt x="162231" y="2029819"/>
                  </a:cubicBezTo>
                  <a:cubicBezTo>
                    <a:pt x="168025" y="1993124"/>
                    <a:pt x="181544" y="1950635"/>
                    <a:pt x="218239" y="1915871"/>
                  </a:cubicBezTo>
                  <a:cubicBezTo>
                    <a:pt x="280042" y="1854069"/>
                    <a:pt x="351501" y="1863726"/>
                    <a:pt x="419097" y="1854069"/>
                  </a:cubicBezTo>
                  <a:cubicBezTo>
                    <a:pt x="440342" y="1852138"/>
                    <a:pt x="471243" y="1827031"/>
                    <a:pt x="494419" y="1807717"/>
                  </a:cubicBezTo>
                  <a:cubicBezTo>
                    <a:pt x="502144" y="1798061"/>
                    <a:pt x="523388" y="1801923"/>
                    <a:pt x="523388" y="1788404"/>
                  </a:cubicBezTo>
                  <a:cubicBezTo>
                    <a:pt x="523388" y="1769091"/>
                    <a:pt x="502144" y="1747846"/>
                    <a:pt x="502144" y="1716945"/>
                  </a:cubicBezTo>
                  <a:lnTo>
                    <a:pt x="502144" y="1645486"/>
                  </a:lnTo>
                  <a:lnTo>
                    <a:pt x="548496" y="1452354"/>
                  </a:lnTo>
                  <a:lnTo>
                    <a:pt x="548496" y="1404071"/>
                  </a:lnTo>
                  <a:cubicBezTo>
                    <a:pt x="542702" y="1400208"/>
                    <a:pt x="529182" y="1392483"/>
                    <a:pt x="527251" y="1392483"/>
                  </a:cubicBezTo>
                  <a:cubicBezTo>
                    <a:pt x="492487" y="1392483"/>
                    <a:pt x="473174" y="1458148"/>
                    <a:pt x="469311" y="1469736"/>
                  </a:cubicBezTo>
                  <a:cubicBezTo>
                    <a:pt x="467380" y="1477461"/>
                    <a:pt x="463517" y="1487118"/>
                    <a:pt x="459655" y="1496774"/>
                  </a:cubicBezTo>
                  <a:cubicBezTo>
                    <a:pt x="444204" y="1529607"/>
                    <a:pt x="428754" y="1545058"/>
                    <a:pt x="399784" y="1545058"/>
                  </a:cubicBezTo>
                  <a:cubicBezTo>
                    <a:pt x="393990" y="1545058"/>
                    <a:pt x="388196" y="1543126"/>
                    <a:pt x="382402" y="1543126"/>
                  </a:cubicBezTo>
                  <a:cubicBezTo>
                    <a:pt x="413303" y="1518019"/>
                    <a:pt x="426822" y="1489049"/>
                    <a:pt x="430685" y="1463942"/>
                  </a:cubicBezTo>
                  <a:lnTo>
                    <a:pt x="430685" y="1419522"/>
                  </a:lnTo>
                  <a:cubicBezTo>
                    <a:pt x="426822" y="1402140"/>
                    <a:pt x="424891" y="1380895"/>
                    <a:pt x="419097" y="1363513"/>
                  </a:cubicBezTo>
                  <a:cubicBezTo>
                    <a:pt x="413303" y="1340337"/>
                    <a:pt x="393990" y="1295917"/>
                    <a:pt x="393990" y="1266947"/>
                  </a:cubicBezTo>
                  <a:lnTo>
                    <a:pt x="393990" y="1230252"/>
                  </a:lnTo>
                  <a:cubicBezTo>
                    <a:pt x="397852" y="1201282"/>
                    <a:pt x="405578" y="1168450"/>
                    <a:pt x="424891" y="1139480"/>
                  </a:cubicBezTo>
                  <a:cubicBezTo>
                    <a:pt x="451929" y="1095060"/>
                    <a:pt x="511800" y="1044845"/>
                    <a:pt x="552358" y="1021669"/>
                  </a:cubicBezTo>
                  <a:cubicBezTo>
                    <a:pt x="569740" y="1012013"/>
                    <a:pt x="587122" y="996562"/>
                    <a:pt x="608367" y="986905"/>
                  </a:cubicBezTo>
                  <a:cubicBezTo>
                    <a:pt x="637336" y="969524"/>
                    <a:pt x="660512" y="952142"/>
                    <a:pt x="660512" y="928966"/>
                  </a:cubicBezTo>
                  <a:cubicBezTo>
                    <a:pt x="660512" y="915447"/>
                    <a:pt x="646993" y="899996"/>
                    <a:pt x="635405" y="899996"/>
                  </a:cubicBezTo>
                  <a:cubicBezTo>
                    <a:pt x="631542" y="899996"/>
                    <a:pt x="579397" y="936691"/>
                    <a:pt x="558152" y="944416"/>
                  </a:cubicBezTo>
                  <a:cubicBezTo>
                    <a:pt x="502144" y="961798"/>
                    <a:pt x="523388" y="957936"/>
                    <a:pt x="486693" y="957936"/>
                  </a:cubicBezTo>
                  <a:cubicBezTo>
                    <a:pt x="469311" y="957936"/>
                    <a:pt x="448067" y="959867"/>
                    <a:pt x="432616" y="942485"/>
                  </a:cubicBezTo>
                  <a:cubicBezTo>
                    <a:pt x="440342" y="944416"/>
                    <a:pt x="449998" y="944416"/>
                    <a:pt x="455792" y="944416"/>
                  </a:cubicBezTo>
                  <a:cubicBezTo>
                    <a:pt x="571671" y="944416"/>
                    <a:pt x="589053" y="847850"/>
                    <a:pt x="693345" y="847850"/>
                  </a:cubicBezTo>
                  <a:cubicBezTo>
                    <a:pt x="720383" y="847850"/>
                    <a:pt x="722315" y="847850"/>
                    <a:pt x="753216" y="861370"/>
                  </a:cubicBezTo>
                  <a:close/>
                  <a:moveTo>
                    <a:pt x="1087335" y="803430"/>
                  </a:moveTo>
                  <a:cubicBezTo>
                    <a:pt x="1102785" y="807293"/>
                    <a:pt x="1127892" y="807293"/>
                    <a:pt x="1141412" y="818880"/>
                  </a:cubicBezTo>
                  <a:cubicBezTo>
                    <a:pt x="1131755" y="820812"/>
                    <a:pt x="1116304" y="822743"/>
                    <a:pt x="1110510" y="822743"/>
                  </a:cubicBezTo>
                  <a:cubicBezTo>
                    <a:pt x="1095060" y="822743"/>
                    <a:pt x="1093128" y="824674"/>
                    <a:pt x="1075747" y="803430"/>
                  </a:cubicBezTo>
                  <a:lnTo>
                    <a:pt x="1087335" y="803430"/>
                  </a:lnTo>
                  <a:close/>
                  <a:moveTo>
                    <a:pt x="784117" y="801499"/>
                  </a:moveTo>
                  <a:cubicBezTo>
                    <a:pt x="927035" y="811155"/>
                    <a:pt x="957936" y="849782"/>
                    <a:pt x="1077678" y="849782"/>
                  </a:cubicBezTo>
                  <a:cubicBezTo>
                    <a:pt x="1083472" y="849782"/>
                    <a:pt x="1180038" y="834331"/>
                    <a:pt x="1185832" y="834331"/>
                  </a:cubicBezTo>
                  <a:cubicBezTo>
                    <a:pt x="1189695" y="834331"/>
                    <a:pt x="1191626" y="834331"/>
                    <a:pt x="1195489" y="836262"/>
                  </a:cubicBezTo>
                  <a:cubicBezTo>
                    <a:pt x="1189695" y="842056"/>
                    <a:pt x="1181969" y="845919"/>
                    <a:pt x="1174244" y="847850"/>
                  </a:cubicBezTo>
                  <a:cubicBezTo>
                    <a:pt x="1170381" y="849782"/>
                    <a:pt x="1071884" y="865232"/>
                    <a:pt x="1054502" y="865232"/>
                  </a:cubicBezTo>
                  <a:cubicBezTo>
                    <a:pt x="1006219" y="865232"/>
                    <a:pt x="954073" y="847850"/>
                    <a:pt x="905790" y="840125"/>
                  </a:cubicBezTo>
                  <a:cubicBezTo>
                    <a:pt x="905790" y="840125"/>
                    <a:pt x="903859" y="840125"/>
                    <a:pt x="901928" y="842056"/>
                  </a:cubicBezTo>
                  <a:cubicBezTo>
                    <a:pt x="946348" y="865232"/>
                    <a:pt x="1039051" y="909653"/>
                    <a:pt x="1091197" y="909653"/>
                  </a:cubicBezTo>
                  <a:cubicBezTo>
                    <a:pt x="1096991" y="909653"/>
                    <a:pt x="1166519" y="905790"/>
                    <a:pt x="1191626" y="901927"/>
                  </a:cubicBezTo>
                  <a:cubicBezTo>
                    <a:pt x="1189695" y="905790"/>
                    <a:pt x="1185832" y="911584"/>
                    <a:pt x="1183901" y="911584"/>
                  </a:cubicBezTo>
                  <a:cubicBezTo>
                    <a:pt x="1164587" y="919309"/>
                    <a:pt x="1129824" y="925103"/>
                    <a:pt x="1124030" y="925103"/>
                  </a:cubicBezTo>
                  <a:cubicBezTo>
                    <a:pt x="1120167" y="925103"/>
                    <a:pt x="1114373" y="925103"/>
                    <a:pt x="1079609" y="923172"/>
                  </a:cubicBezTo>
                  <a:cubicBezTo>
                    <a:pt x="957936" y="913515"/>
                    <a:pt x="840125" y="824674"/>
                    <a:pt x="720383" y="813087"/>
                  </a:cubicBezTo>
                  <a:lnTo>
                    <a:pt x="720383" y="807293"/>
                  </a:lnTo>
                  <a:cubicBezTo>
                    <a:pt x="726177" y="797636"/>
                    <a:pt x="735834" y="799567"/>
                    <a:pt x="741628" y="799567"/>
                  </a:cubicBezTo>
                  <a:cubicBezTo>
                    <a:pt x="747422" y="799567"/>
                    <a:pt x="770598" y="801499"/>
                    <a:pt x="784117" y="801499"/>
                  </a:cubicBezTo>
                  <a:close/>
                  <a:moveTo>
                    <a:pt x="940554" y="784117"/>
                  </a:moveTo>
                  <a:cubicBezTo>
                    <a:pt x="940554" y="793773"/>
                    <a:pt x="934760" y="797636"/>
                    <a:pt x="925103" y="797636"/>
                  </a:cubicBezTo>
                  <a:cubicBezTo>
                    <a:pt x="919309" y="797636"/>
                    <a:pt x="896134" y="789911"/>
                    <a:pt x="880683" y="786048"/>
                  </a:cubicBezTo>
                  <a:cubicBezTo>
                    <a:pt x="894202" y="774460"/>
                    <a:pt x="911584" y="759010"/>
                    <a:pt x="927035" y="745490"/>
                  </a:cubicBezTo>
                  <a:cubicBezTo>
                    <a:pt x="932829" y="757078"/>
                    <a:pt x="940554" y="778323"/>
                    <a:pt x="940554" y="784117"/>
                  </a:cubicBezTo>
                  <a:close/>
                  <a:moveTo>
                    <a:pt x="1052571" y="793773"/>
                  </a:moveTo>
                  <a:cubicBezTo>
                    <a:pt x="1042914" y="811155"/>
                    <a:pt x="1023601" y="816949"/>
                    <a:pt x="1010082" y="816949"/>
                  </a:cubicBezTo>
                  <a:cubicBezTo>
                    <a:pt x="952142" y="816949"/>
                    <a:pt x="944417" y="784117"/>
                    <a:pt x="944417" y="743559"/>
                  </a:cubicBezTo>
                  <a:lnTo>
                    <a:pt x="944417" y="737765"/>
                  </a:lnTo>
                  <a:lnTo>
                    <a:pt x="1052571" y="793773"/>
                  </a:lnTo>
                  <a:close/>
                  <a:moveTo>
                    <a:pt x="1805786" y="791842"/>
                  </a:moveTo>
                  <a:cubicBezTo>
                    <a:pt x="1786473" y="805361"/>
                    <a:pt x="1765229" y="811155"/>
                    <a:pt x="1747847" y="811155"/>
                  </a:cubicBezTo>
                  <a:cubicBezTo>
                    <a:pt x="1701495" y="811155"/>
                    <a:pt x="1670594" y="768666"/>
                    <a:pt x="1662869" y="710726"/>
                  </a:cubicBezTo>
                  <a:lnTo>
                    <a:pt x="1695701" y="710726"/>
                  </a:lnTo>
                  <a:cubicBezTo>
                    <a:pt x="1730465" y="710726"/>
                    <a:pt x="1794198" y="751284"/>
                    <a:pt x="1805786" y="791842"/>
                  </a:cubicBezTo>
                  <a:close/>
                  <a:moveTo>
                    <a:pt x="882614" y="706864"/>
                  </a:moveTo>
                  <a:cubicBezTo>
                    <a:pt x="888408" y="712658"/>
                    <a:pt x="899996" y="720383"/>
                    <a:pt x="907722" y="726177"/>
                  </a:cubicBezTo>
                  <a:cubicBezTo>
                    <a:pt x="878752" y="743559"/>
                    <a:pt x="869095" y="762872"/>
                    <a:pt x="847851" y="762872"/>
                  </a:cubicBezTo>
                  <a:cubicBezTo>
                    <a:pt x="843988" y="762872"/>
                    <a:pt x="795705" y="755147"/>
                    <a:pt x="789911" y="755147"/>
                  </a:cubicBezTo>
                  <a:lnTo>
                    <a:pt x="710727" y="755147"/>
                  </a:lnTo>
                  <a:cubicBezTo>
                    <a:pt x="716521" y="739696"/>
                    <a:pt x="733903" y="726177"/>
                    <a:pt x="747422" y="718452"/>
                  </a:cubicBezTo>
                  <a:cubicBezTo>
                    <a:pt x="774460" y="699139"/>
                    <a:pt x="828537" y="674031"/>
                    <a:pt x="832400" y="674031"/>
                  </a:cubicBezTo>
                  <a:cubicBezTo>
                    <a:pt x="847851" y="674031"/>
                    <a:pt x="869095" y="695276"/>
                    <a:pt x="882614" y="706864"/>
                  </a:cubicBezTo>
                  <a:close/>
                  <a:moveTo>
                    <a:pt x="1713083" y="679825"/>
                  </a:moveTo>
                  <a:cubicBezTo>
                    <a:pt x="1734327" y="683688"/>
                    <a:pt x="1755572" y="689482"/>
                    <a:pt x="1776817" y="708795"/>
                  </a:cubicBezTo>
                  <a:cubicBezTo>
                    <a:pt x="1726602" y="685619"/>
                    <a:pt x="1666731" y="697207"/>
                    <a:pt x="1618448" y="666306"/>
                  </a:cubicBezTo>
                  <a:cubicBezTo>
                    <a:pt x="1614586" y="672100"/>
                    <a:pt x="1614586" y="681757"/>
                    <a:pt x="1614586" y="685619"/>
                  </a:cubicBezTo>
                  <a:cubicBezTo>
                    <a:pt x="1614586" y="733902"/>
                    <a:pt x="1630036" y="784117"/>
                    <a:pt x="1697632" y="815018"/>
                  </a:cubicBezTo>
                  <a:cubicBezTo>
                    <a:pt x="1705358" y="818880"/>
                    <a:pt x="1716946" y="820812"/>
                    <a:pt x="1726602" y="822743"/>
                  </a:cubicBezTo>
                  <a:cubicBezTo>
                    <a:pt x="1743984" y="826606"/>
                    <a:pt x="1767160" y="834331"/>
                    <a:pt x="1786473" y="843988"/>
                  </a:cubicBezTo>
                  <a:cubicBezTo>
                    <a:pt x="1815443" y="857507"/>
                    <a:pt x="1856001" y="878751"/>
                    <a:pt x="1886902" y="899996"/>
                  </a:cubicBezTo>
                  <a:cubicBezTo>
                    <a:pt x="1825100" y="872958"/>
                    <a:pt x="1769091" y="845919"/>
                    <a:pt x="1711152" y="845919"/>
                  </a:cubicBezTo>
                  <a:lnTo>
                    <a:pt x="1587547" y="859438"/>
                  </a:lnTo>
                  <a:cubicBezTo>
                    <a:pt x="1574028" y="857507"/>
                    <a:pt x="1558577" y="857507"/>
                    <a:pt x="1545058" y="853644"/>
                  </a:cubicBezTo>
                  <a:cubicBezTo>
                    <a:pt x="1529607" y="851713"/>
                    <a:pt x="1512225" y="845919"/>
                    <a:pt x="1494844" y="842056"/>
                  </a:cubicBezTo>
                  <a:lnTo>
                    <a:pt x="1492912" y="843988"/>
                  </a:lnTo>
                  <a:cubicBezTo>
                    <a:pt x="1504500" y="886477"/>
                    <a:pt x="1548921" y="886477"/>
                    <a:pt x="1574028" y="898065"/>
                  </a:cubicBezTo>
                  <a:cubicBezTo>
                    <a:pt x="1545058" y="911584"/>
                    <a:pt x="1506431" y="925103"/>
                    <a:pt x="1479393" y="925103"/>
                  </a:cubicBezTo>
                  <a:cubicBezTo>
                    <a:pt x="1475530" y="925103"/>
                    <a:pt x="1386689" y="907721"/>
                    <a:pt x="1380896" y="907721"/>
                  </a:cubicBezTo>
                  <a:cubicBezTo>
                    <a:pt x="1371239" y="907721"/>
                    <a:pt x="1344200" y="913515"/>
                    <a:pt x="1336475" y="921241"/>
                  </a:cubicBezTo>
                  <a:cubicBezTo>
                    <a:pt x="1338406" y="923172"/>
                    <a:pt x="1342269" y="923172"/>
                    <a:pt x="1344200" y="923172"/>
                  </a:cubicBezTo>
                  <a:cubicBezTo>
                    <a:pt x="1392483" y="927035"/>
                    <a:pt x="1444629" y="996562"/>
                    <a:pt x="1490981" y="1039051"/>
                  </a:cubicBezTo>
                  <a:cubicBezTo>
                    <a:pt x="1510294" y="1058364"/>
                    <a:pt x="1537333" y="1068021"/>
                    <a:pt x="1560508" y="1069952"/>
                  </a:cubicBezTo>
                  <a:cubicBezTo>
                    <a:pt x="1566302" y="1069952"/>
                    <a:pt x="1574028" y="1071884"/>
                    <a:pt x="1581753" y="1071884"/>
                  </a:cubicBezTo>
                  <a:cubicBezTo>
                    <a:pt x="1556646" y="1108579"/>
                    <a:pt x="1521882" y="1110510"/>
                    <a:pt x="1492912" y="1120167"/>
                  </a:cubicBezTo>
                  <a:cubicBezTo>
                    <a:pt x="1525745" y="1149137"/>
                    <a:pt x="1579822" y="1152999"/>
                    <a:pt x="1616517" y="1152999"/>
                  </a:cubicBezTo>
                  <a:cubicBezTo>
                    <a:pt x="1655143" y="1152999"/>
                    <a:pt x="1684113" y="1151068"/>
                    <a:pt x="1726602" y="1135617"/>
                  </a:cubicBezTo>
                  <a:cubicBezTo>
                    <a:pt x="1720808" y="1133686"/>
                    <a:pt x="1711152" y="1131755"/>
                    <a:pt x="1705358" y="1131755"/>
                  </a:cubicBezTo>
                  <a:cubicBezTo>
                    <a:pt x="1680250" y="1127892"/>
                    <a:pt x="1655143" y="1122098"/>
                    <a:pt x="1630036" y="1106647"/>
                  </a:cubicBezTo>
                  <a:cubicBezTo>
                    <a:pt x="1610723" y="1096991"/>
                    <a:pt x="1575959" y="1037120"/>
                    <a:pt x="1575959" y="1019738"/>
                  </a:cubicBezTo>
                  <a:lnTo>
                    <a:pt x="1575959" y="983043"/>
                  </a:lnTo>
                  <a:cubicBezTo>
                    <a:pt x="1599135" y="890339"/>
                    <a:pt x="1672525" y="872958"/>
                    <a:pt x="1736259" y="872958"/>
                  </a:cubicBezTo>
                  <a:cubicBezTo>
                    <a:pt x="1828962" y="872958"/>
                    <a:pt x="1848276" y="907721"/>
                    <a:pt x="1966086" y="957936"/>
                  </a:cubicBezTo>
                  <a:cubicBezTo>
                    <a:pt x="1973811" y="961798"/>
                    <a:pt x="1989262" y="967592"/>
                    <a:pt x="1995056" y="967592"/>
                  </a:cubicBezTo>
                  <a:lnTo>
                    <a:pt x="2043339" y="967592"/>
                  </a:lnTo>
                  <a:cubicBezTo>
                    <a:pt x="2062652" y="971455"/>
                    <a:pt x="2081966" y="975318"/>
                    <a:pt x="2099347" y="979180"/>
                  </a:cubicBezTo>
                  <a:cubicBezTo>
                    <a:pt x="2078103" y="979180"/>
                    <a:pt x="2037545" y="983043"/>
                    <a:pt x="2031751" y="983043"/>
                  </a:cubicBezTo>
                  <a:cubicBezTo>
                    <a:pt x="2014369" y="983043"/>
                    <a:pt x="2004713" y="981112"/>
                    <a:pt x="1981537" y="973386"/>
                  </a:cubicBezTo>
                  <a:cubicBezTo>
                    <a:pt x="1962224" y="965661"/>
                    <a:pt x="1940979" y="965661"/>
                    <a:pt x="1923597" y="956004"/>
                  </a:cubicBezTo>
                  <a:cubicBezTo>
                    <a:pt x="1854069" y="925103"/>
                    <a:pt x="1809649" y="890339"/>
                    <a:pt x="1745915" y="890339"/>
                  </a:cubicBezTo>
                  <a:cubicBezTo>
                    <a:pt x="1691838" y="890339"/>
                    <a:pt x="1597204" y="923172"/>
                    <a:pt x="1597204" y="1004287"/>
                  </a:cubicBezTo>
                  <a:cubicBezTo>
                    <a:pt x="1597204" y="1048708"/>
                    <a:pt x="1628105" y="1089266"/>
                    <a:pt x="1686044" y="1108579"/>
                  </a:cubicBezTo>
                  <a:cubicBezTo>
                    <a:pt x="1720808" y="1122098"/>
                    <a:pt x="1745915" y="1116304"/>
                    <a:pt x="1782611" y="1116304"/>
                  </a:cubicBezTo>
                  <a:lnTo>
                    <a:pt x="1894627" y="1116304"/>
                  </a:lnTo>
                  <a:cubicBezTo>
                    <a:pt x="1900421" y="1118235"/>
                    <a:pt x="1906215" y="1118235"/>
                    <a:pt x="1912009" y="1118235"/>
                  </a:cubicBezTo>
                  <a:cubicBezTo>
                    <a:pt x="1987331" y="1122098"/>
                    <a:pt x="2022095" y="1228321"/>
                    <a:pt x="2047202" y="1280466"/>
                  </a:cubicBezTo>
                  <a:cubicBezTo>
                    <a:pt x="1998919" y="1239909"/>
                    <a:pt x="1998919" y="1164587"/>
                    <a:pt x="1933254" y="1141411"/>
                  </a:cubicBezTo>
                  <a:cubicBezTo>
                    <a:pt x="1913940" y="1133686"/>
                    <a:pt x="1884971" y="1129823"/>
                    <a:pt x="1867589" y="1129823"/>
                  </a:cubicBezTo>
                  <a:cubicBezTo>
                    <a:pt x="1863726" y="1129823"/>
                    <a:pt x="1854069" y="1127892"/>
                    <a:pt x="1813512" y="1131755"/>
                  </a:cubicBezTo>
                  <a:cubicBezTo>
                    <a:pt x="1805786" y="1131755"/>
                    <a:pt x="1799992" y="1133686"/>
                    <a:pt x="1792267" y="1135617"/>
                  </a:cubicBezTo>
                  <a:cubicBezTo>
                    <a:pt x="1842482" y="1160724"/>
                    <a:pt x="1923597" y="1141411"/>
                    <a:pt x="1952567" y="1230252"/>
                  </a:cubicBezTo>
                  <a:cubicBezTo>
                    <a:pt x="1886902" y="1152999"/>
                    <a:pt x="1840550" y="1156862"/>
                    <a:pt x="1776817" y="1156862"/>
                  </a:cubicBezTo>
                  <a:cubicBezTo>
                    <a:pt x="1772954" y="1156862"/>
                    <a:pt x="1745915" y="1154931"/>
                    <a:pt x="1730465" y="1156862"/>
                  </a:cubicBezTo>
                  <a:cubicBezTo>
                    <a:pt x="1687976" y="1160724"/>
                    <a:pt x="1633899" y="1176175"/>
                    <a:pt x="1591410" y="1176175"/>
                  </a:cubicBezTo>
                  <a:cubicBezTo>
                    <a:pt x="1535401" y="1176175"/>
                    <a:pt x="1458148" y="1160724"/>
                    <a:pt x="1419522" y="1087334"/>
                  </a:cubicBezTo>
                  <a:cubicBezTo>
                    <a:pt x="1438835" y="1089266"/>
                    <a:pt x="1475530" y="1093128"/>
                    <a:pt x="1479393" y="1093128"/>
                  </a:cubicBezTo>
                  <a:cubicBezTo>
                    <a:pt x="1485187" y="1093128"/>
                    <a:pt x="1506431" y="1091197"/>
                    <a:pt x="1519951" y="1089266"/>
                  </a:cubicBezTo>
                  <a:cubicBezTo>
                    <a:pt x="1498706" y="1075746"/>
                    <a:pt x="1473599" y="1060296"/>
                    <a:pt x="1452354" y="1039051"/>
                  </a:cubicBezTo>
                  <a:cubicBezTo>
                    <a:pt x="1400209" y="990768"/>
                    <a:pt x="1361582" y="948279"/>
                    <a:pt x="1313299" y="948279"/>
                  </a:cubicBezTo>
                  <a:cubicBezTo>
                    <a:pt x="1297849" y="948279"/>
                    <a:pt x="1278535" y="954073"/>
                    <a:pt x="1263085" y="961798"/>
                  </a:cubicBezTo>
                  <a:cubicBezTo>
                    <a:pt x="1290123" y="886477"/>
                    <a:pt x="1328750" y="890339"/>
                    <a:pt x="1378964" y="890339"/>
                  </a:cubicBezTo>
                  <a:cubicBezTo>
                    <a:pt x="1382827" y="890339"/>
                    <a:pt x="1411797" y="890339"/>
                    <a:pt x="1427247" y="892271"/>
                  </a:cubicBezTo>
                  <a:cubicBezTo>
                    <a:pt x="1440767" y="892271"/>
                    <a:pt x="1465874" y="901927"/>
                    <a:pt x="1469736" y="901927"/>
                  </a:cubicBezTo>
                  <a:cubicBezTo>
                    <a:pt x="1481324" y="901927"/>
                    <a:pt x="1487118" y="896133"/>
                    <a:pt x="1487118" y="888408"/>
                  </a:cubicBezTo>
                  <a:cubicBezTo>
                    <a:pt x="1487118" y="882614"/>
                    <a:pt x="1469736" y="867164"/>
                    <a:pt x="1463942" y="855576"/>
                  </a:cubicBezTo>
                  <a:cubicBezTo>
                    <a:pt x="1448492" y="824674"/>
                    <a:pt x="1444629" y="813087"/>
                    <a:pt x="1444629" y="789911"/>
                  </a:cubicBezTo>
                  <a:cubicBezTo>
                    <a:pt x="1444629" y="784117"/>
                    <a:pt x="1446560" y="778323"/>
                    <a:pt x="1446560" y="772529"/>
                  </a:cubicBezTo>
                  <a:cubicBezTo>
                    <a:pt x="1498706" y="828537"/>
                    <a:pt x="1562440" y="836262"/>
                    <a:pt x="1616517" y="836262"/>
                  </a:cubicBezTo>
                  <a:cubicBezTo>
                    <a:pt x="1620379" y="836262"/>
                    <a:pt x="1662869" y="832400"/>
                    <a:pt x="1686044" y="830468"/>
                  </a:cubicBezTo>
                  <a:cubicBezTo>
                    <a:pt x="1687976" y="830468"/>
                    <a:pt x="1691838" y="828537"/>
                    <a:pt x="1695701" y="826606"/>
                  </a:cubicBezTo>
                  <a:cubicBezTo>
                    <a:pt x="1695701" y="826606"/>
                    <a:pt x="1695701" y="824674"/>
                    <a:pt x="1693770" y="822743"/>
                  </a:cubicBezTo>
                  <a:cubicBezTo>
                    <a:pt x="1616517" y="801499"/>
                    <a:pt x="1593341" y="735834"/>
                    <a:pt x="1593341" y="685619"/>
                  </a:cubicBezTo>
                  <a:cubicBezTo>
                    <a:pt x="1593341" y="658581"/>
                    <a:pt x="1599135" y="635405"/>
                    <a:pt x="1608792" y="610298"/>
                  </a:cubicBezTo>
                  <a:cubicBezTo>
                    <a:pt x="1618448" y="652787"/>
                    <a:pt x="1678319" y="674031"/>
                    <a:pt x="1713083" y="679825"/>
                  </a:cubicBezTo>
                  <a:close/>
                  <a:moveTo>
                    <a:pt x="1348063" y="627680"/>
                  </a:moveTo>
                  <a:cubicBezTo>
                    <a:pt x="1365445" y="631542"/>
                    <a:pt x="1394415" y="633474"/>
                    <a:pt x="1413728" y="645062"/>
                  </a:cubicBezTo>
                  <a:cubicBezTo>
                    <a:pt x="1417591" y="646993"/>
                    <a:pt x="1425316" y="658581"/>
                    <a:pt x="1427247" y="666306"/>
                  </a:cubicBezTo>
                  <a:cubicBezTo>
                    <a:pt x="1367376" y="637336"/>
                    <a:pt x="1303643" y="637336"/>
                    <a:pt x="1243772" y="631542"/>
                  </a:cubicBezTo>
                  <a:cubicBezTo>
                    <a:pt x="1265016" y="650855"/>
                    <a:pt x="1299780" y="648924"/>
                    <a:pt x="1319093" y="675963"/>
                  </a:cubicBezTo>
                  <a:cubicBezTo>
                    <a:pt x="1317162" y="675963"/>
                    <a:pt x="1319093" y="677894"/>
                    <a:pt x="1313299" y="677894"/>
                  </a:cubicBezTo>
                  <a:cubicBezTo>
                    <a:pt x="1309437" y="677894"/>
                    <a:pt x="1290123" y="668237"/>
                    <a:pt x="1278535" y="664375"/>
                  </a:cubicBezTo>
                  <a:cubicBezTo>
                    <a:pt x="1257291" y="654718"/>
                    <a:pt x="1234115" y="652787"/>
                    <a:pt x="1214802" y="639268"/>
                  </a:cubicBezTo>
                  <a:cubicBezTo>
                    <a:pt x="1207077" y="635405"/>
                    <a:pt x="1195489" y="625748"/>
                    <a:pt x="1187763" y="616092"/>
                  </a:cubicBezTo>
                  <a:cubicBezTo>
                    <a:pt x="1178107" y="602572"/>
                    <a:pt x="1166519" y="577465"/>
                    <a:pt x="1166519" y="573603"/>
                  </a:cubicBezTo>
                  <a:lnTo>
                    <a:pt x="1166519" y="567809"/>
                  </a:lnTo>
                  <a:cubicBezTo>
                    <a:pt x="1222527" y="612229"/>
                    <a:pt x="1290123" y="616092"/>
                    <a:pt x="1348063" y="627680"/>
                  </a:cubicBezTo>
                  <a:close/>
                  <a:moveTo>
                    <a:pt x="795705" y="544633"/>
                  </a:moveTo>
                  <a:cubicBezTo>
                    <a:pt x="899996" y="556221"/>
                    <a:pt x="1002356" y="672100"/>
                    <a:pt x="1106648" y="695276"/>
                  </a:cubicBezTo>
                  <a:cubicBezTo>
                    <a:pt x="1118236" y="697207"/>
                    <a:pt x="1131755" y="701070"/>
                    <a:pt x="1143343" y="704933"/>
                  </a:cubicBezTo>
                  <a:cubicBezTo>
                    <a:pt x="1154931" y="706864"/>
                    <a:pt x="1181969" y="716520"/>
                    <a:pt x="1187763" y="716520"/>
                  </a:cubicBezTo>
                  <a:lnTo>
                    <a:pt x="1243772" y="716520"/>
                  </a:lnTo>
                  <a:cubicBezTo>
                    <a:pt x="1255360" y="720383"/>
                    <a:pt x="1266947" y="726177"/>
                    <a:pt x="1276604" y="730040"/>
                  </a:cubicBezTo>
                  <a:cubicBezTo>
                    <a:pt x="1259222" y="730040"/>
                    <a:pt x="1228321" y="731971"/>
                    <a:pt x="1222527" y="731971"/>
                  </a:cubicBezTo>
                  <a:cubicBezTo>
                    <a:pt x="1199351" y="731971"/>
                    <a:pt x="1203214" y="730040"/>
                    <a:pt x="1176175" y="722314"/>
                  </a:cubicBezTo>
                  <a:cubicBezTo>
                    <a:pt x="1166519" y="718452"/>
                    <a:pt x="1152999" y="720383"/>
                    <a:pt x="1143343" y="718452"/>
                  </a:cubicBezTo>
                  <a:cubicBezTo>
                    <a:pt x="1112442" y="714589"/>
                    <a:pt x="1071884" y="704933"/>
                    <a:pt x="1042914" y="691413"/>
                  </a:cubicBezTo>
                  <a:cubicBezTo>
                    <a:pt x="996562" y="672100"/>
                    <a:pt x="950211" y="645062"/>
                    <a:pt x="903859" y="610298"/>
                  </a:cubicBezTo>
                  <a:lnTo>
                    <a:pt x="898065" y="610298"/>
                  </a:lnTo>
                  <a:cubicBezTo>
                    <a:pt x="917378" y="637336"/>
                    <a:pt x="956005" y="679825"/>
                    <a:pt x="984974" y="699139"/>
                  </a:cubicBezTo>
                  <a:cubicBezTo>
                    <a:pt x="1033257" y="733902"/>
                    <a:pt x="1081541" y="753216"/>
                    <a:pt x="1129824" y="766735"/>
                  </a:cubicBezTo>
                  <a:cubicBezTo>
                    <a:pt x="1141412" y="770597"/>
                    <a:pt x="1156862" y="766735"/>
                    <a:pt x="1164587" y="780254"/>
                  </a:cubicBezTo>
                  <a:lnTo>
                    <a:pt x="1135618" y="780254"/>
                  </a:lnTo>
                  <a:cubicBezTo>
                    <a:pt x="1114373" y="776391"/>
                    <a:pt x="1089266" y="770597"/>
                    <a:pt x="1068021" y="766735"/>
                  </a:cubicBezTo>
                  <a:cubicBezTo>
                    <a:pt x="1013944" y="755147"/>
                    <a:pt x="942485" y="708795"/>
                    <a:pt x="898065" y="646993"/>
                  </a:cubicBezTo>
                  <a:cubicBezTo>
                    <a:pt x="894202" y="639268"/>
                    <a:pt x="886477" y="631542"/>
                    <a:pt x="880683" y="627680"/>
                  </a:cubicBezTo>
                  <a:cubicBezTo>
                    <a:pt x="861370" y="604504"/>
                    <a:pt x="832400" y="583259"/>
                    <a:pt x="809224" y="569740"/>
                  </a:cubicBezTo>
                  <a:cubicBezTo>
                    <a:pt x="791842" y="560083"/>
                    <a:pt x="772529" y="552358"/>
                    <a:pt x="757078" y="544633"/>
                  </a:cubicBezTo>
                  <a:lnTo>
                    <a:pt x="795705" y="544633"/>
                  </a:lnTo>
                  <a:close/>
                  <a:moveTo>
                    <a:pt x="1527676" y="592916"/>
                  </a:moveTo>
                  <a:cubicBezTo>
                    <a:pt x="1510294" y="596778"/>
                    <a:pt x="1489050" y="583259"/>
                    <a:pt x="1471668" y="579397"/>
                  </a:cubicBezTo>
                  <a:cubicBezTo>
                    <a:pt x="1471668" y="579397"/>
                    <a:pt x="1469736" y="577465"/>
                    <a:pt x="1469736" y="583259"/>
                  </a:cubicBezTo>
                  <a:cubicBezTo>
                    <a:pt x="1469736" y="594847"/>
                    <a:pt x="1494844" y="618023"/>
                    <a:pt x="1504500" y="631542"/>
                  </a:cubicBezTo>
                  <a:cubicBezTo>
                    <a:pt x="1460080" y="616092"/>
                    <a:pt x="1409865" y="525320"/>
                    <a:pt x="1409865" y="492487"/>
                  </a:cubicBezTo>
                  <a:lnTo>
                    <a:pt x="1409865" y="486693"/>
                  </a:lnTo>
                  <a:cubicBezTo>
                    <a:pt x="1429179" y="525320"/>
                    <a:pt x="1489050" y="577465"/>
                    <a:pt x="1527676" y="592916"/>
                  </a:cubicBezTo>
                  <a:close/>
                  <a:moveTo>
                    <a:pt x="1444629" y="486693"/>
                  </a:moveTo>
                  <a:cubicBezTo>
                    <a:pt x="1485187" y="538839"/>
                    <a:pt x="1541195" y="562015"/>
                    <a:pt x="1591410" y="575534"/>
                  </a:cubicBezTo>
                  <a:cubicBezTo>
                    <a:pt x="1616517" y="583259"/>
                    <a:pt x="1645487" y="589053"/>
                    <a:pt x="1672525" y="598710"/>
                  </a:cubicBezTo>
                  <a:cubicBezTo>
                    <a:pt x="1703426" y="608366"/>
                    <a:pt x="1740121" y="625748"/>
                    <a:pt x="1774885" y="650855"/>
                  </a:cubicBezTo>
                  <a:cubicBezTo>
                    <a:pt x="1799992" y="670169"/>
                    <a:pt x="1836688" y="708795"/>
                    <a:pt x="1854069" y="737765"/>
                  </a:cubicBezTo>
                  <a:cubicBezTo>
                    <a:pt x="1873383" y="768666"/>
                    <a:pt x="1892696" y="813087"/>
                    <a:pt x="1931322" y="840125"/>
                  </a:cubicBezTo>
                  <a:cubicBezTo>
                    <a:pt x="1952567" y="857507"/>
                    <a:pt x="1985399" y="867164"/>
                    <a:pt x="2008575" y="872958"/>
                  </a:cubicBezTo>
                  <a:cubicBezTo>
                    <a:pt x="2018232" y="874889"/>
                    <a:pt x="2025957" y="896133"/>
                    <a:pt x="2027888" y="896133"/>
                  </a:cubicBezTo>
                  <a:cubicBezTo>
                    <a:pt x="2033682" y="896133"/>
                    <a:pt x="2039476" y="886477"/>
                    <a:pt x="2045270" y="884545"/>
                  </a:cubicBezTo>
                  <a:cubicBezTo>
                    <a:pt x="2051064" y="880683"/>
                    <a:pt x="2066515" y="876820"/>
                    <a:pt x="2072309" y="876820"/>
                  </a:cubicBezTo>
                  <a:cubicBezTo>
                    <a:pt x="2078103" y="876820"/>
                    <a:pt x="2130249" y="886477"/>
                    <a:pt x="2134111" y="888408"/>
                  </a:cubicBezTo>
                  <a:cubicBezTo>
                    <a:pt x="2149562" y="898065"/>
                    <a:pt x="2147631" y="911584"/>
                    <a:pt x="2153424" y="923172"/>
                  </a:cubicBezTo>
                  <a:cubicBezTo>
                    <a:pt x="2165012" y="913515"/>
                    <a:pt x="2153424" y="899996"/>
                    <a:pt x="2163081" y="890339"/>
                  </a:cubicBezTo>
                  <a:lnTo>
                    <a:pt x="2221021" y="890339"/>
                  </a:lnTo>
                  <a:cubicBezTo>
                    <a:pt x="2228746" y="892271"/>
                    <a:pt x="2238403" y="899996"/>
                    <a:pt x="2246128" y="911584"/>
                  </a:cubicBezTo>
                  <a:cubicBezTo>
                    <a:pt x="2251922" y="901927"/>
                    <a:pt x="2257716" y="884545"/>
                    <a:pt x="2271235" y="874889"/>
                  </a:cubicBezTo>
                  <a:cubicBezTo>
                    <a:pt x="2282823" y="863301"/>
                    <a:pt x="2344625" y="847850"/>
                    <a:pt x="2365870" y="847850"/>
                  </a:cubicBezTo>
                  <a:cubicBezTo>
                    <a:pt x="2429604" y="847850"/>
                    <a:pt x="2487543" y="898065"/>
                    <a:pt x="2487543" y="963730"/>
                  </a:cubicBezTo>
                  <a:cubicBezTo>
                    <a:pt x="2487543" y="1035189"/>
                    <a:pt x="2396771" y="1066090"/>
                    <a:pt x="2352351" y="1066090"/>
                  </a:cubicBezTo>
                  <a:cubicBezTo>
                    <a:pt x="2309862" y="1066090"/>
                    <a:pt x="2213295" y="1019738"/>
                    <a:pt x="2159218" y="1019738"/>
                  </a:cubicBezTo>
                  <a:lnTo>
                    <a:pt x="2037545" y="1019738"/>
                  </a:lnTo>
                  <a:cubicBezTo>
                    <a:pt x="1931322" y="1015875"/>
                    <a:pt x="1863726" y="915447"/>
                    <a:pt x="1767160" y="915447"/>
                  </a:cubicBezTo>
                  <a:cubicBezTo>
                    <a:pt x="1724671" y="915447"/>
                    <a:pt x="1662869" y="942485"/>
                    <a:pt x="1662869" y="1000425"/>
                  </a:cubicBezTo>
                  <a:cubicBezTo>
                    <a:pt x="1662869" y="1056433"/>
                    <a:pt x="1736259" y="1102785"/>
                    <a:pt x="1786473" y="1102785"/>
                  </a:cubicBezTo>
                  <a:lnTo>
                    <a:pt x="1879177" y="1100854"/>
                  </a:lnTo>
                  <a:cubicBezTo>
                    <a:pt x="1894627" y="1102785"/>
                    <a:pt x="1910078" y="1106647"/>
                    <a:pt x="1927460" y="1108579"/>
                  </a:cubicBezTo>
                  <a:cubicBezTo>
                    <a:pt x="1944842" y="1110510"/>
                    <a:pt x="1968017" y="1116304"/>
                    <a:pt x="1989262" y="1129823"/>
                  </a:cubicBezTo>
                  <a:cubicBezTo>
                    <a:pt x="2037545" y="1160724"/>
                    <a:pt x="2052996" y="1207076"/>
                    <a:pt x="2078103" y="1247634"/>
                  </a:cubicBezTo>
                  <a:cubicBezTo>
                    <a:pt x="2099347" y="1282398"/>
                    <a:pt x="2161150" y="1321024"/>
                    <a:pt x="2195914" y="1321024"/>
                  </a:cubicBezTo>
                  <a:lnTo>
                    <a:pt x="2251922" y="1321024"/>
                  </a:lnTo>
                  <a:cubicBezTo>
                    <a:pt x="2261579" y="1322956"/>
                    <a:pt x="2261579" y="1330681"/>
                    <a:pt x="2261579" y="1334543"/>
                  </a:cubicBezTo>
                  <a:cubicBezTo>
                    <a:pt x="2261579" y="1346131"/>
                    <a:pt x="2253853" y="1361582"/>
                    <a:pt x="2246128" y="1375101"/>
                  </a:cubicBezTo>
                  <a:cubicBezTo>
                    <a:pt x="2213295" y="1429178"/>
                    <a:pt x="2155356" y="1417590"/>
                    <a:pt x="2116729" y="1462011"/>
                  </a:cubicBezTo>
                  <a:cubicBezTo>
                    <a:pt x="2101279" y="1477461"/>
                    <a:pt x="2097416" y="1492912"/>
                    <a:pt x="2097416" y="1508362"/>
                  </a:cubicBezTo>
                  <a:cubicBezTo>
                    <a:pt x="2085828" y="1489049"/>
                    <a:pt x="2083897" y="1483255"/>
                    <a:pt x="2083897" y="1467805"/>
                  </a:cubicBezTo>
                  <a:cubicBezTo>
                    <a:pt x="2083897" y="1431110"/>
                    <a:pt x="2122523" y="1398277"/>
                    <a:pt x="2122523" y="1377033"/>
                  </a:cubicBezTo>
                  <a:cubicBezTo>
                    <a:pt x="2122523" y="1371239"/>
                    <a:pt x="2118661" y="1365445"/>
                    <a:pt x="2112867" y="1365445"/>
                  </a:cubicBezTo>
                  <a:cubicBezTo>
                    <a:pt x="2107073" y="1365445"/>
                    <a:pt x="2087759" y="1378964"/>
                    <a:pt x="2076172" y="1382827"/>
                  </a:cubicBezTo>
                  <a:cubicBezTo>
                    <a:pt x="2045270" y="1392483"/>
                    <a:pt x="2010507" y="1398277"/>
                    <a:pt x="1981537" y="1409865"/>
                  </a:cubicBezTo>
                  <a:cubicBezTo>
                    <a:pt x="1969949" y="1413728"/>
                    <a:pt x="1946773" y="1427247"/>
                    <a:pt x="1940979" y="1444629"/>
                  </a:cubicBezTo>
                  <a:cubicBezTo>
                    <a:pt x="1935185" y="1460079"/>
                    <a:pt x="1933254" y="1477461"/>
                    <a:pt x="1929391" y="1494843"/>
                  </a:cubicBezTo>
                  <a:cubicBezTo>
                    <a:pt x="1910078" y="1481324"/>
                    <a:pt x="1908147" y="1471667"/>
                    <a:pt x="1908147" y="1458148"/>
                  </a:cubicBezTo>
                  <a:cubicBezTo>
                    <a:pt x="1908147" y="1425316"/>
                    <a:pt x="1954498" y="1386689"/>
                    <a:pt x="1954498" y="1334543"/>
                  </a:cubicBezTo>
                  <a:cubicBezTo>
                    <a:pt x="1954498" y="1255359"/>
                    <a:pt x="1877245" y="1232183"/>
                    <a:pt x="1827031" y="1232183"/>
                  </a:cubicBezTo>
                  <a:cubicBezTo>
                    <a:pt x="1811580" y="1232183"/>
                    <a:pt x="1771023" y="1239909"/>
                    <a:pt x="1759435" y="1245703"/>
                  </a:cubicBezTo>
                  <a:cubicBezTo>
                    <a:pt x="1676388" y="1284329"/>
                    <a:pt x="1686044" y="1375101"/>
                    <a:pt x="1602998" y="1404071"/>
                  </a:cubicBezTo>
                  <a:cubicBezTo>
                    <a:pt x="1583684" y="1411796"/>
                    <a:pt x="1562440" y="1413728"/>
                    <a:pt x="1545058" y="1417590"/>
                  </a:cubicBezTo>
                  <a:cubicBezTo>
                    <a:pt x="1525745" y="1419522"/>
                    <a:pt x="1502569" y="1429178"/>
                    <a:pt x="1483256" y="1442697"/>
                  </a:cubicBezTo>
                  <a:cubicBezTo>
                    <a:pt x="1489050" y="1433041"/>
                    <a:pt x="1533470" y="1388620"/>
                    <a:pt x="1550852" y="1388620"/>
                  </a:cubicBezTo>
                  <a:cubicBezTo>
                    <a:pt x="1556646" y="1388620"/>
                    <a:pt x="1566302" y="1398277"/>
                    <a:pt x="1572096" y="1398277"/>
                  </a:cubicBezTo>
                  <a:cubicBezTo>
                    <a:pt x="1604929" y="1398277"/>
                    <a:pt x="1645487" y="1349994"/>
                    <a:pt x="1655143" y="1319093"/>
                  </a:cubicBezTo>
                  <a:cubicBezTo>
                    <a:pt x="1668663" y="1280466"/>
                    <a:pt x="1674457" y="1245703"/>
                    <a:pt x="1703426" y="1207076"/>
                  </a:cubicBezTo>
                  <a:lnTo>
                    <a:pt x="1701495" y="1205145"/>
                  </a:lnTo>
                  <a:cubicBezTo>
                    <a:pt x="1649349" y="1237977"/>
                    <a:pt x="1651281" y="1288192"/>
                    <a:pt x="1624242" y="1330681"/>
                  </a:cubicBezTo>
                  <a:lnTo>
                    <a:pt x="1624242" y="1286260"/>
                  </a:lnTo>
                  <a:cubicBezTo>
                    <a:pt x="1618448" y="1272741"/>
                    <a:pt x="1620379" y="1255359"/>
                    <a:pt x="1606860" y="1241840"/>
                  </a:cubicBezTo>
                  <a:cubicBezTo>
                    <a:pt x="1595272" y="1286260"/>
                    <a:pt x="1618448" y="1344200"/>
                    <a:pt x="1554715" y="1384758"/>
                  </a:cubicBezTo>
                  <a:cubicBezTo>
                    <a:pt x="1568234" y="1348063"/>
                    <a:pt x="1579822" y="1330681"/>
                    <a:pt x="1579822" y="1301711"/>
                  </a:cubicBezTo>
                  <a:cubicBezTo>
                    <a:pt x="1579822" y="1280466"/>
                    <a:pt x="1581753" y="1288192"/>
                    <a:pt x="1568234" y="1259222"/>
                  </a:cubicBezTo>
                  <a:cubicBezTo>
                    <a:pt x="1518019" y="1365445"/>
                    <a:pt x="1407934" y="1371239"/>
                    <a:pt x="1334544" y="1380895"/>
                  </a:cubicBezTo>
                  <a:cubicBezTo>
                    <a:pt x="1309437" y="1382827"/>
                    <a:pt x="1274673" y="1404071"/>
                    <a:pt x="1251497" y="1429178"/>
                  </a:cubicBezTo>
                  <a:cubicBezTo>
                    <a:pt x="1245703" y="1382827"/>
                    <a:pt x="1303643" y="1336475"/>
                    <a:pt x="1346132" y="1328749"/>
                  </a:cubicBezTo>
                  <a:lnTo>
                    <a:pt x="1351926" y="1328749"/>
                  </a:lnTo>
                  <a:cubicBezTo>
                    <a:pt x="1346132" y="1336475"/>
                    <a:pt x="1336475" y="1342269"/>
                    <a:pt x="1328750" y="1351925"/>
                  </a:cubicBezTo>
                  <a:lnTo>
                    <a:pt x="1328750" y="1359651"/>
                  </a:lnTo>
                  <a:cubicBezTo>
                    <a:pt x="1396346" y="1346131"/>
                    <a:pt x="1498706" y="1346131"/>
                    <a:pt x="1516088" y="1276604"/>
                  </a:cubicBezTo>
                  <a:cubicBezTo>
                    <a:pt x="1502569" y="1290123"/>
                    <a:pt x="1444629" y="1324887"/>
                    <a:pt x="1421453" y="1324887"/>
                  </a:cubicBezTo>
                  <a:lnTo>
                    <a:pt x="1415659" y="1324887"/>
                  </a:lnTo>
                  <a:cubicBezTo>
                    <a:pt x="1450423" y="1295917"/>
                    <a:pt x="1467805" y="1270810"/>
                    <a:pt x="1467805" y="1241840"/>
                  </a:cubicBezTo>
                  <a:cubicBezTo>
                    <a:pt x="1467805" y="1237977"/>
                    <a:pt x="1463942" y="1218664"/>
                    <a:pt x="1460080" y="1207076"/>
                  </a:cubicBezTo>
                  <a:cubicBezTo>
                    <a:pt x="1448492" y="1232183"/>
                    <a:pt x="1452354" y="1280466"/>
                    <a:pt x="1411797" y="1292054"/>
                  </a:cubicBezTo>
                  <a:cubicBezTo>
                    <a:pt x="1421453" y="1276604"/>
                    <a:pt x="1433041" y="1257291"/>
                    <a:pt x="1438835" y="1241840"/>
                  </a:cubicBezTo>
                  <a:lnTo>
                    <a:pt x="1438835" y="1214802"/>
                  </a:lnTo>
                  <a:cubicBezTo>
                    <a:pt x="1436904" y="1214802"/>
                    <a:pt x="1436904" y="1212870"/>
                    <a:pt x="1434973" y="1210939"/>
                  </a:cubicBezTo>
                  <a:cubicBezTo>
                    <a:pt x="1406003" y="1237977"/>
                    <a:pt x="1361582" y="1263085"/>
                    <a:pt x="1328750" y="1263085"/>
                  </a:cubicBezTo>
                  <a:lnTo>
                    <a:pt x="1180038" y="1263085"/>
                  </a:lnTo>
                  <a:cubicBezTo>
                    <a:pt x="1176175" y="1265016"/>
                    <a:pt x="1168450" y="1270810"/>
                    <a:pt x="1168450" y="1274672"/>
                  </a:cubicBezTo>
                  <a:cubicBezTo>
                    <a:pt x="1164587" y="1286260"/>
                    <a:pt x="1166519" y="1309436"/>
                    <a:pt x="1166519" y="1315230"/>
                  </a:cubicBezTo>
                  <a:cubicBezTo>
                    <a:pt x="1166519" y="1336475"/>
                    <a:pt x="1164587" y="1346131"/>
                    <a:pt x="1174244" y="1375101"/>
                  </a:cubicBezTo>
                  <a:cubicBezTo>
                    <a:pt x="1178107" y="1384758"/>
                    <a:pt x="1178107" y="1398277"/>
                    <a:pt x="1183901" y="1409865"/>
                  </a:cubicBezTo>
                  <a:cubicBezTo>
                    <a:pt x="1187763" y="1417590"/>
                    <a:pt x="1201283" y="1425316"/>
                    <a:pt x="1210939" y="1431110"/>
                  </a:cubicBezTo>
                  <a:cubicBezTo>
                    <a:pt x="1245703" y="1456217"/>
                    <a:pt x="1292055" y="1487118"/>
                    <a:pt x="1328750" y="1502568"/>
                  </a:cubicBezTo>
                  <a:cubicBezTo>
                    <a:pt x="1280467" y="1500637"/>
                    <a:pt x="1220596" y="1465873"/>
                    <a:pt x="1185832" y="1413728"/>
                  </a:cubicBezTo>
                  <a:cubicBezTo>
                    <a:pt x="1183901" y="1409865"/>
                    <a:pt x="1178107" y="1407934"/>
                    <a:pt x="1176175" y="1404071"/>
                  </a:cubicBezTo>
                  <a:cubicBezTo>
                    <a:pt x="1154931" y="1375101"/>
                    <a:pt x="1168450" y="1349994"/>
                    <a:pt x="1129824" y="1349994"/>
                  </a:cubicBezTo>
                  <a:cubicBezTo>
                    <a:pt x="1110510" y="1349994"/>
                    <a:pt x="1031326" y="1361582"/>
                    <a:pt x="1031326" y="1400208"/>
                  </a:cubicBezTo>
                  <a:cubicBezTo>
                    <a:pt x="1031326" y="1417590"/>
                    <a:pt x="1050639" y="1440766"/>
                    <a:pt x="1058365" y="1456217"/>
                  </a:cubicBezTo>
                  <a:cubicBezTo>
                    <a:pt x="1066090" y="1469736"/>
                    <a:pt x="1083472" y="1485187"/>
                    <a:pt x="1096991" y="1496774"/>
                  </a:cubicBezTo>
                  <a:cubicBezTo>
                    <a:pt x="1116304" y="1512225"/>
                    <a:pt x="1137549" y="1533470"/>
                    <a:pt x="1158793" y="1552783"/>
                  </a:cubicBezTo>
                  <a:cubicBezTo>
                    <a:pt x="1135618" y="1554714"/>
                    <a:pt x="1135618" y="1583684"/>
                    <a:pt x="1131755" y="1595272"/>
                  </a:cubicBezTo>
                  <a:cubicBezTo>
                    <a:pt x="1131755" y="1595272"/>
                    <a:pt x="1129824" y="1597203"/>
                    <a:pt x="1135618" y="1597203"/>
                  </a:cubicBezTo>
                  <a:cubicBezTo>
                    <a:pt x="1145274" y="1597203"/>
                    <a:pt x="1170381" y="1585615"/>
                    <a:pt x="1170381" y="1572096"/>
                  </a:cubicBezTo>
                  <a:cubicBezTo>
                    <a:pt x="1170381" y="1568233"/>
                    <a:pt x="1166519" y="1560508"/>
                    <a:pt x="1162656" y="1554714"/>
                  </a:cubicBezTo>
                  <a:cubicBezTo>
                    <a:pt x="1216733" y="1574027"/>
                    <a:pt x="1319093" y="1624242"/>
                    <a:pt x="1380896" y="1624242"/>
                  </a:cubicBezTo>
                  <a:cubicBezTo>
                    <a:pt x="1386689" y="1624242"/>
                    <a:pt x="1396346" y="1622310"/>
                    <a:pt x="1402140" y="1618448"/>
                  </a:cubicBezTo>
                  <a:cubicBezTo>
                    <a:pt x="1407934" y="1614585"/>
                    <a:pt x="1440767" y="1558577"/>
                    <a:pt x="1440767" y="1548920"/>
                  </a:cubicBezTo>
                  <a:cubicBezTo>
                    <a:pt x="1440767" y="1545058"/>
                    <a:pt x="1438835" y="1541195"/>
                    <a:pt x="1434973" y="1539264"/>
                  </a:cubicBezTo>
                  <a:cubicBezTo>
                    <a:pt x="1419522" y="1533470"/>
                    <a:pt x="1402140" y="1533470"/>
                    <a:pt x="1388621" y="1529607"/>
                  </a:cubicBezTo>
                  <a:cubicBezTo>
                    <a:pt x="1373170" y="1527676"/>
                    <a:pt x="1355788" y="1521882"/>
                    <a:pt x="1340338" y="1514156"/>
                  </a:cubicBezTo>
                  <a:cubicBezTo>
                    <a:pt x="1349994" y="1514156"/>
                    <a:pt x="1361582" y="1512225"/>
                    <a:pt x="1373170" y="1514156"/>
                  </a:cubicBezTo>
                  <a:cubicBezTo>
                    <a:pt x="1404071" y="1518019"/>
                    <a:pt x="1434973" y="1531538"/>
                    <a:pt x="1469736" y="1535401"/>
                  </a:cubicBezTo>
                  <a:cubicBezTo>
                    <a:pt x="1521882" y="1543126"/>
                    <a:pt x="1577890" y="1548920"/>
                    <a:pt x="1631967" y="1558577"/>
                  </a:cubicBezTo>
                  <a:cubicBezTo>
                    <a:pt x="1678319" y="1566302"/>
                    <a:pt x="1726602" y="1583684"/>
                    <a:pt x="1774885" y="1599135"/>
                  </a:cubicBezTo>
                  <a:cubicBezTo>
                    <a:pt x="1913940" y="1645486"/>
                    <a:pt x="2089691" y="1726602"/>
                    <a:pt x="2201708" y="1894627"/>
                  </a:cubicBezTo>
                  <a:cubicBezTo>
                    <a:pt x="2238403" y="1946772"/>
                    <a:pt x="2269304" y="2006643"/>
                    <a:pt x="2282823" y="2058789"/>
                  </a:cubicBezTo>
                  <a:cubicBezTo>
                    <a:pt x="2286686" y="2066514"/>
                    <a:pt x="2288617" y="2080034"/>
                    <a:pt x="2292480" y="2089690"/>
                  </a:cubicBezTo>
                  <a:cubicBezTo>
                    <a:pt x="2294411" y="2093553"/>
                    <a:pt x="2317587" y="2099347"/>
                    <a:pt x="2321450" y="2099347"/>
                  </a:cubicBezTo>
                  <a:cubicBezTo>
                    <a:pt x="2354282" y="2099347"/>
                    <a:pt x="2400634" y="2051064"/>
                    <a:pt x="2400634" y="2022094"/>
                  </a:cubicBezTo>
                  <a:cubicBezTo>
                    <a:pt x="2400634" y="2002781"/>
                    <a:pt x="2385183" y="1973811"/>
                    <a:pt x="2373595" y="1958360"/>
                  </a:cubicBezTo>
                  <a:cubicBezTo>
                    <a:pt x="2358145" y="1937116"/>
                    <a:pt x="2336900" y="1927459"/>
                    <a:pt x="2319518" y="1913940"/>
                  </a:cubicBezTo>
                  <a:cubicBezTo>
                    <a:pt x="2298274" y="1898489"/>
                    <a:pt x="2278960" y="1873382"/>
                    <a:pt x="2267373" y="1854069"/>
                  </a:cubicBezTo>
                  <a:cubicBezTo>
                    <a:pt x="2251922" y="1827031"/>
                    <a:pt x="2228746" y="1776816"/>
                    <a:pt x="2228746" y="1745915"/>
                  </a:cubicBezTo>
                  <a:cubicBezTo>
                    <a:pt x="2228746" y="1707289"/>
                    <a:pt x="2261579" y="1676387"/>
                    <a:pt x="2305999" y="1660937"/>
                  </a:cubicBezTo>
                  <a:cubicBezTo>
                    <a:pt x="2280892" y="1689907"/>
                    <a:pt x="2275098" y="1701495"/>
                    <a:pt x="2275098" y="1726602"/>
                  </a:cubicBezTo>
                  <a:cubicBezTo>
                    <a:pt x="2275098" y="1738190"/>
                    <a:pt x="2269304" y="1747846"/>
                    <a:pt x="2288617" y="1763297"/>
                  </a:cubicBezTo>
                  <a:cubicBezTo>
                    <a:pt x="2296342" y="1771022"/>
                    <a:pt x="2309862" y="1772954"/>
                    <a:pt x="2321450" y="1782610"/>
                  </a:cubicBezTo>
                  <a:cubicBezTo>
                    <a:pt x="2334969" y="1794198"/>
                    <a:pt x="2348488" y="1811580"/>
                    <a:pt x="2362007" y="1825099"/>
                  </a:cubicBezTo>
                  <a:cubicBezTo>
                    <a:pt x="2365870" y="1823168"/>
                    <a:pt x="2373595" y="1790335"/>
                    <a:pt x="2373595" y="1784541"/>
                  </a:cubicBezTo>
                  <a:cubicBezTo>
                    <a:pt x="2373595" y="1780679"/>
                    <a:pt x="2367801" y="1755572"/>
                    <a:pt x="2367801" y="1740121"/>
                  </a:cubicBezTo>
                  <a:cubicBezTo>
                    <a:pt x="2365870" y="1697632"/>
                    <a:pt x="2365870" y="1686044"/>
                    <a:pt x="2365870" y="1682181"/>
                  </a:cubicBezTo>
                  <a:cubicBezTo>
                    <a:pt x="2365870" y="1651280"/>
                    <a:pt x="2377458" y="1614585"/>
                    <a:pt x="2427672" y="1601066"/>
                  </a:cubicBezTo>
                  <a:cubicBezTo>
                    <a:pt x="2429604" y="1601066"/>
                    <a:pt x="2431535" y="1599135"/>
                    <a:pt x="2437329" y="1599135"/>
                  </a:cubicBezTo>
                  <a:lnTo>
                    <a:pt x="2454711" y="1599135"/>
                  </a:lnTo>
                  <a:cubicBezTo>
                    <a:pt x="2431535" y="1614585"/>
                    <a:pt x="2418016" y="1643555"/>
                    <a:pt x="2418016" y="1662868"/>
                  </a:cubicBezTo>
                  <a:cubicBezTo>
                    <a:pt x="2418016" y="1716945"/>
                    <a:pt x="2468230" y="1713083"/>
                    <a:pt x="2468230" y="1792267"/>
                  </a:cubicBezTo>
                  <a:lnTo>
                    <a:pt x="2468230" y="1848275"/>
                  </a:lnTo>
                  <a:cubicBezTo>
                    <a:pt x="2470161" y="1856000"/>
                    <a:pt x="2460505" y="1883039"/>
                    <a:pt x="2479818" y="1883039"/>
                  </a:cubicBezTo>
                  <a:cubicBezTo>
                    <a:pt x="2493337" y="1883039"/>
                    <a:pt x="2499131" y="1867588"/>
                    <a:pt x="2497200" y="1852138"/>
                  </a:cubicBezTo>
                  <a:cubicBezTo>
                    <a:pt x="2497200" y="1792267"/>
                    <a:pt x="2520376" y="1732396"/>
                    <a:pt x="2545483" y="1672525"/>
                  </a:cubicBezTo>
                  <a:lnTo>
                    <a:pt x="2551277" y="1672525"/>
                  </a:lnTo>
                  <a:cubicBezTo>
                    <a:pt x="2551277" y="1674456"/>
                    <a:pt x="2553208" y="1672525"/>
                    <a:pt x="2553208" y="1676387"/>
                  </a:cubicBezTo>
                  <a:cubicBezTo>
                    <a:pt x="2553208" y="1682181"/>
                    <a:pt x="2537758" y="1705357"/>
                    <a:pt x="2537758" y="1711151"/>
                  </a:cubicBezTo>
                  <a:cubicBezTo>
                    <a:pt x="2537758" y="1718877"/>
                    <a:pt x="2555140" y="1722739"/>
                    <a:pt x="2557071" y="1722739"/>
                  </a:cubicBezTo>
                  <a:cubicBezTo>
                    <a:pt x="2589903" y="1722739"/>
                    <a:pt x="2570590" y="1678319"/>
                    <a:pt x="2593766" y="1672525"/>
                  </a:cubicBezTo>
                  <a:lnTo>
                    <a:pt x="2599560" y="1672525"/>
                  </a:lnTo>
                  <a:cubicBezTo>
                    <a:pt x="2593766" y="1686044"/>
                    <a:pt x="2586041" y="1707289"/>
                    <a:pt x="2586041" y="1711151"/>
                  </a:cubicBezTo>
                  <a:cubicBezTo>
                    <a:pt x="2586041" y="1734327"/>
                    <a:pt x="2605354" y="1732396"/>
                    <a:pt x="2605354" y="1749778"/>
                  </a:cubicBezTo>
                  <a:cubicBezTo>
                    <a:pt x="2605354" y="1755572"/>
                    <a:pt x="2595697" y="1819305"/>
                    <a:pt x="2589903" y="1854069"/>
                  </a:cubicBezTo>
                  <a:cubicBezTo>
                    <a:pt x="2587972" y="1865657"/>
                    <a:pt x="2576384" y="1881108"/>
                    <a:pt x="2564796" y="1898489"/>
                  </a:cubicBezTo>
                  <a:cubicBezTo>
                    <a:pt x="2557071" y="1910077"/>
                    <a:pt x="2564796" y="1933253"/>
                    <a:pt x="2555140" y="1946772"/>
                  </a:cubicBezTo>
                  <a:cubicBezTo>
                    <a:pt x="2547414" y="1956429"/>
                    <a:pt x="2520376" y="1968017"/>
                    <a:pt x="2518444" y="1985399"/>
                  </a:cubicBezTo>
                  <a:lnTo>
                    <a:pt x="2518444" y="1998918"/>
                  </a:lnTo>
                  <a:cubicBezTo>
                    <a:pt x="2518444" y="2004712"/>
                    <a:pt x="2528101" y="2114798"/>
                    <a:pt x="2539689" y="2172737"/>
                  </a:cubicBezTo>
                  <a:cubicBezTo>
                    <a:pt x="2545483" y="2203638"/>
                    <a:pt x="2560934" y="2236471"/>
                    <a:pt x="2572521" y="2267372"/>
                  </a:cubicBezTo>
                  <a:cubicBezTo>
                    <a:pt x="2570590" y="2265441"/>
                    <a:pt x="2568659" y="2265441"/>
                    <a:pt x="2564796" y="2265441"/>
                  </a:cubicBezTo>
                  <a:cubicBezTo>
                    <a:pt x="2559002" y="2265441"/>
                    <a:pt x="2535826" y="2280891"/>
                    <a:pt x="2522307" y="2286685"/>
                  </a:cubicBezTo>
                  <a:cubicBezTo>
                    <a:pt x="2533895" y="2302136"/>
                    <a:pt x="2551277" y="2307930"/>
                    <a:pt x="2564796" y="2307930"/>
                  </a:cubicBezTo>
                  <a:cubicBezTo>
                    <a:pt x="2582178" y="2307930"/>
                    <a:pt x="2628530" y="2290548"/>
                    <a:pt x="2630461" y="2267372"/>
                  </a:cubicBezTo>
                  <a:cubicBezTo>
                    <a:pt x="2632392" y="2255784"/>
                    <a:pt x="2653637" y="2249990"/>
                    <a:pt x="2665225" y="2244196"/>
                  </a:cubicBezTo>
                  <a:cubicBezTo>
                    <a:pt x="2651706" y="2290548"/>
                    <a:pt x="2601491" y="2319518"/>
                    <a:pt x="2564796" y="2319518"/>
                  </a:cubicBezTo>
                  <a:cubicBezTo>
                    <a:pt x="2545483" y="2319518"/>
                    <a:pt x="2530032" y="2311792"/>
                    <a:pt x="2512650" y="2304067"/>
                  </a:cubicBezTo>
                  <a:cubicBezTo>
                    <a:pt x="2495269" y="2296342"/>
                    <a:pt x="2466299" y="2277029"/>
                    <a:pt x="2460505" y="2255784"/>
                  </a:cubicBezTo>
                  <a:cubicBezTo>
                    <a:pt x="2454711" y="2240333"/>
                    <a:pt x="2456642" y="2221020"/>
                    <a:pt x="2452779" y="2207501"/>
                  </a:cubicBezTo>
                  <a:cubicBezTo>
                    <a:pt x="2445054" y="2166943"/>
                    <a:pt x="2410290" y="2159218"/>
                    <a:pt x="2385183" y="2159218"/>
                  </a:cubicBezTo>
                  <a:cubicBezTo>
                    <a:pt x="2344625" y="2159218"/>
                    <a:pt x="2305999" y="2195913"/>
                    <a:pt x="2277029" y="2195913"/>
                  </a:cubicBezTo>
                  <a:lnTo>
                    <a:pt x="2261579" y="2195913"/>
                  </a:lnTo>
                  <a:cubicBezTo>
                    <a:pt x="2261579" y="2186256"/>
                    <a:pt x="2278960" y="2151493"/>
                    <a:pt x="2278960" y="2137973"/>
                  </a:cubicBezTo>
                  <a:cubicBezTo>
                    <a:pt x="2278960" y="2122523"/>
                    <a:pt x="2265441" y="2087759"/>
                    <a:pt x="2244197" y="2087759"/>
                  </a:cubicBezTo>
                  <a:cubicBezTo>
                    <a:pt x="2236471" y="2087759"/>
                    <a:pt x="2192051" y="2105141"/>
                    <a:pt x="2192051" y="2118660"/>
                  </a:cubicBezTo>
                  <a:cubicBezTo>
                    <a:pt x="2192051" y="2124454"/>
                    <a:pt x="2199776" y="2136042"/>
                    <a:pt x="2201708" y="2143767"/>
                  </a:cubicBezTo>
                  <a:cubicBezTo>
                    <a:pt x="2207502" y="2157287"/>
                    <a:pt x="2205570" y="2176600"/>
                    <a:pt x="2209433" y="2192050"/>
                  </a:cubicBezTo>
                  <a:cubicBezTo>
                    <a:pt x="2211364" y="2195913"/>
                    <a:pt x="2219089" y="2197844"/>
                    <a:pt x="2222952" y="2199776"/>
                  </a:cubicBezTo>
                  <a:cubicBezTo>
                    <a:pt x="2234540" y="2205570"/>
                    <a:pt x="2253853" y="2215226"/>
                    <a:pt x="2265441" y="2215226"/>
                  </a:cubicBezTo>
                  <a:cubicBezTo>
                    <a:pt x="2269304" y="2215226"/>
                    <a:pt x="2290548" y="2207501"/>
                    <a:pt x="2296342" y="2207501"/>
                  </a:cubicBezTo>
                  <a:cubicBezTo>
                    <a:pt x="2304068" y="2207501"/>
                    <a:pt x="2305999" y="2213295"/>
                    <a:pt x="2305999" y="2219089"/>
                  </a:cubicBezTo>
                  <a:cubicBezTo>
                    <a:pt x="2305999" y="2224883"/>
                    <a:pt x="2302136" y="2228746"/>
                    <a:pt x="2302136" y="2232608"/>
                  </a:cubicBezTo>
                  <a:cubicBezTo>
                    <a:pt x="2300205" y="2242265"/>
                    <a:pt x="2307930" y="2257715"/>
                    <a:pt x="2296342" y="2265441"/>
                  </a:cubicBezTo>
                  <a:cubicBezTo>
                    <a:pt x="2286686" y="2271235"/>
                    <a:pt x="2275098" y="2267372"/>
                    <a:pt x="2267373" y="2271235"/>
                  </a:cubicBezTo>
                  <a:cubicBezTo>
                    <a:pt x="2240334" y="2280891"/>
                    <a:pt x="2211364" y="2292479"/>
                    <a:pt x="2190120" y="2309861"/>
                  </a:cubicBezTo>
                  <a:cubicBezTo>
                    <a:pt x="2180463" y="2317586"/>
                    <a:pt x="2182394" y="2338831"/>
                    <a:pt x="2182394" y="2344625"/>
                  </a:cubicBezTo>
                  <a:cubicBezTo>
                    <a:pt x="2182394" y="2371663"/>
                    <a:pt x="2222952" y="2400633"/>
                    <a:pt x="2242265" y="2400633"/>
                  </a:cubicBezTo>
                  <a:cubicBezTo>
                    <a:pt x="2257716" y="2400633"/>
                    <a:pt x="2278960" y="2321449"/>
                    <a:pt x="2284754" y="2300204"/>
                  </a:cubicBezTo>
                  <a:cubicBezTo>
                    <a:pt x="2284754" y="2292479"/>
                    <a:pt x="2280892" y="2282823"/>
                    <a:pt x="2292480" y="2278960"/>
                  </a:cubicBezTo>
                  <a:cubicBezTo>
                    <a:pt x="2292480" y="2280891"/>
                    <a:pt x="2292480" y="2284754"/>
                    <a:pt x="2294411" y="2288617"/>
                  </a:cubicBezTo>
                  <a:cubicBezTo>
                    <a:pt x="2323381" y="2325312"/>
                    <a:pt x="2367801" y="2331106"/>
                    <a:pt x="2400634" y="2336900"/>
                  </a:cubicBezTo>
                  <a:lnTo>
                    <a:pt x="2495269" y="2334968"/>
                  </a:lnTo>
                  <a:cubicBezTo>
                    <a:pt x="2510719" y="2336900"/>
                    <a:pt x="2526170" y="2336900"/>
                    <a:pt x="2541620" y="2338831"/>
                  </a:cubicBezTo>
                  <a:cubicBezTo>
                    <a:pt x="2586041" y="2344625"/>
                    <a:pt x="2655568" y="2383251"/>
                    <a:pt x="2674882" y="2441191"/>
                  </a:cubicBezTo>
                  <a:cubicBezTo>
                    <a:pt x="2680675" y="2452779"/>
                    <a:pt x="2684538" y="2470161"/>
                    <a:pt x="2694195" y="2483680"/>
                  </a:cubicBezTo>
                  <a:cubicBezTo>
                    <a:pt x="2707714" y="2501062"/>
                    <a:pt x="2730890" y="2504925"/>
                    <a:pt x="2750203" y="2508787"/>
                  </a:cubicBezTo>
                  <a:cubicBezTo>
                    <a:pt x="2840975" y="2530032"/>
                    <a:pt x="2875739" y="2599559"/>
                    <a:pt x="2875739" y="2665224"/>
                  </a:cubicBezTo>
                  <a:cubicBezTo>
                    <a:pt x="2875739" y="2690331"/>
                    <a:pt x="2868014" y="2719301"/>
                    <a:pt x="2860288" y="2746340"/>
                  </a:cubicBezTo>
                  <a:cubicBezTo>
                    <a:pt x="2825525" y="2862219"/>
                    <a:pt x="2727027" y="2906640"/>
                    <a:pt x="2645912" y="2906640"/>
                  </a:cubicBezTo>
                  <a:cubicBezTo>
                    <a:pt x="2584109" y="2906640"/>
                    <a:pt x="2551277" y="2885395"/>
                    <a:pt x="2526170" y="2885395"/>
                  </a:cubicBezTo>
                  <a:cubicBezTo>
                    <a:pt x="2518444" y="2885395"/>
                    <a:pt x="2504925" y="2891189"/>
                    <a:pt x="2501063" y="2898914"/>
                  </a:cubicBezTo>
                  <a:cubicBezTo>
                    <a:pt x="2487543" y="2922090"/>
                    <a:pt x="2477887" y="2949129"/>
                    <a:pt x="2460505" y="2974236"/>
                  </a:cubicBezTo>
                  <a:cubicBezTo>
                    <a:pt x="2419947" y="3030244"/>
                    <a:pt x="2362007" y="3053420"/>
                    <a:pt x="2317587" y="3063077"/>
                  </a:cubicBezTo>
                  <a:cubicBezTo>
                    <a:pt x="2302136" y="3066939"/>
                    <a:pt x="2273166" y="3066939"/>
                    <a:pt x="2267373" y="3066939"/>
                  </a:cubicBezTo>
                  <a:lnTo>
                    <a:pt x="2228746" y="3066939"/>
                  </a:lnTo>
                  <a:cubicBezTo>
                    <a:pt x="2170806" y="3065008"/>
                    <a:pt x="2066515" y="3009000"/>
                    <a:pt x="2051064" y="2931747"/>
                  </a:cubicBezTo>
                  <a:cubicBezTo>
                    <a:pt x="2049133" y="2920159"/>
                    <a:pt x="2045270" y="2912433"/>
                    <a:pt x="2043339" y="2902777"/>
                  </a:cubicBezTo>
                  <a:cubicBezTo>
                    <a:pt x="2041408" y="2893120"/>
                    <a:pt x="2041408" y="2883464"/>
                    <a:pt x="2033682" y="2873807"/>
                  </a:cubicBezTo>
                  <a:cubicBezTo>
                    <a:pt x="2018232" y="2877670"/>
                    <a:pt x="2002781" y="2883464"/>
                    <a:pt x="1987331" y="2887326"/>
                  </a:cubicBezTo>
                  <a:cubicBezTo>
                    <a:pt x="1973811" y="2891189"/>
                    <a:pt x="1937116" y="2898914"/>
                    <a:pt x="1919734" y="2898914"/>
                  </a:cubicBezTo>
                  <a:cubicBezTo>
                    <a:pt x="1915872" y="2898914"/>
                    <a:pt x="1850207" y="2887326"/>
                    <a:pt x="1844413" y="2887326"/>
                  </a:cubicBezTo>
                  <a:cubicBezTo>
                    <a:pt x="1819306" y="2887326"/>
                    <a:pt x="1759435" y="2889258"/>
                    <a:pt x="1745915" y="2927884"/>
                  </a:cubicBezTo>
                  <a:cubicBezTo>
                    <a:pt x="1743984" y="2933678"/>
                    <a:pt x="1738190" y="2943335"/>
                    <a:pt x="1738190" y="2949129"/>
                  </a:cubicBezTo>
                  <a:cubicBezTo>
                    <a:pt x="1738190" y="2952991"/>
                    <a:pt x="1747847" y="2976167"/>
                    <a:pt x="1747847" y="2981961"/>
                  </a:cubicBezTo>
                  <a:lnTo>
                    <a:pt x="1747847" y="3051489"/>
                  </a:lnTo>
                  <a:cubicBezTo>
                    <a:pt x="1776817" y="3051489"/>
                    <a:pt x="1798061" y="3007068"/>
                    <a:pt x="1809649" y="2991618"/>
                  </a:cubicBezTo>
                  <a:cubicBezTo>
                    <a:pt x="1817374" y="2978098"/>
                    <a:pt x="1828962" y="2980030"/>
                    <a:pt x="1838619" y="2972304"/>
                  </a:cubicBezTo>
                  <a:cubicBezTo>
                    <a:pt x="1846344" y="2966510"/>
                    <a:pt x="1848276" y="2952991"/>
                    <a:pt x="1857932" y="2945266"/>
                  </a:cubicBezTo>
                  <a:cubicBezTo>
                    <a:pt x="1865657" y="2935609"/>
                    <a:pt x="1877245" y="2927884"/>
                    <a:pt x="1888833" y="2925953"/>
                  </a:cubicBezTo>
                  <a:cubicBezTo>
                    <a:pt x="1902353" y="2922090"/>
                    <a:pt x="1929391" y="2922090"/>
                    <a:pt x="1935185" y="2922090"/>
                  </a:cubicBezTo>
                  <a:cubicBezTo>
                    <a:pt x="1950636" y="2922090"/>
                    <a:pt x="1977674" y="2925953"/>
                    <a:pt x="1995056" y="2945266"/>
                  </a:cubicBezTo>
                  <a:cubicBezTo>
                    <a:pt x="1962224" y="2933678"/>
                    <a:pt x="1898490" y="2962648"/>
                    <a:pt x="1890765" y="3010931"/>
                  </a:cubicBezTo>
                  <a:cubicBezTo>
                    <a:pt x="1888833" y="3014794"/>
                    <a:pt x="1892696" y="3022519"/>
                    <a:pt x="1892696" y="3028313"/>
                  </a:cubicBezTo>
                  <a:cubicBezTo>
                    <a:pt x="1892696" y="3049557"/>
                    <a:pt x="1884971" y="3057283"/>
                    <a:pt x="1859863" y="3086252"/>
                  </a:cubicBezTo>
                  <a:cubicBezTo>
                    <a:pt x="1850207" y="3095909"/>
                    <a:pt x="1854069" y="3113291"/>
                    <a:pt x="1844413" y="3126810"/>
                  </a:cubicBezTo>
                  <a:cubicBezTo>
                    <a:pt x="1840550" y="3132604"/>
                    <a:pt x="1828962" y="3130673"/>
                    <a:pt x="1823168" y="3136467"/>
                  </a:cubicBezTo>
                  <a:cubicBezTo>
                    <a:pt x="1803855" y="3149986"/>
                    <a:pt x="1803855" y="3167368"/>
                    <a:pt x="1794198" y="3182819"/>
                  </a:cubicBezTo>
                  <a:lnTo>
                    <a:pt x="1794198" y="3188612"/>
                  </a:lnTo>
                  <a:lnTo>
                    <a:pt x="1811580" y="3188612"/>
                  </a:lnTo>
                  <a:cubicBezTo>
                    <a:pt x="1828962" y="3180887"/>
                    <a:pt x="1834756" y="3153849"/>
                    <a:pt x="1850207" y="3144192"/>
                  </a:cubicBezTo>
                  <a:cubicBezTo>
                    <a:pt x="1856001" y="3138398"/>
                    <a:pt x="1867589" y="3144192"/>
                    <a:pt x="1877245" y="3138398"/>
                  </a:cubicBezTo>
                  <a:cubicBezTo>
                    <a:pt x="1886902" y="3132604"/>
                    <a:pt x="1894627" y="3119085"/>
                    <a:pt x="1906215" y="3113291"/>
                  </a:cubicBezTo>
                  <a:cubicBezTo>
                    <a:pt x="1925528" y="3101703"/>
                    <a:pt x="1950636" y="3095909"/>
                    <a:pt x="1973811" y="3086252"/>
                  </a:cubicBezTo>
                  <a:cubicBezTo>
                    <a:pt x="1973811" y="3095909"/>
                    <a:pt x="1985399" y="3126810"/>
                    <a:pt x="1998919" y="3126810"/>
                  </a:cubicBezTo>
                  <a:cubicBezTo>
                    <a:pt x="2004713" y="3126810"/>
                    <a:pt x="2008575" y="3117154"/>
                    <a:pt x="2014369" y="3115222"/>
                  </a:cubicBezTo>
                  <a:cubicBezTo>
                    <a:pt x="2031751" y="3101703"/>
                    <a:pt x="2052996" y="3099772"/>
                    <a:pt x="2072309" y="3095909"/>
                  </a:cubicBezTo>
                  <a:cubicBezTo>
                    <a:pt x="2066515" y="3088184"/>
                    <a:pt x="2051064" y="3082390"/>
                    <a:pt x="2041408" y="3082390"/>
                  </a:cubicBezTo>
                  <a:cubicBezTo>
                    <a:pt x="1977674" y="3082390"/>
                    <a:pt x="2002781" y="3080458"/>
                    <a:pt x="1983468" y="3080458"/>
                  </a:cubicBezTo>
                  <a:cubicBezTo>
                    <a:pt x="1998919" y="3076596"/>
                    <a:pt x="2027888" y="3070802"/>
                    <a:pt x="2031751" y="3070802"/>
                  </a:cubicBezTo>
                  <a:cubicBezTo>
                    <a:pt x="2058790" y="3070802"/>
                    <a:pt x="2093553" y="3084321"/>
                    <a:pt x="2107073" y="3121016"/>
                  </a:cubicBezTo>
                  <a:cubicBezTo>
                    <a:pt x="2091622" y="3117154"/>
                    <a:pt x="2066515" y="3109428"/>
                    <a:pt x="2060721" y="3109428"/>
                  </a:cubicBezTo>
                  <a:cubicBezTo>
                    <a:pt x="2043339" y="3109428"/>
                    <a:pt x="2016301" y="3122948"/>
                    <a:pt x="2002781" y="3142261"/>
                  </a:cubicBezTo>
                  <a:cubicBezTo>
                    <a:pt x="1993125" y="3153849"/>
                    <a:pt x="2004713" y="3173162"/>
                    <a:pt x="1987331" y="3186681"/>
                  </a:cubicBezTo>
                  <a:cubicBezTo>
                    <a:pt x="1964155" y="3204063"/>
                    <a:pt x="1925528" y="3227239"/>
                    <a:pt x="1898490" y="3242690"/>
                  </a:cubicBezTo>
                  <a:cubicBezTo>
                    <a:pt x="1857932" y="3263934"/>
                    <a:pt x="1827031" y="3289041"/>
                    <a:pt x="1792267" y="3289041"/>
                  </a:cubicBezTo>
                  <a:cubicBezTo>
                    <a:pt x="1786473" y="3289041"/>
                    <a:pt x="1765229" y="3283247"/>
                    <a:pt x="1761366" y="3283247"/>
                  </a:cubicBezTo>
                  <a:cubicBezTo>
                    <a:pt x="1755572" y="3283247"/>
                    <a:pt x="1745915" y="3287110"/>
                    <a:pt x="1743984" y="3294835"/>
                  </a:cubicBezTo>
                  <a:cubicBezTo>
                    <a:pt x="1720808" y="3343118"/>
                    <a:pt x="1664800" y="3402989"/>
                    <a:pt x="1633899" y="3453204"/>
                  </a:cubicBezTo>
                  <a:cubicBezTo>
                    <a:pt x="1626173" y="3462860"/>
                    <a:pt x="1622311" y="3476379"/>
                    <a:pt x="1618448" y="3487967"/>
                  </a:cubicBezTo>
                  <a:cubicBezTo>
                    <a:pt x="1610723" y="3501487"/>
                    <a:pt x="1608792" y="3538182"/>
                    <a:pt x="1595272" y="3538182"/>
                  </a:cubicBezTo>
                  <a:cubicBezTo>
                    <a:pt x="1591410" y="3538182"/>
                    <a:pt x="1564371" y="3534319"/>
                    <a:pt x="1558577" y="3534319"/>
                  </a:cubicBezTo>
                  <a:cubicBezTo>
                    <a:pt x="1545058" y="3534319"/>
                    <a:pt x="1537333" y="3534319"/>
                    <a:pt x="1531539" y="3542044"/>
                  </a:cubicBezTo>
                  <a:cubicBezTo>
                    <a:pt x="1548921" y="3569083"/>
                    <a:pt x="1585616" y="3598053"/>
                    <a:pt x="1612654" y="3598053"/>
                  </a:cubicBezTo>
                  <a:cubicBezTo>
                    <a:pt x="1614586" y="3598053"/>
                    <a:pt x="1628105" y="3584533"/>
                    <a:pt x="1631967" y="3584533"/>
                  </a:cubicBezTo>
                  <a:cubicBezTo>
                    <a:pt x="1651281" y="3584533"/>
                    <a:pt x="1666731" y="3599984"/>
                    <a:pt x="1701495" y="3594190"/>
                  </a:cubicBezTo>
                  <a:cubicBezTo>
                    <a:pt x="1689907" y="3601915"/>
                    <a:pt x="1676388" y="3603847"/>
                    <a:pt x="1664800" y="3611572"/>
                  </a:cubicBezTo>
                  <a:lnTo>
                    <a:pt x="1630036" y="3611572"/>
                  </a:lnTo>
                  <a:cubicBezTo>
                    <a:pt x="1593341" y="3611572"/>
                    <a:pt x="1552783" y="3601915"/>
                    <a:pt x="1525745" y="3563289"/>
                  </a:cubicBezTo>
                  <a:cubicBezTo>
                    <a:pt x="1512225" y="3543976"/>
                    <a:pt x="1510294" y="3501487"/>
                    <a:pt x="1510294" y="3497624"/>
                  </a:cubicBezTo>
                  <a:lnTo>
                    <a:pt x="1510294" y="3462860"/>
                  </a:lnTo>
                  <a:cubicBezTo>
                    <a:pt x="1512225" y="3443547"/>
                    <a:pt x="1531539" y="3424234"/>
                    <a:pt x="1541195" y="3414577"/>
                  </a:cubicBezTo>
                  <a:lnTo>
                    <a:pt x="1541195" y="3402989"/>
                  </a:lnTo>
                  <a:cubicBezTo>
                    <a:pt x="1539264" y="3389470"/>
                    <a:pt x="1554715" y="3372088"/>
                    <a:pt x="1562440" y="3358569"/>
                  </a:cubicBezTo>
                  <a:cubicBezTo>
                    <a:pt x="1523813" y="3327668"/>
                    <a:pt x="1465874" y="3358569"/>
                    <a:pt x="1448492" y="3302560"/>
                  </a:cubicBezTo>
                  <a:cubicBezTo>
                    <a:pt x="1446560" y="3296767"/>
                    <a:pt x="1446560" y="3289041"/>
                    <a:pt x="1444629" y="3283247"/>
                  </a:cubicBezTo>
                  <a:cubicBezTo>
                    <a:pt x="1413728" y="3283247"/>
                    <a:pt x="1394415" y="3314148"/>
                    <a:pt x="1394415" y="3337324"/>
                  </a:cubicBezTo>
                  <a:cubicBezTo>
                    <a:pt x="1394415" y="3346981"/>
                    <a:pt x="1407934" y="3350844"/>
                    <a:pt x="1413728" y="3350844"/>
                  </a:cubicBezTo>
                  <a:lnTo>
                    <a:pt x="1471668" y="3350844"/>
                  </a:lnTo>
                  <a:cubicBezTo>
                    <a:pt x="1479393" y="3350844"/>
                    <a:pt x="1481324" y="3352775"/>
                    <a:pt x="1481324" y="3360500"/>
                  </a:cubicBezTo>
                  <a:cubicBezTo>
                    <a:pt x="1481324" y="3364363"/>
                    <a:pt x="1481324" y="3364363"/>
                    <a:pt x="1479393" y="3366294"/>
                  </a:cubicBezTo>
                  <a:cubicBezTo>
                    <a:pt x="1431110" y="3393333"/>
                    <a:pt x="1378964" y="3420371"/>
                    <a:pt x="1328750" y="3447410"/>
                  </a:cubicBezTo>
                  <a:lnTo>
                    <a:pt x="1380896" y="3501487"/>
                  </a:lnTo>
                  <a:cubicBezTo>
                    <a:pt x="1369308" y="3497624"/>
                    <a:pt x="1353857" y="3493761"/>
                    <a:pt x="1342269" y="3480242"/>
                  </a:cubicBezTo>
                  <a:cubicBezTo>
                    <a:pt x="1334544" y="3470585"/>
                    <a:pt x="1332612" y="3460929"/>
                    <a:pt x="1328750" y="3451272"/>
                  </a:cubicBezTo>
                  <a:cubicBezTo>
                    <a:pt x="1328750" y="3451272"/>
                    <a:pt x="1328750" y="3449341"/>
                    <a:pt x="1326818" y="3447410"/>
                  </a:cubicBezTo>
                  <a:cubicBezTo>
                    <a:pt x="1307505" y="3445478"/>
                    <a:pt x="1272741" y="3439684"/>
                    <a:pt x="1266947" y="3439684"/>
                  </a:cubicBezTo>
                  <a:cubicBezTo>
                    <a:pt x="1263085" y="3439684"/>
                    <a:pt x="1253428" y="3441616"/>
                    <a:pt x="1245703" y="3443547"/>
                  </a:cubicBezTo>
                  <a:cubicBezTo>
                    <a:pt x="1259222" y="3455135"/>
                    <a:pt x="1363514" y="3559426"/>
                    <a:pt x="1392483" y="3559426"/>
                  </a:cubicBezTo>
                  <a:cubicBezTo>
                    <a:pt x="1400209" y="3559426"/>
                    <a:pt x="1409865" y="3538182"/>
                    <a:pt x="1409865" y="3534319"/>
                  </a:cubicBezTo>
                  <a:cubicBezTo>
                    <a:pt x="1409865" y="3532388"/>
                    <a:pt x="1409865" y="3528525"/>
                    <a:pt x="1411797" y="3526594"/>
                  </a:cubicBezTo>
                  <a:cubicBezTo>
                    <a:pt x="1452354" y="3536250"/>
                    <a:pt x="1492912" y="3574877"/>
                    <a:pt x="1533470" y="3588396"/>
                  </a:cubicBezTo>
                  <a:cubicBezTo>
                    <a:pt x="1537333" y="3590327"/>
                    <a:pt x="1543127" y="3598053"/>
                    <a:pt x="1546989" y="3603847"/>
                  </a:cubicBezTo>
                  <a:lnTo>
                    <a:pt x="1539264" y="3603847"/>
                  </a:lnTo>
                  <a:lnTo>
                    <a:pt x="1456217" y="3561358"/>
                  </a:lnTo>
                  <a:cubicBezTo>
                    <a:pt x="1442698" y="3567152"/>
                    <a:pt x="1440767" y="3571014"/>
                    <a:pt x="1440767" y="3580671"/>
                  </a:cubicBezTo>
                  <a:cubicBezTo>
                    <a:pt x="1440767" y="3594190"/>
                    <a:pt x="1489050" y="3611572"/>
                    <a:pt x="1498706" y="3615435"/>
                  </a:cubicBezTo>
                  <a:cubicBezTo>
                    <a:pt x="1572096" y="3652130"/>
                    <a:pt x="1722740" y="3735177"/>
                    <a:pt x="1728534" y="3735177"/>
                  </a:cubicBezTo>
                  <a:cubicBezTo>
                    <a:pt x="1736259" y="3735177"/>
                    <a:pt x="1745915" y="3729383"/>
                    <a:pt x="1745915" y="3719726"/>
                  </a:cubicBezTo>
                  <a:cubicBezTo>
                    <a:pt x="1745915" y="3715863"/>
                    <a:pt x="1742053" y="3708138"/>
                    <a:pt x="1738190" y="3704275"/>
                  </a:cubicBezTo>
                  <a:cubicBezTo>
                    <a:pt x="1697632" y="3681100"/>
                    <a:pt x="1655143" y="3661786"/>
                    <a:pt x="1614586" y="3640542"/>
                  </a:cubicBezTo>
                  <a:cubicBezTo>
                    <a:pt x="1614586" y="3634748"/>
                    <a:pt x="1616517" y="3632817"/>
                    <a:pt x="1616517" y="3630885"/>
                  </a:cubicBezTo>
                  <a:cubicBezTo>
                    <a:pt x="1655143" y="3652130"/>
                    <a:pt x="1697632" y="3667580"/>
                    <a:pt x="1742053" y="3700413"/>
                  </a:cubicBezTo>
                  <a:cubicBezTo>
                    <a:pt x="1745915" y="3704275"/>
                    <a:pt x="1755572" y="3704275"/>
                    <a:pt x="1763297" y="3710069"/>
                  </a:cubicBezTo>
                  <a:cubicBezTo>
                    <a:pt x="1769091" y="3713932"/>
                    <a:pt x="1774885" y="3721657"/>
                    <a:pt x="1782611" y="3727451"/>
                  </a:cubicBezTo>
                  <a:cubicBezTo>
                    <a:pt x="1790336" y="3733245"/>
                    <a:pt x="1801924" y="3737108"/>
                    <a:pt x="1811580" y="3744833"/>
                  </a:cubicBezTo>
                  <a:cubicBezTo>
                    <a:pt x="1832825" y="3764146"/>
                    <a:pt x="1856001" y="3781528"/>
                    <a:pt x="1877245" y="3802773"/>
                  </a:cubicBezTo>
                  <a:cubicBezTo>
                    <a:pt x="1896559" y="3820155"/>
                    <a:pt x="1913940" y="3841399"/>
                    <a:pt x="1929391" y="3864575"/>
                  </a:cubicBezTo>
                  <a:cubicBezTo>
                    <a:pt x="1998919" y="3957279"/>
                    <a:pt x="2041408" y="4117578"/>
                    <a:pt x="2041408" y="4225732"/>
                  </a:cubicBezTo>
                  <a:cubicBezTo>
                    <a:pt x="2041408" y="4285603"/>
                    <a:pt x="2022095" y="4405345"/>
                    <a:pt x="1991193" y="4451697"/>
                  </a:cubicBezTo>
                  <a:lnTo>
                    <a:pt x="1985399" y="4451697"/>
                  </a:lnTo>
                  <a:cubicBezTo>
                    <a:pt x="1983468" y="4447834"/>
                    <a:pt x="1977674" y="4434315"/>
                    <a:pt x="1969949" y="4434315"/>
                  </a:cubicBezTo>
                  <a:cubicBezTo>
                    <a:pt x="1964155" y="4434315"/>
                    <a:pt x="1958361" y="4438178"/>
                    <a:pt x="1952567" y="4440109"/>
                  </a:cubicBezTo>
                  <a:cubicBezTo>
                    <a:pt x="1946773" y="4443972"/>
                    <a:pt x="1940979" y="4443972"/>
                    <a:pt x="1935185" y="4443972"/>
                  </a:cubicBezTo>
                  <a:cubicBezTo>
                    <a:pt x="1939048" y="4457491"/>
                    <a:pt x="1946773" y="4476804"/>
                    <a:pt x="1964155" y="4476804"/>
                  </a:cubicBezTo>
                  <a:cubicBezTo>
                    <a:pt x="1969949" y="4476804"/>
                    <a:pt x="1977674" y="4474873"/>
                    <a:pt x="1983468" y="4472942"/>
                  </a:cubicBezTo>
                  <a:cubicBezTo>
                    <a:pt x="1921666" y="4625516"/>
                    <a:pt x="1805786" y="4783884"/>
                    <a:pt x="1749778" y="4940322"/>
                  </a:cubicBezTo>
                  <a:cubicBezTo>
                    <a:pt x="1742053" y="4959635"/>
                    <a:pt x="1736259" y="4982811"/>
                    <a:pt x="1728534" y="5004055"/>
                  </a:cubicBezTo>
                  <a:cubicBezTo>
                    <a:pt x="1722740" y="5015643"/>
                    <a:pt x="1722740" y="5081308"/>
                    <a:pt x="1684113" y="5081308"/>
                  </a:cubicBezTo>
                  <a:cubicBezTo>
                    <a:pt x="1660937" y="5081308"/>
                    <a:pt x="1649349" y="5061995"/>
                    <a:pt x="1649349" y="5042682"/>
                  </a:cubicBezTo>
                  <a:lnTo>
                    <a:pt x="1649349" y="5005986"/>
                  </a:lnTo>
                  <a:cubicBezTo>
                    <a:pt x="1653212" y="4975085"/>
                    <a:pt x="1657075" y="4940322"/>
                    <a:pt x="1664800" y="4909420"/>
                  </a:cubicBezTo>
                  <a:cubicBezTo>
                    <a:pt x="1686044" y="4824442"/>
                    <a:pt x="1715014" y="4735601"/>
                    <a:pt x="1747847" y="4650623"/>
                  </a:cubicBezTo>
                  <a:cubicBezTo>
                    <a:pt x="1757503" y="4621653"/>
                    <a:pt x="1771023" y="4588821"/>
                    <a:pt x="1784542" y="4559851"/>
                  </a:cubicBezTo>
                  <a:cubicBezTo>
                    <a:pt x="1801924" y="4517362"/>
                    <a:pt x="1827031" y="4478736"/>
                    <a:pt x="1827031" y="4442040"/>
                  </a:cubicBezTo>
                  <a:cubicBezTo>
                    <a:pt x="1827031" y="4438178"/>
                    <a:pt x="1825100" y="4436247"/>
                    <a:pt x="1821237" y="4434315"/>
                  </a:cubicBezTo>
                  <a:lnTo>
                    <a:pt x="1755572" y="4434315"/>
                  </a:lnTo>
                  <a:cubicBezTo>
                    <a:pt x="1738190" y="4432384"/>
                    <a:pt x="1707289" y="4424659"/>
                    <a:pt x="1703426" y="4424659"/>
                  </a:cubicBezTo>
                  <a:cubicBezTo>
                    <a:pt x="1680250" y="4424659"/>
                    <a:pt x="1689907" y="4445903"/>
                    <a:pt x="1689907" y="4453628"/>
                  </a:cubicBezTo>
                  <a:cubicBezTo>
                    <a:pt x="1689907" y="4484530"/>
                    <a:pt x="1672525" y="4519293"/>
                    <a:pt x="1664800" y="4552126"/>
                  </a:cubicBezTo>
                  <a:cubicBezTo>
                    <a:pt x="1668663" y="4554057"/>
                    <a:pt x="1672525" y="4554057"/>
                    <a:pt x="1678319" y="4554057"/>
                  </a:cubicBezTo>
                  <a:cubicBezTo>
                    <a:pt x="1707289" y="4554057"/>
                    <a:pt x="1742053" y="4532813"/>
                    <a:pt x="1774885" y="4525087"/>
                  </a:cubicBezTo>
                  <a:cubicBezTo>
                    <a:pt x="1765229" y="4550195"/>
                    <a:pt x="1751709" y="4575302"/>
                    <a:pt x="1743984" y="4602340"/>
                  </a:cubicBezTo>
                  <a:cubicBezTo>
                    <a:pt x="1711152" y="4706632"/>
                    <a:pt x="1620379" y="4901695"/>
                    <a:pt x="1620379" y="5025300"/>
                  </a:cubicBezTo>
                  <a:cubicBezTo>
                    <a:pt x="1620379" y="5056201"/>
                    <a:pt x="1628105" y="5114140"/>
                    <a:pt x="1682182" y="5114140"/>
                  </a:cubicBezTo>
                  <a:cubicBezTo>
                    <a:pt x="1736259" y="5114140"/>
                    <a:pt x="1755572" y="5004055"/>
                    <a:pt x="1759435" y="4992467"/>
                  </a:cubicBezTo>
                  <a:cubicBezTo>
                    <a:pt x="1767160" y="4971223"/>
                    <a:pt x="1774885" y="4944184"/>
                    <a:pt x="1788405" y="4919077"/>
                  </a:cubicBezTo>
                  <a:cubicBezTo>
                    <a:pt x="1799992" y="4895901"/>
                    <a:pt x="1803855" y="4870794"/>
                    <a:pt x="1815443" y="4849549"/>
                  </a:cubicBezTo>
                  <a:cubicBezTo>
                    <a:pt x="1856001" y="4764571"/>
                    <a:pt x="1915872" y="4671868"/>
                    <a:pt x="1954498" y="4584958"/>
                  </a:cubicBezTo>
                  <a:cubicBezTo>
                    <a:pt x="1966086" y="4600409"/>
                    <a:pt x="1971880" y="4615859"/>
                    <a:pt x="1983468" y="4631310"/>
                  </a:cubicBezTo>
                  <a:cubicBezTo>
                    <a:pt x="1995056" y="4646761"/>
                    <a:pt x="2006644" y="4664143"/>
                    <a:pt x="2022095" y="4677662"/>
                  </a:cubicBezTo>
                  <a:cubicBezTo>
                    <a:pt x="2118661" y="4768434"/>
                    <a:pt x="2132180" y="4766503"/>
                    <a:pt x="2132180" y="4847618"/>
                  </a:cubicBezTo>
                  <a:cubicBezTo>
                    <a:pt x="2132180" y="4897832"/>
                    <a:pt x="2122523" y="4911352"/>
                    <a:pt x="2122523" y="4938390"/>
                  </a:cubicBezTo>
                  <a:cubicBezTo>
                    <a:pt x="2122523" y="4944184"/>
                    <a:pt x="2126386" y="4980879"/>
                    <a:pt x="2134111" y="5002124"/>
                  </a:cubicBezTo>
                  <a:cubicBezTo>
                    <a:pt x="2137974" y="5011780"/>
                    <a:pt x="2149562" y="5015643"/>
                    <a:pt x="2155356" y="5023368"/>
                  </a:cubicBezTo>
                  <a:cubicBezTo>
                    <a:pt x="2170806" y="5038819"/>
                    <a:pt x="2211364" y="5069720"/>
                    <a:pt x="2217158" y="5094827"/>
                  </a:cubicBezTo>
                  <a:cubicBezTo>
                    <a:pt x="2219089" y="5104484"/>
                    <a:pt x="2224883" y="5118003"/>
                    <a:pt x="2224883" y="5123797"/>
                  </a:cubicBezTo>
                  <a:lnTo>
                    <a:pt x="2224883" y="5164355"/>
                  </a:lnTo>
                  <a:cubicBezTo>
                    <a:pt x="2190120" y="5081308"/>
                    <a:pt x="2095485" y="5106415"/>
                    <a:pt x="2068446" y="5023368"/>
                  </a:cubicBezTo>
                  <a:cubicBezTo>
                    <a:pt x="2052996" y="4977017"/>
                    <a:pt x="2064584" y="4828305"/>
                    <a:pt x="1981537" y="4828305"/>
                  </a:cubicBezTo>
                  <a:cubicBezTo>
                    <a:pt x="1929391" y="4828305"/>
                    <a:pt x="1919734" y="4868863"/>
                    <a:pt x="1919734" y="4903626"/>
                  </a:cubicBezTo>
                  <a:cubicBezTo>
                    <a:pt x="1919734" y="4907489"/>
                    <a:pt x="1923597" y="4924871"/>
                    <a:pt x="1925528" y="4934528"/>
                  </a:cubicBezTo>
                  <a:cubicBezTo>
                    <a:pt x="1935185" y="4963497"/>
                    <a:pt x="1954498" y="4994399"/>
                    <a:pt x="1983468" y="5027231"/>
                  </a:cubicBezTo>
                  <a:cubicBezTo>
                    <a:pt x="1998919" y="5044613"/>
                    <a:pt x="2014369" y="5067789"/>
                    <a:pt x="2025957" y="5089033"/>
                  </a:cubicBezTo>
                  <a:cubicBezTo>
                    <a:pt x="2051064" y="5129591"/>
                    <a:pt x="2062652" y="5181737"/>
                    <a:pt x="2068446" y="5224226"/>
                  </a:cubicBezTo>
                  <a:lnTo>
                    <a:pt x="2070378" y="5338174"/>
                  </a:lnTo>
                  <a:cubicBezTo>
                    <a:pt x="2072309" y="5401907"/>
                    <a:pt x="2095485" y="5508130"/>
                    <a:pt x="2192051" y="5529375"/>
                  </a:cubicBezTo>
                  <a:cubicBezTo>
                    <a:pt x="2176600" y="5533237"/>
                    <a:pt x="2147631" y="5535169"/>
                    <a:pt x="2141837" y="5535169"/>
                  </a:cubicBezTo>
                  <a:cubicBezTo>
                    <a:pt x="1989262" y="5535169"/>
                    <a:pt x="1971880" y="5330449"/>
                    <a:pt x="1964155" y="5247402"/>
                  </a:cubicBezTo>
                  <a:cubicBezTo>
                    <a:pt x="1962224" y="5220363"/>
                    <a:pt x="1950636" y="5193325"/>
                    <a:pt x="1942910" y="5166286"/>
                  </a:cubicBezTo>
                  <a:cubicBezTo>
                    <a:pt x="1931322" y="5129591"/>
                    <a:pt x="1915872" y="5104484"/>
                    <a:pt x="1883039" y="5104484"/>
                  </a:cubicBezTo>
                  <a:cubicBezTo>
                    <a:pt x="1836688" y="5104484"/>
                    <a:pt x="1830894" y="5139248"/>
                    <a:pt x="1830894" y="5168218"/>
                  </a:cubicBezTo>
                  <a:cubicBezTo>
                    <a:pt x="1830894" y="5249333"/>
                    <a:pt x="1873383" y="5264784"/>
                    <a:pt x="1873383" y="5371006"/>
                  </a:cubicBezTo>
                  <a:cubicBezTo>
                    <a:pt x="1873383" y="5486886"/>
                    <a:pt x="1788405" y="5531306"/>
                    <a:pt x="1788405" y="5608559"/>
                  </a:cubicBezTo>
                  <a:cubicBezTo>
                    <a:pt x="1788405" y="5736026"/>
                    <a:pt x="1925528" y="5799760"/>
                    <a:pt x="1925528" y="5956197"/>
                  </a:cubicBezTo>
                  <a:cubicBezTo>
                    <a:pt x="1925528" y="5992892"/>
                    <a:pt x="1919734" y="6027656"/>
                    <a:pt x="1902353" y="6066282"/>
                  </a:cubicBezTo>
                  <a:cubicBezTo>
                    <a:pt x="1898490" y="6074007"/>
                    <a:pt x="1896559" y="6087527"/>
                    <a:pt x="1890765" y="6099115"/>
                  </a:cubicBezTo>
                  <a:cubicBezTo>
                    <a:pt x="1888833" y="6102977"/>
                    <a:pt x="1879177" y="6106840"/>
                    <a:pt x="1873383" y="6108771"/>
                  </a:cubicBezTo>
                  <a:lnTo>
                    <a:pt x="1873383" y="6091389"/>
                  </a:lnTo>
                  <a:cubicBezTo>
                    <a:pt x="1879177" y="6070145"/>
                    <a:pt x="1886902" y="6039244"/>
                    <a:pt x="1886902" y="6019930"/>
                  </a:cubicBezTo>
                  <a:cubicBezTo>
                    <a:pt x="1886902" y="5840318"/>
                    <a:pt x="1709220" y="5801691"/>
                    <a:pt x="1649349" y="5658773"/>
                  </a:cubicBezTo>
                  <a:cubicBezTo>
                    <a:pt x="1641624" y="5637529"/>
                    <a:pt x="1631967" y="5604696"/>
                    <a:pt x="1631967" y="5600834"/>
                  </a:cubicBezTo>
                  <a:lnTo>
                    <a:pt x="1631967" y="5552551"/>
                  </a:lnTo>
                  <a:cubicBezTo>
                    <a:pt x="1635830" y="5539031"/>
                    <a:pt x="1637761" y="5521649"/>
                    <a:pt x="1645487" y="5508130"/>
                  </a:cubicBezTo>
                  <a:cubicBezTo>
                    <a:pt x="1651281" y="5492680"/>
                    <a:pt x="1662869" y="5479160"/>
                    <a:pt x="1670594" y="5465641"/>
                  </a:cubicBezTo>
                  <a:cubicBezTo>
                    <a:pt x="1680250" y="5444397"/>
                    <a:pt x="1695701" y="5405770"/>
                    <a:pt x="1695701" y="5399976"/>
                  </a:cubicBezTo>
                  <a:cubicBezTo>
                    <a:pt x="1695701" y="5359418"/>
                    <a:pt x="1664800" y="5328517"/>
                    <a:pt x="1628105" y="5328517"/>
                  </a:cubicBezTo>
                  <a:cubicBezTo>
                    <a:pt x="1608792" y="5328517"/>
                    <a:pt x="1579822" y="5342036"/>
                    <a:pt x="1564371" y="5351693"/>
                  </a:cubicBezTo>
                  <a:cubicBezTo>
                    <a:pt x="1481324" y="5403839"/>
                    <a:pt x="1419522" y="5465641"/>
                    <a:pt x="1419522" y="5539031"/>
                  </a:cubicBezTo>
                  <a:cubicBezTo>
                    <a:pt x="1419522" y="5569932"/>
                    <a:pt x="1434973" y="5606628"/>
                    <a:pt x="1448492" y="5641391"/>
                  </a:cubicBezTo>
                  <a:cubicBezTo>
                    <a:pt x="1454286" y="5654911"/>
                    <a:pt x="1479393" y="5737957"/>
                    <a:pt x="1479393" y="5764996"/>
                  </a:cubicBezTo>
                  <a:cubicBezTo>
                    <a:pt x="1479393" y="5801691"/>
                    <a:pt x="1450423" y="5861562"/>
                    <a:pt x="1400209" y="5884738"/>
                  </a:cubicBezTo>
                  <a:cubicBezTo>
                    <a:pt x="1417591" y="5857699"/>
                    <a:pt x="1423385" y="5836455"/>
                    <a:pt x="1423385" y="5813279"/>
                  </a:cubicBezTo>
                  <a:cubicBezTo>
                    <a:pt x="1423385" y="5764996"/>
                    <a:pt x="1377033" y="5660705"/>
                    <a:pt x="1361582" y="5627872"/>
                  </a:cubicBezTo>
                  <a:cubicBezTo>
                    <a:pt x="1342269" y="5589246"/>
                    <a:pt x="1328750" y="5542894"/>
                    <a:pt x="1319093" y="5502336"/>
                  </a:cubicBezTo>
                  <a:cubicBezTo>
                    <a:pt x="1317162" y="5490748"/>
                    <a:pt x="1313299" y="5467572"/>
                    <a:pt x="1313299" y="5463710"/>
                  </a:cubicBezTo>
                  <a:lnTo>
                    <a:pt x="1313299" y="5415427"/>
                  </a:lnTo>
                  <a:cubicBezTo>
                    <a:pt x="1315231" y="5401907"/>
                    <a:pt x="1317162" y="5386457"/>
                    <a:pt x="1321025" y="5374869"/>
                  </a:cubicBezTo>
                  <a:cubicBezTo>
                    <a:pt x="1346132" y="5274440"/>
                    <a:pt x="1485187" y="5214569"/>
                    <a:pt x="1548921" y="5121866"/>
                  </a:cubicBezTo>
                  <a:cubicBezTo>
                    <a:pt x="1560508" y="5104484"/>
                    <a:pt x="1566302" y="5092896"/>
                    <a:pt x="1566302" y="5079377"/>
                  </a:cubicBezTo>
                  <a:cubicBezTo>
                    <a:pt x="1566302" y="5058132"/>
                    <a:pt x="1550852" y="5040750"/>
                    <a:pt x="1531539" y="5040750"/>
                  </a:cubicBezTo>
                  <a:cubicBezTo>
                    <a:pt x="1527676" y="5040750"/>
                    <a:pt x="1500637" y="5048476"/>
                    <a:pt x="1489050" y="5058132"/>
                  </a:cubicBezTo>
                  <a:cubicBezTo>
                    <a:pt x="1469736" y="5071651"/>
                    <a:pt x="1452354" y="5094827"/>
                    <a:pt x="1434973" y="5112209"/>
                  </a:cubicBezTo>
                  <a:cubicBezTo>
                    <a:pt x="1415659" y="5129591"/>
                    <a:pt x="1388621" y="5141179"/>
                    <a:pt x="1367376" y="5146973"/>
                  </a:cubicBezTo>
                  <a:cubicBezTo>
                    <a:pt x="1357720" y="5150836"/>
                    <a:pt x="1346132" y="5152767"/>
                    <a:pt x="1338406" y="5154698"/>
                  </a:cubicBezTo>
                  <a:cubicBezTo>
                    <a:pt x="1326818" y="5156630"/>
                    <a:pt x="1313299" y="5162424"/>
                    <a:pt x="1301711" y="5164355"/>
                  </a:cubicBezTo>
                  <a:cubicBezTo>
                    <a:pt x="1259222" y="5170149"/>
                    <a:pt x="1191626" y="5230020"/>
                    <a:pt x="1180038" y="5276372"/>
                  </a:cubicBezTo>
                  <a:cubicBezTo>
                    <a:pt x="1170381" y="5309204"/>
                    <a:pt x="1164587" y="5349762"/>
                    <a:pt x="1158793" y="5382594"/>
                  </a:cubicBezTo>
                  <a:cubicBezTo>
                    <a:pt x="1154931" y="5407701"/>
                    <a:pt x="1145274" y="5432809"/>
                    <a:pt x="1120167" y="5457916"/>
                  </a:cubicBezTo>
                  <a:cubicBezTo>
                    <a:pt x="1125961" y="5436671"/>
                    <a:pt x="1133686" y="5415427"/>
                    <a:pt x="1137549" y="5394182"/>
                  </a:cubicBezTo>
                  <a:cubicBezTo>
                    <a:pt x="1137549" y="5388388"/>
                    <a:pt x="1139480" y="5382594"/>
                    <a:pt x="1141412" y="5376800"/>
                  </a:cubicBezTo>
                  <a:lnTo>
                    <a:pt x="1141412" y="5343968"/>
                  </a:lnTo>
                  <a:lnTo>
                    <a:pt x="1131755" y="5272509"/>
                  </a:lnTo>
                  <a:cubicBezTo>
                    <a:pt x="1133686" y="5218432"/>
                    <a:pt x="1131755" y="5216501"/>
                    <a:pt x="1131755" y="5214569"/>
                  </a:cubicBezTo>
                  <a:cubicBezTo>
                    <a:pt x="1131755" y="5170149"/>
                    <a:pt x="1170381" y="5108347"/>
                    <a:pt x="1228321" y="5075514"/>
                  </a:cubicBezTo>
                  <a:cubicBezTo>
                    <a:pt x="1263085" y="5054270"/>
                    <a:pt x="1307505" y="5046544"/>
                    <a:pt x="1340338" y="5027231"/>
                  </a:cubicBezTo>
                  <a:cubicBezTo>
                    <a:pt x="1363514" y="5013712"/>
                    <a:pt x="1382827" y="4988605"/>
                    <a:pt x="1402140" y="4965429"/>
                  </a:cubicBezTo>
                  <a:cubicBezTo>
                    <a:pt x="1409865" y="4955772"/>
                    <a:pt x="1490981" y="4837961"/>
                    <a:pt x="1490981" y="4820580"/>
                  </a:cubicBezTo>
                  <a:cubicBezTo>
                    <a:pt x="1490981" y="4785816"/>
                    <a:pt x="1442698" y="4785816"/>
                    <a:pt x="1429179" y="4785816"/>
                  </a:cubicBezTo>
                  <a:cubicBezTo>
                    <a:pt x="1284329" y="4785816"/>
                    <a:pt x="1282398" y="5031094"/>
                    <a:pt x="1118236" y="5031094"/>
                  </a:cubicBezTo>
                  <a:cubicBezTo>
                    <a:pt x="1114373" y="5031094"/>
                    <a:pt x="1095060" y="5029162"/>
                    <a:pt x="1083472" y="5027231"/>
                  </a:cubicBezTo>
                  <a:cubicBezTo>
                    <a:pt x="1274673" y="4951909"/>
                    <a:pt x="1191626" y="4752983"/>
                    <a:pt x="1365445" y="4646761"/>
                  </a:cubicBezTo>
                  <a:cubicBezTo>
                    <a:pt x="1324887" y="4621653"/>
                    <a:pt x="1257291" y="4565645"/>
                    <a:pt x="1239909" y="4517362"/>
                  </a:cubicBezTo>
                  <a:cubicBezTo>
                    <a:pt x="1237978" y="4511568"/>
                    <a:pt x="1236046" y="4509637"/>
                    <a:pt x="1232184" y="4505774"/>
                  </a:cubicBezTo>
                  <a:cubicBezTo>
                    <a:pt x="1178107" y="4530881"/>
                    <a:pt x="1118236" y="4554057"/>
                    <a:pt x="1064159" y="4554057"/>
                  </a:cubicBezTo>
                  <a:cubicBezTo>
                    <a:pt x="981112" y="4554057"/>
                    <a:pt x="871026" y="4509637"/>
                    <a:pt x="838194" y="4395689"/>
                  </a:cubicBezTo>
                  <a:cubicBezTo>
                    <a:pt x="836263" y="4384101"/>
                    <a:pt x="832400" y="4360925"/>
                    <a:pt x="832400" y="4357062"/>
                  </a:cubicBezTo>
                  <a:lnTo>
                    <a:pt x="832400" y="4320367"/>
                  </a:lnTo>
                  <a:cubicBezTo>
                    <a:pt x="836263" y="4285603"/>
                    <a:pt x="845919" y="4241183"/>
                    <a:pt x="882614" y="4208351"/>
                  </a:cubicBezTo>
                  <a:cubicBezTo>
                    <a:pt x="903859" y="4187106"/>
                    <a:pt x="930897" y="4181312"/>
                    <a:pt x="956005" y="4167793"/>
                  </a:cubicBezTo>
                  <a:cubicBezTo>
                    <a:pt x="971455" y="4158136"/>
                    <a:pt x="986906" y="4138823"/>
                    <a:pt x="990768" y="4125304"/>
                  </a:cubicBezTo>
                  <a:cubicBezTo>
                    <a:pt x="994631" y="4111784"/>
                    <a:pt x="998494" y="4094402"/>
                    <a:pt x="1004288" y="4080883"/>
                  </a:cubicBezTo>
                  <a:cubicBezTo>
                    <a:pt x="1035189" y="3986248"/>
                    <a:pt x="1131755" y="3963073"/>
                    <a:pt x="1197420" y="3955347"/>
                  </a:cubicBezTo>
                  <a:cubicBezTo>
                    <a:pt x="1241840" y="3947622"/>
                    <a:pt x="1251497" y="3957279"/>
                    <a:pt x="1257291" y="3957279"/>
                  </a:cubicBezTo>
                  <a:cubicBezTo>
                    <a:pt x="1261154" y="3957279"/>
                    <a:pt x="1265016" y="3957279"/>
                    <a:pt x="1268879" y="3955347"/>
                  </a:cubicBezTo>
                  <a:cubicBezTo>
                    <a:pt x="1282398" y="3945691"/>
                    <a:pt x="1309437" y="3922515"/>
                    <a:pt x="1309437" y="3916721"/>
                  </a:cubicBezTo>
                  <a:cubicBezTo>
                    <a:pt x="1309437" y="3887751"/>
                    <a:pt x="1237978" y="3816292"/>
                    <a:pt x="1216733" y="3806635"/>
                  </a:cubicBezTo>
                  <a:cubicBezTo>
                    <a:pt x="1224458" y="3804704"/>
                    <a:pt x="1237978" y="3806635"/>
                    <a:pt x="1249566" y="3812429"/>
                  </a:cubicBezTo>
                  <a:cubicBezTo>
                    <a:pt x="1326818" y="3849125"/>
                    <a:pt x="1411797" y="3883888"/>
                    <a:pt x="1489050" y="3920583"/>
                  </a:cubicBezTo>
                  <a:cubicBezTo>
                    <a:pt x="1558577" y="3955347"/>
                    <a:pt x="1641624" y="3974660"/>
                    <a:pt x="1709220" y="4049982"/>
                  </a:cubicBezTo>
                  <a:lnTo>
                    <a:pt x="1697632" y="4049982"/>
                  </a:lnTo>
                  <a:cubicBezTo>
                    <a:pt x="1693770" y="4048051"/>
                    <a:pt x="1686044" y="4042257"/>
                    <a:pt x="1682182" y="4042257"/>
                  </a:cubicBezTo>
                  <a:cubicBezTo>
                    <a:pt x="1674457" y="4042257"/>
                    <a:pt x="1672525" y="4048051"/>
                    <a:pt x="1672525" y="4051913"/>
                  </a:cubicBezTo>
                  <a:cubicBezTo>
                    <a:pt x="1672525" y="4065433"/>
                    <a:pt x="1697632" y="4088608"/>
                    <a:pt x="1697632" y="4107922"/>
                  </a:cubicBezTo>
                  <a:cubicBezTo>
                    <a:pt x="1697632" y="4111784"/>
                    <a:pt x="1695701" y="4123372"/>
                    <a:pt x="1691838" y="4131098"/>
                  </a:cubicBezTo>
                  <a:lnTo>
                    <a:pt x="1631967" y="4057707"/>
                  </a:lnTo>
                  <a:cubicBezTo>
                    <a:pt x="1633899" y="4055776"/>
                    <a:pt x="1649349" y="4051913"/>
                    <a:pt x="1649349" y="4044188"/>
                  </a:cubicBezTo>
                  <a:cubicBezTo>
                    <a:pt x="1649349" y="4040325"/>
                    <a:pt x="1637761" y="4032600"/>
                    <a:pt x="1633899" y="4028737"/>
                  </a:cubicBezTo>
                  <a:cubicBezTo>
                    <a:pt x="1554715" y="3974660"/>
                    <a:pt x="1475530" y="4011356"/>
                    <a:pt x="1402140" y="3951485"/>
                  </a:cubicBezTo>
                  <a:cubicBezTo>
                    <a:pt x="1382827" y="3936034"/>
                    <a:pt x="1365445" y="3912858"/>
                    <a:pt x="1346132" y="3893545"/>
                  </a:cubicBezTo>
                  <a:cubicBezTo>
                    <a:pt x="1346132" y="3893545"/>
                    <a:pt x="1344200" y="3891614"/>
                    <a:pt x="1344200" y="3897408"/>
                  </a:cubicBezTo>
                  <a:cubicBezTo>
                    <a:pt x="1344200" y="3901270"/>
                    <a:pt x="1348063" y="3907064"/>
                    <a:pt x="1349994" y="3912858"/>
                  </a:cubicBezTo>
                  <a:cubicBezTo>
                    <a:pt x="1369308" y="3957279"/>
                    <a:pt x="1433041" y="3993974"/>
                    <a:pt x="1475530" y="4003630"/>
                  </a:cubicBezTo>
                  <a:cubicBezTo>
                    <a:pt x="1527676" y="4015218"/>
                    <a:pt x="1593341" y="4015218"/>
                    <a:pt x="1628105" y="4055776"/>
                  </a:cubicBezTo>
                  <a:cubicBezTo>
                    <a:pt x="1606860" y="4049982"/>
                    <a:pt x="1556646" y="4028737"/>
                    <a:pt x="1527676" y="4028737"/>
                  </a:cubicBezTo>
                  <a:lnTo>
                    <a:pt x="1483256" y="4028737"/>
                  </a:lnTo>
                  <a:cubicBezTo>
                    <a:pt x="1467805" y="4026806"/>
                    <a:pt x="1448492" y="4022944"/>
                    <a:pt x="1433041" y="4017150"/>
                  </a:cubicBezTo>
                  <a:cubicBezTo>
                    <a:pt x="1398277" y="4007493"/>
                    <a:pt x="1359651" y="3982386"/>
                    <a:pt x="1332612" y="3943759"/>
                  </a:cubicBezTo>
                  <a:cubicBezTo>
                    <a:pt x="1328750" y="3937965"/>
                    <a:pt x="1324887" y="3936034"/>
                    <a:pt x="1319093" y="3936034"/>
                  </a:cubicBezTo>
                  <a:cubicBezTo>
                    <a:pt x="1309437" y="3936034"/>
                    <a:pt x="1295917" y="3953416"/>
                    <a:pt x="1295917" y="3961141"/>
                  </a:cubicBezTo>
                  <a:cubicBezTo>
                    <a:pt x="1295917" y="3965004"/>
                    <a:pt x="1299780" y="3970798"/>
                    <a:pt x="1305574" y="3972729"/>
                  </a:cubicBezTo>
                  <a:cubicBezTo>
                    <a:pt x="1324887" y="3984317"/>
                    <a:pt x="1355788" y="3990111"/>
                    <a:pt x="1375102" y="4013287"/>
                  </a:cubicBezTo>
                  <a:cubicBezTo>
                    <a:pt x="1390552" y="4028737"/>
                    <a:pt x="1392483" y="4042257"/>
                    <a:pt x="1402140" y="4059639"/>
                  </a:cubicBezTo>
                  <a:cubicBezTo>
                    <a:pt x="1409865" y="4073158"/>
                    <a:pt x="1421453" y="4075089"/>
                    <a:pt x="1429179" y="4075089"/>
                  </a:cubicBezTo>
                  <a:cubicBezTo>
                    <a:pt x="1434973" y="4075089"/>
                    <a:pt x="1458148" y="4063501"/>
                    <a:pt x="1473599" y="4061570"/>
                  </a:cubicBezTo>
                  <a:cubicBezTo>
                    <a:pt x="1481324" y="4061570"/>
                    <a:pt x="1490981" y="4059639"/>
                    <a:pt x="1496775" y="4059639"/>
                  </a:cubicBezTo>
                  <a:cubicBezTo>
                    <a:pt x="1500637" y="4059639"/>
                    <a:pt x="1498706" y="4063501"/>
                    <a:pt x="1504500" y="4063501"/>
                  </a:cubicBezTo>
                  <a:cubicBezTo>
                    <a:pt x="1512225" y="4063501"/>
                    <a:pt x="1510294" y="4061570"/>
                    <a:pt x="1510294" y="4059639"/>
                  </a:cubicBezTo>
                  <a:cubicBezTo>
                    <a:pt x="1510294" y="4063501"/>
                    <a:pt x="1537333" y="4063501"/>
                    <a:pt x="1550852" y="4063501"/>
                  </a:cubicBezTo>
                  <a:cubicBezTo>
                    <a:pt x="1597204" y="4063501"/>
                    <a:pt x="1660937" y="4127235"/>
                    <a:pt x="1678319" y="4175518"/>
                  </a:cubicBezTo>
                  <a:cubicBezTo>
                    <a:pt x="1682182" y="4173587"/>
                    <a:pt x="1682182" y="4169724"/>
                    <a:pt x="1684113" y="4165861"/>
                  </a:cubicBezTo>
                  <a:cubicBezTo>
                    <a:pt x="1687976" y="4187106"/>
                    <a:pt x="1695701" y="4214145"/>
                    <a:pt x="1695701" y="4239252"/>
                  </a:cubicBezTo>
                  <a:cubicBezTo>
                    <a:pt x="1695701" y="4322299"/>
                    <a:pt x="1643555" y="4401483"/>
                    <a:pt x="1564371" y="4409208"/>
                  </a:cubicBezTo>
                  <a:cubicBezTo>
                    <a:pt x="1550852" y="4411139"/>
                    <a:pt x="1527676" y="4411139"/>
                    <a:pt x="1521882" y="4411139"/>
                  </a:cubicBezTo>
                  <a:cubicBezTo>
                    <a:pt x="1518019" y="4411139"/>
                    <a:pt x="1492912" y="4413071"/>
                    <a:pt x="1481324" y="4409208"/>
                  </a:cubicBezTo>
                  <a:cubicBezTo>
                    <a:pt x="1467805" y="4407277"/>
                    <a:pt x="1450423" y="4401483"/>
                    <a:pt x="1436904" y="4401483"/>
                  </a:cubicBezTo>
                  <a:cubicBezTo>
                    <a:pt x="1367376" y="4401483"/>
                    <a:pt x="1355788" y="4453628"/>
                    <a:pt x="1268879" y="4453628"/>
                  </a:cubicBezTo>
                  <a:cubicBezTo>
                    <a:pt x="1207077" y="4453628"/>
                    <a:pt x="1137549" y="4422727"/>
                    <a:pt x="1102785" y="4341612"/>
                  </a:cubicBezTo>
                  <a:cubicBezTo>
                    <a:pt x="1098922" y="4330024"/>
                    <a:pt x="1093128" y="4306848"/>
                    <a:pt x="1093128" y="4302985"/>
                  </a:cubicBezTo>
                  <a:lnTo>
                    <a:pt x="1093128" y="4254702"/>
                  </a:lnTo>
                  <a:cubicBezTo>
                    <a:pt x="1108579" y="4156205"/>
                    <a:pt x="1187763" y="4113716"/>
                    <a:pt x="1257291" y="4113716"/>
                  </a:cubicBezTo>
                  <a:cubicBezTo>
                    <a:pt x="1334544" y="4113716"/>
                    <a:pt x="1396346" y="4163930"/>
                    <a:pt x="1396346" y="4245046"/>
                  </a:cubicBezTo>
                  <a:cubicBezTo>
                    <a:pt x="1396346" y="4310711"/>
                    <a:pt x="1342269" y="4360925"/>
                    <a:pt x="1278535" y="4360925"/>
                  </a:cubicBezTo>
                  <a:cubicBezTo>
                    <a:pt x="1222527" y="4360925"/>
                    <a:pt x="1191626" y="4318436"/>
                    <a:pt x="1191626" y="4270153"/>
                  </a:cubicBezTo>
                  <a:cubicBezTo>
                    <a:pt x="1191626" y="4233458"/>
                    <a:pt x="1209008" y="4208351"/>
                    <a:pt x="1245703" y="4208351"/>
                  </a:cubicBezTo>
                  <a:cubicBezTo>
                    <a:pt x="1257291" y="4208351"/>
                    <a:pt x="1268879" y="4214145"/>
                    <a:pt x="1268879" y="4223801"/>
                  </a:cubicBezTo>
                  <a:cubicBezTo>
                    <a:pt x="1268879" y="4239252"/>
                    <a:pt x="1230252" y="4243114"/>
                    <a:pt x="1230252" y="4272084"/>
                  </a:cubicBezTo>
                  <a:cubicBezTo>
                    <a:pt x="1230252" y="4301054"/>
                    <a:pt x="1255360" y="4318436"/>
                    <a:pt x="1276604" y="4318436"/>
                  </a:cubicBezTo>
                  <a:cubicBezTo>
                    <a:pt x="1315231" y="4318436"/>
                    <a:pt x="1359651" y="4289466"/>
                    <a:pt x="1359651" y="4245046"/>
                  </a:cubicBezTo>
                  <a:cubicBezTo>
                    <a:pt x="1359651" y="4179381"/>
                    <a:pt x="1299780" y="4158136"/>
                    <a:pt x="1255360" y="4158136"/>
                  </a:cubicBezTo>
                  <a:cubicBezTo>
                    <a:pt x="1183901" y="4158136"/>
                    <a:pt x="1129824" y="4200625"/>
                    <a:pt x="1129824" y="4275947"/>
                  </a:cubicBezTo>
                  <a:cubicBezTo>
                    <a:pt x="1129824" y="4360925"/>
                    <a:pt x="1199351" y="4413071"/>
                    <a:pt x="1270810" y="4413071"/>
                  </a:cubicBezTo>
                  <a:cubicBezTo>
                    <a:pt x="1355788" y="4413071"/>
                    <a:pt x="1386689" y="4345474"/>
                    <a:pt x="1415659" y="4345474"/>
                  </a:cubicBezTo>
                  <a:cubicBezTo>
                    <a:pt x="1448492" y="4345474"/>
                    <a:pt x="1467805" y="4382170"/>
                    <a:pt x="1523813" y="4382170"/>
                  </a:cubicBezTo>
                  <a:cubicBezTo>
                    <a:pt x="1614586" y="4382170"/>
                    <a:pt x="1655143" y="4297191"/>
                    <a:pt x="1655143" y="4231526"/>
                  </a:cubicBezTo>
                  <a:cubicBezTo>
                    <a:pt x="1655143" y="4142685"/>
                    <a:pt x="1589478" y="4088608"/>
                    <a:pt x="1510294" y="4088608"/>
                  </a:cubicBezTo>
                  <a:cubicBezTo>
                    <a:pt x="1456217" y="4088608"/>
                    <a:pt x="1448492" y="4107922"/>
                    <a:pt x="1413728" y="4107922"/>
                  </a:cubicBezTo>
                  <a:cubicBezTo>
                    <a:pt x="1377033" y="4107922"/>
                    <a:pt x="1388621" y="4071227"/>
                    <a:pt x="1361582" y="4044188"/>
                  </a:cubicBezTo>
                  <a:cubicBezTo>
                    <a:pt x="1317162" y="3997836"/>
                    <a:pt x="1265016" y="3982386"/>
                    <a:pt x="1218664" y="3982386"/>
                  </a:cubicBezTo>
                  <a:cubicBezTo>
                    <a:pt x="1156862" y="3982386"/>
                    <a:pt x="1046777" y="4021012"/>
                    <a:pt x="1021670" y="4109853"/>
                  </a:cubicBezTo>
                  <a:cubicBezTo>
                    <a:pt x="1017807" y="4123372"/>
                    <a:pt x="1019738" y="4142685"/>
                    <a:pt x="1015876" y="4160067"/>
                  </a:cubicBezTo>
                  <a:cubicBezTo>
                    <a:pt x="1012013" y="4189037"/>
                    <a:pt x="971455" y="4190969"/>
                    <a:pt x="954073" y="4198694"/>
                  </a:cubicBezTo>
                  <a:cubicBezTo>
                    <a:pt x="878752" y="4229595"/>
                    <a:pt x="859438" y="4293329"/>
                    <a:pt x="859438" y="4343543"/>
                  </a:cubicBezTo>
                  <a:cubicBezTo>
                    <a:pt x="859438" y="4457491"/>
                    <a:pt x="979180" y="4527019"/>
                    <a:pt x="1066090" y="4527019"/>
                  </a:cubicBezTo>
                  <a:cubicBezTo>
                    <a:pt x="1158793" y="4527019"/>
                    <a:pt x="1205145" y="4474873"/>
                    <a:pt x="1236046" y="4474873"/>
                  </a:cubicBezTo>
                  <a:cubicBezTo>
                    <a:pt x="1255360" y="4474873"/>
                    <a:pt x="1276604" y="4525087"/>
                    <a:pt x="1282398" y="4532813"/>
                  </a:cubicBezTo>
                  <a:cubicBezTo>
                    <a:pt x="1321025" y="4579164"/>
                    <a:pt x="1353857" y="4615859"/>
                    <a:pt x="1396346" y="4615859"/>
                  </a:cubicBezTo>
                  <a:cubicBezTo>
                    <a:pt x="1429179" y="4615859"/>
                    <a:pt x="1467805" y="4584958"/>
                    <a:pt x="1502569" y="4584958"/>
                  </a:cubicBezTo>
                  <a:cubicBezTo>
                    <a:pt x="1508363" y="4584958"/>
                    <a:pt x="1525745" y="4588821"/>
                    <a:pt x="1535401" y="4592684"/>
                  </a:cubicBezTo>
                  <a:cubicBezTo>
                    <a:pt x="1539264" y="4575302"/>
                    <a:pt x="1554715" y="4581096"/>
                    <a:pt x="1566302" y="4579164"/>
                  </a:cubicBezTo>
                  <a:cubicBezTo>
                    <a:pt x="1591410" y="4573370"/>
                    <a:pt x="1618448" y="4567576"/>
                    <a:pt x="1641624" y="4554057"/>
                  </a:cubicBezTo>
                  <a:cubicBezTo>
                    <a:pt x="1647418" y="4550195"/>
                    <a:pt x="1649349" y="4536675"/>
                    <a:pt x="1653212" y="4528950"/>
                  </a:cubicBezTo>
                  <a:cubicBezTo>
                    <a:pt x="1660937" y="4511568"/>
                    <a:pt x="1666731" y="4484530"/>
                    <a:pt x="1670594" y="4469079"/>
                  </a:cubicBezTo>
                  <a:cubicBezTo>
                    <a:pt x="1672525" y="4463285"/>
                    <a:pt x="1672525" y="4455560"/>
                    <a:pt x="1674457" y="4449766"/>
                  </a:cubicBezTo>
                  <a:cubicBezTo>
                    <a:pt x="1672525" y="4413071"/>
                    <a:pt x="1672525" y="4403414"/>
                    <a:pt x="1672525" y="4393757"/>
                  </a:cubicBezTo>
                  <a:cubicBezTo>
                    <a:pt x="1697632" y="4399551"/>
                    <a:pt x="1745915" y="4420796"/>
                    <a:pt x="1776817" y="4420796"/>
                  </a:cubicBezTo>
                  <a:cubicBezTo>
                    <a:pt x="1792267" y="4420796"/>
                    <a:pt x="1848276" y="4411139"/>
                    <a:pt x="1840550" y="4386032"/>
                  </a:cubicBezTo>
                  <a:cubicBezTo>
                    <a:pt x="1840550" y="4382170"/>
                    <a:pt x="1840550" y="4376376"/>
                    <a:pt x="1842482" y="4370582"/>
                  </a:cubicBezTo>
                  <a:lnTo>
                    <a:pt x="1842482" y="4266290"/>
                  </a:lnTo>
                  <a:cubicBezTo>
                    <a:pt x="1828962" y="4206419"/>
                    <a:pt x="1819306" y="4144617"/>
                    <a:pt x="1763297" y="4082815"/>
                  </a:cubicBezTo>
                  <a:cubicBezTo>
                    <a:pt x="1757503" y="4075089"/>
                    <a:pt x="1753641" y="4065433"/>
                    <a:pt x="1747847" y="4059639"/>
                  </a:cubicBezTo>
                  <a:cubicBezTo>
                    <a:pt x="1738190" y="4046119"/>
                    <a:pt x="1724671" y="4030669"/>
                    <a:pt x="1711152" y="4019081"/>
                  </a:cubicBezTo>
                  <a:cubicBezTo>
                    <a:pt x="1686044" y="3999768"/>
                    <a:pt x="1657075" y="3984317"/>
                    <a:pt x="1633899" y="3968867"/>
                  </a:cubicBezTo>
                  <a:cubicBezTo>
                    <a:pt x="1618448" y="3961141"/>
                    <a:pt x="1601066" y="3953416"/>
                    <a:pt x="1587547" y="3943759"/>
                  </a:cubicBezTo>
                  <a:cubicBezTo>
                    <a:pt x="1572096" y="3936034"/>
                    <a:pt x="1554715" y="3926377"/>
                    <a:pt x="1537333" y="3918652"/>
                  </a:cubicBezTo>
                  <a:cubicBezTo>
                    <a:pt x="1483256" y="3893545"/>
                    <a:pt x="1427247" y="3864575"/>
                    <a:pt x="1375102" y="3847193"/>
                  </a:cubicBezTo>
                  <a:cubicBezTo>
                    <a:pt x="1338406" y="3835605"/>
                    <a:pt x="1301711" y="3818223"/>
                    <a:pt x="1268879" y="3802773"/>
                  </a:cubicBezTo>
                  <a:cubicBezTo>
                    <a:pt x="1241840" y="3791185"/>
                    <a:pt x="1212870" y="3773803"/>
                    <a:pt x="1183901" y="3760284"/>
                  </a:cubicBezTo>
                  <a:cubicBezTo>
                    <a:pt x="986906" y="3661786"/>
                    <a:pt x="801499" y="3418440"/>
                    <a:pt x="787980" y="3240758"/>
                  </a:cubicBezTo>
                  <a:cubicBezTo>
                    <a:pt x="787980" y="3225308"/>
                    <a:pt x="784117" y="3196338"/>
                    <a:pt x="784117" y="3192475"/>
                  </a:cubicBezTo>
                  <a:lnTo>
                    <a:pt x="784117" y="3155780"/>
                  </a:lnTo>
                  <a:cubicBezTo>
                    <a:pt x="789911" y="2916296"/>
                    <a:pt x="971455" y="2723164"/>
                    <a:pt x="1180038" y="2723164"/>
                  </a:cubicBezTo>
                  <a:cubicBezTo>
                    <a:pt x="1183901" y="2723164"/>
                    <a:pt x="1226390" y="2723164"/>
                    <a:pt x="1249566" y="2728958"/>
                  </a:cubicBezTo>
                  <a:cubicBezTo>
                    <a:pt x="1259222" y="2730889"/>
                    <a:pt x="1266947" y="2734752"/>
                    <a:pt x="1278535" y="2736683"/>
                  </a:cubicBezTo>
                  <a:cubicBezTo>
                    <a:pt x="1344200" y="2748271"/>
                    <a:pt x="1448492" y="2854494"/>
                    <a:pt x="1460080" y="2922090"/>
                  </a:cubicBezTo>
                  <a:cubicBezTo>
                    <a:pt x="1463942" y="2941403"/>
                    <a:pt x="1465874" y="2962648"/>
                    <a:pt x="1471668" y="2983892"/>
                  </a:cubicBezTo>
                  <a:cubicBezTo>
                    <a:pt x="1473599" y="2991618"/>
                    <a:pt x="1483256" y="2991618"/>
                    <a:pt x="1487118" y="2991618"/>
                  </a:cubicBezTo>
                  <a:cubicBezTo>
                    <a:pt x="1498706" y="2991618"/>
                    <a:pt x="1490981" y="2985824"/>
                    <a:pt x="1506431" y="2976167"/>
                  </a:cubicBezTo>
                  <a:cubicBezTo>
                    <a:pt x="1516088" y="2968442"/>
                    <a:pt x="1546989" y="2958785"/>
                    <a:pt x="1546989" y="2943335"/>
                  </a:cubicBezTo>
                  <a:cubicBezTo>
                    <a:pt x="1546989" y="2929815"/>
                    <a:pt x="1525745" y="2906640"/>
                    <a:pt x="1512225" y="2906640"/>
                  </a:cubicBezTo>
                  <a:cubicBezTo>
                    <a:pt x="1506431" y="2906640"/>
                    <a:pt x="1494844" y="2914365"/>
                    <a:pt x="1487118" y="2918227"/>
                  </a:cubicBezTo>
                  <a:lnTo>
                    <a:pt x="1481324" y="2918227"/>
                  </a:lnTo>
                  <a:cubicBezTo>
                    <a:pt x="1477462" y="2908571"/>
                    <a:pt x="1475530" y="2895052"/>
                    <a:pt x="1471668" y="2887326"/>
                  </a:cubicBezTo>
                  <a:cubicBezTo>
                    <a:pt x="1407934" y="2744408"/>
                    <a:pt x="1268879" y="2701919"/>
                    <a:pt x="1164587" y="2701919"/>
                  </a:cubicBezTo>
                  <a:cubicBezTo>
                    <a:pt x="1125961" y="2701919"/>
                    <a:pt x="1129824" y="2696125"/>
                    <a:pt x="1079609" y="2711576"/>
                  </a:cubicBezTo>
                  <a:cubicBezTo>
                    <a:pt x="963730" y="2744408"/>
                    <a:pt x="822743" y="2893120"/>
                    <a:pt x="789911" y="3007068"/>
                  </a:cubicBezTo>
                  <a:cubicBezTo>
                    <a:pt x="770598" y="3072733"/>
                    <a:pt x="764804" y="3130673"/>
                    <a:pt x="764804" y="3194406"/>
                  </a:cubicBezTo>
                  <a:cubicBezTo>
                    <a:pt x="764804" y="3229170"/>
                    <a:pt x="764804" y="3246552"/>
                    <a:pt x="772529" y="3290973"/>
                  </a:cubicBezTo>
                  <a:cubicBezTo>
                    <a:pt x="797636" y="3449341"/>
                    <a:pt x="998494" y="3690756"/>
                    <a:pt x="1176175" y="3775734"/>
                  </a:cubicBezTo>
                  <a:cubicBezTo>
                    <a:pt x="1187763" y="3781528"/>
                    <a:pt x="1199351" y="3793116"/>
                    <a:pt x="1209008" y="3802773"/>
                  </a:cubicBezTo>
                  <a:cubicBezTo>
                    <a:pt x="1201283" y="3800842"/>
                    <a:pt x="1189695" y="3796979"/>
                    <a:pt x="1185832" y="3796979"/>
                  </a:cubicBezTo>
                  <a:cubicBezTo>
                    <a:pt x="1172313" y="3796979"/>
                    <a:pt x="1160725" y="3804704"/>
                    <a:pt x="1160725" y="3818223"/>
                  </a:cubicBezTo>
                  <a:cubicBezTo>
                    <a:pt x="1160725" y="3822086"/>
                    <a:pt x="1158793" y="3824017"/>
                    <a:pt x="1162656" y="3827880"/>
                  </a:cubicBezTo>
                  <a:cubicBezTo>
                    <a:pt x="1181969" y="3852987"/>
                    <a:pt x="1201283" y="3870369"/>
                    <a:pt x="1201283" y="3893545"/>
                  </a:cubicBezTo>
                  <a:cubicBezTo>
                    <a:pt x="1201283" y="3899339"/>
                    <a:pt x="1199351" y="3907064"/>
                    <a:pt x="1197420" y="3912858"/>
                  </a:cubicBezTo>
                  <a:cubicBezTo>
                    <a:pt x="1095060" y="3789254"/>
                    <a:pt x="940554" y="3849125"/>
                    <a:pt x="872958" y="3686894"/>
                  </a:cubicBezTo>
                  <a:cubicBezTo>
                    <a:pt x="865232" y="3665649"/>
                    <a:pt x="861370" y="3644404"/>
                    <a:pt x="857507" y="3623160"/>
                  </a:cubicBezTo>
                  <a:lnTo>
                    <a:pt x="859438" y="3524662"/>
                  </a:lnTo>
                  <a:cubicBezTo>
                    <a:pt x="861370" y="3495693"/>
                    <a:pt x="834331" y="3476379"/>
                    <a:pt x="815018" y="3476379"/>
                  </a:cubicBezTo>
                  <a:cubicBezTo>
                    <a:pt x="811155" y="3476379"/>
                    <a:pt x="805361" y="3478311"/>
                    <a:pt x="799567" y="3482173"/>
                  </a:cubicBezTo>
                  <a:lnTo>
                    <a:pt x="799567" y="3532388"/>
                  </a:lnTo>
                  <a:cubicBezTo>
                    <a:pt x="797636" y="3542044"/>
                    <a:pt x="797636" y="3551701"/>
                    <a:pt x="795705" y="3559426"/>
                  </a:cubicBezTo>
                  <a:cubicBezTo>
                    <a:pt x="786048" y="3565220"/>
                    <a:pt x="787980" y="3580671"/>
                    <a:pt x="776392" y="3584533"/>
                  </a:cubicBezTo>
                  <a:cubicBezTo>
                    <a:pt x="778323" y="3572946"/>
                    <a:pt x="778323" y="3557495"/>
                    <a:pt x="776392" y="3547838"/>
                  </a:cubicBezTo>
                  <a:cubicBezTo>
                    <a:pt x="772529" y="3513075"/>
                    <a:pt x="728109" y="3468654"/>
                    <a:pt x="706864" y="3435822"/>
                  </a:cubicBezTo>
                  <a:cubicBezTo>
                    <a:pt x="693345" y="3416508"/>
                    <a:pt x="646993" y="3331530"/>
                    <a:pt x="646993" y="3298698"/>
                  </a:cubicBezTo>
                  <a:lnTo>
                    <a:pt x="646993" y="3175093"/>
                  </a:lnTo>
                  <a:cubicBezTo>
                    <a:pt x="652787" y="3159643"/>
                    <a:pt x="656650" y="3142261"/>
                    <a:pt x="666306" y="3128742"/>
                  </a:cubicBezTo>
                  <a:cubicBezTo>
                    <a:pt x="681757" y="3099772"/>
                    <a:pt x="703001" y="3068871"/>
                    <a:pt x="724246" y="3041832"/>
                  </a:cubicBezTo>
                  <a:cubicBezTo>
                    <a:pt x="733903" y="3028313"/>
                    <a:pt x="803430" y="2956854"/>
                    <a:pt x="803430" y="2931747"/>
                  </a:cubicBezTo>
                  <a:cubicBezTo>
                    <a:pt x="803430" y="2916296"/>
                    <a:pt x="786048" y="2904708"/>
                    <a:pt x="776392" y="2904708"/>
                  </a:cubicBezTo>
                  <a:cubicBezTo>
                    <a:pt x="749353" y="2904708"/>
                    <a:pt x="743559" y="2937541"/>
                    <a:pt x="718452" y="2958785"/>
                  </a:cubicBezTo>
                  <a:cubicBezTo>
                    <a:pt x="706864" y="2966510"/>
                    <a:pt x="693345" y="2972304"/>
                    <a:pt x="681757" y="2976167"/>
                  </a:cubicBezTo>
                  <a:cubicBezTo>
                    <a:pt x="693345" y="2951060"/>
                    <a:pt x="710727" y="2924021"/>
                    <a:pt x="720383" y="2896983"/>
                  </a:cubicBezTo>
                  <a:cubicBezTo>
                    <a:pt x="731971" y="2866082"/>
                    <a:pt x="735834" y="2835181"/>
                    <a:pt x="751284" y="2804279"/>
                  </a:cubicBezTo>
                  <a:cubicBezTo>
                    <a:pt x="762872" y="2779172"/>
                    <a:pt x="778323" y="2752134"/>
                    <a:pt x="801499" y="2728958"/>
                  </a:cubicBezTo>
                  <a:cubicBezTo>
                    <a:pt x="853644" y="2672950"/>
                    <a:pt x="917378" y="2649774"/>
                    <a:pt x="971455" y="2640117"/>
                  </a:cubicBezTo>
                  <a:cubicBezTo>
                    <a:pt x="977249" y="2640117"/>
                    <a:pt x="988837" y="2636254"/>
                    <a:pt x="994631" y="2636254"/>
                  </a:cubicBezTo>
                  <a:lnTo>
                    <a:pt x="1100854" y="2636254"/>
                  </a:lnTo>
                  <a:cubicBezTo>
                    <a:pt x="1112442" y="2638186"/>
                    <a:pt x="1124030" y="2638186"/>
                    <a:pt x="1133686" y="2640117"/>
                  </a:cubicBezTo>
                  <a:cubicBezTo>
                    <a:pt x="1137549" y="2640117"/>
                    <a:pt x="1149137" y="2647842"/>
                    <a:pt x="1154931" y="2647842"/>
                  </a:cubicBezTo>
                  <a:cubicBezTo>
                    <a:pt x="1158793" y="2647842"/>
                    <a:pt x="1170381" y="2638186"/>
                    <a:pt x="1174244" y="2638186"/>
                  </a:cubicBezTo>
                  <a:cubicBezTo>
                    <a:pt x="1180038" y="2638186"/>
                    <a:pt x="1187763" y="2649774"/>
                    <a:pt x="1197420" y="2653636"/>
                  </a:cubicBezTo>
                  <a:cubicBezTo>
                    <a:pt x="1222527" y="2669087"/>
                    <a:pt x="1230252" y="2669087"/>
                    <a:pt x="1249566" y="2669087"/>
                  </a:cubicBezTo>
                  <a:cubicBezTo>
                    <a:pt x="1253428" y="2669087"/>
                    <a:pt x="1284329" y="2667156"/>
                    <a:pt x="1284329" y="2659430"/>
                  </a:cubicBezTo>
                  <a:cubicBezTo>
                    <a:pt x="1284329" y="2645911"/>
                    <a:pt x="1266947" y="2603422"/>
                    <a:pt x="1251497" y="2603422"/>
                  </a:cubicBezTo>
                  <a:cubicBezTo>
                    <a:pt x="1247634" y="2603422"/>
                    <a:pt x="1207077" y="2622735"/>
                    <a:pt x="1183901" y="2634323"/>
                  </a:cubicBezTo>
                  <a:cubicBezTo>
                    <a:pt x="1183901" y="2632392"/>
                    <a:pt x="1181969" y="2626598"/>
                    <a:pt x="1185832" y="2624667"/>
                  </a:cubicBezTo>
                  <a:cubicBezTo>
                    <a:pt x="1197420" y="2615010"/>
                    <a:pt x="1214802" y="2607285"/>
                    <a:pt x="1230252" y="2599559"/>
                  </a:cubicBezTo>
                  <a:cubicBezTo>
                    <a:pt x="1255360" y="2586040"/>
                    <a:pt x="1276604" y="2553208"/>
                    <a:pt x="1270810" y="2531963"/>
                  </a:cubicBezTo>
                  <a:cubicBezTo>
                    <a:pt x="1272741" y="2545482"/>
                    <a:pt x="1276604" y="2566727"/>
                    <a:pt x="1297849" y="2566727"/>
                  </a:cubicBezTo>
                  <a:cubicBezTo>
                    <a:pt x="1311368" y="2566727"/>
                    <a:pt x="1369308" y="2533894"/>
                    <a:pt x="1373170" y="2533894"/>
                  </a:cubicBezTo>
                  <a:cubicBezTo>
                    <a:pt x="1384758" y="2528100"/>
                    <a:pt x="1402140" y="2524238"/>
                    <a:pt x="1415659" y="2518444"/>
                  </a:cubicBezTo>
                  <a:cubicBezTo>
                    <a:pt x="1504500" y="2475955"/>
                    <a:pt x="1601066" y="2448916"/>
                    <a:pt x="1689907" y="2383251"/>
                  </a:cubicBezTo>
                  <a:cubicBezTo>
                    <a:pt x="1676388" y="2425740"/>
                    <a:pt x="1745915" y="2462435"/>
                    <a:pt x="1771023" y="2462435"/>
                  </a:cubicBezTo>
                  <a:cubicBezTo>
                    <a:pt x="1780679" y="2462435"/>
                    <a:pt x="1786473" y="2456642"/>
                    <a:pt x="1786473" y="2446985"/>
                  </a:cubicBezTo>
                  <a:cubicBezTo>
                    <a:pt x="1786473" y="2439260"/>
                    <a:pt x="1769091" y="2408358"/>
                    <a:pt x="1765229" y="2408358"/>
                  </a:cubicBezTo>
                  <a:cubicBezTo>
                    <a:pt x="1747847" y="2406427"/>
                    <a:pt x="1720808" y="2410290"/>
                    <a:pt x="1707289" y="2389045"/>
                  </a:cubicBezTo>
                  <a:lnTo>
                    <a:pt x="1707289" y="2383251"/>
                  </a:lnTo>
                  <a:cubicBezTo>
                    <a:pt x="1715014" y="2387114"/>
                    <a:pt x="1724671" y="2392908"/>
                    <a:pt x="1734327" y="2394839"/>
                  </a:cubicBezTo>
                  <a:cubicBezTo>
                    <a:pt x="1736259" y="2396771"/>
                    <a:pt x="1742053" y="2396771"/>
                    <a:pt x="1745915" y="2396771"/>
                  </a:cubicBezTo>
                  <a:cubicBezTo>
                    <a:pt x="1751709" y="2396771"/>
                    <a:pt x="1765229" y="2394839"/>
                    <a:pt x="1772954" y="2390977"/>
                  </a:cubicBezTo>
                  <a:cubicBezTo>
                    <a:pt x="1763297" y="2381320"/>
                    <a:pt x="1742053" y="2356213"/>
                    <a:pt x="1728534" y="2356213"/>
                  </a:cubicBezTo>
                  <a:cubicBezTo>
                    <a:pt x="1720808" y="2356213"/>
                    <a:pt x="1711152" y="2367801"/>
                    <a:pt x="1707289" y="2373595"/>
                  </a:cubicBezTo>
                  <a:cubicBezTo>
                    <a:pt x="1707289" y="2362007"/>
                    <a:pt x="1713083" y="2340762"/>
                    <a:pt x="1726602" y="2331106"/>
                  </a:cubicBezTo>
                  <a:cubicBezTo>
                    <a:pt x="1732396" y="2323380"/>
                    <a:pt x="1742053" y="2321449"/>
                    <a:pt x="1749778" y="2317586"/>
                  </a:cubicBezTo>
                  <a:cubicBezTo>
                    <a:pt x="1751709" y="2317586"/>
                    <a:pt x="1751709" y="2311792"/>
                    <a:pt x="1757503" y="2309861"/>
                  </a:cubicBezTo>
                  <a:cubicBezTo>
                    <a:pt x="1782611" y="2298273"/>
                    <a:pt x="1807718" y="2282823"/>
                    <a:pt x="1832825" y="2280891"/>
                  </a:cubicBezTo>
                  <a:cubicBezTo>
                    <a:pt x="1815443" y="2265441"/>
                    <a:pt x="1782611" y="2234540"/>
                    <a:pt x="1778748" y="2234540"/>
                  </a:cubicBezTo>
                  <a:cubicBezTo>
                    <a:pt x="1772954" y="2234540"/>
                    <a:pt x="1769091" y="2236471"/>
                    <a:pt x="1767160" y="2240333"/>
                  </a:cubicBezTo>
                  <a:cubicBezTo>
                    <a:pt x="1761366" y="2249990"/>
                    <a:pt x="1763297" y="2263509"/>
                    <a:pt x="1759435" y="2275097"/>
                  </a:cubicBezTo>
                  <a:cubicBezTo>
                    <a:pt x="1761366" y="2253853"/>
                    <a:pt x="1747847" y="2240333"/>
                    <a:pt x="1732396" y="2240333"/>
                  </a:cubicBezTo>
                  <a:cubicBezTo>
                    <a:pt x="1728534" y="2240333"/>
                    <a:pt x="1709220" y="2244196"/>
                    <a:pt x="1703426" y="2244196"/>
                  </a:cubicBezTo>
                  <a:cubicBezTo>
                    <a:pt x="1687976" y="2244196"/>
                    <a:pt x="1674457" y="2238402"/>
                    <a:pt x="1664800" y="2222952"/>
                  </a:cubicBezTo>
                  <a:cubicBezTo>
                    <a:pt x="1691838" y="2207501"/>
                    <a:pt x="1705358" y="2199776"/>
                    <a:pt x="1705358" y="2176600"/>
                  </a:cubicBezTo>
                  <a:cubicBezTo>
                    <a:pt x="1705358" y="2172737"/>
                    <a:pt x="1697632" y="2116729"/>
                    <a:pt x="1684113" y="2107072"/>
                  </a:cubicBezTo>
                  <a:cubicBezTo>
                    <a:pt x="1643555" y="2068446"/>
                    <a:pt x="1587547" y="2052995"/>
                    <a:pt x="1545058" y="2035613"/>
                  </a:cubicBezTo>
                  <a:cubicBezTo>
                    <a:pt x="1518019" y="2025957"/>
                    <a:pt x="1489050" y="2016300"/>
                    <a:pt x="1462011" y="2010506"/>
                  </a:cubicBezTo>
                  <a:cubicBezTo>
                    <a:pt x="1446560" y="2006643"/>
                    <a:pt x="1427247" y="2002781"/>
                    <a:pt x="1413728" y="1996987"/>
                  </a:cubicBezTo>
                  <a:cubicBezTo>
                    <a:pt x="1409865" y="1996987"/>
                    <a:pt x="1404071" y="1993124"/>
                    <a:pt x="1400209" y="1989262"/>
                  </a:cubicBezTo>
                  <a:cubicBezTo>
                    <a:pt x="1402140" y="1989262"/>
                    <a:pt x="1402140" y="1987330"/>
                    <a:pt x="1407934" y="1987330"/>
                  </a:cubicBezTo>
                  <a:cubicBezTo>
                    <a:pt x="1411797" y="1987330"/>
                    <a:pt x="1429179" y="1993124"/>
                    <a:pt x="1434973" y="1993124"/>
                  </a:cubicBezTo>
                  <a:cubicBezTo>
                    <a:pt x="1458148" y="1993124"/>
                    <a:pt x="1462011" y="1956429"/>
                    <a:pt x="1462011" y="1944841"/>
                  </a:cubicBezTo>
                  <a:cubicBezTo>
                    <a:pt x="1462011" y="1925528"/>
                    <a:pt x="1454286" y="1894627"/>
                    <a:pt x="1433041" y="1883039"/>
                  </a:cubicBezTo>
                  <a:cubicBezTo>
                    <a:pt x="1421453" y="1921665"/>
                    <a:pt x="1378964" y="1923597"/>
                    <a:pt x="1378964" y="1954498"/>
                  </a:cubicBezTo>
                  <a:cubicBezTo>
                    <a:pt x="1378964" y="1960292"/>
                    <a:pt x="1384758" y="1973811"/>
                    <a:pt x="1388621" y="1983468"/>
                  </a:cubicBezTo>
                  <a:cubicBezTo>
                    <a:pt x="1384758" y="1987330"/>
                    <a:pt x="1378964" y="1989262"/>
                    <a:pt x="1373170" y="1989262"/>
                  </a:cubicBezTo>
                  <a:cubicBezTo>
                    <a:pt x="1369308" y="1989262"/>
                    <a:pt x="1342269" y="1983468"/>
                    <a:pt x="1328750" y="1979605"/>
                  </a:cubicBezTo>
                  <a:cubicBezTo>
                    <a:pt x="1299780" y="1975742"/>
                    <a:pt x="1266947" y="1969948"/>
                    <a:pt x="1239909" y="1962223"/>
                  </a:cubicBezTo>
                  <a:cubicBezTo>
                    <a:pt x="1205145" y="1954498"/>
                    <a:pt x="1170381" y="1946772"/>
                    <a:pt x="1135618" y="1935185"/>
                  </a:cubicBezTo>
                  <a:cubicBezTo>
                    <a:pt x="1133686" y="1933253"/>
                    <a:pt x="1131755" y="1929391"/>
                    <a:pt x="1129824" y="1925528"/>
                  </a:cubicBezTo>
                  <a:cubicBezTo>
                    <a:pt x="1141412" y="1929391"/>
                    <a:pt x="1160725" y="1933253"/>
                    <a:pt x="1164587" y="1933253"/>
                  </a:cubicBezTo>
                  <a:cubicBezTo>
                    <a:pt x="1187763" y="1933253"/>
                    <a:pt x="1185832" y="1904283"/>
                    <a:pt x="1185832" y="1890764"/>
                  </a:cubicBezTo>
                  <a:cubicBezTo>
                    <a:pt x="1185832" y="1884970"/>
                    <a:pt x="1187763" y="1877245"/>
                    <a:pt x="1187763" y="1871451"/>
                  </a:cubicBezTo>
                  <a:cubicBezTo>
                    <a:pt x="1187763" y="1857932"/>
                    <a:pt x="1178107" y="1823168"/>
                    <a:pt x="1158793" y="1823168"/>
                  </a:cubicBezTo>
                  <a:cubicBezTo>
                    <a:pt x="1152999" y="1823168"/>
                    <a:pt x="1110510" y="1836687"/>
                    <a:pt x="1085403" y="1844412"/>
                  </a:cubicBezTo>
                  <a:lnTo>
                    <a:pt x="1085403" y="1848275"/>
                  </a:lnTo>
                  <a:cubicBezTo>
                    <a:pt x="1087335" y="1854069"/>
                    <a:pt x="1093128" y="1856000"/>
                    <a:pt x="1093128" y="1861794"/>
                  </a:cubicBezTo>
                  <a:lnTo>
                    <a:pt x="1093128" y="1871451"/>
                  </a:lnTo>
                  <a:cubicBezTo>
                    <a:pt x="1075747" y="1852138"/>
                    <a:pt x="1071884" y="1850206"/>
                    <a:pt x="1058365" y="1850206"/>
                  </a:cubicBezTo>
                  <a:cubicBezTo>
                    <a:pt x="1048708" y="1850206"/>
                    <a:pt x="1048708" y="1848275"/>
                    <a:pt x="1037120" y="1861794"/>
                  </a:cubicBezTo>
                  <a:cubicBezTo>
                    <a:pt x="1040983" y="1848275"/>
                    <a:pt x="1048708" y="1832824"/>
                    <a:pt x="1058365" y="1819305"/>
                  </a:cubicBezTo>
                  <a:cubicBezTo>
                    <a:pt x="1062227" y="1819305"/>
                    <a:pt x="1075747" y="1834756"/>
                    <a:pt x="1085403" y="1834756"/>
                  </a:cubicBezTo>
                  <a:cubicBezTo>
                    <a:pt x="1110510" y="1834756"/>
                    <a:pt x="1166519" y="1807717"/>
                    <a:pt x="1166519" y="1769091"/>
                  </a:cubicBezTo>
                  <a:cubicBezTo>
                    <a:pt x="1166519" y="1765228"/>
                    <a:pt x="1164587" y="1720808"/>
                    <a:pt x="1145274" y="1720808"/>
                  </a:cubicBezTo>
                  <a:lnTo>
                    <a:pt x="1133686" y="1720808"/>
                  </a:lnTo>
                  <a:cubicBezTo>
                    <a:pt x="1129824" y="1776816"/>
                    <a:pt x="1064159" y="1736258"/>
                    <a:pt x="1056433" y="1788404"/>
                  </a:cubicBezTo>
                  <a:cubicBezTo>
                    <a:pt x="1052571" y="1771022"/>
                    <a:pt x="1031326" y="1761366"/>
                    <a:pt x="1021670" y="1761366"/>
                  </a:cubicBezTo>
                  <a:cubicBezTo>
                    <a:pt x="1004288" y="1761366"/>
                    <a:pt x="1000425" y="1772954"/>
                    <a:pt x="981112" y="1772954"/>
                  </a:cubicBezTo>
                  <a:cubicBezTo>
                    <a:pt x="975318" y="1772954"/>
                    <a:pt x="948279" y="1765228"/>
                    <a:pt x="944417" y="1765228"/>
                  </a:cubicBezTo>
                  <a:cubicBezTo>
                    <a:pt x="934760" y="1765228"/>
                    <a:pt x="930897" y="1769091"/>
                    <a:pt x="932829" y="1786473"/>
                  </a:cubicBezTo>
                  <a:cubicBezTo>
                    <a:pt x="919309" y="1763297"/>
                    <a:pt x="903859" y="1759434"/>
                    <a:pt x="886477" y="1759434"/>
                  </a:cubicBezTo>
                  <a:cubicBezTo>
                    <a:pt x="880683" y="1759434"/>
                    <a:pt x="842057" y="1767160"/>
                    <a:pt x="818881" y="1771022"/>
                  </a:cubicBezTo>
                  <a:cubicBezTo>
                    <a:pt x="857507" y="1803855"/>
                    <a:pt x="894202" y="1825099"/>
                    <a:pt x="934760" y="1842481"/>
                  </a:cubicBezTo>
                  <a:lnTo>
                    <a:pt x="934760" y="1792267"/>
                  </a:lnTo>
                  <a:cubicBezTo>
                    <a:pt x="936691" y="1792267"/>
                    <a:pt x="940554" y="1794198"/>
                    <a:pt x="940554" y="1794198"/>
                  </a:cubicBezTo>
                  <a:cubicBezTo>
                    <a:pt x="944417" y="1807717"/>
                    <a:pt x="946348" y="1823168"/>
                    <a:pt x="952142" y="1836687"/>
                  </a:cubicBezTo>
                  <a:cubicBezTo>
                    <a:pt x="963730" y="1863726"/>
                    <a:pt x="977249" y="1873382"/>
                    <a:pt x="1000425" y="1873382"/>
                  </a:cubicBezTo>
                  <a:cubicBezTo>
                    <a:pt x="1004288" y="1873382"/>
                    <a:pt x="1021670" y="1871451"/>
                    <a:pt x="1035189" y="1867588"/>
                  </a:cubicBezTo>
                  <a:cubicBezTo>
                    <a:pt x="1033257" y="1871451"/>
                    <a:pt x="1025532" y="1877245"/>
                    <a:pt x="1025532" y="1881108"/>
                  </a:cubicBezTo>
                  <a:cubicBezTo>
                    <a:pt x="1025532" y="1892695"/>
                    <a:pt x="1073815" y="1908146"/>
                    <a:pt x="1077678" y="1908146"/>
                  </a:cubicBezTo>
                  <a:cubicBezTo>
                    <a:pt x="1093128" y="1908146"/>
                    <a:pt x="1093128" y="1902352"/>
                    <a:pt x="1093128" y="1892695"/>
                  </a:cubicBezTo>
                  <a:lnTo>
                    <a:pt x="1093128" y="1875314"/>
                  </a:lnTo>
                  <a:cubicBezTo>
                    <a:pt x="1110510" y="1884970"/>
                    <a:pt x="1091197" y="1913940"/>
                    <a:pt x="1116304" y="1925528"/>
                  </a:cubicBezTo>
                  <a:cubicBezTo>
                    <a:pt x="1114373" y="1925528"/>
                    <a:pt x="1110510" y="1927459"/>
                    <a:pt x="1106648" y="1927459"/>
                  </a:cubicBezTo>
                  <a:cubicBezTo>
                    <a:pt x="1100854" y="1927459"/>
                    <a:pt x="1060296" y="1912009"/>
                    <a:pt x="1039051" y="1902352"/>
                  </a:cubicBezTo>
                  <a:cubicBezTo>
                    <a:pt x="932829" y="1861794"/>
                    <a:pt x="801499" y="1799992"/>
                    <a:pt x="716521" y="1682181"/>
                  </a:cubicBezTo>
                  <a:cubicBezTo>
                    <a:pt x="731971" y="1682181"/>
                    <a:pt x="751284" y="1718877"/>
                    <a:pt x="760941" y="1718877"/>
                  </a:cubicBezTo>
                  <a:cubicBezTo>
                    <a:pt x="768666" y="1718877"/>
                    <a:pt x="787980" y="1687975"/>
                    <a:pt x="787980" y="1687975"/>
                  </a:cubicBezTo>
                  <a:cubicBezTo>
                    <a:pt x="793774" y="1674456"/>
                    <a:pt x="799567" y="1649349"/>
                    <a:pt x="799567" y="1643555"/>
                  </a:cubicBezTo>
                  <a:cubicBezTo>
                    <a:pt x="799567" y="1639692"/>
                    <a:pt x="797636" y="1630036"/>
                    <a:pt x="793774" y="1626173"/>
                  </a:cubicBezTo>
                  <a:cubicBezTo>
                    <a:pt x="786048" y="1614585"/>
                    <a:pt x="768666" y="1622310"/>
                    <a:pt x="757078" y="1618448"/>
                  </a:cubicBezTo>
                  <a:cubicBezTo>
                    <a:pt x="737765" y="1612654"/>
                    <a:pt x="724246" y="1597203"/>
                    <a:pt x="708795" y="1597203"/>
                  </a:cubicBezTo>
                  <a:cubicBezTo>
                    <a:pt x="693345" y="1597203"/>
                    <a:pt x="685619" y="1614585"/>
                    <a:pt x="685619" y="1622310"/>
                  </a:cubicBezTo>
                  <a:cubicBezTo>
                    <a:pt x="685619" y="1635830"/>
                    <a:pt x="703001" y="1655143"/>
                    <a:pt x="712658" y="1672525"/>
                  </a:cubicBezTo>
                  <a:lnTo>
                    <a:pt x="712658" y="1678319"/>
                  </a:lnTo>
                  <a:cubicBezTo>
                    <a:pt x="710727" y="1678319"/>
                    <a:pt x="706864" y="1676387"/>
                    <a:pt x="704933" y="1674456"/>
                  </a:cubicBezTo>
                  <a:cubicBezTo>
                    <a:pt x="623817" y="1577890"/>
                    <a:pt x="592916" y="1477461"/>
                    <a:pt x="583259" y="1380895"/>
                  </a:cubicBezTo>
                  <a:cubicBezTo>
                    <a:pt x="583259" y="1375101"/>
                    <a:pt x="581328" y="1365445"/>
                    <a:pt x="581328" y="1361582"/>
                  </a:cubicBezTo>
                  <a:lnTo>
                    <a:pt x="581328" y="1276604"/>
                  </a:lnTo>
                  <a:cubicBezTo>
                    <a:pt x="583259" y="1257291"/>
                    <a:pt x="587122" y="1236046"/>
                    <a:pt x="589053" y="1214802"/>
                  </a:cubicBezTo>
                  <a:cubicBezTo>
                    <a:pt x="600641" y="1141411"/>
                    <a:pt x="631542" y="1064158"/>
                    <a:pt x="683688" y="990768"/>
                  </a:cubicBezTo>
                  <a:cubicBezTo>
                    <a:pt x="691413" y="979180"/>
                    <a:pt x="701070" y="973386"/>
                    <a:pt x="710727" y="965661"/>
                  </a:cubicBezTo>
                  <a:cubicBezTo>
                    <a:pt x="712658" y="967592"/>
                    <a:pt x="716521" y="973386"/>
                    <a:pt x="722315" y="973386"/>
                  </a:cubicBezTo>
                  <a:cubicBezTo>
                    <a:pt x="726177" y="973386"/>
                    <a:pt x="743559" y="959867"/>
                    <a:pt x="753216" y="952142"/>
                  </a:cubicBezTo>
                  <a:cubicBezTo>
                    <a:pt x="755147" y="950210"/>
                    <a:pt x="757078" y="948279"/>
                    <a:pt x="757078" y="942485"/>
                  </a:cubicBezTo>
                  <a:cubicBezTo>
                    <a:pt x="757078" y="936691"/>
                    <a:pt x="753216" y="930897"/>
                    <a:pt x="747422" y="930897"/>
                  </a:cubicBezTo>
                  <a:cubicBezTo>
                    <a:pt x="741628" y="930897"/>
                    <a:pt x="737765" y="934760"/>
                    <a:pt x="731971" y="936691"/>
                  </a:cubicBezTo>
                  <a:cubicBezTo>
                    <a:pt x="731971" y="917378"/>
                    <a:pt x="751284" y="894202"/>
                    <a:pt x="772529" y="882614"/>
                  </a:cubicBezTo>
                  <a:cubicBezTo>
                    <a:pt x="770598" y="913515"/>
                    <a:pt x="799567" y="925103"/>
                    <a:pt x="822743" y="925103"/>
                  </a:cubicBezTo>
                  <a:cubicBezTo>
                    <a:pt x="826606" y="925103"/>
                    <a:pt x="857507" y="921241"/>
                    <a:pt x="857507" y="915447"/>
                  </a:cubicBezTo>
                  <a:cubicBezTo>
                    <a:pt x="857507" y="903859"/>
                    <a:pt x="834331" y="857507"/>
                    <a:pt x="820812" y="857507"/>
                  </a:cubicBezTo>
                  <a:cubicBezTo>
                    <a:pt x="807293" y="857507"/>
                    <a:pt x="784117" y="872958"/>
                    <a:pt x="774460" y="878751"/>
                  </a:cubicBezTo>
                  <a:cubicBezTo>
                    <a:pt x="778323" y="869095"/>
                    <a:pt x="789911" y="853644"/>
                    <a:pt x="789911" y="847850"/>
                  </a:cubicBezTo>
                  <a:cubicBezTo>
                    <a:pt x="789911" y="832400"/>
                    <a:pt x="689482" y="828537"/>
                    <a:pt x="685619" y="828537"/>
                  </a:cubicBezTo>
                  <a:cubicBezTo>
                    <a:pt x="681757" y="828537"/>
                    <a:pt x="650856" y="828537"/>
                    <a:pt x="637336" y="832400"/>
                  </a:cubicBezTo>
                  <a:cubicBezTo>
                    <a:pt x="618023" y="836262"/>
                    <a:pt x="598710" y="842056"/>
                    <a:pt x="581328" y="853644"/>
                  </a:cubicBezTo>
                  <a:cubicBezTo>
                    <a:pt x="571671" y="857507"/>
                    <a:pt x="558152" y="872958"/>
                    <a:pt x="554290" y="872958"/>
                  </a:cubicBezTo>
                  <a:cubicBezTo>
                    <a:pt x="548496" y="872958"/>
                    <a:pt x="552358" y="871026"/>
                    <a:pt x="548496" y="871026"/>
                  </a:cubicBezTo>
                  <a:cubicBezTo>
                    <a:pt x="548496" y="869095"/>
                    <a:pt x="546564" y="871026"/>
                    <a:pt x="546564" y="865232"/>
                  </a:cubicBezTo>
                  <a:cubicBezTo>
                    <a:pt x="546564" y="861370"/>
                    <a:pt x="556221" y="849782"/>
                    <a:pt x="562015" y="845919"/>
                  </a:cubicBezTo>
                  <a:cubicBezTo>
                    <a:pt x="583259" y="822743"/>
                    <a:pt x="614161" y="803430"/>
                    <a:pt x="641199" y="793773"/>
                  </a:cubicBezTo>
                  <a:cubicBezTo>
                    <a:pt x="650856" y="787979"/>
                    <a:pt x="664375" y="784117"/>
                    <a:pt x="679825" y="780254"/>
                  </a:cubicBezTo>
                  <a:cubicBezTo>
                    <a:pt x="687551" y="776391"/>
                    <a:pt x="699139" y="774460"/>
                    <a:pt x="710727" y="772529"/>
                  </a:cubicBezTo>
                  <a:cubicBezTo>
                    <a:pt x="722315" y="770597"/>
                    <a:pt x="745490" y="772529"/>
                    <a:pt x="749353" y="772529"/>
                  </a:cubicBezTo>
                  <a:cubicBezTo>
                    <a:pt x="807293" y="772529"/>
                    <a:pt x="805361" y="782185"/>
                    <a:pt x="834331" y="782185"/>
                  </a:cubicBezTo>
                  <a:cubicBezTo>
                    <a:pt x="867164" y="782185"/>
                    <a:pt x="899996" y="760941"/>
                    <a:pt x="932829" y="724246"/>
                  </a:cubicBezTo>
                  <a:cubicBezTo>
                    <a:pt x="907722" y="701070"/>
                    <a:pt x="874889" y="677894"/>
                    <a:pt x="849782" y="650855"/>
                  </a:cubicBezTo>
                  <a:cubicBezTo>
                    <a:pt x="786048" y="587122"/>
                    <a:pt x="706864" y="536908"/>
                    <a:pt x="643130" y="536908"/>
                  </a:cubicBezTo>
                  <a:cubicBezTo>
                    <a:pt x="618023" y="536908"/>
                    <a:pt x="589053" y="544633"/>
                    <a:pt x="563946" y="554289"/>
                  </a:cubicBezTo>
                  <a:cubicBezTo>
                    <a:pt x="600641" y="509869"/>
                    <a:pt x="664375" y="494418"/>
                    <a:pt x="710727" y="494418"/>
                  </a:cubicBezTo>
                  <a:cubicBezTo>
                    <a:pt x="807293" y="494418"/>
                    <a:pt x="882614" y="540770"/>
                    <a:pt x="984974" y="604504"/>
                  </a:cubicBezTo>
                  <a:cubicBezTo>
                    <a:pt x="1006219" y="618023"/>
                    <a:pt x="1033257" y="625748"/>
                    <a:pt x="1058365" y="637336"/>
                  </a:cubicBezTo>
                  <a:cubicBezTo>
                    <a:pt x="1083472" y="648924"/>
                    <a:pt x="1166519" y="681757"/>
                    <a:pt x="1203214" y="681757"/>
                  </a:cubicBezTo>
                  <a:cubicBezTo>
                    <a:pt x="1210939" y="681757"/>
                    <a:pt x="1216733" y="679825"/>
                    <a:pt x="1228321" y="672100"/>
                  </a:cubicBezTo>
                  <a:cubicBezTo>
                    <a:pt x="1183901" y="641199"/>
                    <a:pt x="1125961" y="581328"/>
                    <a:pt x="1124030" y="536908"/>
                  </a:cubicBezTo>
                  <a:cubicBezTo>
                    <a:pt x="1124030" y="519526"/>
                    <a:pt x="1118236" y="494418"/>
                    <a:pt x="1118236" y="490556"/>
                  </a:cubicBezTo>
                  <a:cubicBezTo>
                    <a:pt x="1118236" y="484762"/>
                    <a:pt x="1120167" y="473174"/>
                    <a:pt x="1122098" y="463517"/>
                  </a:cubicBezTo>
                  <a:cubicBezTo>
                    <a:pt x="1137549" y="517594"/>
                    <a:pt x="1218664" y="581328"/>
                    <a:pt x="1268879" y="587122"/>
                  </a:cubicBezTo>
                  <a:cubicBezTo>
                    <a:pt x="1297849" y="590985"/>
                    <a:pt x="1328750" y="594847"/>
                    <a:pt x="1359651" y="600641"/>
                  </a:cubicBezTo>
                  <a:cubicBezTo>
                    <a:pt x="1384758" y="604504"/>
                    <a:pt x="1411797" y="614160"/>
                    <a:pt x="1438835" y="619954"/>
                  </a:cubicBezTo>
                  <a:cubicBezTo>
                    <a:pt x="1438835" y="619954"/>
                    <a:pt x="1440767" y="621886"/>
                    <a:pt x="1444629" y="619954"/>
                  </a:cubicBezTo>
                  <a:cubicBezTo>
                    <a:pt x="1436904" y="610298"/>
                    <a:pt x="1429179" y="598710"/>
                    <a:pt x="1421453" y="590985"/>
                  </a:cubicBezTo>
                  <a:cubicBezTo>
                    <a:pt x="1390552" y="554289"/>
                    <a:pt x="1378964" y="498281"/>
                    <a:pt x="1378964" y="461586"/>
                  </a:cubicBezTo>
                  <a:cubicBezTo>
                    <a:pt x="1378964" y="434547"/>
                    <a:pt x="1392483" y="374676"/>
                    <a:pt x="1402140" y="357295"/>
                  </a:cubicBezTo>
                  <a:cubicBezTo>
                    <a:pt x="1402140" y="395921"/>
                    <a:pt x="1413728" y="446135"/>
                    <a:pt x="1444629" y="486693"/>
                  </a:cubicBezTo>
                  <a:close/>
                  <a:moveTo>
                    <a:pt x="1827031" y="270385"/>
                  </a:moveTo>
                  <a:cubicBezTo>
                    <a:pt x="1852138" y="280042"/>
                    <a:pt x="1888833" y="293561"/>
                    <a:pt x="1915872" y="324462"/>
                  </a:cubicBezTo>
                  <a:cubicBezTo>
                    <a:pt x="1944842" y="353432"/>
                    <a:pt x="1960292" y="392058"/>
                    <a:pt x="1971880" y="426822"/>
                  </a:cubicBezTo>
                  <a:cubicBezTo>
                    <a:pt x="1995056" y="496350"/>
                    <a:pt x="1991193" y="571671"/>
                    <a:pt x="2060721" y="639268"/>
                  </a:cubicBezTo>
                  <a:cubicBezTo>
                    <a:pt x="2085828" y="664375"/>
                    <a:pt x="2128317" y="675963"/>
                    <a:pt x="2159218" y="675963"/>
                  </a:cubicBezTo>
                  <a:cubicBezTo>
                    <a:pt x="2182394" y="675963"/>
                    <a:pt x="2205570" y="668237"/>
                    <a:pt x="2228746" y="664375"/>
                  </a:cubicBezTo>
                  <a:cubicBezTo>
                    <a:pt x="2271235" y="654718"/>
                    <a:pt x="2383252" y="627680"/>
                    <a:pt x="2439260" y="627680"/>
                  </a:cubicBezTo>
                  <a:cubicBezTo>
                    <a:pt x="2549346" y="627680"/>
                    <a:pt x="2680675" y="708795"/>
                    <a:pt x="2680675" y="842056"/>
                  </a:cubicBezTo>
                  <a:cubicBezTo>
                    <a:pt x="2680675" y="932828"/>
                    <a:pt x="2595697" y="1008150"/>
                    <a:pt x="2514582" y="1008150"/>
                  </a:cubicBezTo>
                  <a:cubicBezTo>
                    <a:pt x="2502994" y="1008150"/>
                    <a:pt x="2499131" y="1008150"/>
                    <a:pt x="2499131" y="996562"/>
                  </a:cubicBezTo>
                  <a:cubicBezTo>
                    <a:pt x="2499131" y="990768"/>
                    <a:pt x="2502994" y="963730"/>
                    <a:pt x="2508788" y="950210"/>
                  </a:cubicBezTo>
                  <a:cubicBezTo>
                    <a:pt x="2516513" y="930897"/>
                    <a:pt x="2539689" y="928966"/>
                    <a:pt x="2557071" y="927035"/>
                  </a:cubicBezTo>
                  <a:cubicBezTo>
                    <a:pt x="2580247" y="925103"/>
                    <a:pt x="2611148" y="894202"/>
                    <a:pt x="2616942" y="871026"/>
                  </a:cubicBezTo>
                  <a:cubicBezTo>
                    <a:pt x="2620804" y="855576"/>
                    <a:pt x="2624667" y="836262"/>
                    <a:pt x="2624667" y="830468"/>
                  </a:cubicBezTo>
                  <a:cubicBezTo>
                    <a:pt x="2624667" y="764803"/>
                    <a:pt x="2551277" y="683688"/>
                    <a:pt x="2470161" y="677894"/>
                  </a:cubicBezTo>
                  <a:cubicBezTo>
                    <a:pt x="2454711" y="677894"/>
                    <a:pt x="2429604" y="666306"/>
                    <a:pt x="2416084" y="670169"/>
                  </a:cubicBezTo>
                  <a:lnTo>
                    <a:pt x="2168875" y="706864"/>
                  </a:lnTo>
                  <a:cubicBezTo>
                    <a:pt x="2110935" y="712658"/>
                    <a:pt x="2016301" y="666306"/>
                    <a:pt x="1991193" y="589053"/>
                  </a:cubicBezTo>
                  <a:cubicBezTo>
                    <a:pt x="1979605" y="554289"/>
                    <a:pt x="1971880" y="513732"/>
                    <a:pt x="1964155" y="482830"/>
                  </a:cubicBezTo>
                  <a:cubicBezTo>
                    <a:pt x="1956430" y="448067"/>
                    <a:pt x="1950636" y="409440"/>
                    <a:pt x="1931322" y="374676"/>
                  </a:cubicBezTo>
                  <a:cubicBezTo>
                    <a:pt x="1912009" y="336050"/>
                    <a:pt x="1861795" y="291630"/>
                    <a:pt x="1825100" y="280042"/>
                  </a:cubicBezTo>
                  <a:cubicBezTo>
                    <a:pt x="1776817" y="264591"/>
                    <a:pt x="1718877" y="264591"/>
                    <a:pt x="1672525" y="256866"/>
                  </a:cubicBezTo>
                  <a:lnTo>
                    <a:pt x="1670594" y="254934"/>
                  </a:lnTo>
                  <a:lnTo>
                    <a:pt x="1751709" y="253003"/>
                  </a:lnTo>
                  <a:cubicBezTo>
                    <a:pt x="1776817" y="258797"/>
                    <a:pt x="1799992" y="262660"/>
                    <a:pt x="1827031" y="270385"/>
                  </a:cubicBezTo>
                  <a:close/>
                  <a:moveTo>
                    <a:pt x="950211" y="204720"/>
                  </a:moveTo>
                  <a:cubicBezTo>
                    <a:pt x="950211" y="227896"/>
                    <a:pt x="948279" y="251072"/>
                    <a:pt x="905790" y="258797"/>
                  </a:cubicBezTo>
                  <a:cubicBezTo>
                    <a:pt x="901928" y="258797"/>
                    <a:pt x="899996" y="262660"/>
                    <a:pt x="896134" y="266522"/>
                  </a:cubicBezTo>
                  <a:cubicBezTo>
                    <a:pt x="934760" y="274248"/>
                    <a:pt x="959867" y="305149"/>
                    <a:pt x="959867" y="336050"/>
                  </a:cubicBezTo>
                  <a:cubicBezTo>
                    <a:pt x="959867" y="341844"/>
                    <a:pt x="957936" y="351501"/>
                    <a:pt x="956005" y="359226"/>
                  </a:cubicBezTo>
                  <a:cubicBezTo>
                    <a:pt x="965661" y="363089"/>
                    <a:pt x="977249" y="365020"/>
                    <a:pt x="988837" y="372745"/>
                  </a:cubicBezTo>
                  <a:cubicBezTo>
                    <a:pt x="990768" y="374676"/>
                    <a:pt x="1023601" y="419097"/>
                    <a:pt x="1023601" y="426822"/>
                  </a:cubicBezTo>
                  <a:cubicBezTo>
                    <a:pt x="1023601" y="426822"/>
                    <a:pt x="1006219" y="442273"/>
                    <a:pt x="998494" y="463517"/>
                  </a:cubicBezTo>
                  <a:lnTo>
                    <a:pt x="1000425" y="478968"/>
                  </a:lnTo>
                  <a:cubicBezTo>
                    <a:pt x="1010082" y="467380"/>
                    <a:pt x="1023601" y="453861"/>
                    <a:pt x="1035189" y="440341"/>
                  </a:cubicBezTo>
                  <a:cubicBezTo>
                    <a:pt x="1052571" y="446135"/>
                    <a:pt x="1085403" y="465449"/>
                    <a:pt x="1089266" y="488624"/>
                  </a:cubicBezTo>
                  <a:cubicBezTo>
                    <a:pt x="1093128" y="506006"/>
                    <a:pt x="1089266" y="527251"/>
                    <a:pt x="1096991" y="546564"/>
                  </a:cubicBezTo>
                  <a:cubicBezTo>
                    <a:pt x="1106648" y="575534"/>
                    <a:pt x="1124030" y="616092"/>
                    <a:pt x="1156862" y="646993"/>
                  </a:cubicBezTo>
                  <a:cubicBezTo>
                    <a:pt x="1137549" y="643130"/>
                    <a:pt x="1114373" y="637336"/>
                    <a:pt x="1095060" y="629611"/>
                  </a:cubicBezTo>
                  <a:cubicBezTo>
                    <a:pt x="1083472" y="625748"/>
                    <a:pt x="1069953" y="618023"/>
                    <a:pt x="1056433" y="612229"/>
                  </a:cubicBezTo>
                  <a:cubicBezTo>
                    <a:pt x="1013944" y="592916"/>
                    <a:pt x="959867" y="540770"/>
                    <a:pt x="928966" y="496350"/>
                  </a:cubicBezTo>
                  <a:cubicBezTo>
                    <a:pt x="905790" y="461586"/>
                    <a:pt x="882614" y="417166"/>
                    <a:pt x="869095" y="384333"/>
                  </a:cubicBezTo>
                  <a:cubicBezTo>
                    <a:pt x="855576" y="349569"/>
                    <a:pt x="828537" y="276179"/>
                    <a:pt x="828537" y="237553"/>
                  </a:cubicBezTo>
                  <a:cubicBezTo>
                    <a:pt x="828537" y="202789"/>
                    <a:pt x="849782" y="150643"/>
                    <a:pt x="898065" y="150643"/>
                  </a:cubicBezTo>
                  <a:cubicBezTo>
                    <a:pt x="936691" y="150643"/>
                    <a:pt x="950211" y="173819"/>
                    <a:pt x="950211" y="204720"/>
                  </a:cubicBezTo>
                  <a:close/>
                  <a:moveTo>
                    <a:pt x="1162656" y="57940"/>
                  </a:moveTo>
                  <a:cubicBezTo>
                    <a:pt x="1162656" y="117811"/>
                    <a:pt x="1120167" y="106223"/>
                    <a:pt x="1077678" y="121673"/>
                  </a:cubicBezTo>
                  <a:lnTo>
                    <a:pt x="1075747" y="125536"/>
                  </a:lnTo>
                  <a:cubicBezTo>
                    <a:pt x="1091197" y="127467"/>
                    <a:pt x="1120167" y="125536"/>
                    <a:pt x="1120167" y="148712"/>
                  </a:cubicBezTo>
                  <a:cubicBezTo>
                    <a:pt x="1120167" y="152574"/>
                    <a:pt x="1116304" y="168025"/>
                    <a:pt x="1116304" y="171888"/>
                  </a:cubicBezTo>
                  <a:cubicBezTo>
                    <a:pt x="1116304" y="177682"/>
                    <a:pt x="1120167" y="202789"/>
                    <a:pt x="1120167" y="206651"/>
                  </a:cubicBezTo>
                  <a:cubicBezTo>
                    <a:pt x="1120167" y="220171"/>
                    <a:pt x="1110510" y="231759"/>
                    <a:pt x="1110510" y="235621"/>
                  </a:cubicBezTo>
                  <a:cubicBezTo>
                    <a:pt x="1110510" y="239484"/>
                    <a:pt x="1112442" y="239484"/>
                    <a:pt x="1114373" y="241415"/>
                  </a:cubicBezTo>
                  <a:cubicBezTo>
                    <a:pt x="1122098" y="245278"/>
                    <a:pt x="1131755" y="253003"/>
                    <a:pt x="1135618" y="262660"/>
                  </a:cubicBezTo>
                  <a:cubicBezTo>
                    <a:pt x="1143343" y="278110"/>
                    <a:pt x="1160725" y="312874"/>
                    <a:pt x="1160725" y="316737"/>
                  </a:cubicBezTo>
                  <a:cubicBezTo>
                    <a:pt x="1160725" y="326393"/>
                    <a:pt x="1143343" y="332187"/>
                    <a:pt x="1143343" y="341844"/>
                  </a:cubicBezTo>
                  <a:cubicBezTo>
                    <a:pt x="1160725" y="337981"/>
                    <a:pt x="1191626" y="349569"/>
                    <a:pt x="1205145" y="376608"/>
                  </a:cubicBezTo>
                  <a:cubicBezTo>
                    <a:pt x="1212870" y="390127"/>
                    <a:pt x="1218664" y="409440"/>
                    <a:pt x="1226390" y="424891"/>
                  </a:cubicBezTo>
                  <a:cubicBezTo>
                    <a:pt x="1230252" y="432616"/>
                    <a:pt x="1243772" y="434547"/>
                    <a:pt x="1251497" y="440341"/>
                  </a:cubicBezTo>
                  <a:cubicBezTo>
                    <a:pt x="1265016" y="453861"/>
                    <a:pt x="1282398" y="473174"/>
                    <a:pt x="1297849" y="484762"/>
                  </a:cubicBezTo>
                  <a:cubicBezTo>
                    <a:pt x="1299780" y="488624"/>
                    <a:pt x="1378964" y="552358"/>
                    <a:pt x="1378964" y="569740"/>
                  </a:cubicBezTo>
                  <a:cubicBezTo>
                    <a:pt x="1378964" y="579397"/>
                    <a:pt x="1367376" y="577465"/>
                    <a:pt x="1367376" y="577465"/>
                  </a:cubicBezTo>
                  <a:cubicBezTo>
                    <a:pt x="1363514" y="577465"/>
                    <a:pt x="1317162" y="569740"/>
                    <a:pt x="1293986" y="563946"/>
                  </a:cubicBezTo>
                  <a:cubicBezTo>
                    <a:pt x="1280467" y="562015"/>
                    <a:pt x="1266947" y="558152"/>
                    <a:pt x="1253428" y="552358"/>
                  </a:cubicBezTo>
                  <a:cubicBezTo>
                    <a:pt x="1239909" y="548495"/>
                    <a:pt x="1222527" y="540770"/>
                    <a:pt x="1209008" y="531114"/>
                  </a:cubicBezTo>
                  <a:cubicBezTo>
                    <a:pt x="1193557" y="523388"/>
                    <a:pt x="1168450" y="498281"/>
                    <a:pt x="1156862" y="484762"/>
                  </a:cubicBezTo>
                  <a:cubicBezTo>
                    <a:pt x="1147206" y="473174"/>
                    <a:pt x="1139480" y="459655"/>
                    <a:pt x="1135618" y="448067"/>
                  </a:cubicBezTo>
                  <a:cubicBezTo>
                    <a:pt x="1127892" y="432616"/>
                    <a:pt x="1118236" y="380470"/>
                    <a:pt x="1112442" y="380470"/>
                  </a:cubicBezTo>
                  <a:cubicBezTo>
                    <a:pt x="1095060" y="380470"/>
                    <a:pt x="1102785" y="401715"/>
                    <a:pt x="1095060" y="417166"/>
                  </a:cubicBezTo>
                  <a:cubicBezTo>
                    <a:pt x="1093128" y="417166"/>
                    <a:pt x="1087335" y="413303"/>
                    <a:pt x="1085403" y="409440"/>
                  </a:cubicBezTo>
                  <a:cubicBezTo>
                    <a:pt x="1048708" y="365020"/>
                    <a:pt x="1010082" y="231759"/>
                    <a:pt x="1010082" y="173819"/>
                  </a:cubicBezTo>
                  <a:lnTo>
                    <a:pt x="1010082" y="108154"/>
                  </a:lnTo>
                  <a:cubicBezTo>
                    <a:pt x="1015876" y="44420"/>
                    <a:pt x="1042914" y="0"/>
                    <a:pt x="1096991" y="0"/>
                  </a:cubicBezTo>
                  <a:cubicBezTo>
                    <a:pt x="1131755" y="0"/>
                    <a:pt x="1162656" y="21245"/>
                    <a:pt x="1162656" y="57940"/>
                  </a:cubicBezTo>
                  <a:close/>
                </a:path>
              </a:pathLst>
            </a:custGeom>
            <a:gradFill flip="none" rotWithShape="1">
              <a:gsLst>
                <a:gs pos="6000">
                  <a:srgbClr val="CE0000"/>
                </a:gs>
                <a:gs pos="48000">
                  <a:srgbClr val="CE0000">
                    <a:alpha val="0"/>
                  </a:srgbClr>
                </a:gs>
              </a:gsLst>
              <a:lin ang="5400000" scaled="1"/>
              <a:tileRect/>
            </a:gradFill>
            <a:ln w="19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223" name="图形 218" descr="D:\51PPT模板网\51pptmoban.com\图片.jpg">
              <a:extLst>
                <a:ext uri="{FF2B5EF4-FFF2-40B4-BE49-F238E27FC236}">
                  <a16:creationId xmlns:a16="http://schemas.microsoft.com/office/drawing/2014/main" id="{44C4F2B4-7125-799E-DF20-D4497B1EAD8B}"/>
                </a:ext>
              </a:extLst>
            </p:cNvPr>
            <p:cNvSpPr/>
            <p:nvPr/>
          </p:nvSpPr>
          <p:spPr>
            <a:xfrm>
              <a:off x="7718638" y="593604"/>
              <a:ext cx="1973941" cy="3660891"/>
            </a:xfrm>
            <a:custGeom>
              <a:avLst/>
              <a:gdLst>
                <a:gd name="connsiteX0" fmla="*/ 1825100 w 3211789"/>
                <a:gd name="connsiteY0" fmla="*/ 5367144 h 6108771"/>
                <a:gd name="connsiteX1" fmla="*/ 1751709 w 3211789"/>
                <a:gd name="connsiteY1" fmla="*/ 5598902 h 6108771"/>
                <a:gd name="connsiteX2" fmla="*/ 1873383 w 3211789"/>
                <a:gd name="connsiteY2" fmla="*/ 5861562 h 6108771"/>
                <a:gd name="connsiteX3" fmla="*/ 1873383 w 3211789"/>
                <a:gd name="connsiteY3" fmla="*/ 5869287 h 6108771"/>
                <a:gd name="connsiteX4" fmla="*/ 1674457 w 3211789"/>
                <a:gd name="connsiteY4" fmla="*/ 5591177 h 6108771"/>
                <a:gd name="connsiteX5" fmla="*/ 1676388 w 3211789"/>
                <a:gd name="connsiteY5" fmla="*/ 5566070 h 6108771"/>
                <a:gd name="connsiteX6" fmla="*/ 1687976 w 3211789"/>
                <a:gd name="connsiteY6" fmla="*/ 5519718 h 6108771"/>
                <a:gd name="connsiteX7" fmla="*/ 1716946 w 3211789"/>
                <a:gd name="connsiteY7" fmla="*/ 5461778 h 6108771"/>
                <a:gd name="connsiteX8" fmla="*/ 1724671 w 3211789"/>
                <a:gd name="connsiteY8" fmla="*/ 5345899 h 6108771"/>
                <a:gd name="connsiteX9" fmla="*/ 1728534 w 3211789"/>
                <a:gd name="connsiteY9" fmla="*/ 5351693 h 6108771"/>
                <a:gd name="connsiteX10" fmla="*/ 1738190 w 3211789"/>
                <a:gd name="connsiteY10" fmla="*/ 5380663 h 6108771"/>
                <a:gd name="connsiteX11" fmla="*/ 1736259 w 3211789"/>
                <a:gd name="connsiteY11" fmla="*/ 5415427 h 6108771"/>
                <a:gd name="connsiteX12" fmla="*/ 1732396 w 3211789"/>
                <a:gd name="connsiteY12" fmla="*/ 5427015 h 6108771"/>
                <a:gd name="connsiteX13" fmla="*/ 1734327 w 3211789"/>
                <a:gd name="connsiteY13" fmla="*/ 5440534 h 6108771"/>
                <a:gd name="connsiteX14" fmla="*/ 1732396 w 3211789"/>
                <a:gd name="connsiteY14" fmla="*/ 5430877 h 6108771"/>
                <a:gd name="connsiteX15" fmla="*/ 1728534 w 3211789"/>
                <a:gd name="connsiteY15" fmla="*/ 5442465 h 6108771"/>
                <a:gd name="connsiteX16" fmla="*/ 1732396 w 3211789"/>
                <a:gd name="connsiteY16" fmla="*/ 5444397 h 6108771"/>
                <a:gd name="connsiteX17" fmla="*/ 1726602 w 3211789"/>
                <a:gd name="connsiteY17" fmla="*/ 5457916 h 6108771"/>
                <a:gd name="connsiteX18" fmla="*/ 1730465 w 3211789"/>
                <a:gd name="connsiteY18" fmla="*/ 5465641 h 6108771"/>
                <a:gd name="connsiteX19" fmla="*/ 1695701 w 3211789"/>
                <a:gd name="connsiteY19" fmla="*/ 5591177 h 6108771"/>
                <a:gd name="connsiteX20" fmla="*/ 1753641 w 3211789"/>
                <a:gd name="connsiteY20" fmla="*/ 5708988 h 6108771"/>
                <a:gd name="connsiteX21" fmla="*/ 1757503 w 3211789"/>
                <a:gd name="connsiteY21" fmla="*/ 5701262 h 6108771"/>
                <a:gd name="connsiteX22" fmla="*/ 1745915 w 3211789"/>
                <a:gd name="connsiteY22" fmla="*/ 5674224 h 6108771"/>
                <a:gd name="connsiteX23" fmla="*/ 1732396 w 3211789"/>
                <a:gd name="connsiteY23" fmla="*/ 5600834 h 6108771"/>
                <a:gd name="connsiteX24" fmla="*/ 1809649 w 3211789"/>
                <a:gd name="connsiteY24" fmla="*/ 5349762 h 6108771"/>
                <a:gd name="connsiteX25" fmla="*/ 1805786 w 3211789"/>
                <a:gd name="connsiteY25" fmla="*/ 5316929 h 6108771"/>
                <a:gd name="connsiteX26" fmla="*/ 1780679 w 3211789"/>
                <a:gd name="connsiteY26" fmla="*/ 5262852 h 6108771"/>
                <a:gd name="connsiteX27" fmla="*/ 1772954 w 3211789"/>
                <a:gd name="connsiteY27" fmla="*/ 5226157 h 6108771"/>
                <a:gd name="connsiteX28" fmla="*/ 1772954 w 3211789"/>
                <a:gd name="connsiteY28" fmla="*/ 5210707 h 6108771"/>
                <a:gd name="connsiteX29" fmla="*/ 1825100 w 3211789"/>
                <a:gd name="connsiteY29" fmla="*/ 5367144 h 6108771"/>
                <a:gd name="connsiteX30" fmla="*/ 1388621 w 3211789"/>
                <a:gd name="connsiteY30" fmla="*/ 5345899 h 6108771"/>
                <a:gd name="connsiteX31" fmla="*/ 1373170 w 3211789"/>
                <a:gd name="connsiteY31" fmla="*/ 5376800 h 6108771"/>
                <a:gd name="connsiteX32" fmla="*/ 1363514 w 3211789"/>
                <a:gd name="connsiteY32" fmla="*/ 5436671 h 6108771"/>
                <a:gd name="connsiteX33" fmla="*/ 1371239 w 3211789"/>
                <a:gd name="connsiteY33" fmla="*/ 5488817 h 6108771"/>
                <a:gd name="connsiteX34" fmla="*/ 1378964 w 3211789"/>
                <a:gd name="connsiteY34" fmla="*/ 5471435 h 6108771"/>
                <a:gd name="connsiteX35" fmla="*/ 1531539 w 3211789"/>
                <a:gd name="connsiteY35" fmla="*/ 5305341 h 6108771"/>
                <a:gd name="connsiteX36" fmla="*/ 1577890 w 3211789"/>
                <a:gd name="connsiteY36" fmla="*/ 5284097 h 6108771"/>
                <a:gd name="connsiteX37" fmla="*/ 1585616 w 3211789"/>
                <a:gd name="connsiteY37" fmla="*/ 5284097 h 6108771"/>
                <a:gd name="connsiteX38" fmla="*/ 1535401 w 3211789"/>
                <a:gd name="connsiteY38" fmla="*/ 5314998 h 6108771"/>
                <a:gd name="connsiteX39" fmla="*/ 1504500 w 3211789"/>
                <a:gd name="connsiteY39" fmla="*/ 5340105 h 6108771"/>
                <a:gd name="connsiteX40" fmla="*/ 1469736 w 3211789"/>
                <a:gd name="connsiteY40" fmla="*/ 5359418 h 6108771"/>
                <a:gd name="connsiteX41" fmla="*/ 1392483 w 3211789"/>
                <a:gd name="connsiteY41" fmla="*/ 5521649 h 6108771"/>
                <a:gd name="connsiteX42" fmla="*/ 1392483 w 3211789"/>
                <a:gd name="connsiteY42" fmla="*/ 5600834 h 6108771"/>
                <a:gd name="connsiteX43" fmla="*/ 1340338 w 3211789"/>
                <a:gd name="connsiteY43" fmla="*/ 5461778 h 6108771"/>
                <a:gd name="connsiteX44" fmla="*/ 1340338 w 3211789"/>
                <a:gd name="connsiteY44" fmla="*/ 5423152 h 6108771"/>
                <a:gd name="connsiteX45" fmla="*/ 1390552 w 3211789"/>
                <a:gd name="connsiteY45" fmla="*/ 5311135 h 6108771"/>
                <a:gd name="connsiteX46" fmla="*/ 1406003 w 3211789"/>
                <a:gd name="connsiteY46" fmla="*/ 5293753 h 6108771"/>
                <a:gd name="connsiteX47" fmla="*/ 1423385 w 3211789"/>
                <a:gd name="connsiteY47" fmla="*/ 5286028 h 6108771"/>
                <a:gd name="connsiteX48" fmla="*/ 1556646 w 3211789"/>
                <a:gd name="connsiteY48" fmla="*/ 5199119 h 6108771"/>
                <a:gd name="connsiteX49" fmla="*/ 1388621 w 3211789"/>
                <a:gd name="connsiteY49" fmla="*/ 5345899 h 6108771"/>
                <a:gd name="connsiteX50" fmla="*/ 1711152 w 3211789"/>
                <a:gd name="connsiteY50" fmla="*/ 5027231 h 6108771"/>
                <a:gd name="connsiteX51" fmla="*/ 1691838 w 3211789"/>
                <a:gd name="connsiteY51" fmla="*/ 5063926 h 6108771"/>
                <a:gd name="connsiteX52" fmla="*/ 1684113 w 3211789"/>
                <a:gd name="connsiteY52" fmla="*/ 5067789 h 6108771"/>
                <a:gd name="connsiteX53" fmla="*/ 1664800 w 3211789"/>
                <a:gd name="connsiteY53" fmla="*/ 5036888 h 6108771"/>
                <a:gd name="connsiteX54" fmla="*/ 1699564 w 3211789"/>
                <a:gd name="connsiteY54" fmla="*/ 5015643 h 6108771"/>
                <a:gd name="connsiteX55" fmla="*/ 1711152 w 3211789"/>
                <a:gd name="connsiteY55" fmla="*/ 5027231 h 6108771"/>
                <a:gd name="connsiteX56" fmla="*/ 1485187 w 3211789"/>
                <a:gd name="connsiteY56" fmla="*/ 4940322 h 6108771"/>
                <a:gd name="connsiteX57" fmla="*/ 1463942 w 3211789"/>
                <a:gd name="connsiteY57" fmla="*/ 4977017 h 6108771"/>
                <a:gd name="connsiteX58" fmla="*/ 1243772 w 3211789"/>
                <a:gd name="connsiteY58" fmla="*/ 5125728 h 6108771"/>
                <a:gd name="connsiteX59" fmla="*/ 1247634 w 3211789"/>
                <a:gd name="connsiteY59" fmla="*/ 5127660 h 6108771"/>
                <a:gd name="connsiteX60" fmla="*/ 1301711 w 3211789"/>
                <a:gd name="connsiteY60" fmla="*/ 5118003 h 6108771"/>
                <a:gd name="connsiteX61" fmla="*/ 1369308 w 3211789"/>
                <a:gd name="connsiteY61" fmla="*/ 5098690 h 6108771"/>
                <a:gd name="connsiteX62" fmla="*/ 1440767 w 3211789"/>
                <a:gd name="connsiteY62" fmla="*/ 5048476 h 6108771"/>
                <a:gd name="connsiteX63" fmla="*/ 1496775 w 3211789"/>
                <a:gd name="connsiteY63" fmla="*/ 4992467 h 6108771"/>
                <a:gd name="connsiteX64" fmla="*/ 1519951 w 3211789"/>
                <a:gd name="connsiteY64" fmla="*/ 4984742 h 6108771"/>
                <a:gd name="connsiteX65" fmla="*/ 1529607 w 3211789"/>
                <a:gd name="connsiteY65" fmla="*/ 4984742 h 6108771"/>
                <a:gd name="connsiteX66" fmla="*/ 1529607 w 3211789"/>
                <a:gd name="connsiteY66" fmla="*/ 4990536 h 6108771"/>
                <a:gd name="connsiteX67" fmla="*/ 1496775 w 3211789"/>
                <a:gd name="connsiteY67" fmla="*/ 5007918 h 6108771"/>
                <a:gd name="connsiteX68" fmla="*/ 1440767 w 3211789"/>
                <a:gd name="connsiteY68" fmla="*/ 5067789 h 6108771"/>
                <a:gd name="connsiteX69" fmla="*/ 1375102 w 3211789"/>
                <a:gd name="connsiteY69" fmla="*/ 5112209 h 6108771"/>
                <a:gd name="connsiteX70" fmla="*/ 1237978 w 3211789"/>
                <a:gd name="connsiteY70" fmla="*/ 5156630 h 6108771"/>
                <a:gd name="connsiteX71" fmla="*/ 1156862 w 3211789"/>
                <a:gd name="connsiteY71" fmla="*/ 5276372 h 6108771"/>
                <a:gd name="connsiteX72" fmla="*/ 1147206 w 3211789"/>
                <a:gd name="connsiteY72" fmla="*/ 5233882 h 6108771"/>
                <a:gd name="connsiteX73" fmla="*/ 1367376 w 3211789"/>
                <a:gd name="connsiteY73" fmla="*/ 5038819 h 6108771"/>
                <a:gd name="connsiteX74" fmla="*/ 1407934 w 3211789"/>
                <a:gd name="connsiteY74" fmla="*/ 5011780 h 6108771"/>
                <a:gd name="connsiteX75" fmla="*/ 1481324 w 3211789"/>
                <a:gd name="connsiteY75" fmla="*/ 4934528 h 6108771"/>
                <a:gd name="connsiteX76" fmla="*/ 1485187 w 3211789"/>
                <a:gd name="connsiteY76" fmla="*/ 4940322 h 6108771"/>
                <a:gd name="connsiteX77" fmla="*/ 1697632 w 3211789"/>
                <a:gd name="connsiteY77" fmla="*/ 5013712 h 6108771"/>
                <a:gd name="connsiteX78" fmla="*/ 1664800 w 3211789"/>
                <a:gd name="connsiteY78" fmla="*/ 4984742 h 6108771"/>
                <a:gd name="connsiteX79" fmla="*/ 1666731 w 3211789"/>
                <a:gd name="connsiteY79" fmla="*/ 4967360 h 6108771"/>
                <a:gd name="connsiteX80" fmla="*/ 1689907 w 3211789"/>
                <a:gd name="connsiteY80" fmla="*/ 4953841 h 6108771"/>
                <a:gd name="connsiteX81" fmla="*/ 1740121 w 3211789"/>
                <a:gd name="connsiteY81" fmla="*/ 4924871 h 6108771"/>
                <a:gd name="connsiteX82" fmla="*/ 1697632 w 3211789"/>
                <a:gd name="connsiteY82" fmla="*/ 5013712 h 6108771"/>
                <a:gd name="connsiteX83" fmla="*/ 1906215 w 3211789"/>
                <a:gd name="connsiteY83" fmla="*/ 4922940 h 6108771"/>
                <a:gd name="connsiteX84" fmla="*/ 1912009 w 3211789"/>
                <a:gd name="connsiteY84" fmla="*/ 4967360 h 6108771"/>
                <a:gd name="connsiteX85" fmla="*/ 1996987 w 3211789"/>
                <a:gd name="connsiteY85" fmla="*/ 5102553 h 6108771"/>
                <a:gd name="connsiteX86" fmla="*/ 2041408 w 3211789"/>
                <a:gd name="connsiteY86" fmla="*/ 5245470 h 6108771"/>
                <a:gd name="connsiteX87" fmla="*/ 2041408 w 3211789"/>
                <a:gd name="connsiteY87" fmla="*/ 5343968 h 6108771"/>
                <a:gd name="connsiteX88" fmla="*/ 2070378 w 3211789"/>
                <a:gd name="connsiteY88" fmla="*/ 5463710 h 6108771"/>
                <a:gd name="connsiteX89" fmla="*/ 1977674 w 3211789"/>
                <a:gd name="connsiteY89" fmla="*/ 5168218 h 6108771"/>
                <a:gd name="connsiteX90" fmla="*/ 1950636 w 3211789"/>
                <a:gd name="connsiteY90" fmla="*/ 5118003 h 6108771"/>
                <a:gd name="connsiteX91" fmla="*/ 1919734 w 3211789"/>
                <a:gd name="connsiteY91" fmla="*/ 5081308 h 6108771"/>
                <a:gd name="connsiteX92" fmla="*/ 1925528 w 3211789"/>
                <a:gd name="connsiteY92" fmla="*/ 5077445 h 6108771"/>
                <a:gd name="connsiteX93" fmla="*/ 1942910 w 3211789"/>
                <a:gd name="connsiteY93" fmla="*/ 5087102 h 6108771"/>
                <a:gd name="connsiteX94" fmla="*/ 2014369 w 3211789"/>
                <a:gd name="connsiteY94" fmla="*/ 5247402 h 6108771"/>
                <a:gd name="connsiteX95" fmla="*/ 2018232 w 3211789"/>
                <a:gd name="connsiteY95" fmla="*/ 5220363 h 6108771"/>
                <a:gd name="connsiteX96" fmla="*/ 1956430 w 3211789"/>
                <a:gd name="connsiteY96" fmla="*/ 5075514 h 6108771"/>
                <a:gd name="connsiteX97" fmla="*/ 1933254 w 3211789"/>
                <a:gd name="connsiteY97" fmla="*/ 5033025 h 6108771"/>
                <a:gd name="connsiteX98" fmla="*/ 1890765 w 3211789"/>
                <a:gd name="connsiteY98" fmla="*/ 4932596 h 6108771"/>
                <a:gd name="connsiteX99" fmla="*/ 1898490 w 3211789"/>
                <a:gd name="connsiteY99" fmla="*/ 4922940 h 6108771"/>
                <a:gd name="connsiteX100" fmla="*/ 1906215 w 3211789"/>
                <a:gd name="connsiteY100" fmla="*/ 4922940 h 6108771"/>
                <a:gd name="connsiteX101" fmla="*/ 1736259 w 3211789"/>
                <a:gd name="connsiteY101" fmla="*/ 4903626 h 6108771"/>
                <a:gd name="connsiteX102" fmla="*/ 1709220 w 3211789"/>
                <a:gd name="connsiteY102" fmla="*/ 4919077 h 6108771"/>
                <a:gd name="connsiteX103" fmla="*/ 1684113 w 3211789"/>
                <a:gd name="connsiteY103" fmla="*/ 4899764 h 6108771"/>
                <a:gd name="connsiteX104" fmla="*/ 1715014 w 3211789"/>
                <a:gd name="connsiteY104" fmla="*/ 4857275 h 6108771"/>
                <a:gd name="connsiteX105" fmla="*/ 1736259 w 3211789"/>
                <a:gd name="connsiteY105" fmla="*/ 4903626 h 6108771"/>
                <a:gd name="connsiteX106" fmla="*/ 1772954 w 3211789"/>
                <a:gd name="connsiteY106" fmla="*/ 4841824 h 6108771"/>
                <a:gd name="connsiteX107" fmla="*/ 1751709 w 3211789"/>
                <a:gd name="connsiteY107" fmla="*/ 4893970 h 6108771"/>
                <a:gd name="connsiteX108" fmla="*/ 1732396 w 3211789"/>
                <a:gd name="connsiteY108" fmla="*/ 4859206 h 6108771"/>
                <a:gd name="connsiteX109" fmla="*/ 1751709 w 3211789"/>
                <a:gd name="connsiteY109" fmla="*/ 4839893 h 6108771"/>
                <a:gd name="connsiteX110" fmla="*/ 1772954 w 3211789"/>
                <a:gd name="connsiteY110" fmla="*/ 4841824 h 6108771"/>
                <a:gd name="connsiteX111" fmla="*/ 1790336 w 3211789"/>
                <a:gd name="connsiteY111" fmla="*/ 4787747 h 6108771"/>
                <a:gd name="connsiteX112" fmla="*/ 1790336 w 3211789"/>
                <a:gd name="connsiteY112" fmla="*/ 4801266 h 6108771"/>
                <a:gd name="connsiteX113" fmla="*/ 1745915 w 3211789"/>
                <a:gd name="connsiteY113" fmla="*/ 4830236 h 6108771"/>
                <a:gd name="connsiteX114" fmla="*/ 1709220 w 3211789"/>
                <a:gd name="connsiteY114" fmla="*/ 4810923 h 6108771"/>
                <a:gd name="connsiteX115" fmla="*/ 1765229 w 3211789"/>
                <a:gd name="connsiteY115" fmla="*/ 4751052 h 6108771"/>
                <a:gd name="connsiteX116" fmla="*/ 1790336 w 3211789"/>
                <a:gd name="connsiteY116" fmla="*/ 4787747 h 6108771"/>
                <a:gd name="connsiteX117" fmla="*/ 1827031 w 3211789"/>
                <a:gd name="connsiteY117" fmla="*/ 4739464 h 6108771"/>
                <a:gd name="connsiteX118" fmla="*/ 1794198 w 3211789"/>
                <a:gd name="connsiteY118" fmla="*/ 4785816 h 6108771"/>
                <a:gd name="connsiteX119" fmla="*/ 1782611 w 3211789"/>
                <a:gd name="connsiteY119" fmla="*/ 4749121 h 6108771"/>
                <a:gd name="connsiteX120" fmla="*/ 1796130 w 3211789"/>
                <a:gd name="connsiteY120" fmla="*/ 4739464 h 6108771"/>
                <a:gd name="connsiteX121" fmla="*/ 1827031 w 3211789"/>
                <a:gd name="connsiteY121" fmla="*/ 4739464 h 6108771"/>
                <a:gd name="connsiteX122" fmla="*/ 2039476 w 3211789"/>
                <a:gd name="connsiteY122" fmla="*/ 4727876 h 6108771"/>
                <a:gd name="connsiteX123" fmla="*/ 2089691 w 3211789"/>
                <a:gd name="connsiteY123" fmla="*/ 4783884 h 6108771"/>
                <a:gd name="connsiteX124" fmla="*/ 2114798 w 3211789"/>
                <a:gd name="connsiteY124" fmla="*/ 4841824 h 6108771"/>
                <a:gd name="connsiteX125" fmla="*/ 2114798 w 3211789"/>
                <a:gd name="connsiteY125" fmla="*/ 4980879 h 6108771"/>
                <a:gd name="connsiteX126" fmla="*/ 2134111 w 3211789"/>
                <a:gd name="connsiteY126" fmla="*/ 5029162 h 6108771"/>
                <a:gd name="connsiteX127" fmla="*/ 2165012 w 3211789"/>
                <a:gd name="connsiteY127" fmla="*/ 5067789 h 6108771"/>
                <a:gd name="connsiteX128" fmla="*/ 2149562 w 3211789"/>
                <a:gd name="connsiteY128" fmla="*/ 5061995 h 6108771"/>
                <a:gd name="connsiteX129" fmla="*/ 2074240 w 3211789"/>
                <a:gd name="connsiteY129" fmla="*/ 4936459 h 6108771"/>
                <a:gd name="connsiteX130" fmla="*/ 2052996 w 3211789"/>
                <a:gd name="connsiteY130" fmla="*/ 4837961 h 6108771"/>
                <a:gd name="connsiteX131" fmla="*/ 1993125 w 3211789"/>
                <a:gd name="connsiteY131" fmla="*/ 4783884 h 6108771"/>
                <a:gd name="connsiteX132" fmla="*/ 2031751 w 3211789"/>
                <a:gd name="connsiteY132" fmla="*/ 4793541 h 6108771"/>
                <a:gd name="connsiteX133" fmla="*/ 2085828 w 3211789"/>
                <a:gd name="connsiteY133" fmla="*/ 4884313 h 6108771"/>
                <a:gd name="connsiteX134" fmla="*/ 2093553 w 3211789"/>
                <a:gd name="connsiteY134" fmla="*/ 4845687 h 6108771"/>
                <a:gd name="connsiteX135" fmla="*/ 2008575 w 3211789"/>
                <a:gd name="connsiteY135" fmla="*/ 4710494 h 6108771"/>
                <a:gd name="connsiteX136" fmla="*/ 2039476 w 3211789"/>
                <a:gd name="connsiteY136" fmla="*/ 4727876 h 6108771"/>
                <a:gd name="connsiteX137" fmla="*/ 1886902 w 3211789"/>
                <a:gd name="connsiteY137" fmla="*/ 4631310 h 6108771"/>
                <a:gd name="connsiteX138" fmla="*/ 1850207 w 3211789"/>
                <a:gd name="connsiteY138" fmla="*/ 4668005 h 6108771"/>
                <a:gd name="connsiteX139" fmla="*/ 1848276 w 3211789"/>
                <a:gd name="connsiteY139" fmla="*/ 4671868 h 6108771"/>
                <a:gd name="connsiteX140" fmla="*/ 1852138 w 3211789"/>
                <a:gd name="connsiteY140" fmla="*/ 4687318 h 6108771"/>
                <a:gd name="connsiteX141" fmla="*/ 1796130 w 3211789"/>
                <a:gd name="connsiteY141" fmla="*/ 4725945 h 6108771"/>
                <a:gd name="connsiteX142" fmla="*/ 1745915 w 3211789"/>
                <a:gd name="connsiteY142" fmla="*/ 4693112 h 6108771"/>
                <a:gd name="connsiteX143" fmla="*/ 1778748 w 3211789"/>
                <a:gd name="connsiteY143" fmla="*/ 4646761 h 6108771"/>
                <a:gd name="connsiteX144" fmla="*/ 1801924 w 3211789"/>
                <a:gd name="connsiteY144" fmla="*/ 4642898 h 6108771"/>
                <a:gd name="connsiteX145" fmla="*/ 1828962 w 3211789"/>
                <a:gd name="connsiteY145" fmla="*/ 4646761 h 6108771"/>
                <a:gd name="connsiteX146" fmla="*/ 1854069 w 3211789"/>
                <a:gd name="connsiteY146" fmla="*/ 4629379 h 6108771"/>
                <a:gd name="connsiteX147" fmla="*/ 1886902 w 3211789"/>
                <a:gd name="connsiteY147" fmla="*/ 4631310 h 6108771"/>
                <a:gd name="connsiteX148" fmla="*/ 1657075 w 3211789"/>
                <a:gd name="connsiteY148" fmla="*/ 4604272 h 6108771"/>
                <a:gd name="connsiteX149" fmla="*/ 1635830 w 3211789"/>
                <a:gd name="connsiteY149" fmla="*/ 4613928 h 6108771"/>
                <a:gd name="connsiteX150" fmla="*/ 1585616 w 3211789"/>
                <a:gd name="connsiteY150" fmla="*/ 4623585 h 6108771"/>
                <a:gd name="connsiteX151" fmla="*/ 1330681 w 3211789"/>
                <a:gd name="connsiteY151" fmla="*/ 4743327 h 6108771"/>
                <a:gd name="connsiteX152" fmla="*/ 1311368 w 3211789"/>
                <a:gd name="connsiteY152" fmla="*/ 4768434 h 6108771"/>
                <a:gd name="connsiteX153" fmla="*/ 1315231 w 3211789"/>
                <a:gd name="connsiteY153" fmla="*/ 4772297 h 6108771"/>
                <a:gd name="connsiteX154" fmla="*/ 1450423 w 3211789"/>
                <a:gd name="connsiteY154" fmla="*/ 4727876 h 6108771"/>
                <a:gd name="connsiteX155" fmla="*/ 1489050 w 3211789"/>
                <a:gd name="connsiteY155" fmla="*/ 4731739 h 6108771"/>
                <a:gd name="connsiteX156" fmla="*/ 1434973 w 3211789"/>
                <a:gd name="connsiteY156" fmla="*/ 4741395 h 6108771"/>
                <a:gd name="connsiteX157" fmla="*/ 1292055 w 3211789"/>
                <a:gd name="connsiteY157" fmla="*/ 4824442 h 6108771"/>
                <a:gd name="connsiteX158" fmla="*/ 1272741 w 3211789"/>
                <a:gd name="connsiteY158" fmla="*/ 4851481 h 6108771"/>
                <a:gd name="connsiteX159" fmla="*/ 1236046 w 3211789"/>
                <a:gd name="connsiteY159" fmla="*/ 4903626 h 6108771"/>
                <a:gd name="connsiteX160" fmla="*/ 1249566 w 3211789"/>
                <a:gd name="connsiteY160" fmla="*/ 4843755 h 6108771"/>
                <a:gd name="connsiteX161" fmla="*/ 1315231 w 3211789"/>
                <a:gd name="connsiteY161" fmla="*/ 4722082 h 6108771"/>
                <a:gd name="connsiteX162" fmla="*/ 1630036 w 3211789"/>
                <a:gd name="connsiteY162" fmla="*/ 4602340 h 6108771"/>
                <a:gd name="connsiteX163" fmla="*/ 1657075 w 3211789"/>
                <a:gd name="connsiteY163" fmla="*/ 4604272 h 6108771"/>
                <a:gd name="connsiteX164" fmla="*/ 1813512 w 3211789"/>
                <a:gd name="connsiteY164" fmla="*/ 4613928 h 6108771"/>
                <a:gd name="connsiteX165" fmla="*/ 1813512 w 3211789"/>
                <a:gd name="connsiteY165" fmla="*/ 4621653 h 6108771"/>
                <a:gd name="connsiteX166" fmla="*/ 1798061 w 3211789"/>
                <a:gd name="connsiteY166" fmla="*/ 4635173 h 6108771"/>
                <a:gd name="connsiteX167" fmla="*/ 1776817 w 3211789"/>
                <a:gd name="connsiteY167" fmla="*/ 4635173 h 6108771"/>
                <a:gd name="connsiteX168" fmla="*/ 1774885 w 3211789"/>
                <a:gd name="connsiteY168" fmla="*/ 4625516 h 6108771"/>
                <a:gd name="connsiteX169" fmla="*/ 1790336 w 3211789"/>
                <a:gd name="connsiteY169" fmla="*/ 4600409 h 6108771"/>
                <a:gd name="connsiteX170" fmla="*/ 1813512 w 3211789"/>
                <a:gd name="connsiteY170" fmla="*/ 4613928 h 6108771"/>
                <a:gd name="connsiteX171" fmla="*/ 1877245 w 3211789"/>
                <a:gd name="connsiteY171" fmla="*/ 4559851 h 6108771"/>
                <a:gd name="connsiteX172" fmla="*/ 1881108 w 3211789"/>
                <a:gd name="connsiteY172" fmla="*/ 4573370 h 6108771"/>
                <a:gd name="connsiteX173" fmla="*/ 1898490 w 3211789"/>
                <a:gd name="connsiteY173" fmla="*/ 4598478 h 6108771"/>
                <a:gd name="connsiteX174" fmla="*/ 1861795 w 3211789"/>
                <a:gd name="connsiteY174" fmla="*/ 4619722 h 6108771"/>
                <a:gd name="connsiteX175" fmla="*/ 1815443 w 3211789"/>
                <a:gd name="connsiteY175" fmla="*/ 4608134 h 6108771"/>
                <a:gd name="connsiteX176" fmla="*/ 1796130 w 3211789"/>
                <a:gd name="connsiteY176" fmla="*/ 4581096 h 6108771"/>
                <a:gd name="connsiteX177" fmla="*/ 1796130 w 3211789"/>
                <a:gd name="connsiteY177" fmla="*/ 4575302 h 6108771"/>
                <a:gd name="connsiteX178" fmla="*/ 1799992 w 3211789"/>
                <a:gd name="connsiteY178" fmla="*/ 4563714 h 6108771"/>
                <a:gd name="connsiteX179" fmla="*/ 1859863 w 3211789"/>
                <a:gd name="connsiteY179" fmla="*/ 4557920 h 6108771"/>
                <a:gd name="connsiteX180" fmla="*/ 1877245 w 3211789"/>
                <a:gd name="connsiteY180" fmla="*/ 4559851 h 6108771"/>
                <a:gd name="connsiteX181" fmla="*/ 1929391 w 3211789"/>
                <a:gd name="connsiteY181" fmla="*/ 4554057 h 6108771"/>
                <a:gd name="connsiteX182" fmla="*/ 1910078 w 3211789"/>
                <a:gd name="connsiteY182" fmla="*/ 4583027 h 6108771"/>
                <a:gd name="connsiteX183" fmla="*/ 1890765 w 3211789"/>
                <a:gd name="connsiteY183" fmla="*/ 4550195 h 6108771"/>
                <a:gd name="connsiteX184" fmla="*/ 1892696 w 3211789"/>
                <a:gd name="connsiteY184" fmla="*/ 4528950 h 6108771"/>
                <a:gd name="connsiteX185" fmla="*/ 1929391 w 3211789"/>
                <a:gd name="connsiteY185" fmla="*/ 4554057 h 6108771"/>
                <a:gd name="connsiteX186" fmla="*/ 1950636 w 3211789"/>
                <a:gd name="connsiteY186" fmla="*/ 4482598 h 6108771"/>
                <a:gd name="connsiteX187" fmla="*/ 1956430 w 3211789"/>
                <a:gd name="connsiteY187" fmla="*/ 4486461 h 6108771"/>
                <a:gd name="connsiteX188" fmla="*/ 1937116 w 3211789"/>
                <a:gd name="connsiteY188" fmla="*/ 4528950 h 6108771"/>
                <a:gd name="connsiteX189" fmla="*/ 1925528 w 3211789"/>
                <a:gd name="connsiteY189" fmla="*/ 4530881 h 6108771"/>
                <a:gd name="connsiteX190" fmla="*/ 1873383 w 3211789"/>
                <a:gd name="connsiteY190" fmla="*/ 4515431 h 6108771"/>
                <a:gd name="connsiteX191" fmla="*/ 1865657 w 3211789"/>
                <a:gd name="connsiteY191" fmla="*/ 4532813 h 6108771"/>
                <a:gd name="connsiteX192" fmla="*/ 1828962 w 3211789"/>
                <a:gd name="connsiteY192" fmla="*/ 4548263 h 6108771"/>
                <a:gd name="connsiteX193" fmla="*/ 1809649 w 3211789"/>
                <a:gd name="connsiteY193" fmla="*/ 4542469 h 6108771"/>
                <a:gd name="connsiteX194" fmla="*/ 1830894 w 3211789"/>
                <a:gd name="connsiteY194" fmla="*/ 4486461 h 6108771"/>
                <a:gd name="connsiteX195" fmla="*/ 1854069 w 3211789"/>
                <a:gd name="connsiteY195" fmla="*/ 4503843 h 6108771"/>
                <a:gd name="connsiteX196" fmla="*/ 1859863 w 3211789"/>
                <a:gd name="connsiteY196" fmla="*/ 4503843 h 6108771"/>
                <a:gd name="connsiteX197" fmla="*/ 1859863 w 3211789"/>
                <a:gd name="connsiteY197" fmla="*/ 4488392 h 6108771"/>
                <a:gd name="connsiteX198" fmla="*/ 1915872 w 3211789"/>
                <a:gd name="connsiteY198" fmla="*/ 4465216 h 6108771"/>
                <a:gd name="connsiteX199" fmla="*/ 1950636 w 3211789"/>
                <a:gd name="connsiteY199" fmla="*/ 4482598 h 6108771"/>
                <a:gd name="connsiteX200" fmla="*/ 1996987 w 3211789"/>
                <a:gd name="connsiteY200" fmla="*/ 4382170 h 6108771"/>
                <a:gd name="connsiteX201" fmla="*/ 1958361 w 3211789"/>
                <a:gd name="connsiteY201" fmla="*/ 4351268 h 6108771"/>
                <a:gd name="connsiteX202" fmla="*/ 1987331 w 3211789"/>
                <a:gd name="connsiteY202" fmla="*/ 4335818 h 6108771"/>
                <a:gd name="connsiteX203" fmla="*/ 2014369 w 3211789"/>
                <a:gd name="connsiteY203" fmla="*/ 4320367 h 6108771"/>
                <a:gd name="connsiteX204" fmla="*/ 1996987 w 3211789"/>
                <a:gd name="connsiteY204" fmla="*/ 4382170 h 6108771"/>
                <a:gd name="connsiteX205" fmla="*/ 1929391 w 3211789"/>
                <a:gd name="connsiteY205" fmla="*/ 4343543 h 6108771"/>
                <a:gd name="connsiteX206" fmla="*/ 1921666 w 3211789"/>
                <a:gd name="connsiteY206" fmla="*/ 4364788 h 6108771"/>
                <a:gd name="connsiteX207" fmla="*/ 1925528 w 3211789"/>
                <a:gd name="connsiteY207" fmla="*/ 4368650 h 6108771"/>
                <a:gd name="connsiteX208" fmla="*/ 1939048 w 3211789"/>
                <a:gd name="connsiteY208" fmla="*/ 4362856 h 6108771"/>
                <a:gd name="connsiteX209" fmla="*/ 1981537 w 3211789"/>
                <a:gd name="connsiteY209" fmla="*/ 4403414 h 6108771"/>
                <a:gd name="connsiteX210" fmla="*/ 1946773 w 3211789"/>
                <a:gd name="connsiteY210" fmla="*/ 4426590 h 6108771"/>
                <a:gd name="connsiteX211" fmla="*/ 1898490 w 3211789"/>
                <a:gd name="connsiteY211" fmla="*/ 4420796 h 6108771"/>
                <a:gd name="connsiteX212" fmla="*/ 1910078 w 3211789"/>
                <a:gd name="connsiteY212" fmla="*/ 4440109 h 6108771"/>
                <a:gd name="connsiteX213" fmla="*/ 1875314 w 3211789"/>
                <a:gd name="connsiteY213" fmla="*/ 4467148 h 6108771"/>
                <a:gd name="connsiteX214" fmla="*/ 1842482 w 3211789"/>
                <a:gd name="connsiteY214" fmla="*/ 4467148 h 6108771"/>
                <a:gd name="connsiteX215" fmla="*/ 1842482 w 3211789"/>
                <a:gd name="connsiteY215" fmla="*/ 4451697 h 6108771"/>
                <a:gd name="connsiteX216" fmla="*/ 1869520 w 3211789"/>
                <a:gd name="connsiteY216" fmla="*/ 4413071 h 6108771"/>
                <a:gd name="connsiteX217" fmla="*/ 1892696 w 3211789"/>
                <a:gd name="connsiteY217" fmla="*/ 4416933 h 6108771"/>
                <a:gd name="connsiteX218" fmla="*/ 1902353 w 3211789"/>
                <a:gd name="connsiteY218" fmla="*/ 4384101 h 6108771"/>
                <a:gd name="connsiteX219" fmla="*/ 1890765 w 3211789"/>
                <a:gd name="connsiteY219" fmla="*/ 4380238 h 6108771"/>
                <a:gd name="connsiteX220" fmla="*/ 1867589 w 3211789"/>
                <a:gd name="connsiteY220" fmla="*/ 4386032 h 6108771"/>
                <a:gd name="connsiteX221" fmla="*/ 1850207 w 3211789"/>
                <a:gd name="connsiteY221" fmla="*/ 4368650 h 6108771"/>
                <a:gd name="connsiteX222" fmla="*/ 1865657 w 3211789"/>
                <a:gd name="connsiteY222" fmla="*/ 4333886 h 6108771"/>
                <a:gd name="connsiteX223" fmla="*/ 1902353 w 3211789"/>
                <a:gd name="connsiteY223" fmla="*/ 4316505 h 6108771"/>
                <a:gd name="connsiteX224" fmla="*/ 1929391 w 3211789"/>
                <a:gd name="connsiteY224" fmla="*/ 4343543 h 6108771"/>
                <a:gd name="connsiteX225" fmla="*/ 2014369 w 3211789"/>
                <a:gd name="connsiteY225" fmla="*/ 4287535 h 6108771"/>
                <a:gd name="connsiteX226" fmla="*/ 2014369 w 3211789"/>
                <a:gd name="connsiteY226" fmla="*/ 4291397 h 6108771"/>
                <a:gd name="connsiteX227" fmla="*/ 1991193 w 3211789"/>
                <a:gd name="connsiteY227" fmla="*/ 4316505 h 6108771"/>
                <a:gd name="connsiteX228" fmla="*/ 1956430 w 3211789"/>
                <a:gd name="connsiteY228" fmla="*/ 4326161 h 6108771"/>
                <a:gd name="connsiteX229" fmla="*/ 1917803 w 3211789"/>
                <a:gd name="connsiteY229" fmla="*/ 4302985 h 6108771"/>
                <a:gd name="connsiteX230" fmla="*/ 1950636 w 3211789"/>
                <a:gd name="connsiteY230" fmla="*/ 4262428 h 6108771"/>
                <a:gd name="connsiteX231" fmla="*/ 2014369 w 3211789"/>
                <a:gd name="connsiteY231" fmla="*/ 4287535 h 6108771"/>
                <a:gd name="connsiteX232" fmla="*/ 1937116 w 3211789"/>
                <a:gd name="connsiteY232" fmla="*/ 4245046 h 6108771"/>
                <a:gd name="connsiteX233" fmla="*/ 1879177 w 3211789"/>
                <a:gd name="connsiteY233" fmla="*/ 4291397 h 6108771"/>
                <a:gd name="connsiteX234" fmla="*/ 1854069 w 3211789"/>
                <a:gd name="connsiteY234" fmla="*/ 4260496 h 6108771"/>
                <a:gd name="connsiteX235" fmla="*/ 1875314 w 3211789"/>
                <a:gd name="connsiteY235" fmla="*/ 4218007 h 6108771"/>
                <a:gd name="connsiteX236" fmla="*/ 1937116 w 3211789"/>
                <a:gd name="connsiteY236" fmla="*/ 4245046 h 6108771"/>
                <a:gd name="connsiteX237" fmla="*/ 1873383 w 3211789"/>
                <a:gd name="connsiteY237" fmla="*/ 4214145 h 6108771"/>
                <a:gd name="connsiteX238" fmla="*/ 1857932 w 3211789"/>
                <a:gd name="connsiteY238" fmla="*/ 4229595 h 6108771"/>
                <a:gd name="connsiteX239" fmla="*/ 1842482 w 3211789"/>
                <a:gd name="connsiteY239" fmla="*/ 4208351 h 6108771"/>
                <a:gd name="connsiteX240" fmla="*/ 1857932 w 3211789"/>
                <a:gd name="connsiteY240" fmla="*/ 4200625 h 6108771"/>
                <a:gd name="connsiteX241" fmla="*/ 1873383 w 3211789"/>
                <a:gd name="connsiteY241" fmla="*/ 4214145 h 6108771"/>
                <a:gd name="connsiteX242" fmla="*/ 1977674 w 3211789"/>
                <a:gd name="connsiteY242" fmla="*/ 4158136 h 6108771"/>
                <a:gd name="connsiteX243" fmla="*/ 2014369 w 3211789"/>
                <a:gd name="connsiteY243" fmla="*/ 4160067 h 6108771"/>
                <a:gd name="connsiteX244" fmla="*/ 2016301 w 3211789"/>
                <a:gd name="connsiteY244" fmla="*/ 4167793 h 6108771"/>
                <a:gd name="connsiteX245" fmla="*/ 2000850 w 3211789"/>
                <a:gd name="connsiteY245" fmla="*/ 4194831 h 6108771"/>
                <a:gd name="connsiteX246" fmla="*/ 2000850 w 3211789"/>
                <a:gd name="connsiteY246" fmla="*/ 4200625 h 6108771"/>
                <a:gd name="connsiteX247" fmla="*/ 2004713 w 3211789"/>
                <a:gd name="connsiteY247" fmla="*/ 4202557 h 6108771"/>
                <a:gd name="connsiteX248" fmla="*/ 2022095 w 3211789"/>
                <a:gd name="connsiteY248" fmla="*/ 4198694 h 6108771"/>
                <a:gd name="connsiteX249" fmla="*/ 2027888 w 3211789"/>
                <a:gd name="connsiteY249" fmla="*/ 4231526 h 6108771"/>
                <a:gd name="connsiteX250" fmla="*/ 2016301 w 3211789"/>
                <a:gd name="connsiteY250" fmla="*/ 4272084 h 6108771"/>
                <a:gd name="connsiteX251" fmla="*/ 1962224 w 3211789"/>
                <a:gd name="connsiteY251" fmla="*/ 4245046 h 6108771"/>
                <a:gd name="connsiteX252" fmla="*/ 1991193 w 3211789"/>
                <a:gd name="connsiteY252" fmla="*/ 4219938 h 6108771"/>
                <a:gd name="connsiteX253" fmla="*/ 1985399 w 3211789"/>
                <a:gd name="connsiteY253" fmla="*/ 4218007 h 6108771"/>
                <a:gd name="connsiteX254" fmla="*/ 1940979 w 3211789"/>
                <a:gd name="connsiteY254" fmla="*/ 4225732 h 6108771"/>
                <a:gd name="connsiteX255" fmla="*/ 1892696 w 3211789"/>
                <a:gd name="connsiteY255" fmla="*/ 4200625 h 6108771"/>
                <a:gd name="connsiteX256" fmla="*/ 1896559 w 3211789"/>
                <a:gd name="connsiteY256" fmla="*/ 4190969 h 6108771"/>
                <a:gd name="connsiteX257" fmla="*/ 1910078 w 3211789"/>
                <a:gd name="connsiteY257" fmla="*/ 4183243 h 6108771"/>
                <a:gd name="connsiteX258" fmla="*/ 1933254 w 3211789"/>
                <a:gd name="connsiteY258" fmla="*/ 4154273 h 6108771"/>
                <a:gd name="connsiteX259" fmla="*/ 1946773 w 3211789"/>
                <a:gd name="connsiteY259" fmla="*/ 4148479 h 6108771"/>
                <a:gd name="connsiteX260" fmla="*/ 1977674 w 3211789"/>
                <a:gd name="connsiteY260" fmla="*/ 4158136 h 6108771"/>
                <a:gd name="connsiteX261" fmla="*/ 1856001 w 3211789"/>
                <a:gd name="connsiteY261" fmla="*/ 4129166 h 6108771"/>
                <a:gd name="connsiteX262" fmla="*/ 1869520 w 3211789"/>
                <a:gd name="connsiteY262" fmla="*/ 4123372 h 6108771"/>
                <a:gd name="connsiteX263" fmla="*/ 1917803 w 3211789"/>
                <a:gd name="connsiteY263" fmla="*/ 4144617 h 6108771"/>
                <a:gd name="connsiteX264" fmla="*/ 1852138 w 3211789"/>
                <a:gd name="connsiteY264" fmla="*/ 4190969 h 6108771"/>
                <a:gd name="connsiteX265" fmla="*/ 1832825 w 3211789"/>
                <a:gd name="connsiteY265" fmla="*/ 4148479 h 6108771"/>
                <a:gd name="connsiteX266" fmla="*/ 1815443 w 3211789"/>
                <a:gd name="connsiteY266" fmla="*/ 4134960 h 6108771"/>
                <a:gd name="connsiteX267" fmla="*/ 1815443 w 3211789"/>
                <a:gd name="connsiteY267" fmla="*/ 4129166 h 6108771"/>
                <a:gd name="connsiteX268" fmla="*/ 1834756 w 3211789"/>
                <a:gd name="connsiteY268" fmla="*/ 4113716 h 6108771"/>
                <a:gd name="connsiteX269" fmla="*/ 1856001 w 3211789"/>
                <a:gd name="connsiteY269" fmla="*/ 4129166 h 6108771"/>
                <a:gd name="connsiteX270" fmla="*/ 2018232 w 3211789"/>
                <a:gd name="connsiteY270" fmla="*/ 4123372 h 6108771"/>
                <a:gd name="connsiteX271" fmla="*/ 1989262 w 3211789"/>
                <a:gd name="connsiteY271" fmla="*/ 4148479 h 6108771"/>
                <a:gd name="connsiteX272" fmla="*/ 1950636 w 3211789"/>
                <a:gd name="connsiteY272" fmla="*/ 4131098 h 6108771"/>
                <a:gd name="connsiteX273" fmla="*/ 1977674 w 3211789"/>
                <a:gd name="connsiteY273" fmla="*/ 4100196 h 6108771"/>
                <a:gd name="connsiteX274" fmla="*/ 1995056 w 3211789"/>
                <a:gd name="connsiteY274" fmla="*/ 4073158 h 6108771"/>
                <a:gd name="connsiteX275" fmla="*/ 2018232 w 3211789"/>
                <a:gd name="connsiteY275" fmla="*/ 4123372 h 6108771"/>
                <a:gd name="connsiteX276" fmla="*/ 1506431 w 3211789"/>
                <a:gd name="connsiteY276" fmla="*/ 4059639 h 6108771"/>
                <a:gd name="connsiteX277" fmla="*/ 1500637 w 3211789"/>
                <a:gd name="connsiteY277" fmla="*/ 4059639 h 6108771"/>
                <a:gd name="connsiteX278" fmla="*/ 1506431 w 3211789"/>
                <a:gd name="connsiteY278" fmla="*/ 4059639 h 6108771"/>
                <a:gd name="connsiteX279" fmla="*/ 1801924 w 3211789"/>
                <a:gd name="connsiteY279" fmla="*/ 4049982 h 6108771"/>
                <a:gd name="connsiteX280" fmla="*/ 1782611 w 3211789"/>
                <a:gd name="connsiteY280" fmla="*/ 4069295 h 6108771"/>
                <a:gd name="connsiteX281" fmla="*/ 1757503 w 3211789"/>
                <a:gd name="connsiteY281" fmla="*/ 4040325 h 6108771"/>
                <a:gd name="connsiteX282" fmla="*/ 1784542 w 3211789"/>
                <a:gd name="connsiteY282" fmla="*/ 4032600 h 6108771"/>
                <a:gd name="connsiteX283" fmla="*/ 1801924 w 3211789"/>
                <a:gd name="connsiteY283" fmla="*/ 4049982 h 6108771"/>
                <a:gd name="connsiteX284" fmla="*/ 1239909 w 3211789"/>
                <a:gd name="connsiteY284" fmla="*/ 3980454 h 6108771"/>
                <a:gd name="connsiteX285" fmla="*/ 1199351 w 3211789"/>
                <a:gd name="connsiteY285" fmla="*/ 3976592 h 6108771"/>
                <a:gd name="connsiteX286" fmla="*/ 1209008 w 3211789"/>
                <a:gd name="connsiteY286" fmla="*/ 3978523 h 6108771"/>
                <a:gd name="connsiteX287" fmla="*/ 1205145 w 3211789"/>
                <a:gd name="connsiteY287" fmla="*/ 3974660 h 6108771"/>
                <a:gd name="connsiteX288" fmla="*/ 1224458 w 3211789"/>
                <a:gd name="connsiteY288" fmla="*/ 3972729 h 6108771"/>
                <a:gd name="connsiteX289" fmla="*/ 1239909 w 3211789"/>
                <a:gd name="connsiteY289" fmla="*/ 3980454 h 6108771"/>
                <a:gd name="connsiteX290" fmla="*/ 1823168 w 3211789"/>
                <a:gd name="connsiteY290" fmla="*/ 3961141 h 6108771"/>
                <a:gd name="connsiteX291" fmla="*/ 1767160 w 3211789"/>
                <a:gd name="connsiteY291" fmla="*/ 4022944 h 6108771"/>
                <a:gd name="connsiteX292" fmla="*/ 1753641 w 3211789"/>
                <a:gd name="connsiteY292" fmla="*/ 3999768 h 6108771"/>
                <a:gd name="connsiteX293" fmla="*/ 1726602 w 3211789"/>
                <a:gd name="connsiteY293" fmla="*/ 4009424 h 6108771"/>
                <a:gd name="connsiteX294" fmla="*/ 1693770 w 3211789"/>
                <a:gd name="connsiteY294" fmla="*/ 3986248 h 6108771"/>
                <a:gd name="connsiteX295" fmla="*/ 1736259 w 3211789"/>
                <a:gd name="connsiteY295" fmla="*/ 3965004 h 6108771"/>
                <a:gd name="connsiteX296" fmla="*/ 1757503 w 3211789"/>
                <a:gd name="connsiteY296" fmla="*/ 3993974 h 6108771"/>
                <a:gd name="connsiteX297" fmla="*/ 1803855 w 3211789"/>
                <a:gd name="connsiteY297" fmla="*/ 3947622 h 6108771"/>
                <a:gd name="connsiteX298" fmla="*/ 1823168 w 3211789"/>
                <a:gd name="connsiteY298" fmla="*/ 3961141 h 6108771"/>
                <a:gd name="connsiteX299" fmla="*/ 1973811 w 3211789"/>
                <a:gd name="connsiteY299" fmla="*/ 4022944 h 6108771"/>
                <a:gd name="connsiteX300" fmla="*/ 1940979 w 3211789"/>
                <a:gd name="connsiteY300" fmla="*/ 4032600 h 6108771"/>
                <a:gd name="connsiteX301" fmla="*/ 1913940 w 3211789"/>
                <a:gd name="connsiteY301" fmla="*/ 3993974 h 6108771"/>
                <a:gd name="connsiteX302" fmla="*/ 1896559 w 3211789"/>
                <a:gd name="connsiteY302" fmla="*/ 4009424 h 6108771"/>
                <a:gd name="connsiteX303" fmla="*/ 1865657 w 3211789"/>
                <a:gd name="connsiteY303" fmla="*/ 4030669 h 6108771"/>
                <a:gd name="connsiteX304" fmla="*/ 1888833 w 3211789"/>
                <a:gd name="connsiteY304" fmla="*/ 4065433 h 6108771"/>
                <a:gd name="connsiteX305" fmla="*/ 1912009 w 3211789"/>
                <a:gd name="connsiteY305" fmla="*/ 4042257 h 6108771"/>
                <a:gd name="connsiteX306" fmla="*/ 1935185 w 3211789"/>
                <a:gd name="connsiteY306" fmla="*/ 4048051 h 6108771"/>
                <a:gd name="connsiteX307" fmla="*/ 1981537 w 3211789"/>
                <a:gd name="connsiteY307" fmla="*/ 4049982 h 6108771"/>
                <a:gd name="connsiteX308" fmla="*/ 1906215 w 3211789"/>
                <a:gd name="connsiteY308" fmla="*/ 4117578 h 6108771"/>
                <a:gd name="connsiteX309" fmla="*/ 1875314 w 3211789"/>
                <a:gd name="connsiteY309" fmla="*/ 4086677 h 6108771"/>
                <a:gd name="connsiteX310" fmla="*/ 1823168 w 3211789"/>
                <a:gd name="connsiteY310" fmla="*/ 4105990 h 6108771"/>
                <a:gd name="connsiteX311" fmla="*/ 1794198 w 3211789"/>
                <a:gd name="connsiteY311" fmla="*/ 4092471 h 6108771"/>
                <a:gd name="connsiteX312" fmla="*/ 1825100 w 3211789"/>
                <a:gd name="connsiteY312" fmla="*/ 4028737 h 6108771"/>
                <a:gd name="connsiteX313" fmla="*/ 1819306 w 3211789"/>
                <a:gd name="connsiteY313" fmla="*/ 4009424 h 6108771"/>
                <a:gd name="connsiteX314" fmla="*/ 1825100 w 3211789"/>
                <a:gd name="connsiteY314" fmla="*/ 3990111 h 6108771"/>
                <a:gd name="connsiteX315" fmla="*/ 1906215 w 3211789"/>
                <a:gd name="connsiteY315" fmla="*/ 3932171 h 6108771"/>
                <a:gd name="connsiteX316" fmla="*/ 1913940 w 3211789"/>
                <a:gd name="connsiteY316" fmla="*/ 3932171 h 6108771"/>
                <a:gd name="connsiteX317" fmla="*/ 1973811 w 3211789"/>
                <a:gd name="connsiteY317" fmla="*/ 4022944 h 6108771"/>
                <a:gd name="connsiteX318" fmla="*/ 1743984 w 3211789"/>
                <a:gd name="connsiteY318" fmla="*/ 3903202 h 6108771"/>
                <a:gd name="connsiteX319" fmla="*/ 1682182 w 3211789"/>
                <a:gd name="connsiteY319" fmla="*/ 3972729 h 6108771"/>
                <a:gd name="connsiteX320" fmla="*/ 1670594 w 3211789"/>
                <a:gd name="connsiteY320" fmla="*/ 3961141 h 6108771"/>
                <a:gd name="connsiteX321" fmla="*/ 1678319 w 3211789"/>
                <a:gd name="connsiteY321" fmla="*/ 3924446 h 6108771"/>
                <a:gd name="connsiteX322" fmla="*/ 1668663 w 3211789"/>
                <a:gd name="connsiteY322" fmla="*/ 3895476 h 6108771"/>
                <a:gd name="connsiteX323" fmla="*/ 1716946 w 3211789"/>
                <a:gd name="connsiteY323" fmla="*/ 3866506 h 6108771"/>
                <a:gd name="connsiteX324" fmla="*/ 1743984 w 3211789"/>
                <a:gd name="connsiteY324" fmla="*/ 3903202 h 6108771"/>
                <a:gd name="connsiteX325" fmla="*/ 1902353 w 3211789"/>
                <a:gd name="connsiteY325" fmla="*/ 3910927 h 6108771"/>
                <a:gd name="connsiteX326" fmla="*/ 1859863 w 3211789"/>
                <a:gd name="connsiteY326" fmla="*/ 3937965 h 6108771"/>
                <a:gd name="connsiteX327" fmla="*/ 1836688 w 3211789"/>
                <a:gd name="connsiteY327" fmla="*/ 3924446 h 6108771"/>
                <a:gd name="connsiteX328" fmla="*/ 1844413 w 3211789"/>
                <a:gd name="connsiteY328" fmla="*/ 3905133 h 6108771"/>
                <a:gd name="connsiteX329" fmla="*/ 1852138 w 3211789"/>
                <a:gd name="connsiteY329" fmla="*/ 3872300 h 6108771"/>
                <a:gd name="connsiteX330" fmla="*/ 1856001 w 3211789"/>
                <a:gd name="connsiteY330" fmla="*/ 3854919 h 6108771"/>
                <a:gd name="connsiteX331" fmla="*/ 1902353 w 3211789"/>
                <a:gd name="connsiteY331" fmla="*/ 3910927 h 6108771"/>
                <a:gd name="connsiteX332" fmla="*/ 1554715 w 3211789"/>
                <a:gd name="connsiteY332" fmla="*/ 3874232 h 6108771"/>
                <a:gd name="connsiteX333" fmla="*/ 1537333 w 3211789"/>
                <a:gd name="connsiteY333" fmla="*/ 3901270 h 6108771"/>
                <a:gd name="connsiteX334" fmla="*/ 1489050 w 3211789"/>
                <a:gd name="connsiteY334" fmla="*/ 3874232 h 6108771"/>
                <a:gd name="connsiteX335" fmla="*/ 1533470 w 3211789"/>
                <a:gd name="connsiteY335" fmla="*/ 3845262 h 6108771"/>
                <a:gd name="connsiteX336" fmla="*/ 1554715 w 3211789"/>
                <a:gd name="connsiteY336" fmla="*/ 3874232 h 6108771"/>
                <a:gd name="connsiteX337" fmla="*/ 1637761 w 3211789"/>
                <a:gd name="connsiteY337" fmla="*/ 3851056 h 6108771"/>
                <a:gd name="connsiteX338" fmla="*/ 1626173 w 3211789"/>
                <a:gd name="connsiteY338" fmla="*/ 3895476 h 6108771"/>
                <a:gd name="connsiteX339" fmla="*/ 1631967 w 3211789"/>
                <a:gd name="connsiteY339" fmla="*/ 3897408 h 6108771"/>
                <a:gd name="connsiteX340" fmla="*/ 1649349 w 3211789"/>
                <a:gd name="connsiteY340" fmla="*/ 3891614 h 6108771"/>
                <a:gd name="connsiteX341" fmla="*/ 1664800 w 3211789"/>
                <a:gd name="connsiteY341" fmla="*/ 3930240 h 6108771"/>
                <a:gd name="connsiteX342" fmla="*/ 1647418 w 3211789"/>
                <a:gd name="connsiteY342" fmla="*/ 3959210 h 6108771"/>
                <a:gd name="connsiteX343" fmla="*/ 1599135 w 3211789"/>
                <a:gd name="connsiteY343" fmla="*/ 3932171 h 6108771"/>
                <a:gd name="connsiteX344" fmla="*/ 1624242 w 3211789"/>
                <a:gd name="connsiteY344" fmla="*/ 3903202 h 6108771"/>
                <a:gd name="connsiteX345" fmla="*/ 1618448 w 3211789"/>
                <a:gd name="connsiteY345" fmla="*/ 3901270 h 6108771"/>
                <a:gd name="connsiteX346" fmla="*/ 1581753 w 3211789"/>
                <a:gd name="connsiteY346" fmla="*/ 3914790 h 6108771"/>
                <a:gd name="connsiteX347" fmla="*/ 1556646 w 3211789"/>
                <a:gd name="connsiteY347" fmla="*/ 3854919 h 6108771"/>
                <a:gd name="connsiteX348" fmla="*/ 1589478 w 3211789"/>
                <a:gd name="connsiteY348" fmla="*/ 3833674 h 6108771"/>
                <a:gd name="connsiteX349" fmla="*/ 1608792 w 3211789"/>
                <a:gd name="connsiteY349" fmla="*/ 3825949 h 6108771"/>
                <a:gd name="connsiteX350" fmla="*/ 1614586 w 3211789"/>
                <a:gd name="connsiteY350" fmla="*/ 3820155 h 6108771"/>
                <a:gd name="connsiteX351" fmla="*/ 1626173 w 3211789"/>
                <a:gd name="connsiteY351" fmla="*/ 3816292 h 6108771"/>
                <a:gd name="connsiteX352" fmla="*/ 1637761 w 3211789"/>
                <a:gd name="connsiteY352" fmla="*/ 3851056 h 6108771"/>
                <a:gd name="connsiteX353" fmla="*/ 1444629 w 3211789"/>
                <a:gd name="connsiteY353" fmla="*/ 3822086 h 6108771"/>
                <a:gd name="connsiteX354" fmla="*/ 1442698 w 3211789"/>
                <a:gd name="connsiteY354" fmla="*/ 3854919 h 6108771"/>
                <a:gd name="connsiteX355" fmla="*/ 1431110 w 3211789"/>
                <a:gd name="connsiteY355" fmla="*/ 3856850 h 6108771"/>
                <a:gd name="connsiteX356" fmla="*/ 1375102 w 3211789"/>
                <a:gd name="connsiteY356" fmla="*/ 3833674 h 6108771"/>
                <a:gd name="connsiteX357" fmla="*/ 1363514 w 3211789"/>
                <a:gd name="connsiteY357" fmla="*/ 3814361 h 6108771"/>
                <a:gd name="connsiteX358" fmla="*/ 1425316 w 3211789"/>
                <a:gd name="connsiteY358" fmla="*/ 3783460 h 6108771"/>
                <a:gd name="connsiteX359" fmla="*/ 1444629 w 3211789"/>
                <a:gd name="connsiteY359" fmla="*/ 3822086 h 6108771"/>
                <a:gd name="connsiteX360" fmla="*/ 1815443 w 3211789"/>
                <a:gd name="connsiteY360" fmla="*/ 3833674 h 6108771"/>
                <a:gd name="connsiteX361" fmla="*/ 1840550 w 3211789"/>
                <a:gd name="connsiteY361" fmla="*/ 3870369 h 6108771"/>
                <a:gd name="connsiteX362" fmla="*/ 1776817 w 3211789"/>
                <a:gd name="connsiteY362" fmla="*/ 3937965 h 6108771"/>
                <a:gd name="connsiteX363" fmla="*/ 1757503 w 3211789"/>
                <a:gd name="connsiteY363" fmla="*/ 3899339 h 6108771"/>
                <a:gd name="connsiteX364" fmla="*/ 1749778 w 3211789"/>
                <a:gd name="connsiteY364" fmla="*/ 3874232 h 6108771"/>
                <a:gd name="connsiteX365" fmla="*/ 1755572 w 3211789"/>
                <a:gd name="connsiteY365" fmla="*/ 3866506 h 6108771"/>
                <a:gd name="connsiteX366" fmla="*/ 1807718 w 3211789"/>
                <a:gd name="connsiteY366" fmla="*/ 3845262 h 6108771"/>
                <a:gd name="connsiteX367" fmla="*/ 1807718 w 3211789"/>
                <a:gd name="connsiteY367" fmla="*/ 3837537 h 6108771"/>
                <a:gd name="connsiteX368" fmla="*/ 1761366 w 3211789"/>
                <a:gd name="connsiteY368" fmla="*/ 3851056 h 6108771"/>
                <a:gd name="connsiteX369" fmla="*/ 1736259 w 3211789"/>
                <a:gd name="connsiteY369" fmla="*/ 3824017 h 6108771"/>
                <a:gd name="connsiteX370" fmla="*/ 1740121 w 3211789"/>
                <a:gd name="connsiteY370" fmla="*/ 3802773 h 6108771"/>
                <a:gd name="connsiteX371" fmla="*/ 1740121 w 3211789"/>
                <a:gd name="connsiteY371" fmla="*/ 3762215 h 6108771"/>
                <a:gd name="connsiteX372" fmla="*/ 1815443 w 3211789"/>
                <a:gd name="connsiteY372" fmla="*/ 3833674 h 6108771"/>
                <a:gd name="connsiteX373" fmla="*/ 1732396 w 3211789"/>
                <a:gd name="connsiteY373" fmla="*/ 3806635 h 6108771"/>
                <a:gd name="connsiteX374" fmla="*/ 1728534 w 3211789"/>
                <a:gd name="connsiteY374" fmla="*/ 3820155 h 6108771"/>
                <a:gd name="connsiteX375" fmla="*/ 1711152 w 3211789"/>
                <a:gd name="connsiteY375" fmla="*/ 3849125 h 6108771"/>
                <a:gd name="connsiteX376" fmla="*/ 1668663 w 3211789"/>
                <a:gd name="connsiteY376" fmla="*/ 3868438 h 6108771"/>
                <a:gd name="connsiteX377" fmla="*/ 1659006 w 3211789"/>
                <a:gd name="connsiteY377" fmla="*/ 3868438 h 6108771"/>
                <a:gd name="connsiteX378" fmla="*/ 1651281 w 3211789"/>
                <a:gd name="connsiteY378" fmla="*/ 3820155 h 6108771"/>
                <a:gd name="connsiteX379" fmla="*/ 1655143 w 3211789"/>
                <a:gd name="connsiteY379" fmla="*/ 3800842 h 6108771"/>
                <a:gd name="connsiteX380" fmla="*/ 1676388 w 3211789"/>
                <a:gd name="connsiteY380" fmla="*/ 3791185 h 6108771"/>
                <a:gd name="connsiteX381" fmla="*/ 1718877 w 3211789"/>
                <a:gd name="connsiteY381" fmla="*/ 3760284 h 6108771"/>
                <a:gd name="connsiteX382" fmla="*/ 1732396 w 3211789"/>
                <a:gd name="connsiteY382" fmla="*/ 3806635 h 6108771"/>
                <a:gd name="connsiteX383" fmla="*/ 1537333 w 3211789"/>
                <a:gd name="connsiteY383" fmla="*/ 3775734 h 6108771"/>
                <a:gd name="connsiteX384" fmla="*/ 1531539 w 3211789"/>
                <a:gd name="connsiteY384" fmla="*/ 3812429 h 6108771"/>
                <a:gd name="connsiteX385" fmla="*/ 1525745 w 3211789"/>
                <a:gd name="connsiteY385" fmla="*/ 3827880 h 6108771"/>
                <a:gd name="connsiteX386" fmla="*/ 1467805 w 3211789"/>
                <a:gd name="connsiteY386" fmla="*/ 3862644 h 6108771"/>
                <a:gd name="connsiteX387" fmla="*/ 1454286 w 3211789"/>
                <a:gd name="connsiteY387" fmla="*/ 3852987 h 6108771"/>
                <a:gd name="connsiteX388" fmla="*/ 1458148 w 3211789"/>
                <a:gd name="connsiteY388" fmla="*/ 3824017 h 6108771"/>
                <a:gd name="connsiteX389" fmla="*/ 1452354 w 3211789"/>
                <a:gd name="connsiteY389" fmla="*/ 3787322 h 6108771"/>
                <a:gd name="connsiteX390" fmla="*/ 1456217 w 3211789"/>
                <a:gd name="connsiteY390" fmla="*/ 3781528 h 6108771"/>
                <a:gd name="connsiteX391" fmla="*/ 1471668 w 3211789"/>
                <a:gd name="connsiteY391" fmla="*/ 3777666 h 6108771"/>
                <a:gd name="connsiteX392" fmla="*/ 1490981 w 3211789"/>
                <a:gd name="connsiteY392" fmla="*/ 3771872 h 6108771"/>
                <a:gd name="connsiteX393" fmla="*/ 1519951 w 3211789"/>
                <a:gd name="connsiteY393" fmla="*/ 3758352 h 6108771"/>
                <a:gd name="connsiteX394" fmla="*/ 1537333 w 3211789"/>
                <a:gd name="connsiteY394" fmla="*/ 3775734 h 6108771"/>
                <a:gd name="connsiteX395" fmla="*/ 1919734 w 3211789"/>
                <a:gd name="connsiteY395" fmla="*/ 3874232 h 6108771"/>
                <a:gd name="connsiteX396" fmla="*/ 1981537 w 3211789"/>
                <a:gd name="connsiteY396" fmla="*/ 3988180 h 6108771"/>
                <a:gd name="connsiteX397" fmla="*/ 1919734 w 3211789"/>
                <a:gd name="connsiteY397" fmla="*/ 3907064 h 6108771"/>
                <a:gd name="connsiteX398" fmla="*/ 1786473 w 3211789"/>
                <a:gd name="connsiteY398" fmla="*/ 3777666 h 6108771"/>
                <a:gd name="connsiteX399" fmla="*/ 1780679 w 3211789"/>
                <a:gd name="connsiteY399" fmla="*/ 3768009 h 6108771"/>
                <a:gd name="connsiteX400" fmla="*/ 1794198 w 3211789"/>
                <a:gd name="connsiteY400" fmla="*/ 3752558 h 6108771"/>
                <a:gd name="connsiteX401" fmla="*/ 1919734 w 3211789"/>
                <a:gd name="connsiteY401" fmla="*/ 3874232 h 6108771"/>
                <a:gd name="connsiteX402" fmla="*/ 1759435 w 3211789"/>
                <a:gd name="connsiteY402" fmla="*/ 3754490 h 6108771"/>
                <a:gd name="connsiteX403" fmla="*/ 1749778 w 3211789"/>
                <a:gd name="connsiteY403" fmla="*/ 3744833 h 6108771"/>
                <a:gd name="connsiteX404" fmla="*/ 1780679 w 3211789"/>
                <a:gd name="connsiteY404" fmla="*/ 3729383 h 6108771"/>
                <a:gd name="connsiteX405" fmla="*/ 1759435 w 3211789"/>
                <a:gd name="connsiteY405" fmla="*/ 3754490 h 6108771"/>
                <a:gd name="connsiteX406" fmla="*/ 1319093 w 3211789"/>
                <a:gd name="connsiteY406" fmla="*/ 3723589 h 6108771"/>
                <a:gd name="connsiteX407" fmla="*/ 1321025 w 3211789"/>
                <a:gd name="connsiteY407" fmla="*/ 3737108 h 6108771"/>
                <a:gd name="connsiteX408" fmla="*/ 1303643 w 3211789"/>
                <a:gd name="connsiteY408" fmla="*/ 3795048 h 6108771"/>
                <a:gd name="connsiteX409" fmla="*/ 1228321 w 3211789"/>
                <a:gd name="connsiteY409" fmla="*/ 3742902 h 6108771"/>
                <a:gd name="connsiteX410" fmla="*/ 1303643 w 3211789"/>
                <a:gd name="connsiteY410" fmla="*/ 3723589 h 6108771"/>
                <a:gd name="connsiteX411" fmla="*/ 1319093 w 3211789"/>
                <a:gd name="connsiteY411" fmla="*/ 3723589 h 6108771"/>
                <a:gd name="connsiteX412" fmla="*/ 1216733 w 3211789"/>
                <a:gd name="connsiteY412" fmla="*/ 3737108 h 6108771"/>
                <a:gd name="connsiteX413" fmla="*/ 1216733 w 3211789"/>
                <a:gd name="connsiteY413" fmla="*/ 3756421 h 6108771"/>
                <a:gd name="connsiteX414" fmla="*/ 1212870 w 3211789"/>
                <a:gd name="connsiteY414" fmla="*/ 3758352 h 6108771"/>
                <a:gd name="connsiteX415" fmla="*/ 1176175 w 3211789"/>
                <a:gd name="connsiteY415" fmla="*/ 3737108 h 6108771"/>
                <a:gd name="connsiteX416" fmla="*/ 1197420 w 3211789"/>
                <a:gd name="connsiteY416" fmla="*/ 3721657 h 6108771"/>
                <a:gd name="connsiteX417" fmla="*/ 1216733 w 3211789"/>
                <a:gd name="connsiteY417" fmla="*/ 3737108 h 6108771"/>
                <a:gd name="connsiteX418" fmla="*/ 1703426 w 3211789"/>
                <a:gd name="connsiteY418" fmla="*/ 3746765 h 6108771"/>
                <a:gd name="connsiteX419" fmla="*/ 1649349 w 3211789"/>
                <a:gd name="connsiteY419" fmla="*/ 3785391 h 6108771"/>
                <a:gd name="connsiteX420" fmla="*/ 1649349 w 3211789"/>
                <a:gd name="connsiteY420" fmla="*/ 3739039 h 6108771"/>
                <a:gd name="connsiteX421" fmla="*/ 1641624 w 3211789"/>
                <a:gd name="connsiteY421" fmla="*/ 3706207 h 6108771"/>
                <a:gd name="connsiteX422" fmla="*/ 1703426 w 3211789"/>
                <a:gd name="connsiteY422" fmla="*/ 3746765 h 6108771"/>
                <a:gd name="connsiteX423" fmla="*/ 1633899 w 3211789"/>
                <a:gd name="connsiteY423" fmla="*/ 3750627 h 6108771"/>
                <a:gd name="connsiteX424" fmla="*/ 1628105 w 3211789"/>
                <a:gd name="connsiteY424" fmla="*/ 3775734 h 6108771"/>
                <a:gd name="connsiteX425" fmla="*/ 1604929 w 3211789"/>
                <a:gd name="connsiteY425" fmla="*/ 3810498 h 6108771"/>
                <a:gd name="connsiteX426" fmla="*/ 1562440 w 3211789"/>
                <a:gd name="connsiteY426" fmla="*/ 3829811 h 6108771"/>
                <a:gd name="connsiteX427" fmla="*/ 1552783 w 3211789"/>
                <a:gd name="connsiteY427" fmla="*/ 3822086 h 6108771"/>
                <a:gd name="connsiteX428" fmla="*/ 1546989 w 3211789"/>
                <a:gd name="connsiteY428" fmla="*/ 3771872 h 6108771"/>
                <a:gd name="connsiteX429" fmla="*/ 1545058 w 3211789"/>
                <a:gd name="connsiteY429" fmla="*/ 3758352 h 6108771"/>
                <a:gd name="connsiteX430" fmla="*/ 1546989 w 3211789"/>
                <a:gd name="connsiteY430" fmla="*/ 3750627 h 6108771"/>
                <a:gd name="connsiteX431" fmla="*/ 1589478 w 3211789"/>
                <a:gd name="connsiteY431" fmla="*/ 3729383 h 6108771"/>
                <a:gd name="connsiteX432" fmla="*/ 1606860 w 3211789"/>
                <a:gd name="connsiteY432" fmla="*/ 3708138 h 6108771"/>
                <a:gd name="connsiteX433" fmla="*/ 1614586 w 3211789"/>
                <a:gd name="connsiteY433" fmla="*/ 3706207 h 6108771"/>
                <a:gd name="connsiteX434" fmla="*/ 1633899 w 3211789"/>
                <a:gd name="connsiteY434" fmla="*/ 3750627 h 6108771"/>
                <a:gd name="connsiteX435" fmla="*/ 1421453 w 3211789"/>
                <a:gd name="connsiteY435" fmla="*/ 3727451 h 6108771"/>
                <a:gd name="connsiteX436" fmla="*/ 1417591 w 3211789"/>
                <a:gd name="connsiteY436" fmla="*/ 3766078 h 6108771"/>
                <a:gd name="connsiteX437" fmla="*/ 1348063 w 3211789"/>
                <a:gd name="connsiteY437" fmla="*/ 3812429 h 6108771"/>
                <a:gd name="connsiteX438" fmla="*/ 1328750 w 3211789"/>
                <a:gd name="connsiteY438" fmla="*/ 3808567 h 6108771"/>
                <a:gd name="connsiteX439" fmla="*/ 1328750 w 3211789"/>
                <a:gd name="connsiteY439" fmla="*/ 3771872 h 6108771"/>
                <a:gd name="connsiteX440" fmla="*/ 1355788 w 3211789"/>
                <a:gd name="connsiteY440" fmla="*/ 3721657 h 6108771"/>
                <a:gd name="connsiteX441" fmla="*/ 1404071 w 3211789"/>
                <a:gd name="connsiteY441" fmla="*/ 3702344 h 6108771"/>
                <a:gd name="connsiteX442" fmla="*/ 1421453 w 3211789"/>
                <a:gd name="connsiteY442" fmla="*/ 3727451 h 6108771"/>
                <a:gd name="connsiteX443" fmla="*/ 1562440 w 3211789"/>
                <a:gd name="connsiteY443" fmla="*/ 3661786 h 6108771"/>
                <a:gd name="connsiteX444" fmla="*/ 1602998 w 3211789"/>
                <a:gd name="connsiteY444" fmla="*/ 3692687 h 6108771"/>
                <a:gd name="connsiteX445" fmla="*/ 1574028 w 3211789"/>
                <a:gd name="connsiteY445" fmla="*/ 3723589 h 6108771"/>
                <a:gd name="connsiteX446" fmla="*/ 1554715 w 3211789"/>
                <a:gd name="connsiteY446" fmla="*/ 3731314 h 6108771"/>
                <a:gd name="connsiteX447" fmla="*/ 1537333 w 3211789"/>
                <a:gd name="connsiteY447" fmla="*/ 3715863 h 6108771"/>
                <a:gd name="connsiteX448" fmla="*/ 1541195 w 3211789"/>
                <a:gd name="connsiteY448" fmla="*/ 3688825 h 6108771"/>
                <a:gd name="connsiteX449" fmla="*/ 1535401 w 3211789"/>
                <a:gd name="connsiteY449" fmla="*/ 3661786 h 6108771"/>
                <a:gd name="connsiteX450" fmla="*/ 1545058 w 3211789"/>
                <a:gd name="connsiteY450" fmla="*/ 3659855 h 6108771"/>
                <a:gd name="connsiteX451" fmla="*/ 1562440 w 3211789"/>
                <a:gd name="connsiteY451" fmla="*/ 3661786 h 6108771"/>
                <a:gd name="connsiteX452" fmla="*/ 1527676 w 3211789"/>
                <a:gd name="connsiteY452" fmla="*/ 3696550 h 6108771"/>
                <a:gd name="connsiteX453" fmla="*/ 1460080 w 3211789"/>
                <a:gd name="connsiteY453" fmla="*/ 3764146 h 6108771"/>
                <a:gd name="connsiteX454" fmla="*/ 1438835 w 3211789"/>
                <a:gd name="connsiteY454" fmla="*/ 3744833 h 6108771"/>
                <a:gd name="connsiteX455" fmla="*/ 1438835 w 3211789"/>
                <a:gd name="connsiteY455" fmla="*/ 3739039 h 6108771"/>
                <a:gd name="connsiteX456" fmla="*/ 1429179 w 3211789"/>
                <a:gd name="connsiteY456" fmla="*/ 3706207 h 6108771"/>
                <a:gd name="connsiteX457" fmla="*/ 1436904 w 3211789"/>
                <a:gd name="connsiteY457" fmla="*/ 3696550 h 6108771"/>
                <a:gd name="connsiteX458" fmla="*/ 1473599 w 3211789"/>
                <a:gd name="connsiteY458" fmla="*/ 3683031 h 6108771"/>
                <a:gd name="connsiteX459" fmla="*/ 1487118 w 3211789"/>
                <a:gd name="connsiteY459" fmla="*/ 3665649 h 6108771"/>
                <a:gd name="connsiteX460" fmla="*/ 1510294 w 3211789"/>
                <a:gd name="connsiteY460" fmla="*/ 3648267 h 6108771"/>
                <a:gd name="connsiteX461" fmla="*/ 1527676 w 3211789"/>
                <a:gd name="connsiteY461" fmla="*/ 3696550 h 6108771"/>
                <a:gd name="connsiteX462" fmla="*/ 1214802 w 3211789"/>
                <a:gd name="connsiteY462" fmla="*/ 3655992 h 6108771"/>
                <a:gd name="connsiteX463" fmla="*/ 1201283 w 3211789"/>
                <a:gd name="connsiteY463" fmla="*/ 3696550 h 6108771"/>
                <a:gd name="connsiteX464" fmla="*/ 1181969 w 3211789"/>
                <a:gd name="connsiteY464" fmla="*/ 3717795 h 6108771"/>
                <a:gd name="connsiteX465" fmla="*/ 1156862 w 3211789"/>
                <a:gd name="connsiteY465" fmla="*/ 3723589 h 6108771"/>
                <a:gd name="connsiteX466" fmla="*/ 1120167 w 3211789"/>
                <a:gd name="connsiteY466" fmla="*/ 3694619 h 6108771"/>
                <a:gd name="connsiteX467" fmla="*/ 1120167 w 3211789"/>
                <a:gd name="connsiteY467" fmla="*/ 3659855 h 6108771"/>
                <a:gd name="connsiteX468" fmla="*/ 1131755 w 3211789"/>
                <a:gd name="connsiteY468" fmla="*/ 3652130 h 6108771"/>
                <a:gd name="connsiteX469" fmla="*/ 1164587 w 3211789"/>
                <a:gd name="connsiteY469" fmla="*/ 3657924 h 6108771"/>
                <a:gd name="connsiteX470" fmla="*/ 1207077 w 3211789"/>
                <a:gd name="connsiteY470" fmla="*/ 3648267 h 6108771"/>
                <a:gd name="connsiteX471" fmla="*/ 1214802 w 3211789"/>
                <a:gd name="connsiteY471" fmla="*/ 3655992 h 6108771"/>
                <a:gd name="connsiteX472" fmla="*/ 1110510 w 3211789"/>
                <a:gd name="connsiteY472" fmla="*/ 3667580 h 6108771"/>
                <a:gd name="connsiteX473" fmla="*/ 1096991 w 3211789"/>
                <a:gd name="connsiteY473" fmla="*/ 3684962 h 6108771"/>
                <a:gd name="connsiteX474" fmla="*/ 1058365 w 3211789"/>
                <a:gd name="connsiteY474" fmla="*/ 3654061 h 6108771"/>
                <a:gd name="connsiteX475" fmla="*/ 1091197 w 3211789"/>
                <a:gd name="connsiteY475" fmla="*/ 3642473 h 6108771"/>
                <a:gd name="connsiteX476" fmla="*/ 1110510 w 3211789"/>
                <a:gd name="connsiteY476" fmla="*/ 3667580 h 6108771"/>
                <a:gd name="connsiteX477" fmla="*/ 1338406 w 3211789"/>
                <a:gd name="connsiteY477" fmla="*/ 3654061 h 6108771"/>
                <a:gd name="connsiteX478" fmla="*/ 1305574 w 3211789"/>
                <a:gd name="connsiteY478" fmla="*/ 3702344 h 6108771"/>
                <a:gd name="connsiteX479" fmla="*/ 1253428 w 3211789"/>
                <a:gd name="connsiteY479" fmla="*/ 3712001 h 6108771"/>
                <a:gd name="connsiteX480" fmla="*/ 1222527 w 3211789"/>
                <a:gd name="connsiteY480" fmla="*/ 3710069 h 6108771"/>
                <a:gd name="connsiteX481" fmla="*/ 1222527 w 3211789"/>
                <a:gd name="connsiteY481" fmla="*/ 3684962 h 6108771"/>
                <a:gd name="connsiteX482" fmla="*/ 1249566 w 3211789"/>
                <a:gd name="connsiteY482" fmla="*/ 3646336 h 6108771"/>
                <a:gd name="connsiteX483" fmla="*/ 1284329 w 3211789"/>
                <a:gd name="connsiteY483" fmla="*/ 3644404 h 6108771"/>
                <a:gd name="connsiteX484" fmla="*/ 1322956 w 3211789"/>
                <a:gd name="connsiteY484" fmla="*/ 3628954 h 6108771"/>
                <a:gd name="connsiteX485" fmla="*/ 1338406 w 3211789"/>
                <a:gd name="connsiteY485" fmla="*/ 3654061 h 6108771"/>
                <a:gd name="connsiteX486" fmla="*/ 915447 w 3211789"/>
                <a:gd name="connsiteY486" fmla="*/ 3663718 h 6108771"/>
                <a:gd name="connsiteX487" fmla="*/ 1039051 w 3211789"/>
                <a:gd name="connsiteY487" fmla="*/ 3771872 h 6108771"/>
                <a:gd name="connsiteX488" fmla="*/ 1139480 w 3211789"/>
                <a:gd name="connsiteY488" fmla="*/ 3831743 h 6108771"/>
                <a:gd name="connsiteX489" fmla="*/ 903859 w 3211789"/>
                <a:gd name="connsiteY489" fmla="*/ 3673374 h 6108771"/>
                <a:gd name="connsiteX490" fmla="*/ 892271 w 3211789"/>
                <a:gd name="connsiteY490" fmla="*/ 3630885 h 6108771"/>
                <a:gd name="connsiteX491" fmla="*/ 892271 w 3211789"/>
                <a:gd name="connsiteY491" fmla="*/ 3617366 h 6108771"/>
                <a:gd name="connsiteX492" fmla="*/ 915447 w 3211789"/>
                <a:gd name="connsiteY492" fmla="*/ 3663718 h 6108771"/>
                <a:gd name="connsiteX493" fmla="*/ 1421453 w 3211789"/>
                <a:gd name="connsiteY493" fmla="*/ 3632817 h 6108771"/>
                <a:gd name="connsiteX494" fmla="*/ 1378964 w 3211789"/>
                <a:gd name="connsiteY494" fmla="*/ 3698481 h 6108771"/>
                <a:gd name="connsiteX495" fmla="*/ 1361582 w 3211789"/>
                <a:gd name="connsiteY495" fmla="*/ 3704275 h 6108771"/>
                <a:gd name="connsiteX496" fmla="*/ 1342269 w 3211789"/>
                <a:gd name="connsiteY496" fmla="*/ 3704275 h 6108771"/>
                <a:gd name="connsiteX497" fmla="*/ 1342269 w 3211789"/>
                <a:gd name="connsiteY497" fmla="*/ 3679168 h 6108771"/>
                <a:gd name="connsiteX498" fmla="*/ 1344200 w 3211789"/>
                <a:gd name="connsiteY498" fmla="*/ 3661786 h 6108771"/>
                <a:gd name="connsiteX499" fmla="*/ 1407934 w 3211789"/>
                <a:gd name="connsiteY499" fmla="*/ 3599984 h 6108771"/>
                <a:gd name="connsiteX500" fmla="*/ 1421453 w 3211789"/>
                <a:gd name="connsiteY500" fmla="*/ 3632817 h 6108771"/>
                <a:gd name="connsiteX501" fmla="*/ 1490981 w 3211789"/>
                <a:gd name="connsiteY501" fmla="*/ 3640542 h 6108771"/>
                <a:gd name="connsiteX502" fmla="*/ 1485187 w 3211789"/>
                <a:gd name="connsiteY502" fmla="*/ 3659855 h 6108771"/>
                <a:gd name="connsiteX503" fmla="*/ 1438835 w 3211789"/>
                <a:gd name="connsiteY503" fmla="*/ 3684962 h 6108771"/>
                <a:gd name="connsiteX504" fmla="*/ 1423385 w 3211789"/>
                <a:gd name="connsiteY504" fmla="*/ 3675306 h 6108771"/>
                <a:gd name="connsiteX505" fmla="*/ 1431110 w 3211789"/>
                <a:gd name="connsiteY505" fmla="*/ 3652130 h 6108771"/>
                <a:gd name="connsiteX506" fmla="*/ 1431110 w 3211789"/>
                <a:gd name="connsiteY506" fmla="*/ 3640542 h 6108771"/>
                <a:gd name="connsiteX507" fmla="*/ 1431110 w 3211789"/>
                <a:gd name="connsiteY507" fmla="*/ 3596121 h 6108771"/>
                <a:gd name="connsiteX508" fmla="*/ 1490981 w 3211789"/>
                <a:gd name="connsiteY508" fmla="*/ 3640542 h 6108771"/>
                <a:gd name="connsiteX509" fmla="*/ 1210939 w 3211789"/>
                <a:gd name="connsiteY509" fmla="*/ 3565220 h 6108771"/>
                <a:gd name="connsiteX510" fmla="*/ 1226390 w 3211789"/>
                <a:gd name="connsiteY510" fmla="*/ 3594190 h 6108771"/>
                <a:gd name="connsiteX511" fmla="*/ 1185832 w 3211789"/>
                <a:gd name="connsiteY511" fmla="*/ 3644404 h 6108771"/>
                <a:gd name="connsiteX512" fmla="*/ 1149137 w 3211789"/>
                <a:gd name="connsiteY512" fmla="*/ 3644404 h 6108771"/>
                <a:gd name="connsiteX513" fmla="*/ 1127892 w 3211789"/>
                <a:gd name="connsiteY513" fmla="*/ 3625091 h 6108771"/>
                <a:gd name="connsiteX514" fmla="*/ 1170381 w 3211789"/>
                <a:gd name="connsiteY514" fmla="*/ 3565220 h 6108771"/>
                <a:gd name="connsiteX515" fmla="*/ 1210939 w 3211789"/>
                <a:gd name="connsiteY515" fmla="*/ 3565220 h 6108771"/>
                <a:gd name="connsiteX516" fmla="*/ 1091197 w 3211789"/>
                <a:gd name="connsiteY516" fmla="*/ 3553632 h 6108771"/>
                <a:gd name="connsiteX517" fmla="*/ 1125961 w 3211789"/>
                <a:gd name="connsiteY517" fmla="*/ 3555564 h 6108771"/>
                <a:gd name="connsiteX518" fmla="*/ 1133686 w 3211789"/>
                <a:gd name="connsiteY518" fmla="*/ 3572946 h 6108771"/>
                <a:gd name="connsiteX519" fmla="*/ 1079609 w 3211789"/>
                <a:gd name="connsiteY519" fmla="*/ 3632817 h 6108771"/>
                <a:gd name="connsiteX520" fmla="*/ 1050639 w 3211789"/>
                <a:gd name="connsiteY520" fmla="*/ 3636679 h 6108771"/>
                <a:gd name="connsiteX521" fmla="*/ 1021670 w 3211789"/>
                <a:gd name="connsiteY521" fmla="*/ 3619297 h 6108771"/>
                <a:gd name="connsiteX522" fmla="*/ 1037120 w 3211789"/>
                <a:gd name="connsiteY522" fmla="*/ 3598053 h 6108771"/>
                <a:gd name="connsiteX523" fmla="*/ 1050639 w 3211789"/>
                <a:gd name="connsiteY523" fmla="*/ 3574877 h 6108771"/>
                <a:gd name="connsiteX524" fmla="*/ 1052571 w 3211789"/>
                <a:gd name="connsiteY524" fmla="*/ 3565220 h 6108771"/>
                <a:gd name="connsiteX525" fmla="*/ 1068021 w 3211789"/>
                <a:gd name="connsiteY525" fmla="*/ 3547838 h 6108771"/>
                <a:gd name="connsiteX526" fmla="*/ 1091197 w 3211789"/>
                <a:gd name="connsiteY526" fmla="*/ 3553632 h 6108771"/>
                <a:gd name="connsiteX527" fmla="*/ 1344200 w 3211789"/>
                <a:gd name="connsiteY527" fmla="*/ 3569083 h 6108771"/>
                <a:gd name="connsiteX528" fmla="*/ 1365445 w 3211789"/>
                <a:gd name="connsiteY528" fmla="*/ 3561358 h 6108771"/>
                <a:gd name="connsiteX529" fmla="*/ 1394415 w 3211789"/>
                <a:gd name="connsiteY529" fmla="*/ 3586465 h 6108771"/>
                <a:gd name="connsiteX530" fmla="*/ 1355788 w 3211789"/>
                <a:gd name="connsiteY530" fmla="*/ 3611572 h 6108771"/>
                <a:gd name="connsiteX531" fmla="*/ 1342269 w 3211789"/>
                <a:gd name="connsiteY531" fmla="*/ 3588396 h 6108771"/>
                <a:gd name="connsiteX532" fmla="*/ 1295917 w 3211789"/>
                <a:gd name="connsiteY532" fmla="*/ 3627023 h 6108771"/>
                <a:gd name="connsiteX533" fmla="*/ 1255360 w 3211789"/>
                <a:gd name="connsiteY533" fmla="*/ 3634748 h 6108771"/>
                <a:gd name="connsiteX534" fmla="*/ 1236046 w 3211789"/>
                <a:gd name="connsiteY534" fmla="*/ 3599984 h 6108771"/>
                <a:gd name="connsiteX535" fmla="*/ 1243772 w 3211789"/>
                <a:gd name="connsiteY535" fmla="*/ 3571014 h 6108771"/>
                <a:gd name="connsiteX536" fmla="*/ 1286261 w 3211789"/>
                <a:gd name="connsiteY536" fmla="*/ 3559426 h 6108771"/>
                <a:gd name="connsiteX537" fmla="*/ 1317162 w 3211789"/>
                <a:gd name="connsiteY537" fmla="*/ 3538182 h 6108771"/>
                <a:gd name="connsiteX538" fmla="*/ 1344200 w 3211789"/>
                <a:gd name="connsiteY538" fmla="*/ 3569083 h 6108771"/>
                <a:gd name="connsiteX539" fmla="*/ 1042914 w 3211789"/>
                <a:gd name="connsiteY539" fmla="*/ 3553632 h 6108771"/>
                <a:gd name="connsiteX540" fmla="*/ 1012013 w 3211789"/>
                <a:gd name="connsiteY540" fmla="*/ 3605778 h 6108771"/>
                <a:gd name="connsiteX541" fmla="*/ 965661 w 3211789"/>
                <a:gd name="connsiteY541" fmla="*/ 3563289 h 6108771"/>
                <a:gd name="connsiteX542" fmla="*/ 971455 w 3211789"/>
                <a:gd name="connsiteY542" fmla="*/ 3507281 h 6108771"/>
                <a:gd name="connsiteX543" fmla="*/ 1042914 w 3211789"/>
                <a:gd name="connsiteY543" fmla="*/ 3553632 h 6108771"/>
                <a:gd name="connsiteX544" fmla="*/ 952142 w 3211789"/>
                <a:gd name="connsiteY544" fmla="*/ 3499555 h 6108771"/>
                <a:gd name="connsiteX545" fmla="*/ 959867 w 3211789"/>
                <a:gd name="connsiteY545" fmla="*/ 3528525 h 6108771"/>
                <a:gd name="connsiteX546" fmla="*/ 944417 w 3211789"/>
                <a:gd name="connsiteY546" fmla="*/ 3543976 h 6108771"/>
                <a:gd name="connsiteX547" fmla="*/ 919309 w 3211789"/>
                <a:gd name="connsiteY547" fmla="*/ 3507281 h 6108771"/>
                <a:gd name="connsiteX548" fmla="*/ 946348 w 3211789"/>
                <a:gd name="connsiteY548" fmla="*/ 3497624 h 6108771"/>
                <a:gd name="connsiteX549" fmla="*/ 952142 w 3211789"/>
                <a:gd name="connsiteY549" fmla="*/ 3499555 h 6108771"/>
                <a:gd name="connsiteX550" fmla="*/ 1174244 w 3211789"/>
                <a:gd name="connsiteY550" fmla="*/ 3487967 h 6108771"/>
                <a:gd name="connsiteX551" fmla="*/ 1172313 w 3211789"/>
                <a:gd name="connsiteY551" fmla="*/ 3507281 h 6108771"/>
                <a:gd name="connsiteX552" fmla="*/ 1214802 w 3211789"/>
                <a:gd name="connsiteY552" fmla="*/ 3484105 h 6108771"/>
                <a:gd name="connsiteX553" fmla="*/ 1251497 w 3211789"/>
                <a:gd name="connsiteY553" fmla="*/ 3489899 h 6108771"/>
                <a:gd name="connsiteX554" fmla="*/ 1261154 w 3211789"/>
                <a:gd name="connsiteY554" fmla="*/ 3511143 h 6108771"/>
                <a:gd name="connsiteX555" fmla="*/ 1272741 w 3211789"/>
                <a:gd name="connsiteY555" fmla="*/ 3495693 h 6108771"/>
                <a:gd name="connsiteX556" fmla="*/ 1305574 w 3211789"/>
                <a:gd name="connsiteY556" fmla="*/ 3524662 h 6108771"/>
                <a:gd name="connsiteX557" fmla="*/ 1253428 w 3211789"/>
                <a:gd name="connsiteY557" fmla="*/ 3553632 h 6108771"/>
                <a:gd name="connsiteX558" fmla="*/ 1241840 w 3211789"/>
                <a:gd name="connsiteY558" fmla="*/ 3551701 h 6108771"/>
                <a:gd name="connsiteX559" fmla="*/ 1255360 w 3211789"/>
                <a:gd name="connsiteY559" fmla="*/ 3522731 h 6108771"/>
                <a:gd name="connsiteX560" fmla="*/ 1251497 w 3211789"/>
                <a:gd name="connsiteY560" fmla="*/ 3520800 h 6108771"/>
                <a:gd name="connsiteX561" fmla="*/ 1181969 w 3211789"/>
                <a:gd name="connsiteY561" fmla="*/ 3555564 h 6108771"/>
                <a:gd name="connsiteX562" fmla="*/ 1156862 w 3211789"/>
                <a:gd name="connsiteY562" fmla="*/ 3540113 h 6108771"/>
                <a:gd name="connsiteX563" fmla="*/ 1158793 w 3211789"/>
                <a:gd name="connsiteY563" fmla="*/ 3524662 h 6108771"/>
                <a:gd name="connsiteX564" fmla="*/ 1098922 w 3211789"/>
                <a:gd name="connsiteY564" fmla="*/ 3543976 h 6108771"/>
                <a:gd name="connsiteX565" fmla="*/ 1085403 w 3211789"/>
                <a:gd name="connsiteY565" fmla="*/ 3542044 h 6108771"/>
                <a:gd name="connsiteX566" fmla="*/ 1062227 w 3211789"/>
                <a:gd name="connsiteY566" fmla="*/ 3520800 h 6108771"/>
                <a:gd name="connsiteX567" fmla="*/ 1077678 w 3211789"/>
                <a:gd name="connsiteY567" fmla="*/ 3505349 h 6108771"/>
                <a:gd name="connsiteX568" fmla="*/ 1095060 w 3211789"/>
                <a:gd name="connsiteY568" fmla="*/ 3478311 h 6108771"/>
                <a:gd name="connsiteX569" fmla="*/ 1129824 w 3211789"/>
                <a:gd name="connsiteY569" fmla="*/ 3468654 h 6108771"/>
                <a:gd name="connsiteX570" fmla="*/ 1174244 w 3211789"/>
                <a:gd name="connsiteY570" fmla="*/ 3487967 h 6108771"/>
                <a:gd name="connsiteX571" fmla="*/ 1241840 w 3211789"/>
                <a:gd name="connsiteY571" fmla="*/ 3445478 h 6108771"/>
                <a:gd name="connsiteX572" fmla="*/ 1249566 w 3211789"/>
                <a:gd name="connsiteY572" fmla="*/ 3466723 h 6108771"/>
                <a:gd name="connsiteX573" fmla="*/ 1232184 w 3211789"/>
                <a:gd name="connsiteY573" fmla="*/ 3476379 h 6108771"/>
                <a:gd name="connsiteX574" fmla="*/ 1197420 w 3211789"/>
                <a:gd name="connsiteY574" fmla="*/ 3464792 h 6108771"/>
                <a:gd name="connsiteX575" fmla="*/ 1230252 w 3211789"/>
                <a:gd name="connsiteY575" fmla="*/ 3437753 h 6108771"/>
                <a:gd name="connsiteX576" fmla="*/ 1241840 w 3211789"/>
                <a:gd name="connsiteY576" fmla="*/ 3445478 h 6108771"/>
                <a:gd name="connsiteX577" fmla="*/ 1033257 w 3211789"/>
                <a:gd name="connsiteY577" fmla="*/ 3443547 h 6108771"/>
                <a:gd name="connsiteX578" fmla="*/ 1087335 w 3211789"/>
                <a:gd name="connsiteY578" fmla="*/ 3455135 h 6108771"/>
                <a:gd name="connsiteX579" fmla="*/ 1087335 w 3211789"/>
                <a:gd name="connsiteY579" fmla="*/ 3458998 h 6108771"/>
                <a:gd name="connsiteX580" fmla="*/ 1017807 w 3211789"/>
                <a:gd name="connsiteY580" fmla="*/ 3515006 h 6108771"/>
                <a:gd name="connsiteX581" fmla="*/ 981112 w 3211789"/>
                <a:gd name="connsiteY581" fmla="*/ 3493761 h 6108771"/>
                <a:gd name="connsiteX582" fmla="*/ 981112 w 3211789"/>
                <a:gd name="connsiteY582" fmla="*/ 3486036 h 6108771"/>
                <a:gd name="connsiteX583" fmla="*/ 1002356 w 3211789"/>
                <a:gd name="connsiteY583" fmla="*/ 3443547 h 6108771"/>
                <a:gd name="connsiteX584" fmla="*/ 1013944 w 3211789"/>
                <a:gd name="connsiteY584" fmla="*/ 3431959 h 6108771"/>
                <a:gd name="connsiteX585" fmla="*/ 1033257 w 3211789"/>
                <a:gd name="connsiteY585" fmla="*/ 3443547 h 6108771"/>
                <a:gd name="connsiteX586" fmla="*/ 1216733 w 3211789"/>
                <a:gd name="connsiteY586" fmla="*/ 3426165 h 6108771"/>
                <a:gd name="connsiteX587" fmla="*/ 1160725 w 3211789"/>
                <a:gd name="connsiteY587" fmla="*/ 3458998 h 6108771"/>
                <a:gd name="connsiteX588" fmla="*/ 1145274 w 3211789"/>
                <a:gd name="connsiteY588" fmla="*/ 3445478 h 6108771"/>
                <a:gd name="connsiteX589" fmla="*/ 1185832 w 3211789"/>
                <a:gd name="connsiteY589" fmla="*/ 3410715 h 6108771"/>
                <a:gd name="connsiteX590" fmla="*/ 1216733 w 3211789"/>
                <a:gd name="connsiteY590" fmla="*/ 3426165 h 6108771"/>
                <a:gd name="connsiteX591" fmla="*/ 1135618 w 3211789"/>
                <a:gd name="connsiteY591" fmla="*/ 3393333 h 6108771"/>
                <a:gd name="connsiteX592" fmla="*/ 1124030 w 3211789"/>
                <a:gd name="connsiteY592" fmla="*/ 3414577 h 6108771"/>
                <a:gd name="connsiteX593" fmla="*/ 1068021 w 3211789"/>
                <a:gd name="connsiteY593" fmla="*/ 3439684 h 6108771"/>
                <a:gd name="connsiteX594" fmla="*/ 1021670 w 3211789"/>
                <a:gd name="connsiteY594" fmla="*/ 3424234 h 6108771"/>
                <a:gd name="connsiteX595" fmla="*/ 1069953 w 3211789"/>
                <a:gd name="connsiteY595" fmla="*/ 3368225 h 6108771"/>
                <a:gd name="connsiteX596" fmla="*/ 1135618 w 3211789"/>
                <a:gd name="connsiteY596" fmla="*/ 3393333 h 6108771"/>
                <a:gd name="connsiteX597" fmla="*/ 1234115 w 3211789"/>
                <a:gd name="connsiteY597" fmla="*/ 3345050 h 6108771"/>
                <a:gd name="connsiteX598" fmla="*/ 1216733 w 3211789"/>
                <a:gd name="connsiteY598" fmla="*/ 3364363 h 6108771"/>
                <a:gd name="connsiteX599" fmla="*/ 1197420 w 3211789"/>
                <a:gd name="connsiteY599" fmla="*/ 3333462 h 6108771"/>
                <a:gd name="connsiteX600" fmla="*/ 1209008 w 3211789"/>
                <a:gd name="connsiteY600" fmla="*/ 3327668 h 6108771"/>
                <a:gd name="connsiteX601" fmla="*/ 1234115 w 3211789"/>
                <a:gd name="connsiteY601" fmla="*/ 3345050 h 6108771"/>
                <a:gd name="connsiteX602" fmla="*/ 1166519 w 3211789"/>
                <a:gd name="connsiteY602" fmla="*/ 3329599 h 6108771"/>
                <a:gd name="connsiteX603" fmla="*/ 1170381 w 3211789"/>
                <a:gd name="connsiteY603" fmla="*/ 3337324 h 6108771"/>
                <a:gd name="connsiteX604" fmla="*/ 1125961 w 3211789"/>
                <a:gd name="connsiteY604" fmla="*/ 3368225 h 6108771"/>
                <a:gd name="connsiteX605" fmla="*/ 1079609 w 3211789"/>
                <a:gd name="connsiteY605" fmla="*/ 3345050 h 6108771"/>
                <a:gd name="connsiteX606" fmla="*/ 1106648 w 3211789"/>
                <a:gd name="connsiteY606" fmla="*/ 3329599 h 6108771"/>
                <a:gd name="connsiteX607" fmla="*/ 1122098 w 3211789"/>
                <a:gd name="connsiteY607" fmla="*/ 3321874 h 6108771"/>
                <a:gd name="connsiteX608" fmla="*/ 1166519 w 3211789"/>
                <a:gd name="connsiteY608" fmla="*/ 3329599 h 6108771"/>
                <a:gd name="connsiteX609" fmla="*/ 861370 w 3211789"/>
                <a:gd name="connsiteY609" fmla="*/ 3327668 h 6108771"/>
                <a:gd name="connsiteX610" fmla="*/ 863301 w 3211789"/>
                <a:gd name="connsiteY610" fmla="*/ 3341187 h 6108771"/>
                <a:gd name="connsiteX611" fmla="*/ 919309 w 3211789"/>
                <a:gd name="connsiteY611" fmla="*/ 3381745 h 6108771"/>
                <a:gd name="connsiteX612" fmla="*/ 878752 w 3211789"/>
                <a:gd name="connsiteY612" fmla="*/ 3424234 h 6108771"/>
                <a:gd name="connsiteX613" fmla="*/ 845919 w 3211789"/>
                <a:gd name="connsiteY613" fmla="*/ 3383676 h 6108771"/>
                <a:gd name="connsiteX614" fmla="*/ 851713 w 3211789"/>
                <a:gd name="connsiteY614" fmla="*/ 3358569 h 6108771"/>
                <a:gd name="connsiteX615" fmla="*/ 832400 w 3211789"/>
                <a:gd name="connsiteY615" fmla="*/ 3354706 h 6108771"/>
                <a:gd name="connsiteX616" fmla="*/ 826606 w 3211789"/>
                <a:gd name="connsiteY616" fmla="*/ 3350844 h 6108771"/>
                <a:gd name="connsiteX617" fmla="*/ 818881 w 3211789"/>
                <a:gd name="connsiteY617" fmla="*/ 3319942 h 6108771"/>
                <a:gd name="connsiteX618" fmla="*/ 824675 w 3211789"/>
                <a:gd name="connsiteY618" fmla="*/ 3312217 h 6108771"/>
                <a:gd name="connsiteX619" fmla="*/ 861370 w 3211789"/>
                <a:gd name="connsiteY619" fmla="*/ 3327668 h 6108771"/>
                <a:gd name="connsiteX620" fmla="*/ 1033257 w 3211789"/>
                <a:gd name="connsiteY620" fmla="*/ 3279385 h 6108771"/>
                <a:gd name="connsiteX621" fmla="*/ 1033257 w 3211789"/>
                <a:gd name="connsiteY621" fmla="*/ 3285179 h 6108771"/>
                <a:gd name="connsiteX622" fmla="*/ 1039051 w 3211789"/>
                <a:gd name="connsiteY622" fmla="*/ 3292904 h 6108771"/>
                <a:gd name="connsiteX623" fmla="*/ 1058365 w 3211789"/>
                <a:gd name="connsiteY623" fmla="*/ 3290973 h 6108771"/>
                <a:gd name="connsiteX624" fmla="*/ 1100854 w 3211789"/>
                <a:gd name="connsiteY624" fmla="*/ 3310286 h 6108771"/>
                <a:gd name="connsiteX625" fmla="*/ 1062227 w 3211789"/>
                <a:gd name="connsiteY625" fmla="*/ 3327668 h 6108771"/>
                <a:gd name="connsiteX626" fmla="*/ 1008150 w 3211789"/>
                <a:gd name="connsiteY626" fmla="*/ 3308354 h 6108771"/>
                <a:gd name="connsiteX627" fmla="*/ 988837 w 3211789"/>
                <a:gd name="connsiteY627" fmla="*/ 3325736 h 6108771"/>
                <a:gd name="connsiteX628" fmla="*/ 998494 w 3211789"/>
                <a:gd name="connsiteY628" fmla="*/ 3333462 h 6108771"/>
                <a:gd name="connsiteX629" fmla="*/ 1019738 w 3211789"/>
                <a:gd name="connsiteY629" fmla="*/ 3327668 h 6108771"/>
                <a:gd name="connsiteX630" fmla="*/ 1058365 w 3211789"/>
                <a:gd name="connsiteY630" fmla="*/ 3356637 h 6108771"/>
                <a:gd name="connsiteX631" fmla="*/ 996562 w 3211789"/>
                <a:gd name="connsiteY631" fmla="*/ 3402989 h 6108771"/>
                <a:gd name="connsiteX632" fmla="*/ 950211 w 3211789"/>
                <a:gd name="connsiteY632" fmla="*/ 3389470 h 6108771"/>
                <a:gd name="connsiteX633" fmla="*/ 948279 w 3211789"/>
                <a:gd name="connsiteY633" fmla="*/ 3393333 h 6108771"/>
                <a:gd name="connsiteX634" fmla="*/ 988837 w 3211789"/>
                <a:gd name="connsiteY634" fmla="*/ 3439684 h 6108771"/>
                <a:gd name="connsiteX635" fmla="*/ 923172 w 3211789"/>
                <a:gd name="connsiteY635" fmla="*/ 3491830 h 6108771"/>
                <a:gd name="connsiteX636" fmla="*/ 884546 w 3211789"/>
                <a:gd name="connsiteY636" fmla="*/ 3451272 h 6108771"/>
                <a:gd name="connsiteX637" fmla="*/ 890340 w 3211789"/>
                <a:gd name="connsiteY637" fmla="*/ 3431959 h 6108771"/>
                <a:gd name="connsiteX638" fmla="*/ 909653 w 3211789"/>
                <a:gd name="connsiteY638" fmla="*/ 3420371 h 6108771"/>
                <a:gd name="connsiteX639" fmla="*/ 930897 w 3211789"/>
                <a:gd name="connsiteY639" fmla="*/ 3393333 h 6108771"/>
                <a:gd name="connsiteX640" fmla="*/ 948279 w 3211789"/>
                <a:gd name="connsiteY640" fmla="*/ 3375951 h 6108771"/>
                <a:gd name="connsiteX641" fmla="*/ 977249 w 3211789"/>
                <a:gd name="connsiteY641" fmla="*/ 3356637 h 6108771"/>
                <a:gd name="connsiteX642" fmla="*/ 967593 w 3211789"/>
                <a:gd name="connsiteY642" fmla="*/ 3348912 h 6108771"/>
                <a:gd name="connsiteX643" fmla="*/ 956005 w 3211789"/>
                <a:gd name="connsiteY643" fmla="*/ 3352775 h 6108771"/>
                <a:gd name="connsiteX644" fmla="*/ 934760 w 3211789"/>
                <a:gd name="connsiteY644" fmla="*/ 3356637 h 6108771"/>
                <a:gd name="connsiteX645" fmla="*/ 886477 w 3211789"/>
                <a:gd name="connsiteY645" fmla="*/ 3319942 h 6108771"/>
                <a:gd name="connsiteX646" fmla="*/ 892271 w 3211789"/>
                <a:gd name="connsiteY646" fmla="*/ 3310286 h 6108771"/>
                <a:gd name="connsiteX647" fmla="*/ 915447 w 3211789"/>
                <a:gd name="connsiteY647" fmla="*/ 3300629 h 6108771"/>
                <a:gd name="connsiteX648" fmla="*/ 925103 w 3211789"/>
                <a:gd name="connsiteY648" fmla="*/ 3290973 h 6108771"/>
                <a:gd name="connsiteX649" fmla="*/ 934760 w 3211789"/>
                <a:gd name="connsiteY649" fmla="*/ 3289041 h 6108771"/>
                <a:gd name="connsiteX650" fmla="*/ 963730 w 3211789"/>
                <a:gd name="connsiteY650" fmla="*/ 3302560 h 6108771"/>
                <a:gd name="connsiteX651" fmla="*/ 973386 w 3211789"/>
                <a:gd name="connsiteY651" fmla="*/ 3319942 h 6108771"/>
                <a:gd name="connsiteX652" fmla="*/ 998494 w 3211789"/>
                <a:gd name="connsiteY652" fmla="*/ 3296767 h 6108771"/>
                <a:gd name="connsiteX653" fmla="*/ 1002356 w 3211789"/>
                <a:gd name="connsiteY653" fmla="*/ 3287110 h 6108771"/>
                <a:gd name="connsiteX654" fmla="*/ 1027463 w 3211789"/>
                <a:gd name="connsiteY654" fmla="*/ 3277453 h 6108771"/>
                <a:gd name="connsiteX655" fmla="*/ 1033257 w 3211789"/>
                <a:gd name="connsiteY655" fmla="*/ 3279385 h 6108771"/>
                <a:gd name="connsiteX656" fmla="*/ 1377033 w 3211789"/>
                <a:gd name="connsiteY656" fmla="*/ 3341187 h 6108771"/>
                <a:gd name="connsiteX657" fmla="*/ 1313299 w 3211789"/>
                <a:gd name="connsiteY657" fmla="*/ 3279385 h 6108771"/>
                <a:gd name="connsiteX658" fmla="*/ 1344200 w 3211789"/>
                <a:gd name="connsiteY658" fmla="*/ 3258140 h 6108771"/>
                <a:gd name="connsiteX659" fmla="*/ 1377033 w 3211789"/>
                <a:gd name="connsiteY659" fmla="*/ 3341187 h 6108771"/>
                <a:gd name="connsiteX660" fmla="*/ 915447 w 3211789"/>
                <a:gd name="connsiteY660" fmla="*/ 3283247 h 6108771"/>
                <a:gd name="connsiteX661" fmla="*/ 853644 w 3211789"/>
                <a:gd name="connsiteY661" fmla="*/ 3306423 h 6108771"/>
                <a:gd name="connsiteX662" fmla="*/ 805361 w 3211789"/>
                <a:gd name="connsiteY662" fmla="*/ 3275522 h 6108771"/>
                <a:gd name="connsiteX663" fmla="*/ 832400 w 3211789"/>
                <a:gd name="connsiteY663" fmla="*/ 3254277 h 6108771"/>
                <a:gd name="connsiteX664" fmla="*/ 867164 w 3211789"/>
                <a:gd name="connsiteY664" fmla="*/ 3234964 h 6108771"/>
                <a:gd name="connsiteX665" fmla="*/ 915447 w 3211789"/>
                <a:gd name="connsiteY665" fmla="*/ 3283247 h 6108771"/>
                <a:gd name="connsiteX666" fmla="*/ 1434973 w 3211789"/>
                <a:gd name="connsiteY666" fmla="*/ 3260071 h 6108771"/>
                <a:gd name="connsiteX667" fmla="*/ 1433041 w 3211789"/>
                <a:gd name="connsiteY667" fmla="*/ 3267797 h 6108771"/>
                <a:gd name="connsiteX668" fmla="*/ 1406003 w 3211789"/>
                <a:gd name="connsiteY668" fmla="*/ 3287110 h 6108771"/>
                <a:gd name="connsiteX669" fmla="*/ 1378964 w 3211789"/>
                <a:gd name="connsiteY669" fmla="*/ 3327668 h 6108771"/>
                <a:gd name="connsiteX670" fmla="*/ 1369308 w 3211789"/>
                <a:gd name="connsiteY670" fmla="*/ 3283247 h 6108771"/>
                <a:gd name="connsiteX671" fmla="*/ 1371239 w 3211789"/>
                <a:gd name="connsiteY671" fmla="*/ 3267797 h 6108771"/>
                <a:gd name="connsiteX672" fmla="*/ 1390552 w 3211789"/>
                <a:gd name="connsiteY672" fmla="*/ 3240758 h 6108771"/>
                <a:gd name="connsiteX673" fmla="*/ 1415659 w 3211789"/>
                <a:gd name="connsiteY673" fmla="*/ 3227239 h 6108771"/>
                <a:gd name="connsiteX674" fmla="*/ 1434973 w 3211789"/>
                <a:gd name="connsiteY674" fmla="*/ 3260071 h 6108771"/>
                <a:gd name="connsiteX675" fmla="*/ 986906 w 3211789"/>
                <a:gd name="connsiteY675" fmla="*/ 3246552 h 6108771"/>
                <a:gd name="connsiteX676" fmla="*/ 942485 w 3211789"/>
                <a:gd name="connsiteY676" fmla="*/ 3262003 h 6108771"/>
                <a:gd name="connsiteX677" fmla="*/ 886477 w 3211789"/>
                <a:gd name="connsiteY677" fmla="*/ 3221445 h 6108771"/>
                <a:gd name="connsiteX678" fmla="*/ 928966 w 3211789"/>
                <a:gd name="connsiteY678" fmla="*/ 3215651 h 6108771"/>
                <a:gd name="connsiteX679" fmla="*/ 986906 w 3211789"/>
                <a:gd name="connsiteY679" fmla="*/ 3246552 h 6108771"/>
                <a:gd name="connsiteX680" fmla="*/ 1477462 w 3211789"/>
                <a:gd name="connsiteY680" fmla="*/ 3240758 h 6108771"/>
                <a:gd name="connsiteX681" fmla="*/ 1458148 w 3211789"/>
                <a:gd name="connsiteY681" fmla="*/ 3263934 h 6108771"/>
                <a:gd name="connsiteX682" fmla="*/ 1440767 w 3211789"/>
                <a:gd name="connsiteY682" fmla="*/ 3238827 h 6108771"/>
                <a:gd name="connsiteX683" fmla="*/ 1458148 w 3211789"/>
                <a:gd name="connsiteY683" fmla="*/ 3211788 h 6108771"/>
                <a:gd name="connsiteX684" fmla="*/ 1477462 w 3211789"/>
                <a:gd name="connsiteY684" fmla="*/ 3240758 h 6108771"/>
                <a:gd name="connsiteX685" fmla="*/ 1096991 w 3211789"/>
                <a:gd name="connsiteY685" fmla="*/ 3225308 h 6108771"/>
                <a:gd name="connsiteX686" fmla="*/ 1096991 w 3211789"/>
                <a:gd name="connsiteY686" fmla="*/ 3231102 h 6108771"/>
                <a:gd name="connsiteX687" fmla="*/ 1083472 w 3211789"/>
                <a:gd name="connsiteY687" fmla="*/ 3233033 h 6108771"/>
                <a:gd name="connsiteX688" fmla="*/ 1042914 w 3211789"/>
                <a:gd name="connsiteY688" fmla="*/ 3221445 h 6108771"/>
                <a:gd name="connsiteX689" fmla="*/ 1021670 w 3211789"/>
                <a:gd name="connsiteY689" fmla="*/ 3240758 h 6108771"/>
                <a:gd name="connsiteX690" fmla="*/ 986906 w 3211789"/>
                <a:gd name="connsiteY690" fmla="*/ 3229170 h 6108771"/>
                <a:gd name="connsiteX691" fmla="*/ 969524 w 3211789"/>
                <a:gd name="connsiteY691" fmla="*/ 3213720 h 6108771"/>
                <a:gd name="connsiteX692" fmla="*/ 994631 w 3211789"/>
                <a:gd name="connsiteY692" fmla="*/ 3209857 h 6108771"/>
                <a:gd name="connsiteX693" fmla="*/ 1040983 w 3211789"/>
                <a:gd name="connsiteY693" fmla="*/ 3219514 h 6108771"/>
                <a:gd name="connsiteX694" fmla="*/ 1075747 w 3211789"/>
                <a:gd name="connsiteY694" fmla="*/ 3202132 h 6108771"/>
                <a:gd name="connsiteX695" fmla="*/ 1096991 w 3211789"/>
                <a:gd name="connsiteY695" fmla="*/ 3225308 h 6108771"/>
                <a:gd name="connsiteX696" fmla="*/ 847851 w 3211789"/>
                <a:gd name="connsiteY696" fmla="*/ 3209857 h 6108771"/>
                <a:gd name="connsiteX697" fmla="*/ 815018 w 3211789"/>
                <a:gd name="connsiteY697" fmla="*/ 3240758 h 6108771"/>
                <a:gd name="connsiteX698" fmla="*/ 801499 w 3211789"/>
                <a:gd name="connsiteY698" fmla="*/ 3238827 h 6108771"/>
                <a:gd name="connsiteX699" fmla="*/ 801499 w 3211789"/>
                <a:gd name="connsiteY699" fmla="*/ 3180887 h 6108771"/>
                <a:gd name="connsiteX700" fmla="*/ 847851 w 3211789"/>
                <a:gd name="connsiteY700" fmla="*/ 3209857 h 6108771"/>
                <a:gd name="connsiteX701" fmla="*/ 1456217 w 3211789"/>
                <a:gd name="connsiteY701" fmla="*/ 3171231 h 6108771"/>
                <a:gd name="connsiteX702" fmla="*/ 1454286 w 3211789"/>
                <a:gd name="connsiteY702" fmla="*/ 3192475 h 6108771"/>
                <a:gd name="connsiteX703" fmla="*/ 1442698 w 3211789"/>
                <a:gd name="connsiteY703" fmla="*/ 3192475 h 6108771"/>
                <a:gd name="connsiteX704" fmla="*/ 1433041 w 3211789"/>
                <a:gd name="connsiteY704" fmla="*/ 3182819 h 6108771"/>
                <a:gd name="connsiteX705" fmla="*/ 1438835 w 3211789"/>
                <a:gd name="connsiteY705" fmla="*/ 3155780 h 6108771"/>
                <a:gd name="connsiteX706" fmla="*/ 1456217 w 3211789"/>
                <a:gd name="connsiteY706" fmla="*/ 3171231 h 6108771"/>
                <a:gd name="connsiteX707" fmla="*/ 1425316 w 3211789"/>
                <a:gd name="connsiteY707" fmla="*/ 3142261 h 6108771"/>
                <a:gd name="connsiteX708" fmla="*/ 1427247 w 3211789"/>
                <a:gd name="connsiteY708" fmla="*/ 3146123 h 6108771"/>
                <a:gd name="connsiteX709" fmla="*/ 1419522 w 3211789"/>
                <a:gd name="connsiteY709" fmla="*/ 3169299 h 6108771"/>
                <a:gd name="connsiteX710" fmla="*/ 1419522 w 3211789"/>
                <a:gd name="connsiteY710" fmla="*/ 3204063 h 6108771"/>
                <a:gd name="connsiteX711" fmla="*/ 1415659 w 3211789"/>
                <a:gd name="connsiteY711" fmla="*/ 3211788 h 6108771"/>
                <a:gd name="connsiteX712" fmla="*/ 1369308 w 3211789"/>
                <a:gd name="connsiteY712" fmla="*/ 3236896 h 6108771"/>
                <a:gd name="connsiteX713" fmla="*/ 1363514 w 3211789"/>
                <a:gd name="connsiteY713" fmla="*/ 3211788 h 6108771"/>
                <a:gd name="connsiteX714" fmla="*/ 1369308 w 3211789"/>
                <a:gd name="connsiteY714" fmla="*/ 3167368 h 6108771"/>
                <a:gd name="connsiteX715" fmla="*/ 1344200 w 3211789"/>
                <a:gd name="connsiteY715" fmla="*/ 3205994 h 6108771"/>
                <a:gd name="connsiteX716" fmla="*/ 1349994 w 3211789"/>
                <a:gd name="connsiteY716" fmla="*/ 3231102 h 6108771"/>
                <a:gd name="connsiteX717" fmla="*/ 1344200 w 3211789"/>
                <a:gd name="connsiteY717" fmla="*/ 3250415 h 6108771"/>
                <a:gd name="connsiteX718" fmla="*/ 1313299 w 3211789"/>
                <a:gd name="connsiteY718" fmla="*/ 3250415 h 6108771"/>
                <a:gd name="connsiteX719" fmla="*/ 1290123 w 3211789"/>
                <a:gd name="connsiteY719" fmla="*/ 3207926 h 6108771"/>
                <a:gd name="connsiteX720" fmla="*/ 1346132 w 3211789"/>
                <a:gd name="connsiteY720" fmla="*/ 3151917 h 6108771"/>
                <a:gd name="connsiteX721" fmla="*/ 1363514 w 3211789"/>
                <a:gd name="connsiteY721" fmla="*/ 3153849 h 6108771"/>
                <a:gd name="connsiteX722" fmla="*/ 1369308 w 3211789"/>
                <a:gd name="connsiteY722" fmla="*/ 3167368 h 6108771"/>
                <a:gd name="connsiteX723" fmla="*/ 1411797 w 3211789"/>
                <a:gd name="connsiteY723" fmla="*/ 3142261 h 6108771"/>
                <a:gd name="connsiteX724" fmla="*/ 1425316 w 3211789"/>
                <a:gd name="connsiteY724" fmla="*/ 3142261 h 6108771"/>
                <a:gd name="connsiteX725" fmla="*/ 1075747 w 3211789"/>
                <a:gd name="connsiteY725" fmla="*/ 3198269 h 6108771"/>
                <a:gd name="connsiteX726" fmla="*/ 1042914 w 3211789"/>
                <a:gd name="connsiteY726" fmla="*/ 3198269 h 6108771"/>
                <a:gd name="connsiteX727" fmla="*/ 1021670 w 3211789"/>
                <a:gd name="connsiteY727" fmla="*/ 3188612 h 6108771"/>
                <a:gd name="connsiteX728" fmla="*/ 1010082 w 3211789"/>
                <a:gd name="connsiteY728" fmla="*/ 3178956 h 6108771"/>
                <a:gd name="connsiteX729" fmla="*/ 998494 w 3211789"/>
                <a:gd name="connsiteY729" fmla="*/ 3148055 h 6108771"/>
                <a:gd name="connsiteX730" fmla="*/ 1002356 w 3211789"/>
                <a:gd name="connsiteY730" fmla="*/ 3142261 h 6108771"/>
                <a:gd name="connsiteX731" fmla="*/ 1075747 w 3211789"/>
                <a:gd name="connsiteY731" fmla="*/ 3198269 h 6108771"/>
                <a:gd name="connsiteX732" fmla="*/ 677894 w 3211789"/>
                <a:gd name="connsiteY732" fmla="*/ 3246552 h 6108771"/>
                <a:gd name="connsiteX733" fmla="*/ 764804 w 3211789"/>
                <a:gd name="connsiteY733" fmla="*/ 3435822 h 6108771"/>
                <a:gd name="connsiteX734" fmla="*/ 770598 w 3211789"/>
                <a:gd name="connsiteY734" fmla="*/ 3430028 h 6108771"/>
                <a:gd name="connsiteX735" fmla="*/ 770598 w 3211789"/>
                <a:gd name="connsiteY735" fmla="*/ 3422302 h 6108771"/>
                <a:gd name="connsiteX736" fmla="*/ 782186 w 3211789"/>
                <a:gd name="connsiteY736" fmla="*/ 3422302 h 6108771"/>
                <a:gd name="connsiteX737" fmla="*/ 784117 w 3211789"/>
                <a:gd name="connsiteY737" fmla="*/ 3505349 h 6108771"/>
                <a:gd name="connsiteX738" fmla="*/ 764804 w 3211789"/>
                <a:gd name="connsiteY738" fmla="*/ 3486036 h 6108771"/>
                <a:gd name="connsiteX739" fmla="*/ 685619 w 3211789"/>
                <a:gd name="connsiteY739" fmla="*/ 3350844 h 6108771"/>
                <a:gd name="connsiteX740" fmla="*/ 666306 w 3211789"/>
                <a:gd name="connsiteY740" fmla="*/ 3300629 h 6108771"/>
                <a:gd name="connsiteX741" fmla="*/ 660512 w 3211789"/>
                <a:gd name="connsiteY741" fmla="*/ 3256209 h 6108771"/>
                <a:gd name="connsiteX742" fmla="*/ 662444 w 3211789"/>
                <a:gd name="connsiteY742" fmla="*/ 3233033 h 6108771"/>
                <a:gd name="connsiteX743" fmla="*/ 666306 w 3211789"/>
                <a:gd name="connsiteY743" fmla="*/ 3205994 h 6108771"/>
                <a:gd name="connsiteX744" fmla="*/ 674032 w 3211789"/>
                <a:gd name="connsiteY744" fmla="*/ 3177025 h 6108771"/>
                <a:gd name="connsiteX745" fmla="*/ 683688 w 3211789"/>
                <a:gd name="connsiteY745" fmla="*/ 3165437 h 6108771"/>
                <a:gd name="connsiteX746" fmla="*/ 722315 w 3211789"/>
                <a:gd name="connsiteY746" fmla="*/ 3122948 h 6108771"/>
                <a:gd name="connsiteX747" fmla="*/ 677894 w 3211789"/>
                <a:gd name="connsiteY747" fmla="*/ 3246552 h 6108771"/>
                <a:gd name="connsiteX748" fmla="*/ 986906 w 3211789"/>
                <a:gd name="connsiteY748" fmla="*/ 3149986 h 6108771"/>
                <a:gd name="connsiteX749" fmla="*/ 983043 w 3211789"/>
                <a:gd name="connsiteY749" fmla="*/ 3153849 h 6108771"/>
                <a:gd name="connsiteX750" fmla="*/ 1000425 w 3211789"/>
                <a:gd name="connsiteY750" fmla="*/ 3196338 h 6108771"/>
                <a:gd name="connsiteX751" fmla="*/ 990768 w 3211789"/>
                <a:gd name="connsiteY751" fmla="*/ 3198269 h 6108771"/>
                <a:gd name="connsiteX752" fmla="*/ 911584 w 3211789"/>
                <a:gd name="connsiteY752" fmla="*/ 3115222 h 6108771"/>
                <a:gd name="connsiteX753" fmla="*/ 913515 w 3211789"/>
                <a:gd name="connsiteY753" fmla="*/ 3092046 h 6108771"/>
                <a:gd name="connsiteX754" fmla="*/ 986906 w 3211789"/>
                <a:gd name="connsiteY754" fmla="*/ 3149986 h 6108771"/>
                <a:gd name="connsiteX755" fmla="*/ 1307505 w 3211789"/>
                <a:gd name="connsiteY755" fmla="*/ 3084321 h 6108771"/>
                <a:gd name="connsiteX756" fmla="*/ 1286261 w 3211789"/>
                <a:gd name="connsiteY756" fmla="*/ 3122948 h 6108771"/>
                <a:gd name="connsiteX757" fmla="*/ 1280467 w 3211789"/>
                <a:gd name="connsiteY757" fmla="*/ 3149986 h 6108771"/>
                <a:gd name="connsiteX758" fmla="*/ 1255360 w 3211789"/>
                <a:gd name="connsiteY758" fmla="*/ 3159643 h 6108771"/>
                <a:gd name="connsiteX759" fmla="*/ 1209008 w 3211789"/>
                <a:gd name="connsiteY759" fmla="*/ 3132604 h 6108771"/>
                <a:gd name="connsiteX760" fmla="*/ 1162656 w 3211789"/>
                <a:gd name="connsiteY760" fmla="*/ 3119085 h 6108771"/>
                <a:gd name="connsiteX761" fmla="*/ 1210939 w 3211789"/>
                <a:gd name="connsiteY761" fmla="*/ 3093978 h 6108771"/>
                <a:gd name="connsiteX762" fmla="*/ 1220596 w 3211789"/>
                <a:gd name="connsiteY762" fmla="*/ 3121016 h 6108771"/>
                <a:gd name="connsiteX763" fmla="*/ 1282398 w 3211789"/>
                <a:gd name="connsiteY763" fmla="*/ 3084321 h 6108771"/>
                <a:gd name="connsiteX764" fmla="*/ 1307505 w 3211789"/>
                <a:gd name="connsiteY764" fmla="*/ 3084321 h 6108771"/>
                <a:gd name="connsiteX765" fmla="*/ 1388621 w 3211789"/>
                <a:gd name="connsiteY765" fmla="*/ 3117154 h 6108771"/>
                <a:gd name="connsiteX766" fmla="*/ 1434973 w 3211789"/>
                <a:gd name="connsiteY766" fmla="*/ 3084321 h 6108771"/>
                <a:gd name="connsiteX767" fmla="*/ 1444629 w 3211789"/>
                <a:gd name="connsiteY767" fmla="*/ 3103634 h 6108771"/>
                <a:gd name="connsiteX768" fmla="*/ 1442698 w 3211789"/>
                <a:gd name="connsiteY768" fmla="*/ 3119085 h 6108771"/>
                <a:gd name="connsiteX769" fmla="*/ 1406003 w 3211789"/>
                <a:gd name="connsiteY769" fmla="*/ 3128742 h 6108771"/>
                <a:gd name="connsiteX770" fmla="*/ 1380896 w 3211789"/>
                <a:gd name="connsiteY770" fmla="*/ 3130673 h 6108771"/>
                <a:gd name="connsiteX771" fmla="*/ 1365445 w 3211789"/>
                <a:gd name="connsiteY771" fmla="*/ 3138398 h 6108771"/>
                <a:gd name="connsiteX772" fmla="*/ 1334544 w 3211789"/>
                <a:gd name="connsiteY772" fmla="*/ 3146123 h 6108771"/>
                <a:gd name="connsiteX773" fmla="*/ 1299780 w 3211789"/>
                <a:gd name="connsiteY773" fmla="*/ 3159643 h 6108771"/>
                <a:gd name="connsiteX774" fmla="*/ 1297849 w 3211789"/>
                <a:gd name="connsiteY774" fmla="*/ 3148055 h 6108771"/>
                <a:gd name="connsiteX775" fmla="*/ 1361582 w 3211789"/>
                <a:gd name="connsiteY775" fmla="*/ 3082390 h 6108771"/>
                <a:gd name="connsiteX776" fmla="*/ 1388621 w 3211789"/>
                <a:gd name="connsiteY776" fmla="*/ 3117154 h 6108771"/>
                <a:gd name="connsiteX777" fmla="*/ 847851 w 3211789"/>
                <a:gd name="connsiteY777" fmla="*/ 3090115 h 6108771"/>
                <a:gd name="connsiteX778" fmla="*/ 896134 w 3211789"/>
                <a:gd name="connsiteY778" fmla="*/ 3128742 h 6108771"/>
                <a:gd name="connsiteX779" fmla="*/ 932829 w 3211789"/>
                <a:gd name="connsiteY779" fmla="*/ 3198269 h 6108771"/>
                <a:gd name="connsiteX780" fmla="*/ 894202 w 3211789"/>
                <a:gd name="connsiteY780" fmla="*/ 3205994 h 6108771"/>
                <a:gd name="connsiteX781" fmla="*/ 799567 w 3211789"/>
                <a:gd name="connsiteY781" fmla="*/ 3124879 h 6108771"/>
                <a:gd name="connsiteX782" fmla="*/ 816949 w 3211789"/>
                <a:gd name="connsiteY782" fmla="*/ 3082390 h 6108771"/>
                <a:gd name="connsiteX783" fmla="*/ 847851 w 3211789"/>
                <a:gd name="connsiteY783" fmla="*/ 3090115 h 6108771"/>
                <a:gd name="connsiteX784" fmla="*/ 482831 w 3211789"/>
                <a:gd name="connsiteY784" fmla="*/ 3084321 h 6108771"/>
                <a:gd name="connsiteX785" fmla="*/ 480899 w 3211789"/>
                <a:gd name="connsiteY785" fmla="*/ 3095909 h 6108771"/>
                <a:gd name="connsiteX786" fmla="*/ 473174 w 3211789"/>
                <a:gd name="connsiteY786" fmla="*/ 3086252 h 6108771"/>
                <a:gd name="connsiteX787" fmla="*/ 467380 w 3211789"/>
                <a:gd name="connsiteY787" fmla="*/ 3080458 h 6108771"/>
                <a:gd name="connsiteX788" fmla="*/ 473174 w 3211789"/>
                <a:gd name="connsiteY788" fmla="*/ 3074665 h 6108771"/>
                <a:gd name="connsiteX789" fmla="*/ 482831 w 3211789"/>
                <a:gd name="connsiteY789" fmla="*/ 3084321 h 6108771"/>
                <a:gd name="connsiteX790" fmla="*/ 871026 w 3211789"/>
                <a:gd name="connsiteY790" fmla="*/ 2964579 h 6108771"/>
                <a:gd name="connsiteX791" fmla="*/ 907722 w 3211789"/>
                <a:gd name="connsiteY791" fmla="*/ 2981961 h 6108771"/>
                <a:gd name="connsiteX792" fmla="*/ 896134 w 3211789"/>
                <a:gd name="connsiteY792" fmla="*/ 3014794 h 6108771"/>
                <a:gd name="connsiteX793" fmla="*/ 898065 w 3211789"/>
                <a:gd name="connsiteY793" fmla="*/ 3061145 h 6108771"/>
                <a:gd name="connsiteX794" fmla="*/ 865232 w 3211789"/>
                <a:gd name="connsiteY794" fmla="*/ 3080458 h 6108771"/>
                <a:gd name="connsiteX795" fmla="*/ 813087 w 3211789"/>
                <a:gd name="connsiteY795" fmla="*/ 3053420 h 6108771"/>
                <a:gd name="connsiteX796" fmla="*/ 840125 w 3211789"/>
                <a:gd name="connsiteY796" fmla="*/ 2974236 h 6108771"/>
                <a:gd name="connsiteX797" fmla="*/ 863301 w 3211789"/>
                <a:gd name="connsiteY797" fmla="*/ 2958785 h 6108771"/>
                <a:gd name="connsiteX798" fmla="*/ 871026 w 3211789"/>
                <a:gd name="connsiteY798" fmla="*/ 2964579 h 6108771"/>
                <a:gd name="connsiteX799" fmla="*/ 1944842 w 3211789"/>
                <a:gd name="connsiteY799" fmla="*/ 2933678 h 6108771"/>
                <a:gd name="connsiteX800" fmla="*/ 1898490 w 3211789"/>
                <a:gd name="connsiteY800" fmla="*/ 2968442 h 6108771"/>
                <a:gd name="connsiteX801" fmla="*/ 1886902 w 3211789"/>
                <a:gd name="connsiteY801" fmla="*/ 2987755 h 6108771"/>
                <a:gd name="connsiteX802" fmla="*/ 1881108 w 3211789"/>
                <a:gd name="connsiteY802" fmla="*/ 2991618 h 6108771"/>
                <a:gd name="connsiteX803" fmla="*/ 1852138 w 3211789"/>
                <a:gd name="connsiteY803" fmla="*/ 2974236 h 6108771"/>
                <a:gd name="connsiteX804" fmla="*/ 1921666 w 3211789"/>
                <a:gd name="connsiteY804" fmla="*/ 2931747 h 6108771"/>
                <a:gd name="connsiteX805" fmla="*/ 1944842 w 3211789"/>
                <a:gd name="connsiteY805" fmla="*/ 2933678 h 6108771"/>
                <a:gd name="connsiteX806" fmla="*/ 1456217 w 3211789"/>
                <a:gd name="connsiteY806" fmla="*/ 2962648 h 6108771"/>
                <a:gd name="connsiteX807" fmla="*/ 1434973 w 3211789"/>
                <a:gd name="connsiteY807" fmla="*/ 2981961 h 6108771"/>
                <a:gd name="connsiteX808" fmla="*/ 1442698 w 3211789"/>
                <a:gd name="connsiteY808" fmla="*/ 2997412 h 6108771"/>
                <a:gd name="connsiteX809" fmla="*/ 1434973 w 3211789"/>
                <a:gd name="connsiteY809" fmla="*/ 3018656 h 6108771"/>
                <a:gd name="connsiteX810" fmla="*/ 1452354 w 3211789"/>
                <a:gd name="connsiteY810" fmla="*/ 3018656 h 6108771"/>
                <a:gd name="connsiteX811" fmla="*/ 1450423 w 3211789"/>
                <a:gd name="connsiteY811" fmla="*/ 3022519 h 6108771"/>
                <a:gd name="connsiteX812" fmla="*/ 1454286 w 3211789"/>
                <a:gd name="connsiteY812" fmla="*/ 3041832 h 6108771"/>
                <a:gd name="connsiteX813" fmla="*/ 1417591 w 3211789"/>
                <a:gd name="connsiteY813" fmla="*/ 3076596 h 6108771"/>
                <a:gd name="connsiteX814" fmla="*/ 1415659 w 3211789"/>
                <a:gd name="connsiteY814" fmla="*/ 3049557 h 6108771"/>
                <a:gd name="connsiteX815" fmla="*/ 1411797 w 3211789"/>
                <a:gd name="connsiteY815" fmla="*/ 3047626 h 6108771"/>
                <a:gd name="connsiteX816" fmla="*/ 1392483 w 3211789"/>
                <a:gd name="connsiteY816" fmla="*/ 3065008 h 6108771"/>
                <a:gd name="connsiteX817" fmla="*/ 1363514 w 3211789"/>
                <a:gd name="connsiteY817" fmla="*/ 3072733 h 6108771"/>
                <a:gd name="connsiteX818" fmla="*/ 1328750 w 3211789"/>
                <a:gd name="connsiteY818" fmla="*/ 3051489 h 6108771"/>
                <a:gd name="connsiteX819" fmla="*/ 1334544 w 3211789"/>
                <a:gd name="connsiteY819" fmla="*/ 3030244 h 6108771"/>
                <a:gd name="connsiteX820" fmla="*/ 1332612 w 3211789"/>
                <a:gd name="connsiteY820" fmla="*/ 3026381 h 6108771"/>
                <a:gd name="connsiteX821" fmla="*/ 1317162 w 3211789"/>
                <a:gd name="connsiteY821" fmla="*/ 3063077 h 6108771"/>
                <a:gd name="connsiteX822" fmla="*/ 1243772 w 3211789"/>
                <a:gd name="connsiteY822" fmla="*/ 3070802 h 6108771"/>
                <a:gd name="connsiteX823" fmla="*/ 1243772 w 3211789"/>
                <a:gd name="connsiteY823" fmla="*/ 3047626 h 6108771"/>
                <a:gd name="connsiteX824" fmla="*/ 1158793 w 3211789"/>
                <a:gd name="connsiteY824" fmla="*/ 3113291 h 6108771"/>
                <a:gd name="connsiteX825" fmla="*/ 1143343 w 3211789"/>
                <a:gd name="connsiteY825" fmla="*/ 3084321 h 6108771"/>
                <a:gd name="connsiteX826" fmla="*/ 1145274 w 3211789"/>
                <a:gd name="connsiteY826" fmla="*/ 3063077 h 6108771"/>
                <a:gd name="connsiteX827" fmla="*/ 1145274 w 3211789"/>
                <a:gd name="connsiteY827" fmla="*/ 3055351 h 6108771"/>
                <a:gd name="connsiteX828" fmla="*/ 1226390 w 3211789"/>
                <a:gd name="connsiteY828" fmla="*/ 3001274 h 6108771"/>
                <a:gd name="connsiteX829" fmla="*/ 1245703 w 3211789"/>
                <a:gd name="connsiteY829" fmla="*/ 3005137 h 6108771"/>
                <a:gd name="connsiteX830" fmla="*/ 1253428 w 3211789"/>
                <a:gd name="connsiteY830" fmla="*/ 3026381 h 6108771"/>
                <a:gd name="connsiteX831" fmla="*/ 1322956 w 3211789"/>
                <a:gd name="connsiteY831" fmla="*/ 2983892 h 6108771"/>
                <a:gd name="connsiteX832" fmla="*/ 1351926 w 3211789"/>
                <a:gd name="connsiteY832" fmla="*/ 3001274 h 6108771"/>
                <a:gd name="connsiteX833" fmla="*/ 1390552 w 3211789"/>
                <a:gd name="connsiteY833" fmla="*/ 2981961 h 6108771"/>
                <a:gd name="connsiteX834" fmla="*/ 1375102 w 3211789"/>
                <a:gd name="connsiteY834" fmla="*/ 2962648 h 6108771"/>
                <a:gd name="connsiteX835" fmla="*/ 1427247 w 3211789"/>
                <a:gd name="connsiteY835" fmla="*/ 2916296 h 6108771"/>
                <a:gd name="connsiteX836" fmla="*/ 1456217 w 3211789"/>
                <a:gd name="connsiteY836" fmla="*/ 2962648 h 6108771"/>
                <a:gd name="connsiteX837" fmla="*/ 1357720 w 3211789"/>
                <a:gd name="connsiteY837" fmla="*/ 2908571 h 6108771"/>
                <a:gd name="connsiteX838" fmla="*/ 1375102 w 3211789"/>
                <a:gd name="connsiteY838" fmla="*/ 2922090 h 6108771"/>
                <a:gd name="connsiteX839" fmla="*/ 1377033 w 3211789"/>
                <a:gd name="connsiteY839" fmla="*/ 2925953 h 6108771"/>
                <a:gd name="connsiteX840" fmla="*/ 1357720 w 3211789"/>
                <a:gd name="connsiteY840" fmla="*/ 2966510 h 6108771"/>
                <a:gd name="connsiteX841" fmla="*/ 1321025 w 3211789"/>
                <a:gd name="connsiteY841" fmla="*/ 2972304 h 6108771"/>
                <a:gd name="connsiteX842" fmla="*/ 1270810 w 3211789"/>
                <a:gd name="connsiteY842" fmla="*/ 2987755 h 6108771"/>
                <a:gd name="connsiteX843" fmla="*/ 1265016 w 3211789"/>
                <a:gd name="connsiteY843" fmla="*/ 2987755 h 6108771"/>
                <a:gd name="connsiteX844" fmla="*/ 1263085 w 3211789"/>
                <a:gd name="connsiteY844" fmla="*/ 2966510 h 6108771"/>
                <a:gd name="connsiteX845" fmla="*/ 1334544 w 3211789"/>
                <a:gd name="connsiteY845" fmla="*/ 2906640 h 6108771"/>
                <a:gd name="connsiteX846" fmla="*/ 1357720 w 3211789"/>
                <a:gd name="connsiteY846" fmla="*/ 2908571 h 6108771"/>
                <a:gd name="connsiteX847" fmla="*/ 1265016 w 3211789"/>
                <a:gd name="connsiteY847" fmla="*/ 2918227 h 6108771"/>
                <a:gd name="connsiteX848" fmla="*/ 1257291 w 3211789"/>
                <a:gd name="connsiteY848" fmla="*/ 2937541 h 6108771"/>
                <a:gd name="connsiteX849" fmla="*/ 1249566 w 3211789"/>
                <a:gd name="connsiteY849" fmla="*/ 2970373 h 6108771"/>
                <a:gd name="connsiteX850" fmla="*/ 1203214 w 3211789"/>
                <a:gd name="connsiteY850" fmla="*/ 2993549 h 6108771"/>
                <a:gd name="connsiteX851" fmla="*/ 1164587 w 3211789"/>
                <a:gd name="connsiteY851" fmla="*/ 3007068 h 6108771"/>
                <a:gd name="connsiteX852" fmla="*/ 1160725 w 3211789"/>
                <a:gd name="connsiteY852" fmla="*/ 2976167 h 6108771"/>
                <a:gd name="connsiteX853" fmla="*/ 1237978 w 3211789"/>
                <a:gd name="connsiteY853" fmla="*/ 2904708 h 6108771"/>
                <a:gd name="connsiteX854" fmla="*/ 1265016 w 3211789"/>
                <a:gd name="connsiteY854" fmla="*/ 2918227 h 6108771"/>
                <a:gd name="connsiteX855" fmla="*/ 1012013 w 3211789"/>
                <a:gd name="connsiteY855" fmla="*/ 2943335 h 6108771"/>
                <a:gd name="connsiteX856" fmla="*/ 1017807 w 3211789"/>
                <a:gd name="connsiteY856" fmla="*/ 2991618 h 6108771"/>
                <a:gd name="connsiteX857" fmla="*/ 996562 w 3211789"/>
                <a:gd name="connsiteY857" fmla="*/ 3007068 h 6108771"/>
                <a:gd name="connsiteX858" fmla="*/ 952142 w 3211789"/>
                <a:gd name="connsiteY858" fmla="*/ 2985824 h 6108771"/>
                <a:gd name="connsiteX859" fmla="*/ 950211 w 3211789"/>
                <a:gd name="connsiteY859" fmla="*/ 2991618 h 6108771"/>
                <a:gd name="connsiteX860" fmla="*/ 998494 w 3211789"/>
                <a:gd name="connsiteY860" fmla="*/ 3026381 h 6108771"/>
                <a:gd name="connsiteX861" fmla="*/ 1002356 w 3211789"/>
                <a:gd name="connsiteY861" fmla="*/ 3041832 h 6108771"/>
                <a:gd name="connsiteX862" fmla="*/ 1029395 w 3211789"/>
                <a:gd name="connsiteY862" fmla="*/ 3026381 h 6108771"/>
                <a:gd name="connsiteX863" fmla="*/ 1060296 w 3211789"/>
                <a:gd name="connsiteY863" fmla="*/ 3061145 h 6108771"/>
                <a:gd name="connsiteX864" fmla="*/ 1050639 w 3211789"/>
                <a:gd name="connsiteY864" fmla="*/ 3084321 h 6108771"/>
                <a:gd name="connsiteX865" fmla="*/ 1046777 w 3211789"/>
                <a:gd name="connsiteY865" fmla="*/ 3134535 h 6108771"/>
                <a:gd name="connsiteX866" fmla="*/ 1035189 w 3211789"/>
                <a:gd name="connsiteY866" fmla="*/ 3140329 h 6108771"/>
                <a:gd name="connsiteX867" fmla="*/ 992700 w 3211789"/>
                <a:gd name="connsiteY867" fmla="*/ 3088184 h 6108771"/>
                <a:gd name="connsiteX868" fmla="*/ 998494 w 3211789"/>
                <a:gd name="connsiteY868" fmla="*/ 3041832 h 6108771"/>
                <a:gd name="connsiteX869" fmla="*/ 981112 w 3211789"/>
                <a:gd name="connsiteY869" fmla="*/ 3113291 h 6108771"/>
                <a:gd name="connsiteX870" fmla="*/ 973386 w 3211789"/>
                <a:gd name="connsiteY870" fmla="*/ 3113291 h 6108771"/>
                <a:gd name="connsiteX871" fmla="*/ 905790 w 3211789"/>
                <a:gd name="connsiteY871" fmla="*/ 3032175 h 6108771"/>
                <a:gd name="connsiteX872" fmla="*/ 944417 w 3211789"/>
                <a:gd name="connsiteY872" fmla="*/ 2983892 h 6108771"/>
                <a:gd name="connsiteX873" fmla="*/ 946348 w 3211789"/>
                <a:gd name="connsiteY873" fmla="*/ 2976167 h 6108771"/>
                <a:gd name="connsiteX874" fmla="*/ 942485 w 3211789"/>
                <a:gd name="connsiteY874" fmla="*/ 2945266 h 6108771"/>
                <a:gd name="connsiteX875" fmla="*/ 965661 w 3211789"/>
                <a:gd name="connsiteY875" fmla="*/ 2902777 h 6108771"/>
                <a:gd name="connsiteX876" fmla="*/ 1012013 w 3211789"/>
                <a:gd name="connsiteY876" fmla="*/ 2943335 h 6108771"/>
                <a:gd name="connsiteX877" fmla="*/ 1577890 w 3211789"/>
                <a:gd name="connsiteY877" fmla="*/ 2924021 h 6108771"/>
                <a:gd name="connsiteX878" fmla="*/ 1572096 w 3211789"/>
                <a:gd name="connsiteY878" fmla="*/ 2947197 h 6108771"/>
                <a:gd name="connsiteX879" fmla="*/ 1577890 w 3211789"/>
                <a:gd name="connsiteY879" fmla="*/ 2949129 h 6108771"/>
                <a:gd name="connsiteX880" fmla="*/ 1668663 w 3211789"/>
                <a:gd name="connsiteY880" fmla="*/ 2908571 h 6108771"/>
                <a:gd name="connsiteX881" fmla="*/ 1680250 w 3211789"/>
                <a:gd name="connsiteY881" fmla="*/ 2908571 h 6108771"/>
                <a:gd name="connsiteX882" fmla="*/ 1680250 w 3211789"/>
                <a:gd name="connsiteY882" fmla="*/ 2918227 h 6108771"/>
                <a:gd name="connsiteX883" fmla="*/ 1647418 w 3211789"/>
                <a:gd name="connsiteY883" fmla="*/ 3065008 h 6108771"/>
                <a:gd name="connsiteX884" fmla="*/ 1659006 w 3211789"/>
                <a:gd name="connsiteY884" fmla="*/ 3167368 h 6108771"/>
                <a:gd name="connsiteX885" fmla="*/ 1564371 w 3211789"/>
                <a:gd name="connsiteY885" fmla="*/ 3258140 h 6108771"/>
                <a:gd name="connsiteX886" fmla="*/ 1498706 w 3211789"/>
                <a:gd name="connsiteY886" fmla="*/ 3238827 h 6108771"/>
                <a:gd name="connsiteX887" fmla="*/ 1485187 w 3211789"/>
                <a:gd name="connsiteY887" fmla="*/ 3217582 h 6108771"/>
                <a:gd name="connsiteX888" fmla="*/ 1469736 w 3211789"/>
                <a:gd name="connsiteY888" fmla="*/ 3167368 h 6108771"/>
                <a:gd name="connsiteX889" fmla="*/ 1462011 w 3211789"/>
                <a:gd name="connsiteY889" fmla="*/ 3101703 h 6108771"/>
                <a:gd name="connsiteX890" fmla="*/ 1463942 w 3211789"/>
                <a:gd name="connsiteY890" fmla="*/ 3068871 h 6108771"/>
                <a:gd name="connsiteX891" fmla="*/ 1465874 w 3211789"/>
                <a:gd name="connsiteY891" fmla="*/ 3055351 h 6108771"/>
                <a:gd name="connsiteX892" fmla="*/ 1467805 w 3211789"/>
                <a:gd name="connsiteY892" fmla="*/ 3043763 h 6108771"/>
                <a:gd name="connsiteX893" fmla="*/ 1471668 w 3211789"/>
                <a:gd name="connsiteY893" fmla="*/ 3016725 h 6108771"/>
                <a:gd name="connsiteX894" fmla="*/ 1496775 w 3211789"/>
                <a:gd name="connsiteY894" fmla="*/ 2991618 h 6108771"/>
                <a:gd name="connsiteX895" fmla="*/ 1572096 w 3211789"/>
                <a:gd name="connsiteY895" fmla="*/ 2949129 h 6108771"/>
                <a:gd name="connsiteX896" fmla="*/ 1535401 w 3211789"/>
                <a:gd name="connsiteY896" fmla="*/ 2895052 h 6108771"/>
                <a:gd name="connsiteX897" fmla="*/ 1546989 w 3211789"/>
                <a:gd name="connsiteY897" fmla="*/ 2887326 h 6108771"/>
                <a:gd name="connsiteX898" fmla="*/ 1577890 w 3211789"/>
                <a:gd name="connsiteY898" fmla="*/ 2924021 h 6108771"/>
                <a:gd name="connsiteX899" fmla="*/ 393990 w 3211789"/>
                <a:gd name="connsiteY899" fmla="*/ 2937541 h 6108771"/>
                <a:gd name="connsiteX900" fmla="*/ 415234 w 3211789"/>
                <a:gd name="connsiteY900" fmla="*/ 2966510 h 6108771"/>
                <a:gd name="connsiteX901" fmla="*/ 471243 w 3211789"/>
                <a:gd name="connsiteY901" fmla="*/ 3039901 h 6108771"/>
                <a:gd name="connsiteX902" fmla="*/ 471243 w 3211789"/>
                <a:gd name="connsiteY902" fmla="*/ 3016725 h 6108771"/>
                <a:gd name="connsiteX903" fmla="*/ 494419 w 3211789"/>
                <a:gd name="connsiteY903" fmla="*/ 2912433 h 6108771"/>
                <a:gd name="connsiteX904" fmla="*/ 507938 w 3211789"/>
                <a:gd name="connsiteY904" fmla="*/ 2947197 h 6108771"/>
                <a:gd name="connsiteX905" fmla="*/ 536908 w 3211789"/>
                <a:gd name="connsiteY905" fmla="*/ 2954923 h 6108771"/>
                <a:gd name="connsiteX906" fmla="*/ 548496 w 3211789"/>
                <a:gd name="connsiteY906" fmla="*/ 2933678 h 6108771"/>
                <a:gd name="connsiteX907" fmla="*/ 565877 w 3211789"/>
                <a:gd name="connsiteY907" fmla="*/ 3022519 h 6108771"/>
                <a:gd name="connsiteX908" fmla="*/ 534976 w 3211789"/>
                <a:gd name="connsiteY908" fmla="*/ 3167368 h 6108771"/>
                <a:gd name="connsiteX909" fmla="*/ 536908 w 3211789"/>
                <a:gd name="connsiteY909" fmla="*/ 3192475 h 6108771"/>
                <a:gd name="connsiteX910" fmla="*/ 571671 w 3211789"/>
                <a:gd name="connsiteY910" fmla="*/ 3236896 h 6108771"/>
                <a:gd name="connsiteX911" fmla="*/ 625748 w 3211789"/>
                <a:gd name="connsiteY911" fmla="*/ 3262003 h 6108771"/>
                <a:gd name="connsiteX912" fmla="*/ 629611 w 3211789"/>
                <a:gd name="connsiteY912" fmla="*/ 3296767 h 6108771"/>
                <a:gd name="connsiteX913" fmla="*/ 602573 w 3211789"/>
                <a:gd name="connsiteY913" fmla="*/ 3387539 h 6108771"/>
                <a:gd name="connsiteX914" fmla="*/ 633474 w 3211789"/>
                <a:gd name="connsiteY914" fmla="*/ 3462860 h 6108771"/>
                <a:gd name="connsiteX915" fmla="*/ 614161 w 3211789"/>
                <a:gd name="connsiteY915" fmla="*/ 3526594 h 6108771"/>
                <a:gd name="connsiteX916" fmla="*/ 573603 w 3211789"/>
                <a:gd name="connsiteY916" fmla="*/ 3511143 h 6108771"/>
                <a:gd name="connsiteX917" fmla="*/ 558152 w 3211789"/>
                <a:gd name="connsiteY917" fmla="*/ 3511143 h 6108771"/>
                <a:gd name="connsiteX918" fmla="*/ 509869 w 3211789"/>
                <a:gd name="connsiteY918" fmla="*/ 3555564 h 6108771"/>
                <a:gd name="connsiteX919" fmla="*/ 533045 w 3211789"/>
                <a:gd name="connsiteY919" fmla="*/ 3561358 h 6108771"/>
                <a:gd name="connsiteX920" fmla="*/ 579397 w 3211789"/>
                <a:gd name="connsiteY920" fmla="*/ 3543976 h 6108771"/>
                <a:gd name="connsiteX921" fmla="*/ 587122 w 3211789"/>
                <a:gd name="connsiteY921" fmla="*/ 3543976 h 6108771"/>
                <a:gd name="connsiteX922" fmla="*/ 589053 w 3211789"/>
                <a:gd name="connsiteY922" fmla="*/ 3553632 h 6108771"/>
                <a:gd name="connsiteX923" fmla="*/ 565877 w 3211789"/>
                <a:gd name="connsiteY923" fmla="*/ 3563289 h 6108771"/>
                <a:gd name="connsiteX924" fmla="*/ 519526 w 3211789"/>
                <a:gd name="connsiteY924" fmla="*/ 3572946 h 6108771"/>
                <a:gd name="connsiteX925" fmla="*/ 455792 w 3211789"/>
                <a:gd name="connsiteY925" fmla="*/ 3561358 h 6108771"/>
                <a:gd name="connsiteX926" fmla="*/ 492487 w 3211789"/>
                <a:gd name="connsiteY926" fmla="*/ 3549770 h 6108771"/>
                <a:gd name="connsiteX927" fmla="*/ 546564 w 3211789"/>
                <a:gd name="connsiteY927" fmla="*/ 3509212 h 6108771"/>
                <a:gd name="connsiteX928" fmla="*/ 525320 w 3211789"/>
                <a:gd name="connsiteY928" fmla="*/ 3466723 h 6108771"/>
                <a:gd name="connsiteX929" fmla="*/ 465449 w 3211789"/>
                <a:gd name="connsiteY929" fmla="*/ 3331530 h 6108771"/>
                <a:gd name="connsiteX930" fmla="*/ 428754 w 3211789"/>
                <a:gd name="connsiteY930" fmla="*/ 3252346 h 6108771"/>
                <a:gd name="connsiteX931" fmla="*/ 353432 w 3211789"/>
                <a:gd name="connsiteY931" fmla="*/ 3223376 h 6108771"/>
                <a:gd name="connsiteX932" fmla="*/ 310943 w 3211789"/>
                <a:gd name="connsiteY932" fmla="*/ 3200200 h 6108771"/>
                <a:gd name="connsiteX933" fmla="*/ 253003 w 3211789"/>
                <a:gd name="connsiteY933" fmla="*/ 3144192 h 6108771"/>
                <a:gd name="connsiteX934" fmla="*/ 227896 w 3211789"/>
                <a:gd name="connsiteY934" fmla="*/ 3128742 h 6108771"/>
                <a:gd name="connsiteX935" fmla="*/ 220171 w 3211789"/>
                <a:gd name="connsiteY935" fmla="*/ 3119085 h 6108771"/>
                <a:gd name="connsiteX936" fmla="*/ 220171 w 3211789"/>
                <a:gd name="connsiteY936" fmla="*/ 3074665 h 6108771"/>
                <a:gd name="connsiteX937" fmla="*/ 144849 w 3211789"/>
                <a:gd name="connsiteY937" fmla="*/ 3047626 h 6108771"/>
                <a:gd name="connsiteX938" fmla="*/ 129399 w 3211789"/>
                <a:gd name="connsiteY938" fmla="*/ 3047626 h 6108771"/>
                <a:gd name="connsiteX939" fmla="*/ 193132 w 3211789"/>
                <a:gd name="connsiteY939" fmla="*/ 3012862 h 6108771"/>
                <a:gd name="connsiteX940" fmla="*/ 237553 w 3211789"/>
                <a:gd name="connsiteY940" fmla="*/ 3022519 h 6108771"/>
                <a:gd name="connsiteX941" fmla="*/ 177682 w 3211789"/>
                <a:gd name="connsiteY941" fmla="*/ 3026381 h 6108771"/>
                <a:gd name="connsiteX942" fmla="*/ 185407 w 3211789"/>
                <a:gd name="connsiteY942" fmla="*/ 3034107 h 6108771"/>
                <a:gd name="connsiteX943" fmla="*/ 237553 w 3211789"/>
                <a:gd name="connsiteY943" fmla="*/ 3065008 h 6108771"/>
                <a:gd name="connsiteX944" fmla="*/ 258797 w 3211789"/>
                <a:gd name="connsiteY944" fmla="*/ 3039901 h 6108771"/>
                <a:gd name="connsiteX945" fmla="*/ 301286 w 3211789"/>
                <a:gd name="connsiteY945" fmla="*/ 3059214 h 6108771"/>
                <a:gd name="connsiteX946" fmla="*/ 330256 w 3211789"/>
                <a:gd name="connsiteY946" fmla="*/ 3095909 h 6108771"/>
                <a:gd name="connsiteX947" fmla="*/ 355363 w 3211789"/>
                <a:gd name="connsiteY947" fmla="*/ 3103634 h 6108771"/>
                <a:gd name="connsiteX948" fmla="*/ 401715 w 3211789"/>
                <a:gd name="connsiteY948" fmla="*/ 3157711 h 6108771"/>
                <a:gd name="connsiteX949" fmla="*/ 409440 w 3211789"/>
                <a:gd name="connsiteY949" fmla="*/ 3151917 h 6108771"/>
                <a:gd name="connsiteX950" fmla="*/ 386264 w 3211789"/>
                <a:gd name="connsiteY950" fmla="*/ 3109428 h 6108771"/>
                <a:gd name="connsiteX951" fmla="*/ 363089 w 3211789"/>
                <a:gd name="connsiteY951" fmla="*/ 3086252 h 6108771"/>
                <a:gd name="connsiteX952" fmla="*/ 351501 w 3211789"/>
                <a:gd name="connsiteY952" fmla="*/ 3055351 h 6108771"/>
                <a:gd name="connsiteX953" fmla="*/ 337981 w 3211789"/>
                <a:gd name="connsiteY953" fmla="*/ 2991618 h 6108771"/>
                <a:gd name="connsiteX954" fmla="*/ 345707 w 3211789"/>
                <a:gd name="connsiteY954" fmla="*/ 2956854 h 6108771"/>
                <a:gd name="connsiteX955" fmla="*/ 368883 w 3211789"/>
                <a:gd name="connsiteY955" fmla="*/ 2962648 h 6108771"/>
                <a:gd name="connsiteX956" fmla="*/ 395921 w 3211789"/>
                <a:gd name="connsiteY956" fmla="*/ 2941403 h 6108771"/>
                <a:gd name="connsiteX957" fmla="*/ 378539 w 3211789"/>
                <a:gd name="connsiteY957" fmla="*/ 2924021 h 6108771"/>
                <a:gd name="connsiteX958" fmla="*/ 328325 w 3211789"/>
                <a:gd name="connsiteY958" fmla="*/ 2898914 h 6108771"/>
                <a:gd name="connsiteX959" fmla="*/ 316737 w 3211789"/>
                <a:gd name="connsiteY959" fmla="*/ 2900846 h 6108771"/>
                <a:gd name="connsiteX960" fmla="*/ 330256 w 3211789"/>
                <a:gd name="connsiteY960" fmla="*/ 2924021 h 6108771"/>
                <a:gd name="connsiteX961" fmla="*/ 330256 w 3211789"/>
                <a:gd name="connsiteY961" fmla="*/ 2929815 h 6108771"/>
                <a:gd name="connsiteX962" fmla="*/ 266522 w 3211789"/>
                <a:gd name="connsiteY962" fmla="*/ 2904708 h 6108771"/>
                <a:gd name="connsiteX963" fmla="*/ 318668 w 3211789"/>
                <a:gd name="connsiteY963" fmla="*/ 2887326 h 6108771"/>
                <a:gd name="connsiteX964" fmla="*/ 393990 w 3211789"/>
                <a:gd name="connsiteY964" fmla="*/ 2937541 h 6108771"/>
                <a:gd name="connsiteX965" fmla="*/ 1759435 w 3211789"/>
                <a:gd name="connsiteY965" fmla="*/ 2887326 h 6108771"/>
                <a:gd name="connsiteX966" fmla="*/ 1738190 w 3211789"/>
                <a:gd name="connsiteY966" fmla="*/ 2916296 h 6108771"/>
                <a:gd name="connsiteX967" fmla="*/ 1726602 w 3211789"/>
                <a:gd name="connsiteY967" fmla="*/ 2947197 h 6108771"/>
                <a:gd name="connsiteX968" fmla="*/ 1705358 w 3211789"/>
                <a:gd name="connsiteY968" fmla="*/ 2956854 h 6108771"/>
                <a:gd name="connsiteX969" fmla="*/ 1682182 w 3211789"/>
                <a:gd name="connsiteY969" fmla="*/ 2941403 h 6108771"/>
                <a:gd name="connsiteX970" fmla="*/ 1747847 w 3211789"/>
                <a:gd name="connsiteY970" fmla="*/ 2885395 h 6108771"/>
                <a:gd name="connsiteX971" fmla="*/ 1759435 w 3211789"/>
                <a:gd name="connsiteY971" fmla="*/ 2887326 h 6108771"/>
                <a:gd name="connsiteX972" fmla="*/ 942485 w 3211789"/>
                <a:gd name="connsiteY972" fmla="*/ 2900846 h 6108771"/>
                <a:gd name="connsiteX973" fmla="*/ 913515 w 3211789"/>
                <a:gd name="connsiteY973" fmla="*/ 2956854 h 6108771"/>
                <a:gd name="connsiteX974" fmla="*/ 867164 w 3211789"/>
                <a:gd name="connsiteY974" fmla="*/ 2956854 h 6108771"/>
                <a:gd name="connsiteX975" fmla="*/ 867164 w 3211789"/>
                <a:gd name="connsiteY975" fmla="*/ 2937541 h 6108771"/>
                <a:gd name="connsiteX976" fmla="*/ 907722 w 3211789"/>
                <a:gd name="connsiteY976" fmla="*/ 2883464 h 6108771"/>
                <a:gd name="connsiteX977" fmla="*/ 942485 w 3211789"/>
                <a:gd name="connsiteY977" fmla="*/ 2900846 h 6108771"/>
                <a:gd name="connsiteX978" fmla="*/ 546564 w 3211789"/>
                <a:gd name="connsiteY978" fmla="*/ 2918227 h 6108771"/>
                <a:gd name="connsiteX979" fmla="*/ 546564 w 3211789"/>
                <a:gd name="connsiteY979" fmla="*/ 2929815 h 6108771"/>
                <a:gd name="connsiteX980" fmla="*/ 507938 w 3211789"/>
                <a:gd name="connsiteY980" fmla="*/ 2877670 h 6108771"/>
                <a:gd name="connsiteX981" fmla="*/ 546564 w 3211789"/>
                <a:gd name="connsiteY981" fmla="*/ 2918227 h 6108771"/>
                <a:gd name="connsiteX982" fmla="*/ 486693 w 3211789"/>
                <a:gd name="connsiteY982" fmla="*/ 2871876 h 6108771"/>
                <a:gd name="connsiteX983" fmla="*/ 473174 w 3211789"/>
                <a:gd name="connsiteY983" fmla="*/ 2889258 h 6108771"/>
                <a:gd name="connsiteX984" fmla="*/ 430685 w 3211789"/>
                <a:gd name="connsiteY984" fmla="*/ 2866082 h 6108771"/>
                <a:gd name="connsiteX985" fmla="*/ 457723 w 3211789"/>
                <a:gd name="connsiteY985" fmla="*/ 2864150 h 6108771"/>
                <a:gd name="connsiteX986" fmla="*/ 486693 w 3211789"/>
                <a:gd name="connsiteY986" fmla="*/ 2871876 h 6108771"/>
                <a:gd name="connsiteX987" fmla="*/ 1527676 w 3211789"/>
                <a:gd name="connsiteY987" fmla="*/ 2873807 h 6108771"/>
                <a:gd name="connsiteX988" fmla="*/ 1490981 w 3211789"/>
                <a:gd name="connsiteY988" fmla="*/ 2896983 h 6108771"/>
                <a:gd name="connsiteX989" fmla="*/ 1498706 w 3211789"/>
                <a:gd name="connsiteY989" fmla="*/ 2858356 h 6108771"/>
                <a:gd name="connsiteX990" fmla="*/ 1527676 w 3211789"/>
                <a:gd name="connsiteY990" fmla="*/ 2873807 h 6108771"/>
                <a:gd name="connsiteX991" fmla="*/ 1160725 w 3211789"/>
                <a:gd name="connsiteY991" fmla="*/ 2840975 h 6108771"/>
                <a:gd name="connsiteX992" fmla="*/ 1154931 w 3211789"/>
                <a:gd name="connsiteY992" fmla="*/ 2883464 h 6108771"/>
                <a:gd name="connsiteX993" fmla="*/ 1166519 w 3211789"/>
                <a:gd name="connsiteY993" fmla="*/ 2916296 h 6108771"/>
                <a:gd name="connsiteX994" fmla="*/ 1151068 w 3211789"/>
                <a:gd name="connsiteY994" fmla="*/ 2952991 h 6108771"/>
                <a:gd name="connsiteX995" fmla="*/ 1143343 w 3211789"/>
                <a:gd name="connsiteY995" fmla="*/ 2981961 h 6108771"/>
                <a:gd name="connsiteX996" fmla="*/ 1087335 w 3211789"/>
                <a:gd name="connsiteY996" fmla="*/ 2914365 h 6108771"/>
                <a:gd name="connsiteX997" fmla="*/ 1141412 w 3211789"/>
                <a:gd name="connsiteY997" fmla="*/ 2840975 h 6108771"/>
                <a:gd name="connsiteX998" fmla="*/ 1160725 w 3211789"/>
                <a:gd name="connsiteY998" fmla="*/ 2840975 h 6108771"/>
                <a:gd name="connsiteX999" fmla="*/ 1396346 w 3211789"/>
                <a:gd name="connsiteY999" fmla="*/ 2835181 h 6108771"/>
                <a:gd name="connsiteX1000" fmla="*/ 1434973 w 3211789"/>
                <a:gd name="connsiteY1000" fmla="*/ 2896983 h 6108771"/>
                <a:gd name="connsiteX1001" fmla="*/ 1409865 w 3211789"/>
                <a:gd name="connsiteY1001" fmla="*/ 2908571 h 6108771"/>
                <a:gd name="connsiteX1002" fmla="*/ 1380896 w 3211789"/>
                <a:gd name="connsiteY1002" fmla="*/ 2877670 h 6108771"/>
                <a:gd name="connsiteX1003" fmla="*/ 1390552 w 3211789"/>
                <a:gd name="connsiteY1003" fmla="*/ 2835181 h 6108771"/>
                <a:gd name="connsiteX1004" fmla="*/ 1396346 w 3211789"/>
                <a:gd name="connsiteY1004" fmla="*/ 2835181 h 6108771"/>
                <a:gd name="connsiteX1005" fmla="*/ 956005 w 3211789"/>
                <a:gd name="connsiteY1005" fmla="*/ 2866082 h 6108771"/>
                <a:gd name="connsiteX1006" fmla="*/ 940554 w 3211789"/>
                <a:gd name="connsiteY1006" fmla="*/ 2881532 h 6108771"/>
                <a:gd name="connsiteX1007" fmla="*/ 911584 w 3211789"/>
                <a:gd name="connsiteY1007" fmla="*/ 2866082 h 6108771"/>
                <a:gd name="connsiteX1008" fmla="*/ 946348 w 3211789"/>
                <a:gd name="connsiteY1008" fmla="*/ 2833249 h 6108771"/>
                <a:gd name="connsiteX1009" fmla="*/ 956005 w 3211789"/>
                <a:gd name="connsiteY1009" fmla="*/ 2866082 h 6108771"/>
                <a:gd name="connsiteX1010" fmla="*/ 1278535 w 3211789"/>
                <a:gd name="connsiteY1010" fmla="*/ 2817799 h 6108771"/>
                <a:gd name="connsiteX1011" fmla="*/ 1266947 w 3211789"/>
                <a:gd name="connsiteY1011" fmla="*/ 2846769 h 6108771"/>
                <a:gd name="connsiteX1012" fmla="*/ 1266947 w 3211789"/>
                <a:gd name="connsiteY1012" fmla="*/ 2895052 h 6108771"/>
                <a:gd name="connsiteX1013" fmla="*/ 1170381 w 3211789"/>
                <a:gd name="connsiteY1013" fmla="*/ 2902777 h 6108771"/>
                <a:gd name="connsiteX1014" fmla="*/ 1168450 w 3211789"/>
                <a:gd name="connsiteY1014" fmla="*/ 2885395 h 6108771"/>
                <a:gd name="connsiteX1015" fmla="*/ 1195489 w 3211789"/>
                <a:gd name="connsiteY1015" fmla="*/ 2821661 h 6108771"/>
                <a:gd name="connsiteX1016" fmla="*/ 1266947 w 3211789"/>
                <a:gd name="connsiteY1016" fmla="*/ 2806211 h 6108771"/>
                <a:gd name="connsiteX1017" fmla="*/ 1278535 w 3211789"/>
                <a:gd name="connsiteY1017" fmla="*/ 2817799 h 6108771"/>
                <a:gd name="connsiteX1018" fmla="*/ 1568234 w 3211789"/>
                <a:gd name="connsiteY1018" fmla="*/ 2788829 h 6108771"/>
                <a:gd name="connsiteX1019" fmla="*/ 1618448 w 3211789"/>
                <a:gd name="connsiteY1019" fmla="*/ 2833249 h 6108771"/>
                <a:gd name="connsiteX1020" fmla="*/ 1560508 w 3211789"/>
                <a:gd name="connsiteY1020" fmla="*/ 2858356 h 6108771"/>
                <a:gd name="connsiteX1021" fmla="*/ 1546989 w 3211789"/>
                <a:gd name="connsiteY1021" fmla="*/ 2810073 h 6108771"/>
                <a:gd name="connsiteX1022" fmla="*/ 1556646 w 3211789"/>
                <a:gd name="connsiteY1022" fmla="*/ 2788829 h 6108771"/>
                <a:gd name="connsiteX1023" fmla="*/ 1562440 w 3211789"/>
                <a:gd name="connsiteY1023" fmla="*/ 2786898 h 6108771"/>
                <a:gd name="connsiteX1024" fmla="*/ 1568234 w 3211789"/>
                <a:gd name="connsiteY1024" fmla="*/ 2788829 h 6108771"/>
                <a:gd name="connsiteX1025" fmla="*/ 1027463 w 3211789"/>
                <a:gd name="connsiteY1025" fmla="*/ 2840975 h 6108771"/>
                <a:gd name="connsiteX1026" fmla="*/ 1056433 w 3211789"/>
                <a:gd name="connsiteY1026" fmla="*/ 2877670 h 6108771"/>
                <a:gd name="connsiteX1027" fmla="*/ 1050639 w 3211789"/>
                <a:gd name="connsiteY1027" fmla="*/ 2895052 h 6108771"/>
                <a:gd name="connsiteX1028" fmla="*/ 1071884 w 3211789"/>
                <a:gd name="connsiteY1028" fmla="*/ 2896983 h 6108771"/>
                <a:gd name="connsiteX1029" fmla="*/ 1085403 w 3211789"/>
                <a:gd name="connsiteY1029" fmla="*/ 2956854 h 6108771"/>
                <a:gd name="connsiteX1030" fmla="*/ 1122098 w 3211789"/>
                <a:gd name="connsiteY1030" fmla="*/ 2997412 h 6108771"/>
                <a:gd name="connsiteX1031" fmla="*/ 1116304 w 3211789"/>
                <a:gd name="connsiteY1031" fmla="*/ 3007068 h 6108771"/>
                <a:gd name="connsiteX1032" fmla="*/ 1129824 w 3211789"/>
                <a:gd name="connsiteY1032" fmla="*/ 3007068 h 6108771"/>
                <a:gd name="connsiteX1033" fmla="*/ 1151068 w 3211789"/>
                <a:gd name="connsiteY1033" fmla="*/ 3020587 h 6108771"/>
                <a:gd name="connsiteX1034" fmla="*/ 1131755 w 3211789"/>
                <a:gd name="connsiteY1034" fmla="*/ 3078527 h 6108771"/>
                <a:gd name="connsiteX1035" fmla="*/ 1139480 w 3211789"/>
                <a:gd name="connsiteY1035" fmla="*/ 3124879 h 6108771"/>
                <a:gd name="connsiteX1036" fmla="*/ 1108579 w 3211789"/>
                <a:gd name="connsiteY1036" fmla="*/ 3124879 h 6108771"/>
                <a:gd name="connsiteX1037" fmla="*/ 1156862 w 3211789"/>
                <a:gd name="connsiteY1037" fmla="*/ 3153849 h 6108771"/>
                <a:gd name="connsiteX1038" fmla="*/ 1164587 w 3211789"/>
                <a:gd name="connsiteY1038" fmla="*/ 3182819 h 6108771"/>
                <a:gd name="connsiteX1039" fmla="*/ 1131755 w 3211789"/>
                <a:gd name="connsiteY1039" fmla="*/ 3205994 h 6108771"/>
                <a:gd name="connsiteX1040" fmla="*/ 1062227 w 3211789"/>
                <a:gd name="connsiteY1040" fmla="*/ 3142261 h 6108771"/>
                <a:gd name="connsiteX1041" fmla="*/ 1060296 w 3211789"/>
                <a:gd name="connsiteY1041" fmla="*/ 3119085 h 6108771"/>
                <a:gd name="connsiteX1042" fmla="*/ 1066090 w 3211789"/>
                <a:gd name="connsiteY1042" fmla="*/ 3086252 h 6108771"/>
                <a:gd name="connsiteX1043" fmla="*/ 1098922 w 3211789"/>
                <a:gd name="connsiteY1043" fmla="*/ 3124879 h 6108771"/>
                <a:gd name="connsiteX1044" fmla="*/ 1108579 w 3211789"/>
                <a:gd name="connsiteY1044" fmla="*/ 3122948 h 6108771"/>
                <a:gd name="connsiteX1045" fmla="*/ 1081541 w 3211789"/>
                <a:gd name="connsiteY1045" fmla="*/ 3061145 h 6108771"/>
                <a:gd name="connsiteX1046" fmla="*/ 1085403 w 3211789"/>
                <a:gd name="connsiteY1046" fmla="*/ 3037969 h 6108771"/>
                <a:gd name="connsiteX1047" fmla="*/ 1069953 w 3211789"/>
                <a:gd name="connsiteY1047" fmla="*/ 3036038 h 6108771"/>
                <a:gd name="connsiteX1048" fmla="*/ 1027463 w 3211789"/>
                <a:gd name="connsiteY1048" fmla="*/ 2997412 h 6108771"/>
                <a:gd name="connsiteX1049" fmla="*/ 1027463 w 3211789"/>
                <a:gd name="connsiteY1049" fmla="*/ 2945266 h 6108771"/>
                <a:gd name="connsiteX1050" fmla="*/ 1040983 w 3211789"/>
                <a:gd name="connsiteY1050" fmla="*/ 2910502 h 6108771"/>
                <a:gd name="connsiteX1051" fmla="*/ 1015876 w 3211789"/>
                <a:gd name="connsiteY1051" fmla="*/ 2918227 h 6108771"/>
                <a:gd name="connsiteX1052" fmla="*/ 961799 w 3211789"/>
                <a:gd name="connsiteY1052" fmla="*/ 2837112 h 6108771"/>
                <a:gd name="connsiteX1053" fmla="*/ 1019738 w 3211789"/>
                <a:gd name="connsiteY1053" fmla="*/ 2784966 h 6108771"/>
                <a:gd name="connsiteX1054" fmla="*/ 1027463 w 3211789"/>
                <a:gd name="connsiteY1054" fmla="*/ 2840975 h 6108771"/>
                <a:gd name="connsiteX1055" fmla="*/ 1539264 w 3211789"/>
                <a:gd name="connsiteY1055" fmla="*/ 2792692 h 6108771"/>
                <a:gd name="connsiteX1056" fmla="*/ 1535401 w 3211789"/>
                <a:gd name="connsiteY1056" fmla="*/ 2810073 h 6108771"/>
                <a:gd name="connsiteX1057" fmla="*/ 1535401 w 3211789"/>
                <a:gd name="connsiteY1057" fmla="*/ 2858356 h 6108771"/>
                <a:gd name="connsiteX1058" fmla="*/ 1498706 w 3211789"/>
                <a:gd name="connsiteY1058" fmla="*/ 2831318 h 6108771"/>
                <a:gd name="connsiteX1059" fmla="*/ 1496775 w 3211789"/>
                <a:gd name="connsiteY1059" fmla="*/ 2796554 h 6108771"/>
                <a:gd name="connsiteX1060" fmla="*/ 1489050 w 3211789"/>
                <a:gd name="connsiteY1060" fmla="*/ 2775310 h 6108771"/>
                <a:gd name="connsiteX1061" fmla="*/ 1494844 w 3211789"/>
                <a:gd name="connsiteY1061" fmla="*/ 2757928 h 6108771"/>
                <a:gd name="connsiteX1062" fmla="*/ 1539264 w 3211789"/>
                <a:gd name="connsiteY1062" fmla="*/ 2792692 h 6108771"/>
                <a:gd name="connsiteX1063" fmla="*/ 1311368 w 3211789"/>
                <a:gd name="connsiteY1063" fmla="*/ 2788829 h 6108771"/>
                <a:gd name="connsiteX1064" fmla="*/ 1377033 w 3211789"/>
                <a:gd name="connsiteY1064" fmla="*/ 2833249 h 6108771"/>
                <a:gd name="connsiteX1065" fmla="*/ 1369308 w 3211789"/>
                <a:gd name="connsiteY1065" fmla="*/ 2848700 h 6108771"/>
                <a:gd name="connsiteX1066" fmla="*/ 1369308 w 3211789"/>
                <a:gd name="connsiteY1066" fmla="*/ 2889258 h 6108771"/>
                <a:gd name="connsiteX1067" fmla="*/ 1365445 w 3211789"/>
                <a:gd name="connsiteY1067" fmla="*/ 2900846 h 6108771"/>
                <a:gd name="connsiteX1068" fmla="*/ 1351926 w 3211789"/>
                <a:gd name="connsiteY1068" fmla="*/ 2895052 h 6108771"/>
                <a:gd name="connsiteX1069" fmla="*/ 1317162 w 3211789"/>
                <a:gd name="connsiteY1069" fmla="*/ 2893120 h 6108771"/>
                <a:gd name="connsiteX1070" fmla="*/ 1297849 w 3211789"/>
                <a:gd name="connsiteY1070" fmla="*/ 2898914 h 6108771"/>
                <a:gd name="connsiteX1071" fmla="*/ 1286261 w 3211789"/>
                <a:gd name="connsiteY1071" fmla="*/ 2891189 h 6108771"/>
                <a:gd name="connsiteX1072" fmla="*/ 1286261 w 3211789"/>
                <a:gd name="connsiteY1072" fmla="*/ 2829387 h 6108771"/>
                <a:gd name="connsiteX1073" fmla="*/ 1311368 w 3211789"/>
                <a:gd name="connsiteY1073" fmla="*/ 2790760 h 6108771"/>
                <a:gd name="connsiteX1074" fmla="*/ 1282398 w 3211789"/>
                <a:gd name="connsiteY1074" fmla="*/ 2784966 h 6108771"/>
                <a:gd name="connsiteX1075" fmla="*/ 1261154 w 3211789"/>
                <a:gd name="connsiteY1075" fmla="*/ 2744408 h 6108771"/>
                <a:gd name="connsiteX1076" fmla="*/ 1311368 w 3211789"/>
                <a:gd name="connsiteY1076" fmla="*/ 2788829 h 6108771"/>
                <a:gd name="connsiteX1077" fmla="*/ 1243772 w 3211789"/>
                <a:gd name="connsiteY1077" fmla="*/ 2744408 h 6108771"/>
                <a:gd name="connsiteX1078" fmla="*/ 1265016 w 3211789"/>
                <a:gd name="connsiteY1078" fmla="*/ 2790760 h 6108771"/>
                <a:gd name="connsiteX1079" fmla="*/ 1191626 w 3211789"/>
                <a:gd name="connsiteY1079" fmla="*/ 2821661 h 6108771"/>
                <a:gd name="connsiteX1080" fmla="*/ 1127892 w 3211789"/>
                <a:gd name="connsiteY1080" fmla="*/ 2761790 h 6108771"/>
                <a:gd name="connsiteX1081" fmla="*/ 1122098 w 3211789"/>
                <a:gd name="connsiteY1081" fmla="*/ 2775310 h 6108771"/>
                <a:gd name="connsiteX1082" fmla="*/ 1145274 w 3211789"/>
                <a:gd name="connsiteY1082" fmla="*/ 2819730 h 6108771"/>
                <a:gd name="connsiteX1083" fmla="*/ 1106648 w 3211789"/>
                <a:gd name="connsiteY1083" fmla="*/ 2842906 h 6108771"/>
                <a:gd name="connsiteX1084" fmla="*/ 1089266 w 3211789"/>
                <a:gd name="connsiteY1084" fmla="*/ 2862219 h 6108771"/>
                <a:gd name="connsiteX1085" fmla="*/ 1077678 w 3211789"/>
                <a:gd name="connsiteY1085" fmla="*/ 2866082 h 6108771"/>
                <a:gd name="connsiteX1086" fmla="*/ 1037120 w 3211789"/>
                <a:gd name="connsiteY1086" fmla="*/ 2825524 h 6108771"/>
                <a:gd name="connsiteX1087" fmla="*/ 1037120 w 3211789"/>
                <a:gd name="connsiteY1087" fmla="*/ 2784966 h 6108771"/>
                <a:gd name="connsiteX1088" fmla="*/ 1114373 w 3211789"/>
                <a:gd name="connsiteY1088" fmla="*/ 2746340 h 6108771"/>
                <a:gd name="connsiteX1089" fmla="*/ 1176175 w 3211789"/>
                <a:gd name="connsiteY1089" fmla="*/ 2736683 h 6108771"/>
                <a:gd name="connsiteX1090" fmla="*/ 1243772 w 3211789"/>
                <a:gd name="connsiteY1090" fmla="*/ 2744408 h 6108771"/>
                <a:gd name="connsiteX1091" fmla="*/ 1745915 w 3211789"/>
                <a:gd name="connsiteY1091" fmla="*/ 2773378 h 6108771"/>
                <a:gd name="connsiteX1092" fmla="*/ 1693770 w 3211789"/>
                <a:gd name="connsiteY1092" fmla="*/ 2798485 h 6108771"/>
                <a:gd name="connsiteX1093" fmla="*/ 1670594 w 3211789"/>
                <a:gd name="connsiteY1093" fmla="*/ 2773378 h 6108771"/>
                <a:gd name="connsiteX1094" fmla="*/ 1687976 w 3211789"/>
                <a:gd name="connsiteY1094" fmla="*/ 2723164 h 6108771"/>
                <a:gd name="connsiteX1095" fmla="*/ 1745915 w 3211789"/>
                <a:gd name="connsiteY1095" fmla="*/ 2773378 h 6108771"/>
                <a:gd name="connsiteX1096" fmla="*/ 1908147 w 3211789"/>
                <a:gd name="connsiteY1096" fmla="*/ 2748271 h 6108771"/>
                <a:gd name="connsiteX1097" fmla="*/ 1863726 w 3211789"/>
                <a:gd name="connsiteY1097" fmla="*/ 2783035 h 6108771"/>
                <a:gd name="connsiteX1098" fmla="*/ 1763297 w 3211789"/>
                <a:gd name="connsiteY1098" fmla="*/ 2842906 h 6108771"/>
                <a:gd name="connsiteX1099" fmla="*/ 1763297 w 3211789"/>
                <a:gd name="connsiteY1099" fmla="*/ 2848700 h 6108771"/>
                <a:gd name="connsiteX1100" fmla="*/ 1772954 w 3211789"/>
                <a:gd name="connsiteY1100" fmla="*/ 2848700 h 6108771"/>
                <a:gd name="connsiteX1101" fmla="*/ 1821237 w 3211789"/>
                <a:gd name="connsiteY1101" fmla="*/ 2873807 h 6108771"/>
                <a:gd name="connsiteX1102" fmla="*/ 1803855 w 3211789"/>
                <a:gd name="connsiteY1102" fmla="*/ 2875738 h 6108771"/>
                <a:gd name="connsiteX1103" fmla="*/ 1767160 w 3211789"/>
                <a:gd name="connsiteY1103" fmla="*/ 2869944 h 6108771"/>
                <a:gd name="connsiteX1104" fmla="*/ 1724671 w 3211789"/>
                <a:gd name="connsiteY1104" fmla="*/ 2879601 h 6108771"/>
                <a:gd name="connsiteX1105" fmla="*/ 1730465 w 3211789"/>
                <a:gd name="connsiteY1105" fmla="*/ 2864150 h 6108771"/>
                <a:gd name="connsiteX1106" fmla="*/ 1713083 w 3211789"/>
                <a:gd name="connsiteY1106" fmla="*/ 2864150 h 6108771"/>
                <a:gd name="connsiteX1107" fmla="*/ 1614586 w 3211789"/>
                <a:gd name="connsiteY1107" fmla="*/ 2914365 h 6108771"/>
                <a:gd name="connsiteX1108" fmla="*/ 1572096 w 3211789"/>
                <a:gd name="connsiteY1108" fmla="*/ 2873807 h 6108771"/>
                <a:gd name="connsiteX1109" fmla="*/ 1877245 w 3211789"/>
                <a:gd name="connsiteY1109" fmla="*/ 2719301 h 6108771"/>
                <a:gd name="connsiteX1110" fmla="*/ 1908147 w 3211789"/>
                <a:gd name="connsiteY1110" fmla="*/ 2748271 h 6108771"/>
                <a:gd name="connsiteX1111" fmla="*/ 1942910 w 3211789"/>
                <a:gd name="connsiteY1111" fmla="*/ 2727027 h 6108771"/>
                <a:gd name="connsiteX1112" fmla="*/ 1929391 w 3211789"/>
                <a:gd name="connsiteY1112" fmla="*/ 2740546 h 6108771"/>
                <a:gd name="connsiteX1113" fmla="*/ 1896559 w 3211789"/>
                <a:gd name="connsiteY1113" fmla="*/ 2699988 h 6108771"/>
                <a:gd name="connsiteX1114" fmla="*/ 1908147 w 3211789"/>
                <a:gd name="connsiteY1114" fmla="*/ 2698057 h 6108771"/>
                <a:gd name="connsiteX1115" fmla="*/ 1942910 w 3211789"/>
                <a:gd name="connsiteY1115" fmla="*/ 2727027 h 6108771"/>
                <a:gd name="connsiteX1116" fmla="*/ 1612654 w 3211789"/>
                <a:gd name="connsiteY1116" fmla="*/ 2707713 h 6108771"/>
                <a:gd name="connsiteX1117" fmla="*/ 1639693 w 3211789"/>
                <a:gd name="connsiteY1117" fmla="*/ 2713507 h 6108771"/>
                <a:gd name="connsiteX1118" fmla="*/ 1662869 w 3211789"/>
                <a:gd name="connsiteY1118" fmla="*/ 2744408 h 6108771"/>
                <a:gd name="connsiteX1119" fmla="*/ 1662869 w 3211789"/>
                <a:gd name="connsiteY1119" fmla="*/ 2792692 h 6108771"/>
                <a:gd name="connsiteX1120" fmla="*/ 1666731 w 3211789"/>
                <a:gd name="connsiteY1120" fmla="*/ 2806211 h 6108771"/>
                <a:gd name="connsiteX1121" fmla="*/ 1639693 w 3211789"/>
                <a:gd name="connsiteY1121" fmla="*/ 2821661 h 6108771"/>
                <a:gd name="connsiteX1122" fmla="*/ 1574028 w 3211789"/>
                <a:gd name="connsiteY1122" fmla="*/ 2775310 h 6108771"/>
                <a:gd name="connsiteX1123" fmla="*/ 1570165 w 3211789"/>
                <a:gd name="connsiteY1123" fmla="*/ 2736683 h 6108771"/>
                <a:gd name="connsiteX1124" fmla="*/ 1587547 w 3211789"/>
                <a:gd name="connsiteY1124" fmla="*/ 2690331 h 6108771"/>
                <a:gd name="connsiteX1125" fmla="*/ 1612654 w 3211789"/>
                <a:gd name="connsiteY1125" fmla="*/ 2707713 h 6108771"/>
                <a:gd name="connsiteX1126" fmla="*/ 1079609 w 3211789"/>
                <a:gd name="connsiteY1126" fmla="*/ 2663293 h 6108771"/>
                <a:gd name="connsiteX1127" fmla="*/ 1010082 w 3211789"/>
                <a:gd name="connsiteY1127" fmla="*/ 2674881 h 6108771"/>
                <a:gd name="connsiteX1128" fmla="*/ 946348 w 3211789"/>
                <a:gd name="connsiteY1128" fmla="*/ 2692263 h 6108771"/>
                <a:gd name="connsiteX1129" fmla="*/ 782186 w 3211789"/>
                <a:gd name="connsiteY1129" fmla="*/ 2839043 h 6108771"/>
                <a:gd name="connsiteX1130" fmla="*/ 759010 w 3211789"/>
                <a:gd name="connsiteY1130" fmla="*/ 2879601 h 6108771"/>
                <a:gd name="connsiteX1131" fmla="*/ 751284 w 3211789"/>
                <a:gd name="connsiteY1131" fmla="*/ 2879601 h 6108771"/>
                <a:gd name="connsiteX1132" fmla="*/ 749353 w 3211789"/>
                <a:gd name="connsiteY1132" fmla="*/ 2871876 h 6108771"/>
                <a:gd name="connsiteX1133" fmla="*/ 787980 w 3211789"/>
                <a:gd name="connsiteY1133" fmla="*/ 2788829 h 6108771"/>
                <a:gd name="connsiteX1134" fmla="*/ 1037120 w 3211789"/>
                <a:gd name="connsiteY1134" fmla="*/ 2661362 h 6108771"/>
                <a:gd name="connsiteX1135" fmla="*/ 1079609 w 3211789"/>
                <a:gd name="connsiteY1135" fmla="*/ 2663293 h 6108771"/>
                <a:gd name="connsiteX1136" fmla="*/ 1444629 w 3211789"/>
                <a:gd name="connsiteY1136" fmla="*/ 2719301 h 6108771"/>
                <a:gd name="connsiteX1137" fmla="*/ 1438835 w 3211789"/>
                <a:gd name="connsiteY1137" fmla="*/ 2728958 h 6108771"/>
                <a:gd name="connsiteX1138" fmla="*/ 1330681 w 3211789"/>
                <a:gd name="connsiteY1138" fmla="*/ 2653636 h 6108771"/>
                <a:gd name="connsiteX1139" fmla="*/ 1322956 w 3211789"/>
                <a:gd name="connsiteY1139" fmla="*/ 2653636 h 6108771"/>
                <a:gd name="connsiteX1140" fmla="*/ 1303643 w 3211789"/>
                <a:gd name="connsiteY1140" fmla="*/ 2686469 h 6108771"/>
                <a:gd name="connsiteX1141" fmla="*/ 1288192 w 3211789"/>
                <a:gd name="connsiteY1141" fmla="*/ 2622735 h 6108771"/>
                <a:gd name="connsiteX1142" fmla="*/ 1288192 w 3211789"/>
                <a:gd name="connsiteY1142" fmla="*/ 2601491 h 6108771"/>
                <a:gd name="connsiteX1143" fmla="*/ 1444629 w 3211789"/>
                <a:gd name="connsiteY1143" fmla="*/ 2719301 h 6108771"/>
                <a:gd name="connsiteX1144" fmla="*/ 1668663 w 3211789"/>
                <a:gd name="connsiteY1144" fmla="*/ 2636254 h 6108771"/>
                <a:gd name="connsiteX1145" fmla="*/ 1687976 w 3211789"/>
                <a:gd name="connsiteY1145" fmla="*/ 2647842 h 6108771"/>
                <a:gd name="connsiteX1146" fmla="*/ 1686044 w 3211789"/>
                <a:gd name="connsiteY1146" fmla="*/ 2694194 h 6108771"/>
                <a:gd name="connsiteX1147" fmla="*/ 1668663 w 3211789"/>
                <a:gd name="connsiteY1147" fmla="*/ 2711576 h 6108771"/>
                <a:gd name="connsiteX1148" fmla="*/ 1606860 w 3211789"/>
                <a:gd name="connsiteY1148" fmla="*/ 2690331 h 6108771"/>
                <a:gd name="connsiteX1149" fmla="*/ 1587547 w 3211789"/>
                <a:gd name="connsiteY1149" fmla="*/ 2638186 h 6108771"/>
                <a:gd name="connsiteX1150" fmla="*/ 1604929 w 3211789"/>
                <a:gd name="connsiteY1150" fmla="*/ 2589903 h 6108771"/>
                <a:gd name="connsiteX1151" fmla="*/ 1668663 w 3211789"/>
                <a:gd name="connsiteY1151" fmla="*/ 2636254 h 6108771"/>
                <a:gd name="connsiteX1152" fmla="*/ 1332612 w 3211789"/>
                <a:gd name="connsiteY1152" fmla="*/ 2580246 h 6108771"/>
                <a:gd name="connsiteX1153" fmla="*/ 1380896 w 3211789"/>
                <a:gd name="connsiteY1153" fmla="*/ 2607285 h 6108771"/>
                <a:gd name="connsiteX1154" fmla="*/ 1369308 w 3211789"/>
                <a:gd name="connsiteY1154" fmla="*/ 2624667 h 6108771"/>
                <a:gd name="connsiteX1155" fmla="*/ 1305574 w 3211789"/>
                <a:gd name="connsiteY1155" fmla="*/ 2582177 h 6108771"/>
                <a:gd name="connsiteX1156" fmla="*/ 1319093 w 3211789"/>
                <a:gd name="connsiteY1156" fmla="*/ 2572521 h 6108771"/>
                <a:gd name="connsiteX1157" fmla="*/ 1332612 w 3211789"/>
                <a:gd name="connsiteY1157" fmla="*/ 2580246 h 6108771"/>
                <a:gd name="connsiteX1158" fmla="*/ 1863726 w 3211789"/>
                <a:gd name="connsiteY1158" fmla="*/ 2560933 h 6108771"/>
                <a:gd name="connsiteX1159" fmla="*/ 1854069 w 3211789"/>
                <a:gd name="connsiteY1159" fmla="*/ 2560933 h 6108771"/>
                <a:gd name="connsiteX1160" fmla="*/ 1863726 w 3211789"/>
                <a:gd name="connsiteY1160" fmla="*/ 2560933 h 6108771"/>
                <a:gd name="connsiteX1161" fmla="*/ 1394415 w 3211789"/>
                <a:gd name="connsiteY1161" fmla="*/ 2576383 h 6108771"/>
                <a:gd name="connsiteX1162" fmla="*/ 1375102 w 3211789"/>
                <a:gd name="connsiteY1162" fmla="*/ 2578315 h 6108771"/>
                <a:gd name="connsiteX1163" fmla="*/ 1348063 w 3211789"/>
                <a:gd name="connsiteY1163" fmla="*/ 2559002 h 6108771"/>
                <a:gd name="connsiteX1164" fmla="*/ 1369308 w 3211789"/>
                <a:gd name="connsiteY1164" fmla="*/ 2549345 h 6108771"/>
                <a:gd name="connsiteX1165" fmla="*/ 1394415 w 3211789"/>
                <a:gd name="connsiteY1165" fmla="*/ 2576383 h 6108771"/>
                <a:gd name="connsiteX1166" fmla="*/ 1751709 w 3211789"/>
                <a:gd name="connsiteY1166" fmla="*/ 2559002 h 6108771"/>
                <a:gd name="connsiteX1167" fmla="*/ 1790336 w 3211789"/>
                <a:gd name="connsiteY1167" fmla="*/ 2562864 h 6108771"/>
                <a:gd name="connsiteX1168" fmla="*/ 1803855 w 3211789"/>
                <a:gd name="connsiteY1168" fmla="*/ 2582177 h 6108771"/>
                <a:gd name="connsiteX1169" fmla="*/ 1817374 w 3211789"/>
                <a:gd name="connsiteY1169" fmla="*/ 2628529 h 6108771"/>
                <a:gd name="connsiteX1170" fmla="*/ 1803855 w 3211789"/>
                <a:gd name="connsiteY1170" fmla="*/ 2655568 h 6108771"/>
                <a:gd name="connsiteX1171" fmla="*/ 1815443 w 3211789"/>
                <a:gd name="connsiteY1171" fmla="*/ 2688400 h 6108771"/>
                <a:gd name="connsiteX1172" fmla="*/ 1832825 w 3211789"/>
                <a:gd name="connsiteY1172" fmla="*/ 2655568 h 6108771"/>
                <a:gd name="connsiteX1173" fmla="*/ 1884971 w 3211789"/>
                <a:gd name="connsiteY1173" fmla="*/ 2688400 h 6108771"/>
                <a:gd name="connsiteX1174" fmla="*/ 1840550 w 3211789"/>
                <a:gd name="connsiteY1174" fmla="*/ 2719301 h 6108771"/>
                <a:gd name="connsiteX1175" fmla="*/ 1815443 w 3211789"/>
                <a:gd name="connsiteY1175" fmla="*/ 2696125 h 6108771"/>
                <a:gd name="connsiteX1176" fmla="*/ 1807718 w 3211789"/>
                <a:gd name="connsiteY1176" fmla="*/ 2707713 h 6108771"/>
                <a:gd name="connsiteX1177" fmla="*/ 1811580 w 3211789"/>
                <a:gd name="connsiteY1177" fmla="*/ 2727027 h 6108771"/>
                <a:gd name="connsiteX1178" fmla="*/ 1761366 w 3211789"/>
                <a:gd name="connsiteY1178" fmla="*/ 2755996 h 6108771"/>
                <a:gd name="connsiteX1179" fmla="*/ 1697632 w 3211789"/>
                <a:gd name="connsiteY1179" fmla="*/ 2688400 h 6108771"/>
                <a:gd name="connsiteX1180" fmla="*/ 1713083 w 3211789"/>
                <a:gd name="connsiteY1180" fmla="*/ 2642048 h 6108771"/>
                <a:gd name="connsiteX1181" fmla="*/ 1730465 w 3211789"/>
                <a:gd name="connsiteY1181" fmla="*/ 2647842 h 6108771"/>
                <a:gd name="connsiteX1182" fmla="*/ 1732396 w 3211789"/>
                <a:gd name="connsiteY1182" fmla="*/ 2642048 h 6108771"/>
                <a:gd name="connsiteX1183" fmla="*/ 1699564 w 3211789"/>
                <a:gd name="connsiteY1183" fmla="*/ 2597628 h 6108771"/>
                <a:gd name="connsiteX1184" fmla="*/ 1699564 w 3211789"/>
                <a:gd name="connsiteY1184" fmla="*/ 2553208 h 6108771"/>
                <a:gd name="connsiteX1185" fmla="*/ 1715014 w 3211789"/>
                <a:gd name="connsiteY1185" fmla="*/ 2535826 h 6108771"/>
                <a:gd name="connsiteX1186" fmla="*/ 1751709 w 3211789"/>
                <a:gd name="connsiteY1186" fmla="*/ 2559002 h 6108771"/>
                <a:gd name="connsiteX1187" fmla="*/ 1460080 w 3211789"/>
                <a:gd name="connsiteY1187" fmla="*/ 2543551 h 6108771"/>
                <a:gd name="connsiteX1188" fmla="*/ 1487118 w 3211789"/>
                <a:gd name="connsiteY1188" fmla="*/ 2555139 h 6108771"/>
                <a:gd name="connsiteX1189" fmla="*/ 1487118 w 3211789"/>
                <a:gd name="connsiteY1189" fmla="*/ 2587971 h 6108771"/>
                <a:gd name="connsiteX1190" fmla="*/ 1463942 w 3211789"/>
                <a:gd name="connsiteY1190" fmla="*/ 2620804 h 6108771"/>
                <a:gd name="connsiteX1191" fmla="*/ 1429179 w 3211789"/>
                <a:gd name="connsiteY1191" fmla="*/ 2609216 h 6108771"/>
                <a:gd name="connsiteX1192" fmla="*/ 1427247 w 3211789"/>
                <a:gd name="connsiteY1192" fmla="*/ 2613079 h 6108771"/>
                <a:gd name="connsiteX1193" fmla="*/ 1467805 w 3211789"/>
                <a:gd name="connsiteY1193" fmla="*/ 2651705 h 6108771"/>
                <a:gd name="connsiteX1194" fmla="*/ 1463942 w 3211789"/>
                <a:gd name="connsiteY1194" fmla="*/ 2672950 h 6108771"/>
                <a:gd name="connsiteX1195" fmla="*/ 1469736 w 3211789"/>
                <a:gd name="connsiteY1195" fmla="*/ 2680675 h 6108771"/>
                <a:gd name="connsiteX1196" fmla="*/ 1485187 w 3211789"/>
                <a:gd name="connsiteY1196" fmla="*/ 2645911 h 6108771"/>
                <a:gd name="connsiteX1197" fmla="*/ 1529607 w 3211789"/>
                <a:gd name="connsiteY1197" fmla="*/ 2678744 h 6108771"/>
                <a:gd name="connsiteX1198" fmla="*/ 1562440 w 3211789"/>
                <a:gd name="connsiteY1198" fmla="*/ 2684537 h 6108771"/>
                <a:gd name="connsiteX1199" fmla="*/ 1564371 w 3211789"/>
                <a:gd name="connsiteY1199" fmla="*/ 2692263 h 6108771"/>
                <a:gd name="connsiteX1200" fmla="*/ 1554715 w 3211789"/>
                <a:gd name="connsiteY1200" fmla="*/ 2730889 h 6108771"/>
                <a:gd name="connsiteX1201" fmla="*/ 1558577 w 3211789"/>
                <a:gd name="connsiteY1201" fmla="*/ 2752134 h 6108771"/>
                <a:gd name="connsiteX1202" fmla="*/ 1541195 w 3211789"/>
                <a:gd name="connsiteY1202" fmla="*/ 2765653 h 6108771"/>
                <a:gd name="connsiteX1203" fmla="*/ 1496775 w 3211789"/>
                <a:gd name="connsiteY1203" fmla="*/ 2742477 h 6108771"/>
                <a:gd name="connsiteX1204" fmla="*/ 1473599 w 3211789"/>
                <a:gd name="connsiteY1204" fmla="*/ 2692263 h 6108771"/>
                <a:gd name="connsiteX1205" fmla="*/ 1458148 w 3211789"/>
                <a:gd name="connsiteY1205" fmla="*/ 2694194 h 6108771"/>
                <a:gd name="connsiteX1206" fmla="*/ 1438835 w 3211789"/>
                <a:gd name="connsiteY1206" fmla="*/ 2674881 h 6108771"/>
                <a:gd name="connsiteX1207" fmla="*/ 1386689 w 3211789"/>
                <a:gd name="connsiteY1207" fmla="*/ 2620804 h 6108771"/>
                <a:gd name="connsiteX1208" fmla="*/ 1413728 w 3211789"/>
                <a:gd name="connsiteY1208" fmla="*/ 2605353 h 6108771"/>
                <a:gd name="connsiteX1209" fmla="*/ 1415659 w 3211789"/>
                <a:gd name="connsiteY1209" fmla="*/ 2595697 h 6108771"/>
                <a:gd name="connsiteX1210" fmla="*/ 1398277 w 3211789"/>
                <a:gd name="connsiteY1210" fmla="*/ 2553208 h 6108771"/>
                <a:gd name="connsiteX1211" fmla="*/ 1425316 w 3211789"/>
                <a:gd name="connsiteY1211" fmla="*/ 2522306 h 6108771"/>
                <a:gd name="connsiteX1212" fmla="*/ 1460080 w 3211789"/>
                <a:gd name="connsiteY1212" fmla="*/ 2543551 h 6108771"/>
                <a:gd name="connsiteX1213" fmla="*/ 1647418 w 3211789"/>
                <a:gd name="connsiteY1213" fmla="*/ 2524238 h 6108771"/>
                <a:gd name="connsiteX1214" fmla="*/ 1684113 w 3211789"/>
                <a:gd name="connsiteY1214" fmla="*/ 2537757 h 6108771"/>
                <a:gd name="connsiteX1215" fmla="*/ 1686044 w 3211789"/>
                <a:gd name="connsiteY1215" fmla="*/ 2580246 h 6108771"/>
                <a:gd name="connsiteX1216" fmla="*/ 1695701 w 3211789"/>
                <a:gd name="connsiteY1216" fmla="*/ 2616941 h 6108771"/>
                <a:gd name="connsiteX1217" fmla="*/ 1680250 w 3211789"/>
                <a:gd name="connsiteY1217" fmla="*/ 2626598 h 6108771"/>
                <a:gd name="connsiteX1218" fmla="*/ 1618448 w 3211789"/>
                <a:gd name="connsiteY1218" fmla="*/ 2572521 h 6108771"/>
                <a:gd name="connsiteX1219" fmla="*/ 1618448 w 3211789"/>
                <a:gd name="connsiteY1219" fmla="*/ 2533894 h 6108771"/>
                <a:gd name="connsiteX1220" fmla="*/ 1630036 w 3211789"/>
                <a:gd name="connsiteY1220" fmla="*/ 2512650 h 6108771"/>
                <a:gd name="connsiteX1221" fmla="*/ 1647418 w 3211789"/>
                <a:gd name="connsiteY1221" fmla="*/ 2524238 h 6108771"/>
                <a:gd name="connsiteX1222" fmla="*/ 1502569 w 3211789"/>
                <a:gd name="connsiteY1222" fmla="*/ 2518444 h 6108771"/>
                <a:gd name="connsiteX1223" fmla="*/ 1500637 w 3211789"/>
                <a:gd name="connsiteY1223" fmla="*/ 2537757 h 6108771"/>
                <a:gd name="connsiteX1224" fmla="*/ 1490981 w 3211789"/>
                <a:gd name="connsiteY1224" fmla="*/ 2539688 h 6108771"/>
                <a:gd name="connsiteX1225" fmla="*/ 1448492 w 3211789"/>
                <a:gd name="connsiteY1225" fmla="*/ 2518444 h 6108771"/>
                <a:gd name="connsiteX1226" fmla="*/ 1485187 w 3211789"/>
                <a:gd name="connsiteY1226" fmla="*/ 2501062 h 6108771"/>
                <a:gd name="connsiteX1227" fmla="*/ 1502569 w 3211789"/>
                <a:gd name="connsiteY1227" fmla="*/ 2518444 h 6108771"/>
                <a:gd name="connsiteX1228" fmla="*/ 1581753 w 3211789"/>
                <a:gd name="connsiteY1228" fmla="*/ 2508787 h 6108771"/>
                <a:gd name="connsiteX1229" fmla="*/ 1606860 w 3211789"/>
                <a:gd name="connsiteY1229" fmla="*/ 2514581 h 6108771"/>
                <a:gd name="connsiteX1230" fmla="*/ 1610723 w 3211789"/>
                <a:gd name="connsiteY1230" fmla="*/ 2520375 h 6108771"/>
                <a:gd name="connsiteX1231" fmla="*/ 1587547 w 3211789"/>
                <a:gd name="connsiteY1231" fmla="*/ 2566727 h 6108771"/>
                <a:gd name="connsiteX1232" fmla="*/ 1577890 w 3211789"/>
                <a:gd name="connsiteY1232" fmla="*/ 2568658 h 6108771"/>
                <a:gd name="connsiteX1233" fmla="*/ 1531539 w 3211789"/>
                <a:gd name="connsiteY1233" fmla="*/ 2553208 h 6108771"/>
                <a:gd name="connsiteX1234" fmla="*/ 1529607 w 3211789"/>
                <a:gd name="connsiteY1234" fmla="*/ 2557070 h 6108771"/>
                <a:gd name="connsiteX1235" fmla="*/ 1562440 w 3211789"/>
                <a:gd name="connsiteY1235" fmla="*/ 2597628 h 6108771"/>
                <a:gd name="connsiteX1236" fmla="*/ 1572096 w 3211789"/>
                <a:gd name="connsiteY1236" fmla="*/ 2642048 h 6108771"/>
                <a:gd name="connsiteX1237" fmla="*/ 1550852 w 3211789"/>
                <a:gd name="connsiteY1237" fmla="*/ 2671018 h 6108771"/>
                <a:gd name="connsiteX1238" fmla="*/ 1494844 w 3211789"/>
                <a:gd name="connsiteY1238" fmla="*/ 2626598 h 6108771"/>
                <a:gd name="connsiteX1239" fmla="*/ 1494844 w 3211789"/>
                <a:gd name="connsiteY1239" fmla="*/ 2591834 h 6108771"/>
                <a:gd name="connsiteX1240" fmla="*/ 1529607 w 3211789"/>
                <a:gd name="connsiteY1240" fmla="*/ 2551276 h 6108771"/>
                <a:gd name="connsiteX1241" fmla="*/ 1529607 w 3211789"/>
                <a:gd name="connsiteY1241" fmla="*/ 2543551 h 6108771"/>
                <a:gd name="connsiteX1242" fmla="*/ 1510294 w 3211789"/>
                <a:gd name="connsiteY1242" fmla="*/ 2504925 h 6108771"/>
                <a:gd name="connsiteX1243" fmla="*/ 1535401 w 3211789"/>
                <a:gd name="connsiteY1243" fmla="*/ 2479817 h 6108771"/>
                <a:gd name="connsiteX1244" fmla="*/ 1581753 w 3211789"/>
                <a:gd name="connsiteY1244" fmla="*/ 2508787 h 6108771"/>
                <a:gd name="connsiteX1245" fmla="*/ 1799992 w 3211789"/>
                <a:gd name="connsiteY1245" fmla="*/ 2520375 h 6108771"/>
                <a:gd name="connsiteX1246" fmla="*/ 1799992 w 3211789"/>
                <a:gd name="connsiteY1246" fmla="*/ 2541620 h 6108771"/>
                <a:gd name="connsiteX1247" fmla="*/ 1776817 w 3211789"/>
                <a:gd name="connsiteY1247" fmla="*/ 2543551 h 6108771"/>
                <a:gd name="connsiteX1248" fmla="*/ 1707289 w 3211789"/>
                <a:gd name="connsiteY1248" fmla="*/ 2477886 h 6108771"/>
                <a:gd name="connsiteX1249" fmla="*/ 1709220 w 3211789"/>
                <a:gd name="connsiteY1249" fmla="*/ 2456642 h 6108771"/>
                <a:gd name="connsiteX1250" fmla="*/ 1799992 w 3211789"/>
                <a:gd name="connsiteY1250" fmla="*/ 2520375 h 6108771"/>
                <a:gd name="connsiteX1251" fmla="*/ 1610723 w 3211789"/>
                <a:gd name="connsiteY1251" fmla="*/ 2477886 h 6108771"/>
                <a:gd name="connsiteX1252" fmla="*/ 1618448 w 3211789"/>
                <a:gd name="connsiteY1252" fmla="*/ 2489474 h 6108771"/>
                <a:gd name="connsiteX1253" fmla="*/ 1599135 w 3211789"/>
                <a:gd name="connsiteY1253" fmla="*/ 2499131 h 6108771"/>
                <a:gd name="connsiteX1254" fmla="*/ 1562440 w 3211789"/>
                <a:gd name="connsiteY1254" fmla="*/ 2475955 h 6108771"/>
                <a:gd name="connsiteX1255" fmla="*/ 1604929 w 3211789"/>
                <a:gd name="connsiteY1255" fmla="*/ 2454710 h 6108771"/>
                <a:gd name="connsiteX1256" fmla="*/ 1610723 w 3211789"/>
                <a:gd name="connsiteY1256" fmla="*/ 2477886 h 6108771"/>
                <a:gd name="connsiteX1257" fmla="*/ 1689907 w 3211789"/>
                <a:gd name="connsiteY1257" fmla="*/ 2470161 h 6108771"/>
                <a:gd name="connsiteX1258" fmla="*/ 1697632 w 3211789"/>
                <a:gd name="connsiteY1258" fmla="*/ 2502993 h 6108771"/>
                <a:gd name="connsiteX1259" fmla="*/ 1680250 w 3211789"/>
                <a:gd name="connsiteY1259" fmla="*/ 2518444 h 6108771"/>
                <a:gd name="connsiteX1260" fmla="*/ 1626173 w 3211789"/>
                <a:gd name="connsiteY1260" fmla="*/ 2485611 h 6108771"/>
                <a:gd name="connsiteX1261" fmla="*/ 1622311 w 3211789"/>
                <a:gd name="connsiteY1261" fmla="*/ 2456642 h 6108771"/>
                <a:gd name="connsiteX1262" fmla="*/ 1639693 w 3211789"/>
                <a:gd name="connsiteY1262" fmla="*/ 2429603 h 6108771"/>
                <a:gd name="connsiteX1263" fmla="*/ 1689907 w 3211789"/>
                <a:gd name="connsiteY1263" fmla="*/ 2470161 h 6108771"/>
                <a:gd name="connsiteX1264" fmla="*/ 2178532 w 3211789"/>
                <a:gd name="connsiteY1264" fmla="*/ 2425740 h 6108771"/>
                <a:gd name="connsiteX1265" fmla="*/ 2207502 w 3211789"/>
                <a:gd name="connsiteY1265" fmla="*/ 2456642 h 6108771"/>
                <a:gd name="connsiteX1266" fmla="*/ 2211364 w 3211789"/>
                <a:gd name="connsiteY1266" fmla="*/ 2466298 h 6108771"/>
                <a:gd name="connsiteX1267" fmla="*/ 2170806 w 3211789"/>
                <a:gd name="connsiteY1267" fmla="*/ 2530032 h 6108771"/>
                <a:gd name="connsiteX1268" fmla="*/ 1998919 w 3211789"/>
                <a:gd name="connsiteY1268" fmla="*/ 2698057 h 6108771"/>
                <a:gd name="connsiteX1269" fmla="*/ 1962224 w 3211789"/>
                <a:gd name="connsiteY1269" fmla="*/ 2713507 h 6108771"/>
                <a:gd name="connsiteX1270" fmla="*/ 1929391 w 3211789"/>
                <a:gd name="connsiteY1270" fmla="*/ 2682606 h 6108771"/>
                <a:gd name="connsiteX1271" fmla="*/ 1993125 w 3211789"/>
                <a:gd name="connsiteY1271" fmla="*/ 2620804 h 6108771"/>
                <a:gd name="connsiteX1272" fmla="*/ 1989262 w 3211789"/>
                <a:gd name="connsiteY1272" fmla="*/ 2618873 h 6108771"/>
                <a:gd name="connsiteX1273" fmla="*/ 1962224 w 3211789"/>
                <a:gd name="connsiteY1273" fmla="*/ 2632392 h 6108771"/>
                <a:gd name="connsiteX1274" fmla="*/ 1948704 w 3211789"/>
                <a:gd name="connsiteY1274" fmla="*/ 2636254 h 6108771"/>
                <a:gd name="connsiteX1275" fmla="*/ 1894627 w 3211789"/>
                <a:gd name="connsiteY1275" fmla="*/ 2671018 h 6108771"/>
                <a:gd name="connsiteX1276" fmla="*/ 1815443 w 3211789"/>
                <a:gd name="connsiteY1276" fmla="*/ 2603422 h 6108771"/>
                <a:gd name="connsiteX1277" fmla="*/ 1817374 w 3211789"/>
                <a:gd name="connsiteY1277" fmla="*/ 2593765 h 6108771"/>
                <a:gd name="connsiteX1278" fmla="*/ 1813512 w 3211789"/>
                <a:gd name="connsiteY1278" fmla="*/ 2572521 h 6108771"/>
                <a:gd name="connsiteX1279" fmla="*/ 1834756 w 3211789"/>
                <a:gd name="connsiteY1279" fmla="*/ 2555139 h 6108771"/>
                <a:gd name="connsiteX1280" fmla="*/ 1838619 w 3211789"/>
                <a:gd name="connsiteY1280" fmla="*/ 2562864 h 6108771"/>
                <a:gd name="connsiteX1281" fmla="*/ 1848276 w 3211789"/>
                <a:gd name="connsiteY1281" fmla="*/ 2560933 h 6108771"/>
                <a:gd name="connsiteX1282" fmla="*/ 1850207 w 3211789"/>
                <a:gd name="connsiteY1282" fmla="*/ 2564796 h 6108771"/>
                <a:gd name="connsiteX1283" fmla="*/ 1852138 w 3211789"/>
                <a:gd name="connsiteY1283" fmla="*/ 2564796 h 6108771"/>
                <a:gd name="connsiteX1284" fmla="*/ 1869520 w 3211789"/>
                <a:gd name="connsiteY1284" fmla="*/ 2568658 h 6108771"/>
                <a:gd name="connsiteX1285" fmla="*/ 1888833 w 3211789"/>
                <a:gd name="connsiteY1285" fmla="*/ 2564796 h 6108771"/>
                <a:gd name="connsiteX1286" fmla="*/ 1879177 w 3211789"/>
                <a:gd name="connsiteY1286" fmla="*/ 2559002 h 6108771"/>
                <a:gd name="connsiteX1287" fmla="*/ 1884971 w 3211789"/>
                <a:gd name="connsiteY1287" fmla="*/ 2557070 h 6108771"/>
                <a:gd name="connsiteX1288" fmla="*/ 1879177 w 3211789"/>
                <a:gd name="connsiteY1288" fmla="*/ 2553208 h 6108771"/>
                <a:gd name="connsiteX1289" fmla="*/ 1875314 w 3211789"/>
                <a:gd name="connsiteY1289" fmla="*/ 2557070 h 6108771"/>
                <a:gd name="connsiteX1290" fmla="*/ 1865657 w 3211789"/>
                <a:gd name="connsiteY1290" fmla="*/ 2553208 h 6108771"/>
                <a:gd name="connsiteX1291" fmla="*/ 1854069 w 3211789"/>
                <a:gd name="connsiteY1291" fmla="*/ 2557070 h 6108771"/>
                <a:gd name="connsiteX1292" fmla="*/ 1857932 w 3211789"/>
                <a:gd name="connsiteY1292" fmla="*/ 2553208 h 6108771"/>
                <a:gd name="connsiteX1293" fmla="*/ 1848276 w 3211789"/>
                <a:gd name="connsiteY1293" fmla="*/ 2547414 h 6108771"/>
                <a:gd name="connsiteX1294" fmla="*/ 1846344 w 3211789"/>
                <a:gd name="connsiteY1294" fmla="*/ 2553208 h 6108771"/>
                <a:gd name="connsiteX1295" fmla="*/ 1840550 w 3211789"/>
                <a:gd name="connsiteY1295" fmla="*/ 2551276 h 6108771"/>
                <a:gd name="connsiteX1296" fmla="*/ 1842482 w 3211789"/>
                <a:gd name="connsiteY1296" fmla="*/ 2547414 h 6108771"/>
                <a:gd name="connsiteX1297" fmla="*/ 1803855 w 3211789"/>
                <a:gd name="connsiteY1297" fmla="*/ 2497199 h 6108771"/>
                <a:gd name="connsiteX1298" fmla="*/ 1811580 w 3211789"/>
                <a:gd name="connsiteY1298" fmla="*/ 2474023 h 6108771"/>
                <a:gd name="connsiteX1299" fmla="*/ 1854069 w 3211789"/>
                <a:gd name="connsiteY1299" fmla="*/ 2491405 h 6108771"/>
                <a:gd name="connsiteX1300" fmla="*/ 1900421 w 3211789"/>
                <a:gd name="connsiteY1300" fmla="*/ 2481749 h 6108771"/>
                <a:gd name="connsiteX1301" fmla="*/ 1915872 w 3211789"/>
                <a:gd name="connsiteY1301" fmla="*/ 2489474 h 6108771"/>
                <a:gd name="connsiteX1302" fmla="*/ 1931322 w 3211789"/>
                <a:gd name="connsiteY1302" fmla="*/ 2539688 h 6108771"/>
                <a:gd name="connsiteX1303" fmla="*/ 1902353 w 3211789"/>
                <a:gd name="connsiteY1303" fmla="*/ 2553208 h 6108771"/>
                <a:gd name="connsiteX1304" fmla="*/ 1888833 w 3211789"/>
                <a:gd name="connsiteY1304" fmla="*/ 2560933 h 6108771"/>
                <a:gd name="connsiteX1305" fmla="*/ 1900421 w 3211789"/>
                <a:gd name="connsiteY1305" fmla="*/ 2560933 h 6108771"/>
                <a:gd name="connsiteX1306" fmla="*/ 1896559 w 3211789"/>
                <a:gd name="connsiteY1306" fmla="*/ 2566727 h 6108771"/>
                <a:gd name="connsiteX1307" fmla="*/ 1900421 w 3211789"/>
                <a:gd name="connsiteY1307" fmla="*/ 2568658 h 6108771"/>
                <a:gd name="connsiteX1308" fmla="*/ 1915872 w 3211789"/>
                <a:gd name="connsiteY1308" fmla="*/ 2562864 h 6108771"/>
                <a:gd name="connsiteX1309" fmla="*/ 1921666 w 3211789"/>
                <a:gd name="connsiteY1309" fmla="*/ 2570590 h 6108771"/>
                <a:gd name="connsiteX1310" fmla="*/ 1948704 w 3211789"/>
                <a:gd name="connsiteY1310" fmla="*/ 2636254 h 6108771"/>
                <a:gd name="connsiteX1311" fmla="*/ 1950636 w 3211789"/>
                <a:gd name="connsiteY1311" fmla="*/ 2630460 h 6108771"/>
                <a:gd name="connsiteX1312" fmla="*/ 1942910 w 3211789"/>
                <a:gd name="connsiteY1312" fmla="*/ 2580246 h 6108771"/>
                <a:gd name="connsiteX1313" fmla="*/ 1944842 w 3211789"/>
                <a:gd name="connsiteY1313" fmla="*/ 2559002 h 6108771"/>
                <a:gd name="connsiteX1314" fmla="*/ 2012438 w 3211789"/>
                <a:gd name="connsiteY1314" fmla="*/ 2584109 h 6108771"/>
                <a:gd name="connsiteX1315" fmla="*/ 2012438 w 3211789"/>
                <a:gd name="connsiteY1315" fmla="*/ 2587971 h 6108771"/>
                <a:gd name="connsiteX1316" fmla="*/ 1993125 w 3211789"/>
                <a:gd name="connsiteY1316" fmla="*/ 2611147 h 6108771"/>
                <a:gd name="connsiteX1317" fmla="*/ 1993125 w 3211789"/>
                <a:gd name="connsiteY1317" fmla="*/ 2618873 h 6108771"/>
                <a:gd name="connsiteX1318" fmla="*/ 2056858 w 3211789"/>
                <a:gd name="connsiteY1318" fmla="*/ 2551276 h 6108771"/>
                <a:gd name="connsiteX1319" fmla="*/ 2010507 w 3211789"/>
                <a:gd name="connsiteY1319" fmla="*/ 2570590 h 6108771"/>
                <a:gd name="connsiteX1320" fmla="*/ 1927460 w 3211789"/>
                <a:gd name="connsiteY1320" fmla="*/ 2481749 h 6108771"/>
                <a:gd name="connsiteX1321" fmla="*/ 1931322 w 3211789"/>
                <a:gd name="connsiteY1321" fmla="*/ 2472092 h 6108771"/>
                <a:gd name="connsiteX1322" fmla="*/ 1983468 w 3211789"/>
                <a:gd name="connsiteY1322" fmla="*/ 2472092 h 6108771"/>
                <a:gd name="connsiteX1323" fmla="*/ 2022095 w 3211789"/>
                <a:gd name="connsiteY1323" fmla="*/ 2462435 h 6108771"/>
                <a:gd name="connsiteX1324" fmla="*/ 2045270 w 3211789"/>
                <a:gd name="connsiteY1324" fmla="*/ 2512650 h 6108771"/>
                <a:gd name="connsiteX1325" fmla="*/ 2064584 w 3211789"/>
                <a:gd name="connsiteY1325" fmla="*/ 2547414 h 6108771"/>
                <a:gd name="connsiteX1326" fmla="*/ 2095485 w 3211789"/>
                <a:gd name="connsiteY1326" fmla="*/ 2512650 h 6108771"/>
                <a:gd name="connsiteX1327" fmla="*/ 2089691 w 3211789"/>
                <a:gd name="connsiteY1327" fmla="*/ 2508787 h 6108771"/>
                <a:gd name="connsiteX1328" fmla="*/ 2072309 w 3211789"/>
                <a:gd name="connsiteY1328" fmla="*/ 2518444 h 6108771"/>
                <a:gd name="connsiteX1329" fmla="*/ 2041408 w 3211789"/>
                <a:gd name="connsiteY1329" fmla="*/ 2462435 h 6108771"/>
                <a:gd name="connsiteX1330" fmla="*/ 2043339 w 3211789"/>
                <a:gd name="connsiteY1330" fmla="*/ 2441191 h 6108771"/>
                <a:gd name="connsiteX1331" fmla="*/ 2114798 w 3211789"/>
                <a:gd name="connsiteY1331" fmla="*/ 2456642 h 6108771"/>
                <a:gd name="connsiteX1332" fmla="*/ 2109004 w 3211789"/>
                <a:gd name="connsiteY1332" fmla="*/ 2481749 h 6108771"/>
                <a:gd name="connsiteX1333" fmla="*/ 2110935 w 3211789"/>
                <a:gd name="connsiteY1333" fmla="*/ 2489474 h 6108771"/>
                <a:gd name="connsiteX1334" fmla="*/ 2147631 w 3211789"/>
                <a:gd name="connsiteY1334" fmla="*/ 2429603 h 6108771"/>
                <a:gd name="connsiteX1335" fmla="*/ 2165012 w 3211789"/>
                <a:gd name="connsiteY1335" fmla="*/ 2421878 h 6108771"/>
                <a:gd name="connsiteX1336" fmla="*/ 2178532 w 3211789"/>
                <a:gd name="connsiteY1336" fmla="*/ 2425740 h 6108771"/>
                <a:gd name="connsiteX1337" fmla="*/ 1436904 w 3211789"/>
                <a:gd name="connsiteY1337" fmla="*/ 2445054 h 6108771"/>
                <a:gd name="connsiteX1338" fmla="*/ 1400209 w 3211789"/>
                <a:gd name="connsiteY1338" fmla="*/ 2446985 h 6108771"/>
                <a:gd name="connsiteX1339" fmla="*/ 1268879 w 3211789"/>
                <a:gd name="connsiteY1339" fmla="*/ 2435397 h 6108771"/>
                <a:gd name="connsiteX1340" fmla="*/ 1172313 w 3211789"/>
                <a:gd name="connsiteY1340" fmla="*/ 2464367 h 6108771"/>
                <a:gd name="connsiteX1341" fmla="*/ 1199351 w 3211789"/>
                <a:gd name="connsiteY1341" fmla="*/ 2491405 h 6108771"/>
                <a:gd name="connsiteX1342" fmla="*/ 1149137 w 3211789"/>
                <a:gd name="connsiteY1342" fmla="*/ 2489474 h 6108771"/>
                <a:gd name="connsiteX1343" fmla="*/ 1120167 w 3211789"/>
                <a:gd name="connsiteY1343" fmla="*/ 2497199 h 6108771"/>
                <a:gd name="connsiteX1344" fmla="*/ 1259222 w 3211789"/>
                <a:gd name="connsiteY1344" fmla="*/ 2418015 h 6108771"/>
                <a:gd name="connsiteX1345" fmla="*/ 1436904 w 3211789"/>
                <a:gd name="connsiteY1345" fmla="*/ 2445054 h 6108771"/>
                <a:gd name="connsiteX1346" fmla="*/ 1687976 w 3211789"/>
                <a:gd name="connsiteY1346" fmla="*/ 2427672 h 6108771"/>
                <a:gd name="connsiteX1347" fmla="*/ 1680250 w 3211789"/>
                <a:gd name="connsiteY1347" fmla="*/ 2435397 h 6108771"/>
                <a:gd name="connsiteX1348" fmla="*/ 1660937 w 3211789"/>
                <a:gd name="connsiteY1348" fmla="*/ 2419946 h 6108771"/>
                <a:gd name="connsiteX1349" fmla="*/ 1670594 w 3211789"/>
                <a:gd name="connsiteY1349" fmla="*/ 2410290 h 6108771"/>
                <a:gd name="connsiteX1350" fmla="*/ 1687976 w 3211789"/>
                <a:gd name="connsiteY1350" fmla="*/ 2427672 h 6108771"/>
                <a:gd name="connsiteX1351" fmla="*/ 2234540 w 3211789"/>
                <a:gd name="connsiteY1351" fmla="*/ 2429603 h 6108771"/>
                <a:gd name="connsiteX1352" fmla="*/ 2226815 w 3211789"/>
                <a:gd name="connsiteY1352" fmla="*/ 2448916 h 6108771"/>
                <a:gd name="connsiteX1353" fmla="*/ 2193982 w 3211789"/>
                <a:gd name="connsiteY1353" fmla="*/ 2421878 h 6108771"/>
                <a:gd name="connsiteX1354" fmla="*/ 2163081 w 3211789"/>
                <a:gd name="connsiteY1354" fmla="*/ 2394839 h 6108771"/>
                <a:gd name="connsiteX1355" fmla="*/ 2182394 w 3211789"/>
                <a:gd name="connsiteY1355" fmla="*/ 2385183 h 6108771"/>
                <a:gd name="connsiteX1356" fmla="*/ 2234540 w 3211789"/>
                <a:gd name="connsiteY1356" fmla="*/ 2429603 h 6108771"/>
                <a:gd name="connsiteX1357" fmla="*/ 1998919 w 3211789"/>
                <a:gd name="connsiteY1357" fmla="*/ 2387114 h 6108771"/>
                <a:gd name="connsiteX1358" fmla="*/ 2027888 w 3211789"/>
                <a:gd name="connsiteY1358" fmla="*/ 2431534 h 6108771"/>
                <a:gd name="connsiteX1359" fmla="*/ 1968017 w 3211789"/>
                <a:gd name="connsiteY1359" fmla="*/ 2460504 h 6108771"/>
                <a:gd name="connsiteX1360" fmla="*/ 1906215 w 3211789"/>
                <a:gd name="connsiteY1360" fmla="*/ 2441191 h 6108771"/>
                <a:gd name="connsiteX1361" fmla="*/ 1859863 w 3211789"/>
                <a:gd name="connsiteY1361" fmla="*/ 2475955 h 6108771"/>
                <a:gd name="connsiteX1362" fmla="*/ 1784542 w 3211789"/>
                <a:gd name="connsiteY1362" fmla="*/ 2404496 h 6108771"/>
                <a:gd name="connsiteX1363" fmla="*/ 1861795 w 3211789"/>
                <a:gd name="connsiteY1363" fmla="*/ 2404496 h 6108771"/>
                <a:gd name="connsiteX1364" fmla="*/ 1883039 w 3211789"/>
                <a:gd name="connsiteY1364" fmla="*/ 2410290 h 6108771"/>
                <a:gd name="connsiteX1365" fmla="*/ 1896559 w 3211789"/>
                <a:gd name="connsiteY1365" fmla="*/ 2394839 h 6108771"/>
                <a:gd name="connsiteX1366" fmla="*/ 1937116 w 3211789"/>
                <a:gd name="connsiteY1366" fmla="*/ 2400633 h 6108771"/>
                <a:gd name="connsiteX1367" fmla="*/ 1987331 w 3211789"/>
                <a:gd name="connsiteY1367" fmla="*/ 2385183 h 6108771"/>
                <a:gd name="connsiteX1368" fmla="*/ 1998919 w 3211789"/>
                <a:gd name="connsiteY1368" fmla="*/ 2387114 h 6108771"/>
                <a:gd name="connsiteX1369" fmla="*/ 2112867 w 3211789"/>
                <a:gd name="connsiteY1369" fmla="*/ 2387114 h 6108771"/>
                <a:gd name="connsiteX1370" fmla="*/ 2141837 w 3211789"/>
                <a:gd name="connsiteY1370" fmla="*/ 2414152 h 6108771"/>
                <a:gd name="connsiteX1371" fmla="*/ 2087759 w 3211789"/>
                <a:gd name="connsiteY1371" fmla="*/ 2439260 h 6108771"/>
                <a:gd name="connsiteX1372" fmla="*/ 2010507 w 3211789"/>
                <a:gd name="connsiteY1372" fmla="*/ 2369732 h 6108771"/>
                <a:gd name="connsiteX1373" fmla="*/ 2024026 w 3211789"/>
                <a:gd name="connsiteY1373" fmla="*/ 2371663 h 6108771"/>
                <a:gd name="connsiteX1374" fmla="*/ 2072309 w 3211789"/>
                <a:gd name="connsiteY1374" fmla="*/ 2356213 h 6108771"/>
                <a:gd name="connsiteX1375" fmla="*/ 2112867 w 3211789"/>
                <a:gd name="connsiteY1375" fmla="*/ 2387114 h 6108771"/>
                <a:gd name="connsiteX1376" fmla="*/ 2672950 w 3211789"/>
                <a:gd name="connsiteY1376" fmla="*/ 2510719 h 6108771"/>
                <a:gd name="connsiteX1377" fmla="*/ 2682607 w 3211789"/>
                <a:gd name="connsiteY1377" fmla="*/ 2520375 h 6108771"/>
                <a:gd name="connsiteX1378" fmla="*/ 2713508 w 3211789"/>
                <a:gd name="connsiteY1378" fmla="*/ 2520375 h 6108771"/>
                <a:gd name="connsiteX1379" fmla="*/ 2837113 w 3211789"/>
                <a:gd name="connsiteY1379" fmla="*/ 2593765 h 6108771"/>
                <a:gd name="connsiteX1380" fmla="*/ 2860288 w 3211789"/>
                <a:gd name="connsiteY1380" fmla="*/ 2680675 h 6108771"/>
                <a:gd name="connsiteX1381" fmla="*/ 2642049 w 3211789"/>
                <a:gd name="connsiteY1381" fmla="*/ 2889258 h 6108771"/>
                <a:gd name="connsiteX1382" fmla="*/ 2491406 w 3211789"/>
                <a:gd name="connsiteY1382" fmla="*/ 2852562 h 6108771"/>
                <a:gd name="connsiteX1383" fmla="*/ 2263510 w 3211789"/>
                <a:gd name="connsiteY1383" fmla="*/ 3051489 h 6108771"/>
                <a:gd name="connsiteX1384" fmla="*/ 2049133 w 3211789"/>
                <a:gd name="connsiteY1384" fmla="*/ 2840975 h 6108771"/>
                <a:gd name="connsiteX1385" fmla="*/ 2000850 w 3211789"/>
                <a:gd name="connsiteY1385" fmla="*/ 2864150 h 6108771"/>
                <a:gd name="connsiteX1386" fmla="*/ 1971880 w 3211789"/>
                <a:gd name="connsiteY1386" fmla="*/ 2871876 h 6108771"/>
                <a:gd name="connsiteX1387" fmla="*/ 1921666 w 3211789"/>
                <a:gd name="connsiteY1387" fmla="*/ 2881532 h 6108771"/>
                <a:gd name="connsiteX1388" fmla="*/ 1894627 w 3211789"/>
                <a:gd name="connsiteY1388" fmla="*/ 2877670 h 6108771"/>
                <a:gd name="connsiteX1389" fmla="*/ 1856001 w 3211789"/>
                <a:gd name="connsiteY1389" fmla="*/ 2868013 h 6108771"/>
                <a:gd name="connsiteX1390" fmla="*/ 1807718 w 3211789"/>
                <a:gd name="connsiteY1390" fmla="*/ 2840975 h 6108771"/>
                <a:gd name="connsiteX1391" fmla="*/ 1813512 w 3211789"/>
                <a:gd name="connsiteY1391" fmla="*/ 2829387 h 6108771"/>
                <a:gd name="connsiteX1392" fmla="*/ 1875314 w 3211789"/>
                <a:gd name="connsiteY1392" fmla="*/ 2794623 h 6108771"/>
                <a:gd name="connsiteX1393" fmla="*/ 1900421 w 3211789"/>
                <a:gd name="connsiteY1393" fmla="*/ 2773378 h 6108771"/>
                <a:gd name="connsiteX1394" fmla="*/ 1939048 w 3211789"/>
                <a:gd name="connsiteY1394" fmla="*/ 2755996 h 6108771"/>
                <a:gd name="connsiteX1395" fmla="*/ 2012438 w 3211789"/>
                <a:gd name="connsiteY1395" fmla="*/ 2705782 h 6108771"/>
                <a:gd name="connsiteX1396" fmla="*/ 2022095 w 3211789"/>
                <a:gd name="connsiteY1396" fmla="*/ 2713507 h 6108771"/>
                <a:gd name="connsiteX1397" fmla="*/ 2180463 w 3211789"/>
                <a:gd name="connsiteY1397" fmla="*/ 2833249 h 6108771"/>
                <a:gd name="connsiteX1398" fmla="*/ 2305999 w 3211789"/>
                <a:gd name="connsiteY1398" fmla="*/ 2784966 h 6108771"/>
                <a:gd name="connsiteX1399" fmla="*/ 2363939 w 3211789"/>
                <a:gd name="connsiteY1399" fmla="*/ 2813936 h 6108771"/>
                <a:gd name="connsiteX1400" fmla="*/ 2429604 w 3211789"/>
                <a:gd name="connsiteY1400" fmla="*/ 2827455 h 6108771"/>
                <a:gd name="connsiteX1401" fmla="*/ 2593766 w 3211789"/>
                <a:gd name="connsiteY1401" fmla="*/ 2699988 h 6108771"/>
                <a:gd name="connsiteX1402" fmla="*/ 2599560 w 3211789"/>
                <a:gd name="connsiteY1402" fmla="*/ 2672950 h 6108771"/>
                <a:gd name="connsiteX1403" fmla="*/ 2599560 w 3211789"/>
                <a:gd name="connsiteY1403" fmla="*/ 2624667 h 6108771"/>
                <a:gd name="connsiteX1404" fmla="*/ 2446985 w 3211789"/>
                <a:gd name="connsiteY1404" fmla="*/ 2502993 h 6108771"/>
                <a:gd name="connsiteX1405" fmla="*/ 2309862 w 3211789"/>
                <a:gd name="connsiteY1405" fmla="*/ 2634323 h 6108771"/>
                <a:gd name="connsiteX1406" fmla="*/ 2410290 w 3211789"/>
                <a:gd name="connsiteY1406" fmla="*/ 2734752 h 6108771"/>
                <a:gd name="connsiteX1407" fmla="*/ 2508788 w 3211789"/>
                <a:gd name="connsiteY1407" fmla="*/ 2651705 h 6108771"/>
                <a:gd name="connsiteX1408" fmla="*/ 2454711 w 3211789"/>
                <a:gd name="connsiteY1408" fmla="*/ 2593765 h 6108771"/>
                <a:gd name="connsiteX1409" fmla="*/ 2431535 w 3211789"/>
                <a:gd name="connsiteY1409" fmla="*/ 2599559 h 6108771"/>
                <a:gd name="connsiteX1410" fmla="*/ 2441192 w 3211789"/>
                <a:gd name="connsiteY1410" fmla="*/ 2613079 h 6108771"/>
                <a:gd name="connsiteX1411" fmla="*/ 2472093 w 3211789"/>
                <a:gd name="connsiteY1411" fmla="*/ 2618873 h 6108771"/>
                <a:gd name="connsiteX1412" fmla="*/ 2487543 w 3211789"/>
                <a:gd name="connsiteY1412" fmla="*/ 2657499 h 6108771"/>
                <a:gd name="connsiteX1413" fmla="*/ 2412222 w 3211789"/>
                <a:gd name="connsiteY1413" fmla="*/ 2719301 h 6108771"/>
                <a:gd name="connsiteX1414" fmla="*/ 2371664 w 3211789"/>
                <a:gd name="connsiteY1414" fmla="*/ 2701919 h 6108771"/>
                <a:gd name="connsiteX1415" fmla="*/ 2329175 w 3211789"/>
                <a:gd name="connsiteY1415" fmla="*/ 2632392 h 6108771"/>
                <a:gd name="connsiteX1416" fmla="*/ 2450848 w 3211789"/>
                <a:gd name="connsiteY1416" fmla="*/ 2526169 h 6108771"/>
                <a:gd name="connsiteX1417" fmla="*/ 2582178 w 3211789"/>
                <a:gd name="connsiteY1417" fmla="*/ 2659430 h 6108771"/>
                <a:gd name="connsiteX1418" fmla="*/ 2429604 w 3211789"/>
                <a:gd name="connsiteY1418" fmla="*/ 2806211 h 6108771"/>
                <a:gd name="connsiteX1419" fmla="*/ 2302136 w 3211789"/>
                <a:gd name="connsiteY1419" fmla="*/ 2746340 h 6108771"/>
                <a:gd name="connsiteX1420" fmla="*/ 2253853 w 3211789"/>
                <a:gd name="connsiteY1420" fmla="*/ 2792692 h 6108771"/>
                <a:gd name="connsiteX1421" fmla="*/ 2221021 w 3211789"/>
                <a:gd name="connsiteY1421" fmla="*/ 2804279 h 6108771"/>
                <a:gd name="connsiteX1422" fmla="*/ 2176600 w 3211789"/>
                <a:gd name="connsiteY1422" fmla="*/ 2813936 h 6108771"/>
                <a:gd name="connsiteX1423" fmla="*/ 2039476 w 3211789"/>
                <a:gd name="connsiteY1423" fmla="*/ 2692263 h 6108771"/>
                <a:gd name="connsiteX1424" fmla="*/ 2039476 w 3211789"/>
                <a:gd name="connsiteY1424" fmla="*/ 2680675 h 6108771"/>
                <a:gd name="connsiteX1425" fmla="*/ 2165012 w 3211789"/>
                <a:gd name="connsiteY1425" fmla="*/ 2560933 h 6108771"/>
                <a:gd name="connsiteX1426" fmla="*/ 2221021 w 3211789"/>
                <a:gd name="connsiteY1426" fmla="*/ 2501062 h 6108771"/>
                <a:gd name="connsiteX1427" fmla="*/ 2261579 w 3211789"/>
                <a:gd name="connsiteY1427" fmla="*/ 2510719 h 6108771"/>
                <a:gd name="connsiteX1428" fmla="*/ 2294411 w 3211789"/>
                <a:gd name="connsiteY1428" fmla="*/ 2446985 h 6108771"/>
                <a:gd name="connsiteX1429" fmla="*/ 2313724 w 3211789"/>
                <a:gd name="connsiteY1429" fmla="*/ 2418015 h 6108771"/>
                <a:gd name="connsiteX1430" fmla="*/ 2479818 w 3211789"/>
                <a:gd name="connsiteY1430" fmla="*/ 2350419 h 6108771"/>
                <a:gd name="connsiteX1431" fmla="*/ 2672950 w 3211789"/>
                <a:gd name="connsiteY1431" fmla="*/ 2510719 h 6108771"/>
                <a:gd name="connsiteX1432" fmla="*/ 2149562 w 3211789"/>
                <a:gd name="connsiteY1432" fmla="*/ 2392908 h 6108771"/>
                <a:gd name="connsiteX1433" fmla="*/ 2126386 w 3211789"/>
                <a:gd name="connsiteY1433" fmla="*/ 2367801 h 6108771"/>
                <a:gd name="connsiteX1434" fmla="*/ 2126386 w 3211789"/>
                <a:gd name="connsiteY1434" fmla="*/ 2358144 h 6108771"/>
                <a:gd name="connsiteX1435" fmla="*/ 2166944 w 3211789"/>
                <a:gd name="connsiteY1435" fmla="*/ 2334968 h 6108771"/>
                <a:gd name="connsiteX1436" fmla="*/ 2149562 w 3211789"/>
                <a:gd name="connsiteY1436" fmla="*/ 2392908 h 6108771"/>
                <a:gd name="connsiteX1437" fmla="*/ 1904284 w 3211789"/>
                <a:gd name="connsiteY1437" fmla="*/ 2336900 h 6108771"/>
                <a:gd name="connsiteX1438" fmla="*/ 1977674 w 3211789"/>
                <a:gd name="connsiteY1438" fmla="*/ 2350419 h 6108771"/>
                <a:gd name="connsiteX1439" fmla="*/ 1987331 w 3211789"/>
                <a:gd name="connsiteY1439" fmla="*/ 2363938 h 6108771"/>
                <a:gd name="connsiteX1440" fmla="*/ 1931322 w 3211789"/>
                <a:gd name="connsiteY1440" fmla="*/ 2385183 h 6108771"/>
                <a:gd name="connsiteX1441" fmla="*/ 1902353 w 3211789"/>
                <a:gd name="connsiteY1441" fmla="*/ 2379389 h 6108771"/>
                <a:gd name="connsiteX1442" fmla="*/ 1859863 w 3211789"/>
                <a:gd name="connsiteY1442" fmla="*/ 2333037 h 6108771"/>
                <a:gd name="connsiteX1443" fmla="*/ 1871451 w 3211789"/>
                <a:gd name="connsiteY1443" fmla="*/ 2327243 h 6108771"/>
                <a:gd name="connsiteX1444" fmla="*/ 1904284 w 3211789"/>
                <a:gd name="connsiteY1444" fmla="*/ 2336900 h 6108771"/>
                <a:gd name="connsiteX1445" fmla="*/ 2363939 w 3211789"/>
                <a:gd name="connsiteY1445" fmla="*/ 2352350 h 6108771"/>
                <a:gd name="connsiteX1446" fmla="*/ 2271235 w 3211789"/>
                <a:gd name="connsiteY1446" fmla="*/ 2446985 h 6108771"/>
                <a:gd name="connsiteX1447" fmla="*/ 2249991 w 3211789"/>
                <a:gd name="connsiteY1447" fmla="*/ 2487543 h 6108771"/>
                <a:gd name="connsiteX1448" fmla="*/ 2228746 w 3211789"/>
                <a:gd name="connsiteY1448" fmla="*/ 2474023 h 6108771"/>
                <a:gd name="connsiteX1449" fmla="*/ 2234540 w 3211789"/>
                <a:gd name="connsiteY1449" fmla="*/ 2458573 h 6108771"/>
                <a:gd name="connsiteX1450" fmla="*/ 2263510 w 3211789"/>
                <a:gd name="connsiteY1450" fmla="*/ 2400633 h 6108771"/>
                <a:gd name="connsiteX1451" fmla="*/ 2286686 w 3211789"/>
                <a:gd name="connsiteY1451" fmla="*/ 2321449 h 6108771"/>
                <a:gd name="connsiteX1452" fmla="*/ 2298274 w 3211789"/>
                <a:gd name="connsiteY1452" fmla="*/ 2319518 h 6108771"/>
                <a:gd name="connsiteX1453" fmla="*/ 2363939 w 3211789"/>
                <a:gd name="connsiteY1453" fmla="*/ 2352350 h 6108771"/>
                <a:gd name="connsiteX1454" fmla="*/ 1830894 w 3211789"/>
                <a:gd name="connsiteY1454" fmla="*/ 2317586 h 6108771"/>
                <a:gd name="connsiteX1455" fmla="*/ 1823168 w 3211789"/>
                <a:gd name="connsiteY1455" fmla="*/ 2338831 h 6108771"/>
                <a:gd name="connsiteX1456" fmla="*/ 1827031 w 3211789"/>
                <a:gd name="connsiteY1456" fmla="*/ 2340762 h 6108771"/>
                <a:gd name="connsiteX1457" fmla="*/ 1838619 w 3211789"/>
                <a:gd name="connsiteY1457" fmla="*/ 2336900 h 6108771"/>
                <a:gd name="connsiteX1458" fmla="*/ 1844413 w 3211789"/>
                <a:gd name="connsiteY1458" fmla="*/ 2338831 h 6108771"/>
                <a:gd name="connsiteX1459" fmla="*/ 1869520 w 3211789"/>
                <a:gd name="connsiteY1459" fmla="*/ 2375526 h 6108771"/>
                <a:gd name="connsiteX1460" fmla="*/ 1827031 w 3211789"/>
                <a:gd name="connsiteY1460" fmla="*/ 2394839 h 6108771"/>
                <a:gd name="connsiteX1461" fmla="*/ 1747847 w 3211789"/>
                <a:gd name="connsiteY1461" fmla="*/ 2340762 h 6108771"/>
                <a:gd name="connsiteX1462" fmla="*/ 1749778 w 3211789"/>
                <a:gd name="connsiteY1462" fmla="*/ 2336900 h 6108771"/>
                <a:gd name="connsiteX1463" fmla="*/ 1786473 w 3211789"/>
                <a:gd name="connsiteY1463" fmla="*/ 2338831 h 6108771"/>
                <a:gd name="connsiteX1464" fmla="*/ 1799992 w 3211789"/>
                <a:gd name="connsiteY1464" fmla="*/ 2315655 h 6108771"/>
                <a:gd name="connsiteX1465" fmla="*/ 1830894 w 3211789"/>
                <a:gd name="connsiteY1465" fmla="*/ 2317586 h 6108771"/>
                <a:gd name="connsiteX1466" fmla="*/ 2068446 w 3211789"/>
                <a:gd name="connsiteY1466" fmla="*/ 2319518 h 6108771"/>
                <a:gd name="connsiteX1467" fmla="*/ 2070378 w 3211789"/>
                <a:gd name="connsiteY1467" fmla="*/ 2329174 h 6108771"/>
                <a:gd name="connsiteX1468" fmla="*/ 2064584 w 3211789"/>
                <a:gd name="connsiteY1468" fmla="*/ 2344625 h 6108771"/>
                <a:gd name="connsiteX1469" fmla="*/ 2018232 w 3211789"/>
                <a:gd name="connsiteY1469" fmla="*/ 2356213 h 6108771"/>
                <a:gd name="connsiteX1470" fmla="*/ 1993125 w 3211789"/>
                <a:gd name="connsiteY1470" fmla="*/ 2344625 h 6108771"/>
                <a:gd name="connsiteX1471" fmla="*/ 2041408 w 3211789"/>
                <a:gd name="connsiteY1471" fmla="*/ 2302136 h 6108771"/>
                <a:gd name="connsiteX1472" fmla="*/ 2068446 w 3211789"/>
                <a:gd name="connsiteY1472" fmla="*/ 2319518 h 6108771"/>
                <a:gd name="connsiteX1473" fmla="*/ 1728534 w 3211789"/>
                <a:gd name="connsiteY1473" fmla="*/ 2269303 h 6108771"/>
                <a:gd name="connsiteX1474" fmla="*/ 1728534 w 3211789"/>
                <a:gd name="connsiteY1474" fmla="*/ 2275097 h 6108771"/>
                <a:gd name="connsiteX1475" fmla="*/ 1707289 w 3211789"/>
                <a:gd name="connsiteY1475" fmla="*/ 2321449 h 6108771"/>
                <a:gd name="connsiteX1476" fmla="*/ 1332612 w 3211789"/>
                <a:gd name="connsiteY1476" fmla="*/ 2531963 h 6108771"/>
                <a:gd name="connsiteX1477" fmla="*/ 1305574 w 3211789"/>
                <a:gd name="connsiteY1477" fmla="*/ 2535826 h 6108771"/>
                <a:gd name="connsiteX1478" fmla="*/ 1292055 w 3211789"/>
                <a:gd name="connsiteY1478" fmla="*/ 2510719 h 6108771"/>
                <a:gd name="connsiteX1479" fmla="*/ 1276604 w 3211789"/>
                <a:gd name="connsiteY1479" fmla="*/ 2466298 h 6108771"/>
                <a:gd name="connsiteX1480" fmla="*/ 1237978 w 3211789"/>
                <a:gd name="connsiteY1480" fmla="*/ 2531963 h 6108771"/>
                <a:gd name="connsiteX1481" fmla="*/ 1230252 w 3211789"/>
                <a:gd name="connsiteY1481" fmla="*/ 2574452 h 6108771"/>
                <a:gd name="connsiteX1482" fmla="*/ 1201283 w 3211789"/>
                <a:gd name="connsiteY1482" fmla="*/ 2591834 h 6108771"/>
                <a:gd name="connsiteX1483" fmla="*/ 1118236 w 3211789"/>
                <a:gd name="connsiteY1483" fmla="*/ 2620804 h 6108771"/>
                <a:gd name="connsiteX1484" fmla="*/ 1100854 w 3211789"/>
                <a:gd name="connsiteY1484" fmla="*/ 2618873 h 6108771"/>
                <a:gd name="connsiteX1485" fmla="*/ 1098922 w 3211789"/>
                <a:gd name="connsiteY1485" fmla="*/ 2615010 h 6108771"/>
                <a:gd name="connsiteX1486" fmla="*/ 1176175 w 3211789"/>
                <a:gd name="connsiteY1486" fmla="*/ 2543551 h 6108771"/>
                <a:gd name="connsiteX1487" fmla="*/ 1141412 w 3211789"/>
                <a:gd name="connsiteY1487" fmla="*/ 2512650 h 6108771"/>
                <a:gd name="connsiteX1488" fmla="*/ 990768 w 3211789"/>
                <a:gd name="connsiteY1488" fmla="*/ 2578315 h 6108771"/>
                <a:gd name="connsiteX1489" fmla="*/ 952142 w 3211789"/>
                <a:gd name="connsiteY1489" fmla="*/ 2564796 h 6108771"/>
                <a:gd name="connsiteX1490" fmla="*/ 1002356 w 3211789"/>
                <a:gd name="connsiteY1490" fmla="*/ 2543551 h 6108771"/>
                <a:gd name="connsiteX1491" fmla="*/ 1164587 w 3211789"/>
                <a:gd name="connsiteY1491" fmla="*/ 2406427 h 6108771"/>
                <a:gd name="connsiteX1492" fmla="*/ 1259222 w 3211789"/>
                <a:gd name="connsiteY1492" fmla="*/ 2387114 h 6108771"/>
                <a:gd name="connsiteX1493" fmla="*/ 1336475 w 3211789"/>
                <a:gd name="connsiteY1493" fmla="*/ 2396771 h 6108771"/>
                <a:gd name="connsiteX1494" fmla="*/ 1392483 w 3211789"/>
                <a:gd name="connsiteY1494" fmla="*/ 2396771 h 6108771"/>
                <a:gd name="connsiteX1495" fmla="*/ 1450423 w 3211789"/>
                <a:gd name="connsiteY1495" fmla="*/ 2404496 h 6108771"/>
                <a:gd name="connsiteX1496" fmla="*/ 1496775 w 3211789"/>
                <a:gd name="connsiteY1496" fmla="*/ 2398702 h 6108771"/>
                <a:gd name="connsiteX1497" fmla="*/ 1510294 w 3211789"/>
                <a:gd name="connsiteY1497" fmla="*/ 2394839 h 6108771"/>
                <a:gd name="connsiteX1498" fmla="*/ 1610723 w 3211789"/>
                <a:gd name="connsiteY1498" fmla="*/ 2350419 h 6108771"/>
                <a:gd name="connsiteX1499" fmla="*/ 1657075 w 3211789"/>
                <a:gd name="connsiteY1499" fmla="*/ 2253853 h 6108771"/>
                <a:gd name="connsiteX1500" fmla="*/ 1728534 w 3211789"/>
                <a:gd name="connsiteY1500" fmla="*/ 2269303 h 6108771"/>
                <a:gd name="connsiteX1501" fmla="*/ 2159218 w 3211789"/>
                <a:gd name="connsiteY1501" fmla="*/ 2261578 h 6108771"/>
                <a:gd name="connsiteX1502" fmla="*/ 2153424 w 3211789"/>
                <a:gd name="connsiteY1502" fmla="*/ 2278960 h 6108771"/>
                <a:gd name="connsiteX1503" fmla="*/ 2105141 w 3211789"/>
                <a:gd name="connsiteY1503" fmla="*/ 2319518 h 6108771"/>
                <a:gd name="connsiteX1504" fmla="*/ 2085828 w 3211789"/>
                <a:gd name="connsiteY1504" fmla="*/ 2315655 h 6108771"/>
                <a:gd name="connsiteX1505" fmla="*/ 2054927 w 3211789"/>
                <a:gd name="connsiteY1505" fmla="*/ 2280891 h 6108771"/>
                <a:gd name="connsiteX1506" fmla="*/ 2099347 w 3211789"/>
                <a:gd name="connsiteY1506" fmla="*/ 2236471 h 6108771"/>
                <a:gd name="connsiteX1507" fmla="*/ 2114798 w 3211789"/>
                <a:gd name="connsiteY1507" fmla="*/ 2234540 h 6108771"/>
                <a:gd name="connsiteX1508" fmla="*/ 2159218 w 3211789"/>
                <a:gd name="connsiteY1508" fmla="*/ 2261578 h 6108771"/>
                <a:gd name="connsiteX1509" fmla="*/ 1888833 w 3211789"/>
                <a:gd name="connsiteY1509" fmla="*/ 2253853 h 6108771"/>
                <a:gd name="connsiteX1510" fmla="*/ 1871451 w 3211789"/>
                <a:gd name="connsiteY1510" fmla="*/ 2277029 h 6108771"/>
                <a:gd name="connsiteX1511" fmla="*/ 1798061 w 3211789"/>
                <a:gd name="connsiteY1511" fmla="*/ 2232608 h 6108771"/>
                <a:gd name="connsiteX1512" fmla="*/ 1840550 w 3211789"/>
                <a:gd name="connsiteY1512" fmla="*/ 2219089 h 6108771"/>
                <a:gd name="connsiteX1513" fmla="*/ 1888833 w 3211789"/>
                <a:gd name="connsiteY1513" fmla="*/ 2253853 h 6108771"/>
                <a:gd name="connsiteX1514" fmla="*/ 1989262 w 3211789"/>
                <a:gd name="connsiteY1514" fmla="*/ 2168875 h 6108771"/>
                <a:gd name="connsiteX1515" fmla="*/ 1989262 w 3211789"/>
                <a:gd name="connsiteY1515" fmla="*/ 2190119 h 6108771"/>
                <a:gd name="connsiteX1516" fmla="*/ 1898490 w 3211789"/>
                <a:gd name="connsiteY1516" fmla="*/ 2190119 h 6108771"/>
                <a:gd name="connsiteX1517" fmla="*/ 1898490 w 3211789"/>
                <a:gd name="connsiteY1517" fmla="*/ 2182394 h 6108771"/>
                <a:gd name="connsiteX1518" fmla="*/ 1913940 w 3211789"/>
                <a:gd name="connsiteY1518" fmla="*/ 2174669 h 6108771"/>
                <a:gd name="connsiteX1519" fmla="*/ 1939048 w 3211789"/>
                <a:gd name="connsiteY1519" fmla="*/ 2153424 h 6108771"/>
                <a:gd name="connsiteX1520" fmla="*/ 1960292 w 3211789"/>
                <a:gd name="connsiteY1520" fmla="*/ 2128317 h 6108771"/>
                <a:gd name="connsiteX1521" fmla="*/ 1989262 w 3211789"/>
                <a:gd name="connsiteY1521" fmla="*/ 2168875 h 6108771"/>
                <a:gd name="connsiteX1522" fmla="*/ 2193982 w 3211789"/>
                <a:gd name="connsiteY1522" fmla="*/ 2165012 h 6108771"/>
                <a:gd name="connsiteX1523" fmla="*/ 2192051 w 3211789"/>
                <a:gd name="connsiteY1523" fmla="*/ 2180462 h 6108771"/>
                <a:gd name="connsiteX1524" fmla="*/ 2151493 w 3211789"/>
                <a:gd name="connsiteY1524" fmla="*/ 2151493 h 6108771"/>
                <a:gd name="connsiteX1525" fmla="*/ 2168875 w 3211789"/>
                <a:gd name="connsiteY1525" fmla="*/ 2118660 h 6108771"/>
                <a:gd name="connsiteX1526" fmla="*/ 2193982 w 3211789"/>
                <a:gd name="connsiteY1526" fmla="*/ 2165012 h 6108771"/>
                <a:gd name="connsiteX1527" fmla="*/ 1850207 w 3211789"/>
                <a:gd name="connsiteY1527" fmla="*/ 2141836 h 6108771"/>
                <a:gd name="connsiteX1528" fmla="*/ 1840550 w 3211789"/>
                <a:gd name="connsiteY1528" fmla="*/ 2166943 h 6108771"/>
                <a:gd name="connsiteX1529" fmla="*/ 1799992 w 3211789"/>
                <a:gd name="connsiteY1529" fmla="*/ 2137973 h 6108771"/>
                <a:gd name="connsiteX1530" fmla="*/ 1792267 w 3211789"/>
                <a:gd name="connsiteY1530" fmla="*/ 2118660 h 6108771"/>
                <a:gd name="connsiteX1531" fmla="*/ 1803855 w 3211789"/>
                <a:gd name="connsiteY1531" fmla="*/ 2105141 h 6108771"/>
                <a:gd name="connsiteX1532" fmla="*/ 1821237 w 3211789"/>
                <a:gd name="connsiteY1532" fmla="*/ 2072308 h 6108771"/>
                <a:gd name="connsiteX1533" fmla="*/ 1850207 w 3211789"/>
                <a:gd name="connsiteY1533" fmla="*/ 2141836 h 6108771"/>
                <a:gd name="connsiteX1534" fmla="*/ 2078103 w 3211789"/>
                <a:gd name="connsiteY1534" fmla="*/ 2136042 h 6108771"/>
                <a:gd name="connsiteX1535" fmla="*/ 2074240 w 3211789"/>
                <a:gd name="connsiteY1535" fmla="*/ 2161149 h 6108771"/>
                <a:gd name="connsiteX1536" fmla="*/ 2022095 w 3211789"/>
                <a:gd name="connsiteY1536" fmla="*/ 2182394 h 6108771"/>
                <a:gd name="connsiteX1537" fmla="*/ 1993125 w 3211789"/>
                <a:gd name="connsiteY1537" fmla="*/ 2143767 h 6108771"/>
                <a:gd name="connsiteX1538" fmla="*/ 1977674 w 3211789"/>
                <a:gd name="connsiteY1538" fmla="*/ 2118660 h 6108771"/>
                <a:gd name="connsiteX1539" fmla="*/ 2045270 w 3211789"/>
                <a:gd name="connsiteY1539" fmla="*/ 2068446 h 6108771"/>
                <a:gd name="connsiteX1540" fmla="*/ 2078103 w 3211789"/>
                <a:gd name="connsiteY1540" fmla="*/ 2136042 h 6108771"/>
                <a:gd name="connsiteX1541" fmla="*/ 1394415 w 3211789"/>
                <a:gd name="connsiteY1541" fmla="*/ 2080034 h 6108771"/>
                <a:gd name="connsiteX1542" fmla="*/ 1411797 w 3211789"/>
                <a:gd name="connsiteY1542" fmla="*/ 2112866 h 6108771"/>
                <a:gd name="connsiteX1543" fmla="*/ 1516088 w 3211789"/>
                <a:gd name="connsiteY1543" fmla="*/ 2211364 h 6108771"/>
                <a:gd name="connsiteX1544" fmla="*/ 1518019 w 3211789"/>
                <a:gd name="connsiteY1544" fmla="*/ 2207501 h 6108771"/>
                <a:gd name="connsiteX1545" fmla="*/ 1504500 w 3211789"/>
                <a:gd name="connsiteY1545" fmla="*/ 2165012 h 6108771"/>
                <a:gd name="connsiteX1546" fmla="*/ 1546989 w 3211789"/>
                <a:gd name="connsiteY1546" fmla="*/ 2114798 h 6108771"/>
                <a:gd name="connsiteX1547" fmla="*/ 1519951 w 3211789"/>
                <a:gd name="connsiteY1547" fmla="*/ 2159218 h 6108771"/>
                <a:gd name="connsiteX1548" fmla="*/ 1560508 w 3211789"/>
                <a:gd name="connsiteY1548" fmla="*/ 2248059 h 6108771"/>
                <a:gd name="connsiteX1549" fmla="*/ 1560508 w 3211789"/>
                <a:gd name="connsiteY1549" fmla="*/ 2257715 h 6108771"/>
                <a:gd name="connsiteX1550" fmla="*/ 1552783 w 3211789"/>
                <a:gd name="connsiteY1550" fmla="*/ 2257715 h 6108771"/>
                <a:gd name="connsiteX1551" fmla="*/ 1523813 w 3211789"/>
                <a:gd name="connsiteY1551" fmla="*/ 2248059 h 6108771"/>
                <a:gd name="connsiteX1552" fmla="*/ 1373170 w 3211789"/>
                <a:gd name="connsiteY1552" fmla="*/ 2052995 h 6108771"/>
                <a:gd name="connsiteX1553" fmla="*/ 1394415 w 3211789"/>
                <a:gd name="connsiteY1553" fmla="*/ 2080034 h 6108771"/>
                <a:gd name="connsiteX1554" fmla="*/ 2155356 w 3211789"/>
                <a:gd name="connsiteY1554" fmla="*/ 2091622 h 6108771"/>
                <a:gd name="connsiteX1555" fmla="*/ 2099347 w 3211789"/>
                <a:gd name="connsiteY1555" fmla="*/ 2163081 h 6108771"/>
                <a:gd name="connsiteX1556" fmla="*/ 2093553 w 3211789"/>
                <a:gd name="connsiteY1556" fmla="*/ 2163081 h 6108771"/>
                <a:gd name="connsiteX1557" fmla="*/ 2093553 w 3211789"/>
                <a:gd name="connsiteY1557" fmla="*/ 2120592 h 6108771"/>
                <a:gd name="connsiteX1558" fmla="*/ 2076172 w 3211789"/>
                <a:gd name="connsiteY1558" fmla="*/ 2072308 h 6108771"/>
                <a:gd name="connsiteX1559" fmla="*/ 2080034 w 3211789"/>
                <a:gd name="connsiteY1559" fmla="*/ 2062652 h 6108771"/>
                <a:gd name="connsiteX1560" fmla="*/ 2095485 w 3211789"/>
                <a:gd name="connsiteY1560" fmla="*/ 2058789 h 6108771"/>
                <a:gd name="connsiteX1561" fmla="*/ 2124455 w 3211789"/>
                <a:gd name="connsiteY1561" fmla="*/ 2039476 h 6108771"/>
                <a:gd name="connsiteX1562" fmla="*/ 2155356 w 3211789"/>
                <a:gd name="connsiteY1562" fmla="*/ 2091622 h 6108771"/>
                <a:gd name="connsiteX1563" fmla="*/ 1929391 w 3211789"/>
                <a:gd name="connsiteY1563" fmla="*/ 2041407 h 6108771"/>
                <a:gd name="connsiteX1564" fmla="*/ 1930241 w 3211789"/>
                <a:gd name="connsiteY1564" fmla="*/ 2042489 h 6108771"/>
                <a:gd name="connsiteX1565" fmla="*/ 1929391 w 3211789"/>
                <a:gd name="connsiteY1565" fmla="*/ 2047201 h 6108771"/>
                <a:gd name="connsiteX1566" fmla="*/ 1944842 w 3211789"/>
                <a:gd name="connsiteY1566" fmla="*/ 2099347 h 6108771"/>
                <a:gd name="connsiteX1567" fmla="*/ 1884971 w 3211789"/>
                <a:gd name="connsiteY1567" fmla="*/ 2168875 h 6108771"/>
                <a:gd name="connsiteX1568" fmla="*/ 1863726 w 3211789"/>
                <a:gd name="connsiteY1568" fmla="*/ 2122523 h 6108771"/>
                <a:gd name="connsiteX1569" fmla="*/ 1846344 w 3211789"/>
                <a:gd name="connsiteY1569" fmla="*/ 2070377 h 6108771"/>
                <a:gd name="connsiteX1570" fmla="*/ 1881108 w 3211789"/>
                <a:gd name="connsiteY1570" fmla="*/ 2052995 h 6108771"/>
                <a:gd name="connsiteX1571" fmla="*/ 1910078 w 3211789"/>
                <a:gd name="connsiteY1571" fmla="*/ 2033682 h 6108771"/>
                <a:gd name="connsiteX1572" fmla="*/ 1929391 w 3211789"/>
                <a:gd name="connsiteY1572" fmla="*/ 2041407 h 6108771"/>
                <a:gd name="connsiteX1573" fmla="*/ 2217158 w 3211789"/>
                <a:gd name="connsiteY1573" fmla="*/ 2062652 h 6108771"/>
                <a:gd name="connsiteX1574" fmla="*/ 2222952 w 3211789"/>
                <a:gd name="connsiteY1574" fmla="*/ 2074240 h 6108771"/>
                <a:gd name="connsiteX1575" fmla="*/ 2186257 w 3211789"/>
                <a:gd name="connsiteY1575" fmla="*/ 2097416 h 6108771"/>
                <a:gd name="connsiteX1576" fmla="*/ 2172738 w 3211789"/>
                <a:gd name="connsiteY1576" fmla="*/ 2093553 h 6108771"/>
                <a:gd name="connsiteX1577" fmla="*/ 2163081 w 3211789"/>
                <a:gd name="connsiteY1577" fmla="*/ 2062652 h 6108771"/>
                <a:gd name="connsiteX1578" fmla="*/ 2153424 w 3211789"/>
                <a:gd name="connsiteY1578" fmla="*/ 2041407 h 6108771"/>
                <a:gd name="connsiteX1579" fmla="*/ 2178532 w 3211789"/>
                <a:gd name="connsiteY1579" fmla="*/ 2025957 h 6108771"/>
                <a:gd name="connsiteX1580" fmla="*/ 2217158 w 3211789"/>
                <a:gd name="connsiteY1580" fmla="*/ 2062652 h 6108771"/>
                <a:gd name="connsiteX1581" fmla="*/ 1678319 w 3211789"/>
                <a:gd name="connsiteY1581" fmla="*/ 2045270 h 6108771"/>
                <a:gd name="connsiteX1582" fmla="*/ 1674457 w 3211789"/>
                <a:gd name="connsiteY1582" fmla="*/ 2062652 h 6108771"/>
                <a:gd name="connsiteX1583" fmla="*/ 1678319 w 3211789"/>
                <a:gd name="connsiteY1583" fmla="*/ 2072308 h 6108771"/>
                <a:gd name="connsiteX1584" fmla="*/ 1653212 w 3211789"/>
                <a:gd name="connsiteY1584" fmla="*/ 2072308 h 6108771"/>
                <a:gd name="connsiteX1585" fmla="*/ 1653212 w 3211789"/>
                <a:gd name="connsiteY1585" fmla="*/ 2060720 h 6108771"/>
                <a:gd name="connsiteX1586" fmla="*/ 1672525 w 3211789"/>
                <a:gd name="connsiteY1586" fmla="*/ 2025957 h 6108771"/>
                <a:gd name="connsiteX1587" fmla="*/ 1678319 w 3211789"/>
                <a:gd name="connsiteY1587" fmla="*/ 2045270 h 6108771"/>
                <a:gd name="connsiteX1588" fmla="*/ 1691838 w 3211789"/>
                <a:gd name="connsiteY1588" fmla="*/ 2043339 h 6108771"/>
                <a:gd name="connsiteX1589" fmla="*/ 1689907 w 3211789"/>
                <a:gd name="connsiteY1589" fmla="*/ 2000849 h 6108771"/>
                <a:gd name="connsiteX1590" fmla="*/ 1711152 w 3211789"/>
                <a:gd name="connsiteY1590" fmla="*/ 1995056 h 6108771"/>
                <a:gd name="connsiteX1591" fmla="*/ 1691838 w 3211789"/>
                <a:gd name="connsiteY1591" fmla="*/ 2043339 h 6108771"/>
                <a:gd name="connsiteX1592" fmla="*/ 1606860 w 3211789"/>
                <a:gd name="connsiteY1592" fmla="*/ 2024025 h 6108771"/>
                <a:gd name="connsiteX1593" fmla="*/ 1595272 w 3211789"/>
                <a:gd name="connsiteY1593" fmla="*/ 2043339 h 6108771"/>
                <a:gd name="connsiteX1594" fmla="*/ 1570165 w 3211789"/>
                <a:gd name="connsiteY1594" fmla="*/ 2022094 h 6108771"/>
                <a:gd name="connsiteX1595" fmla="*/ 1583684 w 3211789"/>
                <a:gd name="connsiteY1595" fmla="*/ 1995056 h 6108771"/>
                <a:gd name="connsiteX1596" fmla="*/ 1606860 w 3211789"/>
                <a:gd name="connsiteY1596" fmla="*/ 2024025 h 6108771"/>
                <a:gd name="connsiteX1597" fmla="*/ 1805786 w 3211789"/>
                <a:gd name="connsiteY1597" fmla="*/ 2056858 h 6108771"/>
                <a:gd name="connsiteX1598" fmla="*/ 1774885 w 3211789"/>
                <a:gd name="connsiteY1598" fmla="*/ 2107072 h 6108771"/>
                <a:gd name="connsiteX1599" fmla="*/ 1757503 w 3211789"/>
                <a:gd name="connsiteY1599" fmla="*/ 2043339 h 6108771"/>
                <a:gd name="connsiteX1600" fmla="*/ 1759435 w 3211789"/>
                <a:gd name="connsiteY1600" fmla="*/ 1985399 h 6108771"/>
                <a:gd name="connsiteX1601" fmla="*/ 1805786 w 3211789"/>
                <a:gd name="connsiteY1601" fmla="*/ 2056858 h 6108771"/>
                <a:gd name="connsiteX1602" fmla="*/ 2172738 w 3211789"/>
                <a:gd name="connsiteY1602" fmla="*/ 2010506 h 6108771"/>
                <a:gd name="connsiteX1603" fmla="*/ 2151493 w 3211789"/>
                <a:gd name="connsiteY1603" fmla="*/ 2020163 h 6108771"/>
                <a:gd name="connsiteX1604" fmla="*/ 2137974 w 3211789"/>
                <a:gd name="connsiteY1604" fmla="*/ 2010506 h 6108771"/>
                <a:gd name="connsiteX1605" fmla="*/ 2143768 w 3211789"/>
                <a:gd name="connsiteY1605" fmla="*/ 1993124 h 6108771"/>
                <a:gd name="connsiteX1606" fmla="*/ 2145699 w 3211789"/>
                <a:gd name="connsiteY1606" fmla="*/ 1979605 h 6108771"/>
                <a:gd name="connsiteX1607" fmla="*/ 2172738 w 3211789"/>
                <a:gd name="connsiteY1607" fmla="*/ 2010506 h 6108771"/>
                <a:gd name="connsiteX1608" fmla="*/ 1906215 w 3211789"/>
                <a:gd name="connsiteY1608" fmla="*/ 1983468 h 6108771"/>
                <a:gd name="connsiteX1609" fmla="*/ 1838619 w 3211789"/>
                <a:gd name="connsiteY1609" fmla="*/ 2054927 h 6108771"/>
                <a:gd name="connsiteX1610" fmla="*/ 1821237 w 3211789"/>
                <a:gd name="connsiteY1610" fmla="*/ 2045270 h 6108771"/>
                <a:gd name="connsiteX1611" fmla="*/ 1811580 w 3211789"/>
                <a:gd name="connsiteY1611" fmla="*/ 2018231 h 6108771"/>
                <a:gd name="connsiteX1612" fmla="*/ 1794198 w 3211789"/>
                <a:gd name="connsiteY1612" fmla="*/ 1985399 h 6108771"/>
                <a:gd name="connsiteX1613" fmla="*/ 1894627 w 3211789"/>
                <a:gd name="connsiteY1613" fmla="*/ 1937116 h 6108771"/>
                <a:gd name="connsiteX1614" fmla="*/ 1906215 w 3211789"/>
                <a:gd name="connsiteY1614" fmla="*/ 1983468 h 6108771"/>
                <a:gd name="connsiteX1615" fmla="*/ 2132180 w 3211789"/>
                <a:gd name="connsiteY1615" fmla="*/ 1993124 h 6108771"/>
                <a:gd name="connsiteX1616" fmla="*/ 2072309 w 3211789"/>
                <a:gd name="connsiteY1616" fmla="*/ 2051064 h 6108771"/>
                <a:gd name="connsiteX1617" fmla="*/ 2054927 w 3211789"/>
                <a:gd name="connsiteY1617" fmla="*/ 2041407 h 6108771"/>
                <a:gd name="connsiteX1618" fmla="*/ 2062652 w 3211789"/>
                <a:gd name="connsiteY1618" fmla="*/ 2016300 h 6108771"/>
                <a:gd name="connsiteX1619" fmla="*/ 2047202 w 3211789"/>
                <a:gd name="connsiteY1619" fmla="*/ 1971880 h 6108771"/>
                <a:gd name="connsiteX1620" fmla="*/ 2093553 w 3211789"/>
                <a:gd name="connsiteY1620" fmla="*/ 1933253 h 6108771"/>
                <a:gd name="connsiteX1621" fmla="*/ 2132180 w 3211789"/>
                <a:gd name="connsiteY1621" fmla="*/ 1993124 h 6108771"/>
                <a:gd name="connsiteX1622" fmla="*/ 1048708 w 3211789"/>
                <a:gd name="connsiteY1622" fmla="*/ 2081965 h 6108771"/>
                <a:gd name="connsiteX1623" fmla="*/ 1050639 w 3211789"/>
                <a:gd name="connsiteY1623" fmla="*/ 2076171 h 6108771"/>
                <a:gd name="connsiteX1624" fmla="*/ 1039051 w 3211789"/>
                <a:gd name="connsiteY1624" fmla="*/ 2035613 h 6108771"/>
                <a:gd name="connsiteX1625" fmla="*/ 1048708 w 3211789"/>
                <a:gd name="connsiteY1625" fmla="*/ 2010506 h 6108771"/>
                <a:gd name="connsiteX1626" fmla="*/ 1110510 w 3211789"/>
                <a:gd name="connsiteY1626" fmla="*/ 2099347 h 6108771"/>
                <a:gd name="connsiteX1627" fmla="*/ 1110510 w 3211789"/>
                <a:gd name="connsiteY1627" fmla="*/ 2109004 h 6108771"/>
                <a:gd name="connsiteX1628" fmla="*/ 1069953 w 3211789"/>
                <a:gd name="connsiteY1628" fmla="*/ 2109004 h 6108771"/>
                <a:gd name="connsiteX1629" fmla="*/ 1035189 w 3211789"/>
                <a:gd name="connsiteY1629" fmla="*/ 2105141 h 6108771"/>
                <a:gd name="connsiteX1630" fmla="*/ 998494 w 3211789"/>
                <a:gd name="connsiteY1630" fmla="*/ 2091622 h 6108771"/>
                <a:gd name="connsiteX1631" fmla="*/ 915447 w 3211789"/>
                <a:gd name="connsiteY1631" fmla="*/ 1929391 h 6108771"/>
                <a:gd name="connsiteX1632" fmla="*/ 1048708 w 3211789"/>
                <a:gd name="connsiteY1632" fmla="*/ 2081965 h 6108771"/>
                <a:gd name="connsiteX1633" fmla="*/ 1572096 w 3211789"/>
                <a:gd name="connsiteY1633" fmla="*/ 1966086 h 6108771"/>
                <a:gd name="connsiteX1634" fmla="*/ 1541195 w 3211789"/>
                <a:gd name="connsiteY1634" fmla="*/ 2022094 h 6108771"/>
                <a:gd name="connsiteX1635" fmla="*/ 1531539 w 3211789"/>
                <a:gd name="connsiteY1635" fmla="*/ 2018231 h 6108771"/>
                <a:gd name="connsiteX1636" fmla="*/ 1510294 w 3211789"/>
                <a:gd name="connsiteY1636" fmla="*/ 1971880 h 6108771"/>
                <a:gd name="connsiteX1637" fmla="*/ 1502569 w 3211789"/>
                <a:gd name="connsiteY1637" fmla="*/ 1981536 h 6108771"/>
                <a:gd name="connsiteX1638" fmla="*/ 1508363 w 3211789"/>
                <a:gd name="connsiteY1638" fmla="*/ 1995056 h 6108771"/>
                <a:gd name="connsiteX1639" fmla="*/ 1508363 w 3211789"/>
                <a:gd name="connsiteY1639" fmla="*/ 2006643 h 6108771"/>
                <a:gd name="connsiteX1640" fmla="*/ 1502569 w 3211789"/>
                <a:gd name="connsiteY1640" fmla="*/ 2008575 h 6108771"/>
                <a:gd name="connsiteX1641" fmla="*/ 1465874 w 3211789"/>
                <a:gd name="connsiteY1641" fmla="*/ 1987330 h 6108771"/>
                <a:gd name="connsiteX1642" fmla="*/ 1473599 w 3211789"/>
                <a:gd name="connsiteY1642" fmla="*/ 1966086 h 6108771"/>
                <a:gd name="connsiteX1643" fmla="*/ 1504500 w 3211789"/>
                <a:gd name="connsiteY1643" fmla="*/ 1954498 h 6108771"/>
                <a:gd name="connsiteX1644" fmla="*/ 1546989 w 3211789"/>
                <a:gd name="connsiteY1644" fmla="*/ 1912009 h 6108771"/>
                <a:gd name="connsiteX1645" fmla="*/ 1572096 w 3211789"/>
                <a:gd name="connsiteY1645" fmla="*/ 1966086 h 6108771"/>
                <a:gd name="connsiteX1646" fmla="*/ 1243772 w 3211789"/>
                <a:gd name="connsiteY1646" fmla="*/ 1948704 h 6108771"/>
                <a:gd name="connsiteX1647" fmla="*/ 1220596 w 3211789"/>
                <a:gd name="connsiteY1647" fmla="*/ 1948704 h 6108771"/>
                <a:gd name="connsiteX1648" fmla="*/ 1193557 w 3211789"/>
                <a:gd name="connsiteY1648" fmla="*/ 1931322 h 6108771"/>
                <a:gd name="connsiteX1649" fmla="*/ 1205145 w 3211789"/>
                <a:gd name="connsiteY1649" fmla="*/ 1912009 h 6108771"/>
                <a:gd name="connsiteX1650" fmla="*/ 1243772 w 3211789"/>
                <a:gd name="connsiteY1650" fmla="*/ 1948704 h 6108771"/>
                <a:gd name="connsiteX1651" fmla="*/ 2222952 w 3211789"/>
                <a:gd name="connsiteY1651" fmla="*/ 1950635 h 6108771"/>
                <a:gd name="connsiteX1652" fmla="*/ 2277029 w 3211789"/>
                <a:gd name="connsiteY1652" fmla="*/ 2081965 h 6108771"/>
                <a:gd name="connsiteX1653" fmla="*/ 2236471 w 3211789"/>
                <a:gd name="connsiteY1653" fmla="*/ 2060720 h 6108771"/>
                <a:gd name="connsiteX1654" fmla="*/ 2151493 w 3211789"/>
                <a:gd name="connsiteY1654" fmla="*/ 1956429 h 6108771"/>
                <a:gd name="connsiteX1655" fmla="*/ 2136043 w 3211789"/>
                <a:gd name="connsiteY1655" fmla="*/ 1933253 h 6108771"/>
                <a:gd name="connsiteX1656" fmla="*/ 2180463 w 3211789"/>
                <a:gd name="connsiteY1656" fmla="*/ 1902352 h 6108771"/>
                <a:gd name="connsiteX1657" fmla="*/ 2222952 w 3211789"/>
                <a:gd name="connsiteY1657" fmla="*/ 1950635 h 6108771"/>
                <a:gd name="connsiteX1658" fmla="*/ 1734327 w 3211789"/>
                <a:gd name="connsiteY1658" fmla="*/ 1925528 h 6108771"/>
                <a:gd name="connsiteX1659" fmla="*/ 1689907 w 3211789"/>
                <a:gd name="connsiteY1659" fmla="*/ 1996987 h 6108771"/>
                <a:gd name="connsiteX1660" fmla="*/ 1668663 w 3211789"/>
                <a:gd name="connsiteY1660" fmla="*/ 1956429 h 6108771"/>
                <a:gd name="connsiteX1661" fmla="*/ 1726602 w 3211789"/>
                <a:gd name="connsiteY1661" fmla="*/ 1902352 h 6108771"/>
                <a:gd name="connsiteX1662" fmla="*/ 1734327 w 3211789"/>
                <a:gd name="connsiteY1662" fmla="*/ 1925528 h 6108771"/>
                <a:gd name="connsiteX1663" fmla="*/ 1342269 w 3211789"/>
                <a:gd name="connsiteY1663" fmla="*/ 1956429 h 6108771"/>
                <a:gd name="connsiteX1664" fmla="*/ 1330681 w 3211789"/>
                <a:gd name="connsiteY1664" fmla="*/ 1968017 h 6108771"/>
                <a:gd name="connsiteX1665" fmla="*/ 1263085 w 3211789"/>
                <a:gd name="connsiteY1665" fmla="*/ 1948704 h 6108771"/>
                <a:gd name="connsiteX1666" fmla="*/ 1228321 w 3211789"/>
                <a:gd name="connsiteY1666" fmla="*/ 1913940 h 6108771"/>
                <a:gd name="connsiteX1667" fmla="*/ 1290123 w 3211789"/>
                <a:gd name="connsiteY1667" fmla="*/ 1873382 h 6108771"/>
                <a:gd name="connsiteX1668" fmla="*/ 1342269 w 3211789"/>
                <a:gd name="connsiteY1668" fmla="*/ 1956429 h 6108771"/>
                <a:gd name="connsiteX1669" fmla="*/ 2174669 w 3211789"/>
                <a:gd name="connsiteY1669" fmla="*/ 1879176 h 6108771"/>
                <a:gd name="connsiteX1670" fmla="*/ 2120592 w 3211789"/>
                <a:gd name="connsiteY1670" fmla="*/ 1912009 h 6108771"/>
                <a:gd name="connsiteX1671" fmla="*/ 2110935 w 3211789"/>
                <a:gd name="connsiteY1671" fmla="*/ 1904283 h 6108771"/>
                <a:gd name="connsiteX1672" fmla="*/ 2159218 w 3211789"/>
                <a:gd name="connsiteY1672" fmla="*/ 1869520 h 6108771"/>
                <a:gd name="connsiteX1673" fmla="*/ 2174669 w 3211789"/>
                <a:gd name="connsiteY1673" fmla="*/ 1879176 h 6108771"/>
                <a:gd name="connsiteX1674" fmla="*/ 1637761 w 3211789"/>
                <a:gd name="connsiteY1674" fmla="*/ 1879176 h 6108771"/>
                <a:gd name="connsiteX1675" fmla="*/ 1639693 w 3211789"/>
                <a:gd name="connsiteY1675" fmla="*/ 1915871 h 6108771"/>
                <a:gd name="connsiteX1676" fmla="*/ 1630036 w 3211789"/>
                <a:gd name="connsiteY1676" fmla="*/ 1964154 h 6108771"/>
                <a:gd name="connsiteX1677" fmla="*/ 1647418 w 3211789"/>
                <a:gd name="connsiteY1677" fmla="*/ 1952566 h 6108771"/>
                <a:gd name="connsiteX1678" fmla="*/ 1662869 w 3211789"/>
                <a:gd name="connsiteY1678" fmla="*/ 1995056 h 6108771"/>
                <a:gd name="connsiteX1679" fmla="*/ 1626173 w 3211789"/>
                <a:gd name="connsiteY1679" fmla="*/ 2056858 h 6108771"/>
                <a:gd name="connsiteX1680" fmla="*/ 1622311 w 3211789"/>
                <a:gd name="connsiteY1680" fmla="*/ 2054927 h 6108771"/>
                <a:gd name="connsiteX1681" fmla="*/ 1610723 w 3211789"/>
                <a:gd name="connsiteY1681" fmla="*/ 1993124 h 6108771"/>
                <a:gd name="connsiteX1682" fmla="*/ 1628105 w 3211789"/>
                <a:gd name="connsiteY1682" fmla="*/ 1964154 h 6108771"/>
                <a:gd name="connsiteX1683" fmla="*/ 1622311 w 3211789"/>
                <a:gd name="connsiteY1683" fmla="*/ 1962223 h 6108771"/>
                <a:gd name="connsiteX1684" fmla="*/ 1597204 w 3211789"/>
                <a:gd name="connsiteY1684" fmla="*/ 1971880 h 6108771"/>
                <a:gd name="connsiteX1685" fmla="*/ 1574028 w 3211789"/>
                <a:gd name="connsiteY1685" fmla="*/ 1927459 h 6108771"/>
                <a:gd name="connsiteX1686" fmla="*/ 1566302 w 3211789"/>
                <a:gd name="connsiteY1686" fmla="*/ 1908146 h 6108771"/>
                <a:gd name="connsiteX1687" fmla="*/ 1630036 w 3211789"/>
                <a:gd name="connsiteY1687" fmla="*/ 1869520 h 6108771"/>
                <a:gd name="connsiteX1688" fmla="*/ 1637761 w 3211789"/>
                <a:gd name="connsiteY1688" fmla="*/ 1879176 h 6108771"/>
                <a:gd name="connsiteX1689" fmla="*/ 2016301 w 3211789"/>
                <a:gd name="connsiteY1689" fmla="*/ 1929391 h 6108771"/>
                <a:gd name="connsiteX1690" fmla="*/ 1996987 w 3211789"/>
                <a:gd name="connsiteY1690" fmla="*/ 1987330 h 6108771"/>
                <a:gd name="connsiteX1691" fmla="*/ 2000850 w 3211789"/>
                <a:gd name="connsiteY1691" fmla="*/ 1993124 h 6108771"/>
                <a:gd name="connsiteX1692" fmla="*/ 2006644 w 3211789"/>
                <a:gd name="connsiteY1692" fmla="*/ 1993124 h 6108771"/>
                <a:gd name="connsiteX1693" fmla="*/ 2025957 w 3211789"/>
                <a:gd name="connsiteY1693" fmla="*/ 1969948 h 6108771"/>
                <a:gd name="connsiteX1694" fmla="*/ 2043339 w 3211789"/>
                <a:gd name="connsiteY1694" fmla="*/ 2012437 h 6108771"/>
                <a:gd name="connsiteX1695" fmla="*/ 1966086 w 3211789"/>
                <a:gd name="connsiteY1695" fmla="*/ 2105141 h 6108771"/>
                <a:gd name="connsiteX1696" fmla="*/ 1935185 w 3211789"/>
                <a:gd name="connsiteY1696" fmla="*/ 2041407 h 6108771"/>
                <a:gd name="connsiteX1697" fmla="*/ 1993125 w 3211789"/>
                <a:gd name="connsiteY1697" fmla="*/ 2006643 h 6108771"/>
                <a:gd name="connsiteX1698" fmla="*/ 1993125 w 3211789"/>
                <a:gd name="connsiteY1698" fmla="*/ 1996987 h 6108771"/>
                <a:gd name="connsiteX1699" fmla="*/ 1939048 w 3211789"/>
                <a:gd name="connsiteY1699" fmla="*/ 2008575 h 6108771"/>
                <a:gd name="connsiteX1700" fmla="*/ 1912009 w 3211789"/>
                <a:gd name="connsiteY1700" fmla="*/ 1964154 h 6108771"/>
                <a:gd name="connsiteX1701" fmla="*/ 1912009 w 3211789"/>
                <a:gd name="connsiteY1701" fmla="*/ 1927459 h 6108771"/>
                <a:gd name="connsiteX1702" fmla="*/ 1946773 w 3211789"/>
                <a:gd name="connsiteY1702" fmla="*/ 1906215 h 6108771"/>
                <a:gd name="connsiteX1703" fmla="*/ 1983468 w 3211789"/>
                <a:gd name="connsiteY1703" fmla="*/ 1867588 h 6108771"/>
                <a:gd name="connsiteX1704" fmla="*/ 2016301 w 3211789"/>
                <a:gd name="connsiteY1704" fmla="*/ 1929391 h 6108771"/>
                <a:gd name="connsiteX1705" fmla="*/ 2008575 w 3211789"/>
                <a:gd name="connsiteY1705" fmla="*/ 1859863 h 6108771"/>
                <a:gd name="connsiteX1706" fmla="*/ 2093553 w 3211789"/>
                <a:gd name="connsiteY1706" fmla="*/ 1917803 h 6108771"/>
                <a:gd name="connsiteX1707" fmla="*/ 2091622 w 3211789"/>
                <a:gd name="connsiteY1707" fmla="*/ 1931322 h 6108771"/>
                <a:gd name="connsiteX1708" fmla="*/ 2043339 w 3211789"/>
                <a:gd name="connsiteY1708" fmla="*/ 1946772 h 6108771"/>
                <a:gd name="connsiteX1709" fmla="*/ 2033682 w 3211789"/>
                <a:gd name="connsiteY1709" fmla="*/ 1940979 h 6108771"/>
                <a:gd name="connsiteX1710" fmla="*/ 2024026 w 3211789"/>
                <a:gd name="connsiteY1710" fmla="*/ 1898489 h 6108771"/>
                <a:gd name="connsiteX1711" fmla="*/ 2004713 w 3211789"/>
                <a:gd name="connsiteY1711" fmla="*/ 1859863 h 6108771"/>
                <a:gd name="connsiteX1712" fmla="*/ 2008575 w 3211789"/>
                <a:gd name="connsiteY1712" fmla="*/ 1859863 h 6108771"/>
                <a:gd name="connsiteX1713" fmla="*/ 1964155 w 3211789"/>
                <a:gd name="connsiteY1713" fmla="*/ 1859863 h 6108771"/>
                <a:gd name="connsiteX1714" fmla="*/ 1912009 w 3211789"/>
                <a:gd name="connsiteY1714" fmla="*/ 1906215 h 6108771"/>
                <a:gd name="connsiteX1715" fmla="*/ 1900421 w 3211789"/>
                <a:gd name="connsiteY1715" fmla="*/ 1881108 h 6108771"/>
                <a:gd name="connsiteX1716" fmla="*/ 1900421 w 3211789"/>
                <a:gd name="connsiteY1716" fmla="*/ 1867588 h 6108771"/>
                <a:gd name="connsiteX1717" fmla="*/ 1910078 w 3211789"/>
                <a:gd name="connsiteY1717" fmla="*/ 1856000 h 6108771"/>
                <a:gd name="connsiteX1718" fmla="*/ 1929391 w 3211789"/>
                <a:gd name="connsiteY1718" fmla="*/ 1856000 h 6108771"/>
                <a:gd name="connsiteX1719" fmla="*/ 1950636 w 3211789"/>
                <a:gd name="connsiteY1719" fmla="*/ 1852138 h 6108771"/>
                <a:gd name="connsiteX1720" fmla="*/ 1964155 w 3211789"/>
                <a:gd name="connsiteY1720" fmla="*/ 1859863 h 6108771"/>
                <a:gd name="connsiteX1721" fmla="*/ 2383252 w 3211789"/>
                <a:gd name="connsiteY1721" fmla="*/ 1856000 h 6108771"/>
                <a:gd name="connsiteX1722" fmla="*/ 2387114 w 3211789"/>
                <a:gd name="connsiteY1722" fmla="*/ 1859863 h 6108771"/>
                <a:gd name="connsiteX1723" fmla="*/ 2392908 w 3211789"/>
                <a:gd name="connsiteY1723" fmla="*/ 1873382 h 6108771"/>
                <a:gd name="connsiteX1724" fmla="*/ 2387114 w 3211789"/>
                <a:gd name="connsiteY1724" fmla="*/ 1888833 h 6108771"/>
                <a:gd name="connsiteX1725" fmla="*/ 2373595 w 3211789"/>
                <a:gd name="connsiteY1725" fmla="*/ 1861794 h 6108771"/>
                <a:gd name="connsiteX1726" fmla="*/ 2373595 w 3211789"/>
                <a:gd name="connsiteY1726" fmla="*/ 1846344 h 6108771"/>
                <a:gd name="connsiteX1727" fmla="*/ 2383252 w 3211789"/>
                <a:gd name="connsiteY1727" fmla="*/ 1856000 h 6108771"/>
                <a:gd name="connsiteX1728" fmla="*/ 853644 w 3211789"/>
                <a:gd name="connsiteY1728" fmla="*/ 1890764 h 6108771"/>
                <a:gd name="connsiteX1729" fmla="*/ 880683 w 3211789"/>
                <a:gd name="connsiteY1729" fmla="*/ 1948704 h 6108771"/>
                <a:gd name="connsiteX1730" fmla="*/ 938623 w 3211789"/>
                <a:gd name="connsiteY1730" fmla="*/ 2081965 h 6108771"/>
                <a:gd name="connsiteX1731" fmla="*/ 1027463 w 3211789"/>
                <a:gd name="connsiteY1731" fmla="*/ 2126385 h 6108771"/>
                <a:gd name="connsiteX1732" fmla="*/ 1125961 w 3211789"/>
                <a:gd name="connsiteY1732" fmla="*/ 2134111 h 6108771"/>
                <a:gd name="connsiteX1733" fmla="*/ 1129824 w 3211789"/>
                <a:gd name="connsiteY1733" fmla="*/ 2155355 h 6108771"/>
                <a:gd name="connsiteX1734" fmla="*/ 988837 w 3211789"/>
                <a:gd name="connsiteY1734" fmla="*/ 2309861 h 6108771"/>
                <a:gd name="connsiteX1735" fmla="*/ 944417 w 3211789"/>
                <a:gd name="connsiteY1735" fmla="*/ 2319518 h 6108771"/>
                <a:gd name="connsiteX1736" fmla="*/ 855576 w 3211789"/>
                <a:gd name="connsiteY1736" fmla="*/ 2296342 h 6108771"/>
                <a:gd name="connsiteX1737" fmla="*/ 842057 w 3211789"/>
                <a:gd name="connsiteY1737" fmla="*/ 2302136 h 6108771"/>
                <a:gd name="connsiteX1738" fmla="*/ 849782 w 3211789"/>
                <a:gd name="connsiteY1738" fmla="*/ 2342694 h 6108771"/>
                <a:gd name="connsiteX1739" fmla="*/ 840125 w 3211789"/>
                <a:gd name="connsiteY1739" fmla="*/ 2383251 h 6108771"/>
                <a:gd name="connsiteX1740" fmla="*/ 631542 w 3211789"/>
                <a:gd name="connsiteY1740" fmla="*/ 2537757 h 6108771"/>
                <a:gd name="connsiteX1741" fmla="*/ 583259 w 3211789"/>
                <a:gd name="connsiteY1741" fmla="*/ 2531963 h 6108771"/>
                <a:gd name="connsiteX1742" fmla="*/ 538839 w 3211789"/>
                <a:gd name="connsiteY1742" fmla="*/ 2518444 h 6108771"/>
                <a:gd name="connsiteX1743" fmla="*/ 426822 w 3211789"/>
                <a:gd name="connsiteY1743" fmla="*/ 2412221 h 6108771"/>
                <a:gd name="connsiteX1744" fmla="*/ 407509 w 3211789"/>
                <a:gd name="connsiteY1744" fmla="*/ 2379389 h 6108771"/>
                <a:gd name="connsiteX1745" fmla="*/ 235621 w 3211789"/>
                <a:gd name="connsiteY1745" fmla="*/ 2437328 h 6108771"/>
                <a:gd name="connsiteX1746" fmla="*/ 25107 w 3211789"/>
                <a:gd name="connsiteY1746" fmla="*/ 2286685 h 6108771"/>
                <a:gd name="connsiteX1747" fmla="*/ 17382 w 3211789"/>
                <a:gd name="connsiteY1747" fmla="*/ 2238402 h 6108771"/>
                <a:gd name="connsiteX1748" fmla="*/ 88841 w 3211789"/>
                <a:gd name="connsiteY1748" fmla="*/ 2105141 h 6108771"/>
                <a:gd name="connsiteX1749" fmla="*/ 106223 w 3211789"/>
                <a:gd name="connsiteY1749" fmla="*/ 2095484 h 6108771"/>
                <a:gd name="connsiteX1750" fmla="*/ 179613 w 3211789"/>
                <a:gd name="connsiteY1750" fmla="*/ 2051064 h 6108771"/>
                <a:gd name="connsiteX1751" fmla="*/ 187338 w 3211789"/>
                <a:gd name="connsiteY1751" fmla="*/ 2004712 h 6108771"/>
                <a:gd name="connsiteX1752" fmla="*/ 196995 w 3211789"/>
                <a:gd name="connsiteY1752" fmla="*/ 1977674 h 6108771"/>
                <a:gd name="connsiteX1753" fmla="*/ 256866 w 3211789"/>
                <a:gd name="connsiteY1753" fmla="*/ 1910077 h 6108771"/>
                <a:gd name="connsiteX1754" fmla="*/ 390127 w 3211789"/>
                <a:gd name="connsiteY1754" fmla="*/ 1873382 h 6108771"/>
                <a:gd name="connsiteX1755" fmla="*/ 562015 w 3211789"/>
                <a:gd name="connsiteY1755" fmla="*/ 1985399 h 6108771"/>
                <a:gd name="connsiteX1756" fmla="*/ 571671 w 3211789"/>
                <a:gd name="connsiteY1756" fmla="*/ 2008575 h 6108771"/>
                <a:gd name="connsiteX1757" fmla="*/ 675963 w 3211789"/>
                <a:gd name="connsiteY1757" fmla="*/ 1983468 h 6108771"/>
                <a:gd name="connsiteX1758" fmla="*/ 726177 w 3211789"/>
                <a:gd name="connsiteY1758" fmla="*/ 1985399 h 6108771"/>
                <a:gd name="connsiteX1759" fmla="*/ 832400 w 3211789"/>
                <a:gd name="connsiteY1759" fmla="*/ 2124454 h 6108771"/>
                <a:gd name="connsiteX1760" fmla="*/ 768666 w 3211789"/>
                <a:gd name="connsiteY1760" fmla="*/ 2267372 h 6108771"/>
                <a:gd name="connsiteX1761" fmla="*/ 683688 w 3211789"/>
                <a:gd name="connsiteY1761" fmla="*/ 2292479 h 6108771"/>
                <a:gd name="connsiteX1762" fmla="*/ 585191 w 3211789"/>
                <a:gd name="connsiteY1762" fmla="*/ 2246127 h 6108771"/>
                <a:gd name="connsiteX1763" fmla="*/ 538839 w 3211789"/>
                <a:gd name="connsiteY1763" fmla="*/ 2290548 h 6108771"/>
                <a:gd name="connsiteX1764" fmla="*/ 428754 w 3211789"/>
                <a:gd name="connsiteY1764" fmla="*/ 2327243 h 6108771"/>
                <a:gd name="connsiteX1765" fmla="*/ 285836 w 3211789"/>
                <a:gd name="connsiteY1765" fmla="*/ 2180462 h 6108771"/>
                <a:gd name="connsiteX1766" fmla="*/ 426822 w 3211789"/>
                <a:gd name="connsiteY1766" fmla="*/ 2041407 h 6108771"/>
                <a:gd name="connsiteX1767" fmla="*/ 538839 w 3211789"/>
                <a:gd name="connsiteY1767" fmla="*/ 2145699 h 6108771"/>
                <a:gd name="connsiteX1768" fmla="*/ 451929 w 3211789"/>
                <a:gd name="connsiteY1768" fmla="*/ 2234540 h 6108771"/>
                <a:gd name="connsiteX1769" fmla="*/ 384333 w 3211789"/>
                <a:gd name="connsiteY1769" fmla="*/ 2170806 h 6108771"/>
                <a:gd name="connsiteX1770" fmla="*/ 434548 w 3211789"/>
                <a:gd name="connsiteY1770" fmla="*/ 2122523 h 6108771"/>
                <a:gd name="connsiteX1771" fmla="*/ 411372 w 3211789"/>
                <a:gd name="connsiteY1771" fmla="*/ 2114798 h 6108771"/>
                <a:gd name="connsiteX1772" fmla="*/ 359226 w 3211789"/>
                <a:gd name="connsiteY1772" fmla="*/ 2170806 h 6108771"/>
                <a:gd name="connsiteX1773" fmla="*/ 446135 w 3211789"/>
                <a:gd name="connsiteY1773" fmla="*/ 2251921 h 6108771"/>
                <a:gd name="connsiteX1774" fmla="*/ 560084 w 3211789"/>
                <a:gd name="connsiteY1774" fmla="*/ 2145699 h 6108771"/>
                <a:gd name="connsiteX1775" fmla="*/ 426822 w 3211789"/>
                <a:gd name="connsiteY1775" fmla="*/ 2022094 h 6108771"/>
                <a:gd name="connsiteX1776" fmla="*/ 268454 w 3211789"/>
                <a:gd name="connsiteY1776" fmla="*/ 2174669 h 6108771"/>
                <a:gd name="connsiteX1777" fmla="*/ 436479 w 3211789"/>
                <a:gd name="connsiteY1777" fmla="*/ 2344625 h 6108771"/>
                <a:gd name="connsiteX1778" fmla="*/ 594847 w 3211789"/>
                <a:gd name="connsiteY1778" fmla="*/ 2282823 h 6108771"/>
                <a:gd name="connsiteX1779" fmla="*/ 625748 w 3211789"/>
                <a:gd name="connsiteY1779" fmla="*/ 2294410 h 6108771"/>
                <a:gd name="connsiteX1780" fmla="*/ 691413 w 3211789"/>
                <a:gd name="connsiteY1780" fmla="*/ 2311792 h 6108771"/>
                <a:gd name="connsiteX1781" fmla="*/ 735834 w 3211789"/>
                <a:gd name="connsiteY1781" fmla="*/ 2302136 h 6108771"/>
                <a:gd name="connsiteX1782" fmla="*/ 857507 w 3211789"/>
                <a:gd name="connsiteY1782" fmla="*/ 2139905 h 6108771"/>
                <a:gd name="connsiteX1783" fmla="*/ 786048 w 3211789"/>
                <a:gd name="connsiteY1783" fmla="*/ 1966086 h 6108771"/>
                <a:gd name="connsiteX1784" fmla="*/ 789911 w 3211789"/>
                <a:gd name="connsiteY1784" fmla="*/ 1944841 h 6108771"/>
                <a:gd name="connsiteX1785" fmla="*/ 753216 w 3211789"/>
                <a:gd name="connsiteY1785" fmla="*/ 1867588 h 6108771"/>
                <a:gd name="connsiteX1786" fmla="*/ 787980 w 3211789"/>
                <a:gd name="connsiteY1786" fmla="*/ 1838618 h 6108771"/>
                <a:gd name="connsiteX1787" fmla="*/ 853644 w 3211789"/>
                <a:gd name="connsiteY1787" fmla="*/ 1890764 h 6108771"/>
                <a:gd name="connsiteX1788" fmla="*/ 567809 w 3211789"/>
                <a:gd name="connsiteY1788" fmla="*/ 1832824 h 6108771"/>
                <a:gd name="connsiteX1789" fmla="*/ 650856 w 3211789"/>
                <a:gd name="connsiteY1789" fmla="*/ 1873382 h 6108771"/>
                <a:gd name="connsiteX1790" fmla="*/ 766735 w 3211789"/>
                <a:gd name="connsiteY1790" fmla="*/ 1956429 h 6108771"/>
                <a:gd name="connsiteX1791" fmla="*/ 753216 w 3211789"/>
                <a:gd name="connsiteY1791" fmla="*/ 1971880 h 6108771"/>
                <a:gd name="connsiteX1792" fmla="*/ 731971 w 3211789"/>
                <a:gd name="connsiteY1792" fmla="*/ 1964154 h 6108771"/>
                <a:gd name="connsiteX1793" fmla="*/ 681757 w 3211789"/>
                <a:gd name="connsiteY1793" fmla="*/ 1964154 h 6108771"/>
                <a:gd name="connsiteX1794" fmla="*/ 633474 w 3211789"/>
                <a:gd name="connsiteY1794" fmla="*/ 1964154 h 6108771"/>
                <a:gd name="connsiteX1795" fmla="*/ 592916 w 3211789"/>
                <a:gd name="connsiteY1795" fmla="*/ 1975742 h 6108771"/>
                <a:gd name="connsiteX1796" fmla="*/ 579397 w 3211789"/>
                <a:gd name="connsiteY1796" fmla="*/ 1968017 h 6108771"/>
                <a:gd name="connsiteX1797" fmla="*/ 463517 w 3211789"/>
                <a:gd name="connsiteY1797" fmla="*/ 1863726 h 6108771"/>
                <a:gd name="connsiteX1798" fmla="*/ 488625 w 3211789"/>
                <a:gd name="connsiteY1798" fmla="*/ 1836687 h 6108771"/>
                <a:gd name="connsiteX1799" fmla="*/ 536908 w 3211789"/>
                <a:gd name="connsiteY1799" fmla="*/ 1807717 h 6108771"/>
                <a:gd name="connsiteX1800" fmla="*/ 567809 w 3211789"/>
                <a:gd name="connsiteY1800" fmla="*/ 1832824 h 6108771"/>
                <a:gd name="connsiteX1801" fmla="*/ 1730465 w 3211789"/>
                <a:gd name="connsiteY1801" fmla="*/ 1850206 h 6108771"/>
                <a:gd name="connsiteX1802" fmla="*/ 1662869 w 3211789"/>
                <a:gd name="connsiteY1802" fmla="*/ 1921665 h 6108771"/>
                <a:gd name="connsiteX1803" fmla="*/ 1659006 w 3211789"/>
                <a:gd name="connsiteY1803" fmla="*/ 1894627 h 6108771"/>
                <a:gd name="connsiteX1804" fmla="*/ 1718877 w 3211789"/>
                <a:gd name="connsiteY1804" fmla="*/ 1805786 h 6108771"/>
                <a:gd name="connsiteX1805" fmla="*/ 1730465 w 3211789"/>
                <a:gd name="connsiteY1805" fmla="*/ 1850206 h 6108771"/>
                <a:gd name="connsiteX1806" fmla="*/ 1985399 w 3211789"/>
                <a:gd name="connsiteY1806" fmla="*/ 1838618 h 6108771"/>
                <a:gd name="connsiteX1807" fmla="*/ 1937116 w 3211789"/>
                <a:gd name="connsiteY1807" fmla="*/ 1838618 h 6108771"/>
                <a:gd name="connsiteX1808" fmla="*/ 1912009 w 3211789"/>
                <a:gd name="connsiteY1808" fmla="*/ 1844412 h 6108771"/>
                <a:gd name="connsiteX1809" fmla="*/ 1906215 w 3211789"/>
                <a:gd name="connsiteY1809" fmla="*/ 1796129 h 6108771"/>
                <a:gd name="connsiteX1810" fmla="*/ 1985399 w 3211789"/>
                <a:gd name="connsiteY1810" fmla="*/ 1838618 h 6108771"/>
                <a:gd name="connsiteX1811" fmla="*/ 1898490 w 3211789"/>
                <a:gd name="connsiteY1811" fmla="*/ 1817374 h 6108771"/>
                <a:gd name="connsiteX1812" fmla="*/ 1854069 w 3211789"/>
                <a:gd name="connsiteY1812" fmla="*/ 1861794 h 6108771"/>
                <a:gd name="connsiteX1813" fmla="*/ 1842482 w 3211789"/>
                <a:gd name="connsiteY1813" fmla="*/ 1830893 h 6108771"/>
                <a:gd name="connsiteX1814" fmla="*/ 1894627 w 3211789"/>
                <a:gd name="connsiteY1814" fmla="*/ 1794198 h 6108771"/>
                <a:gd name="connsiteX1815" fmla="*/ 1898490 w 3211789"/>
                <a:gd name="connsiteY1815" fmla="*/ 1817374 h 6108771"/>
                <a:gd name="connsiteX1816" fmla="*/ 1624242 w 3211789"/>
                <a:gd name="connsiteY1816" fmla="*/ 1821237 h 6108771"/>
                <a:gd name="connsiteX1817" fmla="*/ 1568234 w 3211789"/>
                <a:gd name="connsiteY1817" fmla="*/ 1888833 h 6108771"/>
                <a:gd name="connsiteX1818" fmla="*/ 1543127 w 3211789"/>
                <a:gd name="connsiteY1818" fmla="*/ 1846344 h 6108771"/>
                <a:gd name="connsiteX1819" fmla="*/ 1539264 w 3211789"/>
                <a:gd name="connsiteY1819" fmla="*/ 1830893 h 6108771"/>
                <a:gd name="connsiteX1820" fmla="*/ 1546989 w 3211789"/>
                <a:gd name="connsiteY1820" fmla="*/ 1823168 h 6108771"/>
                <a:gd name="connsiteX1821" fmla="*/ 1606860 w 3211789"/>
                <a:gd name="connsiteY1821" fmla="*/ 1774885 h 6108771"/>
                <a:gd name="connsiteX1822" fmla="*/ 1624242 w 3211789"/>
                <a:gd name="connsiteY1822" fmla="*/ 1821237 h 6108771"/>
                <a:gd name="connsiteX1823" fmla="*/ 1292055 w 3211789"/>
                <a:gd name="connsiteY1823" fmla="*/ 1815443 h 6108771"/>
                <a:gd name="connsiteX1824" fmla="*/ 1247634 w 3211789"/>
                <a:gd name="connsiteY1824" fmla="*/ 1881108 h 6108771"/>
                <a:gd name="connsiteX1825" fmla="*/ 1222527 w 3211789"/>
                <a:gd name="connsiteY1825" fmla="*/ 1888833 h 6108771"/>
                <a:gd name="connsiteX1826" fmla="*/ 1193557 w 3211789"/>
                <a:gd name="connsiteY1826" fmla="*/ 1848275 h 6108771"/>
                <a:gd name="connsiteX1827" fmla="*/ 1201283 w 3211789"/>
                <a:gd name="connsiteY1827" fmla="*/ 1821237 h 6108771"/>
                <a:gd name="connsiteX1828" fmla="*/ 1232184 w 3211789"/>
                <a:gd name="connsiteY1828" fmla="*/ 1796129 h 6108771"/>
                <a:gd name="connsiteX1829" fmla="*/ 1247634 w 3211789"/>
                <a:gd name="connsiteY1829" fmla="*/ 1780679 h 6108771"/>
                <a:gd name="connsiteX1830" fmla="*/ 1266947 w 3211789"/>
                <a:gd name="connsiteY1830" fmla="*/ 1759434 h 6108771"/>
                <a:gd name="connsiteX1831" fmla="*/ 1292055 w 3211789"/>
                <a:gd name="connsiteY1831" fmla="*/ 1815443 h 6108771"/>
                <a:gd name="connsiteX1832" fmla="*/ 1828962 w 3211789"/>
                <a:gd name="connsiteY1832" fmla="*/ 1755572 h 6108771"/>
                <a:gd name="connsiteX1833" fmla="*/ 1877245 w 3211789"/>
                <a:gd name="connsiteY1833" fmla="*/ 1776816 h 6108771"/>
                <a:gd name="connsiteX1834" fmla="*/ 1844413 w 3211789"/>
                <a:gd name="connsiteY1834" fmla="*/ 1798061 h 6108771"/>
                <a:gd name="connsiteX1835" fmla="*/ 1825100 w 3211789"/>
                <a:gd name="connsiteY1835" fmla="*/ 1755572 h 6108771"/>
                <a:gd name="connsiteX1836" fmla="*/ 1828962 w 3211789"/>
                <a:gd name="connsiteY1836" fmla="*/ 1755572 h 6108771"/>
                <a:gd name="connsiteX1837" fmla="*/ 1815443 w 3211789"/>
                <a:gd name="connsiteY1837" fmla="*/ 1796129 h 6108771"/>
                <a:gd name="connsiteX1838" fmla="*/ 1801924 w 3211789"/>
                <a:gd name="connsiteY1838" fmla="*/ 1848275 h 6108771"/>
                <a:gd name="connsiteX1839" fmla="*/ 1805786 w 3211789"/>
                <a:gd name="connsiteY1839" fmla="*/ 1850206 h 6108771"/>
                <a:gd name="connsiteX1840" fmla="*/ 1827031 w 3211789"/>
                <a:gd name="connsiteY1840" fmla="*/ 1832824 h 6108771"/>
                <a:gd name="connsiteX1841" fmla="*/ 1836688 w 3211789"/>
                <a:gd name="connsiteY1841" fmla="*/ 1852138 h 6108771"/>
                <a:gd name="connsiteX1842" fmla="*/ 1805786 w 3211789"/>
                <a:gd name="connsiteY1842" fmla="*/ 1900421 h 6108771"/>
                <a:gd name="connsiteX1843" fmla="*/ 1809649 w 3211789"/>
                <a:gd name="connsiteY1843" fmla="*/ 1902352 h 6108771"/>
                <a:gd name="connsiteX1844" fmla="*/ 1873383 w 3211789"/>
                <a:gd name="connsiteY1844" fmla="*/ 1867588 h 6108771"/>
                <a:gd name="connsiteX1845" fmla="*/ 1890765 w 3211789"/>
                <a:gd name="connsiteY1845" fmla="*/ 1892695 h 6108771"/>
                <a:gd name="connsiteX1846" fmla="*/ 1801924 w 3211789"/>
                <a:gd name="connsiteY1846" fmla="*/ 1969948 h 6108771"/>
                <a:gd name="connsiteX1847" fmla="*/ 1765229 w 3211789"/>
                <a:gd name="connsiteY1847" fmla="*/ 1958360 h 6108771"/>
                <a:gd name="connsiteX1848" fmla="*/ 1784542 w 3211789"/>
                <a:gd name="connsiteY1848" fmla="*/ 1929391 h 6108771"/>
                <a:gd name="connsiteX1849" fmla="*/ 1784542 w 3211789"/>
                <a:gd name="connsiteY1849" fmla="*/ 1923597 h 6108771"/>
                <a:gd name="connsiteX1850" fmla="*/ 1778748 w 3211789"/>
                <a:gd name="connsiteY1850" fmla="*/ 1921665 h 6108771"/>
                <a:gd name="connsiteX1851" fmla="*/ 1749778 w 3211789"/>
                <a:gd name="connsiteY1851" fmla="*/ 1939047 h 6108771"/>
                <a:gd name="connsiteX1852" fmla="*/ 1747847 w 3211789"/>
                <a:gd name="connsiteY1852" fmla="*/ 1910077 h 6108771"/>
                <a:gd name="connsiteX1853" fmla="*/ 1769091 w 3211789"/>
                <a:gd name="connsiteY1853" fmla="*/ 1875314 h 6108771"/>
                <a:gd name="connsiteX1854" fmla="*/ 1753641 w 3211789"/>
                <a:gd name="connsiteY1854" fmla="*/ 1869520 h 6108771"/>
                <a:gd name="connsiteX1855" fmla="*/ 1736259 w 3211789"/>
                <a:gd name="connsiteY1855" fmla="*/ 1823168 h 6108771"/>
                <a:gd name="connsiteX1856" fmla="*/ 1740121 w 3211789"/>
                <a:gd name="connsiteY1856" fmla="*/ 1799992 h 6108771"/>
                <a:gd name="connsiteX1857" fmla="*/ 1798061 w 3211789"/>
                <a:gd name="connsiteY1857" fmla="*/ 1749778 h 6108771"/>
                <a:gd name="connsiteX1858" fmla="*/ 1815443 w 3211789"/>
                <a:gd name="connsiteY1858" fmla="*/ 1796129 h 6108771"/>
                <a:gd name="connsiteX1859" fmla="*/ 1716946 w 3211789"/>
                <a:gd name="connsiteY1859" fmla="*/ 1715014 h 6108771"/>
                <a:gd name="connsiteX1860" fmla="*/ 1771023 w 3211789"/>
                <a:gd name="connsiteY1860" fmla="*/ 1730464 h 6108771"/>
                <a:gd name="connsiteX1861" fmla="*/ 1776817 w 3211789"/>
                <a:gd name="connsiteY1861" fmla="*/ 1742052 h 6108771"/>
                <a:gd name="connsiteX1862" fmla="*/ 1734327 w 3211789"/>
                <a:gd name="connsiteY1862" fmla="*/ 1778747 h 6108771"/>
                <a:gd name="connsiteX1863" fmla="*/ 1728534 w 3211789"/>
                <a:gd name="connsiteY1863" fmla="*/ 1778747 h 6108771"/>
                <a:gd name="connsiteX1864" fmla="*/ 1711152 w 3211789"/>
                <a:gd name="connsiteY1864" fmla="*/ 1715014 h 6108771"/>
                <a:gd name="connsiteX1865" fmla="*/ 1716946 w 3211789"/>
                <a:gd name="connsiteY1865" fmla="*/ 1715014 h 6108771"/>
                <a:gd name="connsiteX1866" fmla="*/ 2265441 w 3211789"/>
                <a:gd name="connsiteY1866" fmla="*/ 1749778 h 6108771"/>
                <a:gd name="connsiteX1867" fmla="*/ 2277029 w 3211789"/>
                <a:gd name="connsiteY1867" fmla="*/ 1769091 h 6108771"/>
                <a:gd name="connsiteX1868" fmla="*/ 2253853 w 3211789"/>
                <a:gd name="connsiteY1868" fmla="*/ 1796129 h 6108771"/>
                <a:gd name="connsiteX1869" fmla="*/ 2242265 w 3211789"/>
                <a:gd name="connsiteY1869" fmla="*/ 1753640 h 6108771"/>
                <a:gd name="connsiteX1870" fmla="*/ 2255785 w 3211789"/>
                <a:gd name="connsiteY1870" fmla="*/ 1709220 h 6108771"/>
                <a:gd name="connsiteX1871" fmla="*/ 2265441 w 3211789"/>
                <a:gd name="connsiteY1871" fmla="*/ 1749778 h 6108771"/>
                <a:gd name="connsiteX1872" fmla="*/ 1388621 w 3211789"/>
                <a:gd name="connsiteY1872" fmla="*/ 1765228 h 6108771"/>
                <a:gd name="connsiteX1873" fmla="*/ 1380896 w 3211789"/>
                <a:gd name="connsiteY1873" fmla="*/ 1821237 h 6108771"/>
                <a:gd name="connsiteX1874" fmla="*/ 1400209 w 3211789"/>
                <a:gd name="connsiteY1874" fmla="*/ 1813511 h 6108771"/>
                <a:gd name="connsiteX1875" fmla="*/ 1421453 w 3211789"/>
                <a:gd name="connsiteY1875" fmla="*/ 1821237 h 6108771"/>
                <a:gd name="connsiteX1876" fmla="*/ 1423385 w 3211789"/>
                <a:gd name="connsiteY1876" fmla="*/ 1817374 h 6108771"/>
                <a:gd name="connsiteX1877" fmla="*/ 1419522 w 3211789"/>
                <a:gd name="connsiteY1877" fmla="*/ 1803855 h 6108771"/>
                <a:gd name="connsiteX1878" fmla="*/ 1442698 w 3211789"/>
                <a:gd name="connsiteY1878" fmla="*/ 1788404 h 6108771"/>
                <a:gd name="connsiteX1879" fmla="*/ 1487118 w 3211789"/>
                <a:gd name="connsiteY1879" fmla="*/ 1738190 h 6108771"/>
                <a:gd name="connsiteX1880" fmla="*/ 1506431 w 3211789"/>
                <a:gd name="connsiteY1880" fmla="*/ 1786473 h 6108771"/>
                <a:gd name="connsiteX1881" fmla="*/ 1490981 w 3211789"/>
                <a:gd name="connsiteY1881" fmla="*/ 1840550 h 6108771"/>
                <a:gd name="connsiteX1882" fmla="*/ 1496775 w 3211789"/>
                <a:gd name="connsiteY1882" fmla="*/ 1844412 h 6108771"/>
                <a:gd name="connsiteX1883" fmla="*/ 1512225 w 3211789"/>
                <a:gd name="connsiteY1883" fmla="*/ 1834756 h 6108771"/>
                <a:gd name="connsiteX1884" fmla="*/ 1537333 w 3211789"/>
                <a:gd name="connsiteY1884" fmla="*/ 1875314 h 6108771"/>
                <a:gd name="connsiteX1885" fmla="*/ 1533470 w 3211789"/>
                <a:gd name="connsiteY1885" fmla="*/ 1894627 h 6108771"/>
                <a:gd name="connsiteX1886" fmla="*/ 1481324 w 3211789"/>
                <a:gd name="connsiteY1886" fmla="*/ 1942910 h 6108771"/>
                <a:gd name="connsiteX1887" fmla="*/ 1475530 w 3211789"/>
                <a:gd name="connsiteY1887" fmla="*/ 1940979 h 6108771"/>
                <a:gd name="connsiteX1888" fmla="*/ 1456217 w 3211789"/>
                <a:gd name="connsiteY1888" fmla="*/ 1877245 h 6108771"/>
                <a:gd name="connsiteX1889" fmla="*/ 1460080 w 3211789"/>
                <a:gd name="connsiteY1889" fmla="*/ 1856000 h 6108771"/>
                <a:gd name="connsiteX1890" fmla="*/ 1446560 w 3211789"/>
                <a:gd name="connsiteY1890" fmla="*/ 1859863 h 6108771"/>
                <a:gd name="connsiteX1891" fmla="*/ 1431110 w 3211789"/>
                <a:gd name="connsiteY1891" fmla="*/ 1828962 h 6108771"/>
                <a:gd name="connsiteX1892" fmla="*/ 1425316 w 3211789"/>
                <a:gd name="connsiteY1892" fmla="*/ 1821237 h 6108771"/>
                <a:gd name="connsiteX1893" fmla="*/ 1419522 w 3211789"/>
                <a:gd name="connsiteY1893" fmla="*/ 1821237 h 6108771"/>
                <a:gd name="connsiteX1894" fmla="*/ 1421453 w 3211789"/>
                <a:gd name="connsiteY1894" fmla="*/ 1854069 h 6108771"/>
                <a:gd name="connsiteX1895" fmla="*/ 1417591 w 3211789"/>
                <a:gd name="connsiteY1895" fmla="*/ 1883039 h 6108771"/>
                <a:gd name="connsiteX1896" fmla="*/ 1400209 w 3211789"/>
                <a:gd name="connsiteY1896" fmla="*/ 1910077 h 6108771"/>
                <a:gd name="connsiteX1897" fmla="*/ 1363514 w 3211789"/>
                <a:gd name="connsiteY1897" fmla="*/ 1929391 h 6108771"/>
                <a:gd name="connsiteX1898" fmla="*/ 1351926 w 3211789"/>
                <a:gd name="connsiteY1898" fmla="*/ 1923597 h 6108771"/>
                <a:gd name="connsiteX1899" fmla="*/ 1319093 w 3211789"/>
                <a:gd name="connsiteY1899" fmla="*/ 1869520 h 6108771"/>
                <a:gd name="connsiteX1900" fmla="*/ 1378964 w 3211789"/>
                <a:gd name="connsiteY1900" fmla="*/ 1825099 h 6108771"/>
                <a:gd name="connsiteX1901" fmla="*/ 1375102 w 3211789"/>
                <a:gd name="connsiteY1901" fmla="*/ 1823168 h 6108771"/>
                <a:gd name="connsiteX1902" fmla="*/ 1321025 w 3211789"/>
                <a:gd name="connsiteY1902" fmla="*/ 1850206 h 6108771"/>
                <a:gd name="connsiteX1903" fmla="*/ 1303643 w 3211789"/>
                <a:gd name="connsiteY1903" fmla="*/ 1836687 h 6108771"/>
                <a:gd name="connsiteX1904" fmla="*/ 1307505 w 3211789"/>
                <a:gd name="connsiteY1904" fmla="*/ 1815443 h 6108771"/>
                <a:gd name="connsiteX1905" fmla="*/ 1282398 w 3211789"/>
                <a:gd name="connsiteY1905" fmla="*/ 1742052 h 6108771"/>
                <a:gd name="connsiteX1906" fmla="*/ 1315231 w 3211789"/>
                <a:gd name="connsiteY1906" fmla="*/ 1724670 h 6108771"/>
                <a:gd name="connsiteX1907" fmla="*/ 1348063 w 3211789"/>
                <a:gd name="connsiteY1907" fmla="*/ 1699563 h 6108771"/>
                <a:gd name="connsiteX1908" fmla="*/ 1388621 w 3211789"/>
                <a:gd name="connsiteY1908" fmla="*/ 1765228 h 6108771"/>
                <a:gd name="connsiteX1909" fmla="*/ 1635830 w 3211789"/>
                <a:gd name="connsiteY1909" fmla="*/ 1687975 h 6108771"/>
                <a:gd name="connsiteX1910" fmla="*/ 1666731 w 3211789"/>
                <a:gd name="connsiteY1910" fmla="*/ 1720808 h 6108771"/>
                <a:gd name="connsiteX1911" fmla="*/ 1684113 w 3211789"/>
                <a:gd name="connsiteY1911" fmla="*/ 1713083 h 6108771"/>
                <a:gd name="connsiteX1912" fmla="*/ 1709220 w 3211789"/>
                <a:gd name="connsiteY1912" fmla="*/ 1763297 h 6108771"/>
                <a:gd name="connsiteX1913" fmla="*/ 1641624 w 3211789"/>
                <a:gd name="connsiteY1913" fmla="*/ 1838618 h 6108771"/>
                <a:gd name="connsiteX1914" fmla="*/ 1631967 w 3211789"/>
                <a:gd name="connsiteY1914" fmla="*/ 1796129 h 6108771"/>
                <a:gd name="connsiteX1915" fmla="*/ 1622311 w 3211789"/>
                <a:gd name="connsiteY1915" fmla="*/ 1765228 h 6108771"/>
                <a:gd name="connsiteX1916" fmla="*/ 1643555 w 3211789"/>
                <a:gd name="connsiteY1916" fmla="*/ 1747846 h 6108771"/>
                <a:gd name="connsiteX1917" fmla="*/ 1616517 w 3211789"/>
                <a:gd name="connsiteY1917" fmla="*/ 1742052 h 6108771"/>
                <a:gd name="connsiteX1918" fmla="*/ 1595272 w 3211789"/>
                <a:gd name="connsiteY1918" fmla="*/ 1686044 h 6108771"/>
                <a:gd name="connsiteX1919" fmla="*/ 1635830 w 3211789"/>
                <a:gd name="connsiteY1919" fmla="*/ 1687975 h 6108771"/>
                <a:gd name="connsiteX1920" fmla="*/ 2072309 w 3211789"/>
                <a:gd name="connsiteY1920" fmla="*/ 1772954 h 6108771"/>
                <a:gd name="connsiteX1921" fmla="*/ 2149562 w 3211789"/>
                <a:gd name="connsiteY1921" fmla="*/ 1850206 h 6108771"/>
                <a:gd name="connsiteX1922" fmla="*/ 2097416 w 3211789"/>
                <a:gd name="connsiteY1922" fmla="*/ 1881108 h 6108771"/>
                <a:gd name="connsiteX1923" fmla="*/ 2049133 w 3211789"/>
                <a:gd name="connsiteY1923" fmla="*/ 1861794 h 6108771"/>
                <a:gd name="connsiteX1924" fmla="*/ 1975743 w 3211789"/>
                <a:gd name="connsiteY1924" fmla="*/ 1813511 h 6108771"/>
                <a:gd name="connsiteX1925" fmla="*/ 1892696 w 3211789"/>
                <a:gd name="connsiteY1925" fmla="*/ 1767160 h 6108771"/>
                <a:gd name="connsiteX1926" fmla="*/ 1857932 w 3211789"/>
                <a:gd name="connsiteY1926" fmla="*/ 1749778 h 6108771"/>
                <a:gd name="connsiteX1927" fmla="*/ 1854069 w 3211789"/>
                <a:gd name="connsiteY1927" fmla="*/ 1738190 h 6108771"/>
                <a:gd name="connsiteX1928" fmla="*/ 1912009 w 3211789"/>
                <a:gd name="connsiteY1928" fmla="*/ 1682181 h 6108771"/>
                <a:gd name="connsiteX1929" fmla="*/ 2072309 w 3211789"/>
                <a:gd name="connsiteY1929" fmla="*/ 1772954 h 6108771"/>
                <a:gd name="connsiteX1930" fmla="*/ 1595272 w 3211789"/>
                <a:gd name="connsiteY1930" fmla="*/ 1740121 h 6108771"/>
                <a:gd name="connsiteX1931" fmla="*/ 1529607 w 3211789"/>
                <a:gd name="connsiteY1931" fmla="*/ 1809649 h 6108771"/>
                <a:gd name="connsiteX1932" fmla="*/ 1512225 w 3211789"/>
                <a:gd name="connsiteY1932" fmla="*/ 1755572 h 6108771"/>
                <a:gd name="connsiteX1933" fmla="*/ 1560508 w 3211789"/>
                <a:gd name="connsiteY1933" fmla="*/ 1678319 h 6108771"/>
                <a:gd name="connsiteX1934" fmla="*/ 1595272 w 3211789"/>
                <a:gd name="connsiteY1934" fmla="*/ 1740121 h 6108771"/>
                <a:gd name="connsiteX1935" fmla="*/ 1251497 w 3211789"/>
                <a:gd name="connsiteY1935" fmla="*/ 1724670 h 6108771"/>
                <a:gd name="connsiteX1936" fmla="*/ 1245703 w 3211789"/>
                <a:gd name="connsiteY1936" fmla="*/ 1757503 h 6108771"/>
                <a:gd name="connsiteX1937" fmla="*/ 1185832 w 3211789"/>
                <a:gd name="connsiteY1937" fmla="*/ 1803855 h 6108771"/>
                <a:gd name="connsiteX1938" fmla="*/ 1170381 w 3211789"/>
                <a:gd name="connsiteY1938" fmla="*/ 1792267 h 6108771"/>
                <a:gd name="connsiteX1939" fmla="*/ 1178107 w 3211789"/>
                <a:gd name="connsiteY1939" fmla="*/ 1765228 h 6108771"/>
                <a:gd name="connsiteX1940" fmla="*/ 1166519 w 3211789"/>
                <a:gd name="connsiteY1940" fmla="*/ 1722739 h 6108771"/>
                <a:gd name="connsiteX1941" fmla="*/ 1170381 w 3211789"/>
                <a:gd name="connsiteY1941" fmla="*/ 1709220 h 6108771"/>
                <a:gd name="connsiteX1942" fmla="*/ 1197420 w 3211789"/>
                <a:gd name="connsiteY1942" fmla="*/ 1691838 h 6108771"/>
                <a:gd name="connsiteX1943" fmla="*/ 1220596 w 3211789"/>
                <a:gd name="connsiteY1943" fmla="*/ 1670593 h 6108771"/>
                <a:gd name="connsiteX1944" fmla="*/ 1251497 w 3211789"/>
                <a:gd name="connsiteY1944" fmla="*/ 1724670 h 6108771"/>
                <a:gd name="connsiteX1945" fmla="*/ 1490981 w 3211789"/>
                <a:gd name="connsiteY1945" fmla="*/ 1660937 h 6108771"/>
                <a:gd name="connsiteX1946" fmla="*/ 1539264 w 3211789"/>
                <a:gd name="connsiteY1946" fmla="*/ 1678319 h 6108771"/>
                <a:gd name="connsiteX1947" fmla="*/ 1492912 w 3211789"/>
                <a:gd name="connsiteY1947" fmla="*/ 1715014 h 6108771"/>
                <a:gd name="connsiteX1948" fmla="*/ 1463942 w 3211789"/>
                <a:gd name="connsiteY1948" fmla="*/ 1662868 h 6108771"/>
                <a:gd name="connsiteX1949" fmla="*/ 1473599 w 3211789"/>
                <a:gd name="connsiteY1949" fmla="*/ 1655143 h 6108771"/>
                <a:gd name="connsiteX1950" fmla="*/ 1490981 w 3211789"/>
                <a:gd name="connsiteY1950" fmla="*/ 1660937 h 6108771"/>
                <a:gd name="connsiteX1951" fmla="*/ 1884971 w 3211789"/>
                <a:gd name="connsiteY1951" fmla="*/ 1662868 h 6108771"/>
                <a:gd name="connsiteX1952" fmla="*/ 1850207 w 3211789"/>
                <a:gd name="connsiteY1952" fmla="*/ 1703426 h 6108771"/>
                <a:gd name="connsiteX1953" fmla="*/ 1834756 w 3211789"/>
                <a:gd name="connsiteY1953" fmla="*/ 1734327 h 6108771"/>
                <a:gd name="connsiteX1954" fmla="*/ 1827031 w 3211789"/>
                <a:gd name="connsiteY1954" fmla="*/ 1738190 h 6108771"/>
                <a:gd name="connsiteX1955" fmla="*/ 1813512 w 3211789"/>
                <a:gd name="connsiteY1955" fmla="*/ 1728533 h 6108771"/>
                <a:gd name="connsiteX1956" fmla="*/ 1865657 w 3211789"/>
                <a:gd name="connsiteY1956" fmla="*/ 1649349 h 6108771"/>
                <a:gd name="connsiteX1957" fmla="*/ 1884971 w 3211789"/>
                <a:gd name="connsiteY1957" fmla="*/ 1662868 h 6108771"/>
                <a:gd name="connsiteX1958" fmla="*/ 1054502 w 3211789"/>
                <a:gd name="connsiteY1958" fmla="*/ 1687975 h 6108771"/>
                <a:gd name="connsiteX1959" fmla="*/ 983043 w 3211789"/>
                <a:gd name="connsiteY1959" fmla="*/ 1759434 h 6108771"/>
                <a:gd name="connsiteX1960" fmla="*/ 917378 w 3211789"/>
                <a:gd name="connsiteY1960" fmla="*/ 1742052 h 6108771"/>
                <a:gd name="connsiteX1961" fmla="*/ 1037120 w 3211789"/>
                <a:gd name="connsiteY1961" fmla="*/ 1647418 h 6108771"/>
                <a:gd name="connsiteX1962" fmla="*/ 1054502 w 3211789"/>
                <a:gd name="connsiteY1962" fmla="*/ 1687975 h 6108771"/>
                <a:gd name="connsiteX1963" fmla="*/ 1409865 w 3211789"/>
                <a:gd name="connsiteY1963" fmla="*/ 1641624 h 6108771"/>
                <a:gd name="connsiteX1964" fmla="*/ 1421453 w 3211789"/>
                <a:gd name="connsiteY1964" fmla="*/ 1662868 h 6108771"/>
                <a:gd name="connsiteX1965" fmla="*/ 1442698 w 3211789"/>
                <a:gd name="connsiteY1965" fmla="*/ 1657074 h 6108771"/>
                <a:gd name="connsiteX1966" fmla="*/ 1469736 w 3211789"/>
                <a:gd name="connsiteY1966" fmla="*/ 1716945 h 6108771"/>
                <a:gd name="connsiteX1967" fmla="*/ 1406003 w 3211789"/>
                <a:gd name="connsiteY1967" fmla="*/ 1786473 h 6108771"/>
                <a:gd name="connsiteX1968" fmla="*/ 1371239 w 3211789"/>
                <a:gd name="connsiteY1968" fmla="*/ 1697632 h 6108771"/>
                <a:gd name="connsiteX1969" fmla="*/ 1421453 w 3211789"/>
                <a:gd name="connsiteY1969" fmla="*/ 1664799 h 6108771"/>
                <a:gd name="connsiteX1970" fmla="*/ 1415659 w 3211789"/>
                <a:gd name="connsiteY1970" fmla="*/ 1660937 h 6108771"/>
                <a:gd name="connsiteX1971" fmla="*/ 1375102 w 3211789"/>
                <a:gd name="connsiteY1971" fmla="*/ 1676387 h 6108771"/>
                <a:gd name="connsiteX1972" fmla="*/ 1359651 w 3211789"/>
                <a:gd name="connsiteY1972" fmla="*/ 1676387 h 6108771"/>
                <a:gd name="connsiteX1973" fmla="*/ 1361582 w 3211789"/>
                <a:gd name="connsiteY1973" fmla="*/ 1655143 h 6108771"/>
                <a:gd name="connsiteX1974" fmla="*/ 1388621 w 3211789"/>
                <a:gd name="connsiteY1974" fmla="*/ 1639692 h 6108771"/>
                <a:gd name="connsiteX1975" fmla="*/ 1409865 w 3211789"/>
                <a:gd name="connsiteY1975" fmla="*/ 1641624 h 6108771"/>
                <a:gd name="connsiteX1976" fmla="*/ 871026 w 3211789"/>
                <a:gd name="connsiteY1976" fmla="*/ 1657074 h 6108771"/>
                <a:gd name="connsiteX1977" fmla="*/ 919309 w 3211789"/>
                <a:gd name="connsiteY1977" fmla="*/ 1657074 h 6108771"/>
                <a:gd name="connsiteX1978" fmla="*/ 927035 w 3211789"/>
                <a:gd name="connsiteY1978" fmla="*/ 1678319 h 6108771"/>
                <a:gd name="connsiteX1979" fmla="*/ 834331 w 3211789"/>
                <a:gd name="connsiteY1979" fmla="*/ 1755572 h 6108771"/>
                <a:gd name="connsiteX1980" fmla="*/ 776392 w 3211789"/>
                <a:gd name="connsiteY1980" fmla="*/ 1730464 h 6108771"/>
                <a:gd name="connsiteX1981" fmla="*/ 797636 w 3211789"/>
                <a:gd name="connsiteY1981" fmla="*/ 1695701 h 6108771"/>
                <a:gd name="connsiteX1982" fmla="*/ 809224 w 3211789"/>
                <a:gd name="connsiteY1982" fmla="*/ 1657074 h 6108771"/>
                <a:gd name="connsiteX1983" fmla="*/ 809224 w 3211789"/>
                <a:gd name="connsiteY1983" fmla="*/ 1639692 h 6108771"/>
                <a:gd name="connsiteX1984" fmla="*/ 871026 w 3211789"/>
                <a:gd name="connsiteY1984" fmla="*/ 1657074 h 6108771"/>
                <a:gd name="connsiteX1985" fmla="*/ 2651706 w 3211789"/>
                <a:gd name="connsiteY1985" fmla="*/ 1641624 h 6108771"/>
                <a:gd name="connsiteX1986" fmla="*/ 2605354 w 3211789"/>
                <a:gd name="connsiteY1986" fmla="*/ 1666731 h 6108771"/>
                <a:gd name="connsiteX1987" fmla="*/ 2593766 w 3211789"/>
                <a:gd name="connsiteY1987" fmla="*/ 1651280 h 6108771"/>
                <a:gd name="connsiteX1988" fmla="*/ 2564796 w 3211789"/>
                <a:gd name="connsiteY1988" fmla="*/ 1664799 h 6108771"/>
                <a:gd name="connsiteX1989" fmla="*/ 2562865 w 3211789"/>
                <a:gd name="connsiteY1989" fmla="*/ 1657074 h 6108771"/>
                <a:gd name="connsiteX1990" fmla="*/ 2618873 w 3211789"/>
                <a:gd name="connsiteY1990" fmla="*/ 1635830 h 6108771"/>
                <a:gd name="connsiteX1991" fmla="*/ 2651706 w 3211789"/>
                <a:gd name="connsiteY1991" fmla="*/ 1641624 h 6108771"/>
                <a:gd name="connsiteX1992" fmla="*/ 1143343 w 3211789"/>
                <a:gd name="connsiteY1992" fmla="*/ 1672525 h 6108771"/>
                <a:gd name="connsiteX1993" fmla="*/ 1131755 w 3211789"/>
                <a:gd name="connsiteY1993" fmla="*/ 1718877 h 6108771"/>
                <a:gd name="connsiteX1994" fmla="*/ 1112442 w 3211789"/>
                <a:gd name="connsiteY1994" fmla="*/ 1736258 h 6108771"/>
                <a:gd name="connsiteX1995" fmla="*/ 1073815 w 3211789"/>
                <a:gd name="connsiteY1995" fmla="*/ 1751709 h 6108771"/>
                <a:gd name="connsiteX1996" fmla="*/ 1052571 w 3211789"/>
                <a:gd name="connsiteY1996" fmla="*/ 1738190 h 6108771"/>
                <a:gd name="connsiteX1997" fmla="*/ 1066090 w 3211789"/>
                <a:gd name="connsiteY1997" fmla="*/ 1701495 h 6108771"/>
                <a:gd name="connsiteX1998" fmla="*/ 1066090 w 3211789"/>
                <a:gd name="connsiteY1998" fmla="*/ 1693769 h 6108771"/>
                <a:gd name="connsiteX1999" fmla="*/ 1060296 w 3211789"/>
                <a:gd name="connsiteY1999" fmla="*/ 1653212 h 6108771"/>
                <a:gd name="connsiteX2000" fmla="*/ 1108579 w 3211789"/>
                <a:gd name="connsiteY2000" fmla="*/ 1626173 h 6108771"/>
                <a:gd name="connsiteX2001" fmla="*/ 1143343 w 3211789"/>
                <a:gd name="connsiteY2001" fmla="*/ 1672525 h 6108771"/>
                <a:gd name="connsiteX2002" fmla="*/ 2406428 w 3211789"/>
                <a:gd name="connsiteY2002" fmla="*/ 1664799 h 6108771"/>
                <a:gd name="connsiteX2003" fmla="*/ 2410290 w 3211789"/>
                <a:gd name="connsiteY2003" fmla="*/ 1701495 h 6108771"/>
                <a:gd name="connsiteX2004" fmla="*/ 2385183 w 3211789"/>
                <a:gd name="connsiteY2004" fmla="*/ 1711151 h 6108771"/>
                <a:gd name="connsiteX2005" fmla="*/ 2377458 w 3211789"/>
                <a:gd name="connsiteY2005" fmla="*/ 1707289 h 6108771"/>
                <a:gd name="connsiteX2006" fmla="*/ 2377458 w 3211789"/>
                <a:gd name="connsiteY2006" fmla="*/ 1672525 h 6108771"/>
                <a:gd name="connsiteX2007" fmla="*/ 2412222 w 3211789"/>
                <a:gd name="connsiteY2007" fmla="*/ 1622310 h 6108771"/>
                <a:gd name="connsiteX2008" fmla="*/ 2406428 w 3211789"/>
                <a:gd name="connsiteY2008" fmla="*/ 1664799 h 6108771"/>
                <a:gd name="connsiteX2009" fmla="*/ 1349994 w 3211789"/>
                <a:gd name="connsiteY2009" fmla="*/ 1647418 h 6108771"/>
                <a:gd name="connsiteX2010" fmla="*/ 1282398 w 3211789"/>
                <a:gd name="connsiteY2010" fmla="*/ 1726602 h 6108771"/>
                <a:gd name="connsiteX2011" fmla="*/ 1266947 w 3211789"/>
                <a:gd name="connsiteY2011" fmla="*/ 1718877 h 6108771"/>
                <a:gd name="connsiteX2012" fmla="*/ 1247634 w 3211789"/>
                <a:gd name="connsiteY2012" fmla="*/ 1666731 h 6108771"/>
                <a:gd name="connsiteX2013" fmla="*/ 1270810 w 3211789"/>
                <a:gd name="connsiteY2013" fmla="*/ 1651280 h 6108771"/>
                <a:gd name="connsiteX2014" fmla="*/ 1303643 w 3211789"/>
                <a:gd name="connsiteY2014" fmla="*/ 1622310 h 6108771"/>
                <a:gd name="connsiteX2015" fmla="*/ 1349994 w 3211789"/>
                <a:gd name="connsiteY2015" fmla="*/ 1647418 h 6108771"/>
                <a:gd name="connsiteX2016" fmla="*/ 1284329 w 3211789"/>
                <a:gd name="connsiteY2016" fmla="*/ 1616516 h 6108771"/>
                <a:gd name="connsiteX2017" fmla="*/ 1243772 w 3211789"/>
                <a:gd name="connsiteY2017" fmla="*/ 1649349 h 6108771"/>
                <a:gd name="connsiteX2018" fmla="*/ 1226390 w 3211789"/>
                <a:gd name="connsiteY2018" fmla="*/ 1630036 h 6108771"/>
                <a:gd name="connsiteX2019" fmla="*/ 1228321 w 3211789"/>
                <a:gd name="connsiteY2019" fmla="*/ 1595272 h 6108771"/>
                <a:gd name="connsiteX2020" fmla="*/ 1284329 w 3211789"/>
                <a:gd name="connsiteY2020" fmla="*/ 1616516 h 6108771"/>
                <a:gd name="connsiteX2021" fmla="*/ 1218664 w 3211789"/>
                <a:gd name="connsiteY2021" fmla="*/ 1626173 h 6108771"/>
                <a:gd name="connsiteX2022" fmla="*/ 1156862 w 3211789"/>
                <a:gd name="connsiteY2022" fmla="*/ 1693769 h 6108771"/>
                <a:gd name="connsiteX2023" fmla="*/ 1143343 w 3211789"/>
                <a:gd name="connsiteY2023" fmla="*/ 1616516 h 6108771"/>
                <a:gd name="connsiteX2024" fmla="*/ 1149137 w 3211789"/>
                <a:gd name="connsiteY2024" fmla="*/ 1602997 h 6108771"/>
                <a:gd name="connsiteX2025" fmla="*/ 1191626 w 3211789"/>
                <a:gd name="connsiteY2025" fmla="*/ 1579821 h 6108771"/>
                <a:gd name="connsiteX2026" fmla="*/ 1218664 w 3211789"/>
                <a:gd name="connsiteY2026" fmla="*/ 1626173 h 6108771"/>
                <a:gd name="connsiteX2027" fmla="*/ 1676388 w 3211789"/>
                <a:gd name="connsiteY2027" fmla="*/ 1579821 h 6108771"/>
                <a:gd name="connsiteX2028" fmla="*/ 1728534 w 3211789"/>
                <a:gd name="connsiteY2028" fmla="*/ 1597203 h 6108771"/>
                <a:gd name="connsiteX2029" fmla="*/ 1840550 w 3211789"/>
                <a:gd name="connsiteY2029" fmla="*/ 1641624 h 6108771"/>
                <a:gd name="connsiteX2030" fmla="*/ 1817374 w 3211789"/>
                <a:gd name="connsiteY2030" fmla="*/ 1676387 h 6108771"/>
                <a:gd name="connsiteX2031" fmla="*/ 1798061 w 3211789"/>
                <a:gd name="connsiteY2031" fmla="*/ 1715014 h 6108771"/>
                <a:gd name="connsiteX2032" fmla="*/ 1786473 w 3211789"/>
                <a:gd name="connsiteY2032" fmla="*/ 1722739 h 6108771"/>
                <a:gd name="connsiteX2033" fmla="*/ 1709220 w 3211789"/>
                <a:gd name="connsiteY2033" fmla="*/ 1695701 h 6108771"/>
                <a:gd name="connsiteX2034" fmla="*/ 1481324 w 3211789"/>
                <a:gd name="connsiteY2034" fmla="*/ 1641624 h 6108771"/>
                <a:gd name="connsiteX2035" fmla="*/ 1473599 w 3211789"/>
                <a:gd name="connsiteY2035" fmla="*/ 1631967 h 6108771"/>
                <a:gd name="connsiteX2036" fmla="*/ 1506431 w 3211789"/>
                <a:gd name="connsiteY2036" fmla="*/ 1560508 h 6108771"/>
                <a:gd name="connsiteX2037" fmla="*/ 1527676 w 3211789"/>
                <a:gd name="connsiteY2037" fmla="*/ 1556645 h 6108771"/>
                <a:gd name="connsiteX2038" fmla="*/ 1676388 w 3211789"/>
                <a:gd name="connsiteY2038" fmla="*/ 1579821 h 6108771"/>
                <a:gd name="connsiteX2039" fmla="*/ 556221 w 3211789"/>
                <a:gd name="connsiteY2039" fmla="*/ 1616516 h 6108771"/>
                <a:gd name="connsiteX2040" fmla="*/ 662444 w 3211789"/>
                <a:gd name="connsiteY2040" fmla="*/ 1823168 h 6108771"/>
                <a:gd name="connsiteX2041" fmla="*/ 677894 w 3211789"/>
                <a:gd name="connsiteY2041" fmla="*/ 1763297 h 6108771"/>
                <a:gd name="connsiteX2042" fmla="*/ 712658 w 3211789"/>
                <a:gd name="connsiteY2042" fmla="*/ 1852138 h 6108771"/>
                <a:gd name="connsiteX2043" fmla="*/ 540770 w 3211789"/>
                <a:gd name="connsiteY2043" fmla="*/ 1645486 h 6108771"/>
                <a:gd name="connsiteX2044" fmla="*/ 560084 w 3211789"/>
                <a:gd name="connsiteY2044" fmla="*/ 1554714 h 6108771"/>
                <a:gd name="connsiteX2045" fmla="*/ 556221 w 3211789"/>
                <a:gd name="connsiteY2045" fmla="*/ 1616516 h 6108771"/>
                <a:gd name="connsiteX2046" fmla="*/ 1487118 w 3211789"/>
                <a:gd name="connsiteY2046" fmla="*/ 1558577 h 6108771"/>
                <a:gd name="connsiteX2047" fmla="*/ 1473599 w 3211789"/>
                <a:gd name="connsiteY2047" fmla="*/ 1581753 h 6108771"/>
                <a:gd name="connsiteX2048" fmla="*/ 1454286 w 3211789"/>
                <a:gd name="connsiteY2048" fmla="*/ 1630036 h 6108771"/>
                <a:gd name="connsiteX2049" fmla="*/ 1442698 w 3211789"/>
                <a:gd name="connsiteY2049" fmla="*/ 1637761 h 6108771"/>
                <a:gd name="connsiteX2050" fmla="*/ 1431110 w 3211789"/>
                <a:gd name="connsiteY2050" fmla="*/ 1620379 h 6108771"/>
                <a:gd name="connsiteX2051" fmla="*/ 1473599 w 3211789"/>
                <a:gd name="connsiteY2051" fmla="*/ 1546989 h 6108771"/>
                <a:gd name="connsiteX2052" fmla="*/ 1487118 w 3211789"/>
                <a:gd name="connsiteY2052" fmla="*/ 1558577 h 6108771"/>
                <a:gd name="connsiteX2053" fmla="*/ 1133686 w 3211789"/>
                <a:gd name="connsiteY2053" fmla="*/ 1550852 h 6108771"/>
                <a:gd name="connsiteX2054" fmla="*/ 1077678 w 3211789"/>
                <a:gd name="connsiteY2054" fmla="*/ 1618448 h 6108771"/>
                <a:gd name="connsiteX2055" fmla="*/ 1060296 w 3211789"/>
                <a:gd name="connsiteY2055" fmla="*/ 1618448 h 6108771"/>
                <a:gd name="connsiteX2056" fmla="*/ 1058365 w 3211789"/>
                <a:gd name="connsiteY2056" fmla="*/ 1612654 h 6108771"/>
                <a:gd name="connsiteX2057" fmla="*/ 1062227 w 3211789"/>
                <a:gd name="connsiteY2057" fmla="*/ 1595272 h 6108771"/>
                <a:gd name="connsiteX2058" fmla="*/ 1058365 w 3211789"/>
                <a:gd name="connsiteY2058" fmla="*/ 1570165 h 6108771"/>
                <a:gd name="connsiteX2059" fmla="*/ 1095060 w 3211789"/>
                <a:gd name="connsiteY2059" fmla="*/ 1537332 h 6108771"/>
                <a:gd name="connsiteX2060" fmla="*/ 1102785 w 3211789"/>
                <a:gd name="connsiteY2060" fmla="*/ 1529607 h 6108771"/>
                <a:gd name="connsiteX2061" fmla="*/ 1133686 w 3211789"/>
                <a:gd name="connsiteY2061" fmla="*/ 1550852 h 6108771"/>
                <a:gd name="connsiteX2062" fmla="*/ 1100854 w 3211789"/>
                <a:gd name="connsiteY2062" fmla="*/ 1527676 h 6108771"/>
                <a:gd name="connsiteX2063" fmla="*/ 1071884 w 3211789"/>
                <a:gd name="connsiteY2063" fmla="*/ 1529607 h 6108771"/>
                <a:gd name="connsiteX2064" fmla="*/ 1085403 w 3211789"/>
                <a:gd name="connsiteY2064" fmla="*/ 1506431 h 6108771"/>
                <a:gd name="connsiteX2065" fmla="*/ 1100854 w 3211789"/>
                <a:gd name="connsiteY2065" fmla="*/ 1527676 h 6108771"/>
                <a:gd name="connsiteX2066" fmla="*/ 803430 w 3211789"/>
                <a:gd name="connsiteY2066" fmla="*/ 1525744 h 6108771"/>
                <a:gd name="connsiteX2067" fmla="*/ 853644 w 3211789"/>
                <a:gd name="connsiteY2067" fmla="*/ 1548920 h 6108771"/>
                <a:gd name="connsiteX2068" fmla="*/ 784117 w 3211789"/>
                <a:gd name="connsiteY2068" fmla="*/ 1610722 h 6108771"/>
                <a:gd name="connsiteX2069" fmla="*/ 708795 w 3211789"/>
                <a:gd name="connsiteY2069" fmla="*/ 1575959 h 6108771"/>
                <a:gd name="connsiteX2070" fmla="*/ 735834 w 3211789"/>
                <a:gd name="connsiteY2070" fmla="*/ 1545058 h 6108771"/>
                <a:gd name="connsiteX2071" fmla="*/ 762872 w 3211789"/>
                <a:gd name="connsiteY2071" fmla="*/ 1504500 h 6108771"/>
                <a:gd name="connsiteX2072" fmla="*/ 803430 w 3211789"/>
                <a:gd name="connsiteY2072" fmla="*/ 1525744 h 6108771"/>
                <a:gd name="connsiteX2073" fmla="*/ 1068021 w 3211789"/>
                <a:gd name="connsiteY2073" fmla="*/ 1496774 h 6108771"/>
                <a:gd name="connsiteX2074" fmla="*/ 1033257 w 3211789"/>
                <a:gd name="connsiteY2074" fmla="*/ 1545058 h 6108771"/>
                <a:gd name="connsiteX2075" fmla="*/ 1054502 w 3211789"/>
                <a:gd name="connsiteY2075" fmla="*/ 1575959 h 6108771"/>
                <a:gd name="connsiteX2076" fmla="*/ 1046777 w 3211789"/>
                <a:gd name="connsiteY2076" fmla="*/ 1601066 h 6108771"/>
                <a:gd name="connsiteX2077" fmla="*/ 977249 w 3211789"/>
                <a:gd name="connsiteY2077" fmla="*/ 1653212 h 6108771"/>
                <a:gd name="connsiteX2078" fmla="*/ 946348 w 3211789"/>
                <a:gd name="connsiteY2078" fmla="*/ 1649349 h 6108771"/>
                <a:gd name="connsiteX2079" fmla="*/ 1029395 w 3211789"/>
                <a:gd name="connsiteY2079" fmla="*/ 1546989 h 6108771"/>
                <a:gd name="connsiteX2080" fmla="*/ 1002356 w 3211789"/>
                <a:gd name="connsiteY2080" fmla="*/ 1543126 h 6108771"/>
                <a:gd name="connsiteX2081" fmla="*/ 1015876 w 3211789"/>
                <a:gd name="connsiteY2081" fmla="*/ 1502568 h 6108771"/>
                <a:gd name="connsiteX2082" fmla="*/ 1052571 w 3211789"/>
                <a:gd name="connsiteY2082" fmla="*/ 1485187 h 6108771"/>
                <a:gd name="connsiteX2083" fmla="*/ 1068021 w 3211789"/>
                <a:gd name="connsiteY2083" fmla="*/ 1496774 h 6108771"/>
                <a:gd name="connsiteX2084" fmla="*/ 1006219 w 3211789"/>
                <a:gd name="connsiteY2084" fmla="*/ 1500637 h 6108771"/>
                <a:gd name="connsiteX2085" fmla="*/ 954073 w 3211789"/>
                <a:gd name="connsiteY2085" fmla="*/ 1560508 h 6108771"/>
                <a:gd name="connsiteX2086" fmla="*/ 952142 w 3211789"/>
                <a:gd name="connsiteY2086" fmla="*/ 1564371 h 6108771"/>
                <a:gd name="connsiteX2087" fmla="*/ 973386 w 3211789"/>
                <a:gd name="connsiteY2087" fmla="*/ 1581753 h 6108771"/>
                <a:gd name="connsiteX2088" fmla="*/ 888408 w 3211789"/>
                <a:gd name="connsiteY2088" fmla="*/ 1645486 h 6108771"/>
                <a:gd name="connsiteX2089" fmla="*/ 816949 w 3211789"/>
                <a:gd name="connsiteY2089" fmla="*/ 1618448 h 6108771"/>
                <a:gd name="connsiteX2090" fmla="*/ 869095 w 3211789"/>
                <a:gd name="connsiteY2090" fmla="*/ 1554714 h 6108771"/>
                <a:gd name="connsiteX2091" fmla="*/ 915447 w 3211789"/>
                <a:gd name="connsiteY2091" fmla="*/ 1570165 h 6108771"/>
                <a:gd name="connsiteX2092" fmla="*/ 917378 w 3211789"/>
                <a:gd name="connsiteY2092" fmla="*/ 1566302 h 6108771"/>
                <a:gd name="connsiteX2093" fmla="*/ 878752 w 3211789"/>
                <a:gd name="connsiteY2093" fmla="*/ 1533470 h 6108771"/>
                <a:gd name="connsiteX2094" fmla="*/ 919309 w 3211789"/>
                <a:gd name="connsiteY2094" fmla="*/ 1508362 h 6108771"/>
                <a:gd name="connsiteX2095" fmla="*/ 967593 w 3211789"/>
                <a:gd name="connsiteY2095" fmla="*/ 1473599 h 6108771"/>
                <a:gd name="connsiteX2096" fmla="*/ 1006219 w 3211789"/>
                <a:gd name="connsiteY2096" fmla="*/ 1500637 h 6108771"/>
                <a:gd name="connsiteX2097" fmla="*/ 911584 w 3211789"/>
                <a:gd name="connsiteY2097" fmla="*/ 1469736 h 6108771"/>
                <a:gd name="connsiteX2098" fmla="*/ 927035 w 3211789"/>
                <a:gd name="connsiteY2098" fmla="*/ 1471667 h 6108771"/>
                <a:gd name="connsiteX2099" fmla="*/ 928966 w 3211789"/>
                <a:gd name="connsiteY2099" fmla="*/ 1475530 h 6108771"/>
                <a:gd name="connsiteX2100" fmla="*/ 892271 w 3211789"/>
                <a:gd name="connsiteY2100" fmla="*/ 1510294 h 6108771"/>
                <a:gd name="connsiteX2101" fmla="*/ 845919 w 3211789"/>
                <a:gd name="connsiteY2101" fmla="*/ 1519950 h 6108771"/>
                <a:gd name="connsiteX2102" fmla="*/ 778323 w 3211789"/>
                <a:gd name="connsiteY2102" fmla="*/ 1489049 h 6108771"/>
                <a:gd name="connsiteX2103" fmla="*/ 793774 w 3211789"/>
                <a:gd name="connsiteY2103" fmla="*/ 1477461 h 6108771"/>
                <a:gd name="connsiteX2104" fmla="*/ 847851 w 3211789"/>
                <a:gd name="connsiteY2104" fmla="*/ 1452354 h 6108771"/>
                <a:gd name="connsiteX2105" fmla="*/ 911584 w 3211789"/>
                <a:gd name="connsiteY2105" fmla="*/ 1469736 h 6108771"/>
                <a:gd name="connsiteX2106" fmla="*/ 703001 w 3211789"/>
                <a:gd name="connsiteY2106" fmla="*/ 1473599 h 6108771"/>
                <a:gd name="connsiteX2107" fmla="*/ 739696 w 3211789"/>
                <a:gd name="connsiteY2107" fmla="*/ 1487118 h 6108771"/>
                <a:gd name="connsiteX2108" fmla="*/ 747422 w 3211789"/>
                <a:gd name="connsiteY2108" fmla="*/ 1494843 h 6108771"/>
                <a:gd name="connsiteX2109" fmla="*/ 685619 w 3211789"/>
                <a:gd name="connsiteY2109" fmla="*/ 1566302 h 6108771"/>
                <a:gd name="connsiteX2110" fmla="*/ 662444 w 3211789"/>
                <a:gd name="connsiteY2110" fmla="*/ 1572096 h 6108771"/>
                <a:gd name="connsiteX2111" fmla="*/ 621886 w 3211789"/>
                <a:gd name="connsiteY2111" fmla="*/ 1483255 h 6108771"/>
                <a:gd name="connsiteX2112" fmla="*/ 623817 w 3211789"/>
                <a:gd name="connsiteY2112" fmla="*/ 1471667 h 6108771"/>
                <a:gd name="connsiteX2113" fmla="*/ 637336 w 3211789"/>
                <a:gd name="connsiteY2113" fmla="*/ 1460079 h 6108771"/>
                <a:gd name="connsiteX2114" fmla="*/ 652787 w 3211789"/>
                <a:gd name="connsiteY2114" fmla="*/ 1433041 h 6108771"/>
                <a:gd name="connsiteX2115" fmla="*/ 703001 w 3211789"/>
                <a:gd name="connsiteY2115" fmla="*/ 1473599 h 6108771"/>
                <a:gd name="connsiteX2116" fmla="*/ 639268 w 3211789"/>
                <a:gd name="connsiteY2116" fmla="*/ 1421453 h 6108771"/>
                <a:gd name="connsiteX2117" fmla="*/ 621886 w 3211789"/>
                <a:gd name="connsiteY2117" fmla="*/ 1469736 h 6108771"/>
                <a:gd name="connsiteX2118" fmla="*/ 602573 w 3211789"/>
                <a:gd name="connsiteY2118" fmla="*/ 1442697 h 6108771"/>
                <a:gd name="connsiteX2119" fmla="*/ 602573 w 3211789"/>
                <a:gd name="connsiteY2119" fmla="*/ 1404071 h 6108771"/>
                <a:gd name="connsiteX2120" fmla="*/ 608367 w 3211789"/>
                <a:gd name="connsiteY2120" fmla="*/ 1404071 h 6108771"/>
                <a:gd name="connsiteX2121" fmla="*/ 639268 w 3211789"/>
                <a:gd name="connsiteY2121" fmla="*/ 1421453 h 6108771"/>
                <a:gd name="connsiteX2122" fmla="*/ 768666 w 3211789"/>
                <a:gd name="connsiteY2122" fmla="*/ 1402140 h 6108771"/>
                <a:gd name="connsiteX2123" fmla="*/ 830469 w 3211789"/>
                <a:gd name="connsiteY2123" fmla="*/ 1431110 h 6108771"/>
                <a:gd name="connsiteX2124" fmla="*/ 753216 w 3211789"/>
                <a:gd name="connsiteY2124" fmla="*/ 1473599 h 6108771"/>
                <a:gd name="connsiteX2125" fmla="*/ 664375 w 3211789"/>
                <a:gd name="connsiteY2125" fmla="*/ 1413728 h 6108771"/>
                <a:gd name="connsiteX2126" fmla="*/ 668238 w 3211789"/>
                <a:gd name="connsiteY2126" fmla="*/ 1406002 h 6108771"/>
                <a:gd name="connsiteX2127" fmla="*/ 701070 w 3211789"/>
                <a:gd name="connsiteY2127" fmla="*/ 1394414 h 6108771"/>
                <a:gd name="connsiteX2128" fmla="*/ 735834 w 3211789"/>
                <a:gd name="connsiteY2128" fmla="*/ 1375101 h 6108771"/>
                <a:gd name="connsiteX2129" fmla="*/ 768666 w 3211789"/>
                <a:gd name="connsiteY2129" fmla="*/ 1402140 h 6108771"/>
                <a:gd name="connsiteX2130" fmla="*/ 2157287 w 3211789"/>
                <a:gd name="connsiteY2130" fmla="*/ 1369307 h 6108771"/>
                <a:gd name="connsiteX2131" fmla="*/ 2153424 w 3211789"/>
                <a:gd name="connsiteY2131" fmla="*/ 1384758 h 6108771"/>
                <a:gd name="connsiteX2132" fmla="*/ 2157287 w 3211789"/>
                <a:gd name="connsiteY2132" fmla="*/ 1394414 h 6108771"/>
                <a:gd name="connsiteX2133" fmla="*/ 2197845 w 3211789"/>
                <a:gd name="connsiteY2133" fmla="*/ 1377033 h 6108771"/>
                <a:gd name="connsiteX2134" fmla="*/ 2109004 w 3211789"/>
                <a:gd name="connsiteY2134" fmla="*/ 1433041 h 6108771"/>
                <a:gd name="connsiteX2135" fmla="*/ 2149562 w 3211789"/>
                <a:gd name="connsiteY2135" fmla="*/ 1361582 h 6108771"/>
                <a:gd name="connsiteX2136" fmla="*/ 2157287 w 3211789"/>
                <a:gd name="connsiteY2136" fmla="*/ 1369307 h 6108771"/>
                <a:gd name="connsiteX2137" fmla="*/ 865232 w 3211789"/>
                <a:gd name="connsiteY2137" fmla="*/ 1346131 h 6108771"/>
                <a:gd name="connsiteX2138" fmla="*/ 911584 w 3211789"/>
                <a:gd name="connsiteY2138" fmla="*/ 1380895 h 6108771"/>
                <a:gd name="connsiteX2139" fmla="*/ 840125 w 3211789"/>
                <a:gd name="connsiteY2139" fmla="*/ 1413728 h 6108771"/>
                <a:gd name="connsiteX2140" fmla="*/ 757078 w 3211789"/>
                <a:gd name="connsiteY2140" fmla="*/ 1367376 h 6108771"/>
                <a:gd name="connsiteX2141" fmla="*/ 849782 w 3211789"/>
                <a:gd name="connsiteY2141" fmla="*/ 1338406 h 6108771"/>
                <a:gd name="connsiteX2142" fmla="*/ 865232 w 3211789"/>
                <a:gd name="connsiteY2142" fmla="*/ 1346131 h 6108771"/>
                <a:gd name="connsiteX2143" fmla="*/ 1998919 w 3211789"/>
                <a:gd name="connsiteY2143" fmla="*/ 1336475 h 6108771"/>
                <a:gd name="connsiteX2144" fmla="*/ 1993125 w 3211789"/>
                <a:gd name="connsiteY2144" fmla="*/ 1363513 h 6108771"/>
                <a:gd name="connsiteX2145" fmla="*/ 1996987 w 3211789"/>
                <a:gd name="connsiteY2145" fmla="*/ 1365445 h 6108771"/>
                <a:gd name="connsiteX2146" fmla="*/ 2066515 w 3211789"/>
                <a:gd name="connsiteY2146" fmla="*/ 1349994 h 6108771"/>
                <a:gd name="connsiteX2147" fmla="*/ 1956430 w 3211789"/>
                <a:gd name="connsiteY2147" fmla="*/ 1398277 h 6108771"/>
                <a:gd name="connsiteX2148" fmla="*/ 1991193 w 3211789"/>
                <a:gd name="connsiteY2148" fmla="*/ 1313299 h 6108771"/>
                <a:gd name="connsiteX2149" fmla="*/ 1998919 w 3211789"/>
                <a:gd name="connsiteY2149" fmla="*/ 1336475 h 6108771"/>
                <a:gd name="connsiteX2150" fmla="*/ 1149137 w 3211789"/>
                <a:gd name="connsiteY2150" fmla="*/ 1311368 h 6108771"/>
                <a:gd name="connsiteX2151" fmla="*/ 1151068 w 3211789"/>
                <a:gd name="connsiteY2151" fmla="*/ 1319093 h 6108771"/>
                <a:gd name="connsiteX2152" fmla="*/ 1145274 w 3211789"/>
                <a:gd name="connsiteY2152" fmla="*/ 1332612 h 6108771"/>
                <a:gd name="connsiteX2153" fmla="*/ 1110510 w 3211789"/>
                <a:gd name="connsiteY2153" fmla="*/ 1334543 h 6108771"/>
                <a:gd name="connsiteX2154" fmla="*/ 1093128 w 3211789"/>
                <a:gd name="connsiteY2154" fmla="*/ 1340337 h 6108771"/>
                <a:gd name="connsiteX2155" fmla="*/ 1033257 w 3211789"/>
                <a:gd name="connsiteY2155" fmla="*/ 1367376 h 6108771"/>
                <a:gd name="connsiteX2156" fmla="*/ 1025532 w 3211789"/>
                <a:gd name="connsiteY2156" fmla="*/ 1344200 h 6108771"/>
                <a:gd name="connsiteX2157" fmla="*/ 1046777 w 3211789"/>
                <a:gd name="connsiteY2157" fmla="*/ 1324887 h 6108771"/>
                <a:gd name="connsiteX2158" fmla="*/ 1108579 w 3211789"/>
                <a:gd name="connsiteY2158" fmla="*/ 1303642 h 6108771"/>
                <a:gd name="connsiteX2159" fmla="*/ 1149137 w 3211789"/>
                <a:gd name="connsiteY2159" fmla="*/ 1311368 h 6108771"/>
                <a:gd name="connsiteX2160" fmla="*/ 1015876 w 3211789"/>
                <a:gd name="connsiteY2160" fmla="*/ 1303642 h 6108771"/>
                <a:gd name="connsiteX2161" fmla="*/ 973386 w 3211789"/>
                <a:gd name="connsiteY2161" fmla="*/ 1328749 h 6108771"/>
                <a:gd name="connsiteX2162" fmla="*/ 986906 w 3211789"/>
                <a:gd name="connsiteY2162" fmla="*/ 1349994 h 6108771"/>
                <a:gd name="connsiteX2163" fmla="*/ 984974 w 3211789"/>
                <a:gd name="connsiteY2163" fmla="*/ 1365445 h 6108771"/>
                <a:gd name="connsiteX2164" fmla="*/ 1000425 w 3211789"/>
                <a:gd name="connsiteY2164" fmla="*/ 1355788 h 6108771"/>
                <a:gd name="connsiteX2165" fmla="*/ 1015876 w 3211789"/>
                <a:gd name="connsiteY2165" fmla="*/ 1378964 h 6108771"/>
                <a:gd name="connsiteX2166" fmla="*/ 992700 w 3211789"/>
                <a:gd name="connsiteY2166" fmla="*/ 1404071 h 6108771"/>
                <a:gd name="connsiteX2167" fmla="*/ 1000425 w 3211789"/>
                <a:gd name="connsiteY2167" fmla="*/ 1415659 h 6108771"/>
                <a:gd name="connsiteX2168" fmla="*/ 981112 w 3211789"/>
                <a:gd name="connsiteY2168" fmla="*/ 1446560 h 6108771"/>
                <a:gd name="connsiteX2169" fmla="*/ 984974 w 3211789"/>
                <a:gd name="connsiteY2169" fmla="*/ 1448491 h 6108771"/>
                <a:gd name="connsiteX2170" fmla="*/ 1021670 w 3211789"/>
                <a:gd name="connsiteY2170" fmla="*/ 1413728 h 6108771"/>
                <a:gd name="connsiteX2171" fmla="*/ 1039051 w 3211789"/>
                <a:gd name="connsiteY2171" fmla="*/ 1440766 h 6108771"/>
                <a:gd name="connsiteX2172" fmla="*/ 990768 w 3211789"/>
                <a:gd name="connsiteY2172" fmla="*/ 1469736 h 6108771"/>
                <a:gd name="connsiteX2173" fmla="*/ 971455 w 3211789"/>
                <a:gd name="connsiteY2173" fmla="*/ 1465873 h 6108771"/>
                <a:gd name="connsiteX2174" fmla="*/ 971455 w 3211789"/>
                <a:gd name="connsiteY2174" fmla="*/ 1460079 h 6108771"/>
                <a:gd name="connsiteX2175" fmla="*/ 977249 w 3211789"/>
                <a:gd name="connsiteY2175" fmla="*/ 1454285 h 6108771"/>
                <a:gd name="connsiteX2176" fmla="*/ 907722 w 3211789"/>
                <a:gd name="connsiteY2176" fmla="*/ 1454285 h 6108771"/>
                <a:gd name="connsiteX2177" fmla="*/ 857507 w 3211789"/>
                <a:gd name="connsiteY2177" fmla="*/ 1429178 h 6108771"/>
                <a:gd name="connsiteX2178" fmla="*/ 890340 w 3211789"/>
                <a:gd name="connsiteY2178" fmla="*/ 1415659 h 6108771"/>
                <a:gd name="connsiteX2179" fmla="*/ 928966 w 3211789"/>
                <a:gd name="connsiteY2179" fmla="*/ 1394414 h 6108771"/>
                <a:gd name="connsiteX2180" fmla="*/ 971455 w 3211789"/>
                <a:gd name="connsiteY2180" fmla="*/ 1411796 h 6108771"/>
                <a:gd name="connsiteX2181" fmla="*/ 984974 w 3211789"/>
                <a:gd name="connsiteY2181" fmla="*/ 1404071 h 6108771"/>
                <a:gd name="connsiteX2182" fmla="*/ 948279 w 3211789"/>
                <a:gd name="connsiteY2182" fmla="*/ 1384758 h 6108771"/>
                <a:gd name="connsiteX2183" fmla="*/ 973386 w 3211789"/>
                <a:gd name="connsiteY2183" fmla="*/ 1369307 h 6108771"/>
                <a:gd name="connsiteX2184" fmla="*/ 867164 w 3211789"/>
                <a:gd name="connsiteY2184" fmla="*/ 1344200 h 6108771"/>
                <a:gd name="connsiteX2185" fmla="*/ 927035 w 3211789"/>
                <a:gd name="connsiteY2185" fmla="*/ 1303642 h 6108771"/>
                <a:gd name="connsiteX2186" fmla="*/ 956005 w 3211789"/>
                <a:gd name="connsiteY2186" fmla="*/ 1311368 h 6108771"/>
                <a:gd name="connsiteX2187" fmla="*/ 952142 w 3211789"/>
                <a:gd name="connsiteY2187" fmla="*/ 1301711 h 6108771"/>
                <a:gd name="connsiteX2188" fmla="*/ 954073 w 3211789"/>
                <a:gd name="connsiteY2188" fmla="*/ 1295917 h 6108771"/>
                <a:gd name="connsiteX2189" fmla="*/ 1013944 w 3211789"/>
                <a:gd name="connsiteY2189" fmla="*/ 1290123 h 6108771"/>
                <a:gd name="connsiteX2190" fmla="*/ 1015876 w 3211789"/>
                <a:gd name="connsiteY2190" fmla="*/ 1303642 h 6108771"/>
                <a:gd name="connsiteX2191" fmla="*/ 728109 w 3211789"/>
                <a:gd name="connsiteY2191" fmla="*/ 1357719 h 6108771"/>
                <a:gd name="connsiteX2192" fmla="*/ 643130 w 3211789"/>
                <a:gd name="connsiteY2192" fmla="*/ 1394414 h 6108771"/>
                <a:gd name="connsiteX2193" fmla="*/ 589053 w 3211789"/>
                <a:gd name="connsiteY2193" fmla="*/ 1369307 h 6108771"/>
                <a:gd name="connsiteX2194" fmla="*/ 589053 w 3211789"/>
                <a:gd name="connsiteY2194" fmla="*/ 1353857 h 6108771"/>
                <a:gd name="connsiteX2195" fmla="*/ 602573 w 3211789"/>
                <a:gd name="connsiteY2195" fmla="*/ 1317162 h 6108771"/>
                <a:gd name="connsiteX2196" fmla="*/ 668238 w 3211789"/>
                <a:gd name="connsiteY2196" fmla="*/ 1286260 h 6108771"/>
                <a:gd name="connsiteX2197" fmla="*/ 728109 w 3211789"/>
                <a:gd name="connsiteY2197" fmla="*/ 1357719 h 6108771"/>
                <a:gd name="connsiteX2198" fmla="*/ 1156862 w 3211789"/>
                <a:gd name="connsiteY2198" fmla="*/ 1270810 h 6108771"/>
                <a:gd name="connsiteX2199" fmla="*/ 1158793 w 3211789"/>
                <a:gd name="connsiteY2199" fmla="*/ 1276604 h 6108771"/>
                <a:gd name="connsiteX2200" fmla="*/ 1137549 w 3211789"/>
                <a:gd name="connsiteY2200" fmla="*/ 1293986 h 6108771"/>
                <a:gd name="connsiteX2201" fmla="*/ 1106648 w 3211789"/>
                <a:gd name="connsiteY2201" fmla="*/ 1284329 h 6108771"/>
                <a:gd name="connsiteX2202" fmla="*/ 1143343 w 3211789"/>
                <a:gd name="connsiteY2202" fmla="*/ 1268879 h 6108771"/>
                <a:gd name="connsiteX2203" fmla="*/ 1156862 w 3211789"/>
                <a:gd name="connsiteY2203" fmla="*/ 1270810 h 6108771"/>
                <a:gd name="connsiteX2204" fmla="*/ 886477 w 3211789"/>
                <a:gd name="connsiteY2204" fmla="*/ 1261153 h 6108771"/>
                <a:gd name="connsiteX2205" fmla="*/ 917378 w 3211789"/>
                <a:gd name="connsiteY2205" fmla="*/ 1284329 h 6108771"/>
                <a:gd name="connsiteX2206" fmla="*/ 923172 w 3211789"/>
                <a:gd name="connsiteY2206" fmla="*/ 1295917 h 6108771"/>
                <a:gd name="connsiteX2207" fmla="*/ 923172 w 3211789"/>
                <a:gd name="connsiteY2207" fmla="*/ 1301711 h 6108771"/>
                <a:gd name="connsiteX2208" fmla="*/ 857507 w 3211789"/>
                <a:gd name="connsiteY2208" fmla="*/ 1315230 h 6108771"/>
                <a:gd name="connsiteX2209" fmla="*/ 799567 w 3211789"/>
                <a:gd name="connsiteY2209" fmla="*/ 1299780 h 6108771"/>
                <a:gd name="connsiteX2210" fmla="*/ 797636 w 3211789"/>
                <a:gd name="connsiteY2210" fmla="*/ 1303642 h 6108771"/>
                <a:gd name="connsiteX2211" fmla="*/ 820812 w 3211789"/>
                <a:gd name="connsiteY2211" fmla="*/ 1322956 h 6108771"/>
                <a:gd name="connsiteX2212" fmla="*/ 834331 w 3211789"/>
                <a:gd name="connsiteY2212" fmla="*/ 1332612 h 6108771"/>
                <a:gd name="connsiteX2213" fmla="*/ 774460 w 3211789"/>
                <a:gd name="connsiteY2213" fmla="*/ 1349994 h 6108771"/>
                <a:gd name="connsiteX2214" fmla="*/ 693345 w 3211789"/>
                <a:gd name="connsiteY2214" fmla="*/ 1301711 h 6108771"/>
                <a:gd name="connsiteX2215" fmla="*/ 683688 w 3211789"/>
                <a:gd name="connsiteY2215" fmla="*/ 1272741 h 6108771"/>
                <a:gd name="connsiteX2216" fmla="*/ 687551 w 3211789"/>
                <a:gd name="connsiteY2216" fmla="*/ 1263085 h 6108771"/>
                <a:gd name="connsiteX2217" fmla="*/ 710727 w 3211789"/>
                <a:gd name="connsiteY2217" fmla="*/ 1259222 h 6108771"/>
                <a:gd name="connsiteX2218" fmla="*/ 741628 w 3211789"/>
                <a:gd name="connsiteY2218" fmla="*/ 1247634 h 6108771"/>
                <a:gd name="connsiteX2219" fmla="*/ 755147 w 3211789"/>
                <a:gd name="connsiteY2219" fmla="*/ 1247634 h 6108771"/>
                <a:gd name="connsiteX2220" fmla="*/ 786048 w 3211789"/>
                <a:gd name="connsiteY2220" fmla="*/ 1295917 h 6108771"/>
                <a:gd name="connsiteX2221" fmla="*/ 791842 w 3211789"/>
                <a:gd name="connsiteY2221" fmla="*/ 1295917 h 6108771"/>
                <a:gd name="connsiteX2222" fmla="*/ 793774 w 3211789"/>
                <a:gd name="connsiteY2222" fmla="*/ 1290123 h 6108771"/>
                <a:gd name="connsiteX2223" fmla="*/ 776392 w 3211789"/>
                <a:gd name="connsiteY2223" fmla="*/ 1255359 h 6108771"/>
                <a:gd name="connsiteX2224" fmla="*/ 828537 w 3211789"/>
                <a:gd name="connsiteY2224" fmla="*/ 1234115 h 6108771"/>
                <a:gd name="connsiteX2225" fmla="*/ 886477 w 3211789"/>
                <a:gd name="connsiteY2225" fmla="*/ 1261153 h 6108771"/>
                <a:gd name="connsiteX2226" fmla="*/ 1012013 w 3211789"/>
                <a:gd name="connsiteY2226" fmla="*/ 1268879 h 6108771"/>
                <a:gd name="connsiteX2227" fmla="*/ 969524 w 3211789"/>
                <a:gd name="connsiteY2227" fmla="*/ 1284329 h 6108771"/>
                <a:gd name="connsiteX2228" fmla="*/ 919309 w 3211789"/>
                <a:gd name="connsiteY2228" fmla="*/ 1272741 h 6108771"/>
                <a:gd name="connsiteX2229" fmla="*/ 880683 w 3211789"/>
                <a:gd name="connsiteY2229" fmla="*/ 1228321 h 6108771"/>
                <a:gd name="connsiteX2230" fmla="*/ 919309 w 3211789"/>
                <a:gd name="connsiteY2230" fmla="*/ 1228321 h 6108771"/>
                <a:gd name="connsiteX2231" fmla="*/ 957936 w 3211789"/>
                <a:gd name="connsiteY2231" fmla="*/ 1212870 h 6108771"/>
                <a:gd name="connsiteX2232" fmla="*/ 1012013 w 3211789"/>
                <a:gd name="connsiteY2232" fmla="*/ 1268879 h 6108771"/>
                <a:gd name="connsiteX2233" fmla="*/ 1037120 w 3211789"/>
                <a:gd name="connsiteY2233" fmla="*/ 1220595 h 6108771"/>
                <a:gd name="connsiteX2234" fmla="*/ 1037120 w 3211789"/>
                <a:gd name="connsiteY2234" fmla="*/ 1226389 h 6108771"/>
                <a:gd name="connsiteX2235" fmla="*/ 1017807 w 3211789"/>
                <a:gd name="connsiteY2235" fmla="*/ 1253428 h 6108771"/>
                <a:gd name="connsiteX2236" fmla="*/ 977249 w 3211789"/>
                <a:gd name="connsiteY2236" fmla="*/ 1207076 h 6108771"/>
                <a:gd name="connsiteX2237" fmla="*/ 1037120 w 3211789"/>
                <a:gd name="connsiteY2237" fmla="*/ 1220595 h 6108771"/>
                <a:gd name="connsiteX2238" fmla="*/ 2862220 w 3211789"/>
                <a:gd name="connsiteY2238" fmla="*/ 1338406 h 6108771"/>
                <a:gd name="connsiteX2239" fmla="*/ 2871876 w 3211789"/>
                <a:gd name="connsiteY2239" fmla="*/ 1380895 h 6108771"/>
                <a:gd name="connsiteX2240" fmla="*/ 2871876 w 3211789"/>
                <a:gd name="connsiteY2240" fmla="*/ 1425316 h 6108771"/>
                <a:gd name="connsiteX2241" fmla="*/ 3020588 w 3211789"/>
                <a:gd name="connsiteY2241" fmla="*/ 1606860 h 6108771"/>
                <a:gd name="connsiteX2242" fmla="*/ 3082391 w 3211789"/>
                <a:gd name="connsiteY2242" fmla="*/ 1602997 h 6108771"/>
                <a:gd name="connsiteX2243" fmla="*/ 3211789 w 3211789"/>
                <a:gd name="connsiteY2243" fmla="*/ 1682181 h 6108771"/>
                <a:gd name="connsiteX2244" fmla="*/ 3097841 w 3211789"/>
                <a:gd name="connsiteY2244" fmla="*/ 1614585 h 6108771"/>
                <a:gd name="connsiteX2245" fmla="*/ 3088184 w 3211789"/>
                <a:gd name="connsiteY2245" fmla="*/ 1612654 h 6108771"/>
                <a:gd name="connsiteX2246" fmla="*/ 2991618 w 3211789"/>
                <a:gd name="connsiteY2246" fmla="*/ 1622310 h 6108771"/>
                <a:gd name="connsiteX2247" fmla="*/ 2840975 w 3211789"/>
                <a:gd name="connsiteY2247" fmla="*/ 1433041 h 6108771"/>
                <a:gd name="connsiteX2248" fmla="*/ 2696126 w 3211789"/>
                <a:gd name="connsiteY2248" fmla="*/ 1249565 h 6108771"/>
                <a:gd name="connsiteX2249" fmla="*/ 2439260 w 3211789"/>
                <a:gd name="connsiteY2249" fmla="*/ 1384758 h 6108771"/>
                <a:gd name="connsiteX2250" fmla="*/ 2385183 w 3211789"/>
                <a:gd name="connsiteY2250" fmla="*/ 1394414 h 6108771"/>
                <a:gd name="connsiteX2251" fmla="*/ 2344625 w 3211789"/>
                <a:gd name="connsiteY2251" fmla="*/ 1386689 h 6108771"/>
                <a:gd name="connsiteX2252" fmla="*/ 2273166 w 3211789"/>
                <a:gd name="connsiteY2252" fmla="*/ 1324887 h 6108771"/>
                <a:gd name="connsiteX2253" fmla="*/ 2286686 w 3211789"/>
                <a:gd name="connsiteY2253" fmla="*/ 1293986 h 6108771"/>
                <a:gd name="connsiteX2254" fmla="*/ 2389046 w 3211789"/>
                <a:gd name="connsiteY2254" fmla="*/ 1321024 h 6108771"/>
                <a:gd name="connsiteX2255" fmla="*/ 2435398 w 3211789"/>
                <a:gd name="connsiteY2255" fmla="*/ 1311368 h 6108771"/>
                <a:gd name="connsiteX2256" fmla="*/ 2466299 w 3211789"/>
                <a:gd name="connsiteY2256" fmla="*/ 1301711 h 6108771"/>
                <a:gd name="connsiteX2257" fmla="*/ 2568659 w 3211789"/>
                <a:gd name="connsiteY2257" fmla="*/ 1236046 h 6108771"/>
                <a:gd name="connsiteX2258" fmla="*/ 2684538 w 3211789"/>
                <a:gd name="connsiteY2258" fmla="*/ 1199351 h 6108771"/>
                <a:gd name="connsiteX2259" fmla="*/ 2862220 w 3211789"/>
                <a:gd name="connsiteY2259" fmla="*/ 1338406 h 6108771"/>
                <a:gd name="connsiteX2260" fmla="*/ 2261579 w 3211789"/>
                <a:gd name="connsiteY2260" fmla="*/ 1276604 h 6108771"/>
                <a:gd name="connsiteX2261" fmla="*/ 2230677 w 3211789"/>
                <a:gd name="connsiteY2261" fmla="*/ 1303642 h 6108771"/>
                <a:gd name="connsiteX2262" fmla="*/ 2193982 w 3211789"/>
                <a:gd name="connsiteY2262" fmla="*/ 1301711 h 6108771"/>
                <a:gd name="connsiteX2263" fmla="*/ 2211364 w 3211789"/>
                <a:gd name="connsiteY2263" fmla="*/ 1236046 h 6108771"/>
                <a:gd name="connsiteX2264" fmla="*/ 2203639 w 3211789"/>
                <a:gd name="connsiteY2264" fmla="*/ 1191626 h 6108771"/>
                <a:gd name="connsiteX2265" fmla="*/ 2261579 w 3211789"/>
                <a:gd name="connsiteY2265" fmla="*/ 1276604 h 6108771"/>
                <a:gd name="connsiteX2266" fmla="*/ 1245703 w 3211789"/>
                <a:gd name="connsiteY2266" fmla="*/ 1224458 h 6108771"/>
                <a:gd name="connsiteX2267" fmla="*/ 1301711 w 3211789"/>
                <a:gd name="connsiteY2267" fmla="*/ 1224458 h 6108771"/>
                <a:gd name="connsiteX2268" fmla="*/ 1361582 w 3211789"/>
                <a:gd name="connsiteY2268" fmla="*/ 1210939 h 6108771"/>
                <a:gd name="connsiteX2269" fmla="*/ 1378964 w 3211789"/>
                <a:gd name="connsiteY2269" fmla="*/ 1203214 h 6108771"/>
                <a:gd name="connsiteX2270" fmla="*/ 1388621 w 3211789"/>
                <a:gd name="connsiteY2270" fmla="*/ 1203214 h 6108771"/>
                <a:gd name="connsiteX2271" fmla="*/ 1390552 w 3211789"/>
                <a:gd name="connsiteY2271" fmla="*/ 1207076 h 6108771"/>
                <a:gd name="connsiteX2272" fmla="*/ 1295917 w 3211789"/>
                <a:gd name="connsiteY2272" fmla="*/ 1241840 h 6108771"/>
                <a:gd name="connsiteX2273" fmla="*/ 1133686 w 3211789"/>
                <a:gd name="connsiteY2273" fmla="*/ 1245703 h 6108771"/>
                <a:gd name="connsiteX2274" fmla="*/ 1371239 w 3211789"/>
                <a:gd name="connsiteY2274" fmla="*/ 1141411 h 6108771"/>
                <a:gd name="connsiteX2275" fmla="*/ 1245703 w 3211789"/>
                <a:gd name="connsiteY2275" fmla="*/ 1224458 h 6108771"/>
                <a:gd name="connsiteX2276" fmla="*/ 956005 w 3211789"/>
                <a:gd name="connsiteY2276" fmla="*/ 1199351 h 6108771"/>
                <a:gd name="connsiteX2277" fmla="*/ 898065 w 3211789"/>
                <a:gd name="connsiteY2277" fmla="*/ 1216733 h 6108771"/>
                <a:gd name="connsiteX2278" fmla="*/ 818881 w 3211789"/>
                <a:gd name="connsiteY2278" fmla="*/ 1145274 h 6108771"/>
                <a:gd name="connsiteX2279" fmla="*/ 857507 w 3211789"/>
                <a:gd name="connsiteY2279" fmla="*/ 1141411 h 6108771"/>
                <a:gd name="connsiteX2280" fmla="*/ 956005 w 3211789"/>
                <a:gd name="connsiteY2280" fmla="*/ 1199351 h 6108771"/>
                <a:gd name="connsiteX2281" fmla="*/ 842057 w 3211789"/>
                <a:gd name="connsiteY2281" fmla="*/ 1218664 h 6108771"/>
                <a:gd name="connsiteX2282" fmla="*/ 797636 w 3211789"/>
                <a:gd name="connsiteY2282" fmla="*/ 1228321 h 6108771"/>
                <a:gd name="connsiteX2283" fmla="*/ 718452 w 3211789"/>
                <a:gd name="connsiteY2283" fmla="*/ 1151068 h 6108771"/>
                <a:gd name="connsiteX2284" fmla="*/ 741628 w 3211789"/>
                <a:gd name="connsiteY2284" fmla="*/ 1141411 h 6108771"/>
                <a:gd name="connsiteX2285" fmla="*/ 842057 w 3211789"/>
                <a:gd name="connsiteY2285" fmla="*/ 1218664 h 6108771"/>
                <a:gd name="connsiteX2286" fmla="*/ 1226390 w 3211789"/>
                <a:gd name="connsiteY2286" fmla="*/ 1151068 h 6108771"/>
                <a:gd name="connsiteX2287" fmla="*/ 1185832 w 3211789"/>
                <a:gd name="connsiteY2287" fmla="*/ 1197420 h 6108771"/>
                <a:gd name="connsiteX2288" fmla="*/ 1114373 w 3211789"/>
                <a:gd name="connsiteY2288" fmla="*/ 1224458 h 6108771"/>
                <a:gd name="connsiteX2289" fmla="*/ 1027463 w 3211789"/>
                <a:gd name="connsiteY2289" fmla="*/ 1303642 h 6108771"/>
                <a:gd name="connsiteX2290" fmla="*/ 1106648 w 3211789"/>
                <a:gd name="connsiteY2290" fmla="*/ 1151068 h 6108771"/>
                <a:gd name="connsiteX2291" fmla="*/ 1141412 w 3211789"/>
                <a:gd name="connsiteY2291" fmla="*/ 1139480 h 6108771"/>
                <a:gd name="connsiteX2292" fmla="*/ 1226390 w 3211789"/>
                <a:gd name="connsiteY2292" fmla="*/ 1151068 h 6108771"/>
                <a:gd name="connsiteX2293" fmla="*/ 1004288 w 3211789"/>
                <a:gd name="connsiteY2293" fmla="*/ 1137549 h 6108771"/>
                <a:gd name="connsiteX2294" fmla="*/ 1037120 w 3211789"/>
                <a:gd name="connsiteY2294" fmla="*/ 1183900 h 6108771"/>
                <a:gd name="connsiteX2295" fmla="*/ 1037120 w 3211789"/>
                <a:gd name="connsiteY2295" fmla="*/ 1203214 h 6108771"/>
                <a:gd name="connsiteX2296" fmla="*/ 1033257 w 3211789"/>
                <a:gd name="connsiteY2296" fmla="*/ 1201282 h 6108771"/>
                <a:gd name="connsiteX2297" fmla="*/ 1012013 w 3211789"/>
                <a:gd name="connsiteY2297" fmla="*/ 1205145 h 6108771"/>
                <a:gd name="connsiteX2298" fmla="*/ 936691 w 3211789"/>
                <a:gd name="connsiteY2298" fmla="*/ 1141411 h 6108771"/>
                <a:gd name="connsiteX2299" fmla="*/ 936691 w 3211789"/>
                <a:gd name="connsiteY2299" fmla="*/ 1131755 h 6108771"/>
                <a:gd name="connsiteX2300" fmla="*/ 963730 w 3211789"/>
                <a:gd name="connsiteY2300" fmla="*/ 1131755 h 6108771"/>
                <a:gd name="connsiteX2301" fmla="*/ 969524 w 3211789"/>
                <a:gd name="connsiteY2301" fmla="*/ 1131755 h 6108771"/>
                <a:gd name="connsiteX2302" fmla="*/ 1004288 w 3211789"/>
                <a:gd name="connsiteY2302" fmla="*/ 1137549 h 6108771"/>
                <a:gd name="connsiteX2303" fmla="*/ 1326818 w 3211789"/>
                <a:gd name="connsiteY2303" fmla="*/ 1125961 h 6108771"/>
                <a:gd name="connsiteX2304" fmla="*/ 1317162 w 3211789"/>
                <a:gd name="connsiteY2304" fmla="*/ 1147205 h 6108771"/>
                <a:gd name="connsiteX2305" fmla="*/ 1232184 w 3211789"/>
                <a:gd name="connsiteY2305" fmla="*/ 1187763 h 6108771"/>
                <a:gd name="connsiteX2306" fmla="*/ 1222527 w 3211789"/>
                <a:gd name="connsiteY2306" fmla="*/ 1187763 h 6108771"/>
                <a:gd name="connsiteX2307" fmla="*/ 1251497 w 3211789"/>
                <a:gd name="connsiteY2307" fmla="*/ 1154931 h 6108771"/>
                <a:gd name="connsiteX2308" fmla="*/ 1270810 w 3211789"/>
                <a:gd name="connsiteY2308" fmla="*/ 1137549 h 6108771"/>
                <a:gd name="connsiteX2309" fmla="*/ 1324887 w 3211789"/>
                <a:gd name="connsiteY2309" fmla="*/ 1118235 h 6108771"/>
                <a:gd name="connsiteX2310" fmla="*/ 1326818 w 3211789"/>
                <a:gd name="connsiteY2310" fmla="*/ 1125961 h 6108771"/>
                <a:gd name="connsiteX2311" fmla="*/ 451929 w 3211789"/>
                <a:gd name="connsiteY2311" fmla="*/ 1290123 h 6108771"/>
                <a:gd name="connsiteX2312" fmla="*/ 461586 w 3211789"/>
                <a:gd name="connsiteY2312" fmla="*/ 1353857 h 6108771"/>
                <a:gd name="connsiteX2313" fmla="*/ 502144 w 3211789"/>
                <a:gd name="connsiteY2313" fmla="*/ 1324887 h 6108771"/>
                <a:gd name="connsiteX2314" fmla="*/ 507938 w 3211789"/>
                <a:gd name="connsiteY2314" fmla="*/ 1324887 h 6108771"/>
                <a:gd name="connsiteX2315" fmla="*/ 471243 w 3211789"/>
                <a:gd name="connsiteY2315" fmla="*/ 1409865 h 6108771"/>
                <a:gd name="connsiteX2316" fmla="*/ 448067 w 3211789"/>
                <a:gd name="connsiteY2316" fmla="*/ 1373170 h 6108771"/>
                <a:gd name="connsiteX2317" fmla="*/ 430685 w 3211789"/>
                <a:gd name="connsiteY2317" fmla="*/ 1311368 h 6108771"/>
                <a:gd name="connsiteX2318" fmla="*/ 430685 w 3211789"/>
                <a:gd name="connsiteY2318" fmla="*/ 1259222 h 6108771"/>
                <a:gd name="connsiteX2319" fmla="*/ 523388 w 3211789"/>
                <a:gd name="connsiteY2319" fmla="*/ 1114373 h 6108771"/>
                <a:gd name="connsiteX2320" fmla="*/ 451929 w 3211789"/>
                <a:gd name="connsiteY2320" fmla="*/ 1290123 h 6108771"/>
                <a:gd name="connsiteX2321" fmla="*/ 1039051 w 3211789"/>
                <a:gd name="connsiteY2321" fmla="*/ 1095060 h 6108771"/>
                <a:gd name="connsiteX2322" fmla="*/ 1114373 w 3211789"/>
                <a:gd name="connsiteY2322" fmla="*/ 1125961 h 6108771"/>
                <a:gd name="connsiteX2323" fmla="*/ 1060296 w 3211789"/>
                <a:gd name="connsiteY2323" fmla="*/ 1141411 h 6108771"/>
                <a:gd name="connsiteX2324" fmla="*/ 1058365 w 3211789"/>
                <a:gd name="connsiteY2324" fmla="*/ 1145274 h 6108771"/>
                <a:gd name="connsiteX2325" fmla="*/ 1079609 w 3211789"/>
                <a:gd name="connsiteY2325" fmla="*/ 1158793 h 6108771"/>
                <a:gd name="connsiteX2326" fmla="*/ 1056433 w 3211789"/>
                <a:gd name="connsiteY2326" fmla="*/ 1187763 h 6108771"/>
                <a:gd name="connsiteX2327" fmla="*/ 1035189 w 3211789"/>
                <a:gd name="connsiteY2327" fmla="*/ 1154931 h 6108771"/>
                <a:gd name="connsiteX2328" fmla="*/ 1040983 w 3211789"/>
                <a:gd name="connsiteY2328" fmla="*/ 1139480 h 6108771"/>
                <a:gd name="connsiteX2329" fmla="*/ 1056433 w 3211789"/>
                <a:gd name="connsiteY2329" fmla="*/ 1145274 h 6108771"/>
                <a:gd name="connsiteX2330" fmla="*/ 1058365 w 3211789"/>
                <a:gd name="connsiteY2330" fmla="*/ 1139480 h 6108771"/>
                <a:gd name="connsiteX2331" fmla="*/ 1029395 w 3211789"/>
                <a:gd name="connsiteY2331" fmla="*/ 1100854 h 6108771"/>
                <a:gd name="connsiteX2332" fmla="*/ 1029395 w 3211789"/>
                <a:gd name="connsiteY2332" fmla="*/ 1095060 h 6108771"/>
                <a:gd name="connsiteX2333" fmla="*/ 1039051 w 3211789"/>
                <a:gd name="connsiteY2333" fmla="*/ 1095060 h 6108771"/>
                <a:gd name="connsiteX2334" fmla="*/ 2421878 w 3211789"/>
                <a:gd name="connsiteY2334" fmla="*/ 1077678 h 6108771"/>
                <a:gd name="connsiteX2335" fmla="*/ 2327244 w 3211789"/>
                <a:gd name="connsiteY2335" fmla="*/ 1170381 h 6108771"/>
                <a:gd name="connsiteX2336" fmla="*/ 2338831 w 3211789"/>
                <a:gd name="connsiteY2336" fmla="*/ 1127892 h 6108771"/>
                <a:gd name="connsiteX2337" fmla="*/ 2392908 w 3211789"/>
                <a:gd name="connsiteY2337" fmla="*/ 1077678 h 6108771"/>
                <a:gd name="connsiteX2338" fmla="*/ 2421878 w 3211789"/>
                <a:gd name="connsiteY2338" fmla="*/ 1077678 h 6108771"/>
                <a:gd name="connsiteX2339" fmla="*/ 983043 w 3211789"/>
                <a:gd name="connsiteY2339" fmla="*/ 1068021 h 6108771"/>
                <a:gd name="connsiteX2340" fmla="*/ 1015876 w 3211789"/>
                <a:gd name="connsiteY2340" fmla="*/ 1102785 h 6108771"/>
                <a:gd name="connsiteX2341" fmla="*/ 981112 w 3211789"/>
                <a:gd name="connsiteY2341" fmla="*/ 1124029 h 6108771"/>
                <a:gd name="connsiteX2342" fmla="*/ 894202 w 3211789"/>
                <a:gd name="connsiteY2342" fmla="*/ 1052570 h 6108771"/>
                <a:gd name="connsiteX2343" fmla="*/ 952142 w 3211789"/>
                <a:gd name="connsiteY2343" fmla="*/ 1068021 h 6108771"/>
                <a:gd name="connsiteX2344" fmla="*/ 983043 w 3211789"/>
                <a:gd name="connsiteY2344" fmla="*/ 1068021 h 6108771"/>
                <a:gd name="connsiteX2345" fmla="*/ 730040 w 3211789"/>
                <a:gd name="connsiteY2345" fmla="*/ 1056433 h 6108771"/>
                <a:gd name="connsiteX2346" fmla="*/ 770598 w 3211789"/>
                <a:gd name="connsiteY2346" fmla="*/ 1068021 h 6108771"/>
                <a:gd name="connsiteX2347" fmla="*/ 786048 w 3211789"/>
                <a:gd name="connsiteY2347" fmla="*/ 1093128 h 6108771"/>
                <a:gd name="connsiteX2348" fmla="*/ 787980 w 3211789"/>
                <a:gd name="connsiteY2348" fmla="*/ 1087334 h 6108771"/>
                <a:gd name="connsiteX2349" fmla="*/ 784117 w 3211789"/>
                <a:gd name="connsiteY2349" fmla="*/ 1071884 h 6108771"/>
                <a:gd name="connsiteX2350" fmla="*/ 803430 w 3211789"/>
                <a:gd name="connsiteY2350" fmla="*/ 1056433 h 6108771"/>
                <a:gd name="connsiteX2351" fmla="*/ 832400 w 3211789"/>
                <a:gd name="connsiteY2351" fmla="*/ 1060296 h 6108771"/>
                <a:gd name="connsiteX2352" fmla="*/ 878752 w 3211789"/>
                <a:gd name="connsiteY2352" fmla="*/ 1071884 h 6108771"/>
                <a:gd name="connsiteX2353" fmla="*/ 903859 w 3211789"/>
                <a:gd name="connsiteY2353" fmla="*/ 1118235 h 6108771"/>
                <a:gd name="connsiteX2354" fmla="*/ 853644 w 3211789"/>
                <a:gd name="connsiteY2354" fmla="*/ 1135617 h 6108771"/>
                <a:gd name="connsiteX2355" fmla="*/ 793774 w 3211789"/>
                <a:gd name="connsiteY2355" fmla="*/ 1110510 h 6108771"/>
                <a:gd name="connsiteX2356" fmla="*/ 762872 w 3211789"/>
                <a:gd name="connsiteY2356" fmla="*/ 1133686 h 6108771"/>
                <a:gd name="connsiteX2357" fmla="*/ 701070 w 3211789"/>
                <a:gd name="connsiteY2357" fmla="*/ 1116304 h 6108771"/>
                <a:gd name="connsiteX2358" fmla="*/ 691413 w 3211789"/>
                <a:gd name="connsiteY2358" fmla="*/ 1116304 h 6108771"/>
                <a:gd name="connsiteX2359" fmla="*/ 674032 w 3211789"/>
                <a:gd name="connsiteY2359" fmla="*/ 1156862 h 6108771"/>
                <a:gd name="connsiteX2360" fmla="*/ 691413 w 3211789"/>
                <a:gd name="connsiteY2360" fmla="*/ 1156862 h 6108771"/>
                <a:gd name="connsiteX2361" fmla="*/ 703001 w 3211789"/>
                <a:gd name="connsiteY2361" fmla="*/ 1162656 h 6108771"/>
                <a:gd name="connsiteX2362" fmla="*/ 714589 w 3211789"/>
                <a:gd name="connsiteY2362" fmla="*/ 1193557 h 6108771"/>
                <a:gd name="connsiteX2363" fmla="*/ 749353 w 3211789"/>
                <a:gd name="connsiteY2363" fmla="*/ 1226389 h 6108771"/>
                <a:gd name="connsiteX2364" fmla="*/ 685619 w 3211789"/>
                <a:gd name="connsiteY2364" fmla="*/ 1247634 h 6108771"/>
                <a:gd name="connsiteX2365" fmla="*/ 616092 w 3211789"/>
                <a:gd name="connsiteY2365" fmla="*/ 1226389 h 6108771"/>
                <a:gd name="connsiteX2366" fmla="*/ 614161 w 3211789"/>
                <a:gd name="connsiteY2366" fmla="*/ 1230252 h 6108771"/>
                <a:gd name="connsiteX2367" fmla="*/ 660512 w 3211789"/>
                <a:gd name="connsiteY2367" fmla="*/ 1263085 h 6108771"/>
                <a:gd name="connsiteX2368" fmla="*/ 660512 w 3211789"/>
                <a:gd name="connsiteY2368" fmla="*/ 1266947 h 6108771"/>
                <a:gd name="connsiteX2369" fmla="*/ 608367 w 3211789"/>
                <a:gd name="connsiteY2369" fmla="*/ 1303642 h 6108771"/>
                <a:gd name="connsiteX2370" fmla="*/ 592916 w 3211789"/>
                <a:gd name="connsiteY2370" fmla="*/ 1292054 h 6108771"/>
                <a:gd name="connsiteX2371" fmla="*/ 596779 w 3211789"/>
                <a:gd name="connsiteY2371" fmla="*/ 1276604 h 6108771"/>
                <a:gd name="connsiteX2372" fmla="*/ 594847 w 3211789"/>
                <a:gd name="connsiteY2372" fmla="*/ 1255359 h 6108771"/>
                <a:gd name="connsiteX2373" fmla="*/ 614161 w 3211789"/>
                <a:gd name="connsiteY2373" fmla="*/ 1224458 h 6108771"/>
                <a:gd name="connsiteX2374" fmla="*/ 606435 w 3211789"/>
                <a:gd name="connsiteY2374" fmla="*/ 1195488 h 6108771"/>
                <a:gd name="connsiteX2375" fmla="*/ 674032 w 3211789"/>
                <a:gd name="connsiteY2375" fmla="*/ 1162656 h 6108771"/>
                <a:gd name="connsiteX2376" fmla="*/ 666306 w 3211789"/>
                <a:gd name="connsiteY2376" fmla="*/ 1156862 h 6108771"/>
                <a:gd name="connsiteX2377" fmla="*/ 633474 w 3211789"/>
                <a:gd name="connsiteY2377" fmla="*/ 1164587 h 6108771"/>
                <a:gd name="connsiteX2378" fmla="*/ 618023 w 3211789"/>
                <a:gd name="connsiteY2378" fmla="*/ 1145274 h 6108771"/>
                <a:gd name="connsiteX2379" fmla="*/ 637336 w 3211789"/>
                <a:gd name="connsiteY2379" fmla="*/ 1098922 h 6108771"/>
                <a:gd name="connsiteX2380" fmla="*/ 641199 w 3211789"/>
                <a:gd name="connsiteY2380" fmla="*/ 1083472 h 6108771"/>
                <a:gd name="connsiteX2381" fmla="*/ 656650 w 3211789"/>
                <a:gd name="connsiteY2381" fmla="*/ 1068021 h 6108771"/>
                <a:gd name="connsiteX2382" fmla="*/ 662444 w 3211789"/>
                <a:gd name="connsiteY2382" fmla="*/ 1068021 h 6108771"/>
                <a:gd name="connsiteX2383" fmla="*/ 689482 w 3211789"/>
                <a:gd name="connsiteY2383" fmla="*/ 1116304 h 6108771"/>
                <a:gd name="connsiteX2384" fmla="*/ 691413 w 3211789"/>
                <a:gd name="connsiteY2384" fmla="*/ 1108579 h 6108771"/>
                <a:gd name="connsiteX2385" fmla="*/ 672100 w 3211789"/>
                <a:gd name="connsiteY2385" fmla="*/ 1048708 h 6108771"/>
                <a:gd name="connsiteX2386" fmla="*/ 679825 w 3211789"/>
                <a:gd name="connsiteY2386" fmla="*/ 1033257 h 6108771"/>
                <a:gd name="connsiteX2387" fmla="*/ 730040 w 3211789"/>
                <a:gd name="connsiteY2387" fmla="*/ 1056433 h 6108771"/>
                <a:gd name="connsiteX2388" fmla="*/ 948279 w 3211789"/>
                <a:gd name="connsiteY2388" fmla="*/ 1052570 h 6108771"/>
                <a:gd name="connsiteX2389" fmla="*/ 942485 w 3211789"/>
                <a:gd name="connsiteY2389" fmla="*/ 1054502 h 6108771"/>
                <a:gd name="connsiteX2390" fmla="*/ 899996 w 3211789"/>
                <a:gd name="connsiteY2390" fmla="*/ 1031326 h 6108771"/>
                <a:gd name="connsiteX2391" fmla="*/ 911584 w 3211789"/>
                <a:gd name="connsiteY2391" fmla="*/ 1031326 h 6108771"/>
                <a:gd name="connsiteX2392" fmla="*/ 948279 w 3211789"/>
                <a:gd name="connsiteY2392" fmla="*/ 1052570 h 6108771"/>
                <a:gd name="connsiteX2393" fmla="*/ 774460 w 3211789"/>
                <a:gd name="connsiteY2393" fmla="*/ 1033257 h 6108771"/>
                <a:gd name="connsiteX2394" fmla="*/ 743559 w 3211789"/>
                <a:gd name="connsiteY2394" fmla="*/ 1046776 h 6108771"/>
                <a:gd name="connsiteX2395" fmla="*/ 691413 w 3211789"/>
                <a:gd name="connsiteY2395" fmla="*/ 1019738 h 6108771"/>
                <a:gd name="connsiteX2396" fmla="*/ 741628 w 3211789"/>
                <a:gd name="connsiteY2396" fmla="*/ 1006219 h 6108771"/>
                <a:gd name="connsiteX2397" fmla="*/ 774460 w 3211789"/>
                <a:gd name="connsiteY2397" fmla="*/ 1033257 h 6108771"/>
                <a:gd name="connsiteX2398" fmla="*/ 815018 w 3211789"/>
                <a:gd name="connsiteY2398" fmla="*/ 1004287 h 6108771"/>
                <a:gd name="connsiteX2399" fmla="*/ 872958 w 3211789"/>
                <a:gd name="connsiteY2399" fmla="*/ 1019738 h 6108771"/>
                <a:gd name="connsiteX2400" fmla="*/ 878752 w 3211789"/>
                <a:gd name="connsiteY2400" fmla="*/ 1033257 h 6108771"/>
                <a:gd name="connsiteX2401" fmla="*/ 843988 w 3211789"/>
                <a:gd name="connsiteY2401" fmla="*/ 1048708 h 6108771"/>
                <a:gd name="connsiteX2402" fmla="*/ 774460 w 3211789"/>
                <a:gd name="connsiteY2402" fmla="*/ 1004287 h 6108771"/>
                <a:gd name="connsiteX2403" fmla="*/ 815018 w 3211789"/>
                <a:gd name="connsiteY2403" fmla="*/ 1004287 h 6108771"/>
                <a:gd name="connsiteX2404" fmla="*/ 973386 w 3211789"/>
                <a:gd name="connsiteY2404" fmla="*/ 981112 h 6108771"/>
                <a:gd name="connsiteX2405" fmla="*/ 1048708 w 3211789"/>
                <a:gd name="connsiteY2405" fmla="*/ 1000425 h 6108771"/>
                <a:gd name="connsiteX2406" fmla="*/ 1125961 w 3211789"/>
                <a:gd name="connsiteY2406" fmla="*/ 1002356 h 6108771"/>
                <a:gd name="connsiteX2407" fmla="*/ 1176175 w 3211789"/>
                <a:gd name="connsiteY2407" fmla="*/ 996562 h 6108771"/>
                <a:gd name="connsiteX2408" fmla="*/ 1191626 w 3211789"/>
                <a:gd name="connsiteY2408" fmla="*/ 992699 h 6108771"/>
                <a:gd name="connsiteX2409" fmla="*/ 1091197 w 3211789"/>
                <a:gd name="connsiteY2409" fmla="*/ 1017807 h 6108771"/>
                <a:gd name="connsiteX2410" fmla="*/ 984974 w 3211789"/>
                <a:gd name="connsiteY2410" fmla="*/ 1004287 h 6108771"/>
                <a:gd name="connsiteX2411" fmla="*/ 981112 w 3211789"/>
                <a:gd name="connsiteY2411" fmla="*/ 1006219 h 6108771"/>
                <a:gd name="connsiteX2412" fmla="*/ 1193557 w 3211789"/>
                <a:gd name="connsiteY2412" fmla="*/ 1095060 h 6108771"/>
                <a:gd name="connsiteX2413" fmla="*/ 1286261 w 3211789"/>
                <a:gd name="connsiteY2413" fmla="*/ 1095060 h 6108771"/>
                <a:gd name="connsiteX2414" fmla="*/ 1286261 w 3211789"/>
                <a:gd name="connsiteY2414" fmla="*/ 1100854 h 6108771"/>
                <a:gd name="connsiteX2415" fmla="*/ 1216733 w 3211789"/>
                <a:gd name="connsiteY2415" fmla="*/ 1110510 h 6108771"/>
                <a:gd name="connsiteX2416" fmla="*/ 1141412 w 3211789"/>
                <a:gd name="connsiteY2416" fmla="*/ 1095060 h 6108771"/>
                <a:gd name="connsiteX2417" fmla="*/ 979180 w 3211789"/>
                <a:gd name="connsiteY2417" fmla="*/ 1031326 h 6108771"/>
                <a:gd name="connsiteX2418" fmla="*/ 818881 w 3211789"/>
                <a:gd name="connsiteY2418" fmla="*/ 979180 h 6108771"/>
                <a:gd name="connsiteX2419" fmla="*/ 845919 w 3211789"/>
                <a:gd name="connsiteY2419" fmla="*/ 965661 h 6108771"/>
                <a:gd name="connsiteX2420" fmla="*/ 973386 w 3211789"/>
                <a:gd name="connsiteY2420" fmla="*/ 981112 h 6108771"/>
                <a:gd name="connsiteX2421" fmla="*/ 1732396 w 3211789"/>
                <a:gd name="connsiteY2421" fmla="*/ 954073 h 6108771"/>
                <a:gd name="connsiteX2422" fmla="*/ 1765229 w 3211789"/>
                <a:gd name="connsiteY2422" fmla="*/ 988837 h 6108771"/>
                <a:gd name="connsiteX2423" fmla="*/ 1798061 w 3211789"/>
                <a:gd name="connsiteY2423" fmla="*/ 1004287 h 6108771"/>
                <a:gd name="connsiteX2424" fmla="*/ 1809649 w 3211789"/>
                <a:gd name="connsiteY2424" fmla="*/ 1008150 h 6108771"/>
                <a:gd name="connsiteX2425" fmla="*/ 1871451 w 3211789"/>
                <a:gd name="connsiteY2425" fmla="*/ 1008150 h 6108771"/>
                <a:gd name="connsiteX2426" fmla="*/ 1888833 w 3211789"/>
                <a:gd name="connsiteY2426" fmla="*/ 1010081 h 6108771"/>
                <a:gd name="connsiteX2427" fmla="*/ 2074240 w 3211789"/>
                <a:gd name="connsiteY2427" fmla="*/ 1102785 h 6108771"/>
                <a:gd name="connsiteX2428" fmla="*/ 2145699 w 3211789"/>
                <a:gd name="connsiteY2428" fmla="*/ 1112441 h 6108771"/>
                <a:gd name="connsiteX2429" fmla="*/ 2081966 w 3211789"/>
                <a:gd name="connsiteY2429" fmla="*/ 1127892 h 6108771"/>
                <a:gd name="connsiteX2430" fmla="*/ 1871451 w 3211789"/>
                <a:gd name="connsiteY2430" fmla="*/ 1056433 h 6108771"/>
                <a:gd name="connsiteX2431" fmla="*/ 1786473 w 3211789"/>
                <a:gd name="connsiteY2431" fmla="*/ 1066090 h 6108771"/>
                <a:gd name="connsiteX2432" fmla="*/ 1687976 w 3211789"/>
                <a:gd name="connsiteY2432" fmla="*/ 1000425 h 6108771"/>
                <a:gd name="connsiteX2433" fmla="*/ 1722740 w 3211789"/>
                <a:gd name="connsiteY2433" fmla="*/ 950210 h 6108771"/>
                <a:gd name="connsiteX2434" fmla="*/ 1732396 w 3211789"/>
                <a:gd name="connsiteY2434" fmla="*/ 954073 h 6108771"/>
                <a:gd name="connsiteX2435" fmla="*/ 1193557 w 3211789"/>
                <a:gd name="connsiteY2435" fmla="*/ 950210 h 6108771"/>
                <a:gd name="connsiteX2436" fmla="*/ 1189695 w 3211789"/>
                <a:gd name="connsiteY2436" fmla="*/ 954073 h 6108771"/>
                <a:gd name="connsiteX2437" fmla="*/ 1145274 w 3211789"/>
                <a:gd name="connsiteY2437" fmla="*/ 969524 h 6108771"/>
                <a:gd name="connsiteX2438" fmla="*/ 1116304 w 3211789"/>
                <a:gd name="connsiteY2438" fmla="*/ 957936 h 6108771"/>
                <a:gd name="connsiteX2439" fmla="*/ 1149137 w 3211789"/>
                <a:gd name="connsiteY2439" fmla="*/ 950210 h 6108771"/>
                <a:gd name="connsiteX2440" fmla="*/ 1193557 w 3211789"/>
                <a:gd name="connsiteY2440" fmla="*/ 950210 h 6108771"/>
                <a:gd name="connsiteX2441" fmla="*/ 1081541 w 3211789"/>
                <a:gd name="connsiteY2441" fmla="*/ 957936 h 6108771"/>
                <a:gd name="connsiteX2442" fmla="*/ 1048708 w 3211789"/>
                <a:gd name="connsiteY2442" fmla="*/ 975318 h 6108771"/>
                <a:gd name="connsiteX2443" fmla="*/ 984974 w 3211789"/>
                <a:gd name="connsiteY2443" fmla="*/ 927035 h 6108771"/>
                <a:gd name="connsiteX2444" fmla="*/ 1081541 w 3211789"/>
                <a:gd name="connsiteY2444" fmla="*/ 957936 h 6108771"/>
                <a:gd name="connsiteX2445" fmla="*/ 813087 w 3211789"/>
                <a:gd name="connsiteY2445" fmla="*/ 934760 h 6108771"/>
                <a:gd name="connsiteX2446" fmla="*/ 782186 w 3211789"/>
                <a:gd name="connsiteY2446" fmla="*/ 948279 h 6108771"/>
                <a:gd name="connsiteX2447" fmla="*/ 770598 w 3211789"/>
                <a:gd name="connsiteY2447" fmla="*/ 948279 h 6108771"/>
                <a:gd name="connsiteX2448" fmla="*/ 768666 w 3211789"/>
                <a:gd name="connsiteY2448" fmla="*/ 940554 h 6108771"/>
                <a:gd name="connsiteX2449" fmla="*/ 782186 w 3211789"/>
                <a:gd name="connsiteY2449" fmla="*/ 927035 h 6108771"/>
                <a:gd name="connsiteX2450" fmla="*/ 813087 w 3211789"/>
                <a:gd name="connsiteY2450" fmla="*/ 934760 h 6108771"/>
                <a:gd name="connsiteX2451" fmla="*/ 2402565 w 3211789"/>
                <a:gd name="connsiteY2451" fmla="*/ 932828 h 6108771"/>
                <a:gd name="connsiteX2452" fmla="*/ 2360076 w 3211789"/>
                <a:gd name="connsiteY2452" fmla="*/ 981112 h 6108771"/>
                <a:gd name="connsiteX2453" fmla="*/ 2342694 w 3211789"/>
                <a:gd name="connsiteY2453" fmla="*/ 979180 h 6108771"/>
                <a:gd name="connsiteX2454" fmla="*/ 2350419 w 3211789"/>
                <a:gd name="connsiteY2454" fmla="*/ 963730 h 6108771"/>
                <a:gd name="connsiteX2455" fmla="*/ 2363939 w 3211789"/>
                <a:gd name="connsiteY2455" fmla="*/ 925103 h 6108771"/>
                <a:gd name="connsiteX2456" fmla="*/ 2350419 w 3211789"/>
                <a:gd name="connsiteY2456" fmla="*/ 880683 h 6108771"/>
                <a:gd name="connsiteX2457" fmla="*/ 2402565 w 3211789"/>
                <a:gd name="connsiteY2457" fmla="*/ 932828 h 6108771"/>
                <a:gd name="connsiteX2458" fmla="*/ 967593 w 3211789"/>
                <a:gd name="connsiteY2458" fmla="*/ 938622 h 6108771"/>
                <a:gd name="connsiteX2459" fmla="*/ 923172 w 3211789"/>
                <a:gd name="connsiteY2459" fmla="*/ 938622 h 6108771"/>
                <a:gd name="connsiteX2460" fmla="*/ 855576 w 3211789"/>
                <a:gd name="connsiteY2460" fmla="*/ 874889 h 6108771"/>
                <a:gd name="connsiteX2461" fmla="*/ 967593 w 3211789"/>
                <a:gd name="connsiteY2461" fmla="*/ 938622 h 6108771"/>
                <a:gd name="connsiteX2462" fmla="*/ 753216 w 3211789"/>
                <a:gd name="connsiteY2462" fmla="*/ 861370 h 6108771"/>
                <a:gd name="connsiteX2463" fmla="*/ 562015 w 3211789"/>
                <a:gd name="connsiteY2463" fmla="*/ 1317162 h 6108771"/>
                <a:gd name="connsiteX2464" fmla="*/ 753216 w 3211789"/>
                <a:gd name="connsiteY2464" fmla="*/ 1755572 h 6108771"/>
                <a:gd name="connsiteX2465" fmla="*/ 1307505 w 3211789"/>
                <a:gd name="connsiteY2465" fmla="*/ 2000849 h 6108771"/>
                <a:gd name="connsiteX2466" fmla="*/ 1614586 w 3211789"/>
                <a:gd name="connsiteY2466" fmla="*/ 2087759 h 6108771"/>
                <a:gd name="connsiteX2467" fmla="*/ 1672525 w 3211789"/>
                <a:gd name="connsiteY2467" fmla="*/ 2134111 h 6108771"/>
                <a:gd name="connsiteX2468" fmla="*/ 1672525 w 3211789"/>
                <a:gd name="connsiteY2468" fmla="*/ 2180462 h 6108771"/>
                <a:gd name="connsiteX2469" fmla="*/ 1660937 w 3211789"/>
                <a:gd name="connsiteY2469" fmla="*/ 2184325 h 6108771"/>
                <a:gd name="connsiteX2470" fmla="*/ 1597204 w 3211789"/>
                <a:gd name="connsiteY2470" fmla="*/ 2159218 h 6108771"/>
                <a:gd name="connsiteX2471" fmla="*/ 1558577 w 3211789"/>
                <a:gd name="connsiteY2471" fmla="*/ 2197844 h 6108771"/>
                <a:gd name="connsiteX2472" fmla="*/ 1583684 w 3211789"/>
                <a:gd name="connsiteY2472" fmla="*/ 2298273 h 6108771"/>
                <a:gd name="connsiteX2473" fmla="*/ 1550852 w 3211789"/>
                <a:gd name="connsiteY2473" fmla="*/ 2346556 h 6108771"/>
                <a:gd name="connsiteX2474" fmla="*/ 1556646 w 3211789"/>
                <a:gd name="connsiteY2474" fmla="*/ 2311792 h 6108771"/>
                <a:gd name="connsiteX2475" fmla="*/ 1469736 w 3211789"/>
                <a:gd name="connsiteY2475" fmla="*/ 2242265 h 6108771"/>
                <a:gd name="connsiteX2476" fmla="*/ 1382827 w 3211789"/>
                <a:gd name="connsiteY2476" fmla="*/ 2155355 h 6108771"/>
                <a:gd name="connsiteX2477" fmla="*/ 1257291 w 3211789"/>
                <a:gd name="connsiteY2477" fmla="*/ 2029819 h 6108771"/>
                <a:gd name="connsiteX2478" fmla="*/ 1183901 w 3211789"/>
                <a:gd name="connsiteY2478" fmla="*/ 2014369 h 6108771"/>
                <a:gd name="connsiteX2479" fmla="*/ 1110510 w 3211789"/>
                <a:gd name="connsiteY2479" fmla="*/ 2054927 h 6108771"/>
                <a:gd name="connsiteX2480" fmla="*/ 1199351 w 3211789"/>
                <a:gd name="connsiteY2480" fmla="*/ 2105141 h 6108771"/>
                <a:gd name="connsiteX2481" fmla="*/ 1251497 w 3211789"/>
                <a:gd name="connsiteY2481" fmla="*/ 2163081 h 6108771"/>
                <a:gd name="connsiteX2482" fmla="*/ 1251497 w 3211789"/>
                <a:gd name="connsiteY2482" fmla="*/ 2193982 h 6108771"/>
                <a:gd name="connsiteX2483" fmla="*/ 1178107 w 3211789"/>
                <a:gd name="connsiteY2483" fmla="*/ 2136042 h 6108771"/>
                <a:gd name="connsiteX2484" fmla="*/ 1141412 w 3211789"/>
                <a:gd name="connsiteY2484" fmla="*/ 2192050 h 6108771"/>
                <a:gd name="connsiteX2485" fmla="*/ 1125961 w 3211789"/>
                <a:gd name="connsiteY2485" fmla="*/ 2236471 h 6108771"/>
                <a:gd name="connsiteX2486" fmla="*/ 927035 w 3211789"/>
                <a:gd name="connsiteY2486" fmla="*/ 2336900 h 6108771"/>
                <a:gd name="connsiteX2487" fmla="*/ 871026 w 3211789"/>
                <a:gd name="connsiteY2487" fmla="*/ 2319518 h 6108771"/>
                <a:gd name="connsiteX2488" fmla="*/ 863301 w 3211789"/>
                <a:gd name="connsiteY2488" fmla="*/ 2352350 h 6108771"/>
                <a:gd name="connsiteX2489" fmla="*/ 637336 w 3211789"/>
                <a:gd name="connsiteY2489" fmla="*/ 2555139 h 6108771"/>
                <a:gd name="connsiteX2490" fmla="*/ 395921 w 3211789"/>
                <a:gd name="connsiteY2490" fmla="*/ 2408358 h 6108771"/>
                <a:gd name="connsiteX2491" fmla="*/ 366951 w 3211789"/>
                <a:gd name="connsiteY2491" fmla="*/ 2421878 h 6108771"/>
                <a:gd name="connsiteX2492" fmla="*/ 235621 w 3211789"/>
                <a:gd name="connsiteY2492" fmla="*/ 2454710 h 6108771"/>
                <a:gd name="connsiteX2493" fmla="*/ 0 w 3211789"/>
                <a:gd name="connsiteY2493" fmla="*/ 2242265 h 6108771"/>
                <a:gd name="connsiteX2494" fmla="*/ 94635 w 3211789"/>
                <a:gd name="connsiteY2494" fmla="*/ 2080034 h 6108771"/>
                <a:gd name="connsiteX2495" fmla="*/ 150643 w 3211789"/>
                <a:gd name="connsiteY2495" fmla="*/ 2060720 h 6108771"/>
                <a:gd name="connsiteX2496" fmla="*/ 162231 w 3211789"/>
                <a:gd name="connsiteY2496" fmla="*/ 2029819 h 6108771"/>
                <a:gd name="connsiteX2497" fmla="*/ 218239 w 3211789"/>
                <a:gd name="connsiteY2497" fmla="*/ 1915871 h 6108771"/>
                <a:gd name="connsiteX2498" fmla="*/ 419097 w 3211789"/>
                <a:gd name="connsiteY2498" fmla="*/ 1854069 h 6108771"/>
                <a:gd name="connsiteX2499" fmla="*/ 494419 w 3211789"/>
                <a:gd name="connsiteY2499" fmla="*/ 1807717 h 6108771"/>
                <a:gd name="connsiteX2500" fmla="*/ 523388 w 3211789"/>
                <a:gd name="connsiteY2500" fmla="*/ 1788404 h 6108771"/>
                <a:gd name="connsiteX2501" fmla="*/ 502144 w 3211789"/>
                <a:gd name="connsiteY2501" fmla="*/ 1716945 h 6108771"/>
                <a:gd name="connsiteX2502" fmla="*/ 502144 w 3211789"/>
                <a:gd name="connsiteY2502" fmla="*/ 1645486 h 6108771"/>
                <a:gd name="connsiteX2503" fmla="*/ 548496 w 3211789"/>
                <a:gd name="connsiteY2503" fmla="*/ 1452354 h 6108771"/>
                <a:gd name="connsiteX2504" fmla="*/ 548496 w 3211789"/>
                <a:gd name="connsiteY2504" fmla="*/ 1404071 h 6108771"/>
                <a:gd name="connsiteX2505" fmla="*/ 527251 w 3211789"/>
                <a:gd name="connsiteY2505" fmla="*/ 1392483 h 6108771"/>
                <a:gd name="connsiteX2506" fmla="*/ 469311 w 3211789"/>
                <a:gd name="connsiteY2506" fmla="*/ 1469736 h 6108771"/>
                <a:gd name="connsiteX2507" fmla="*/ 459655 w 3211789"/>
                <a:gd name="connsiteY2507" fmla="*/ 1496774 h 6108771"/>
                <a:gd name="connsiteX2508" fmla="*/ 399784 w 3211789"/>
                <a:gd name="connsiteY2508" fmla="*/ 1545058 h 6108771"/>
                <a:gd name="connsiteX2509" fmla="*/ 382402 w 3211789"/>
                <a:gd name="connsiteY2509" fmla="*/ 1543126 h 6108771"/>
                <a:gd name="connsiteX2510" fmla="*/ 430685 w 3211789"/>
                <a:gd name="connsiteY2510" fmla="*/ 1463942 h 6108771"/>
                <a:gd name="connsiteX2511" fmla="*/ 430685 w 3211789"/>
                <a:gd name="connsiteY2511" fmla="*/ 1419522 h 6108771"/>
                <a:gd name="connsiteX2512" fmla="*/ 419097 w 3211789"/>
                <a:gd name="connsiteY2512" fmla="*/ 1363513 h 6108771"/>
                <a:gd name="connsiteX2513" fmla="*/ 393990 w 3211789"/>
                <a:gd name="connsiteY2513" fmla="*/ 1266947 h 6108771"/>
                <a:gd name="connsiteX2514" fmla="*/ 393990 w 3211789"/>
                <a:gd name="connsiteY2514" fmla="*/ 1230252 h 6108771"/>
                <a:gd name="connsiteX2515" fmla="*/ 424891 w 3211789"/>
                <a:gd name="connsiteY2515" fmla="*/ 1139480 h 6108771"/>
                <a:gd name="connsiteX2516" fmla="*/ 552358 w 3211789"/>
                <a:gd name="connsiteY2516" fmla="*/ 1021669 h 6108771"/>
                <a:gd name="connsiteX2517" fmla="*/ 608367 w 3211789"/>
                <a:gd name="connsiteY2517" fmla="*/ 986905 h 6108771"/>
                <a:gd name="connsiteX2518" fmla="*/ 660512 w 3211789"/>
                <a:gd name="connsiteY2518" fmla="*/ 928966 h 6108771"/>
                <a:gd name="connsiteX2519" fmla="*/ 635405 w 3211789"/>
                <a:gd name="connsiteY2519" fmla="*/ 899996 h 6108771"/>
                <a:gd name="connsiteX2520" fmla="*/ 558152 w 3211789"/>
                <a:gd name="connsiteY2520" fmla="*/ 944416 h 6108771"/>
                <a:gd name="connsiteX2521" fmla="*/ 486693 w 3211789"/>
                <a:gd name="connsiteY2521" fmla="*/ 957936 h 6108771"/>
                <a:gd name="connsiteX2522" fmla="*/ 432616 w 3211789"/>
                <a:gd name="connsiteY2522" fmla="*/ 942485 h 6108771"/>
                <a:gd name="connsiteX2523" fmla="*/ 455792 w 3211789"/>
                <a:gd name="connsiteY2523" fmla="*/ 944416 h 6108771"/>
                <a:gd name="connsiteX2524" fmla="*/ 693345 w 3211789"/>
                <a:gd name="connsiteY2524" fmla="*/ 847850 h 6108771"/>
                <a:gd name="connsiteX2525" fmla="*/ 753216 w 3211789"/>
                <a:gd name="connsiteY2525" fmla="*/ 861370 h 6108771"/>
                <a:gd name="connsiteX2526" fmla="*/ 1087335 w 3211789"/>
                <a:gd name="connsiteY2526" fmla="*/ 803430 h 6108771"/>
                <a:gd name="connsiteX2527" fmla="*/ 1141412 w 3211789"/>
                <a:gd name="connsiteY2527" fmla="*/ 818880 h 6108771"/>
                <a:gd name="connsiteX2528" fmla="*/ 1110510 w 3211789"/>
                <a:gd name="connsiteY2528" fmla="*/ 822743 h 6108771"/>
                <a:gd name="connsiteX2529" fmla="*/ 1075747 w 3211789"/>
                <a:gd name="connsiteY2529" fmla="*/ 803430 h 6108771"/>
                <a:gd name="connsiteX2530" fmla="*/ 1087335 w 3211789"/>
                <a:gd name="connsiteY2530" fmla="*/ 803430 h 6108771"/>
                <a:gd name="connsiteX2531" fmla="*/ 784117 w 3211789"/>
                <a:gd name="connsiteY2531" fmla="*/ 801499 h 6108771"/>
                <a:gd name="connsiteX2532" fmla="*/ 1077678 w 3211789"/>
                <a:gd name="connsiteY2532" fmla="*/ 849782 h 6108771"/>
                <a:gd name="connsiteX2533" fmla="*/ 1185832 w 3211789"/>
                <a:gd name="connsiteY2533" fmla="*/ 834331 h 6108771"/>
                <a:gd name="connsiteX2534" fmla="*/ 1195489 w 3211789"/>
                <a:gd name="connsiteY2534" fmla="*/ 836262 h 6108771"/>
                <a:gd name="connsiteX2535" fmla="*/ 1174244 w 3211789"/>
                <a:gd name="connsiteY2535" fmla="*/ 847850 h 6108771"/>
                <a:gd name="connsiteX2536" fmla="*/ 1054502 w 3211789"/>
                <a:gd name="connsiteY2536" fmla="*/ 865232 h 6108771"/>
                <a:gd name="connsiteX2537" fmla="*/ 905790 w 3211789"/>
                <a:gd name="connsiteY2537" fmla="*/ 840125 h 6108771"/>
                <a:gd name="connsiteX2538" fmla="*/ 901928 w 3211789"/>
                <a:gd name="connsiteY2538" fmla="*/ 842056 h 6108771"/>
                <a:gd name="connsiteX2539" fmla="*/ 1091197 w 3211789"/>
                <a:gd name="connsiteY2539" fmla="*/ 909653 h 6108771"/>
                <a:gd name="connsiteX2540" fmla="*/ 1191626 w 3211789"/>
                <a:gd name="connsiteY2540" fmla="*/ 901927 h 6108771"/>
                <a:gd name="connsiteX2541" fmla="*/ 1183901 w 3211789"/>
                <a:gd name="connsiteY2541" fmla="*/ 911584 h 6108771"/>
                <a:gd name="connsiteX2542" fmla="*/ 1124030 w 3211789"/>
                <a:gd name="connsiteY2542" fmla="*/ 925103 h 6108771"/>
                <a:gd name="connsiteX2543" fmla="*/ 1079609 w 3211789"/>
                <a:gd name="connsiteY2543" fmla="*/ 923172 h 6108771"/>
                <a:gd name="connsiteX2544" fmla="*/ 720383 w 3211789"/>
                <a:gd name="connsiteY2544" fmla="*/ 813087 h 6108771"/>
                <a:gd name="connsiteX2545" fmla="*/ 720383 w 3211789"/>
                <a:gd name="connsiteY2545" fmla="*/ 807293 h 6108771"/>
                <a:gd name="connsiteX2546" fmla="*/ 741628 w 3211789"/>
                <a:gd name="connsiteY2546" fmla="*/ 799567 h 6108771"/>
                <a:gd name="connsiteX2547" fmla="*/ 784117 w 3211789"/>
                <a:gd name="connsiteY2547" fmla="*/ 801499 h 6108771"/>
                <a:gd name="connsiteX2548" fmla="*/ 940554 w 3211789"/>
                <a:gd name="connsiteY2548" fmla="*/ 784117 h 6108771"/>
                <a:gd name="connsiteX2549" fmla="*/ 925103 w 3211789"/>
                <a:gd name="connsiteY2549" fmla="*/ 797636 h 6108771"/>
                <a:gd name="connsiteX2550" fmla="*/ 880683 w 3211789"/>
                <a:gd name="connsiteY2550" fmla="*/ 786048 h 6108771"/>
                <a:gd name="connsiteX2551" fmla="*/ 927035 w 3211789"/>
                <a:gd name="connsiteY2551" fmla="*/ 745490 h 6108771"/>
                <a:gd name="connsiteX2552" fmla="*/ 940554 w 3211789"/>
                <a:gd name="connsiteY2552" fmla="*/ 784117 h 6108771"/>
                <a:gd name="connsiteX2553" fmla="*/ 1052571 w 3211789"/>
                <a:gd name="connsiteY2553" fmla="*/ 793773 h 6108771"/>
                <a:gd name="connsiteX2554" fmla="*/ 1010082 w 3211789"/>
                <a:gd name="connsiteY2554" fmla="*/ 816949 h 6108771"/>
                <a:gd name="connsiteX2555" fmla="*/ 944417 w 3211789"/>
                <a:gd name="connsiteY2555" fmla="*/ 743559 h 6108771"/>
                <a:gd name="connsiteX2556" fmla="*/ 944417 w 3211789"/>
                <a:gd name="connsiteY2556" fmla="*/ 737765 h 6108771"/>
                <a:gd name="connsiteX2557" fmla="*/ 1052571 w 3211789"/>
                <a:gd name="connsiteY2557" fmla="*/ 793773 h 6108771"/>
                <a:gd name="connsiteX2558" fmla="*/ 1805786 w 3211789"/>
                <a:gd name="connsiteY2558" fmla="*/ 791842 h 6108771"/>
                <a:gd name="connsiteX2559" fmla="*/ 1747847 w 3211789"/>
                <a:gd name="connsiteY2559" fmla="*/ 811155 h 6108771"/>
                <a:gd name="connsiteX2560" fmla="*/ 1662869 w 3211789"/>
                <a:gd name="connsiteY2560" fmla="*/ 710726 h 6108771"/>
                <a:gd name="connsiteX2561" fmla="*/ 1695701 w 3211789"/>
                <a:gd name="connsiteY2561" fmla="*/ 710726 h 6108771"/>
                <a:gd name="connsiteX2562" fmla="*/ 1805786 w 3211789"/>
                <a:gd name="connsiteY2562" fmla="*/ 791842 h 6108771"/>
                <a:gd name="connsiteX2563" fmla="*/ 882614 w 3211789"/>
                <a:gd name="connsiteY2563" fmla="*/ 706864 h 6108771"/>
                <a:gd name="connsiteX2564" fmla="*/ 907722 w 3211789"/>
                <a:gd name="connsiteY2564" fmla="*/ 726177 h 6108771"/>
                <a:gd name="connsiteX2565" fmla="*/ 847851 w 3211789"/>
                <a:gd name="connsiteY2565" fmla="*/ 762872 h 6108771"/>
                <a:gd name="connsiteX2566" fmla="*/ 789911 w 3211789"/>
                <a:gd name="connsiteY2566" fmla="*/ 755147 h 6108771"/>
                <a:gd name="connsiteX2567" fmla="*/ 710727 w 3211789"/>
                <a:gd name="connsiteY2567" fmla="*/ 755147 h 6108771"/>
                <a:gd name="connsiteX2568" fmla="*/ 747422 w 3211789"/>
                <a:gd name="connsiteY2568" fmla="*/ 718452 h 6108771"/>
                <a:gd name="connsiteX2569" fmla="*/ 832400 w 3211789"/>
                <a:gd name="connsiteY2569" fmla="*/ 674031 h 6108771"/>
                <a:gd name="connsiteX2570" fmla="*/ 882614 w 3211789"/>
                <a:gd name="connsiteY2570" fmla="*/ 706864 h 6108771"/>
                <a:gd name="connsiteX2571" fmla="*/ 1713083 w 3211789"/>
                <a:gd name="connsiteY2571" fmla="*/ 679825 h 6108771"/>
                <a:gd name="connsiteX2572" fmla="*/ 1776817 w 3211789"/>
                <a:gd name="connsiteY2572" fmla="*/ 708795 h 6108771"/>
                <a:gd name="connsiteX2573" fmla="*/ 1618448 w 3211789"/>
                <a:gd name="connsiteY2573" fmla="*/ 666306 h 6108771"/>
                <a:gd name="connsiteX2574" fmla="*/ 1614586 w 3211789"/>
                <a:gd name="connsiteY2574" fmla="*/ 685619 h 6108771"/>
                <a:gd name="connsiteX2575" fmla="*/ 1697632 w 3211789"/>
                <a:gd name="connsiteY2575" fmla="*/ 815018 h 6108771"/>
                <a:gd name="connsiteX2576" fmla="*/ 1726602 w 3211789"/>
                <a:gd name="connsiteY2576" fmla="*/ 822743 h 6108771"/>
                <a:gd name="connsiteX2577" fmla="*/ 1786473 w 3211789"/>
                <a:gd name="connsiteY2577" fmla="*/ 843988 h 6108771"/>
                <a:gd name="connsiteX2578" fmla="*/ 1886902 w 3211789"/>
                <a:gd name="connsiteY2578" fmla="*/ 899996 h 6108771"/>
                <a:gd name="connsiteX2579" fmla="*/ 1711152 w 3211789"/>
                <a:gd name="connsiteY2579" fmla="*/ 845919 h 6108771"/>
                <a:gd name="connsiteX2580" fmla="*/ 1587547 w 3211789"/>
                <a:gd name="connsiteY2580" fmla="*/ 859438 h 6108771"/>
                <a:gd name="connsiteX2581" fmla="*/ 1545058 w 3211789"/>
                <a:gd name="connsiteY2581" fmla="*/ 853644 h 6108771"/>
                <a:gd name="connsiteX2582" fmla="*/ 1494844 w 3211789"/>
                <a:gd name="connsiteY2582" fmla="*/ 842056 h 6108771"/>
                <a:gd name="connsiteX2583" fmla="*/ 1492912 w 3211789"/>
                <a:gd name="connsiteY2583" fmla="*/ 843988 h 6108771"/>
                <a:gd name="connsiteX2584" fmla="*/ 1574028 w 3211789"/>
                <a:gd name="connsiteY2584" fmla="*/ 898065 h 6108771"/>
                <a:gd name="connsiteX2585" fmla="*/ 1479393 w 3211789"/>
                <a:gd name="connsiteY2585" fmla="*/ 925103 h 6108771"/>
                <a:gd name="connsiteX2586" fmla="*/ 1380896 w 3211789"/>
                <a:gd name="connsiteY2586" fmla="*/ 907721 h 6108771"/>
                <a:gd name="connsiteX2587" fmla="*/ 1336475 w 3211789"/>
                <a:gd name="connsiteY2587" fmla="*/ 921241 h 6108771"/>
                <a:gd name="connsiteX2588" fmla="*/ 1344200 w 3211789"/>
                <a:gd name="connsiteY2588" fmla="*/ 923172 h 6108771"/>
                <a:gd name="connsiteX2589" fmla="*/ 1490981 w 3211789"/>
                <a:gd name="connsiteY2589" fmla="*/ 1039051 h 6108771"/>
                <a:gd name="connsiteX2590" fmla="*/ 1560508 w 3211789"/>
                <a:gd name="connsiteY2590" fmla="*/ 1069952 h 6108771"/>
                <a:gd name="connsiteX2591" fmla="*/ 1581753 w 3211789"/>
                <a:gd name="connsiteY2591" fmla="*/ 1071884 h 6108771"/>
                <a:gd name="connsiteX2592" fmla="*/ 1492912 w 3211789"/>
                <a:gd name="connsiteY2592" fmla="*/ 1120167 h 6108771"/>
                <a:gd name="connsiteX2593" fmla="*/ 1616517 w 3211789"/>
                <a:gd name="connsiteY2593" fmla="*/ 1152999 h 6108771"/>
                <a:gd name="connsiteX2594" fmla="*/ 1726602 w 3211789"/>
                <a:gd name="connsiteY2594" fmla="*/ 1135617 h 6108771"/>
                <a:gd name="connsiteX2595" fmla="*/ 1705358 w 3211789"/>
                <a:gd name="connsiteY2595" fmla="*/ 1131755 h 6108771"/>
                <a:gd name="connsiteX2596" fmla="*/ 1630036 w 3211789"/>
                <a:gd name="connsiteY2596" fmla="*/ 1106647 h 6108771"/>
                <a:gd name="connsiteX2597" fmla="*/ 1575959 w 3211789"/>
                <a:gd name="connsiteY2597" fmla="*/ 1019738 h 6108771"/>
                <a:gd name="connsiteX2598" fmla="*/ 1575959 w 3211789"/>
                <a:gd name="connsiteY2598" fmla="*/ 983043 h 6108771"/>
                <a:gd name="connsiteX2599" fmla="*/ 1736259 w 3211789"/>
                <a:gd name="connsiteY2599" fmla="*/ 872958 h 6108771"/>
                <a:gd name="connsiteX2600" fmla="*/ 1966086 w 3211789"/>
                <a:gd name="connsiteY2600" fmla="*/ 957936 h 6108771"/>
                <a:gd name="connsiteX2601" fmla="*/ 1995056 w 3211789"/>
                <a:gd name="connsiteY2601" fmla="*/ 967592 h 6108771"/>
                <a:gd name="connsiteX2602" fmla="*/ 2043339 w 3211789"/>
                <a:gd name="connsiteY2602" fmla="*/ 967592 h 6108771"/>
                <a:gd name="connsiteX2603" fmla="*/ 2099347 w 3211789"/>
                <a:gd name="connsiteY2603" fmla="*/ 979180 h 6108771"/>
                <a:gd name="connsiteX2604" fmla="*/ 2031751 w 3211789"/>
                <a:gd name="connsiteY2604" fmla="*/ 983043 h 6108771"/>
                <a:gd name="connsiteX2605" fmla="*/ 1981537 w 3211789"/>
                <a:gd name="connsiteY2605" fmla="*/ 973386 h 6108771"/>
                <a:gd name="connsiteX2606" fmla="*/ 1923597 w 3211789"/>
                <a:gd name="connsiteY2606" fmla="*/ 956004 h 6108771"/>
                <a:gd name="connsiteX2607" fmla="*/ 1745915 w 3211789"/>
                <a:gd name="connsiteY2607" fmla="*/ 890339 h 6108771"/>
                <a:gd name="connsiteX2608" fmla="*/ 1597204 w 3211789"/>
                <a:gd name="connsiteY2608" fmla="*/ 1004287 h 6108771"/>
                <a:gd name="connsiteX2609" fmla="*/ 1686044 w 3211789"/>
                <a:gd name="connsiteY2609" fmla="*/ 1108579 h 6108771"/>
                <a:gd name="connsiteX2610" fmla="*/ 1782611 w 3211789"/>
                <a:gd name="connsiteY2610" fmla="*/ 1116304 h 6108771"/>
                <a:gd name="connsiteX2611" fmla="*/ 1894627 w 3211789"/>
                <a:gd name="connsiteY2611" fmla="*/ 1116304 h 6108771"/>
                <a:gd name="connsiteX2612" fmla="*/ 1912009 w 3211789"/>
                <a:gd name="connsiteY2612" fmla="*/ 1118235 h 6108771"/>
                <a:gd name="connsiteX2613" fmla="*/ 2047202 w 3211789"/>
                <a:gd name="connsiteY2613" fmla="*/ 1280466 h 6108771"/>
                <a:gd name="connsiteX2614" fmla="*/ 1933254 w 3211789"/>
                <a:gd name="connsiteY2614" fmla="*/ 1141411 h 6108771"/>
                <a:gd name="connsiteX2615" fmla="*/ 1867589 w 3211789"/>
                <a:gd name="connsiteY2615" fmla="*/ 1129823 h 6108771"/>
                <a:gd name="connsiteX2616" fmla="*/ 1813512 w 3211789"/>
                <a:gd name="connsiteY2616" fmla="*/ 1131755 h 6108771"/>
                <a:gd name="connsiteX2617" fmla="*/ 1792267 w 3211789"/>
                <a:gd name="connsiteY2617" fmla="*/ 1135617 h 6108771"/>
                <a:gd name="connsiteX2618" fmla="*/ 1952567 w 3211789"/>
                <a:gd name="connsiteY2618" fmla="*/ 1230252 h 6108771"/>
                <a:gd name="connsiteX2619" fmla="*/ 1776817 w 3211789"/>
                <a:gd name="connsiteY2619" fmla="*/ 1156862 h 6108771"/>
                <a:gd name="connsiteX2620" fmla="*/ 1730465 w 3211789"/>
                <a:gd name="connsiteY2620" fmla="*/ 1156862 h 6108771"/>
                <a:gd name="connsiteX2621" fmla="*/ 1591410 w 3211789"/>
                <a:gd name="connsiteY2621" fmla="*/ 1176175 h 6108771"/>
                <a:gd name="connsiteX2622" fmla="*/ 1419522 w 3211789"/>
                <a:gd name="connsiteY2622" fmla="*/ 1087334 h 6108771"/>
                <a:gd name="connsiteX2623" fmla="*/ 1479393 w 3211789"/>
                <a:gd name="connsiteY2623" fmla="*/ 1093128 h 6108771"/>
                <a:gd name="connsiteX2624" fmla="*/ 1519951 w 3211789"/>
                <a:gd name="connsiteY2624" fmla="*/ 1089266 h 6108771"/>
                <a:gd name="connsiteX2625" fmla="*/ 1452354 w 3211789"/>
                <a:gd name="connsiteY2625" fmla="*/ 1039051 h 6108771"/>
                <a:gd name="connsiteX2626" fmla="*/ 1313299 w 3211789"/>
                <a:gd name="connsiteY2626" fmla="*/ 948279 h 6108771"/>
                <a:gd name="connsiteX2627" fmla="*/ 1263085 w 3211789"/>
                <a:gd name="connsiteY2627" fmla="*/ 961798 h 6108771"/>
                <a:gd name="connsiteX2628" fmla="*/ 1378964 w 3211789"/>
                <a:gd name="connsiteY2628" fmla="*/ 890339 h 6108771"/>
                <a:gd name="connsiteX2629" fmla="*/ 1427247 w 3211789"/>
                <a:gd name="connsiteY2629" fmla="*/ 892271 h 6108771"/>
                <a:gd name="connsiteX2630" fmla="*/ 1469736 w 3211789"/>
                <a:gd name="connsiteY2630" fmla="*/ 901927 h 6108771"/>
                <a:gd name="connsiteX2631" fmla="*/ 1487118 w 3211789"/>
                <a:gd name="connsiteY2631" fmla="*/ 888408 h 6108771"/>
                <a:gd name="connsiteX2632" fmla="*/ 1463942 w 3211789"/>
                <a:gd name="connsiteY2632" fmla="*/ 855576 h 6108771"/>
                <a:gd name="connsiteX2633" fmla="*/ 1444629 w 3211789"/>
                <a:gd name="connsiteY2633" fmla="*/ 789911 h 6108771"/>
                <a:gd name="connsiteX2634" fmla="*/ 1446560 w 3211789"/>
                <a:gd name="connsiteY2634" fmla="*/ 772529 h 6108771"/>
                <a:gd name="connsiteX2635" fmla="*/ 1616517 w 3211789"/>
                <a:gd name="connsiteY2635" fmla="*/ 836262 h 6108771"/>
                <a:gd name="connsiteX2636" fmla="*/ 1686044 w 3211789"/>
                <a:gd name="connsiteY2636" fmla="*/ 830468 h 6108771"/>
                <a:gd name="connsiteX2637" fmla="*/ 1695701 w 3211789"/>
                <a:gd name="connsiteY2637" fmla="*/ 826606 h 6108771"/>
                <a:gd name="connsiteX2638" fmla="*/ 1693770 w 3211789"/>
                <a:gd name="connsiteY2638" fmla="*/ 822743 h 6108771"/>
                <a:gd name="connsiteX2639" fmla="*/ 1593341 w 3211789"/>
                <a:gd name="connsiteY2639" fmla="*/ 685619 h 6108771"/>
                <a:gd name="connsiteX2640" fmla="*/ 1608792 w 3211789"/>
                <a:gd name="connsiteY2640" fmla="*/ 610298 h 6108771"/>
                <a:gd name="connsiteX2641" fmla="*/ 1713083 w 3211789"/>
                <a:gd name="connsiteY2641" fmla="*/ 679825 h 6108771"/>
                <a:gd name="connsiteX2642" fmla="*/ 1348063 w 3211789"/>
                <a:gd name="connsiteY2642" fmla="*/ 627680 h 6108771"/>
                <a:gd name="connsiteX2643" fmla="*/ 1413728 w 3211789"/>
                <a:gd name="connsiteY2643" fmla="*/ 645062 h 6108771"/>
                <a:gd name="connsiteX2644" fmla="*/ 1427247 w 3211789"/>
                <a:gd name="connsiteY2644" fmla="*/ 666306 h 6108771"/>
                <a:gd name="connsiteX2645" fmla="*/ 1243772 w 3211789"/>
                <a:gd name="connsiteY2645" fmla="*/ 631542 h 6108771"/>
                <a:gd name="connsiteX2646" fmla="*/ 1319093 w 3211789"/>
                <a:gd name="connsiteY2646" fmla="*/ 675963 h 6108771"/>
                <a:gd name="connsiteX2647" fmla="*/ 1313299 w 3211789"/>
                <a:gd name="connsiteY2647" fmla="*/ 677894 h 6108771"/>
                <a:gd name="connsiteX2648" fmla="*/ 1278535 w 3211789"/>
                <a:gd name="connsiteY2648" fmla="*/ 664375 h 6108771"/>
                <a:gd name="connsiteX2649" fmla="*/ 1214802 w 3211789"/>
                <a:gd name="connsiteY2649" fmla="*/ 639268 h 6108771"/>
                <a:gd name="connsiteX2650" fmla="*/ 1187763 w 3211789"/>
                <a:gd name="connsiteY2650" fmla="*/ 616092 h 6108771"/>
                <a:gd name="connsiteX2651" fmla="*/ 1166519 w 3211789"/>
                <a:gd name="connsiteY2651" fmla="*/ 573603 h 6108771"/>
                <a:gd name="connsiteX2652" fmla="*/ 1166519 w 3211789"/>
                <a:gd name="connsiteY2652" fmla="*/ 567809 h 6108771"/>
                <a:gd name="connsiteX2653" fmla="*/ 1348063 w 3211789"/>
                <a:gd name="connsiteY2653" fmla="*/ 627680 h 6108771"/>
                <a:gd name="connsiteX2654" fmla="*/ 795705 w 3211789"/>
                <a:gd name="connsiteY2654" fmla="*/ 544633 h 6108771"/>
                <a:gd name="connsiteX2655" fmla="*/ 1106648 w 3211789"/>
                <a:gd name="connsiteY2655" fmla="*/ 695276 h 6108771"/>
                <a:gd name="connsiteX2656" fmla="*/ 1143343 w 3211789"/>
                <a:gd name="connsiteY2656" fmla="*/ 704933 h 6108771"/>
                <a:gd name="connsiteX2657" fmla="*/ 1187763 w 3211789"/>
                <a:gd name="connsiteY2657" fmla="*/ 716520 h 6108771"/>
                <a:gd name="connsiteX2658" fmla="*/ 1243772 w 3211789"/>
                <a:gd name="connsiteY2658" fmla="*/ 716520 h 6108771"/>
                <a:gd name="connsiteX2659" fmla="*/ 1276604 w 3211789"/>
                <a:gd name="connsiteY2659" fmla="*/ 730040 h 6108771"/>
                <a:gd name="connsiteX2660" fmla="*/ 1222527 w 3211789"/>
                <a:gd name="connsiteY2660" fmla="*/ 731971 h 6108771"/>
                <a:gd name="connsiteX2661" fmla="*/ 1176175 w 3211789"/>
                <a:gd name="connsiteY2661" fmla="*/ 722314 h 6108771"/>
                <a:gd name="connsiteX2662" fmla="*/ 1143343 w 3211789"/>
                <a:gd name="connsiteY2662" fmla="*/ 718452 h 6108771"/>
                <a:gd name="connsiteX2663" fmla="*/ 1042914 w 3211789"/>
                <a:gd name="connsiteY2663" fmla="*/ 691413 h 6108771"/>
                <a:gd name="connsiteX2664" fmla="*/ 903859 w 3211789"/>
                <a:gd name="connsiteY2664" fmla="*/ 610298 h 6108771"/>
                <a:gd name="connsiteX2665" fmla="*/ 898065 w 3211789"/>
                <a:gd name="connsiteY2665" fmla="*/ 610298 h 6108771"/>
                <a:gd name="connsiteX2666" fmla="*/ 984974 w 3211789"/>
                <a:gd name="connsiteY2666" fmla="*/ 699139 h 6108771"/>
                <a:gd name="connsiteX2667" fmla="*/ 1129824 w 3211789"/>
                <a:gd name="connsiteY2667" fmla="*/ 766735 h 6108771"/>
                <a:gd name="connsiteX2668" fmla="*/ 1164587 w 3211789"/>
                <a:gd name="connsiteY2668" fmla="*/ 780254 h 6108771"/>
                <a:gd name="connsiteX2669" fmla="*/ 1135618 w 3211789"/>
                <a:gd name="connsiteY2669" fmla="*/ 780254 h 6108771"/>
                <a:gd name="connsiteX2670" fmla="*/ 1068021 w 3211789"/>
                <a:gd name="connsiteY2670" fmla="*/ 766735 h 6108771"/>
                <a:gd name="connsiteX2671" fmla="*/ 898065 w 3211789"/>
                <a:gd name="connsiteY2671" fmla="*/ 646993 h 6108771"/>
                <a:gd name="connsiteX2672" fmla="*/ 880683 w 3211789"/>
                <a:gd name="connsiteY2672" fmla="*/ 627680 h 6108771"/>
                <a:gd name="connsiteX2673" fmla="*/ 809224 w 3211789"/>
                <a:gd name="connsiteY2673" fmla="*/ 569740 h 6108771"/>
                <a:gd name="connsiteX2674" fmla="*/ 757078 w 3211789"/>
                <a:gd name="connsiteY2674" fmla="*/ 544633 h 6108771"/>
                <a:gd name="connsiteX2675" fmla="*/ 795705 w 3211789"/>
                <a:gd name="connsiteY2675" fmla="*/ 544633 h 6108771"/>
                <a:gd name="connsiteX2676" fmla="*/ 1527676 w 3211789"/>
                <a:gd name="connsiteY2676" fmla="*/ 592916 h 6108771"/>
                <a:gd name="connsiteX2677" fmla="*/ 1471668 w 3211789"/>
                <a:gd name="connsiteY2677" fmla="*/ 579397 h 6108771"/>
                <a:gd name="connsiteX2678" fmla="*/ 1469736 w 3211789"/>
                <a:gd name="connsiteY2678" fmla="*/ 583259 h 6108771"/>
                <a:gd name="connsiteX2679" fmla="*/ 1504500 w 3211789"/>
                <a:gd name="connsiteY2679" fmla="*/ 631542 h 6108771"/>
                <a:gd name="connsiteX2680" fmla="*/ 1409865 w 3211789"/>
                <a:gd name="connsiteY2680" fmla="*/ 492487 h 6108771"/>
                <a:gd name="connsiteX2681" fmla="*/ 1409865 w 3211789"/>
                <a:gd name="connsiteY2681" fmla="*/ 486693 h 6108771"/>
                <a:gd name="connsiteX2682" fmla="*/ 1527676 w 3211789"/>
                <a:gd name="connsiteY2682" fmla="*/ 592916 h 6108771"/>
                <a:gd name="connsiteX2683" fmla="*/ 1444629 w 3211789"/>
                <a:gd name="connsiteY2683" fmla="*/ 486693 h 6108771"/>
                <a:gd name="connsiteX2684" fmla="*/ 1591410 w 3211789"/>
                <a:gd name="connsiteY2684" fmla="*/ 575534 h 6108771"/>
                <a:gd name="connsiteX2685" fmla="*/ 1672525 w 3211789"/>
                <a:gd name="connsiteY2685" fmla="*/ 598710 h 6108771"/>
                <a:gd name="connsiteX2686" fmla="*/ 1774885 w 3211789"/>
                <a:gd name="connsiteY2686" fmla="*/ 650855 h 6108771"/>
                <a:gd name="connsiteX2687" fmla="*/ 1854069 w 3211789"/>
                <a:gd name="connsiteY2687" fmla="*/ 737765 h 6108771"/>
                <a:gd name="connsiteX2688" fmla="*/ 1931322 w 3211789"/>
                <a:gd name="connsiteY2688" fmla="*/ 840125 h 6108771"/>
                <a:gd name="connsiteX2689" fmla="*/ 2008575 w 3211789"/>
                <a:gd name="connsiteY2689" fmla="*/ 872958 h 6108771"/>
                <a:gd name="connsiteX2690" fmla="*/ 2027888 w 3211789"/>
                <a:gd name="connsiteY2690" fmla="*/ 896133 h 6108771"/>
                <a:gd name="connsiteX2691" fmla="*/ 2045270 w 3211789"/>
                <a:gd name="connsiteY2691" fmla="*/ 884545 h 6108771"/>
                <a:gd name="connsiteX2692" fmla="*/ 2072309 w 3211789"/>
                <a:gd name="connsiteY2692" fmla="*/ 876820 h 6108771"/>
                <a:gd name="connsiteX2693" fmla="*/ 2134111 w 3211789"/>
                <a:gd name="connsiteY2693" fmla="*/ 888408 h 6108771"/>
                <a:gd name="connsiteX2694" fmla="*/ 2153424 w 3211789"/>
                <a:gd name="connsiteY2694" fmla="*/ 923172 h 6108771"/>
                <a:gd name="connsiteX2695" fmla="*/ 2163081 w 3211789"/>
                <a:gd name="connsiteY2695" fmla="*/ 890339 h 6108771"/>
                <a:gd name="connsiteX2696" fmla="*/ 2221021 w 3211789"/>
                <a:gd name="connsiteY2696" fmla="*/ 890339 h 6108771"/>
                <a:gd name="connsiteX2697" fmla="*/ 2246128 w 3211789"/>
                <a:gd name="connsiteY2697" fmla="*/ 911584 h 6108771"/>
                <a:gd name="connsiteX2698" fmla="*/ 2271235 w 3211789"/>
                <a:gd name="connsiteY2698" fmla="*/ 874889 h 6108771"/>
                <a:gd name="connsiteX2699" fmla="*/ 2365870 w 3211789"/>
                <a:gd name="connsiteY2699" fmla="*/ 847850 h 6108771"/>
                <a:gd name="connsiteX2700" fmla="*/ 2487543 w 3211789"/>
                <a:gd name="connsiteY2700" fmla="*/ 963730 h 6108771"/>
                <a:gd name="connsiteX2701" fmla="*/ 2352351 w 3211789"/>
                <a:gd name="connsiteY2701" fmla="*/ 1066090 h 6108771"/>
                <a:gd name="connsiteX2702" fmla="*/ 2159218 w 3211789"/>
                <a:gd name="connsiteY2702" fmla="*/ 1019738 h 6108771"/>
                <a:gd name="connsiteX2703" fmla="*/ 2037545 w 3211789"/>
                <a:gd name="connsiteY2703" fmla="*/ 1019738 h 6108771"/>
                <a:gd name="connsiteX2704" fmla="*/ 1767160 w 3211789"/>
                <a:gd name="connsiteY2704" fmla="*/ 915447 h 6108771"/>
                <a:gd name="connsiteX2705" fmla="*/ 1662869 w 3211789"/>
                <a:gd name="connsiteY2705" fmla="*/ 1000425 h 6108771"/>
                <a:gd name="connsiteX2706" fmla="*/ 1786473 w 3211789"/>
                <a:gd name="connsiteY2706" fmla="*/ 1102785 h 6108771"/>
                <a:gd name="connsiteX2707" fmla="*/ 1879177 w 3211789"/>
                <a:gd name="connsiteY2707" fmla="*/ 1100854 h 6108771"/>
                <a:gd name="connsiteX2708" fmla="*/ 1927460 w 3211789"/>
                <a:gd name="connsiteY2708" fmla="*/ 1108579 h 6108771"/>
                <a:gd name="connsiteX2709" fmla="*/ 1989262 w 3211789"/>
                <a:gd name="connsiteY2709" fmla="*/ 1129823 h 6108771"/>
                <a:gd name="connsiteX2710" fmla="*/ 2078103 w 3211789"/>
                <a:gd name="connsiteY2710" fmla="*/ 1247634 h 6108771"/>
                <a:gd name="connsiteX2711" fmla="*/ 2195914 w 3211789"/>
                <a:gd name="connsiteY2711" fmla="*/ 1321024 h 6108771"/>
                <a:gd name="connsiteX2712" fmla="*/ 2251922 w 3211789"/>
                <a:gd name="connsiteY2712" fmla="*/ 1321024 h 6108771"/>
                <a:gd name="connsiteX2713" fmla="*/ 2261579 w 3211789"/>
                <a:gd name="connsiteY2713" fmla="*/ 1334543 h 6108771"/>
                <a:gd name="connsiteX2714" fmla="*/ 2246128 w 3211789"/>
                <a:gd name="connsiteY2714" fmla="*/ 1375101 h 6108771"/>
                <a:gd name="connsiteX2715" fmla="*/ 2116729 w 3211789"/>
                <a:gd name="connsiteY2715" fmla="*/ 1462011 h 6108771"/>
                <a:gd name="connsiteX2716" fmla="*/ 2097416 w 3211789"/>
                <a:gd name="connsiteY2716" fmla="*/ 1508362 h 6108771"/>
                <a:gd name="connsiteX2717" fmla="*/ 2083897 w 3211789"/>
                <a:gd name="connsiteY2717" fmla="*/ 1467805 h 6108771"/>
                <a:gd name="connsiteX2718" fmla="*/ 2122523 w 3211789"/>
                <a:gd name="connsiteY2718" fmla="*/ 1377033 h 6108771"/>
                <a:gd name="connsiteX2719" fmla="*/ 2112867 w 3211789"/>
                <a:gd name="connsiteY2719" fmla="*/ 1365445 h 6108771"/>
                <a:gd name="connsiteX2720" fmla="*/ 2076172 w 3211789"/>
                <a:gd name="connsiteY2720" fmla="*/ 1382827 h 6108771"/>
                <a:gd name="connsiteX2721" fmla="*/ 1981537 w 3211789"/>
                <a:gd name="connsiteY2721" fmla="*/ 1409865 h 6108771"/>
                <a:gd name="connsiteX2722" fmla="*/ 1940979 w 3211789"/>
                <a:gd name="connsiteY2722" fmla="*/ 1444629 h 6108771"/>
                <a:gd name="connsiteX2723" fmla="*/ 1929391 w 3211789"/>
                <a:gd name="connsiteY2723" fmla="*/ 1494843 h 6108771"/>
                <a:gd name="connsiteX2724" fmla="*/ 1908147 w 3211789"/>
                <a:gd name="connsiteY2724" fmla="*/ 1458148 h 6108771"/>
                <a:gd name="connsiteX2725" fmla="*/ 1954498 w 3211789"/>
                <a:gd name="connsiteY2725" fmla="*/ 1334543 h 6108771"/>
                <a:gd name="connsiteX2726" fmla="*/ 1827031 w 3211789"/>
                <a:gd name="connsiteY2726" fmla="*/ 1232183 h 6108771"/>
                <a:gd name="connsiteX2727" fmla="*/ 1759435 w 3211789"/>
                <a:gd name="connsiteY2727" fmla="*/ 1245703 h 6108771"/>
                <a:gd name="connsiteX2728" fmla="*/ 1602998 w 3211789"/>
                <a:gd name="connsiteY2728" fmla="*/ 1404071 h 6108771"/>
                <a:gd name="connsiteX2729" fmla="*/ 1545058 w 3211789"/>
                <a:gd name="connsiteY2729" fmla="*/ 1417590 h 6108771"/>
                <a:gd name="connsiteX2730" fmla="*/ 1483256 w 3211789"/>
                <a:gd name="connsiteY2730" fmla="*/ 1442697 h 6108771"/>
                <a:gd name="connsiteX2731" fmla="*/ 1550852 w 3211789"/>
                <a:gd name="connsiteY2731" fmla="*/ 1388620 h 6108771"/>
                <a:gd name="connsiteX2732" fmla="*/ 1572096 w 3211789"/>
                <a:gd name="connsiteY2732" fmla="*/ 1398277 h 6108771"/>
                <a:gd name="connsiteX2733" fmla="*/ 1655143 w 3211789"/>
                <a:gd name="connsiteY2733" fmla="*/ 1319093 h 6108771"/>
                <a:gd name="connsiteX2734" fmla="*/ 1703426 w 3211789"/>
                <a:gd name="connsiteY2734" fmla="*/ 1207076 h 6108771"/>
                <a:gd name="connsiteX2735" fmla="*/ 1701495 w 3211789"/>
                <a:gd name="connsiteY2735" fmla="*/ 1205145 h 6108771"/>
                <a:gd name="connsiteX2736" fmla="*/ 1624242 w 3211789"/>
                <a:gd name="connsiteY2736" fmla="*/ 1330681 h 6108771"/>
                <a:gd name="connsiteX2737" fmla="*/ 1624242 w 3211789"/>
                <a:gd name="connsiteY2737" fmla="*/ 1286260 h 6108771"/>
                <a:gd name="connsiteX2738" fmla="*/ 1606860 w 3211789"/>
                <a:gd name="connsiteY2738" fmla="*/ 1241840 h 6108771"/>
                <a:gd name="connsiteX2739" fmla="*/ 1554715 w 3211789"/>
                <a:gd name="connsiteY2739" fmla="*/ 1384758 h 6108771"/>
                <a:gd name="connsiteX2740" fmla="*/ 1579822 w 3211789"/>
                <a:gd name="connsiteY2740" fmla="*/ 1301711 h 6108771"/>
                <a:gd name="connsiteX2741" fmla="*/ 1568234 w 3211789"/>
                <a:gd name="connsiteY2741" fmla="*/ 1259222 h 6108771"/>
                <a:gd name="connsiteX2742" fmla="*/ 1334544 w 3211789"/>
                <a:gd name="connsiteY2742" fmla="*/ 1380895 h 6108771"/>
                <a:gd name="connsiteX2743" fmla="*/ 1251497 w 3211789"/>
                <a:gd name="connsiteY2743" fmla="*/ 1429178 h 6108771"/>
                <a:gd name="connsiteX2744" fmla="*/ 1346132 w 3211789"/>
                <a:gd name="connsiteY2744" fmla="*/ 1328749 h 6108771"/>
                <a:gd name="connsiteX2745" fmla="*/ 1351926 w 3211789"/>
                <a:gd name="connsiteY2745" fmla="*/ 1328749 h 6108771"/>
                <a:gd name="connsiteX2746" fmla="*/ 1328750 w 3211789"/>
                <a:gd name="connsiteY2746" fmla="*/ 1351925 h 6108771"/>
                <a:gd name="connsiteX2747" fmla="*/ 1328750 w 3211789"/>
                <a:gd name="connsiteY2747" fmla="*/ 1359651 h 6108771"/>
                <a:gd name="connsiteX2748" fmla="*/ 1516088 w 3211789"/>
                <a:gd name="connsiteY2748" fmla="*/ 1276604 h 6108771"/>
                <a:gd name="connsiteX2749" fmla="*/ 1421453 w 3211789"/>
                <a:gd name="connsiteY2749" fmla="*/ 1324887 h 6108771"/>
                <a:gd name="connsiteX2750" fmla="*/ 1415659 w 3211789"/>
                <a:gd name="connsiteY2750" fmla="*/ 1324887 h 6108771"/>
                <a:gd name="connsiteX2751" fmla="*/ 1467805 w 3211789"/>
                <a:gd name="connsiteY2751" fmla="*/ 1241840 h 6108771"/>
                <a:gd name="connsiteX2752" fmla="*/ 1460080 w 3211789"/>
                <a:gd name="connsiteY2752" fmla="*/ 1207076 h 6108771"/>
                <a:gd name="connsiteX2753" fmla="*/ 1411797 w 3211789"/>
                <a:gd name="connsiteY2753" fmla="*/ 1292054 h 6108771"/>
                <a:gd name="connsiteX2754" fmla="*/ 1438835 w 3211789"/>
                <a:gd name="connsiteY2754" fmla="*/ 1241840 h 6108771"/>
                <a:gd name="connsiteX2755" fmla="*/ 1438835 w 3211789"/>
                <a:gd name="connsiteY2755" fmla="*/ 1214802 h 6108771"/>
                <a:gd name="connsiteX2756" fmla="*/ 1434973 w 3211789"/>
                <a:gd name="connsiteY2756" fmla="*/ 1210939 h 6108771"/>
                <a:gd name="connsiteX2757" fmla="*/ 1328750 w 3211789"/>
                <a:gd name="connsiteY2757" fmla="*/ 1263085 h 6108771"/>
                <a:gd name="connsiteX2758" fmla="*/ 1180038 w 3211789"/>
                <a:gd name="connsiteY2758" fmla="*/ 1263085 h 6108771"/>
                <a:gd name="connsiteX2759" fmla="*/ 1168450 w 3211789"/>
                <a:gd name="connsiteY2759" fmla="*/ 1274672 h 6108771"/>
                <a:gd name="connsiteX2760" fmla="*/ 1166519 w 3211789"/>
                <a:gd name="connsiteY2760" fmla="*/ 1315230 h 6108771"/>
                <a:gd name="connsiteX2761" fmla="*/ 1174244 w 3211789"/>
                <a:gd name="connsiteY2761" fmla="*/ 1375101 h 6108771"/>
                <a:gd name="connsiteX2762" fmla="*/ 1183901 w 3211789"/>
                <a:gd name="connsiteY2762" fmla="*/ 1409865 h 6108771"/>
                <a:gd name="connsiteX2763" fmla="*/ 1210939 w 3211789"/>
                <a:gd name="connsiteY2763" fmla="*/ 1431110 h 6108771"/>
                <a:gd name="connsiteX2764" fmla="*/ 1328750 w 3211789"/>
                <a:gd name="connsiteY2764" fmla="*/ 1502568 h 6108771"/>
                <a:gd name="connsiteX2765" fmla="*/ 1185832 w 3211789"/>
                <a:gd name="connsiteY2765" fmla="*/ 1413728 h 6108771"/>
                <a:gd name="connsiteX2766" fmla="*/ 1176175 w 3211789"/>
                <a:gd name="connsiteY2766" fmla="*/ 1404071 h 6108771"/>
                <a:gd name="connsiteX2767" fmla="*/ 1129824 w 3211789"/>
                <a:gd name="connsiteY2767" fmla="*/ 1349994 h 6108771"/>
                <a:gd name="connsiteX2768" fmla="*/ 1031326 w 3211789"/>
                <a:gd name="connsiteY2768" fmla="*/ 1400208 h 6108771"/>
                <a:gd name="connsiteX2769" fmla="*/ 1058365 w 3211789"/>
                <a:gd name="connsiteY2769" fmla="*/ 1456217 h 6108771"/>
                <a:gd name="connsiteX2770" fmla="*/ 1096991 w 3211789"/>
                <a:gd name="connsiteY2770" fmla="*/ 1496774 h 6108771"/>
                <a:gd name="connsiteX2771" fmla="*/ 1158793 w 3211789"/>
                <a:gd name="connsiteY2771" fmla="*/ 1552783 h 6108771"/>
                <a:gd name="connsiteX2772" fmla="*/ 1131755 w 3211789"/>
                <a:gd name="connsiteY2772" fmla="*/ 1595272 h 6108771"/>
                <a:gd name="connsiteX2773" fmla="*/ 1135618 w 3211789"/>
                <a:gd name="connsiteY2773" fmla="*/ 1597203 h 6108771"/>
                <a:gd name="connsiteX2774" fmla="*/ 1170381 w 3211789"/>
                <a:gd name="connsiteY2774" fmla="*/ 1572096 h 6108771"/>
                <a:gd name="connsiteX2775" fmla="*/ 1162656 w 3211789"/>
                <a:gd name="connsiteY2775" fmla="*/ 1554714 h 6108771"/>
                <a:gd name="connsiteX2776" fmla="*/ 1380896 w 3211789"/>
                <a:gd name="connsiteY2776" fmla="*/ 1624242 h 6108771"/>
                <a:gd name="connsiteX2777" fmla="*/ 1402140 w 3211789"/>
                <a:gd name="connsiteY2777" fmla="*/ 1618448 h 6108771"/>
                <a:gd name="connsiteX2778" fmla="*/ 1440767 w 3211789"/>
                <a:gd name="connsiteY2778" fmla="*/ 1548920 h 6108771"/>
                <a:gd name="connsiteX2779" fmla="*/ 1434973 w 3211789"/>
                <a:gd name="connsiteY2779" fmla="*/ 1539264 h 6108771"/>
                <a:gd name="connsiteX2780" fmla="*/ 1388621 w 3211789"/>
                <a:gd name="connsiteY2780" fmla="*/ 1529607 h 6108771"/>
                <a:gd name="connsiteX2781" fmla="*/ 1340338 w 3211789"/>
                <a:gd name="connsiteY2781" fmla="*/ 1514156 h 6108771"/>
                <a:gd name="connsiteX2782" fmla="*/ 1373170 w 3211789"/>
                <a:gd name="connsiteY2782" fmla="*/ 1514156 h 6108771"/>
                <a:gd name="connsiteX2783" fmla="*/ 1469736 w 3211789"/>
                <a:gd name="connsiteY2783" fmla="*/ 1535401 h 6108771"/>
                <a:gd name="connsiteX2784" fmla="*/ 1631967 w 3211789"/>
                <a:gd name="connsiteY2784" fmla="*/ 1558577 h 6108771"/>
                <a:gd name="connsiteX2785" fmla="*/ 1774885 w 3211789"/>
                <a:gd name="connsiteY2785" fmla="*/ 1599135 h 6108771"/>
                <a:gd name="connsiteX2786" fmla="*/ 2201708 w 3211789"/>
                <a:gd name="connsiteY2786" fmla="*/ 1894627 h 6108771"/>
                <a:gd name="connsiteX2787" fmla="*/ 2282823 w 3211789"/>
                <a:gd name="connsiteY2787" fmla="*/ 2058789 h 6108771"/>
                <a:gd name="connsiteX2788" fmla="*/ 2292480 w 3211789"/>
                <a:gd name="connsiteY2788" fmla="*/ 2089690 h 6108771"/>
                <a:gd name="connsiteX2789" fmla="*/ 2321450 w 3211789"/>
                <a:gd name="connsiteY2789" fmla="*/ 2099347 h 6108771"/>
                <a:gd name="connsiteX2790" fmla="*/ 2400634 w 3211789"/>
                <a:gd name="connsiteY2790" fmla="*/ 2022094 h 6108771"/>
                <a:gd name="connsiteX2791" fmla="*/ 2373595 w 3211789"/>
                <a:gd name="connsiteY2791" fmla="*/ 1958360 h 6108771"/>
                <a:gd name="connsiteX2792" fmla="*/ 2319518 w 3211789"/>
                <a:gd name="connsiteY2792" fmla="*/ 1913940 h 6108771"/>
                <a:gd name="connsiteX2793" fmla="*/ 2267373 w 3211789"/>
                <a:gd name="connsiteY2793" fmla="*/ 1854069 h 6108771"/>
                <a:gd name="connsiteX2794" fmla="*/ 2228746 w 3211789"/>
                <a:gd name="connsiteY2794" fmla="*/ 1745915 h 6108771"/>
                <a:gd name="connsiteX2795" fmla="*/ 2305999 w 3211789"/>
                <a:gd name="connsiteY2795" fmla="*/ 1660937 h 6108771"/>
                <a:gd name="connsiteX2796" fmla="*/ 2275098 w 3211789"/>
                <a:gd name="connsiteY2796" fmla="*/ 1726602 h 6108771"/>
                <a:gd name="connsiteX2797" fmla="*/ 2288617 w 3211789"/>
                <a:gd name="connsiteY2797" fmla="*/ 1763297 h 6108771"/>
                <a:gd name="connsiteX2798" fmla="*/ 2321450 w 3211789"/>
                <a:gd name="connsiteY2798" fmla="*/ 1782610 h 6108771"/>
                <a:gd name="connsiteX2799" fmla="*/ 2362007 w 3211789"/>
                <a:gd name="connsiteY2799" fmla="*/ 1825099 h 6108771"/>
                <a:gd name="connsiteX2800" fmla="*/ 2373595 w 3211789"/>
                <a:gd name="connsiteY2800" fmla="*/ 1784541 h 6108771"/>
                <a:gd name="connsiteX2801" fmla="*/ 2367801 w 3211789"/>
                <a:gd name="connsiteY2801" fmla="*/ 1740121 h 6108771"/>
                <a:gd name="connsiteX2802" fmla="*/ 2365870 w 3211789"/>
                <a:gd name="connsiteY2802" fmla="*/ 1682181 h 6108771"/>
                <a:gd name="connsiteX2803" fmla="*/ 2427672 w 3211789"/>
                <a:gd name="connsiteY2803" fmla="*/ 1601066 h 6108771"/>
                <a:gd name="connsiteX2804" fmla="*/ 2437329 w 3211789"/>
                <a:gd name="connsiteY2804" fmla="*/ 1599135 h 6108771"/>
                <a:gd name="connsiteX2805" fmla="*/ 2454711 w 3211789"/>
                <a:gd name="connsiteY2805" fmla="*/ 1599135 h 6108771"/>
                <a:gd name="connsiteX2806" fmla="*/ 2418016 w 3211789"/>
                <a:gd name="connsiteY2806" fmla="*/ 1662868 h 6108771"/>
                <a:gd name="connsiteX2807" fmla="*/ 2468230 w 3211789"/>
                <a:gd name="connsiteY2807" fmla="*/ 1792267 h 6108771"/>
                <a:gd name="connsiteX2808" fmla="*/ 2468230 w 3211789"/>
                <a:gd name="connsiteY2808" fmla="*/ 1848275 h 6108771"/>
                <a:gd name="connsiteX2809" fmla="*/ 2479818 w 3211789"/>
                <a:gd name="connsiteY2809" fmla="*/ 1883039 h 6108771"/>
                <a:gd name="connsiteX2810" fmla="*/ 2497200 w 3211789"/>
                <a:gd name="connsiteY2810" fmla="*/ 1852138 h 6108771"/>
                <a:gd name="connsiteX2811" fmla="*/ 2545483 w 3211789"/>
                <a:gd name="connsiteY2811" fmla="*/ 1672525 h 6108771"/>
                <a:gd name="connsiteX2812" fmla="*/ 2551277 w 3211789"/>
                <a:gd name="connsiteY2812" fmla="*/ 1672525 h 6108771"/>
                <a:gd name="connsiteX2813" fmla="*/ 2553208 w 3211789"/>
                <a:gd name="connsiteY2813" fmla="*/ 1676387 h 6108771"/>
                <a:gd name="connsiteX2814" fmla="*/ 2537758 w 3211789"/>
                <a:gd name="connsiteY2814" fmla="*/ 1711151 h 6108771"/>
                <a:gd name="connsiteX2815" fmla="*/ 2557071 w 3211789"/>
                <a:gd name="connsiteY2815" fmla="*/ 1722739 h 6108771"/>
                <a:gd name="connsiteX2816" fmla="*/ 2593766 w 3211789"/>
                <a:gd name="connsiteY2816" fmla="*/ 1672525 h 6108771"/>
                <a:gd name="connsiteX2817" fmla="*/ 2599560 w 3211789"/>
                <a:gd name="connsiteY2817" fmla="*/ 1672525 h 6108771"/>
                <a:gd name="connsiteX2818" fmla="*/ 2586041 w 3211789"/>
                <a:gd name="connsiteY2818" fmla="*/ 1711151 h 6108771"/>
                <a:gd name="connsiteX2819" fmla="*/ 2605354 w 3211789"/>
                <a:gd name="connsiteY2819" fmla="*/ 1749778 h 6108771"/>
                <a:gd name="connsiteX2820" fmla="*/ 2589903 w 3211789"/>
                <a:gd name="connsiteY2820" fmla="*/ 1854069 h 6108771"/>
                <a:gd name="connsiteX2821" fmla="*/ 2564796 w 3211789"/>
                <a:gd name="connsiteY2821" fmla="*/ 1898489 h 6108771"/>
                <a:gd name="connsiteX2822" fmla="*/ 2555140 w 3211789"/>
                <a:gd name="connsiteY2822" fmla="*/ 1946772 h 6108771"/>
                <a:gd name="connsiteX2823" fmla="*/ 2518444 w 3211789"/>
                <a:gd name="connsiteY2823" fmla="*/ 1985399 h 6108771"/>
                <a:gd name="connsiteX2824" fmla="*/ 2518444 w 3211789"/>
                <a:gd name="connsiteY2824" fmla="*/ 1998918 h 6108771"/>
                <a:gd name="connsiteX2825" fmla="*/ 2539689 w 3211789"/>
                <a:gd name="connsiteY2825" fmla="*/ 2172737 h 6108771"/>
                <a:gd name="connsiteX2826" fmla="*/ 2572521 w 3211789"/>
                <a:gd name="connsiteY2826" fmla="*/ 2267372 h 6108771"/>
                <a:gd name="connsiteX2827" fmla="*/ 2564796 w 3211789"/>
                <a:gd name="connsiteY2827" fmla="*/ 2265441 h 6108771"/>
                <a:gd name="connsiteX2828" fmla="*/ 2522307 w 3211789"/>
                <a:gd name="connsiteY2828" fmla="*/ 2286685 h 6108771"/>
                <a:gd name="connsiteX2829" fmla="*/ 2564796 w 3211789"/>
                <a:gd name="connsiteY2829" fmla="*/ 2307930 h 6108771"/>
                <a:gd name="connsiteX2830" fmla="*/ 2630461 w 3211789"/>
                <a:gd name="connsiteY2830" fmla="*/ 2267372 h 6108771"/>
                <a:gd name="connsiteX2831" fmla="*/ 2665225 w 3211789"/>
                <a:gd name="connsiteY2831" fmla="*/ 2244196 h 6108771"/>
                <a:gd name="connsiteX2832" fmla="*/ 2564796 w 3211789"/>
                <a:gd name="connsiteY2832" fmla="*/ 2319518 h 6108771"/>
                <a:gd name="connsiteX2833" fmla="*/ 2512650 w 3211789"/>
                <a:gd name="connsiteY2833" fmla="*/ 2304067 h 6108771"/>
                <a:gd name="connsiteX2834" fmla="*/ 2460505 w 3211789"/>
                <a:gd name="connsiteY2834" fmla="*/ 2255784 h 6108771"/>
                <a:gd name="connsiteX2835" fmla="*/ 2452779 w 3211789"/>
                <a:gd name="connsiteY2835" fmla="*/ 2207501 h 6108771"/>
                <a:gd name="connsiteX2836" fmla="*/ 2385183 w 3211789"/>
                <a:gd name="connsiteY2836" fmla="*/ 2159218 h 6108771"/>
                <a:gd name="connsiteX2837" fmla="*/ 2277029 w 3211789"/>
                <a:gd name="connsiteY2837" fmla="*/ 2195913 h 6108771"/>
                <a:gd name="connsiteX2838" fmla="*/ 2261579 w 3211789"/>
                <a:gd name="connsiteY2838" fmla="*/ 2195913 h 6108771"/>
                <a:gd name="connsiteX2839" fmla="*/ 2278960 w 3211789"/>
                <a:gd name="connsiteY2839" fmla="*/ 2137973 h 6108771"/>
                <a:gd name="connsiteX2840" fmla="*/ 2244197 w 3211789"/>
                <a:gd name="connsiteY2840" fmla="*/ 2087759 h 6108771"/>
                <a:gd name="connsiteX2841" fmla="*/ 2192051 w 3211789"/>
                <a:gd name="connsiteY2841" fmla="*/ 2118660 h 6108771"/>
                <a:gd name="connsiteX2842" fmla="*/ 2201708 w 3211789"/>
                <a:gd name="connsiteY2842" fmla="*/ 2143767 h 6108771"/>
                <a:gd name="connsiteX2843" fmla="*/ 2209433 w 3211789"/>
                <a:gd name="connsiteY2843" fmla="*/ 2192050 h 6108771"/>
                <a:gd name="connsiteX2844" fmla="*/ 2222952 w 3211789"/>
                <a:gd name="connsiteY2844" fmla="*/ 2199776 h 6108771"/>
                <a:gd name="connsiteX2845" fmla="*/ 2265441 w 3211789"/>
                <a:gd name="connsiteY2845" fmla="*/ 2215226 h 6108771"/>
                <a:gd name="connsiteX2846" fmla="*/ 2296342 w 3211789"/>
                <a:gd name="connsiteY2846" fmla="*/ 2207501 h 6108771"/>
                <a:gd name="connsiteX2847" fmla="*/ 2305999 w 3211789"/>
                <a:gd name="connsiteY2847" fmla="*/ 2219089 h 6108771"/>
                <a:gd name="connsiteX2848" fmla="*/ 2302136 w 3211789"/>
                <a:gd name="connsiteY2848" fmla="*/ 2232608 h 6108771"/>
                <a:gd name="connsiteX2849" fmla="*/ 2296342 w 3211789"/>
                <a:gd name="connsiteY2849" fmla="*/ 2265441 h 6108771"/>
                <a:gd name="connsiteX2850" fmla="*/ 2267373 w 3211789"/>
                <a:gd name="connsiteY2850" fmla="*/ 2271235 h 6108771"/>
                <a:gd name="connsiteX2851" fmla="*/ 2190120 w 3211789"/>
                <a:gd name="connsiteY2851" fmla="*/ 2309861 h 6108771"/>
                <a:gd name="connsiteX2852" fmla="*/ 2182394 w 3211789"/>
                <a:gd name="connsiteY2852" fmla="*/ 2344625 h 6108771"/>
                <a:gd name="connsiteX2853" fmla="*/ 2242265 w 3211789"/>
                <a:gd name="connsiteY2853" fmla="*/ 2400633 h 6108771"/>
                <a:gd name="connsiteX2854" fmla="*/ 2284754 w 3211789"/>
                <a:gd name="connsiteY2854" fmla="*/ 2300204 h 6108771"/>
                <a:gd name="connsiteX2855" fmla="*/ 2292480 w 3211789"/>
                <a:gd name="connsiteY2855" fmla="*/ 2278960 h 6108771"/>
                <a:gd name="connsiteX2856" fmla="*/ 2294411 w 3211789"/>
                <a:gd name="connsiteY2856" fmla="*/ 2288617 h 6108771"/>
                <a:gd name="connsiteX2857" fmla="*/ 2400634 w 3211789"/>
                <a:gd name="connsiteY2857" fmla="*/ 2336900 h 6108771"/>
                <a:gd name="connsiteX2858" fmla="*/ 2495269 w 3211789"/>
                <a:gd name="connsiteY2858" fmla="*/ 2334968 h 6108771"/>
                <a:gd name="connsiteX2859" fmla="*/ 2541620 w 3211789"/>
                <a:gd name="connsiteY2859" fmla="*/ 2338831 h 6108771"/>
                <a:gd name="connsiteX2860" fmla="*/ 2674882 w 3211789"/>
                <a:gd name="connsiteY2860" fmla="*/ 2441191 h 6108771"/>
                <a:gd name="connsiteX2861" fmla="*/ 2694195 w 3211789"/>
                <a:gd name="connsiteY2861" fmla="*/ 2483680 h 6108771"/>
                <a:gd name="connsiteX2862" fmla="*/ 2750203 w 3211789"/>
                <a:gd name="connsiteY2862" fmla="*/ 2508787 h 6108771"/>
                <a:gd name="connsiteX2863" fmla="*/ 2875739 w 3211789"/>
                <a:gd name="connsiteY2863" fmla="*/ 2665224 h 6108771"/>
                <a:gd name="connsiteX2864" fmla="*/ 2860288 w 3211789"/>
                <a:gd name="connsiteY2864" fmla="*/ 2746340 h 6108771"/>
                <a:gd name="connsiteX2865" fmla="*/ 2645912 w 3211789"/>
                <a:gd name="connsiteY2865" fmla="*/ 2906640 h 6108771"/>
                <a:gd name="connsiteX2866" fmla="*/ 2526170 w 3211789"/>
                <a:gd name="connsiteY2866" fmla="*/ 2885395 h 6108771"/>
                <a:gd name="connsiteX2867" fmla="*/ 2501063 w 3211789"/>
                <a:gd name="connsiteY2867" fmla="*/ 2898914 h 6108771"/>
                <a:gd name="connsiteX2868" fmla="*/ 2460505 w 3211789"/>
                <a:gd name="connsiteY2868" fmla="*/ 2974236 h 6108771"/>
                <a:gd name="connsiteX2869" fmla="*/ 2317587 w 3211789"/>
                <a:gd name="connsiteY2869" fmla="*/ 3063077 h 6108771"/>
                <a:gd name="connsiteX2870" fmla="*/ 2267373 w 3211789"/>
                <a:gd name="connsiteY2870" fmla="*/ 3066939 h 6108771"/>
                <a:gd name="connsiteX2871" fmla="*/ 2228746 w 3211789"/>
                <a:gd name="connsiteY2871" fmla="*/ 3066939 h 6108771"/>
                <a:gd name="connsiteX2872" fmla="*/ 2051064 w 3211789"/>
                <a:gd name="connsiteY2872" fmla="*/ 2931747 h 6108771"/>
                <a:gd name="connsiteX2873" fmla="*/ 2043339 w 3211789"/>
                <a:gd name="connsiteY2873" fmla="*/ 2902777 h 6108771"/>
                <a:gd name="connsiteX2874" fmla="*/ 2033682 w 3211789"/>
                <a:gd name="connsiteY2874" fmla="*/ 2873807 h 6108771"/>
                <a:gd name="connsiteX2875" fmla="*/ 1987331 w 3211789"/>
                <a:gd name="connsiteY2875" fmla="*/ 2887326 h 6108771"/>
                <a:gd name="connsiteX2876" fmla="*/ 1919734 w 3211789"/>
                <a:gd name="connsiteY2876" fmla="*/ 2898914 h 6108771"/>
                <a:gd name="connsiteX2877" fmla="*/ 1844413 w 3211789"/>
                <a:gd name="connsiteY2877" fmla="*/ 2887326 h 6108771"/>
                <a:gd name="connsiteX2878" fmla="*/ 1745915 w 3211789"/>
                <a:gd name="connsiteY2878" fmla="*/ 2927884 h 6108771"/>
                <a:gd name="connsiteX2879" fmla="*/ 1738190 w 3211789"/>
                <a:gd name="connsiteY2879" fmla="*/ 2949129 h 6108771"/>
                <a:gd name="connsiteX2880" fmla="*/ 1747847 w 3211789"/>
                <a:gd name="connsiteY2880" fmla="*/ 2981961 h 6108771"/>
                <a:gd name="connsiteX2881" fmla="*/ 1747847 w 3211789"/>
                <a:gd name="connsiteY2881" fmla="*/ 3051489 h 6108771"/>
                <a:gd name="connsiteX2882" fmla="*/ 1809649 w 3211789"/>
                <a:gd name="connsiteY2882" fmla="*/ 2991618 h 6108771"/>
                <a:gd name="connsiteX2883" fmla="*/ 1838619 w 3211789"/>
                <a:gd name="connsiteY2883" fmla="*/ 2972304 h 6108771"/>
                <a:gd name="connsiteX2884" fmla="*/ 1857932 w 3211789"/>
                <a:gd name="connsiteY2884" fmla="*/ 2945266 h 6108771"/>
                <a:gd name="connsiteX2885" fmla="*/ 1888833 w 3211789"/>
                <a:gd name="connsiteY2885" fmla="*/ 2925953 h 6108771"/>
                <a:gd name="connsiteX2886" fmla="*/ 1935185 w 3211789"/>
                <a:gd name="connsiteY2886" fmla="*/ 2922090 h 6108771"/>
                <a:gd name="connsiteX2887" fmla="*/ 1995056 w 3211789"/>
                <a:gd name="connsiteY2887" fmla="*/ 2945266 h 6108771"/>
                <a:gd name="connsiteX2888" fmla="*/ 1890765 w 3211789"/>
                <a:gd name="connsiteY2888" fmla="*/ 3010931 h 6108771"/>
                <a:gd name="connsiteX2889" fmla="*/ 1892696 w 3211789"/>
                <a:gd name="connsiteY2889" fmla="*/ 3028313 h 6108771"/>
                <a:gd name="connsiteX2890" fmla="*/ 1859863 w 3211789"/>
                <a:gd name="connsiteY2890" fmla="*/ 3086252 h 6108771"/>
                <a:gd name="connsiteX2891" fmla="*/ 1844413 w 3211789"/>
                <a:gd name="connsiteY2891" fmla="*/ 3126810 h 6108771"/>
                <a:gd name="connsiteX2892" fmla="*/ 1823168 w 3211789"/>
                <a:gd name="connsiteY2892" fmla="*/ 3136467 h 6108771"/>
                <a:gd name="connsiteX2893" fmla="*/ 1794198 w 3211789"/>
                <a:gd name="connsiteY2893" fmla="*/ 3182819 h 6108771"/>
                <a:gd name="connsiteX2894" fmla="*/ 1794198 w 3211789"/>
                <a:gd name="connsiteY2894" fmla="*/ 3188612 h 6108771"/>
                <a:gd name="connsiteX2895" fmla="*/ 1811580 w 3211789"/>
                <a:gd name="connsiteY2895" fmla="*/ 3188612 h 6108771"/>
                <a:gd name="connsiteX2896" fmla="*/ 1850207 w 3211789"/>
                <a:gd name="connsiteY2896" fmla="*/ 3144192 h 6108771"/>
                <a:gd name="connsiteX2897" fmla="*/ 1877245 w 3211789"/>
                <a:gd name="connsiteY2897" fmla="*/ 3138398 h 6108771"/>
                <a:gd name="connsiteX2898" fmla="*/ 1906215 w 3211789"/>
                <a:gd name="connsiteY2898" fmla="*/ 3113291 h 6108771"/>
                <a:gd name="connsiteX2899" fmla="*/ 1973811 w 3211789"/>
                <a:gd name="connsiteY2899" fmla="*/ 3086252 h 6108771"/>
                <a:gd name="connsiteX2900" fmla="*/ 1998919 w 3211789"/>
                <a:gd name="connsiteY2900" fmla="*/ 3126810 h 6108771"/>
                <a:gd name="connsiteX2901" fmla="*/ 2014369 w 3211789"/>
                <a:gd name="connsiteY2901" fmla="*/ 3115222 h 6108771"/>
                <a:gd name="connsiteX2902" fmla="*/ 2072309 w 3211789"/>
                <a:gd name="connsiteY2902" fmla="*/ 3095909 h 6108771"/>
                <a:gd name="connsiteX2903" fmla="*/ 2041408 w 3211789"/>
                <a:gd name="connsiteY2903" fmla="*/ 3082390 h 6108771"/>
                <a:gd name="connsiteX2904" fmla="*/ 1983468 w 3211789"/>
                <a:gd name="connsiteY2904" fmla="*/ 3080458 h 6108771"/>
                <a:gd name="connsiteX2905" fmla="*/ 2031751 w 3211789"/>
                <a:gd name="connsiteY2905" fmla="*/ 3070802 h 6108771"/>
                <a:gd name="connsiteX2906" fmla="*/ 2107073 w 3211789"/>
                <a:gd name="connsiteY2906" fmla="*/ 3121016 h 6108771"/>
                <a:gd name="connsiteX2907" fmla="*/ 2060721 w 3211789"/>
                <a:gd name="connsiteY2907" fmla="*/ 3109428 h 6108771"/>
                <a:gd name="connsiteX2908" fmla="*/ 2002781 w 3211789"/>
                <a:gd name="connsiteY2908" fmla="*/ 3142261 h 6108771"/>
                <a:gd name="connsiteX2909" fmla="*/ 1987331 w 3211789"/>
                <a:gd name="connsiteY2909" fmla="*/ 3186681 h 6108771"/>
                <a:gd name="connsiteX2910" fmla="*/ 1898490 w 3211789"/>
                <a:gd name="connsiteY2910" fmla="*/ 3242690 h 6108771"/>
                <a:gd name="connsiteX2911" fmla="*/ 1792267 w 3211789"/>
                <a:gd name="connsiteY2911" fmla="*/ 3289041 h 6108771"/>
                <a:gd name="connsiteX2912" fmla="*/ 1761366 w 3211789"/>
                <a:gd name="connsiteY2912" fmla="*/ 3283247 h 6108771"/>
                <a:gd name="connsiteX2913" fmla="*/ 1743984 w 3211789"/>
                <a:gd name="connsiteY2913" fmla="*/ 3294835 h 6108771"/>
                <a:gd name="connsiteX2914" fmla="*/ 1633899 w 3211789"/>
                <a:gd name="connsiteY2914" fmla="*/ 3453204 h 6108771"/>
                <a:gd name="connsiteX2915" fmla="*/ 1618448 w 3211789"/>
                <a:gd name="connsiteY2915" fmla="*/ 3487967 h 6108771"/>
                <a:gd name="connsiteX2916" fmla="*/ 1595272 w 3211789"/>
                <a:gd name="connsiteY2916" fmla="*/ 3538182 h 6108771"/>
                <a:gd name="connsiteX2917" fmla="*/ 1558577 w 3211789"/>
                <a:gd name="connsiteY2917" fmla="*/ 3534319 h 6108771"/>
                <a:gd name="connsiteX2918" fmla="*/ 1531539 w 3211789"/>
                <a:gd name="connsiteY2918" fmla="*/ 3542044 h 6108771"/>
                <a:gd name="connsiteX2919" fmla="*/ 1612654 w 3211789"/>
                <a:gd name="connsiteY2919" fmla="*/ 3598053 h 6108771"/>
                <a:gd name="connsiteX2920" fmla="*/ 1631967 w 3211789"/>
                <a:gd name="connsiteY2920" fmla="*/ 3584533 h 6108771"/>
                <a:gd name="connsiteX2921" fmla="*/ 1701495 w 3211789"/>
                <a:gd name="connsiteY2921" fmla="*/ 3594190 h 6108771"/>
                <a:gd name="connsiteX2922" fmla="*/ 1664800 w 3211789"/>
                <a:gd name="connsiteY2922" fmla="*/ 3611572 h 6108771"/>
                <a:gd name="connsiteX2923" fmla="*/ 1630036 w 3211789"/>
                <a:gd name="connsiteY2923" fmla="*/ 3611572 h 6108771"/>
                <a:gd name="connsiteX2924" fmla="*/ 1525745 w 3211789"/>
                <a:gd name="connsiteY2924" fmla="*/ 3563289 h 6108771"/>
                <a:gd name="connsiteX2925" fmla="*/ 1510294 w 3211789"/>
                <a:gd name="connsiteY2925" fmla="*/ 3497624 h 6108771"/>
                <a:gd name="connsiteX2926" fmla="*/ 1510294 w 3211789"/>
                <a:gd name="connsiteY2926" fmla="*/ 3462860 h 6108771"/>
                <a:gd name="connsiteX2927" fmla="*/ 1541195 w 3211789"/>
                <a:gd name="connsiteY2927" fmla="*/ 3414577 h 6108771"/>
                <a:gd name="connsiteX2928" fmla="*/ 1541195 w 3211789"/>
                <a:gd name="connsiteY2928" fmla="*/ 3402989 h 6108771"/>
                <a:gd name="connsiteX2929" fmla="*/ 1562440 w 3211789"/>
                <a:gd name="connsiteY2929" fmla="*/ 3358569 h 6108771"/>
                <a:gd name="connsiteX2930" fmla="*/ 1448492 w 3211789"/>
                <a:gd name="connsiteY2930" fmla="*/ 3302560 h 6108771"/>
                <a:gd name="connsiteX2931" fmla="*/ 1444629 w 3211789"/>
                <a:gd name="connsiteY2931" fmla="*/ 3283247 h 6108771"/>
                <a:gd name="connsiteX2932" fmla="*/ 1394415 w 3211789"/>
                <a:gd name="connsiteY2932" fmla="*/ 3337324 h 6108771"/>
                <a:gd name="connsiteX2933" fmla="*/ 1413728 w 3211789"/>
                <a:gd name="connsiteY2933" fmla="*/ 3350844 h 6108771"/>
                <a:gd name="connsiteX2934" fmla="*/ 1471668 w 3211789"/>
                <a:gd name="connsiteY2934" fmla="*/ 3350844 h 6108771"/>
                <a:gd name="connsiteX2935" fmla="*/ 1481324 w 3211789"/>
                <a:gd name="connsiteY2935" fmla="*/ 3360500 h 6108771"/>
                <a:gd name="connsiteX2936" fmla="*/ 1479393 w 3211789"/>
                <a:gd name="connsiteY2936" fmla="*/ 3366294 h 6108771"/>
                <a:gd name="connsiteX2937" fmla="*/ 1328750 w 3211789"/>
                <a:gd name="connsiteY2937" fmla="*/ 3447410 h 6108771"/>
                <a:gd name="connsiteX2938" fmla="*/ 1380896 w 3211789"/>
                <a:gd name="connsiteY2938" fmla="*/ 3501487 h 6108771"/>
                <a:gd name="connsiteX2939" fmla="*/ 1342269 w 3211789"/>
                <a:gd name="connsiteY2939" fmla="*/ 3480242 h 6108771"/>
                <a:gd name="connsiteX2940" fmla="*/ 1328750 w 3211789"/>
                <a:gd name="connsiteY2940" fmla="*/ 3451272 h 6108771"/>
                <a:gd name="connsiteX2941" fmla="*/ 1326818 w 3211789"/>
                <a:gd name="connsiteY2941" fmla="*/ 3447410 h 6108771"/>
                <a:gd name="connsiteX2942" fmla="*/ 1266947 w 3211789"/>
                <a:gd name="connsiteY2942" fmla="*/ 3439684 h 6108771"/>
                <a:gd name="connsiteX2943" fmla="*/ 1245703 w 3211789"/>
                <a:gd name="connsiteY2943" fmla="*/ 3443547 h 6108771"/>
                <a:gd name="connsiteX2944" fmla="*/ 1392483 w 3211789"/>
                <a:gd name="connsiteY2944" fmla="*/ 3559426 h 6108771"/>
                <a:gd name="connsiteX2945" fmla="*/ 1409865 w 3211789"/>
                <a:gd name="connsiteY2945" fmla="*/ 3534319 h 6108771"/>
                <a:gd name="connsiteX2946" fmla="*/ 1411797 w 3211789"/>
                <a:gd name="connsiteY2946" fmla="*/ 3526594 h 6108771"/>
                <a:gd name="connsiteX2947" fmla="*/ 1533470 w 3211789"/>
                <a:gd name="connsiteY2947" fmla="*/ 3588396 h 6108771"/>
                <a:gd name="connsiteX2948" fmla="*/ 1546989 w 3211789"/>
                <a:gd name="connsiteY2948" fmla="*/ 3603847 h 6108771"/>
                <a:gd name="connsiteX2949" fmla="*/ 1539264 w 3211789"/>
                <a:gd name="connsiteY2949" fmla="*/ 3603847 h 6108771"/>
                <a:gd name="connsiteX2950" fmla="*/ 1456217 w 3211789"/>
                <a:gd name="connsiteY2950" fmla="*/ 3561358 h 6108771"/>
                <a:gd name="connsiteX2951" fmla="*/ 1440767 w 3211789"/>
                <a:gd name="connsiteY2951" fmla="*/ 3580671 h 6108771"/>
                <a:gd name="connsiteX2952" fmla="*/ 1498706 w 3211789"/>
                <a:gd name="connsiteY2952" fmla="*/ 3615435 h 6108771"/>
                <a:gd name="connsiteX2953" fmla="*/ 1728534 w 3211789"/>
                <a:gd name="connsiteY2953" fmla="*/ 3735177 h 6108771"/>
                <a:gd name="connsiteX2954" fmla="*/ 1745915 w 3211789"/>
                <a:gd name="connsiteY2954" fmla="*/ 3719726 h 6108771"/>
                <a:gd name="connsiteX2955" fmla="*/ 1738190 w 3211789"/>
                <a:gd name="connsiteY2955" fmla="*/ 3704275 h 6108771"/>
                <a:gd name="connsiteX2956" fmla="*/ 1614586 w 3211789"/>
                <a:gd name="connsiteY2956" fmla="*/ 3640542 h 6108771"/>
                <a:gd name="connsiteX2957" fmla="*/ 1616517 w 3211789"/>
                <a:gd name="connsiteY2957" fmla="*/ 3630885 h 6108771"/>
                <a:gd name="connsiteX2958" fmla="*/ 1742053 w 3211789"/>
                <a:gd name="connsiteY2958" fmla="*/ 3700413 h 6108771"/>
                <a:gd name="connsiteX2959" fmla="*/ 1763297 w 3211789"/>
                <a:gd name="connsiteY2959" fmla="*/ 3710069 h 6108771"/>
                <a:gd name="connsiteX2960" fmla="*/ 1782611 w 3211789"/>
                <a:gd name="connsiteY2960" fmla="*/ 3727451 h 6108771"/>
                <a:gd name="connsiteX2961" fmla="*/ 1811580 w 3211789"/>
                <a:gd name="connsiteY2961" fmla="*/ 3744833 h 6108771"/>
                <a:gd name="connsiteX2962" fmla="*/ 1877245 w 3211789"/>
                <a:gd name="connsiteY2962" fmla="*/ 3802773 h 6108771"/>
                <a:gd name="connsiteX2963" fmla="*/ 1929391 w 3211789"/>
                <a:gd name="connsiteY2963" fmla="*/ 3864575 h 6108771"/>
                <a:gd name="connsiteX2964" fmla="*/ 2041408 w 3211789"/>
                <a:gd name="connsiteY2964" fmla="*/ 4225732 h 6108771"/>
                <a:gd name="connsiteX2965" fmla="*/ 1991193 w 3211789"/>
                <a:gd name="connsiteY2965" fmla="*/ 4451697 h 6108771"/>
                <a:gd name="connsiteX2966" fmla="*/ 1985399 w 3211789"/>
                <a:gd name="connsiteY2966" fmla="*/ 4451697 h 6108771"/>
                <a:gd name="connsiteX2967" fmla="*/ 1969949 w 3211789"/>
                <a:gd name="connsiteY2967" fmla="*/ 4434315 h 6108771"/>
                <a:gd name="connsiteX2968" fmla="*/ 1952567 w 3211789"/>
                <a:gd name="connsiteY2968" fmla="*/ 4440109 h 6108771"/>
                <a:gd name="connsiteX2969" fmla="*/ 1935185 w 3211789"/>
                <a:gd name="connsiteY2969" fmla="*/ 4443972 h 6108771"/>
                <a:gd name="connsiteX2970" fmla="*/ 1964155 w 3211789"/>
                <a:gd name="connsiteY2970" fmla="*/ 4476804 h 6108771"/>
                <a:gd name="connsiteX2971" fmla="*/ 1983468 w 3211789"/>
                <a:gd name="connsiteY2971" fmla="*/ 4472942 h 6108771"/>
                <a:gd name="connsiteX2972" fmla="*/ 1749778 w 3211789"/>
                <a:gd name="connsiteY2972" fmla="*/ 4940322 h 6108771"/>
                <a:gd name="connsiteX2973" fmla="*/ 1728534 w 3211789"/>
                <a:gd name="connsiteY2973" fmla="*/ 5004055 h 6108771"/>
                <a:gd name="connsiteX2974" fmla="*/ 1684113 w 3211789"/>
                <a:gd name="connsiteY2974" fmla="*/ 5081308 h 6108771"/>
                <a:gd name="connsiteX2975" fmla="*/ 1649349 w 3211789"/>
                <a:gd name="connsiteY2975" fmla="*/ 5042682 h 6108771"/>
                <a:gd name="connsiteX2976" fmla="*/ 1649349 w 3211789"/>
                <a:gd name="connsiteY2976" fmla="*/ 5005986 h 6108771"/>
                <a:gd name="connsiteX2977" fmla="*/ 1664800 w 3211789"/>
                <a:gd name="connsiteY2977" fmla="*/ 4909420 h 6108771"/>
                <a:gd name="connsiteX2978" fmla="*/ 1747847 w 3211789"/>
                <a:gd name="connsiteY2978" fmla="*/ 4650623 h 6108771"/>
                <a:gd name="connsiteX2979" fmla="*/ 1784542 w 3211789"/>
                <a:gd name="connsiteY2979" fmla="*/ 4559851 h 6108771"/>
                <a:gd name="connsiteX2980" fmla="*/ 1827031 w 3211789"/>
                <a:gd name="connsiteY2980" fmla="*/ 4442040 h 6108771"/>
                <a:gd name="connsiteX2981" fmla="*/ 1821237 w 3211789"/>
                <a:gd name="connsiteY2981" fmla="*/ 4434315 h 6108771"/>
                <a:gd name="connsiteX2982" fmla="*/ 1755572 w 3211789"/>
                <a:gd name="connsiteY2982" fmla="*/ 4434315 h 6108771"/>
                <a:gd name="connsiteX2983" fmla="*/ 1703426 w 3211789"/>
                <a:gd name="connsiteY2983" fmla="*/ 4424659 h 6108771"/>
                <a:gd name="connsiteX2984" fmla="*/ 1689907 w 3211789"/>
                <a:gd name="connsiteY2984" fmla="*/ 4453628 h 6108771"/>
                <a:gd name="connsiteX2985" fmla="*/ 1664800 w 3211789"/>
                <a:gd name="connsiteY2985" fmla="*/ 4552126 h 6108771"/>
                <a:gd name="connsiteX2986" fmla="*/ 1678319 w 3211789"/>
                <a:gd name="connsiteY2986" fmla="*/ 4554057 h 6108771"/>
                <a:gd name="connsiteX2987" fmla="*/ 1774885 w 3211789"/>
                <a:gd name="connsiteY2987" fmla="*/ 4525087 h 6108771"/>
                <a:gd name="connsiteX2988" fmla="*/ 1743984 w 3211789"/>
                <a:gd name="connsiteY2988" fmla="*/ 4602340 h 6108771"/>
                <a:gd name="connsiteX2989" fmla="*/ 1620379 w 3211789"/>
                <a:gd name="connsiteY2989" fmla="*/ 5025300 h 6108771"/>
                <a:gd name="connsiteX2990" fmla="*/ 1682182 w 3211789"/>
                <a:gd name="connsiteY2990" fmla="*/ 5114140 h 6108771"/>
                <a:gd name="connsiteX2991" fmla="*/ 1759435 w 3211789"/>
                <a:gd name="connsiteY2991" fmla="*/ 4992467 h 6108771"/>
                <a:gd name="connsiteX2992" fmla="*/ 1788405 w 3211789"/>
                <a:gd name="connsiteY2992" fmla="*/ 4919077 h 6108771"/>
                <a:gd name="connsiteX2993" fmla="*/ 1815443 w 3211789"/>
                <a:gd name="connsiteY2993" fmla="*/ 4849549 h 6108771"/>
                <a:gd name="connsiteX2994" fmla="*/ 1954498 w 3211789"/>
                <a:gd name="connsiteY2994" fmla="*/ 4584958 h 6108771"/>
                <a:gd name="connsiteX2995" fmla="*/ 1983468 w 3211789"/>
                <a:gd name="connsiteY2995" fmla="*/ 4631310 h 6108771"/>
                <a:gd name="connsiteX2996" fmla="*/ 2022095 w 3211789"/>
                <a:gd name="connsiteY2996" fmla="*/ 4677662 h 6108771"/>
                <a:gd name="connsiteX2997" fmla="*/ 2132180 w 3211789"/>
                <a:gd name="connsiteY2997" fmla="*/ 4847618 h 6108771"/>
                <a:gd name="connsiteX2998" fmla="*/ 2122523 w 3211789"/>
                <a:gd name="connsiteY2998" fmla="*/ 4938390 h 6108771"/>
                <a:gd name="connsiteX2999" fmla="*/ 2134111 w 3211789"/>
                <a:gd name="connsiteY2999" fmla="*/ 5002124 h 6108771"/>
                <a:gd name="connsiteX3000" fmla="*/ 2155356 w 3211789"/>
                <a:gd name="connsiteY3000" fmla="*/ 5023368 h 6108771"/>
                <a:gd name="connsiteX3001" fmla="*/ 2217158 w 3211789"/>
                <a:gd name="connsiteY3001" fmla="*/ 5094827 h 6108771"/>
                <a:gd name="connsiteX3002" fmla="*/ 2224883 w 3211789"/>
                <a:gd name="connsiteY3002" fmla="*/ 5123797 h 6108771"/>
                <a:gd name="connsiteX3003" fmla="*/ 2224883 w 3211789"/>
                <a:gd name="connsiteY3003" fmla="*/ 5164355 h 6108771"/>
                <a:gd name="connsiteX3004" fmla="*/ 2068446 w 3211789"/>
                <a:gd name="connsiteY3004" fmla="*/ 5023368 h 6108771"/>
                <a:gd name="connsiteX3005" fmla="*/ 1981537 w 3211789"/>
                <a:gd name="connsiteY3005" fmla="*/ 4828305 h 6108771"/>
                <a:gd name="connsiteX3006" fmla="*/ 1919734 w 3211789"/>
                <a:gd name="connsiteY3006" fmla="*/ 4903626 h 6108771"/>
                <a:gd name="connsiteX3007" fmla="*/ 1925528 w 3211789"/>
                <a:gd name="connsiteY3007" fmla="*/ 4934528 h 6108771"/>
                <a:gd name="connsiteX3008" fmla="*/ 1983468 w 3211789"/>
                <a:gd name="connsiteY3008" fmla="*/ 5027231 h 6108771"/>
                <a:gd name="connsiteX3009" fmla="*/ 2025957 w 3211789"/>
                <a:gd name="connsiteY3009" fmla="*/ 5089033 h 6108771"/>
                <a:gd name="connsiteX3010" fmla="*/ 2068446 w 3211789"/>
                <a:gd name="connsiteY3010" fmla="*/ 5224226 h 6108771"/>
                <a:gd name="connsiteX3011" fmla="*/ 2070378 w 3211789"/>
                <a:gd name="connsiteY3011" fmla="*/ 5338174 h 6108771"/>
                <a:gd name="connsiteX3012" fmla="*/ 2192051 w 3211789"/>
                <a:gd name="connsiteY3012" fmla="*/ 5529375 h 6108771"/>
                <a:gd name="connsiteX3013" fmla="*/ 2141837 w 3211789"/>
                <a:gd name="connsiteY3013" fmla="*/ 5535169 h 6108771"/>
                <a:gd name="connsiteX3014" fmla="*/ 1964155 w 3211789"/>
                <a:gd name="connsiteY3014" fmla="*/ 5247402 h 6108771"/>
                <a:gd name="connsiteX3015" fmla="*/ 1942910 w 3211789"/>
                <a:gd name="connsiteY3015" fmla="*/ 5166286 h 6108771"/>
                <a:gd name="connsiteX3016" fmla="*/ 1883039 w 3211789"/>
                <a:gd name="connsiteY3016" fmla="*/ 5104484 h 6108771"/>
                <a:gd name="connsiteX3017" fmla="*/ 1830894 w 3211789"/>
                <a:gd name="connsiteY3017" fmla="*/ 5168218 h 6108771"/>
                <a:gd name="connsiteX3018" fmla="*/ 1873383 w 3211789"/>
                <a:gd name="connsiteY3018" fmla="*/ 5371006 h 6108771"/>
                <a:gd name="connsiteX3019" fmla="*/ 1788405 w 3211789"/>
                <a:gd name="connsiteY3019" fmla="*/ 5608559 h 6108771"/>
                <a:gd name="connsiteX3020" fmla="*/ 1925528 w 3211789"/>
                <a:gd name="connsiteY3020" fmla="*/ 5956197 h 6108771"/>
                <a:gd name="connsiteX3021" fmla="*/ 1902353 w 3211789"/>
                <a:gd name="connsiteY3021" fmla="*/ 6066282 h 6108771"/>
                <a:gd name="connsiteX3022" fmla="*/ 1890765 w 3211789"/>
                <a:gd name="connsiteY3022" fmla="*/ 6099115 h 6108771"/>
                <a:gd name="connsiteX3023" fmla="*/ 1873383 w 3211789"/>
                <a:gd name="connsiteY3023" fmla="*/ 6108771 h 6108771"/>
                <a:gd name="connsiteX3024" fmla="*/ 1873383 w 3211789"/>
                <a:gd name="connsiteY3024" fmla="*/ 6091389 h 6108771"/>
                <a:gd name="connsiteX3025" fmla="*/ 1886902 w 3211789"/>
                <a:gd name="connsiteY3025" fmla="*/ 6019930 h 6108771"/>
                <a:gd name="connsiteX3026" fmla="*/ 1649349 w 3211789"/>
                <a:gd name="connsiteY3026" fmla="*/ 5658773 h 6108771"/>
                <a:gd name="connsiteX3027" fmla="*/ 1631967 w 3211789"/>
                <a:gd name="connsiteY3027" fmla="*/ 5600834 h 6108771"/>
                <a:gd name="connsiteX3028" fmla="*/ 1631967 w 3211789"/>
                <a:gd name="connsiteY3028" fmla="*/ 5552551 h 6108771"/>
                <a:gd name="connsiteX3029" fmla="*/ 1645487 w 3211789"/>
                <a:gd name="connsiteY3029" fmla="*/ 5508130 h 6108771"/>
                <a:gd name="connsiteX3030" fmla="*/ 1670594 w 3211789"/>
                <a:gd name="connsiteY3030" fmla="*/ 5465641 h 6108771"/>
                <a:gd name="connsiteX3031" fmla="*/ 1695701 w 3211789"/>
                <a:gd name="connsiteY3031" fmla="*/ 5399976 h 6108771"/>
                <a:gd name="connsiteX3032" fmla="*/ 1628105 w 3211789"/>
                <a:gd name="connsiteY3032" fmla="*/ 5328517 h 6108771"/>
                <a:gd name="connsiteX3033" fmla="*/ 1564371 w 3211789"/>
                <a:gd name="connsiteY3033" fmla="*/ 5351693 h 6108771"/>
                <a:gd name="connsiteX3034" fmla="*/ 1419522 w 3211789"/>
                <a:gd name="connsiteY3034" fmla="*/ 5539031 h 6108771"/>
                <a:gd name="connsiteX3035" fmla="*/ 1448492 w 3211789"/>
                <a:gd name="connsiteY3035" fmla="*/ 5641391 h 6108771"/>
                <a:gd name="connsiteX3036" fmla="*/ 1479393 w 3211789"/>
                <a:gd name="connsiteY3036" fmla="*/ 5764996 h 6108771"/>
                <a:gd name="connsiteX3037" fmla="*/ 1400209 w 3211789"/>
                <a:gd name="connsiteY3037" fmla="*/ 5884738 h 6108771"/>
                <a:gd name="connsiteX3038" fmla="*/ 1423385 w 3211789"/>
                <a:gd name="connsiteY3038" fmla="*/ 5813279 h 6108771"/>
                <a:gd name="connsiteX3039" fmla="*/ 1361582 w 3211789"/>
                <a:gd name="connsiteY3039" fmla="*/ 5627872 h 6108771"/>
                <a:gd name="connsiteX3040" fmla="*/ 1319093 w 3211789"/>
                <a:gd name="connsiteY3040" fmla="*/ 5502336 h 6108771"/>
                <a:gd name="connsiteX3041" fmla="*/ 1313299 w 3211789"/>
                <a:gd name="connsiteY3041" fmla="*/ 5463710 h 6108771"/>
                <a:gd name="connsiteX3042" fmla="*/ 1313299 w 3211789"/>
                <a:gd name="connsiteY3042" fmla="*/ 5415427 h 6108771"/>
                <a:gd name="connsiteX3043" fmla="*/ 1321025 w 3211789"/>
                <a:gd name="connsiteY3043" fmla="*/ 5374869 h 6108771"/>
                <a:gd name="connsiteX3044" fmla="*/ 1548921 w 3211789"/>
                <a:gd name="connsiteY3044" fmla="*/ 5121866 h 6108771"/>
                <a:gd name="connsiteX3045" fmla="*/ 1566302 w 3211789"/>
                <a:gd name="connsiteY3045" fmla="*/ 5079377 h 6108771"/>
                <a:gd name="connsiteX3046" fmla="*/ 1531539 w 3211789"/>
                <a:gd name="connsiteY3046" fmla="*/ 5040750 h 6108771"/>
                <a:gd name="connsiteX3047" fmla="*/ 1489050 w 3211789"/>
                <a:gd name="connsiteY3047" fmla="*/ 5058132 h 6108771"/>
                <a:gd name="connsiteX3048" fmla="*/ 1434973 w 3211789"/>
                <a:gd name="connsiteY3048" fmla="*/ 5112209 h 6108771"/>
                <a:gd name="connsiteX3049" fmla="*/ 1367376 w 3211789"/>
                <a:gd name="connsiteY3049" fmla="*/ 5146973 h 6108771"/>
                <a:gd name="connsiteX3050" fmla="*/ 1338406 w 3211789"/>
                <a:gd name="connsiteY3050" fmla="*/ 5154698 h 6108771"/>
                <a:gd name="connsiteX3051" fmla="*/ 1301711 w 3211789"/>
                <a:gd name="connsiteY3051" fmla="*/ 5164355 h 6108771"/>
                <a:gd name="connsiteX3052" fmla="*/ 1180038 w 3211789"/>
                <a:gd name="connsiteY3052" fmla="*/ 5276372 h 6108771"/>
                <a:gd name="connsiteX3053" fmla="*/ 1158793 w 3211789"/>
                <a:gd name="connsiteY3053" fmla="*/ 5382594 h 6108771"/>
                <a:gd name="connsiteX3054" fmla="*/ 1120167 w 3211789"/>
                <a:gd name="connsiteY3054" fmla="*/ 5457916 h 6108771"/>
                <a:gd name="connsiteX3055" fmla="*/ 1137549 w 3211789"/>
                <a:gd name="connsiteY3055" fmla="*/ 5394182 h 6108771"/>
                <a:gd name="connsiteX3056" fmla="*/ 1141412 w 3211789"/>
                <a:gd name="connsiteY3056" fmla="*/ 5376800 h 6108771"/>
                <a:gd name="connsiteX3057" fmla="*/ 1141412 w 3211789"/>
                <a:gd name="connsiteY3057" fmla="*/ 5343968 h 6108771"/>
                <a:gd name="connsiteX3058" fmla="*/ 1131755 w 3211789"/>
                <a:gd name="connsiteY3058" fmla="*/ 5272509 h 6108771"/>
                <a:gd name="connsiteX3059" fmla="*/ 1131755 w 3211789"/>
                <a:gd name="connsiteY3059" fmla="*/ 5214569 h 6108771"/>
                <a:gd name="connsiteX3060" fmla="*/ 1228321 w 3211789"/>
                <a:gd name="connsiteY3060" fmla="*/ 5075514 h 6108771"/>
                <a:gd name="connsiteX3061" fmla="*/ 1340338 w 3211789"/>
                <a:gd name="connsiteY3061" fmla="*/ 5027231 h 6108771"/>
                <a:gd name="connsiteX3062" fmla="*/ 1402140 w 3211789"/>
                <a:gd name="connsiteY3062" fmla="*/ 4965429 h 6108771"/>
                <a:gd name="connsiteX3063" fmla="*/ 1490981 w 3211789"/>
                <a:gd name="connsiteY3063" fmla="*/ 4820580 h 6108771"/>
                <a:gd name="connsiteX3064" fmla="*/ 1429179 w 3211789"/>
                <a:gd name="connsiteY3064" fmla="*/ 4785816 h 6108771"/>
                <a:gd name="connsiteX3065" fmla="*/ 1118236 w 3211789"/>
                <a:gd name="connsiteY3065" fmla="*/ 5031094 h 6108771"/>
                <a:gd name="connsiteX3066" fmla="*/ 1083472 w 3211789"/>
                <a:gd name="connsiteY3066" fmla="*/ 5027231 h 6108771"/>
                <a:gd name="connsiteX3067" fmla="*/ 1365445 w 3211789"/>
                <a:gd name="connsiteY3067" fmla="*/ 4646761 h 6108771"/>
                <a:gd name="connsiteX3068" fmla="*/ 1239909 w 3211789"/>
                <a:gd name="connsiteY3068" fmla="*/ 4517362 h 6108771"/>
                <a:gd name="connsiteX3069" fmla="*/ 1232184 w 3211789"/>
                <a:gd name="connsiteY3069" fmla="*/ 4505774 h 6108771"/>
                <a:gd name="connsiteX3070" fmla="*/ 1064159 w 3211789"/>
                <a:gd name="connsiteY3070" fmla="*/ 4554057 h 6108771"/>
                <a:gd name="connsiteX3071" fmla="*/ 838194 w 3211789"/>
                <a:gd name="connsiteY3071" fmla="*/ 4395689 h 6108771"/>
                <a:gd name="connsiteX3072" fmla="*/ 832400 w 3211789"/>
                <a:gd name="connsiteY3072" fmla="*/ 4357062 h 6108771"/>
                <a:gd name="connsiteX3073" fmla="*/ 832400 w 3211789"/>
                <a:gd name="connsiteY3073" fmla="*/ 4320367 h 6108771"/>
                <a:gd name="connsiteX3074" fmla="*/ 882614 w 3211789"/>
                <a:gd name="connsiteY3074" fmla="*/ 4208351 h 6108771"/>
                <a:gd name="connsiteX3075" fmla="*/ 956005 w 3211789"/>
                <a:gd name="connsiteY3075" fmla="*/ 4167793 h 6108771"/>
                <a:gd name="connsiteX3076" fmla="*/ 990768 w 3211789"/>
                <a:gd name="connsiteY3076" fmla="*/ 4125304 h 6108771"/>
                <a:gd name="connsiteX3077" fmla="*/ 1004288 w 3211789"/>
                <a:gd name="connsiteY3077" fmla="*/ 4080883 h 6108771"/>
                <a:gd name="connsiteX3078" fmla="*/ 1197420 w 3211789"/>
                <a:gd name="connsiteY3078" fmla="*/ 3955347 h 6108771"/>
                <a:gd name="connsiteX3079" fmla="*/ 1257291 w 3211789"/>
                <a:gd name="connsiteY3079" fmla="*/ 3957279 h 6108771"/>
                <a:gd name="connsiteX3080" fmla="*/ 1268879 w 3211789"/>
                <a:gd name="connsiteY3080" fmla="*/ 3955347 h 6108771"/>
                <a:gd name="connsiteX3081" fmla="*/ 1309437 w 3211789"/>
                <a:gd name="connsiteY3081" fmla="*/ 3916721 h 6108771"/>
                <a:gd name="connsiteX3082" fmla="*/ 1216733 w 3211789"/>
                <a:gd name="connsiteY3082" fmla="*/ 3806635 h 6108771"/>
                <a:gd name="connsiteX3083" fmla="*/ 1249566 w 3211789"/>
                <a:gd name="connsiteY3083" fmla="*/ 3812429 h 6108771"/>
                <a:gd name="connsiteX3084" fmla="*/ 1489050 w 3211789"/>
                <a:gd name="connsiteY3084" fmla="*/ 3920583 h 6108771"/>
                <a:gd name="connsiteX3085" fmla="*/ 1709220 w 3211789"/>
                <a:gd name="connsiteY3085" fmla="*/ 4049982 h 6108771"/>
                <a:gd name="connsiteX3086" fmla="*/ 1697632 w 3211789"/>
                <a:gd name="connsiteY3086" fmla="*/ 4049982 h 6108771"/>
                <a:gd name="connsiteX3087" fmla="*/ 1682182 w 3211789"/>
                <a:gd name="connsiteY3087" fmla="*/ 4042257 h 6108771"/>
                <a:gd name="connsiteX3088" fmla="*/ 1672525 w 3211789"/>
                <a:gd name="connsiteY3088" fmla="*/ 4051913 h 6108771"/>
                <a:gd name="connsiteX3089" fmla="*/ 1697632 w 3211789"/>
                <a:gd name="connsiteY3089" fmla="*/ 4107922 h 6108771"/>
                <a:gd name="connsiteX3090" fmla="*/ 1691838 w 3211789"/>
                <a:gd name="connsiteY3090" fmla="*/ 4131098 h 6108771"/>
                <a:gd name="connsiteX3091" fmla="*/ 1631967 w 3211789"/>
                <a:gd name="connsiteY3091" fmla="*/ 4057707 h 6108771"/>
                <a:gd name="connsiteX3092" fmla="*/ 1649349 w 3211789"/>
                <a:gd name="connsiteY3092" fmla="*/ 4044188 h 6108771"/>
                <a:gd name="connsiteX3093" fmla="*/ 1633899 w 3211789"/>
                <a:gd name="connsiteY3093" fmla="*/ 4028737 h 6108771"/>
                <a:gd name="connsiteX3094" fmla="*/ 1402140 w 3211789"/>
                <a:gd name="connsiteY3094" fmla="*/ 3951485 h 6108771"/>
                <a:gd name="connsiteX3095" fmla="*/ 1346132 w 3211789"/>
                <a:gd name="connsiteY3095" fmla="*/ 3893545 h 6108771"/>
                <a:gd name="connsiteX3096" fmla="*/ 1344200 w 3211789"/>
                <a:gd name="connsiteY3096" fmla="*/ 3897408 h 6108771"/>
                <a:gd name="connsiteX3097" fmla="*/ 1349994 w 3211789"/>
                <a:gd name="connsiteY3097" fmla="*/ 3912858 h 6108771"/>
                <a:gd name="connsiteX3098" fmla="*/ 1475530 w 3211789"/>
                <a:gd name="connsiteY3098" fmla="*/ 4003630 h 6108771"/>
                <a:gd name="connsiteX3099" fmla="*/ 1628105 w 3211789"/>
                <a:gd name="connsiteY3099" fmla="*/ 4055776 h 6108771"/>
                <a:gd name="connsiteX3100" fmla="*/ 1527676 w 3211789"/>
                <a:gd name="connsiteY3100" fmla="*/ 4028737 h 6108771"/>
                <a:gd name="connsiteX3101" fmla="*/ 1483256 w 3211789"/>
                <a:gd name="connsiteY3101" fmla="*/ 4028737 h 6108771"/>
                <a:gd name="connsiteX3102" fmla="*/ 1433041 w 3211789"/>
                <a:gd name="connsiteY3102" fmla="*/ 4017150 h 6108771"/>
                <a:gd name="connsiteX3103" fmla="*/ 1332612 w 3211789"/>
                <a:gd name="connsiteY3103" fmla="*/ 3943759 h 6108771"/>
                <a:gd name="connsiteX3104" fmla="*/ 1319093 w 3211789"/>
                <a:gd name="connsiteY3104" fmla="*/ 3936034 h 6108771"/>
                <a:gd name="connsiteX3105" fmla="*/ 1295917 w 3211789"/>
                <a:gd name="connsiteY3105" fmla="*/ 3961141 h 6108771"/>
                <a:gd name="connsiteX3106" fmla="*/ 1305574 w 3211789"/>
                <a:gd name="connsiteY3106" fmla="*/ 3972729 h 6108771"/>
                <a:gd name="connsiteX3107" fmla="*/ 1375102 w 3211789"/>
                <a:gd name="connsiteY3107" fmla="*/ 4013287 h 6108771"/>
                <a:gd name="connsiteX3108" fmla="*/ 1402140 w 3211789"/>
                <a:gd name="connsiteY3108" fmla="*/ 4059639 h 6108771"/>
                <a:gd name="connsiteX3109" fmla="*/ 1429179 w 3211789"/>
                <a:gd name="connsiteY3109" fmla="*/ 4075089 h 6108771"/>
                <a:gd name="connsiteX3110" fmla="*/ 1473599 w 3211789"/>
                <a:gd name="connsiteY3110" fmla="*/ 4061570 h 6108771"/>
                <a:gd name="connsiteX3111" fmla="*/ 1496775 w 3211789"/>
                <a:gd name="connsiteY3111" fmla="*/ 4059639 h 6108771"/>
                <a:gd name="connsiteX3112" fmla="*/ 1504500 w 3211789"/>
                <a:gd name="connsiteY3112" fmla="*/ 4063501 h 6108771"/>
                <a:gd name="connsiteX3113" fmla="*/ 1510294 w 3211789"/>
                <a:gd name="connsiteY3113" fmla="*/ 4059639 h 6108771"/>
                <a:gd name="connsiteX3114" fmla="*/ 1550852 w 3211789"/>
                <a:gd name="connsiteY3114" fmla="*/ 4063501 h 6108771"/>
                <a:gd name="connsiteX3115" fmla="*/ 1678319 w 3211789"/>
                <a:gd name="connsiteY3115" fmla="*/ 4175518 h 6108771"/>
                <a:gd name="connsiteX3116" fmla="*/ 1684113 w 3211789"/>
                <a:gd name="connsiteY3116" fmla="*/ 4165861 h 6108771"/>
                <a:gd name="connsiteX3117" fmla="*/ 1695701 w 3211789"/>
                <a:gd name="connsiteY3117" fmla="*/ 4239252 h 6108771"/>
                <a:gd name="connsiteX3118" fmla="*/ 1564371 w 3211789"/>
                <a:gd name="connsiteY3118" fmla="*/ 4409208 h 6108771"/>
                <a:gd name="connsiteX3119" fmla="*/ 1521882 w 3211789"/>
                <a:gd name="connsiteY3119" fmla="*/ 4411139 h 6108771"/>
                <a:gd name="connsiteX3120" fmla="*/ 1481324 w 3211789"/>
                <a:gd name="connsiteY3120" fmla="*/ 4409208 h 6108771"/>
                <a:gd name="connsiteX3121" fmla="*/ 1436904 w 3211789"/>
                <a:gd name="connsiteY3121" fmla="*/ 4401483 h 6108771"/>
                <a:gd name="connsiteX3122" fmla="*/ 1268879 w 3211789"/>
                <a:gd name="connsiteY3122" fmla="*/ 4453628 h 6108771"/>
                <a:gd name="connsiteX3123" fmla="*/ 1102785 w 3211789"/>
                <a:gd name="connsiteY3123" fmla="*/ 4341612 h 6108771"/>
                <a:gd name="connsiteX3124" fmla="*/ 1093128 w 3211789"/>
                <a:gd name="connsiteY3124" fmla="*/ 4302985 h 6108771"/>
                <a:gd name="connsiteX3125" fmla="*/ 1093128 w 3211789"/>
                <a:gd name="connsiteY3125" fmla="*/ 4254702 h 6108771"/>
                <a:gd name="connsiteX3126" fmla="*/ 1257291 w 3211789"/>
                <a:gd name="connsiteY3126" fmla="*/ 4113716 h 6108771"/>
                <a:gd name="connsiteX3127" fmla="*/ 1396346 w 3211789"/>
                <a:gd name="connsiteY3127" fmla="*/ 4245046 h 6108771"/>
                <a:gd name="connsiteX3128" fmla="*/ 1278535 w 3211789"/>
                <a:gd name="connsiteY3128" fmla="*/ 4360925 h 6108771"/>
                <a:gd name="connsiteX3129" fmla="*/ 1191626 w 3211789"/>
                <a:gd name="connsiteY3129" fmla="*/ 4270153 h 6108771"/>
                <a:gd name="connsiteX3130" fmla="*/ 1245703 w 3211789"/>
                <a:gd name="connsiteY3130" fmla="*/ 4208351 h 6108771"/>
                <a:gd name="connsiteX3131" fmla="*/ 1268879 w 3211789"/>
                <a:gd name="connsiteY3131" fmla="*/ 4223801 h 6108771"/>
                <a:gd name="connsiteX3132" fmla="*/ 1230252 w 3211789"/>
                <a:gd name="connsiteY3132" fmla="*/ 4272084 h 6108771"/>
                <a:gd name="connsiteX3133" fmla="*/ 1276604 w 3211789"/>
                <a:gd name="connsiteY3133" fmla="*/ 4318436 h 6108771"/>
                <a:gd name="connsiteX3134" fmla="*/ 1359651 w 3211789"/>
                <a:gd name="connsiteY3134" fmla="*/ 4245046 h 6108771"/>
                <a:gd name="connsiteX3135" fmla="*/ 1255360 w 3211789"/>
                <a:gd name="connsiteY3135" fmla="*/ 4158136 h 6108771"/>
                <a:gd name="connsiteX3136" fmla="*/ 1129824 w 3211789"/>
                <a:gd name="connsiteY3136" fmla="*/ 4275947 h 6108771"/>
                <a:gd name="connsiteX3137" fmla="*/ 1270810 w 3211789"/>
                <a:gd name="connsiteY3137" fmla="*/ 4413071 h 6108771"/>
                <a:gd name="connsiteX3138" fmla="*/ 1415659 w 3211789"/>
                <a:gd name="connsiteY3138" fmla="*/ 4345474 h 6108771"/>
                <a:gd name="connsiteX3139" fmla="*/ 1523813 w 3211789"/>
                <a:gd name="connsiteY3139" fmla="*/ 4382170 h 6108771"/>
                <a:gd name="connsiteX3140" fmla="*/ 1655143 w 3211789"/>
                <a:gd name="connsiteY3140" fmla="*/ 4231526 h 6108771"/>
                <a:gd name="connsiteX3141" fmla="*/ 1510294 w 3211789"/>
                <a:gd name="connsiteY3141" fmla="*/ 4088608 h 6108771"/>
                <a:gd name="connsiteX3142" fmla="*/ 1413728 w 3211789"/>
                <a:gd name="connsiteY3142" fmla="*/ 4107922 h 6108771"/>
                <a:gd name="connsiteX3143" fmla="*/ 1361582 w 3211789"/>
                <a:gd name="connsiteY3143" fmla="*/ 4044188 h 6108771"/>
                <a:gd name="connsiteX3144" fmla="*/ 1218664 w 3211789"/>
                <a:gd name="connsiteY3144" fmla="*/ 3982386 h 6108771"/>
                <a:gd name="connsiteX3145" fmla="*/ 1021670 w 3211789"/>
                <a:gd name="connsiteY3145" fmla="*/ 4109853 h 6108771"/>
                <a:gd name="connsiteX3146" fmla="*/ 1015876 w 3211789"/>
                <a:gd name="connsiteY3146" fmla="*/ 4160067 h 6108771"/>
                <a:gd name="connsiteX3147" fmla="*/ 954073 w 3211789"/>
                <a:gd name="connsiteY3147" fmla="*/ 4198694 h 6108771"/>
                <a:gd name="connsiteX3148" fmla="*/ 859438 w 3211789"/>
                <a:gd name="connsiteY3148" fmla="*/ 4343543 h 6108771"/>
                <a:gd name="connsiteX3149" fmla="*/ 1066090 w 3211789"/>
                <a:gd name="connsiteY3149" fmla="*/ 4527019 h 6108771"/>
                <a:gd name="connsiteX3150" fmla="*/ 1236046 w 3211789"/>
                <a:gd name="connsiteY3150" fmla="*/ 4474873 h 6108771"/>
                <a:gd name="connsiteX3151" fmla="*/ 1282398 w 3211789"/>
                <a:gd name="connsiteY3151" fmla="*/ 4532813 h 6108771"/>
                <a:gd name="connsiteX3152" fmla="*/ 1396346 w 3211789"/>
                <a:gd name="connsiteY3152" fmla="*/ 4615859 h 6108771"/>
                <a:gd name="connsiteX3153" fmla="*/ 1502569 w 3211789"/>
                <a:gd name="connsiteY3153" fmla="*/ 4584958 h 6108771"/>
                <a:gd name="connsiteX3154" fmla="*/ 1535401 w 3211789"/>
                <a:gd name="connsiteY3154" fmla="*/ 4592684 h 6108771"/>
                <a:gd name="connsiteX3155" fmla="*/ 1566302 w 3211789"/>
                <a:gd name="connsiteY3155" fmla="*/ 4579164 h 6108771"/>
                <a:gd name="connsiteX3156" fmla="*/ 1641624 w 3211789"/>
                <a:gd name="connsiteY3156" fmla="*/ 4554057 h 6108771"/>
                <a:gd name="connsiteX3157" fmla="*/ 1653212 w 3211789"/>
                <a:gd name="connsiteY3157" fmla="*/ 4528950 h 6108771"/>
                <a:gd name="connsiteX3158" fmla="*/ 1670594 w 3211789"/>
                <a:gd name="connsiteY3158" fmla="*/ 4469079 h 6108771"/>
                <a:gd name="connsiteX3159" fmla="*/ 1674457 w 3211789"/>
                <a:gd name="connsiteY3159" fmla="*/ 4449766 h 6108771"/>
                <a:gd name="connsiteX3160" fmla="*/ 1672525 w 3211789"/>
                <a:gd name="connsiteY3160" fmla="*/ 4393757 h 6108771"/>
                <a:gd name="connsiteX3161" fmla="*/ 1776817 w 3211789"/>
                <a:gd name="connsiteY3161" fmla="*/ 4420796 h 6108771"/>
                <a:gd name="connsiteX3162" fmla="*/ 1840550 w 3211789"/>
                <a:gd name="connsiteY3162" fmla="*/ 4386032 h 6108771"/>
                <a:gd name="connsiteX3163" fmla="*/ 1842482 w 3211789"/>
                <a:gd name="connsiteY3163" fmla="*/ 4370582 h 6108771"/>
                <a:gd name="connsiteX3164" fmla="*/ 1842482 w 3211789"/>
                <a:gd name="connsiteY3164" fmla="*/ 4266290 h 6108771"/>
                <a:gd name="connsiteX3165" fmla="*/ 1763297 w 3211789"/>
                <a:gd name="connsiteY3165" fmla="*/ 4082815 h 6108771"/>
                <a:gd name="connsiteX3166" fmla="*/ 1747847 w 3211789"/>
                <a:gd name="connsiteY3166" fmla="*/ 4059639 h 6108771"/>
                <a:gd name="connsiteX3167" fmla="*/ 1711152 w 3211789"/>
                <a:gd name="connsiteY3167" fmla="*/ 4019081 h 6108771"/>
                <a:gd name="connsiteX3168" fmla="*/ 1633899 w 3211789"/>
                <a:gd name="connsiteY3168" fmla="*/ 3968867 h 6108771"/>
                <a:gd name="connsiteX3169" fmla="*/ 1587547 w 3211789"/>
                <a:gd name="connsiteY3169" fmla="*/ 3943759 h 6108771"/>
                <a:gd name="connsiteX3170" fmla="*/ 1537333 w 3211789"/>
                <a:gd name="connsiteY3170" fmla="*/ 3918652 h 6108771"/>
                <a:gd name="connsiteX3171" fmla="*/ 1375102 w 3211789"/>
                <a:gd name="connsiteY3171" fmla="*/ 3847193 h 6108771"/>
                <a:gd name="connsiteX3172" fmla="*/ 1268879 w 3211789"/>
                <a:gd name="connsiteY3172" fmla="*/ 3802773 h 6108771"/>
                <a:gd name="connsiteX3173" fmla="*/ 1183901 w 3211789"/>
                <a:gd name="connsiteY3173" fmla="*/ 3760284 h 6108771"/>
                <a:gd name="connsiteX3174" fmla="*/ 787980 w 3211789"/>
                <a:gd name="connsiteY3174" fmla="*/ 3240758 h 6108771"/>
                <a:gd name="connsiteX3175" fmla="*/ 784117 w 3211789"/>
                <a:gd name="connsiteY3175" fmla="*/ 3192475 h 6108771"/>
                <a:gd name="connsiteX3176" fmla="*/ 784117 w 3211789"/>
                <a:gd name="connsiteY3176" fmla="*/ 3155780 h 6108771"/>
                <a:gd name="connsiteX3177" fmla="*/ 1180038 w 3211789"/>
                <a:gd name="connsiteY3177" fmla="*/ 2723164 h 6108771"/>
                <a:gd name="connsiteX3178" fmla="*/ 1249566 w 3211789"/>
                <a:gd name="connsiteY3178" fmla="*/ 2728958 h 6108771"/>
                <a:gd name="connsiteX3179" fmla="*/ 1278535 w 3211789"/>
                <a:gd name="connsiteY3179" fmla="*/ 2736683 h 6108771"/>
                <a:gd name="connsiteX3180" fmla="*/ 1460080 w 3211789"/>
                <a:gd name="connsiteY3180" fmla="*/ 2922090 h 6108771"/>
                <a:gd name="connsiteX3181" fmla="*/ 1471668 w 3211789"/>
                <a:gd name="connsiteY3181" fmla="*/ 2983892 h 6108771"/>
                <a:gd name="connsiteX3182" fmla="*/ 1487118 w 3211789"/>
                <a:gd name="connsiteY3182" fmla="*/ 2991618 h 6108771"/>
                <a:gd name="connsiteX3183" fmla="*/ 1506431 w 3211789"/>
                <a:gd name="connsiteY3183" fmla="*/ 2976167 h 6108771"/>
                <a:gd name="connsiteX3184" fmla="*/ 1546989 w 3211789"/>
                <a:gd name="connsiteY3184" fmla="*/ 2943335 h 6108771"/>
                <a:gd name="connsiteX3185" fmla="*/ 1512225 w 3211789"/>
                <a:gd name="connsiteY3185" fmla="*/ 2906640 h 6108771"/>
                <a:gd name="connsiteX3186" fmla="*/ 1487118 w 3211789"/>
                <a:gd name="connsiteY3186" fmla="*/ 2918227 h 6108771"/>
                <a:gd name="connsiteX3187" fmla="*/ 1481324 w 3211789"/>
                <a:gd name="connsiteY3187" fmla="*/ 2918227 h 6108771"/>
                <a:gd name="connsiteX3188" fmla="*/ 1471668 w 3211789"/>
                <a:gd name="connsiteY3188" fmla="*/ 2887326 h 6108771"/>
                <a:gd name="connsiteX3189" fmla="*/ 1164587 w 3211789"/>
                <a:gd name="connsiteY3189" fmla="*/ 2701919 h 6108771"/>
                <a:gd name="connsiteX3190" fmla="*/ 1079609 w 3211789"/>
                <a:gd name="connsiteY3190" fmla="*/ 2711576 h 6108771"/>
                <a:gd name="connsiteX3191" fmla="*/ 789911 w 3211789"/>
                <a:gd name="connsiteY3191" fmla="*/ 3007068 h 6108771"/>
                <a:gd name="connsiteX3192" fmla="*/ 764804 w 3211789"/>
                <a:gd name="connsiteY3192" fmla="*/ 3194406 h 6108771"/>
                <a:gd name="connsiteX3193" fmla="*/ 772529 w 3211789"/>
                <a:gd name="connsiteY3193" fmla="*/ 3290973 h 6108771"/>
                <a:gd name="connsiteX3194" fmla="*/ 1176175 w 3211789"/>
                <a:gd name="connsiteY3194" fmla="*/ 3775734 h 6108771"/>
                <a:gd name="connsiteX3195" fmla="*/ 1209008 w 3211789"/>
                <a:gd name="connsiteY3195" fmla="*/ 3802773 h 6108771"/>
                <a:gd name="connsiteX3196" fmla="*/ 1185832 w 3211789"/>
                <a:gd name="connsiteY3196" fmla="*/ 3796979 h 6108771"/>
                <a:gd name="connsiteX3197" fmla="*/ 1160725 w 3211789"/>
                <a:gd name="connsiteY3197" fmla="*/ 3818223 h 6108771"/>
                <a:gd name="connsiteX3198" fmla="*/ 1162656 w 3211789"/>
                <a:gd name="connsiteY3198" fmla="*/ 3827880 h 6108771"/>
                <a:gd name="connsiteX3199" fmla="*/ 1201283 w 3211789"/>
                <a:gd name="connsiteY3199" fmla="*/ 3893545 h 6108771"/>
                <a:gd name="connsiteX3200" fmla="*/ 1197420 w 3211789"/>
                <a:gd name="connsiteY3200" fmla="*/ 3912858 h 6108771"/>
                <a:gd name="connsiteX3201" fmla="*/ 872958 w 3211789"/>
                <a:gd name="connsiteY3201" fmla="*/ 3686894 h 6108771"/>
                <a:gd name="connsiteX3202" fmla="*/ 857507 w 3211789"/>
                <a:gd name="connsiteY3202" fmla="*/ 3623160 h 6108771"/>
                <a:gd name="connsiteX3203" fmla="*/ 859438 w 3211789"/>
                <a:gd name="connsiteY3203" fmla="*/ 3524662 h 6108771"/>
                <a:gd name="connsiteX3204" fmla="*/ 815018 w 3211789"/>
                <a:gd name="connsiteY3204" fmla="*/ 3476379 h 6108771"/>
                <a:gd name="connsiteX3205" fmla="*/ 799567 w 3211789"/>
                <a:gd name="connsiteY3205" fmla="*/ 3482173 h 6108771"/>
                <a:gd name="connsiteX3206" fmla="*/ 799567 w 3211789"/>
                <a:gd name="connsiteY3206" fmla="*/ 3532388 h 6108771"/>
                <a:gd name="connsiteX3207" fmla="*/ 795705 w 3211789"/>
                <a:gd name="connsiteY3207" fmla="*/ 3559426 h 6108771"/>
                <a:gd name="connsiteX3208" fmla="*/ 776392 w 3211789"/>
                <a:gd name="connsiteY3208" fmla="*/ 3584533 h 6108771"/>
                <a:gd name="connsiteX3209" fmla="*/ 776392 w 3211789"/>
                <a:gd name="connsiteY3209" fmla="*/ 3547838 h 6108771"/>
                <a:gd name="connsiteX3210" fmla="*/ 706864 w 3211789"/>
                <a:gd name="connsiteY3210" fmla="*/ 3435822 h 6108771"/>
                <a:gd name="connsiteX3211" fmla="*/ 646993 w 3211789"/>
                <a:gd name="connsiteY3211" fmla="*/ 3298698 h 6108771"/>
                <a:gd name="connsiteX3212" fmla="*/ 646993 w 3211789"/>
                <a:gd name="connsiteY3212" fmla="*/ 3175093 h 6108771"/>
                <a:gd name="connsiteX3213" fmla="*/ 666306 w 3211789"/>
                <a:gd name="connsiteY3213" fmla="*/ 3128742 h 6108771"/>
                <a:gd name="connsiteX3214" fmla="*/ 724246 w 3211789"/>
                <a:gd name="connsiteY3214" fmla="*/ 3041832 h 6108771"/>
                <a:gd name="connsiteX3215" fmla="*/ 803430 w 3211789"/>
                <a:gd name="connsiteY3215" fmla="*/ 2931747 h 6108771"/>
                <a:gd name="connsiteX3216" fmla="*/ 776392 w 3211789"/>
                <a:gd name="connsiteY3216" fmla="*/ 2904708 h 6108771"/>
                <a:gd name="connsiteX3217" fmla="*/ 718452 w 3211789"/>
                <a:gd name="connsiteY3217" fmla="*/ 2958785 h 6108771"/>
                <a:gd name="connsiteX3218" fmla="*/ 681757 w 3211789"/>
                <a:gd name="connsiteY3218" fmla="*/ 2976167 h 6108771"/>
                <a:gd name="connsiteX3219" fmla="*/ 720383 w 3211789"/>
                <a:gd name="connsiteY3219" fmla="*/ 2896983 h 6108771"/>
                <a:gd name="connsiteX3220" fmla="*/ 751284 w 3211789"/>
                <a:gd name="connsiteY3220" fmla="*/ 2804279 h 6108771"/>
                <a:gd name="connsiteX3221" fmla="*/ 801499 w 3211789"/>
                <a:gd name="connsiteY3221" fmla="*/ 2728958 h 6108771"/>
                <a:gd name="connsiteX3222" fmla="*/ 971455 w 3211789"/>
                <a:gd name="connsiteY3222" fmla="*/ 2640117 h 6108771"/>
                <a:gd name="connsiteX3223" fmla="*/ 994631 w 3211789"/>
                <a:gd name="connsiteY3223" fmla="*/ 2636254 h 6108771"/>
                <a:gd name="connsiteX3224" fmla="*/ 1100854 w 3211789"/>
                <a:gd name="connsiteY3224" fmla="*/ 2636254 h 6108771"/>
                <a:gd name="connsiteX3225" fmla="*/ 1133686 w 3211789"/>
                <a:gd name="connsiteY3225" fmla="*/ 2640117 h 6108771"/>
                <a:gd name="connsiteX3226" fmla="*/ 1154931 w 3211789"/>
                <a:gd name="connsiteY3226" fmla="*/ 2647842 h 6108771"/>
                <a:gd name="connsiteX3227" fmla="*/ 1174244 w 3211789"/>
                <a:gd name="connsiteY3227" fmla="*/ 2638186 h 6108771"/>
                <a:gd name="connsiteX3228" fmla="*/ 1197420 w 3211789"/>
                <a:gd name="connsiteY3228" fmla="*/ 2653636 h 6108771"/>
                <a:gd name="connsiteX3229" fmla="*/ 1249566 w 3211789"/>
                <a:gd name="connsiteY3229" fmla="*/ 2669087 h 6108771"/>
                <a:gd name="connsiteX3230" fmla="*/ 1284329 w 3211789"/>
                <a:gd name="connsiteY3230" fmla="*/ 2659430 h 6108771"/>
                <a:gd name="connsiteX3231" fmla="*/ 1251497 w 3211789"/>
                <a:gd name="connsiteY3231" fmla="*/ 2603422 h 6108771"/>
                <a:gd name="connsiteX3232" fmla="*/ 1183901 w 3211789"/>
                <a:gd name="connsiteY3232" fmla="*/ 2634323 h 6108771"/>
                <a:gd name="connsiteX3233" fmla="*/ 1185832 w 3211789"/>
                <a:gd name="connsiteY3233" fmla="*/ 2624667 h 6108771"/>
                <a:gd name="connsiteX3234" fmla="*/ 1230252 w 3211789"/>
                <a:gd name="connsiteY3234" fmla="*/ 2599559 h 6108771"/>
                <a:gd name="connsiteX3235" fmla="*/ 1270810 w 3211789"/>
                <a:gd name="connsiteY3235" fmla="*/ 2531963 h 6108771"/>
                <a:gd name="connsiteX3236" fmla="*/ 1297849 w 3211789"/>
                <a:gd name="connsiteY3236" fmla="*/ 2566727 h 6108771"/>
                <a:gd name="connsiteX3237" fmla="*/ 1373170 w 3211789"/>
                <a:gd name="connsiteY3237" fmla="*/ 2533894 h 6108771"/>
                <a:gd name="connsiteX3238" fmla="*/ 1415659 w 3211789"/>
                <a:gd name="connsiteY3238" fmla="*/ 2518444 h 6108771"/>
                <a:gd name="connsiteX3239" fmla="*/ 1689907 w 3211789"/>
                <a:gd name="connsiteY3239" fmla="*/ 2383251 h 6108771"/>
                <a:gd name="connsiteX3240" fmla="*/ 1771023 w 3211789"/>
                <a:gd name="connsiteY3240" fmla="*/ 2462435 h 6108771"/>
                <a:gd name="connsiteX3241" fmla="*/ 1786473 w 3211789"/>
                <a:gd name="connsiteY3241" fmla="*/ 2446985 h 6108771"/>
                <a:gd name="connsiteX3242" fmla="*/ 1765229 w 3211789"/>
                <a:gd name="connsiteY3242" fmla="*/ 2408358 h 6108771"/>
                <a:gd name="connsiteX3243" fmla="*/ 1707289 w 3211789"/>
                <a:gd name="connsiteY3243" fmla="*/ 2389045 h 6108771"/>
                <a:gd name="connsiteX3244" fmla="*/ 1707289 w 3211789"/>
                <a:gd name="connsiteY3244" fmla="*/ 2383251 h 6108771"/>
                <a:gd name="connsiteX3245" fmla="*/ 1734327 w 3211789"/>
                <a:gd name="connsiteY3245" fmla="*/ 2394839 h 6108771"/>
                <a:gd name="connsiteX3246" fmla="*/ 1745915 w 3211789"/>
                <a:gd name="connsiteY3246" fmla="*/ 2396771 h 6108771"/>
                <a:gd name="connsiteX3247" fmla="*/ 1772954 w 3211789"/>
                <a:gd name="connsiteY3247" fmla="*/ 2390977 h 6108771"/>
                <a:gd name="connsiteX3248" fmla="*/ 1728534 w 3211789"/>
                <a:gd name="connsiteY3248" fmla="*/ 2356213 h 6108771"/>
                <a:gd name="connsiteX3249" fmla="*/ 1707289 w 3211789"/>
                <a:gd name="connsiteY3249" fmla="*/ 2373595 h 6108771"/>
                <a:gd name="connsiteX3250" fmla="*/ 1726602 w 3211789"/>
                <a:gd name="connsiteY3250" fmla="*/ 2331106 h 6108771"/>
                <a:gd name="connsiteX3251" fmla="*/ 1749778 w 3211789"/>
                <a:gd name="connsiteY3251" fmla="*/ 2317586 h 6108771"/>
                <a:gd name="connsiteX3252" fmla="*/ 1757503 w 3211789"/>
                <a:gd name="connsiteY3252" fmla="*/ 2309861 h 6108771"/>
                <a:gd name="connsiteX3253" fmla="*/ 1832825 w 3211789"/>
                <a:gd name="connsiteY3253" fmla="*/ 2280891 h 6108771"/>
                <a:gd name="connsiteX3254" fmla="*/ 1778748 w 3211789"/>
                <a:gd name="connsiteY3254" fmla="*/ 2234540 h 6108771"/>
                <a:gd name="connsiteX3255" fmla="*/ 1767160 w 3211789"/>
                <a:gd name="connsiteY3255" fmla="*/ 2240333 h 6108771"/>
                <a:gd name="connsiteX3256" fmla="*/ 1759435 w 3211789"/>
                <a:gd name="connsiteY3256" fmla="*/ 2275097 h 6108771"/>
                <a:gd name="connsiteX3257" fmla="*/ 1732396 w 3211789"/>
                <a:gd name="connsiteY3257" fmla="*/ 2240333 h 6108771"/>
                <a:gd name="connsiteX3258" fmla="*/ 1703426 w 3211789"/>
                <a:gd name="connsiteY3258" fmla="*/ 2244196 h 6108771"/>
                <a:gd name="connsiteX3259" fmla="*/ 1664800 w 3211789"/>
                <a:gd name="connsiteY3259" fmla="*/ 2222952 h 6108771"/>
                <a:gd name="connsiteX3260" fmla="*/ 1705358 w 3211789"/>
                <a:gd name="connsiteY3260" fmla="*/ 2176600 h 6108771"/>
                <a:gd name="connsiteX3261" fmla="*/ 1684113 w 3211789"/>
                <a:gd name="connsiteY3261" fmla="*/ 2107072 h 6108771"/>
                <a:gd name="connsiteX3262" fmla="*/ 1545058 w 3211789"/>
                <a:gd name="connsiteY3262" fmla="*/ 2035613 h 6108771"/>
                <a:gd name="connsiteX3263" fmla="*/ 1462011 w 3211789"/>
                <a:gd name="connsiteY3263" fmla="*/ 2010506 h 6108771"/>
                <a:gd name="connsiteX3264" fmla="*/ 1413728 w 3211789"/>
                <a:gd name="connsiteY3264" fmla="*/ 1996987 h 6108771"/>
                <a:gd name="connsiteX3265" fmla="*/ 1400209 w 3211789"/>
                <a:gd name="connsiteY3265" fmla="*/ 1989262 h 6108771"/>
                <a:gd name="connsiteX3266" fmla="*/ 1407934 w 3211789"/>
                <a:gd name="connsiteY3266" fmla="*/ 1987330 h 6108771"/>
                <a:gd name="connsiteX3267" fmla="*/ 1434973 w 3211789"/>
                <a:gd name="connsiteY3267" fmla="*/ 1993124 h 6108771"/>
                <a:gd name="connsiteX3268" fmla="*/ 1462011 w 3211789"/>
                <a:gd name="connsiteY3268" fmla="*/ 1944841 h 6108771"/>
                <a:gd name="connsiteX3269" fmla="*/ 1433041 w 3211789"/>
                <a:gd name="connsiteY3269" fmla="*/ 1883039 h 6108771"/>
                <a:gd name="connsiteX3270" fmla="*/ 1378964 w 3211789"/>
                <a:gd name="connsiteY3270" fmla="*/ 1954498 h 6108771"/>
                <a:gd name="connsiteX3271" fmla="*/ 1388621 w 3211789"/>
                <a:gd name="connsiteY3271" fmla="*/ 1983468 h 6108771"/>
                <a:gd name="connsiteX3272" fmla="*/ 1373170 w 3211789"/>
                <a:gd name="connsiteY3272" fmla="*/ 1989262 h 6108771"/>
                <a:gd name="connsiteX3273" fmla="*/ 1328750 w 3211789"/>
                <a:gd name="connsiteY3273" fmla="*/ 1979605 h 6108771"/>
                <a:gd name="connsiteX3274" fmla="*/ 1239909 w 3211789"/>
                <a:gd name="connsiteY3274" fmla="*/ 1962223 h 6108771"/>
                <a:gd name="connsiteX3275" fmla="*/ 1135618 w 3211789"/>
                <a:gd name="connsiteY3275" fmla="*/ 1935185 h 6108771"/>
                <a:gd name="connsiteX3276" fmla="*/ 1129824 w 3211789"/>
                <a:gd name="connsiteY3276" fmla="*/ 1925528 h 6108771"/>
                <a:gd name="connsiteX3277" fmla="*/ 1164587 w 3211789"/>
                <a:gd name="connsiteY3277" fmla="*/ 1933253 h 6108771"/>
                <a:gd name="connsiteX3278" fmla="*/ 1185832 w 3211789"/>
                <a:gd name="connsiteY3278" fmla="*/ 1890764 h 6108771"/>
                <a:gd name="connsiteX3279" fmla="*/ 1187763 w 3211789"/>
                <a:gd name="connsiteY3279" fmla="*/ 1871451 h 6108771"/>
                <a:gd name="connsiteX3280" fmla="*/ 1158793 w 3211789"/>
                <a:gd name="connsiteY3280" fmla="*/ 1823168 h 6108771"/>
                <a:gd name="connsiteX3281" fmla="*/ 1085403 w 3211789"/>
                <a:gd name="connsiteY3281" fmla="*/ 1844412 h 6108771"/>
                <a:gd name="connsiteX3282" fmla="*/ 1085403 w 3211789"/>
                <a:gd name="connsiteY3282" fmla="*/ 1848275 h 6108771"/>
                <a:gd name="connsiteX3283" fmla="*/ 1093128 w 3211789"/>
                <a:gd name="connsiteY3283" fmla="*/ 1861794 h 6108771"/>
                <a:gd name="connsiteX3284" fmla="*/ 1093128 w 3211789"/>
                <a:gd name="connsiteY3284" fmla="*/ 1871451 h 6108771"/>
                <a:gd name="connsiteX3285" fmla="*/ 1058365 w 3211789"/>
                <a:gd name="connsiteY3285" fmla="*/ 1850206 h 6108771"/>
                <a:gd name="connsiteX3286" fmla="*/ 1037120 w 3211789"/>
                <a:gd name="connsiteY3286" fmla="*/ 1861794 h 6108771"/>
                <a:gd name="connsiteX3287" fmla="*/ 1058365 w 3211789"/>
                <a:gd name="connsiteY3287" fmla="*/ 1819305 h 6108771"/>
                <a:gd name="connsiteX3288" fmla="*/ 1085403 w 3211789"/>
                <a:gd name="connsiteY3288" fmla="*/ 1834756 h 6108771"/>
                <a:gd name="connsiteX3289" fmla="*/ 1166519 w 3211789"/>
                <a:gd name="connsiteY3289" fmla="*/ 1769091 h 6108771"/>
                <a:gd name="connsiteX3290" fmla="*/ 1145274 w 3211789"/>
                <a:gd name="connsiteY3290" fmla="*/ 1720808 h 6108771"/>
                <a:gd name="connsiteX3291" fmla="*/ 1133686 w 3211789"/>
                <a:gd name="connsiteY3291" fmla="*/ 1720808 h 6108771"/>
                <a:gd name="connsiteX3292" fmla="*/ 1056433 w 3211789"/>
                <a:gd name="connsiteY3292" fmla="*/ 1788404 h 6108771"/>
                <a:gd name="connsiteX3293" fmla="*/ 1021670 w 3211789"/>
                <a:gd name="connsiteY3293" fmla="*/ 1761366 h 6108771"/>
                <a:gd name="connsiteX3294" fmla="*/ 981112 w 3211789"/>
                <a:gd name="connsiteY3294" fmla="*/ 1772954 h 6108771"/>
                <a:gd name="connsiteX3295" fmla="*/ 944417 w 3211789"/>
                <a:gd name="connsiteY3295" fmla="*/ 1765228 h 6108771"/>
                <a:gd name="connsiteX3296" fmla="*/ 932829 w 3211789"/>
                <a:gd name="connsiteY3296" fmla="*/ 1786473 h 6108771"/>
                <a:gd name="connsiteX3297" fmla="*/ 886477 w 3211789"/>
                <a:gd name="connsiteY3297" fmla="*/ 1759434 h 6108771"/>
                <a:gd name="connsiteX3298" fmla="*/ 818881 w 3211789"/>
                <a:gd name="connsiteY3298" fmla="*/ 1771022 h 6108771"/>
                <a:gd name="connsiteX3299" fmla="*/ 934760 w 3211789"/>
                <a:gd name="connsiteY3299" fmla="*/ 1842481 h 6108771"/>
                <a:gd name="connsiteX3300" fmla="*/ 934760 w 3211789"/>
                <a:gd name="connsiteY3300" fmla="*/ 1792267 h 6108771"/>
                <a:gd name="connsiteX3301" fmla="*/ 940554 w 3211789"/>
                <a:gd name="connsiteY3301" fmla="*/ 1794198 h 6108771"/>
                <a:gd name="connsiteX3302" fmla="*/ 952142 w 3211789"/>
                <a:gd name="connsiteY3302" fmla="*/ 1836687 h 6108771"/>
                <a:gd name="connsiteX3303" fmla="*/ 1000425 w 3211789"/>
                <a:gd name="connsiteY3303" fmla="*/ 1873382 h 6108771"/>
                <a:gd name="connsiteX3304" fmla="*/ 1035189 w 3211789"/>
                <a:gd name="connsiteY3304" fmla="*/ 1867588 h 6108771"/>
                <a:gd name="connsiteX3305" fmla="*/ 1025532 w 3211789"/>
                <a:gd name="connsiteY3305" fmla="*/ 1881108 h 6108771"/>
                <a:gd name="connsiteX3306" fmla="*/ 1077678 w 3211789"/>
                <a:gd name="connsiteY3306" fmla="*/ 1908146 h 6108771"/>
                <a:gd name="connsiteX3307" fmla="*/ 1093128 w 3211789"/>
                <a:gd name="connsiteY3307" fmla="*/ 1892695 h 6108771"/>
                <a:gd name="connsiteX3308" fmla="*/ 1093128 w 3211789"/>
                <a:gd name="connsiteY3308" fmla="*/ 1875314 h 6108771"/>
                <a:gd name="connsiteX3309" fmla="*/ 1116304 w 3211789"/>
                <a:gd name="connsiteY3309" fmla="*/ 1925528 h 6108771"/>
                <a:gd name="connsiteX3310" fmla="*/ 1106648 w 3211789"/>
                <a:gd name="connsiteY3310" fmla="*/ 1927459 h 6108771"/>
                <a:gd name="connsiteX3311" fmla="*/ 1039051 w 3211789"/>
                <a:gd name="connsiteY3311" fmla="*/ 1902352 h 6108771"/>
                <a:gd name="connsiteX3312" fmla="*/ 716521 w 3211789"/>
                <a:gd name="connsiteY3312" fmla="*/ 1682181 h 6108771"/>
                <a:gd name="connsiteX3313" fmla="*/ 760941 w 3211789"/>
                <a:gd name="connsiteY3313" fmla="*/ 1718877 h 6108771"/>
                <a:gd name="connsiteX3314" fmla="*/ 787980 w 3211789"/>
                <a:gd name="connsiteY3314" fmla="*/ 1687975 h 6108771"/>
                <a:gd name="connsiteX3315" fmla="*/ 799567 w 3211789"/>
                <a:gd name="connsiteY3315" fmla="*/ 1643555 h 6108771"/>
                <a:gd name="connsiteX3316" fmla="*/ 793774 w 3211789"/>
                <a:gd name="connsiteY3316" fmla="*/ 1626173 h 6108771"/>
                <a:gd name="connsiteX3317" fmla="*/ 757078 w 3211789"/>
                <a:gd name="connsiteY3317" fmla="*/ 1618448 h 6108771"/>
                <a:gd name="connsiteX3318" fmla="*/ 708795 w 3211789"/>
                <a:gd name="connsiteY3318" fmla="*/ 1597203 h 6108771"/>
                <a:gd name="connsiteX3319" fmla="*/ 685619 w 3211789"/>
                <a:gd name="connsiteY3319" fmla="*/ 1622310 h 6108771"/>
                <a:gd name="connsiteX3320" fmla="*/ 712658 w 3211789"/>
                <a:gd name="connsiteY3320" fmla="*/ 1672525 h 6108771"/>
                <a:gd name="connsiteX3321" fmla="*/ 712658 w 3211789"/>
                <a:gd name="connsiteY3321" fmla="*/ 1678319 h 6108771"/>
                <a:gd name="connsiteX3322" fmla="*/ 704933 w 3211789"/>
                <a:gd name="connsiteY3322" fmla="*/ 1674456 h 6108771"/>
                <a:gd name="connsiteX3323" fmla="*/ 583259 w 3211789"/>
                <a:gd name="connsiteY3323" fmla="*/ 1380895 h 6108771"/>
                <a:gd name="connsiteX3324" fmla="*/ 581328 w 3211789"/>
                <a:gd name="connsiteY3324" fmla="*/ 1361582 h 6108771"/>
                <a:gd name="connsiteX3325" fmla="*/ 581328 w 3211789"/>
                <a:gd name="connsiteY3325" fmla="*/ 1276604 h 6108771"/>
                <a:gd name="connsiteX3326" fmla="*/ 589053 w 3211789"/>
                <a:gd name="connsiteY3326" fmla="*/ 1214802 h 6108771"/>
                <a:gd name="connsiteX3327" fmla="*/ 683688 w 3211789"/>
                <a:gd name="connsiteY3327" fmla="*/ 990768 h 6108771"/>
                <a:gd name="connsiteX3328" fmla="*/ 710727 w 3211789"/>
                <a:gd name="connsiteY3328" fmla="*/ 965661 h 6108771"/>
                <a:gd name="connsiteX3329" fmla="*/ 722315 w 3211789"/>
                <a:gd name="connsiteY3329" fmla="*/ 973386 h 6108771"/>
                <a:gd name="connsiteX3330" fmla="*/ 753216 w 3211789"/>
                <a:gd name="connsiteY3330" fmla="*/ 952142 h 6108771"/>
                <a:gd name="connsiteX3331" fmla="*/ 757078 w 3211789"/>
                <a:gd name="connsiteY3331" fmla="*/ 942485 h 6108771"/>
                <a:gd name="connsiteX3332" fmla="*/ 747422 w 3211789"/>
                <a:gd name="connsiteY3332" fmla="*/ 930897 h 6108771"/>
                <a:gd name="connsiteX3333" fmla="*/ 731971 w 3211789"/>
                <a:gd name="connsiteY3333" fmla="*/ 936691 h 6108771"/>
                <a:gd name="connsiteX3334" fmla="*/ 772529 w 3211789"/>
                <a:gd name="connsiteY3334" fmla="*/ 882614 h 6108771"/>
                <a:gd name="connsiteX3335" fmla="*/ 822743 w 3211789"/>
                <a:gd name="connsiteY3335" fmla="*/ 925103 h 6108771"/>
                <a:gd name="connsiteX3336" fmla="*/ 857507 w 3211789"/>
                <a:gd name="connsiteY3336" fmla="*/ 915447 h 6108771"/>
                <a:gd name="connsiteX3337" fmla="*/ 820812 w 3211789"/>
                <a:gd name="connsiteY3337" fmla="*/ 857507 h 6108771"/>
                <a:gd name="connsiteX3338" fmla="*/ 774460 w 3211789"/>
                <a:gd name="connsiteY3338" fmla="*/ 878751 h 6108771"/>
                <a:gd name="connsiteX3339" fmla="*/ 789911 w 3211789"/>
                <a:gd name="connsiteY3339" fmla="*/ 847850 h 6108771"/>
                <a:gd name="connsiteX3340" fmla="*/ 685619 w 3211789"/>
                <a:gd name="connsiteY3340" fmla="*/ 828537 h 6108771"/>
                <a:gd name="connsiteX3341" fmla="*/ 637336 w 3211789"/>
                <a:gd name="connsiteY3341" fmla="*/ 832400 h 6108771"/>
                <a:gd name="connsiteX3342" fmla="*/ 581328 w 3211789"/>
                <a:gd name="connsiteY3342" fmla="*/ 853644 h 6108771"/>
                <a:gd name="connsiteX3343" fmla="*/ 554290 w 3211789"/>
                <a:gd name="connsiteY3343" fmla="*/ 872958 h 6108771"/>
                <a:gd name="connsiteX3344" fmla="*/ 548496 w 3211789"/>
                <a:gd name="connsiteY3344" fmla="*/ 871026 h 6108771"/>
                <a:gd name="connsiteX3345" fmla="*/ 546564 w 3211789"/>
                <a:gd name="connsiteY3345" fmla="*/ 865232 h 6108771"/>
                <a:gd name="connsiteX3346" fmla="*/ 562015 w 3211789"/>
                <a:gd name="connsiteY3346" fmla="*/ 845919 h 6108771"/>
                <a:gd name="connsiteX3347" fmla="*/ 641199 w 3211789"/>
                <a:gd name="connsiteY3347" fmla="*/ 793773 h 6108771"/>
                <a:gd name="connsiteX3348" fmla="*/ 679825 w 3211789"/>
                <a:gd name="connsiteY3348" fmla="*/ 780254 h 6108771"/>
                <a:gd name="connsiteX3349" fmla="*/ 710727 w 3211789"/>
                <a:gd name="connsiteY3349" fmla="*/ 772529 h 6108771"/>
                <a:gd name="connsiteX3350" fmla="*/ 749353 w 3211789"/>
                <a:gd name="connsiteY3350" fmla="*/ 772529 h 6108771"/>
                <a:gd name="connsiteX3351" fmla="*/ 834331 w 3211789"/>
                <a:gd name="connsiteY3351" fmla="*/ 782185 h 6108771"/>
                <a:gd name="connsiteX3352" fmla="*/ 932829 w 3211789"/>
                <a:gd name="connsiteY3352" fmla="*/ 724246 h 6108771"/>
                <a:gd name="connsiteX3353" fmla="*/ 849782 w 3211789"/>
                <a:gd name="connsiteY3353" fmla="*/ 650855 h 6108771"/>
                <a:gd name="connsiteX3354" fmla="*/ 643130 w 3211789"/>
                <a:gd name="connsiteY3354" fmla="*/ 536908 h 6108771"/>
                <a:gd name="connsiteX3355" fmla="*/ 563946 w 3211789"/>
                <a:gd name="connsiteY3355" fmla="*/ 554289 h 6108771"/>
                <a:gd name="connsiteX3356" fmla="*/ 710727 w 3211789"/>
                <a:gd name="connsiteY3356" fmla="*/ 494418 h 6108771"/>
                <a:gd name="connsiteX3357" fmla="*/ 984974 w 3211789"/>
                <a:gd name="connsiteY3357" fmla="*/ 604504 h 6108771"/>
                <a:gd name="connsiteX3358" fmla="*/ 1058365 w 3211789"/>
                <a:gd name="connsiteY3358" fmla="*/ 637336 h 6108771"/>
                <a:gd name="connsiteX3359" fmla="*/ 1203214 w 3211789"/>
                <a:gd name="connsiteY3359" fmla="*/ 681757 h 6108771"/>
                <a:gd name="connsiteX3360" fmla="*/ 1228321 w 3211789"/>
                <a:gd name="connsiteY3360" fmla="*/ 672100 h 6108771"/>
                <a:gd name="connsiteX3361" fmla="*/ 1124030 w 3211789"/>
                <a:gd name="connsiteY3361" fmla="*/ 536908 h 6108771"/>
                <a:gd name="connsiteX3362" fmla="*/ 1118236 w 3211789"/>
                <a:gd name="connsiteY3362" fmla="*/ 490556 h 6108771"/>
                <a:gd name="connsiteX3363" fmla="*/ 1122098 w 3211789"/>
                <a:gd name="connsiteY3363" fmla="*/ 463517 h 6108771"/>
                <a:gd name="connsiteX3364" fmla="*/ 1268879 w 3211789"/>
                <a:gd name="connsiteY3364" fmla="*/ 587122 h 6108771"/>
                <a:gd name="connsiteX3365" fmla="*/ 1359651 w 3211789"/>
                <a:gd name="connsiteY3365" fmla="*/ 600641 h 6108771"/>
                <a:gd name="connsiteX3366" fmla="*/ 1438835 w 3211789"/>
                <a:gd name="connsiteY3366" fmla="*/ 619954 h 6108771"/>
                <a:gd name="connsiteX3367" fmla="*/ 1444629 w 3211789"/>
                <a:gd name="connsiteY3367" fmla="*/ 619954 h 6108771"/>
                <a:gd name="connsiteX3368" fmla="*/ 1421453 w 3211789"/>
                <a:gd name="connsiteY3368" fmla="*/ 590985 h 6108771"/>
                <a:gd name="connsiteX3369" fmla="*/ 1378964 w 3211789"/>
                <a:gd name="connsiteY3369" fmla="*/ 461586 h 6108771"/>
                <a:gd name="connsiteX3370" fmla="*/ 1402140 w 3211789"/>
                <a:gd name="connsiteY3370" fmla="*/ 357295 h 6108771"/>
                <a:gd name="connsiteX3371" fmla="*/ 1444629 w 3211789"/>
                <a:gd name="connsiteY3371" fmla="*/ 486693 h 6108771"/>
                <a:gd name="connsiteX3372" fmla="*/ 1827031 w 3211789"/>
                <a:gd name="connsiteY3372" fmla="*/ 270385 h 6108771"/>
                <a:gd name="connsiteX3373" fmla="*/ 1915872 w 3211789"/>
                <a:gd name="connsiteY3373" fmla="*/ 324462 h 6108771"/>
                <a:gd name="connsiteX3374" fmla="*/ 1971880 w 3211789"/>
                <a:gd name="connsiteY3374" fmla="*/ 426822 h 6108771"/>
                <a:gd name="connsiteX3375" fmla="*/ 2060721 w 3211789"/>
                <a:gd name="connsiteY3375" fmla="*/ 639268 h 6108771"/>
                <a:gd name="connsiteX3376" fmla="*/ 2159218 w 3211789"/>
                <a:gd name="connsiteY3376" fmla="*/ 675963 h 6108771"/>
                <a:gd name="connsiteX3377" fmla="*/ 2228746 w 3211789"/>
                <a:gd name="connsiteY3377" fmla="*/ 664375 h 6108771"/>
                <a:gd name="connsiteX3378" fmla="*/ 2439260 w 3211789"/>
                <a:gd name="connsiteY3378" fmla="*/ 627680 h 6108771"/>
                <a:gd name="connsiteX3379" fmla="*/ 2680675 w 3211789"/>
                <a:gd name="connsiteY3379" fmla="*/ 842056 h 6108771"/>
                <a:gd name="connsiteX3380" fmla="*/ 2514582 w 3211789"/>
                <a:gd name="connsiteY3380" fmla="*/ 1008150 h 6108771"/>
                <a:gd name="connsiteX3381" fmla="*/ 2499131 w 3211789"/>
                <a:gd name="connsiteY3381" fmla="*/ 996562 h 6108771"/>
                <a:gd name="connsiteX3382" fmla="*/ 2508788 w 3211789"/>
                <a:gd name="connsiteY3382" fmla="*/ 950210 h 6108771"/>
                <a:gd name="connsiteX3383" fmla="*/ 2557071 w 3211789"/>
                <a:gd name="connsiteY3383" fmla="*/ 927035 h 6108771"/>
                <a:gd name="connsiteX3384" fmla="*/ 2616942 w 3211789"/>
                <a:gd name="connsiteY3384" fmla="*/ 871026 h 6108771"/>
                <a:gd name="connsiteX3385" fmla="*/ 2624667 w 3211789"/>
                <a:gd name="connsiteY3385" fmla="*/ 830468 h 6108771"/>
                <a:gd name="connsiteX3386" fmla="*/ 2470161 w 3211789"/>
                <a:gd name="connsiteY3386" fmla="*/ 677894 h 6108771"/>
                <a:gd name="connsiteX3387" fmla="*/ 2416084 w 3211789"/>
                <a:gd name="connsiteY3387" fmla="*/ 670169 h 6108771"/>
                <a:gd name="connsiteX3388" fmla="*/ 2168875 w 3211789"/>
                <a:gd name="connsiteY3388" fmla="*/ 706864 h 6108771"/>
                <a:gd name="connsiteX3389" fmla="*/ 1991193 w 3211789"/>
                <a:gd name="connsiteY3389" fmla="*/ 589053 h 6108771"/>
                <a:gd name="connsiteX3390" fmla="*/ 1964155 w 3211789"/>
                <a:gd name="connsiteY3390" fmla="*/ 482830 h 6108771"/>
                <a:gd name="connsiteX3391" fmla="*/ 1931322 w 3211789"/>
                <a:gd name="connsiteY3391" fmla="*/ 374676 h 6108771"/>
                <a:gd name="connsiteX3392" fmla="*/ 1825100 w 3211789"/>
                <a:gd name="connsiteY3392" fmla="*/ 280042 h 6108771"/>
                <a:gd name="connsiteX3393" fmla="*/ 1672525 w 3211789"/>
                <a:gd name="connsiteY3393" fmla="*/ 256866 h 6108771"/>
                <a:gd name="connsiteX3394" fmla="*/ 1670594 w 3211789"/>
                <a:gd name="connsiteY3394" fmla="*/ 254934 h 6108771"/>
                <a:gd name="connsiteX3395" fmla="*/ 1751709 w 3211789"/>
                <a:gd name="connsiteY3395" fmla="*/ 253003 h 6108771"/>
                <a:gd name="connsiteX3396" fmla="*/ 1827031 w 3211789"/>
                <a:gd name="connsiteY3396" fmla="*/ 270385 h 6108771"/>
                <a:gd name="connsiteX3397" fmla="*/ 950211 w 3211789"/>
                <a:gd name="connsiteY3397" fmla="*/ 204720 h 6108771"/>
                <a:gd name="connsiteX3398" fmla="*/ 905790 w 3211789"/>
                <a:gd name="connsiteY3398" fmla="*/ 258797 h 6108771"/>
                <a:gd name="connsiteX3399" fmla="*/ 896134 w 3211789"/>
                <a:gd name="connsiteY3399" fmla="*/ 266522 h 6108771"/>
                <a:gd name="connsiteX3400" fmla="*/ 959867 w 3211789"/>
                <a:gd name="connsiteY3400" fmla="*/ 336050 h 6108771"/>
                <a:gd name="connsiteX3401" fmla="*/ 956005 w 3211789"/>
                <a:gd name="connsiteY3401" fmla="*/ 359226 h 6108771"/>
                <a:gd name="connsiteX3402" fmla="*/ 988837 w 3211789"/>
                <a:gd name="connsiteY3402" fmla="*/ 372745 h 6108771"/>
                <a:gd name="connsiteX3403" fmla="*/ 1023601 w 3211789"/>
                <a:gd name="connsiteY3403" fmla="*/ 426822 h 6108771"/>
                <a:gd name="connsiteX3404" fmla="*/ 998494 w 3211789"/>
                <a:gd name="connsiteY3404" fmla="*/ 463517 h 6108771"/>
                <a:gd name="connsiteX3405" fmla="*/ 1000425 w 3211789"/>
                <a:gd name="connsiteY3405" fmla="*/ 478968 h 6108771"/>
                <a:gd name="connsiteX3406" fmla="*/ 1035189 w 3211789"/>
                <a:gd name="connsiteY3406" fmla="*/ 440341 h 6108771"/>
                <a:gd name="connsiteX3407" fmla="*/ 1089266 w 3211789"/>
                <a:gd name="connsiteY3407" fmla="*/ 488624 h 6108771"/>
                <a:gd name="connsiteX3408" fmla="*/ 1096991 w 3211789"/>
                <a:gd name="connsiteY3408" fmla="*/ 546564 h 6108771"/>
                <a:gd name="connsiteX3409" fmla="*/ 1156862 w 3211789"/>
                <a:gd name="connsiteY3409" fmla="*/ 646993 h 6108771"/>
                <a:gd name="connsiteX3410" fmla="*/ 1095060 w 3211789"/>
                <a:gd name="connsiteY3410" fmla="*/ 629611 h 6108771"/>
                <a:gd name="connsiteX3411" fmla="*/ 1056433 w 3211789"/>
                <a:gd name="connsiteY3411" fmla="*/ 612229 h 6108771"/>
                <a:gd name="connsiteX3412" fmla="*/ 928966 w 3211789"/>
                <a:gd name="connsiteY3412" fmla="*/ 496350 h 6108771"/>
                <a:gd name="connsiteX3413" fmla="*/ 869095 w 3211789"/>
                <a:gd name="connsiteY3413" fmla="*/ 384333 h 6108771"/>
                <a:gd name="connsiteX3414" fmla="*/ 828537 w 3211789"/>
                <a:gd name="connsiteY3414" fmla="*/ 237553 h 6108771"/>
                <a:gd name="connsiteX3415" fmla="*/ 898065 w 3211789"/>
                <a:gd name="connsiteY3415" fmla="*/ 150643 h 6108771"/>
                <a:gd name="connsiteX3416" fmla="*/ 950211 w 3211789"/>
                <a:gd name="connsiteY3416" fmla="*/ 204720 h 6108771"/>
                <a:gd name="connsiteX3417" fmla="*/ 1162656 w 3211789"/>
                <a:gd name="connsiteY3417" fmla="*/ 57940 h 6108771"/>
                <a:gd name="connsiteX3418" fmla="*/ 1077678 w 3211789"/>
                <a:gd name="connsiteY3418" fmla="*/ 121673 h 6108771"/>
                <a:gd name="connsiteX3419" fmla="*/ 1075747 w 3211789"/>
                <a:gd name="connsiteY3419" fmla="*/ 125536 h 6108771"/>
                <a:gd name="connsiteX3420" fmla="*/ 1120167 w 3211789"/>
                <a:gd name="connsiteY3420" fmla="*/ 148712 h 6108771"/>
                <a:gd name="connsiteX3421" fmla="*/ 1116304 w 3211789"/>
                <a:gd name="connsiteY3421" fmla="*/ 171888 h 6108771"/>
                <a:gd name="connsiteX3422" fmla="*/ 1120167 w 3211789"/>
                <a:gd name="connsiteY3422" fmla="*/ 206651 h 6108771"/>
                <a:gd name="connsiteX3423" fmla="*/ 1110510 w 3211789"/>
                <a:gd name="connsiteY3423" fmla="*/ 235621 h 6108771"/>
                <a:gd name="connsiteX3424" fmla="*/ 1114373 w 3211789"/>
                <a:gd name="connsiteY3424" fmla="*/ 241415 h 6108771"/>
                <a:gd name="connsiteX3425" fmla="*/ 1135618 w 3211789"/>
                <a:gd name="connsiteY3425" fmla="*/ 262660 h 6108771"/>
                <a:gd name="connsiteX3426" fmla="*/ 1160725 w 3211789"/>
                <a:gd name="connsiteY3426" fmla="*/ 316737 h 6108771"/>
                <a:gd name="connsiteX3427" fmla="*/ 1143343 w 3211789"/>
                <a:gd name="connsiteY3427" fmla="*/ 341844 h 6108771"/>
                <a:gd name="connsiteX3428" fmla="*/ 1205145 w 3211789"/>
                <a:gd name="connsiteY3428" fmla="*/ 376608 h 6108771"/>
                <a:gd name="connsiteX3429" fmla="*/ 1226390 w 3211789"/>
                <a:gd name="connsiteY3429" fmla="*/ 424891 h 6108771"/>
                <a:gd name="connsiteX3430" fmla="*/ 1251497 w 3211789"/>
                <a:gd name="connsiteY3430" fmla="*/ 440341 h 6108771"/>
                <a:gd name="connsiteX3431" fmla="*/ 1297849 w 3211789"/>
                <a:gd name="connsiteY3431" fmla="*/ 484762 h 6108771"/>
                <a:gd name="connsiteX3432" fmla="*/ 1378964 w 3211789"/>
                <a:gd name="connsiteY3432" fmla="*/ 569740 h 6108771"/>
                <a:gd name="connsiteX3433" fmla="*/ 1367376 w 3211789"/>
                <a:gd name="connsiteY3433" fmla="*/ 577465 h 6108771"/>
                <a:gd name="connsiteX3434" fmla="*/ 1293986 w 3211789"/>
                <a:gd name="connsiteY3434" fmla="*/ 563946 h 6108771"/>
                <a:gd name="connsiteX3435" fmla="*/ 1253428 w 3211789"/>
                <a:gd name="connsiteY3435" fmla="*/ 552358 h 6108771"/>
                <a:gd name="connsiteX3436" fmla="*/ 1209008 w 3211789"/>
                <a:gd name="connsiteY3436" fmla="*/ 531114 h 6108771"/>
                <a:gd name="connsiteX3437" fmla="*/ 1156862 w 3211789"/>
                <a:gd name="connsiteY3437" fmla="*/ 484762 h 6108771"/>
                <a:gd name="connsiteX3438" fmla="*/ 1135618 w 3211789"/>
                <a:gd name="connsiteY3438" fmla="*/ 448067 h 6108771"/>
                <a:gd name="connsiteX3439" fmla="*/ 1112442 w 3211789"/>
                <a:gd name="connsiteY3439" fmla="*/ 380470 h 6108771"/>
                <a:gd name="connsiteX3440" fmla="*/ 1095060 w 3211789"/>
                <a:gd name="connsiteY3440" fmla="*/ 417166 h 6108771"/>
                <a:gd name="connsiteX3441" fmla="*/ 1085403 w 3211789"/>
                <a:gd name="connsiteY3441" fmla="*/ 409440 h 6108771"/>
                <a:gd name="connsiteX3442" fmla="*/ 1010082 w 3211789"/>
                <a:gd name="connsiteY3442" fmla="*/ 173819 h 6108771"/>
                <a:gd name="connsiteX3443" fmla="*/ 1010082 w 3211789"/>
                <a:gd name="connsiteY3443" fmla="*/ 108154 h 6108771"/>
                <a:gd name="connsiteX3444" fmla="*/ 1096991 w 3211789"/>
                <a:gd name="connsiteY3444" fmla="*/ 0 h 6108771"/>
                <a:gd name="connsiteX3445" fmla="*/ 1162656 w 3211789"/>
                <a:gd name="connsiteY3445" fmla="*/ 57940 h 610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</a:cxnLst>
              <a:rect l="l" t="t" r="r" b="b"/>
              <a:pathLst>
                <a:path w="3211789" h="6108771">
                  <a:moveTo>
                    <a:pt x="1825100" y="5367144"/>
                  </a:moveTo>
                  <a:cubicBezTo>
                    <a:pt x="1825100" y="5452122"/>
                    <a:pt x="1751709" y="5511993"/>
                    <a:pt x="1751709" y="5598902"/>
                  </a:cubicBezTo>
                  <a:cubicBezTo>
                    <a:pt x="1751709" y="5691606"/>
                    <a:pt x="1873383" y="5819073"/>
                    <a:pt x="1873383" y="5861562"/>
                  </a:cubicBezTo>
                  <a:lnTo>
                    <a:pt x="1873383" y="5869287"/>
                  </a:lnTo>
                  <a:cubicBezTo>
                    <a:pt x="1767160" y="5747614"/>
                    <a:pt x="1674457" y="5697400"/>
                    <a:pt x="1674457" y="5591177"/>
                  </a:cubicBezTo>
                  <a:cubicBezTo>
                    <a:pt x="1674457" y="5585383"/>
                    <a:pt x="1676388" y="5573795"/>
                    <a:pt x="1676388" y="5566070"/>
                  </a:cubicBezTo>
                  <a:cubicBezTo>
                    <a:pt x="1680250" y="5550619"/>
                    <a:pt x="1682182" y="5533237"/>
                    <a:pt x="1687976" y="5519718"/>
                  </a:cubicBezTo>
                  <a:cubicBezTo>
                    <a:pt x="1695701" y="5498474"/>
                    <a:pt x="1720808" y="5481092"/>
                    <a:pt x="1716946" y="5461778"/>
                  </a:cubicBezTo>
                  <a:cubicBezTo>
                    <a:pt x="1718877" y="5423152"/>
                    <a:pt x="1720808" y="5384526"/>
                    <a:pt x="1724671" y="5345899"/>
                  </a:cubicBezTo>
                  <a:cubicBezTo>
                    <a:pt x="1724671" y="5347830"/>
                    <a:pt x="1728534" y="5351693"/>
                    <a:pt x="1728534" y="5351693"/>
                  </a:cubicBezTo>
                  <a:cubicBezTo>
                    <a:pt x="1732396" y="5361350"/>
                    <a:pt x="1738190" y="5372938"/>
                    <a:pt x="1738190" y="5380663"/>
                  </a:cubicBezTo>
                  <a:cubicBezTo>
                    <a:pt x="1738190" y="5392251"/>
                    <a:pt x="1738190" y="5403839"/>
                    <a:pt x="1736259" y="5415427"/>
                  </a:cubicBezTo>
                  <a:cubicBezTo>
                    <a:pt x="1736259" y="5417358"/>
                    <a:pt x="1736259" y="5421221"/>
                    <a:pt x="1732396" y="5427015"/>
                  </a:cubicBezTo>
                  <a:cubicBezTo>
                    <a:pt x="1734327" y="5430877"/>
                    <a:pt x="1734327" y="5436671"/>
                    <a:pt x="1734327" y="5440534"/>
                  </a:cubicBezTo>
                  <a:cubicBezTo>
                    <a:pt x="1734327" y="5438603"/>
                    <a:pt x="1734327" y="5434740"/>
                    <a:pt x="1732396" y="5430877"/>
                  </a:cubicBezTo>
                  <a:cubicBezTo>
                    <a:pt x="1730465" y="5434740"/>
                    <a:pt x="1728534" y="5436671"/>
                    <a:pt x="1728534" y="5442465"/>
                  </a:cubicBezTo>
                  <a:cubicBezTo>
                    <a:pt x="1728534" y="5446328"/>
                    <a:pt x="1732396" y="5438603"/>
                    <a:pt x="1732396" y="5444397"/>
                  </a:cubicBezTo>
                  <a:cubicBezTo>
                    <a:pt x="1732396" y="5448259"/>
                    <a:pt x="1726602" y="5454053"/>
                    <a:pt x="1726602" y="5457916"/>
                  </a:cubicBezTo>
                  <a:cubicBezTo>
                    <a:pt x="1726602" y="5463710"/>
                    <a:pt x="1730465" y="5461778"/>
                    <a:pt x="1730465" y="5465641"/>
                  </a:cubicBezTo>
                  <a:cubicBezTo>
                    <a:pt x="1730465" y="5490748"/>
                    <a:pt x="1695701" y="5537100"/>
                    <a:pt x="1695701" y="5591177"/>
                  </a:cubicBezTo>
                  <a:cubicBezTo>
                    <a:pt x="1695701" y="5633666"/>
                    <a:pt x="1713083" y="5662636"/>
                    <a:pt x="1753641" y="5708988"/>
                  </a:cubicBezTo>
                  <a:cubicBezTo>
                    <a:pt x="1755572" y="5707056"/>
                    <a:pt x="1757503" y="5705125"/>
                    <a:pt x="1757503" y="5701262"/>
                  </a:cubicBezTo>
                  <a:cubicBezTo>
                    <a:pt x="1757503" y="5695468"/>
                    <a:pt x="1749778" y="5681949"/>
                    <a:pt x="1745915" y="5674224"/>
                  </a:cubicBezTo>
                  <a:cubicBezTo>
                    <a:pt x="1738190" y="5652979"/>
                    <a:pt x="1732396" y="5624009"/>
                    <a:pt x="1732396" y="5600834"/>
                  </a:cubicBezTo>
                  <a:cubicBezTo>
                    <a:pt x="1732396" y="5498474"/>
                    <a:pt x="1809649" y="5469504"/>
                    <a:pt x="1809649" y="5349762"/>
                  </a:cubicBezTo>
                  <a:cubicBezTo>
                    <a:pt x="1809649" y="5345899"/>
                    <a:pt x="1809649" y="5326586"/>
                    <a:pt x="1805786" y="5316929"/>
                  </a:cubicBezTo>
                  <a:cubicBezTo>
                    <a:pt x="1799992" y="5297616"/>
                    <a:pt x="1786473" y="5280234"/>
                    <a:pt x="1780679" y="5262852"/>
                  </a:cubicBezTo>
                  <a:cubicBezTo>
                    <a:pt x="1776817" y="5251264"/>
                    <a:pt x="1772954" y="5230020"/>
                    <a:pt x="1772954" y="5226157"/>
                  </a:cubicBezTo>
                  <a:lnTo>
                    <a:pt x="1772954" y="5210707"/>
                  </a:lnTo>
                  <a:cubicBezTo>
                    <a:pt x="1790336" y="5264784"/>
                    <a:pt x="1825100" y="5316929"/>
                    <a:pt x="1825100" y="5367144"/>
                  </a:cubicBezTo>
                  <a:close/>
                  <a:moveTo>
                    <a:pt x="1388621" y="5345899"/>
                  </a:moveTo>
                  <a:cubicBezTo>
                    <a:pt x="1382827" y="5353624"/>
                    <a:pt x="1377033" y="5365212"/>
                    <a:pt x="1373170" y="5376800"/>
                  </a:cubicBezTo>
                  <a:cubicBezTo>
                    <a:pt x="1359651" y="5409633"/>
                    <a:pt x="1363514" y="5409633"/>
                    <a:pt x="1363514" y="5436671"/>
                  </a:cubicBezTo>
                  <a:cubicBezTo>
                    <a:pt x="1363514" y="5455984"/>
                    <a:pt x="1361582" y="5465641"/>
                    <a:pt x="1371239" y="5488817"/>
                  </a:cubicBezTo>
                  <a:cubicBezTo>
                    <a:pt x="1375102" y="5483023"/>
                    <a:pt x="1377033" y="5477229"/>
                    <a:pt x="1378964" y="5471435"/>
                  </a:cubicBezTo>
                  <a:cubicBezTo>
                    <a:pt x="1394415" y="5415427"/>
                    <a:pt x="1469736" y="5330449"/>
                    <a:pt x="1531539" y="5305341"/>
                  </a:cubicBezTo>
                  <a:cubicBezTo>
                    <a:pt x="1533470" y="5305341"/>
                    <a:pt x="1570165" y="5284097"/>
                    <a:pt x="1577890" y="5284097"/>
                  </a:cubicBezTo>
                  <a:lnTo>
                    <a:pt x="1585616" y="5284097"/>
                  </a:lnTo>
                  <a:cubicBezTo>
                    <a:pt x="1570165" y="5299547"/>
                    <a:pt x="1550852" y="5305341"/>
                    <a:pt x="1535401" y="5314998"/>
                  </a:cubicBezTo>
                  <a:cubicBezTo>
                    <a:pt x="1523813" y="5320792"/>
                    <a:pt x="1514157" y="5334311"/>
                    <a:pt x="1504500" y="5340105"/>
                  </a:cubicBezTo>
                  <a:cubicBezTo>
                    <a:pt x="1492912" y="5345899"/>
                    <a:pt x="1477462" y="5349762"/>
                    <a:pt x="1469736" y="5359418"/>
                  </a:cubicBezTo>
                  <a:cubicBezTo>
                    <a:pt x="1421453" y="5409633"/>
                    <a:pt x="1392483" y="5465641"/>
                    <a:pt x="1392483" y="5521649"/>
                  </a:cubicBezTo>
                  <a:lnTo>
                    <a:pt x="1392483" y="5600834"/>
                  </a:lnTo>
                  <a:cubicBezTo>
                    <a:pt x="1375102" y="5577658"/>
                    <a:pt x="1340338" y="5496542"/>
                    <a:pt x="1340338" y="5461778"/>
                  </a:cubicBezTo>
                  <a:lnTo>
                    <a:pt x="1340338" y="5423152"/>
                  </a:lnTo>
                  <a:cubicBezTo>
                    <a:pt x="1346132" y="5384526"/>
                    <a:pt x="1355788" y="5342036"/>
                    <a:pt x="1390552" y="5311135"/>
                  </a:cubicBezTo>
                  <a:cubicBezTo>
                    <a:pt x="1396346" y="5305341"/>
                    <a:pt x="1398277" y="5297616"/>
                    <a:pt x="1406003" y="5293753"/>
                  </a:cubicBezTo>
                  <a:cubicBezTo>
                    <a:pt x="1409865" y="5289891"/>
                    <a:pt x="1417591" y="5289891"/>
                    <a:pt x="1423385" y="5286028"/>
                  </a:cubicBezTo>
                  <a:cubicBezTo>
                    <a:pt x="1467805" y="5251264"/>
                    <a:pt x="1512225" y="5239676"/>
                    <a:pt x="1556646" y="5199119"/>
                  </a:cubicBezTo>
                  <a:cubicBezTo>
                    <a:pt x="1506431" y="5268646"/>
                    <a:pt x="1431110" y="5270578"/>
                    <a:pt x="1388621" y="5345899"/>
                  </a:cubicBezTo>
                  <a:close/>
                  <a:moveTo>
                    <a:pt x="1711152" y="5027231"/>
                  </a:moveTo>
                  <a:cubicBezTo>
                    <a:pt x="1711152" y="5033025"/>
                    <a:pt x="1697632" y="5052338"/>
                    <a:pt x="1691838" y="5063926"/>
                  </a:cubicBezTo>
                  <a:cubicBezTo>
                    <a:pt x="1691838" y="5065857"/>
                    <a:pt x="1689907" y="5067789"/>
                    <a:pt x="1684113" y="5067789"/>
                  </a:cubicBezTo>
                  <a:cubicBezTo>
                    <a:pt x="1664800" y="5067789"/>
                    <a:pt x="1664800" y="5040750"/>
                    <a:pt x="1664800" y="5036888"/>
                  </a:cubicBezTo>
                  <a:cubicBezTo>
                    <a:pt x="1664800" y="5011780"/>
                    <a:pt x="1684113" y="5031094"/>
                    <a:pt x="1699564" y="5015643"/>
                  </a:cubicBezTo>
                  <a:cubicBezTo>
                    <a:pt x="1705358" y="5017574"/>
                    <a:pt x="1711152" y="5025300"/>
                    <a:pt x="1711152" y="5027231"/>
                  </a:cubicBezTo>
                  <a:close/>
                  <a:moveTo>
                    <a:pt x="1485187" y="4940322"/>
                  </a:moveTo>
                  <a:cubicBezTo>
                    <a:pt x="1485187" y="4946115"/>
                    <a:pt x="1473599" y="4965429"/>
                    <a:pt x="1463942" y="4977017"/>
                  </a:cubicBezTo>
                  <a:cubicBezTo>
                    <a:pt x="1398277" y="5056201"/>
                    <a:pt x="1317162" y="5087102"/>
                    <a:pt x="1243772" y="5125728"/>
                  </a:cubicBezTo>
                  <a:cubicBezTo>
                    <a:pt x="1245703" y="5127660"/>
                    <a:pt x="1243772" y="5127660"/>
                    <a:pt x="1247634" y="5127660"/>
                  </a:cubicBezTo>
                  <a:cubicBezTo>
                    <a:pt x="1253428" y="5127660"/>
                    <a:pt x="1284329" y="5121866"/>
                    <a:pt x="1301711" y="5118003"/>
                  </a:cubicBezTo>
                  <a:cubicBezTo>
                    <a:pt x="1321025" y="5114140"/>
                    <a:pt x="1346132" y="5108347"/>
                    <a:pt x="1369308" y="5098690"/>
                  </a:cubicBezTo>
                  <a:cubicBezTo>
                    <a:pt x="1390552" y="5090965"/>
                    <a:pt x="1419522" y="5075514"/>
                    <a:pt x="1440767" y="5048476"/>
                  </a:cubicBezTo>
                  <a:cubicBezTo>
                    <a:pt x="1454286" y="5033025"/>
                    <a:pt x="1473599" y="5000193"/>
                    <a:pt x="1496775" y="4992467"/>
                  </a:cubicBezTo>
                  <a:cubicBezTo>
                    <a:pt x="1504500" y="4990536"/>
                    <a:pt x="1514157" y="4984742"/>
                    <a:pt x="1519951" y="4984742"/>
                  </a:cubicBezTo>
                  <a:lnTo>
                    <a:pt x="1529607" y="4984742"/>
                  </a:lnTo>
                  <a:lnTo>
                    <a:pt x="1529607" y="4990536"/>
                  </a:lnTo>
                  <a:cubicBezTo>
                    <a:pt x="1519951" y="5000193"/>
                    <a:pt x="1508363" y="4998261"/>
                    <a:pt x="1496775" y="5007918"/>
                  </a:cubicBezTo>
                  <a:cubicBezTo>
                    <a:pt x="1475530" y="5023368"/>
                    <a:pt x="1458148" y="5050407"/>
                    <a:pt x="1440767" y="5067789"/>
                  </a:cubicBezTo>
                  <a:cubicBezTo>
                    <a:pt x="1421453" y="5085171"/>
                    <a:pt x="1392483" y="5102553"/>
                    <a:pt x="1375102" y="5112209"/>
                  </a:cubicBezTo>
                  <a:cubicBezTo>
                    <a:pt x="1330681" y="5135385"/>
                    <a:pt x="1282398" y="5135385"/>
                    <a:pt x="1237978" y="5156630"/>
                  </a:cubicBezTo>
                  <a:cubicBezTo>
                    <a:pt x="1187763" y="5177874"/>
                    <a:pt x="1156862" y="5237745"/>
                    <a:pt x="1156862" y="5276372"/>
                  </a:cubicBezTo>
                  <a:cubicBezTo>
                    <a:pt x="1151068" y="5266715"/>
                    <a:pt x="1147206" y="5247402"/>
                    <a:pt x="1147206" y="5233882"/>
                  </a:cubicBezTo>
                  <a:cubicBezTo>
                    <a:pt x="1147206" y="5110278"/>
                    <a:pt x="1282398" y="5100621"/>
                    <a:pt x="1367376" y="5038819"/>
                  </a:cubicBezTo>
                  <a:cubicBezTo>
                    <a:pt x="1378964" y="5029162"/>
                    <a:pt x="1394415" y="5023368"/>
                    <a:pt x="1407934" y="5011780"/>
                  </a:cubicBezTo>
                  <a:cubicBezTo>
                    <a:pt x="1434973" y="4986673"/>
                    <a:pt x="1456217" y="4959635"/>
                    <a:pt x="1481324" y="4934528"/>
                  </a:cubicBezTo>
                  <a:cubicBezTo>
                    <a:pt x="1483256" y="4936459"/>
                    <a:pt x="1485187" y="4936459"/>
                    <a:pt x="1485187" y="4940322"/>
                  </a:cubicBezTo>
                  <a:close/>
                  <a:moveTo>
                    <a:pt x="1697632" y="5013712"/>
                  </a:moveTo>
                  <a:cubicBezTo>
                    <a:pt x="1666731" y="5015643"/>
                    <a:pt x="1664800" y="5004055"/>
                    <a:pt x="1664800" y="4984742"/>
                  </a:cubicBezTo>
                  <a:cubicBezTo>
                    <a:pt x="1664800" y="4980879"/>
                    <a:pt x="1662869" y="4971223"/>
                    <a:pt x="1666731" y="4967360"/>
                  </a:cubicBezTo>
                  <a:cubicBezTo>
                    <a:pt x="1672525" y="4959635"/>
                    <a:pt x="1682182" y="4959635"/>
                    <a:pt x="1689907" y="4953841"/>
                  </a:cubicBezTo>
                  <a:cubicBezTo>
                    <a:pt x="1703426" y="4944184"/>
                    <a:pt x="1722740" y="4930665"/>
                    <a:pt x="1740121" y="4924871"/>
                  </a:cubicBezTo>
                  <a:cubicBezTo>
                    <a:pt x="1734327" y="4949978"/>
                    <a:pt x="1711152" y="4986673"/>
                    <a:pt x="1697632" y="5013712"/>
                  </a:cubicBezTo>
                  <a:close/>
                  <a:moveTo>
                    <a:pt x="1906215" y="4922940"/>
                  </a:moveTo>
                  <a:cubicBezTo>
                    <a:pt x="1906215" y="4936459"/>
                    <a:pt x="1906215" y="4951909"/>
                    <a:pt x="1912009" y="4967360"/>
                  </a:cubicBezTo>
                  <a:cubicBezTo>
                    <a:pt x="1927460" y="5007918"/>
                    <a:pt x="1966086" y="5058132"/>
                    <a:pt x="1996987" y="5102553"/>
                  </a:cubicBezTo>
                  <a:cubicBezTo>
                    <a:pt x="2041408" y="5162424"/>
                    <a:pt x="2041408" y="5187531"/>
                    <a:pt x="2041408" y="5245470"/>
                  </a:cubicBezTo>
                  <a:lnTo>
                    <a:pt x="2041408" y="5343968"/>
                  </a:lnTo>
                  <a:cubicBezTo>
                    <a:pt x="2045270" y="5380663"/>
                    <a:pt x="2054927" y="5427015"/>
                    <a:pt x="2070378" y="5463710"/>
                  </a:cubicBezTo>
                  <a:cubicBezTo>
                    <a:pt x="1971880" y="5365212"/>
                    <a:pt x="2010507" y="5264784"/>
                    <a:pt x="1977674" y="5168218"/>
                  </a:cubicBezTo>
                  <a:cubicBezTo>
                    <a:pt x="1973811" y="5154698"/>
                    <a:pt x="1964155" y="5133454"/>
                    <a:pt x="1950636" y="5118003"/>
                  </a:cubicBezTo>
                  <a:cubicBezTo>
                    <a:pt x="1942910" y="5106415"/>
                    <a:pt x="1921666" y="5094827"/>
                    <a:pt x="1919734" y="5081308"/>
                  </a:cubicBezTo>
                  <a:cubicBezTo>
                    <a:pt x="1919734" y="5079377"/>
                    <a:pt x="1921666" y="5077445"/>
                    <a:pt x="1925528" y="5077445"/>
                  </a:cubicBezTo>
                  <a:cubicBezTo>
                    <a:pt x="1931322" y="5077445"/>
                    <a:pt x="1937116" y="5083239"/>
                    <a:pt x="1942910" y="5087102"/>
                  </a:cubicBezTo>
                  <a:cubicBezTo>
                    <a:pt x="1995056" y="5127660"/>
                    <a:pt x="2000850" y="5202981"/>
                    <a:pt x="2014369" y="5247402"/>
                  </a:cubicBezTo>
                  <a:cubicBezTo>
                    <a:pt x="2016301" y="5239676"/>
                    <a:pt x="2018232" y="5224226"/>
                    <a:pt x="2018232" y="5220363"/>
                  </a:cubicBezTo>
                  <a:cubicBezTo>
                    <a:pt x="2018232" y="5166286"/>
                    <a:pt x="1981537" y="5102553"/>
                    <a:pt x="1956430" y="5075514"/>
                  </a:cubicBezTo>
                  <a:cubicBezTo>
                    <a:pt x="1944842" y="5063926"/>
                    <a:pt x="1939048" y="5046544"/>
                    <a:pt x="1933254" y="5033025"/>
                  </a:cubicBezTo>
                  <a:cubicBezTo>
                    <a:pt x="1919734" y="5002124"/>
                    <a:pt x="1890765" y="4961566"/>
                    <a:pt x="1890765" y="4932596"/>
                  </a:cubicBezTo>
                  <a:cubicBezTo>
                    <a:pt x="1890765" y="4928734"/>
                    <a:pt x="1888833" y="4922940"/>
                    <a:pt x="1898490" y="4922940"/>
                  </a:cubicBezTo>
                  <a:lnTo>
                    <a:pt x="1906215" y="4922940"/>
                  </a:lnTo>
                  <a:close/>
                  <a:moveTo>
                    <a:pt x="1736259" y="4903626"/>
                  </a:moveTo>
                  <a:cubicBezTo>
                    <a:pt x="1736259" y="4919077"/>
                    <a:pt x="1713083" y="4919077"/>
                    <a:pt x="1709220" y="4919077"/>
                  </a:cubicBezTo>
                  <a:cubicBezTo>
                    <a:pt x="1689907" y="4919077"/>
                    <a:pt x="1684113" y="4915214"/>
                    <a:pt x="1684113" y="4899764"/>
                  </a:cubicBezTo>
                  <a:cubicBezTo>
                    <a:pt x="1684113" y="4884313"/>
                    <a:pt x="1689907" y="4865000"/>
                    <a:pt x="1715014" y="4857275"/>
                  </a:cubicBezTo>
                  <a:cubicBezTo>
                    <a:pt x="1724671" y="4874657"/>
                    <a:pt x="1736259" y="4890107"/>
                    <a:pt x="1736259" y="4903626"/>
                  </a:cubicBezTo>
                  <a:close/>
                  <a:moveTo>
                    <a:pt x="1772954" y="4841824"/>
                  </a:moveTo>
                  <a:cubicBezTo>
                    <a:pt x="1767160" y="4857275"/>
                    <a:pt x="1761366" y="4876588"/>
                    <a:pt x="1751709" y="4893970"/>
                  </a:cubicBezTo>
                  <a:cubicBezTo>
                    <a:pt x="1734327" y="4876588"/>
                    <a:pt x="1732396" y="4872725"/>
                    <a:pt x="1732396" y="4859206"/>
                  </a:cubicBezTo>
                  <a:cubicBezTo>
                    <a:pt x="1732396" y="4843755"/>
                    <a:pt x="1736259" y="4839893"/>
                    <a:pt x="1751709" y="4839893"/>
                  </a:cubicBezTo>
                  <a:cubicBezTo>
                    <a:pt x="1755572" y="4839893"/>
                    <a:pt x="1765229" y="4841824"/>
                    <a:pt x="1772954" y="4841824"/>
                  </a:cubicBezTo>
                  <a:close/>
                  <a:moveTo>
                    <a:pt x="1790336" y="4787747"/>
                  </a:moveTo>
                  <a:lnTo>
                    <a:pt x="1790336" y="4801266"/>
                  </a:lnTo>
                  <a:cubicBezTo>
                    <a:pt x="1792267" y="4822511"/>
                    <a:pt x="1757503" y="4830236"/>
                    <a:pt x="1745915" y="4830236"/>
                  </a:cubicBezTo>
                  <a:cubicBezTo>
                    <a:pt x="1738190" y="4830236"/>
                    <a:pt x="1709220" y="4824442"/>
                    <a:pt x="1709220" y="4810923"/>
                  </a:cubicBezTo>
                  <a:cubicBezTo>
                    <a:pt x="1709220" y="4789678"/>
                    <a:pt x="1734327" y="4737533"/>
                    <a:pt x="1765229" y="4751052"/>
                  </a:cubicBezTo>
                  <a:cubicBezTo>
                    <a:pt x="1772954" y="4758777"/>
                    <a:pt x="1769091" y="4785816"/>
                    <a:pt x="1790336" y="4787747"/>
                  </a:cubicBezTo>
                  <a:close/>
                  <a:moveTo>
                    <a:pt x="1827031" y="4739464"/>
                  </a:moveTo>
                  <a:cubicBezTo>
                    <a:pt x="1815443" y="4754915"/>
                    <a:pt x="1815443" y="4778090"/>
                    <a:pt x="1794198" y="4785816"/>
                  </a:cubicBezTo>
                  <a:cubicBezTo>
                    <a:pt x="1788405" y="4776159"/>
                    <a:pt x="1782611" y="4752983"/>
                    <a:pt x="1782611" y="4749121"/>
                  </a:cubicBezTo>
                  <a:cubicBezTo>
                    <a:pt x="1782611" y="4745258"/>
                    <a:pt x="1790336" y="4739464"/>
                    <a:pt x="1796130" y="4739464"/>
                  </a:cubicBezTo>
                  <a:lnTo>
                    <a:pt x="1827031" y="4739464"/>
                  </a:lnTo>
                  <a:close/>
                  <a:moveTo>
                    <a:pt x="2039476" y="4727876"/>
                  </a:moveTo>
                  <a:cubicBezTo>
                    <a:pt x="2056858" y="4739464"/>
                    <a:pt x="2081966" y="4766503"/>
                    <a:pt x="2089691" y="4783884"/>
                  </a:cubicBezTo>
                  <a:cubicBezTo>
                    <a:pt x="2101279" y="4805129"/>
                    <a:pt x="2099347" y="4822511"/>
                    <a:pt x="2114798" y="4841824"/>
                  </a:cubicBezTo>
                  <a:lnTo>
                    <a:pt x="2114798" y="4980879"/>
                  </a:lnTo>
                  <a:cubicBezTo>
                    <a:pt x="2120592" y="4998261"/>
                    <a:pt x="2126386" y="5013712"/>
                    <a:pt x="2134111" y="5029162"/>
                  </a:cubicBezTo>
                  <a:cubicBezTo>
                    <a:pt x="2141837" y="5040750"/>
                    <a:pt x="2155356" y="5054270"/>
                    <a:pt x="2165012" y="5067789"/>
                  </a:cubicBezTo>
                  <a:cubicBezTo>
                    <a:pt x="2161150" y="5065857"/>
                    <a:pt x="2153424" y="5063926"/>
                    <a:pt x="2149562" y="5061995"/>
                  </a:cubicBezTo>
                  <a:cubicBezTo>
                    <a:pt x="2091622" y="5044613"/>
                    <a:pt x="2078103" y="4975085"/>
                    <a:pt x="2074240" y="4936459"/>
                  </a:cubicBezTo>
                  <a:cubicBezTo>
                    <a:pt x="2070378" y="4901695"/>
                    <a:pt x="2062652" y="4868863"/>
                    <a:pt x="2052996" y="4837961"/>
                  </a:cubicBezTo>
                  <a:cubicBezTo>
                    <a:pt x="2047202" y="4812854"/>
                    <a:pt x="2012438" y="4791610"/>
                    <a:pt x="1993125" y="4783884"/>
                  </a:cubicBezTo>
                  <a:cubicBezTo>
                    <a:pt x="2002781" y="4783884"/>
                    <a:pt x="2018232" y="4785816"/>
                    <a:pt x="2031751" y="4793541"/>
                  </a:cubicBezTo>
                  <a:cubicBezTo>
                    <a:pt x="2068446" y="4814786"/>
                    <a:pt x="2074240" y="4855343"/>
                    <a:pt x="2085828" y="4884313"/>
                  </a:cubicBezTo>
                  <a:cubicBezTo>
                    <a:pt x="2089691" y="4872725"/>
                    <a:pt x="2093553" y="4849549"/>
                    <a:pt x="2093553" y="4845687"/>
                  </a:cubicBezTo>
                  <a:cubicBezTo>
                    <a:pt x="2093553" y="4803198"/>
                    <a:pt x="2051064" y="4751052"/>
                    <a:pt x="2008575" y="4710494"/>
                  </a:cubicBezTo>
                  <a:cubicBezTo>
                    <a:pt x="2018232" y="4714357"/>
                    <a:pt x="2029820" y="4720151"/>
                    <a:pt x="2039476" y="4727876"/>
                  </a:cubicBezTo>
                  <a:close/>
                  <a:moveTo>
                    <a:pt x="1886902" y="4631310"/>
                  </a:moveTo>
                  <a:cubicBezTo>
                    <a:pt x="1877245" y="4642898"/>
                    <a:pt x="1875314" y="4683456"/>
                    <a:pt x="1850207" y="4668005"/>
                  </a:cubicBezTo>
                  <a:cubicBezTo>
                    <a:pt x="1850207" y="4668005"/>
                    <a:pt x="1848276" y="4666074"/>
                    <a:pt x="1848276" y="4671868"/>
                  </a:cubicBezTo>
                  <a:cubicBezTo>
                    <a:pt x="1848276" y="4675730"/>
                    <a:pt x="1852138" y="4683456"/>
                    <a:pt x="1852138" y="4687318"/>
                  </a:cubicBezTo>
                  <a:cubicBezTo>
                    <a:pt x="1852138" y="4718220"/>
                    <a:pt x="1807718" y="4725945"/>
                    <a:pt x="1796130" y="4725945"/>
                  </a:cubicBezTo>
                  <a:cubicBezTo>
                    <a:pt x="1780679" y="4725945"/>
                    <a:pt x="1745915" y="4716288"/>
                    <a:pt x="1745915" y="4693112"/>
                  </a:cubicBezTo>
                  <a:cubicBezTo>
                    <a:pt x="1745915" y="4679593"/>
                    <a:pt x="1759435" y="4654486"/>
                    <a:pt x="1778748" y="4646761"/>
                  </a:cubicBezTo>
                  <a:cubicBezTo>
                    <a:pt x="1784542" y="4642898"/>
                    <a:pt x="1798061" y="4642898"/>
                    <a:pt x="1801924" y="4642898"/>
                  </a:cubicBezTo>
                  <a:cubicBezTo>
                    <a:pt x="1807718" y="4642898"/>
                    <a:pt x="1823168" y="4646761"/>
                    <a:pt x="1828962" y="4646761"/>
                  </a:cubicBezTo>
                  <a:cubicBezTo>
                    <a:pt x="1834756" y="4646761"/>
                    <a:pt x="1838619" y="4629379"/>
                    <a:pt x="1854069" y="4629379"/>
                  </a:cubicBezTo>
                  <a:cubicBezTo>
                    <a:pt x="1859863" y="4629379"/>
                    <a:pt x="1877245" y="4631310"/>
                    <a:pt x="1886902" y="4631310"/>
                  </a:cubicBezTo>
                  <a:close/>
                  <a:moveTo>
                    <a:pt x="1657075" y="4604272"/>
                  </a:moveTo>
                  <a:cubicBezTo>
                    <a:pt x="1651281" y="4608134"/>
                    <a:pt x="1643555" y="4611997"/>
                    <a:pt x="1635830" y="4613928"/>
                  </a:cubicBezTo>
                  <a:cubicBezTo>
                    <a:pt x="1620379" y="4619722"/>
                    <a:pt x="1601066" y="4617791"/>
                    <a:pt x="1585616" y="4623585"/>
                  </a:cubicBezTo>
                  <a:cubicBezTo>
                    <a:pt x="1498706" y="4646761"/>
                    <a:pt x="1413728" y="4652555"/>
                    <a:pt x="1330681" y="4743327"/>
                  </a:cubicBezTo>
                  <a:cubicBezTo>
                    <a:pt x="1324887" y="4749121"/>
                    <a:pt x="1317162" y="4760709"/>
                    <a:pt x="1311368" y="4768434"/>
                  </a:cubicBezTo>
                  <a:lnTo>
                    <a:pt x="1315231" y="4772297"/>
                  </a:lnTo>
                  <a:cubicBezTo>
                    <a:pt x="1361582" y="4743327"/>
                    <a:pt x="1404071" y="4727876"/>
                    <a:pt x="1450423" y="4727876"/>
                  </a:cubicBezTo>
                  <a:cubicBezTo>
                    <a:pt x="1454286" y="4727876"/>
                    <a:pt x="1475530" y="4729807"/>
                    <a:pt x="1489050" y="4731739"/>
                  </a:cubicBezTo>
                  <a:cubicBezTo>
                    <a:pt x="1471668" y="4733670"/>
                    <a:pt x="1450423" y="4735601"/>
                    <a:pt x="1434973" y="4741395"/>
                  </a:cubicBezTo>
                  <a:cubicBezTo>
                    <a:pt x="1388621" y="4752983"/>
                    <a:pt x="1338406" y="4768434"/>
                    <a:pt x="1292055" y="4824442"/>
                  </a:cubicBezTo>
                  <a:cubicBezTo>
                    <a:pt x="1286261" y="4830236"/>
                    <a:pt x="1278535" y="4839893"/>
                    <a:pt x="1272741" y="4851481"/>
                  </a:cubicBezTo>
                  <a:cubicBezTo>
                    <a:pt x="1263085" y="4865000"/>
                    <a:pt x="1259222" y="4892038"/>
                    <a:pt x="1236046" y="4903626"/>
                  </a:cubicBezTo>
                  <a:cubicBezTo>
                    <a:pt x="1239909" y="4884313"/>
                    <a:pt x="1245703" y="4861137"/>
                    <a:pt x="1249566" y="4843755"/>
                  </a:cubicBezTo>
                  <a:cubicBezTo>
                    <a:pt x="1259222" y="4803198"/>
                    <a:pt x="1278535" y="4758777"/>
                    <a:pt x="1315231" y="4722082"/>
                  </a:cubicBezTo>
                  <a:cubicBezTo>
                    <a:pt x="1413728" y="4619722"/>
                    <a:pt x="1527676" y="4629379"/>
                    <a:pt x="1630036" y="4602340"/>
                  </a:cubicBezTo>
                  <a:cubicBezTo>
                    <a:pt x="1653212" y="4602340"/>
                    <a:pt x="1655143" y="4604272"/>
                    <a:pt x="1657075" y="4604272"/>
                  </a:cubicBezTo>
                  <a:close/>
                  <a:moveTo>
                    <a:pt x="1813512" y="4613928"/>
                  </a:moveTo>
                  <a:lnTo>
                    <a:pt x="1813512" y="4621653"/>
                  </a:lnTo>
                  <a:cubicBezTo>
                    <a:pt x="1809649" y="4627447"/>
                    <a:pt x="1803855" y="4635173"/>
                    <a:pt x="1798061" y="4635173"/>
                  </a:cubicBezTo>
                  <a:lnTo>
                    <a:pt x="1776817" y="4635173"/>
                  </a:lnTo>
                  <a:cubicBezTo>
                    <a:pt x="1776817" y="4633241"/>
                    <a:pt x="1774885" y="4631310"/>
                    <a:pt x="1774885" y="4625516"/>
                  </a:cubicBezTo>
                  <a:cubicBezTo>
                    <a:pt x="1774885" y="4621653"/>
                    <a:pt x="1778748" y="4600409"/>
                    <a:pt x="1790336" y="4600409"/>
                  </a:cubicBezTo>
                  <a:cubicBezTo>
                    <a:pt x="1798061" y="4600409"/>
                    <a:pt x="1805786" y="4613928"/>
                    <a:pt x="1813512" y="4613928"/>
                  </a:cubicBezTo>
                  <a:close/>
                  <a:moveTo>
                    <a:pt x="1877245" y="4559851"/>
                  </a:moveTo>
                  <a:cubicBezTo>
                    <a:pt x="1881108" y="4563714"/>
                    <a:pt x="1879177" y="4569508"/>
                    <a:pt x="1881108" y="4573370"/>
                  </a:cubicBezTo>
                  <a:cubicBezTo>
                    <a:pt x="1884971" y="4581096"/>
                    <a:pt x="1898490" y="4592684"/>
                    <a:pt x="1898490" y="4598478"/>
                  </a:cubicBezTo>
                  <a:cubicBezTo>
                    <a:pt x="1898490" y="4615859"/>
                    <a:pt x="1863726" y="4619722"/>
                    <a:pt x="1861795" y="4619722"/>
                  </a:cubicBezTo>
                  <a:cubicBezTo>
                    <a:pt x="1856001" y="4619722"/>
                    <a:pt x="1828962" y="4615859"/>
                    <a:pt x="1815443" y="4608134"/>
                  </a:cubicBezTo>
                  <a:cubicBezTo>
                    <a:pt x="1805786" y="4602340"/>
                    <a:pt x="1801924" y="4590752"/>
                    <a:pt x="1796130" y="4581096"/>
                  </a:cubicBezTo>
                  <a:lnTo>
                    <a:pt x="1796130" y="4575302"/>
                  </a:lnTo>
                  <a:cubicBezTo>
                    <a:pt x="1796130" y="4569508"/>
                    <a:pt x="1798061" y="4567576"/>
                    <a:pt x="1799992" y="4563714"/>
                  </a:cubicBezTo>
                  <a:cubicBezTo>
                    <a:pt x="1821237" y="4565645"/>
                    <a:pt x="1838619" y="4557920"/>
                    <a:pt x="1859863" y="4557920"/>
                  </a:cubicBezTo>
                  <a:cubicBezTo>
                    <a:pt x="1863726" y="4557920"/>
                    <a:pt x="1871451" y="4557920"/>
                    <a:pt x="1877245" y="4559851"/>
                  </a:cubicBezTo>
                  <a:close/>
                  <a:moveTo>
                    <a:pt x="1929391" y="4554057"/>
                  </a:moveTo>
                  <a:cubicBezTo>
                    <a:pt x="1929391" y="4561782"/>
                    <a:pt x="1921666" y="4583027"/>
                    <a:pt x="1910078" y="4583027"/>
                  </a:cubicBezTo>
                  <a:cubicBezTo>
                    <a:pt x="1890765" y="4583027"/>
                    <a:pt x="1890765" y="4557920"/>
                    <a:pt x="1890765" y="4550195"/>
                  </a:cubicBezTo>
                  <a:cubicBezTo>
                    <a:pt x="1890765" y="4544401"/>
                    <a:pt x="1892696" y="4536675"/>
                    <a:pt x="1892696" y="4528950"/>
                  </a:cubicBezTo>
                  <a:cubicBezTo>
                    <a:pt x="1904284" y="4548263"/>
                    <a:pt x="1929391" y="4532813"/>
                    <a:pt x="1929391" y="4554057"/>
                  </a:cubicBezTo>
                  <a:close/>
                  <a:moveTo>
                    <a:pt x="1950636" y="4482598"/>
                  </a:moveTo>
                  <a:cubicBezTo>
                    <a:pt x="1952567" y="4484530"/>
                    <a:pt x="1956430" y="4482598"/>
                    <a:pt x="1956430" y="4486461"/>
                  </a:cubicBezTo>
                  <a:cubicBezTo>
                    <a:pt x="1956430" y="4496118"/>
                    <a:pt x="1942910" y="4527019"/>
                    <a:pt x="1937116" y="4528950"/>
                  </a:cubicBezTo>
                  <a:cubicBezTo>
                    <a:pt x="1933254" y="4530881"/>
                    <a:pt x="1931322" y="4530881"/>
                    <a:pt x="1925528" y="4530881"/>
                  </a:cubicBezTo>
                  <a:cubicBezTo>
                    <a:pt x="1910078" y="4530881"/>
                    <a:pt x="1892696" y="4521225"/>
                    <a:pt x="1873383" y="4515431"/>
                  </a:cubicBezTo>
                  <a:cubicBezTo>
                    <a:pt x="1871451" y="4521225"/>
                    <a:pt x="1869520" y="4528950"/>
                    <a:pt x="1865657" y="4532813"/>
                  </a:cubicBezTo>
                  <a:cubicBezTo>
                    <a:pt x="1857932" y="4540538"/>
                    <a:pt x="1840550" y="4548263"/>
                    <a:pt x="1828962" y="4548263"/>
                  </a:cubicBezTo>
                  <a:cubicBezTo>
                    <a:pt x="1823168" y="4548263"/>
                    <a:pt x="1815443" y="4546332"/>
                    <a:pt x="1809649" y="4542469"/>
                  </a:cubicBezTo>
                  <a:cubicBezTo>
                    <a:pt x="1815443" y="4525087"/>
                    <a:pt x="1823168" y="4505774"/>
                    <a:pt x="1830894" y="4486461"/>
                  </a:cubicBezTo>
                  <a:cubicBezTo>
                    <a:pt x="1838619" y="4490324"/>
                    <a:pt x="1846344" y="4496118"/>
                    <a:pt x="1854069" y="4503843"/>
                  </a:cubicBezTo>
                  <a:lnTo>
                    <a:pt x="1859863" y="4503843"/>
                  </a:lnTo>
                  <a:cubicBezTo>
                    <a:pt x="1861795" y="4499980"/>
                    <a:pt x="1859863" y="4494186"/>
                    <a:pt x="1859863" y="4488392"/>
                  </a:cubicBezTo>
                  <a:cubicBezTo>
                    <a:pt x="1890765" y="4474873"/>
                    <a:pt x="1892696" y="4465216"/>
                    <a:pt x="1915872" y="4465216"/>
                  </a:cubicBezTo>
                  <a:cubicBezTo>
                    <a:pt x="1929391" y="4465216"/>
                    <a:pt x="1931322" y="4467148"/>
                    <a:pt x="1950636" y="4482598"/>
                  </a:cubicBezTo>
                  <a:close/>
                  <a:moveTo>
                    <a:pt x="1996987" y="4382170"/>
                  </a:moveTo>
                  <a:cubicBezTo>
                    <a:pt x="1979605" y="4382170"/>
                    <a:pt x="1973811" y="4366719"/>
                    <a:pt x="1958361" y="4351268"/>
                  </a:cubicBezTo>
                  <a:cubicBezTo>
                    <a:pt x="1962224" y="4337749"/>
                    <a:pt x="1979605" y="4339680"/>
                    <a:pt x="1987331" y="4335818"/>
                  </a:cubicBezTo>
                  <a:cubicBezTo>
                    <a:pt x="1993125" y="4331955"/>
                    <a:pt x="2004713" y="4326161"/>
                    <a:pt x="2014369" y="4320367"/>
                  </a:cubicBezTo>
                  <a:cubicBezTo>
                    <a:pt x="2012438" y="4326161"/>
                    <a:pt x="2008575" y="4382170"/>
                    <a:pt x="1996987" y="4382170"/>
                  </a:cubicBezTo>
                  <a:close/>
                  <a:moveTo>
                    <a:pt x="1929391" y="4343543"/>
                  </a:moveTo>
                  <a:cubicBezTo>
                    <a:pt x="1929391" y="4349337"/>
                    <a:pt x="1925528" y="4358994"/>
                    <a:pt x="1921666" y="4364788"/>
                  </a:cubicBezTo>
                  <a:lnTo>
                    <a:pt x="1925528" y="4368650"/>
                  </a:lnTo>
                  <a:cubicBezTo>
                    <a:pt x="1929391" y="4364788"/>
                    <a:pt x="1935185" y="4362856"/>
                    <a:pt x="1939048" y="4362856"/>
                  </a:cubicBezTo>
                  <a:cubicBezTo>
                    <a:pt x="1958361" y="4362856"/>
                    <a:pt x="1981537" y="4393757"/>
                    <a:pt x="1981537" y="4403414"/>
                  </a:cubicBezTo>
                  <a:cubicBezTo>
                    <a:pt x="1981537" y="4426590"/>
                    <a:pt x="1956430" y="4426590"/>
                    <a:pt x="1946773" y="4426590"/>
                  </a:cubicBezTo>
                  <a:cubicBezTo>
                    <a:pt x="1940979" y="4426590"/>
                    <a:pt x="1915872" y="4422727"/>
                    <a:pt x="1898490" y="4420796"/>
                  </a:cubicBezTo>
                  <a:cubicBezTo>
                    <a:pt x="1902353" y="4426590"/>
                    <a:pt x="1910078" y="4436247"/>
                    <a:pt x="1910078" y="4440109"/>
                  </a:cubicBezTo>
                  <a:cubicBezTo>
                    <a:pt x="1910078" y="4451697"/>
                    <a:pt x="1884971" y="4467148"/>
                    <a:pt x="1875314" y="4467148"/>
                  </a:cubicBezTo>
                  <a:lnTo>
                    <a:pt x="1842482" y="4467148"/>
                  </a:lnTo>
                  <a:lnTo>
                    <a:pt x="1842482" y="4451697"/>
                  </a:lnTo>
                  <a:cubicBezTo>
                    <a:pt x="1842482" y="4432384"/>
                    <a:pt x="1852138" y="4413071"/>
                    <a:pt x="1869520" y="4413071"/>
                  </a:cubicBezTo>
                  <a:cubicBezTo>
                    <a:pt x="1875314" y="4413071"/>
                    <a:pt x="1883039" y="4415002"/>
                    <a:pt x="1892696" y="4416933"/>
                  </a:cubicBezTo>
                  <a:cubicBezTo>
                    <a:pt x="1892696" y="4407277"/>
                    <a:pt x="1892696" y="4393757"/>
                    <a:pt x="1902353" y="4384101"/>
                  </a:cubicBezTo>
                  <a:cubicBezTo>
                    <a:pt x="1898490" y="4382170"/>
                    <a:pt x="1894627" y="4380238"/>
                    <a:pt x="1890765" y="4380238"/>
                  </a:cubicBezTo>
                  <a:cubicBezTo>
                    <a:pt x="1884971" y="4380238"/>
                    <a:pt x="1871451" y="4386032"/>
                    <a:pt x="1867589" y="4386032"/>
                  </a:cubicBezTo>
                  <a:cubicBezTo>
                    <a:pt x="1854069" y="4386032"/>
                    <a:pt x="1850207" y="4374444"/>
                    <a:pt x="1850207" y="4368650"/>
                  </a:cubicBezTo>
                  <a:cubicBezTo>
                    <a:pt x="1850207" y="4364788"/>
                    <a:pt x="1856001" y="4341612"/>
                    <a:pt x="1865657" y="4333886"/>
                  </a:cubicBezTo>
                  <a:cubicBezTo>
                    <a:pt x="1873383" y="4326161"/>
                    <a:pt x="1898490" y="4316505"/>
                    <a:pt x="1902353" y="4316505"/>
                  </a:cubicBezTo>
                  <a:cubicBezTo>
                    <a:pt x="1917803" y="4316505"/>
                    <a:pt x="1929391" y="4337749"/>
                    <a:pt x="1929391" y="4343543"/>
                  </a:cubicBezTo>
                  <a:close/>
                  <a:moveTo>
                    <a:pt x="2014369" y="4287535"/>
                  </a:moveTo>
                  <a:lnTo>
                    <a:pt x="2014369" y="4291397"/>
                  </a:lnTo>
                  <a:cubicBezTo>
                    <a:pt x="2010507" y="4301054"/>
                    <a:pt x="2000850" y="4312642"/>
                    <a:pt x="1991193" y="4316505"/>
                  </a:cubicBezTo>
                  <a:cubicBezTo>
                    <a:pt x="1979605" y="4322299"/>
                    <a:pt x="1960292" y="4326161"/>
                    <a:pt x="1956430" y="4326161"/>
                  </a:cubicBezTo>
                  <a:cubicBezTo>
                    <a:pt x="1944842" y="4326161"/>
                    <a:pt x="1917803" y="4318436"/>
                    <a:pt x="1917803" y="4302985"/>
                  </a:cubicBezTo>
                  <a:cubicBezTo>
                    <a:pt x="1917803" y="4289466"/>
                    <a:pt x="1933254" y="4262428"/>
                    <a:pt x="1950636" y="4262428"/>
                  </a:cubicBezTo>
                  <a:cubicBezTo>
                    <a:pt x="1956430" y="4262428"/>
                    <a:pt x="1993125" y="4281741"/>
                    <a:pt x="2014369" y="4287535"/>
                  </a:cubicBezTo>
                  <a:close/>
                  <a:moveTo>
                    <a:pt x="1937116" y="4245046"/>
                  </a:moveTo>
                  <a:cubicBezTo>
                    <a:pt x="1937116" y="4275947"/>
                    <a:pt x="1894627" y="4291397"/>
                    <a:pt x="1879177" y="4291397"/>
                  </a:cubicBezTo>
                  <a:cubicBezTo>
                    <a:pt x="1857932" y="4291397"/>
                    <a:pt x="1854069" y="4270153"/>
                    <a:pt x="1854069" y="4260496"/>
                  </a:cubicBezTo>
                  <a:cubicBezTo>
                    <a:pt x="1854069" y="4235389"/>
                    <a:pt x="1875314" y="4243114"/>
                    <a:pt x="1875314" y="4218007"/>
                  </a:cubicBezTo>
                  <a:cubicBezTo>
                    <a:pt x="1881108" y="4219938"/>
                    <a:pt x="1937116" y="4233458"/>
                    <a:pt x="1937116" y="4245046"/>
                  </a:cubicBezTo>
                  <a:close/>
                  <a:moveTo>
                    <a:pt x="1873383" y="4214145"/>
                  </a:moveTo>
                  <a:cubicBezTo>
                    <a:pt x="1867589" y="4218007"/>
                    <a:pt x="1863726" y="4223801"/>
                    <a:pt x="1857932" y="4229595"/>
                  </a:cubicBezTo>
                  <a:cubicBezTo>
                    <a:pt x="1852138" y="4225732"/>
                    <a:pt x="1842482" y="4214145"/>
                    <a:pt x="1842482" y="4208351"/>
                  </a:cubicBezTo>
                  <a:cubicBezTo>
                    <a:pt x="1842482" y="4202557"/>
                    <a:pt x="1856001" y="4200625"/>
                    <a:pt x="1857932" y="4200625"/>
                  </a:cubicBezTo>
                  <a:cubicBezTo>
                    <a:pt x="1867589" y="4200625"/>
                    <a:pt x="1867589" y="4202557"/>
                    <a:pt x="1873383" y="4214145"/>
                  </a:cubicBezTo>
                  <a:close/>
                  <a:moveTo>
                    <a:pt x="1977674" y="4158136"/>
                  </a:moveTo>
                  <a:cubicBezTo>
                    <a:pt x="1989262" y="4160067"/>
                    <a:pt x="2002781" y="4158136"/>
                    <a:pt x="2014369" y="4160067"/>
                  </a:cubicBezTo>
                  <a:cubicBezTo>
                    <a:pt x="2014369" y="4161999"/>
                    <a:pt x="2016301" y="4161999"/>
                    <a:pt x="2016301" y="4167793"/>
                  </a:cubicBezTo>
                  <a:cubicBezTo>
                    <a:pt x="2016301" y="4173587"/>
                    <a:pt x="2008575" y="4185175"/>
                    <a:pt x="2000850" y="4194831"/>
                  </a:cubicBezTo>
                  <a:lnTo>
                    <a:pt x="2000850" y="4200625"/>
                  </a:lnTo>
                  <a:cubicBezTo>
                    <a:pt x="2002781" y="4202557"/>
                    <a:pt x="2000850" y="4202557"/>
                    <a:pt x="2004713" y="4202557"/>
                  </a:cubicBezTo>
                  <a:cubicBezTo>
                    <a:pt x="2010507" y="4202557"/>
                    <a:pt x="2014369" y="4200625"/>
                    <a:pt x="2022095" y="4198694"/>
                  </a:cubicBezTo>
                  <a:cubicBezTo>
                    <a:pt x="2025957" y="4210282"/>
                    <a:pt x="2027888" y="4227664"/>
                    <a:pt x="2027888" y="4231526"/>
                  </a:cubicBezTo>
                  <a:cubicBezTo>
                    <a:pt x="2027888" y="4243114"/>
                    <a:pt x="2020163" y="4266290"/>
                    <a:pt x="2016301" y="4272084"/>
                  </a:cubicBezTo>
                  <a:cubicBezTo>
                    <a:pt x="2012438" y="4272084"/>
                    <a:pt x="1962224" y="4270153"/>
                    <a:pt x="1962224" y="4245046"/>
                  </a:cubicBezTo>
                  <a:cubicBezTo>
                    <a:pt x="1962224" y="4241183"/>
                    <a:pt x="1981537" y="4229595"/>
                    <a:pt x="1991193" y="4219938"/>
                  </a:cubicBezTo>
                  <a:cubicBezTo>
                    <a:pt x="1989262" y="4218007"/>
                    <a:pt x="1989262" y="4218007"/>
                    <a:pt x="1985399" y="4218007"/>
                  </a:cubicBezTo>
                  <a:cubicBezTo>
                    <a:pt x="1979605" y="4218007"/>
                    <a:pt x="1946773" y="4225732"/>
                    <a:pt x="1940979" y="4225732"/>
                  </a:cubicBezTo>
                  <a:cubicBezTo>
                    <a:pt x="1931322" y="4225732"/>
                    <a:pt x="1892696" y="4216076"/>
                    <a:pt x="1892696" y="4200625"/>
                  </a:cubicBezTo>
                  <a:cubicBezTo>
                    <a:pt x="1892696" y="4196763"/>
                    <a:pt x="1892696" y="4192900"/>
                    <a:pt x="1896559" y="4190969"/>
                  </a:cubicBezTo>
                  <a:cubicBezTo>
                    <a:pt x="1898490" y="4187106"/>
                    <a:pt x="1906215" y="4187106"/>
                    <a:pt x="1910078" y="4183243"/>
                  </a:cubicBezTo>
                  <a:cubicBezTo>
                    <a:pt x="1917803" y="4175518"/>
                    <a:pt x="1923597" y="4161999"/>
                    <a:pt x="1933254" y="4154273"/>
                  </a:cubicBezTo>
                  <a:cubicBezTo>
                    <a:pt x="1935185" y="4150411"/>
                    <a:pt x="1942910" y="4148479"/>
                    <a:pt x="1946773" y="4148479"/>
                  </a:cubicBezTo>
                  <a:cubicBezTo>
                    <a:pt x="1952567" y="4148479"/>
                    <a:pt x="1968017" y="4158136"/>
                    <a:pt x="1977674" y="4158136"/>
                  </a:cubicBezTo>
                  <a:close/>
                  <a:moveTo>
                    <a:pt x="1856001" y="4129166"/>
                  </a:moveTo>
                  <a:cubicBezTo>
                    <a:pt x="1859863" y="4125304"/>
                    <a:pt x="1865657" y="4123372"/>
                    <a:pt x="1869520" y="4123372"/>
                  </a:cubicBezTo>
                  <a:cubicBezTo>
                    <a:pt x="1881108" y="4123372"/>
                    <a:pt x="1917803" y="4127235"/>
                    <a:pt x="1917803" y="4144617"/>
                  </a:cubicBezTo>
                  <a:cubicBezTo>
                    <a:pt x="1917803" y="4177449"/>
                    <a:pt x="1865657" y="4190969"/>
                    <a:pt x="1852138" y="4190969"/>
                  </a:cubicBezTo>
                  <a:cubicBezTo>
                    <a:pt x="1827031" y="4190969"/>
                    <a:pt x="1836688" y="4154273"/>
                    <a:pt x="1832825" y="4148479"/>
                  </a:cubicBezTo>
                  <a:cubicBezTo>
                    <a:pt x="1828962" y="4146548"/>
                    <a:pt x="1821237" y="4140754"/>
                    <a:pt x="1815443" y="4134960"/>
                  </a:cubicBezTo>
                  <a:lnTo>
                    <a:pt x="1815443" y="4129166"/>
                  </a:lnTo>
                  <a:cubicBezTo>
                    <a:pt x="1815443" y="4115647"/>
                    <a:pt x="1828962" y="4113716"/>
                    <a:pt x="1834756" y="4113716"/>
                  </a:cubicBezTo>
                  <a:cubicBezTo>
                    <a:pt x="1842482" y="4113716"/>
                    <a:pt x="1850207" y="4121441"/>
                    <a:pt x="1856001" y="4129166"/>
                  </a:cubicBezTo>
                  <a:close/>
                  <a:moveTo>
                    <a:pt x="2018232" y="4123372"/>
                  </a:moveTo>
                  <a:cubicBezTo>
                    <a:pt x="2018232" y="4142685"/>
                    <a:pt x="1996987" y="4148479"/>
                    <a:pt x="1989262" y="4148479"/>
                  </a:cubicBezTo>
                  <a:cubicBezTo>
                    <a:pt x="1977674" y="4148479"/>
                    <a:pt x="1950636" y="4138823"/>
                    <a:pt x="1950636" y="4131098"/>
                  </a:cubicBezTo>
                  <a:cubicBezTo>
                    <a:pt x="1950636" y="4113716"/>
                    <a:pt x="1964155" y="4115647"/>
                    <a:pt x="1977674" y="4100196"/>
                  </a:cubicBezTo>
                  <a:cubicBezTo>
                    <a:pt x="1981537" y="4094402"/>
                    <a:pt x="1985399" y="4080883"/>
                    <a:pt x="1995056" y="4073158"/>
                  </a:cubicBezTo>
                  <a:cubicBezTo>
                    <a:pt x="2000850" y="4077021"/>
                    <a:pt x="2018232" y="4113716"/>
                    <a:pt x="2018232" y="4123372"/>
                  </a:cubicBezTo>
                  <a:close/>
                  <a:moveTo>
                    <a:pt x="1506431" y="4059639"/>
                  </a:moveTo>
                  <a:lnTo>
                    <a:pt x="1500637" y="4059639"/>
                  </a:lnTo>
                  <a:lnTo>
                    <a:pt x="1506431" y="4059639"/>
                  </a:lnTo>
                  <a:close/>
                  <a:moveTo>
                    <a:pt x="1801924" y="4049982"/>
                  </a:moveTo>
                  <a:cubicBezTo>
                    <a:pt x="1801924" y="4065433"/>
                    <a:pt x="1790336" y="4069295"/>
                    <a:pt x="1782611" y="4069295"/>
                  </a:cubicBezTo>
                  <a:cubicBezTo>
                    <a:pt x="1763297" y="4069295"/>
                    <a:pt x="1763297" y="4051913"/>
                    <a:pt x="1757503" y="4040325"/>
                  </a:cubicBezTo>
                  <a:cubicBezTo>
                    <a:pt x="1765229" y="4036463"/>
                    <a:pt x="1778748" y="4032600"/>
                    <a:pt x="1784542" y="4032600"/>
                  </a:cubicBezTo>
                  <a:cubicBezTo>
                    <a:pt x="1794198" y="4032600"/>
                    <a:pt x="1801924" y="4036463"/>
                    <a:pt x="1801924" y="4049982"/>
                  </a:cubicBezTo>
                  <a:close/>
                  <a:moveTo>
                    <a:pt x="1239909" y="3980454"/>
                  </a:moveTo>
                  <a:cubicBezTo>
                    <a:pt x="1228321" y="3980454"/>
                    <a:pt x="1207077" y="3984317"/>
                    <a:pt x="1199351" y="3976592"/>
                  </a:cubicBezTo>
                  <a:cubicBezTo>
                    <a:pt x="1203214" y="3976592"/>
                    <a:pt x="1201283" y="3978523"/>
                    <a:pt x="1209008" y="3978523"/>
                  </a:cubicBezTo>
                  <a:lnTo>
                    <a:pt x="1205145" y="3974660"/>
                  </a:lnTo>
                  <a:cubicBezTo>
                    <a:pt x="1210939" y="3974660"/>
                    <a:pt x="1218664" y="3972729"/>
                    <a:pt x="1224458" y="3972729"/>
                  </a:cubicBezTo>
                  <a:cubicBezTo>
                    <a:pt x="1228321" y="3972729"/>
                    <a:pt x="1234115" y="3976592"/>
                    <a:pt x="1239909" y="3980454"/>
                  </a:cubicBezTo>
                  <a:close/>
                  <a:moveTo>
                    <a:pt x="1823168" y="3961141"/>
                  </a:moveTo>
                  <a:cubicBezTo>
                    <a:pt x="1823168" y="3997836"/>
                    <a:pt x="1799992" y="4022944"/>
                    <a:pt x="1767160" y="4022944"/>
                  </a:cubicBezTo>
                  <a:cubicBezTo>
                    <a:pt x="1747847" y="4022944"/>
                    <a:pt x="1757503" y="4007493"/>
                    <a:pt x="1753641" y="3999768"/>
                  </a:cubicBezTo>
                  <a:cubicBezTo>
                    <a:pt x="1745915" y="4003630"/>
                    <a:pt x="1730465" y="4009424"/>
                    <a:pt x="1726602" y="4009424"/>
                  </a:cubicBezTo>
                  <a:cubicBezTo>
                    <a:pt x="1715014" y="4009424"/>
                    <a:pt x="1701495" y="3999768"/>
                    <a:pt x="1693770" y="3986248"/>
                  </a:cubicBezTo>
                  <a:cubicBezTo>
                    <a:pt x="1699564" y="3980454"/>
                    <a:pt x="1726602" y="3965004"/>
                    <a:pt x="1736259" y="3965004"/>
                  </a:cubicBezTo>
                  <a:cubicBezTo>
                    <a:pt x="1753641" y="3965004"/>
                    <a:pt x="1747847" y="3978523"/>
                    <a:pt x="1757503" y="3993974"/>
                  </a:cubicBezTo>
                  <a:cubicBezTo>
                    <a:pt x="1767160" y="3961141"/>
                    <a:pt x="1780679" y="3947622"/>
                    <a:pt x="1803855" y="3947622"/>
                  </a:cubicBezTo>
                  <a:cubicBezTo>
                    <a:pt x="1821237" y="3947622"/>
                    <a:pt x="1823168" y="3947622"/>
                    <a:pt x="1823168" y="3961141"/>
                  </a:cubicBezTo>
                  <a:close/>
                  <a:moveTo>
                    <a:pt x="1973811" y="4022944"/>
                  </a:moveTo>
                  <a:cubicBezTo>
                    <a:pt x="1973811" y="4034531"/>
                    <a:pt x="1942910" y="4032600"/>
                    <a:pt x="1940979" y="4032600"/>
                  </a:cubicBezTo>
                  <a:cubicBezTo>
                    <a:pt x="1913940" y="4032600"/>
                    <a:pt x="1910078" y="4032600"/>
                    <a:pt x="1913940" y="3993974"/>
                  </a:cubicBezTo>
                  <a:cubicBezTo>
                    <a:pt x="1908147" y="3997836"/>
                    <a:pt x="1902353" y="4005562"/>
                    <a:pt x="1896559" y="4009424"/>
                  </a:cubicBezTo>
                  <a:cubicBezTo>
                    <a:pt x="1886902" y="4017150"/>
                    <a:pt x="1875314" y="4024875"/>
                    <a:pt x="1865657" y="4030669"/>
                  </a:cubicBezTo>
                  <a:cubicBezTo>
                    <a:pt x="1881108" y="4032600"/>
                    <a:pt x="1875314" y="4053845"/>
                    <a:pt x="1888833" y="4065433"/>
                  </a:cubicBezTo>
                  <a:cubicBezTo>
                    <a:pt x="1900421" y="4063501"/>
                    <a:pt x="1892696" y="4042257"/>
                    <a:pt x="1912009" y="4042257"/>
                  </a:cubicBezTo>
                  <a:cubicBezTo>
                    <a:pt x="1915872" y="4042257"/>
                    <a:pt x="1927460" y="4048051"/>
                    <a:pt x="1935185" y="4048051"/>
                  </a:cubicBezTo>
                  <a:cubicBezTo>
                    <a:pt x="1950636" y="4048051"/>
                    <a:pt x="1966086" y="4048051"/>
                    <a:pt x="1981537" y="4049982"/>
                  </a:cubicBezTo>
                  <a:cubicBezTo>
                    <a:pt x="1979605" y="4096334"/>
                    <a:pt x="1935185" y="4117578"/>
                    <a:pt x="1906215" y="4117578"/>
                  </a:cubicBezTo>
                  <a:cubicBezTo>
                    <a:pt x="1888833" y="4117578"/>
                    <a:pt x="1873383" y="4109853"/>
                    <a:pt x="1875314" y="4086677"/>
                  </a:cubicBezTo>
                  <a:cubicBezTo>
                    <a:pt x="1852138" y="4096334"/>
                    <a:pt x="1842482" y="4105990"/>
                    <a:pt x="1823168" y="4105990"/>
                  </a:cubicBezTo>
                  <a:cubicBezTo>
                    <a:pt x="1813512" y="4105990"/>
                    <a:pt x="1794198" y="4104059"/>
                    <a:pt x="1794198" y="4092471"/>
                  </a:cubicBezTo>
                  <a:cubicBezTo>
                    <a:pt x="1794198" y="4088608"/>
                    <a:pt x="1825100" y="4034531"/>
                    <a:pt x="1825100" y="4028737"/>
                  </a:cubicBezTo>
                  <a:cubicBezTo>
                    <a:pt x="1825100" y="4024875"/>
                    <a:pt x="1819306" y="4015218"/>
                    <a:pt x="1819306" y="4009424"/>
                  </a:cubicBezTo>
                  <a:cubicBezTo>
                    <a:pt x="1819306" y="4007493"/>
                    <a:pt x="1825100" y="3999768"/>
                    <a:pt x="1825100" y="3990111"/>
                  </a:cubicBezTo>
                  <a:cubicBezTo>
                    <a:pt x="1828962" y="3945691"/>
                    <a:pt x="1881108" y="3947622"/>
                    <a:pt x="1906215" y="3932171"/>
                  </a:cubicBezTo>
                  <a:lnTo>
                    <a:pt x="1913940" y="3932171"/>
                  </a:lnTo>
                  <a:cubicBezTo>
                    <a:pt x="1921666" y="3970798"/>
                    <a:pt x="1973811" y="3986248"/>
                    <a:pt x="1973811" y="4022944"/>
                  </a:cubicBezTo>
                  <a:close/>
                  <a:moveTo>
                    <a:pt x="1743984" y="3903202"/>
                  </a:moveTo>
                  <a:cubicBezTo>
                    <a:pt x="1743984" y="3934103"/>
                    <a:pt x="1713083" y="3972729"/>
                    <a:pt x="1682182" y="3972729"/>
                  </a:cubicBezTo>
                  <a:cubicBezTo>
                    <a:pt x="1670594" y="3972729"/>
                    <a:pt x="1670594" y="3965004"/>
                    <a:pt x="1670594" y="3961141"/>
                  </a:cubicBezTo>
                  <a:cubicBezTo>
                    <a:pt x="1670594" y="3957279"/>
                    <a:pt x="1678319" y="3930240"/>
                    <a:pt x="1678319" y="3924446"/>
                  </a:cubicBezTo>
                  <a:cubicBezTo>
                    <a:pt x="1678319" y="3910927"/>
                    <a:pt x="1668663" y="3901270"/>
                    <a:pt x="1668663" y="3895476"/>
                  </a:cubicBezTo>
                  <a:cubicBezTo>
                    <a:pt x="1668663" y="3878094"/>
                    <a:pt x="1713083" y="3866506"/>
                    <a:pt x="1716946" y="3866506"/>
                  </a:cubicBezTo>
                  <a:cubicBezTo>
                    <a:pt x="1742053" y="3866506"/>
                    <a:pt x="1743984" y="3893545"/>
                    <a:pt x="1743984" y="3903202"/>
                  </a:cubicBezTo>
                  <a:close/>
                  <a:moveTo>
                    <a:pt x="1902353" y="3910927"/>
                  </a:moveTo>
                  <a:cubicBezTo>
                    <a:pt x="1902353" y="3932171"/>
                    <a:pt x="1863726" y="3937965"/>
                    <a:pt x="1859863" y="3937965"/>
                  </a:cubicBezTo>
                  <a:cubicBezTo>
                    <a:pt x="1848276" y="3937965"/>
                    <a:pt x="1836688" y="3936034"/>
                    <a:pt x="1836688" y="3924446"/>
                  </a:cubicBezTo>
                  <a:cubicBezTo>
                    <a:pt x="1836688" y="3920583"/>
                    <a:pt x="1842482" y="3910927"/>
                    <a:pt x="1844413" y="3905133"/>
                  </a:cubicBezTo>
                  <a:cubicBezTo>
                    <a:pt x="1848276" y="3895476"/>
                    <a:pt x="1850207" y="3883888"/>
                    <a:pt x="1852138" y="3872300"/>
                  </a:cubicBezTo>
                  <a:cubicBezTo>
                    <a:pt x="1854069" y="3866506"/>
                    <a:pt x="1856001" y="3860712"/>
                    <a:pt x="1856001" y="3854919"/>
                  </a:cubicBezTo>
                  <a:cubicBezTo>
                    <a:pt x="1863726" y="3862644"/>
                    <a:pt x="1902353" y="3907064"/>
                    <a:pt x="1902353" y="3910927"/>
                  </a:cubicBezTo>
                  <a:close/>
                  <a:moveTo>
                    <a:pt x="1554715" y="3874232"/>
                  </a:moveTo>
                  <a:cubicBezTo>
                    <a:pt x="1554715" y="3893545"/>
                    <a:pt x="1556646" y="3901270"/>
                    <a:pt x="1537333" y="3901270"/>
                  </a:cubicBezTo>
                  <a:cubicBezTo>
                    <a:pt x="1519951" y="3901270"/>
                    <a:pt x="1498706" y="3893545"/>
                    <a:pt x="1489050" y="3874232"/>
                  </a:cubicBezTo>
                  <a:cubicBezTo>
                    <a:pt x="1502569" y="3866506"/>
                    <a:pt x="1529607" y="3845262"/>
                    <a:pt x="1533470" y="3845262"/>
                  </a:cubicBezTo>
                  <a:cubicBezTo>
                    <a:pt x="1556646" y="3845262"/>
                    <a:pt x="1554715" y="3866506"/>
                    <a:pt x="1554715" y="3874232"/>
                  </a:cubicBezTo>
                  <a:close/>
                  <a:moveTo>
                    <a:pt x="1637761" y="3851056"/>
                  </a:moveTo>
                  <a:cubicBezTo>
                    <a:pt x="1637761" y="3876163"/>
                    <a:pt x="1639693" y="3868438"/>
                    <a:pt x="1626173" y="3895476"/>
                  </a:cubicBezTo>
                  <a:cubicBezTo>
                    <a:pt x="1628105" y="3897408"/>
                    <a:pt x="1626173" y="3897408"/>
                    <a:pt x="1631967" y="3897408"/>
                  </a:cubicBezTo>
                  <a:cubicBezTo>
                    <a:pt x="1635830" y="3897408"/>
                    <a:pt x="1643555" y="3891614"/>
                    <a:pt x="1649349" y="3891614"/>
                  </a:cubicBezTo>
                  <a:cubicBezTo>
                    <a:pt x="1664800" y="3891614"/>
                    <a:pt x="1664800" y="3928309"/>
                    <a:pt x="1664800" y="3930240"/>
                  </a:cubicBezTo>
                  <a:cubicBezTo>
                    <a:pt x="1664800" y="3941828"/>
                    <a:pt x="1660937" y="3959210"/>
                    <a:pt x="1647418" y="3959210"/>
                  </a:cubicBezTo>
                  <a:cubicBezTo>
                    <a:pt x="1641624" y="3959210"/>
                    <a:pt x="1601066" y="3934103"/>
                    <a:pt x="1599135" y="3932171"/>
                  </a:cubicBezTo>
                  <a:cubicBezTo>
                    <a:pt x="1602998" y="3920583"/>
                    <a:pt x="1620379" y="3918652"/>
                    <a:pt x="1624242" y="3903202"/>
                  </a:cubicBezTo>
                  <a:cubicBezTo>
                    <a:pt x="1622311" y="3903202"/>
                    <a:pt x="1622311" y="3901270"/>
                    <a:pt x="1618448" y="3901270"/>
                  </a:cubicBezTo>
                  <a:cubicBezTo>
                    <a:pt x="1612654" y="3901270"/>
                    <a:pt x="1587547" y="3914790"/>
                    <a:pt x="1581753" y="3914790"/>
                  </a:cubicBezTo>
                  <a:cubicBezTo>
                    <a:pt x="1552783" y="3914790"/>
                    <a:pt x="1574028" y="3870369"/>
                    <a:pt x="1556646" y="3854919"/>
                  </a:cubicBezTo>
                  <a:cubicBezTo>
                    <a:pt x="1558577" y="3839468"/>
                    <a:pt x="1579822" y="3835605"/>
                    <a:pt x="1589478" y="3833674"/>
                  </a:cubicBezTo>
                  <a:cubicBezTo>
                    <a:pt x="1593341" y="3833674"/>
                    <a:pt x="1602998" y="3829811"/>
                    <a:pt x="1608792" y="3825949"/>
                  </a:cubicBezTo>
                  <a:cubicBezTo>
                    <a:pt x="1610723" y="3825949"/>
                    <a:pt x="1612654" y="3822086"/>
                    <a:pt x="1614586" y="3820155"/>
                  </a:cubicBezTo>
                  <a:cubicBezTo>
                    <a:pt x="1618448" y="3818223"/>
                    <a:pt x="1622311" y="3816292"/>
                    <a:pt x="1626173" y="3816292"/>
                  </a:cubicBezTo>
                  <a:cubicBezTo>
                    <a:pt x="1639693" y="3816292"/>
                    <a:pt x="1637761" y="3849125"/>
                    <a:pt x="1637761" y="3851056"/>
                  </a:cubicBezTo>
                  <a:close/>
                  <a:moveTo>
                    <a:pt x="1444629" y="3822086"/>
                  </a:moveTo>
                  <a:cubicBezTo>
                    <a:pt x="1444629" y="3827880"/>
                    <a:pt x="1442698" y="3843331"/>
                    <a:pt x="1442698" y="3854919"/>
                  </a:cubicBezTo>
                  <a:cubicBezTo>
                    <a:pt x="1438835" y="3854919"/>
                    <a:pt x="1434973" y="3856850"/>
                    <a:pt x="1431110" y="3856850"/>
                  </a:cubicBezTo>
                  <a:cubicBezTo>
                    <a:pt x="1425316" y="3856850"/>
                    <a:pt x="1392483" y="3843331"/>
                    <a:pt x="1375102" y="3833674"/>
                  </a:cubicBezTo>
                  <a:cubicBezTo>
                    <a:pt x="1369308" y="3831743"/>
                    <a:pt x="1363514" y="3820155"/>
                    <a:pt x="1363514" y="3814361"/>
                  </a:cubicBezTo>
                  <a:cubicBezTo>
                    <a:pt x="1406003" y="3814361"/>
                    <a:pt x="1415659" y="3783460"/>
                    <a:pt x="1425316" y="3783460"/>
                  </a:cubicBezTo>
                  <a:cubicBezTo>
                    <a:pt x="1444629" y="3783460"/>
                    <a:pt x="1444629" y="3820155"/>
                    <a:pt x="1444629" y="3822086"/>
                  </a:cubicBezTo>
                  <a:close/>
                  <a:moveTo>
                    <a:pt x="1815443" y="3833674"/>
                  </a:moveTo>
                  <a:cubicBezTo>
                    <a:pt x="1834756" y="3818223"/>
                    <a:pt x="1840550" y="3862644"/>
                    <a:pt x="1840550" y="3870369"/>
                  </a:cubicBezTo>
                  <a:cubicBezTo>
                    <a:pt x="1840550" y="3907064"/>
                    <a:pt x="1811580" y="3937965"/>
                    <a:pt x="1776817" y="3937965"/>
                  </a:cubicBezTo>
                  <a:cubicBezTo>
                    <a:pt x="1749778" y="3937965"/>
                    <a:pt x="1757503" y="3912858"/>
                    <a:pt x="1757503" y="3899339"/>
                  </a:cubicBezTo>
                  <a:cubicBezTo>
                    <a:pt x="1757503" y="3895476"/>
                    <a:pt x="1749778" y="3878094"/>
                    <a:pt x="1749778" y="3874232"/>
                  </a:cubicBezTo>
                  <a:cubicBezTo>
                    <a:pt x="1749778" y="3868438"/>
                    <a:pt x="1751709" y="3866506"/>
                    <a:pt x="1755572" y="3866506"/>
                  </a:cubicBezTo>
                  <a:cubicBezTo>
                    <a:pt x="1771023" y="3860712"/>
                    <a:pt x="1790336" y="3858781"/>
                    <a:pt x="1807718" y="3845262"/>
                  </a:cubicBezTo>
                  <a:lnTo>
                    <a:pt x="1807718" y="3837537"/>
                  </a:lnTo>
                  <a:cubicBezTo>
                    <a:pt x="1790336" y="3843331"/>
                    <a:pt x="1765229" y="3851056"/>
                    <a:pt x="1761366" y="3851056"/>
                  </a:cubicBezTo>
                  <a:cubicBezTo>
                    <a:pt x="1742053" y="3851056"/>
                    <a:pt x="1736259" y="3837537"/>
                    <a:pt x="1736259" y="3824017"/>
                  </a:cubicBezTo>
                  <a:cubicBezTo>
                    <a:pt x="1736259" y="3820155"/>
                    <a:pt x="1738190" y="3810498"/>
                    <a:pt x="1740121" y="3802773"/>
                  </a:cubicBezTo>
                  <a:lnTo>
                    <a:pt x="1740121" y="3762215"/>
                  </a:lnTo>
                  <a:cubicBezTo>
                    <a:pt x="1769091" y="3785391"/>
                    <a:pt x="1807718" y="3798910"/>
                    <a:pt x="1815443" y="3833674"/>
                  </a:cubicBezTo>
                  <a:close/>
                  <a:moveTo>
                    <a:pt x="1732396" y="3806635"/>
                  </a:moveTo>
                  <a:cubicBezTo>
                    <a:pt x="1732396" y="3810498"/>
                    <a:pt x="1728534" y="3816292"/>
                    <a:pt x="1728534" y="3820155"/>
                  </a:cubicBezTo>
                  <a:cubicBezTo>
                    <a:pt x="1728534" y="3825949"/>
                    <a:pt x="1718877" y="3843331"/>
                    <a:pt x="1711152" y="3849125"/>
                  </a:cubicBezTo>
                  <a:cubicBezTo>
                    <a:pt x="1697632" y="3858781"/>
                    <a:pt x="1674457" y="3868438"/>
                    <a:pt x="1668663" y="3868438"/>
                  </a:cubicBezTo>
                  <a:lnTo>
                    <a:pt x="1659006" y="3868438"/>
                  </a:lnTo>
                  <a:cubicBezTo>
                    <a:pt x="1657075" y="3852987"/>
                    <a:pt x="1651281" y="3824017"/>
                    <a:pt x="1651281" y="3820155"/>
                  </a:cubicBezTo>
                  <a:cubicBezTo>
                    <a:pt x="1651281" y="3814361"/>
                    <a:pt x="1653212" y="3806635"/>
                    <a:pt x="1655143" y="3800842"/>
                  </a:cubicBezTo>
                  <a:cubicBezTo>
                    <a:pt x="1660937" y="3796979"/>
                    <a:pt x="1668663" y="3795048"/>
                    <a:pt x="1676388" y="3791185"/>
                  </a:cubicBezTo>
                  <a:cubicBezTo>
                    <a:pt x="1689907" y="3783460"/>
                    <a:pt x="1705358" y="3769940"/>
                    <a:pt x="1718877" y="3760284"/>
                  </a:cubicBezTo>
                  <a:cubicBezTo>
                    <a:pt x="1724671" y="3775734"/>
                    <a:pt x="1732396" y="3791185"/>
                    <a:pt x="1732396" y="3806635"/>
                  </a:cubicBezTo>
                  <a:close/>
                  <a:moveTo>
                    <a:pt x="1537333" y="3775734"/>
                  </a:moveTo>
                  <a:cubicBezTo>
                    <a:pt x="1537333" y="3781528"/>
                    <a:pt x="1535401" y="3800842"/>
                    <a:pt x="1531539" y="3812429"/>
                  </a:cubicBezTo>
                  <a:cubicBezTo>
                    <a:pt x="1531539" y="3814361"/>
                    <a:pt x="1529607" y="3822086"/>
                    <a:pt x="1525745" y="3827880"/>
                  </a:cubicBezTo>
                  <a:cubicBezTo>
                    <a:pt x="1516088" y="3843331"/>
                    <a:pt x="1481324" y="3862644"/>
                    <a:pt x="1467805" y="3862644"/>
                  </a:cubicBezTo>
                  <a:cubicBezTo>
                    <a:pt x="1460080" y="3862644"/>
                    <a:pt x="1454286" y="3856850"/>
                    <a:pt x="1454286" y="3852987"/>
                  </a:cubicBezTo>
                  <a:cubicBezTo>
                    <a:pt x="1454286" y="3849125"/>
                    <a:pt x="1458148" y="3829811"/>
                    <a:pt x="1458148" y="3824017"/>
                  </a:cubicBezTo>
                  <a:cubicBezTo>
                    <a:pt x="1458148" y="3820155"/>
                    <a:pt x="1452354" y="3793116"/>
                    <a:pt x="1452354" y="3787322"/>
                  </a:cubicBezTo>
                  <a:cubicBezTo>
                    <a:pt x="1452354" y="3783460"/>
                    <a:pt x="1454286" y="3783460"/>
                    <a:pt x="1456217" y="3781528"/>
                  </a:cubicBezTo>
                  <a:cubicBezTo>
                    <a:pt x="1460080" y="3781528"/>
                    <a:pt x="1463942" y="3779597"/>
                    <a:pt x="1471668" y="3777666"/>
                  </a:cubicBezTo>
                  <a:cubicBezTo>
                    <a:pt x="1475530" y="3775734"/>
                    <a:pt x="1485187" y="3775734"/>
                    <a:pt x="1490981" y="3771872"/>
                  </a:cubicBezTo>
                  <a:cubicBezTo>
                    <a:pt x="1500637" y="3768009"/>
                    <a:pt x="1514157" y="3758352"/>
                    <a:pt x="1519951" y="3758352"/>
                  </a:cubicBezTo>
                  <a:cubicBezTo>
                    <a:pt x="1529607" y="3758352"/>
                    <a:pt x="1537333" y="3771872"/>
                    <a:pt x="1537333" y="3775734"/>
                  </a:cubicBezTo>
                  <a:close/>
                  <a:moveTo>
                    <a:pt x="1919734" y="3874232"/>
                  </a:moveTo>
                  <a:cubicBezTo>
                    <a:pt x="1946773" y="3910927"/>
                    <a:pt x="1968017" y="3943759"/>
                    <a:pt x="1981537" y="3988180"/>
                  </a:cubicBezTo>
                  <a:cubicBezTo>
                    <a:pt x="1960292" y="3961141"/>
                    <a:pt x="1940979" y="3932171"/>
                    <a:pt x="1919734" y="3907064"/>
                  </a:cubicBezTo>
                  <a:cubicBezTo>
                    <a:pt x="1888833" y="3862644"/>
                    <a:pt x="1827031" y="3804704"/>
                    <a:pt x="1786473" y="3777666"/>
                  </a:cubicBezTo>
                  <a:cubicBezTo>
                    <a:pt x="1782611" y="3775734"/>
                    <a:pt x="1780679" y="3773803"/>
                    <a:pt x="1780679" y="3768009"/>
                  </a:cubicBezTo>
                  <a:cubicBezTo>
                    <a:pt x="1780679" y="3756421"/>
                    <a:pt x="1788405" y="3752558"/>
                    <a:pt x="1794198" y="3752558"/>
                  </a:cubicBezTo>
                  <a:cubicBezTo>
                    <a:pt x="1823168" y="3752558"/>
                    <a:pt x="1919734" y="3872300"/>
                    <a:pt x="1919734" y="3874232"/>
                  </a:cubicBezTo>
                  <a:close/>
                  <a:moveTo>
                    <a:pt x="1759435" y="3754490"/>
                  </a:moveTo>
                  <a:cubicBezTo>
                    <a:pt x="1755572" y="3754490"/>
                    <a:pt x="1749778" y="3750627"/>
                    <a:pt x="1749778" y="3744833"/>
                  </a:cubicBezTo>
                  <a:cubicBezTo>
                    <a:pt x="1749778" y="3725520"/>
                    <a:pt x="1776817" y="3731314"/>
                    <a:pt x="1780679" y="3729383"/>
                  </a:cubicBezTo>
                  <a:cubicBezTo>
                    <a:pt x="1776817" y="3740971"/>
                    <a:pt x="1772954" y="3754490"/>
                    <a:pt x="1759435" y="3754490"/>
                  </a:cubicBezTo>
                  <a:close/>
                  <a:moveTo>
                    <a:pt x="1319093" y="3723589"/>
                  </a:moveTo>
                  <a:cubicBezTo>
                    <a:pt x="1319093" y="3727451"/>
                    <a:pt x="1321025" y="3731314"/>
                    <a:pt x="1321025" y="3737108"/>
                  </a:cubicBezTo>
                  <a:cubicBezTo>
                    <a:pt x="1321025" y="3750627"/>
                    <a:pt x="1307505" y="3787322"/>
                    <a:pt x="1303643" y="3795048"/>
                  </a:cubicBezTo>
                  <a:cubicBezTo>
                    <a:pt x="1276604" y="3791185"/>
                    <a:pt x="1228321" y="3781528"/>
                    <a:pt x="1228321" y="3742902"/>
                  </a:cubicBezTo>
                  <a:cubicBezTo>
                    <a:pt x="1228321" y="3725520"/>
                    <a:pt x="1295917" y="3723589"/>
                    <a:pt x="1303643" y="3723589"/>
                  </a:cubicBezTo>
                  <a:lnTo>
                    <a:pt x="1319093" y="3723589"/>
                  </a:lnTo>
                  <a:close/>
                  <a:moveTo>
                    <a:pt x="1216733" y="3737108"/>
                  </a:moveTo>
                  <a:lnTo>
                    <a:pt x="1216733" y="3756421"/>
                  </a:lnTo>
                  <a:cubicBezTo>
                    <a:pt x="1216733" y="3756421"/>
                    <a:pt x="1216733" y="3758352"/>
                    <a:pt x="1212870" y="3758352"/>
                  </a:cubicBezTo>
                  <a:cubicBezTo>
                    <a:pt x="1209008" y="3758352"/>
                    <a:pt x="1176175" y="3746765"/>
                    <a:pt x="1176175" y="3737108"/>
                  </a:cubicBezTo>
                  <a:cubicBezTo>
                    <a:pt x="1176175" y="3725520"/>
                    <a:pt x="1191626" y="3721657"/>
                    <a:pt x="1197420" y="3721657"/>
                  </a:cubicBezTo>
                  <a:cubicBezTo>
                    <a:pt x="1201283" y="3721657"/>
                    <a:pt x="1216733" y="3731314"/>
                    <a:pt x="1216733" y="3737108"/>
                  </a:cubicBezTo>
                  <a:close/>
                  <a:moveTo>
                    <a:pt x="1703426" y="3746765"/>
                  </a:moveTo>
                  <a:cubicBezTo>
                    <a:pt x="1703426" y="3769940"/>
                    <a:pt x="1659006" y="3781528"/>
                    <a:pt x="1649349" y="3785391"/>
                  </a:cubicBezTo>
                  <a:lnTo>
                    <a:pt x="1649349" y="3739039"/>
                  </a:lnTo>
                  <a:cubicBezTo>
                    <a:pt x="1647418" y="3729383"/>
                    <a:pt x="1643555" y="3717795"/>
                    <a:pt x="1641624" y="3706207"/>
                  </a:cubicBezTo>
                  <a:cubicBezTo>
                    <a:pt x="1651281" y="3713932"/>
                    <a:pt x="1703426" y="3723589"/>
                    <a:pt x="1703426" y="3746765"/>
                  </a:cubicBezTo>
                  <a:close/>
                  <a:moveTo>
                    <a:pt x="1633899" y="3750627"/>
                  </a:moveTo>
                  <a:cubicBezTo>
                    <a:pt x="1633899" y="3756421"/>
                    <a:pt x="1631967" y="3768009"/>
                    <a:pt x="1628105" y="3775734"/>
                  </a:cubicBezTo>
                  <a:cubicBezTo>
                    <a:pt x="1626173" y="3783460"/>
                    <a:pt x="1614586" y="3804704"/>
                    <a:pt x="1604929" y="3810498"/>
                  </a:cubicBezTo>
                  <a:cubicBezTo>
                    <a:pt x="1591410" y="3818223"/>
                    <a:pt x="1568234" y="3829811"/>
                    <a:pt x="1562440" y="3829811"/>
                  </a:cubicBezTo>
                  <a:cubicBezTo>
                    <a:pt x="1558577" y="3829811"/>
                    <a:pt x="1552783" y="3825949"/>
                    <a:pt x="1552783" y="3822086"/>
                  </a:cubicBezTo>
                  <a:cubicBezTo>
                    <a:pt x="1548921" y="3806635"/>
                    <a:pt x="1548921" y="3789254"/>
                    <a:pt x="1546989" y="3771872"/>
                  </a:cubicBezTo>
                  <a:cubicBezTo>
                    <a:pt x="1546989" y="3768009"/>
                    <a:pt x="1545058" y="3762215"/>
                    <a:pt x="1545058" y="3758352"/>
                  </a:cubicBezTo>
                  <a:cubicBezTo>
                    <a:pt x="1545058" y="3752558"/>
                    <a:pt x="1546989" y="3752558"/>
                    <a:pt x="1546989" y="3750627"/>
                  </a:cubicBezTo>
                  <a:cubicBezTo>
                    <a:pt x="1560508" y="3744833"/>
                    <a:pt x="1575959" y="3739039"/>
                    <a:pt x="1589478" y="3729383"/>
                  </a:cubicBezTo>
                  <a:cubicBezTo>
                    <a:pt x="1597204" y="3723589"/>
                    <a:pt x="1602998" y="3715863"/>
                    <a:pt x="1606860" y="3708138"/>
                  </a:cubicBezTo>
                  <a:cubicBezTo>
                    <a:pt x="1608792" y="3708138"/>
                    <a:pt x="1608792" y="3706207"/>
                    <a:pt x="1614586" y="3706207"/>
                  </a:cubicBezTo>
                  <a:cubicBezTo>
                    <a:pt x="1628105" y="3706207"/>
                    <a:pt x="1633899" y="3746765"/>
                    <a:pt x="1633899" y="3750627"/>
                  </a:cubicBezTo>
                  <a:close/>
                  <a:moveTo>
                    <a:pt x="1421453" y="3727451"/>
                  </a:moveTo>
                  <a:cubicBezTo>
                    <a:pt x="1421453" y="3733245"/>
                    <a:pt x="1419522" y="3754490"/>
                    <a:pt x="1417591" y="3766078"/>
                  </a:cubicBezTo>
                  <a:cubicBezTo>
                    <a:pt x="1415659" y="3785391"/>
                    <a:pt x="1363514" y="3812429"/>
                    <a:pt x="1348063" y="3812429"/>
                  </a:cubicBezTo>
                  <a:cubicBezTo>
                    <a:pt x="1344200" y="3812429"/>
                    <a:pt x="1334544" y="3810498"/>
                    <a:pt x="1328750" y="3808567"/>
                  </a:cubicBezTo>
                  <a:lnTo>
                    <a:pt x="1328750" y="3771872"/>
                  </a:lnTo>
                  <a:cubicBezTo>
                    <a:pt x="1330681" y="3756421"/>
                    <a:pt x="1338406" y="3735177"/>
                    <a:pt x="1355788" y="3721657"/>
                  </a:cubicBezTo>
                  <a:cubicBezTo>
                    <a:pt x="1369308" y="3710069"/>
                    <a:pt x="1400209" y="3702344"/>
                    <a:pt x="1404071" y="3702344"/>
                  </a:cubicBezTo>
                  <a:cubicBezTo>
                    <a:pt x="1419522" y="3702344"/>
                    <a:pt x="1421453" y="3723589"/>
                    <a:pt x="1421453" y="3727451"/>
                  </a:cubicBezTo>
                  <a:close/>
                  <a:moveTo>
                    <a:pt x="1562440" y="3661786"/>
                  </a:moveTo>
                  <a:cubicBezTo>
                    <a:pt x="1568234" y="3663718"/>
                    <a:pt x="1602998" y="3684962"/>
                    <a:pt x="1602998" y="3692687"/>
                  </a:cubicBezTo>
                  <a:cubicBezTo>
                    <a:pt x="1602998" y="3698481"/>
                    <a:pt x="1585616" y="3715863"/>
                    <a:pt x="1574028" y="3723589"/>
                  </a:cubicBezTo>
                  <a:cubicBezTo>
                    <a:pt x="1568234" y="3727451"/>
                    <a:pt x="1558577" y="3731314"/>
                    <a:pt x="1554715" y="3731314"/>
                  </a:cubicBezTo>
                  <a:cubicBezTo>
                    <a:pt x="1541195" y="3731314"/>
                    <a:pt x="1537333" y="3725520"/>
                    <a:pt x="1537333" y="3715863"/>
                  </a:cubicBezTo>
                  <a:cubicBezTo>
                    <a:pt x="1537333" y="3712001"/>
                    <a:pt x="1541195" y="3694619"/>
                    <a:pt x="1541195" y="3688825"/>
                  </a:cubicBezTo>
                  <a:cubicBezTo>
                    <a:pt x="1541195" y="3684962"/>
                    <a:pt x="1539264" y="3671443"/>
                    <a:pt x="1535401" y="3661786"/>
                  </a:cubicBezTo>
                  <a:cubicBezTo>
                    <a:pt x="1539264" y="3661786"/>
                    <a:pt x="1541195" y="3659855"/>
                    <a:pt x="1545058" y="3659855"/>
                  </a:cubicBezTo>
                  <a:cubicBezTo>
                    <a:pt x="1550852" y="3659855"/>
                    <a:pt x="1556646" y="3659855"/>
                    <a:pt x="1562440" y="3661786"/>
                  </a:cubicBezTo>
                  <a:close/>
                  <a:moveTo>
                    <a:pt x="1527676" y="3696550"/>
                  </a:moveTo>
                  <a:cubicBezTo>
                    <a:pt x="1527676" y="3735177"/>
                    <a:pt x="1492912" y="3764146"/>
                    <a:pt x="1460080" y="3764146"/>
                  </a:cubicBezTo>
                  <a:cubicBezTo>
                    <a:pt x="1446560" y="3764146"/>
                    <a:pt x="1436904" y="3764146"/>
                    <a:pt x="1438835" y="3744833"/>
                  </a:cubicBezTo>
                  <a:lnTo>
                    <a:pt x="1438835" y="3739039"/>
                  </a:lnTo>
                  <a:cubicBezTo>
                    <a:pt x="1444629" y="3729383"/>
                    <a:pt x="1429179" y="3713932"/>
                    <a:pt x="1429179" y="3706207"/>
                  </a:cubicBezTo>
                  <a:cubicBezTo>
                    <a:pt x="1429179" y="3702344"/>
                    <a:pt x="1433041" y="3696550"/>
                    <a:pt x="1436904" y="3696550"/>
                  </a:cubicBezTo>
                  <a:cubicBezTo>
                    <a:pt x="1448492" y="3692687"/>
                    <a:pt x="1462011" y="3688825"/>
                    <a:pt x="1473599" y="3683031"/>
                  </a:cubicBezTo>
                  <a:cubicBezTo>
                    <a:pt x="1479393" y="3679168"/>
                    <a:pt x="1483256" y="3669512"/>
                    <a:pt x="1487118" y="3665649"/>
                  </a:cubicBezTo>
                  <a:cubicBezTo>
                    <a:pt x="1492912" y="3659855"/>
                    <a:pt x="1506431" y="3648267"/>
                    <a:pt x="1510294" y="3648267"/>
                  </a:cubicBezTo>
                  <a:cubicBezTo>
                    <a:pt x="1521882" y="3648267"/>
                    <a:pt x="1527676" y="3692687"/>
                    <a:pt x="1527676" y="3696550"/>
                  </a:cubicBezTo>
                  <a:close/>
                  <a:moveTo>
                    <a:pt x="1214802" y="3655992"/>
                  </a:moveTo>
                  <a:cubicBezTo>
                    <a:pt x="1214802" y="3659855"/>
                    <a:pt x="1209008" y="3683031"/>
                    <a:pt x="1201283" y="3696550"/>
                  </a:cubicBezTo>
                  <a:cubicBezTo>
                    <a:pt x="1197420" y="3704275"/>
                    <a:pt x="1187763" y="3712001"/>
                    <a:pt x="1181969" y="3717795"/>
                  </a:cubicBezTo>
                  <a:cubicBezTo>
                    <a:pt x="1176175" y="3721657"/>
                    <a:pt x="1162656" y="3723589"/>
                    <a:pt x="1156862" y="3723589"/>
                  </a:cubicBezTo>
                  <a:cubicBezTo>
                    <a:pt x="1143343" y="3723589"/>
                    <a:pt x="1120167" y="3715863"/>
                    <a:pt x="1120167" y="3694619"/>
                  </a:cubicBezTo>
                  <a:lnTo>
                    <a:pt x="1120167" y="3659855"/>
                  </a:lnTo>
                  <a:cubicBezTo>
                    <a:pt x="1124030" y="3652130"/>
                    <a:pt x="1129824" y="3652130"/>
                    <a:pt x="1131755" y="3652130"/>
                  </a:cubicBezTo>
                  <a:cubicBezTo>
                    <a:pt x="1135618" y="3652130"/>
                    <a:pt x="1158793" y="3657924"/>
                    <a:pt x="1164587" y="3657924"/>
                  </a:cubicBezTo>
                  <a:cubicBezTo>
                    <a:pt x="1168450" y="3657924"/>
                    <a:pt x="1201283" y="3648267"/>
                    <a:pt x="1207077" y="3648267"/>
                  </a:cubicBezTo>
                  <a:cubicBezTo>
                    <a:pt x="1210939" y="3648267"/>
                    <a:pt x="1214802" y="3650198"/>
                    <a:pt x="1214802" y="3655992"/>
                  </a:cubicBezTo>
                  <a:close/>
                  <a:moveTo>
                    <a:pt x="1110510" y="3667580"/>
                  </a:moveTo>
                  <a:cubicBezTo>
                    <a:pt x="1110510" y="3679168"/>
                    <a:pt x="1106648" y="3684962"/>
                    <a:pt x="1096991" y="3684962"/>
                  </a:cubicBezTo>
                  <a:cubicBezTo>
                    <a:pt x="1077678" y="3684962"/>
                    <a:pt x="1079609" y="3669512"/>
                    <a:pt x="1058365" y="3654061"/>
                  </a:cubicBezTo>
                  <a:cubicBezTo>
                    <a:pt x="1068021" y="3652130"/>
                    <a:pt x="1085403" y="3642473"/>
                    <a:pt x="1091197" y="3642473"/>
                  </a:cubicBezTo>
                  <a:cubicBezTo>
                    <a:pt x="1106648" y="3642473"/>
                    <a:pt x="1110510" y="3657924"/>
                    <a:pt x="1110510" y="3667580"/>
                  </a:cubicBezTo>
                  <a:close/>
                  <a:moveTo>
                    <a:pt x="1338406" y="3654061"/>
                  </a:moveTo>
                  <a:cubicBezTo>
                    <a:pt x="1338406" y="3669512"/>
                    <a:pt x="1322956" y="3690756"/>
                    <a:pt x="1305574" y="3702344"/>
                  </a:cubicBezTo>
                  <a:cubicBezTo>
                    <a:pt x="1288192" y="3713932"/>
                    <a:pt x="1268879" y="3712001"/>
                    <a:pt x="1253428" y="3712001"/>
                  </a:cubicBezTo>
                  <a:cubicBezTo>
                    <a:pt x="1247634" y="3712001"/>
                    <a:pt x="1232184" y="3712001"/>
                    <a:pt x="1222527" y="3710069"/>
                  </a:cubicBezTo>
                  <a:lnTo>
                    <a:pt x="1222527" y="3684962"/>
                  </a:lnTo>
                  <a:cubicBezTo>
                    <a:pt x="1224458" y="3673374"/>
                    <a:pt x="1228321" y="3650198"/>
                    <a:pt x="1249566" y="3646336"/>
                  </a:cubicBezTo>
                  <a:cubicBezTo>
                    <a:pt x="1261154" y="3644404"/>
                    <a:pt x="1272741" y="3646336"/>
                    <a:pt x="1284329" y="3644404"/>
                  </a:cubicBezTo>
                  <a:cubicBezTo>
                    <a:pt x="1297849" y="3642473"/>
                    <a:pt x="1319093" y="3628954"/>
                    <a:pt x="1322956" y="3628954"/>
                  </a:cubicBezTo>
                  <a:cubicBezTo>
                    <a:pt x="1332612" y="3628954"/>
                    <a:pt x="1338406" y="3650198"/>
                    <a:pt x="1338406" y="3654061"/>
                  </a:cubicBezTo>
                  <a:close/>
                  <a:moveTo>
                    <a:pt x="915447" y="3663718"/>
                  </a:moveTo>
                  <a:cubicBezTo>
                    <a:pt x="934760" y="3704275"/>
                    <a:pt x="1000425" y="3756421"/>
                    <a:pt x="1039051" y="3771872"/>
                  </a:cubicBezTo>
                  <a:cubicBezTo>
                    <a:pt x="1069953" y="3785391"/>
                    <a:pt x="1108579" y="3802773"/>
                    <a:pt x="1139480" y="3831743"/>
                  </a:cubicBezTo>
                  <a:cubicBezTo>
                    <a:pt x="1060296" y="3812429"/>
                    <a:pt x="950211" y="3777666"/>
                    <a:pt x="903859" y="3673374"/>
                  </a:cubicBezTo>
                  <a:cubicBezTo>
                    <a:pt x="898065" y="3659855"/>
                    <a:pt x="892271" y="3634748"/>
                    <a:pt x="892271" y="3630885"/>
                  </a:cubicBezTo>
                  <a:lnTo>
                    <a:pt x="892271" y="3617366"/>
                  </a:lnTo>
                  <a:cubicBezTo>
                    <a:pt x="899996" y="3632817"/>
                    <a:pt x="907722" y="3646336"/>
                    <a:pt x="915447" y="3663718"/>
                  </a:cubicBezTo>
                  <a:close/>
                  <a:moveTo>
                    <a:pt x="1421453" y="3632817"/>
                  </a:moveTo>
                  <a:cubicBezTo>
                    <a:pt x="1421453" y="3654061"/>
                    <a:pt x="1406003" y="3688825"/>
                    <a:pt x="1378964" y="3698481"/>
                  </a:cubicBezTo>
                  <a:cubicBezTo>
                    <a:pt x="1375102" y="3698481"/>
                    <a:pt x="1367376" y="3704275"/>
                    <a:pt x="1361582" y="3704275"/>
                  </a:cubicBezTo>
                  <a:lnTo>
                    <a:pt x="1342269" y="3704275"/>
                  </a:lnTo>
                  <a:cubicBezTo>
                    <a:pt x="1344200" y="3696550"/>
                    <a:pt x="1342269" y="3683031"/>
                    <a:pt x="1342269" y="3679168"/>
                  </a:cubicBezTo>
                  <a:cubicBezTo>
                    <a:pt x="1342269" y="3673374"/>
                    <a:pt x="1344200" y="3667580"/>
                    <a:pt x="1344200" y="3661786"/>
                  </a:cubicBezTo>
                  <a:cubicBezTo>
                    <a:pt x="1342269" y="3632817"/>
                    <a:pt x="1380896" y="3599984"/>
                    <a:pt x="1407934" y="3599984"/>
                  </a:cubicBezTo>
                  <a:cubicBezTo>
                    <a:pt x="1419522" y="3599984"/>
                    <a:pt x="1421453" y="3625091"/>
                    <a:pt x="1421453" y="3632817"/>
                  </a:cubicBezTo>
                  <a:close/>
                  <a:moveTo>
                    <a:pt x="1490981" y="3640542"/>
                  </a:moveTo>
                  <a:cubicBezTo>
                    <a:pt x="1490981" y="3646336"/>
                    <a:pt x="1489050" y="3655992"/>
                    <a:pt x="1485187" y="3659855"/>
                  </a:cubicBezTo>
                  <a:cubicBezTo>
                    <a:pt x="1473599" y="3667580"/>
                    <a:pt x="1450423" y="3684962"/>
                    <a:pt x="1438835" y="3684962"/>
                  </a:cubicBezTo>
                  <a:cubicBezTo>
                    <a:pt x="1433041" y="3684962"/>
                    <a:pt x="1423385" y="3683031"/>
                    <a:pt x="1423385" y="3675306"/>
                  </a:cubicBezTo>
                  <a:cubicBezTo>
                    <a:pt x="1423385" y="3669512"/>
                    <a:pt x="1429179" y="3659855"/>
                    <a:pt x="1431110" y="3652130"/>
                  </a:cubicBezTo>
                  <a:cubicBezTo>
                    <a:pt x="1433041" y="3648267"/>
                    <a:pt x="1431110" y="3644404"/>
                    <a:pt x="1431110" y="3640542"/>
                  </a:cubicBezTo>
                  <a:lnTo>
                    <a:pt x="1431110" y="3596121"/>
                  </a:lnTo>
                  <a:cubicBezTo>
                    <a:pt x="1456217" y="3615435"/>
                    <a:pt x="1490981" y="3611572"/>
                    <a:pt x="1490981" y="3640542"/>
                  </a:cubicBezTo>
                  <a:close/>
                  <a:moveTo>
                    <a:pt x="1210939" y="3565220"/>
                  </a:moveTo>
                  <a:cubicBezTo>
                    <a:pt x="1226390" y="3565220"/>
                    <a:pt x="1226390" y="3584533"/>
                    <a:pt x="1226390" y="3594190"/>
                  </a:cubicBezTo>
                  <a:cubicBezTo>
                    <a:pt x="1226390" y="3609641"/>
                    <a:pt x="1207077" y="3628954"/>
                    <a:pt x="1185832" y="3644404"/>
                  </a:cubicBezTo>
                  <a:lnTo>
                    <a:pt x="1149137" y="3644404"/>
                  </a:lnTo>
                  <a:cubicBezTo>
                    <a:pt x="1125961" y="3640542"/>
                    <a:pt x="1127892" y="3636679"/>
                    <a:pt x="1127892" y="3625091"/>
                  </a:cubicBezTo>
                  <a:cubicBezTo>
                    <a:pt x="1127892" y="3607709"/>
                    <a:pt x="1139480" y="3563289"/>
                    <a:pt x="1170381" y="3565220"/>
                  </a:cubicBezTo>
                  <a:lnTo>
                    <a:pt x="1210939" y="3565220"/>
                  </a:lnTo>
                  <a:close/>
                  <a:moveTo>
                    <a:pt x="1091197" y="3553632"/>
                  </a:moveTo>
                  <a:cubicBezTo>
                    <a:pt x="1102785" y="3555564"/>
                    <a:pt x="1114373" y="3549770"/>
                    <a:pt x="1125961" y="3555564"/>
                  </a:cubicBezTo>
                  <a:cubicBezTo>
                    <a:pt x="1131755" y="3557495"/>
                    <a:pt x="1133686" y="3569083"/>
                    <a:pt x="1133686" y="3572946"/>
                  </a:cubicBezTo>
                  <a:cubicBezTo>
                    <a:pt x="1133686" y="3594190"/>
                    <a:pt x="1100854" y="3628954"/>
                    <a:pt x="1079609" y="3632817"/>
                  </a:cubicBezTo>
                  <a:cubicBezTo>
                    <a:pt x="1069953" y="3634748"/>
                    <a:pt x="1054502" y="3636679"/>
                    <a:pt x="1050639" y="3636679"/>
                  </a:cubicBezTo>
                  <a:cubicBezTo>
                    <a:pt x="1042914" y="3636679"/>
                    <a:pt x="1021670" y="3632817"/>
                    <a:pt x="1021670" y="3619297"/>
                  </a:cubicBezTo>
                  <a:cubicBezTo>
                    <a:pt x="1021670" y="3607709"/>
                    <a:pt x="1029395" y="3609641"/>
                    <a:pt x="1037120" y="3598053"/>
                  </a:cubicBezTo>
                  <a:cubicBezTo>
                    <a:pt x="1042914" y="3590327"/>
                    <a:pt x="1048708" y="3582602"/>
                    <a:pt x="1050639" y="3574877"/>
                  </a:cubicBezTo>
                  <a:cubicBezTo>
                    <a:pt x="1052571" y="3572946"/>
                    <a:pt x="1052571" y="3569083"/>
                    <a:pt x="1052571" y="3565220"/>
                  </a:cubicBezTo>
                  <a:cubicBezTo>
                    <a:pt x="1050639" y="3561358"/>
                    <a:pt x="1058365" y="3547838"/>
                    <a:pt x="1068021" y="3547838"/>
                  </a:cubicBezTo>
                  <a:cubicBezTo>
                    <a:pt x="1071884" y="3547838"/>
                    <a:pt x="1083472" y="3553632"/>
                    <a:pt x="1091197" y="3553632"/>
                  </a:cubicBezTo>
                  <a:close/>
                  <a:moveTo>
                    <a:pt x="1344200" y="3569083"/>
                  </a:moveTo>
                  <a:cubicBezTo>
                    <a:pt x="1349994" y="3569083"/>
                    <a:pt x="1359651" y="3561358"/>
                    <a:pt x="1365445" y="3561358"/>
                  </a:cubicBezTo>
                  <a:cubicBezTo>
                    <a:pt x="1377033" y="3561358"/>
                    <a:pt x="1394415" y="3576808"/>
                    <a:pt x="1394415" y="3586465"/>
                  </a:cubicBezTo>
                  <a:cubicBezTo>
                    <a:pt x="1394415" y="3599984"/>
                    <a:pt x="1359651" y="3611572"/>
                    <a:pt x="1355788" y="3611572"/>
                  </a:cubicBezTo>
                  <a:cubicBezTo>
                    <a:pt x="1334544" y="3611572"/>
                    <a:pt x="1351926" y="3588396"/>
                    <a:pt x="1342269" y="3588396"/>
                  </a:cubicBezTo>
                  <a:cubicBezTo>
                    <a:pt x="1330681" y="3588396"/>
                    <a:pt x="1332612" y="3617366"/>
                    <a:pt x="1295917" y="3627023"/>
                  </a:cubicBezTo>
                  <a:cubicBezTo>
                    <a:pt x="1282398" y="3630885"/>
                    <a:pt x="1259222" y="3634748"/>
                    <a:pt x="1255360" y="3634748"/>
                  </a:cubicBezTo>
                  <a:cubicBezTo>
                    <a:pt x="1234115" y="3634748"/>
                    <a:pt x="1236046" y="3603847"/>
                    <a:pt x="1236046" y="3599984"/>
                  </a:cubicBezTo>
                  <a:cubicBezTo>
                    <a:pt x="1236046" y="3586465"/>
                    <a:pt x="1232184" y="3584533"/>
                    <a:pt x="1243772" y="3571014"/>
                  </a:cubicBezTo>
                  <a:cubicBezTo>
                    <a:pt x="1251497" y="3557495"/>
                    <a:pt x="1274673" y="3563289"/>
                    <a:pt x="1286261" y="3559426"/>
                  </a:cubicBezTo>
                  <a:cubicBezTo>
                    <a:pt x="1297849" y="3555564"/>
                    <a:pt x="1313299" y="3538182"/>
                    <a:pt x="1317162" y="3538182"/>
                  </a:cubicBezTo>
                  <a:cubicBezTo>
                    <a:pt x="1336475" y="3538182"/>
                    <a:pt x="1330681" y="3569083"/>
                    <a:pt x="1344200" y="3569083"/>
                  </a:cubicBezTo>
                  <a:close/>
                  <a:moveTo>
                    <a:pt x="1042914" y="3553632"/>
                  </a:moveTo>
                  <a:cubicBezTo>
                    <a:pt x="1042914" y="3559426"/>
                    <a:pt x="1023601" y="3605778"/>
                    <a:pt x="1012013" y="3605778"/>
                  </a:cubicBezTo>
                  <a:cubicBezTo>
                    <a:pt x="1000425" y="3605778"/>
                    <a:pt x="965661" y="3572946"/>
                    <a:pt x="965661" y="3563289"/>
                  </a:cubicBezTo>
                  <a:cubicBezTo>
                    <a:pt x="965661" y="3559426"/>
                    <a:pt x="969524" y="3526594"/>
                    <a:pt x="971455" y="3507281"/>
                  </a:cubicBezTo>
                  <a:cubicBezTo>
                    <a:pt x="992700" y="3542044"/>
                    <a:pt x="1042914" y="3505349"/>
                    <a:pt x="1042914" y="3553632"/>
                  </a:cubicBezTo>
                  <a:close/>
                  <a:moveTo>
                    <a:pt x="952142" y="3499555"/>
                  </a:moveTo>
                  <a:cubicBezTo>
                    <a:pt x="954073" y="3509212"/>
                    <a:pt x="959867" y="3524662"/>
                    <a:pt x="959867" y="3528525"/>
                  </a:cubicBezTo>
                  <a:cubicBezTo>
                    <a:pt x="959867" y="3538182"/>
                    <a:pt x="948279" y="3543976"/>
                    <a:pt x="944417" y="3543976"/>
                  </a:cubicBezTo>
                  <a:cubicBezTo>
                    <a:pt x="938623" y="3543976"/>
                    <a:pt x="925103" y="3518869"/>
                    <a:pt x="919309" y="3507281"/>
                  </a:cubicBezTo>
                  <a:cubicBezTo>
                    <a:pt x="928966" y="3503418"/>
                    <a:pt x="942485" y="3497624"/>
                    <a:pt x="946348" y="3497624"/>
                  </a:cubicBezTo>
                  <a:cubicBezTo>
                    <a:pt x="952142" y="3497624"/>
                    <a:pt x="952142" y="3499555"/>
                    <a:pt x="952142" y="3499555"/>
                  </a:cubicBezTo>
                  <a:close/>
                  <a:moveTo>
                    <a:pt x="1174244" y="3487967"/>
                  </a:moveTo>
                  <a:cubicBezTo>
                    <a:pt x="1174244" y="3493761"/>
                    <a:pt x="1172313" y="3499555"/>
                    <a:pt x="1172313" y="3507281"/>
                  </a:cubicBezTo>
                  <a:cubicBezTo>
                    <a:pt x="1189695" y="3489899"/>
                    <a:pt x="1199351" y="3484105"/>
                    <a:pt x="1214802" y="3484105"/>
                  </a:cubicBezTo>
                  <a:cubicBezTo>
                    <a:pt x="1228321" y="3484105"/>
                    <a:pt x="1239909" y="3482173"/>
                    <a:pt x="1251497" y="3489899"/>
                  </a:cubicBezTo>
                  <a:cubicBezTo>
                    <a:pt x="1255360" y="3493761"/>
                    <a:pt x="1259222" y="3503418"/>
                    <a:pt x="1261154" y="3511143"/>
                  </a:cubicBezTo>
                  <a:cubicBezTo>
                    <a:pt x="1265016" y="3505349"/>
                    <a:pt x="1268879" y="3495693"/>
                    <a:pt x="1272741" y="3495693"/>
                  </a:cubicBezTo>
                  <a:cubicBezTo>
                    <a:pt x="1284329" y="3495693"/>
                    <a:pt x="1305574" y="3515006"/>
                    <a:pt x="1305574" y="3524662"/>
                  </a:cubicBezTo>
                  <a:cubicBezTo>
                    <a:pt x="1305574" y="3543976"/>
                    <a:pt x="1261154" y="3553632"/>
                    <a:pt x="1253428" y="3553632"/>
                  </a:cubicBezTo>
                  <a:cubicBezTo>
                    <a:pt x="1247634" y="3553632"/>
                    <a:pt x="1245703" y="3551701"/>
                    <a:pt x="1241840" y="3551701"/>
                  </a:cubicBezTo>
                  <a:cubicBezTo>
                    <a:pt x="1245703" y="3542044"/>
                    <a:pt x="1249566" y="3532388"/>
                    <a:pt x="1255360" y="3522731"/>
                  </a:cubicBezTo>
                  <a:cubicBezTo>
                    <a:pt x="1255360" y="3522731"/>
                    <a:pt x="1255360" y="3520800"/>
                    <a:pt x="1251497" y="3520800"/>
                  </a:cubicBezTo>
                  <a:cubicBezTo>
                    <a:pt x="1245703" y="3520800"/>
                    <a:pt x="1212870" y="3555564"/>
                    <a:pt x="1181969" y="3555564"/>
                  </a:cubicBezTo>
                  <a:cubicBezTo>
                    <a:pt x="1172313" y="3555564"/>
                    <a:pt x="1156862" y="3553632"/>
                    <a:pt x="1156862" y="3540113"/>
                  </a:cubicBezTo>
                  <a:cubicBezTo>
                    <a:pt x="1156862" y="3534319"/>
                    <a:pt x="1158793" y="3530456"/>
                    <a:pt x="1158793" y="3524662"/>
                  </a:cubicBezTo>
                  <a:cubicBezTo>
                    <a:pt x="1135618" y="3538182"/>
                    <a:pt x="1116304" y="3543976"/>
                    <a:pt x="1098922" y="3543976"/>
                  </a:cubicBezTo>
                  <a:cubicBezTo>
                    <a:pt x="1095060" y="3543976"/>
                    <a:pt x="1087335" y="3543976"/>
                    <a:pt x="1085403" y="3542044"/>
                  </a:cubicBezTo>
                  <a:cubicBezTo>
                    <a:pt x="1071884" y="3536250"/>
                    <a:pt x="1062227" y="3532388"/>
                    <a:pt x="1062227" y="3520800"/>
                  </a:cubicBezTo>
                  <a:cubicBezTo>
                    <a:pt x="1062227" y="3509212"/>
                    <a:pt x="1062227" y="3518869"/>
                    <a:pt x="1077678" y="3505349"/>
                  </a:cubicBezTo>
                  <a:cubicBezTo>
                    <a:pt x="1085403" y="3497624"/>
                    <a:pt x="1087335" y="3486036"/>
                    <a:pt x="1095060" y="3478311"/>
                  </a:cubicBezTo>
                  <a:cubicBezTo>
                    <a:pt x="1106648" y="3464792"/>
                    <a:pt x="1120167" y="3468654"/>
                    <a:pt x="1129824" y="3468654"/>
                  </a:cubicBezTo>
                  <a:cubicBezTo>
                    <a:pt x="1147206" y="3468654"/>
                    <a:pt x="1174244" y="3468654"/>
                    <a:pt x="1174244" y="3487967"/>
                  </a:cubicBezTo>
                  <a:close/>
                  <a:moveTo>
                    <a:pt x="1241840" y="3445478"/>
                  </a:moveTo>
                  <a:cubicBezTo>
                    <a:pt x="1245703" y="3451272"/>
                    <a:pt x="1249566" y="3460929"/>
                    <a:pt x="1249566" y="3466723"/>
                  </a:cubicBezTo>
                  <a:cubicBezTo>
                    <a:pt x="1249566" y="3476379"/>
                    <a:pt x="1234115" y="3476379"/>
                    <a:pt x="1232184" y="3476379"/>
                  </a:cubicBezTo>
                  <a:cubicBezTo>
                    <a:pt x="1228321" y="3476379"/>
                    <a:pt x="1209008" y="3468654"/>
                    <a:pt x="1197420" y="3464792"/>
                  </a:cubicBezTo>
                  <a:cubicBezTo>
                    <a:pt x="1207077" y="3453204"/>
                    <a:pt x="1218664" y="3437753"/>
                    <a:pt x="1230252" y="3437753"/>
                  </a:cubicBezTo>
                  <a:cubicBezTo>
                    <a:pt x="1234115" y="3437753"/>
                    <a:pt x="1237978" y="3445478"/>
                    <a:pt x="1241840" y="3445478"/>
                  </a:cubicBezTo>
                  <a:close/>
                  <a:moveTo>
                    <a:pt x="1033257" y="3443547"/>
                  </a:moveTo>
                  <a:cubicBezTo>
                    <a:pt x="1046777" y="3451272"/>
                    <a:pt x="1071884" y="3451272"/>
                    <a:pt x="1087335" y="3455135"/>
                  </a:cubicBezTo>
                  <a:lnTo>
                    <a:pt x="1087335" y="3458998"/>
                  </a:lnTo>
                  <a:cubicBezTo>
                    <a:pt x="1077678" y="3497624"/>
                    <a:pt x="1044845" y="3515006"/>
                    <a:pt x="1017807" y="3515006"/>
                  </a:cubicBezTo>
                  <a:cubicBezTo>
                    <a:pt x="1004288" y="3515006"/>
                    <a:pt x="981112" y="3507281"/>
                    <a:pt x="981112" y="3493761"/>
                  </a:cubicBezTo>
                  <a:lnTo>
                    <a:pt x="981112" y="3486036"/>
                  </a:lnTo>
                  <a:cubicBezTo>
                    <a:pt x="988837" y="3472517"/>
                    <a:pt x="996562" y="3457066"/>
                    <a:pt x="1002356" y="3443547"/>
                  </a:cubicBezTo>
                  <a:cubicBezTo>
                    <a:pt x="1004288" y="3439684"/>
                    <a:pt x="1008150" y="3431959"/>
                    <a:pt x="1013944" y="3431959"/>
                  </a:cubicBezTo>
                  <a:cubicBezTo>
                    <a:pt x="1017807" y="3431959"/>
                    <a:pt x="1027463" y="3441616"/>
                    <a:pt x="1033257" y="3443547"/>
                  </a:cubicBezTo>
                  <a:close/>
                  <a:moveTo>
                    <a:pt x="1216733" y="3426165"/>
                  </a:moveTo>
                  <a:cubicBezTo>
                    <a:pt x="1189695" y="3449341"/>
                    <a:pt x="1183901" y="3458998"/>
                    <a:pt x="1160725" y="3458998"/>
                  </a:cubicBezTo>
                  <a:cubicBezTo>
                    <a:pt x="1143343" y="3458998"/>
                    <a:pt x="1145274" y="3455135"/>
                    <a:pt x="1145274" y="3445478"/>
                  </a:cubicBezTo>
                  <a:cubicBezTo>
                    <a:pt x="1145274" y="3426165"/>
                    <a:pt x="1172313" y="3410715"/>
                    <a:pt x="1185832" y="3410715"/>
                  </a:cubicBezTo>
                  <a:cubicBezTo>
                    <a:pt x="1195489" y="3410715"/>
                    <a:pt x="1203214" y="3412646"/>
                    <a:pt x="1216733" y="3426165"/>
                  </a:cubicBezTo>
                  <a:close/>
                  <a:moveTo>
                    <a:pt x="1135618" y="3393333"/>
                  </a:moveTo>
                  <a:cubicBezTo>
                    <a:pt x="1135618" y="3397195"/>
                    <a:pt x="1129824" y="3406852"/>
                    <a:pt x="1124030" y="3414577"/>
                  </a:cubicBezTo>
                  <a:cubicBezTo>
                    <a:pt x="1114373" y="3428096"/>
                    <a:pt x="1083472" y="3439684"/>
                    <a:pt x="1068021" y="3439684"/>
                  </a:cubicBezTo>
                  <a:cubicBezTo>
                    <a:pt x="1050639" y="3439684"/>
                    <a:pt x="1037120" y="3430028"/>
                    <a:pt x="1021670" y="3424234"/>
                  </a:cubicBezTo>
                  <a:cubicBezTo>
                    <a:pt x="1025532" y="3401058"/>
                    <a:pt x="1064159" y="3389470"/>
                    <a:pt x="1069953" y="3368225"/>
                  </a:cubicBezTo>
                  <a:cubicBezTo>
                    <a:pt x="1087335" y="3374019"/>
                    <a:pt x="1135618" y="3377882"/>
                    <a:pt x="1135618" y="3393333"/>
                  </a:cubicBezTo>
                  <a:close/>
                  <a:moveTo>
                    <a:pt x="1234115" y="3345050"/>
                  </a:moveTo>
                  <a:cubicBezTo>
                    <a:pt x="1234115" y="3358569"/>
                    <a:pt x="1224458" y="3364363"/>
                    <a:pt x="1216733" y="3364363"/>
                  </a:cubicBezTo>
                  <a:cubicBezTo>
                    <a:pt x="1203214" y="3364363"/>
                    <a:pt x="1197420" y="3343118"/>
                    <a:pt x="1197420" y="3333462"/>
                  </a:cubicBezTo>
                  <a:cubicBezTo>
                    <a:pt x="1197420" y="3325736"/>
                    <a:pt x="1207077" y="3327668"/>
                    <a:pt x="1209008" y="3327668"/>
                  </a:cubicBezTo>
                  <a:cubicBezTo>
                    <a:pt x="1220596" y="3327668"/>
                    <a:pt x="1234115" y="3331530"/>
                    <a:pt x="1234115" y="3345050"/>
                  </a:cubicBezTo>
                  <a:close/>
                  <a:moveTo>
                    <a:pt x="1166519" y="3329599"/>
                  </a:moveTo>
                  <a:cubicBezTo>
                    <a:pt x="1168450" y="3331530"/>
                    <a:pt x="1170381" y="3333462"/>
                    <a:pt x="1170381" y="3337324"/>
                  </a:cubicBezTo>
                  <a:cubicBezTo>
                    <a:pt x="1170381" y="3360500"/>
                    <a:pt x="1133686" y="3368225"/>
                    <a:pt x="1125961" y="3368225"/>
                  </a:cubicBezTo>
                  <a:cubicBezTo>
                    <a:pt x="1112442" y="3368225"/>
                    <a:pt x="1089266" y="3362431"/>
                    <a:pt x="1079609" y="3345050"/>
                  </a:cubicBezTo>
                  <a:cubicBezTo>
                    <a:pt x="1085403" y="3335393"/>
                    <a:pt x="1096991" y="3333462"/>
                    <a:pt x="1106648" y="3329599"/>
                  </a:cubicBezTo>
                  <a:cubicBezTo>
                    <a:pt x="1108579" y="3327668"/>
                    <a:pt x="1116304" y="3321874"/>
                    <a:pt x="1122098" y="3321874"/>
                  </a:cubicBezTo>
                  <a:cubicBezTo>
                    <a:pt x="1125961" y="3321874"/>
                    <a:pt x="1152999" y="3327668"/>
                    <a:pt x="1166519" y="3329599"/>
                  </a:cubicBezTo>
                  <a:close/>
                  <a:moveTo>
                    <a:pt x="861370" y="3327668"/>
                  </a:moveTo>
                  <a:cubicBezTo>
                    <a:pt x="863301" y="3329599"/>
                    <a:pt x="863301" y="3337324"/>
                    <a:pt x="863301" y="3341187"/>
                  </a:cubicBezTo>
                  <a:cubicBezTo>
                    <a:pt x="874889" y="3341187"/>
                    <a:pt x="919309" y="3356637"/>
                    <a:pt x="919309" y="3381745"/>
                  </a:cubicBezTo>
                  <a:cubicBezTo>
                    <a:pt x="919309" y="3393333"/>
                    <a:pt x="890340" y="3424234"/>
                    <a:pt x="878752" y="3424234"/>
                  </a:cubicBezTo>
                  <a:cubicBezTo>
                    <a:pt x="853644" y="3424234"/>
                    <a:pt x="845919" y="3395264"/>
                    <a:pt x="845919" y="3383676"/>
                  </a:cubicBezTo>
                  <a:cubicBezTo>
                    <a:pt x="845919" y="3379813"/>
                    <a:pt x="847851" y="3366294"/>
                    <a:pt x="851713" y="3358569"/>
                  </a:cubicBezTo>
                  <a:cubicBezTo>
                    <a:pt x="845919" y="3358569"/>
                    <a:pt x="838194" y="3358569"/>
                    <a:pt x="832400" y="3354706"/>
                  </a:cubicBezTo>
                  <a:cubicBezTo>
                    <a:pt x="830469" y="3354706"/>
                    <a:pt x="828537" y="3352775"/>
                    <a:pt x="826606" y="3350844"/>
                  </a:cubicBezTo>
                  <a:cubicBezTo>
                    <a:pt x="826606" y="3341187"/>
                    <a:pt x="818881" y="3325736"/>
                    <a:pt x="818881" y="3319942"/>
                  </a:cubicBezTo>
                  <a:cubicBezTo>
                    <a:pt x="818881" y="3316080"/>
                    <a:pt x="818881" y="3312217"/>
                    <a:pt x="824675" y="3312217"/>
                  </a:cubicBezTo>
                  <a:cubicBezTo>
                    <a:pt x="828537" y="3312217"/>
                    <a:pt x="857507" y="3319942"/>
                    <a:pt x="861370" y="3327668"/>
                  </a:cubicBezTo>
                  <a:close/>
                  <a:moveTo>
                    <a:pt x="1033257" y="3279385"/>
                  </a:moveTo>
                  <a:cubicBezTo>
                    <a:pt x="1031326" y="3281316"/>
                    <a:pt x="1033257" y="3281316"/>
                    <a:pt x="1033257" y="3285179"/>
                  </a:cubicBezTo>
                  <a:cubicBezTo>
                    <a:pt x="1033257" y="3292904"/>
                    <a:pt x="1048708" y="3283247"/>
                    <a:pt x="1039051" y="3292904"/>
                  </a:cubicBezTo>
                  <a:cubicBezTo>
                    <a:pt x="1044845" y="3294835"/>
                    <a:pt x="1054502" y="3290973"/>
                    <a:pt x="1058365" y="3290973"/>
                  </a:cubicBezTo>
                  <a:cubicBezTo>
                    <a:pt x="1073815" y="3290973"/>
                    <a:pt x="1087335" y="3300629"/>
                    <a:pt x="1100854" y="3310286"/>
                  </a:cubicBezTo>
                  <a:cubicBezTo>
                    <a:pt x="1091197" y="3321874"/>
                    <a:pt x="1073815" y="3327668"/>
                    <a:pt x="1062227" y="3327668"/>
                  </a:cubicBezTo>
                  <a:cubicBezTo>
                    <a:pt x="1035189" y="3327668"/>
                    <a:pt x="1027463" y="3308354"/>
                    <a:pt x="1008150" y="3308354"/>
                  </a:cubicBezTo>
                  <a:cubicBezTo>
                    <a:pt x="996562" y="3308354"/>
                    <a:pt x="994631" y="3306423"/>
                    <a:pt x="988837" y="3325736"/>
                  </a:cubicBezTo>
                  <a:cubicBezTo>
                    <a:pt x="992700" y="3329599"/>
                    <a:pt x="994631" y="3333462"/>
                    <a:pt x="998494" y="3333462"/>
                  </a:cubicBezTo>
                  <a:cubicBezTo>
                    <a:pt x="1004288" y="3333462"/>
                    <a:pt x="1015876" y="3327668"/>
                    <a:pt x="1019738" y="3327668"/>
                  </a:cubicBezTo>
                  <a:cubicBezTo>
                    <a:pt x="1033257" y="3327668"/>
                    <a:pt x="1058365" y="3343118"/>
                    <a:pt x="1058365" y="3356637"/>
                  </a:cubicBezTo>
                  <a:cubicBezTo>
                    <a:pt x="1058365" y="3387539"/>
                    <a:pt x="1010082" y="3402989"/>
                    <a:pt x="996562" y="3402989"/>
                  </a:cubicBezTo>
                  <a:cubicBezTo>
                    <a:pt x="983043" y="3402989"/>
                    <a:pt x="969524" y="3393333"/>
                    <a:pt x="950211" y="3389470"/>
                  </a:cubicBezTo>
                  <a:cubicBezTo>
                    <a:pt x="948279" y="3391401"/>
                    <a:pt x="948279" y="3389470"/>
                    <a:pt x="948279" y="3393333"/>
                  </a:cubicBezTo>
                  <a:cubicBezTo>
                    <a:pt x="948279" y="3406852"/>
                    <a:pt x="988837" y="3414577"/>
                    <a:pt x="988837" y="3439684"/>
                  </a:cubicBezTo>
                  <a:cubicBezTo>
                    <a:pt x="988837" y="3468654"/>
                    <a:pt x="932829" y="3491830"/>
                    <a:pt x="923172" y="3491830"/>
                  </a:cubicBezTo>
                  <a:cubicBezTo>
                    <a:pt x="901928" y="3491830"/>
                    <a:pt x="884546" y="3462860"/>
                    <a:pt x="884546" y="3451272"/>
                  </a:cubicBezTo>
                  <a:cubicBezTo>
                    <a:pt x="884546" y="3445478"/>
                    <a:pt x="884546" y="3435822"/>
                    <a:pt x="890340" y="3431959"/>
                  </a:cubicBezTo>
                  <a:cubicBezTo>
                    <a:pt x="894202" y="3426165"/>
                    <a:pt x="903859" y="3426165"/>
                    <a:pt x="909653" y="3420371"/>
                  </a:cubicBezTo>
                  <a:cubicBezTo>
                    <a:pt x="917378" y="3412646"/>
                    <a:pt x="921241" y="3401058"/>
                    <a:pt x="930897" y="3393333"/>
                  </a:cubicBezTo>
                  <a:cubicBezTo>
                    <a:pt x="936691" y="3387539"/>
                    <a:pt x="954073" y="3389470"/>
                    <a:pt x="948279" y="3375951"/>
                  </a:cubicBezTo>
                  <a:cubicBezTo>
                    <a:pt x="948279" y="3362431"/>
                    <a:pt x="967593" y="3370157"/>
                    <a:pt x="977249" y="3356637"/>
                  </a:cubicBezTo>
                  <a:cubicBezTo>
                    <a:pt x="975318" y="3352775"/>
                    <a:pt x="971455" y="3348912"/>
                    <a:pt x="967593" y="3348912"/>
                  </a:cubicBezTo>
                  <a:cubicBezTo>
                    <a:pt x="961799" y="3348912"/>
                    <a:pt x="959867" y="3350844"/>
                    <a:pt x="956005" y="3352775"/>
                  </a:cubicBezTo>
                  <a:cubicBezTo>
                    <a:pt x="950211" y="3354706"/>
                    <a:pt x="938623" y="3356637"/>
                    <a:pt x="934760" y="3356637"/>
                  </a:cubicBezTo>
                  <a:cubicBezTo>
                    <a:pt x="915447" y="3356637"/>
                    <a:pt x="886477" y="3346981"/>
                    <a:pt x="886477" y="3319942"/>
                  </a:cubicBezTo>
                  <a:cubicBezTo>
                    <a:pt x="886477" y="3316080"/>
                    <a:pt x="886477" y="3312217"/>
                    <a:pt x="892271" y="3310286"/>
                  </a:cubicBezTo>
                  <a:cubicBezTo>
                    <a:pt x="898065" y="3304492"/>
                    <a:pt x="907722" y="3304492"/>
                    <a:pt x="915447" y="3300629"/>
                  </a:cubicBezTo>
                  <a:cubicBezTo>
                    <a:pt x="919309" y="3298698"/>
                    <a:pt x="921241" y="3292904"/>
                    <a:pt x="925103" y="3290973"/>
                  </a:cubicBezTo>
                  <a:cubicBezTo>
                    <a:pt x="927035" y="3289041"/>
                    <a:pt x="930897" y="3289041"/>
                    <a:pt x="934760" y="3289041"/>
                  </a:cubicBezTo>
                  <a:cubicBezTo>
                    <a:pt x="940554" y="3289041"/>
                    <a:pt x="956005" y="3298698"/>
                    <a:pt x="963730" y="3302560"/>
                  </a:cubicBezTo>
                  <a:cubicBezTo>
                    <a:pt x="965661" y="3308354"/>
                    <a:pt x="969524" y="3314148"/>
                    <a:pt x="973386" y="3319942"/>
                  </a:cubicBezTo>
                  <a:cubicBezTo>
                    <a:pt x="983043" y="3310286"/>
                    <a:pt x="998494" y="3310286"/>
                    <a:pt x="998494" y="3296767"/>
                  </a:cubicBezTo>
                  <a:cubicBezTo>
                    <a:pt x="1000425" y="3294835"/>
                    <a:pt x="1002356" y="3290973"/>
                    <a:pt x="1002356" y="3287110"/>
                  </a:cubicBezTo>
                  <a:cubicBezTo>
                    <a:pt x="1010082" y="3283247"/>
                    <a:pt x="1021670" y="3277453"/>
                    <a:pt x="1027463" y="3277453"/>
                  </a:cubicBezTo>
                  <a:cubicBezTo>
                    <a:pt x="1031326" y="3277453"/>
                    <a:pt x="1033257" y="3279385"/>
                    <a:pt x="1033257" y="3279385"/>
                  </a:cubicBezTo>
                  <a:close/>
                  <a:moveTo>
                    <a:pt x="1377033" y="3341187"/>
                  </a:moveTo>
                  <a:cubicBezTo>
                    <a:pt x="1338406" y="3335393"/>
                    <a:pt x="1313299" y="3310286"/>
                    <a:pt x="1313299" y="3279385"/>
                  </a:cubicBezTo>
                  <a:cubicBezTo>
                    <a:pt x="1313299" y="3258140"/>
                    <a:pt x="1319093" y="3258140"/>
                    <a:pt x="1344200" y="3258140"/>
                  </a:cubicBezTo>
                  <a:cubicBezTo>
                    <a:pt x="1361582" y="3281316"/>
                    <a:pt x="1346132" y="3316080"/>
                    <a:pt x="1377033" y="3341187"/>
                  </a:cubicBezTo>
                  <a:close/>
                  <a:moveTo>
                    <a:pt x="915447" y="3283247"/>
                  </a:moveTo>
                  <a:cubicBezTo>
                    <a:pt x="899996" y="3294835"/>
                    <a:pt x="871026" y="3306423"/>
                    <a:pt x="853644" y="3306423"/>
                  </a:cubicBezTo>
                  <a:cubicBezTo>
                    <a:pt x="840125" y="3306423"/>
                    <a:pt x="805361" y="3298698"/>
                    <a:pt x="805361" y="3275522"/>
                  </a:cubicBezTo>
                  <a:cubicBezTo>
                    <a:pt x="805361" y="3260071"/>
                    <a:pt x="826606" y="3258140"/>
                    <a:pt x="832400" y="3254277"/>
                  </a:cubicBezTo>
                  <a:cubicBezTo>
                    <a:pt x="843988" y="3248483"/>
                    <a:pt x="855576" y="3238827"/>
                    <a:pt x="867164" y="3234964"/>
                  </a:cubicBezTo>
                  <a:cubicBezTo>
                    <a:pt x="871026" y="3252346"/>
                    <a:pt x="901928" y="3260071"/>
                    <a:pt x="915447" y="3283247"/>
                  </a:cubicBezTo>
                  <a:close/>
                  <a:moveTo>
                    <a:pt x="1434973" y="3260071"/>
                  </a:moveTo>
                  <a:cubicBezTo>
                    <a:pt x="1434973" y="3263934"/>
                    <a:pt x="1434973" y="3265865"/>
                    <a:pt x="1433041" y="3267797"/>
                  </a:cubicBezTo>
                  <a:cubicBezTo>
                    <a:pt x="1425316" y="3275522"/>
                    <a:pt x="1413728" y="3279385"/>
                    <a:pt x="1406003" y="3287110"/>
                  </a:cubicBezTo>
                  <a:cubicBezTo>
                    <a:pt x="1392483" y="3298698"/>
                    <a:pt x="1386689" y="3314148"/>
                    <a:pt x="1378964" y="3327668"/>
                  </a:cubicBezTo>
                  <a:cubicBezTo>
                    <a:pt x="1375102" y="3314148"/>
                    <a:pt x="1369308" y="3287110"/>
                    <a:pt x="1369308" y="3283247"/>
                  </a:cubicBezTo>
                  <a:cubicBezTo>
                    <a:pt x="1369308" y="3277453"/>
                    <a:pt x="1369308" y="3271659"/>
                    <a:pt x="1371239" y="3267797"/>
                  </a:cubicBezTo>
                  <a:cubicBezTo>
                    <a:pt x="1373170" y="3260071"/>
                    <a:pt x="1377033" y="3248483"/>
                    <a:pt x="1390552" y="3240758"/>
                  </a:cubicBezTo>
                  <a:cubicBezTo>
                    <a:pt x="1396346" y="3234964"/>
                    <a:pt x="1409865" y="3227239"/>
                    <a:pt x="1415659" y="3227239"/>
                  </a:cubicBezTo>
                  <a:cubicBezTo>
                    <a:pt x="1425316" y="3227239"/>
                    <a:pt x="1434973" y="3256209"/>
                    <a:pt x="1434973" y="3260071"/>
                  </a:cubicBezTo>
                  <a:close/>
                  <a:moveTo>
                    <a:pt x="986906" y="3246552"/>
                  </a:moveTo>
                  <a:cubicBezTo>
                    <a:pt x="986906" y="3260071"/>
                    <a:pt x="944417" y="3262003"/>
                    <a:pt x="942485" y="3262003"/>
                  </a:cubicBezTo>
                  <a:cubicBezTo>
                    <a:pt x="923172" y="3262003"/>
                    <a:pt x="892271" y="3256209"/>
                    <a:pt x="886477" y="3221445"/>
                  </a:cubicBezTo>
                  <a:cubicBezTo>
                    <a:pt x="896134" y="3213720"/>
                    <a:pt x="915447" y="3215651"/>
                    <a:pt x="928966" y="3215651"/>
                  </a:cubicBezTo>
                  <a:cubicBezTo>
                    <a:pt x="944417" y="3215651"/>
                    <a:pt x="986906" y="3221445"/>
                    <a:pt x="986906" y="3246552"/>
                  </a:cubicBezTo>
                  <a:close/>
                  <a:moveTo>
                    <a:pt x="1477462" y="3240758"/>
                  </a:moveTo>
                  <a:cubicBezTo>
                    <a:pt x="1477462" y="3244621"/>
                    <a:pt x="1462011" y="3263934"/>
                    <a:pt x="1458148" y="3263934"/>
                  </a:cubicBezTo>
                  <a:cubicBezTo>
                    <a:pt x="1444629" y="3263934"/>
                    <a:pt x="1440767" y="3244621"/>
                    <a:pt x="1440767" y="3238827"/>
                  </a:cubicBezTo>
                  <a:cubicBezTo>
                    <a:pt x="1440767" y="3227239"/>
                    <a:pt x="1442698" y="3211788"/>
                    <a:pt x="1458148" y="3211788"/>
                  </a:cubicBezTo>
                  <a:cubicBezTo>
                    <a:pt x="1467805" y="3211788"/>
                    <a:pt x="1477462" y="3236896"/>
                    <a:pt x="1477462" y="3240758"/>
                  </a:cubicBezTo>
                  <a:close/>
                  <a:moveTo>
                    <a:pt x="1096991" y="3225308"/>
                  </a:moveTo>
                  <a:lnTo>
                    <a:pt x="1096991" y="3231102"/>
                  </a:lnTo>
                  <a:cubicBezTo>
                    <a:pt x="1093128" y="3231102"/>
                    <a:pt x="1087335" y="3233033"/>
                    <a:pt x="1083472" y="3233033"/>
                  </a:cubicBezTo>
                  <a:cubicBezTo>
                    <a:pt x="1077678" y="3233033"/>
                    <a:pt x="1048708" y="3221445"/>
                    <a:pt x="1042914" y="3221445"/>
                  </a:cubicBezTo>
                  <a:cubicBezTo>
                    <a:pt x="1031326" y="3221445"/>
                    <a:pt x="1039051" y="3240758"/>
                    <a:pt x="1021670" y="3240758"/>
                  </a:cubicBezTo>
                  <a:cubicBezTo>
                    <a:pt x="1017807" y="3240758"/>
                    <a:pt x="996562" y="3234964"/>
                    <a:pt x="986906" y="3229170"/>
                  </a:cubicBezTo>
                  <a:cubicBezTo>
                    <a:pt x="979180" y="3227239"/>
                    <a:pt x="975318" y="3219514"/>
                    <a:pt x="969524" y="3213720"/>
                  </a:cubicBezTo>
                  <a:cubicBezTo>
                    <a:pt x="977249" y="3211788"/>
                    <a:pt x="990768" y="3209857"/>
                    <a:pt x="994631" y="3209857"/>
                  </a:cubicBezTo>
                  <a:cubicBezTo>
                    <a:pt x="1012013" y="3209857"/>
                    <a:pt x="1017807" y="3215651"/>
                    <a:pt x="1040983" y="3219514"/>
                  </a:cubicBezTo>
                  <a:cubicBezTo>
                    <a:pt x="1046777" y="3194406"/>
                    <a:pt x="1066090" y="3221445"/>
                    <a:pt x="1075747" y="3202132"/>
                  </a:cubicBezTo>
                  <a:cubicBezTo>
                    <a:pt x="1079609" y="3204063"/>
                    <a:pt x="1093128" y="3217582"/>
                    <a:pt x="1096991" y="3225308"/>
                  </a:cubicBezTo>
                  <a:close/>
                  <a:moveTo>
                    <a:pt x="847851" y="3209857"/>
                  </a:moveTo>
                  <a:cubicBezTo>
                    <a:pt x="847851" y="3234964"/>
                    <a:pt x="832400" y="3240758"/>
                    <a:pt x="815018" y="3240758"/>
                  </a:cubicBezTo>
                  <a:cubicBezTo>
                    <a:pt x="811155" y="3240758"/>
                    <a:pt x="805361" y="3240758"/>
                    <a:pt x="801499" y="3238827"/>
                  </a:cubicBezTo>
                  <a:lnTo>
                    <a:pt x="801499" y="3180887"/>
                  </a:lnTo>
                  <a:cubicBezTo>
                    <a:pt x="816949" y="3190544"/>
                    <a:pt x="847851" y="3205994"/>
                    <a:pt x="847851" y="3209857"/>
                  </a:cubicBezTo>
                  <a:close/>
                  <a:moveTo>
                    <a:pt x="1456217" y="3171231"/>
                  </a:moveTo>
                  <a:cubicBezTo>
                    <a:pt x="1456217" y="3175093"/>
                    <a:pt x="1454286" y="3184750"/>
                    <a:pt x="1454286" y="3192475"/>
                  </a:cubicBezTo>
                  <a:lnTo>
                    <a:pt x="1442698" y="3192475"/>
                  </a:lnTo>
                  <a:cubicBezTo>
                    <a:pt x="1438835" y="3190544"/>
                    <a:pt x="1433041" y="3188612"/>
                    <a:pt x="1433041" y="3182819"/>
                  </a:cubicBezTo>
                  <a:cubicBezTo>
                    <a:pt x="1433041" y="3175093"/>
                    <a:pt x="1442698" y="3163505"/>
                    <a:pt x="1438835" y="3155780"/>
                  </a:cubicBezTo>
                  <a:cubicBezTo>
                    <a:pt x="1446560" y="3153849"/>
                    <a:pt x="1456217" y="3163505"/>
                    <a:pt x="1456217" y="3171231"/>
                  </a:cubicBezTo>
                  <a:close/>
                  <a:moveTo>
                    <a:pt x="1425316" y="3142261"/>
                  </a:moveTo>
                  <a:cubicBezTo>
                    <a:pt x="1425316" y="3144192"/>
                    <a:pt x="1427247" y="3142261"/>
                    <a:pt x="1427247" y="3146123"/>
                  </a:cubicBezTo>
                  <a:cubicBezTo>
                    <a:pt x="1427247" y="3151917"/>
                    <a:pt x="1419522" y="3163505"/>
                    <a:pt x="1419522" y="3169299"/>
                  </a:cubicBezTo>
                  <a:lnTo>
                    <a:pt x="1419522" y="3204063"/>
                  </a:lnTo>
                  <a:cubicBezTo>
                    <a:pt x="1417591" y="3207926"/>
                    <a:pt x="1417591" y="3211788"/>
                    <a:pt x="1415659" y="3211788"/>
                  </a:cubicBezTo>
                  <a:cubicBezTo>
                    <a:pt x="1402140" y="3217582"/>
                    <a:pt x="1384758" y="3229170"/>
                    <a:pt x="1369308" y="3236896"/>
                  </a:cubicBezTo>
                  <a:cubicBezTo>
                    <a:pt x="1361582" y="3231102"/>
                    <a:pt x="1363514" y="3215651"/>
                    <a:pt x="1363514" y="3211788"/>
                  </a:cubicBezTo>
                  <a:cubicBezTo>
                    <a:pt x="1363514" y="3207926"/>
                    <a:pt x="1367376" y="3182819"/>
                    <a:pt x="1369308" y="3167368"/>
                  </a:cubicBezTo>
                  <a:cubicBezTo>
                    <a:pt x="1348063" y="3177025"/>
                    <a:pt x="1344200" y="3192475"/>
                    <a:pt x="1344200" y="3205994"/>
                  </a:cubicBezTo>
                  <a:cubicBezTo>
                    <a:pt x="1344200" y="3209857"/>
                    <a:pt x="1349994" y="3227239"/>
                    <a:pt x="1349994" y="3231102"/>
                  </a:cubicBezTo>
                  <a:cubicBezTo>
                    <a:pt x="1349994" y="3236896"/>
                    <a:pt x="1346132" y="3244621"/>
                    <a:pt x="1344200" y="3250415"/>
                  </a:cubicBezTo>
                  <a:lnTo>
                    <a:pt x="1313299" y="3250415"/>
                  </a:lnTo>
                  <a:cubicBezTo>
                    <a:pt x="1295917" y="3240758"/>
                    <a:pt x="1290123" y="3221445"/>
                    <a:pt x="1290123" y="3207926"/>
                  </a:cubicBezTo>
                  <a:cubicBezTo>
                    <a:pt x="1290123" y="3184750"/>
                    <a:pt x="1322956" y="3151917"/>
                    <a:pt x="1346132" y="3151917"/>
                  </a:cubicBezTo>
                  <a:cubicBezTo>
                    <a:pt x="1349994" y="3151917"/>
                    <a:pt x="1357720" y="3151917"/>
                    <a:pt x="1363514" y="3153849"/>
                  </a:cubicBezTo>
                  <a:cubicBezTo>
                    <a:pt x="1365445" y="3157711"/>
                    <a:pt x="1365445" y="3167368"/>
                    <a:pt x="1369308" y="3167368"/>
                  </a:cubicBezTo>
                  <a:cubicBezTo>
                    <a:pt x="1375102" y="3167368"/>
                    <a:pt x="1398277" y="3149986"/>
                    <a:pt x="1411797" y="3142261"/>
                  </a:cubicBezTo>
                  <a:lnTo>
                    <a:pt x="1425316" y="3142261"/>
                  </a:lnTo>
                  <a:close/>
                  <a:moveTo>
                    <a:pt x="1075747" y="3198269"/>
                  </a:moveTo>
                  <a:lnTo>
                    <a:pt x="1042914" y="3198269"/>
                  </a:lnTo>
                  <a:cubicBezTo>
                    <a:pt x="1037120" y="3196338"/>
                    <a:pt x="1027463" y="3194406"/>
                    <a:pt x="1021670" y="3188612"/>
                  </a:cubicBezTo>
                  <a:cubicBezTo>
                    <a:pt x="1017807" y="3186681"/>
                    <a:pt x="1012013" y="3182819"/>
                    <a:pt x="1010082" y="3178956"/>
                  </a:cubicBezTo>
                  <a:cubicBezTo>
                    <a:pt x="1004288" y="3169299"/>
                    <a:pt x="998494" y="3153849"/>
                    <a:pt x="998494" y="3148055"/>
                  </a:cubicBezTo>
                  <a:cubicBezTo>
                    <a:pt x="998494" y="3144192"/>
                    <a:pt x="1000425" y="3142261"/>
                    <a:pt x="1002356" y="3142261"/>
                  </a:cubicBezTo>
                  <a:cubicBezTo>
                    <a:pt x="1023601" y="3146123"/>
                    <a:pt x="1075747" y="3157711"/>
                    <a:pt x="1075747" y="3198269"/>
                  </a:cubicBezTo>
                  <a:close/>
                  <a:moveTo>
                    <a:pt x="677894" y="3246552"/>
                  </a:moveTo>
                  <a:cubicBezTo>
                    <a:pt x="677894" y="3304492"/>
                    <a:pt x="714589" y="3381745"/>
                    <a:pt x="764804" y="3435822"/>
                  </a:cubicBezTo>
                  <a:cubicBezTo>
                    <a:pt x="768666" y="3433890"/>
                    <a:pt x="768666" y="3430028"/>
                    <a:pt x="770598" y="3430028"/>
                  </a:cubicBezTo>
                  <a:cubicBezTo>
                    <a:pt x="772529" y="3428096"/>
                    <a:pt x="770598" y="3426165"/>
                    <a:pt x="770598" y="3422302"/>
                  </a:cubicBezTo>
                  <a:lnTo>
                    <a:pt x="782186" y="3422302"/>
                  </a:lnTo>
                  <a:cubicBezTo>
                    <a:pt x="778323" y="3445478"/>
                    <a:pt x="776392" y="3470585"/>
                    <a:pt x="784117" y="3505349"/>
                  </a:cubicBezTo>
                  <a:cubicBezTo>
                    <a:pt x="770598" y="3503418"/>
                    <a:pt x="768666" y="3491830"/>
                    <a:pt x="764804" y="3486036"/>
                  </a:cubicBezTo>
                  <a:cubicBezTo>
                    <a:pt x="737765" y="3441616"/>
                    <a:pt x="708795" y="3395264"/>
                    <a:pt x="685619" y="3350844"/>
                  </a:cubicBezTo>
                  <a:cubicBezTo>
                    <a:pt x="677894" y="3335393"/>
                    <a:pt x="670169" y="3318011"/>
                    <a:pt x="666306" y="3300629"/>
                  </a:cubicBezTo>
                  <a:cubicBezTo>
                    <a:pt x="662444" y="3287110"/>
                    <a:pt x="660512" y="3260071"/>
                    <a:pt x="660512" y="3256209"/>
                  </a:cubicBezTo>
                  <a:cubicBezTo>
                    <a:pt x="660512" y="3250415"/>
                    <a:pt x="662444" y="3240758"/>
                    <a:pt x="662444" y="3233033"/>
                  </a:cubicBezTo>
                  <a:cubicBezTo>
                    <a:pt x="664375" y="3225308"/>
                    <a:pt x="666306" y="3215651"/>
                    <a:pt x="666306" y="3205994"/>
                  </a:cubicBezTo>
                  <a:cubicBezTo>
                    <a:pt x="670169" y="3196338"/>
                    <a:pt x="670169" y="3184750"/>
                    <a:pt x="674032" y="3177025"/>
                  </a:cubicBezTo>
                  <a:cubicBezTo>
                    <a:pt x="675963" y="3171231"/>
                    <a:pt x="683688" y="3169299"/>
                    <a:pt x="683688" y="3165437"/>
                  </a:cubicBezTo>
                  <a:cubicBezTo>
                    <a:pt x="691413" y="3142261"/>
                    <a:pt x="706864" y="3130673"/>
                    <a:pt x="722315" y="3122948"/>
                  </a:cubicBezTo>
                  <a:cubicBezTo>
                    <a:pt x="693345" y="3161574"/>
                    <a:pt x="677894" y="3205994"/>
                    <a:pt x="677894" y="3246552"/>
                  </a:cubicBezTo>
                  <a:close/>
                  <a:moveTo>
                    <a:pt x="986906" y="3149986"/>
                  </a:moveTo>
                  <a:lnTo>
                    <a:pt x="983043" y="3153849"/>
                  </a:lnTo>
                  <a:cubicBezTo>
                    <a:pt x="986906" y="3165437"/>
                    <a:pt x="992700" y="3180887"/>
                    <a:pt x="1000425" y="3196338"/>
                  </a:cubicBezTo>
                  <a:cubicBezTo>
                    <a:pt x="998494" y="3198269"/>
                    <a:pt x="994631" y="3198269"/>
                    <a:pt x="990768" y="3198269"/>
                  </a:cubicBezTo>
                  <a:cubicBezTo>
                    <a:pt x="936691" y="3198269"/>
                    <a:pt x="911584" y="3163505"/>
                    <a:pt x="911584" y="3115222"/>
                  </a:cubicBezTo>
                  <a:cubicBezTo>
                    <a:pt x="911584" y="3111360"/>
                    <a:pt x="913515" y="3099772"/>
                    <a:pt x="913515" y="3092046"/>
                  </a:cubicBezTo>
                  <a:cubicBezTo>
                    <a:pt x="928966" y="3122948"/>
                    <a:pt x="973386" y="3115222"/>
                    <a:pt x="986906" y="3149986"/>
                  </a:cubicBezTo>
                  <a:close/>
                  <a:moveTo>
                    <a:pt x="1307505" y="3084321"/>
                  </a:moveTo>
                  <a:cubicBezTo>
                    <a:pt x="1301711" y="3095909"/>
                    <a:pt x="1292055" y="3107497"/>
                    <a:pt x="1286261" y="3122948"/>
                  </a:cubicBezTo>
                  <a:cubicBezTo>
                    <a:pt x="1282398" y="3128742"/>
                    <a:pt x="1282398" y="3140329"/>
                    <a:pt x="1280467" y="3149986"/>
                  </a:cubicBezTo>
                  <a:cubicBezTo>
                    <a:pt x="1280467" y="3151917"/>
                    <a:pt x="1261154" y="3159643"/>
                    <a:pt x="1255360" y="3159643"/>
                  </a:cubicBezTo>
                  <a:cubicBezTo>
                    <a:pt x="1236046" y="3159643"/>
                    <a:pt x="1220596" y="3148055"/>
                    <a:pt x="1209008" y="3132604"/>
                  </a:cubicBezTo>
                  <a:cubicBezTo>
                    <a:pt x="1193557" y="3128742"/>
                    <a:pt x="1168450" y="3140329"/>
                    <a:pt x="1162656" y="3119085"/>
                  </a:cubicBezTo>
                  <a:cubicBezTo>
                    <a:pt x="1170381" y="3115222"/>
                    <a:pt x="1199351" y="3093978"/>
                    <a:pt x="1210939" y="3093978"/>
                  </a:cubicBezTo>
                  <a:cubicBezTo>
                    <a:pt x="1230252" y="3093978"/>
                    <a:pt x="1214802" y="3111360"/>
                    <a:pt x="1220596" y="3121016"/>
                  </a:cubicBezTo>
                  <a:cubicBezTo>
                    <a:pt x="1239909" y="3101703"/>
                    <a:pt x="1261154" y="3086252"/>
                    <a:pt x="1282398" y="3084321"/>
                  </a:cubicBezTo>
                  <a:lnTo>
                    <a:pt x="1307505" y="3084321"/>
                  </a:lnTo>
                  <a:close/>
                  <a:moveTo>
                    <a:pt x="1388621" y="3117154"/>
                  </a:moveTo>
                  <a:cubicBezTo>
                    <a:pt x="1392483" y="3113291"/>
                    <a:pt x="1425316" y="3084321"/>
                    <a:pt x="1434973" y="3084321"/>
                  </a:cubicBezTo>
                  <a:cubicBezTo>
                    <a:pt x="1446560" y="3084321"/>
                    <a:pt x="1444629" y="3097840"/>
                    <a:pt x="1444629" y="3103634"/>
                  </a:cubicBezTo>
                  <a:cubicBezTo>
                    <a:pt x="1444629" y="3107497"/>
                    <a:pt x="1444629" y="3113291"/>
                    <a:pt x="1442698" y="3119085"/>
                  </a:cubicBezTo>
                  <a:cubicBezTo>
                    <a:pt x="1433041" y="3122948"/>
                    <a:pt x="1419522" y="3124879"/>
                    <a:pt x="1406003" y="3128742"/>
                  </a:cubicBezTo>
                  <a:cubicBezTo>
                    <a:pt x="1398277" y="3130673"/>
                    <a:pt x="1386689" y="3128742"/>
                    <a:pt x="1380896" y="3130673"/>
                  </a:cubicBezTo>
                  <a:cubicBezTo>
                    <a:pt x="1375102" y="3132604"/>
                    <a:pt x="1371239" y="3138398"/>
                    <a:pt x="1365445" y="3138398"/>
                  </a:cubicBezTo>
                  <a:cubicBezTo>
                    <a:pt x="1357720" y="3138398"/>
                    <a:pt x="1340338" y="3134535"/>
                    <a:pt x="1334544" y="3146123"/>
                  </a:cubicBezTo>
                  <a:cubicBezTo>
                    <a:pt x="1321025" y="3149986"/>
                    <a:pt x="1309437" y="3153849"/>
                    <a:pt x="1299780" y="3159643"/>
                  </a:cubicBezTo>
                  <a:cubicBezTo>
                    <a:pt x="1299780" y="3155780"/>
                    <a:pt x="1297849" y="3151917"/>
                    <a:pt x="1297849" y="3148055"/>
                  </a:cubicBezTo>
                  <a:cubicBezTo>
                    <a:pt x="1297849" y="3111360"/>
                    <a:pt x="1321025" y="3082390"/>
                    <a:pt x="1361582" y="3082390"/>
                  </a:cubicBezTo>
                  <a:cubicBezTo>
                    <a:pt x="1382827" y="3082390"/>
                    <a:pt x="1388621" y="3090115"/>
                    <a:pt x="1388621" y="3117154"/>
                  </a:cubicBezTo>
                  <a:close/>
                  <a:moveTo>
                    <a:pt x="847851" y="3090115"/>
                  </a:moveTo>
                  <a:cubicBezTo>
                    <a:pt x="892271" y="3090115"/>
                    <a:pt x="896134" y="3095909"/>
                    <a:pt x="896134" y="3128742"/>
                  </a:cubicBezTo>
                  <a:cubicBezTo>
                    <a:pt x="896134" y="3153849"/>
                    <a:pt x="909653" y="3169299"/>
                    <a:pt x="932829" y="3198269"/>
                  </a:cubicBezTo>
                  <a:cubicBezTo>
                    <a:pt x="917378" y="3205994"/>
                    <a:pt x="907722" y="3205994"/>
                    <a:pt x="894202" y="3205994"/>
                  </a:cubicBezTo>
                  <a:cubicBezTo>
                    <a:pt x="849782" y="3205994"/>
                    <a:pt x="799567" y="3171231"/>
                    <a:pt x="799567" y="3124879"/>
                  </a:cubicBezTo>
                  <a:cubicBezTo>
                    <a:pt x="799567" y="3119085"/>
                    <a:pt x="801499" y="3082390"/>
                    <a:pt x="816949" y="3082390"/>
                  </a:cubicBezTo>
                  <a:cubicBezTo>
                    <a:pt x="822743" y="3082390"/>
                    <a:pt x="836263" y="3090115"/>
                    <a:pt x="847851" y="3090115"/>
                  </a:cubicBezTo>
                  <a:close/>
                  <a:moveTo>
                    <a:pt x="482831" y="3084321"/>
                  </a:moveTo>
                  <a:lnTo>
                    <a:pt x="480899" y="3095909"/>
                  </a:lnTo>
                  <a:cubicBezTo>
                    <a:pt x="477037" y="3092046"/>
                    <a:pt x="473174" y="3090115"/>
                    <a:pt x="473174" y="3086252"/>
                  </a:cubicBezTo>
                  <a:cubicBezTo>
                    <a:pt x="473174" y="3080458"/>
                    <a:pt x="469311" y="3082390"/>
                    <a:pt x="467380" y="3080458"/>
                  </a:cubicBezTo>
                  <a:lnTo>
                    <a:pt x="473174" y="3074665"/>
                  </a:lnTo>
                  <a:cubicBezTo>
                    <a:pt x="475105" y="3078527"/>
                    <a:pt x="478968" y="3082390"/>
                    <a:pt x="482831" y="3084321"/>
                  </a:cubicBezTo>
                  <a:close/>
                  <a:moveTo>
                    <a:pt x="871026" y="2964579"/>
                  </a:moveTo>
                  <a:cubicBezTo>
                    <a:pt x="878752" y="2968442"/>
                    <a:pt x="907722" y="2962648"/>
                    <a:pt x="907722" y="2981961"/>
                  </a:cubicBezTo>
                  <a:cubicBezTo>
                    <a:pt x="907722" y="2987755"/>
                    <a:pt x="896134" y="3005137"/>
                    <a:pt x="896134" y="3014794"/>
                  </a:cubicBezTo>
                  <a:cubicBezTo>
                    <a:pt x="894202" y="3049557"/>
                    <a:pt x="898065" y="3055351"/>
                    <a:pt x="898065" y="3061145"/>
                  </a:cubicBezTo>
                  <a:cubicBezTo>
                    <a:pt x="898065" y="3076596"/>
                    <a:pt x="876820" y="3080458"/>
                    <a:pt x="865232" y="3080458"/>
                  </a:cubicBezTo>
                  <a:cubicBezTo>
                    <a:pt x="851713" y="3080458"/>
                    <a:pt x="813087" y="3070802"/>
                    <a:pt x="813087" y="3053420"/>
                  </a:cubicBezTo>
                  <a:cubicBezTo>
                    <a:pt x="813087" y="3049557"/>
                    <a:pt x="826606" y="2999343"/>
                    <a:pt x="840125" y="2974236"/>
                  </a:cubicBezTo>
                  <a:cubicBezTo>
                    <a:pt x="843988" y="2964579"/>
                    <a:pt x="855576" y="2958785"/>
                    <a:pt x="863301" y="2958785"/>
                  </a:cubicBezTo>
                  <a:cubicBezTo>
                    <a:pt x="867164" y="2958785"/>
                    <a:pt x="865232" y="2962648"/>
                    <a:pt x="871026" y="2964579"/>
                  </a:cubicBezTo>
                  <a:close/>
                  <a:moveTo>
                    <a:pt x="1944842" y="2933678"/>
                  </a:moveTo>
                  <a:cubicBezTo>
                    <a:pt x="1929391" y="2943335"/>
                    <a:pt x="1912009" y="2952991"/>
                    <a:pt x="1898490" y="2968442"/>
                  </a:cubicBezTo>
                  <a:cubicBezTo>
                    <a:pt x="1892696" y="2972304"/>
                    <a:pt x="1890765" y="2981961"/>
                    <a:pt x="1886902" y="2987755"/>
                  </a:cubicBezTo>
                  <a:cubicBezTo>
                    <a:pt x="1886902" y="2989686"/>
                    <a:pt x="1884971" y="2991618"/>
                    <a:pt x="1881108" y="2991618"/>
                  </a:cubicBezTo>
                  <a:cubicBezTo>
                    <a:pt x="1875314" y="2991618"/>
                    <a:pt x="1861795" y="2981961"/>
                    <a:pt x="1852138" y="2974236"/>
                  </a:cubicBezTo>
                  <a:cubicBezTo>
                    <a:pt x="1881108" y="2937541"/>
                    <a:pt x="1894627" y="2931747"/>
                    <a:pt x="1921666" y="2931747"/>
                  </a:cubicBezTo>
                  <a:cubicBezTo>
                    <a:pt x="1927460" y="2931747"/>
                    <a:pt x="1937116" y="2933678"/>
                    <a:pt x="1944842" y="2933678"/>
                  </a:cubicBezTo>
                  <a:close/>
                  <a:moveTo>
                    <a:pt x="1456217" y="2962648"/>
                  </a:moveTo>
                  <a:cubicBezTo>
                    <a:pt x="1456217" y="2974236"/>
                    <a:pt x="1446560" y="2978098"/>
                    <a:pt x="1434973" y="2981961"/>
                  </a:cubicBezTo>
                  <a:cubicBezTo>
                    <a:pt x="1438835" y="2985824"/>
                    <a:pt x="1442698" y="2991618"/>
                    <a:pt x="1442698" y="2997412"/>
                  </a:cubicBezTo>
                  <a:cubicBezTo>
                    <a:pt x="1442698" y="3001274"/>
                    <a:pt x="1436904" y="3010931"/>
                    <a:pt x="1434973" y="3018656"/>
                  </a:cubicBezTo>
                  <a:cubicBezTo>
                    <a:pt x="1436904" y="3020587"/>
                    <a:pt x="1440767" y="3018656"/>
                    <a:pt x="1452354" y="3018656"/>
                  </a:cubicBezTo>
                  <a:cubicBezTo>
                    <a:pt x="1452354" y="3018656"/>
                    <a:pt x="1450423" y="3020587"/>
                    <a:pt x="1450423" y="3022519"/>
                  </a:cubicBezTo>
                  <a:cubicBezTo>
                    <a:pt x="1452354" y="3028313"/>
                    <a:pt x="1454286" y="3037969"/>
                    <a:pt x="1454286" y="3041832"/>
                  </a:cubicBezTo>
                  <a:cubicBezTo>
                    <a:pt x="1454286" y="3066939"/>
                    <a:pt x="1444629" y="3070802"/>
                    <a:pt x="1417591" y="3076596"/>
                  </a:cubicBezTo>
                  <a:cubicBezTo>
                    <a:pt x="1409865" y="3068871"/>
                    <a:pt x="1415659" y="3057283"/>
                    <a:pt x="1415659" y="3049557"/>
                  </a:cubicBezTo>
                  <a:cubicBezTo>
                    <a:pt x="1415659" y="3049557"/>
                    <a:pt x="1415659" y="3047626"/>
                    <a:pt x="1411797" y="3047626"/>
                  </a:cubicBezTo>
                  <a:cubicBezTo>
                    <a:pt x="1406003" y="3047626"/>
                    <a:pt x="1400209" y="3059214"/>
                    <a:pt x="1392483" y="3065008"/>
                  </a:cubicBezTo>
                  <a:cubicBezTo>
                    <a:pt x="1382827" y="3070802"/>
                    <a:pt x="1369308" y="3072733"/>
                    <a:pt x="1363514" y="3072733"/>
                  </a:cubicBezTo>
                  <a:cubicBezTo>
                    <a:pt x="1348063" y="3072733"/>
                    <a:pt x="1328750" y="3068871"/>
                    <a:pt x="1328750" y="3051489"/>
                  </a:cubicBezTo>
                  <a:cubicBezTo>
                    <a:pt x="1328750" y="3047626"/>
                    <a:pt x="1334544" y="3036038"/>
                    <a:pt x="1334544" y="3030244"/>
                  </a:cubicBezTo>
                  <a:cubicBezTo>
                    <a:pt x="1334544" y="3026381"/>
                    <a:pt x="1334544" y="3028313"/>
                    <a:pt x="1332612" y="3026381"/>
                  </a:cubicBezTo>
                  <a:cubicBezTo>
                    <a:pt x="1311368" y="3026381"/>
                    <a:pt x="1317162" y="3053420"/>
                    <a:pt x="1317162" y="3063077"/>
                  </a:cubicBezTo>
                  <a:lnTo>
                    <a:pt x="1243772" y="3070802"/>
                  </a:lnTo>
                  <a:cubicBezTo>
                    <a:pt x="1249566" y="3063077"/>
                    <a:pt x="1245703" y="3055351"/>
                    <a:pt x="1243772" y="3047626"/>
                  </a:cubicBezTo>
                  <a:cubicBezTo>
                    <a:pt x="1226390" y="3099772"/>
                    <a:pt x="1178107" y="3063077"/>
                    <a:pt x="1158793" y="3113291"/>
                  </a:cubicBezTo>
                  <a:cubicBezTo>
                    <a:pt x="1141412" y="3105566"/>
                    <a:pt x="1143343" y="3095909"/>
                    <a:pt x="1143343" y="3084321"/>
                  </a:cubicBezTo>
                  <a:cubicBezTo>
                    <a:pt x="1143343" y="3080458"/>
                    <a:pt x="1145274" y="3070802"/>
                    <a:pt x="1145274" y="3063077"/>
                  </a:cubicBezTo>
                  <a:lnTo>
                    <a:pt x="1145274" y="3055351"/>
                  </a:lnTo>
                  <a:cubicBezTo>
                    <a:pt x="1168450" y="3020587"/>
                    <a:pt x="1195489" y="3001274"/>
                    <a:pt x="1226390" y="3001274"/>
                  </a:cubicBezTo>
                  <a:cubicBezTo>
                    <a:pt x="1230252" y="3001274"/>
                    <a:pt x="1239909" y="3001274"/>
                    <a:pt x="1245703" y="3005137"/>
                  </a:cubicBezTo>
                  <a:cubicBezTo>
                    <a:pt x="1247634" y="3007068"/>
                    <a:pt x="1247634" y="3026381"/>
                    <a:pt x="1253428" y="3026381"/>
                  </a:cubicBezTo>
                  <a:cubicBezTo>
                    <a:pt x="1259222" y="3026381"/>
                    <a:pt x="1290123" y="2983892"/>
                    <a:pt x="1322956" y="2983892"/>
                  </a:cubicBezTo>
                  <a:cubicBezTo>
                    <a:pt x="1351926" y="2983892"/>
                    <a:pt x="1336475" y="3001274"/>
                    <a:pt x="1351926" y="3001274"/>
                  </a:cubicBezTo>
                  <a:cubicBezTo>
                    <a:pt x="1355788" y="3001274"/>
                    <a:pt x="1377033" y="2989686"/>
                    <a:pt x="1390552" y="2981961"/>
                  </a:cubicBezTo>
                  <a:cubicBezTo>
                    <a:pt x="1382827" y="2974236"/>
                    <a:pt x="1375102" y="2972304"/>
                    <a:pt x="1375102" y="2962648"/>
                  </a:cubicBezTo>
                  <a:cubicBezTo>
                    <a:pt x="1375102" y="2943335"/>
                    <a:pt x="1413728" y="2916296"/>
                    <a:pt x="1427247" y="2916296"/>
                  </a:cubicBezTo>
                  <a:cubicBezTo>
                    <a:pt x="1450423" y="2916296"/>
                    <a:pt x="1456217" y="2951060"/>
                    <a:pt x="1456217" y="2962648"/>
                  </a:cubicBezTo>
                  <a:close/>
                  <a:moveTo>
                    <a:pt x="1357720" y="2908571"/>
                  </a:moveTo>
                  <a:cubicBezTo>
                    <a:pt x="1363514" y="2910502"/>
                    <a:pt x="1371239" y="2918227"/>
                    <a:pt x="1375102" y="2922090"/>
                  </a:cubicBezTo>
                  <a:cubicBezTo>
                    <a:pt x="1375102" y="2922090"/>
                    <a:pt x="1377033" y="2920159"/>
                    <a:pt x="1377033" y="2925953"/>
                  </a:cubicBezTo>
                  <a:cubicBezTo>
                    <a:pt x="1377033" y="2929815"/>
                    <a:pt x="1367376" y="2956854"/>
                    <a:pt x="1357720" y="2966510"/>
                  </a:cubicBezTo>
                  <a:cubicBezTo>
                    <a:pt x="1349994" y="2974236"/>
                    <a:pt x="1328750" y="2970373"/>
                    <a:pt x="1321025" y="2972304"/>
                  </a:cubicBezTo>
                  <a:cubicBezTo>
                    <a:pt x="1305574" y="2974236"/>
                    <a:pt x="1286261" y="2980030"/>
                    <a:pt x="1270810" y="2987755"/>
                  </a:cubicBezTo>
                  <a:lnTo>
                    <a:pt x="1265016" y="2987755"/>
                  </a:lnTo>
                  <a:cubicBezTo>
                    <a:pt x="1265016" y="2981961"/>
                    <a:pt x="1263085" y="2972304"/>
                    <a:pt x="1263085" y="2966510"/>
                  </a:cubicBezTo>
                  <a:cubicBezTo>
                    <a:pt x="1263085" y="2924021"/>
                    <a:pt x="1299780" y="2906640"/>
                    <a:pt x="1334544" y="2906640"/>
                  </a:cubicBezTo>
                  <a:cubicBezTo>
                    <a:pt x="1338406" y="2906640"/>
                    <a:pt x="1351926" y="2906640"/>
                    <a:pt x="1357720" y="2908571"/>
                  </a:cubicBezTo>
                  <a:close/>
                  <a:moveTo>
                    <a:pt x="1265016" y="2918227"/>
                  </a:moveTo>
                  <a:cubicBezTo>
                    <a:pt x="1265016" y="2924021"/>
                    <a:pt x="1259222" y="2929815"/>
                    <a:pt x="1257291" y="2937541"/>
                  </a:cubicBezTo>
                  <a:cubicBezTo>
                    <a:pt x="1255360" y="2945266"/>
                    <a:pt x="1255360" y="2958785"/>
                    <a:pt x="1249566" y="2970373"/>
                  </a:cubicBezTo>
                  <a:cubicBezTo>
                    <a:pt x="1239909" y="2989686"/>
                    <a:pt x="1214802" y="2989686"/>
                    <a:pt x="1203214" y="2993549"/>
                  </a:cubicBezTo>
                  <a:cubicBezTo>
                    <a:pt x="1191626" y="2995480"/>
                    <a:pt x="1178107" y="3001274"/>
                    <a:pt x="1164587" y="3007068"/>
                  </a:cubicBezTo>
                  <a:cubicBezTo>
                    <a:pt x="1162656" y="2997412"/>
                    <a:pt x="1160725" y="2981961"/>
                    <a:pt x="1160725" y="2976167"/>
                  </a:cubicBezTo>
                  <a:cubicBezTo>
                    <a:pt x="1160725" y="2931747"/>
                    <a:pt x="1201283" y="2904708"/>
                    <a:pt x="1237978" y="2904708"/>
                  </a:cubicBezTo>
                  <a:cubicBezTo>
                    <a:pt x="1247634" y="2904708"/>
                    <a:pt x="1265016" y="2904708"/>
                    <a:pt x="1265016" y="2918227"/>
                  </a:cubicBezTo>
                  <a:close/>
                  <a:moveTo>
                    <a:pt x="1012013" y="2943335"/>
                  </a:moveTo>
                  <a:cubicBezTo>
                    <a:pt x="1013944" y="2958785"/>
                    <a:pt x="1017807" y="2985824"/>
                    <a:pt x="1017807" y="2991618"/>
                  </a:cubicBezTo>
                  <a:cubicBezTo>
                    <a:pt x="1017807" y="3003206"/>
                    <a:pt x="1004288" y="3007068"/>
                    <a:pt x="996562" y="3007068"/>
                  </a:cubicBezTo>
                  <a:cubicBezTo>
                    <a:pt x="981112" y="3007068"/>
                    <a:pt x="973386" y="2997412"/>
                    <a:pt x="952142" y="2985824"/>
                  </a:cubicBezTo>
                  <a:cubicBezTo>
                    <a:pt x="950211" y="2987755"/>
                    <a:pt x="950211" y="2985824"/>
                    <a:pt x="950211" y="2991618"/>
                  </a:cubicBezTo>
                  <a:cubicBezTo>
                    <a:pt x="950211" y="3016725"/>
                    <a:pt x="992700" y="3018656"/>
                    <a:pt x="998494" y="3026381"/>
                  </a:cubicBezTo>
                  <a:cubicBezTo>
                    <a:pt x="1000425" y="3030244"/>
                    <a:pt x="994631" y="3041832"/>
                    <a:pt x="1002356" y="3041832"/>
                  </a:cubicBezTo>
                  <a:cubicBezTo>
                    <a:pt x="1006219" y="3041832"/>
                    <a:pt x="1019738" y="3026381"/>
                    <a:pt x="1029395" y="3026381"/>
                  </a:cubicBezTo>
                  <a:cubicBezTo>
                    <a:pt x="1044845" y="3026381"/>
                    <a:pt x="1060296" y="3049557"/>
                    <a:pt x="1060296" y="3061145"/>
                  </a:cubicBezTo>
                  <a:cubicBezTo>
                    <a:pt x="1060296" y="3065008"/>
                    <a:pt x="1052571" y="3074665"/>
                    <a:pt x="1050639" y="3084321"/>
                  </a:cubicBezTo>
                  <a:cubicBezTo>
                    <a:pt x="1044845" y="3097840"/>
                    <a:pt x="1046777" y="3117154"/>
                    <a:pt x="1046777" y="3134535"/>
                  </a:cubicBezTo>
                  <a:cubicBezTo>
                    <a:pt x="1044845" y="3138398"/>
                    <a:pt x="1039051" y="3140329"/>
                    <a:pt x="1035189" y="3140329"/>
                  </a:cubicBezTo>
                  <a:cubicBezTo>
                    <a:pt x="1004288" y="3140329"/>
                    <a:pt x="992700" y="3105566"/>
                    <a:pt x="992700" y="3088184"/>
                  </a:cubicBezTo>
                  <a:cubicBezTo>
                    <a:pt x="992700" y="3082390"/>
                    <a:pt x="996562" y="3061145"/>
                    <a:pt x="998494" y="3041832"/>
                  </a:cubicBezTo>
                  <a:cubicBezTo>
                    <a:pt x="969524" y="3061145"/>
                    <a:pt x="979180" y="3092046"/>
                    <a:pt x="981112" y="3113291"/>
                  </a:cubicBezTo>
                  <a:lnTo>
                    <a:pt x="973386" y="3113291"/>
                  </a:lnTo>
                  <a:cubicBezTo>
                    <a:pt x="930897" y="3103634"/>
                    <a:pt x="905790" y="3066939"/>
                    <a:pt x="905790" y="3032175"/>
                  </a:cubicBezTo>
                  <a:cubicBezTo>
                    <a:pt x="905790" y="3014794"/>
                    <a:pt x="917378" y="2966510"/>
                    <a:pt x="944417" y="2983892"/>
                  </a:cubicBezTo>
                  <a:cubicBezTo>
                    <a:pt x="946348" y="2981961"/>
                    <a:pt x="946348" y="2980030"/>
                    <a:pt x="946348" y="2976167"/>
                  </a:cubicBezTo>
                  <a:cubicBezTo>
                    <a:pt x="946348" y="2970373"/>
                    <a:pt x="942485" y="2949129"/>
                    <a:pt x="942485" y="2945266"/>
                  </a:cubicBezTo>
                  <a:cubicBezTo>
                    <a:pt x="942485" y="2933678"/>
                    <a:pt x="944417" y="2902777"/>
                    <a:pt x="965661" y="2902777"/>
                  </a:cubicBezTo>
                  <a:cubicBezTo>
                    <a:pt x="981112" y="2902777"/>
                    <a:pt x="1010082" y="2924021"/>
                    <a:pt x="1012013" y="2943335"/>
                  </a:cubicBezTo>
                  <a:close/>
                  <a:moveTo>
                    <a:pt x="1577890" y="2924021"/>
                  </a:moveTo>
                  <a:cubicBezTo>
                    <a:pt x="1577890" y="2929815"/>
                    <a:pt x="1575959" y="2939472"/>
                    <a:pt x="1572096" y="2947197"/>
                  </a:cubicBezTo>
                  <a:cubicBezTo>
                    <a:pt x="1574028" y="2949129"/>
                    <a:pt x="1574028" y="2949129"/>
                    <a:pt x="1577890" y="2949129"/>
                  </a:cubicBezTo>
                  <a:cubicBezTo>
                    <a:pt x="1601066" y="2949129"/>
                    <a:pt x="1651281" y="2908571"/>
                    <a:pt x="1668663" y="2908571"/>
                  </a:cubicBezTo>
                  <a:lnTo>
                    <a:pt x="1680250" y="2908571"/>
                  </a:lnTo>
                  <a:lnTo>
                    <a:pt x="1680250" y="2918227"/>
                  </a:lnTo>
                  <a:cubicBezTo>
                    <a:pt x="1659006" y="2968442"/>
                    <a:pt x="1647418" y="3016725"/>
                    <a:pt x="1647418" y="3065008"/>
                  </a:cubicBezTo>
                  <a:cubicBezTo>
                    <a:pt x="1647418" y="3132604"/>
                    <a:pt x="1659006" y="3117154"/>
                    <a:pt x="1659006" y="3167368"/>
                  </a:cubicBezTo>
                  <a:cubicBezTo>
                    <a:pt x="1659006" y="3221445"/>
                    <a:pt x="1612654" y="3258140"/>
                    <a:pt x="1564371" y="3258140"/>
                  </a:cubicBezTo>
                  <a:cubicBezTo>
                    <a:pt x="1541195" y="3258140"/>
                    <a:pt x="1521882" y="3254277"/>
                    <a:pt x="1498706" y="3238827"/>
                  </a:cubicBezTo>
                  <a:cubicBezTo>
                    <a:pt x="1492912" y="3234964"/>
                    <a:pt x="1489050" y="3225308"/>
                    <a:pt x="1485187" y="3217582"/>
                  </a:cubicBezTo>
                  <a:cubicBezTo>
                    <a:pt x="1477462" y="3202132"/>
                    <a:pt x="1473599" y="3182819"/>
                    <a:pt x="1469736" y="3167368"/>
                  </a:cubicBezTo>
                  <a:cubicBezTo>
                    <a:pt x="1462011" y="3138398"/>
                    <a:pt x="1462011" y="3121016"/>
                    <a:pt x="1462011" y="3101703"/>
                  </a:cubicBezTo>
                  <a:cubicBezTo>
                    <a:pt x="1462011" y="3097840"/>
                    <a:pt x="1463942" y="3080458"/>
                    <a:pt x="1463942" y="3068871"/>
                  </a:cubicBezTo>
                  <a:cubicBezTo>
                    <a:pt x="1465874" y="3065008"/>
                    <a:pt x="1465874" y="3059214"/>
                    <a:pt x="1465874" y="3055351"/>
                  </a:cubicBezTo>
                  <a:cubicBezTo>
                    <a:pt x="1467805" y="3051489"/>
                    <a:pt x="1467805" y="3047626"/>
                    <a:pt x="1467805" y="3043763"/>
                  </a:cubicBezTo>
                  <a:cubicBezTo>
                    <a:pt x="1469736" y="3036038"/>
                    <a:pt x="1465874" y="3024450"/>
                    <a:pt x="1471668" y="3016725"/>
                  </a:cubicBezTo>
                  <a:cubicBezTo>
                    <a:pt x="1477462" y="3005137"/>
                    <a:pt x="1490981" y="3001274"/>
                    <a:pt x="1496775" y="2991618"/>
                  </a:cubicBezTo>
                  <a:cubicBezTo>
                    <a:pt x="1518019" y="2987755"/>
                    <a:pt x="1552783" y="2970373"/>
                    <a:pt x="1572096" y="2949129"/>
                  </a:cubicBezTo>
                  <a:cubicBezTo>
                    <a:pt x="1562440" y="2941403"/>
                    <a:pt x="1535401" y="2896983"/>
                    <a:pt x="1535401" y="2895052"/>
                  </a:cubicBezTo>
                  <a:cubicBezTo>
                    <a:pt x="1535401" y="2889258"/>
                    <a:pt x="1541195" y="2887326"/>
                    <a:pt x="1546989" y="2887326"/>
                  </a:cubicBezTo>
                  <a:cubicBezTo>
                    <a:pt x="1570165" y="2887326"/>
                    <a:pt x="1577890" y="2910502"/>
                    <a:pt x="1577890" y="2924021"/>
                  </a:cubicBezTo>
                  <a:close/>
                  <a:moveTo>
                    <a:pt x="393990" y="2937541"/>
                  </a:moveTo>
                  <a:cubicBezTo>
                    <a:pt x="399784" y="2949129"/>
                    <a:pt x="411372" y="2956854"/>
                    <a:pt x="415234" y="2966510"/>
                  </a:cubicBezTo>
                  <a:cubicBezTo>
                    <a:pt x="426822" y="2987755"/>
                    <a:pt x="440342" y="3022519"/>
                    <a:pt x="471243" y="3039901"/>
                  </a:cubicBezTo>
                  <a:lnTo>
                    <a:pt x="471243" y="3016725"/>
                  </a:lnTo>
                  <a:cubicBezTo>
                    <a:pt x="471243" y="2972304"/>
                    <a:pt x="498281" y="2964579"/>
                    <a:pt x="494419" y="2912433"/>
                  </a:cubicBezTo>
                  <a:cubicBezTo>
                    <a:pt x="507938" y="2914365"/>
                    <a:pt x="496350" y="2937541"/>
                    <a:pt x="507938" y="2947197"/>
                  </a:cubicBezTo>
                  <a:cubicBezTo>
                    <a:pt x="515663" y="2952991"/>
                    <a:pt x="533045" y="2954923"/>
                    <a:pt x="536908" y="2954923"/>
                  </a:cubicBezTo>
                  <a:cubicBezTo>
                    <a:pt x="548496" y="2954923"/>
                    <a:pt x="548496" y="2933678"/>
                    <a:pt x="548496" y="2933678"/>
                  </a:cubicBezTo>
                  <a:cubicBezTo>
                    <a:pt x="560084" y="2966510"/>
                    <a:pt x="565877" y="2991618"/>
                    <a:pt x="565877" y="3022519"/>
                  </a:cubicBezTo>
                  <a:cubicBezTo>
                    <a:pt x="565877" y="3086252"/>
                    <a:pt x="534976" y="3119085"/>
                    <a:pt x="534976" y="3167368"/>
                  </a:cubicBezTo>
                  <a:cubicBezTo>
                    <a:pt x="534976" y="3171231"/>
                    <a:pt x="534976" y="3184750"/>
                    <a:pt x="536908" y="3192475"/>
                  </a:cubicBezTo>
                  <a:cubicBezTo>
                    <a:pt x="538839" y="3204063"/>
                    <a:pt x="554290" y="3229170"/>
                    <a:pt x="571671" y="3236896"/>
                  </a:cubicBezTo>
                  <a:cubicBezTo>
                    <a:pt x="589053" y="3246552"/>
                    <a:pt x="614161" y="3236896"/>
                    <a:pt x="625748" y="3262003"/>
                  </a:cubicBezTo>
                  <a:cubicBezTo>
                    <a:pt x="631542" y="3271659"/>
                    <a:pt x="629611" y="3290973"/>
                    <a:pt x="629611" y="3296767"/>
                  </a:cubicBezTo>
                  <a:cubicBezTo>
                    <a:pt x="629611" y="3348912"/>
                    <a:pt x="602573" y="3356637"/>
                    <a:pt x="602573" y="3387539"/>
                  </a:cubicBezTo>
                  <a:cubicBezTo>
                    <a:pt x="602573" y="3420371"/>
                    <a:pt x="633474" y="3420371"/>
                    <a:pt x="633474" y="3462860"/>
                  </a:cubicBezTo>
                  <a:cubicBezTo>
                    <a:pt x="633474" y="3486036"/>
                    <a:pt x="623817" y="3499555"/>
                    <a:pt x="614161" y="3526594"/>
                  </a:cubicBezTo>
                  <a:cubicBezTo>
                    <a:pt x="606435" y="3507281"/>
                    <a:pt x="583259" y="3511143"/>
                    <a:pt x="573603" y="3511143"/>
                  </a:cubicBezTo>
                  <a:cubicBezTo>
                    <a:pt x="569740" y="3511143"/>
                    <a:pt x="562015" y="3507281"/>
                    <a:pt x="558152" y="3511143"/>
                  </a:cubicBezTo>
                  <a:cubicBezTo>
                    <a:pt x="540770" y="3522731"/>
                    <a:pt x="527251" y="3542044"/>
                    <a:pt x="509869" y="3555564"/>
                  </a:cubicBezTo>
                  <a:cubicBezTo>
                    <a:pt x="517594" y="3559426"/>
                    <a:pt x="529182" y="3561358"/>
                    <a:pt x="533045" y="3561358"/>
                  </a:cubicBezTo>
                  <a:cubicBezTo>
                    <a:pt x="546564" y="3561358"/>
                    <a:pt x="563946" y="3555564"/>
                    <a:pt x="579397" y="3543976"/>
                  </a:cubicBezTo>
                  <a:lnTo>
                    <a:pt x="587122" y="3543976"/>
                  </a:lnTo>
                  <a:cubicBezTo>
                    <a:pt x="587122" y="3545907"/>
                    <a:pt x="589053" y="3549770"/>
                    <a:pt x="589053" y="3553632"/>
                  </a:cubicBezTo>
                  <a:cubicBezTo>
                    <a:pt x="581328" y="3557495"/>
                    <a:pt x="573603" y="3561358"/>
                    <a:pt x="565877" y="3563289"/>
                  </a:cubicBezTo>
                  <a:cubicBezTo>
                    <a:pt x="550427" y="3569083"/>
                    <a:pt x="525320" y="3572946"/>
                    <a:pt x="519526" y="3572946"/>
                  </a:cubicBezTo>
                  <a:cubicBezTo>
                    <a:pt x="515663" y="3572946"/>
                    <a:pt x="477037" y="3567152"/>
                    <a:pt x="455792" y="3561358"/>
                  </a:cubicBezTo>
                  <a:cubicBezTo>
                    <a:pt x="461586" y="3545907"/>
                    <a:pt x="478968" y="3555564"/>
                    <a:pt x="492487" y="3549770"/>
                  </a:cubicBezTo>
                  <a:cubicBezTo>
                    <a:pt x="498281" y="3547838"/>
                    <a:pt x="546564" y="3515006"/>
                    <a:pt x="546564" y="3509212"/>
                  </a:cubicBezTo>
                  <a:cubicBezTo>
                    <a:pt x="546564" y="3505349"/>
                    <a:pt x="529182" y="3480242"/>
                    <a:pt x="525320" y="3466723"/>
                  </a:cubicBezTo>
                  <a:cubicBezTo>
                    <a:pt x="513732" y="3424234"/>
                    <a:pt x="498281" y="3372088"/>
                    <a:pt x="465449" y="3331530"/>
                  </a:cubicBezTo>
                  <a:cubicBezTo>
                    <a:pt x="446135" y="3306423"/>
                    <a:pt x="448067" y="3275522"/>
                    <a:pt x="428754" y="3252346"/>
                  </a:cubicBezTo>
                  <a:cubicBezTo>
                    <a:pt x="403646" y="3256209"/>
                    <a:pt x="378539" y="3240758"/>
                    <a:pt x="353432" y="3223376"/>
                  </a:cubicBezTo>
                  <a:cubicBezTo>
                    <a:pt x="339913" y="3213720"/>
                    <a:pt x="322531" y="3209857"/>
                    <a:pt x="310943" y="3200200"/>
                  </a:cubicBezTo>
                  <a:cubicBezTo>
                    <a:pt x="289698" y="3184750"/>
                    <a:pt x="272316" y="3161574"/>
                    <a:pt x="253003" y="3144192"/>
                  </a:cubicBezTo>
                  <a:cubicBezTo>
                    <a:pt x="245278" y="3136467"/>
                    <a:pt x="233690" y="3132604"/>
                    <a:pt x="227896" y="3128742"/>
                  </a:cubicBezTo>
                  <a:cubicBezTo>
                    <a:pt x="222102" y="3126810"/>
                    <a:pt x="220171" y="3122948"/>
                    <a:pt x="220171" y="3119085"/>
                  </a:cubicBezTo>
                  <a:lnTo>
                    <a:pt x="220171" y="3074665"/>
                  </a:lnTo>
                  <a:cubicBezTo>
                    <a:pt x="206651" y="3041832"/>
                    <a:pt x="169956" y="3047626"/>
                    <a:pt x="144849" y="3047626"/>
                  </a:cubicBezTo>
                  <a:lnTo>
                    <a:pt x="129399" y="3047626"/>
                  </a:lnTo>
                  <a:cubicBezTo>
                    <a:pt x="135193" y="3024450"/>
                    <a:pt x="173819" y="3012862"/>
                    <a:pt x="193132" y="3012862"/>
                  </a:cubicBezTo>
                  <a:cubicBezTo>
                    <a:pt x="196995" y="3012862"/>
                    <a:pt x="222102" y="3016725"/>
                    <a:pt x="237553" y="3022519"/>
                  </a:cubicBezTo>
                  <a:cubicBezTo>
                    <a:pt x="233690" y="3022519"/>
                    <a:pt x="227896" y="3024450"/>
                    <a:pt x="177682" y="3026381"/>
                  </a:cubicBezTo>
                  <a:cubicBezTo>
                    <a:pt x="179613" y="3028313"/>
                    <a:pt x="179613" y="3032175"/>
                    <a:pt x="185407" y="3034107"/>
                  </a:cubicBezTo>
                  <a:cubicBezTo>
                    <a:pt x="200858" y="3041832"/>
                    <a:pt x="233690" y="3065008"/>
                    <a:pt x="237553" y="3065008"/>
                  </a:cubicBezTo>
                  <a:cubicBezTo>
                    <a:pt x="249141" y="3065008"/>
                    <a:pt x="256866" y="3041832"/>
                    <a:pt x="258797" y="3039901"/>
                  </a:cubicBezTo>
                  <a:cubicBezTo>
                    <a:pt x="272316" y="3045695"/>
                    <a:pt x="287767" y="3053420"/>
                    <a:pt x="301286" y="3059214"/>
                  </a:cubicBezTo>
                  <a:cubicBezTo>
                    <a:pt x="316737" y="3065008"/>
                    <a:pt x="322531" y="3093978"/>
                    <a:pt x="330256" y="3095909"/>
                  </a:cubicBezTo>
                  <a:cubicBezTo>
                    <a:pt x="336050" y="3099772"/>
                    <a:pt x="347638" y="3097840"/>
                    <a:pt x="355363" y="3103634"/>
                  </a:cubicBezTo>
                  <a:cubicBezTo>
                    <a:pt x="368883" y="3115222"/>
                    <a:pt x="376608" y="3157711"/>
                    <a:pt x="401715" y="3157711"/>
                  </a:cubicBezTo>
                  <a:cubicBezTo>
                    <a:pt x="405578" y="3157711"/>
                    <a:pt x="409440" y="3155780"/>
                    <a:pt x="409440" y="3151917"/>
                  </a:cubicBezTo>
                  <a:cubicBezTo>
                    <a:pt x="409440" y="3148055"/>
                    <a:pt x="395921" y="3121016"/>
                    <a:pt x="386264" y="3109428"/>
                  </a:cubicBezTo>
                  <a:cubicBezTo>
                    <a:pt x="380471" y="3099772"/>
                    <a:pt x="366951" y="3093978"/>
                    <a:pt x="363089" y="3086252"/>
                  </a:cubicBezTo>
                  <a:cubicBezTo>
                    <a:pt x="357295" y="3076596"/>
                    <a:pt x="355363" y="3063077"/>
                    <a:pt x="351501" y="3055351"/>
                  </a:cubicBezTo>
                  <a:cubicBezTo>
                    <a:pt x="343775" y="3034107"/>
                    <a:pt x="337981" y="3010931"/>
                    <a:pt x="337981" y="2991618"/>
                  </a:cubicBezTo>
                  <a:cubicBezTo>
                    <a:pt x="337981" y="2987755"/>
                    <a:pt x="341844" y="2968442"/>
                    <a:pt x="345707" y="2956854"/>
                  </a:cubicBezTo>
                  <a:cubicBezTo>
                    <a:pt x="353432" y="2958785"/>
                    <a:pt x="365020" y="2962648"/>
                    <a:pt x="368883" y="2962648"/>
                  </a:cubicBezTo>
                  <a:cubicBezTo>
                    <a:pt x="378539" y="2962648"/>
                    <a:pt x="395921" y="2952991"/>
                    <a:pt x="395921" y="2941403"/>
                  </a:cubicBezTo>
                  <a:cubicBezTo>
                    <a:pt x="395921" y="2935609"/>
                    <a:pt x="382402" y="2929815"/>
                    <a:pt x="378539" y="2924021"/>
                  </a:cubicBezTo>
                  <a:cubicBezTo>
                    <a:pt x="357295" y="2908571"/>
                    <a:pt x="347638" y="2898914"/>
                    <a:pt x="328325" y="2898914"/>
                  </a:cubicBezTo>
                  <a:cubicBezTo>
                    <a:pt x="322531" y="2898914"/>
                    <a:pt x="320600" y="2898914"/>
                    <a:pt x="316737" y="2900846"/>
                  </a:cubicBezTo>
                  <a:cubicBezTo>
                    <a:pt x="320600" y="2908571"/>
                    <a:pt x="326393" y="2916296"/>
                    <a:pt x="330256" y="2924021"/>
                  </a:cubicBezTo>
                  <a:lnTo>
                    <a:pt x="330256" y="2929815"/>
                  </a:lnTo>
                  <a:cubicBezTo>
                    <a:pt x="309012" y="2916296"/>
                    <a:pt x="285836" y="2898914"/>
                    <a:pt x="266522" y="2904708"/>
                  </a:cubicBezTo>
                  <a:cubicBezTo>
                    <a:pt x="285836" y="2893120"/>
                    <a:pt x="303218" y="2887326"/>
                    <a:pt x="318668" y="2887326"/>
                  </a:cubicBezTo>
                  <a:cubicBezTo>
                    <a:pt x="345707" y="2887326"/>
                    <a:pt x="376608" y="2902777"/>
                    <a:pt x="393990" y="2937541"/>
                  </a:cubicBezTo>
                  <a:close/>
                  <a:moveTo>
                    <a:pt x="1759435" y="2887326"/>
                  </a:moveTo>
                  <a:cubicBezTo>
                    <a:pt x="1759435" y="2896983"/>
                    <a:pt x="1742053" y="2906640"/>
                    <a:pt x="1738190" y="2916296"/>
                  </a:cubicBezTo>
                  <a:cubicBezTo>
                    <a:pt x="1732396" y="2924021"/>
                    <a:pt x="1730465" y="2937541"/>
                    <a:pt x="1726602" y="2947197"/>
                  </a:cubicBezTo>
                  <a:cubicBezTo>
                    <a:pt x="1715014" y="2954923"/>
                    <a:pt x="1715014" y="2956854"/>
                    <a:pt x="1705358" y="2956854"/>
                  </a:cubicBezTo>
                  <a:cubicBezTo>
                    <a:pt x="1699564" y="2956854"/>
                    <a:pt x="1682182" y="2951060"/>
                    <a:pt x="1682182" y="2941403"/>
                  </a:cubicBezTo>
                  <a:cubicBezTo>
                    <a:pt x="1682182" y="2925953"/>
                    <a:pt x="1732396" y="2893120"/>
                    <a:pt x="1747847" y="2885395"/>
                  </a:cubicBezTo>
                  <a:cubicBezTo>
                    <a:pt x="1757503" y="2885395"/>
                    <a:pt x="1757503" y="2887326"/>
                    <a:pt x="1759435" y="2887326"/>
                  </a:cubicBezTo>
                  <a:close/>
                  <a:moveTo>
                    <a:pt x="942485" y="2900846"/>
                  </a:moveTo>
                  <a:cubicBezTo>
                    <a:pt x="942485" y="2912433"/>
                    <a:pt x="919309" y="2949129"/>
                    <a:pt x="913515" y="2956854"/>
                  </a:cubicBezTo>
                  <a:lnTo>
                    <a:pt x="867164" y="2956854"/>
                  </a:lnTo>
                  <a:lnTo>
                    <a:pt x="867164" y="2937541"/>
                  </a:lnTo>
                  <a:cubicBezTo>
                    <a:pt x="871026" y="2916296"/>
                    <a:pt x="884546" y="2883464"/>
                    <a:pt x="907722" y="2883464"/>
                  </a:cubicBezTo>
                  <a:cubicBezTo>
                    <a:pt x="917378" y="2883464"/>
                    <a:pt x="942485" y="2889258"/>
                    <a:pt x="942485" y="2900846"/>
                  </a:cubicBezTo>
                  <a:close/>
                  <a:moveTo>
                    <a:pt x="546564" y="2918227"/>
                  </a:moveTo>
                  <a:lnTo>
                    <a:pt x="546564" y="2929815"/>
                  </a:lnTo>
                  <a:cubicBezTo>
                    <a:pt x="531114" y="2912433"/>
                    <a:pt x="509869" y="2895052"/>
                    <a:pt x="507938" y="2877670"/>
                  </a:cubicBezTo>
                  <a:cubicBezTo>
                    <a:pt x="513732" y="2879601"/>
                    <a:pt x="546564" y="2900846"/>
                    <a:pt x="546564" y="2918227"/>
                  </a:cubicBezTo>
                  <a:close/>
                  <a:moveTo>
                    <a:pt x="486693" y="2871876"/>
                  </a:moveTo>
                  <a:cubicBezTo>
                    <a:pt x="482831" y="2875738"/>
                    <a:pt x="482831" y="2889258"/>
                    <a:pt x="473174" y="2889258"/>
                  </a:cubicBezTo>
                  <a:cubicBezTo>
                    <a:pt x="469311" y="2889258"/>
                    <a:pt x="444204" y="2873807"/>
                    <a:pt x="430685" y="2866082"/>
                  </a:cubicBezTo>
                  <a:cubicBezTo>
                    <a:pt x="440342" y="2866082"/>
                    <a:pt x="453861" y="2864150"/>
                    <a:pt x="457723" y="2864150"/>
                  </a:cubicBezTo>
                  <a:cubicBezTo>
                    <a:pt x="463517" y="2864150"/>
                    <a:pt x="478968" y="2866082"/>
                    <a:pt x="486693" y="2871876"/>
                  </a:cubicBezTo>
                  <a:close/>
                  <a:moveTo>
                    <a:pt x="1527676" y="2873807"/>
                  </a:moveTo>
                  <a:cubicBezTo>
                    <a:pt x="1519951" y="2885395"/>
                    <a:pt x="1502569" y="2895052"/>
                    <a:pt x="1490981" y="2896983"/>
                  </a:cubicBezTo>
                  <a:cubicBezTo>
                    <a:pt x="1492912" y="2881532"/>
                    <a:pt x="1496775" y="2869944"/>
                    <a:pt x="1498706" y="2858356"/>
                  </a:cubicBezTo>
                  <a:cubicBezTo>
                    <a:pt x="1508363" y="2862219"/>
                    <a:pt x="1518019" y="2866082"/>
                    <a:pt x="1527676" y="2873807"/>
                  </a:cubicBezTo>
                  <a:close/>
                  <a:moveTo>
                    <a:pt x="1160725" y="2840975"/>
                  </a:moveTo>
                  <a:cubicBezTo>
                    <a:pt x="1156862" y="2860288"/>
                    <a:pt x="1154931" y="2877670"/>
                    <a:pt x="1154931" y="2883464"/>
                  </a:cubicBezTo>
                  <a:cubicBezTo>
                    <a:pt x="1154931" y="2898914"/>
                    <a:pt x="1166519" y="2912433"/>
                    <a:pt x="1166519" y="2916296"/>
                  </a:cubicBezTo>
                  <a:cubicBezTo>
                    <a:pt x="1166519" y="2924021"/>
                    <a:pt x="1151068" y="2952991"/>
                    <a:pt x="1151068" y="2952991"/>
                  </a:cubicBezTo>
                  <a:cubicBezTo>
                    <a:pt x="1147206" y="2964579"/>
                    <a:pt x="1152999" y="2972304"/>
                    <a:pt x="1143343" y="2981961"/>
                  </a:cubicBezTo>
                  <a:cubicBezTo>
                    <a:pt x="1108579" y="2987755"/>
                    <a:pt x="1087335" y="2935609"/>
                    <a:pt x="1087335" y="2914365"/>
                  </a:cubicBezTo>
                  <a:cubicBezTo>
                    <a:pt x="1087335" y="2885395"/>
                    <a:pt x="1096991" y="2858356"/>
                    <a:pt x="1141412" y="2840975"/>
                  </a:cubicBezTo>
                  <a:lnTo>
                    <a:pt x="1160725" y="2840975"/>
                  </a:lnTo>
                  <a:close/>
                  <a:moveTo>
                    <a:pt x="1396346" y="2835181"/>
                  </a:moveTo>
                  <a:cubicBezTo>
                    <a:pt x="1407934" y="2846769"/>
                    <a:pt x="1434973" y="2877670"/>
                    <a:pt x="1434973" y="2896983"/>
                  </a:cubicBezTo>
                  <a:cubicBezTo>
                    <a:pt x="1434973" y="2900846"/>
                    <a:pt x="1411797" y="2908571"/>
                    <a:pt x="1409865" y="2908571"/>
                  </a:cubicBezTo>
                  <a:cubicBezTo>
                    <a:pt x="1390552" y="2908571"/>
                    <a:pt x="1380896" y="2891189"/>
                    <a:pt x="1380896" y="2877670"/>
                  </a:cubicBezTo>
                  <a:cubicBezTo>
                    <a:pt x="1380896" y="2873807"/>
                    <a:pt x="1384758" y="2848700"/>
                    <a:pt x="1390552" y="2835181"/>
                  </a:cubicBezTo>
                  <a:lnTo>
                    <a:pt x="1396346" y="2835181"/>
                  </a:lnTo>
                  <a:close/>
                  <a:moveTo>
                    <a:pt x="956005" y="2866082"/>
                  </a:moveTo>
                  <a:cubicBezTo>
                    <a:pt x="956005" y="2873807"/>
                    <a:pt x="948279" y="2881532"/>
                    <a:pt x="940554" y="2881532"/>
                  </a:cubicBezTo>
                  <a:cubicBezTo>
                    <a:pt x="936691" y="2881532"/>
                    <a:pt x="921241" y="2873807"/>
                    <a:pt x="911584" y="2866082"/>
                  </a:cubicBezTo>
                  <a:cubicBezTo>
                    <a:pt x="923172" y="2854494"/>
                    <a:pt x="934760" y="2842906"/>
                    <a:pt x="946348" y="2833249"/>
                  </a:cubicBezTo>
                  <a:cubicBezTo>
                    <a:pt x="948279" y="2842906"/>
                    <a:pt x="956005" y="2860288"/>
                    <a:pt x="956005" y="2866082"/>
                  </a:cubicBezTo>
                  <a:close/>
                  <a:moveTo>
                    <a:pt x="1278535" y="2817799"/>
                  </a:moveTo>
                  <a:cubicBezTo>
                    <a:pt x="1278535" y="2823593"/>
                    <a:pt x="1266947" y="2840975"/>
                    <a:pt x="1266947" y="2846769"/>
                  </a:cubicBezTo>
                  <a:lnTo>
                    <a:pt x="1266947" y="2895052"/>
                  </a:lnTo>
                  <a:lnTo>
                    <a:pt x="1170381" y="2902777"/>
                  </a:lnTo>
                  <a:cubicBezTo>
                    <a:pt x="1168450" y="2896983"/>
                    <a:pt x="1168450" y="2891189"/>
                    <a:pt x="1168450" y="2885395"/>
                  </a:cubicBezTo>
                  <a:cubicBezTo>
                    <a:pt x="1168450" y="2862219"/>
                    <a:pt x="1178107" y="2842906"/>
                    <a:pt x="1195489" y="2821661"/>
                  </a:cubicBezTo>
                  <a:cubicBezTo>
                    <a:pt x="1218664" y="2815867"/>
                    <a:pt x="1261154" y="2806211"/>
                    <a:pt x="1266947" y="2806211"/>
                  </a:cubicBezTo>
                  <a:cubicBezTo>
                    <a:pt x="1274673" y="2806211"/>
                    <a:pt x="1278535" y="2815867"/>
                    <a:pt x="1278535" y="2817799"/>
                  </a:cubicBezTo>
                  <a:close/>
                  <a:moveTo>
                    <a:pt x="1568234" y="2788829"/>
                  </a:moveTo>
                  <a:cubicBezTo>
                    <a:pt x="1572096" y="2804279"/>
                    <a:pt x="1601066" y="2823593"/>
                    <a:pt x="1618448" y="2833249"/>
                  </a:cubicBezTo>
                  <a:cubicBezTo>
                    <a:pt x="1599135" y="2842906"/>
                    <a:pt x="1564371" y="2858356"/>
                    <a:pt x="1560508" y="2858356"/>
                  </a:cubicBezTo>
                  <a:cubicBezTo>
                    <a:pt x="1546989" y="2858356"/>
                    <a:pt x="1546989" y="2812005"/>
                    <a:pt x="1546989" y="2810073"/>
                  </a:cubicBezTo>
                  <a:cubicBezTo>
                    <a:pt x="1546989" y="2806211"/>
                    <a:pt x="1554715" y="2796554"/>
                    <a:pt x="1556646" y="2788829"/>
                  </a:cubicBezTo>
                  <a:cubicBezTo>
                    <a:pt x="1558577" y="2786898"/>
                    <a:pt x="1556646" y="2786898"/>
                    <a:pt x="1562440" y="2786898"/>
                  </a:cubicBezTo>
                  <a:cubicBezTo>
                    <a:pt x="1566302" y="2786898"/>
                    <a:pt x="1568234" y="2788829"/>
                    <a:pt x="1568234" y="2788829"/>
                  </a:cubicBezTo>
                  <a:close/>
                  <a:moveTo>
                    <a:pt x="1027463" y="2840975"/>
                  </a:moveTo>
                  <a:cubicBezTo>
                    <a:pt x="1031326" y="2852562"/>
                    <a:pt x="1056433" y="2862219"/>
                    <a:pt x="1056433" y="2877670"/>
                  </a:cubicBezTo>
                  <a:cubicBezTo>
                    <a:pt x="1056433" y="2881532"/>
                    <a:pt x="1052571" y="2889258"/>
                    <a:pt x="1050639" y="2895052"/>
                  </a:cubicBezTo>
                  <a:cubicBezTo>
                    <a:pt x="1054502" y="2900846"/>
                    <a:pt x="1064159" y="2896983"/>
                    <a:pt x="1071884" y="2896983"/>
                  </a:cubicBezTo>
                  <a:cubicBezTo>
                    <a:pt x="1077678" y="2916296"/>
                    <a:pt x="1069953" y="2933678"/>
                    <a:pt x="1085403" y="2956854"/>
                  </a:cubicBezTo>
                  <a:cubicBezTo>
                    <a:pt x="1093128" y="2968442"/>
                    <a:pt x="1122098" y="2993549"/>
                    <a:pt x="1122098" y="2997412"/>
                  </a:cubicBezTo>
                  <a:cubicBezTo>
                    <a:pt x="1122098" y="3003206"/>
                    <a:pt x="1118236" y="3005137"/>
                    <a:pt x="1116304" y="3007068"/>
                  </a:cubicBezTo>
                  <a:cubicBezTo>
                    <a:pt x="1120167" y="3009000"/>
                    <a:pt x="1125961" y="3007068"/>
                    <a:pt x="1129824" y="3007068"/>
                  </a:cubicBezTo>
                  <a:cubicBezTo>
                    <a:pt x="1141412" y="3007068"/>
                    <a:pt x="1151068" y="3009000"/>
                    <a:pt x="1151068" y="3020587"/>
                  </a:cubicBezTo>
                  <a:cubicBezTo>
                    <a:pt x="1151068" y="3043763"/>
                    <a:pt x="1131755" y="3047626"/>
                    <a:pt x="1131755" y="3078527"/>
                  </a:cubicBezTo>
                  <a:cubicBezTo>
                    <a:pt x="1131755" y="3082390"/>
                    <a:pt x="1137549" y="3109428"/>
                    <a:pt x="1139480" y="3124879"/>
                  </a:cubicBezTo>
                  <a:cubicBezTo>
                    <a:pt x="1129824" y="3124879"/>
                    <a:pt x="1118236" y="3122948"/>
                    <a:pt x="1108579" y="3124879"/>
                  </a:cubicBezTo>
                  <a:cubicBezTo>
                    <a:pt x="1118236" y="3144192"/>
                    <a:pt x="1151068" y="3142261"/>
                    <a:pt x="1156862" y="3153849"/>
                  </a:cubicBezTo>
                  <a:cubicBezTo>
                    <a:pt x="1160725" y="3161574"/>
                    <a:pt x="1164587" y="3178956"/>
                    <a:pt x="1164587" y="3182819"/>
                  </a:cubicBezTo>
                  <a:cubicBezTo>
                    <a:pt x="1164587" y="3205994"/>
                    <a:pt x="1143343" y="3205994"/>
                    <a:pt x="1131755" y="3205994"/>
                  </a:cubicBezTo>
                  <a:cubicBezTo>
                    <a:pt x="1106648" y="3205994"/>
                    <a:pt x="1066090" y="3169299"/>
                    <a:pt x="1062227" y="3142261"/>
                  </a:cubicBezTo>
                  <a:cubicBezTo>
                    <a:pt x="1060296" y="3134535"/>
                    <a:pt x="1060296" y="3122948"/>
                    <a:pt x="1060296" y="3119085"/>
                  </a:cubicBezTo>
                  <a:cubicBezTo>
                    <a:pt x="1060296" y="3113291"/>
                    <a:pt x="1062227" y="3097840"/>
                    <a:pt x="1066090" y="3086252"/>
                  </a:cubicBezTo>
                  <a:cubicBezTo>
                    <a:pt x="1077678" y="3097840"/>
                    <a:pt x="1079609" y="3113291"/>
                    <a:pt x="1098922" y="3124879"/>
                  </a:cubicBezTo>
                  <a:lnTo>
                    <a:pt x="1108579" y="3122948"/>
                  </a:lnTo>
                  <a:cubicBezTo>
                    <a:pt x="1091197" y="3105566"/>
                    <a:pt x="1081541" y="3080458"/>
                    <a:pt x="1081541" y="3061145"/>
                  </a:cubicBezTo>
                  <a:cubicBezTo>
                    <a:pt x="1081541" y="3057283"/>
                    <a:pt x="1083472" y="3045695"/>
                    <a:pt x="1085403" y="3037969"/>
                  </a:cubicBezTo>
                  <a:cubicBezTo>
                    <a:pt x="1081541" y="3036038"/>
                    <a:pt x="1075747" y="3036038"/>
                    <a:pt x="1069953" y="3036038"/>
                  </a:cubicBezTo>
                  <a:cubicBezTo>
                    <a:pt x="1050639" y="3034107"/>
                    <a:pt x="1040983" y="3010931"/>
                    <a:pt x="1027463" y="2997412"/>
                  </a:cubicBezTo>
                  <a:lnTo>
                    <a:pt x="1027463" y="2945266"/>
                  </a:lnTo>
                  <a:cubicBezTo>
                    <a:pt x="1031326" y="2935609"/>
                    <a:pt x="1035189" y="2924021"/>
                    <a:pt x="1040983" y="2910502"/>
                  </a:cubicBezTo>
                  <a:cubicBezTo>
                    <a:pt x="1033257" y="2914365"/>
                    <a:pt x="1021670" y="2918227"/>
                    <a:pt x="1015876" y="2918227"/>
                  </a:cubicBezTo>
                  <a:cubicBezTo>
                    <a:pt x="984974" y="2918227"/>
                    <a:pt x="961799" y="2852562"/>
                    <a:pt x="961799" y="2837112"/>
                  </a:cubicBezTo>
                  <a:cubicBezTo>
                    <a:pt x="961799" y="2806211"/>
                    <a:pt x="986906" y="2798485"/>
                    <a:pt x="1019738" y="2784966"/>
                  </a:cubicBezTo>
                  <a:cubicBezTo>
                    <a:pt x="1021670" y="2802348"/>
                    <a:pt x="1021670" y="2821661"/>
                    <a:pt x="1027463" y="2840975"/>
                  </a:cubicBezTo>
                  <a:close/>
                  <a:moveTo>
                    <a:pt x="1539264" y="2792692"/>
                  </a:moveTo>
                  <a:cubicBezTo>
                    <a:pt x="1539264" y="2796554"/>
                    <a:pt x="1535401" y="2804279"/>
                    <a:pt x="1535401" y="2810073"/>
                  </a:cubicBezTo>
                  <a:lnTo>
                    <a:pt x="1535401" y="2858356"/>
                  </a:lnTo>
                  <a:cubicBezTo>
                    <a:pt x="1525745" y="2854494"/>
                    <a:pt x="1500637" y="2844837"/>
                    <a:pt x="1498706" y="2831318"/>
                  </a:cubicBezTo>
                  <a:cubicBezTo>
                    <a:pt x="1496775" y="2819730"/>
                    <a:pt x="1502569" y="2806211"/>
                    <a:pt x="1496775" y="2796554"/>
                  </a:cubicBezTo>
                  <a:cubicBezTo>
                    <a:pt x="1490981" y="2781104"/>
                    <a:pt x="1489050" y="2788829"/>
                    <a:pt x="1489050" y="2775310"/>
                  </a:cubicBezTo>
                  <a:cubicBezTo>
                    <a:pt x="1489050" y="2767584"/>
                    <a:pt x="1487118" y="2763722"/>
                    <a:pt x="1494844" y="2757928"/>
                  </a:cubicBezTo>
                  <a:cubicBezTo>
                    <a:pt x="1516088" y="2781104"/>
                    <a:pt x="1539264" y="2765653"/>
                    <a:pt x="1539264" y="2792692"/>
                  </a:cubicBezTo>
                  <a:close/>
                  <a:moveTo>
                    <a:pt x="1311368" y="2788829"/>
                  </a:moveTo>
                  <a:cubicBezTo>
                    <a:pt x="1340338" y="2784966"/>
                    <a:pt x="1377033" y="2794623"/>
                    <a:pt x="1377033" y="2833249"/>
                  </a:cubicBezTo>
                  <a:cubicBezTo>
                    <a:pt x="1377033" y="2837112"/>
                    <a:pt x="1369308" y="2842906"/>
                    <a:pt x="1369308" y="2848700"/>
                  </a:cubicBezTo>
                  <a:lnTo>
                    <a:pt x="1369308" y="2889258"/>
                  </a:lnTo>
                  <a:cubicBezTo>
                    <a:pt x="1367376" y="2893120"/>
                    <a:pt x="1367376" y="2896983"/>
                    <a:pt x="1365445" y="2900846"/>
                  </a:cubicBezTo>
                  <a:cubicBezTo>
                    <a:pt x="1361582" y="2900846"/>
                    <a:pt x="1355788" y="2895052"/>
                    <a:pt x="1351926" y="2895052"/>
                  </a:cubicBezTo>
                  <a:cubicBezTo>
                    <a:pt x="1340338" y="2893120"/>
                    <a:pt x="1322956" y="2893120"/>
                    <a:pt x="1317162" y="2893120"/>
                  </a:cubicBezTo>
                  <a:cubicBezTo>
                    <a:pt x="1313299" y="2893120"/>
                    <a:pt x="1301711" y="2898914"/>
                    <a:pt x="1297849" y="2898914"/>
                  </a:cubicBezTo>
                  <a:cubicBezTo>
                    <a:pt x="1292055" y="2898914"/>
                    <a:pt x="1286261" y="2895052"/>
                    <a:pt x="1286261" y="2891189"/>
                  </a:cubicBezTo>
                  <a:lnTo>
                    <a:pt x="1286261" y="2829387"/>
                  </a:lnTo>
                  <a:cubicBezTo>
                    <a:pt x="1293986" y="2817799"/>
                    <a:pt x="1303643" y="2804279"/>
                    <a:pt x="1311368" y="2790760"/>
                  </a:cubicBezTo>
                  <a:cubicBezTo>
                    <a:pt x="1301711" y="2790760"/>
                    <a:pt x="1290123" y="2790760"/>
                    <a:pt x="1282398" y="2784966"/>
                  </a:cubicBezTo>
                  <a:cubicBezTo>
                    <a:pt x="1266947" y="2777241"/>
                    <a:pt x="1261154" y="2754065"/>
                    <a:pt x="1261154" y="2744408"/>
                  </a:cubicBezTo>
                  <a:cubicBezTo>
                    <a:pt x="1276604" y="2757928"/>
                    <a:pt x="1322956" y="2750202"/>
                    <a:pt x="1311368" y="2788829"/>
                  </a:cubicBezTo>
                  <a:close/>
                  <a:moveTo>
                    <a:pt x="1243772" y="2744408"/>
                  </a:moveTo>
                  <a:cubicBezTo>
                    <a:pt x="1257291" y="2754065"/>
                    <a:pt x="1257291" y="2775310"/>
                    <a:pt x="1265016" y="2790760"/>
                  </a:cubicBezTo>
                  <a:cubicBezTo>
                    <a:pt x="1239909" y="2800417"/>
                    <a:pt x="1212870" y="2790760"/>
                    <a:pt x="1191626" y="2821661"/>
                  </a:cubicBezTo>
                  <a:cubicBezTo>
                    <a:pt x="1160725" y="2831318"/>
                    <a:pt x="1141412" y="2781104"/>
                    <a:pt x="1127892" y="2761790"/>
                  </a:cubicBezTo>
                  <a:cubicBezTo>
                    <a:pt x="1124030" y="2763722"/>
                    <a:pt x="1122098" y="2769516"/>
                    <a:pt x="1122098" y="2775310"/>
                  </a:cubicBezTo>
                  <a:cubicBezTo>
                    <a:pt x="1122098" y="2792692"/>
                    <a:pt x="1145274" y="2810073"/>
                    <a:pt x="1145274" y="2819730"/>
                  </a:cubicBezTo>
                  <a:cubicBezTo>
                    <a:pt x="1145274" y="2825524"/>
                    <a:pt x="1110510" y="2839043"/>
                    <a:pt x="1106648" y="2842906"/>
                  </a:cubicBezTo>
                  <a:cubicBezTo>
                    <a:pt x="1098922" y="2846769"/>
                    <a:pt x="1095060" y="2856425"/>
                    <a:pt x="1089266" y="2862219"/>
                  </a:cubicBezTo>
                  <a:cubicBezTo>
                    <a:pt x="1085403" y="2864150"/>
                    <a:pt x="1081541" y="2866082"/>
                    <a:pt x="1077678" y="2866082"/>
                  </a:cubicBezTo>
                  <a:cubicBezTo>
                    <a:pt x="1068021" y="2866082"/>
                    <a:pt x="1037120" y="2833249"/>
                    <a:pt x="1037120" y="2825524"/>
                  </a:cubicBezTo>
                  <a:lnTo>
                    <a:pt x="1037120" y="2784966"/>
                  </a:lnTo>
                  <a:cubicBezTo>
                    <a:pt x="1046777" y="2744408"/>
                    <a:pt x="1087335" y="2752134"/>
                    <a:pt x="1114373" y="2746340"/>
                  </a:cubicBezTo>
                  <a:cubicBezTo>
                    <a:pt x="1135618" y="2742477"/>
                    <a:pt x="1172313" y="2736683"/>
                    <a:pt x="1176175" y="2736683"/>
                  </a:cubicBezTo>
                  <a:cubicBezTo>
                    <a:pt x="1181969" y="2736683"/>
                    <a:pt x="1224458" y="2732821"/>
                    <a:pt x="1243772" y="2744408"/>
                  </a:cubicBezTo>
                  <a:close/>
                  <a:moveTo>
                    <a:pt x="1745915" y="2773378"/>
                  </a:moveTo>
                  <a:cubicBezTo>
                    <a:pt x="1728534" y="2779172"/>
                    <a:pt x="1711152" y="2798485"/>
                    <a:pt x="1693770" y="2798485"/>
                  </a:cubicBezTo>
                  <a:cubicBezTo>
                    <a:pt x="1678319" y="2798485"/>
                    <a:pt x="1670594" y="2784966"/>
                    <a:pt x="1670594" y="2773378"/>
                  </a:cubicBezTo>
                  <a:cubicBezTo>
                    <a:pt x="1670594" y="2757928"/>
                    <a:pt x="1678319" y="2738615"/>
                    <a:pt x="1687976" y="2723164"/>
                  </a:cubicBezTo>
                  <a:cubicBezTo>
                    <a:pt x="1697632" y="2740546"/>
                    <a:pt x="1726602" y="2757928"/>
                    <a:pt x="1745915" y="2773378"/>
                  </a:cubicBezTo>
                  <a:close/>
                  <a:moveTo>
                    <a:pt x="1908147" y="2748271"/>
                  </a:moveTo>
                  <a:cubicBezTo>
                    <a:pt x="1908147" y="2777241"/>
                    <a:pt x="1883039" y="2771447"/>
                    <a:pt x="1863726" y="2783035"/>
                  </a:cubicBezTo>
                  <a:cubicBezTo>
                    <a:pt x="1830894" y="2802348"/>
                    <a:pt x="1796130" y="2825524"/>
                    <a:pt x="1763297" y="2842906"/>
                  </a:cubicBezTo>
                  <a:lnTo>
                    <a:pt x="1763297" y="2848700"/>
                  </a:lnTo>
                  <a:cubicBezTo>
                    <a:pt x="1765229" y="2850631"/>
                    <a:pt x="1767160" y="2848700"/>
                    <a:pt x="1772954" y="2848700"/>
                  </a:cubicBezTo>
                  <a:cubicBezTo>
                    <a:pt x="1784542" y="2848700"/>
                    <a:pt x="1807718" y="2866082"/>
                    <a:pt x="1821237" y="2873807"/>
                  </a:cubicBezTo>
                  <a:cubicBezTo>
                    <a:pt x="1815443" y="2873807"/>
                    <a:pt x="1809649" y="2875738"/>
                    <a:pt x="1803855" y="2875738"/>
                  </a:cubicBezTo>
                  <a:cubicBezTo>
                    <a:pt x="1799992" y="2875738"/>
                    <a:pt x="1771023" y="2869944"/>
                    <a:pt x="1767160" y="2869944"/>
                  </a:cubicBezTo>
                  <a:cubicBezTo>
                    <a:pt x="1761366" y="2869944"/>
                    <a:pt x="1742053" y="2877670"/>
                    <a:pt x="1724671" y="2879601"/>
                  </a:cubicBezTo>
                  <a:cubicBezTo>
                    <a:pt x="1726602" y="2875738"/>
                    <a:pt x="1728534" y="2869944"/>
                    <a:pt x="1730465" y="2864150"/>
                  </a:cubicBezTo>
                  <a:lnTo>
                    <a:pt x="1713083" y="2864150"/>
                  </a:lnTo>
                  <a:cubicBezTo>
                    <a:pt x="1678319" y="2875738"/>
                    <a:pt x="1647418" y="2914365"/>
                    <a:pt x="1614586" y="2914365"/>
                  </a:cubicBezTo>
                  <a:cubicBezTo>
                    <a:pt x="1593341" y="2914365"/>
                    <a:pt x="1581753" y="2902777"/>
                    <a:pt x="1572096" y="2873807"/>
                  </a:cubicBezTo>
                  <a:lnTo>
                    <a:pt x="1877245" y="2719301"/>
                  </a:lnTo>
                  <a:cubicBezTo>
                    <a:pt x="1894627" y="2717370"/>
                    <a:pt x="1908147" y="2734752"/>
                    <a:pt x="1908147" y="2748271"/>
                  </a:cubicBezTo>
                  <a:close/>
                  <a:moveTo>
                    <a:pt x="1942910" y="2727027"/>
                  </a:moveTo>
                  <a:cubicBezTo>
                    <a:pt x="1942910" y="2734752"/>
                    <a:pt x="1931322" y="2740546"/>
                    <a:pt x="1929391" y="2740546"/>
                  </a:cubicBezTo>
                  <a:cubicBezTo>
                    <a:pt x="1925528" y="2740546"/>
                    <a:pt x="1906215" y="2715439"/>
                    <a:pt x="1896559" y="2699988"/>
                  </a:cubicBezTo>
                  <a:cubicBezTo>
                    <a:pt x="1900421" y="2699988"/>
                    <a:pt x="1904284" y="2698057"/>
                    <a:pt x="1908147" y="2698057"/>
                  </a:cubicBezTo>
                  <a:cubicBezTo>
                    <a:pt x="1917803" y="2698057"/>
                    <a:pt x="1942910" y="2719301"/>
                    <a:pt x="1942910" y="2727027"/>
                  </a:cubicBezTo>
                  <a:close/>
                  <a:moveTo>
                    <a:pt x="1612654" y="2707713"/>
                  </a:moveTo>
                  <a:cubicBezTo>
                    <a:pt x="1618448" y="2711576"/>
                    <a:pt x="1630036" y="2709645"/>
                    <a:pt x="1639693" y="2713507"/>
                  </a:cubicBezTo>
                  <a:cubicBezTo>
                    <a:pt x="1647418" y="2717370"/>
                    <a:pt x="1662869" y="2736683"/>
                    <a:pt x="1662869" y="2744408"/>
                  </a:cubicBezTo>
                  <a:lnTo>
                    <a:pt x="1662869" y="2792692"/>
                  </a:lnTo>
                  <a:cubicBezTo>
                    <a:pt x="1664800" y="2798485"/>
                    <a:pt x="1666731" y="2802348"/>
                    <a:pt x="1666731" y="2806211"/>
                  </a:cubicBezTo>
                  <a:cubicBezTo>
                    <a:pt x="1666731" y="2815867"/>
                    <a:pt x="1639693" y="2821661"/>
                    <a:pt x="1639693" y="2821661"/>
                  </a:cubicBezTo>
                  <a:cubicBezTo>
                    <a:pt x="1612654" y="2821661"/>
                    <a:pt x="1591410" y="2806211"/>
                    <a:pt x="1574028" y="2775310"/>
                  </a:cubicBezTo>
                  <a:cubicBezTo>
                    <a:pt x="1568234" y="2763722"/>
                    <a:pt x="1570165" y="2740546"/>
                    <a:pt x="1570165" y="2736683"/>
                  </a:cubicBezTo>
                  <a:cubicBezTo>
                    <a:pt x="1570165" y="2736683"/>
                    <a:pt x="1572096" y="2690331"/>
                    <a:pt x="1587547" y="2690331"/>
                  </a:cubicBezTo>
                  <a:cubicBezTo>
                    <a:pt x="1591410" y="2690331"/>
                    <a:pt x="1602998" y="2701919"/>
                    <a:pt x="1612654" y="2707713"/>
                  </a:cubicBezTo>
                  <a:close/>
                  <a:moveTo>
                    <a:pt x="1079609" y="2663293"/>
                  </a:moveTo>
                  <a:cubicBezTo>
                    <a:pt x="1062227" y="2674881"/>
                    <a:pt x="1029395" y="2671018"/>
                    <a:pt x="1010082" y="2674881"/>
                  </a:cubicBezTo>
                  <a:cubicBezTo>
                    <a:pt x="986906" y="2676812"/>
                    <a:pt x="965661" y="2686469"/>
                    <a:pt x="946348" y="2692263"/>
                  </a:cubicBezTo>
                  <a:cubicBezTo>
                    <a:pt x="890340" y="2707713"/>
                    <a:pt x="811155" y="2775310"/>
                    <a:pt x="782186" y="2839043"/>
                  </a:cubicBezTo>
                  <a:cubicBezTo>
                    <a:pt x="780254" y="2842906"/>
                    <a:pt x="776392" y="2879601"/>
                    <a:pt x="759010" y="2879601"/>
                  </a:cubicBezTo>
                  <a:lnTo>
                    <a:pt x="751284" y="2879601"/>
                  </a:lnTo>
                  <a:cubicBezTo>
                    <a:pt x="751284" y="2877670"/>
                    <a:pt x="749353" y="2875738"/>
                    <a:pt x="749353" y="2871876"/>
                  </a:cubicBezTo>
                  <a:cubicBezTo>
                    <a:pt x="749353" y="2854494"/>
                    <a:pt x="782186" y="2794623"/>
                    <a:pt x="787980" y="2788829"/>
                  </a:cubicBezTo>
                  <a:cubicBezTo>
                    <a:pt x="859438" y="2690331"/>
                    <a:pt x="954073" y="2661362"/>
                    <a:pt x="1037120" y="2661362"/>
                  </a:cubicBezTo>
                  <a:cubicBezTo>
                    <a:pt x="1040983" y="2661362"/>
                    <a:pt x="1066090" y="2663293"/>
                    <a:pt x="1079609" y="2663293"/>
                  </a:cubicBezTo>
                  <a:close/>
                  <a:moveTo>
                    <a:pt x="1444629" y="2719301"/>
                  </a:moveTo>
                  <a:cubicBezTo>
                    <a:pt x="1444629" y="2725095"/>
                    <a:pt x="1440767" y="2727027"/>
                    <a:pt x="1438835" y="2728958"/>
                  </a:cubicBezTo>
                  <a:cubicBezTo>
                    <a:pt x="1404071" y="2688400"/>
                    <a:pt x="1365445" y="2676812"/>
                    <a:pt x="1330681" y="2653636"/>
                  </a:cubicBezTo>
                  <a:lnTo>
                    <a:pt x="1322956" y="2653636"/>
                  </a:lnTo>
                  <a:cubicBezTo>
                    <a:pt x="1311368" y="2661362"/>
                    <a:pt x="1321025" y="2682606"/>
                    <a:pt x="1303643" y="2686469"/>
                  </a:cubicBezTo>
                  <a:cubicBezTo>
                    <a:pt x="1309437" y="2651705"/>
                    <a:pt x="1288192" y="2642048"/>
                    <a:pt x="1288192" y="2622735"/>
                  </a:cubicBezTo>
                  <a:lnTo>
                    <a:pt x="1288192" y="2601491"/>
                  </a:lnTo>
                  <a:cubicBezTo>
                    <a:pt x="1317162" y="2616941"/>
                    <a:pt x="1444629" y="2694194"/>
                    <a:pt x="1444629" y="2719301"/>
                  </a:cubicBezTo>
                  <a:close/>
                  <a:moveTo>
                    <a:pt x="1668663" y="2636254"/>
                  </a:moveTo>
                  <a:cubicBezTo>
                    <a:pt x="1682182" y="2636254"/>
                    <a:pt x="1687976" y="2636254"/>
                    <a:pt x="1687976" y="2647842"/>
                  </a:cubicBezTo>
                  <a:cubicBezTo>
                    <a:pt x="1687976" y="2653636"/>
                    <a:pt x="1686044" y="2659430"/>
                    <a:pt x="1686044" y="2694194"/>
                  </a:cubicBezTo>
                  <a:cubicBezTo>
                    <a:pt x="1686044" y="2709645"/>
                    <a:pt x="1680250" y="2711576"/>
                    <a:pt x="1668663" y="2711576"/>
                  </a:cubicBezTo>
                  <a:cubicBezTo>
                    <a:pt x="1653212" y="2711576"/>
                    <a:pt x="1616517" y="2701919"/>
                    <a:pt x="1606860" y="2690331"/>
                  </a:cubicBezTo>
                  <a:cubicBezTo>
                    <a:pt x="1595272" y="2678744"/>
                    <a:pt x="1587547" y="2651705"/>
                    <a:pt x="1587547" y="2638186"/>
                  </a:cubicBezTo>
                  <a:cubicBezTo>
                    <a:pt x="1587547" y="2624667"/>
                    <a:pt x="1595272" y="2601491"/>
                    <a:pt x="1604929" y="2589903"/>
                  </a:cubicBezTo>
                  <a:cubicBezTo>
                    <a:pt x="1620379" y="2601491"/>
                    <a:pt x="1647418" y="2636254"/>
                    <a:pt x="1668663" y="2636254"/>
                  </a:cubicBezTo>
                  <a:close/>
                  <a:moveTo>
                    <a:pt x="1332612" y="2580246"/>
                  </a:moveTo>
                  <a:cubicBezTo>
                    <a:pt x="1346132" y="2584109"/>
                    <a:pt x="1380896" y="2584109"/>
                    <a:pt x="1380896" y="2607285"/>
                  </a:cubicBezTo>
                  <a:cubicBezTo>
                    <a:pt x="1380896" y="2613079"/>
                    <a:pt x="1375102" y="2624667"/>
                    <a:pt x="1369308" y="2624667"/>
                  </a:cubicBezTo>
                  <a:cubicBezTo>
                    <a:pt x="1361582" y="2624667"/>
                    <a:pt x="1305574" y="2599559"/>
                    <a:pt x="1305574" y="2582177"/>
                  </a:cubicBezTo>
                  <a:cubicBezTo>
                    <a:pt x="1305574" y="2576383"/>
                    <a:pt x="1315231" y="2572521"/>
                    <a:pt x="1319093" y="2572521"/>
                  </a:cubicBezTo>
                  <a:cubicBezTo>
                    <a:pt x="1322956" y="2572521"/>
                    <a:pt x="1328750" y="2580246"/>
                    <a:pt x="1332612" y="2580246"/>
                  </a:cubicBezTo>
                  <a:close/>
                  <a:moveTo>
                    <a:pt x="1863726" y="2560933"/>
                  </a:moveTo>
                  <a:lnTo>
                    <a:pt x="1854069" y="2560933"/>
                  </a:lnTo>
                  <a:lnTo>
                    <a:pt x="1863726" y="2560933"/>
                  </a:lnTo>
                  <a:close/>
                  <a:moveTo>
                    <a:pt x="1394415" y="2576383"/>
                  </a:moveTo>
                  <a:cubicBezTo>
                    <a:pt x="1388621" y="2578315"/>
                    <a:pt x="1380896" y="2578315"/>
                    <a:pt x="1375102" y="2578315"/>
                  </a:cubicBezTo>
                  <a:cubicBezTo>
                    <a:pt x="1357720" y="2578315"/>
                    <a:pt x="1348063" y="2576383"/>
                    <a:pt x="1348063" y="2559002"/>
                  </a:cubicBezTo>
                  <a:cubicBezTo>
                    <a:pt x="1348063" y="2551276"/>
                    <a:pt x="1365445" y="2549345"/>
                    <a:pt x="1369308" y="2549345"/>
                  </a:cubicBezTo>
                  <a:cubicBezTo>
                    <a:pt x="1384758" y="2549345"/>
                    <a:pt x="1390552" y="2560933"/>
                    <a:pt x="1394415" y="2576383"/>
                  </a:cubicBezTo>
                  <a:close/>
                  <a:moveTo>
                    <a:pt x="1751709" y="2559002"/>
                  </a:moveTo>
                  <a:cubicBezTo>
                    <a:pt x="1759435" y="2562864"/>
                    <a:pt x="1776817" y="2553208"/>
                    <a:pt x="1790336" y="2562864"/>
                  </a:cubicBezTo>
                  <a:cubicBezTo>
                    <a:pt x="1796130" y="2566727"/>
                    <a:pt x="1801924" y="2574452"/>
                    <a:pt x="1803855" y="2582177"/>
                  </a:cubicBezTo>
                  <a:cubicBezTo>
                    <a:pt x="1809649" y="2595697"/>
                    <a:pt x="1817374" y="2624667"/>
                    <a:pt x="1817374" y="2628529"/>
                  </a:cubicBezTo>
                  <a:cubicBezTo>
                    <a:pt x="1817374" y="2640117"/>
                    <a:pt x="1803855" y="2651705"/>
                    <a:pt x="1803855" y="2655568"/>
                  </a:cubicBezTo>
                  <a:cubicBezTo>
                    <a:pt x="1803855" y="2661362"/>
                    <a:pt x="1803855" y="2688400"/>
                    <a:pt x="1815443" y="2688400"/>
                  </a:cubicBezTo>
                  <a:cubicBezTo>
                    <a:pt x="1827031" y="2688400"/>
                    <a:pt x="1825100" y="2663293"/>
                    <a:pt x="1832825" y="2655568"/>
                  </a:cubicBezTo>
                  <a:cubicBezTo>
                    <a:pt x="1850207" y="2667156"/>
                    <a:pt x="1867589" y="2678744"/>
                    <a:pt x="1884971" y="2688400"/>
                  </a:cubicBezTo>
                  <a:cubicBezTo>
                    <a:pt x="1871451" y="2690331"/>
                    <a:pt x="1854069" y="2719301"/>
                    <a:pt x="1840550" y="2719301"/>
                  </a:cubicBezTo>
                  <a:cubicBezTo>
                    <a:pt x="1830894" y="2719301"/>
                    <a:pt x="1817374" y="2705782"/>
                    <a:pt x="1815443" y="2696125"/>
                  </a:cubicBezTo>
                  <a:cubicBezTo>
                    <a:pt x="1809649" y="2699988"/>
                    <a:pt x="1807718" y="2705782"/>
                    <a:pt x="1807718" y="2707713"/>
                  </a:cubicBezTo>
                  <a:cubicBezTo>
                    <a:pt x="1807718" y="2713507"/>
                    <a:pt x="1811580" y="2723164"/>
                    <a:pt x="1811580" y="2727027"/>
                  </a:cubicBezTo>
                  <a:cubicBezTo>
                    <a:pt x="1811580" y="2750202"/>
                    <a:pt x="1765229" y="2755996"/>
                    <a:pt x="1761366" y="2755996"/>
                  </a:cubicBezTo>
                  <a:cubicBezTo>
                    <a:pt x="1722740" y="2755996"/>
                    <a:pt x="1697632" y="2721233"/>
                    <a:pt x="1697632" y="2688400"/>
                  </a:cubicBezTo>
                  <a:cubicBezTo>
                    <a:pt x="1697632" y="2682606"/>
                    <a:pt x="1699564" y="2642048"/>
                    <a:pt x="1713083" y="2642048"/>
                  </a:cubicBezTo>
                  <a:cubicBezTo>
                    <a:pt x="1716946" y="2642048"/>
                    <a:pt x="1724671" y="2645911"/>
                    <a:pt x="1730465" y="2647842"/>
                  </a:cubicBezTo>
                  <a:cubicBezTo>
                    <a:pt x="1732396" y="2645911"/>
                    <a:pt x="1732396" y="2647842"/>
                    <a:pt x="1732396" y="2642048"/>
                  </a:cubicBezTo>
                  <a:cubicBezTo>
                    <a:pt x="1732396" y="2638186"/>
                    <a:pt x="1699564" y="2601491"/>
                    <a:pt x="1699564" y="2597628"/>
                  </a:cubicBezTo>
                  <a:lnTo>
                    <a:pt x="1699564" y="2553208"/>
                  </a:lnTo>
                  <a:cubicBezTo>
                    <a:pt x="1699564" y="2549345"/>
                    <a:pt x="1707289" y="2535826"/>
                    <a:pt x="1715014" y="2535826"/>
                  </a:cubicBezTo>
                  <a:cubicBezTo>
                    <a:pt x="1718877" y="2535826"/>
                    <a:pt x="1738190" y="2553208"/>
                    <a:pt x="1751709" y="2559002"/>
                  </a:cubicBezTo>
                  <a:close/>
                  <a:moveTo>
                    <a:pt x="1460080" y="2543551"/>
                  </a:moveTo>
                  <a:cubicBezTo>
                    <a:pt x="1465874" y="2547414"/>
                    <a:pt x="1477462" y="2549345"/>
                    <a:pt x="1487118" y="2555139"/>
                  </a:cubicBezTo>
                  <a:lnTo>
                    <a:pt x="1487118" y="2587971"/>
                  </a:lnTo>
                  <a:cubicBezTo>
                    <a:pt x="1483256" y="2599559"/>
                    <a:pt x="1479393" y="2620804"/>
                    <a:pt x="1463942" y="2620804"/>
                  </a:cubicBezTo>
                  <a:cubicBezTo>
                    <a:pt x="1460080" y="2620804"/>
                    <a:pt x="1442698" y="2613079"/>
                    <a:pt x="1429179" y="2609216"/>
                  </a:cubicBezTo>
                  <a:cubicBezTo>
                    <a:pt x="1429179" y="2609216"/>
                    <a:pt x="1427247" y="2607285"/>
                    <a:pt x="1427247" y="2613079"/>
                  </a:cubicBezTo>
                  <a:cubicBezTo>
                    <a:pt x="1427247" y="2624667"/>
                    <a:pt x="1467805" y="2622735"/>
                    <a:pt x="1467805" y="2651705"/>
                  </a:cubicBezTo>
                  <a:cubicBezTo>
                    <a:pt x="1467805" y="2657499"/>
                    <a:pt x="1463942" y="2667156"/>
                    <a:pt x="1463942" y="2672950"/>
                  </a:cubicBezTo>
                  <a:cubicBezTo>
                    <a:pt x="1463942" y="2676812"/>
                    <a:pt x="1467805" y="2678744"/>
                    <a:pt x="1469736" y="2680675"/>
                  </a:cubicBezTo>
                  <a:cubicBezTo>
                    <a:pt x="1475530" y="2671018"/>
                    <a:pt x="1481324" y="2657499"/>
                    <a:pt x="1485187" y="2645911"/>
                  </a:cubicBezTo>
                  <a:cubicBezTo>
                    <a:pt x="1496775" y="2659430"/>
                    <a:pt x="1514157" y="2672950"/>
                    <a:pt x="1529607" y="2678744"/>
                  </a:cubicBezTo>
                  <a:cubicBezTo>
                    <a:pt x="1537333" y="2682606"/>
                    <a:pt x="1550852" y="2682606"/>
                    <a:pt x="1562440" y="2684537"/>
                  </a:cubicBezTo>
                  <a:cubicBezTo>
                    <a:pt x="1564371" y="2686469"/>
                    <a:pt x="1564371" y="2688400"/>
                    <a:pt x="1564371" y="2692263"/>
                  </a:cubicBezTo>
                  <a:cubicBezTo>
                    <a:pt x="1564371" y="2698057"/>
                    <a:pt x="1554715" y="2725095"/>
                    <a:pt x="1554715" y="2730889"/>
                  </a:cubicBezTo>
                  <a:cubicBezTo>
                    <a:pt x="1554715" y="2734752"/>
                    <a:pt x="1558577" y="2746340"/>
                    <a:pt x="1558577" y="2752134"/>
                  </a:cubicBezTo>
                  <a:cubicBezTo>
                    <a:pt x="1558577" y="2761790"/>
                    <a:pt x="1546989" y="2765653"/>
                    <a:pt x="1541195" y="2765653"/>
                  </a:cubicBezTo>
                  <a:cubicBezTo>
                    <a:pt x="1525745" y="2765653"/>
                    <a:pt x="1514157" y="2755996"/>
                    <a:pt x="1496775" y="2742477"/>
                  </a:cubicBezTo>
                  <a:cubicBezTo>
                    <a:pt x="1483256" y="2732821"/>
                    <a:pt x="1473599" y="2711576"/>
                    <a:pt x="1473599" y="2692263"/>
                  </a:cubicBezTo>
                  <a:cubicBezTo>
                    <a:pt x="1469736" y="2692263"/>
                    <a:pt x="1462011" y="2694194"/>
                    <a:pt x="1458148" y="2694194"/>
                  </a:cubicBezTo>
                  <a:cubicBezTo>
                    <a:pt x="1448492" y="2694194"/>
                    <a:pt x="1444629" y="2684537"/>
                    <a:pt x="1438835" y="2674881"/>
                  </a:cubicBezTo>
                  <a:cubicBezTo>
                    <a:pt x="1431110" y="2661362"/>
                    <a:pt x="1386689" y="2640117"/>
                    <a:pt x="1386689" y="2620804"/>
                  </a:cubicBezTo>
                  <a:cubicBezTo>
                    <a:pt x="1386689" y="2607285"/>
                    <a:pt x="1407934" y="2605353"/>
                    <a:pt x="1413728" y="2605353"/>
                  </a:cubicBezTo>
                  <a:cubicBezTo>
                    <a:pt x="1413728" y="2603422"/>
                    <a:pt x="1415659" y="2599559"/>
                    <a:pt x="1415659" y="2595697"/>
                  </a:cubicBezTo>
                  <a:cubicBezTo>
                    <a:pt x="1415659" y="2589903"/>
                    <a:pt x="1398277" y="2568658"/>
                    <a:pt x="1398277" y="2553208"/>
                  </a:cubicBezTo>
                  <a:cubicBezTo>
                    <a:pt x="1398277" y="2541620"/>
                    <a:pt x="1407934" y="2522306"/>
                    <a:pt x="1425316" y="2522306"/>
                  </a:cubicBezTo>
                  <a:cubicBezTo>
                    <a:pt x="1431110" y="2522306"/>
                    <a:pt x="1446560" y="2535826"/>
                    <a:pt x="1460080" y="2543551"/>
                  </a:cubicBezTo>
                  <a:close/>
                  <a:moveTo>
                    <a:pt x="1647418" y="2524238"/>
                  </a:moveTo>
                  <a:cubicBezTo>
                    <a:pt x="1657075" y="2528100"/>
                    <a:pt x="1676388" y="2520375"/>
                    <a:pt x="1684113" y="2537757"/>
                  </a:cubicBezTo>
                  <a:cubicBezTo>
                    <a:pt x="1689907" y="2549345"/>
                    <a:pt x="1686044" y="2574452"/>
                    <a:pt x="1686044" y="2580246"/>
                  </a:cubicBezTo>
                  <a:cubicBezTo>
                    <a:pt x="1686044" y="2589903"/>
                    <a:pt x="1695701" y="2615010"/>
                    <a:pt x="1695701" y="2616941"/>
                  </a:cubicBezTo>
                  <a:cubicBezTo>
                    <a:pt x="1695701" y="2624667"/>
                    <a:pt x="1684113" y="2626598"/>
                    <a:pt x="1680250" y="2626598"/>
                  </a:cubicBezTo>
                  <a:cubicBezTo>
                    <a:pt x="1659006" y="2626598"/>
                    <a:pt x="1618448" y="2591834"/>
                    <a:pt x="1618448" y="2572521"/>
                  </a:cubicBezTo>
                  <a:lnTo>
                    <a:pt x="1618448" y="2533894"/>
                  </a:lnTo>
                  <a:cubicBezTo>
                    <a:pt x="1620379" y="2528100"/>
                    <a:pt x="1624242" y="2520375"/>
                    <a:pt x="1630036" y="2512650"/>
                  </a:cubicBezTo>
                  <a:cubicBezTo>
                    <a:pt x="1635830" y="2516512"/>
                    <a:pt x="1639693" y="2522306"/>
                    <a:pt x="1647418" y="2524238"/>
                  </a:cubicBezTo>
                  <a:close/>
                  <a:moveTo>
                    <a:pt x="1502569" y="2518444"/>
                  </a:moveTo>
                  <a:cubicBezTo>
                    <a:pt x="1502569" y="2524238"/>
                    <a:pt x="1500637" y="2530032"/>
                    <a:pt x="1500637" y="2537757"/>
                  </a:cubicBezTo>
                  <a:cubicBezTo>
                    <a:pt x="1498706" y="2537757"/>
                    <a:pt x="1494844" y="2539688"/>
                    <a:pt x="1490981" y="2539688"/>
                  </a:cubicBezTo>
                  <a:cubicBezTo>
                    <a:pt x="1481324" y="2539688"/>
                    <a:pt x="1452354" y="2524238"/>
                    <a:pt x="1448492" y="2518444"/>
                  </a:cubicBezTo>
                  <a:cubicBezTo>
                    <a:pt x="1460080" y="2512650"/>
                    <a:pt x="1481324" y="2501062"/>
                    <a:pt x="1485187" y="2501062"/>
                  </a:cubicBezTo>
                  <a:cubicBezTo>
                    <a:pt x="1500637" y="2501062"/>
                    <a:pt x="1502569" y="2510719"/>
                    <a:pt x="1502569" y="2518444"/>
                  </a:cubicBezTo>
                  <a:close/>
                  <a:moveTo>
                    <a:pt x="1581753" y="2508787"/>
                  </a:moveTo>
                  <a:cubicBezTo>
                    <a:pt x="1587547" y="2510719"/>
                    <a:pt x="1599135" y="2512650"/>
                    <a:pt x="1606860" y="2514581"/>
                  </a:cubicBezTo>
                  <a:cubicBezTo>
                    <a:pt x="1608792" y="2516512"/>
                    <a:pt x="1610723" y="2514581"/>
                    <a:pt x="1610723" y="2520375"/>
                  </a:cubicBezTo>
                  <a:cubicBezTo>
                    <a:pt x="1610723" y="2524238"/>
                    <a:pt x="1599135" y="2560933"/>
                    <a:pt x="1587547" y="2566727"/>
                  </a:cubicBezTo>
                  <a:cubicBezTo>
                    <a:pt x="1585616" y="2568658"/>
                    <a:pt x="1583684" y="2568658"/>
                    <a:pt x="1577890" y="2568658"/>
                  </a:cubicBezTo>
                  <a:cubicBezTo>
                    <a:pt x="1574028" y="2568658"/>
                    <a:pt x="1546989" y="2559002"/>
                    <a:pt x="1531539" y="2553208"/>
                  </a:cubicBezTo>
                  <a:cubicBezTo>
                    <a:pt x="1529607" y="2555139"/>
                    <a:pt x="1529607" y="2553208"/>
                    <a:pt x="1529607" y="2557070"/>
                  </a:cubicBezTo>
                  <a:cubicBezTo>
                    <a:pt x="1529607" y="2562864"/>
                    <a:pt x="1554715" y="2582177"/>
                    <a:pt x="1562440" y="2597628"/>
                  </a:cubicBezTo>
                  <a:cubicBezTo>
                    <a:pt x="1570165" y="2611147"/>
                    <a:pt x="1572096" y="2638186"/>
                    <a:pt x="1572096" y="2642048"/>
                  </a:cubicBezTo>
                  <a:cubicBezTo>
                    <a:pt x="1572096" y="2659430"/>
                    <a:pt x="1568234" y="2671018"/>
                    <a:pt x="1550852" y="2671018"/>
                  </a:cubicBezTo>
                  <a:cubicBezTo>
                    <a:pt x="1531539" y="2671018"/>
                    <a:pt x="1494844" y="2649774"/>
                    <a:pt x="1494844" y="2626598"/>
                  </a:cubicBezTo>
                  <a:lnTo>
                    <a:pt x="1494844" y="2591834"/>
                  </a:lnTo>
                  <a:cubicBezTo>
                    <a:pt x="1492912" y="2574452"/>
                    <a:pt x="1510294" y="2551276"/>
                    <a:pt x="1529607" y="2551276"/>
                  </a:cubicBezTo>
                  <a:lnTo>
                    <a:pt x="1529607" y="2543551"/>
                  </a:lnTo>
                  <a:cubicBezTo>
                    <a:pt x="1519951" y="2531963"/>
                    <a:pt x="1510294" y="2516512"/>
                    <a:pt x="1510294" y="2504925"/>
                  </a:cubicBezTo>
                  <a:cubicBezTo>
                    <a:pt x="1510294" y="2491405"/>
                    <a:pt x="1521882" y="2479817"/>
                    <a:pt x="1535401" y="2479817"/>
                  </a:cubicBezTo>
                  <a:cubicBezTo>
                    <a:pt x="1556646" y="2479817"/>
                    <a:pt x="1552783" y="2501062"/>
                    <a:pt x="1581753" y="2508787"/>
                  </a:cubicBezTo>
                  <a:close/>
                  <a:moveTo>
                    <a:pt x="1799992" y="2520375"/>
                  </a:moveTo>
                  <a:lnTo>
                    <a:pt x="1799992" y="2541620"/>
                  </a:lnTo>
                  <a:cubicBezTo>
                    <a:pt x="1792267" y="2541620"/>
                    <a:pt x="1780679" y="2543551"/>
                    <a:pt x="1776817" y="2543551"/>
                  </a:cubicBezTo>
                  <a:cubicBezTo>
                    <a:pt x="1734327" y="2543551"/>
                    <a:pt x="1707289" y="2524238"/>
                    <a:pt x="1707289" y="2477886"/>
                  </a:cubicBezTo>
                  <a:cubicBezTo>
                    <a:pt x="1707289" y="2472092"/>
                    <a:pt x="1709220" y="2464367"/>
                    <a:pt x="1709220" y="2456642"/>
                  </a:cubicBezTo>
                  <a:cubicBezTo>
                    <a:pt x="1736259" y="2466298"/>
                    <a:pt x="1799992" y="2468229"/>
                    <a:pt x="1799992" y="2520375"/>
                  </a:cubicBezTo>
                  <a:close/>
                  <a:moveTo>
                    <a:pt x="1610723" y="2477886"/>
                  </a:moveTo>
                  <a:cubicBezTo>
                    <a:pt x="1610723" y="2481749"/>
                    <a:pt x="1618448" y="2483680"/>
                    <a:pt x="1618448" y="2489474"/>
                  </a:cubicBezTo>
                  <a:cubicBezTo>
                    <a:pt x="1618448" y="2501062"/>
                    <a:pt x="1599135" y="2499131"/>
                    <a:pt x="1599135" y="2499131"/>
                  </a:cubicBezTo>
                  <a:cubicBezTo>
                    <a:pt x="1591410" y="2499131"/>
                    <a:pt x="1562440" y="2489474"/>
                    <a:pt x="1562440" y="2475955"/>
                  </a:cubicBezTo>
                  <a:cubicBezTo>
                    <a:pt x="1562440" y="2454710"/>
                    <a:pt x="1597204" y="2456642"/>
                    <a:pt x="1604929" y="2454710"/>
                  </a:cubicBezTo>
                  <a:cubicBezTo>
                    <a:pt x="1612654" y="2462435"/>
                    <a:pt x="1608792" y="2470161"/>
                    <a:pt x="1610723" y="2477886"/>
                  </a:cubicBezTo>
                  <a:close/>
                  <a:moveTo>
                    <a:pt x="1689907" y="2470161"/>
                  </a:moveTo>
                  <a:cubicBezTo>
                    <a:pt x="1693770" y="2477886"/>
                    <a:pt x="1697632" y="2497199"/>
                    <a:pt x="1697632" y="2502993"/>
                  </a:cubicBezTo>
                  <a:cubicBezTo>
                    <a:pt x="1697632" y="2520375"/>
                    <a:pt x="1691838" y="2518444"/>
                    <a:pt x="1680250" y="2518444"/>
                  </a:cubicBezTo>
                  <a:cubicBezTo>
                    <a:pt x="1660937" y="2518444"/>
                    <a:pt x="1643555" y="2512650"/>
                    <a:pt x="1626173" y="2485611"/>
                  </a:cubicBezTo>
                  <a:cubicBezTo>
                    <a:pt x="1620379" y="2475955"/>
                    <a:pt x="1622311" y="2462435"/>
                    <a:pt x="1622311" y="2456642"/>
                  </a:cubicBezTo>
                  <a:cubicBezTo>
                    <a:pt x="1622311" y="2450848"/>
                    <a:pt x="1626173" y="2429603"/>
                    <a:pt x="1639693" y="2429603"/>
                  </a:cubicBezTo>
                  <a:cubicBezTo>
                    <a:pt x="1653212" y="2429603"/>
                    <a:pt x="1684113" y="2454710"/>
                    <a:pt x="1689907" y="2470161"/>
                  </a:cubicBezTo>
                  <a:close/>
                  <a:moveTo>
                    <a:pt x="2178532" y="2425740"/>
                  </a:moveTo>
                  <a:cubicBezTo>
                    <a:pt x="2188188" y="2433466"/>
                    <a:pt x="2197845" y="2445054"/>
                    <a:pt x="2207502" y="2456642"/>
                  </a:cubicBezTo>
                  <a:cubicBezTo>
                    <a:pt x="2211364" y="2458573"/>
                    <a:pt x="2211364" y="2462435"/>
                    <a:pt x="2211364" y="2466298"/>
                  </a:cubicBezTo>
                  <a:cubicBezTo>
                    <a:pt x="2211364" y="2485611"/>
                    <a:pt x="2186257" y="2508787"/>
                    <a:pt x="2170806" y="2530032"/>
                  </a:cubicBezTo>
                  <a:cubicBezTo>
                    <a:pt x="2124455" y="2589903"/>
                    <a:pt x="2056858" y="2651705"/>
                    <a:pt x="1998919" y="2698057"/>
                  </a:cubicBezTo>
                  <a:cubicBezTo>
                    <a:pt x="1983468" y="2709645"/>
                    <a:pt x="1973811" y="2713507"/>
                    <a:pt x="1962224" y="2713507"/>
                  </a:cubicBezTo>
                  <a:cubicBezTo>
                    <a:pt x="1948704" y="2713507"/>
                    <a:pt x="1929391" y="2698057"/>
                    <a:pt x="1929391" y="2682606"/>
                  </a:cubicBezTo>
                  <a:cubicBezTo>
                    <a:pt x="1929391" y="2672950"/>
                    <a:pt x="1979605" y="2647842"/>
                    <a:pt x="1993125" y="2620804"/>
                  </a:cubicBezTo>
                  <a:cubicBezTo>
                    <a:pt x="1993125" y="2620804"/>
                    <a:pt x="1993125" y="2618873"/>
                    <a:pt x="1989262" y="2618873"/>
                  </a:cubicBezTo>
                  <a:cubicBezTo>
                    <a:pt x="1983468" y="2618873"/>
                    <a:pt x="1971880" y="2626598"/>
                    <a:pt x="1962224" y="2632392"/>
                  </a:cubicBezTo>
                  <a:cubicBezTo>
                    <a:pt x="1958361" y="2636254"/>
                    <a:pt x="1952567" y="2636254"/>
                    <a:pt x="1948704" y="2636254"/>
                  </a:cubicBezTo>
                  <a:cubicBezTo>
                    <a:pt x="1923597" y="2661362"/>
                    <a:pt x="1917803" y="2671018"/>
                    <a:pt x="1894627" y="2671018"/>
                  </a:cubicBezTo>
                  <a:cubicBezTo>
                    <a:pt x="1863726" y="2671018"/>
                    <a:pt x="1834756" y="2634323"/>
                    <a:pt x="1815443" y="2603422"/>
                  </a:cubicBezTo>
                  <a:cubicBezTo>
                    <a:pt x="1817374" y="2601491"/>
                    <a:pt x="1817374" y="2597628"/>
                    <a:pt x="1817374" y="2593765"/>
                  </a:cubicBezTo>
                  <a:cubicBezTo>
                    <a:pt x="1817374" y="2587971"/>
                    <a:pt x="1813512" y="2578315"/>
                    <a:pt x="1813512" y="2572521"/>
                  </a:cubicBezTo>
                  <a:cubicBezTo>
                    <a:pt x="1813512" y="2562864"/>
                    <a:pt x="1819306" y="2557070"/>
                    <a:pt x="1834756" y="2555139"/>
                  </a:cubicBezTo>
                  <a:cubicBezTo>
                    <a:pt x="1836688" y="2557070"/>
                    <a:pt x="1836688" y="2560933"/>
                    <a:pt x="1838619" y="2562864"/>
                  </a:cubicBezTo>
                  <a:cubicBezTo>
                    <a:pt x="1842482" y="2564796"/>
                    <a:pt x="1844413" y="2560933"/>
                    <a:pt x="1848276" y="2560933"/>
                  </a:cubicBezTo>
                  <a:cubicBezTo>
                    <a:pt x="1850207" y="2560933"/>
                    <a:pt x="1850207" y="2562864"/>
                    <a:pt x="1850207" y="2564796"/>
                  </a:cubicBezTo>
                  <a:lnTo>
                    <a:pt x="1852138" y="2564796"/>
                  </a:lnTo>
                  <a:cubicBezTo>
                    <a:pt x="1865657" y="2560933"/>
                    <a:pt x="1867589" y="2568658"/>
                    <a:pt x="1869520" y="2568658"/>
                  </a:cubicBezTo>
                  <a:cubicBezTo>
                    <a:pt x="1875314" y="2568658"/>
                    <a:pt x="1883039" y="2564796"/>
                    <a:pt x="1888833" y="2564796"/>
                  </a:cubicBezTo>
                  <a:cubicBezTo>
                    <a:pt x="1884971" y="2562864"/>
                    <a:pt x="1883039" y="2559002"/>
                    <a:pt x="1879177" y="2559002"/>
                  </a:cubicBezTo>
                  <a:cubicBezTo>
                    <a:pt x="1881108" y="2559002"/>
                    <a:pt x="1883039" y="2559002"/>
                    <a:pt x="1884971" y="2557070"/>
                  </a:cubicBezTo>
                  <a:cubicBezTo>
                    <a:pt x="1883039" y="2555139"/>
                    <a:pt x="1881108" y="2555139"/>
                    <a:pt x="1879177" y="2553208"/>
                  </a:cubicBezTo>
                  <a:lnTo>
                    <a:pt x="1875314" y="2557070"/>
                  </a:lnTo>
                  <a:cubicBezTo>
                    <a:pt x="1873383" y="2555139"/>
                    <a:pt x="1869520" y="2553208"/>
                    <a:pt x="1865657" y="2553208"/>
                  </a:cubicBezTo>
                  <a:cubicBezTo>
                    <a:pt x="1859863" y="2553208"/>
                    <a:pt x="1857932" y="2557070"/>
                    <a:pt x="1854069" y="2557070"/>
                  </a:cubicBezTo>
                  <a:cubicBezTo>
                    <a:pt x="1854069" y="2555139"/>
                    <a:pt x="1856001" y="2555139"/>
                    <a:pt x="1857932" y="2553208"/>
                  </a:cubicBezTo>
                  <a:cubicBezTo>
                    <a:pt x="1850207" y="2549345"/>
                    <a:pt x="1848276" y="2549345"/>
                    <a:pt x="1848276" y="2547414"/>
                  </a:cubicBezTo>
                  <a:cubicBezTo>
                    <a:pt x="1846344" y="2549345"/>
                    <a:pt x="1846344" y="2551276"/>
                    <a:pt x="1846344" y="2553208"/>
                  </a:cubicBezTo>
                  <a:cubicBezTo>
                    <a:pt x="1846344" y="2551276"/>
                    <a:pt x="1842482" y="2549345"/>
                    <a:pt x="1840550" y="2551276"/>
                  </a:cubicBezTo>
                  <a:cubicBezTo>
                    <a:pt x="1840550" y="2551276"/>
                    <a:pt x="1840550" y="2549345"/>
                    <a:pt x="1842482" y="2547414"/>
                  </a:cubicBezTo>
                  <a:cubicBezTo>
                    <a:pt x="1815443" y="2528100"/>
                    <a:pt x="1803855" y="2514581"/>
                    <a:pt x="1803855" y="2497199"/>
                  </a:cubicBezTo>
                  <a:cubicBezTo>
                    <a:pt x="1803855" y="2493337"/>
                    <a:pt x="1807718" y="2481749"/>
                    <a:pt x="1811580" y="2474023"/>
                  </a:cubicBezTo>
                  <a:cubicBezTo>
                    <a:pt x="1828962" y="2485611"/>
                    <a:pt x="1838619" y="2491405"/>
                    <a:pt x="1854069" y="2491405"/>
                  </a:cubicBezTo>
                  <a:cubicBezTo>
                    <a:pt x="1859863" y="2491405"/>
                    <a:pt x="1896559" y="2481749"/>
                    <a:pt x="1900421" y="2481749"/>
                  </a:cubicBezTo>
                  <a:cubicBezTo>
                    <a:pt x="1904284" y="2481749"/>
                    <a:pt x="1913940" y="2479817"/>
                    <a:pt x="1915872" y="2489474"/>
                  </a:cubicBezTo>
                  <a:cubicBezTo>
                    <a:pt x="1921666" y="2504925"/>
                    <a:pt x="1931322" y="2535826"/>
                    <a:pt x="1931322" y="2539688"/>
                  </a:cubicBezTo>
                  <a:cubicBezTo>
                    <a:pt x="1931322" y="2551276"/>
                    <a:pt x="1908147" y="2549345"/>
                    <a:pt x="1902353" y="2553208"/>
                  </a:cubicBezTo>
                  <a:cubicBezTo>
                    <a:pt x="1896559" y="2555139"/>
                    <a:pt x="1894627" y="2559002"/>
                    <a:pt x="1888833" y="2560933"/>
                  </a:cubicBezTo>
                  <a:cubicBezTo>
                    <a:pt x="1892696" y="2562864"/>
                    <a:pt x="1896559" y="2562864"/>
                    <a:pt x="1900421" y="2560933"/>
                  </a:cubicBezTo>
                  <a:cubicBezTo>
                    <a:pt x="1900421" y="2562864"/>
                    <a:pt x="1898490" y="2564796"/>
                    <a:pt x="1896559" y="2566727"/>
                  </a:cubicBezTo>
                  <a:cubicBezTo>
                    <a:pt x="1896559" y="2566727"/>
                    <a:pt x="1894627" y="2568658"/>
                    <a:pt x="1900421" y="2568658"/>
                  </a:cubicBezTo>
                  <a:cubicBezTo>
                    <a:pt x="1904284" y="2568658"/>
                    <a:pt x="1912009" y="2562864"/>
                    <a:pt x="1915872" y="2562864"/>
                  </a:cubicBezTo>
                  <a:cubicBezTo>
                    <a:pt x="1921666" y="2562864"/>
                    <a:pt x="1921666" y="2568658"/>
                    <a:pt x="1921666" y="2570590"/>
                  </a:cubicBezTo>
                  <a:cubicBezTo>
                    <a:pt x="1921666" y="2587971"/>
                    <a:pt x="1921666" y="2616941"/>
                    <a:pt x="1948704" y="2636254"/>
                  </a:cubicBezTo>
                  <a:cubicBezTo>
                    <a:pt x="1950636" y="2634323"/>
                    <a:pt x="1950636" y="2636254"/>
                    <a:pt x="1950636" y="2630460"/>
                  </a:cubicBezTo>
                  <a:cubicBezTo>
                    <a:pt x="1950636" y="2626598"/>
                    <a:pt x="1942910" y="2586040"/>
                    <a:pt x="1942910" y="2580246"/>
                  </a:cubicBezTo>
                  <a:cubicBezTo>
                    <a:pt x="1942910" y="2576383"/>
                    <a:pt x="1942910" y="2566727"/>
                    <a:pt x="1944842" y="2559002"/>
                  </a:cubicBezTo>
                  <a:cubicBezTo>
                    <a:pt x="1964155" y="2566727"/>
                    <a:pt x="1989262" y="2584109"/>
                    <a:pt x="2012438" y="2584109"/>
                  </a:cubicBezTo>
                  <a:lnTo>
                    <a:pt x="2012438" y="2587971"/>
                  </a:lnTo>
                  <a:cubicBezTo>
                    <a:pt x="2008575" y="2595697"/>
                    <a:pt x="2000850" y="2603422"/>
                    <a:pt x="1993125" y="2611147"/>
                  </a:cubicBezTo>
                  <a:lnTo>
                    <a:pt x="1993125" y="2618873"/>
                  </a:lnTo>
                  <a:cubicBezTo>
                    <a:pt x="2020163" y="2607285"/>
                    <a:pt x="2058790" y="2576383"/>
                    <a:pt x="2056858" y="2551276"/>
                  </a:cubicBezTo>
                  <a:cubicBezTo>
                    <a:pt x="2041408" y="2560933"/>
                    <a:pt x="2025957" y="2570590"/>
                    <a:pt x="2010507" y="2570590"/>
                  </a:cubicBezTo>
                  <a:cubicBezTo>
                    <a:pt x="1962224" y="2570590"/>
                    <a:pt x="1927460" y="2516512"/>
                    <a:pt x="1927460" y="2481749"/>
                  </a:cubicBezTo>
                  <a:cubicBezTo>
                    <a:pt x="1927460" y="2477886"/>
                    <a:pt x="1927460" y="2475955"/>
                    <a:pt x="1931322" y="2472092"/>
                  </a:cubicBezTo>
                  <a:cubicBezTo>
                    <a:pt x="1948704" y="2472092"/>
                    <a:pt x="1966086" y="2474023"/>
                    <a:pt x="1983468" y="2472092"/>
                  </a:cubicBezTo>
                  <a:cubicBezTo>
                    <a:pt x="1993125" y="2472092"/>
                    <a:pt x="2004713" y="2466298"/>
                    <a:pt x="2022095" y="2462435"/>
                  </a:cubicBezTo>
                  <a:cubicBezTo>
                    <a:pt x="2025957" y="2474023"/>
                    <a:pt x="2033682" y="2495268"/>
                    <a:pt x="2045270" y="2512650"/>
                  </a:cubicBezTo>
                  <a:cubicBezTo>
                    <a:pt x="2052996" y="2522306"/>
                    <a:pt x="2056858" y="2535826"/>
                    <a:pt x="2064584" y="2547414"/>
                  </a:cubicBezTo>
                  <a:cubicBezTo>
                    <a:pt x="2076172" y="2547414"/>
                    <a:pt x="2093553" y="2522306"/>
                    <a:pt x="2095485" y="2512650"/>
                  </a:cubicBezTo>
                  <a:cubicBezTo>
                    <a:pt x="2093553" y="2510719"/>
                    <a:pt x="2093553" y="2508787"/>
                    <a:pt x="2089691" y="2508787"/>
                  </a:cubicBezTo>
                  <a:cubicBezTo>
                    <a:pt x="2083897" y="2508787"/>
                    <a:pt x="2078103" y="2518444"/>
                    <a:pt x="2072309" y="2518444"/>
                  </a:cubicBezTo>
                  <a:cubicBezTo>
                    <a:pt x="2047202" y="2518444"/>
                    <a:pt x="2041408" y="2468229"/>
                    <a:pt x="2041408" y="2462435"/>
                  </a:cubicBezTo>
                  <a:cubicBezTo>
                    <a:pt x="2041408" y="2458573"/>
                    <a:pt x="2043339" y="2448916"/>
                    <a:pt x="2043339" y="2441191"/>
                  </a:cubicBezTo>
                  <a:cubicBezTo>
                    <a:pt x="2062652" y="2454710"/>
                    <a:pt x="2093553" y="2450848"/>
                    <a:pt x="2114798" y="2456642"/>
                  </a:cubicBezTo>
                  <a:cubicBezTo>
                    <a:pt x="2112867" y="2464367"/>
                    <a:pt x="2109004" y="2475955"/>
                    <a:pt x="2109004" y="2481749"/>
                  </a:cubicBezTo>
                  <a:cubicBezTo>
                    <a:pt x="2109004" y="2485611"/>
                    <a:pt x="2109004" y="2487543"/>
                    <a:pt x="2110935" y="2489474"/>
                  </a:cubicBezTo>
                  <a:cubicBezTo>
                    <a:pt x="2128317" y="2474023"/>
                    <a:pt x="2136043" y="2446985"/>
                    <a:pt x="2147631" y="2429603"/>
                  </a:cubicBezTo>
                  <a:cubicBezTo>
                    <a:pt x="2151493" y="2423809"/>
                    <a:pt x="2159218" y="2421878"/>
                    <a:pt x="2165012" y="2421878"/>
                  </a:cubicBezTo>
                  <a:cubicBezTo>
                    <a:pt x="2168875" y="2421878"/>
                    <a:pt x="2174669" y="2421878"/>
                    <a:pt x="2178532" y="2425740"/>
                  </a:cubicBezTo>
                  <a:close/>
                  <a:moveTo>
                    <a:pt x="1436904" y="2445054"/>
                  </a:moveTo>
                  <a:cubicBezTo>
                    <a:pt x="1425316" y="2446985"/>
                    <a:pt x="1406003" y="2446985"/>
                    <a:pt x="1400209" y="2446985"/>
                  </a:cubicBezTo>
                  <a:lnTo>
                    <a:pt x="1268879" y="2435397"/>
                  </a:lnTo>
                  <a:cubicBezTo>
                    <a:pt x="1237978" y="2435397"/>
                    <a:pt x="1203214" y="2437328"/>
                    <a:pt x="1172313" y="2464367"/>
                  </a:cubicBezTo>
                  <a:cubicBezTo>
                    <a:pt x="1180038" y="2472092"/>
                    <a:pt x="1197420" y="2475955"/>
                    <a:pt x="1199351" y="2491405"/>
                  </a:cubicBezTo>
                  <a:cubicBezTo>
                    <a:pt x="1195489" y="2491405"/>
                    <a:pt x="1191626" y="2487543"/>
                    <a:pt x="1149137" y="2489474"/>
                  </a:cubicBezTo>
                  <a:cubicBezTo>
                    <a:pt x="1139480" y="2489474"/>
                    <a:pt x="1129824" y="2493337"/>
                    <a:pt x="1120167" y="2497199"/>
                  </a:cubicBezTo>
                  <a:cubicBezTo>
                    <a:pt x="1156862" y="2423809"/>
                    <a:pt x="1210939" y="2418015"/>
                    <a:pt x="1259222" y="2418015"/>
                  </a:cubicBezTo>
                  <a:cubicBezTo>
                    <a:pt x="1317162" y="2418015"/>
                    <a:pt x="1380896" y="2429603"/>
                    <a:pt x="1436904" y="2445054"/>
                  </a:cubicBezTo>
                  <a:close/>
                  <a:moveTo>
                    <a:pt x="1687976" y="2427672"/>
                  </a:moveTo>
                  <a:cubicBezTo>
                    <a:pt x="1687976" y="2433466"/>
                    <a:pt x="1684113" y="2435397"/>
                    <a:pt x="1680250" y="2435397"/>
                  </a:cubicBezTo>
                  <a:cubicBezTo>
                    <a:pt x="1668663" y="2435397"/>
                    <a:pt x="1660937" y="2429603"/>
                    <a:pt x="1660937" y="2419946"/>
                  </a:cubicBezTo>
                  <a:cubicBezTo>
                    <a:pt x="1660937" y="2412221"/>
                    <a:pt x="1666731" y="2410290"/>
                    <a:pt x="1670594" y="2410290"/>
                  </a:cubicBezTo>
                  <a:cubicBezTo>
                    <a:pt x="1678319" y="2410290"/>
                    <a:pt x="1687976" y="2423809"/>
                    <a:pt x="1687976" y="2427672"/>
                  </a:cubicBezTo>
                  <a:close/>
                  <a:moveTo>
                    <a:pt x="2234540" y="2429603"/>
                  </a:moveTo>
                  <a:cubicBezTo>
                    <a:pt x="2234540" y="2433466"/>
                    <a:pt x="2230677" y="2443122"/>
                    <a:pt x="2226815" y="2448916"/>
                  </a:cubicBezTo>
                  <a:cubicBezTo>
                    <a:pt x="2217158" y="2441191"/>
                    <a:pt x="2205570" y="2429603"/>
                    <a:pt x="2193982" y="2421878"/>
                  </a:cubicBezTo>
                  <a:cubicBezTo>
                    <a:pt x="2184326" y="2414152"/>
                    <a:pt x="2172738" y="2406427"/>
                    <a:pt x="2163081" y="2394839"/>
                  </a:cubicBezTo>
                  <a:cubicBezTo>
                    <a:pt x="2166944" y="2390977"/>
                    <a:pt x="2176600" y="2385183"/>
                    <a:pt x="2182394" y="2385183"/>
                  </a:cubicBezTo>
                  <a:cubicBezTo>
                    <a:pt x="2193982" y="2385183"/>
                    <a:pt x="2234540" y="2416084"/>
                    <a:pt x="2234540" y="2429603"/>
                  </a:cubicBezTo>
                  <a:close/>
                  <a:moveTo>
                    <a:pt x="1998919" y="2387114"/>
                  </a:moveTo>
                  <a:cubicBezTo>
                    <a:pt x="2000850" y="2389045"/>
                    <a:pt x="2027888" y="2423809"/>
                    <a:pt x="2027888" y="2431534"/>
                  </a:cubicBezTo>
                  <a:cubicBezTo>
                    <a:pt x="2027888" y="2452779"/>
                    <a:pt x="1969949" y="2460504"/>
                    <a:pt x="1968017" y="2460504"/>
                  </a:cubicBezTo>
                  <a:cubicBezTo>
                    <a:pt x="1942910" y="2460504"/>
                    <a:pt x="1939048" y="2450848"/>
                    <a:pt x="1906215" y="2441191"/>
                  </a:cubicBezTo>
                  <a:cubicBezTo>
                    <a:pt x="1910078" y="2472092"/>
                    <a:pt x="1877245" y="2475955"/>
                    <a:pt x="1859863" y="2475955"/>
                  </a:cubicBezTo>
                  <a:cubicBezTo>
                    <a:pt x="1819306" y="2475955"/>
                    <a:pt x="1794198" y="2452779"/>
                    <a:pt x="1784542" y="2404496"/>
                  </a:cubicBezTo>
                  <a:cubicBezTo>
                    <a:pt x="1798061" y="2406427"/>
                    <a:pt x="1813512" y="2404496"/>
                    <a:pt x="1861795" y="2404496"/>
                  </a:cubicBezTo>
                  <a:cubicBezTo>
                    <a:pt x="1867589" y="2404496"/>
                    <a:pt x="1875314" y="2408358"/>
                    <a:pt x="1883039" y="2410290"/>
                  </a:cubicBezTo>
                  <a:cubicBezTo>
                    <a:pt x="1879177" y="2392908"/>
                    <a:pt x="1886902" y="2394839"/>
                    <a:pt x="1896559" y="2394839"/>
                  </a:cubicBezTo>
                  <a:cubicBezTo>
                    <a:pt x="1902353" y="2394839"/>
                    <a:pt x="1933254" y="2400633"/>
                    <a:pt x="1937116" y="2400633"/>
                  </a:cubicBezTo>
                  <a:cubicBezTo>
                    <a:pt x="1962224" y="2400633"/>
                    <a:pt x="1971880" y="2385183"/>
                    <a:pt x="1987331" y="2385183"/>
                  </a:cubicBezTo>
                  <a:cubicBezTo>
                    <a:pt x="1993125" y="2385183"/>
                    <a:pt x="1995056" y="2385183"/>
                    <a:pt x="1998919" y="2387114"/>
                  </a:cubicBezTo>
                  <a:close/>
                  <a:moveTo>
                    <a:pt x="2112867" y="2387114"/>
                  </a:moveTo>
                  <a:cubicBezTo>
                    <a:pt x="2132180" y="2400633"/>
                    <a:pt x="2141837" y="2398702"/>
                    <a:pt x="2141837" y="2414152"/>
                  </a:cubicBezTo>
                  <a:cubicBezTo>
                    <a:pt x="2141837" y="2431534"/>
                    <a:pt x="2097416" y="2439260"/>
                    <a:pt x="2087759" y="2439260"/>
                  </a:cubicBezTo>
                  <a:cubicBezTo>
                    <a:pt x="2052996" y="2439260"/>
                    <a:pt x="2029820" y="2412221"/>
                    <a:pt x="2010507" y="2369732"/>
                  </a:cubicBezTo>
                  <a:cubicBezTo>
                    <a:pt x="2014369" y="2369732"/>
                    <a:pt x="2018232" y="2371663"/>
                    <a:pt x="2024026" y="2371663"/>
                  </a:cubicBezTo>
                  <a:cubicBezTo>
                    <a:pt x="2027888" y="2371663"/>
                    <a:pt x="2068446" y="2356213"/>
                    <a:pt x="2072309" y="2356213"/>
                  </a:cubicBezTo>
                  <a:cubicBezTo>
                    <a:pt x="2095485" y="2356213"/>
                    <a:pt x="2095485" y="2373595"/>
                    <a:pt x="2112867" y="2387114"/>
                  </a:cubicBezTo>
                  <a:close/>
                  <a:moveTo>
                    <a:pt x="2672950" y="2510719"/>
                  </a:moveTo>
                  <a:cubicBezTo>
                    <a:pt x="2672950" y="2514581"/>
                    <a:pt x="2676813" y="2520375"/>
                    <a:pt x="2682607" y="2520375"/>
                  </a:cubicBezTo>
                  <a:cubicBezTo>
                    <a:pt x="2690332" y="2524238"/>
                    <a:pt x="2703851" y="2520375"/>
                    <a:pt x="2713508" y="2520375"/>
                  </a:cubicBezTo>
                  <a:cubicBezTo>
                    <a:pt x="2752134" y="2524238"/>
                    <a:pt x="2806211" y="2543551"/>
                    <a:pt x="2837113" y="2593765"/>
                  </a:cubicBezTo>
                  <a:cubicBezTo>
                    <a:pt x="2854494" y="2620804"/>
                    <a:pt x="2860288" y="2651705"/>
                    <a:pt x="2860288" y="2680675"/>
                  </a:cubicBezTo>
                  <a:cubicBezTo>
                    <a:pt x="2860288" y="2802348"/>
                    <a:pt x="2754066" y="2889258"/>
                    <a:pt x="2642049" y="2889258"/>
                  </a:cubicBezTo>
                  <a:cubicBezTo>
                    <a:pt x="2595697" y="2889258"/>
                    <a:pt x="2537758" y="2866082"/>
                    <a:pt x="2491406" y="2852562"/>
                  </a:cubicBezTo>
                  <a:cubicBezTo>
                    <a:pt x="2475955" y="2985824"/>
                    <a:pt x="2358145" y="3051489"/>
                    <a:pt x="2263510" y="3051489"/>
                  </a:cubicBezTo>
                  <a:cubicBezTo>
                    <a:pt x="2153424" y="3051489"/>
                    <a:pt x="2064584" y="2991618"/>
                    <a:pt x="2049133" y="2840975"/>
                  </a:cubicBezTo>
                  <a:cubicBezTo>
                    <a:pt x="2033682" y="2846769"/>
                    <a:pt x="2016301" y="2856425"/>
                    <a:pt x="2000850" y="2864150"/>
                  </a:cubicBezTo>
                  <a:cubicBezTo>
                    <a:pt x="1991193" y="2868013"/>
                    <a:pt x="1979605" y="2868013"/>
                    <a:pt x="1971880" y="2871876"/>
                  </a:cubicBezTo>
                  <a:cubicBezTo>
                    <a:pt x="1956430" y="2875738"/>
                    <a:pt x="1937116" y="2881532"/>
                    <a:pt x="1921666" y="2881532"/>
                  </a:cubicBezTo>
                  <a:cubicBezTo>
                    <a:pt x="1917803" y="2881532"/>
                    <a:pt x="1902353" y="2879601"/>
                    <a:pt x="1894627" y="2877670"/>
                  </a:cubicBezTo>
                  <a:cubicBezTo>
                    <a:pt x="1883039" y="2875738"/>
                    <a:pt x="1867589" y="2871876"/>
                    <a:pt x="1856001" y="2868013"/>
                  </a:cubicBezTo>
                  <a:cubicBezTo>
                    <a:pt x="1850207" y="2868013"/>
                    <a:pt x="1807718" y="2846769"/>
                    <a:pt x="1807718" y="2840975"/>
                  </a:cubicBezTo>
                  <a:cubicBezTo>
                    <a:pt x="1807718" y="2835181"/>
                    <a:pt x="1807718" y="2831318"/>
                    <a:pt x="1813512" y="2829387"/>
                  </a:cubicBezTo>
                  <a:cubicBezTo>
                    <a:pt x="1830894" y="2817799"/>
                    <a:pt x="1854069" y="2806211"/>
                    <a:pt x="1875314" y="2794623"/>
                  </a:cubicBezTo>
                  <a:cubicBezTo>
                    <a:pt x="1883039" y="2790760"/>
                    <a:pt x="1890765" y="2779172"/>
                    <a:pt x="1900421" y="2773378"/>
                  </a:cubicBezTo>
                  <a:cubicBezTo>
                    <a:pt x="1910078" y="2765653"/>
                    <a:pt x="1925528" y="2763722"/>
                    <a:pt x="1939048" y="2755996"/>
                  </a:cubicBezTo>
                  <a:cubicBezTo>
                    <a:pt x="1962224" y="2740546"/>
                    <a:pt x="2006644" y="2705782"/>
                    <a:pt x="2012438" y="2705782"/>
                  </a:cubicBezTo>
                  <a:cubicBezTo>
                    <a:pt x="2016301" y="2705782"/>
                    <a:pt x="2020163" y="2707713"/>
                    <a:pt x="2022095" y="2713507"/>
                  </a:cubicBezTo>
                  <a:cubicBezTo>
                    <a:pt x="2051064" y="2800417"/>
                    <a:pt x="2118661" y="2833249"/>
                    <a:pt x="2180463" y="2833249"/>
                  </a:cubicBezTo>
                  <a:cubicBezTo>
                    <a:pt x="2253853" y="2833249"/>
                    <a:pt x="2288617" y="2784966"/>
                    <a:pt x="2305999" y="2784966"/>
                  </a:cubicBezTo>
                  <a:cubicBezTo>
                    <a:pt x="2309862" y="2784966"/>
                    <a:pt x="2342694" y="2808142"/>
                    <a:pt x="2363939" y="2813936"/>
                  </a:cubicBezTo>
                  <a:cubicBezTo>
                    <a:pt x="2410290" y="2831318"/>
                    <a:pt x="2394840" y="2827455"/>
                    <a:pt x="2429604" y="2827455"/>
                  </a:cubicBezTo>
                  <a:cubicBezTo>
                    <a:pt x="2495269" y="2827455"/>
                    <a:pt x="2582178" y="2788829"/>
                    <a:pt x="2593766" y="2699988"/>
                  </a:cubicBezTo>
                  <a:cubicBezTo>
                    <a:pt x="2593766" y="2692263"/>
                    <a:pt x="2597629" y="2682606"/>
                    <a:pt x="2599560" y="2672950"/>
                  </a:cubicBezTo>
                  <a:lnTo>
                    <a:pt x="2599560" y="2624667"/>
                  </a:lnTo>
                  <a:cubicBezTo>
                    <a:pt x="2576384" y="2539688"/>
                    <a:pt x="2510719" y="2502993"/>
                    <a:pt x="2446985" y="2502993"/>
                  </a:cubicBezTo>
                  <a:cubicBezTo>
                    <a:pt x="2371664" y="2502993"/>
                    <a:pt x="2309862" y="2557070"/>
                    <a:pt x="2309862" y="2634323"/>
                  </a:cubicBezTo>
                  <a:cubicBezTo>
                    <a:pt x="2309862" y="2696125"/>
                    <a:pt x="2358145" y="2734752"/>
                    <a:pt x="2410290" y="2734752"/>
                  </a:cubicBezTo>
                  <a:cubicBezTo>
                    <a:pt x="2462436" y="2734752"/>
                    <a:pt x="2508788" y="2715439"/>
                    <a:pt x="2508788" y="2651705"/>
                  </a:cubicBezTo>
                  <a:cubicBezTo>
                    <a:pt x="2508788" y="2620804"/>
                    <a:pt x="2483681" y="2593765"/>
                    <a:pt x="2454711" y="2593765"/>
                  </a:cubicBezTo>
                  <a:cubicBezTo>
                    <a:pt x="2443123" y="2593765"/>
                    <a:pt x="2445054" y="2591834"/>
                    <a:pt x="2431535" y="2599559"/>
                  </a:cubicBezTo>
                  <a:cubicBezTo>
                    <a:pt x="2431535" y="2599559"/>
                    <a:pt x="2433466" y="2611147"/>
                    <a:pt x="2441192" y="2613079"/>
                  </a:cubicBezTo>
                  <a:cubicBezTo>
                    <a:pt x="2450848" y="2613079"/>
                    <a:pt x="2462436" y="2613079"/>
                    <a:pt x="2472093" y="2618873"/>
                  </a:cubicBezTo>
                  <a:cubicBezTo>
                    <a:pt x="2483681" y="2624667"/>
                    <a:pt x="2487543" y="2649774"/>
                    <a:pt x="2487543" y="2657499"/>
                  </a:cubicBezTo>
                  <a:cubicBezTo>
                    <a:pt x="2487543" y="2696125"/>
                    <a:pt x="2439260" y="2719301"/>
                    <a:pt x="2412222" y="2719301"/>
                  </a:cubicBezTo>
                  <a:cubicBezTo>
                    <a:pt x="2394840" y="2719301"/>
                    <a:pt x="2390977" y="2713507"/>
                    <a:pt x="2371664" y="2701919"/>
                  </a:cubicBezTo>
                  <a:cubicBezTo>
                    <a:pt x="2334969" y="2680675"/>
                    <a:pt x="2329175" y="2657499"/>
                    <a:pt x="2329175" y="2632392"/>
                  </a:cubicBezTo>
                  <a:cubicBezTo>
                    <a:pt x="2329175" y="2555139"/>
                    <a:pt x="2396771" y="2526169"/>
                    <a:pt x="2450848" y="2526169"/>
                  </a:cubicBezTo>
                  <a:cubicBezTo>
                    <a:pt x="2531964" y="2526169"/>
                    <a:pt x="2582178" y="2584109"/>
                    <a:pt x="2582178" y="2659430"/>
                  </a:cubicBezTo>
                  <a:cubicBezTo>
                    <a:pt x="2582178" y="2750202"/>
                    <a:pt x="2508788" y="2806211"/>
                    <a:pt x="2429604" y="2806211"/>
                  </a:cubicBezTo>
                  <a:cubicBezTo>
                    <a:pt x="2385183" y="2806211"/>
                    <a:pt x="2344625" y="2790760"/>
                    <a:pt x="2302136" y="2746340"/>
                  </a:cubicBezTo>
                  <a:cubicBezTo>
                    <a:pt x="2292480" y="2755996"/>
                    <a:pt x="2267373" y="2786898"/>
                    <a:pt x="2253853" y="2792692"/>
                  </a:cubicBezTo>
                  <a:cubicBezTo>
                    <a:pt x="2244197" y="2796554"/>
                    <a:pt x="2230677" y="2800417"/>
                    <a:pt x="2221021" y="2804279"/>
                  </a:cubicBezTo>
                  <a:cubicBezTo>
                    <a:pt x="2190120" y="2813936"/>
                    <a:pt x="2197845" y="2813936"/>
                    <a:pt x="2176600" y="2813936"/>
                  </a:cubicBezTo>
                  <a:cubicBezTo>
                    <a:pt x="2120592" y="2813936"/>
                    <a:pt x="2039476" y="2755996"/>
                    <a:pt x="2039476" y="2692263"/>
                  </a:cubicBezTo>
                  <a:lnTo>
                    <a:pt x="2039476" y="2680675"/>
                  </a:lnTo>
                  <a:cubicBezTo>
                    <a:pt x="2078103" y="2649774"/>
                    <a:pt x="2128317" y="2603422"/>
                    <a:pt x="2165012" y="2560933"/>
                  </a:cubicBezTo>
                  <a:cubicBezTo>
                    <a:pt x="2190120" y="2531963"/>
                    <a:pt x="2193982" y="2501062"/>
                    <a:pt x="2221021" y="2501062"/>
                  </a:cubicBezTo>
                  <a:cubicBezTo>
                    <a:pt x="2226815" y="2501062"/>
                    <a:pt x="2257716" y="2510719"/>
                    <a:pt x="2261579" y="2510719"/>
                  </a:cubicBezTo>
                  <a:cubicBezTo>
                    <a:pt x="2280892" y="2510719"/>
                    <a:pt x="2292480" y="2450848"/>
                    <a:pt x="2294411" y="2446985"/>
                  </a:cubicBezTo>
                  <a:cubicBezTo>
                    <a:pt x="2298274" y="2437328"/>
                    <a:pt x="2304068" y="2425740"/>
                    <a:pt x="2313724" y="2418015"/>
                  </a:cubicBezTo>
                  <a:cubicBezTo>
                    <a:pt x="2362007" y="2363938"/>
                    <a:pt x="2429604" y="2350419"/>
                    <a:pt x="2479818" y="2350419"/>
                  </a:cubicBezTo>
                  <a:cubicBezTo>
                    <a:pt x="2568659" y="2350419"/>
                    <a:pt x="2653637" y="2390977"/>
                    <a:pt x="2672950" y="2510719"/>
                  </a:cubicBezTo>
                  <a:close/>
                  <a:moveTo>
                    <a:pt x="2149562" y="2392908"/>
                  </a:moveTo>
                  <a:cubicBezTo>
                    <a:pt x="2122523" y="2381320"/>
                    <a:pt x="2126386" y="2383251"/>
                    <a:pt x="2126386" y="2367801"/>
                  </a:cubicBezTo>
                  <a:lnTo>
                    <a:pt x="2126386" y="2358144"/>
                  </a:lnTo>
                  <a:cubicBezTo>
                    <a:pt x="2130249" y="2333037"/>
                    <a:pt x="2153424" y="2350419"/>
                    <a:pt x="2166944" y="2334968"/>
                  </a:cubicBezTo>
                  <a:cubicBezTo>
                    <a:pt x="2165012" y="2354281"/>
                    <a:pt x="2161150" y="2373595"/>
                    <a:pt x="2149562" y="2392908"/>
                  </a:cubicBezTo>
                  <a:close/>
                  <a:moveTo>
                    <a:pt x="1904284" y="2336900"/>
                  </a:moveTo>
                  <a:cubicBezTo>
                    <a:pt x="1925528" y="2342694"/>
                    <a:pt x="1952567" y="2344625"/>
                    <a:pt x="1977674" y="2350419"/>
                  </a:cubicBezTo>
                  <a:cubicBezTo>
                    <a:pt x="1983468" y="2352350"/>
                    <a:pt x="1987331" y="2360075"/>
                    <a:pt x="1987331" y="2363938"/>
                  </a:cubicBezTo>
                  <a:cubicBezTo>
                    <a:pt x="1987331" y="2381320"/>
                    <a:pt x="1933254" y="2385183"/>
                    <a:pt x="1931322" y="2385183"/>
                  </a:cubicBezTo>
                  <a:cubicBezTo>
                    <a:pt x="1927460" y="2385183"/>
                    <a:pt x="1910078" y="2383251"/>
                    <a:pt x="1902353" y="2379389"/>
                  </a:cubicBezTo>
                  <a:cubicBezTo>
                    <a:pt x="1886902" y="2373595"/>
                    <a:pt x="1859863" y="2346556"/>
                    <a:pt x="1859863" y="2333037"/>
                  </a:cubicBezTo>
                  <a:cubicBezTo>
                    <a:pt x="1859863" y="2327243"/>
                    <a:pt x="1865657" y="2327243"/>
                    <a:pt x="1871451" y="2327243"/>
                  </a:cubicBezTo>
                  <a:cubicBezTo>
                    <a:pt x="1875314" y="2327243"/>
                    <a:pt x="1890765" y="2334968"/>
                    <a:pt x="1904284" y="2336900"/>
                  </a:cubicBezTo>
                  <a:close/>
                  <a:moveTo>
                    <a:pt x="2363939" y="2352350"/>
                  </a:moveTo>
                  <a:cubicBezTo>
                    <a:pt x="2333037" y="2371663"/>
                    <a:pt x="2284754" y="2412221"/>
                    <a:pt x="2271235" y="2446985"/>
                  </a:cubicBezTo>
                  <a:cubicBezTo>
                    <a:pt x="2265441" y="2458573"/>
                    <a:pt x="2267373" y="2487543"/>
                    <a:pt x="2249991" y="2487543"/>
                  </a:cubicBezTo>
                  <a:cubicBezTo>
                    <a:pt x="2240334" y="2487543"/>
                    <a:pt x="2228746" y="2479817"/>
                    <a:pt x="2228746" y="2474023"/>
                  </a:cubicBezTo>
                  <a:cubicBezTo>
                    <a:pt x="2228746" y="2468229"/>
                    <a:pt x="2232609" y="2464367"/>
                    <a:pt x="2234540" y="2458573"/>
                  </a:cubicBezTo>
                  <a:cubicBezTo>
                    <a:pt x="2244197" y="2439260"/>
                    <a:pt x="2255785" y="2419946"/>
                    <a:pt x="2263510" y="2400633"/>
                  </a:cubicBezTo>
                  <a:cubicBezTo>
                    <a:pt x="2273166" y="2377457"/>
                    <a:pt x="2284754" y="2346556"/>
                    <a:pt x="2286686" y="2321449"/>
                  </a:cubicBezTo>
                  <a:cubicBezTo>
                    <a:pt x="2290548" y="2321449"/>
                    <a:pt x="2294411" y="2319518"/>
                    <a:pt x="2298274" y="2319518"/>
                  </a:cubicBezTo>
                  <a:cubicBezTo>
                    <a:pt x="2317587" y="2319518"/>
                    <a:pt x="2346557" y="2340762"/>
                    <a:pt x="2363939" y="2352350"/>
                  </a:cubicBezTo>
                  <a:close/>
                  <a:moveTo>
                    <a:pt x="1830894" y="2317586"/>
                  </a:moveTo>
                  <a:cubicBezTo>
                    <a:pt x="1827031" y="2327243"/>
                    <a:pt x="1825100" y="2333037"/>
                    <a:pt x="1823168" y="2338831"/>
                  </a:cubicBezTo>
                  <a:cubicBezTo>
                    <a:pt x="1823168" y="2338831"/>
                    <a:pt x="1821237" y="2340762"/>
                    <a:pt x="1827031" y="2340762"/>
                  </a:cubicBezTo>
                  <a:cubicBezTo>
                    <a:pt x="1830894" y="2340762"/>
                    <a:pt x="1834756" y="2336900"/>
                    <a:pt x="1838619" y="2336900"/>
                  </a:cubicBezTo>
                  <a:cubicBezTo>
                    <a:pt x="1844413" y="2336900"/>
                    <a:pt x="1844413" y="2338831"/>
                    <a:pt x="1844413" y="2338831"/>
                  </a:cubicBezTo>
                  <a:cubicBezTo>
                    <a:pt x="1850207" y="2350419"/>
                    <a:pt x="1869520" y="2369732"/>
                    <a:pt x="1869520" y="2375526"/>
                  </a:cubicBezTo>
                  <a:cubicBezTo>
                    <a:pt x="1869520" y="2392908"/>
                    <a:pt x="1827031" y="2394839"/>
                    <a:pt x="1827031" y="2394839"/>
                  </a:cubicBezTo>
                  <a:cubicBezTo>
                    <a:pt x="1807718" y="2394839"/>
                    <a:pt x="1747847" y="2373595"/>
                    <a:pt x="1747847" y="2340762"/>
                  </a:cubicBezTo>
                  <a:lnTo>
                    <a:pt x="1749778" y="2336900"/>
                  </a:lnTo>
                  <a:cubicBezTo>
                    <a:pt x="1755572" y="2336900"/>
                    <a:pt x="1765229" y="2336900"/>
                    <a:pt x="1786473" y="2338831"/>
                  </a:cubicBezTo>
                  <a:cubicBezTo>
                    <a:pt x="1786473" y="2319518"/>
                    <a:pt x="1780679" y="2315655"/>
                    <a:pt x="1799992" y="2315655"/>
                  </a:cubicBezTo>
                  <a:cubicBezTo>
                    <a:pt x="1803855" y="2315655"/>
                    <a:pt x="1819306" y="2317586"/>
                    <a:pt x="1830894" y="2317586"/>
                  </a:cubicBezTo>
                  <a:close/>
                  <a:moveTo>
                    <a:pt x="2068446" y="2319518"/>
                  </a:moveTo>
                  <a:cubicBezTo>
                    <a:pt x="2070378" y="2321449"/>
                    <a:pt x="2070378" y="2323380"/>
                    <a:pt x="2070378" y="2329174"/>
                  </a:cubicBezTo>
                  <a:cubicBezTo>
                    <a:pt x="2070378" y="2333037"/>
                    <a:pt x="2068446" y="2340762"/>
                    <a:pt x="2064584" y="2344625"/>
                  </a:cubicBezTo>
                  <a:cubicBezTo>
                    <a:pt x="2062652" y="2348487"/>
                    <a:pt x="2024026" y="2356213"/>
                    <a:pt x="2018232" y="2356213"/>
                  </a:cubicBezTo>
                  <a:cubicBezTo>
                    <a:pt x="2012438" y="2356213"/>
                    <a:pt x="1996987" y="2350419"/>
                    <a:pt x="1993125" y="2344625"/>
                  </a:cubicBezTo>
                  <a:cubicBezTo>
                    <a:pt x="1996987" y="2338831"/>
                    <a:pt x="2041408" y="2302136"/>
                    <a:pt x="2041408" y="2302136"/>
                  </a:cubicBezTo>
                  <a:cubicBezTo>
                    <a:pt x="2047202" y="2302136"/>
                    <a:pt x="2060721" y="2315655"/>
                    <a:pt x="2068446" y="2319518"/>
                  </a:cubicBezTo>
                  <a:close/>
                  <a:moveTo>
                    <a:pt x="1728534" y="2269303"/>
                  </a:moveTo>
                  <a:lnTo>
                    <a:pt x="1728534" y="2275097"/>
                  </a:lnTo>
                  <a:cubicBezTo>
                    <a:pt x="1724671" y="2290548"/>
                    <a:pt x="1718877" y="2305998"/>
                    <a:pt x="1707289" y="2321449"/>
                  </a:cubicBezTo>
                  <a:cubicBezTo>
                    <a:pt x="1608792" y="2450848"/>
                    <a:pt x="1429179" y="2481749"/>
                    <a:pt x="1332612" y="2531963"/>
                  </a:cubicBezTo>
                  <a:cubicBezTo>
                    <a:pt x="1324887" y="2535826"/>
                    <a:pt x="1315231" y="2535826"/>
                    <a:pt x="1305574" y="2535826"/>
                  </a:cubicBezTo>
                  <a:cubicBezTo>
                    <a:pt x="1299780" y="2528100"/>
                    <a:pt x="1293986" y="2518444"/>
                    <a:pt x="1292055" y="2510719"/>
                  </a:cubicBezTo>
                  <a:cubicBezTo>
                    <a:pt x="1290123" y="2506856"/>
                    <a:pt x="1290123" y="2466298"/>
                    <a:pt x="1276604" y="2466298"/>
                  </a:cubicBezTo>
                  <a:cubicBezTo>
                    <a:pt x="1263085" y="2466298"/>
                    <a:pt x="1239909" y="2520375"/>
                    <a:pt x="1237978" y="2531963"/>
                  </a:cubicBezTo>
                  <a:cubicBezTo>
                    <a:pt x="1234115" y="2543551"/>
                    <a:pt x="1236046" y="2560933"/>
                    <a:pt x="1230252" y="2574452"/>
                  </a:cubicBezTo>
                  <a:cubicBezTo>
                    <a:pt x="1226390" y="2584109"/>
                    <a:pt x="1209008" y="2587971"/>
                    <a:pt x="1201283" y="2591834"/>
                  </a:cubicBezTo>
                  <a:cubicBezTo>
                    <a:pt x="1170381" y="2607285"/>
                    <a:pt x="1143343" y="2620804"/>
                    <a:pt x="1118236" y="2620804"/>
                  </a:cubicBezTo>
                  <a:cubicBezTo>
                    <a:pt x="1114373" y="2620804"/>
                    <a:pt x="1106648" y="2618873"/>
                    <a:pt x="1100854" y="2618873"/>
                  </a:cubicBezTo>
                  <a:cubicBezTo>
                    <a:pt x="1100854" y="2618873"/>
                    <a:pt x="1098922" y="2618873"/>
                    <a:pt x="1098922" y="2615010"/>
                  </a:cubicBezTo>
                  <a:cubicBezTo>
                    <a:pt x="1098922" y="2611147"/>
                    <a:pt x="1176175" y="2572521"/>
                    <a:pt x="1176175" y="2543551"/>
                  </a:cubicBezTo>
                  <a:cubicBezTo>
                    <a:pt x="1176175" y="2522306"/>
                    <a:pt x="1151068" y="2512650"/>
                    <a:pt x="1141412" y="2512650"/>
                  </a:cubicBezTo>
                  <a:cubicBezTo>
                    <a:pt x="1118236" y="2512650"/>
                    <a:pt x="1042914" y="2578315"/>
                    <a:pt x="990768" y="2578315"/>
                  </a:cubicBezTo>
                  <a:cubicBezTo>
                    <a:pt x="979180" y="2578315"/>
                    <a:pt x="963730" y="2570590"/>
                    <a:pt x="952142" y="2564796"/>
                  </a:cubicBezTo>
                  <a:cubicBezTo>
                    <a:pt x="967593" y="2560933"/>
                    <a:pt x="984974" y="2551276"/>
                    <a:pt x="1002356" y="2543551"/>
                  </a:cubicBezTo>
                  <a:cubicBezTo>
                    <a:pt x="1058365" y="2516512"/>
                    <a:pt x="1104716" y="2427672"/>
                    <a:pt x="1164587" y="2406427"/>
                  </a:cubicBezTo>
                  <a:cubicBezTo>
                    <a:pt x="1193557" y="2394839"/>
                    <a:pt x="1230252" y="2387114"/>
                    <a:pt x="1259222" y="2387114"/>
                  </a:cubicBezTo>
                  <a:cubicBezTo>
                    <a:pt x="1278535" y="2387114"/>
                    <a:pt x="1336475" y="2396771"/>
                    <a:pt x="1336475" y="2396771"/>
                  </a:cubicBezTo>
                  <a:lnTo>
                    <a:pt x="1392483" y="2396771"/>
                  </a:lnTo>
                  <a:cubicBezTo>
                    <a:pt x="1413728" y="2400633"/>
                    <a:pt x="1446560" y="2404496"/>
                    <a:pt x="1450423" y="2404496"/>
                  </a:cubicBezTo>
                  <a:cubicBezTo>
                    <a:pt x="1456217" y="2404496"/>
                    <a:pt x="1481324" y="2402565"/>
                    <a:pt x="1496775" y="2398702"/>
                  </a:cubicBezTo>
                  <a:cubicBezTo>
                    <a:pt x="1498706" y="2398702"/>
                    <a:pt x="1506431" y="2394839"/>
                    <a:pt x="1510294" y="2394839"/>
                  </a:cubicBezTo>
                  <a:cubicBezTo>
                    <a:pt x="1539264" y="2387114"/>
                    <a:pt x="1579822" y="2379389"/>
                    <a:pt x="1610723" y="2350419"/>
                  </a:cubicBezTo>
                  <a:cubicBezTo>
                    <a:pt x="1643555" y="2319518"/>
                    <a:pt x="1649349" y="2284754"/>
                    <a:pt x="1657075" y="2253853"/>
                  </a:cubicBezTo>
                  <a:cubicBezTo>
                    <a:pt x="1676388" y="2261578"/>
                    <a:pt x="1707289" y="2273166"/>
                    <a:pt x="1728534" y="2269303"/>
                  </a:cubicBezTo>
                  <a:close/>
                  <a:moveTo>
                    <a:pt x="2159218" y="2261578"/>
                  </a:moveTo>
                  <a:cubicBezTo>
                    <a:pt x="2159218" y="2267372"/>
                    <a:pt x="2155356" y="2273166"/>
                    <a:pt x="2153424" y="2278960"/>
                  </a:cubicBezTo>
                  <a:cubicBezTo>
                    <a:pt x="2137974" y="2309861"/>
                    <a:pt x="2126386" y="2319518"/>
                    <a:pt x="2105141" y="2319518"/>
                  </a:cubicBezTo>
                  <a:cubicBezTo>
                    <a:pt x="2099347" y="2319518"/>
                    <a:pt x="2089691" y="2319518"/>
                    <a:pt x="2085828" y="2315655"/>
                  </a:cubicBezTo>
                  <a:cubicBezTo>
                    <a:pt x="2072309" y="2307930"/>
                    <a:pt x="2054927" y="2286685"/>
                    <a:pt x="2054927" y="2280891"/>
                  </a:cubicBezTo>
                  <a:cubicBezTo>
                    <a:pt x="2054927" y="2273166"/>
                    <a:pt x="2093553" y="2238402"/>
                    <a:pt x="2099347" y="2236471"/>
                  </a:cubicBezTo>
                  <a:cubicBezTo>
                    <a:pt x="2103210" y="2234540"/>
                    <a:pt x="2110935" y="2234540"/>
                    <a:pt x="2114798" y="2234540"/>
                  </a:cubicBezTo>
                  <a:cubicBezTo>
                    <a:pt x="2120592" y="2234540"/>
                    <a:pt x="2159218" y="2244196"/>
                    <a:pt x="2159218" y="2261578"/>
                  </a:cubicBezTo>
                  <a:close/>
                  <a:moveTo>
                    <a:pt x="1888833" y="2253853"/>
                  </a:moveTo>
                  <a:cubicBezTo>
                    <a:pt x="1888833" y="2263509"/>
                    <a:pt x="1883039" y="2277029"/>
                    <a:pt x="1871451" y="2277029"/>
                  </a:cubicBezTo>
                  <a:cubicBezTo>
                    <a:pt x="1850207" y="2277029"/>
                    <a:pt x="1807718" y="2251921"/>
                    <a:pt x="1798061" y="2232608"/>
                  </a:cubicBezTo>
                  <a:cubicBezTo>
                    <a:pt x="1805786" y="2224883"/>
                    <a:pt x="1825100" y="2219089"/>
                    <a:pt x="1840550" y="2219089"/>
                  </a:cubicBezTo>
                  <a:cubicBezTo>
                    <a:pt x="1857932" y="2219089"/>
                    <a:pt x="1888833" y="2230677"/>
                    <a:pt x="1888833" y="2253853"/>
                  </a:cubicBezTo>
                  <a:close/>
                  <a:moveTo>
                    <a:pt x="1989262" y="2168875"/>
                  </a:moveTo>
                  <a:lnTo>
                    <a:pt x="1989262" y="2190119"/>
                  </a:lnTo>
                  <a:lnTo>
                    <a:pt x="1898490" y="2190119"/>
                  </a:lnTo>
                  <a:lnTo>
                    <a:pt x="1898490" y="2182394"/>
                  </a:lnTo>
                  <a:cubicBezTo>
                    <a:pt x="1902353" y="2176600"/>
                    <a:pt x="1908147" y="2176600"/>
                    <a:pt x="1913940" y="2174669"/>
                  </a:cubicBezTo>
                  <a:cubicBezTo>
                    <a:pt x="1921666" y="2172737"/>
                    <a:pt x="1933254" y="2163081"/>
                    <a:pt x="1939048" y="2153424"/>
                  </a:cubicBezTo>
                  <a:cubicBezTo>
                    <a:pt x="1940979" y="2149561"/>
                    <a:pt x="1952567" y="2128317"/>
                    <a:pt x="1960292" y="2128317"/>
                  </a:cubicBezTo>
                  <a:cubicBezTo>
                    <a:pt x="1971880" y="2128317"/>
                    <a:pt x="1989262" y="2165012"/>
                    <a:pt x="1989262" y="2168875"/>
                  </a:cubicBezTo>
                  <a:close/>
                  <a:moveTo>
                    <a:pt x="2193982" y="2165012"/>
                  </a:moveTo>
                  <a:cubicBezTo>
                    <a:pt x="2193982" y="2168875"/>
                    <a:pt x="2192051" y="2174669"/>
                    <a:pt x="2192051" y="2180462"/>
                  </a:cubicBezTo>
                  <a:cubicBezTo>
                    <a:pt x="2178532" y="2172737"/>
                    <a:pt x="2151493" y="2170806"/>
                    <a:pt x="2151493" y="2151493"/>
                  </a:cubicBezTo>
                  <a:cubicBezTo>
                    <a:pt x="2151493" y="2141836"/>
                    <a:pt x="2159218" y="2128317"/>
                    <a:pt x="2168875" y="2118660"/>
                  </a:cubicBezTo>
                  <a:cubicBezTo>
                    <a:pt x="2182394" y="2128317"/>
                    <a:pt x="2193982" y="2151493"/>
                    <a:pt x="2193982" y="2165012"/>
                  </a:cubicBezTo>
                  <a:close/>
                  <a:moveTo>
                    <a:pt x="1850207" y="2141836"/>
                  </a:moveTo>
                  <a:cubicBezTo>
                    <a:pt x="1850207" y="2149561"/>
                    <a:pt x="1846344" y="2166943"/>
                    <a:pt x="1840550" y="2166943"/>
                  </a:cubicBezTo>
                  <a:cubicBezTo>
                    <a:pt x="1834756" y="2166943"/>
                    <a:pt x="1801924" y="2141836"/>
                    <a:pt x="1799992" y="2137973"/>
                  </a:cubicBezTo>
                  <a:cubicBezTo>
                    <a:pt x="1796130" y="2132179"/>
                    <a:pt x="1792267" y="2122523"/>
                    <a:pt x="1792267" y="2118660"/>
                  </a:cubicBezTo>
                  <a:cubicBezTo>
                    <a:pt x="1792267" y="2112866"/>
                    <a:pt x="1801924" y="2109004"/>
                    <a:pt x="1803855" y="2105141"/>
                  </a:cubicBezTo>
                  <a:cubicBezTo>
                    <a:pt x="1809649" y="2095484"/>
                    <a:pt x="1815443" y="2083896"/>
                    <a:pt x="1821237" y="2072308"/>
                  </a:cubicBezTo>
                  <a:cubicBezTo>
                    <a:pt x="1842482" y="2083896"/>
                    <a:pt x="1850207" y="2124454"/>
                    <a:pt x="1850207" y="2141836"/>
                  </a:cubicBezTo>
                  <a:close/>
                  <a:moveTo>
                    <a:pt x="2078103" y="2136042"/>
                  </a:moveTo>
                  <a:cubicBezTo>
                    <a:pt x="2078103" y="2139905"/>
                    <a:pt x="2078103" y="2153424"/>
                    <a:pt x="2074240" y="2161149"/>
                  </a:cubicBezTo>
                  <a:cubicBezTo>
                    <a:pt x="2070378" y="2168875"/>
                    <a:pt x="2031751" y="2182394"/>
                    <a:pt x="2022095" y="2182394"/>
                  </a:cubicBezTo>
                  <a:cubicBezTo>
                    <a:pt x="1998919" y="2182394"/>
                    <a:pt x="2000850" y="2161149"/>
                    <a:pt x="1993125" y="2143767"/>
                  </a:cubicBezTo>
                  <a:cubicBezTo>
                    <a:pt x="1991193" y="2134111"/>
                    <a:pt x="1983468" y="2126385"/>
                    <a:pt x="1977674" y="2118660"/>
                  </a:cubicBezTo>
                  <a:cubicBezTo>
                    <a:pt x="1993125" y="2105141"/>
                    <a:pt x="2027888" y="2097416"/>
                    <a:pt x="2045270" y="2068446"/>
                  </a:cubicBezTo>
                  <a:cubicBezTo>
                    <a:pt x="2070378" y="2087759"/>
                    <a:pt x="2078103" y="2112866"/>
                    <a:pt x="2078103" y="2136042"/>
                  </a:cubicBezTo>
                  <a:close/>
                  <a:moveTo>
                    <a:pt x="1394415" y="2080034"/>
                  </a:moveTo>
                  <a:cubicBezTo>
                    <a:pt x="1402140" y="2087759"/>
                    <a:pt x="1407934" y="2099347"/>
                    <a:pt x="1411797" y="2112866"/>
                  </a:cubicBezTo>
                  <a:cubicBezTo>
                    <a:pt x="1425316" y="2157287"/>
                    <a:pt x="1473599" y="2213295"/>
                    <a:pt x="1516088" y="2211364"/>
                  </a:cubicBezTo>
                  <a:cubicBezTo>
                    <a:pt x="1516088" y="2211364"/>
                    <a:pt x="1518019" y="2211364"/>
                    <a:pt x="1518019" y="2207501"/>
                  </a:cubicBezTo>
                  <a:cubicBezTo>
                    <a:pt x="1518019" y="2195913"/>
                    <a:pt x="1504500" y="2184325"/>
                    <a:pt x="1504500" y="2165012"/>
                  </a:cubicBezTo>
                  <a:cubicBezTo>
                    <a:pt x="1504500" y="2143767"/>
                    <a:pt x="1516088" y="2124454"/>
                    <a:pt x="1546989" y="2114798"/>
                  </a:cubicBezTo>
                  <a:cubicBezTo>
                    <a:pt x="1525745" y="2128317"/>
                    <a:pt x="1519951" y="2145699"/>
                    <a:pt x="1519951" y="2159218"/>
                  </a:cubicBezTo>
                  <a:cubicBezTo>
                    <a:pt x="1519951" y="2190119"/>
                    <a:pt x="1560508" y="2226814"/>
                    <a:pt x="1560508" y="2248059"/>
                  </a:cubicBezTo>
                  <a:lnTo>
                    <a:pt x="1560508" y="2257715"/>
                  </a:lnTo>
                  <a:lnTo>
                    <a:pt x="1552783" y="2257715"/>
                  </a:lnTo>
                  <a:cubicBezTo>
                    <a:pt x="1543127" y="2253853"/>
                    <a:pt x="1533470" y="2249990"/>
                    <a:pt x="1523813" y="2248059"/>
                  </a:cubicBezTo>
                  <a:cubicBezTo>
                    <a:pt x="1438835" y="2226814"/>
                    <a:pt x="1384758" y="2116729"/>
                    <a:pt x="1373170" y="2052995"/>
                  </a:cubicBezTo>
                  <a:cubicBezTo>
                    <a:pt x="1380896" y="2060720"/>
                    <a:pt x="1388621" y="2070377"/>
                    <a:pt x="1394415" y="2080034"/>
                  </a:cubicBezTo>
                  <a:close/>
                  <a:moveTo>
                    <a:pt x="2155356" y="2091622"/>
                  </a:moveTo>
                  <a:cubicBezTo>
                    <a:pt x="2155356" y="2126385"/>
                    <a:pt x="2126386" y="2155355"/>
                    <a:pt x="2099347" y="2163081"/>
                  </a:cubicBezTo>
                  <a:lnTo>
                    <a:pt x="2093553" y="2163081"/>
                  </a:lnTo>
                  <a:lnTo>
                    <a:pt x="2093553" y="2120592"/>
                  </a:lnTo>
                  <a:cubicBezTo>
                    <a:pt x="2089691" y="2107072"/>
                    <a:pt x="2076172" y="2076171"/>
                    <a:pt x="2076172" y="2072308"/>
                  </a:cubicBezTo>
                  <a:cubicBezTo>
                    <a:pt x="2076172" y="2066514"/>
                    <a:pt x="2074240" y="2064583"/>
                    <a:pt x="2080034" y="2062652"/>
                  </a:cubicBezTo>
                  <a:cubicBezTo>
                    <a:pt x="2081966" y="2060720"/>
                    <a:pt x="2089691" y="2062652"/>
                    <a:pt x="2095485" y="2058789"/>
                  </a:cubicBezTo>
                  <a:cubicBezTo>
                    <a:pt x="2114798" y="2047201"/>
                    <a:pt x="2112867" y="2039476"/>
                    <a:pt x="2124455" y="2039476"/>
                  </a:cubicBezTo>
                  <a:cubicBezTo>
                    <a:pt x="2149562" y="2039476"/>
                    <a:pt x="2155356" y="2087759"/>
                    <a:pt x="2155356" y="2091622"/>
                  </a:cubicBezTo>
                  <a:close/>
                  <a:moveTo>
                    <a:pt x="1929391" y="2041407"/>
                  </a:moveTo>
                  <a:cubicBezTo>
                    <a:pt x="1930028" y="2042045"/>
                    <a:pt x="1930241" y="2042257"/>
                    <a:pt x="1930241" y="2042489"/>
                  </a:cubicBezTo>
                  <a:cubicBezTo>
                    <a:pt x="1930241" y="2042914"/>
                    <a:pt x="1929391" y="2043339"/>
                    <a:pt x="1929391" y="2047201"/>
                  </a:cubicBezTo>
                  <a:cubicBezTo>
                    <a:pt x="1929391" y="2052995"/>
                    <a:pt x="1944842" y="2078102"/>
                    <a:pt x="1944842" y="2099347"/>
                  </a:cubicBezTo>
                  <a:cubicBezTo>
                    <a:pt x="1944842" y="2124454"/>
                    <a:pt x="1917803" y="2168875"/>
                    <a:pt x="1884971" y="2168875"/>
                  </a:cubicBezTo>
                  <a:cubicBezTo>
                    <a:pt x="1857932" y="2168875"/>
                    <a:pt x="1867589" y="2132179"/>
                    <a:pt x="1863726" y="2122523"/>
                  </a:cubicBezTo>
                  <a:cubicBezTo>
                    <a:pt x="1856001" y="2103210"/>
                    <a:pt x="1850207" y="2087759"/>
                    <a:pt x="1846344" y="2070377"/>
                  </a:cubicBezTo>
                  <a:cubicBezTo>
                    <a:pt x="1857932" y="2066514"/>
                    <a:pt x="1869520" y="2060720"/>
                    <a:pt x="1881108" y="2052995"/>
                  </a:cubicBezTo>
                  <a:cubicBezTo>
                    <a:pt x="1890765" y="2045270"/>
                    <a:pt x="1900421" y="2033682"/>
                    <a:pt x="1910078" y="2033682"/>
                  </a:cubicBezTo>
                  <a:cubicBezTo>
                    <a:pt x="1913940" y="2033682"/>
                    <a:pt x="1923597" y="2037545"/>
                    <a:pt x="1929391" y="2041407"/>
                  </a:cubicBezTo>
                  <a:close/>
                  <a:moveTo>
                    <a:pt x="2217158" y="2062652"/>
                  </a:moveTo>
                  <a:cubicBezTo>
                    <a:pt x="2221021" y="2064583"/>
                    <a:pt x="2222952" y="2068446"/>
                    <a:pt x="2222952" y="2074240"/>
                  </a:cubicBezTo>
                  <a:cubicBezTo>
                    <a:pt x="2222952" y="2087759"/>
                    <a:pt x="2193982" y="2097416"/>
                    <a:pt x="2186257" y="2097416"/>
                  </a:cubicBezTo>
                  <a:cubicBezTo>
                    <a:pt x="2180463" y="2097416"/>
                    <a:pt x="2174669" y="2095484"/>
                    <a:pt x="2172738" y="2093553"/>
                  </a:cubicBezTo>
                  <a:cubicBezTo>
                    <a:pt x="2166944" y="2083896"/>
                    <a:pt x="2166944" y="2070377"/>
                    <a:pt x="2163081" y="2062652"/>
                  </a:cubicBezTo>
                  <a:cubicBezTo>
                    <a:pt x="2161150" y="2054927"/>
                    <a:pt x="2153424" y="2047201"/>
                    <a:pt x="2153424" y="2041407"/>
                  </a:cubicBezTo>
                  <a:cubicBezTo>
                    <a:pt x="2153424" y="2035613"/>
                    <a:pt x="2174669" y="2025957"/>
                    <a:pt x="2178532" y="2025957"/>
                  </a:cubicBezTo>
                  <a:cubicBezTo>
                    <a:pt x="2188188" y="2025957"/>
                    <a:pt x="2209433" y="2052995"/>
                    <a:pt x="2217158" y="2062652"/>
                  </a:cubicBezTo>
                  <a:close/>
                  <a:moveTo>
                    <a:pt x="1678319" y="2045270"/>
                  </a:moveTo>
                  <a:cubicBezTo>
                    <a:pt x="1678319" y="2051064"/>
                    <a:pt x="1674457" y="2056858"/>
                    <a:pt x="1674457" y="2062652"/>
                  </a:cubicBezTo>
                  <a:cubicBezTo>
                    <a:pt x="1674457" y="2066514"/>
                    <a:pt x="1676388" y="2068446"/>
                    <a:pt x="1678319" y="2072308"/>
                  </a:cubicBezTo>
                  <a:cubicBezTo>
                    <a:pt x="1670594" y="2072308"/>
                    <a:pt x="1660937" y="2074240"/>
                    <a:pt x="1653212" y="2072308"/>
                  </a:cubicBezTo>
                  <a:lnTo>
                    <a:pt x="1653212" y="2060720"/>
                  </a:lnTo>
                  <a:cubicBezTo>
                    <a:pt x="1659006" y="2049133"/>
                    <a:pt x="1664800" y="2037545"/>
                    <a:pt x="1672525" y="2025957"/>
                  </a:cubicBezTo>
                  <a:cubicBezTo>
                    <a:pt x="1678319" y="2035613"/>
                    <a:pt x="1678319" y="2037545"/>
                    <a:pt x="1678319" y="2045270"/>
                  </a:cubicBezTo>
                  <a:close/>
                  <a:moveTo>
                    <a:pt x="1691838" y="2043339"/>
                  </a:moveTo>
                  <a:cubicBezTo>
                    <a:pt x="1691838" y="2035613"/>
                    <a:pt x="1691838" y="2025957"/>
                    <a:pt x="1689907" y="2000849"/>
                  </a:cubicBezTo>
                  <a:cubicBezTo>
                    <a:pt x="1695701" y="2000849"/>
                    <a:pt x="1703426" y="1998918"/>
                    <a:pt x="1711152" y="1995056"/>
                  </a:cubicBezTo>
                  <a:cubicBezTo>
                    <a:pt x="1705358" y="2006643"/>
                    <a:pt x="1705358" y="2029819"/>
                    <a:pt x="1691838" y="2043339"/>
                  </a:cubicBezTo>
                  <a:close/>
                  <a:moveTo>
                    <a:pt x="1606860" y="2024025"/>
                  </a:moveTo>
                  <a:cubicBezTo>
                    <a:pt x="1606860" y="2033682"/>
                    <a:pt x="1601066" y="2043339"/>
                    <a:pt x="1595272" y="2043339"/>
                  </a:cubicBezTo>
                  <a:cubicBezTo>
                    <a:pt x="1581753" y="2043339"/>
                    <a:pt x="1570165" y="2029819"/>
                    <a:pt x="1570165" y="2022094"/>
                  </a:cubicBezTo>
                  <a:cubicBezTo>
                    <a:pt x="1570165" y="2016300"/>
                    <a:pt x="1577890" y="2004712"/>
                    <a:pt x="1583684" y="1995056"/>
                  </a:cubicBezTo>
                  <a:cubicBezTo>
                    <a:pt x="1595272" y="1998918"/>
                    <a:pt x="1606860" y="2016300"/>
                    <a:pt x="1606860" y="2024025"/>
                  </a:cubicBezTo>
                  <a:close/>
                  <a:moveTo>
                    <a:pt x="1805786" y="2056858"/>
                  </a:moveTo>
                  <a:cubicBezTo>
                    <a:pt x="1805786" y="2074240"/>
                    <a:pt x="1801924" y="2105141"/>
                    <a:pt x="1774885" y="2107072"/>
                  </a:cubicBezTo>
                  <a:cubicBezTo>
                    <a:pt x="1763297" y="2085828"/>
                    <a:pt x="1761366" y="2064583"/>
                    <a:pt x="1757503" y="2043339"/>
                  </a:cubicBezTo>
                  <a:cubicBezTo>
                    <a:pt x="1757503" y="1991193"/>
                    <a:pt x="1759435" y="1987330"/>
                    <a:pt x="1759435" y="1985399"/>
                  </a:cubicBezTo>
                  <a:cubicBezTo>
                    <a:pt x="1798061" y="1995056"/>
                    <a:pt x="1805786" y="2031751"/>
                    <a:pt x="1805786" y="2056858"/>
                  </a:cubicBezTo>
                  <a:close/>
                  <a:moveTo>
                    <a:pt x="2172738" y="2010506"/>
                  </a:moveTo>
                  <a:cubicBezTo>
                    <a:pt x="2172738" y="2018231"/>
                    <a:pt x="2153424" y="2020163"/>
                    <a:pt x="2151493" y="2020163"/>
                  </a:cubicBezTo>
                  <a:cubicBezTo>
                    <a:pt x="2143768" y="2020163"/>
                    <a:pt x="2137974" y="2014369"/>
                    <a:pt x="2137974" y="2010506"/>
                  </a:cubicBezTo>
                  <a:cubicBezTo>
                    <a:pt x="2137974" y="2002781"/>
                    <a:pt x="2143768" y="2008575"/>
                    <a:pt x="2143768" y="1993124"/>
                  </a:cubicBezTo>
                  <a:cubicBezTo>
                    <a:pt x="2143768" y="1989262"/>
                    <a:pt x="2143768" y="1983468"/>
                    <a:pt x="2145699" y="1979605"/>
                  </a:cubicBezTo>
                  <a:cubicBezTo>
                    <a:pt x="2155356" y="1981536"/>
                    <a:pt x="2172738" y="2004712"/>
                    <a:pt x="2172738" y="2010506"/>
                  </a:cubicBezTo>
                  <a:close/>
                  <a:moveTo>
                    <a:pt x="1906215" y="1983468"/>
                  </a:moveTo>
                  <a:cubicBezTo>
                    <a:pt x="1906215" y="2025957"/>
                    <a:pt x="1871451" y="2054927"/>
                    <a:pt x="1838619" y="2054927"/>
                  </a:cubicBezTo>
                  <a:cubicBezTo>
                    <a:pt x="1834756" y="2054927"/>
                    <a:pt x="1825100" y="2051064"/>
                    <a:pt x="1821237" y="2045270"/>
                  </a:cubicBezTo>
                  <a:cubicBezTo>
                    <a:pt x="1817374" y="2037545"/>
                    <a:pt x="1815443" y="2025957"/>
                    <a:pt x="1811580" y="2018231"/>
                  </a:cubicBezTo>
                  <a:cubicBezTo>
                    <a:pt x="1807718" y="2006643"/>
                    <a:pt x="1799992" y="1996987"/>
                    <a:pt x="1794198" y="1985399"/>
                  </a:cubicBezTo>
                  <a:cubicBezTo>
                    <a:pt x="1823168" y="1983468"/>
                    <a:pt x="1863726" y="1975742"/>
                    <a:pt x="1894627" y="1937116"/>
                  </a:cubicBezTo>
                  <a:cubicBezTo>
                    <a:pt x="1898490" y="1942910"/>
                    <a:pt x="1906215" y="1975742"/>
                    <a:pt x="1906215" y="1983468"/>
                  </a:cubicBezTo>
                  <a:close/>
                  <a:moveTo>
                    <a:pt x="2132180" y="1993124"/>
                  </a:moveTo>
                  <a:cubicBezTo>
                    <a:pt x="2132180" y="2018231"/>
                    <a:pt x="2089691" y="2051064"/>
                    <a:pt x="2072309" y="2051064"/>
                  </a:cubicBezTo>
                  <a:cubicBezTo>
                    <a:pt x="2068446" y="2051064"/>
                    <a:pt x="2054927" y="2047201"/>
                    <a:pt x="2054927" y="2041407"/>
                  </a:cubicBezTo>
                  <a:cubicBezTo>
                    <a:pt x="2054927" y="2035613"/>
                    <a:pt x="2062652" y="2020163"/>
                    <a:pt x="2062652" y="2016300"/>
                  </a:cubicBezTo>
                  <a:cubicBezTo>
                    <a:pt x="2062652" y="2010506"/>
                    <a:pt x="2047202" y="1975742"/>
                    <a:pt x="2047202" y="1971880"/>
                  </a:cubicBezTo>
                  <a:cubicBezTo>
                    <a:pt x="2047202" y="1942910"/>
                    <a:pt x="2091622" y="1958360"/>
                    <a:pt x="2093553" y="1933253"/>
                  </a:cubicBezTo>
                  <a:cubicBezTo>
                    <a:pt x="2128317" y="1923597"/>
                    <a:pt x="2132180" y="1973811"/>
                    <a:pt x="2132180" y="1993124"/>
                  </a:cubicBezTo>
                  <a:close/>
                  <a:moveTo>
                    <a:pt x="1048708" y="2081965"/>
                  </a:moveTo>
                  <a:cubicBezTo>
                    <a:pt x="1050639" y="2080034"/>
                    <a:pt x="1050639" y="2081965"/>
                    <a:pt x="1050639" y="2076171"/>
                  </a:cubicBezTo>
                  <a:cubicBezTo>
                    <a:pt x="1050639" y="2072308"/>
                    <a:pt x="1039051" y="2039476"/>
                    <a:pt x="1039051" y="2035613"/>
                  </a:cubicBezTo>
                  <a:cubicBezTo>
                    <a:pt x="1039051" y="2025957"/>
                    <a:pt x="1039051" y="2020163"/>
                    <a:pt x="1048708" y="2010506"/>
                  </a:cubicBezTo>
                  <a:cubicBezTo>
                    <a:pt x="1040983" y="2052995"/>
                    <a:pt x="1087335" y="2081965"/>
                    <a:pt x="1110510" y="2099347"/>
                  </a:cubicBezTo>
                  <a:lnTo>
                    <a:pt x="1110510" y="2109004"/>
                  </a:lnTo>
                  <a:cubicBezTo>
                    <a:pt x="1073815" y="2107072"/>
                    <a:pt x="1071884" y="2109004"/>
                    <a:pt x="1069953" y="2109004"/>
                  </a:cubicBezTo>
                  <a:cubicBezTo>
                    <a:pt x="1058365" y="2107072"/>
                    <a:pt x="1044845" y="2107072"/>
                    <a:pt x="1035189" y="2105141"/>
                  </a:cubicBezTo>
                  <a:cubicBezTo>
                    <a:pt x="1023601" y="2103210"/>
                    <a:pt x="1008150" y="2097416"/>
                    <a:pt x="998494" y="2091622"/>
                  </a:cubicBezTo>
                  <a:cubicBezTo>
                    <a:pt x="932829" y="2051064"/>
                    <a:pt x="934760" y="1979605"/>
                    <a:pt x="915447" y="1929391"/>
                  </a:cubicBezTo>
                  <a:cubicBezTo>
                    <a:pt x="948279" y="1979605"/>
                    <a:pt x="969524" y="2080034"/>
                    <a:pt x="1048708" y="2081965"/>
                  </a:cubicBezTo>
                  <a:close/>
                  <a:moveTo>
                    <a:pt x="1572096" y="1966086"/>
                  </a:moveTo>
                  <a:cubicBezTo>
                    <a:pt x="1572096" y="1983468"/>
                    <a:pt x="1566302" y="2022094"/>
                    <a:pt x="1541195" y="2022094"/>
                  </a:cubicBezTo>
                  <a:cubicBezTo>
                    <a:pt x="1537333" y="2022094"/>
                    <a:pt x="1533470" y="2022094"/>
                    <a:pt x="1531539" y="2018231"/>
                  </a:cubicBezTo>
                  <a:cubicBezTo>
                    <a:pt x="1521882" y="2004712"/>
                    <a:pt x="1518019" y="1987330"/>
                    <a:pt x="1510294" y="1971880"/>
                  </a:cubicBezTo>
                  <a:cubicBezTo>
                    <a:pt x="1506431" y="1973811"/>
                    <a:pt x="1502569" y="1975742"/>
                    <a:pt x="1502569" y="1981536"/>
                  </a:cubicBezTo>
                  <a:cubicBezTo>
                    <a:pt x="1502569" y="1985399"/>
                    <a:pt x="1508363" y="1989262"/>
                    <a:pt x="1508363" y="1995056"/>
                  </a:cubicBezTo>
                  <a:lnTo>
                    <a:pt x="1508363" y="2006643"/>
                  </a:lnTo>
                  <a:cubicBezTo>
                    <a:pt x="1506431" y="2008575"/>
                    <a:pt x="1506431" y="2008575"/>
                    <a:pt x="1502569" y="2008575"/>
                  </a:cubicBezTo>
                  <a:cubicBezTo>
                    <a:pt x="1489050" y="2008575"/>
                    <a:pt x="1465874" y="2004712"/>
                    <a:pt x="1465874" y="1987330"/>
                  </a:cubicBezTo>
                  <a:cubicBezTo>
                    <a:pt x="1465874" y="1983468"/>
                    <a:pt x="1469736" y="1973811"/>
                    <a:pt x="1473599" y="1966086"/>
                  </a:cubicBezTo>
                  <a:cubicBezTo>
                    <a:pt x="1483256" y="1964154"/>
                    <a:pt x="1494844" y="1962223"/>
                    <a:pt x="1504500" y="1954498"/>
                  </a:cubicBezTo>
                  <a:cubicBezTo>
                    <a:pt x="1519951" y="1940979"/>
                    <a:pt x="1543127" y="1912009"/>
                    <a:pt x="1546989" y="1912009"/>
                  </a:cubicBezTo>
                  <a:cubicBezTo>
                    <a:pt x="1564371" y="1912009"/>
                    <a:pt x="1572096" y="1964154"/>
                    <a:pt x="1572096" y="1966086"/>
                  </a:cubicBezTo>
                  <a:close/>
                  <a:moveTo>
                    <a:pt x="1243772" y="1948704"/>
                  </a:moveTo>
                  <a:lnTo>
                    <a:pt x="1220596" y="1948704"/>
                  </a:lnTo>
                  <a:cubicBezTo>
                    <a:pt x="1214802" y="1944841"/>
                    <a:pt x="1193557" y="1940979"/>
                    <a:pt x="1193557" y="1931322"/>
                  </a:cubicBezTo>
                  <a:cubicBezTo>
                    <a:pt x="1193557" y="1925528"/>
                    <a:pt x="1197420" y="1912009"/>
                    <a:pt x="1205145" y="1912009"/>
                  </a:cubicBezTo>
                  <a:cubicBezTo>
                    <a:pt x="1228321" y="1912009"/>
                    <a:pt x="1236046" y="1927459"/>
                    <a:pt x="1243772" y="1948704"/>
                  </a:cubicBezTo>
                  <a:close/>
                  <a:moveTo>
                    <a:pt x="2222952" y="1950635"/>
                  </a:moveTo>
                  <a:cubicBezTo>
                    <a:pt x="2244197" y="1991193"/>
                    <a:pt x="2269304" y="2037545"/>
                    <a:pt x="2277029" y="2081965"/>
                  </a:cubicBezTo>
                  <a:cubicBezTo>
                    <a:pt x="2263510" y="2078102"/>
                    <a:pt x="2248059" y="2072308"/>
                    <a:pt x="2236471" y="2060720"/>
                  </a:cubicBezTo>
                  <a:cubicBezTo>
                    <a:pt x="2201708" y="2029819"/>
                    <a:pt x="2168875" y="1987330"/>
                    <a:pt x="2151493" y="1956429"/>
                  </a:cubicBezTo>
                  <a:cubicBezTo>
                    <a:pt x="2143768" y="1940979"/>
                    <a:pt x="2136043" y="1942910"/>
                    <a:pt x="2136043" y="1933253"/>
                  </a:cubicBezTo>
                  <a:cubicBezTo>
                    <a:pt x="2136043" y="1913940"/>
                    <a:pt x="2176600" y="1902352"/>
                    <a:pt x="2180463" y="1902352"/>
                  </a:cubicBezTo>
                  <a:cubicBezTo>
                    <a:pt x="2205570" y="1902352"/>
                    <a:pt x="2217158" y="1937116"/>
                    <a:pt x="2222952" y="1950635"/>
                  </a:cubicBezTo>
                  <a:close/>
                  <a:moveTo>
                    <a:pt x="1734327" y="1925528"/>
                  </a:moveTo>
                  <a:cubicBezTo>
                    <a:pt x="1734327" y="1950635"/>
                    <a:pt x="1709220" y="1971880"/>
                    <a:pt x="1689907" y="1996987"/>
                  </a:cubicBezTo>
                  <a:cubicBezTo>
                    <a:pt x="1674457" y="1983468"/>
                    <a:pt x="1668663" y="1968017"/>
                    <a:pt x="1668663" y="1956429"/>
                  </a:cubicBezTo>
                  <a:cubicBezTo>
                    <a:pt x="1668663" y="1931322"/>
                    <a:pt x="1711152" y="1917803"/>
                    <a:pt x="1726602" y="1902352"/>
                  </a:cubicBezTo>
                  <a:cubicBezTo>
                    <a:pt x="1728534" y="1904283"/>
                    <a:pt x="1734327" y="1921665"/>
                    <a:pt x="1734327" y="1925528"/>
                  </a:cubicBezTo>
                  <a:close/>
                  <a:moveTo>
                    <a:pt x="1342269" y="1956429"/>
                  </a:moveTo>
                  <a:cubicBezTo>
                    <a:pt x="1342269" y="1964154"/>
                    <a:pt x="1334544" y="1968017"/>
                    <a:pt x="1330681" y="1968017"/>
                  </a:cubicBezTo>
                  <a:cubicBezTo>
                    <a:pt x="1311368" y="1968017"/>
                    <a:pt x="1270810" y="1956429"/>
                    <a:pt x="1263085" y="1948704"/>
                  </a:cubicBezTo>
                  <a:cubicBezTo>
                    <a:pt x="1247634" y="1935185"/>
                    <a:pt x="1249566" y="1910077"/>
                    <a:pt x="1228321" y="1913940"/>
                  </a:cubicBezTo>
                  <a:cubicBezTo>
                    <a:pt x="1239909" y="1892695"/>
                    <a:pt x="1270810" y="1873382"/>
                    <a:pt x="1290123" y="1873382"/>
                  </a:cubicBezTo>
                  <a:cubicBezTo>
                    <a:pt x="1326818" y="1873382"/>
                    <a:pt x="1342269" y="1937116"/>
                    <a:pt x="1342269" y="1956429"/>
                  </a:cubicBezTo>
                  <a:close/>
                  <a:moveTo>
                    <a:pt x="2174669" y="1879176"/>
                  </a:moveTo>
                  <a:cubicBezTo>
                    <a:pt x="2170806" y="1883039"/>
                    <a:pt x="2130249" y="1912009"/>
                    <a:pt x="2120592" y="1912009"/>
                  </a:cubicBezTo>
                  <a:cubicBezTo>
                    <a:pt x="2114798" y="1912009"/>
                    <a:pt x="2110935" y="1910077"/>
                    <a:pt x="2110935" y="1904283"/>
                  </a:cubicBezTo>
                  <a:cubicBezTo>
                    <a:pt x="2110935" y="1888833"/>
                    <a:pt x="2149562" y="1869520"/>
                    <a:pt x="2159218" y="1869520"/>
                  </a:cubicBezTo>
                  <a:cubicBezTo>
                    <a:pt x="2165012" y="1869520"/>
                    <a:pt x="2170806" y="1873382"/>
                    <a:pt x="2174669" y="1879176"/>
                  </a:cubicBezTo>
                  <a:close/>
                  <a:moveTo>
                    <a:pt x="1637761" y="1879176"/>
                  </a:moveTo>
                  <a:cubicBezTo>
                    <a:pt x="1637761" y="1910077"/>
                    <a:pt x="1639693" y="1912009"/>
                    <a:pt x="1639693" y="1915871"/>
                  </a:cubicBezTo>
                  <a:cubicBezTo>
                    <a:pt x="1639693" y="1929391"/>
                    <a:pt x="1622311" y="1952566"/>
                    <a:pt x="1630036" y="1964154"/>
                  </a:cubicBezTo>
                  <a:cubicBezTo>
                    <a:pt x="1635830" y="1960292"/>
                    <a:pt x="1641624" y="1952566"/>
                    <a:pt x="1647418" y="1952566"/>
                  </a:cubicBezTo>
                  <a:cubicBezTo>
                    <a:pt x="1659006" y="1952566"/>
                    <a:pt x="1662869" y="1989262"/>
                    <a:pt x="1662869" y="1995056"/>
                  </a:cubicBezTo>
                  <a:cubicBezTo>
                    <a:pt x="1662869" y="2012437"/>
                    <a:pt x="1653212" y="2052995"/>
                    <a:pt x="1626173" y="2056858"/>
                  </a:cubicBezTo>
                  <a:lnTo>
                    <a:pt x="1622311" y="2054927"/>
                  </a:lnTo>
                  <a:cubicBezTo>
                    <a:pt x="1626173" y="2033682"/>
                    <a:pt x="1610723" y="2012437"/>
                    <a:pt x="1610723" y="1993124"/>
                  </a:cubicBezTo>
                  <a:cubicBezTo>
                    <a:pt x="1610723" y="1983468"/>
                    <a:pt x="1612654" y="1973811"/>
                    <a:pt x="1628105" y="1964154"/>
                  </a:cubicBezTo>
                  <a:cubicBezTo>
                    <a:pt x="1626173" y="1962223"/>
                    <a:pt x="1628105" y="1962223"/>
                    <a:pt x="1622311" y="1962223"/>
                  </a:cubicBezTo>
                  <a:cubicBezTo>
                    <a:pt x="1618448" y="1962223"/>
                    <a:pt x="1601066" y="1971880"/>
                    <a:pt x="1597204" y="1971880"/>
                  </a:cubicBezTo>
                  <a:cubicBezTo>
                    <a:pt x="1581753" y="1971880"/>
                    <a:pt x="1577890" y="1935185"/>
                    <a:pt x="1574028" y="1927459"/>
                  </a:cubicBezTo>
                  <a:cubicBezTo>
                    <a:pt x="1572096" y="1921665"/>
                    <a:pt x="1570165" y="1913940"/>
                    <a:pt x="1566302" y="1908146"/>
                  </a:cubicBezTo>
                  <a:cubicBezTo>
                    <a:pt x="1575959" y="1898489"/>
                    <a:pt x="1614586" y="1869520"/>
                    <a:pt x="1630036" y="1869520"/>
                  </a:cubicBezTo>
                  <a:cubicBezTo>
                    <a:pt x="1631967" y="1869520"/>
                    <a:pt x="1635830" y="1869520"/>
                    <a:pt x="1637761" y="1879176"/>
                  </a:cubicBezTo>
                  <a:close/>
                  <a:moveTo>
                    <a:pt x="2016301" y="1929391"/>
                  </a:moveTo>
                  <a:cubicBezTo>
                    <a:pt x="2016301" y="1948704"/>
                    <a:pt x="1996987" y="1985399"/>
                    <a:pt x="1996987" y="1987330"/>
                  </a:cubicBezTo>
                  <a:cubicBezTo>
                    <a:pt x="1996987" y="1991193"/>
                    <a:pt x="1998919" y="1991193"/>
                    <a:pt x="2000850" y="1993124"/>
                  </a:cubicBezTo>
                  <a:lnTo>
                    <a:pt x="2006644" y="1993124"/>
                  </a:lnTo>
                  <a:cubicBezTo>
                    <a:pt x="2012438" y="1985399"/>
                    <a:pt x="2020163" y="1969948"/>
                    <a:pt x="2025957" y="1969948"/>
                  </a:cubicBezTo>
                  <a:cubicBezTo>
                    <a:pt x="2045270" y="1969948"/>
                    <a:pt x="2043339" y="2010506"/>
                    <a:pt x="2043339" y="2012437"/>
                  </a:cubicBezTo>
                  <a:cubicBezTo>
                    <a:pt x="2043339" y="2056858"/>
                    <a:pt x="2025957" y="2080034"/>
                    <a:pt x="1966086" y="2105141"/>
                  </a:cubicBezTo>
                  <a:cubicBezTo>
                    <a:pt x="1950636" y="2085828"/>
                    <a:pt x="1964155" y="2056858"/>
                    <a:pt x="1935185" y="2041407"/>
                  </a:cubicBezTo>
                  <a:cubicBezTo>
                    <a:pt x="1944842" y="2014369"/>
                    <a:pt x="1973811" y="2024025"/>
                    <a:pt x="1993125" y="2006643"/>
                  </a:cubicBezTo>
                  <a:lnTo>
                    <a:pt x="1993125" y="1996987"/>
                  </a:lnTo>
                  <a:cubicBezTo>
                    <a:pt x="1973811" y="2002781"/>
                    <a:pt x="1942910" y="2008575"/>
                    <a:pt x="1939048" y="2008575"/>
                  </a:cubicBezTo>
                  <a:cubicBezTo>
                    <a:pt x="1913940" y="2008575"/>
                    <a:pt x="1912009" y="1981536"/>
                    <a:pt x="1912009" y="1964154"/>
                  </a:cubicBezTo>
                  <a:lnTo>
                    <a:pt x="1912009" y="1927459"/>
                  </a:lnTo>
                  <a:cubicBezTo>
                    <a:pt x="1917803" y="1915871"/>
                    <a:pt x="1937116" y="1912009"/>
                    <a:pt x="1946773" y="1906215"/>
                  </a:cubicBezTo>
                  <a:cubicBezTo>
                    <a:pt x="1960292" y="1896558"/>
                    <a:pt x="1979605" y="1867588"/>
                    <a:pt x="1983468" y="1867588"/>
                  </a:cubicBezTo>
                  <a:cubicBezTo>
                    <a:pt x="2008575" y="1867588"/>
                    <a:pt x="2016301" y="1929391"/>
                    <a:pt x="2016301" y="1929391"/>
                  </a:cubicBezTo>
                  <a:close/>
                  <a:moveTo>
                    <a:pt x="2008575" y="1859863"/>
                  </a:moveTo>
                  <a:cubicBezTo>
                    <a:pt x="2010507" y="1859863"/>
                    <a:pt x="2093553" y="1894627"/>
                    <a:pt x="2093553" y="1917803"/>
                  </a:cubicBezTo>
                  <a:cubicBezTo>
                    <a:pt x="2093553" y="1923597"/>
                    <a:pt x="2091622" y="1927459"/>
                    <a:pt x="2091622" y="1931322"/>
                  </a:cubicBezTo>
                  <a:cubicBezTo>
                    <a:pt x="2072309" y="1931322"/>
                    <a:pt x="2056858" y="1946772"/>
                    <a:pt x="2043339" y="1946772"/>
                  </a:cubicBezTo>
                  <a:cubicBezTo>
                    <a:pt x="2039476" y="1946772"/>
                    <a:pt x="2035614" y="1944841"/>
                    <a:pt x="2033682" y="1940979"/>
                  </a:cubicBezTo>
                  <a:cubicBezTo>
                    <a:pt x="2020163" y="1931322"/>
                    <a:pt x="2029820" y="1913940"/>
                    <a:pt x="2024026" y="1898489"/>
                  </a:cubicBezTo>
                  <a:cubicBezTo>
                    <a:pt x="2020163" y="1884970"/>
                    <a:pt x="2010507" y="1873382"/>
                    <a:pt x="2004713" y="1859863"/>
                  </a:cubicBezTo>
                  <a:lnTo>
                    <a:pt x="2008575" y="1859863"/>
                  </a:lnTo>
                  <a:close/>
                  <a:moveTo>
                    <a:pt x="1964155" y="1859863"/>
                  </a:moveTo>
                  <a:cubicBezTo>
                    <a:pt x="1964155" y="1884970"/>
                    <a:pt x="1929391" y="1906215"/>
                    <a:pt x="1912009" y="1906215"/>
                  </a:cubicBezTo>
                  <a:cubicBezTo>
                    <a:pt x="1896559" y="1906215"/>
                    <a:pt x="1900421" y="1883039"/>
                    <a:pt x="1900421" y="1881108"/>
                  </a:cubicBezTo>
                  <a:lnTo>
                    <a:pt x="1900421" y="1867588"/>
                  </a:lnTo>
                  <a:cubicBezTo>
                    <a:pt x="1902353" y="1863726"/>
                    <a:pt x="1904284" y="1856000"/>
                    <a:pt x="1910078" y="1856000"/>
                  </a:cubicBezTo>
                  <a:cubicBezTo>
                    <a:pt x="1915872" y="1854069"/>
                    <a:pt x="1923597" y="1856000"/>
                    <a:pt x="1929391" y="1856000"/>
                  </a:cubicBezTo>
                  <a:cubicBezTo>
                    <a:pt x="1937116" y="1856000"/>
                    <a:pt x="1944842" y="1852138"/>
                    <a:pt x="1950636" y="1852138"/>
                  </a:cubicBezTo>
                  <a:cubicBezTo>
                    <a:pt x="1958361" y="1852138"/>
                    <a:pt x="1964155" y="1850206"/>
                    <a:pt x="1964155" y="1859863"/>
                  </a:cubicBezTo>
                  <a:close/>
                  <a:moveTo>
                    <a:pt x="2383252" y="1856000"/>
                  </a:moveTo>
                  <a:cubicBezTo>
                    <a:pt x="2383252" y="1859863"/>
                    <a:pt x="2387114" y="1857932"/>
                    <a:pt x="2387114" y="1859863"/>
                  </a:cubicBezTo>
                  <a:cubicBezTo>
                    <a:pt x="2390977" y="1863726"/>
                    <a:pt x="2392908" y="1867588"/>
                    <a:pt x="2392908" y="1873382"/>
                  </a:cubicBezTo>
                  <a:cubicBezTo>
                    <a:pt x="2392908" y="1883039"/>
                    <a:pt x="2389046" y="1884970"/>
                    <a:pt x="2387114" y="1888833"/>
                  </a:cubicBezTo>
                  <a:cubicBezTo>
                    <a:pt x="2381321" y="1881108"/>
                    <a:pt x="2373595" y="1865657"/>
                    <a:pt x="2373595" y="1861794"/>
                  </a:cubicBezTo>
                  <a:lnTo>
                    <a:pt x="2373595" y="1846344"/>
                  </a:lnTo>
                  <a:cubicBezTo>
                    <a:pt x="2383252" y="1846344"/>
                    <a:pt x="2383252" y="1850206"/>
                    <a:pt x="2383252" y="1856000"/>
                  </a:cubicBezTo>
                  <a:close/>
                  <a:moveTo>
                    <a:pt x="853644" y="1890764"/>
                  </a:moveTo>
                  <a:cubicBezTo>
                    <a:pt x="867164" y="1908146"/>
                    <a:pt x="872958" y="1929391"/>
                    <a:pt x="880683" y="1948704"/>
                  </a:cubicBezTo>
                  <a:cubicBezTo>
                    <a:pt x="898065" y="1993124"/>
                    <a:pt x="901928" y="2037545"/>
                    <a:pt x="938623" y="2081965"/>
                  </a:cubicBezTo>
                  <a:cubicBezTo>
                    <a:pt x="963730" y="2112866"/>
                    <a:pt x="1000425" y="2122523"/>
                    <a:pt x="1027463" y="2126385"/>
                  </a:cubicBezTo>
                  <a:cubicBezTo>
                    <a:pt x="1056433" y="2130248"/>
                    <a:pt x="1096991" y="2118660"/>
                    <a:pt x="1125961" y="2134111"/>
                  </a:cubicBezTo>
                  <a:cubicBezTo>
                    <a:pt x="1129824" y="2141836"/>
                    <a:pt x="1129824" y="2151493"/>
                    <a:pt x="1129824" y="2155355"/>
                  </a:cubicBezTo>
                  <a:cubicBezTo>
                    <a:pt x="1129824" y="2224883"/>
                    <a:pt x="1079609" y="2288617"/>
                    <a:pt x="988837" y="2309861"/>
                  </a:cubicBezTo>
                  <a:cubicBezTo>
                    <a:pt x="973386" y="2313724"/>
                    <a:pt x="950211" y="2319518"/>
                    <a:pt x="944417" y="2319518"/>
                  </a:cubicBezTo>
                  <a:cubicBezTo>
                    <a:pt x="925103" y="2319518"/>
                    <a:pt x="855576" y="2296342"/>
                    <a:pt x="855576" y="2296342"/>
                  </a:cubicBezTo>
                  <a:cubicBezTo>
                    <a:pt x="847851" y="2296342"/>
                    <a:pt x="842057" y="2296342"/>
                    <a:pt x="842057" y="2302136"/>
                  </a:cubicBezTo>
                  <a:cubicBezTo>
                    <a:pt x="842057" y="2307930"/>
                    <a:pt x="849782" y="2338831"/>
                    <a:pt x="849782" y="2342694"/>
                  </a:cubicBezTo>
                  <a:cubicBezTo>
                    <a:pt x="849782" y="2348487"/>
                    <a:pt x="842057" y="2367801"/>
                    <a:pt x="840125" y="2383251"/>
                  </a:cubicBezTo>
                  <a:cubicBezTo>
                    <a:pt x="818881" y="2499131"/>
                    <a:pt x="710727" y="2537757"/>
                    <a:pt x="631542" y="2537757"/>
                  </a:cubicBezTo>
                  <a:cubicBezTo>
                    <a:pt x="625748" y="2537757"/>
                    <a:pt x="596779" y="2535826"/>
                    <a:pt x="583259" y="2531963"/>
                  </a:cubicBezTo>
                  <a:cubicBezTo>
                    <a:pt x="569740" y="2530032"/>
                    <a:pt x="554290" y="2524238"/>
                    <a:pt x="538839" y="2518444"/>
                  </a:cubicBezTo>
                  <a:cubicBezTo>
                    <a:pt x="500212" y="2504925"/>
                    <a:pt x="440342" y="2450848"/>
                    <a:pt x="426822" y="2412221"/>
                  </a:cubicBezTo>
                  <a:cubicBezTo>
                    <a:pt x="424891" y="2408358"/>
                    <a:pt x="419097" y="2379389"/>
                    <a:pt x="407509" y="2379389"/>
                  </a:cubicBezTo>
                  <a:cubicBezTo>
                    <a:pt x="390127" y="2379389"/>
                    <a:pt x="328325" y="2437328"/>
                    <a:pt x="235621" y="2437328"/>
                  </a:cubicBezTo>
                  <a:cubicBezTo>
                    <a:pt x="162231" y="2437328"/>
                    <a:pt x="52146" y="2394839"/>
                    <a:pt x="25107" y="2286685"/>
                  </a:cubicBezTo>
                  <a:cubicBezTo>
                    <a:pt x="21245" y="2269303"/>
                    <a:pt x="17382" y="2242265"/>
                    <a:pt x="17382" y="2238402"/>
                  </a:cubicBezTo>
                  <a:cubicBezTo>
                    <a:pt x="17382" y="2201707"/>
                    <a:pt x="44420" y="2130248"/>
                    <a:pt x="88841" y="2105141"/>
                  </a:cubicBezTo>
                  <a:cubicBezTo>
                    <a:pt x="92703" y="2103210"/>
                    <a:pt x="100429" y="2099347"/>
                    <a:pt x="106223" y="2095484"/>
                  </a:cubicBezTo>
                  <a:cubicBezTo>
                    <a:pt x="131330" y="2078102"/>
                    <a:pt x="181544" y="2089690"/>
                    <a:pt x="179613" y="2051064"/>
                  </a:cubicBezTo>
                  <a:cubicBezTo>
                    <a:pt x="181544" y="2035613"/>
                    <a:pt x="183476" y="2018231"/>
                    <a:pt x="187338" y="2004712"/>
                  </a:cubicBezTo>
                  <a:cubicBezTo>
                    <a:pt x="189270" y="1996987"/>
                    <a:pt x="193132" y="1987330"/>
                    <a:pt x="196995" y="1977674"/>
                  </a:cubicBezTo>
                  <a:cubicBezTo>
                    <a:pt x="204720" y="1958360"/>
                    <a:pt x="229827" y="1923597"/>
                    <a:pt x="256866" y="1910077"/>
                  </a:cubicBezTo>
                  <a:cubicBezTo>
                    <a:pt x="278110" y="1896558"/>
                    <a:pt x="353432" y="1873382"/>
                    <a:pt x="390127" y="1873382"/>
                  </a:cubicBezTo>
                  <a:cubicBezTo>
                    <a:pt x="440342" y="1873382"/>
                    <a:pt x="550427" y="1912009"/>
                    <a:pt x="562015" y="1985399"/>
                  </a:cubicBezTo>
                  <a:cubicBezTo>
                    <a:pt x="562015" y="1993124"/>
                    <a:pt x="567809" y="2000849"/>
                    <a:pt x="571671" y="2008575"/>
                  </a:cubicBezTo>
                  <a:cubicBezTo>
                    <a:pt x="619954" y="1977674"/>
                    <a:pt x="637336" y="1983468"/>
                    <a:pt x="675963" y="1983468"/>
                  </a:cubicBezTo>
                  <a:cubicBezTo>
                    <a:pt x="681757" y="1983468"/>
                    <a:pt x="710727" y="1981536"/>
                    <a:pt x="726177" y="1985399"/>
                  </a:cubicBezTo>
                  <a:cubicBezTo>
                    <a:pt x="803430" y="2002781"/>
                    <a:pt x="832400" y="2068446"/>
                    <a:pt x="832400" y="2124454"/>
                  </a:cubicBezTo>
                  <a:cubicBezTo>
                    <a:pt x="832400" y="2168875"/>
                    <a:pt x="824675" y="2236471"/>
                    <a:pt x="768666" y="2267372"/>
                  </a:cubicBezTo>
                  <a:cubicBezTo>
                    <a:pt x="743559" y="2280891"/>
                    <a:pt x="710727" y="2292479"/>
                    <a:pt x="683688" y="2292479"/>
                  </a:cubicBezTo>
                  <a:cubicBezTo>
                    <a:pt x="629611" y="2292479"/>
                    <a:pt x="596779" y="2246127"/>
                    <a:pt x="585191" y="2246127"/>
                  </a:cubicBezTo>
                  <a:cubicBezTo>
                    <a:pt x="579397" y="2246127"/>
                    <a:pt x="556221" y="2277029"/>
                    <a:pt x="538839" y="2290548"/>
                  </a:cubicBezTo>
                  <a:cubicBezTo>
                    <a:pt x="519526" y="2305998"/>
                    <a:pt x="455792" y="2327243"/>
                    <a:pt x="428754" y="2327243"/>
                  </a:cubicBezTo>
                  <a:cubicBezTo>
                    <a:pt x="361157" y="2327243"/>
                    <a:pt x="285836" y="2240333"/>
                    <a:pt x="285836" y="2180462"/>
                  </a:cubicBezTo>
                  <a:cubicBezTo>
                    <a:pt x="285836" y="2101278"/>
                    <a:pt x="357295" y="2041407"/>
                    <a:pt x="426822" y="2041407"/>
                  </a:cubicBezTo>
                  <a:cubicBezTo>
                    <a:pt x="482831" y="2041407"/>
                    <a:pt x="538839" y="2087759"/>
                    <a:pt x="538839" y="2145699"/>
                  </a:cubicBezTo>
                  <a:cubicBezTo>
                    <a:pt x="538839" y="2195913"/>
                    <a:pt x="494419" y="2234540"/>
                    <a:pt x="451929" y="2234540"/>
                  </a:cubicBezTo>
                  <a:cubicBezTo>
                    <a:pt x="417166" y="2234540"/>
                    <a:pt x="384333" y="2203638"/>
                    <a:pt x="384333" y="2170806"/>
                  </a:cubicBezTo>
                  <a:cubicBezTo>
                    <a:pt x="384333" y="2139905"/>
                    <a:pt x="401715" y="2143767"/>
                    <a:pt x="434548" y="2122523"/>
                  </a:cubicBezTo>
                  <a:cubicBezTo>
                    <a:pt x="421028" y="2112866"/>
                    <a:pt x="421028" y="2114798"/>
                    <a:pt x="411372" y="2114798"/>
                  </a:cubicBezTo>
                  <a:cubicBezTo>
                    <a:pt x="382402" y="2114798"/>
                    <a:pt x="359226" y="2147630"/>
                    <a:pt x="359226" y="2170806"/>
                  </a:cubicBezTo>
                  <a:cubicBezTo>
                    <a:pt x="359226" y="2211364"/>
                    <a:pt x="411372" y="2251921"/>
                    <a:pt x="446135" y="2251921"/>
                  </a:cubicBezTo>
                  <a:cubicBezTo>
                    <a:pt x="509869" y="2251921"/>
                    <a:pt x="560084" y="2209432"/>
                    <a:pt x="560084" y="2145699"/>
                  </a:cubicBezTo>
                  <a:cubicBezTo>
                    <a:pt x="560084" y="2068446"/>
                    <a:pt x="484762" y="2022094"/>
                    <a:pt x="426822" y="2022094"/>
                  </a:cubicBezTo>
                  <a:cubicBezTo>
                    <a:pt x="343775" y="2022094"/>
                    <a:pt x="268454" y="2087759"/>
                    <a:pt x="268454" y="2174669"/>
                  </a:cubicBezTo>
                  <a:cubicBezTo>
                    <a:pt x="268454" y="2271235"/>
                    <a:pt x="351501" y="2344625"/>
                    <a:pt x="436479" y="2344625"/>
                  </a:cubicBezTo>
                  <a:cubicBezTo>
                    <a:pt x="525320" y="2344625"/>
                    <a:pt x="558152" y="2282823"/>
                    <a:pt x="594847" y="2282823"/>
                  </a:cubicBezTo>
                  <a:cubicBezTo>
                    <a:pt x="606435" y="2282823"/>
                    <a:pt x="614161" y="2290548"/>
                    <a:pt x="625748" y="2294410"/>
                  </a:cubicBezTo>
                  <a:cubicBezTo>
                    <a:pt x="648924" y="2305998"/>
                    <a:pt x="668238" y="2311792"/>
                    <a:pt x="691413" y="2311792"/>
                  </a:cubicBezTo>
                  <a:cubicBezTo>
                    <a:pt x="710727" y="2311792"/>
                    <a:pt x="703001" y="2309861"/>
                    <a:pt x="735834" y="2302136"/>
                  </a:cubicBezTo>
                  <a:cubicBezTo>
                    <a:pt x="820812" y="2278960"/>
                    <a:pt x="857507" y="2201707"/>
                    <a:pt x="857507" y="2139905"/>
                  </a:cubicBezTo>
                  <a:cubicBezTo>
                    <a:pt x="857507" y="2029819"/>
                    <a:pt x="786048" y="2014369"/>
                    <a:pt x="786048" y="1966086"/>
                  </a:cubicBezTo>
                  <a:cubicBezTo>
                    <a:pt x="786048" y="1962223"/>
                    <a:pt x="789911" y="1950635"/>
                    <a:pt x="789911" y="1944841"/>
                  </a:cubicBezTo>
                  <a:cubicBezTo>
                    <a:pt x="789911" y="1929391"/>
                    <a:pt x="753216" y="1890764"/>
                    <a:pt x="753216" y="1867588"/>
                  </a:cubicBezTo>
                  <a:cubicBezTo>
                    <a:pt x="753216" y="1848275"/>
                    <a:pt x="776392" y="1838618"/>
                    <a:pt x="787980" y="1838618"/>
                  </a:cubicBezTo>
                  <a:cubicBezTo>
                    <a:pt x="811155" y="1838618"/>
                    <a:pt x="840125" y="1869520"/>
                    <a:pt x="853644" y="1890764"/>
                  </a:cubicBezTo>
                  <a:close/>
                  <a:moveTo>
                    <a:pt x="567809" y="1832824"/>
                  </a:moveTo>
                  <a:cubicBezTo>
                    <a:pt x="590985" y="1850206"/>
                    <a:pt x="625748" y="1865657"/>
                    <a:pt x="650856" y="1873382"/>
                  </a:cubicBezTo>
                  <a:cubicBezTo>
                    <a:pt x="672100" y="1881108"/>
                    <a:pt x="766735" y="1906215"/>
                    <a:pt x="766735" y="1956429"/>
                  </a:cubicBezTo>
                  <a:cubicBezTo>
                    <a:pt x="766735" y="1966086"/>
                    <a:pt x="759010" y="1971880"/>
                    <a:pt x="753216" y="1971880"/>
                  </a:cubicBezTo>
                  <a:cubicBezTo>
                    <a:pt x="747422" y="1971880"/>
                    <a:pt x="739696" y="1964154"/>
                    <a:pt x="731971" y="1964154"/>
                  </a:cubicBezTo>
                  <a:cubicBezTo>
                    <a:pt x="716521" y="1962223"/>
                    <a:pt x="687551" y="1964154"/>
                    <a:pt x="681757" y="1964154"/>
                  </a:cubicBezTo>
                  <a:cubicBezTo>
                    <a:pt x="677894" y="1964154"/>
                    <a:pt x="646993" y="1962223"/>
                    <a:pt x="633474" y="1964154"/>
                  </a:cubicBezTo>
                  <a:cubicBezTo>
                    <a:pt x="619954" y="1966086"/>
                    <a:pt x="596779" y="1975742"/>
                    <a:pt x="592916" y="1975742"/>
                  </a:cubicBezTo>
                  <a:cubicBezTo>
                    <a:pt x="587122" y="1975742"/>
                    <a:pt x="581328" y="1971880"/>
                    <a:pt x="579397" y="1968017"/>
                  </a:cubicBezTo>
                  <a:cubicBezTo>
                    <a:pt x="554290" y="1925528"/>
                    <a:pt x="506006" y="1875314"/>
                    <a:pt x="463517" y="1863726"/>
                  </a:cubicBezTo>
                  <a:cubicBezTo>
                    <a:pt x="471243" y="1854069"/>
                    <a:pt x="477037" y="1844412"/>
                    <a:pt x="488625" y="1836687"/>
                  </a:cubicBezTo>
                  <a:cubicBezTo>
                    <a:pt x="502144" y="1825099"/>
                    <a:pt x="533045" y="1807717"/>
                    <a:pt x="536908" y="1807717"/>
                  </a:cubicBezTo>
                  <a:cubicBezTo>
                    <a:pt x="542702" y="1807717"/>
                    <a:pt x="558152" y="1827031"/>
                    <a:pt x="567809" y="1832824"/>
                  </a:cubicBezTo>
                  <a:close/>
                  <a:moveTo>
                    <a:pt x="1730465" y="1850206"/>
                  </a:moveTo>
                  <a:cubicBezTo>
                    <a:pt x="1730465" y="1886902"/>
                    <a:pt x="1703426" y="1908146"/>
                    <a:pt x="1662869" y="1921665"/>
                  </a:cubicBezTo>
                  <a:cubicBezTo>
                    <a:pt x="1660937" y="1913940"/>
                    <a:pt x="1659006" y="1898489"/>
                    <a:pt x="1659006" y="1894627"/>
                  </a:cubicBezTo>
                  <a:cubicBezTo>
                    <a:pt x="1659006" y="1861794"/>
                    <a:pt x="1687976" y="1842481"/>
                    <a:pt x="1718877" y="1805786"/>
                  </a:cubicBezTo>
                  <a:cubicBezTo>
                    <a:pt x="1722740" y="1813511"/>
                    <a:pt x="1730465" y="1840550"/>
                    <a:pt x="1730465" y="1850206"/>
                  </a:cubicBezTo>
                  <a:close/>
                  <a:moveTo>
                    <a:pt x="1985399" y="1838618"/>
                  </a:moveTo>
                  <a:lnTo>
                    <a:pt x="1937116" y="1838618"/>
                  </a:lnTo>
                  <a:cubicBezTo>
                    <a:pt x="1931322" y="1840550"/>
                    <a:pt x="1923597" y="1842481"/>
                    <a:pt x="1912009" y="1844412"/>
                  </a:cubicBezTo>
                  <a:cubicBezTo>
                    <a:pt x="1908147" y="1828962"/>
                    <a:pt x="1919734" y="1807717"/>
                    <a:pt x="1906215" y="1796129"/>
                  </a:cubicBezTo>
                  <a:cubicBezTo>
                    <a:pt x="1929391" y="1799992"/>
                    <a:pt x="1958361" y="1817374"/>
                    <a:pt x="1985399" y="1838618"/>
                  </a:cubicBezTo>
                  <a:close/>
                  <a:moveTo>
                    <a:pt x="1898490" y="1817374"/>
                  </a:moveTo>
                  <a:cubicBezTo>
                    <a:pt x="1898490" y="1836687"/>
                    <a:pt x="1884971" y="1854069"/>
                    <a:pt x="1854069" y="1861794"/>
                  </a:cubicBezTo>
                  <a:cubicBezTo>
                    <a:pt x="1848276" y="1852138"/>
                    <a:pt x="1842482" y="1834756"/>
                    <a:pt x="1842482" y="1830893"/>
                  </a:cubicBezTo>
                  <a:cubicBezTo>
                    <a:pt x="1842482" y="1801923"/>
                    <a:pt x="1877245" y="1799992"/>
                    <a:pt x="1894627" y="1794198"/>
                  </a:cubicBezTo>
                  <a:cubicBezTo>
                    <a:pt x="1896559" y="1801923"/>
                    <a:pt x="1898490" y="1811580"/>
                    <a:pt x="1898490" y="1817374"/>
                  </a:cubicBezTo>
                  <a:close/>
                  <a:moveTo>
                    <a:pt x="1624242" y="1821237"/>
                  </a:moveTo>
                  <a:cubicBezTo>
                    <a:pt x="1624242" y="1838618"/>
                    <a:pt x="1601066" y="1888833"/>
                    <a:pt x="1568234" y="1888833"/>
                  </a:cubicBezTo>
                  <a:cubicBezTo>
                    <a:pt x="1545058" y="1888833"/>
                    <a:pt x="1546989" y="1859863"/>
                    <a:pt x="1543127" y="1846344"/>
                  </a:cubicBezTo>
                  <a:cubicBezTo>
                    <a:pt x="1543127" y="1842481"/>
                    <a:pt x="1539264" y="1836687"/>
                    <a:pt x="1539264" y="1830893"/>
                  </a:cubicBezTo>
                  <a:cubicBezTo>
                    <a:pt x="1539264" y="1827031"/>
                    <a:pt x="1545058" y="1825099"/>
                    <a:pt x="1546989" y="1823168"/>
                  </a:cubicBezTo>
                  <a:cubicBezTo>
                    <a:pt x="1566302" y="1819305"/>
                    <a:pt x="1591410" y="1796129"/>
                    <a:pt x="1606860" y="1774885"/>
                  </a:cubicBezTo>
                  <a:cubicBezTo>
                    <a:pt x="1610723" y="1778747"/>
                    <a:pt x="1624242" y="1811580"/>
                    <a:pt x="1624242" y="1821237"/>
                  </a:cubicBezTo>
                  <a:close/>
                  <a:moveTo>
                    <a:pt x="1292055" y="1815443"/>
                  </a:moveTo>
                  <a:cubicBezTo>
                    <a:pt x="1292055" y="1840550"/>
                    <a:pt x="1284329" y="1865657"/>
                    <a:pt x="1247634" y="1881108"/>
                  </a:cubicBezTo>
                  <a:cubicBezTo>
                    <a:pt x="1239909" y="1884970"/>
                    <a:pt x="1228321" y="1888833"/>
                    <a:pt x="1222527" y="1888833"/>
                  </a:cubicBezTo>
                  <a:cubicBezTo>
                    <a:pt x="1195489" y="1888833"/>
                    <a:pt x="1193557" y="1859863"/>
                    <a:pt x="1193557" y="1848275"/>
                  </a:cubicBezTo>
                  <a:cubicBezTo>
                    <a:pt x="1193557" y="1836687"/>
                    <a:pt x="1189695" y="1834756"/>
                    <a:pt x="1201283" y="1821237"/>
                  </a:cubicBezTo>
                  <a:cubicBezTo>
                    <a:pt x="1209008" y="1811580"/>
                    <a:pt x="1222527" y="1803855"/>
                    <a:pt x="1232184" y="1796129"/>
                  </a:cubicBezTo>
                  <a:cubicBezTo>
                    <a:pt x="1237978" y="1792267"/>
                    <a:pt x="1243772" y="1786473"/>
                    <a:pt x="1247634" y="1780679"/>
                  </a:cubicBezTo>
                  <a:cubicBezTo>
                    <a:pt x="1253428" y="1772954"/>
                    <a:pt x="1257291" y="1759434"/>
                    <a:pt x="1266947" y="1759434"/>
                  </a:cubicBezTo>
                  <a:cubicBezTo>
                    <a:pt x="1290123" y="1759434"/>
                    <a:pt x="1292055" y="1807717"/>
                    <a:pt x="1292055" y="1815443"/>
                  </a:cubicBezTo>
                  <a:close/>
                  <a:moveTo>
                    <a:pt x="1828962" y="1755572"/>
                  </a:moveTo>
                  <a:cubicBezTo>
                    <a:pt x="1846344" y="1761366"/>
                    <a:pt x="1861795" y="1769091"/>
                    <a:pt x="1877245" y="1776816"/>
                  </a:cubicBezTo>
                  <a:cubicBezTo>
                    <a:pt x="1875314" y="1780679"/>
                    <a:pt x="1852138" y="1798061"/>
                    <a:pt x="1844413" y="1798061"/>
                  </a:cubicBezTo>
                  <a:cubicBezTo>
                    <a:pt x="1827031" y="1798061"/>
                    <a:pt x="1825100" y="1757503"/>
                    <a:pt x="1825100" y="1755572"/>
                  </a:cubicBezTo>
                  <a:lnTo>
                    <a:pt x="1828962" y="1755572"/>
                  </a:lnTo>
                  <a:close/>
                  <a:moveTo>
                    <a:pt x="1815443" y="1796129"/>
                  </a:moveTo>
                  <a:cubicBezTo>
                    <a:pt x="1815443" y="1815443"/>
                    <a:pt x="1809649" y="1825099"/>
                    <a:pt x="1801924" y="1848275"/>
                  </a:cubicBezTo>
                  <a:cubicBezTo>
                    <a:pt x="1801924" y="1848275"/>
                    <a:pt x="1799992" y="1850206"/>
                    <a:pt x="1805786" y="1850206"/>
                  </a:cubicBezTo>
                  <a:cubicBezTo>
                    <a:pt x="1809649" y="1850206"/>
                    <a:pt x="1819306" y="1840550"/>
                    <a:pt x="1827031" y="1832824"/>
                  </a:cubicBezTo>
                  <a:cubicBezTo>
                    <a:pt x="1830894" y="1836687"/>
                    <a:pt x="1836688" y="1846344"/>
                    <a:pt x="1836688" y="1852138"/>
                  </a:cubicBezTo>
                  <a:cubicBezTo>
                    <a:pt x="1836688" y="1867588"/>
                    <a:pt x="1815443" y="1881108"/>
                    <a:pt x="1805786" y="1900421"/>
                  </a:cubicBezTo>
                  <a:cubicBezTo>
                    <a:pt x="1805786" y="1900421"/>
                    <a:pt x="1803855" y="1902352"/>
                    <a:pt x="1809649" y="1902352"/>
                  </a:cubicBezTo>
                  <a:cubicBezTo>
                    <a:pt x="1813512" y="1902352"/>
                    <a:pt x="1867589" y="1867588"/>
                    <a:pt x="1873383" y="1867588"/>
                  </a:cubicBezTo>
                  <a:cubicBezTo>
                    <a:pt x="1886902" y="1867588"/>
                    <a:pt x="1890765" y="1888833"/>
                    <a:pt x="1890765" y="1892695"/>
                  </a:cubicBezTo>
                  <a:cubicBezTo>
                    <a:pt x="1890765" y="1948704"/>
                    <a:pt x="1836688" y="1969948"/>
                    <a:pt x="1801924" y="1969948"/>
                  </a:cubicBezTo>
                  <a:cubicBezTo>
                    <a:pt x="1794198" y="1969948"/>
                    <a:pt x="1765229" y="1968017"/>
                    <a:pt x="1765229" y="1958360"/>
                  </a:cubicBezTo>
                  <a:cubicBezTo>
                    <a:pt x="1765229" y="1952566"/>
                    <a:pt x="1778748" y="1939047"/>
                    <a:pt x="1784542" y="1929391"/>
                  </a:cubicBezTo>
                  <a:lnTo>
                    <a:pt x="1784542" y="1923597"/>
                  </a:lnTo>
                  <a:cubicBezTo>
                    <a:pt x="1782611" y="1921665"/>
                    <a:pt x="1784542" y="1921665"/>
                    <a:pt x="1778748" y="1921665"/>
                  </a:cubicBezTo>
                  <a:cubicBezTo>
                    <a:pt x="1774885" y="1921665"/>
                    <a:pt x="1759435" y="1933253"/>
                    <a:pt x="1749778" y="1939047"/>
                  </a:cubicBezTo>
                  <a:cubicBezTo>
                    <a:pt x="1749778" y="1929391"/>
                    <a:pt x="1747847" y="1915871"/>
                    <a:pt x="1747847" y="1910077"/>
                  </a:cubicBezTo>
                  <a:cubicBezTo>
                    <a:pt x="1747847" y="1900421"/>
                    <a:pt x="1751709" y="1881108"/>
                    <a:pt x="1769091" y="1875314"/>
                  </a:cubicBezTo>
                  <a:cubicBezTo>
                    <a:pt x="1765229" y="1873382"/>
                    <a:pt x="1757503" y="1873382"/>
                    <a:pt x="1753641" y="1869520"/>
                  </a:cubicBezTo>
                  <a:cubicBezTo>
                    <a:pt x="1742053" y="1863726"/>
                    <a:pt x="1736259" y="1832824"/>
                    <a:pt x="1736259" y="1823168"/>
                  </a:cubicBezTo>
                  <a:cubicBezTo>
                    <a:pt x="1736259" y="1817374"/>
                    <a:pt x="1736259" y="1805786"/>
                    <a:pt x="1740121" y="1799992"/>
                  </a:cubicBezTo>
                  <a:cubicBezTo>
                    <a:pt x="1747847" y="1784541"/>
                    <a:pt x="1798061" y="1749778"/>
                    <a:pt x="1798061" y="1749778"/>
                  </a:cubicBezTo>
                  <a:cubicBezTo>
                    <a:pt x="1813512" y="1749778"/>
                    <a:pt x="1815443" y="1796129"/>
                    <a:pt x="1815443" y="1796129"/>
                  </a:cubicBezTo>
                  <a:close/>
                  <a:moveTo>
                    <a:pt x="1716946" y="1715014"/>
                  </a:moveTo>
                  <a:cubicBezTo>
                    <a:pt x="1736259" y="1720808"/>
                    <a:pt x="1753641" y="1722739"/>
                    <a:pt x="1771023" y="1730464"/>
                  </a:cubicBezTo>
                  <a:cubicBezTo>
                    <a:pt x="1774885" y="1732396"/>
                    <a:pt x="1776817" y="1738190"/>
                    <a:pt x="1776817" y="1742052"/>
                  </a:cubicBezTo>
                  <a:cubicBezTo>
                    <a:pt x="1776817" y="1765228"/>
                    <a:pt x="1747847" y="1774885"/>
                    <a:pt x="1734327" y="1778747"/>
                  </a:cubicBezTo>
                  <a:lnTo>
                    <a:pt x="1728534" y="1778747"/>
                  </a:lnTo>
                  <a:lnTo>
                    <a:pt x="1711152" y="1715014"/>
                  </a:lnTo>
                  <a:lnTo>
                    <a:pt x="1716946" y="1715014"/>
                  </a:lnTo>
                  <a:close/>
                  <a:moveTo>
                    <a:pt x="2265441" y="1749778"/>
                  </a:moveTo>
                  <a:cubicBezTo>
                    <a:pt x="2267373" y="1755572"/>
                    <a:pt x="2277029" y="1765228"/>
                    <a:pt x="2277029" y="1769091"/>
                  </a:cubicBezTo>
                  <a:cubicBezTo>
                    <a:pt x="2277029" y="1782610"/>
                    <a:pt x="2261579" y="1788404"/>
                    <a:pt x="2253853" y="1796129"/>
                  </a:cubicBezTo>
                  <a:cubicBezTo>
                    <a:pt x="2248059" y="1790335"/>
                    <a:pt x="2242265" y="1761366"/>
                    <a:pt x="2242265" y="1753640"/>
                  </a:cubicBezTo>
                  <a:cubicBezTo>
                    <a:pt x="2242265" y="1738190"/>
                    <a:pt x="2248059" y="1720808"/>
                    <a:pt x="2255785" y="1709220"/>
                  </a:cubicBezTo>
                  <a:cubicBezTo>
                    <a:pt x="2259647" y="1722739"/>
                    <a:pt x="2261579" y="1736258"/>
                    <a:pt x="2265441" y="1749778"/>
                  </a:cubicBezTo>
                  <a:close/>
                  <a:moveTo>
                    <a:pt x="1388621" y="1765228"/>
                  </a:moveTo>
                  <a:cubicBezTo>
                    <a:pt x="1388621" y="1771022"/>
                    <a:pt x="1382827" y="1801923"/>
                    <a:pt x="1380896" y="1821237"/>
                  </a:cubicBezTo>
                  <a:cubicBezTo>
                    <a:pt x="1386689" y="1817374"/>
                    <a:pt x="1396346" y="1813511"/>
                    <a:pt x="1400209" y="1813511"/>
                  </a:cubicBezTo>
                  <a:cubicBezTo>
                    <a:pt x="1406003" y="1813511"/>
                    <a:pt x="1415659" y="1819305"/>
                    <a:pt x="1421453" y="1821237"/>
                  </a:cubicBezTo>
                  <a:cubicBezTo>
                    <a:pt x="1421453" y="1821237"/>
                    <a:pt x="1423385" y="1821237"/>
                    <a:pt x="1423385" y="1817374"/>
                  </a:cubicBezTo>
                  <a:cubicBezTo>
                    <a:pt x="1423385" y="1811580"/>
                    <a:pt x="1419522" y="1809649"/>
                    <a:pt x="1419522" y="1803855"/>
                  </a:cubicBezTo>
                  <a:cubicBezTo>
                    <a:pt x="1419522" y="1796129"/>
                    <a:pt x="1440767" y="1790335"/>
                    <a:pt x="1442698" y="1788404"/>
                  </a:cubicBezTo>
                  <a:cubicBezTo>
                    <a:pt x="1460080" y="1778747"/>
                    <a:pt x="1477462" y="1751709"/>
                    <a:pt x="1487118" y="1738190"/>
                  </a:cubicBezTo>
                  <a:cubicBezTo>
                    <a:pt x="1494844" y="1742052"/>
                    <a:pt x="1506431" y="1772954"/>
                    <a:pt x="1506431" y="1786473"/>
                  </a:cubicBezTo>
                  <a:cubicBezTo>
                    <a:pt x="1506431" y="1805786"/>
                    <a:pt x="1496775" y="1821237"/>
                    <a:pt x="1490981" y="1840550"/>
                  </a:cubicBezTo>
                  <a:cubicBezTo>
                    <a:pt x="1492912" y="1842481"/>
                    <a:pt x="1494844" y="1842481"/>
                    <a:pt x="1496775" y="1844412"/>
                  </a:cubicBezTo>
                  <a:cubicBezTo>
                    <a:pt x="1502569" y="1836687"/>
                    <a:pt x="1506431" y="1834756"/>
                    <a:pt x="1512225" y="1834756"/>
                  </a:cubicBezTo>
                  <a:cubicBezTo>
                    <a:pt x="1533470" y="1834756"/>
                    <a:pt x="1537333" y="1867588"/>
                    <a:pt x="1537333" y="1875314"/>
                  </a:cubicBezTo>
                  <a:cubicBezTo>
                    <a:pt x="1537333" y="1879176"/>
                    <a:pt x="1533470" y="1888833"/>
                    <a:pt x="1533470" y="1894627"/>
                  </a:cubicBezTo>
                  <a:cubicBezTo>
                    <a:pt x="1531539" y="1912009"/>
                    <a:pt x="1498706" y="1942910"/>
                    <a:pt x="1481324" y="1942910"/>
                  </a:cubicBezTo>
                  <a:cubicBezTo>
                    <a:pt x="1475530" y="1942910"/>
                    <a:pt x="1477462" y="1940979"/>
                    <a:pt x="1475530" y="1940979"/>
                  </a:cubicBezTo>
                  <a:cubicBezTo>
                    <a:pt x="1471668" y="1919734"/>
                    <a:pt x="1456217" y="1883039"/>
                    <a:pt x="1456217" y="1877245"/>
                  </a:cubicBezTo>
                  <a:cubicBezTo>
                    <a:pt x="1456217" y="1873382"/>
                    <a:pt x="1460080" y="1863726"/>
                    <a:pt x="1460080" y="1856000"/>
                  </a:cubicBezTo>
                  <a:cubicBezTo>
                    <a:pt x="1456217" y="1857932"/>
                    <a:pt x="1452354" y="1859863"/>
                    <a:pt x="1446560" y="1859863"/>
                  </a:cubicBezTo>
                  <a:cubicBezTo>
                    <a:pt x="1429179" y="1859863"/>
                    <a:pt x="1431110" y="1830893"/>
                    <a:pt x="1431110" y="1828962"/>
                  </a:cubicBezTo>
                  <a:cubicBezTo>
                    <a:pt x="1431110" y="1827031"/>
                    <a:pt x="1427247" y="1823168"/>
                    <a:pt x="1425316" y="1821237"/>
                  </a:cubicBezTo>
                  <a:lnTo>
                    <a:pt x="1419522" y="1821237"/>
                  </a:lnTo>
                  <a:cubicBezTo>
                    <a:pt x="1419522" y="1832824"/>
                    <a:pt x="1421453" y="1850206"/>
                    <a:pt x="1421453" y="1854069"/>
                  </a:cubicBezTo>
                  <a:cubicBezTo>
                    <a:pt x="1421453" y="1859863"/>
                    <a:pt x="1421453" y="1873382"/>
                    <a:pt x="1417591" y="1883039"/>
                  </a:cubicBezTo>
                  <a:cubicBezTo>
                    <a:pt x="1413728" y="1892695"/>
                    <a:pt x="1407934" y="1902352"/>
                    <a:pt x="1400209" y="1910077"/>
                  </a:cubicBezTo>
                  <a:cubicBezTo>
                    <a:pt x="1388621" y="1919734"/>
                    <a:pt x="1367376" y="1929391"/>
                    <a:pt x="1363514" y="1929391"/>
                  </a:cubicBezTo>
                  <a:cubicBezTo>
                    <a:pt x="1357720" y="1929391"/>
                    <a:pt x="1353857" y="1927459"/>
                    <a:pt x="1351926" y="1923597"/>
                  </a:cubicBezTo>
                  <a:cubicBezTo>
                    <a:pt x="1340338" y="1908146"/>
                    <a:pt x="1332612" y="1888833"/>
                    <a:pt x="1319093" y="1869520"/>
                  </a:cubicBezTo>
                  <a:cubicBezTo>
                    <a:pt x="1334544" y="1854069"/>
                    <a:pt x="1369308" y="1854069"/>
                    <a:pt x="1378964" y="1825099"/>
                  </a:cubicBezTo>
                  <a:cubicBezTo>
                    <a:pt x="1378964" y="1825099"/>
                    <a:pt x="1378964" y="1823168"/>
                    <a:pt x="1375102" y="1823168"/>
                  </a:cubicBezTo>
                  <a:cubicBezTo>
                    <a:pt x="1365445" y="1823168"/>
                    <a:pt x="1340338" y="1850206"/>
                    <a:pt x="1321025" y="1850206"/>
                  </a:cubicBezTo>
                  <a:cubicBezTo>
                    <a:pt x="1311368" y="1850206"/>
                    <a:pt x="1303643" y="1846344"/>
                    <a:pt x="1303643" y="1836687"/>
                  </a:cubicBezTo>
                  <a:cubicBezTo>
                    <a:pt x="1303643" y="1832824"/>
                    <a:pt x="1307505" y="1821237"/>
                    <a:pt x="1307505" y="1815443"/>
                  </a:cubicBezTo>
                  <a:cubicBezTo>
                    <a:pt x="1307505" y="1786473"/>
                    <a:pt x="1293986" y="1776816"/>
                    <a:pt x="1282398" y="1742052"/>
                  </a:cubicBezTo>
                  <a:cubicBezTo>
                    <a:pt x="1292055" y="1738190"/>
                    <a:pt x="1303643" y="1732396"/>
                    <a:pt x="1315231" y="1724670"/>
                  </a:cubicBezTo>
                  <a:cubicBezTo>
                    <a:pt x="1326818" y="1716945"/>
                    <a:pt x="1344200" y="1699563"/>
                    <a:pt x="1348063" y="1699563"/>
                  </a:cubicBezTo>
                  <a:cubicBezTo>
                    <a:pt x="1378964" y="1699563"/>
                    <a:pt x="1388621" y="1759434"/>
                    <a:pt x="1388621" y="1765228"/>
                  </a:cubicBezTo>
                  <a:close/>
                  <a:moveTo>
                    <a:pt x="1635830" y="1687975"/>
                  </a:moveTo>
                  <a:cubicBezTo>
                    <a:pt x="1664800" y="1689907"/>
                    <a:pt x="1662869" y="1720808"/>
                    <a:pt x="1666731" y="1720808"/>
                  </a:cubicBezTo>
                  <a:cubicBezTo>
                    <a:pt x="1672525" y="1720808"/>
                    <a:pt x="1678319" y="1713083"/>
                    <a:pt x="1684113" y="1713083"/>
                  </a:cubicBezTo>
                  <a:cubicBezTo>
                    <a:pt x="1703426" y="1713083"/>
                    <a:pt x="1709220" y="1761366"/>
                    <a:pt x="1709220" y="1763297"/>
                  </a:cubicBezTo>
                  <a:cubicBezTo>
                    <a:pt x="1709220" y="1798061"/>
                    <a:pt x="1687976" y="1832824"/>
                    <a:pt x="1641624" y="1838618"/>
                  </a:cubicBezTo>
                  <a:cubicBezTo>
                    <a:pt x="1635830" y="1827031"/>
                    <a:pt x="1635830" y="1805786"/>
                    <a:pt x="1631967" y="1796129"/>
                  </a:cubicBezTo>
                  <a:cubicBezTo>
                    <a:pt x="1630036" y="1784541"/>
                    <a:pt x="1622311" y="1771022"/>
                    <a:pt x="1622311" y="1765228"/>
                  </a:cubicBezTo>
                  <a:cubicBezTo>
                    <a:pt x="1622311" y="1761366"/>
                    <a:pt x="1637761" y="1755572"/>
                    <a:pt x="1643555" y="1747846"/>
                  </a:cubicBezTo>
                  <a:cubicBezTo>
                    <a:pt x="1635830" y="1745915"/>
                    <a:pt x="1624242" y="1747846"/>
                    <a:pt x="1616517" y="1742052"/>
                  </a:cubicBezTo>
                  <a:cubicBezTo>
                    <a:pt x="1597204" y="1726602"/>
                    <a:pt x="1608792" y="1703426"/>
                    <a:pt x="1595272" y="1686044"/>
                  </a:cubicBezTo>
                  <a:cubicBezTo>
                    <a:pt x="1601066" y="1686044"/>
                    <a:pt x="1604929" y="1684113"/>
                    <a:pt x="1635830" y="1687975"/>
                  </a:cubicBezTo>
                  <a:close/>
                  <a:moveTo>
                    <a:pt x="2072309" y="1772954"/>
                  </a:moveTo>
                  <a:cubicBezTo>
                    <a:pt x="2097416" y="1792267"/>
                    <a:pt x="2128317" y="1823168"/>
                    <a:pt x="2149562" y="1850206"/>
                  </a:cubicBezTo>
                  <a:cubicBezTo>
                    <a:pt x="2137974" y="1867588"/>
                    <a:pt x="2110935" y="1881108"/>
                    <a:pt x="2097416" y="1881108"/>
                  </a:cubicBezTo>
                  <a:cubicBezTo>
                    <a:pt x="2089691" y="1881108"/>
                    <a:pt x="2052996" y="1865657"/>
                    <a:pt x="2049133" y="1861794"/>
                  </a:cubicBezTo>
                  <a:cubicBezTo>
                    <a:pt x="2025957" y="1848275"/>
                    <a:pt x="2000850" y="1828962"/>
                    <a:pt x="1975743" y="1813511"/>
                  </a:cubicBezTo>
                  <a:cubicBezTo>
                    <a:pt x="1948704" y="1796129"/>
                    <a:pt x="1917803" y="1780679"/>
                    <a:pt x="1892696" y="1767160"/>
                  </a:cubicBezTo>
                  <a:cubicBezTo>
                    <a:pt x="1881108" y="1761366"/>
                    <a:pt x="1867589" y="1757503"/>
                    <a:pt x="1857932" y="1749778"/>
                  </a:cubicBezTo>
                  <a:cubicBezTo>
                    <a:pt x="1854069" y="1747846"/>
                    <a:pt x="1854069" y="1742052"/>
                    <a:pt x="1854069" y="1738190"/>
                  </a:cubicBezTo>
                  <a:cubicBezTo>
                    <a:pt x="1854069" y="1703426"/>
                    <a:pt x="1884971" y="1682181"/>
                    <a:pt x="1912009" y="1682181"/>
                  </a:cubicBezTo>
                  <a:cubicBezTo>
                    <a:pt x="1948704" y="1682181"/>
                    <a:pt x="2051064" y="1755572"/>
                    <a:pt x="2072309" y="1772954"/>
                  </a:cubicBezTo>
                  <a:close/>
                  <a:moveTo>
                    <a:pt x="1595272" y="1740121"/>
                  </a:moveTo>
                  <a:cubicBezTo>
                    <a:pt x="1595272" y="1772954"/>
                    <a:pt x="1579822" y="1805786"/>
                    <a:pt x="1529607" y="1809649"/>
                  </a:cubicBezTo>
                  <a:cubicBezTo>
                    <a:pt x="1518019" y="1794198"/>
                    <a:pt x="1512225" y="1769091"/>
                    <a:pt x="1512225" y="1755572"/>
                  </a:cubicBezTo>
                  <a:cubicBezTo>
                    <a:pt x="1512225" y="1730464"/>
                    <a:pt x="1525745" y="1701495"/>
                    <a:pt x="1560508" y="1678319"/>
                  </a:cubicBezTo>
                  <a:cubicBezTo>
                    <a:pt x="1591410" y="1697632"/>
                    <a:pt x="1595272" y="1720808"/>
                    <a:pt x="1595272" y="1740121"/>
                  </a:cubicBezTo>
                  <a:close/>
                  <a:moveTo>
                    <a:pt x="1251497" y="1724670"/>
                  </a:moveTo>
                  <a:cubicBezTo>
                    <a:pt x="1251497" y="1730464"/>
                    <a:pt x="1249566" y="1747846"/>
                    <a:pt x="1245703" y="1757503"/>
                  </a:cubicBezTo>
                  <a:cubicBezTo>
                    <a:pt x="1239909" y="1771022"/>
                    <a:pt x="1201283" y="1803855"/>
                    <a:pt x="1185832" y="1803855"/>
                  </a:cubicBezTo>
                  <a:cubicBezTo>
                    <a:pt x="1180038" y="1803855"/>
                    <a:pt x="1170381" y="1799992"/>
                    <a:pt x="1170381" y="1792267"/>
                  </a:cubicBezTo>
                  <a:cubicBezTo>
                    <a:pt x="1170381" y="1790335"/>
                    <a:pt x="1178107" y="1771022"/>
                    <a:pt x="1178107" y="1765228"/>
                  </a:cubicBezTo>
                  <a:cubicBezTo>
                    <a:pt x="1178107" y="1749778"/>
                    <a:pt x="1166519" y="1730464"/>
                    <a:pt x="1166519" y="1722739"/>
                  </a:cubicBezTo>
                  <a:cubicBezTo>
                    <a:pt x="1166519" y="1716945"/>
                    <a:pt x="1166519" y="1711151"/>
                    <a:pt x="1170381" y="1709220"/>
                  </a:cubicBezTo>
                  <a:cubicBezTo>
                    <a:pt x="1176175" y="1699563"/>
                    <a:pt x="1187763" y="1697632"/>
                    <a:pt x="1197420" y="1691838"/>
                  </a:cubicBezTo>
                  <a:cubicBezTo>
                    <a:pt x="1210939" y="1684113"/>
                    <a:pt x="1209008" y="1670593"/>
                    <a:pt x="1220596" y="1670593"/>
                  </a:cubicBezTo>
                  <a:cubicBezTo>
                    <a:pt x="1247634" y="1670593"/>
                    <a:pt x="1251497" y="1718877"/>
                    <a:pt x="1251497" y="1724670"/>
                  </a:cubicBezTo>
                  <a:close/>
                  <a:moveTo>
                    <a:pt x="1490981" y="1660937"/>
                  </a:moveTo>
                  <a:cubicBezTo>
                    <a:pt x="1494844" y="1662868"/>
                    <a:pt x="1539264" y="1655143"/>
                    <a:pt x="1539264" y="1678319"/>
                  </a:cubicBezTo>
                  <a:cubicBezTo>
                    <a:pt x="1539264" y="1691838"/>
                    <a:pt x="1502569" y="1718877"/>
                    <a:pt x="1492912" y="1715014"/>
                  </a:cubicBezTo>
                  <a:cubicBezTo>
                    <a:pt x="1473599" y="1699563"/>
                    <a:pt x="1490981" y="1674456"/>
                    <a:pt x="1463942" y="1662868"/>
                  </a:cubicBezTo>
                  <a:cubicBezTo>
                    <a:pt x="1465874" y="1659006"/>
                    <a:pt x="1467805" y="1655143"/>
                    <a:pt x="1473599" y="1655143"/>
                  </a:cubicBezTo>
                  <a:cubicBezTo>
                    <a:pt x="1477462" y="1655143"/>
                    <a:pt x="1483256" y="1659006"/>
                    <a:pt x="1490981" y="1660937"/>
                  </a:cubicBezTo>
                  <a:close/>
                  <a:moveTo>
                    <a:pt x="1884971" y="1662868"/>
                  </a:moveTo>
                  <a:cubicBezTo>
                    <a:pt x="1884971" y="1666731"/>
                    <a:pt x="1857932" y="1687975"/>
                    <a:pt x="1850207" y="1703426"/>
                  </a:cubicBezTo>
                  <a:cubicBezTo>
                    <a:pt x="1844413" y="1711151"/>
                    <a:pt x="1840550" y="1724670"/>
                    <a:pt x="1834756" y="1734327"/>
                  </a:cubicBezTo>
                  <a:cubicBezTo>
                    <a:pt x="1834756" y="1736258"/>
                    <a:pt x="1830894" y="1738190"/>
                    <a:pt x="1827031" y="1738190"/>
                  </a:cubicBezTo>
                  <a:cubicBezTo>
                    <a:pt x="1823168" y="1738190"/>
                    <a:pt x="1813512" y="1734327"/>
                    <a:pt x="1813512" y="1728533"/>
                  </a:cubicBezTo>
                  <a:cubicBezTo>
                    <a:pt x="1813512" y="1724670"/>
                    <a:pt x="1840550" y="1649349"/>
                    <a:pt x="1865657" y="1649349"/>
                  </a:cubicBezTo>
                  <a:cubicBezTo>
                    <a:pt x="1869520" y="1649349"/>
                    <a:pt x="1884971" y="1657074"/>
                    <a:pt x="1884971" y="1662868"/>
                  </a:cubicBezTo>
                  <a:close/>
                  <a:moveTo>
                    <a:pt x="1054502" y="1687975"/>
                  </a:moveTo>
                  <a:cubicBezTo>
                    <a:pt x="1054502" y="1730464"/>
                    <a:pt x="1021670" y="1759434"/>
                    <a:pt x="983043" y="1759434"/>
                  </a:cubicBezTo>
                  <a:cubicBezTo>
                    <a:pt x="963730" y="1759434"/>
                    <a:pt x="934760" y="1753640"/>
                    <a:pt x="917378" y="1742052"/>
                  </a:cubicBezTo>
                  <a:cubicBezTo>
                    <a:pt x="930897" y="1720808"/>
                    <a:pt x="1015876" y="1647418"/>
                    <a:pt x="1037120" y="1647418"/>
                  </a:cubicBezTo>
                  <a:cubicBezTo>
                    <a:pt x="1050639" y="1647418"/>
                    <a:pt x="1054502" y="1687975"/>
                    <a:pt x="1054502" y="1687975"/>
                  </a:cubicBezTo>
                  <a:close/>
                  <a:moveTo>
                    <a:pt x="1409865" y="1641624"/>
                  </a:moveTo>
                  <a:cubicBezTo>
                    <a:pt x="1415659" y="1647418"/>
                    <a:pt x="1417591" y="1662868"/>
                    <a:pt x="1421453" y="1662868"/>
                  </a:cubicBezTo>
                  <a:cubicBezTo>
                    <a:pt x="1427247" y="1662868"/>
                    <a:pt x="1438835" y="1657074"/>
                    <a:pt x="1442698" y="1657074"/>
                  </a:cubicBezTo>
                  <a:cubicBezTo>
                    <a:pt x="1467805" y="1657074"/>
                    <a:pt x="1469736" y="1709220"/>
                    <a:pt x="1469736" y="1716945"/>
                  </a:cubicBezTo>
                  <a:cubicBezTo>
                    <a:pt x="1469736" y="1753640"/>
                    <a:pt x="1456217" y="1769091"/>
                    <a:pt x="1406003" y="1786473"/>
                  </a:cubicBezTo>
                  <a:cubicBezTo>
                    <a:pt x="1402140" y="1759434"/>
                    <a:pt x="1400209" y="1722739"/>
                    <a:pt x="1371239" y="1697632"/>
                  </a:cubicBezTo>
                  <a:cubicBezTo>
                    <a:pt x="1380896" y="1680250"/>
                    <a:pt x="1409865" y="1686044"/>
                    <a:pt x="1421453" y="1664799"/>
                  </a:cubicBezTo>
                  <a:cubicBezTo>
                    <a:pt x="1419522" y="1662868"/>
                    <a:pt x="1419522" y="1660937"/>
                    <a:pt x="1415659" y="1660937"/>
                  </a:cubicBezTo>
                  <a:cubicBezTo>
                    <a:pt x="1409865" y="1660937"/>
                    <a:pt x="1380896" y="1676387"/>
                    <a:pt x="1375102" y="1676387"/>
                  </a:cubicBezTo>
                  <a:lnTo>
                    <a:pt x="1359651" y="1676387"/>
                  </a:lnTo>
                  <a:cubicBezTo>
                    <a:pt x="1361582" y="1670593"/>
                    <a:pt x="1361582" y="1660937"/>
                    <a:pt x="1361582" y="1655143"/>
                  </a:cubicBezTo>
                  <a:cubicBezTo>
                    <a:pt x="1361582" y="1635830"/>
                    <a:pt x="1377033" y="1639692"/>
                    <a:pt x="1388621" y="1639692"/>
                  </a:cubicBezTo>
                  <a:cubicBezTo>
                    <a:pt x="1392483" y="1639692"/>
                    <a:pt x="1402140" y="1635830"/>
                    <a:pt x="1409865" y="1641624"/>
                  </a:cubicBezTo>
                  <a:close/>
                  <a:moveTo>
                    <a:pt x="871026" y="1657074"/>
                  </a:moveTo>
                  <a:lnTo>
                    <a:pt x="919309" y="1657074"/>
                  </a:lnTo>
                  <a:cubicBezTo>
                    <a:pt x="927035" y="1662868"/>
                    <a:pt x="927035" y="1672525"/>
                    <a:pt x="927035" y="1678319"/>
                  </a:cubicBezTo>
                  <a:cubicBezTo>
                    <a:pt x="927035" y="1736258"/>
                    <a:pt x="869095" y="1755572"/>
                    <a:pt x="834331" y="1755572"/>
                  </a:cubicBezTo>
                  <a:cubicBezTo>
                    <a:pt x="828537" y="1755572"/>
                    <a:pt x="776392" y="1749778"/>
                    <a:pt x="776392" y="1730464"/>
                  </a:cubicBezTo>
                  <a:cubicBezTo>
                    <a:pt x="776392" y="1726602"/>
                    <a:pt x="791842" y="1707289"/>
                    <a:pt x="797636" y="1695701"/>
                  </a:cubicBezTo>
                  <a:cubicBezTo>
                    <a:pt x="803430" y="1684113"/>
                    <a:pt x="807293" y="1670593"/>
                    <a:pt x="809224" y="1657074"/>
                  </a:cubicBezTo>
                  <a:lnTo>
                    <a:pt x="809224" y="1639692"/>
                  </a:lnTo>
                  <a:cubicBezTo>
                    <a:pt x="828537" y="1645486"/>
                    <a:pt x="865232" y="1657074"/>
                    <a:pt x="871026" y="1657074"/>
                  </a:cubicBezTo>
                  <a:close/>
                  <a:moveTo>
                    <a:pt x="2651706" y="1641624"/>
                  </a:moveTo>
                  <a:cubicBezTo>
                    <a:pt x="2636255" y="1649349"/>
                    <a:pt x="2620804" y="1657074"/>
                    <a:pt x="2605354" y="1666731"/>
                  </a:cubicBezTo>
                  <a:cubicBezTo>
                    <a:pt x="2603423" y="1659006"/>
                    <a:pt x="2599560" y="1651280"/>
                    <a:pt x="2593766" y="1651280"/>
                  </a:cubicBezTo>
                  <a:cubicBezTo>
                    <a:pt x="2587972" y="1651280"/>
                    <a:pt x="2576384" y="1659006"/>
                    <a:pt x="2564796" y="1664799"/>
                  </a:cubicBezTo>
                  <a:cubicBezTo>
                    <a:pt x="2564796" y="1662868"/>
                    <a:pt x="2562865" y="1662868"/>
                    <a:pt x="2562865" y="1657074"/>
                  </a:cubicBezTo>
                  <a:cubicBezTo>
                    <a:pt x="2562865" y="1643555"/>
                    <a:pt x="2615011" y="1635830"/>
                    <a:pt x="2618873" y="1635830"/>
                  </a:cubicBezTo>
                  <a:cubicBezTo>
                    <a:pt x="2624667" y="1635830"/>
                    <a:pt x="2642049" y="1637761"/>
                    <a:pt x="2651706" y="1641624"/>
                  </a:cubicBezTo>
                  <a:close/>
                  <a:moveTo>
                    <a:pt x="1143343" y="1672525"/>
                  </a:moveTo>
                  <a:cubicBezTo>
                    <a:pt x="1143343" y="1676387"/>
                    <a:pt x="1135618" y="1705357"/>
                    <a:pt x="1131755" y="1718877"/>
                  </a:cubicBezTo>
                  <a:cubicBezTo>
                    <a:pt x="1125961" y="1724670"/>
                    <a:pt x="1118236" y="1730464"/>
                    <a:pt x="1112442" y="1736258"/>
                  </a:cubicBezTo>
                  <a:cubicBezTo>
                    <a:pt x="1100854" y="1743984"/>
                    <a:pt x="1077678" y="1751709"/>
                    <a:pt x="1073815" y="1751709"/>
                  </a:cubicBezTo>
                  <a:cubicBezTo>
                    <a:pt x="1066090" y="1751709"/>
                    <a:pt x="1052571" y="1745915"/>
                    <a:pt x="1052571" y="1738190"/>
                  </a:cubicBezTo>
                  <a:cubicBezTo>
                    <a:pt x="1052571" y="1732396"/>
                    <a:pt x="1064159" y="1713083"/>
                    <a:pt x="1066090" y="1701495"/>
                  </a:cubicBezTo>
                  <a:lnTo>
                    <a:pt x="1066090" y="1693769"/>
                  </a:lnTo>
                  <a:cubicBezTo>
                    <a:pt x="1066090" y="1687975"/>
                    <a:pt x="1060296" y="1657074"/>
                    <a:pt x="1060296" y="1653212"/>
                  </a:cubicBezTo>
                  <a:cubicBezTo>
                    <a:pt x="1060296" y="1630036"/>
                    <a:pt x="1095060" y="1626173"/>
                    <a:pt x="1108579" y="1626173"/>
                  </a:cubicBezTo>
                  <a:cubicBezTo>
                    <a:pt x="1137549" y="1626173"/>
                    <a:pt x="1143343" y="1657074"/>
                    <a:pt x="1143343" y="1672525"/>
                  </a:cubicBezTo>
                  <a:close/>
                  <a:moveTo>
                    <a:pt x="2406428" y="1664799"/>
                  </a:moveTo>
                  <a:cubicBezTo>
                    <a:pt x="2406428" y="1670593"/>
                    <a:pt x="2408359" y="1687975"/>
                    <a:pt x="2410290" y="1701495"/>
                  </a:cubicBezTo>
                  <a:cubicBezTo>
                    <a:pt x="2402565" y="1703426"/>
                    <a:pt x="2389046" y="1711151"/>
                    <a:pt x="2385183" y="1711151"/>
                  </a:cubicBezTo>
                  <a:cubicBezTo>
                    <a:pt x="2379389" y="1711151"/>
                    <a:pt x="2379389" y="1709220"/>
                    <a:pt x="2377458" y="1707289"/>
                  </a:cubicBezTo>
                  <a:lnTo>
                    <a:pt x="2377458" y="1672525"/>
                  </a:lnTo>
                  <a:cubicBezTo>
                    <a:pt x="2377458" y="1657074"/>
                    <a:pt x="2396771" y="1630036"/>
                    <a:pt x="2412222" y="1622310"/>
                  </a:cubicBezTo>
                  <a:cubicBezTo>
                    <a:pt x="2410290" y="1635830"/>
                    <a:pt x="2406428" y="1660937"/>
                    <a:pt x="2406428" y="1664799"/>
                  </a:cubicBezTo>
                  <a:close/>
                  <a:moveTo>
                    <a:pt x="1349994" y="1647418"/>
                  </a:moveTo>
                  <a:cubicBezTo>
                    <a:pt x="1349994" y="1680250"/>
                    <a:pt x="1309437" y="1726602"/>
                    <a:pt x="1282398" y="1726602"/>
                  </a:cubicBezTo>
                  <a:cubicBezTo>
                    <a:pt x="1278535" y="1726602"/>
                    <a:pt x="1270810" y="1724670"/>
                    <a:pt x="1266947" y="1718877"/>
                  </a:cubicBezTo>
                  <a:cubicBezTo>
                    <a:pt x="1257291" y="1703426"/>
                    <a:pt x="1247634" y="1670593"/>
                    <a:pt x="1247634" y="1666731"/>
                  </a:cubicBezTo>
                  <a:cubicBezTo>
                    <a:pt x="1247634" y="1657074"/>
                    <a:pt x="1261154" y="1657074"/>
                    <a:pt x="1270810" y="1651280"/>
                  </a:cubicBezTo>
                  <a:cubicBezTo>
                    <a:pt x="1282398" y="1645486"/>
                    <a:pt x="1293986" y="1622310"/>
                    <a:pt x="1303643" y="1622310"/>
                  </a:cubicBezTo>
                  <a:cubicBezTo>
                    <a:pt x="1317162" y="1622310"/>
                    <a:pt x="1349994" y="1624242"/>
                    <a:pt x="1349994" y="1647418"/>
                  </a:cubicBezTo>
                  <a:close/>
                  <a:moveTo>
                    <a:pt x="1284329" y="1616516"/>
                  </a:moveTo>
                  <a:cubicBezTo>
                    <a:pt x="1278535" y="1635830"/>
                    <a:pt x="1255360" y="1649349"/>
                    <a:pt x="1243772" y="1649349"/>
                  </a:cubicBezTo>
                  <a:cubicBezTo>
                    <a:pt x="1230252" y="1649349"/>
                    <a:pt x="1226390" y="1639692"/>
                    <a:pt x="1226390" y="1630036"/>
                  </a:cubicBezTo>
                  <a:cubicBezTo>
                    <a:pt x="1226390" y="1626173"/>
                    <a:pt x="1228321" y="1612654"/>
                    <a:pt x="1228321" y="1595272"/>
                  </a:cubicBezTo>
                  <a:cubicBezTo>
                    <a:pt x="1245703" y="1602997"/>
                    <a:pt x="1265016" y="1608791"/>
                    <a:pt x="1284329" y="1616516"/>
                  </a:cubicBezTo>
                  <a:close/>
                  <a:moveTo>
                    <a:pt x="1218664" y="1626173"/>
                  </a:moveTo>
                  <a:cubicBezTo>
                    <a:pt x="1218664" y="1651280"/>
                    <a:pt x="1189695" y="1686044"/>
                    <a:pt x="1156862" y="1693769"/>
                  </a:cubicBezTo>
                  <a:cubicBezTo>
                    <a:pt x="1152999" y="1668662"/>
                    <a:pt x="1143343" y="1620379"/>
                    <a:pt x="1143343" y="1616516"/>
                  </a:cubicBezTo>
                  <a:cubicBezTo>
                    <a:pt x="1143343" y="1614585"/>
                    <a:pt x="1143343" y="1604929"/>
                    <a:pt x="1149137" y="1602997"/>
                  </a:cubicBezTo>
                  <a:cubicBezTo>
                    <a:pt x="1160725" y="1595272"/>
                    <a:pt x="1185832" y="1579821"/>
                    <a:pt x="1191626" y="1579821"/>
                  </a:cubicBezTo>
                  <a:cubicBezTo>
                    <a:pt x="1207077" y="1579821"/>
                    <a:pt x="1218664" y="1620379"/>
                    <a:pt x="1218664" y="1626173"/>
                  </a:cubicBezTo>
                  <a:close/>
                  <a:moveTo>
                    <a:pt x="1676388" y="1579821"/>
                  </a:moveTo>
                  <a:cubicBezTo>
                    <a:pt x="1693770" y="1583684"/>
                    <a:pt x="1711152" y="1593341"/>
                    <a:pt x="1728534" y="1597203"/>
                  </a:cubicBezTo>
                  <a:cubicBezTo>
                    <a:pt x="1761366" y="1606860"/>
                    <a:pt x="1805786" y="1620379"/>
                    <a:pt x="1840550" y="1641624"/>
                  </a:cubicBezTo>
                  <a:cubicBezTo>
                    <a:pt x="1834756" y="1653212"/>
                    <a:pt x="1825100" y="1662868"/>
                    <a:pt x="1817374" y="1676387"/>
                  </a:cubicBezTo>
                  <a:cubicBezTo>
                    <a:pt x="1809649" y="1686044"/>
                    <a:pt x="1803855" y="1701495"/>
                    <a:pt x="1798061" y="1715014"/>
                  </a:cubicBezTo>
                  <a:cubicBezTo>
                    <a:pt x="1796130" y="1718877"/>
                    <a:pt x="1790336" y="1722739"/>
                    <a:pt x="1786473" y="1722739"/>
                  </a:cubicBezTo>
                  <a:cubicBezTo>
                    <a:pt x="1780679" y="1722739"/>
                    <a:pt x="1734327" y="1703426"/>
                    <a:pt x="1709220" y="1695701"/>
                  </a:cubicBezTo>
                  <a:cubicBezTo>
                    <a:pt x="1635830" y="1670593"/>
                    <a:pt x="1552783" y="1657074"/>
                    <a:pt x="1481324" y="1641624"/>
                  </a:cubicBezTo>
                  <a:cubicBezTo>
                    <a:pt x="1471668" y="1639692"/>
                    <a:pt x="1473599" y="1631967"/>
                    <a:pt x="1473599" y="1631967"/>
                  </a:cubicBezTo>
                  <a:cubicBezTo>
                    <a:pt x="1473599" y="1624242"/>
                    <a:pt x="1490981" y="1568233"/>
                    <a:pt x="1506431" y="1560508"/>
                  </a:cubicBezTo>
                  <a:cubicBezTo>
                    <a:pt x="1510294" y="1556645"/>
                    <a:pt x="1521882" y="1556645"/>
                    <a:pt x="1527676" y="1556645"/>
                  </a:cubicBezTo>
                  <a:cubicBezTo>
                    <a:pt x="1531539" y="1556645"/>
                    <a:pt x="1626173" y="1568233"/>
                    <a:pt x="1676388" y="1579821"/>
                  </a:cubicBezTo>
                  <a:close/>
                  <a:moveTo>
                    <a:pt x="556221" y="1616516"/>
                  </a:moveTo>
                  <a:cubicBezTo>
                    <a:pt x="556221" y="1689907"/>
                    <a:pt x="571671" y="1753640"/>
                    <a:pt x="662444" y="1823168"/>
                  </a:cubicBezTo>
                  <a:cubicBezTo>
                    <a:pt x="668238" y="1805786"/>
                    <a:pt x="662444" y="1778747"/>
                    <a:pt x="677894" y="1763297"/>
                  </a:cubicBezTo>
                  <a:cubicBezTo>
                    <a:pt x="681757" y="1788404"/>
                    <a:pt x="679825" y="1825099"/>
                    <a:pt x="712658" y="1852138"/>
                  </a:cubicBezTo>
                  <a:cubicBezTo>
                    <a:pt x="594847" y="1842481"/>
                    <a:pt x="540770" y="1728533"/>
                    <a:pt x="540770" y="1645486"/>
                  </a:cubicBezTo>
                  <a:cubicBezTo>
                    <a:pt x="540770" y="1616516"/>
                    <a:pt x="544633" y="1583684"/>
                    <a:pt x="560084" y="1554714"/>
                  </a:cubicBezTo>
                  <a:cubicBezTo>
                    <a:pt x="558152" y="1575959"/>
                    <a:pt x="556221" y="1612654"/>
                    <a:pt x="556221" y="1616516"/>
                  </a:cubicBezTo>
                  <a:close/>
                  <a:moveTo>
                    <a:pt x="1487118" y="1558577"/>
                  </a:moveTo>
                  <a:cubicBezTo>
                    <a:pt x="1487118" y="1562439"/>
                    <a:pt x="1475530" y="1574027"/>
                    <a:pt x="1473599" y="1581753"/>
                  </a:cubicBezTo>
                  <a:cubicBezTo>
                    <a:pt x="1467805" y="1595272"/>
                    <a:pt x="1462011" y="1614585"/>
                    <a:pt x="1454286" y="1630036"/>
                  </a:cubicBezTo>
                  <a:cubicBezTo>
                    <a:pt x="1452354" y="1635830"/>
                    <a:pt x="1448492" y="1637761"/>
                    <a:pt x="1442698" y="1637761"/>
                  </a:cubicBezTo>
                  <a:cubicBezTo>
                    <a:pt x="1429179" y="1637761"/>
                    <a:pt x="1431110" y="1628104"/>
                    <a:pt x="1431110" y="1620379"/>
                  </a:cubicBezTo>
                  <a:cubicBezTo>
                    <a:pt x="1431110" y="1608791"/>
                    <a:pt x="1444629" y="1546989"/>
                    <a:pt x="1473599" y="1546989"/>
                  </a:cubicBezTo>
                  <a:cubicBezTo>
                    <a:pt x="1479393" y="1546989"/>
                    <a:pt x="1487118" y="1552783"/>
                    <a:pt x="1487118" y="1558577"/>
                  </a:cubicBezTo>
                  <a:close/>
                  <a:moveTo>
                    <a:pt x="1133686" y="1550852"/>
                  </a:moveTo>
                  <a:cubicBezTo>
                    <a:pt x="1133686" y="1568233"/>
                    <a:pt x="1104716" y="1618448"/>
                    <a:pt x="1077678" y="1618448"/>
                  </a:cubicBezTo>
                  <a:lnTo>
                    <a:pt x="1060296" y="1618448"/>
                  </a:lnTo>
                  <a:cubicBezTo>
                    <a:pt x="1060296" y="1616516"/>
                    <a:pt x="1058365" y="1616516"/>
                    <a:pt x="1058365" y="1612654"/>
                  </a:cubicBezTo>
                  <a:cubicBezTo>
                    <a:pt x="1058365" y="1606860"/>
                    <a:pt x="1062227" y="1601066"/>
                    <a:pt x="1062227" y="1595272"/>
                  </a:cubicBezTo>
                  <a:cubicBezTo>
                    <a:pt x="1062227" y="1591409"/>
                    <a:pt x="1058365" y="1574027"/>
                    <a:pt x="1058365" y="1570165"/>
                  </a:cubicBezTo>
                  <a:cubicBezTo>
                    <a:pt x="1058365" y="1545058"/>
                    <a:pt x="1077678" y="1546989"/>
                    <a:pt x="1095060" y="1537332"/>
                  </a:cubicBezTo>
                  <a:cubicBezTo>
                    <a:pt x="1098922" y="1535401"/>
                    <a:pt x="1098922" y="1529607"/>
                    <a:pt x="1102785" y="1529607"/>
                  </a:cubicBezTo>
                  <a:cubicBezTo>
                    <a:pt x="1116304" y="1529607"/>
                    <a:pt x="1133686" y="1539264"/>
                    <a:pt x="1133686" y="1550852"/>
                  </a:cubicBezTo>
                  <a:close/>
                  <a:moveTo>
                    <a:pt x="1100854" y="1527676"/>
                  </a:moveTo>
                  <a:cubicBezTo>
                    <a:pt x="1091197" y="1529607"/>
                    <a:pt x="1081541" y="1529607"/>
                    <a:pt x="1071884" y="1529607"/>
                  </a:cubicBezTo>
                  <a:cubicBezTo>
                    <a:pt x="1071884" y="1512225"/>
                    <a:pt x="1075747" y="1506431"/>
                    <a:pt x="1085403" y="1506431"/>
                  </a:cubicBezTo>
                  <a:cubicBezTo>
                    <a:pt x="1095060" y="1506431"/>
                    <a:pt x="1098922" y="1519950"/>
                    <a:pt x="1100854" y="1527676"/>
                  </a:cubicBezTo>
                  <a:close/>
                  <a:moveTo>
                    <a:pt x="803430" y="1525744"/>
                  </a:moveTo>
                  <a:cubicBezTo>
                    <a:pt x="818881" y="1533470"/>
                    <a:pt x="853644" y="1527676"/>
                    <a:pt x="853644" y="1548920"/>
                  </a:cubicBezTo>
                  <a:cubicBezTo>
                    <a:pt x="853644" y="1587547"/>
                    <a:pt x="809224" y="1610722"/>
                    <a:pt x="784117" y="1610722"/>
                  </a:cubicBezTo>
                  <a:cubicBezTo>
                    <a:pt x="760941" y="1610722"/>
                    <a:pt x="728109" y="1595272"/>
                    <a:pt x="708795" y="1575959"/>
                  </a:cubicBezTo>
                  <a:cubicBezTo>
                    <a:pt x="716521" y="1566302"/>
                    <a:pt x="728109" y="1554714"/>
                    <a:pt x="735834" y="1545058"/>
                  </a:cubicBezTo>
                  <a:cubicBezTo>
                    <a:pt x="747422" y="1531538"/>
                    <a:pt x="755147" y="1518019"/>
                    <a:pt x="762872" y="1504500"/>
                  </a:cubicBezTo>
                  <a:cubicBezTo>
                    <a:pt x="776392" y="1512225"/>
                    <a:pt x="787980" y="1519950"/>
                    <a:pt x="803430" y="1525744"/>
                  </a:cubicBezTo>
                  <a:close/>
                  <a:moveTo>
                    <a:pt x="1068021" y="1496774"/>
                  </a:moveTo>
                  <a:cubicBezTo>
                    <a:pt x="1068021" y="1516088"/>
                    <a:pt x="1033257" y="1531538"/>
                    <a:pt x="1033257" y="1545058"/>
                  </a:cubicBezTo>
                  <a:cubicBezTo>
                    <a:pt x="1033257" y="1545058"/>
                    <a:pt x="1054502" y="1562439"/>
                    <a:pt x="1054502" y="1575959"/>
                  </a:cubicBezTo>
                  <a:cubicBezTo>
                    <a:pt x="1054502" y="1579821"/>
                    <a:pt x="1048708" y="1593341"/>
                    <a:pt x="1046777" y="1601066"/>
                  </a:cubicBezTo>
                  <a:cubicBezTo>
                    <a:pt x="1033257" y="1639692"/>
                    <a:pt x="1002356" y="1653212"/>
                    <a:pt x="977249" y="1653212"/>
                  </a:cubicBezTo>
                  <a:cubicBezTo>
                    <a:pt x="971455" y="1653212"/>
                    <a:pt x="956005" y="1651280"/>
                    <a:pt x="946348" y="1649349"/>
                  </a:cubicBezTo>
                  <a:cubicBezTo>
                    <a:pt x="986906" y="1616516"/>
                    <a:pt x="977249" y="1562439"/>
                    <a:pt x="1029395" y="1546989"/>
                  </a:cubicBezTo>
                  <a:cubicBezTo>
                    <a:pt x="1021670" y="1545058"/>
                    <a:pt x="1012013" y="1545058"/>
                    <a:pt x="1002356" y="1543126"/>
                  </a:cubicBezTo>
                  <a:cubicBezTo>
                    <a:pt x="1013944" y="1529607"/>
                    <a:pt x="1012013" y="1516088"/>
                    <a:pt x="1015876" y="1502568"/>
                  </a:cubicBezTo>
                  <a:cubicBezTo>
                    <a:pt x="1019738" y="1490981"/>
                    <a:pt x="1044845" y="1485187"/>
                    <a:pt x="1052571" y="1485187"/>
                  </a:cubicBezTo>
                  <a:cubicBezTo>
                    <a:pt x="1062227" y="1485187"/>
                    <a:pt x="1068021" y="1490981"/>
                    <a:pt x="1068021" y="1496774"/>
                  </a:cubicBezTo>
                  <a:close/>
                  <a:moveTo>
                    <a:pt x="1006219" y="1500637"/>
                  </a:moveTo>
                  <a:cubicBezTo>
                    <a:pt x="1006219" y="1527676"/>
                    <a:pt x="961799" y="1554714"/>
                    <a:pt x="954073" y="1560508"/>
                  </a:cubicBezTo>
                  <a:lnTo>
                    <a:pt x="952142" y="1564371"/>
                  </a:lnTo>
                  <a:cubicBezTo>
                    <a:pt x="963730" y="1564371"/>
                    <a:pt x="973386" y="1570165"/>
                    <a:pt x="973386" y="1581753"/>
                  </a:cubicBezTo>
                  <a:cubicBezTo>
                    <a:pt x="973386" y="1628104"/>
                    <a:pt x="913515" y="1645486"/>
                    <a:pt x="888408" y="1645486"/>
                  </a:cubicBezTo>
                  <a:cubicBezTo>
                    <a:pt x="869095" y="1645486"/>
                    <a:pt x="832400" y="1637761"/>
                    <a:pt x="816949" y="1618448"/>
                  </a:cubicBezTo>
                  <a:cubicBezTo>
                    <a:pt x="840125" y="1608791"/>
                    <a:pt x="863301" y="1574027"/>
                    <a:pt x="869095" y="1554714"/>
                  </a:cubicBezTo>
                  <a:cubicBezTo>
                    <a:pt x="886477" y="1560508"/>
                    <a:pt x="901928" y="1566302"/>
                    <a:pt x="915447" y="1570165"/>
                  </a:cubicBezTo>
                  <a:cubicBezTo>
                    <a:pt x="915447" y="1570165"/>
                    <a:pt x="917378" y="1570165"/>
                    <a:pt x="917378" y="1566302"/>
                  </a:cubicBezTo>
                  <a:cubicBezTo>
                    <a:pt x="917378" y="1546989"/>
                    <a:pt x="884546" y="1548920"/>
                    <a:pt x="878752" y="1533470"/>
                  </a:cubicBezTo>
                  <a:cubicBezTo>
                    <a:pt x="892271" y="1525744"/>
                    <a:pt x="905790" y="1518019"/>
                    <a:pt x="919309" y="1508362"/>
                  </a:cubicBezTo>
                  <a:cubicBezTo>
                    <a:pt x="940554" y="1490981"/>
                    <a:pt x="944417" y="1473599"/>
                    <a:pt x="967593" y="1473599"/>
                  </a:cubicBezTo>
                  <a:cubicBezTo>
                    <a:pt x="977249" y="1473599"/>
                    <a:pt x="1006219" y="1483255"/>
                    <a:pt x="1006219" y="1500637"/>
                  </a:cubicBezTo>
                  <a:close/>
                  <a:moveTo>
                    <a:pt x="911584" y="1469736"/>
                  </a:moveTo>
                  <a:cubicBezTo>
                    <a:pt x="913515" y="1471667"/>
                    <a:pt x="921241" y="1471667"/>
                    <a:pt x="927035" y="1471667"/>
                  </a:cubicBezTo>
                  <a:cubicBezTo>
                    <a:pt x="927035" y="1471667"/>
                    <a:pt x="928966" y="1469736"/>
                    <a:pt x="928966" y="1475530"/>
                  </a:cubicBezTo>
                  <a:cubicBezTo>
                    <a:pt x="928966" y="1483255"/>
                    <a:pt x="899996" y="1506431"/>
                    <a:pt x="892271" y="1510294"/>
                  </a:cubicBezTo>
                  <a:cubicBezTo>
                    <a:pt x="871026" y="1519950"/>
                    <a:pt x="863301" y="1519950"/>
                    <a:pt x="845919" y="1519950"/>
                  </a:cubicBezTo>
                  <a:cubicBezTo>
                    <a:pt x="836263" y="1519950"/>
                    <a:pt x="778323" y="1514156"/>
                    <a:pt x="778323" y="1489049"/>
                  </a:cubicBezTo>
                  <a:cubicBezTo>
                    <a:pt x="778323" y="1481324"/>
                    <a:pt x="784117" y="1483255"/>
                    <a:pt x="793774" y="1477461"/>
                  </a:cubicBezTo>
                  <a:cubicBezTo>
                    <a:pt x="795705" y="1477461"/>
                    <a:pt x="834331" y="1452354"/>
                    <a:pt x="847851" y="1452354"/>
                  </a:cubicBezTo>
                  <a:cubicBezTo>
                    <a:pt x="869095" y="1452354"/>
                    <a:pt x="890340" y="1460079"/>
                    <a:pt x="911584" y="1469736"/>
                  </a:cubicBezTo>
                  <a:close/>
                  <a:moveTo>
                    <a:pt x="703001" y="1473599"/>
                  </a:moveTo>
                  <a:cubicBezTo>
                    <a:pt x="712658" y="1481324"/>
                    <a:pt x="728109" y="1483255"/>
                    <a:pt x="739696" y="1487118"/>
                  </a:cubicBezTo>
                  <a:cubicBezTo>
                    <a:pt x="743559" y="1487118"/>
                    <a:pt x="747422" y="1490981"/>
                    <a:pt x="747422" y="1494843"/>
                  </a:cubicBezTo>
                  <a:cubicBezTo>
                    <a:pt x="747422" y="1518019"/>
                    <a:pt x="701070" y="1562439"/>
                    <a:pt x="685619" y="1566302"/>
                  </a:cubicBezTo>
                  <a:cubicBezTo>
                    <a:pt x="677894" y="1568233"/>
                    <a:pt x="666306" y="1572096"/>
                    <a:pt x="662444" y="1572096"/>
                  </a:cubicBezTo>
                  <a:cubicBezTo>
                    <a:pt x="631542" y="1572096"/>
                    <a:pt x="621886" y="1492912"/>
                    <a:pt x="621886" y="1483255"/>
                  </a:cubicBezTo>
                  <a:cubicBezTo>
                    <a:pt x="621886" y="1479393"/>
                    <a:pt x="619954" y="1473599"/>
                    <a:pt x="623817" y="1471667"/>
                  </a:cubicBezTo>
                  <a:cubicBezTo>
                    <a:pt x="625748" y="1467805"/>
                    <a:pt x="633474" y="1465873"/>
                    <a:pt x="637336" y="1460079"/>
                  </a:cubicBezTo>
                  <a:cubicBezTo>
                    <a:pt x="643130" y="1452354"/>
                    <a:pt x="646993" y="1442697"/>
                    <a:pt x="652787" y="1433041"/>
                  </a:cubicBezTo>
                  <a:cubicBezTo>
                    <a:pt x="668238" y="1448491"/>
                    <a:pt x="685619" y="1463942"/>
                    <a:pt x="703001" y="1473599"/>
                  </a:cubicBezTo>
                  <a:close/>
                  <a:moveTo>
                    <a:pt x="639268" y="1421453"/>
                  </a:moveTo>
                  <a:cubicBezTo>
                    <a:pt x="639268" y="1436904"/>
                    <a:pt x="621886" y="1450423"/>
                    <a:pt x="621886" y="1469736"/>
                  </a:cubicBezTo>
                  <a:cubicBezTo>
                    <a:pt x="612229" y="1462011"/>
                    <a:pt x="602573" y="1448491"/>
                    <a:pt x="602573" y="1442697"/>
                  </a:cubicBezTo>
                  <a:lnTo>
                    <a:pt x="602573" y="1404071"/>
                  </a:lnTo>
                  <a:lnTo>
                    <a:pt x="608367" y="1404071"/>
                  </a:lnTo>
                  <a:cubicBezTo>
                    <a:pt x="621886" y="1404071"/>
                    <a:pt x="639268" y="1404071"/>
                    <a:pt x="639268" y="1421453"/>
                  </a:cubicBezTo>
                  <a:close/>
                  <a:moveTo>
                    <a:pt x="768666" y="1402140"/>
                  </a:moveTo>
                  <a:cubicBezTo>
                    <a:pt x="786048" y="1413728"/>
                    <a:pt x="809224" y="1423384"/>
                    <a:pt x="830469" y="1431110"/>
                  </a:cubicBezTo>
                  <a:cubicBezTo>
                    <a:pt x="824675" y="1456217"/>
                    <a:pt x="774460" y="1473599"/>
                    <a:pt x="753216" y="1473599"/>
                  </a:cubicBezTo>
                  <a:cubicBezTo>
                    <a:pt x="731971" y="1473599"/>
                    <a:pt x="664375" y="1452354"/>
                    <a:pt x="664375" y="1413728"/>
                  </a:cubicBezTo>
                  <a:cubicBezTo>
                    <a:pt x="664375" y="1407934"/>
                    <a:pt x="666306" y="1407934"/>
                    <a:pt x="668238" y="1406002"/>
                  </a:cubicBezTo>
                  <a:cubicBezTo>
                    <a:pt x="677894" y="1404071"/>
                    <a:pt x="689482" y="1400208"/>
                    <a:pt x="701070" y="1394414"/>
                  </a:cubicBezTo>
                  <a:cubicBezTo>
                    <a:pt x="712658" y="1390552"/>
                    <a:pt x="731971" y="1375101"/>
                    <a:pt x="735834" y="1375101"/>
                  </a:cubicBezTo>
                  <a:cubicBezTo>
                    <a:pt x="745490" y="1375101"/>
                    <a:pt x="755147" y="1394414"/>
                    <a:pt x="768666" y="1402140"/>
                  </a:cubicBezTo>
                  <a:close/>
                  <a:moveTo>
                    <a:pt x="2157287" y="1369307"/>
                  </a:moveTo>
                  <a:cubicBezTo>
                    <a:pt x="2157287" y="1375101"/>
                    <a:pt x="2153424" y="1380895"/>
                    <a:pt x="2153424" y="1384758"/>
                  </a:cubicBezTo>
                  <a:cubicBezTo>
                    <a:pt x="2153424" y="1390552"/>
                    <a:pt x="2155356" y="1392483"/>
                    <a:pt x="2157287" y="1394414"/>
                  </a:cubicBezTo>
                  <a:lnTo>
                    <a:pt x="2197845" y="1377033"/>
                  </a:lnTo>
                  <a:cubicBezTo>
                    <a:pt x="2170806" y="1409865"/>
                    <a:pt x="2134111" y="1419522"/>
                    <a:pt x="2109004" y="1433041"/>
                  </a:cubicBezTo>
                  <a:lnTo>
                    <a:pt x="2149562" y="1361582"/>
                  </a:lnTo>
                  <a:cubicBezTo>
                    <a:pt x="2153424" y="1363513"/>
                    <a:pt x="2157287" y="1365445"/>
                    <a:pt x="2157287" y="1369307"/>
                  </a:cubicBezTo>
                  <a:close/>
                  <a:moveTo>
                    <a:pt x="865232" y="1346131"/>
                  </a:moveTo>
                  <a:cubicBezTo>
                    <a:pt x="871026" y="1369307"/>
                    <a:pt x="896134" y="1369307"/>
                    <a:pt x="911584" y="1380895"/>
                  </a:cubicBezTo>
                  <a:cubicBezTo>
                    <a:pt x="892271" y="1404071"/>
                    <a:pt x="863301" y="1413728"/>
                    <a:pt x="840125" y="1413728"/>
                  </a:cubicBezTo>
                  <a:cubicBezTo>
                    <a:pt x="813087" y="1413728"/>
                    <a:pt x="782186" y="1400208"/>
                    <a:pt x="757078" y="1367376"/>
                  </a:cubicBezTo>
                  <a:cubicBezTo>
                    <a:pt x="784117" y="1361582"/>
                    <a:pt x="824675" y="1365445"/>
                    <a:pt x="849782" y="1338406"/>
                  </a:cubicBezTo>
                  <a:cubicBezTo>
                    <a:pt x="853644" y="1340337"/>
                    <a:pt x="859438" y="1346131"/>
                    <a:pt x="865232" y="1346131"/>
                  </a:cubicBezTo>
                  <a:close/>
                  <a:moveTo>
                    <a:pt x="1998919" y="1336475"/>
                  </a:moveTo>
                  <a:cubicBezTo>
                    <a:pt x="1998919" y="1340337"/>
                    <a:pt x="1996987" y="1353857"/>
                    <a:pt x="1993125" y="1363513"/>
                  </a:cubicBezTo>
                  <a:cubicBezTo>
                    <a:pt x="1995056" y="1365445"/>
                    <a:pt x="1993125" y="1365445"/>
                    <a:pt x="1996987" y="1365445"/>
                  </a:cubicBezTo>
                  <a:cubicBezTo>
                    <a:pt x="2016301" y="1365445"/>
                    <a:pt x="2060721" y="1351925"/>
                    <a:pt x="2066515" y="1349994"/>
                  </a:cubicBezTo>
                  <a:cubicBezTo>
                    <a:pt x="2035614" y="1388620"/>
                    <a:pt x="1991193" y="1380895"/>
                    <a:pt x="1956430" y="1398277"/>
                  </a:cubicBezTo>
                  <a:cubicBezTo>
                    <a:pt x="1966086" y="1371239"/>
                    <a:pt x="1985399" y="1340337"/>
                    <a:pt x="1991193" y="1313299"/>
                  </a:cubicBezTo>
                  <a:cubicBezTo>
                    <a:pt x="1995056" y="1321024"/>
                    <a:pt x="1998919" y="1330681"/>
                    <a:pt x="1998919" y="1336475"/>
                  </a:cubicBezTo>
                  <a:close/>
                  <a:moveTo>
                    <a:pt x="1149137" y="1311368"/>
                  </a:moveTo>
                  <a:cubicBezTo>
                    <a:pt x="1151068" y="1313299"/>
                    <a:pt x="1151068" y="1313299"/>
                    <a:pt x="1151068" y="1319093"/>
                  </a:cubicBezTo>
                  <a:cubicBezTo>
                    <a:pt x="1151068" y="1322956"/>
                    <a:pt x="1149137" y="1330681"/>
                    <a:pt x="1145274" y="1332612"/>
                  </a:cubicBezTo>
                  <a:cubicBezTo>
                    <a:pt x="1133686" y="1338406"/>
                    <a:pt x="1122098" y="1332612"/>
                    <a:pt x="1110510" y="1334543"/>
                  </a:cubicBezTo>
                  <a:cubicBezTo>
                    <a:pt x="1104716" y="1334543"/>
                    <a:pt x="1098922" y="1340337"/>
                    <a:pt x="1093128" y="1340337"/>
                  </a:cubicBezTo>
                  <a:cubicBezTo>
                    <a:pt x="1069953" y="1344200"/>
                    <a:pt x="1054502" y="1355788"/>
                    <a:pt x="1033257" y="1367376"/>
                  </a:cubicBezTo>
                  <a:cubicBezTo>
                    <a:pt x="1029395" y="1359651"/>
                    <a:pt x="1025532" y="1349994"/>
                    <a:pt x="1025532" y="1344200"/>
                  </a:cubicBezTo>
                  <a:cubicBezTo>
                    <a:pt x="1025532" y="1334543"/>
                    <a:pt x="1039051" y="1330681"/>
                    <a:pt x="1046777" y="1324887"/>
                  </a:cubicBezTo>
                  <a:cubicBezTo>
                    <a:pt x="1058365" y="1315230"/>
                    <a:pt x="1089266" y="1303642"/>
                    <a:pt x="1108579" y="1303642"/>
                  </a:cubicBezTo>
                  <a:cubicBezTo>
                    <a:pt x="1112442" y="1303642"/>
                    <a:pt x="1137549" y="1307505"/>
                    <a:pt x="1149137" y="1311368"/>
                  </a:cubicBezTo>
                  <a:close/>
                  <a:moveTo>
                    <a:pt x="1015876" y="1303642"/>
                  </a:moveTo>
                  <a:cubicBezTo>
                    <a:pt x="1015876" y="1330681"/>
                    <a:pt x="986906" y="1324887"/>
                    <a:pt x="973386" y="1328749"/>
                  </a:cubicBezTo>
                  <a:cubicBezTo>
                    <a:pt x="979180" y="1332612"/>
                    <a:pt x="986906" y="1342269"/>
                    <a:pt x="986906" y="1349994"/>
                  </a:cubicBezTo>
                  <a:cubicBezTo>
                    <a:pt x="986906" y="1351925"/>
                    <a:pt x="983043" y="1359651"/>
                    <a:pt x="984974" y="1365445"/>
                  </a:cubicBezTo>
                  <a:cubicBezTo>
                    <a:pt x="990768" y="1361582"/>
                    <a:pt x="996562" y="1355788"/>
                    <a:pt x="1000425" y="1355788"/>
                  </a:cubicBezTo>
                  <a:cubicBezTo>
                    <a:pt x="1012013" y="1355788"/>
                    <a:pt x="1015876" y="1378964"/>
                    <a:pt x="1015876" y="1378964"/>
                  </a:cubicBezTo>
                  <a:cubicBezTo>
                    <a:pt x="1015876" y="1388620"/>
                    <a:pt x="1004288" y="1392483"/>
                    <a:pt x="992700" y="1404071"/>
                  </a:cubicBezTo>
                  <a:cubicBezTo>
                    <a:pt x="996562" y="1407934"/>
                    <a:pt x="1000425" y="1411796"/>
                    <a:pt x="1000425" y="1415659"/>
                  </a:cubicBezTo>
                  <a:cubicBezTo>
                    <a:pt x="1000425" y="1421453"/>
                    <a:pt x="986906" y="1434972"/>
                    <a:pt x="981112" y="1446560"/>
                  </a:cubicBezTo>
                  <a:cubicBezTo>
                    <a:pt x="983043" y="1446560"/>
                    <a:pt x="981112" y="1448491"/>
                    <a:pt x="984974" y="1448491"/>
                  </a:cubicBezTo>
                  <a:cubicBezTo>
                    <a:pt x="996562" y="1448491"/>
                    <a:pt x="1013944" y="1419522"/>
                    <a:pt x="1021670" y="1413728"/>
                  </a:cubicBezTo>
                  <a:cubicBezTo>
                    <a:pt x="1029395" y="1421453"/>
                    <a:pt x="1039051" y="1433041"/>
                    <a:pt x="1039051" y="1440766"/>
                  </a:cubicBezTo>
                  <a:cubicBezTo>
                    <a:pt x="1039051" y="1463942"/>
                    <a:pt x="1002356" y="1469736"/>
                    <a:pt x="990768" y="1469736"/>
                  </a:cubicBezTo>
                  <a:cubicBezTo>
                    <a:pt x="984974" y="1469736"/>
                    <a:pt x="977249" y="1467805"/>
                    <a:pt x="971455" y="1465873"/>
                  </a:cubicBezTo>
                  <a:lnTo>
                    <a:pt x="971455" y="1460079"/>
                  </a:lnTo>
                  <a:lnTo>
                    <a:pt x="977249" y="1454285"/>
                  </a:lnTo>
                  <a:cubicBezTo>
                    <a:pt x="965661" y="1452354"/>
                    <a:pt x="952142" y="1454285"/>
                    <a:pt x="907722" y="1454285"/>
                  </a:cubicBezTo>
                  <a:cubicBezTo>
                    <a:pt x="892271" y="1452354"/>
                    <a:pt x="872958" y="1446560"/>
                    <a:pt x="857507" y="1429178"/>
                  </a:cubicBezTo>
                  <a:cubicBezTo>
                    <a:pt x="867164" y="1425316"/>
                    <a:pt x="878752" y="1421453"/>
                    <a:pt x="890340" y="1415659"/>
                  </a:cubicBezTo>
                  <a:cubicBezTo>
                    <a:pt x="901928" y="1411796"/>
                    <a:pt x="923172" y="1394414"/>
                    <a:pt x="928966" y="1394414"/>
                  </a:cubicBezTo>
                  <a:cubicBezTo>
                    <a:pt x="932829" y="1394414"/>
                    <a:pt x="965661" y="1411796"/>
                    <a:pt x="971455" y="1411796"/>
                  </a:cubicBezTo>
                  <a:cubicBezTo>
                    <a:pt x="975318" y="1411796"/>
                    <a:pt x="981112" y="1407934"/>
                    <a:pt x="984974" y="1404071"/>
                  </a:cubicBezTo>
                  <a:cubicBezTo>
                    <a:pt x="975318" y="1398277"/>
                    <a:pt x="961799" y="1394414"/>
                    <a:pt x="948279" y="1384758"/>
                  </a:cubicBezTo>
                  <a:cubicBezTo>
                    <a:pt x="956005" y="1378964"/>
                    <a:pt x="965661" y="1375101"/>
                    <a:pt x="973386" y="1369307"/>
                  </a:cubicBezTo>
                  <a:cubicBezTo>
                    <a:pt x="934760" y="1365445"/>
                    <a:pt x="903859" y="1369307"/>
                    <a:pt x="867164" y="1344200"/>
                  </a:cubicBezTo>
                  <a:cubicBezTo>
                    <a:pt x="876820" y="1317162"/>
                    <a:pt x="911584" y="1334543"/>
                    <a:pt x="927035" y="1303642"/>
                  </a:cubicBezTo>
                  <a:cubicBezTo>
                    <a:pt x="936691" y="1307505"/>
                    <a:pt x="946348" y="1311368"/>
                    <a:pt x="956005" y="1311368"/>
                  </a:cubicBezTo>
                  <a:cubicBezTo>
                    <a:pt x="954073" y="1309436"/>
                    <a:pt x="952142" y="1305574"/>
                    <a:pt x="952142" y="1301711"/>
                  </a:cubicBezTo>
                  <a:cubicBezTo>
                    <a:pt x="952142" y="1295917"/>
                    <a:pt x="952142" y="1299780"/>
                    <a:pt x="954073" y="1295917"/>
                  </a:cubicBezTo>
                  <a:cubicBezTo>
                    <a:pt x="969524" y="1293986"/>
                    <a:pt x="986906" y="1292054"/>
                    <a:pt x="1013944" y="1290123"/>
                  </a:cubicBezTo>
                  <a:cubicBezTo>
                    <a:pt x="1013944" y="1293986"/>
                    <a:pt x="1015876" y="1299780"/>
                    <a:pt x="1015876" y="1303642"/>
                  </a:cubicBezTo>
                  <a:close/>
                  <a:moveTo>
                    <a:pt x="728109" y="1357719"/>
                  </a:moveTo>
                  <a:cubicBezTo>
                    <a:pt x="701070" y="1384758"/>
                    <a:pt x="670169" y="1394414"/>
                    <a:pt x="643130" y="1394414"/>
                  </a:cubicBezTo>
                  <a:cubicBezTo>
                    <a:pt x="618023" y="1394414"/>
                    <a:pt x="602573" y="1390552"/>
                    <a:pt x="589053" y="1369307"/>
                  </a:cubicBezTo>
                  <a:cubicBezTo>
                    <a:pt x="587122" y="1365445"/>
                    <a:pt x="589053" y="1357719"/>
                    <a:pt x="589053" y="1353857"/>
                  </a:cubicBezTo>
                  <a:cubicBezTo>
                    <a:pt x="589053" y="1344200"/>
                    <a:pt x="585191" y="1324887"/>
                    <a:pt x="602573" y="1317162"/>
                  </a:cubicBezTo>
                  <a:cubicBezTo>
                    <a:pt x="619954" y="1309436"/>
                    <a:pt x="648924" y="1317162"/>
                    <a:pt x="668238" y="1286260"/>
                  </a:cubicBezTo>
                  <a:cubicBezTo>
                    <a:pt x="681757" y="1311368"/>
                    <a:pt x="703001" y="1338406"/>
                    <a:pt x="728109" y="1357719"/>
                  </a:cubicBezTo>
                  <a:close/>
                  <a:moveTo>
                    <a:pt x="1156862" y="1270810"/>
                  </a:moveTo>
                  <a:cubicBezTo>
                    <a:pt x="1156862" y="1272741"/>
                    <a:pt x="1158793" y="1270810"/>
                    <a:pt x="1158793" y="1276604"/>
                  </a:cubicBezTo>
                  <a:cubicBezTo>
                    <a:pt x="1158793" y="1286260"/>
                    <a:pt x="1139480" y="1293986"/>
                    <a:pt x="1137549" y="1293986"/>
                  </a:cubicBezTo>
                  <a:cubicBezTo>
                    <a:pt x="1131755" y="1293986"/>
                    <a:pt x="1116304" y="1288192"/>
                    <a:pt x="1106648" y="1284329"/>
                  </a:cubicBezTo>
                  <a:cubicBezTo>
                    <a:pt x="1118236" y="1278535"/>
                    <a:pt x="1139480" y="1268879"/>
                    <a:pt x="1143343" y="1268879"/>
                  </a:cubicBezTo>
                  <a:cubicBezTo>
                    <a:pt x="1149137" y="1268879"/>
                    <a:pt x="1151068" y="1270810"/>
                    <a:pt x="1156862" y="1270810"/>
                  </a:cubicBezTo>
                  <a:close/>
                  <a:moveTo>
                    <a:pt x="886477" y="1261153"/>
                  </a:moveTo>
                  <a:cubicBezTo>
                    <a:pt x="894202" y="1268879"/>
                    <a:pt x="907722" y="1274672"/>
                    <a:pt x="917378" y="1284329"/>
                  </a:cubicBezTo>
                  <a:cubicBezTo>
                    <a:pt x="921241" y="1286260"/>
                    <a:pt x="921241" y="1292054"/>
                    <a:pt x="923172" y="1295917"/>
                  </a:cubicBezTo>
                  <a:lnTo>
                    <a:pt x="923172" y="1301711"/>
                  </a:lnTo>
                  <a:cubicBezTo>
                    <a:pt x="886477" y="1313299"/>
                    <a:pt x="882614" y="1315230"/>
                    <a:pt x="857507" y="1315230"/>
                  </a:cubicBezTo>
                  <a:cubicBezTo>
                    <a:pt x="834331" y="1315230"/>
                    <a:pt x="824675" y="1313299"/>
                    <a:pt x="799567" y="1299780"/>
                  </a:cubicBezTo>
                  <a:cubicBezTo>
                    <a:pt x="797636" y="1301711"/>
                    <a:pt x="797636" y="1299780"/>
                    <a:pt x="797636" y="1303642"/>
                  </a:cubicBezTo>
                  <a:cubicBezTo>
                    <a:pt x="797636" y="1311368"/>
                    <a:pt x="811155" y="1319093"/>
                    <a:pt x="820812" y="1322956"/>
                  </a:cubicBezTo>
                  <a:cubicBezTo>
                    <a:pt x="824675" y="1324887"/>
                    <a:pt x="830469" y="1328749"/>
                    <a:pt x="834331" y="1332612"/>
                  </a:cubicBezTo>
                  <a:cubicBezTo>
                    <a:pt x="818881" y="1344200"/>
                    <a:pt x="793774" y="1349994"/>
                    <a:pt x="774460" y="1349994"/>
                  </a:cubicBezTo>
                  <a:cubicBezTo>
                    <a:pt x="743559" y="1349994"/>
                    <a:pt x="714589" y="1340337"/>
                    <a:pt x="693345" y="1301711"/>
                  </a:cubicBezTo>
                  <a:cubicBezTo>
                    <a:pt x="689482" y="1292054"/>
                    <a:pt x="683688" y="1276604"/>
                    <a:pt x="683688" y="1272741"/>
                  </a:cubicBezTo>
                  <a:cubicBezTo>
                    <a:pt x="683688" y="1266947"/>
                    <a:pt x="681757" y="1265016"/>
                    <a:pt x="687551" y="1263085"/>
                  </a:cubicBezTo>
                  <a:cubicBezTo>
                    <a:pt x="693345" y="1259222"/>
                    <a:pt x="703001" y="1261153"/>
                    <a:pt x="710727" y="1259222"/>
                  </a:cubicBezTo>
                  <a:cubicBezTo>
                    <a:pt x="720383" y="1257291"/>
                    <a:pt x="730040" y="1251497"/>
                    <a:pt x="741628" y="1247634"/>
                  </a:cubicBezTo>
                  <a:cubicBezTo>
                    <a:pt x="743559" y="1245703"/>
                    <a:pt x="751284" y="1247634"/>
                    <a:pt x="755147" y="1247634"/>
                  </a:cubicBezTo>
                  <a:cubicBezTo>
                    <a:pt x="768666" y="1259222"/>
                    <a:pt x="760941" y="1282398"/>
                    <a:pt x="786048" y="1295917"/>
                  </a:cubicBezTo>
                  <a:lnTo>
                    <a:pt x="791842" y="1295917"/>
                  </a:lnTo>
                  <a:cubicBezTo>
                    <a:pt x="793774" y="1293986"/>
                    <a:pt x="793774" y="1295917"/>
                    <a:pt x="793774" y="1290123"/>
                  </a:cubicBezTo>
                  <a:cubicBezTo>
                    <a:pt x="793774" y="1286260"/>
                    <a:pt x="776392" y="1261153"/>
                    <a:pt x="776392" y="1255359"/>
                  </a:cubicBezTo>
                  <a:cubicBezTo>
                    <a:pt x="776392" y="1241840"/>
                    <a:pt x="824675" y="1234115"/>
                    <a:pt x="828537" y="1234115"/>
                  </a:cubicBezTo>
                  <a:cubicBezTo>
                    <a:pt x="849782" y="1234115"/>
                    <a:pt x="859438" y="1239909"/>
                    <a:pt x="886477" y="1261153"/>
                  </a:cubicBezTo>
                  <a:close/>
                  <a:moveTo>
                    <a:pt x="1012013" y="1268879"/>
                  </a:moveTo>
                  <a:cubicBezTo>
                    <a:pt x="1000425" y="1276604"/>
                    <a:pt x="979180" y="1284329"/>
                    <a:pt x="969524" y="1284329"/>
                  </a:cubicBezTo>
                  <a:cubicBezTo>
                    <a:pt x="965661" y="1284329"/>
                    <a:pt x="934760" y="1280466"/>
                    <a:pt x="919309" y="1272741"/>
                  </a:cubicBezTo>
                  <a:cubicBezTo>
                    <a:pt x="907722" y="1268879"/>
                    <a:pt x="884546" y="1237977"/>
                    <a:pt x="880683" y="1228321"/>
                  </a:cubicBezTo>
                  <a:lnTo>
                    <a:pt x="919309" y="1228321"/>
                  </a:lnTo>
                  <a:cubicBezTo>
                    <a:pt x="928966" y="1222527"/>
                    <a:pt x="948279" y="1222527"/>
                    <a:pt x="957936" y="1212870"/>
                  </a:cubicBezTo>
                  <a:cubicBezTo>
                    <a:pt x="971455" y="1228321"/>
                    <a:pt x="986906" y="1257291"/>
                    <a:pt x="1012013" y="1268879"/>
                  </a:cubicBezTo>
                  <a:close/>
                  <a:moveTo>
                    <a:pt x="1037120" y="1220595"/>
                  </a:moveTo>
                  <a:lnTo>
                    <a:pt x="1037120" y="1226389"/>
                  </a:lnTo>
                  <a:cubicBezTo>
                    <a:pt x="1031326" y="1239909"/>
                    <a:pt x="1031326" y="1253428"/>
                    <a:pt x="1017807" y="1253428"/>
                  </a:cubicBezTo>
                  <a:cubicBezTo>
                    <a:pt x="994631" y="1253428"/>
                    <a:pt x="981112" y="1226389"/>
                    <a:pt x="977249" y="1207076"/>
                  </a:cubicBezTo>
                  <a:cubicBezTo>
                    <a:pt x="992700" y="1220595"/>
                    <a:pt x="1019738" y="1216733"/>
                    <a:pt x="1037120" y="1220595"/>
                  </a:cubicBezTo>
                  <a:close/>
                  <a:moveTo>
                    <a:pt x="2862220" y="1338406"/>
                  </a:moveTo>
                  <a:cubicBezTo>
                    <a:pt x="2866082" y="1349994"/>
                    <a:pt x="2871876" y="1375101"/>
                    <a:pt x="2871876" y="1380895"/>
                  </a:cubicBezTo>
                  <a:lnTo>
                    <a:pt x="2871876" y="1425316"/>
                  </a:lnTo>
                  <a:cubicBezTo>
                    <a:pt x="2889258" y="1543126"/>
                    <a:pt x="2914365" y="1606860"/>
                    <a:pt x="3020588" y="1606860"/>
                  </a:cubicBezTo>
                  <a:cubicBezTo>
                    <a:pt x="3024451" y="1606860"/>
                    <a:pt x="3076597" y="1602997"/>
                    <a:pt x="3082391" y="1602997"/>
                  </a:cubicBezTo>
                  <a:cubicBezTo>
                    <a:pt x="3115223" y="1602997"/>
                    <a:pt x="3200201" y="1631967"/>
                    <a:pt x="3211789" y="1682181"/>
                  </a:cubicBezTo>
                  <a:cubicBezTo>
                    <a:pt x="3175094" y="1641624"/>
                    <a:pt x="3134536" y="1624242"/>
                    <a:pt x="3097841" y="1614585"/>
                  </a:cubicBezTo>
                  <a:cubicBezTo>
                    <a:pt x="3095910" y="1614585"/>
                    <a:pt x="3092047" y="1612654"/>
                    <a:pt x="3088184" y="1612654"/>
                  </a:cubicBezTo>
                  <a:cubicBezTo>
                    <a:pt x="3082391" y="1612654"/>
                    <a:pt x="2997412" y="1622310"/>
                    <a:pt x="2991618" y="1622310"/>
                  </a:cubicBezTo>
                  <a:cubicBezTo>
                    <a:pt x="2885396" y="1622310"/>
                    <a:pt x="2856426" y="1543126"/>
                    <a:pt x="2840975" y="1433041"/>
                  </a:cubicBezTo>
                  <a:cubicBezTo>
                    <a:pt x="2827456" y="1328749"/>
                    <a:pt x="2781104" y="1249565"/>
                    <a:pt x="2696126" y="1249565"/>
                  </a:cubicBezTo>
                  <a:cubicBezTo>
                    <a:pt x="2587972" y="1249565"/>
                    <a:pt x="2524238" y="1377033"/>
                    <a:pt x="2439260" y="1384758"/>
                  </a:cubicBezTo>
                  <a:cubicBezTo>
                    <a:pt x="2421878" y="1384758"/>
                    <a:pt x="2390977" y="1394414"/>
                    <a:pt x="2385183" y="1394414"/>
                  </a:cubicBezTo>
                  <a:cubicBezTo>
                    <a:pt x="2381321" y="1394414"/>
                    <a:pt x="2358145" y="1386689"/>
                    <a:pt x="2344625" y="1386689"/>
                  </a:cubicBezTo>
                  <a:cubicBezTo>
                    <a:pt x="2300205" y="1382827"/>
                    <a:pt x="2273166" y="1361582"/>
                    <a:pt x="2273166" y="1324887"/>
                  </a:cubicBezTo>
                  <a:cubicBezTo>
                    <a:pt x="2273166" y="1319093"/>
                    <a:pt x="2275098" y="1293986"/>
                    <a:pt x="2286686" y="1293986"/>
                  </a:cubicBezTo>
                  <a:cubicBezTo>
                    <a:pt x="2305999" y="1293986"/>
                    <a:pt x="2342694" y="1321024"/>
                    <a:pt x="2389046" y="1321024"/>
                  </a:cubicBezTo>
                  <a:cubicBezTo>
                    <a:pt x="2408359" y="1321024"/>
                    <a:pt x="2408359" y="1321024"/>
                    <a:pt x="2435398" y="1311368"/>
                  </a:cubicBezTo>
                  <a:cubicBezTo>
                    <a:pt x="2443123" y="1307505"/>
                    <a:pt x="2456642" y="1305574"/>
                    <a:pt x="2466299" y="1301711"/>
                  </a:cubicBezTo>
                  <a:cubicBezTo>
                    <a:pt x="2497200" y="1290123"/>
                    <a:pt x="2531964" y="1257291"/>
                    <a:pt x="2568659" y="1236046"/>
                  </a:cubicBezTo>
                  <a:cubicBezTo>
                    <a:pt x="2611148" y="1209008"/>
                    <a:pt x="2642049" y="1199351"/>
                    <a:pt x="2684538" y="1199351"/>
                  </a:cubicBezTo>
                  <a:cubicBezTo>
                    <a:pt x="2754066" y="1199351"/>
                    <a:pt x="2833250" y="1237977"/>
                    <a:pt x="2862220" y="1338406"/>
                  </a:cubicBezTo>
                  <a:close/>
                  <a:moveTo>
                    <a:pt x="2261579" y="1276604"/>
                  </a:moveTo>
                  <a:cubicBezTo>
                    <a:pt x="2261579" y="1301711"/>
                    <a:pt x="2246128" y="1303642"/>
                    <a:pt x="2230677" y="1303642"/>
                  </a:cubicBezTo>
                  <a:cubicBezTo>
                    <a:pt x="2224883" y="1303642"/>
                    <a:pt x="2205570" y="1301711"/>
                    <a:pt x="2193982" y="1301711"/>
                  </a:cubicBezTo>
                  <a:cubicBezTo>
                    <a:pt x="2205570" y="1276604"/>
                    <a:pt x="2211364" y="1257291"/>
                    <a:pt x="2211364" y="1236046"/>
                  </a:cubicBezTo>
                  <a:cubicBezTo>
                    <a:pt x="2211364" y="1230252"/>
                    <a:pt x="2207502" y="1207076"/>
                    <a:pt x="2203639" y="1191626"/>
                  </a:cubicBezTo>
                  <a:cubicBezTo>
                    <a:pt x="2228746" y="1195488"/>
                    <a:pt x="2261579" y="1253428"/>
                    <a:pt x="2261579" y="1276604"/>
                  </a:cubicBezTo>
                  <a:close/>
                  <a:moveTo>
                    <a:pt x="1245703" y="1224458"/>
                  </a:moveTo>
                  <a:cubicBezTo>
                    <a:pt x="1253428" y="1226389"/>
                    <a:pt x="1263085" y="1228321"/>
                    <a:pt x="1301711" y="1224458"/>
                  </a:cubicBezTo>
                  <a:cubicBezTo>
                    <a:pt x="1317162" y="1222527"/>
                    <a:pt x="1344200" y="1218664"/>
                    <a:pt x="1361582" y="1210939"/>
                  </a:cubicBezTo>
                  <a:cubicBezTo>
                    <a:pt x="1367376" y="1209008"/>
                    <a:pt x="1373170" y="1203214"/>
                    <a:pt x="1378964" y="1203214"/>
                  </a:cubicBezTo>
                  <a:lnTo>
                    <a:pt x="1388621" y="1203214"/>
                  </a:lnTo>
                  <a:cubicBezTo>
                    <a:pt x="1388621" y="1203214"/>
                    <a:pt x="1390552" y="1201282"/>
                    <a:pt x="1390552" y="1207076"/>
                  </a:cubicBezTo>
                  <a:cubicBezTo>
                    <a:pt x="1390552" y="1224458"/>
                    <a:pt x="1315231" y="1237977"/>
                    <a:pt x="1295917" y="1241840"/>
                  </a:cubicBezTo>
                  <a:lnTo>
                    <a:pt x="1133686" y="1245703"/>
                  </a:lnTo>
                  <a:cubicBezTo>
                    <a:pt x="1212870" y="1183900"/>
                    <a:pt x="1292055" y="1218664"/>
                    <a:pt x="1371239" y="1141411"/>
                  </a:cubicBezTo>
                  <a:cubicBezTo>
                    <a:pt x="1348063" y="1191626"/>
                    <a:pt x="1286261" y="1197420"/>
                    <a:pt x="1245703" y="1224458"/>
                  </a:cubicBezTo>
                  <a:close/>
                  <a:moveTo>
                    <a:pt x="956005" y="1199351"/>
                  </a:moveTo>
                  <a:cubicBezTo>
                    <a:pt x="942485" y="1203214"/>
                    <a:pt x="913515" y="1216733"/>
                    <a:pt x="898065" y="1216733"/>
                  </a:cubicBezTo>
                  <a:cubicBezTo>
                    <a:pt x="861370" y="1216733"/>
                    <a:pt x="832400" y="1181969"/>
                    <a:pt x="818881" y="1145274"/>
                  </a:cubicBezTo>
                  <a:cubicBezTo>
                    <a:pt x="832400" y="1145274"/>
                    <a:pt x="853644" y="1141411"/>
                    <a:pt x="857507" y="1141411"/>
                  </a:cubicBezTo>
                  <a:cubicBezTo>
                    <a:pt x="888408" y="1141411"/>
                    <a:pt x="930897" y="1162656"/>
                    <a:pt x="956005" y="1199351"/>
                  </a:cubicBezTo>
                  <a:close/>
                  <a:moveTo>
                    <a:pt x="842057" y="1218664"/>
                  </a:moveTo>
                  <a:cubicBezTo>
                    <a:pt x="828537" y="1222527"/>
                    <a:pt x="803430" y="1228321"/>
                    <a:pt x="797636" y="1228321"/>
                  </a:cubicBezTo>
                  <a:cubicBezTo>
                    <a:pt x="753216" y="1228321"/>
                    <a:pt x="718452" y="1191626"/>
                    <a:pt x="718452" y="1151068"/>
                  </a:cubicBezTo>
                  <a:cubicBezTo>
                    <a:pt x="718452" y="1139480"/>
                    <a:pt x="730040" y="1141411"/>
                    <a:pt x="741628" y="1141411"/>
                  </a:cubicBezTo>
                  <a:cubicBezTo>
                    <a:pt x="784117" y="1141411"/>
                    <a:pt x="824675" y="1158793"/>
                    <a:pt x="842057" y="1218664"/>
                  </a:cubicBezTo>
                  <a:close/>
                  <a:moveTo>
                    <a:pt x="1226390" y="1151068"/>
                  </a:moveTo>
                  <a:cubicBezTo>
                    <a:pt x="1220596" y="1166518"/>
                    <a:pt x="1203214" y="1189694"/>
                    <a:pt x="1185832" y="1197420"/>
                  </a:cubicBezTo>
                  <a:cubicBezTo>
                    <a:pt x="1162656" y="1209008"/>
                    <a:pt x="1135618" y="1214802"/>
                    <a:pt x="1114373" y="1224458"/>
                  </a:cubicBezTo>
                  <a:cubicBezTo>
                    <a:pt x="1081541" y="1237977"/>
                    <a:pt x="1062227" y="1295917"/>
                    <a:pt x="1027463" y="1303642"/>
                  </a:cubicBezTo>
                  <a:cubicBezTo>
                    <a:pt x="1031326" y="1255359"/>
                    <a:pt x="1066090" y="1197420"/>
                    <a:pt x="1106648" y="1151068"/>
                  </a:cubicBezTo>
                  <a:cubicBezTo>
                    <a:pt x="1110510" y="1145274"/>
                    <a:pt x="1131755" y="1139480"/>
                    <a:pt x="1141412" y="1139480"/>
                  </a:cubicBezTo>
                  <a:cubicBezTo>
                    <a:pt x="1166519" y="1139480"/>
                    <a:pt x="1197420" y="1156862"/>
                    <a:pt x="1226390" y="1151068"/>
                  </a:cubicBezTo>
                  <a:close/>
                  <a:moveTo>
                    <a:pt x="1004288" y="1137549"/>
                  </a:moveTo>
                  <a:cubicBezTo>
                    <a:pt x="1017807" y="1139480"/>
                    <a:pt x="1037120" y="1174244"/>
                    <a:pt x="1037120" y="1183900"/>
                  </a:cubicBezTo>
                  <a:lnTo>
                    <a:pt x="1037120" y="1203214"/>
                  </a:lnTo>
                  <a:cubicBezTo>
                    <a:pt x="1037120" y="1203214"/>
                    <a:pt x="1035189" y="1201282"/>
                    <a:pt x="1033257" y="1201282"/>
                  </a:cubicBezTo>
                  <a:cubicBezTo>
                    <a:pt x="1027463" y="1203214"/>
                    <a:pt x="1015876" y="1205145"/>
                    <a:pt x="1012013" y="1205145"/>
                  </a:cubicBezTo>
                  <a:cubicBezTo>
                    <a:pt x="977249" y="1205145"/>
                    <a:pt x="952142" y="1181969"/>
                    <a:pt x="936691" y="1141411"/>
                  </a:cubicBezTo>
                  <a:lnTo>
                    <a:pt x="936691" y="1131755"/>
                  </a:lnTo>
                  <a:cubicBezTo>
                    <a:pt x="942485" y="1137549"/>
                    <a:pt x="954073" y="1131755"/>
                    <a:pt x="963730" y="1131755"/>
                  </a:cubicBezTo>
                  <a:lnTo>
                    <a:pt x="969524" y="1131755"/>
                  </a:lnTo>
                  <a:cubicBezTo>
                    <a:pt x="973386" y="1131755"/>
                    <a:pt x="992700" y="1135617"/>
                    <a:pt x="1004288" y="1137549"/>
                  </a:cubicBezTo>
                  <a:close/>
                  <a:moveTo>
                    <a:pt x="1326818" y="1125961"/>
                  </a:moveTo>
                  <a:cubicBezTo>
                    <a:pt x="1326818" y="1131755"/>
                    <a:pt x="1322956" y="1141411"/>
                    <a:pt x="1317162" y="1147205"/>
                  </a:cubicBezTo>
                  <a:cubicBezTo>
                    <a:pt x="1313299" y="1149137"/>
                    <a:pt x="1247634" y="1187763"/>
                    <a:pt x="1232184" y="1187763"/>
                  </a:cubicBezTo>
                  <a:lnTo>
                    <a:pt x="1222527" y="1187763"/>
                  </a:lnTo>
                  <a:cubicBezTo>
                    <a:pt x="1224458" y="1176175"/>
                    <a:pt x="1239909" y="1162656"/>
                    <a:pt x="1251497" y="1154931"/>
                  </a:cubicBezTo>
                  <a:cubicBezTo>
                    <a:pt x="1257291" y="1151068"/>
                    <a:pt x="1261154" y="1141411"/>
                    <a:pt x="1270810" y="1137549"/>
                  </a:cubicBezTo>
                  <a:cubicBezTo>
                    <a:pt x="1286261" y="1129823"/>
                    <a:pt x="1309437" y="1141411"/>
                    <a:pt x="1324887" y="1118235"/>
                  </a:cubicBezTo>
                  <a:cubicBezTo>
                    <a:pt x="1324887" y="1120167"/>
                    <a:pt x="1326818" y="1122098"/>
                    <a:pt x="1326818" y="1125961"/>
                  </a:cubicBezTo>
                  <a:close/>
                  <a:moveTo>
                    <a:pt x="451929" y="1290123"/>
                  </a:moveTo>
                  <a:cubicBezTo>
                    <a:pt x="451929" y="1305574"/>
                    <a:pt x="457723" y="1344200"/>
                    <a:pt x="461586" y="1353857"/>
                  </a:cubicBezTo>
                  <a:cubicBezTo>
                    <a:pt x="475105" y="1346131"/>
                    <a:pt x="488625" y="1334543"/>
                    <a:pt x="502144" y="1324887"/>
                  </a:cubicBezTo>
                  <a:lnTo>
                    <a:pt x="507938" y="1324887"/>
                  </a:lnTo>
                  <a:cubicBezTo>
                    <a:pt x="482831" y="1349994"/>
                    <a:pt x="473174" y="1380895"/>
                    <a:pt x="471243" y="1409865"/>
                  </a:cubicBezTo>
                  <a:cubicBezTo>
                    <a:pt x="463517" y="1400208"/>
                    <a:pt x="453861" y="1386689"/>
                    <a:pt x="448067" y="1373170"/>
                  </a:cubicBezTo>
                  <a:cubicBezTo>
                    <a:pt x="440342" y="1353857"/>
                    <a:pt x="430685" y="1315230"/>
                    <a:pt x="430685" y="1311368"/>
                  </a:cubicBezTo>
                  <a:lnTo>
                    <a:pt x="430685" y="1259222"/>
                  </a:lnTo>
                  <a:cubicBezTo>
                    <a:pt x="436479" y="1210939"/>
                    <a:pt x="465449" y="1152999"/>
                    <a:pt x="523388" y="1114373"/>
                  </a:cubicBezTo>
                  <a:cubicBezTo>
                    <a:pt x="473174" y="1176175"/>
                    <a:pt x="451929" y="1230252"/>
                    <a:pt x="451929" y="1290123"/>
                  </a:cubicBezTo>
                  <a:close/>
                  <a:moveTo>
                    <a:pt x="1039051" y="1095060"/>
                  </a:moveTo>
                  <a:cubicBezTo>
                    <a:pt x="1064159" y="1106647"/>
                    <a:pt x="1089266" y="1118235"/>
                    <a:pt x="1114373" y="1125961"/>
                  </a:cubicBezTo>
                  <a:cubicBezTo>
                    <a:pt x="1106648" y="1151068"/>
                    <a:pt x="1073815" y="1139480"/>
                    <a:pt x="1060296" y="1141411"/>
                  </a:cubicBezTo>
                  <a:cubicBezTo>
                    <a:pt x="1060296" y="1141411"/>
                    <a:pt x="1058365" y="1139480"/>
                    <a:pt x="1058365" y="1145274"/>
                  </a:cubicBezTo>
                  <a:cubicBezTo>
                    <a:pt x="1058365" y="1149137"/>
                    <a:pt x="1079609" y="1154931"/>
                    <a:pt x="1079609" y="1158793"/>
                  </a:cubicBezTo>
                  <a:cubicBezTo>
                    <a:pt x="1079609" y="1170381"/>
                    <a:pt x="1062227" y="1187763"/>
                    <a:pt x="1056433" y="1187763"/>
                  </a:cubicBezTo>
                  <a:cubicBezTo>
                    <a:pt x="1039051" y="1187763"/>
                    <a:pt x="1035189" y="1162656"/>
                    <a:pt x="1035189" y="1154931"/>
                  </a:cubicBezTo>
                  <a:cubicBezTo>
                    <a:pt x="1035189" y="1149137"/>
                    <a:pt x="1033257" y="1139480"/>
                    <a:pt x="1040983" y="1139480"/>
                  </a:cubicBezTo>
                  <a:cubicBezTo>
                    <a:pt x="1046777" y="1139480"/>
                    <a:pt x="1052571" y="1145274"/>
                    <a:pt x="1056433" y="1145274"/>
                  </a:cubicBezTo>
                  <a:cubicBezTo>
                    <a:pt x="1058365" y="1143343"/>
                    <a:pt x="1058365" y="1145274"/>
                    <a:pt x="1058365" y="1139480"/>
                  </a:cubicBezTo>
                  <a:cubicBezTo>
                    <a:pt x="1058365" y="1135617"/>
                    <a:pt x="1029395" y="1104716"/>
                    <a:pt x="1029395" y="1100854"/>
                  </a:cubicBezTo>
                  <a:lnTo>
                    <a:pt x="1029395" y="1095060"/>
                  </a:lnTo>
                  <a:lnTo>
                    <a:pt x="1039051" y="1095060"/>
                  </a:lnTo>
                  <a:close/>
                  <a:moveTo>
                    <a:pt x="2421878" y="1077678"/>
                  </a:moveTo>
                  <a:cubicBezTo>
                    <a:pt x="2416084" y="1110510"/>
                    <a:pt x="2360076" y="1158793"/>
                    <a:pt x="2327244" y="1170381"/>
                  </a:cubicBezTo>
                  <a:cubicBezTo>
                    <a:pt x="2331106" y="1152999"/>
                    <a:pt x="2340763" y="1143343"/>
                    <a:pt x="2338831" y="1127892"/>
                  </a:cubicBezTo>
                  <a:cubicBezTo>
                    <a:pt x="2331106" y="1096991"/>
                    <a:pt x="2369733" y="1073815"/>
                    <a:pt x="2392908" y="1077678"/>
                  </a:cubicBezTo>
                  <a:lnTo>
                    <a:pt x="2421878" y="1077678"/>
                  </a:lnTo>
                  <a:close/>
                  <a:moveTo>
                    <a:pt x="983043" y="1068021"/>
                  </a:moveTo>
                  <a:cubicBezTo>
                    <a:pt x="1008150" y="1069952"/>
                    <a:pt x="1015876" y="1089266"/>
                    <a:pt x="1015876" y="1102785"/>
                  </a:cubicBezTo>
                  <a:cubicBezTo>
                    <a:pt x="1015876" y="1124029"/>
                    <a:pt x="990768" y="1124029"/>
                    <a:pt x="981112" y="1124029"/>
                  </a:cubicBezTo>
                  <a:cubicBezTo>
                    <a:pt x="942485" y="1124029"/>
                    <a:pt x="905790" y="1110510"/>
                    <a:pt x="894202" y="1052570"/>
                  </a:cubicBezTo>
                  <a:cubicBezTo>
                    <a:pt x="913515" y="1058364"/>
                    <a:pt x="932829" y="1064158"/>
                    <a:pt x="952142" y="1068021"/>
                  </a:cubicBezTo>
                  <a:lnTo>
                    <a:pt x="983043" y="1068021"/>
                  </a:lnTo>
                  <a:close/>
                  <a:moveTo>
                    <a:pt x="730040" y="1056433"/>
                  </a:moveTo>
                  <a:cubicBezTo>
                    <a:pt x="739696" y="1060296"/>
                    <a:pt x="762872" y="1054502"/>
                    <a:pt x="770598" y="1068021"/>
                  </a:cubicBezTo>
                  <a:cubicBezTo>
                    <a:pt x="778323" y="1077678"/>
                    <a:pt x="764804" y="1089266"/>
                    <a:pt x="786048" y="1093128"/>
                  </a:cubicBezTo>
                  <a:cubicBezTo>
                    <a:pt x="786048" y="1091197"/>
                    <a:pt x="787980" y="1091197"/>
                    <a:pt x="787980" y="1087334"/>
                  </a:cubicBezTo>
                  <a:cubicBezTo>
                    <a:pt x="787980" y="1081540"/>
                    <a:pt x="784117" y="1075746"/>
                    <a:pt x="784117" y="1071884"/>
                  </a:cubicBezTo>
                  <a:cubicBezTo>
                    <a:pt x="784117" y="1056433"/>
                    <a:pt x="791842" y="1056433"/>
                    <a:pt x="803430" y="1056433"/>
                  </a:cubicBezTo>
                  <a:cubicBezTo>
                    <a:pt x="807293" y="1056433"/>
                    <a:pt x="820812" y="1058364"/>
                    <a:pt x="832400" y="1060296"/>
                  </a:cubicBezTo>
                  <a:cubicBezTo>
                    <a:pt x="847851" y="1064158"/>
                    <a:pt x="863301" y="1060296"/>
                    <a:pt x="878752" y="1071884"/>
                  </a:cubicBezTo>
                  <a:cubicBezTo>
                    <a:pt x="890340" y="1079609"/>
                    <a:pt x="903859" y="1104716"/>
                    <a:pt x="903859" y="1118235"/>
                  </a:cubicBezTo>
                  <a:cubicBezTo>
                    <a:pt x="903859" y="1131755"/>
                    <a:pt x="857507" y="1135617"/>
                    <a:pt x="853644" y="1135617"/>
                  </a:cubicBezTo>
                  <a:cubicBezTo>
                    <a:pt x="834331" y="1135617"/>
                    <a:pt x="811155" y="1118235"/>
                    <a:pt x="793774" y="1110510"/>
                  </a:cubicBezTo>
                  <a:cubicBezTo>
                    <a:pt x="795705" y="1135617"/>
                    <a:pt x="776392" y="1133686"/>
                    <a:pt x="762872" y="1133686"/>
                  </a:cubicBezTo>
                  <a:cubicBezTo>
                    <a:pt x="747422" y="1133686"/>
                    <a:pt x="704933" y="1116304"/>
                    <a:pt x="701070" y="1116304"/>
                  </a:cubicBezTo>
                  <a:lnTo>
                    <a:pt x="691413" y="1116304"/>
                  </a:lnTo>
                  <a:cubicBezTo>
                    <a:pt x="687551" y="1131755"/>
                    <a:pt x="677894" y="1145274"/>
                    <a:pt x="674032" y="1156862"/>
                  </a:cubicBezTo>
                  <a:cubicBezTo>
                    <a:pt x="679825" y="1158793"/>
                    <a:pt x="685619" y="1156862"/>
                    <a:pt x="691413" y="1156862"/>
                  </a:cubicBezTo>
                  <a:cubicBezTo>
                    <a:pt x="691413" y="1156862"/>
                    <a:pt x="701070" y="1156862"/>
                    <a:pt x="703001" y="1162656"/>
                  </a:cubicBezTo>
                  <a:cubicBezTo>
                    <a:pt x="706864" y="1170381"/>
                    <a:pt x="708795" y="1183900"/>
                    <a:pt x="714589" y="1193557"/>
                  </a:cubicBezTo>
                  <a:cubicBezTo>
                    <a:pt x="722315" y="1205145"/>
                    <a:pt x="737765" y="1218664"/>
                    <a:pt x="749353" y="1226389"/>
                  </a:cubicBezTo>
                  <a:cubicBezTo>
                    <a:pt x="733903" y="1241840"/>
                    <a:pt x="703001" y="1247634"/>
                    <a:pt x="685619" y="1247634"/>
                  </a:cubicBezTo>
                  <a:cubicBezTo>
                    <a:pt x="662444" y="1247634"/>
                    <a:pt x="639268" y="1241840"/>
                    <a:pt x="616092" y="1226389"/>
                  </a:cubicBezTo>
                  <a:cubicBezTo>
                    <a:pt x="616092" y="1226389"/>
                    <a:pt x="614161" y="1224458"/>
                    <a:pt x="614161" y="1230252"/>
                  </a:cubicBezTo>
                  <a:cubicBezTo>
                    <a:pt x="614161" y="1247634"/>
                    <a:pt x="656650" y="1261153"/>
                    <a:pt x="660512" y="1263085"/>
                  </a:cubicBezTo>
                  <a:lnTo>
                    <a:pt x="660512" y="1266947"/>
                  </a:lnTo>
                  <a:cubicBezTo>
                    <a:pt x="650856" y="1292054"/>
                    <a:pt x="625748" y="1303642"/>
                    <a:pt x="608367" y="1303642"/>
                  </a:cubicBezTo>
                  <a:cubicBezTo>
                    <a:pt x="602573" y="1303642"/>
                    <a:pt x="592916" y="1299780"/>
                    <a:pt x="592916" y="1292054"/>
                  </a:cubicBezTo>
                  <a:cubicBezTo>
                    <a:pt x="592916" y="1286260"/>
                    <a:pt x="596779" y="1282398"/>
                    <a:pt x="596779" y="1276604"/>
                  </a:cubicBezTo>
                  <a:cubicBezTo>
                    <a:pt x="596779" y="1270810"/>
                    <a:pt x="594847" y="1259222"/>
                    <a:pt x="594847" y="1255359"/>
                  </a:cubicBezTo>
                  <a:cubicBezTo>
                    <a:pt x="594847" y="1236046"/>
                    <a:pt x="614161" y="1228321"/>
                    <a:pt x="614161" y="1224458"/>
                  </a:cubicBezTo>
                  <a:cubicBezTo>
                    <a:pt x="614161" y="1218664"/>
                    <a:pt x="606435" y="1199351"/>
                    <a:pt x="606435" y="1195488"/>
                  </a:cubicBezTo>
                  <a:cubicBezTo>
                    <a:pt x="606435" y="1154931"/>
                    <a:pt x="664375" y="1193557"/>
                    <a:pt x="674032" y="1162656"/>
                  </a:cubicBezTo>
                  <a:cubicBezTo>
                    <a:pt x="674032" y="1160724"/>
                    <a:pt x="670169" y="1156862"/>
                    <a:pt x="666306" y="1156862"/>
                  </a:cubicBezTo>
                  <a:cubicBezTo>
                    <a:pt x="660512" y="1156862"/>
                    <a:pt x="639268" y="1164587"/>
                    <a:pt x="633474" y="1164587"/>
                  </a:cubicBezTo>
                  <a:cubicBezTo>
                    <a:pt x="618023" y="1164587"/>
                    <a:pt x="618023" y="1149137"/>
                    <a:pt x="618023" y="1145274"/>
                  </a:cubicBezTo>
                  <a:cubicBezTo>
                    <a:pt x="618023" y="1131755"/>
                    <a:pt x="633474" y="1108579"/>
                    <a:pt x="637336" y="1098922"/>
                  </a:cubicBezTo>
                  <a:cubicBezTo>
                    <a:pt x="639268" y="1095060"/>
                    <a:pt x="639268" y="1089266"/>
                    <a:pt x="641199" y="1083472"/>
                  </a:cubicBezTo>
                  <a:cubicBezTo>
                    <a:pt x="641199" y="1079609"/>
                    <a:pt x="652787" y="1069952"/>
                    <a:pt x="656650" y="1068021"/>
                  </a:cubicBezTo>
                  <a:lnTo>
                    <a:pt x="662444" y="1068021"/>
                  </a:lnTo>
                  <a:cubicBezTo>
                    <a:pt x="664375" y="1079609"/>
                    <a:pt x="670169" y="1102785"/>
                    <a:pt x="689482" y="1116304"/>
                  </a:cubicBezTo>
                  <a:cubicBezTo>
                    <a:pt x="691413" y="1114373"/>
                    <a:pt x="691413" y="1114373"/>
                    <a:pt x="691413" y="1108579"/>
                  </a:cubicBezTo>
                  <a:cubicBezTo>
                    <a:pt x="691413" y="1085403"/>
                    <a:pt x="672100" y="1085403"/>
                    <a:pt x="672100" y="1048708"/>
                  </a:cubicBezTo>
                  <a:cubicBezTo>
                    <a:pt x="672100" y="1046776"/>
                    <a:pt x="668238" y="1033257"/>
                    <a:pt x="679825" y="1033257"/>
                  </a:cubicBezTo>
                  <a:cubicBezTo>
                    <a:pt x="683688" y="1033257"/>
                    <a:pt x="710727" y="1050639"/>
                    <a:pt x="730040" y="1056433"/>
                  </a:cubicBezTo>
                  <a:close/>
                  <a:moveTo>
                    <a:pt x="948279" y="1052570"/>
                  </a:moveTo>
                  <a:cubicBezTo>
                    <a:pt x="946348" y="1054502"/>
                    <a:pt x="948279" y="1054502"/>
                    <a:pt x="942485" y="1054502"/>
                  </a:cubicBezTo>
                  <a:cubicBezTo>
                    <a:pt x="934760" y="1054502"/>
                    <a:pt x="903859" y="1039051"/>
                    <a:pt x="899996" y="1031326"/>
                  </a:cubicBezTo>
                  <a:lnTo>
                    <a:pt x="911584" y="1031326"/>
                  </a:lnTo>
                  <a:cubicBezTo>
                    <a:pt x="919309" y="1031326"/>
                    <a:pt x="944417" y="1048708"/>
                    <a:pt x="948279" y="1052570"/>
                  </a:cubicBezTo>
                  <a:close/>
                  <a:moveTo>
                    <a:pt x="774460" y="1033257"/>
                  </a:moveTo>
                  <a:cubicBezTo>
                    <a:pt x="774460" y="1044845"/>
                    <a:pt x="743559" y="1046776"/>
                    <a:pt x="743559" y="1046776"/>
                  </a:cubicBezTo>
                  <a:cubicBezTo>
                    <a:pt x="724246" y="1046776"/>
                    <a:pt x="708795" y="1035189"/>
                    <a:pt x="691413" y="1019738"/>
                  </a:cubicBezTo>
                  <a:cubicBezTo>
                    <a:pt x="706864" y="1015875"/>
                    <a:pt x="735834" y="1006219"/>
                    <a:pt x="741628" y="1006219"/>
                  </a:cubicBezTo>
                  <a:cubicBezTo>
                    <a:pt x="753216" y="1006219"/>
                    <a:pt x="774460" y="1021669"/>
                    <a:pt x="774460" y="1033257"/>
                  </a:cubicBezTo>
                  <a:close/>
                  <a:moveTo>
                    <a:pt x="815018" y="1004287"/>
                  </a:moveTo>
                  <a:cubicBezTo>
                    <a:pt x="834331" y="1008150"/>
                    <a:pt x="853644" y="1010081"/>
                    <a:pt x="872958" y="1019738"/>
                  </a:cubicBezTo>
                  <a:cubicBezTo>
                    <a:pt x="874889" y="1021669"/>
                    <a:pt x="878752" y="1027463"/>
                    <a:pt x="878752" y="1033257"/>
                  </a:cubicBezTo>
                  <a:cubicBezTo>
                    <a:pt x="878752" y="1050639"/>
                    <a:pt x="847851" y="1048708"/>
                    <a:pt x="843988" y="1048708"/>
                  </a:cubicBezTo>
                  <a:cubicBezTo>
                    <a:pt x="816949" y="1048708"/>
                    <a:pt x="793774" y="1042914"/>
                    <a:pt x="774460" y="1004287"/>
                  </a:cubicBezTo>
                  <a:lnTo>
                    <a:pt x="815018" y="1004287"/>
                  </a:lnTo>
                  <a:close/>
                  <a:moveTo>
                    <a:pt x="973386" y="981112"/>
                  </a:moveTo>
                  <a:cubicBezTo>
                    <a:pt x="998494" y="984974"/>
                    <a:pt x="1021670" y="996562"/>
                    <a:pt x="1048708" y="1000425"/>
                  </a:cubicBezTo>
                  <a:cubicBezTo>
                    <a:pt x="1110510" y="1006219"/>
                    <a:pt x="1122098" y="1002356"/>
                    <a:pt x="1125961" y="1002356"/>
                  </a:cubicBezTo>
                  <a:cubicBezTo>
                    <a:pt x="1131755" y="1002356"/>
                    <a:pt x="1160725" y="1000425"/>
                    <a:pt x="1176175" y="996562"/>
                  </a:cubicBezTo>
                  <a:cubicBezTo>
                    <a:pt x="1178107" y="996562"/>
                    <a:pt x="1185832" y="994631"/>
                    <a:pt x="1191626" y="992699"/>
                  </a:cubicBezTo>
                  <a:cubicBezTo>
                    <a:pt x="1197420" y="1019738"/>
                    <a:pt x="1114373" y="1017807"/>
                    <a:pt x="1091197" y="1017807"/>
                  </a:cubicBezTo>
                  <a:cubicBezTo>
                    <a:pt x="1062227" y="1017807"/>
                    <a:pt x="998494" y="1008150"/>
                    <a:pt x="984974" y="1004287"/>
                  </a:cubicBezTo>
                  <a:cubicBezTo>
                    <a:pt x="984974" y="1004287"/>
                    <a:pt x="983043" y="1004287"/>
                    <a:pt x="981112" y="1006219"/>
                  </a:cubicBezTo>
                  <a:cubicBezTo>
                    <a:pt x="994631" y="1012013"/>
                    <a:pt x="1147206" y="1095060"/>
                    <a:pt x="1193557" y="1095060"/>
                  </a:cubicBezTo>
                  <a:lnTo>
                    <a:pt x="1286261" y="1095060"/>
                  </a:lnTo>
                  <a:lnTo>
                    <a:pt x="1286261" y="1100854"/>
                  </a:lnTo>
                  <a:cubicBezTo>
                    <a:pt x="1263085" y="1104716"/>
                    <a:pt x="1220596" y="1110510"/>
                    <a:pt x="1216733" y="1110510"/>
                  </a:cubicBezTo>
                  <a:cubicBezTo>
                    <a:pt x="1185832" y="1110510"/>
                    <a:pt x="1176175" y="1104716"/>
                    <a:pt x="1141412" y="1095060"/>
                  </a:cubicBezTo>
                  <a:cubicBezTo>
                    <a:pt x="1085403" y="1081540"/>
                    <a:pt x="1033257" y="1054502"/>
                    <a:pt x="979180" y="1031326"/>
                  </a:cubicBezTo>
                  <a:cubicBezTo>
                    <a:pt x="927035" y="1008150"/>
                    <a:pt x="871026" y="992699"/>
                    <a:pt x="818881" y="979180"/>
                  </a:cubicBezTo>
                  <a:cubicBezTo>
                    <a:pt x="826606" y="961798"/>
                    <a:pt x="838194" y="965661"/>
                    <a:pt x="845919" y="965661"/>
                  </a:cubicBezTo>
                  <a:cubicBezTo>
                    <a:pt x="851713" y="965661"/>
                    <a:pt x="930897" y="973386"/>
                    <a:pt x="973386" y="981112"/>
                  </a:cubicBezTo>
                  <a:close/>
                  <a:moveTo>
                    <a:pt x="1732396" y="954073"/>
                  </a:moveTo>
                  <a:cubicBezTo>
                    <a:pt x="1742053" y="963730"/>
                    <a:pt x="1751709" y="979180"/>
                    <a:pt x="1765229" y="988837"/>
                  </a:cubicBezTo>
                  <a:cubicBezTo>
                    <a:pt x="1772954" y="996562"/>
                    <a:pt x="1786473" y="1000425"/>
                    <a:pt x="1798061" y="1004287"/>
                  </a:cubicBezTo>
                  <a:cubicBezTo>
                    <a:pt x="1801924" y="1004287"/>
                    <a:pt x="1803855" y="1008150"/>
                    <a:pt x="1809649" y="1008150"/>
                  </a:cubicBezTo>
                  <a:lnTo>
                    <a:pt x="1871451" y="1008150"/>
                  </a:lnTo>
                  <a:cubicBezTo>
                    <a:pt x="1877245" y="1010081"/>
                    <a:pt x="1883039" y="1010081"/>
                    <a:pt x="1888833" y="1010081"/>
                  </a:cubicBezTo>
                  <a:cubicBezTo>
                    <a:pt x="1962224" y="1012013"/>
                    <a:pt x="2022095" y="1081540"/>
                    <a:pt x="2074240" y="1102785"/>
                  </a:cubicBezTo>
                  <a:cubicBezTo>
                    <a:pt x="2093553" y="1112441"/>
                    <a:pt x="2124455" y="1112441"/>
                    <a:pt x="2145699" y="1112441"/>
                  </a:cubicBezTo>
                  <a:cubicBezTo>
                    <a:pt x="2124455" y="1120167"/>
                    <a:pt x="2101279" y="1127892"/>
                    <a:pt x="2081966" y="1127892"/>
                  </a:cubicBezTo>
                  <a:cubicBezTo>
                    <a:pt x="2004713" y="1127892"/>
                    <a:pt x="1991193" y="1056433"/>
                    <a:pt x="1871451" y="1056433"/>
                  </a:cubicBezTo>
                  <a:cubicBezTo>
                    <a:pt x="1865657" y="1056433"/>
                    <a:pt x="1792267" y="1066090"/>
                    <a:pt x="1786473" y="1066090"/>
                  </a:cubicBezTo>
                  <a:cubicBezTo>
                    <a:pt x="1763297" y="1066090"/>
                    <a:pt x="1687976" y="1042914"/>
                    <a:pt x="1687976" y="1000425"/>
                  </a:cubicBezTo>
                  <a:cubicBezTo>
                    <a:pt x="1687976" y="994631"/>
                    <a:pt x="1699564" y="950210"/>
                    <a:pt x="1722740" y="950210"/>
                  </a:cubicBezTo>
                  <a:cubicBezTo>
                    <a:pt x="1726602" y="950210"/>
                    <a:pt x="1728534" y="950210"/>
                    <a:pt x="1732396" y="954073"/>
                  </a:cubicBezTo>
                  <a:close/>
                  <a:moveTo>
                    <a:pt x="1193557" y="950210"/>
                  </a:moveTo>
                  <a:cubicBezTo>
                    <a:pt x="1191626" y="952142"/>
                    <a:pt x="1191626" y="954073"/>
                    <a:pt x="1189695" y="954073"/>
                  </a:cubicBezTo>
                  <a:cubicBezTo>
                    <a:pt x="1170381" y="961798"/>
                    <a:pt x="1162656" y="969524"/>
                    <a:pt x="1145274" y="969524"/>
                  </a:cubicBezTo>
                  <a:cubicBezTo>
                    <a:pt x="1131755" y="969524"/>
                    <a:pt x="1131755" y="967592"/>
                    <a:pt x="1116304" y="957936"/>
                  </a:cubicBezTo>
                  <a:cubicBezTo>
                    <a:pt x="1125961" y="954073"/>
                    <a:pt x="1137549" y="952142"/>
                    <a:pt x="1149137" y="950210"/>
                  </a:cubicBezTo>
                  <a:lnTo>
                    <a:pt x="1193557" y="950210"/>
                  </a:lnTo>
                  <a:close/>
                  <a:moveTo>
                    <a:pt x="1081541" y="957936"/>
                  </a:moveTo>
                  <a:cubicBezTo>
                    <a:pt x="1081541" y="967592"/>
                    <a:pt x="1050639" y="975318"/>
                    <a:pt x="1048708" y="975318"/>
                  </a:cubicBezTo>
                  <a:cubicBezTo>
                    <a:pt x="1023601" y="975318"/>
                    <a:pt x="1002356" y="954073"/>
                    <a:pt x="984974" y="927035"/>
                  </a:cubicBezTo>
                  <a:cubicBezTo>
                    <a:pt x="992700" y="927035"/>
                    <a:pt x="1081541" y="946348"/>
                    <a:pt x="1081541" y="957936"/>
                  </a:cubicBezTo>
                  <a:close/>
                  <a:moveTo>
                    <a:pt x="813087" y="934760"/>
                  </a:moveTo>
                  <a:cubicBezTo>
                    <a:pt x="805361" y="940554"/>
                    <a:pt x="787980" y="948279"/>
                    <a:pt x="782186" y="948279"/>
                  </a:cubicBezTo>
                  <a:lnTo>
                    <a:pt x="770598" y="948279"/>
                  </a:lnTo>
                  <a:cubicBezTo>
                    <a:pt x="770598" y="946348"/>
                    <a:pt x="768666" y="944416"/>
                    <a:pt x="768666" y="940554"/>
                  </a:cubicBezTo>
                  <a:cubicBezTo>
                    <a:pt x="768666" y="932828"/>
                    <a:pt x="774460" y="927035"/>
                    <a:pt x="782186" y="927035"/>
                  </a:cubicBezTo>
                  <a:cubicBezTo>
                    <a:pt x="786048" y="927035"/>
                    <a:pt x="803430" y="932828"/>
                    <a:pt x="813087" y="934760"/>
                  </a:cubicBezTo>
                  <a:close/>
                  <a:moveTo>
                    <a:pt x="2402565" y="932828"/>
                  </a:moveTo>
                  <a:cubicBezTo>
                    <a:pt x="2402565" y="959867"/>
                    <a:pt x="2389046" y="981112"/>
                    <a:pt x="2360076" y="981112"/>
                  </a:cubicBezTo>
                  <a:cubicBezTo>
                    <a:pt x="2354282" y="981112"/>
                    <a:pt x="2348488" y="979180"/>
                    <a:pt x="2342694" y="979180"/>
                  </a:cubicBezTo>
                  <a:cubicBezTo>
                    <a:pt x="2342694" y="975318"/>
                    <a:pt x="2348488" y="967592"/>
                    <a:pt x="2350419" y="963730"/>
                  </a:cubicBezTo>
                  <a:cubicBezTo>
                    <a:pt x="2356213" y="952142"/>
                    <a:pt x="2363939" y="936691"/>
                    <a:pt x="2363939" y="925103"/>
                  </a:cubicBezTo>
                  <a:cubicBezTo>
                    <a:pt x="2363939" y="911584"/>
                    <a:pt x="2356213" y="894202"/>
                    <a:pt x="2350419" y="880683"/>
                  </a:cubicBezTo>
                  <a:cubicBezTo>
                    <a:pt x="2385183" y="888408"/>
                    <a:pt x="2402565" y="905790"/>
                    <a:pt x="2402565" y="932828"/>
                  </a:cubicBezTo>
                  <a:close/>
                  <a:moveTo>
                    <a:pt x="967593" y="938622"/>
                  </a:moveTo>
                  <a:lnTo>
                    <a:pt x="923172" y="938622"/>
                  </a:lnTo>
                  <a:cubicBezTo>
                    <a:pt x="899996" y="938622"/>
                    <a:pt x="857507" y="898065"/>
                    <a:pt x="855576" y="874889"/>
                  </a:cubicBezTo>
                  <a:cubicBezTo>
                    <a:pt x="888408" y="882614"/>
                    <a:pt x="940554" y="890339"/>
                    <a:pt x="967593" y="938622"/>
                  </a:cubicBezTo>
                  <a:close/>
                  <a:moveTo>
                    <a:pt x="753216" y="861370"/>
                  </a:moveTo>
                  <a:cubicBezTo>
                    <a:pt x="618023" y="1010081"/>
                    <a:pt x="562015" y="1164587"/>
                    <a:pt x="562015" y="1317162"/>
                  </a:cubicBezTo>
                  <a:cubicBezTo>
                    <a:pt x="562015" y="1460079"/>
                    <a:pt x="598710" y="1616516"/>
                    <a:pt x="753216" y="1755572"/>
                  </a:cubicBezTo>
                  <a:cubicBezTo>
                    <a:pt x="932829" y="1917803"/>
                    <a:pt x="1122098" y="1964154"/>
                    <a:pt x="1307505" y="2000849"/>
                  </a:cubicBezTo>
                  <a:cubicBezTo>
                    <a:pt x="1409865" y="2020163"/>
                    <a:pt x="1512225" y="2037545"/>
                    <a:pt x="1614586" y="2087759"/>
                  </a:cubicBezTo>
                  <a:cubicBezTo>
                    <a:pt x="1620379" y="2091622"/>
                    <a:pt x="1672525" y="2109004"/>
                    <a:pt x="1672525" y="2134111"/>
                  </a:cubicBezTo>
                  <a:lnTo>
                    <a:pt x="1672525" y="2180462"/>
                  </a:lnTo>
                  <a:cubicBezTo>
                    <a:pt x="1670594" y="2184325"/>
                    <a:pt x="1664800" y="2184325"/>
                    <a:pt x="1660937" y="2184325"/>
                  </a:cubicBezTo>
                  <a:cubicBezTo>
                    <a:pt x="1635830" y="2184325"/>
                    <a:pt x="1622311" y="2159218"/>
                    <a:pt x="1597204" y="2159218"/>
                  </a:cubicBezTo>
                  <a:cubicBezTo>
                    <a:pt x="1572096" y="2159218"/>
                    <a:pt x="1558577" y="2180462"/>
                    <a:pt x="1558577" y="2197844"/>
                  </a:cubicBezTo>
                  <a:cubicBezTo>
                    <a:pt x="1558577" y="2219089"/>
                    <a:pt x="1583684" y="2275097"/>
                    <a:pt x="1583684" y="2298273"/>
                  </a:cubicBezTo>
                  <a:cubicBezTo>
                    <a:pt x="1583684" y="2317586"/>
                    <a:pt x="1575959" y="2333037"/>
                    <a:pt x="1550852" y="2346556"/>
                  </a:cubicBezTo>
                  <a:cubicBezTo>
                    <a:pt x="1552783" y="2334968"/>
                    <a:pt x="1556646" y="2315655"/>
                    <a:pt x="1556646" y="2311792"/>
                  </a:cubicBezTo>
                  <a:cubicBezTo>
                    <a:pt x="1556646" y="2261578"/>
                    <a:pt x="1510294" y="2253853"/>
                    <a:pt x="1469736" y="2242265"/>
                  </a:cubicBezTo>
                  <a:cubicBezTo>
                    <a:pt x="1436904" y="2234540"/>
                    <a:pt x="1388621" y="2184325"/>
                    <a:pt x="1382827" y="2155355"/>
                  </a:cubicBezTo>
                  <a:cubicBezTo>
                    <a:pt x="1373170" y="2110935"/>
                    <a:pt x="1303643" y="2039476"/>
                    <a:pt x="1257291" y="2029819"/>
                  </a:cubicBezTo>
                  <a:cubicBezTo>
                    <a:pt x="1234115" y="2024025"/>
                    <a:pt x="1207077" y="2014369"/>
                    <a:pt x="1183901" y="2014369"/>
                  </a:cubicBezTo>
                  <a:cubicBezTo>
                    <a:pt x="1168450" y="2014369"/>
                    <a:pt x="1110510" y="2020163"/>
                    <a:pt x="1110510" y="2054927"/>
                  </a:cubicBezTo>
                  <a:cubicBezTo>
                    <a:pt x="1110510" y="2091622"/>
                    <a:pt x="1187763" y="2101278"/>
                    <a:pt x="1199351" y="2105141"/>
                  </a:cubicBezTo>
                  <a:cubicBezTo>
                    <a:pt x="1210939" y="2109004"/>
                    <a:pt x="1251497" y="2143767"/>
                    <a:pt x="1251497" y="2163081"/>
                  </a:cubicBezTo>
                  <a:lnTo>
                    <a:pt x="1251497" y="2193982"/>
                  </a:lnTo>
                  <a:cubicBezTo>
                    <a:pt x="1236046" y="2172737"/>
                    <a:pt x="1203214" y="2136042"/>
                    <a:pt x="1178107" y="2136042"/>
                  </a:cubicBezTo>
                  <a:cubicBezTo>
                    <a:pt x="1147206" y="2136042"/>
                    <a:pt x="1145274" y="2178531"/>
                    <a:pt x="1141412" y="2192050"/>
                  </a:cubicBezTo>
                  <a:cubicBezTo>
                    <a:pt x="1137549" y="2203638"/>
                    <a:pt x="1133686" y="2221020"/>
                    <a:pt x="1125961" y="2236471"/>
                  </a:cubicBezTo>
                  <a:cubicBezTo>
                    <a:pt x="1079609" y="2319518"/>
                    <a:pt x="990768" y="2336900"/>
                    <a:pt x="927035" y="2336900"/>
                  </a:cubicBezTo>
                  <a:cubicBezTo>
                    <a:pt x="913515" y="2336900"/>
                    <a:pt x="882614" y="2331106"/>
                    <a:pt x="871026" y="2319518"/>
                  </a:cubicBezTo>
                  <a:cubicBezTo>
                    <a:pt x="867164" y="2329174"/>
                    <a:pt x="863301" y="2340762"/>
                    <a:pt x="863301" y="2352350"/>
                  </a:cubicBezTo>
                  <a:cubicBezTo>
                    <a:pt x="849782" y="2497199"/>
                    <a:pt x="739696" y="2555139"/>
                    <a:pt x="637336" y="2555139"/>
                  </a:cubicBezTo>
                  <a:cubicBezTo>
                    <a:pt x="448067" y="2555139"/>
                    <a:pt x="417166" y="2408358"/>
                    <a:pt x="395921" y="2408358"/>
                  </a:cubicBezTo>
                  <a:cubicBezTo>
                    <a:pt x="392058" y="2408358"/>
                    <a:pt x="376608" y="2418015"/>
                    <a:pt x="366951" y="2421878"/>
                  </a:cubicBezTo>
                  <a:cubicBezTo>
                    <a:pt x="324462" y="2443122"/>
                    <a:pt x="278110" y="2454710"/>
                    <a:pt x="235621" y="2454710"/>
                  </a:cubicBezTo>
                  <a:cubicBezTo>
                    <a:pt x="121673" y="2454710"/>
                    <a:pt x="0" y="2375526"/>
                    <a:pt x="0" y="2242265"/>
                  </a:cubicBezTo>
                  <a:cubicBezTo>
                    <a:pt x="0" y="2190119"/>
                    <a:pt x="23176" y="2109004"/>
                    <a:pt x="94635" y="2080034"/>
                  </a:cubicBezTo>
                  <a:cubicBezTo>
                    <a:pt x="110085" y="2072308"/>
                    <a:pt x="131330" y="2070377"/>
                    <a:pt x="150643" y="2060720"/>
                  </a:cubicBezTo>
                  <a:cubicBezTo>
                    <a:pt x="160300" y="2056858"/>
                    <a:pt x="160300" y="2039476"/>
                    <a:pt x="162231" y="2029819"/>
                  </a:cubicBezTo>
                  <a:cubicBezTo>
                    <a:pt x="168025" y="1993124"/>
                    <a:pt x="181544" y="1950635"/>
                    <a:pt x="218239" y="1915871"/>
                  </a:cubicBezTo>
                  <a:cubicBezTo>
                    <a:pt x="280042" y="1854069"/>
                    <a:pt x="351501" y="1863726"/>
                    <a:pt x="419097" y="1854069"/>
                  </a:cubicBezTo>
                  <a:cubicBezTo>
                    <a:pt x="440342" y="1852138"/>
                    <a:pt x="471243" y="1827031"/>
                    <a:pt x="494419" y="1807717"/>
                  </a:cubicBezTo>
                  <a:cubicBezTo>
                    <a:pt x="502144" y="1798061"/>
                    <a:pt x="523388" y="1801923"/>
                    <a:pt x="523388" y="1788404"/>
                  </a:cubicBezTo>
                  <a:cubicBezTo>
                    <a:pt x="523388" y="1769091"/>
                    <a:pt x="502144" y="1747846"/>
                    <a:pt x="502144" y="1716945"/>
                  </a:cubicBezTo>
                  <a:lnTo>
                    <a:pt x="502144" y="1645486"/>
                  </a:lnTo>
                  <a:lnTo>
                    <a:pt x="548496" y="1452354"/>
                  </a:lnTo>
                  <a:lnTo>
                    <a:pt x="548496" y="1404071"/>
                  </a:lnTo>
                  <a:cubicBezTo>
                    <a:pt x="542702" y="1400208"/>
                    <a:pt x="529182" y="1392483"/>
                    <a:pt x="527251" y="1392483"/>
                  </a:cubicBezTo>
                  <a:cubicBezTo>
                    <a:pt x="492487" y="1392483"/>
                    <a:pt x="473174" y="1458148"/>
                    <a:pt x="469311" y="1469736"/>
                  </a:cubicBezTo>
                  <a:cubicBezTo>
                    <a:pt x="467380" y="1477461"/>
                    <a:pt x="463517" y="1487118"/>
                    <a:pt x="459655" y="1496774"/>
                  </a:cubicBezTo>
                  <a:cubicBezTo>
                    <a:pt x="444204" y="1529607"/>
                    <a:pt x="428754" y="1545058"/>
                    <a:pt x="399784" y="1545058"/>
                  </a:cubicBezTo>
                  <a:cubicBezTo>
                    <a:pt x="393990" y="1545058"/>
                    <a:pt x="388196" y="1543126"/>
                    <a:pt x="382402" y="1543126"/>
                  </a:cubicBezTo>
                  <a:cubicBezTo>
                    <a:pt x="413303" y="1518019"/>
                    <a:pt x="426822" y="1489049"/>
                    <a:pt x="430685" y="1463942"/>
                  </a:cubicBezTo>
                  <a:lnTo>
                    <a:pt x="430685" y="1419522"/>
                  </a:lnTo>
                  <a:cubicBezTo>
                    <a:pt x="426822" y="1402140"/>
                    <a:pt x="424891" y="1380895"/>
                    <a:pt x="419097" y="1363513"/>
                  </a:cubicBezTo>
                  <a:cubicBezTo>
                    <a:pt x="413303" y="1340337"/>
                    <a:pt x="393990" y="1295917"/>
                    <a:pt x="393990" y="1266947"/>
                  </a:cubicBezTo>
                  <a:lnTo>
                    <a:pt x="393990" y="1230252"/>
                  </a:lnTo>
                  <a:cubicBezTo>
                    <a:pt x="397852" y="1201282"/>
                    <a:pt x="405578" y="1168450"/>
                    <a:pt x="424891" y="1139480"/>
                  </a:cubicBezTo>
                  <a:cubicBezTo>
                    <a:pt x="451929" y="1095060"/>
                    <a:pt x="511800" y="1044845"/>
                    <a:pt x="552358" y="1021669"/>
                  </a:cubicBezTo>
                  <a:cubicBezTo>
                    <a:pt x="569740" y="1012013"/>
                    <a:pt x="587122" y="996562"/>
                    <a:pt x="608367" y="986905"/>
                  </a:cubicBezTo>
                  <a:cubicBezTo>
                    <a:pt x="637336" y="969524"/>
                    <a:pt x="660512" y="952142"/>
                    <a:pt x="660512" y="928966"/>
                  </a:cubicBezTo>
                  <a:cubicBezTo>
                    <a:pt x="660512" y="915447"/>
                    <a:pt x="646993" y="899996"/>
                    <a:pt x="635405" y="899996"/>
                  </a:cubicBezTo>
                  <a:cubicBezTo>
                    <a:pt x="631542" y="899996"/>
                    <a:pt x="579397" y="936691"/>
                    <a:pt x="558152" y="944416"/>
                  </a:cubicBezTo>
                  <a:cubicBezTo>
                    <a:pt x="502144" y="961798"/>
                    <a:pt x="523388" y="957936"/>
                    <a:pt x="486693" y="957936"/>
                  </a:cubicBezTo>
                  <a:cubicBezTo>
                    <a:pt x="469311" y="957936"/>
                    <a:pt x="448067" y="959867"/>
                    <a:pt x="432616" y="942485"/>
                  </a:cubicBezTo>
                  <a:cubicBezTo>
                    <a:pt x="440342" y="944416"/>
                    <a:pt x="449998" y="944416"/>
                    <a:pt x="455792" y="944416"/>
                  </a:cubicBezTo>
                  <a:cubicBezTo>
                    <a:pt x="571671" y="944416"/>
                    <a:pt x="589053" y="847850"/>
                    <a:pt x="693345" y="847850"/>
                  </a:cubicBezTo>
                  <a:cubicBezTo>
                    <a:pt x="720383" y="847850"/>
                    <a:pt x="722315" y="847850"/>
                    <a:pt x="753216" y="861370"/>
                  </a:cubicBezTo>
                  <a:close/>
                  <a:moveTo>
                    <a:pt x="1087335" y="803430"/>
                  </a:moveTo>
                  <a:cubicBezTo>
                    <a:pt x="1102785" y="807293"/>
                    <a:pt x="1127892" y="807293"/>
                    <a:pt x="1141412" y="818880"/>
                  </a:cubicBezTo>
                  <a:cubicBezTo>
                    <a:pt x="1131755" y="820812"/>
                    <a:pt x="1116304" y="822743"/>
                    <a:pt x="1110510" y="822743"/>
                  </a:cubicBezTo>
                  <a:cubicBezTo>
                    <a:pt x="1095060" y="822743"/>
                    <a:pt x="1093128" y="824674"/>
                    <a:pt x="1075747" y="803430"/>
                  </a:cubicBezTo>
                  <a:lnTo>
                    <a:pt x="1087335" y="803430"/>
                  </a:lnTo>
                  <a:close/>
                  <a:moveTo>
                    <a:pt x="784117" y="801499"/>
                  </a:moveTo>
                  <a:cubicBezTo>
                    <a:pt x="927035" y="811155"/>
                    <a:pt x="957936" y="849782"/>
                    <a:pt x="1077678" y="849782"/>
                  </a:cubicBezTo>
                  <a:cubicBezTo>
                    <a:pt x="1083472" y="849782"/>
                    <a:pt x="1180038" y="834331"/>
                    <a:pt x="1185832" y="834331"/>
                  </a:cubicBezTo>
                  <a:cubicBezTo>
                    <a:pt x="1189695" y="834331"/>
                    <a:pt x="1191626" y="834331"/>
                    <a:pt x="1195489" y="836262"/>
                  </a:cubicBezTo>
                  <a:cubicBezTo>
                    <a:pt x="1189695" y="842056"/>
                    <a:pt x="1181969" y="845919"/>
                    <a:pt x="1174244" y="847850"/>
                  </a:cubicBezTo>
                  <a:cubicBezTo>
                    <a:pt x="1170381" y="849782"/>
                    <a:pt x="1071884" y="865232"/>
                    <a:pt x="1054502" y="865232"/>
                  </a:cubicBezTo>
                  <a:cubicBezTo>
                    <a:pt x="1006219" y="865232"/>
                    <a:pt x="954073" y="847850"/>
                    <a:pt x="905790" y="840125"/>
                  </a:cubicBezTo>
                  <a:cubicBezTo>
                    <a:pt x="905790" y="840125"/>
                    <a:pt x="903859" y="840125"/>
                    <a:pt x="901928" y="842056"/>
                  </a:cubicBezTo>
                  <a:cubicBezTo>
                    <a:pt x="946348" y="865232"/>
                    <a:pt x="1039051" y="909653"/>
                    <a:pt x="1091197" y="909653"/>
                  </a:cubicBezTo>
                  <a:cubicBezTo>
                    <a:pt x="1096991" y="909653"/>
                    <a:pt x="1166519" y="905790"/>
                    <a:pt x="1191626" y="901927"/>
                  </a:cubicBezTo>
                  <a:cubicBezTo>
                    <a:pt x="1189695" y="905790"/>
                    <a:pt x="1185832" y="911584"/>
                    <a:pt x="1183901" y="911584"/>
                  </a:cubicBezTo>
                  <a:cubicBezTo>
                    <a:pt x="1164587" y="919309"/>
                    <a:pt x="1129824" y="925103"/>
                    <a:pt x="1124030" y="925103"/>
                  </a:cubicBezTo>
                  <a:cubicBezTo>
                    <a:pt x="1120167" y="925103"/>
                    <a:pt x="1114373" y="925103"/>
                    <a:pt x="1079609" y="923172"/>
                  </a:cubicBezTo>
                  <a:cubicBezTo>
                    <a:pt x="957936" y="913515"/>
                    <a:pt x="840125" y="824674"/>
                    <a:pt x="720383" y="813087"/>
                  </a:cubicBezTo>
                  <a:lnTo>
                    <a:pt x="720383" y="807293"/>
                  </a:lnTo>
                  <a:cubicBezTo>
                    <a:pt x="726177" y="797636"/>
                    <a:pt x="735834" y="799567"/>
                    <a:pt x="741628" y="799567"/>
                  </a:cubicBezTo>
                  <a:cubicBezTo>
                    <a:pt x="747422" y="799567"/>
                    <a:pt x="770598" y="801499"/>
                    <a:pt x="784117" y="801499"/>
                  </a:cubicBezTo>
                  <a:close/>
                  <a:moveTo>
                    <a:pt x="940554" y="784117"/>
                  </a:moveTo>
                  <a:cubicBezTo>
                    <a:pt x="940554" y="793773"/>
                    <a:pt x="934760" y="797636"/>
                    <a:pt x="925103" y="797636"/>
                  </a:cubicBezTo>
                  <a:cubicBezTo>
                    <a:pt x="919309" y="797636"/>
                    <a:pt x="896134" y="789911"/>
                    <a:pt x="880683" y="786048"/>
                  </a:cubicBezTo>
                  <a:cubicBezTo>
                    <a:pt x="894202" y="774460"/>
                    <a:pt x="911584" y="759010"/>
                    <a:pt x="927035" y="745490"/>
                  </a:cubicBezTo>
                  <a:cubicBezTo>
                    <a:pt x="932829" y="757078"/>
                    <a:pt x="940554" y="778323"/>
                    <a:pt x="940554" y="784117"/>
                  </a:cubicBezTo>
                  <a:close/>
                  <a:moveTo>
                    <a:pt x="1052571" y="793773"/>
                  </a:moveTo>
                  <a:cubicBezTo>
                    <a:pt x="1042914" y="811155"/>
                    <a:pt x="1023601" y="816949"/>
                    <a:pt x="1010082" y="816949"/>
                  </a:cubicBezTo>
                  <a:cubicBezTo>
                    <a:pt x="952142" y="816949"/>
                    <a:pt x="944417" y="784117"/>
                    <a:pt x="944417" y="743559"/>
                  </a:cubicBezTo>
                  <a:lnTo>
                    <a:pt x="944417" y="737765"/>
                  </a:lnTo>
                  <a:lnTo>
                    <a:pt x="1052571" y="793773"/>
                  </a:lnTo>
                  <a:close/>
                  <a:moveTo>
                    <a:pt x="1805786" y="791842"/>
                  </a:moveTo>
                  <a:cubicBezTo>
                    <a:pt x="1786473" y="805361"/>
                    <a:pt x="1765229" y="811155"/>
                    <a:pt x="1747847" y="811155"/>
                  </a:cubicBezTo>
                  <a:cubicBezTo>
                    <a:pt x="1701495" y="811155"/>
                    <a:pt x="1670594" y="768666"/>
                    <a:pt x="1662869" y="710726"/>
                  </a:cubicBezTo>
                  <a:lnTo>
                    <a:pt x="1695701" y="710726"/>
                  </a:lnTo>
                  <a:cubicBezTo>
                    <a:pt x="1730465" y="710726"/>
                    <a:pt x="1794198" y="751284"/>
                    <a:pt x="1805786" y="791842"/>
                  </a:cubicBezTo>
                  <a:close/>
                  <a:moveTo>
                    <a:pt x="882614" y="706864"/>
                  </a:moveTo>
                  <a:cubicBezTo>
                    <a:pt x="888408" y="712658"/>
                    <a:pt x="899996" y="720383"/>
                    <a:pt x="907722" y="726177"/>
                  </a:cubicBezTo>
                  <a:cubicBezTo>
                    <a:pt x="878752" y="743559"/>
                    <a:pt x="869095" y="762872"/>
                    <a:pt x="847851" y="762872"/>
                  </a:cubicBezTo>
                  <a:cubicBezTo>
                    <a:pt x="843988" y="762872"/>
                    <a:pt x="795705" y="755147"/>
                    <a:pt x="789911" y="755147"/>
                  </a:cubicBezTo>
                  <a:lnTo>
                    <a:pt x="710727" y="755147"/>
                  </a:lnTo>
                  <a:cubicBezTo>
                    <a:pt x="716521" y="739696"/>
                    <a:pt x="733903" y="726177"/>
                    <a:pt x="747422" y="718452"/>
                  </a:cubicBezTo>
                  <a:cubicBezTo>
                    <a:pt x="774460" y="699139"/>
                    <a:pt x="828537" y="674031"/>
                    <a:pt x="832400" y="674031"/>
                  </a:cubicBezTo>
                  <a:cubicBezTo>
                    <a:pt x="847851" y="674031"/>
                    <a:pt x="869095" y="695276"/>
                    <a:pt x="882614" y="706864"/>
                  </a:cubicBezTo>
                  <a:close/>
                  <a:moveTo>
                    <a:pt x="1713083" y="679825"/>
                  </a:moveTo>
                  <a:cubicBezTo>
                    <a:pt x="1734327" y="683688"/>
                    <a:pt x="1755572" y="689482"/>
                    <a:pt x="1776817" y="708795"/>
                  </a:cubicBezTo>
                  <a:cubicBezTo>
                    <a:pt x="1726602" y="685619"/>
                    <a:pt x="1666731" y="697207"/>
                    <a:pt x="1618448" y="666306"/>
                  </a:cubicBezTo>
                  <a:cubicBezTo>
                    <a:pt x="1614586" y="672100"/>
                    <a:pt x="1614586" y="681757"/>
                    <a:pt x="1614586" y="685619"/>
                  </a:cubicBezTo>
                  <a:cubicBezTo>
                    <a:pt x="1614586" y="733902"/>
                    <a:pt x="1630036" y="784117"/>
                    <a:pt x="1697632" y="815018"/>
                  </a:cubicBezTo>
                  <a:cubicBezTo>
                    <a:pt x="1705358" y="818880"/>
                    <a:pt x="1716946" y="820812"/>
                    <a:pt x="1726602" y="822743"/>
                  </a:cubicBezTo>
                  <a:cubicBezTo>
                    <a:pt x="1743984" y="826606"/>
                    <a:pt x="1767160" y="834331"/>
                    <a:pt x="1786473" y="843988"/>
                  </a:cubicBezTo>
                  <a:cubicBezTo>
                    <a:pt x="1815443" y="857507"/>
                    <a:pt x="1856001" y="878751"/>
                    <a:pt x="1886902" y="899996"/>
                  </a:cubicBezTo>
                  <a:cubicBezTo>
                    <a:pt x="1825100" y="872958"/>
                    <a:pt x="1769091" y="845919"/>
                    <a:pt x="1711152" y="845919"/>
                  </a:cubicBezTo>
                  <a:lnTo>
                    <a:pt x="1587547" y="859438"/>
                  </a:lnTo>
                  <a:cubicBezTo>
                    <a:pt x="1574028" y="857507"/>
                    <a:pt x="1558577" y="857507"/>
                    <a:pt x="1545058" y="853644"/>
                  </a:cubicBezTo>
                  <a:cubicBezTo>
                    <a:pt x="1529607" y="851713"/>
                    <a:pt x="1512225" y="845919"/>
                    <a:pt x="1494844" y="842056"/>
                  </a:cubicBezTo>
                  <a:lnTo>
                    <a:pt x="1492912" y="843988"/>
                  </a:lnTo>
                  <a:cubicBezTo>
                    <a:pt x="1504500" y="886477"/>
                    <a:pt x="1548921" y="886477"/>
                    <a:pt x="1574028" y="898065"/>
                  </a:cubicBezTo>
                  <a:cubicBezTo>
                    <a:pt x="1545058" y="911584"/>
                    <a:pt x="1506431" y="925103"/>
                    <a:pt x="1479393" y="925103"/>
                  </a:cubicBezTo>
                  <a:cubicBezTo>
                    <a:pt x="1475530" y="925103"/>
                    <a:pt x="1386689" y="907721"/>
                    <a:pt x="1380896" y="907721"/>
                  </a:cubicBezTo>
                  <a:cubicBezTo>
                    <a:pt x="1371239" y="907721"/>
                    <a:pt x="1344200" y="913515"/>
                    <a:pt x="1336475" y="921241"/>
                  </a:cubicBezTo>
                  <a:cubicBezTo>
                    <a:pt x="1338406" y="923172"/>
                    <a:pt x="1342269" y="923172"/>
                    <a:pt x="1344200" y="923172"/>
                  </a:cubicBezTo>
                  <a:cubicBezTo>
                    <a:pt x="1392483" y="927035"/>
                    <a:pt x="1444629" y="996562"/>
                    <a:pt x="1490981" y="1039051"/>
                  </a:cubicBezTo>
                  <a:cubicBezTo>
                    <a:pt x="1510294" y="1058364"/>
                    <a:pt x="1537333" y="1068021"/>
                    <a:pt x="1560508" y="1069952"/>
                  </a:cubicBezTo>
                  <a:cubicBezTo>
                    <a:pt x="1566302" y="1069952"/>
                    <a:pt x="1574028" y="1071884"/>
                    <a:pt x="1581753" y="1071884"/>
                  </a:cubicBezTo>
                  <a:cubicBezTo>
                    <a:pt x="1556646" y="1108579"/>
                    <a:pt x="1521882" y="1110510"/>
                    <a:pt x="1492912" y="1120167"/>
                  </a:cubicBezTo>
                  <a:cubicBezTo>
                    <a:pt x="1525745" y="1149137"/>
                    <a:pt x="1579822" y="1152999"/>
                    <a:pt x="1616517" y="1152999"/>
                  </a:cubicBezTo>
                  <a:cubicBezTo>
                    <a:pt x="1655143" y="1152999"/>
                    <a:pt x="1684113" y="1151068"/>
                    <a:pt x="1726602" y="1135617"/>
                  </a:cubicBezTo>
                  <a:cubicBezTo>
                    <a:pt x="1720808" y="1133686"/>
                    <a:pt x="1711152" y="1131755"/>
                    <a:pt x="1705358" y="1131755"/>
                  </a:cubicBezTo>
                  <a:cubicBezTo>
                    <a:pt x="1680250" y="1127892"/>
                    <a:pt x="1655143" y="1122098"/>
                    <a:pt x="1630036" y="1106647"/>
                  </a:cubicBezTo>
                  <a:cubicBezTo>
                    <a:pt x="1610723" y="1096991"/>
                    <a:pt x="1575959" y="1037120"/>
                    <a:pt x="1575959" y="1019738"/>
                  </a:cubicBezTo>
                  <a:lnTo>
                    <a:pt x="1575959" y="983043"/>
                  </a:lnTo>
                  <a:cubicBezTo>
                    <a:pt x="1599135" y="890339"/>
                    <a:pt x="1672525" y="872958"/>
                    <a:pt x="1736259" y="872958"/>
                  </a:cubicBezTo>
                  <a:cubicBezTo>
                    <a:pt x="1828962" y="872958"/>
                    <a:pt x="1848276" y="907721"/>
                    <a:pt x="1966086" y="957936"/>
                  </a:cubicBezTo>
                  <a:cubicBezTo>
                    <a:pt x="1973811" y="961798"/>
                    <a:pt x="1989262" y="967592"/>
                    <a:pt x="1995056" y="967592"/>
                  </a:cubicBezTo>
                  <a:lnTo>
                    <a:pt x="2043339" y="967592"/>
                  </a:lnTo>
                  <a:cubicBezTo>
                    <a:pt x="2062652" y="971455"/>
                    <a:pt x="2081966" y="975318"/>
                    <a:pt x="2099347" y="979180"/>
                  </a:cubicBezTo>
                  <a:cubicBezTo>
                    <a:pt x="2078103" y="979180"/>
                    <a:pt x="2037545" y="983043"/>
                    <a:pt x="2031751" y="983043"/>
                  </a:cubicBezTo>
                  <a:cubicBezTo>
                    <a:pt x="2014369" y="983043"/>
                    <a:pt x="2004713" y="981112"/>
                    <a:pt x="1981537" y="973386"/>
                  </a:cubicBezTo>
                  <a:cubicBezTo>
                    <a:pt x="1962224" y="965661"/>
                    <a:pt x="1940979" y="965661"/>
                    <a:pt x="1923597" y="956004"/>
                  </a:cubicBezTo>
                  <a:cubicBezTo>
                    <a:pt x="1854069" y="925103"/>
                    <a:pt x="1809649" y="890339"/>
                    <a:pt x="1745915" y="890339"/>
                  </a:cubicBezTo>
                  <a:cubicBezTo>
                    <a:pt x="1691838" y="890339"/>
                    <a:pt x="1597204" y="923172"/>
                    <a:pt x="1597204" y="1004287"/>
                  </a:cubicBezTo>
                  <a:cubicBezTo>
                    <a:pt x="1597204" y="1048708"/>
                    <a:pt x="1628105" y="1089266"/>
                    <a:pt x="1686044" y="1108579"/>
                  </a:cubicBezTo>
                  <a:cubicBezTo>
                    <a:pt x="1720808" y="1122098"/>
                    <a:pt x="1745915" y="1116304"/>
                    <a:pt x="1782611" y="1116304"/>
                  </a:cubicBezTo>
                  <a:lnTo>
                    <a:pt x="1894627" y="1116304"/>
                  </a:lnTo>
                  <a:cubicBezTo>
                    <a:pt x="1900421" y="1118235"/>
                    <a:pt x="1906215" y="1118235"/>
                    <a:pt x="1912009" y="1118235"/>
                  </a:cubicBezTo>
                  <a:cubicBezTo>
                    <a:pt x="1987331" y="1122098"/>
                    <a:pt x="2022095" y="1228321"/>
                    <a:pt x="2047202" y="1280466"/>
                  </a:cubicBezTo>
                  <a:cubicBezTo>
                    <a:pt x="1998919" y="1239909"/>
                    <a:pt x="1998919" y="1164587"/>
                    <a:pt x="1933254" y="1141411"/>
                  </a:cubicBezTo>
                  <a:cubicBezTo>
                    <a:pt x="1913940" y="1133686"/>
                    <a:pt x="1884971" y="1129823"/>
                    <a:pt x="1867589" y="1129823"/>
                  </a:cubicBezTo>
                  <a:cubicBezTo>
                    <a:pt x="1863726" y="1129823"/>
                    <a:pt x="1854069" y="1127892"/>
                    <a:pt x="1813512" y="1131755"/>
                  </a:cubicBezTo>
                  <a:cubicBezTo>
                    <a:pt x="1805786" y="1131755"/>
                    <a:pt x="1799992" y="1133686"/>
                    <a:pt x="1792267" y="1135617"/>
                  </a:cubicBezTo>
                  <a:cubicBezTo>
                    <a:pt x="1842482" y="1160724"/>
                    <a:pt x="1923597" y="1141411"/>
                    <a:pt x="1952567" y="1230252"/>
                  </a:cubicBezTo>
                  <a:cubicBezTo>
                    <a:pt x="1886902" y="1152999"/>
                    <a:pt x="1840550" y="1156862"/>
                    <a:pt x="1776817" y="1156862"/>
                  </a:cubicBezTo>
                  <a:cubicBezTo>
                    <a:pt x="1772954" y="1156862"/>
                    <a:pt x="1745915" y="1154931"/>
                    <a:pt x="1730465" y="1156862"/>
                  </a:cubicBezTo>
                  <a:cubicBezTo>
                    <a:pt x="1687976" y="1160724"/>
                    <a:pt x="1633899" y="1176175"/>
                    <a:pt x="1591410" y="1176175"/>
                  </a:cubicBezTo>
                  <a:cubicBezTo>
                    <a:pt x="1535401" y="1176175"/>
                    <a:pt x="1458148" y="1160724"/>
                    <a:pt x="1419522" y="1087334"/>
                  </a:cubicBezTo>
                  <a:cubicBezTo>
                    <a:pt x="1438835" y="1089266"/>
                    <a:pt x="1475530" y="1093128"/>
                    <a:pt x="1479393" y="1093128"/>
                  </a:cubicBezTo>
                  <a:cubicBezTo>
                    <a:pt x="1485187" y="1093128"/>
                    <a:pt x="1506431" y="1091197"/>
                    <a:pt x="1519951" y="1089266"/>
                  </a:cubicBezTo>
                  <a:cubicBezTo>
                    <a:pt x="1498706" y="1075746"/>
                    <a:pt x="1473599" y="1060296"/>
                    <a:pt x="1452354" y="1039051"/>
                  </a:cubicBezTo>
                  <a:cubicBezTo>
                    <a:pt x="1400209" y="990768"/>
                    <a:pt x="1361582" y="948279"/>
                    <a:pt x="1313299" y="948279"/>
                  </a:cubicBezTo>
                  <a:cubicBezTo>
                    <a:pt x="1297849" y="948279"/>
                    <a:pt x="1278535" y="954073"/>
                    <a:pt x="1263085" y="961798"/>
                  </a:cubicBezTo>
                  <a:cubicBezTo>
                    <a:pt x="1290123" y="886477"/>
                    <a:pt x="1328750" y="890339"/>
                    <a:pt x="1378964" y="890339"/>
                  </a:cubicBezTo>
                  <a:cubicBezTo>
                    <a:pt x="1382827" y="890339"/>
                    <a:pt x="1411797" y="890339"/>
                    <a:pt x="1427247" y="892271"/>
                  </a:cubicBezTo>
                  <a:cubicBezTo>
                    <a:pt x="1440767" y="892271"/>
                    <a:pt x="1465874" y="901927"/>
                    <a:pt x="1469736" y="901927"/>
                  </a:cubicBezTo>
                  <a:cubicBezTo>
                    <a:pt x="1481324" y="901927"/>
                    <a:pt x="1487118" y="896133"/>
                    <a:pt x="1487118" y="888408"/>
                  </a:cubicBezTo>
                  <a:cubicBezTo>
                    <a:pt x="1487118" y="882614"/>
                    <a:pt x="1469736" y="867164"/>
                    <a:pt x="1463942" y="855576"/>
                  </a:cubicBezTo>
                  <a:cubicBezTo>
                    <a:pt x="1448492" y="824674"/>
                    <a:pt x="1444629" y="813087"/>
                    <a:pt x="1444629" y="789911"/>
                  </a:cubicBezTo>
                  <a:cubicBezTo>
                    <a:pt x="1444629" y="784117"/>
                    <a:pt x="1446560" y="778323"/>
                    <a:pt x="1446560" y="772529"/>
                  </a:cubicBezTo>
                  <a:cubicBezTo>
                    <a:pt x="1498706" y="828537"/>
                    <a:pt x="1562440" y="836262"/>
                    <a:pt x="1616517" y="836262"/>
                  </a:cubicBezTo>
                  <a:cubicBezTo>
                    <a:pt x="1620379" y="836262"/>
                    <a:pt x="1662869" y="832400"/>
                    <a:pt x="1686044" y="830468"/>
                  </a:cubicBezTo>
                  <a:cubicBezTo>
                    <a:pt x="1687976" y="830468"/>
                    <a:pt x="1691838" y="828537"/>
                    <a:pt x="1695701" y="826606"/>
                  </a:cubicBezTo>
                  <a:cubicBezTo>
                    <a:pt x="1695701" y="826606"/>
                    <a:pt x="1695701" y="824674"/>
                    <a:pt x="1693770" y="822743"/>
                  </a:cubicBezTo>
                  <a:cubicBezTo>
                    <a:pt x="1616517" y="801499"/>
                    <a:pt x="1593341" y="735834"/>
                    <a:pt x="1593341" y="685619"/>
                  </a:cubicBezTo>
                  <a:cubicBezTo>
                    <a:pt x="1593341" y="658581"/>
                    <a:pt x="1599135" y="635405"/>
                    <a:pt x="1608792" y="610298"/>
                  </a:cubicBezTo>
                  <a:cubicBezTo>
                    <a:pt x="1618448" y="652787"/>
                    <a:pt x="1678319" y="674031"/>
                    <a:pt x="1713083" y="679825"/>
                  </a:cubicBezTo>
                  <a:close/>
                  <a:moveTo>
                    <a:pt x="1348063" y="627680"/>
                  </a:moveTo>
                  <a:cubicBezTo>
                    <a:pt x="1365445" y="631542"/>
                    <a:pt x="1394415" y="633474"/>
                    <a:pt x="1413728" y="645062"/>
                  </a:cubicBezTo>
                  <a:cubicBezTo>
                    <a:pt x="1417591" y="646993"/>
                    <a:pt x="1425316" y="658581"/>
                    <a:pt x="1427247" y="666306"/>
                  </a:cubicBezTo>
                  <a:cubicBezTo>
                    <a:pt x="1367376" y="637336"/>
                    <a:pt x="1303643" y="637336"/>
                    <a:pt x="1243772" y="631542"/>
                  </a:cubicBezTo>
                  <a:cubicBezTo>
                    <a:pt x="1265016" y="650855"/>
                    <a:pt x="1299780" y="648924"/>
                    <a:pt x="1319093" y="675963"/>
                  </a:cubicBezTo>
                  <a:cubicBezTo>
                    <a:pt x="1317162" y="675963"/>
                    <a:pt x="1319093" y="677894"/>
                    <a:pt x="1313299" y="677894"/>
                  </a:cubicBezTo>
                  <a:cubicBezTo>
                    <a:pt x="1309437" y="677894"/>
                    <a:pt x="1290123" y="668237"/>
                    <a:pt x="1278535" y="664375"/>
                  </a:cubicBezTo>
                  <a:cubicBezTo>
                    <a:pt x="1257291" y="654718"/>
                    <a:pt x="1234115" y="652787"/>
                    <a:pt x="1214802" y="639268"/>
                  </a:cubicBezTo>
                  <a:cubicBezTo>
                    <a:pt x="1207077" y="635405"/>
                    <a:pt x="1195489" y="625748"/>
                    <a:pt x="1187763" y="616092"/>
                  </a:cubicBezTo>
                  <a:cubicBezTo>
                    <a:pt x="1178107" y="602572"/>
                    <a:pt x="1166519" y="577465"/>
                    <a:pt x="1166519" y="573603"/>
                  </a:cubicBezTo>
                  <a:lnTo>
                    <a:pt x="1166519" y="567809"/>
                  </a:lnTo>
                  <a:cubicBezTo>
                    <a:pt x="1222527" y="612229"/>
                    <a:pt x="1290123" y="616092"/>
                    <a:pt x="1348063" y="627680"/>
                  </a:cubicBezTo>
                  <a:close/>
                  <a:moveTo>
                    <a:pt x="795705" y="544633"/>
                  </a:moveTo>
                  <a:cubicBezTo>
                    <a:pt x="899996" y="556221"/>
                    <a:pt x="1002356" y="672100"/>
                    <a:pt x="1106648" y="695276"/>
                  </a:cubicBezTo>
                  <a:cubicBezTo>
                    <a:pt x="1118236" y="697207"/>
                    <a:pt x="1131755" y="701070"/>
                    <a:pt x="1143343" y="704933"/>
                  </a:cubicBezTo>
                  <a:cubicBezTo>
                    <a:pt x="1154931" y="706864"/>
                    <a:pt x="1181969" y="716520"/>
                    <a:pt x="1187763" y="716520"/>
                  </a:cubicBezTo>
                  <a:lnTo>
                    <a:pt x="1243772" y="716520"/>
                  </a:lnTo>
                  <a:cubicBezTo>
                    <a:pt x="1255360" y="720383"/>
                    <a:pt x="1266947" y="726177"/>
                    <a:pt x="1276604" y="730040"/>
                  </a:cubicBezTo>
                  <a:cubicBezTo>
                    <a:pt x="1259222" y="730040"/>
                    <a:pt x="1228321" y="731971"/>
                    <a:pt x="1222527" y="731971"/>
                  </a:cubicBezTo>
                  <a:cubicBezTo>
                    <a:pt x="1199351" y="731971"/>
                    <a:pt x="1203214" y="730040"/>
                    <a:pt x="1176175" y="722314"/>
                  </a:cubicBezTo>
                  <a:cubicBezTo>
                    <a:pt x="1166519" y="718452"/>
                    <a:pt x="1152999" y="720383"/>
                    <a:pt x="1143343" y="718452"/>
                  </a:cubicBezTo>
                  <a:cubicBezTo>
                    <a:pt x="1112442" y="714589"/>
                    <a:pt x="1071884" y="704933"/>
                    <a:pt x="1042914" y="691413"/>
                  </a:cubicBezTo>
                  <a:cubicBezTo>
                    <a:pt x="996562" y="672100"/>
                    <a:pt x="950211" y="645062"/>
                    <a:pt x="903859" y="610298"/>
                  </a:cubicBezTo>
                  <a:lnTo>
                    <a:pt x="898065" y="610298"/>
                  </a:lnTo>
                  <a:cubicBezTo>
                    <a:pt x="917378" y="637336"/>
                    <a:pt x="956005" y="679825"/>
                    <a:pt x="984974" y="699139"/>
                  </a:cubicBezTo>
                  <a:cubicBezTo>
                    <a:pt x="1033257" y="733902"/>
                    <a:pt x="1081541" y="753216"/>
                    <a:pt x="1129824" y="766735"/>
                  </a:cubicBezTo>
                  <a:cubicBezTo>
                    <a:pt x="1141412" y="770597"/>
                    <a:pt x="1156862" y="766735"/>
                    <a:pt x="1164587" y="780254"/>
                  </a:cubicBezTo>
                  <a:lnTo>
                    <a:pt x="1135618" y="780254"/>
                  </a:lnTo>
                  <a:cubicBezTo>
                    <a:pt x="1114373" y="776391"/>
                    <a:pt x="1089266" y="770597"/>
                    <a:pt x="1068021" y="766735"/>
                  </a:cubicBezTo>
                  <a:cubicBezTo>
                    <a:pt x="1013944" y="755147"/>
                    <a:pt x="942485" y="708795"/>
                    <a:pt x="898065" y="646993"/>
                  </a:cubicBezTo>
                  <a:cubicBezTo>
                    <a:pt x="894202" y="639268"/>
                    <a:pt x="886477" y="631542"/>
                    <a:pt x="880683" y="627680"/>
                  </a:cubicBezTo>
                  <a:cubicBezTo>
                    <a:pt x="861370" y="604504"/>
                    <a:pt x="832400" y="583259"/>
                    <a:pt x="809224" y="569740"/>
                  </a:cubicBezTo>
                  <a:cubicBezTo>
                    <a:pt x="791842" y="560083"/>
                    <a:pt x="772529" y="552358"/>
                    <a:pt x="757078" y="544633"/>
                  </a:cubicBezTo>
                  <a:lnTo>
                    <a:pt x="795705" y="544633"/>
                  </a:lnTo>
                  <a:close/>
                  <a:moveTo>
                    <a:pt x="1527676" y="592916"/>
                  </a:moveTo>
                  <a:cubicBezTo>
                    <a:pt x="1510294" y="596778"/>
                    <a:pt x="1489050" y="583259"/>
                    <a:pt x="1471668" y="579397"/>
                  </a:cubicBezTo>
                  <a:cubicBezTo>
                    <a:pt x="1471668" y="579397"/>
                    <a:pt x="1469736" y="577465"/>
                    <a:pt x="1469736" y="583259"/>
                  </a:cubicBezTo>
                  <a:cubicBezTo>
                    <a:pt x="1469736" y="594847"/>
                    <a:pt x="1494844" y="618023"/>
                    <a:pt x="1504500" y="631542"/>
                  </a:cubicBezTo>
                  <a:cubicBezTo>
                    <a:pt x="1460080" y="616092"/>
                    <a:pt x="1409865" y="525320"/>
                    <a:pt x="1409865" y="492487"/>
                  </a:cubicBezTo>
                  <a:lnTo>
                    <a:pt x="1409865" y="486693"/>
                  </a:lnTo>
                  <a:cubicBezTo>
                    <a:pt x="1429179" y="525320"/>
                    <a:pt x="1489050" y="577465"/>
                    <a:pt x="1527676" y="592916"/>
                  </a:cubicBezTo>
                  <a:close/>
                  <a:moveTo>
                    <a:pt x="1444629" y="486693"/>
                  </a:moveTo>
                  <a:cubicBezTo>
                    <a:pt x="1485187" y="538839"/>
                    <a:pt x="1541195" y="562015"/>
                    <a:pt x="1591410" y="575534"/>
                  </a:cubicBezTo>
                  <a:cubicBezTo>
                    <a:pt x="1616517" y="583259"/>
                    <a:pt x="1645487" y="589053"/>
                    <a:pt x="1672525" y="598710"/>
                  </a:cubicBezTo>
                  <a:cubicBezTo>
                    <a:pt x="1703426" y="608366"/>
                    <a:pt x="1740121" y="625748"/>
                    <a:pt x="1774885" y="650855"/>
                  </a:cubicBezTo>
                  <a:cubicBezTo>
                    <a:pt x="1799992" y="670169"/>
                    <a:pt x="1836688" y="708795"/>
                    <a:pt x="1854069" y="737765"/>
                  </a:cubicBezTo>
                  <a:cubicBezTo>
                    <a:pt x="1873383" y="768666"/>
                    <a:pt x="1892696" y="813087"/>
                    <a:pt x="1931322" y="840125"/>
                  </a:cubicBezTo>
                  <a:cubicBezTo>
                    <a:pt x="1952567" y="857507"/>
                    <a:pt x="1985399" y="867164"/>
                    <a:pt x="2008575" y="872958"/>
                  </a:cubicBezTo>
                  <a:cubicBezTo>
                    <a:pt x="2018232" y="874889"/>
                    <a:pt x="2025957" y="896133"/>
                    <a:pt x="2027888" y="896133"/>
                  </a:cubicBezTo>
                  <a:cubicBezTo>
                    <a:pt x="2033682" y="896133"/>
                    <a:pt x="2039476" y="886477"/>
                    <a:pt x="2045270" y="884545"/>
                  </a:cubicBezTo>
                  <a:cubicBezTo>
                    <a:pt x="2051064" y="880683"/>
                    <a:pt x="2066515" y="876820"/>
                    <a:pt x="2072309" y="876820"/>
                  </a:cubicBezTo>
                  <a:cubicBezTo>
                    <a:pt x="2078103" y="876820"/>
                    <a:pt x="2130249" y="886477"/>
                    <a:pt x="2134111" y="888408"/>
                  </a:cubicBezTo>
                  <a:cubicBezTo>
                    <a:pt x="2149562" y="898065"/>
                    <a:pt x="2147631" y="911584"/>
                    <a:pt x="2153424" y="923172"/>
                  </a:cubicBezTo>
                  <a:cubicBezTo>
                    <a:pt x="2165012" y="913515"/>
                    <a:pt x="2153424" y="899996"/>
                    <a:pt x="2163081" y="890339"/>
                  </a:cubicBezTo>
                  <a:lnTo>
                    <a:pt x="2221021" y="890339"/>
                  </a:lnTo>
                  <a:cubicBezTo>
                    <a:pt x="2228746" y="892271"/>
                    <a:pt x="2238403" y="899996"/>
                    <a:pt x="2246128" y="911584"/>
                  </a:cubicBezTo>
                  <a:cubicBezTo>
                    <a:pt x="2251922" y="901927"/>
                    <a:pt x="2257716" y="884545"/>
                    <a:pt x="2271235" y="874889"/>
                  </a:cubicBezTo>
                  <a:cubicBezTo>
                    <a:pt x="2282823" y="863301"/>
                    <a:pt x="2344625" y="847850"/>
                    <a:pt x="2365870" y="847850"/>
                  </a:cubicBezTo>
                  <a:cubicBezTo>
                    <a:pt x="2429604" y="847850"/>
                    <a:pt x="2487543" y="898065"/>
                    <a:pt x="2487543" y="963730"/>
                  </a:cubicBezTo>
                  <a:cubicBezTo>
                    <a:pt x="2487543" y="1035189"/>
                    <a:pt x="2396771" y="1066090"/>
                    <a:pt x="2352351" y="1066090"/>
                  </a:cubicBezTo>
                  <a:cubicBezTo>
                    <a:pt x="2309862" y="1066090"/>
                    <a:pt x="2213295" y="1019738"/>
                    <a:pt x="2159218" y="1019738"/>
                  </a:cubicBezTo>
                  <a:lnTo>
                    <a:pt x="2037545" y="1019738"/>
                  </a:lnTo>
                  <a:cubicBezTo>
                    <a:pt x="1931322" y="1015875"/>
                    <a:pt x="1863726" y="915447"/>
                    <a:pt x="1767160" y="915447"/>
                  </a:cubicBezTo>
                  <a:cubicBezTo>
                    <a:pt x="1724671" y="915447"/>
                    <a:pt x="1662869" y="942485"/>
                    <a:pt x="1662869" y="1000425"/>
                  </a:cubicBezTo>
                  <a:cubicBezTo>
                    <a:pt x="1662869" y="1056433"/>
                    <a:pt x="1736259" y="1102785"/>
                    <a:pt x="1786473" y="1102785"/>
                  </a:cubicBezTo>
                  <a:lnTo>
                    <a:pt x="1879177" y="1100854"/>
                  </a:lnTo>
                  <a:cubicBezTo>
                    <a:pt x="1894627" y="1102785"/>
                    <a:pt x="1910078" y="1106647"/>
                    <a:pt x="1927460" y="1108579"/>
                  </a:cubicBezTo>
                  <a:cubicBezTo>
                    <a:pt x="1944842" y="1110510"/>
                    <a:pt x="1968017" y="1116304"/>
                    <a:pt x="1989262" y="1129823"/>
                  </a:cubicBezTo>
                  <a:cubicBezTo>
                    <a:pt x="2037545" y="1160724"/>
                    <a:pt x="2052996" y="1207076"/>
                    <a:pt x="2078103" y="1247634"/>
                  </a:cubicBezTo>
                  <a:cubicBezTo>
                    <a:pt x="2099347" y="1282398"/>
                    <a:pt x="2161150" y="1321024"/>
                    <a:pt x="2195914" y="1321024"/>
                  </a:cubicBezTo>
                  <a:lnTo>
                    <a:pt x="2251922" y="1321024"/>
                  </a:lnTo>
                  <a:cubicBezTo>
                    <a:pt x="2261579" y="1322956"/>
                    <a:pt x="2261579" y="1330681"/>
                    <a:pt x="2261579" y="1334543"/>
                  </a:cubicBezTo>
                  <a:cubicBezTo>
                    <a:pt x="2261579" y="1346131"/>
                    <a:pt x="2253853" y="1361582"/>
                    <a:pt x="2246128" y="1375101"/>
                  </a:cubicBezTo>
                  <a:cubicBezTo>
                    <a:pt x="2213295" y="1429178"/>
                    <a:pt x="2155356" y="1417590"/>
                    <a:pt x="2116729" y="1462011"/>
                  </a:cubicBezTo>
                  <a:cubicBezTo>
                    <a:pt x="2101279" y="1477461"/>
                    <a:pt x="2097416" y="1492912"/>
                    <a:pt x="2097416" y="1508362"/>
                  </a:cubicBezTo>
                  <a:cubicBezTo>
                    <a:pt x="2085828" y="1489049"/>
                    <a:pt x="2083897" y="1483255"/>
                    <a:pt x="2083897" y="1467805"/>
                  </a:cubicBezTo>
                  <a:cubicBezTo>
                    <a:pt x="2083897" y="1431110"/>
                    <a:pt x="2122523" y="1398277"/>
                    <a:pt x="2122523" y="1377033"/>
                  </a:cubicBezTo>
                  <a:cubicBezTo>
                    <a:pt x="2122523" y="1371239"/>
                    <a:pt x="2118661" y="1365445"/>
                    <a:pt x="2112867" y="1365445"/>
                  </a:cubicBezTo>
                  <a:cubicBezTo>
                    <a:pt x="2107073" y="1365445"/>
                    <a:pt x="2087759" y="1378964"/>
                    <a:pt x="2076172" y="1382827"/>
                  </a:cubicBezTo>
                  <a:cubicBezTo>
                    <a:pt x="2045270" y="1392483"/>
                    <a:pt x="2010507" y="1398277"/>
                    <a:pt x="1981537" y="1409865"/>
                  </a:cubicBezTo>
                  <a:cubicBezTo>
                    <a:pt x="1969949" y="1413728"/>
                    <a:pt x="1946773" y="1427247"/>
                    <a:pt x="1940979" y="1444629"/>
                  </a:cubicBezTo>
                  <a:cubicBezTo>
                    <a:pt x="1935185" y="1460079"/>
                    <a:pt x="1933254" y="1477461"/>
                    <a:pt x="1929391" y="1494843"/>
                  </a:cubicBezTo>
                  <a:cubicBezTo>
                    <a:pt x="1910078" y="1481324"/>
                    <a:pt x="1908147" y="1471667"/>
                    <a:pt x="1908147" y="1458148"/>
                  </a:cubicBezTo>
                  <a:cubicBezTo>
                    <a:pt x="1908147" y="1425316"/>
                    <a:pt x="1954498" y="1386689"/>
                    <a:pt x="1954498" y="1334543"/>
                  </a:cubicBezTo>
                  <a:cubicBezTo>
                    <a:pt x="1954498" y="1255359"/>
                    <a:pt x="1877245" y="1232183"/>
                    <a:pt x="1827031" y="1232183"/>
                  </a:cubicBezTo>
                  <a:cubicBezTo>
                    <a:pt x="1811580" y="1232183"/>
                    <a:pt x="1771023" y="1239909"/>
                    <a:pt x="1759435" y="1245703"/>
                  </a:cubicBezTo>
                  <a:cubicBezTo>
                    <a:pt x="1676388" y="1284329"/>
                    <a:pt x="1686044" y="1375101"/>
                    <a:pt x="1602998" y="1404071"/>
                  </a:cubicBezTo>
                  <a:cubicBezTo>
                    <a:pt x="1583684" y="1411796"/>
                    <a:pt x="1562440" y="1413728"/>
                    <a:pt x="1545058" y="1417590"/>
                  </a:cubicBezTo>
                  <a:cubicBezTo>
                    <a:pt x="1525745" y="1419522"/>
                    <a:pt x="1502569" y="1429178"/>
                    <a:pt x="1483256" y="1442697"/>
                  </a:cubicBezTo>
                  <a:cubicBezTo>
                    <a:pt x="1489050" y="1433041"/>
                    <a:pt x="1533470" y="1388620"/>
                    <a:pt x="1550852" y="1388620"/>
                  </a:cubicBezTo>
                  <a:cubicBezTo>
                    <a:pt x="1556646" y="1388620"/>
                    <a:pt x="1566302" y="1398277"/>
                    <a:pt x="1572096" y="1398277"/>
                  </a:cubicBezTo>
                  <a:cubicBezTo>
                    <a:pt x="1604929" y="1398277"/>
                    <a:pt x="1645487" y="1349994"/>
                    <a:pt x="1655143" y="1319093"/>
                  </a:cubicBezTo>
                  <a:cubicBezTo>
                    <a:pt x="1668663" y="1280466"/>
                    <a:pt x="1674457" y="1245703"/>
                    <a:pt x="1703426" y="1207076"/>
                  </a:cubicBezTo>
                  <a:lnTo>
                    <a:pt x="1701495" y="1205145"/>
                  </a:lnTo>
                  <a:cubicBezTo>
                    <a:pt x="1649349" y="1237977"/>
                    <a:pt x="1651281" y="1288192"/>
                    <a:pt x="1624242" y="1330681"/>
                  </a:cubicBezTo>
                  <a:lnTo>
                    <a:pt x="1624242" y="1286260"/>
                  </a:lnTo>
                  <a:cubicBezTo>
                    <a:pt x="1618448" y="1272741"/>
                    <a:pt x="1620379" y="1255359"/>
                    <a:pt x="1606860" y="1241840"/>
                  </a:cubicBezTo>
                  <a:cubicBezTo>
                    <a:pt x="1595272" y="1286260"/>
                    <a:pt x="1618448" y="1344200"/>
                    <a:pt x="1554715" y="1384758"/>
                  </a:cubicBezTo>
                  <a:cubicBezTo>
                    <a:pt x="1568234" y="1348063"/>
                    <a:pt x="1579822" y="1330681"/>
                    <a:pt x="1579822" y="1301711"/>
                  </a:cubicBezTo>
                  <a:cubicBezTo>
                    <a:pt x="1579822" y="1280466"/>
                    <a:pt x="1581753" y="1288192"/>
                    <a:pt x="1568234" y="1259222"/>
                  </a:cubicBezTo>
                  <a:cubicBezTo>
                    <a:pt x="1518019" y="1365445"/>
                    <a:pt x="1407934" y="1371239"/>
                    <a:pt x="1334544" y="1380895"/>
                  </a:cubicBezTo>
                  <a:cubicBezTo>
                    <a:pt x="1309437" y="1382827"/>
                    <a:pt x="1274673" y="1404071"/>
                    <a:pt x="1251497" y="1429178"/>
                  </a:cubicBezTo>
                  <a:cubicBezTo>
                    <a:pt x="1245703" y="1382827"/>
                    <a:pt x="1303643" y="1336475"/>
                    <a:pt x="1346132" y="1328749"/>
                  </a:cubicBezTo>
                  <a:lnTo>
                    <a:pt x="1351926" y="1328749"/>
                  </a:lnTo>
                  <a:cubicBezTo>
                    <a:pt x="1346132" y="1336475"/>
                    <a:pt x="1336475" y="1342269"/>
                    <a:pt x="1328750" y="1351925"/>
                  </a:cubicBezTo>
                  <a:lnTo>
                    <a:pt x="1328750" y="1359651"/>
                  </a:lnTo>
                  <a:cubicBezTo>
                    <a:pt x="1396346" y="1346131"/>
                    <a:pt x="1498706" y="1346131"/>
                    <a:pt x="1516088" y="1276604"/>
                  </a:cubicBezTo>
                  <a:cubicBezTo>
                    <a:pt x="1502569" y="1290123"/>
                    <a:pt x="1444629" y="1324887"/>
                    <a:pt x="1421453" y="1324887"/>
                  </a:cubicBezTo>
                  <a:lnTo>
                    <a:pt x="1415659" y="1324887"/>
                  </a:lnTo>
                  <a:cubicBezTo>
                    <a:pt x="1450423" y="1295917"/>
                    <a:pt x="1467805" y="1270810"/>
                    <a:pt x="1467805" y="1241840"/>
                  </a:cubicBezTo>
                  <a:cubicBezTo>
                    <a:pt x="1467805" y="1237977"/>
                    <a:pt x="1463942" y="1218664"/>
                    <a:pt x="1460080" y="1207076"/>
                  </a:cubicBezTo>
                  <a:cubicBezTo>
                    <a:pt x="1448492" y="1232183"/>
                    <a:pt x="1452354" y="1280466"/>
                    <a:pt x="1411797" y="1292054"/>
                  </a:cubicBezTo>
                  <a:cubicBezTo>
                    <a:pt x="1421453" y="1276604"/>
                    <a:pt x="1433041" y="1257291"/>
                    <a:pt x="1438835" y="1241840"/>
                  </a:cubicBezTo>
                  <a:lnTo>
                    <a:pt x="1438835" y="1214802"/>
                  </a:lnTo>
                  <a:cubicBezTo>
                    <a:pt x="1436904" y="1214802"/>
                    <a:pt x="1436904" y="1212870"/>
                    <a:pt x="1434973" y="1210939"/>
                  </a:cubicBezTo>
                  <a:cubicBezTo>
                    <a:pt x="1406003" y="1237977"/>
                    <a:pt x="1361582" y="1263085"/>
                    <a:pt x="1328750" y="1263085"/>
                  </a:cubicBezTo>
                  <a:lnTo>
                    <a:pt x="1180038" y="1263085"/>
                  </a:lnTo>
                  <a:cubicBezTo>
                    <a:pt x="1176175" y="1265016"/>
                    <a:pt x="1168450" y="1270810"/>
                    <a:pt x="1168450" y="1274672"/>
                  </a:cubicBezTo>
                  <a:cubicBezTo>
                    <a:pt x="1164587" y="1286260"/>
                    <a:pt x="1166519" y="1309436"/>
                    <a:pt x="1166519" y="1315230"/>
                  </a:cubicBezTo>
                  <a:cubicBezTo>
                    <a:pt x="1166519" y="1336475"/>
                    <a:pt x="1164587" y="1346131"/>
                    <a:pt x="1174244" y="1375101"/>
                  </a:cubicBezTo>
                  <a:cubicBezTo>
                    <a:pt x="1178107" y="1384758"/>
                    <a:pt x="1178107" y="1398277"/>
                    <a:pt x="1183901" y="1409865"/>
                  </a:cubicBezTo>
                  <a:cubicBezTo>
                    <a:pt x="1187763" y="1417590"/>
                    <a:pt x="1201283" y="1425316"/>
                    <a:pt x="1210939" y="1431110"/>
                  </a:cubicBezTo>
                  <a:cubicBezTo>
                    <a:pt x="1245703" y="1456217"/>
                    <a:pt x="1292055" y="1487118"/>
                    <a:pt x="1328750" y="1502568"/>
                  </a:cubicBezTo>
                  <a:cubicBezTo>
                    <a:pt x="1280467" y="1500637"/>
                    <a:pt x="1220596" y="1465873"/>
                    <a:pt x="1185832" y="1413728"/>
                  </a:cubicBezTo>
                  <a:cubicBezTo>
                    <a:pt x="1183901" y="1409865"/>
                    <a:pt x="1178107" y="1407934"/>
                    <a:pt x="1176175" y="1404071"/>
                  </a:cubicBezTo>
                  <a:cubicBezTo>
                    <a:pt x="1154931" y="1375101"/>
                    <a:pt x="1168450" y="1349994"/>
                    <a:pt x="1129824" y="1349994"/>
                  </a:cubicBezTo>
                  <a:cubicBezTo>
                    <a:pt x="1110510" y="1349994"/>
                    <a:pt x="1031326" y="1361582"/>
                    <a:pt x="1031326" y="1400208"/>
                  </a:cubicBezTo>
                  <a:cubicBezTo>
                    <a:pt x="1031326" y="1417590"/>
                    <a:pt x="1050639" y="1440766"/>
                    <a:pt x="1058365" y="1456217"/>
                  </a:cubicBezTo>
                  <a:cubicBezTo>
                    <a:pt x="1066090" y="1469736"/>
                    <a:pt x="1083472" y="1485187"/>
                    <a:pt x="1096991" y="1496774"/>
                  </a:cubicBezTo>
                  <a:cubicBezTo>
                    <a:pt x="1116304" y="1512225"/>
                    <a:pt x="1137549" y="1533470"/>
                    <a:pt x="1158793" y="1552783"/>
                  </a:cubicBezTo>
                  <a:cubicBezTo>
                    <a:pt x="1135618" y="1554714"/>
                    <a:pt x="1135618" y="1583684"/>
                    <a:pt x="1131755" y="1595272"/>
                  </a:cubicBezTo>
                  <a:cubicBezTo>
                    <a:pt x="1131755" y="1595272"/>
                    <a:pt x="1129824" y="1597203"/>
                    <a:pt x="1135618" y="1597203"/>
                  </a:cubicBezTo>
                  <a:cubicBezTo>
                    <a:pt x="1145274" y="1597203"/>
                    <a:pt x="1170381" y="1585615"/>
                    <a:pt x="1170381" y="1572096"/>
                  </a:cubicBezTo>
                  <a:cubicBezTo>
                    <a:pt x="1170381" y="1568233"/>
                    <a:pt x="1166519" y="1560508"/>
                    <a:pt x="1162656" y="1554714"/>
                  </a:cubicBezTo>
                  <a:cubicBezTo>
                    <a:pt x="1216733" y="1574027"/>
                    <a:pt x="1319093" y="1624242"/>
                    <a:pt x="1380896" y="1624242"/>
                  </a:cubicBezTo>
                  <a:cubicBezTo>
                    <a:pt x="1386689" y="1624242"/>
                    <a:pt x="1396346" y="1622310"/>
                    <a:pt x="1402140" y="1618448"/>
                  </a:cubicBezTo>
                  <a:cubicBezTo>
                    <a:pt x="1407934" y="1614585"/>
                    <a:pt x="1440767" y="1558577"/>
                    <a:pt x="1440767" y="1548920"/>
                  </a:cubicBezTo>
                  <a:cubicBezTo>
                    <a:pt x="1440767" y="1545058"/>
                    <a:pt x="1438835" y="1541195"/>
                    <a:pt x="1434973" y="1539264"/>
                  </a:cubicBezTo>
                  <a:cubicBezTo>
                    <a:pt x="1419522" y="1533470"/>
                    <a:pt x="1402140" y="1533470"/>
                    <a:pt x="1388621" y="1529607"/>
                  </a:cubicBezTo>
                  <a:cubicBezTo>
                    <a:pt x="1373170" y="1527676"/>
                    <a:pt x="1355788" y="1521882"/>
                    <a:pt x="1340338" y="1514156"/>
                  </a:cubicBezTo>
                  <a:cubicBezTo>
                    <a:pt x="1349994" y="1514156"/>
                    <a:pt x="1361582" y="1512225"/>
                    <a:pt x="1373170" y="1514156"/>
                  </a:cubicBezTo>
                  <a:cubicBezTo>
                    <a:pt x="1404071" y="1518019"/>
                    <a:pt x="1434973" y="1531538"/>
                    <a:pt x="1469736" y="1535401"/>
                  </a:cubicBezTo>
                  <a:cubicBezTo>
                    <a:pt x="1521882" y="1543126"/>
                    <a:pt x="1577890" y="1548920"/>
                    <a:pt x="1631967" y="1558577"/>
                  </a:cubicBezTo>
                  <a:cubicBezTo>
                    <a:pt x="1678319" y="1566302"/>
                    <a:pt x="1726602" y="1583684"/>
                    <a:pt x="1774885" y="1599135"/>
                  </a:cubicBezTo>
                  <a:cubicBezTo>
                    <a:pt x="1913940" y="1645486"/>
                    <a:pt x="2089691" y="1726602"/>
                    <a:pt x="2201708" y="1894627"/>
                  </a:cubicBezTo>
                  <a:cubicBezTo>
                    <a:pt x="2238403" y="1946772"/>
                    <a:pt x="2269304" y="2006643"/>
                    <a:pt x="2282823" y="2058789"/>
                  </a:cubicBezTo>
                  <a:cubicBezTo>
                    <a:pt x="2286686" y="2066514"/>
                    <a:pt x="2288617" y="2080034"/>
                    <a:pt x="2292480" y="2089690"/>
                  </a:cubicBezTo>
                  <a:cubicBezTo>
                    <a:pt x="2294411" y="2093553"/>
                    <a:pt x="2317587" y="2099347"/>
                    <a:pt x="2321450" y="2099347"/>
                  </a:cubicBezTo>
                  <a:cubicBezTo>
                    <a:pt x="2354282" y="2099347"/>
                    <a:pt x="2400634" y="2051064"/>
                    <a:pt x="2400634" y="2022094"/>
                  </a:cubicBezTo>
                  <a:cubicBezTo>
                    <a:pt x="2400634" y="2002781"/>
                    <a:pt x="2385183" y="1973811"/>
                    <a:pt x="2373595" y="1958360"/>
                  </a:cubicBezTo>
                  <a:cubicBezTo>
                    <a:pt x="2358145" y="1937116"/>
                    <a:pt x="2336900" y="1927459"/>
                    <a:pt x="2319518" y="1913940"/>
                  </a:cubicBezTo>
                  <a:cubicBezTo>
                    <a:pt x="2298274" y="1898489"/>
                    <a:pt x="2278960" y="1873382"/>
                    <a:pt x="2267373" y="1854069"/>
                  </a:cubicBezTo>
                  <a:cubicBezTo>
                    <a:pt x="2251922" y="1827031"/>
                    <a:pt x="2228746" y="1776816"/>
                    <a:pt x="2228746" y="1745915"/>
                  </a:cubicBezTo>
                  <a:cubicBezTo>
                    <a:pt x="2228746" y="1707289"/>
                    <a:pt x="2261579" y="1676387"/>
                    <a:pt x="2305999" y="1660937"/>
                  </a:cubicBezTo>
                  <a:cubicBezTo>
                    <a:pt x="2280892" y="1689907"/>
                    <a:pt x="2275098" y="1701495"/>
                    <a:pt x="2275098" y="1726602"/>
                  </a:cubicBezTo>
                  <a:cubicBezTo>
                    <a:pt x="2275098" y="1738190"/>
                    <a:pt x="2269304" y="1747846"/>
                    <a:pt x="2288617" y="1763297"/>
                  </a:cubicBezTo>
                  <a:cubicBezTo>
                    <a:pt x="2296342" y="1771022"/>
                    <a:pt x="2309862" y="1772954"/>
                    <a:pt x="2321450" y="1782610"/>
                  </a:cubicBezTo>
                  <a:cubicBezTo>
                    <a:pt x="2334969" y="1794198"/>
                    <a:pt x="2348488" y="1811580"/>
                    <a:pt x="2362007" y="1825099"/>
                  </a:cubicBezTo>
                  <a:cubicBezTo>
                    <a:pt x="2365870" y="1823168"/>
                    <a:pt x="2373595" y="1790335"/>
                    <a:pt x="2373595" y="1784541"/>
                  </a:cubicBezTo>
                  <a:cubicBezTo>
                    <a:pt x="2373595" y="1780679"/>
                    <a:pt x="2367801" y="1755572"/>
                    <a:pt x="2367801" y="1740121"/>
                  </a:cubicBezTo>
                  <a:cubicBezTo>
                    <a:pt x="2365870" y="1697632"/>
                    <a:pt x="2365870" y="1686044"/>
                    <a:pt x="2365870" y="1682181"/>
                  </a:cubicBezTo>
                  <a:cubicBezTo>
                    <a:pt x="2365870" y="1651280"/>
                    <a:pt x="2377458" y="1614585"/>
                    <a:pt x="2427672" y="1601066"/>
                  </a:cubicBezTo>
                  <a:cubicBezTo>
                    <a:pt x="2429604" y="1601066"/>
                    <a:pt x="2431535" y="1599135"/>
                    <a:pt x="2437329" y="1599135"/>
                  </a:cubicBezTo>
                  <a:lnTo>
                    <a:pt x="2454711" y="1599135"/>
                  </a:lnTo>
                  <a:cubicBezTo>
                    <a:pt x="2431535" y="1614585"/>
                    <a:pt x="2418016" y="1643555"/>
                    <a:pt x="2418016" y="1662868"/>
                  </a:cubicBezTo>
                  <a:cubicBezTo>
                    <a:pt x="2418016" y="1716945"/>
                    <a:pt x="2468230" y="1713083"/>
                    <a:pt x="2468230" y="1792267"/>
                  </a:cubicBezTo>
                  <a:lnTo>
                    <a:pt x="2468230" y="1848275"/>
                  </a:lnTo>
                  <a:cubicBezTo>
                    <a:pt x="2470161" y="1856000"/>
                    <a:pt x="2460505" y="1883039"/>
                    <a:pt x="2479818" y="1883039"/>
                  </a:cubicBezTo>
                  <a:cubicBezTo>
                    <a:pt x="2493337" y="1883039"/>
                    <a:pt x="2499131" y="1867588"/>
                    <a:pt x="2497200" y="1852138"/>
                  </a:cubicBezTo>
                  <a:cubicBezTo>
                    <a:pt x="2497200" y="1792267"/>
                    <a:pt x="2520376" y="1732396"/>
                    <a:pt x="2545483" y="1672525"/>
                  </a:cubicBezTo>
                  <a:lnTo>
                    <a:pt x="2551277" y="1672525"/>
                  </a:lnTo>
                  <a:cubicBezTo>
                    <a:pt x="2551277" y="1674456"/>
                    <a:pt x="2553208" y="1672525"/>
                    <a:pt x="2553208" y="1676387"/>
                  </a:cubicBezTo>
                  <a:cubicBezTo>
                    <a:pt x="2553208" y="1682181"/>
                    <a:pt x="2537758" y="1705357"/>
                    <a:pt x="2537758" y="1711151"/>
                  </a:cubicBezTo>
                  <a:cubicBezTo>
                    <a:pt x="2537758" y="1718877"/>
                    <a:pt x="2555140" y="1722739"/>
                    <a:pt x="2557071" y="1722739"/>
                  </a:cubicBezTo>
                  <a:cubicBezTo>
                    <a:pt x="2589903" y="1722739"/>
                    <a:pt x="2570590" y="1678319"/>
                    <a:pt x="2593766" y="1672525"/>
                  </a:cubicBezTo>
                  <a:lnTo>
                    <a:pt x="2599560" y="1672525"/>
                  </a:lnTo>
                  <a:cubicBezTo>
                    <a:pt x="2593766" y="1686044"/>
                    <a:pt x="2586041" y="1707289"/>
                    <a:pt x="2586041" y="1711151"/>
                  </a:cubicBezTo>
                  <a:cubicBezTo>
                    <a:pt x="2586041" y="1734327"/>
                    <a:pt x="2605354" y="1732396"/>
                    <a:pt x="2605354" y="1749778"/>
                  </a:cubicBezTo>
                  <a:cubicBezTo>
                    <a:pt x="2605354" y="1755572"/>
                    <a:pt x="2595697" y="1819305"/>
                    <a:pt x="2589903" y="1854069"/>
                  </a:cubicBezTo>
                  <a:cubicBezTo>
                    <a:pt x="2587972" y="1865657"/>
                    <a:pt x="2576384" y="1881108"/>
                    <a:pt x="2564796" y="1898489"/>
                  </a:cubicBezTo>
                  <a:cubicBezTo>
                    <a:pt x="2557071" y="1910077"/>
                    <a:pt x="2564796" y="1933253"/>
                    <a:pt x="2555140" y="1946772"/>
                  </a:cubicBezTo>
                  <a:cubicBezTo>
                    <a:pt x="2547414" y="1956429"/>
                    <a:pt x="2520376" y="1968017"/>
                    <a:pt x="2518444" y="1985399"/>
                  </a:cubicBezTo>
                  <a:lnTo>
                    <a:pt x="2518444" y="1998918"/>
                  </a:lnTo>
                  <a:cubicBezTo>
                    <a:pt x="2518444" y="2004712"/>
                    <a:pt x="2528101" y="2114798"/>
                    <a:pt x="2539689" y="2172737"/>
                  </a:cubicBezTo>
                  <a:cubicBezTo>
                    <a:pt x="2545483" y="2203638"/>
                    <a:pt x="2560934" y="2236471"/>
                    <a:pt x="2572521" y="2267372"/>
                  </a:cubicBezTo>
                  <a:cubicBezTo>
                    <a:pt x="2570590" y="2265441"/>
                    <a:pt x="2568659" y="2265441"/>
                    <a:pt x="2564796" y="2265441"/>
                  </a:cubicBezTo>
                  <a:cubicBezTo>
                    <a:pt x="2559002" y="2265441"/>
                    <a:pt x="2535826" y="2280891"/>
                    <a:pt x="2522307" y="2286685"/>
                  </a:cubicBezTo>
                  <a:cubicBezTo>
                    <a:pt x="2533895" y="2302136"/>
                    <a:pt x="2551277" y="2307930"/>
                    <a:pt x="2564796" y="2307930"/>
                  </a:cubicBezTo>
                  <a:cubicBezTo>
                    <a:pt x="2582178" y="2307930"/>
                    <a:pt x="2628530" y="2290548"/>
                    <a:pt x="2630461" y="2267372"/>
                  </a:cubicBezTo>
                  <a:cubicBezTo>
                    <a:pt x="2632392" y="2255784"/>
                    <a:pt x="2653637" y="2249990"/>
                    <a:pt x="2665225" y="2244196"/>
                  </a:cubicBezTo>
                  <a:cubicBezTo>
                    <a:pt x="2651706" y="2290548"/>
                    <a:pt x="2601491" y="2319518"/>
                    <a:pt x="2564796" y="2319518"/>
                  </a:cubicBezTo>
                  <a:cubicBezTo>
                    <a:pt x="2545483" y="2319518"/>
                    <a:pt x="2530032" y="2311792"/>
                    <a:pt x="2512650" y="2304067"/>
                  </a:cubicBezTo>
                  <a:cubicBezTo>
                    <a:pt x="2495269" y="2296342"/>
                    <a:pt x="2466299" y="2277029"/>
                    <a:pt x="2460505" y="2255784"/>
                  </a:cubicBezTo>
                  <a:cubicBezTo>
                    <a:pt x="2454711" y="2240333"/>
                    <a:pt x="2456642" y="2221020"/>
                    <a:pt x="2452779" y="2207501"/>
                  </a:cubicBezTo>
                  <a:cubicBezTo>
                    <a:pt x="2445054" y="2166943"/>
                    <a:pt x="2410290" y="2159218"/>
                    <a:pt x="2385183" y="2159218"/>
                  </a:cubicBezTo>
                  <a:cubicBezTo>
                    <a:pt x="2344625" y="2159218"/>
                    <a:pt x="2305999" y="2195913"/>
                    <a:pt x="2277029" y="2195913"/>
                  </a:cubicBezTo>
                  <a:lnTo>
                    <a:pt x="2261579" y="2195913"/>
                  </a:lnTo>
                  <a:cubicBezTo>
                    <a:pt x="2261579" y="2186256"/>
                    <a:pt x="2278960" y="2151493"/>
                    <a:pt x="2278960" y="2137973"/>
                  </a:cubicBezTo>
                  <a:cubicBezTo>
                    <a:pt x="2278960" y="2122523"/>
                    <a:pt x="2265441" y="2087759"/>
                    <a:pt x="2244197" y="2087759"/>
                  </a:cubicBezTo>
                  <a:cubicBezTo>
                    <a:pt x="2236471" y="2087759"/>
                    <a:pt x="2192051" y="2105141"/>
                    <a:pt x="2192051" y="2118660"/>
                  </a:cubicBezTo>
                  <a:cubicBezTo>
                    <a:pt x="2192051" y="2124454"/>
                    <a:pt x="2199776" y="2136042"/>
                    <a:pt x="2201708" y="2143767"/>
                  </a:cubicBezTo>
                  <a:cubicBezTo>
                    <a:pt x="2207502" y="2157287"/>
                    <a:pt x="2205570" y="2176600"/>
                    <a:pt x="2209433" y="2192050"/>
                  </a:cubicBezTo>
                  <a:cubicBezTo>
                    <a:pt x="2211364" y="2195913"/>
                    <a:pt x="2219089" y="2197844"/>
                    <a:pt x="2222952" y="2199776"/>
                  </a:cubicBezTo>
                  <a:cubicBezTo>
                    <a:pt x="2234540" y="2205570"/>
                    <a:pt x="2253853" y="2215226"/>
                    <a:pt x="2265441" y="2215226"/>
                  </a:cubicBezTo>
                  <a:cubicBezTo>
                    <a:pt x="2269304" y="2215226"/>
                    <a:pt x="2290548" y="2207501"/>
                    <a:pt x="2296342" y="2207501"/>
                  </a:cubicBezTo>
                  <a:cubicBezTo>
                    <a:pt x="2304068" y="2207501"/>
                    <a:pt x="2305999" y="2213295"/>
                    <a:pt x="2305999" y="2219089"/>
                  </a:cubicBezTo>
                  <a:cubicBezTo>
                    <a:pt x="2305999" y="2224883"/>
                    <a:pt x="2302136" y="2228746"/>
                    <a:pt x="2302136" y="2232608"/>
                  </a:cubicBezTo>
                  <a:cubicBezTo>
                    <a:pt x="2300205" y="2242265"/>
                    <a:pt x="2307930" y="2257715"/>
                    <a:pt x="2296342" y="2265441"/>
                  </a:cubicBezTo>
                  <a:cubicBezTo>
                    <a:pt x="2286686" y="2271235"/>
                    <a:pt x="2275098" y="2267372"/>
                    <a:pt x="2267373" y="2271235"/>
                  </a:cubicBezTo>
                  <a:cubicBezTo>
                    <a:pt x="2240334" y="2280891"/>
                    <a:pt x="2211364" y="2292479"/>
                    <a:pt x="2190120" y="2309861"/>
                  </a:cubicBezTo>
                  <a:cubicBezTo>
                    <a:pt x="2180463" y="2317586"/>
                    <a:pt x="2182394" y="2338831"/>
                    <a:pt x="2182394" y="2344625"/>
                  </a:cubicBezTo>
                  <a:cubicBezTo>
                    <a:pt x="2182394" y="2371663"/>
                    <a:pt x="2222952" y="2400633"/>
                    <a:pt x="2242265" y="2400633"/>
                  </a:cubicBezTo>
                  <a:cubicBezTo>
                    <a:pt x="2257716" y="2400633"/>
                    <a:pt x="2278960" y="2321449"/>
                    <a:pt x="2284754" y="2300204"/>
                  </a:cubicBezTo>
                  <a:cubicBezTo>
                    <a:pt x="2284754" y="2292479"/>
                    <a:pt x="2280892" y="2282823"/>
                    <a:pt x="2292480" y="2278960"/>
                  </a:cubicBezTo>
                  <a:cubicBezTo>
                    <a:pt x="2292480" y="2280891"/>
                    <a:pt x="2292480" y="2284754"/>
                    <a:pt x="2294411" y="2288617"/>
                  </a:cubicBezTo>
                  <a:cubicBezTo>
                    <a:pt x="2323381" y="2325312"/>
                    <a:pt x="2367801" y="2331106"/>
                    <a:pt x="2400634" y="2336900"/>
                  </a:cubicBezTo>
                  <a:lnTo>
                    <a:pt x="2495269" y="2334968"/>
                  </a:lnTo>
                  <a:cubicBezTo>
                    <a:pt x="2510719" y="2336900"/>
                    <a:pt x="2526170" y="2336900"/>
                    <a:pt x="2541620" y="2338831"/>
                  </a:cubicBezTo>
                  <a:cubicBezTo>
                    <a:pt x="2586041" y="2344625"/>
                    <a:pt x="2655568" y="2383251"/>
                    <a:pt x="2674882" y="2441191"/>
                  </a:cubicBezTo>
                  <a:cubicBezTo>
                    <a:pt x="2680675" y="2452779"/>
                    <a:pt x="2684538" y="2470161"/>
                    <a:pt x="2694195" y="2483680"/>
                  </a:cubicBezTo>
                  <a:cubicBezTo>
                    <a:pt x="2707714" y="2501062"/>
                    <a:pt x="2730890" y="2504925"/>
                    <a:pt x="2750203" y="2508787"/>
                  </a:cubicBezTo>
                  <a:cubicBezTo>
                    <a:pt x="2840975" y="2530032"/>
                    <a:pt x="2875739" y="2599559"/>
                    <a:pt x="2875739" y="2665224"/>
                  </a:cubicBezTo>
                  <a:cubicBezTo>
                    <a:pt x="2875739" y="2690331"/>
                    <a:pt x="2868014" y="2719301"/>
                    <a:pt x="2860288" y="2746340"/>
                  </a:cubicBezTo>
                  <a:cubicBezTo>
                    <a:pt x="2825525" y="2862219"/>
                    <a:pt x="2727027" y="2906640"/>
                    <a:pt x="2645912" y="2906640"/>
                  </a:cubicBezTo>
                  <a:cubicBezTo>
                    <a:pt x="2584109" y="2906640"/>
                    <a:pt x="2551277" y="2885395"/>
                    <a:pt x="2526170" y="2885395"/>
                  </a:cubicBezTo>
                  <a:cubicBezTo>
                    <a:pt x="2518444" y="2885395"/>
                    <a:pt x="2504925" y="2891189"/>
                    <a:pt x="2501063" y="2898914"/>
                  </a:cubicBezTo>
                  <a:cubicBezTo>
                    <a:pt x="2487543" y="2922090"/>
                    <a:pt x="2477887" y="2949129"/>
                    <a:pt x="2460505" y="2974236"/>
                  </a:cubicBezTo>
                  <a:cubicBezTo>
                    <a:pt x="2419947" y="3030244"/>
                    <a:pt x="2362007" y="3053420"/>
                    <a:pt x="2317587" y="3063077"/>
                  </a:cubicBezTo>
                  <a:cubicBezTo>
                    <a:pt x="2302136" y="3066939"/>
                    <a:pt x="2273166" y="3066939"/>
                    <a:pt x="2267373" y="3066939"/>
                  </a:cubicBezTo>
                  <a:lnTo>
                    <a:pt x="2228746" y="3066939"/>
                  </a:lnTo>
                  <a:cubicBezTo>
                    <a:pt x="2170806" y="3065008"/>
                    <a:pt x="2066515" y="3009000"/>
                    <a:pt x="2051064" y="2931747"/>
                  </a:cubicBezTo>
                  <a:cubicBezTo>
                    <a:pt x="2049133" y="2920159"/>
                    <a:pt x="2045270" y="2912433"/>
                    <a:pt x="2043339" y="2902777"/>
                  </a:cubicBezTo>
                  <a:cubicBezTo>
                    <a:pt x="2041408" y="2893120"/>
                    <a:pt x="2041408" y="2883464"/>
                    <a:pt x="2033682" y="2873807"/>
                  </a:cubicBezTo>
                  <a:cubicBezTo>
                    <a:pt x="2018232" y="2877670"/>
                    <a:pt x="2002781" y="2883464"/>
                    <a:pt x="1987331" y="2887326"/>
                  </a:cubicBezTo>
                  <a:cubicBezTo>
                    <a:pt x="1973811" y="2891189"/>
                    <a:pt x="1937116" y="2898914"/>
                    <a:pt x="1919734" y="2898914"/>
                  </a:cubicBezTo>
                  <a:cubicBezTo>
                    <a:pt x="1915872" y="2898914"/>
                    <a:pt x="1850207" y="2887326"/>
                    <a:pt x="1844413" y="2887326"/>
                  </a:cubicBezTo>
                  <a:cubicBezTo>
                    <a:pt x="1819306" y="2887326"/>
                    <a:pt x="1759435" y="2889258"/>
                    <a:pt x="1745915" y="2927884"/>
                  </a:cubicBezTo>
                  <a:cubicBezTo>
                    <a:pt x="1743984" y="2933678"/>
                    <a:pt x="1738190" y="2943335"/>
                    <a:pt x="1738190" y="2949129"/>
                  </a:cubicBezTo>
                  <a:cubicBezTo>
                    <a:pt x="1738190" y="2952991"/>
                    <a:pt x="1747847" y="2976167"/>
                    <a:pt x="1747847" y="2981961"/>
                  </a:cubicBezTo>
                  <a:lnTo>
                    <a:pt x="1747847" y="3051489"/>
                  </a:lnTo>
                  <a:cubicBezTo>
                    <a:pt x="1776817" y="3051489"/>
                    <a:pt x="1798061" y="3007068"/>
                    <a:pt x="1809649" y="2991618"/>
                  </a:cubicBezTo>
                  <a:cubicBezTo>
                    <a:pt x="1817374" y="2978098"/>
                    <a:pt x="1828962" y="2980030"/>
                    <a:pt x="1838619" y="2972304"/>
                  </a:cubicBezTo>
                  <a:cubicBezTo>
                    <a:pt x="1846344" y="2966510"/>
                    <a:pt x="1848276" y="2952991"/>
                    <a:pt x="1857932" y="2945266"/>
                  </a:cubicBezTo>
                  <a:cubicBezTo>
                    <a:pt x="1865657" y="2935609"/>
                    <a:pt x="1877245" y="2927884"/>
                    <a:pt x="1888833" y="2925953"/>
                  </a:cubicBezTo>
                  <a:cubicBezTo>
                    <a:pt x="1902353" y="2922090"/>
                    <a:pt x="1929391" y="2922090"/>
                    <a:pt x="1935185" y="2922090"/>
                  </a:cubicBezTo>
                  <a:cubicBezTo>
                    <a:pt x="1950636" y="2922090"/>
                    <a:pt x="1977674" y="2925953"/>
                    <a:pt x="1995056" y="2945266"/>
                  </a:cubicBezTo>
                  <a:cubicBezTo>
                    <a:pt x="1962224" y="2933678"/>
                    <a:pt x="1898490" y="2962648"/>
                    <a:pt x="1890765" y="3010931"/>
                  </a:cubicBezTo>
                  <a:cubicBezTo>
                    <a:pt x="1888833" y="3014794"/>
                    <a:pt x="1892696" y="3022519"/>
                    <a:pt x="1892696" y="3028313"/>
                  </a:cubicBezTo>
                  <a:cubicBezTo>
                    <a:pt x="1892696" y="3049557"/>
                    <a:pt x="1884971" y="3057283"/>
                    <a:pt x="1859863" y="3086252"/>
                  </a:cubicBezTo>
                  <a:cubicBezTo>
                    <a:pt x="1850207" y="3095909"/>
                    <a:pt x="1854069" y="3113291"/>
                    <a:pt x="1844413" y="3126810"/>
                  </a:cubicBezTo>
                  <a:cubicBezTo>
                    <a:pt x="1840550" y="3132604"/>
                    <a:pt x="1828962" y="3130673"/>
                    <a:pt x="1823168" y="3136467"/>
                  </a:cubicBezTo>
                  <a:cubicBezTo>
                    <a:pt x="1803855" y="3149986"/>
                    <a:pt x="1803855" y="3167368"/>
                    <a:pt x="1794198" y="3182819"/>
                  </a:cubicBezTo>
                  <a:lnTo>
                    <a:pt x="1794198" y="3188612"/>
                  </a:lnTo>
                  <a:lnTo>
                    <a:pt x="1811580" y="3188612"/>
                  </a:lnTo>
                  <a:cubicBezTo>
                    <a:pt x="1828962" y="3180887"/>
                    <a:pt x="1834756" y="3153849"/>
                    <a:pt x="1850207" y="3144192"/>
                  </a:cubicBezTo>
                  <a:cubicBezTo>
                    <a:pt x="1856001" y="3138398"/>
                    <a:pt x="1867589" y="3144192"/>
                    <a:pt x="1877245" y="3138398"/>
                  </a:cubicBezTo>
                  <a:cubicBezTo>
                    <a:pt x="1886902" y="3132604"/>
                    <a:pt x="1894627" y="3119085"/>
                    <a:pt x="1906215" y="3113291"/>
                  </a:cubicBezTo>
                  <a:cubicBezTo>
                    <a:pt x="1925528" y="3101703"/>
                    <a:pt x="1950636" y="3095909"/>
                    <a:pt x="1973811" y="3086252"/>
                  </a:cubicBezTo>
                  <a:cubicBezTo>
                    <a:pt x="1973811" y="3095909"/>
                    <a:pt x="1985399" y="3126810"/>
                    <a:pt x="1998919" y="3126810"/>
                  </a:cubicBezTo>
                  <a:cubicBezTo>
                    <a:pt x="2004713" y="3126810"/>
                    <a:pt x="2008575" y="3117154"/>
                    <a:pt x="2014369" y="3115222"/>
                  </a:cubicBezTo>
                  <a:cubicBezTo>
                    <a:pt x="2031751" y="3101703"/>
                    <a:pt x="2052996" y="3099772"/>
                    <a:pt x="2072309" y="3095909"/>
                  </a:cubicBezTo>
                  <a:cubicBezTo>
                    <a:pt x="2066515" y="3088184"/>
                    <a:pt x="2051064" y="3082390"/>
                    <a:pt x="2041408" y="3082390"/>
                  </a:cubicBezTo>
                  <a:cubicBezTo>
                    <a:pt x="1977674" y="3082390"/>
                    <a:pt x="2002781" y="3080458"/>
                    <a:pt x="1983468" y="3080458"/>
                  </a:cubicBezTo>
                  <a:cubicBezTo>
                    <a:pt x="1998919" y="3076596"/>
                    <a:pt x="2027888" y="3070802"/>
                    <a:pt x="2031751" y="3070802"/>
                  </a:cubicBezTo>
                  <a:cubicBezTo>
                    <a:pt x="2058790" y="3070802"/>
                    <a:pt x="2093553" y="3084321"/>
                    <a:pt x="2107073" y="3121016"/>
                  </a:cubicBezTo>
                  <a:cubicBezTo>
                    <a:pt x="2091622" y="3117154"/>
                    <a:pt x="2066515" y="3109428"/>
                    <a:pt x="2060721" y="3109428"/>
                  </a:cubicBezTo>
                  <a:cubicBezTo>
                    <a:pt x="2043339" y="3109428"/>
                    <a:pt x="2016301" y="3122948"/>
                    <a:pt x="2002781" y="3142261"/>
                  </a:cubicBezTo>
                  <a:cubicBezTo>
                    <a:pt x="1993125" y="3153849"/>
                    <a:pt x="2004713" y="3173162"/>
                    <a:pt x="1987331" y="3186681"/>
                  </a:cubicBezTo>
                  <a:cubicBezTo>
                    <a:pt x="1964155" y="3204063"/>
                    <a:pt x="1925528" y="3227239"/>
                    <a:pt x="1898490" y="3242690"/>
                  </a:cubicBezTo>
                  <a:cubicBezTo>
                    <a:pt x="1857932" y="3263934"/>
                    <a:pt x="1827031" y="3289041"/>
                    <a:pt x="1792267" y="3289041"/>
                  </a:cubicBezTo>
                  <a:cubicBezTo>
                    <a:pt x="1786473" y="3289041"/>
                    <a:pt x="1765229" y="3283247"/>
                    <a:pt x="1761366" y="3283247"/>
                  </a:cubicBezTo>
                  <a:cubicBezTo>
                    <a:pt x="1755572" y="3283247"/>
                    <a:pt x="1745915" y="3287110"/>
                    <a:pt x="1743984" y="3294835"/>
                  </a:cubicBezTo>
                  <a:cubicBezTo>
                    <a:pt x="1720808" y="3343118"/>
                    <a:pt x="1664800" y="3402989"/>
                    <a:pt x="1633899" y="3453204"/>
                  </a:cubicBezTo>
                  <a:cubicBezTo>
                    <a:pt x="1626173" y="3462860"/>
                    <a:pt x="1622311" y="3476379"/>
                    <a:pt x="1618448" y="3487967"/>
                  </a:cubicBezTo>
                  <a:cubicBezTo>
                    <a:pt x="1610723" y="3501487"/>
                    <a:pt x="1608792" y="3538182"/>
                    <a:pt x="1595272" y="3538182"/>
                  </a:cubicBezTo>
                  <a:cubicBezTo>
                    <a:pt x="1591410" y="3538182"/>
                    <a:pt x="1564371" y="3534319"/>
                    <a:pt x="1558577" y="3534319"/>
                  </a:cubicBezTo>
                  <a:cubicBezTo>
                    <a:pt x="1545058" y="3534319"/>
                    <a:pt x="1537333" y="3534319"/>
                    <a:pt x="1531539" y="3542044"/>
                  </a:cubicBezTo>
                  <a:cubicBezTo>
                    <a:pt x="1548921" y="3569083"/>
                    <a:pt x="1585616" y="3598053"/>
                    <a:pt x="1612654" y="3598053"/>
                  </a:cubicBezTo>
                  <a:cubicBezTo>
                    <a:pt x="1614586" y="3598053"/>
                    <a:pt x="1628105" y="3584533"/>
                    <a:pt x="1631967" y="3584533"/>
                  </a:cubicBezTo>
                  <a:cubicBezTo>
                    <a:pt x="1651281" y="3584533"/>
                    <a:pt x="1666731" y="3599984"/>
                    <a:pt x="1701495" y="3594190"/>
                  </a:cubicBezTo>
                  <a:cubicBezTo>
                    <a:pt x="1689907" y="3601915"/>
                    <a:pt x="1676388" y="3603847"/>
                    <a:pt x="1664800" y="3611572"/>
                  </a:cubicBezTo>
                  <a:lnTo>
                    <a:pt x="1630036" y="3611572"/>
                  </a:lnTo>
                  <a:cubicBezTo>
                    <a:pt x="1593341" y="3611572"/>
                    <a:pt x="1552783" y="3601915"/>
                    <a:pt x="1525745" y="3563289"/>
                  </a:cubicBezTo>
                  <a:cubicBezTo>
                    <a:pt x="1512225" y="3543976"/>
                    <a:pt x="1510294" y="3501487"/>
                    <a:pt x="1510294" y="3497624"/>
                  </a:cubicBezTo>
                  <a:lnTo>
                    <a:pt x="1510294" y="3462860"/>
                  </a:lnTo>
                  <a:cubicBezTo>
                    <a:pt x="1512225" y="3443547"/>
                    <a:pt x="1531539" y="3424234"/>
                    <a:pt x="1541195" y="3414577"/>
                  </a:cubicBezTo>
                  <a:lnTo>
                    <a:pt x="1541195" y="3402989"/>
                  </a:lnTo>
                  <a:cubicBezTo>
                    <a:pt x="1539264" y="3389470"/>
                    <a:pt x="1554715" y="3372088"/>
                    <a:pt x="1562440" y="3358569"/>
                  </a:cubicBezTo>
                  <a:cubicBezTo>
                    <a:pt x="1523813" y="3327668"/>
                    <a:pt x="1465874" y="3358569"/>
                    <a:pt x="1448492" y="3302560"/>
                  </a:cubicBezTo>
                  <a:cubicBezTo>
                    <a:pt x="1446560" y="3296767"/>
                    <a:pt x="1446560" y="3289041"/>
                    <a:pt x="1444629" y="3283247"/>
                  </a:cubicBezTo>
                  <a:cubicBezTo>
                    <a:pt x="1413728" y="3283247"/>
                    <a:pt x="1394415" y="3314148"/>
                    <a:pt x="1394415" y="3337324"/>
                  </a:cubicBezTo>
                  <a:cubicBezTo>
                    <a:pt x="1394415" y="3346981"/>
                    <a:pt x="1407934" y="3350844"/>
                    <a:pt x="1413728" y="3350844"/>
                  </a:cubicBezTo>
                  <a:lnTo>
                    <a:pt x="1471668" y="3350844"/>
                  </a:lnTo>
                  <a:cubicBezTo>
                    <a:pt x="1479393" y="3350844"/>
                    <a:pt x="1481324" y="3352775"/>
                    <a:pt x="1481324" y="3360500"/>
                  </a:cubicBezTo>
                  <a:cubicBezTo>
                    <a:pt x="1481324" y="3364363"/>
                    <a:pt x="1481324" y="3364363"/>
                    <a:pt x="1479393" y="3366294"/>
                  </a:cubicBezTo>
                  <a:cubicBezTo>
                    <a:pt x="1431110" y="3393333"/>
                    <a:pt x="1378964" y="3420371"/>
                    <a:pt x="1328750" y="3447410"/>
                  </a:cubicBezTo>
                  <a:lnTo>
                    <a:pt x="1380896" y="3501487"/>
                  </a:lnTo>
                  <a:cubicBezTo>
                    <a:pt x="1369308" y="3497624"/>
                    <a:pt x="1353857" y="3493761"/>
                    <a:pt x="1342269" y="3480242"/>
                  </a:cubicBezTo>
                  <a:cubicBezTo>
                    <a:pt x="1334544" y="3470585"/>
                    <a:pt x="1332612" y="3460929"/>
                    <a:pt x="1328750" y="3451272"/>
                  </a:cubicBezTo>
                  <a:cubicBezTo>
                    <a:pt x="1328750" y="3451272"/>
                    <a:pt x="1328750" y="3449341"/>
                    <a:pt x="1326818" y="3447410"/>
                  </a:cubicBezTo>
                  <a:cubicBezTo>
                    <a:pt x="1307505" y="3445478"/>
                    <a:pt x="1272741" y="3439684"/>
                    <a:pt x="1266947" y="3439684"/>
                  </a:cubicBezTo>
                  <a:cubicBezTo>
                    <a:pt x="1263085" y="3439684"/>
                    <a:pt x="1253428" y="3441616"/>
                    <a:pt x="1245703" y="3443547"/>
                  </a:cubicBezTo>
                  <a:cubicBezTo>
                    <a:pt x="1259222" y="3455135"/>
                    <a:pt x="1363514" y="3559426"/>
                    <a:pt x="1392483" y="3559426"/>
                  </a:cubicBezTo>
                  <a:cubicBezTo>
                    <a:pt x="1400209" y="3559426"/>
                    <a:pt x="1409865" y="3538182"/>
                    <a:pt x="1409865" y="3534319"/>
                  </a:cubicBezTo>
                  <a:cubicBezTo>
                    <a:pt x="1409865" y="3532388"/>
                    <a:pt x="1409865" y="3528525"/>
                    <a:pt x="1411797" y="3526594"/>
                  </a:cubicBezTo>
                  <a:cubicBezTo>
                    <a:pt x="1452354" y="3536250"/>
                    <a:pt x="1492912" y="3574877"/>
                    <a:pt x="1533470" y="3588396"/>
                  </a:cubicBezTo>
                  <a:cubicBezTo>
                    <a:pt x="1537333" y="3590327"/>
                    <a:pt x="1543127" y="3598053"/>
                    <a:pt x="1546989" y="3603847"/>
                  </a:cubicBezTo>
                  <a:lnTo>
                    <a:pt x="1539264" y="3603847"/>
                  </a:lnTo>
                  <a:lnTo>
                    <a:pt x="1456217" y="3561358"/>
                  </a:lnTo>
                  <a:cubicBezTo>
                    <a:pt x="1442698" y="3567152"/>
                    <a:pt x="1440767" y="3571014"/>
                    <a:pt x="1440767" y="3580671"/>
                  </a:cubicBezTo>
                  <a:cubicBezTo>
                    <a:pt x="1440767" y="3594190"/>
                    <a:pt x="1489050" y="3611572"/>
                    <a:pt x="1498706" y="3615435"/>
                  </a:cubicBezTo>
                  <a:cubicBezTo>
                    <a:pt x="1572096" y="3652130"/>
                    <a:pt x="1722740" y="3735177"/>
                    <a:pt x="1728534" y="3735177"/>
                  </a:cubicBezTo>
                  <a:cubicBezTo>
                    <a:pt x="1736259" y="3735177"/>
                    <a:pt x="1745915" y="3729383"/>
                    <a:pt x="1745915" y="3719726"/>
                  </a:cubicBezTo>
                  <a:cubicBezTo>
                    <a:pt x="1745915" y="3715863"/>
                    <a:pt x="1742053" y="3708138"/>
                    <a:pt x="1738190" y="3704275"/>
                  </a:cubicBezTo>
                  <a:cubicBezTo>
                    <a:pt x="1697632" y="3681100"/>
                    <a:pt x="1655143" y="3661786"/>
                    <a:pt x="1614586" y="3640542"/>
                  </a:cubicBezTo>
                  <a:cubicBezTo>
                    <a:pt x="1614586" y="3634748"/>
                    <a:pt x="1616517" y="3632817"/>
                    <a:pt x="1616517" y="3630885"/>
                  </a:cubicBezTo>
                  <a:cubicBezTo>
                    <a:pt x="1655143" y="3652130"/>
                    <a:pt x="1697632" y="3667580"/>
                    <a:pt x="1742053" y="3700413"/>
                  </a:cubicBezTo>
                  <a:cubicBezTo>
                    <a:pt x="1745915" y="3704275"/>
                    <a:pt x="1755572" y="3704275"/>
                    <a:pt x="1763297" y="3710069"/>
                  </a:cubicBezTo>
                  <a:cubicBezTo>
                    <a:pt x="1769091" y="3713932"/>
                    <a:pt x="1774885" y="3721657"/>
                    <a:pt x="1782611" y="3727451"/>
                  </a:cubicBezTo>
                  <a:cubicBezTo>
                    <a:pt x="1790336" y="3733245"/>
                    <a:pt x="1801924" y="3737108"/>
                    <a:pt x="1811580" y="3744833"/>
                  </a:cubicBezTo>
                  <a:cubicBezTo>
                    <a:pt x="1832825" y="3764146"/>
                    <a:pt x="1856001" y="3781528"/>
                    <a:pt x="1877245" y="3802773"/>
                  </a:cubicBezTo>
                  <a:cubicBezTo>
                    <a:pt x="1896559" y="3820155"/>
                    <a:pt x="1913940" y="3841399"/>
                    <a:pt x="1929391" y="3864575"/>
                  </a:cubicBezTo>
                  <a:cubicBezTo>
                    <a:pt x="1998919" y="3957279"/>
                    <a:pt x="2041408" y="4117578"/>
                    <a:pt x="2041408" y="4225732"/>
                  </a:cubicBezTo>
                  <a:cubicBezTo>
                    <a:pt x="2041408" y="4285603"/>
                    <a:pt x="2022095" y="4405345"/>
                    <a:pt x="1991193" y="4451697"/>
                  </a:cubicBezTo>
                  <a:lnTo>
                    <a:pt x="1985399" y="4451697"/>
                  </a:lnTo>
                  <a:cubicBezTo>
                    <a:pt x="1983468" y="4447834"/>
                    <a:pt x="1977674" y="4434315"/>
                    <a:pt x="1969949" y="4434315"/>
                  </a:cubicBezTo>
                  <a:cubicBezTo>
                    <a:pt x="1964155" y="4434315"/>
                    <a:pt x="1958361" y="4438178"/>
                    <a:pt x="1952567" y="4440109"/>
                  </a:cubicBezTo>
                  <a:cubicBezTo>
                    <a:pt x="1946773" y="4443972"/>
                    <a:pt x="1940979" y="4443972"/>
                    <a:pt x="1935185" y="4443972"/>
                  </a:cubicBezTo>
                  <a:cubicBezTo>
                    <a:pt x="1939048" y="4457491"/>
                    <a:pt x="1946773" y="4476804"/>
                    <a:pt x="1964155" y="4476804"/>
                  </a:cubicBezTo>
                  <a:cubicBezTo>
                    <a:pt x="1969949" y="4476804"/>
                    <a:pt x="1977674" y="4474873"/>
                    <a:pt x="1983468" y="4472942"/>
                  </a:cubicBezTo>
                  <a:cubicBezTo>
                    <a:pt x="1921666" y="4625516"/>
                    <a:pt x="1805786" y="4783884"/>
                    <a:pt x="1749778" y="4940322"/>
                  </a:cubicBezTo>
                  <a:cubicBezTo>
                    <a:pt x="1742053" y="4959635"/>
                    <a:pt x="1736259" y="4982811"/>
                    <a:pt x="1728534" y="5004055"/>
                  </a:cubicBezTo>
                  <a:cubicBezTo>
                    <a:pt x="1722740" y="5015643"/>
                    <a:pt x="1722740" y="5081308"/>
                    <a:pt x="1684113" y="5081308"/>
                  </a:cubicBezTo>
                  <a:cubicBezTo>
                    <a:pt x="1660937" y="5081308"/>
                    <a:pt x="1649349" y="5061995"/>
                    <a:pt x="1649349" y="5042682"/>
                  </a:cubicBezTo>
                  <a:lnTo>
                    <a:pt x="1649349" y="5005986"/>
                  </a:lnTo>
                  <a:cubicBezTo>
                    <a:pt x="1653212" y="4975085"/>
                    <a:pt x="1657075" y="4940322"/>
                    <a:pt x="1664800" y="4909420"/>
                  </a:cubicBezTo>
                  <a:cubicBezTo>
                    <a:pt x="1686044" y="4824442"/>
                    <a:pt x="1715014" y="4735601"/>
                    <a:pt x="1747847" y="4650623"/>
                  </a:cubicBezTo>
                  <a:cubicBezTo>
                    <a:pt x="1757503" y="4621653"/>
                    <a:pt x="1771023" y="4588821"/>
                    <a:pt x="1784542" y="4559851"/>
                  </a:cubicBezTo>
                  <a:cubicBezTo>
                    <a:pt x="1801924" y="4517362"/>
                    <a:pt x="1827031" y="4478736"/>
                    <a:pt x="1827031" y="4442040"/>
                  </a:cubicBezTo>
                  <a:cubicBezTo>
                    <a:pt x="1827031" y="4438178"/>
                    <a:pt x="1825100" y="4436247"/>
                    <a:pt x="1821237" y="4434315"/>
                  </a:cubicBezTo>
                  <a:lnTo>
                    <a:pt x="1755572" y="4434315"/>
                  </a:lnTo>
                  <a:cubicBezTo>
                    <a:pt x="1738190" y="4432384"/>
                    <a:pt x="1707289" y="4424659"/>
                    <a:pt x="1703426" y="4424659"/>
                  </a:cubicBezTo>
                  <a:cubicBezTo>
                    <a:pt x="1680250" y="4424659"/>
                    <a:pt x="1689907" y="4445903"/>
                    <a:pt x="1689907" y="4453628"/>
                  </a:cubicBezTo>
                  <a:cubicBezTo>
                    <a:pt x="1689907" y="4484530"/>
                    <a:pt x="1672525" y="4519293"/>
                    <a:pt x="1664800" y="4552126"/>
                  </a:cubicBezTo>
                  <a:cubicBezTo>
                    <a:pt x="1668663" y="4554057"/>
                    <a:pt x="1672525" y="4554057"/>
                    <a:pt x="1678319" y="4554057"/>
                  </a:cubicBezTo>
                  <a:cubicBezTo>
                    <a:pt x="1707289" y="4554057"/>
                    <a:pt x="1742053" y="4532813"/>
                    <a:pt x="1774885" y="4525087"/>
                  </a:cubicBezTo>
                  <a:cubicBezTo>
                    <a:pt x="1765229" y="4550195"/>
                    <a:pt x="1751709" y="4575302"/>
                    <a:pt x="1743984" y="4602340"/>
                  </a:cubicBezTo>
                  <a:cubicBezTo>
                    <a:pt x="1711152" y="4706632"/>
                    <a:pt x="1620379" y="4901695"/>
                    <a:pt x="1620379" y="5025300"/>
                  </a:cubicBezTo>
                  <a:cubicBezTo>
                    <a:pt x="1620379" y="5056201"/>
                    <a:pt x="1628105" y="5114140"/>
                    <a:pt x="1682182" y="5114140"/>
                  </a:cubicBezTo>
                  <a:cubicBezTo>
                    <a:pt x="1736259" y="5114140"/>
                    <a:pt x="1755572" y="5004055"/>
                    <a:pt x="1759435" y="4992467"/>
                  </a:cubicBezTo>
                  <a:cubicBezTo>
                    <a:pt x="1767160" y="4971223"/>
                    <a:pt x="1774885" y="4944184"/>
                    <a:pt x="1788405" y="4919077"/>
                  </a:cubicBezTo>
                  <a:cubicBezTo>
                    <a:pt x="1799992" y="4895901"/>
                    <a:pt x="1803855" y="4870794"/>
                    <a:pt x="1815443" y="4849549"/>
                  </a:cubicBezTo>
                  <a:cubicBezTo>
                    <a:pt x="1856001" y="4764571"/>
                    <a:pt x="1915872" y="4671868"/>
                    <a:pt x="1954498" y="4584958"/>
                  </a:cubicBezTo>
                  <a:cubicBezTo>
                    <a:pt x="1966086" y="4600409"/>
                    <a:pt x="1971880" y="4615859"/>
                    <a:pt x="1983468" y="4631310"/>
                  </a:cubicBezTo>
                  <a:cubicBezTo>
                    <a:pt x="1995056" y="4646761"/>
                    <a:pt x="2006644" y="4664143"/>
                    <a:pt x="2022095" y="4677662"/>
                  </a:cubicBezTo>
                  <a:cubicBezTo>
                    <a:pt x="2118661" y="4768434"/>
                    <a:pt x="2132180" y="4766503"/>
                    <a:pt x="2132180" y="4847618"/>
                  </a:cubicBezTo>
                  <a:cubicBezTo>
                    <a:pt x="2132180" y="4897832"/>
                    <a:pt x="2122523" y="4911352"/>
                    <a:pt x="2122523" y="4938390"/>
                  </a:cubicBezTo>
                  <a:cubicBezTo>
                    <a:pt x="2122523" y="4944184"/>
                    <a:pt x="2126386" y="4980879"/>
                    <a:pt x="2134111" y="5002124"/>
                  </a:cubicBezTo>
                  <a:cubicBezTo>
                    <a:pt x="2137974" y="5011780"/>
                    <a:pt x="2149562" y="5015643"/>
                    <a:pt x="2155356" y="5023368"/>
                  </a:cubicBezTo>
                  <a:cubicBezTo>
                    <a:pt x="2170806" y="5038819"/>
                    <a:pt x="2211364" y="5069720"/>
                    <a:pt x="2217158" y="5094827"/>
                  </a:cubicBezTo>
                  <a:cubicBezTo>
                    <a:pt x="2219089" y="5104484"/>
                    <a:pt x="2224883" y="5118003"/>
                    <a:pt x="2224883" y="5123797"/>
                  </a:cubicBezTo>
                  <a:lnTo>
                    <a:pt x="2224883" y="5164355"/>
                  </a:lnTo>
                  <a:cubicBezTo>
                    <a:pt x="2190120" y="5081308"/>
                    <a:pt x="2095485" y="5106415"/>
                    <a:pt x="2068446" y="5023368"/>
                  </a:cubicBezTo>
                  <a:cubicBezTo>
                    <a:pt x="2052996" y="4977017"/>
                    <a:pt x="2064584" y="4828305"/>
                    <a:pt x="1981537" y="4828305"/>
                  </a:cubicBezTo>
                  <a:cubicBezTo>
                    <a:pt x="1929391" y="4828305"/>
                    <a:pt x="1919734" y="4868863"/>
                    <a:pt x="1919734" y="4903626"/>
                  </a:cubicBezTo>
                  <a:cubicBezTo>
                    <a:pt x="1919734" y="4907489"/>
                    <a:pt x="1923597" y="4924871"/>
                    <a:pt x="1925528" y="4934528"/>
                  </a:cubicBezTo>
                  <a:cubicBezTo>
                    <a:pt x="1935185" y="4963497"/>
                    <a:pt x="1954498" y="4994399"/>
                    <a:pt x="1983468" y="5027231"/>
                  </a:cubicBezTo>
                  <a:cubicBezTo>
                    <a:pt x="1998919" y="5044613"/>
                    <a:pt x="2014369" y="5067789"/>
                    <a:pt x="2025957" y="5089033"/>
                  </a:cubicBezTo>
                  <a:cubicBezTo>
                    <a:pt x="2051064" y="5129591"/>
                    <a:pt x="2062652" y="5181737"/>
                    <a:pt x="2068446" y="5224226"/>
                  </a:cubicBezTo>
                  <a:lnTo>
                    <a:pt x="2070378" y="5338174"/>
                  </a:lnTo>
                  <a:cubicBezTo>
                    <a:pt x="2072309" y="5401907"/>
                    <a:pt x="2095485" y="5508130"/>
                    <a:pt x="2192051" y="5529375"/>
                  </a:cubicBezTo>
                  <a:cubicBezTo>
                    <a:pt x="2176600" y="5533237"/>
                    <a:pt x="2147631" y="5535169"/>
                    <a:pt x="2141837" y="5535169"/>
                  </a:cubicBezTo>
                  <a:cubicBezTo>
                    <a:pt x="1989262" y="5535169"/>
                    <a:pt x="1971880" y="5330449"/>
                    <a:pt x="1964155" y="5247402"/>
                  </a:cubicBezTo>
                  <a:cubicBezTo>
                    <a:pt x="1962224" y="5220363"/>
                    <a:pt x="1950636" y="5193325"/>
                    <a:pt x="1942910" y="5166286"/>
                  </a:cubicBezTo>
                  <a:cubicBezTo>
                    <a:pt x="1931322" y="5129591"/>
                    <a:pt x="1915872" y="5104484"/>
                    <a:pt x="1883039" y="5104484"/>
                  </a:cubicBezTo>
                  <a:cubicBezTo>
                    <a:pt x="1836688" y="5104484"/>
                    <a:pt x="1830894" y="5139248"/>
                    <a:pt x="1830894" y="5168218"/>
                  </a:cubicBezTo>
                  <a:cubicBezTo>
                    <a:pt x="1830894" y="5249333"/>
                    <a:pt x="1873383" y="5264784"/>
                    <a:pt x="1873383" y="5371006"/>
                  </a:cubicBezTo>
                  <a:cubicBezTo>
                    <a:pt x="1873383" y="5486886"/>
                    <a:pt x="1788405" y="5531306"/>
                    <a:pt x="1788405" y="5608559"/>
                  </a:cubicBezTo>
                  <a:cubicBezTo>
                    <a:pt x="1788405" y="5736026"/>
                    <a:pt x="1925528" y="5799760"/>
                    <a:pt x="1925528" y="5956197"/>
                  </a:cubicBezTo>
                  <a:cubicBezTo>
                    <a:pt x="1925528" y="5992892"/>
                    <a:pt x="1919734" y="6027656"/>
                    <a:pt x="1902353" y="6066282"/>
                  </a:cubicBezTo>
                  <a:cubicBezTo>
                    <a:pt x="1898490" y="6074007"/>
                    <a:pt x="1896559" y="6087527"/>
                    <a:pt x="1890765" y="6099115"/>
                  </a:cubicBezTo>
                  <a:cubicBezTo>
                    <a:pt x="1888833" y="6102977"/>
                    <a:pt x="1879177" y="6106840"/>
                    <a:pt x="1873383" y="6108771"/>
                  </a:cubicBezTo>
                  <a:lnTo>
                    <a:pt x="1873383" y="6091389"/>
                  </a:lnTo>
                  <a:cubicBezTo>
                    <a:pt x="1879177" y="6070145"/>
                    <a:pt x="1886902" y="6039244"/>
                    <a:pt x="1886902" y="6019930"/>
                  </a:cubicBezTo>
                  <a:cubicBezTo>
                    <a:pt x="1886902" y="5840318"/>
                    <a:pt x="1709220" y="5801691"/>
                    <a:pt x="1649349" y="5658773"/>
                  </a:cubicBezTo>
                  <a:cubicBezTo>
                    <a:pt x="1641624" y="5637529"/>
                    <a:pt x="1631967" y="5604696"/>
                    <a:pt x="1631967" y="5600834"/>
                  </a:cubicBezTo>
                  <a:lnTo>
                    <a:pt x="1631967" y="5552551"/>
                  </a:lnTo>
                  <a:cubicBezTo>
                    <a:pt x="1635830" y="5539031"/>
                    <a:pt x="1637761" y="5521649"/>
                    <a:pt x="1645487" y="5508130"/>
                  </a:cubicBezTo>
                  <a:cubicBezTo>
                    <a:pt x="1651281" y="5492680"/>
                    <a:pt x="1662869" y="5479160"/>
                    <a:pt x="1670594" y="5465641"/>
                  </a:cubicBezTo>
                  <a:cubicBezTo>
                    <a:pt x="1680250" y="5444397"/>
                    <a:pt x="1695701" y="5405770"/>
                    <a:pt x="1695701" y="5399976"/>
                  </a:cubicBezTo>
                  <a:cubicBezTo>
                    <a:pt x="1695701" y="5359418"/>
                    <a:pt x="1664800" y="5328517"/>
                    <a:pt x="1628105" y="5328517"/>
                  </a:cubicBezTo>
                  <a:cubicBezTo>
                    <a:pt x="1608792" y="5328517"/>
                    <a:pt x="1579822" y="5342036"/>
                    <a:pt x="1564371" y="5351693"/>
                  </a:cubicBezTo>
                  <a:cubicBezTo>
                    <a:pt x="1481324" y="5403839"/>
                    <a:pt x="1419522" y="5465641"/>
                    <a:pt x="1419522" y="5539031"/>
                  </a:cubicBezTo>
                  <a:cubicBezTo>
                    <a:pt x="1419522" y="5569932"/>
                    <a:pt x="1434973" y="5606628"/>
                    <a:pt x="1448492" y="5641391"/>
                  </a:cubicBezTo>
                  <a:cubicBezTo>
                    <a:pt x="1454286" y="5654911"/>
                    <a:pt x="1479393" y="5737957"/>
                    <a:pt x="1479393" y="5764996"/>
                  </a:cubicBezTo>
                  <a:cubicBezTo>
                    <a:pt x="1479393" y="5801691"/>
                    <a:pt x="1450423" y="5861562"/>
                    <a:pt x="1400209" y="5884738"/>
                  </a:cubicBezTo>
                  <a:cubicBezTo>
                    <a:pt x="1417591" y="5857699"/>
                    <a:pt x="1423385" y="5836455"/>
                    <a:pt x="1423385" y="5813279"/>
                  </a:cubicBezTo>
                  <a:cubicBezTo>
                    <a:pt x="1423385" y="5764996"/>
                    <a:pt x="1377033" y="5660705"/>
                    <a:pt x="1361582" y="5627872"/>
                  </a:cubicBezTo>
                  <a:cubicBezTo>
                    <a:pt x="1342269" y="5589246"/>
                    <a:pt x="1328750" y="5542894"/>
                    <a:pt x="1319093" y="5502336"/>
                  </a:cubicBezTo>
                  <a:cubicBezTo>
                    <a:pt x="1317162" y="5490748"/>
                    <a:pt x="1313299" y="5467572"/>
                    <a:pt x="1313299" y="5463710"/>
                  </a:cubicBezTo>
                  <a:lnTo>
                    <a:pt x="1313299" y="5415427"/>
                  </a:lnTo>
                  <a:cubicBezTo>
                    <a:pt x="1315231" y="5401907"/>
                    <a:pt x="1317162" y="5386457"/>
                    <a:pt x="1321025" y="5374869"/>
                  </a:cubicBezTo>
                  <a:cubicBezTo>
                    <a:pt x="1346132" y="5274440"/>
                    <a:pt x="1485187" y="5214569"/>
                    <a:pt x="1548921" y="5121866"/>
                  </a:cubicBezTo>
                  <a:cubicBezTo>
                    <a:pt x="1560508" y="5104484"/>
                    <a:pt x="1566302" y="5092896"/>
                    <a:pt x="1566302" y="5079377"/>
                  </a:cubicBezTo>
                  <a:cubicBezTo>
                    <a:pt x="1566302" y="5058132"/>
                    <a:pt x="1550852" y="5040750"/>
                    <a:pt x="1531539" y="5040750"/>
                  </a:cubicBezTo>
                  <a:cubicBezTo>
                    <a:pt x="1527676" y="5040750"/>
                    <a:pt x="1500637" y="5048476"/>
                    <a:pt x="1489050" y="5058132"/>
                  </a:cubicBezTo>
                  <a:cubicBezTo>
                    <a:pt x="1469736" y="5071651"/>
                    <a:pt x="1452354" y="5094827"/>
                    <a:pt x="1434973" y="5112209"/>
                  </a:cubicBezTo>
                  <a:cubicBezTo>
                    <a:pt x="1415659" y="5129591"/>
                    <a:pt x="1388621" y="5141179"/>
                    <a:pt x="1367376" y="5146973"/>
                  </a:cubicBezTo>
                  <a:cubicBezTo>
                    <a:pt x="1357720" y="5150836"/>
                    <a:pt x="1346132" y="5152767"/>
                    <a:pt x="1338406" y="5154698"/>
                  </a:cubicBezTo>
                  <a:cubicBezTo>
                    <a:pt x="1326818" y="5156630"/>
                    <a:pt x="1313299" y="5162424"/>
                    <a:pt x="1301711" y="5164355"/>
                  </a:cubicBezTo>
                  <a:cubicBezTo>
                    <a:pt x="1259222" y="5170149"/>
                    <a:pt x="1191626" y="5230020"/>
                    <a:pt x="1180038" y="5276372"/>
                  </a:cubicBezTo>
                  <a:cubicBezTo>
                    <a:pt x="1170381" y="5309204"/>
                    <a:pt x="1164587" y="5349762"/>
                    <a:pt x="1158793" y="5382594"/>
                  </a:cubicBezTo>
                  <a:cubicBezTo>
                    <a:pt x="1154931" y="5407701"/>
                    <a:pt x="1145274" y="5432809"/>
                    <a:pt x="1120167" y="5457916"/>
                  </a:cubicBezTo>
                  <a:cubicBezTo>
                    <a:pt x="1125961" y="5436671"/>
                    <a:pt x="1133686" y="5415427"/>
                    <a:pt x="1137549" y="5394182"/>
                  </a:cubicBezTo>
                  <a:cubicBezTo>
                    <a:pt x="1137549" y="5388388"/>
                    <a:pt x="1139480" y="5382594"/>
                    <a:pt x="1141412" y="5376800"/>
                  </a:cubicBezTo>
                  <a:lnTo>
                    <a:pt x="1141412" y="5343968"/>
                  </a:lnTo>
                  <a:lnTo>
                    <a:pt x="1131755" y="5272509"/>
                  </a:lnTo>
                  <a:cubicBezTo>
                    <a:pt x="1133686" y="5218432"/>
                    <a:pt x="1131755" y="5216501"/>
                    <a:pt x="1131755" y="5214569"/>
                  </a:cubicBezTo>
                  <a:cubicBezTo>
                    <a:pt x="1131755" y="5170149"/>
                    <a:pt x="1170381" y="5108347"/>
                    <a:pt x="1228321" y="5075514"/>
                  </a:cubicBezTo>
                  <a:cubicBezTo>
                    <a:pt x="1263085" y="5054270"/>
                    <a:pt x="1307505" y="5046544"/>
                    <a:pt x="1340338" y="5027231"/>
                  </a:cubicBezTo>
                  <a:cubicBezTo>
                    <a:pt x="1363514" y="5013712"/>
                    <a:pt x="1382827" y="4988605"/>
                    <a:pt x="1402140" y="4965429"/>
                  </a:cubicBezTo>
                  <a:cubicBezTo>
                    <a:pt x="1409865" y="4955772"/>
                    <a:pt x="1490981" y="4837961"/>
                    <a:pt x="1490981" y="4820580"/>
                  </a:cubicBezTo>
                  <a:cubicBezTo>
                    <a:pt x="1490981" y="4785816"/>
                    <a:pt x="1442698" y="4785816"/>
                    <a:pt x="1429179" y="4785816"/>
                  </a:cubicBezTo>
                  <a:cubicBezTo>
                    <a:pt x="1284329" y="4785816"/>
                    <a:pt x="1282398" y="5031094"/>
                    <a:pt x="1118236" y="5031094"/>
                  </a:cubicBezTo>
                  <a:cubicBezTo>
                    <a:pt x="1114373" y="5031094"/>
                    <a:pt x="1095060" y="5029162"/>
                    <a:pt x="1083472" y="5027231"/>
                  </a:cubicBezTo>
                  <a:cubicBezTo>
                    <a:pt x="1274673" y="4951909"/>
                    <a:pt x="1191626" y="4752983"/>
                    <a:pt x="1365445" y="4646761"/>
                  </a:cubicBezTo>
                  <a:cubicBezTo>
                    <a:pt x="1324887" y="4621653"/>
                    <a:pt x="1257291" y="4565645"/>
                    <a:pt x="1239909" y="4517362"/>
                  </a:cubicBezTo>
                  <a:cubicBezTo>
                    <a:pt x="1237978" y="4511568"/>
                    <a:pt x="1236046" y="4509637"/>
                    <a:pt x="1232184" y="4505774"/>
                  </a:cubicBezTo>
                  <a:cubicBezTo>
                    <a:pt x="1178107" y="4530881"/>
                    <a:pt x="1118236" y="4554057"/>
                    <a:pt x="1064159" y="4554057"/>
                  </a:cubicBezTo>
                  <a:cubicBezTo>
                    <a:pt x="981112" y="4554057"/>
                    <a:pt x="871026" y="4509637"/>
                    <a:pt x="838194" y="4395689"/>
                  </a:cubicBezTo>
                  <a:cubicBezTo>
                    <a:pt x="836263" y="4384101"/>
                    <a:pt x="832400" y="4360925"/>
                    <a:pt x="832400" y="4357062"/>
                  </a:cubicBezTo>
                  <a:lnTo>
                    <a:pt x="832400" y="4320367"/>
                  </a:lnTo>
                  <a:cubicBezTo>
                    <a:pt x="836263" y="4285603"/>
                    <a:pt x="845919" y="4241183"/>
                    <a:pt x="882614" y="4208351"/>
                  </a:cubicBezTo>
                  <a:cubicBezTo>
                    <a:pt x="903859" y="4187106"/>
                    <a:pt x="930897" y="4181312"/>
                    <a:pt x="956005" y="4167793"/>
                  </a:cubicBezTo>
                  <a:cubicBezTo>
                    <a:pt x="971455" y="4158136"/>
                    <a:pt x="986906" y="4138823"/>
                    <a:pt x="990768" y="4125304"/>
                  </a:cubicBezTo>
                  <a:cubicBezTo>
                    <a:pt x="994631" y="4111784"/>
                    <a:pt x="998494" y="4094402"/>
                    <a:pt x="1004288" y="4080883"/>
                  </a:cubicBezTo>
                  <a:cubicBezTo>
                    <a:pt x="1035189" y="3986248"/>
                    <a:pt x="1131755" y="3963073"/>
                    <a:pt x="1197420" y="3955347"/>
                  </a:cubicBezTo>
                  <a:cubicBezTo>
                    <a:pt x="1241840" y="3947622"/>
                    <a:pt x="1251497" y="3957279"/>
                    <a:pt x="1257291" y="3957279"/>
                  </a:cubicBezTo>
                  <a:cubicBezTo>
                    <a:pt x="1261154" y="3957279"/>
                    <a:pt x="1265016" y="3957279"/>
                    <a:pt x="1268879" y="3955347"/>
                  </a:cubicBezTo>
                  <a:cubicBezTo>
                    <a:pt x="1282398" y="3945691"/>
                    <a:pt x="1309437" y="3922515"/>
                    <a:pt x="1309437" y="3916721"/>
                  </a:cubicBezTo>
                  <a:cubicBezTo>
                    <a:pt x="1309437" y="3887751"/>
                    <a:pt x="1237978" y="3816292"/>
                    <a:pt x="1216733" y="3806635"/>
                  </a:cubicBezTo>
                  <a:cubicBezTo>
                    <a:pt x="1224458" y="3804704"/>
                    <a:pt x="1237978" y="3806635"/>
                    <a:pt x="1249566" y="3812429"/>
                  </a:cubicBezTo>
                  <a:cubicBezTo>
                    <a:pt x="1326818" y="3849125"/>
                    <a:pt x="1411797" y="3883888"/>
                    <a:pt x="1489050" y="3920583"/>
                  </a:cubicBezTo>
                  <a:cubicBezTo>
                    <a:pt x="1558577" y="3955347"/>
                    <a:pt x="1641624" y="3974660"/>
                    <a:pt x="1709220" y="4049982"/>
                  </a:cubicBezTo>
                  <a:lnTo>
                    <a:pt x="1697632" y="4049982"/>
                  </a:lnTo>
                  <a:cubicBezTo>
                    <a:pt x="1693770" y="4048051"/>
                    <a:pt x="1686044" y="4042257"/>
                    <a:pt x="1682182" y="4042257"/>
                  </a:cubicBezTo>
                  <a:cubicBezTo>
                    <a:pt x="1674457" y="4042257"/>
                    <a:pt x="1672525" y="4048051"/>
                    <a:pt x="1672525" y="4051913"/>
                  </a:cubicBezTo>
                  <a:cubicBezTo>
                    <a:pt x="1672525" y="4065433"/>
                    <a:pt x="1697632" y="4088608"/>
                    <a:pt x="1697632" y="4107922"/>
                  </a:cubicBezTo>
                  <a:cubicBezTo>
                    <a:pt x="1697632" y="4111784"/>
                    <a:pt x="1695701" y="4123372"/>
                    <a:pt x="1691838" y="4131098"/>
                  </a:cubicBezTo>
                  <a:lnTo>
                    <a:pt x="1631967" y="4057707"/>
                  </a:lnTo>
                  <a:cubicBezTo>
                    <a:pt x="1633899" y="4055776"/>
                    <a:pt x="1649349" y="4051913"/>
                    <a:pt x="1649349" y="4044188"/>
                  </a:cubicBezTo>
                  <a:cubicBezTo>
                    <a:pt x="1649349" y="4040325"/>
                    <a:pt x="1637761" y="4032600"/>
                    <a:pt x="1633899" y="4028737"/>
                  </a:cubicBezTo>
                  <a:cubicBezTo>
                    <a:pt x="1554715" y="3974660"/>
                    <a:pt x="1475530" y="4011356"/>
                    <a:pt x="1402140" y="3951485"/>
                  </a:cubicBezTo>
                  <a:cubicBezTo>
                    <a:pt x="1382827" y="3936034"/>
                    <a:pt x="1365445" y="3912858"/>
                    <a:pt x="1346132" y="3893545"/>
                  </a:cubicBezTo>
                  <a:cubicBezTo>
                    <a:pt x="1346132" y="3893545"/>
                    <a:pt x="1344200" y="3891614"/>
                    <a:pt x="1344200" y="3897408"/>
                  </a:cubicBezTo>
                  <a:cubicBezTo>
                    <a:pt x="1344200" y="3901270"/>
                    <a:pt x="1348063" y="3907064"/>
                    <a:pt x="1349994" y="3912858"/>
                  </a:cubicBezTo>
                  <a:cubicBezTo>
                    <a:pt x="1369308" y="3957279"/>
                    <a:pt x="1433041" y="3993974"/>
                    <a:pt x="1475530" y="4003630"/>
                  </a:cubicBezTo>
                  <a:cubicBezTo>
                    <a:pt x="1527676" y="4015218"/>
                    <a:pt x="1593341" y="4015218"/>
                    <a:pt x="1628105" y="4055776"/>
                  </a:cubicBezTo>
                  <a:cubicBezTo>
                    <a:pt x="1606860" y="4049982"/>
                    <a:pt x="1556646" y="4028737"/>
                    <a:pt x="1527676" y="4028737"/>
                  </a:cubicBezTo>
                  <a:lnTo>
                    <a:pt x="1483256" y="4028737"/>
                  </a:lnTo>
                  <a:cubicBezTo>
                    <a:pt x="1467805" y="4026806"/>
                    <a:pt x="1448492" y="4022944"/>
                    <a:pt x="1433041" y="4017150"/>
                  </a:cubicBezTo>
                  <a:cubicBezTo>
                    <a:pt x="1398277" y="4007493"/>
                    <a:pt x="1359651" y="3982386"/>
                    <a:pt x="1332612" y="3943759"/>
                  </a:cubicBezTo>
                  <a:cubicBezTo>
                    <a:pt x="1328750" y="3937965"/>
                    <a:pt x="1324887" y="3936034"/>
                    <a:pt x="1319093" y="3936034"/>
                  </a:cubicBezTo>
                  <a:cubicBezTo>
                    <a:pt x="1309437" y="3936034"/>
                    <a:pt x="1295917" y="3953416"/>
                    <a:pt x="1295917" y="3961141"/>
                  </a:cubicBezTo>
                  <a:cubicBezTo>
                    <a:pt x="1295917" y="3965004"/>
                    <a:pt x="1299780" y="3970798"/>
                    <a:pt x="1305574" y="3972729"/>
                  </a:cubicBezTo>
                  <a:cubicBezTo>
                    <a:pt x="1324887" y="3984317"/>
                    <a:pt x="1355788" y="3990111"/>
                    <a:pt x="1375102" y="4013287"/>
                  </a:cubicBezTo>
                  <a:cubicBezTo>
                    <a:pt x="1390552" y="4028737"/>
                    <a:pt x="1392483" y="4042257"/>
                    <a:pt x="1402140" y="4059639"/>
                  </a:cubicBezTo>
                  <a:cubicBezTo>
                    <a:pt x="1409865" y="4073158"/>
                    <a:pt x="1421453" y="4075089"/>
                    <a:pt x="1429179" y="4075089"/>
                  </a:cubicBezTo>
                  <a:cubicBezTo>
                    <a:pt x="1434973" y="4075089"/>
                    <a:pt x="1458148" y="4063501"/>
                    <a:pt x="1473599" y="4061570"/>
                  </a:cubicBezTo>
                  <a:cubicBezTo>
                    <a:pt x="1481324" y="4061570"/>
                    <a:pt x="1490981" y="4059639"/>
                    <a:pt x="1496775" y="4059639"/>
                  </a:cubicBezTo>
                  <a:cubicBezTo>
                    <a:pt x="1500637" y="4059639"/>
                    <a:pt x="1498706" y="4063501"/>
                    <a:pt x="1504500" y="4063501"/>
                  </a:cubicBezTo>
                  <a:cubicBezTo>
                    <a:pt x="1512225" y="4063501"/>
                    <a:pt x="1510294" y="4061570"/>
                    <a:pt x="1510294" y="4059639"/>
                  </a:cubicBezTo>
                  <a:cubicBezTo>
                    <a:pt x="1510294" y="4063501"/>
                    <a:pt x="1537333" y="4063501"/>
                    <a:pt x="1550852" y="4063501"/>
                  </a:cubicBezTo>
                  <a:cubicBezTo>
                    <a:pt x="1597204" y="4063501"/>
                    <a:pt x="1660937" y="4127235"/>
                    <a:pt x="1678319" y="4175518"/>
                  </a:cubicBezTo>
                  <a:cubicBezTo>
                    <a:pt x="1682182" y="4173587"/>
                    <a:pt x="1682182" y="4169724"/>
                    <a:pt x="1684113" y="4165861"/>
                  </a:cubicBezTo>
                  <a:cubicBezTo>
                    <a:pt x="1687976" y="4187106"/>
                    <a:pt x="1695701" y="4214145"/>
                    <a:pt x="1695701" y="4239252"/>
                  </a:cubicBezTo>
                  <a:cubicBezTo>
                    <a:pt x="1695701" y="4322299"/>
                    <a:pt x="1643555" y="4401483"/>
                    <a:pt x="1564371" y="4409208"/>
                  </a:cubicBezTo>
                  <a:cubicBezTo>
                    <a:pt x="1550852" y="4411139"/>
                    <a:pt x="1527676" y="4411139"/>
                    <a:pt x="1521882" y="4411139"/>
                  </a:cubicBezTo>
                  <a:cubicBezTo>
                    <a:pt x="1518019" y="4411139"/>
                    <a:pt x="1492912" y="4413071"/>
                    <a:pt x="1481324" y="4409208"/>
                  </a:cubicBezTo>
                  <a:cubicBezTo>
                    <a:pt x="1467805" y="4407277"/>
                    <a:pt x="1450423" y="4401483"/>
                    <a:pt x="1436904" y="4401483"/>
                  </a:cubicBezTo>
                  <a:cubicBezTo>
                    <a:pt x="1367376" y="4401483"/>
                    <a:pt x="1355788" y="4453628"/>
                    <a:pt x="1268879" y="4453628"/>
                  </a:cubicBezTo>
                  <a:cubicBezTo>
                    <a:pt x="1207077" y="4453628"/>
                    <a:pt x="1137549" y="4422727"/>
                    <a:pt x="1102785" y="4341612"/>
                  </a:cubicBezTo>
                  <a:cubicBezTo>
                    <a:pt x="1098922" y="4330024"/>
                    <a:pt x="1093128" y="4306848"/>
                    <a:pt x="1093128" y="4302985"/>
                  </a:cubicBezTo>
                  <a:lnTo>
                    <a:pt x="1093128" y="4254702"/>
                  </a:lnTo>
                  <a:cubicBezTo>
                    <a:pt x="1108579" y="4156205"/>
                    <a:pt x="1187763" y="4113716"/>
                    <a:pt x="1257291" y="4113716"/>
                  </a:cubicBezTo>
                  <a:cubicBezTo>
                    <a:pt x="1334544" y="4113716"/>
                    <a:pt x="1396346" y="4163930"/>
                    <a:pt x="1396346" y="4245046"/>
                  </a:cubicBezTo>
                  <a:cubicBezTo>
                    <a:pt x="1396346" y="4310711"/>
                    <a:pt x="1342269" y="4360925"/>
                    <a:pt x="1278535" y="4360925"/>
                  </a:cubicBezTo>
                  <a:cubicBezTo>
                    <a:pt x="1222527" y="4360925"/>
                    <a:pt x="1191626" y="4318436"/>
                    <a:pt x="1191626" y="4270153"/>
                  </a:cubicBezTo>
                  <a:cubicBezTo>
                    <a:pt x="1191626" y="4233458"/>
                    <a:pt x="1209008" y="4208351"/>
                    <a:pt x="1245703" y="4208351"/>
                  </a:cubicBezTo>
                  <a:cubicBezTo>
                    <a:pt x="1257291" y="4208351"/>
                    <a:pt x="1268879" y="4214145"/>
                    <a:pt x="1268879" y="4223801"/>
                  </a:cubicBezTo>
                  <a:cubicBezTo>
                    <a:pt x="1268879" y="4239252"/>
                    <a:pt x="1230252" y="4243114"/>
                    <a:pt x="1230252" y="4272084"/>
                  </a:cubicBezTo>
                  <a:cubicBezTo>
                    <a:pt x="1230252" y="4301054"/>
                    <a:pt x="1255360" y="4318436"/>
                    <a:pt x="1276604" y="4318436"/>
                  </a:cubicBezTo>
                  <a:cubicBezTo>
                    <a:pt x="1315231" y="4318436"/>
                    <a:pt x="1359651" y="4289466"/>
                    <a:pt x="1359651" y="4245046"/>
                  </a:cubicBezTo>
                  <a:cubicBezTo>
                    <a:pt x="1359651" y="4179381"/>
                    <a:pt x="1299780" y="4158136"/>
                    <a:pt x="1255360" y="4158136"/>
                  </a:cubicBezTo>
                  <a:cubicBezTo>
                    <a:pt x="1183901" y="4158136"/>
                    <a:pt x="1129824" y="4200625"/>
                    <a:pt x="1129824" y="4275947"/>
                  </a:cubicBezTo>
                  <a:cubicBezTo>
                    <a:pt x="1129824" y="4360925"/>
                    <a:pt x="1199351" y="4413071"/>
                    <a:pt x="1270810" y="4413071"/>
                  </a:cubicBezTo>
                  <a:cubicBezTo>
                    <a:pt x="1355788" y="4413071"/>
                    <a:pt x="1386689" y="4345474"/>
                    <a:pt x="1415659" y="4345474"/>
                  </a:cubicBezTo>
                  <a:cubicBezTo>
                    <a:pt x="1448492" y="4345474"/>
                    <a:pt x="1467805" y="4382170"/>
                    <a:pt x="1523813" y="4382170"/>
                  </a:cubicBezTo>
                  <a:cubicBezTo>
                    <a:pt x="1614586" y="4382170"/>
                    <a:pt x="1655143" y="4297191"/>
                    <a:pt x="1655143" y="4231526"/>
                  </a:cubicBezTo>
                  <a:cubicBezTo>
                    <a:pt x="1655143" y="4142685"/>
                    <a:pt x="1589478" y="4088608"/>
                    <a:pt x="1510294" y="4088608"/>
                  </a:cubicBezTo>
                  <a:cubicBezTo>
                    <a:pt x="1456217" y="4088608"/>
                    <a:pt x="1448492" y="4107922"/>
                    <a:pt x="1413728" y="4107922"/>
                  </a:cubicBezTo>
                  <a:cubicBezTo>
                    <a:pt x="1377033" y="4107922"/>
                    <a:pt x="1388621" y="4071227"/>
                    <a:pt x="1361582" y="4044188"/>
                  </a:cubicBezTo>
                  <a:cubicBezTo>
                    <a:pt x="1317162" y="3997836"/>
                    <a:pt x="1265016" y="3982386"/>
                    <a:pt x="1218664" y="3982386"/>
                  </a:cubicBezTo>
                  <a:cubicBezTo>
                    <a:pt x="1156862" y="3982386"/>
                    <a:pt x="1046777" y="4021012"/>
                    <a:pt x="1021670" y="4109853"/>
                  </a:cubicBezTo>
                  <a:cubicBezTo>
                    <a:pt x="1017807" y="4123372"/>
                    <a:pt x="1019738" y="4142685"/>
                    <a:pt x="1015876" y="4160067"/>
                  </a:cubicBezTo>
                  <a:cubicBezTo>
                    <a:pt x="1012013" y="4189037"/>
                    <a:pt x="971455" y="4190969"/>
                    <a:pt x="954073" y="4198694"/>
                  </a:cubicBezTo>
                  <a:cubicBezTo>
                    <a:pt x="878752" y="4229595"/>
                    <a:pt x="859438" y="4293329"/>
                    <a:pt x="859438" y="4343543"/>
                  </a:cubicBezTo>
                  <a:cubicBezTo>
                    <a:pt x="859438" y="4457491"/>
                    <a:pt x="979180" y="4527019"/>
                    <a:pt x="1066090" y="4527019"/>
                  </a:cubicBezTo>
                  <a:cubicBezTo>
                    <a:pt x="1158793" y="4527019"/>
                    <a:pt x="1205145" y="4474873"/>
                    <a:pt x="1236046" y="4474873"/>
                  </a:cubicBezTo>
                  <a:cubicBezTo>
                    <a:pt x="1255360" y="4474873"/>
                    <a:pt x="1276604" y="4525087"/>
                    <a:pt x="1282398" y="4532813"/>
                  </a:cubicBezTo>
                  <a:cubicBezTo>
                    <a:pt x="1321025" y="4579164"/>
                    <a:pt x="1353857" y="4615859"/>
                    <a:pt x="1396346" y="4615859"/>
                  </a:cubicBezTo>
                  <a:cubicBezTo>
                    <a:pt x="1429179" y="4615859"/>
                    <a:pt x="1467805" y="4584958"/>
                    <a:pt x="1502569" y="4584958"/>
                  </a:cubicBezTo>
                  <a:cubicBezTo>
                    <a:pt x="1508363" y="4584958"/>
                    <a:pt x="1525745" y="4588821"/>
                    <a:pt x="1535401" y="4592684"/>
                  </a:cubicBezTo>
                  <a:cubicBezTo>
                    <a:pt x="1539264" y="4575302"/>
                    <a:pt x="1554715" y="4581096"/>
                    <a:pt x="1566302" y="4579164"/>
                  </a:cubicBezTo>
                  <a:cubicBezTo>
                    <a:pt x="1591410" y="4573370"/>
                    <a:pt x="1618448" y="4567576"/>
                    <a:pt x="1641624" y="4554057"/>
                  </a:cubicBezTo>
                  <a:cubicBezTo>
                    <a:pt x="1647418" y="4550195"/>
                    <a:pt x="1649349" y="4536675"/>
                    <a:pt x="1653212" y="4528950"/>
                  </a:cubicBezTo>
                  <a:cubicBezTo>
                    <a:pt x="1660937" y="4511568"/>
                    <a:pt x="1666731" y="4484530"/>
                    <a:pt x="1670594" y="4469079"/>
                  </a:cubicBezTo>
                  <a:cubicBezTo>
                    <a:pt x="1672525" y="4463285"/>
                    <a:pt x="1672525" y="4455560"/>
                    <a:pt x="1674457" y="4449766"/>
                  </a:cubicBezTo>
                  <a:cubicBezTo>
                    <a:pt x="1672525" y="4413071"/>
                    <a:pt x="1672525" y="4403414"/>
                    <a:pt x="1672525" y="4393757"/>
                  </a:cubicBezTo>
                  <a:cubicBezTo>
                    <a:pt x="1697632" y="4399551"/>
                    <a:pt x="1745915" y="4420796"/>
                    <a:pt x="1776817" y="4420796"/>
                  </a:cubicBezTo>
                  <a:cubicBezTo>
                    <a:pt x="1792267" y="4420796"/>
                    <a:pt x="1848276" y="4411139"/>
                    <a:pt x="1840550" y="4386032"/>
                  </a:cubicBezTo>
                  <a:cubicBezTo>
                    <a:pt x="1840550" y="4382170"/>
                    <a:pt x="1840550" y="4376376"/>
                    <a:pt x="1842482" y="4370582"/>
                  </a:cubicBezTo>
                  <a:lnTo>
                    <a:pt x="1842482" y="4266290"/>
                  </a:lnTo>
                  <a:cubicBezTo>
                    <a:pt x="1828962" y="4206419"/>
                    <a:pt x="1819306" y="4144617"/>
                    <a:pt x="1763297" y="4082815"/>
                  </a:cubicBezTo>
                  <a:cubicBezTo>
                    <a:pt x="1757503" y="4075089"/>
                    <a:pt x="1753641" y="4065433"/>
                    <a:pt x="1747847" y="4059639"/>
                  </a:cubicBezTo>
                  <a:cubicBezTo>
                    <a:pt x="1738190" y="4046119"/>
                    <a:pt x="1724671" y="4030669"/>
                    <a:pt x="1711152" y="4019081"/>
                  </a:cubicBezTo>
                  <a:cubicBezTo>
                    <a:pt x="1686044" y="3999768"/>
                    <a:pt x="1657075" y="3984317"/>
                    <a:pt x="1633899" y="3968867"/>
                  </a:cubicBezTo>
                  <a:cubicBezTo>
                    <a:pt x="1618448" y="3961141"/>
                    <a:pt x="1601066" y="3953416"/>
                    <a:pt x="1587547" y="3943759"/>
                  </a:cubicBezTo>
                  <a:cubicBezTo>
                    <a:pt x="1572096" y="3936034"/>
                    <a:pt x="1554715" y="3926377"/>
                    <a:pt x="1537333" y="3918652"/>
                  </a:cubicBezTo>
                  <a:cubicBezTo>
                    <a:pt x="1483256" y="3893545"/>
                    <a:pt x="1427247" y="3864575"/>
                    <a:pt x="1375102" y="3847193"/>
                  </a:cubicBezTo>
                  <a:cubicBezTo>
                    <a:pt x="1338406" y="3835605"/>
                    <a:pt x="1301711" y="3818223"/>
                    <a:pt x="1268879" y="3802773"/>
                  </a:cubicBezTo>
                  <a:cubicBezTo>
                    <a:pt x="1241840" y="3791185"/>
                    <a:pt x="1212870" y="3773803"/>
                    <a:pt x="1183901" y="3760284"/>
                  </a:cubicBezTo>
                  <a:cubicBezTo>
                    <a:pt x="986906" y="3661786"/>
                    <a:pt x="801499" y="3418440"/>
                    <a:pt x="787980" y="3240758"/>
                  </a:cubicBezTo>
                  <a:cubicBezTo>
                    <a:pt x="787980" y="3225308"/>
                    <a:pt x="784117" y="3196338"/>
                    <a:pt x="784117" y="3192475"/>
                  </a:cubicBezTo>
                  <a:lnTo>
                    <a:pt x="784117" y="3155780"/>
                  </a:lnTo>
                  <a:cubicBezTo>
                    <a:pt x="789911" y="2916296"/>
                    <a:pt x="971455" y="2723164"/>
                    <a:pt x="1180038" y="2723164"/>
                  </a:cubicBezTo>
                  <a:cubicBezTo>
                    <a:pt x="1183901" y="2723164"/>
                    <a:pt x="1226390" y="2723164"/>
                    <a:pt x="1249566" y="2728958"/>
                  </a:cubicBezTo>
                  <a:cubicBezTo>
                    <a:pt x="1259222" y="2730889"/>
                    <a:pt x="1266947" y="2734752"/>
                    <a:pt x="1278535" y="2736683"/>
                  </a:cubicBezTo>
                  <a:cubicBezTo>
                    <a:pt x="1344200" y="2748271"/>
                    <a:pt x="1448492" y="2854494"/>
                    <a:pt x="1460080" y="2922090"/>
                  </a:cubicBezTo>
                  <a:cubicBezTo>
                    <a:pt x="1463942" y="2941403"/>
                    <a:pt x="1465874" y="2962648"/>
                    <a:pt x="1471668" y="2983892"/>
                  </a:cubicBezTo>
                  <a:cubicBezTo>
                    <a:pt x="1473599" y="2991618"/>
                    <a:pt x="1483256" y="2991618"/>
                    <a:pt x="1487118" y="2991618"/>
                  </a:cubicBezTo>
                  <a:cubicBezTo>
                    <a:pt x="1498706" y="2991618"/>
                    <a:pt x="1490981" y="2985824"/>
                    <a:pt x="1506431" y="2976167"/>
                  </a:cubicBezTo>
                  <a:cubicBezTo>
                    <a:pt x="1516088" y="2968442"/>
                    <a:pt x="1546989" y="2958785"/>
                    <a:pt x="1546989" y="2943335"/>
                  </a:cubicBezTo>
                  <a:cubicBezTo>
                    <a:pt x="1546989" y="2929815"/>
                    <a:pt x="1525745" y="2906640"/>
                    <a:pt x="1512225" y="2906640"/>
                  </a:cubicBezTo>
                  <a:cubicBezTo>
                    <a:pt x="1506431" y="2906640"/>
                    <a:pt x="1494844" y="2914365"/>
                    <a:pt x="1487118" y="2918227"/>
                  </a:cubicBezTo>
                  <a:lnTo>
                    <a:pt x="1481324" y="2918227"/>
                  </a:lnTo>
                  <a:cubicBezTo>
                    <a:pt x="1477462" y="2908571"/>
                    <a:pt x="1475530" y="2895052"/>
                    <a:pt x="1471668" y="2887326"/>
                  </a:cubicBezTo>
                  <a:cubicBezTo>
                    <a:pt x="1407934" y="2744408"/>
                    <a:pt x="1268879" y="2701919"/>
                    <a:pt x="1164587" y="2701919"/>
                  </a:cubicBezTo>
                  <a:cubicBezTo>
                    <a:pt x="1125961" y="2701919"/>
                    <a:pt x="1129824" y="2696125"/>
                    <a:pt x="1079609" y="2711576"/>
                  </a:cubicBezTo>
                  <a:cubicBezTo>
                    <a:pt x="963730" y="2744408"/>
                    <a:pt x="822743" y="2893120"/>
                    <a:pt x="789911" y="3007068"/>
                  </a:cubicBezTo>
                  <a:cubicBezTo>
                    <a:pt x="770598" y="3072733"/>
                    <a:pt x="764804" y="3130673"/>
                    <a:pt x="764804" y="3194406"/>
                  </a:cubicBezTo>
                  <a:cubicBezTo>
                    <a:pt x="764804" y="3229170"/>
                    <a:pt x="764804" y="3246552"/>
                    <a:pt x="772529" y="3290973"/>
                  </a:cubicBezTo>
                  <a:cubicBezTo>
                    <a:pt x="797636" y="3449341"/>
                    <a:pt x="998494" y="3690756"/>
                    <a:pt x="1176175" y="3775734"/>
                  </a:cubicBezTo>
                  <a:cubicBezTo>
                    <a:pt x="1187763" y="3781528"/>
                    <a:pt x="1199351" y="3793116"/>
                    <a:pt x="1209008" y="3802773"/>
                  </a:cubicBezTo>
                  <a:cubicBezTo>
                    <a:pt x="1201283" y="3800842"/>
                    <a:pt x="1189695" y="3796979"/>
                    <a:pt x="1185832" y="3796979"/>
                  </a:cubicBezTo>
                  <a:cubicBezTo>
                    <a:pt x="1172313" y="3796979"/>
                    <a:pt x="1160725" y="3804704"/>
                    <a:pt x="1160725" y="3818223"/>
                  </a:cubicBezTo>
                  <a:cubicBezTo>
                    <a:pt x="1160725" y="3822086"/>
                    <a:pt x="1158793" y="3824017"/>
                    <a:pt x="1162656" y="3827880"/>
                  </a:cubicBezTo>
                  <a:cubicBezTo>
                    <a:pt x="1181969" y="3852987"/>
                    <a:pt x="1201283" y="3870369"/>
                    <a:pt x="1201283" y="3893545"/>
                  </a:cubicBezTo>
                  <a:cubicBezTo>
                    <a:pt x="1201283" y="3899339"/>
                    <a:pt x="1199351" y="3907064"/>
                    <a:pt x="1197420" y="3912858"/>
                  </a:cubicBezTo>
                  <a:cubicBezTo>
                    <a:pt x="1095060" y="3789254"/>
                    <a:pt x="940554" y="3849125"/>
                    <a:pt x="872958" y="3686894"/>
                  </a:cubicBezTo>
                  <a:cubicBezTo>
                    <a:pt x="865232" y="3665649"/>
                    <a:pt x="861370" y="3644404"/>
                    <a:pt x="857507" y="3623160"/>
                  </a:cubicBezTo>
                  <a:lnTo>
                    <a:pt x="859438" y="3524662"/>
                  </a:lnTo>
                  <a:cubicBezTo>
                    <a:pt x="861370" y="3495693"/>
                    <a:pt x="834331" y="3476379"/>
                    <a:pt x="815018" y="3476379"/>
                  </a:cubicBezTo>
                  <a:cubicBezTo>
                    <a:pt x="811155" y="3476379"/>
                    <a:pt x="805361" y="3478311"/>
                    <a:pt x="799567" y="3482173"/>
                  </a:cubicBezTo>
                  <a:lnTo>
                    <a:pt x="799567" y="3532388"/>
                  </a:lnTo>
                  <a:cubicBezTo>
                    <a:pt x="797636" y="3542044"/>
                    <a:pt x="797636" y="3551701"/>
                    <a:pt x="795705" y="3559426"/>
                  </a:cubicBezTo>
                  <a:cubicBezTo>
                    <a:pt x="786048" y="3565220"/>
                    <a:pt x="787980" y="3580671"/>
                    <a:pt x="776392" y="3584533"/>
                  </a:cubicBezTo>
                  <a:cubicBezTo>
                    <a:pt x="778323" y="3572946"/>
                    <a:pt x="778323" y="3557495"/>
                    <a:pt x="776392" y="3547838"/>
                  </a:cubicBezTo>
                  <a:cubicBezTo>
                    <a:pt x="772529" y="3513075"/>
                    <a:pt x="728109" y="3468654"/>
                    <a:pt x="706864" y="3435822"/>
                  </a:cubicBezTo>
                  <a:cubicBezTo>
                    <a:pt x="693345" y="3416508"/>
                    <a:pt x="646993" y="3331530"/>
                    <a:pt x="646993" y="3298698"/>
                  </a:cubicBezTo>
                  <a:lnTo>
                    <a:pt x="646993" y="3175093"/>
                  </a:lnTo>
                  <a:cubicBezTo>
                    <a:pt x="652787" y="3159643"/>
                    <a:pt x="656650" y="3142261"/>
                    <a:pt x="666306" y="3128742"/>
                  </a:cubicBezTo>
                  <a:cubicBezTo>
                    <a:pt x="681757" y="3099772"/>
                    <a:pt x="703001" y="3068871"/>
                    <a:pt x="724246" y="3041832"/>
                  </a:cubicBezTo>
                  <a:cubicBezTo>
                    <a:pt x="733903" y="3028313"/>
                    <a:pt x="803430" y="2956854"/>
                    <a:pt x="803430" y="2931747"/>
                  </a:cubicBezTo>
                  <a:cubicBezTo>
                    <a:pt x="803430" y="2916296"/>
                    <a:pt x="786048" y="2904708"/>
                    <a:pt x="776392" y="2904708"/>
                  </a:cubicBezTo>
                  <a:cubicBezTo>
                    <a:pt x="749353" y="2904708"/>
                    <a:pt x="743559" y="2937541"/>
                    <a:pt x="718452" y="2958785"/>
                  </a:cubicBezTo>
                  <a:cubicBezTo>
                    <a:pt x="706864" y="2966510"/>
                    <a:pt x="693345" y="2972304"/>
                    <a:pt x="681757" y="2976167"/>
                  </a:cubicBezTo>
                  <a:cubicBezTo>
                    <a:pt x="693345" y="2951060"/>
                    <a:pt x="710727" y="2924021"/>
                    <a:pt x="720383" y="2896983"/>
                  </a:cubicBezTo>
                  <a:cubicBezTo>
                    <a:pt x="731971" y="2866082"/>
                    <a:pt x="735834" y="2835181"/>
                    <a:pt x="751284" y="2804279"/>
                  </a:cubicBezTo>
                  <a:cubicBezTo>
                    <a:pt x="762872" y="2779172"/>
                    <a:pt x="778323" y="2752134"/>
                    <a:pt x="801499" y="2728958"/>
                  </a:cubicBezTo>
                  <a:cubicBezTo>
                    <a:pt x="853644" y="2672950"/>
                    <a:pt x="917378" y="2649774"/>
                    <a:pt x="971455" y="2640117"/>
                  </a:cubicBezTo>
                  <a:cubicBezTo>
                    <a:pt x="977249" y="2640117"/>
                    <a:pt x="988837" y="2636254"/>
                    <a:pt x="994631" y="2636254"/>
                  </a:cubicBezTo>
                  <a:lnTo>
                    <a:pt x="1100854" y="2636254"/>
                  </a:lnTo>
                  <a:cubicBezTo>
                    <a:pt x="1112442" y="2638186"/>
                    <a:pt x="1124030" y="2638186"/>
                    <a:pt x="1133686" y="2640117"/>
                  </a:cubicBezTo>
                  <a:cubicBezTo>
                    <a:pt x="1137549" y="2640117"/>
                    <a:pt x="1149137" y="2647842"/>
                    <a:pt x="1154931" y="2647842"/>
                  </a:cubicBezTo>
                  <a:cubicBezTo>
                    <a:pt x="1158793" y="2647842"/>
                    <a:pt x="1170381" y="2638186"/>
                    <a:pt x="1174244" y="2638186"/>
                  </a:cubicBezTo>
                  <a:cubicBezTo>
                    <a:pt x="1180038" y="2638186"/>
                    <a:pt x="1187763" y="2649774"/>
                    <a:pt x="1197420" y="2653636"/>
                  </a:cubicBezTo>
                  <a:cubicBezTo>
                    <a:pt x="1222527" y="2669087"/>
                    <a:pt x="1230252" y="2669087"/>
                    <a:pt x="1249566" y="2669087"/>
                  </a:cubicBezTo>
                  <a:cubicBezTo>
                    <a:pt x="1253428" y="2669087"/>
                    <a:pt x="1284329" y="2667156"/>
                    <a:pt x="1284329" y="2659430"/>
                  </a:cubicBezTo>
                  <a:cubicBezTo>
                    <a:pt x="1284329" y="2645911"/>
                    <a:pt x="1266947" y="2603422"/>
                    <a:pt x="1251497" y="2603422"/>
                  </a:cubicBezTo>
                  <a:cubicBezTo>
                    <a:pt x="1247634" y="2603422"/>
                    <a:pt x="1207077" y="2622735"/>
                    <a:pt x="1183901" y="2634323"/>
                  </a:cubicBezTo>
                  <a:cubicBezTo>
                    <a:pt x="1183901" y="2632392"/>
                    <a:pt x="1181969" y="2626598"/>
                    <a:pt x="1185832" y="2624667"/>
                  </a:cubicBezTo>
                  <a:cubicBezTo>
                    <a:pt x="1197420" y="2615010"/>
                    <a:pt x="1214802" y="2607285"/>
                    <a:pt x="1230252" y="2599559"/>
                  </a:cubicBezTo>
                  <a:cubicBezTo>
                    <a:pt x="1255360" y="2586040"/>
                    <a:pt x="1276604" y="2553208"/>
                    <a:pt x="1270810" y="2531963"/>
                  </a:cubicBezTo>
                  <a:cubicBezTo>
                    <a:pt x="1272741" y="2545482"/>
                    <a:pt x="1276604" y="2566727"/>
                    <a:pt x="1297849" y="2566727"/>
                  </a:cubicBezTo>
                  <a:cubicBezTo>
                    <a:pt x="1311368" y="2566727"/>
                    <a:pt x="1369308" y="2533894"/>
                    <a:pt x="1373170" y="2533894"/>
                  </a:cubicBezTo>
                  <a:cubicBezTo>
                    <a:pt x="1384758" y="2528100"/>
                    <a:pt x="1402140" y="2524238"/>
                    <a:pt x="1415659" y="2518444"/>
                  </a:cubicBezTo>
                  <a:cubicBezTo>
                    <a:pt x="1504500" y="2475955"/>
                    <a:pt x="1601066" y="2448916"/>
                    <a:pt x="1689907" y="2383251"/>
                  </a:cubicBezTo>
                  <a:cubicBezTo>
                    <a:pt x="1676388" y="2425740"/>
                    <a:pt x="1745915" y="2462435"/>
                    <a:pt x="1771023" y="2462435"/>
                  </a:cubicBezTo>
                  <a:cubicBezTo>
                    <a:pt x="1780679" y="2462435"/>
                    <a:pt x="1786473" y="2456642"/>
                    <a:pt x="1786473" y="2446985"/>
                  </a:cubicBezTo>
                  <a:cubicBezTo>
                    <a:pt x="1786473" y="2439260"/>
                    <a:pt x="1769091" y="2408358"/>
                    <a:pt x="1765229" y="2408358"/>
                  </a:cubicBezTo>
                  <a:cubicBezTo>
                    <a:pt x="1747847" y="2406427"/>
                    <a:pt x="1720808" y="2410290"/>
                    <a:pt x="1707289" y="2389045"/>
                  </a:cubicBezTo>
                  <a:lnTo>
                    <a:pt x="1707289" y="2383251"/>
                  </a:lnTo>
                  <a:cubicBezTo>
                    <a:pt x="1715014" y="2387114"/>
                    <a:pt x="1724671" y="2392908"/>
                    <a:pt x="1734327" y="2394839"/>
                  </a:cubicBezTo>
                  <a:cubicBezTo>
                    <a:pt x="1736259" y="2396771"/>
                    <a:pt x="1742053" y="2396771"/>
                    <a:pt x="1745915" y="2396771"/>
                  </a:cubicBezTo>
                  <a:cubicBezTo>
                    <a:pt x="1751709" y="2396771"/>
                    <a:pt x="1765229" y="2394839"/>
                    <a:pt x="1772954" y="2390977"/>
                  </a:cubicBezTo>
                  <a:cubicBezTo>
                    <a:pt x="1763297" y="2381320"/>
                    <a:pt x="1742053" y="2356213"/>
                    <a:pt x="1728534" y="2356213"/>
                  </a:cubicBezTo>
                  <a:cubicBezTo>
                    <a:pt x="1720808" y="2356213"/>
                    <a:pt x="1711152" y="2367801"/>
                    <a:pt x="1707289" y="2373595"/>
                  </a:cubicBezTo>
                  <a:cubicBezTo>
                    <a:pt x="1707289" y="2362007"/>
                    <a:pt x="1713083" y="2340762"/>
                    <a:pt x="1726602" y="2331106"/>
                  </a:cubicBezTo>
                  <a:cubicBezTo>
                    <a:pt x="1732396" y="2323380"/>
                    <a:pt x="1742053" y="2321449"/>
                    <a:pt x="1749778" y="2317586"/>
                  </a:cubicBezTo>
                  <a:cubicBezTo>
                    <a:pt x="1751709" y="2317586"/>
                    <a:pt x="1751709" y="2311792"/>
                    <a:pt x="1757503" y="2309861"/>
                  </a:cubicBezTo>
                  <a:cubicBezTo>
                    <a:pt x="1782611" y="2298273"/>
                    <a:pt x="1807718" y="2282823"/>
                    <a:pt x="1832825" y="2280891"/>
                  </a:cubicBezTo>
                  <a:cubicBezTo>
                    <a:pt x="1815443" y="2265441"/>
                    <a:pt x="1782611" y="2234540"/>
                    <a:pt x="1778748" y="2234540"/>
                  </a:cubicBezTo>
                  <a:cubicBezTo>
                    <a:pt x="1772954" y="2234540"/>
                    <a:pt x="1769091" y="2236471"/>
                    <a:pt x="1767160" y="2240333"/>
                  </a:cubicBezTo>
                  <a:cubicBezTo>
                    <a:pt x="1761366" y="2249990"/>
                    <a:pt x="1763297" y="2263509"/>
                    <a:pt x="1759435" y="2275097"/>
                  </a:cubicBezTo>
                  <a:cubicBezTo>
                    <a:pt x="1761366" y="2253853"/>
                    <a:pt x="1747847" y="2240333"/>
                    <a:pt x="1732396" y="2240333"/>
                  </a:cubicBezTo>
                  <a:cubicBezTo>
                    <a:pt x="1728534" y="2240333"/>
                    <a:pt x="1709220" y="2244196"/>
                    <a:pt x="1703426" y="2244196"/>
                  </a:cubicBezTo>
                  <a:cubicBezTo>
                    <a:pt x="1687976" y="2244196"/>
                    <a:pt x="1674457" y="2238402"/>
                    <a:pt x="1664800" y="2222952"/>
                  </a:cubicBezTo>
                  <a:cubicBezTo>
                    <a:pt x="1691838" y="2207501"/>
                    <a:pt x="1705358" y="2199776"/>
                    <a:pt x="1705358" y="2176600"/>
                  </a:cubicBezTo>
                  <a:cubicBezTo>
                    <a:pt x="1705358" y="2172737"/>
                    <a:pt x="1697632" y="2116729"/>
                    <a:pt x="1684113" y="2107072"/>
                  </a:cubicBezTo>
                  <a:cubicBezTo>
                    <a:pt x="1643555" y="2068446"/>
                    <a:pt x="1587547" y="2052995"/>
                    <a:pt x="1545058" y="2035613"/>
                  </a:cubicBezTo>
                  <a:cubicBezTo>
                    <a:pt x="1518019" y="2025957"/>
                    <a:pt x="1489050" y="2016300"/>
                    <a:pt x="1462011" y="2010506"/>
                  </a:cubicBezTo>
                  <a:cubicBezTo>
                    <a:pt x="1446560" y="2006643"/>
                    <a:pt x="1427247" y="2002781"/>
                    <a:pt x="1413728" y="1996987"/>
                  </a:cubicBezTo>
                  <a:cubicBezTo>
                    <a:pt x="1409865" y="1996987"/>
                    <a:pt x="1404071" y="1993124"/>
                    <a:pt x="1400209" y="1989262"/>
                  </a:cubicBezTo>
                  <a:cubicBezTo>
                    <a:pt x="1402140" y="1989262"/>
                    <a:pt x="1402140" y="1987330"/>
                    <a:pt x="1407934" y="1987330"/>
                  </a:cubicBezTo>
                  <a:cubicBezTo>
                    <a:pt x="1411797" y="1987330"/>
                    <a:pt x="1429179" y="1993124"/>
                    <a:pt x="1434973" y="1993124"/>
                  </a:cubicBezTo>
                  <a:cubicBezTo>
                    <a:pt x="1458148" y="1993124"/>
                    <a:pt x="1462011" y="1956429"/>
                    <a:pt x="1462011" y="1944841"/>
                  </a:cubicBezTo>
                  <a:cubicBezTo>
                    <a:pt x="1462011" y="1925528"/>
                    <a:pt x="1454286" y="1894627"/>
                    <a:pt x="1433041" y="1883039"/>
                  </a:cubicBezTo>
                  <a:cubicBezTo>
                    <a:pt x="1421453" y="1921665"/>
                    <a:pt x="1378964" y="1923597"/>
                    <a:pt x="1378964" y="1954498"/>
                  </a:cubicBezTo>
                  <a:cubicBezTo>
                    <a:pt x="1378964" y="1960292"/>
                    <a:pt x="1384758" y="1973811"/>
                    <a:pt x="1388621" y="1983468"/>
                  </a:cubicBezTo>
                  <a:cubicBezTo>
                    <a:pt x="1384758" y="1987330"/>
                    <a:pt x="1378964" y="1989262"/>
                    <a:pt x="1373170" y="1989262"/>
                  </a:cubicBezTo>
                  <a:cubicBezTo>
                    <a:pt x="1369308" y="1989262"/>
                    <a:pt x="1342269" y="1983468"/>
                    <a:pt x="1328750" y="1979605"/>
                  </a:cubicBezTo>
                  <a:cubicBezTo>
                    <a:pt x="1299780" y="1975742"/>
                    <a:pt x="1266947" y="1969948"/>
                    <a:pt x="1239909" y="1962223"/>
                  </a:cubicBezTo>
                  <a:cubicBezTo>
                    <a:pt x="1205145" y="1954498"/>
                    <a:pt x="1170381" y="1946772"/>
                    <a:pt x="1135618" y="1935185"/>
                  </a:cubicBezTo>
                  <a:cubicBezTo>
                    <a:pt x="1133686" y="1933253"/>
                    <a:pt x="1131755" y="1929391"/>
                    <a:pt x="1129824" y="1925528"/>
                  </a:cubicBezTo>
                  <a:cubicBezTo>
                    <a:pt x="1141412" y="1929391"/>
                    <a:pt x="1160725" y="1933253"/>
                    <a:pt x="1164587" y="1933253"/>
                  </a:cubicBezTo>
                  <a:cubicBezTo>
                    <a:pt x="1187763" y="1933253"/>
                    <a:pt x="1185832" y="1904283"/>
                    <a:pt x="1185832" y="1890764"/>
                  </a:cubicBezTo>
                  <a:cubicBezTo>
                    <a:pt x="1185832" y="1884970"/>
                    <a:pt x="1187763" y="1877245"/>
                    <a:pt x="1187763" y="1871451"/>
                  </a:cubicBezTo>
                  <a:cubicBezTo>
                    <a:pt x="1187763" y="1857932"/>
                    <a:pt x="1178107" y="1823168"/>
                    <a:pt x="1158793" y="1823168"/>
                  </a:cubicBezTo>
                  <a:cubicBezTo>
                    <a:pt x="1152999" y="1823168"/>
                    <a:pt x="1110510" y="1836687"/>
                    <a:pt x="1085403" y="1844412"/>
                  </a:cubicBezTo>
                  <a:lnTo>
                    <a:pt x="1085403" y="1848275"/>
                  </a:lnTo>
                  <a:cubicBezTo>
                    <a:pt x="1087335" y="1854069"/>
                    <a:pt x="1093128" y="1856000"/>
                    <a:pt x="1093128" y="1861794"/>
                  </a:cubicBezTo>
                  <a:lnTo>
                    <a:pt x="1093128" y="1871451"/>
                  </a:lnTo>
                  <a:cubicBezTo>
                    <a:pt x="1075747" y="1852138"/>
                    <a:pt x="1071884" y="1850206"/>
                    <a:pt x="1058365" y="1850206"/>
                  </a:cubicBezTo>
                  <a:cubicBezTo>
                    <a:pt x="1048708" y="1850206"/>
                    <a:pt x="1048708" y="1848275"/>
                    <a:pt x="1037120" y="1861794"/>
                  </a:cubicBezTo>
                  <a:cubicBezTo>
                    <a:pt x="1040983" y="1848275"/>
                    <a:pt x="1048708" y="1832824"/>
                    <a:pt x="1058365" y="1819305"/>
                  </a:cubicBezTo>
                  <a:cubicBezTo>
                    <a:pt x="1062227" y="1819305"/>
                    <a:pt x="1075747" y="1834756"/>
                    <a:pt x="1085403" y="1834756"/>
                  </a:cubicBezTo>
                  <a:cubicBezTo>
                    <a:pt x="1110510" y="1834756"/>
                    <a:pt x="1166519" y="1807717"/>
                    <a:pt x="1166519" y="1769091"/>
                  </a:cubicBezTo>
                  <a:cubicBezTo>
                    <a:pt x="1166519" y="1765228"/>
                    <a:pt x="1164587" y="1720808"/>
                    <a:pt x="1145274" y="1720808"/>
                  </a:cubicBezTo>
                  <a:lnTo>
                    <a:pt x="1133686" y="1720808"/>
                  </a:lnTo>
                  <a:cubicBezTo>
                    <a:pt x="1129824" y="1776816"/>
                    <a:pt x="1064159" y="1736258"/>
                    <a:pt x="1056433" y="1788404"/>
                  </a:cubicBezTo>
                  <a:cubicBezTo>
                    <a:pt x="1052571" y="1771022"/>
                    <a:pt x="1031326" y="1761366"/>
                    <a:pt x="1021670" y="1761366"/>
                  </a:cubicBezTo>
                  <a:cubicBezTo>
                    <a:pt x="1004288" y="1761366"/>
                    <a:pt x="1000425" y="1772954"/>
                    <a:pt x="981112" y="1772954"/>
                  </a:cubicBezTo>
                  <a:cubicBezTo>
                    <a:pt x="975318" y="1772954"/>
                    <a:pt x="948279" y="1765228"/>
                    <a:pt x="944417" y="1765228"/>
                  </a:cubicBezTo>
                  <a:cubicBezTo>
                    <a:pt x="934760" y="1765228"/>
                    <a:pt x="930897" y="1769091"/>
                    <a:pt x="932829" y="1786473"/>
                  </a:cubicBezTo>
                  <a:cubicBezTo>
                    <a:pt x="919309" y="1763297"/>
                    <a:pt x="903859" y="1759434"/>
                    <a:pt x="886477" y="1759434"/>
                  </a:cubicBezTo>
                  <a:cubicBezTo>
                    <a:pt x="880683" y="1759434"/>
                    <a:pt x="842057" y="1767160"/>
                    <a:pt x="818881" y="1771022"/>
                  </a:cubicBezTo>
                  <a:cubicBezTo>
                    <a:pt x="857507" y="1803855"/>
                    <a:pt x="894202" y="1825099"/>
                    <a:pt x="934760" y="1842481"/>
                  </a:cubicBezTo>
                  <a:lnTo>
                    <a:pt x="934760" y="1792267"/>
                  </a:lnTo>
                  <a:cubicBezTo>
                    <a:pt x="936691" y="1792267"/>
                    <a:pt x="940554" y="1794198"/>
                    <a:pt x="940554" y="1794198"/>
                  </a:cubicBezTo>
                  <a:cubicBezTo>
                    <a:pt x="944417" y="1807717"/>
                    <a:pt x="946348" y="1823168"/>
                    <a:pt x="952142" y="1836687"/>
                  </a:cubicBezTo>
                  <a:cubicBezTo>
                    <a:pt x="963730" y="1863726"/>
                    <a:pt x="977249" y="1873382"/>
                    <a:pt x="1000425" y="1873382"/>
                  </a:cubicBezTo>
                  <a:cubicBezTo>
                    <a:pt x="1004288" y="1873382"/>
                    <a:pt x="1021670" y="1871451"/>
                    <a:pt x="1035189" y="1867588"/>
                  </a:cubicBezTo>
                  <a:cubicBezTo>
                    <a:pt x="1033257" y="1871451"/>
                    <a:pt x="1025532" y="1877245"/>
                    <a:pt x="1025532" y="1881108"/>
                  </a:cubicBezTo>
                  <a:cubicBezTo>
                    <a:pt x="1025532" y="1892695"/>
                    <a:pt x="1073815" y="1908146"/>
                    <a:pt x="1077678" y="1908146"/>
                  </a:cubicBezTo>
                  <a:cubicBezTo>
                    <a:pt x="1093128" y="1908146"/>
                    <a:pt x="1093128" y="1902352"/>
                    <a:pt x="1093128" y="1892695"/>
                  </a:cubicBezTo>
                  <a:lnTo>
                    <a:pt x="1093128" y="1875314"/>
                  </a:lnTo>
                  <a:cubicBezTo>
                    <a:pt x="1110510" y="1884970"/>
                    <a:pt x="1091197" y="1913940"/>
                    <a:pt x="1116304" y="1925528"/>
                  </a:cubicBezTo>
                  <a:cubicBezTo>
                    <a:pt x="1114373" y="1925528"/>
                    <a:pt x="1110510" y="1927459"/>
                    <a:pt x="1106648" y="1927459"/>
                  </a:cubicBezTo>
                  <a:cubicBezTo>
                    <a:pt x="1100854" y="1927459"/>
                    <a:pt x="1060296" y="1912009"/>
                    <a:pt x="1039051" y="1902352"/>
                  </a:cubicBezTo>
                  <a:cubicBezTo>
                    <a:pt x="932829" y="1861794"/>
                    <a:pt x="801499" y="1799992"/>
                    <a:pt x="716521" y="1682181"/>
                  </a:cubicBezTo>
                  <a:cubicBezTo>
                    <a:pt x="731971" y="1682181"/>
                    <a:pt x="751284" y="1718877"/>
                    <a:pt x="760941" y="1718877"/>
                  </a:cubicBezTo>
                  <a:cubicBezTo>
                    <a:pt x="768666" y="1718877"/>
                    <a:pt x="787980" y="1687975"/>
                    <a:pt x="787980" y="1687975"/>
                  </a:cubicBezTo>
                  <a:cubicBezTo>
                    <a:pt x="793774" y="1674456"/>
                    <a:pt x="799567" y="1649349"/>
                    <a:pt x="799567" y="1643555"/>
                  </a:cubicBezTo>
                  <a:cubicBezTo>
                    <a:pt x="799567" y="1639692"/>
                    <a:pt x="797636" y="1630036"/>
                    <a:pt x="793774" y="1626173"/>
                  </a:cubicBezTo>
                  <a:cubicBezTo>
                    <a:pt x="786048" y="1614585"/>
                    <a:pt x="768666" y="1622310"/>
                    <a:pt x="757078" y="1618448"/>
                  </a:cubicBezTo>
                  <a:cubicBezTo>
                    <a:pt x="737765" y="1612654"/>
                    <a:pt x="724246" y="1597203"/>
                    <a:pt x="708795" y="1597203"/>
                  </a:cubicBezTo>
                  <a:cubicBezTo>
                    <a:pt x="693345" y="1597203"/>
                    <a:pt x="685619" y="1614585"/>
                    <a:pt x="685619" y="1622310"/>
                  </a:cubicBezTo>
                  <a:cubicBezTo>
                    <a:pt x="685619" y="1635830"/>
                    <a:pt x="703001" y="1655143"/>
                    <a:pt x="712658" y="1672525"/>
                  </a:cubicBezTo>
                  <a:lnTo>
                    <a:pt x="712658" y="1678319"/>
                  </a:lnTo>
                  <a:cubicBezTo>
                    <a:pt x="710727" y="1678319"/>
                    <a:pt x="706864" y="1676387"/>
                    <a:pt x="704933" y="1674456"/>
                  </a:cubicBezTo>
                  <a:cubicBezTo>
                    <a:pt x="623817" y="1577890"/>
                    <a:pt x="592916" y="1477461"/>
                    <a:pt x="583259" y="1380895"/>
                  </a:cubicBezTo>
                  <a:cubicBezTo>
                    <a:pt x="583259" y="1375101"/>
                    <a:pt x="581328" y="1365445"/>
                    <a:pt x="581328" y="1361582"/>
                  </a:cubicBezTo>
                  <a:lnTo>
                    <a:pt x="581328" y="1276604"/>
                  </a:lnTo>
                  <a:cubicBezTo>
                    <a:pt x="583259" y="1257291"/>
                    <a:pt x="587122" y="1236046"/>
                    <a:pt x="589053" y="1214802"/>
                  </a:cubicBezTo>
                  <a:cubicBezTo>
                    <a:pt x="600641" y="1141411"/>
                    <a:pt x="631542" y="1064158"/>
                    <a:pt x="683688" y="990768"/>
                  </a:cubicBezTo>
                  <a:cubicBezTo>
                    <a:pt x="691413" y="979180"/>
                    <a:pt x="701070" y="973386"/>
                    <a:pt x="710727" y="965661"/>
                  </a:cubicBezTo>
                  <a:cubicBezTo>
                    <a:pt x="712658" y="967592"/>
                    <a:pt x="716521" y="973386"/>
                    <a:pt x="722315" y="973386"/>
                  </a:cubicBezTo>
                  <a:cubicBezTo>
                    <a:pt x="726177" y="973386"/>
                    <a:pt x="743559" y="959867"/>
                    <a:pt x="753216" y="952142"/>
                  </a:cubicBezTo>
                  <a:cubicBezTo>
                    <a:pt x="755147" y="950210"/>
                    <a:pt x="757078" y="948279"/>
                    <a:pt x="757078" y="942485"/>
                  </a:cubicBezTo>
                  <a:cubicBezTo>
                    <a:pt x="757078" y="936691"/>
                    <a:pt x="753216" y="930897"/>
                    <a:pt x="747422" y="930897"/>
                  </a:cubicBezTo>
                  <a:cubicBezTo>
                    <a:pt x="741628" y="930897"/>
                    <a:pt x="737765" y="934760"/>
                    <a:pt x="731971" y="936691"/>
                  </a:cubicBezTo>
                  <a:cubicBezTo>
                    <a:pt x="731971" y="917378"/>
                    <a:pt x="751284" y="894202"/>
                    <a:pt x="772529" y="882614"/>
                  </a:cubicBezTo>
                  <a:cubicBezTo>
                    <a:pt x="770598" y="913515"/>
                    <a:pt x="799567" y="925103"/>
                    <a:pt x="822743" y="925103"/>
                  </a:cubicBezTo>
                  <a:cubicBezTo>
                    <a:pt x="826606" y="925103"/>
                    <a:pt x="857507" y="921241"/>
                    <a:pt x="857507" y="915447"/>
                  </a:cubicBezTo>
                  <a:cubicBezTo>
                    <a:pt x="857507" y="903859"/>
                    <a:pt x="834331" y="857507"/>
                    <a:pt x="820812" y="857507"/>
                  </a:cubicBezTo>
                  <a:cubicBezTo>
                    <a:pt x="807293" y="857507"/>
                    <a:pt x="784117" y="872958"/>
                    <a:pt x="774460" y="878751"/>
                  </a:cubicBezTo>
                  <a:cubicBezTo>
                    <a:pt x="778323" y="869095"/>
                    <a:pt x="789911" y="853644"/>
                    <a:pt x="789911" y="847850"/>
                  </a:cubicBezTo>
                  <a:cubicBezTo>
                    <a:pt x="789911" y="832400"/>
                    <a:pt x="689482" y="828537"/>
                    <a:pt x="685619" y="828537"/>
                  </a:cubicBezTo>
                  <a:cubicBezTo>
                    <a:pt x="681757" y="828537"/>
                    <a:pt x="650856" y="828537"/>
                    <a:pt x="637336" y="832400"/>
                  </a:cubicBezTo>
                  <a:cubicBezTo>
                    <a:pt x="618023" y="836262"/>
                    <a:pt x="598710" y="842056"/>
                    <a:pt x="581328" y="853644"/>
                  </a:cubicBezTo>
                  <a:cubicBezTo>
                    <a:pt x="571671" y="857507"/>
                    <a:pt x="558152" y="872958"/>
                    <a:pt x="554290" y="872958"/>
                  </a:cubicBezTo>
                  <a:cubicBezTo>
                    <a:pt x="548496" y="872958"/>
                    <a:pt x="552358" y="871026"/>
                    <a:pt x="548496" y="871026"/>
                  </a:cubicBezTo>
                  <a:cubicBezTo>
                    <a:pt x="548496" y="869095"/>
                    <a:pt x="546564" y="871026"/>
                    <a:pt x="546564" y="865232"/>
                  </a:cubicBezTo>
                  <a:cubicBezTo>
                    <a:pt x="546564" y="861370"/>
                    <a:pt x="556221" y="849782"/>
                    <a:pt x="562015" y="845919"/>
                  </a:cubicBezTo>
                  <a:cubicBezTo>
                    <a:pt x="583259" y="822743"/>
                    <a:pt x="614161" y="803430"/>
                    <a:pt x="641199" y="793773"/>
                  </a:cubicBezTo>
                  <a:cubicBezTo>
                    <a:pt x="650856" y="787979"/>
                    <a:pt x="664375" y="784117"/>
                    <a:pt x="679825" y="780254"/>
                  </a:cubicBezTo>
                  <a:cubicBezTo>
                    <a:pt x="687551" y="776391"/>
                    <a:pt x="699139" y="774460"/>
                    <a:pt x="710727" y="772529"/>
                  </a:cubicBezTo>
                  <a:cubicBezTo>
                    <a:pt x="722315" y="770597"/>
                    <a:pt x="745490" y="772529"/>
                    <a:pt x="749353" y="772529"/>
                  </a:cubicBezTo>
                  <a:cubicBezTo>
                    <a:pt x="807293" y="772529"/>
                    <a:pt x="805361" y="782185"/>
                    <a:pt x="834331" y="782185"/>
                  </a:cubicBezTo>
                  <a:cubicBezTo>
                    <a:pt x="867164" y="782185"/>
                    <a:pt x="899996" y="760941"/>
                    <a:pt x="932829" y="724246"/>
                  </a:cubicBezTo>
                  <a:cubicBezTo>
                    <a:pt x="907722" y="701070"/>
                    <a:pt x="874889" y="677894"/>
                    <a:pt x="849782" y="650855"/>
                  </a:cubicBezTo>
                  <a:cubicBezTo>
                    <a:pt x="786048" y="587122"/>
                    <a:pt x="706864" y="536908"/>
                    <a:pt x="643130" y="536908"/>
                  </a:cubicBezTo>
                  <a:cubicBezTo>
                    <a:pt x="618023" y="536908"/>
                    <a:pt x="589053" y="544633"/>
                    <a:pt x="563946" y="554289"/>
                  </a:cubicBezTo>
                  <a:cubicBezTo>
                    <a:pt x="600641" y="509869"/>
                    <a:pt x="664375" y="494418"/>
                    <a:pt x="710727" y="494418"/>
                  </a:cubicBezTo>
                  <a:cubicBezTo>
                    <a:pt x="807293" y="494418"/>
                    <a:pt x="882614" y="540770"/>
                    <a:pt x="984974" y="604504"/>
                  </a:cubicBezTo>
                  <a:cubicBezTo>
                    <a:pt x="1006219" y="618023"/>
                    <a:pt x="1033257" y="625748"/>
                    <a:pt x="1058365" y="637336"/>
                  </a:cubicBezTo>
                  <a:cubicBezTo>
                    <a:pt x="1083472" y="648924"/>
                    <a:pt x="1166519" y="681757"/>
                    <a:pt x="1203214" y="681757"/>
                  </a:cubicBezTo>
                  <a:cubicBezTo>
                    <a:pt x="1210939" y="681757"/>
                    <a:pt x="1216733" y="679825"/>
                    <a:pt x="1228321" y="672100"/>
                  </a:cubicBezTo>
                  <a:cubicBezTo>
                    <a:pt x="1183901" y="641199"/>
                    <a:pt x="1125961" y="581328"/>
                    <a:pt x="1124030" y="536908"/>
                  </a:cubicBezTo>
                  <a:cubicBezTo>
                    <a:pt x="1124030" y="519526"/>
                    <a:pt x="1118236" y="494418"/>
                    <a:pt x="1118236" y="490556"/>
                  </a:cubicBezTo>
                  <a:cubicBezTo>
                    <a:pt x="1118236" y="484762"/>
                    <a:pt x="1120167" y="473174"/>
                    <a:pt x="1122098" y="463517"/>
                  </a:cubicBezTo>
                  <a:cubicBezTo>
                    <a:pt x="1137549" y="517594"/>
                    <a:pt x="1218664" y="581328"/>
                    <a:pt x="1268879" y="587122"/>
                  </a:cubicBezTo>
                  <a:cubicBezTo>
                    <a:pt x="1297849" y="590985"/>
                    <a:pt x="1328750" y="594847"/>
                    <a:pt x="1359651" y="600641"/>
                  </a:cubicBezTo>
                  <a:cubicBezTo>
                    <a:pt x="1384758" y="604504"/>
                    <a:pt x="1411797" y="614160"/>
                    <a:pt x="1438835" y="619954"/>
                  </a:cubicBezTo>
                  <a:cubicBezTo>
                    <a:pt x="1438835" y="619954"/>
                    <a:pt x="1440767" y="621886"/>
                    <a:pt x="1444629" y="619954"/>
                  </a:cubicBezTo>
                  <a:cubicBezTo>
                    <a:pt x="1436904" y="610298"/>
                    <a:pt x="1429179" y="598710"/>
                    <a:pt x="1421453" y="590985"/>
                  </a:cubicBezTo>
                  <a:cubicBezTo>
                    <a:pt x="1390552" y="554289"/>
                    <a:pt x="1378964" y="498281"/>
                    <a:pt x="1378964" y="461586"/>
                  </a:cubicBezTo>
                  <a:cubicBezTo>
                    <a:pt x="1378964" y="434547"/>
                    <a:pt x="1392483" y="374676"/>
                    <a:pt x="1402140" y="357295"/>
                  </a:cubicBezTo>
                  <a:cubicBezTo>
                    <a:pt x="1402140" y="395921"/>
                    <a:pt x="1413728" y="446135"/>
                    <a:pt x="1444629" y="486693"/>
                  </a:cubicBezTo>
                  <a:close/>
                  <a:moveTo>
                    <a:pt x="1827031" y="270385"/>
                  </a:moveTo>
                  <a:cubicBezTo>
                    <a:pt x="1852138" y="280042"/>
                    <a:pt x="1888833" y="293561"/>
                    <a:pt x="1915872" y="324462"/>
                  </a:cubicBezTo>
                  <a:cubicBezTo>
                    <a:pt x="1944842" y="353432"/>
                    <a:pt x="1960292" y="392058"/>
                    <a:pt x="1971880" y="426822"/>
                  </a:cubicBezTo>
                  <a:cubicBezTo>
                    <a:pt x="1995056" y="496350"/>
                    <a:pt x="1991193" y="571671"/>
                    <a:pt x="2060721" y="639268"/>
                  </a:cubicBezTo>
                  <a:cubicBezTo>
                    <a:pt x="2085828" y="664375"/>
                    <a:pt x="2128317" y="675963"/>
                    <a:pt x="2159218" y="675963"/>
                  </a:cubicBezTo>
                  <a:cubicBezTo>
                    <a:pt x="2182394" y="675963"/>
                    <a:pt x="2205570" y="668237"/>
                    <a:pt x="2228746" y="664375"/>
                  </a:cubicBezTo>
                  <a:cubicBezTo>
                    <a:pt x="2271235" y="654718"/>
                    <a:pt x="2383252" y="627680"/>
                    <a:pt x="2439260" y="627680"/>
                  </a:cubicBezTo>
                  <a:cubicBezTo>
                    <a:pt x="2549346" y="627680"/>
                    <a:pt x="2680675" y="708795"/>
                    <a:pt x="2680675" y="842056"/>
                  </a:cubicBezTo>
                  <a:cubicBezTo>
                    <a:pt x="2680675" y="932828"/>
                    <a:pt x="2595697" y="1008150"/>
                    <a:pt x="2514582" y="1008150"/>
                  </a:cubicBezTo>
                  <a:cubicBezTo>
                    <a:pt x="2502994" y="1008150"/>
                    <a:pt x="2499131" y="1008150"/>
                    <a:pt x="2499131" y="996562"/>
                  </a:cubicBezTo>
                  <a:cubicBezTo>
                    <a:pt x="2499131" y="990768"/>
                    <a:pt x="2502994" y="963730"/>
                    <a:pt x="2508788" y="950210"/>
                  </a:cubicBezTo>
                  <a:cubicBezTo>
                    <a:pt x="2516513" y="930897"/>
                    <a:pt x="2539689" y="928966"/>
                    <a:pt x="2557071" y="927035"/>
                  </a:cubicBezTo>
                  <a:cubicBezTo>
                    <a:pt x="2580247" y="925103"/>
                    <a:pt x="2611148" y="894202"/>
                    <a:pt x="2616942" y="871026"/>
                  </a:cubicBezTo>
                  <a:cubicBezTo>
                    <a:pt x="2620804" y="855576"/>
                    <a:pt x="2624667" y="836262"/>
                    <a:pt x="2624667" y="830468"/>
                  </a:cubicBezTo>
                  <a:cubicBezTo>
                    <a:pt x="2624667" y="764803"/>
                    <a:pt x="2551277" y="683688"/>
                    <a:pt x="2470161" y="677894"/>
                  </a:cubicBezTo>
                  <a:cubicBezTo>
                    <a:pt x="2454711" y="677894"/>
                    <a:pt x="2429604" y="666306"/>
                    <a:pt x="2416084" y="670169"/>
                  </a:cubicBezTo>
                  <a:lnTo>
                    <a:pt x="2168875" y="706864"/>
                  </a:lnTo>
                  <a:cubicBezTo>
                    <a:pt x="2110935" y="712658"/>
                    <a:pt x="2016301" y="666306"/>
                    <a:pt x="1991193" y="589053"/>
                  </a:cubicBezTo>
                  <a:cubicBezTo>
                    <a:pt x="1979605" y="554289"/>
                    <a:pt x="1971880" y="513732"/>
                    <a:pt x="1964155" y="482830"/>
                  </a:cubicBezTo>
                  <a:cubicBezTo>
                    <a:pt x="1956430" y="448067"/>
                    <a:pt x="1950636" y="409440"/>
                    <a:pt x="1931322" y="374676"/>
                  </a:cubicBezTo>
                  <a:cubicBezTo>
                    <a:pt x="1912009" y="336050"/>
                    <a:pt x="1861795" y="291630"/>
                    <a:pt x="1825100" y="280042"/>
                  </a:cubicBezTo>
                  <a:cubicBezTo>
                    <a:pt x="1776817" y="264591"/>
                    <a:pt x="1718877" y="264591"/>
                    <a:pt x="1672525" y="256866"/>
                  </a:cubicBezTo>
                  <a:lnTo>
                    <a:pt x="1670594" y="254934"/>
                  </a:lnTo>
                  <a:lnTo>
                    <a:pt x="1751709" y="253003"/>
                  </a:lnTo>
                  <a:cubicBezTo>
                    <a:pt x="1776817" y="258797"/>
                    <a:pt x="1799992" y="262660"/>
                    <a:pt x="1827031" y="270385"/>
                  </a:cubicBezTo>
                  <a:close/>
                  <a:moveTo>
                    <a:pt x="950211" y="204720"/>
                  </a:moveTo>
                  <a:cubicBezTo>
                    <a:pt x="950211" y="227896"/>
                    <a:pt x="948279" y="251072"/>
                    <a:pt x="905790" y="258797"/>
                  </a:cubicBezTo>
                  <a:cubicBezTo>
                    <a:pt x="901928" y="258797"/>
                    <a:pt x="899996" y="262660"/>
                    <a:pt x="896134" y="266522"/>
                  </a:cubicBezTo>
                  <a:cubicBezTo>
                    <a:pt x="934760" y="274248"/>
                    <a:pt x="959867" y="305149"/>
                    <a:pt x="959867" y="336050"/>
                  </a:cubicBezTo>
                  <a:cubicBezTo>
                    <a:pt x="959867" y="341844"/>
                    <a:pt x="957936" y="351501"/>
                    <a:pt x="956005" y="359226"/>
                  </a:cubicBezTo>
                  <a:cubicBezTo>
                    <a:pt x="965661" y="363089"/>
                    <a:pt x="977249" y="365020"/>
                    <a:pt x="988837" y="372745"/>
                  </a:cubicBezTo>
                  <a:cubicBezTo>
                    <a:pt x="990768" y="374676"/>
                    <a:pt x="1023601" y="419097"/>
                    <a:pt x="1023601" y="426822"/>
                  </a:cubicBezTo>
                  <a:cubicBezTo>
                    <a:pt x="1023601" y="426822"/>
                    <a:pt x="1006219" y="442273"/>
                    <a:pt x="998494" y="463517"/>
                  </a:cubicBezTo>
                  <a:lnTo>
                    <a:pt x="1000425" y="478968"/>
                  </a:lnTo>
                  <a:cubicBezTo>
                    <a:pt x="1010082" y="467380"/>
                    <a:pt x="1023601" y="453861"/>
                    <a:pt x="1035189" y="440341"/>
                  </a:cubicBezTo>
                  <a:cubicBezTo>
                    <a:pt x="1052571" y="446135"/>
                    <a:pt x="1085403" y="465449"/>
                    <a:pt x="1089266" y="488624"/>
                  </a:cubicBezTo>
                  <a:cubicBezTo>
                    <a:pt x="1093128" y="506006"/>
                    <a:pt x="1089266" y="527251"/>
                    <a:pt x="1096991" y="546564"/>
                  </a:cubicBezTo>
                  <a:cubicBezTo>
                    <a:pt x="1106648" y="575534"/>
                    <a:pt x="1124030" y="616092"/>
                    <a:pt x="1156862" y="646993"/>
                  </a:cubicBezTo>
                  <a:cubicBezTo>
                    <a:pt x="1137549" y="643130"/>
                    <a:pt x="1114373" y="637336"/>
                    <a:pt x="1095060" y="629611"/>
                  </a:cubicBezTo>
                  <a:cubicBezTo>
                    <a:pt x="1083472" y="625748"/>
                    <a:pt x="1069953" y="618023"/>
                    <a:pt x="1056433" y="612229"/>
                  </a:cubicBezTo>
                  <a:cubicBezTo>
                    <a:pt x="1013944" y="592916"/>
                    <a:pt x="959867" y="540770"/>
                    <a:pt x="928966" y="496350"/>
                  </a:cubicBezTo>
                  <a:cubicBezTo>
                    <a:pt x="905790" y="461586"/>
                    <a:pt x="882614" y="417166"/>
                    <a:pt x="869095" y="384333"/>
                  </a:cubicBezTo>
                  <a:cubicBezTo>
                    <a:pt x="855576" y="349569"/>
                    <a:pt x="828537" y="276179"/>
                    <a:pt x="828537" y="237553"/>
                  </a:cubicBezTo>
                  <a:cubicBezTo>
                    <a:pt x="828537" y="202789"/>
                    <a:pt x="849782" y="150643"/>
                    <a:pt x="898065" y="150643"/>
                  </a:cubicBezTo>
                  <a:cubicBezTo>
                    <a:pt x="936691" y="150643"/>
                    <a:pt x="950211" y="173819"/>
                    <a:pt x="950211" y="204720"/>
                  </a:cubicBezTo>
                  <a:close/>
                  <a:moveTo>
                    <a:pt x="1162656" y="57940"/>
                  </a:moveTo>
                  <a:cubicBezTo>
                    <a:pt x="1162656" y="117811"/>
                    <a:pt x="1120167" y="106223"/>
                    <a:pt x="1077678" y="121673"/>
                  </a:cubicBezTo>
                  <a:lnTo>
                    <a:pt x="1075747" y="125536"/>
                  </a:lnTo>
                  <a:cubicBezTo>
                    <a:pt x="1091197" y="127467"/>
                    <a:pt x="1120167" y="125536"/>
                    <a:pt x="1120167" y="148712"/>
                  </a:cubicBezTo>
                  <a:cubicBezTo>
                    <a:pt x="1120167" y="152574"/>
                    <a:pt x="1116304" y="168025"/>
                    <a:pt x="1116304" y="171888"/>
                  </a:cubicBezTo>
                  <a:cubicBezTo>
                    <a:pt x="1116304" y="177682"/>
                    <a:pt x="1120167" y="202789"/>
                    <a:pt x="1120167" y="206651"/>
                  </a:cubicBezTo>
                  <a:cubicBezTo>
                    <a:pt x="1120167" y="220171"/>
                    <a:pt x="1110510" y="231759"/>
                    <a:pt x="1110510" y="235621"/>
                  </a:cubicBezTo>
                  <a:cubicBezTo>
                    <a:pt x="1110510" y="239484"/>
                    <a:pt x="1112442" y="239484"/>
                    <a:pt x="1114373" y="241415"/>
                  </a:cubicBezTo>
                  <a:cubicBezTo>
                    <a:pt x="1122098" y="245278"/>
                    <a:pt x="1131755" y="253003"/>
                    <a:pt x="1135618" y="262660"/>
                  </a:cubicBezTo>
                  <a:cubicBezTo>
                    <a:pt x="1143343" y="278110"/>
                    <a:pt x="1160725" y="312874"/>
                    <a:pt x="1160725" y="316737"/>
                  </a:cubicBezTo>
                  <a:cubicBezTo>
                    <a:pt x="1160725" y="326393"/>
                    <a:pt x="1143343" y="332187"/>
                    <a:pt x="1143343" y="341844"/>
                  </a:cubicBezTo>
                  <a:cubicBezTo>
                    <a:pt x="1160725" y="337981"/>
                    <a:pt x="1191626" y="349569"/>
                    <a:pt x="1205145" y="376608"/>
                  </a:cubicBezTo>
                  <a:cubicBezTo>
                    <a:pt x="1212870" y="390127"/>
                    <a:pt x="1218664" y="409440"/>
                    <a:pt x="1226390" y="424891"/>
                  </a:cubicBezTo>
                  <a:cubicBezTo>
                    <a:pt x="1230252" y="432616"/>
                    <a:pt x="1243772" y="434547"/>
                    <a:pt x="1251497" y="440341"/>
                  </a:cubicBezTo>
                  <a:cubicBezTo>
                    <a:pt x="1265016" y="453861"/>
                    <a:pt x="1282398" y="473174"/>
                    <a:pt x="1297849" y="484762"/>
                  </a:cubicBezTo>
                  <a:cubicBezTo>
                    <a:pt x="1299780" y="488624"/>
                    <a:pt x="1378964" y="552358"/>
                    <a:pt x="1378964" y="569740"/>
                  </a:cubicBezTo>
                  <a:cubicBezTo>
                    <a:pt x="1378964" y="579397"/>
                    <a:pt x="1367376" y="577465"/>
                    <a:pt x="1367376" y="577465"/>
                  </a:cubicBezTo>
                  <a:cubicBezTo>
                    <a:pt x="1363514" y="577465"/>
                    <a:pt x="1317162" y="569740"/>
                    <a:pt x="1293986" y="563946"/>
                  </a:cubicBezTo>
                  <a:cubicBezTo>
                    <a:pt x="1280467" y="562015"/>
                    <a:pt x="1266947" y="558152"/>
                    <a:pt x="1253428" y="552358"/>
                  </a:cubicBezTo>
                  <a:cubicBezTo>
                    <a:pt x="1239909" y="548495"/>
                    <a:pt x="1222527" y="540770"/>
                    <a:pt x="1209008" y="531114"/>
                  </a:cubicBezTo>
                  <a:cubicBezTo>
                    <a:pt x="1193557" y="523388"/>
                    <a:pt x="1168450" y="498281"/>
                    <a:pt x="1156862" y="484762"/>
                  </a:cubicBezTo>
                  <a:cubicBezTo>
                    <a:pt x="1147206" y="473174"/>
                    <a:pt x="1139480" y="459655"/>
                    <a:pt x="1135618" y="448067"/>
                  </a:cubicBezTo>
                  <a:cubicBezTo>
                    <a:pt x="1127892" y="432616"/>
                    <a:pt x="1118236" y="380470"/>
                    <a:pt x="1112442" y="380470"/>
                  </a:cubicBezTo>
                  <a:cubicBezTo>
                    <a:pt x="1095060" y="380470"/>
                    <a:pt x="1102785" y="401715"/>
                    <a:pt x="1095060" y="417166"/>
                  </a:cubicBezTo>
                  <a:cubicBezTo>
                    <a:pt x="1093128" y="417166"/>
                    <a:pt x="1087335" y="413303"/>
                    <a:pt x="1085403" y="409440"/>
                  </a:cubicBezTo>
                  <a:cubicBezTo>
                    <a:pt x="1048708" y="365020"/>
                    <a:pt x="1010082" y="231759"/>
                    <a:pt x="1010082" y="173819"/>
                  </a:cubicBezTo>
                  <a:lnTo>
                    <a:pt x="1010082" y="108154"/>
                  </a:lnTo>
                  <a:cubicBezTo>
                    <a:pt x="1015876" y="44420"/>
                    <a:pt x="1042914" y="0"/>
                    <a:pt x="1096991" y="0"/>
                  </a:cubicBezTo>
                  <a:cubicBezTo>
                    <a:pt x="1131755" y="0"/>
                    <a:pt x="1162656" y="21245"/>
                    <a:pt x="1162656" y="57940"/>
                  </a:cubicBezTo>
                  <a:close/>
                </a:path>
              </a:pathLst>
            </a:custGeom>
            <a:gradFill flip="none" rotWithShape="1">
              <a:gsLst>
                <a:gs pos="6000">
                  <a:srgbClr val="CE0000"/>
                </a:gs>
                <a:gs pos="48000">
                  <a:srgbClr val="CE0000">
                    <a:alpha val="0"/>
                  </a:srgbClr>
                </a:gs>
              </a:gsLst>
              <a:lin ang="5400000" scaled="1"/>
              <a:tileRect/>
            </a:gradFill>
            <a:ln w="19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30" name="文本框 229">
            <a:extLst>
              <a:ext uri="{FF2B5EF4-FFF2-40B4-BE49-F238E27FC236}">
                <a16:creationId xmlns:a16="http://schemas.microsoft.com/office/drawing/2014/main" id="{3134F163-0E19-02B8-A85C-DD1AB112C56E}"/>
              </a:ext>
            </a:extLst>
          </p:cNvPr>
          <p:cNvSpPr txBox="1"/>
          <p:nvPr/>
        </p:nvSpPr>
        <p:spPr>
          <a:xfrm>
            <a:off x="4929429" y="715595"/>
            <a:ext cx="238660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5400" b="0" i="0" dirty="0">
                <a:blipFill>
                  <a:blip r:embed="rId4"/>
                  <a:tile tx="0" ty="0" sx="100000" sy="100000" flip="none" algn="tl"/>
                </a:blipFill>
                <a:effectLst/>
                <a:latin typeface="Aa厚底黑" panose="00020600040101010101" pitchFamily="18" charset="-122"/>
                <a:ea typeface="Aa厚底黑" panose="00020600040101010101" pitchFamily="18" charset="-122"/>
              </a:rPr>
              <a:t>目录</a:t>
            </a:r>
            <a:endParaRPr lang="zh-CN" altLang="en-US" sz="5400" dirty="0">
              <a:blipFill>
                <a:blip r:embed="rId4"/>
                <a:tile tx="0" ty="0" sx="100000" sy="100000" flip="none" algn="tl"/>
              </a:blip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96DE16D2-A817-170F-5D2D-92F243EC847D}"/>
              </a:ext>
            </a:extLst>
          </p:cNvPr>
          <p:cNvGrpSpPr/>
          <p:nvPr/>
        </p:nvGrpSpPr>
        <p:grpSpPr>
          <a:xfrm>
            <a:off x="255588" y="217487"/>
            <a:ext cx="11680824" cy="6442076"/>
            <a:chOff x="255588" y="217487"/>
            <a:chExt cx="11680824" cy="6442076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673F1BF1-B064-AB7F-8882-8941F965CD42}"/>
                </a:ext>
              </a:extLst>
            </p:cNvPr>
            <p:cNvGrpSpPr/>
            <p:nvPr/>
          </p:nvGrpSpPr>
          <p:grpSpPr>
            <a:xfrm>
              <a:off x="255588" y="217488"/>
              <a:ext cx="1260205" cy="5721765"/>
              <a:chOff x="1380514" y="723211"/>
              <a:chExt cx="1957046" cy="8885663"/>
            </a:xfrm>
          </p:grpSpPr>
          <p:cxnSp>
            <p:nvCxnSpPr>
              <p:cNvPr id="5" name="直接连接符 4">
                <a:extLst>
                  <a:ext uri="{FF2B5EF4-FFF2-40B4-BE49-F238E27FC236}">
                    <a16:creationId xmlns:a16="http://schemas.microsoft.com/office/drawing/2014/main" id="{0D7DD506-B58F-6076-8B6A-3A01CA8CE1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9570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>
                <a:extLst>
                  <a:ext uri="{FF2B5EF4-FFF2-40B4-BE49-F238E27FC236}">
                    <a16:creationId xmlns:a16="http://schemas.microsoft.com/office/drawing/2014/main" id="{6BAF71B7-1134-F572-8ACB-B09AF3F15D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0514" y="723211"/>
                <a:ext cx="0" cy="8885663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>
                <a:extLst>
                  <a:ext uri="{FF2B5EF4-FFF2-40B4-BE49-F238E27FC236}">
                    <a16:creationId xmlns:a16="http://schemas.microsoft.com/office/drawing/2014/main" id="{029D639E-AAEE-E8FA-4032-7A2750017E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855A5AFE-623B-C3B7-2D9F-2498823DB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376C9013-3D77-DDA9-A1A7-452A477DC8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76C0A9CD-2B82-8B56-A67F-EA48F7DA3E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0ABFB2F8-F9F4-D74F-B42D-791C2B2457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08C4C89A-E4C8-05AB-BB35-47B107BCC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21E0C8D7-39C9-B4FA-6EDD-533865C2D2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FA94F9BE-296A-3C9B-C96A-C7B0758FFC2D}"/>
                </a:ext>
              </a:extLst>
            </p:cNvPr>
            <p:cNvGrpSpPr/>
            <p:nvPr/>
          </p:nvGrpSpPr>
          <p:grpSpPr>
            <a:xfrm flipH="1">
              <a:off x="1515793" y="217487"/>
              <a:ext cx="10420619" cy="5721766"/>
              <a:chOff x="1380514" y="723211"/>
              <a:chExt cx="16182775" cy="8885665"/>
            </a:xfrm>
          </p:grpSpPr>
          <p:cxnSp>
            <p:nvCxnSpPr>
              <p:cNvPr id="27" name="直接连接符 26">
                <a:extLst>
                  <a:ext uri="{FF2B5EF4-FFF2-40B4-BE49-F238E27FC236}">
                    <a16:creationId xmlns:a16="http://schemas.microsoft.com/office/drawing/2014/main" id="{B2E10B43-CBB8-6160-B7A6-6612DEA6F9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6182775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28E83C5E-B8D4-96A5-FE6D-F2467C0AB2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380514" y="723211"/>
                <a:ext cx="0" cy="8885665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BD31D94D-E64E-0F9B-70CB-41FFBBDA10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连接符 29">
                <a:extLst>
                  <a:ext uri="{FF2B5EF4-FFF2-40B4-BE49-F238E27FC236}">
                    <a16:creationId xmlns:a16="http://schemas.microsoft.com/office/drawing/2014/main" id="{2DB2839F-9E26-BE9A-C42A-A27C0BFA3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1EFC6572-5B3C-01D7-2256-652BBD6ABD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连接符 31">
                <a:extLst>
                  <a:ext uri="{FF2B5EF4-FFF2-40B4-BE49-F238E27FC236}">
                    <a16:creationId xmlns:a16="http://schemas.microsoft.com/office/drawing/2014/main" id="{52C7A0BE-2889-BEC7-CDDB-722414030A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D948ECF0-47FD-B2A2-F08D-1514BBAC6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>
                <a:extLst>
                  <a:ext uri="{FF2B5EF4-FFF2-40B4-BE49-F238E27FC236}">
                    <a16:creationId xmlns:a16="http://schemas.microsoft.com/office/drawing/2014/main" id="{09234AD3-47A5-DC58-1F3B-CD8BB13D35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直接连接符 34">
                <a:extLst>
                  <a:ext uri="{FF2B5EF4-FFF2-40B4-BE49-F238E27FC236}">
                    <a16:creationId xmlns:a16="http://schemas.microsoft.com/office/drawing/2014/main" id="{0D789881-8EFD-1F9E-34D6-0678F9F5D8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EB1A0B0E-47BA-56FC-1F4C-156534C201B6}"/>
                </a:ext>
              </a:extLst>
            </p:cNvPr>
            <p:cNvGrpSpPr/>
            <p:nvPr/>
          </p:nvGrpSpPr>
          <p:grpSpPr>
            <a:xfrm flipV="1">
              <a:off x="255588" y="5939253"/>
              <a:ext cx="11680824" cy="720310"/>
              <a:chOff x="255588" y="5618163"/>
              <a:chExt cx="11680824" cy="1011238"/>
            </a:xfrm>
          </p:grpSpPr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2A7E47CB-7293-C13D-D1A0-16FC4EDC3F95}"/>
                  </a:ext>
                </a:extLst>
              </p:cNvPr>
              <p:cNvGrpSpPr/>
              <p:nvPr/>
            </p:nvGrpSpPr>
            <p:grpSpPr>
              <a:xfrm>
                <a:off x="255588" y="5618164"/>
                <a:ext cx="1260205" cy="1011237"/>
                <a:chOff x="1380514" y="723211"/>
                <a:chExt cx="1957046" cy="1570409"/>
              </a:xfrm>
            </p:grpSpPr>
            <p:cxnSp>
              <p:nvCxnSpPr>
                <p:cNvPr id="48" name="直接连接符 47">
                  <a:extLst>
                    <a:ext uri="{FF2B5EF4-FFF2-40B4-BE49-F238E27FC236}">
                      <a16:creationId xmlns:a16="http://schemas.microsoft.com/office/drawing/2014/main" id="{E9610B16-6CC0-FD07-EFEB-3ECD98450F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9570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>
                  <a:extLst>
                    <a:ext uri="{FF2B5EF4-FFF2-40B4-BE49-F238E27FC236}">
                      <a16:creationId xmlns:a16="http://schemas.microsoft.com/office/drawing/2014/main" id="{0AF08396-2B78-C8F3-50C3-CD087AF293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>
                  <a:extLst>
                    <a:ext uri="{FF2B5EF4-FFF2-40B4-BE49-F238E27FC236}">
                      <a16:creationId xmlns:a16="http://schemas.microsoft.com/office/drawing/2014/main" id="{076E017D-716B-737E-00EC-EC216481E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>
                  <a:extLst>
                    <a:ext uri="{FF2B5EF4-FFF2-40B4-BE49-F238E27FC236}">
                      <a16:creationId xmlns:a16="http://schemas.microsoft.com/office/drawing/2014/main" id="{A95D01EE-78EF-3610-46F0-5964873E57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>
                  <a:extLst>
                    <a:ext uri="{FF2B5EF4-FFF2-40B4-BE49-F238E27FC236}">
                      <a16:creationId xmlns:a16="http://schemas.microsoft.com/office/drawing/2014/main" id="{0124270D-0390-C741-C5FA-C1FADD3350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>
                  <a:extLst>
                    <a:ext uri="{FF2B5EF4-FFF2-40B4-BE49-F238E27FC236}">
                      <a16:creationId xmlns:a16="http://schemas.microsoft.com/office/drawing/2014/main" id="{E5FDCD7D-E151-8F2F-EC17-FB30DAB839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>
                  <a:extLst>
                    <a:ext uri="{FF2B5EF4-FFF2-40B4-BE49-F238E27FC236}">
                      <a16:creationId xmlns:a16="http://schemas.microsoft.com/office/drawing/2014/main" id="{3AE95083-8E00-1A40-2636-2A347B2CEC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>
                  <a:extLst>
                    <a:ext uri="{FF2B5EF4-FFF2-40B4-BE49-F238E27FC236}">
                      <a16:creationId xmlns:a16="http://schemas.microsoft.com/office/drawing/2014/main" id="{419DD1B0-4FD3-3477-18EA-4B4230AB7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>
                  <a:extLst>
                    <a:ext uri="{FF2B5EF4-FFF2-40B4-BE49-F238E27FC236}">
                      <a16:creationId xmlns:a16="http://schemas.microsoft.com/office/drawing/2014/main" id="{A58EDDF8-9F04-EF78-F096-96B50DED6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77B02F88-E0E4-B546-18AD-6EA28AA65BFB}"/>
                  </a:ext>
                </a:extLst>
              </p:cNvPr>
              <p:cNvGrpSpPr/>
              <p:nvPr/>
            </p:nvGrpSpPr>
            <p:grpSpPr>
              <a:xfrm flipH="1">
                <a:off x="1515793" y="5618163"/>
                <a:ext cx="10420619" cy="1011237"/>
                <a:chOff x="1380514" y="723211"/>
                <a:chExt cx="16182775" cy="1570409"/>
              </a:xfrm>
            </p:grpSpPr>
            <p:cxnSp>
              <p:nvCxnSpPr>
                <p:cNvPr id="39" name="直接连接符 38">
                  <a:extLst>
                    <a:ext uri="{FF2B5EF4-FFF2-40B4-BE49-F238E27FC236}">
                      <a16:creationId xmlns:a16="http://schemas.microsoft.com/office/drawing/2014/main" id="{063B84A4-F80C-5FED-0045-B696FAD998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6182775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接连接符 39">
                  <a:extLst>
                    <a:ext uri="{FF2B5EF4-FFF2-40B4-BE49-F238E27FC236}">
                      <a16:creationId xmlns:a16="http://schemas.microsoft.com/office/drawing/2014/main" id="{D7A1C38E-BA49-7DB6-9ECB-040DF67D39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>
                  <a:extLst>
                    <a:ext uri="{FF2B5EF4-FFF2-40B4-BE49-F238E27FC236}">
                      <a16:creationId xmlns:a16="http://schemas.microsoft.com/office/drawing/2014/main" id="{458F1C9B-BD26-2F60-05A6-0848CCBE08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接连接符 41">
                  <a:extLst>
                    <a:ext uri="{FF2B5EF4-FFF2-40B4-BE49-F238E27FC236}">
                      <a16:creationId xmlns:a16="http://schemas.microsoft.com/office/drawing/2014/main" id="{5F814AF7-8EC4-D104-14C5-5B6212600F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接连接符 42">
                  <a:extLst>
                    <a:ext uri="{FF2B5EF4-FFF2-40B4-BE49-F238E27FC236}">
                      <a16:creationId xmlns:a16="http://schemas.microsoft.com/office/drawing/2014/main" id="{4BC48E27-7DC7-474B-7682-4D86A20291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id="{7B527FA2-518C-BF74-AF5C-16324B351C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接连接符 44">
                  <a:extLst>
                    <a:ext uri="{FF2B5EF4-FFF2-40B4-BE49-F238E27FC236}">
                      <a16:creationId xmlns:a16="http://schemas.microsoft.com/office/drawing/2014/main" id="{DF25AB9A-372A-79C4-30E7-66CB0C93C2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>
                  <a:extLst>
                    <a:ext uri="{FF2B5EF4-FFF2-40B4-BE49-F238E27FC236}">
                      <a16:creationId xmlns:a16="http://schemas.microsoft.com/office/drawing/2014/main" id="{B6CD54A1-619D-C83A-FB60-189E4205B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>
                  <a:extLst>
                    <a:ext uri="{FF2B5EF4-FFF2-40B4-BE49-F238E27FC236}">
                      <a16:creationId xmlns:a16="http://schemas.microsoft.com/office/drawing/2014/main" id="{5318D208-F91D-6C3D-1376-909E51719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D4FF294F-486C-CDDE-3280-77D7C53DA603}"/>
              </a:ext>
            </a:extLst>
          </p:cNvPr>
          <p:cNvGrpSpPr/>
          <p:nvPr/>
        </p:nvGrpSpPr>
        <p:grpSpPr>
          <a:xfrm>
            <a:off x="1135906" y="6091667"/>
            <a:ext cx="9914048" cy="538054"/>
            <a:chOff x="1135906" y="6091667"/>
            <a:chExt cx="9914048" cy="538054"/>
          </a:xfrm>
        </p:grpSpPr>
        <p:sp>
          <p:nvSpPr>
            <p:cNvPr id="462" name="任意多边形 122">
              <a:extLst>
                <a:ext uri="{FF2B5EF4-FFF2-40B4-BE49-F238E27FC236}">
                  <a16:creationId xmlns:a16="http://schemas.microsoft.com/office/drawing/2014/main" id="{08FF1F7D-5F89-E130-FB60-BDCD22578543}"/>
                </a:ext>
              </a:extLst>
            </p:cNvPr>
            <p:cNvSpPr/>
            <p:nvPr/>
          </p:nvSpPr>
          <p:spPr>
            <a:xfrm>
              <a:off x="1135906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3" name="任意多边形 123">
              <a:extLst>
                <a:ext uri="{FF2B5EF4-FFF2-40B4-BE49-F238E27FC236}">
                  <a16:creationId xmlns:a16="http://schemas.microsoft.com/office/drawing/2014/main" id="{F7ED6558-611F-B3BE-0C99-ACDBB1307C54}"/>
                </a:ext>
              </a:extLst>
            </p:cNvPr>
            <p:cNvSpPr/>
            <p:nvPr/>
          </p:nvSpPr>
          <p:spPr>
            <a:xfrm>
              <a:off x="190426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4" name="任意多边形 127">
              <a:extLst>
                <a:ext uri="{FF2B5EF4-FFF2-40B4-BE49-F238E27FC236}">
                  <a16:creationId xmlns:a16="http://schemas.microsoft.com/office/drawing/2014/main" id="{2D189517-CD73-BEAD-9106-362B8DF6779E}"/>
                </a:ext>
              </a:extLst>
            </p:cNvPr>
            <p:cNvSpPr/>
            <p:nvPr/>
          </p:nvSpPr>
          <p:spPr>
            <a:xfrm>
              <a:off x="161538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5" name="任意多边形 128">
              <a:extLst>
                <a:ext uri="{FF2B5EF4-FFF2-40B4-BE49-F238E27FC236}">
                  <a16:creationId xmlns:a16="http://schemas.microsoft.com/office/drawing/2014/main" id="{D44600E7-00C0-7F11-A895-55F7A0643F2B}"/>
                </a:ext>
              </a:extLst>
            </p:cNvPr>
            <p:cNvSpPr/>
            <p:nvPr/>
          </p:nvSpPr>
          <p:spPr>
            <a:xfrm>
              <a:off x="267261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6" name="任意多边形 129">
              <a:extLst>
                <a:ext uri="{FF2B5EF4-FFF2-40B4-BE49-F238E27FC236}">
                  <a16:creationId xmlns:a16="http://schemas.microsoft.com/office/drawing/2014/main" id="{B0D7573A-598B-DDB6-534B-D959DA55147C}"/>
                </a:ext>
              </a:extLst>
            </p:cNvPr>
            <p:cNvSpPr/>
            <p:nvPr/>
          </p:nvSpPr>
          <p:spPr>
            <a:xfrm>
              <a:off x="3440969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7" name="任意多边形 130">
              <a:extLst>
                <a:ext uri="{FF2B5EF4-FFF2-40B4-BE49-F238E27FC236}">
                  <a16:creationId xmlns:a16="http://schemas.microsoft.com/office/drawing/2014/main" id="{6BF83595-62C3-0D71-DB73-FAF705FDB435}"/>
                </a:ext>
              </a:extLst>
            </p:cNvPr>
            <p:cNvSpPr/>
            <p:nvPr/>
          </p:nvSpPr>
          <p:spPr>
            <a:xfrm>
              <a:off x="3152097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8" name="任意多边形 131">
              <a:extLst>
                <a:ext uri="{FF2B5EF4-FFF2-40B4-BE49-F238E27FC236}">
                  <a16:creationId xmlns:a16="http://schemas.microsoft.com/office/drawing/2014/main" id="{CC003649-5228-D751-2F85-4E7E136052A5}"/>
                </a:ext>
              </a:extLst>
            </p:cNvPr>
            <p:cNvSpPr/>
            <p:nvPr/>
          </p:nvSpPr>
          <p:spPr>
            <a:xfrm>
              <a:off x="238374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9" name="任意多边形 135">
              <a:extLst>
                <a:ext uri="{FF2B5EF4-FFF2-40B4-BE49-F238E27FC236}">
                  <a16:creationId xmlns:a16="http://schemas.microsoft.com/office/drawing/2014/main" id="{93C6FE99-0A67-4323-6040-5677DD5B81CF}"/>
                </a:ext>
              </a:extLst>
            </p:cNvPr>
            <p:cNvSpPr/>
            <p:nvPr/>
          </p:nvSpPr>
          <p:spPr>
            <a:xfrm>
              <a:off x="2091393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0" name="任意多边形 136">
              <a:extLst>
                <a:ext uri="{FF2B5EF4-FFF2-40B4-BE49-F238E27FC236}">
                  <a16:creationId xmlns:a16="http://schemas.microsoft.com/office/drawing/2014/main" id="{B558AA1F-6952-44DF-91AA-75B702CA5D8D}"/>
                </a:ext>
              </a:extLst>
            </p:cNvPr>
            <p:cNvSpPr/>
            <p:nvPr/>
          </p:nvSpPr>
          <p:spPr>
            <a:xfrm>
              <a:off x="2859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1" name="任意多边形 137">
              <a:extLst>
                <a:ext uri="{FF2B5EF4-FFF2-40B4-BE49-F238E27FC236}">
                  <a16:creationId xmlns:a16="http://schemas.microsoft.com/office/drawing/2014/main" id="{D728E777-592D-8896-A725-1C7A77CFF4BC}"/>
                </a:ext>
              </a:extLst>
            </p:cNvPr>
            <p:cNvSpPr/>
            <p:nvPr/>
          </p:nvSpPr>
          <p:spPr>
            <a:xfrm>
              <a:off x="4209323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2" name="任意多边形 138">
              <a:extLst>
                <a:ext uri="{FF2B5EF4-FFF2-40B4-BE49-F238E27FC236}">
                  <a16:creationId xmlns:a16="http://schemas.microsoft.com/office/drawing/2014/main" id="{ED4EEB81-FC67-954A-2EB4-EFEB12CE7229}"/>
                </a:ext>
              </a:extLst>
            </p:cNvPr>
            <p:cNvSpPr/>
            <p:nvPr/>
          </p:nvSpPr>
          <p:spPr>
            <a:xfrm>
              <a:off x="4977678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3" name="任意多边形 139">
              <a:extLst>
                <a:ext uri="{FF2B5EF4-FFF2-40B4-BE49-F238E27FC236}">
                  <a16:creationId xmlns:a16="http://schemas.microsoft.com/office/drawing/2014/main" id="{C5EB0DF9-422E-3C55-2C68-0DDDCC8BDFF8}"/>
                </a:ext>
              </a:extLst>
            </p:cNvPr>
            <p:cNvSpPr/>
            <p:nvPr/>
          </p:nvSpPr>
          <p:spPr>
            <a:xfrm>
              <a:off x="574603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4" name="任意多边形 140">
              <a:extLst>
                <a:ext uri="{FF2B5EF4-FFF2-40B4-BE49-F238E27FC236}">
                  <a16:creationId xmlns:a16="http://schemas.microsoft.com/office/drawing/2014/main" id="{337FD220-EFE4-48C4-7AF3-9E7051551ABE}"/>
                </a:ext>
              </a:extLst>
            </p:cNvPr>
            <p:cNvSpPr/>
            <p:nvPr/>
          </p:nvSpPr>
          <p:spPr>
            <a:xfrm>
              <a:off x="6514387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5" name="任意多边形 141">
              <a:extLst>
                <a:ext uri="{FF2B5EF4-FFF2-40B4-BE49-F238E27FC236}">
                  <a16:creationId xmlns:a16="http://schemas.microsoft.com/office/drawing/2014/main" id="{6F04C417-2DAA-0DD2-EE3C-5E42E5D9B7EF}"/>
                </a:ext>
              </a:extLst>
            </p:cNvPr>
            <p:cNvSpPr/>
            <p:nvPr/>
          </p:nvSpPr>
          <p:spPr>
            <a:xfrm>
              <a:off x="7282741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6" name="任意多边形 142">
              <a:extLst>
                <a:ext uri="{FF2B5EF4-FFF2-40B4-BE49-F238E27FC236}">
                  <a16:creationId xmlns:a16="http://schemas.microsoft.com/office/drawing/2014/main" id="{167D24DE-D431-41AF-BF82-EE623C3CEE21}"/>
                </a:ext>
              </a:extLst>
            </p:cNvPr>
            <p:cNvSpPr/>
            <p:nvPr/>
          </p:nvSpPr>
          <p:spPr>
            <a:xfrm>
              <a:off x="805109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7" name="任意多边形 143">
              <a:extLst>
                <a:ext uri="{FF2B5EF4-FFF2-40B4-BE49-F238E27FC236}">
                  <a16:creationId xmlns:a16="http://schemas.microsoft.com/office/drawing/2014/main" id="{C3D03DAB-3CB3-45BD-5EE1-96DE3B903BA0}"/>
                </a:ext>
              </a:extLst>
            </p:cNvPr>
            <p:cNvSpPr/>
            <p:nvPr/>
          </p:nvSpPr>
          <p:spPr>
            <a:xfrm>
              <a:off x="881945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8" name="任意多边形 144">
              <a:extLst>
                <a:ext uri="{FF2B5EF4-FFF2-40B4-BE49-F238E27FC236}">
                  <a16:creationId xmlns:a16="http://schemas.microsoft.com/office/drawing/2014/main" id="{1A906943-F873-EB45-6C93-753D421BF856}"/>
                </a:ext>
              </a:extLst>
            </p:cNvPr>
            <p:cNvSpPr/>
            <p:nvPr/>
          </p:nvSpPr>
          <p:spPr>
            <a:xfrm>
              <a:off x="9587804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9" name="任意多边形 145">
              <a:extLst>
                <a:ext uri="{FF2B5EF4-FFF2-40B4-BE49-F238E27FC236}">
                  <a16:creationId xmlns:a16="http://schemas.microsoft.com/office/drawing/2014/main" id="{F95FCF67-B000-385C-1A36-A7384ABCDA80}"/>
                </a:ext>
              </a:extLst>
            </p:cNvPr>
            <p:cNvSpPr/>
            <p:nvPr/>
          </p:nvSpPr>
          <p:spPr>
            <a:xfrm>
              <a:off x="392045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0" name="任意多边形 146">
              <a:extLst>
                <a:ext uri="{FF2B5EF4-FFF2-40B4-BE49-F238E27FC236}">
                  <a16:creationId xmlns:a16="http://schemas.microsoft.com/office/drawing/2014/main" id="{F415FCE1-6128-5338-4BF8-1B520AAD47F4}"/>
                </a:ext>
              </a:extLst>
            </p:cNvPr>
            <p:cNvSpPr/>
            <p:nvPr/>
          </p:nvSpPr>
          <p:spPr>
            <a:xfrm>
              <a:off x="4688806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1" name="任意多边形 147">
              <a:extLst>
                <a:ext uri="{FF2B5EF4-FFF2-40B4-BE49-F238E27FC236}">
                  <a16:creationId xmlns:a16="http://schemas.microsoft.com/office/drawing/2014/main" id="{57F6B387-C7EA-150D-B243-2B98FAFBF4FB}"/>
                </a:ext>
              </a:extLst>
            </p:cNvPr>
            <p:cNvSpPr/>
            <p:nvPr/>
          </p:nvSpPr>
          <p:spPr>
            <a:xfrm>
              <a:off x="545716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2" name="任意多边形 148">
              <a:extLst>
                <a:ext uri="{FF2B5EF4-FFF2-40B4-BE49-F238E27FC236}">
                  <a16:creationId xmlns:a16="http://schemas.microsoft.com/office/drawing/2014/main" id="{325B85C4-B2DE-1DD1-DEE9-F72AA09CFD2A}"/>
                </a:ext>
              </a:extLst>
            </p:cNvPr>
            <p:cNvSpPr/>
            <p:nvPr/>
          </p:nvSpPr>
          <p:spPr>
            <a:xfrm>
              <a:off x="6225515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3" name="任意多边形 149">
              <a:extLst>
                <a:ext uri="{FF2B5EF4-FFF2-40B4-BE49-F238E27FC236}">
                  <a16:creationId xmlns:a16="http://schemas.microsoft.com/office/drawing/2014/main" id="{952C3615-D6D4-9BAD-BD71-2401B8C77F6A}"/>
                </a:ext>
              </a:extLst>
            </p:cNvPr>
            <p:cNvSpPr/>
            <p:nvPr/>
          </p:nvSpPr>
          <p:spPr>
            <a:xfrm>
              <a:off x="6993869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4" name="任意多边形 150">
              <a:extLst>
                <a:ext uri="{FF2B5EF4-FFF2-40B4-BE49-F238E27FC236}">
                  <a16:creationId xmlns:a16="http://schemas.microsoft.com/office/drawing/2014/main" id="{D8794285-E834-0521-AEDD-AB86206FF95B}"/>
                </a:ext>
              </a:extLst>
            </p:cNvPr>
            <p:cNvSpPr/>
            <p:nvPr/>
          </p:nvSpPr>
          <p:spPr>
            <a:xfrm>
              <a:off x="776222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5" name="任意多边形 151">
              <a:extLst>
                <a:ext uri="{FF2B5EF4-FFF2-40B4-BE49-F238E27FC236}">
                  <a16:creationId xmlns:a16="http://schemas.microsoft.com/office/drawing/2014/main" id="{7FF6167B-018C-9888-D3A6-9F209C0184F9}"/>
                </a:ext>
              </a:extLst>
            </p:cNvPr>
            <p:cNvSpPr/>
            <p:nvPr/>
          </p:nvSpPr>
          <p:spPr>
            <a:xfrm>
              <a:off x="853057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6" name="任意多边形 152">
              <a:extLst>
                <a:ext uri="{FF2B5EF4-FFF2-40B4-BE49-F238E27FC236}">
                  <a16:creationId xmlns:a16="http://schemas.microsoft.com/office/drawing/2014/main" id="{BD3A903C-913F-F3BD-36C2-81E7D3F60E66}"/>
                </a:ext>
              </a:extLst>
            </p:cNvPr>
            <p:cNvSpPr/>
            <p:nvPr/>
          </p:nvSpPr>
          <p:spPr>
            <a:xfrm>
              <a:off x="929893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7" name="任意多边形 153">
              <a:extLst>
                <a:ext uri="{FF2B5EF4-FFF2-40B4-BE49-F238E27FC236}">
                  <a16:creationId xmlns:a16="http://schemas.microsoft.com/office/drawing/2014/main" id="{A824D9E5-D0E5-C693-BD53-5AE50B81472B}"/>
                </a:ext>
              </a:extLst>
            </p:cNvPr>
            <p:cNvSpPr/>
            <p:nvPr/>
          </p:nvSpPr>
          <p:spPr>
            <a:xfrm>
              <a:off x="3627965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8" name="任意多边形 154">
              <a:extLst>
                <a:ext uri="{FF2B5EF4-FFF2-40B4-BE49-F238E27FC236}">
                  <a16:creationId xmlns:a16="http://schemas.microsoft.com/office/drawing/2014/main" id="{BD8F8082-AC14-B9EE-D3CD-30F887501775}"/>
                </a:ext>
              </a:extLst>
            </p:cNvPr>
            <p:cNvSpPr/>
            <p:nvPr/>
          </p:nvSpPr>
          <p:spPr>
            <a:xfrm>
              <a:off x="4396251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9" name="任意多边形 155">
              <a:extLst>
                <a:ext uri="{FF2B5EF4-FFF2-40B4-BE49-F238E27FC236}">
                  <a16:creationId xmlns:a16="http://schemas.microsoft.com/office/drawing/2014/main" id="{17D87F20-DD5A-20FB-4BEE-4E6113A4072D}"/>
                </a:ext>
              </a:extLst>
            </p:cNvPr>
            <p:cNvSpPr/>
            <p:nvPr/>
          </p:nvSpPr>
          <p:spPr>
            <a:xfrm>
              <a:off x="5164536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0" name="任意多边形 156">
              <a:extLst>
                <a:ext uri="{FF2B5EF4-FFF2-40B4-BE49-F238E27FC236}">
                  <a16:creationId xmlns:a16="http://schemas.microsoft.com/office/drawing/2014/main" id="{BD38A0B6-5579-A408-17B5-F37009CA0444}"/>
                </a:ext>
              </a:extLst>
            </p:cNvPr>
            <p:cNvSpPr/>
            <p:nvPr/>
          </p:nvSpPr>
          <p:spPr>
            <a:xfrm>
              <a:off x="59328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1" name="任意多边形 157">
              <a:extLst>
                <a:ext uri="{FF2B5EF4-FFF2-40B4-BE49-F238E27FC236}">
                  <a16:creationId xmlns:a16="http://schemas.microsoft.com/office/drawing/2014/main" id="{0F92FCC1-03C3-653B-D55F-8547547DE676}"/>
                </a:ext>
              </a:extLst>
            </p:cNvPr>
            <p:cNvSpPr/>
            <p:nvPr/>
          </p:nvSpPr>
          <p:spPr>
            <a:xfrm>
              <a:off x="670110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2" name="任意多边形 158">
              <a:extLst>
                <a:ext uri="{FF2B5EF4-FFF2-40B4-BE49-F238E27FC236}">
                  <a16:creationId xmlns:a16="http://schemas.microsoft.com/office/drawing/2014/main" id="{6F6C62D1-48DA-90EE-15CA-82CDB17FC5E1}"/>
                </a:ext>
              </a:extLst>
            </p:cNvPr>
            <p:cNvSpPr/>
            <p:nvPr/>
          </p:nvSpPr>
          <p:spPr>
            <a:xfrm>
              <a:off x="7469394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3" name="任意多边形 159">
              <a:extLst>
                <a:ext uri="{FF2B5EF4-FFF2-40B4-BE49-F238E27FC236}">
                  <a16:creationId xmlns:a16="http://schemas.microsoft.com/office/drawing/2014/main" id="{D0A29ADD-C60F-13EE-3409-EFD2B9187D4C}"/>
                </a:ext>
              </a:extLst>
            </p:cNvPr>
            <p:cNvSpPr/>
            <p:nvPr/>
          </p:nvSpPr>
          <p:spPr>
            <a:xfrm>
              <a:off x="8237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4" name="任意多边形 160">
              <a:extLst>
                <a:ext uri="{FF2B5EF4-FFF2-40B4-BE49-F238E27FC236}">
                  <a16:creationId xmlns:a16="http://schemas.microsoft.com/office/drawing/2014/main" id="{388548A2-0FDC-F36C-361B-DD77D3995C7A}"/>
                </a:ext>
              </a:extLst>
            </p:cNvPr>
            <p:cNvSpPr/>
            <p:nvPr/>
          </p:nvSpPr>
          <p:spPr>
            <a:xfrm>
              <a:off x="900596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6" name="任意多边形 162">
              <a:extLst>
                <a:ext uri="{FF2B5EF4-FFF2-40B4-BE49-F238E27FC236}">
                  <a16:creationId xmlns:a16="http://schemas.microsoft.com/office/drawing/2014/main" id="{2940A66B-8672-20CE-C837-55F597233A89}"/>
                </a:ext>
              </a:extLst>
            </p:cNvPr>
            <p:cNvSpPr/>
            <p:nvPr/>
          </p:nvSpPr>
          <p:spPr>
            <a:xfrm>
              <a:off x="97743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9" name="任意多边形 123">
              <a:extLst>
                <a:ext uri="{FF2B5EF4-FFF2-40B4-BE49-F238E27FC236}">
                  <a16:creationId xmlns:a16="http://schemas.microsoft.com/office/drawing/2014/main" id="{DFA0A65D-DD5F-6850-DF40-BEA655A87DC4}"/>
                </a:ext>
              </a:extLst>
            </p:cNvPr>
            <p:cNvSpPr/>
            <p:nvPr/>
          </p:nvSpPr>
          <p:spPr>
            <a:xfrm>
              <a:off x="1035785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00" name="任意多边形 127">
              <a:extLst>
                <a:ext uri="{FF2B5EF4-FFF2-40B4-BE49-F238E27FC236}">
                  <a16:creationId xmlns:a16="http://schemas.microsoft.com/office/drawing/2014/main" id="{262352AC-C60E-CB95-F7D1-4DA3D7564681}"/>
                </a:ext>
              </a:extLst>
            </p:cNvPr>
            <p:cNvSpPr/>
            <p:nvPr/>
          </p:nvSpPr>
          <p:spPr>
            <a:xfrm>
              <a:off x="1006898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sp>
        <p:nvSpPr>
          <p:cNvPr id="184" name="图形 182">
            <a:extLst>
              <a:ext uri="{FF2B5EF4-FFF2-40B4-BE49-F238E27FC236}">
                <a16:creationId xmlns:a16="http://schemas.microsoft.com/office/drawing/2014/main" id="{DA8480B7-A052-BECD-8CE1-567BDAA88CED}"/>
              </a:ext>
            </a:extLst>
          </p:cNvPr>
          <p:cNvSpPr/>
          <p:nvPr/>
        </p:nvSpPr>
        <p:spPr>
          <a:xfrm>
            <a:off x="289296" y="4506040"/>
            <a:ext cx="2507012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5" name="图形 182">
            <a:extLst>
              <a:ext uri="{FF2B5EF4-FFF2-40B4-BE49-F238E27FC236}">
                <a16:creationId xmlns:a16="http://schemas.microsoft.com/office/drawing/2014/main" id="{9A48755B-1D56-303E-C3C8-1E45D8BEC166}"/>
              </a:ext>
            </a:extLst>
          </p:cNvPr>
          <p:cNvSpPr/>
          <p:nvPr/>
        </p:nvSpPr>
        <p:spPr>
          <a:xfrm flipH="1">
            <a:off x="9399243" y="4506040"/>
            <a:ext cx="2507008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8" name="组合 457">
            <a:extLst>
              <a:ext uri="{FF2B5EF4-FFF2-40B4-BE49-F238E27FC236}">
                <a16:creationId xmlns:a16="http://schemas.microsoft.com/office/drawing/2014/main" id="{FFB070B0-336D-8201-2247-ABB989C0ADCC}"/>
              </a:ext>
            </a:extLst>
          </p:cNvPr>
          <p:cNvGrpSpPr/>
          <p:nvPr/>
        </p:nvGrpSpPr>
        <p:grpSpPr>
          <a:xfrm>
            <a:off x="1786702" y="2182609"/>
            <a:ext cx="4118768" cy="658629"/>
            <a:chOff x="1594204" y="2023586"/>
            <a:chExt cx="4118768" cy="658629"/>
          </a:xfrm>
        </p:grpSpPr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7D2F5664-2EF0-E8FE-A661-CE7DFEB61BC5}"/>
                </a:ext>
              </a:extLst>
            </p:cNvPr>
            <p:cNvSpPr/>
            <p:nvPr/>
          </p:nvSpPr>
          <p:spPr>
            <a:xfrm rot="10800000" flipV="1">
              <a:off x="1594204" y="2023586"/>
              <a:ext cx="4118768" cy="656748"/>
            </a:xfrm>
            <a:custGeom>
              <a:avLst/>
              <a:gdLst>
                <a:gd name="connsiteX0" fmla="*/ 5975822 w 8804621"/>
                <a:gd name="connsiteY0" fmla="*/ 0 h 1403920"/>
                <a:gd name="connsiteX1" fmla="*/ 5184436 w 8804621"/>
                <a:gd name="connsiteY1" fmla="*/ 0 h 1403920"/>
                <a:gd name="connsiteX2" fmla="*/ 1846085 w 8804621"/>
                <a:gd name="connsiteY2" fmla="*/ 0 h 1403920"/>
                <a:gd name="connsiteX3" fmla="*/ 1329304 w 8804621"/>
                <a:gd name="connsiteY3" fmla="*/ 0 h 1403920"/>
                <a:gd name="connsiteX4" fmla="*/ 1280754 w 8804621"/>
                <a:gd name="connsiteY4" fmla="*/ 0 h 1403920"/>
                <a:gd name="connsiteX5" fmla="*/ 1054699 w 8804621"/>
                <a:gd name="connsiteY5" fmla="*/ 0 h 1403920"/>
                <a:gd name="connsiteX6" fmla="*/ 537918 w 8804621"/>
                <a:gd name="connsiteY6" fmla="*/ 0 h 1403920"/>
                <a:gd name="connsiteX7" fmla="*/ 489368 w 8804621"/>
                <a:gd name="connsiteY7" fmla="*/ 0 h 1403920"/>
                <a:gd name="connsiteX8" fmla="*/ 460790 w 8804621"/>
                <a:gd name="connsiteY8" fmla="*/ 19466 h 1403920"/>
                <a:gd name="connsiteX9" fmla="*/ 370985 w 8804621"/>
                <a:gd name="connsiteY9" fmla="*/ 90426 h 1403920"/>
                <a:gd name="connsiteX10" fmla="*/ 349622 w 8804621"/>
                <a:gd name="connsiteY10" fmla="*/ 208295 h 1403920"/>
                <a:gd name="connsiteX11" fmla="*/ 157359 w 8804621"/>
                <a:gd name="connsiteY11" fmla="*/ 321037 h 1403920"/>
                <a:gd name="connsiteX12" fmla="*/ 135994 w 8804621"/>
                <a:gd name="connsiteY12" fmla="*/ 515778 h 1403920"/>
                <a:gd name="connsiteX13" fmla="*/ 19836 w 8804621"/>
                <a:gd name="connsiteY13" fmla="*/ 688736 h 1403920"/>
                <a:gd name="connsiteX14" fmla="*/ 0 w 8804621"/>
                <a:gd name="connsiteY14" fmla="*/ 701398 h 1403920"/>
                <a:gd name="connsiteX15" fmla="*/ 19836 w 8804621"/>
                <a:gd name="connsiteY15" fmla="*/ 714059 h 1403920"/>
                <a:gd name="connsiteX16" fmla="*/ 135994 w 8804621"/>
                <a:gd name="connsiteY16" fmla="*/ 887017 h 1403920"/>
                <a:gd name="connsiteX17" fmla="*/ 157359 w 8804621"/>
                <a:gd name="connsiteY17" fmla="*/ 1081758 h 1403920"/>
                <a:gd name="connsiteX18" fmla="*/ 349622 w 8804621"/>
                <a:gd name="connsiteY18" fmla="*/ 1194502 h 1403920"/>
                <a:gd name="connsiteX19" fmla="*/ 370985 w 8804621"/>
                <a:gd name="connsiteY19" fmla="*/ 1312371 h 1403920"/>
                <a:gd name="connsiteX20" fmla="*/ 460790 w 8804621"/>
                <a:gd name="connsiteY20" fmla="*/ 1383329 h 1403920"/>
                <a:gd name="connsiteX21" fmla="*/ 489368 w 8804621"/>
                <a:gd name="connsiteY21" fmla="*/ 1402795 h 1403920"/>
                <a:gd name="connsiteX22" fmla="*/ 537918 w 8804621"/>
                <a:gd name="connsiteY22" fmla="*/ 1402795 h 1403920"/>
                <a:gd name="connsiteX23" fmla="*/ 1054699 w 8804621"/>
                <a:gd name="connsiteY23" fmla="*/ 1402795 h 1403920"/>
                <a:gd name="connsiteX24" fmla="*/ 1280754 w 8804621"/>
                <a:gd name="connsiteY24" fmla="*/ 1402795 h 1403920"/>
                <a:gd name="connsiteX25" fmla="*/ 1329304 w 8804621"/>
                <a:gd name="connsiteY25" fmla="*/ 1402795 h 1403920"/>
                <a:gd name="connsiteX26" fmla="*/ 1846085 w 8804621"/>
                <a:gd name="connsiteY26" fmla="*/ 1402795 h 1403920"/>
                <a:gd name="connsiteX27" fmla="*/ 2828799 w 8804621"/>
                <a:gd name="connsiteY27" fmla="*/ 1402795 h 1403920"/>
                <a:gd name="connsiteX28" fmla="*/ 2828799 w 8804621"/>
                <a:gd name="connsiteY28" fmla="*/ 1403920 h 1403920"/>
                <a:gd name="connsiteX29" fmla="*/ 3620185 w 8804621"/>
                <a:gd name="connsiteY29" fmla="*/ 1403920 h 1403920"/>
                <a:gd name="connsiteX30" fmla="*/ 6958535 w 8804621"/>
                <a:gd name="connsiteY30" fmla="*/ 1403920 h 1403920"/>
                <a:gd name="connsiteX31" fmla="*/ 7475317 w 8804621"/>
                <a:gd name="connsiteY31" fmla="*/ 1403920 h 1403920"/>
                <a:gd name="connsiteX32" fmla="*/ 7523867 w 8804621"/>
                <a:gd name="connsiteY32" fmla="*/ 1403920 h 1403920"/>
                <a:gd name="connsiteX33" fmla="*/ 7749922 w 8804621"/>
                <a:gd name="connsiteY33" fmla="*/ 1403920 h 1403920"/>
                <a:gd name="connsiteX34" fmla="*/ 8266703 w 8804621"/>
                <a:gd name="connsiteY34" fmla="*/ 1403920 h 1403920"/>
                <a:gd name="connsiteX35" fmla="*/ 8315253 w 8804621"/>
                <a:gd name="connsiteY35" fmla="*/ 1403920 h 1403920"/>
                <a:gd name="connsiteX36" fmla="*/ 8343832 w 8804621"/>
                <a:gd name="connsiteY36" fmla="*/ 1384454 h 1403920"/>
                <a:gd name="connsiteX37" fmla="*/ 8433636 w 8804621"/>
                <a:gd name="connsiteY37" fmla="*/ 1313494 h 1403920"/>
                <a:gd name="connsiteX38" fmla="*/ 8455000 w 8804621"/>
                <a:gd name="connsiteY38" fmla="*/ 1195625 h 1403920"/>
                <a:gd name="connsiteX39" fmla="*/ 8647264 w 8804621"/>
                <a:gd name="connsiteY39" fmla="*/ 1082883 h 1403920"/>
                <a:gd name="connsiteX40" fmla="*/ 8668627 w 8804621"/>
                <a:gd name="connsiteY40" fmla="*/ 888142 h 1403920"/>
                <a:gd name="connsiteX41" fmla="*/ 8784785 w 8804621"/>
                <a:gd name="connsiteY41" fmla="*/ 715184 h 1403920"/>
                <a:gd name="connsiteX42" fmla="*/ 8804621 w 8804621"/>
                <a:gd name="connsiteY42" fmla="*/ 702522 h 1403920"/>
                <a:gd name="connsiteX43" fmla="*/ 8784785 w 8804621"/>
                <a:gd name="connsiteY43" fmla="*/ 689861 h 1403920"/>
                <a:gd name="connsiteX44" fmla="*/ 8668627 w 8804621"/>
                <a:gd name="connsiteY44" fmla="*/ 516903 h 1403920"/>
                <a:gd name="connsiteX45" fmla="*/ 8647264 w 8804621"/>
                <a:gd name="connsiteY45" fmla="*/ 322162 h 1403920"/>
                <a:gd name="connsiteX46" fmla="*/ 8455000 w 8804621"/>
                <a:gd name="connsiteY46" fmla="*/ 209420 h 1403920"/>
                <a:gd name="connsiteX47" fmla="*/ 8433636 w 8804621"/>
                <a:gd name="connsiteY47" fmla="*/ 91549 h 1403920"/>
                <a:gd name="connsiteX48" fmla="*/ 8343832 w 8804621"/>
                <a:gd name="connsiteY48" fmla="*/ 20591 h 1403920"/>
                <a:gd name="connsiteX49" fmla="*/ 8315253 w 8804621"/>
                <a:gd name="connsiteY49" fmla="*/ 1125 h 1403920"/>
                <a:gd name="connsiteX50" fmla="*/ 8266703 w 8804621"/>
                <a:gd name="connsiteY50" fmla="*/ 1125 h 1403920"/>
                <a:gd name="connsiteX51" fmla="*/ 7749922 w 8804621"/>
                <a:gd name="connsiteY51" fmla="*/ 1125 h 1403920"/>
                <a:gd name="connsiteX52" fmla="*/ 7523867 w 8804621"/>
                <a:gd name="connsiteY52" fmla="*/ 1125 h 1403920"/>
                <a:gd name="connsiteX53" fmla="*/ 7475317 w 8804621"/>
                <a:gd name="connsiteY53" fmla="*/ 1125 h 1403920"/>
                <a:gd name="connsiteX54" fmla="*/ 6958535 w 8804621"/>
                <a:gd name="connsiteY54" fmla="*/ 1125 h 1403920"/>
                <a:gd name="connsiteX55" fmla="*/ 5975822 w 8804621"/>
                <a:gd name="connsiteY55" fmla="*/ 1125 h 140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04621" h="1403920">
                  <a:moveTo>
                    <a:pt x="5975822" y="0"/>
                  </a:moveTo>
                  <a:lnTo>
                    <a:pt x="5184436" y="0"/>
                  </a:lnTo>
                  <a:lnTo>
                    <a:pt x="1846085" y="0"/>
                  </a:lnTo>
                  <a:lnTo>
                    <a:pt x="1329304" y="0"/>
                  </a:lnTo>
                  <a:lnTo>
                    <a:pt x="1280754" y="0"/>
                  </a:lnTo>
                  <a:lnTo>
                    <a:pt x="1054699" y="0"/>
                  </a:lnTo>
                  <a:lnTo>
                    <a:pt x="537918" y="0"/>
                  </a:lnTo>
                  <a:lnTo>
                    <a:pt x="489368" y="0"/>
                  </a:lnTo>
                  <a:lnTo>
                    <a:pt x="460790" y="19466"/>
                  </a:lnTo>
                  <a:cubicBezTo>
                    <a:pt x="428880" y="39570"/>
                    <a:pt x="395986" y="57897"/>
                    <a:pt x="370985" y="90426"/>
                  </a:cubicBezTo>
                  <a:cubicBezTo>
                    <a:pt x="342813" y="127190"/>
                    <a:pt x="356743" y="169005"/>
                    <a:pt x="349622" y="208295"/>
                  </a:cubicBezTo>
                  <a:cubicBezTo>
                    <a:pt x="285533" y="245874"/>
                    <a:pt x="217938" y="245584"/>
                    <a:pt x="157359" y="321037"/>
                  </a:cubicBezTo>
                  <a:cubicBezTo>
                    <a:pt x="122170" y="388476"/>
                    <a:pt x="143117" y="450864"/>
                    <a:pt x="135994" y="515778"/>
                  </a:cubicBezTo>
                  <a:cubicBezTo>
                    <a:pt x="126518" y="574746"/>
                    <a:pt x="76034" y="647642"/>
                    <a:pt x="19836" y="688736"/>
                  </a:cubicBezTo>
                  <a:lnTo>
                    <a:pt x="0" y="701398"/>
                  </a:lnTo>
                  <a:lnTo>
                    <a:pt x="19836" y="714059"/>
                  </a:lnTo>
                  <a:cubicBezTo>
                    <a:pt x="76034" y="755153"/>
                    <a:pt x="126518" y="828049"/>
                    <a:pt x="135994" y="887017"/>
                  </a:cubicBezTo>
                  <a:cubicBezTo>
                    <a:pt x="143117" y="951931"/>
                    <a:pt x="122170" y="1014319"/>
                    <a:pt x="157359" y="1081758"/>
                  </a:cubicBezTo>
                  <a:cubicBezTo>
                    <a:pt x="217938" y="1157211"/>
                    <a:pt x="285533" y="1156921"/>
                    <a:pt x="349622" y="1194502"/>
                  </a:cubicBezTo>
                  <a:cubicBezTo>
                    <a:pt x="356743" y="1233790"/>
                    <a:pt x="342813" y="1275605"/>
                    <a:pt x="370985" y="1312371"/>
                  </a:cubicBezTo>
                  <a:cubicBezTo>
                    <a:pt x="395986" y="1344900"/>
                    <a:pt x="428880" y="1363227"/>
                    <a:pt x="460790" y="1383329"/>
                  </a:cubicBezTo>
                  <a:lnTo>
                    <a:pt x="489368" y="1402795"/>
                  </a:lnTo>
                  <a:lnTo>
                    <a:pt x="537918" y="1402795"/>
                  </a:lnTo>
                  <a:lnTo>
                    <a:pt x="1054699" y="1402795"/>
                  </a:lnTo>
                  <a:lnTo>
                    <a:pt x="1280754" y="1402795"/>
                  </a:lnTo>
                  <a:lnTo>
                    <a:pt x="1329304" y="1402795"/>
                  </a:lnTo>
                  <a:lnTo>
                    <a:pt x="1846085" y="1402795"/>
                  </a:lnTo>
                  <a:lnTo>
                    <a:pt x="2828799" y="1402795"/>
                  </a:lnTo>
                  <a:lnTo>
                    <a:pt x="2828799" y="1403920"/>
                  </a:lnTo>
                  <a:lnTo>
                    <a:pt x="3620185" y="1403920"/>
                  </a:lnTo>
                  <a:lnTo>
                    <a:pt x="6958535" y="1403920"/>
                  </a:lnTo>
                  <a:lnTo>
                    <a:pt x="7475317" y="1403920"/>
                  </a:lnTo>
                  <a:lnTo>
                    <a:pt x="7523867" y="1403920"/>
                  </a:lnTo>
                  <a:lnTo>
                    <a:pt x="7749922" y="1403920"/>
                  </a:lnTo>
                  <a:lnTo>
                    <a:pt x="8266703" y="1403920"/>
                  </a:lnTo>
                  <a:lnTo>
                    <a:pt x="8315253" y="1403920"/>
                  </a:lnTo>
                  <a:lnTo>
                    <a:pt x="8343832" y="1384454"/>
                  </a:lnTo>
                  <a:cubicBezTo>
                    <a:pt x="8375739" y="1364350"/>
                    <a:pt x="8408635" y="1346023"/>
                    <a:pt x="8433636" y="1313494"/>
                  </a:cubicBezTo>
                  <a:cubicBezTo>
                    <a:pt x="8461807" y="1276730"/>
                    <a:pt x="8447879" y="1234916"/>
                    <a:pt x="8455000" y="1195625"/>
                  </a:cubicBezTo>
                  <a:cubicBezTo>
                    <a:pt x="8519088" y="1158044"/>
                    <a:pt x="8586683" y="1158337"/>
                    <a:pt x="8647264" y="1082883"/>
                  </a:cubicBezTo>
                  <a:cubicBezTo>
                    <a:pt x="8682451" y="1015444"/>
                    <a:pt x="8661506" y="953056"/>
                    <a:pt x="8668627" y="888142"/>
                  </a:cubicBezTo>
                  <a:cubicBezTo>
                    <a:pt x="8678103" y="829174"/>
                    <a:pt x="8728587" y="756278"/>
                    <a:pt x="8784785" y="715184"/>
                  </a:cubicBezTo>
                  <a:lnTo>
                    <a:pt x="8804621" y="702522"/>
                  </a:lnTo>
                  <a:lnTo>
                    <a:pt x="8784785" y="689861"/>
                  </a:lnTo>
                  <a:cubicBezTo>
                    <a:pt x="8728587" y="648767"/>
                    <a:pt x="8678103" y="575871"/>
                    <a:pt x="8668627" y="516903"/>
                  </a:cubicBezTo>
                  <a:cubicBezTo>
                    <a:pt x="8661506" y="451989"/>
                    <a:pt x="8682451" y="389601"/>
                    <a:pt x="8647264" y="322162"/>
                  </a:cubicBezTo>
                  <a:cubicBezTo>
                    <a:pt x="8586683" y="246709"/>
                    <a:pt x="8519088" y="246999"/>
                    <a:pt x="8455000" y="209420"/>
                  </a:cubicBezTo>
                  <a:cubicBezTo>
                    <a:pt x="8447879" y="170130"/>
                    <a:pt x="8461807" y="128315"/>
                    <a:pt x="8433636" y="91549"/>
                  </a:cubicBezTo>
                  <a:cubicBezTo>
                    <a:pt x="8408635" y="59022"/>
                    <a:pt x="8375739" y="40693"/>
                    <a:pt x="8343832" y="20591"/>
                  </a:cubicBezTo>
                  <a:lnTo>
                    <a:pt x="8315253" y="1125"/>
                  </a:lnTo>
                  <a:lnTo>
                    <a:pt x="8266703" y="1125"/>
                  </a:lnTo>
                  <a:lnTo>
                    <a:pt x="7749922" y="1125"/>
                  </a:lnTo>
                  <a:lnTo>
                    <a:pt x="7523867" y="1125"/>
                  </a:lnTo>
                  <a:lnTo>
                    <a:pt x="7475317" y="1125"/>
                  </a:lnTo>
                  <a:lnTo>
                    <a:pt x="6958535" y="1125"/>
                  </a:lnTo>
                  <a:lnTo>
                    <a:pt x="5975822" y="1125"/>
                  </a:ln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54" name="文本框 453">
              <a:extLst>
                <a:ext uri="{FF2B5EF4-FFF2-40B4-BE49-F238E27FC236}">
                  <a16:creationId xmlns:a16="http://schemas.microsoft.com/office/drawing/2014/main" id="{561F6192-266A-F2A0-A632-8FE705EAA1ED}"/>
                </a:ext>
              </a:extLst>
            </p:cNvPr>
            <p:cNvSpPr txBox="1"/>
            <p:nvPr/>
          </p:nvSpPr>
          <p:spPr>
            <a:xfrm>
              <a:off x="3152097" y="2169329"/>
              <a:ext cx="198831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000" b="1" dirty="0">
                  <a:solidFill>
                    <a:srgbClr val="FFEFCB"/>
                  </a:solidFill>
                </a:rPr>
                <a:t>添加标题文本</a:t>
              </a:r>
            </a:p>
          </p:txBody>
        </p:sp>
        <p:sp>
          <p:nvSpPr>
            <p:cNvPr id="457" name="文本框 456">
              <a:extLst>
                <a:ext uri="{FF2B5EF4-FFF2-40B4-BE49-F238E27FC236}">
                  <a16:creationId xmlns:a16="http://schemas.microsoft.com/office/drawing/2014/main" id="{A570DB66-0881-8B87-9F2D-F655EC8FA3D0}"/>
                </a:ext>
              </a:extLst>
            </p:cNvPr>
            <p:cNvSpPr txBox="1"/>
            <p:nvPr/>
          </p:nvSpPr>
          <p:spPr>
            <a:xfrm>
              <a:off x="2023708" y="2035884"/>
              <a:ext cx="72006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dirty="0">
                  <a:solidFill>
                    <a:srgbClr val="FFEFCB"/>
                  </a:solidFill>
                  <a:latin typeface="微米有行" pitchFamily="2" charset="-128"/>
                  <a:ea typeface="微米有行" pitchFamily="2" charset="-128"/>
                </a:rPr>
                <a:t>01</a:t>
              </a:r>
              <a:endParaRPr lang="zh-CN" altLang="en-US" sz="3600" dirty="0">
                <a:solidFill>
                  <a:srgbClr val="FFEFCB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  <p:grpSp>
        <p:nvGrpSpPr>
          <p:cNvPr id="459" name="组合 458">
            <a:extLst>
              <a:ext uri="{FF2B5EF4-FFF2-40B4-BE49-F238E27FC236}">
                <a16:creationId xmlns:a16="http://schemas.microsoft.com/office/drawing/2014/main" id="{2BBE41F7-0DC6-CA73-B914-59EA8C998E98}"/>
              </a:ext>
            </a:extLst>
          </p:cNvPr>
          <p:cNvGrpSpPr/>
          <p:nvPr/>
        </p:nvGrpSpPr>
        <p:grpSpPr>
          <a:xfrm>
            <a:off x="6296127" y="2182609"/>
            <a:ext cx="4118768" cy="658629"/>
            <a:chOff x="1594204" y="2023586"/>
            <a:chExt cx="4118768" cy="658629"/>
          </a:xfrm>
        </p:grpSpPr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1CAC4A1C-8815-66C3-2C33-70AF4932F6A8}"/>
                </a:ext>
              </a:extLst>
            </p:cNvPr>
            <p:cNvSpPr/>
            <p:nvPr/>
          </p:nvSpPr>
          <p:spPr>
            <a:xfrm rot="10800000" flipV="1">
              <a:off x="1594204" y="2023586"/>
              <a:ext cx="4118768" cy="656748"/>
            </a:xfrm>
            <a:custGeom>
              <a:avLst/>
              <a:gdLst>
                <a:gd name="connsiteX0" fmla="*/ 5975822 w 8804621"/>
                <a:gd name="connsiteY0" fmla="*/ 0 h 1403920"/>
                <a:gd name="connsiteX1" fmla="*/ 5184436 w 8804621"/>
                <a:gd name="connsiteY1" fmla="*/ 0 h 1403920"/>
                <a:gd name="connsiteX2" fmla="*/ 1846085 w 8804621"/>
                <a:gd name="connsiteY2" fmla="*/ 0 h 1403920"/>
                <a:gd name="connsiteX3" fmla="*/ 1329304 w 8804621"/>
                <a:gd name="connsiteY3" fmla="*/ 0 h 1403920"/>
                <a:gd name="connsiteX4" fmla="*/ 1280754 w 8804621"/>
                <a:gd name="connsiteY4" fmla="*/ 0 h 1403920"/>
                <a:gd name="connsiteX5" fmla="*/ 1054699 w 8804621"/>
                <a:gd name="connsiteY5" fmla="*/ 0 h 1403920"/>
                <a:gd name="connsiteX6" fmla="*/ 537918 w 8804621"/>
                <a:gd name="connsiteY6" fmla="*/ 0 h 1403920"/>
                <a:gd name="connsiteX7" fmla="*/ 489368 w 8804621"/>
                <a:gd name="connsiteY7" fmla="*/ 0 h 1403920"/>
                <a:gd name="connsiteX8" fmla="*/ 460790 w 8804621"/>
                <a:gd name="connsiteY8" fmla="*/ 19466 h 1403920"/>
                <a:gd name="connsiteX9" fmla="*/ 370985 w 8804621"/>
                <a:gd name="connsiteY9" fmla="*/ 90426 h 1403920"/>
                <a:gd name="connsiteX10" fmla="*/ 349622 w 8804621"/>
                <a:gd name="connsiteY10" fmla="*/ 208295 h 1403920"/>
                <a:gd name="connsiteX11" fmla="*/ 157359 w 8804621"/>
                <a:gd name="connsiteY11" fmla="*/ 321037 h 1403920"/>
                <a:gd name="connsiteX12" fmla="*/ 135994 w 8804621"/>
                <a:gd name="connsiteY12" fmla="*/ 515778 h 1403920"/>
                <a:gd name="connsiteX13" fmla="*/ 19836 w 8804621"/>
                <a:gd name="connsiteY13" fmla="*/ 688736 h 1403920"/>
                <a:gd name="connsiteX14" fmla="*/ 0 w 8804621"/>
                <a:gd name="connsiteY14" fmla="*/ 701398 h 1403920"/>
                <a:gd name="connsiteX15" fmla="*/ 19836 w 8804621"/>
                <a:gd name="connsiteY15" fmla="*/ 714059 h 1403920"/>
                <a:gd name="connsiteX16" fmla="*/ 135994 w 8804621"/>
                <a:gd name="connsiteY16" fmla="*/ 887017 h 1403920"/>
                <a:gd name="connsiteX17" fmla="*/ 157359 w 8804621"/>
                <a:gd name="connsiteY17" fmla="*/ 1081758 h 1403920"/>
                <a:gd name="connsiteX18" fmla="*/ 349622 w 8804621"/>
                <a:gd name="connsiteY18" fmla="*/ 1194502 h 1403920"/>
                <a:gd name="connsiteX19" fmla="*/ 370985 w 8804621"/>
                <a:gd name="connsiteY19" fmla="*/ 1312371 h 1403920"/>
                <a:gd name="connsiteX20" fmla="*/ 460790 w 8804621"/>
                <a:gd name="connsiteY20" fmla="*/ 1383329 h 1403920"/>
                <a:gd name="connsiteX21" fmla="*/ 489368 w 8804621"/>
                <a:gd name="connsiteY21" fmla="*/ 1402795 h 1403920"/>
                <a:gd name="connsiteX22" fmla="*/ 537918 w 8804621"/>
                <a:gd name="connsiteY22" fmla="*/ 1402795 h 1403920"/>
                <a:gd name="connsiteX23" fmla="*/ 1054699 w 8804621"/>
                <a:gd name="connsiteY23" fmla="*/ 1402795 h 1403920"/>
                <a:gd name="connsiteX24" fmla="*/ 1280754 w 8804621"/>
                <a:gd name="connsiteY24" fmla="*/ 1402795 h 1403920"/>
                <a:gd name="connsiteX25" fmla="*/ 1329304 w 8804621"/>
                <a:gd name="connsiteY25" fmla="*/ 1402795 h 1403920"/>
                <a:gd name="connsiteX26" fmla="*/ 1846085 w 8804621"/>
                <a:gd name="connsiteY26" fmla="*/ 1402795 h 1403920"/>
                <a:gd name="connsiteX27" fmla="*/ 2828799 w 8804621"/>
                <a:gd name="connsiteY27" fmla="*/ 1402795 h 1403920"/>
                <a:gd name="connsiteX28" fmla="*/ 2828799 w 8804621"/>
                <a:gd name="connsiteY28" fmla="*/ 1403920 h 1403920"/>
                <a:gd name="connsiteX29" fmla="*/ 3620185 w 8804621"/>
                <a:gd name="connsiteY29" fmla="*/ 1403920 h 1403920"/>
                <a:gd name="connsiteX30" fmla="*/ 6958535 w 8804621"/>
                <a:gd name="connsiteY30" fmla="*/ 1403920 h 1403920"/>
                <a:gd name="connsiteX31" fmla="*/ 7475317 w 8804621"/>
                <a:gd name="connsiteY31" fmla="*/ 1403920 h 1403920"/>
                <a:gd name="connsiteX32" fmla="*/ 7523867 w 8804621"/>
                <a:gd name="connsiteY32" fmla="*/ 1403920 h 1403920"/>
                <a:gd name="connsiteX33" fmla="*/ 7749922 w 8804621"/>
                <a:gd name="connsiteY33" fmla="*/ 1403920 h 1403920"/>
                <a:gd name="connsiteX34" fmla="*/ 8266703 w 8804621"/>
                <a:gd name="connsiteY34" fmla="*/ 1403920 h 1403920"/>
                <a:gd name="connsiteX35" fmla="*/ 8315253 w 8804621"/>
                <a:gd name="connsiteY35" fmla="*/ 1403920 h 1403920"/>
                <a:gd name="connsiteX36" fmla="*/ 8343832 w 8804621"/>
                <a:gd name="connsiteY36" fmla="*/ 1384454 h 1403920"/>
                <a:gd name="connsiteX37" fmla="*/ 8433636 w 8804621"/>
                <a:gd name="connsiteY37" fmla="*/ 1313494 h 1403920"/>
                <a:gd name="connsiteX38" fmla="*/ 8455000 w 8804621"/>
                <a:gd name="connsiteY38" fmla="*/ 1195625 h 1403920"/>
                <a:gd name="connsiteX39" fmla="*/ 8647264 w 8804621"/>
                <a:gd name="connsiteY39" fmla="*/ 1082883 h 1403920"/>
                <a:gd name="connsiteX40" fmla="*/ 8668627 w 8804621"/>
                <a:gd name="connsiteY40" fmla="*/ 888142 h 1403920"/>
                <a:gd name="connsiteX41" fmla="*/ 8784785 w 8804621"/>
                <a:gd name="connsiteY41" fmla="*/ 715184 h 1403920"/>
                <a:gd name="connsiteX42" fmla="*/ 8804621 w 8804621"/>
                <a:gd name="connsiteY42" fmla="*/ 702522 h 1403920"/>
                <a:gd name="connsiteX43" fmla="*/ 8784785 w 8804621"/>
                <a:gd name="connsiteY43" fmla="*/ 689861 h 1403920"/>
                <a:gd name="connsiteX44" fmla="*/ 8668627 w 8804621"/>
                <a:gd name="connsiteY44" fmla="*/ 516903 h 1403920"/>
                <a:gd name="connsiteX45" fmla="*/ 8647264 w 8804621"/>
                <a:gd name="connsiteY45" fmla="*/ 322162 h 1403920"/>
                <a:gd name="connsiteX46" fmla="*/ 8455000 w 8804621"/>
                <a:gd name="connsiteY46" fmla="*/ 209420 h 1403920"/>
                <a:gd name="connsiteX47" fmla="*/ 8433636 w 8804621"/>
                <a:gd name="connsiteY47" fmla="*/ 91549 h 1403920"/>
                <a:gd name="connsiteX48" fmla="*/ 8343832 w 8804621"/>
                <a:gd name="connsiteY48" fmla="*/ 20591 h 1403920"/>
                <a:gd name="connsiteX49" fmla="*/ 8315253 w 8804621"/>
                <a:gd name="connsiteY49" fmla="*/ 1125 h 1403920"/>
                <a:gd name="connsiteX50" fmla="*/ 8266703 w 8804621"/>
                <a:gd name="connsiteY50" fmla="*/ 1125 h 1403920"/>
                <a:gd name="connsiteX51" fmla="*/ 7749922 w 8804621"/>
                <a:gd name="connsiteY51" fmla="*/ 1125 h 1403920"/>
                <a:gd name="connsiteX52" fmla="*/ 7523867 w 8804621"/>
                <a:gd name="connsiteY52" fmla="*/ 1125 h 1403920"/>
                <a:gd name="connsiteX53" fmla="*/ 7475317 w 8804621"/>
                <a:gd name="connsiteY53" fmla="*/ 1125 h 1403920"/>
                <a:gd name="connsiteX54" fmla="*/ 6958535 w 8804621"/>
                <a:gd name="connsiteY54" fmla="*/ 1125 h 1403920"/>
                <a:gd name="connsiteX55" fmla="*/ 5975822 w 8804621"/>
                <a:gd name="connsiteY55" fmla="*/ 1125 h 140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04621" h="1403920">
                  <a:moveTo>
                    <a:pt x="5975822" y="0"/>
                  </a:moveTo>
                  <a:lnTo>
                    <a:pt x="5184436" y="0"/>
                  </a:lnTo>
                  <a:lnTo>
                    <a:pt x="1846085" y="0"/>
                  </a:lnTo>
                  <a:lnTo>
                    <a:pt x="1329304" y="0"/>
                  </a:lnTo>
                  <a:lnTo>
                    <a:pt x="1280754" y="0"/>
                  </a:lnTo>
                  <a:lnTo>
                    <a:pt x="1054699" y="0"/>
                  </a:lnTo>
                  <a:lnTo>
                    <a:pt x="537918" y="0"/>
                  </a:lnTo>
                  <a:lnTo>
                    <a:pt x="489368" y="0"/>
                  </a:lnTo>
                  <a:lnTo>
                    <a:pt x="460790" y="19466"/>
                  </a:lnTo>
                  <a:cubicBezTo>
                    <a:pt x="428880" y="39570"/>
                    <a:pt x="395986" y="57897"/>
                    <a:pt x="370985" y="90426"/>
                  </a:cubicBezTo>
                  <a:cubicBezTo>
                    <a:pt x="342813" y="127190"/>
                    <a:pt x="356743" y="169005"/>
                    <a:pt x="349622" y="208295"/>
                  </a:cubicBezTo>
                  <a:cubicBezTo>
                    <a:pt x="285533" y="245874"/>
                    <a:pt x="217938" y="245584"/>
                    <a:pt x="157359" y="321037"/>
                  </a:cubicBezTo>
                  <a:cubicBezTo>
                    <a:pt x="122170" y="388476"/>
                    <a:pt x="143117" y="450864"/>
                    <a:pt x="135994" y="515778"/>
                  </a:cubicBezTo>
                  <a:cubicBezTo>
                    <a:pt x="126518" y="574746"/>
                    <a:pt x="76034" y="647642"/>
                    <a:pt x="19836" y="688736"/>
                  </a:cubicBezTo>
                  <a:lnTo>
                    <a:pt x="0" y="701398"/>
                  </a:lnTo>
                  <a:lnTo>
                    <a:pt x="19836" y="714059"/>
                  </a:lnTo>
                  <a:cubicBezTo>
                    <a:pt x="76034" y="755153"/>
                    <a:pt x="126518" y="828049"/>
                    <a:pt x="135994" y="887017"/>
                  </a:cubicBezTo>
                  <a:cubicBezTo>
                    <a:pt x="143117" y="951931"/>
                    <a:pt x="122170" y="1014319"/>
                    <a:pt x="157359" y="1081758"/>
                  </a:cubicBezTo>
                  <a:cubicBezTo>
                    <a:pt x="217938" y="1157211"/>
                    <a:pt x="285533" y="1156921"/>
                    <a:pt x="349622" y="1194502"/>
                  </a:cubicBezTo>
                  <a:cubicBezTo>
                    <a:pt x="356743" y="1233790"/>
                    <a:pt x="342813" y="1275605"/>
                    <a:pt x="370985" y="1312371"/>
                  </a:cubicBezTo>
                  <a:cubicBezTo>
                    <a:pt x="395986" y="1344900"/>
                    <a:pt x="428880" y="1363227"/>
                    <a:pt x="460790" y="1383329"/>
                  </a:cubicBezTo>
                  <a:lnTo>
                    <a:pt x="489368" y="1402795"/>
                  </a:lnTo>
                  <a:lnTo>
                    <a:pt x="537918" y="1402795"/>
                  </a:lnTo>
                  <a:lnTo>
                    <a:pt x="1054699" y="1402795"/>
                  </a:lnTo>
                  <a:lnTo>
                    <a:pt x="1280754" y="1402795"/>
                  </a:lnTo>
                  <a:lnTo>
                    <a:pt x="1329304" y="1402795"/>
                  </a:lnTo>
                  <a:lnTo>
                    <a:pt x="1846085" y="1402795"/>
                  </a:lnTo>
                  <a:lnTo>
                    <a:pt x="2828799" y="1402795"/>
                  </a:lnTo>
                  <a:lnTo>
                    <a:pt x="2828799" y="1403920"/>
                  </a:lnTo>
                  <a:lnTo>
                    <a:pt x="3620185" y="1403920"/>
                  </a:lnTo>
                  <a:lnTo>
                    <a:pt x="6958535" y="1403920"/>
                  </a:lnTo>
                  <a:lnTo>
                    <a:pt x="7475317" y="1403920"/>
                  </a:lnTo>
                  <a:lnTo>
                    <a:pt x="7523867" y="1403920"/>
                  </a:lnTo>
                  <a:lnTo>
                    <a:pt x="7749922" y="1403920"/>
                  </a:lnTo>
                  <a:lnTo>
                    <a:pt x="8266703" y="1403920"/>
                  </a:lnTo>
                  <a:lnTo>
                    <a:pt x="8315253" y="1403920"/>
                  </a:lnTo>
                  <a:lnTo>
                    <a:pt x="8343832" y="1384454"/>
                  </a:lnTo>
                  <a:cubicBezTo>
                    <a:pt x="8375739" y="1364350"/>
                    <a:pt x="8408635" y="1346023"/>
                    <a:pt x="8433636" y="1313494"/>
                  </a:cubicBezTo>
                  <a:cubicBezTo>
                    <a:pt x="8461807" y="1276730"/>
                    <a:pt x="8447879" y="1234916"/>
                    <a:pt x="8455000" y="1195625"/>
                  </a:cubicBezTo>
                  <a:cubicBezTo>
                    <a:pt x="8519088" y="1158044"/>
                    <a:pt x="8586683" y="1158337"/>
                    <a:pt x="8647264" y="1082883"/>
                  </a:cubicBezTo>
                  <a:cubicBezTo>
                    <a:pt x="8682451" y="1015444"/>
                    <a:pt x="8661506" y="953056"/>
                    <a:pt x="8668627" y="888142"/>
                  </a:cubicBezTo>
                  <a:cubicBezTo>
                    <a:pt x="8678103" y="829174"/>
                    <a:pt x="8728587" y="756278"/>
                    <a:pt x="8784785" y="715184"/>
                  </a:cubicBezTo>
                  <a:lnTo>
                    <a:pt x="8804621" y="702522"/>
                  </a:lnTo>
                  <a:lnTo>
                    <a:pt x="8784785" y="689861"/>
                  </a:lnTo>
                  <a:cubicBezTo>
                    <a:pt x="8728587" y="648767"/>
                    <a:pt x="8678103" y="575871"/>
                    <a:pt x="8668627" y="516903"/>
                  </a:cubicBezTo>
                  <a:cubicBezTo>
                    <a:pt x="8661506" y="451989"/>
                    <a:pt x="8682451" y="389601"/>
                    <a:pt x="8647264" y="322162"/>
                  </a:cubicBezTo>
                  <a:cubicBezTo>
                    <a:pt x="8586683" y="246709"/>
                    <a:pt x="8519088" y="246999"/>
                    <a:pt x="8455000" y="209420"/>
                  </a:cubicBezTo>
                  <a:cubicBezTo>
                    <a:pt x="8447879" y="170130"/>
                    <a:pt x="8461807" y="128315"/>
                    <a:pt x="8433636" y="91549"/>
                  </a:cubicBezTo>
                  <a:cubicBezTo>
                    <a:pt x="8408635" y="59022"/>
                    <a:pt x="8375739" y="40693"/>
                    <a:pt x="8343832" y="20591"/>
                  </a:cubicBezTo>
                  <a:lnTo>
                    <a:pt x="8315253" y="1125"/>
                  </a:lnTo>
                  <a:lnTo>
                    <a:pt x="8266703" y="1125"/>
                  </a:lnTo>
                  <a:lnTo>
                    <a:pt x="7749922" y="1125"/>
                  </a:lnTo>
                  <a:lnTo>
                    <a:pt x="7523867" y="1125"/>
                  </a:lnTo>
                  <a:lnTo>
                    <a:pt x="7475317" y="1125"/>
                  </a:lnTo>
                  <a:lnTo>
                    <a:pt x="6958535" y="1125"/>
                  </a:lnTo>
                  <a:lnTo>
                    <a:pt x="5975822" y="1125"/>
                  </a:ln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95" name="文本框 494">
              <a:extLst>
                <a:ext uri="{FF2B5EF4-FFF2-40B4-BE49-F238E27FC236}">
                  <a16:creationId xmlns:a16="http://schemas.microsoft.com/office/drawing/2014/main" id="{794E716E-D89A-C27C-0880-25382D43B79F}"/>
                </a:ext>
              </a:extLst>
            </p:cNvPr>
            <p:cNvSpPr txBox="1"/>
            <p:nvPr/>
          </p:nvSpPr>
          <p:spPr>
            <a:xfrm>
              <a:off x="3152097" y="2169329"/>
              <a:ext cx="198831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000" b="1" dirty="0">
                  <a:solidFill>
                    <a:srgbClr val="FFEFCB"/>
                  </a:solidFill>
                </a:rPr>
                <a:t>添加标题文本</a:t>
              </a:r>
            </a:p>
          </p:txBody>
        </p:sp>
        <p:sp>
          <p:nvSpPr>
            <p:cNvPr id="497" name="文本框 496">
              <a:extLst>
                <a:ext uri="{FF2B5EF4-FFF2-40B4-BE49-F238E27FC236}">
                  <a16:creationId xmlns:a16="http://schemas.microsoft.com/office/drawing/2014/main" id="{9AC0C802-2AC1-B38B-BE37-1F792876FE03}"/>
                </a:ext>
              </a:extLst>
            </p:cNvPr>
            <p:cNvSpPr txBox="1"/>
            <p:nvPr/>
          </p:nvSpPr>
          <p:spPr>
            <a:xfrm>
              <a:off x="2023708" y="2035884"/>
              <a:ext cx="72006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dirty="0">
                  <a:solidFill>
                    <a:srgbClr val="FFEFCB"/>
                  </a:solidFill>
                  <a:latin typeface="微米有行" pitchFamily="2" charset="-128"/>
                  <a:ea typeface="微米有行" pitchFamily="2" charset="-128"/>
                </a:rPr>
                <a:t>02</a:t>
              </a:r>
              <a:endParaRPr lang="zh-CN" altLang="en-US" sz="3600" dirty="0">
                <a:solidFill>
                  <a:srgbClr val="FFEFCB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  <p:grpSp>
        <p:nvGrpSpPr>
          <p:cNvPr id="498" name="组合 497">
            <a:extLst>
              <a:ext uri="{FF2B5EF4-FFF2-40B4-BE49-F238E27FC236}">
                <a16:creationId xmlns:a16="http://schemas.microsoft.com/office/drawing/2014/main" id="{EE2A56E1-3D9A-D435-BCDE-D0CCB9035C61}"/>
              </a:ext>
            </a:extLst>
          </p:cNvPr>
          <p:cNvGrpSpPr/>
          <p:nvPr/>
        </p:nvGrpSpPr>
        <p:grpSpPr>
          <a:xfrm>
            <a:off x="1786702" y="3606952"/>
            <a:ext cx="4118768" cy="658629"/>
            <a:chOff x="1594204" y="2023586"/>
            <a:chExt cx="4118768" cy="658629"/>
          </a:xfrm>
        </p:grpSpPr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007610C-4554-F6F6-621E-52ED621E1009}"/>
                </a:ext>
              </a:extLst>
            </p:cNvPr>
            <p:cNvSpPr/>
            <p:nvPr/>
          </p:nvSpPr>
          <p:spPr>
            <a:xfrm rot="10800000" flipV="1">
              <a:off x="1594204" y="2023586"/>
              <a:ext cx="4118768" cy="656748"/>
            </a:xfrm>
            <a:custGeom>
              <a:avLst/>
              <a:gdLst>
                <a:gd name="connsiteX0" fmla="*/ 5975822 w 8804621"/>
                <a:gd name="connsiteY0" fmla="*/ 0 h 1403920"/>
                <a:gd name="connsiteX1" fmla="*/ 5184436 w 8804621"/>
                <a:gd name="connsiteY1" fmla="*/ 0 h 1403920"/>
                <a:gd name="connsiteX2" fmla="*/ 1846085 w 8804621"/>
                <a:gd name="connsiteY2" fmla="*/ 0 h 1403920"/>
                <a:gd name="connsiteX3" fmla="*/ 1329304 w 8804621"/>
                <a:gd name="connsiteY3" fmla="*/ 0 h 1403920"/>
                <a:gd name="connsiteX4" fmla="*/ 1280754 w 8804621"/>
                <a:gd name="connsiteY4" fmla="*/ 0 h 1403920"/>
                <a:gd name="connsiteX5" fmla="*/ 1054699 w 8804621"/>
                <a:gd name="connsiteY5" fmla="*/ 0 h 1403920"/>
                <a:gd name="connsiteX6" fmla="*/ 537918 w 8804621"/>
                <a:gd name="connsiteY6" fmla="*/ 0 h 1403920"/>
                <a:gd name="connsiteX7" fmla="*/ 489368 w 8804621"/>
                <a:gd name="connsiteY7" fmla="*/ 0 h 1403920"/>
                <a:gd name="connsiteX8" fmla="*/ 460790 w 8804621"/>
                <a:gd name="connsiteY8" fmla="*/ 19466 h 1403920"/>
                <a:gd name="connsiteX9" fmla="*/ 370985 w 8804621"/>
                <a:gd name="connsiteY9" fmla="*/ 90426 h 1403920"/>
                <a:gd name="connsiteX10" fmla="*/ 349622 w 8804621"/>
                <a:gd name="connsiteY10" fmla="*/ 208295 h 1403920"/>
                <a:gd name="connsiteX11" fmla="*/ 157359 w 8804621"/>
                <a:gd name="connsiteY11" fmla="*/ 321037 h 1403920"/>
                <a:gd name="connsiteX12" fmla="*/ 135994 w 8804621"/>
                <a:gd name="connsiteY12" fmla="*/ 515778 h 1403920"/>
                <a:gd name="connsiteX13" fmla="*/ 19836 w 8804621"/>
                <a:gd name="connsiteY13" fmla="*/ 688736 h 1403920"/>
                <a:gd name="connsiteX14" fmla="*/ 0 w 8804621"/>
                <a:gd name="connsiteY14" fmla="*/ 701398 h 1403920"/>
                <a:gd name="connsiteX15" fmla="*/ 19836 w 8804621"/>
                <a:gd name="connsiteY15" fmla="*/ 714059 h 1403920"/>
                <a:gd name="connsiteX16" fmla="*/ 135994 w 8804621"/>
                <a:gd name="connsiteY16" fmla="*/ 887017 h 1403920"/>
                <a:gd name="connsiteX17" fmla="*/ 157359 w 8804621"/>
                <a:gd name="connsiteY17" fmla="*/ 1081758 h 1403920"/>
                <a:gd name="connsiteX18" fmla="*/ 349622 w 8804621"/>
                <a:gd name="connsiteY18" fmla="*/ 1194502 h 1403920"/>
                <a:gd name="connsiteX19" fmla="*/ 370985 w 8804621"/>
                <a:gd name="connsiteY19" fmla="*/ 1312371 h 1403920"/>
                <a:gd name="connsiteX20" fmla="*/ 460790 w 8804621"/>
                <a:gd name="connsiteY20" fmla="*/ 1383329 h 1403920"/>
                <a:gd name="connsiteX21" fmla="*/ 489368 w 8804621"/>
                <a:gd name="connsiteY21" fmla="*/ 1402795 h 1403920"/>
                <a:gd name="connsiteX22" fmla="*/ 537918 w 8804621"/>
                <a:gd name="connsiteY22" fmla="*/ 1402795 h 1403920"/>
                <a:gd name="connsiteX23" fmla="*/ 1054699 w 8804621"/>
                <a:gd name="connsiteY23" fmla="*/ 1402795 h 1403920"/>
                <a:gd name="connsiteX24" fmla="*/ 1280754 w 8804621"/>
                <a:gd name="connsiteY24" fmla="*/ 1402795 h 1403920"/>
                <a:gd name="connsiteX25" fmla="*/ 1329304 w 8804621"/>
                <a:gd name="connsiteY25" fmla="*/ 1402795 h 1403920"/>
                <a:gd name="connsiteX26" fmla="*/ 1846085 w 8804621"/>
                <a:gd name="connsiteY26" fmla="*/ 1402795 h 1403920"/>
                <a:gd name="connsiteX27" fmla="*/ 2828799 w 8804621"/>
                <a:gd name="connsiteY27" fmla="*/ 1402795 h 1403920"/>
                <a:gd name="connsiteX28" fmla="*/ 2828799 w 8804621"/>
                <a:gd name="connsiteY28" fmla="*/ 1403920 h 1403920"/>
                <a:gd name="connsiteX29" fmla="*/ 3620185 w 8804621"/>
                <a:gd name="connsiteY29" fmla="*/ 1403920 h 1403920"/>
                <a:gd name="connsiteX30" fmla="*/ 6958535 w 8804621"/>
                <a:gd name="connsiteY30" fmla="*/ 1403920 h 1403920"/>
                <a:gd name="connsiteX31" fmla="*/ 7475317 w 8804621"/>
                <a:gd name="connsiteY31" fmla="*/ 1403920 h 1403920"/>
                <a:gd name="connsiteX32" fmla="*/ 7523867 w 8804621"/>
                <a:gd name="connsiteY32" fmla="*/ 1403920 h 1403920"/>
                <a:gd name="connsiteX33" fmla="*/ 7749922 w 8804621"/>
                <a:gd name="connsiteY33" fmla="*/ 1403920 h 1403920"/>
                <a:gd name="connsiteX34" fmla="*/ 8266703 w 8804621"/>
                <a:gd name="connsiteY34" fmla="*/ 1403920 h 1403920"/>
                <a:gd name="connsiteX35" fmla="*/ 8315253 w 8804621"/>
                <a:gd name="connsiteY35" fmla="*/ 1403920 h 1403920"/>
                <a:gd name="connsiteX36" fmla="*/ 8343832 w 8804621"/>
                <a:gd name="connsiteY36" fmla="*/ 1384454 h 1403920"/>
                <a:gd name="connsiteX37" fmla="*/ 8433636 w 8804621"/>
                <a:gd name="connsiteY37" fmla="*/ 1313494 h 1403920"/>
                <a:gd name="connsiteX38" fmla="*/ 8455000 w 8804621"/>
                <a:gd name="connsiteY38" fmla="*/ 1195625 h 1403920"/>
                <a:gd name="connsiteX39" fmla="*/ 8647264 w 8804621"/>
                <a:gd name="connsiteY39" fmla="*/ 1082883 h 1403920"/>
                <a:gd name="connsiteX40" fmla="*/ 8668627 w 8804621"/>
                <a:gd name="connsiteY40" fmla="*/ 888142 h 1403920"/>
                <a:gd name="connsiteX41" fmla="*/ 8784785 w 8804621"/>
                <a:gd name="connsiteY41" fmla="*/ 715184 h 1403920"/>
                <a:gd name="connsiteX42" fmla="*/ 8804621 w 8804621"/>
                <a:gd name="connsiteY42" fmla="*/ 702522 h 1403920"/>
                <a:gd name="connsiteX43" fmla="*/ 8784785 w 8804621"/>
                <a:gd name="connsiteY43" fmla="*/ 689861 h 1403920"/>
                <a:gd name="connsiteX44" fmla="*/ 8668627 w 8804621"/>
                <a:gd name="connsiteY44" fmla="*/ 516903 h 1403920"/>
                <a:gd name="connsiteX45" fmla="*/ 8647264 w 8804621"/>
                <a:gd name="connsiteY45" fmla="*/ 322162 h 1403920"/>
                <a:gd name="connsiteX46" fmla="*/ 8455000 w 8804621"/>
                <a:gd name="connsiteY46" fmla="*/ 209420 h 1403920"/>
                <a:gd name="connsiteX47" fmla="*/ 8433636 w 8804621"/>
                <a:gd name="connsiteY47" fmla="*/ 91549 h 1403920"/>
                <a:gd name="connsiteX48" fmla="*/ 8343832 w 8804621"/>
                <a:gd name="connsiteY48" fmla="*/ 20591 h 1403920"/>
                <a:gd name="connsiteX49" fmla="*/ 8315253 w 8804621"/>
                <a:gd name="connsiteY49" fmla="*/ 1125 h 1403920"/>
                <a:gd name="connsiteX50" fmla="*/ 8266703 w 8804621"/>
                <a:gd name="connsiteY50" fmla="*/ 1125 h 1403920"/>
                <a:gd name="connsiteX51" fmla="*/ 7749922 w 8804621"/>
                <a:gd name="connsiteY51" fmla="*/ 1125 h 1403920"/>
                <a:gd name="connsiteX52" fmla="*/ 7523867 w 8804621"/>
                <a:gd name="connsiteY52" fmla="*/ 1125 h 1403920"/>
                <a:gd name="connsiteX53" fmla="*/ 7475317 w 8804621"/>
                <a:gd name="connsiteY53" fmla="*/ 1125 h 1403920"/>
                <a:gd name="connsiteX54" fmla="*/ 6958535 w 8804621"/>
                <a:gd name="connsiteY54" fmla="*/ 1125 h 1403920"/>
                <a:gd name="connsiteX55" fmla="*/ 5975822 w 8804621"/>
                <a:gd name="connsiteY55" fmla="*/ 1125 h 140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04621" h="1403920">
                  <a:moveTo>
                    <a:pt x="5975822" y="0"/>
                  </a:moveTo>
                  <a:lnTo>
                    <a:pt x="5184436" y="0"/>
                  </a:lnTo>
                  <a:lnTo>
                    <a:pt x="1846085" y="0"/>
                  </a:lnTo>
                  <a:lnTo>
                    <a:pt x="1329304" y="0"/>
                  </a:lnTo>
                  <a:lnTo>
                    <a:pt x="1280754" y="0"/>
                  </a:lnTo>
                  <a:lnTo>
                    <a:pt x="1054699" y="0"/>
                  </a:lnTo>
                  <a:lnTo>
                    <a:pt x="537918" y="0"/>
                  </a:lnTo>
                  <a:lnTo>
                    <a:pt x="489368" y="0"/>
                  </a:lnTo>
                  <a:lnTo>
                    <a:pt x="460790" y="19466"/>
                  </a:lnTo>
                  <a:cubicBezTo>
                    <a:pt x="428880" y="39570"/>
                    <a:pt x="395986" y="57897"/>
                    <a:pt x="370985" y="90426"/>
                  </a:cubicBezTo>
                  <a:cubicBezTo>
                    <a:pt x="342813" y="127190"/>
                    <a:pt x="356743" y="169005"/>
                    <a:pt x="349622" y="208295"/>
                  </a:cubicBezTo>
                  <a:cubicBezTo>
                    <a:pt x="285533" y="245874"/>
                    <a:pt x="217938" y="245584"/>
                    <a:pt x="157359" y="321037"/>
                  </a:cubicBezTo>
                  <a:cubicBezTo>
                    <a:pt x="122170" y="388476"/>
                    <a:pt x="143117" y="450864"/>
                    <a:pt x="135994" y="515778"/>
                  </a:cubicBezTo>
                  <a:cubicBezTo>
                    <a:pt x="126518" y="574746"/>
                    <a:pt x="76034" y="647642"/>
                    <a:pt x="19836" y="688736"/>
                  </a:cubicBezTo>
                  <a:lnTo>
                    <a:pt x="0" y="701398"/>
                  </a:lnTo>
                  <a:lnTo>
                    <a:pt x="19836" y="714059"/>
                  </a:lnTo>
                  <a:cubicBezTo>
                    <a:pt x="76034" y="755153"/>
                    <a:pt x="126518" y="828049"/>
                    <a:pt x="135994" y="887017"/>
                  </a:cubicBezTo>
                  <a:cubicBezTo>
                    <a:pt x="143117" y="951931"/>
                    <a:pt x="122170" y="1014319"/>
                    <a:pt x="157359" y="1081758"/>
                  </a:cubicBezTo>
                  <a:cubicBezTo>
                    <a:pt x="217938" y="1157211"/>
                    <a:pt x="285533" y="1156921"/>
                    <a:pt x="349622" y="1194502"/>
                  </a:cubicBezTo>
                  <a:cubicBezTo>
                    <a:pt x="356743" y="1233790"/>
                    <a:pt x="342813" y="1275605"/>
                    <a:pt x="370985" y="1312371"/>
                  </a:cubicBezTo>
                  <a:cubicBezTo>
                    <a:pt x="395986" y="1344900"/>
                    <a:pt x="428880" y="1363227"/>
                    <a:pt x="460790" y="1383329"/>
                  </a:cubicBezTo>
                  <a:lnTo>
                    <a:pt x="489368" y="1402795"/>
                  </a:lnTo>
                  <a:lnTo>
                    <a:pt x="537918" y="1402795"/>
                  </a:lnTo>
                  <a:lnTo>
                    <a:pt x="1054699" y="1402795"/>
                  </a:lnTo>
                  <a:lnTo>
                    <a:pt x="1280754" y="1402795"/>
                  </a:lnTo>
                  <a:lnTo>
                    <a:pt x="1329304" y="1402795"/>
                  </a:lnTo>
                  <a:lnTo>
                    <a:pt x="1846085" y="1402795"/>
                  </a:lnTo>
                  <a:lnTo>
                    <a:pt x="2828799" y="1402795"/>
                  </a:lnTo>
                  <a:lnTo>
                    <a:pt x="2828799" y="1403920"/>
                  </a:lnTo>
                  <a:lnTo>
                    <a:pt x="3620185" y="1403920"/>
                  </a:lnTo>
                  <a:lnTo>
                    <a:pt x="6958535" y="1403920"/>
                  </a:lnTo>
                  <a:lnTo>
                    <a:pt x="7475317" y="1403920"/>
                  </a:lnTo>
                  <a:lnTo>
                    <a:pt x="7523867" y="1403920"/>
                  </a:lnTo>
                  <a:lnTo>
                    <a:pt x="7749922" y="1403920"/>
                  </a:lnTo>
                  <a:lnTo>
                    <a:pt x="8266703" y="1403920"/>
                  </a:lnTo>
                  <a:lnTo>
                    <a:pt x="8315253" y="1403920"/>
                  </a:lnTo>
                  <a:lnTo>
                    <a:pt x="8343832" y="1384454"/>
                  </a:lnTo>
                  <a:cubicBezTo>
                    <a:pt x="8375739" y="1364350"/>
                    <a:pt x="8408635" y="1346023"/>
                    <a:pt x="8433636" y="1313494"/>
                  </a:cubicBezTo>
                  <a:cubicBezTo>
                    <a:pt x="8461807" y="1276730"/>
                    <a:pt x="8447879" y="1234916"/>
                    <a:pt x="8455000" y="1195625"/>
                  </a:cubicBezTo>
                  <a:cubicBezTo>
                    <a:pt x="8519088" y="1158044"/>
                    <a:pt x="8586683" y="1158337"/>
                    <a:pt x="8647264" y="1082883"/>
                  </a:cubicBezTo>
                  <a:cubicBezTo>
                    <a:pt x="8682451" y="1015444"/>
                    <a:pt x="8661506" y="953056"/>
                    <a:pt x="8668627" y="888142"/>
                  </a:cubicBezTo>
                  <a:cubicBezTo>
                    <a:pt x="8678103" y="829174"/>
                    <a:pt x="8728587" y="756278"/>
                    <a:pt x="8784785" y="715184"/>
                  </a:cubicBezTo>
                  <a:lnTo>
                    <a:pt x="8804621" y="702522"/>
                  </a:lnTo>
                  <a:lnTo>
                    <a:pt x="8784785" y="689861"/>
                  </a:lnTo>
                  <a:cubicBezTo>
                    <a:pt x="8728587" y="648767"/>
                    <a:pt x="8678103" y="575871"/>
                    <a:pt x="8668627" y="516903"/>
                  </a:cubicBezTo>
                  <a:cubicBezTo>
                    <a:pt x="8661506" y="451989"/>
                    <a:pt x="8682451" y="389601"/>
                    <a:pt x="8647264" y="322162"/>
                  </a:cubicBezTo>
                  <a:cubicBezTo>
                    <a:pt x="8586683" y="246709"/>
                    <a:pt x="8519088" y="246999"/>
                    <a:pt x="8455000" y="209420"/>
                  </a:cubicBezTo>
                  <a:cubicBezTo>
                    <a:pt x="8447879" y="170130"/>
                    <a:pt x="8461807" y="128315"/>
                    <a:pt x="8433636" y="91549"/>
                  </a:cubicBezTo>
                  <a:cubicBezTo>
                    <a:pt x="8408635" y="59022"/>
                    <a:pt x="8375739" y="40693"/>
                    <a:pt x="8343832" y="20591"/>
                  </a:cubicBezTo>
                  <a:lnTo>
                    <a:pt x="8315253" y="1125"/>
                  </a:lnTo>
                  <a:lnTo>
                    <a:pt x="8266703" y="1125"/>
                  </a:lnTo>
                  <a:lnTo>
                    <a:pt x="7749922" y="1125"/>
                  </a:lnTo>
                  <a:lnTo>
                    <a:pt x="7523867" y="1125"/>
                  </a:lnTo>
                  <a:lnTo>
                    <a:pt x="7475317" y="1125"/>
                  </a:lnTo>
                  <a:lnTo>
                    <a:pt x="6958535" y="1125"/>
                  </a:lnTo>
                  <a:lnTo>
                    <a:pt x="5975822" y="1125"/>
                  </a:ln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02" name="文本框 501">
              <a:extLst>
                <a:ext uri="{FF2B5EF4-FFF2-40B4-BE49-F238E27FC236}">
                  <a16:creationId xmlns:a16="http://schemas.microsoft.com/office/drawing/2014/main" id="{B98A4C6C-F173-85B6-E5BE-DB4CA2396E91}"/>
                </a:ext>
              </a:extLst>
            </p:cNvPr>
            <p:cNvSpPr txBox="1"/>
            <p:nvPr/>
          </p:nvSpPr>
          <p:spPr>
            <a:xfrm>
              <a:off x="3152097" y="2169329"/>
              <a:ext cx="198831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000" b="1" dirty="0">
                  <a:solidFill>
                    <a:srgbClr val="FFEFCB"/>
                  </a:solidFill>
                </a:rPr>
                <a:t>添加标题文本</a:t>
              </a:r>
            </a:p>
          </p:txBody>
        </p:sp>
        <p:sp>
          <p:nvSpPr>
            <p:cNvPr id="503" name="文本框 502">
              <a:extLst>
                <a:ext uri="{FF2B5EF4-FFF2-40B4-BE49-F238E27FC236}">
                  <a16:creationId xmlns:a16="http://schemas.microsoft.com/office/drawing/2014/main" id="{B9E24E90-63A4-9F0A-C2CF-6E94C7D68345}"/>
                </a:ext>
              </a:extLst>
            </p:cNvPr>
            <p:cNvSpPr txBox="1"/>
            <p:nvPr/>
          </p:nvSpPr>
          <p:spPr>
            <a:xfrm>
              <a:off x="2023708" y="2035884"/>
              <a:ext cx="72006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dirty="0">
                  <a:solidFill>
                    <a:srgbClr val="FFEFCB"/>
                  </a:solidFill>
                  <a:latin typeface="微米有行" pitchFamily="2" charset="-128"/>
                  <a:ea typeface="微米有行" pitchFamily="2" charset="-128"/>
                </a:rPr>
                <a:t>03</a:t>
              </a:r>
              <a:endParaRPr lang="zh-CN" altLang="en-US" sz="3600" dirty="0">
                <a:solidFill>
                  <a:srgbClr val="FFEFCB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  <p:grpSp>
        <p:nvGrpSpPr>
          <p:cNvPr id="504" name="组合 503">
            <a:extLst>
              <a:ext uri="{FF2B5EF4-FFF2-40B4-BE49-F238E27FC236}">
                <a16:creationId xmlns:a16="http://schemas.microsoft.com/office/drawing/2014/main" id="{22EDE362-7379-EAC8-33E1-F5216A47A2C0}"/>
              </a:ext>
            </a:extLst>
          </p:cNvPr>
          <p:cNvGrpSpPr/>
          <p:nvPr/>
        </p:nvGrpSpPr>
        <p:grpSpPr>
          <a:xfrm>
            <a:off x="6296127" y="3606952"/>
            <a:ext cx="4118768" cy="658629"/>
            <a:chOff x="1594204" y="2023586"/>
            <a:chExt cx="4118768" cy="658629"/>
          </a:xfrm>
        </p:grpSpPr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E4136C75-F9FA-CCDA-F1B8-36518134FFED}"/>
                </a:ext>
              </a:extLst>
            </p:cNvPr>
            <p:cNvSpPr/>
            <p:nvPr/>
          </p:nvSpPr>
          <p:spPr>
            <a:xfrm rot="10800000" flipV="1">
              <a:off x="1594204" y="2023586"/>
              <a:ext cx="4118768" cy="656748"/>
            </a:xfrm>
            <a:custGeom>
              <a:avLst/>
              <a:gdLst>
                <a:gd name="connsiteX0" fmla="*/ 5975822 w 8804621"/>
                <a:gd name="connsiteY0" fmla="*/ 0 h 1403920"/>
                <a:gd name="connsiteX1" fmla="*/ 5184436 w 8804621"/>
                <a:gd name="connsiteY1" fmla="*/ 0 h 1403920"/>
                <a:gd name="connsiteX2" fmla="*/ 1846085 w 8804621"/>
                <a:gd name="connsiteY2" fmla="*/ 0 h 1403920"/>
                <a:gd name="connsiteX3" fmla="*/ 1329304 w 8804621"/>
                <a:gd name="connsiteY3" fmla="*/ 0 h 1403920"/>
                <a:gd name="connsiteX4" fmla="*/ 1280754 w 8804621"/>
                <a:gd name="connsiteY4" fmla="*/ 0 h 1403920"/>
                <a:gd name="connsiteX5" fmla="*/ 1054699 w 8804621"/>
                <a:gd name="connsiteY5" fmla="*/ 0 h 1403920"/>
                <a:gd name="connsiteX6" fmla="*/ 537918 w 8804621"/>
                <a:gd name="connsiteY6" fmla="*/ 0 h 1403920"/>
                <a:gd name="connsiteX7" fmla="*/ 489368 w 8804621"/>
                <a:gd name="connsiteY7" fmla="*/ 0 h 1403920"/>
                <a:gd name="connsiteX8" fmla="*/ 460790 w 8804621"/>
                <a:gd name="connsiteY8" fmla="*/ 19466 h 1403920"/>
                <a:gd name="connsiteX9" fmla="*/ 370985 w 8804621"/>
                <a:gd name="connsiteY9" fmla="*/ 90426 h 1403920"/>
                <a:gd name="connsiteX10" fmla="*/ 349622 w 8804621"/>
                <a:gd name="connsiteY10" fmla="*/ 208295 h 1403920"/>
                <a:gd name="connsiteX11" fmla="*/ 157359 w 8804621"/>
                <a:gd name="connsiteY11" fmla="*/ 321037 h 1403920"/>
                <a:gd name="connsiteX12" fmla="*/ 135994 w 8804621"/>
                <a:gd name="connsiteY12" fmla="*/ 515778 h 1403920"/>
                <a:gd name="connsiteX13" fmla="*/ 19836 w 8804621"/>
                <a:gd name="connsiteY13" fmla="*/ 688736 h 1403920"/>
                <a:gd name="connsiteX14" fmla="*/ 0 w 8804621"/>
                <a:gd name="connsiteY14" fmla="*/ 701398 h 1403920"/>
                <a:gd name="connsiteX15" fmla="*/ 19836 w 8804621"/>
                <a:gd name="connsiteY15" fmla="*/ 714059 h 1403920"/>
                <a:gd name="connsiteX16" fmla="*/ 135994 w 8804621"/>
                <a:gd name="connsiteY16" fmla="*/ 887017 h 1403920"/>
                <a:gd name="connsiteX17" fmla="*/ 157359 w 8804621"/>
                <a:gd name="connsiteY17" fmla="*/ 1081758 h 1403920"/>
                <a:gd name="connsiteX18" fmla="*/ 349622 w 8804621"/>
                <a:gd name="connsiteY18" fmla="*/ 1194502 h 1403920"/>
                <a:gd name="connsiteX19" fmla="*/ 370985 w 8804621"/>
                <a:gd name="connsiteY19" fmla="*/ 1312371 h 1403920"/>
                <a:gd name="connsiteX20" fmla="*/ 460790 w 8804621"/>
                <a:gd name="connsiteY20" fmla="*/ 1383329 h 1403920"/>
                <a:gd name="connsiteX21" fmla="*/ 489368 w 8804621"/>
                <a:gd name="connsiteY21" fmla="*/ 1402795 h 1403920"/>
                <a:gd name="connsiteX22" fmla="*/ 537918 w 8804621"/>
                <a:gd name="connsiteY22" fmla="*/ 1402795 h 1403920"/>
                <a:gd name="connsiteX23" fmla="*/ 1054699 w 8804621"/>
                <a:gd name="connsiteY23" fmla="*/ 1402795 h 1403920"/>
                <a:gd name="connsiteX24" fmla="*/ 1280754 w 8804621"/>
                <a:gd name="connsiteY24" fmla="*/ 1402795 h 1403920"/>
                <a:gd name="connsiteX25" fmla="*/ 1329304 w 8804621"/>
                <a:gd name="connsiteY25" fmla="*/ 1402795 h 1403920"/>
                <a:gd name="connsiteX26" fmla="*/ 1846085 w 8804621"/>
                <a:gd name="connsiteY26" fmla="*/ 1402795 h 1403920"/>
                <a:gd name="connsiteX27" fmla="*/ 2828799 w 8804621"/>
                <a:gd name="connsiteY27" fmla="*/ 1402795 h 1403920"/>
                <a:gd name="connsiteX28" fmla="*/ 2828799 w 8804621"/>
                <a:gd name="connsiteY28" fmla="*/ 1403920 h 1403920"/>
                <a:gd name="connsiteX29" fmla="*/ 3620185 w 8804621"/>
                <a:gd name="connsiteY29" fmla="*/ 1403920 h 1403920"/>
                <a:gd name="connsiteX30" fmla="*/ 6958535 w 8804621"/>
                <a:gd name="connsiteY30" fmla="*/ 1403920 h 1403920"/>
                <a:gd name="connsiteX31" fmla="*/ 7475317 w 8804621"/>
                <a:gd name="connsiteY31" fmla="*/ 1403920 h 1403920"/>
                <a:gd name="connsiteX32" fmla="*/ 7523867 w 8804621"/>
                <a:gd name="connsiteY32" fmla="*/ 1403920 h 1403920"/>
                <a:gd name="connsiteX33" fmla="*/ 7749922 w 8804621"/>
                <a:gd name="connsiteY33" fmla="*/ 1403920 h 1403920"/>
                <a:gd name="connsiteX34" fmla="*/ 8266703 w 8804621"/>
                <a:gd name="connsiteY34" fmla="*/ 1403920 h 1403920"/>
                <a:gd name="connsiteX35" fmla="*/ 8315253 w 8804621"/>
                <a:gd name="connsiteY35" fmla="*/ 1403920 h 1403920"/>
                <a:gd name="connsiteX36" fmla="*/ 8343832 w 8804621"/>
                <a:gd name="connsiteY36" fmla="*/ 1384454 h 1403920"/>
                <a:gd name="connsiteX37" fmla="*/ 8433636 w 8804621"/>
                <a:gd name="connsiteY37" fmla="*/ 1313494 h 1403920"/>
                <a:gd name="connsiteX38" fmla="*/ 8455000 w 8804621"/>
                <a:gd name="connsiteY38" fmla="*/ 1195625 h 1403920"/>
                <a:gd name="connsiteX39" fmla="*/ 8647264 w 8804621"/>
                <a:gd name="connsiteY39" fmla="*/ 1082883 h 1403920"/>
                <a:gd name="connsiteX40" fmla="*/ 8668627 w 8804621"/>
                <a:gd name="connsiteY40" fmla="*/ 888142 h 1403920"/>
                <a:gd name="connsiteX41" fmla="*/ 8784785 w 8804621"/>
                <a:gd name="connsiteY41" fmla="*/ 715184 h 1403920"/>
                <a:gd name="connsiteX42" fmla="*/ 8804621 w 8804621"/>
                <a:gd name="connsiteY42" fmla="*/ 702522 h 1403920"/>
                <a:gd name="connsiteX43" fmla="*/ 8784785 w 8804621"/>
                <a:gd name="connsiteY43" fmla="*/ 689861 h 1403920"/>
                <a:gd name="connsiteX44" fmla="*/ 8668627 w 8804621"/>
                <a:gd name="connsiteY44" fmla="*/ 516903 h 1403920"/>
                <a:gd name="connsiteX45" fmla="*/ 8647264 w 8804621"/>
                <a:gd name="connsiteY45" fmla="*/ 322162 h 1403920"/>
                <a:gd name="connsiteX46" fmla="*/ 8455000 w 8804621"/>
                <a:gd name="connsiteY46" fmla="*/ 209420 h 1403920"/>
                <a:gd name="connsiteX47" fmla="*/ 8433636 w 8804621"/>
                <a:gd name="connsiteY47" fmla="*/ 91549 h 1403920"/>
                <a:gd name="connsiteX48" fmla="*/ 8343832 w 8804621"/>
                <a:gd name="connsiteY48" fmla="*/ 20591 h 1403920"/>
                <a:gd name="connsiteX49" fmla="*/ 8315253 w 8804621"/>
                <a:gd name="connsiteY49" fmla="*/ 1125 h 1403920"/>
                <a:gd name="connsiteX50" fmla="*/ 8266703 w 8804621"/>
                <a:gd name="connsiteY50" fmla="*/ 1125 h 1403920"/>
                <a:gd name="connsiteX51" fmla="*/ 7749922 w 8804621"/>
                <a:gd name="connsiteY51" fmla="*/ 1125 h 1403920"/>
                <a:gd name="connsiteX52" fmla="*/ 7523867 w 8804621"/>
                <a:gd name="connsiteY52" fmla="*/ 1125 h 1403920"/>
                <a:gd name="connsiteX53" fmla="*/ 7475317 w 8804621"/>
                <a:gd name="connsiteY53" fmla="*/ 1125 h 1403920"/>
                <a:gd name="connsiteX54" fmla="*/ 6958535 w 8804621"/>
                <a:gd name="connsiteY54" fmla="*/ 1125 h 1403920"/>
                <a:gd name="connsiteX55" fmla="*/ 5975822 w 8804621"/>
                <a:gd name="connsiteY55" fmla="*/ 1125 h 140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04621" h="1403920">
                  <a:moveTo>
                    <a:pt x="5975822" y="0"/>
                  </a:moveTo>
                  <a:lnTo>
                    <a:pt x="5184436" y="0"/>
                  </a:lnTo>
                  <a:lnTo>
                    <a:pt x="1846085" y="0"/>
                  </a:lnTo>
                  <a:lnTo>
                    <a:pt x="1329304" y="0"/>
                  </a:lnTo>
                  <a:lnTo>
                    <a:pt x="1280754" y="0"/>
                  </a:lnTo>
                  <a:lnTo>
                    <a:pt x="1054699" y="0"/>
                  </a:lnTo>
                  <a:lnTo>
                    <a:pt x="537918" y="0"/>
                  </a:lnTo>
                  <a:lnTo>
                    <a:pt x="489368" y="0"/>
                  </a:lnTo>
                  <a:lnTo>
                    <a:pt x="460790" y="19466"/>
                  </a:lnTo>
                  <a:cubicBezTo>
                    <a:pt x="428880" y="39570"/>
                    <a:pt x="395986" y="57897"/>
                    <a:pt x="370985" y="90426"/>
                  </a:cubicBezTo>
                  <a:cubicBezTo>
                    <a:pt x="342813" y="127190"/>
                    <a:pt x="356743" y="169005"/>
                    <a:pt x="349622" y="208295"/>
                  </a:cubicBezTo>
                  <a:cubicBezTo>
                    <a:pt x="285533" y="245874"/>
                    <a:pt x="217938" y="245584"/>
                    <a:pt x="157359" y="321037"/>
                  </a:cubicBezTo>
                  <a:cubicBezTo>
                    <a:pt x="122170" y="388476"/>
                    <a:pt x="143117" y="450864"/>
                    <a:pt x="135994" y="515778"/>
                  </a:cubicBezTo>
                  <a:cubicBezTo>
                    <a:pt x="126518" y="574746"/>
                    <a:pt x="76034" y="647642"/>
                    <a:pt x="19836" y="688736"/>
                  </a:cubicBezTo>
                  <a:lnTo>
                    <a:pt x="0" y="701398"/>
                  </a:lnTo>
                  <a:lnTo>
                    <a:pt x="19836" y="714059"/>
                  </a:lnTo>
                  <a:cubicBezTo>
                    <a:pt x="76034" y="755153"/>
                    <a:pt x="126518" y="828049"/>
                    <a:pt x="135994" y="887017"/>
                  </a:cubicBezTo>
                  <a:cubicBezTo>
                    <a:pt x="143117" y="951931"/>
                    <a:pt x="122170" y="1014319"/>
                    <a:pt x="157359" y="1081758"/>
                  </a:cubicBezTo>
                  <a:cubicBezTo>
                    <a:pt x="217938" y="1157211"/>
                    <a:pt x="285533" y="1156921"/>
                    <a:pt x="349622" y="1194502"/>
                  </a:cubicBezTo>
                  <a:cubicBezTo>
                    <a:pt x="356743" y="1233790"/>
                    <a:pt x="342813" y="1275605"/>
                    <a:pt x="370985" y="1312371"/>
                  </a:cubicBezTo>
                  <a:cubicBezTo>
                    <a:pt x="395986" y="1344900"/>
                    <a:pt x="428880" y="1363227"/>
                    <a:pt x="460790" y="1383329"/>
                  </a:cubicBezTo>
                  <a:lnTo>
                    <a:pt x="489368" y="1402795"/>
                  </a:lnTo>
                  <a:lnTo>
                    <a:pt x="537918" y="1402795"/>
                  </a:lnTo>
                  <a:lnTo>
                    <a:pt x="1054699" y="1402795"/>
                  </a:lnTo>
                  <a:lnTo>
                    <a:pt x="1280754" y="1402795"/>
                  </a:lnTo>
                  <a:lnTo>
                    <a:pt x="1329304" y="1402795"/>
                  </a:lnTo>
                  <a:lnTo>
                    <a:pt x="1846085" y="1402795"/>
                  </a:lnTo>
                  <a:lnTo>
                    <a:pt x="2828799" y="1402795"/>
                  </a:lnTo>
                  <a:lnTo>
                    <a:pt x="2828799" y="1403920"/>
                  </a:lnTo>
                  <a:lnTo>
                    <a:pt x="3620185" y="1403920"/>
                  </a:lnTo>
                  <a:lnTo>
                    <a:pt x="6958535" y="1403920"/>
                  </a:lnTo>
                  <a:lnTo>
                    <a:pt x="7475317" y="1403920"/>
                  </a:lnTo>
                  <a:lnTo>
                    <a:pt x="7523867" y="1403920"/>
                  </a:lnTo>
                  <a:lnTo>
                    <a:pt x="7749922" y="1403920"/>
                  </a:lnTo>
                  <a:lnTo>
                    <a:pt x="8266703" y="1403920"/>
                  </a:lnTo>
                  <a:lnTo>
                    <a:pt x="8315253" y="1403920"/>
                  </a:lnTo>
                  <a:lnTo>
                    <a:pt x="8343832" y="1384454"/>
                  </a:lnTo>
                  <a:cubicBezTo>
                    <a:pt x="8375739" y="1364350"/>
                    <a:pt x="8408635" y="1346023"/>
                    <a:pt x="8433636" y="1313494"/>
                  </a:cubicBezTo>
                  <a:cubicBezTo>
                    <a:pt x="8461807" y="1276730"/>
                    <a:pt x="8447879" y="1234916"/>
                    <a:pt x="8455000" y="1195625"/>
                  </a:cubicBezTo>
                  <a:cubicBezTo>
                    <a:pt x="8519088" y="1158044"/>
                    <a:pt x="8586683" y="1158337"/>
                    <a:pt x="8647264" y="1082883"/>
                  </a:cubicBezTo>
                  <a:cubicBezTo>
                    <a:pt x="8682451" y="1015444"/>
                    <a:pt x="8661506" y="953056"/>
                    <a:pt x="8668627" y="888142"/>
                  </a:cubicBezTo>
                  <a:cubicBezTo>
                    <a:pt x="8678103" y="829174"/>
                    <a:pt x="8728587" y="756278"/>
                    <a:pt x="8784785" y="715184"/>
                  </a:cubicBezTo>
                  <a:lnTo>
                    <a:pt x="8804621" y="702522"/>
                  </a:lnTo>
                  <a:lnTo>
                    <a:pt x="8784785" y="689861"/>
                  </a:lnTo>
                  <a:cubicBezTo>
                    <a:pt x="8728587" y="648767"/>
                    <a:pt x="8678103" y="575871"/>
                    <a:pt x="8668627" y="516903"/>
                  </a:cubicBezTo>
                  <a:cubicBezTo>
                    <a:pt x="8661506" y="451989"/>
                    <a:pt x="8682451" y="389601"/>
                    <a:pt x="8647264" y="322162"/>
                  </a:cubicBezTo>
                  <a:cubicBezTo>
                    <a:pt x="8586683" y="246709"/>
                    <a:pt x="8519088" y="246999"/>
                    <a:pt x="8455000" y="209420"/>
                  </a:cubicBezTo>
                  <a:cubicBezTo>
                    <a:pt x="8447879" y="170130"/>
                    <a:pt x="8461807" y="128315"/>
                    <a:pt x="8433636" y="91549"/>
                  </a:cubicBezTo>
                  <a:cubicBezTo>
                    <a:pt x="8408635" y="59022"/>
                    <a:pt x="8375739" y="40693"/>
                    <a:pt x="8343832" y="20591"/>
                  </a:cubicBezTo>
                  <a:lnTo>
                    <a:pt x="8315253" y="1125"/>
                  </a:lnTo>
                  <a:lnTo>
                    <a:pt x="8266703" y="1125"/>
                  </a:lnTo>
                  <a:lnTo>
                    <a:pt x="7749922" y="1125"/>
                  </a:lnTo>
                  <a:lnTo>
                    <a:pt x="7523867" y="1125"/>
                  </a:lnTo>
                  <a:lnTo>
                    <a:pt x="7475317" y="1125"/>
                  </a:lnTo>
                  <a:lnTo>
                    <a:pt x="6958535" y="1125"/>
                  </a:lnTo>
                  <a:lnTo>
                    <a:pt x="5975822" y="1125"/>
                  </a:ln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06" name="文本框 505">
              <a:extLst>
                <a:ext uri="{FF2B5EF4-FFF2-40B4-BE49-F238E27FC236}">
                  <a16:creationId xmlns:a16="http://schemas.microsoft.com/office/drawing/2014/main" id="{C0D0D3F8-EFB5-7616-4EC1-8292AB095324}"/>
                </a:ext>
              </a:extLst>
            </p:cNvPr>
            <p:cNvSpPr txBox="1"/>
            <p:nvPr/>
          </p:nvSpPr>
          <p:spPr>
            <a:xfrm>
              <a:off x="3152097" y="2169329"/>
              <a:ext cx="198831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000" b="1" dirty="0">
                  <a:solidFill>
                    <a:srgbClr val="FFEFCB"/>
                  </a:solidFill>
                </a:rPr>
                <a:t>添加标题文本</a:t>
              </a:r>
            </a:p>
          </p:txBody>
        </p:sp>
        <p:sp>
          <p:nvSpPr>
            <p:cNvPr id="507" name="文本框 506">
              <a:extLst>
                <a:ext uri="{FF2B5EF4-FFF2-40B4-BE49-F238E27FC236}">
                  <a16:creationId xmlns:a16="http://schemas.microsoft.com/office/drawing/2014/main" id="{37A07327-1C52-3ECB-5AE4-06F00283D176}"/>
                </a:ext>
              </a:extLst>
            </p:cNvPr>
            <p:cNvSpPr txBox="1"/>
            <p:nvPr/>
          </p:nvSpPr>
          <p:spPr>
            <a:xfrm>
              <a:off x="2023708" y="2035884"/>
              <a:ext cx="72006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dirty="0">
                  <a:solidFill>
                    <a:srgbClr val="FFEFCB"/>
                  </a:solidFill>
                  <a:latin typeface="微米有行" pitchFamily="2" charset="-128"/>
                  <a:ea typeface="微米有行" pitchFamily="2" charset="-128"/>
                </a:rPr>
                <a:t>04</a:t>
              </a:r>
              <a:endParaRPr lang="zh-CN" altLang="en-US" sz="3600" dirty="0">
                <a:solidFill>
                  <a:srgbClr val="FFEFCB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  <p:sp>
        <p:nvSpPr>
          <p:cNvPr id="509" name="文本框 508">
            <a:extLst>
              <a:ext uri="{FF2B5EF4-FFF2-40B4-BE49-F238E27FC236}">
                <a16:creationId xmlns:a16="http://schemas.microsoft.com/office/drawing/2014/main" id="{798AB3ED-E029-6AF8-E629-A65D694CA58A}"/>
              </a:ext>
            </a:extLst>
          </p:cNvPr>
          <p:cNvSpPr txBox="1"/>
          <p:nvPr/>
        </p:nvSpPr>
        <p:spPr>
          <a:xfrm>
            <a:off x="5038920" y="1510253"/>
            <a:ext cx="211416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400" dirty="0">
                <a:solidFill>
                  <a:srgbClr val="CE0000"/>
                </a:solidFill>
              </a:rPr>
              <a:t>CONTENTS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8623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3" name="Freeform: Shape 6">
            <a:extLst>
              <a:ext uri="{FF2B5EF4-FFF2-40B4-BE49-F238E27FC236}">
                <a16:creationId xmlns:a16="http://schemas.microsoft.com/office/drawing/2014/main" id="{CD5A102C-B76F-20D5-C2D1-E35DCE4CFD7B}"/>
              </a:ext>
            </a:extLst>
          </p:cNvPr>
          <p:cNvSpPr/>
          <p:nvPr/>
        </p:nvSpPr>
        <p:spPr>
          <a:xfrm>
            <a:off x="7606645" y="1427367"/>
            <a:ext cx="856921" cy="852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56" y="0"/>
                </a:moveTo>
                <a:cubicBezTo>
                  <a:pt x="10838" y="0"/>
                  <a:pt x="10819" y="1"/>
                  <a:pt x="10800" y="2"/>
                </a:cubicBezTo>
                <a:cubicBezTo>
                  <a:pt x="10781" y="1"/>
                  <a:pt x="10762" y="0"/>
                  <a:pt x="10744" y="0"/>
                </a:cubicBezTo>
                <a:cubicBezTo>
                  <a:pt x="4810" y="0"/>
                  <a:pt x="0" y="4835"/>
                  <a:pt x="0" y="10800"/>
                </a:cubicBezTo>
                <a:cubicBezTo>
                  <a:pt x="0" y="16765"/>
                  <a:pt x="4810" y="21600"/>
                  <a:pt x="10744" y="21600"/>
                </a:cubicBezTo>
                <a:cubicBezTo>
                  <a:pt x="10762" y="21600"/>
                  <a:pt x="10781" y="21599"/>
                  <a:pt x="10800" y="21598"/>
                </a:cubicBezTo>
                <a:cubicBezTo>
                  <a:pt x="10819" y="21599"/>
                  <a:pt x="10838" y="21600"/>
                  <a:pt x="10856" y="21600"/>
                </a:cubicBezTo>
                <a:cubicBezTo>
                  <a:pt x="16789" y="21600"/>
                  <a:pt x="21600" y="16765"/>
                  <a:pt x="21600" y="10800"/>
                </a:cubicBezTo>
                <a:cubicBezTo>
                  <a:pt x="21600" y="4835"/>
                  <a:pt x="16789" y="0"/>
                  <a:pt x="10856" y="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4" name="Freeform: Shape 7">
            <a:extLst>
              <a:ext uri="{FF2B5EF4-FFF2-40B4-BE49-F238E27FC236}">
                <a16:creationId xmlns:a16="http://schemas.microsoft.com/office/drawing/2014/main" id="{C97709B6-E90A-3858-DEC8-40ABD77CC744}"/>
              </a:ext>
            </a:extLst>
          </p:cNvPr>
          <p:cNvSpPr/>
          <p:nvPr/>
        </p:nvSpPr>
        <p:spPr>
          <a:xfrm>
            <a:off x="6883610" y="2424278"/>
            <a:ext cx="987775" cy="746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7" y="21600"/>
                </a:moveTo>
                <a:cubicBezTo>
                  <a:pt x="425" y="21600"/>
                  <a:pt x="213" y="21596"/>
                  <a:pt x="0" y="21588"/>
                </a:cubicBezTo>
                <a:lnTo>
                  <a:pt x="168" y="13486"/>
                </a:lnTo>
                <a:cubicBezTo>
                  <a:pt x="11153" y="13885"/>
                  <a:pt x="15974" y="139"/>
                  <a:pt x="16022" y="0"/>
                </a:cubicBezTo>
                <a:lnTo>
                  <a:pt x="21600" y="3340"/>
                </a:lnTo>
                <a:cubicBezTo>
                  <a:pt x="21534" y="3534"/>
                  <a:pt x="19936" y="8150"/>
                  <a:pt x="16542" y="12647"/>
                </a:cubicBezTo>
                <a:cubicBezTo>
                  <a:pt x="12114" y="18515"/>
                  <a:pt x="6626" y="21600"/>
                  <a:pt x="637" y="21600"/>
                </a:cubicBezTo>
                <a:close/>
              </a:path>
            </a:pathLst>
          </a:custGeom>
          <a:solidFill>
            <a:srgbClr val="D00000">
              <a:alpha val="30000"/>
            </a:srgbClr>
          </a:solid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5" name="Freeform: Shape 8">
            <a:extLst>
              <a:ext uri="{FF2B5EF4-FFF2-40B4-BE49-F238E27FC236}">
                <a16:creationId xmlns:a16="http://schemas.microsoft.com/office/drawing/2014/main" id="{EB83637E-3175-0DD3-0E6F-47CCC90065FD}"/>
              </a:ext>
            </a:extLst>
          </p:cNvPr>
          <p:cNvSpPr/>
          <p:nvPr/>
        </p:nvSpPr>
        <p:spPr>
          <a:xfrm>
            <a:off x="8194567" y="2427930"/>
            <a:ext cx="987783" cy="746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63" y="21600"/>
                </a:moveTo>
                <a:cubicBezTo>
                  <a:pt x="14974" y="21600"/>
                  <a:pt x="9487" y="18518"/>
                  <a:pt x="5058" y="12653"/>
                </a:cubicBezTo>
                <a:cubicBezTo>
                  <a:pt x="1664" y="8159"/>
                  <a:pt x="66" y="3546"/>
                  <a:pt x="0" y="3352"/>
                </a:cubicBezTo>
                <a:lnTo>
                  <a:pt x="2789" y="1684"/>
                </a:lnTo>
                <a:lnTo>
                  <a:pt x="5573" y="0"/>
                </a:lnTo>
                <a:cubicBezTo>
                  <a:pt x="5586" y="36"/>
                  <a:pt x="6866" y="3653"/>
                  <a:pt x="9529" y="7112"/>
                </a:cubicBezTo>
                <a:cubicBezTo>
                  <a:pt x="12916" y="11509"/>
                  <a:pt x="16923" y="13655"/>
                  <a:pt x="21432" y="13491"/>
                </a:cubicBezTo>
                <a:lnTo>
                  <a:pt x="21600" y="21589"/>
                </a:lnTo>
                <a:cubicBezTo>
                  <a:pt x="21387" y="21596"/>
                  <a:pt x="21175" y="21600"/>
                  <a:pt x="20963" y="2160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6" name="Freeform: Shape 9">
            <a:extLst>
              <a:ext uri="{FF2B5EF4-FFF2-40B4-BE49-F238E27FC236}">
                <a16:creationId xmlns:a16="http://schemas.microsoft.com/office/drawing/2014/main" id="{096CDC3B-52DC-657E-9A25-B13B7CA7D327}"/>
              </a:ext>
            </a:extLst>
          </p:cNvPr>
          <p:cNvSpPr/>
          <p:nvPr/>
        </p:nvSpPr>
        <p:spPr>
          <a:xfrm>
            <a:off x="5035855" y="1427367"/>
            <a:ext cx="856910" cy="852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57" y="0"/>
                </a:moveTo>
                <a:cubicBezTo>
                  <a:pt x="10838" y="0"/>
                  <a:pt x="10819" y="1"/>
                  <a:pt x="10800" y="2"/>
                </a:cubicBezTo>
                <a:cubicBezTo>
                  <a:pt x="10781" y="1"/>
                  <a:pt x="10762" y="0"/>
                  <a:pt x="10743" y="0"/>
                </a:cubicBezTo>
                <a:cubicBezTo>
                  <a:pt x="4810" y="0"/>
                  <a:pt x="0" y="4835"/>
                  <a:pt x="0" y="10800"/>
                </a:cubicBezTo>
                <a:cubicBezTo>
                  <a:pt x="0" y="16765"/>
                  <a:pt x="4810" y="21600"/>
                  <a:pt x="10743" y="21600"/>
                </a:cubicBezTo>
                <a:cubicBezTo>
                  <a:pt x="10762" y="21600"/>
                  <a:pt x="10781" y="21599"/>
                  <a:pt x="10800" y="21598"/>
                </a:cubicBezTo>
                <a:cubicBezTo>
                  <a:pt x="10819" y="21599"/>
                  <a:pt x="10838" y="21600"/>
                  <a:pt x="10857" y="21600"/>
                </a:cubicBezTo>
                <a:cubicBezTo>
                  <a:pt x="16790" y="21600"/>
                  <a:pt x="21600" y="16765"/>
                  <a:pt x="21600" y="10800"/>
                </a:cubicBezTo>
                <a:cubicBezTo>
                  <a:pt x="21600" y="4835"/>
                  <a:pt x="16790" y="0"/>
                  <a:pt x="10857" y="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7" name="Freeform: Shape 10">
            <a:extLst>
              <a:ext uri="{FF2B5EF4-FFF2-40B4-BE49-F238E27FC236}">
                <a16:creationId xmlns:a16="http://schemas.microsoft.com/office/drawing/2014/main" id="{C56C9A47-B5F2-FEDF-8853-065BEEC0082F}"/>
              </a:ext>
            </a:extLst>
          </p:cNvPr>
          <p:cNvSpPr/>
          <p:nvPr/>
        </p:nvSpPr>
        <p:spPr>
          <a:xfrm>
            <a:off x="4316472" y="2424278"/>
            <a:ext cx="987786" cy="746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7" y="21600"/>
                </a:moveTo>
                <a:cubicBezTo>
                  <a:pt x="425" y="21600"/>
                  <a:pt x="213" y="21596"/>
                  <a:pt x="0" y="21588"/>
                </a:cubicBezTo>
                <a:lnTo>
                  <a:pt x="168" y="13486"/>
                </a:lnTo>
                <a:cubicBezTo>
                  <a:pt x="11154" y="13885"/>
                  <a:pt x="15974" y="139"/>
                  <a:pt x="16022" y="0"/>
                </a:cubicBezTo>
                <a:lnTo>
                  <a:pt x="21600" y="3340"/>
                </a:lnTo>
                <a:cubicBezTo>
                  <a:pt x="21534" y="3534"/>
                  <a:pt x="19936" y="8150"/>
                  <a:pt x="16542" y="12647"/>
                </a:cubicBezTo>
                <a:cubicBezTo>
                  <a:pt x="12114" y="18515"/>
                  <a:pt x="6626" y="21600"/>
                  <a:pt x="637" y="21600"/>
                </a:cubicBezTo>
                <a:close/>
              </a:path>
            </a:pathLst>
          </a:custGeom>
          <a:solidFill>
            <a:srgbClr val="D00000">
              <a:alpha val="30000"/>
            </a:srgbClr>
          </a:solid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8" name="Freeform: Shape 11">
            <a:extLst>
              <a:ext uri="{FF2B5EF4-FFF2-40B4-BE49-F238E27FC236}">
                <a16:creationId xmlns:a16="http://schemas.microsoft.com/office/drawing/2014/main" id="{1BE4E226-E317-D7DA-C874-BA4C0B19A54F}"/>
              </a:ext>
            </a:extLst>
          </p:cNvPr>
          <p:cNvSpPr/>
          <p:nvPr/>
        </p:nvSpPr>
        <p:spPr>
          <a:xfrm>
            <a:off x="5627429" y="2427930"/>
            <a:ext cx="987777" cy="7490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37" y="21600"/>
                </a:moveTo>
                <a:cubicBezTo>
                  <a:pt x="15860" y="21600"/>
                  <a:pt x="13082" y="21258"/>
                  <a:pt x="10253" y="19438"/>
                </a:cubicBezTo>
                <a:cubicBezTo>
                  <a:pt x="6170" y="16810"/>
                  <a:pt x="2816" y="11540"/>
                  <a:pt x="0" y="3326"/>
                </a:cubicBezTo>
                <a:lnTo>
                  <a:pt x="5579" y="0"/>
                </a:lnTo>
                <a:cubicBezTo>
                  <a:pt x="10345" y="13898"/>
                  <a:pt x="14862" y="13708"/>
                  <a:pt x="20580" y="13466"/>
                </a:cubicBezTo>
                <a:cubicBezTo>
                  <a:pt x="20865" y="13454"/>
                  <a:pt x="21149" y="13442"/>
                  <a:pt x="21432" y="13432"/>
                </a:cubicBezTo>
                <a:lnTo>
                  <a:pt x="21600" y="21502"/>
                </a:lnTo>
                <a:cubicBezTo>
                  <a:pt x="21326" y="21512"/>
                  <a:pt x="21051" y="21523"/>
                  <a:pt x="20776" y="21535"/>
                </a:cubicBezTo>
                <a:cubicBezTo>
                  <a:pt x="20019" y="21567"/>
                  <a:pt x="19238" y="21600"/>
                  <a:pt x="18437" y="21600"/>
                </a:cubicBezTo>
                <a:close/>
              </a:path>
            </a:pathLst>
          </a:custGeom>
          <a:solidFill>
            <a:srgbClr val="D00000">
              <a:alpha val="30000"/>
            </a:srgbClr>
          </a:solid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9" name="Freeform: Shape 12">
            <a:extLst>
              <a:ext uri="{FF2B5EF4-FFF2-40B4-BE49-F238E27FC236}">
                <a16:creationId xmlns:a16="http://schemas.microsoft.com/office/drawing/2014/main" id="{F5EAF776-E530-54B5-25DE-8FBBD35BAD8A}"/>
              </a:ext>
            </a:extLst>
          </p:cNvPr>
          <p:cNvSpPr/>
          <p:nvPr/>
        </p:nvSpPr>
        <p:spPr>
          <a:xfrm>
            <a:off x="3816191" y="1427367"/>
            <a:ext cx="856910" cy="852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56" y="0"/>
                </a:moveTo>
                <a:cubicBezTo>
                  <a:pt x="10838" y="0"/>
                  <a:pt x="10819" y="1"/>
                  <a:pt x="10800" y="2"/>
                </a:cubicBezTo>
                <a:cubicBezTo>
                  <a:pt x="10781" y="1"/>
                  <a:pt x="10762" y="0"/>
                  <a:pt x="10743" y="0"/>
                </a:cubicBezTo>
                <a:cubicBezTo>
                  <a:pt x="4810" y="0"/>
                  <a:pt x="0" y="4835"/>
                  <a:pt x="0" y="10800"/>
                </a:cubicBezTo>
                <a:cubicBezTo>
                  <a:pt x="0" y="16765"/>
                  <a:pt x="4810" y="21600"/>
                  <a:pt x="10743" y="21600"/>
                </a:cubicBezTo>
                <a:cubicBezTo>
                  <a:pt x="10762" y="21600"/>
                  <a:pt x="10781" y="21599"/>
                  <a:pt x="10800" y="21598"/>
                </a:cubicBezTo>
                <a:cubicBezTo>
                  <a:pt x="10819" y="21599"/>
                  <a:pt x="10838" y="21600"/>
                  <a:pt x="10856" y="21600"/>
                </a:cubicBezTo>
                <a:cubicBezTo>
                  <a:pt x="16790" y="21600"/>
                  <a:pt x="21600" y="16765"/>
                  <a:pt x="21600" y="10800"/>
                </a:cubicBezTo>
                <a:cubicBezTo>
                  <a:pt x="21600" y="4835"/>
                  <a:pt x="16790" y="0"/>
                  <a:pt x="10856" y="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0" name="Freeform: Shape 13">
            <a:extLst>
              <a:ext uri="{FF2B5EF4-FFF2-40B4-BE49-F238E27FC236}">
                <a16:creationId xmlns:a16="http://schemas.microsoft.com/office/drawing/2014/main" id="{7B32C899-580E-18EC-C996-BFE0AD7BF6B2}"/>
              </a:ext>
            </a:extLst>
          </p:cNvPr>
          <p:cNvSpPr/>
          <p:nvPr/>
        </p:nvSpPr>
        <p:spPr>
          <a:xfrm>
            <a:off x="3823494" y="2424278"/>
            <a:ext cx="830845" cy="1280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cubicBezTo>
                  <a:pt x="21600" y="0"/>
                  <a:pt x="21600" y="21600"/>
                  <a:pt x="21600" y="2160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1" name="Freeform: Shape 14">
            <a:extLst>
              <a:ext uri="{FF2B5EF4-FFF2-40B4-BE49-F238E27FC236}">
                <a16:creationId xmlns:a16="http://schemas.microsoft.com/office/drawing/2014/main" id="{FFCBD520-3A52-ADAB-165A-BE8F08BCC6A7}"/>
              </a:ext>
            </a:extLst>
          </p:cNvPr>
          <p:cNvSpPr/>
          <p:nvPr/>
        </p:nvSpPr>
        <p:spPr>
          <a:xfrm>
            <a:off x="3085853" y="2424278"/>
            <a:ext cx="987788" cy="7460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7" y="21600"/>
                </a:moveTo>
                <a:cubicBezTo>
                  <a:pt x="425" y="21600"/>
                  <a:pt x="213" y="21596"/>
                  <a:pt x="0" y="21588"/>
                </a:cubicBezTo>
                <a:lnTo>
                  <a:pt x="168" y="13486"/>
                </a:lnTo>
                <a:cubicBezTo>
                  <a:pt x="11154" y="13885"/>
                  <a:pt x="15974" y="139"/>
                  <a:pt x="16022" y="0"/>
                </a:cubicBezTo>
                <a:lnTo>
                  <a:pt x="21600" y="3339"/>
                </a:lnTo>
                <a:cubicBezTo>
                  <a:pt x="21534" y="3534"/>
                  <a:pt x="19936" y="8150"/>
                  <a:pt x="16542" y="12647"/>
                </a:cubicBezTo>
                <a:cubicBezTo>
                  <a:pt x="12114" y="18515"/>
                  <a:pt x="6626" y="21600"/>
                  <a:pt x="637" y="2160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2" name="Freeform: Shape 15">
            <a:extLst>
              <a:ext uri="{FF2B5EF4-FFF2-40B4-BE49-F238E27FC236}">
                <a16:creationId xmlns:a16="http://schemas.microsoft.com/office/drawing/2014/main" id="{9FA5631A-B8A2-79DC-1311-93A4C5F88CE4}"/>
              </a:ext>
            </a:extLst>
          </p:cNvPr>
          <p:cNvSpPr/>
          <p:nvPr/>
        </p:nvSpPr>
        <p:spPr>
          <a:xfrm>
            <a:off x="4396809" y="2427930"/>
            <a:ext cx="987789" cy="7465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63" y="21600"/>
                </a:moveTo>
                <a:cubicBezTo>
                  <a:pt x="14974" y="21600"/>
                  <a:pt x="9487" y="18518"/>
                  <a:pt x="5058" y="12653"/>
                </a:cubicBezTo>
                <a:cubicBezTo>
                  <a:pt x="1664" y="8159"/>
                  <a:pt x="66" y="3546"/>
                  <a:pt x="0" y="3352"/>
                </a:cubicBezTo>
                <a:lnTo>
                  <a:pt x="2789" y="1683"/>
                </a:lnTo>
                <a:lnTo>
                  <a:pt x="5573" y="0"/>
                </a:lnTo>
                <a:cubicBezTo>
                  <a:pt x="5586" y="36"/>
                  <a:pt x="6865" y="3653"/>
                  <a:pt x="9529" y="7112"/>
                </a:cubicBezTo>
                <a:cubicBezTo>
                  <a:pt x="12916" y="11508"/>
                  <a:pt x="16920" y="13656"/>
                  <a:pt x="21432" y="13491"/>
                </a:cubicBezTo>
                <a:lnTo>
                  <a:pt x="21600" y="21589"/>
                </a:lnTo>
                <a:cubicBezTo>
                  <a:pt x="21387" y="21596"/>
                  <a:pt x="21174" y="21600"/>
                  <a:pt x="20963" y="2160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3" name="Freeform: Shape 16">
            <a:extLst>
              <a:ext uri="{FF2B5EF4-FFF2-40B4-BE49-F238E27FC236}">
                <a16:creationId xmlns:a16="http://schemas.microsoft.com/office/drawing/2014/main" id="{FFB0E77A-ED7B-FABF-4964-35B97B639E7E}"/>
              </a:ext>
            </a:extLst>
          </p:cNvPr>
          <p:cNvSpPr/>
          <p:nvPr/>
        </p:nvSpPr>
        <p:spPr>
          <a:xfrm>
            <a:off x="6277430" y="1427367"/>
            <a:ext cx="856921" cy="8524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56" y="0"/>
                </a:moveTo>
                <a:cubicBezTo>
                  <a:pt x="10838" y="0"/>
                  <a:pt x="10819" y="1"/>
                  <a:pt x="10800" y="2"/>
                </a:cubicBezTo>
                <a:cubicBezTo>
                  <a:pt x="10781" y="1"/>
                  <a:pt x="10762" y="0"/>
                  <a:pt x="10743" y="0"/>
                </a:cubicBezTo>
                <a:cubicBezTo>
                  <a:pt x="4810" y="0"/>
                  <a:pt x="0" y="4835"/>
                  <a:pt x="0" y="10800"/>
                </a:cubicBezTo>
                <a:cubicBezTo>
                  <a:pt x="0" y="16765"/>
                  <a:pt x="4810" y="21600"/>
                  <a:pt x="10743" y="21600"/>
                </a:cubicBezTo>
                <a:cubicBezTo>
                  <a:pt x="10762" y="21600"/>
                  <a:pt x="10781" y="21599"/>
                  <a:pt x="10800" y="21598"/>
                </a:cubicBezTo>
                <a:cubicBezTo>
                  <a:pt x="10819" y="21599"/>
                  <a:pt x="10838" y="21600"/>
                  <a:pt x="10856" y="21600"/>
                </a:cubicBezTo>
                <a:cubicBezTo>
                  <a:pt x="16790" y="21600"/>
                  <a:pt x="21600" y="16765"/>
                  <a:pt x="21600" y="10800"/>
                </a:cubicBezTo>
                <a:cubicBezTo>
                  <a:pt x="21600" y="4835"/>
                  <a:pt x="16790" y="0"/>
                  <a:pt x="10856" y="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4" name="Freeform: Shape 17">
            <a:extLst>
              <a:ext uri="{FF2B5EF4-FFF2-40B4-BE49-F238E27FC236}">
                <a16:creationId xmlns:a16="http://schemas.microsoft.com/office/drawing/2014/main" id="{5A902865-3710-FC78-6115-0419B7500417}"/>
              </a:ext>
            </a:extLst>
          </p:cNvPr>
          <p:cNvSpPr/>
          <p:nvPr/>
        </p:nvSpPr>
        <p:spPr>
          <a:xfrm>
            <a:off x="6292037" y="2424278"/>
            <a:ext cx="830831" cy="12809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cubicBezTo>
                  <a:pt x="21600" y="0"/>
                  <a:pt x="21600" y="21600"/>
                  <a:pt x="21600" y="2160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5" name="Freeform: Shape 18">
            <a:extLst>
              <a:ext uri="{FF2B5EF4-FFF2-40B4-BE49-F238E27FC236}">
                <a16:creationId xmlns:a16="http://schemas.microsoft.com/office/drawing/2014/main" id="{ABB7314D-E9E5-27B2-FEB8-C7D56A865B01}"/>
              </a:ext>
            </a:extLst>
          </p:cNvPr>
          <p:cNvSpPr/>
          <p:nvPr/>
        </p:nvSpPr>
        <p:spPr>
          <a:xfrm>
            <a:off x="5558047" y="2424278"/>
            <a:ext cx="987784" cy="746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7" y="21600"/>
                </a:moveTo>
                <a:cubicBezTo>
                  <a:pt x="425" y="21600"/>
                  <a:pt x="213" y="21596"/>
                  <a:pt x="0" y="21588"/>
                </a:cubicBezTo>
                <a:lnTo>
                  <a:pt x="168" y="13486"/>
                </a:lnTo>
                <a:cubicBezTo>
                  <a:pt x="11154" y="13885"/>
                  <a:pt x="15974" y="139"/>
                  <a:pt x="16022" y="0"/>
                </a:cubicBezTo>
                <a:lnTo>
                  <a:pt x="21600" y="3340"/>
                </a:lnTo>
                <a:cubicBezTo>
                  <a:pt x="21533" y="3534"/>
                  <a:pt x="19936" y="8150"/>
                  <a:pt x="16542" y="12647"/>
                </a:cubicBezTo>
                <a:cubicBezTo>
                  <a:pt x="12113" y="18515"/>
                  <a:pt x="6626" y="21600"/>
                  <a:pt x="637" y="2160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6" name="Freeform: Shape 19">
            <a:extLst>
              <a:ext uri="{FF2B5EF4-FFF2-40B4-BE49-F238E27FC236}">
                <a16:creationId xmlns:a16="http://schemas.microsoft.com/office/drawing/2014/main" id="{431369E2-2EF0-E265-F210-46B129E0FF4C}"/>
              </a:ext>
            </a:extLst>
          </p:cNvPr>
          <p:cNvSpPr/>
          <p:nvPr/>
        </p:nvSpPr>
        <p:spPr>
          <a:xfrm>
            <a:off x="6869003" y="2427930"/>
            <a:ext cx="987776" cy="746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63" y="21600"/>
                </a:moveTo>
                <a:cubicBezTo>
                  <a:pt x="14974" y="21600"/>
                  <a:pt x="9487" y="18518"/>
                  <a:pt x="5058" y="12653"/>
                </a:cubicBezTo>
                <a:cubicBezTo>
                  <a:pt x="1664" y="8159"/>
                  <a:pt x="66" y="3546"/>
                  <a:pt x="0" y="3352"/>
                </a:cubicBezTo>
                <a:lnTo>
                  <a:pt x="2789" y="1684"/>
                </a:lnTo>
                <a:lnTo>
                  <a:pt x="5573" y="0"/>
                </a:lnTo>
                <a:cubicBezTo>
                  <a:pt x="5586" y="36"/>
                  <a:pt x="6865" y="3653"/>
                  <a:pt x="9529" y="7112"/>
                </a:cubicBezTo>
                <a:cubicBezTo>
                  <a:pt x="12916" y="11509"/>
                  <a:pt x="16923" y="13655"/>
                  <a:pt x="21432" y="13491"/>
                </a:cubicBezTo>
                <a:lnTo>
                  <a:pt x="21600" y="21589"/>
                </a:lnTo>
                <a:cubicBezTo>
                  <a:pt x="21387" y="21596"/>
                  <a:pt x="21175" y="21600"/>
                  <a:pt x="20963" y="2160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7" name="Freeform: Shape 20">
            <a:extLst>
              <a:ext uri="{FF2B5EF4-FFF2-40B4-BE49-F238E27FC236}">
                <a16:creationId xmlns:a16="http://schemas.microsoft.com/office/drawing/2014/main" id="{7E3CA2EF-1DB3-BE72-71AA-296B1393110F}"/>
              </a:ext>
            </a:extLst>
          </p:cNvPr>
          <p:cNvSpPr/>
          <p:nvPr/>
        </p:nvSpPr>
        <p:spPr>
          <a:xfrm>
            <a:off x="5050462" y="2424278"/>
            <a:ext cx="830849" cy="12809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cubicBezTo>
                  <a:pt x="21600" y="0"/>
                  <a:pt x="21600" y="21600"/>
                  <a:pt x="21600" y="2160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sp>
        <p:nvSpPr>
          <p:cNvPr id="18" name="Freeform: Shape 21">
            <a:extLst>
              <a:ext uri="{FF2B5EF4-FFF2-40B4-BE49-F238E27FC236}">
                <a16:creationId xmlns:a16="http://schemas.microsoft.com/office/drawing/2014/main" id="{E492BCA7-B9F7-3187-87C6-37E2A06CA723}"/>
              </a:ext>
            </a:extLst>
          </p:cNvPr>
          <p:cNvSpPr/>
          <p:nvPr/>
        </p:nvSpPr>
        <p:spPr>
          <a:xfrm>
            <a:off x="7621252" y="2424278"/>
            <a:ext cx="830845" cy="12809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cubicBezTo>
                  <a:pt x="21600" y="0"/>
                  <a:pt x="21600" y="21600"/>
                  <a:pt x="21600" y="2160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12700" cap="flat">
            <a:noFill/>
            <a:miter lim="400000"/>
          </a:ln>
          <a:effectLst/>
        </p:spPr>
        <p:txBody>
          <a:bodyPr anchor="ctr"/>
          <a:lstStyle/>
          <a:p>
            <a:pPr algn="ctr"/>
            <a:endParaRPr>
              <a:solidFill>
                <a:srgbClr val="000000"/>
              </a:solidFill>
              <a:latin typeface="Arial"/>
              <a:ea typeface="微软雅黑"/>
              <a:cs typeface="+mn-ea"/>
              <a:sym typeface="+mn-lt"/>
            </a:endParaRP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5E300954-E148-32BC-F5CB-C4D32F721550}"/>
              </a:ext>
            </a:extLst>
          </p:cNvPr>
          <p:cNvGrpSpPr/>
          <p:nvPr/>
        </p:nvGrpSpPr>
        <p:grpSpPr>
          <a:xfrm>
            <a:off x="2131712" y="3697964"/>
            <a:ext cx="8044261" cy="818928"/>
            <a:chOff x="1400123" y="2760771"/>
            <a:chExt cx="6375047" cy="648998"/>
          </a:xfrm>
        </p:grpSpPr>
        <p:sp>
          <p:nvSpPr>
            <p:cNvPr id="20" name="Freeform: Shape 1">
              <a:extLst>
                <a:ext uri="{FF2B5EF4-FFF2-40B4-BE49-F238E27FC236}">
                  <a16:creationId xmlns:a16="http://schemas.microsoft.com/office/drawing/2014/main" id="{785E9F7E-2475-3A0A-09D5-6B8B467A03E8}"/>
                </a:ext>
              </a:extLst>
            </p:cNvPr>
            <p:cNvSpPr/>
            <p:nvPr/>
          </p:nvSpPr>
          <p:spPr>
            <a:xfrm flipH="1">
              <a:off x="5751368" y="2760771"/>
              <a:ext cx="2023802" cy="3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580" y="147"/>
                  </a:moveTo>
                  <a:lnTo>
                    <a:pt x="0" y="21572"/>
                  </a:lnTo>
                  <a:lnTo>
                    <a:pt x="12417" y="21600"/>
                  </a:lnTo>
                  <a:lnTo>
                    <a:pt x="21600" y="0"/>
                  </a:lnTo>
                  <a:lnTo>
                    <a:pt x="14580" y="147"/>
                  </a:lnTo>
                  <a:close/>
                </a:path>
              </a:pathLst>
            </a:custGeom>
            <a:noFill/>
            <a:ln w="12700">
              <a:gradFill>
                <a:gsLst>
                  <a:gs pos="0">
                    <a:srgbClr val="FF0701">
                      <a:alpha val="0"/>
                    </a:srgbClr>
                  </a:gs>
                  <a:gs pos="100000">
                    <a:srgbClr val="D00000"/>
                  </a:gs>
                </a:gsLst>
                <a:lin ang="5400000" scaled="1"/>
              </a:gradFill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EFCB"/>
                </a:solidFill>
                <a:effectLst/>
                <a:uLnTx/>
                <a:uFillTx/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21" name="Freeform: Shape 2">
              <a:extLst>
                <a:ext uri="{FF2B5EF4-FFF2-40B4-BE49-F238E27FC236}">
                  <a16:creationId xmlns:a16="http://schemas.microsoft.com/office/drawing/2014/main" id="{CCDB65E6-A00A-FB2F-D878-243F705AD383}"/>
                </a:ext>
              </a:extLst>
            </p:cNvPr>
            <p:cNvSpPr/>
            <p:nvPr/>
          </p:nvSpPr>
          <p:spPr>
            <a:xfrm flipH="1">
              <a:off x="4697882" y="2760771"/>
              <a:ext cx="1337465" cy="347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77" y="145"/>
                  </a:moveTo>
                  <a:lnTo>
                    <a:pt x="0" y="21572"/>
                  </a:lnTo>
                  <a:lnTo>
                    <a:pt x="18833" y="21600"/>
                  </a:lnTo>
                  <a:lnTo>
                    <a:pt x="21600" y="0"/>
                  </a:lnTo>
                  <a:lnTo>
                    <a:pt x="10977" y="145"/>
                  </a:lnTo>
                  <a:close/>
                </a:path>
              </a:pathLst>
            </a:custGeom>
            <a:noFill/>
            <a:ln w="12700">
              <a:gradFill>
                <a:gsLst>
                  <a:gs pos="0">
                    <a:srgbClr val="FF0701">
                      <a:alpha val="0"/>
                    </a:srgbClr>
                  </a:gs>
                  <a:gs pos="100000">
                    <a:srgbClr val="D00000"/>
                  </a:gs>
                </a:gsLst>
                <a:lin ang="5400000" scaled="1"/>
              </a:gradFill>
            </a:ln>
          </p:spPr>
          <p:txBody>
            <a:bodyPr anchor="ctr"/>
            <a:lstStyle/>
            <a:p>
              <a:pPr algn="ctr"/>
              <a:endParaRPr kern="0">
                <a:solidFill>
                  <a:srgbClr val="FFEFCB"/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22" name="Freeform: Shape 3">
              <a:extLst>
                <a:ext uri="{FF2B5EF4-FFF2-40B4-BE49-F238E27FC236}">
                  <a16:creationId xmlns:a16="http://schemas.microsoft.com/office/drawing/2014/main" id="{2431BCE1-7CB1-E577-5DF0-D973179A7100}"/>
                </a:ext>
              </a:extLst>
            </p:cNvPr>
            <p:cNvSpPr/>
            <p:nvPr/>
          </p:nvSpPr>
          <p:spPr>
            <a:xfrm>
              <a:off x="3137328" y="2760771"/>
              <a:ext cx="1234684" cy="345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93" y="146"/>
                  </a:moveTo>
                  <a:lnTo>
                    <a:pt x="0" y="21572"/>
                  </a:lnTo>
                  <a:lnTo>
                    <a:pt x="20401" y="21600"/>
                  </a:lnTo>
                  <a:lnTo>
                    <a:pt x="21600" y="0"/>
                  </a:lnTo>
                  <a:lnTo>
                    <a:pt x="10093" y="146"/>
                  </a:lnTo>
                  <a:close/>
                </a:path>
              </a:pathLst>
            </a:custGeom>
            <a:noFill/>
            <a:ln w="12700">
              <a:gradFill>
                <a:gsLst>
                  <a:gs pos="0">
                    <a:srgbClr val="FF0701">
                      <a:alpha val="0"/>
                    </a:srgbClr>
                  </a:gs>
                  <a:gs pos="100000">
                    <a:srgbClr val="D00000"/>
                  </a:gs>
                </a:gsLst>
                <a:lin ang="5400000" scaled="1"/>
              </a:gradFill>
            </a:ln>
          </p:spPr>
          <p:txBody>
            <a:bodyPr anchor="ctr"/>
            <a:lstStyle/>
            <a:p>
              <a:pPr algn="ctr"/>
              <a:endParaRPr kern="0">
                <a:solidFill>
                  <a:srgbClr val="FFEFCB"/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23" name="Freeform: Shape 4">
              <a:extLst>
                <a:ext uri="{FF2B5EF4-FFF2-40B4-BE49-F238E27FC236}">
                  <a16:creationId xmlns:a16="http://schemas.microsoft.com/office/drawing/2014/main" id="{A369B095-12D0-D21F-4E5A-CC44B2DBBD91}"/>
                </a:ext>
              </a:extLst>
            </p:cNvPr>
            <p:cNvSpPr/>
            <p:nvPr/>
          </p:nvSpPr>
          <p:spPr>
            <a:xfrm>
              <a:off x="1402892" y="2760771"/>
              <a:ext cx="1999989" cy="3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96" y="147"/>
                  </a:moveTo>
                  <a:lnTo>
                    <a:pt x="0" y="21572"/>
                  </a:lnTo>
                  <a:lnTo>
                    <a:pt x="12565" y="21600"/>
                  </a:lnTo>
                  <a:lnTo>
                    <a:pt x="21600" y="0"/>
                  </a:lnTo>
                  <a:lnTo>
                    <a:pt x="14496" y="147"/>
                  </a:lnTo>
                  <a:close/>
                </a:path>
              </a:pathLst>
            </a:custGeom>
            <a:noFill/>
            <a:ln w="12700">
              <a:gradFill>
                <a:gsLst>
                  <a:gs pos="0">
                    <a:srgbClr val="FF0701">
                      <a:alpha val="0"/>
                    </a:srgbClr>
                  </a:gs>
                  <a:gs pos="100000">
                    <a:srgbClr val="D00000"/>
                  </a:gs>
                </a:gsLst>
                <a:lin ang="5400000" scaled="1"/>
              </a:gradFill>
            </a:ln>
          </p:spPr>
          <p:txBody>
            <a:bodyPr anchor="ctr"/>
            <a:lstStyle/>
            <a:p>
              <a:pPr algn="ctr"/>
              <a:endParaRPr kern="0">
                <a:solidFill>
                  <a:srgbClr val="FFEFCB"/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24" name="Rectangle: Rounded Corners 22">
              <a:extLst>
                <a:ext uri="{FF2B5EF4-FFF2-40B4-BE49-F238E27FC236}">
                  <a16:creationId xmlns:a16="http://schemas.microsoft.com/office/drawing/2014/main" id="{069EFF0C-82C5-922F-A8DF-7E4233B88034}"/>
                </a:ext>
              </a:extLst>
            </p:cNvPr>
            <p:cNvSpPr/>
            <p:nvPr/>
          </p:nvSpPr>
          <p:spPr>
            <a:xfrm>
              <a:off x="1400123" y="3100632"/>
              <a:ext cx="1166687" cy="309137"/>
            </a:xfrm>
            <a:prstGeom prst="roundRect">
              <a:avLst>
                <a:gd name="adj" fmla="val 0"/>
              </a:avLst>
            </a:prstGeom>
            <a:blipFill dpi="0" rotWithShape="1">
              <a:blip r:embed="rId3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600" b="1">
                  <a:solidFill>
                    <a:srgbClr val="FFEFCB"/>
                  </a:solidFill>
                  <a:sym typeface="+mn-lt"/>
                </a:rPr>
                <a:t>关键词</a:t>
              </a: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AD4B12BA-C197-38B5-DB2B-B0E62486BE35}"/>
                </a:ext>
              </a:extLst>
            </p:cNvPr>
            <p:cNvSpPr/>
            <p:nvPr/>
          </p:nvSpPr>
          <p:spPr>
            <a:xfrm>
              <a:off x="3137832" y="3100632"/>
              <a:ext cx="1166687" cy="309137"/>
            </a:xfrm>
            <a:prstGeom prst="roundRect">
              <a:avLst>
                <a:gd name="adj" fmla="val 0"/>
              </a:avLst>
            </a:prstGeom>
            <a:blipFill dpi="0" rotWithShape="1">
              <a:blip r:embed="rId3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600" b="1">
                  <a:solidFill>
                    <a:srgbClr val="FFEFCB"/>
                  </a:solidFill>
                  <a:sym typeface="+mn-lt"/>
                </a:rPr>
                <a:t>关键词</a:t>
              </a:r>
            </a:p>
          </p:txBody>
        </p:sp>
        <p:sp>
          <p:nvSpPr>
            <p:cNvPr id="26" name="Rectangle: Rounded Corners 26">
              <a:extLst>
                <a:ext uri="{FF2B5EF4-FFF2-40B4-BE49-F238E27FC236}">
                  <a16:creationId xmlns:a16="http://schemas.microsoft.com/office/drawing/2014/main" id="{A9E4E814-F59A-FC9B-A238-EA9D021EA5E1}"/>
                </a:ext>
              </a:extLst>
            </p:cNvPr>
            <p:cNvSpPr/>
            <p:nvPr/>
          </p:nvSpPr>
          <p:spPr>
            <a:xfrm>
              <a:off x="4868521" y="3100632"/>
              <a:ext cx="1166687" cy="309137"/>
            </a:xfrm>
            <a:prstGeom prst="roundRect">
              <a:avLst>
                <a:gd name="adj" fmla="val 0"/>
              </a:avLst>
            </a:prstGeom>
            <a:blipFill dpi="0" rotWithShape="1">
              <a:blip r:embed="rId3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600" b="1">
                  <a:solidFill>
                    <a:srgbClr val="FFEFCB"/>
                  </a:solidFill>
                  <a:sym typeface="+mn-lt"/>
                </a:rPr>
                <a:t>关键词</a:t>
              </a:r>
            </a:p>
          </p:txBody>
        </p:sp>
        <p:sp>
          <p:nvSpPr>
            <p:cNvPr id="27" name="Rectangle: Rounded Corners 28">
              <a:extLst>
                <a:ext uri="{FF2B5EF4-FFF2-40B4-BE49-F238E27FC236}">
                  <a16:creationId xmlns:a16="http://schemas.microsoft.com/office/drawing/2014/main" id="{97FF8B1B-04BF-19E7-5DF3-76958297F9D9}"/>
                </a:ext>
              </a:extLst>
            </p:cNvPr>
            <p:cNvSpPr/>
            <p:nvPr/>
          </p:nvSpPr>
          <p:spPr>
            <a:xfrm>
              <a:off x="6605767" y="3100632"/>
              <a:ext cx="1166687" cy="309137"/>
            </a:xfrm>
            <a:prstGeom prst="roundRect">
              <a:avLst>
                <a:gd name="adj" fmla="val 0"/>
              </a:avLst>
            </a:prstGeom>
            <a:blipFill dpi="0" rotWithShape="1">
              <a:blip r:embed="rId3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600" b="1">
                  <a:solidFill>
                    <a:srgbClr val="FFEFCB"/>
                  </a:solidFill>
                  <a:sym typeface="+mn-lt"/>
                </a:rPr>
                <a:t>关键词</a:t>
              </a:r>
            </a:p>
          </p:txBody>
        </p:sp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C93BD0B6-4516-7C27-BF65-4CD1471D0DE0}"/>
              </a:ext>
            </a:extLst>
          </p:cNvPr>
          <p:cNvSpPr txBox="1"/>
          <p:nvPr/>
        </p:nvSpPr>
        <p:spPr>
          <a:xfrm>
            <a:off x="1881508" y="4725295"/>
            <a:ext cx="1972573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60BBC671-A756-CD93-CC21-49D72BB89CB0}"/>
              </a:ext>
            </a:extLst>
          </p:cNvPr>
          <p:cNvSpPr txBox="1"/>
          <p:nvPr/>
        </p:nvSpPr>
        <p:spPr>
          <a:xfrm>
            <a:off x="4049568" y="4725295"/>
            <a:ext cx="1972573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BF66BB0C-C220-246D-EE46-1226B8CC33A3}"/>
              </a:ext>
            </a:extLst>
          </p:cNvPr>
          <p:cNvSpPr txBox="1"/>
          <p:nvPr/>
        </p:nvSpPr>
        <p:spPr>
          <a:xfrm>
            <a:off x="6258056" y="4725295"/>
            <a:ext cx="1972573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EA2B0AEB-6CEB-6054-989D-5D045232BB11}"/>
              </a:ext>
            </a:extLst>
          </p:cNvPr>
          <p:cNvSpPr txBox="1"/>
          <p:nvPr/>
        </p:nvSpPr>
        <p:spPr>
          <a:xfrm>
            <a:off x="8471745" y="4725295"/>
            <a:ext cx="1972573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87389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5" name="ïṩļîḍê">
            <a:extLst>
              <a:ext uri="{FF2B5EF4-FFF2-40B4-BE49-F238E27FC236}">
                <a16:creationId xmlns:a16="http://schemas.microsoft.com/office/drawing/2014/main" id="{8E610889-88DD-0077-FA9F-F01691B41A4E}"/>
              </a:ext>
            </a:extLst>
          </p:cNvPr>
          <p:cNvSpPr/>
          <p:nvPr/>
        </p:nvSpPr>
        <p:spPr bwMode="auto">
          <a:xfrm>
            <a:off x="7335133" y="1562047"/>
            <a:ext cx="1254242" cy="1658266"/>
          </a:xfrm>
          <a:custGeom>
            <a:avLst/>
            <a:gdLst>
              <a:gd name="T0" fmla="*/ 43 w 143"/>
              <a:gd name="T1" fmla="*/ 74 h 189"/>
              <a:gd name="T2" fmla="*/ 65 w 143"/>
              <a:gd name="T3" fmla="*/ 95 h 189"/>
              <a:gd name="T4" fmla="*/ 43 w 143"/>
              <a:gd name="T5" fmla="*/ 115 h 189"/>
              <a:gd name="T6" fmla="*/ 43 w 143"/>
              <a:gd name="T7" fmla="*/ 189 h 189"/>
              <a:gd name="T8" fmla="*/ 143 w 143"/>
              <a:gd name="T9" fmla="*/ 95 h 189"/>
              <a:gd name="T10" fmla="*/ 43 w 143"/>
              <a:gd name="T11" fmla="*/ 0 h 189"/>
              <a:gd name="T12" fmla="*/ 0 w 143"/>
              <a:gd name="T13" fmla="*/ 0 h 189"/>
              <a:gd name="T14" fmla="*/ 46 w 143"/>
              <a:gd name="T15" fmla="*/ 37 h 189"/>
              <a:gd name="T16" fmla="*/ 0 w 143"/>
              <a:gd name="T17" fmla="*/ 74 h 189"/>
              <a:gd name="T18" fmla="*/ 43 w 143"/>
              <a:gd name="T19" fmla="*/ 74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3" h="189">
                <a:moveTo>
                  <a:pt x="43" y="74"/>
                </a:moveTo>
                <a:cubicBezTo>
                  <a:pt x="55" y="74"/>
                  <a:pt x="65" y="83"/>
                  <a:pt x="65" y="95"/>
                </a:cubicBezTo>
                <a:cubicBezTo>
                  <a:pt x="65" y="106"/>
                  <a:pt x="55" y="115"/>
                  <a:pt x="43" y="115"/>
                </a:cubicBezTo>
                <a:cubicBezTo>
                  <a:pt x="43" y="189"/>
                  <a:pt x="43" y="189"/>
                  <a:pt x="43" y="189"/>
                </a:cubicBezTo>
                <a:cubicBezTo>
                  <a:pt x="98" y="189"/>
                  <a:pt x="143" y="147"/>
                  <a:pt x="143" y="95"/>
                </a:cubicBezTo>
                <a:cubicBezTo>
                  <a:pt x="143" y="42"/>
                  <a:pt x="98" y="0"/>
                  <a:pt x="43" y="0"/>
                </a:cubicBezTo>
                <a:cubicBezTo>
                  <a:pt x="0" y="0"/>
                  <a:pt x="0" y="0"/>
                  <a:pt x="0" y="0"/>
                </a:cubicBezTo>
                <a:cubicBezTo>
                  <a:pt x="46" y="37"/>
                  <a:pt x="46" y="37"/>
                  <a:pt x="46" y="37"/>
                </a:cubicBezTo>
                <a:cubicBezTo>
                  <a:pt x="0" y="74"/>
                  <a:pt x="0" y="74"/>
                  <a:pt x="0" y="74"/>
                </a:cubicBezTo>
                <a:lnTo>
                  <a:pt x="43" y="74"/>
                </a:ln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lang="th-TH">
              <a:solidFill>
                <a:srgbClr val="3AA6DE"/>
              </a:solidFill>
            </a:endParaRPr>
          </a:p>
        </p:txBody>
      </p:sp>
      <p:sp>
        <p:nvSpPr>
          <p:cNvPr id="6" name="iṥľíďé">
            <a:extLst>
              <a:ext uri="{FF2B5EF4-FFF2-40B4-BE49-F238E27FC236}">
                <a16:creationId xmlns:a16="http://schemas.microsoft.com/office/drawing/2014/main" id="{0AD3410E-970A-42AF-384A-F0CD894188CF}"/>
              </a:ext>
            </a:extLst>
          </p:cNvPr>
          <p:cNvSpPr/>
          <p:nvPr/>
        </p:nvSpPr>
        <p:spPr bwMode="auto">
          <a:xfrm>
            <a:off x="3544570" y="2570840"/>
            <a:ext cx="1079644" cy="1658266"/>
          </a:xfrm>
          <a:custGeom>
            <a:avLst/>
            <a:gdLst>
              <a:gd name="T0" fmla="*/ 93 w 123"/>
              <a:gd name="T1" fmla="*/ 189 h 189"/>
              <a:gd name="T2" fmla="*/ 93 w 123"/>
              <a:gd name="T3" fmla="*/ 114 h 189"/>
              <a:gd name="T4" fmla="*/ 78 w 123"/>
              <a:gd name="T5" fmla="*/ 95 h 189"/>
              <a:gd name="T6" fmla="*/ 100 w 123"/>
              <a:gd name="T7" fmla="*/ 74 h 189"/>
              <a:gd name="T8" fmla="*/ 123 w 123"/>
              <a:gd name="T9" fmla="*/ 74 h 189"/>
              <a:gd name="T10" fmla="*/ 76 w 123"/>
              <a:gd name="T11" fmla="*/ 37 h 189"/>
              <a:gd name="T12" fmla="*/ 123 w 123"/>
              <a:gd name="T13" fmla="*/ 0 h 189"/>
              <a:gd name="T14" fmla="*/ 100 w 123"/>
              <a:gd name="T15" fmla="*/ 0 h 189"/>
              <a:gd name="T16" fmla="*/ 0 w 123"/>
              <a:gd name="T17" fmla="*/ 95 h 189"/>
              <a:gd name="T18" fmla="*/ 93 w 123"/>
              <a:gd name="T19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189">
                <a:moveTo>
                  <a:pt x="93" y="189"/>
                </a:moveTo>
                <a:cubicBezTo>
                  <a:pt x="93" y="114"/>
                  <a:pt x="93" y="114"/>
                  <a:pt x="93" y="114"/>
                </a:cubicBezTo>
                <a:cubicBezTo>
                  <a:pt x="84" y="111"/>
                  <a:pt x="78" y="103"/>
                  <a:pt x="78" y="95"/>
                </a:cubicBezTo>
                <a:cubicBezTo>
                  <a:pt x="78" y="83"/>
                  <a:pt x="88" y="74"/>
                  <a:pt x="100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76" y="37"/>
                  <a:pt x="76" y="37"/>
                  <a:pt x="76" y="37"/>
                </a:cubicBezTo>
                <a:cubicBezTo>
                  <a:pt x="123" y="0"/>
                  <a:pt x="123" y="0"/>
                  <a:pt x="123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45" y="0"/>
                  <a:pt x="0" y="42"/>
                  <a:pt x="0" y="95"/>
                </a:cubicBezTo>
                <a:cubicBezTo>
                  <a:pt x="0" y="144"/>
                  <a:pt x="41" y="185"/>
                  <a:pt x="93" y="189"/>
                </a:cubicBez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lang="th-TH">
              <a:solidFill>
                <a:srgbClr val="3AA6DE"/>
              </a:solidFill>
            </a:endParaRPr>
          </a:p>
        </p:txBody>
      </p:sp>
      <p:sp>
        <p:nvSpPr>
          <p:cNvPr id="7" name="îşliḑè">
            <a:extLst>
              <a:ext uri="{FF2B5EF4-FFF2-40B4-BE49-F238E27FC236}">
                <a16:creationId xmlns:a16="http://schemas.microsoft.com/office/drawing/2014/main" id="{F491EFE5-0C2E-DE76-7A5B-C5BB96D7A3D5}"/>
              </a:ext>
            </a:extLst>
          </p:cNvPr>
          <p:cNvSpPr/>
          <p:nvPr/>
        </p:nvSpPr>
        <p:spPr bwMode="auto">
          <a:xfrm>
            <a:off x="7335133" y="3597345"/>
            <a:ext cx="1254242" cy="1657423"/>
          </a:xfrm>
          <a:custGeom>
            <a:avLst/>
            <a:gdLst>
              <a:gd name="T0" fmla="*/ 43 w 143"/>
              <a:gd name="T1" fmla="*/ 0 h 189"/>
              <a:gd name="T2" fmla="*/ 0 w 143"/>
              <a:gd name="T3" fmla="*/ 0 h 189"/>
              <a:gd name="T4" fmla="*/ 46 w 143"/>
              <a:gd name="T5" fmla="*/ 37 h 189"/>
              <a:gd name="T6" fmla="*/ 0 w 143"/>
              <a:gd name="T7" fmla="*/ 74 h 189"/>
              <a:gd name="T8" fmla="*/ 43 w 143"/>
              <a:gd name="T9" fmla="*/ 74 h 189"/>
              <a:gd name="T10" fmla="*/ 65 w 143"/>
              <a:gd name="T11" fmla="*/ 94 h 189"/>
              <a:gd name="T12" fmla="*/ 43 w 143"/>
              <a:gd name="T13" fmla="*/ 115 h 189"/>
              <a:gd name="T14" fmla="*/ 32 w 143"/>
              <a:gd name="T15" fmla="*/ 115 h 189"/>
              <a:gd name="T16" fmla="*/ 32 w 143"/>
              <a:gd name="T17" fmla="*/ 189 h 189"/>
              <a:gd name="T18" fmla="*/ 43 w 143"/>
              <a:gd name="T19" fmla="*/ 189 h 189"/>
              <a:gd name="T20" fmla="*/ 143 w 143"/>
              <a:gd name="T21" fmla="*/ 94 h 189"/>
              <a:gd name="T22" fmla="*/ 43 w 143"/>
              <a:gd name="T2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3" h="189">
                <a:moveTo>
                  <a:pt x="43" y="0"/>
                </a:moveTo>
                <a:cubicBezTo>
                  <a:pt x="0" y="0"/>
                  <a:pt x="0" y="0"/>
                  <a:pt x="0" y="0"/>
                </a:cubicBezTo>
                <a:cubicBezTo>
                  <a:pt x="46" y="37"/>
                  <a:pt x="46" y="37"/>
                  <a:pt x="46" y="37"/>
                </a:cubicBezTo>
                <a:cubicBezTo>
                  <a:pt x="0" y="74"/>
                  <a:pt x="0" y="74"/>
                  <a:pt x="0" y="74"/>
                </a:cubicBezTo>
                <a:cubicBezTo>
                  <a:pt x="43" y="74"/>
                  <a:pt x="43" y="74"/>
                  <a:pt x="43" y="74"/>
                </a:cubicBezTo>
                <a:cubicBezTo>
                  <a:pt x="55" y="74"/>
                  <a:pt x="65" y="83"/>
                  <a:pt x="65" y="94"/>
                </a:cubicBezTo>
                <a:cubicBezTo>
                  <a:pt x="65" y="106"/>
                  <a:pt x="55" y="115"/>
                  <a:pt x="43" y="115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32" y="189"/>
                  <a:pt x="32" y="189"/>
                  <a:pt x="32" y="189"/>
                </a:cubicBezTo>
                <a:cubicBezTo>
                  <a:pt x="43" y="189"/>
                  <a:pt x="43" y="189"/>
                  <a:pt x="43" y="189"/>
                </a:cubicBezTo>
                <a:cubicBezTo>
                  <a:pt x="98" y="189"/>
                  <a:pt x="143" y="146"/>
                  <a:pt x="143" y="94"/>
                </a:cubicBezTo>
                <a:cubicBezTo>
                  <a:pt x="143" y="42"/>
                  <a:pt x="98" y="0"/>
                  <a:pt x="43" y="0"/>
                </a:cubicBez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lang="th-TH">
              <a:solidFill>
                <a:srgbClr val="3AA6DE"/>
              </a:solidFill>
            </a:endParaRPr>
          </a:p>
        </p:txBody>
      </p:sp>
      <p:sp>
        <p:nvSpPr>
          <p:cNvPr id="8" name="îśľiďé">
            <a:extLst>
              <a:ext uri="{FF2B5EF4-FFF2-40B4-BE49-F238E27FC236}">
                <a16:creationId xmlns:a16="http://schemas.microsoft.com/office/drawing/2014/main" id="{00CAB1ED-2906-5D3F-E06C-4B70B381DBB0}"/>
              </a:ext>
            </a:extLst>
          </p:cNvPr>
          <p:cNvSpPr/>
          <p:nvPr/>
        </p:nvSpPr>
        <p:spPr bwMode="auto">
          <a:xfrm>
            <a:off x="4272486" y="1509752"/>
            <a:ext cx="3378105" cy="754064"/>
          </a:xfrm>
          <a:custGeom>
            <a:avLst/>
            <a:gdLst>
              <a:gd name="T0" fmla="*/ 4005 w 4005"/>
              <a:gd name="T1" fmla="*/ 447 h 894"/>
              <a:gd name="T2" fmla="*/ 3454 w 4005"/>
              <a:gd name="T3" fmla="*/ 0 h 894"/>
              <a:gd name="T4" fmla="*/ 3454 w 4005"/>
              <a:gd name="T5" fmla="*/ 62 h 894"/>
              <a:gd name="T6" fmla="*/ 0 w 4005"/>
              <a:gd name="T7" fmla="*/ 62 h 894"/>
              <a:gd name="T8" fmla="*/ 0 w 4005"/>
              <a:gd name="T9" fmla="*/ 832 h 894"/>
              <a:gd name="T10" fmla="*/ 3454 w 4005"/>
              <a:gd name="T11" fmla="*/ 832 h 894"/>
              <a:gd name="T12" fmla="*/ 3454 w 4005"/>
              <a:gd name="T13" fmla="*/ 894 h 894"/>
              <a:gd name="T14" fmla="*/ 4005 w 4005"/>
              <a:gd name="T15" fmla="*/ 447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05" h="894">
                <a:moveTo>
                  <a:pt x="4005" y="447"/>
                </a:moveTo>
                <a:lnTo>
                  <a:pt x="3454" y="0"/>
                </a:lnTo>
                <a:lnTo>
                  <a:pt x="3454" y="62"/>
                </a:lnTo>
                <a:lnTo>
                  <a:pt x="0" y="62"/>
                </a:lnTo>
                <a:lnTo>
                  <a:pt x="0" y="832"/>
                </a:lnTo>
                <a:lnTo>
                  <a:pt x="3454" y="832"/>
                </a:lnTo>
                <a:lnTo>
                  <a:pt x="3454" y="894"/>
                </a:lnTo>
                <a:lnTo>
                  <a:pt x="4005" y="447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th-TH" sz="2000"/>
          </a:p>
        </p:txBody>
      </p:sp>
      <p:sp>
        <p:nvSpPr>
          <p:cNvPr id="9" name="iṣlïďê">
            <a:extLst>
              <a:ext uri="{FF2B5EF4-FFF2-40B4-BE49-F238E27FC236}">
                <a16:creationId xmlns:a16="http://schemas.microsoft.com/office/drawing/2014/main" id="{566A772B-A3E4-32FA-625A-ED85EBC5876B}"/>
              </a:ext>
            </a:extLst>
          </p:cNvPr>
          <p:cNvSpPr/>
          <p:nvPr/>
        </p:nvSpPr>
        <p:spPr bwMode="auto">
          <a:xfrm>
            <a:off x="4299476" y="2518544"/>
            <a:ext cx="3324967" cy="754064"/>
          </a:xfrm>
          <a:custGeom>
            <a:avLst/>
            <a:gdLst>
              <a:gd name="T0" fmla="*/ 561 w 3942"/>
              <a:gd name="T1" fmla="*/ 0 h 894"/>
              <a:gd name="T2" fmla="*/ 0 w 3942"/>
              <a:gd name="T3" fmla="*/ 447 h 894"/>
              <a:gd name="T4" fmla="*/ 561 w 3942"/>
              <a:gd name="T5" fmla="*/ 894 h 894"/>
              <a:gd name="T6" fmla="*/ 561 w 3942"/>
              <a:gd name="T7" fmla="*/ 832 h 894"/>
              <a:gd name="T8" fmla="*/ 3942 w 3942"/>
              <a:gd name="T9" fmla="*/ 832 h 894"/>
              <a:gd name="T10" fmla="*/ 3942 w 3942"/>
              <a:gd name="T11" fmla="*/ 62 h 894"/>
              <a:gd name="T12" fmla="*/ 561 w 3942"/>
              <a:gd name="T13" fmla="*/ 62 h 894"/>
              <a:gd name="T14" fmla="*/ 561 w 3942"/>
              <a:gd name="T15" fmla="*/ 0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42" h="894">
                <a:moveTo>
                  <a:pt x="561" y="0"/>
                </a:moveTo>
                <a:lnTo>
                  <a:pt x="0" y="447"/>
                </a:lnTo>
                <a:lnTo>
                  <a:pt x="561" y="894"/>
                </a:lnTo>
                <a:lnTo>
                  <a:pt x="561" y="832"/>
                </a:lnTo>
                <a:lnTo>
                  <a:pt x="3942" y="832"/>
                </a:lnTo>
                <a:lnTo>
                  <a:pt x="3942" y="62"/>
                </a:lnTo>
                <a:lnTo>
                  <a:pt x="561" y="62"/>
                </a:lnTo>
                <a:lnTo>
                  <a:pt x="561" y="0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th-TH" sz="2000"/>
          </a:p>
        </p:txBody>
      </p:sp>
      <p:sp>
        <p:nvSpPr>
          <p:cNvPr id="10" name="îṥļîḓé">
            <a:extLst>
              <a:ext uri="{FF2B5EF4-FFF2-40B4-BE49-F238E27FC236}">
                <a16:creationId xmlns:a16="http://schemas.microsoft.com/office/drawing/2014/main" id="{9256EEDD-48C7-D01E-D3E9-9E2D3D980755}"/>
              </a:ext>
            </a:extLst>
          </p:cNvPr>
          <p:cNvSpPr/>
          <p:nvPr/>
        </p:nvSpPr>
        <p:spPr bwMode="auto">
          <a:xfrm>
            <a:off x="4431059" y="3527337"/>
            <a:ext cx="3219532" cy="754064"/>
          </a:xfrm>
          <a:custGeom>
            <a:avLst/>
            <a:gdLst>
              <a:gd name="T0" fmla="*/ 3817 w 3817"/>
              <a:gd name="T1" fmla="*/ 447 h 894"/>
              <a:gd name="T2" fmla="*/ 3266 w 3817"/>
              <a:gd name="T3" fmla="*/ 0 h 894"/>
              <a:gd name="T4" fmla="*/ 3266 w 3817"/>
              <a:gd name="T5" fmla="*/ 62 h 894"/>
              <a:gd name="T6" fmla="*/ 0 w 3817"/>
              <a:gd name="T7" fmla="*/ 62 h 894"/>
              <a:gd name="T8" fmla="*/ 0 w 3817"/>
              <a:gd name="T9" fmla="*/ 832 h 894"/>
              <a:gd name="T10" fmla="*/ 3266 w 3817"/>
              <a:gd name="T11" fmla="*/ 832 h 894"/>
              <a:gd name="T12" fmla="*/ 3266 w 3817"/>
              <a:gd name="T13" fmla="*/ 894 h 894"/>
              <a:gd name="T14" fmla="*/ 3817 w 3817"/>
              <a:gd name="T15" fmla="*/ 447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817" h="894">
                <a:moveTo>
                  <a:pt x="3817" y="447"/>
                </a:moveTo>
                <a:lnTo>
                  <a:pt x="3266" y="0"/>
                </a:lnTo>
                <a:lnTo>
                  <a:pt x="3266" y="62"/>
                </a:lnTo>
                <a:lnTo>
                  <a:pt x="0" y="62"/>
                </a:lnTo>
                <a:lnTo>
                  <a:pt x="0" y="832"/>
                </a:lnTo>
                <a:lnTo>
                  <a:pt x="3266" y="832"/>
                </a:lnTo>
                <a:lnTo>
                  <a:pt x="3266" y="894"/>
                </a:lnTo>
                <a:lnTo>
                  <a:pt x="3817" y="447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th-TH" sz="2000" dirty="0"/>
          </a:p>
        </p:txBody>
      </p:sp>
      <p:sp>
        <p:nvSpPr>
          <p:cNvPr id="11" name="í$lídé">
            <a:extLst>
              <a:ext uri="{FF2B5EF4-FFF2-40B4-BE49-F238E27FC236}">
                <a16:creationId xmlns:a16="http://schemas.microsoft.com/office/drawing/2014/main" id="{484B2615-5898-B586-2159-901D6C134ECB}"/>
              </a:ext>
            </a:extLst>
          </p:cNvPr>
          <p:cNvSpPr/>
          <p:nvPr/>
        </p:nvSpPr>
        <p:spPr bwMode="auto">
          <a:xfrm>
            <a:off x="4246339" y="4536129"/>
            <a:ext cx="3272671" cy="754064"/>
          </a:xfrm>
          <a:custGeom>
            <a:avLst/>
            <a:gdLst>
              <a:gd name="T0" fmla="*/ 562 w 3880"/>
              <a:gd name="T1" fmla="*/ 0 h 894"/>
              <a:gd name="T2" fmla="*/ 0 w 3880"/>
              <a:gd name="T3" fmla="*/ 447 h 894"/>
              <a:gd name="T4" fmla="*/ 562 w 3880"/>
              <a:gd name="T5" fmla="*/ 894 h 894"/>
              <a:gd name="T6" fmla="*/ 562 w 3880"/>
              <a:gd name="T7" fmla="*/ 831 h 894"/>
              <a:gd name="T8" fmla="*/ 3880 w 3880"/>
              <a:gd name="T9" fmla="*/ 831 h 894"/>
              <a:gd name="T10" fmla="*/ 3880 w 3880"/>
              <a:gd name="T11" fmla="*/ 62 h 894"/>
              <a:gd name="T12" fmla="*/ 562 w 3880"/>
              <a:gd name="T13" fmla="*/ 62 h 894"/>
              <a:gd name="T14" fmla="*/ 562 w 3880"/>
              <a:gd name="T15" fmla="*/ 0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880" h="894">
                <a:moveTo>
                  <a:pt x="562" y="0"/>
                </a:moveTo>
                <a:lnTo>
                  <a:pt x="0" y="447"/>
                </a:lnTo>
                <a:lnTo>
                  <a:pt x="562" y="894"/>
                </a:lnTo>
                <a:lnTo>
                  <a:pt x="562" y="831"/>
                </a:lnTo>
                <a:lnTo>
                  <a:pt x="3880" y="831"/>
                </a:lnTo>
                <a:lnTo>
                  <a:pt x="3880" y="62"/>
                </a:lnTo>
                <a:lnTo>
                  <a:pt x="562" y="62"/>
                </a:lnTo>
                <a:lnTo>
                  <a:pt x="562" y="0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th-TH" sz="2000"/>
          </a:p>
        </p:txBody>
      </p:sp>
      <p:sp>
        <p:nvSpPr>
          <p:cNvPr id="12" name="îšlïḓe">
            <a:extLst>
              <a:ext uri="{FF2B5EF4-FFF2-40B4-BE49-F238E27FC236}">
                <a16:creationId xmlns:a16="http://schemas.microsoft.com/office/drawing/2014/main" id="{BAC23584-04B7-D5E8-DD42-67518C69A931}"/>
              </a:ext>
            </a:extLst>
          </p:cNvPr>
          <p:cNvSpPr/>
          <p:nvPr/>
        </p:nvSpPr>
        <p:spPr>
          <a:xfrm>
            <a:off x="4276272" y="1571171"/>
            <a:ext cx="2882900" cy="635001"/>
          </a:xfrm>
          <a:prstGeom prst="rect">
            <a:avLst/>
          </a:prstGeom>
        </p:spPr>
        <p:txBody>
          <a:bodyPr wrap="square" lIns="91440" tIns="45720" rIns="91440" bIns="45720" anchor="ctr" anchorCtr="0">
            <a:normAutofit/>
          </a:bodyPr>
          <a:lstStyle/>
          <a:p>
            <a:pPr algn="ctr"/>
            <a:r>
              <a:rPr lang="zh-CN" altLang="en-US" sz="16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13" name="îsḻidê">
            <a:extLst>
              <a:ext uri="{FF2B5EF4-FFF2-40B4-BE49-F238E27FC236}">
                <a16:creationId xmlns:a16="http://schemas.microsoft.com/office/drawing/2014/main" id="{6021F841-371A-9326-AEB0-D258DD3140EB}"/>
              </a:ext>
            </a:extLst>
          </p:cNvPr>
          <p:cNvSpPr/>
          <p:nvPr/>
        </p:nvSpPr>
        <p:spPr>
          <a:xfrm>
            <a:off x="4741543" y="2578075"/>
            <a:ext cx="2882900" cy="635001"/>
          </a:xfrm>
          <a:prstGeom prst="rect">
            <a:avLst/>
          </a:prstGeom>
        </p:spPr>
        <p:txBody>
          <a:bodyPr wrap="square" lIns="91440" tIns="45720" rIns="91440" bIns="45720" anchor="ctr" anchorCtr="0">
            <a:normAutofit/>
          </a:bodyPr>
          <a:lstStyle/>
          <a:p>
            <a:pPr algn="ctr"/>
            <a:r>
              <a:rPr lang="zh-CN" altLang="en-US" sz="16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14" name="îṣļïḑê">
            <a:extLst>
              <a:ext uri="{FF2B5EF4-FFF2-40B4-BE49-F238E27FC236}">
                <a16:creationId xmlns:a16="http://schemas.microsoft.com/office/drawing/2014/main" id="{5A670FA8-46D6-37C6-9CD6-5BADA56EA598}"/>
              </a:ext>
            </a:extLst>
          </p:cNvPr>
          <p:cNvSpPr/>
          <p:nvPr/>
        </p:nvSpPr>
        <p:spPr>
          <a:xfrm>
            <a:off x="4431059" y="3579631"/>
            <a:ext cx="2882900" cy="635001"/>
          </a:xfrm>
          <a:prstGeom prst="rect">
            <a:avLst/>
          </a:prstGeom>
        </p:spPr>
        <p:txBody>
          <a:bodyPr wrap="square" lIns="91440" tIns="45720" rIns="91440" bIns="45720" anchor="ctr" anchorCtr="0">
            <a:normAutofit/>
          </a:bodyPr>
          <a:lstStyle/>
          <a:p>
            <a:pPr algn="ctr"/>
            <a:r>
              <a:rPr lang="zh-CN" altLang="en-US" sz="16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15" name="îSļíḓè">
            <a:extLst>
              <a:ext uri="{FF2B5EF4-FFF2-40B4-BE49-F238E27FC236}">
                <a16:creationId xmlns:a16="http://schemas.microsoft.com/office/drawing/2014/main" id="{11B0B434-3BFD-D67E-8D87-0492F9BFA7EC}"/>
              </a:ext>
            </a:extLst>
          </p:cNvPr>
          <p:cNvSpPr/>
          <p:nvPr/>
        </p:nvSpPr>
        <p:spPr>
          <a:xfrm>
            <a:off x="4636110" y="4582597"/>
            <a:ext cx="2882900" cy="635001"/>
          </a:xfrm>
          <a:prstGeom prst="rect">
            <a:avLst/>
          </a:prstGeom>
        </p:spPr>
        <p:txBody>
          <a:bodyPr wrap="square" lIns="91440" tIns="45720" rIns="91440" bIns="45720" anchor="ctr" anchorCtr="0">
            <a:normAutofit/>
          </a:bodyPr>
          <a:lstStyle/>
          <a:p>
            <a:pPr algn="ctr"/>
            <a:r>
              <a:rPr lang="zh-CN" altLang="en-US" sz="16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A1B63848-E9FB-7857-E4B1-0A1BEFE02866}"/>
              </a:ext>
            </a:extLst>
          </p:cNvPr>
          <p:cNvSpPr txBox="1"/>
          <p:nvPr/>
        </p:nvSpPr>
        <p:spPr>
          <a:xfrm>
            <a:off x="1948938" y="1717507"/>
            <a:ext cx="223556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b="1">
                <a:solidFill>
                  <a:schemeClr val="tx1">
                    <a:lumMod val="65000"/>
                    <a:lumOff val="35000"/>
                  </a:scheme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sym typeface="HarmonyOS Sans SC Light" panose="00000400000000000000" pitchFamily="2" charset="-122"/>
              </a:rPr>
              <a:t>关键词</a:t>
            </a: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53F84084-94FC-43CB-3131-B3C2FC3A8B06}"/>
              </a:ext>
            </a:extLst>
          </p:cNvPr>
          <p:cNvGrpSpPr/>
          <p:nvPr/>
        </p:nvGrpSpPr>
        <p:grpSpPr>
          <a:xfrm>
            <a:off x="8644803" y="2021678"/>
            <a:ext cx="2966425" cy="816522"/>
            <a:chOff x="283598" y="1906534"/>
            <a:chExt cx="2966425" cy="816522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CA6B602B-64C7-3AF3-6D31-7779F4E036CC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254F1C36-0470-8981-1D81-19E4CC40831B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C9EFE135-FF1E-5E1F-EEC5-B37C249C4176}"/>
              </a:ext>
            </a:extLst>
          </p:cNvPr>
          <p:cNvGrpSpPr/>
          <p:nvPr/>
        </p:nvGrpSpPr>
        <p:grpSpPr>
          <a:xfrm>
            <a:off x="560031" y="2991711"/>
            <a:ext cx="2984539" cy="816522"/>
            <a:chOff x="283598" y="1906534"/>
            <a:chExt cx="2984539" cy="816522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7444905C-FA16-42E4-34C6-A23235C7CFE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FBAB3021-38E0-1B48-B118-AEB808A23BEF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F1A64368-DDBE-D5FE-6B4F-DCD14AD3D334}"/>
              </a:ext>
            </a:extLst>
          </p:cNvPr>
          <p:cNvGrpSpPr/>
          <p:nvPr/>
        </p:nvGrpSpPr>
        <p:grpSpPr>
          <a:xfrm>
            <a:off x="8644803" y="4017795"/>
            <a:ext cx="2966425" cy="816522"/>
            <a:chOff x="283598" y="1906534"/>
            <a:chExt cx="2966425" cy="816522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B65ADBB3-8808-C5EF-8C81-6F4BB6F83AC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CA899F23-E7EA-5294-B2AF-B14E00C43AE3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56" name="文本框 55">
            <a:extLst>
              <a:ext uri="{FF2B5EF4-FFF2-40B4-BE49-F238E27FC236}">
                <a16:creationId xmlns:a16="http://schemas.microsoft.com/office/drawing/2014/main" id="{48D8CAF4-8C67-F89D-D89E-63877C39A866}"/>
              </a:ext>
            </a:extLst>
          </p:cNvPr>
          <p:cNvSpPr txBox="1"/>
          <p:nvPr/>
        </p:nvSpPr>
        <p:spPr>
          <a:xfrm>
            <a:off x="1948938" y="4712665"/>
            <a:ext cx="223556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b="1">
                <a:solidFill>
                  <a:schemeClr val="tx1">
                    <a:lumMod val="65000"/>
                    <a:lumOff val="35000"/>
                  </a:scheme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sym typeface="HarmonyOS Sans SC Light" panose="00000400000000000000" pitchFamily="2" charset="-122"/>
              </a:rPr>
              <a:t>关键词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53230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3" name="Freeform 11">
            <a:extLst>
              <a:ext uri="{FF2B5EF4-FFF2-40B4-BE49-F238E27FC236}">
                <a16:creationId xmlns:a16="http://schemas.microsoft.com/office/drawing/2014/main" id="{F382F302-CA5E-5795-439A-470AE0FDCF23}"/>
              </a:ext>
            </a:extLst>
          </p:cNvPr>
          <p:cNvSpPr/>
          <p:nvPr/>
        </p:nvSpPr>
        <p:spPr bwMode="auto">
          <a:xfrm>
            <a:off x="5742701" y="3767946"/>
            <a:ext cx="1635430" cy="2165789"/>
          </a:xfrm>
          <a:custGeom>
            <a:avLst/>
            <a:gdLst/>
            <a:ahLst/>
            <a:cxnLst>
              <a:cxn ang="0">
                <a:pos x="885" y="361"/>
              </a:cxn>
              <a:cxn ang="0">
                <a:pos x="840" y="315"/>
              </a:cxn>
              <a:cxn ang="0">
                <a:pos x="379" y="777"/>
              </a:cxn>
              <a:cxn ang="0">
                <a:pos x="379" y="1172"/>
              </a:cxn>
              <a:cxn ang="0">
                <a:pos x="0" y="1172"/>
              </a:cxn>
              <a:cxn ang="0">
                <a:pos x="0" y="620"/>
              </a:cxn>
              <a:cxn ang="0">
                <a:pos x="572" y="49"/>
              </a:cxn>
              <a:cxn ang="0">
                <a:pos x="523" y="0"/>
              </a:cxn>
              <a:cxn ang="0">
                <a:pos x="885" y="0"/>
              </a:cxn>
              <a:cxn ang="0">
                <a:pos x="885" y="361"/>
              </a:cxn>
            </a:cxnLst>
            <a:rect l="0" t="0" r="r" b="b"/>
            <a:pathLst>
              <a:path w="885" h="1172">
                <a:moveTo>
                  <a:pt x="885" y="361"/>
                </a:moveTo>
                <a:lnTo>
                  <a:pt x="840" y="315"/>
                </a:lnTo>
                <a:lnTo>
                  <a:pt x="379" y="777"/>
                </a:lnTo>
                <a:lnTo>
                  <a:pt x="379" y="1172"/>
                </a:lnTo>
                <a:lnTo>
                  <a:pt x="0" y="1172"/>
                </a:lnTo>
                <a:lnTo>
                  <a:pt x="0" y="620"/>
                </a:lnTo>
                <a:lnTo>
                  <a:pt x="572" y="49"/>
                </a:lnTo>
                <a:lnTo>
                  <a:pt x="523" y="0"/>
                </a:lnTo>
                <a:lnTo>
                  <a:pt x="885" y="0"/>
                </a:lnTo>
                <a:lnTo>
                  <a:pt x="885" y="361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 sz="2000">
              <a:solidFill>
                <a:srgbClr val="FFEFCB"/>
              </a:solidFill>
              <a:sym typeface="+mn-lt"/>
            </a:endParaRPr>
          </a:p>
        </p:txBody>
      </p:sp>
      <p:sp>
        <p:nvSpPr>
          <p:cNvPr id="4" name="Freeform 12">
            <a:extLst>
              <a:ext uri="{FF2B5EF4-FFF2-40B4-BE49-F238E27FC236}">
                <a16:creationId xmlns:a16="http://schemas.microsoft.com/office/drawing/2014/main" id="{F81CC780-F3DB-58C4-4DCC-BE1414DBB156}"/>
              </a:ext>
            </a:extLst>
          </p:cNvPr>
          <p:cNvSpPr/>
          <p:nvPr/>
        </p:nvSpPr>
        <p:spPr bwMode="auto">
          <a:xfrm>
            <a:off x="5371265" y="1227025"/>
            <a:ext cx="1345302" cy="1389653"/>
          </a:xfrm>
          <a:custGeom>
            <a:avLst/>
            <a:gdLst/>
            <a:ahLst/>
            <a:cxnLst>
              <a:cxn ang="0">
                <a:pos x="313" y="41"/>
              </a:cxn>
              <a:cxn ang="0">
                <a:pos x="709" y="437"/>
              </a:cxn>
              <a:cxn ang="0">
                <a:pos x="682" y="463"/>
              </a:cxn>
              <a:cxn ang="0">
                <a:pos x="728" y="509"/>
              </a:cxn>
              <a:cxn ang="0">
                <a:pos x="483" y="752"/>
              </a:cxn>
              <a:cxn ang="0">
                <a:pos x="41" y="312"/>
              </a:cxn>
              <a:cxn ang="0">
                <a:pos x="0" y="352"/>
              </a:cxn>
              <a:cxn ang="0">
                <a:pos x="0" y="0"/>
              </a:cxn>
              <a:cxn ang="0">
                <a:pos x="349" y="0"/>
              </a:cxn>
              <a:cxn ang="0">
                <a:pos x="313" y="41"/>
              </a:cxn>
            </a:cxnLst>
            <a:rect l="0" t="0" r="r" b="b"/>
            <a:pathLst>
              <a:path w="728" h="752">
                <a:moveTo>
                  <a:pt x="313" y="41"/>
                </a:moveTo>
                <a:lnTo>
                  <a:pt x="709" y="437"/>
                </a:lnTo>
                <a:lnTo>
                  <a:pt x="682" y="463"/>
                </a:lnTo>
                <a:lnTo>
                  <a:pt x="728" y="509"/>
                </a:lnTo>
                <a:lnTo>
                  <a:pt x="483" y="752"/>
                </a:lnTo>
                <a:lnTo>
                  <a:pt x="41" y="312"/>
                </a:lnTo>
                <a:lnTo>
                  <a:pt x="0" y="352"/>
                </a:lnTo>
                <a:lnTo>
                  <a:pt x="0" y="0"/>
                </a:lnTo>
                <a:lnTo>
                  <a:pt x="349" y="0"/>
                </a:lnTo>
                <a:lnTo>
                  <a:pt x="313" y="41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 sz="2000">
              <a:solidFill>
                <a:srgbClr val="FFEFCB"/>
              </a:solidFill>
              <a:sym typeface="+mn-lt"/>
            </a:endParaRPr>
          </a:p>
        </p:txBody>
      </p:sp>
      <p:sp>
        <p:nvSpPr>
          <p:cNvPr id="5" name="Freeform 13">
            <a:extLst>
              <a:ext uri="{FF2B5EF4-FFF2-40B4-BE49-F238E27FC236}">
                <a16:creationId xmlns:a16="http://schemas.microsoft.com/office/drawing/2014/main" id="{C2C9E368-78FB-5E33-0A2F-B30116180C17}"/>
              </a:ext>
            </a:extLst>
          </p:cNvPr>
          <p:cNvSpPr/>
          <p:nvPr/>
        </p:nvSpPr>
        <p:spPr bwMode="auto">
          <a:xfrm>
            <a:off x="5367570" y="2921592"/>
            <a:ext cx="1358239" cy="1400741"/>
          </a:xfrm>
          <a:custGeom>
            <a:avLst/>
            <a:gdLst/>
            <a:ahLst/>
            <a:cxnLst>
              <a:cxn ang="0">
                <a:pos x="316" y="49"/>
              </a:cxn>
              <a:cxn ang="0">
                <a:pos x="711" y="442"/>
              </a:cxn>
              <a:cxn ang="0">
                <a:pos x="686" y="465"/>
              </a:cxn>
              <a:cxn ang="0">
                <a:pos x="735" y="514"/>
              </a:cxn>
              <a:cxn ang="0">
                <a:pos x="493" y="758"/>
              </a:cxn>
              <a:cxn ang="0">
                <a:pos x="49" y="316"/>
              </a:cxn>
              <a:cxn ang="0">
                <a:pos x="0" y="363"/>
              </a:cxn>
              <a:cxn ang="0">
                <a:pos x="0" y="0"/>
              </a:cxn>
              <a:cxn ang="0">
                <a:pos x="364" y="0"/>
              </a:cxn>
              <a:cxn ang="0">
                <a:pos x="316" y="49"/>
              </a:cxn>
            </a:cxnLst>
            <a:rect l="0" t="0" r="r" b="b"/>
            <a:pathLst>
              <a:path w="735" h="758">
                <a:moveTo>
                  <a:pt x="316" y="49"/>
                </a:moveTo>
                <a:lnTo>
                  <a:pt x="711" y="442"/>
                </a:lnTo>
                <a:lnTo>
                  <a:pt x="686" y="465"/>
                </a:lnTo>
                <a:lnTo>
                  <a:pt x="735" y="514"/>
                </a:lnTo>
                <a:lnTo>
                  <a:pt x="493" y="758"/>
                </a:lnTo>
                <a:lnTo>
                  <a:pt x="49" y="316"/>
                </a:lnTo>
                <a:lnTo>
                  <a:pt x="0" y="363"/>
                </a:lnTo>
                <a:lnTo>
                  <a:pt x="0" y="0"/>
                </a:lnTo>
                <a:lnTo>
                  <a:pt x="364" y="0"/>
                </a:lnTo>
                <a:lnTo>
                  <a:pt x="316" y="49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 sz="2000">
              <a:solidFill>
                <a:srgbClr val="FFEFCB"/>
              </a:solidFill>
              <a:sym typeface="+mn-lt"/>
            </a:endParaRPr>
          </a:p>
        </p:txBody>
      </p:sp>
      <p:sp>
        <p:nvSpPr>
          <p:cNvPr id="6" name="Freeform 14">
            <a:extLst>
              <a:ext uri="{FF2B5EF4-FFF2-40B4-BE49-F238E27FC236}">
                <a16:creationId xmlns:a16="http://schemas.microsoft.com/office/drawing/2014/main" id="{2D8F1D89-F24D-9328-4E23-9A830D5E43AA}"/>
              </a:ext>
            </a:extLst>
          </p:cNvPr>
          <p:cNvSpPr/>
          <p:nvPr/>
        </p:nvSpPr>
        <p:spPr bwMode="auto">
          <a:xfrm>
            <a:off x="6032830" y="2082622"/>
            <a:ext cx="1345302" cy="1380413"/>
          </a:xfrm>
          <a:custGeom>
            <a:avLst/>
            <a:gdLst/>
            <a:ahLst/>
            <a:cxnLst>
              <a:cxn ang="0">
                <a:pos x="728" y="350"/>
              </a:cxn>
              <a:cxn ang="0">
                <a:pos x="684" y="306"/>
              </a:cxn>
              <a:cxn ang="0">
                <a:pos x="241" y="747"/>
              </a:cxn>
              <a:cxn ang="0">
                <a:pos x="0" y="507"/>
              </a:cxn>
              <a:cxn ang="0">
                <a:pos x="42" y="460"/>
              </a:cxn>
              <a:cxn ang="0">
                <a:pos x="21" y="439"/>
              </a:cxn>
              <a:cxn ang="0">
                <a:pos x="419" y="42"/>
              </a:cxn>
              <a:cxn ang="0">
                <a:pos x="377" y="0"/>
              </a:cxn>
              <a:cxn ang="0">
                <a:pos x="728" y="0"/>
              </a:cxn>
              <a:cxn ang="0">
                <a:pos x="728" y="350"/>
              </a:cxn>
            </a:cxnLst>
            <a:rect l="0" t="0" r="r" b="b"/>
            <a:pathLst>
              <a:path w="728" h="747">
                <a:moveTo>
                  <a:pt x="728" y="350"/>
                </a:moveTo>
                <a:lnTo>
                  <a:pt x="684" y="306"/>
                </a:lnTo>
                <a:lnTo>
                  <a:pt x="241" y="747"/>
                </a:lnTo>
                <a:lnTo>
                  <a:pt x="0" y="507"/>
                </a:lnTo>
                <a:lnTo>
                  <a:pt x="42" y="460"/>
                </a:lnTo>
                <a:lnTo>
                  <a:pt x="21" y="439"/>
                </a:lnTo>
                <a:lnTo>
                  <a:pt x="419" y="42"/>
                </a:lnTo>
                <a:lnTo>
                  <a:pt x="377" y="0"/>
                </a:lnTo>
                <a:lnTo>
                  <a:pt x="728" y="0"/>
                </a:lnTo>
                <a:lnTo>
                  <a:pt x="728" y="350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 sz="2000">
              <a:solidFill>
                <a:srgbClr val="FFEFCB"/>
              </a:solidFill>
              <a:sym typeface="+mn-lt"/>
            </a:endParaRP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AC1C2134-BFE0-99ED-F3B4-45317A5E9E7B}"/>
              </a:ext>
            </a:extLst>
          </p:cNvPr>
          <p:cNvSpPr txBox="1"/>
          <p:nvPr/>
        </p:nvSpPr>
        <p:spPr>
          <a:xfrm rot="19086412">
            <a:off x="6902079" y="4030166"/>
            <a:ext cx="198772" cy="215444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913742">
              <a:spcBef>
                <a:spcPct val="20000"/>
              </a:spcBef>
              <a:defRPr/>
            </a:pPr>
            <a:r>
              <a:rPr lang="en-US" sz="1400" dirty="0">
                <a:solidFill>
                  <a:srgbClr val="FFEFCB"/>
                </a:solidFill>
                <a:cs typeface="+mn-ea"/>
                <a:sym typeface="+mn-lt"/>
              </a:rPr>
              <a:t>01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6E7C947C-34D9-A1F8-1860-E4E1E1DC076F}"/>
              </a:ext>
            </a:extLst>
          </p:cNvPr>
          <p:cNvSpPr txBox="1"/>
          <p:nvPr/>
        </p:nvSpPr>
        <p:spPr>
          <a:xfrm rot="2817072">
            <a:off x="5616703" y="3147750"/>
            <a:ext cx="198772" cy="215444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913742">
              <a:spcBef>
                <a:spcPct val="20000"/>
              </a:spcBef>
              <a:defRPr/>
            </a:pPr>
            <a:r>
              <a:rPr lang="en-US" sz="1400" dirty="0">
                <a:solidFill>
                  <a:srgbClr val="FFEFCB"/>
                </a:solidFill>
                <a:cs typeface="+mn-ea"/>
                <a:sym typeface="+mn-lt"/>
              </a:rPr>
              <a:t>02</a:t>
            </a:r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2D9C31E0-4B51-3A66-E837-B2F3D462F57B}"/>
              </a:ext>
            </a:extLst>
          </p:cNvPr>
          <p:cNvSpPr txBox="1"/>
          <p:nvPr/>
        </p:nvSpPr>
        <p:spPr>
          <a:xfrm rot="18997969">
            <a:off x="6884834" y="2333061"/>
            <a:ext cx="198772" cy="215444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913742">
              <a:spcBef>
                <a:spcPct val="20000"/>
              </a:spcBef>
              <a:defRPr/>
            </a:pPr>
            <a:r>
              <a:rPr lang="en-US" sz="1400" dirty="0">
                <a:solidFill>
                  <a:srgbClr val="FFEFCB"/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E180D302-D0D9-9DA5-D7BB-41DE232B2657}"/>
              </a:ext>
            </a:extLst>
          </p:cNvPr>
          <p:cNvSpPr txBox="1"/>
          <p:nvPr/>
        </p:nvSpPr>
        <p:spPr>
          <a:xfrm rot="2817072">
            <a:off x="5634446" y="1483391"/>
            <a:ext cx="198772" cy="215444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913742">
              <a:spcBef>
                <a:spcPct val="20000"/>
              </a:spcBef>
              <a:defRPr/>
            </a:pPr>
            <a:r>
              <a:rPr lang="en-US" sz="1400" dirty="0">
                <a:solidFill>
                  <a:srgbClr val="FFEFCB"/>
                </a:solidFill>
                <a:cs typeface="+mn-ea"/>
                <a:sym typeface="+mn-lt"/>
              </a:rPr>
              <a:t>04</a:t>
            </a:r>
          </a:p>
        </p:txBody>
      </p:sp>
      <p:sp>
        <p:nvSpPr>
          <p:cNvPr id="11" name="Rectangle 23">
            <a:extLst>
              <a:ext uri="{FF2B5EF4-FFF2-40B4-BE49-F238E27FC236}">
                <a16:creationId xmlns:a16="http://schemas.microsoft.com/office/drawing/2014/main" id="{988B0FFD-4A27-5C10-37F6-BC28CB2BE8E2}"/>
              </a:ext>
            </a:extLst>
          </p:cNvPr>
          <p:cNvSpPr/>
          <p:nvPr/>
        </p:nvSpPr>
        <p:spPr>
          <a:xfrm rot="18897855">
            <a:off x="6187389" y="2798927"/>
            <a:ext cx="798295" cy="16158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1050" b="1" dirty="0">
                <a:solidFill>
                  <a:srgbClr val="FFEFCB"/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2" name="Rectangle 26">
            <a:extLst>
              <a:ext uri="{FF2B5EF4-FFF2-40B4-BE49-F238E27FC236}">
                <a16:creationId xmlns:a16="http://schemas.microsoft.com/office/drawing/2014/main" id="{51A60307-119E-6A0A-7A73-0EC1DC6C549D}"/>
              </a:ext>
            </a:extLst>
          </p:cNvPr>
          <p:cNvSpPr/>
          <p:nvPr/>
        </p:nvSpPr>
        <p:spPr>
          <a:xfrm rot="2726022">
            <a:off x="5752211" y="1939511"/>
            <a:ext cx="798295" cy="16158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1050" b="1" dirty="0">
                <a:solidFill>
                  <a:srgbClr val="FFEFCB"/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3" name="Rectangle 27">
            <a:extLst>
              <a:ext uri="{FF2B5EF4-FFF2-40B4-BE49-F238E27FC236}">
                <a16:creationId xmlns:a16="http://schemas.microsoft.com/office/drawing/2014/main" id="{FE4C36E8-5354-B5F9-DABE-E4787E3927A2}"/>
              </a:ext>
            </a:extLst>
          </p:cNvPr>
          <p:cNvSpPr/>
          <p:nvPr/>
        </p:nvSpPr>
        <p:spPr>
          <a:xfrm rot="2786029">
            <a:off x="5740253" y="3630705"/>
            <a:ext cx="798295" cy="16158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1050" b="1" dirty="0">
                <a:solidFill>
                  <a:srgbClr val="FFEFCB"/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4" name="Rectangle 28">
            <a:extLst>
              <a:ext uri="{FF2B5EF4-FFF2-40B4-BE49-F238E27FC236}">
                <a16:creationId xmlns:a16="http://schemas.microsoft.com/office/drawing/2014/main" id="{B00CB7E0-8AF1-98B6-9D94-B1556C670CA8}"/>
              </a:ext>
            </a:extLst>
          </p:cNvPr>
          <p:cNvSpPr/>
          <p:nvPr/>
        </p:nvSpPr>
        <p:spPr>
          <a:xfrm rot="18897855">
            <a:off x="6198479" y="4475375"/>
            <a:ext cx="798295" cy="16158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zh-CN" altLang="en-US" sz="1050" b="1" dirty="0">
                <a:solidFill>
                  <a:srgbClr val="FFEFCB"/>
                </a:solidFill>
                <a:cs typeface="+mn-ea"/>
                <a:sym typeface="+mn-lt"/>
              </a:rPr>
              <a:t>添加标题文本</a:t>
            </a:r>
            <a:endParaRPr lang="zh-CN" altLang="en-US" sz="800" b="1" dirty="0">
              <a:solidFill>
                <a:srgbClr val="FFEFCB"/>
              </a:solidFill>
              <a:cs typeface="+mn-ea"/>
              <a:sym typeface="+mn-lt"/>
            </a:endParaRPr>
          </a:p>
        </p:txBody>
      </p:sp>
      <p:sp>
        <p:nvSpPr>
          <p:cNvPr id="15" name="Freeform 100">
            <a:extLst>
              <a:ext uri="{FF2B5EF4-FFF2-40B4-BE49-F238E27FC236}">
                <a16:creationId xmlns:a16="http://schemas.microsoft.com/office/drawing/2014/main" id="{9818BA6D-C34A-5B19-BC6C-73F805235517}"/>
              </a:ext>
            </a:extLst>
          </p:cNvPr>
          <p:cNvSpPr>
            <a:spLocks noEditPoints="1"/>
          </p:cNvSpPr>
          <p:nvPr/>
        </p:nvSpPr>
        <p:spPr bwMode="auto">
          <a:xfrm>
            <a:off x="5871004" y="5394471"/>
            <a:ext cx="446749" cy="428263"/>
          </a:xfrm>
          <a:custGeom>
            <a:avLst/>
            <a:gdLst/>
            <a:ahLst/>
            <a:cxnLst>
              <a:cxn ang="0">
                <a:pos x="63" y="49"/>
              </a:cxn>
              <a:cxn ang="0">
                <a:pos x="58" y="44"/>
              </a:cxn>
              <a:cxn ang="0">
                <a:pos x="54" y="48"/>
              </a:cxn>
              <a:cxn ang="0">
                <a:pos x="63" y="57"/>
              </a:cxn>
              <a:cxn ang="0">
                <a:pos x="64" y="60"/>
              </a:cxn>
              <a:cxn ang="0">
                <a:pos x="59" y="64"/>
              </a:cxn>
              <a:cxn ang="0">
                <a:pos x="56" y="63"/>
              </a:cxn>
              <a:cxn ang="0">
                <a:pos x="29" y="36"/>
              </a:cxn>
              <a:cxn ang="0">
                <a:pos x="15" y="42"/>
              </a:cxn>
              <a:cxn ang="0">
                <a:pos x="0" y="27"/>
              </a:cxn>
              <a:cxn ang="0">
                <a:pos x="26" y="0"/>
              </a:cxn>
              <a:cxn ang="0">
                <a:pos x="41" y="15"/>
              </a:cxn>
              <a:cxn ang="0">
                <a:pos x="36" y="30"/>
              </a:cxn>
              <a:cxn ang="0">
                <a:pos x="50" y="44"/>
              </a:cxn>
              <a:cxn ang="0">
                <a:pos x="54" y="40"/>
              </a:cxn>
              <a:cxn ang="0">
                <a:pos x="49" y="35"/>
              </a:cxn>
              <a:cxn ang="0">
                <a:pos x="54" y="31"/>
              </a:cxn>
              <a:cxn ang="0">
                <a:pos x="55" y="31"/>
              </a:cxn>
              <a:cxn ang="0">
                <a:pos x="67" y="44"/>
              </a:cxn>
              <a:cxn ang="0">
                <a:pos x="63" y="49"/>
              </a:cxn>
              <a:cxn ang="0">
                <a:pos x="25" y="8"/>
              </a:cxn>
              <a:cxn ang="0">
                <a:pos x="18" y="16"/>
              </a:cxn>
              <a:cxn ang="0">
                <a:pos x="19" y="19"/>
              </a:cxn>
              <a:cxn ang="0">
                <a:pos x="15" y="18"/>
              </a:cxn>
              <a:cxn ang="0">
                <a:pos x="7" y="26"/>
              </a:cxn>
              <a:cxn ang="0">
                <a:pos x="15" y="34"/>
              </a:cxn>
              <a:cxn ang="0">
                <a:pos x="23" y="26"/>
              </a:cxn>
              <a:cxn ang="0">
                <a:pos x="22" y="23"/>
              </a:cxn>
              <a:cxn ang="0">
                <a:pos x="25" y="24"/>
              </a:cxn>
              <a:cxn ang="0">
                <a:pos x="33" y="16"/>
              </a:cxn>
              <a:cxn ang="0">
                <a:pos x="25" y="8"/>
              </a:cxn>
            </a:cxnLst>
            <a:rect l="0" t="0" r="r" b="b"/>
            <a:pathLst>
              <a:path w="67" h="64">
                <a:moveTo>
                  <a:pt x="63" y="49"/>
                </a:moveTo>
                <a:cubicBezTo>
                  <a:pt x="62" y="49"/>
                  <a:pt x="58" y="45"/>
                  <a:pt x="58" y="44"/>
                </a:cubicBezTo>
                <a:cubicBezTo>
                  <a:pt x="54" y="48"/>
                  <a:pt x="54" y="48"/>
                  <a:pt x="54" y="48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4" y="59"/>
                  <a:pt x="64" y="60"/>
                </a:cubicBezTo>
                <a:cubicBezTo>
                  <a:pt x="64" y="62"/>
                  <a:pt x="61" y="64"/>
                  <a:pt x="59" y="64"/>
                </a:cubicBezTo>
                <a:cubicBezTo>
                  <a:pt x="58" y="64"/>
                  <a:pt x="57" y="64"/>
                  <a:pt x="56" y="63"/>
                </a:cubicBezTo>
                <a:cubicBezTo>
                  <a:pt x="29" y="36"/>
                  <a:pt x="29" y="36"/>
                  <a:pt x="29" y="36"/>
                </a:cubicBezTo>
                <a:cubicBezTo>
                  <a:pt x="25" y="39"/>
                  <a:pt x="20" y="42"/>
                  <a:pt x="15" y="42"/>
                </a:cubicBezTo>
                <a:cubicBezTo>
                  <a:pt x="6" y="42"/>
                  <a:pt x="0" y="36"/>
                  <a:pt x="0" y="27"/>
                </a:cubicBezTo>
                <a:cubicBezTo>
                  <a:pt x="0" y="14"/>
                  <a:pt x="13" y="0"/>
                  <a:pt x="26" y="0"/>
                </a:cubicBezTo>
                <a:cubicBezTo>
                  <a:pt x="35" y="0"/>
                  <a:pt x="41" y="6"/>
                  <a:pt x="41" y="15"/>
                </a:cubicBezTo>
                <a:cubicBezTo>
                  <a:pt x="41" y="21"/>
                  <a:pt x="39" y="26"/>
                  <a:pt x="36" y="30"/>
                </a:cubicBezTo>
                <a:cubicBezTo>
                  <a:pt x="50" y="44"/>
                  <a:pt x="50" y="44"/>
                  <a:pt x="50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49" y="36"/>
                  <a:pt x="49" y="35"/>
                </a:cubicBezTo>
                <a:cubicBezTo>
                  <a:pt x="49" y="34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6" y="32"/>
                  <a:pt x="67" y="43"/>
                  <a:pt x="67" y="44"/>
                </a:cubicBezTo>
                <a:cubicBezTo>
                  <a:pt x="67" y="45"/>
                  <a:pt x="64" y="49"/>
                  <a:pt x="63" y="49"/>
                </a:cubicBezTo>
                <a:close/>
                <a:moveTo>
                  <a:pt x="25" y="8"/>
                </a:moveTo>
                <a:cubicBezTo>
                  <a:pt x="21" y="8"/>
                  <a:pt x="18" y="12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1" y="18"/>
                  <a:pt x="7" y="22"/>
                  <a:pt x="7" y="26"/>
                </a:cubicBezTo>
                <a:cubicBezTo>
                  <a:pt x="7" y="30"/>
                  <a:pt x="11" y="34"/>
                  <a:pt x="15" y="34"/>
                </a:cubicBezTo>
                <a:cubicBezTo>
                  <a:pt x="19" y="34"/>
                  <a:pt x="23" y="30"/>
                  <a:pt x="23" y="26"/>
                </a:cubicBezTo>
                <a:cubicBezTo>
                  <a:pt x="23" y="25"/>
                  <a:pt x="23" y="24"/>
                  <a:pt x="22" y="23"/>
                </a:cubicBezTo>
                <a:cubicBezTo>
                  <a:pt x="23" y="23"/>
                  <a:pt x="24" y="24"/>
                  <a:pt x="25" y="24"/>
                </a:cubicBezTo>
                <a:cubicBezTo>
                  <a:pt x="30" y="24"/>
                  <a:pt x="33" y="20"/>
                  <a:pt x="33" y="16"/>
                </a:cubicBezTo>
                <a:cubicBezTo>
                  <a:pt x="33" y="12"/>
                  <a:pt x="30" y="8"/>
                  <a:pt x="25" y="8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31" tIns="45715" rIns="91431" bIns="45715" numCol="1" anchor="t" anchorCtr="0" compatLnSpc="1"/>
          <a:lstStyle/>
          <a:p>
            <a:endParaRPr lang="en-US">
              <a:solidFill>
                <a:srgbClr val="FFEFCB"/>
              </a:solidFill>
              <a:cs typeface="+mn-ea"/>
              <a:sym typeface="+mn-lt"/>
            </a:endParaRPr>
          </a:p>
        </p:txBody>
      </p:sp>
      <p:sp>
        <p:nvSpPr>
          <p:cNvPr id="16" name="Freeform 187">
            <a:extLst>
              <a:ext uri="{FF2B5EF4-FFF2-40B4-BE49-F238E27FC236}">
                <a16:creationId xmlns:a16="http://schemas.microsoft.com/office/drawing/2014/main" id="{3E4AA7A4-05AF-2EAB-53C6-BB18B5076D99}"/>
              </a:ext>
            </a:extLst>
          </p:cNvPr>
          <p:cNvSpPr>
            <a:spLocks noEditPoints="1"/>
          </p:cNvSpPr>
          <p:nvPr/>
        </p:nvSpPr>
        <p:spPr bwMode="auto">
          <a:xfrm>
            <a:off x="7494356" y="3820174"/>
            <a:ext cx="506644" cy="327423"/>
          </a:xfrm>
          <a:custGeom>
            <a:avLst/>
            <a:gdLst/>
            <a:ahLst/>
            <a:cxnLst>
              <a:cxn ang="0">
                <a:pos x="68" y="25"/>
              </a:cxn>
              <a:cxn ang="0">
                <a:pos x="34" y="44"/>
              </a:cxn>
              <a:cxn ang="0">
                <a:pos x="1" y="25"/>
              </a:cxn>
              <a:cxn ang="0">
                <a:pos x="0" y="22"/>
              </a:cxn>
              <a:cxn ang="0">
                <a:pos x="1" y="20"/>
              </a:cxn>
              <a:cxn ang="0">
                <a:pos x="34" y="0"/>
              </a:cxn>
              <a:cxn ang="0">
                <a:pos x="68" y="20"/>
              </a:cxn>
              <a:cxn ang="0">
                <a:pos x="68" y="22"/>
              </a:cxn>
              <a:cxn ang="0">
                <a:pos x="68" y="25"/>
              </a:cxn>
              <a:cxn ang="0">
                <a:pos x="49" y="9"/>
              </a:cxn>
              <a:cxn ang="0">
                <a:pos x="51" y="17"/>
              </a:cxn>
              <a:cxn ang="0">
                <a:pos x="34" y="34"/>
              </a:cxn>
              <a:cxn ang="0">
                <a:pos x="17" y="17"/>
              </a:cxn>
              <a:cxn ang="0">
                <a:pos x="20" y="9"/>
              </a:cxn>
              <a:cxn ang="0">
                <a:pos x="5" y="22"/>
              </a:cxn>
              <a:cxn ang="0">
                <a:pos x="34" y="39"/>
              </a:cxn>
              <a:cxn ang="0">
                <a:pos x="64" y="22"/>
              </a:cxn>
              <a:cxn ang="0">
                <a:pos x="49" y="9"/>
              </a:cxn>
              <a:cxn ang="0">
                <a:pos x="34" y="6"/>
              </a:cxn>
              <a:cxn ang="0">
                <a:pos x="23" y="17"/>
              </a:cxn>
              <a:cxn ang="0">
                <a:pos x="25" y="19"/>
              </a:cxn>
              <a:cxn ang="0">
                <a:pos x="27" y="17"/>
              </a:cxn>
              <a:cxn ang="0">
                <a:pos x="34" y="9"/>
              </a:cxn>
              <a:cxn ang="0">
                <a:pos x="36" y="8"/>
              </a:cxn>
              <a:cxn ang="0">
                <a:pos x="34" y="6"/>
              </a:cxn>
            </a:cxnLst>
            <a:rect l="0" t="0" r="r" b="b"/>
            <a:pathLst>
              <a:path w="68" h="44">
                <a:moveTo>
                  <a:pt x="68" y="25"/>
                </a:moveTo>
                <a:cubicBezTo>
                  <a:pt x="61" y="36"/>
                  <a:pt x="48" y="44"/>
                  <a:pt x="34" y="44"/>
                </a:cubicBezTo>
                <a:cubicBezTo>
                  <a:pt x="21" y="44"/>
                  <a:pt x="8" y="36"/>
                  <a:pt x="1" y="25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8" y="8"/>
                  <a:pt x="21" y="0"/>
                  <a:pt x="34" y="0"/>
                </a:cubicBezTo>
                <a:cubicBezTo>
                  <a:pt x="48" y="0"/>
                  <a:pt x="61" y="8"/>
                  <a:pt x="68" y="20"/>
                </a:cubicBezTo>
                <a:cubicBezTo>
                  <a:pt x="68" y="20"/>
                  <a:pt x="68" y="21"/>
                  <a:pt x="68" y="22"/>
                </a:cubicBezTo>
                <a:cubicBezTo>
                  <a:pt x="68" y="23"/>
                  <a:pt x="68" y="24"/>
                  <a:pt x="68" y="25"/>
                </a:cubicBezTo>
                <a:close/>
                <a:moveTo>
                  <a:pt x="49" y="9"/>
                </a:moveTo>
                <a:cubicBezTo>
                  <a:pt x="51" y="11"/>
                  <a:pt x="51" y="14"/>
                  <a:pt x="51" y="17"/>
                </a:cubicBezTo>
                <a:cubicBezTo>
                  <a:pt x="51" y="27"/>
                  <a:pt x="44" y="34"/>
                  <a:pt x="34" y="34"/>
                </a:cubicBezTo>
                <a:cubicBezTo>
                  <a:pt x="25" y="34"/>
                  <a:pt x="17" y="27"/>
                  <a:pt x="17" y="17"/>
                </a:cubicBezTo>
                <a:cubicBezTo>
                  <a:pt x="17" y="14"/>
                  <a:pt x="18" y="11"/>
                  <a:pt x="20" y="9"/>
                </a:cubicBezTo>
                <a:cubicBezTo>
                  <a:pt x="14" y="12"/>
                  <a:pt x="9" y="17"/>
                  <a:pt x="5" y="22"/>
                </a:cubicBezTo>
                <a:cubicBezTo>
                  <a:pt x="12" y="32"/>
                  <a:pt x="22" y="39"/>
                  <a:pt x="34" y="39"/>
                </a:cubicBezTo>
                <a:cubicBezTo>
                  <a:pt x="47" y="39"/>
                  <a:pt x="57" y="32"/>
                  <a:pt x="64" y="22"/>
                </a:cubicBezTo>
                <a:cubicBezTo>
                  <a:pt x="60" y="17"/>
                  <a:pt x="55" y="12"/>
                  <a:pt x="49" y="9"/>
                </a:cubicBezTo>
                <a:close/>
                <a:moveTo>
                  <a:pt x="34" y="6"/>
                </a:moveTo>
                <a:cubicBezTo>
                  <a:pt x="28" y="6"/>
                  <a:pt x="23" y="11"/>
                  <a:pt x="23" y="17"/>
                </a:cubicBezTo>
                <a:cubicBezTo>
                  <a:pt x="23" y="18"/>
                  <a:pt x="24" y="19"/>
                  <a:pt x="25" y="19"/>
                </a:cubicBezTo>
                <a:cubicBezTo>
                  <a:pt x="26" y="19"/>
                  <a:pt x="27" y="18"/>
                  <a:pt x="27" y="17"/>
                </a:cubicBezTo>
                <a:cubicBezTo>
                  <a:pt x="27" y="13"/>
                  <a:pt x="30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6" y="7"/>
                  <a:pt x="35" y="6"/>
                  <a:pt x="34" y="6"/>
                </a:cubicBez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lang="en-US">
              <a:solidFill>
                <a:srgbClr val="3AA6DE"/>
              </a:solidFill>
              <a:sym typeface="+mn-lt"/>
            </a:endParaRPr>
          </a:p>
        </p:txBody>
      </p:sp>
      <p:sp>
        <p:nvSpPr>
          <p:cNvPr id="17" name="Freeform 52" descr="D:\51PPT模板网\51pptmoban.com\图片.jpg">
            <a:extLst>
              <a:ext uri="{FF2B5EF4-FFF2-40B4-BE49-F238E27FC236}">
                <a16:creationId xmlns:a16="http://schemas.microsoft.com/office/drawing/2014/main" id="{A011CDF5-B332-4201-F865-7DEEBD39E6EA}"/>
              </a:ext>
            </a:extLst>
          </p:cNvPr>
          <p:cNvSpPr>
            <a:spLocks noEditPoints="1"/>
          </p:cNvSpPr>
          <p:nvPr/>
        </p:nvSpPr>
        <p:spPr bwMode="auto">
          <a:xfrm>
            <a:off x="4812377" y="2964488"/>
            <a:ext cx="487548" cy="48754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27" y="8"/>
              </a:cxn>
              <a:cxn ang="0">
                <a:pos x="8" y="27"/>
              </a:cxn>
              <a:cxn ang="0">
                <a:pos x="27" y="47"/>
              </a:cxn>
              <a:cxn ang="0">
                <a:pos x="47" y="27"/>
              </a:cxn>
              <a:cxn ang="0">
                <a:pos x="27" y="8"/>
              </a:cxn>
              <a:cxn ang="0">
                <a:pos x="32" y="31"/>
              </a:cxn>
              <a:cxn ang="0">
                <a:pos x="31" y="32"/>
              </a:cxn>
              <a:cxn ang="0">
                <a:pos x="19" y="32"/>
              </a:cxn>
              <a:cxn ang="0">
                <a:pos x="18" y="31"/>
              </a:cxn>
              <a:cxn ang="0">
                <a:pos x="18" y="28"/>
              </a:cxn>
              <a:cxn ang="0">
                <a:pos x="19" y="27"/>
              </a:cxn>
              <a:cxn ang="0">
                <a:pos x="27" y="27"/>
              </a:cxn>
              <a:cxn ang="0">
                <a:pos x="27" y="15"/>
              </a:cxn>
              <a:cxn ang="0">
                <a:pos x="28" y="14"/>
              </a:cxn>
              <a:cxn ang="0">
                <a:pos x="31" y="14"/>
              </a:cxn>
              <a:cxn ang="0">
                <a:pos x="32" y="15"/>
              </a:cxn>
              <a:cxn ang="0">
                <a:pos x="32" y="3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lang="en-US">
              <a:solidFill>
                <a:srgbClr val="3AA6DE"/>
              </a:solidFill>
              <a:sym typeface="+mn-lt"/>
            </a:endParaRPr>
          </a:p>
        </p:txBody>
      </p:sp>
      <p:sp>
        <p:nvSpPr>
          <p:cNvPr id="18" name="Freeform 51" descr="D:\51PPT模板网\51pptmoban.com\图片.jpg">
            <a:extLst>
              <a:ext uri="{FF2B5EF4-FFF2-40B4-BE49-F238E27FC236}">
                <a16:creationId xmlns:a16="http://schemas.microsoft.com/office/drawing/2014/main" id="{19074558-63A3-585E-7B35-E2B24322B28D}"/>
              </a:ext>
            </a:extLst>
          </p:cNvPr>
          <p:cNvSpPr>
            <a:spLocks noEditPoints="1"/>
          </p:cNvSpPr>
          <p:nvPr/>
        </p:nvSpPr>
        <p:spPr bwMode="auto">
          <a:xfrm>
            <a:off x="7464998" y="2018897"/>
            <a:ext cx="420389" cy="595156"/>
          </a:xfrm>
          <a:custGeom>
            <a:avLst/>
            <a:gdLst/>
            <a:ahLst/>
            <a:cxnLst>
              <a:cxn ang="0">
                <a:pos x="30" y="24"/>
              </a:cxn>
              <a:cxn ang="0">
                <a:pos x="30" y="54"/>
              </a:cxn>
              <a:cxn ang="0">
                <a:pos x="26" y="58"/>
              </a:cxn>
              <a:cxn ang="0">
                <a:pos x="22" y="54"/>
              </a:cxn>
              <a:cxn ang="0">
                <a:pos x="22" y="40"/>
              </a:cxn>
              <a:cxn ang="0">
                <a:pos x="19" y="40"/>
              </a:cxn>
              <a:cxn ang="0">
                <a:pos x="19" y="54"/>
              </a:cxn>
              <a:cxn ang="0">
                <a:pos x="15" y="58"/>
              </a:cxn>
              <a:cxn ang="0">
                <a:pos x="11" y="54"/>
              </a:cxn>
              <a:cxn ang="0">
                <a:pos x="11" y="24"/>
              </a:cxn>
              <a:cxn ang="0">
                <a:pos x="1" y="14"/>
              </a:cxn>
              <a:cxn ang="0">
                <a:pos x="1" y="9"/>
              </a:cxn>
              <a:cxn ang="0">
                <a:pos x="6" y="9"/>
              </a:cxn>
              <a:cxn ang="0">
                <a:pos x="14" y="17"/>
              </a:cxn>
              <a:cxn ang="0">
                <a:pos x="27" y="17"/>
              </a:cxn>
              <a:cxn ang="0">
                <a:pos x="35" y="9"/>
              </a:cxn>
              <a:cxn ang="0">
                <a:pos x="40" y="9"/>
              </a:cxn>
              <a:cxn ang="0">
                <a:pos x="40" y="14"/>
              </a:cxn>
              <a:cxn ang="0">
                <a:pos x="30" y="24"/>
              </a:cxn>
              <a:cxn ang="0">
                <a:pos x="21" y="16"/>
              </a:cxn>
              <a:cxn ang="0">
                <a:pos x="13" y="8"/>
              </a:cxn>
              <a:cxn ang="0">
                <a:pos x="21" y="0"/>
              </a:cxn>
              <a:cxn ang="0">
                <a:pos x="29" y="8"/>
              </a:cxn>
              <a:cxn ang="0">
                <a:pos x="21" y="16"/>
              </a:cxn>
            </a:cxnLst>
            <a:rect l="0" t="0" r="r" b="b"/>
            <a:pathLst>
              <a:path w="41" h="58">
                <a:moveTo>
                  <a:pt x="30" y="2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56"/>
                  <a:pt x="28" y="58"/>
                  <a:pt x="26" y="58"/>
                </a:cubicBezTo>
                <a:cubicBezTo>
                  <a:pt x="24" y="58"/>
                  <a:pt x="22" y="56"/>
                  <a:pt x="22" y="54"/>
                </a:cubicBezTo>
                <a:cubicBezTo>
                  <a:pt x="22" y="40"/>
                  <a:pt x="22" y="40"/>
                  <a:pt x="22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6"/>
                  <a:pt x="18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0"/>
                  <a:pt x="1" y="9"/>
                </a:cubicBezTo>
                <a:cubicBezTo>
                  <a:pt x="2" y="8"/>
                  <a:pt x="5" y="8"/>
                  <a:pt x="6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35" y="9"/>
                  <a:pt x="35" y="9"/>
                  <a:pt x="35" y="9"/>
                </a:cubicBezTo>
                <a:cubicBezTo>
                  <a:pt x="37" y="8"/>
                  <a:pt x="39" y="8"/>
                  <a:pt x="40" y="9"/>
                </a:cubicBezTo>
                <a:cubicBezTo>
                  <a:pt x="41" y="10"/>
                  <a:pt x="41" y="13"/>
                  <a:pt x="40" y="14"/>
                </a:cubicBezTo>
                <a:lnTo>
                  <a:pt x="30" y="24"/>
                </a:lnTo>
                <a:close/>
                <a:moveTo>
                  <a:pt x="21" y="16"/>
                </a:moveTo>
                <a:cubicBezTo>
                  <a:pt x="16" y="16"/>
                  <a:pt x="13" y="12"/>
                  <a:pt x="13" y="8"/>
                </a:cubicBezTo>
                <a:cubicBezTo>
                  <a:pt x="13" y="4"/>
                  <a:pt x="16" y="0"/>
                  <a:pt x="21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2"/>
                  <a:pt x="25" y="16"/>
                  <a:pt x="21" y="16"/>
                </a:cubicBez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lang="en-US">
              <a:solidFill>
                <a:srgbClr val="3AA6DE"/>
              </a:solidFill>
              <a:sym typeface="+mn-lt"/>
            </a:endParaRPr>
          </a:p>
        </p:txBody>
      </p:sp>
      <p:sp>
        <p:nvSpPr>
          <p:cNvPr id="19" name="Freeform 152">
            <a:extLst>
              <a:ext uri="{FF2B5EF4-FFF2-40B4-BE49-F238E27FC236}">
                <a16:creationId xmlns:a16="http://schemas.microsoft.com/office/drawing/2014/main" id="{79F4F0A7-8D85-8719-440B-B80CE84E6A2F}"/>
              </a:ext>
            </a:extLst>
          </p:cNvPr>
          <p:cNvSpPr>
            <a:spLocks noEditPoints="1"/>
          </p:cNvSpPr>
          <p:nvPr/>
        </p:nvSpPr>
        <p:spPr bwMode="auto">
          <a:xfrm>
            <a:off x="4794686" y="1280019"/>
            <a:ext cx="462099" cy="427042"/>
          </a:xfrm>
          <a:custGeom>
            <a:avLst/>
            <a:gdLst/>
            <a:ahLst/>
            <a:cxnLst>
              <a:cxn ang="0">
                <a:pos x="67" y="20"/>
              </a:cxn>
              <a:cxn ang="0">
                <a:pos x="46" y="36"/>
              </a:cxn>
              <a:cxn ang="0">
                <a:pos x="42" y="40"/>
              </a:cxn>
              <a:cxn ang="0">
                <a:pos x="39" y="47"/>
              </a:cxn>
              <a:cxn ang="0">
                <a:pos x="44" y="52"/>
              </a:cxn>
              <a:cxn ang="0">
                <a:pos x="52" y="58"/>
              </a:cxn>
              <a:cxn ang="0">
                <a:pos x="52" y="61"/>
              </a:cxn>
              <a:cxn ang="0">
                <a:pos x="51" y="62"/>
              </a:cxn>
              <a:cxn ang="0">
                <a:pos x="17" y="62"/>
              </a:cxn>
              <a:cxn ang="0">
                <a:pos x="16" y="61"/>
              </a:cxn>
              <a:cxn ang="0">
                <a:pos x="16" y="58"/>
              </a:cxn>
              <a:cxn ang="0">
                <a:pos x="24" y="52"/>
              </a:cxn>
              <a:cxn ang="0">
                <a:pos x="29" y="47"/>
              </a:cxn>
              <a:cxn ang="0">
                <a:pos x="26" y="40"/>
              </a:cxn>
              <a:cxn ang="0">
                <a:pos x="22" y="36"/>
              </a:cxn>
              <a:cxn ang="0">
                <a:pos x="0" y="20"/>
              </a:cxn>
              <a:cxn ang="0">
                <a:pos x="0" y="15"/>
              </a:cxn>
              <a:cxn ang="0">
                <a:pos x="4" y="11"/>
              </a:cxn>
              <a:cxn ang="0">
                <a:pos x="16" y="11"/>
              </a:cxn>
              <a:cxn ang="0">
                <a:pos x="16" y="7"/>
              </a:cxn>
              <a:cxn ang="0">
                <a:pos x="22" y="0"/>
              </a:cxn>
              <a:cxn ang="0">
                <a:pos x="45" y="0"/>
              </a:cxn>
              <a:cxn ang="0">
                <a:pos x="52" y="7"/>
              </a:cxn>
              <a:cxn ang="0">
                <a:pos x="52" y="11"/>
              </a:cxn>
              <a:cxn ang="0">
                <a:pos x="63" y="11"/>
              </a:cxn>
              <a:cxn ang="0">
                <a:pos x="67" y="15"/>
              </a:cxn>
              <a:cxn ang="0">
                <a:pos x="67" y="20"/>
              </a:cxn>
              <a:cxn ang="0">
                <a:pos x="16" y="16"/>
              </a:cxn>
              <a:cxn ang="0">
                <a:pos x="6" y="16"/>
              </a:cxn>
              <a:cxn ang="0">
                <a:pos x="6" y="20"/>
              </a:cxn>
              <a:cxn ang="0">
                <a:pos x="19" y="31"/>
              </a:cxn>
              <a:cxn ang="0">
                <a:pos x="16" y="16"/>
              </a:cxn>
              <a:cxn ang="0">
                <a:pos x="62" y="16"/>
              </a:cxn>
              <a:cxn ang="0">
                <a:pos x="52" y="16"/>
              </a:cxn>
              <a:cxn ang="0">
                <a:pos x="49" y="31"/>
              </a:cxn>
              <a:cxn ang="0">
                <a:pos x="62" y="20"/>
              </a:cxn>
              <a:cxn ang="0">
                <a:pos x="62" y="16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noFill/>
          <a:ln w="12700" cap="flat">
            <a:solidFill>
              <a:srgbClr val="CE0000"/>
            </a:solidFill>
            <a:prstDash val="solid"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lang="en-US">
              <a:solidFill>
                <a:srgbClr val="3AA6DE"/>
              </a:solidFill>
              <a:sym typeface="+mn-lt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9D1E1996-39FB-1D98-516D-318292EFA839}"/>
              </a:ext>
            </a:extLst>
          </p:cNvPr>
          <p:cNvGrpSpPr/>
          <p:nvPr/>
        </p:nvGrpSpPr>
        <p:grpSpPr>
          <a:xfrm>
            <a:off x="1689753" y="1101880"/>
            <a:ext cx="2984539" cy="816522"/>
            <a:chOff x="283598" y="1906534"/>
            <a:chExt cx="2984539" cy="816522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DE62A1E0-DC12-631D-F6D8-F344178493EB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E8325F62-412F-E1ED-FF39-39D301036C9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D6CFC09A-4B3E-96A3-3EBE-15DD45651BEA}"/>
              </a:ext>
            </a:extLst>
          </p:cNvPr>
          <p:cNvGrpSpPr/>
          <p:nvPr/>
        </p:nvGrpSpPr>
        <p:grpSpPr>
          <a:xfrm>
            <a:off x="8001000" y="1930248"/>
            <a:ext cx="2966425" cy="816522"/>
            <a:chOff x="283598" y="1906534"/>
            <a:chExt cx="2966425" cy="81652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A5A20F9E-A50A-F71C-D436-879490BD73DE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C02FE322-1AFF-F814-D638-0C5071186DEE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8B4B63A8-8D5B-55CA-D62C-A095CAF24CAA}"/>
              </a:ext>
            </a:extLst>
          </p:cNvPr>
          <p:cNvGrpSpPr/>
          <p:nvPr/>
        </p:nvGrpSpPr>
        <p:grpSpPr>
          <a:xfrm>
            <a:off x="1689753" y="2847211"/>
            <a:ext cx="2984539" cy="816522"/>
            <a:chOff x="283598" y="1906534"/>
            <a:chExt cx="2984539" cy="816522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A084B9D5-253C-EB68-BE8D-D7BD96C95679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9854F3AD-8DBA-88FD-7454-FBDAF23C58D7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B55542B3-86FA-C1E9-A2C5-BC880D37E96F}"/>
              </a:ext>
            </a:extLst>
          </p:cNvPr>
          <p:cNvGrpSpPr/>
          <p:nvPr/>
        </p:nvGrpSpPr>
        <p:grpSpPr>
          <a:xfrm>
            <a:off x="8001000" y="3663733"/>
            <a:ext cx="2966425" cy="816522"/>
            <a:chOff x="283598" y="1906534"/>
            <a:chExt cx="2966425" cy="816522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0722AA84-594E-D4EE-5F04-1BFA083B5729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24A3A978-6755-804B-AE1A-11088B0D373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02275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任意多边形: 形状 453">
            <a:extLst>
              <a:ext uri="{FF2B5EF4-FFF2-40B4-BE49-F238E27FC236}">
                <a16:creationId xmlns:a16="http://schemas.microsoft.com/office/drawing/2014/main" id="{4B491602-46E0-DEE4-E730-33082F6A07D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255587 w 12192000"/>
              <a:gd name="connsiteY5" fmla="*/ 217487 h 6858000"/>
              <a:gd name="connsiteX6" fmla="*/ 255587 w 12192000"/>
              <a:gd name="connsiteY6" fmla="*/ 6671469 h 6858000"/>
              <a:gd name="connsiteX7" fmla="*/ 11936411 w 12192000"/>
              <a:gd name="connsiteY7" fmla="*/ 6671469 h 6858000"/>
              <a:gd name="connsiteX8" fmla="*/ 11936411 w 12192000"/>
              <a:gd name="connsiteY8" fmla="*/ 217487 h 6858000"/>
              <a:gd name="connsiteX9" fmla="*/ 255587 w 12192000"/>
              <a:gd name="connsiteY9" fmla="*/ 2174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255587" y="217487"/>
                </a:moveTo>
                <a:lnTo>
                  <a:pt x="255587" y="6671469"/>
                </a:lnTo>
                <a:lnTo>
                  <a:pt x="11936411" y="6671469"/>
                </a:lnTo>
                <a:lnTo>
                  <a:pt x="11936411" y="217487"/>
                </a:lnTo>
                <a:lnTo>
                  <a:pt x="255587" y="217487"/>
                </a:lnTo>
                <a:close/>
              </a:path>
            </a:pathLst>
          </a:custGeom>
          <a:blipFill dpi="0" rotWithShape="1">
            <a:blip r:embed="rId3"/>
            <a:srcRect/>
            <a:tile tx="-5562600" ty="-311150" sx="100000" sy="100000" flip="none" algn="tl"/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0" name="矩形: 圆角 459">
            <a:extLst>
              <a:ext uri="{FF2B5EF4-FFF2-40B4-BE49-F238E27FC236}">
                <a16:creationId xmlns:a16="http://schemas.microsoft.com/office/drawing/2014/main" id="{1C4F950F-F7CF-457D-D134-33BA41C68FCB}"/>
              </a:ext>
            </a:extLst>
          </p:cNvPr>
          <p:cNvSpPr/>
          <p:nvPr/>
        </p:nvSpPr>
        <p:spPr>
          <a:xfrm>
            <a:off x="3542399" y="4212613"/>
            <a:ext cx="5107202" cy="38655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5400">
            <a:solidFill>
              <a:srgbClr val="CE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A693C705-7C74-B20F-3C0A-F9362AE4803C}"/>
              </a:ext>
            </a:extLst>
          </p:cNvPr>
          <p:cNvGrpSpPr/>
          <p:nvPr/>
        </p:nvGrpSpPr>
        <p:grpSpPr>
          <a:xfrm>
            <a:off x="2499420" y="593604"/>
            <a:ext cx="7193159" cy="3660891"/>
            <a:chOff x="2499420" y="593604"/>
            <a:chExt cx="7193159" cy="3660891"/>
          </a:xfrm>
        </p:grpSpPr>
        <p:sp>
          <p:nvSpPr>
            <p:cNvPr id="222" name="图形 218">
              <a:extLst>
                <a:ext uri="{FF2B5EF4-FFF2-40B4-BE49-F238E27FC236}">
                  <a16:creationId xmlns:a16="http://schemas.microsoft.com/office/drawing/2014/main" id="{1E94D495-1157-B743-0718-8A657EF558B4}"/>
                </a:ext>
              </a:extLst>
            </p:cNvPr>
            <p:cNvSpPr/>
            <p:nvPr/>
          </p:nvSpPr>
          <p:spPr>
            <a:xfrm flipH="1">
              <a:off x="2499420" y="593604"/>
              <a:ext cx="1959581" cy="3660891"/>
            </a:xfrm>
            <a:custGeom>
              <a:avLst/>
              <a:gdLst>
                <a:gd name="connsiteX0" fmla="*/ 1825100 w 3211789"/>
                <a:gd name="connsiteY0" fmla="*/ 5367144 h 6108771"/>
                <a:gd name="connsiteX1" fmla="*/ 1751709 w 3211789"/>
                <a:gd name="connsiteY1" fmla="*/ 5598902 h 6108771"/>
                <a:gd name="connsiteX2" fmla="*/ 1873383 w 3211789"/>
                <a:gd name="connsiteY2" fmla="*/ 5861562 h 6108771"/>
                <a:gd name="connsiteX3" fmla="*/ 1873383 w 3211789"/>
                <a:gd name="connsiteY3" fmla="*/ 5869287 h 6108771"/>
                <a:gd name="connsiteX4" fmla="*/ 1674457 w 3211789"/>
                <a:gd name="connsiteY4" fmla="*/ 5591177 h 6108771"/>
                <a:gd name="connsiteX5" fmla="*/ 1676388 w 3211789"/>
                <a:gd name="connsiteY5" fmla="*/ 5566070 h 6108771"/>
                <a:gd name="connsiteX6" fmla="*/ 1687976 w 3211789"/>
                <a:gd name="connsiteY6" fmla="*/ 5519718 h 6108771"/>
                <a:gd name="connsiteX7" fmla="*/ 1716946 w 3211789"/>
                <a:gd name="connsiteY7" fmla="*/ 5461778 h 6108771"/>
                <a:gd name="connsiteX8" fmla="*/ 1724671 w 3211789"/>
                <a:gd name="connsiteY8" fmla="*/ 5345899 h 6108771"/>
                <a:gd name="connsiteX9" fmla="*/ 1728534 w 3211789"/>
                <a:gd name="connsiteY9" fmla="*/ 5351693 h 6108771"/>
                <a:gd name="connsiteX10" fmla="*/ 1738190 w 3211789"/>
                <a:gd name="connsiteY10" fmla="*/ 5380663 h 6108771"/>
                <a:gd name="connsiteX11" fmla="*/ 1736259 w 3211789"/>
                <a:gd name="connsiteY11" fmla="*/ 5415427 h 6108771"/>
                <a:gd name="connsiteX12" fmla="*/ 1732396 w 3211789"/>
                <a:gd name="connsiteY12" fmla="*/ 5427015 h 6108771"/>
                <a:gd name="connsiteX13" fmla="*/ 1734327 w 3211789"/>
                <a:gd name="connsiteY13" fmla="*/ 5440534 h 6108771"/>
                <a:gd name="connsiteX14" fmla="*/ 1732396 w 3211789"/>
                <a:gd name="connsiteY14" fmla="*/ 5430877 h 6108771"/>
                <a:gd name="connsiteX15" fmla="*/ 1728534 w 3211789"/>
                <a:gd name="connsiteY15" fmla="*/ 5442465 h 6108771"/>
                <a:gd name="connsiteX16" fmla="*/ 1732396 w 3211789"/>
                <a:gd name="connsiteY16" fmla="*/ 5444397 h 6108771"/>
                <a:gd name="connsiteX17" fmla="*/ 1726602 w 3211789"/>
                <a:gd name="connsiteY17" fmla="*/ 5457916 h 6108771"/>
                <a:gd name="connsiteX18" fmla="*/ 1730465 w 3211789"/>
                <a:gd name="connsiteY18" fmla="*/ 5465641 h 6108771"/>
                <a:gd name="connsiteX19" fmla="*/ 1695701 w 3211789"/>
                <a:gd name="connsiteY19" fmla="*/ 5591177 h 6108771"/>
                <a:gd name="connsiteX20" fmla="*/ 1753641 w 3211789"/>
                <a:gd name="connsiteY20" fmla="*/ 5708988 h 6108771"/>
                <a:gd name="connsiteX21" fmla="*/ 1757503 w 3211789"/>
                <a:gd name="connsiteY21" fmla="*/ 5701262 h 6108771"/>
                <a:gd name="connsiteX22" fmla="*/ 1745915 w 3211789"/>
                <a:gd name="connsiteY22" fmla="*/ 5674224 h 6108771"/>
                <a:gd name="connsiteX23" fmla="*/ 1732396 w 3211789"/>
                <a:gd name="connsiteY23" fmla="*/ 5600834 h 6108771"/>
                <a:gd name="connsiteX24" fmla="*/ 1809649 w 3211789"/>
                <a:gd name="connsiteY24" fmla="*/ 5349762 h 6108771"/>
                <a:gd name="connsiteX25" fmla="*/ 1805786 w 3211789"/>
                <a:gd name="connsiteY25" fmla="*/ 5316929 h 6108771"/>
                <a:gd name="connsiteX26" fmla="*/ 1780679 w 3211789"/>
                <a:gd name="connsiteY26" fmla="*/ 5262852 h 6108771"/>
                <a:gd name="connsiteX27" fmla="*/ 1772954 w 3211789"/>
                <a:gd name="connsiteY27" fmla="*/ 5226157 h 6108771"/>
                <a:gd name="connsiteX28" fmla="*/ 1772954 w 3211789"/>
                <a:gd name="connsiteY28" fmla="*/ 5210707 h 6108771"/>
                <a:gd name="connsiteX29" fmla="*/ 1825100 w 3211789"/>
                <a:gd name="connsiteY29" fmla="*/ 5367144 h 6108771"/>
                <a:gd name="connsiteX30" fmla="*/ 1388621 w 3211789"/>
                <a:gd name="connsiteY30" fmla="*/ 5345899 h 6108771"/>
                <a:gd name="connsiteX31" fmla="*/ 1373170 w 3211789"/>
                <a:gd name="connsiteY31" fmla="*/ 5376800 h 6108771"/>
                <a:gd name="connsiteX32" fmla="*/ 1363514 w 3211789"/>
                <a:gd name="connsiteY32" fmla="*/ 5436671 h 6108771"/>
                <a:gd name="connsiteX33" fmla="*/ 1371239 w 3211789"/>
                <a:gd name="connsiteY33" fmla="*/ 5488817 h 6108771"/>
                <a:gd name="connsiteX34" fmla="*/ 1378964 w 3211789"/>
                <a:gd name="connsiteY34" fmla="*/ 5471435 h 6108771"/>
                <a:gd name="connsiteX35" fmla="*/ 1531539 w 3211789"/>
                <a:gd name="connsiteY35" fmla="*/ 5305341 h 6108771"/>
                <a:gd name="connsiteX36" fmla="*/ 1577890 w 3211789"/>
                <a:gd name="connsiteY36" fmla="*/ 5284097 h 6108771"/>
                <a:gd name="connsiteX37" fmla="*/ 1585616 w 3211789"/>
                <a:gd name="connsiteY37" fmla="*/ 5284097 h 6108771"/>
                <a:gd name="connsiteX38" fmla="*/ 1535401 w 3211789"/>
                <a:gd name="connsiteY38" fmla="*/ 5314998 h 6108771"/>
                <a:gd name="connsiteX39" fmla="*/ 1504500 w 3211789"/>
                <a:gd name="connsiteY39" fmla="*/ 5340105 h 6108771"/>
                <a:gd name="connsiteX40" fmla="*/ 1469736 w 3211789"/>
                <a:gd name="connsiteY40" fmla="*/ 5359418 h 6108771"/>
                <a:gd name="connsiteX41" fmla="*/ 1392483 w 3211789"/>
                <a:gd name="connsiteY41" fmla="*/ 5521649 h 6108771"/>
                <a:gd name="connsiteX42" fmla="*/ 1392483 w 3211789"/>
                <a:gd name="connsiteY42" fmla="*/ 5600834 h 6108771"/>
                <a:gd name="connsiteX43" fmla="*/ 1340338 w 3211789"/>
                <a:gd name="connsiteY43" fmla="*/ 5461778 h 6108771"/>
                <a:gd name="connsiteX44" fmla="*/ 1340338 w 3211789"/>
                <a:gd name="connsiteY44" fmla="*/ 5423152 h 6108771"/>
                <a:gd name="connsiteX45" fmla="*/ 1390552 w 3211789"/>
                <a:gd name="connsiteY45" fmla="*/ 5311135 h 6108771"/>
                <a:gd name="connsiteX46" fmla="*/ 1406003 w 3211789"/>
                <a:gd name="connsiteY46" fmla="*/ 5293753 h 6108771"/>
                <a:gd name="connsiteX47" fmla="*/ 1423385 w 3211789"/>
                <a:gd name="connsiteY47" fmla="*/ 5286028 h 6108771"/>
                <a:gd name="connsiteX48" fmla="*/ 1556646 w 3211789"/>
                <a:gd name="connsiteY48" fmla="*/ 5199119 h 6108771"/>
                <a:gd name="connsiteX49" fmla="*/ 1388621 w 3211789"/>
                <a:gd name="connsiteY49" fmla="*/ 5345899 h 6108771"/>
                <a:gd name="connsiteX50" fmla="*/ 1711152 w 3211789"/>
                <a:gd name="connsiteY50" fmla="*/ 5027231 h 6108771"/>
                <a:gd name="connsiteX51" fmla="*/ 1691838 w 3211789"/>
                <a:gd name="connsiteY51" fmla="*/ 5063926 h 6108771"/>
                <a:gd name="connsiteX52" fmla="*/ 1684113 w 3211789"/>
                <a:gd name="connsiteY52" fmla="*/ 5067789 h 6108771"/>
                <a:gd name="connsiteX53" fmla="*/ 1664800 w 3211789"/>
                <a:gd name="connsiteY53" fmla="*/ 5036888 h 6108771"/>
                <a:gd name="connsiteX54" fmla="*/ 1699564 w 3211789"/>
                <a:gd name="connsiteY54" fmla="*/ 5015643 h 6108771"/>
                <a:gd name="connsiteX55" fmla="*/ 1711152 w 3211789"/>
                <a:gd name="connsiteY55" fmla="*/ 5027231 h 6108771"/>
                <a:gd name="connsiteX56" fmla="*/ 1485187 w 3211789"/>
                <a:gd name="connsiteY56" fmla="*/ 4940322 h 6108771"/>
                <a:gd name="connsiteX57" fmla="*/ 1463942 w 3211789"/>
                <a:gd name="connsiteY57" fmla="*/ 4977017 h 6108771"/>
                <a:gd name="connsiteX58" fmla="*/ 1243772 w 3211789"/>
                <a:gd name="connsiteY58" fmla="*/ 5125728 h 6108771"/>
                <a:gd name="connsiteX59" fmla="*/ 1247634 w 3211789"/>
                <a:gd name="connsiteY59" fmla="*/ 5127660 h 6108771"/>
                <a:gd name="connsiteX60" fmla="*/ 1301711 w 3211789"/>
                <a:gd name="connsiteY60" fmla="*/ 5118003 h 6108771"/>
                <a:gd name="connsiteX61" fmla="*/ 1369308 w 3211789"/>
                <a:gd name="connsiteY61" fmla="*/ 5098690 h 6108771"/>
                <a:gd name="connsiteX62" fmla="*/ 1440767 w 3211789"/>
                <a:gd name="connsiteY62" fmla="*/ 5048476 h 6108771"/>
                <a:gd name="connsiteX63" fmla="*/ 1496775 w 3211789"/>
                <a:gd name="connsiteY63" fmla="*/ 4992467 h 6108771"/>
                <a:gd name="connsiteX64" fmla="*/ 1519951 w 3211789"/>
                <a:gd name="connsiteY64" fmla="*/ 4984742 h 6108771"/>
                <a:gd name="connsiteX65" fmla="*/ 1529607 w 3211789"/>
                <a:gd name="connsiteY65" fmla="*/ 4984742 h 6108771"/>
                <a:gd name="connsiteX66" fmla="*/ 1529607 w 3211789"/>
                <a:gd name="connsiteY66" fmla="*/ 4990536 h 6108771"/>
                <a:gd name="connsiteX67" fmla="*/ 1496775 w 3211789"/>
                <a:gd name="connsiteY67" fmla="*/ 5007918 h 6108771"/>
                <a:gd name="connsiteX68" fmla="*/ 1440767 w 3211789"/>
                <a:gd name="connsiteY68" fmla="*/ 5067789 h 6108771"/>
                <a:gd name="connsiteX69" fmla="*/ 1375102 w 3211789"/>
                <a:gd name="connsiteY69" fmla="*/ 5112209 h 6108771"/>
                <a:gd name="connsiteX70" fmla="*/ 1237978 w 3211789"/>
                <a:gd name="connsiteY70" fmla="*/ 5156630 h 6108771"/>
                <a:gd name="connsiteX71" fmla="*/ 1156862 w 3211789"/>
                <a:gd name="connsiteY71" fmla="*/ 5276372 h 6108771"/>
                <a:gd name="connsiteX72" fmla="*/ 1147206 w 3211789"/>
                <a:gd name="connsiteY72" fmla="*/ 5233882 h 6108771"/>
                <a:gd name="connsiteX73" fmla="*/ 1367376 w 3211789"/>
                <a:gd name="connsiteY73" fmla="*/ 5038819 h 6108771"/>
                <a:gd name="connsiteX74" fmla="*/ 1407934 w 3211789"/>
                <a:gd name="connsiteY74" fmla="*/ 5011780 h 6108771"/>
                <a:gd name="connsiteX75" fmla="*/ 1481324 w 3211789"/>
                <a:gd name="connsiteY75" fmla="*/ 4934528 h 6108771"/>
                <a:gd name="connsiteX76" fmla="*/ 1485187 w 3211789"/>
                <a:gd name="connsiteY76" fmla="*/ 4940322 h 6108771"/>
                <a:gd name="connsiteX77" fmla="*/ 1697632 w 3211789"/>
                <a:gd name="connsiteY77" fmla="*/ 5013712 h 6108771"/>
                <a:gd name="connsiteX78" fmla="*/ 1664800 w 3211789"/>
                <a:gd name="connsiteY78" fmla="*/ 4984742 h 6108771"/>
                <a:gd name="connsiteX79" fmla="*/ 1666731 w 3211789"/>
                <a:gd name="connsiteY79" fmla="*/ 4967360 h 6108771"/>
                <a:gd name="connsiteX80" fmla="*/ 1689907 w 3211789"/>
                <a:gd name="connsiteY80" fmla="*/ 4953841 h 6108771"/>
                <a:gd name="connsiteX81" fmla="*/ 1740121 w 3211789"/>
                <a:gd name="connsiteY81" fmla="*/ 4924871 h 6108771"/>
                <a:gd name="connsiteX82" fmla="*/ 1697632 w 3211789"/>
                <a:gd name="connsiteY82" fmla="*/ 5013712 h 6108771"/>
                <a:gd name="connsiteX83" fmla="*/ 1906215 w 3211789"/>
                <a:gd name="connsiteY83" fmla="*/ 4922940 h 6108771"/>
                <a:gd name="connsiteX84" fmla="*/ 1912009 w 3211789"/>
                <a:gd name="connsiteY84" fmla="*/ 4967360 h 6108771"/>
                <a:gd name="connsiteX85" fmla="*/ 1996987 w 3211789"/>
                <a:gd name="connsiteY85" fmla="*/ 5102553 h 6108771"/>
                <a:gd name="connsiteX86" fmla="*/ 2041408 w 3211789"/>
                <a:gd name="connsiteY86" fmla="*/ 5245470 h 6108771"/>
                <a:gd name="connsiteX87" fmla="*/ 2041408 w 3211789"/>
                <a:gd name="connsiteY87" fmla="*/ 5343968 h 6108771"/>
                <a:gd name="connsiteX88" fmla="*/ 2070378 w 3211789"/>
                <a:gd name="connsiteY88" fmla="*/ 5463710 h 6108771"/>
                <a:gd name="connsiteX89" fmla="*/ 1977674 w 3211789"/>
                <a:gd name="connsiteY89" fmla="*/ 5168218 h 6108771"/>
                <a:gd name="connsiteX90" fmla="*/ 1950636 w 3211789"/>
                <a:gd name="connsiteY90" fmla="*/ 5118003 h 6108771"/>
                <a:gd name="connsiteX91" fmla="*/ 1919734 w 3211789"/>
                <a:gd name="connsiteY91" fmla="*/ 5081308 h 6108771"/>
                <a:gd name="connsiteX92" fmla="*/ 1925528 w 3211789"/>
                <a:gd name="connsiteY92" fmla="*/ 5077445 h 6108771"/>
                <a:gd name="connsiteX93" fmla="*/ 1942910 w 3211789"/>
                <a:gd name="connsiteY93" fmla="*/ 5087102 h 6108771"/>
                <a:gd name="connsiteX94" fmla="*/ 2014369 w 3211789"/>
                <a:gd name="connsiteY94" fmla="*/ 5247402 h 6108771"/>
                <a:gd name="connsiteX95" fmla="*/ 2018232 w 3211789"/>
                <a:gd name="connsiteY95" fmla="*/ 5220363 h 6108771"/>
                <a:gd name="connsiteX96" fmla="*/ 1956430 w 3211789"/>
                <a:gd name="connsiteY96" fmla="*/ 5075514 h 6108771"/>
                <a:gd name="connsiteX97" fmla="*/ 1933254 w 3211789"/>
                <a:gd name="connsiteY97" fmla="*/ 5033025 h 6108771"/>
                <a:gd name="connsiteX98" fmla="*/ 1890765 w 3211789"/>
                <a:gd name="connsiteY98" fmla="*/ 4932596 h 6108771"/>
                <a:gd name="connsiteX99" fmla="*/ 1898490 w 3211789"/>
                <a:gd name="connsiteY99" fmla="*/ 4922940 h 6108771"/>
                <a:gd name="connsiteX100" fmla="*/ 1906215 w 3211789"/>
                <a:gd name="connsiteY100" fmla="*/ 4922940 h 6108771"/>
                <a:gd name="connsiteX101" fmla="*/ 1736259 w 3211789"/>
                <a:gd name="connsiteY101" fmla="*/ 4903626 h 6108771"/>
                <a:gd name="connsiteX102" fmla="*/ 1709220 w 3211789"/>
                <a:gd name="connsiteY102" fmla="*/ 4919077 h 6108771"/>
                <a:gd name="connsiteX103" fmla="*/ 1684113 w 3211789"/>
                <a:gd name="connsiteY103" fmla="*/ 4899764 h 6108771"/>
                <a:gd name="connsiteX104" fmla="*/ 1715014 w 3211789"/>
                <a:gd name="connsiteY104" fmla="*/ 4857275 h 6108771"/>
                <a:gd name="connsiteX105" fmla="*/ 1736259 w 3211789"/>
                <a:gd name="connsiteY105" fmla="*/ 4903626 h 6108771"/>
                <a:gd name="connsiteX106" fmla="*/ 1772954 w 3211789"/>
                <a:gd name="connsiteY106" fmla="*/ 4841824 h 6108771"/>
                <a:gd name="connsiteX107" fmla="*/ 1751709 w 3211789"/>
                <a:gd name="connsiteY107" fmla="*/ 4893970 h 6108771"/>
                <a:gd name="connsiteX108" fmla="*/ 1732396 w 3211789"/>
                <a:gd name="connsiteY108" fmla="*/ 4859206 h 6108771"/>
                <a:gd name="connsiteX109" fmla="*/ 1751709 w 3211789"/>
                <a:gd name="connsiteY109" fmla="*/ 4839893 h 6108771"/>
                <a:gd name="connsiteX110" fmla="*/ 1772954 w 3211789"/>
                <a:gd name="connsiteY110" fmla="*/ 4841824 h 6108771"/>
                <a:gd name="connsiteX111" fmla="*/ 1790336 w 3211789"/>
                <a:gd name="connsiteY111" fmla="*/ 4787747 h 6108771"/>
                <a:gd name="connsiteX112" fmla="*/ 1790336 w 3211789"/>
                <a:gd name="connsiteY112" fmla="*/ 4801266 h 6108771"/>
                <a:gd name="connsiteX113" fmla="*/ 1745915 w 3211789"/>
                <a:gd name="connsiteY113" fmla="*/ 4830236 h 6108771"/>
                <a:gd name="connsiteX114" fmla="*/ 1709220 w 3211789"/>
                <a:gd name="connsiteY114" fmla="*/ 4810923 h 6108771"/>
                <a:gd name="connsiteX115" fmla="*/ 1765229 w 3211789"/>
                <a:gd name="connsiteY115" fmla="*/ 4751052 h 6108771"/>
                <a:gd name="connsiteX116" fmla="*/ 1790336 w 3211789"/>
                <a:gd name="connsiteY116" fmla="*/ 4787747 h 6108771"/>
                <a:gd name="connsiteX117" fmla="*/ 1827031 w 3211789"/>
                <a:gd name="connsiteY117" fmla="*/ 4739464 h 6108771"/>
                <a:gd name="connsiteX118" fmla="*/ 1794198 w 3211789"/>
                <a:gd name="connsiteY118" fmla="*/ 4785816 h 6108771"/>
                <a:gd name="connsiteX119" fmla="*/ 1782611 w 3211789"/>
                <a:gd name="connsiteY119" fmla="*/ 4749121 h 6108771"/>
                <a:gd name="connsiteX120" fmla="*/ 1796130 w 3211789"/>
                <a:gd name="connsiteY120" fmla="*/ 4739464 h 6108771"/>
                <a:gd name="connsiteX121" fmla="*/ 1827031 w 3211789"/>
                <a:gd name="connsiteY121" fmla="*/ 4739464 h 6108771"/>
                <a:gd name="connsiteX122" fmla="*/ 2039476 w 3211789"/>
                <a:gd name="connsiteY122" fmla="*/ 4727876 h 6108771"/>
                <a:gd name="connsiteX123" fmla="*/ 2089691 w 3211789"/>
                <a:gd name="connsiteY123" fmla="*/ 4783884 h 6108771"/>
                <a:gd name="connsiteX124" fmla="*/ 2114798 w 3211789"/>
                <a:gd name="connsiteY124" fmla="*/ 4841824 h 6108771"/>
                <a:gd name="connsiteX125" fmla="*/ 2114798 w 3211789"/>
                <a:gd name="connsiteY125" fmla="*/ 4980879 h 6108771"/>
                <a:gd name="connsiteX126" fmla="*/ 2134111 w 3211789"/>
                <a:gd name="connsiteY126" fmla="*/ 5029162 h 6108771"/>
                <a:gd name="connsiteX127" fmla="*/ 2165012 w 3211789"/>
                <a:gd name="connsiteY127" fmla="*/ 5067789 h 6108771"/>
                <a:gd name="connsiteX128" fmla="*/ 2149562 w 3211789"/>
                <a:gd name="connsiteY128" fmla="*/ 5061995 h 6108771"/>
                <a:gd name="connsiteX129" fmla="*/ 2074240 w 3211789"/>
                <a:gd name="connsiteY129" fmla="*/ 4936459 h 6108771"/>
                <a:gd name="connsiteX130" fmla="*/ 2052996 w 3211789"/>
                <a:gd name="connsiteY130" fmla="*/ 4837961 h 6108771"/>
                <a:gd name="connsiteX131" fmla="*/ 1993125 w 3211789"/>
                <a:gd name="connsiteY131" fmla="*/ 4783884 h 6108771"/>
                <a:gd name="connsiteX132" fmla="*/ 2031751 w 3211789"/>
                <a:gd name="connsiteY132" fmla="*/ 4793541 h 6108771"/>
                <a:gd name="connsiteX133" fmla="*/ 2085828 w 3211789"/>
                <a:gd name="connsiteY133" fmla="*/ 4884313 h 6108771"/>
                <a:gd name="connsiteX134" fmla="*/ 2093553 w 3211789"/>
                <a:gd name="connsiteY134" fmla="*/ 4845687 h 6108771"/>
                <a:gd name="connsiteX135" fmla="*/ 2008575 w 3211789"/>
                <a:gd name="connsiteY135" fmla="*/ 4710494 h 6108771"/>
                <a:gd name="connsiteX136" fmla="*/ 2039476 w 3211789"/>
                <a:gd name="connsiteY136" fmla="*/ 4727876 h 6108771"/>
                <a:gd name="connsiteX137" fmla="*/ 1886902 w 3211789"/>
                <a:gd name="connsiteY137" fmla="*/ 4631310 h 6108771"/>
                <a:gd name="connsiteX138" fmla="*/ 1850207 w 3211789"/>
                <a:gd name="connsiteY138" fmla="*/ 4668005 h 6108771"/>
                <a:gd name="connsiteX139" fmla="*/ 1848276 w 3211789"/>
                <a:gd name="connsiteY139" fmla="*/ 4671868 h 6108771"/>
                <a:gd name="connsiteX140" fmla="*/ 1852138 w 3211789"/>
                <a:gd name="connsiteY140" fmla="*/ 4687318 h 6108771"/>
                <a:gd name="connsiteX141" fmla="*/ 1796130 w 3211789"/>
                <a:gd name="connsiteY141" fmla="*/ 4725945 h 6108771"/>
                <a:gd name="connsiteX142" fmla="*/ 1745915 w 3211789"/>
                <a:gd name="connsiteY142" fmla="*/ 4693112 h 6108771"/>
                <a:gd name="connsiteX143" fmla="*/ 1778748 w 3211789"/>
                <a:gd name="connsiteY143" fmla="*/ 4646761 h 6108771"/>
                <a:gd name="connsiteX144" fmla="*/ 1801924 w 3211789"/>
                <a:gd name="connsiteY144" fmla="*/ 4642898 h 6108771"/>
                <a:gd name="connsiteX145" fmla="*/ 1828962 w 3211789"/>
                <a:gd name="connsiteY145" fmla="*/ 4646761 h 6108771"/>
                <a:gd name="connsiteX146" fmla="*/ 1854069 w 3211789"/>
                <a:gd name="connsiteY146" fmla="*/ 4629379 h 6108771"/>
                <a:gd name="connsiteX147" fmla="*/ 1886902 w 3211789"/>
                <a:gd name="connsiteY147" fmla="*/ 4631310 h 6108771"/>
                <a:gd name="connsiteX148" fmla="*/ 1657075 w 3211789"/>
                <a:gd name="connsiteY148" fmla="*/ 4604272 h 6108771"/>
                <a:gd name="connsiteX149" fmla="*/ 1635830 w 3211789"/>
                <a:gd name="connsiteY149" fmla="*/ 4613928 h 6108771"/>
                <a:gd name="connsiteX150" fmla="*/ 1585616 w 3211789"/>
                <a:gd name="connsiteY150" fmla="*/ 4623585 h 6108771"/>
                <a:gd name="connsiteX151" fmla="*/ 1330681 w 3211789"/>
                <a:gd name="connsiteY151" fmla="*/ 4743327 h 6108771"/>
                <a:gd name="connsiteX152" fmla="*/ 1311368 w 3211789"/>
                <a:gd name="connsiteY152" fmla="*/ 4768434 h 6108771"/>
                <a:gd name="connsiteX153" fmla="*/ 1315231 w 3211789"/>
                <a:gd name="connsiteY153" fmla="*/ 4772297 h 6108771"/>
                <a:gd name="connsiteX154" fmla="*/ 1450423 w 3211789"/>
                <a:gd name="connsiteY154" fmla="*/ 4727876 h 6108771"/>
                <a:gd name="connsiteX155" fmla="*/ 1489050 w 3211789"/>
                <a:gd name="connsiteY155" fmla="*/ 4731739 h 6108771"/>
                <a:gd name="connsiteX156" fmla="*/ 1434973 w 3211789"/>
                <a:gd name="connsiteY156" fmla="*/ 4741395 h 6108771"/>
                <a:gd name="connsiteX157" fmla="*/ 1292055 w 3211789"/>
                <a:gd name="connsiteY157" fmla="*/ 4824442 h 6108771"/>
                <a:gd name="connsiteX158" fmla="*/ 1272741 w 3211789"/>
                <a:gd name="connsiteY158" fmla="*/ 4851481 h 6108771"/>
                <a:gd name="connsiteX159" fmla="*/ 1236046 w 3211789"/>
                <a:gd name="connsiteY159" fmla="*/ 4903626 h 6108771"/>
                <a:gd name="connsiteX160" fmla="*/ 1249566 w 3211789"/>
                <a:gd name="connsiteY160" fmla="*/ 4843755 h 6108771"/>
                <a:gd name="connsiteX161" fmla="*/ 1315231 w 3211789"/>
                <a:gd name="connsiteY161" fmla="*/ 4722082 h 6108771"/>
                <a:gd name="connsiteX162" fmla="*/ 1630036 w 3211789"/>
                <a:gd name="connsiteY162" fmla="*/ 4602340 h 6108771"/>
                <a:gd name="connsiteX163" fmla="*/ 1657075 w 3211789"/>
                <a:gd name="connsiteY163" fmla="*/ 4604272 h 6108771"/>
                <a:gd name="connsiteX164" fmla="*/ 1813512 w 3211789"/>
                <a:gd name="connsiteY164" fmla="*/ 4613928 h 6108771"/>
                <a:gd name="connsiteX165" fmla="*/ 1813512 w 3211789"/>
                <a:gd name="connsiteY165" fmla="*/ 4621653 h 6108771"/>
                <a:gd name="connsiteX166" fmla="*/ 1798061 w 3211789"/>
                <a:gd name="connsiteY166" fmla="*/ 4635173 h 6108771"/>
                <a:gd name="connsiteX167" fmla="*/ 1776817 w 3211789"/>
                <a:gd name="connsiteY167" fmla="*/ 4635173 h 6108771"/>
                <a:gd name="connsiteX168" fmla="*/ 1774885 w 3211789"/>
                <a:gd name="connsiteY168" fmla="*/ 4625516 h 6108771"/>
                <a:gd name="connsiteX169" fmla="*/ 1790336 w 3211789"/>
                <a:gd name="connsiteY169" fmla="*/ 4600409 h 6108771"/>
                <a:gd name="connsiteX170" fmla="*/ 1813512 w 3211789"/>
                <a:gd name="connsiteY170" fmla="*/ 4613928 h 6108771"/>
                <a:gd name="connsiteX171" fmla="*/ 1877245 w 3211789"/>
                <a:gd name="connsiteY171" fmla="*/ 4559851 h 6108771"/>
                <a:gd name="connsiteX172" fmla="*/ 1881108 w 3211789"/>
                <a:gd name="connsiteY172" fmla="*/ 4573370 h 6108771"/>
                <a:gd name="connsiteX173" fmla="*/ 1898490 w 3211789"/>
                <a:gd name="connsiteY173" fmla="*/ 4598478 h 6108771"/>
                <a:gd name="connsiteX174" fmla="*/ 1861795 w 3211789"/>
                <a:gd name="connsiteY174" fmla="*/ 4619722 h 6108771"/>
                <a:gd name="connsiteX175" fmla="*/ 1815443 w 3211789"/>
                <a:gd name="connsiteY175" fmla="*/ 4608134 h 6108771"/>
                <a:gd name="connsiteX176" fmla="*/ 1796130 w 3211789"/>
                <a:gd name="connsiteY176" fmla="*/ 4581096 h 6108771"/>
                <a:gd name="connsiteX177" fmla="*/ 1796130 w 3211789"/>
                <a:gd name="connsiteY177" fmla="*/ 4575302 h 6108771"/>
                <a:gd name="connsiteX178" fmla="*/ 1799992 w 3211789"/>
                <a:gd name="connsiteY178" fmla="*/ 4563714 h 6108771"/>
                <a:gd name="connsiteX179" fmla="*/ 1859863 w 3211789"/>
                <a:gd name="connsiteY179" fmla="*/ 4557920 h 6108771"/>
                <a:gd name="connsiteX180" fmla="*/ 1877245 w 3211789"/>
                <a:gd name="connsiteY180" fmla="*/ 4559851 h 6108771"/>
                <a:gd name="connsiteX181" fmla="*/ 1929391 w 3211789"/>
                <a:gd name="connsiteY181" fmla="*/ 4554057 h 6108771"/>
                <a:gd name="connsiteX182" fmla="*/ 1910078 w 3211789"/>
                <a:gd name="connsiteY182" fmla="*/ 4583027 h 6108771"/>
                <a:gd name="connsiteX183" fmla="*/ 1890765 w 3211789"/>
                <a:gd name="connsiteY183" fmla="*/ 4550195 h 6108771"/>
                <a:gd name="connsiteX184" fmla="*/ 1892696 w 3211789"/>
                <a:gd name="connsiteY184" fmla="*/ 4528950 h 6108771"/>
                <a:gd name="connsiteX185" fmla="*/ 1929391 w 3211789"/>
                <a:gd name="connsiteY185" fmla="*/ 4554057 h 6108771"/>
                <a:gd name="connsiteX186" fmla="*/ 1950636 w 3211789"/>
                <a:gd name="connsiteY186" fmla="*/ 4482598 h 6108771"/>
                <a:gd name="connsiteX187" fmla="*/ 1956430 w 3211789"/>
                <a:gd name="connsiteY187" fmla="*/ 4486461 h 6108771"/>
                <a:gd name="connsiteX188" fmla="*/ 1937116 w 3211789"/>
                <a:gd name="connsiteY188" fmla="*/ 4528950 h 6108771"/>
                <a:gd name="connsiteX189" fmla="*/ 1925528 w 3211789"/>
                <a:gd name="connsiteY189" fmla="*/ 4530881 h 6108771"/>
                <a:gd name="connsiteX190" fmla="*/ 1873383 w 3211789"/>
                <a:gd name="connsiteY190" fmla="*/ 4515431 h 6108771"/>
                <a:gd name="connsiteX191" fmla="*/ 1865657 w 3211789"/>
                <a:gd name="connsiteY191" fmla="*/ 4532813 h 6108771"/>
                <a:gd name="connsiteX192" fmla="*/ 1828962 w 3211789"/>
                <a:gd name="connsiteY192" fmla="*/ 4548263 h 6108771"/>
                <a:gd name="connsiteX193" fmla="*/ 1809649 w 3211789"/>
                <a:gd name="connsiteY193" fmla="*/ 4542469 h 6108771"/>
                <a:gd name="connsiteX194" fmla="*/ 1830894 w 3211789"/>
                <a:gd name="connsiteY194" fmla="*/ 4486461 h 6108771"/>
                <a:gd name="connsiteX195" fmla="*/ 1854069 w 3211789"/>
                <a:gd name="connsiteY195" fmla="*/ 4503843 h 6108771"/>
                <a:gd name="connsiteX196" fmla="*/ 1859863 w 3211789"/>
                <a:gd name="connsiteY196" fmla="*/ 4503843 h 6108771"/>
                <a:gd name="connsiteX197" fmla="*/ 1859863 w 3211789"/>
                <a:gd name="connsiteY197" fmla="*/ 4488392 h 6108771"/>
                <a:gd name="connsiteX198" fmla="*/ 1915872 w 3211789"/>
                <a:gd name="connsiteY198" fmla="*/ 4465216 h 6108771"/>
                <a:gd name="connsiteX199" fmla="*/ 1950636 w 3211789"/>
                <a:gd name="connsiteY199" fmla="*/ 4482598 h 6108771"/>
                <a:gd name="connsiteX200" fmla="*/ 1996987 w 3211789"/>
                <a:gd name="connsiteY200" fmla="*/ 4382170 h 6108771"/>
                <a:gd name="connsiteX201" fmla="*/ 1958361 w 3211789"/>
                <a:gd name="connsiteY201" fmla="*/ 4351268 h 6108771"/>
                <a:gd name="connsiteX202" fmla="*/ 1987331 w 3211789"/>
                <a:gd name="connsiteY202" fmla="*/ 4335818 h 6108771"/>
                <a:gd name="connsiteX203" fmla="*/ 2014369 w 3211789"/>
                <a:gd name="connsiteY203" fmla="*/ 4320367 h 6108771"/>
                <a:gd name="connsiteX204" fmla="*/ 1996987 w 3211789"/>
                <a:gd name="connsiteY204" fmla="*/ 4382170 h 6108771"/>
                <a:gd name="connsiteX205" fmla="*/ 1929391 w 3211789"/>
                <a:gd name="connsiteY205" fmla="*/ 4343543 h 6108771"/>
                <a:gd name="connsiteX206" fmla="*/ 1921666 w 3211789"/>
                <a:gd name="connsiteY206" fmla="*/ 4364788 h 6108771"/>
                <a:gd name="connsiteX207" fmla="*/ 1925528 w 3211789"/>
                <a:gd name="connsiteY207" fmla="*/ 4368650 h 6108771"/>
                <a:gd name="connsiteX208" fmla="*/ 1939048 w 3211789"/>
                <a:gd name="connsiteY208" fmla="*/ 4362856 h 6108771"/>
                <a:gd name="connsiteX209" fmla="*/ 1981537 w 3211789"/>
                <a:gd name="connsiteY209" fmla="*/ 4403414 h 6108771"/>
                <a:gd name="connsiteX210" fmla="*/ 1946773 w 3211789"/>
                <a:gd name="connsiteY210" fmla="*/ 4426590 h 6108771"/>
                <a:gd name="connsiteX211" fmla="*/ 1898490 w 3211789"/>
                <a:gd name="connsiteY211" fmla="*/ 4420796 h 6108771"/>
                <a:gd name="connsiteX212" fmla="*/ 1910078 w 3211789"/>
                <a:gd name="connsiteY212" fmla="*/ 4440109 h 6108771"/>
                <a:gd name="connsiteX213" fmla="*/ 1875314 w 3211789"/>
                <a:gd name="connsiteY213" fmla="*/ 4467148 h 6108771"/>
                <a:gd name="connsiteX214" fmla="*/ 1842482 w 3211789"/>
                <a:gd name="connsiteY214" fmla="*/ 4467148 h 6108771"/>
                <a:gd name="connsiteX215" fmla="*/ 1842482 w 3211789"/>
                <a:gd name="connsiteY215" fmla="*/ 4451697 h 6108771"/>
                <a:gd name="connsiteX216" fmla="*/ 1869520 w 3211789"/>
                <a:gd name="connsiteY216" fmla="*/ 4413071 h 6108771"/>
                <a:gd name="connsiteX217" fmla="*/ 1892696 w 3211789"/>
                <a:gd name="connsiteY217" fmla="*/ 4416933 h 6108771"/>
                <a:gd name="connsiteX218" fmla="*/ 1902353 w 3211789"/>
                <a:gd name="connsiteY218" fmla="*/ 4384101 h 6108771"/>
                <a:gd name="connsiteX219" fmla="*/ 1890765 w 3211789"/>
                <a:gd name="connsiteY219" fmla="*/ 4380238 h 6108771"/>
                <a:gd name="connsiteX220" fmla="*/ 1867589 w 3211789"/>
                <a:gd name="connsiteY220" fmla="*/ 4386032 h 6108771"/>
                <a:gd name="connsiteX221" fmla="*/ 1850207 w 3211789"/>
                <a:gd name="connsiteY221" fmla="*/ 4368650 h 6108771"/>
                <a:gd name="connsiteX222" fmla="*/ 1865657 w 3211789"/>
                <a:gd name="connsiteY222" fmla="*/ 4333886 h 6108771"/>
                <a:gd name="connsiteX223" fmla="*/ 1902353 w 3211789"/>
                <a:gd name="connsiteY223" fmla="*/ 4316505 h 6108771"/>
                <a:gd name="connsiteX224" fmla="*/ 1929391 w 3211789"/>
                <a:gd name="connsiteY224" fmla="*/ 4343543 h 6108771"/>
                <a:gd name="connsiteX225" fmla="*/ 2014369 w 3211789"/>
                <a:gd name="connsiteY225" fmla="*/ 4287535 h 6108771"/>
                <a:gd name="connsiteX226" fmla="*/ 2014369 w 3211789"/>
                <a:gd name="connsiteY226" fmla="*/ 4291397 h 6108771"/>
                <a:gd name="connsiteX227" fmla="*/ 1991193 w 3211789"/>
                <a:gd name="connsiteY227" fmla="*/ 4316505 h 6108771"/>
                <a:gd name="connsiteX228" fmla="*/ 1956430 w 3211789"/>
                <a:gd name="connsiteY228" fmla="*/ 4326161 h 6108771"/>
                <a:gd name="connsiteX229" fmla="*/ 1917803 w 3211789"/>
                <a:gd name="connsiteY229" fmla="*/ 4302985 h 6108771"/>
                <a:gd name="connsiteX230" fmla="*/ 1950636 w 3211789"/>
                <a:gd name="connsiteY230" fmla="*/ 4262428 h 6108771"/>
                <a:gd name="connsiteX231" fmla="*/ 2014369 w 3211789"/>
                <a:gd name="connsiteY231" fmla="*/ 4287535 h 6108771"/>
                <a:gd name="connsiteX232" fmla="*/ 1937116 w 3211789"/>
                <a:gd name="connsiteY232" fmla="*/ 4245046 h 6108771"/>
                <a:gd name="connsiteX233" fmla="*/ 1879177 w 3211789"/>
                <a:gd name="connsiteY233" fmla="*/ 4291397 h 6108771"/>
                <a:gd name="connsiteX234" fmla="*/ 1854069 w 3211789"/>
                <a:gd name="connsiteY234" fmla="*/ 4260496 h 6108771"/>
                <a:gd name="connsiteX235" fmla="*/ 1875314 w 3211789"/>
                <a:gd name="connsiteY235" fmla="*/ 4218007 h 6108771"/>
                <a:gd name="connsiteX236" fmla="*/ 1937116 w 3211789"/>
                <a:gd name="connsiteY236" fmla="*/ 4245046 h 6108771"/>
                <a:gd name="connsiteX237" fmla="*/ 1873383 w 3211789"/>
                <a:gd name="connsiteY237" fmla="*/ 4214145 h 6108771"/>
                <a:gd name="connsiteX238" fmla="*/ 1857932 w 3211789"/>
                <a:gd name="connsiteY238" fmla="*/ 4229595 h 6108771"/>
                <a:gd name="connsiteX239" fmla="*/ 1842482 w 3211789"/>
                <a:gd name="connsiteY239" fmla="*/ 4208351 h 6108771"/>
                <a:gd name="connsiteX240" fmla="*/ 1857932 w 3211789"/>
                <a:gd name="connsiteY240" fmla="*/ 4200625 h 6108771"/>
                <a:gd name="connsiteX241" fmla="*/ 1873383 w 3211789"/>
                <a:gd name="connsiteY241" fmla="*/ 4214145 h 6108771"/>
                <a:gd name="connsiteX242" fmla="*/ 1977674 w 3211789"/>
                <a:gd name="connsiteY242" fmla="*/ 4158136 h 6108771"/>
                <a:gd name="connsiteX243" fmla="*/ 2014369 w 3211789"/>
                <a:gd name="connsiteY243" fmla="*/ 4160067 h 6108771"/>
                <a:gd name="connsiteX244" fmla="*/ 2016301 w 3211789"/>
                <a:gd name="connsiteY244" fmla="*/ 4167793 h 6108771"/>
                <a:gd name="connsiteX245" fmla="*/ 2000850 w 3211789"/>
                <a:gd name="connsiteY245" fmla="*/ 4194831 h 6108771"/>
                <a:gd name="connsiteX246" fmla="*/ 2000850 w 3211789"/>
                <a:gd name="connsiteY246" fmla="*/ 4200625 h 6108771"/>
                <a:gd name="connsiteX247" fmla="*/ 2004713 w 3211789"/>
                <a:gd name="connsiteY247" fmla="*/ 4202557 h 6108771"/>
                <a:gd name="connsiteX248" fmla="*/ 2022095 w 3211789"/>
                <a:gd name="connsiteY248" fmla="*/ 4198694 h 6108771"/>
                <a:gd name="connsiteX249" fmla="*/ 2027888 w 3211789"/>
                <a:gd name="connsiteY249" fmla="*/ 4231526 h 6108771"/>
                <a:gd name="connsiteX250" fmla="*/ 2016301 w 3211789"/>
                <a:gd name="connsiteY250" fmla="*/ 4272084 h 6108771"/>
                <a:gd name="connsiteX251" fmla="*/ 1962224 w 3211789"/>
                <a:gd name="connsiteY251" fmla="*/ 4245046 h 6108771"/>
                <a:gd name="connsiteX252" fmla="*/ 1991193 w 3211789"/>
                <a:gd name="connsiteY252" fmla="*/ 4219938 h 6108771"/>
                <a:gd name="connsiteX253" fmla="*/ 1985399 w 3211789"/>
                <a:gd name="connsiteY253" fmla="*/ 4218007 h 6108771"/>
                <a:gd name="connsiteX254" fmla="*/ 1940979 w 3211789"/>
                <a:gd name="connsiteY254" fmla="*/ 4225732 h 6108771"/>
                <a:gd name="connsiteX255" fmla="*/ 1892696 w 3211789"/>
                <a:gd name="connsiteY255" fmla="*/ 4200625 h 6108771"/>
                <a:gd name="connsiteX256" fmla="*/ 1896559 w 3211789"/>
                <a:gd name="connsiteY256" fmla="*/ 4190969 h 6108771"/>
                <a:gd name="connsiteX257" fmla="*/ 1910078 w 3211789"/>
                <a:gd name="connsiteY257" fmla="*/ 4183243 h 6108771"/>
                <a:gd name="connsiteX258" fmla="*/ 1933254 w 3211789"/>
                <a:gd name="connsiteY258" fmla="*/ 4154273 h 6108771"/>
                <a:gd name="connsiteX259" fmla="*/ 1946773 w 3211789"/>
                <a:gd name="connsiteY259" fmla="*/ 4148479 h 6108771"/>
                <a:gd name="connsiteX260" fmla="*/ 1977674 w 3211789"/>
                <a:gd name="connsiteY260" fmla="*/ 4158136 h 6108771"/>
                <a:gd name="connsiteX261" fmla="*/ 1856001 w 3211789"/>
                <a:gd name="connsiteY261" fmla="*/ 4129166 h 6108771"/>
                <a:gd name="connsiteX262" fmla="*/ 1869520 w 3211789"/>
                <a:gd name="connsiteY262" fmla="*/ 4123372 h 6108771"/>
                <a:gd name="connsiteX263" fmla="*/ 1917803 w 3211789"/>
                <a:gd name="connsiteY263" fmla="*/ 4144617 h 6108771"/>
                <a:gd name="connsiteX264" fmla="*/ 1852138 w 3211789"/>
                <a:gd name="connsiteY264" fmla="*/ 4190969 h 6108771"/>
                <a:gd name="connsiteX265" fmla="*/ 1832825 w 3211789"/>
                <a:gd name="connsiteY265" fmla="*/ 4148479 h 6108771"/>
                <a:gd name="connsiteX266" fmla="*/ 1815443 w 3211789"/>
                <a:gd name="connsiteY266" fmla="*/ 4134960 h 6108771"/>
                <a:gd name="connsiteX267" fmla="*/ 1815443 w 3211789"/>
                <a:gd name="connsiteY267" fmla="*/ 4129166 h 6108771"/>
                <a:gd name="connsiteX268" fmla="*/ 1834756 w 3211789"/>
                <a:gd name="connsiteY268" fmla="*/ 4113716 h 6108771"/>
                <a:gd name="connsiteX269" fmla="*/ 1856001 w 3211789"/>
                <a:gd name="connsiteY269" fmla="*/ 4129166 h 6108771"/>
                <a:gd name="connsiteX270" fmla="*/ 2018232 w 3211789"/>
                <a:gd name="connsiteY270" fmla="*/ 4123372 h 6108771"/>
                <a:gd name="connsiteX271" fmla="*/ 1989262 w 3211789"/>
                <a:gd name="connsiteY271" fmla="*/ 4148479 h 6108771"/>
                <a:gd name="connsiteX272" fmla="*/ 1950636 w 3211789"/>
                <a:gd name="connsiteY272" fmla="*/ 4131098 h 6108771"/>
                <a:gd name="connsiteX273" fmla="*/ 1977674 w 3211789"/>
                <a:gd name="connsiteY273" fmla="*/ 4100196 h 6108771"/>
                <a:gd name="connsiteX274" fmla="*/ 1995056 w 3211789"/>
                <a:gd name="connsiteY274" fmla="*/ 4073158 h 6108771"/>
                <a:gd name="connsiteX275" fmla="*/ 2018232 w 3211789"/>
                <a:gd name="connsiteY275" fmla="*/ 4123372 h 6108771"/>
                <a:gd name="connsiteX276" fmla="*/ 1506431 w 3211789"/>
                <a:gd name="connsiteY276" fmla="*/ 4059639 h 6108771"/>
                <a:gd name="connsiteX277" fmla="*/ 1500637 w 3211789"/>
                <a:gd name="connsiteY277" fmla="*/ 4059639 h 6108771"/>
                <a:gd name="connsiteX278" fmla="*/ 1506431 w 3211789"/>
                <a:gd name="connsiteY278" fmla="*/ 4059639 h 6108771"/>
                <a:gd name="connsiteX279" fmla="*/ 1801924 w 3211789"/>
                <a:gd name="connsiteY279" fmla="*/ 4049982 h 6108771"/>
                <a:gd name="connsiteX280" fmla="*/ 1782611 w 3211789"/>
                <a:gd name="connsiteY280" fmla="*/ 4069295 h 6108771"/>
                <a:gd name="connsiteX281" fmla="*/ 1757503 w 3211789"/>
                <a:gd name="connsiteY281" fmla="*/ 4040325 h 6108771"/>
                <a:gd name="connsiteX282" fmla="*/ 1784542 w 3211789"/>
                <a:gd name="connsiteY282" fmla="*/ 4032600 h 6108771"/>
                <a:gd name="connsiteX283" fmla="*/ 1801924 w 3211789"/>
                <a:gd name="connsiteY283" fmla="*/ 4049982 h 6108771"/>
                <a:gd name="connsiteX284" fmla="*/ 1239909 w 3211789"/>
                <a:gd name="connsiteY284" fmla="*/ 3980454 h 6108771"/>
                <a:gd name="connsiteX285" fmla="*/ 1199351 w 3211789"/>
                <a:gd name="connsiteY285" fmla="*/ 3976592 h 6108771"/>
                <a:gd name="connsiteX286" fmla="*/ 1209008 w 3211789"/>
                <a:gd name="connsiteY286" fmla="*/ 3978523 h 6108771"/>
                <a:gd name="connsiteX287" fmla="*/ 1205145 w 3211789"/>
                <a:gd name="connsiteY287" fmla="*/ 3974660 h 6108771"/>
                <a:gd name="connsiteX288" fmla="*/ 1224458 w 3211789"/>
                <a:gd name="connsiteY288" fmla="*/ 3972729 h 6108771"/>
                <a:gd name="connsiteX289" fmla="*/ 1239909 w 3211789"/>
                <a:gd name="connsiteY289" fmla="*/ 3980454 h 6108771"/>
                <a:gd name="connsiteX290" fmla="*/ 1823168 w 3211789"/>
                <a:gd name="connsiteY290" fmla="*/ 3961141 h 6108771"/>
                <a:gd name="connsiteX291" fmla="*/ 1767160 w 3211789"/>
                <a:gd name="connsiteY291" fmla="*/ 4022944 h 6108771"/>
                <a:gd name="connsiteX292" fmla="*/ 1753641 w 3211789"/>
                <a:gd name="connsiteY292" fmla="*/ 3999768 h 6108771"/>
                <a:gd name="connsiteX293" fmla="*/ 1726602 w 3211789"/>
                <a:gd name="connsiteY293" fmla="*/ 4009424 h 6108771"/>
                <a:gd name="connsiteX294" fmla="*/ 1693770 w 3211789"/>
                <a:gd name="connsiteY294" fmla="*/ 3986248 h 6108771"/>
                <a:gd name="connsiteX295" fmla="*/ 1736259 w 3211789"/>
                <a:gd name="connsiteY295" fmla="*/ 3965004 h 6108771"/>
                <a:gd name="connsiteX296" fmla="*/ 1757503 w 3211789"/>
                <a:gd name="connsiteY296" fmla="*/ 3993974 h 6108771"/>
                <a:gd name="connsiteX297" fmla="*/ 1803855 w 3211789"/>
                <a:gd name="connsiteY297" fmla="*/ 3947622 h 6108771"/>
                <a:gd name="connsiteX298" fmla="*/ 1823168 w 3211789"/>
                <a:gd name="connsiteY298" fmla="*/ 3961141 h 6108771"/>
                <a:gd name="connsiteX299" fmla="*/ 1973811 w 3211789"/>
                <a:gd name="connsiteY299" fmla="*/ 4022944 h 6108771"/>
                <a:gd name="connsiteX300" fmla="*/ 1940979 w 3211789"/>
                <a:gd name="connsiteY300" fmla="*/ 4032600 h 6108771"/>
                <a:gd name="connsiteX301" fmla="*/ 1913940 w 3211789"/>
                <a:gd name="connsiteY301" fmla="*/ 3993974 h 6108771"/>
                <a:gd name="connsiteX302" fmla="*/ 1896559 w 3211789"/>
                <a:gd name="connsiteY302" fmla="*/ 4009424 h 6108771"/>
                <a:gd name="connsiteX303" fmla="*/ 1865657 w 3211789"/>
                <a:gd name="connsiteY303" fmla="*/ 4030669 h 6108771"/>
                <a:gd name="connsiteX304" fmla="*/ 1888833 w 3211789"/>
                <a:gd name="connsiteY304" fmla="*/ 4065433 h 6108771"/>
                <a:gd name="connsiteX305" fmla="*/ 1912009 w 3211789"/>
                <a:gd name="connsiteY305" fmla="*/ 4042257 h 6108771"/>
                <a:gd name="connsiteX306" fmla="*/ 1935185 w 3211789"/>
                <a:gd name="connsiteY306" fmla="*/ 4048051 h 6108771"/>
                <a:gd name="connsiteX307" fmla="*/ 1981537 w 3211789"/>
                <a:gd name="connsiteY307" fmla="*/ 4049982 h 6108771"/>
                <a:gd name="connsiteX308" fmla="*/ 1906215 w 3211789"/>
                <a:gd name="connsiteY308" fmla="*/ 4117578 h 6108771"/>
                <a:gd name="connsiteX309" fmla="*/ 1875314 w 3211789"/>
                <a:gd name="connsiteY309" fmla="*/ 4086677 h 6108771"/>
                <a:gd name="connsiteX310" fmla="*/ 1823168 w 3211789"/>
                <a:gd name="connsiteY310" fmla="*/ 4105990 h 6108771"/>
                <a:gd name="connsiteX311" fmla="*/ 1794198 w 3211789"/>
                <a:gd name="connsiteY311" fmla="*/ 4092471 h 6108771"/>
                <a:gd name="connsiteX312" fmla="*/ 1825100 w 3211789"/>
                <a:gd name="connsiteY312" fmla="*/ 4028737 h 6108771"/>
                <a:gd name="connsiteX313" fmla="*/ 1819306 w 3211789"/>
                <a:gd name="connsiteY313" fmla="*/ 4009424 h 6108771"/>
                <a:gd name="connsiteX314" fmla="*/ 1825100 w 3211789"/>
                <a:gd name="connsiteY314" fmla="*/ 3990111 h 6108771"/>
                <a:gd name="connsiteX315" fmla="*/ 1906215 w 3211789"/>
                <a:gd name="connsiteY315" fmla="*/ 3932171 h 6108771"/>
                <a:gd name="connsiteX316" fmla="*/ 1913940 w 3211789"/>
                <a:gd name="connsiteY316" fmla="*/ 3932171 h 6108771"/>
                <a:gd name="connsiteX317" fmla="*/ 1973811 w 3211789"/>
                <a:gd name="connsiteY317" fmla="*/ 4022944 h 6108771"/>
                <a:gd name="connsiteX318" fmla="*/ 1743984 w 3211789"/>
                <a:gd name="connsiteY318" fmla="*/ 3903202 h 6108771"/>
                <a:gd name="connsiteX319" fmla="*/ 1682182 w 3211789"/>
                <a:gd name="connsiteY319" fmla="*/ 3972729 h 6108771"/>
                <a:gd name="connsiteX320" fmla="*/ 1670594 w 3211789"/>
                <a:gd name="connsiteY320" fmla="*/ 3961141 h 6108771"/>
                <a:gd name="connsiteX321" fmla="*/ 1678319 w 3211789"/>
                <a:gd name="connsiteY321" fmla="*/ 3924446 h 6108771"/>
                <a:gd name="connsiteX322" fmla="*/ 1668663 w 3211789"/>
                <a:gd name="connsiteY322" fmla="*/ 3895476 h 6108771"/>
                <a:gd name="connsiteX323" fmla="*/ 1716946 w 3211789"/>
                <a:gd name="connsiteY323" fmla="*/ 3866506 h 6108771"/>
                <a:gd name="connsiteX324" fmla="*/ 1743984 w 3211789"/>
                <a:gd name="connsiteY324" fmla="*/ 3903202 h 6108771"/>
                <a:gd name="connsiteX325" fmla="*/ 1902353 w 3211789"/>
                <a:gd name="connsiteY325" fmla="*/ 3910927 h 6108771"/>
                <a:gd name="connsiteX326" fmla="*/ 1859863 w 3211789"/>
                <a:gd name="connsiteY326" fmla="*/ 3937965 h 6108771"/>
                <a:gd name="connsiteX327" fmla="*/ 1836688 w 3211789"/>
                <a:gd name="connsiteY327" fmla="*/ 3924446 h 6108771"/>
                <a:gd name="connsiteX328" fmla="*/ 1844413 w 3211789"/>
                <a:gd name="connsiteY328" fmla="*/ 3905133 h 6108771"/>
                <a:gd name="connsiteX329" fmla="*/ 1852138 w 3211789"/>
                <a:gd name="connsiteY329" fmla="*/ 3872300 h 6108771"/>
                <a:gd name="connsiteX330" fmla="*/ 1856001 w 3211789"/>
                <a:gd name="connsiteY330" fmla="*/ 3854919 h 6108771"/>
                <a:gd name="connsiteX331" fmla="*/ 1902353 w 3211789"/>
                <a:gd name="connsiteY331" fmla="*/ 3910927 h 6108771"/>
                <a:gd name="connsiteX332" fmla="*/ 1554715 w 3211789"/>
                <a:gd name="connsiteY332" fmla="*/ 3874232 h 6108771"/>
                <a:gd name="connsiteX333" fmla="*/ 1537333 w 3211789"/>
                <a:gd name="connsiteY333" fmla="*/ 3901270 h 6108771"/>
                <a:gd name="connsiteX334" fmla="*/ 1489050 w 3211789"/>
                <a:gd name="connsiteY334" fmla="*/ 3874232 h 6108771"/>
                <a:gd name="connsiteX335" fmla="*/ 1533470 w 3211789"/>
                <a:gd name="connsiteY335" fmla="*/ 3845262 h 6108771"/>
                <a:gd name="connsiteX336" fmla="*/ 1554715 w 3211789"/>
                <a:gd name="connsiteY336" fmla="*/ 3874232 h 6108771"/>
                <a:gd name="connsiteX337" fmla="*/ 1637761 w 3211789"/>
                <a:gd name="connsiteY337" fmla="*/ 3851056 h 6108771"/>
                <a:gd name="connsiteX338" fmla="*/ 1626173 w 3211789"/>
                <a:gd name="connsiteY338" fmla="*/ 3895476 h 6108771"/>
                <a:gd name="connsiteX339" fmla="*/ 1631967 w 3211789"/>
                <a:gd name="connsiteY339" fmla="*/ 3897408 h 6108771"/>
                <a:gd name="connsiteX340" fmla="*/ 1649349 w 3211789"/>
                <a:gd name="connsiteY340" fmla="*/ 3891614 h 6108771"/>
                <a:gd name="connsiteX341" fmla="*/ 1664800 w 3211789"/>
                <a:gd name="connsiteY341" fmla="*/ 3930240 h 6108771"/>
                <a:gd name="connsiteX342" fmla="*/ 1647418 w 3211789"/>
                <a:gd name="connsiteY342" fmla="*/ 3959210 h 6108771"/>
                <a:gd name="connsiteX343" fmla="*/ 1599135 w 3211789"/>
                <a:gd name="connsiteY343" fmla="*/ 3932171 h 6108771"/>
                <a:gd name="connsiteX344" fmla="*/ 1624242 w 3211789"/>
                <a:gd name="connsiteY344" fmla="*/ 3903202 h 6108771"/>
                <a:gd name="connsiteX345" fmla="*/ 1618448 w 3211789"/>
                <a:gd name="connsiteY345" fmla="*/ 3901270 h 6108771"/>
                <a:gd name="connsiteX346" fmla="*/ 1581753 w 3211789"/>
                <a:gd name="connsiteY346" fmla="*/ 3914790 h 6108771"/>
                <a:gd name="connsiteX347" fmla="*/ 1556646 w 3211789"/>
                <a:gd name="connsiteY347" fmla="*/ 3854919 h 6108771"/>
                <a:gd name="connsiteX348" fmla="*/ 1589478 w 3211789"/>
                <a:gd name="connsiteY348" fmla="*/ 3833674 h 6108771"/>
                <a:gd name="connsiteX349" fmla="*/ 1608792 w 3211789"/>
                <a:gd name="connsiteY349" fmla="*/ 3825949 h 6108771"/>
                <a:gd name="connsiteX350" fmla="*/ 1614586 w 3211789"/>
                <a:gd name="connsiteY350" fmla="*/ 3820155 h 6108771"/>
                <a:gd name="connsiteX351" fmla="*/ 1626173 w 3211789"/>
                <a:gd name="connsiteY351" fmla="*/ 3816292 h 6108771"/>
                <a:gd name="connsiteX352" fmla="*/ 1637761 w 3211789"/>
                <a:gd name="connsiteY352" fmla="*/ 3851056 h 6108771"/>
                <a:gd name="connsiteX353" fmla="*/ 1444629 w 3211789"/>
                <a:gd name="connsiteY353" fmla="*/ 3822086 h 6108771"/>
                <a:gd name="connsiteX354" fmla="*/ 1442698 w 3211789"/>
                <a:gd name="connsiteY354" fmla="*/ 3854919 h 6108771"/>
                <a:gd name="connsiteX355" fmla="*/ 1431110 w 3211789"/>
                <a:gd name="connsiteY355" fmla="*/ 3856850 h 6108771"/>
                <a:gd name="connsiteX356" fmla="*/ 1375102 w 3211789"/>
                <a:gd name="connsiteY356" fmla="*/ 3833674 h 6108771"/>
                <a:gd name="connsiteX357" fmla="*/ 1363514 w 3211789"/>
                <a:gd name="connsiteY357" fmla="*/ 3814361 h 6108771"/>
                <a:gd name="connsiteX358" fmla="*/ 1425316 w 3211789"/>
                <a:gd name="connsiteY358" fmla="*/ 3783460 h 6108771"/>
                <a:gd name="connsiteX359" fmla="*/ 1444629 w 3211789"/>
                <a:gd name="connsiteY359" fmla="*/ 3822086 h 6108771"/>
                <a:gd name="connsiteX360" fmla="*/ 1815443 w 3211789"/>
                <a:gd name="connsiteY360" fmla="*/ 3833674 h 6108771"/>
                <a:gd name="connsiteX361" fmla="*/ 1840550 w 3211789"/>
                <a:gd name="connsiteY361" fmla="*/ 3870369 h 6108771"/>
                <a:gd name="connsiteX362" fmla="*/ 1776817 w 3211789"/>
                <a:gd name="connsiteY362" fmla="*/ 3937965 h 6108771"/>
                <a:gd name="connsiteX363" fmla="*/ 1757503 w 3211789"/>
                <a:gd name="connsiteY363" fmla="*/ 3899339 h 6108771"/>
                <a:gd name="connsiteX364" fmla="*/ 1749778 w 3211789"/>
                <a:gd name="connsiteY364" fmla="*/ 3874232 h 6108771"/>
                <a:gd name="connsiteX365" fmla="*/ 1755572 w 3211789"/>
                <a:gd name="connsiteY365" fmla="*/ 3866506 h 6108771"/>
                <a:gd name="connsiteX366" fmla="*/ 1807718 w 3211789"/>
                <a:gd name="connsiteY366" fmla="*/ 3845262 h 6108771"/>
                <a:gd name="connsiteX367" fmla="*/ 1807718 w 3211789"/>
                <a:gd name="connsiteY367" fmla="*/ 3837537 h 6108771"/>
                <a:gd name="connsiteX368" fmla="*/ 1761366 w 3211789"/>
                <a:gd name="connsiteY368" fmla="*/ 3851056 h 6108771"/>
                <a:gd name="connsiteX369" fmla="*/ 1736259 w 3211789"/>
                <a:gd name="connsiteY369" fmla="*/ 3824017 h 6108771"/>
                <a:gd name="connsiteX370" fmla="*/ 1740121 w 3211789"/>
                <a:gd name="connsiteY370" fmla="*/ 3802773 h 6108771"/>
                <a:gd name="connsiteX371" fmla="*/ 1740121 w 3211789"/>
                <a:gd name="connsiteY371" fmla="*/ 3762215 h 6108771"/>
                <a:gd name="connsiteX372" fmla="*/ 1815443 w 3211789"/>
                <a:gd name="connsiteY372" fmla="*/ 3833674 h 6108771"/>
                <a:gd name="connsiteX373" fmla="*/ 1732396 w 3211789"/>
                <a:gd name="connsiteY373" fmla="*/ 3806635 h 6108771"/>
                <a:gd name="connsiteX374" fmla="*/ 1728534 w 3211789"/>
                <a:gd name="connsiteY374" fmla="*/ 3820155 h 6108771"/>
                <a:gd name="connsiteX375" fmla="*/ 1711152 w 3211789"/>
                <a:gd name="connsiteY375" fmla="*/ 3849125 h 6108771"/>
                <a:gd name="connsiteX376" fmla="*/ 1668663 w 3211789"/>
                <a:gd name="connsiteY376" fmla="*/ 3868438 h 6108771"/>
                <a:gd name="connsiteX377" fmla="*/ 1659006 w 3211789"/>
                <a:gd name="connsiteY377" fmla="*/ 3868438 h 6108771"/>
                <a:gd name="connsiteX378" fmla="*/ 1651281 w 3211789"/>
                <a:gd name="connsiteY378" fmla="*/ 3820155 h 6108771"/>
                <a:gd name="connsiteX379" fmla="*/ 1655143 w 3211789"/>
                <a:gd name="connsiteY379" fmla="*/ 3800842 h 6108771"/>
                <a:gd name="connsiteX380" fmla="*/ 1676388 w 3211789"/>
                <a:gd name="connsiteY380" fmla="*/ 3791185 h 6108771"/>
                <a:gd name="connsiteX381" fmla="*/ 1718877 w 3211789"/>
                <a:gd name="connsiteY381" fmla="*/ 3760284 h 6108771"/>
                <a:gd name="connsiteX382" fmla="*/ 1732396 w 3211789"/>
                <a:gd name="connsiteY382" fmla="*/ 3806635 h 6108771"/>
                <a:gd name="connsiteX383" fmla="*/ 1537333 w 3211789"/>
                <a:gd name="connsiteY383" fmla="*/ 3775734 h 6108771"/>
                <a:gd name="connsiteX384" fmla="*/ 1531539 w 3211789"/>
                <a:gd name="connsiteY384" fmla="*/ 3812429 h 6108771"/>
                <a:gd name="connsiteX385" fmla="*/ 1525745 w 3211789"/>
                <a:gd name="connsiteY385" fmla="*/ 3827880 h 6108771"/>
                <a:gd name="connsiteX386" fmla="*/ 1467805 w 3211789"/>
                <a:gd name="connsiteY386" fmla="*/ 3862644 h 6108771"/>
                <a:gd name="connsiteX387" fmla="*/ 1454286 w 3211789"/>
                <a:gd name="connsiteY387" fmla="*/ 3852987 h 6108771"/>
                <a:gd name="connsiteX388" fmla="*/ 1458148 w 3211789"/>
                <a:gd name="connsiteY388" fmla="*/ 3824017 h 6108771"/>
                <a:gd name="connsiteX389" fmla="*/ 1452354 w 3211789"/>
                <a:gd name="connsiteY389" fmla="*/ 3787322 h 6108771"/>
                <a:gd name="connsiteX390" fmla="*/ 1456217 w 3211789"/>
                <a:gd name="connsiteY390" fmla="*/ 3781528 h 6108771"/>
                <a:gd name="connsiteX391" fmla="*/ 1471668 w 3211789"/>
                <a:gd name="connsiteY391" fmla="*/ 3777666 h 6108771"/>
                <a:gd name="connsiteX392" fmla="*/ 1490981 w 3211789"/>
                <a:gd name="connsiteY392" fmla="*/ 3771872 h 6108771"/>
                <a:gd name="connsiteX393" fmla="*/ 1519951 w 3211789"/>
                <a:gd name="connsiteY393" fmla="*/ 3758352 h 6108771"/>
                <a:gd name="connsiteX394" fmla="*/ 1537333 w 3211789"/>
                <a:gd name="connsiteY394" fmla="*/ 3775734 h 6108771"/>
                <a:gd name="connsiteX395" fmla="*/ 1919734 w 3211789"/>
                <a:gd name="connsiteY395" fmla="*/ 3874232 h 6108771"/>
                <a:gd name="connsiteX396" fmla="*/ 1981537 w 3211789"/>
                <a:gd name="connsiteY396" fmla="*/ 3988180 h 6108771"/>
                <a:gd name="connsiteX397" fmla="*/ 1919734 w 3211789"/>
                <a:gd name="connsiteY397" fmla="*/ 3907064 h 6108771"/>
                <a:gd name="connsiteX398" fmla="*/ 1786473 w 3211789"/>
                <a:gd name="connsiteY398" fmla="*/ 3777666 h 6108771"/>
                <a:gd name="connsiteX399" fmla="*/ 1780679 w 3211789"/>
                <a:gd name="connsiteY399" fmla="*/ 3768009 h 6108771"/>
                <a:gd name="connsiteX400" fmla="*/ 1794198 w 3211789"/>
                <a:gd name="connsiteY400" fmla="*/ 3752558 h 6108771"/>
                <a:gd name="connsiteX401" fmla="*/ 1919734 w 3211789"/>
                <a:gd name="connsiteY401" fmla="*/ 3874232 h 6108771"/>
                <a:gd name="connsiteX402" fmla="*/ 1759435 w 3211789"/>
                <a:gd name="connsiteY402" fmla="*/ 3754490 h 6108771"/>
                <a:gd name="connsiteX403" fmla="*/ 1749778 w 3211789"/>
                <a:gd name="connsiteY403" fmla="*/ 3744833 h 6108771"/>
                <a:gd name="connsiteX404" fmla="*/ 1780679 w 3211789"/>
                <a:gd name="connsiteY404" fmla="*/ 3729383 h 6108771"/>
                <a:gd name="connsiteX405" fmla="*/ 1759435 w 3211789"/>
                <a:gd name="connsiteY405" fmla="*/ 3754490 h 6108771"/>
                <a:gd name="connsiteX406" fmla="*/ 1319093 w 3211789"/>
                <a:gd name="connsiteY406" fmla="*/ 3723589 h 6108771"/>
                <a:gd name="connsiteX407" fmla="*/ 1321025 w 3211789"/>
                <a:gd name="connsiteY407" fmla="*/ 3737108 h 6108771"/>
                <a:gd name="connsiteX408" fmla="*/ 1303643 w 3211789"/>
                <a:gd name="connsiteY408" fmla="*/ 3795048 h 6108771"/>
                <a:gd name="connsiteX409" fmla="*/ 1228321 w 3211789"/>
                <a:gd name="connsiteY409" fmla="*/ 3742902 h 6108771"/>
                <a:gd name="connsiteX410" fmla="*/ 1303643 w 3211789"/>
                <a:gd name="connsiteY410" fmla="*/ 3723589 h 6108771"/>
                <a:gd name="connsiteX411" fmla="*/ 1319093 w 3211789"/>
                <a:gd name="connsiteY411" fmla="*/ 3723589 h 6108771"/>
                <a:gd name="connsiteX412" fmla="*/ 1216733 w 3211789"/>
                <a:gd name="connsiteY412" fmla="*/ 3737108 h 6108771"/>
                <a:gd name="connsiteX413" fmla="*/ 1216733 w 3211789"/>
                <a:gd name="connsiteY413" fmla="*/ 3756421 h 6108771"/>
                <a:gd name="connsiteX414" fmla="*/ 1212870 w 3211789"/>
                <a:gd name="connsiteY414" fmla="*/ 3758352 h 6108771"/>
                <a:gd name="connsiteX415" fmla="*/ 1176175 w 3211789"/>
                <a:gd name="connsiteY415" fmla="*/ 3737108 h 6108771"/>
                <a:gd name="connsiteX416" fmla="*/ 1197420 w 3211789"/>
                <a:gd name="connsiteY416" fmla="*/ 3721657 h 6108771"/>
                <a:gd name="connsiteX417" fmla="*/ 1216733 w 3211789"/>
                <a:gd name="connsiteY417" fmla="*/ 3737108 h 6108771"/>
                <a:gd name="connsiteX418" fmla="*/ 1703426 w 3211789"/>
                <a:gd name="connsiteY418" fmla="*/ 3746765 h 6108771"/>
                <a:gd name="connsiteX419" fmla="*/ 1649349 w 3211789"/>
                <a:gd name="connsiteY419" fmla="*/ 3785391 h 6108771"/>
                <a:gd name="connsiteX420" fmla="*/ 1649349 w 3211789"/>
                <a:gd name="connsiteY420" fmla="*/ 3739039 h 6108771"/>
                <a:gd name="connsiteX421" fmla="*/ 1641624 w 3211789"/>
                <a:gd name="connsiteY421" fmla="*/ 3706207 h 6108771"/>
                <a:gd name="connsiteX422" fmla="*/ 1703426 w 3211789"/>
                <a:gd name="connsiteY422" fmla="*/ 3746765 h 6108771"/>
                <a:gd name="connsiteX423" fmla="*/ 1633899 w 3211789"/>
                <a:gd name="connsiteY423" fmla="*/ 3750627 h 6108771"/>
                <a:gd name="connsiteX424" fmla="*/ 1628105 w 3211789"/>
                <a:gd name="connsiteY424" fmla="*/ 3775734 h 6108771"/>
                <a:gd name="connsiteX425" fmla="*/ 1604929 w 3211789"/>
                <a:gd name="connsiteY425" fmla="*/ 3810498 h 6108771"/>
                <a:gd name="connsiteX426" fmla="*/ 1562440 w 3211789"/>
                <a:gd name="connsiteY426" fmla="*/ 3829811 h 6108771"/>
                <a:gd name="connsiteX427" fmla="*/ 1552783 w 3211789"/>
                <a:gd name="connsiteY427" fmla="*/ 3822086 h 6108771"/>
                <a:gd name="connsiteX428" fmla="*/ 1546989 w 3211789"/>
                <a:gd name="connsiteY428" fmla="*/ 3771872 h 6108771"/>
                <a:gd name="connsiteX429" fmla="*/ 1545058 w 3211789"/>
                <a:gd name="connsiteY429" fmla="*/ 3758352 h 6108771"/>
                <a:gd name="connsiteX430" fmla="*/ 1546989 w 3211789"/>
                <a:gd name="connsiteY430" fmla="*/ 3750627 h 6108771"/>
                <a:gd name="connsiteX431" fmla="*/ 1589478 w 3211789"/>
                <a:gd name="connsiteY431" fmla="*/ 3729383 h 6108771"/>
                <a:gd name="connsiteX432" fmla="*/ 1606860 w 3211789"/>
                <a:gd name="connsiteY432" fmla="*/ 3708138 h 6108771"/>
                <a:gd name="connsiteX433" fmla="*/ 1614586 w 3211789"/>
                <a:gd name="connsiteY433" fmla="*/ 3706207 h 6108771"/>
                <a:gd name="connsiteX434" fmla="*/ 1633899 w 3211789"/>
                <a:gd name="connsiteY434" fmla="*/ 3750627 h 6108771"/>
                <a:gd name="connsiteX435" fmla="*/ 1421453 w 3211789"/>
                <a:gd name="connsiteY435" fmla="*/ 3727451 h 6108771"/>
                <a:gd name="connsiteX436" fmla="*/ 1417591 w 3211789"/>
                <a:gd name="connsiteY436" fmla="*/ 3766078 h 6108771"/>
                <a:gd name="connsiteX437" fmla="*/ 1348063 w 3211789"/>
                <a:gd name="connsiteY437" fmla="*/ 3812429 h 6108771"/>
                <a:gd name="connsiteX438" fmla="*/ 1328750 w 3211789"/>
                <a:gd name="connsiteY438" fmla="*/ 3808567 h 6108771"/>
                <a:gd name="connsiteX439" fmla="*/ 1328750 w 3211789"/>
                <a:gd name="connsiteY439" fmla="*/ 3771872 h 6108771"/>
                <a:gd name="connsiteX440" fmla="*/ 1355788 w 3211789"/>
                <a:gd name="connsiteY440" fmla="*/ 3721657 h 6108771"/>
                <a:gd name="connsiteX441" fmla="*/ 1404071 w 3211789"/>
                <a:gd name="connsiteY441" fmla="*/ 3702344 h 6108771"/>
                <a:gd name="connsiteX442" fmla="*/ 1421453 w 3211789"/>
                <a:gd name="connsiteY442" fmla="*/ 3727451 h 6108771"/>
                <a:gd name="connsiteX443" fmla="*/ 1562440 w 3211789"/>
                <a:gd name="connsiteY443" fmla="*/ 3661786 h 6108771"/>
                <a:gd name="connsiteX444" fmla="*/ 1602998 w 3211789"/>
                <a:gd name="connsiteY444" fmla="*/ 3692687 h 6108771"/>
                <a:gd name="connsiteX445" fmla="*/ 1574028 w 3211789"/>
                <a:gd name="connsiteY445" fmla="*/ 3723589 h 6108771"/>
                <a:gd name="connsiteX446" fmla="*/ 1554715 w 3211789"/>
                <a:gd name="connsiteY446" fmla="*/ 3731314 h 6108771"/>
                <a:gd name="connsiteX447" fmla="*/ 1537333 w 3211789"/>
                <a:gd name="connsiteY447" fmla="*/ 3715863 h 6108771"/>
                <a:gd name="connsiteX448" fmla="*/ 1541195 w 3211789"/>
                <a:gd name="connsiteY448" fmla="*/ 3688825 h 6108771"/>
                <a:gd name="connsiteX449" fmla="*/ 1535401 w 3211789"/>
                <a:gd name="connsiteY449" fmla="*/ 3661786 h 6108771"/>
                <a:gd name="connsiteX450" fmla="*/ 1545058 w 3211789"/>
                <a:gd name="connsiteY450" fmla="*/ 3659855 h 6108771"/>
                <a:gd name="connsiteX451" fmla="*/ 1562440 w 3211789"/>
                <a:gd name="connsiteY451" fmla="*/ 3661786 h 6108771"/>
                <a:gd name="connsiteX452" fmla="*/ 1527676 w 3211789"/>
                <a:gd name="connsiteY452" fmla="*/ 3696550 h 6108771"/>
                <a:gd name="connsiteX453" fmla="*/ 1460080 w 3211789"/>
                <a:gd name="connsiteY453" fmla="*/ 3764146 h 6108771"/>
                <a:gd name="connsiteX454" fmla="*/ 1438835 w 3211789"/>
                <a:gd name="connsiteY454" fmla="*/ 3744833 h 6108771"/>
                <a:gd name="connsiteX455" fmla="*/ 1438835 w 3211789"/>
                <a:gd name="connsiteY455" fmla="*/ 3739039 h 6108771"/>
                <a:gd name="connsiteX456" fmla="*/ 1429179 w 3211789"/>
                <a:gd name="connsiteY456" fmla="*/ 3706207 h 6108771"/>
                <a:gd name="connsiteX457" fmla="*/ 1436904 w 3211789"/>
                <a:gd name="connsiteY457" fmla="*/ 3696550 h 6108771"/>
                <a:gd name="connsiteX458" fmla="*/ 1473599 w 3211789"/>
                <a:gd name="connsiteY458" fmla="*/ 3683031 h 6108771"/>
                <a:gd name="connsiteX459" fmla="*/ 1487118 w 3211789"/>
                <a:gd name="connsiteY459" fmla="*/ 3665649 h 6108771"/>
                <a:gd name="connsiteX460" fmla="*/ 1510294 w 3211789"/>
                <a:gd name="connsiteY460" fmla="*/ 3648267 h 6108771"/>
                <a:gd name="connsiteX461" fmla="*/ 1527676 w 3211789"/>
                <a:gd name="connsiteY461" fmla="*/ 3696550 h 6108771"/>
                <a:gd name="connsiteX462" fmla="*/ 1214802 w 3211789"/>
                <a:gd name="connsiteY462" fmla="*/ 3655992 h 6108771"/>
                <a:gd name="connsiteX463" fmla="*/ 1201283 w 3211789"/>
                <a:gd name="connsiteY463" fmla="*/ 3696550 h 6108771"/>
                <a:gd name="connsiteX464" fmla="*/ 1181969 w 3211789"/>
                <a:gd name="connsiteY464" fmla="*/ 3717795 h 6108771"/>
                <a:gd name="connsiteX465" fmla="*/ 1156862 w 3211789"/>
                <a:gd name="connsiteY465" fmla="*/ 3723589 h 6108771"/>
                <a:gd name="connsiteX466" fmla="*/ 1120167 w 3211789"/>
                <a:gd name="connsiteY466" fmla="*/ 3694619 h 6108771"/>
                <a:gd name="connsiteX467" fmla="*/ 1120167 w 3211789"/>
                <a:gd name="connsiteY467" fmla="*/ 3659855 h 6108771"/>
                <a:gd name="connsiteX468" fmla="*/ 1131755 w 3211789"/>
                <a:gd name="connsiteY468" fmla="*/ 3652130 h 6108771"/>
                <a:gd name="connsiteX469" fmla="*/ 1164587 w 3211789"/>
                <a:gd name="connsiteY469" fmla="*/ 3657924 h 6108771"/>
                <a:gd name="connsiteX470" fmla="*/ 1207077 w 3211789"/>
                <a:gd name="connsiteY470" fmla="*/ 3648267 h 6108771"/>
                <a:gd name="connsiteX471" fmla="*/ 1214802 w 3211789"/>
                <a:gd name="connsiteY471" fmla="*/ 3655992 h 6108771"/>
                <a:gd name="connsiteX472" fmla="*/ 1110510 w 3211789"/>
                <a:gd name="connsiteY472" fmla="*/ 3667580 h 6108771"/>
                <a:gd name="connsiteX473" fmla="*/ 1096991 w 3211789"/>
                <a:gd name="connsiteY473" fmla="*/ 3684962 h 6108771"/>
                <a:gd name="connsiteX474" fmla="*/ 1058365 w 3211789"/>
                <a:gd name="connsiteY474" fmla="*/ 3654061 h 6108771"/>
                <a:gd name="connsiteX475" fmla="*/ 1091197 w 3211789"/>
                <a:gd name="connsiteY475" fmla="*/ 3642473 h 6108771"/>
                <a:gd name="connsiteX476" fmla="*/ 1110510 w 3211789"/>
                <a:gd name="connsiteY476" fmla="*/ 3667580 h 6108771"/>
                <a:gd name="connsiteX477" fmla="*/ 1338406 w 3211789"/>
                <a:gd name="connsiteY477" fmla="*/ 3654061 h 6108771"/>
                <a:gd name="connsiteX478" fmla="*/ 1305574 w 3211789"/>
                <a:gd name="connsiteY478" fmla="*/ 3702344 h 6108771"/>
                <a:gd name="connsiteX479" fmla="*/ 1253428 w 3211789"/>
                <a:gd name="connsiteY479" fmla="*/ 3712001 h 6108771"/>
                <a:gd name="connsiteX480" fmla="*/ 1222527 w 3211789"/>
                <a:gd name="connsiteY480" fmla="*/ 3710069 h 6108771"/>
                <a:gd name="connsiteX481" fmla="*/ 1222527 w 3211789"/>
                <a:gd name="connsiteY481" fmla="*/ 3684962 h 6108771"/>
                <a:gd name="connsiteX482" fmla="*/ 1249566 w 3211789"/>
                <a:gd name="connsiteY482" fmla="*/ 3646336 h 6108771"/>
                <a:gd name="connsiteX483" fmla="*/ 1284329 w 3211789"/>
                <a:gd name="connsiteY483" fmla="*/ 3644404 h 6108771"/>
                <a:gd name="connsiteX484" fmla="*/ 1322956 w 3211789"/>
                <a:gd name="connsiteY484" fmla="*/ 3628954 h 6108771"/>
                <a:gd name="connsiteX485" fmla="*/ 1338406 w 3211789"/>
                <a:gd name="connsiteY485" fmla="*/ 3654061 h 6108771"/>
                <a:gd name="connsiteX486" fmla="*/ 915447 w 3211789"/>
                <a:gd name="connsiteY486" fmla="*/ 3663718 h 6108771"/>
                <a:gd name="connsiteX487" fmla="*/ 1039051 w 3211789"/>
                <a:gd name="connsiteY487" fmla="*/ 3771872 h 6108771"/>
                <a:gd name="connsiteX488" fmla="*/ 1139480 w 3211789"/>
                <a:gd name="connsiteY488" fmla="*/ 3831743 h 6108771"/>
                <a:gd name="connsiteX489" fmla="*/ 903859 w 3211789"/>
                <a:gd name="connsiteY489" fmla="*/ 3673374 h 6108771"/>
                <a:gd name="connsiteX490" fmla="*/ 892271 w 3211789"/>
                <a:gd name="connsiteY490" fmla="*/ 3630885 h 6108771"/>
                <a:gd name="connsiteX491" fmla="*/ 892271 w 3211789"/>
                <a:gd name="connsiteY491" fmla="*/ 3617366 h 6108771"/>
                <a:gd name="connsiteX492" fmla="*/ 915447 w 3211789"/>
                <a:gd name="connsiteY492" fmla="*/ 3663718 h 6108771"/>
                <a:gd name="connsiteX493" fmla="*/ 1421453 w 3211789"/>
                <a:gd name="connsiteY493" fmla="*/ 3632817 h 6108771"/>
                <a:gd name="connsiteX494" fmla="*/ 1378964 w 3211789"/>
                <a:gd name="connsiteY494" fmla="*/ 3698481 h 6108771"/>
                <a:gd name="connsiteX495" fmla="*/ 1361582 w 3211789"/>
                <a:gd name="connsiteY495" fmla="*/ 3704275 h 6108771"/>
                <a:gd name="connsiteX496" fmla="*/ 1342269 w 3211789"/>
                <a:gd name="connsiteY496" fmla="*/ 3704275 h 6108771"/>
                <a:gd name="connsiteX497" fmla="*/ 1342269 w 3211789"/>
                <a:gd name="connsiteY497" fmla="*/ 3679168 h 6108771"/>
                <a:gd name="connsiteX498" fmla="*/ 1344200 w 3211789"/>
                <a:gd name="connsiteY498" fmla="*/ 3661786 h 6108771"/>
                <a:gd name="connsiteX499" fmla="*/ 1407934 w 3211789"/>
                <a:gd name="connsiteY499" fmla="*/ 3599984 h 6108771"/>
                <a:gd name="connsiteX500" fmla="*/ 1421453 w 3211789"/>
                <a:gd name="connsiteY500" fmla="*/ 3632817 h 6108771"/>
                <a:gd name="connsiteX501" fmla="*/ 1490981 w 3211789"/>
                <a:gd name="connsiteY501" fmla="*/ 3640542 h 6108771"/>
                <a:gd name="connsiteX502" fmla="*/ 1485187 w 3211789"/>
                <a:gd name="connsiteY502" fmla="*/ 3659855 h 6108771"/>
                <a:gd name="connsiteX503" fmla="*/ 1438835 w 3211789"/>
                <a:gd name="connsiteY503" fmla="*/ 3684962 h 6108771"/>
                <a:gd name="connsiteX504" fmla="*/ 1423385 w 3211789"/>
                <a:gd name="connsiteY504" fmla="*/ 3675306 h 6108771"/>
                <a:gd name="connsiteX505" fmla="*/ 1431110 w 3211789"/>
                <a:gd name="connsiteY505" fmla="*/ 3652130 h 6108771"/>
                <a:gd name="connsiteX506" fmla="*/ 1431110 w 3211789"/>
                <a:gd name="connsiteY506" fmla="*/ 3640542 h 6108771"/>
                <a:gd name="connsiteX507" fmla="*/ 1431110 w 3211789"/>
                <a:gd name="connsiteY507" fmla="*/ 3596121 h 6108771"/>
                <a:gd name="connsiteX508" fmla="*/ 1490981 w 3211789"/>
                <a:gd name="connsiteY508" fmla="*/ 3640542 h 6108771"/>
                <a:gd name="connsiteX509" fmla="*/ 1210939 w 3211789"/>
                <a:gd name="connsiteY509" fmla="*/ 3565220 h 6108771"/>
                <a:gd name="connsiteX510" fmla="*/ 1226390 w 3211789"/>
                <a:gd name="connsiteY510" fmla="*/ 3594190 h 6108771"/>
                <a:gd name="connsiteX511" fmla="*/ 1185832 w 3211789"/>
                <a:gd name="connsiteY511" fmla="*/ 3644404 h 6108771"/>
                <a:gd name="connsiteX512" fmla="*/ 1149137 w 3211789"/>
                <a:gd name="connsiteY512" fmla="*/ 3644404 h 6108771"/>
                <a:gd name="connsiteX513" fmla="*/ 1127892 w 3211789"/>
                <a:gd name="connsiteY513" fmla="*/ 3625091 h 6108771"/>
                <a:gd name="connsiteX514" fmla="*/ 1170381 w 3211789"/>
                <a:gd name="connsiteY514" fmla="*/ 3565220 h 6108771"/>
                <a:gd name="connsiteX515" fmla="*/ 1210939 w 3211789"/>
                <a:gd name="connsiteY515" fmla="*/ 3565220 h 6108771"/>
                <a:gd name="connsiteX516" fmla="*/ 1091197 w 3211789"/>
                <a:gd name="connsiteY516" fmla="*/ 3553632 h 6108771"/>
                <a:gd name="connsiteX517" fmla="*/ 1125961 w 3211789"/>
                <a:gd name="connsiteY517" fmla="*/ 3555564 h 6108771"/>
                <a:gd name="connsiteX518" fmla="*/ 1133686 w 3211789"/>
                <a:gd name="connsiteY518" fmla="*/ 3572946 h 6108771"/>
                <a:gd name="connsiteX519" fmla="*/ 1079609 w 3211789"/>
                <a:gd name="connsiteY519" fmla="*/ 3632817 h 6108771"/>
                <a:gd name="connsiteX520" fmla="*/ 1050639 w 3211789"/>
                <a:gd name="connsiteY520" fmla="*/ 3636679 h 6108771"/>
                <a:gd name="connsiteX521" fmla="*/ 1021670 w 3211789"/>
                <a:gd name="connsiteY521" fmla="*/ 3619297 h 6108771"/>
                <a:gd name="connsiteX522" fmla="*/ 1037120 w 3211789"/>
                <a:gd name="connsiteY522" fmla="*/ 3598053 h 6108771"/>
                <a:gd name="connsiteX523" fmla="*/ 1050639 w 3211789"/>
                <a:gd name="connsiteY523" fmla="*/ 3574877 h 6108771"/>
                <a:gd name="connsiteX524" fmla="*/ 1052571 w 3211789"/>
                <a:gd name="connsiteY524" fmla="*/ 3565220 h 6108771"/>
                <a:gd name="connsiteX525" fmla="*/ 1068021 w 3211789"/>
                <a:gd name="connsiteY525" fmla="*/ 3547838 h 6108771"/>
                <a:gd name="connsiteX526" fmla="*/ 1091197 w 3211789"/>
                <a:gd name="connsiteY526" fmla="*/ 3553632 h 6108771"/>
                <a:gd name="connsiteX527" fmla="*/ 1344200 w 3211789"/>
                <a:gd name="connsiteY527" fmla="*/ 3569083 h 6108771"/>
                <a:gd name="connsiteX528" fmla="*/ 1365445 w 3211789"/>
                <a:gd name="connsiteY528" fmla="*/ 3561358 h 6108771"/>
                <a:gd name="connsiteX529" fmla="*/ 1394415 w 3211789"/>
                <a:gd name="connsiteY529" fmla="*/ 3586465 h 6108771"/>
                <a:gd name="connsiteX530" fmla="*/ 1355788 w 3211789"/>
                <a:gd name="connsiteY530" fmla="*/ 3611572 h 6108771"/>
                <a:gd name="connsiteX531" fmla="*/ 1342269 w 3211789"/>
                <a:gd name="connsiteY531" fmla="*/ 3588396 h 6108771"/>
                <a:gd name="connsiteX532" fmla="*/ 1295917 w 3211789"/>
                <a:gd name="connsiteY532" fmla="*/ 3627023 h 6108771"/>
                <a:gd name="connsiteX533" fmla="*/ 1255360 w 3211789"/>
                <a:gd name="connsiteY533" fmla="*/ 3634748 h 6108771"/>
                <a:gd name="connsiteX534" fmla="*/ 1236046 w 3211789"/>
                <a:gd name="connsiteY534" fmla="*/ 3599984 h 6108771"/>
                <a:gd name="connsiteX535" fmla="*/ 1243772 w 3211789"/>
                <a:gd name="connsiteY535" fmla="*/ 3571014 h 6108771"/>
                <a:gd name="connsiteX536" fmla="*/ 1286261 w 3211789"/>
                <a:gd name="connsiteY536" fmla="*/ 3559426 h 6108771"/>
                <a:gd name="connsiteX537" fmla="*/ 1317162 w 3211789"/>
                <a:gd name="connsiteY537" fmla="*/ 3538182 h 6108771"/>
                <a:gd name="connsiteX538" fmla="*/ 1344200 w 3211789"/>
                <a:gd name="connsiteY538" fmla="*/ 3569083 h 6108771"/>
                <a:gd name="connsiteX539" fmla="*/ 1042914 w 3211789"/>
                <a:gd name="connsiteY539" fmla="*/ 3553632 h 6108771"/>
                <a:gd name="connsiteX540" fmla="*/ 1012013 w 3211789"/>
                <a:gd name="connsiteY540" fmla="*/ 3605778 h 6108771"/>
                <a:gd name="connsiteX541" fmla="*/ 965661 w 3211789"/>
                <a:gd name="connsiteY541" fmla="*/ 3563289 h 6108771"/>
                <a:gd name="connsiteX542" fmla="*/ 971455 w 3211789"/>
                <a:gd name="connsiteY542" fmla="*/ 3507281 h 6108771"/>
                <a:gd name="connsiteX543" fmla="*/ 1042914 w 3211789"/>
                <a:gd name="connsiteY543" fmla="*/ 3553632 h 6108771"/>
                <a:gd name="connsiteX544" fmla="*/ 952142 w 3211789"/>
                <a:gd name="connsiteY544" fmla="*/ 3499555 h 6108771"/>
                <a:gd name="connsiteX545" fmla="*/ 959867 w 3211789"/>
                <a:gd name="connsiteY545" fmla="*/ 3528525 h 6108771"/>
                <a:gd name="connsiteX546" fmla="*/ 944417 w 3211789"/>
                <a:gd name="connsiteY546" fmla="*/ 3543976 h 6108771"/>
                <a:gd name="connsiteX547" fmla="*/ 919309 w 3211789"/>
                <a:gd name="connsiteY547" fmla="*/ 3507281 h 6108771"/>
                <a:gd name="connsiteX548" fmla="*/ 946348 w 3211789"/>
                <a:gd name="connsiteY548" fmla="*/ 3497624 h 6108771"/>
                <a:gd name="connsiteX549" fmla="*/ 952142 w 3211789"/>
                <a:gd name="connsiteY549" fmla="*/ 3499555 h 6108771"/>
                <a:gd name="connsiteX550" fmla="*/ 1174244 w 3211789"/>
                <a:gd name="connsiteY550" fmla="*/ 3487967 h 6108771"/>
                <a:gd name="connsiteX551" fmla="*/ 1172313 w 3211789"/>
                <a:gd name="connsiteY551" fmla="*/ 3507281 h 6108771"/>
                <a:gd name="connsiteX552" fmla="*/ 1214802 w 3211789"/>
                <a:gd name="connsiteY552" fmla="*/ 3484105 h 6108771"/>
                <a:gd name="connsiteX553" fmla="*/ 1251497 w 3211789"/>
                <a:gd name="connsiteY553" fmla="*/ 3489899 h 6108771"/>
                <a:gd name="connsiteX554" fmla="*/ 1261154 w 3211789"/>
                <a:gd name="connsiteY554" fmla="*/ 3511143 h 6108771"/>
                <a:gd name="connsiteX555" fmla="*/ 1272741 w 3211789"/>
                <a:gd name="connsiteY555" fmla="*/ 3495693 h 6108771"/>
                <a:gd name="connsiteX556" fmla="*/ 1305574 w 3211789"/>
                <a:gd name="connsiteY556" fmla="*/ 3524662 h 6108771"/>
                <a:gd name="connsiteX557" fmla="*/ 1253428 w 3211789"/>
                <a:gd name="connsiteY557" fmla="*/ 3553632 h 6108771"/>
                <a:gd name="connsiteX558" fmla="*/ 1241840 w 3211789"/>
                <a:gd name="connsiteY558" fmla="*/ 3551701 h 6108771"/>
                <a:gd name="connsiteX559" fmla="*/ 1255360 w 3211789"/>
                <a:gd name="connsiteY559" fmla="*/ 3522731 h 6108771"/>
                <a:gd name="connsiteX560" fmla="*/ 1251497 w 3211789"/>
                <a:gd name="connsiteY560" fmla="*/ 3520800 h 6108771"/>
                <a:gd name="connsiteX561" fmla="*/ 1181969 w 3211789"/>
                <a:gd name="connsiteY561" fmla="*/ 3555564 h 6108771"/>
                <a:gd name="connsiteX562" fmla="*/ 1156862 w 3211789"/>
                <a:gd name="connsiteY562" fmla="*/ 3540113 h 6108771"/>
                <a:gd name="connsiteX563" fmla="*/ 1158793 w 3211789"/>
                <a:gd name="connsiteY563" fmla="*/ 3524662 h 6108771"/>
                <a:gd name="connsiteX564" fmla="*/ 1098922 w 3211789"/>
                <a:gd name="connsiteY564" fmla="*/ 3543976 h 6108771"/>
                <a:gd name="connsiteX565" fmla="*/ 1085403 w 3211789"/>
                <a:gd name="connsiteY565" fmla="*/ 3542044 h 6108771"/>
                <a:gd name="connsiteX566" fmla="*/ 1062227 w 3211789"/>
                <a:gd name="connsiteY566" fmla="*/ 3520800 h 6108771"/>
                <a:gd name="connsiteX567" fmla="*/ 1077678 w 3211789"/>
                <a:gd name="connsiteY567" fmla="*/ 3505349 h 6108771"/>
                <a:gd name="connsiteX568" fmla="*/ 1095060 w 3211789"/>
                <a:gd name="connsiteY568" fmla="*/ 3478311 h 6108771"/>
                <a:gd name="connsiteX569" fmla="*/ 1129824 w 3211789"/>
                <a:gd name="connsiteY569" fmla="*/ 3468654 h 6108771"/>
                <a:gd name="connsiteX570" fmla="*/ 1174244 w 3211789"/>
                <a:gd name="connsiteY570" fmla="*/ 3487967 h 6108771"/>
                <a:gd name="connsiteX571" fmla="*/ 1241840 w 3211789"/>
                <a:gd name="connsiteY571" fmla="*/ 3445478 h 6108771"/>
                <a:gd name="connsiteX572" fmla="*/ 1249566 w 3211789"/>
                <a:gd name="connsiteY572" fmla="*/ 3466723 h 6108771"/>
                <a:gd name="connsiteX573" fmla="*/ 1232184 w 3211789"/>
                <a:gd name="connsiteY573" fmla="*/ 3476379 h 6108771"/>
                <a:gd name="connsiteX574" fmla="*/ 1197420 w 3211789"/>
                <a:gd name="connsiteY574" fmla="*/ 3464792 h 6108771"/>
                <a:gd name="connsiteX575" fmla="*/ 1230252 w 3211789"/>
                <a:gd name="connsiteY575" fmla="*/ 3437753 h 6108771"/>
                <a:gd name="connsiteX576" fmla="*/ 1241840 w 3211789"/>
                <a:gd name="connsiteY576" fmla="*/ 3445478 h 6108771"/>
                <a:gd name="connsiteX577" fmla="*/ 1033257 w 3211789"/>
                <a:gd name="connsiteY577" fmla="*/ 3443547 h 6108771"/>
                <a:gd name="connsiteX578" fmla="*/ 1087335 w 3211789"/>
                <a:gd name="connsiteY578" fmla="*/ 3455135 h 6108771"/>
                <a:gd name="connsiteX579" fmla="*/ 1087335 w 3211789"/>
                <a:gd name="connsiteY579" fmla="*/ 3458998 h 6108771"/>
                <a:gd name="connsiteX580" fmla="*/ 1017807 w 3211789"/>
                <a:gd name="connsiteY580" fmla="*/ 3515006 h 6108771"/>
                <a:gd name="connsiteX581" fmla="*/ 981112 w 3211789"/>
                <a:gd name="connsiteY581" fmla="*/ 3493761 h 6108771"/>
                <a:gd name="connsiteX582" fmla="*/ 981112 w 3211789"/>
                <a:gd name="connsiteY582" fmla="*/ 3486036 h 6108771"/>
                <a:gd name="connsiteX583" fmla="*/ 1002356 w 3211789"/>
                <a:gd name="connsiteY583" fmla="*/ 3443547 h 6108771"/>
                <a:gd name="connsiteX584" fmla="*/ 1013944 w 3211789"/>
                <a:gd name="connsiteY584" fmla="*/ 3431959 h 6108771"/>
                <a:gd name="connsiteX585" fmla="*/ 1033257 w 3211789"/>
                <a:gd name="connsiteY585" fmla="*/ 3443547 h 6108771"/>
                <a:gd name="connsiteX586" fmla="*/ 1216733 w 3211789"/>
                <a:gd name="connsiteY586" fmla="*/ 3426165 h 6108771"/>
                <a:gd name="connsiteX587" fmla="*/ 1160725 w 3211789"/>
                <a:gd name="connsiteY587" fmla="*/ 3458998 h 6108771"/>
                <a:gd name="connsiteX588" fmla="*/ 1145274 w 3211789"/>
                <a:gd name="connsiteY588" fmla="*/ 3445478 h 6108771"/>
                <a:gd name="connsiteX589" fmla="*/ 1185832 w 3211789"/>
                <a:gd name="connsiteY589" fmla="*/ 3410715 h 6108771"/>
                <a:gd name="connsiteX590" fmla="*/ 1216733 w 3211789"/>
                <a:gd name="connsiteY590" fmla="*/ 3426165 h 6108771"/>
                <a:gd name="connsiteX591" fmla="*/ 1135618 w 3211789"/>
                <a:gd name="connsiteY591" fmla="*/ 3393333 h 6108771"/>
                <a:gd name="connsiteX592" fmla="*/ 1124030 w 3211789"/>
                <a:gd name="connsiteY592" fmla="*/ 3414577 h 6108771"/>
                <a:gd name="connsiteX593" fmla="*/ 1068021 w 3211789"/>
                <a:gd name="connsiteY593" fmla="*/ 3439684 h 6108771"/>
                <a:gd name="connsiteX594" fmla="*/ 1021670 w 3211789"/>
                <a:gd name="connsiteY594" fmla="*/ 3424234 h 6108771"/>
                <a:gd name="connsiteX595" fmla="*/ 1069953 w 3211789"/>
                <a:gd name="connsiteY595" fmla="*/ 3368225 h 6108771"/>
                <a:gd name="connsiteX596" fmla="*/ 1135618 w 3211789"/>
                <a:gd name="connsiteY596" fmla="*/ 3393333 h 6108771"/>
                <a:gd name="connsiteX597" fmla="*/ 1234115 w 3211789"/>
                <a:gd name="connsiteY597" fmla="*/ 3345050 h 6108771"/>
                <a:gd name="connsiteX598" fmla="*/ 1216733 w 3211789"/>
                <a:gd name="connsiteY598" fmla="*/ 3364363 h 6108771"/>
                <a:gd name="connsiteX599" fmla="*/ 1197420 w 3211789"/>
                <a:gd name="connsiteY599" fmla="*/ 3333462 h 6108771"/>
                <a:gd name="connsiteX600" fmla="*/ 1209008 w 3211789"/>
                <a:gd name="connsiteY600" fmla="*/ 3327668 h 6108771"/>
                <a:gd name="connsiteX601" fmla="*/ 1234115 w 3211789"/>
                <a:gd name="connsiteY601" fmla="*/ 3345050 h 6108771"/>
                <a:gd name="connsiteX602" fmla="*/ 1166519 w 3211789"/>
                <a:gd name="connsiteY602" fmla="*/ 3329599 h 6108771"/>
                <a:gd name="connsiteX603" fmla="*/ 1170381 w 3211789"/>
                <a:gd name="connsiteY603" fmla="*/ 3337324 h 6108771"/>
                <a:gd name="connsiteX604" fmla="*/ 1125961 w 3211789"/>
                <a:gd name="connsiteY604" fmla="*/ 3368225 h 6108771"/>
                <a:gd name="connsiteX605" fmla="*/ 1079609 w 3211789"/>
                <a:gd name="connsiteY605" fmla="*/ 3345050 h 6108771"/>
                <a:gd name="connsiteX606" fmla="*/ 1106648 w 3211789"/>
                <a:gd name="connsiteY606" fmla="*/ 3329599 h 6108771"/>
                <a:gd name="connsiteX607" fmla="*/ 1122098 w 3211789"/>
                <a:gd name="connsiteY607" fmla="*/ 3321874 h 6108771"/>
                <a:gd name="connsiteX608" fmla="*/ 1166519 w 3211789"/>
                <a:gd name="connsiteY608" fmla="*/ 3329599 h 6108771"/>
                <a:gd name="connsiteX609" fmla="*/ 861370 w 3211789"/>
                <a:gd name="connsiteY609" fmla="*/ 3327668 h 6108771"/>
                <a:gd name="connsiteX610" fmla="*/ 863301 w 3211789"/>
                <a:gd name="connsiteY610" fmla="*/ 3341187 h 6108771"/>
                <a:gd name="connsiteX611" fmla="*/ 919309 w 3211789"/>
                <a:gd name="connsiteY611" fmla="*/ 3381745 h 6108771"/>
                <a:gd name="connsiteX612" fmla="*/ 878752 w 3211789"/>
                <a:gd name="connsiteY612" fmla="*/ 3424234 h 6108771"/>
                <a:gd name="connsiteX613" fmla="*/ 845919 w 3211789"/>
                <a:gd name="connsiteY613" fmla="*/ 3383676 h 6108771"/>
                <a:gd name="connsiteX614" fmla="*/ 851713 w 3211789"/>
                <a:gd name="connsiteY614" fmla="*/ 3358569 h 6108771"/>
                <a:gd name="connsiteX615" fmla="*/ 832400 w 3211789"/>
                <a:gd name="connsiteY615" fmla="*/ 3354706 h 6108771"/>
                <a:gd name="connsiteX616" fmla="*/ 826606 w 3211789"/>
                <a:gd name="connsiteY616" fmla="*/ 3350844 h 6108771"/>
                <a:gd name="connsiteX617" fmla="*/ 818881 w 3211789"/>
                <a:gd name="connsiteY617" fmla="*/ 3319942 h 6108771"/>
                <a:gd name="connsiteX618" fmla="*/ 824675 w 3211789"/>
                <a:gd name="connsiteY618" fmla="*/ 3312217 h 6108771"/>
                <a:gd name="connsiteX619" fmla="*/ 861370 w 3211789"/>
                <a:gd name="connsiteY619" fmla="*/ 3327668 h 6108771"/>
                <a:gd name="connsiteX620" fmla="*/ 1033257 w 3211789"/>
                <a:gd name="connsiteY620" fmla="*/ 3279385 h 6108771"/>
                <a:gd name="connsiteX621" fmla="*/ 1033257 w 3211789"/>
                <a:gd name="connsiteY621" fmla="*/ 3285179 h 6108771"/>
                <a:gd name="connsiteX622" fmla="*/ 1039051 w 3211789"/>
                <a:gd name="connsiteY622" fmla="*/ 3292904 h 6108771"/>
                <a:gd name="connsiteX623" fmla="*/ 1058365 w 3211789"/>
                <a:gd name="connsiteY623" fmla="*/ 3290973 h 6108771"/>
                <a:gd name="connsiteX624" fmla="*/ 1100854 w 3211789"/>
                <a:gd name="connsiteY624" fmla="*/ 3310286 h 6108771"/>
                <a:gd name="connsiteX625" fmla="*/ 1062227 w 3211789"/>
                <a:gd name="connsiteY625" fmla="*/ 3327668 h 6108771"/>
                <a:gd name="connsiteX626" fmla="*/ 1008150 w 3211789"/>
                <a:gd name="connsiteY626" fmla="*/ 3308354 h 6108771"/>
                <a:gd name="connsiteX627" fmla="*/ 988837 w 3211789"/>
                <a:gd name="connsiteY627" fmla="*/ 3325736 h 6108771"/>
                <a:gd name="connsiteX628" fmla="*/ 998494 w 3211789"/>
                <a:gd name="connsiteY628" fmla="*/ 3333462 h 6108771"/>
                <a:gd name="connsiteX629" fmla="*/ 1019738 w 3211789"/>
                <a:gd name="connsiteY629" fmla="*/ 3327668 h 6108771"/>
                <a:gd name="connsiteX630" fmla="*/ 1058365 w 3211789"/>
                <a:gd name="connsiteY630" fmla="*/ 3356637 h 6108771"/>
                <a:gd name="connsiteX631" fmla="*/ 996562 w 3211789"/>
                <a:gd name="connsiteY631" fmla="*/ 3402989 h 6108771"/>
                <a:gd name="connsiteX632" fmla="*/ 950211 w 3211789"/>
                <a:gd name="connsiteY632" fmla="*/ 3389470 h 6108771"/>
                <a:gd name="connsiteX633" fmla="*/ 948279 w 3211789"/>
                <a:gd name="connsiteY633" fmla="*/ 3393333 h 6108771"/>
                <a:gd name="connsiteX634" fmla="*/ 988837 w 3211789"/>
                <a:gd name="connsiteY634" fmla="*/ 3439684 h 6108771"/>
                <a:gd name="connsiteX635" fmla="*/ 923172 w 3211789"/>
                <a:gd name="connsiteY635" fmla="*/ 3491830 h 6108771"/>
                <a:gd name="connsiteX636" fmla="*/ 884546 w 3211789"/>
                <a:gd name="connsiteY636" fmla="*/ 3451272 h 6108771"/>
                <a:gd name="connsiteX637" fmla="*/ 890340 w 3211789"/>
                <a:gd name="connsiteY637" fmla="*/ 3431959 h 6108771"/>
                <a:gd name="connsiteX638" fmla="*/ 909653 w 3211789"/>
                <a:gd name="connsiteY638" fmla="*/ 3420371 h 6108771"/>
                <a:gd name="connsiteX639" fmla="*/ 930897 w 3211789"/>
                <a:gd name="connsiteY639" fmla="*/ 3393333 h 6108771"/>
                <a:gd name="connsiteX640" fmla="*/ 948279 w 3211789"/>
                <a:gd name="connsiteY640" fmla="*/ 3375951 h 6108771"/>
                <a:gd name="connsiteX641" fmla="*/ 977249 w 3211789"/>
                <a:gd name="connsiteY641" fmla="*/ 3356637 h 6108771"/>
                <a:gd name="connsiteX642" fmla="*/ 967593 w 3211789"/>
                <a:gd name="connsiteY642" fmla="*/ 3348912 h 6108771"/>
                <a:gd name="connsiteX643" fmla="*/ 956005 w 3211789"/>
                <a:gd name="connsiteY643" fmla="*/ 3352775 h 6108771"/>
                <a:gd name="connsiteX644" fmla="*/ 934760 w 3211789"/>
                <a:gd name="connsiteY644" fmla="*/ 3356637 h 6108771"/>
                <a:gd name="connsiteX645" fmla="*/ 886477 w 3211789"/>
                <a:gd name="connsiteY645" fmla="*/ 3319942 h 6108771"/>
                <a:gd name="connsiteX646" fmla="*/ 892271 w 3211789"/>
                <a:gd name="connsiteY646" fmla="*/ 3310286 h 6108771"/>
                <a:gd name="connsiteX647" fmla="*/ 915447 w 3211789"/>
                <a:gd name="connsiteY647" fmla="*/ 3300629 h 6108771"/>
                <a:gd name="connsiteX648" fmla="*/ 925103 w 3211789"/>
                <a:gd name="connsiteY648" fmla="*/ 3290973 h 6108771"/>
                <a:gd name="connsiteX649" fmla="*/ 934760 w 3211789"/>
                <a:gd name="connsiteY649" fmla="*/ 3289041 h 6108771"/>
                <a:gd name="connsiteX650" fmla="*/ 963730 w 3211789"/>
                <a:gd name="connsiteY650" fmla="*/ 3302560 h 6108771"/>
                <a:gd name="connsiteX651" fmla="*/ 973386 w 3211789"/>
                <a:gd name="connsiteY651" fmla="*/ 3319942 h 6108771"/>
                <a:gd name="connsiteX652" fmla="*/ 998494 w 3211789"/>
                <a:gd name="connsiteY652" fmla="*/ 3296767 h 6108771"/>
                <a:gd name="connsiteX653" fmla="*/ 1002356 w 3211789"/>
                <a:gd name="connsiteY653" fmla="*/ 3287110 h 6108771"/>
                <a:gd name="connsiteX654" fmla="*/ 1027463 w 3211789"/>
                <a:gd name="connsiteY654" fmla="*/ 3277453 h 6108771"/>
                <a:gd name="connsiteX655" fmla="*/ 1033257 w 3211789"/>
                <a:gd name="connsiteY655" fmla="*/ 3279385 h 6108771"/>
                <a:gd name="connsiteX656" fmla="*/ 1377033 w 3211789"/>
                <a:gd name="connsiteY656" fmla="*/ 3341187 h 6108771"/>
                <a:gd name="connsiteX657" fmla="*/ 1313299 w 3211789"/>
                <a:gd name="connsiteY657" fmla="*/ 3279385 h 6108771"/>
                <a:gd name="connsiteX658" fmla="*/ 1344200 w 3211789"/>
                <a:gd name="connsiteY658" fmla="*/ 3258140 h 6108771"/>
                <a:gd name="connsiteX659" fmla="*/ 1377033 w 3211789"/>
                <a:gd name="connsiteY659" fmla="*/ 3341187 h 6108771"/>
                <a:gd name="connsiteX660" fmla="*/ 915447 w 3211789"/>
                <a:gd name="connsiteY660" fmla="*/ 3283247 h 6108771"/>
                <a:gd name="connsiteX661" fmla="*/ 853644 w 3211789"/>
                <a:gd name="connsiteY661" fmla="*/ 3306423 h 6108771"/>
                <a:gd name="connsiteX662" fmla="*/ 805361 w 3211789"/>
                <a:gd name="connsiteY662" fmla="*/ 3275522 h 6108771"/>
                <a:gd name="connsiteX663" fmla="*/ 832400 w 3211789"/>
                <a:gd name="connsiteY663" fmla="*/ 3254277 h 6108771"/>
                <a:gd name="connsiteX664" fmla="*/ 867164 w 3211789"/>
                <a:gd name="connsiteY664" fmla="*/ 3234964 h 6108771"/>
                <a:gd name="connsiteX665" fmla="*/ 915447 w 3211789"/>
                <a:gd name="connsiteY665" fmla="*/ 3283247 h 6108771"/>
                <a:gd name="connsiteX666" fmla="*/ 1434973 w 3211789"/>
                <a:gd name="connsiteY666" fmla="*/ 3260071 h 6108771"/>
                <a:gd name="connsiteX667" fmla="*/ 1433041 w 3211789"/>
                <a:gd name="connsiteY667" fmla="*/ 3267797 h 6108771"/>
                <a:gd name="connsiteX668" fmla="*/ 1406003 w 3211789"/>
                <a:gd name="connsiteY668" fmla="*/ 3287110 h 6108771"/>
                <a:gd name="connsiteX669" fmla="*/ 1378964 w 3211789"/>
                <a:gd name="connsiteY669" fmla="*/ 3327668 h 6108771"/>
                <a:gd name="connsiteX670" fmla="*/ 1369308 w 3211789"/>
                <a:gd name="connsiteY670" fmla="*/ 3283247 h 6108771"/>
                <a:gd name="connsiteX671" fmla="*/ 1371239 w 3211789"/>
                <a:gd name="connsiteY671" fmla="*/ 3267797 h 6108771"/>
                <a:gd name="connsiteX672" fmla="*/ 1390552 w 3211789"/>
                <a:gd name="connsiteY672" fmla="*/ 3240758 h 6108771"/>
                <a:gd name="connsiteX673" fmla="*/ 1415659 w 3211789"/>
                <a:gd name="connsiteY673" fmla="*/ 3227239 h 6108771"/>
                <a:gd name="connsiteX674" fmla="*/ 1434973 w 3211789"/>
                <a:gd name="connsiteY674" fmla="*/ 3260071 h 6108771"/>
                <a:gd name="connsiteX675" fmla="*/ 986906 w 3211789"/>
                <a:gd name="connsiteY675" fmla="*/ 3246552 h 6108771"/>
                <a:gd name="connsiteX676" fmla="*/ 942485 w 3211789"/>
                <a:gd name="connsiteY676" fmla="*/ 3262003 h 6108771"/>
                <a:gd name="connsiteX677" fmla="*/ 886477 w 3211789"/>
                <a:gd name="connsiteY677" fmla="*/ 3221445 h 6108771"/>
                <a:gd name="connsiteX678" fmla="*/ 928966 w 3211789"/>
                <a:gd name="connsiteY678" fmla="*/ 3215651 h 6108771"/>
                <a:gd name="connsiteX679" fmla="*/ 986906 w 3211789"/>
                <a:gd name="connsiteY679" fmla="*/ 3246552 h 6108771"/>
                <a:gd name="connsiteX680" fmla="*/ 1477462 w 3211789"/>
                <a:gd name="connsiteY680" fmla="*/ 3240758 h 6108771"/>
                <a:gd name="connsiteX681" fmla="*/ 1458148 w 3211789"/>
                <a:gd name="connsiteY681" fmla="*/ 3263934 h 6108771"/>
                <a:gd name="connsiteX682" fmla="*/ 1440767 w 3211789"/>
                <a:gd name="connsiteY682" fmla="*/ 3238827 h 6108771"/>
                <a:gd name="connsiteX683" fmla="*/ 1458148 w 3211789"/>
                <a:gd name="connsiteY683" fmla="*/ 3211788 h 6108771"/>
                <a:gd name="connsiteX684" fmla="*/ 1477462 w 3211789"/>
                <a:gd name="connsiteY684" fmla="*/ 3240758 h 6108771"/>
                <a:gd name="connsiteX685" fmla="*/ 1096991 w 3211789"/>
                <a:gd name="connsiteY685" fmla="*/ 3225308 h 6108771"/>
                <a:gd name="connsiteX686" fmla="*/ 1096991 w 3211789"/>
                <a:gd name="connsiteY686" fmla="*/ 3231102 h 6108771"/>
                <a:gd name="connsiteX687" fmla="*/ 1083472 w 3211789"/>
                <a:gd name="connsiteY687" fmla="*/ 3233033 h 6108771"/>
                <a:gd name="connsiteX688" fmla="*/ 1042914 w 3211789"/>
                <a:gd name="connsiteY688" fmla="*/ 3221445 h 6108771"/>
                <a:gd name="connsiteX689" fmla="*/ 1021670 w 3211789"/>
                <a:gd name="connsiteY689" fmla="*/ 3240758 h 6108771"/>
                <a:gd name="connsiteX690" fmla="*/ 986906 w 3211789"/>
                <a:gd name="connsiteY690" fmla="*/ 3229170 h 6108771"/>
                <a:gd name="connsiteX691" fmla="*/ 969524 w 3211789"/>
                <a:gd name="connsiteY691" fmla="*/ 3213720 h 6108771"/>
                <a:gd name="connsiteX692" fmla="*/ 994631 w 3211789"/>
                <a:gd name="connsiteY692" fmla="*/ 3209857 h 6108771"/>
                <a:gd name="connsiteX693" fmla="*/ 1040983 w 3211789"/>
                <a:gd name="connsiteY693" fmla="*/ 3219514 h 6108771"/>
                <a:gd name="connsiteX694" fmla="*/ 1075747 w 3211789"/>
                <a:gd name="connsiteY694" fmla="*/ 3202132 h 6108771"/>
                <a:gd name="connsiteX695" fmla="*/ 1096991 w 3211789"/>
                <a:gd name="connsiteY695" fmla="*/ 3225308 h 6108771"/>
                <a:gd name="connsiteX696" fmla="*/ 847851 w 3211789"/>
                <a:gd name="connsiteY696" fmla="*/ 3209857 h 6108771"/>
                <a:gd name="connsiteX697" fmla="*/ 815018 w 3211789"/>
                <a:gd name="connsiteY697" fmla="*/ 3240758 h 6108771"/>
                <a:gd name="connsiteX698" fmla="*/ 801499 w 3211789"/>
                <a:gd name="connsiteY698" fmla="*/ 3238827 h 6108771"/>
                <a:gd name="connsiteX699" fmla="*/ 801499 w 3211789"/>
                <a:gd name="connsiteY699" fmla="*/ 3180887 h 6108771"/>
                <a:gd name="connsiteX700" fmla="*/ 847851 w 3211789"/>
                <a:gd name="connsiteY700" fmla="*/ 3209857 h 6108771"/>
                <a:gd name="connsiteX701" fmla="*/ 1456217 w 3211789"/>
                <a:gd name="connsiteY701" fmla="*/ 3171231 h 6108771"/>
                <a:gd name="connsiteX702" fmla="*/ 1454286 w 3211789"/>
                <a:gd name="connsiteY702" fmla="*/ 3192475 h 6108771"/>
                <a:gd name="connsiteX703" fmla="*/ 1442698 w 3211789"/>
                <a:gd name="connsiteY703" fmla="*/ 3192475 h 6108771"/>
                <a:gd name="connsiteX704" fmla="*/ 1433041 w 3211789"/>
                <a:gd name="connsiteY704" fmla="*/ 3182819 h 6108771"/>
                <a:gd name="connsiteX705" fmla="*/ 1438835 w 3211789"/>
                <a:gd name="connsiteY705" fmla="*/ 3155780 h 6108771"/>
                <a:gd name="connsiteX706" fmla="*/ 1456217 w 3211789"/>
                <a:gd name="connsiteY706" fmla="*/ 3171231 h 6108771"/>
                <a:gd name="connsiteX707" fmla="*/ 1425316 w 3211789"/>
                <a:gd name="connsiteY707" fmla="*/ 3142261 h 6108771"/>
                <a:gd name="connsiteX708" fmla="*/ 1427247 w 3211789"/>
                <a:gd name="connsiteY708" fmla="*/ 3146123 h 6108771"/>
                <a:gd name="connsiteX709" fmla="*/ 1419522 w 3211789"/>
                <a:gd name="connsiteY709" fmla="*/ 3169299 h 6108771"/>
                <a:gd name="connsiteX710" fmla="*/ 1419522 w 3211789"/>
                <a:gd name="connsiteY710" fmla="*/ 3204063 h 6108771"/>
                <a:gd name="connsiteX711" fmla="*/ 1415659 w 3211789"/>
                <a:gd name="connsiteY711" fmla="*/ 3211788 h 6108771"/>
                <a:gd name="connsiteX712" fmla="*/ 1369308 w 3211789"/>
                <a:gd name="connsiteY712" fmla="*/ 3236896 h 6108771"/>
                <a:gd name="connsiteX713" fmla="*/ 1363514 w 3211789"/>
                <a:gd name="connsiteY713" fmla="*/ 3211788 h 6108771"/>
                <a:gd name="connsiteX714" fmla="*/ 1369308 w 3211789"/>
                <a:gd name="connsiteY714" fmla="*/ 3167368 h 6108771"/>
                <a:gd name="connsiteX715" fmla="*/ 1344200 w 3211789"/>
                <a:gd name="connsiteY715" fmla="*/ 3205994 h 6108771"/>
                <a:gd name="connsiteX716" fmla="*/ 1349994 w 3211789"/>
                <a:gd name="connsiteY716" fmla="*/ 3231102 h 6108771"/>
                <a:gd name="connsiteX717" fmla="*/ 1344200 w 3211789"/>
                <a:gd name="connsiteY717" fmla="*/ 3250415 h 6108771"/>
                <a:gd name="connsiteX718" fmla="*/ 1313299 w 3211789"/>
                <a:gd name="connsiteY718" fmla="*/ 3250415 h 6108771"/>
                <a:gd name="connsiteX719" fmla="*/ 1290123 w 3211789"/>
                <a:gd name="connsiteY719" fmla="*/ 3207926 h 6108771"/>
                <a:gd name="connsiteX720" fmla="*/ 1346132 w 3211789"/>
                <a:gd name="connsiteY720" fmla="*/ 3151917 h 6108771"/>
                <a:gd name="connsiteX721" fmla="*/ 1363514 w 3211789"/>
                <a:gd name="connsiteY721" fmla="*/ 3153849 h 6108771"/>
                <a:gd name="connsiteX722" fmla="*/ 1369308 w 3211789"/>
                <a:gd name="connsiteY722" fmla="*/ 3167368 h 6108771"/>
                <a:gd name="connsiteX723" fmla="*/ 1411797 w 3211789"/>
                <a:gd name="connsiteY723" fmla="*/ 3142261 h 6108771"/>
                <a:gd name="connsiteX724" fmla="*/ 1425316 w 3211789"/>
                <a:gd name="connsiteY724" fmla="*/ 3142261 h 6108771"/>
                <a:gd name="connsiteX725" fmla="*/ 1075747 w 3211789"/>
                <a:gd name="connsiteY725" fmla="*/ 3198269 h 6108771"/>
                <a:gd name="connsiteX726" fmla="*/ 1042914 w 3211789"/>
                <a:gd name="connsiteY726" fmla="*/ 3198269 h 6108771"/>
                <a:gd name="connsiteX727" fmla="*/ 1021670 w 3211789"/>
                <a:gd name="connsiteY727" fmla="*/ 3188612 h 6108771"/>
                <a:gd name="connsiteX728" fmla="*/ 1010082 w 3211789"/>
                <a:gd name="connsiteY728" fmla="*/ 3178956 h 6108771"/>
                <a:gd name="connsiteX729" fmla="*/ 998494 w 3211789"/>
                <a:gd name="connsiteY729" fmla="*/ 3148055 h 6108771"/>
                <a:gd name="connsiteX730" fmla="*/ 1002356 w 3211789"/>
                <a:gd name="connsiteY730" fmla="*/ 3142261 h 6108771"/>
                <a:gd name="connsiteX731" fmla="*/ 1075747 w 3211789"/>
                <a:gd name="connsiteY731" fmla="*/ 3198269 h 6108771"/>
                <a:gd name="connsiteX732" fmla="*/ 677894 w 3211789"/>
                <a:gd name="connsiteY732" fmla="*/ 3246552 h 6108771"/>
                <a:gd name="connsiteX733" fmla="*/ 764804 w 3211789"/>
                <a:gd name="connsiteY733" fmla="*/ 3435822 h 6108771"/>
                <a:gd name="connsiteX734" fmla="*/ 770598 w 3211789"/>
                <a:gd name="connsiteY734" fmla="*/ 3430028 h 6108771"/>
                <a:gd name="connsiteX735" fmla="*/ 770598 w 3211789"/>
                <a:gd name="connsiteY735" fmla="*/ 3422302 h 6108771"/>
                <a:gd name="connsiteX736" fmla="*/ 782186 w 3211789"/>
                <a:gd name="connsiteY736" fmla="*/ 3422302 h 6108771"/>
                <a:gd name="connsiteX737" fmla="*/ 784117 w 3211789"/>
                <a:gd name="connsiteY737" fmla="*/ 3505349 h 6108771"/>
                <a:gd name="connsiteX738" fmla="*/ 764804 w 3211789"/>
                <a:gd name="connsiteY738" fmla="*/ 3486036 h 6108771"/>
                <a:gd name="connsiteX739" fmla="*/ 685619 w 3211789"/>
                <a:gd name="connsiteY739" fmla="*/ 3350844 h 6108771"/>
                <a:gd name="connsiteX740" fmla="*/ 666306 w 3211789"/>
                <a:gd name="connsiteY740" fmla="*/ 3300629 h 6108771"/>
                <a:gd name="connsiteX741" fmla="*/ 660512 w 3211789"/>
                <a:gd name="connsiteY741" fmla="*/ 3256209 h 6108771"/>
                <a:gd name="connsiteX742" fmla="*/ 662444 w 3211789"/>
                <a:gd name="connsiteY742" fmla="*/ 3233033 h 6108771"/>
                <a:gd name="connsiteX743" fmla="*/ 666306 w 3211789"/>
                <a:gd name="connsiteY743" fmla="*/ 3205994 h 6108771"/>
                <a:gd name="connsiteX744" fmla="*/ 674032 w 3211789"/>
                <a:gd name="connsiteY744" fmla="*/ 3177025 h 6108771"/>
                <a:gd name="connsiteX745" fmla="*/ 683688 w 3211789"/>
                <a:gd name="connsiteY745" fmla="*/ 3165437 h 6108771"/>
                <a:gd name="connsiteX746" fmla="*/ 722315 w 3211789"/>
                <a:gd name="connsiteY746" fmla="*/ 3122948 h 6108771"/>
                <a:gd name="connsiteX747" fmla="*/ 677894 w 3211789"/>
                <a:gd name="connsiteY747" fmla="*/ 3246552 h 6108771"/>
                <a:gd name="connsiteX748" fmla="*/ 986906 w 3211789"/>
                <a:gd name="connsiteY748" fmla="*/ 3149986 h 6108771"/>
                <a:gd name="connsiteX749" fmla="*/ 983043 w 3211789"/>
                <a:gd name="connsiteY749" fmla="*/ 3153849 h 6108771"/>
                <a:gd name="connsiteX750" fmla="*/ 1000425 w 3211789"/>
                <a:gd name="connsiteY750" fmla="*/ 3196338 h 6108771"/>
                <a:gd name="connsiteX751" fmla="*/ 990768 w 3211789"/>
                <a:gd name="connsiteY751" fmla="*/ 3198269 h 6108771"/>
                <a:gd name="connsiteX752" fmla="*/ 911584 w 3211789"/>
                <a:gd name="connsiteY752" fmla="*/ 3115222 h 6108771"/>
                <a:gd name="connsiteX753" fmla="*/ 913515 w 3211789"/>
                <a:gd name="connsiteY753" fmla="*/ 3092046 h 6108771"/>
                <a:gd name="connsiteX754" fmla="*/ 986906 w 3211789"/>
                <a:gd name="connsiteY754" fmla="*/ 3149986 h 6108771"/>
                <a:gd name="connsiteX755" fmla="*/ 1307505 w 3211789"/>
                <a:gd name="connsiteY755" fmla="*/ 3084321 h 6108771"/>
                <a:gd name="connsiteX756" fmla="*/ 1286261 w 3211789"/>
                <a:gd name="connsiteY756" fmla="*/ 3122948 h 6108771"/>
                <a:gd name="connsiteX757" fmla="*/ 1280467 w 3211789"/>
                <a:gd name="connsiteY757" fmla="*/ 3149986 h 6108771"/>
                <a:gd name="connsiteX758" fmla="*/ 1255360 w 3211789"/>
                <a:gd name="connsiteY758" fmla="*/ 3159643 h 6108771"/>
                <a:gd name="connsiteX759" fmla="*/ 1209008 w 3211789"/>
                <a:gd name="connsiteY759" fmla="*/ 3132604 h 6108771"/>
                <a:gd name="connsiteX760" fmla="*/ 1162656 w 3211789"/>
                <a:gd name="connsiteY760" fmla="*/ 3119085 h 6108771"/>
                <a:gd name="connsiteX761" fmla="*/ 1210939 w 3211789"/>
                <a:gd name="connsiteY761" fmla="*/ 3093978 h 6108771"/>
                <a:gd name="connsiteX762" fmla="*/ 1220596 w 3211789"/>
                <a:gd name="connsiteY762" fmla="*/ 3121016 h 6108771"/>
                <a:gd name="connsiteX763" fmla="*/ 1282398 w 3211789"/>
                <a:gd name="connsiteY763" fmla="*/ 3084321 h 6108771"/>
                <a:gd name="connsiteX764" fmla="*/ 1307505 w 3211789"/>
                <a:gd name="connsiteY764" fmla="*/ 3084321 h 6108771"/>
                <a:gd name="connsiteX765" fmla="*/ 1388621 w 3211789"/>
                <a:gd name="connsiteY765" fmla="*/ 3117154 h 6108771"/>
                <a:gd name="connsiteX766" fmla="*/ 1434973 w 3211789"/>
                <a:gd name="connsiteY766" fmla="*/ 3084321 h 6108771"/>
                <a:gd name="connsiteX767" fmla="*/ 1444629 w 3211789"/>
                <a:gd name="connsiteY767" fmla="*/ 3103634 h 6108771"/>
                <a:gd name="connsiteX768" fmla="*/ 1442698 w 3211789"/>
                <a:gd name="connsiteY768" fmla="*/ 3119085 h 6108771"/>
                <a:gd name="connsiteX769" fmla="*/ 1406003 w 3211789"/>
                <a:gd name="connsiteY769" fmla="*/ 3128742 h 6108771"/>
                <a:gd name="connsiteX770" fmla="*/ 1380896 w 3211789"/>
                <a:gd name="connsiteY770" fmla="*/ 3130673 h 6108771"/>
                <a:gd name="connsiteX771" fmla="*/ 1365445 w 3211789"/>
                <a:gd name="connsiteY771" fmla="*/ 3138398 h 6108771"/>
                <a:gd name="connsiteX772" fmla="*/ 1334544 w 3211789"/>
                <a:gd name="connsiteY772" fmla="*/ 3146123 h 6108771"/>
                <a:gd name="connsiteX773" fmla="*/ 1299780 w 3211789"/>
                <a:gd name="connsiteY773" fmla="*/ 3159643 h 6108771"/>
                <a:gd name="connsiteX774" fmla="*/ 1297849 w 3211789"/>
                <a:gd name="connsiteY774" fmla="*/ 3148055 h 6108771"/>
                <a:gd name="connsiteX775" fmla="*/ 1361582 w 3211789"/>
                <a:gd name="connsiteY775" fmla="*/ 3082390 h 6108771"/>
                <a:gd name="connsiteX776" fmla="*/ 1388621 w 3211789"/>
                <a:gd name="connsiteY776" fmla="*/ 3117154 h 6108771"/>
                <a:gd name="connsiteX777" fmla="*/ 847851 w 3211789"/>
                <a:gd name="connsiteY777" fmla="*/ 3090115 h 6108771"/>
                <a:gd name="connsiteX778" fmla="*/ 896134 w 3211789"/>
                <a:gd name="connsiteY778" fmla="*/ 3128742 h 6108771"/>
                <a:gd name="connsiteX779" fmla="*/ 932829 w 3211789"/>
                <a:gd name="connsiteY779" fmla="*/ 3198269 h 6108771"/>
                <a:gd name="connsiteX780" fmla="*/ 894202 w 3211789"/>
                <a:gd name="connsiteY780" fmla="*/ 3205994 h 6108771"/>
                <a:gd name="connsiteX781" fmla="*/ 799567 w 3211789"/>
                <a:gd name="connsiteY781" fmla="*/ 3124879 h 6108771"/>
                <a:gd name="connsiteX782" fmla="*/ 816949 w 3211789"/>
                <a:gd name="connsiteY782" fmla="*/ 3082390 h 6108771"/>
                <a:gd name="connsiteX783" fmla="*/ 847851 w 3211789"/>
                <a:gd name="connsiteY783" fmla="*/ 3090115 h 6108771"/>
                <a:gd name="connsiteX784" fmla="*/ 482831 w 3211789"/>
                <a:gd name="connsiteY784" fmla="*/ 3084321 h 6108771"/>
                <a:gd name="connsiteX785" fmla="*/ 480899 w 3211789"/>
                <a:gd name="connsiteY785" fmla="*/ 3095909 h 6108771"/>
                <a:gd name="connsiteX786" fmla="*/ 473174 w 3211789"/>
                <a:gd name="connsiteY786" fmla="*/ 3086252 h 6108771"/>
                <a:gd name="connsiteX787" fmla="*/ 467380 w 3211789"/>
                <a:gd name="connsiteY787" fmla="*/ 3080458 h 6108771"/>
                <a:gd name="connsiteX788" fmla="*/ 473174 w 3211789"/>
                <a:gd name="connsiteY788" fmla="*/ 3074665 h 6108771"/>
                <a:gd name="connsiteX789" fmla="*/ 482831 w 3211789"/>
                <a:gd name="connsiteY789" fmla="*/ 3084321 h 6108771"/>
                <a:gd name="connsiteX790" fmla="*/ 871026 w 3211789"/>
                <a:gd name="connsiteY790" fmla="*/ 2964579 h 6108771"/>
                <a:gd name="connsiteX791" fmla="*/ 907722 w 3211789"/>
                <a:gd name="connsiteY791" fmla="*/ 2981961 h 6108771"/>
                <a:gd name="connsiteX792" fmla="*/ 896134 w 3211789"/>
                <a:gd name="connsiteY792" fmla="*/ 3014794 h 6108771"/>
                <a:gd name="connsiteX793" fmla="*/ 898065 w 3211789"/>
                <a:gd name="connsiteY793" fmla="*/ 3061145 h 6108771"/>
                <a:gd name="connsiteX794" fmla="*/ 865232 w 3211789"/>
                <a:gd name="connsiteY794" fmla="*/ 3080458 h 6108771"/>
                <a:gd name="connsiteX795" fmla="*/ 813087 w 3211789"/>
                <a:gd name="connsiteY795" fmla="*/ 3053420 h 6108771"/>
                <a:gd name="connsiteX796" fmla="*/ 840125 w 3211789"/>
                <a:gd name="connsiteY796" fmla="*/ 2974236 h 6108771"/>
                <a:gd name="connsiteX797" fmla="*/ 863301 w 3211789"/>
                <a:gd name="connsiteY797" fmla="*/ 2958785 h 6108771"/>
                <a:gd name="connsiteX798" fmla="*/ 871026 w 3211789"/>
                <a:gd name="connsiteY798" fmla="*/ 2964579 h 6108771"/>
                <a:gd name="connsiteX799" fmla="*/ 1944842 w 3211789"/>
                <a:gd name="connsiteY799" fmla="*/ 2933678 h 6108771"/>
                <a:gd name="connsiteX800" fmla="*/ 1898490 w 3211789"/>
                <a:gd name="connsiteY800" fmla="*/ 2968442 h 6108771"/>
                <a:gd name="connsiteX801" fmla="*/ 1886902 w 3211789"/>
                <a:gd name="connsiteY801" fmla="*/ 2987755 h 6108771"/>
                <a:gd name="connsiteX802" fmla="*/ 1881108 w 3211789"/>
                <a:gd name="connsiteY802" fmla="*/ 2991618 h 6108771"/>
                <a:gd name="connsiteX803" fmla="*/ 1852138 w 3211789"/>
                <a:gd name="connsiteY803" fmla="*/ 2974236 h 6108771"/>
                <a:gd name="connsiteX804" fmla="*/ 1921666 w 3211789"/>
                <a:gd name="connsiteY804" fmla="*/ 2931747 h 6108771"/>
                <a:gd name="connsiteX805" fmla="*/ 1944842 w 3211789"/>
                <a:gd name="connsiteY805" fmla="*/ 2933678 h 6108771"/>
                <a:gd name="connsiteX806" fmla="*/ 1456217 w 3211789"/>
                <a:gd name="connsiteY806" fmla="*/ 2962648 h 6108771"/>
                <a:gd name="connsiteX807" fmla="*/ 1434973 w 3211789"/>
                <a:gd name="connsiteY807" fmla="*/ 2981961 h 6108771"/>
                <a:gd name="connsiteX808" fmla="*/ 1442698 w 3211789"/>
                <a:gd name="connsiteY808" fmla="*/ 2997412 h 6108771"/>
                <a:gd name="connsiteX809" fmla="*/ 1434973 w 3211789"/>
                <a:gd name="connsiteY809" fmla="*/ 3018656 h 6108771"/>
                <a:gd name="connsiteX810" fmla="*/ 1452354 w 3211789"/>
                <a:gd name="connsiteY810" fmla="*/ 3018656 h 6108771"/>
                <a:gd name="connsiteX811" fmla="*/ 1450423 w 3211789"/>
                <a:gd name="connsiteY811" fmla="*/ 3022519 h 6108771"/>
                <a:gd name="connsiteX812" fmla="*/ 1454286 w 3211789"/>
                <a:gd name="connsiteY812" fmla="*/ 3041832 h 6108771"/>
                <a:gd name="connsiteX813" fmla="*/ 1417591 w 3211789"/>
                <a:gd name="connsiteY813" fmla="*/ 3076596 h 6108771"/>
                <a:gd name="connsiteX814" fmla="*/ 1415659 w 3211789"/>
                <a:gd name="connsiteY814" fmla="*/ 3049557 h 6108771"/>
                <a:gd name="connsiteX815" fmla="*/ 1411797 w 3211789"/>
                <a:gd name="connsiteY815" fmla="*/ 3047626 h 6108771"/>
                <a:gd name="connsiteX816" fmla="*/ 1392483 w 3211789"/>
                <a:gd name="connsiteY816" fmla="*/ 3065008 h 6108771"/>
                <a:gd name="connsiteX817" fmla="*/ 1363514 w 3211789"/>
                <a:gd name="connsiteY817" fmla="*/ 3072733 h 6108771"/>
                <a:gd name="connsiteX818" fmla="*/ 1328750 w 3211789"/>
                <a:gd name="connsiteY818" fmla="*/ 3051489 h 6108771"/>
                <a:gd name="connsiteX819" fmla="*/ 1334544 w 3211789"/>
                <a:gd name="connsiteY819" fmla="*/ 3030244 h 6108771"/>
                <a:gd name="connsiteX820" fmla="*/ 1332612 w 3211789"/>
                <a:gd name="connsiteY820" fmla="*/ 3026381 h 6108771"/>
                <a:gd name="connsiteX821" fmla="*/ 1317162 w 3211789"/>
                <a:gd name="connsiteY821" fmla="*/ 3063077 h 6108771"/>
                <a:gd name="connsiteX822" fmla="*/ 1243772 w 3211789"/>
                <a:gd name="connsiteY822" fmla="*/ 3070802 h 6108771"/>
                <a:gd name="connsiteX823" fmla="*/ 1243772 w 3211789"/>
                <a:gd name="connsiteY823" fmla="*/ 3047626 h 6108771"/>
                <a:gd name="connsiteX824" fmla="*/ 1158793 w 3211789"/>
                <a:gd name="connsiteY824" fmla="*/ 3113291 h 6108771"/>
                <a:gd name="connsiteX825" fmla="*/ 1143343 w 3211789"/>
                <a:gd name="connsiteY825" fmla="*/ 3084321 h 6108771"/>
                <a:gd name="connsiteX826" fmla="*/ 1145274 w 3211789"/>
                <a:gd name="connsiteY826" fmla="*/ 3063077 h 6108771"/>
                <a:gd name="connsiteX827" fmla="*/ 1145274 w 3211789"/>
                <a:gd name="connsiteY827" fmla="*/ 3055351 h 6108771"/>
                <a:gd name="connsiteX828" fmla="*/ 1226390 w 3211789"/>
                <a:gd name="connsiteY828" fmla="*/ 3001274 h 6108771"/>
                <a:gd name="connsiteX829" fmla="*/ 1245703 w 3211789"/>
                <a:gd name="connsiteY829" fmla="*/ 3005137 h 6108771"/>
                <a:gd name="connsiteX830" fmla="*/ 1253428 w 3211789"/>
                <a:gd name="connsiteY830" fmla="*/ 3026381 h 6108771"/>
                <a:gd name="connsiteX831" fmla="*/ 1322956 w 3211789"/>
                <a:gd name="connsiteY831" fmla="*/ 2983892 h 6108771"/>
                <a:gd name="connsiteX832" fmla="*/ 1351926 w 3211789"/>
                <a:gd name="connsiteY832" fmla="*/ 3001274 h 6108771"/>
                <a:gd name="connsiteX833" fmla="*/ 1390552 w 3211789"/>
                <a:gd name="connsiteY833" fmla="*/ 2981961 h 6108771"/>
                <a:gd name="connsiteX834" fmla="*/ 1375102 w 3211789"/>
                <a:gd name="connsiteY834" fmla="*/ 2962648 h 6108771"/>
                <a:gd name="connsiteX835" fmla="*/ 1427247 w 3211789"/>
                <a:gd name="connsiteY835" fmla="*/ 2916296 h 6108771"/>
                <a:gd name="connsiteX836" fmla="*/ 1456217 w 3211789"/>
                <a:gd name="connsiteY836" fmla="*/ 2962648 h 6108771"/>
                <a:gd name="connsiteX837" fmla="*/ 1357720 w 3211789"/>
                <a:gd name="connsiteY837" fmla="*/ 2908571 h 6108771"/>
                <a:gd name="connsiteX838" fmla="*/ 1375102 w 3211789"/>
                <a:gd name="connsiteY838" fmla="*/ 2922090 h 6108771"/>
                <a:gd name="connsiteX839" fmla="*/ 1377033 w 3211789"/>
                <a:gd name="connsiteY839" fmla="*/ 2925953 h 6108771"/>
                <a:gd name="connsiteX840" fmla="*/ 1357720 w 3211789"/>
                <a:gd name="connsiteY840" fmla="*/ 2966510 h 6108771"/>
                <a:gd name="connsiteX841" fmla="*/ 1321025 w 3211789"/>
                <a:gd name="connsiteY841" fmla="*/ 2972304 h 6108771"/>
                <a:gd name="connsiteX842" fmla="*/ 1270810 w 3211789"/>
                <a:gd name="connsiteY842" fmla="*/ 2987755 h 6108771"/>
                <a:gd name="connsiteX843" fmla="*/ 1265016 w 3211789"/>
                <a:gd name="connsiteY843" fmla="*/ 2987755 h 6108771"/>
                <a:gd name="connsiteX844" fmla="*/ 1263085 w 3211789"/>
                <a:gd name="connsiteY844" fmla="*/ 2966510 h 6108771"/>
                <a:gd name="connsiteX845" fmla="*/ 1334544 w 3211789"/>
                <a:gd name="connsiteY845" fmla="*/ 2906640 h 6108771"/>
                <a:gd name="connsiteX846" fmla="*/ 1357720 w 3211789"/>
                <a:gd name="connsiteY846" fmla="*/ 2908571 h 6108771"/>
                <a:gd name="connsiteX847" fmla="*/ 1265016 w 3211789"/>
                <a:gd name="connsiteY847" fmla="*/ 2918227 h 6108771"/>
                <a:gd name="connsiteX848" fmla="*/ 1257291 w 3211789"/>
                <a:gd name="connsiteY848" fmla="*/ 2937541 h 6108771"/>
                <a:gd name="connsiteX849" fmla="*/ 1249566 w 3211789"/>
                <a:gd name="connsiteY849" fmla="*/ 2970373 h 6108771"/>
                <a:gd name="connsiteX850" fmla="*/ 1203214 w 3211789"/>
                <a:gd name="connsiteY850" fmla="*/ 2993549 h 6108771"/>
                <a:gd name="connsiteX851" fmla="*/ 1164587 w 3211789"/>
                <a:gd name="connsiteY851" fmla="*/ 3007068 h 6108771"/>
                <a:gd name="connsiteX852" fmla="*/ 1160725 w 3211789"/>
                <a:gd name="connsiteY852" fmla="*/ 2976167 h 6108771"/>
                <a:gd name="connsiteX853" fmla="*/ 1237978 w 3211789"/>
                <a:gd name="connsiteY853" fmla="*/ 2904708 h 6108771"/>
                <a:gd name="connsiteX854" fmla="*/ 1265016 w 3211789"/>
                <a:gd name="connsiteY854" fmla="*/ 2918227 h 6108771"/>
                <a:gd name="connsiteX855" fmla="*/ 1012013 w 3211789"/>
                <a:gd name="connsiteY855" fmla="*/ 2943335 h 6108771"/>
                <a:gd name="connsiteX856" fmla="*/ 1017807 w 3211789"/>
                <a:gd name="connsiteY856" fmla="*/ 2991618 h 6108771"/>
                <a:gd name="connsiteX857" fmla="*/ 996562 w 3211789"/>
                <a:gd name="connsiteY857" fmla="*/ 3007068 h 6108771"/>
                <a:gd name="connsiteX858" fmla="*/ 952142 w 3211789"/>
                <a:gd name="connsiteY858" fmla="*/ 2985824 h 6108771"/>
                <a:gd name="connsiteX859" fmla="*/ 950211 w 3211789"/>
                <a:gd name="connsiteY859" fmla="*/ 2991618 h 6108771"/>
                <a:gd name="connsiteX860" fmla="*/ 998494 w 3211789"/>
                <a:gd name="connsiteY860" fmla="*/ 3026381 h 6108771"/>
                <a:gd name="connsiteX861" fmla="*/ 1002356 w 3211789"/>
                <a:gd name="connsiteY861" fmla="*/ 3041832 h 6108771"/>
                <a:gd name="connsiteX862" fmla="*/ 1029395 w 3211789"/>
                <a:gd name="connsiteY862" fmla="*/ 3026381 h 6108771"/>
                <a:gd name="connsiteX863" fmla="*/ 1060296 w 3211789"/>
                <a:gd name="connsiteY863" fmla="*/ 3061145 h 6108771"/>
                <a:gd name="connsiteX864" fmla="*/ 1050639 w 3211789"/>
                <a:gd name="connsiteY864" fmla="*/ 3084321 h 6108771"/>
                <a:gd name="connsiteX865" fmla="*/ 1046777 w 3211789"/>
                <a:gd name="connsiteY865" fmla="*/ 3134535 h 6108771"/>
                <a:gd name="connsiteX866" fmla="*/ 1035189 w 3211789"/>
                <a:gd name="connsiteY866" fmla="*/ 3140329 h 6108771"/>
                <a:gd name="connsiteX867" fmla="*/ 992700 w 3211789"/>
                <a:gd name="connsiteY867" fmla="*/ 3088184 h 6108771"/>
                <a:gd name="connsiteX868" fmla="*/ 998494 w 3211789"/>
                <a:gd name="connsiteY868" fmla="*/ 3041832 h 6108771"/>
                <a:gd name="connsiteX869" fmla="*/ 981112 w 3211789"/>
                <a:gd name="connsiteY869" fmla="*/ 3113291 h 6108771"/>
                <a:gd name="connsiteX870" fmla="*/ 973386 w 3211789"/>
                <a:gd name="connsiteY870" fmla="*/ 3113291 h 6108771"/>
                <a:gd name="connsiteX871" fmla="*/ 905790 w 3211789"/>
                <a:gd name="connsiteY871" fmla="*/ 3032175 h 6108771"/>
                <a:gd name="connsiteX872" fmla="*/ 944417 w 3211789"/>
                <a:gd name="connsiteY872" fmla="*/ 2983892 h 6108771"/>
                <a:gd name="connsiteX873" fmla="*/ 946348 w 3211789"/>
                <a:gd name="connsiteY873" fmla="*/ 2976167 h 6108771"/>
                <a:gd name="connsiteX874" fmla="*/ 942485 w 3211789"/>
                <a:gd name="connsiteY874" fmla="*/ 2945266 h 6108771"/>
                <a:gd name="connsiteX875" fmla="*/ 965661 w 3211789"/>
                <a:gd name="connsiteY875" fmla="*/ 2902777 h 6108771"/>
                <a:gd name="connsiteX876" fmla="*/ 1012013 w 3211789"/>
                <a:gd name="connsiteY876" fmla="*/ 2943335 h 6108771"/>
                <a:gd name="connsiteX877" fmla="*/ 1577890 w 3211789"/>
                <a:gd name="connsiteY877" fmla="*/ 2924021 h 6108771"/>
                <a:gd name="connsiteX878" fmla="*/ 1572096 w 3211789"/>
                <a:gd name="connsiteY878" fmla="*/ 2947197 h 6108771"/>
                <a:gd name="connsiteX879" fmla="*/ 1577890 w 3211789"/>
                <a:gd name="connsiteY879" fmla="*/ 2949129 h 6108771"/>
                <a:gd name="connsiteX880" fmla="*/ 1668663 w 3211789"/>
                <a:gd name="connsiteY880" fmla="*/ 2908571 h 6108771"/>
                <a:gd name="connsiteX881" fmla="*/ 1680250 w 3211789"/>
                <a:gd name="connsiteY881" fmla="*/ 2908571 h 6108771"/>
                <a:gd name="connsiteX882" fmla="*/ 1680250 w 3211789"/>
                <a:gd name="connsiteY882" fmla="*/ 2918227 h 6108771"/>
                <a:gd name="connsiteX883" fmla="*/ 1647418 w 3211789"/>
                <a:gd name="connsiteY883" fmla="*/ 3065008 h 6108771"/>
                <a:gd name="connsiteX884" fmla="*/ 1659006 w 3211789"/>
                <a:gd name="connsiteY884" fmla="*/ 3167368 h 6108771"/>
                <a:gd name="connsiteX885" fmla="*/ 1564371 w 3211789"/>
                <a:gd name="connsiteY885" fmla="*/ 3258140 h 6108771"/>
                <a:gd name="connsiteX886" fmla="*/ 1498706 w 3211789"/>
                <a:gd name="connsiteY886" fmla="*/ 3238827 h 6108771"/>
                <a:gd name="connsiteX887" fmla="*/ 1485187 w 3211789"/>
                <a:gd name="connsiteY887" fmla="*/ 3217582 h 6108771"/>
                <a:gd name="connsiteX888" fmla="*/ 1469736 w 3211789"/>
                <a:gd name="connsiteY888" fmla="*/ 3167368 h 6108771"/>
                <a:gd name="connsiteX889" fmla="*/ 1462011 w 3211789"/>
                <a:gd name="connsiteY889" fmla="*/ 3101703 h 6108771"/>
                <a:gd name="connsiteX890" fmla="*/ 1463942 w 3211789"/>
                <a:gd name="connsiteY890" fmla="*/ 3068871 h 6108771"/>
                <a:gd name="connsiteX891" fmla="*/ 1465874 w 3211789"/>
                <a:gd name="connsiteY891" fmla="*/ 3055351 h 6108771"/>
                <a:gd name="connsiteX892" fmla="*/ 1467805 w 3211789"/>
                <a:gd name="connsiteY892" fmla="*/ 3043763 h 6108771"/>
                <a:gd name="connsiteX893" fmla="*/ 1471668 w 3211789"/>
                <a:gd name="connsiteY893" fmla="*/ 3016725 h 6108771"/>
                <a:gd name="connsiteX894" fmla="*/ 1496775 w 3211789"/>
                <a:gd name="connsiteY894" fmla="*/ 2991618 h 6108771"/>
                <a:gd name="connsiteX895" fmla="*/ 1572096 w 3211789"/>
                <a:gd name="connsiteY895" fmla="*/ 2949129 h 6108771"/>
                <a:gd name="connsiteX896" fmla="*/ 1535401 w 3211789"/>
                <a:gd name="connsiteY896" fmla="*/ 2895052 h 6108771"/>
                <a:gd name="connsiteX897" fmla="*/ 1546989 w 3211789"/>
                <a:gd name="connsiteY897" fmla="*/ 2887326 h 6108771"/>
                <a:gd name="connsiteX898" fmla="*/ 1577890 w 3211789"/>
                <a:gd name="connsiteY898" fmla="*/ 2924021 h 6108771"/>
                <a:gd name="connsiteX899" fmla="*/ 393990 w 3211789"/>
                <a:gd name="connsiteY899" fmla="*/ 2937541 h 6108771"/>
                <a:gd name="connsiteX900" fmla="*/ 415234 w 3211789"/>
                <a:gd name="connsiteY900" fmla="*/ 2966510 h 6108771"/>
                <a:gd name="connsiteX901" fmla="*/ 471243 w 3211789"/>
                <a:gd name="connsiteY901" fmla="*/ 3039901 h 6108771"/>
                <a:gd name="connsiteX902" fmla="*/ 471243 w 3211789"/>
                <a:gd name="connsiteY902" fmla="*/ 3016725 h 6108771"/>
                <a:gd name="connsiteX903" fmla="*/ 494419 w 3211789"/>
                <a:gd name="connsiteY903" fmla="*/ 2912433 h 6108771"/>
                <a:gd name="connsiteX904" fmla="*/ 507938 w 3211789"/>
                <a:gd name="connsiteY904" fmla="*/ 2947197 h 6108771"/>
                <a:gd name="connsiteX905" fmla="*/ 536908 w 3211789"/>
                <a:gd name="connsiteY905" fmla="*/ 2954923 h 6108771"/>
                <a:gd name="connsiteX906" fmla="*/ 548496 w 3211789"/>
                <a:gd name="connsiteY906" fmla="*/ 2933678 h 6108771"/>
                <a:gd name="connsiteX907" fmla="*/ 565877 w 3211789"/>
                <a:gd name="connsiteY907" fmla="*/ 3022519 h 6108771"/>
                <a:gd name="connsiteX908" fmla="*/ 534976 w 3211789"/>
                <a:gd name="connsiteY908" fmla="*/ 3167368 h 6108771"/>
                <a:gd name="connsiteX909" fmla="*/ 536908 w 3211789"/>
                <a:gd name="connsiteY909" fmla="*/ 3192475 h 6108771"/>
                <a:gd name="connsiteX910" fmla="*/ 571671 w 3211789"/>
                <a:gd name="connsiteY910" fmla="*/ 3236896 h 6108771"/>
                <a:gd name="connsiteX911" fmla="*/ 625748 w 3211789"/>
                <a:gd name="connsiteY911" fmla="*/ 3262003 h 6108771"/>
                <a:gd name="connsiteX912" fmla="*/ 629611 w 3211789"/>
                <a:gd name="connsiteY912" fmla="*/ 3296767 h 6108771"/>
                <a:gd name="connsiteX913" fmla="*/ 602573 w 3211789"/>
                <a:gd name="connsiteY913" fmla="*/ 3387539 h 6108771"/>
                <a:gd name="connsiteX914" fmla="*/ 633474 w 3211789"/>
                <a:gd name="connsiteY914" fmla="*/ 3462860 h 6108771"/>
                <a:gd name="connsiteX915" fmla="*/ 614161 w 3211789"/>
                <a:gd name="connsiteY915" fmla="*/ 3526594 h 6108771"/>
                <a:gd name="connsiteX916" fmla="*/ 573603 w 3211789"/>
                <a:gd name="connsiteY916" fmla="*/ 3511143 h 6108771"/>
                <a:gd name="connsiteX917" fmla="*/ 558152 w 3211789"/>
                <a:gd name="connsiteY917" fmla="*/ 3511143 h 6108771"/>
                <a:gd name="connsiteX918" fmla="*/ 509869 w 3211789"/>
                <a:gd name="connsiteY918" fmla="*/ 3555564 h 6108771"/>
                <a:gd name="connsiteX919" fmla="*/ 533045 w 3211789"/>
                <a:gd name="connsiteY919" fmla="*/ 3561358 h 6108771"/>
                <a:gd name="connsiteX920" fmla="*/ 579397 w 3211789"/>
                <a:gd name="connsiteY920" fmla="*/ 3543976 h 6108771"/>
                <a:gd name="connsiteX921" fmla="*/ 587122 w 3211789"/>
                <a:gd name="connsiteY921" fmla="*/ 3543976 h 6108771"/>
                <a:gd name="connsiteX922" fmla="*/ 589053 w 3211789"/>
                <a:gd name="connsiteY922" fmla="*/ 3553632 h 6108771"/>
                <a:gd name="connsiteX923" fmla="*/ 565877 w 3211789"/>
                <a:gd name="connsiteY923" fmla="*/ 3563289 h 6108771"/>
                <a:gd name="connsiteX924" fmla="*/ 519526 w 3211789"/>
                <a:gd name="connsiteY924" fmla="*/ 3572946 h 6108771"/>
                <a:gd name="connsiteX925" fmla="*/ 455792 w 3211789"/>
                <a:gd name="connsiteY925" fmla="*/ 3561358 h 6108771"/>
                <a:gd name="connsiteX926" fmla="*/ 492487 w 3211789"/>
                <a:gd name="connsiteY926" fmla="*/ 3549770 h 6108771"/>
                <a:gd name="connsiteX927" fmla="*/ 546564 w 3211789"/>
                <a:gd name="connsiteY927" fmla="*/ 3509212 h 6108771"/>
                <a:gd name="connsiteX928" fmla="*/ 525320 w 3211789"/>
                <a:gd name="connsiteY928" fmla="*/ 3466723 h 6108771"/>
                <a:gd name="connsiteX929" fmla="*/ 465449 w 3211789"/>
                <a:gd name="connsiteY929" fmla="*/ 3331530 h 6108771"/>
                <a:gd name="connsiteX930" fmla="*/ 428754 w 3211789"/>
                <a:gd name="connsiteY930" fmla="*/ 3252346 h 6108771"/>
                <a:gd name="connsiteX931" fmla="*/ 353432 w 3211789"/>
                <a:gd name="connsiteY931" fmla="*/ 3223376 h 6108771"/>
                <a:gd name="connsiteX932" fmla="*/ 310943 w 3211789"/>
                <a:gd name="connsiteY932" fmla="*/ 3200200 h 6108771"/>
                <a:gd name="connsiteX933" fmla="*/ 253003 w 3211789"/>
                <a:gd name="connsiteY933" fmla="*/ 3144192 h 6108771"/>
                <a:gd name="connsiteX934" fmla="*/ 227896 w 3211789"/>
                <a:gd name="connsiteY934" fmla="*/ 3128742 h 6108771"/>
                <a:gd name="connsiteX935" fmla="*/ 220171 w 3211789"/>
                <a:gd name="connsiteY935" fmla="*/ 3119085 h 6108771"/>
                <a:gd name="connsiteX936" fmla="*/ 220171 w 3211789"/>
                <a:gd name="connsiteY936" fmla="*/ 3074665 h 6108771"/>
                <a:gd name="connsiteX937" fmla="*/ 144849 w 3211789"/>
                <a:gd name="connsiteY937" fmla="*/ 3047626 h 6108771"/>
                <a:gd name="connsiteX938" fmla="*/ 129399 w 3211789"/>
                <a:gd name="connsiteY938" fmla="*/ 3047626 h 6108771"/>
                <a:gd name="connsiteX939" fmla="*/ 193132 w 3211789"/>
                <a:gd name="connsiteY939" fmla="*/ 3012862 h 6108771"/>
                <a:gd name="connsiteX940" fmla="*/ 237553 w 3211789"/>
                <a:gd name="connsiteY940" fmla="*/ 3022519 h 6108771"/>
                <a:gd name="connsiteX941" fmla="*/ 177682 w 3211789"/>
                <a:gd name="connsiteY941" fmla="*/ 3026381 h 6108771"/>
                <a:gd name="connsiteX942" fmla="*/ 185407 w 3211789"/>
                <a:gd name="connsiteY942" fmla="*/ 3034107 h 6108771"/>
                <a:gd name="connsiteX943" fmla="*/ 237553 w 3211789"/>
                <a:gd name="connsiteY943" fmla="*/ 3065008 h 6108771"/>
                <a:gd name="connsiteX944" fmla="*/ 258797 w 3211789"/>
                <a:gd name="connsiteY944" fmla="*/ 3039901 h 6108771"/>
                <a:gd name="connsiteX945" fmla="*/ 301286 w 3211789"/>
                <a:gd name="connsiteY945" fmla="*/ 3059214 h 6108771"/>
                <a:gd name="connsiteX946" fmla="*/ 330256 w 3211789"/>
                <a:gd name="connsiteY946" fmla="*/ 3095909 h 6108771"/>
                <a:gd name="connsiteX947" fmla="*/ 355363 w 3211789"/>
                <a:gd name="connsiteY947" fmla="*/ 3103634 h 6108771"/>
                <a:gd name="connsiteX948" fmla="*/ 401715 w 3211789"/>
                <a:gd name="connsiteY948" fmla="*/ 3157711 h 6108771"/>
                <a:gd name="connsiteX949" fmla="*/ 409440 w 3211789"/>
                <a:gd name="connsiteY949" fmla="*/ 3151917 h 6108771"/>
                <a:gd name="connsiteX950" fmla="*/ 386264 w 3211789"/>
                <a:gd name="connsiteY950" fmla="*/ 3109428 h 6108771"/>
                <a:gd name="connsiteX951" fmla="*/ 363089 w 3211789"/>
                <a:gd name="connsiteY951" fmla="*/ 3086252 h 6108771"/>
                <a:gd name="connsiteX952" fmla="*/ 351501 w 3211789"/>
                <a:gd name="connsiteY952" fmla="*/ 3055351 h 6108771"/>
                <a:gd name="connsiteX953" fmla="*/ 337981 w 3211789"/>
                <a:gd name="connsiteY953" fmla="*/ 2991618 h 6108771"/>
                <a:gd name="connsiteX954" fmla="*/ 345707 w 3211789"/>
                <a:gd name="connsiteY954" fmla="*/ 2956854 h 6108771"/>
                <a:gd name="connsiteX955" fmla="*/ 368883 w 3211789"/>
                <a:gd name="connsiteY955" fmla="*/ 2962648 h 6108771"/>
                <a:gd name="connsiteX956" fmla="*/ 395921 w 3211789"/>
                <a:gd name="connsiteY956" fmla="*/ 2941403 h 6108771"/>
                <a:gd name="connsiteX957" fmla="*/ 378539 w 3211789"/>
                <a:gd name="connsiteY957" fmla="*/ 2924021 h 6108771"/>
                <a:gd name="connsiteX958" fmla="*/ 328325 w 3211789"/>
                <a:gd name="connsiteY958" fmla="*/ 2898914 h 6108771"/>
                <a:gd name="connsiteX959" fmla="*/ 316737 w 3211789"/>
                <a:gd name="connsiteY959" fmla="*/ 2900846 h 6108771"/>
                <a:gd name="connsiteX960" fmla="*/ 330256 w 3211789"/>
                <a:gd name="connsiteY960" fmla="*/ 2924021 h 6108771"/>
                <a:gd name="connsiteX961" fmla="*/ 330256 w 3211789"/>
                <a:gd name="connsiteY961" fmla="*/ 2929815 h 6108771"/>
                <a:gd name="connsiteX962" fmla="*/ 266522 w 3211789"/>
                <a:gd name="connsiteY962" fmla="*/ 2904708 h 6108771"/>
                <a:gd name="connsiteX963" fmla="*/ 318668 w 3211789"/>
                <a:gd name="connsiteY963" fmla="*/ 2887326 h 6108771"/>
                <a:gd name="connsiteX964" fmla="*/ 393990 w 3211789"/>
                <a:gd name="connsiteY964" fmla="*/ 2937541 h 6108771"/>
                <a:gd name="connsiteX965" fmla="*/ 1759435 w 3211789"/>
                <a:gd name="connsiteY965" fmla="*/ 2887326 h 6108771"/>
                <a:gd name="connsiteX966" fmla="*/ 1738190 w 3211789"/>
                <a:gd name="connsiteY966" fmla="*/ 2916296 h 6108771"/>
                <a:gd name="connsiteX967" fmla="*/ 1726602 w 3211789"/>
                <a:gd name="connsiteY967" fmla="*/ 2947197 h 6108771"/>
                <a:gd name="connsiteX968" fmla="*/ 1705358 w 3211789"/>
                <a:gd name="connsiteY968" fmla="*/ 2956854 h 6108771"/>
                <a:gd name="connsiteX969" fmla="*/ 1682182 w 3211789"/>
                <a:gd name="connsiteY969" fmla="*/ 2941403 h 6108771"/>
                <a:gd name="connsiteX970" fmla="*/ 1747847 w 3211789"/>
                <a:gd name="connsiteY970" fmla="*/ 2885395 h 6108771"/>
                <a:gd name="connsiteX971" fmla="*/ 1759435 w 3211789"/>
                <a:gd name="connsiteY971" fmla="*/ 2887326 h 6108771"/>
                <a:gd name="connsiteX972" fmla="*/ 942485 w 3211789"/>
                <a:gd name="connsiteY972" fmla="*/ 2900846 h 6108771"/>
                <a:gd name="connsiteX973" fmla="*/ 913515 w 3211789"/>
                <a:gd name="connsiteY973" fmla="*/ 2956854 h 6108771"/>
                <a:gd name="connsiteX974" fmla="*/ 867164 w 3211789"/>
                <a:gd name="connsiteY974" fmla="*/ 2956854 h 6108771"/>
                <a:gd name="connsiteX975" fmla="*/ 867164 w 3211789"/>
                <a:gd name="connsiteY975" fmla="*/ 2937541 h 6108771"/>
                <a:gd name="connsiteX976" fmla="*/ 907722 w 3211789"/>
                <a:gd name="connsiteY976" fmla="*/ 2883464 h 6108771"/>
                <a:gd name="connsiteX977" fmla="*/ 942485 w 3211789"/>
                <a:gd name="connsiteY977" fmla="*/ 2900846 h 6108771"/>
                <a:gd name="connsiteX978" fmla="*/ 546564 w 3211789"/>
                <a:gd name="connsiteY978" fmla="*/ 2918227 h 6108771"/>
                <a:gd name="connsiteX979" fmla="*/ 546564 w 3211789"/>
                <a:gd name="connsiteY979" fmla="*/ 2929815 h 6108771"/>
                <a:gd name="connsiteX980" fmla="*/ 507938 w 3211789"/>
                <a:gd name="connsiteY980" fmla="*/ 2877670 h 6108771"/>
                <a:gd name="connsiteX981" fmla="*/ 546564 w 3211789"/>
                <a:gd name="connsiteY981" fmla="*/ 2918227 h 6108771"/>
                <a:gd name="connsiteX982" fmla="*/ 486693 w 3211789"/>
                <a:gd name="connsiteY982" fmla="*/ 2871876 h 6108771"/>
                <a:gd name="connsiteX983" fmla="*/ 473174 w 3211789"/>
                <a:gd name="connsiteY983" fmla="*/ 2889258 h 6108771"/>
                <a:gd name="connsiteX984" fmla="*/ 430685 w 3211789"/>
                <a:gd name="connsiteY984" fmla="*/ 2866082 h 6108771"/>
                <a:gd name="connsiteX985" fmla="*/ 457723 w 3211789"/>
                <a:gd name="connsiteY985" fmla="*/ 2864150 h 6108771"/>
                <a:gd name="connsiteX986" fmla="*/ 486693 w 3211789"/>
                <a:gd name="connsiteY986" fmla="*/ 2871876 h 6108771"/>
                <a:gd name="connsiteX987" fmla="*/ 1527676 w 3211789"/>
                <a:gd name="connsiteY987" fmla="*/ 2873807 h 6108771"/>
                <a:gd name="connsiteX988" fmla="*/ 1490981 w 3211789"/>
                <a:gd name="connsiteY988" fmla="*/ 2896983 h 6108771"/>
                <a:gd name="connsiteX989" fmla="*/ 1498706 w 3211789"/>
                <a:gd name="connsiteY989" fmla="*/ 2858356 h 6108771"/>
                <a:gd name="connsiteX990" fmla="*/ 1527676 w 3211789"/>
                <a:gd name="connsiteY990" fmla="*/ 2873807 h 6108771"/>
                <a:gd name="connsiteX991" fmla="*/ 1160725 w 3211789"/>
                <a:gd name="connsiteY991" fmla="*/ 2840975 h 6108771"/>
                <a:gd name="connsiteX992" fmla="*/ 1154931 w 3211789"/>
                <a:gd name="connsiteY992" fmla="*/ 2883464 h 6108771"/>
                <a:gd name="connsiteX993" fmla="*/ 1166519 w 3211789"/>
                <a:gd name="connsiteY993" fmla="*/ 2916296 h 6108771"/>
                <a:gd name="connsiteX994" fmla="*/ 1151068 w 3211789"/>
                <a:gd name="connsiteY994" fmla="*/ 2952991 h 6108771"/>
                <a:gd name="connsiteX995" fmla="*/ 1143343 w 3211789"/>
                <a:gd name="connsiteY995" fmla="*/ 2981961 h 6108771"/>
                <a:gd name="connsiteX996" fmla="*/ 1087335 w 3211789"/>
                <a:gd name="connsiteY996" fmla="*/ 2914365 h 6108771"/>
                <a:gd name="connsiteX997" fmla="*/ 1141412 w 3211789"/>
                <a:gd name="connsiteY997" fmla="*/ 2840975 h 6108771"/>
                <a:gd name="connsiteX998" fmla="*/ 1160725 w 3211789"/>
                <a:gd name="connsiteY998" fmla="*/ 2840975 h 6108771"/>
                <a:gd name="connsiteX999" fmla="*/ 1396346 w 3211789"/>
                <a:gd name="connsiteY999" fmla="*/ 2835181 h 6108771"/>
                <a:gd name="connsiteX1000" fmla="*/ 1434973 w 3211789"/>
                <a:gd name="connsiteY1000" fmla="*/ 2896983 h 6108771"/>
                <a:gd name="connsiteX1001" fmla="*/ 1409865 w 3211789"/>
                <a:gd name="connsiteY1001" fmla="*/ 2908571 h 6108771"/>
                <a:gd name="connsiteX1002" fmla="*/ 1380896 w 3211789"/>
                <a:gd name="connsiteY1002" fmla="*/ 2877670 h 6108771"/>
                <a:gd name="connsiteX1003" fmla="*/ 1390552 w 3211789"/>
                <a:gd name="connsiteY1003" fmla="*/ 2835181 h 6108771"/>
                <a:gd name="connsiteX1004" fmla="*/ 1396346 w 3211789"/>
                <a:gd name="connsiteY1004" fmla="*/ 2835181 h 6108771"/>
                <a:gd name="connsiteX1005" fmla="*/ 956005 w 3211789"/>
                <a:gd name="connsiteY1005" fmla="*/ 2866082 h 6108771"/>
                <a:gd name="connsiteX1006" fmla="*/ 940554 w 3211789"/>
                <a:gd name="connsiteY1006" fmla="*/ 2881532 h 6108771"/>
                <a:gd name="connsiteX1007" fmla="*/ 911584 w 3211789"/>
                <a:gd name="connsiteY1007" fmla="*/ 2866082 h 6108771"/>
                <a:gd name="connsiteX1008" fmla="*/ 946348 w 3211789"/>
                <a:gd name="connsiteY1008" fmla="*/ 2833249 h 6108771"/>
                <a:gd name="connsiteX1009" fmla="*/ 956005 w 3211789"/>
                <a:gd name="connsiteY1009" fmla="*/ 2866082 h 6108771"/>
                <a:gd name="connsiteX1010" fmla="*/ 1278535 w 3211789"/>
                <a:gd name="connsiteY1010" fmla="*/ 2817799 h 6108771"/>
                <a:gd name="connsiteX1011" fmla="*/ 1266947 w 3211789"/>
                <a:gd name="connsiteY1011" fmla="*/ 2846769 h 6108771"/>
                <a:gd name="connsiteX1012" fmla="*/ 1266947 w 3211789"/>
                <a:gd name="connsiteY1012" fmla="*/ 2895052 h 6108771"/>
                <a:gd name="connsiteX1013" fmla="*/ 1170381 w 3211789"/>
                <a:gd name="connsiteY1013" fmla="*/ 2902777 h 6108771"/>
                <a:gd name="connsiteX1014" fmla="*/ 1168450 w 3211789"/>
                <a:gd name="connsiteY1014" fmla="*/ 2885395 h 6108771"/>
                <a:gd name="connsiteX1015" fmla="*/ 1195489 w 3211789"/>
                <a:gd name="connsiteY1015" fmla="*/ 2821661 h 6108771"/>
                <a:gd name="connsiteX1016" fmla="*/ 1266947 w 3211789"/>
                <a:gd name="connsiteY1016" fmla="*/ 2806211 h 6108771"/>
                <a:gd name="connsiteX1017" fmla="*/ 1278535 w 3211789"/>
                <a:gd name="connsiteY1017" fmla="*/ 2817799 h 6108771"/>
                <a:gd name="connsiteX1018" fmla="*/ 1568234 w 3211789"/>
                <a:gd name="connsiteY1018" fmla="*/ 2788829 h 6108771"/>
                <a:gd name="connsiteX1019" fmla="*/ 1618448 w 3211789"/>
                <a:gd name="connsiteY1019" fmla="*/ 2833249 h 6108771"/>
                <a:gd name="connsiteX1020" fmla="*/ 1560508 w 3211789"/>
                <a:gd name="connsiteY1020" fmla="*/ 2858356 h 6108771"/>
                <a:gd name="connsiteX1021" fmla="*/ 1546989 w 3211789"/>
                <a:gd name="connsiteY1021" fmla="*/ 2810073 h 6108771"/>
                <a:gd name="connsiteX1022" fmla="*/ 1556646 w 3211789"/>
                <a:gd name="connsiteY1022" fmla="*/ 2788829 h 6108771"/>
                <a:gd name="connsiteX1023" fmla="*/ 1562440 w 3211789"/>
                <a:gd name="connsiteY1023" fmla="*/ 2786898 h 6108771"/>
                <a:gd name="connsiteX1024" fmla="*/ 1568234 w 3211789"/>
                <a:gd name="connsiteY1024" fmla="*/ 2788829 h 6108771"/>
                <a:gd name="connsiteX1025" fmla="*/ 1027463 w 3211789"/>
                <a:gd name="connsiteY1025" fmla="*/ 2840975 h 6108771"/>
                <a:gd name="connsiteX1026" fmla="*/ 1056433 w 3211789"/>
                <a:gd name="connsiteY1026" fmla="*/ 2877670 h 6108771"/>
                <a:gd name="connsiteX1027" fmla="*/ 1050639 w 3211789"/>
                <a:gd name="connsiteY1027" fmla="*/ 2895052 h 6108771"/>
                <a:gd name="connsiteX1028" fmla="*/ 1071884 w 3211789"/>
                <a:gd name="connsiteY1028" fmla="*/ 2896983 h 6108771"/>
                <a:gd name="connsiteX1029" fmla="*/ 1085403 w 3211789"/>
                <a:gd name="connsiteY1029" fmla="*/ 2956854 h 6108771"/>
                <a:gd name="connsiteX1030" fmla="*/ 1122098 w 3211789"/>
                <a:gd name="connsiteY1030" fmla="*/ 2997412 h 6108771"/>
                <a:gd name="connsiteX1031" fmla="*/ 1116304 w 3211789"/>
                <a:gd name="connsiteY1031" fmla="*/ 3007068 h 6108771"/>
                <a:gd name="connsiteX1032" fmla="*/ 1129824 w 3211789"/>
                <a:gd name="connsiteY1032" fmla="*/ 3007068 h 6108771"/>
                <a:gd name="connsiteX1033" fmla="*/ 1151068 w 3211789"/>
                <a:gd name="connsiteY1033" fmla="*/ 3020587 h 6108771"/>
                <a:gd name="connsiteX1034" fmla="*/ 1131755 w 3211789"/>
                <a:gd name="connsiteY1034" fmla="*/ 3078527 h 6108771"/>
                <a:gd name="connsiteX1035" fmla="*/ 1139480 w 3211789"/>
                <a:gd name="connsiteY1035" fmla="*/ 3124879 h 6108771"/>
                <a:gd name="connsiteX1036" fmla="*/ 1108579 w 3211789"/>
                <a:gd name="connsiteY1036" fmla="*/ 3124879 h 6108771"/>
                <a:gd name="connsiteX1037" fmla="*/ 1156862 w 3211789"/>
                <a:gd name="connsiteY1037" fmla="*/ 3153849 h 6108771"/>
                <a:gd name="connsiteX1038" fmla="*/ 1164587 w 3211789"/>
                <a:gd name="connsiteY1038" fmla="*/ 3182819 h 6108771"/>
                <a:gd name="connsiteX1039" fmla="*/ 1131755 w 3211789"/>
                <a:gd name="connsiteY1039" fmla="*/ 3205994 h 6108771"/>
                <a:gd name="connsiteX1040" fmla="*/ 1062227 w 3211789"/>
                <a:gd name="connsiteY1040" fmla="*/ 3142261 h 6108771"/>
                <a:gd name="connsiteX1041" fmla="*/ 1060296 w 3211789"/>
                <a:gd name="connsiteY1041" fmla="*/ 3119085 h 6108771"/>
                <a:gd name="connsiteX1042" fmla="*/ 1066090 w 3211789"/>
                <a:gd name="connsiteY1042" fmla="*/ 3086252 h 6108771"/>
                <a:gd name="connsiteX1043" fmla="*/ 1098922 w 3211789"/>
                <a:gd name="connsiteY1043" fmla="*/ 3124879 h 6108771"/>
                <a:gd name="connsiteX1044" fmla="*/ 1108579 w 3211789"/>
                <a:gd name="connsiteY1044" fmla="*/ 3122948 h 6108771"/>
                <a:gd name="connsiteX1045" fmla="*/ 1081541 w 3211789"/>
                <a:gd name="connsiteY1045" fmla="*/ 3061145 h 6108771"/>
                <a:gd name="connsiteX1046" fmla="*/ 1085403 w 3211789"/>
                <a:gd name="connsiteY1046" fmla="*/ 3037969 h 6108771"/>
                <a:gd name="connsiteX1047" fmla="*/ 1069953 w 3211789"/>
                <a:gd name="connsiteY1047" fmla="*/ 3036038 h 6108771"/>
                <a:gd name="connsiteX1048" fmla="*/ 1027463 w 3211789"/>
                <a:gd name="connsiteY1048" fmla="*/ 2997412 h 6108771"/>
                <a:gd name="connsiteX1049" fmla="*/ 1027463 w 3211789"/>
                <a:gd name="connsiteY1049" fmla="*/ 2945266 h 6108771"/>
                <a:gd name="connsiteX1050" fmla="*/ 1040983 w 3211789"/>
                <a:gd name="connsiteY1050" fmla="*/ 2910502 h 6108771"/>
                <a:gd name="connsiteX1051" fmla="*/ 1015876 w 3211789"/>
                <a:gd name="connsiteY1051" fmla="*/ 2918227 h 6108771"/>
                <a:gd name="connsiteX1052" fmla="*/ 961799 w 3211789"/>
                <a:gd name="connsiteY1052" fmla="*/ 2837112 h 6108771"/>
                <a:gd name="connsiteX1053" fmla="*/ 1019738 w 3211789"/>
                <a:gd name="connsiteY1053" fmla="*/ 2784966 h 6108771"/>
                <a:gd name="connsiteX1054" fmla="*/ 1027463 w 3211789"/>
                <a:gd name="connsiteY1054" fmla="*/ 2840975 h 6108771"/>
                <a:gd name="connsiteX1055" fmla="*/ 1539264 w 3211789"/>
                <a:gd name="connsiteY1055" fmla="*/ 2792692 h 6108771"/>
                <a:gd name="connsiteX1056" fmla="*/ 1535401 w 3211789"/>
                <a:gd name="connsiteY1056" fmla="*/ 2810073 h 6108771"/>
                <a:gd name="connsiteX1057" fmla="*/ 1535401 w 3211789"/>
                <a:gd name="connsiteY1057" fmla="*/ 2858356 h 6108771"/>
                <a:gd name="connsiteX1058" fmla="*/ 1498706 w 3211789"/>
                <a:gd name="connsiteY1058" fmla="*/ 2831318 h 6108771"/>
                <a:gd name="connsiteX1059" fmla="*/ 1496775 w 3211789"/>
                <a:gd name="connsiteY1059" fmla="*/ 2796554 h 6108771"/>
                <a:gd name="connsiteX1060" fmla="*/ 1489050 w 3211789"/>
                <a:gd name="connsiteY1060" fmla="*/ 2775310 h 6108771"/>
                <a:gd name="connsiteX1061" fmla="*/ 1494844 w 3211789"/>
                <a:gd name="connsiteY1061" fmla="*/ 2757928 h 6108771"/>
                <a:gd name="connsiteX1062" fmla="*/ 1539264 w 3211789"/>
                <a:gd name="connsiteY1062" fmla="*/ 2792692 h 6108771"/>
                <a:gd name="connsiteX1063" fmla="*/ 1311368 w 3211789"/>
                <a:gd name="connsiteY1063" fmla="*/ 2788829 h 6108771"/>
                <a:gd name="connsiteX1064" fmla="*/ 1377033 w 3211789"/>
                <a:gd name="connsiteY1064" fmla="*/ 2833249 h 6108771"/>
                <a:gd name="connsiteX1065" fmla="*/ 1369308 w 3211789"/>
                <a:gd name="connsiteY1065" fmla="*/ 2848700 h 6108771"/>
                <a:gd name="connsiteX1066" fmla="*/ 1369308 w 3211789"/>
                <a:gd name="connsiteY1066" fmla="*/ 2889258 h 6108771"/>
                <a:gd name="connsiteX1067" fmla="*/ 1365445 w 3211789"/>
                <a:gd name="connsiteY1067" fmla="*/ 2900846 h 6108771"/>
                <a:gd name="connsiteX1068" fmla="*/ 1351926 w 3211789"/>
                <a:gd name="connsiteY1068" fmla="*/ 2895052 h 6108771"/>
                <a:gd name="connsiteX1069" fmla="*/ 1317162 w 3211789"/>
                <a:gd name="connsiteY1069" fmla="*/ 2893120 h 6108771"/>
                <a:gd name="connsiteX1070" fmla="*/ 1297849 w 3211789"/>
                <a:gd name="connsiteY1070" fmla="*/ 2898914 h 6108771"/>
                <a:gd name="connsiteX1071" fmla="*/ 1286261 w 3211789"/>
                <a:gd name="connsiteY1071" fmla="*/ 2891189 h 6108771"/>
                <a:gd name="connsiteX1072" fmla="*/ 1286261 w 3211789"/>
                <a:gd name="connsiteY1072" fmla="*/ 2829387 h 6108771"/>
                <a:gd name="connsiteX1073" fmla="*/ 1311368 w 3211789"/>
                <a:gd name="connsiteY1073" fmla="*/ 2790760 h 6108771"/>
                <a:gd name="connsiteX1074" fmla="*/ 1282398 w 3211789"/>
                <a:gd name="connsiteY1074" fmla="*/ 2784966 h 6108771"/>
                <a:gd name="connsiteX1075" fmla="*/ 1261154 w 3211789"/>
                <a:gd name="connsiteY1075" fmla="*/ 2744408 h 6108771"/>
                <a:gd name="connsiteX1076" fmla="*/ 1311368 w 3211789"/>
                <a:gd name="connsiteY1076" fmla="*/ 2788829 h 6108771"/>
                <a:gd name="connsiteX1077" fmla="*/ 1243772 w 3211789"/>
                <a:gd name="connsiteY1077" fmla="*/ 2744408 h 6108771"/>
                <a:gd name="connsiteX1078" fmla="*/ 1265016 w 3211789"/>
                <a:gd name="connsiteY1078" fmla="*/ 2790760 h 6108771"/>
                <a:gd name="connsiteX1079" fmla="*/ 1191626 w 3211789"/>
                <a:gd name="connsiteY1079" fmla="*/ 2821661 h 6108771"/>
                <a:gd name="connsiteX1080" fmla="*/ 1127892 w 3211789"/>
                <a:gd name="connsiteY1080" fmla="*/ 2761790 h 6108771"/>
                <a:gd name="connsiteX1081" fmla="*/ 1122098 w 3211789"/>
                <a:gd name="connsiteY1081" fmla="*/ 2775310 h 6108771"/>
                <a:gd name="connsiteX1082" fmla="*/ 1145274 w 3211789"/>
                <a:gd name="connsiteY1082" fmla="*/ 2819730 h 6108771"/>
                <a:gd name="connsiteX1083" fmla="*/ 1106648 w 3211789"/>
                <a:gd name="connsiteY1083" fmla="*/ 2842906 h 6108771"/>
                <a:gd name="connsiteX1084" fmla="*/ 1089266 w 3211789"/>
                <a:gd name="connsiteY1084" fmla="*/ 2862219 h 6108771"/>
                <a:gd name="connsiteX1085" fmla="*/ 1077678 w 3211789"/>
                <a:gd name="connsiteY1085" fmla="*/ 2866082 h 6108771"/>
                <a:gd name="connsiteX1086" fmla="*/ 1037120 w 3211789"/>
                <a:gd name="connsiteY1086" fmla="*/ 2825524 h 6108771"/>
                <a:gd name="connsiteX1087" fmla="*/ 1037120 w 3211789"/>
                <a:gd name="connsiteY1087" fmla="*/ 2784966 h 6108771"/>
                <a:gd name="connsiteX1088" fmla="*/ 1114373 w 3211789"/>
                <a:gd name="connsiteY1088" fmla="*/ 2746340 h 6108771"/>
                <a:gd name="connsiteX1089" fmla="*/ 1176175 w 3211789"/>
                <a:gd name="connsiteY1089" fmla="*/ 2736683 h 6108771"/>
                <a:gd name="connsiteX1090" fmla="*/ 1243772 w 3211789"/>
                <a:gd name="connsiteY1090" fmla="*/ 2744408 h 6108771"/>
                <a:gd name="connsiteX1091" fmla="*/ 1745915 w 3211789"/>
                <a:gd name="connsiteY1091" fmla="*/ 2773378 h 6108771"/>
                <a:gd name="connsiteX1092" fmla="*/ 1693770 w 3211789"/>
                <a:gd name="connsiteY1092" fmla="*/ 2798485 h 6108771"/>
                <a:gd name="connsiteX1093" fmla="*/ 1670594 w 3211789"/>
                <a:gd name="connsiteY1093" fmla="*/ 2773378 h 6108771"/>
                <a:gd name="connsiteX1094" fmla="*/ 1687976 w 3211789"/>
                <a:gd name="connsiteY1094" fmla="*/ 2723164 h 6108771"/>
                <a:gd name="connsiteX1095" fmla="*/ 1745915 w 3211789"/>
                <a:gd name="connsiteY1095" fmla="*/ 2773378 h 6108771"/>
                <a:gd name="connsiteX1096" fmla="*/ 1908147 w 3211789"/>
                <a:gd name="connsiteY1096" fmla="*/ 2748271 h 6108771"/>
                <a:gd name="connsiteX1097" fmla="*/ 1863726 w 3211789"/>
                <a:gd name="connsiteY1097" fmla="*/ 2783035 h 6108771"/>
                <a:gd name="connsiteX1098" fmla="*/ 1763297 w 3211789"/>
                <a:gd name="connsiteY1098" fmla="*/ 2842906 h 6108771"/>
                <a:gd name="connsiteX1099" fmla="*/ 1763297 w 3211789"/>
                <a:gd name="connsiteY1099" fmla="*/ 2848700 h 6108771"/>
                <a:gd name="connsiteX1100" fmla="*/ 1772954 w 3211789"/>
                <a:gd name="connsiteY1100" fmla="*/ 2848700 h 6108771"/>
                <a:gd name="connsiteX1101" fmla="*/ 1821237 w 3211789"/>
                <a:gd name="connsiteY1101" fmla="*/ 2873807 h 6108771"/>
                <a:gd name="connsiteX1102" fmla="*/ 1803855 w 3211789"/>
                <a:gd name="connsiteY1102" fmla="*/ 2875738 h 6108771"/>
                <a:gd name="connsiteX1103" fmla="*/ 1767160 w 3211789"/>
                <a:gd name="connsiteY1103" fmla="*/ 2869944 h 6108771"/>
                <a:gd name="connsiteX1104" fmla="*/ 1724671 w 3211789"/>
                <a:gd name="connsiteY1104" fmla="*/ 2879601 h 6108771"/>
                <a:gd name="connsiteX1105" fmla="*/ 1730465 w 3211789"/>
                <a:gd name="connsiteY1105" fmla="*/ 2864150 h 6108771"/>
                <a:gd name="connsiteX1106" fmla="*/ 1713083 w 3211789"/>
                <a:gd name="connsiteY1106" fmla="*/ 2864150 h 6108771"/>
                <a:gd name="connsiteX1107" fmla="*/ 1614586 w 3211789"/>
                <a:gd name="connsiteY1107" fmla="*/ 2914365 h 6108771"/>
                <a:gd name="connsiteX1108" fmla="*/ 1572096 w 3211789"/>
                <a:gd name="connsiteY1108" fmla="*/ 2873807 h 6108771"/>
                <a:gd name="connsiteX1109" fmla="*/ 1877245 w 3211789"/>
                <a:gd name="connsiteY1109" fmla="*/ 2719301 h 6108771"/>
                <a:gd name="connsiteX1110" fmla="*/ 1908147 w 3211789"/>
                <a:gd name="connsiteY1110" fmla="*/ 2748271 h 6108771"/>
                <a:gd name="connsiteX1111" fmla="*/ 1942910 w 3211789"/>
                <a:gd name="connsiteY1111" fmla="*/ 2727027 h 6108771"/>
                <a:gd name="connsiteX1112" fmla="*/ 1929391 w 3211789"/>
                <a:gd name="connsiteY1112" fmla="*/ 2740546 h 6108771"/>
                <a:gd name="connsiteX1113" fmla="*/ 1896559 w 3211789"/>
                <a:gd name="connsiteY1113" fmla="*/ 2699988 h 6108771"/>
                <a:gd name="connsiteX1114" fmla="*/ 1908147 w 3211789"/>
                <a:gd name="connsiteY1114" fmla="*/ 2698057 h 6108771"/>
                <a:gd name="connsiteX1115" fmla="*/ 1942910 w 3211789"/>
                <a:gd name="connsiteY1115" fmla="*/ 2727027 h 6108771"/>
                <a:gd name="connsiteX1116" fmla="*/ 1612654 w 3211789"/>
                <a:gd name="connsiteY1116" fmla="*/ 2707713 h 6108771"/>
                <a:gd name="connsiteX1117" fmla="*/ 1639693 w 3211789"/>
                <a:gd name="connsiteY1117" fmla="*/ 2713507 h 6108771"/>
                <a:gd name="connsiteX1118" fmla="*/ 1662869 w 3211789"/>
                <a:gd name="connsiteY1118" fmla="*/ 2744408 h 6108771"/>
                <a:gd name="connsiteX1119" fmla="*/ 1662869 w 3211789"/>
                <a:gd name="connsiteY1119" fmla="*/ 2792692 h 6108771"/>
                <a:gd name="connsiteX1120" fmla="*/ 1666731 w 3211789"/>
                <a:gd name="connsiteY1120" fmla="*/ 2806211 h 6108771"/>
                <a:gd name="connsiteX1121" fmla="*/ 1639693 w 3211789"/>
                <a:gd name="connsiteY1121" fmla="*/ 2821661 h 6108771"/>
                <a:gd name="connsiteX1122" fmla="*/ 1574028 w 3211789"/>
                <a:gd name="connsiteY1122" fmla="*/ 2775310 h 6108771"/>
                <a:gd name="connsiteX1123" fmla="*/ 1570165 w 3211789"/>
                <a:gd name="connsiteY1123" fmla="*/ 2736683 h 6108771"/>
                <a:gd name="connsiteX1124" fmla="*/ 1587547 w 3211789"/>
                <a:gd name="connsiteY1124" fmla="*/ 2690331 h 6108771"/>
                <a:gd name="connsiteX1125" fmla="*/ 1612654 w 3211789"/>
                <a:gd name="connsiteY1125" fmla="*/ 2707713 h 6108771"/>
                <a:gd name="connsiteX1126" fmla="*/ 1079609 w 3211789"/>
                <a:gd name="connsiteY1126" fmla="*/ 2663293 h 6108771"/>
                <a:gd name="connsiteX1127" fmla="*/ 1010082 w 3211789"/>
                <a:gd name="connsiteY1127" fmla="*/ 2674881 h 6108771"/>
                <a:gd name="connsiteX1128" fmla="*/ 946348 w 3211789"/>
                <a:gd name="connsiteY1128" fmla="*/ 2692263 h 6108771"/>
                <a:gd name="connsiteX1129" fmla="*/ 782186 w 3211789"/>
                <a:gd name="connsiteY1129" fmla="*/ 2839043 h 6108771"/>
                <a:gd name="connsiteX1130" fmla="*/ 759010 w 3211789"/>
                <a:gd name="connsiteY1130" fmla="*/ 2879601 h 6108771"/>
                <a:gd name="connsiteX1131" fmla="*/ 751284 w 3211789"/>
                <a:gd name="connsiteY1131" fmla="*/ 2879601 h 6108771"/>
                <a:gd name="connsiteX1132" fmla="*/ 749353 w 3211789"/>
                <a:gd name="connsiteY1132" fmla="*/ 2871876 h 6108771"/>
                <a:gd name="connsiteX1133" fmla="*/ 787980 w 3211789"/>
                <a:gd name="connsiteY1133" fmla="*/ 2788829 h 6108771"/>
                <a:gd name="connsiteX1134" fmla="*/ 1037120 w 3211789"/>
                <a:gd name="connsiteY1134" fmla="*/ 2661362 h 6108771"/>
                <a:gd name="connsiteX1135" fmla="*/ 1079609 w 3211789"/>
                <a:gd name="connsiteY1135" fmla="*/ 2663293 h 6108771"/>
                <a:gd name="connsiteX1136" fmla="*/ 1444629 w 3211789"/>
                <a:gd name="connsiteY1136" fmla="*/ 2719301 h 6108771"/>
                <a:gd name="connsiteX1137" fmla="*/ 1438835 w 3211789"/>
                <a:gd name="connsiteY1137" fmla="*/ 2728958 h 6108771"/>
                <a:gd name="connsiteX1138" fmla="*/ 1330681 w 3211789"/>
                <a:gd name="connsiteY1138" fmla="*/ 2653636 h 6108771"/>
                <a:gd name="connsiteX1139" fmla="*/ 1322956 w 3211789"/>
                <a:gd name="connsiteY1139" fmla="*/ 2653636 h 6108771"/>
                <a:gd name="connsiteX1140" fmla="*/ 1303643 w 3211789"/>
                <a:gd name="connsiteY1140" fmla="*/ 2686469 h 6108771"/>
                <a:gd name="connsiteX1141" fmla="*/ 1288192 w 3211789"/>
                <a:gd name="connsiteY1141" fmla="*/ 2622735 h 6108771"/>
                <a:gd name="connsiteX1142" fmla="*/ 1288192 w 3211789"/>
                <a:gd name="connsiteY1142" fmla="*/ 2601491 h 6108771"/>
                <a:gd name="connsiteX1143" fmla="*/ 1444629 w 3211789"/>
                <a:gd name="connsiteY1143" fmla="*/ 2719301 h 6108771"/>
                <a:gd name="connsiteX1144" fmla="*/ 1668663 w 3211789"/>
                <a:gd name="connsiteY1144" fmla="*/ 2636254 h 6108771"/>
                <a:gd name="connsiteX1145" fmla="*/ 1687976 w 3211789"/>
                <a:gd name="connsiteY1145" fmla="*/ 2647842 h 6108771"/>
                <a:gd name="connsiteX1146" fmla="*/ 1686044 w 3211789"/>
                <a:gd name="connsiteY1146" fmla="*/ 2694194 h 6108771"/>
                <a:gd name="connsiteX1147" fmla="*/ 1668663 w 3211789"/>
                <a:gd name="connsiteY1147" fmla="*/ 2711576 h 6108771"/>
                <a:gd name="connsiteX1148" fmla="*/ 1606860 w 3211789"/>
                <a:gd name="connsiteY1148" fmla="*/ 2690331 h 6108771"/>
                <a:gd name="connsiteX1149" fmla="*/ 1587547 w 3211789"/>
                <a:gd name="connsiteY1149" fmla="*/ 2638186 h 6108771"/>
                <a:gd name="connsiteX1150" fmla="*/ 1604929 w 3211789"/>
                <a:gd name="connsiteY1150" fmla="*/ 2589903 h 6108771"/>
                <a:gd name="connsiteX1151" fmla="*/ 1668663 w 3211789"/>
                <a:gd name="connsiteY1151" fmla="*/ 2636254 h 6108771"/>
                <a:gd name="connsiteX1152" fmla="*/ 1332612 w 3211789"/>
                <a:gd name="connsiteY1152" fmla="*/ 2580246 h 6108771"/>
                <a:gd name="connsiteX1153" fmla="*/ 1380896 w 3211789"/>
                <a:gd name="connsiteY1153" fmla="*/ 2607285 h 6108771"/>
                <a:gd name="connsiteX1154" fmla="*/ 1369308 w 3211789"/>
                <a:gd name="connsiteY1154" fmla="*/ 2624667 h 6108771"/>
                <a:gd name="connsiteX1155" fmla="*/ 1305574 w 3211789"/>
                <a:gd name="connsiteY1155" fmla="*/ 2582177 h 6108771"/>
                <a:gd name="connsiteX1156" fmla="*/ 1319093 w 3211789"/>
                <a:gd name="connsiteY1156" fmla="*/ 2572521 h 6108771"/>
                <a:gd name="connsiteX1157" fmla="*/ 1332612 w 3211789"/>
                <a:gd name="connsiteY1157" fmla="*/ 2580246 h 6108771"/>
                <a:gd name="connsiteX1158" fmla="*/ 1863726 w 3211789"/>
                <a:gd name="connsiteY1158" fmla="*/ 2560933 h 6108771"/>
                <a:gd name="connsiteX1159" fmla="*/ 1854069 w 3211789"/>
                <a:gd name="connsiteY1159" fmla="*/ 2560933 h 6108771"/>
                <a:gd name="connsiteX1160" fmla="*/ 1863726 w 3211789"/>
                <a:gd name="connsiteY1160" fmla="*/ 2560933 h 6108771"/>
                <a:gd name="connsiteX1161" fmla="*/ 1394415 w 3211789"/>
                <a:gd name="connsiteY1161" fmla="*/ 2576383 h 6108771"/>
                <a:gd name="connsiteX1162" fmla="*/ 1375102 w 3211789"/>
                <a:gd name="connsiteY1162" fmla="*/ 2578315 h 6108771"/>
                <a:gd name="connsiteX1163" fmla="*/ 1348063 w 3211789"/>
                <a:gd name="connsiteY1163" fmla="*/ 2559002 h 6108771"/>
                <a:gd name="connsiteX1164" fmla="*/ 1369308 w 3211789"/>
                <a:gd name="connsiteY1164" fmla="*/ 2549345 h 6108771"/>
                <a:gd name="connsiteX1165" fmla="*/ 1394415 w 3211789"/>
                <a:gd name="connsiteY1165" fmla="*/ 2576383 h 6108771"/>
                <a:gd name="connsiteX1166" fmla="*/ 1751709 w 3211789"/>
                <a:gd name="connsiteY1166" fmla="*/ 2559002 h 6108771"/>
                <a:gd name="connsiteX1167" fmla="*/ 1790336 w 3211789"/>
                <a:gd name="connsiteY1167" fmla="*/ 2562864 h 6108771"/>
                <a:gd name="connsiteX1168" fmla="*/ 1803855 w 3211789"/>
                <a:gd name="connsiteY1168" fmla="*/ 2582177 h 6108771"/>
                <a:gd name="connsiteX1169" fmla="*/ 1817374 w 3211789"/>
                <a:gd name="connsiteY1169" fmla="*/ 2628529 h 6108771"/>
                <a:gd name="connsiteX1170" fmla="*/ 1803855 w 3211789"/>
                <a:gd name="connsiteY1170" fmla="*/ 2655568 h 6108771"/>
                <a:gd name="connsiteX1171" fmla="*/ 1815443 w 3211789"/>
                <a:gd name="connsiteY1171" fmla="*/ 2688400 h 6108771"/>
                <a:gd name="connsiteX1172" fmla="*/ 1832825 w 3211789"/>
                <a:gd name="connsiteY1172" fmla="*/ 2655568 h 6108771"/>
                <a:gd name="connsiteX1173" fmla="*/ 1884971 w 3211789"/>
                <a:gd name="connsiteY1173" fmla="*/ 2688400 h 6108771"/>
                <a:gd name="connsiteX1174" fmla="*/ 1840550 w 3211789"/>
                <a:gd name="connsiteY1174" fmla="*/ 2719301 h 6108771"/>
                <a:gd name="connsiteX1175" fmla="*/ 1815443 w 3211789"/>
                <a:gd name="connsiteY1175" fmla="*/ 2696125 h 6108771"/>
                <a:gd name="connsiteX1176" fmla="*/ 1807718 w 3211789"/>
                <a:gd name="connsiteY1176" fmla="*/ 2707713 h 6108771"/>
                <a:gd name="connsiteX1177" fmla="*/ 1811580 w 3211789"/>
                <a:gd name="connsiteY1177" fmla="*/ 2727027 h 6108771"/>
                <a:gd name="connsiteX1178" fmla="*/ 1761366 w 3211789"/>
                <a:gd name="connsiteY1178" fmla="*/ 2755996 h 6108771"/>
                <a:gd name="connsiteX1179" fmla="*/ 1697632 w 3211789"/>
                <a:gd name="connsiteY1179" fmla="*/ 2688400 h 6108771"/>
                <a:gd name="connsiteX1180" fmla="*/ 1713083 w 3211789"/>
                <a:gd name="connsiteY1180" fmla="*/ 2642048 h 6108771"/>
                <a:gd name="connsiteX1181" fmla="*/ 1730465 w 3211789"/>
                <a:gd name="connsiteY1181" fmla="*/ 2647842 h 6108771"/>
                <a:gd name="connsiteX1182" fmla="*/ 1732396 w 3211789"/>
                <a:gd name="connsiteY1182" fmla="*/ 2642048 h 6108771"/>
                <a:gd name="connsiteX1183" fmla="*/ 1699564 w 3211789"/>
                <a:gd name="connsiteY1183" fmla="*/ 2597628 h 6108771"/>
                <a:gd name="connsiteX1184" fmla="*/ 1699564 w 3211789"/>
                <a:gd name="connsiteY1184" fmla="*/ 2553208 h 6108771"/>
                <a:gd name="connsiteX1185" fmla="*/ 1715014 w 3211789"/>
                <a:gd name="connsiteY1185" fmla="*/ 2535826 h 6108771"/>
                <a:gd name="connsiteX1186" fmla="*/ 1751709 w 3211789"/>
                <a:gd name="connsiteY1186" fmla="*/ 2559002 h 6108771"/>
                <a:gd name="connsiteX1187" fmla="*/ 1460080 w 3211789"/>
                <a:gd name="connsiteY1187" fmla="*/ 2543551 h 6108771"/>
                <a:gd name="connsiteX1188" fmla="*/ 1487118 w 3211789"/>
                <a:gd name="connsiteY1188" fmla="*/ 2555139 h 6108771"/>
                <a:gd name="connsiteX1189" fmla="*/ 1487118 w 3211789"/>
                <a:gd name="connsiteY1189" fmla="*/ 2587971 h 6108771"/>
                <a:gd name="connsiteX1190" fmla="*/ 1463942 w 3211789"/>
                <a:gd name="connsiteY1190" fmla="*/ 2620804 h 6108771"/>
                <a:gd name="connsiteX1191" fmla="*/ 1429179 w 3211789"/>
                <a:gd name="connsiteY1191" fmla="*/ 2609216 h 6108771"/>
                <a:gd name="connsiteX1192" fmla="*/ 1427247 w 3211789"/>
                <a:gd name="connsiteY1192" fmla="*/ 2613079 h 6108771"/>
                <a:gd name="connsiteX1193" fmla="*/ 1467805 w 3211789"/>
                <a:gd name="connsiteY1193" fmla="*/ 2651705 h 6108771"/>
                <a:gd name="connsiteX1194" fmla="*/ 1463942 w 3211789"/>
                <a:gd name="connsiteY1194" fmla="*/ 2672950 h 6108771"/>
                <a:gd name="connsiteX1195" fmla="*/ 1469736 w 3211789"/>
                <a:gd name="connsiteY1195" fmla="*/ 2680675 h 6108771"/>
                <a:gd name="connsiteX1196" fmla="*/ 1485187 w 3211789"/>
                <a:gd name="connsiteY1196" fmla="*/ 2645911 h 6108771"/>
                <a:gd name="connsiteX1197" fmla="*/ 1529607 w 3211789"/>
                <a:gd name="connsiteY1197" fmla="*/ 2678744 h 6108771"/>
                <a:gd name="connsiteX1198" fmla="*/ 1562440 w 3211789"/>
                <a:gd name="connsiteY1198" fmla="*/ 2684537 h 6108771"/>
                <a:gd name="connsiteX1199" fmla="*/ 1564371 w 3211789"/>
                <a:gd name="connsiteY1199" fmla="*/ 2692263 h 6108771"/>
                <a:gd name="connsiteX1200" fmla="*/ 1554715 w 3211789"/>
                <a:gd name="connsiteY1200" fmla="*/ 2730889 h 6108771"/>
                <a:gd name="connsiteX1201" fmla="*/ 1558577 w 3211789"/>
                <a:gd name="connsiteY1201" fmla="*/ 2752134 h 6108771"/>
                <a:gd name="connsiteX1202" fmla="*/ 1541195 w 3211789"/>
                <a:gd name="connsiteY1202" fmla="*/ 2765653 h 6108771"/>
                <a:gd name="connsiteX1203" fmla="*/ 1496775 w 3211789"/>
                <a:gd name="connsiteY1203" fmla="*/ 2742477 h 6108771"/>
                <a:gd name="connsiteX1204" fmla="*/ 1473599 w 3211789"/>
                <a:gd name="connsiteY1204" fmla="*/ 2692263 h 6108771"/>
                <a:gd name="connsiteX1205" fmla="*/ 1458148 w 3211789"/>
                <a:gd name="connsiteY1205" fmla="*/ 2694194 h 6108771"/>
                <a:gd name="connsiteX1206" fmla="*/ 1438835 w 3211789"/>
                <a:gd name="connsiteY1206" fmla="*/ 2674881 h 6108771"/>
                <a:gd name="connsiteX1207" fmla="*/ 1386689 w 3211789"/>
                <a:gd name="connsiteY1207" fmla="*/ 2620804 h 6108771"/>
                <a:gd name="connsiteX1208" fmla="*/ 1413728 w 3211789"/>
                <a:gd name="connsiteY1208" fmla="*/ 2605353 h 6108771"/>
                <a:gd name="connsiteX1209" fmla="*/ 1415659 w 3211789"/>
                <a:gd name="connsiteY1209" fmla="*/ 2595697 h 6108771"/>
                <a:gd name="connsiteX1210" fmla="*/ 1398277 w 3211789"/>
                <a:gd name="connsiteY1210" fmla="*/ 2553208 h 6108771"/>
                <a:gd name="connsiteX1211" fmla="*/ 1425316 w 3211789"/>
                <a:gd name="connsiteY1211" fmla="*/ 2522306 h 6108771"/>
                <a:gd name="connsiteX1212" fmla="*/ 1460080 w 3211789"/>
                <a:gd name="connsiteY1212" fmla="*/ 2543551 h 6108771"/>
                <a:gd name="connsiteX1213" fmla="*/ 1647418 w 3211789"/>
                <a:gd name="connsiteY1213" fmla="*/ 2524238 h 6108771"/>
                <a:gd name="connsiteX1214" fmla="*/ 1684113 w 3211789"/>
                <a:gd name="connsiteY1214" fmla="*/ 2537757 h 6108771"/>
                <a:gd name="connsiteX1215" fmla="*/ 1686044 w 3211789"/>
                <a:gd name="connsiteY1215" fmla="*/ 2580246 h 6108771"/>
                <a:gd name="connsiteX1216" fmla="*/ 1695701 w 3211789"/>
                <a:gd name="connsiteY1216" fmla="*/ 2616941 h 6108771"/>
                <a:gd name="connsiteX1217" fmla="*/ 1680250 w 3211789"/>
                <a:gd name="connsiteY1217" fmla="*/ 2626598 h 6108771"/>
                <a:gd name="connsiteX1218" fmla="*/ 1618448 w 3211789"/>
                <a:gd name="connsiteY1218" fmla="*/ 2572521 h 6108771"/>
                <a:gd name="connsiteX1219" fmla="*/ 1618448 w 3211789"/>
                <a:gd name="connsiteY1219" fmla="*/ 2533894 h 6108771"/>
                <a:gd name="connsiteX1220" fmla="*/ 1630036 w 3211789"/>
                <a:gd name="connsiteY1220" fmla="*/ 2512650 h 6108771"/>
                <a:gd name="connsiteX1221" fmla="*/ 1647418 w 3211789"/>
                <a:gd name="connsiteY1221" fmla="*/ 2524238 h 6108771"/>
                <a:gd name="connsiteX1222" fmla="*/ 1502569 w 3211789"/>
                <a:gd name="connsiteY1222" fmla="*/ 2518444 h 6108771"/>
                <a:gd name="connsiteX1223" fmla="*/ 1500637 w 3211789"/>
                <a:gd name="connsiteY1223" fmla="*/ 2537757 h 6108771"/>
                <a:gd name="connsiteX1224" fmla="*/ 1490981 w 3211789"/>
                <a:gd name="connsiteY1224" fmla="*/ 2539688 h 6108771"/>
                <a:gd name="connsiteX1225" fmla="*/ 1448492 w 3211789"/>
                <a:gd name="connsiteY1225" fmla="*/ 2518444 h 6108771"/>
                <a:gd name="connsiteX1226" fmla="*/ 1485187 w 3211789"/>
                <a:gd name="connsiteY1226" fmla="*/ 2501062 h 6108771"/>
                <a:gd name="connsiteX1227" fmla="*/ 1502569 w 3211789"/>
                <a:gd name="connsiteY1227" fmla="*/ 2518444 h 6108771"/>
                <a:gd name="connsiteX1228" fmla="*/ 1581753 w 3211789"/>
                <a:gd name="connsiteY1228" fmla="*/ 2508787 h 6108771"/>
                <a:gd name="connsiteX1229" fmla="*/ 1606860 w 3211789"/>
                <a:gd name="connsiteY1229" fmla="*/ 2514581 h 6108771"/>
                <a:gd name="connsiteX1230" fmla="*/ 1610723 w 3211789"/>
                <a:gd name="connsiteY1230" fmla="*/ 2520375 h 6108771"/>
                <a:gd name="connsiteX1231" fmla="*/ 1587547 w 3211789"/>
                <a:gd name="connsiteY1231" fmla="*/ 2566727 h 6108771"/>
                <a:gd name="connsiteX1232" fmla="*/ 1577890 w 3211789"/>
                <a:gd name="connsiteY1232" fmla="*/ 2568658 h 6108771"/>
                <a:gd name="connsiteX1233" fmla="*/ 1531539 w 3211789"/>
                <a:gd name="connsiteY1233" fmla="*/ 2553208 h 6108771"/>
                <a:gd name="connsiteX1234" fmla="*/ 1529607 w 3211789"/>
                <a:gd name="connsiteY1234" fmla="*/ 2557070 h 6108771"/>
                <a:gd name="connsiteX1235" fmla="*/ 1562440 w 3211789"/>
                <a:gd name="connsiteY1235" fmla="*/ 2597628 h 6108771"/>
                <a:gd name="connsiteX1236" fmla="*/ 1572096 w 3211789"/>
                <a:gd name="connsiteY1236" fmla="*/ 2642048 h 6108771"/>
                <a:gd name="connsiteX1237" fmla="*/ 1550852 w 3211789"/>
                <a:gd name="connsiteY1237" fmla="*/ 2671018 h 6108771"/>
                <a:gd name="connsiteX1238" fmla="*/ 1494844 w 3211789"/>
                <a:gd name="connsiteY1238" fmla="*/ 2626598 h 6108771"/>
                <a:gd name="connsiteX1239" fmla="*/ 1494844 w 3211789"/>
                <a:gd name="connsiteY1239" fmla="*/ 2591834 h 6108771"/>
                <a:gd name="connsiteX1240" fmla="*/ 1529607 w 3211789"/>
                <a:gd name="connsiteY1240" fmla="*/ 2551276 h 6108771"/>
                <a:gd name="connsiteX1241" fmla="*/ 1529607 w 3211789"/>
                <a:gd name="connsiteY1241" fmla="*/ 2543551 h 6108771"/>
                <a:gd name="connsiteX1242" fmla="*/ 1510294 w 3211789"/>
                <a:gd name="connsiteY1242" fmla="*/ 2504925 h 6108771"/>
                <a:gd name="connsiteX1243" fmla="*/ 1535401 w 3211789"/>
                <a:gd name="connsiteY1243" fmla="*/ 2479817 h 6108771"/>
                <a:gd name="connsiteX1244" fmla="*/ 1581753 w 3211789"/>
                <a:gd name="connsiteY1244" fmla="*/ 2508787 h 6108771"/>
                <a:gd name="connsiteX1245" fmla="*/ 1799992 w 3211789"/>
                <a:gd name="connsiteY1245" fmla="*/ 2520375 h 6108771"/>
                <a:gd name="connsiteX1246" fmla="*/ 1799992 w 3211789"/>
                <a:gd name="connsiteY1246" fmla="*/ 2541620 h 6108771"/>
                <a:gd name="connsiteX1247" fmla="*/ 1776817 w 3211789"/>
                <a:gd name="connsiteY1247" fmla="*/ 2543551 h 6108771"/>
                <a:gd name="connsiteX1248" fmla="*/ 1707289 w 3211789"/>
                <a:gd name="connsiteY1248" fmla="*/ 2477886 h 6108771"/>
                <a:gd name="connsiteX1249" fmla="*/ 1709220 w 3211789"/>
                <a:gd name="connsiteY1249" fmla="*/ 2456642 h 6108771"/>
                <a:gd name="connsiteX1250" fmla="*/ 1799992 w 3211789"/>
                <a:gd name="connsiteY1250" fmla="*/ 2520375 h 6108771"/>
                <a:gd name="connsiteX1251" fmla="*/ 1610723 w 3211789"/>
                <a:gd name="connsiteY1251" fmla="*/ 2477886 h 6108771"/>
                <a:gd name="connsiteX1252" fmla="*/ 1618448 w 3211789"/>
                <a:gd name="connsiteY1252" fmla="*/ 2489474 h 6108771"/>
                <a:gd name="connsiteX1253" fmla="*/ 1599135 w 3211789"/>
                <a:gd name="connsiteY1253" fmla="*/ 2499131 h 6108771"/>
                <a:gd name="connsiteX1254" fmla="*/ 1562440 w 3211789"/>
                <a:gd name="connsiteY1254" fmla="*/ 2475955 h 6108771"/>
                <a:gd name="connsiteX1255" fmla="*/ 1604929 w 3211789"/>
                <a:gd name="connsiteY1255" fmla="*/ 2454710 h 6108771"/>
                <a:gd name="connsiteX1256" fmla="*/ 1610723 w 3211789"/>
                <a:gd name="connsiteY1256" fmla="*/ 2477886 h 6108771"/>
                <a:gd name="connsiteX1257" fmla="*/ 1689907 w 3211789"/>
                <a:gd name="connsiteY1257" fmla="*/ 2470161 h 6108771"/>
                <a:gd name="connsiteX1258" fmla="*/ 1697632 w 3211789"/>
                <a:gd name="connsiteY1258" fmla="*/ 2502993 h 6108771"/>
                <a:gd name="connsiteX1259" fmla="*/ 1680250 w 3211789"/>
                <a:gd name="connsiteY1259" fmla="*/ 2518444 h 6108771"/>
                <a:gd name="connsiteX1260" fmla="*/ 1626173 w 3211789"/>
                <a:gd name="connsiteY1260" fmla="*/ 2485611 h 6108771"/>
                <a:gd name="connsiteX1261" fmla="*/ 1622311 w 3211789"/>
                <a:gd name="connsiteY1261" fmla="*/ 2456642 h 6108771"/>
                <a:gd name="connsiteX1262" fmla="*/ 1639693 w 3211789"/>
                <a:gd name="connsiteY1262" fmla="*/ 2429603 h 6108771"/>
                <a:gd name="connsiteX1263" fmla="*/ 1689907 w 3211789"/>
                <a:gd name="connsiteY1263" fmla="*/ 2470161 h 6108771"/>
                <a:gd name="connsiteX1264" fmla="*/ 2178532 w 3211789"/>
                <a:gd name="connsiteY1264" fmla="*/ 2425740 h 6108771"/>
                <a:gd name="connsiteX1265" fmla="*/ 2207502 w 3211789"/>
                <a:gd name="connsiteY1265" fmla="*/ 2456642 h 6108771"/>
                <a:gd name="connsiteX1266" fmla="*/ 2211364 w 3211789"/>
                <a:gd name="connsiteY1266" fmla="*/ 2466298 h 6108771"/>
                <a:gd name="connsiteX1267" fmla="*/ 2170806 w 3211789"/>
                <a:gd name="connsiteY1267" fmla="*/ 2530032 h 6108771"/>
                <a:gd name="connsiteX1268" fmla="*/ 1998919 w 3211789"/>
                <a:gd name="connsiteY1268" fmla="*/ 2698057 h 6108771"/>
                <a:gd name="connsiteX1269" fmla="*/ 1962224 w 3211789"/>
                <a:gd name="connsiteY1269" fmla="*/ 2713507 h 6108771"/>
                <a:gd name="connsiteX1270" fmla="*/ 1929391 w 3211789"/>
                <a:gd name="connsiteY1270" fmla="*/ 2682606 h 6108771"/>
                <a:gd name="connsiteX1271" fmla="*/ 1993125 w 3211789"/>
                <a:gd name="connsiteY1271" fmla="*/ 2620804 h 6108771"/>
                <a:gd name="connsiteX1272" fmla="*/ 1989262 w 3211789"/>
                <a:gd name="connsiteY1272" fmla="*/ 2618873 h 6108771"/>
                <a:gd name="connsiteX1273" fmla="*/ 1962224 w 3211789"/>
                <a:gd name="connsiteY1273" fmla="*/ 2632392 h 6108771"/>
                <a:gd name="connsiteX1274" fmla="*/ 1948704 w 3211789"/>
                <a:gd name="connsiteY1274" fmla="*/ 2636254 h 6108771"/>
                <a:gd name="connsiteX1275" fmla="*/ 1894627 w 3211789"/>
                <a:gd name="connsiteY1275" fmla="*/ 2671018 h 6108771"/>
                <a:gd name="connsiteX1276" fmla="*/ 1815443 w 3211789"/>
                <a:gd name="connsiteY1276" fmla="*/ 2603422 h 6108771"/>
                <a:gd name="connsiteX1277" fmla="*/ 1817374 w 3211789"/>
                <a:gd name="connsiteY1277" fmla="*/ 2593765 h 6108771"/>
                <a:gd name="connsiteX1278" fmla="*/ 1813512 w 3211789"/>
                <a:gd name="connsiteY1278" fmla="*/ 2572521 h 6108771"/>
                <a:gd name="connsiteX1279" fmla="*/ 1834756 w 3211789"/>
                <a:gd name="connsiteY1279" fmla="*/ 2555139 h 6108771"/>
                <a:gd name="connsiteX1280" fmla="*/ 1838619 w 3211789"/>
                <a:gd name="connsiteY1280" fmla="*/ 2562864 h 6108771"/>
                <a:gd name="connsiteX1281" fmla="*/ 1848276 w 3211789"/>
                <a:gd name="connsiteY1281" fmla="*/ 2560933 h 6108771"/>
                <a:gd name="connsiteX1282" fmla="*/ 1850207 w 3211789"/>
                <a:gd name="connsiteY1282" fmla="*/ 2564796 h 6108771"/>
                <a:gd name="connsiteX1283" fmla="*/ 1852138 w 3211789"/>
                <a:gd name="connsiteY1283" fmla="*/ 2564796 h 6108771"/>
                <a:gd name="connsiteX1284" fmla="*/ 1869520 w 3211789"/>
                <a:gd name="connsiteY1284" fmla="*/ 2568658 h 6108771"/>
                <a:gd name="connsiteX1285" fmla="*/ 1888833 w 3211789"/>
                <a:gd name="connsiteY1285" fmla="*/ 2564796 h 6108771"/>
                <a:gd name="connsiteX1286" fmla="*/ 1879177 w 3211789"/>
                <a:gd name="connsiteY1286" fmla="*/ 2559002 h 6108771"/>
                <a:gd name="connsiteX1287" fmla="*/ 1884971 w 3211789"/>
                <a:gd name="connsiteY1287" fmla="*/ 2557070 h 6108771"/>
                <a:gd name="connsiteX1288" fmla="*/ 1879177 w 3211789"/>
                <a:gd name="connsiteY1288" fmla="*/ 2553208 h 6108771"/>
                <a:gd name="connsiteX1289" fmla="*/ 1875314 w 3211789"/>
                <a:gd name="connsiteY1289" fmla="*/ 2557070 h 6108771"/>
                <a:gd name="connsiteX1290" fmla="*/ 1865657 w 3211789"/>
                <a:gd name="connsiteY1290" fmla="*/ 2553208 h 6108771"/>
                <a:gd name="connsiteX1291" fmla="*/ 1854069 w 3211789"/>
                <a:gd name="connsiteY1291" fmla="*/ 2557070 h 6108771"/>
                <a:gd name="connsiteX1292" fmla="*/ 1857932 w 3211789"/>
                <a:gd name="connsiteY1292" fmla="*/ 2553208 h 6108771"/>
                <a:gd name="connsiteX1293" fmla="*/ 1848276 w 3211789"/>
                <a:gd name="connsiteY1293" fmla="*/ 2547414 h 6108771"/>
                <a:gd name="connsiteX1294" fmla="*/ 1846344 w 3211789"/>
                <a:gd name="connsiteY1294" fmla="*/ 2553208 h 6108771"/>
                <a:gd name="connsiteX1295" fmla="*/ 1840550 w 3211789"/>
                <a:gd name="connsiteY1295" fmla="*/ 2551276 h 6108771"/>
                <a:gd name="connsiteX1296" fmla="*/ 1842482 w 3211789"/>
                <a:gd name="connsiteY1296" fmla="*/ 2547414 h 6108771"/>
                <a:gd name="connsiteX1297" fmla="*/ 1803855 w 3211789"/>
                <a:gd name="connsiteY1297" fmla="*/ 2497199 h 6108771"/>
                <a:gd name="connsiteX1298" fmla="*/ 1811580 w 3211789"/>
                <a:gd name="connsiteY1298" fmla="*/ 2474023 h 6108771"/>
                <a:gd name="connsiteX1299" fmla="*/ 1854069 w 3211789"/>
                <a:gd name="connsiteY1299" fmla="*/ 2491405 h 6108771"/>
                <a:gd name="connsiteX1300" fmla="*/ 1900421 w 3211789"/>
                <a:gd name="connsiteY1300" fmla="*/ 2481749 h 6108771"/>
                <a:gd name="connsiteX1301" fmla="*/ 1915872 w 3211789"/>
                <a:gd name="connsiteY1301" fmla="*/ 2489474 h 6108771"/>
                <a:gd name="connsiteX1302" fmla="*/ 1931322 w 3211789"/>
                <a:gd name="connsiteY1302" fmla="*/ 2539688 h 6108771"/>
                <a:gd name="connsiteX1303" fmla="*/ 1902353 w 3211789"/>
                <a:gd name="connsiteY1303" fmla="*/ 2553208 h 6108771"/>
                <a:gd name="connsiteX1304" fmla="*/ 1888833 w 3211789"/>
                <a:gd name="connsiteY1304" fmla="*/ 2560933 h 6108771"/>
                <a:gd name="connsiteX1305" fmla="*/ 1900421 w 3211789"/>
                <a:gd name="connsiteY1305" fmla="*/ 2560933 h 6108771"/>
                <a:gd name="connsiteX1306" fmla="*/ 1896559 w 3211789"/>
                <a:gd name="connsiteY1306" fmla="*/ 2566727 h 6108771"/>
                <a:gd name="connsiteX1307" fmla="*/ 1900421 w 3211789"/>
                <a:gd name="connsiteY1307" fmla="*/ 2568658 h 6108771"/>
                <a:gd name="connsiteX1308" fmla="*/ 1915872 w 3211789"/>
                <a:gd name="connsiteY1308" fmla="*/ 2562864 h 6108771"/>
                <a:gd name="connsiteX1309" fmla="*/ 1921666 w 3211789"/>
                <a:gd name="connsiteY1309" fmla="*/ 2570590 h 6108771"/>
                <a:gd name="connsiteX1310" fmla="*/ 1948704 w 3211789"/>
                <a:gd name="connsiteY1310" fmla="*/ 2636254 h 6108771"/>
                <a:gd name="connsiteX1311" fmla="*/ 1950636 w 3211789"/>
                <a:gd name="connsiteY1311" fmla="*/ 2630460 h 6108771"/>
                <a:gd name="connsiteX1312" fmla="*/ 1942910 w 3211789"/>
                <a:gd name="connsiteY1312" fmla="*/ 2580246 h 6108771"/>
                <a:gd name="connsiteX1313" fmla="*/ 1944842 w 3211789"/>
                <a:gd name="connsiteY1313" fmla="*/ 2559002 h 6108771"/>
                <a:gd name="connsiteX1314" fmla="*/ 2012438 w 3211789"/>
                <a:gd name="connsiteY1314" fmla="*/ 2584109 h 6108771"/>
                <a:gd name="connsiteX1315" fmla="*/ 2012438 w 3211789"/>
                <a:gd name="connsiteY1315" fmla="*/ 2587971 h 6108771"/>
                <a:gd name="connsiteX1316" fmla="*/ 1993125 w 3211789"/>
                <a:gd name="connsiteY1316" fmla="*/ 2611147 h 6108771"/>
                <a:gd name="connsiteX1317" fmla="*/ 1993125 w 3211789"/>
                <a:gd name="connsiteY1317" fmla="*/ 2618873 h 6108771"/>
                <a:gd name="connsiteX1318" fmla="*/ 2056858 w 3211789"/>
                <a:gd name="connsiteY1318" fmla="*/ 2551276 h 6108771"/>
                <a:gd name="connsiteX1319" fmla="*/ 2010507 w 3211789"/>
                <a:gd name="connsiteY1319" fmla="*/ 2570590 h 6108771"/>
                <a:gd name="connsiteX1320" fmla="*/ 1927460 w 3211789"/>
                <a:gd name="connsiteY1320" fmla="*/ 2481749 h 6108771"/>
                <a:gd name="connsiteX1321" fmla="*/ 1931322 w 3211789"/>
                <a:gd name="connsiteY1321" fmla="*/ 2472092 h 6108771"/>
                <a:gd name="connsiteX1322" fmla="*/ 1983468 w 3211789"/>
                <a:gd name="connsiteY1322" fmla="*/ 2472092 h 6108771"/>
                <a:gd name="connsiteX1323" fmla="*/ 2022095 w 3211789"/>
                <a:gd name="connsiteY1323" fmla="*/ 2462435 h 6108771"/>
                <a:gd name="connsiteX1324" fmla="*/ 2045270 w 3211789"/>
                <a:gd name="connsiteY1324" fmla="*/ 2512650 h 6108771"/>
                <a:gd name="connsiteX1325" fmla="*/ 2064584 w 3211789"/>
                <a:gd name="connsiteY1325" fmla="*/ 2547414 h 6108771"/>
                <a:gd name="connsiteX1326" fmla="*/ 2095485 w 3211789"/>
                <a:gd name="connsiteY1326" fmla="*/ 2512650 h 6108771"/>
                <a:gd name="connsiteX1327" fmla="*/ 2089691 w 3211789"/>
                <a:gd name="connsiteY1327" fmla="*/ 2508787 h 6108771"/>
                <a:gd name="connsiteX1328" fmla="*/ 2072309 w 3211789"/>
                <a:gd name="connsiteY1328" fmla="*/ 2518444 h 6108771"/>
                <a:gd name="connsiteX1329" fmla="*/ 2041408 w 3211789"/>
                <a:gd name="connsiteY1329" fmla="*/ 2462435 h 6108771"/>
                <a:gd name="connsiteX1330" fmla="*/ 2043339 w 3211789"/>
                <a:gd name="connsiteY1330" fmla="*/ 2441191 h 6108771"/>
                <a:gd name="connsiteX1331" fmla="*/ 2114798 w 3211789"/>
                <a:gd name="connsiteY1331" fmla="*/ 2456642 h 6108771"/>
                <a:gd name="connsiteX1332" fmla="*/ 2109004 w 3211789"/>
                <a:gd name="connsiteY1332" fmla="*/ 2481749 h 6108771"/>
                <a:gd name="connsiteX1333" fmla="*/ 2110935 w 3211789"/>
                <a:gd name="connsiteY1333" fmla="*/ 2489474 h 6108771"/>
                <a:gd name="connsiteX1334" fmla="*/ 2147631 w 3211789"/>
                <a:gd name="connsiteY1334" fmla="*/ 2429603 h 6108771"/>
                <a:gd name="connsiteX1335" fmla="*/ 2165012 w 3211789"/>
                <a:gd name="connsiteY1335" fmla="*/ 2421878 h 6108771"/>
                <a:gd name="connsiteX1336" fmla="*/ 2178532 w 3211789"/>
                <a:gd name="connsiteY1336" fmla="*/ 2425740 h 6108771"/>
                <a:gd name="connsiteX1337" fmla="*/ 1436904 w 3211789"/>
                <a:gd name="connsiteY1337" fmla="*/ 2445054 h 6108771"/>
                <a:gd name="connsiteX1338" fmla="*/ 1400209 w 3211789"/>
                <a:gd name="connsiteY1338" fmla="*/ 2446985 h 6108771"/>
                <a:gd name="connsiteX1339" fmla="*/ 1268879 w 3211789"/>
                <a:gd name="connsiteY1339" fmla="*/ 2435397 h 6108771"/>
                <a:gd name="connsiteX1340" fmla="*/ 1172313 w 3211789"/>
                <a:gd name="connsiteY1340" fmla="*/ 2464367 h 6108771"/>
                <a:gd name="connsiteX1341" fmla="*/ 1199351 w 3211789"/>
                <a:gd name="connsiteY1341" fmla="*/ 2491405 h 6108771"/>
                <a:gd name="connsiteX1342" fmla="*/ 1149137 w 3211789"/>
                <a:gd name="connsiteY1342" fmla="*/ 2489474 h 6108771"/>
                <a:gd name="connsiteX1343" fmla="*/ 1120167 w 3211789"/>
                <a:gd name="connsiteY1343" fmla="*/ 2497199 h 6108771"/>
                <a:gd name="connsiteX1344" fmla="*/ 1259222 w 3211789"/>
                <a:gd name="connsiteY1344" fmla="*/ 2418015 h 6108771"/>
                <a:gd name="connsiteX1345" fmla="*/ 1436904 w 3211789"/>
                <a:gd name="connsiteY1345" fmla="*/ 2445054 h 6108771"/>
                <a:gd name="connsiteX1346" fmla="*/ 1687976 w 3211789"/>
                <a:gd name="connsiteY1346" fmla="*/ 2427672 h 6108771"/>
                <a:gd name="connsiteX1347" fmla="*/ 1680250 w 3211789"/>
                <a:gd name="connsiteY1347" fmla="*/ 2435397 h 6108771"/>
                <a:gd name="connsiteX1348" fmla="*/ 1660937 w 3211789"/>
                <a:gd name="connsiteY1348" fmla="*/ 2419946 h 6108771"/>
                <a:gd name="connsiteX1349" fmla="*/ 1670594 w 3211789"/>
                <a:gd name="connsiteY1349" fmla="*/ 2410290 h 6108771"/>
                <a:gd name="connsiteX1350" fmla="*/ 1687976 w 3211789"/>
                <a:gd name="connsiteY1350" fmla="*/ 2427672 h 6108771"/>
                <a:gd name="connsiteX1351" fmla="*/ 2234540 w 3211789"/>
                <a:gd name="connsiteY1351" fmla="*/ 2429603 h 6108771"/>
                <a:gd name="connsiteX1352" fmla="*/ 2226815 w 3211789"/>
                <a:gd name="connsiteY1352" fmla="*/ 2448916 h 6108771"/>
                <a:gd name="connsiteX1353" fmla="*/ 2193982 w 3211789"/>
                <a:gd name="connsiteY1353" fmla="*/ 2421878 h 6108771"/>
                <a:gd name="connsiteX1354" fmla="*/ 2163081 w 3211789"/>
                <a:gd name="connsiteY1354" fmla="*/ 2394839 h 6108771"/>
                <a:gd name="connsiteX1355" fmla="*/ 2182394 w 3211789"/>
                <a:gd name="connsiteY1355" fmla="*/ 2385183 h 6108771"/>
                <a:gd name="connsiteX1356" fmla="*/ 2234540 w 3211789"/>
                <a:gd name="connsiteY1356" fmla="*/ 2429603 h 6108771"/>
                <a:gd name="connsiteX1357" fmla="*/ 1998919 w 3211789"/>
                <a:gd name="connsiteY1357" fmla="*/ 2387114 h 6108771"/>
                <a:gd name="connsiteX1358" fmla="*/ 2027888 w 3211789"/>
                <a:gd name="connsiteY1358" fmla="*/ 2431534 h 6108771"/>
                <a:gd name="connsiteX1359" fmla="*/ 1968017 w 3211789"/>
                <a:gd name="connsiteY1359" fmla="*/ 2460504 h 6108771"/>
                <a:gd name="connsiteX1360" fmla="*/ 1906215 w 3211789"/>
                <a:gd name="connsiteY1360" fmla="*/ 2441191 h 6108771"/>
                <a:gd name="connsiteX1361" fmla="*/ 1859863 w 3211789"/>
                <a:gd name="connsiteY1361" fmla="*/ 2475955 h 6108771"/>
                <a:gd name="connsiteX1362" fmla="*/ 1784542 w 3211789"/>
                <a:gd name="connsiteY1362" fmla="*/ 2404496 h 6108771"/>
                <a:gd name="connsiteX1363" fmla="*/ 1861795 w 3211789"/>
                <a:gd name="connsiteY1363" fmla="*/ 2404496 h 6108771"/>
                <a:gd name="connsiteX1364" fmla="*/ 1883039 w 3211789"/>
                <a:gd name="connsiteY1364" fmla="*/ 2410290 h 6108771"/>
                <a:gd name="connsiteX1365" fmla="*/ 1896559 w 3211789"/>
                <a:gd name="connsiteY1365" fmla="*/ 2394839 h 6108771"/>
                <a:gd name="connsiteX1366" fmla="*/ 1937116 w 3211789"/>
                <a:gd name="connsiteY1366" fmla="*/ 2400633 h 6108771"/>
                <a:gd name="connsiteX1367" fmla="*/ 1987331 w 3211789"/>
                <a:gd name="connsiteY1367" fmla="*/ 2385183 h 6108771"/>
                <a:gd name="connsiteX1368" fmla="*/ 1998919 w 3211789"/>
                <a:gd name="connsiteY1368" fmla="*/ 2387114 h 6108771"/>
                <a:gd name="connsiteX1369" fmla="*/ 2112867 w 3211789"/>
                <a:gd name="connsiteY1369" fmla="*/ 2387114 h 6108771"/>
                <a:gd name="connsiteX1370" fmla="*/ 2141837 w 3211789"/>
                <a:gd name="connsiteY1370" fmla="*/ 2414152 h 6108771"/>
                <a:gd name="connsiteX1371" fmla="*/ 2087759 w 3211789"/>
                <a:gd name="connsiteY1371" fmla="*/ 2439260 h 6108771"/>
                <a:gd name="connsiteX1372" fmla="*/ 2010507 w 3211789"/>
                <a:gd name="connsiteY1372" fmla="*/ 2369732 h 6108771"/>
                <a:gd name="connsiteX1373" fmla="*/ 2024026 w 3211789"/>
                <a:gd name="connsiteY1373" fmla="*/ 2371663 h 6108771"/>
                <a:gd name="connsiteX1374" fmla="*/ 2072309 w 3211789"/>
                <a:gd name="connsiteY1374" fmla="*/ 2356213 h 6108771"/>
                <a:gd name="connsiteX1375" fmla="*/ 2112867 w 3211789"/>
                <a:gd name="connsiteY1375" fmla="*/ 2387114 h 6108771"/>
                <a:gd name="connsiteX1376" fmla="*/ 2672950 w 3211789"/>
                <a:gd name="connsiteY1376" fmla="*/ 2510719 h 6108771"/>
                <a:gd name="connsiteX1377" fmla="*/ 2682607 w 3211789"/>
                <a:gd name="connsiteY1377" fmla="*/ 2520375 h 6108771"/>
                <a:gd name="connsiteX1378" fmla="*/ 2713508 w 3211789"/>
                <a:gd name="connsiteY1378" fmla="*/ 2520375 h 6108771"/>
                <a:gd name="connsiteX1379" fmla="*/ 2837113 w 3211789"/>
                <a:gd name="connsiteY1379" fmla="*/ 2593765 h 6108771"/>
                <a:gd name="connsiteX1380" fmla="*/ 2860288 w 3211789"/>
                <a:gd name="connsiteY1380" fmla="*/ 2680675 h 6108771"/>
                <a:gd name="connsiteX1381" fmla="*/ 2642049 w 3211789"/>
                <a:gd name="connsiteY1381" fmla="*/ 2889258 h 6108771"/>
                <a:gd name="connsiteX1382" fmla="*/ 2491406 w 3211789"/>
                <a:gd name="connsiteY1382" fmla="*/ 2852562 h 6108771"/>
                <a:gd name="connsiteX1383" fmla="*/ 2263510 w 3211789"/>
                <a:gd name="connsiteY1383" fmla="*/ 3051489 h 6108771"/>
                <a:gd name="connsiteX1384" fmla="*/ 2049133 w 3211789"/>
                <a:gd name="connsiteY1384" fmla="*/ 2840975 h 6108771"/>
                <a:gd name="connsiteX1385" fmla="*/ 2000850 w 3211789"/>
                <a:gd name="connsiteY1385" fmla="*/ 2864150 h 6108771"/>
                <a:gd name="connsiteX1386" fmla="*/ 1971880 w 3211789"/>
                <a:gd name="connsiteY1386" fmla="*/ 2871876 h 6108771"/>
                <a:gd name="connsiteX1387" fmla="*/ 1921666 w 3211789"/>
                <a:gd name="connsiteY1387" fmla="*/ 2881532 h 6108771"/>
                <a:gd name="connsiteX1388" fmla="*/ 1894627 w 3211789"/>
                <a:gd name="connsiteY1388" fmla="*/ 2877670 h 6108771"/>
                <a:gd name="connsiteX1389" fmla="*/ 1856001 w 3211789"/>
                <a:gd name="connsiteY1389" fmla="*/ 2868013 h 6108771"/>
                <a:gd name="connsiteX1390" fmla="*/ 1807718 w 3211789"/>
                <a:gd name="connsiteY1390" fmla="*/ 2840975 h 6108771"/>
                <a:gd name="connsiteX1391" fmla="*/ 1813512 w 3211789"/>
                <a:gd name="connsiteY1391" fmla="*/ 2829387 h 6108771"/>
                <a:gd name="connsiteX1392" fmla="*/ 1875314 w 3211789"/>
                <a:gd name="connsiteY1392" fmla="*/ 2794623 h 6108771"/>
                <a:gd name="connsiteX1393" fmla="*/ 1900421 w 3211789"/>
                <a:gd name="connsiteY1393" fmla="*/ 2773378 h 6108771"/>
                <a:gd name="connsiteX1394" fmla="*/ 1939048 w 3211789"/>
                <a:gd name="connsiteY1394" fmla="*/ 2755996 h 6108771"/>
                <a:gd name="connsiteX1395" fmla="*/ 2012438 w 3211789"/>
                <a:gd name="connsiteY1395" fmla="*/ 2705782 h 6108771"/>
                <a:gd name="connsiteX1396" fmla="*/ 2022095 w 3211789"/>
                <a:gd name="connsiteY1396" fmla="*/ 2713507 h 6108771"/>
                <a:gd name="connsiteX1397" fmla="*/ 2180463 w 3211789"/>
                <a:gd name="connsiteY1397" fmla="*/ 2833249 h 6108771"/>
                <a:gd name="connsiteX1398" fmla="*/ 2305999 w 3211789"/>
                <a:gd name="connsiteY1398" fmla="*/ 2784966 h 6108771"/>
                <a:gd name="connsiteX1399" fmla="*/ 2363939 w 3211789"/>
                <a:gd name="connsiteY1399" fmla="*/ 2813936 h 6108771"/>
                <a:gd name="connsiteX1400" fmla="*/ 2429604 w 3211789"/>
                <a:gd name="connsiteY1400" fmla="*/ 2827455 h 6108771"/>
                <a:gd name="connsiteX1401" fmla="*/ 2593766 w 3211789"/>
                <a:gd name="connsiteY1401" fmla="*/ 2699988 h 6108771"/>
                <a:gd name="connsiteX1402" fmla="*/ 2599560 w 3211789"/>
                <a:gd name="connsiteY1402" fmla="*/ 2672950 h 6108771"/>
                <a:gd name="connsiteX1403" fmla="*/ 2599560 w 3211789"/>
                <a:gd name="connsiteY1403" fmla="*/ 2624667 h 6108771"/>
                <a:gd name="connsiteX1404" fmla="*/ 2446985 w 3211789"/>
                <a:gd name="connsiteY1404" fmla="*/ 2502993 h 6108771"/>
                <a:gd name="connsiteX1405" fmla="*/ 2309862 w 3211789"/>
                <a:gd name="connsiteY1405" fmla="*/ 2634323 h 6108771"/>
                <a:gd name="connsiteX1406" fmla="*/ 2410290 w 3211789"/>
                <a:gd name="connsiteY1406" fmla="*/ 2734752 h 6108771"/>
                <a:gd name="connsiteX1407" fmla="*/ 2508788 w 3211789"/>
                <a:gd name="connsiteY1407" fmla="*/ 2651705 h 6108771"/>
                <a:gd name="connsiteX1408" fmla="*/ 2454711 w 3211789"/>
                <a:gd name="connsiteY1408" fmla="*/ 2593765 h 6108771"/>
                <a:gd name="connsiteX1409" fmla="*/ 2431535 w 3211789"/>
                <a:gd name="connsiteY1409" fmla="*/ 2599559 h 6108771"/>
                <a:gd name="connsiteX1410" fmla="*/ 2441192 w 3211789"/>
                <a:gd name="connsiteY1410" fmla="*/ 2613079 h 6108771"/>
                <a:gd name="connsiteX1411" fmla="*/ 2472093 w 3211789"/>
                <a:gd name="connsiteY1411" fmla="*/ 2618873 h 6108771"/>
                <a:gd name="connsiteX1412" fmla="*/ 2487543 w 3211789"/>
                <a:gd name="connsiteY1412" fmla="*/ 2657499 h 6108771"/>
                <a:gd name="connsiteX1413" fmla="*/ 2412222 w 3211789"/>
                <a:gd name="connsiteY1413" fmla="*/ 2719301 h 6108771"/>
                <a:gd name="connsiteX1414" fmla="*/ 2371664 w 3211789"/>
                <a:gd name="connsiteY1414" fmla="*/ 2701919 h 6108771"/>
                <a:gd name="connsiteX1415" fmla="*/ 2329175 w 3211789"/>
                <a:gd name="connsiteY1415" fmla="*/ 2632392 h 6108771"/>
                <a:gd name="connsiteX1416" fmla="*/ 2450848 w 3211789"/>
                <a:gd name="connsiteY1416" fmla="*/ 2526169 h 6108771"/>
                <a:gd name="connsiteX1417" fmla="*/ 2582178 w 3211789"/>
                <a:gd name="connsiteY1417" fmla="*/ 2659430 h 6108771"/>
                <a:gd name="connsiteX1418" fmla="*/ 2429604 w 3211789"/>
                <a:gd name="connsiteY1418" fmla="*/ 2806211 h 6108771"/>
                <a:gd name="connsiteX1419" fmla="*/ 2302136 w 3211789"/>
                <a:gd name="connsiteY1419" fmla="*/ 2746340 h 6108771"/>
                <a:gd name="connsiteX1420" fmla="*/ 2253853 w 3211789"/>
                <a:gd name="connsiteY1420" fmla="*/ 2792692 h 6108771"/>
                <a:gd name="connsiteX1421" fmla="*/ 2221021 w 3211789"/>
                <a:gd name="connsiteY1421" fmla="*/ 2804279 h 6108771"/>
                <a:gd name="connsiteX1422" fmla="*/ 2176600 w 3211789"/>
                <a:gd name="connsiteY1422" fmla="*/ 2813936 h 6108771"/>
                <a:gd name="connsiteX1423" fmla="*/ 2039476 w 3211789"/>
                <a:gd name="connsiteY1423" fmla="*/ 2692263 h 6108771"/>
                <a:gd name="connsiteX1424" fmla="*/ 2039476 w 3211789"/>
                <a:gd name="connsiteY1424" fmla="*/ 2680675 h 6108771"/>
                <a:gd name="connsiteX1425" fmla="*/ 2165012 w 3211789"/>
                <a:gd name="connsiteY1425" fmla="*/ 2560933 h 6108771"/>
                <a:gd name="connsiteX1426" fmla="*/ 2221021 w 3211789"/>
                <a:gd name="connsiteY1426" fmla="*/ 2501062 h 6108771"/>
                <a:gd name="connsiteX1427" fmla="*/ 2261579 w 3211789"/>
                <a:gd name="connsiteY1427" fmla="*/ 2510719 h 6108771"/>
                <a:gd name="connsiteX1428" fmla="*/ 2294411 w 3211789"/>
                <a:gd name="connsiteY1428" fmla="*/ 2446985 h 6108771"/>
                <a:gd name="connsiteX1429" fmla="*/ 2313724 w 3211789"/>
                <a:gd name="connsiteY1429" fmla="*/ 2418015 h 6108771"/>
                <a:gd name="connsiteX1430" fmla="*/ 2479818 w 3211789"/>
                <a:gd name="connsiteY1430" fmla="*/ 2350419 h 6108771"/>
                <a:gd name="connsiteX1431" fmla="*/ 2672950 w 3211789"/>
                <a:gd name="connsiteY1431" fmla="*/ 2510719 h 6108771"/>
                <a:gd name="connsiteX1432" fmla="*/ 2149562 w 3211789"/>
                <a:gd name="connsiteY1432" fmla="*/ 2392908 h 6108771"/>
                <a:gd name="connsiteX1433" fmla="*/ 2126386 w 3211789"/>
                <a:gd name="connsiteY1433" fmla="*/ 2367801 h 6108771"/>
                <a:gd name="connsiteX1434" fmla="*/ 2126386 w 3211789"/>
                <a:gd name="connsiteY1434" fmla="*/ 2358144 h 6108771"/>
                <a:gd name="connsiteX1435" fmla="*/ 2166944 w 3211789"/>
                <a:gd name="connsiteY1435" fmla="*/ 2334968 h 6108771"/>
                <a:gd name="connsiteX1436" fmla="*/ 2149562 w 3211789"/>
                <a:gd name="connsiteY1436" fmla="*/ 2392908 h 6108771"/>
                <a:gd name="connsiteX1437" fmla="*/ 1904284 w 3211789"/>
                <a:gd name="connsiteY1437" fmla="*/ 2336900 h 6108771"/>
                <a:gd name="connsiteX1438" fmla="*/ 1977674 w 3211789"/>
                <a:gd name="connsiteY1438" fmla="*/ 2350419 h 6108771"/>
                <a:gd name="connsiteX1439" fmla="*/ 1987331 w 3211789"/>
                <a:gd name="connsiteY1439" fmla="*/ 2363938 h 6108771"/>
                <a:gd name="connsiteX1440" fmla="*/ 1931322 w 3211789"/>
                <a:gd name="connsiteY1440" fmla="*/ 2385183 h 6108771"/>
                <a:gd name="connsiteX1441" fmla="*/ 1902353 w 3211789"/>
                <a:gd name="connsiteY1441" fmla="*/ 2379389 h 6108771"/>
                <a:gd name="connsiteX1442" fmla="*/ 1859863 w 3211789"/>
                <a:gd name="connsiteY1442" fmla="*/ 2333037 h 6108771"/>
                <a:gd name="connsiteX1443" fmla="*/ 1871451 w 3211789"/>
                <a:gd name="connsiteY1443" fmla="*/ 2327243 h 6108771"/>
                <a:gd name="connsiteX1444" fmla="*/ 1904284 w 3211789"/>
                <a:gd name="connsiteY1444" fmla="*/ 2336900 h 6108771"/>
                <a:gd name="connsiteX1445" fmla="*/ 2363939 w 3211789"/>
                <a:gd name="connsiteY1445" fmla="*/ 2352350 h 6108771"/>
                <a:gd name="connsiteX1446" fmla="*/ 2271235 w 3211789"/>
                <a:gd name="connsiteY1446" fmla="*/ 2446985 h 6108771"/>
                <a:gd name="connsiteX1447" fmla="*/ 2249991 w 3211789"/>
                <a:gd name="connsiteY1447" fmla="*/ 2487543 h 6108771"/>
                <a:gd name="connsiteX1448" fmla="*/ 2228746 w 3211789"/>
                <a:gd name="connsiteY1448" fmla="*/ 2474023 h 6108771"/>
                <a:gd name="connsiteX1449" fmla="*/ 2234540 w 3211789"/>
                <a:gd name="connsiteY1449" fmla="*/ 2458573 h 6108771"/>
                <a:gd name="connsiteX1450" fmla="*/ 2263510 w 3211789"/>
                <a:gd name="connsiteY1450" fmla="*/ 2400633 h 6108771"/>
                <a:gd name="connsiteX1451" fmla="*/ 2286686 w 3211789"/>
                <a:gd name="connsiteY1451" fmla="*/ 2321449 h 6108771"/>
                <a:gd name="connsiteX1452" fmla="*/ 2298274 w 3211789"/>
                <a:gd name="connsiteY1452" fmla="*/ 2319518 h 6108771"/>
                <a:gd name="connsiteX1453" fmla="*/ 2363939 w 3211789"/>
                <a:gd name="connsiteY1453" fmla="*/ 2352350 h 6108771"/>
                <a:gd name="connsiteX1454" fmla="*/ 1830894 w 3211789"/>
                <a:gd name="connsiteY1454" fmla="*/ 2317586 h 6108771"/>
                <a:gd name="connsiteX1455" fmla="*/ 1823168 w 3211789"/>
                <a:gd name="connsiteY1455" fmla="*/ 2338831 h 6108771"/>
                <a:gd name="connsiteX1456" fmla="*/ 1827031 w 3211789"/>
                <a:gd name="connsiteY1456" fmla="*/ 2340762 h 6108771"/>
                <a:gd name="connsiteX1457" fmla="*/ 1838619 w 3211789"/>
                <a:gd name="connsiteY1457" fmla="*/ 2336900 h 6108771"/>
                <a:gd name="connsiteX1458" fmla="*/ 1844413 w 3211789"/>
                <a:gd name="connsiteY1458" fmla="*/ 2338831 h 6108771"/>
                <a:gd name="connsiteX1459" fmla="*/ 1869520 w 3211789"/>
                <a:gd name="connsiteY1459" fmla="*/ 2375526 h 6108771"/>
                <a:gd name="connsiteX1460" fmla="*/ 1827031 w 3211789"/>
                <a:gd name="connsiteY1460" fmla="*/ 2394839 h 6108771"/>
                <a:gd name="connsiteX1461" fmla="*/ 1747847 w 3211789"/>
                <a:gd name="connsiteY1461" fmla="*/ 2340762 h 6108771"/>
                <a:gd name="connsiteX1462" fmla="*/ 1749778 w 3211789"/>
                <a:gd name="connsiteY1462" fmla="*/ 2336900 h 6108771"/>
                <a:gd name="connsiteX1463" fmla="*/ 1786473 w 3211789"/>
                <a:gd name="connsiteY1463" fmla="*/ 2338831 h 6108771"/>
                <a:gd name="connsiteX1464" fmla="*/ 1799992 w 3211789"/>
                <a:gd name="connsiteY1464" fmla="*/ 2315655 h 6108771"/>
                <a:gd name="connsiteX1465" fmla="*/ 1830894 w 3211789"/>
                <a:gd name="connsiteY1465" fmla="*/ 2317586 h 6108771"/>
                <a:gd name="connsiteX1466" fmla="*/ 2068446 w 3211789"/>
                <a:gd name="connsiteY1466" fmla="*/ 2319518 h 6108771"/>
                <a:gd name="connsiteX1467" fmla="*/ 2070378 w 3211789"/>
                <a:gd name="connsiteY1467" fmla="*/ 2329174 h 6108771"/>
                <a:gd name="connsiteX1468" fmla="*/ 2064584 w 3211789"/>
                <a:gd name="connsiteY1468" fmla="*/ 2344625 h 6108771"/>
                <a:gd name="connsiteX1469" fmla="*/ 2018232 w 3211789"/>
                <a:gd name="connsiteY1469" fmla="*/ 2356213 h 6108771"/>
                <a:gd name="connsiteX1470" fmla="*/ 1993125 w 3211789"/>
                <a:gd name="connsiteY1470" fmla="*/ 2344625 h 6108771"/>
                <a:gd name="connsiteX1471" fmla="*/ 2041408 w 3211789"/>
                <a:gd name="connsiteY1471" fmla="*/ 2302136 h 6108771"/>
                <a:gd name="connsiteX1472" fmla="*/ 2068446 w 3211789"/>
                <a:gd name="connsiteY1472" fmla="*/ 2319518 h 6108771"/>
                <a:gd name="connsiteX1473" fmla="*/ 1728534 w 3211789"/>
                <a:gd name="connsiteY1473" fmla="*/ 2269303 h 6108771"/>
                <a:gd name="connsiteX1474" fmla="*/ 1728534 w 3211789"/>
                <a:gd name="connsiteY1474" fmla="*/ 2275097 h 6108771"/>
                <a:gd name="connsiteX1475" fmla="*/ 1707289 w 3211789"/>
                <a:gd name="connsiteY1475" fmla="*/ 2321449 h 6108771"/>
                <a:gd name="connsiteX1476" fmla="*/ 1332612 w 3211789"/>
                <a:gd name="connsiteY1476" fmla="*/ 2531963 h 6108771"/>
                <a:gd name="connsiteX1477" fmla="*/ 1305574 w 3211789"/>
                <a:gd name="connsiteY1477" fmla="*/ 2535826 h 6108771"/>
                <a:gd name="connsiteX1478" fmla="*/ 1292055 w 3211789"/>
                <a:gd name="connsiteY1478" fmla="*/ 2510719 h 6108771"/>
                <a:gd name="connsiteX1479" fmla="*/ 1276604 w 3211789"/>
                <a:gd name="connsiteY1479" fmla="*/ 2466298 h 6108771"/>
                <a:gd name="connsiteX1480" fmla="*/ 1237978 w 3211789"/>
                <a:gd name="connsiteY1480" fmla="*/ 2531963 h 6108771"/>
                <a:gd name="connsiteX1481" fmla="*/ 1230252 w 3211789"/>
                <a:gd name="connsiteY1481" fmla="*/ 2574452 h 6108771"/>
                <a:gd name="connsiteX1482" fmla="*/ 1201283 w 3211789"/>
                <a:gd name="connsiteY1482" fmla="*/ 2591834 h 6108771"/>
                <a:gd name="connsiteX1483" fmla="*/ 1118236 w 3211789"/>
                <a:gd name="connsiteY1483" fmla="*/ 2620804 h 6108771"/>
                <a:gd name="connsiteX1484" fmla="*/ 1100854 w 3211789"/>
                <a:gd name="connsiteY1484" fmla="*/ 2618873 h 6108771"/>
                <a:gd name="connsiteX1485" fmla="*/ 1098922 w 3211789"/>
                <a:gd name="connsiteY1485" fmla="*/ 2615010 h 6108771"/>
                <a:gd name="connsiteX1486" fmla="*/ 1176175 w 3211789"/>
                <a:gd name="connsiteY1486" fmla="*/ 2543551 h 6108771"/>
                <a:gd name="connsiteX1487" fmla="*/ 1141412 w 3211789"/>
                <a:gd name="connsiteY1487" fmla="*/ 2512650 h 6108771"/>
                <a:gd name="connsiteX1488" fmla="*/ 990768 w 3211789"/>
                <a:gd name="connsiteY1488" fmla="*/ 2578315 h 6108771"/>
                <a:gd name="connsiteX1489" fmla="*/ 952142 w 3211789"/>
                <a:gd name="connsiteY1489" fmla="*/ 2564796 h 6108771"/>
                <a:gd name="connsiteX1490" fmla="*/ 1002356 w 3211789"/>
                <a:gd name="connsiteY1490" fmla="*/ 2543551 h 6108771"/>
                <a:gd name="connsiteX1491" fmla="*/ 1164587 w 3211789"/>
                <a:gd name="connsiteY1491" fmla="*/ 2406427 h 6108771"/>
                <a:gd name="connsiteX1492" fmla="*/ 1259222 w 3211789"/>
                <a:gd name="connsiteY1492" fmla="*/ 2387114 h 6108771"/>
                <a:gd name="connsiteX1493" fmla="*/ 1336475 w 3211789"/>
                <a:gd name="connsiteY1493" fmla="*/ 2396771 h 6108771"/>
                <a:gd name="connsiteX1494" fmla="*/ 1392483 w 3211789"/>
                <a:gd name="connsiteY1494" fmla="*/ 2396771 h 6108771"/>
                <a:gd name="connsiteX1495" fmla="*/ 1450423 w 3211789"/>
                <a:gd name="connsiteY1495" fmla="*/ 2404496 h 6108771"/>
                <a:gd name="connsiteX1496" fmla="*/ 1496775 w 3211789"/>
                <a:gd name="connsiteY1496" fmla="*/ 2398702 h 6108771"/>
                <a:gd name="connsiteX1497" fmla="*/ 1510294 w 3211789"/>
                <a:gd name="connsiteY1497" fmla="*/ 2394839 h 6108771"/>
                <a:gd name="connsiteX1498" fmla="*/ 1610723 w 3211789"/>
                <a:gd name="connsiteY1498" fmla="*/ 2350419 h 6108771"/>
                <a:gd name="connsiteX1499" fmla="*/ 1657075 w 3211789"/>
                <a:gd name="connsiteY1499" fmla="*/ 2253853 h 6108771"/>
                <a:gd name="connsiteX1500" fmla="*/ 1728534 w 3211789"/>
                <a:gd name="connsiteY1500" fmla="*/ 2269303 h 6108771"/>
                <a:gd name="connsiteX1501" fmla="*/ 2159218 w 3211789"/>
                <a:gd name="connsiteY1501" fmla="*/ 2261578 h 6108771"/>
                <a:gd name="connsiteX1502" fmla="*/ 2153424 w 3211789"/>
                <a:gd name="connsiteY1502" fmla="*/ 2278960 h 6108771"/>
                <a:gd name="connsiteX1503" fmla="*/ 2105141 w 3211789"/>
                <a:gd name="connsiteY1503" fmla="*/ 2319518 h 6108771"/>
                <a:gd name="connsiteX1504" fmla="*/ 2085828 w 3211789"/>
                <a:gd name="connsiteY1504" fmla="*/ 2315655 h 6108771"/>
                <a:gd name="connsiteX1505" fmla="*/ 2054927 w 3211789"/>
                <a:gd name="connsiteY1505" fmla="*/ 2280891 h 6108771"/>
                <a:gd name="connsiteX1506" fmla="*/ 2099347 w 3211789"/>
                <a:gd name="connsiteY1506" fmla="*/ 2236471 h 6108771"/>
                <a:gd name="connsiteX1507" fmla="*/ 2114798 w 3211789"/>
                <a:gd name="connsiteY1507" fmla="*/ 2234540 h 6108771"/>
                <a:gd name="connsiteX1508" fmla="*/ 2159218 w 3211789"/>
                <a:gd name="connsiteY1508" fmla="*/ 2261578 h 6108771"/>
                <a:gd name="connsiteX1509" fmla="*/ 1888833 w 3211789"/>
                <a:gd name="connsiteY1509" fmla="*/ 2253853 h 6108771"/>
                <a:gd name="connsiteX1510" fmla="*/ 1871451 w 3211789"/>
                <a:gd name="connsiteY1510" fmla="*/ 2277029 h 6108771"/>
                <a:gd name="connsiteX1511" fmla="*/ 1798061 w 3211789"/>
                <a:gd name="connsiteY1511" fmla="*/ 2232608 h 6108771"/>
                <a:gd name="connsiteX1512" fmla="*/ 1840550 w 3211789"/>
                <a:gd name="connsiteY1512" fmla="*/ 2219089 h 6108771"/>
                <a:gd name="connsiteX1513" fmla="*/ 1888833 w 3211789"/>
                <a:gd name="connsiteY1513" fmla="*/ 2253853 h 6108771"/>
                <a:gd name="connsiteX1514" fmla="*/ 1989262 w 3211789"/>
                <a:gd name="connsiteY1514" fmla="*/ 2168875 h 6108771"/>
                <a:gd name="connsiteX1515" fmla="*/ 1989262 w 3211789"/>
                <a:gd name="connsiteY1515" fmla="*/ 2190119 h 6108771"/>
                <a:gd name="connsiteX1516" fmla="*/ 1898490 w 3211789"/>
                <a:gd name="connsiteY1516" fmla="*/ 2190119 h 6108771"/>
                <a:gd name="connsiteX1517" fmla="*/ 1898490 w 3211789"/>
                <a:gd name="connsiteY1517" fmla="*/ 2182394 h 6108771"/>
                <a:gd name="connsiteX1518" fmla="*/ 1913940 w 3211789"/>
                <a:gd name="connsiteY1518" fmla="*/ 2174669 h 6108771"/>
                <a:gd name="connsiteX1519" fmla="*/ 1939048 w 3211789"/>
                <a:gd name="connsiteY1519" fmla="*/ 2153424 h 6108771"/>
                <a:gd name="connsiteX1520" fmla="*/ 1960292 w 3211789"/>
                <a:gd name="connsiteY1520" fmla="*/ 2128317 h 6108771"/>
                <a:gd name="connsiteX1521" fmla="*/ 1989262 w 3211789"/>
                <a:gd name="connsiteY1521" fmla="*/ 2168875 h 6108771"/>
                <a:gd name="connsiteX1522" fmla="*/ 2193982 w 3211789"/>
                <a:gd name="connsiteY1522" fmla="*/ 2165012 h 6108771"/>
                <a:gd name="connsiteX1523" fmla="*/ 2192051 w 3211789"/>
                <a:gd name="connsiteY1523" fmla="*/ 2180462 h 6108771"/>
                <a:gd name="connsiteX1524" fmla="*/ 2151493 w 3211789"/>
                <a:gd name="connsiteY1524" fmla="*/ 2151493 h 6108771"/>
                <a:gd name="connsiteX1525" fmla="*/ 2168875 w 3211789"/>
                <a:gd name="connsiteY1525" fmla="*/ 2118660 h 6108771"/>
                <a:gd name="connsiteX1526" fmla="*/ 2193982 w 3211789"/>
                <a:gd name="connsiteY1526" fmla="*/ 2165012 h 6108771"/>
                <a:gd name="connsiteX1527" fmla="*/ 1850207 w 3211789"/>
                <a:gd name="connsiteY1527" fmla="*/ 2141836 h 6108771"/>
                <a:gd name="connsiteX1528" fmla="*/ 1840550 w 3211789"/>
                <a:gd name="connsiteY1528" fmla="*/ 2166943 h 6108771"/>
                <a:gd name="connsiteX1529" fmla="*/ 1799992 w 3211789"/>
                <a:gd name="connsiteY1529" fmla="*/ 2137973 h 6108771"/>
                <a:gd name="connsiteX1530" fmla="*/ 1792267 w 3211789"/>
                <a:gd name="connsiteY1530" fmla="*/ 2118660 h 6108771"/>
                <a:gd name="connsiteX1531" fmla="*/ 1803855 w 3211789"/>
                <a:gd name="connsiteY1531" fmla="*/ 2105141 h 6108771"/>
                <a:gd name="connsiteX1532" fmla="*/ 1821237 w 3211789"/>
                <a:gd name="connsiteY1532" fmla="*/ 2072308 h 6108771"/>
                <a:gd name="connsiteX1533" fmla="*/ 1850207 w 3211789"/>
                <a:gd name="connsiteY1533" fmla="*/ 2141836 h 6108771"/>
                <a:gd name="connsiteX1534" fmla="*/ 2078103 w 3211789"/>
                <a:gd name="connsiteY1534" fmla="*/ 2136042 h 6108771"/>
                <a:gd name="connsiteX1535" fmla="*/ 2074240 w 3211789"/>
                <a:gd name="connsiteY1535" fmla="*/ 2161149 h 6108771"/>
                <a:gd name="connsiteX1536" fmla="*/ 2022095 w 3211789"/>
                <a:gd name="connsiteY1536" fmla="*/ 2182394 h 6108771"/>
                <a:gd name="connsiteX1537" fmla="*/ 1993125 w 3211789"/>
                <a:gd name="connsiteY1537" fmla="*/ 2143767 h 6108771"/>
                <a:gd name="connsiteX1538" fmla="*/ 1977674 w 3211789"/>
                <a:gd name="connsiteY1538" fmla="*/ 2118660 h 6108771"/>
                <a:gd name="connsiteX1539" fmla="*/ 2045270 w 3211789"/>
                <a:gd name="connsiteY1539" fmla="*/ 2068446 h 6108771"/>
                <a:gd name="connsiteX1540" fmla="*/ 2078103 w 3211789"/>
                <a:gd name="connsiteY1540" fmla="*/ 2136042 h 6108771"/>
                <a:gd name="connsiteX1541" fmla="*/ 1394415 w 3211789"/>
                <a:gd name="connsiteY1541" fmla="*/ 2080034 h 6108771"/>
                <a:gd name="connsiteX1542" fmla="*/ 1411797 w 3211789"/>
                <a:gd name="connsiteY1542" fmla="*/ 2112866 h 6108771"/>
                <a:gd name="connsiteX1543" fmla="*/ 1516088 w 3211789"/>
                <a:gd name="connsiteY1543" fmla="*/ 2211364 h 6108771"/>
                <a:gd name="connsiteX1544" fmla="*/ 1518019 w 3211789"/>
                <a:gd name="connsiteY1544" fmla="*/ 2207501 h 6108771"/>
                <a:gd name="connsiteX1545" fmla="*/ 1504500 w 3211789"/>
                <a:gd name="connsiteY1545" fmla="*/ 2165012 h 6108771"/>
                <a:gd name="connsiteX1546" fmla="*/ 1546989 w 3211789"/>
                <a:gd name="connsiteY1546" fmla="*/ 2114798 h 6108771"/>
                <a:gd name="connsiteX1547" fmla="*/ 1519951 w 3211789"/>
                <a:gd name="connsiteY1547" fmla="*/ 2159218 h 6108771"/>
                <a:gd name="connsiteX1548" fmla="*/ 1560508 w 3211789"/>
                <a:gd name="connsiteY1548" fmla="*/ 2248059 h 6108771"/>
                <a:gd name="connsiteX1549" fmla="*/ 1560508 w 3211789"/>
                <a:gd name="connsiteY1549" fmla="*/ 2257715 h 6108771"/>
                <a:gd name="connsiteX1550" fmla="*/ 1552783 w 3211789"/>
                <a:gd name="connsiteY1550" fmla="*/ 2257715 h 6108771"/>
                <a:gd name="connsiteX1551" fmla="*/ 1523813 w 3211789"/>
                <a:gd name="connsiteY1551" fmla="*/ 2248059 h 6108771"/>
                <a:gd name="connsiteX1552" fmla="*/ 1373170 w 3211789"/>
                <a:gd name="connsiteY1552" fmla="*/ 2052995 h 6108771"/>
                <a:gd name="connsiteX1553" fmla="*/ 1394415 w 3211789"/>
                <a:gd name="connsiteY1553" fmla="*/ 2080034 h 6108771"/>
                <a:gd name="connsiteX1554" fmla="*/ 2155356 w 3211789"/>
                <a:gd name="connsiteY1554" fmla="*/ 2091622 h 6108771"/>
                <a:gd name="connsiteX1555" fmla="*/ 2099347 w 3211789"/>
                <a:gd name="connsiteY1555" fmla="*/ 2163081 h 6108771"/>
                <a:gd name="connsiteX1556" fmla="*/ 2093553 w 3211789"/>
                <a:gd name="connsiteY1556" fmla="*/ 2163081 h 6108771"/>
                <a:gd name="connsiteX1557" fmla="*/ 2093553 w 3211789"/>
                <a:gd name="connsiteY1557" fmla="*/ 2120592 h 6108771"/>
                <a:gd name="connsiteX1558" fmla="*/ 2076172 w 3211789"/>
                <a:gd name="connsiteY1558" fmla="*/ 2072308 h 6108771"/>
                <a:gd name="connsiteX1559" fmla="*/ 2080034 w 3211789"/>
                <a:gd name="connsiteY1559" fmla="*/ 2062652 h 6108771"/>
                <a:gd name="connsiteX1560" fmla="*/ 2095485 w 3211789"/>
                <a:gd name="connsiteY1560" fmla="*/ 2058789 h 6108771"/>
                <a:gd name="connsiteX1561" fmla="*/ 2124455 w 3211789"/>
                <a:gd name="connsiteY1561" fmla="*/ 2039476 h 6108771"/>
                <a:gd name="connsiteX1562" fmla="*/ 2155356 w 3211789"/>
                <a:gd name="connsiteY1562" fmla="*/ 2091622 h 6108771"/>
                <a:gd name="connsiteX1563" fmla="*/ 1929391 w 3211789"/>
                <a:gd name="connsiteY1563" fmla="*/ 2041407 h 6108771"/>
                <a:gd name="connsiteX1564" fmla="*/ 1930241 w 3211789"/>
                <a:gd name="connsiteY1564" fmla="*/ 2042489 h 6108771"/>
                <a:gd name="connsiteX1565" fmla="*/ 1929391 w 3211789"/>
                <a:gd name="connsiteY1565" fmla="*/ 2047201 h 6108771"/>
                <a:gd name="connsiteX1566" fmla="*/ 1944842 w 3211789"/>
                <a:gd name="connsiteY1566" fmla="*/ 2099347 h 6108771"/>
                <a:gd name="connsiteX1567" fmla="*/ 1884971 w 3211789"/>
                <a:gd name="connsiteY1567" fmla="*/ 2168875 h 6108771"/>
                <a:gd name="connsiteX1568" fmla="*/ 1863726 w 3211789"/>
                <a:gd name="connsiteY1568" fmla="*/ 2122523 h 6108771"/>
                <a:gd name="connsiteX1569" fmla="*/ 1846344 w 3211789"/>
                <a:gd name="connsiteY1569" fmla="*/ 2070377 h 6108771"/>
                <a:gd name="connsiteX1570" fmla="*/ 1881108 w 3211789"/>
                <a:gd name="connsiteY1570" fmla="*/ 2052995 h 6108771"/>
                <a:gd name="connsiteX1571" fmla="*/ 1910078 w 3211789"/>
                <a:gd name="connsiteY1571" fmla="*/ 2033682 h 6108771"/>
                <a:gd name="connsiteX1572" fmla="*/ 1929391 w 3211789"/>
                <a:gd name="connsiteY1572" fmla="*/ 2041407 h 6108771"/>
                <a:gd name="connsiteX1573" fmla="*/ 2217158 w 3211789"/>
                <a:gd name="connsiteY1573" fmla="*/ 2062652 h 6108771"/>
                <a:gd name="connsiteX1574" fmla="*/ 2222952 w 3211789"/>
                <a:gd name="connsiteY1574" fmla="*/ 2074240 h 6108771"/>
                <a:gd name="connsiteX1575" fmla="*/ 2186257 w 3211789"/>
                <a:gd name="connsiteY1575" fmla="*/ 2097416 h 6108771"/>
                <a:gd name="connsiteX1576" fmla="*/ 2172738 w 3211789"/>
                <a:gd name="connsiteY1576" fmla="*/ 2093553 h 6108771"/>
                <a:gd name="connsiteX1577" fmla="*/ 2163081 w 3211789"/>
                <a:gd name="connsiteY1577" fmla="*/ 2062652 h 6108771"/>
                <a:gd name="connsiteX1578" fmla="*/ 2153424 w 3211789"/>
                <a:gd name="connsiteY1578" fmla="*/ 2041407 h 6108771"/>
                <a:gd name="connsiteX1579" fmla="*/ 2178532 w 3211789"/>
                <a:gd name="connsiteY1579" fmla="*/ 2025957 h 6108771"/>
                <a:gd name="connsiteX1580" fmla="*/ 2217158 w 3211789"/>
                <a:gd name="connsiteY1580" fmla="*/ 2062652 h 6108771"/>
                <a:gd name="connsiteX1581" fmla="*/ 1678319 w 3211789"/>
                <a:gd name="connsiteY1581" fmla="*/ 2045270 h 6108771"/>
                <a:gd name="connsiteX1582" fmla="*/ 1674457 w 3211789"/>
                <a:gd name="connsiteY1582" fmla="*/ 2062652 h 6108771"/>
                <a:gd name="connsiteX1583" fmla="*/ 1678319 w 3211789"/>
                <a:gd name="connsiteY1583" fmla="*/ 2072308 h 6108771"/>
                <a:gd name="connsiteX1584" fmla="*/ 1653212 w 3211789"/>
                <a:gd name="connsiteY1584" fmla="*/ 2072308 h 6108771"/>
                <a:gd name="connsiteX1585" fmla="*/ 1653212 w 3211789"/>
                <a:gd name="connsiteY1585" fmla="*/ 2060720 h 6108771"/>
                <a:gd name="connsiteX1586" fmla="*/ 1672525 w 3211789"/>
                <a:gd name="connsiteY1586" fmla="*/ 2025957 h 6108771"/>
                <a:gd name="connsiteX1587" fmla="*/ 1678319 w 3211789"/>
                <a:gd name="connsiteY1587" fmla="*/ 2045270 h 6108771"/>
                <a:gd name="connsiteX1588" fmla="*/ 1691838 w 3211789"/>
                <a:gd name="connsiteY1588" fmla="*/ 2043339 h 6108771"/>
                <a:gd name="connsiteX1589" fmla="*/ 1689907 w 3211789"/>
                <a:gd name="connsiteY1589" fmla="*/ 2000849 h 6108771"/>
                <a:gd name="connsiteX1590" fmla="*/ 1711152 w 3211789"/>
                <a:gd name="connsiteY1590" fmla="*/ 1995056 h 6108771"/>
                <a:gd name="connsiteX1591" fmla="*/ 1691838 w 3211789"/>
                <a:gd name="connsiteY1591" fmla="*/ 2043339 h 6108771"/>
                <a:gd name="connsiteX1592" fmla="*/ 1606860 w 3211789"/>
                <a:gd name="connsiteY1592" fmla="*/ 2024025 h 6108771"/>
                <a:gd name="connsiteX1593" fmla="*/ 1595272 w 3211789"/>
                <a:gd name="connsiteY1593" fmla="*/ 2043339 h 6108771"/>
                <a:gd name="connsiteX1594" fmla="*/ 1570165 w 3211789"/>
                <a:gd name="connsiteY1594" fmla="*/ 2022094 h 6108771"/>
                <a:gd name="connsiteX1595" fmla="*/ 1583684 w 3211789"/>
                <a:gd name="connsiteY1595" fmla="*/ 1995056 h 6108771"/>
                <a:gd name="connsiteX1596" fmla="*/ 1606860 w 3211789"/>
                <a:gd name="connsiteY1596" fmla="*/ 2024025 h 6108771"/>
                <a:gd name="connsiteX1597" fmla="*/ 1805786 w 3211789"/>
                <a:gd name="connsiteY1597" fmla="*/ 2056858 h 6108771"/>
                <a:gd name="connsiteX1598" fmla="*/ 1774885 w 3211789"/>
                <a:gd name="connsiteY1598" fmla="*/ 2107072 h 6108771"/>
                <a:gd name="connsiteX1599" fmla="*/ 1757503 w 3211789"/>
                <a:gd name="connsiteY1599" fmla="*/ 2043339 h 6108771"/>
                <a:gd name="connsiteX1600" fmla="*/ 1759435 w 3211789"/>
                <a:gd name="connsiteY1600" fmla="*/ 1985399 h 6108771"/>
                <a:gd name="connsiteX1601" fmla="*/ 1805786 w 3211789"/>
                <a:gd name="connsiteY1601" fmla="*/ 2056858 h 6108771"/>
                <a:gd name="connsiteX1602" fmla="*/ 2172738 w 3211789"/>
                <a:gd name="connsiteY1602" fmla="*/ 2010506 h 6108771"/>
                <a:gd name="connsiteX1603" fmla="*/ 2151493 w 3211789"/>
                <a:gd name="connsiteY1603" fmla="*/ 2020163 h 6108771"/>
                <a:gd name="connsiteX1604" fmla="*/ 2137974 w 3211789"/>
                <a:gd name="connsiteY1604" fmla="*/ 2010506 h 6108771"/>
                <a:gd name="connsiteX1605" fmla="*/ 2143768 w 3211789"/>
                <a:gd name="connsiteY1605" fmla="*/ 1993124 h 6108771"/>
                <a:gd name="connsiteX1606" fmla="*/ 2145699 w 3211789"/>
                <a:gd name="connsiteY1606" fmla="*/ 1979605 h 6108771"/>
                <a:gd name="connsiteX1607" fmla="*/ 2172738 w 3211789"/>
                <a:gd name="connsiteY1607" fmla="*/ 2010506 h 6108771"/>
                <a:gd name="connsiteX1608" fmla="*/ 1906215 w 3211789"/>
                <a:gd name="connsiteY1608" fmla="*/ 1983468 h 6108771"/>
                <a:gd name="connsiteX1609" fmla="*/ 1838619 w 3211789"/>
                <a:gd name="connsiteY1609" fmla="*/ 2054927 h 6108771"/>
                <a:gd name="connsiteX1610" fmla="*/ 1821237 w 3211789"/>
                <a:gd name="connsiteY1610" fmla="*/ 2045270 h 6108771"/>
                <a:gd name="connsiteX1611" fmla="*/ 1811580 w 3211789"/>
                <a:gd name="connsiteY1611" fmla="*/ 2018231 h 6108771"/>
                <a:gd name="connsiteX1612" fmla="*/ 1794198 w 3211789"/>
                <a:gd name="connsiteY1612" fmla="*/ 1985399 h 6108771"/>
                <a:gd name="connsiteX1613" fmla="*/ 1894627 w 3211789"/>
                <a:gd name="connsiteY1613" fmla="*/ 1937116 h 6108771"/>
                <a:gd name="connsiteX1614" fmla="*/ 1906215 w 3211789"/>
                <a:gd name="connsiteY1614" fmla="*/ 1983468 h 6108771"/>
                <a:gd name="connsiteX1615" fmla="*/ 2132180 w 3211789"/>
                <a:gd name="connsiteY1615" fmla="*/ 1993124 h 6108771"/>
                <a:gd name="connsiteX1616" fmla="*/ 2072309 w 3211789"/>
                <a:gd name="connsiteY1616" fmla="*/ 2051064 h 6108771"/>
                <a:gd name="connsiteX1617" fmla="*/ 2054927 w 3211789"/>
                <a:gd name="connsiteY1617" fmla="*/ 2041407 h 6108771"/>
                <a:gd name="connsiteX1618" fmla="*/ 2062652 w 3211789"/>
                <a:gd name="connsiteY1618" fmla="*/ 2016300 h 6108771"/>
                <a:gd name="connsiteX1619" fmla="*/ 2047202 w 3211789"/>
                <a:gd name="connsiteY1619" fmla="*/ 1971880 h 6108771"/>
                <a:gd name="connsiteX1620" fmla="*/ 2093553 w 3211789"/>
                <a:gd name="connsiteY1620" fmla="*/ 1933253 h 6108771"/>
                <a:gd name="connsiteX1621" fmla="*/ 2132180 w 3211789"/>
                <a:gd name="connsiteY1621" fmla="*/ 1993124 h 6108771"/>
                <a:gd name="connsiteX1622" fmla="*/ 1048708 w 3211789"/>
                <a:gd name="connsiteY1622" fmla="*/ 2081965 h 6108771"/>
                <a:gd name="connsiteX1623" fmla="*/ 1050639 w 3211789"/>
                <a:gd name="connsiteY1623" fmla="*/ 2076171 h 6108771"/>
                <a:gd name="connsiteX1624" fmla="*/ 1039051 w 3211789"/>
                <a:gd name="connsiteY1624" fmla="*/ 2035613 h 6108771"/>
                <a:gd name="connsiteX1625" fmla="*/ 1048708 w 3211789"/>
                <a:gd name="connsiteY1625" fmla="*/ 2010506 h 6108771"/>
                <a:gd name="connsiteX1626" fmla="*/ 1110510 w 3211789"/>
                <a:gd name="connsiteY1626" fmla="*/ 2099347 h 6108771"/>
                <a:gd name="connsiteX1627" fmla="*/ 1110510 w 3211789"/>
                <a:gd name="connsiteY1627" fmla="*/ 2109004 h 6108771"/>
                <a:gd name="connsiteX1628" fmla="*/ 1069953 w 3211789"/>
                <a:gd name="connsiteY1628" fmla="*/ 2109004 h 6108771"/>
                <a:gd name="connsiteX1629" fmla="*/ 1035189 w 3211789"/>
                <a:gd name="connsiteY1629" fmla="*/ 2105141 h 6108771"/>
                <a:gd name="connsiteX1630" fmla="*/ 998494 w 3211789"/>
                <a:gd name="connsiteY1630" fmla="*/ 2091622 h 6108771"/>
                <a:gd name="connsiteX1631" fmla="*/ 915447 w 3211789"/>
                <a:gd name="connsiteY1631" fmla="*/ 1929391 h 6108771"/>
                <a:gd name="connsiteX1632" fmla="*/ 1048708 w 3211789"/>
                <a:gd name="connsiteY1632" fmla="*/ 2081965 h 6108771"/>
                <a:gd name="connsiteX1633" fmla="*/ 1572096 w 3211789"/>
                <a:gd name="connsiteY1633" fmla="*/ 1966086 h 6108771"/>
                <a:gd name="connsiteX1634" fmla="*/ 1541195 w 3211789"/>
                <a:gd name="connsiteY1634" fmla="*/ 2022094 h 6108771"/>
                <a:gd name="connsiteX1635" fmla="*/ 1531539 w 3211789"/>
                <a:gd name="connsiteY1635" fmla="*/ 2018231 h 6108771"/>
                <a:gd name="connsiteX1636" fmla="*/ 1510294 w 3211789"/>
                <a:gd name="connsiteY1636" fmla="*/ 1971880 h 6108771"/>
                <a:gd name="connsiteX1637" fmla="*/ 1502569 w 3211789"/>
                <a:gd name="connsiteY1637" fmla="*/ 1981536 h 6108771"/>
                <a:gd name="connsiteX1638" fmla="*/ 1508363 w 3211789"/>
                <a:gd name="connsiteY1638" fmla="*/ 1995056 h 6108771"/>
                <a:gd name="connsiteX1639" fmla="*/ 1508363 w 3211789"/>
                <a:gd name="connsiteY1639" fmla="*/ 2006643 h 6108771"/>
                <a:gd name="connsiteX1640" fmla="*/ 1502569 w 3211789"/>
                <a:gd name="connsiteY1640" fmla="*/ 2008575 h 6108771"/>
                <a:gd name="connsiteX1641" fmla="*/ 1465874 w 3211789"/>
                <a:gd name="connsiteY1641" fmla="*/ 1987330 h 6108771"/>
                <a:gd name="connsiteX1642" fmla="*/ 1473599 w 3211789"/>
                <a:gd name="connsiteY1642" fmla="*/ 1966086 h 6108771"/>
                <a:gd name="connsiteX1643" fmla="*/ 1504500 w 3211789"/>
                <a:gd name="connsiteY1643" fmla="*/ 1954498 h 6108771"/>
                <a:gd name="connsiteX1644" fmla="*/ 1546989 w 3211789"/>
                <a:gd name="connsiteY1644" fmla="*/ 1912009 h 6108771"/>
                <a:gd name="connsiteX1645" fmla="*/ 1572096 w 3211789"/>
                <a:gd name="connsiteY1645" fmla="*/ 1966086 h 6108771"/>
                <a:gd name="connsiteX1646" fmla="*/ 1243772 w 3211789"/>
                <a:gd name="connsiteY1646" fmla="*/ 1948704 h 6108771"/>
                <a:gd name="connsiteX1647" fmla="*/ 1220596 w 3211789"/>
                <a:gd name="connsiteY1647" fmla="*/ 1948704 h 6108771"/>
                <a:gd name="connsiteX1648" fmla="*/ 1193557 w 3211789"/>
                <a:gd name="connsiteY1648" fmla="*/ 1931322 h 6108771"/>
                <a:gd name="connsiteX1649" fmla="*/ 1205145 w 3211789"/>
                <a:gd name="connsiteY1649" fmla="*/ 1912009 h 6108771"/>
                <a:gd name="connsiteX1650" fmla="*/ 1243772 w 3211789"/>
                <a:gd name="connsiteY1650" fmla="*/ 1948704 h 6108771"/>
                <a:gd name="connsiteX1651" fmla="*/ 2222952 w 3211789"/>
                <a:gd name="connsiteY1651" fmla="*/ 1950635 h 6108771"/>
                <a:gd name="connsiteX1652" fmla="*/ 2277029 w 3211789"/>
                <a:gd name="connsiteY1652" fmla="*/ 2081965 h 6108771"/>
                <a:gd name="connsiteX1653" fmla="*/ 2236471 w 3211789"/>
                <a:gd name="connsiteY1653" fmla="*/ 2060720 h 6108771"/>
                <a:gd name="connsiteX1654" fmla="*/ 2151493 w 3211789"/>
                <a:gd name="connsiteY1654" fmla="*/ 1956429 h 6108771"/>
                <a:gd name="connsiteX1655" fmla="*/ 2136043 w 3211789"/>
                <a:gd name="connsiteY1655" fmla="*/ 1933253 h 6108771"/>
                <a:gd name="connsiteX1656" fmla="*/ 2180463 w 3211789"/>
                <a:gd name="connsiteY1656" fmla="*/ 1902352 h 6108771"/>
                <a:gd name="connsiteX1657" fmla="*/ 2222952 w 3211789"/>
                <a:gd name="connsiteY1657" fmla="*/ 1950635 h 6108771"/>
                <a:gd name="connsiteX1658" fmla="*/ 1734327 w 3211789"/>
                <a:gd name="connsiteY1658" fmla="*/ 1925528 h 6108771"/>
                <a:gd name="connsiteX1659" fmla="*/ 1689907 w 3211789"/>
                <a:gd name="connsiteY1659" fmla="*/ 1996987 h 6108771"/>
                <a:gd name="connsiteX1660" fmla="*/ 1668663 w 3211789"/>
                <a:gd name="connsiteY1660" fmla="*/ 1956429 h 6108771"/>
                <a:gd name="connsiteX1661" fmla="*/ 1726602 w 3211789"/>
                <a:gd name="connsiteY1661" fmla="*/ 1902352 h 6108771"/>
                <a:gd name="connsiteX1662" fmla="*/ 1734327 w 3211789"/>
                <a:gd name="connsiteY1662" fmla="*/ 1925528 h 6108771"/>
                <a:gd name="connsiteX1663" fmla="*/ 1342269 w 3211789"/>
                <a:gd name="connsiteY1663" fmla="*/ 1956429 h 6108771"/>
                <a:gd name="connsiteX1664" fmla="*/ 1330681 w 3211789"/>
                <a:gd name="connsiteY1664" fmla="*/ 1968017 h 6108771"/>
                <a:gd name="connsiteX1665" fmla="*/ 1263085 w 3211789"/>
                <a:gd name="connsiteY1665" fmla="*/ 1948704 h 6108771"/>
                <a:gd name="connsiteX1666" fmla="*/ 1228321 w 3211789"/>
                <a:gd name="connsiteY1666" fmla="*/ 1913940 h 6108771"/>
                <a:gd name="connsiteX1667" fmla="*/ 1290123 w 3211789"/>
                <a:gd name="connsiteY1667" fmla="*/ 1873382 h 6108771"/>
                <a:gd name="connsiteX1668" fmla="*/ 1342269 w 3211789"/>
                <a:gd name="connsiteY1668" fmla="*/ 1956429 h 6108771"/>
                <a:gd name="connsiteX1669" fmla="*/ 2174669 w 3211789"/>
                <a:gd name="connsiteY1669" fmla="*/ 1879176 h 6108771"/>
                <a:gd name="connsiteX1670" fmla="*/ 2120592 w 3211789"/>
                <a:gd name="connsiteY1670" fmla="*/ 1912009 h 6108771"/>
                <a:gd name="connsiteX1671" fmla="*/ 2110935 w 3211789"/>
                <a:gd name="connsiteY1671" fmla="*/ 1904283 h 6108771"/>
                <a:gd name="connsiteX1672" fmla="*/ 2159218 w 3211789"/>
                <a:gd name="connsiteY1672" fmla="*/ 1869520 h 6108771"/>
                <a:gd name="connsiteX1673" fmla="*/ 2174669 w 3211789"/>
                <a:gd name="connsiteY1673" fmla="*/ 1879176 h 6108771"/>
                <a:gd name="connsiteX1674" fmla="*/ 1637761 w 3211789"/>
                <a:gd name="connsiteY1674" fmla="*/ 1879176 h 6108771"/>
                <a:gd name="connsiteX1675" fmla="*/ 1639693 w 3211789"/>
                <a:gd name="connsiteY1675" fmla="*/ 1915871 h 6108771"/>
                <a:gd name="connsiteX1676" fmla="*/ 1630036 w 3211789"/>
                <a:gd name="connsiteY1676" fmla="*/ 1964154 h 6108771"/>
                <a:gd name="connsiteX1677" fmla="*/ 1647418 w 3211789"/>
                <a:gd name="connsiteY1677" fmla="*/ 1952566 h 6108771"/>
                <a:gd name="connsiteX1678" fmla="*/ 1662869 w 3211789"/>
                <a:gd name="connsiteY1678" fmla="*/ 1995056 h 6108771"/>
                <a:gd name="connsiteX1679" fmla="*/ 1626173 w 3211789"/>
                <a:gd name="connsiteY1679" fmla="*/ 2056858 h 6108771"/>
                <a:gd name="connsiteX1680" fmla="*/ 1622311 w 3211789"/>
                <a:gd name="connsiteY1680" fmla="*/ 2054927 h 6108771"/>
                <a:gd name="connsiteX1681" fmla="*/ 1610723 w 3211789"/>
                <a:gd name="connsiteY1681" fmla="*/ 1993124 h 6108771"/>
                <a:gd name="connsiteX1682" fmla="*/ 1628105 w 3211789"/>
                <a:gd name="connsiteY1682" fmla="*/ 1964154 h 6108771"/>
                <a:gd name="connsiteX1683" fmla="*/ 1622311 w 3211789"/>
                <a:gd name="connsiteY1683" fmla="*/ 1962223 h 6108771"/>
                <a:gd name="connsiteX1684" fmla="*/ 1597204 w 3211789"/>
                <a:gd name="connsiteY1684" fmla="*/ 1971880 h 6108771"/>
                <a:gd name="connsiteX1685" fmla="*/ 1574028 w 3211789"/>
                <a:gd name="connsiteY1685" fmla="*/ 1927459 h 6108771"/>
                <a:gd name="connsiteX1686" fmla="*/ 1566302 w 3211789"/>
                <a:gd name="connsiteY1686" fmla="*/ 1908146 h 6108771"/>
                <a:gd name="connsiteX1687" fmla="*/ 1630036 w 3211789"/>
                <a:gd name="connsiteY1687" fmla="*/ 1869520 h 6108771"/>
                <a:gd name="connsiteX1688" fmla="*/ 1637761 w 3211789"/>
                <a:gd name="connsiteY1688" fmla="*/ 1879176 h 6108771"/>
                <a:gd name="connsiteX1689" fmla="*/ 2016301 w 3211789"/>
                <a:gd name="connsiteY1689" fmla="*/ 1929391 h 6108771"/>
                <a:gd name="connsiteX1690" fmla="*/ 1996987 w 3211789"/>
                <a:gd name="connsiteY1690" fmla="*/ 1987330 h 6108771"/>
                <a:gd name="connsiteX1691" fmla="*/ 2000850 w 3211789"/>
                <a:gd name="connsiteY1691" fmla="*/ 1993124 h 6108771"/>
                <a:gd name="connsiteX1692" fmla="*/ 2006644 w 3211789"/>
                <a:gd name="connsiteY1692" fmla="*/ 1993124 h 6108771"/>
                <a:gd name="connsiteX1693" fmla="*/ 2025957 w 3211789"/>
                <a:gd name="connsiteY1693" fmla="*/ 1969948 h 6108771"/>
                <a:gd name="connsiteX1694" fmla="*/ 2043339 w 3211789"/>
                <a:gd name="connsiteY1694" fmla="*/ 2012437 h 6108771"/>
                <a:gd name="connsiteX1695" fmla="*/ 1966086 w 3211789"/>
                <a:gd name="connsiteY1695" fmla="*/ 2105141 h 6108771"/>
                <a:gd name="connsiteX1696" fmla="*/ 1935185 w 3211789"/>
                <a:gd name="connsiteY1696" fmla="*/ 2041407 h 6108771"/>
                <a:gd name="connsiteX1697" fmla="*/ 1993125 w 3211789"/>
                <a:gd name="connsiteY1697" fmla="*/ 2006643 h 6108771"/>
                <a:gd name="connsiteX1698" fmla="*/ 1993125 w 3211789"/>
                <a:gd name="connsiteY1698" fmla="*/ 1996987 h 6108771"/>
                <a:gd name="connsiteX1699" fmla="*/ 1939048 w 3211789"/>
                <a:gd name="connsiteY1699" fmla="*/ 2008575 h 6108771"/>
                <a:gd name="connsiteX1700" fmla="*/ 1912009 w 3211789"/>
                <a:gd name="connsiteY1700" fmla="*/ 1964154 h 6108771"/>
                <a:gd name="connsiteX1701" fmla="*/ 1912009 w 3211789"/>
                <a:gd name="connsiteY1701" fmla="*/ 1927459 h 6108771"/>
                <a:gd name="connsiteX1702" fmla="*/ 1946773 w 3211789"/>
                <a:gd name="connsiteY1702" fmla="*/ 1906215 h 6108771"/>
                <a:gd name="connsiteX1703" fmla="*/ 1983468 w 3211789"/>
                <a:gd name="connsiteY1703" fmla="*/ 1867588 h 6108771"/>
                <a:gd name="connsiteX1704" fmla="*/ 2016301 w 3211789"/>
                <a:gd name="connsiteY1704" fmla="*/ 1929391 h 6108771"/>
                <a:gd name="connsiteX1705" fmla="*/ 2008575 w 3211789"/>
                <a:gd name="connsiteY1705" fmla="*/ 1859863 h 6108771"/>
                <a:gd name="connsiteX1706" fmla="*/ 2093553 w 3211789"/>
                <a:gd name="connsiteY1706" fmla="*/ 1917803 h 6108771"/>
                <a:gd name="connsiteX1707" fmla="*/ 2091622 w 3211789"/>
                <a:gd name="connsiteY1707" fmla="*/ 1931322 h 6108771"/>
                <a:gd name="connsiteX1708" fmla="*/ 2043339 w 3211789"/>
                <a:gd name="connsiteY1708" fmla="*/ 1946772 h 6108771"/>
                <a:gd name="connsiteX1709" fmla="*/ 2033682 w 3211789"/>
                <a:gd name="connsiteY1709" fmla="*/ 1940979 h 6108771"/>
                <a:gd name="connsiteX1710" fmla="*/ 2024026 w 3211789"/>
                <a:gd name="connsiteY1710" fmla="*/ 1898489 h 6108771"/>
                <a:gd name="connsiteX1711" fmla="*/ 2004713 w 3211789"/>
                <a:gd name="connsiteY1711" fmla="*/ 1859863 h 6108771"/>
                <a:gd name="connsiteX1712" fmla="*/ 2008575 w 3211789"/>
                <a:gd name="connsiteY1712" fmla="*/ 1859863 h 6108771"/>
                <a:gd name="connsiteX1713" fmla="*/ 1964155 w 3211789"/>
                <a:gd name="connsiteY1713" fmla="*/ 1859863 h 6108771"/>
                <a:gd name="connsiteX1714" fmla="*/ 1912009 w 3211789"/>
                <a:gd name="connsiteY1714" fmla="*/ 1906215 h 6108771"/>
                <a:gd name="connsiteX1715" fmla="*/ 1900421 w 3211789"/>
                <a:gd name="connsiteY1715" fmla="*/ 1881108 h 6108771"/>
                <a:gd name="connsiteX1716" fmla="*/ 1900421 w 3211789"/>
                <a:gd name="connsiteY1716" fmla="*/ 1867588 h 6108771"/>
                <a:gd name="connsiteX1717" fmla="*/ 1910078 w 3211789"/>
                <a:gd name="connsiteY1717" fmla="*/ 1856000 h 6108771"/>
                <a:gd name="connsiteX1718" fmla="*/ 1929391 w 3211789"/>
                <a:gd name="connsiteY1718" fmla="*/ 1856000 h 6108771"/>
                <a:gd name="connsiteX1719" fmla="*/ 1950636 w 3211789"/>
                <a:gd name="connsiteY1719" fmla="*/ 1852138 h 6108771"/>
                <a:gd name="connsiteX1720" fmla="*/ 1964155 w 3211789"/>
                <a:gd name="connsiteY1720" fmla="*/ 1859863 h 6108771"/>
                <a:gd name="connsiteX1721" fmla="*/ 2383252 w 3211789"/>
                <a:gd name="connsiteY1721" fmla="*/ 1856000 h 6108771"/>
                <a:gd name="connsiteX1722" fmla="*/ 2387114 w 3211789"/>
                <a:gd name="connsiteY1722" fmla="*/ 1859863 h 6108771"/>
                <a:gd name="connsiteX1723" fmla="*/ 2392908 w 3211789"/>
                <a:gd name="connsiteY1723" fmla="*/ 1873382 h 6108771"/>
                <a:gd name="connsiteX1724" fmla="*/ 2387114 w 3211789"/>
                <a:gd name="connsiteY1724" fmla="*/ 1888833 h 6108771"/>
                <a:gd name="connsiteX1725" fmla="*/ 2373595 w 3211789"/>
                <a:gd name="connsiteY1725" fmla="*/ 1861794 h 6108771"/>
                <a:gd name="connsiteX1726" fmla="*/ 2373595 w 3211789"/>
                <a:gd name="connsiteY1726" fmla="*/ 1846344 h 6108771"/>
                <a:gd name="connsiteX1727" fmla="*/ 2383252 w 3211789"/>
                <a:gd name="connsiteY1727" fmla="*/ 1856000 h 6108771"/>
                <a:gd name="connsiteX1728" fmla="*/ 853644 w 3211789"/>
                <a:gd name="connsiteY1728" fmla="*/ 1890764 h 6108771"/>
                <a:gd name="connsiteX1729" fmla="*/ 880683 w 3211789"/>
                <a:gd name="connsiteY1729" fmla="*/ 1948704 h 6108771"/>
                <a:gd name="connsiteX1730" fmla="*/ 938623 w 3211789"/>
                <a:gd name="connsiteY1730" fmla="*/ 2081965 h 6108771"/>
                <a:gd name="connsiteX1731" fmla="*/ 1027463 w 3211789"/>
                <a:gd name="connsiteY1731" fmla="*/ 2126385 h 6108771"/>
                <a:gd name="connsiteX1732" fmla="*/ 1125961 w 3211789"/>
                <a:gd name="connsiteY1732" fmla="*/ 2134111 h 6108771"/>
                <a:gd name="connsiteX1733" fmla="*/ 1129824 w 3211789"/>
                <a:gd name="connsiteY1733" fmla="*/ 2155355 h 6108771"/>
                <a:gd name="connsiteX1734" fmla="*/ 988837 w 3211789"/>
                <a:gd name="connsiteY1734" fmla="*/ 2309861 h 6108771"/>
                <a:gd name="connsiteX1735" fmla="*/ 944417 w 3211789"/>
                <a:gd name="connsiteY1735" fmla="*/ 2319518 h 6108771"/>
                <a:gd name="connsiteX1736" fmla="*/ 855576 w 3211789"/>
                <a:gd name="connsiteY1736" fmla="*/ 2296342 h 6108771"/>
                <a:gd name="connsiteX1737" fmla="*/ 842057 w 3211789"/>
                <a:gd name="connsiteY1737" fmla="*/ 2302136 h 6108771"/>
                <a:gd name="connsiteX1738" fmla="*/ 849782 w 3211789"/>
                <a:gd name="connsiteY1738" fmla="*/ 2342694 h 6108771"/>
                <a:gd name="connsiteX1739" fmla="*/ 840125 w 3211789"/>
                <a:gd name="connsiteY1739" fmla="*/ 2383251 h 6108771"/>
                <a:gd name="connsiteX1740" fmla="*/ 631542 w 3211789"/>
                <a:gd name="connsiteY1740" fmla="*/ 2537757 h 6108771"/>
                <a:gd name="connsiteX1741" fmla="*/ 583259 w 3211789"/>
                <a:gd name="connsiteY1741" fmla="*/ 2531963 h 6108771"/>
                <a:gd name="connsiteX1742" fmla="*/ 538839 w 3211789"/>
                <a:gd name="connsiteY1742" fmla="*/ 2518444 h 6108771"/>
                <a:gd name="connsiteX1743" fmla="*/ 426822 w 3211789"/>
                <a:gd name="connsiteY1743" fmla="*/ 2412221 h 6108771"/>
                <a:gd name="connsiteX1744" fmla="*/ 407509 w 3211789"/>
                <a:gd name="connsiteY1744" fmla="*/ 2379389 h 6108771"/>
                <a:gd name="connsiteX1745" fmla="*/ 235621 w 3211789"/>
                <a:gd name="connsiteY1745" fmla="*/ 2437328 h 6108771"/>
                <a:gd name="connsiteX1746" fmla="*/ 25107 w 3211789"/>
                <a:gd name="connsiteY1746" fmla="*/ 2286685 h 6108771"/>
                <a:gd name="connsiteX1747" fmla="*/ 17382 w 3211789"/>
                <a:gd name="connsiteY1747" fmla="*/ 2238402 h 6108771"/>
                <a:gd name="connsiteX1748" fmla="*/ 88841 w 3211789"/>
                <a:gd name="connsiteY1748" fmla="*/ 2105141 h 6108771"/>
                <a:gd name="connsiteX1749" fmla="*/ 106223 w 3211789"/>
                <a:gd name="connsiteY1749" fmla="*/ 2095484 h 6108771"/>
                <a:gd name="connsiteX1750" fmla="*/ 179613 w 3211789"/>
                <a:gd name="connsiteY1750" fmla="*/ 2051064 h 6108771"/>
                <a:gd name="connsiteX1751" fmla="*/ 187338 w 3211789"/>
                <a:gd name="connsiteY1751" fmla="*/ 2004712 h 6108771"/>
                <a:gd name="connsiteX1752" fmla="*/ 196995 w 3211789"/>
                <a:gd name="connsiteY1752" fmla="*/ 1977674 h 6108771"/>
                <a:gd name="connsiteX1753" fmla="*/ 256866 w 3211789"/>
                <a:gd name="connsiteY1753" fmla="*/ 1910077 h 6108771"/>
                <a:gd name="connsiteX1754" fmla="*/ 390127 w 3211789"/>
                <a:gd name="connsiteY1754" fmla="*/ 1873382 h 6108771"/>
                <a:gd name="connsiteX1755" fmla="*/ 562015 w 3211789"/>
                <a:gd name="connsiteY1755" fmla="*/ 1985399 h 6108771"/>
                <a:gd name="connsiteX1756" fmla="*/ 571671 w 3211789"/>
                <a:gd name="connsiteY1756" fmla="*/ 2008575 h 6108771"/>
                <a:gd name="connsiteX1757" fmla="*/ 675963 w 3211789"/>
                <a:gd name="connsiteY1757" fmla="*/ 1983468 h 6108771"/>
                <a:gd name="connsiteX1758" fmla="*/ 726177 w 3211789"/>
                <a:gd name="connsiteY1758" fmla="*/ 1985399 h 6108771"/>
                <a:gd name="connsiteX1759" fmla="*/ 832400 w 3211789"/>
                <a:gd name="connsiteY1759" fmla="*/ 2124454 h 6108771"/>
                <a:gd name="connsiteX1760" fmla="*/ 768666 w 3211789"/>
                <a:gd name="connsiteY1760" fmla="*/ 2267372 h 6108771"/>
                <a:gd name="connsiteX1761" fmla="*/ 683688 w 3211789"/>
                <a:gd name="connsiteY1761" fmla="*/ 2292479 h 6108771"/>
                <a:gd name="connsiteX1762" fmla="*/ 585191 w 3211789"/>
                <a:gd name="connsiteY1762" fmla="*/ 2246127 h 6108771"/>
                <a:gd name="connsiteX1763" fmla="*/ 538839 w 3211789"/>
                <a:gd name="connsiteY1763" fmla="*/ 2290548 h 6108771"/>
                <a:gd name="connsiteX1764" fmla="*/ 428754 w 3211789"/>
                <a:gd name="connsiteY1764" fmla="*/ 2327243 h 6108771"/>
                <a:gd name="connsiteX1765" fmla="*/ 285836 w 3211789"/>
                <a:gd name="connsiteY1765" fmla="*/ 2180462 h 6108771"/>
                <a:gd name="connsiteX1766" fmla="*/ 426822 w 3211789"/>
                <a:gd name="connsiteY1766" fmla="*/ 2041407 h 6108771"/>
                <a:gd name="connsiteX1767" fmla="*/ 538839 w 3211789"/>
                <a:gd name="connsiteY1767" fmla="*/ 2145699 h 6108771"/>
                <a:gd name="connsiteX1768" fmla="*/ 451929 w 3211789"/>
                <a:gd name="connsiteY1768" fmla="*/ 2234540 h 6108771"/>
                <a:gd name="connsiteX1769" fmla="*/ 384333 w 3211789"/>
                <a:gd name="connsiteY1769" fmla="*/ 2170806 h 6108771"/>
                <a:gd name="connsiteX1770" fmla="*/ 434548 w 3211789"/>
                <a:gd name="connsiteY1770" fmla="*/ 2122523 h 6108771"/>
                <a:gd name="connsiteX1771" fmla="*/ 411372 w 3211789"/>
                <a:gd name="connsiteY1771" fmla="*/ 2114798 h 6108771"/>
                <a:gd name="connsiteX1772" fmla="*/ 359226 w 3211789"/>
                <a:gd name="connsiteY1772" fmla="*/ 2170806 h 6108771"/>
                <a:gd name="connsiteX1773" fmla="*/ 446135 w 3211789"/>
                <a:gd name="connsiteY1773" fmla="*/ 2251921 h 6108771"/>
                <a:gd name="connsiteX1774" fmla="*/ 560084 w 3211789"/>
                <a:gd name="connsiteY1774" fmla="*/ 2145699 h 6108771"/>
                <a:gd name="connsiteX1775" fmla="*/ 426822 w 3211789"/>
                <a:gd name="connsiteY1775" fmla="*/ 2022094 h 6108771"/>
                <a:gd name="connsiteX1776" fmla="*/ 268454 w 3211789"/>
                <a:gd name="connsiteY1776" fmla="*/ 2174669 h 6108771"/>
                <a:gd name="connsiteX1777" fmla="*/ 436479 w 3211789"/>
                <a:gd name="connsiteY1777" fmla="*/ 2344625 h 6108771"/>
                <a:gd name="connsiteX1778" fmla="*/ 594847 w 3211789"/>
                <a:gd name="connsiteY1778" fmla="*/ 2282823 h 6108771"/>
                <a:gd name="connsiteX1779" fmla="*/ 625748 w 3211789"/>
                <a:gd name="connsiteY1779" fmla="*/ 2294410 h 6108771"/>
                <a:gd name="connsiteX1780" fmla="*/ 691413 w 3211789"/>
                <a:gd name="connsiteY1780" fmla="*/ 2311792 h 6108771"/>
                <a:gd name="connsiteX1781" fmla="*/ 735834 w 3211789"/>
                <a:gd name="connsiteY1781" fmla="*/ 2302136 h 6108771"/>
                <a:gd name="connsiteX1782" fmla="*/ 857507 w 3211789"/>
                <a:gd name="connsiteY1782" fmla="*/ 2139905 h 6108771"/>
                <a:gd name="connsiteX1783" fmla="*/ 786048 w 3211789"/>
                <a:gd name="connsiteY1783" fmla="*/ 1966086 h 6108771"/>
                <a:gd name="connsiteX1784" fmla="*/ 789911 w 3211789"/>
                <a:gd name="connsiteY1784" fmla="*/ 1944841 h 6108771"/>
                <a:gd name="connsiteX1785" fmla="*/ 753216 w 3211789"/>
                <a:gd name="connsiteY1785" fmla="*/ 1867588 h 6108771"/>
                <a:gd name="connsiteX1786" fmla="*/ 787980 w 3211789"/>
                <a:gd name="connsiteY1786" fmla="*/ 1838618 h 6108771"/>
                <a:gd name="connsiteX1787" fmla="*/ 853644 w 3211789"/>
                <a:gd name="connsiteY1787" fmla="*/ 1890764 h 6108771"/>
                <a:gd name="connsiteX1788" fmla="*/ 567809 w 3211789"/>
                <a:gd name="connsiteY1788" fmla="*/ 1832824 h 6108771"/>
                <a:gd name="connsiteX1789" fmla="*/ 650856 w 3211789"/>
                <a:gd name="connsiteY1789" fmla="*/ 1873382 h 6108771"/>
                <a:gd name="connsiteX1790" fmla="*/ 766735 w 3211789"/>
                <a:gd name="connsiteY1790" fmla="*/ 1956429 h 6108771"/>
                <a:gd name="connsiteX1791" fmla="*/ 753216 w 3211789"/>
                <a:gd name="connsiteY1791" fmla="*/ 1971880 h 6108771"/>
                <a:gd name="connsiteX1792" fmla="*/ 731971 w 3211789"/>
                <a:gd name="connsiteY1792" fmla="*/ 1964154 h 6108771"/>
                <a:gd name="connsiteX1793" fmla="*/ 681757 w 3211789"/>
                <a:gd name="connsiteY1793" fmla="*/ 1964154 h 6108771"/>
                <a:gd name="connsiteX1794" fmla="*/ 633474 w 3211789"/>
                <a:gd name="connsiteY1794" fmla="*/ 1964154 h 6108771"/>
                <a:gd name="connsiteX1795" fmla="*/ 592916 w 3211789"/>
                <a:gd name="connsiteY1795" fmla="*/ 1975742 h 6108771"/>
                <a:gd name="connsiteX1796" fmla="*/ 579397 w 3211789"/>
                <a:gd name="connsiteY1796" fmla="*/ 1968017 h 6108771"/>
                <a:gd name="connsiteX1797" fmla="*/ 463517 w 3211789"/>
                <a:gd name="connsiteY1797" fmla="*/ 1863726 h 6108771"/>
                <a:gd name="connsiteX1798" fmla="*/ 488625 w 3211789"/>
                <a:gd name="connsiteY1798" fmla="*/ 1836687 h 6108771"/>
                <a:gd name="connsiteX1799" fmla="*/ 536908 w 3211789"/>
                <a:gd name="connsiteY1799" fmla="*/ 1807717 h 6108771"/>
                <a:gd name="connsiteX1800" fmla="*/ 567809 w 3211789"/>
                <a:gd name="connsiteY1800" fmla="*/ 1832824 h 6108771"/>
                <a:gd name="connsiteX1801" fmla="*/ 1730465 w 3211789"/>
                <a:gd name="connsiteY1801" fmla="*/ 1850206 h 6108771"/>
                <a:gd name="connsiteX1802" fmla="*/ 1662869 w 3211789"/>
                <a:gd name="connsiteY1802" fmla="*/ 1921665 h 6108771"/>
                <a:gd name="connsiteX1803" fmla="*/ 1659006 w 3211789"/>
                <a:gd name="connsiteY1803" fmla="*/ 1894627 h 6108771"/>
                <a:gd name="connsiteX1804" fmla="*/ 1718877 w 3211789"/>
                <a:gd name="connsiteY1804" fmla="*/ 1805786 h 6108771"/>
                <a:gd name="connsiteX1805" fmla="*/ 1730465 w 3211789"/>
                <a:gd name="connsiteY1805" fmla="*/ 1850206 h 6108771"/>
                <a:gd name="connsiteX1806" fmla="*/ 1985399 w 3211789"/>
                <a:gd name="connsiteY1806" fmla="*/ 1838618 h 6108771"/>
                <a:gd name="connsiteX1807" fmla="*/ 1937116 w 3211789"/>
                <a:gd name="connsiteY1807" fmla="*/ 1838618 h 6108771"/>
                <a:gd name="connsiteX1808" fmla="*/ 1912009 w 3211789"/>
                <a:gd name="connsiteY1808" fmla="*/ 1844412 h 6108771"/>
                <a:gd name="connsiteX1809" fmla="*/ 1906215 w 3211789"/>
                <a:gd name="connsiteY1809" fmla="*/ 1796129 h 6108771"/>
                <a:gd name="connsiteX1810" fmla="*/ 1985399 w 3211789"/>
                <a:gd name="connsiteY1810" fmla="*/ 1838618 h 6108771"/>
                <a:gd name="connsiteX1811" fmla="*/ 1898490 w 3211789"/>
                <a:gd name="connsiteY1811" fmla="*/ 1817374 h 6108771"/>
                <a:gd name="connsiteX1812" fmla="*/ 1854069 w 3211789"/>
                <a:gd name="connsiteY1812" fmla="*/ 1861794 h 6108771"/>
                <a:gd name="connsiteX1813" fmla="*/ 1842482 w 3211789"/>
                <a:gd name="connsiteY1813" fmla="*/ 1830893 h 6108771"/>
                <a:gd name="connsiteX1814" fmla="*/ 1894627 w 3211789"/>
                <a:gd name="connsiteY1814" fmla="*/ 1794198 h 6108771"/>
                <a:gd name="connsiteX1815" fmla="*/ 1898490 w 3211789"/>
                <a:gd name="connsiteY1815" fmla="*/ 1817374 h 6108771"/>
                <a:gd name="connsiteX1816" fmla="*/ 1624242 w 3211789"/>
                <a:gd name="connsiteY1816" fmla="*/ 1821237 h 6108771"/>
                <a:gd name="connsiteX1817" fmla="*/ 1568234 w 3211789"/>
                <a:gd name="connsiteY1817" fmla="*/ 1888833 h 6108771"/>
                <a:gd name="connsiteX1818" fmla="*/ 1543127 w 3211789"/>
                <a:gd name="connsiteY1818" fmla="*/ 1846344 h 6108771"/>
                <a:gd name="connsiteX1819" fmla="*/ 1539264 w 3211789"/>
                <a:gd name="connsiteY1819" fmla="*/ 1830893 h 6108771"/>
                <a:gd name="connsiteX1820" fmla="*/ 1546989 w 3211789"/>
                <a:gd name="connsiteY1820" fmla="*/ 1823168 h 6108771"/>
                <a:gd name="connsiteX1821" fmla="*/ 1606860 w 3211789"/>
                <a:gd name="connsiteY1821" fmla="*/ 1774885 h 6108771"/>
                <a:gd name="connsiteX1822" fmla="*/ 1624242 w 3211789"/>
                <a:gd name="connsiteY1822" fmla="*/ 1821237 h 6108771"/>
                <a:gd name="connsiteX1823" fmla="*/ 1292055 w 3211789"/>
                <a:gd name="connsiteY1823" fmla="*/ 1815443 h 6108771"/>
                <a:gd name="connsiteX1824" fmla="*/ 1247634 w 3211789"/>
                <a:gd name="connsiteY1824" fmla="*/ 1881108 h 6108771"/>
                <a:gd name="connsiteX1825" fmla="*/ 1222527 w 3211789"/>
                <a:gd name="connsiteY1825" fmla="*/ 1888833 h 6108771"/>
                <a:gd name="connsiteX1826" fmla="*/ 1193557 w 3211789"/>
                <a:gd name="connsiteY1826" fmla="*/ 1848275 h 6108771"/>
                <a:gd name="connsiteX1827" fmla="*/ 1201283 w 3211789"/>
                <a:gd name="connsiteY1827" fmla="*/ 1821237 h 6108771"/>
                <a:gd name="connsiteX1828" fmla="*/ 1232184 w 3211789"/>
                <a:gd name="connsiteY1828" fmla="*/ 1796129 h 6108771"/>
                <a:gd name="connsiteX1829" fmla="*/ 1247634 w 3211789"/>
                <a:gd name="connsiteY1829" fmla="*/ 1780679 h 6108771"/>
                <a:gd name="connsiteX1830" fmla="*/ 1266947 w 3211789"/>
                <a:gd name="connsiteY1830" fmla="*/ 1759434 h 6108771"/>
                <a:gd name="connsiteX1831" fmla="*/ 1292055 w 3211789"/>
                <a:gd name="connsiteY1831" fmla="*/ 1815443 h 6108771"/>
                <a:gd name="connsiteX1832" fmla="*/ 1828962 w 3211789"/>
                <a:gd name="connsiteY1832" fmla="*/ 1755572 h 6108771"/>
                <a:gd name="connsiteX1833" fmla="*/ 1877245 w 3211789"/>
                <a:gd name="connsiteY1833" fmla="*/ 1776816 h 6108771"/>
                <a:gd name="connsiteX1834" fmla="*/ 1844413 w 3211789"/>
                <a:gd name="connsiteY1834" fmla="*/ 1798061 h 6108771"/>
                <a:gd name="connsiteX1835" fmla="*/ 1825100 w 3211789"/>
                <a:gd name="connsiteY1835" fmla="*/ 1755572 h 6108771"/>
                <a:gd name="connsiteX1836" fmla="*/ 1828962 w 3211789"/>
                <a:gd name="connsiteY1836" fmla="*/ 1755572 h 6108771"/>
                <a:gd name="connsiteX1837" fmla="*/ 1815443 w 3211789"/>
                <a:gd name="connsiteY1837" fmla="*/ 1796129 h 6108771"/>
                <a:gd name="connsiteX1838" fmla="*/ 1801924 w 3211789"/>
                <a:gd name="connsiteY1838" fmla="*/ 1848275 h 6108771"/>
                <a:gd name="connsiteX1839" fmla="*/ 1805786 w 3211789"/>
                <a:gd name="connsiteY1839" fmla="*/ 1850206 h 6108771"/>
                <a:gd name="connsiteX1840" fmla="*/ 1827031 w 3211789"/>
                <a:gd name="connsiteY1840" fmla="*/ 1832824 h 6108771"/>
                <a:gd name="connsiteX1841" fmla="*/ 1836688 w 3211789"/>
                <a:gd name="connsiteY1841" fmla="*/ 1852138 h 6108771"/>
                <a:gd name="connsiteX1842" fmla="*/ 1805786 w 3211789"/>
                <a:gd name="connsiteY1842" fmla="*/ 1900421 h 6108771"/>
                <a:gd name="connsiteX1843" fmla="*/ 1809649 w 3211789"/>
                <a:gd name="connsiteY1843" fmla="*/ 1902352 h 6108771"/>
                <a:gd name="connsiteX1844" fmla="*/ 1873383 w 3211789"/>
                <a:gd name="connsiteY1844" fmla="*/ 1867588 h 6108771"/>
                <a:gd name="connsiteX1845" fmla="*/ 1890765 w 3211789"/>
                <a:gd name="connsiteY1845" fmla="*/ 1892695 h 6108771"/>
                <a:gd name="connsiteX1846" fmla="*/ 1801924 w 3211789"/>
                <a:gd name="connsiteY1846" fmla="*/ 1969948 h 6108771"/>
                <a:gd name="connsiteX1847" fmla="*/ 1765229 w 3211789"/>
                <a:gd name="connsiteY1847" fmla="*/ 1958360 h 6108771"/>
                <a:gd name="connsiteX1848" fmla="*/ 1784542 w 3211789"/>
                <a:gd name="connsiteY1848" fmla="*/ 1929391 h 6108771"/>
                <a:gd name="connsiteX1849" fmla="*/ 1784542 w 3211789"/>
                <a:gd name="connsiteY1849" fmla="*/ 1923597 h 6108771"/>
                <a:gd name="connsiteX1850" fmla="*/ 1778748 w 3211789"/>
                <a:gd name="connsiteY1850" fmla="*/ 1921665 h 6108771"/>
                <a:gd name="connsiteX1851" fmla="*/ 1749778 w 3211789"/>
                <a:gd name="connsiteY1851" fmla="*/ 1939047 h 6108771"/>
                <a:gd name="connsiteX1852" fmla="*/ 1747847 w 3211789"/>
                <a:gd name="connsiteY1852" fmla="*/ 1910077 h 6108771"/>
                <a:gd name="connsiteX1853" fmla="*/ 1769091 w 3211789"/>
                <a:gd name="connsiteY1853" fmla="*/ 1875314 h 6108771"/>
                <a:gd name="connsiteX1854" fmla="*/ 1753641 w 3211789"/>
                <a:gd name="connsiteY1854" fmla="*/ 1869520 h 6108771"/>
                <a:gd name="connsiteX1855" fmla="*/ 1736259 w 3211789"/>
                <a:gd name="connsiteY1855" fmla="*/ 1823168 h 6108771"/>
                <a:gd name="connsiteX1856" fmla="*/ 1740121 w 3211789"/>
                <a:gd name="connsiteY1856" fmla="*/ 1799992 h 6108771"/>
                <a:gd name="connsiteX1857" fmla="*/ 1798061 w 3211789"/>
                <a:gd name="connsiteY1857" fmla="*/ 1749778 h 6108771"/>
                <a:gd name="connsiteX1858" fmla="*/ 1815443 w 3211789"/>
                <a:gd name="connsiteY1858" fmla="*/ 1796129 h 6108771"/>
                <a:gd name="connsiteX1859" fmla="*/ 1716946 w 3211789"/>
                <a:gd name="connsiteY1859" fmla="*/ 1715014 h 6108771"/>
                <a:gd name="connsiteX1860" fmla="*/ 1771023 w 3211789"/>
                <a:gd name="connsiteY1860" fmla="*/ 1730464 h 6108771"/>
                <a:gd name="connsiteX1861" fmla="*/ 1776817 w 3211789"/>
                <a:gd name="connsiteY1861" fmla="*/ 1742052 h 6108771"/>
                <a:gd name="connsiteX1862" fmla="*/ 1734327 w 3211789"/>
                <a:gd name="connsiteY1862" fmla="*/ 1778747 h 6108771"/>
                <a:gd name="connsiteX1863" fmla="*/ 1728534 w 3211789"/>
                <a:gd name="connsiteY1863" fmla="*/ 1778747 h 6108771"/>
                <a:gd name="connsiteX1864" fmla="*/ 1711152 w 3211789"/>
                <a:gd name="connsiteY1864" fmla="*/ 1715014 h 6108771"/>
                <a:gd name="connsiteX1865" fmla="*/ 1716946 w 3211789"/>
                <a:gd name="connsiteY1865" fmla="*/ 1715014 h 6108771"/>
                <a:gd name="connsiteX1866" fmla="*/ 2265441 w 3211789"/>
                <a:gd name="connsiteY1866" fmla="*/ 1749778 h 6108771"/>
                <a:gd name="connsiteX1867" fmla="*/ 2277029 w 3211789"/>
                <a:gd name="connsiteY1867" fmla="*/ 1769091 h 6108771"/>
                <a:gd name="connsiteX1868" fmla="*/ 2253853 w 3211789"/>
                <a:gd name="connsiteY1868" fmla="*/ 1796129 h 6108771"/>
                <a:gd name="connsiteX1869" fmla="*/ 2242265 w 3211789"/>
                <a:gd name="connsiteY1869" fmla="*/ 1753640 h 6108771"/>
                <a:gd name="connsiteX1870" fmla="*/ 2255785 w 3211789"/>
                <a:gd name="connsiteY1870" fmla="*/ 1709220 h 6108771"/>
                <a:gd name="connsiteX1871" fmla="*/ 2265441 w 3211789"/>
                <a:gd name="connsiteY1871" fmla="*/ 1749778 h 6108771"/>
                <a:gd name="connsiteX1872" fmla="*/ 1388621 w 3211789"/>
                <a:gd name="connsiteY1872" fmla="*/ 1765228 h 6108771"/>
                <a:gd name="connsiteX1873" fmla="*/ 1380896 w 3211789"/>
                <a:gd name="connsiteY1873" fmla="*/ 1821237 h 6108771"/>
                <a:gd name="connsiteX1874" fmla="*/ 1400209 w 3211789"/>
                <a:gd name="connsiteY1874" fmla="*/ 1813511 h 6108771"/>
                <a:gd name="connsiteX1875" fmla="*/ 1421453 w 3211789"/>
                <a:gd name="connsiteY1875" fmla="*/ 1821237 h 6108771"/>
                <a:gd name="connsiteX1876" fmla="*/ 1423385 w 3211789"/>
                <a:gd name="connsiteY1876" fmla="*/ 1817374 h 6108771"/>
                <a:gd name="connsiteX1877" fmla="*/ 1419522 w 3211789"/>
                <a:gd name="connsiteY1877" fmla="*/ 1803855 h 6108771"/>
                <a:gd name="connsiteX1878" fmla="*/ 1442698 w 3211789"/>
                <a:gd name="connsiteY1878" fmla="*/ 1788404 h 6108771"/>
                <a:gd name="connsiteX1879" fmla="*/ 1487118 w 3211789"/>
                <a:gd name="connsiteY1879" fmla="*/ 1738190 h 6108771"/>
                <a:gd name="connsiteX1880" fmla="*/ 1506431 w 3211789"/>
                <a:gd name="connsiteY1880" fmla="*/ 1786473 h 6108771"/>
                <a:gd name="connsiteX1881" fmla="*/ 1490981 w 3211789"/>
                <a:gd name="connsiteY1881" fmla="*/ 1840550 h 6108771"/>
                <a:gd name="connsiteX1882" fmla="*/ 1496775 w 3211789"/>
                <a:gd name="connsiteY1882" fmla="*/ 1844412 h 6108771"/>
                <a:gd name="connsiteX1883" fmla="*/ 1512225 w 3211789"/>
                <a:gd name="connsiteY1883" fmla="*/ 1834756 h 6108771"/>
                <a:gd name="connsiteX1884" fmla="*/ 1537333 w 3211789"/>
                <a:gd name="connsiteY1884" fmla="*/ 1875314 h 6108771"/>
                <a:gd name="connsiteX1885" fmla="*/ 1533470 w 3211789"/>
                <a:gd name="connsiteY1885" fmla="*/ 1894627 h 6108771"/>
                <a:gd name="connsiteX1886" fmla="*/ 1481324 w 3211789"/>
                <a:gd name="connsiteY1886" fmla="*/ 1942910 h 6108771"/>
                <a:gd name="connsiteX1887" fmla="*/ 1475530 w 3211789"/>
                <a:gd name="connsiteY1887" fmla="*/ 1940979 h 6108771"/>
                <a:gd name="connsiteX1888" fmla="*/ 1456217 w 3211789"/>
                <a:gd name="connsiteY1888" fmla="*/ 1877245 h 6108771"/>
                <a:gd name="connsiteX1889" fmla="*/ 1460080 w 3211789"/>
                <a:gd name="connsiteY1889" fmla="*/ 1856000 h 6108771"/>
                <a:gd name="connsiteX1890" fmla="*/ 1446560 w 3211789"/>
                <a:gd name="connsiteY1890" fmla="*/ 1859863 h 6108771"/>
                <a:gd name="connsiteX1891" fmla="*/ 1431110 w 3211789"/>
                <a:gd name="connsiteY1891" fmla="*/ 1828962 h 6108771"/>
                <a:gd name="connsiteX1892" fmla="*/ 1425316 w 3211789"/>
                <a:gd name="connsiteY1892" fmla="*/ 1821237 h 6108771"/>
                <a:gd name="connsiteX1893" fmla="*/ 1419522 w 3211789"/>
                <a:gd name="connsiteY1893" fmla="*/ 1821237 h 6108771"/>
                <a:gd name="connsiteX1894" fmla="*/ 1421453 w 3211789"/>
                <a:gd name="connsiteY1894" fmla="*/ 1854069 h 6108771"/>
                <a:gd name="connsiteX1895" fmla="*/ 1417591 w 3211789"/>
                <a:gd name="connsiteY1895" fmla="*/ 1883039 h 6108771"/>
                <a:gd name="connsiteX1896" fmla="*/ 1400209 w 3211789"/>
                <a:gd name="connsiteY1896" fmla="*/ 1910077 h 6108771"/>
                <a:gd name="connsiteX1897" fmla="*/ 1363514 w 3211789"/>
                <a:gd name="connsiteY1897" fmla="*/ 1929391 h 6108771"/>
                <a:gd name="connsiteX1898" fmla="*/ 1351926 w 3211789"/>
                <a:gd name="connsiteY1898" fmla="*/ 1923597 h 6108771"/>
                <a:gd name="connsiteX1899" fmla="*/ 1319093 w 3211789"/>
                <a:gd name="connsiteY1899" fmla="*/ 1869520 h 6108771"/>
                <a:gd name="connsiteX1900" fmla="*/ 1378964 w 3211789"/>
                <a:gd name="connsiteY1900" fmla="*/ 1825099 h 6108771"/>
                <a:gd name="connsiteX1901" fmla="*/ 1375102 w 3211789"/>
                <a:gd name="connsiteY1901" fmla="*/ 1823168 h 6108771"/>
                <a:gd name="connsiteX1902" fmla="*/ 1321025 w 3211789"/>
                <a:gd name="connsiteY1902" fmla="*/ 1850206 h 6108771"/>
                <a:gd name="connsiteX1903" fmla="*/ 1303643 w 3211789"/>
                <a:gd name="connsiteY1903" fmla="*/ 1836687 h 6108771"/>
                <a:gd name="connsiteX1904" fmla="*/ 1307505 w 3211789"/>
                <a:gd name="connsiteY1904" fmla="*/ 1815443 h 6108771"/>
                <a:gd name="connsiteX1905" fmla="*/ 1282398 w 3211789"/>
                <a:gd name="connsiteY1905" fmla="*/ 1742052 h 6108771"/>
                <a:gd name="connsiteX1906" fmla="*/ 1315231 w 3211789"/>
                <a:gd name="connsiteY1906" fmla="*/ 1724670 h 6108771"/>
                <a:gd name="connsiteX1907" fmla="*/ 1348063 w 3211789"/>
                <a:gd name="connsiteY1907" fmla="*/ 1699563 h 6108771"/>
                <a:gd name="connsiteX1908" fmla="*/ 1388621 w 3211789"/>
                <a:gd name="connsiteY1908" fmla="*/ 1765228 h 6108771"/>
                <a:gd name="connsiteX1909" fmla="*/ 1635830 w 3211789"/>
                <a:gd name="connsiteY1909" fmla="*/ 1687975 h 6108771"/>
                <a:gd name="connsiteX1910" fmla="*/ 1666731 w 3211789"/>
                <a:gd name="connsiteY1910" fmla="*/ 1720808 h 6108771"/>
                <a:gd name="connsiteX1911" fmla="*/ 1684113 w 3211789"/>
                <a:gd name="connsiteY1911" fmla="*/ 1713083 h 6108771"/>
                <a:gd name="connsiteX1912" fmla="*/ 1709220 w 3211789"/>
                <a:gd name="connsiteY1912" fmla="*/ 1763297 h 6108771"/>
                <a:gd name="connsiteX1913" fmla="*/ 1641624 w 3211789"/>
                <a:gd name="connsiteY1913" fmla="*/ 1838618 h 6108771"/>
                <a:gd name="connsiteX1914" fmla="*/ 1631967 w 3211789"/>
                <a:gd name="connsiteY1914" fmla="*/ 1796129 h 6108771"/>
                <a:gd name="connsiteX1915" fmla="*/ 1622311 w 3211789"/>
                <a:gd name="connsiteY1915" fmla="*/ 1765228 h 6108771"/>
                <a:gd name="connsiteX1916" fmla="*/ 1643555 w 3211789"/>
                <a:gd name="connsiteY1916" fmla="*/ 1747846 h 6108771"/>
                <a:gd name="connsiteX1917" fmla="*/ 1616517 w 3211789"/>
                <a:gd name="connsiteY1917" fmla="*/ 1742052 h 6108771"/>
                <a:gd name="connsiteX1918" fmla="*/ 1595272 w 3211789"/>
                <a:gd name="connsiteY1918" fmla="*/ 1686044 h 6108771"/>
                <a:gd name="connsiteX1919" fmla="*/ 1635830 w 3211789"/>
                <a:gd name="connsiteY1919" fmla="*/ 1687975 h 6108771"/>
                <a:gd name="connsiteX1920" fmla="*/ 2072309 w 3211789"/>
                <a:gd name="connsiteY1920" fmla="*/ 1772954 h 6108771"/>
                <a:gd name="connsiteX1921" fmla="*/ 2149562 w 3211789"/>
                <a:gd name="connsiteY1921" fmla="*/ 1850206 h 6108771"/>
                <a:gd name="connsiteX1922" fmla="*/ 2097416 w 3211789"/>
                <a:gd name="connsiteY1922" fmla="*/ 1881108 h 6108771"/>
                <a:gd name="connsiteX1923" fmla="*/ 2049133 w 3211789"/>
                <a:gd name="connsiteY1923" fmla="*/ 1861794 h 6108771"/>
                <a:gd name="connsiteX1924" fmla="*/ 1975743 w 3211789"/>
                <a:gd name="connsiteY1924" fmla="*/ 1813511 h 6108771"/>
                <a:gd name="connsiteX1925" fmla="*/ 1892696 w 3211789"/>
                <a:gd name="connsiteY1925" fmla="*/ 1767160 h 6108771"/>
                <a:gd name="connsiteX1926" fmla="*/ 1857932 w 3211789"/>
                <a:gd name="connsiteY1926" fmla="*/ 1749778 h 6108771"/>
                <a:gd name="connsiteX1927" fmla="*/ 1854069 w 3211789"/>
                <a:gd name="connsiteY1927" fmla="*/ 1738190 h 6108771"/>
                <a:gd name="connsiteX1928" fmla="*/ 1912009 w 3211789"/>
                <a:gd name="connsiteY1928" fmla="*/ 1682181 h 6108771"/>
                <a:gd name="connsiteX1929" fmla="*/ 2072309 w 3211789"/>
                <a:gd name="connsiteY1929" fmla="*/ 1772954 h 6108771"/>
                <a:gd name="connsiteX1930" fmla="*/ 1595272 w 3211789"/>
                <a:gd name="connsiteY1930" fmla="*/ 1740121 h 6108771"/>
                <a:gd name="connsiteX1931" fmla="*/ 1529607 w 3211789"/>
                <a:gd name="connsiteY1931" fmla="*/ 1809649 h 6108771"/>
                <a:gd name="connsiteX1932" fmla="*/ 1512225 w 3211789"/>
                <a:gd name="connsiteY1932" fmla="*/ 1755572 h 6108771"/>
                <a:gd name="connsiteX1933" fmla="*/ 1560508 w 3211789"/>
                <a:gd name="connsiteY1933" fmla="*/ 1678319 h 6108771"/>
                <a:gd name="connsiteX1934" fmla="*/ 1595272 w 3211789"/>
                <a:gd name="connsiteY1934" fmla="*/ 1740121 h 6108771"/>
                <a:gd name="connsiteX1935" fmla="*/ 1251497 w 3211789"/>
                <a:gd name="connsiteY1935" fmla="*/ 1724670 h 6108771"/>
                <a:gd name="connsiteX1936" fmla="*/ 1245703 w 3211789"/>
                <a:gd name="connsiteY1936" fmla="*/ 1757503 h 6108771"/>
                <a:gd name="connsiteX1937" fmla="*/ 1185832 w 3211789"/>
                <a:gd name="connsiteY1937" fmla="*/ 1803855 h 6108771"/>
                <a:gd name="connsiteX1938" fmla="*/ 1170381 w 3211789"/>
                <a:gd name="connsiteY1938" fmla="*/ 1792267 h 6108771"/>
                <a:gd name="connsiteX1939" fmla="*/ 1178107 w 3211789"/>
                <a:gd name="connsiteY1939" fmla="*/ 1765228 h 6108771"/>
                <a:gd name="connsiteX1940" fmla="*/ 1166519 w 3211789"/>
                <a:gd name="connsiteY1940" fmla="*/ 1722739 h 6108771"/>
                <a:gd name="connsiteX1941" fmla="*/ 1170381 w 3211789"/>
                <a:gd name="connsiteY1941" fmla="*/ 1709220 h 6108771"/>
                <a:gd name="connsiteX1942" fmla="*/ 1197420 w 3211789"/>
                <a:gd name="connsiteY1942" fmla="*/ 1691838 h 6108771"/>
                <a:gd name="connsiteX1943" fmla="*/ 1220596 w 3211789"/>
                <a:gd name="connsiteY1943" fmla="*/ 1670593 h 6108771"/>
                <a:gd name="connsiteX1944" fmla="*/ 1251497 w 3211789"/>
                <a:gd name="connsiteY1944" fmla="*/ 1724670 h 6108771"/>
                <a:gd name="connsiteX1945" fmla="*/ 1490981 w 3211789"/>
                <a:gd name="connsiteY1945" fmla="*/ 1660937 h 6108771"/>
                <a:gd name="connsiteX1946" fmla="*/ 1539264 w 3211789"/>
                <a:gd name="connsiteY1946" fmla="*/ 1678319 h 6108771"/>
                <a:gd name="connsiteX1947" fmla="*/ 1492912 w 3211789"/>
                <a:gd name="connsiteY1947" fmla="*/ 1715014 h 6108771"/>
                <a:gd name="connsiteX1948" fmla="*/ 1463942 w 3211789"/>
                <a:gd name="connsiteY1948" fmla="*/ 1662868 h 6108771"/>
                <a:gd name="connsiteX1949" fmla="*/ 1473599 w 3211789"/>
                <a:gd name="connsiteY1949" fmla="*/ 1655143 h 6108771"/>
                <a:gd name="connsiteX1950" fmla="*/ 1490981 w 3211789"/>
                <a:gd name="connsiteY1950" fmla="*/ 1660937 h 6108771"/>
                <a:gd name="connsiteX1951" fmla="*/ 1884971 w 3211789"/>
                <a:gd name="connsiteY1951" fmla="*/ 1662868 h 6108771"/>
                <a:gd name="connsiteX1952" fmla="*/ 1850207 w 3211789"/>
                <a:gd name="connsiteY1952" fmla="*/ 1703426 h 6108771"/>
                <a:gd name="connsiteX1953" fmla="*/ 1834756 w 3211789"/>
                <a:gd name="connsiteY1953" fmla="*/ 1734327 h 6108771"/>
                <a:gd name="connsiteX1954" fmla="*/ 1827031 w 3211789"/>
                <a:gd name="connsiteY1954" fmla="*/ 1738190 h 6108771"/>
                <a:gd name="connsiteX1955" fmla="*/ 1813512 w 3211789"/>
                <a:gd name="connsiteY1955" fmla="*/ 1728533 h 6108771"/>
                <a:gd name="connsiteX1956" fmla="*/ 1865657 w 3211789"/>
                <a:gd name="connsiteY1956" fmla="*/ 1649349 h 6108771"/>
                <a:gd name="connsiteX1957" fmla="*/ 1884971 w 3211789"/>
                <a:gd name="connsiteY1957" fmla="*/ 1662868 h 6108771"/>
                <a:gd name="connsiteX1958" fmla="*/ 1054502 w 3211789"/>
                <a:gd name="connsiteY1958" fmla="*/ 1687975 h 6108771"/>
                <a:gd name="connsiteX1959" fmla="*/ 983043 w 3211789"/>
                <a:gd name="connsiteY1959" fmla="*/ 1759434 h 6108771"/>
                <a:gd name="connsiteX1960" fmla="*/ 917378 w 3211789"/>
                <a:gd name="connsiteY1960" fmla="*/ 1742052 h 6108771"/>
                <a:gd name="connsiteX1961" fmla="*/ 1037120 w 3211789"/>
                <a:gd name="connsiteY1961" fmla="*/ 1647418 h 6108771"/>
                <a:gd name="connsiteX1962" fmla="*/ 1054502 w 3211789"/>
                <a:gd name="connsiteY1962" fmla="*/ 1687975 h 6108771"/>
                <a:gd name="connsiteX1963" fmla="*/ 1409865 w 3211789"/>
                <a:gd name="connsiteY1963" fmla="*/ 1641624 h 6108771"/>
                <a:gd name="connsiteX1964" fmla="*/ 1421453 w 3211789"/>
                <a:gd name="connsiteY1964" fmla="*/ 1662868 h 6108771"/>
                <a:gd name="connsiteX1965" fmla="*/ 1442698 w 3211789"/>
                <a:gd name="connsiteY1965" fmla="*/ 1657074 h 6108771"/>
                <a:gd name="connsiteX1966" fmla="*/ 1469736 w 3211789"/>
                <a:gd name="connsiteY1966" fmla="*/ 1716945 h 6108771"/>
                <a:gd name="connsiteX1967" fmla="*/ 1406003 w 3211789"/>
                <a:gd name="connsiteY1967" fmla="*/ 1786473 h 6108771"/>
                <a:gd name="connsiteX1968" fmla="*/ 1371239 w 3211789"/>
                <a:gd name="connsiteY1968" fmla="*/ 1697632 h 6108771"/>
                <a:gd name="connsiteX1969" fmla="*/ 1421453 w 3211789"/>
                <a:gd name="connsiteY1969" fmla="*/ 1664799 h 6108771"/>
                <a:gd name="connsiteX1970" fmla="*/ 1415659 w 3211789"/>
                <a:gd name="connsiteY1970" fmla="*/ 1660937 h 6108771"/>
                <a:gd name="connsiteX1971" fmla="*/ 1375102 w 3211789"/>
                <a:gd name="connsiteY1971" fmla="*/ 1676387 h 6108771"/>
                <a:gd name="connsiteX1972" fmla="*/ 1359651 w 3211789"/>
                <a:gd name="connsiteY1972" fmla="*/ 1676387 h 6108771"/>
                <a:gd name="connsiteX1973" fmla="*/ 1361582 w 3211789"/>
                <a:gd name="connsiteY1973" fmla="*/ 1655143 h 6108771"/>
                <a:gd name="connsiteX1974" fmla="*/ 1388621 w 3211789"/>
                <a:gd name="connsiteY1974" fmla="*/ 1639692 h 6108771"/>
                <a:gd name="connsiteX1975" fmla="*/ 1409865 w 3211789"/>
                <a:gd name="connsiteY1975" fmla="*/ 1641624 h 6108771"/>
                <a:gd name="connsiteX1976" fmla="*/ 871026 w 3211789"/>
                <a:gd name="connsiteY1976" fmla="*/ 1657074 h 6108771"/>
                <a:gd name="connsiteX1977" fmla="*/ 919309 w 3211789"/>
                <a:gd name="connsiteY1977" fmla="*/ 1657074 h 6108771"/>
                <a:gd name="connsiteX1978" fmla="*/ 927035 w 3211789"/>
                <a:gd name="connsiteY1978" fmla="*/ 1678319 h 6108771"/>
                <a:gd name="connsiteX1979" fmla="*/ 834331 w 3211789"/>
                <a:gd name="connsiteY1979" fmla="*/ 1755572 h 6108771"/>
                <a:gd name="connsiteX1980" fmla="*/ 776392 w 3211789"/>
                <a:gd name="connsiteY1980" fmla="*/ 1730464 h 6108771"/>
                <a:gd name="connsiteX1981" fmla="*/ 797636 w 3211789"/>
                <a:gd name="connsiteY1981" fmla="*/ 1695701 h 6108771"/>
                <a:gd name="connsiteX1982" fmla="*/ 809224 w 3211789"/>
                <a:gd name="connsiteY1982" fmla="*/ 1657074 h 6108771"/>
                <a:gd name="connsiteX1983" fmla="*/ 809224 w 3211789"/>
                <a:gd name="connsiteY1983" fmla="*/ 1639692 h 6108771"/>
                <a:gd name="connsiteX1984" fmla="*/ 871026 w 3211789"/>
                <a:gd name="connsiteY1984" fmla="*/ 1657074 h 6108771"/>
                <a:gd name="connsiteX1985" fmla="*/ 2651706 w 3211789"/>
                <a:gd name="connsiteY1985" fmla="*/ 1641624 h 6108771"/>
                <a:gd name="connsiteX1986" fmla="*/ 2605354 w 3211789"/>
                <a:gd name="connsiteY1986" fmla="*/ 1666731 h 6108771"/>
                <a:gd name="connsiteX1987" fmla="*/ 2593766 w 3211789"/>
                <a:gd name="connsiteY1987" fmla="*/ 1651280 h 6108771"/>
                <a:gd name="connsiteX1988" fmla="*/ 2564796 w 3211789"/>
                <a:gd name="connsiteY1988" fmla="*/ 1664799 h 6108771"/>
                <a:gd name="connsiteX1989" fmla="*/ 2562865 w 3211789"/>
                <a:gd name="connsiteY1989" fmla="*/ 1657074 h 6108771"/>
                <a:gd name="connsiteX1990" fmla="*/ 2618873 w 3211789"/>
                <a:gd name="connsiteY1990" fmla="*/ 1635830 h 6108771"/>
                <a:gd name="connsiteX1991" fmla="*/ 2651706 w 3211789"/>
                <a:gd name="connsiteY1991" fmla="*/ 1641624 h 6108771"/>
                <a:gd name="connsiteX1992" fmla="*/ 1143343 w 3211789"/>
                <a:gd name="connsiteY1992" fmla="*/ 1672525 h 6108771"/>
                <a:gd name="connsiteX1993" fmla="*/ 1131755 w 3211789"/>
                <a:gd name="connsiteY1993" fmla="*/ 1718877 h 6108771"/>
                <a:gd name="connsiteX1994" fmla="*/ 1112442 w 3211789"/>
                <a:gd name="connsiteY1994" fmla="*/ 1736258 h 6108771"/>
                <a:gd name="connsiteX1995" fmla="*/ 1073815 w 3211789"/>
                <a:gd name="connsiteY1995" fmla="*/ 1751709 h 6108771"/>
                <a:gd name="connsiteX1996" fmla="*/ 1052571 w 3211789"/>
                <a:gd name="connsiteY1996" fmla="*/ 1738190 h 6108771"/>
                <a:gd name="connsiteX1997" fmla="*/ 1066090 w 3211789"/>
                <a:gd name="connsiteY1997" fmla="*/ 1701495 h 6108771"/>
                <a:gd name="connsiteX1998" fmla="*/ 1066090 w 3211789"/>
                <a:gd name="connsiteY1998" fmla="*/ 1693769 h 6108771"/>
                <a:gd name="connsiteX1999" fmla="*/ 1060296 w 3211789"/>
                <a:gd name="connsiteY1999" fmla="*/ 1653212 h 6108771"/>
                <a:gd name="connsiteX2000" fmla="*/ 1108579 w 3211789"/>
                <a:gd name="connsiteY2000" fmla="*/ 1626173 h 6108771"/>
                <a:gd name="connsiteX2001" fmla="*/ 1143343 w 3211789"/>
                <a:gd name="connsiteY2001" fmla="*/ 1672525 h 6108771"/>
                <a:gd name="connsiteX2002" fmla="*/ 2406428 w 3211789"/>
                <a:gd name="connsiteY2002" fmla="*/ 1664799 h 6108771"/>
                <a:gd name="connsiteX2003" fmla="*/ 2410290 w 3211789"/>
                <a:gd name="connsiteY2003" fmla="*/ 1701495 h 6108771"/>
                <a:gd name="connsiteX2004" fmla="*/ 2385183 w 3211789"/>
                <a:gd name="connsiteY2004" fmla="*/ 1711151 h 6108771"/>
                <a:gd name="connsiteX2005" fmla="*/ 2377458 w 3211789"/>
                <a:gd name="connsiteY2005" fmla="*/ 1707289 h 6108771"/>
                <a:gd name="connsiteX2006" fmla="*/ 2377458 w 3211789"/>
                <a:gd name="connsiteY2006" fmla="*/ 1672525 h 6108771"/>
                <a:gd name="connsiteX2007" fmla="*/ 2412222 w 3211789"/>
                <a:gd name="connsiteY2007" fmla="*/ 1622310 h 6108771"/>
                <a:gd name="connsiteX2008" fmla="*/ 2406428 w 3211789"/>
                <a:gd name="connsiteY2008" fmla="*/ 1664799 h 6108771"/>
                <a:gd name="connsiteX2009" fmla="*/ 1349994 w 3211789"/>
                <a:gd name="connsiteY2009" fmla="*/ 1647418 h 6108771"/>
                <a:gd name="connsiteX2010" fmla="*/ 1282398 w 3211789"/>
                <a:gd name="connsiteY2010" fmla="*/ 1726602 h 6108771"/>
                <a:gd name="connsiteX2011" fmla="*/ 1266947 w 3211789"/>
                <a:gd name="connsiteY2011" fmla="*/ 1718877 h 6108771"/>
                <a:gd name="connsiteX2012" fmla="*/ 1247634 w 3211789"/>
                <a:gd name="connsiteY2012" fmla="*/ 1666731 h 6108771"/>
                <a:gd name="connsiteX2013" fmla="*/ 1270810 w 3211789"/>
                <a:gd name="connsiteY2013" fmla="*/ 1651280 h 6108771"/>
                <a:gd name="connsiteX2014" fmla="*/ 1303643 w 3211789"/>
                <a:gd name="connsiteY2014" fmla="*/ 1622310 h 6108771"/>
                <a:gd name="connsiteX2015" fmla="*/ 1349994 w 3211789"/>
                <a:gd name="connsiteY2015" fmla="*/ 1647418 h 6108771"/>
                <a:gd name="connsiteX2016" fmla="*/ 1284329 w 3211789"/>
                <a:gd name="connsiteY2016" fmla="*/ 1616516 h 6108771"/>
                <a:gd name="connsiteX2017" fmla="*/ 1243772 w 3211789"/>
                <a:gd name="connsiteY2017" fmla="*/ 1649349 h 6108771"/>
                <a:gd name="connsiteX2018" fmla="*/ 1226390 w 3211789"/>
                <a:gd name="connsiteY2018" fmla="*/ 1630036 h 6108771"/>
                <a:gd name="connsiteX2019" fmla="*/ 1228321 w 3211789"/>
                <a:gd name="connsiteY2019" fmla="*/ 1595272 h 6108771"/>
                <a:gd name="connsiteX2020" fmla="*/ 1284329 w 3211789"/>
                <a:gd name="connsiteY2020" fmla="*/ 1616516 h 6108771"/>
                <a:gd name="connsiteX2021" fmla="*/ 1218664 w 3211789"/>
                <a:gd name="connsiteY2021" fmla="*/ 1626173 h 6108771"/>
                <a:gd name="connsiteX2022" fmla="*/ 1156862 w 3211789"/>
                <a:gd name="connsiteY2022" fmla="*/ 1693769 h 6108771"/>
                <a:gd name="connsiteX2023" fmla="*/ 1143343 w 3211789"/>
                <a:gd name="connsiteY2023" fmla="*/ 1616516 h 6108771"/>
                <a:gd name="connsiteX2024" fmla="*/ 1149137 w 3211789"/>
                <a:gd name="connsiteY2024" fmla="*/ 1602997 h 6108771"/>
                <a:gd name="connsiteX2025" fmla="*/ 1191626 w 3211789"/>
                <a:gd name="connsiteY2025" fmla="*/ 1579821 h 6108771"/>
                <a:gd name="connsiteX2026" fmla="*/ 1218664 w 3211789"/>
                <a:gd name="connsiteY2026" fmla="*/ 1626173 h 6108771"/>
                <a:gd name="connsiteX2027" fmla="*/ 1676388 w 3211789"/>
                <a:gd name="connsiteY2027" fmla="*/ 1579821 h 6108771"/>
                <a:gd name="connsiteX2028" fmla="*/ 1728534 w 3211789"/>
                <a:gd name="connsiteY2028" fmla="*/ 1597203 h 6108771"/>
                <a:gd name="connsiteX2029" fmla="*/ 1840550 w 3211789"/>
                <a:gd name="connsiteY2029" fmla="*/ 1641624 h 6108771"/>
                <a:gd name="connsiteX2030" fmla="*/ 1817374 w 3211789"/>
                <a:gd name="connsiteY2030" fmla="*/ 1676387 h 6108771"/>
                <a:gd name="connsiteX2031" fmla="*/ 1798061 w 3211789"/>
                <a:gd name="connsiteY2031" fmla="*/ 1715014 h 6108771"/>
                <a:gd name="connsiteX2032" fmla="*/ 1786473 w 3211789"/>
                <a:gd name="connsiteY2032" fmla="*/ 1722739 h 6108771"/>
                <a:gd name="connsiteX2033" fmla="*/ 1709220 w 3211789"/>
                <a:gd name="connsiteY2033" fmla="*/ 1695701 h 6108771"/>
                <a:gd name="connsiteX2034" fmla="*/ 1481324 w 3211789"/>
                <a:gd name="connsiteY2034" fmla="*/ 1641624 h 6108771"/>
                <a:gd name="connsiteX2035" fmla="*/ 1473599 w 3211789"/>
                <a:gd name="connsiteY2035" fmla="*/ 1631967 h 6108771"/>
                <a:gd name="connsiteX2036" fmla="*/ 1506431 w 3211789"/>
                <a:gd name="connsiteY2036" fmla="*/ 1560508 h 6108771"/>
                <a:gd name="connsiteX2037" fmla="*/ 1527676 w 3211789"/>
                <a:gd name="connsiteY2037" fmla="*/ 1556645 h 6108771"/>
                <a:gd name="connsiteX2038" fmla="*/ 1676388 w 3211789"/>
                <a:gd name="connsiteY2038" fmla="*/ 1579821 h 6108771"/>
                <a:gd name="connsiteX2039" fmla="*/ 556221 w 3211789"/>
                <a:gd name="connsiteY2039" fmla="*/ 1616516 h 6108771"/>
                <a:gd name="connsiteX2040" fmla="*/ 662444 w 3211789"/>
                <a:gd name="connsiteY2040" fmla="*/ 1823168 h 6108771"/>
                <a:gd name="connsiteX2041" fmla="*/ 677894 w 3211789"/>
                <a:gd name="connsiteY2041" fmla="*/ 1763297 h 6108771"/>
                <a:gd name="connsiteX2042" fmla="*/ 712658 w 3211789"/>
                <a:gd name="connsiteY2042" fmla="*/ 1852138 h 6108771"/>
                <a:gd name="connsiteX2043" fmla="*/ 540770 w 3211789"/>
                <a:gd name="connsiteY2043" fmla="*/ 1645486 h 6108771"/>
                <a:gd name="connsiteX2044" fmla="*/ 560084 w 3211789"/>
                <a:gd name="connsiteY2044" fmla="*/ 1554714 h 6108771"/>
                <a:gd name="connsiteX2045" fmla="*/ 556221 w 3211789"/>
                <a:gd name="connsiteY2045" fmla="*/ 1616516 h 6108771"/>
                <a:gd name="connsiteX2046" fmla="*/ 1487118 w 3211789"/>
                <a:gd name="connsiteY2046" fmla="*/ 1558577 h 6108771"/>
                <a:gd name="connsiteX2047" fmla="*/ 1473599 w 3211789"/>
                <a:gd name="connsiteY2047" fmla="*/ 1581753 h 6108771"/>
                <a:gd name="connsiteX2048" fmla="*/ 1454286 w 3211789"/>
                <a:gd name="connsiteY2048" fmla="*/ 1630036 h 6108771"/>
                <a:gd name="connsiteX2049" fmla="*/ 1442698 w 3211789"/>
                <a:gd name="connsiteY2049" fmla="*/ 1637761 h 6108771"/>
                <a:gd name="connsiteX2050" fmla="*/ 1431110 w 3211789"/>
                <a:gd name="connsiteY2050" fmla="*/ 1620379 h 6108771"/>
                <a:gd name="connsiteX2051" fmla="*/ 1473599 w 3211789"/>
                <a:gd name="connsiteY2051" fmla="*/ 1546989 h 6108771"/>
                <a:gd name="connsiteX2052" fmla="*/ 1487118 w 3211789"/>
                <a:gd name="connsiteY2052" fmla="*/ 1558577 h 6108771"/>
                <a:gd name="connsiteX2053" fmla="*/ 1133686 w 3211789"/>
                <a:gd name="connsiteY2053" fmla="*/ 1550852 h 6108771"/>
                <a:gd name="connsiteX2054" fmla="*/ 1077678 w 3211789"/>
                <a:gd name="connsiteY2054" fmla="*/ 1618448 h 6108771"/>
                <a:gd name="connsiteX2055" fmla="*/ 1060296 w 3211789"/>
                <a:gd name="connsiteY2055" fmla="*/ 1618448 h 6108771"/>
                <a:gd name="connsiteX2056" fmla="*/ 1058365 w 3211789"/>
                <a:gd name="connsiteY2056" fmla="*/ 1612654 h 6108771"/>
                <a:gd name="connsiteX2057" fmla="*/ 1062227 w 3211789"/>
                <a:gd name="connsiteY2057" fmla="*/ 1595272 h 6108771"/>
                <a:gd name="connsiteX2058" fmla="*/ 1058365 w 3211789"/>
                <a:gd name="connsiteY2058" fmla="*/ 1570165 h 6108771"/>
                <a:gd name="connsiteX2059" fmla="*/ 1095060 w 3211789"/>
                <a:gd name="connsiteY2059" fmla="*/ 1537332 h 6108771"/>
                <a:gd name="connsiteX2060" fmla="*/ 1102785 w 3211789"/>
                <a:gd name="connsiteY2060" fmla="*/ 1529607 h 6108771"/>
                <a:gd name="connsiteX2061" fmla="*/ 1133686 w 3211789"/>
                <a:gd name="connsiteY2061" fmla="*/ 1550852 h 6108771"/>
                <a:gd name="connsiteX2062" fmla="*/ 1100854 w 3211789"/>
                <a:gd name="connsiteY2062" fmla="*/ 1527676 h 6108771"/>
                <a:gd name="connsiteX2063" fmla="*/ 1071884 w 3211789"/>
                <a:gd name="connsiteY2063" fmla="*/ 1529607 h 6108771"/>
                <a:gd name="connsiteX2064" fmla="*/ 1085403 w 3211789"/>
                <a:gd name="connsiteY2064" fmla="*/ 1506431 h 6108771"/>
                <a:gd name="connsiteX2065" fmla="*/ 1100854 w 3211789"/>
                <a:gd name="connsiteY2065" fmla="*/ 1527676 h 6108771"/>
                <a:gd name="connsiteX2066" fmla="*/ 803430 w 3211789"/>
                <a:gd name="connsiteY2066" fmla="*/ 1525744 h 6108771"/>
                <a:gd name="connsiteX2067" fmla="*/ 853644 w 3211789"/>
                <a:gd name="connsiteY2067" fmla="*/ 1548920 h 6108771"/>
                <a:gd name="connsiteX2068" fmla="*/ 784117 w 3211789"/>
                <a:gd name="connsiteY2068" fmla="*/ 1610722 h 6108771"/>
                <a:gd name="connsiteX2069" fmla="*/ 708795 w 3211789"/>
                <a:gd name="connsiteY2069" fmla="*/ 1575959 h 6108771"/>
                <a:gd name="connsiteX2070" fmla="*/ 735834 w 3211789"/>
                <a:gd name="connsiteY2070" fmla="*/ 1545058 h 6108771"/>
                <a:gd name="connsiteX2071" fmla="*/ 762872 w 3211789"/>
                <a:gd name="connsiteY2071" fmla="*/ 1504500 h 6108771"/>
                <a:gd name="connsiteX2072" fmla="*/ 803430 w 3211789"/>
                <a:gd name="connsiteY2072" fmla="*/ 1525744 h 6108771"/>
                <a:gd name="connsiteX2073" fmla="*/ 1068021 w 3211789"/>
                <a:gd name="connsiteY2073" fmla="*/ 1496774 h 6108771"/>
                <a:gd name="connsiteX2074" fmla="*/ 1033257 w 3211789"/>
                <a:gd name="connsiteY2074" fmla="*/ 1545058 h 6108771"/>
                <a:gd name="connsiteX2075" fmla="*/ 1054502 w 3211789"/>
                <a:gd name="connsiteY2075" fmla="*/ 1575959 h 6108771"/>
                <a:gd name="connsiteX2076" fmla="*/ 1046777 w 3211789"/>
                <a:gd name="connsiteY2076" fmla="*/ 1601066 h 6108771"/>
                <a:gd name="connsiteX2077" fmla="*/ 977249 w 3211789"/>
                <a:gd name="connsiteY2077" fmla="*/ 1653212 h 6108771"/>
                <a:gd name="connsiteX2078" fmla="*/ 946348 w 3211789"/>
                <a:gd name="connsiteY2078" fmla="*/ 1649349 h 6108771"/>
                <a:gd name="connsiteX2079" fmla="*/ 1029395 w 3211789"/>
                <a:gd name="connsiteY2079" fmla="*/ 1546989 h 6108771"/>
                <a:gd name="connsiteX2080" fmla="*/ 1002356 w 3211789"/>
                <a:gd name="connsiteY2080" fmla="*/ 1543126 h 6108771"/>
                <a:gd name="connsiteX2081" fmla="*/ 1015876 w 3211789"/>
                <a:gd name="connsiteY2081" fmla="*/ 1502568 h 6108771"/>
                <a:gd name="connsiteX2082" fmla="*/ 1052571 w 3211789"/>
                <a:gd name="connsiteY2082" fmla="*/ 1485187 h 6108771"/>
                <a:gd name="connsiteX2083" fmla="*/ 1068021 w 3211789"/>
                <a:gd name="connsiteY2083" fmla="*/ 1496774 h 6108771"/>
                <a:gd name="connsiteX2084" fmla="*/ 1006219 w 3211789"/>
                <a:gd name="connsiteY2084" fmla="*/ 1500637 h 6108771"/>
                <a:gd name="connsiteX2085" fmla="*/ 954073 w 3211789"/>
                <a:gd name="connsiteY2085" fmla="*/ 1560508 h 6108771"/>
                <a:gd name="connsiteX2086" fmla="*/ 952142 w 3211789"/>
                <a:gd name="connsiteY2086" fmla="*/ 1564371 h 6108771"/>
                <a:gd name="connsiteX2087" fmla="*/ 973386 w 3211789"/>
                <a:gd name="connsiteY2087" fmla="*/ 1581753 h 6108771"/>
                <a:gd name="connsiteX2088" fmla="*/ 888408 w 3211789"/>
                <a:gd name="connsiteY2088" fmla="*/ 1645486 h 6108771"/>
                <a:gd name="connsiteX2089" fmla="*/ 816949 w 3211789"/>
                <a:gd name="connsiteY2089" fmla="*/ 1618448 h 6108771"/>
                <a:gd name="connsiteX2090" fmla="*/ 869095 w 3211789"/>
                <a:gd name="connsiteY2090" fmla="*/ 1554714 h 6108771"/>
                <a:gd name="connsiteX2091" fmla="*/ 915447 w 3211789"/>
                <a:gd name="connsiteY2091" fmla="*/ 1570165 h 6108771"/>
                <a:gd name="connsiteX2092" fmla="*/ 917378 w 3211789"/>
                <a:gd name="connsiteY2092" fmla="*/ 1566302 h 6108771"/>
                <a:gd name="connsiteX2093" fmla="*/ 878752 w 3211789"/>
                <a:gd name="connsiteY2093" fmla="*/ 1533470 h 6108771"/>
                <a:gd name="connsiteX2094" fmla="*/ 919309 w 3211789"/>
                <a:gd name="connsiteY2094" fmla="*/ 1508362 h 6108771"/>
                <a:gd name="connsiteX2095" fmla="*/ 967593 w 3211789"/>
                <a:gd name="connsiteY2095" fmla="*/ 1473599 h 6108771"/>
                <a:gd name="connsiteX2096" fmla="*/ 1006219 w 3211789"/>
                <a:gd name="connsiteY2096" fmla="*/ 1500637 h 6108771"/>
                <a:gd name="connsiteX2097" fmla="*/ 911584 w 3211789"/>
                <a:gd name="connsiteY2097" fmla="*/ 1469736 h 6108771"/>
                <a:gd name="connsiteX2098" fmla="*/ 927035 w 3211789"/>
                <a:gd name="connsiteY2098" fmla="*/ 1471667 h 6108771"/>
                <a:gd name="connsiteX2099" fmla="*/ 928966 w 3211789"/>
                <a:gd name="connsiteY2099" fmla="*/ 1475530 h 6108771"/>
                <a:gd name="connsiteX2100" fmla="*/ 892271 w 3211789"/>
                <a:gd name="connsiteY2100" fmla="*/ 1510294 h 6108771"/>
                <a:gd name="connsiteX2101" fmla="*/ 845919 w 3211789"/>
                <a:gd name="connsiteY2101" fmla="*/ 1519950 h 6108771"/>
                <a:gd name="connsiteX2102" fmla="*/ 778323 w 3211789"/>
                <a:gd name="connsiteY2102" fmla="*/ 1489049 h 6108771"/>
                <a:gd name="connsiteX2103" fmla="*/ 793774 w 3211789"/>
                <a:gd name="connsiteY2103" fmla="*/ 1477461 h 6108771"/>
                <a:gd name="connsiteX2104" fmla="*/ 847851 w 3211789"/>
                <a:gd name="connsiteY2104" fmla="*/ 1452354 h 6108771"/>
                <a:gd name="connsiteX2105" fmla="*/ 911584 w 3211789"/>
                <a:gd name="connsiteY2105" fmla="*/ 1469736 h 6108771"/>
                <a:gd name="connsiteX2106" fmla="*/ 703001 w 3211789"/>
                <a:gd name="connsiteY2106" fmla="*/ 1473599 h 6108771"/>
                <a:gd name="connsiteX2107" fmla="*/ 739696 w 3211789"/>
                <a:gd name="connsiteY2107" fmla="*/ 1487118 h 6108771"/>
                <a:gd name="connsiteX2108" fmla="*/ 747422 w 3211789"/>
                <a:gd name="connsiteY2108" fmla="*/ 1494843 h 6108771"/>
                <a:gd name="connsiteX2109" fmla="*/ 685619 w 3211789"/>
                <a:gd name="connsiteY2109" fmla="*/ 1566302 h 6108771"/>
                <a:gd name="connsiteX2110" fmla="*/ 662444 w 3211789"/>
                <a:gd name="connsiteY2110" fmla="*/ 1572096 h 6108771"/>
                <a:gd name="connsiteX2111" fmla="*/ 621886 w 3211789"/>
                <a:gd name="connsiteY2111" fmla="*/ 1483255 h 6108771"/>
                <a:gd name="connsiteX2112" fmla="*/ 623817 w 3211789"/>
                <a:gd name="connsiteY2112" fmla="*/ 1471667 h 6108771"/>
                <a:gd name="connsiteX2113" fmla="*/ 637336 w 3211789"/>
                <a:gd name="connsiteY2113" fmla="*/ 1460079 h 6108771"/>
                <a:gd name="connsiteX2114" fmla="*/ 652787 w 3211789"/>
                <a:gd name="connsiteY2114" fmla="*/ 1433041 h 6108771"/>
                <a:gd name="connsiteX2115" fmla="*/ 703001 w 3211789"/>
                <a:gd name="connsiteY2115" fmla="*/ 1473599 h 6108771"/>
                <a:gd name="connsiteX2116" fmla="*/ 639268 w 3211789"/>
                <a:gd name="connsiteY2116" fmla="*/ 1421453 h 6108771"/>
                <a:gd name="connsiteX2117" fmla="*/ 621886 w 3211789"/>
                <a:gd name="connsiteY2117" fmla="*/ 1469736 h 6108771"/>
                <a:gd name="connsiteX2118" fmla="*/ 602573 w 3211789"/>
                <a:gd name="connsiteY2118" fmla="*/ 1442697 h 6108771"/>
                <a:gd name="connsiteX2119" fmla="*/ 602573 w 3211789"/>
                <a:gd name="connsiteY2119" fmla="*/ 1404071 h 6108771"/>
                <a:gd name="connsiteX2120" fmla="*/ 608367 w 3211789"/>
                <a:gd name="connsiteY2120" fmla="*/ 1404071 h 6108771"/>
                <a:gd name="connsiteX2121" fmla="*/ 639268 w 3211789"/>
                <a:gd name="connsiteY2121" fmla="*/ 1421453 h 6108771"/>
                <a:gd name="connsiteX2122" fmla="*/ 768666 w 3211789"/>
                <a:gd name="connsiteY2122" fmla="*/ 1402140 h 6108771"/>
                <a:gd name="connsiteX2123" fmla="*/ 830469 w 3211789"/>
                <a:gd name="connsiteY2123" fmla="*/ 1431110 h 6108771"/>
                <a:gd name="connsiteX2124" fmla="*/ 753216 w 3211789"/>
                <a:gd name="connsiteY2124" fmla="*/ 1473599 h 6108771"/>
                <a:gd name="connsiteX2125" fmla="*/ 664375 w 3211789"/>
                <a:gd name="connsiteY2125" fmla="*/ 1413728 h 6108771"/>
                <a:gd name="connsiteX2126" fmla="*/ 668238 w 3211789"/>
                <a:gd name="connsiteY2126" fmla="*/ 1406002 h 6108771"/>
                <a:gd name="connsiteX2127" fmla="*/ 701070 w 3211789"/>
                <a:gd name="connsiteY2127" fmla="*/ 1394414 h 6108771"/>
                <a:gd name="connsiteX2128" fmla="*/ 735834 w 3211789"/>
                <a:gd name="connsiteY2128" fmla="*/ 1375101 h 6108771"/>
                <a:gd name="connsiteX2129" fmla="*/ 768666 w 3211789"/>
                <a:gd name="connsiteY2129" fmla="*/ 1402140 h 6108771"/>
                <a:gd name="connsiteX2130" fmla="*/ 2157287 w 3211789"/>
                <a:gd name="connsiteY2130" fmla="*/ 1369307 h 6108771"/>
                <a:gd name="connsiteX2131" fmla="*/ 2153424 w 3211789"/>
                <a:gd name="connsiteY2131" fmla="*/ 1384758 h 6108771"/>
                <a:gd name="connsiteX2132" fmla="*/ 2157287 w 3211789"/>
                <a:gd name="connsiteY2132" fmla="*/ 1394414 h 6108771"/>
                <a:gd name="connsiteX2133" fmla="*/ 2197845 w 3211789"/>
                <a:gd name="connsiteY2133" fmla="*/ 1377033 h 6108771"/>
                <a:gd name="connsiteX2134" fmla="*/ 2109004 w 3211789"/>
                <a:gd name="connsiteY2134" fmla="*/ 1433041 h 6108771"/>
                <a:gd name="connsiteX2135" fmla="*/ 2149562 w 3211789"/>
                <a:gd name="connsiteY2135" fmla="*/ 1361582 h 6108771"/>
                <a:gd name="connsiteX2136" fmla="*/ 2157287 w 3211789"/>
                <a:gd name="connsiteY2136" fmla="*/ 1369307 h 6108771"/>
                <a:gd name="connsiteX2137" fmla="*/ 865232 w 3211789"/>
                <a:gd name="connsiteY2137" fmla="*/ 1346131 h 6108771"/>
                <a:gd name="connsiteX2138" fmla="*/ 911584 w 3211789"/>
                <a:gd name="connsiteY2138" fmla="*/ 1380895 h 6108771"/>
                <a:gd name="connsiteX2139" fmla="*/ 840125 w 3211789"/>
                <a:gd name="connsiteY2139" fmla="*/ 1413728 h 6108771"/>
                <a:gd name="connsiteX2140" fmla="*/ 757078 w 3211789"/>
                <a:gd name="connsiteY2140" fmla="*/ 1367376 h 6108771"/>
                <a:gd name="connsiteX2141" fmla="*/ 849782 w 3211789"/>
                <a:gd name="connsiteY2141" fmla="*/ 1338406 h 6108771"/>
                <a:gd name="connsiteX2142" fmla="*/ 865232 w 3211789"/>
                <a:gd name="connsiteY2142" fmla="*/ 1346131 h 6108771"/>
                <a:gd name="connsiteX2143" fmla="*/ 1998919 w 3211789"/>
                <a:gd name="connsiteY2143" fmla="*/ 1336475 h 6108771"/>
                <a:gd name="connsiteX2144" fmla="*/ 1993125 w 3211789"/>
                <a:gd name="connsiteY2144" fmla="*/ 1363513 h 6108771"/>
                <a:gd name="connsiteX2145" fmla="*/ 1996987 w 3211789"/>
                <a:gd name="connsiteY2145" fmla="*/ 1365445 h 6108771"/>
                <a:gd name="connsiteX2146" fmla="*/ 2066515 w 3211789"/>
                <a:gd name="connsiteY2146" fmla="*/ 1349994 h 6108771"/>
                <a:gd name="connsiteX2147" fmla="*/ 1956430 w 3211789"/>
                <a:gd name="connsiteY2147" fmla="*/ 1398277 h 6108771"/>
                <a:gd name="connsiteX2148" fmla="*/ 1991193 w 3211789"/>
                <a:gd name="connsiteY2148" fmla="*/ 1313299 h 6108771"/>
                <a:gd name="connsiteX2149" fmla="*/ 1998919 w 3211789"/>
                <a:gd name="connsiteY2149" fmla="*/ 1336475 h 6108771"/>
                <a:gd name="connsiteX2150" fmla="*/ 1149137 w 3211789"/>
                <a:gd name="connsiteY2150" fmla="*/ 1311368 h 6108771"/>
                <a:gd name="connsiteX2151" fmla="*/ 1151068 w 3211789"/>
                <a:gd name="connsiteY2151" fmla="*/ 1319093 h 6108771"/>
                <a:gd name="connsiteX2152" fmla="*/ 1145274 w 3211789"/>
                <a:gd name="connsiteY2152" fmla="*/ 1332612 h 6108771"/>
                <a:gd name="connsiteX2153" fmla="*/ 1110510 w 3211789"/>
                <a:gd name="connsiteY2153" fmla="*/ 1334543 h 6108771"/>
                <a:gd name="connsiteX2154" fmla="*/ 1093128 w 3211789"/>
                <a:gd name="connsiteY2154" fmla="*/ 1340337 h 6108771"/>
                <a:gd name="connsiteX2155" fmla="*/ 1033257 w 3211789"/>
                <a:gd name="connsiteY2155" fmla="*/ 1367376 h 6108771"/>
                <a:gd name="connsiteX2156" fmla="*/ 1025532 w 3211789"/>
                <a:gd name="connsiteY2156" fmla="*/ 1344200 h 6108771"/>
                <a:gd name="connsiteX2157" fmla="*/ 1046777 w 3211789"/>
                <a:gd name="connsiteY2157" fmla="*/ 1324887 h 6108771"/>
                <a:gd name="connsiteX2158" fmla="*/ 1108579 w 3211789"/>
                <a:gd name="connsiteY2158" fmla="*/ 1303642 h 6108771"/>
                <a:gd name="connsiteX2159" fmla="*/ 1149137 w 3211789"/>
                <a:gd name="connsiteY2159" fmla="*/ 1311368 h 6108771"/>
                <a:gd name="connsiteX2160" fmla="*/ 1015876 w 3211789"/>
                <a:gd name="connsiteY2160" fmla="*/ 1303642 h 6108771"/>
                <a:gd name="connsiteX2161" fmla="*/ 973386 w 3211789"/>
                <a:gd name="connsiteY2161" fmla="*/ 1328749 h 6108771"/>
                <a:gd name="connsiteX2162" fmla="*/ 986906 w 3211789"/>
                <a:gd name="connsiteY2162" fmla="*/ 1349994 h 6108771"/>
                <a:gd name="connsiteX2163" fmla="*/ 984974 w 3211789"/>
                <a:gd name="connsiteY2163" fmla="*/ 1365445 h 6108771"/>
                <a:gd name="connsiteX2164" fmla="*/ 1000425 w 3211789"/>
                <a:gd name="connsiteY2164" fmla="*/ 1355788 h 6108771"/>
                <a:gd name="connsiteX2165" fmla="*/ 1015876 w 3211789"/>
                <a:gd name="connsiteY2165" fmla="*/ 1378964 h 6108771"/>
                <a:gd name="connsiteX2166" fmla="*/ 992700 w 3211789"/>
                <a:gd name="connsiteY2166" fmla="*/ 1404071 h 6108771"/>
                <a:gd name="connsiteX2167" fmla="*/ 1000425 w 3211789"/>
                <a:gd name="connsiteY2167" fmla="*/ 1415659 h 6108771"/>
                <a:gd name="connsiteX2168" fmla="*/ 981112 w 3211789"/>
                <a:gd name="connsiteY2168" fmla="*/ 1446560 h 6108771"/>
                <a:gd name="connsiteX2169" fmla="*/ 984974 w 3211789"/>
                <a:gd name="connsiteY2169" fmla="*/ 1448491 h 6108771"/>
                <a:gd name="connsiteX2170" fmla="*/ 1021670 w 3211789"/>
                <a:gd name="connsiteY2170" fmla="*/ 1413728 h 6108771"/>
                <a:gd name="connsiteX2171" fmla="*/ 1039051 w 3211789"/>
                <a:gd name="connsiteY2171" fmla="*/ 1440766 h 6108771"/>
                <a:gd name="connsiteX2172" fmla="*/ 990768 w 3211789"/>
                <a:gd name="connsiteY2172" fmla="*/ 1469736 h 6108771"/>
                <a:gd name="connsiteX2173" fmla="*/ 971455 w 3211789"/>
                <a:gd name="connsiteY2173" fmla="*/ 1465873 h 6108771"/>
                <a:gd name="connsiteX2174" fmla="*/ 971455 w 3211789"/>
                <a:gd name="connsiteY2174" fmla="*/ 1460079 h 6108771"/>
                <a:gd name="connsiteX2175" fmla="*/ 977249 w 3211789"/>
                <a:gd name="connsiteY2175" fmla="*/ 1454285 h 6108771"/>
                <a:gd name="connsiteX2176" fmla="*/ 907722 w 3211789"/>
                <a:gd name="connsiteY2176" fmla="*/ 1454285 h 6108771"/>
                <a:gd name="connsiteX2177" fmla="*/ 857507 w 3211789"/>
                <a:gd name="connsiteY2177" fmla="*/ 1429178 h 6108771"/>
                <a:gd name="connsiteX2178" fmla="*/ 890340 w 3211789"/>
                <a:gd name="connsiteY2178" fmla="*/ 1415659 h 6108771"/>
                <a:gd name="connsiteX2179" fmla="*/ 928966 w 3211789"/>
                <a:gd name="connsiteY2179" fmla="*/ 1394414 h 6108771"/>
                <a:gd name="connsiteX2180" fmla="*/ 971455 w 3211789"/>
                <a:gd name="connsiteY2180" fmla="*/ 1411796 h 6108771"/>
                <a:gd name="connsiteX2181" fmla="*/ 984974 w 3211789"/>
                <a:gd name="connsiteY2181" fmla="*/ 1404071 h 6108771"/>
                <a:gd name="connsiteX2182" fmla="*/ 948279 w 3211789"/>
                <a:gd name="connsiteY2182" fmla="*/ 1384758 h 6108771"/>
                <a:gd name="connsiteX2183" fmla="*/ 973386 w 3211789"/>
                <a:gd name="connsiteY2183" fmla="*/ 1369307 h 6108771"/>
                <a:gd name="connsiteX2184" fmla="*/ 867164 w 3211789"/>
                <a:gd name="connsiteY2184" fmla="*/ 1344200 h 6108771"/>
                <a:gd name="connsiteX2185" fmla="*/ 927035 w 3211789"/>
                <a:gd name="connsiteY2185" fmla="*/ 1303642 h 6108771"/>
                <a:gd name="connsiteX2186" fmla="*/ 956005 w 3211789"/>
                <a:gd name="connsiteY2186" fmla="*/ 1311368 h 6108771"/>
                <a:gd name="connsiteX2187" fmla="*/ 952142 w 3211789"/>
                <a:gd name="connsiteY2187" fmla="*/ 1301711 h 6108771"/>
                <a:gd name="connsiteX2188" fmla="*/ 954073 w 3211789"/>
                <a:gd name="connsiteY2188" fmla="*/ 1295917 h 6108771"/>
                <a:gd name="connsiteX2189" fmla="*/ 1013944 w 3211789"/>
                <a:gd name="connsiteY2189" fmla="*/ 1290123 h 6108771"/>
                <a:gd name="connsiteX2190" fmla="*/ 1015876 w 3211789"/>
                <a:gd name="connsiteY2190" fmla="*/ 1303642 h 6108771"/>
                <a:gd name="connsiteX2191" fmla="*/ 728109 w 3211789"/>
                <a:gd name="connsiteY2191" fmla="*/ 1357719 h 6108771"/>
                <a:gd name="connsiteX2192" fmla="*/ 643130 w 3211789"/>
                <a:gd name="connsiteY2192" fmla="*/ 1394414 h 6108771"/>
                <a:gd name="connsiteX2193" fmla="*/ 589053 w 3211789"/>
                <a:gd name="connsiteY2193" fmla="*/ 1369307 h 6108771"/>
                <a:gd name="connsiteX2194" fmla="*/ 589053 w 3211789"/>
                <a:gd name="connsiteY2194" fmla="*/ 1353857 h 6108771"/>
                <a:gd name="connsiteX2195" fmla="*/ 602573 w 3211789"/>
                <a:gd name="connsiteY2195" fmla="*/ 1317162 h 6108771"/>
                <a:gd name="connsiteX2196" fmla="*/ 668238 w 3211789"/>
                <a:gd name="connsiteY2196" fmla="*/ 1286260 h 6108771"/>
                <a:gd name="connsiteX2197" fmla="*/ 728109 w 3211789"/>
                <a:gd name="connsiteY2197" fmla="*/ 1357719 h 6108771"/>
                <a:gd name="connsiteX2198" fmla="*/ 1156862 w 3211789"/>
                <a:gd name="connsiteY2198" fmla="*/ 1270810 h 6108771"/>
                <a:gd name="connsiteX2199" fmla="*/ 1158793 w 3211789"/>
                <a:gd name="connsiteY2199" fmla="*/ 1276604 h 6108771"/>
                <a:gd name="connsiteX2200" fmla="*/ 1137549 w 3211789"/>
                <a:gd name="connsiteY2200" fmla="*/ 1293986 h 6108771"/>
                <a:gd name="connsiteX2201" fmla="*/ 1106648 w 3211789"/>
                <a:gd name="connsiteY2201" fmla="*/ 1284329 h 6108771"/>
                <a:gd name="connsiteX2202" fmla="*/ 1143343 w 3211789"/>
                <a:gd name="connsiteY2202" fmla="*/ 1268879 h 6108771"/>
                <a:gd name="connsiteX2203" fmla="*/ 1156862 w 3211789"/>
                <a:gd name="connsiteY2203" fmla="*/ 1270810 h 6108771"/>
                <a:gd name="connsiteX2204" fmla="*/ 886477 w 3211789"/>
                <a:gd name="connsiteY2204" fmla="*/ 1261153 h 6108771"/>
                <a:gd name="connsiteX2205" fmla="*/ 917378 w 3211789"/>
                <a:gd name="connsiteY2205" fmla="*/ 1284329 h 6108771"/>
                <a:gd name="connsiteX2206" fmla="*/ 923172 w 3211789"/>
                <a:gd name="connsiteY2206" fmla="*/ 1295917 h 6108771"/>
                <a:gd name="connsiteX2207" fmla="*/ 923172 w 3211789"/>
                <a:gd name="connsiteY2207" fmla="*/ 1301711 h 6108771"/>
                <a:gd name="connsiteX2208" fmla="*/ 857507 w 3211789"/>
                <a:gd name="connsiteY2208" fmla="*/ 1315230 h 6108771"/>
                <a:gd name="connsiteX2209" fmla="*/ 799567 w 3211789"/>
                <a:gd name="connsiteY2209" fmla="*/ 1299780 h 6108771"/>
                <a:gd name="connsiteX2210" fmla="*/ 797636 w 3211789"/>
                <a:gd name="connsiteY2210" fmla="*/ 1303642 h 6108771"/>
                <a:gd name="connsiteX2211" fmla="*/ 820812 w 3211789"/>
                <a:gd name="connsiteY2211" fmla="*/ 1322956 h 6108771"/>
                <a:gd name="connsiteX2212" fmla="*/ 834331 w 3211789"/>
                <a:gd name="connsiteY2212" fmla="*/ 1332612 h 6108771"/>
                <a:gd name="connsiteX2213" fmla="*/ 774460 w 3211789"/>
                <a:gd name="connsiteY2213" fmla="*/ 1349994 h 6108771"/>
                <a:gd name="connsiteX2214" fmla="*/ 693345 w 3211789"/>
                <a:gd name="connsiteY2214" fmla="*/ 1301711 h 6108771"/>
                <a:gd name="connsiteX2215" fmla="*/ 683688 w 3211789"/>
                <a:gd name="connsiteY2215" fmla="*/ 1272741 h 6108771"/>
                <a:gd name="connsiteX2216" fmla="*/ 687551 w 3211789"/>
                <a:gd name="connsiteY2216" fmla="*/ 1263085 h 6108771"/>
                <a:gd name="connsiteX2217" fmla="*/ 710727 w 3211789"/>
                <a:gd name="connsiteY2217" fmla="*/ 1259222 h 6108771"/>
                <a:gd name="connsiteX2218" fmla="*/ 741628 w 3211789"/>
                <a:gd name="connsiteY2218" fmla="*/ 1247634 h 6108771"/>
                <a:gd name="connsiteX2219" fmla="*/ 755147 w 3211789"/>
                <a:gd name="connsiteY2219" fmla="*/ 1247634 h 6108771"/>
                <a:gd name="connsiteX2220" fmla="*/ 786048 w 3211789"/>
                <a:gd name="connsiteY2220" fmla="*/ 1295917 h 6108771"/>
                <a:gd name="connsiteX2221" fmla="*/ 791842 w 3211789"/>
                <a:gd name="connsiteY2221" fmla="*/ 1295917 h 6108771"/>
                <a:gd name="connsiteX2222" fmla="*/ 793774 w 3211789"/>
                <a:gd name="connsiteY2222" fmla="*/ 1290123 h 6108771"/>
                <a:gd name="connsiteX2223" fmla="*/ 776392 w 3211789"/>
                <a:gd name="connsiteY2223" fmla="*/ 1255359 h 6108771"/>
                <a:gd name="connsiteX2224" fmla="*/ 828537 w 3211789"/>
                <a:gd name="connsiteY2224" fmla="*/ 1234115 h 6108771"/>
                <a:gd name="connsiteX2225" fmla="*/ 886477 w 3211789"/>
                <a:gd name="connsiteY2225" fmla="*/ 1261153 h 6108771"/>
                <a:gd name="connsiteX2226" fmla="*/ 1012013 w 3211789"/>
                <a:gd name="connsiteY2226" fmla="*/ 1268879 h 6108771"/>
                <a:gd name="connsiteX2227" fmla="*/ 969524 w 3211789"/>
                <a:gd name="connsiteY2227" fmla="*/ 1284329 h 6108771"/>
                <a:gd name="connsiteX2228" fmla="*/ 919309 w 3211789"/>
                <a:gd name="connsiteY2228" fmla="*/ 1272741 h 6108771"/>
                <a:gd name="connsiteX2229" fmla="*/ 880683 w 3211789"/>
                <a:gd name="connsiteY2229" fmla="*/ 1228321 h 6108771"/>
                <a:gd name="connsiteX2230" fmla="*/ 919309 w 3211789"/>
                <a:gd name="connsiteY2230" fmla="*/ 1228321 h 6108771"/>
                <a:gd name="connsiteX2231" fmla="*/ 957936 w 3211789"/>
                <a:gd name="connsiteY2231" fmla="*/ 1212870 h 6108771"/>
                <a:gd name="connsiteX2232" fmla="*/ 1012013 w 3211789"/>
                <a:gd name="connsiteY2232" fmla="*/ 1268879 h 6108771"/>
                <a:gd name="connsiteX2233" fmla="*/ 1037120 w 3211789"/>
                <a:gd name="connsiteY2233" fmla="*/ 1220595 h 6108771"/>
                <a:gd name="connsiteX2234" fmla="*/ 1037120 w 3211789"/>
                <a:gd name="connsiteY2234" fmla="*/ 1226389 h 6108771"/>
                <a:gd name="connsiteX2235" fmla="*/ 1017807 w 3211789"/>
                <a:gd name="connsiteY2235" fmla="*/ 1253428 h 6108771"/>
                <a:gd name="connsiteX2236" fmla="*/ 977249 w 3211789"/>
                <a:gd name="connsiteY2236" fmla="*/ 1207076 h 6108771"/>
                <a:gd name="connsiteX2237" fmla="*/ 1037120 w 3211789"/>
                <a:gd name="connsiteY2237" fmla="*/ 1220595 h 6108771"/>
                <a:gd name="connsiteX2238" fmla="*/ 2862220 w 3211789"/>
                <a:gd name="connsiteY2238" fmla="*/ 1338406 h 6108771"/>
                <a:gd name="connsiteX2239" fmla="*/ 2871876 w 3211789"/>
                <a:gd name="connsiteY2239" fmla="*/ 1380895 h 6108771"/>
                <a:gd name="connsiteX2240" fmla="*/ 2871876 w 3211789"/>
                <a:gd name="connsiteY2240" fmla="*/ 1425316 h 6108771"/>
                <a:gd name="connsiteX2241" fmla="*/ 3020588 w 3211789"/>
                <a:gd name="connsiteY2241" fmla="*/ 1606860 h 6108771"/>
                <a:gd name="connsiteX2242" fmla="*/ 3082391 w 3211789"/>
                <a:gd name="connsiteY2242" fmla="*/ 1602997 h 6108771"/>
                <a:gd name="connsiteX2243" fmla="*/ 3211789 w 3211789"/>
                <a:gd name="connsiteY2243" fmla="*/ 1682181 h 6108771"/>
                <a:gd name="connsiteX2244" fmla="*/ 3097841 w 3211789"/>
                <a:gd name="connsiteY2244" fmla="*/ 1614585 h 6108771"/>
                <a:gd name="connsiteX2245" fmla="*/ 3088184 w 3211789"/>
                <a:gd name="connsiteY2245" fmla="*/ 1612654 h 6108771"/>
                <a:gd name="connsiteX2246" fmla="*/ 2991618 w 3211789"/>
                <a:gd name="connsiteY2246" fmla="*/ 1622310 h 6108771"/>
                <a:gd name="connsiteX2247" fmla="*/ 2840975 w 3211789"/>
                <a:gd name="connsiteY2247" fmla="*/ 1433041 h 6108771"/>
                <a:gd name="connsiteX2248" fmla="*/ 2696126 w 3211789"/>
                <a:gd name="connsiteY2248" fmla="*/ 1249565 h 6108771"/>
                <a:gd name="connsiteX2249" fmla="*/ 2439260 w 3211789"/>
                <a:gd name="connsiteY2249" fmla="*/ 1384758 h 6108771"/>
                <a:gd name="connsiteX2250" fmla="*/ 2385183 w 3211789"/>
                <a:gd name="connsiteY2250" fmla="*/ 1394414 h 6108771"/>
                <a:gd name="connsiteX2251" fmla="*/ 2344625 w 3211789"/>
                <a:gd name="connsiteY2251" fmla="*/ 1386689 h 6108771"/>
                <a:gd name="connsiteX2252" fmla="*/ 2273166 w 3211789"/>
                <a:gd name="connsiteY2252" fmla="*/ 1324887 h 6108771"/>
                <a:gd name="connsiteX2253" fmla="*/ 2286686 w 3211789"/>
                <a:gd name="connsiteY2253" fmla="*/ 1293986 h 6108771"/>
                <a:gd name="connsiteX2254" fmla="*/ 2389046 w 3211789"/>
                <a:gd name="connsiteY2254" fmla="*/ 1321024 h 6108771"/>
                <a:gd name="connsiteX2255" fmla="*/ 2435398 w 3211789"/>
                <a:gd name="connsiteY2255" fmla="*/ 1311368 h 6108771"/>
                <a:gd name="connsiteX2256" fmla="*/ 2466299 w 3211789"/>
                <a:gd name="connsiteY2256" fmla="*/ 1301711 h 6108771"/>
                <a:gd name="connsiteX2257" fmla="*/ 2568659 w 3211789"/>
                <a:gd name="connsiteY2257" fmla="*/ 1236046 h 6108771"/>
                <a:gd name="connsiteX2258" fmla="*/ 2684538 w 3211789"/>
                <a:gd name="connsiteY2258" fmla="*/ 1199351 h 6108771"/>
                <a:gd name="connsiteX2259" fmla="*/ 2862220 w 3211789"/>
                <a:gd name="connsiteY2259" fmla="*/ 1338406 h 6108771"/>
                <a:gd name="connsiteX2260" fmla="*/ 2261579 w 3211789"/>
                <a:gd name="connsiteY2260" fmla="*/ 1276604 h 6108771"/>
                <a:gd name="connsiteX2261" fmla="*/ 2230677 w 3211789"/>
                <a:gd name="connsiteY2261" fmla="*/ 1303642 h 6108771"/>
                <a:gd name="connsiteX2262" fmla="*/ 2193982 w 3211789"/>
                <a:gd name="connsiteY2262" fmla="*/ 1301711 h 6108771"/>
                <a:gd name="connsiteX2263" fmla="*/ 2211364 w 3211789"/>
                <a:gd name="connsiteY2263" fmla="*/ 1236046 h 6108771"/>
                <a:gd name="connsiteX2264" fmla="*/ 2203639 w 3211789"/>
                <a:gd name="connsiteY2264" fmla="*/ 1191626 h 6108771"/>
                <a:gd name="connsiteX2265" fmla="*/ 2261579 w 3211789"/>
                <a:gd name="connsiteY2265" fmla="*/ 1276604 h 6108771"/>
                <a:gd name="connsiteX2266" fmla="*/ 1245703 w 3211789"/>
                <a:gd name="connsiteY2266" fmla="*/ 1224458 h 6108771"/>
                <a:gd name="connsiteX2267" fmla="*/ 1301711 w 3211789"/>
                <a:gd name="connsiteY2267" fmla="*/ 1224458 h 6108771"/>
                <a:gd name="connsiteX2268" fmla="*/ 1361582 w 3211789"/>
                <a:gd name="connsiteY2268" fmla="*/ 1210939 h 6108771"/>
                <a:gd name="connsiteX2269" fmla="*/ 1378964 w 3211789"/>
                <a:gd name="connsiteY2269" fmla="*/ 1203214 h 6108771"/>
                <a:gd name="connsiteX2270" fmla="*/ 1388621 w 3211789"/>
                <a:gd name="connsiteY2270" fmla="*/ 1203214 h 6108771"/>
                <a:gd name="connsiteX2271" fmla="*/ 1390552 w 3211789"/>
                <a:gd name="connsiteY2271" fmla="*/ 1207076 h 6108771"/>
                <a:gd name="connsiteX2272" fmla="*/ 1295917 w 3211789"/>
                <a:gd name="connsiteY2272" fmla="*/ 1241840 h 6108771"/>
                <a:gd name="connsiteX2273" fmla="*/ 1133686 w 3211789"/>
                <a:gd name="connsiteY2273" fmla="*/ 1245703 h 6108771"/>
                <a:gd name="connsiteX2274" fmla="*/ 1371239 w 3211789"/>
                <a:gd name="connsiteY2274" fmla="*/ 1141411 h 6108771"/>
                <a:gd name="connsiteX2275" fmla="*/ 1245703 w 3211789"/>
                <a:gd name="connsiteY2275" fmla="*/ 1224458 h 6108771"/>
                <a:gd name="connsiteX2276" fmla="*/ 956005 w 3211789"/>
                <a:gd name="connsiteY2276" fmla="*/ 1199351 h 6108771"/>
                <a:gd name="connsiteX2277" fmla="*/ 898065 w 3211789"/>
                <a:gd name="connsiteY2277" fmla="*/ 1216733 h 6108771"/>
                <a:gd name="connsiteX2278" fmla="*/ 818881 w 3211789"/>
                <a:gd name="connsiteY2278" fmla="*/ 1145274 h 6108771"/>
                <a:gd name="connsiteX2279" fmla="*/ 857507 w 3211789"/>
                <a:gd name="connsiteY2279" fmla="*/ 1141411 h 6108771"/>
                <a:gd name="connsiteX2280" fmla="*/ 956005 w 3211789"/>
                <a:gd name="connsiteY2280" fmla="*/ 1199351 h 6108771"/>
                <a:gd name="connsiteX2281" fmla="*/ 842057 w 3211789"/>
                <a:gd name="connsiteY2281" fmla="*/ 1218664 h 6108771"/>
                <a:gd name="connsiteX2282" fmla="*/ 797636 w 3211789"/>
                <a:gd name="connsiteY2282" fmla="*/ 1228321 h 6108771"/>
                <a:gd name="connsiteX2283" fmla="*/ 718452 w 3211789"/>
                <a:gd name="connsiteY2283" fmla="*/ 1151068 h 6108771"/>
                <a:gd name="connsiteX2284" fmla="*/ 741628 w 3211789"/>
                <a:gd name="connsiteY2284" fmla="*/ 1141411 h 6108771"/>
                <a:gd name="connsiteX2285" fmla="*/ 842057 w 3211789"/>
                <a:gd name="connsiteY2285" fmla="*/ 1218664 h 6108771"/>
                <a:gd name="connsiteX2286" fmla="*/ 1226390 w 3211789"/>
                <a:gd name="connsiteY2286" fmla="*/ 1151068 h 6108771"/>
                <a:gd name="connsiteX2287" fmla="*/ 1185832 w 3211789"/>
                <a:gd name="connsiteY2287" fmla="*/ 1197420 h 6108771"/>
                <a:gd name="connsiteX2288" fmla="*/ 1114373 w 3211789"/>
                <a:gd name="connsiteY2288" fmla="*/ 1224458 h 6108771"/>
                <a:gd name="connsiteX2289" fmla="*/ 1027463 w 3211789"/>
                <a:gd name="connsiteY2289" fmla="*/ 1303642 h 6108771"/>
                <a:gd name="connsiteX2290" fmla="*/ 1106648 w 3211789"/>
                <a:gd name="connsiteY2290" fmla="*/ 1151068 h 6108771"/>
                <a:gd name="connsiteX2291" fmla="*/ 1141412 w 3211789"/>
                <a:gd name="connsiteY2291" fmla="*/ 1139480 h 6108771"/>
                <a:gd name="connsiteX2292" fmla="*/ 1226390 w 3211789"/>
                <a:gd name="connsiteY2292" fmla="*/ 1151068 h 6108771"/>
                <a:gd name="connsiteX2293" fmla="*/ 1004288 w 3211789"/>
                <a:gd name="connsiteY2293" fmla="*/ 1137549 h 6108771"/>
                <a:gd name="connsiteX2294" fmla="*/ 1037120 w 3211789"/>
                <a:gd name="connsiteY2294" fmla="*/ 1183900 h 6108771"/>
                <a:gd name="connsiteX2295" fmla="*/ 1037120 w 3211789"/>
                <a:gd name="connsiteY2295" fmla="*/ 1203214 h 6108771"/>
                <a:gd name="connsiteX2296" fmla="*/ 1033257 w 3211789"/>
                <a:gd name="connsiteY2296" fmla="*/ 1201282 h 6108771"/>
                <a:gd name="connsiteX2297" fmla="*/ 1012013 w 3211789"/>
                <a:gd name="connsiteY2297" fmla="*/ 1205145 h 6108771"/>
                <a:gd name="connsiteX2298" fmla="*/ 936691 w 3211789"/>
                <a:gd name="connsiteY2298" fmla="*/ 1141411 h 6108771"/>
                <a:gd name="connsiteX2299" fmla="*/ 936691 w 3211789"/>
                <a:gd name="connsiteY2299" fmla="*/ 1131755 h 6108771"/>
                <a:gd name="connsiteX2300" fmla="*/ 963730 w 3211789"/>
                <a:gd name="connsiteY2300" fmla="*/ 1131755 h 6108771"/>
                <a:gd name="connsiteX2301" fmla="*/ 969524 w 3211789"/>
                <a:gd name="connsiteY2301" fmla="*/ 1131755 h 6108771"/>
                <a:gd name="connsiteX2302" fmla="*/ 1004288 w 3211789"/>
                <a:gd name="connsiteY2302" fmla="*/ 1137549 h 6108771"/>
                <a:gd name="connsiteX2303" fmla="*/ 1326818 w 3211789"/>
                <a:gd name="connsiteY2303" fmla="*/ 1125961 h 6108771"/>
                <a:gd name="connsiteX2304" fmla="*/ 1317162 w 3211789"/>
                <a:gd name="connsiteY2304" fmla="*/ 1147205 h 6108771"/>
                <a:gd name="connsiteX2305" fmla="*/ 1232184 w 3211789"/>
                <a:gd name="connsiteY2305" fmla="*/ 1187763 h 6108771"/>
                <a:gd name="connsiteX2306" fmla="*/ 1222527 w 3211789"/>
                <a:gd name="connsiteY2306" fmla="*/ 1187763 h 6108771"/>
                <a:gd name="connsiteX2307" fmla="*/ 1251497 w 3211789"/>
                <a:gd name="connsiteY2307" fmla="*/ 1154931 h 6108771"/>
                <a:gd name="connsiteX2308" fmla="*/ 1270810 w 3211789"/>
                <a:gd name="connsiteY2308" fmla="*/ 1137549 h 6108771"/>
                <a:gd name="connsiteX2309" fmla="*/ 1324887 w 3211789"/>
                <a:gd name="connsiteY2309" fmla="*/ 1118235 h 6108771"/>
                <a:gd name="connsiteX2310" fmla="*/ 1326818 w 3211789"/>
                <a:gd name="connsiteY2310" fmla="*/ 1125961 h 6108771"/>
                <a:gd name="connsiteX2311" fmla="*/ 451929 w 3211789"/>
                <a:gd name="connsiteY2311" fmla="*/ 1290123 h 6108771"/>
                <a:gd name="connsiteX2312" fmla="*/ 461586 w 3211789"/>
                <a:gd name="connsiteY2312" fmla="*/ 1353857 h 6108771"/>
                <a:gd name="connsiteX2313" fmla="*/ 502144 w 3211789"/>
                <a:gd name="connsiteY2313" fmla="*/ 1324887 h 6108771"/>
                <a:gd name="connsiteX2314" fmla="*/ 507938 w 3211789"/>
                <a:gd name="connsiteY2314" fmla="*/ 1324887 h 6108771"/>
                <a:gd name="connsiteX2315" fmla="*/ 471243 w 3211789"/>
                <a:gd name="connsiteY2315" fmla="*/ 1409865 h 6108771"/>
                <a:gd name="connsiteX2316" fmla="*/ 448067 w 3211789"/>
                <a:gd name="connsiteY2316" fmla="*/ 1373170 h 6108771"/>
                <a:gd name="connsiteX2317" fmla="*/ 430685 w 3211789"/>
                <a:gd name="connsiteY2317" fmla="*/ 1311368 h 6108771"/>
                <a:gd name="connsiteX2318" fmla="*/ 430685 w 3211789"/>
                <a:gd name="connsiteY2318" fmla="*/ 1259222 h 6108771"/>
                <a:gd name="connsiteX2319" fmla="*/ 523388 w 3211789"/>
                <a:gd name="connsiteY2319" fmla="*/ 1114373 h 6108771"/>
                <a:gd name="connsiteX2320" fmla="*/ 451929 w 3211789"/>
                <a:gd name="connsiteY2320" fmla="*/ 1290123 h 6108771"/>
                <a:gd name="connsiteX2321" fmla="*/ 1039051 w 3211789"/>
                <a:gd name="connsiteY2321" fmla="*/ 1095060 h 6108771"/>
                <a:gd name="connsiteX2322" fmla="*/ 1114373 w 3211789"/>
                <a:gd name="connsiteY2322" fmla="*/ 1125961 h 6108771"/>
                <a:gd name="connsiteX2323" fmla="*/ 1060296 w 3211789"/>
                <a:gd name="connsiteY2323" fmla="*/ 1141411 h 6108771"/>
                <a:gd name="connsiteX2324" fmla="*/ 1058365 w 3211789"/>
                <a:gd name="connsiteY2324" fmla="*/ 1145274 h 6108771"/>
                <a:gd name="connsiteX2325" fmla="*/ 1079609 w 3211789"/>
                <a:gd name="connsiteY2325" fmla="*/ 1158793 h 6108771"/>
                <a:gd name="connsiteX2326" fmla="*/ 1056433 w 3211789"/>
                <a:gd name="connsiteY2326" fmla="*/ 1187763 h 6108771"/>
                <a:gd name="connsiteX2327" fmla="*/ 1035189 w 3211789"/>
                <a:gd name="connsiteY2327" fmla="*/ 1154931 h 6108771"/>
                <a:gd name="connsiteX2328" fmla="*/ 1040983 w 3211789"/>
                <a:gd name="connsiteY2328" fmla="*/ 1139480 h 6108771"/>
                <a:gd name="connsiteX2329" fmla="*/ 1056433 w 3211789"/>
                <a:gd name="connsiteY2329" fmla="*/ 1145274 h 6108771"/>
                <a:gd name="connsiteX2330" fmla="*/ 1058365 w 3211789"/>
                <a:gd name="connsiteY2330" fmla="*/ 1139480 h 6108771"/>
                <a:gd name="connsiteX2331" fmla="*/ 1029395 w 3211789"/>
                <a:gd name="connsiteY2331" fmla="*/ 1100854 h 6108771"/>
                <a:gd name="connsiteX2332" fmla="*/ 1029395 w 3211789"/>
                <a:gd name="connsiteY2332" fmla="*/ 1095060 h 6108771"/>
                <a:gd name="connsiteX2333" fmla="*/ 1039051 w 3211789"/>
                <a:gd name="connsiteY2333" fmla="*/ 1095060 h 6108771"/>
                <a:gd name="connsiteX2334" fmla="*/ 2421878 w 3211789"/>
                <a:gd name="connsiteY2334" fmla="*/ 1077678 h 6108771"/>
                <a:gd name="connsiteX2335" fmla="*/ 2327244 w 3211789"/>
                <a:gd name="connsiteY2335" fmla="*/ 1170381 h 6108771"/>
                <a:gd name="connsiteX2336" fmla="*/ 2338831 w 3211789"/>
                <a:gd name="connsiteY2336" fmla="*/ 1127892 h 6108771"/>
                <a:gd name="connsiteX2337" fmla="*/ 2392908 w 3211789"/>
                <a:gd name="connsiteY2337" fmla="*/ 1077678 h 6108771"/>
                <a:gd name="connsiteX2338" fmla="*/ 2421878 w 3211789"/>
                <a:gd name="connsiteY2338" fmla="*/ 1077678 h 6108771"/>
                <a:gd name="connsiteX2339" fmla="*/ 983043 w 3211789"/>
                <a:gd name="connsiteY2339" fmla="*/ 1068021 h 6108771"/>
                <a:gd name="connsiteX2340" fmla="*/ 1015876 w 3211789"/>
                <a:gd name="connsiteY2340" fmla="*/ 1102785 h 6108771"/>
                <a:gd name="connsiteX2341" fmla="*/ 981112 w 3211789"/>
                <a:gd name="connsiteY2341" fmla="*/ 1124029 h 6108771"/>
                <a:gd name="connsiteX2342" fmla="*/ 894202 w 3211789"/>
                <a:gd name="connsiteY2342" fmla="*/ 1052570 h 6108771"/>
                <a:gd name="connsiteX2343" fmla="*/ 952142 w 3211789"/>
                <a:gd name="connsiteY2343" fmla="*/ 1068021 h 6108771"/>
                <a:gd name="connsiteX2344" fmla="*/ 983043 w 3211789"/>
                <a:gd name="connsiteY2344" fmla="*/ 1068021 h 6108771"/>
                <a:gd name="connsiteX2345" fmla="*/ 730040 w 3211789"/>
                <a:gd name="connsiteY2345" fmla="*/ 1056433 h 6108771"/>
                <a:gd name="connsiteX2346" fmla="*/ 770598 w 3211789"/>
                <a:gd name="connsiteY2346" fmla="*/ 1068021 h 6108771"/>
                <a:gd name="connsiteX2347" fmla="*/ 786048 w 3211789"/>
                <a:gd name="connsiteY2347" fmla="*/ 1093128 h 6108771"/>
                <a:gd name="connsiteX2348" fmla="*/ 787980 w 3211789"/>
                <a:gd name="connsiteY2348" fmla="*/ 1087334 h 6108771"/>
                <a:gd name="connsiteX2349" fmla="*/ 784117 w 3211789"/>
                <a:gd name="connsiteY2349" fmla="*/ 1071884 h 6108771"/>
                <a:gd name="connsiteX2350" fmla="*/ 803430 w 3211789"/>
                <a:gd name="connsiteY2350" fmla="*/ 1056433 h 6108771"/>
                <a:gd name="connsiteX2351" fmla="*/ 832400 w 3211789"/>
                <a:gd name="connsiteY2351" fmla="*/ 1060296 h 6108771"/>
                <a:gd name="connsiteX2352" fmla="*/ 878752 w 3211789"/>
                <a:gd name="connsiteY2352" fmla="*/ 1071884 h 6108771"/>
                <a:gd name="connsiteX2353" fmla="*/ 903859 w 3211789"/>
                <a:gd name="connsiteY2353" fmla="*/ 1118235 h 6108771"/>
                <a:gd name="connsiteX2354" fmla="*/ 853644 w 3211789"/>
                <a:gd name="connsiteY2354" fmla="*/ 1135617 h 6108771"/>
                <a:gd name="connsiteX2355" fmla="*/ 793774 w 3211789"/>
                <a:gd name="connsiteY2355" fmla="*/ 1110510 h 6108771"/>
                <a:gd name="connsiteX2356" fmla="*/ 762872 w 3211789"/>
                <a:gd name="connsiteY2356" fmla="*/ 1133686 h 6108771"/>
                <a:gd name="connsiteX2357" fmla="*/ 701070 w 3211789"/>
                <a:gd name="connsiteY2357" fmla="*/ 1116304 h 6108771"/>
                <a:gd name="connsiteX2358" fmla="*/ 691413 w 3211789"/>
                <a:gd name="connsiteY2358" fmla="*/ 1116304 h 6108771"/>
                <a:gd name="connsiteX2359" fmla="*/ 674032 w 3211789"/>
                <a:gd name="connsiteY2359" fmla="*/ 1156862 h 6108771"/>
                <a:gd name="connsiteX2360" fmla="*/ 691413 w 3211789"/>
                <a:gd name="connsiteY2360" fmla="*/ 1156862 h 6108771"/>
                <a:gd name="connsiteX2361" fmla="*/ 703001 w 3211789"/>
                <a:gd name="connsiteY2361" fmla="*/ 1162656 h 6108771"/>
                <a:gd name="connsiteX2362" fmla="*/ 714589 w 3211789"/>
                <a:gd name="connsiteY2362" fmla="*/ 1193557 h 6108771"/>
                <a:gd name="connsiteX2363" fmla="*/ 749353 w 3211789"/>
                <a:gd name="connsiteY2363" fmla="*/ 1226389 h 6108771"/>
                <a:gd name="connsiteX2364" fmla="*/ 685619 w 3211789"/>
                <a:gd name="connsiteY2364" fmla="*/ 1247634 h 6108771"/>
                <a:gd name="connsiteX2365" fmla="*/ 616092 w 3211789"/>
                <a:gd name="connsiteY2365" fmla="*/ 1226389 h 6108771"/>
                <a:gd name="connsiteX2366" fmla="*/ 614161 w 3211789"/>
                <a:gd name="connsiteY2366" fmla="*/ 1230252 h 6108771"/>
                <a:gd name="connsiteX2367" fmla="*/ 660512 w 3211789"/>
                <a:gd name="connsiteY2367" fmla="*/ 1263085 h 6108771"/>
                <a:gd name="connsiteX2368" fmla="*/ 660512 w 3211789"/>
                <a:gd name="connsiteY2368" fmla="*/ 1266947 h 6108771"/>
                <a:gd name="connsiteX2369" fmla="*/ 608367 w 3211789"/>
                <a:gd name="connsiteY2369" fmla="*/ 1303642 h 6108771"/>
                <a:gd name="connsiteX2370" fmla="*/ 592916 w 3211789"/>
                <a:gd name="connsiteY2370" fmla="*/ 1292054 h 6108771"/>
                <a:gd name="connsiteX2371" fmla="*/ 596779 w 3211789"/>
                <a:gd name="connsiteY2371" fmla="*/ 1276604 h 6108771"/>
                <a:gd name="connsiteX2372" fmla="*/ 594847 w 3211789"/>
                <a:gd name="connsiteY2372" fmla="*/ 1255359 h 6108771"/>
                <a:gd name="connsiteX2373" fmla="*/ 614161 w 3211789"/>
                <a:gd name="connsiteY2373" fmla="*/ 1224458 h 6108771"/>
                <a:gd name="connsiteX2374" fmla="*/ 606435 w 3211789"/>
                <a:gd name="connsiteY2374" fmla="*/ 1195488 h 6108771"/>
                <a:gd name="connsiteX2375" fmla="*/ 674032 w 3211789"/>
                <a:gd name="connsiteY2375" fmla="*/ 1162656 h 6108771"/>
                <a:gd name="connsiteX2376" fmla="*/ 666306 w 3211789"/>
                <a:gd name="connsiteY2376" fmla="*/ 1156862 h 6108771"/>
                <a:gd name="connsiteX2377" fmla="*/ 633474 w 3211789"/>
                <a:gd name="connsiteY2377" fmla="*/ 1164587 h 6108771"/>
                <a:gd name="connsiteX2378" fmla="*/ 618023 w 3211789"/>
                <a:gd name="connsiteY2378" fmla="*/ 1145274 h 6108771"/>
                <a:gd name="connsiteX2379" fmla="*/ 637336 w 3211789"/>
                <a:gd name="connsiteY2379" fmla="*/ 1098922 h 6108771"/>
                <a:gd name="connsiteX2380" fmla="*/ 641199 w 3211789"/>
                <a:gd name="connsiteY2380" fmla="*/ 1083472 h 6108771"/>
                <a:gd name="connsiteX2381" fmla="*/ 656650 w 3211789"/>
                <a:gd name="connsiteY2381" fmla="*/ 1068021 h 6108771"/>
                <a:gd name="connsiteX2382" fmla="*/ 662444 w 3211789"/>
                <a:gd name="connsiteY2382" fmla="*/ 1068021 h 6108771"/>
                <a:gd name="connsiteX2383" fmla="*/ 689482 w 3211789"/>
                <a:gd name="connsiteY2383" fmla="*/ 1116304 h 6108771"/>
                <a:gd name="connsiteX2384" fmla="*/ 691413 w 3211789"/>
                <a:gd name="connsiteY2384" fmla="*/ 1108579 h 6108771"/>
                <a:gd name="connsiteX2385" fmla="*/ 672100 w 3211789"/>
                <a:gd name="connsiteY2385" fmla="*/ 1048708 h 6108771"/>
                <a:gd name="connsiteX2386" fmla="*/ 679825 w 3211789"/>
                <a:gd name="connsiteY2386" fmla="*/ 1033257 h 6108771"/>
                <a:gd name="connsiteX2387" fmla="*/ 730040 w 3211789"/>
                <a:gd name="connsiteY2387" fmla="*/ 1056433 h 6108771"/>
                <a:gd name="connsiteX2388" fmla="*/ 948279 w 3211789"/>
                <a:gd name="connsiteY2388" fmla="*/ 1052570 h 6108771"/>
                <a:gd name="connsiteX2389" fmla="*/ 942485 w 3211789"/>
                <a:gd name="connsiteY2389" fmla="*/ 1054502 h 6108771"/>
                <a:gd name="connsiteX2390" fmla="*/ 899996 w 3211789"/>
                <a:gd name="connsiteY2390" fmla="*/ 1031326 h 6108771"/>
                <a:gd name="connsiteX2391" fmla="*/ 911584 w 3211789"/>
                <a:gd name="connsiteY2391" fmla="*/ 1031326 h 6108771"/>
                <a:gd name="connsiteX2392" fmla="*/ 948279 w 3211789"/>
                <a:gd name="connsiteY2392" fmla="*/ 1052570 h 6108771"/>
                <a:gd name="connsiteX2393" fmla="*/ 774460 w 3211789"/>
                <a:gd name="connsiteY2393" fmla="*/ 1033257 h 6108771"/>
                <a:gd name="connsiteX2394" fmla="*/ 743559 w 3211789"/>
                <a:gd name="connsiteY2394" fmla="*/ 1046776 h 6108771"/>
                <a:gd name="connsiteX2395" fmla="*/ 691413 w 3211789"/>
                <a:gd name="connsiteY2395" fmla="*/ 1019738 h 6108771"/>
                <a:gd name="connsiteX2396" fmla="*/ 741628 w 3211789"/>
                <a:gd name="connsiteY2396" fmla="*/ 1006219 h 6108771"/>
                <a:gd name="connsiteX2397" fmla="*/ 774460 w 3211789"/>
                <a:gd name="connsiteY2397" fmla="*/ 1033257 h 6108771"/>
                <a:gd name="connsiteX2398" fmla="*/ 815018 w 3211789"/>
                <a:gd name="connsiteY2398" fmla="*/ 1004287 h 6108771"/>
                <a:gd name="connsiteX2399" fmla="*/ 872958 w 3211789"/>
                <a:gd name="connsiteY2399" fmla="*/ 1019738 h 6108771"/>
                <a:gd name="connsiteX2400" fmla="*/ 878752 w 3211789"/>
                <a:gd name="connsiteY2400" fmla="*/ 1033257 h 6108771"/>
                <a:gd name="connsiteX2401" fmla="*/ 843988 w 3211789"/>
                <a:gd name="connsiteY2401" fmla="*/ 1048708 h 6108771"/>
                <a:gd name="connsiteX2402" fmla="*/ 774460 w 3211789"/>
                <a:gd name="connsiteY2402" fmla="*/ 1004287 h 6108771"/>
                <a:gd name="connsiteX2403" fmla="*/ 815018 w 3211789"/>
                <a:gd name="connsiteY2403" fmla="*/ 1004287 h 6108771"/>
                <a:gd name="connsiteX2404" fmla="*/ 973386 w 3211789"/>
                <a:gd name="connsiteY2404" fmla="*/ 981112 h 6108771"/>
                <a:gd name="connsiteX2405" fmla="*/ 1048708 w 3211789"/>
                <a:gd name="connsiteY2405" fmla="*/ 1000425 h 6108771"/>
                <a:gd name="connsiteX2406" fmla="*/ 1125961 w 3211789"/>
                <a:gd name="connsiteY2406" fmla="*/ 1002356 h 6108771"/>
                <a:gd name="connsiteX2407" fmla="*/ 1176175 w 3211789"/>
                <a:gd name="connsiteY2407" fmla="*/ 996562 h 6108771"/>
                <a:gd name="connsiteX2408" fmla="*/ 1191626 w 3211789"/>
                <a:gd name="connsiteY2408" fmla="*/ 992699 h 6108771"/>
                <a:gd name="connsiteX2409" fmla="*/ 1091197 w 3211789"/>
                <a:gd name="connsiteY2409" fmla="*/ 1017807 h 6108771"/>
                <a:gd name="connsiteX2410" fmla="*/ 984974 w 3211789"/>
                <a:gd name="connsiteY2410" fmla="*/ 1004287 h 6108771"/>
                <a:gd name="connsiteX2411" fmla="*/ 981112 w 3211789"/>
                <a:gd name="connsiteY2411" fmla="*/ 1006219 h 6108771"/>
                <a:gd name="connsiteX2412" fmla="*/ 1193557 w 3211789"/>
                <a:gd name="connsiteY2412" fmla="*/ 1095060 h 6108771"/>
                <a:gd name="connsiteX2413" fmla="*/ 1286261 w 3211789"/>
                <a:gd name="connsiteY2413" fmla="*/ 1095060 h 6108771"/>
                <a:gd name="connsiteX2414" fmla="*/ 1286261 w 3211789"/>
                <a:gd name="connsiteY2414" fmla="*/ 1100854 h 6108771"/>
                <a:gd name="connsiteX2415" fmla="*/ 1216733 w 3211789"/>
                <a:gd name="connsiteY2415" fmla="*/ 1110510 h 6108771"/>
                <a:gd name="connsiteX2416" fmla="*/ 1141412 w 3211789"/>
                <a:gd name="connsiteY2416" fmla="*/ 1095060 h 6108771"/>
                <a:gd name="connsiteX2417" fmla="*/ 979180 w 3211789"/>
                <a:gd name="connsiteY2417" fmla="*/ 1031326 h 6108771"/>
                <a:gd name="connsiteX2418" fmla="*/ 818881 w 3211789"/>
                <a:gd name="connsiteY2418" fmla="*/ 979180 h 6108771"/>
                <a:gd name="connsiteX2419" fmla="*/ 845919 w 3211789"/>
                <a:gd name="connsiteY2419" fmla="*/ 965661 h 6108771"/>
                <a:gd name="connsiteX2420" fmla="*/ 973386 w 3211789"/>
                <a:gd name="connsiteY2420" fmla="*/ 981112 h 6108771"/>
                <a:gd name="connsiteX2421" fmla="*/ 1732396 w 3211789"/>
                <a:gd name="connsiteY2421" fmla="*/ 954073 h 6108771"/>
                <a:gd name="connsiteX2422" fmla="*/ 1765229 w 3211789"/>
                <a:gd name="connsiteY2422" fmla="*/ 988837 h 6108771"/>
                <a:gd name="connsiteX2423" fmla="*/ 1798061 w 3211789"/>
                <a:gd name="connsiteY2423" fmla="*/ 1004287 h 6108771"/>
                <a:gd name="connsiteX2424" fmla="*/ 1809649 w 3211789"/>
                <a:gd name="connsiteY2424" fmla="*/ 1008150 h 6108771"/>
                <a:gd name="connsiteX2425" fmla="*/ 1871451 w 3211789"/>
                <a:gd name="connsiteY2425" fmla="*/ 1008150 h 6108771"/>
                <a:gd name="connsiteX2426" fmla="*/ 1888833 w 3211789"/>
                <a:gd name="connsiteY2426" fmla="*/ 1010081 h 6108771"/>
                <a:gd name="connsiteX2427" fmla="*/ 2074240 w 3211789"/>
                <a:gd name="connsiteY2427" fmla="*/ 1102785 h 6108771"/>
                <a:gd name="connsiteX2428" fmla="*/ 2145699 w 3211789"/>
                <a:gd name="connsiteY2428" fmla="*/ 1112441 h 6108771"/>
                <a:gd name="connsiteX2429" fmla="*/ 2081966 w 3211789"/>
                <a:gd name="connsiteY2429" fmla="*/ 1127892 h 6108771"/>
                <a:gd name="connsiteX2430" fmla="*/ 1871451 w 3211789"/>
                <a:gd name="connsiteY2430" fmla="*/ 1056433 h 6108771"/>
                <a:gd name="connsiteX2431" fmla="*/ 1786473 w 3211789"/>
                <a:gd name="connsiteY2431" fmla="*/ 1066090 h 6108771"/>
                <a:gd name="connsiteX2432" fmla="*/ 1687976 w 3211789"/>
                <a:gd name="connsiteY2432" fmla="*/ 1000425 h 6108771"/>
                <a:gd name="connsiteX2433" fmla="*/ 1722740 w 3211789"/>
                <a:gd name="connsiteY2433" fmla="*/ 950210 h 6108771"/>
                <a:gd name="connsiteX2434" fmla="*/ 1732396 w 3211789"/>
                <a:gd name="connsiteY2434" fmla="*/ 954073 h 6108771"/>
                <a:gd name="connsiteX2435" fmla="*/ 1193557 w 3211789"/>
                <a:gd name="connsiteY2435" fmla="*/ 950210 h 6108771"/>
                <a:gd name="connsiteX2436" fmla="*/ 1189695 w 3211789"/>
                <a:gd name="connsiteY2436" fmla="*/ 954073 h 6108771"/>
                <a:gd name="connsiteX2437" fmla="*/ 1145274 w 3211789"/>
                <a:gd name="connsiteY2437" fmla="*/ 969524 h 6108771"/>
                <a:gd name="connsiteX2438" fmla="*/ 1116304 w 3211789"/>
                <a:gd name="connsiteY2438" fmla="*/ 957936 h 6108771"/>
                <a:gd name="connsiteX2439" fmla="*/ 1149137 w 3211789"/>
                <a:gd name="connsiteY2439" fmla="*/ 950210 h 6108771"/>
                <a:gd name="connsiteX2440" fmla="*/ 1193557 w 3211789"/>
                <a:gd name="connsiteY2440" fmla="*/ 950210 h 6108771"/>
                <a:gd name="connsiteX2441" fmla="*/ 1081541 w 3211789"/>
                <a:gd name="connsiteY2441" fmla="*/ 957936 h 6108771"/>
                <a:gd name="connsiteX2442" fmla="*/ 1048708 w 3211789"/>
                <a:gd name="connsiteY2442" fmla="*/ 975318 h 6108771"/>
                <a:gd name="connsiteX2443" fmla="*/ 984974 w 3211789"/>
                <a:gd name="connsiteY2443" fmla="*/ 927035 h 6108771"/>
                <a:gd name="connsiteX2444" fmla="*/ 1081541 w 3211789"/>
                <a:gd name="connsiteY2444" fmla="*/ 957936 h 6108771"/>
                <a:gd name="connsiteX2445" fmla="*/ 813087 w 3211789"/>
                <a:gd name="connsiteY2445" fmla="*/ 934760 h 6108771"/>
                <a:gd name="connsiteX2446" fmla="*/ 782186 w 3211789"/>
                <a:gd name="connsiteY2446" fmla="*/ 948279 h 6108771"/>
                <a:gd name="connsiteX2447" fmla="*/ 770598 w 3211789"/>
                <a:gd name="connsiteY2447" fmla="*/ 948279 h 6108771"/>
                <a:gd name="connsiteX2448" fmla="*/ 768666 w 3211789"/>
                <a:gd name="connsiteY2448" fmla="*/ 940554 h 6108771"/>
                <a:gd name="connsiteX2449" fmla="*/ 782186 w 3211789"/>
                <a:gd name="connsiteY2449" fmla="*/ 927035 h 6108771"/>
                <a:gd name="connsiteX2450" fmla="*/ 813087 w 3211789"/>
                <a:gd name="connsiteY2450" fmla="*/ 934760 h 6108771"/>
                <a:gd name="connsiteX2451" fmla="*/ 2402565 w 3211789"/>
                <a:gd name="connsiteY2451" fmla="*/ 932828 h 6108771"/>
                <a:gd name="connsiteX2452" fmla="*/ 2360076 w 3211789"/>
                <a:gd name="connsiteY2452" fmla="*/ 981112 h 6108771"/>
                <a:gd name="connsiteX2453" fmla="*/ 2342694 w 3211789"/>
                <a:gd name="connsiteY2453" fmla="*/ 979180 h 6108771"/>
                <a:gd name="connsiteX2454" fmla="*/ 2350419 w 3211789"/>
                <a:gd name="connsiteY2454" fmla="*/ 963730 h 6108771"/>
                <a:gd name="connsiteX2455" fmla="*/ 2363939 w 3211789"/>
                <a:gd name="connsiteY2455" fmla="*/ 925103 h 6108771"/>
                <a:gd name="connsiteX2456" fmla="*/ 2350419 w 3211789"/>
                <a:gd name="connsiteY2456" fmla="*/ 880683 h 6108771"/>
                <a:gd name="connsiteX2457" fmla="*/ 2402565 w 3211789"/>
                <a:gd name="connsiteY2457" fmla="*/ 932828 h 6108771"/>
                <a:gd name="connsiteX2458" fmla="*/ 967593 w 3211789"/>
                <a:gd name="connsiteY2458" fmla="*/ 938622 h 6108771"/>
                <a:gd name="connsiteX2459" fmla="*/ 923172 w 3211789"/>
                <a:gd name="connsiteY2459" fmla="*/ 938622 h 6108771"/>
                <a:gd name="connsiteX2460" fmla="*/ 855576 w 3211789"/>
                <a:gd name="connsiteY2460" fmla="*/ 874889 h 6108771"/>
                <a:gd name="connsiteX2461" fmla="*/ 967593 w 3211789"/>
                <a:gd name="connsiteY2461" fmla="*/ 938622 h 6108771"/>
                <a:gd name="connsiteX2462" fmla="*/ 753216 w 3211789"/>
                <a:gd name="connsiteY2462" fmla="*/ 861370 h 6108771"/>
                <a:gd name="connsiteX2463" fmla="*/ 562015 w 3211789"/>
                <a:gd name="connsiteY2463" fmla="*/ 1317162 h 6108771"/>
                <a:gd name="connsiteX2464" fmla="*/ 753216 w 3211789"/>
                <a:gd name="connsiteY2464" fmla="*/ 1755572 h 6108771"/>
                <a:gd name="connsiteX2465" fmla="*/ 1307505 w 3211789"/>
                <a:gd name="connsiteY2465" fmla="*/ 2000849 h 6108771"/>
                <a:gd name="connsiteX2466" fmla="*/ 1614586 w 3211789"/>
                <a:gd name="connsiteY2466" fmla="*/ 2087759 h 6108771"/>
                <a:gd name="connsiteX2467" fmla="*/ 1672525 w 3211789"/>
                <a:gd name="connsiteY2467" fmla="*/ 2134111 h 6108771"/>
                <a:gd name="connsiteX2468" fmla="*/ 1672525 w 3211789"/>
                <a:gd name="connsiteY2468" fmla="*/ 2180462 h 6108771"/>
                <a:gd name="connsiteX2469" fmla="*/ 1660937 w 3211789"/>
                <a:gd name="connsiteY2469" fmla="*/ 2184325 h 6108771"/>
                <a:gd name="connsiteX2470" fmla="*/ 1597204 w 3211789"/>
                <a:gd name="connsiteY2470" fmla="*/ 2159218 h 6108771"/>
                <a:gd name="connsiteX2471" fmla="*/ 1558577 w 3211789"/>
                <a:gd name="connsiteY2471" fmla="*/ 2197844 h 6108771"/>
                <a:gd name="connsiteX2472" fmla="*/ 1583684 w 3211789"/>
                <a:gd name="connsiteY2472" fmla="*/ 2298273 h 6108771"/>
                <a:gd name="connsiteX2473" fmla="*/ 1550852 w 3211789"/>
                <a:gd name="connsiteY2473" fmla="*/ 2346556 h 6108771"/>
                <a:gd name="connsiteX2474" fmla="*/ 1556646 w 3211789"/>
                <a:gd name="connsiteY2474" fmla="*/ 2311792 h 6108771"/>
                <a:gd name="connsiteX2475" fmla="*/ 1469736 w 3211789"/>
                <a:gd name="connsiteY2475" fmla="*/ 2242265 h 6108771"/>
                <a:gd name="connsiteX2476" fmla="*/ 1382827 w 3211789"/>
                <a:gd name="connsiteY2476" fmla="*/ 2155355 h 6108771"/>
                <a:gd name="connsiteX2477" fmla="*/ 1257291 w 3211789"/>
                <a:gd name="connsiteY2477" fmla="*/ 2029819 h 6108771"/>
                <a:gd name="connsiteX2478" fmla="*/ 1183901 w 3211789"/>
                <a:gd name="connsiteY2478" fmla="*/ 2014369 h 6108771"/>
                <a:gd name="connsiteX2479" fmla="*/ 1110510 w 3211789"/>
                <a:gd name="connsiteY2479" fmla="*/ 2054927 h 6108771"/>
                <a:gd name="connsiteX2480" fmla="*/ 1199351 w 3211789"/>
                <a:gd name="connsiteY2480" fmla="*/ 2105141 h 6108771"/>
                <a:gd name="connsiteX2481" fmla="*/ 1251497 w 3211789"/>
                <a:gd name="connsiteY2481" fmla="*/ 2163081 h 6108771"/>
                <a:gd name="connsiteX2482" fmla="*/ 1251497 w 3211789"/>
                <a:gd name="connsiteY2482" fmla="*/ 2193982 h 6108771"/>
                <a:gd name="connsiteX2483" fmla="*/ 1178107 w 3211789"/>
                <a:gd name="connsiteY2483" fmla="*/ 2136042 h 6108771"/>
                <a:gd name="connsiteX2484" fmla="*/ 1141412 w 3211789"/>
                <a:gd name="connsiteY2484" fmla="*/ 2192050 h 6108771"/>
                <a:gd name="connsiteX2485" fmla="*/ 1125961 w 3211789"/>
                <a:gd name="connsiteY2485" fmla="*/ 2236471 h 6108771"/>
                <a:gd name="connsiteX2486" fmla="*/ 927035 w 3211789"/>
                <a:gd name="connsiteY2486" fmla="*/ 2336900 h 6108771"/>
                <a:gd name="connsiteX2487" fmla="*/ 871026 w 3211789"/>
                <a:gd name="connsiteY2487" fmla="*/ 2319518 h 6108771"/>
                <a:gd name="connsiteX2488" fmla="*/ 863301 w 3211789"/>
                <a:gd name="connsiteY2488" fmla="*/ 2352350 h 6108771"/>
                <a:gd name="connsiteX2489" fmla="*/ 637336 w 3211789"/>
                <a:gd name="connsiteY2489" fmla="*/ 2555139 h 6108771"/>
                <a:gd name="connsiteX2490" fmla="*/ 395921 w 3211789"/>
                <a:gd name="connsiteY2490" fmla="*/ 2408358 h 6108771"/>
                <a:gd name="connsiteX2491" fmla="*/ 366951 w 3211789"/>
                <a:gd name="connsiteY2491" fmla="*/ 2421878 h 6108771"/>
                <a:gd name="connsiteX2492" fmla="*/ 235621 w 3211789"/>
                <a:gd name="connsiteY2492" fmla="*/ 2454710 h 6108771"/>
                <a:gd name="connsiteX2493" fmla="*/ 0 w 3211789"/>
                <a:gd name="connsiteY2493" fmla="*/ 2242265 h 6108771"/>
                <a:gd name="connsiteX2494" fmla="*/ 94635 w 3211789"/>
                <a:gd name="connsiteY2494" fmla="*/ 2080034 h 6108771"/>
                <a:gd name="connsiteX2495" fmla="*/ 150643 w 3211789"/>
                <a:gd name="connsiteY2495" fmla="*/ 2060720 h 6108771"/>
                <a:gd name="connsiteX2496" fmla="*/ 162231 w 3211789"/>
                <a:gd name="connsiteY2496" fmla="*/ 2029819 h 6108771"/>
                <a:gd name="connsiteX2497" fmla="*/ 218239 w 3211789"/>
                <a:gd name="connsiteY2497" fmla="*/ 1915871 h 6108771"/>
                <a:gd name="connsiteX2498" fmla="*/ 419097 w 3211789"/>
                <a:gd name="connsiteY2498" fmla="*/ 1854069 h 6108771"/>
                <a:gd name="connsiteX2499" fmla="*/ 494419 w 3211789"/>
                <a:gd name="connsiteY2499" fmla="*/ 1807717 h 6108771"/>
                <a:gd name="connsiteX2500" fmla="*/ 523388 w 3211789"/>
                <a:gd name="connsiteY2500" fmla="*/ 1788404 h 6108771"/>
                <a:gd name="connsiteX2501" fmla="*/ 502144 w 3211789"/>
                <a:gd name="connsiteY2501" fmla="*/ 1716945 h 6108771"/>
                <a:gd name="connsiteX2502" fmla="*/ 502144 w 3211789"/>
                <a:gd name="connsiteY2502" fmla="*/ 1645486 h 6108771"/>
                <a:gd name="connsiteX2503" fmla="*/ 548496 w 3211789"/>
                <a:gd name="connsiteY2503" fmla="*/ 1452354 h 6108771"/>
                <a:gd name="connsiteX2504" fmla="*/ 548496 w 3211789"/>
                <a:gd name="connsiteY2504" fmla="*/ 1404071 h 6108771"/>
                <a:gd name="connsiteX2505" fmla="*/ 527251 w 3211789"/>
                <a:gd name="connsiteY2505" fmla="*/ 1392483 h 6108771"/>
                <a:gd name="connsiteX2506" fmla="*/ 469311 w 3211789"/>
                <a:gd name="connsiteY2506" fmla="*/ 1469736 h 6108771"/>
                <a:gd name="connsiteX2507" fmla="*/ 459655 w 3211789"/>
                <a:gd name="connsiteY2507" fmla="*/ 1496774 h 6108771"/>
                <a:gd name="connsiteX2508" fmla="*/ 399784 w 3211789"/>
                <a:gd name="connsiteY2508" fmla="*/ 1545058 h 6108771"/>
                <a:gd name="connsiteX2509" fmla="*/ 382402 w 3211789"/>
                <a:gd name="connsiteY2509" fmla="*/ 1543126 h 6108771"/>
                <a:gd name="connsiteX2510" fmla="*/ 430685 w 3211789"/>
                <a:gd name="connsiteY2510" fmla="*/ 1463942 h 6108771"/>
                <a:gd name="connsiteX2511" fmla="*/ 430685 w 3211789"/>
                <a:gd name="connsiteY2511" fmla="*/ 1419522 h 6108771"/>
                <a:gd name="connsiteX2512" fmla="*/ 419097 w 3211789"/>
                <a:gd name="connsiteY2512" fmla="*/ 1363513 h 6108771"/>
                <a:gd name="connsiteX2513" fmla="*/ 393990 w 3211789"/>
                <a:gd name="connsiteY2513" fmla="*/ 1266947 h 6108771"/>
                <a:gd name="connsiteX2514" fmla="*/ 393990 w 3211789"/>
                <a:gd name="connsiteY2514" fmla="*/ 1230252 h 6108771"/>
                <a:gd name="connsiteX2515" fmla="*/ 424891 w 3211789"/>
                <a:gd name="connsiteY2515" fmla="*/ 1139480 h 6108771"/>
                <a:gd name="connsiteX2516" fmla="*/ 552358 w 3211789"/>
                <a:gd name="connsiteY2516" fmla="*/ 1021669 h 6108771"/>
                <a:gd name="connsiteX2517" fmla="*/ 608367 w 3211789"/>
                <a:gd name="connsiteY2517" fmla="*/ 986905 h 6108771"/>
                <a:gd name="connsiteX2518" fmla="*/ 660512 w 3211789"/>
                <a:gd name="connsiteY2518" fmla="*/ 928966 h 6108771"/>
                <a:gd name="connsiteX2519" fmla="*/ 635405 w 3211789"/>
                <a:gd name="connsiteY2519" fmla="*/ 899996 h 6108771"/>
                <a:gd name="connsiteX2520" fmla="*/ 558152 w 3211789"/>
                <a:gd name="connsiteY2520" fmla="*/ 944416 h 6108771"/>
                <a:gd name="connsiteX2521" fmla="*/ 486693 w 3211789"/>
                <a:gd name="connsiteY2521" fmla="*/ 957936 h 6108771"/>
                <a:gd name="connsiteX2522" fmla="*/ 432616 w 3211789"/>
                <a:gd name="connsiteY2522" fmla="*/ 942485 h 6108771"/>
                <a:gd name="connsiteX2523" fmla="*/ 455792 w 3211789"/>
                <a:gd name="connsiteY2523" fmla="*/ 944416 h 6108771"/>
                <a:gd name="connsiteX2524" fmla="*/ 693345 w 3211789"/>
                <a:gd name="connsiteY2524" fmla="*/ 847850 h 6108771"/>
                <a:gd name="connsiteX2525" fmla="*/ 753216 w 3211789"/>
                <a:gd name="connsiteY2525" fmla="*/ 861370 h 6108771"/>
                <a:gd name="connsiteX2526" fmla="*/ 1087335 w 3211789"/>
                <a:gd name="connsiteY2526" fmla="*/ 803430 h 6108771"/>
                <a:gd name="connsiteX2527" fmla="*/ 1141412 w 3211789"/>
                <a:gd name="connsiteY2527" fmla="*/ 818880 h 6108771"/>
                <a:gd name="connsiteX2528" fmla="*/ 1110510 w 3211789"/>
                <a:gd name="connsiteY2528" fmla="*/ 822743 h 6108771"/>
                <a:gd name="connsiteX2529" fmla="*/ 1075747 w 3211789"/>
                <a:gd name="connsiteY2529" fmla="*/ 803430 h 6108771"/>
                <a:gd name="connsiteX2530" fmla="*/ 1087335 w 3211789"/>
                <a:gd name="connsiteY2530" fmla="*/ 803430 h 6108771"/>
                <a:gd name="connsiteX2531" fmla="*/ 784117 w 3211789"/>
                <a:gd name="connsiteY2531" fmla="*/ 801499 h 6108771"/>
                <a:gd name="connsiteX2532" fmla="*/ 1077678 w 3211789"/>
                <a:gd name="connsiteY2532" fmla="*/ 849782 h 6108771"/>
                <a:gd name="connsiteX2533" fmla="*/ 1185832 w 3211789"/>
                <a:gd name="connsiteY2533" fmla="*/ 834331 h 6108771"/>
                <a:gd name="connsiteX2534" fmla="*/ 1195489 w 3211789"/>
                <a:gd name="connsiteY2534" fmla="*/ 836262 h 6108771"/>
                <a:gd name="connsiteX2535" fmla="*/ 1174244 w 3211789"/>
                <a:gd name="connsiteY2535" fmla="*/ 847850 h 6108771"/>
                <a:gd name="connsiteX2536" fmla="*/ 1054502 w 3211789"/>
                <a:gd name="connsiteY2536" fmla="*/ 865232 h 6108771"/>
                <a:gd name="connsiteX2537" fmla="*/ 905790 w 3211789"/>
                <a:gd name="connsiteY2537" fmla="*/ 840125 h 6108771"/>
                <a:gd name="connsiteX2538" fmla="*/ 901928 w 3211789"/>
                <a:gd name="connsiteY2538" fmla="*/ 842056 h 6108771"/>
                <a:gd name="connsiteX2539" fmla="*/ 1091197 w 3211789"/>
                <a:gd name="connsiteY2539" fmla="*/ 909653 h 6108771"/>
                <a:gd name="connsiteX2540" fmla="*/ 1191626 w 3211789"/>
                <a:gd name="connsiteY2540" fmla="*/ 901927 h 6108771"/>
                <a:gd name="connsiteX2541" fmla="*/ 1183901 w 3211789"/>
                <a:gd name="connsiteY2541" fmla="*/ 911584 h 6108771"/>
                <a:gd name="connsiteX2542" fmla="*/ 1124030 w 3211789"/>
                <a:gd name="connsiteY2542" fmla="*/ 925103 h 6108771"/>
                <a:gd name="connsiteX2543" fmla="*/ 1079609 w 3211789"/>
                <a:gd name="connsiteY2543" fmla="*/ 923172 h 6108771"/>
                <a:gd name="connsiteX2544" fmla="*/ 720383 w 3211789"/>
                <a:gd name="connsiteY2544" fmla="*/ 813087 h 6108771"/>
                <a:gd name="connsiteX2545" fmla="*/ 720383 w 3211789"/>
                <a:gd name="connsiteY2545" fmla="*/ 807293 h 6108771"/>
                <a:gd name="connsiteX2546" fmla="*/ 741628 w 3211789"/>
                <a:gd name="connsiteY2546" fmla="*/ 799567 h 6108771"/>
                <a:gd name="connsiteX2547" fmla="*/ 784117 w 3211789"/>
                <a:gd name="connsiteY2547" fmla="*/ 801499 h 6108771"/>
                <a:gd name="connsiteX2548" fmla="*/ 940554 w 3211789"/>
                <a:gd name="connsiteY2548" fmla="*/ 784117 h 6108771"/>
                <a:gd name="connsiteX2549" fmla="*/ 925103 w 3211789"/>
                <a:gd name="connsiteY2549" fmla="*/ 797636 h 6108771"/>
                <a:gd name="connsiteX2550" fmla="*/ 880683 w 3211789"/>
                <a:gd name="connsiteY2550" fmla="*/ 786048 h 6108771"/>
                <a:gd name="connsiteX2551" fmla="*/ 927035 w 3211789"/>
                <a:gd name="connsiteY2551" fmla="*/ 745490 h 6108771"/>
                <a:gd name="connsiteX2552" fmla="*/ 940554 w 3211789"/>
                <a:gd name="connsiteY2552" fmla="*/ 784117 h 6108771"/>
                <a:gd name="connsiteX2553" fmla="*/ 1052571 w 3211789"/>
                <a:gd name="connsiteY2553" fmla="*/ 793773 h 6108771"/>
                <a:gd name="connsiteX2554" fmla="*/ 1010082 w 3211789"/>
                <a:gd name="connsiteY2554" fmla="*/ 816949 h 6108771"/>
                <a:gd name="connsiteX2555" fmla="*/ 944417 w 3211789"/>
                <a:gd name="connsiteY2555" fmla="*/ 743559 h 6108771"/>
                <a:gd name="connsiteX2556" fmla="*/ 944417 w 3211789"/>
                <a:gd name="connsiteY2556" fmla="*/ 737765 h 6108771"/>
                <a:gd name="connsiteX2557" fmla="*/ 1052571 w 3211789"/>
                <a:gd name="connsiteY2557" fmla="*/ 793773 h 6108771"/>
                <a:gd name="connsiteX2558" fmla="*/ 1805786 w 3211789"/>
                <a:gd name="connsiteY2558" fmla="*/ 791842 h 6108771"/>
                <a:gd name="connsiteX2559" fmla="*/ 1747847 w 3211789"/>
                <a:gd name="connsiteY2559" fmla="*/ 811155 h 6108771"/>
                <a:gd name="connsiteX2560" fmla="*/ 1662869 w 3211789"/>
                <a:gd name="connsiteY2560" fmla="*/ 710726 h 6108771"/>
                <a:gd name="connsiteX2561" fmla="*/ 1695701 w 3211789"/>
                <a:gd name="connsiteY2561" fmla="*/ 710726 h 6108771"/>
                <a:gd name="connsiteX2562" fmla="*/ 1805786 w 3211789"/>
                <a:gd name="connsiteY2562" fmla="*/ 791842 h 6108771"/>
                <a:gd name="connsiteX2563" fmla="*/ 882614 w 3211789"/>
                <a:gd name="connsiteY2563" fmla="*/ 706864 h 6108771"/>
                <a:gd name="connsiteX2564" fmla="*/ 907722 w 3211789"/>
                <a:gd name="connsiteY2564" fmla="*/ 726177 h 6108771"/>
                <a:gd name="connsiteX2565" fmla="*/ 847851 w 3211789"/>
                <a:gd name="connsiteY2565" fmla="*/ 762872 h 6108771"/>
                <a:gd name="connsiteX2566" fmla="*/ 789911 w 3211789"/>
                <a:gd name="connsiteY2566" fmla="*/ 755147 h 6108771"/>
                <a:gd name="connsiteX2567" fmla="*/ 710727 w 3211789"/>
                <a:gd name="connsiteY2567" fmla="*/ 755147 h 6108771"/>
                <a:gd name="connsiteX2568" fmla="*/ 747422 w 3211789"/>
                <a:gd name="connsiteY2568" fmla="*/ 718452 h 6108771"/>
                <a:gd name="connsiteX2569" fmla="*/ 832400 w 3211789"/>
                <a:gd name="connsiteY2569" fmla="*/ 674031 h 6108771"/>
                <a:gd name="connsiteX2570" fmla="*/ 882614 w 3211789"/>
                <a:gd name="connsiteY2570" fmla="*/ 706864 h 6108771"/>
                <a:gd name="connsiteX2571" fmla="*/ 1713083 w 3211789"/>
                <a:gd name="connsiteY2571" fmla="*/ 679825 h 6108771"/>
                <a:gd name="connsiteX2572" fmla="*/ 1776817 w 3211789"/>
                <a:gd name="connsiteY2572" fmla="*/ 708795 h 6108771"/>
                <a:gd name="connsiteX2573" fmla="*/ 1618448 w 3211789"/>
                <a:gd name="connsiteY2573" fmla="*/ 666306 h 6108771"/>
                <a:gd name="connsiteX2574" fmla="*/ 1614586 w 3211789"/>
                <a:gd name="connsiteY2574" fmla="*/ 685619 h 6108771"/>
                <a:gd name="connsiteX2575" fmla="*/ 1697632 w 3211789"/>
                <a:gd name="connsiteY2575" fmla="*/ 815018 h 6108771"/>
                <a:gd name="connsiteX2576" fmla="*/ 1726602 w 3211789"/>
                <a:gd name="connsiteY2576" fmla="*/ 822743 h 6108771"/>
                <a:gd name="connsiteX2577" fmla="*/ 1786473 w 3211789"/>
                <a:gd name="connsiteY2577" fmla="*/ 843988 h 6108771"/>
                <a:gd name="connsiteX2578" fmla="*/ 1886902 w 3211789"/>
                <a:gd name="connsiteY2578" fmla="*/ 899996 h 6108771"/>
                <a:gd name="connsiteX2579" fmla="*/ 1711152 w 3211789"/>
                <a:gd name="connsiteY2579" fmla="*/ 845919 h 6108771"/>
                <a:gd name="connsiteX2580" fmla="*/ 1587547 w 3211789"/>
                <a:gd name="connsiteY2580" fmla="*/ 859438 h 6108771"/>
                <a:gd name="connsiteX2581" fmla="*/ 1545058 w 3211789"/>
                <a:gd name="connsiteY2581" fmla="*/ 853644 h 6108771"/>
                <a:gd name="connsiteX2582" fmla="*/ 1494844 w 3211789"/>
                <a:gd name="connsiteY2582" fmla="*/ 842056 h 6108771"/>
                <a:gd name="connsiteX2583" fmla="*/ 1492912 w 3211789"/>
                <a:gd name="connsiteY2583" fmla="*/ 843988 h 6108771"/>
                <a:gd name="connsiteX2584" fmla="*/ 1574028 w 3211789"/>
                <a:gd name="connsiteY2584" fmla="*/ 898065 h 6108771"/>
                <a:gd name="connsiteX2585" fmla="*/ 1479393 w 3211789"/>
                <a:gd name="connsiteY2585" fmla="*/ 925103 h 6108771"/>
                <a:gd name="connsiteX2586" fmla="*/ 1380896 w 3211789"/>
                <a:gd name="connsiteY2586" fmla="*/ 907721 h 6108771"/>
                <a:gd name="connsiteX2587" fmla="*/ 1336475 w 3211789"/>
                <a:gd name="connsiteY2587" fmla="*/ 921241 h 6108771"/>
                <a:gd name="connsiteX2588" fmla="*/ 1344200 w 3211789"/>
                <a:gd name="connsiteY2588" fmla="*/ 923172 h 6108771"/>
                <a:gd name="connsiteX2589" fmla="*/ 1490981 w 3211789"/>
                <a:gd name="connsiteY2589" fmla="*/ 1039051 h 6108771"/>
                <a:gd name="connsiteX2590" fmla="*/ 1560508 w 3211789"/>
                <a:gd name="connsiteY2590" fmla="*/ 1069952 h 6108771"/>
                <a:gd name="connsiteX2591" fmla="*/ 1581753 w 3211789"/>
                <a:gd name="connsiteY2591" fmla="*/ 1071884 h 6108771"/>
                <a:gd name="connsiteX2592" fmla="*/ 1492912 w 3211789"/>
                <a:gd name="connsiteY2592" fmla="*/ 1120167 h 6108771"/>
                <a:gd name="connsiteX2593" fmla="*/ 1616517 w 3211789"/>
                <a:gd name="connsiteY2593" fmla="*/ 1152999 h 6108771"/>
                <a:gd name="connsiteX2594" fmla="*/ 1726602 w 3211789"/>
                <a:gd name="connsiteY2594" fmla="*/ 1135617 h 6108771"/>
                <a:gd name="connsiteX2595" fmla="*/ 1705358 w 3211789"/>
                <a:gd name="connsiteY2595" fmla="*/ 1131755 h 6108771"/>
                <a:gd name="connsiteX2596" fmla="*/ 1630036 w 3211789"/>
                <a:gd name="connsiteY2596" fmla="*/ 1106647 h 6108771"/>
                <a:gd name="connsiteX2597" fmla="*/ 1575959 w 3211789"/>
                <a:gd name="connsiteY2597" fmla="*/ 1019738 h 6108771"/>
                <a:gd name="connsiteX2598" fmla="*/ 1575959 w 3211789"/>
                <a:gd name="connsiteY2598" fmla="*/ 983043 h 6108771"/>
                <a:gd name="connsiteX2599" fmla="*/ 1736259 w 3211789"/>
                <a:gd name="connsiteY2599" fmla="*/ 872958 h 6108771"/>
                <a:gd name="connsiteX2600" fmla="*/ 1966086 w 3211789"/>
                <a:gd name="connsiteY2600" fmla="*/ 957936 h 6108771"/>
                <a:gd name="connsiteX2601" fmla="*/ 1995056 w 3211789"/>
                <a:gd name="connsiteY2601" fmla="*/ 967592 h 6108771"/>
                <a:gd name="connsiteX2602" fmla="*/ 2043339 w 3211789"/>
                <a:gd name="connsiteY2602" fmla="*/ 967592 h 6108771"/>
                <a:gd name="connsiteX2603" fmla="*/ 2099347 w 3211789"/>
                <a:gd name="connsiteY2603" fmla="*/ 979180 h 6108771"/>
                <a:gd name="connsiteX2604" fmla="*/ 2031751 w 3211789"/>
                <a:gd name="connsiteY2604" fmla="*/ 983043 h 6108771"/>
                <a:gd name="connsiteX2605" fmla="*/ 1981537 w 3211789"/>
                <a:gd name="connsiteY2605" fmla="*/ 973386 h 6108771"/>
                <a:gd name="connsiteX2606" fmla="*/ 1923597 w 3211789"/>
                <a:gd name="connsiteY2606" fmla="*/ 956004 h 6108771"/>
                <a:gd name="connsiteX2607" fmla="*/ 1745915 w 3211789"/>
                <a:gd name="connsiteY2607" fmla="*/ 890339 h 6108771"/>
                <a:gd name="connsiteX2608" fmla="*/ 1597204 w 3211789"/>
                <a:gd name="connsiteY2608" fmla="*/ 1004287 h 6108771"/>
                <a:gd name="connsiteX2609" fmla="*/ 1686044 w 3211789"/>
                <a:gd name="connsiteY2609" fmla="*/ 1108579 h 6108771"/>
                <a:gd name="connsiteX2610" fmla="*/ 1782611 w 3211789"/>
                <a:gd name="connsiteY2610" fmla="*/ 1116304 h 6108771"/>
                <a:gd name="connsiteX2611" fmla="*/ 1894627 w 3211789"/>
                <a:gd name="connsiteY2611" fmla="*/ 1116304 h 6108771"/>
                <a:gd name="connsiteX2612" fmla="*/ 1912009 w 3211789"/>
                <a:gd name="connsiteY2612" fmla="*/ 1118235 h 6108771"/>
                <a:gd name="connsiteX2613" fmla="*/ 2047202 w 3211789"/>
                <a:gd name="connsiteY2613" fmla="*/ 1280466 h 6108771"/>
                <a:gd name="connsiteX2614" fmla="*/ 1933254 w 3211789"/>
                <a:gd name="connsiteY2614" fmla="*/ 1141411 h 6108771"/>
                <a:gd name="connsiteX2615" fmla="*/ 1867589 w 3211789"/>
                <a:gd name="connsiteY2615" fmla="*/ 1129823 h 6108771"/>
                <a:gd name="connsiteX2616" fmla="*/ 1813512 w 3211789"/>
                <a:gd name="connsiteY2616" fmla="*/ 1131755 h 6108771"/>
                <a:gd name="connsiteX2617" fmla="*/ 1792267 w 3211789"/>
                <a:gd name="connsiteY2617" fmla="*/ 1135617 h 6108771"/>
                <a:gd name="connsiteX2618" fmla="*/ 1952567 w 3211789"/>
                <a:gd name="connsiteY2618" fmla="*/ 1230252 h 6108771"/>
                <a:gd name="connsiteX2619" fmla="*/ 1776817 w 3211789"/>
                <a:gd name="connsiteY2619" fmla="*/ 1156862 h 6108771"/>
                <a:gd name="connsiteX2620" fmla="*/ 1730465 w 3211789"/>
                <a:gd name="connsiteY2620" fmla="*/ 1156862 h 6108771"/>
                <a:gd name="connsiteX2621" fmla="*/ 1591410 w 3211789"/>
                <a:gd name="connsiteY2621" fmla="*/ 1176175 h 6108771"/>
                <a:gd name="connsiteX2622" fmla="*/ 1419522 w 3211789"/>
                <a:gd name="connsiteY2622" fmla="*/ 1087334 h 6108771"/>
                <a:gd name="connsiteX2623" fmla="*/ 1479393 w 3211789"/>
                <a:gd name="connsiteY2623" fmla="*/ 1093128 h 6108771"/>
                <a:gd name="connsiteX2624" fmla="*/ 1519951 w 3211789"/>
                <a:gd name="connsiteY2624" fmla="*/ 1089266 h 6108771"/>
                <a:gd name="connsiteX2625" fmla="*/ 1452354 w 3211789"/>
                <a:gd name="connsiteY2625" fmla="*/ 1039051 h 6108771"/>
                <a:gd name="connsiteX2626" fmla="*/ 1313299 w 3211789"/>
                <a:gd name="connsiteY2626" fmla="*/ 948279 h 6108771"/>
                <a:gd name="connsiteX2627" fmla="*/ 1263085 w 3211789"/>
                <a:gd name="connsiteY2627" fmla="*/ 961798 h 6108771"/>
                <a:gd name="connsiteX2628" fmla="*/ 1378964 w 3211789"/>
                <a:gd name="connsiteY2628" fmla="*/ 890339 h 6108771"/>
                <a:gd name="connsiteX2629" fmla="*/ 1427247 w 3211789"/>
                <a:gd name="connsiteY2629" fmla="*/ 892271 h 6108771"/>
                <a:gd name="connsiteX2630" fmla="*/ 1469736 w 3211789"/>
                <a:gd name="connsiteY2630" fmla="*/ 901927 h 6108771"/>
                <a:gd name="connsiteX2631" fmla="*/ 1487118 w 3211789"/>
                <a:gd name="connsiteY2631" fmla="*/ 888408 h 6108771"/>
                <a:gd name="connsiteX2632" fmla="*/ 1463942 w 3211789"/>
                <a:gd name="connsiteY2632" fmla="*/ 855576 h 6108771"/>
                <a:gd name="connsiteX2633" fmla="*/ 1444629 w 3211789"/>
                <a:gd name="connsiteY2633" fmla="*/ 789911 h 6108771"/>
                <a:gd name="connsiteX2634" fmla="*/ 1446560 w 3211789"/>
                <a:gd name="connsiteY2634" fmla="*/ 772529 h 6108771"/>
                <a:gd name="connsiteX2635" fmla="*/ 1616517 w 3211789"/>
                <a:gd name="connsiteY2635" fmla="*/ 836262 h 6108771"/>
                <a:gd name="connsiteX2636" fmla="*/ 1686044 w 3211789"/>
                <a:gd name="connsiteY2636" fmla="*/ 830468 h 6108771"/>
                <a:gd name="connsiteX2637" fmla="*/ 1695701 w 3211789"/>
                <a:gd name="connsiteY2637" fmla="*/ 826606 h 6108771"/>
                <a:gd name="connsiteX2638" fmla="*/ 1693770 w 3211789"/>
                <a:gd name="connsiteY2638" fmla="*/ 822743 h 6108771"/>
                <a:gd name="connsiteX2639" fmla="*/ 1593341 w 3211789"/>
                <a:gd name="connsiteY2639" fmla="*/ 685619 h 6108771"/>
                <a:gd name="connsiteX2640" fmla="*/ 1608792 w 3211789"/>
                <a:gd name="connsiteY2640" fmla="*/ 610298 h 6108771"/>
                <a:gd name="connsiteX2641" fmla="*/ 1713083 w 3211789"/>
                <a:gd name="connsiteY2641" fmla="*/ 679825 h 6108771"/>
                <a:gd name="connsiteX2642" fmla="*/ 1348063 w 3211789"/>
                <a:gd name="connsiteY2642" fmla="*/ 627680 h 6108771"/>
                <a:gd name="connsiteX2643" fmla="*/ 1413728 w 3211789"/>
                <a:gd name="connsiteY2643" fmla="*/ 645062 h 6108771"/>
                <a:gd name="connsiteX2644" fmla="*/ 1427247 w 3211789"/>
                <a:gd name="connsiteY2644" fmla="*/ 666306 h 6108771"/>
                <a:gd name="connsiteX2645" fmla="*/ 1243772 w 3211789"/>
                <a:gd name="connsiteY2645" fmla="*/ 631542 h 6108771"/>
                <a:gd name="connsiteX2646" fmla="*/ 1319093 w 3211789"/>
                <a:gd name="connsiteY2646" fmla="*/ 675963 h 6108771"/>
                <a:gd name="connsiteX2647" fmla="*/ 1313299 w 3211789"/>
                <a:gd name="connsiteY2647" fmla="*/ 677894 h 6108771"/>
                <a:gd name="connsiteX2648" fmla="*/ 1278535 w 3211789"/>
                <a:gd name="connsiteY2648" fmla="*/ 664375 h 6108771"/>
                <a:gd name="connsiteX2649" fmla="*/ 1214802 w 3211789"/>
                <a:gd name="connsiteY2649" fmla="*/ 639268 h 6108771"/>
                <a:gd name="connsiteX2650" fmla="*/ 1187763 w 3211789"/>
                <a:gd name="connsiteY2650" fmla="*/ 616092 h 6108771"/>
                <a:gd name="connsiteX2651" fmla="*/ 1166519 w 3211789"/>
                <a:gd name="connsiteY2651" fmla="*/ 573603 h 6108771"/>
                <a:gd name="connsiteX2652" fmla="*/ 1166519 w 3211789"/>
                <a:gd name="connsiteY2652" fmla="*/ 567809 h 6108771"/>
                <a:gd name="connsiteX2653" fmla="*/ 1348063 w 3211789"/>
                <a:gd name="connsiteY2653" fmla="*/ 627680 h 6108771"/>
                <a:gd name="connsiteX2654" fmla="*/ 795705 w 3211789"/>
                <a:gd name="connsiteY2654" fmla="*/ 544633 h 6108771"/>
                <a:gd name="connsiteX2655" fmla="*/ 1106648 w 3211789"/>
                <a:gd name="connsiteY2655" fmla="*/ 695276 h 6108771"/>
                <a:gd name="connsiteX2656" fmla="*/ 1143343 w 3211789"/>
                <a:gd name="connsiteY2656" fmla="*/ 704933 h 6108771"/>
                <a:gd name="connsiteX2657" fmla="*/ 1187763 w 3211789"/>
                <a:gd name="connsiteY2657" fmla="*/ 716520 h 6108771"/>
                <a:gd name="connsiteX2658" fmla="*/ 1243772 w 3211789"/>
                <a:gd name="connsiteY2658" fmla="*/ 716520 h 6108771"/>
                <a:gd name="connsiteX2659" fmla="*/ 1276604 w 3211789"/>
                <a:gd name="connsiteY2659" fmla="*/ 730040 h 6108771"/>
                <a:gd name="connsiteX2660" fmla="*/ 1222527 w 3211789"/>
                <a:gd name="connsiteY2660" fmla="*/ 731971 h 6108771"/>
                <a:gd name="connsiteX2661" fmla="*/ 1176175 w 3211789"/>
                <a:gd name="connsiteY2661" fmla="*/ 722314 h 6108771"/>
                <a:gd name="connsiteX2662" fmla="*/ 1143343 w 3211789"/>
                <a:gd name="connsiteY2662" fmla="*/ 718452 h 6108771"/>
                <a:gd name="connsiteX2663" fmla="*/ 1042914 w 3211789"/>
                <a:gd name="connsiteY2663" fmla="*/ 691413 h 6108771"/>
                <a:gd name="connsiteX2664" fmla="*/ 903859 w 3211789"/>
                <a:gd name="connsiteY2664" fmla="*/ 610298 h 6108771"/>
                <a:gd name="connsiteX2665" fmla="*/ 898065 w 3211789"/>
                <a:gd name="connsiteY2665" fmla="*/ 610298 h 6108771"/>
                <a:gd name="connsiteX2666" fmla="*/ 984974 w 3211789"/>
                <a:gd name="connsiteY2666" fmla="*/ 699139 h 6108771"/>
                <a:gd name="connsiteX2667" fmla="*/ 1129824 w 3211789"/>
                <a:gd name="connsiteY2667" fmla="*/ 766735 h 6108771"/>
                <a:gd name="connsiteX2668" fmla="*/ 1164587 w 3211789"/>
                <a:gd name="connsiteY2668" fmla="*/ 780254 h 6108771"/>
                <a:gd name="connsiteX2669" fmla="*/ 1135618 w 3211789"/>
                <a:gd name="connsiteY2669" fmla="*/ 780254 h 6108771"/>
                <a:gd name="connsiteX2670" fmla="*/ 1068021 w 3211789"/>
                <a:gd name="connsiteY2670" fmla="*/ 766735 h 6108771"/>
                <a:gd name="connsiteX2671" fmla="*/ 898065 w 3211789"/>
                <a:gd name="connsiteY2671" fmla="*/ 646993 h 6108771"/>
                <a:gd name="connsiteX2672" fmla="*/ 880683 w 3211789"/>
                <a:gd name="connsiteY2672" fmla="*/ 627680 h 6108771"/>
                <a:gd name="connsiteX2673" fmla="*/ 809224 w 3211789"/>
                <a:gd name="connsiteY2673" fmla="*/ 569740 h 6108771"/>
                <a:gd name="connsiteX2674" fmla="*/ 757078 w 3211789"/>
                <a:gd name="connsiteY2674" fmla="*/ 544633 h 6108771"/>
                <a:gd name="connsiteX2675" fmla="*/ 795705 w 3211789"/>
                <a:gd name="connsiteY2675" fmla="*/ 544633 h 6108771"/>
                <a:gd name="connsiteX2676" fmla="*/ 1527676 w 3211789"/>
                <a:gd name="connsiteY2676" fmla="*/ 592916 h 6108771"/>
                <a:gd name="connsiteX2677" fmla="*/ 1471668 w 3211789"/>
                <a:gd name="connsiteY2677" fmla="*/ 579397 h 6108771"/>
                <a:gd name="connsiteX2678" fmla="*/ 1469736 w 3211789"/>
                <a:gd name="connsiteY2678" fmla="*/ 583259 h 6108771"/>
                <a:gd name="connsiteX2679" fmla="*/ 1504500 w 3211789"/>
                <a:gd name="connsiteY2679" fmla="*/ 631542 h 6108771"/>
                <a:gd name="connsiteX2680" fmla="*/ 1409865 w 3211789"/>
                <a:gd name="connsiteY2680" fmla="*/ 492487 h 6108771"/>
                <a:gd name="connsiteX2681" fmla="*/ 1409865 w 3211789"/>
                <a:gd name="connsiteY2681" fmla="*/ 486693 h 6108771"/>
                <a:gd name="connsiteX2682" fmla="*/ 1527676 w 3211789"/>
                <a:gd name="connsiteY2682" fmla="*/ 592916 h 6108771"/>
                <a:gd name="connsiteX2683" fmla="*/ 1444629 w 3211789"/>
                <a:gd name="connsiteY2683" fmla="*/ 486693 h 6108771"/>
                <a:gd name="connsiteX2684" fmla="*/ 1591410 w 3211789"/>
                <a:gd name="connsiteY2684" fmla="*/ 575534 h 6108771"/>
                <a:gd name="connsiteX2685" fmla="*/ 1672525 w 3211789"/>
                <a:gd name="connsiteY2685" fmla="*/ 598710 h 6108771"/>
                <a:gd name="connsiteX2686" fmla="*/ 1774885 w 3211789"/>
                <a:gd name="connsiteY2686" fmla="*/ 650855 h 6108771"/>
                <a:gd name="connsiteX2687" fmla="*/ 1854069 w 3211789"/>
                <a:gd name="connsiteY2687" fmla="*/ 737765 h 6108771"/>
                <a:gd name="connsiteX2688" fmla="*/ 1931322 w 3211789"/>
                <a:gd name="connsiteY2688" fmla="*/ 840125 h 6108771"/>
                <a:gd name="connsiteX2689" fmla="*/ 2008575 w 3211789"/>
                <a:gd name="connsiteY2689" fmla="*/ 872958 h 6108771"/>
                <a:gd name="connsiteX2690" fmla="*/ 2027888 w 3211789"/>
                <a:gd name="connsiteY2690" fmla="*/ 896133 h 6108771"/>
                <a:gd name="connsiteX2691" fmla="*/ 2045270 w 3211789"/>
                <a:gd name="connsiteY2691" fmla="*/ 884545 h 6108771"/>
                <a:gd name="connsiteX2692" fmla="*/ 2072309 w 3211789"/>
                <a:gd name="connsiteY2692" fmla="*/ 876820 h 6108771"/>
                <a:gd name="connsiteX2693" fmla="*/ 2134111 w 3211789"/>
                <a:gd name="connsiteY2693" fmla="*/ 888408 h 6108771"/>
                <a:gd name="connsiteX2694" fmla="*/ 2153424 w 3211789"/>
                <a:gd name="connsiteY2694" fmla="*/ 923172 h 6108771"/>
                <a:gd name="connsiteX2695" fmla="*/ 2163081 w 3211789"/>
                <a:gd name="connsiteY2695" fmla="*/ 890339 h 6108771"/>
                <a:gd name="connsiteX2696" fmla="*/ 2221021 w 3211789"/>
                <a:gd name="connsiteY2696" fmla="*/ 890339 h 6108771"/>
                <a:gd name="connsiteX2697" fmla="*/ 2246128 w 3211789"/>
                <a:gd name="connsiteY2697" fmla="*/ 911584 h 6108771"/>
                <a:gd name="connsiteX2698" fmla="*/ 2271235 w 3211789"/>
                <a:gd name="connsiteY2698" fmla="*/ 874889 h 6108771"/>
                <a:gd name="connsiteX2699" fmla="*/ 2365870 w 3211789"/>
                <a:gd name="connsiteY2699" fmla="*/ 847850 h 6108771"/>
                <a:gd name="connsiteX2700" fmla="*/ 2487543 w 3211789"/>
                <a:gd name="connsiteY2700" fmla="*/ 963730 h 6108771"/>
                <a:gd name="connsiteX2701" fmla="*/ 2352351 w 3211789"/>
                <a:gd name="connsiteY2701" fmla="*/ 1066090 h 6108771"/>
                <a:gd name="connsiteX2702" fmla="*/ 2159218 w 3211789"/>
                <a:gd name="connsiteY2702" fmla="*/ 1019738 h 6108771"/>
                <a:gd name="connsiteX2703" fmla="*/ 2037545 w 3211789"/>
                <a:gd name="connsiteY2703" fmla="*/ 1019738 h 6108771"/>
                <a:gd name="connsiteX2704" fmla="*/ 1767160 w 3211789"/>
                <a:gd name="connsiteY2704" fmla="*/ 915447 h 6108771"/>
                <a:gd name="connsiteX2705" fmla="*/ 1662869 w 3211789"/>
                <a:gd name="connsiteY2705" fmla="*/ 1000425 h 6108771"/>
                <a:gd name="connsiteX2706" fmla="*/ 1786473 w 3211789"/>
                <a:gd name="connsiteY2706" fmla="*/ 1102785 h 6108771"/>
                <a:gd name="connsiteX2707" fmla="*/ 1879177 w 3211789"/>
                <a:gd name="connsiteY2707" fmla="*/ 1100854 h 6108771"/>
                <a:gd name="connsiteX2708" fmla="*/ 1927460 w 3211789"/>
                <a:gd name="connsiteY2708" fmla="*/ 1108579 h 6108771"/>
                <a:gd name="connsiteX2709" fmla="*/ 1989262 w 3211789"/>
                <a:gd name="connsiteY2709" fmla="*/ 1129823 h 6108771"/>
                <a:gd name="connsiteX2710" fmla="*/ 2078103 w 3211789"/>
                <a:gd name="connsiteY2710" fmla="*/ 1247634 h 6108771"/>
                <a:gd name="connsiteX2711" fmla="*/ 2195914 w 3211789"/>
                <a:gd name="connsiteY2711" fmla="*/ 1321024 h 6108771"/>
                <a:gd name="connsiteX2712" fmla="*/ 2251922 w 3211789"/>
                <a:gd name="connsiteY2712" fmla="*/ 1321024 h 6108771"/>
                <a:gd name="connsiteX2713" fmla="*/ 2261579 w 3211789"/>
                <a:gd name="connsiteY2713" fmla="*/ 1334543 h 6108771"/>
                <a:gd name="connsiteX2714" fmla="*/ 2246128 w 3211789"/>
                <a:gd name="connsiteY2714" fmla="*/ 1375101 h 6108771"/>
                <a:gd name="connsiteX2715" fmla="*/ 2116729 w 3211789"/>
                <a:gd name="connsiteY2715" fmla="*/ 1462011 h 6108771"/>
                <a:gd name="connsiteX2716" fmla="*/ 2097416 w 3211789"/>
                <a:gd name="connsiteY2716" fmla="*/ 1508362 h 6108771"/>
                <a:gd name="connsiteX2717" fmla="*/ 2083897 w 3211789"/>
                <a:gd name="connsiteY2717" fmla="*/ 1467805 h 6108771"/>
                <a:gd name="connsiteX2718" fmla="*/ 2122523 w 3211789"/>
                <a:gd name="connsiteY2718" fmla="*/ 1377033 h 6108771"/>
                <a:gd name="connsiteX2719" fmla="*/ 2112867 w 3211789"/>
                <a:gd name="connsiteY2719" fmla="*/ 1365445 h 6108771"/>
                <a:gd name="connsiteX2720" fmla="*/ 2076172 w 3211789"/>
                <a:gd name="connsiteY2720" fmla="*/ 1382827 h 6108771"/>
                <a:gd name="connsiteX2721" fmla="*/ 1981537 w 3211789"/>
                <a:gd name="connsiteY2721" fmla="*/ 1409865 h 6108771"/>
                <a:gd name="connsiteX2722" fmla="*/ 1940979 w 3211789"/>
                <a:gd name="connsiteY2722" fmla="*/ 1444629 h 6108771"/>
                <a:gd name="connsiteX2723" fmla="*/ 1929391 w 3211789"/>
                <a:gd name="connsiteY2723" fmla="*/ 1494843 h 6108771"/>
                <a:gd name="connsiteX2724" fmla="*/ 1908147 w 3211789"/>
                <a:gd name="connsiteY2724" fmla="*/ 1458148 h 6108771"/>
                <a:gd name="connsiteX2725" fmla="*/ 1954498 w 3211789"/>
                <a:gd name="connsiteY2725" fmla="*/ 1334543 h 6108771"/>
                <a:gd name="connsiteX2726" fmla="*/ 1827031 w 3211789"/>
                <a:gd name="connsiteY2726" fmla="*/ 1232183 h 6108771"/>
                <a:gd name="connsiteX2727" fmla="*/ 1759435 w 3211789"/>
                <a:gd name="connsiteY2727" fmla="*/ 1245703 h 6108771"/>
                <a:gd name="connsiteX2728" fmla="*/ 1602998 w 3211789"/>
                <a:gd name="connsiteY2728" fmla="*/ 1404071 h 6108771"/>
                <a:gd name="connsiteX2729" fmla="*/ 1545058 w 3211789"/>
                <a:gd name="connsiteY2729" fmla="*/ 1417590 h 6108771"/>
                <a:gd name="connsiteX2730" fmla="*/ 1483256 w 3211789"/>
                <a:gd name="connsiteY2730" fmla="*/ 1442697 h 6108771"/>
                <a:gd name="connsiteX2731" fmla="*/ 1550852 w 3211789"/>
                <a:gd name="connsiteY2731" fmla="*/ 1388620 h 6108771"/>
                <a:gd name="connsiteX2732" fmla="*/ 1572096 w 3211789"/>
                <a:gd name="connsiteY2732" fmla="*/ 1398277 h 6108771"/>
                <a:gd name="connsiteX2733" fmla="*/ 1655143 w 3211789"/>
                <a:gd name="connsiteY2733" fmla="*/ 1319093 h 6108771"/>
                <a:gd name="connsiteX2734" fmla="*/ 1703426 w 3211789"/>
                <a:gd name="connsiteY2734" fmla="*/ 1207076 h 6108771"/>
                <a:gd name="connsiteX2735" fmla="*/ 1701495 w 3211789"/>
                <a:gd name="connsiteY2735" fmla="*/ 1205145 h 6108771"/>
                <a:gd name="connsiteX2736" fmla="*/ 1624242 w 3211789"/>
                <a:gd name="connsiteY2736" fmla="*/ 1330681 h 6108771"/>
                <a:gd name="connsiteX2737" fmla="*/ 1624242 w 3211789"/>
                <a:gd name="connsiteY2737" fmla="*/ 1286260 h 6108771"/>
                <a:gd name="connsiteX2738" fmla="*/ 1606860 w 3211789"/>
                <a:gd name="connsiteY2738" fmla="*/ 1241840 h 6108771"/>
                <a:gd name="connsiteX2739" fmla="*/ 1554715 w 3211789"/>
                <a:gd name="connsiteY2739" fmla="*/ 1384758 h 6108771"/>
                <a:gd name="connsiteX2740" fmla="*/ 1579822 w 3211789"/>
                <a:gd name="connsiteY2740" fmla="*/ 1301711 h 6108771"/>
                <a:gd name="connsiteX2741" fmla="*/ 1568234 w 3211789"/>
                <a:gd name="connsiteY2741" fmla="*/ 1259222 h 6108771"/>
                <a:gd name="connsiteX2742" fmla="*/ 1334544 w 3211789"/>
                <a:gd name="connsiteY2742" fmla="*/ 1380895 h 6108771"/>
                <a:gd name="connsiteX2743" fmla="*/ 1251497 w 3211789"/>
                <a:gd name="connsiteY2743" fmla="*/ 1429178 h 6108771"/>
                <a:gd name="connsiteX2744" fmla="*/ 1346132 w 3211789"/>
                <a:gd name="connsiteY2744" fmla="*/ 1328749 h 6108771"/>
                <a:gd name="connsiteX2745" fmla="*/ 1351926 w 3211789"/>
                <a:gd name="connsiteY2745" fmla="*/ 1328749 h 6108771"/>
                <a:gd name="connsiteX2746" fmla="*/ 1328750 w 3211789"/>
                <a:gd name="connsiteY2746" fmla="*/ 1351925 h 6108771"/>
                <a:gd name="connsiteX2747" fmla="*/ 1328750 w 3211789"/>
                <a:gd name="connsiteY2747" fmla="*/ 1359651 h 6108771"/>
                <a:gd name="connsiteX2748" fmla="*/ 1516088 w 3211789"/>
                <a:gd name="connsiteY2748" fmla="*/ 1276604 h 6108771"/>
                <a:gd name="connsiteX2749" fmla="*/ 1421453 w 3211789"/>
                <a:gd name="connsiteY2749" fmla="*/ 1324887 h 6108771"/>
                <a:gd name="connsiteX2750" fmla="*/ 1415659 w 3211789"/>
                <a:gd name="connsiteY2750" fmla="*/ 1324887 h 6108771"/>
                <a:gd name="connsiteX2751" fmla="*/ 1467805 w 3211789"/>
                <a:gd name="connsiteY2751" fmla="*/ 1241840 h 6108771"/>
                <a:gd name="connsiteX2752" fmla="*/ 1460080 w 3211789"/>
                <a:gd name="connsiteY2752" fmla="*/ 1207076 h 6108771"/>
                <a:gd name="connsiteX2753" fmla="*/ 1411797 w 3211789"/>
                <a:gd name="connsiteY2753" fmla="*/ 1292054 h 6108771"/>
                <a:gd name="connsiteX2754" fmla="*/ 1438835 w 3211789"/>
                <a:gd name="connsiteY2754" fmla="*/ 1241840 h 6108771"/>
                <a:gd name="connsiteX2755" fmla="*/ 1438835 w 3211789"/>
                <a:gd name="connsiteY2755" fmla="*/ 1214802 h 6108771"/>
                <a:gd name="connsiteX2756" fmla="*/ 1434973 w 3211789"/>
                <a:gd name="connsiteY2756" fmla="*/ 1210939 h 6108771"/>
                <a:gd name="connsiteX2757" fmla="*/ 1328750 w 3211789"/>
                <a:gd name="connsiteY2757" fmla="*/ 1263085 h 6108771"/>
                <a:gd name="connsiteX2758" fmla="*/ 1180038 w 3211789"/>
                <a:gd name="connsiteY2758" fmla="*/ 1263085 h 6108771"/>
                <a:gd name="connsiteX2759" fmla="*/ 1168450 w 3211789"/>
                <a:gd name="connsiteY2759" fmla="*/ 1274672 h 6108771"/>
                <a:gd name="connsiteX2760" fmla="*/ 1166519 w 3211789"/>
                <a:gd name="connsiteY2760" fmla="*/ 1315230 h 6108771"/>
                <a:gd name="connsiteX2761" fmla="*/ 1174244 w 3211789"/>
                <a:gd name="connsiteY2761" fmla="*/ 1375101 h 6108771"/>
                <a:gd name="connsiteX2762" fmla="*/ 1183901 w 3211789"/>
                <a:gd name="connsiteY2762" fmla="*/ 1409865 h 6108771"/>
                <a:gd name="connsiteX2763" fmla="*/ 1210939 w 3211789"/>
                <a:gd name="connsiteY2763" fmla="*/ 1431110 h 6108771"/>
                <a:gd name="connsiteX2764" fmla="*/ 1328750 w 3211789"/>
                <a:gd name="connsiteY2764" fmla="*/ 1502568 h 6108771"/>
                <a:gd name="connsiteX2765" fmla="*/ 1185832 w 3211789"/>
                <a:gd name="connsiteY2765" fmla="*/ 1413728 h 6108771"/>
                <a:gd name="connsiteX2766" fmla="*/ 1176175 w 3211789"/>
                <a:gd name="connsiteY2766" fmla="*/ 1404071 h 6108771"/>
                <a:gd name="connsiteX2767" fmla="*/ 1129824 w 3211789"/>
                <a:gd name="connsiteY2767" fmla="*/ 1349994 h 6108771"/>
                <a:gd name="connsiteX2768" fmla="*/ 1031326 w 3211789"/>
                <a:gd name="connsiteY2768" fmla="*/ 1400208 h 6108771"/>
                <a:gd name="connsiteX2769" fmla="*/ 1058365 w 3211789"/>
                <a:gd name="connsiteY2769" fmla="*/ 1456217 h 6108771"/>
                <a:gd name="connsiteX2770" fmla="*/ 1096991 w 3211789"/>
                <a:gd name="connsiteY2770" fmla="*/ 1496774 h 6108771"/>
                <a:gd name="connsiteX2771" fmla="*/ 1158793 w 3211789"/>
                <a:gd name="connsiteY2771" fmla="*/ 1552783 h 6108771"/>
                <a:gd name="connsiteX2772" fmla="*/ 1131755 w 3211789"/>
                <a:gd name="connsiteY2772" fmla="*/ 1595272 h 6108771"/>
                <a:gd name="connsiteX2773" fmla="*/ 1135618 w 3211789"/>
                <a:gd name="connsiteY2773" fmla="*/ 1597203 h 6108771"/>
                <a:gd name="connsiteX2774" fmla="*/ 1170381 w 3211789"/>
                <a:gd name="connsiteY2774" fmla="*/ 1572096 h 6108771"/>
                <a:gd name="connsiteX2775" fmla="*/ 1162656 w 3211789"/>
                <a:gd name="connsiteY2775" fmla="*/ 1554714 h 6108771"/>
                <a:gd name="connsiteX2776" fmla="*/ 1380896 w 3211789"/>
                <a:gd name="connsiteY2776" fmla="*/ 1624242 h 6108771"/>
                <a:gd name="connsiteX2777" fmla="*/ 1402140 w 3211789"/>
                <a:gd name="connsiteY2777" fmla="*/ 1618448 h 6108771"/>
                <a:gd name="connsiteX2778" fmla="*/ 1440767 w 3211789"/>
                <a:gd name="connsiteY2778" fmla="*/ 1548920 h 6108771"/>
                <a:gd name="connsiteX2779" fmla="*/ 1434973 w 3211789"/>
                <a:gd name="connsiteY2779" fmla="*/ 1539264 h 6108771"/>
                <a:gd name="connsiteX2780" fmla="*/ 1388621 w 3211789"/>
                <a:gd name="connsiteY2780" fmla="*/ 1529607 h 6108771"/>
                <a:gd name="connsiteX2781" fmla="*/ 1340338 w 3211789"/>
                <a:gd name="connsiteY2781" fmla="*/ 1514156 h 6108771"/>
                <a:gd name="connsiteX2782" fmla="*/ 1373170 w 3211789"/>
                <a:gd name="connsiteY2782" fmla="*/ 1514156 h 6108771"/>
                <a:gd name="connsiteX2783" fmla="*/ 1469736 w 3211789"/>
                <a:gd name="connsiteY2783" fmla="*/ 1535401 h 6108771"/>
                <a:gd name="connsiteX2784" fmla="*/ 1631967 w 3211789"/>
                <a:gd name="connsiteY2784" fmla="*/ 1558577 h 6108771"/>
                <a:gd name="connsiteX2785" fmla="*/ 1774885 w 3211789"/>
                <a:gd name="connsiteY2785" fmla="*/ 1599135 h 6108771"/>
                <a:gd name="connsiteX2786" fmla="*/ 2201708 w 3211789"/>
                <a:gd name="connsiteY2786" fmla="*/ 1894627 h 6108771"/>
                <a:gd name="connsiteX2787" fmla="*/ 2282823 w 3211789"/>
                <a:gd name="connsiteY2787" fmla="*/ 2058789 h 6108771"/>
                <a:gd name="connsiteX2788" fmla="*/ 2292480 w 3211789"/>
                <a:gd name="connsiteY2788" fmla="*/ 2089690 h 6108771"/>
                <a:gd name="connsiteX2789" fmla="*/ 2321450 w 3211789"/>
                <a:gd name="connsiteY2789" fmla="*/ 2099347 h 6108771"/>
                <a:gd name="connsiteX2790" fmla="*/ 2400634 w 3211789"/>
                <a:gd name="connsiteY2790" fmla="*/ 2022094 h 6108771"/>
                <a:gd name="connsiteX2791" fmla="*/ 2373595 w 3211789"/>
                <a:gd name="connsiteY2791" fmla="*/ 1958360 h 6108771"/>
                <a:gd name="connsiteX2792" fmla="*/ 2319518 w 3211789"/>
                <a:gd name="connsiteY2792" fmla="*/ 1913940 h 6108771"/>
                <a:gd name="connsiteX2793" fmla="*/ 2267373 w 3211789"/>
                <a:gd name="connsiteY2793" fmla="*/ 1854069 h 6108771"/>
                <a:gd name="connsiteX2794" fmla="*/ 2228746 w 3211789"/>
                <a:gd name="connsiteY2794" fmla="*/ 1745915 h 6108771"/>
                <a:gd name="connsiteX2795" fmla="*/ 2305999 w 3211789"/>
                <a:gd name="connsiteY2795" fmla="*/ 1660937 h 6108771"/>
                <a:gd name="connsiteX2796" fmla="*/ 2275098 w 3211789"/>
                <a:gd name="connsiteY2796" fmla="*/ 1726602 h 6108771"/>
                <a:gd name="connsiteX2797" fmla="*/ 2288617 w 3211789"/>
                <a:gd name="connsiteY2797" fmla="*/ 1763297 h 6108771"/>
                <a:gd name="connsiteX2798" fmla="*/ 2321450 w 3211789"/>
                <a:gd name="connsiteY2798" fmla="*/ 1782610 h 6108771"/>
                <a:gd name="connsiteX2799" fmla="*/ 2362007 w 3211789"/>
                <a:gd name="connsiteY2799" fmla="*/ 1825099 h 6108771"/>
                <a:gd name="connsiteX2800" fmla="*/ 2373595 w 3211789"/>
                <a:gd name="connsiteY2800" fmla="*/ 1784541 h 6108771"/>
                <a:gd name="connsiteX2801" fmla="*/ 2367801 w 3211789"/>
                <a:gd name="connsiteY2801" fmla="*/ 1740121 h 6108771"/>
                <a:gd name="connsiteX2802" fmla="*/ 2365870 w 3211789"/>
                <a:gd name="connsiteY2802" fmla="*/ 1682181 h 6108771"/>
                <a:gd name="connsiteX2803" fmla="*/ 2427672 w 3211789"/>
                <a:gd name="connsiteY2803" fmla="*/ 1601066 h 6108771"/>
                <a:gd name="connsiteX2804" fmla="*/ 2437329 w 3211789"/>
                <a:gd name="connsiteY2804" fmla="*/ 1599135 h 6108771"/>
                <a:gd name="connsiteX2805" fmla="*/ 2454711 w 3211789"/>
                <a:gd name="connsiteY2805" fmla="*/ 1599135 h 6108771"/>
                <a:gd name="connsiteX2806" fmla="*/ 2418016 w 3211789"/>
                <a:gd name="connsiteY2806" fmla="*/ 1662868 h 6108771"/>
                <a:gd name="connsiteX2807" fmla="*/ 2468230 w 3211789"/>
                <a:gd name="connsiteY2807" fmla="*/ 1792267 h 6108771"/>
                <a:gd name="connsiteX2808" fmla="*/ 2468230 w 3211789"/>
                <a:gd name="connsiteY2808" fmla="*/ 1848275 h 6108771"/>
                <a:gd name="connsiteX2809" fmla="*/ 2479818 w 3211789"/>
                <a:gd name="connsiteY2809" fmla="*/ 1883039 h 6108771"/>
                <a:gd name="connsiteX2810" fmla="*/ 2497200 w 3211789"/>
                <a:gd name="connsiteY2810" fmla="*/ 1852138 h 6108771"/>
                <a:gd name="connsiteX2811" fmla="*/ 2545483 w 3211789"/>
                <a:gd name="connsiteY2811" fmla="*/ 1672525 h 6108771"/>
                <a:gd name="connsiteX2812" fmla="*/ 2551277 w 3211789"/>
                <a:gd name="connsiteY2812" fmla="*/ 1672525 h 6108771"/>
                <a:gd name="connsiteX2813" fmla="*/ 2553208 w 3211789"/>
                <a:gd name="connsiteY2813" fmla="*/ 1676387 h 6108771"/>
                <a:gd name="connsiteX2814" fmla="*/ 2537758 w 3211789"/>
                <a:gd name="connsiteY2814" fmla="*/ 1711151 h 6108771"/>
                <a:gd name="connsiteX2815" fmla="*/ 2557071 w 3211789"/>
                <a:gd name="connsiteY2815" fmla="*/ 1722739 h 6108771"/>
                <a:gd name="connsiteX2816" fmla="*/ 2593766 w 3211789"/>
                <a:gd name="connsiteY2816" fmla="*/ 1672525 h 6108771"/>
                <a:gd name="connsiteX2817" fmla="*/ 2599560 w 3211789"/>
                <a:gd name="connsiteY2817" fmla="*/ 1672525 h 6108771"/>
                <a:gd name="connsiteX2818" fmla="*/ 2586041 w 3211789"/>
                <a:gd name="connsiteY2818" fmla="*/ 1711151 h 6108771"/>
                <a:gd name="connsiteX2819" fmla="*/ 2605354 w 3211789"/>
                <a:gd name="connsiteY2819" fmla="*/ 1749778 h 6108771"/>
                <a:gd name="connsiteX2820" fmla="*/ 2589903 w 3211789"/>
                <a:gd name="connsiteY2820" fmla="*/ 1854069 h 6108771"/>
                <a:gd name="connsiteX2821" fmla="*/ 2564796 w 3211789"/>
                <a:gd name="connsiteY2821" fmla="*/ 1898489 h 6108771"/>
                <a:gd name="connsiteX2822" fmla="*/ 2555140 w 3211789"/>
                <a:gd name="connsiteY2822" fmla="*/ 1946772 h 6108771"/>
                <a:gd name="connsiteX2823" fmla="*/ 2518444 w 3211789"/>
                <a:gd name="connsiteY2823" fmla="*/ 1985399 h 6108771"/>
                <a:gd name="connsiteX2824" fmla="*/ 2518444 w 3211789"/>
                <a:gd name="connsiteY2824" fmla="*/ 1998918 h 6108771"/>
                <a:gd name="connsiteX2825" fmla="*/ 2539689 w 3211789"/>
                <a:gd name="connsiteY2825" fmla="*/ 2172737 h 6108771"/>
                <a:gd name="connsiteX2826" fmla="*/ 2572521 w 3211789"/>
                <a:gd name="connsiteY2826" fmla="*/ 2267372 h 6108771"/>
                <a:gd name="connsiteX2827" fmla="*/ 2564796 w 3211789"/>
                <a:gd name="connsiteY2827" fmla="*/ 2265441 h 6108771"/>
                <a:gd name="connsiteX2828" fmla="*/ 2522307 w 3211789"/>
                <a:gd name="connsiteY2828" fmla="*/ 2286685 h 6108771"/>
                <a:gd name="connsiteX2829" fmla="*/ 2564796 w 3211789"/>
                <a:gd name="connsiteY2829" fmla="*/ 2307930 h 6108771"/>
                <a:gd name="connsiteX2830" fmla="*/ 2630461 w 3211789"/>
                <a:gd name="connsiteY2830" fmla="*/ 2267372 h 6108771"/>
                <a:gd name="connsiteX2831" fmla="*/ 2665225 w 3211789"/>
                <a:gd name="connsiteY2831" fmla="*/ 2244196 h 6108771"/>
                <a:gd name="connsiteX2832" fmla="*/ 2564796 w 3211789"/>
                <a:gd name="connsiteY2832" fmla="*/ 2319518 h 6108771"/>
                <a:gd name="connsiteX2833" fmla="*/ 2512650 w 3211789"/>
                <a:gd name="connsiteY2833" fmla="*/ 2304067 h 6108771"/>
                <a:gd name="connsiteX2834" fmla="*/ 2460505 w 3211789"/>
                <a:gd name="connsiteY2834" fmla="*/ 2255784 h 6108771"/>
                <a:gd name="connsiteX2835" fmla="*/ 2452779 w 3211789"/>
                <a:gd name="connsiteY2835" fmla="*/ 2207501 h 6108771"/>
                <a:gd name="connsiteX2836" fmla="*/ 2385183 w 3211789"/>
                <a:gd name="connsiteY2836" fmla="*/ 2159218 h 6108771"/>
                <a:gd name="connsiteX2837" fmla="*/ 2277029 w 3211789"/>
                <a:gd name="connsiteY2837" fmla="*/ 2195913 h 6108771"/>
                <a:gd name="connsiteX2838" fmla="*/ 2261579 w 3211789"/>
                <a:gd name="connsiteY2838" fmla="*/ 2195913 h 6108771"/>
                <a:gd name="connsiteX2839" fmla="*/ 2278960 w 3211789"/>
                <a:gd name="connsiteY2839" fmla="*/ 2137973 h 6108771"/>
                <a:gd name="connsiteX2840" fmla="*/ 2244197 w 3211789"/>
                <a:gd name="connsiteY2840" fmla="*/ 2087759 h 6108771"/>
                <a:gd name="connsiteX2841" fmla="*/ 2192051 w 3211789"/>
                <a:gd name="connsiteY2841" fmla="*/ 2118660 h 6108771"/>
                <a:gd name="connsiteX2842" fmla="*/ 2201708 w 3211789"/>
                <a:gd name="connsiteY2842" fmla="*/ 2143767 h 6108771"/>
                <a:gd name="connsiteX2843" fmla="*/ 2209433 w 3211789"/>
                <a:gd name="connsiteY2843" fmla="*/ 2192050 h 6108771"/>
                <a:gd name="connsiteX2844" fmla="*/ 2222952 w 3211789"/>
                <a:gd name="connsiteY2844" fmla="*/ 2199776 h 6108771"/>
                <a:gd name="connsiteX2845" fmla="*/ 2265441 w 3211789"/>
                <a:gd name="connsiteY2845" fmla="*/ 2215226 h 6108771"/>
                <a:gd name="connsiteX2846" fmla="*/ 2296342 w 3211789"/>
                <a:gd name="connsiteY2846" fmla="*/ 2207501 h 6108771"/>
                <a:gd name="connsiteX2847" fmla="*/ 2305999 w 3211789"/>
                <a:gd name="connsiteY2847" fmla="*/ 2219089 h 6108771"/>
                <a:gd name="connsiteX2848" fmla="*/ 2302136 w 3211789"/>
                <a:gd name="connsiteY2848" fmla="*/ 2232608 h 6108771"/>
                <a:gd name="connsiteX2849" fmla="*/ 2296342 w 3211789"/>
                <a:gd name="connsiteY2849" fmla="*/ 2265441 h 6108771"/>
                <a:gd name="connsiteX2850" fmla="*/ 2267373 w 3211789"/>
                <a:gd name="connsiteY2850" fmla="*/ 2271235 h 6108771"/>
                <a:gd name="connsiteX2851" fmla="*/ 2190120 w 3211789"/>
                <a:gd name="connsiteY2851" fmla="*/ 2309861 h 6108771"/>
                <a:gd name="connsiteX2852" fmla="*/ 2182394 w 3211789"/>
                <a:gd name="connsiteY2852" fmla="*/ 2344625 h 6108771"/>
                <a:gd name="connsiteX2853" fmla="*/ 2242265 w 3211789"/>
                <a:gd name="connsiteY2853" fmla="*/ 2400633 h 6108771"/>
                <a:gd name="connsiteX2854" fmla="*/ 2284754 w 3211789"/>
                <a:gd name="connsiteY2854" fmla="*/ 2300204 h 6108771"/>
                <a:gd name="connsiteX2855" fmla="*/ 2292480 w 3211789"/>
                <a:gd name="connsiteY2855" fmla="*/ 2278960 h 6108771"/>
                <a:gd name="connsiteX2856" fmla="*/ 2294411 w 3211789"/>
                <a:gd name="connsiteY2856" fmla="*/ 2288617 h 6108771"/>
                <a:gd name="connsiteX2857" fmla="*/ 2400634 w 3211789"/>
                <a:gd name="connsiteY2857" fmla="*/ 2336900 h 6108771"/>
                <a:gd name="connsiteX2858" fmla="*/ 2495269 w 3211789"/>
                <a:gd name="connsiteY2858" fmla="*/ 2334968 h 6108771"/>
                <a:gd name="connsiteX2859" fmla="*/ 2541620 w 3211789"/>
                <a:gd name="connsiteY2859" fmla="*/ 2338831 h 6108771"/>
                <a:gd name="connsiteX2860" fmla="*/ 2674882 w 3211789"/>
                <a:gd name="connsiteY2860" fmla="*/ 2441191 h 6108771"/>
                <a:gd name="connsiteX2861" fmla="*/ 2694195 w 3211789"/>
                <a:gd name="connsiteY2861" fmla="*/ 2483680 h 6108771"/>
                <a:gd name="connsiteX2862" fmla="*/ 2750203 w 3211789"/>
                <a:gd name="connsiteY2862" fmla="*/ 2508787 h 6108771"/>
                <a:gd name="connsiteX2863" fmla="*/ 2875739 w 3211789"/>
                <a:gd name="connsiteY2863" fmla="*/ 2665224 h 6108771"/>
                <a:gd name="connsiteX2864" fmla="*/ 2860288 w 3211789"/>
                <a:gd name="connsiteY2864" fmla="*/ 2746340 h 6108771"/>
                <a:gd name="connsiteX2865" fmla="*/ 2645912 w 3211789"/>
                <a:gd name="connsiteY2865" fmla="*/ 2906640 h 6108771"/>
                <a:gd name="connsiteX2866" fmla="*/ 2526170 w 3211789"/>
                <a:gd name="connsiteY2866" fmla="*/ 2885395 h 6108771"/>
                <a:gd name="connsiteX2867" fmla="*/ 2501063 w 3211789"/>
                <a:gd name="connsiteY2867" fmla="*/ 2898914 h 6108771"/>
                <a:gd name="connsiteX2868" fmla="*/ 2460505 w 3211789"/>
                <a:gd name="connsiteY2868" fmla="*/ 2974236 h 6108771"/>
                <a:gd name="connsiteX2869" fmla="*/ 2317587 w 3211789"/>
                <a:gd name="connsiteY2869" fmla="*/ 3063077 h 6108771"/>
                <a:gd name="connsiteX2870" fmla="*/ 2267373 w 3211789"/>
                <a:gd name="connsiteY2870" fmla="*/ 3066939 h 6108771"/>
                <a:gd name="connsiteX2871" fmla="*/ 2228746 w 3211789"/>
                <a:gd name="connsiteY2871" fmla="*/ 3066939 h 6108771"/>
                <a:gd name="connsiteX2872" fmla="*/ 2051064 w 3211789"/>
                <a:gd name="connsiteY2872" fmla="*/ 2931747 h 6108771"/>
                <a:gd name="connsiteX2873" fmla="*/ 2043339 w 3211789"/>
                <a:gd name="connsiteY2873" fmla="*/ 2902777 h 6108771"/>
                <a:gd name="connsiteX2874" fmla="*/ 2033682 w 3211789"/>
                <a:gd name="connsiteY2874" fmla="*/ 2873807 h 6108771"/>
                <a:gd name="connsiteX2875" fmla="*/ 1987331 w 3211789"/>
                <a:gd name="connsiteY2875" fmla="*/ 2887326 h 6108771"/>
                <a:gd name="connsiteX2876" fmla="*/ 1919734 w 3211789"/>
                <a:gd name="connsiteY2876" fmla="*/ 2898914 h 6108771"/>
                <a:gd name="connsiteX2877" fmla="*/ 1844413 w 3211789"/>
                <a:gd name="connsiteY2877" fmla="*/ 2887326 h 6108771"/>
                <a:gd name="connsiteX2878" fmla="*/ 1745915 w 3211789"/>
                <a:gd name="connsiteY2878" fmla="*/ 2927884 h 6108771"/>
                <a:gd name="connsiteX2879" fmla="*/ 1738190 w 3211789"/>
                <a:gd name="connsiteY2879" fmla="*/ 2949129 h 6108771"/>
                <a:gd name="connsiteX2880" fmla="*/ 1747847 w 3211789"/>
                <a:gd name="connsiteY2880" fmla="*/ 2981961 h 6108771"/>
                <a:gd name="connsiteX2881" fmla="*/ 1747847 w 3211789"/>
                <a:gd name="connsiteY2881" fmla="*/ 3051489 h 6108771"/>
                <a:gd name="connsiteX2882" fmla="*/ 1809649 w 3211789"/>
                <a:gd name="connsiteY2882" fmla="*/ 2991618 h 6108771"/>
                <a:gd name="connsiteX2883" fmla="*/ 1838619 w 3211789"/>
                <a:gd name="connsiteY2883" fmla="*/ 2972304 h 6108771"/>
                <a:gd name="connsiteX2884" fmla="*/ 1857932 w 3211789"/>
                <a:gd name="connsiteY2884" fmla="*/ 2945266 h 6108771"/>
                <a:gd name="connsiteX2885" fmla="*/ 1888833 w 3211789"/>
                <a:gd name="connsiteY2885" fmla="*/ 2925953 h 6108771"/>
                <a:gd name="connsiteX2886" fmla="*/ 1935185 w 3211789"/>
                <a:gd name="connsiteY2886" fmla="*/ 2922090 h 6108771"/>
                <a:gd name="connsiteX2887" fmla="*/ 1995056 w 3211789"/>
                <a:gd name="connsiteY2887" fmla="*/ 2945266 h 6108771"/>
                <a:gd name="connsiteX2888" fmla="*/ 1890765 w 3211789"/>
                <a:gd name="connsiteY2888" fmla="*/ 3010931 h 6108771"/>
                <a:gd name="connsiteX2889" fmla="*/ 1892696 w 3211789"/>
                <a:gd name="connsiteY2889" fmla="*/ 3028313 h 6108771"/>
                <a:gd name="connsiteX2890" fmla="*/ 1859863 w 3211789"/>
                <a:gd name="connsiteY2890" fmla="*/ 3086252 h 6108771"/>
                <a:gd name="connsiteX2891" fmla="*/ 1844413 w 3211789"/>
                <a:gd name="connsiteY2891" fmla="*/ 3126810 h 6108771"/>
                <a:gd name="connsiteX2892" fmla="*/ 1823168 w 3211789"/>
                <a:gd name="connsiteY2892" fmla="*/ 3136467 h 6108771"/>
                <a:gd name="connsiteX2893" fmla="*/ 1794198 w 3211789"/>
                <a:gd name="connsiteY2893" fmla="*/ 3182819 h 6108771"/>
                <a:gd name="connsiteX2894" fmla="*/ 1794198 w 3211789"/>
                <a:gd name="connsiteY2894" fmla="*/ 3188612 h 6108771"/>
                <a:gd name="connsiteX2895" fmla="*/ 1811580 w 3211789"/>
                <a:gd name="connsiteY2895" fmla="*/ 3188612 h 6108771"/>
                <a:gd name="connsiteX2896" fmla="*/ 1850207 w 3211789"/>
                <a:gd name="connsiteY2896" fmla="*/ 3144192 h 6108771"/>
                <a:gd name="connsiteX2897" fmla="*/ 1877245 w 3211789"/>
                <a:gd name="connsiteY2897" fmla="*/ 3138398 h 6108771"/>
                <a:gd name="connsiteX2898" fmla="*/ 1906215 w 3211789"/>
                <a:gd name="connsiteY2898" fmla="*/ 3113291 h 6108771"/>
                <a:gd name="connsiteX2899" fmla="*/ 1973811 w 3211789"/>
                <a:gd name="connsiteY2899" fmla="*/ 3086252 h 6108771"/>
                <a:gd name="connsiteX2900" fmla="*/ 1998919 w 3211789"/>
                <a:gd name="connsiteY2900" fmla="*/ 3126810 h 6108771"/>
                <a:gd name="connsiteX2901" fmla="*/ 2014369 w 3211789"/>
                <a:gd name="connsiteY2901" fmla="*/ 3115222 h 6108771"/>
                <a:gd name="connsiteX2902" fmla="*/ 2072309 w 3211789"/>
                <a:gd name="connsiteY2902" fmla="*/ 3095909 h 6108771"/>
                <a:gd name="connsiteX2903" fmla="*/ 2041408 w 3211789"/>
                <a:gd name="connsiteY2903" fmla="*/ 3082390 h 6108771"/>
                <a:gd name="connsiteX2904" fmla="*/ 1983468 w 3211789"/>
                <a:gd name="connsiteY2904" fmla="*/ 3080458 h 6108771"/>
                <a:gd name="connsiteX2905" fmla="*/ 2031751 w 3211789"/>
                <a:gd name="connsiteY2905" fmla="*/ 3070802 h 6108771"/>
                <a:gd name="connsiteX2906" fmla="*/ 2107073 w 3211789"/>
                <a:gd name="connsiteY2906" fmla="*/ 3121016 h 6108771"/>
                <a:gd name="connsiteX2907" fmla="*/ 2060721 w 3211789"/>
                <a:gd name="connsiteY2907" fmla="*/ 3109428 h 6108771"/>
                <a:gd name="connsiteX2908" fmla="*/ 2002781 w 3211789"/>
                <a:gd name="connsiteY2908" fmla="*/ 3142261 h 6108771"/>
                <a:gd name="connsiteX2909" fmla="*/ 1987331 w 3211789"/>
                <a:gd name="connsiteY2909" fmla="*/ 3186681 h 6108771"/>
                <a:gd name="connsiteX2910" fmla="*/ 1898490 w 3211789"/>
                <a:gd name="connsiteY2910" fmla="*/ 3242690 h 6108771"/>
                <a:gd name="connsiteX2911" fmla="*/ 1792267 w 3211789"/>
                <a:gd name="connsiteY2911" fmla="*/ 3289041 h 6108771"/>
                <a:gd name="connsiteX2912" fmla="*/ 1761366 w 3211789"/>
                <a:gd name="connsiteY2912" fmla="*/ 3283247 h 6108771"/>
                <a:gd name="connsiteX2913" fmla="*/ 1743984 w 3211789"/>
                <a:gd name="connsiteY2913" fmla="*/ 3294835 h 6108771"/>
                <a:gd name="connsiteX2914" fmla="*/ 1633899 w 3211789"/>
                <a:gd name="connsiteY2914" fmla="*/ 3453204 h 6108771"/>
                <a:gd name="connsiteX2915" fmla="*/ 1618448 w 3211789"/>
                <a:gd name="connsiteY2915" fmla="*/ 3487967 h 6108771"/>
                <a:gd name="connsiteX2916" fmla="*/ 1595272 w 3211789"/>
                <a:gd name="connsiteY2916" fmla="*/ 3538182 h 6108771"/>
                <a:gd name="connsiteX2917" fmla="*/ 1558577 w 3211789"/>
                <a:gd name="connsiteY2917" fmla="*/ 3534319 h 6108771"/>
                <a:gd name="connsiteX2918" fmla="*/ 1531539 w 3211789"/>
                <a:gd name="connsiteY2918" fmla="*/ 3542044 h 6108771"/>
                <a:gd name="connsiteX2919" fmla="*/ 1612654 w 3211789"/>
                <a:gd name="connsiteY2919" fmla="*/ 3598053 h 6108771"/>
                <a:gd name="connsiteX2920" fmla="*/ 1631967 w 3211789"/>
                <a:gd name="connsiteY2920" fmla="*/ 3584533 h 6108771"/>
                <a:gd name="connsiteX2921" fmla="*/ 1701495 w 3211789"/>
                <a:gd name="connsiteY2921" fmla="*/ 3594190 h 6108771"/>
                <a:gd name="connsiteX2922" fmla="*/ 1664800 w 3211789"/>
                <a:gd name="connsiteY2922" fmla="*/ 3611572 h 6108771"/>
                <a:gd name="connsiteX2923" fmla="*/ 1630036 w 3211789"/>
                <a:gd name="connsiteY2923" fmla="*/ 3611572 h 6108771"/>
                <a:gd name="connsiteX2924" fmla="*/ 1525745 w 3211789"/>
                <a:gd name="connsiteY2924" fmla="*/ 3563289 h 6108771"/>
                <a:gd name="connsiteX2925" fmla="*/ 1510294 w 3211789"/>
                <a:gd name="connsiteY2925" fmla="*/ 3497624 h 6108771"/>
                <a:gd name="connsiteX2926" fmla="*/ 1510294 w 3211789"/>
                <a:gd name="connsiteY2926" fmla="*/ 3462860 h 6108771"/>
                <a:gd name="connsiteX2927" fmla="*/ 1541195 w 3211789"/>
                <a:gd name="connsiteY2927" fmla="*/ 3414577 h 6108771"/>
                <a:gd name="connsiteX2928" fmla="*/ 1541195 w 3211789"/>
                <a:gd name="connsiteY2928" fmla="*/ 3402989 h 6108771"/>
                <a:gd name="connsiteX2929" fmla="*/ 1562440 w 3211789"/>
                <a:gd name="connsiteY2929" fmla="*/ 3358569 h 6108771"/>
                <a:gd name="connsiteX2930" fmla="*/ 1448492 w 3211789"/>
                <a:gd name="connsiteY2930" fmla="*/ 3302560 h 6108771"/>
                <a:gd name="connsiteX2931" fmla="*/ 1444629 w 3211789"/>
                <a:gd name="connsiteY2931" fmla="*/ 3283247 h 6108771"/>
                <a:gd name="connsiteX2932" fmla="*/ 1394415 w 3211789"/>
                <a:gd name="connsiteY2932" fmla="*/ 3337324 h 6108771"/>
                <a:gd name="connsiteX2933" fmla="*/ 1413728 w 3211789"/>
                <a:gd name="connsiteY2933" fmla="*/ 3350844 h 6108771"/>
                <a:gd name="connsiteX2934" fmla="*/ 1471668 w 3211789"/>
                <a:gd name="connsiteY2934" fmla="*/ 3350844 h 6108771"/>
                <a:gd name="connsiteX2935" fmla="*/ 1481324 w 3211789"/>
                <a:gd name="connsiteY2935" fmla="*/ 3360500 h 6108771"/>
                <a:gd name="connsiteX2936" fmla="*/ 1479393 w 3211789"/>
                <a:gd name="connsiteY2936" fmla="*/ 3366294 h 6108771"/>
                <a:gd name="connsiteX2937" fmla="*/ 1328750 w 3211789"/>
                <a:gd name="connsiteY2937" fmla="*/ 3447410 h 6108771"/>
                <a:gd name="connsiteX2938" fmla="*/ 1380896 w 3211789"/>
                <a:gd name="connsiteY2938" fmla="*/ 3501487 h 6108771"/>
                <a:gd name="connsiteX2939" fmla="*/ 1342269 w 3211789"/>
                <a:gd name="connsiteY2939" fmla="*/ 3480242 h 6108771"/>
                <a:gd name="connsiteX2940" fmla="*/ 1328750 w 3211789"/>
                <a:gd name="connsiteY2940" fmla="*/ 3451272 h 6108771"/>
                <a:gd name="connsiteX2941" fmla="*/ 1326818 w 3211789"/>
                <a:gd name="connsiteY2941" fmla="*/ 3447410 h 6108771"/>
                <a:gd name="connsiteX2942" fmla="*/ 1266947 w 3211789"/>
                <a:gd name="connsiteY2942" fmla="*/ 3439684 h 6108771"/>
                <a:gd name="connsiteX2943" fmla="*/ 1245703 w 3211789"/>
                <a:gd name="connsiteY2943" fmla="*/ 3443547 h 6108771"/>
                <a:gd name="connsiteX2944" fmla="*/ 1392483 w 3211789"/>
                <a:gd name="connsiteY2944" fmla="*/ 3559426 h 6108771"/>
                <a:gd name="connsiteX2945" fmla="*/ 1409865 w 3211789"/>
                <a:gd name="connsiteY2945" fmla="*/ 3534319 h 6108771"/>
                <a:gd name="connsiteX2946" fmla="*/ 1411797 w 3211789"/>
                <a:gd name="connsiteY2946" fmla="*/ 3526594 h 6108771"/>
                <a:gd name="connsiteX2947" fmla="*/ 1533470 w 3211789"/>
                <a:gd name="connsiteY2947" fmla="*/ 3588396 h 6108771"/>
                <a:gd name="connsiteX2948" fmla="*/ 1546989 w 3211789"/>
                <a:gd name="connsiteY2948" fmla="*/ 3603847 h 6108771"/>
                <a:gd name="connsiteX2949" fmla="*/ 1539264 w 3211789"/>
                <a:gd name="connsiteY2949" fmla="*/ 3603847 h 6108771"/>
                <a:gd name="connsiteX2950" fmla="*/ 1456217 w 3211789"/>
                <a:gd name="connsiteY2950" fmla="*/ 3561358 h 6108771"/>
                <a:gd name="connsiteX2951" fmla="*/ 1440767 w 3211789"/>
                <a:gd name="connsiteY2951" fmla="*/ 3580671 h 6108771"/>
                <a:gd name="connsiteX2952" fmla="*/ 1498706 w 3211789"/>
                <a:gd name="connsiteY2952" fmla="*/ 3615435 h 6108771"/>
                <a:gd name="connsiteX2953" fmla="*/ 1728534 w 3211789"/>
                <a:gd name="connsiteY2953" fmla="*/ 3735177 h 6108771"/>
                <a:gd name="connsiteX2954" fmla="*/ 1745915 w 3211789"/>
                <a:gd name="connsiteY2954" fmla="*/ 3719726 h 6108771"/>
                <a:gd name="connsiteX2955" fmla="*/ 1738190 w 3211789"/>
                <a:gd name="connsiteY2955" fmla="*/ 3704275 h 6108771"/>
                <a:gd name="connsiteX2956" fmla="*/ 1614586 w 3211789"/>
                <a:gd name="connsiteY2956" fmla="*/ 3640542 h 6108771"/>
                <a:gd name="connsiteX2957" fmla="*/ 1616517 w 3211789"/>
                <a:gd name="connsiteY2957" fmla="*/ 3630885 h 6108771"/>
                <a:gd name="connsiteX2958" fmla="*/ 1742053 w 3211789"/>
                <a:gd name="connsiteY2958" fmla="*/ 3700413 h 6108771"/>
                <a:gd name="connsiteX2959" fmla="*/ 1763297 w 3211789"/>
                <a:gd name="connsiteY2959" fmla="*/ 3710069 h 6108771"/>
                <a:gd name="connsiteX2960" fmla="*/ 1782611 w 3211789"/>
                <a:gd name="connsiteY2960" fmla="*/ 3727451 h 6108771"/>
                <a:gd name="connsiteX2961" fmla="*/ 1811580 w 3211789"/>
                <a:gd name="connsiteY2961" fmla="*/ 3744833 h 6108771"/>
                <a:gd name="connsiteX2962" fmla="*/ 1877245 w 3211789"/>
                <a:gd name="connsiteY2962" fmla="*/ 3802773 h 6108771"/>
                <a:gd name="connsiteX2963" fmla="*/ 1929391 w 3211789"/>
                <a:gd name="connsiteY2963" fmla="*/ 3864575 h 6108771"/>
                <a:gd name="connsiteX2964" fmla="*/ 2041408 w 3211789"/>
                <a:gd name="connsiteY2964" fmla="*/ 4225732 h 6108771"/>
                <a:gd name="connsiteX2965" fmla="*/ 1991193 w 3211789"/>
                <a:gd name="connsiteY2965" fmla="*/ 4451697 h 6108771"/>
                <a:gd name="connsiteX2966" fmla="*/ 1985399 w 3211789"/>
                <a:gd name="connsiteY2966" fmla="*/ 4451697 h 6108771"/>
                <a:gd name="connsiteX2967" fmla="*/ 1969949 w 3211789"/>
                <a:gd name="connsiteY2967" fmla="*/ 4434315 h 6108771"/>
                <a:gd name="connsiteX2968" fmla="*/ 1952567 w 3211789"/>
                <a:gd name="connsiteY2968" fmla="*/ 4440109 h 6108771"/>
                <a:gd name="connsiteX2969" fmla="*/ 1935185 w 3211789"/>
                <a:gd name="connsiteY2969" fmla="*/ 4443972 h 6108771"/>
                <a:gd name="connsiteX2970" fmla="*/ 1964155 w 3211789"/>
                <a:gd name="connsiteY2970" fmla="*/ 4476804 h 6108771"/>
                <a:gd name="connsiteX2971" fmla="*/ 1983468 w 3211789"/>
                <a:gd name="connsiteY2971" fmla="*/ 4472942 h 6108771"/>
                <a:gd name="connsiteX2972" fmla="*/ 1749778 w 3211789"/>
                <a:gd name="connsiteY2972" fmla="*/ 4940322 h 6108771"/>
                <a:gd name="connsiteX2973" fmla="*/ 1728534 w 3211789"/>
                <a:gd name="connsiteY2973" fmla="*/ 5004055 h 6108771"/>
                <a:gd name="connsiteX2974" fmla="*/ 1684113 w 3211789"/>
                <a:gd name="connsiteY2974" fmla="*/ 5081308 h 6108771"/>
                <a:gd name="connsiteX2975" fmla="*/ 1649349 w 3211789"/>
                <a:gd name="connsiteY2975" fmla="*/ 5042682 h 6108771"/>
                <a:gd name="connsiteX2976" fmla="*/ 1649349 w 3211789"/>
                <a:gd name="connsiteY2976" fmla="*/ 5005986 h 6108771"/>
                <a:gd name="connsiteX2977" fmla="*/ 1664800 w 3211789"/>
                <a:gd name="connsiteY2977" fmla="*/ 4909420 h 6108771"/>
                <a:gd name="connsiteX2978" fmla="*/ 1747847 w 3211789"/>
                <a:gd name="connsiteY2978" fmla="*/ 4650623 h 6108771"/>
                <a:gd name="connsiteX2979" fmla="*/ 1784542 w 3211789"/>
                <a:gd name="connsiteY2979" fmla="*/ 4559851 h 6108771"/>
                <a:gd name="connsiteX2980" fmla="*/ 1827031 w 3211789"/>
                <a:gd name="connsiteY2980" fmla="*/ 4442040 h 6108771"/>
                <a:gd name="connsiteX2981" fmla="*/ 1821237 w 3211789"/>
                <a:gd name="connsiteY2981" fmla="*/ 4434315 h 6108771"/>
                <a:gd name="connsiteX2982" fmla="*/ 1755572 w 3211789"/>
                <a:gd name="connsiteY2982" fmla="*/ 4434315 h 6108771"/>
                <a:gd name="connsiteX2983" fmla="*/ 1703426 w 3211789"/>
                <a:gd name="connsiteY2983" fmla="*/ 4424659 h 6108771"/>
                <a:gd name="connsiteX2984" fmla="*/ 1689907 w 3211789"/>
                <a:gd name="connsiteY2984" fmla="*/ 4453628 h 6108771"/>
                <a:gd name="connsiteX2985" fmla="*/ 1664800 w 3211789"/>
                <a:gd name="connsiteY2985" fmla="*/ 4552126 h 6108771"/>
                <a:gd name="connsiteX2986" fmla="*/ 1678319 w 3211789"/>
                <a:gd name="connsiteY2986" fmla="*/ 4554057 h 6108771"/>
                <a:gd name="connsiteX2987" fmla="*/ 1774885 w 3211789"/>
                <a:gd name="connsiteY2987" fmla="*/ 4525087 h 6108771"/>
                <a:gd name="connsiteX2988" fmla="*/ 1743984 w 3211789"/>
                <a:gd name="connsiteY2988" fmla="*/ 4602340 h 6108771"/>
                <a:gd name="connsiteX2989" fmla="*/ 1620379 w 3211789"/>
                <a:gd name="connsiteY2989" fmla="*/ 5025300 h 6108771"/>
                <a:gd name="connsiteX2990" fmla="*/ 1682182 w 3211789"/>
                <a:gd name="connsiteY2990" fmla="*/ 5114140 h 6108771"/>
                <a:gd name="connsiteX2991" fmla="*/ 1759435 w 3211789"/>
                <a:gd name="connsiteY2991" fmla="*/ 4992467 h 6108771"/>
                <a:gd name="connsiteX2992" fmla="*/ 1788405 w 3211789"/>
                <a:gd name="connsiteY2992" fmla="*/ 4919077 h 6108771"/>
                <a:gd name="connsiteX2993" fmla="*/ 1815443 w 3211789"/>
                <a:gd name="connsiteY2993" fmla="*/ 4849549 h 6108771"/>
                <a:gd name="connsiteX2994" fmla="*/ 1954498 w 3211789"/>
                <a:gd name="connsiteY2994" fmla="*/ 4584958 h 6108771"/>
                <a:gd name="connsiteX2995" fmla="*/ 1983468 w 3211789"/>
                <a:gd name="connsiteY2995" fmla="*/ 4631310 h 6108771"/>
                <a:gd name="connsiteX2996" fmla="*/ 2022095 w 3211789"/>
                <a:gd name="connsiteY2996" fmla="*/ 4677662 h 6108771"/>
                <a:gd name="connsiteX2997" fmla="*/ 2132180 w 3211789"/>
                <a:gd name="connsiteY2997" fmla="*/ 4847618 h 6108771"/>
                <a:gd name="connsiteX2998" fmla="*/ 2122523 w 3211789"/>
                <a:gd name="connsiteY2998" fmla="*/ 4938390 h 6108771"/>
                <a:gd name="connsiteX2999" fmla="*/ 2134111 w 3211789"/>
                <a:gd name="connsiteY2999" fmla="*/ 5002124 h 6108771"/>
                <a:gd name="connsiteX3000" fmla="*/ 2155356 w 3211789"/>
                <a:gd name="connsiteY3000" fmla="*/ 5023368 h 6108771"/>
                <a:gd name="connsiteX3001" fmla="*/ 2217158 w 3211789"/>
                <a:gd name="connsiteY3001" fmla="*/ 5094827 h 6108771"/>
                <a:gd name="connsiteX3002" fmla="*/ 2224883 w 3211789"/>
                <a:gd name="connsiteY3002" fmla="*/ 5123797 h 6108771"/>
                <a:gd name="connsiteX3003" fmla="*/ 2224883 w 3211789"/>
                <a:gd name="connsiteY3003" fmla="*/ 5164355 h 6108771"/>
                <a:gd name="connsiteX3004" fmla="*/ 2068446 w 3211789"/>
                <a:gd name="connsiteY3004" fmla="*/ 5023368 h 6108771"/>
                <a:gd name="connsiteX3005" fmla="*/ 1981537 w 3211789"/>
                <a:gd name="connsiteY3005" fmla="*/ 4828305 h 6108771"/>
                <a:gd name="connsiteX3006" fmla="*/ 1919734 w 3211789"/>
                <a:gd name="connsiteY3006" fmla="*/ 4903626 h 6108771"/>
                <a:gd name="connsiteX3007" fmla="*/ 1925528 w 3211789"/>
                <a:gd name="connsiteY3007" fmla="*/ 4934528 h 6108771"/>
                <a:gd name="connsiteX3008" fmla="*/ 1983468 w 3211789"/>
                <a:gd name="connsiteY3008" fmla="*/ 5027231 h 6108771"/>
                <a:gd name="connsiteX3009" fmla="*/ 2025957 w 3211789"/>
                <a:gd name="connsiteY3009" fmla="*/ 5089033 h 6108771"/>
                <a:gd name="connsiteX3010" fmla="*/ 2068446 w 3211789"/>
                <a:gd name="connsiteY3010" fmla="*/ 5224226 h 6108771"/>
                <a:gd name="connsiteX3011" fmla="*/ 2070378 w 3211789"/>
                <a:gd name="connsiteY3011" fmla="*/ 5338174 h 6108771"/>
                <a:gd name="connsiteX3012" fmla="*/ 2192051 w 3211789"/>
                <a:gd name="connsiteY3012" fmla="*/ 5529375 h 6108771"/>
                <a:gd name="connsiteX3013" fmla="*/ 2141837 w 3211789"/>
                <a:gd name="connsiteY3013" fmla="*/ 5535169 h 6108771"/>
                <a:gd name="connsiteX3014" fmla="*/ 1964155 w 3211789"/>
                <a:gd name="connsiteY3014" fmla="*/ 5247402 h 6108771"/>
                <a:gd name="connsiteX3015" fmla="*/ 1942910 w 3211789"/>
                <a:gd name="connsiteY3015" fmla="*/ 5166286 h 6108771"/>
                <a:gd name="connsiteX3016" fmla="*/ 1883039 w 3211789"/>
                <a:gd name="connsiteY3016" fmla="*/ 5104484 h 6108771"/>
                <a:gd name="connsiteX3017" fmla="*/ 1830894 w 3211789"/>
                <a:gd name="connsiteY3017" fmla="*/ 5168218 h 6108771"/>
                <a:gd name="connsiteX3018" fmla="*/ 1873383 w 3211789"/>
                <a:gd name="connsiteY3018" fmla="*/ 5371006 h 6108771"/>
                <a:gd name="connsiteX3019" fmla="*/ 1788405 w 3211789"/>
                <a:gd name="connsiteY3019" fmla="*/ 5608559 h 6108771"/>
                <a:gd name="connsiteX3020" fmla="*/ 1925528 w 3211789"/>
                <a:gd name="connsiteY3020" fmla="*/ 5956197 h 6108771"/>
                <a:gd name="connsiteX3021" fmla="*/ 1902353 w 3211789"/>
                <a:gd name="connsiteY3021" fmla="*/ 6066282 h 6108771"/>
                <a:gd name="connsiteX3022" fmla="*/ 1890765 w 3211789"/>
                <a:gd name="connsiteY3022" fmla="*/ 6099115 h 6108771"/>
                <a:gd name="connsiteX3023" fmla="*/ 1873383 w 3211789"/>
                <a:gd name="connsiteY3023" fmla="*/ 6108771 h 6108771"/>
                <a:gd name="connsiteX3024" fmla="*/ 1873383 w 3211789"/>
                <a:gd name="connsiteY3024" fmla="*/ 6091389 h 6108771"/>
                <a:gd name="connsiteX3025" fmla="*/ 1886902 w 3211789"/>
                <a:gd name="connsiteY3025" fmla="*/ 6019930 h 6108771"/>
                <a:gd name="connsiteX3026" fmla="*/ 1649349 w 3211789"/>
                <a:gd name="connsiteY3026" fmla="*/ 5658773 h 6108771"/>
                <a:gd name="connsiteX3027" fmla="*/ 1631967 w 3211789"/>
                <a:gd name="connsiteY3027" fmla="*/ 5600834 h 6108771"/>
                <a:gd name="connsiteX3028" fmla="*/ 1631967 w 3211789"/>
                <a:gd name="connsiteY3028" fmla="*/ 5552551 h 6108771"/>
                <a:gd name="connsiteX3029" fmla="*/ 1645487 w 3211789"/>
                <a:gd name="connsiteY3029" fmla="*/ 5508130 h 6108771"/>
                <a:gd name="connsiteX3030" fmla="*/ 1670594 w 3211789"/>
                <a:gd name="connsiteY3030" fmla="*/ 5465641 h 6108771"/>
                <a:gd name="connsiteX3031" fmla="*/ 1695701 w 3211789"/>
                <a:gd name="connsiteY3031" fmla="*/ 5399976 h 6108771"/>
                <a:gd name="connsiteX3032" fmla="*/ 1628105 w 3211789"/>
                <a:gd name="connsiteY3032" fmla="*/ 5328517 h 6108771"/>
                <a:gd name="connsiteX3033" fmla="*/ 1564371 w 3211789"/>
                <a:gd name="connsiteY3033" fmla="*/ 5351693 h 6108771"/>
                <a:gd name="connsiteX3034" fmla="*/ 1419522 w 3211789"/>
                <a:gd name="connsiteY3034" fmla="*/ 5539031 h 6108771"/>
                <a:gd name="connsiteX3035" fmla="*/ 1448492 w 3211789"/>
                <a:gd name="connsiteY3035" fmla="*/ 5641391 h 6108771"/>
                <a:gd name="connsiteX3036" fmla="*/ 1479393 w 3211789"/>
                <a:gd name="connsiteY3036" fmla="*/ 5764996 h 6108771"/>
                <a:gd name="connsiteX3037" fmla="*/ 1400209 w 3211789"/>
                <a:gd name="connsiteY3037" fmla="*/ 5884738 h 6108771"/>
                <a:gd name="connsiteX3038" fmla="*/ 1423385 w 3211789"/>
                <a:gd name="connsiteY3038" fmla="*/ 5813279 h 6108771"/>
                <a:gd name="connsiteX3039" fmla="*/ 1361582 w 3211789"/>
                <a:gd name="connsiteY3039" fmla="*/ 5627872 h 6108771"/>
                <a:gd name="connsiteX3040" fmla="*/ 1319093 w 3211789"/>
                <a:gd name="connsiteY3040" fmla="*/ 5502336 h 6108771"/>
                <a:gd name="connsiteX3041" fmla="*/ 1313299 w 3211789"/>
                <a:gd name="connsiteY3041" fmla="*/ 5463710 h 6108771"/>
                <a:gd name="connsiteX3042" fmla="*/ 1313299 w 3211789"/>
                <a:gd name="connsiteY3042" fmla="*/ 5415427 h 6108771"/>
                <a:gd name="connsiteX3043" fmla="*/ 1321025 w 3211789"/>
                <a:gd name="connsiteY3043" fmla="*/ 5374869 h 6108771"/>
                <a:gd name="connsiteX3044" fmla="*/ 1548921 w 3211789"/>
                <a:gd name="connsiteY3044" fmla="*/ 5121866 h 6108771"/>
                <a:gd name="connsiteX3045" fmla="*/ 1566302 w 3211789"/>
                <a:gd name="connsiteY3045" fmla="*/ 5079377 h 6108771"/>
                <a:gd name="connsiteX3046" fmla="*/ 1531539 w 3211789"/>
                <a:gd name="connsiteY3046" fmla="*/ 5040750 h 6108771"/>
                <a:gd name="connsiteX3047" fmla="*/ 1489050 w 3211789"/>
                <a:gd name="connsiteY3047" fmla="*/ 5058132 h 6108771"/>
                <a:gd name="connsiteX3048" fmla="*/ 1434973 w 3211789"/>
                <a:gd name="connsiteY3048" fmla="*/ 5112209 h 6108771"/>
                <a:gd name="connsiteX3049" fmla="*/ 1367376 w 3211789"/>
                <a:gd name="connsiteY3049" fmla="*/ 5146973 h 6108771"/>
                <a:gd name="connsiteX3050" fmla="*/ 1338406 w 3211789"/>
                <a:gd name="connsiteY3050" fmla="*/ 5154698 h 6108771"/>
                <a:gd name="connsiteX3051" fmla="*/ 1301711 w 3211789"/>
                <a:gd name="connsiteY3051" fmla="*/ 5164355 h 6108771"/>
                <a:gd name="connsiteX3052" fmla="*/ 1180038 w 3211789"/>
                <a:gd name="connsiteY3052" fmla="*/ 5276372 h 6108771"/>
                <a:gd name="connsiteX3053" fmla="*/ 1158793 w 3211789"/>
                <a:gd name="connsiteY3053" fmla="*/ 5382594 h 6108771"/>
                <a:gd name="connsiteX3054" fmla="*/ 1120167 w 3211789"/>
                <a:gd name="connsiteY3054" fmla="*/ 5457916 h 6108771"/>
                <a:gd name="connsiteX3055" fmla="*/ 1137549 w 3211789"/>
                <a:gd name="connsiteY3055" fmla="*/ 5394182 h 6108771"/>
                <a:gd name="connsiteX3056" fmla="*/ 1141412 w 3211789"/>
                <a:gd name="connsiteY3056" fmla="*/ 5376800 h 6108771"/>
                <a:gd name="connsiteX3057" fmla="*/ 1141412 w 3211789"/>
                <a:gd name="connsiteY3057" fmla="*/ 5343968 h 6108771"/>
                <a:gd name="connsiteX3058" fmla="*/ 1131755 w 3211789"/>
                <a:gd name="connsiteY3058" fmla="*/ 5272509 h 6108771"/>
                <a:gd name="connsiteX3059" fmla="*/ 1131755 w 3211789"/>
                <a:gd name="connsiteY3059" fmla="*/ 5214569 h 6108771"/>
                <a:gd name="connsiteX3060" fmla="*/ 1228321 w 3211789"/>
                <a:gd name="connsiteY3060" fmla="*/ 5075514 h 6108771"/>
                <a:gd name="connsiteX3061" fmla="*/ 1340338 w 3211789"/>
                <a:gd name="connsiteY3061" fmla="*/ 5027231 h 6108771"/>
                <a:gd name="connsiteX3062" fmla="*/ 1402140 w 3211789"/>
                <a:gd name="connsiteY3062" fmla="*/ 4965429 h 6108771"/>
                <a:gd name="connsiteX3063" fmla="*/ 1490981 w 3211789"/>
                <a:gd name="connsiteY3063" fmla="*/ 4820580 h 6108771"/>
                <a:gd name="connsiteX3064" fmla="*/ 1429179 w 3211789"/>
                <a:gd name="connsiteY3064" fmla="*/ 4785816 h 6108771"/>
                <a:gd name="connsiteX3065" fmla="*/ 1118236 w 3211789"/>
                <a:gd name="connsiteY3065" fmla="*/ 5031094 h 6108771"/>
                <a:gd name="connsiteX3066" fmla="*/ 1083472 w 3211789"/>
                <a:gd name="connsiteY3066" fmla="*/ 5027231 h 6108771"/>
                <a:gd name="connsiteX3067" fmla="*/ 1365445 w 3211789"/>
                <a:gd name="connsiteY3067" fmla="*/ 4646761 h 6108771"/>
                <a:gd name="connsiteX3068" fmla="*/ 1239909 w 3211789"/>
                <a:gd name="connsiteY3068" fmla="*/ 4517362 h 6108771"/>
                <a:gd name="connsiteX3069" fmla="*/ 1232184 w 3211789"/>
                <a:gd name="connsiteY3069" fmla="*/ 4505774 h 6108771"/>
                <a:gd name="connsiteX3070" fmla="*/ 1064159 w 3211789"/>
                <a:gd name="connsiteY3070" fmla="*/ 4554057 h 6108771"/>
                <a:gd name="connsiteX3071" fmla="*/ 838194 w 3211789"/>
                <a:gd name="connsiteY3071" fmla="*/ 4395689 h 6108771"/>
                <a:gd name="connsiteX3072" fmla="*/ 832400 w 3211789"/>
                <a:gd name="connsiteY3072" fmla="*/ 4357062 h 6108771"/>
                <a:gd name="connsiteX3073" fmla="*/ 832400 w 3211789"/>
                <a:gd name="connsiteY3073" fmla="*/ 4320367 h 6108771"/>
                <a:gd name="connsiteX3074" fmla="*/ 882614 w 3211789"/>
                <a:gd name="connsiteY3074" fmla="*/ 4208351 h 6108771"/>
                <a:gd name="connsiteX3075" fmla="*/ 956005 w 3211789"/>
                <a:gd name="connsiteY3075" fmla="*/ 4167793 h 6108771"/>
                <a:gd name="connsiteX3076" fmla="*/ 990768 w 3211789"/>
                <a:gd name="connsiteY3076" fmla="*/ 4125304 h 6108771"/>
                <a:gd name="connsiteX3077" fmla="*/ 1004288 w 3211789"/>
                <a:gd name="connsiteY3077" fmla="*/ 4080883 h 6108771"/>
                <a:gd name="connsiteX3078" fmla="*/ 1197420 w 3211789"/>
                <a:gd name="connsiteY3078" fmla="*/ 3955347 h 6108771"/>
                <a:gd name="connsiteX3079" fmla="*/ 1257291 w 3211789"/>
                <a:gd name="connsiteY3079" fmla="*/ 3957279 h 6108771"/>
                <a:gd name="connsiteX3080" fmla="*/ 1268879 w 3211789"/>
                <a:gd name="connsiteY3080" fmla="*/ 3955347 h 6108771"/>
                <a:gd name="connsiteX3081" fmla="*/ 1309437 w 3211789"/>
                <a:gd name="connsiteY3081" fmla="*/ 3916721 h 6108771"/>
                <a:gd name="connsiteX3082" fmla="*/ 1216733 w 3211789"/>
                <a:gd name="connsiteY3082" fmla="*/ 3806635 h 6108771"/>
                <a:gd name="connsiteX3083" fmla="*/ 1249566 w 3211789"/>
                <a:gd name="connsiteY3083" fmla="*/ 3812429 h 6108771"/>
                <a:gd name="connsiteX3084" fmla="*/ 1489050 w 3211789"/>
                <a:gd name="connsiteY3084" fmla="*/ 3920583 h 6108771"/>
                <a:gd name="connsiteX3085" fmla="*/ 1709220 w 3211789"/>
                <a:gd name="connsiteY3085" fmla="*/ 4049982 h 6108771"/>
                <a:gd name="connsiteX3086" fmla="*/ 1697632 w 3211789"/>
                <a:gd name="connsiteY3086" fmla="*/ 4049982 h 6108771"/>
                <a:gd name="connsiteX3087" fmla="*/ 1682182 w 3211789"/>
                <a:gd name="connsiteY3087" fmla="*/ 4042257 h 6108771"/>
                <a:gd name="connsiteX3088" fmla="*/ 1672525 w 3211789"/>
                <a:gd name="connsiteY3088" fmla="*/ 4051913 h 6108771"/>
                <a:gd name="connsiteX3089" fmla="*/ 1697632 w 3211789"/>
                <a:gd name="connsiteY3089" fmla="*/ 4107922 h 6108771"/>
                <a:gd name="connsiteX3090" fmla="*/ 1691838 w 3211789"/>
                <a:gd name="connsiteY3090" fmla="*/ 4131098 h 6108771"/>
                <a:gd name="connsiteX3091" fmla="*/ 1631967 w 3211789"/>
                <a:gd name="connsiteY3091" fmla="*/ 4057707 h 6108771"/>
                <a:gd name="connsiteX3092" fmla="*/ 1649349 w 3211789"/>
                <a:gd name="connsiteY3092" fmla="*/ 4044188 h 6108771"/>
                <a:gd name="connsiteX3093" fmla="*/ 1633899 w 3211789"/>
                <a:gd name="connsiteY3093" fmla="*/ 4028737 h 6108771"/>
                <a:gd name="connsiteX3094" fmla="*/ 1402140 w 3211789"/>
                <a:gd name="connsiteY3094" fmla="*/ 3951485 h 6108771"/>
                <a:gd name="connsiteX3095" fmla="*/ 1346132 w 3211789"/>
                <a:gd name="connsiteY3095" fmla="*/ 3893545 h 6108771"/>
                <a:gd name="connsiteX3096" fmla="*/ 1344200 w 3211789"/>
                <a:gd name="connsiteY3096" fmla="*/ 3897408 h 6108771"/>
                <a:gd name="connsiteX3097" fmla="*/ 1349994 w 3211789"/>
                <a:gd name="connsiteY3097" fmla="*/ 3912858 h 6108771"/>
                <a:gd name="connsiteX3098" fmla="*/ 1475530 w 3211789"/>
                <a:gd name="connsiteY3098" fmla="*/ 4003630 h 6108771"/>
                <a:gd name="connsiteX3099" fmla="*/ 1628105 w 3211789"/>
                <a:gd name="connsiteY3099" fmla="*/ 4055776 h 6108771"/>
                <a:gd name="connsiteX3100" fmla="*/ 1527676 w 3211789"/>
                <a:gd name="connsiteY3100" fmla="*/ 4028737 h 6108771"/>
                <a:gd name="connsiteX3101" fmla="*/ 1483256 w 3211789"/>
                <a:gd name="connsiteY3101" fmla="*/ 4028737 h 6108771"/>
                <a:gd name="connsiteX3102" fmla="*/ 1433041 w 3211789"/>
                <a:gd name="connsiteY3102" fmla="*/ 4017150 h 6108771"/>
                <a:gd name="connsiteX3103" fmla="*/ 1332612 w 3211789"/>
                <a:gd name="connsiteY3103" fmla="*/ 3943759 h 6108771"/>
                <a:gd name="connsiteX3104" fmla="*/ 1319093 w 3211789"/>
                <a:gd name="connsiteY3104" fmla="*/ 3936034 h 6108771"/>
                <a:gd name="connsiteX3105" fmla="*/ 1295917 w 3211789"/>
                <a:gd name="connsiteY3105" fmla="*/ 3961141 h 6108771"/>
                <a:gd name="connsiteX3106" fmla="*/ 1305574 w 3211789"/>
                <a:gd name="connsiteY3106" fmla="*/ 3972729 h 6108771"/>
                <a:gd name="connsiteX3107" fmla="*/ 1375102 w 3211789"/>
                <a:gd name="connsiteY3107" fmla="*/ 4013287 h 6108771"/>
                <a:gd name="connsiteX3108" fmla="*/ 1402140 w 3211789"/>
                <a:gd name="connsiteY3108" fmla="*/ 4059639 h 6108771"/>
                <a:gd name="connsiteX3109" fmla="*/ 1429179 w 3211789"/>
                <a:gd name="connsiteY3109" fmla="*/ 4075089 h 6108771"/>
                <a:gd name="connsiteX3110" fmla="*/ 1473599 w 3211789"/>
                <a:gd name="connsiteY3110" fmla="*/ 4061570 h 6108771"/>
                <a:gd name="connsiteX3111" fmla="*/ 1496775 w 3211789"/>
                <a:gd name="connsiteY3111" fmla="*/ 4059639 h 6108771"/>
                <a:gd name="connsiteX3112" fmla="*/ 1504500 w 3211789"/>
                <a:gd name="connsiteY3112" fmla="*/ 4063501 h 6108771"/>
                <a:gd name="connsiteX3113" fmla="*/ 1510294 w 3211789"/>
                <a:gd name="connsiteY3113" fmla="*/ 4059639 h 6108771"/>
                <a:gd name="connsiteX3114" fmla="*/ 1550852 w 3211789"/>
                <a:gd name="connsiteY3114" fmla="*/ 4063501 h 6108771"/>
                <a:gd name="connsiteX3115" fmla="*/ 1678319 w 3211789"/>
                <a:gd name="connsiteY3115" fmla="*/ 4175518 h 6108771"/>
                <a:gd name="connsiteX3116" fmla="*/ 1684113 w 3211789"/>
                <a:gd name="connsiteY3116" fmla="*/ 4165861 h 6108771"/>
                <a:gd name="connsiteX3117" fmla="*/ 1695701 w 3211789"/>
                <a:gd name="connsiteY3117" fmla="*/ 4239252 h 6108771"/>
                <a:gd name="connsiteX3118" fmla="*/ 1564371 w 3211789"/>
                <a:gd name="connsiteY3118" fmla="*/ 4409208 h 6108771"/>
                <a:gd name="connsiteX3119" fmla="*/ 1521882 w 3211789"/>
                <a:gd name="connsiteY3119" fmla="*/ 4411139 h 6108771"/>
                <a:gd name="connsiteX3120" fmla="*/ 1481324 w 3211789"/>
                <a:gd name="connsiteY3120" fmla="*/ 4409208 h 6108771"/>
                <a:gd name="connsiteX3121" fmla="*/ 1436904 w 3211789"/>
                <a:gd name="connsiteY3121" fmla="*/ 4401483 h 6108771"/>
                <a:gd name="connsiteX3122" fmla="*/ 1268879 w 3211789"/>
                <a:gd name="connsiteY3122" fmla="*/ 4453628 h 6108771"/>
                <a:gd name="connsiteX3123" fmla="*/ 1102785 w 3211789"/>
                <a:gd name="connsiteY3123" fmla="*/ 4341612 h 6108771"/>
                <a:gd name="connsiteX3124" fmla="*/ 1093128 w 3211789"/>
                <a:gd name="connsiteY3124" fmla="*/ 4302985 h 6108771"/>
                <a:gd name="connsiteX3125" fmla="*/ 1093128 w 3211789"/>
                <a:gd name="connsiteY3125" fmla="*/ 4254702 h 6108771"/>
                <a:gd name="connsiteX3126" fmla="*/ 1257291 w 3211789"/>
                <a:gd name="connsiteY3126" fmla="*/ 4113716 h 6108771"/>
                <a:gd name="connsiteX3127" fmla="*/ 1396346 w 3211789"/>
                <a:gd name="connsiteY3127" fmla="*/ 4245046 h 6108771"/>
                <a:gd name="connsiteX3128" fmla="*/ 1278535 w 3211789"/>
                <a:gd name="connsiteY3128" fmla="*/ 4360925 h 6108771"/>
                <a:gd name="connsiteX3129" fmla="*/ 1191626 w 3211789"/>
                <a:gd name="connsiteY3129" fmla="*/ 4270153 h 6108771"/>
                <a:gd name="connsiteX3130" fmla="*/ 1245703 w 3211789"/>
                <a:gd name="connsiteY3130" fmla="*/ 4208351 h 6108771"/>
                <a:gd name="connsiteX3131" fmla="*/ 1268879 w 3211789"/>
                <a:gd name="connsiteY3131" fmla="*/ 4223801 h 6108771"/>
                <a:gd name="connsiteX3132" fmla="*/ 1230252 w 3211789"/>
                <a:gd name="connsiteY3132" fmla="*/ 4272084 h 6108771"/>
                <a:gd name="connsiteX3133" fmla="*/ 1276604 w 3211789"/>
                <a:gd name="connsiteY3133" fmla="*/ 4318436 h 6108771"/>
                <a:gd name="connsiteX3134" fmla="*/ 1359651 w 3211789"/>
                <a:gd name="connsiteY3134" fmla="*/ 4245046 h 6108771"/>
                <a:gd name="connsiteX3135" fmla="*/ 1255360 w 3211789"/>
                <a:gd name="connsiteY3135" fmla="*/ 4158136 h 6108771"/>
                <a:gd name="connsiteX3136" fmla="*/ 1129824 w 3211789"/>
                <a:gd name="connsiteY3136" fmla="*/ 4275947 h 6108771"/>
                <a:gd name="connsiteX3137" fmla="*/ 1270810 w 3211789"/>
                <a:gd name="connsiteY3137" fmla="*/ 4413071 h 6108771"/>
                <a:gd name="connsiteX3138" fmla="*/ 1415659 w 3211789"/>
                <a:gd name="connsiteY3138" fmla="*/ 4345474 h 6108771"/>
                <a:gd name="connsiteX3139" fmla="*/ 1523813 w 3211789"/>
                <a:gd name="connsiteY3139" fmla="*/ 4382170 h 6108771"/>
                <a:gd name="connsiteX3140" fmla="*/ 1655143 w 3211789"/>
                <a:gd name="connsiteY3140" fmla="*/ 4231526 h 6108771"/>
                <a:gd name="connsiteX3141" fmla="*/ 1510294 w 3211789"/>
                <a:gd name="connsiteY3141" fmla="*/ 4088608 h 6108771"/>
                <a:gd name="connsiteX3142" fmla="*/ 1413728 w 3211789"/>
                <a:gd name="connsiteY3142" fmla="*/ 4107922 h 6108771"/>
                <a:gd name="connsiteX3143" fmla="*/ 1361582 w 3211789"/>
                <a:gd name="connsiteY3143" fmla="*/ 4044188 h 6108771"/>
                <a:gd name="connsiteX3144" fmla="*/ 1218664 w 3211789"/>
                <a:gd name="connsiteY3144" fmla="*/ 3982386 h 6108771"/>
                <a:gd name="connsiteX3145" fmla="*/ 1021670 w 3211789"/>
                <a:gd name="connsiteY3145" fmla="*/ 4109853 h 6108771"/>
                <a:gd name="connsiteX3146" fmla="*/ 1015876 w 3211789"/>
                <a:gd name="connsiteY3146" fmla="*/ 4160067 h 6108771"/>
                <a:gd name="connsiteX3147" fmla="*/ 954073 w 3211789"/>
                <a:gd name="connsiteY3147" fmla="*/ 4198694 h 6108771"/>
                <a:gd name="connsiteX3148" fmla="*/ 859438 w 3211789"/>
                <a:gd name="connsiteY3148" fmla="*/ 4343543 h 6108771"/>
                <a:gd name="connsiteX3149" fmla="*/ 1066090 w 3211789"/>
                <a:gd name="connsiteY3149" fmla="*/ 4527019 h 6108771"/>
                <a:gd name="connsiteX3150" fmla="*/ 1236046 w 3211789"/>
                <a:gd name="connsiteY3150" fmla="*/ 4474873 h 6108771"/>
                <a:gd name="connsiteX3151" fmla="*/ 1282398 w 3211789"/>
                <a:gd name="connsiteY3151" fmla="*/ 4532813 h 6108771"/>
                <a:gd name="connsiteX3152" fmla="*/ 1396346 w 3211789"/>
                <a:gd name="connsiteY3152" fmla="*/ 4615859 h 6108771"/>
                <a:gd name="connsiteX3153" fmla="*/ 1502569 w 3211789"/>
                <a:gd name="connsiteY3153" fmla="*/ 4584958 h 6108771"/>
                <a:gd name="connsiteX3154" fmla="*/ 1535401 w 3211789"/>
                <a:gd name="connsiteY3154" fmla="*/ 4592684 h 6108771"/>
                <a:gd name="connsiteX3155" fmla="*/ 1566302 w 3211789"/>
                <a:gd name="connsiteY3155" fmla="*/ 4579164 h 6108771"/>
                <a:gd name="connsiteX3156" fmla="*/ 1641624 w 3211789"/>
                <a:gd name="connsiteY3156" fmla="*/ 4554057 h 6108771"/>
                <a:gd name="connsiteX3157" fmla="*/ 1653212 w 3211789"/>
                <a:gd name="connsiteY3157" fmla="*/ 4528950 h 6108771"/>
                <a:gd name="connsiteX3158" fmla="*/ 1670594 w 3211789"/>
                <a:gd name="connsiteY3158" fmla="*/ 4469079 h 6108771"/>
                <a:gd name="connsiteX3159" fmla="*/ 1674457 w 3211789"/>
                <a:gd name="connsiteY3159" fmla="*/ 4449766 h 6108771"/>
                <a:gd name="connsiteX3160" fmla="*/ 1672525 w 3211789"/>
                <a:gd name="connsiteY3160" fmla="*/ 4393757 h 6108771"/>
                <a:gd name="connsiteX3161" fmla="*/ 1776817 w 3211789"/>
                <a:gd name="connsiteY3161" fmla="*/ 4420796 h 6108771"/>
                <a:gd name="connsiteX3162" fmla="*/ 1840550 w 3211789"/>
                <a:gd name="connsiteY3162" fmla="*/ 4386032 h 6108771"/>
                <a:gd name="connsiteX3163" fmla="*/ 1842482 w 3211789"/>
                <a:gd name="connsiteY3163" fmla="*/ 4370582 h 6108771"/>
                <a:gd name="connsiteX3164" fmla="*/ 1842482 w 3211789"/>
                <a:gd name="connsiteY3164" fmla="*/ 4266290 h 6108771"/>
                <a:gd name="connsiteX3165" fmla="*/ 1763297 w 3211789"/>
                <a:gd name="connsiteY3165" fmla="*/ 4082815 h 6108771"/>
                <a:gd name="connsiteX3166" fmla="*/ 1747847 w 3211789"/>
                <a:gd name="connsiteY3166" fmla="*/ 4059639 h 6108771"/>
                <a:gd name="connsiteX3167" fmla="*/ 1711152 w 3211789"/>
                <a:gd name="connsiteY3167" fmla="*/ 4019081 h 6108771"/>
                <a:gd name="connsiteX3168" fmla="*/ 1633899 w 3211789"/>
                <a:gd name="connsiteY3168" fmla="*/ 3968867 h 6108771"/>
                <a:gd name="connsiteX3169" fmla="*/ 1587547 w 3211789"/>
                <a:gd name="connsiteY3169" fmla="*/ 3943759 h 6108771"/>
                <a:gd name="connsiteX3170" fmla="*/ 1537333 w 3211789"/>
                <a:gd name="connsiteY3170" fmla="*/ 3918652 h 6108771"/>
                <a:gd name="connsiteX3171" fmla="*/ 1375102 w 3211789"/>
                <a:gd name="connsiteY3171" fmla="*/ 3847193 h 6108771"/>
                <a:gd name="connsiteX3172" fmla="*/ 1268879 w 3211789"/>
                <a:gd name="connsiteY3172" fmla="*/ 3802773 h 6108771"/>
                <a:gd name="connsiteX3173" fmla="*/ 1183901 w 3211789"/>
                <a:gd name="connsiteY3173" fmla="*/ 3760284 h 6108771"/>
                <a:gd name="connsiteX3174" fmla="*/ 787980 w 3211789"/>
                <a:gd name="connsiteY3174" fmla="*/ 3240758 h 6108771"/>
                <a:gd name="connsiteX3175" fmla="*/ 784117 w 3211789"/>
                <a:gd name="connsiteY3175" fmla="*/ 3192475 h 6108771"/>
                <a:gd name="connsiteX3176" fmla="*/ 784117 w 3211789"/>
                <a:gd name="connsiteY3176" fmla="*/ 3155780 h 6108771"/>
                <a:gd name="connsiteX3177" fmla="*/ 1180038 w 3211789"/>
                <a:gd name="connsiteY3177" fmla="*/ 2723164 h 6108771"/>
                <a:gd name="connsiteX3178" fmla="*/ 1249566 w 3211789"/>
                <a:gd name="connsiteY3178" fmla="*/ 2728958 h 6108771"/>
                <a:gd name="connsiteX3179" fmla="*/ 1278535 w 3211789"/>
                <a:gd name="connsiteY3179" fmla="*/ 2736683 h 6108771"/>
                <a:gd name="connsiteX3180" fmla="*/ 1460080 w 3211789"/>
                <a:gd name="connsiteY3180" fmla="*/ 2922090 h 6108771"/>
                <a:gd name="connsiteX3181" fmla="*/ 1471668 w 3211789"/>
                <a:gd name="connsiteY3181" fmla="*/ 2983892 h 6108771"/>
                <a:gd name="connsiteX3182" fmla="*/ 1487118 w 3211789"/>
                <a:gd name="connsiteY3182" fmla="*/ 2991618 h 6108771"/>
                <a:gd name="connsiteX3183" fmla="*/ 1506431 w 3211789"/>
                <a:gd name="connsiteY3183" fmla="*/ 2976167 h 6108771"/>
                <a:gd name="connsiteX3184" fmla="*/ 1546989 w 3211789"/>
                <a:gd name="connsiteY3184" fmla="*/ 2943335 h 6108771"/>
                <a:gd name="connsiteX3185" fmla="*/ 1512225 w 3211789"/>
                <a:gd name="connsiteY3185" fmla="*/ 2906640 h 6108771"/>
                <a:gd name="connsiteX3186" fmla="*/ 1487118 w 3211789"/>
                <a:gd name="connsiteY3186" fmla="*/ 2918227 h 6108771"/>
                <a:gd name="connsiteX3187" fmla="*/ 1481324 w 3211789"/>
                <a:gd name="connsiteY3187" fmla="*/ 2918227 h 6108771"/>
                <a:gd name="connsiteX3188" fmla="*/ 1471668 w 3211789"/>
                <a:gd name="connsiteY3188" fmla="*/ 2887326 h 6108771"/>
                <a:gd name="connsiteX3189" fmla="*/ 1164587 w 3211789"/>
                <a:gd name="connsiteY3189" fmla="*/ 2701919 h 6108771"/>
                <a:gd name="connsiteX3190" fmla="*/ 1079609 w 3211789"/>
                <a:gd name="connsiteY3190" fmla="*/ 2711576 h 6108771"/>
                <a:gd name="connsiteX3191" fmla="*/ 789911 w 3211789"/>
                <a:gd name="connsiteY3191" fmla="*/ 3007068 h 6108771"/>
                <a:gd name="connsiteX3192" fmla="*/ 764804 w 3211789"/>
                <a:gd name="connsiteY3192" fmla="*/ 3194406 h 6108771"/>
                <a:gd name="connsiteX3193" fmla="*/ 772529 w 3211789"/>
                <a:gd name="connsiteY3193" fmla="*/ 3290973 h 6108771"/>
                <a:gd name="connsiteX3194" fmla="*/ 1176175 w 3211789"/>
                <a:gd name="connsiteY3194" fmla="*/ 3775734 h 6108771"/>
                <a:gd name="connsiteX3195" fmla="*/ 1209008 w 3211789"/>
                <a:gd name="connsiteY3195" fmla="*/ 3802773 h 6108771"/>
                <a:gd name="connsiteX3196" fmla="*/ 1185832 w 3211789"/>
                <a:gd name="connsiteY3196" fmla="*/ 3796979 h 6108771"/>
                <a:gd name="connsiteX3197" fmla="*/ 1160725 w 3211789"/>
                <a:gd name="connsiteY3197" fmla="*/ 3818223 h 6108771"/>
                <a:gd name="connsiteX3198" fmla="*/ 1162656 w 3211789"/>
                <a:gd name="connsiteY3198" fmla="*/ 3827880 h 6108771"/>
                <a:gd name="connsiteX3199" fmla="*/ 1201283 w 3211789"/>
                <a:gd name="connsiteY3199" fmla="*/ 3893545 h 6108771"/>
                <a:gd name="connsiteX3200" fmla="*/ 1197420 w 3211789"/>
                <a:gd name="connsiteY3200" fmla="*/ 3912858 h 6108771"/>
                <a:gd name="connsiteX3201" fmla="*/ 872958 w 3211789"/>
                <a:gd name="connsiteY3201" fmla="*/ 3686894 h 6108771"/>
                <a:gd name="connsiteX3202" fmla="*/ 857507 w 3211789"/>
                <a:gd name="connsiteY3202" fmla="*/ 3623160 h 6108771"/>
                <a:gd name="connsiteX3203" fmla="*/ 859438 w 3211789"/>
                <a:gd name="connsiteY3203" fmla="*/ 3524662 h 6108771"/>
                <a:gd name="connsiteX3204" fmla="*/ 815018 w 3211789"/>
                <a:gd name="connsiteY3204" fmla="*/ 3476379 h 6108771"/>
                <a:gd name="connsiteX3205" fmla="*/ 799567 w 3211789"/>
                <a:gd name="connsiteY3205" fmla="*/ 3482173 h 6108771"/>
                <a:gd name="connsiteX3206" fmla="*/ 799567 w 3211789"/>
                <a:gd name="connsiteY3206" fmla="*/ 3532388 h 6108771"/>
                <a:gd name="connsiteX3207" fmla="*/ 795705 w 3211789"/>
                <a:gd name="connsiteY3207" fmla="*/ 3559426 h 6108771"/>
                <a:gd name="connsiteX3208" fmla="*/ 776392 w 3211789"/>
                <a:gd name="connsiteY3208" fmla="*/ 3584533 h 6108771"/>
                <a:gd name="connsiteX3209" fmla="*/ 776392 w 3211789"/>
                <a:gd name="connsiteY3209" fmla="*/ 3547838 h 6108771"/>
                <a:gd name="connsiteX3210" fmla="*/ 706864 w 3211789"/>
                <a:gd name="connsiteY3210" fmla="*/ 3435822 h 6108771"/>
                <a:gd name="connsiteX3211" fmla="*/ 646993 w 3211789"/>
                <a:gd name="connsiteY3211" fmla="*/ 3298698 h 6108771"/>
                <a:gd name="connsiteX3212" fmla="*/ 646993 w 3211789"/>
                <a:gd name="connsiteY3212" fmla="*/ 3175093 h 6108771"/>
                <a:gd name="connsiteX3213" fmla="*/ 666306 w 3211789"/>
                <a:gd name="connsiteY3213" fmla="*/ 3128742 h 6108771"/>
                <a:gd name="connsiteX3214" fmla="*/ 724246 w 3211789"/>
                <a:gd name="connsiteY3214" fmla="*/ 3041832 h 6108771"/>
                <a:gd name="connsiteX3215" fmla="*/ 803430 w 3211789"/>
                <a:gd name="connsiteY3215" fmla="*/ 2931747 h 6108771"/>
                <a:gd name="connsiteX3216" fmla="*/ 776392 w 3211789"/>
                <a:gd name="connsiteY3216" fmla="*/ 2904708 h 6108771"/>
                <a:gd name="connsiteX3217" fmla="*/ 718452 w 3211789"/>
                <a:gd name="connsiteY3217" fmla="*/ 2958785 h 6108771"/>
                <a:gd name="connsiteX3218" fmla="*/ 681757 w 3211789"/>
                <a:gd name="connsiteY3218" fmla="*/ 2976167 h 6108771"/>
                <a:gd name="connsiteX3219" fmla="*/ 720383 w 3211789"/>
                <a:gd name="connsiteY3219" fmla="*/ 2896983 h 6108771"/>
                <a:gd name="connsiteX3220" fmla="*/ 751284 w 3211789"/>
                <a:gd name="connsiteY3220" fmla="*/ 2804279 h 6108771"/>
                <a:gd name="connsiteX3221" fmla="*/ 801499 w 3211789"/>
                <a:gd name="connsiteY3221" fmla="*/ 2728958 h 6108771"/>
                <a:gd name="connsiteX3222" fmla="*/ 971455 w 3211789"/>
                <a:gd name="connsiteY3222" fmla="*/ 2640117 h 6108771"/>
                <a:gd name="connsiteX3223" fmla="*/ 994631 w 3211789"/>
                <a:gd name="connsiteY3223" fmla="*/ 2636254 h 6108771"/>
                <a:gd name="connsiteX3224" fmla="*/ 1100854 w 3211789"/>
                <a:gd name="connsiteY3224" fmla="*/ 2636254 h 6108771"/>
                <a:gd name="connsiteX3225" fmla="*/ 1133686 w 3211789"/>
                <a:gd name="connsiteY3225" fmla="*/ 2640117 h 6108771"/>
                <a:gd name="connsiteX3226" fmla="*/ 1154931 w 3211789"/>
                <a:gd name="connsiteY3226" fmla="*/ 2647842 h 6108771"/>
                <a:gd name="connsiteX3227" fmla="*/ 1174244 w 3211789"/>
                <a:gd name="connsiteY3227" fmla="*/ 2638186 h 6108771"/>
                <a:gd name="connsiteX3228" fmla="*/ 1197420 w 3211789"/>
                <a:gd name="connsiteY3228" fmla="*/ 2653636 h 6108771"/>
                <a:gd name="connsiteX3229" fmla="*/ 1249566 w 3211789"/>
                <a:gd name="connsiteY3229" fmla="*/ 2669087 h 6108771"/>
                <a:gd name="connsiteX3230" fmla="*/ 1284329 w 3211789"/>
                <a:gd name="connsiteY3230" fmla="*/ 2659430 h 6108771"/>
                <a:gd name="connsiteX3231" fmla="*/ 1251497 w 3211789"/>
                <a:gd name="connsiteY3231" fmla="*/ 2603422 h 6108771"/>
                <a:gd name="connsiteX3232" fmla="*/ 1183901 w 3211789"/>
                <a:gd name="connsiteY3232" fmla="*/ 2634323 h 6108771"/>
                <a:gd name="connsiteX3233" fmla="*/ 1185832 w 3211789"/>
                <a:gd name="connsiteY3233" fmla="*/ 2624667 h 6108771"/>
                <a:gd name="connsiteX3234" fmla="*/ 1230252 w 3211789"/>
                <a:gd name="connsiteY3234" fmla="*/ 2599559 h 6108771"/>
                <a:gd name="connsiteX3235" fmla="*/ 1270810 w 3211789"/>
                <a:gd name="connsiteY3235" fmla="*/ 2531963 h 6108771"/>
                <a:gd name="connsiteX3236" fmla="*/ 1297849 w 3211789"/>
                <a:gd name="connsiteY3236" fmla="*/ 2566727 h 6108771"/>
                <a:gd name="connsiteX3237" fmla="*/ 1373170 w 3211789"/>
                <a:gd name="connsiteY3237" fmla="*/ 2533894 h 6108771"/>
                <a:gd name="connsiteX3238" fmla="*/ 1415659 w 3211789"/>
                <a:gd name="connsiteY3238" fmla="*/ 2518444 h 6108771"/>
                <a:gd name="connsiteX3239" fmla="*/ 1689907 w 3211789"/>
                <a:gd name="connsiteY3239" fmla="*/ 2383251 h 6108771"/>
                <a:gd name="connsiteX3240" fmla="*/ 1771023 w 3211789"/>
                <a:gd name="connsiteY3240" fmla="*/ 2462435 h 6108771"/>
                <a:gd name="connsiteX3241" fmla="*/ 1786473 w 3211789"/>
                <a:gd name="connsiteY3241" fmla="*/ 2446985 h 6108771"/>
                <a:gd name="connsiteX3242" fmla="*/ 1765229 w 3211789"/>
                <a:gd name="connsiteY3242" fmla="*/ 2408358 h 6108771"/>
                <a:gd name="connsiteX3243" fmla="*/ 1707289 w 3211789"/>
                <a:gd name="connsiteY3243" fmla="*/ 2389045 h 6108771"/>
                <a:gd name="connsiteX3244" fmla="*/ 1707289 w 3211789"/>
                <a:gd name="connsiteY3244" fmla="*/ 2383251 h 6108771"/>
                <a:gd name="connsiteX3245" fmla="*/ 1734327 w 3211789"/>
                <a:gd name="connsiteY3245" fmla="*/ 2394839 h 6108771"/>
                <a:gd name="connsiteX3246" fmla="*/ 1745915 w 3211789"/>
                <a:gd name="connsiteY3246" fmla="*/ 2396771 h 6108771"/>
                <a:gd name="connsiteX3247" fmla="*/ 1772954 w 3211789"/>
                <a:gd name="connsiteY3247" fmla="*/ 2390977 h 6108771"/>
                <a:gd name="connsiteX3248" fmla="*/ 1728534 w 3211789"/>
                <a:gd name="connsiteY3248" fmla="*/ 2356213 h 6108771"/>
                <a:gd name="connsiteX3249" fmla="*/ 1707289 w 3211789"/>
                <a:gd name="connsiteY3249" fmla="*/ 2373595 h 6108771"/>
                <a:gd name="connsiteX3250" fmla="*/ 1726602 w 3211789"/>
                <a:gd name="connsiteY3250" fmla="*/ 2331106 h 6108771"/>
                <a:gd name="connsiteX3251" fmla="*/ 1749778 w 3211789"/>
                <a:gd name="connsiteY3251" fmla="*/ 2317586 h 6108771"/>
                <a:gd name="connsiteX3252" fmla="*/ 1757503 w 3211789"/>
                <a:gd name="connsiteY3252" fmla="*/ 2309861 h 6108771"/>
                <a:gd name="connsiteX3253" fmla="*/ 1832825 w 3211789"/>
                <a:gd name="connsiteY3253" fmla="*/ 2280891 h 6108771"/>
                <a:gd name="connsiteX3254" fmla="*/ 1778748 w 3211789"/>
                <a:gd name="connsiteY3254" fmla="*/ 2234540 h 6108771"/>
                <a:gd name="connsiteX3255" fmla="*/ 1767160 w 3211789"/>
                <a:gd name="connsiteY3255" fmla="*/ 2240333 h 6108771"/>
                <a:gd name="connsiteX3256" fmla="*/ 1759435 w 3211789"/>
                <a:gd name="connsiteY3256" fmla="*/ 2275097 h 6108771"/>
                <a:gd name="connsiteX3257" fmla="*/ 1732396 w 3211789"/>
                <a:gd name="connsiteY3257" fmla="*/ 2240333 h 6108771"/>
                <a:gd name="connsiteX3258" fmla="*/ 1703426 w 3211789"/>
                <a:gd name="connsiteY3258" fmla="*/ 2244196 h 6108771"/>
                <a:gd name="connsiteX3259" fmla="*/ 1664800 w 3211789"/>
                <a:gd name="connsiteY3259" fmla="*/ 2222952 h 6108771"/>
                <a:gd name="connsiteX3260" fmla="*/ 1705358 w 3211789"/>
                <a:gd name="connsiteY3260" fmla="*/ 2176600 h 6108771"/>
                <a:gd name="connsiteX3261" fmla="*/ 1684113 w 3211789"/>
                <a:gd name="connsiteY3261" fmla="*/ 2107072 h 6108771"/>
                <a:gd name="connsiteX3262" fmla="*/ 1545058 w 3211789"/>
                <a:gd name="connsiteY3262" fmla="*/ 2035613 h 6108771"/>
                <a:gd name="connsiteX3263" fmla="*/ 1462011 w 3211789"/>
                <a:gd name="connsiteY3263" fmla="*/ 2010506 h 6108771"/>
                <a:gd name="connsiteX3264" fmla="*/ 1413728 w 3211789"/>
                <a:gd name="connsiteY3264" fmla="*/ 1996987 h 6108771"/>
                <a:gd name="connsiteX3265" fmla="*/ 1400209 w 3211789"/>
                <a:gd name="connsiteY3265" fmla="*/ 1989262 h 6108771"/>
                <a:gd name="connsiteX3266" fmla="*/ 1407934 w 3211789"/>
                <a:gd name="connsiteY3266" fmla="*/ 1987330 h 6108771"/>
                <a:gd name="connsiteX3267" fmla="*/ 1434973 w 3211789"/>
                <a:gd name="connsiteY3267" fmla="*/ 1993124 h 6108771"/>
                <a:gd name="connsiteX3268" fmla="*/ 1462011 w 3211789"/>
                <a:gd name="connsiteY3268" fmla="*/ 1944841 h 6108771"/>
                <a:gd name="connsiteX3269" fmla="*/ 1433041 w 3211789"/>
                <a:gd name="connsiteY3269" fmla="*/ 1883039 h 6108771"/>
                <a:gd name="connsiteX3270" fmla="*/ 1378964 w 3211789"/>
                <a:gd name="connsiteY3270" fmla="*/ 1954498 h 6108771"/>
                <a:gd name="connsiteX3271" fmla="*/ 1388621 w 3211789"/>
                <a:gd name="connsiteY3271" fmla="*/ 1983468 h 6108771"/>
                <a:gd name="connsiteX3272" fmla="*/ 1373170 w 3211789"/>
                <a:gd name="connsiteY3272" fmla="*/ 1989262 h 6108771"/>
                <a:gd name="connsiteX3273" fmla="*/ 1328750 w 3211789"/>
                <a:gd name="connsiteY3273" fmla="*/ 1979605 h 6108771"/>
                <a:gd name="connsiteX3274" fmla="*/ 1239909 w 3211789"/>
                <a:gd name="connsiteY3274" fmla="*/ 1962223 h 6108771"/>
                <a:gd name="connsiteX3275" fmla="*/ 1135618 w 3211789"/>
                <a:gd name="connsiteY3275" fmla="*/ 1935185 h 6108771"/>
                <a:gd name="connsiteX3276" fmla="*/ 1129824 w 3211789"/>
                <a:gd name="connsiteY3276" fmla="*/ 1925528 h 6108771"/>
                <a:gd name="connsiteX3277" fmla="*/ 1164587 w 3211789"/>
                <a:gd name="connsiteY3277" fmla="*/ 1933253 h 6108771"/>
                <a:gd name="connsiteX3278" fmla="*/ 1185832 w 3211789"/>
                <a:gd name="connsiteY3278" fmla="*/ 1890764 h 6108771"/>
                <a:gd name="connsiteX3279" fmla="*/ 1187763 w 3211789"/>
                <a:gd name="connsiteY3279" fmla="*/ 1871451 h 6108771"/>
                <a:gd name="connsiteX3280" fmla="*/ 1158793 w 3211789"/>
                <a:gd name="connsiteY3280" fmla="*/ 1823168 h 6108771"/>
                <a:gd name="connsiteX3281" fmla="*/ 1085403 w 3211789"/>
                <a:gd name="connsiteY3281" fmla="*/ 1844412 h 6108771"/>
                <a:gd name="connsiteX3282" fmla="*/ 1085403 w 3211789"/>
                <a:gd name="connsiteY3282" fmla="*/ 1848275 h 6108771"/>
                <a:gd name="connsiteX3283" fmla="*/ 1093128 w 3211789"/>
                <a:gd name="connsiteY3283" fmla="*/ 1861794 h 6108771"/>
                <a:gd name="connsiteX3284" fmla="*/ 1093128 w 3211789"/>
                <a:gd name="connsiteY3284" fmla="*/ 1871451 h 6108771"/>
                <a:gd name="connsiteX3285" fmla="*/ 1058365 w 3211789"/>
                <a:gd name="connsiteY3285" fmla="*/ 1850206 h 6108771"/>
                <a:gd name="connsiteX3286" fmla="*/ 1037120 w 3211789"/>
                <a:gd name="connsiteY3286" fmla="*/ 1861794 h 6108771"/>
                <a:gd name="connsiteX3287" fmla="*/ 1058365 w 3211789"/>
                <a:gd name="connsiteY3287" fmla="*/ 1819305 h 6108771"/>
                <a:gd name="connsiteX3288" fmla="*/ 1085403 w 3211789"/>
                <a:gd name="connsiteY3288" fmla="*/ 1834756 h 6108771"/>
                <a:gd name="connsiteX3289" fmla="*/ 1166519 w 3211789"/>
                <a:gd name="connsiteY3289" fmla="*/ 1769091 h 6108771"/>
                <a:gd name="connsiteX3290" fmla="*/ 1145274 w 3211789"/>
                <a:gd name="connsiteY3290" fmla="*/ 1720808 h 6108771"/>
                <a:gd name="connsiteX3291" fmla="*/ 1133686 w 3211789"/>
                <a:gd name="connsiteY3291" fmla="*/ 1720808 h 6108771"/>
                <a:gd name="connsiteX3292" fmla="*/ 1056433 w 3211789"/>
                <a:gd name="connsiteY3292" fmla="*/ 1788404 h 6108771"/>
                <a:gd name="connsiteX3293" fmla="*/ 1021670 w 3211789"/>
                <a:gd name="connsiteY3293" fmla="*/ 1761366 h 6108771"/>
                <a:gd name="connsiteX3294" fmla="*/ 981112 w 3211789"/>
                <a:gd name="connsiteY3294" fmla="*/ 1772954 h 6108771"/>
                <a:gd name="connsiteX3295" fmla="*/ 944417 w 3211789"/>
                <a:gd name="connsiteY3295" fmla="*/ 1765228 h 6108771"/>
                <a:gd name="connsiteX3296" fmla="*/ 932829 w 3211789"/>
                <a:gd name="connsiteY3296" fmla="*/ 1786473 h 6108771"/>
                <a:gd name="connsiteX3297" fmla="*/ 886477 w 3211789"/>
                <a:gd name="connsiteY3297" fmla="*/ 1759434 h 6108771"/>
                <a:gd name="connsiteX3298" fmla="*/ 818881 w 3211789"/>
                <a:gd name="connsiteY3298" fmla="*/ 1771022 h 6108771"/>
                <a:gd name="connsiteX3299" fmla="*/ 934760 w 3211789"/>
                <a:gd name="connsiteY3299" fmla="*/ 1842481 h 6108771"/>
                <a:gd name="connsiteX3300" fmla="*/ 934760 w 3211789"/>
                <a:gd name="connsiteY3300" fmla="*/ 1792267 h 6108771"/>
                <a:gd name="connsiteX3301" fmla="*/ 940554 w 3211789"/>
                <a:gd name="connsiteY3301" fmla="*/ 1794198 h 6108771"/>
                <a:gd name="connsiteX3302" fmla="*/ 952142 w 3211789"/>
                <a:gd name="connsiteY3302" fmla="*/ 1836687 h 6108771"/>
                <a:gd name="connsiteX3303" fmla="*/ 1000425 w 3211789"/>
                <a:gd name="connsiteY3303" fmla="*/ 1873382 h 6108771"/>
                <a:gd name="connsiteX3304" fmla="*/ 1035189 w 3211789"/>
                <a:gd name="connsiteY3304" fmla="*/ 1867588 h 6108771"/>
                <a:gd name="connsiteX3305" fmla="*/ 1025532 w 3211789"/>
                <a:gd name="connsiteY3305" fmla="*/ 1881108 h 6108771"/>
                <a:gd name="connsiteX3306" fmla="*/ 1077678 w 3211789"/>
                <a:gd name="connsiteY3306" fmla="*/ 1908146 h 6108771"/>
                <a:gd name="connsiteX3307" fmla="*/ 1093128 w 3211789"/>
                <a:gd name="connsiteY3307" fmla="*/ 1892695 h 6108771"/>
                <a:gd name="connsiteX3308" fmla="*/ 1093128 w 3211789"/>
                <a:gd name="connsiteY3308" fmla="*/ 1875314 h 6108771"/>
                <a:gd name="connsiteX3309" fmla="*/ 1116304 w 3211789"/>
                <a:gd name="connsiteY3309" fmla="*/ 1925528 h 6108771"/>
                <a:gd name="connsiteX3310" fmla="*/ 1106648 w 3211789"/>
                <a:gd name="connsiteY3310" fmla="*/ 1927459 h 6108771"/>
                <a:gd name="connsiteX3311" fmla="*/ 1039051 w 3211789"/>
                <a:gd name="connsiteY3311" fmla="*/ 1902352 h 6108771"/>
                <a:gd name="connsiteX3312" fmla="*/ 716521 w 3211789"/>
                <a:gd name="connsiteY3312" fmla="*/ 1682181 h 6108771"/>
                <a:gd name="connsiteX3313" fmla="*/ 760941 w 3211789"/>
                <a:gd name="connsiteY3313" fmla="*/ 1718877 h 6108771"/>
                <a:gd name="connsiteX3314" fmla="*/ 787980 w 3211789"/>
                <a:gd name="connsiteY3314" fmla="*/ 1687975 h 6108771"/>
                <a:gd name="connsiteX3315" fmla="*/ 799567 w 3211789"/>
                <a:gd name="connsiteY3315" fmla="*/ 1643555 h 6108771"/>
                <a:gd name="connsiteX3316" fmla="*/ 793774 w 3211789"/>
                <a:gd name="connsiteY3316" fmla="*/ 1626173 h 6108771"/>
                <a:gd name="connsiteX3317" fmla="*/ 757078 w 3211789"/>
                <a:gd name="connsiteY3317" fmla="*/ 1618448 h 6108771"/>
                <a:gd name="connsiteX3318" fmla="*/ 708795 w 3211789"/>
                <a:gd name="connsiteY3318" fmla="*/ 1597203 h 6108771"/>
                <a:gd name="connsiteX3319" fmla="*/ 685619 w 3211789"/>
                <a:gd name="connsiteY3319" fmla="*/ 1622310 h 6108771"/>
                <a:gd name="connsiteX3320" fmla="*/ 712658 w 3211789"/>
                <a:gd name="connsiteY3320" fmla="*/ 1672525 h 6108771"/>
                <a:gd name="connsiteX3321" fmla="*/ 712658 w 3211789"/>
                <a:gd name="connsiteY3321" fmla="*/ 1678319 h 6108771"/>
                <a:gd name="connsiteX3322" fmla="*/ 704933 w 3211789"/>
                <a:gd name="connsiteY3322" fmla="*/ 1674456 h 6108771"/>
                <a:gd name="connsiteX3323" fmla="*/ 583259 w 3211789"/>
                <a:gd name="connsiteY3323" fmla="*/ 1380895 h 6108771"/>
                <a:gd name="connsiteX3324" fmla="*/ 581328 w 3211789"/>
                <a:gd name="connsiteY3324" fmla="*/ 1361582 h 6108771"/>
                <a:gd name="connsiteX3325" fmla="*/ 581328 w 3211789"/>
                <a:gd name="connsiteY3325" fmla="*/ 1276604 h 6108771"/>
                <a:gd name="connsiteX3326" fmla="*/ 589053 w 3211789"/>
                <a:gd name="connsiteY3326" fmla="*/ 1214802 h 6108771"/>
                <a:gd name="connsiteX3327" fmla="*/ 683688 w 3211789"/>
                <a:gd name="connsiteY3327" fmla="*/ 990768 h 6108771"/>
                <a:gd name="connsiteX3328" fmla="*/ 710727 w 3211789"/>
                <a:gd name="connsiteY3328" fmla="*/ 965661 h 6108771"/>
                <a:gd name="connsiteX3329" fmla="*/ 722315 w 3211789"/>
                <a:gd name="connsiteY3329" fmla="*/ 973386 h 6108771"/>
                <a:gd name="connsiteX3330" fmla="*/ 753216 w 3211789"/>
                <a:gd name="connsiteY3330" fmla="*/ 952142 h 6108771"/>
                <a:gd name="connsiteX3331" fmla="*/ 757078 w 3211789"/>
                <a:gd name="connsiteY3331" fmla="*/ 942485 h 6108771"/>
                <a:gd name="connsiteX3332" fmla="*/ 747422 w 3211789"/>
                <a:gd name="connsiteY3332" fmla="*/ 930897 h 6108771"/>
                <a:gd name="connsiteX3333" fmla="*/ 731971 w 3211789"/>
                <a:gd name="connsiteY3333" fmla="*/ 936691 h 6108771"/>
                <a:gd name="connsiteX3334" fmla="*/ 772529 w 3211789"/>
                <a:gd name="connsiteY3334" fmla="*/ 882614 h 6108771"/>
                <a:gd name="connsiteX3335" fmla="*/ 822743 w 3211789"/>
                <a:gd name="connsiteY3335" fmla="*/ 925103 h 6108771"/>
                <a:gd name="connsiteX3336" fmla="*/ 857507 w 3211789"/>
                <a:gd name="connsiteY3336" fmla="*/ 915447 h 6108771"/>
                <a:gd name="connsiteX3337" fmla="*/ 820812 w 3211789"/>
                <a:gd name="connsiteY3337" fmla="*/ 857507 h 6108771"/>
                <a:gd name="connsiteX3338" fmla="*/ 774460 w 3211789"/>
                <a:gd name="connsiteY3338" fmla="*/ 878751 h 6108771"/>
                <a:gd name="connsiteX3339" fmla="*/ 789911 w 3211789"/>
                <a:gd name="connsiteY3339" fmla="*/ 847850 h 6108771"/>
                <a:gd name="connsiteX3340" fmla="*/ 685619 w 3211789"/>
                <a:gd name="connsiteY3340" fmla="*/ 828537 h 6108771"/>
                <a:gd name="connsiteX3341" fmla="*/ 637336 w 3211789"/>
                <a:gd name="connsiteY3341" fmla="*/ 832400 h 6108771"/>
                <a:gd name="connsiteX3342" fmla="*/ 581328 w 3211789"/>
                <a:gd name="connsiteY3342" fmla="*/ 853644 h 6108771"/>
                <a:gd name="connsiteX3343" fmla="*/ 554290 w 3211789"/>
                <a:gd name="connsiteY3343" fmla="*/ 872958 h 6108771"/>
                <a:gd name="connsiteX3344" fmla="*/ 548496 w 3211789"/>
                <a:gd name="connsiteY3344" fmla="*/ 871026 h 6108771"/>
                <a:gd name="connsiteX3345" fmla="*/ 546564 w 3211789"/>
                <a:gd name="connsiteY3345" fmla="*/ 865232 h 6108771"/>
                <a:gd name="connsiteX3346" fmla="*/ 562015 w 3211789"/>
                <a:gd name="connsiteY3346" fmla="*/ 845919 h 6108771"/>
                <a:gd name="connsiteX3347" fmla="*/ 641199 w 3211789"/>
                <a:gd name="connsiteY3347" fmla="*/ 793773 h 6108771"/>
                <a:gd name="connsiteX3348" fmla="*/ 679825 w 3211789"/>
                <a:gd name="connsiteY3348" fmla="*/ 780254 h 6108771"/>
                <a:gd name="connsiteX3349" fmla="*/ 710727 w 3211789"/>
                <a:gd name="connsiteY3349" fmla="*/ 772529 h 6108771"/>
                <a:gd name="connsiteX3350" fmla="*/ 749353 w 3211789"/>
                <a:gd name="connsiteY3350" fmla="*/ 772529 h 6108771"/>
                <a:gd name="connsiteX3351" fmla="*/ 834331 w 3211789"/>
                <a:gd name="connsiteY3351" fmla="*/ 782185 h 6108771"/>
                <a:gd name="connsiteX3352" fmla="*/ 932829 w 3211789"/>
                <a:gd name="connsiteY3352" fmla="*/ 724246 h 6108771"/>
                <a:gd name="connsiteX3353" fmla="*/ 849782 w 3211789"/>
                <a:gd name="connsiteY3353" fmla="*/ 650855 h 6108771"/>
                <a:gd name="connsiteX3354" fmla="*/ 643130 w 3211789"/>
                <a:gd name="connsiteY3354" fmla="*/ 536908 h 6108771"/>
                <a:gd name="connsiteX3355" fmla="*/ 563946 w 3211789"/>
                <a:gd name="connsiteY3355" fmla="*/ 554289 h 6108771"/>
                <a:gd name="connsiteX3356" fmla="*/ 710727 w 3211789"/>
                <a:gd name="connsiteY3356" fmla="*/ 494418 h 6108771"/>
                <a:gd name="connsiteX3357" fmla="*/ 984974 w 3211789"/>
                <a:gd name="connsiteY3357" fmla="*/ 604504 h 6108771"/>
                <a:gd name="connsiteX3358" fmla="*/ 1058365 w 3211789"/>
                <a:gd name="connsiteY3358" fmla="*/ 637336 h 6108771"/>
                <a:gd name="connsiteX3359" fmla="*/ 1203214 w 3211789"/>
                <a:gd name="connsiteY3359" fmla="*/ 681757 h 6108771"/>
                <a:gd name="connsiteX3360" fmla="*/ 1228321 w 3211789"/>
                <a:gd name="connsiteY3360" fmla="*/ 672100 h 6108771"/>
                <a:gd name="connsiteX3361" fmla="*/ 1124030 w 3211789"/>
                <a:gd name="connsiteY3361" fmla="*/ 536908 h 6108771"/>
                <a:gd name="connsiteX3362" fmla="*/ 1118236 w 3211789"/>
                <a:gd name="connsiteY3362" fmla="*/ 490556 h 6108771"/>
                <a:gd name="connsiteX3363" fmla="*/ 1122098 w 3211789"/>
                <a:gd name="connsiteY3363" fmla="*/ 463517 h 6108771"/>
                <a:gd name="connsiteX3364" fmla="*/ 1268879 w 3211789"/>
                <a:gd name="connsiteY3364" fmla="*/ 587122 h 6108771"/>
                <a:gd name="connsiteX3365" fmla="*/ 1359651 w 3211789"/>
                <a:gd name="connsiteY3365" fmla="*/ 600641 h 6108771"/>
                <a:gd name="connsiteX3366" fmla="*/ 1438835 w 3211789"/>
                <a:gd name="connsiteY3366" fmla="*/ 619954 h 6108771"/>
                <a:gd name="connsiteX3367" fmla="*/ 1444629 w 3211789"/>
                <a:gd name="connsiteY3367" fmla="*/ 619954 h 6108771"/>
                <a:gd name="connsiteX3368" fmla="*/ 1421453 w 3211789"/>
                <a:gd name="connsiteY3368" fmla="*/ 590985 h 6108771"/>
                <a:gd name="connsiteX3369" fmla="*/ 1378964 w 3211789"/>
                <a:gd name="connsiteY3369" fmla="*/ 461586 h 6108771"/>
                <a:gd name="connsiteX3370" fmla="*/ 1402140 w 3211789"/>
                <a:gd name="connsiteY3370" fmla="*/ 357295 h 6108771"/>
                <a:gd name="connsiteX3371" fmla="*/ 1444629 w 3211789"/>
                <a:gd name="connsiteY3371" fmla="*/ 486693 h 6108771"/>
                <a:gd name="connsiteX3372" fmla="*/ 1827031 w 3211789"/>
                <a:gd name="connsiteY3372" fmla="*/ 270385 h 6108771"/>
                <a:gd name="connsiteX3373" fmla="*/ 1915872 w 3211789"/>
                <a:gd name="connsiteY3373" fmla="*/ 324462 h 6108771"/>
                <a:gd name="connsiteX3374" fmla="*/ 1971880 w 3211789"/>
                <a:gd name="connsiteY3374" fmla="*/ 426822 h 6108771"/>
                <a:gd name="connsiteX3375" fmla="*/ 2060721 w 3211789"/>
                <a:gd name="connsiteY3375" fmla="*/ 639268 h 6108771"/>
                <a:gd name="connsiteX3376" fmla="*/ 2159218 w 3211789"/>
                <a:gd name="connsiteY3376" fmla="*/ 675963 h 6108771"/>
                <a:gd name="connsiteX3377" fmla="*/ 2228746 w 3211789"/>
                <a:gd name="connsiteY3377" fmla="*/ 664375 h 6108771"/>
                <a:gd name="connsiteX3378" fmla="*/ 2439260 w 3211789"/>
                <a:gd name="connsiteY3378" fmla="*/ 627680 h 6108771"/>
                <a:gd name="connsiteX3379" fmla="*/ 2680675 w 3211789"/>
                <a:gd name="connsiteY3379" fmla="*/ 842056 h 6108771"/>
                <a:gd name="connsiteX3380" fmla="*/ 2514582 w 3211789"/>
                <a:gd name="connsiteY3380" fmla="*/ 1008150 h 6108771"/>
                <a:gd name="connsiteX3381" fmla="*/ 2499131 w 3211789"/>
                <a:gd name="connsiteY3381" fmla="*/ 996562 h 6108771"/>
                <a:gd name="connsiteX3382" fmla="*/ 2508788 w 3211789"/>
                <a:gd name="connsiteY3382" fmla="*/ 950210 h 6108771"/>
                <a:gd name="connsiteX3383" fmla="*/ 2557071 w 3211789"/>
                <a:gd name="connsiteY3383" fmla="*/ 927035 h 6108771"/>
                <a:gd name="connsiteX3384" fmla="*/ 2616942 w 3211789"/>
                <a:gd name="connsiteY3384" fmla="*/ 871026 h 6108771"/>
                <a:gd name="connsiteX3385" fmla="*/ 2624667 w 3211789"/>
                <a:gd name="connsiteY3385" fmla="*/ 830468 h 6108771"/>
                <a:gd name="connsiteX3386" fmla="*/ 2470161 w 3211789"/>
                <a:gd name="connsiteY3386" fmla="*/ 677894 h 6108771"/>
                <a:gd name="connsiteX3387" fmla="*/ 2416084 w 3211789"/>
                <a:gd name="connsiteY3387" fmla="*/ 670169 h 6108771"/>
                <a:gd name="connsiteX3388" fmla="*/ 2168875 w 3211789"/>
                <a:gd name="connsiteY3388" fmla="*/ 706864 h 6108771"/>
                <a:gd name="connsiteX3389" fmla="*/ 1991193 w 3211789"/>
                <a:gd name="connsiteY3389" fmla="*/ 589053 h 6108771"/>
                <a:gd name="connsiteX3390" fmla="*/ 1964155 w 3211789"/>
                <a:gd name="connsiteY3390" fmla="*/ 482830 h 6108771"/>
                <a:gd name="connsiteX3391" fmla="*/ 1931322 w 3211789"/>
                <a:gd name="connsiteY3391" fmla="*/ 374676 h 6108771"/>
                <a:gd name="connsiteX3392" fmla="*/ 1825100 w 3211789"/>
                <a:gd name="connsiteY3392" fmla="*/ 280042 h 6108771"/>
                <a:gd name="connsiteX3393" fmla="*/ 1672525 w 3211789"/>
                <a:gd name="connsiteY3393" fmla="*/ 256866 h 6108771"/>
                <a:gd name="connsiteX3394" fmla="*/ 1670594 w 3211789"/>
                <a:gd name="connsiteY3394" fmla="*/ 254934 h 6108771"/>
                <a:gd name="connsiteX3395" fmla="*/ 1751709 w 3211789"/>
                <a:gd name="connsiteY3395" fmla="*/ 253003 h 6108771"/>
                <a:gd name="connsiteX3396" fmla="*/ 1827031 w 3211789"/>
                <a:gd name="connsiteY3396" fmla="*/ 270385 h 6108771"/>
                <a:gd name="connsiteX3397" fmla="*/ 950211 w 3211789"/>
                <a:gd name="connsiteY3397" fmla="*/ 204720 h 6108771"/>
                <a:gd name="connsiteX3398" fmla="*/ 905790 w 3211789"/>
                <a:gd name="connsiteY3398" fmla="*/ 258797 h 6108771"/>
                <a:gd name="connsiteX3399" fmla="*/ 896134 w 3211789"/>
                <a:gd name="connsiteY3399" fmla="*/ 266522 h 6108771"/>
                <a:gd name="connsiteX3400" fmla="*/ 959867 w 3211789"/>
                <a:gd name="connsiteY3400" fmla="*/ 336050 h 6108771"/>
                <a:gd name="connsiteX3401" fmla="*/ 956005 w 3211789"/>
                <a:gd name="connsiteY3401" fmla="*/ 359226 h 6108771"/>
                <a:gd name="connsiteX3402" fmla="*/ 988837 w 3211789"/>
                <a:gd name="connsiteY3402" fmla="*/ 372745 h 6108771"/>
                <a:gd name="connsiteX3403" fmla="*/ 1023601 w 3211789"/>
                <a:gd name="connsiteY3403" fmla="*/ 426822 h 6108771"/>
                <a:gd name="connsiteX3404" fmla="*/ 998494 w 3211789"/>
                <a:gd name="connsiteY3404" fmla="*/ 463517 h 6108771"/>
                <a:gd name="connsiteX3405" fmla="*/ 1000425 w 3211789"/>
                <a:gd name="connsiteY3405" fmla="*/ 478968 h 6108771"/>
                <a:gd name="connsiteX3406" fmla="*/ 1035189 w 3211789"/>
                <a:gd name="connsiteY3406" fmla="*/ 440341 h 6108771"/>
                <a:gd name="connsiteX3407" fmla="*/ 1089266 w 3211789"/>
                <a:gd name="connsiteY3407" fmla="*/ 488624 h 6108771"/>
                <a:gd name="connsiteX3408" fmla="*/ 1096991 w 3211789"/>
                <a:gd name="connsiteY3408" fmla="*/ 546564 h 6108771"/>
                <a:gd name="connsiteX3409" fmla="*/ 1156862 w 3211789"/>
                <a:gd name="connsiteY3409" fmla="*/ 646993 h 6108771"/>
                <a:gd name="connsiteX3410" fmla="*/ 1095060 w 3211789"/>
                <a:gd name="connsiteY3410" fmla="*/ 629611 h 6108771"/>
                <a:gd name="connsiteX3411" fmla="*/ 1056433 w 3211789"/>
                <a:gd name="connsiteY3411" fmla="*/ 612229 h 6108771"/>
                <a:gd name="connsiteX3412" fmla="*/ 928966 w 3211789"/>
                <a:gd name="connsiteY3412" fmla="*/ 496350 h 6108771"/>
                <a:gd name="connsiteX3413" fmla="*/ 869095 w 3211789"/>
                <a:gd name="connsiteY3413" fmla="*/ 384333 h 6108771"/>
                <a:gd name="connsiteX3414" fmla="*/ 828537 w 3211789"/>
                <a:gd name="connsiteY3414" fmla="*/ 237553 h 6108771"/>
                <a:gd name="connsiteX3415" fmla="*/ 898065 w 3211789"/>
                <a:gd name="connsiteY3415" fmla="*/ 150643 h 6108771"/>
                <a:gd name="connsiteX3416" fmla="*/ 950211 w 3211789"/>
                <a:gd name="connsiteY3416" fmla="*/ 204720 h 6108771"/>
                <a:gd name="connsiteX3417" fmla="*/ 1162656 w 3211789"/>
                <a:gd name="connsiteY3417" fmla="*/ 57940 h 6108771"/>
                <a:gd name="connsiteX3418" fmla="*/ 1077678 w 3211789"/>
                <a:gd name="connsiteY3418" fmla="*/ 121673 h 6108771"/>
                <a:gd name="connsiteX3419" fmla="*/ 1075747 w 3211789"/>
                <a:gd name="connsiteY3419" fmla="*/ 125536 h 6108771"/>
                <a:gd name="connsiteX3420" fmla="*/ 1120167 w 3211789"/>
                <a:gd name="connsiteY3420" fmla="*/ 148712 h 6108771"/>
                <a:gd name="connsiteX3421" fmla="*/ 1116304 w 3211789"/>
                <a:gd name="connsiteY3421" fmla="*/ 171888 h 6108771"/>
                <a:gd name="connsiteX3422" fmla="*/ 1120167 w 3211789"/>
                <a:gd name="connsiteY3422" fmla="*/ 206651 h 6108771"/>
                <a:gd name="connsiteX3423" fmla="*/ 1110510 w 3211789"/>
                <a:gd name="connsiteY3423" fmla="*/ 235621 h 6108771"/>
                <a:gd name="connsiteX3424" fmla="*/ 1114373 w 3211789"/>
                <a:gd name="connsiteY3424" fmla="*/ 241415 h 6108771"/>
                <a:gd name="connsiteX3425" fmla="*/ 1135618 w 3211789"/>
                <a:gd name="connsiteY3425" fmla="*/ 262660 h 6108771"/>
                <a:gd name="connsiteX3426" fmla="*/ 1160725 w 3211789"/>
                <a:gd name="connsiteY3426" fmla="*/ 316737 h 6108771"/>
                <a:gd name="connsiteX3427" fmla="*/ 1143343 w 3211789"/>
                <a:gd name="connsiteY3427" fmla="*/ 341844 h 6108771"/>
                <a:gd name="connsiteX3428" fmla="*/ 1205145 w 3211789"/>
                <a:gd name="connsiteY3428" fmla="*/ 376608 h 6108771"/>
                <a:gd name="connsiteX3429" fmla="*/ 1226390 w 3211789"/>
                <a:gd name="connsiteY3429" fmla="*/ 424891 h 6108771"/>
                <a:gd name="connsiteX3430" fmla="*/ 1251497 w 3211789"/>
                <a:gd name="connsiteY3430" fmla="*/ 440341 h 6108771"/>
                <a:gd name="connsiteX3431" fmla="*/ 1297849 w 3211789"/>
                <a:gd name="connsiteY3431" fmla="*/ 484762 h 6108771"/>
                <a:gd name="connsiteX3432" fmla="*/ 1378964 w 3211789"/>
                <a:gd name="connsiteY3432" fmla="*/ 569740 h 6108771"/>
                <a:gd name="connsiteX3433" fmla="*/ 1367376 w 3211789"/>
                <a:gd name="connsiteY3433" fmla="*/ 577465 h 6108771"/>
                <a:gd name="connsiteX3434" fmla="*/ 1293986 w 3211789"/>
                <a:gd name="connsiteY3434" fmla="*/ 563946 h 6108771"/>
                <a:gd name="connsiteX3435" fmla="*/ 1253428 w 3211789"/>
                <a:gd name="connsiteY3435" fmla="*/ 552358 h 6108771"/>
                <a:gd name="connsiteX3436" fmla="*/ 1209008 w 3211789"/>
                <a:gd name="connsiteY3436" fmla="*/ 531114 h 6108771"/>
                <a:gd name="connsiteX3437" fmla="*/ 1156862 w 3211789"/>
                <a:gd name="connsiteY3437" fmla="*/ 484762 h 6108771"/>
                <a:gd name="connsiteX3438" fmla="*/ 1135618 w 3211789"/>
                <a:gd name="connsiteY3438" fmla="*/ 448067 h 6108771"/>
                <a:gd name="connsiteX3439" fmla="*/ 1112442 w 3211789"/>
                <a:gd name="connsiteY3439" fmla="*/ 380470 h 6108771"/>
                <a:gd name="connsiteX3440" fmla="*/ 1095060 w 3211789"/>
                <a:gd name="connsiteY3440" fmla="*/ 417166 h 6108771"/>
                <a:gd name="connsiteX3441" fmla="*/ 1085403 w 3211789"/>
                <a:gd name="connsiteY3441" fmla="*/ 409440 h 6108771"/>
                <a:gd name="connsiteX3442" fmla="*/ 1010082 w 3211789"/>
                <a:gd name="connsiteY3442" fmla="*/ 173819 h 6108771"/>
                <a:gd name="connsiteX3443" fmla="*/ 1010082 w 3211789"/>
                <a:gd name="connsiteY3443" fmla="*/ 108154 h 6108771"/>
                <a:gd name="connsiteX3444" fmla="*/ 1096991 w 3211789"/>
                <a:gd name="connsiteY3444" fmla="*/ 0 h 6108771"/>
                <a:gd name="connsiteX3445" fmla="*/ 1162656 w 3211789"/>
                <a:gd name="connsiteY3445" fmla="*/ 57940 h 610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</a:cxnLst>
              <a:rect l="l" t="t" r="r" b="b"/>
              <a:pathLst>
                <a:path w="3211789" h="6108771">
                  <a:moveTo>
                    <a:pt x="1825100" y="5367144"/>
                  </a:moveTo>
                  <a:cubicBezTo>
                    <a:pt x="1825100" y="5452122"/>
                    <a:pt x="1751709" y="5511993"/>
                    <a:pt x="1751709" y="5598902"/>
                  </a:cubicBezTo>
                  <a:cubicBezTo>
                    <a:pt x="1751709" y="5691606"/>
                    <a:pt x="1873383" y="5819073"/>
                    <a:pt x="1873383" y="5861562"/>
                  </a:cubicBezTo>
                  <a:lnTo>
                    <a:pt x="1873383" y="5869287"/>
                  </a:lnTo>
                  <a:cubicBezTo>
                    <a:pt x="1767160" y="5747614"/>
                    <a:pt x="1674457" y="5697400"/>
                    <a:pt x="1674457" y="5591177"/>
                  </a:cubicBezTo>
                  <a:cubicBezTo>
                    <a:pt x="1674457" y="5585383"/>
                    <a:pt x="1676388" y="5573795"/>
                    <a:pt x="1676388" y="5566070"/>
                  </a:cubicBezTo>
                  <a:cubicBezTo>
                    <a:pt x="1680250" y="5550619"/>
                    <a:pt x="1682182" y="5533237"/>
                    <a:pt x="1687976" y="5519718"/>
                  </a:cubicBezTo>
                  <a:cubicBezTo>
                    <a:pt x="1695701" y="5498474"/>
                    <a:pt x="1720808" y="5481092"/>
                    <a:pt x="1716946" y="5461778"/>
                  </a:cubicBezTo>
                  <a:cubicBezTo>
                    <a:pt x="1718877" y="5423152"/>
                    <a:pt x="1720808" y="5384526"/>
                    <a:pt x="1724671" y="5345899"/>
                  </a:cubicBezTo>
                  <a:cubicBezTo>
                    <a:pt x="1724671" y="5347830"/>
                    <a:pt x="1728534" y="5351693"/>
                    <a:pt x="1728534" y="5351693"/>
                  </a:cubicBezTo>
                  <a:cubicBezTo>
                    <a:pt x="1732396" y="5361350"/>
                    <a:pt x="1738190" y="5372938"/>
                    <a:pt x="1738190" y="5380663"/>
                  </a:cubicBezTo>
                  <a:cubicBezTo>
                    <a:pt x="1738190" y="5392251"/>
                    <a:pt x="1738190" y="5403839"/>
                    <a:pt x="1736259" y="5415427"/>
                  </a:cubicBezTo>
                  <a:cubicBezTo>
                    <a:pt x="1736259" y="5417358"/>
                    <a:pt x="1736259" y="5421221"/>
                    <a:pt x="1732396" y="5427015"/>
                  </a:cubicBezTo>
                  <a:cubicBezTo>
                    <a:pt x="1734327" y="5430877"/>
                    <a:pt x="1734327" y="5436671"/>
                    <a:pt x="1734327" y="5440534"/>
                  </a:cubicBezTo>
                  <a:cubicBezTo>
                    <a:pt x="1734327" y="5438603"/>
                    <a:pt x="1734327" y="5434740"/>
                    <a:pt x="1732396" y="5430877"/>
                  </a:cubicBezTo>
                  <a:cubicBezTo>
                    <a:pt x="1730465" y="5434740"/>
                    <a:pt x="1728534" y="5436671"/>
                    <a:pt x="1728534" y="5442465"/>
                  </a:cubicBezTo>
                  <a:cubicBezTo>
                    <a:pt x="1728534" y="5446328"/>
                    <a:pt x="1732396" y="5438603"/>
                    <a:pt x="1732396" y="5444397"/>
                  </a:cubicBezTo>
                  <a:cubicBezTo>
                    <a:pt x="1732396" y="5448259"/>
                    <a:pt x="1726602" y="5454053"/>
                    <a:pt x="1726602" y="5457916"/>
                  </a:cubicBezTo>
                  <a:cubicBezTo>
                    <a:pt x="1726602" y="5463710"/>
                    <a:pt x="1730465" y="5461778"/>
                    <a:pt x="1730465" y="5465641"/>
                  </a:cubicBezTo>
                  <a:cubicBezTo>
                    <a:pt x="1730465" y="5490748"/>
                    <a:pt x="1695701" y="5537100"/>
                    <a:pt x="1695701" y="5591177"/>
                  </a:cubicBezTo>
                  <a:cubicBezTo>
                    <a:pt x="1695701" y="5633666"/>
                    <a:pt x="1713083" y="5662636"/>
                    <a:pt x="1753641" y="5708988"/>
                  </a:cubicBezTo>
                  <a:cubicBezTo>
                    <a:pt x="1755572" y="5707056"/>
                    <a:pt x="1757503" y="5705125"/>
                    <a:pt x="1757503" y="5701262"/>
                  </a:cubicBezTo>
                  <a:cubicBezTo>
                    <a:pt x="1757503" y="5695468"/>
                    <a:pt x="1749778" y="5681949"/>
                    <a:pt x="1745915" y="5674224"/>
                  </a:cubicBezTo>
                  <a:cubicBezTo>
                    <a:pt x="1738190" y="5652979"/>
                    <a:pt x="1732396" y="5624009"/>
                    <a:pt x="1732396" y="5600834"/>
                  </a:cubicBezTo>
                  <a:cubicBezTo>
                    <a:pt x="1732396" y="5498474"/>
                    <a:pt x="1809649" y="5469504"/>
                    <a:pt x="1809649" y="5349762"/>
                  </a:cubicBezTo>
                  <a:cubicBezTo>
                    <a:pt x="1809649" y="5345899"/>
                    <a:pt x="1809649" y="5326586"/>
                    <a:pt x="1805786" y="5316929"/>
                  </a:cubicBezTo>
                  <a:cubicBezTo>
                    <a:pt x="1799992" y="5297616"/>
                    <a:pt x="1786473" y="5280234"/>
                    <a:pt x="1780679" y="5262852"/>
                  </a:cubicBezTo>
                  <a:cubicBezTo>
                    <a:pt x="1776817" y="5251264"/>
                    <a:pt x="1772954" y="5230020"/>
                    <a:pt x="1772954" y="5226157"/>
                  </a:cubicBezTo>
                  <a:lnTo>
                    <a:pt x="1772954" y="5210707"/>
                  </a:lnTo>
                  <a:cubicBezTo>
                    <a:pt x="1790336" y="5264784"/>
                    <a:pt x="1825100" y="5316929"/>
                    <a:pt x="1825100" y="5367144"/>
                  </a:cubicBezTo>
                  <a:close/>
                  <a:moveTo>
                    <a:pt x="1388621" y="5345899"/>
                  </a:moveTo>
                  <a:cubicBezTo>
                    <a:pt x="1382827" y="5353624"/>
                    <a:pt x="1377033" y="5365212"/>
                    <a:pt x="1373170" y="5376800"/>
                  </a:cubicBezTo>
                  <a:cubicBezTo>
                    <a:pt x="1359651" y="5409633"/>
                    <a:pt x="1363514" y="5409633"/>
                    <a:pt x="1363514" y="5436671"/>
                  </a:cubicBezTo>
                  <a:cubicBezTo>
                    <a:pt x="1363514" y="5455984"/>
                    <a:pt x="1361582" y="5465641"/>
                    <a:pt x="1371239" y="5488817"/>
                  </a:cubicBezTo>
                  <a:cubicBezTo>
                    <a:pt x="1375102" y="5483023"/>
                    <a:pt x="1377033" y="5477229"/>
                    <a:pt x="1378964" y="5471435"/>
                  </a:cubicBezTo>
                  <a:cubicBezTo>
                    <a:pt x="1394415" y="5415427"/>
                    <a:pt x="1469736" y="5330449"/>
                    <a:pt x="1531539" y="5305341"/>
                  </a:cubicBezTo>
                  <a:cubicBezTo>
                    <a:pt x="1533470" y="5305341"/>
                    <a:pt x="1570165" y="5284097"/>
                    <a:pt x="1577890" y="5284097"/>
                  </a:cubicBezTo>
                  <a:lnTo>
                    <a:pt x="1585616" y="5284097"/>
                  </a:lnTo>
                  <a:cubicBezTo>
                    <a:pt x="1570165" y="5299547"/>
                    <a:pt x="1550852" y="5305341"/>
                    <a:pt x="1535401" y="5314998"/>
                  </a:cubicBezTo>
                  <a:cubicBezTo>
                    <a:pt x="1523813" y="5320792"/>
                    <a:pt x="1514157" y="5334311"/>
                    <a:pt x="1504500" y="5340105"/>
                  </a:cubicBezTo>
                  <a:cubicBezTo>
                    <a:pt x="1492912" y="5345899"/>
                    <a:pt x="1477462" y="5349762"/>
                    <a:pt x="1469736" y="5359418"/>
                  </a:cubicBezTo>
                  <a:cubicBezTo>
                    <a:pt x="1421453" y="5409633"/>
                    <a:pt x="1392483" y="5465641"/>
                    <a:pt x="1392483" y="5521649"/>
                  </a:cubicBezTo>
                  <a:lnTo>
                    <a:pt x="1392483" y="5600834"/>
                  </a:lnTo>
                  <a:cubicBezTo>
                    <a:pt x="1375102" y="5577658"/>
                    <a:pt x="1340338" y="5496542"/>
                    <a:pt x="1340338" y="5461778"/>
                  </a:cubicBezTo>
                  <a:lnTo>
                    <a:pt x="1340338" y="5423152"/>
                  </a:lnTo>
                  <a:cubicBezTo>
                    <a:pt x="1346132" y="5384526"/>
                    <a:pt x="1355788" y="5342036"/>
                    <a:pt x="1390552" y="5311135"/>
                  </a:cubicBezTo>
                  <a:cubicBezTo>
                    <a:pt x="1396346" y="5305341"/>
                    <a:pt x="1398277" y="5297616"/>
                    <a:pt x="1406003" y="5293753"/>
                  </a:cubicBezTo>
                  <a:cubicBezTo>
                    <a:pt x="1409865" y="5289891"/>
                    <a:pt x="1417591" y="5289891"/>
                    <a:pt x="1423385" y="5286028"/>
                  </a:cubicBezTo>
                  <a:cubicBezTo>
                    <a:pt x="1467805" y="5251264"/>
                    <a:pt x="1512225" y="5239676"/>
                    <a:pt x="1556646" y="5199119"/>
                  </a:cubicBezTo>
                  <a:cubicBezTo>
                    <a:pt x="1506431" y="5268646"/>
                    <a:pt x="1431110" y="5270578"/>
                    <a:pt x="1388621" y="5345899"/>
                  </a:cubicBezTo>
                  <a:close/>
                  <a:moveTo>
                    <a:pt x="1711152" y="5027231"/>
                  </a:moveTo>
                  <a:cubicBezTo>
                    <a:pt x="1711152" y="5033025"/>
                    <a:pt x="1697632" y="5052338"/>
                    <a:pt x="1691838" y="5063926"/>
                  </a:cubicBezTo>
                  <a:cubicBezTo>
                    <a:pt x="1691838" y="5065857"/>
                    <a:pt x="1689907" y="5067789"/>
                    <a:pt x="1684113" y="5067789"/>
                  </a:cubicBezTo>
                  <a:cubicBezTo>
                    <a:pt x="1664800" y="5067789"/>
                    <a:pt x="1664800" y="5040750"/>
                    <a:pt x="1664800" y="5036888"/>
                  </a:cubicBezTo>
                  <a:cubicBezTo>
                    <a:pt x="1664800" y="5011780"/>
                    <a:pt x="1684113" y="5031094"/>
                    <a:pt x="1699564" y="5015643"/>
                  </a:cubicBezTo>
                  <a:cubicBezTo>
                    <a:pt x="1705358" y="5017574"/>
                    <a:pt x="1711152" y="5025300"/>
                    <a:pt x="1711152" y="5027231"/>
                  </a:cubicBezTo>
                  <a:close/>
                  <a:moveTo>
                    <a:pt x="1485187" y="4940322"/>
                  </a:moveTo>
                  <a:cubicBezTo>
                    <a:pt x="1485187" y="4946115"/>
                    <a:pt x="1473599" y="4965429"/>
                    <a:pt x="1463942" y="4977017"/>
                  </a:cubicBezTo>
                  <a:cubicBezTo>
                    <a:pt x="1398277" y="5056201"/>
                    <a:pt x="1317162" y="5087102"/>
                    <a:pt x="1243772" y="5125728"/>
                  </a:cubicBezTo>
                  <a:cubicBezTo>
                    <a:pt x="1245703" y="5127660"/>
                    <a:pt x="1243772" y="5127660"/>
                    <a:pt x="1247634" y="5127660"/>
                  </a:cubicBezTo>
                  <a:cubicBezTo>
                    <a:pt x="1253428" y="5127660"/>
                    <a:pt x="1284329" y="5121866"/>
                    <a:pt x="1301711" y="5118003"/>
                  </a:cubicBezTo>
                  <a:cubicBezTo>
                    <a:pt x="1321025" y="5114140"/>
                    <a:pt x="1346132" y="5108347"/>
                    <a:pt x="1369308" y="5098690"/>
                  </a:cubicBezTo>
                  <a:cubicBezTo>
                    <a:pt x="1390552" y="5090965"/>
                    <a:pt x="1419522" y="5075514"/>
                    <a:pt x="1440767" y="5048476"/>
                  </a:cubicBezTo>
                  <a:cubicBezTo>
                    <a:pt x="1454286" y="5033025"/>
                    <a:pt x="1473599" y="5000193"/>
                    <a:pt x="1496775" y="4992467"/>
                  </a:cubicBezTo>
                  <a:cubicBezTo>
                    <a:pt x="1504500" y="4990536"/>
                    <a:pt x="1514157" y="4984742"/>
                    <a:pt x="1519951" y="4984742"/>
                  </a:cubicBezTo>
                  <a:lnTo>
                    <a:pt x="1529607" y="4984742"/>
                  </a:lnTo>
                  <a:lnTo>
                    <a:pt x="1529607" y="4990536"/>
                  </a:lnTo>
                  <a:cubicBezTo>
                    <a:pt x="1519951" y="5000193"/>
                    <a:pt x="1508363" y="4998261"/>
                    <a:pt x="1496775" y="5007918"/>
                  </a:cubicBezTo>
                  <a:cubicBezTo>
                    <a:pt x="1475530" y="5023368"/>
                    <a:pt x="1458148" y="5050407"/>
                    <a:pt x="1440767" y="5067789"/>
                  </a:cubicBezTo>
                  <a:cubicBezTo>
                    <a:pt x="1421453" y="5085171"/>
                    <a:pt x="1392483" y="5102553"/>
                    <a:pt x="1375102" y="5112209"/>
                  </a:cubicBezTo>
                  <a:cubicBezTo>
                    <a:pt x="1330681" y="5135385"/>
                    <a:pt x="1282398" y="5135385"/>
                    <a:pt x="1237978" y="5156630"/>
                  </a:cubicBezTo>
                  <a:cubicBezTo>
                    <a:pt x="1187763" y="5177874"/>
                    <a:pt x="1156862" y="5237745"/>
                    <a:pt x="1156862" y="5276372"/>
                  </a:cubicBezTo>
                  <a:cubicBezTo>
                    <a:pt x="1151068" y="5266715"/>
                    <a:pt x="1147206" y="5247402"/>
                    <a:pt x="1147206" y="5233882"/>
                  </a:cubicBezTo>
                  <a:cubicBezTo>
                    <a:pt x="1147206" y="5110278"/>
                    <a:pt x="1282398" y="5100621"/>
                    <a:pt x="1367376" y="5038819"/>
                  </a:cubicBezTo>
                  <a:cubicBezTo>
                    <a:pt x="1378964" y="5029162"/>
                    <a:pt x="1394415" y="5023368"/>
                    <a:pt x="1407934" y="5011780"/>
                  </a:cubicBezTo>
                  <a:cubicBezTo>
                    <a:pt x="1434973" y="4986673"/>
                    <a:pt x="1456217" y="4959635"/>
                    <a:pt x="1481324" y="4934528"/>
                  </a:cubicBezTo>
                  <a:cubicBezTo>
                    <a:pt x="1483256" y="4936459"/>
                    <a:pt x="1485187" y="4936459"/>
                    <a:pt x="1485187" y="4940322"/>
                  </a:cubicBezTo>
                  <a:close/>
                  <a:moveTo>
                    <a:pt x="1697632" y="5013712"/>
                  </a:moveTo>
                  <a:cubicBezTo>
                    <a:pt x="1666731" y="5015643"/>
                    <a:pt x="1664800" y="5004055"/>
                    <a:pt x="1664800" y="4984742"/>
                  </a:cubicBezTo>
                  <a:cubicBezTo>
                    <a:pt x="1664800" y="4980879"/>
                    <a:pt x="1662869" y="4971223"/>
                    <a:pt x="1666731" y="4967360"/>
                  </a:cubicBezTo>
                  <a:cubicBezTo>
                    <a:pt x="1672525" y="4959635"/>
                    <a:pt x="1682182" y="4959635"/>
                    <a:pt x="1689907" y="4953841"/>
                  </a:cubicBezTo>
                  <a:cubicBezTo>
                    <a:pt x="1703426" y="4944184"/>
                    <a:pt x="1722740" y="4930665"/>
                    <a:pt x="1740121" y="4924871"/>
                  </a:cubicBezTo>
                  <a:cubicBezTo>
                    <a:pt x="1734327" y="4949978"/>
                    <a:pt x="1711152" y="4986673"/>
                    <a:pt x="1697632" y="5013712"/>
                  </a:cubicBezTo>
                  <a:close/>
                  <a:moveTo>
                    <a:pt x="1906215" y="4922940"/>
                  </a:moveTo>
                  <a:cubicBezTo>
                    <a:pt x="1906215" y="4936459"/>
                    <a:pt x="1906215" y="4951909"/>
                    <a:pt x="1912009" y="4967360"/>
                  </a:cubicBezTo>
                  <a:cubicBezTo>
                    <a:pt x="1927460" y="5007918"/>
                    <a:pt x="1966086" y="5058132"/>
                    <a:pt x="1996987" y="5102553"/>
                  </a:cubicBezTo>
                  <a:cubicBezTo>
                    <a:pt x="2041408" y="5162424"/>
                    <a:pt x="2041408" y="5187531"/>
                    <a:pt x="2041408" y="5245470"/>
                  </a:cubicBezTo>
                  <a:lnTo>
                    <a:pt x="2041408" y="5343968"/>
                  </a:lnTo>
                  <a:cubicBezTo>
                    <a:pt x="2045270" y="5380663"/>
                    <a:pt x="2054927" y="5427015"/>
                    <a:pt x="2070378" y="5463710"/>
                  </a:cubicBezTo>
                  <a:cubicBezTo>
                    <a:pt x="1971880" y="5365212"/>
                    <a:pt x="2010507" y="5264784"/>
                    <a:pt x="1977674" y="5168218"/>
                  </a:cubicBezTo>
                  <a:cubicBezTo>
                    <a:pt x="1973811" y="5154698"/>
                    <a:pt x="1964155" y="5133454"/>
                    <a:pt x="1950636" y="5118003"/>
                  </a:cubicBezTo>
                  <a:cubicBezTo>
                    <a:pt x="1942910" y="5106415"/>
                    <a:pt x="1921666" y="5094827"/>
                    <a:pt x="1919734" y="5081308"/>
                  </a:cubicBezTo>
                  <a:cubicBezTo>
                    <a:pt x="1919734" y="5079377"/>
                    <a:pt x="1921666" y="5077445"/>
                    <a:pt x="1925528" y="5077445"/>
                  </a:cubicBezTo>
                  <a:cubicBezTo>
                    <a:pt x="1931322" y="5077445"/>
                    <a:pt x="1937116" y="5083239"/>
                    <a:pt x="1942910" y="5087102"/>
                  </a:cubicBezTo>
                  <a:cubicBezTo>
                    <a:pt x="1995056" y="5127660"/>
                    <a:pt x="2000850" y="5202981"/>
                    <a:pt x="2014369" y="5247402"/>
                  </a:cubicBezTo>
                  <a:cubicBezTo>
                    <a:pt x="2016301" y="5239676"/>
                    <a:pt x="2018232" y="5224226"/>
                    <a:pt x="2018232" y="5220363"/>
                  </a:cubicBezTo>
                  <a:cubicBezTo>
                    <a:pt x="2018232" y="5166286"/>
                    <a:pt x="1981537" y="5102553"/>
                    <a:pt x="1956430" y="5075514"/>
                  </a:cubicBezTo>
                  <a:cubicBezTo>
                    <a:pt x="1944842" y="5063926"/>
                    <a:pt x="1939048" y="5046544"/>
                    <a:pt x="1933254" y="5033025"/>
                  </a:cubicBezTo>
                  <a:cubicBezTo>
                    <a:pt x="1919734" y="5002124"/>
                    <a:pt x="1890765" y="4961566"/>
                    <a:pt x="1890765" y="4932596"/>
                  </a:cubicBezTo>
                  <a:cubicBezTo>
                    <a:pt x="1890765" y="4928734"/>
                    <a:pt x="1888833" y="4922940"/>
                    <a:pt x="1898490" y="4922940"/>
                  </a:cubicBezTo>
                  <a:lnTo>
                    <a:pt x="1906215" y="4922940"/>
                  </a:lnTo>
                  <a:close/>
                  <a:moveTo>
                    <a:pt x="1736259" y="4903626"/>
                  </a:moveTo>
                  <a:cubicBezTo>
                    <a:pt x="1736259" y="4919077"/>
                    <a:pt x="1713083" y="4919077"/>
                    <a:pt x="1709220" y="4919077"/>
                  </a:cubicBezTo>
                  <a:cubicBezTo>
                    <a:pt x="1689907" y="4919077"/>
                    <a:pt x="1684113" y="4915214"/>
                    <a:pt x="1684113" y="4899764"/>
                  </a:cubicBezTo>
                  <a:cubicBezTo>
                    <a:pt x="1684113" y="4884313"/>
                    <a:pt x="1689907" y="4865000"/>
                    <a:pt x="1715014" y="4857275"/>
                  </a:cubicBezTo>
                  <a:cubicBezTo>
                    <a:pt x="1724671" y="4874657"/>
                    <a:pt x="1736259" y="4890107"/>
                    <a:pt x="1736259" y="4903626"/>
                  </a:cubicBezTo>
                  <a:close/>
                  <a:moveTo>
                    <a:pt x="1772954" y="4841824"/>
                  </a:moveTo>
                  <a:cubicBezTo>
                    <a:pt x="1767160" y="4857275"/>
                    <a:pt x="1761366" y="4876588"/>
                    <a:pt x="1751709" y="4893970"/>
                  </a:cubicBezTo>
                  <a:cubicBezTo>
                    <a:pt x="1734327" y="4876588"/>
                    <a:pt x="1732396" y="4872725"/>
                    <a:pt x="1732396" y="4859206"/>
                  </a:cubicBezTo>
                  <a:cubicBezTo>
                    <a:pt x="1732396" y="4843755"/>
                    <a:pt x="1736259" y="4839893"/>
                    <a:pt x="1751709" y="4839893"/>
                  </a:cubicBezTo>
                  <a:cubicBezTo>
                    <a:pt x="1755572" y="4839893"/>
                    <a:pt x="1765229" y="4841824"/>
                    <a:pt x="1772954" y="4841824"/>
                  </a:cubicBezTo>
                  <a:close/>
                  <a:moveTo>
                    <a:pt x="1790336" y="4787747"/>
                  </a:moveTo>
                  <a:lnTo>
                    <a:pt x="1790336" y="4801266"/>
                  </a:lnTo>
                  <a:cubicBezTo>
                    <a:pt x="1792267" y="4822511"/>
                    <a:pt x="1757503" y="4830236"/>
                    <a:pt x="1745915" y="4830236"/>
                  </a:cubicBezTo>
                  <a:cubicBezTo>
                    <a:pt x="1738190" y="4830236"/>
                    <a:pt x="1709220" y="4824442"/>
                    <a:pt x="1709220" y="4810923"/>
                  </a:cubicBezTo>
                  <a:cubicBezTo>
                    <a:pt x="1709220" y="4789678"/>
                    <a:pt x="1734327" y="4737533"/>
                    <a:pt x="1765229" y="4751052"/>
                  </a:cubicBezTo>
                  <a:cubicBezTo>
                    <a:pt x="1772954" y="4758777"/>
                    <a:pt x="1769091" y="4785816"/>
                    <a:pt x="1790336" y="4787747"/>
                  </a:cubicBezTo>
                  <a:close/>
                  <a:moveTo>
                    <a:pt x="1827031" y="4739464"/>
                  </a:moveTo>
                  <a:cubicBezTo>
                    <a:pt x="1815443" y="4754915"/>
                    <a:pt x="1815443" y="4778090"/>
                    <a:pt x="1794198" y="4785816"/>
                  </a:cubicBezTo>
                  <a:cubicBezTo>
                    <a:pt x="1788405" y="4776159"/>
                    <a:pt x="1782611" y="4752983"/>
                    <a:pt x="1782611" y="4749121"/>
                  </a:cubicBezTo>
                  <a:cubicBezTo>
                    <a:pt x="1782611" y="4745258"/>
                    <a:pt x="1790336" y="4739464"/>
                    <a:pt x="1796130" y="4739464"/>
                  </a:cubicBezTo>
                  <a:lnTo>
                    <a:pt x="1827031" y="4739464"/>
                  </a:lnTo>
                  <a:close/>
                  <a:moveTo>
                    <a:pt x="2039476" y="4727876"/>
                  </a:moveTo>
                  <a:cubicBezTo>
                    <a:pt x="2056858" y="4739464"/>
                    <a:pt x="2081966" y="4766503"/>
                    <a:pt x="2089691" y="4783884"/>
                  </a:cubicBezTo>
                  <a:cubicBezTo>
                    <a:pt x="2101279" y="4805129"/>
                    <a:pt x="2099347" y="4822511"/>
                    <a:pt x="2114798" y="4841824"/>
                  </a:cubicBezTo>
                  <a:lnTo>
                    <a:pt x="2114798" y="4980879"/>
                  </a:lnTo>
                  <a:cubicBezTo>
                    <a:pt x="2120592" y="4998261"/>
                    <a:pt x="2126386" y="5013712"/>
                    <a:pt x="2134111" y="5029162"/>
                  </a:cubicBezTo>
                  <a:cubicBezTo>
                    <a:pt x="2141837" y="5040750"/>
                    <a:pt x="2155356" y="5054270"/>
                    <a:pt x="2165012" y="5067789"/>
                  </a:cubicBezTo>
                  <a:cubicBezTo>
                    <a:pt x="2161150" y="5065857"/>
                    <a:pt x="2153424" y="5063926"/>
                    <a:pt x="2149562" y="5061995"/>
                  </a:cubicBezTo>
                  <a:cubicBezTo>
                    <a:pt x="2091622" y="5044613"/>
                    <a:pt x="2078103" y="4975085"/>
                    <a:pt x="2074240" y="4936459"/>
                  </a:cubicBezTo>
                  <a:cubicBezTo>
                    <a:pt x="2070378" y="4901695"/>
                    <a:pt x="2062652" y="4868863"/>
                    <a:pt x="2052996" y="4837961"/>
                  </a:cubicBezTo>
                  <a:cubicBezTo>
                    <a:pt x="2047202" y="4812854"/>
                    <a:pt x="2012438" y="4791610"/>
                    <a:pt x="1993125" y="4783884"/>
                  </a:cubicBezTo>
                  <a:cubicBezTo>
                    <a:pt x="2002781" y="4783884"/>
                    <a:pt x="2018232" y="4785816"/>
                    <a:pt x="2031751" y="4793541"/>
                  </a:cubicBezTo>
                  <a:cubicBezTo>
                    <a:pt x="2068446" y="4814786"/>
                    <a:pt x="2074240" y="4855343"/>
                    <a:pt x="2085828" y="4884313"/>
                  </a:cubicBezTo>
                  <a:cubicBezTo>
                    <a:pt x="2089691" y="4872725"/>
                    <a:pt x="2093553" y="4849549"/>
                    <a:pt x="2093553" y="4845687"/>
                  </a:cubicBezTo>
                  <a:cubicBezTo>
                    <a:pt x="2093553" y="4803198"/>
                    <a:pt x="2051064" y="4751052"/>
                    <a:pt x="2008575" y="4710494"/>
                  </a:cubicBezTo>
                  <a:cubicBezTo>
                    <a:pt x="2018232" y="4714357"/>
                    <a:pt x="2029820" y="4720151"/>
                    <a:pt x="2039476" y="4727876"/>
                  </a:cubicBezTo>
                  <a:close/>
                  <a:moveTo>
                    <a:pt x="1886902" y="4631310"/>
                  </a:moveTo>
                  <a:cubicBezTo>
                    <a:pt x="1877245" y="4642898"/>
                    <a:pt x="1875314" y="4683456"/>
                    <a:pt x="1850207" y="4668005"/>
                  </a:cubicBezTo>
                  <a:cubicBezTo>
                    <a:pt x="1850207" y="4668005"/>
                    <a:pt x="1848276" y="4666074"/>
                    <a:pt x="1848276" y="4671868"/>
                  </a:cubicBezTo>
                  <a:cubicBezTo>
                    <a:pt x="1848276" y="4675730"/>
                    <a:pt x="1852138" y="4683456"/>
                    <a:pt x="1852138" y="4687318"/>
                  </a:cubicBezTo>
                  <a:cubicBezTo>
                    <a:pt x="1852138" y="4718220"/>
                    <a:pt x="1807718" y="4725945"/>
                    <a:pt x="1796130" y="4725945"/>
                  </a:cubicBezTo>
                  <a:cubicBezTo>
                    <a:pt x="1780679" y="4725945"/>
                    <a:pt x="1745915" y="4716288"/>
                    <a:pt x="1745915" y="4693112"/>
                  </a:cubicBezTo>
                  <a:cubicBezTo>
                    <a:pt x="1745915" y="4679593"/>
                    <a:pt x="1759435" y="4654486"/>
                    <a:pt x="1778748" y="4646761"/>
                  </a:cubicBezTo>
                  <a:cubicBezTo>
                    <a:pt x="1784542" y="4642898"/>
                    <a:pt x="1798061" y="4642898"/>
                    <a:pt x="1801924" y="4642898"/>
                  </a:cubicBezTo>
                  <a:cubicBezTo>
                    <a:pt x="1807718" y="4642898"/>
                    <a:pt x="1823168" y="4646761"/>
                    <a:pt x="1828962" y="4646761"/>
                  </a:cubicBezTo>
                  <a:cubicBezTo>
                    <a:pt x="1834756" y="4646761"/>
                    <a:pt x="1838619" y="4629379"/>
                    <a:pt x="1854069" y="4629379"/>
                  </a:cubicBezTo>
                  <a:cubicBezTo>
                    <a:pt x="1859863" y="4629379"/>
                    <a:pt x="1877245" y="4631310"/>
                    <a:pt x="1886902" y="4631310"/>
                  </a:cubicBezTo>
                  <a:close/>
                  <a:moveTo>
                    <a:pt x="1657075" y="4604272"/>
                  </a:moveTo>
                  <a:cubicBezTo>
                    <a:pt x="1651281" y="4608134"/>
                    <a:pt x="1643555" y="4611997"/>
                    <a:pt x="1635830" y="4613928"/>
                  </a:cubicBezTo>
                  <a:cubicBezTo>
                    <a:pt x="1620379" y="4619722"/>
                    <a:pt x="1601066" y="4617791"/>
                    <a:pt x="1585616" y="4623585"/>
                  </a:cubicBezTo>
                  <a:cubicBezTo>
                    <a:pt x="1498706" y="4646761"/>
                    <a:pt x="1413728" y="4652555"/>
                    <a:pt x="1330681" y="4743327"/>
                  </a:cubicBezTo>
                  <a:cubicBezTo>
                    <a:pt x="1324887" y="4749121"/>
                    <a:pt x="1317162" y="4760709"/>
                    <a:pt x="1311368" y="4768434"/>
                  </a:cubicBezTo>
                  <a:lnTo>
                    <a:pt x="1315231" y="4772297"/>
                  </a:lnTo>
                  <a:cubicBezTo>
                    <a:pt x="1361582" y="4743327"/>
                    <a:pt x="1404071" y="4727876"/>
                    <a:pt x="1450423" y="4727876"/>
                  </a:cubicBezTo>
                  <a:cubicBezTo>
                    <a:pt x="1454286" y="4727876"/>
                    <a:pt x="1475530" y="4729807"/>
                    <a:pt x="1489050" y="4731739"/>
                  </a:cubicBezTo>
                  <a:cubicBezTo>
                    <a:pt x="1471668" y="4733670"/>
                    <a:pt x="1450423" y="4735601"/>
                    <a:pt x="1434973" y="4741395"/>
                  </a:cubicBezTo>
                  <a:cubicBezTo>
                    <a:pt x="1388621" y="4752983"/>
                    <a:pt x="1338406" y="4768434"/>
                    <a:pt x="1292055" y="4824442"/>
                  </a:cubicBezTo>
                  <a:cubicBezTo>
                    <a:pt x="1286261" y="4830236"/>
                    <a:pt x="1278535" y="4839893"/>
                    <a:pt x="1272741" y="4851481"/>
                  </a:cubicBezTo>
                  <a:cubicBezTo>
                    <a:pt x="1263085" y="4865000"/>
                    <a:pt x="1259222" y="4892038"/>
                    <a:pt x="1236046" y="4903626"/>
                  </a:cubicBezTo>
                  <a:cubicBezTo>
                    <a:pt x="1239909" y="4884313"/>
                    <a:pt x="1245703" y="4861137"/>
                    <a:pt x="1249566" y="4843755"/>
                  </a:cubicBezTo>
                  <a:cubicBezTo>
                    <a:pt x="1259222" y="4803198"/>
                    <a:pt x="1278535" y="4758777"/>
                    <a:pt x="1315231" y="4722082"/>
                  </a:cubicBezTo>
                  <a:cubicBezTo>
                    <a:pt x="1413728" y="4619722"/>
                    <a:pt x="1527676" y="4629379"/>
                    <a:pt x="1630036" y="4602340"/>
                  </a:cubicBezTo>
                  <a:cubicBezTo>
                    <a:pt x="1653212" y="4602340"/>
                    <a:pt x="1655143" y="4604272"/>
                    <a:pt x="1657075" y="4604272"/>
                  </a:cubicBezTo>
                  <a:close/>
                  <a:moveTo>
                    <a:pt x="1813512" y="4613928"/>
                  </a:moveTo>
                  <a:lnTo>
                    <a:pt x="1813512" y="4621653"/>
                  </a:lnTo>
                  <a:cubicBezTo>
                    <a:pt x="1809649" y="4627447"/>
                    <a:pt x="1803855" y="4635173"/>
                    <a:pt x="1798061" y="4635173"/>
                  </a:cubicBezTo>
                  <a:lnTo>
                    <a:pt x="1776817" y="4635173"/>
                  </a:lnTo>
                  <a:cubicBezTo>
                    <a:pt x="1776817" y="4633241"/>
                    <a:pt x="1774885" y="4631310"/>
                    <a:pt x="1774885" y="4625516"/>
                  </a:cubicBezTo>
                  <a:cubicBezTo>
                    <a:pt x="1774885" y="4621653"/>
                    <a:pt x="1778748" y="4600409"/>
                    <a:pt x="1790336" y="4600409"/>
                  </a:cubicBezTo>
                  <a:cubicBezTo>
                    <a:pt x="1798061" y="4600409"/>
                    <a:pt x="1805786" y="4613928"/>
                    <a:pt x="1813512" y="4613928"/>
                  </a:cubicBezTo>
                  <a:close/>
                  <a:moveTo>
                    <a:pt x="1877245" y="4559851"/>
                  </a:moveTo>
                  <a:cubicBezTo>
                    <a:pt x="1881108" y="4563714"/>
                    <a:pt x="1879177" y="4569508"/>
                    <a:pt x="1881108" y="4573370"/>
                  </a:cubicBezTo>
                  <a:cubicBezTo>
                    <a:pt x="1884971" y="4581096"/>
                    <a:pt x="1898490" y="4592684"/>
                    <a:pt x="1898490" y="4598478"/>
                  </a:cubicBezTo>
                  <a:cubicBezTo>
                    <a:pt x="1898490" y="4615859"/>
                    <a:pt x="1863726" y="4619722"/>
                    <a:pt x="1861795" y="4619722"/>
                  </a:cubicBezTo>
                  <a:cubicBezTo>
                    <a:pt x="1856001" y="4619722"/>
                    <a:pt x="1828962" y="4615859"/>
                    <a:pt x="1815443" y="4608134"/>
                  </a:cubicBezTo>
                  <a:cubicBezTo>
                    <a:pt x="1805786" y="4602340"/>
                    <a:pt x="1801924" y="4590752"/>
                    <a:pt x="1796130" y="4581096"/>
                  </a:cubicBezTo>
                  <a:lnTo>
                    <a:pt x="1796130" y="4575302"/>
                  </a:lnTo>
                  <a:cubicBezTo>
                    <a:pt x="1796130" y="4569508"/>
                    <a:pt x="1798061" y="4567576"/>
                    <a:pt x="1799992" y="4563714"/>
                  </a:cubicBezTo>
                  <a:cubicBezTo>
                    <a:pt x="1821237" y="4565645"/>
                    <a:pt x="1838619" y="4557920"/>
                    <a:pt x="1859863" y="4557920"/>
                  </a:cubicBezTo>
                  <a:cubicBezTo>
                    <a:pt x="1863726" y="4557920"/>
                    <a:pt x="1871451" y="4557920"/>
                    <a:pt x="1877245" y="4559851"/>
                  </a:cubicBezTo>
                  <a:close/>
                  <a:moveTo>
                    <a:pt x="1929391" y="4554057"/>
                  </a:moveTo>
                  <a:cubicBezTo>
                    <a:pt x="1929391" y="4561782"/>
                    <a:pt x="1921666" y="4583027"/>
                    <a:pt x="1910078" y="4583027"/>
                  </a:cubicBezTo>
                  <a:cubicBezTo>
                    <a:pt x="1890765" y="4583027"/>
                    <a:pt x="1890765" y="4557920"/>
                    <a:pt x="1890765" y="4550195"/>
                  </a:cubicBezTo>
                  <a:cubicBezTo>
                    <a:pt x="1890765" y="4544401"/>
                    <a:pt x="1892696" y="4536675"/>
                    <a:pt x="1892696" y="4528950"/>
                  </a:cubicBezTo>
                  <a:cubicBezTo>
                    <a:pt x="1904284" y="4548263"/>
                    <a:pt x="1929391" y="4532813"/>
                    <a:pt x="1929391" y="4554057"/>
                  </a:cubicBezTo>
                  <a:close/>
                  <a:moveTo>
                    <a:pt x="1950636" y="4482598"/>
                  </a:moveTo>
                  <a:cubicBezTo>
                    <a:pt x="1952567" y="4484530"/>
                    <a:pt x="1956430" y="4482598"/>
                    <a:pt x="1956430" y="4486461"/>
                  </a:cubicBezTo>
                  <a:cubicBezTo>
                    <a:pt x="1956430" y="4496118"/>
                    <a:pt x="1942910" y="4527019"/>
                    <a:pt x="1937116" y="4528950"/>
                  </a:cubicBezTo>
                  <a:cubicBezTo>
                    <a:pt x="1933254" y="4530881"/>
                    <a:pt x="1931322" y="4530881"/>
                    <a:pt x="1925528" y="4530881"/>
                  </a:cubicBezTo>
                  <a:cubicBezTo>
                    <a:pt x="1910078" y="4530881"/>
                    <a:pt x="1892696" y="4521225"/>
                    <a:pt x="1873383" y="4515431"/>
                  </a:cubicBezTo>
                  <a:cubicBezTo>
                    <a:pt x="1871451" y="4521225"/>
                    <a:pt x="1869520" y="4528950"/>
                    <a:pt x="1865657" y="4532813"/>
                  </a:cubicBezTo>
                  <a:cubicBezTo>
                    <a:pt x="1857932" y="4540538"/>
                    <a:pt x="1840550" y="4548263"/>
                    <a:pt x="1828962" y="4548263"/>
                  </a:cubicBezTo>
                  <a:cubicBezTo>
                    <a:pt x="1823168" y="4548263"/>
                    <a:pt x="1815443" y="4546332"/>
                    <a:pt x="1809649" y="4542469"/>
                  </a:cubicBezTo>
                  <a:cubicBezTo>
                    <a:pt x="1815443" y="4525087"/>
                    <a:pt x="1823168" y="4505774"/>
                    <a:pt x="1830894" y="4486461"/>
                  </a:cubicBezTo>
                  <a:cubicBezTo>
                    <a:pt x="1838619" y="4490324"/>
                    <a:pt x="1846344" y="4496118"/>
                    <a:pt x="1854069" y="4503843"/>
                  </a:cubicBezTo>
                  <a:lnTo>
                    <a:pt x="1859863" y="4503843"/>
                  </a:lnTo>
                  <a:cubicBezTo>
                    <a:pt x="1861795" y="4499980"/>
                    <a:pt x="1859863" y="4494186"/>
                    <a:pt x="1859863" y="4488392"/>
                  </a:cubicBezTo>
                  <a:cubicBezTo>
                    <a:pt x="1890765" y="4474873"/>
                    <a:pt x="1892696" y="4465216"/>
                    <a:pt x="1915872" y="4465216"/>
                  </a:cubicBezTo>
                  <a:cubicBezTo>
                    <a:pt x="1929391" y="4465216"/>
                    <a:pt x="1931322" y="4467148"/>
                    <a:pt x="1950636" y="4482598"/>
                  </a:cubicBezTo>
                  <a:close/>
                  <a:moveTo>
                    <a:pt x="1996987" y="4382170"/>
                  </a:moveTo>
                  <a:cubicBezTo>
                    <a:pt x="1979605" y="4382170"/>
                    <a:pt x="1973811" y="4366719"/>
                    <a:pt x="1958361" y="4351268"/>
                  </a:cubicBezTo>
                  <a:cubicBezTo>
                    <a:pt x="1962224" y="4337749"/>
                    <a:pt x="1979605" y="4339680"/>
                    <a:pt x="1987331" y="4335818"/>
                  </a:cubicBezTo>
                  <a:cubicBezTo>
                    <a:pt x="1993125" y="4331955"/>
                    <a:pt x="2004713" y="4326161"/>
                    <a:pt x="2014369" y="4320367"/>
                  </a:cubicBezTo>
                  <a:cubicBezTo>
                    <a:pt x="2012438" y="4326161"/>
                    <a:pt x="2008575" y="4382170"/>
                    <a:pt x="1996987" y="4382170"/>
                  </a:cubicBezTo>
                  <a:close/>
                  <a:moveTo>
                    <a:pt x="1929391" y="4343543"/>
                  </a:moveTo>
                  <a:cubicBezTo>
                    <a:pt x="1929391" y="4349337"/>
                    <a:pt x="1925528" y="4358994"/>
                    <a:pt x="1921666" y="4364788"/>
                  </a:cubicBezTo>
                  <a:lnTo>
                    <a:pt x="1925528" y="4368650"/>
                  </a:lnTo>
                  <a:cubicBezTo>
                    <a:pt x="1929391" y="4364788"/>
                    <a:pt x="1935185" y="4362856"/>
                    <a:pt x="1939048" y="4362856"/>
                  </a:cubicBezTo>
                  <a:cubicBezTo>
                    <a:pt x="1958361" y="4362856"/>
                    <a:pt x="1981537" y="4393757"/>
                    <a:pt x="1981537" y="4403414"/>
                  </a:cubicBezTo>
                  <a:cubicBezTo>
                    <a:pt x="1981537" y="4426590"/>
                    <a:pt x="1956430" y="4426590"/>
                    <a:pt x="1946773" y="4426590"/>
                  </a:cubicBezTo>
                  <a:cubicBezTo>
                    <a:pt x="1940979" y="4426590"/>
                    <a:pt x="1915872" y="4422727"/>
                    <a:pt x="1898490" y="4420796"/>
                  </a:cubicBezTo>
                  <a:cubicBezTo>
                    <a:pt x="1902353" y="4426590"/>
                    <a:pt x="1910078" y="4436247"/>
                    <a:pt x="1910078" y="4440109"/>
                  </a:cubicBezTo>
                  <a:cubicBezTo>
                    <a:pt x="1910078" y="4451697"/>
                    <a:pt x="1884971" y="4467148"/>
                    <a:pt x="1875314" y="4467148"/>
                  </a:cubicBezTo>
                  <a:lnTo>
                    <a:pt x="1842482" y="4467148"/>
                  </a:lnTo>
                  <a:lnTo>
                    <a:pt x="1842482" y="4451697"/>
                  </a:lnTo>
                  <a:cubicBezTo>
                    <a:pt x="1842482" y="4432384"/>
                    <a:pt x="1852138" y="4413071"/>
                    <a:pt x="1869520" y="4413071"/>
                  </a:cubicBezTo>
                  <a:cubicBezTo>
                    <a:pt x="1875314" y="4413071"/>
                    <a:pt x="1883039" y="4415002"/>
                    <a:pt x="1892696" y="4416933"/>
                  </a:cubicBezTo>
                  <a:cubicBezTo>
                    <a:pt x="1892696" y="4407277"/>
                    <a:pt x="1892696" y="4393757"/>
                    <a:pt x="1902353" y="4384101"/>
                  </a:cubicBezTo>
                  <a:cubicBezTo>
                    <a:pt x="1898490" y="4382170"/>
                    <a:pt x="1894627" y="4380238"/>
                    <a:pt x="1890765" y="4380238"/>
                  </a:cubicBezTo>
                  <a:cubicBezTo>
                    <a:pt x="1884971" y="4380238"/>
                    <a:pt x="1871451" y="4386032"/>
                    <a:pt x="1867589" y="4386032"/>
                  </a:cubicBezTo>
                  <a:cubicBezTo>
                    <a:pt x="1854069" y="4386032"/>
                    <a:pt x="1850207" y="4374444"/>
                    <a:pt x="1850207" y="4368650"/>
                  </a:cubicBezTo>
                  <a:cubicBezTo>
                    <a:pt x="1850207" y="4364788"/>
                    <a:pt x="1856001" y="4341612"/>
                    <a:pt x="1865657" y="4333886"/>
                  </a:cubicBezTo>
                  <a:cubicBezTo>
                    <a:pt x="1873383" y="4326161"/>
                    <a:pt x="1898490" y="4316505"/>
                    <a:pt x="1902353" y="4316505"/>
                  </a:cubicBezTo>
                  <a:cubicBezTo>
                    <a:pt x="1917803" y="4316505"/>
                    <a:pt x="1929391" y="4337749"/>
                    <a:pt x="1929391" y="4343543"/>
                  </a:cubicBezTo>
                  <a:close/>
                  <a:moveTo>
                    <a:pt x="2014369" y="4287535"/>
                  </a:moveTo>
                  <a:lnTo>
                    <a:pt x="2014369" y="4291397"/>
                  </a:lnTo>
                  <a:cubicBezTo>
                    <a:pt x="2010507" y="4301054"/>
                    <a:pt x="2000850" y="4312642"/>
                    <a:pt x="1991193" y="4316505"/>
                  </a:cubicBezTo>
                  <a:cubicBezTo>
                    <a:pt x="1979605" y="4322299"/>
                    <a:pt x="1960292" y="4326161"/>
                    <a:pt x="1956430" y="4326161"/>
                  </a:cubicBezTo>
                  <a:cubicBezTo>
                    <a:pt x="1944842" y="4326161"/>
                    <a:pt x="1917803" y="4318436"/>
                    <a:pt x="1917803" y="4302985"/>
                  </a:cubicBezTo>
                  <a:cubicBezTo>
                    <a:pt x="1917803" y="4289466"/>
                    <a:pt x="1933254" y="4262428"/>
                    <a:pt x="1950636" y="4262428"/>
                  </a:cubicBezTo>
                  <a:cubicBezTo>
                    <a:pt x="1956430" y="4262428"/>
                    <a:pt x="1993125" y="4281741"/>
                    <a:pt x="2014369" y="4287535"/>
                  </a:cubicBezTo>
                  <a:close/>
                  <a:moveTo>
                    <a:pt x="1937116" y="4245046"/>
                  </a:moveTo>
                  <a:cubicBezTo>
                    <a:pt x="1937116" y="4275947"/>
                    <a:pt x="1894627" y="4291397"/>
                    <a:pt x="1879177" y="4291397"/>
                  </a:cubicBezTo>
                  <a:cubicBezTo>
                    <a:pt x="1857932" y="4291397"/>
                    <a:pt x="1854069" y="4270153"/>
                    <a:pt x="1854069" y="4260496"/>
                  </a:cubicBezTo>
                  <a:cubicBezTo>
                    <a:pt x="1854069" y="4235389"/>
                    <a:pt x="1875314" y="4243114"/>
                    <a:pt x="1875314" y="4218007"/>
                  </a:cubicBezTo>
                  <a:cubicBezTo>
                    <a:pt x="1881108" y="4219938"/>
                    <a:pt x="1937116" y="4233458"/>
                    <a:pt x="1937116" y="4245046"/>
                  </a:cubicBezTo>
                  <a:close/>
                  <a:moveTo>
                    <a:pt x="1873383" y="4214145"/>
                  </a:moveTo>
                  <a:cubicBezTo>
                    <a:pt x="1867589" y="4218007"/>
                    <a:pt x="1863726" y="4223801"/>
                    <a:pt x="1857932" y="4229595"/>
                  </a:cubicBezTo>
                  <a:cubicBezTo>
                    <a:pt x="1852138" y="4225732"/>
                    <a:pt x="1842482" y="4214145"/>
                    <a:pt x="1842482" y="4208351"/>
                  </a:cubicBezTo>
                  <a:cubicBezTo>
                    <a:pt x="1842482" y="4202557"/>
                    <a:pt x="1856001" y="4200625"/>
                    <a:pt x="1857932" y="4200625"/>
                  </a:cubicBezTo>
                  <a:cubicBezTo>
                    <a:pt x="1867589" y="4200625"/>
                    <a:pt x="1867589" y="4202557"/>
                    <a:pt x="1873383" y="4214145"/>
                  </a:cubicBezTo>
                  <a:close/>
                  <a:moveTo>
                    <a:pt x="1977674" y="4158136"/>
                  </a:moveTo>
                  <a:cubicBezTo>
                    <a:pt x="1989262" y="4160067"/>
                    <a:pt x="2002781" y="4158136"/>
                    <a:pt x="2014369" y="4160067"/>
                  </a:cubicBezTo>
                  <a:cubicBezTo>
                    <a:pt x="2014369" y="4161999"/>
                    <a:pt x="2016301" y="4161999"/>
                    <a:pt x="2016301" y="4167793"/>
                  </a:cubicBezTo>
                  <a:cubicBezTo>
                    <a:pt x="2016301" y="4173587"/>
                    <a:pt x="2008575" y="4185175"/>
                    <a:pt x="2000850" y="4194831"/>
                  </a:cubicBezTo>
                  <a:lnTo>
                    <a:pt x="2000850" y="4200625"/>
                  </a:lnTo>
                  <a:cubicBezTo>
                    <a:pt x="2002781" y="4202557"/>
                    <a:pt x="2000850" y="4202557"/>
                    <a:pt x="2004713" y="4202557"/>
                  </a:cubicBezTo>
                  <a:cubicBezTo>
                    <a:pt x="2010507" y="4202557"/>
                    <a:pt x="2014369" y="4200625"/>
                    <a:pt x="2022095" y="4198694"/>
                  </a:cubicBezTo>
                  <a:cubicBezTo>
                    <a:pt x="2025957" y="4210282"/>
                    <a:pt x="2027888" y="4227664"/>
                    <a:pt x="2027888" y="4231526"/>
                  </a:cubicBezTo>
                  <a:cubicBezTo>
                    <a:pt x="2027888" y="4243114"/>
                    <a:pt x="2020163" y="4266290"/>
                    <a:pt x="2016301" y="4272084"/>
                  </a:cubicBezTo>
                  <a:cubicBezTo>
                    <a:pt x="2012438" y="4272084"/>
                    <a:pt x="1962224" y="4270153"/>
                    <a:pt x="1962224" y="4245046"/>
                  </a:cubicBezTo>
                  <a:cubicBezTo>
                    <a:pt x="1962224" y="4241183"/>
                    <a:pt x="1981537" y="4229595"/>
                    <a:pt x="1991193" y="4219938"/>
                  </a:cubicBezTo>
                  <a:cubicBezTo>
                    <a:pt x="1989262" y="4218007"/>
                    <a:pt x="1989262" y="4218007"/>
                    <a:pt x="1985399" y="4218007"/>
                  </a:cubicBezTo>
                  <a:cubicBezTo>
                    <a:pt x="1979605" y="4218007"/>
                    <a:pt x="1946773" y="4225732"/>
                    <a:pt x="1940979" y="4225732"/>
                  </a:cubicBezTo>
                  <a:cubicBezTo>
                    <a:pt x="1931322" y="4225732"/>
                    <a:pt x="1892696" y="4216076"/>
                    <a:pt x="1892696" y="4200625"/>
                  </a:cubicBezTo>
                  <a:cubicBezTo>
                    <a:pt x="1892696" y="4196763"/>
                    <a:pt x="1892696" y="4192900"/>
                    <a:pt x="1896559" y="4190969"/>
                  </a:cubicBezTo>
                  <a:cubicBezTo>
                    <a:pt x="1898490" y="4187106"/>
                    <a:pt x="1906215" y="4187106"/>
                    <a:pt x="1910078" y="4183243"/>
                  </a:cubicBezTo>
                  <a:cubicBezTo>
                    <a:pt x="1917803" y="4175518"/>
                    <a:pt x="1923597" y="4161999"/>
                    <a:pt x="1933254" y="4154273"/>
                  </a:cubicBezTo>
                  <a:cubicBezTo>
                    <a:pt x="1935185" y="4150411"/>
                    <a:pt x="1942910" y="4148479"/>
                    <a:pt x="1946773" y="4148479"/>
                  </a:cubicBezTo>
                  <a:cubicBezTo>
                    <a:pt x="1952567" y="4148479"/>
                    <a:pt x="1968017" y="4158136"/>
                    <a:pt x="1977674" y="4158136"/>
                  </a:cubicBezTo>
                  <a:close/>
                  <a:moveTo>
                    <a:pt x="1856001" y="4129166"/>
                  </a:moveTo>
                  <a:cubicBezTo>
                    <a:pt x="1859863" y="4125304"/>
                    <a:pt x="1865657" y="4123372"/>
                    <a:pt x="1869520" y="4123372"/>
                  </a:cubicBezTo>
                  <a:cubicBezTo>
                    <a:pt x="1881108" y="4123372"/>
                    <a:pt x="1917803" y="4127235"/>
                    <a:pt x="1917803" y="4144617"/>
                  </a:cubicBezTo>
                  <a:cubicBezTo>
                    <a:pt x="1917803" y="4177449"/>
                    <a:pt x="1865657" y="4190969"/>
                    <a:pt x="1852138" y="4190969"/>
                  </a:cubicBezTo>
                  <a:cubicBezTo>
                    <a:pt x="1827031" y="4190969"/>
                    <a:pt x="1836688" y="4154273"/>
                    <a:pt x="1832825" y="4148479"/>
                  </a:cubicBezTo>
                  <a:cubicBezTo>
                    <a:pt x="1828962" y="4146548"/>
                    <a:pt x="1821237" y="4140754"/>
                    <a:pt x="1815443" y="4134960"/>
                  </a:cubicBezTo>
                  <a:lnTo>
                    <a:pt x="1815443" y="4129166"/>
                  </a:lnTo>
                  <a:cubicBezTo>
                    <a:pt x="1815443" y="4115647"/>
                    <a:pt x="1828962" y="4113716"/>
                    <a:pt x="1834756" y="4113716"/>
                  </a:cubicBezTo>
                  <a:cubicBezTo>
                    <a:pt x="1842482" y="4113716"/>
                    <a:pt x="1850207" y="4121441"/>
                    <a:pt x="1856001" y="4129166"/>
                  </a:cubicBezTo>
                  <a:close/>
                  <a:moveTo>
                    <a:pt x="2018232" y="4123372"/>
                  </a:moveTo>
                  <a:cubicBezTo>
                    <a:pt x="2018232" y="4142685"/>
                    <a:pt x="1996987" y="4148479"/>
                    <a:pt x="1989262" y="4148479"/>
                  </a:cubicBezTo>
                  <a:cubicBezTo>
                    <a:pt x="1977674" y="4148479"/>
                    <a:pt x="1950636" y="4138823"/>
                    <a:pt x="1950636" y="4131098"/>
                  </a:cubicBezTo>
                  <a:cubicBezTo>
                    <a:pt x="1950636" y="4113716"/>
                    <a:pt x="1964155" y="4115647"/>
                    <a:pt x="1977674" y="4100196"/>
                  </a:cubicBezTo>
                  <a:cubicBezTo>
                    <a:pt x="1981537" y="4094402"/>
                    <a:pt x="1985399" y="4080883"/>
                    <a:pt x="1995056" y="4073158"/>
                  </a:cubicBezTo>
                  <a:cubicBezTo>
                    <a:pt x="2000850" y="4077021"/>
                    <a:pt x="2018232" y="4113716"/>
                    <a:pt x="2018232" y="4123372"/>
                  </a:cubicBezTo>
                  <a:close/>
                  <a:moveTo>
                    <a:pt x="1506431" y="4059639"/>
                  </a:moveTo>
                  <a:lnTo>
                    <a:pt x="1500637" y="4059639"/>
                  </a:lnTo>
                  <a:lnTo>
                    <a:pt x="1506431" y="4059639"/>
                  </a:lnTo>
                  <a:close/>
                  <a:moveTo>
                    <a:pt x="1801924" y="4049982"/>
                  </a:moveTo>
                  <a:cubicBezTo>
                    <a:pt x="1801924" y="4065433"/>
                    <a:pt x="1790336" y="4069295"/>
                    <a:pt x="1782611" y="4069295"/>
                  </a:cubicBezTo>
                  <a:cubicBezTo>
                    <a:pt x="1763297" y="4069295"/>
                    <a:pt x="1763297" y="4051913"/>
                    <a:pt x="1757503" y="4040325"/>
                  </a:cubicBezTo>
                  <a:cubicBezTo>
                    <a:pt x="1765229" y="4036463"/>
                    <a:pt x="1778748" y="4032600"/>
                    <a:pt x="1784542" y="4032600"/>
                  </a:cubicBezTo>
                  <a:cubicBezTo>
                    <a:pt x="1794198" y="4032600"/>
                    <a:pt x="1801924" y="4036463"/>
                    <a:pt x="1801924" y="4049982"/>
                  </a:cubicBezTo>
                  <a:close/>
                  <a:moveTo>
                    <a:pt x="1239909" y="3980454"/>
                  </a:moveTo>
                  <a:cubicBezTo>
                    <a:pt x="1228321" y="3980454"/>
                    <a:pt x="1207077" y="3984317"/>
                    <a:pt x="1199351" y="3976592"/>
                  </a:cubicBezTo>
                  <a:cubicBezTo>
                    <a:pt x="1203214" y="3976592"/>
                    <a:pt x="1201283" y="3978523"/>
                    <a:pt x="1209008" y="3978523"/>
                  </a:cubicBezTo>
                  <a:lnTo>
                    <a:pt x="1205145" y="3974660"/>
                  </a:lnTo>
                  <a:cubicBezTo>
                    <a:pt x="1210939" y="3974660"/>
                    <a:pt x="1218664" y="3972729"/>
                    <a:pt x="1224458" y="3972729"/>
                  </a:cubicBezTo>
                  <a:cubicBezTo>
                    <a:pt x="1228321" y="3972729"/>
                    <a:pt x="1234115" y="3976592"/>
                    <a:pt x="1239909" y="3980454"/>
                  </a:cubicBezTo>
                  <a:close/>
                  <a:moveTo>
                    <a:pt x="1823168" y="3961141"/>
                  </a:moveTo>
                  <a:cubicBezTo>
                    <a:pt x="1823168" y="3997836"/>
                    <a:pt x="1799992" y="4022944"/>
                    <a:pt x="1767160" y="4022944"/>
                  </a:cubicBezTo>
                  <a:cubicBezTo>
                    <a:pt x="1747847" y="4022944"/>
                    <a:pt x="1757503" y="4007493"/>
                    <a:pt x="1753641" y="3999768"/>
                  </a:cubicBezTo>
                  <a:cubicBezTo>
                    <a:pt x="1745915" y="4003630"/>
                    <a:pt x="1730465" y="4009424"/>
                    <a:pt x="1726602" y="4009424"/>
                  </a:cubicBezTo>
                  <a:cubicBezTo>
                    <a:pt x="1715014" y="4009424"/>
                    <a:pt x="1701495" y="3999768"/>
                    <a:pt x="1693770" y="3986248"/>
                  </a:cubicBezTo>
                  <a:cubicBezTo>
                    <a:pt x="1699564" y="3980454"/>
                    <a:pt x="1726602" y="3965004"/>
                    <a:pt x="1736259" y="3965004"/>
                  </a:cubicBezTo>
                  <a:cubicBezTo>
                    <a:pt x="1753641" y="3965004"/>
                    <a:pt x="1747847" y="3978523"/>
                    <a:pt x="1757503" y="3993974"/>
                  </a:cubicBezTo>
                  <a:cubicBezTo>
                    <a:pt x="1767160" y="3961141"/>
                    <a:pt x="1780679" y="3947622"/>
                    <a:pt x="1803855" y="3947622"/>
                  </a:cubicBezTo>
                  <a:cubicBezTo>
                    <a:pt x="1821237" y="3947622"/>
                    <a:pt x="1823168" y="3947622"/>
                    <a:pt x="1823168" y="3961141"/>
                  </a:cubicBezTo>
                  <a:close/>
                  <a:moveTo>
                    <a:pt x="1973811" y="4022944"/>
                  </a:moveTo>
                  <a:cubicBezTo>
                    <a:pt x="1973811" y="4034531"/>
                    <a:pt x="1942910" y="4032600"/>
                    <a:pt x="1940979" y="4032600"/>
                  </a:cubicBezTo>
                  <a:cubicBezTo>
                    <a:pt x="1913940" y="4032600"/>
                    <a:pt x="1910078" y="4032600"/>
                    <a:pt x="1913940" y="3993974"/>
                  </a:cubicBezTo>
                  <a:cubicBezTo>
                    <a:pt x="1908147" y="3997836"/>
                    <a:pt x="1902353" y="4005562"/>
                    <a:pt x="1896559" y="4009424"/>
                  </a:cubicBezTo>
                  <a:cubicBezTo>
                    <a:pt x="1886902" y="4017150"/>
                    <a:pt x="1875314" y="4024875"/>
                    <a:pt x="1865657" y="4030669"/>
                  </a:cubicBezTo>
                  <a:cubicBezTo>
                    <a:pt x="1881108" y="4032600"/>
                    <a:pt x="1875314" y="4053845"/>
                    <a:pt x="1888833" y="4065433"/>
                  </a:cubicBezTo>
                  <a:cubicBezTo>
                    <a:pt x="1900421" y="4063501"/>
                    <a:pt x="1892696" y="4042257"/>
                    <a:pt x="1912009" y="4042257"/>
                  </a:cubicBezTo>
                  <a:cubicBezTo>
                    <a:pt x="1915872" y="4042257"/>
                    <a:pt x="1927460" y="4048051"/>
                    <a:pt x="1935185" y="4048051"/>
                  </a:cubicBezTo>
                  <a:cubicBezTo>
                    <a:pt x="1950636" y="4048051"/>
                    <a:pt x="1966086" y="4048051"/>
                    <a:pt x="1981537" y="4049982"/>
                  </a:cubicBezTo>
                  <a:cubicBezTo>
                    <a:pt x="1979605" y="4096334"/>
                    <a:pt x="1935185" y="4117578"/>
                    <a:pt x="1906215" y="4117578"/>
                  </a:cubicBezTo>
                  <a:cubicBezTo>
                    <a:pt x="1888833" y="4117578"/>
                    <a:pt x="1873383" y="4109853"/>
                    <a:pt x="1875314" y="4086677"/>
                  </a:cubicBezTo>
                  <a:cubicBezTo>
                    <a:pt x="1852138" y="4096334"/>
                    <a:pt x="1842482" y="4105990"/>
                    <a:pt x="1823168" y="4105990"/>
                  </a:cubicBezTo>
                  <a:cubicBezTo>
                    <a:pt x="1813512" y="4105990"/>
                    <a:pt x="1794198" y="4104059"/>
                    <a:pt x="1794198" y="4092471"/>
                  </a:cubicBezTo>
                  <a:cubicBezTo>
                    <a:pt x="1794198" y="4088608"/>
                    <a:pt x="1825100" y="4034531"/>
                    <a:pt x="1825100" y="4028737"/>
                  </a:cubicBezTo>
                  <a:cubicBezTo>
                    <a:pt x="1825100" y="4024875"/>
                    <a:pt x="1819306" y="4015218"/>
                    <a:pt x="1819306" y="4009424"/>
                  </a:cubicBezTo>
                  <a:cubicBezTo>
                    <a:pt x="1819306" y="4007493"/>
                    <a:pt x="1825100" y="3999768"/>
                    <a:pt x="1825100" y="3990111"/>
                  </a:cubicBezTo>
                  <a:cubicBezTo>
                    <a:pt x="1828962" y="3945691"/>
                    <a:pt x="1881108" y="3947622"/>
                    <a:pt x="1906215" y="3932171"/>
                  </a:cubicBezTo>
                  <a:lnTo>
                    <a:pt x="1913940" y="3932171"/>
                  </a:lnTo>
                  <a:cubicBezTo>
                    <a:pt x="1921666" y="3970798"/>
                    <a:pt x="1973811" y="3986248"/>
                    <a:pt x="1973811" y="4022944"/>
                  </a:cubicBezTo>
                  <a:close/>
                  <a:moveTo>
                    <a:pt x="1743984" y="3903202"/>
                  </a:moveTo>
                  <a:cubicBezTo>
                    <a:pt x="1743984" y="3934103"/>
                    <a:pt x="1713083" y="3972729"/>
                    <a:pt x="1682182" y="3972729"/>
                  </a:cubicBezTo>
                  <a:cubicBezTo>
                    <a:pt x="1670594" y="3972729"/>
                    <a:pt x="1670594" y="3965004"/>
                    <a:pt x="1670594" y="3961141"/>
                  </a:cubicBezTo>
                  <a:cubicBezTo>
                    <a:pt x="1670594" y="3957279"/>
                    <a:pt x="1678319" y="3930240"/>
                    <a:pt x="1678319" y="3924446"/>
                  </a:cubicBezTo>
                  <a:cubicBezTo>
                    <a:pt x="1678319" y="3910927"/>
                    <a:pt x="1668663" y="3901270"/>
                    <a:pt x="1668663" y="3895476"/>
                  </a:cubicBezTo>
                  <a:cubicBezTo>
                    <a:pt x="1668663" y="3878094"/>
                    <a:pt x="1713083" y="3866506"/>
                    <a:pt x="1716946" y="3866506"/>
                  </a:cubicBezTo>
                  <a:cubicBezTo>
                    <a:pt x="1742053" y="3866506"/>
                    <a:pt x="1743984" y="3893545"/>
                    <a:pt x="1743984" y="3903202"/>
                  </a:cubicBezTo>
                  <a:close/>
                  <a:moveTo>
                    <a:pt x="1902353" y="3910927"/>
                  </a:moveTo>
                  <a:cubicBezTo>
                    <a:pt x="1902353" y="3932171"/>
                    <a:pt x="1863726" y="3937965"/>
                    <a:pt x="1859863" y="3937965"/>
                  </a:cubicBezTo>
                  <a:cubicBezTo>
                    <a:pt x="1848276" y="3937965"/>
                    <a:pt x="1836688" y="3936034"/>
                    <a:pt x="1836688" y="3924446"/>
                  </a:cubicBezTo>
                  <a:cubicBezTo>
                    <a:pt x="1836688" y="3920583"/>
                    <a:pt x="1842482" y="3910927"/>
                    <a:pt x="1844413" y="3905133"/>
                  </a:cubicBezTo>
                  <a:cubicBezTo>
                    <a:pt x="1848276" y="3895476"/>
                    <a:pt x="1850207" y="3883888"/>
                    <a:pt x="1852138" y="3872300"/>
                  </a:cubicBezTo>
                  <a:cubicBezTo>
                    <a:pt x="1854069" y="3866506"/>
                    <a:pt x="1856001" y="3860712"/>
                    <a:pt x="1856001" y="3854919"/>
                  </a:cubicBezTo>
                  <a:cubicBezTo>
                    <a:pt x="1863726" y="3862644"/>
                    <a:pt x="1902353" y="3907064"/>
                    <a:pt x="1902353" y="3910927"/>
                  </a:cubicBezTo>
                  <a:close/>
                  <a:moveTo>
                    <a:pt x="1554715" y="3874232"/>
                  </a:moveTo>
                  <a:cubicBezTo>
                    <a:pt x="1554715" y="3893545"/>
                    <a:pt x="1556646" y="3901270"/>
                    <a:pt x="1537333" y="3901270"/>
                  </a:cubicBezTo>
                  <a:cubicBezTo>
                    <a:pt x="1519951" y="3901270"/>
                    <a:pt x="1498706" y="3893545"/>
                    <a:pt x="1489050" y="3874232"/>
                  </a:cubicBezTo>
                  <a:cubicBezTo>
                    <a:pt x="1502569" y="3866506"/>
                    <a:pt x="1529607" y="3845262"/>
                    <a:pt x="1533470" y="3845262"/>
                  </a:cubicBezTo>
                  <a:cubicBezTo>
                    <a:pt x="1556646" y="3845262"/>
                    <a:pt x="1554715" y="3866506"/>
                    <a:pt x="1554715" y="3874232"/>
                  </a:cubicBezTo>
                  <a:close/>
                  <a:moveTo>
                    <a:pt x="1637761" y="3851056"/>
                  </a:moveTo>
                  <a:cubicBezTo>
                    <a:pt x="1637761" y="3876163"/>
                    <a:pt x="1639693" y="3868438"/>
                    <a:pt x="1626173" y="3895476"/>
                  </a:cubicBezTo>
                  <a:cubicBezTo>
                    <a:pt x="1628105" y="3897408"/>
                    <a:pt x="1626173" y="3897408"/>
                    <a:pt x="1631967" y="3897408"/>
                  </a:cubicBezTo>
                  <a:cubicBezTo>
                    <a:pt x="1635830" y="3897408"/>
                    <a:pt x="1643555" y="3891614"/>
                    <a:pt x="1649349" y="3891614"/>
                  </a:cubicBezTo>
                  <a:cubicBezTo>
                    <a:pt x="1664800" y="3891614"/>
                    <a:pt x="1664800" y="3928309"/>
                    <a:pt x="1664800" y="3930240"/>
                  </a:cubicBezTo>
                  <a:cubicBezTo>
                    <a:pt x="1664800" y="3941828"/>
                    <a:pt x="1660937" y="3959210"/>
                    <a:pt x="1647418" y="3959210"/>
                  </a:cubicBezTo>
                  <a:cubicBezTo>
                    <a:pt x="1641624" y="3959210"/>
                    <a:pt x="1601066" y="3934103"/>
                    <a:pt x="1599135" y="3932171"/>
                  </a:cubicBezTo>
                  <a:cubicBezTo>
                    <a:pt x="1602998" y="3920583"/>
                    <a:pt x="1620379" y="3918652"/>
                    <a:pt x="1624242" y="3903202"/>
                  </a:cubicBezTo>
                  <a:cubicBezTo>
                    <a:pt x="1622311" y="3903202"/>
                    <a:pt x="1622311" y="3901270"/>
                    <a:pt x="1618448" y="3901270"/>
                  </a:cubicBezTo>
                  <a:cubicBezTo>
                    <a:pt x="1612654" y="3901270"/>
                    <a:pt x="1587547" y="3914790"/>
                    <a:pt x="1581753" y="3914790"/>
                  </a:cubicBezTo>
                  <a:cubicBezTo>
                    <a:pt x="1552783" y="3914790"/>
                    <a:pt x="1574028" y="3870369"/>
                    <a:pt x="1556646" y="3854919"/>
                  </a:cubicBezTo>
                  <a:cubicBezTo>
                    <a:pt x="1558577" y="3839468"/>
                    <a:pt x="1579822" y="3835605"/>
                    <a:pt x="1589478" y="3833674"/>
                  </a:cubicBezTo>
                  <a:cubicBezTo>
                    <a:pt x="1593341" y="3833674"/>
                    <a:pt x="1602998" y="3829811"/>
                    <a:pt x="1608792" y="3825949"/>
                  </a:cubicBezTo>
                  <a:cubicBezTo>
                    <a:pt x="1610723" y="3825949"/>
                    <a:pt x="1612654" y="3822086"/>
                    <a:pt x="1614586" y="3820155"/>
                  </a:cubicBezTo>
                  <a:cubicBezTo>
                    <a:pt x="1618448" y="3818223"/>
                    <a:pt x="1622311" y="3816292"/>
                    <a:pt x="1626173" y="3816292"/>
                  </a:cubicBezTo>
                  <a:cubicBezTo>
                    <a:pt x="1639693" y="3816292"/>
                    <a:pt x="1637761" y="3849125"/>
                    <a:pt x="1637761" y="3851056"/>
                  </a:cubicBezTo>
                  <a:close/>
                  <a:moveTo>
                    <a:pt x="1444629" y="3822086"/>
                  </a:moveTo>
                  <a:cubicBezTo>
                    <a:pt x="1444629" y="3827880"/>
                    <a:pt x="1442698" y="3843331"/>
                    <a:pt x="1442698" y="3854919"/>
                  </a:cubicBezTo>
                  <a:cubicBezTo>
                    <a:pt x="1438835" y="3854919"/>
                    <a:pt x="1434973" y="3856850"/>
                    <a:pt x="1431110" y="3856850"/>
                  </a:cubicBezTo>
                  <a:cubicBezTo>
                    <a:pt x="1425316" y="3856850"/>
                    <a:pt x="1392483" y="3843331"/>
                    <a:pt x="1375102" y="3833674"/>
                  </a:cubicBezTo>
                  <a:cubicBezTo>
                    <a:pt x="1369308" y="3831743"/>
                    <a:pt x="1363514" y="3820155"/>
                    <a:pt x="1363514" y="3814361"/>
                  </a:cubicBezTo>
                  <a:cubicBezTo>
                    <a:pt x="1406003" y="3814361"/>
                    <a:pt x="1415659" y="3783460"/>
                    <a:pt x="1425316" y="3783460"/>
                  </a:cubicBezTo>
                  <a:cubicBezTo>
                    <a:pt x="1444629" y="3783460"/>
                    <a:pt x="1444629" y="3820155"/>
                    <a:pt x="1444629" y="3822086"/>
                  </a:cubicBezTo>
                  <a:close/>
                  <a:moveTo>
                    <a:pt x="1815443" y="3833674"/>
                  </a:moveTo>
                  <a:cubicBezTo>
                    <a:pt x="1834756" y="3818223"/>
                    <a:pt x="1840550" y="3862644"/>
                    <a:pt x="1840550" y="3870369"/>
                  </a:cubicBezTo>
                  <a:cubicBezTo>
                    <a:pt x="1840550" y="3907064"/>
                    <a:pt x="1811580" y="3937965"/>
                    <a:pt x="1776817" y="3937965"/>
                  </a:cubicBezTo>
                  <a:cubicBezTo>
                    <a:pt x="1749778" y="3937965"/>
                    <a:pt x="1757503" y="3912858"/>
                    <a:pt x="1757503" y="3899339"/>
                  </a:cubicBezTo>
                  <a:cubicBezTo>
                    <a:pt x="1757503" y="3895476"/>
                    <a:pt x="1749778" y="3878094"/>
                    <a:pt x="1749778" y="3874232"/>
                  </a:cubicBezTo>
                  <a:cubicBezTo>
                    <a:pt x="1749778" y="3868438"/>
                    <a:pt x="1751709" y="3866506"/>
                    <a:pt x="1755572" y="3866506"/>
                  </a:cubicBezTo>
                  <a:cubicBezTo>
                    <a:pt x="1771023" y="3860712"/>
                    <a:pt x="1790336" y="3858781"/>
                    <a:pt x="1807718" y="3845262"/>
                  </a:cubicBezTo>
                  <a:lnTo>
                    <a:pt x="1807718" y="3837537"/>
                  </a:lnTo>
                  <a:cubicBezTo>
                    <a:pt x="1790336" y="3843331"/>
                    <a:pt x="1765229" y="3851056"/>
                    <a:pt x="1761366" y="3851056"/>
                  </a:cubicBezTo>
                  <a:cubicBezTo>
                    <a:pt x="1742053" y="3851056"/>
                    <a:pt x="1736259" y="3837537"/>
                    <a:pt x="1736259" y="3824017"/>
                  </a:cubicBezTo>
                  <a:cubicBezTo>
                    <a:pt x="1736259" y="3820155"/>
                    <a:pt x="1738190" y="3810498"/>
                    <a:pt x="1740121" y="3802773"/>
                  </a:cubicBezTo>
                  <a:lnTo>
                    <a:pt x="1740121" y="3762215"/>
                  </a:lnTo>
                  <a:cubicBezTo>
                    <a:pt x="1769091" y="3785391"/>
                    <a:pt x="1807718" y="3798910"/>
                    <a:pt x="1815443" y="3833674"/>
                  </a:cubicBezTo>
                  <a:close/>
                  <a:moveTo>
                    <a:pt x="1732396" y="3806635"/>
                  </a:moveTo>
                  <a:cubicBezTo>
                    <a:pt x="1732396" y="3810498"/>
                    <a:pt x="1728534" y="3816292"/>
                    <a:pt x="1728534" y="3820155"/>
                  </a:cubicBezTo>
                  <a:cubicBezTo>
                    <a:pt x="1728534" y="3825949"/>
                    <a:pt x="1718877" y="3843331"/>
                    <a:pt x="1711152" y="3849125"/>
                  </a:cubicBezTo>
                  <a:cubicBezTo>
                    <a:pt x="1697632" y="3858781"/>
                    <a:pt x="1674457" y="3868438"/>
                    <a:pt x="1668663" y="3868438"/>
                  </a:cubicBezTo>
                  <a:lnTo>
                    <a:pt x="1659006" y="3868438"/>
                  </a:lnTo>
                  <a:cubicBezTo>
                    <a:pt x="1657075" y="3852987"/>
                    <a:pt x="1651281" y="3824017"/>
                    <a:pt x="1651281" y="3820155"/>
                  </a:cubicBezTo>
                  <a:cubicBezTo>
                    <a:pt x="1651281" y="3814361"/>
                    <a:pt x="1653212" y="3806635"/>
                    <a:pt x="1655143" y="3800842"/>
                  </a:cubicBezTo>
                  <a:cubicBezTo>
                    <a:pt x="1660937" y="3796979"/>
                    <a:pt x="1668663" y="3795048"/>
                    <a:pt x="1676388" y="3791185"/>
                  </a:cubicBezTo>
                  <a:cubicBezTo>
                    <a:pt x="1689907" y="3783460"/>
                    <a:pt x="1705358" y="3769940"/>
                    <a:pt x="1718877" y="3760284"/>
                  </a:cubicBezTo>
                  <a:cubicBezTo>
                    <a:pt x="1724671" y="3775734"/>
                    <a:pt x="1732396" y="3791185"/>
                    <a:pt x="1732396" y="3806635"/>
                  </a:cubicBezTo>
                  <a:close/>
                  <a:moveTo>
                    <a:pt x="1537333" y="3775734"/>
                  </a:moveTo>
                  <a:cubicBezTo>
                    <a:pt x="1537333" y="3781528"/>
                    <a:pt x="1535401" y="3800842"/>
                    <a:pt x="1531539" y="3812429"/>
                  </a:cubicBezTo>
                  <a:cubicBezTo>
                    <a:pt x="1531539" y="3814361"/>
                    <a:pt x="1529607" y="3822086"/>
                    <a:pt x="1525745" y="3827880"/>
                  </a:cubicBezTo>
                  <a:cubicBezTo>
                    <a:pt x="1516088" y="3843331"/>
                    <a:pt x="1481324" y="3862644"/>
                    <a:pt x="1467805" y="3862644"/>
                  </a:cubicBezTo>
                  <a:cubicBezTo>
                    <a:pt x="1460080" y="3862644"/>
                    <a:pt x="1454286" y="3856850"/>
                    <a:pt x="1454286" y="3852987"/>
                  </a:cubicBezTo>
                  <a:cubicBezTo>
                    <a:pt x="1454286" y="3849125"/>
                    <a:pt x="1458148" y="3829811"/>
                    <a:pt x="1458148" y="3824017"/>
                  </a:cubicBezTo>
                  <a:cubicBezTo>
                    <a:pt x="1458148" y="3820155"/>
                    <a:pt x="1452354" y="3793116"/>
                    <a:pt x="1452354" y="3787322"/>
                  </a:cubicBezTo>
                  <a:cubicBezTo>
                    <a:pt x="1452354" y="3783460"/>
                    <a:pt x="1454286" y="3783460"/>
                    <a:pt x="1456217" y="3781528"/>
                  </a:cubicBezTo>
                  <a:cubicBezTo>
                    <a:pt x="1460080" y="3781528"/>
                    <a:pt x="1463942" y="3779597"/>
                    <a:pt x="1471668" y="3777666"/>
                  </a:cubicBezTo>
                  <a:cubicBezTo>
                    <a:pt x="1475530" y="3775734"/>
                    <a:pt x="1485187" y="3775734"/>
                    <a:pt x="1490981" y="3771872"/>
                  </a:cubicBezTo>
                  <a:cubicBezTo>
                    <a:pt x="1500637" y="3768009"/>
                    <a:pt x="1514157" y="3758352"/>
                    <a:pt x="1519951" y="3758352"/>
                  </a:cubicBezTo>
                  <a:cubicBezTo>
                    <a:pt x="1529607" y="3758352"/>
                    <a:pt x="1537333" y="3771872"/>
                    <a:pt x="1537333" y="3775734"/>
                  </a:cubicBezTo>
                  <a:close/>
                  <a:moveTo>
                    <a:pt x="1919734" y="3874232"/>
                  </a:moveTo>
                  <a:cubicBezTo>
                    <a:pt x="1946773" y="3910927"/>
                    <a:pt x="1968017" y="3943759"/>
                    <a:pt x="1981537" y="3988180"/>
                  </a:cubicBezTo>
                  <a:cubicBezTo>
                    <a:pt x="1960292" y="3961141"/>
                    <a:pt x="1940979" y="3932171"/>
                    <a:pt x="1919734" y="3907064"/>
                  </a:cubicBezTo>
                  <a:cubicBezTo>
                    <a:pt x="1888833" y="3862644"/>
                    <a:pt x="1827031" y="3804704"/>
                    <a:pt x="1786473" y="3777666"/>
                  </a:cubicBezTo>
                  <a:cubicBezTo>
                    <a:pt x="1782611" y="3775734"/>
                    <a:pt x="1780679" y="3773803"/>
                    <a:pt x="1780679" y="3768009"/>
                  </a:cubicBezTo>
                  <a:cubicBezTo>
                    <a:pt x="1780679" y="3756421"/>
                    <a:pt x="1788405" y="3752558"/>
                    <a:pt x="1794198" y="3752558"/>
                  </a:cubicBezTo>
                  <a:cubicBezTo>
                    <a:pt x="1823168" y="3752558"/>
                    <a:pt x="1919734" y="3872300"/>
                    <a:pt x="1919734" y="3874232"/>
                  </a:cubicBezTo>
                  <a:close/>
                  <a:moveTo>
                    <a:pt x="1759435" y="3754490"/>
                  </a:moveTo>
                  <a:cubicBezTo>
                    <a:pt x="1755572" y="3754490"/>
                    <a:pt x="1749778" y="3750627"/>
                    <a:pt x="1749778" y="3744833"/>
                  </a:cubicBezTo>
                  <a:cubicBezTo>
                    <a:pt x="1749778" y="3725520"/>
                    <a:pt x="1776817" y="3731314"/>
                    <a:pt x="1780679" y="3729383"/>
                  </a:cubicBezTo>
                  <a:cubicBezTo>
                    <a:pt x="1776817" y="3740971"/>
                    <a:pt x="1772954" y="3754490"/>
                    <a:pt x="1759435" y="3754490"/>
                  </a:cubicBezTo>
                  <a:close/>
                  <a:moveTo>
                    <a:pt x="1319093" y="3723589"/>
                  </a:moveTo>
                  <a:cubicBezTo>
                    <a:pt x="1319093" y="3727451"/>
                    <a:pt x="1321025" y="3731314"/>
                    <a:pt x="1321025" y="3737108"/>
                  </a:cubicBezTo>
                  <a:cubicBezTo>
                    <a:pt x="1321025" y="3750627"/>
                    <a:pt x="1307505" y="3787322"/>
                    <a:pt x="1303643" y="3795048"/>
                  </a:cubicBezTo>
                  <a:cubicBezTo>
                    <a:pt x="1276604" y="3791185"/>
                    <a:pt x="1228321" y="3781528"/>
                    <a:pt x="1228321" y="3742902"/>
                  </a:cubicBezTo>
                  <a:cubicBezTo>
                    <a:pt x="1228321" y="3725520"/>
                    <a:pt x="1295917" y="3723589"/>
                    <a:pt x="1303643" y="3723589"/>
                  </a:cubicBezTo>
                  <a:lnTo>
                    <a:pt x="1319093" y="3723589"/>
                  </a:lnTo>
                  <a:close/>
                  <a:moveTo>
                    <a:pt x="1216733" y="3737108"/>
                  </a:moveTo>
                  <a:lnTo>
                    <a:pt x="1216733" y="3756421"/>
                  </a:lnTo>
                  <a:cubicBezTo>
                    <a:pt x="1216733" y="3756421"/>
                    <a:pt x="1216733" y="3758352"/>
                    <a:pt x="1212870" y="3758352"/>
                  </a:cubicBezTo>
                  <a:cubicBezTo>
                    <a:pt x="1209008" y="3758352"/>
                    <a:pt x="1176175" y="3746765"/>
                    <a:pt x="1176175" y="3737108"/>
                  </a:cubicBezTo>
                  <a:cubicBezTo>
                    <a:pt x="1176175" y="3725520"/>
                    <a:pt x="1191626" y="3721657"/>
                    <a:pt x="1197420" y="3721657"/>
                  </a:cubicBezTo>
                  <a:cubicBezTo>
                    <a:pt x="1201283" y="3721657"/>
                    <a:pt x="1216733" y="3731314"/>
                    <a:pt x="1216733" y="3737108"/>
                  </a:cubicBezTo>
                  <a:close/>
                  <a:moveTo>
                    <a:pt x="1703426" y="3746765"/>
                  </a:moveTo>
                  <a:cubicBezTo>
                    <a:pt x="1703426" y="3769940"/>
                    <a:pt x="1659006" y="3781528"/>
                    <a:pt x="1649349" y="3785391"/>
                  </a:cubicBezTo>
                  <a:lnTo>
                    <a:pt x="1649349" y="3739039"/>
                  </a:lnTo>
                  <a:cubicBezTo>
                    <a:pt x="1647418" y="3729383"/>
                    <a:pt x="1643555" y="3717795"/>
                    <a:pt x="1641624" y="3706207"/>
                  </a:cubicBezTo>
                  <a:cubicBezTo>
                    <a:pt x="1651281" y="3713932"/>
                    <a:pt x="1703426" y="3723589"/>
                    <a:pt x="1703426" y="3746765"/>
                  </a:cubicBezTo>
                  <a:close/>
                  <a:moveTo>
                    <a:pt x="1633899" y="3750627"/>
                  </a:moveTo>
                  <a:cubicBezTo>
                    <a:pt x="1633899" y="3756421"/>
                    <a:pt x="1631967" y="3768009"/>
                    <a:pt x="1628105" y="3775734"/>
                  </a:cubicBezTo>
                  <a:cubicBezTo>
                    <a:pt x="1626173" y="3783460"/>
                    <a:pt x="1614586" y="3804704"/>
                    <a:pt x="1604929" y="3810498"/>
                  </a:cubicBezTo>
                  <a:cubicBezTo>
                    <a:pt x="1591410" y="3818223"/>
                    <a:pt x="1568234" y="3829811"/>
                    <a:pt x="1562440" y="3829811"/>
                  </a:cubicBezTo>
                  <a:cubicBezTo>
                    <a:pt x="1558577" y="3829811"/>
                    <a:pt x="1552783" y="3825949"/>
                    <a:pt x="1552783" y="3822086"/>
                  </a:cubicBezTo>
                  <a:cubicBezTo>
                    <a:pt x="1548921" y="3806635"/>
                    <a:pt x="1548921" y="3789254"/>
                    <a:pt x="1546989" y="3771872"/>
                  </a:cubicBezTo>
                  <a:cubicBezTo>
                    <a:pt x="1546989" y="3768009"/>
                    <a:pt x="1545058" y="3762215"/>
                    <a:pt x="1545058" y="3758352"/>
                  </a:cubicBezTo>
                  <a:cubicBezTo>
                    <a:pt x="1545058" y="3752558"/>
                    <a:pt x="1546989" y="3752558"/>
                    <a:pt x="1546989" y="3750627"/>
                  </a:cubicBezTo>
                  <a:cubicBezTo>
                    <a:pt x="1560508" y="3744833"/>
                    <a:pt x="1575959" y="3739039"/>
                    <a:pt x="1589478" y="3729383"/>
                  </a:cubicBezTo>
                  <a:cubicBezTo>
                    <a:pt x="1597204" y="3723589"/>
                    <a:pt x="1602998" y="3715863"/>
                    <a:pt x="1606860" y="3708138"/>
                  </a:cubicBezTo>
                  <a:cubicBezTo>
                    <a:pt x="1608792" y="3708138"/>
                    <a:pt x="1608792" y="3706207"/>
                    <a:pt x="1614586" y="3706207"/>
                  </a:cubicBezTo>
                  <a:cubicBezTo>
                    <a:pt x="1628105" y="3706207"/>
                    <a:pt x="1633899" y="3746765"/>
                    <a:pt x="1633899" y="3750627"/>
                  </a:cubicBezTo>
                  <a:close/>
                  <a:moveTo>
                    <a:pt x="1421453" y="3727451"/>
                  </a:moveTo>
                  <a:cubicBezTo>
                    <a:pt x="1421453" y="3733245"/>
                    <a:pt x="1419522" y="3754490"/>
                    <a:pt x="1417591" y="3766078"/>
                  </a:cubicBezTo>
                  <a:cubicBezTo>
                    <a:pt x="1415659" y="3785391"/>
                    <a:pt x="1363514" y="3812429"/>
                    <a:pt x="1348063" y="3812429"/>
                  </a:cubicBezTo>
                  <a:cubicBezTo>
                    <a:pt x="1344200" y="3812429"/>
                    <a:pt x="1334544" y="3810498"/>
                    <a:pt x="1328750" y="3808567"/>
                  </a:cubicBezTo>
                  <a:lnTo>
                    <a:pt x="1328750" y="3771872"/>
                  </a:lnTo>
                  <a:cubicBezTo>
                    <a:pt x="1330681" y="3756421"/>
                    <a:pt x="1338406" y="3735177"/>
                    <a:pt x="1355788" y="3721657"/>
                  </a:cubicBezTo>
                  <a:cubicBezTo>
                    <a:pt x="1369308" y="3710069"/>
                    <a:pt x="1400209" y="3702344"/>
                    <a:pt x="1404071" y="3702344"/>
                  </a:cubicBezTo>
                  <a:cubicBezTo>
                    <a:pt x="1419522" y="3702344"/>
                    <a:pt x="1421453" y="3723589"/>
                    <a:pt x="1421453" y="3727451"/>
                  </a:cubicBezTo>
                  <a:close/>
                  <a:moveTo>
                    <a:pt x="1562440" y="3661786"/>
                  </a:moveTo>
                  <a:cubicBezTo>
                    <a:pt x="1568234" y="3663718"/>
                    <a:pt x="1602998" y="3684962"/>
                    <a:pt x="1602998" y="3692687"/>
                  </a:cubicBezTo>
                  <a:cubicBezTo>
                    <a:pt x="1602998" y="3698481"/>
                    <a:pt x="1585616" y="3715863"/>
                    <a:pt x="1574028" y="3723589"/>
                  </a:cubicBezTo>
                  <a:cubicBezTo>
                    <a:pt x="1568234" y="3727451"/>
                    <a:pt x="1558577" y="3731314"/>
                    <a:pt x="1554715" y="3731314"/>
                  </a:cubicBezTo>
                  <a:cubicBezTo>
                    <a:pt x="1541195" y="3731314"/>
                    <a:pt x="1537333" y="3725520"/>
                    <a:pt x="1537333" y="3715863"/>
                  </a:cubicBezTo>
                  <a:cubicBezTo>
                    <a:pt x="1537333" y="3712001"/>
                    <a:pt x="1541195" y="3694619"/>
                    <a:pt x="1541195" y="3688825"/>
                  </a:cubicBezTo>
                  <a:cubicBezTo>
                    <a:pt x="1541195" y="3684962"/>
                    <a:pt x="1539264" y="3671443"/>
                    <a:pt x="1535401" y="3661786"/>
                  </a:cubicBezTo>
                  <a:cubicBezTo>
                    <a:pt x="1539264" y="3661786"/>
                    <a:pt x="1541195" y="3659855"/>
                    <a:pt x="1545058" y="3659855"/>
                  </a:cubicBezTo>
                  <a:cubicBezTo>
                    <a:pt x="1550852" y="3659855"/>
                    <a:pt x="1556646" y="3659855"/>
                    <a:pt x="1562440" y="3661786"/>
                  </a:cubicBezTo>
                  <a:close/>
                  <a:moveTo>
                    <a:pt x="1527676" y="3696550"/>
                  </a:moveTo>
                  <a:cubicBezTo>
                    <a:pt x="1527676" y="3735177"/>
                    <a:pt x="1492912" y="3764146"/>
                    <a:pt x="1460080" y="3764146"/>
                  </a:cubicBezTo>
                  <a:cubicBezTo>
                    <a:pt x="1446560" y="3764146"/>
                    <a:pt x="1436904" y="3764146"/>
                    <a:pt x="1438835" y="3744833"/>
                  </a:cubicBezTo>
                  <a:lnTo>
                    <a:pt x="1438835" y="3739039"/>
                  </a:lnTo>
                  <a:cubicBezTo>
                    <a:pt x="1444629" y="3729383"/>
                    <a:pt x="1429179" y="3713932"/>
                    <a:pt x="1429179" y="3706207"/>
                  </a:cubicBezTo>
                  <a:cubicBezTo>
                    <a:pt x="1429179" y="3702344"/>
                    <a:pt x="1433041" y="3696550"/>
                    <a:pt x="1436904" y="3696550"/>
                  </a:cubicBezTo>
                  <a:cubicBezTo>
                    <a:pt x="1448492" y="3692687"/>
                    <a:pt x="1462011" y="3688825"/>
                    <a:pt x="1473599" y="3683031"/>
                  </a:cubicBezTo>
                  <a:cubicBezTo>
                    <a:pt x="1479393" y="3679168"/>
                    <a:pt x="1483256" y="3669512"/>
                    <a:pt x="1487118" y="3665649"/>
                  </a:cubicBezTo>
                  <a:cubicBezTo>
                    <a:pt x="1492912" y="3659855"/>
                    <a:pt x="1506431" y="3648267"/>
                    <a:pt x="1510294" y="3648267"/>
                  </a:cubicBezTo>
                  <a:cubicBezTo>
                    <a:pt x="1521882" y="3648267"/>
                    <a:pt x="1527676" y="3692687"/>
                    <a:pt x="1527676" y="3696550"/>
                  </a:cubicBezTo>
                  <a:close/>
                  <a:moveTo>
                    <a:pt x="1214802" y="3655992"/>
                  </a:moveTo>
                  <a:cubicBezTo>
                    <a:pt x="1214802" y="3659855"/>
                    <a:pt x="1209008" y="3683031"/>
                    <a:pt x="1201283" y="3696550"/>
                  </a:cubicBezTo>
                  <a:cubicBezTo>
                    <a:pt x="1197420" y="3704275"/>
                    <a:pt x="1187763" y="3712001"/>
                    <a:pt x="1181969" y="3717795"/>
                  </a:cubicBezTo>
                  <a:cubicBezTo>
                    <a:pt x="1176175" y="3721657"/>
                    <a:pt x="1162656" y="3723589"/>
                    <a:pt x="1156862" y="3723589"/>
                  </a:cubicBezTo>
                  <a:cubicBezTo>
                    <a:pt x="1143343" y="3723589"/>
                    <a:pt x="1120167" y="3715863"/>
                    <a:pt x="1120167" y="3694619"/>
                  </a:cubicBezTo>
                  <a:lnTo>
                    <a:pt x="1120167" y="3659855"/>
                  </a:lnTo>
                  <a:cubicBezTo>
                    <a:pt x="1124030" y="3652130"/>
                    <a:pt x="1129824" y="3652130"/>
                    <a:pt x="1131755" y="3652130"/>
                  </a:cubicBezTo>
                  <a:cubicBezTo>
                    <a:pt x="1135618" y="3652130"/>
                    <a:pt x="1158793" y="3657924"/>
                    <a:pt x="1164587" y="3657924"/>
                  </a:cubicBezTo>
                  <a:cubicBezTo>
                    <a:pt x="1168450" y="3657924"/>
                    <a:pt x="1201283" y="3648267"/>
                    <a:pt x="1207077" y="3648267"/>
                  </a:cubicBezTo>
                  <a:cubicBezTo>
                    <a:pt x="1210939" y="3648267"/>
                    <a:pt x="1214802" y="3650198"/>
                    <a:pt x="1214802" y="3655992"/>
                  </a:cubicBezTo>
                  <a:close/>
                  <a:moveTo>
                    <a:pt x="1110510" y="3667580"/>
                  </a:moveTo>
                  <a:cubicBezTo>
                    <a:pt x="1110510" y="3679168"/>
                    <a:pt x="1106648" y="3684962"/>
                    <a:pt x="1096991" y="3684962"/>
                  </a:cubicBezTo>
                  <a:cubicBezTo>
                    <a:pt x="1077678" y="3684962"/>
                    <a:pt x="1079609" y="3669512"/>
                    <a:pt x="1058365" y="3654061"/>
                  </a:cubicBezTo>
                  <a:cubicBezTo>
                    <a:pt x="1068021" y="3652130"/>
                    <a:pt x="1085403" y="3642473"/>
                    <a:pt x="1091197" y="3642473"/>
                  </a:cubicBezTo>
                  <a:cubicBezTo>
                    <a:pt x="1106648" y="3642473"/>
                    <a:pt x="1110510" y="3657924"/>
                    <a:pt x="1110510" y="3667580"/>
                  </a:cubicBezTo>
                  <a:close/>
                  <a:moveTo>
                    <a:pt x="1338406" y="3654061"/>
                  </a:moveTo>
                  <a:cubicBezTo>
                    <a:pt x="1338406" y="3669512"/>
                    <a:pt x="1322956" y="3690756"/>
                    <a:pt x="1305574" y="3702344"/>
                  </a:cubicBezTo>
                  <a:cubicBezTo>
                    <a:pt x="1288192" y="3713932"/>
                    <a:pt x="1268879" y="3712001"/>
                    <a:pt x="1253428" y="3712001"/>
                  </a:cubicBezTo>
                  <a:cubicBezTo>
                    <a:pt x="1247634" y="3712001"/>
                    <a:pt x="1232184" y="3712001"/>
                    <a:pt x="1222527" y="3710069"/>
                  </a:cubicBezTo>
                  <a:lnTo>
                    <a:pt x="1222527" y="3684962"/>
                  </a:lnTo>
                  <a:cubicBezTo>
                    <a:pt x="1224458" y="3673374"/>
                    <a:pt x="1228321" y="3650198"/>
                    <a:pt x="1249566" y="3646336"/>
                  </a:cubicBezTo>
                  <a:cubicBezTo>
                    <a:pt x="1261154" y="3644404"/>
                    <a:pt x="1272741" y="3646336"/>
                    <a:pt x="1284329" y="3644404"/>
                  </a:cubicBezTo>
                  <a:cubicBezTo>
                    <a:pt x="1297849" y="3642473"/>
                    <a:pt x="1319093" y="3628954"/>
                    <a:pt x="1322956" y="3628954"/>
                  </a:cubicBezTo>
                  <a:cubicBezTo>
                    <a:pt x="1332612" y="3628954"/>
                    <a:pt x="1338406" y="3650198"/>
                    <a:pt x="1338406" y="3654061"/>
                  </a:cubicBezTo>
                  <a:close/>
                  <a:moveTo>
                    <a:pt x="915447" y="3663718"/>
                  </a:moveTo>
                  <a:cubicBezTo>
                    <a:pt x="934760" y="3704275"/>
                    <a:pt x="1000425" y="3756421"/>
                    <a:pt x="1039051" y="3771872"/>
                  </a:cubicBezTo>
                  <a:cubicBezTo>
                    <a:pt x="1069953" y="3785391"/>
                    <a:pt x="1108579" y="3802773"/>
                    <a:pt x="1139480" y="3831743"/>
                  </a:cubicBezTo>
                  <a:cubicBezTo>
                    <a:pt x="1060296" y="3812429"/>
                    <a:pt x="950211" y="3777666"/>
                    <a:pt x="903859" y="3673374"/>
                  </a:cubicBezTo>
                  <a:cubicBezTo>
                    <a:pt x="898065" y="3659855"/>
                    <a:pt x="892271" y="3634748"/>
                    <a:pt x="892271" y="3630885"/>
                  </a:cubicBezTo>
                  <a:lnTo>
                    <a:pt x="892271" y="3617366"/>
                  </a:lnTo>
                  <a:cubicBezTo>
                    <a:pt x="899996" y="3632817"/>
                    <a:pt x="907722" y="3646336"/>
                    <a:pt x="915447" y="3663718"/>
                  </a:cubicBezTo>
                  <a:close/>
                  <a:moveTo>
                    <a:pt x="1421453" y="3632817"/>
                  </a:moveTo>
                  <a:cubicBezTo>
                    <a:pt x="1421453" y="3654061"/>
                    <a:pt x="1406003" y="3688825"/>
                    <a:pt x="1378964" y="3698481"/>
                  </a:cubicBezTo>
                  <a:cubicBezTo>
                    <a:pt x="1375102" y="3698481"/>
                    <a:pt x="1367376" y="3704275"/>
                    <a:pt x="1361582" y="3704275"/>
                  </a:cubicBezTo>
                  <a:lnTo>
                    <a:pt x="1342269" y="3704275"/>
                  </a:lnTo>
                  <a:cubicBezTo>
                    <a:pt x="1344200" y="3696550"/>
                    <a:pt x="1342269" y="3683031"/>
                    <a:pt x="1342269" y="3679168"/>
                  </a:cubicBezTo>
                  <a:cubicBezTo>
                    <a:pt x="1342269" y="3673374"/>
                    <a:pt x="1344200" y="3667580"/>
                    <a:pt x="1344200" y="3661786"/>
                  </a:cubicBezTo>
                  <a:cubicBezTo>
                    <a:pt x="1342269" y="3632817"/>
                    <a:pt x="1380896" y="3599984"/>
                    <a:pt x="1407934" y="3599984"/>
                  </a:cubicBezTo>
                  <a:cubicBezTo>
                    <a:pt x="1419522" y="3599984"/>
                    <a:pt x="1421453" y="3625091"/>
                    <a:pt x="1421453" y="3632817"/>
                  </a:cubicBezTo>
                  <a:close/>
                  <a:moveTo>
                    <a:pt x="1490981" y="3640542"/>
                  </a:moveTo>
                  <a:cubicBezTo>
                    <a:pt x="1490981" y="3646336"/>
                    <a:pt x="1489050" y="3655992"/>
                    <a:pt x="1485187" y="3659855"/>
                  </a:cubicBezTo>
                  <a:cubicBezTo>
                    <a:pt x="1473599" y="3667580"/>
                    <a:pt x="1450423" y="3684962"/>
                    <a:pt x="1438835" y="3684962"/>
                  </a:cubicBezTo>
                  <a:cubicBezTo>
                    <a:pt x="1433041" y="3684962"/>
                    <a:pt x="1423385" y="3683031"/>
                    <a:pt x="1423385" y="3675306"/>
                  </a:cubicBezTo>
                  <a:cubicBezTo>
                    <a:pt x="1423385" y="3669512"/>
                    <a:pt x="1429179" y="3659855"/>
                    <a:pt x="1431110" y="3652130"/>
                  </a:cubicBezTo>
                  <a:cubicBezTo>
                    <a:pt x="1433041" y="3648267"/>
                    <a:pt x="1431110" y="3644404"/>
                    <a:pt x="1431110" y="3640542"/>
                  </a:cubicBezTo>
                  <a:lnTo>
                    <a:pt x="1431110" y="3596121"/>
                  </a:lnTo>
                  <a:cubicBezTo>
                    <a:pt x="1456217" y="3615435"/>
                    <a:pt x="1490981" y="3611572"/>
                    <a:pt x="1490981" y="3640542"/>
                  </a:cubicBezTo>
                  <a:close/>
                  <a:moveTo>
                    <a:pt x="1210939" y="3565220"/>
                  </a:moveTo>
                  <a:cubicBezTo>
                    <a:pt x="1226390" y="3565220"/>
                    <a:pt x="1226390" y="3584533"/>
                    <a:pt x="1226390" y="3594190"/>
                  </a:cubicBezTo>
                  <a:cubicBezTo>
                    <a:pt x="1226390" y="3609641"/>
                    <a:pt x="1207077" y="3628954"/>
                    <a:pt x="1185832" y="3644404"/>
                  </a:cubicBezTo>
                  <a:lnTo>
                    <a:pt x="1149137" y="3644404"/>
                  </a:lnTo>
                  <a:cubicBezTo>
                    <a:pt x="1125961" y="3640542"/>
                    <a:pt x="1127892" y="3636679"/>
                    <a:pt x="1127892" y="3625091"/>
                  </a:cubicBezTo>
                  <a:cubicBezTo>
                    <a:pt x="1127892" y="3607709"/>
                    <a:pt x="1139480" y="3563289"/>
                    <a:pt x="1170381" y="3565220"/>
                  </a:cubicBezTo>
                  <a:lnTo>
                    <a:pt x="1210939" y="3565220"/>
                  </a:lnTo>
                  <a:close/>
                  <a:moveTo>
                    <a:pt x="1091197" y="3553632"/>
                  </a:moveTo>
                  <a:cubicBezTo>
                    <a:pt x="1102785" y="3555564"/>
                    <a:pt x="1114373" y="3549770"/>
                    <a:pt x="1125961" y="3555564"/>
                  </a:cubicBezTo>
                  <a:cubicBezTo>
                    <a:pt x="1131755" y="3557495"/>
                    <a:pt x="1133686" y="3569083"/>
                    <a:pt x="1133686" y="3572946"/>
                  </a:cubicBezTo>
                  <a:cubicBezTo>
                    <a:pt x="1133686" y="3594190"/>
                    <a:pt x="1100854" y="3628954"/>
                    <a:pt x="1079609" y="3632817"/>
                  </a:cubicBezTo>
                  <a:cubicBezTo>
                    <a:pt x="1069953" y="3634748"/>
                    <a:pt x="1054502" y="3636679"/>
                    <a:pt x="1050639" y="3636679"/>
                  </a:cubicBezTo>
                  <a:cubicBezTo>
                    <a:pt x="1042914" y="3636679"/>
                    <a:pt x="1021670" y="3632817"/>
                    <a:pt x="1021670" y="3619297"/>
                  </a:cubicBezTo>
                  <a:cubicBezTo>
                    <a:pt x="1021670" y="3607709"/>
                    <a:pt x="1029395" y="3609641"/>
                    <a:pt x="1037120" y="3598053"/>
                  </a:cubicBezTo>
                  <a:cubicBezTo>
                    <a:pt x="1042914" y="3590327"/>
                    <a:pt x="1048708" y="3582602"/>
                    <a:pt x="1050639" y="3574877"/>
                  </a:cubicBezTo>
                  <a:cubicBezTo>
                    <a:pt x="1052571" y="3572946"/>
                    <a:pt x="1052571" y="3569083"/>
                    <a:pt x="1052571" y="3565220"/>
                  </a:cubicBezTo>
                  <a:cubicBezTo>
                    <a:pt x="1050639" y="3561358"/>
                    <a:pt x="1058365" y="3547838"/>
                    <a:pt x="1068021" y="3547838"/>
                  </a:cubicBezTo>
                  <a:cubicBezTo>
                    <a:pt x="1071884" y="3547838"/>
                    <a:pt x="1083472" y="3553632"/>
                    <a:pt x="1091197" y="3553632"/>
                  </a:cubicBezTo>
                  <a:close/>
                  <a:moveTo>
                    <a:pt x="1344200" y="3569083"/>
                  </a:moveTo>
                  <a:cubicBezTo>
                    <a:pt x="1349994" y="3569083"/>
                    <a:pt x="1359651" y="3561358"/>
                    <a:pt x="1365445" y="3561358"/>
                  </a:cubicBezTo>
                  <a:cubicBezTo>
                    <a:pt x="1377033" y="3561358"/>
                    <a:pt x="1394415" y="3576808"/>
                    <a:pt x="1394415" y="3586465"/>
                  </a:cubicBezTo>
                  <a:cubicBezTo>
                    <a:pt x="1394415" y="3599984"/>
                    <a:pt x="1359651" y="3611572"/>
                    <a:pt x="1355788" y="3611572"/>
                  </a:cubicBezTo>
                  <a:cubicBezTo>
                    <a:pt x="1334544" y="3611572"/>
                    <a:pt x="1351926" y="3588396"/>
                    <a:pt x="1342269" y="3588396"/>
                  </a:cubicBezTo>
                  <a:cubicBezTo>
                    <a:pt x="1330681" y="3588396"/>
                    <a:pt x="1332612" y="3617366"/>
                    <a:pt x="1295917" y="3627023"/>
                  </a:cubicBezTo>
                  <a:cubicBezTo>
                    <a:pt x="1282398" y="3630885"/>
                    <a:pt x="1259222" y="3634748"/>
                    <a:pt x="1255360" y="3634748"/>
                  </a:cubicBezTo>
                  <a:cubicBezTo>
                    <a:pt x="1234115" y="3634748"/>
                    <a:pt x="1236046" y="3603847"/>
                    <a:pt x="1236046" y="3599984"/>
                  </a:cubicBezTo>
                  <a:cubicBezTo>
                    <a:pt x="1236046" y="3586465"/>
                    <a:pt x="1232184" y="3584533"/>
                    <a:pt x="1243772" y="3571014"/>
                  </a:cubicBezTo>
                  <a:cubicBezTo>
                    <a:pt x="1251497" y="3557495"/>
                    <a:pt x="1274673" y="3563289"/>
                    <a:pt x="1286261" y="3559426"/>
                  </a:cubicBezTo>
                  <a:cubicBezTo>
                    <a:pt x="1297849" y="3555564"/>
                    <a:pt x="1313299" y="3538182"/>
                    <a:pt x="1317162" y="3538182"/>
                  </a:cubicBezTo>
                  <a:cubicBezTo>
                    <a:pt x="1336475" y="3538182"/>
                    <a:pt x="1330681" y="3569083"/>
                    <a:pt x="1344200" y="3569083"/>
                  </a:cubicBezTo>
                  <a:close/>
                  <a:moveTo>
                    <a:pt x="1042914" y="3553632"/>
                  </a:moveTo>
                  <a:cubicBezTo>
                    <a:pt x="1042914" y="3559426"/>
                    <a:pt x="1023601" y="3605778"/>
                    <a:pt x="1012013" y="3605778"/>
                  </a:cubicBezTo>
                  <a:cubicBezTo>
                    <a:pt x="1000425" y="3605778"/>
                    <a:pt x="965661" y="3572946"/>
                    <a:pt x="965661" y="3563289"/>
                  </a:cubicBezTo>
                  <a:cubicBezTo>
                    <a:pt x="965661" y="3559426"/>
                    <a:pt x="969524" y="3526594"/>
                    <a:pt x="971455" y="3507281"/>
                  </a:cubicBezTo>
                  <a:cubicBezTo>
                    <a:pt x="992700" y="3542044"/>
                    <a:pt x="1042914" y="3505349"/>
                    <a:pt x="1042914" y="3553632"/>
                  </a:cubicBezTo>
                  <a:close/>
                  <a:moveTo>
                    <a:pt x="952142" y="3499555"/>
                  </a:moveTo>
                  <a:cubicBezTo>
                    <a:pt x="954073" y="3509212"/>
                    <a:pt x="959867" y="3524662"/>
                    <a:pt x="959867" y="3528525"/>
                  </a:cubicBezTo>
                  <a:cubicBezTo>
                    <a:pt x="959867" y="3538182"/>
                    <a:pt x="948279" y="3543976"/>
                    <a:pt x="944417" y="3543976"/>
                  </a:cubicBezTo>
                  <a:cubicBezTo>
                    <a:pt x="938623" y="3543976"/>
                    <a:pt x="925103" y="3518869"/>
                    <a:pt x="919309" y="3507281"/>
                  </a:cubicBezTo>
                  <a:cubicBezTo>
                    <a:pt x="928966" y="3503418"/>
                    <a:pt x="942485" y="3497624"/>
                    <a:pt x="946348" y="3497624"/>
                  </a:cubicBezTo>
                  <a:cubicBezTo>
                    <a:pt x="952142" y="3497624"/>
                    <a:pt x="952142" y="3499555"/>
                    <a:pt x="952142" y="3499555"/>
                  </a:cubicBezTo>
                  <a:close/>
                  <a:moveTo>
                    <a:pt x="1174244" y="3487967"/>
                  </a:moveTo>
                  <a:cubicBezTo>
                    <a:pt x="1174244" y="3493761"/>
                    <a:pt x="1172313" y="3499555"/>
                    <a:pt x="1172313" y="3507281"/>
                  </a:cubicBezTo>
                  <a:cubicBezTo>
                    <a:pt x="1189695" y="3489899"/>
                    <a:pt x="1199351" y="3484105"/>
                    <a:pt x="1214802" y="3484105"/>
                  </a:cubicBezTo>
                  <a:cubicBezTo>
                    <a:pt x="1228321" y="3484105"/>
                    <a:pt x="1239909" y="3482173"/>
                    <a:pt x="1251497" y="3489899"/>
                  </a:cubicBezTo>
                  <a:cubicBezTo>
                    <a:pt x="1255360" y="3493761"/>
                    <a:pt x="1259222" y="3503418"/>
                    <a:pt x="1261154" y="3511143"/>
                  </a:cubicBezTo>
                  <a:cubicBezTo>
                    <a:pt x="1265016" y="3505349"/>
                    <a:pt x="1268879" y="3495693"/>
                    <a:pt x="1272741" y="3495693"/>
                  </a:cubicBezTo>
                  <a:cubicBezTo>
                    <a:pt x="1284329" y="3495693"/>
                    <a:pt x="1305574" y="3515006"/>
                    <a:pt x="1305574" y="3524662"/>
                  </a:cubicBezTo>
                  <a:cubicBezTo>
                    <a:pt x="1305574" y="3543976"/>
                    <a:pt x="1261154" y="3553632"/>
                    <a:pt x="1253428" y="3553632"/>
                  </a:cubicBezTo>
                  <a:cubicBezTo>
                    <a:pt x="1247634" y="3553632"/>
                    <a:pt x="1245703" y="3551701"/>
                    <a:pt x="1241840" y="3551701"/>
                  </a:cubicBezTo>
                  <a:cubicBezTo>
                    <a:pt x="1245703" y="3542044"/>
                    <a:pt x="1249566" y="3532388"/>
                    <a:pt x="1255360" y="3522731"/>
                  </a:cubicBezTo>
                  <a:cubicBezTo>
                    <a:pt x="1255360" y="3522731"/>
                    <a:pt x="1255360" y="3520800"/>
                    <a:pt x="1251497" y="3520800"/>
                  </a:cubicBezTo>
                  <a:cubicBezTo>
                    <a:pt x="1245703" y="3520800"/>
                    <a:pt x="1212870" y="3555564"/>
                    <a:pt x="1181969" y="3555564"/>
                  </a:cubicBezTo>
                  <a:cubicBezTo>
                    <a:pt x="1172313" y="3555564"/>
                    <a:pt x="1156862" y="3553632"/>
                    <a:pt x="1156862" y="3540113"/>
                  </a:cubicBezTo>
                  <a:cubicBezTo>
                    <a:pt x="1156862" y="3534319"/>
                    <a:pt x="1158793" y="3530456"/>
                    <a:pt x="1158793" y="3524662"/>
                  </a:cubicBezTo>
                  <a:cubicBezTo>
                    <a:pt x="1135618" y="3538182"/>
                    <a:pt x="1116304" y="3543976"/>
                    <a:pt x="1098922" y="3543976"/>
                  </a:cubicBezTo>
                  <a:cubicBezTo>
                    <a:pt x="1095060" y="3543976"/>
                    <a:pt x="1087335" y="3543976"/>
                    <a:pt x="1085403" y="3542044"/>
                  </a:cubicBezTo>
                  <a:cubicBezTo>
                    <a:pt x="1071884" y="3536250"/>
                    <a:pt x="1062227" y="3532388"/>
                    <a:pt x="1062227" y="3520800"/>
                  </a:cubicBezTo>
                  <a:cubicBezTo>
                    <a:pt x="1062227" y="3509212"/>
                    <a:pt x="1062227" y="3518869"/>
                    <a:pt x="1077678" y="3505349"/>
                  </a:cubicBezTo>
                  <a:cubicBezTo>
                    <a:pt x="1085403" y="3497624"/>
                    <a:pt x="1087335" y="3486036"/>
                    <a:pt x="1095060" y="3478311"/>
                  </a:cubicBezTo>
                  <a:cubicBezTo>
                    <a:pt x="1106648" y="3464792"/>
                    <a:pt x="1120167" y="3468654"/>
                    <a:pt x="1129824" y="3468654"/>
                  </a:cubicBezTo>
                  <a:cubicBezTo>
                    <a:pt x="1147206" y="3468654"/>
                    <a:pt x="1174244" y="3468654"/>
                    <a:pt x="1174244" y="3487967"/>
                  </a:cubicBezTo>
                  <a:close/>
                  <a:moveTo>
                    <a:pt x="1241840" y="3445478"/>
                  </a:moveTo>
                  <a:cubicBezTo>
                    <a:pt x="1245703" y="3451272"/>
                    <a:pt x="1249566" y="3460929"/>
                    <a:pt x="1249566" y="3466723"/>
                  </a:cubicBezTo>
                  <a:cubicBezTo>
                    <a:pt x="1249566" y="3476379"/>
                    <a:pt x="1234115" y="3476379"/>
                    <a:pt x="1232184" y="3476379"/>
                  </a:cubicBezTo>
                  <a:cubicBezTo>
                    <a:pt x="1228321" y="3476379"/>
                    <a:pt x="1209008" y="3468654"/>
                    <a:pt x="1197420" y="3464792"/>
                  </a:cubicBezTo>
                  <a:cubicBezTo>
                    <a:pt x="1207077" y="3453204"/>
                    <a:pt x="1218664" y="3437753"/>
                    <a:pt x="1230252" y="3437753"/>
                  </a:cubicBezTo>
                  <a:cubicBezTo>
                    <a:pt x="1234115" y="3437753"/>
                    <a:pt x="1237978" y="3445478"/>
                    <a:pt x="1241840" y="3445478"/>
                  </a:cubicBezTo>
                  <a:close/>
                  <a:moveTo>
                    <a:pt x="1033257" y="3443547"/>
                  </a:moveTo>
                  <a:cubicBezTo>
                    <a:pt x="1046777" y="3451272"/>
                    <a:pt x="1071884" y="3451272"/>
                    <a:pt x="1087335" y="3455135"/>
                  </a:cubicBezTo>
                  <a:lnTo>
                    <a:pt x="1087335" y="3458998"/>
                  </a:lnTo>
                  <a:cubicBezTo>
                    <a:pt x="1077678" y="3497624"/>
                    <a:pt x="1044845" y="3515006"/>
                    <a:pt x="1017807" y="3515006"/>
                  </a:cubicBezTo>
                  <a:cubicBezTo>
                    <a:pt x="1004288" y="3515006"/>
                    <a:pt x="981112" y="3507281"/>
                    <a:pt x="981112" y="3493761"/>
                  </a:cubicBezTo>
                  <a:lnTo>
                    <a:pt x="981112" y="3486036"/>
                  </a:lnTo>
                  <a:cubicBezTo>
                    <a:pt x="988837" y="3472517"/>
                    <a:pt x="996562" y="3457066"/>
                    <a:pt x="1002356" y="3443547"/>
                  </a:cubicBezTo>
                  <a:cubicBezTo>
                    <a:pt x="1004288" y="3439684"/>
                    <a:pt x="1008150" y="3431959"/>
                    <a:pt x="1013944" y="3431959"/>
                  </a:cubicBezTo>
                  <a:cubicBezTo>
                    <a:pt x="1017807" y="3431959"/>
                    <a:pt x="1027463" y="3441616"/>
                    <a:pt x="1033257" y="3443547"/>
                  </a:cubicBezTo>
                  <a:close/>
                  <a:moveTo>
                    <a:pt x="1216733" y="3426165"/>
                  </a:moveTo>
                  <a:cubicBezTo>
                    <a:pt x="1189695" y="3449341"/>
                    <a:pt x="1183901" y="3458998"/>
                    <a:pt x="1160725" y="3458998"/>
                  </a:cubicBezTo>
                  <a:cubicBezTo>
                    <a:pt x="1143343" y="3458998"/>
                    <a:pt x="1145274" y="3455135"/>
                    <a:pt x="1145274" y="3445478"/>
                  </a:cubicBezTo>
                  <a:cubicBezTo>
                    <a:pt x="1145274" y="3426165"/>
                    <a:pt x="1172313" y="3410715"/>
                    <a:pt x="1185832" y="3410715"/>
                  </a:cubicBezTo>
                  <a:cubicBezTo>
                    <a:pt x="1195489" y="3410715"/>
                    <a:pt x="1203214" y="3412646"/>
                    <a:pt x="1216733" y="3426165"/>
                  </a:cubicBezTo>
                  <a:close/>
                  <a:moveTo>
                    <a:pt x="1135618" y="3393333"/>
                  </a:moveTo>
                  <a:cubicBezTo>
                    <a:pt x="1135618" y="3397195"/>
                    <a:pt x="1129824" y="3406852"/>
                    <a:pt x="1124030" y="3414577"/>
                  </a:cubicBezTo>
                  <a:cubicBezTo>
                    <a:pt x="1114373" y="3428096"/>
                    <a:pt x="1083472" y="3439684"/>
                    <a:pt x="1068021" y="3439684"/>
                  </a:cubicBezTo>
                  <a:cubicBezTo>
                    <a:pt x="1050639" y="3439684"/>
                    <a:pt x="1037120" y="3430028"/>
                    <a:pt x="1021670" y="3424234"/>
                  </a:cubicBezTo>
                  <a:cubicBezTo>
                    <a:pt x="1025532" y="3401058"/>
                    <a:pt x="1064159" y="3389470"/>
                    <a:pt x="1069953" y="3368225"/>
                  </a:cubicBezTo>
                  <a:cubicBezTo>
                    <a:pt x="1087335" y="3374019"/>
                    <a:pt x="1135618" y="3377882"/>
                    <a:pt x="1135618" y="3393333"/>
                  </a:cubicBezTo>
                  <a:close/>
                  <a:moveTo>
                    <a:pt x="1234115" y="3345050"/>
                  </a:moveTo>
                  <a:cubicBezTo>
                    <a:pt x="1234115" y="3358569"/>
                    <a:pt x="1224458" y="3364363"/>
                    <a:pt x="1216733" y="3364363"/>
                  </a:cubicBezTo>
                  <a:cubicBezTo>
                    <a:pt x="1203214" y="3364363"/>
                    <a:pt x="1197420" y="3343118"/>
                    <a:pt x="1197420" y="3333462"/>
                  </a:cubicBezTo>
                  <a:cubicBezTo>
                    <a:pt x="1197420" y="3325736"/>
                    <a:pt x="1207077" y="3327668"/>
                    <a:pt x="1209008" y="3327668"/>
                  </a:cubicBezTo>
                  <a:cubicBezTo>
                    <a:pt x="1220596" y="3327668"/>
                    <a:pt x="1234115" y="3331530"/>
                    <a:pt x="1234115" y="3345050"/>
                  </a:cubicBezTo>
                  <a:close/>
                  <a:moveTo>
                    <a:pt x="1166519" y="3329599"/>
                  </a:moveTo>
                  <a:cubicBezTo>
                    <a:pt x="1168450" y="3331530"/>
                    <a:pt x="1170381" y="3333462"/>
                    <a:pt x="1170381" y="3337324"/>
                  </a:cubicBezTo>
                  <a:cubicBezTo>
                    <a:pt x="1170381" y="3360500"/>
                    <a:pt x="1133686" y="3368225"/>
                    <a:pt x="1125961" y="3368225"/>
                  </a:cubicBezTo>
                  <a:cubicBezTo>
                    <a:pt x="1112442" y="3368225"/>
                    <a:pt x="1089266" y="3362431"/>
                    <a:pt x="1079609" y="3345050"/>
                  </a:cubicBezTo>
                  <a:cubicBezTo>
                    <a:pt x="1085403" y="3335393"/>
                    <a:pt x="1096991" y="3333462"/>
                    <a:pt x="1106648" y="3329599"/>
                  </a:cubicBezTo>
                  <a:cubicBezTo>
                    <a:pt x="1108579" y="3327668"/>
                    <a:pt x="1116304" y="3321874"/>
                    <a:pt x="1122098" y="3321874"/>
                  </a:cubicBezTo>
                  <a:cubicBezTo>
                    <a:pt x="1125961" y="3321874"/>
                    <a:pt x="1152999" y="3327668"/>
                    <a:pt x="1166519" y="3329599"/>
                  </a:cubicBezTo>
                  <a:close/>
                  <a:moveTo>
                    <a:pt x="861370" y="3327668"/>
                  </a:moveTo>
                  <a:cubicBezTo>
                    <a:pt x="863301" y="3329599"/>
                    <a:pt x="863301" y="3337324"/>
                    <a:pt x="863301" y="3341187"/>
                  </a:cubicBezTo>
                  <a:cubicBezTo>
                    <a:pt x="874889" y="3341187"/>
                    <a:pt x="919309" y="3356637"/>
                    <a:pt x="919309" y="3381745"/>
                  </a:cubicBezTo>
                  <a:cubicBezTo>
                    <a:pt x="919309" y="3393333"/>
                    <a:pt x="890340" y="3424234"/>
                    <a:pt x="878752" y="3424234"/>
                  </a:cubicBezTo>
                  <a:cubicBezTo>
                    <a:pt x="853644" y="3424234"/>
                    <a:pt x="845919" y="3395264"/>
                    <a:pt x="845919" y="3383676"/>
                  </a:cubicBezTo>
                  <a:cubicBezTo>
                    <a:pt x="845919" y="3379813"/>
                    <a:pt x="847851" y="3366294"/>
                    <a:pt x="851713" y="3358569"/>
                  </a:cubicBezTo>
                  <a:cubicBezTo>
                    <a:pt x="845919" y="3358569"/>
                    <a:pt x="838194" y="3358569"/>
                    <a:pt x="832400" y="3354706"/>
                  </a:cubicBezTo>
                  <a:cubicBezTo>
                    <a:pt x="830469" y="3354706"/>
                    <a:pt x="828537" y="3352775"/>
                    <a:pt x="826606" y="3350844"/>
                  </a:cubicBezTo>
                  <a:cubicBezTo>
                    <a:pt x="826606" y="3341187"/>
                    <a:pt x="818881" y="3325736"/>
                    <a:pt x="818881" y="3319942"/>
                  </a:cubicBezTo>
                  <a:cubicBezTo>
                    <a:pt x="818881" y="3316080"/>
                    <a:pt x="818881" y="3312217"/>
                    <a:pt x="824675" y="3312217"/>
                  </a:cubicBezTo>
                  <a:cubicBezTo>
                    <a:pt x="828537" y="3312217"/>
                    <a:pt x="857507" y="3319942"/>
                    <a:pt x="861370" y="3327668"/>
                  </a:cubicBezTo>
                  <a:close/>
                  <a:moveTo>
                    <a:pt x="1033257" y="3279385"/>
                  </a:moveTo>
                  <a:cubicBezTo>
                    <a:pt x="1031326" y="3281316"/>
                    <a:pt x="1033257" y="3281316"/>
                    <a:pt x="1033257" y="3285179"/>
                  </a:cubicBezTo>
                  <a:cubicBezTo>
                    <a:pt x="1033257" y="3292904"/>
                    <a:pt x="1048708" y="3283247"/>
                    <a:pt x="1039051" y="3292904"/>
                  </a:cubicBezTo>
                  <a:cubicBezTo>
                    <a:pt x="1044845" y="3294835"/>
                    <a:pt x="1054502" y="3290973"/>
                    <a:pt x="1058365" y="3290973"/>
                  </a:cubicBezTo>
                  <a:cubicBezTo>
                    <a:pt x="1073815" y="3290973"/>
                    <a:pt x="1087335" y="3300629"/>
                    <a:pt x="1100854" y="3310286"/>
                  </a:cubicBezTo>
                  <a:cubicBezTo>
                    <a:pt x="1091197" y="3321874"/>
                    <a:pt x="1073815" y="3327668"/>
                    <a:pt x="1062227" y="3327668"/>
                  </a:cubicBezTo>
                  <a:cubicBezTo>
                    <a:pt x="1035189" y="3327668"/>
                    <a:pt x="1027463" y="3308354"/>
                    <a:pt x="1008150" y="3308354"/>
                  </a:cubicBezTo>
                  <a:cubicBezTo>
                    <a:pt x="996562" y="3308354"/>
                    <a:pt x="994631" y="3306423"/>
                    <a:pt x="988837" y="3325736"/>
                  </a:cubicBezTo>
                  <a:cubicBezTo>
                    <a:pt x="992700" y="3329599"/>
                    <a:pt x="994631" y="3333462"/>
                    <a:pt x="998494" y="3333462"/>
                  </a:cubicBezTo>
                  <a:cubicBezTo>
                    <a:pt x="1004288" y="3333462"/>
                    <a:pt x="1015876" y="3327668"/>
                    <a:pt x="1019738" y="3327668"/>
                  </a:cubicBezTo>
                  <a:cubicBezTo>
                    <a:pt x="1033257" y="3327668"/>
                    <a:pt x="1058365" y="3343118"/>
                    <a:pt x="1058365" y="3356637"/>
                  </a:cubicBezTo>
                  <a:cubicBezTo>
                    <a:pt x="1058365" y="3387539"/>
                    <a:pt x="1010082" y="3402989"/>
                    <a:pt x="996562" y="3402989"/>
                  </a:cubicBezTo>
                  <a:cubicBezTo>
                    <a:pt x="983043" y="3402989"/>
                    <a:pt x="969524" y="3393333"/>
                    <a:pt x="950211" y="3389470"/>
                  </a:cubicBezTo>
                  <a:cubicBezTo>
                    <a:pt x="948279" y="3391401"/>
                    <a:pt x="948279" y="3389470"/>
                    <a:pt x="948279" y="3393333"/>
                  </a:cubicBezTo>
                  <a:cubicBezTo>
                    <a:pt x="948279" y="3406852"/>
                    <a:pt x="988837" y="3414577"/>
                    <a:pt x="988837" y="3439684"/>
                  </a:cubicBezTo>
                  <a:cubicBezTo>
                    <a:pt x="988837" y="3468654"/>
                    <a:pt x="932829" y="3491830"/>
                    <a:pt x="923172" y="3491830"/>
                  </a:cubicBezTo>
                  <a:cubicBezTo>
                    <a:pt x="901928" y="3491830"/>
                    <a:pt x="884546" y="3462860"/>
                    <a:pt x="884546" y="3451272"/>
                  </a:cubicBezTo>
                  <a:cubicBezTo>
                    <a:pt x="884546" y="3445478"/>
                    <a:pt x="884546" y="3435822"/>
                    <a:pt x="890340" y="3431959"/>
                  </a:cubicBezTo>
                  <a:cubicBezTo>
                    <a:pt x="894202" y="3426165"/>
                    <a:pt x="903859" y="3426165"/>
                    <a:pt x="909653" y="3420371"/>
                  </a:cubicBezTo>
                  <a:cubicBezTo>
                    <a:pt x="917378" y="3412646"/>
                    <a:pt x="921241" y="3401058"/>
                    <a:pt x="930897" y="3393333"/>
                  </a:cubicBezTo>
                  <a:cubicBezTo>
                    <a:pt x="936691" y="3387539"/>
                    <a:pt x="954073" y="3389470"/>
                    <a:pt x="948279" y="3375951"/>
                  </a:cubicBezTo>
                  <a:cubicBezTo>
                    <a:pt x="948279" y="3362431"/>
                    <a:pt x="967593" y="3370157"/>
                    <a:pt x="977249" y="3356637"/>
                  </a:cubicBezTo>
                  <a:cubicBezTo>
                    <a:pt x="975318" y="3352775"/>
                    <a:pt x="971455" y="3348912"/>
                    <a:pt x="967593" y="3348912"/>
                  </a:cubicBezTo>
                  <a:cubicBezTo>
                    <a:pt x="961799" y="3348912"/>
                    <a:pt x="959867" y="3350844"/>
                    <a:pt x="956005" y="3352775"/>
                  </a:cubicBezTo>
                  <a:cubicBezTo>
                    <a:pt x="950211" y="3354706"/>
                    <a:pt x="938623" y="3356637"/>
                    <a:pt x="934760" y="3356637"/>
                  </a:cubicBezTo>
                  <a:cubicBezTo>
                    <a:pt x="915447" y="3356637"/>
                    <a:pt x="886477" y="3346981"/>
                    <a:pt x="886477" y="3319942"/>
                  </a:cubicBezTo>
                  <a:cubicBezTo>
                    <a:pt x="886477" y="3316080"/>
                    <a:pt x="886477" y="3312217"/>
                    <a:pt x="892271" y="3310286"/>
                  </a:cubicBezTo>
                  <a:cubicBezTo>
                    <a:pt x="898065" y="3304492"/>
                    <a:pt x="907722" y="3304492"/>
                    <a:pt x="915447" y="3300629"/>
                  </a:cubicBezTo>
                  <a:cubicBezTo>
                    <a:pt x="919309" y="3298698"/>
                    <a:pt x="921241" y="3292904"/>
                    <a:pt x="925103" y="3290973"/>
                  </a:cubicBezTo>
                  <a:cubicBezTo>
                    <a:pt x="927035" y="3289041"/>
                    <a:pt x="930897" y="3289041"/>
                    <a:pt x="934760" y="3289041"/>
                  </a:cubicBezTo>
                  <a:cubicBezTo>
                    <a:pt x="940554" y="3289041"/>
                    <a:pt x="956005" y="3298698"/>
                    <a:pt x="963730" y="3302560"/>
                  </a:cubicBezTo>
                  <a:cubicBezTo>
                    <a:pt x="965661" y="3308354"/>
                    <a:pt x="969524" y="3314148"/>
                    <a:pt x="973386" y="3319942"/>
                  </a:cubicBezTo>
                  <a:cubicBezTo>
                    <a:pt x="983043" y="3310286"/>
                    <a:pt x="998494" y="3310286"/>
                    <a:pt x="998494" y="3296767"/>
                  </a:cubicBezTo>
                  <a:cubicBezTo>
                    <a:pt x="1000425" y="3294835"/>
                    <a:pt x="1002356" y="3290973"/>
                    <a:pt x="1002356" y="3287110"/>
                  </a:cubicBezTo>
                  <a:cubicBezTo>
                    <a:pt x="1010082" y="3283247"/>
                    <a:pt x="1021670" y="3277453"/>
                    <a:pt x="1027463" y="3277453"/>
                  </a:cubicBezTo>
                  <a:cubicBezTo>
                    <a:pt x="1031326" y="3277453"/>
                    <a:pt x="1033257" y="3279385"/>
                    <a:pt x="1033257" y="3279385"/>
                  </a:cubicBezTo>
                  <a:close/>
                  <a:moveTo>
                    <a:pt x="1377033" y="3341187"/>
                  </a:moveTo>
                  <a:cubicBezTo>
                    <a:pt x="1338406" y="3335393"/>
                    <a:pt x="1313299" y="3310286"/>
                    <a:pt x="1313299" y="3279385"/>
                  </a:cubicBezTo>
                  <a:cubicBezTo>
                    <a:pt x="1313299" y="3258140"/>
                    <a:pt x="1319093" y="3258140"/>
                    <a:pt x="1344200" y="3258140"/>
                  </a:cubicBezTo>
                  <a:cubicBezTo>
                    <a:pt x="1361582" y="3281316"/>
                    <a:pt x="1346132" y="3316080"/>
                    <a:pt x="1377033" y="3341187"/>
                  </a:cubicBezTo>
                  <a:close/>
                  <a:moveTo>
                    <a:pt x="915447" y="3283247"/>
                  </a:moveTo>
                  <a:cubicBezTo>
                    <a:pt x="899996" y="3294835"/>
                    <a:pt x="871026" y="3306423"/>
                    <a:pt x="853644" y="3306423"/>
                  </a:cubicBezTo>
                  <a:cubicBezTo>
                    <a:pt x="840125" y="3306423"/>
                    <a:pt x="805361" y="3298698"/>
                    <a:pt x="805361" y="3275522"/>
                  </a:cubicBezTo>
                  <a:cubicBezTo>
                    <a:pt x="805361" y="3260071"/>
                    <a:pt x="826606" y="3258140"/>
                    <a:pt x="832400" y="3254277"/>
                  </a:cubicBezTo>
                  <a:cubicBezTo>
                    <a:pt x="843988" y="3248483"/>
                    <a:pt x="855576" y="3238827"/>
                    <a:pt x="867164" y="3234964"/>
                  </a:cubicBezTo>
                  <a:cubicBezTo>
                    <a:pt x="871026" y="3252346"/>
                    <a:pt x="901928" y="3260071"/>
                    <a:pt x="915447" y="3283247"/>
                  </a:cubicBezTo>
                  <a:close/>
                  <a:moveTo>
                    <a:pt x="1434973" y="3260071"/>
                  </a:moveTo>
                  <a:cubicBezTo>
                    <a:pt x="1434973" y="3263934"/>
                    <a:pt x="1434973" y="3265865"/>
                    <a:pt x="1433041" y="3267797"/>
                  </a:cubicBezTo>
                  <a:cubicBezTo>
                    <a:pt x="1425316" y="3275522"/>
                    <a:pt x="1413728" y="3279385"/>
                    <a:pt x="1406003" y="3287110"/>
                  </a:cubicBezTo>
                  <a:cubicBezTo>
                    <a:pt x="1392483" y="3298698"/>
                    <a:pt x="1386689" y="3314148"/>
                    <a:pt x="1378964" y="3327668"/>
                  </a:cubicBezTo>
                  <a:cubicBezTo>
                    <a:pt x="1375102" y="3314148"/>
                    <a:pt x="1369308" y="3287110"/>
                    <a:pt x="1369308" y="3283247"/>
                  </a:cubicBezTo>
                  <a:cubicBezTo>
                    <a:pt x="1369308" y="3277453"/>
                    <a:pt x="1369308" y="3271659"/>
                    <a:pt x="1371239" y="3267797"/>
                  </a:cubicBezTo>
                  <a:cubicBezTo>
                    <a:pt x="1373170" y="3260071"/>
                    <a:pt x="1377033" y="3248483"/>
                    <a:pt x="1390552" y="3240758"/>
                  </a:cubicBezTo>
                  <a:cubicBezTo>
                    <a:pt x="1396346" y="3234964"/>
                    <a:pt x="1409865" y="3227239"/>
                    <a:pt x="1415659" y="3227239"/>
                  </a:cubicBezTo>
                  <a:cubicBezTo>
                    <a:pt x="1425316" y="3227239"/>
                    <a:pt x="1434973" y="3256209"/>
                    <a:pt x="1434973" y="3260071"/>
                  </a:cubicBezTo>
                  <a:close/>
                  <a:moveTo>
                    <a:pt x="986906" y="3246552"/>
                  </a:moveTo>
                  <a:cubicBezTo>
                    <a:pt x="986906" y="3260071"/>
                    <a:pt x="944417" y="3262003"/>
                    <a:pt x="942485" y="3262003"/>
                  </a:cubicBezTo>
                  <a:cubicBezTo>
                    <a:pt x="923172" y="3262003"/>
                    <a:pt x="892271" y="3256209"/>
                    <a:pt x="886477" y="3221445"/>
                  </a:cubicBezTo>
                  <a:cubicBezTo>
                    <a:pt x="896134" y="3213720"/>
                    <a:pt x="915447" y="3215651"/>
                    <a:pt x="928966" y="3215651"/>
                  </a:cubicBezTo>
                  <a:cubicBezTo>
                    <a:pt x="944417" y="3215651"/>
                    <a:pt x="986906" y="3221445"/>
                    <a:pt x="986906" y="3246552"/>
                  </a:cubicBezTo>
                  <a:close/>
                  <a:moveTo>
                    <a:pt x="1477462" y="3240758"/>
                  </a:moveTo>
                  <a:cubicBezTo>
                    <a:pt x="1477462" y="3244621"/>
                    <a:pt x="1462011" y="3263934"/>
                    <a:pt x="1458148" y="3263934"/>
                  </a:cubicBezTo>
                  <a:cubicBezTo>
                    <a:pt x="1444629" y="3263934"/>
                    <a:pt x="1440767" y="3244621"/>
                    <a:pt x="1440767" y="3238827"/>
                  </a:cubicBezTo>
                  <a:cubicBezTo>
                    <a:pt x="1440767" y="3227239"/>
                    <a:pt x="1442698" y="3211788"/>
                    <a:pt x="1458148" y="3211788"/>
                  </a:cubicBezTo>
                  <a:cubicBezTo>
                    <a:pt x="1467805" y="3211788"/>
                    <a:pt x="1477462" y="3236896"/>
                    <a:pt x="1477462" y="3240758"/>
                  </a:cubicBezTo>
                  <a:close/>
                  <a:moveTo>
                    <a:pt x="1096991" y="3225308"/>
                  </a:moveTo>
                  <a:lnTo>
                    <a:pt x="1096991" y="3231102"/>
                  </a:lnTo>
                  <a:cubicBezTo>
                    <a:pt x="1093128" y="3231102"/>
                    <a:pt x="1087335" y="3233033"/>
                    <a:pt x="1083472" y="3233033"/>
                  </a:cubicBezTo>
                  <a:cubicBezTo>
                    <a:pt x="1077678" y="3233033"/>
                    <a:pt x="1048708" y="3221445"/>
                    <a:pt x="1042914" y="3221445"/>
                  </a:cubicBezTo>
                  <a:cubicBezTo>
                    <a:pt x="1031326" y="3221445"/>
                    <a:pt x="1039051" y="3240758"/>
                    <a:pt x="1021670" y="3240758"/>
                  </a:cubicBezTo>
                  <a:cubicBezTo>
                    <a:pt x="1017807" y="3240758"/>
                    <a:pt x="996562" y="3234964"/>
                    <a:pt x="986906" y="3229170"/>
                  </a:cubicBezTo>
                  <a:cubicBezTo>
                    <a:pt x="979180" y="3227239"/>
                    <a:pt x="975318" y="3219514"/>
                    <a:pt x="969524" y="3213720"/>
                  </a:cubicBezTo>
                  <a:cubicBezTo>
                    <a:pt x="977249" y="3211788"/>
                    <a:pt x="990768" y="3209857"/>
                    <a:pt x="994631" y="3209857"/>
                  </a:cubicBezTo>
                  <a:cubicBezTo>
                    <a:pt x="1012013" y="3209857"/>
                    <a:pt x="1017807" y="3215651"/>
                    <a:pt x="1040983" y="3219514"/>
                  </a:cubicBezTo>
                  <a:cubicBezTo>
                    <a:pt x="1046777" y="3194406"/>
                    <a:pt x="1066090" y="3221445"/>
                    <a:pt x="1075747" y="3202132"/>
                  </a:cubicBezTo>
                  <a:cubicBezTo>
                    <a:pt x="1079609" y="3204063"/>
                    <a:pt x="1093128" y="3217582"/>
                    <a:pt x="1096991" y="3225308"/>
                  </a:cubicBezTo>
                  <a:close/>
                  <a:moveTo>
                    <a:pt x="847851" y="3209857"/>
                  </a:moveTo>
                  <a:cubicBezTo>
                    <a:pt x="847851" y="3234964"/>
                    <a:pt x="832400" y="3240758"/>
                    <a:pt x="815018" y="3240758"/>
                  </a:cubicBezTo>
                  <a:cubicBezTo>
                    <a:pt x="811155" y="3240758"/>
                    <a:pt x="805361" y="3240758"/>
                    <a:pt x="801499" y="3238827"/>
                  </a:cubicBezTo>
                  <a:lnTo>
                    <a:pt x="801499" y="3180887"/>
                  </a:lnTo>
                  <a:cubicBezTo>
                    <a:pt x="816949" y="3190544"/>
                    <a:pt x="847851" y="3205994"/>
                    <a:pt x="847851" y="3209857"/>
                  </a:cubicBezTo>
                  <a:close/>
                  <a:moveTo>
                    <a:pt x="1456217" y="3171231"/>
                  </a:moveTo>
                  <a:cubicBezTo>
                    <a:pt x="1456217" y="3175093"/>
                    <a:pt x="1454286" y="3184750"/>
                    <a:pt x="1454286" y="3192475"/>
                  </a:cubicBezTo>
                  <a:lnTo>
                    <a:pt x="1442698" y="3192475"/>
                  </a:lnTo>
                  <a:cubicBezTo>
                    <a:pt x="1438835" y="3190544"/>
                    <a:pt x="1433041" y="3188612"/>
                    <a:pt x="1433041" y="3182819"/>
                  </a:cubicBezTo>
                  <a:cubicBezTo>
                    <a:pt x="1433041" y="3175093"/>
                    <a:pt x="1442698" y="3163505"/>
                    <a:pt x="1438835" y="3155780"/>
                  </a:cubicBezTo>
                  <a:cubicBezTo>
                    <a:pt x="1446560" y="3153849"/>
                    <a:pt x="1456217" y="3163505"/>
                    <a:pt x="1456217" y="3171231"/>
                  </a:cubicBezTo>
                  <a:close/>
                  <a:moveTo>
                    <a:pt x="1425316" y="3142261"/>
                  </a:moveTo>
                  <a:cubicBezTo>
                    <a:pt x="1425316" y="3144192"/>
                    <a:pt x="1427247" y="3142261"/>
                    <a:pt x="1427247" y="3146123"/>
                  </a:cubicBezTo>
                  <a:cubicBezTo>
                    <a:pt x="1427247" y="3151917"/>
                    <a:pt x="1419522" y="3163505"/>
                    <a:pt x="1419522" y="3169299"/>
                  </a:cubicBezTo>
                  <a:lnTo>
                    <a:pt x="1419522" y="3204063"/>
                  </a:lnTo>
                  <a:cubicBezTo>
                    <a:pt x="1417591" y="3207926"/>
                    <a:pt x="1417591" y="3211788"/>
                    <a:pt x="1415659" y="3211788"/>
                  </a:cubicBezTo>
                  <a:cubicBezTo>
                    <a:pt x="1402140" y="3217582"/>
                    <a:pt x="1384758" y="3229170"/>
                    <a:pt x="1369308" y="3236896"/>
                  </a:cubicBezTo>
                  <a:cubicBezTo>
                    <a:pt x="1361582" y="3231102"/>
                    <a:pt x="1363514" y="3215651"/>
                    <a:pt x="1363514" y="3211788"/>
                  </a:cubicBezTo>
                  <a:cubicBezTo>
                    <a:pt x="1363514" y="3207926"/>
                    <a:pt x="1367376" y="3182819"/>
                    <a:pt x="1369308" y="3167368"/>
                  </a:cubicBezTo>
                  <a:cubicBezTo>
                    <a:pt x="1348063" y="3177025"/>
                    <a:pt x="1344200" y="3192475"/>
                    <a:pt x="1344200" y="3205994"/>
                  </a:cubicBezTo>
                  <a:cubicBezTo>
                    <a:pt x="1344200" y="3209857"/>
                    <a:pt x="1349994" y="3227239"/>
                    <a:pt x="1349994" y="3231102"/>
                  </a:cubicBezTo>
                  <a:cubicBezTo>
                    <a:pt x="1349994" y="3236896"/>
                    <a:pt x="1346132" y="3244621"/>
                    <a:pt x="1344200" y="3250415"/>
                  </a:cubicBezTo>
                  <a:lnTo>
                    <a:pt x="1313299" y="3250415"/>
                  </a:lnTo>
                  <a:cubicBezTo>
                    <a:pt x="1295917" y="3240758"/>
                    <a:pt x="1290123" y="3221445"/>
                    <a:pt x="1290123" y="3207926"/>
                  </a:cubicBezTo>
                  <a:cubicBezTo>
                    <a:pt x="1290123" y="3184750"/>
                    <a:pt x="1322956" y="3151917"/>
                    <a:pt x="1346132" y="3151917"/>
                  </a:cubicBezTo>
                  <a:cubicBezTo>
                    <a:pt x="1349994" y="3151917"/>
                    <a:pt x="1357720" y="3151917"/>
                    <a:pt x="1363514" y="3153849"/>
                  </a:cubicBezTo>
                  <a:cubicBezTo>
                    <a:pt x="1365445" y="3157711"/>
                    <a:pt x="1365445" y="3167368"/>
                    <a:pt x="1369308" y="3167368"/>
                  </a:cubicBezTo>
                  <a:cubicBezTo>
                    <a:pt x="1375102" y="3167368"/>
                    <a:pt x="1398277" y="3149986"/>
                    <a:pt x="1411797" y="3142261"/>
                  </a:cubicBezTo>
                  <a:lnTo>
                    <a:pt x="1425316" y="3142261"/>
                  </a:lnTo>
                  <a:close/>
                  <a:moveTo>
                    <a:pt x="1075747" y="3198269"/>
                  </a:moveTo>
                  <a:lnTo>
                    <a:pt x="1042914" y="3198269"/>
                  </a:lnTo>
                  <a:cubicBezTo>
                    <a:pt x="1037120" y="3196338"/>
                    <a:pt x="1027463" y="3194406"/>
                    <a:pt x="1021670" y="3188612"/>
                  </a:cubicBezTo>
                  <a:cubicBezTo>
                    <a:pt x="1017807" y="3186681"/>
                    <a:pt x="1012013" y="3182819"/>
                    <a:pt x="1010082" y="3178956"/>
                  </a:cubicBezTo>
                  <a:cubicBezTo>
                    <a:pt x="1004288" y="3169299"/>
                    <a:pt x="998494" y="3153849"/>
                    <a:pt x="998494" y="3148055"/>
                  </a:cubicBezTo>
                  <a:cubicBezTo>
                    <a:pt x="998494" y="3144192"/>
                    <a:pt x="1000425" y="3142261"/>
                    <a:pt x="1002356" y="3142261"/>
                  </a:cubicBezTo>
                  <a:cubicBezTo>
                    <a:pt x="1023601" y="3146123"/>
                    <a:pt x="1075747" y="3157711"/>
                    <a:pt x="1075747" y="3198269"/>
                  </a:cubicBezTo>
                  <a:close/>
                  <a:moveTo>
                    <a:pt x="677894" y="3246552"/>
                  </a:moveTo>
                  <a:cubicBezTo>
                    <a:pt x="677894" y="3304492"/>
                    <a:pt x="714589" y="3381745"/>
                    <a:pt x="764804" y="3435822"/>
                  </a:cubicBezTo>
                  <a:cubicBezTo>
                    <a:pt x="768666" y="3433890"/>
                    <a:pt x="768666" y="3430028"/>
                    <a:pt x="770598" y="3430028"/>
                  </a:cubicBezTo>
                  <a:cubicBezTo>
                    <a:pt x="772529" y="3428096"/>
                    <a:pt x="770598" y="3426165"/>
                    <a:pt x="770598" y="3422302"/>
                  </a:cubicBezTo>
                  <a:lnTo>
                    <a:pt x="782186" y="3422302"/>
                  </a:lnTo>
                  <a:cubicBezTo>
                    <a:pt x="778323" y="3445478"/>
                    <a:pt x="776392" y="3470585"/>
                    <a:pt x="784117" y="3505349"/>
                  </a:cubicBezTo>
                  <a:cubicBezTo>
                    <a:pt x="770598" y="3503418"/>
                    <a:pt x="768666" y="3491830"/>
                    <a:pt x="764804" y="3486036"/>
                  </a:cubicBezTo>
                  <a:cubicBezTo>
                    <a:pt x="737765" y="3441616"/>
                    <a:pt x="708795" y="3395264"/>
                    <a:pt x="685619" y="3350844"/>
                  </a:cubicBezTo>
                  <a:cubicBezTo>
                    <a:pt x="677894" y="3335393"/>
                    <a:pt x="670169" y="3318011"/>
                    <a:pt x="666306" y="3300629"/>
                  </a:cubicBezTo>
                  <a:cubicBezTo>
                    <a:pt x="662444" y="3287110"/>
                    <a:pt x="660512" y="3260071"/>
                    <a:pt x="660512" y="3256209"/>
                  </a:cubicBezTo>
                  <a:cubicBezTo>
                    <a:pt x="660512" y="3250415"/>
                    <a:pt x="662444" y="3240758"/>
                    <a:pt x="662444" y="3233033"/>
                  </a:cubicBezTo>
                  <a:cubicBezTo>
                    <a:pt x="664375" y="3225308"/>
                    <a:pt x="666306" y="3215651"/>
                    <a:pt x="666306" y="3205994"/>
                  </a:cubicBezTo>
                  <a:cubicBezTo>
                    <a:pt x="670169" y="3196338"/>
                    <a:pt x="670169" y="3184750"/>
                    <a:pt x="674032" y="3177025"/>
                  </a:cubicBezTo>
                  <a:cubicBezTo>
                    <a:pt x="675963" y="3171231"/>
                    <a:pt x="683688" y="3169299"/>
                    <a:pt x="683688" y="3165437"/>
                  </a:cubicBezTo>
                  <a:cubicBezTo>
                    <a:pt x="691413" y="3142261"/>
                    <a:pt x="706864" y="3130673"/>
                    <a:pt x="722315" y="3122948"/>
                  </a:cubicBezTo>
                  <a:cubicBezTo>
                    <a:pt x="693345" y="3161574"/>
                    <a:pt x="677894" y="3205994"/>
                    <a:pt x="677894" y="3246552"/>
                  </a:cubicBezTo>
                  <a:close/>
                  <a:moveTo>
                    <a:pt x="986906" y="3149986"/>
                  </a:moveTo>
                  <a:lnTo>
                    <a:pt x="983043" y="3153849"/>
                  </a:lnTo>
                  <a:cubicBezTo>
                    <a:pt x="986906" y="3165437"/>
                    <a:pt x="992700" y="3180887"/>
                    <a:pt x="1000425" y="3196338"/>
                  </a:cubicBezTo>
                  <a:cubicBezTo>
                    <a:pt x="998494" y="3198269"/>
                    <a:pt x="994631" y="3198269"/>
                    <a:pt x="990768" y="3198269"/>
                  </a:cubicBezTo>
                  <a:cubicBezTo>
                    <a:pt x="936691" y="3198269"/>
                    <a:pt x="911584" y="3163505"/>
                    <a:pt x="911584" y="3115222"/>
                  </a:cubicBezTo>
                  <a:cubicBezTo>
                    <a:pt x="911584" y="3111360"/>
                    <a:pt x="913515" y="3099772"/>
                    <a:pt x="913515" y="3092046"/>
                  </a:cubicBezTo>
                  <a:cubicBezTo>
                    <a:pt x="928966" y="3122948"/>
                    <a:pt x="973386" y="3115222"/>
                    <a:pt x="986906" y="3149986"/>
                  </a:cubicBezTo>
                  <a:close/>
                  <a:moveTo>
                    <a:pt x="1307505" y="3084321"/>
                  </a:moveTo>
                  <a:cubicBezTo>
                    <a:pt x="1301711" y="3095909"/>
                    <a:pt x="1292055" y="3107497"/>
                    <a:pt x="1286261" y="3122948"/>
                  </a:cubicBezTo>
                  <a:cubicBezTo>
                    <a:pt x="1282398" y="3128742"/>
                    <a:pt x="1282398" y="3140329"/>
                    <a:pt x="1280467" y="3149986"/>
                  </a:cubicBezTo>
                  <a:cubicBezTo>
                    <a:pt x="1280467" y="3151917"/>
                    <a:pt x="1261154" y="3159643"/>
                    <a:pt x="1255360" y="3159643"/>
                  </a:cubicBezTo>
                  <a:cubicBezTo>
                    <a:pt x="1236046" y="3159643"/>
                    <a:pt x="1220596" y="3148055"/>
                    <a:pt x="1209008" y="3132604"/>
                  </a:cubicBezTo>
                  <a:cubicBezTo>
                    <a:pt x="1193557" y="3128742"/>
                    <a:pt x="1168450" y="3140329"/>
                    <a:pt x="1162656" y="3119085"/>
                  </a:cubicBezTo>
                  <a:cubicBezTo>
                    <a:pt x="1170381" y="3115222"/>
                    <a:pt x="1199351" y="3093978"/>
                    <a:pt x="1210939" y="3093978"/>
                  </a:cubicBezTo>
                  <a:cubicBezTo>
                    <a:pt x="1230252" y="3093978"/>
                    <a:pt x="1214802" y="3111360"/>
                    <a:pt x="1220596" y="3121016"/>
                  </a:cubicBezTo>
                  <a:cubicBezTo>
                    <a:pt x="1239909" y="3101703"/>
                    <a:pt x="1261154" y="3086252"/>
                    <a:pt x="1282398" y="3084321"/>
                  </a:cubicBezTo>
                  <a:lnTo>
                    <a:pt x="1307505" y="3084321"/>
                  </a:lnTo>
                  <a:close/>
                  <a:moveTo>
                    <a:pt x="1388621" y="3117154"/>
                  </a:moveTo>
                  <a:cubicBezTo>
                    <a:pt x="1392483" y="3113291"/>
                    <a:pt x="1425316" y="3084321"/>
                    <a:pt x="1434973" y="3084321"/>
                  </a:cubicBezTo>
                  <a:cubicBezTo>
                    <a:pt x="1446560" y="3084321"/>
                    <a:pt x="1444629" y="3097840"/>
                    <a:pt x="1444629" y="3103634"/>
                  </a:cubicBezTo>
                  <a:cubicBezTo>
                    <a:pt x="1444629" y="3107497"/>
                    <a:pt x="1444629" y="3113291"/>
                    <a:pt x="1442698" y="3119085"/>
                  </a:cubicBezTo>
                  <a:cubicBezTo>
                    <a:pt x="1433041" y="3122948"/>
                    <a:pt x="1419522" y="3124879"/>
                    <a:pt x="1406003" y="3128742"/>
                  </a:cubicBezTo>
                  <a:cubicBezTo>
                    <a:pt x="1398277" y="3130673"/>
                    <a:pt x="1386689" y="3128742"/>
                    <a:pt x="1380896" y="3130673"/>
                  </a:cubicBezTo>
                  <a:cubicBezTo>
                    <a:pt x="1375102" y="3132604"/>
                    <a:pt x="1371239" y="3138398"/>
                    <a:pt x="1365445" y="3138398"/>
                  </a:cubicBezTo>
                  <a:cubicBezTo>
                    <a:pt x="1357720" y="3138398"/>
                    <a:pt x="1340338" y="3134535"/>
                    <a:pt x="1334544" y="3146123"/>
                  </a:cubicBezTo>
                  <a:cubicBezTo>
                    <a:pt x="1321025" y="3149986"/>
                    <a:pt x="1309437" y="3153849"/>
                    <a:pt x="1299780" y="3159643"/>
                  </a:cubicBezTo>
                  <a:cubicBezTo>
                    <a:pt x="1299780" y="3155780"/>
                    <a:pt x="1297849" y="3151917"/>
                    <a:pt x="1297849" y="3148055"/>
                  </a:cubicBezTo>
                  <a:cubicBezTo>
                    <a:pt x="1297849" y="3111360"/>
                    <a:pt x="1321025" y="3082390"/>
                    <a:pt x="1361582" y="3082390"/>
                  </a:cubicBezTo>
                  <a:cubicBezTo>
                    <a:pt x="1382827" y="3082390"/>
                    <a:pt x="1388621" y="3090115"/>
                    <a:pt x="1388621" y="3117154"/>
                  </a:cubicBezTo>
                  <a:close/>
                  <a:moveTo>
                    <a:pt x="847851" y="3090115"/>
                  </a:moveTo>
                  <a:cubicBezTo>
                    <a:pt x="892271" y="3090115"/>
                    <a:pt x="896134" y="3095909"/>
                    <a:pt x="896134" y="3128742"/>
                  </a:cubicBezTo>
                  <a:cubicBezTo>
                    <a:pt x="896134" y="3153849"/>
                    <a:pt x="909653" y="3169299"/>
                    <a:pt x="932829" y="3198269"/>
                  </a:cubicBezTo>
                  <a:cubicBezTo>
                    <a:pt x="917378" y="3205994"/>
                    <a:pt x="907722" y="3205994"/>
                    <a:pt x="894202" y="3205994"/>
                  </a:cubicBezTo>
                  <a:cubicBezTo>
                    <a:pt x="849782" y="3205994"/>
                    <a:pt x="799567" y="3171231"/>
                    <a:pt x="799567" y="3124879"/>
                  </a:cubicBezTo>
                  <a:cubicBezTo>
                    <a:pt x="799567" y="3119085"/>
                    <a:pt x="801499" y="3082390"/>
                    <a:pt x="816949" y="3082390"/>
                  </a:cubicBezTo>
                  <a:cubicBezTo>
                    <a:pt x="822743" y="3082390"/>
                    <a:pt x="836263" y="3090115"/>
                    <a:pt x="847851" y="3090115"/>
                  </a:cubicBezTo>
                  <a:close/>
                  <a:moveTo>
                    <a:pt x="482831" y="3084321"/>
                  </a:moveTo>
                  <a:lnTo>
                    <a:pt x="480899" y="3095909"/>
                  </a:lnTo>
                  <a:cubicBezTo>
                    <a:pt x="477037" y="3092046"/>
                    <a:pt x="473174" y="3090115"/>
                    <a:pt x="473174" y="3086252"/>
                  </a:cubicBezTo>
                  <a:cubicBezTo>
                    <a:pt x="473174" y="3080458"/>
                    <a:pt x="469311" y="3082390"/>
                    <a:pt x="467380" y="3080458"/>
                  </a:cubicBezTo>
                  <a:lnTo>
                    <a:pt x="473174" y="3074665"/>
                  </a:lnTo>
                  <a:cubicBezTo>
                    <a:pt x="475105" y="3078527"/>
                    <a:pt x="478968" y="3082390"/>
                    <a:pt x="482831" y="3084321"/>
                  </a:cubicBezTo>
                  <a:close/>
                  <a:moveTo>
                    <a:pt x="871026" y="2964579"/>
                  </a:moveTo>
                  <a:cubicBezTo>
                    <a:pt x="878752" y="2968442"/>
                    <a:pt x="907722" y="2962648"/>
                    <a:pt x="907722" y="2981961"/>
                  </a:cubicBezTo>
                  <a:cubicBezTo>
                    <a:pt x="907722" y="2987755"/>
                    <a:pt x="896134" y="3005137"/>
                    <a:pt x="896134" y="3014794"/>
                  </a:cubicBezTo>
                  <a:cubicBezTo>
                    <a:pt x="894202" y="3049557"/>
                    <a:pt x="898065" y="3055351"/>
                    <a:pt x="898065" y="3061145"/>
                  </a:cubicBezTo>
                  <a:cubicBezTo>
                    <a:pt x="898065" y="3076596"/>
                    <a:pt x="876820" y="3080458"/>
                    <a:pt x="865232" y="3080458"/>
                  </a:cubicBezTo>
                  <a:cubicBezTo>
                    <a:pt x="851713" y="3080458"/>
                    <a:pt x="813087" y="3070802"/>
                    <a:pt x="813087" y="3053420"/>
                  </a:cubicBezTo>
                  <a:cubicBezTo>
                    <a:pt x="813087" y="3049557"/>
                    <a:pt x="826606" y="2999343"/>
                    <a:pt x="840125" y="2974236"/>
                  </a:cubicBezTo>
                  <a:cubicBezTo>
                    <a:pt x="843988" y="2964579"/>
                    <a:pt x="855576" y="2958785"/>
                    <a:pt x="863301" y="2958785"/>
                  </a:cubicBezTo>
                  <a:cubicBezTo>
                    <a:pt x="867164" y="2958785"/>
                    <a:pt x="865232" y="2962648"/>
                    <a:pt x="871026" y="2964579"/>
                  </a:cubicBezTo>
                  <a:close/>
                  <a:moveTo>
                    <a:pt x="1944842" y="2933678"/>
                  </a:moveTo>
                  <a:cubicBezTo>
                    <a:pt x="1929391" y="2943335"/>
                    <a:pt x="1912009" y="2952991"/>
                    <a:pt x="1898490" y="2968442"/>
                  </a:cubicBezTo>
                  <a:cubicBezTo>
                    <a:pt x="1892696" y="2972304"/>
                    <a:pt x="1890765" y="2981961"/>
                    <a:pt x="1886902" y="2987755"/>
                  </a:cubicBezTo>
                  <a:cubicBezTo>
                    <a:pt x="1886902" y="2989686"/>
                    <a:pt x="1884971" y="2991618"/>
                    <a:pt x="1881108" y="2991618"/>
                  </a:cubicBezTo>
                  <a:cubicBezTo>
                    <a:pt x="1875314" y="2991618"/>
                    <a:pt x="1861795" y="2981961"/>
                    <a:pt x="1852138" y="2974236"/>
                  </a:cubicBezTo>
                  <a:cubicBezTo>
                    <a:pt x="1881108" y="2937541"/>
                    <a:pt x="1894627" y="2931747"/>
                    <a:pt x="1921666" y="2931747"/>
                  </a:cubicBezTo>
                  <a:cubicBezTo>
                    <a:pt x="1927460" y="2931747"/>
                    <a:pt x="1937116" y="2933678"/>
                    <a:pt x="1944842" y="2933678"/>
                  </a:cubicBezTo>
                  <a:close/>
                  <a:moveTo>
                    <a:pt x="1456217" y="2962648"/>
                  </a:moveTo>
                  <a:cubicBezTo>
                    <a:pt x="1456217" y="2974236"/>
                    <a:pt x="1446560" y="2978098"/>
                    <a:pt x="1434973" y="2981961"/>
                  </a:cubicBezTo>
                  <a:cubicBezTo>
                    <a:pt x="1438835" y="2985824"/>
                    <a:pt x="1442698" y="2991618"/>
                    <a:pt x="1442698" y="2997412"/>
                  </a:cubicBezTo>
                  <a:cubicBezTo>
                    <a:pt x="1442698" y="3001274"/>
                    <a:pt x="1436904" y="3010931"/>
                    <a:pt x="1434973" y="3018656"/>
                  </a:cubicBezTo>
                  <a:cubicBezTo>
                    <a:pt x="1436904" y="3020587"/>
                    <a:pt x="1440767" y="3018656"/>
                    <a:pt x="1452354" y="3018656"/>
                  </a:cubicBezTo>
                  <a:cubicBezTo>
                    <a:pt x="1452354" y="3018656"/>
                    <a:pt x="1450423" y="3020587"/>
                    <a:pt x="1450423" y="3022519"/>
                  </a:cubicBezTo>
                  <a:cubicBezTo>
                    <a:pt x="1452354" y="3028313"/>
                    <a:pt x="1454286" y="3037969"/>
                    <a:pt x="1454286" y="3041832"/>
                  </a:cubicBezTo>
                  <a:cubicBezTo>
                    <a:pt x="1454286" y="3066939"/>
                    <a:pt x="1444629" y="3070802"/>
                    <a:pt x="1417591" y="3076596"/>
                  </a:cubicBezTo>
                  <a:cubicBezTo>
                    <a:pt x="1409865" y="3068871"/>
                    <a:pt x="1415659" y="3057283"/>
                    <a:pt x="1415659" y="3049557"/>
                  </a:cubicBezTo>
                  <a:cubicBezTo>
                    <a:pt x="1415659" y="3049557"/>
                    <a:pt x="1415659" y="3047626"/>
                    <a:pt x="1411797" y="3047626"/>
                  </a:cubicBezTo>
                  <a:cubicBezTo>
                    <a:pt x="1406003" y="3047626"/>
                    <a:pt x="1400209" y="3059214"/>
                    <a:pt x="1392483" y="3065008"/>
                  </a:cubicBezTo>
                  <a:cubicBezTo>
                    <a:pt x="1382827" y="3070802"/>
                    <a:pt x="1369308" y="3072733"/>
                    <a:pt x="1363514" y="3072733"/>
                  </a:cubicBezTo>
                  <a:cubicBezTo>
                    <a:pt x="1348063" y="3072733"/>
                    <a:pt x="1328750" y="3068871"/>
                    <a:pt x="1328750" y="3051489"/>
                  </a:cubicBezTo>
                  <a:cubicBezTo>
                    <a:pt x="1328750" y="3047626"/>
                    <a:pt x="1334544" y="3036038"/>
                    <a:pt x="1334544" y="3030244"/>
                  </a:cubicBezTo>
                  <a:cubicBezTo>
                    <a:pt x="1334544" y="3026381"/>
                    <a:pt x="1334544" y="3028313"/>
                    <a:pt x="1332612" y="3026381"/>
                  </a:cubicBezTo>
                  <a:cubicBezTo>
                    <a:pt x="1311368" y="3026381"/>
                    <a:pt x="1317162" y="3053420"/>
                    <a:pt x="1317162" y="3063077"/>
                  </a:cubicBezTo>
                  <a:lnTo>
                    <a:pt x="1243772" y="3070802"/>
                  </a:lnTo>
                  <a:cubicBezTo>
                    <a:pt x="1249566" y="3063077"/>
                    <a:pt x="1245703" y="3055351"/>
                    <a:pt x="1243772" y="3047626"/>
                  </a:cubicBezTo>
                  <a:cubicBezTo>
                    <a:pt x="1226390" y="3099772"/>
                    <a:pt x="1178107" y="3063077"/>
                    <a:pt x="1158793" y="3113291"/>
                  </a:cubicBezTo>
                  <a:cubicBezTo>
                    <a:pt x="1141412" y="3105566"/>
                    <a:pt x="1143343" y="3095909"/>
                    <a:pt x="1143343" y="3084321"/>
                  </a:cubicBezTo>
                  <a:cubicBezTo>
                    <a:pt x="1143343" y="3080458"/>
                    <a:pt x="1145274" y="3070802"/>
                    <a:pt x="1145274" y="3063077"/>
                  </a:cubicBezTo>
                  <a:lnTo>
                    <a:pt x="1145274" y="3055351"/>
                  </a:lnTo>
                  <a:cubicBezTo>
                    <a:pt x="1168450" y="3020587"/>
                    <a:pt x="1195489" y="3001274"/>
                    <a:pt x="1226390" y="3001274"/>
                  </a:cubicBezTo>
                  <a:cubicBezTo>
                    <a:pt x="1230252" y="3001274"/>
                    <a:pt x="1239909" y="3001274"/>
                    <a:pt x="1245703" y="3005137"/>
                  </a:cubicBezTo>
                  <a:cubicBezTo>
                    <a:pt x="1247634" y="3007068"/>
                    <a:pt x="1247634" y="3026381"/>
                    <a:pt x="1253428" y="3026381"/>
                  </a:cubicBezTo>
                  <a:cubicBezTo>
                    <a:pt x="1259222" y="3026381"/>
                    <a:pt x="1290123" y="2983892"/>
                    <a:pt x="1322956" y="2983892"/>
                  </a:cubicBezTo>
                  <a:cubicBezTo>
                    <a:pt x="1351926" y="2983892"/>
                    <a:pt x="1336475" y="3001274"/>
                    <a:pt x="1351926" y="3001274"/>
                  </a:cubicBezTo>
                  <a:cubicBezTo>
                    <a:pt x="1355788" y="3001274"/>
                    <a:pt x="1377033" y="2989686"/>
                    <a:pt x="1390552" y="2981961"/>
                  </a:cubicBezTo>
                  <a:cubicBezTo>
                    <a:pt x="1382827" y="2974236"/>
                    <a:pt x="1375102" y="2972304"/>
                    <a:pt x="1375102" y="2962648"/>
                  </a:cubicBezTo>
                  <a:cubicBezTo>
                    <a:pt x="1375102" y="2943335"/>
                    <a:pt x="1413728" y="2916296"/>
                    <a:pt x="1427247" y="2916296"/>
                  </a:cubicBezTo>
                  <a:cubicBezTo>
                    <a:pt x="1450423" y="2916296"/>
                    <a:pt x="1456217" y="2951060"/>
                    <a:pt x="1456217" y="2962648"/>
                  </a:cubicBezTo>
                  <a:close/>
                  <a:moveTo>
                    <a:pt x="1357720" y="2908571"/>
                  </a:moveTo>
                  <a:cubicBezTo>
                    <a:pt x="1363514" y="2910502"/>
                    <a:pt x="1371239" y="2918227"/>
                    <a:pt x="1375102" y="2922090"/>
                  </a:cubicBezTo>
                  <a:cubicBezTo>
                    <a:pt x="1375102" y="2922090"/>
                    <a:pt x="1377033" y="2920159"/>
                    <a:pt x="1377033" y="2925953"/>
                  </a:cubicBezTo>
                  <a:cubicBezTo>
                    <a:pt x="1377033" y="2929815"/>
                    <a:pt x="1367376" y="2956854"/>
                    <a:pt x="1357720" y="2966510"/>
                  </a:cubicBezTo>
                  <a:cubicBezTo>
                    <a:pt x="1349994" y="2974236"/>
                    <a:pt x="1328750" y="2970373"/>
                    <a:pt x="1321025" y="2972304"/>
                  </a:cubicBezTo>
                  <a:cubicBezTo>
                    <a:pt x="1305574" y="2974236"/>
                    <a:pt x="1286261" y="2980030"/>
                    <a:pt x="1270810" y="2987755"/>
                  </a:cubicBezTo>
                  <a:lnTo>
                    <a:pt x="1265016" y="2987755"/>
                  </a:lnTo>
                  <a:cubicBezTo>
                    <a:pt x="1265016" y="2981961"/>
                    <a:pt x="1263085" y="2972304"/>
                    <a:pt x="1263085" y="2966510"/>
                  </a:cubicBezTo>
                  <a:cubicBezTo>
                    <a:pt x="1263085" y="2924021"/>
                    <a:pt x="1299780" y="2906640"/>
                    <a:pt x="1334544" y="2906640"/>
                  </a:cubicBezTo>
                  <a:cubicBezTo>
                    <a:pt x="1338406" y="2906640"/>
                    <a:pt x="1351926" y="2906640"/>
                    <a:pt x="1357720" y="2908571"/>
                  </a:cubicBezTo>
                  <a:close/>
                  <a:moveTo>
                    <a:pt x="1265016" y="2918227"/>
                  </a:moveTo>
                  <a:cubicBezTo>
                    <a:pt x="1265016" y="2924021"/>
                    <a:pt x="1259222" y="2929815"/>
                    <a:pt x="1257291" y="2937541"/>
                  </a:cubicBezTo>
                  <a:cubicBezTo>
                    <a:pt x="1255360" y="2945266"/>
                    <a:pt x="1255360" y="2958785"/>
                    <a:pt x="1249566" y="2970373"/>
                  </a:cubicBezTo>
                  <a:cubicBezTo>
                    <a:pt x="1239909" y="2989686"/>
                    <a:pt x="1214802" y="2989686"/>
                    <a:pt x="1203214" y="2993549"/>
                  </a:cubicBezTo>
                  <a:cubicBezTo>
                    <a:pt x="1191626" y="2995480"/>
                    <a:pt x="1178107" y="3001274"/>
                    <a:pt x="1164587" y="3007068"/>
                  </a:cubicBezTo>
                  <a:cubicBezTo>
                    <a:pt x="1162656" y="2997412"/>
                    <a:pt x="1160725" y="2981961"/>
                    <a:pt x="1160725" y="2976167"/>
                  </a:cubicBezTo>
                  <a:cubicBezTo>
                    <a:pt x="1160725" y="2931747"/>
                    <a:pt x="1201283" y="2904708"/>
                    <a:pt x="1237978" y="2904708"/>
                  </a:cubicBezTo>
                  <a:cubicBezTo>
                    <a:pt x="1247634" y="2904708"/>
                    <a:pt x="1265016" y="2904708"/>
                    <a:pt x="1265016" y="2918227"/>
                  </a:cubicBezTo>
                  <a:close/>
                  <a:moveTo>
                    <a:pt x="1012013" y="2943335"/>
                  </a:moveTo>
                  <a:cubicBezTo>
                    <a:pt x="1013944" y="2958785"/>
                    <a:pt x="1017807" y="2985824"/>
                    <a:pt x="1017807" y="2991618"/>
                  </a:cubicBezTo>
                  <a:cubicBezTo>
                    <a:pt x="1017807" y="3003206"/>
                    <a:pt x="1004288" y="3007068"/>
                    <a:pt x="996562" y="3007068"/>
                  </a:cubicBezTo>
                  <a:cubicBezTo>
                    <a:pt x="981112" y="3007068"/>
                    <a:pt x="973386" y="2997412"/>
                    <a:pt x="952142" y="2985824"/>
                  </a:cubicBezTo>
                  <a:cubicBezTo>
                    <a:pt x="950211" y="2987755"/>
                    <a:pt x="950211" y="2985824"/>
                    <a:pt x="950211" y="2991618"/>
                  </a:cubicBezTo>
                  <a:cubicBezTo>
                    <a:pt x="950211" y="3016725"/>
                    <a:pt x="992700" y="3018656"/>
                    <a:pt x="998494" y="3026381"/>
                  </a:cubicBezTo>
                  <a:cubicBezTo>
                    <a:pt x="1000425" y="3030244"/>
                    <a:pt x="994631" y="3041832"/>
                    <a:pt x="1002356" y="3041832"/>
                  </a:cubicBezTo>
                  <a:cubicBezTo>
                    <a:pt x="1006219" y="3041832"/>
                    <a:pt x="1019738" y="3026381"/>
                    <a:pt x="1029395" y="3026381"/>
                  </a:cubicBezTo>
                  <a:cubicBezTo>
                    <a:pt x="1044845" y="3026381"/>
                    <a:pt x="1060296" y="3049557"/>
                    <a:pt x="1060296" y="3061145"/>
                  </a:cubicBezTo>
                  <a:cubicBezTo>
                    <a:pt x="1060296" y="3065008"/>
                    <a:pt x="1052571" y="3074665"/>
                    <a:pt x="1050639" y="3084321"/>
                  </a:cubicBezTo>
                  <a:cubicBezTo>
                    <a:pt x="1044845" y="3097840"/>
                    <a:pt x="1046777" y="3117154"/>
                    <a:pt x="1046777" y="3134535"/>
                  </a:cubicBezTo>
                  <a:cubicBezTo>
                    <a:pt x="1044845" y="3138398"/>
                    <a:pt x="1039051" y="3140329"/>
                    <a:pt x="1035189" y="3140329"/>
                  </a:cubicBezTo>
                  <a:cubicBezTo>
                    <a:pt x="1004288" y="3140329"/>
                    <a:pt x="992700" y="3105566"/>
                    <a:pt x="992700" y="3088184"/>
                  </a:cubicBezTo>
                  <a:cubicBezTo>
                    <a:pt x="992700" y="3082390"/>
                    <a:pt x="996562" y="3061145"/>
                    <a:pt x="998494" y="3041832"/>
                  </a:cubicBezTo>
                  <a:cubicBezTo>
                    <a:pt x="969524" y="3061145"/>
                    <a:pt x="979180" y="3092046"/>
                    <a:pt x="981112" y="3113291"/>
                  </a:cubicBezTo>
                  <a:lnTo>
                    <a:pt x="973386" y="3113291"/>
                  </a:lnTo>
                  <a:cubicBezTo>
                    <a:pt x="930897" y="3103634"/>
                    <a:pt x="905790" y="3066939"/>
                    <a:pt x="905790" y="3032175"/>
                  </a:cubicBezTo>
                  <a:cubicBezTo>
                    <a:pt x="905790" y="3014794"/>
                    <a:pt x="917378" y="2966510"/>
                    <a:pt x="944417" y="2983892"/>
                  </a:cubicBezTo>
                  <a:cubicBezTo>
                    <a:pt x="946348" y="2981961"/>
                    <a:pt x="946348" y="2980030"/>
                    <a:pt x="946348" y="2976167"/>
                  </a:cubicBezTo>
                  <a:cubicBezTo>
                    <a:pt x="946348" y="2970373"/>
                    <a:pt x="942485" y="2949129"/>
                    <a:pt x="942485" y="2945266"/>
                  </a:cubicBezTo>
                  <a:cubicBezTo>
                    <a:pt x="942485" y="2933678"/>
                    <a:pt x="944417" y="2902777"/>
                    <a:pt x="965661" y="2902777"/>
                  </a:cubicBezTo>
                  <a:cubicBezTo>
                    <a:pt x="981112" y="2902777"/>
                    <a:pt x="1010082" y="2924021"/>
                    <a:pt x="1012013" y="2943335"/>
                  </a:cubicBezTo>
                  <a:close/>
                  <a:moveTo>
                    <a:pt x="1577890" y="2924021"/>
                  </a:moveTo>
                  <a:cubicBezTo>
                    <a:pt x="1577890" y="2929815"/>
                    <a:pt x="1575959" y="2939472"/>
                    <a:pt x="1572096" y="2947197"/>
                  </a:cubicBezTo>
                  <a:cubicBezTo>
                    <a:pt x="1574028" y="2949129"/>
                    <a:pt x="1574028" y="2949129"/>
                    <a:pt x="1577890" y="2949129"/>
                  </a:cubicBezTo>
                  <a:cubicBezTo>
                    <a:pt x="1601066" y="2949129"/>
                    <a:pt x="1651281" y="2908571"/>
                    <a:pt x="1668663" y="2908571"/>
                  </a:cubicBezTo>
                  <a:lnTo>
                    <a:pt x="1680250" y="2908571"/>
                  </a:lnTo>
                  <a:lnTo>
                    <a:pt x="1680250" y="2918227"/>
                  </a:lnTo>
                  <a:cubicBezTo>
                    <a:pt x="1659006" y="2968442"/>
                    <a:pt x="1647418" y="3016725"/>
                    <a:pt x="1647418" y="3065008"/>
                  </a:cubicBezTo>
                  <a:cubicBezTo>
                    <a:pt x="1647418" y="3132604"/>
                    <a:pt x="1659006" y="3117154"/>
                    <a:pt x="1659006" y="3167368"/>
                  </a:cubicBezTo>
                  <a:cubicBezTo>
                    <a:pt x="1659006" y="3221445"/>
                    <a:pt x="1612654" y="3258140"/>
                    <a:pt x="1564371" y="3258140"/>
                  </a:cubicBezTo>
                  <a:cubicBezTo>
                    <a:pt x="1541195" y="3258140"/>
                    <a:pt x="1521882" y="3254277"/>
                    <a:pt x="1498706" y="3238827"/>
                  </a:cubicBezTo>
                  <a:cubicBezTo>
                    <a:pt x="1492912" y="3234964"/>
                    <a:pt x="1489050" y="3225308"/>
                    <a:pt x="1485187" y="3217582"/>
                  </a:cubicBezTo>
                  <a:cubicBezTo>
                    <a:pt x="1477462" y="3202132"/>
                    <a:pt x="1473599" y="3182819"/>
                    <a:pt x="1469736" y="3167368"/>
                  </a:cubicBezTo>
                  <a:cubicBezTo>
                    <a:pt x="1462011" y="3138398"/>
                    <a:pt x="1462011" y="3121016"/>
                    <a:pt x="1462011" y="3101703"/>
                  </a:cubicBezTo>
                  <a:cubicBezTo>
                    <a:pt x="1462011" y="3097840"/>
                    <a:pt x="1463942" y="3080458"/>
                    <a:pt x="1463942" y="3068871"/>
                  </a:cubicBezTo>
                  <a:cubicBezTo>
                    <a:pt x="1465874" y="3065008"/>
                    <a:pt x="1465874" y="3059214"/>
                    <a:pt x="1465874" y="3055351"/>
                  </a:cubicBezTo>
                  <a:cubicBezTo>
                    <a:pt x="1467805" y="3051489"/>
                    <a:pt x="1467805" y="3047626"/>
                    <a:pt x="1467805" y="3043763"/>
                  </a:cubicBezTo>
                  <a:cubicBezTo>
                    <a:pt x="1469736" y="3036038"/>
                    <a:pt x="1465874" y="3024450"/>
                    <a:pt x="1471668" y="3016725"/>
                  </a:cubicBezTo>
                  <a:cubicBezTo>
                    <a:pt x="1477462" y="3005137"/>
                    <a:pt x="1490981" y="3001274"/>
                    <a:pt x="1496775" y="2991618"/>
                  </a:cubicBezTo>
                  <a:cubicBezTo>
                    <a:pt x="1518019" y="2987755"/>
                    <a:pt x="1552783" y="2970373"/>
                    <a:pt x="1572096" y="2949129"/>
                  </a:cubicBezTo>
                  <a:cubicBezTo>
                    <a:pt x="1562440" y="2941403"/>
                    <a:pt x="1535401" y="2896983"/>
                    <a:pt x="1535401" y="2895052"/>
                  </a:cubicBezTo>
                  <a:cubicBezTo>
                    <a:pt x="1535401" y="2889258"/>
                    <a:pt x="1541195" y="2887326"/>
                    <a:pt x="1546989" y="2887326"/>
                  </a:cubicBezTo>
                  <a:cubicBezTo>
                    <a:pt x="1570165" y="2887326"/>
                    <a:pt x="1577890" y="2910502"/>
                    <a:pt x="1577890" y="2924021"/>
                  </a:cubicBezTo>
                  <a:close/>
                  <a:moveTo>
                    <a:pt x="393990" y="2937541"/>
                  </a:moveTo>
                  <a:cubicBezTo>
                    <a:pt x="399784" y="2949129"/>
                    <a:pt x="411372" y="2956854"/>
                    <a:pt x="415234" y="2966510"/>
                  </a:cubicBezTo>
                  <a:cubicBezTo>
                    <a:pt x="426822" y="2987755"/>
                    <a:pt x="440342" y="3022519"/>
                    <a:pt x="471243" y="3039901"/>
                  </a:cubicBezTo>
                  <a:lnTo>
                    <a:pt x="471243" y="3016725"/>
                  </a:lnTo>
                  <a:cubicBezTo>
                    <a:pt x="471243" y="2972304"/>
                    <a:pt x="498281" y="2964579"/>
                    <a:pt x="494419" y="2912433"/>
                  </a:cubicBezTo>
                  <a:cubicBezTo>
                    <a:pt x="507938" y="2914365"/>
                    <a:pt x="496350" y="2937541"/>
                    <a:pt x="507938" y="2947197"/>
                  </a:cubicBezTo>
                  <a:cubicBezTo>
                    <a:pt x="515663" y="2952991"/>
                    <a:pt x="533045" y="2954923"/>
                    <a:pt x="536908" y="2954923"/>
                  </a:cubicBezTo>
                  <a:cubicBezTo>
                    <a:pt x="548496" y="2954923"/>
                    <a:pt x="548496" y="2933678"/>
                    <a:pt x="548496" y="2933678"/>
                  </a:cubicBezTo>
                  <a:cubicBezTo>
                    <a:pt x="560084" y="2966510"/>
                    <a:pt x="565877" y="2991618"/>
                    <a:pt x="565877" y="3022519"/>
                  </a:cubicBezTo>
                  <a:cubicBezTo>
                    <a:pt x="565877" y="3086252"/>
                    <a:pt x="534976" y="3119085"/>
                    <a:pt x="534976" y="3167368"/>
                  </a:cubicBezTo>
                  <a:cubicBezTo>
                    <a:pt x="534976" y="3171231"/>
                    <a:pt x="534976" y="3184750"/>
                    <a:pt x="536908" y="3192475"/>
                  </a:cubicBezTo>
                  <a:cubicBezTo>
                    <a:pt x="538839" y="3204063"/>
                    <a:pt x="554290" y="3229170"/>
                    <a:pt x="571671" y="3236896"/>
                  </a:cubicBezTo>
                  <a:cubicBezTo>
                    <a:pt x="589053" y="3246552"/>
                    <a:pt x="614161" y="3236896"/>
                    <a:pt x="625748" y="3262003"/>
                  </a:cubicBezTo>
                  <a:cubicBezTo>
                    <a:pt x="631542" y="3271659"/>
                    <a:pt x="629611" y="3290973"/>
                    <a:pt x="629611" y="3296767"/>
                  </a:cubicBezTo>
                  <a:cubicBezTo>
                    <a:pt x="629611" y="3348912"/>
                    <a:pt x="602573" y="3356637"/>
                    <a:pt x="602573" y="3387539"/>
                  </a:cubicBezTo>
                  <a:cubicBezTo>
                    <a:pt x="602573" y="3420371"/>
                    <a:pt x="633474" y="3420371"/>
                    <a:pt x="633474" y="3462860"/>
                  </a:cubicBezTo>
                  <a:cubicBezTo>
                    <a:pt x="633474" y="3486036"/>
                    <a:pt x="623817" y="3499555"/>
                    <a:pt x="614161" y="3526594"/>
                  </a:cubicBezTo>
                  <a:cubicBezTo>
                    <a:pt x="606435" y="3507281"/>
                    <a:pt x="583259" y="3511143"/>
                    <a:pt x="573603" y="3511143"/>
                  </a:cubicBezTo>
                  <a:cubicBezTo>
                    <a:pt x="569740" y="3511143"/>
                    <a:pt x="562015" y="3507281"/>
                    <a:pt x="558152" y="3511143"/>
                  </a:cubicBezTo>
                  <a:cubicBezTo>
                    <a:pt x="540770" y="3522731"/>
                    <a:pt x="527251" y="3542044"/>
                    <a:pt x="509869" y="3555564"/>
                  </a:cubicBezTo>
                  <a:cubicBezTo>
                    <a:pt x="517594" y="3559426"/>
                    <a:pt x="529182" y="3561358"/>
                    <a:pt x="533045" y="3561358"/>
                  </a:cubicBezTo>
                  <a:cubicBezTo>
                    <a:pt x="546564" y="3561358"/>
                    <a:pt x="563946" y="3555564"/>
                    <a:pt x="579397" y="3543976"/>
                  </a:cubicBezTo>
                  <a:lnTo>
                    <a:pt x="587122" y="3543976"/>
                  </a:lnTo>
                  <a:cubicBezTo>
                    <a:pt x="587122" y="3545907"/>
                    <a:pt x="589053" y="3549770"/>
                    <a:pt x="589053" y="3553632"/>
                  </a:cubicBezTo>
                  <a:cubicBezTo>
                    <a:pt x="581328" y="3557495"/>
                    <a:pt x="573603" y="3561358"/>
                    <a:pt x="565877" y="3563289"/>
                  </a:cubicBezTo>
                  <a:cubicBezTo>
                    <a:pt x="550427" y="3569083"/>
                    <a:pt x="525320" y="3572946"/>
                    <a:pt x="519526" y="3572946"/>
                  </a:cubicBezTo>
                  <a:cubicBezTo>
                    <a:pt x="515663" y="3572946"/>
                    <a:pt x="477037" y="3567152"/>
                    <a:pt x="455792" y="3561358"/>
                  </a:cubicBezTo>
                  <a:cubicBezTo>
                    <a:pt x="461586" y="3545907"/>
                    <a:pt x="478968" y="3555564"/>
                    <a:pt x="492487" y="3549770"/>
                  </a:cubicBezTo>
                  <a:cubicBezTo>
                    <a:pt x="498281" y="3547838"/>
                    <a:pt x="546564" y="3515006"/>
                    <a:pt x="546564" y="3509212"/>
                  </a:cubicBezTo>
                  <a:cubicBezTo>
                    <a:pt x="546564" y="3505349"/>
                    <a:pt x="529182" y="3480242"/>
                    <a:pt x="525320" y="3466723"/>
                  </a:cubicBezTo>
                  <a:cubicBezTo>
                    <a:pt x="513732" y="3424234"/>
                    <a:pt x="498281" y="3372088"/>
                    <a:pt x="465449" y="3331530"/>
                  </a:cubicBezTo>
                  <a:cubicBezTo>
                    <a:pt x="446135" y="3306423"/>
                    <a:pt x="448067" y="3275522"/>
                    <a:pt x="428754" y="3252346"/>
                  </a:cubicBezTo>
                  <a:cubicBezTo>
                    <a:pt x="403646" y="3256209"/>
                    <a:pt x="378539" y="3240758"/>
                    <a:pt x="353432" y="3223376"/>
                  </a:cubicBezTo>
                  <a:cubicBezTo>
                    <a:pt x="339913" y="3213720"/>
                    <a:pt x="322531" y="3209857"/>
                    <a:pt x="310943" y="3200200"/>
                  </a:cubicBezTo>
                  <a:cubicBezTo>
                    <a:pt x="289698" y="3184750"/>
                    <a:pt x="272316" y="3161574"/>
                    <a:pt x="253003" y="3144192"/>
                  </a:cubicBezTo>
                  <a:cubicBezTo>
                    <a:pt x="245278" y="3136467"/>
                    <a:pt x="233690" y="3132604"/>
                    <a:pt x="227896" y="3128742"/>
                  </a:cubicBezTo>
                  <a:cubicBezTo>
                    <a:pt x="222102" y="3126810"/>
                    <a:pt x="220171" y="3122948"/>
                    <a:pt x="220171" y="3119085"/>
                  </a:cubicBezTo>
                  <a:lnTo>
                    <a:pt x="220171" y="3074665"/>
                  </a:lnTo>
                  <a:cubicBezTo>
                    <a:pt x="206651" y="3041832"/>
                    <a:pt x="169956" y="3047626"/>
                    <a:pt x="144849" y="3047626"/>
                  </a:cubicBezTo>
                  <a:lnTo>
                    <a:pt x="129399" y="3047626"/>
                  </a:lnTo>
                  <a:cubicBezTo>
                    <a:pt x="135193" y="3024450"/>
                    <a:pt x="173819" y="3012862"/>
                    <a:pt x="193132" y="3012862"/>
                  </a:cubicBezTo>
                  <a:cubicBezTo>
                    <a:pt x="196995" y="3012862"/>
                    <a:pt x="222102" y="3016725"/>
                    <a:pt x="237553" y="3022519"/>
                  </a:cubicBezTo>
                  <a:cubicBezTo>
                    <a:pt x="233690" y="3022519"/>
                    <a:pt x="227896" y="3024450"/>
                    <a:pt x="177682" y="3026381"/>
                  </a:cubicBezTo>
                  <a:cubicBezTo>
                    <a:pt x="179613" y="3028313"/>
                    <a:pt x="179613" y="3032175"/>
                    <a:pt x="185407" y="3034107"/>
                  </a:cubicBezTo>
                  <a:cubicBezTo>
                    <a:pt x="200858" y="3041832"/>
                    <a:pt x="233690" y="3065008"/>
                    <a:pt x="237553" y="3065008"/>
                  </a:cubicBezTo>
                  <a:cubicBezTo>
                    <a:pt x="249141" y="3065008"/>
                    <a:pt x="256866" y="3041832"/>
                    <a:pt x="258797" y="3039901"/>
                  </a:cubicBezTo>
                  <a:cubicBezTo>
                    <a:pt x="272316" y="3045695"/>
                    <a:pt x="287767" y="3053420"/>
                    <a:pt x="301286" y="3059214"/>
                  </a:cubicBezTo>
                  <a:cubicBezTo>
                    <a:pt x="316737" y="3065008"/>
                    <a:pt x="322531" y="3093978"/>
                    <a:pt x="330256" y="3095909"/>
                  </a:cubicBezTo>
                  <a:cubicBezTo>
                    <a:pt x="336050" y="3099772"/>
                    <a:pt x="347638" y="3097840"/>
                    <a:pt x="355363" y="3103634"/>
                  </a:cubicBezTo>
                  <a:cubicBezTo>
                    <a:pt x="368883" y="3115222"/>
                    <a:pt x="376608" y="3157711"/>
                    <a:pt x="401715" y="3157711"/>
                  </a:cubicBezTo>
                  <a:cubicBezTo>
                    <a:pt x="405578" y="3157711"/>
                    <a:pt x="409440" y="3155780"/>
                    <a:pt x="409440" y="3151917"/>
                  </a:cubicBezTo>
                  <a:cubicBezTo>
                    <a:pt x="409440" y="3148055"/>
                    <a:pt x="395921" y="3121016"/>
                    <a:pt x="386264" y="3109428"/>
                  </a:cubicBezTo>
                  <a:cubicBezTo>
                    <a:pt x="380471" y="3099772"/>
                    <a:pt x="366951" y="3093978"/>
                    <a:pt x="363089" y="3086252"/>
                  </a:cubicBezTo>
                  <a:cubicBezTo>
                    <a:pt x="357295" y="3076596"/>
                    <a:pt x="355363" y="3063077"/>
                    <a:pt x="351501" y="3055351"/>
                  </a:cubicBezTo>
                  <a:cubicBezTo>
                    <a:pt x="343775" y="3034107"/>
                    <a:pt x="337981" y="3010931"/>
                    <a:pt x="337981" y="2991618"/>
                  </a:cubicBezTo>
                  <a:cubicBezTo>
                    <a:pt x="337981" y="2987755"/>
                    <a:pt x="341844" y="2968442"/>
                    <a:pt x="345707" y="2956854"/>
                  </a:cubicBezTo>
                  <a:cubicBezTo>
                    <a:pt x="353432" y="2958785"/>
                    <a:pt x="365020" y="2962648"/>
                    <a:pt x="368883" y="2962648"/>
                  </a:cubicBezTo>
                  <a:cubicBezTo>
                    <a:pt x="378539" y="2962648"/>
                    <a:pt x="395921" y="2952991"/>
                    <a:pt x="395921" y="2941403"/>
                  </a:cubicBezTo>
                  <a:cubicBezTo>
                    <a:pt x="395921" y="2935609"/>
                    <a:pt x="382402" y="2929815"/>
                    <a:pt x="378539" y="2924021"/>
                  </a:cubicBezTo>
                  <a:cubicBezTo>
                    <a:pt x="357295" y="2908571"/>
                    <a:pt x="347638" y="2898914"/>
                    <a:pt x="328325" y="2898914"/>
                  </a:cubicBezTo>
                  <a:cubicBezTo>
                    <a:pt x="322531" y="2898914"/>
                    <a:pt x="320600" y="2898914"/>
                    <a:pt x="316737" y="2900846"/>
                  </a:cubicBezTo>
                  <a:cubicBezTo>
                    <a:pt x="320600" y="2908571"/>
                    <a:pt x="326393" y="2916296"/>
                    <a:pt x="330256" y="2924021"/>
                  </a:cubicBezTo>
                  <a:lnTo>
                    <a:pt x="330256" y="2929815"/>
                  </a:lnTo>
                  <a:cubicBezTo>
                    <a:pt x="309012" y="2916296"/>
                    <a:pt x="285836" y="2898914"/>
                    <a:pt x="266522" y="2904708"/>
                  </a:cubicBezTo>
                  <a:cubicBezTo>
                    <a:pt x="285836" y="2893120"/>
                    <a:pt x="303218" y="2887326"/>
                    <a:pt x="318668" y="2887326"/>
                  </a:cubicBezTo>
                  <a:cubicBezTo>
                    <a:pt x="345707" y="2887326"/>
                    <a:pt x="376608" y="2902777"/>
                    <a:pt x="393990" y="2937541"/>
                  </a:cubicBezTo>
                  <a:close/>
                  <a:moveTo>
                    <a:pt x="1759435" y="2887326"/>
                  </a:moveTo>
                  <a:cubicBezTo>
                    <a:pt x="1759435" y="2896983"/>
                    <a:pt x="1742053" y="2906640"/>
                    <a:pt x="1738190" y="2916296"/>
                  </a:cubicBezTo>
                  <a:cubicBezTo>
                    <a:pt x="1732396" y="2924021"/>
                    <a:pt x="1730465" y="2937541"/>
                    <a:pt x="1726602" y="2947197"/>
                  </a:cubicBezTo>
                  <a:cubicBezTo>
                    <a:pt x="1715014" y="2954923"/>
                    <a:pt x="1715014" y="2956854"/>
                    <a:pt x="1705358" y="2956854"/>
                  </a:cubicBezTo>
                  <a:cubicBezTo>
                    <a:pt x="1699564" y="2956854"/>
                    <a:pt x="1682182" y="2951060"/>
                    <a:pt x="1682182" y="2941403"/>
                  </a:cubicBezTo>
                  <a:cubicBezTo>
                    <a:pt x="1682182" y="2925953"/>
                    <a:pt x="1732396" y="2893120"/>
                    <a:pt x="1747847" y="2885395"/>
                  </a:cubicBezTo>
                  <a:cubicBezTo>
                    <a:pt x="1757503" y="2885395"/>
                    <a:pt x="1757503" y="2887326"/>
                    <a:pt x="1759435" y="2887326"/>
                  </a:cubicBezTo>
                  <a:close/>
                  <a:moveTo>
                    <a:pt x="942485" y="2900846"/>
                  </a:moveTo>
                  <a:cubicBezTo>
                    <a:pt x="942485" y="2912433"/>
                    <a:pt x="919309" y="2949129"/>
                    <a:pt x="913515" y="2956854"/>
                  </a:cubicBezTo>
                  <a:lnTo>
                    <a:pt x="867164" y="2956854"/>
                  </a:lnTo>
                  <a:lnTo>
                    <a:pt x="867164" y="2937541"/>
                  </a:lnTo>
                  <a:cubicBezTo>
                    <a:pt x="871026" y="2916296"/>
                    <a:pt x="884546" y="2883464"/>
                    <a:pt x="907722" y="2883464"/>
                  </a:cubicBezTo>
                  <a:cubicBezTo>
                    <a:pt x="917378" y="2883464"/>
                    <a:pt x="942485" y="2889258"/>
                    <a:pt x="942485" y="2900846"/>
                  </a:cubicBezTo>
                  <a:close/>
                  <a:moveTo>
                    <a:pt x="546564" y="2918227"/>
                  </a:moveTo>
                  <a:lnTo>
                    <a:pt x="546564" y="2929815"/>
                  </a:lnTo>
                  <a:cubicBezTo>
                    <a:pt x="531114" y="2912433"/>
                    <a:pt x="509869" y="2895052"/>
                    <a:pt x="507938" y="2877670"/>
                  </a:cubicBezTo>
                  <a:cubicBezTo>
                    <a:pt x="513732" y="2879601"/>
                    <a:pt x="546564" y="2900846"/>
                    <a:pt x="546564" y="2918227"/>
                  </a:cubicBezTo>
                  <a:close/>
                  <a:moveTo>
                    <a:pt x="486693" y="2871876"/>
                  </a:moveTo>
                  <a:cubicBezTo>
                    <a:pt x="482831" y="2875738"/>
                    <a:pt x="482831" y="2889258"/>
                    <a:pt x="473174" y="2889258"/>
                  </a:cubicBezTo>
                  <a:cubicBezTo>
                    <a:pt x="469311" y="2889258"/>
                    <a:pt x="444204" y="2873807"/>
                    <a:pt x="430685" y="2866082"/>
                  </a:cubicBezTo>
                  <a:cubicBezTo>
                    <a:pt x="440342" y="2866082"/>
                    <a:pt x="453861" y="2864150"/>
                    <a:pt x="457723" y="2864150"/>
                  </a:cubicBezTo>
                  <a:cubicBezTo>
                    <a:pt x="463517" y="2864150"/>
                    <a:pt x="478968" y="2866082"/>
                    <a:pt x="486693" y="2871876"/>
                  </a:cubicBezTo>
                  <a:close/>
                  <a:moveTo>
                    <a:pt x="1527676" y="2873807"/>
                  </a:moveTo>
                  <a:cubicBezTo>
                    <a:pt x="1519951" y="2885395"/>
                    <a:pt x="1502569" y="2895052"/>
                    <a:pt x="1490981" y="2896983"/>
                  </a:cubicBezTo>
                  <a:cubicBezTo>
                    <a:pt x="1492912" y="2881532"/>
                    <a:pt x="1496775" y="2869944"/>
                    <a:pt x="1498706" y="2858356"/>
                  </a:cubicBezTo>
                  <a:cubicBezTo>
                    <a:pt x="1508363" y="2862219"/>
                    <a:pt x="1518019" y="2866082"/>
                    <a:pt x="1527676" y="2873807"/>
                  </a:cubicBezTo>
                  <a:close/>
                  <a:moveTo>
                    <a:pt x="1160725" y="2840975"/>
                  </a:moveTo>
                  <a:cubicBezTo>
                    <a:pt x="1156862" y="2860288"/>
                    <a:pt x="1154931" y="2877670"/>
                    <a:pt x="1154931" y="2883464"/>
                  </a:cubicBezTo>
                  <a:cubicBezTo>
                    <a:pt x="1154931" y="2898914"/>
                    <a:pt x="1166519" y="2912433"/>
                    <a:pt x="1166519" y="2916296"/>
                  </a:cubicBezTo>
                  <a:cubicBezTo>
                    <a:pt x="1166519" y="2924021"/>
                    <a:pt x="1151068" y="2952991"/>
                    <a:pt x="1151068" y="2952991"/>
                  </a:cubicBezTo>
                  <a:cubicBezTo>
                    <a:pt x="1147206" y="2964579"/>
                    <a:pt x="1152999" y="2972304"/>
                    <a:pt x="1143343" y="2981961"/>
                  </a:cubicBezTo>
                  <a:cubicBezTo>
                    <a:pt x="1108579" y="2987755"/>
                    <a:pt x="1087335" y="2935609"/>
                    <a:pt x="1087335" y="2914365"/>
                  </a:cubicBezTo>
                  <a:cubicBezTo>
                    <a:pt x="1087335" y="2885395"/>
                    <a:pt x="1096991" y="2858356"/>
                    <a:pt x="1141412" y="2840975"/>
                  </a:cubicBezTo>
                  <a:lnTo>
                    <a:pt x="1160725" y="2840975"/>
                  </a:lnTo>
                  <a:close/>
                  <a:moveTo>
                    <a:pt x="1396346" y="2835181"/>
                  </a:moveTo>
                  <a:cubicBezTo>
                    <a:pt x="1407934" y="2846769"/>
                    <a:pt x="1434973" y="2877670"/>
                    <a:pt x="1434973" y="2896983"/>
                  </a:cubicBezTo>
                  <a:cubicBezTo>
                    <a:pt x="1434973" y="2900846"/>
                    <a:pt x="1411797" y="2908571"/>
                    <a:pt x="1409865" y="2908571"/>
                  </a:cubicBezTo>
                  <a:cubicBezTo>
                    <a:pt x="1390552" y="2908571"/>
                    <a:pt x="1380896" y="2891189"/>
                    <a:pt x="1380896" y="2877670"/>
                  </a:cubicBezTo>
                  <a:cubicBezTo>
                    <a:pt x="1380896" y="2873807"/>
                    <a:pt x="1384758" y="2848700"/>
                    <a:pt x="1390552" y="2835181"/>
                  </a:cubicBezTo>
                  <a:lnTo>
                    <a:pt x="1396346" y="2835181"/>
                  </a:lnTo>
                  <a:close/>
                  <a:moveTo>
                    <a:pt x="956005" y="2866082"/>
                  </a:moveTo>
                  <a:cubicBezTo>
                    <a:pt x="956005" y="2873807"/>
                    <a:pt x="948279" y="2881532"/>
                    <a:pt x="940554" y="2881532"/>
                  </a:cubicBezTo>
                  <a:cubicBezTo>
                    <a:pt x="936691" y="2881532"/>
                    <a:pt x="921241" y="2873807"/>
                    <a:pt x="911584" y="2866082"/>
                  </a:cubicBezTo>
                  <a:cubicBezTo>
                    <a:pt x="923172" y="2854494"/>
                    <a:pt x="934760" y="2842906"/>
                    <a:pt x="946348" y="2833249"/>
                  </a:cubicBezTo>
                  <a:cubicBezTo>
                    <a:pt x="948279" y="2842906"/>
                    <a:pt x="956005" y="2860288"/>
                    <a:pt x="956005" y="2866082"/>
                  </a:cubicBezTo>
                  <a:close/>
                  <a:moveTo>
                    <a:pt x="1278535" y="2817799"/>
                  </a:moveTo>
                  <a:cubicBezTo>
                    <a:pt x="1278535" y="2823593"/>
                    <a:pt x="1266947" y="2840975"/>
                    <a:pt x="1266947" y="2846769"/>
                  </a:cubicBezTo>
                  <a:lnTo>
                    <a:pt x="1266947" y="2895052"/>
                  </a:lnTo>
                  <a:lnTo>
                    <a:pt x="1170381" y="2902777"/>
                  </a:lnTo>
                  <a:cubicBezTo>
                    <a:pt x="1168450" y="2896983"/>
                    <a:pt x="1168450" y="2891189"/>
                    <a:pt x="1168450" y="2885395"/>
                  </a:cubicBezTo>
                  <a:cubicBezTo>
                    <a:pt x="1168450" y="2862219"/>
                    <a:pt x="1178107" y="2842906"/>
                    <a:pt x="1195489" y="2821661"/>
                  </a:cubicBezTo>
                  <a:cubicBezTo>
                    <a:pt x="1218664" y="2815867"/>
                    <a:pt x="1261154" y="2806211"/>
                    <a:pt x="1266947" y="2806211"/>
                  </a:cubicBezTo>
                  <a:cubicBezTo>
                    <a:pt x="1274673" y="2806211"/>
                    <a:pt x="1278535" y="2815867"/>
                    <a:pt x="1278535" y="2817799"/>
                  </a:cubicBezTo>
                  <a:close/>
                  <a:moveTo>
                    <a:pt x="1568234" y="2788829"/>
                  </a:moveTo>
                  <a:cubicBezTo>
                    <a:pt x="1572096" y="2804279"/>
                    <a:pt x="1601066" y="2823593"/>
                    <a:pt x="1618448" y="2833249"/>
                  </a:cubicBezTo>
                  <a:cubicBezTo>
                    <a:pt x="1599135" y="2842906"/>
                    <a:pt x="1564371" y="2858356"/>
                    <a:pt x="1560508" y="2858356"/>
                  </a:cubicBezTo>
                  <a:cubicBezTo>
                    <a:pt x="1546989" y="2858356"/>
                    <a:pt x="1546989" y="2812005"/>
                    <a:pt x="1546989" y="2810073"/>
                  </a:cubicBezTo>
                  <a:cubicBezTo>
                    <a:pt x="1546989" y="2806211"/>
                    <a:pt x="1554715" y="2796554"/>
                    <a:pt x="1556646" y="2788829"/>
                  </a:cubicBezTo>
                  <a:cubicBezTo>
                    <a:pt x="1558577" y="2786898"/>
                    <a:pt x="1556646" y="2786898"/>
                    <a:pt x="1562440" y="2786898"/>
                  </a:cubicBezTo>
                  <a:cubicBezTo>
                    <a:pt x="1566302" y="2786898"/>
                    <a:pt x="1568234" y="2788829"/>
                    <a:pt x="1568234" y="2788829"/>
                  </a:cubicBezTo>
                  <a:close/>
                  <a:moveTo>
                    <a:pt x="1027463" y="2840975"/>
                  </a:moveTo>
                  <a:cubicBezTo>
                    <a:pt x="1031326" y="2852562"/>
                    <a:pt x="1056433" y="2862219"/>
                    <a:pt x="1056433" y="2877670"/>
                  </a:cubicBezTo>
                  <a:cubicBezTo>
                    <a:pt x="1056433" y="2881532"/>
                    <a:pt x="1052571" y="2889258"/>
                    <a:pt x="1050639" y="2895052"/>
                  </a:cubicBezTo>
                  <a:cubicBezTo>
                    <a:pt x="1054502" y="2900846"/>
                    <a:pt x="1064159" y="2896983"/>
                    <a:pt x="1071884" y="2896983"/>
                  </a:cubicBezTo>
                  <a:cubicBezTo>
                    <a:pt x="1077678" y="2916296"/>
                    <a:pt x="1069953" y="2933678"/>
                    <a:pt x="1085403" y="2956854"/>
                  </a:cubicBezTo>
                  <a:cubicBezTo>
                    <a:pt x="1093128" y="2968442"/>
                    <a:pt x="1122098" y="2993549"/>
                    <a:pt x="1122098" y="2997412"/>
                  </a:cubicBezTo>
                  <a:cubicBezTo>
                    <a:pt x="1122098" y="3003206"/>
                    <a:pt x="1118236" y="3005137"/>
                    <a:pt x="1116304" y="3007068"/>
                  </a:cubicBezTo>
                  <a:cubicBezTo>
                    <a:pt x="1120167" y="3009000"/>
                    <a:pt x="1125961" y="3007068"/>
                    <a:pt x="1129824" y="3007068"/>
                  </a:cubicBezTo>
                  <a:cubicBezTo>
                    <a:pt x="1141412" y="3007068"/>
                    <a:pt x="1151068" y="3009000"/>
                    <a:pt x="1151068" y="3020587"/>
                  </a:cubicBezTo>
                  <a:cubicBezTo>
                    <a:pt x="1151068" y="3043763"/>
                    <a:pt x="1131755" y="3047626"/>
                    <a:pt x="1131755" y="3078527"/>
                  </a:cubicBezTo>
                  <a:cubicBezTo>
                    <a:pt x="1131755" y="3082390"/>
                    <a:pt x="1137549" y="3109428"/>
                    <a:pt x="1139480" y="3124879"/>
                  </a:cubicBezTo>
                  <a:cubicBezTo>
                    <a:pt x="1129824" y="3124879"/>
                    <a:pt x="1118236" y="3122948"/>
                    <a:pt x="1108579" y="3124879"/>
                  </a:cubicBezTo>
                  <a:cubicBezTo>
                    <a:pt x="1118236" y="3144192"/>
                    <a:pt x="1151068" y="3142261"/>
                    <a:pt x="1156862" y="3153849"/>
                  </a:cubicBezTo>
                  <a:cubicBezTo>
                    <a:pt x="1160725" y="3161574"/>
                    <a:pt x="1164587" y="3178956"/>
                    <a:pt x="1164587" y="3182819"/>
                  </a:cubicBezTo>
                  <a:cubicBezTo>
                    <a:pt x="1164587" y="3205994"/>
                    <a:pt x="1143343" y="3205994"/>
                    <a:pt x="1131755" y="3205994"/>
                  </a:cubicBezTo>
                  <a:cubicBezTo>
                    <a:pt x="1106648" y="3205994"/>
                    <a:pt x="1066090" y="3169299"/>
                    <a:pt x="1062227" y="3142261"/>
                  </a:cubicBezTo>
                  <a:cubicBezTo>
                    <a:pt x="1060296" y="3134535"/>
                    <a:pt x="1060296" y="3122948"/>
                    <a:pt x="1060296" y="3119085"/>
                  </a:cubicBezTo>
                  <a:cubicBezTo>
                    <a:pt x="1060296" y="3113291"/>
                    <a:pt x="1062227" y="3097840"/>
                    <a:pt x="1066090" y="3086252"/>
                  </a:cubicBezTo>
                  <a:cubicBezTo>
                    <a:pt x="1077678" y="3097840"/>
                    <a:pt x="1079609" y="3113291"/>
                    <a:pt x="1098922" y="3124879"/>
                  </a:cubicBezTo>
                  <a:lnTo>
                    <a:pt x="1108579" y="3122948"/>
                  </a:lnTo>
                  <a:cubicBezTo>
                    <a:pt x="1091197" y="3105566"/>
                    <a:pt x="1081541" y="3080458"/>
                    <a:pt x="1081541" y="3061145"/>
                  </a:cubicBezTo>
                  <a:cubicBezTo>
                    <a:pt x="1081541" y="3057283"/>
                    <a:pt x="1083472" y="3045695"/>
                    <a:pt x="1085403" y="3037969"/>
                  </a:cubicBezTo>
                  <a:cubicBezTo>
                    <a:pt x="1081541" y="3036038"/>
                    <a:pt x="1075747" y="3036038"/>
                    <a:pt x="1069953" y="3036038"/>
                  </a:cubicBezTo>
                  <a:cubicBezTo>
                    <a:pt x="1050639" y="3034107"/>
                    <a:pt x="1040983" y="3010931"/>
                    <a:pt x="1027463" y="2997412"/>
                  </a:cubicBezTo>
                  <a:lnTo>
                    <a:pt x="1027463" y="2945266"/>
                  </a:lnTo>
                  <a:cubicBezTo>
                    <a:pt x="1031326" y="2935609"/>
                    <a:pt x="1035189" y="2924021"/>
                    <a:pt x="1040983" y="2910502"/>
                  </a:cubicBezTo>
                  <a:cubicBezTo>
                    <a:pt x="1033257" y="2914365"/>
                    <a:pt x="1021670" y="2918227"/>
                    <a:pt x="1015876" y="2918227"/>
                  </a:cubicBezTo>
                  <a:cubicBezTo>
                    <a:pt x="984974" y="2918227"/>
                    <a:pt x="961799" y="2852562"/>
                    <a:pt x="961799" y="2837112"/>
                  </a:cubicBezTo>
                  <a:cubicBezTo>
                    <a:pt x="961799" y="2806211"/>
                    <a:pt x="986906" y="2798485"/>
                    <a:pt x="1019738" y="2784966"/>
                  </a:cubicBezTo>
                  <a:cubicBezTo>
                    <a:pt x="1021670" y="2802348"/>
                    <a:pt x="1021670" y="2821661"/>
                    <a:pt x="1027463" y="2840975"/>
                  </a:cubicBezTo>
                  <a:close/>
                  <a:moveTo>
                    <a:pt x="1539264" y="2792692"/>
                  </a:moveTo>
                  <a:cubicBezTo>
                    <a:pt x="1539264" y="2796554"/>
                    <a:pt x="1535401" y="2804279"/>
                    <a:pt x="1535401" y="2810073"/>
                  </a:cubicBezTo>
                  <a:lnTo>
                    <a:pt x="1535401" y="2858356"/>
                  </a:lnTo>
                  <a:cubicBezTo>
                    <a:pt x="1525745" y="2854494"/>
                    <a:pt x="1500637" y="2844837"/>
                    <a:pt x="1498706" y="2831318"/>
                  </a:cubicBezTo>
                  <a:cubicBezTo>
                    <a:pt x="1496775" y="2819730"/>
                    <a:pt x="1502569" y="2806211"/>
                    <a:pt x="1496775" y="2796554"/>
                  </a:cubicBezTo>
                  <a:cubicBezTo>
                    <a:pt x="1490981" y="2781104"/>
                    <a:pt x="1489050" y="2788829"/>
                    <a:pt x="1489050" y="2775310"/>
                  </a:cubicBezTo>
                  <a:cubicBezTo>
                    <a:pt x="1489050" y="2767584"/>
                    <a:pt x="1487118" y="2763722"/>
                    <a:pt x="1494844" y="2757928"/>
                  </a:cubicBezTo>
                  <a:cubicBezTo>
                    <a:pt x="1516088" y="2781104"/>
                    <a:pt x="1539264" y="2765653"/>
                    <a:pt x="1539264" y="2792692"/>
                  </a:cubicBezTo>
                  <a:close/>
                  <a:moveTo>
                    <a:pt x="1311368" y="2788829"/>
                  </a:moveTo>
                  <a:cubicBezTo>
                    <a:pt x="1340338" y="2784966"/>
                    <a:pt x="1377033" y="2794623"/>
                    <a:pt x="1377033" y="2833249"/>
                  </a:cubicBezTo>
                  <a:cubicBezTo>
                    <a:pt x="1377033" y="2837112"/>
                    <a:pt x="1369308" y="2842906"/>
                    <a:pt x="1369308" y="2848700"/>
                  </a:cubicBezTo>
                  <a:lnTo>
                    <a:pt x="1369308" y="2889258"/>
                  </a:lnTo>
                  <a:cubicBezTo>
                    <a:pt x="1367376" y="2893120"/>
                    <a:pt x="1367376" y="2896983"/>
                    <a:pt x="1365445" y="2900846"/>
                  </a:cubicBezTo>
                  <a:cubicBezTo>
                    <a:pt x="1361582" y="2900846"/>
                    <a:pt x="1355788" y="2895052"/>
                    <a:pt x="1351926" y="2895052"/>
                  </a:cubicBezTo>
                  <a:cubicBezTo>
                    <a:pt x="1340338" y="2893120"/>
                    <a:pt x="1322956" y="2893120"/>
                    <a:pt x="1317162" y="2893120"/>
                  </a:cubicBezTo>
                  <a:cubicBezTo>
                    <a:pt x="1313299" y="2893120"/>
                    <a:pt x="1301711" y="2898914"/>
                    <a:pt x="1297849" y="2898914"/>
                  </a:cubicBezTo>
                  <a:cubicBezTo>
                    <a:pt x="1292055" y="2898914"/>
                    <a:pt x="1286261" y="2895052"/>
                    <a:pt x="1286261" y="2891189"/>
                  </a:cubicBezTo>
                  <a:lnTo>
                    <a:pt x="1286261" y="2829387"/>
                  </a:lnTo>
                  <a:cubicBezTo>
                    <a:pt x="1293986" y="2817799"/>
                    <a:pt x="1303643" y="2804279"/>
                    <a:pt x="1311368" y="2790760"/>
                  </a:cubicBezTo>
                  <a:cubicBezTo>
                    <a:pt x="1301711" y="2790760"/>
                    <a:pt x="1290123" y="2790760"/>
                    <a:pt x="1282398" y="2784966"/>
                  </a:cubicBezTo>
                  <a:cubicBezTo>
                    <a:pt x="1266947" y="2777241"/>
                    <a:pt x="1261154" y="2754065"/>
                    <a:pt x="1261154" y="2744408"/>
                  </a:cubicBezTo>
                  <a:cubicBezTo>
                    <a:pt x="1276604" y="2757928"/>
                    <a:pt x="1322956" y="2750202"/>
                    <a:pt x="1311368" y="2788829"/>
                  </a:cubicBezTo>
                  <a:close/>
                  <a:moveTo>
                    <a:pt x="1243772" y="2744408"/>
                  </a:moveTo>
                  <a:cubicBezTo>
                    <a:pt x="1257291" y="2754065"/>
                    <a:pt x="1257291" y="2775310"/>
                    <a:pt x="1265016" y="2790760"/>
                  </a:cubicBezTo>
                  <a:cubicBezTo>
                    <a:pt x="1239909" y="2800417"/>
                    <a:pt x="1212870" y="2790760"/>
                    <a:pt x="1191626" y="2821661"/>
                  </a:cubicBezTo>
                  <a:cubicBezTo>
                    <a:pt x="1160725" y="2831318"/>
                    <a:pt x="1141412" y="2781104"/>
                    <a:pt x="1127892" y="2761790"/>
                  </a:cubicBezTo>
                  <a:cubicBezTo>
                    <a:pt x="1124030" y="2763722"/>
                    <a:pt x="1122098" y="2769516"/>
                    <a:pt x="1122098" y="2775310"/>
                  </a:cubicBezTo>
                  <a:cubicBezTo>
                    <a:pt x="1122098" y="2792692"/>
                    <a:pt x="1145274" y="2810073"/>
                    <a:pt x="1145274" y="2819730"/>
                  </a:cubicBezTo>
                  <a:cubicBezTo>
                    <a:pt x="1145274" y="2825524"/>
                    <a:pt x="1110510" y="2839043"/>
                    <a:pt x="1106648" y="2842906"/>
                  </a:cubicBezTo>
                  <a:cubicBezTo>
                    <a:pt x="1098922" y="2846769"/>
                    <a:pt x="1095060" y="2856425"/>
                    <a:pt x="1089266" y="2862219"/>
                  </a:cubicBezTo>
                  <a:cubicBezTo>
                    <a:pt x="1085403" y="2864150"/>
                    <a:pt x="1081541" y="2866082"/>
                    <a:pt x="1077678" y="2866082"/>
                  </a:cubicBezTo>
                  <a:cubicBezTo>
                    <a:pt x="1068021" y="2866082"/>
                    <a:pt x="1037120" y="2833249"/>
                    <a:pt x="1037120" y="2825524"/>
                  </a:cubicBezTo>
                  <a:lnTo>
                    <a:pt x="1037120" y="2784966"/>
                  </a:lnTo>
                  <a:cubicBezTo>
                    <a:pt x="1046777" y="2744408"/>
                    <a:pt x="1087335" y="2752134"/>
                    <a:pt x="1114373" y="2746340"/>
                  </a:cubicBezTo>
                  <a:cubicBezTo>
                    <a:pt x="1135618" y="2742477"/>
                    <a:pt x="1172313" y="2736683"/>
                    <a:pt x="1176175" y="2736683"/>
                  </a:cubicBezTo>
                  <a:cubicBezTo>
                    <a:pt x="1181969" y="2736683"/>
                    <a:pt x="1224458" y="2732821"/>
                    <a:pt x="1243772" y="2744408"/>
                  </a:cubicBezTo>
                  <a:close/>
                  <a:moveTo>
                    <a:pt x="1745915" y="2773378"/>
                  </a:moveTo>
                  <a:cubicBezTo>
                    <a:pt x="1728534" y="2779172"/>
                    <a:pt x="1711152" y="2798485"/>
                    <a:pt x="1693770" y="2798485"/>
                  </a:cubicBezTo>
                  <a:cubicBezTo>
                    <a:pt x="1678319" y="2798485"/>
                    <a:pt x="1670594" y="2784966"/>
                    <a:pt x="1670594" y="2773378"/>
                  </a:cubicBezTo>
                  <a:cubicBezTo>
                    <a:pt x="1670594" y="2757928"/>
                    <a:pt x="1678319" y="2738615"/>
                    <a:pt x="1687976" y="2723164"/>
                  </a:cubicBezTo>
                  <a:cubicBezTo>
                    <a:pt x="1697632" y="2740546"/>
                    <a:pt x="1726602" y="2757928"/>
                    <a:pt x="1745915" y="2773378"/>
                  </a:cubicBezTo>
                  <a:close/>
                  <a:moveTo>
                    <a:pt x="1908147" y="2748271"/>
                  </a:moveTo>
                  <a:cubicBezTo>
                    <a:pt x="1908147" y="2777241"/>
                    <a:pt x="1883039" y="2771447"/>
                    <a:pt x="1863726" y="2783035"/>
                  </a:cubicBezTo>
                  <a:cubicBezTo>
                    <a:pt x="1830894" y="2802348"/>
                    <a:pt x="1796130" y="2825524"/>
                    <a:pt x="1763297" y="2842906"/>
                  </a:cubicBezTo>
                  <a:lnTo>
                    <a:pt x="1763297" y="2848700"/>
                  </a:lnTo>
                  <a:cubicBezTo>
                    <a:pt x="1765229" y="2850631"/>
                    <a:pt x="1767160" y="2848700"/>
                    <a:pt x="1772954" y="2848700"/>
                  </a:cubicBezTo>
                  <a:cubicBezTo>
                    <a:pt x="1784542" y="2848700"/>
                    <a:pt x="1807718" y="2866082"/>
                    <a:pt x="1821237" y="2873807"/>
                  </a:cubicBezTo>
                  <a:cubicBezTo>
                    <a:pt x="1815443" y="2873807"/>
                    <a:pt x="1809649" y="2875738"/>
                    <a:pt x="1803855" y="2875738"/>
                  </a:cubicBezTo>
                  <a:cubicBezTo>
                    <a:pt x="1799992" y="2875738"/>
                    <a:pt x="1771023" y="2869944"/>
                    <a:pt x="1767160" y="2869944"/>
                  </a:cubicBezTo>
                  <a:cubicBezTo>
                    <a:pt x="1761366" y="2869944"/>
                    <a:pt x="1742053" y="2877670"/>
                    <a:pt x="1724671" y="2879601"/>
                  </a:cubicBezTo>
                  <a:cubicBezTo>
                    <a:pt x="1726602" y="2875738"/>
                    <a:pt x="1728534" y="2869944"/>
                    <a:pt x="1730465" y="2864150"/>
                  </a:cubicBezTo>
                  <a:lnTo>
                    <a:pt x="1713083" y="2864150"/>
                  </a:lnTo>
                  <a:cubicBezTo>
                    <a:pt x="1678319" y="2875738"/>
                    <a:pt x="1647418" y="2914365"/>
                    <a:pt x="1614586" y="2914365"/>
                  </a:cubicBezTo>
                  <a:cubicBezTo>
                    <a:pt x="1593341" y="2914365"/>
                    <a:pt x="1581753" y="2902777"/>
                    <a:pt x="1572096" y="2873807"/>
                  </a:cubicBezTo>
                  <a:lnTo>
                    <a:pt x="1877245" y="2719301"/>
                  </a:lnTo>
                  <a:cubicBezTo>
                    <a:pt x="1894627" y="2717370"/>
                    <a:pt x="1908147" y="2734752"/>
                    <a:pt x="1908147" y="2748271"/>
                  </a:cubicBezTo>
                  <a:close/>
                  <a:moveTo>
                    <a:pt x="1942910" y="2727027"/>
                  </a:moveTo>
                  <a:cubicBezTo>
                    <a:pt x="1942910" y="2734752"/>
                    <a:pt x="1931322" y="2740546"/>
                    <a:pt x="1929391" y="2740546"/>
                  </a:cubicBezTo>
                  <a:cubicBezTo>
                    <a:pt x="1925528" y="2740546"/>
                    <a:pt x="1906215" y="2715439"/>
                    <a:pt x="1896559" y="2699988"/>
                  </a:cubicBezTo>
                  <a:cubicBezTo>
                    <a:pt x="1900421" y="2699988"/>
                    <a:pt x="1904284" y="2698057"/>
                    <a:pt x="1908147" y="2698057"/>
                  </a:cubicBezTo>
                  <a:cubicBezTo>
                    <a:pt x="1917803" y="2698057"/>
                    <a:pt x="1942910" y="2719301"/>
                    <a:pt x="1942910" y="2727027"/>
                  </a:cubicBezTo>
                  <a:close/>
                  <a:moveTo>
                    <a:pt x="1612654" y="2707713"/>
                  </a:moveTo>
                  <a:cubicBezTo>
                    <a:pt x="1618448" y="2711576"/>
                    <a:pt x="1630036" y="2709645"/>
                    <a:pt x="1639693" y="2713507"/>
                  </a:cubicBezTo>
                  <a:cubicBezTo>
                    <a:pt x="1647418" y="2717370"/>
                    <a:pt x="1662869" y="2736683"/>
                    <a:pt x="1662869" y="2744408"/>
                  </a:cubicBezTo>
                  <a:lnTo>
                    <a:pt x="1662869" y="2792692"/>
                  </a:lnTo>
                  <a:cubicBezTo>
                    <a:pt x="1664800" y="2798485"/>
                    <a:pt x="1666731" y="2802348"/>
                    <a:pt x="1666731" y="2806211"/>
                  </a:cubicBezTo>
                  <a:cubicBezTo>
                    <a:pt x="1666731" y="2815867"/>
                    <a:pt x="1639693" y="2821661"/>
                    <a:pt x="1639693" y="2821661"/>
                  </a:cubicBezTo>
                  <a:cubicBezTo>
                    <a:pt x="1612654" y="2821661"/>
                    <a:pt x="1591410" y="2806211"/>
                    <a:pt x="1574028" y="2775310"/>
                  </a:cubicBezTo>
                  <a:cubicBezTo>
                    <a:pt x="1568234" y="2763722"/>
                    <a:pt x="1570165" y="2740546"/>
                    <a:pt x="1570165" y="2736683"/>
                  </a:cubicBezTo>
                  <a:cubicBezTo>
                    <a:pt x="1570165" y="2736683"/>
                    <a:pt x="1572096" y="2690331"/>
                    <a:pt x="1587547" y="2690331"/>
                  </a:cubicBezTo>
                  <a:cubicBezTo>
                    <a:pt x="1591410" y="2690331"/>
                    <a:pt x="1602998" y="2701919"/>
                    <a:pt x="1612654" y="2707713"/>
                  </a:cubicBezTo>
                  <a:close/>
                  <a:moveTo>
                    <a:pt x="1079609" y="2663293"/>
                  </a:moveTo>
                  <a:cubicBezTo>
                    <a:pt x="1062227" y="2674881"/>
                    <a:pt x="1029395" y="2671018"/>
                    <a:pt x="1010082" y="2674881"/>
                  </a:cubicBezTo>
                  <a:cubicBezTo>
                    <a:pt x="986906" y="2676812"/>
                    <a:pt x="965661" y="2686469"/>
                    <a:pt x="946348" y="2692263"/>
                  </a:cubicBezTo>
                  <a:cubicBezTo>
                    <a:pt x="890340" y="2707713"/>
                    <a:pt x="811155" y="2775310"/>
                    <a:pt x="782186" y="2839043"/>
                  </a:cubicBezTo>
                  <a:cubicBezTo>
                    <a:pt x="780254" y="2842906"/>
                    <a:pt x="776392" y="2879601"/>
                    <a:pt x="759010" y="2879601"/>
                  </a:cubicBezTo>
                  <a:lnTo>
                    <a:pt x="751284" y="2879601"/>
                  </a:lnTo>
                  <a:cubicBezTo>
                    <a:pt x="751284" y="2877670"/>
                    <a:pt x="749353" y="2875738"/>
                    <a:pt x="749353" y="2871876"/>
                  </a:cubicBezTo>
                  <a:cubicBezTo>
                    <a:pt x="749353" y="2854494"/>
                    <a:pt x="782186" y="2794623"/>
                    <a:pt x="787980" y="2788829"/>
                  </a:cubicBezTo>
                  <a:cubicBezTo>
                    <a:pt x="859438" y="2690331"/>
                    <a:pt x="954073" y="2661362"/>
                    <a:pt x="1037120" y="2661362"/>
                  </a:cubicBezTo>
                  <a:cubicBezTo>
                    <a:pt x="1040983" y="2661362"/>
                    <a:pt x="1066090" y="2663293"/>
                    <a:pt x="1079609" y="2663293"/>
                  </a:cubicBezTo>
                  <a:close/>
                  <a:moveTo>
                    <a:pt x="1444629" y="2719301"/>
                  </a:moveTo>
                  <a:cubicBezTo>
                    <a:pt x="1444629" y="2725095"/>
                    <a:pt x="1440767" y="2727027"/>
                    <a:pt x="1438835" y="2728958"/>
                  </a:cubicBezTo>
                  <a:cubicBezTo>
                    <a:pt x="1404071" y="2688400"/>
                    <a:pt x="1365445" y="2676812"/>
                    <a:pt x="1330681" y="2653636"/>
                  </a:cubicBezTo>
                  <a:lnTo>
                    <a:pt x="1322956" y="2653636"/>
                  </a:lnTo>
                  <a:cubicBezTo>
                    <a:pt x="1311368" y="2661362"/>
                    <a:pt x="1321025" y="2682606"/>
                    <a:pt x="1303643" y="2686469"/>
                  </a:cubicBezTo>
                  <a:cubicBezTo>
                    <a:pt x="1309437" y="2651705"/>
                    <a:pt x="1288192" y="2642048"/>
                    <a:pt x="1288192" y="2622735"/>
                  </a:cubicBezTo>
                  <a:lnTo>
                    <a:pt x="1288192" y="2601491"/>
                  </a:lnTo>
                  <a:cubicBezTo>
                    <a:pt x="1317162" y="2616941"/>
                    <a:pt x="1444629" y="2694194"/>
                    <a:pt x="1444629" y="2719301"/>
                  </a:cubicBezTo>
                  <a:close/>
                  <a:moveTo>
                    <a:pt x="1668663" y="2636254"/>
                  </a:moveTo>
                  <a:cubicBezTo>
                    <a:pt x="1682182" y="2636254"/>
                    <a:pt x="1687976" y="2636254"/>
                    <a:pt x="1687976" y="2647842"/>
                  </a:cubicBezTo>
                  <a:cubicBezTo>
                    <a:pt x="1687976" y="2653636"/>
                    <a:pt x="1686044" y="2659430"/>
                    <a:pt x="1686044" y="2694194"/>
                  </a:cubicBezTo>
                  <a:cubicBezTo>
                    <a:pt x="1686044" y="2709645"/>
                    <a:pt x="1680250" y="2711576"/>
                    <a:pt x="1668663" y="2711576"/>
                  </a:cubicBezTo>
                  <a:cubicBezTo>
                    <a:pt x="1653212" y="2711576"/>
                    <a:pt x="1616517" y="2701919"/>
                    <a:pt x="1606860" y="2690331"/>
                  </a:cubicBezTo>
                  <a:cubicBezTo>
                    <a:pt x="1595272" y="2678744"/>
                    <a:pt x="1587547" y="2651705"/>
                    <a:pt x="1587547" y="2638186"/>
                  </a:cubicBezTo>
                  <a:cubicBezTo>
                    <a:pt x="1587547" y="2624667"/>
                    <a:pt x="1595272" y="2601491"/>
                    <a:pt x="1604929" y="2589903"/>
                  </a:cubicBezTo>
                  <a:cubicBezTo>
                    <a:pt x="1620379" y="2601491"/>
                    <a:pt x="1647418" y="2636254"/>
                    <a:pt x="1668663" y="2636254"/>
                  </a:cubicBezTo>
                  <a:close/>
                  <a:moveTo>
                    <a:pt x="1332612" y="2580246"/>
                  </a:moveTo>
                  <a:cubicBezTo>
                    <a:pt x="1346132" y="2584109"/>
                    <a:pt x="1380896" y="2584109"/>
                    <a:pt x="1380896" y="2607285"/>
                  </a:cubicBezTo>
                  <a:cubicBezTo>
                    <a:pt x="1380896" y="2613079"/>
                    <a:pt x="1375102" y="2624667"/>
                    <a:pt x="1369308" y="2624667"/>
                  </a:cubicBezTo>
                  <a:cubicBezTo>
                    <a:pt x="1361582" y="2624667"/>
                    <a:pt x="1305574" y="2599559"/>
                    <a:pt x="1305574" y="2582177"/>
                  </a:cubicBezTo>
                  <a:cubicBezTo>
                    <a:pt x="1305574" y="2576383"/>
                    <a:pt x="1315231" y="2572521"/>
                    <a:pt x="1319093" y="2572521"/>
                  </a:cubicBezTo>
                  <a:cubicBezTo>
                    <a:pt x="1322956" y="2572521"/>
                    <a:pt x="1328750" y="2580246"/>
                    <a:pt x="1332612" y="2580246"/>
                  </a:cubicBezTo>
                  <a:close/>
                  <a:moveTo>
                    <a:pt x="1863726" y="2560933"/>
                  </a:moveTo>
                  <a:lnTo>
                    <a:pt x="1854069" y="2560933"/>
                  </a:lnTo>
                  <a:lnTo>
                    <a:pt x="1863726" y="2560933"/>
                  </a:lnTo>
                  <a:close/>
                  <a:moveTo>
                    <a:pt x="1394415" y="2576383"/>
                  </a:moveTo>
                  <a:cubicBezTo>
                    <a:pt x="1388621" y="2578315"/>
                    <a:pt x="1380896" y="2578315"/>
                    <a:pt x="1375102" y="2578315"/>
                  </a:cubicBezTo>
                  <a:cubicBezTo>
                    <a:pt x="1357720" y="2578315"/>
                    <a:pt x="1348063" y="2576383"/>
                    <a:pt x="1348063" y="2559002"/>
                  </a:cubicBezTo>
                  <a:cubicBezTo>
                    <a:pt x="1348063" y="2551276"/>
                    <a:pt x="1365445" y="2549345"/>
                    <a:pt x="1369308" y="2549345"/>
                  </a:cubicBezTo>
                  <a:cubicBezTo>
                    <a:pt x="1384758" y="2549345"/>
                    <a:pt x="1390552" y="2560933"/>
                    <a:pt x="1394415" y="2576383"/>
                  </a:cubicBezTo>
                  <a:close/>
                  <a:moveTo>
                    <a:pt x="1751709" y="2559002"/>
                  </a:moveTo>
                  <a:cubicBezTo>
                    <a:pt x="1759435" y="2562864"/>
                    <a:pt x="1776817" y="2553208"/>
                    <a:pt x="1790336" y="2562864"/>
                  </a:cubicBezTo>
                  <a:cubicBezTo>
                    <a:pt x="1796130" y="2566727"/>
                    <a:pt x="1801924" y="2574452"/>
                    <a:pt x="1803855" y="2582177"/>
                  </a:cubicBezTo>
                  <a:cubicBezTo>
                    <a:pt x="1809649" y="2595697"/>
                    <a:pt x="1817374" y="2624667"/>
                    <a:pt x="1817374" y="2628529"/>
                  </a:cubicBezTo>
                  <a:cubicBezTo>
                    <a:pt x="1817374" y="2640117"/>
                    <a:pt x="1803855" y="2651705"/>
                    <a:pt x="1803855" y="2655568"/>
                  </a:cubicBezTo>
                  <a:cubicBezTo>
                    <a:pt x="1803855" y="2661362"/>
                    <a:pt x="1803855" y="2688400"/>
                    <a:pt x="1815443" y="2688400"/>
                  </a:cubicBezTo>
                  <a:cubicBezTo>
                    <a:pt x="1827031" y="2688400"/>
                    <a:pt x="1825100" y="2663293"/>
                    <a:pt x="1832825" y="2655568"/>
                  </a:cubicBezTo>
                  <a:cubicBezTo>
                    <a:pt x="1850207" y="2667156"/>
                    <a:pt x="1867589" y="2678744"/>
                    <a:pt x="1884971" y="2688400"/>
                  </a:cubicBezTo>
                  <a:cubicBezTo>
                    <a:pt x="1871451" y="2690331"/>
                    <a:pt x="1854069" y="2719301"/>
                    <a:pt x="1840550" y="2719301"/>
                  </a:cubicBezTo>
                  <a:cubicBezTo>
                    <a:pt x="1830894" y="2719301"/>
                    <a:pt x="1817374" y="2705782"/>
                    <a:pt x="1815443" y="2696125"/>
                  </a:cubicBezTo>
                  <a:cubicBezTo>
                    <a:pt x="1809649" y="2699988"/>
                    <a:pt x="1807718" y="2705782"/>
                    <a:pt x="1807718" y="2707713"/>
                  </a:cubicBezTo>
                  <a:cubicBezTo>
                    <a:pt x="1807718" y="2713507"/>
                    <a:pt x="1811580" y="2723164"/>
                    <a:pt x="1811580" y="2727027"/>
                  </a:cubicBezTo>
                  <a:cubicBezTo>
                    <a:pt x="1811580" y="2750202"/>
                    <a:pt x="1765229" y="2755996"/>
                    <a:pt x="1761366" y="2755996"/>
                  </a:cubicBezTo>
                  <a:cubicBezTo>
                    <a:pt x="1722740" y="2755996"/>
                    <a:pt x="1697632" y="2721233"/>
                    <a:pt x="1697632" y="2688400"/>
                  </a:cubicBezTo>
                  <a:cubicBezTo>
                    <a:pt x="1697632" y="2682606"/>
                    <a:pt x="1699564" y="2642048"/>
                    <a:pt x="1713083" y="2642048"/>
                  </a:cubicBezTo>
                  <a:cubicBezTo>
                    <a:pt x="1716946" y="2642048"/>
                    <a:pt x="1724671" y="2645911"/>
                    <a:pt x="1730465" y="2647842"/>
                  </a:cubicBezTo>
                  <a:cubicBezTo>
                    <a:pt x="1732396" y="2645911"/>
                    <a:pt x="1732396" y="2647842"/>
                    <a:pt x="1732396" y="2642048"/>
                  </a:cubicBezTo>
                  <a:cubicBezTo>
                    <a:pt x="1732396" y="2638186"/>
                    <a:pt x="1699564" y="2601491"/>
                    <a:pt x="1699564" y="2597628"/>
                  </a:cubicBezTo>
                  <a:lnTo>
                    <a:pt x="1699564" y="2553208"/>
                  </a:lnTo>
                  <a:cubicBezTo>
                    <a:pt x="1699564" y="2549345"/>
                    <a:pt x="1707289" y="2535826"/>
                    <a:pt x="1715014" y="2535826"/>
                  </a:cubicBezTo>
                  <a:cubicBezTo>
                    <a:pt x="1718877" y="2535826"/>
                    <a:pt x="1738190" y="2553208"/>
                    <a:pt x="1751709" y="2559002"/>
                  </a:cubicBezTo>
                  <a:close/>
                  <a:moveTo>
                    <a:pt x="1460080" y="2543551"/>
                  </a:moveTo>
                  <a:cubicBezTo>
                    <a:pt x="1465874" y="2547414"/>
                    <a:pt x="1477462" y="2549345"/>
                    <a:pt x="1487118" y="2555139"/>
                  </a:cubicBezTo>
                  <a:lnTo>
                    <a:pt x="1487118" y="2587971"/>
                  </a:lnTo>
                  <a:cubicBezTo>
                    <a:pt x="1483256" y="2599559"/>
                    <a:pt x="1479393" y="2620804"/>
                    <a:pt x="1463942" y="2620804"/>
                  </a:cubicBezTo>
                  <a:cubicBezTo>
                    <a:pt x="1460080" y="2620804"/>
                    <a:pt x="1442698" y="2613079"/>
                    <a:pt x="1429179" y="2609216"/>
                  </a:cubicBezTo>
                  <a:cubicBezTo>
                    <a:pt x="1429179" y="2609216"/>
                    <a:pt x="1427247" y="2607285"/>
                    <a:pt x="1427247" y="2613079"/>
                  </a:cubicBezTo>
                  <a:cubicBezTo>
                    <a:pt x="1427247" y="2624667"/>
                    <a:pt x="1467805" y="2622735"/>
                    <a:pt x="1467805" y="2651705"/>
                  </a:cubicBezTo>
                  <a:cubicBezTo>
                    <a:pt x="1467805" y="2657499"/>
                    <a:pt x="1463942" y="2667156"/>
                    <a:pt x="1463942" y="2672950"/>
                  </a:cubicBezTo>
                  <a:cubicBezTo>
                    <a:pt x="1463942" y="2676812"/>
                    <a:pt x="1467805" y="2678744"/>
                    <a:pt x="1469736" y="2680675"/>
                  </a:cubicBezTo>
                  <a:cubicBezTo>
                    <a:pt x="1475530" y="2671018"/>
                    <a:pt x="1481324" y="2657499"/>
                    <a:pt x="1485187" y="2645911"/>
                  </a:cubicBezTo>
                  <a:cubicBezTo>
                    <a:pt x="1496775" y="2659430"/>
                    <a:pt x="1514157" y="2672950"/>
                    <a:pt x="1529607" y="2678744"/>
                  </a:cubicBezTo>
                  <a:cubicBezTo>
                    <a:pt x="1537333" y="2682606"/>
                    <a:pt x="1550852" y="2682606"/>
                    <a:pt x="1562440" y="2684537"/>
                  </a:cubicBezTo>
                  <a:cubicBezTo>
                    <a:pt x="1564371" y="2686469"/>
                    <a:pt x="1564371" y="2688400"/>
                    <a:pt x="1564371" y="2692263"/>
                  </a:cubicBezTo>
                  <a:cubicBezTo>
                    <a:pt x="1564371" y="2698057"/>
                    <a:pt x="1554715" y="2725095"/>
                    <a:pt x="1554715" y="2730889"/>
                  </a:cubicBezTo>
                  <a:cubicBezTo>
                    <a:pt x="1554715" y="2734752"/>
                    <a:pt x="1558577" y="2746340"/>
                    <a:pt x="1558577" y="2752134"/>
                  </a:cubicBezTo>
                  <a:cubicBezTo>
                    <a:pt x="1558577" y="2761790"/>
                    <a:pt x="1546989" y="2765653"/>
                    <a:pt x="1541195" y="2765653"/>
                  </a:cubicBezTo>
                  <a:cubicBezTo>
                    <a:pt x="1525745" y="2765653"/>
                    <a:pt x="1514157" y="2755996"/>
                    <a:pt x="1496775" y="2742477"/>
                  </a:cubicBezTo>
                  <a:cubicBezTo>
                    <a:pt x="1483256" y="2732821"/>
                    <a:pt x="1473599" y="2711576"/>
                    <a:pt x="1473599" y="2692263"/>
                  </a:cubicBezTo>
                  <a:cubicBezTo>
                    <a:pt x="1469736" y="2692263"/>
                    <a:pt x="1462011" y="2694194"/>
                    <a:pt x="1458148" y="2694194"/>
                  </a:cubicBezTo>
                  <a:cubicBezTo>
                    <a:pt x="1448492" y="2694194"/>
                    <a:pt x="1444629" y="2684537"/>
                    <a:pt x="1438835" y="2674881"/>
                  </a:cubicBezTo>
                  <a:cubicBezTo>
                    <a:pt x="1431110" y="2661362"/>
                    <a:pt x="1386689" y="2640117"/>
                    <a:pt x="1386689" y="2620804"/>
                  </a:cubicBezTo>
                  <a:cubicBezTo>
                    <a:pt x="1386689" y="2607285"/>
                    <a:pt x="1407934" y="2605353"/>
                    <a:pt x="1413728" y="2605353"/>
                  </a:cubicBezTo>
                  <a:cubicBezTo>
                    <a:pt x="1413728" y="2603422"/>
                    <a:pt x="1415659" y="2599559"/>
                    <a:pt x="1415659" y="2595697"/>
                  </a:cubicBezTo>
                  <a:cubicBezTo>
                    <a:pt x="1415659" y="2589903"/>
                    <a:pt x="1398277" y="2568658"/>
                    <a:pt x="1398277" y="2553208"/>
                  </a:cubicBezTo>
                  <a:cubicBezTo>
                    <a:pt x="1398277" y="2541620"/>
                    <a:pt x="1407934" y="2522306"/>
                    <a:pt x="1425316" y="2522306"/>
                  </a:cubicBezTo>
                  <a:cubicBezTo>
                    <a:pt x="1431110" y="2522306"/>
                    <a:pt x="1446560" y="2535826"/>
                    <a:pt x="1460080" y="2543551"/>
                  </a:cubicBezTo>
                  <a:close/>
                  <a:moveTo>
                    <a:pt x="1647418" y="2524238"/>
                  </a:moveTo>
                  <a:cubicBezTo>
                    <a:pt x="1657075" y="2528100"/>
                    <a:pt x="1676388" y="2520375"/>
                    <a:pt x="1684113" y="2537757"/>
                  </a:cubicBezTo>
                  <a:cubicBezTo>
                    <a:pt x="1689907" y="2549345"/>
                    <a:pt x="1686044" y="2574452"/>
                    <a:pt x="1686044" y="2580246"/>
                  </a:cubicBezTo>
                  <a:cubicBezTo>
                    <a:pt x="1686044" y="2589903"/>
                    <a:pt x="1695701" y="2615010"/>
                    <a:pt x="1695701" y="2616941"/>
                  </a:cubicBezTo>
                  <a:cubicBezTo>
                    <a:pt x="1695701" y="2624667"/>
                    <a:pt x="1684113" y="2626598"/>
                    <a:pt x="1680250" y="2626598"/>
                  </a:cubicBezTo>
                  <a:cubicBezTo>
                    <a:pt x="1659006" y="2626598"/>
                    <a:pt x="1618448" y="2591834"/>
                    <a:pt x="1618448" y="2572521"/>
                  </a:cubicBezTo>
                  <a:lnTo>
                    <a:pt x="1618448" y="2533894"/>
                  </a:lnTo>
                  <a:cubicBezTo>
                    <a:pt x="1620379" y="2528100"/>
                    <a:pt x="1624242" y="2520375"/>
                    <a:pt x="1630036" y="2512650"/>
                  </a:cubicBezTo>
                  <a:cubicBezTo>
                    <a:pt x="1635830" y="2516512"/>
                    <a:pt x="1639693" y="2522306"/>
                    <a:pt x="1647418" y="2524238"/>
                  </a:cubicBezTo>
                  <a:close/>
                  <a:moveTo>
                    <a:pt x="1502569" y="2518444"/>
                  </a:moveTo>
                  <a:cubicBezTo>
                    <a:pt x="1502569" y="2524238"/>
                    <a:pt x="1500637" y="2530032"/>
                    <a:pt x="1500637" y="2537757"/>
                  </a:cubicBezTo>
                  <a:cubicBezTo>
                    <a:pt x="1498706" y="2537757"/>
                    <a:pt x="1494844" y="2539688"/>
                    <a:pt x="1490981" y="2539688"/>
                  </a:cubicBezTo>
                  <a:cubicBezTo>
                    <a:pt x="1481324" y="2539688"/>
                    <a:pt x="1452354" y="2524238"/>
                    <a:pt x="1448492" y="2518444"/>
                  </a:cubicBezTo>
                  <a:cubicBezTo>
                    <a:pt x="1460080" y="2512650"/>
                    <a:pt x="1481324" y="2501062"/>
                    <a:pt x="1485187" y="2501062"/>
                  </a:cubicBezTo>
                  <a:cubicBezTo>
                    <a:pt x="1500637" y="2501062"/>
                    <a:pt x="1502569" y="2510719"/>
                    <a:pt x="1502569" y="2518444"/>
                  </a:cubicBezTo>
                  <a:close/>
                  <a:moveTo>
                    <a:pt x="1581753" y="2508787"/>
                  </a:moveTo>
                  <a:cubicBezTo>
                    <a:pt x="1587547" y="2510719"/>
                    <a:pt x="1599135" y="2512650"/>
                    <a:pt x="1606860" y="2514581"/>
                  </a:cubicBezTo>
                  <a:cubicBezTo>
                    <a:pt x="1608792" y="2516512"/>
                    <a:pt x="1610723" y="2514581"/>
                    <a:pt x="1610723" y="2520375"/>
                  </a:cubicBezTo>
                  <a:cubicBezTo>
                    <a:pt x="1610723" y="2524238"/>
                    <a:pt x="1599135" y="2560933"/>
                    <a:pt x="1587547" y="2566727"/>
                  </a:cubicBezTo>
                  <a:cubicBezTo>
                    <a:pt x="1585616" y="2568658"/>
                    <a:pt x="1583684" y="2568658"/>
                    <a:pt x="1577890" y="2568658"/>
                  </a:cubicBezTo>
                  <a:cubicBezTo>
                    <a:pt x="1574028" y="2568658"/>
                    <a:pt x="1546989" y="2559002"/>
                    <a:pt x="1531539" y="2553208"/>
                  </a:cubicBezTo>
                  <a:cubicBezTo>
                    <a:pt x="1529607" y="2555139"/>
                    <a:pt x="1529607" y="2553208"/>
                    <a:pt x="1529607" y="2557070"/>
                  </a:cubicBezTo>
                  <a:cubicBezTo>
                    <a:pt x="1529607" y="2562864"/>
                    <a:pt x="1554715" y="2582177"/>
                    <a:pt x="1562440" y="2597628"/>
                  </a:cubicBezTo>
                  <a:cubicBezTo>
                    <a:pt x="1570165" y="2611147"/>
                    <a:pt x="1572096" y="2638186"/>
                    <a:pt x="1572096" y="2642048"/>
                  </a:cubicBezTo>
                  <a:cubicBezTo>
                    <a:pt x="1572096" y="2659430"/>
                    <a:pt x="1568234" y="2671018"/>
                    <a:pt x="1550852" y="2671018"/>
                  </a:cubicBezTo>
                  <a:cubicBezTo>
                    <a:pt x="1531539" y="2671018"/>
                    <a:pt x="1494844" y="2649774"/>
                    <a:pt x="1494844" y="2626598"/>
                  </a:cubicBezTo>
                  <a:lnTo>
                    <a:pt x="1494844" y="2591834"/>
                  </a:lnTo>
                  <a:cubicBezTo>
                    <a:pt x="1492912" y="2574452"/>
                    <a:pt x="1510294" y="2551276"/>
                    <a:pt x="1529607" y="2551276"/>
                  </a:cubicBezTo>
                  <a:lnTo>
                    <a:pt x="1529607" y="2543551"/>
                  </a:lnTo>
                  <a:cubicBezTo>
                    <a:pt x="1519951" y="2531963"/>
                    <a:pt x="1510294" y="2516512"/>
                    <a:pt x="1510294" y="2504925"/>
                  </a:cubicBezTo>
                  <a:cubicBezTo>
                    <a:pt x="1510294" y="2491405"/>
                    <a:pt x="1521882" y="2479817"/>
                    <a:pt x="1535401" y="2479817"/>
                  </a:cubicBezTo>
                  <a:cubicBezTo>
                    <a:pt x="1556646" y="2479817"/>
                    <a:pt x="1552783" y="2501062"/>
                    <a:pt x="1581753" y="2508787"/>
                  </a:cubicBezTo>
                  <a:close/>
                  <a:moveTo>
                    <a:pt x="1799992" y="2520375"/>
                  </a:moveTo>
                  <a:lnTo>
                    <a:pt x="1799992" y="2541620"/>
                  </a:lnTo>
                  <a:cubicBezTo>
                    <a:pt x="1792267" y="2541620"/>
                    <a:pt x="1780679" y="2543551"/>
                    <a:pt x="1776817" y="2543551"/>
                  </a:cubicBezTo>
                  <a:cubicBezTo>
                    <a:pt x="1734327" y="2543551"/>
                    <a:pt x="1707289" y="2524238"/>
                    <a:pt x="1707289" y="2477886"/>
                  </a:cubicBezTo>
                  <a:cubicBezTo>
                    <a:pt x="1707289" y="2472092"/>
                    <a:pt x="1709220" y="2464367"/>
                    <a:pt x="1709220" y="2456642"/>
                  </a:cubicBezTo>
                  <a:cubicBezTo>
                    <a:pt x="1736259" y="2466298"/>
                    <a:pt x="1799992" y="2468229"/>
                    <a:pt x="1799992" y="2520375"/>
                  </a:cubicBezTo>
                  <a:close/>
                  <a:moveTo>
                    <a:pt x="1610723" y="2477886"/>
                  </a:moveTo>
                  <a:cubicBezTo>
                    <a:pt x="1610723" y="2481749"/>
                    <a:pt x="1618448" y="2483680"/>
                    <a:pt x="1618448" y="2489474"/>
                  </a:cubicBezTo>
                  <a:cubicBezTo>
                    <a:pt x="1618448" y="2501062"/>
                    <a:pt x="1599135" y="2499131"/>
                    <a:pt x="1599135" y="2499131"/>
                  </a:cubicBezTo>
                  <a:cubicBezTo>
                    <a:pt x="1591410" y="2499131"/>
                    <a:pt x="1562440" y="2489474"/>
                    <a:pt x="1562440" y="2475955"/>
                  </a:cubicBezTo>
                  <a:cubicBezTo>
                    <a:pt x="1562440" y="2454710"/>
                    <a:pt x="1597204" y="2456642"/>
                    <a:pt x="1604929" y="2454710"/>
                  </a:cubicBezTo>
                  <a:cubicBezTo>
                    <a:pt x="1612654" y="2462435"/>
                    <a:pt x="1608792" y="2470161"/>
                    <a:pt x="1610723" y="2477886"/>
                  </a:cubicBezTo>
                  <a:close/>
                  <a:moveTo>
                    <a:pt x="1689907" y="2470161"/>
                  </a:moveTo>
                  <a:cubicBezTo>
                    <a:pt x="1693770" y="2477886"/>
                    <a:pt x="1697632" y="2497199"/>
                    <a:pt x="1697632" y="2502993"/>
                  </a:cubicBezTo>
                  <a:cubicBezTo>
                    <a:pt x="1697632" y="2520375"/>
                    <a:pt x="1691838" y="2518444"/>
                    <a:pt x="1680250" y="2518444"/>
                  </a:cubicBezTo>
                  <a:cubicBezTo>
                    <a:pt x="1660937" y="2518444"/>
                    <a:pt x="1643555" y="2512650"/>
                    <a:pt x="1626173" y="2485611"/>
                  </a:cubicBezTo>
                  <a:cubicBezTo>
                    <a:pt x="1620379" y="2475955"/>
                    <a:pt x="1622311" y="2462435"/>
                    <a:pt x="1622311" y="2456642"/>
                  </a:cubicBezTo>
                  <a:cubicBezTo>
                    <a:pt x="1622311" y="2450848"/>
                    <a:pt x="1626173" y="2429603"/>
                    <a:pt x="1639693" y="2429603"/>
                  </a:cubicBezTo>
                  <a:cubicBezTo>
                    <a:pt x="1653212" y="2429603"/>
                    <a:pt x="1684113" y="2454710"/>
                    <a:pt x="1689907" y="2470161"/>
                  </a:cubicBezTo>
                  <a:close/>
                  <a:moveTo>
                    <a:pt x="2178532" y="2425740"/>
                  </a:moveTo>
                  <a:cubicBezTo>
                    <a:pt x="2188188" y="2433466"/>
                    <a:pt x="2197845" y="2445054"/>
                    <a:pt x="2207502" y="2456642"/>
                  </a:cubicBezTo>
                  <a:cubicBezTo>
                    <a:pt x="2211364" y="2458573"/>
                    <a:pt x="2211364" y="2462435"/>
                    <a:pt x="2211364" y="2466298"/>
                  </a:cubicBezTo>
                  <a:cubicBezTo>
                    <a:pt x="2211364" y="2485611"/>
                    <a:pt x="2186257" y="2508787"/>
                    <a:pt x="2170806" y="2530032"/>
                  </a:cubicBezTo>
                  <a:cubicBezTo>
                    <a:pt x="2124455" y="2589903"/>
                    <a:pt x="2056858" y="2651705"/>
                    <a:pt x="1998919" y="2698057"/>
                  </a:cubicBezTo>
                  <a:cubicBezTo>
                    <a:pt x="1983468" y="2709645"/>
                    <a:pt x="1973811" y="2713507"/>
                    <a:pt x="1962224" y="2713507"/>
                  </a:cubicBezTo>
                  <a:cubicBezTo>
                    <a:pt x="1948704" y="2713507"/>
                    <a:pt x="1929391" y="2698057"/>
                    <a:pt x="1929391" y="2682606"/>
                  </a:cubicBezTo>
                  <a:cubicBezTo>
                    <a:pt x="1929391" y="2672950"/>
                    <a:pt x="1979605" y="2647842"/>
                    <a:pt x="1993125" y="2620804"/>
                  </a:cubicBezTo>
                  <a:cubicBezTo>
                    <a:pt x="1993125" y="2620804"/>
                    <a:pt x="1993125" y="2618873"/>
                    <a:pt x="1989262" y="2618873"/>
                  </a:cubicBezTo>
                  <a:cubicBezTo>
                    <a:pt x="1983468" y="2618873"/>
                    <a:pt x="1971880" y="2626598"/>
                    <a:pt x="1962224" y="2632392"/>
                  </a:cubicBezTo>
                  <a:cubicBezTo>
                    <a:pt x="1958361" y="2636254"/>
                    <a:pt x="1952567" y="2636254"/>
                    <a:pt x="1948704" y="2636254"/>
                  </a:cubicBezTo>
                  <a:cubicBezTo>
                    <a:pt x="1923597" y="2661362"/>
                    <a:pt x="1917803" y="2671018"/>
                    <a:pt x="1894627" y="2671018"/>
                  </a:cubicBezTo>
                  <a:cubicBezTo>
                    <a:pt x="1863726" y="2671018"/>
                    <a:pt x="1834756" y="2634323"/>
                    <a:pt x="1815443" y="2603422"/>
                  </a:cubicBezTo>
                  <a:cubicBezTo>
                    <a:pt x="1817374" y="2601491"/>
                    <a:pt x="1817374" y="2597628"/>
                    <a:pt x="1817374" y="2593765"/>
                  </a:cubicBezTo>
                  <a:cubicBezTo>
                    <a:pt x="1817374" y="2587971"/>
                    <a:pt x="1813512" y="2578315"/>
                    <a:pt x="1813512" y="2572521"/>
                  </a:cubicBezTo>
                  <a:cubicBezTo>
                    <a:pt x="1813512" y="2562864"/>
                    <a:pt x="1819306" y="2557070"/>
                    <a:pt x="1834756" y="2555139"/>
                  </a:cubicBezTo>
                  <a:cubicBezTo>
                    <a:pt x="1836688" y="2557070"/>
                    <a:pt x="1836688" y="2560933"/>
                    <a:pt x="1838619" y="2562864"/>
                  </a:cubicBezTo>
                  <a:cubicBezTo>
                    <a:pt x="1842482" y="2564796"/>
                    <a:pt x="1844413" y="2560933"/>
                    <a:pt x="1848276" y="2560933"/>
                  </a:cubicBezTo>
                  <a:cubicBezTo>
                    <a:pt x="1850207" y="2560933"/>
                    <a:pt x="1850207" y="2562864"/>
                    <a:pt x="1850207" y="2564796"/>
                  </a:cubicBezTo>
                  <a:lnTo>
                    <a:pt x="1852138" y="2564796"/>
                  </a:lnTo>
                  <a:cubicBezTo>
                    <a:pt x="1865657" y="2560933"/>
                    <a:pt x="1867589" y="2568658"/>
                    <a:pt x="1869520" y="2568658"/>
                  </a:cubicBezTo>
                  <a:cubicBezTo>
                    <a:pt x="1875314" y="2568658"/>
                    <a:pt x="1883039" y="2564796"/>
                    <a:pt x="1888833" y="2564796"/>
                  </a:cubicBezTo>
                  <a:cubicBezTo>
                    <a:pt x="1884971" y="2562864"/>
                    <a:pt x="1883039" y="2559002"/>
                    <a:pt x="1879177" y="2559002"/>
                  </a:cubicBezTo>
                  <a:cubicBezTo>
                    <a:pt x="1881108" y="2559002"/>
                    <a:pt x="1883039" y="2559002"/>
                    <a:pt x="1884971" y="2557070"/>
                  </a:cubicBezTo>
                  <a:cubicBezTo>
                    <a:pt x="1883039" y="2555139"/>
                    <a:pt x="1881108" y="2555139"/>
                    <a:pt x="1879177" y="2553208"/>
                  </a:cubicBezTo>
                  <a:lnTo>
                    <a:pt x="1875314" y="2557070"/>
                  </a:lnTo>
                  <a:cubicBezTo>
                    <a:pt x="1873383" y="2555139"/>
                    <a:pt x="1869520" y="2553208"/>
                    <a:pt x="1865657" y="2553208"/>
                  </a:cubicBezTo>
                  <a:cubicBezTo>
                    <a:pt x="1859863" y="2553208"/>
                    <a:pt x="1857932" y="2557070"/>
                    <a:pt x="1854069" y="2557070"/>
                  </a:cubicBezTo>
                  <a:cubicBezTo>
                    <a:pt x="1854069" y="2555139"/>
                    <a:pt x="1856001" y="2555139"/>
                    <a:pt x="1857932" y="2553208"/>
                  </a:cubicBezTo>
                  <a:cubicBezTo>
                    <a:pt x="1850207" y="2549345"/>
                    <a:pt x="1848276" y="2549345"/>
                    <a:pt x="1848276" y="2547414"/>
                  </a:cubicBezTo>
                  <a:cubicBezTo>
                    <a:pt x="1846344" y="2549345"/>
                    <a:pt x="1846344" y="2551276"/>
                    <a:pt x="1846344" y="2553208"/>
                  </a:cubicBezTo>
                  <a:cubicBezTo>
                    <a:pt x="1846344" y="2551276"/>
                    <a:pt x="1842482" y="2549345"/>
                    <a:pt x="1840550" y="2551276"/>
                  </a:cubicBezTo>
                  <a:cubicBezTo>
                    <a:pt x="1840550" y="2551276"/>
                    <a:pt x="1840550" y="2549345"/>
                    <a:pt x="1842482" y="2547414"/>
                  </a:cubicBezTo>
                  <a:cubicBezTo>
                    <a:pt x="1815443" y="2528100"/>
                    <a:pt x="1803855" y="2514581"/>
                    <a:pt x="1803855" y="2497199"/>
                  </a:cubicBezTo>
                  <a:cubicBezTo>
                    <a:pt x="1803855" y="2493337"/>
                    <a:pt x="1807718" y="2481749"/>
                    <a:pt x="1811580" y="2474023"/>
                  </a:cubicBezTo>
                  <a:cubicBezTo>
                    <a:pt x="1828962" y="2485611"/>
                    <a:pt x="1838619" y="2491405"/>
                    <a:pt x="1854069" y="2491405"/>
                  </a:cubicBezTo>
                  <a:cubicBezTo>
                    <a:pt x="1859863" y="2491405"/>
                    <a:pt x="1896559" y="2481749"/>
                    <a:pt x="1900421" y="2481749"/>
                  </a:cubicBezTo>
                  <a:cubicBezTo>
                    <a:pt x="1904284" y="2481749"/>
                    <a:pt x="1913940" y="2479817"/>
                    <a:pt x="1915872" y="2489474"/>
                  </a:cubicBezTo>
                  <a:cubicBezTo>
                    <a:pt x="1921666" y="2504925"/>
                    <a:pt x="1931322" y="2535826"/>
                    <a:pt x="1931322" y="2539688"/>
                  </a:cubicBezTo>
                  <a:cubicBezTo>
                    <a:pt x="1931322" y="2551276"/>
                    <a:pt x="1908147" y="2549345"/>
                    <a:pt x="1902353" y="2553208"/>
                  </a:cubicBezTo>
                  <a:cubicBezTo>
                    <a:pt x="1896559" y="2555139"/>
                    <a:pt x="1894627" y="2559002"/>
                    <a:pt x="1888833" y="2560933"/>
                  </a:cubicBezTo>
                  <a:cubicBezTo>
                    <a:pt x="1892696" y="2562864"/>
                    <a:pt x="1896559" y="2562864"/>
                    <a:pt x="1900421" y="2560933"/>
                  </a:cubicBezTo>
                  <a:cubicBezTo>
                    <a:pt x="1900421" y="2562864"/>
                    <a:pt x="1898490" y="2564796"/>
                    <a:pt x="1896559" y="2566727"/>
                  </a:cubicBezTo>
                  <a:cubicBezTo>
                    <a:pt x="1896559" y="2566727"/>
                    <a:pt x="1894627" y="2568658"/>
                    <a:pt x="1900421" y="2568658"/>
                  </a:cubicBezTo>
                  <a:cubicBezTo>
                    <a:pt x="1904284" y="2568658"/>
                    <a:pt x="1912009" y="2562864"/>
                    <a:pt x="1915872" y="2562864"/>
                  </a:cubicBezTo>
                  <a:cubicBezTo>
                    <a:pt x="1921666" y="2562864"/>
                    <a:pt x="1921666" y="2568658"/>
                    <a:pt x="1921666" y="2570590"/>
                  </a:cubicBezTo>
                  <a:cubicBezTo>
                    <a:pt x="1921666" y="2587971"/>
                    <a:pt x="1921666" y="2616941"/>
                    <a:pt x="1948704" y="2636254"/>
                  </a:cubicBezTo>
                  <a:cubicBezTo>
                    <a:pt x="1950636" y="2634323"/>
                    <a:pt x="1950636" y="2636254"/>
                    <a:pt x="1950636" y="2630460"/>
                  </a:cubicBezTo>
                  <a:cubicBezTo>
                    <a:pt x="1950636" y="2626598"/>
                    <a:pt x="1942910" y="2586040"/>
                    <a:pt x="1942910" y="2580246"/>
                  </a:cubicBezTo>
                  <a:cubicBezTo>
                    <a:pt x="1942910" y="2576383"/>
                    <a:pt x="1942910" y="2566727"/>
                    <a:pt x="1944842" y="2559002"/>
                  </a:cubicBezTo>
                  <a:cubicBezTo>
                    <a:pt x="1964155" y="2566727"/>
                    <a:pt x="1989262" y="2584109"/>
                    <a:pt x="2012438" y="2584109"/>
                  </a:cubicBezTo>
                  <a:lnTo>
                    <a:pt x="2012438" y="2587971"/>
                  </a:lnTo>
                  <a:cubicBezTo>
                    <a:pt x="2008575" y="2595697"/>
                    <a:pt x="2000850" y="2603422"/>
                    <a:pt x="1993125" y="2611147"/>
                  </a:cubicBezTo>
                  <a:lnTo>
                    <a:pt x="1993125" y="2618873"/>
                  </a:lnTo>
                  <a:cubicBezTo>
                    <a:pt x="2020163" y="2607285"/>
                    <a:pt x="2058790" y="2576383"/>
                    <a:pt x="2056858" y="2551276"/>
                  </a:cubicBezTo>
                  <a:cubicBezTo>
                    <a:pt x="2041408" y="2560933"/>
                    <a:pt x="2025957" y="2570590"/>
                    <a:pt x="2010507" y="2570590"/>
                  </a:cubicBezTo>
                  <a:cubicBezTo>
                    <a:pt x="1962224" y="2570590"/>
                    <a:pt x="1927460" y="2516512"/>
                    <a:pt x="1927460" y="2481749"/>
                  </a:cubicBezTo>
                  <a:cubicBezTo>
                    <a:pt x="1927460" y="2477886"/>
                    <a:pt x="1927460" y="2475955"/>
                    <a:pt x="1931322" y="2472092"/>
                  </a:cubicBezTo>
                  <a:cubicBezTo>
                    <a:pt x="1948704" y="2472092"/>
                    <a:pt x="1966086" y="2474023"/>
                    <a:pt x="1983468" y="2472092"/>
                  </a:cubicBezTo>
                  <a:cubicBezTo>
                    <a:pt x="1993125" y="2472092"/>
                    <a:pt x="2004713" y="2466298"/>
                    <a:pt x="2022095" y="2462435"/>
                  </a:cubicBezTo>
                  <a:cubicBezTo>
                    <a:pt x="2025957" y="2474023"/>
                    <a:pt x="2033682" y="2495268"/>
                    <a:pt x="2045270" y="2512650"/>
                  </a:cubicBezTo>
                  <a:cubicBezTo>
                    <a:pt x="2052996" y="2522306"/>
                    <a:pt x="2056858" y="2535826"/>
                    <a:pt x="2064584" y="2547414"/>
                  </a:cubicBezTo>
                  <a:cubicBezTo>
                    <a:pt x="2076172" y="2547414"/>
                    <a:pt x="2093553" y="2522306"/>
                    <a:pt x="2095485" y="2512650"/>
                  </a:cubicBezTo>
                  <a:cubicBezTo>
                    <a:pt x="2093553" y="2510719"/>
                    <a:pt x="2093553" y="2508787"/>
                    <a:pt x="2089691" y="2508787"/>
                  </a:cubicBezTo>
                  <a:cubicBezTo>
                    <a:pt x="2083897" y="2508787"/>
                    <a:pt x="2078103" y="2518444"/>
                    <a:pt x="2072309" y="2518444"/>
                  </a:cubicBezTo>
                  <a:cubicBezTo>
                    <a:pt x="2047202" y="2518444"/>
                    <a:pt x="2041408" y="2468229"/>
                    <a:pt x="2041408" y="2462435"/>
                  </a:cubicBezTo>
                  <a:cubicBezTo>
                    <a:pt x="2041408" y="2458573"/>
                    <a:pt x="2043339" y="2448916"/>
                    <a:pt x="2043339" y="2441191"/>
                  </a:cubicBezTo>
                  <a:cubicBezTo>
                    <a:pt x="2062652" y="2454710"/>
                    <a:pt x="2093553" y="2450848"/>
                    <a:pt x="2114798" y="2456642"/>
                  </a:cubicBezTo>
                  <a:cubicBezTo>
                    <a:pt x="2112867" y="2464367"/>
                    <a:pt x="2109004" y="2475955"/>
                    <a:pt x="2109004" y="2481749"/>
                  </a:cubicBezTo>
                  <a:cubicBezTo>
                    <a:pt x="2109004" y="2485611"/>
                    <a:pt x="2109004" y="2487543"/>
                    <a:pt x="2110935" y="2489474"/>
                  </a:cubicBezTo>
                  <a:cubicBezTo>
                    <a:pt x="2128317" y="2474023"/>
                    <a:pt x="2136043" y="2446985"/>
                    <a:pt x="2147631" y="2429603"/>
                  </a:cubicBezTo>
                  <a:cubicBezTo>
                    <a:pt x="2151493" y="2423809"/>
                    <a:pt x="2159218" y="2421878"/>
                    <a:pt x="2165012" y="2421878"/>
                  </a:cubicBezTo>
                  <a:cubicBezTo>
                    <a:pt x="2168875" y="2421878"/>
                    <a:pt x="2174669" y="2421878"/>
                    <a:pt x="2178532" y="2425740"/>
                  </a:cubicBezTo>
                  <a:close/>
                  <a:moveTo>
                    <a:pt x="1436904" y="2445054"/>
                  </a:moveTo>
                  <a:cubicBezTo>
                    <a:pt x="1425316" y="2446985"/>
                    <a:pt x="1406003" y="2446985"/>
                    <a:pt x="1400209" y="2446985"/>
                  </a:cubicBezTo>
                  <a:lnTo>
                    <a:pt x="1268879" y="2435397"/>
                  </a:lnTo>
                  <a:cubicBezTo>
                    <a:pt x="1237978" y="2435397"/>
                    <a:pt x="1203214" y="2437328"/>
                    <a:pt x="1172313" y="2464367"/>
                  </a:cubicBezTo>
                  <a:cubicBezTo>
                    <a:pt x="1180038" y="2472092"/>
                    <a:pt x="1197420" y="2475955"/>
                    <a:pt x="1199351" y="2491405"/>
                  </a:cubicBezTo>
                  <a:cubicBezTo>
                    <a:pt x="1195489" y="2491405"/>
                    <a:pt x="1191626" y="2487543"/>
                    <a:pt x="1149137" y="2489474"/>
                  </a:cubicBezTo>
                  <a:cubicBezTo>
                    <a:pt x="1139480" y="2489474"/>
                    <a:pt x="1129824" y="2493337"/>
                    <a:pt x="1120167" y="2497199"/>
                  </a:cubicBezTo>
                  <a:cubicBezTo>
                    <a:pt x="1156862" y="2423809"/>
                    <a:pt x="1210939" y="2418015"/>
                    <a:pt x="1259222" y="2418015"/>
                  </a:cubicBezTo>
                  <a:cubicBezTo>
                    <a:pt x="1317162" y="2418015"/>
                    <a:pt x="1380896" y="2429603"/>
                    <a:pt x="1436904" y="2445054"/>
                  </a:cubicBezTo>
                  <a:close/>
                  <a:moveTo>
                    <a:pt x="1687976" y="2427672"/>
                  </a:moveTo>
                  <a:cubicBezTo>
                    <a:pt x="1687976" y="2433466"/>
                    <a:pt x="1684113" y="2435397"/>
                    <a:pt x="1680250" y="2435397"/>
                  </a:cubicBezTo>
                  <a:cubicBezTo>
                    <a:pt x="1668663" y="2435397"/>
                    <a:pt x="1660937" y="2429603"/>
                    <a:pt x="1660937" y="2419946"/>
                  </a:cubicBezTo>
                  <a:cubicBezTo>
                    <a:pt x="1660937" y="2412221"/>
                    <a:pt x="1666731" y="2410290"/>
                    <a:pt x="1670594" y="2410290"/>
                  </a:cubicBezTo>
                  <a:cubicBezTo>
                    <a:pt x="1678319" y="2410290"/>
                    <a:pt x="1687976" y="2423809"/>
                    <a:pt x="1687976" y="2427672"/>
                  </a:cubicBezTo>
                  <a:close/>
                  <a:moveTo>
                    <a:pt x="2234540" y="2429603"/>
                  </a:moveTo>
                  <a:cubicBezTo>
                    <a:pt x="2234540" y="2433466"/>
                    <a:pt x="2230677" y="2443122"/>
                    <a:pt x="2226815" y="2448916"/>
                  </a:cubicBezTo>
                  <a:cubicBezTo>
                    <a:pt x="2217158" y="2441191"/>
                    <a:pt x="2205570" y="2429603"/>
                    <a:pt x="2193982" y="2421878"/>
                  </a:cubicBezTo>
                  <a:cubicBezTo>
                    <a:pt x="2184326" y="2414152"/>
                    <a:pt x="2172738" y="2406427"/>
                    <a:pt x="2163081" y="2394839"/>
                  </a:cubicBezTo>
                  <a:cubicBezTo>
                    <a:pt x="2166944" y="2390977"/>
                    <a:pt x="2176600" y="2385183"/>
                    <a:pt x="2182394" y="2385183"/>
                  </a:cubicBezTo>
                  <a:cubicBezTo>
                    <a:pt x="2193982" y="2385183"/>
                    <a:pt x="2234540" y="2416084"/>
                    <a:pt x="2234540" y="2429603"/>
                  </a:cubicBezTo>
                  <a:close/>
                  <a:moveTo>
                    <a:pt x="1998919" y="2387114"/>
                  </a:moveTo>
                  <a:cubicBezTo>
                    <a:pt x="2000850" y="2389045"/>
                    <a:pt x="2027888" y="2423809"/>
                    <a:pt x="2027888" y="2431534"/>
                  </a:cubicBezTo>
                  <a:cubicBezTo>
                    <a:pt x="2027888" y="2452779"/>
                    <a:pt x="1969949" y="2460504"/>
                    <a:pt x="1968017" y="2460504"/>
                  </a:cubicBezTo>
                  <a:cubicBezTo>
                    <a:pt x="1942910" y="2460504"/>
                    <a:pt x="1939048" y="2450848"/>
                    <a:pt x="1906215" y="2441191"/>
                  </a:cubicBezTo>
                  <a:cubicBezTo>
                    <a:pt x="1910078" y="2472092"/>
                    <a:pt x="1877245" y="2475955"/>
                    <a:pt x="1859863" y="2475955"/>
                  </a:cubicBezTo>
                  <a:cubicBezTo>
                    <a:pt x="1819306" y="2475955"/>
                    <a:pt x="1794198" y="2452779"/>
                    <a:pt x="1784542" y="2404496"/>
                  </a:cubicBezTo>
                  <a:cubicBezTo>
                    <a:pt x="1798061" y="2406427"/>
                    <a:pt x="1813512" y="2404496"/>
                    <a:pt x="1861795" y="2404496"/>
                  </a:cubicBezTo>
                  <a:cubicBezTo>
                    <a:pt x="1867589" y="2404496"/>
                    <a:pt x="1875314" y="2408358"/>
                    <a:pt x="1883039" y="2410290"/>
                  </a:cubicBezTo>
                  <a:cubicBezTo>
                    <a:pt x="1879177" y="2392908"/>
                    <a:pt x="1886902" y="2394839"/>
                    <a:pt x="1896559" y="2394839"/>
                  </a:cubicBezTo>
                  <a:cubicBezTo>
                    <a:pt x="1902353" y="2394839"/>
                    <a:pt x="1933254" y="2400633"/>
                    <a:pt x="1937116" y="2400633"/>
                  </a:cubicBezTo>
                  <a:cubicBezTo>
                    <a:pt x="1962224" y="2400633"/>
                    <a:pt x="1971880" y="2385183"/>
                    <a:pt x="1987331" y="2385183"/>
                  </a:cubicBezTo>
                  <a:cubicBezTo>
                    <a:pt x="1993125" y="2385183"/>
                    <a:pt x="1995056" y="2385183"/>
                    <a:pt x="1998919" y="2387114"/>
                  </a:cubicBezTo>
                  <a:close/>
                  <a:moveTo>
                    <a:pt x="2112867" y="2387114"/>
                  </a:moveTo>
                  <a:cubicBezTo>
                    <a:pt x="2132180" y="2400633"/>
                    <a:pt x="2141837" y="2398702"/>
                    <a:pt x="2141837" y="2414152"/>
                  </a:cubicBezTo>
                  <a:cubicBezTo>
                    <a:pt x="2141837" y="2431534"/>
                    <a:pt x="2097416" y="2439260"/>
                    <a:pt x="2087759" y="2439260"/>
                  </a:cubicBezTo>
                  <a:cubicBezTo>
                    <a:pt x="2052996" y="2439260"/>
                    <a:pt x="2029820" y="2412221"/>
                    <a:pt x="2010507" y="2369732"/>
                  </a:cubicBezTo>
                  <a:cubicBezTo>
                    <a:pt x="2014369" y="2369732"/>
                    <a:pt x="2018232" y="2371663"/>
                    <a:pt x="2024026" y="2371663"/>
                  </a:cubicBezTo>
                  <a:cubicBezTo>
                    <a:pt x="2027888" y="2371663"/>
                    <a:pt x="2068446" y="2356213"/>
                    <a:pt x="2072309" y="2356213"/>
                  </a:cubicBezTo>
                  <a:cubicBezTo>
                    <a:pt x="2095485" y="2356213"/>
                    <a:pt x="2095485" y="2373595"/>
                    <a:pt x="2112867" y="2387114"/>
                  </a:cubicBezTo>
                  <a:close/>
                  <a:moveTo>
                    <a:pt x="2672950" y="2510719"/>
                  </a:moveTo>
                  <a:cubicBezTo>
                    <a:pt x="2672950" y="2514581"/>
                    <a:pt x="2676813" y="2520375"/>
                    <a:pt x="2682607" y="2520375"/>
                  </a:cubicBezTo>
                  <a:cubicBezTo>
                    <a:pt x="2690332" y="2524238"/>
                    <a:pt x="2703851" y="2520375"/>
                    <a:pt x="2713508" y="2520375"/>
                  </a:cubicBezTo>
                  <a:cubicBezTo>
                    <a:pt x="2752134" y="2524238"/>
                    <a:pt x="2806211" y="2543551"/>
                    <a:pt x="2837113" y="2593765"/>
                  </a:cubicBezTo>
                  <a:cubicBezTo>
                    <a:pt x="2854494" y="2620804"/>
                    <a:pt x="2860288" y="2651705"/>
                    <a:pt x="2860288" y="2680675"/>
                  </a:cubicBezTo>
                  <a:cubicBezTo>
                    <a:pt x="2860288" y="2802348"/>
                    <a:pt x="2754066" y="2889258"/>
                    <a:pt x="2642049" y="2889258"/>
                  </a:cubicBezTo>
                  <a:cubicBezTo>
                    <a:pt x="2595697" y="2889258"/>
                    <a:pt x="2537758" y="2866082"/>
                    <a:pt x="2491406" y="2852562"/>
                  </a:cubicBezTo>
                  <a:cubicBezTo>
                    <a:pt x="2475955" y="2985824"/>
                    <a:pt x="2358145" y="3051489"/>
                    <a:pt x="2263510" y="3051489"/>
                  </a:cubicBezTo>
                  <a:cubicBezTo>
                    <a:pt x="2153424" y="3051489"/>
                    <a:pt x="2064584" y="2991618"/>
                    <a:pt x="2049133" y="2840975"/>
                  </a:cubicBezTo>
                  <a:cubicBezTo>
                    <a:pt x="2033682" y="2846769"/>
                    <a:pt x="2016301" y="2856425"/>
                    <a:pt x="2000850" y="2864150"/>
                  </a:cubicBezTo>
                  <a:cubicBezTo>
                    <a:pt x="1991193" y="2868013"/>
                    <a:pt x="1979605" y="2868013"/>
                    <a:pt x="1971880" y="2871876"/>
                  </a:cubicBezTo>
                  <a:cubicBezTo>
                    <a:pt x="1956430" y="2875738"/>
                    <a:pt x="1937116" y="2881532"/>
                    <a:pt x="1921666" y="2881532"/>
                  </a:cubicBezTo>
                  <a:cubicBezTo>
                    <a:pt x="1917803" y="2881532"/>
                    <a:pt x="1902353" y="2879601"/>
                    <a:pt x="1894627" y="2877670"/>
                  </a:cubicBezTo>
                  <a:cubicBezTo>
                    <a:pt x="1883039" y="2875738"/>
                    <a:pt x="1867589" y="2871876"/>
                    <a:pt x="1856001" y="2868013"/>
                  </a:cubicBezTo>
                  <a:cubicBezTo>
                    <a:pt x="1850207" y="2868013"/>
                    <a:pt x="1807718" y="2846769"/>
                    <a:pt x="1807718" y="2840975"/>
                  </a:cubicBezTo>
                  <a:cubicBezTo>
                    <a:pt x="1807718" y="2835181"/>
                    <a:pt x="1807718" y="2831318"/>
                    <a:pt x="1813512" y="2829387"/>
                  </a:cubicBezTo>
                  <a:cubicBezTo>
                    <a:pt x="1830894" y="2817799"/>
                    <a:pt x="1854069" y="2806211"/>
                    <a:pt x="1875314" y="2794623"/>
                  </a:cubicBezTo>
                  <a:cubicBezTo>
                    <a:pt x="1883039" y="2790760"/>
                    <a:pt x="1890765" y="2779172"/>
                    <a:pt x="1900421" y="2773378"/>
                  </a:cubicBezTo>
                  <a:cubicBezTo>
                    <a:pt x="1910078" y="2765653"/>
                    <a:pt x="1925528" y="2763722"/>
                    <a:pt x="1939048" y="2755996"/>
                  </a:cubicBezTo>
                  <a:cubicBezTo>
                    <a:pt x="1962224" y="2740546"/>
                    <a:pt x="2006644" y="2705782"/>
                    <a:pt x="2012438" y="2705782"/>
                  </a:cubicBezTo>
                  <a:cubicBezTo>
                    <a:pt x="2016301" y="2705782"/>
                    <a:pt x="2020163" y="2707713"/>
                    <a:pt x="2022095" y="2713507"/>
                  </a:cubicBezTo>
                  <a:cubicBezTo>
                    <a:pt x="2051064" y="2800417"/>
                    <a:pt x="2118661" y="2833249"/>
                    <a:pt x="2180463" y="2833249"/>
                  </a:cubicBezTo>
                  <a:cubicBezTo>
                    <a:pt x="2253853" y="2833249"/>
                    <a:pt x="2288617" y="2784966"/>
                    <a:pt x="2305999" y="2784966"/>
                  </a:cubicBezTo>
                  <a:cubicBezTo>
                    <a:pt x="2309862" y="2784966"/>
                    <a:pt x="2342694" y="2808142"/>
                    <a:pt x="2363939" y="2813936"/>
                  </a:cubicBezTo>
                  <a:cubicBezTo>
                    <a:pt x="2410290" y="2831318"/>
                    <a:pt x="2394840" y="2827455"/>
                    <a:pt x="2429604" y="2827455"/>
                  </a:cubicBezTo>
                  <a:cubicBezTo>
                    <a:pt x="2495269" y="2827455"/>
                    <a:pt x="2582178" y="2788829"/>
                    <a:pt x="2593766" y="2699988"/>
                  </a:cubicBezTo>
                  <a:cubicBezTo>
                    <a:pt x="2593766" y="2692263"/>
                    <a:pt x="2597629" y="2682606"/>
                    <a:pt x="2599560" y="2672950"/>
                  </a:cubicBezTo>
                  <a:lnTo>
                    <a:pt x="2599560" y="2624667"/>
                  </a:lnTo>
                  <a:cubicBezTo>
                    <a:pt x="2576384" y="2539688"/>
                    <a:pt x="2510719" y="2502993"/>
                    <a:pt x="2446985" y="2502993"/>
                  </a:cubicBezTo>
                  <a:cubicBezTo>
                    <a:pt x="2371664" y="2502993"/>
                    <a:pt x="2309862" y="2557070"/>
                    <a:pt x="2309862" y="2634323"/>
                  </a:cubicBezTo>
                  <a:cubicBezTo>
                    <a:pt x="2309862" y="2696125"/>
                    <a:pt x="2358145" y="2734752"/>
                    <a:pt x="2410290" y="2734752"/>
                  </a:cubicBezTo>
                  <a:cubicBezTo>
                    <a:pt x="2462436" y="2734752"/>
                    <a:pt x="2508788" y="2715439"/>
                    <a:pt x="2508788" y="2651705"/>
                  </a:cubicBezTo>
                  <a:cubicBezTo>
                    <a:pt x="2508788" y="2620804"/>
                    <a:pt x="2483681" y="2593765"/>
                    <a:pt x="2454711" y="2593765"/>
                  </a:cubicBezTo>
                  <a:cubicBezTo>
                    <a:pt x="2443123" y="2593765"/>
                    <a:pt x="2445054" y="2591834"/>
                    <a:pt x="2431535" y="2599559"/>
                  </a:cubicBezTo>
                  <a:cubicBezTo>
                    <a:pt x="2431535" y="2599559"/>
                    <a:pt x="2433466" y="2611147"/>
                    <a:pt x="2441192" y="2613079"/>
                  </a:cubicBezTo>
                  <a:cubicBezTo>
                    <a:pt x="2450848" y="2613079"/>
                    <a:pt x="2462436" y="2613079"/>
                    <a:pt x="2472093" y="2618873"/>
                  </a:cubicBezTo>
                  <a:cubicBezTo>
                    <a:pt x="2483681" y="2624667"/>
                    <a:pt x="2487543" y="2649774"/>
                    <a:pt x="2487543" y="2657499"/>
                  </a:cubicBezTo>
                  <a:cubicBezTo>
                    <a:pt x="2487543" y="2696125"/>
                    <a:pt x="2439260" y="2719301"/>
                    <a:pt x="2412222" y="2719301"/>
                  </a:cubicBezTo>
                  <a:cubicBezTo>
                    <a:pt x="2394840" y="2719301"/>
                    <a:pt x="2390977" y="2713507"/>
                    <a:pt x="2371664" y="2701919"/>
                  </a:cubicBezTo>
                  <a:cubicBezTo>
                    <a:pt x="2334969" y="2680675"/>
                    <a:pt x="2329175" y="2657499"/>
                    <a:pt x="2329175" y="2632392"/>
                  </a:cubicBezTo>
                  <a:cubicBezTo>
                    <a:pt x="2329175" y="2555139"/>
                    <a:pt x="2396771" y="2526169"/>
                    <a:pt x="2450848" y="2526169"/>
                  </a:cubicBezTo>
                  <a:cubicBezTo>
                    <a:pt x="2531964" y="2526169"/>
                    <a:pt x="2582178" y="2584109"/>
                    <a:pt x="2582178" y="2659430"/>
                  </a:cubicBezTo>
                  <a:cubicBezTo>
                    <a:pt x="2582178" y="2750202"/>
                    <a:pt x="2508788" y="2806211"/>
                    <a:pt x="2429604" y="2806211"/>
                  </a:cubicBezTo>
                  <a:cubicBezTo>
                    <a:pt x="2385183" y="2806211"/>
                    <a:pt x="2344625" y="2790760"/>
                    <a:pt x="2302136" y="2746340"/>
                  </a:cubicBezTo>
                  <a:cubicBezTo>
                    <a:pt x="2292480" y="2755996"/>
                    <a:pt x="2267373" y="2786898"/>
                    <a:pt x="2253853" y="2792692"/>
                  </a:cubicBezTo>
                  <a:cubicBezTo>
                    <a:pt x="2244197" y="2796554"/>
                    <a:pt x="2230677" y="2800417"/>
                    <a:pt x="2221021" y="2804279"/>
                  </a:cubicBezTo>
                  <a:cubicBezTo>
                    <a:pt x="2190120" y="2813936"/>
                    <a:pt x="2197845" y="2813936"/>
                    <a:pt x="2176600" y="2813936"/>
                  </a:cubicBezTo>
                  <a:cubicBezTo>
                    <a:pt x="2120592" y="2813936"/>
                    <a:pt x="2039476" y="2755996"/>
                    <a:pt x="2039476" y="2692263"/>
                  </a:cubicBezTo>
                  <a:lnTo>
                    <a:pt x="2039476" y="2680675"/>
                  </a:lnTo>
                  <a:cubicBezTo>
                    <a:pt x="2078103" y="2649774"/>
                    <a:pt x="2128317" y="2603422"/>
                    <a:pt x="2165012" y="2560933"/>
                  </a:cubicBezTo>
                  <a:cubicBezTo>
                    <a:pt x="2190120" y="2531963"/>
                    <a:pt x="2193982" y="2501062"/>
                    <a:pt x="2221021" y="2501062"/>
                  </a:cubicBezTo>
                  <a:cubicBezTo>
                    <a:pt x="2226815" y="2501062"/>
                    <a:pt x="2257716" y="2510719"/>
                    <a:pt x="2261579" y="2510719"/>
                  </a:cubicBezTo>
                  <a:cubicBezTo>
                    <a:pt x="2280892" y="2510719"/>
                    <a:pt x="2292480" y="2450848"/>
                    <a:pt x="2294411" y="2446985"/>
                  </a:cubicBezTo>
                  <a:cubicBezTo>
                    <a:pt x="2298274" y="2437328"/>
                    <a:pt x="2304068" y="2425740"/>
                    <a:pt x="2313724" y="2418015"/>
                  </a:cubicBezTo>
                  <a:cubicBezTo>
                    <a:pt x="2362007" y="2363938"/>
                    <a:pt x="2429604" y="2350419"/>
                    <a:pt x="2479818" y="2350419"/>
                  </a:cubicBezTo>
                  <a:cubicBezTo>
                    <a:pt x="2568659" y="2350419"/>
                    <a:pt x="2653637" y="2390977"/>
                    <a:pt x="2672950" y="2510719"/>
                  </a:cubicBezTo>
                  <a:close/>
                  <a:moveTo>
                    <a:pt x="2149562" y="2392908"/>
                  </a:moveTo>
                  <a:cubicBezTo>
                    <a:pt x="2122523" y="2381320"/>
                    <a:pt x="2126386" y="2383251"/>
                    <a:pt x="2126386" y="2367801"/>
                  </a:cubicBezTo>
                  <a:lnTo>
                    <a:pt x="2126386" y="2358144"/>
                  </a:lnTo>
                  <a:cubicBezTo>
                    <a:pt x="2130249" y="2333037"/>
                    <a:pt x="2153424" y="2350419"/>
                    <a:pt x="2166944" y="2334968"/>
                  </a:cubicBezTo>
                  <a:cubicBezTo>
                    <a:pt x="2165012" y="2354281"/>
                    <a:pt x="2161150" y="2373595"/>
                    <a:pt x="2149562" y="2392908"/>
                  </a:cubicBezTo>
                  <a:close/>
                  <a:moveTo>
                    <a:pt x="1904284" y="2336900"/>
                  </a:moveTo>
                  <a:cubicBezTo>
                    <a:pt x="1925528" y="2342694"/>
                    <a:pt x="1952567" y="2344625"/>
                    <a:pt x="1977674" y="2350419"/>
                  </a:cubicBezTo>
                  <a:cubicBezTo>
                    <a:pt x="1983468" y="2352350"/>
                    <a:pt x="1987331" y="2360075"/>
                    <a:pt x="1987331" y="2363938"/>
                  </a:cubicBezTo>
                  <a:cubicBezTo>
                    <a:pt x="1987331" y="2381320"/>
                    <a:pt x="1933254" y="2385183"/>
                    <a:pt x="1931322" y="2385183"/>
                  </a:cubicBezTo>
                  <a:cubicBezTo>
                    <a:pt x="1927460" y="2385183"/>
                    <a:pt x="1910078" y="2383251"/>
                    <a:pt x="1902353" y="2379389"/>
                  </a:cubicBezTo>
                  <a:cubicBezTo>
                    <a:pt x="1886902" y="2373595"/>
                    <a:pt x="1859863" y="2346556"/>
                    <a:pt x="1859863" y="2333037"/>
                  </a:cubicBezTo>
                  <a:cubicBezTo>
                    <a:pt x="1859863" y="2327243"/>
                    <a:pt x="1865657" y="2327243"/>
                    <a:pt x="1871451" y="2327243"/>
                  </a:cubicBezTo>
                  <a:cubicBezTo>
                    <a:pt x="1875314" y="2327243"/>
                    <a:pt x="1890765" y="2334968"/>
                    <a:pt x="1904284" y="2336900"/>
                  </a:cubicBezTo>
                  <a:close/>
                  <a:moveTo>
                    <a:pt x="2363939" y="2352350"/>
                  </a:moveTo>
                  <a:cubicBezTo>
                    <a:pt x="2333037" y="2371663"/>
                    <a:pt x="2284754" y="2412221"/>
                    <a:pt x="2271235" y="2446985"/>
                  </a:cubicBezTo>
                  <a:cubicBezTo>
                    <a:pt x="2265441" y="2458573"/>
                    <a:pt x="2267373" y="2487543"/>
                    <a:pt x="2249991" y="2487543"/>
                  </a:cubicBezTo>
                  <a:cubicBezTo>
                    <a:pt x="2240334" y="2487543"/>
                    <a:pt x="2228746" y="2479817"/>
                    <a:pt x="2228746" y="2474023"/>
                  </a:cubicBezTo>
                  <a:cubicBezTo>
                    <a:pt x="2228746" y="2468229"/>
                    <a:pt x="2232609" y="2464367"/>
                    <a:pt x="2234540" y="2458573"/>
                  </a:cubicBezTo>
                  <a:cubicBezTo>
                    <a:pt x="2244197" y="2439260"/>
                    <a:pt x="2255785" y="2419946"/>
                    <a:pt x="2263510" y="2400633"/>
                  </a:cubicBezTo>
                  <a:cubicBezTo>
                    <a:pt x="2273166" y="2377457"/>
                    <a:pt x="2284754" y="2346556"/>
                    <a:pt x="2286686" y="2321449"/>
                  </a:cubicBezTo>
                  <a:cubicBezTo>
                    <a:pt x="2290548" y="2321449"/>
                    <a:pt x="2294411" y="2319518"/>
                    <a:pt x="2298274" y="2319518"/>
                  </a:cubicBezTo>
                  <a:cubicBezTo>
                    <a:pt x="2317587" y="2319518"/>
                    <a:pt x="2346557" y="2340762"/>
                    <a:pt x="2363939" y="2352350"/>
                  </a:cubicBezTo>
                  <a:close/>
                  <a:moveTo>
                    <a:pt x="1830894" y="2317586"/>
                  </a:moveTo>
                  <a:cubicBezTo>
                    <a:pt x="1827031" y="2327243"/>
                    <a:pt x="1825100" y="2333037"/>
                    <a:pt x="1823168" y="2338831"/>
                  </a:cubicBezTo>
                  <a:cubicBezTo>
                    <a:pt x="1823168" y="2338831"/>
                    <a:pt x="1821237" y="2340762"/>
                    <a:pt x="1827031" y="2340762"/>
                  </a:cubicBezTo>
                  <a:cubicBezTo>
                    <a:pt x="1830894" y="2340762"/>
                    <a:pt x="1834756" y="2336900"/>
                    <a:pt x="1838619" y="2336900"/>
                  </a:cubicBezTo>
                  <a:cubicBezTo>
                    <a:pt x="1844413" y="2336900"/>
                    <a:pt x="1844413" y="2338831"/>
                    <a:pt x="1844413" y="2338831"/>
                  </a:cubicBezTo>
                  <a:cubicBezTo>
                    <a:pt x="1850207" y="2350419"/>
                    <a:pt x="1869520" y="2369732"/>
                    <a:pt x="1869520" y="2375526"/>
                  </a:cubicBezTo>
                  <a:cubicBezTo>
                    <a:pt x="1869520" y="2392908"/>
                    <a:pt x="1827031" y="2394839"/>
                    <a:pt x="1827031" y="2394839"/>
                  </a:cubicBezTo>
                  <a:cubicBezTo>
                    <a:pt x="1807718" y="2394839"/>
                    <a:pt x="1747847" y="2373595"/>
                    <a:pt x="1747847" y="2340762"/>
                  </a:cubicBezTo>
                  <a:lnTo>
                    <a:pt x="1749778" y="2336900"/>
                  </a:lnTo>
                  <a:cubicBezTo>
                    <a:pt x="1755572" y="2336900"/>
                    <a:pt x="1765229" y="2336900"/>
                    <a:pt x="1786473" y="2338831"/>
                  </a:cubicBezTo>
                  <a:cubicBezTo>
                    <a:pt x="1786473" y="2319518"/>
                    <a:pt x="1780679" y="2315655"/>
                    <a:pt x="1799992" y="2315655"/>
                  </a:cubicBezTo>
                  <a:cubicBezTo>
                    <a:pt x="1803855" y="2315655"/>
                    <a:pt x="1819306" y="2317586"/>
                    <a:pt x="1830894" y="2317586"/>
                  </a:cubicBezTo>
                  <a:close/>
                  <a:moveTo>
                    <a:pt x="2068446" y="2319518"/>
                  </a:moveTo>
                  <a:cubicBezTo>
                    <a:pt x="2070378" y="2321449"/>
                    <a:pt x="2070378" y="2323380"/>
                    <a:pt x="2070378" y="2329174"/>
                  </a:cubicBezTo>
                  <a:cubicBezTo>
                    <a:pt x="2070378" y="2333037"/>
                    <a:pt x="2068446" y="2340762"/>
                    <a:pt x="2064584" y="2344625"/>
                  </a:cubicBezTo>
                  <a:cubicBezTo>
                    <a:pt x="2062652" y="2348487"/>
                    <a:pt x="2024026" y="2356213"/>
                    <a:pt x="2018232" y="2356213"/>
                  </a:cubicBezTo>
                  <a:cubicBezTo>
                    <a:pt x="2012438" y="2356213"/>
                    <a:pt x="1996987" y="2350419"/>
                    <a:pt x="1993125" y="2344625"/>
                  </a:cubicBezTo>
                  <a:cubicBezTo>
                    <a:pt x="1996987" y="2338831"/>
                    <a:pt x="2041408" y="2302136"/>
                    <a:pt x="2041408" y="2302136"/>
                  </a:cubicBezTo>
                  <a:cubicBezTo>
                    <a:pt x="2047202" y="2302136"/>
                    <a:pt x="2060721" y="2315655"/>
                    <a:pt x="2068446" y="2319518"/>
                  </a:cubicBezTo>
                  <a:close/>
                  <a:moveTo>
                    <a:pt x="1728534" y="2269303"/>
                  </a:moveTo>
                  <a:lnTo>
                    <a:pt x="1728534" y="2275097"/>
                  </a:lnTo>
                  <a:cubicBezTo>
                    <a:pt x="1724671" y="2290548"/>
                    <a:pt x="1718877" y="2305998"/>
                    <a:pt x="1707289" y="2321449"/>
                  </a:cubicBezTo>
                  <a:cubicBezTo>
                    <a:pt x="1608792" y="2450848"/>
                    <a:pt x="1429179" y="2481749"/>
                    <a:pt x="1332612" y="2531963"/>
                  </a:cubicBezTo>
                  <a:cubicBezTo>
                    <a:pt x="1324887" y="2535826"/>
                    <a:pt x="1315231" y="2535826"/>
                    <a:pt x="1305574" y="2535826"/>
                  </a:cubicBezTo>
                  <a:cubicBezTo>
                    <a:pt x="1299780" y="2528100"/>
                    <a:pt x="1293986" y="2518444"/>
                    <a:pt x="1292055" y="2510719"/>
                  </a:cubicBezTo>
                  <a:cubicBezTo>
                    <a:pt x="1290123" y="2506856"/>
                    <a:pt x="1290123" y="2466298"/>
                    <a:pt x="1276604" y="2466298"/>
                  </a:cubicBezTo>
                  <a:cubicBezTo>
                    <a:pt x="1263085" y="2466298"/>
                    <a:pt x="1239909" y="2520375"/>
                    <a:pt x="1237978" y="2531963"/>
                  </a:cubicBezTo>
                  <a:cubicBezTo>
                    <a:pt x="1234115" y="2543551"/>
                    <a:pt x="1236046" y="2560933"/>
                    <a:pt x="1230252" y="2574452"/>
                  </a:cubicBezTo>
                  <a:cubicBezTo>
                    <a:pt x="1226390" y="2584109"/>
                    <a:pt x="1209008" y="2587971"/>
                    <a:pt x="1201283" y="2591834"/>
                  </a:cubicBezTo>
                  <a:cubicBezTo>
                    <a:pt x="1170381" y="2607285"/>
                    <a:pt x="1143343" y="2620804"/>
                    <a:pt x="1118236" y="2620804"/>
                  </a:cubicBezTo>
                  <a:cubicBezTo>
                    <a:pt x="1114373" y="2620804"/>
                    <a:pt x="1106648" y="2618873"/>
                    <a:pt x="1100854" y="2618873"/>
                  </a:cubicBezTo>
                  <a:cubicBezTo>
                    <a:pt x="1100854" y="2618873"/>
                    <a:pt x="1098922" y="2618873"/>
                    <a:pt x="1098922" y="2615010"/>
                  </a:cubicBezTo>
                  <a:cubicBezTo>
                    <a:pt x="1098922" y="2611147"/>
                    <a:pt x="1176175" y="2572521"/>
                    <a:pt x="1176175" y="2543551"/>
                  </a:cubicBezTo>
                  <a:cubicBezTo>
                    <a:pt x="1176175" y="2522306"/>
                    <a:pt x="1151068" y="2512650"/>
                    <a:pt x="1141412" y="2512650"/>
                  </a:cubicBezTo>
                  <a:cubicBezTo>
                    <a:pt x="1118236" y="2512650"/>
                    <a:pt x="1042914" y="2578315"/>
                    <a:pt x="990768" y="2578315"/>
                  </a:cubicBezTo>
                  <a:cubicBezTo>
                    <a:pt x="979180" y="2578315"/>
                    <a:pt x="963730" y="2570590"/>
                    <a:pt x="952142" y="2564796"/>
                  </a:cubicBezTo>
                  <a:cubicBezTo>
                    <a:pt x="967593" y="2560933"/>
                    <a:pt x="984974" y="2551276"/>
                    <a:pt x="1002356" y="2543551"/>
                  </a:cubicBezTo>
                  <a:cubicBezTo>
                    <a:pt x="1058365" y="2516512"/>
                    <a:pt x="1104716" y="2427672"/>
                    <a:pt x="1164587" y="2406427"/>
                  </a:cubicBezTo>
                  <a:cubicBezTo>
                    <a:pt x="1193557" y="2394839"/>
                    <a:pt x="1230252" y="2387114"/>
                    <a:pt x="1259222" y="2387114"/>
                  </a:cubicBezTo>
                  <a:cubicBezTo>
                    <a:pt x="1278535" y="2387114"/>
                    <a:pt x="1336475" y="2396771"/>
                    <a:pt x="1336475" y="2396771"/>
                  </a:cubicBezTo>
                  <a:lnTo>
                    <a:pt x="1392483" y="2396771"/>
                  </a:lnTo>
                  <a:cubicBezTo>
                    <a:pt x="1413728" y="2400633"/>
                    <a:pt x="1446560" y="2404496"/>
                    <a:pt x="1450423" y="2404496"/>
                  </a:cubicBezTo>
                  <a:cubicBezTo>
                    <a:pt x="1456217" y="2404496"/>
                    <a:pt x="1481324" y="2402565"/>
                    <a:pt x="1496775" y="2398702"/>
                  </a:cubicBezTo>
                  <a:cubicBezTo>
                    <a:pt x="1498706" y="2398702"/>
                    <a:pt x="1506431" y="2394839"/>
                    <a:pt x="1510294" y="2394839"/>
                  </a:cubicBezTo>
                  <a:cubicBezTo>
                    <a:pt x="1539264" y="2387114"/>
                    <a:pt x="1579822" y="2379389"/>
                    <a:pt x="1610723" y="2350419"/>
                  </a:cubicBezTo>
                  <a:cubicBezTo>
                    <a:pt x="1643555" y="2319518"/>
                    <a:pt x="1649349" y="2284754"/>
                    <a:pt x="1657075" y="2253853"/>
                  </a:cubicBezTo>
                  <a:cubicBezTo>
                    <a:pt x="1676388" y="2261578"/>
                    <a:pt x="1707289" y="2273166"/>
                    <a:pt x="1728534" y="2269303"/>
                  </a:cubicBezTo>
                  <a:close/>
                  <a:moveTo>
                    <a:pt x="2159218" y="2261578"/>
                  </a:moveTo>
                  <a:cubicBezTo>
                    <a:pt x="2159218" y="2267372"/>
                    <a:pt x="2155356" y="2273166"/>
                    <a:pt x="2153424" y="2278960"/>
                  </a:cubicBezTo>
                  <a:cubicBezTo>
                    <a:pt x="2137974" y="2309861"/>
                    <a:pt x="2126386" y="2319518"/>
                    <a:pt x="2105141" y="2319518"/>
                  </a:cubicBezTo>
                  <a:cubicBezTo>
                    <a:pt x="2099347" y="2319518"/>
                    <a:pt x="2089691" y="2319518"/>
                    <a:pt x="2085828" y="2315655"/>
                  </a:cubicBezTo>
                  <a:cubicBezTo>
                    <a:pt x="2072309" y="2307930"/>
                    <a:pt x="2054927" y="2286685"/>
                    <a:pt x="2054927" y="2280891"/>
                  </a:cubicBezTo>
                  <a:cubicBezTo>
                    <a:pt x="2054927" y="2273166"/>
                    <a:pt x="2093553" y="2238402"/>
                    <a:pt x="2099347" y="2236471"/>
                  </a:cubicBezTo>
                  <a:cubicBezTo>
                    <a:pt x="2103210" y="2234540"/>
                    <a:pt x="2110935" y="2234540"/>
                    <a:pt x="2114798" y="2234540"/>
                  </a:cubicBezTo>
                  <a:cubicBezTo>
                    <a:pt x="2120592" y="2234540"/>
                    <a:pt x="2159218" y="2244196"/>
                    <a:pt x="2159218" y="2261578"/>
                  </a:cubicBezTo>
                  <a:close/>
                  <a:moveTo>
                    <a:pt x="1888833" y="2253853"/>
                  </a:moveTo>
                  <a:cubicBezTo>
                    <a:pt x="1888833" y="2263509"/>
                    <a:pt x="1883039" y="2277029"/>
                    <a:pt x="1871451" y="2277029"/>
                  </a:cubicBezTo>
                  <a:cubicBezTo>
                    <a:pt x="1850207" y="2277029"/>
                    <a:pt x="1807718" y="2251921"/>
                    <a:pt x="1798061" y="2232608"/>
                  </a:cubicBezTo>
                  <a:cubicBezTo>
                    <a:pt x="1805786" y="2224883"/>
                    <a:pt x="1825100" y="2219089"/>
                    <a:pt x="1840550" y="2219089"/>
                  </a:cubicBezTo>
                  <a:cubicBezTo>
                    <a:pt x="1857932" y="2219089"/>
                    <a:pt x="1888833" y="2230677"/>
                    <a:pt x="1888833" y="2253853"/>
                  </a:cubicBezTo>
                  <a:close/>
                  <a:moveTo>
                    <a:pt x="1989262" y="2168875"/>
                  </a:moveTo>
                  <a:lnTo>
                    <a:pt x="1989262" y="2190119"/>
                  </a:lnTo>
                  <a:lnTo>
                    <a:pt x="1898490" y="2190119"/>
                  </a:lnTo>
                  <a:lnTo>
                    <a:pt x="1898490" y="2182394"/>
                  </a:lnTo>
                  <a:cubicBezTo>
                    <a:pt x="1902353" y="2176600"/>
                    <a:pt x="1908147" y="2176600"/>
                    <a:pt x="1913940" y="2174669"/>
                  </a:cubicBezTo>
                  <a:cubicBezTo>
                    <a:pt x="1921666" y="2172737"/>
                    <a:pt x="1933254" y="2163081"/>
                    <a:pt x="1939048" y="2153424"/>
                  </a:cubicBezTo>
                  <a:cubicBezTo>
                    <a:pt x="1940979" y="2149561"/>
                    <a:pt x="1952567" y="2128317"/>
                    <a:pt x="1960292" y="2128317"/>
                  </a:cubicBezTo>
                  <a:cubicBezTo>
                    <a:pt x="1971880" y="2128317"/>
                    <a:pt x="1989262" y="2165012"/>
                    <a:pt x="1989262" y="2168875"/>
                  </a:cubicBezTo>
                  <a:close/>
                  <a:moveTo>
                    <a:pt x="2193982" y="2165012"/>
                  </a:moveTo>
                  <a:cubicBezTo>
                    <a:pt x="2193982" y="2168875"/>
                    <a:pt x="2192051" y="2174669"/>
                    <a:pt x="2192051" y="2180462"/>
                  </a:cubicBezTo>
                  <a:cubicBezTo>
                    <a:pt x="2178532" y="2172737"/>
                    <a:pt x="2151493" y="2170806"/>
                    <a:pt x="2151493" y="2151493"/>
                  </a:cubicBezTo>
                  <a:cubicBezTo>
                    <a:pt x="2151493" y="2141836"/>
                    <a:pt x="2159218" y="2128317"/>
                    <a:pt x="2168875" y="2118660"/>
                  </a:cubicBezTo>
                  <a:cubicBezTo>
                    <a:pt x="2182394" y="2128317"/>
                    <a:pt x="2193982" y="2151493"/>
                    <a:pt x="2193982" y="2165012"/>
                  </a:cubicBezTo>
                  <a:close/>
                  <a:moveTo>
                    <a:pt x="1850207" y="2141836"/>
                  </a:moveTo>
                  <a:cubicBezTo>
                    <a:pt x="1850207" y="2149561"/>
                    <a:pt x="1846344" y="2166943"/>
                    <a:pt x="1840550" y="2166943"/>
                  </a:cubicBezTo>
                  <a:cubicBezTo>
                    <a:pt x="1834756" y="2166943"/>
                    <a:pt x="1801924" y="2141836"/>
                    <a:pt x="1799992" y="2137973"/>
                  </a:cubicBezTo>
                  <a:cubicBezTo>
                    <a:pt x="1796130" y="2132179"/>
                    <a:pt x="1792267" y="2122523"/>
                    <a:pt x="1792267" y="2118660"/>
                  </a:cubicBezTo>
                  <a:cubicBezTo>
                    <a:pt x="1792267" y="2112866"/>
                    <a:pt x="1801924" y="2109004"/>
                    <a:pt x="1803855" y="2105141"/>
                  </a:cubicBezTo>
                  <a:cubicBezTo>
                    <a:pt x="1809649" y="2095484"/>
                    <a:pt x="1815443" y="2083896"/>
                    <a:pt x="1821237" y="2072308"/>
                  </a:cubicBezTo>
                  <a:cubicBezTo>
                    <a:pt x="1842482" y="2083896"/>
                    <a:pt x="1850207" y="2124454"/>
                    <a:pt x="1850207" y="2141836"/>
                  </a:cubicBezTo>
                  <a:close/>
                  <a:moveTo>
                    <a:pt x="2078103" y="2136042"/>
                  </a:moveTo>
                  <a:cubicBezTo>
                    <a:pt x="2078103" y="2139905"/>
                    <a:pt x="2078103" y="2153424"/>
                    <a:pt x="2074240" y="2161149"/>
                  </a:cubicBezTo>
                  <a:cubicBezTo>
                    <a:pt x="2070378" y="2168875"/>
                    <a:pt x="2031751" y="2182394"/>
                    <a:pt x="2022095" y="2182394"/>
                  </a:cubicBezTo>
                  <a:cubicBezTo>
                    <a:pt x="1998919" y="2182394"/>
                    <a:pt x="2000850" y="2161149"/>
                    <a:pt x="1993125" y="2143767"/>
                  </a:cubicBezTo>
                  <a:cubicBezTo>
                    <a:pt x="1991193" y="2134111"/>
                    <a:pt x="1983468" y="2126385"/>
                    <a:pt x="1977674" y="2118660"/>
                  </a:cubicBezTo>
                  <a:cubicBezTo>
                    <a:pt x="1993125" y="2105141"/>
                    <a:pt x="2027888" y="2097416"/>
                    <a:pt x="2045270" y="2068446"/>
                  </a:cubicBezTo>
                  <a:cubicBezTo>
                    <a:pt x="2070378" y="2087759"/>
                    <a:pt x="2078103" y="2112866"/>
                    <a:pt x="2078103" y="2136042"/>
                  </a:cubicBezTo>
                  <a:close/>
                  <a:moveTo>
                    <a:pt x="1394415" y="2080034"/>
                  </a:moveTo>
                  <a:cubicBezTo>
                    <a:pt x="1402140" y="2087759"/>
                    <a:pt x="1407934" y="2099347"/>
                    <a:pt x="1411797" y="2112866"/>
                  </a:cubicBezTo>
                  <a:cubicBezTo>
                    <a:pt x="1425316" y="2157287"/>
                    <a:pt x="1473599" y="2213295"/>
                    <a:pt x="1516088" y="2211364"/>
                  </a:cubicBezTo>
                  <a:cubicBezTo>
                    <a:pt x="1516088" y="2211364"/>
                    <a:pt x="1518019" y="2211364"/>
                    <a:pt x="1518019" y="2207501"/>
                  </a:cubicBezTo>
                  <a:cubicBezTo>
                    <a:pt x="1518019" y="2195913"/>
                    <a:pt x="1504500" y="2184325"/>
                    <a:pt x="1504500" y="2165012"/>
                  </a:cubicBezTo>
                  <a:cubicBezTo>
                    <a:pt x="1504500" y="2143767"/>
                    <a:pt x="1516088" y="2124454"/>
                    <a:pt x="1546989" y="2114798"/>
                  </a:cubicBezTo>
                  <a:cubicBezTo>
                    <a:pt x="1525745" y="2128317"/>
                    <a:pt x="1519951" y="2145699"/>
                    <a:pt x="1519951" y="2159218"/>
                  </a:cubicBezTo>
                  <a:cubicBezTo>
                    <a:pt x="1519951" y="2190119"/>
                    <a:pt x="1560508" y="2226814"/>
                    <a:pt x="1560508" y="2248059"/>
                  </a:cubicBezTo>
                  <a:lnTo>
                    <a:pt x="1560508" y="2257715"/>
                  </a:lnTo>
                  <a:lnTo>
                    <a:pt x="1552783" y="2257715"/>
                  </a:lnTo>
                  <a:cubicBezTo>
                    <a:pt x="1543127" y="2253853"/>
                    <a:pt x="1533470" y="2249990"/>
                    <a:pt x="1523813" y="2248059"/>
                  </a:cubicBezTo>
                  <a:cubicBezTo>
                    <a:pt x="1438835" y="2226814"/>
                    <a:pt x="1384758" y="2116729"/>
                    <a:pt x="1373170" y="2052995"/>
                  </a:cubicBezTo>
                  <a:cubicBezTo>
                    <a:pt x="1380896" y="2060720"/>
                    <a:pt x="1388621" y="2070377"/>
                    <a:pt x="1394415" y="2080034"/>
                  </a:cubicBezTo>
                  <a:close/>
                  <a:moveTo>
                    <a:pt x="2155356" y="2091622"/>
                  </a:moveTo>
                  <a:cubicBezTo>
                    <a:pt x="2155356" y="2126385"/>
                    <a:pt x="2126386" y="2155355"/>
                    <a:pt x="2099347" y="2163081"/>
                  </a:cubicBezTo>
                  <a:lnTo>
                    <a:pt x="2093553" y="2163081"/>
                  </a:lnTo>
                  <a:lnTo>
                    <a:pt x="2093553" y="2120592"/>
                  </a:lnTo>
                  <a:cubicBezTo>
                    <a:pt x="2089691" y="2107072"/>
                    <a:pt x="2076172" y="2076171"/>
                    <a:pt x="2076172" y="2072308"/>
                  </a:cubicBezTo>
                  <a:cubicBezTo>
                    <a:pt x="2076172" y="2066514"/>
                    <a:pt x="2074240" y="2064583"/>
                    <a:pt x="2080034" y="2062652"/>
                  </a:cubicBezTo>
                  <a:cubicBezTo>
                    <a:pt x="2081966" y="2060720"/>
                    <a:pt x="2089691" y="2062652"/>
                    <a:pt x="2095485" y="2058789"/>
                  </a:cubicBezTo>
                  <a:cubicBezTo>
                    <a:pt x="2114798" y="2047201"/>
                    <a:pt x="2112867" y="2039476"/>
                    <a:pt x="2124455" y="2039476"/>
                  </a:cubicBezTo>
                  <a:cubicBezTo>
                    <a:pt x="2149562" y="2039476"/>
                    <a:pt x="2155356" y="2087759"/>
                    <a:pt x="2155356" y="2091622"/>
                  </a:cubicBezTo>
                  <a:close/>
                  <a:moveTo>
                    <a:pt x="1929391" y="2041407"/>
                  </a:moveTo>
                  <a:cubicBezTo>
                    <a:pt x="1930028" y="2042045"/>
                    <a:pt x="1930241" y="2042257"/>
                    <a:pt x="1930241" y="2042489"/>
                  </a:cubicBezTo>
                  <a:cubicBezTo>
                    <a:pt x="1930241" y="2042914"/>
                    <a:pt x="1929391" y="2043339"/>
                    <a:pt x="1929391" y="2047201"/>
                  </a:cubicBezTo>
                  <a:cubicBezTo>
                    <a:pt x="1929391" y="2052995"/>
                    <a:pt x="1944842" y="2078102"/>
                    <a:pt x="1944842" y="2099347"/>
                  </a:cubicBezTo>
                  <a:cubicBezTo>
                    <a:pt x="1944842" y="2124454"/>
                    <a:pt x="1917803" y="2168875"/>
                    <a:pt x="1884971" y="2168875"/>
                  </a:cubicBezTo>
                  <a:cubicBezTo>
                    <a:pt x="1857932" y="2168875"/>
                    <a:pt x="1867589" y="2132179"/>
                    <a:pt x="1863726" y="2122523"/>
                  </a:cubicBezTo>
                  <a:cubicBezTo>
                    <a:pt x="1856001" y="2103210"/>
                    <a:pt x="1850207" y="2087759"/>
                    <a:pt x="1846344" y="2070377"/>
                  </a:cubicBezTo>
                  <a:cubicBezTo>
                    <a:pt x="1857932" y="2066514"/>
                    <a:pt x="1869520" y="2060720"/>
                    <a:pt x="1881108" y="2052995"/>
                  </a:cubicBezTo>
                  <a:cubicBezTo>
                    <a:pt x="1890765" y="2045270"/>
                    <a:pt x="1900421" y="2033682"/>
                    <a:pt x="1910078" y="2033682"/>
                  </a:cubicBezTo>
                  <a:cubicBezTo>
                    <a:pt x="1913940" y="2033682"/>
                    <a:pt x="1923597" y="2037545"/>
                    <a:pt x="1929391" y="2041407"/>
                  </a:cubicBezTo>
                  <a:close/>
                  <a:moveTo>
                    <a:pt x="2217158" y="2062652"/>
                  </a:moveTo>
                  <a:cubicBezTo>
                    <a:pt x="2221021" y="2064583"/>
                    <a:pt x="2222952" y="2068446"/>
                    <a:pt x="2222952" y="2074240"/>
                  </a:cubicBezTo>
                  <a:cubicBezTo>
                    <a:pt x="2222952" y="2087759"/>
                    <a:pt x="2193982" y="2097416"/>
                    <a:pt x="2186257" y="2097416"/>
                  </a:cubicBezTo>
                  <a:cubicBezTo>
                    <a:pt x="2180463" y="2097416"/>
                    <a:pt x="2174669" y="2095484"/>
                    <a:pt x="2172738" y="2093553"/>
                  </a:cubicBezTo>
                  <a:cubicBezTo>
                    <a:pt x="2166944" y="2083896"/>
                    <a:pt x="2166944" y="2070377"/>
                    <a:pt x="2163081" y="2062652"/>
                  </a:cubicBezTo>
                  <a:cubicBezTo>
                    <a:pt x="2161150" y="2054927"/>
                    <a:pt x="2153424" y="2047201"/>
                    <a:pt x="2153424" y="2041407"/>
                  </a:cubicBezTo>
                  <a:cubicBezTo>
                    <a:pt x="2153424" y="2035613"/>
                    <a:pt x="2174669" y="2025957"/>
                    <a:pt x="2178532" y="2025957"/>
                  </a:cubicBezTo>
                  <a:cubicBezTo>
                    <a:pt x="2188188" y="2025957"/>
                    <a:pt x="2209433" y="2052995"/>
                    <a:pt x="2217158" y="2062652"/>
                  </a:cubicBezTo>
                  <a:close/>
                  <a:moveTo>
                    <a:pt x="1678319" y="2045270"/>
                  </a:moveTo>
                  <a:cubicBezTo>
                    <a:pt x="1678319" y="2051064"/>
                    <a:pt x="1674457" y="2056858"/>
                    <a:pt x="1674457" y="2062652"/>
                  </a:cubicBezTo>
                  <a:cubicBezTo>
                    <a:pt x="1674457" y="2066514"/>
                    <a:pt x="1676388" y="2068446"/>
                    <a:pt x="1678319" y="2072308"/>
                  </a:cubicBezTo>
                  <a:cubicBezTo>
                    <a:pt x="1670594" y="2072308"/>
                    <a:pt x="1660937" y="2074240"/>
                    <a:pt x="1653212" y="2072308"/>
                  </a:cubicBezTo>
                  <a:lnTo>
                    <a:pt x="1653212" y="2060720"/>
                  </a:lnTo>
                  <a:cubicBezTo>
                    <a:pt x="1659006" y="2049133"/>
                    <a:pt x="1664800" y="2037545"/>
                    <a:pt x="1672525" y="2025957"/>
                  </a:cubicBezTo>
                  <a:cubicBezTo>
                    <a:pt x="1678319" y="2035613"/>
                    <a:pt x="1678319" y="2037545"/>
                    <a:pt x="1678319" y="2045270"/>
                  </a:cubicBezTo>
                  <a:close/>
                  <a:moveTo>
                    <a:pt x="1691838" y="2043339"/>
                  </a:moveTo>
                  <a:cubicBezTo>
                    <a:pt x="1691838" y="2035613"/>
                    <a:pt x="1691838" y="2025957"/>
                    <a:pt x="1689907" y="2000849"/>
                  </a:cubicBezTo>
                  <a:cubicBezTo>
                    <a:pt x="1695701" y="2000849"/>
                    <a:pt x="1703426" y="1998918"/>
                    <a:pt x="1711152" y="1995056"/>
                  </a:cubicBezTo>
                  <a:cubicBezTo>
                    <a:pt x="1705358" y="2006643"/>
                    <a:pt x="1705358" y="2029819"/>
                    <a:pt x="1691838" y="2043339"/>
                  </a:cubicBezTo>
                  <a:close/>
                  <a:moveTo>
                    <a:pt x="1606860" y="2024025"/>
                  </a:moveTo>
                  <a:cubicBezTo>
                    <a:pt x="1606860" y="2033682"/>
                    <a:pt x="1601066" y="2043339"/>
                    <a:pt x="1595272" y="2043339"/>
                  </a:cubicBezTo>
                  <a:cubicBezTo>
                    <a:pt x="1581753" y="2043339"/>
                    <a:pt x="1570165" y="2029819"/>
                    <a:pt x="1570165" y="2022094"/>
                  </a:cubicBezTo>
                  <a:cubicBezTo>
                    <a:pt x="1570165" y="2016300"/>
                    <a:pt x="1577890" y="2004712"/>
                    <a:pt x="1583684" y="1995056"/>
                  </a:cubicBezTo>
                  <a:cubicBezTo>
                    <a:pt x="1595272" y="1998918"/>
                    <a:pt x="1606860" y="2016300"/>
                    <a:pt x="1606860" y="2024025"/>
                  </a:cubicBezTo>
                  <a:close/>
                  <a:moveTo>
                    <a:pt x="1805786" y="2056858"/>
                  </a:moveTo>
                  <a:cubicBezTo>
                    <a:pt x="1805786" y="2074240"/>
                    <a:pt x="1801924" y="2105141"/>
                    <a:pt x="1774885" y="2107072"/>
                  </a:cubicBezTo>
                  <a:cubicBezTo>
                    <a:pt x="1763297" y="2085828"/>
                    <a:pt x="1761366" y="2064583"/>
                    <a:pt x="1757503" y="2043339"/>
                  </a:cubicBezTo>
                  <a:cubicBezTo>
                    <a:pt x="1757503" y="1991193"/>
                    <a:pt x="1759435" y="1987330"/>
                    <a:pt x="1759435" y="1985399"/>
                  </a:cubicBezTo>
                  <a:cubicBezTo>
                    <a:pt x="1798061" y="1995056"/>
                    <a:pt x="1805786" y="2031751"/>
                    <a:pt x="1805786" y="2056858"/>
                  </a:cubicBezTo>
                  <a:close/>
                  <a:moveTo>
                    <a:pt x="2172738" y="2010506"/>
                  </a:moveTo>
                  <a:cubicBezTo>
                    <a:pt x="2172738" y="2018231"/>
                    <a:pt x="2153424" y="2020163"/>
                    <a:pt x="2151493" y="2020163"/>
                  </a:cubicBezTo>
                  <a:cubicBezTo>
                    <a:pt x="2143768" y="2020163"/>
                    <a:pt x="2137974" y="2014369"/>
                    <a:pt x="2137974" y="2010506"/>
                  </a:cubicBezTo>
                  <a:cubicBezTo>
                    <a:pt x="2137974" y="2002781"/>
                    <a:pt x="2143768" y="2008575"/>
                    <a:pt x="2143768" y="1993124"/>
                  </a:cubicBezTo>
                  <a:cubicBezTo>
                    <a:pt x="2143768" y="1989262"/>
                    <a:pt x="2143768" y="1983468"/>
                    <a:pt x="2145699" y="1979605"/>
                  </a:cubicBezTo>
                  <a:cubicBezTo>
                    <a:pt x="2155356" y="1981536"/>
                    <a:pt x="2172738" y="2004712"/>
                    <a:pt x="2172738" y="2010506"/>
                  </a:cubicBezTo>
                  <a:close/>
                  <a:moveTo>
                    <a:pt x="1906215" y="1983468"/>
                  </a:moveTo>
                  <a:cubicBezTo>
                    <a:pt x="1906215" y="2025957"/>
                    <a:pt x="1871451" y="2054927"/>
                    <a:pt x="1838619" y="2054927"/>
                  </a:cubicBezTo>
                  <a:cubicBezTo>
                    <a:pt x="1834756" y="2054927"/>
                    <a:pt x="1825100" y="2051064"/>
                    <a:pt x="1821237" y="2045270"/>
                  </a:cubicBezTo>
                  <a:cubicBezTo>
                    <a:pt x="1817374" y="2037545"/>
                    <a:pt x="1815443" y="2025957"/>
                    <a:pt x="1811580" y="2018231"/>
                  </a:cubicBezTo>
                  <a:cubicBezTo>
                    <a:pt x="1807718" y="2006643"/>
                    <a:pt x="1799992" y="1996987"/>
                    <a:pt x="1794198" y="1985399"/>
                  </a:cubicBezTo>
                  <a:cubicBezTo>
                    <a:pt x="1823168" y="1983468"/>
                    <a:pt x="1863726" y="1975742"/>
                    <a:pt x="1894627" y="1937116"/>
                  </a:cubicBezTo>
                  <a:cubicBezTo>
                    <a:pt x="1898490" y="1942910"/>
                    <a:pt x="1906215" y="1975742"/>
                    <a:pt x="1906215" y="1983468"/>
                  </a:cubicBezTo>
                  <a:close/>
                  <a:moveTo>
                    <a:pt x="2132180" y="1993124"/>
                  </a:moveTo>
                  <a:cubicBezTo>
                    <a:pt x="2132180" y="2018231"/>
                    <a:pt x="2089691" y="2051064"/>
                    <a:pt x="2072309" y="2051064"/>
                  </a:cubicBezTo>
                  <a:cubicBezTo>
                    <a:pt x="2068446" y="2051064"/>
                    <a:pt x="2054927" y="2047201"/>
                    <a:pt x="2054927" y="2041407"/>
                  </a:cubicBezTo>
                  <a:cubicBezTo>
                    <a:pt x="2054927" y="2035613"/>
                    <a:pt x="2062652" y="2020163"/>
                    <a:pt x="2062652" y="2016300"/>
                  </a:cubicBezTo>
                  <a:cubicBezTo>
                    <a:pt x="2062652" y="2010506"/>
                    <a:pt x="2047202" y="1975742"/>
                    <a:pt x="2047202" y="1971880"/>
                  </a:cubicBezTo>
                  <a:cubicBezTo>
                    <a:pt x="2047202" y="1942910"/>
                    <a:pt x="2091622" y="1958360"/>
                    <a:pt x="2093553" y="1933253"/>
                  </a:cubicBezTo>
                  <a:cubicBezTo>
                    <a:pt x="2128317" y="1923597"/>
                    <a:pt x="2132180" y="1973811"/>
                    <a:pt x="2132180" y="1993124"/>
                  </a:cubicBezTo>
                  <a:close/>
                  <a:moveTo>
                    <a:pt x="1048708" y="2081965"/>
                  </a:moveTo>
                  <a:cubicBezTo>
                    <a:pt x="1050639" y="2080034"/>
                    <a:pt x="1050639" y="2081965"/>
                    <a:pt x="1050639" y="2076171"/>
                  </a:cubicBezTo>
                  <a:cubicBezTo>
                    <a:pt x="1050639" y="2072308"/>
                    <a:pt x="1039051" y="2039476"/>
                    <a:pt x="1039051" y="2035613"/>
                  </a:cubicBezTo>
                  <a:cubicBezTo>
                    <a:pt x="1039051" y="2025957"/>
                    <a:pt x="1039051" y="2020163"/>
                    <a:pt x="1048708" y="2010506"/>
                  </a:cubicBezTo>
                  <a:cubicBezTo>
                    <a:pt x="1040983" y="2052995"/>
                    <a:pt x="1087335" y="2081965"/>
                    <a:pt x="1110510" y="2099347"/>
                  </a:cubicBezTo>
                  <a:lnTo>
                    <a:pt x="1110510" y="2109004"/>
                  </a:lnTo>
                  <a:cubicBezTo>
                    <a:pt x="1073815" y="2107072"/>
                    <a:pt x="1071884" y="2109004"/>
                    <a:pt x="1069953" y="2109004"/>
                  </a:cubicBezTo>
                  <a:cubicBezTo>
                    <a:pt x="1058365" y="2107072"/>
                    <a:pt x="1044845" y="2107072"/>
                    <a:pt x="1035189" y="2105141"/>
                  </a:cubicBezTo>
                  <a:cubicBezTo>
                    <a:pt x="1023601" y="2103210"/>
                    <a:pt x="1008150" y="2097416"/>
                    <a:pt x="998494" y="2091622"/>
                  </a:cubicBezTo>
                  <a:cubicBezTo>
                    <a:pt x="932829" y="2051064"/>
                    <a:pt x="934760" y="1979605"/>
                    <a:pt x="915447" y="1929391"/>
                  </a:cubicBezTo>
                  <a:cubicBezTo>
                    <a:pt x="948279" y="1979605"/>
                    <a:pt x="969524" y="2080034"/>
                    <a:pt x="1048708" y="2081965"/>
                  </a:cubicBezTo>
                  <a:close/>
                  <a:moveTo>
                    <a:pt x="1572096" y="1966086"/>
                  </a:moveTo>
                  <a:cubicBezTo>
                    <a:pt x="1572096" y="1983468"/>
                    <a:pt x="1566302" y="2022094"/>
                    <a:pt x="1541195" y="2022094"/>
                  </a:cubicBezTo>
                  <a:cubicBezTo>
                    <a:pt x="1537333" y="2022094"/>
                    <a:pt x="1533470" y="2022094"/>
                    <a:pt x="1531539" y="2018231"/>
                  </a:cubicBezTo>
                  <a:cubicBezTo>
                    <a:pt x="1521882" y="2004712"/>
                    <a:pt x="1518019" y="1987330"/>
                    <a:pt x="1510294" y="1971880"/>
                  </a:cubicBezTo>
                  <a:cubicBezTo>
                    <a:pt x="1506431" y="1973811"/>
                    <a:pt x="1502569" y="1975742"/>
                    <a:pt x="1502569" y="1981536"/>
                  </a:cubicBezTo>
                  <a:cubicBezTo>
                    <a:pt x="1502569" y="1985399"/>
                    <a:pt x="1508363" y="1989262"/>
                    <a:pt x="1508363" y="1995056"/>
                  </a:cubicBezTo>
                  <a:lnTo>
                    <a:pt x="1508363" y="2006643"/>
                  </a:lnTo>
                  <a:cubicBezTo>
                    <a:pt x="1506431" y="2008575"/>
                    <a:pt x="1506431" y="2008575"/>
                    <a:pt x="1502569" y="2008575"/>
                  </a:cubicBezTo>
                  <a:cubicBezTo>
                    <a:pt x="1489050" y="2008575"/>
                    <a:pt x="1465874" y="2004712"/>
                    <a:pt x="1465874" y="1987330"/>
                  </a:cubicBezTo>
                  <a:cubicBezTo>
                    <a:pt x="1465874" y="1983468"/>
                    <a:pt x="1469736" y="1973811"/>
                    <a:pt x="1473599" y="1966086"/>
                  </a:cubicBezTo>
                  <a:cubicBezTo>
                    <a:pt x="1483256" y="1964154"/>
                    <a:pt x="1494844" y="1962223"/>
                    <a:pt x="1504500" y="1954498"/>
                  </a:cubicBezTo>
                  <a:cubicBezTo>
                    <a:pt x="1519951" y="1940979"/>
                    <a:pt x="1543127" y="1912009"/>
                    <a:pt x="1546989" y="1912009"/>
                  </a:cubicBezTo>
                  <a:cubicBezTo>
                    <a:pt x="1564371" y="1912009"/>
                    <a:pt x="1572096" y="1964154"/>
                    <a:pt x="1572096" y="1966086"/>
                  </a:cubicBezTo>
                  <a:close/>
                  <a:moveTo>
                    <a:pt x="1243772" y="1948704"/>
                  </a:moveTo>
                  <a:lnTo>
                    <a:pt x="1220596" y="1948704"/>
                  </a:lnTo>
                  <a:cubicBezTo>
                    <a:pt x="1214802" y="1944841"/>
                    <a:pt x="1193557" y="1940979"/>
                    <a:pt x="1193557" y="1931322"/>
                  </a:cubicBezTo>
                  <a:cubicBezTo>
                    <a:pt x="1193557" y="1925528"/>
                    <a:pt x="1197420" y="1912009"/>
                    <a:pt x="1205145" y="1912009"/>
                  </a:cubicBezTo>
                  <a:cubicBezTo>
                    <a:pt x="1228321" y="1912009"/>
                    <a:pt x="1236046" y="1927459"/>
                    <a:pt x="1243772" y="1948704"/>
                  </a:cubicBezTo>
                  <a:close/>
                  <a:moveTo>
                    <a:pt x="2222952" y="1950635"/>
                  </a:moveTo>
                  <a:cubicBezTo>
                    <a:pt x="2244197" y="1991193"/>
                    <a:pt x="2269304" y="2037545"/>
                    <a:pt x="2277029" y="2081965"/>
                  </a:cubicBezTo>
                  <a:cubicBezTo>
                    <a:pt x="2263510" y="2078102"/>
                    <a:pt x="2248059" y="2072308"/>
                    <a:pt x="2236471" y="2060720"/>
                  </a:cubicBezTo>
                  <a:cubicBezTo>
                    <a:pt x="2201708" y="2029819"/>
                    <a:pt x="2168875" y="1987330"/>
                    <a:pt x="2151493" y="1956429"/>
                  </a:cubicBezTo>
                  <a:cubicBezTo>
                    <a:pt x="2143768" y="1940979"/>
                    <a:pt x="2136043" y="1942910"/>
                    <a:pt x="2136043" y="1933253"/>
                  </a:cubicBezTo>
                  <a:cubicBezTo>
                    <a:pt x="2136043" y="1913940"/>
                    <a:pt x="2176600" y="1902352"/>
                    <a:pt x="2180463" y="1902352"/>
                  </a:cubicBezTo>
                  <a:cubicBezTo>
                    <a:pt x="2205570" y="1902352"/>
                    <a:pt x="2217158" y="1937116"/>
                    <a:pt x="2222952" y="1950635"/>
                  </a:cubicBezTo>
                  <a:close/>
                  <a:moveTo>
                    <a:pt x="1734327" y="1925528"/>
                  </a:moveTo>
                  <a:cubicBezTo>
                    <a:pt x="1734327" y="1950635"/>
                    <a:pt x="1709220" y="1971880"/>
                    <a:pt x="1689907" y="1996987"/>
                  </a:cubicBezTo>
                  <a:cubicBezTo>
                    <a:pt x="1674457" y="1983468"/>
                    <a:pt x="1668663" y="1968017"/>
                    <a:pt x="1668663" y="1956429"/>
                  </a:cubicBezTo>
                  <a:cubicBezTo>
                    <a:pt x="1668663" y="1931322"/>
                    <a:pt x="1711152" y="1917803"/>
                    <a:pt x="1726602" y="1902352"/>
                  </a:cubicBezTo>
                  <a:cubicBezTo>
                    <a:pt x="1728534" y="1904283"/>
                    <a:pt x="1734327" y="1921665"/>
                    <a:pt x="1734327" y="1925528"/>
                  </a:cubicBezTo>
                  <a:close/>
                  <a:moveTo>
                    <a:pt x="1342269" y="1956429"/>
                  </a:moveTo>
                  <a:cubicBezTo>
                    <a:pt x="1342269" y="1964154"/>
                    <a:pt x="1334544" y="1968017"/>
                    <a:pt x="1330681" y="1968017"/>
                  </a:cubicBezTo>
                  <a:cubicBezTo>
                    <a:pt x="1311368" y="1968017"/>
                    <a:pt x="1270810" y="1956429"/>
                    <a:pt x="1263085" y="1948704"/>
                  </a:cubicBezTo>
                  <a:cubicBezTo>
                    <a:pt x="1247634" y="1935185"/>
                    <a:pt x="1249566" y="1910077"/>
                    <a:pt x="1228321" y="1913940"/>
                  </a:cubicBezTo>
                  <a:cubicBezTo>
                    <a:pt x="1239909" y="1892695"/>
                    <a:pt x="1270810" y="1873382"/>
                    <a:pt x="1290123" y="1873382"/>
                  </a:cubicBezTo>
                  <a:cubicBezTo>
                    <a:pt x="1326818" y="1873382"/>
                    <a:pt x="1342269" y="1937116"/>
                    <a:pt x="1342269" y="1956429"/>
                  </a:cubicBezTo>
                  <a:close/>
                  <a:moveTo>
                    <a:pt x="2174669" y="1879176"/>
                  </a:moveTo>
                  <a:cubicBezTo>
                    <a:pt x="2170806" y="1883039"/>
                    <a:pt x="2130249" y="1912009"/>
                    <a:pt x="2120592" y="1912009"/>
                  </a:cubicBezTo>
                  <a:cubicBezTo>
                    <a:pt x="2114798" y="1912009"/>
                    <a:pt x="2110935" y="1910077"/>
                    <a:pt x="2110935" y="1904283"/>
                  </a:cubicBezTo>
                  <a:cubicBezTo>
                    <a:pt x="2110935" y="1888833"/>
                    <a:pt x="2149562" y="1869520"/>
                    <a:pt x="2159218" y="1869520"/>
                  </a:cubicBezTo>
                  <a:cubicBezTo>
                    <a:pt x="2165012" y="1869520"/>
                    <a:pt x="2170806" y="1873382"/>
                    <a:pt x="2174669" y="1879176"/>
                  </a:cubicBezTo>
                  <a:close/>
                  <a:moveTo>
                    <a:pt x="1637761" y="1879176"/>
                  </a:moveTo>
                  <a:cubicBezTo>
                    <a:pt x="1637761" y="1910077"/>
                    <a:pt x="1639693" y="1912009"/>
                    <a:pt x="1639693" y="1915871"/>
                  </a:cubicBezTo>
                  <a:cubicBezTo>
                    <a:pt x="1639693" y="1929391"/>
                    <a:pt x="1622311" y="1952566"/>
                    <a:pt x="1630036" y="1964154"/>
                  </a:cubicBezTo>
                  <a:cubicBezTo>
                    <a:pt x="1635830" y="1960292"/>
                    <a:pt x="1641624" y="1952566"/>
                    <a:pt x="1647418" y="1952566"/>
                  </a:cubicBezTo>
                  <a:cubicBezTo>
                    <a:pt x="1659006" y="1952566"/>
                    <a:pt x="1662869" y="1989262"/>
                    <a:pt x="1662869" y="1995056"/>
                  </a:cubicBezTo>
                  <a:cubicBezTo>
                    <a:pt x="1662869" y="2012437"/>
                    <a:pt x="1653212" y="2052995"/>
                    <a:pt x="1626173" y="2056858"/>
                  </a:cubicBezTo>
                  <a:lnTo>
                    <a:pt x="1622311" y="2054927"/>
                  </a:lnTo>
                  <a:cubicBezTo>
                    <a:pt x="1626173" y="2033682"/>
                    <a:pt x="1610723" y="2012437"/>
                    <a:pt x="1610723" y="1993124"/>
                  </a:cubicBezTo>
                  <a:cubicBezTo>
                    <a:pt x="1610723" y="1983468"/>
                    <a:pt x="1612654" y="1973811"/>
                    <a:pt x="1628105" y="1964154"/>
                  </a:cubicBezTo>
                  <a:cubicBezTo>
                    <a:pt x="1626173" y="1962223"/>
                    <a:pt x="1628105" y="1962223"/>
                    <a:pt x="1622311" y="1962223"/>
                  </a:cubicBezTo>
                  <a:cubicBezTo>
                    <a:pt x="1618448" y="1962223"/>
                    <a:pt x="1601066" y="1971880"/>
                    <a:pt x="1597204" y="1971880"/>
                  </a:cubicBezTo>
                  <a:cubicBezTo>
                    <a:pt x="1581753" y="1971880"/>
                    <a:pt x="1577890" y="1935185"/>
                    <a:pt x="1574028" y="1927459"/>
                  </a:cubicBezTo>
                  <a:cubicBezTo>
                    <a:pt x="1572096" y="1921665"/>
                    <a:pt x="1570165" y="1913940"/>
                    <a:pt x="1566302" y="1908146"/>
                  </a:cubicBezTo>
                  <a:cubicBezTo>
                    <a:pt x="1575959" y="1898489"/>
                    <a:pt x="1614586" y="1869520"/>
                    <a:pt x="1630036" y="1869520"/>
                  </a:cubicBezTo>
                  <a:cubicBezTo>
                    <a:pt x="1631967" y="1869520"/>
                    <a:pt x="1635830" y="1869520"/>
                    <a:pt x="1637761" y="1879176"/>
                  </a:cubicBezTo>
                  <a:close/>
                  <a:moveTo>
                    <a:pt x="2016301" y="1929391"/>
                  </a:moveTo>
                  <a:cubicBezTo>
                    <a:pt x="2016301" y="1948704"/>
                    <a:pt x="1996987" y="1985399"/>
                    <a:pt x="1996987" y="1987330"/>
                  </a:cubicBezTo>
                  <a:cubicBezTo>
                    <a:pt x="1996987" y="1991193"/>
                    <a:pt x="1998919" y="1991193"/>
                    <a:pt x="2000850" y="1993124"/>
                  </a:cubicBezTo>
                  <a:lnTo>
                    <a:pt x="2006644" y="1993124"/>
                  </a:lnTo>
                  <a:cubicBezTo>
                    <a:pt x="2012438" y="1985399"/>
                    <a:pt x="2020163" y="1969948"/>
                    <a:pt x="2025957" y="1969948"/>
                  </a:cubicBezTo>
                  <a:cubicBezTo>
                    <a:pt x="2045270" y="1969948"/>
                    <a:pt x="2043339" y="2010506"/>
                    <a:pt x="2043339" y="2012437"/>
                  </a:cubicBezTo>
                  <a:cubicBezTo>
                    <a:pt x="2043339" y="2056858"/>
                    <a:pt x="2025957" y="2080034"/>
                    <a:pt x="1966086" y="2105141"/>
                  </a:cubicBezTo>
                  <a:cubicBezTo>
                    <a:pt x="1950636" y="2085828"/>
                    <a:pt x="1964155" y="2056858"/>
                    <a:pt x="1935185" y="2041407"/>
                  </a:cubicBezTo>
                  <a:cubicBezTo>
                    <a:pt x="1944842" y="2014369"/>
                    <a:pt x="1973811" y="2024025"/>
                    <a:pt x="1993125" y="2006643"/>
                  </a:cubicBezTo>
                  <a:lnTo>
                    <a:pt x="1993125" y="1996987"/>
                  </a:lnTo>
                  <a:cubicBezTo>
                    <a:pt x="1973811" y="2002781"/>
                    <a:pt x="1942910" y="2008575"/>
                    <a:pt x="1939048" y="2008575"/>
                  </a:cubicBezTo>
                  <a:cubicBezTo>
                    <a:pt x="1913940" y="2008575"/>
                    <a:pt x="1912009" y="1981536"/>
                    <a:pt x="1912009" y="1964154"/>
                  </a:cubicBezTo>
                  <a:lnTo>
                    <a:pt x="1912009" y="1927459"/>
                  </a:lnTo>
                  <a:cubicBezTo>
                    <a:pt x="1917803" y="1915871"/>
                    <a:pt x="1937116" y="1912009"/>
                    <a:pt x="1946773" y="1906215"/>
                  </a:cubicBezTo>
                  <a:cubicBezTo>
                    <a:pt x="1960292" y="1896558"/>
                    <a:pt x="1979605" y="1867588"/>
                    <a:pt x="1983468" y="1867588"/>
                  </a:cubicBezTo>
                  <a:cubicBezTo>
                    <a:pt x="2008575" y="1867588"/>
                    <a:pt x="2016301" y="1929391"/>
                    <a:pt x="2016301" y="1929391"/>
                  </a:cubicBezTo>
                  <a:close/>
                  <a:moveTo>
                    <a:pt x="2008575" y="1859863"/>
                  </a:moveTo>
                  <a:cubicBezTo>
                    <a:pt x="2010507" y="1859863"/>
                    <a:pt x="2093553" y="1894627"/>
                    <a:pt x="2093553" y="1917803"/>
                  </a:cubicBezTo>
                  <a:cubicBezTo>
                    <a:pt x="2093553" y="1923597"/>
                    <a:pt x="2091622" y="1927459"/>
                    <a:pt x="2091622" y="1931322"/>
                  </a:cubicBezTo>
                  <a:cubicBezTo>
                    <a:pt x="2072309" y="1931322"/>
                    <a:pt x="2056858" y="1946772"/>
                    <a:pt x="2043339" y="1946772"/>
                  </a:cubicBezTo>
                  <a:cubicBezTo>
                    <a:pt x="2039476" y="1946772"/>
                    <a:pt x="2035614" y="1944841"/>
                    <a:pt x="2033682" y="1940979"/>
                  </a:cubicBezTo>
                  <a:cubicBezTo>
                    <a:pt x="2020163" y="1931322"/>
                    <a:pt x="2029820" y="1913940"/>
                    <a:pt x="2024026" y="1898489"/>
                  </a:cubicBezTo>
                  <a:cubicBezTo>
                    <a:pt x="2020163" y="1884970"/>
                    <a:pt x="2010507" y="1873382"/>
                    <a:pt x="2004713" y="1859863"/>
                  </a:cubicBezTo>
                  <a:lnTo>
                    <a:pt x="2008575" y="1859863"/>
                  </a:lnTo>
                  <a:close/>
                  <a:moveTo>
                    <a:pt x="1964155" y="1859863"/>
                  </a:moveTo>
                  <a:cubicBezTo>
                    <a:pt x="1964155" y="1884970"/>
                    <a:pt x="1929391" y="1906215"/>
                    <a:pt x="1912009" y="1906215"/>
                  </a:cubicBezTo>
                  <a:cubicBezTo>
                    <a:pt x="1896559" y="1906215"/>
                    <a:pt x="1900421" y="1883039"/>
                    <a:pt x="1900421" y="1881108"/>
                  </a:cubicBezTo>
                  <a:lnTo>
                    <a:pt x="1900421" y="1867588"/>
                  </a:lnTo>
                  <a:cubicBezTo>
                    <a:pt x="1902353" y="1863726"/>
                    <a:pt x="1904284" y="1856000"/>
                    <a:pt x="1910078" y="1856000"/>
                  </a:cubicBezTo>
                  <a:cubicBezTo>
                    <a:pt x="1915872" y="1854069"/>
                    <a:pt x="1923597" y="1856000"/>
                    <a:pt x="1929391" y="1856000"/>
                  </a:cubicBezTo>
                  <a:cubicBezTo>
                    <a:pt x="1937116" y="1856000"/>
                    <a:pt x="1944842" y="1852138"/>
                    <a:pt x="1950636" y="1852138"/>
                  </a:cubicBezTo>
                  <a:cubicBezTo>
                    <a:pt x="1958361" y="1852138"/>
                    <a:pt x="1964155" y="1850206"/>
                    <a:pt x="1964155" y="1859863"/>
                  </a:cubicBezTo>
                  <a:close/>
                  <a:moveTo>
                    <a:pt x="2383252" y="1856000"/>
                  </a:moveTo>
                  <a:cubicBezTo>
                    <a:pt x="2383252" y="1859863"/>
                    <a:pt x="2387114" y="1857932"/>
                    <a:pt x="2387114" y="1859863"/>
                  </a:cubicBezTo>
                  <a:cubicBezTo>
                    <a:pt x="2390977" y="1863726"/>
                    <a:pt x="2392908" y="1867588"/>
                    <a:pt x="2392908" y="1873382"/>
                  </a:cubicBezTo>
                  <a:cubicBezTo>
                    <a:pt x="2392908" y="1883039"/>
                    <a:pt x="2389046" y="1884970"/>
                    <a:pt x="2387114" y="1888833"/>
                  </a:cubicBezTo>
                  <a:cubicBezTo>
                    <a:pt x="2381321" y="1881108"/>
                    <a:pt x="2373595" y="1865657"/>
                    <a:pt x="2373595" y="1861794"/>
                  </a:cubicBezTo>
                  <a:lnTo>
                    <a:pt x="2373595" y="1846344"/>
                  </a:lnTo>
                  <a:cubicBezTo>
                    <a:pt x="2383252" y="1846344"/>
                    <a:pt x="2383252" y="1850206"/>
                    <a:pt x="2383252" y="1856000"/>
                  </a:cubicBezTo>
                  <a:close/>
                  <a:moveTo>
                    <a:pt x="853644" y="1890764"/>
                  </a:moveTo>
                  <a:cubicBezTo>
                    <a:pt x="867164" y="1908146"/>
                    <a:pt x="872958" y="1929391"/>
                    <a:pt x="880683" y="1948704"/>
                  </a:cubicBezTo>
                  <a:cubicBezTo>
                    <a:pt x="898065" y="1993124"/>
                    <a:pt x="901928" y="2037545"/>
                    <a:pt x="938623" y="2081965"/>
                  </a:cubicBezTo>
                  <a:cubicBezTo>
                    <a:pt x="963730" y="2112866"/>
                    <a:pt x="1000425" y="2122523"/>
                    <a:pt x="1027463" y="2126385"/>
                  </a:cubicBezTo>
                  <a:cubicBezTo>
                    <a:pt x="1056433" y="2130248"/>
                    <a:pt x="1096991" y="2118660"/>
                    <a:pt x="1125961" y="2134111"/>
                  </a:cubicBezTo>
                  <a:cubicBezTo>
                    <a:pt x="1129824" y="2141836"/>
                    <a:pt x="1129824" y="2151493"/>
                    <a:pt x="1129824" y="2155355"/>
                  </a:cubicBezTo>
                  <a:cubicBezTo>
                    <a:pt x="1129824" y="2224883"/>
                    <a:pt x="1079609" y="2288617"/>
                    <a:pt x="988837" y="2309861"/>
                  </a:cubicBezTo>
                  <a:cubicBezTo>
                    <a:pt x="973386" y="2313724"/>
                    <a:pt x="950211" y="2319518"/>
                    <a:pt x="944417" y="2319518"/>
                  </a:cubicBezTo>
                  <a:cubicBezTo>
                    <a:pt x="925103" y="2319518"/>
                    <a:pt x="855576" y="2296342"/>
                    <a:pt x="855576" y="2296342"/>
                  </a:cubicBezTo>
                  <a:cubicBezTo>
                    <a:pt x="847851" y="2296342"/>
                    <a:pt x="842057" y="2296342"/>
                    <a:pt x="842057" y="2302136"/>
                  </a:cubicBezTo>
                  <a:cubicBezTo>
                    <a:pt x="842057" y="2307930"/>
                    <a:pt x="849782" y="2338831"/>
                    <a:pt x="849782" y="2342694"/>
                  </a:cubicBezTo>
                  <a:cubicBezTo>
                    <a:pt x="849782" y="2348487"/>
                    <a:pt x="842057" y="2367801"/>
                    <a:pt x="840125" y="2383251"/>
                  </a:cubicBezTo>
                  <a:cubicBezTo>
                    <a:pt x="818881" y="2499131"/>
                    <a:pt x="710727" y="2537757"/>
                    <a:pt x="631542" y="2537757"/>
                  </a:cubicBezTo>
                  <a:cubicBezTo>
                    <a:pt x="625748" y="2537757"/>
                    <a:pt x="596779" y="2535826"/>
                    <a:pt x="583259" y="2531963"/>
                  </a:cubicBezTo>
                  <a:cubicBezTo>
                    <a:pt x="569740" y="2530032"/>
                    <a:pt x="554290" y="2524238"/>
                    <a:pt x="538839" y="2518444"/>
                  </a:cubicBezTo>
                  <a:cubicBezTo>
                    <a:pt x="500212" y="2504925"/>
                    <a:pt x="440342" y="2450848"/>
                    <a:pt x="426822" y="2412221"/>
                  </a:cubicBezTo>
                  <a:cubicBezTo>
                    <a:pt x="424891" y="2408358"/>
                    <a:pt x="419097" y="2379389"/>
                    <a:pt x="407509" y="2379389"/>
                  </a:cubicBezTo>
                  <a:cubicBezTo>
                    <a:pt x="390127" y="2379389"/>
                    <a:pt x="328325" y="2437328"/>
                    <a:pt x="235621" y="2437328"/>
                  </a:cubicBezTo>
                  <a:cubicBezTo>
                    <a:pt x="162231" y="2437328"/>
                    <a:pt x="52146" y="2394839"/>
                    <a:pt x="25107" y="2286685"/>
                  </a:cubicBezTo>
                  <a:cubicBezTo>
                    <a:pt x="21245" y="2269303"/>
                    <a:pt x="17382" y="2242265"/>
                    <a:pt x="17382" y="2238402"/>
                  </a:cubicBezTo>
                  <a:cubicBezTo>
                    <a:pt x="17382" y="2201707"/>
                    <a:pt x="44420" y="2130248"/>
                    <a:pt x="88841" y="2105141"/>
                  </a:cubicBezTo>
                  <a:cubicBezTo>
                    <a:pt x="92703" y="2103210"/>
                    <a:pt x="100429" y="2099347"/>
                    <a:pt x="106223" y="2095484"/>
                  </a:cubicBezTo>
                  <a:cubicBezTo>
                    <a:pt x="131330" y="2078102"/>
                    <a:pt x="181544" y="2089690"/>
                    <a:pt x="179613" y="2051064"/>
                  </a:cubicBezTo>
                  <a:cubicBezTo>
                    <a:pt x="181544" y="2035613"/>
                    <a:pt x="183476" y="2018231"/>
                    <a:pt x="187338" y="2004712"/>
                  </a:cubicBezTo>
                  <a:cubicBezTo>
                    <a:pt x="189270" y="1996987"/>
                    <a:pt x="193132" y="1987330"/>
                    <a:pt x="196995" y="1977674"/>
                  </a:cubicBezTo>
                  <a:cubicBezTo>
                    <a:pt x="204720" y="1958360"/>
                    <a:pt x="229827" y="1923597"/>
                    <a:pt x="256866" y="1910077"/>
                  </a:cubicBezTo>
                  <a:cubicBezTo>
                    <a:pt x="278110" y="1896558"/>
                    <a:pt x="353432" y="1873382"/>
                    <a:pt x="390127" y="1873382"/>
                  </a:cubicBezTo>
                  <a:cubicBezTo>
                    <a:pt x="440342" y="1873382"/>
                    <a:pt x="550427" y="1912009"/>
                    <a:pt x="562015" y="1985399"/>
                  </a:cubicBezTo>
                  <a:cubicBezTo>
                    <a:pt x="562015" y="1993124"/>
                    <a:pt x="567809" y="2000849"/>
                    <a:pt x="571671" y="2008575"/>
                  </a:cubicBezTo>
                  <a:cubicBezTo>
                    <a:pt x="619954" y="1977674"/>
                    <a:pt x="637336" y="1983468"/>
                    <a:pt x="675963" y="1983468"/>
                  </a:cubicBezTo>
                  <a:cubicBezTo>
                    <a:pt x="681757" y="1983468"/>
                    <a:pt x="710727" y="1981536"/>
                    <a:pt x="726177" y="1985399"/>
                  </a:cubicBezTo>
                  <a:cubicBezTo>
                    <a:pt x="803430" y="2002781"/>
                    <a:pt x="832400" y="2068446"/>
                    <a:pt x="832400" y="2124454"/>
                  </a:cubicBezTo>
                  <a:cubicBezTo>
                    <a:pt x="832400" y="2168875"/>
                    <a:pt x="824675" y="2236471"/>
                    <a:pt x="768666" y="2267372"/>
                  </a:cubicBezTo>
                  <a:cubicBezTo>
                    <a:pt x="743559" y="2280891"/>
                    <a:pt x="710727" y="2292479"/>
                    <a:pt x="683688" y="2292479"/>
                  </a:cubicBezTo>
                  <a:cubicBezTo>
                    <a:pt x="629611" y="2292479"/>
                    <a:pt x="596779" y="2246127"/>
                    <a:pt x="585191" y="2246127"/>
                  </a:cubicBezTo>
                  <a:cubicBezTo>
                    <a:pt x="579397" y="2246127"/>
                    <a:pt x="556221" y="2277029"/>
                    <a:pt x="538839" y="2290548"/>
                  </a:cubicBezTo>
                  <a:cubicBezTo>
                    <a:pt x="519526" y="2305998"/>
                    <a:pt x="455792" y="2327243"/>
                    <a:pt x="428754" y="2327243"/>
                  </a:cubicBezTo>
                  <a:cubicBezTo>
                    <a:pt x="361157" y="2327243"/>
                    <a:pt x="285836" y="2240333"/>
                    <a:pt x="285836" y="2180462"/>
                  </a:cubicBezTo>
                  <a:cubicBezTo>
                    <a:pt x="285836" y="2101278"/>
                    <a:pt x="357295" y="2041407"/>
                    <a:pt x="426822" y="2041407"/>
                  </a:cubicBezTo>
                  <a:cubicBezTo>
                    <a:pt x="482831" y="2041407"/>
                    <a:pt x="538839" y="2087759"/>
                    <a:pt x="538839" y="2145699"/>
                  </a:cubicBezTo>
                  <a:cubicBezTo>
                    <a:pt x="538839" y="2195913"/>
                    <a:pt x="494419" y="2234540"/>
                    <a:pt x="451929" y="2234540"/>
                  </a:cubicBezTo>
                  <a:cubicBezTo>
                    <a:pt x="417166" y="2234540"/>
                    <a:pt x="384333" y="2203638"/>
                    <a:pt x="384333" y="2170806"/>
                  </a:cubicBezTo>
                  <a:cubicBezTo>
                    <a:pt x="384333" y="2139905"/>
                    <a:pt x="401715" y="2143767"/>
                    <a:pt x="434548" y="2122523"/>
                  </a:cubicBezTo>
                  <a:cubicBezTo>
                    <a:pt x="421028" y="2112866"/>
                    <a:pt x="421028" y="2114798"/>
                    <a:pt x="411372" y="2114798"/>
                  </a:cubicBezTo>
                  <a:cubicBezTo>
                    <a:pt x="382402" y="2114798"/>
                    <a:pt x="359226" y="2147630"/>
                    <a:pt x="359226" y="2170806"/>
                  </a:cubicBezTo>
                  <a:cubicBezTo>
                    <a:pt x="359226" y="2211364"/>
                    <a:pt x="411372" y="2251921"/>
                    <a:pt x="446135" y="2251921"/>
                  </a:cubicBezTo>
                  <a:cubicBezTo>
                    <a:pt x="509869" y="2251921"/>
                    <a:pt x="560084" y="2209432"/>
                    <a:pt x="560084" y="2145699"/>
                  </a:cubicBezTo>
                  <a:cubicBezTo>
                    <a:pt x="560084" y="2068446"/>
                    <a:pt x="484762" y="2022094"/>
                    <a:pt x="426822" y="2022094"/>
                  </a:cubicBezTo>
                  <a:cubicBezTo>
                    <a:pt x="343775" y="2022094"/>
                    <a:pt x="268454" y="2087759"/>
                    <a:pt x="268454" y="2174669"/>
                  </a:cubicBezTo>
                  <a:cubicBezTo>
                    <a:pt x="268454" y="2271235"/>
                    <a:pt x="351501" y="2344625"/>
                    <a:pt x="436479" y="2344625"/>
                  </a:cubicBezTo>
                  <a:cubicBezTo>
                    <a:pt x="525320" y="2344625"/>
                    <a:pt x="558152" y="2282823"/>
                    <a:pt x="594847" y="2282823"/>
                  </a:cubicBezTo>
                  <a:cubicBezTo>
                    <a:pt x="606435" y="2282823"/>
                    <a:pt x="614161" y="2290548"/>
                    <a:pt x="625748" y="2294410"/>
                  </a:cubicBezTo>
                  <a:cubicBezTo>
                    <a:pt x="648924" y="2305998"/>
                    <a:pt x="668238" y="2311792"/>
                    <a:pt x="691413" y="2311792"/>
                  </a:cubicBezTo>
                  <a:cubicBezTo>
                    <a:pt x="710727" y="2311792"/>
                    <a:pt x="703001" y="2309861"/>
                    <a:pt x="735834" y="2302136"/>
                  </a:cubicBezTo>
                  <a:cubicBezTo>
                    <a:pt x="820812" y="2278960"/>
                    <a:pt x="857507" y="2201707"/>
                    <a:pt x="857507" y="2139905"/>
                  </a:cubicBezTo>
                  <a:cubicBezTo>
                    <a:pt x="857507" y="2029819"/>
                    <a:pt x="786048" y="2014369"/>
                    <a:pt x="786048" y="1966086"/>
                  </a:cubicBezTo>
                  <a:cubicBezTo>
                    <a:pt x="786048" y="1962223"/>
                    <a:pt x="789911" y="1950635"/>
                    <a:pt x="789911" y="1944841"/>
                  </a:cubicBezTo>
                  <a:cubicBezTo>
                    <a:pt x="789911" y="1929391"/>
                    <a:pt x="753216" y="1890764"/>
                    <a:pt x="753216" y="1867588"/>
                  </a:cubicBezTo>
                  <a:cubicBezTo>
                    <a:pt x="753216" y="1848275"/>
                    <a:pt x="776392" y="1838618"/>
                    <a:pt x="787980" y="1838618"/>
                  </a:cubicBezTo>
                  <a:cubicBezTo>
                    <a:pt x="811155" y="1838618"/>
                    <a:pt x="840125" y="1869520"/>
                    <a:pt x="853644" y="1890764"/>
                  </a:cubicBezTo>
                  <a:close/>
                  <a:moveTo>
                    <a:pt x="567809" y="1832824"/>
                  </a:moveTo>
                  <a:cubicBezTo>
                    <a:pt x="590985" y="1850206"/>
                    <a:pt x="625748" y="1865657"/>
                    <a:pt x="650856" y="1873382"/>
                  </a:cubicBezTo>
                  <a:cubicBezTo>
                    <a:pt x="672100" y="1881108"/>
                    <a:pt x="766735" y="1906215"/>
                    <a:pt x="766735" y="1956429"/>
                  </a:cubicBezTo>
                  <a:cubicBezTo>
                    <a:pt x="766735" y="1966086"/>
                    <a:pt x="759010" y="1971880"/>
                    <a:pt x="753216" y="1971880"/>
                  </a:cubicBezTo>
                  <a:cubicBezTo>
                    <a:pt x="747422" y="1971880"/>
                    <a:pt x="739696" y="1964154"/>
                    <a:pt x="731971" y="1964154"/>
                  </a:cubicBezTo>
                  <a:cubicBezTo>
                    <a:pt x="716521" y="1962223"/>
                    <a:pt x="687551" y="1964154"/>
                    <a:pt x="681757" y="1964154"/>
                  </a:cubicBezTo>
                  <a:cubicBezTo>
                    <a:pt x="677894" y="1964154"/>
                    <a:pt x="646993" y="1962223"/>
                    <a:pt x="633474" y="1964154"/>
                  </a:cubicBezTo>
                  <a:cubicBezTo>
                    <a:pt x="619954" y="1966086"/>
                    <a:pt x="596779" y="1975742"/>
                    <a:pt x="592916" y="1975742"/>
                  </a:cubicBezTo>
                  <a:cubicBezTo>
                    <a:pt x="587122" y="1975742"/>
                    <a:pt x="581328" y="1971880"/>
                    <a:pt x="579397" y="1968017"/>
                  </a:cubicBezTo>
                  <a:cubicBezTo>
                    <a:pt x="554290" y="1925528"/>
                    <a:pt x="506006" y="1875314"/>
                    <a:pt x="463517" y="1863726"/>
                  </a:cubicBezTo>
                  <a:cubicBezTo>
                    <a:pt x="471243" y="1854069"/>
                    <a:pt x="477037" y="1844412"/>
                    <a:pt x="488625" y="1836687"/>
                  </a:cubicBezTo>
                  <a:cubicBezTo>
                    <a:pt x="502144" y="1825099"/>
                    <a:pt x="533045" y="1807717"/>
                    <a:pt x="536908" y="1807717"/>
                  </a:cubicBezTo>
                  <a:cubicBezTo>
                    <a:pt x="542702" y="1807717"/>
                    <a:pt x="558152" y="1827031"/>
                    <a:pt x="567809" y="1832824"/>
                  </a:cubicBezTo>
                  <a:close/>
                  <a:moveTo>
                    <a:pt x="1730465" y="1850206"/>
                  </a:moveTo>
                  <a:cubicBezTo>
                    <a:pt x="1730465" y="1886902"/>
                    <a:pt x="1703426" y="1908146"/>
                    <a:pt x="1662869" y="1921665"/>
                  </a:cubicBezTo>
                  <a:cubicBezTo>
                    <a:pt x="1660937" y="1913940"/>
                    <a:pt x="1659006" y="1898489"/>
                    <a:pt x="1659006" y="1894627"/>
                  </a:cubicBezTo>
                  <a:cubicBezTo>
                    <a:pt x="1659006" y="1861794"/>
                    <a:pt x="1687976" y="1842481"/>
                    <a:pt x="1718877" y="1805786"/>
                  </a:cubicBezTo>
                  <a:cubicBezTo>
                    <a:pt x="1722740" y="1813511"/>
                    <a:pt x="1730465" y="1840550"/>
                    <a:pt x="1730465" y="1850206"/>
                  </a:cubicBezTo>
                  <a:close/>
                  <a:moveTo>
                    <a:pt x="1985399" y="1838618"/>
                  </a:moveTo>
                  <a:lnTo>
                    <a:pt x="1937116" y="1838618"/>
                  </a:lnTo>
                  <a:cubicBezTo>
                    <a:pt x="1931322" y="1840550"/>
                    <a:pt x="1923597" y="1842481"/>
                    <a:pt x="1912009" y="1844412"/>
                  </a:cubicBezTo>
                  <a:cubicBezTo>
                    <a:pt x="1908147" y="1828962"/>
                    <a:pt x="1919734" y="1807717"/>
                    <a:pt x="1906215" y="1796129"/>
                  </a:cubicBezTo>
                  <a:cubicBezTo>
                    <a:pt x="1929391" y="1799992"/>
                    <a:pt x="1958361" y="1817374"/>
                    <a:pt x="1985399" y="1838618"/>
                  </a:cubicBezTo>
                  <a:close/>
                  <a:moveTo>
                    <a:pt x="1898490" y="1817374"/>
                  </a:moveTo>
                  <a:cubicBezTo>
                    <a:pt x="1898490" y="1836687"/>
                    <a:pt x="1884971" y="1854069"/>
                    <a:pt x="1854069" y="1861794"/>
                  </a:cubicBezTo>
                  <a:cubicBezTo>
                    <a:pt x="1848276" y="1852138"/>
                    <a:pt x="1842482" y="1834756"/>
                    <a:pt x="1842482" y="1830893"/>
                  </a:cubicBezTo>
                  <a:cubicBezTo>
                    <a:pt x="1842482" y="1801923"/>
                    <a:pt x="1877245" y="1799992"/>
                    <a:pt x="1894627" y="1794198"/>
                  </a:cubicBezTo>
                  <a:cubicBezTo>
                    <a:pt x="1896559" y="1801923"/>
                    <a:pt x="1898490" y="1811580"/>
                    <a:pt x="1898490" y="1817374"/>
                  </a:cubicBezTo>
                  <a:close/>
                  <a:moveTo>
                    <a:pt x="1624242" y="1821237"/>
                  </a:moveTo>
                  <a:cubicBezTo>
                    <a:pt x="1624242" y="1838618"/>
                    <a:pt x="1601066" y="1888833"/>
                    <a:pt x="1568234" y="1888833"/>
                  </a:cubicBezTo>
                  <a:cubicBezTo>
                    <a:pt x="1545058" y="1888833"/>
                    <a:pt x="1546989" y="1859863"/>
                    <a:pt x="1543127" y="1846344"/>
                  </a:cubicBezTo>
                  <a:cubicBezTo>
                    <a:pt x="1543127" y="1842481"/>
                    <a:pt x="1539264" y="1836687"/>
                    <a:pt x="1539264" y="1830893"/>
                  </a:cubicBezTo>
                  <a:cubicBezTo>
                    <a:pt x="1539264" y="1827031"/>
                    <a:pt x="1545058" y="1825099"/>
                    <a:pt x="1546989" y="1823168"/>
                  </a:cubicBezTo>
                  <a:cubicBezTo>
                    <a:pt x="1566302" y="1819305"/>
                    <a:pt x="1591410" y="1796129"/>
                    <a:pt x="1606860" y="1774885"/>
                  </a:cubicBezTo>
                  <a:cubicBezTo>
                    <a:pt x="1610723" y="1778747"/>
                    <a:pt x="1624242" y="1811580"/>
                    <a:pt x="1624242" y="1821237"/>
                  </a:cubicBezTo>
                  <a:close/>
                  <a:moveTo>
                    <a:pt x="1292055" y="1815443"/>
                  </a:moveTo>
                  <a:cubicBezTo>
                    <a:pt x="1292055" y="1840550"/>
                    <a:pt x="1284329" y="1865657"/>
                    <a:pt x="1247634" y="1881108"/>
                  </a:cubicBezTo>
                  <a:cubicBezTo>
                    <a:pt x="1239909" y="1884970"/>
                    <a:pt x="1228321" y="1888833"/>
                    <a:pt x="1222527" y="1888833"/>
                  </a:cubicBezTo>
                  <a:cubicBezTo>
                    <a:pt x="1195489" y="1888833"/>
                    <a:pt x="1193557" y="1859863"/>
                    <a:pt x="1193557" y="1848275"/>
                  </a:cubicBezTo>
                  <a:cubicBezTo>
                    <a:pt x="1193557" y="1836687"/>
                    <a:pt x="1189695" y="1834756"/>
                    <a:pt x="1201283" y="1821237"/>
                  </a:cubicBezTo>
                  <a:cubicBezTo>
                    <a:pt x="1209008" y="1811580"/>
                    <a:pt x="1222527" y="1803855"/>
                    <a:pt x="1232184" y="1796129"/>
                  </a:cubicBezTo>
                  <a:cubicBezTo>
                    <a:pt x="1237978" y="1792267"/>
                    <a:pt x="1243772" y="1786473"/>
                    <a:pt x="1247634" y="1780679"/>
                  </a:cubicBezTo>
                  <a:cubicBezTo>
                    <a:pt x="1253428" y="1772954"/>
                    <a:pt x="1257291" y="1759434"/>
                    <a:pt x="1266947" y="1759434"/>
                  </a:cubicBezTo>
                  <a:cubicBezTo>
                    <a:pt x="1290123" y="1759434"/>
                    <a:pt x="1292055" y="1807717"/>
                    <a:pt x="1292055" y="1815443"/>
                  </a:cubicBezTo>
                  <a:close/>
                  <a:moveTo>
                    <a:pt x="1828962" y="1755572"/>
                  </a:moveTo>
                  <a:cubicBezTo>
                    <a:pt x="1846344" y="1761366"/>
                    <a:pt x="1861795" y="1769091"/>
                    <a:pt x="1877245" y="1776816"/>
                  </a:cubicBezTo>
                  <a:cubicBezTo>
                    <a:pt x="1875314" y="1780679"/>
                    <a:pt x="1852138" y="1798061"/>
                    <a:pt x="1844413" y="1798061"/>
                  </a:cubicBezTo>
                  <a:cubicBezTo>
                    <a:pt x="1827031" y="1798061"/>
                    <a:pt x="1825100" y="1757503"/>
                    <a:pt x="1825100" y="1755572"/>
                  </a:cubicBezTo>
                  <a:lnTo>
                    <a:pt x="1828962" y="1755572"/>
                  </a:lnTo>
                  <a:close/>
                  <a:moveTo>
                    <a:pt x="1815443" y="1796129"/>
                  </a:moveTo>
                  <a:cubicBezTo>
                    <a:pt x="1815443" y="1815443"/>
                    <a:pt x="1809649" y="1825099"/>
                    <a:pt x="1801924" y="1848275"/>
                  </a:cubicBezTo>
                  <a:cubicBezTo>
                    <a:pt x="1801924" y="1848275"/>
                    <a:pt x="1799992" y="1850206"/>
                    <a:pt x="1805786" y="1850206"/>
                  </a:cubicBezTo>
                  <a:cubicBezTo>
                    <a:pt x="1809649" y="1850206"/>
                    <a:pt x="1819306" y="1840550"/>
                    <a:pt x="1827031" y="1832824"/>
                  </a:cubicBezTo>
                  <a:cubicBezTo>
                    <a:pt x="1830894" y="1836687"/>
                    <a:pt x="1836688" y="1846344"/>
                    <a:pt x="1836688" y="1852138"/>
                  </a:cubicBezTo>
                  <a:cubicBezTo>
                    <a:pt x="1836688" y="1867588"/>
                    <a:pt x="1815443" y="1881108"/>
                    <a:pt x="1805786" y="1900421"/>
                  </a:cubicBezTo>
                  <a:cubicBezTo>
                    <a:pt x="1805786" y="1900421"/>
                    <a:pt x="1803855" y="1902352"/>
                    <a:pt x="1809649" y="1902352"/>
                  </a:cubicBezTo>
                  <a:cubicBezTo>
                    <a:pt x="1813512" y="1902352"/>
                    <a:pt x="1867589" y="1867588"/>
                    <a:pt x="1873383" y="1867588"/>
                  </a:cubicBezTo>
                  <a:cubicBezTo>
                    <a:pt x="1886902" y="1867588"/>
                    <a:pt x="1890765" y="1888833"/>
                    <a:pt x="1890765" y="1892695"/>
                  </a:cubicBezTo>
                  <a:cubicBezTo>
                    <a:pt x="1890765" y="1948704"/>
                    <a:pt x="1836688" y="1969948"/>
                    <a:pt x="1801924" y="1969948"/>
                  </a:cubicBezTo>
                  <a:cubicBezTo>
                    <a:pt x="1794198" y="1969948"/>
                    <a:pt x="1765229" y="1968017"/>
                    <a:pt x="1765229" y="1958360"/>
                  </a:cubicBezTo>
                  <a:cubicBezTo>
                    <a:pt x="1765229" y="1952566"/>
                    <a:pt x="1778748" y="1939047"/>
                    <a:pt x="1784542" y="1929391"/>
                  </a:cubicBezTo>
                  <a:lnTo>
                    <a:pt x="1784542" y="1923597"/>
                  </a:lnTo>
                  <a:cubicBezTo>
                    <a:pt x="1782611" y="1921665"/>
                    <a:pt x="1784542" y="1921665"/>
                    <a:pt x="1778748" y="1921665"/>
                  </a:cubicBezTo>
                  <a:cubicBezTo>
                    <a:pt x="1774885" y="1921665"/>
                    <a:pt x="1759435" y="1933253"/>
                    <a:pt x="1749778" y="1939047"/>
                  </a:cubicBezTo>
                  <a:cubicBezTo>
                    <a:pt x="1749778" y="1929391"/>
                    <a:pt x="1747847" y="1915871"/>
                    <a:pt x="1747847" y="1910077"/>
                  </a:cubicBezTo>
                  <a:cubicBezTo>
                    <a:pt x="1747847" y="1900421"/>
                    <a:pt x="1751709" y="1881108"/>
                    <a:pt x="1769091" y="1875314"/>
                  </a:cubicBezTo>
                  <a:cubicBezTo>
                    <a:pt x="1765229" y="1873382"/>
                    <a:pt x="1757503" y="1873382"/>
                    <a:pt x="1753641" y="1869520"/>
                  </a:cubicBezTo>
                  <a:cubicBezTo>
                    <a:pt x="1742053" y="1863726"/>
                    <a:pt x="1736259" y="1832824"/>
                    <a:pt x="1736259" y="1823168"/>
                  </a:cubicBezTo>
                  <a:cubicBezTo>
                    <a:pt x="1736259" y="1817374"/>
                    <a:pt x="1736259" y="1805786"/>
                    <a:pt x="1740121" y="1799992"/>
                  </a:cubicBezTo>
                  <a:cubicBezTo>
                    <a:pt x="1747847" y="1784541"/>
                    <a:pt x="1798061" y="1749778"/>
                    <a:pt x="1798061" y="1749778"/>
                  </a:cubicBezTo>
                  <a:cubicBezTo>
                    <a:pt x="1813512" y="1749778"/>
                    <a:pt x="1815443" y="1796129"/>
                    <a:pt x="1815443" y="1796129"/>
                  </a:cubicBezTo>
                  <a:close/>
                  <a:moveTo>
                    <a:pt x="1716946" y="1715014"/>
                  </a:moveTo>
                  <a:cubicBezTo>
                    <a:pt x="1736259" y="1720808"/>
                    <a:pt x="1753641" y="1722739"/>
                    <a:pt x="1771023" y="1730464"/>
                  </a:cubicBezTo>
                  <a:cubicBezTo>
                    <a:pt x="1774885" y="1732396"/>
                    <a:pt x="1776817" y="1738190"/>
                    <a:pt x="1776817" y="1742052"/>
                  </a:cubicBezTo>
                  <a:cubicBezTo>
                    <a:pt x="1776817" y="1765228"/>
                    <a:pt x="1747847" y="1774885"/>
                    <a:pt x="1734327" y="1778747"/>
                  </a:cubicBezTo>
                  <a:lnTo>
                    <a:pt x="1728534" y="1778747"/>
                  </a:lnTo>
                  <a:lnTo>
                    <a:pt x="1711152" y="1715014"/>
                  </a:lnTo>
                  <a:lnTo>
                    <a:pt x="1716946" y="1715014"/>
                  </a:lnTo>
                  <a:close/>
                  <a:moveTo>
                    <a:pt x="2265441" y="1749778"/>
                  </a:moveTo>
                  <a:cubicBezTo>
                    <a:pt x="2267373" y="1755572"/>
                    <a:pt x="2277029" y="1765228"/>
                    <a:pt x="2277029" y="1769091"/>
                  </a:cubicBezTo>
                  <a:cubicBezTo>
                    <a:pt x="2277029" y="1782610"/>
                    <a:pt x="2261579" y="1788404"/>
                    <a:pt x="2253853" y="1796129"/>
                  </a:cubicBezTo>
                  <a:cubicBezTo>
                    <a:pt x="2248059" y="1790335"/>
                    <a:pt x="2242265" y="1761366"/>
                    <a:pt x="2242265" y="1753640"/>
                  </a:cubicBezTo>
                  <a:cubicBezTo>
                    <a:pt x="2242265" y="1738190"/>
                    <a:pt x="2248059" y="1720808"/>
                    <a:pt x="2255785" y="1709220"/>
                  </a:cubicBezTo>
                  <a:cubicBezTo>
                    <a:pt x="2259647" y="1722739"/>
                    <a:pt x="2261579" y="1736258"/>
                    <a:pt x="2265441" y="1749778"/>
                  </a:cubicBezTo>
                  <a:close/>
                  <a:moveTo>
                    <a:pt x="1388621" y="1765228"/>
                  </a:moveTo>
                  <a:cubicBezTo>
                    <a:pt x="1388621" y="1771022"/>
                    <a:pt x="1382827" y="1801923"/>
                    <a:pt x="1380896" y="1821237"/>
                  </a:cubicBezTo>
                  <a:cubicBezTo>
                    <a:pt x="1386689" y="1817374"/>
                    <a:pt x="1396346" y="1813511"/>
                    <a:pt x="1400209" y="1813511"/>
                  </a:cubicBezTo>
                  <a:cubicBezTo>
                    <a:pt x="1406003" y="1813511"/>
                    <a:pt x="1415659" y="1819305"/>
                    <a:pt x="1421453" y="1821237"/>
                  </a:cubicBezTo>
                  <a:cubicBezTo>
                    <a:pt x="1421453" y="1821237"/>
                    <a:pt x="1423385" y="1821237"/>
                    <a:pt x="1423385" y="1817374"/>
                  </a:cubicBezTo>
                  <a:cubicBezTo>
                    <a:pt x="1423385" y="1811580"/>
                    <a:pt x="1419522" y="1809649"/>
                    <a:pt x="1419522" y="1803855"/>
                  </a:cubicBezTo>
                  <a:cubicBezTo>
                    <a:pt x="1419522" y="1796129"/>
                    <a:pt x="1440767" y="1790335"/>
                    <a:pt x="1442698" y="1788404"/>
                  </a:cubicBezTo>
                  <a:cubicBezTo>
                    <a:pt x="1460080" y="1778747"/>
                    <a:pt x="1477462" y="1751709"/>
                    <a:pt x="1487118" y="1738190"/>
                  </a:cubicBezTo>
                  <a:cubicBezTo>
                    <a:pt x="1494844" y="1742052"/>
                    <a:pt x="1506431" y="1772954"/>
                    <a:pt x="1506431" y="1786473"/>
                  </a:cubicBezTo>
                  <a:cubicBezTo>
                    <a:pt x="1506431" y="1805786"/>
                    <a:pt x="1496775" y="1821237"/>
                    <a:pt x="1490981" y="1840550"/>
                  </a:cubicBezTo>
                  <a:cubicBezTo>
                    <a:pt x="1492912" y="1842481"/>
                    <a:pt x="1494844" y="1842481"/>
                    <a:pt x="1496775" y="1844412"/>
                  </a:cubicBezTo>
                  <a:cubicBezTo>
                    <a:pt x="1502569" y="1836687"/>
                    <a:pt x="1506431" y="1834756"/>
                    <a:pt x="1512225" y="1834756"/>
                  </a:cubicBezTo>
                  <a:cubicBezTo>
                    <a:pt x="1533470" y="1834756"/>
                    <a:pt x="1537333" y="1867588"/>
                    <a:pt x="1537333" y="1875314"/>
                  </a:cubicBezTo>
                  <a:cubicBezTo>
                    <a:pt x="1537333" y="1879176"/>
                    <a:pt x="1533470" y="1888833"/>
                    <a:pt x="1533470" y="1894627"/>
                  </a:cubicBezTo>
                  <a:cubicBezTo>
                    <a:pt x="1531539" y="1912009"/>
                    <a:pt x="1498706" y="1942910"/>
                    <a:pt x="1481324" y="1942910"/>
                  </a:cubicBezTo>
                  <a:cubicBezTo>
                    <a:pt x="1475530" y="1942910"/>
                    <a:pt x="1477462" y="1940979"/>
                    <a:pt x="1475530" y="1940979"/>
                  </a:cubicBezTo>
                  <a:cubicBezTo>
                    <a:pt x="1471668" y="1919734"/>
                    <a:pt x="1456217" y="1883039"/>
                    <a:pt x="1456217" y="1877245"/>
                  </a:cubicBezTo>
                  <a:cubicBezTo>
                    <a:pt x="1456217" y="1873382"/>
                    <a:pt x="1460080" y="1863726"/>
                    <a:pt x="1460080" y="1856000"/>
                  </a:cubicBezTo>
                  <a:cubicBezTo>
                    <a:pt x="1456217" y="1857932"/>
                    <a:pt x="1452354" y="1859863"/>
                    <a:pt x="1446560" y="1859863"/>
                  </a:cubicBezTo>
                  <a:cubicBezTo>
                    <a:pt x="1429179" y="1859863"/>
                    <a:pt x="1431110" y="1830893"/>
                    <a:pt x="1431110" y="1828962"/>
                  </a:cubicBezTo>
                  <a:cubicBezTo>
                    <a:pt x="1431110" y="1827031"/>
                    <a:pt x="1427247" y="1823168"/>
                    <a:pt x="1425316" y="1821237"/>
                  </a:cubicBezTo>
                  <a:lnTo>
                    <a:pt x="1419522" y="1821237"/>
                  </a:lnTo>
                  <a:cubicBezTo>
                    <a:pt x="1419522" y="1832824"/>
                    <a:pt x="1421453" y="1850206"/>
                    <a:pt x="1421453" y="1854069"/>
                  </a:cubicBezTo>
                  <a:cubicBezTo>
                    <a:pt x="1421453" y="1859863"/>
                    <a:pt x="1421453" y="1873382"/>
                    <a:pt x="1417591" y="1883039"/>
                  </a:cubicBezTo>
                  <a:cubicBezTo>
                    <a:pt x="1413728" y="1892695"/>
                    <a:pt x="1407934" y="1902352"/>
                    <a:pt x="1400209" y="1910077"/>
                  </a:cubicBezTo>
                  <a:cubicBezTo>
                    <a:pt x="1388621" y="1919734"/>
                    <a:pt x="1367376" y="1929391"/>
                    <a:pt x="1363514" y="1929391"/>
                  </a:cubicBezTo>
                  <a:cubicBezTo>
                    <a:pt x="1357720" y="1929391"/>
                    <a:pt x="1353857" y="1927459"/>
                    <a:pt x="1351926" y="1923597"/>
                  </a:cubicBezTo>
                  <a:cubicBezTo>
                    <a:pt x="1340338" y="1908146"/>
                    <a:pt x="1332612" y="1888833"/>
                    <a:pt x="1319093" y="1869520"/>
                  </a:cubicBezTo>
                  <a:cubicBezTo>
                    <a:pt x="1334544" y="1854069"/>
                    <a:pt x="1369308" y="1854069"/>
                    <a:pt x="1378964" y="1825099"/>
                  </a:cubicBezTo>
                  <a:cubicBezTo>
                    <a:pt x="1378964" y="1825099"/>
                    <a:pt x="1378964" y="1823168"/>
                    <a:pt x="1375102" y="1823168"/>
                  </a:cubicBezTo>
                  <a:cubicBezTo>
                    <a:pt x="1365445" y="1823168"/>
                    <a:pt x="1340338" y="1850206"/>
                    <a:pt x="1321025" y="1850206"/>
                  </a:cubicBezTo>
                  <a:cubicBezTo>
                    <a:pt x="1311368" y="1850206"/>
                    <a:pt x="1303643" y="1846344"/>
                    <a:pt x="1303643" y="1836687"/>
                  </a:cubicBezTo>
                  <a:cubicBezTo>
                    <a:pt x="1303643" y="1832824"/>
                    <a:pt x="1307505" y="1821237"/>
                    <a:pt x="1307505" y="1815443"/>
                  </a:cubicBezTo>
                  <a:cubicBezTo>
                    <a:pt x="1307505" y="1786473"/>
                    <a:pt x="1293986" y="1776816"/>
                    <a:pt x="1282398" y="1742052"/>
                  </a:cubicBezTo>
                  <a:cubicBezTo>
                    <a:pt x="1292055" y="1738190"/>
                    <a:pt x="1303643" y="1732396"/>
                    <a:pt x="1315231" y="1724670"/>
                  </a:cubicBezTo>
                  <a:cubicBezTo>
                    <a:pt x="1326818" y="1716945"/>
                    <a:pt x="1344200" y="1699563"/>
                    <a:pt x="1348063" y="1699563"/>
                  </a:cubicBezTo>
                  <a:cubicBezTo>
                    <a:pt x="1378964" y="1699563"/>
                    <a:pt x="1388621" y="1759434"/>
                    <a:pt x="1388621" y="1765228"/>
                  </a:cubicBezTo>
                  <a:close/>
                  <a:moveTo>
                    <a:pt x="1635830" y="1687975"/>
                  </a:moveTo>
                  <a:cubicBezTo>
                    <a:pt x="1664800" y="1689907"/>
                    <a:pt x="1662869" y="1720808"/>
                    <a:pt x="1666731" y="1720808"/>
                  </a:cubicBezTo>
                  <a:cubicBezTo>
                    <a:pt x="1672525" y="1720808"/>
                    <a:pt x="1678319" y="1713083"/>
                    <a:pt x="1684113" y="1713083"/>
                  </a:cubicBezTo>
                  <a:cubicBezTo>
                    <a:pt x="1703426" y="1713083"/>
                    <a:pt x="1709220" y="1761366"/>
                    <a:pt x="1709220" y="1763297"/>
                  </a:cubicBezTo>
                  <a:cubicBezTo>
                    <a:pt x="1709220" y="1798061"/>
                    <a:pt x="1687976" y="1832824"/>
                    <a:pt x="1641624" y="1838618"/>
                  </a:cubicBezTo>
                  <a:cubicBezTo>
                    <a:pt x="1635830" y="1827031"/>
                    <a:pt x="1635830" y="1805786"/>
                    <a:pt x="1631967" y="1796129"/>
                  </a:cubicBezTo>
                  <a:cubicBezTo>
                    <a:pt x="1630036" y="1784541"/>
                    <a:pt x="1622311" y="1771022"/>
                    <a:pt x="1622311" y="1765228"/>
                  </a:cubicBezTo>
                  <a:cubicBezTo>
                    <a:pt x="1622311" y="1761366"/>
                    <a:pt x="1637761" y="1755572"/>
                    <a:pt x="1643555" y="1747846"/>
                  </a:cubicBezTo>
                  <a:cubicBezTo>
                    <a:pt x="1635830" y="1745915"/>
                    <a:pt x="1624242" y="1747846"/>
                    <a:pt x="1616517" y="1742052"/>
                  </a:cubicBezTo>
                  <a:cubicBezTo>
                    <a:pt x="1597204" y="1726602"/>
                    <a:pt x="1608792" y="1703426"/>
                    <a:pt x="1595272" y="1686044"/>
                  </a:cubicBezTo>
                  <a:cubicBezTo>
                    <a:pt x="1601066" y="1686044"/>
                    <a:pt x="1604929" y="1684113"/>
                    <a:pt x="1635830" y="1687975"/>
                  </a:cubicBezTo>
                  <a:close/>
                  <a:moveTo>
                    <a:pt x="2072309" y="1772954"/>
                  </a:moveTo>
                  <a:cubicBezTo>
                    <a:pt x="2097416" y="1792267"/>
                    <a:pt x="2128317" y="1823168"/>
                    <a:pt x="2149562" y="1850206"/>
                  </a:cubicBezTo>
                  <a:cubicBezTo>
                    <a:pt x="2137974" y="1867588"/>
                    <a:pt x="2110935" y="1881108"/>
                    <a:pt x="2097416" y="1881108"/>
                  </a:cubicBezTo>
                  <a:cubicBezTo>
                    <a:pt x="2089691" y="1881108"/>
                    <a:pt x="2052996" y="1865657"/>
                    <a:pt x="2049133" y="1861794"/>
                  </a:cubicBezTo>
                  <a:cubicBezTo>
                    <a:pt x="2025957" y="1848275"/>
                    <a:pt x="2000850" y="1828962"/>
                    <a:pt x="1975743" y="1813511"/>
                  </a:cubicBezTo>
                  <a:cubicBezTo>
                    <a:pt x="1948704" y="1796129"/>
                    <a:pt x="1917803" y="1780679"/>
                    <a:pt x="1892696" y="1767160"/>
                  </a:cubicBezTo>
                  <a:cubicBezTo>
                    <a:pt x="1881108" y="1761366"/>
                    <a:pt x="1867589" y="1757503"/>
                    <a:pt x="1857932" y="1749778"/>
                  </a:cubicBezTo>
                  <a:cubicBezTo>
                    <a:pt x="1854069" y="1747846"/>
                    <a:pt x="1854069" y="1742052"/>
                    <a:pt x="1854069" y="1738190"/>
                  </a:cubicBezTo>
                  <a:cubicBezTo>
                    <a:pt x="1854069" y="1703426"/>
                    <a:pt x="1884971" y="1682181"/>
                    <a:pt x="1912009" y="1682181"/>
                  </a:cubicBezTo>
                  <a:cubicBezTo>
                    <a:pt x="1948704" y="1682181"/>
                    <a:pt x="2051064" y="1755572"/>
                    <a:pt x="2072309" y="1772954"/>
                  </a:cubicBezTo>
                  <a:close/>
                  <a:moveTo>
                    <a:pt x="1595272" y="1740121"/>
                  </a:moveTo>
                  <a:cubicBezTo>
                    <a:pt x="1595272" y="1772954"/>
                    <a:pt x="1579822" y="1805786"/>
                    <a:pt x="1529607" y="1809649"/>
                  </a:cubicBezTo>
                  <a:cubicBezTo>
                    <a:pt x="1518019" y="1794198"/>
                    <a:pt x="1512225" y="1769091"/>
                    <a:pt x="1512225" y="1755572"/>
                  </a:cubicBezTo>
                  <a:cubicBezTo>
                    <a:pt x="1512225" y="1730464"/>
                    <a:pt x="1525745" y="1701495"/>
                    <a:pt x="1560508" y="1678319"/>
                  </a:cubicBezTo>
                  <a:cubicBezTo>
                    <a:pt x="1591410" y="1697632"/>
                    <a:pt x="1595272" y="1720808"/>
                    <a:pt x="1595272" y="1740121"/>
                  </a:cubicBezTo>
                  <a:close/>
                  <a:moveTo>
                    <a:pt x="1251497" y="1724670"/>
                  </a:moveTo>
                  <a:cubicBezTo>
                    <a:pt x="1251497" y="1730464"/>
                    <a:pt x="1249566" y="1747846"/>
                    <a:pt x="1245703" y="1757503"/>
                  </a:cubicBezTo>
                  <a:cubicBezTo>
                    <a:pt x="1239909" y="1771022"/>
                    <a:pt x="1201283" y="1803855"/>
                    <a:pt x="1185832" y="1803855"/>
                  </a:cubicBezTo>
                  <a:cubicBezTo>
                    <a:pt x="1180038" y="1803855"/>
                    <a:pt x="1170381" y="1799992"/>
                    <a:pt x="1170381" y="1792267"/>
                  </a:cubicBezTo>
                  <a:cubicBezTo>
                    <a:pt x="1170381" y="1790335"/>
                    <a:pt x="1178107" y="1771022"/>
                    <a:pt x="1178107" y="1765228"/>
                  </a:cubicBezTo>
                  <a:cubicBezTo>
                    <a:pt x="1178107" y="1749778"/>
                    <a:pt x="1166519" y="1730464"/>
                    <a:pt x="1166519" y="1722739"/>
                  </a:cubicBezTo>
                  <a:cubicBezTo>
                    <a:pt x="1166519" y="1716945"/>
                    <a:pt x="1166519" y="1711151"/>
                    <a:pt x="1170381" y="1709220"/>
                  </a:cubicBezTo>
                  <a:cubicBezTo>
                    <a:pt x="1176175" y="1699563"/>
                    <a:pt x="1187763" y="1697632"/>
                    <a:pt x="1197420" y="1691838"/>
                  </a:cubicBezTo>
                  <a:cubicBezTo>
                    <a:pt x="1210939" y="1684113"/>
                    <a:pt x="1209008" y="1670593"/>
                    <a:pt x="1220596" y="1670593"/>
                  </a:cubicBezTo>
                  <a:cubicBezTo>
                    <a:pt x="1247634" y="1670593"/>
                    <a:pt x="1251497" y="1718877"/>
                    <a:pt x="1251497" y="1724670"/>
                  </a:cubicBezTo>
                  <a:close/>
                  <a:moveTo>
                    <a:pt x="1490981" y="1660937"/>
                  </a:moveTo>
                  <a:cubicBezTo>
                    <a:pt x="1494844" y="1662868"/>
                    <a:pt x="1539264" y="1655143"/>
                    <a:pt x="1539264" y="1678319"/>
                  </a:cubicBezTo>
                  <a:cubicBezTo>
                    <a:pt x="1539264" y="1691838"/>
                    <a:pt x="1502569" y="1718877"/>
                    <a:pt x="1492912" y="1715014"/>
                  </a:cubicBezTo>
                  <a:cubicBezTo>
                    <a:pt x="1473599" y="1699563"/>
                    <a:pt x="1490981" y="1674456"/>
                    <a:pt x="1463942" y="1662868"/>
                  </a:cubicBezTo>
                  <a:cubicBezTo>
                    <a:pt x="1465874" y="1659006"/>
                    <a:pt x="1467805" y="1655143"/>
                    <a:pt x="1473599" y="1655143"/>
                  </a:cubicBezTo>
                  <a:cubicBezTo>
                    <a:pt x="1477462" y="1655143"/>
                    <a:pt x="1483256" y="1659006"/>
                    <a:pt x="1490981" y="1660937"/>
                  </a:cubicBezTo>
                  <a:close/>
                  <a:moveTo>
                    <a:pt x="1884971" y="1662868"/>
                  </a:moveTo>
                  <a:cubicBezTo>
                    <a:pt x="1884971" y="1666731"/>
                    <a:pt x="1857932" y="1687975"/>
                    <a:pt x="1850207" y="1703426"/>
                  </a:cubicBezTo>
                  <a:cubicBezTo>
                    <a:pt x="1844413" y="1711151"/>
                    <a:pt x="1840550" y="1724670"/>
                    <a:pt x="1834756" y="1734327"/>
                  </a:cubicBezTo>
                  <a:cubicBezTo>
                    <a:pt x="1834756" y="1736258"/>
                    <a:pt x="1830894" y="1738190"/>
                    <a:pt x="1827031" y="1738190"/>
                  </a:cubicBezTo>
                  <a:cubicBezTo>
                    <a:pt x="1823168" y="1738190"/>
                    <a:pt x="1813512" y="1734327"/>
                    <a:pt x="1813512" y="1728533"/>
                  </a:cubicBezTo>
                  <a:cubicBezTo>
                    <a:pt x="1813512" y="1724670"/>
                    <a:pt x="1840550" y="1649349"/>
                    <a:pt x="1865657" y="1649349"/>
                  </a:cubicBezTo>
                  <a:cubicBezTo>
                    <a:pt x="1869520" y="1649349"/>
                    <a:pt x="1884971" y="1657074"/>
                    <a:pt x="1884971" y="1662868"/>
                  </a:cubicBezTo>
                  <a:close/>
                  <a:moveTo>
                    <a:pt x="1054502" y="1687975"/>
                  </a:moveTo>
                  <a:cubicBezTo>
                    <a:pt x="1054502" y="1730464"/>
                    <a:pt x="1021670" y="1759434"/>
                    <a:pt x="983043" y="1759434"/>
                  </a:cubicBezTo>
                  <a:cubicBezTo>
                    <a:pt x="963730" y="1759434"/>
                    <a:pt x="934760" y="1753640"/>
                    <a:pt x="917378" y="1742052"/>
                  </a:cubicBezTo>
                  <a:cubicBezTo>
                    <a:pt x="930897" y="1720808"/>
                    <a:pt x="1015876" y="1647418"/>
                    <a:pt x="1037120" y="1647418"/>
                  </a:cubicBezTo>
                  <a:cubicBezTo>
                    <a:pt x="1050639" y="1647418"/>
                    <a:pt x="1054502" y="1687975"/>
                    <a:pt x="1054502" y="1687975"/>
                  </a:cubicBezTo>
                  <a:close/>
                  <a:moveTo>
                    <a:pt x="1409865" y="1641624"/>
                  </a:moveTo>
                  <a:cubicBezTo>
                    <a:pt x="1415659" y="1647418"/>
                    <a:pt x="1417591" y="1662868"/>
                    <a:pt x="1421453" y="1662868"/>
                  </a:cubicBezTo>
                  <a:cubicBezTo>
                    <a:pt x="1427247" y="1662868"/>
                    <a:pt x="1438835" y="1657074"/>
                    <a:pt x="1442698" y="1657074"/>
                  </a:cubicBezTo>
                  <a:cubicBezTo>
                    <a:pt x="1467805" y="1657074"/>
                    <a:pt x="1469736" y="1709220"/>
                    <a:pt x="1469736" y="1716945"/>
                  </a:cubicBezTo>
                  <a:cubicBezTo>
                    <a:pt x="1469736" y="1753640"/>
                    <a:pt x="1456217" y="1769091"/>
                    <a:pt x="1406003" y="1786473"/>
                  </a:cubicBezTo>
                  <a:cubicBezTo>
                    <a:pt x="1402140" y="1759434"/>
                    <a:pt x="1400209" y="1722739"/>
                    <a:pt x="1371239" y="1697632"/>
                  </a:cubicBezTo>
                  <a:cubicBezTo>
                    <a:pt x="1380896" y="1680250"/>
                    <a:pt x="1409865" y="1686044"/>
                    <a:pt x="1421453" y="1664799"/>
                  </a:cubicBezTo>
                  <a:cubicBezTo>
                    <a:pt x="1419522" y="1662868"/>
                    <a:pt x="1419522" y="1660937"/>
                    <a:pt x="1415659" y="1660937"/>
                  </a:cubicBezTo>
                  <a:cubicBezTo>
                    <a:pt x="1409865" y="1660937"/>
                    <a:pt x="1380896" y="1676387"/>
                    <a:pt x="1375102" y="1676387"/>
                  </a:cubicBezTo>
                  <a:lnTo>
                    <a:pt x="1359651" y="1676387"/>
                  </a:lnTo>
                  <a:cubicBezTo>
                    <a:pt x="1361582" y="1670593"/>
                    <a:pt x="1361582" y="1660937"/>
                    <a:pt x="1361582" y="1655143"/>
                  </a:cubicBezTo>
                  <a:cubicBezTo>
                    <a:pt x="1361582" y="1635830"/>
                    <a:pt x="1377033" y="1639692"/>
                    <a:pt x="1388621" y="1639692"/>
                  </a:cubicBezTo>
                  <a:cubicBezTo>
                    <a:pt x="1392483" y="1639692"/>
                    <a:pt x="1402140" y="1635830"/>
                    <a:pt x="1409865" y="1641624"/>
                  </a:cubicBezTo>
                  <a:close/>
                  <a:moveTo>
                    <a:pt x="871026" y="1657074"/>
                  </a:moveTo>
                  <a:lnTo>
                    <a:pt x="919309" y="1657074"/>
                  </a:lnTo>
                  <a:cubicBezTo>
                    <a:pt x="927035" y="1662868"/>
                    <a:pt x="927035" y="1672525"/>
                    <a:pt x="927035" y="1678319"/>
                  </a:cubicBezTo>
                  <a:cubicBezTo>
                    <a:pt x="927035" y="1736258"/>
                    <a:pt x="869095" y="1755572"/>
                    <a:pt x="834331" y="1755572"/>
                  </a:cubicBezTo>
                  <a:cubicBezTo>
                    <a:pt x="828537" y="1755572"/>
                    <a:pt x="776392" y="1749778"/>
                    <a:pt x="776392" y="1730464"/>
                  </a:cubicBezTo>
                  <a:cubicBezTo>
                    <a:pt x="776392" y="1726602"/>
                    <a:pt x="791842" y="1707289"/>
                    <a:pt x="797636" y="1695701"/>
                  </a:cubicBezTo>
                  <a:cubicBezTo>
                    <a:pt x="803430" y="1684113"/>
                    <a:pt x="807293" y="1670593"/>
                    <a:pt x="809224" y="1657074"/>
                  </a:cubicBezTo>
                  <a:lnTo>
                    <a:pt x="809224" y="1639692"/>
                  </a:lnTo>
                  <a:cubicBezTo>
                    <a:pt x="828537" y="1645486"/>
                    <a:pt x="865232" y="1657074"/>
                    <a:pt x="871026" y="1657074"/>
                  </a:cubicBezTo>
                  <a:close/>
                  <a:moveTo>
                    <a:pt x="2651706" y="1641624"/>
                  </a:moveTo>
                  <a:cubicBezTo>
                    <a:pt x="2636255" y="1649349"/>
                    <a:pt x="2620804" y="1657074"/>
                    <a:pt x="2605354" y="1666731"/>
                  </a:cubicBezTo>
                  <a:cubicBezTo>
                    <a:pt x="2603423" y="1659006"/>
                    <a:pt x="2599560" y="1651280"/>
                    <a:pt x="2593766" y="1651280"/>
                  </a:cubicBezTo>
                  <a:cubicBezTo>
                    <a:pt x="2587972" y="1651280"/>
                    <a:pt x="2576384" y="1659006"/>
                    <a:pt x="2564796" y="1664799"/>
                  </a:cubicBezTo>
                  <a:cubicBezTo>
                    <a:pt x="2564796" y="1662868"/>
                    <a:pt x="2562865" y="1662868"/>
                    <a:pt x="2562865" y="1657074"/>
                  </a:cubicBezTo>
                  <a:cubicBezTo>
                    <a:pt x="2562865" y="1643555"/>
                    <a:pt x="2615011" y="1635830"/>
                    <a:pt x="2618873" y="1635830"/>
                  </a:cubicBezTo>
                  <a:cubicBezTo>
                    <a:pt x="2624667" y="1635830"/>
                    <a:pt x="2642049" y="1637761"/>
                    <a:pt x="2651706" y="1641624"/>
                  </a:cubicBezTo>
                  <a:close/>
                  <a:moveTo>
                    <a:pt x="1143343" y="1672525"/>
                  </a:moveTo>
                  <a:cubicBezTo>
                    <a:pt x="1143343" y="1676387"/>
                    <a:pt x="1135618" y="1705357"/>
                    <a:pt x="1131755" y="1718877"/>
                  </a:cubicBezTo>
                  <a:cubicBezTo>
                    <a:pt x="1125961" y="1724670"/>
                    <a:pt x="1118236" y="1730464"/>
                    <a:pt x="1112442" y="1736258"/>
                  </a:cubicBezTo>
                  <a:cubicBezTo>
                    <a:pt x="1100854" y="1743984"/>
                    <a:pt x="1077678" y="1751709"/>
                    <a:pt x="1073815" y="1751709"/>
                  </a:cubicBezTo>
                  <a:cubicBezTo>
                    <a:pt x="1066090" y="1751709"/>
                    <a:pt x="1052571" y="1745915"/>
                    <a:pt x="1052571" y="1738190"/>
                  </a:cubicBezTo>
                  <a:cubicBezTo>
                    <a:pt x="1052571" y="1732396"/>
                    <a:pt x="1064159" y="1713083"/>
                    <a:pt x="1066090" y="1701495"/>
                  </a:cubicBezTo>
                  <a:lnTo>
                    <a:pt x="1066090" y="1693769"/>
                  </a:lnTo>
                  <a:cubicBezTo>
                    <a:pt x="1066090" y="1687975"/>
                    <a:pt x="1060296" y="1657074"/>
                    <a:pt x="1060296" y="1653212"/>
                  </a:cubicBezTo>
                  <a:cubicBezTo>
                    <a:pt x="1060296" y="1630036"/>
                    <a:pt x="1095060" y="1626173"/>
                    <a:pt x="1108579" y="1626173"/>
                  </a:cubicBezTo>
                  <a:cubicBezTo>
                    <a:pt x="1137549" y="1626173"/>
                    <a:pt x="1143343" y="1657074"/>
                    <a:pt x="1143343" y="1672525"/>
                  </a:cubicBezTo>
                  <a:close/>
                  <a:moveTo>
                    <a:pt x="2406428" y="1664799"/>
                  </a:moveTo>
                  <a:cubicBezTo>
                    <a:pt x="2406428" y="1670593"/>
                    <a:pt x="2408359" y="1687975"/>
                    <a:pt x="2410290" y="1701495"/>
                  </a:cubicBezTo>
                  <a:cubicBezTo>
                    <a:pt x="2402565" y="1703426"/>
                    <a:pt x="2389046" y="1711151"/>
                    <a:pt x="2385183" y="1711151"/>
                  </a:cubicBezTo>
                  <a:cubicBezTo>
                    <a:pt x="2379389" y="1711151"/>
                    <a:pt x="2379389" y="1709220"/>
                    <a:pt x="2377458" y="1707289"/>
                  </a:cubicBezTo>
                  <a:lnTo>
                    <a:pt x="2377458" y="1672525"/>
                  </a:lnTo>
                  <a:cubicBezTo>
                    <a:pt x="2377458" y="1657074"/>
                    <a:pt x="2396771" y="1630036"/>
                    <a:pt x="2412222" y="1622310"/>
                  </a:cubicBezTo>
                  <a:cubicBezTo>
                    <a:pt x="2410290" y="1635830"/>
                    <a:pt x="2406428" y="1660937"/>
                    <a:pt x="2406428" y="1664799"/>
                  </a:cubicBezTo>
                  <a:close/>
                  <a:moveTo>
                    <a:pt x="1349994" y="1647418"/>
                  </a:moveTo>
                  <a:cubicBezTo>
                    <a:pt x="1349994" y="1680250"/>
                    <a:pt x="1309437" y="1726602"/>
                    <a:pt x="1282398" y="1726602"/>
                  </a:cubicBezTo>
                  <a:cubicBezTo>
                    <a:pt x="1278535" y="1726602"/>
                    <a:pt x="1270810" y="1724670"/>
                    <a:pt x="1266947" y="1718877"/>
                  </a:cubicBezTo>
                  <a:cubicBezTo>
                    <a:pt x="1257291" y="1703426"/>
                    <a:pt x="1247634" y="1670593"/>
                    <a:pt x="1247634" y="1666731"/>
                  </a:cubicBezTo>
                  <a:cubicBezTo>
                    <a:pt x="1247634" y="1657074"/>
                    <a:pt x="1261154" y="1657074"/>
                    <a:pt x="1270810" y="1651280"/>
                  </a:cubicBezTo>
                  <a:cubicBezTo>
                    <a:pt x="1282398" y="1645486"/>
                    <a:pt x="1293986" y="1622310"/>
                    <a:pt x="1303643" y="1622310"/>
                  </a:cubicBezTo>
                  <a:cubicBezTo>
                    <a:pt x="1317162" y="1622310"/>
                    <a:pt x="1349994" y="1624242"/>
                    <a:pt x="1349994" y="1647418"/>
                  </a:cubicBezTo>
                  <a:close/>
                  <a:moveTo>
                    <a:pt x="1284329" y="1616516"/>
                  </a:moveTo>
                  <a:cubicBezTo>
                    <a:pt x="1278535" y="1635830"/>
                    <a:pt x="1255360" y="1649349"/>
                    <a:pt x="1243772" y="1649349"/>
                  </a:cubicBezTo>
                  <a:cubicBezTo>
                    <a:pt x="1230252" y="1649349"/>
                    <a:pt x="1226390" y="1639692"/>
                    <a:pt x="1226390" y="1630036"/>
                  </a:cubicBezTo>
                  <a:cubicBezTo>
                    <a:pt x="1226390" y="1626173"/>
                    <a:pt x="1228321" y="1612654"/>
                    <a:pt x="1228321" y="1595272"/>
                  </a:cubicBezTo>
                  <a:cubicBezTo>
                    <a:pt x="1245703" y="1602997"/>
                    <a:pt x="1265016" y="1608791"/>
                    <a:pt x="1284329" y="1616516"/>
                  </a:cubicBezTo>
                  <a:close/>
                  <a:moveTo>
                    <a:pt x="1218664" y="1626173"/>
                  </a:moveTo>
                  <a:cubicBezTo>
                    <a:pt x="1218664" y="1651280"/>
                    <a:pt x="1189695" y="1686044"/>
                    <a:pt x="1156862" y="1693769"/>
                  </a:cubicBezTo>
                  <a:cubicBezTo>
                    <a:pt x="1152999" y="1668662"/>
                    <a:pt x="1143343" y="1620379"/>
                    <a:pt x="1143343" y="1616516"/>
                  </a:cubicBezTo>
                  <a:cubicBezTo>
                    <a:pt x="1143343" y="1614585"/>
                    <a:pt x="1143343" y="1604929"/>
                    <a:pt x="1149137" y="1602997"/>
                  </a:cubicBezTo>
                  <a:cubicBezTo>
                    <a:pt x="1160725" y="1595272"/>
                    <a:pt x="1185832" y="1579821"/>
                    <a:pt x="1191626" y="1579821"/>
                  </a:cubicBezTo>
                  <a:cubicBezTo>
                    <a:pt x="1207077" y="1579821"/>
                    <a:pt x="1218664" y="1620379"/>
                    <a:pt x="1218664" y="1626173"/>
                  </a:cubicBezTo>
                  <a:close/>
                  <a:moveTo>
                    <a:pt x="1676388" y="1579821"/>
                  </a:moveTo>
                  <a:cubicBezTo>
                    <a:pt x="1693770" y="1583684"/>
                    <a:pt x="1711152" y="1593341"/>
                    <a:pt x="1728534" y="1597203"/>
                  </a:cubicBezTo>
                  <a:cubicBezTo>
                    <a:pt x="1761366" y="1606860"/>
                    <a:pt x="1805786" y="1620379"/>
                    <a:pt x="1840550" y="1641624"/>
                  </a:cubicBezTo>
                  <a:cubicBezTo>
                    <a:pt x="1834756" y="1653212"/>
                    <a:pt x="1825100" y="1662868"/>
                    <a:pt x="1817374" y="1676387"/>
                  </a:cubicBezTo>
                  <a:cubicBezTo>
                    <a:pt x="1809649" y="1686044"/>
                    <a:pt x="1803855" y="1701495"/>
                    <a:pt x="1798061" y="1715014"/>
                  </a:cubicBezTo>
                  <a:cubicBezTo>
                    <a:pt x="1796130" y="1718877"/>
                    <a:pt x="1790336" y="1722739"/>
                    <a:pt x="1786473" y="1722739"/>
                  </a:cubicBezTo>
                  <a:cubicBezTo>
                    <a:pt x="1780679" y="1722739"/>
                    <a:pt x="1734327" y="1703426"/>
                    <a:pt x="1709220" y="1695701"/>
                  </a:cubicBezTo>
                  <a:cubicBezTo>
                    <a:pt x="1635830" y="1670593"/>
                    <a:pt x="1552783" y="1657074"/>
                    <a:pt x="1481324" y="1641624"/>
                  </a:cubicBezTo>
                  <a:cubicBezTo>
                    <a:pt x="1471668" y="1639692"/>
                    <a:pt x="1473599" y="1631967"/>
                    <a:pt x="1473599" y="1631967"/>
                  </a:cubicBezTo>
                  <a:cubicBezTo>
                    <a:pt x="1473599" y="1624242"/>
                    <a:pt x="1490981" y="1568233"/>
                    <a:pt x="1506431" y="1560508"/>
                  </a:cubicBezTo>
                  <a:cubicBezTo>
                    <a:pt x="1510294" y="1556645"/>
                    <a:pt x="1521882" y="1556645"/>
                    <a:pt x="1527676" y="1556645"/>
                  </a:cubicBezTo>
                  <a:cubicBezTo>
                    <a:pt x="1531539" y="1556645"/>
                    <a:pt x="1626173" y="1568233"/>
                    <a:pt x="1676388" y="1579821"/>
                  </a:cubicBezTo>
                  <a:close/>
                  <a:moveTo>
                    <a:pt x="556221" y="1616516"/>
                  </a:moveTo>
                  <a:cubicBezTo>
                    <a:pt x="556221" y="1689907"/>
                    <a:pt x="571671" y="1753640"/>
                    <a:pt x="662444" y="1823168"/>
                  </a:cubicBezTo>
                  <a:cubicBezTo>
                    <a:pt x="668238" y="1805786"/>
                    <a:pt x="662444" y="1778747"/>
                    <a:pt x="677894" y="1763297"/>
                  </a:cubicBezTo>
                  <a:cubicBezTo>
                    <a:pt x="681757" y="1788404"/>
                    <a:pt x="679825" y="1825099"/>
                    <a:pt x="712658" y="1852138"/>
                  </a:cubicBezTo>
                  <a:cubicBezTo>
                    <a:pt x="594847" y="1842481"/>
                    <a:pt x="540770" y="1728533"/>
                    <a:pt x="540770" y="1645486"/>
                  </a:cubicBezTo>
                  <a:cubicBezTo>
                    <a:pt x="540770" y="1616516"/>
                    <a:pt x="544633" y="1583684"/>
                    <a:pt x="560084" y="1554714"/>
                  </a:cubicBezTo>
                  <a:cubicBezTo>
                    <a:pt x="558152" y="1575959"/>
                    <a:pt x="556221" y="1612654"/>
                    <a:pt x="556221" y="1616516"/>
                  </a:cubicBezTo>
                  <a:close/>
                  <a:moveTo>
                    <a:pt x="1487118" y="1558577"/>
                  </a:moveTo>
                  <a:cubicBezTo>
                    <a:pt x="1487118" y="1562439"/>
                    <a:pt x="1475530" y="1574027"/>
                    <a:pt x="1473599" y="1581753"/>
                  </a:cubicBezTo>
                  <a:cubicBezTo>
                    <a:pt x="1467805" y="1595272"/>
                    <a:pt x="1462011" y="1614585"/>
                    <a:pt x="1454286" y="1630036"/>
                  </a:cubicBezTo>
                  <a:cubicBezTo>
                    <a:pt x="1452354" y="1635830"/>
                    <a:pt x="1448492" y="1637761"/>
                    <a:pt x="1442698" y="1637761"/>
                  </a:cubicBezTo>
                  <a:cubicBezTo>
                    <a:pt x="1429179" y="1637761"/>
                    <a:pt x="1431110" y="1628104"/>
                    <a:pt x="1431110" y="1620379"/>
                  </a:cubicBezTo>
                  <a:cubicBezTo>
                    <a:pt x="1431110" y="1608791"/>
                    <a:pt x="1444629" y="1546989"/>
                    <a:pt x="1473599" y="1546989"/>
                  </a:cubicBezTo>
                  <a:cubicBezTo>
                    <a:pt x="1479393" y="1546989"/>
                    <a:pt x="1487118" y="1552783"/>
                    <a:pt x="1487118" y="1558577"/>
                  </a:cubicBezTo>
                  <a:close/>
                  <a:moveTo>
                    <a:pt x="1133686" y="1550852"/>
                  </a:moveTo>
                  <a:cubicBezTo>
                    <a:pt x="1133686" y="1568233"/>
                    <a:pt x="1104716" y="1618448"/>
                    <a:pt x="1077678" y="1618448"/>
                  </a:cubicBezTo>
                  <a:lnTo>
                    <a:pt x="1060296" y="1618448"/>
                  </a:lnTo>
                  <a:cubicBezTo>
                    <a:pt x="1060296" y="1616516"/>
                    <a:pt x="1058365" y="1616516"/>
                    <a:pt x="1058365" y="1612654"/>
                  </a:cubicBezTo>
                  <a:cubicBezTo>
                    <a:pt x="1058365" y="1606860"/>
                    <a:pt x="1062227" y="1601066"/>
                    <a:pt x="1062227" y="1595272"/>
                  </a:cubicBezTo>
                  <a:cubicBezTo>
                    <a:pt x="1062227" y="1591409"/>
                    <a:pt x="1058365" y="1574027"/>
                    <a:pt x="1058365" y="1570165"/>
                  </a:cubicBezTo>
                  <a:cubicBezTo>
                    <a:pt x="1058365" y="1545058"/>
                    <a:pt x="1077678" y="1546989"/>
                    <a:pt x="1095060" y="1537332"/>
                  </a:cubicBezTo>
                  <a:cubicBezTo>
                    <a:pt x="1098922" y="1535401"/>
                    <a:pt x="1098922" y="1529607"/>
                    <a:pt x="1102785" y="1529607"/>
                  </a:cubicBezTo>
                  <a:cubicBezTo>
                    <a:pt x="1116304" y="1529607"/>
                    <a:pt x="1133686" y="1539264"/>
                    <a:pt x="1133686" y="1550852"/>
                  </a:cubicBezTo>
                  <a:close/>
                  <a:moveTo>
                    <a:pt x="1100854" y="1527676"/>
                  </a:moveTo>
                  <a:cubicBezTo>
                    <a:pt x="1091197" y="1529607"/>
                    <a:pt x="1081541" y="1529607"/>
                    <a:pt x="1071884" y="1529607"/>
                  </a:cubicBezTo>
                  <a:cubicBezTo>
                    <a:pt x="1071884" y="1512225"/>
                    <a:pt x="1075747" y="1506431"/>
                    <a:pt x="1085403" y="1506431"/>
                  </a:cubicBezTo>
                  <a:cubicBezTo>
                    <a:pt x="1095060" y="1506431"/>
                    <a:pt x="1098922" y="1519950"/>
                    <a:pt x="1100854" y="1527676"/>
                  </a:cubicBezTo>
                  <a:close/>
                  <a:moveTo>
                    <a:pt x="803430" y="1525744"/>
                  </a:moveTo>
                  <a:cubicBezTo>
                    <a:pt x="818881" y="1533470"/>
                    <a:pt x="853644" y="1527676"/>
                    <a:pt x="853644" y="1548920"/>
                  </a:cubicBezTo>
                  <a:cubicBezTo>
                    <a:pt x="853644" y="1587547"/>
                    <a:pt x="809224" y="1610722"/>
                    <a:pt x="784117" y="1610722"/>
                  </a:cubicBezTo>
                  <a:cubicBezTo>
                    <a:pt x="760941" y="1610722"/>
                    <a:pt x="728109" y="1595272"/>
                    <a:pt x="708795" y="1575959"/>
                  </a:cubicBezTo>
                  <a:cubicBezTo>
                    <a:pt x="716521" y="1566302"/>
                    <a:pt x="728109" y="1554714"/>
                    <a:pt x="735834" y="1545058"/>
                  </a:cubicBezTo>
                  <a:cubicBezTo>
                    <a:pt x="747422" y="1531538"/>
                    <a:pt x="755147" y="1518019"/>
                    <a:pt x="762872" y="1504500"/>
                  </a:cubicBezTo>
                  <a:cubicBezTo>
                    <a:pt x="776392" y="1512225"/>
                    <a:pt x="787980" y="1519950"/>
                    <a:pt x="803430" y="1525744"/>
                  </a:cubicBezTo>
                  <a:close/>
                  <a:moveTo>
                    <a:pt x="1068021" y="1496774"/>
                  </a:moveTo>
                  <a:cubicBezTo>
                    <a:pt x="1068021" y="1516088"/>
                    <a:pt x="1033257" y="1531538"/>
                    <a:pt x="1033257" y="1545058"/>
                  </a:cubicBezTo>
                  <a:cubicBezTo>
                    <a:pt x="1033257" y="1545058"/>
                    <a:pt x="1054502" y="1562439"/>
                    <a:pt x="1054502" y="1575959"/>
                  </a:cubicBezTo>
                  <a:cubicBezTo>
                    <a:pt x="1054502" y="1579821"/>
                    <a:pt x="1048708" y="1593341"/>
                    <a:pt x="1046777" y="1601066"/>
                  </a:cubicBezTo>
                  <a:cubicBezTo>
                    <a:pt x="1033257" y="1639692"/>
                    <a:pt x="1002356" y="1653212"/>
                    <a:pt x="977249" y="1653212"/>
                  </a:cubicBezTo>
                  <a:cubicBezTo>
                    <a:pt x="971455" y="1653212"/>
                    <a:pt x="956005" y="1651280"/>
                    <a:pt x="946348" y="1649349"/>
                  </a:cubicBezTo>
                  <a:cubicBezTo>
                    <a:pt x="986906" y="1616516"/>
                    <a:pt x="977249" y="1562439"/>
                    <a:pt x="1029395" y="1546989"/>
                  </a:cubicBezTo>
                  <a:cubicBezTo>
                    <a:pt x="1021670" y="1545058"/>
                    <a:pt x="1012013" y="1545058"/>
                    <a:pt x="1002356" y="1543126"/>
                  </a:cubicBezTo>
                  <a:cubicBezTo>
                    <a:pt x="1013944" y="1529607"/>
                    <a:pt x="1012013" y="1516088"/>
                    <a:pt x="1015876" y="1502568"/>
                  </a:cubicBezTo>
                  <a:cubicBezTo>
                    <a:pt x="1019738" y="1490981"/>
                    <a:pt x="1044845" y="1485187"/>
                    <a:pt x="1052571" y="1485187"/>
                  </a:cubicBezTo>
                  <a:cubicBezTo>
                    <a:pt x="1062227" y="1485187"/>
                    <a:pt x="1068021" y="1490981"/>
                    <a:pt x="1068021" y="1496774"/>
                  </a:cubicBezTo>
                  <a:close/>
                  <a:moveTo>
                    <a:pt x="1006219" y="1500637"/>
                  </a:moveTo>
                  <a:cubicBezTo>
                    <a:pt x="1006219" y="1527676"/>
                    <a:pt x="961799" y="1554714"/>
                    <a:pt x="954073" y="1560508"/>
                  </a:cubicBezTo>
                  <a:lnTo>
                    <a:pt x="952142" y="1564371"/>
                  </a:lnTo>
                  <a:cubicBezTo>
                    <a:pt x="963730" y="1564371"/>
                    <a:pt x="973386" y="1570165"/>
                    <a:pt x="973386" y="1581753"/>
                  </a:cubicBezTo>
                  <a:cubicBezTo>
                    <a:pt x="973386" y="1628104"/>
                    <a:pt x="913515" y="1645486"/>
                    <a:pt x="888408" y="1645486"/>
                  </a:cubicBezTo>
                  <a:cubicBezTo>
                    <a:pt x="869095" y="1645486"/>
                    <a:pt x="832400" y="1637761"/>
                    <a:pt x="816949" y="1618448"/>
                  </a:cubicBezTo>
                  <a:cubicBezTo>
                    <a:pt x="840125" y="1608791"/>
                    <a:pt x="863301" y="1574027"/>
                    <a:pt x="869095" y="1554714"/>
                  </a:cubicBezTo>
                  <a:cubicBezTo>
                    <a:pt x="886477" y="1560508"/>
                    <a:pt x="901928" y="1566302"/>
                    <a:pt x="915447" y="1570165"/>
                  </a:cubicBezTo>
                  <a:cubicBezTo>
                    <a:pt x="915447" y="1570165"/>
                    <a:pt x="917378" y="1570165"/>
                    <a:pt x="917378" y="1566302"/>
                  </a:cubicBezTo>
                  <a:cubicBezTo>
                    <a:pt x="917378" y="1546989"/>
                    <a:pt x="884546" y="1548920"/>
                    <a:pt x="878752" y="1533470"/>
                  </a:cubicBezTo>
                  <a:cubicBezTo>
                    <a:pt x="892271" y="1525744"/>
                    <a:pt x="905790" y="1518019"/>
                    <a:pt x="919309" y="1508362"/>
                  </a:cubicBezTo>
                  <a:cubicBezTo>
                    <a:pt x="940554" y="1490981"/>
                    <a:pt x="944417" y="1473599"/>
                    <a:pt x="967593" y="1473599"/>
                  </a:cubicBezTo>
                  <a:cubicBezTo>
                    <a:pt x="977249" y="1473599"/>
                    <a:pt x="1006219" y="1483255"/>
                    <a:pt x="1006219" y="1500637"/>
                  </a:cubicBezTo>
                  <a:close/>
                  <a:moveTo>
                    <a:pt x="911584" y="1469736"/>
                  </a:moveTo>
                  <a:cubicBezTo>
                    <a:pt x="913515" y="1471667"/>
                    <a:pt x="921241" y="1471667"/>
                    <a:pt x="927035" y="1471667"/>
                  </a:cubicBezTo>
                  <a:cubicBezTo>
                    <a:pt x="927035" y="1471667"/>
                    <a:pt x="928966" y="1469736"/>
                    <a:pt x="928966" y="1475530"/>
                  </a:cubicBezTo>
                  <a:cubicBezTo>
                    <a:pt x="928966" y="1483255"/>
                    <a:pt x="899996" y="1506431"/>
                    <a:pt x="892271" y="1510294"/>
                  </a:cubicBezTo>
                  <a:cubicBezTo>
                    <a:pt x="871026" y="1519950"/>
                    <a:pt x="863301" y="1519950"/>
                    <a:pt x="845919" y="1519950"/>
                  </a:cubicBezTo>
                  <a:cubicBezTo>
                    <a:pt x="836263" y="1519950"/>
                    <a:pt x="778323" y="1514156"/>
                    <a:pt x="778323" y="1489049"/>
                  </a:cubicBezTo>
                  <a:cubicBezTo>
                    <a:pt x="778323" y="1481324"/>
                    <a:pt x="784117" y="1483255"/>
                    <a:pt x="793774" y="1477461"/>
                  </a:cubicBezTo>
                  <a:cubicBezTo>
                    <a:pt x="795705" y="1477461"/>
                    <a:pt x="834331" y="1452354"/>
                    <a:pt x="847851" y="1452354"/>
                  </a:cubicBezTo>
                  <a:cubicBezTo>
                    <a:pt x="869095" y="1452354"/>
                    <a:pt x="890340" y="1460079"/>
                    <a:pt x="911584" y="1469736"/>
                  </a:cubicBezTo>
                  <a:close/>
                  <a:moveTo>
                    <a:pt x="703001" y="1473599"/>
                  </a:moveTo>
                  <a:cubicBezTo>
                    <a:pt x="712658" y="1481324"/>
                    <a:pt x="728109" y="1483255"/>
                    <a:pt x="739696" y="1487118"/>
                  </a:cubicBezTo>
                  <a:cubicBezTo>
                    <a:pt x="743559" y="1487118"/>
                    <a:pt x="747422" y="1490981"/>
                    <a:pt x="747422" y="1494843"/>
                  </a:cubicBezTo>
                  <a:cubicBezTo>
                    <a:pt x="747422" y="1518019"/>
                    <a:pt x="701070" y="1562439"/>
                    <a:pt x="685619" y="1566302"/>
                  </a:cubicBezTo>
                  <a:cubicBezTo>
                    <a:pt x="677894" y="1568233"/>
                    <a:pt x="666306" y="1572096"/>
                    <a:pt x="662444" y="1572096"/>
                  </a:cubicBezTo>
                  <a:cubicBezTo>
                    <a:pt x="631542" y="1572096"/>
                    <a:pt x="621886" y="1492912"/>
                    <a:pt x="621886" y="1483255"/>
                  </a:cubicBezTo>
                  <a:cubicBezTo>
                    <a:pt x="621886" y="1479393"/>
                    <a:pt x="619954" y="1473599"/>
                    <a:pt x="623817" y="1471667"/>
                  </a:cubicBezTo>
                  <a:cubicBezTo>
                    <a:pt x="625748" y="1467805"/>
                    <a:pt x="633474" y="1465873"/>
                    <a:pt x="637336" y="1460079"/>
                  </a:cubicBezTo>
                  <a:cubicBezTo>
                    <a:pt x="643130" y="1452354"/>
                    <a:pt x="646993" y="1442697"/>
                    <a:pt x="652787" y="1433041"/>
                  </a:cubicBezTo>
                  <a:cubicBezTo>
                    <a:pt x="668238" y="1448491"/>
                    <a:pt x="685619" y="1463942"/>
                    <a:pt x="703001" y="1473599"/>
                  </a:cubicBezTo>
                  <a:close/>
                  <a:moveTo>
                    <a:pt x="639268" y="1421453"/>
                  </a:moveTo>
                  <a:cubicBezTo>
                    <a:pt x="639268" y="1436904"/>
                    <a:pt x="621886" y="1450423"/>
                    <a:pt x="621886" y="1469736"/>
                  </a:cubicBezTo>
                  <a:cubicBezTo>
                    <a:pt x="612229" y="1462011"/>
                    <a:pt x="602573" y="1448491"/>
                    <a:pt x="602573" y="1442697"/>
                  </a:cubicBezTo>
                  <a:lnTo>
                    <a:pt x="602573" y="1404071"/>
                  </a:lnTo>
                  <a:lnTo>
                    <a:pt x="608367" y="1404071"/>
                  </a:lnTo>
                  <a:cubicBezTo>
                    <a:pt x="621886" y="1404071"/>
                    <a:pt x="639268" y="1404071"/>
                    <a:pt x="639268" y="1421453"/>
                  </a:cubicBezTo>
                  <a:close/>
                  <a:moveTo>
                    <a:pt x="768666" y="1402140"/>
                  </a:moveTo>
                  <a:cubicBezTo>
                    <a:pt x="786048" y="1413728"/>
                    <a:pt x="809224" y="1423384"/>
                    <a:pt x="830469" y="1431110"/>
                  </a:cubicBezTo>
                  <a:cubicBezTo>
                    <a:pt x="824675" y="1456217"/>
                    <a:pt x="774460" y="1473599"/>
                    <a:pt x="753216" y="1473599"/>
                  </a:cubicBezTo>
                  <a:cubicBezTo>
                    <a:pt x="731971" y="1473599"/>
                    <a:pt x="664375" y="1452354"/>
                    <a:pt x="664375" y="1413728"/>
                  </a:cubicBezTo>
                  <a:cubicBezTo>
                    <a:pt x="664375" y="1407934"/>
                    <a:pt x="666306" y="1407934"/>
                    <a:pt x="668238" y="1406002"/>
                  </a:cubicBezTo>
                  <a:cubicBezTo>
                    <a:pt x="677894" y="1404071"/>
                    <a:pt x="689482" y="1400208"/>
                    <a:pt x="701070" y="1394414"/>
                  </a:cubicBezTo>
                  <a:cubicBezTo>
                    <a:pt x="712658" y="1390552"/>
                    <a:pt x="731971" y="1375101"/>
                    <a:pt x="735834" y="1375101"/>
                  </a:cubicBezTo>
                  <a:cubicBezTo>
                    <a:pt x="745490" y="1375101"/>
                    <a:pt x="755147" y="1394414"/>
                    <a:pt x="768666" y="1402140"/>
                  </a:cubicBezTo>
                  <a:close/>
                  <a:moveTo>
                    <a:pt x="2157287" y="1369307"/>
                  </a:moveTo>
                  <a:cubicBezTo>
                    <a:pt x="2157287" y="1375101"/>
                    <a:pt x="2153424" y="1380895"/>
                    <a:pt x="2153424" y="1384758"/>
                  </a:cubicBezTo>
                  <a:cubicBezTo>
                    <a:pt x="2153424" y="1390552"/>
                    <a:pt x="2155356" y="1392483"/>
                    <a:pt x="2157287" y="1394414"/>
                  </a:cubicBezTo>
                  <a:lnTo>
                    <a:pt x="2197845" y="1377033"/>
                  </a:lnTo>
                  <a:cubicBezTo>
                    <a:pt x="2170806" y="1409865"/>
                    <a:pt x="2134111" y="1419522"/>
                    <a:pt x="2109004" y="1433041"/>
                  </a:cubicBezTo>
                  <a:lnTo>
                    <a:pt x="2149562" y="1361582"/>
                  </a:lnTo>
                  <a:cubicBezTo>
                    <a:pt x="2153424" y="1363513"/>
                    <a:pt x="2157287" y="1365445"/>
                    <a:pt x="2157287" y="1369307"/>
                  </a:cubicBezTo>
                  <a:close/>
                  <a:moveTo>
                    <a:pt x="865232" y="1346131"/>
                  </a:moveTo>
                  <a:cubicBezTo>
                    <a:pt x="871026" y="1369307"/>
                    <a:pt x="896134" y="1369307"/>
                    <a:pt x="911584" y="1380895"/>
                  </a:cubicBezTo>
                  <a:cubicBezTo>
                    <a:pt x="892271" y="1404071"/>
                    <a:pt x="863301" y="1413728"/>
                    <a:pt x="840125" y="1413728"/>
                  </a:cubicBezTo>
                  <a:cubicBezTo>
                    <a:pt x="813087" y="1413728"/>
                    <a:pt x="782186" y="1400208"/>
                    <a:pt x="757078" y="1367376"/>
                  </a:cubicBezTo>
                  <a:cubicBezTo>
                    <a:pt x="784117" y="1361582"/>
                    <a:pt x="824675" y="1365445"/>
                    <a:pt x="849782" y="1338406"/>
                  </a:cubicBezTo>
                  <a:cubicBezTo>
                    <a:pt x="853644" y="1340337"/>
                    <a:pt x="859438" y="1346131"/>
                    <a:pt x="865232" y="1346131"/>
                  </a:cubicBezTo>
                  <a:close/>
                  <a:moveTo>
                    <a:pt x="1998919" y="1336475"/>
                  </a:moveTo>
                  <a:cubicBezTo>
                    <a:pt x="1998919" y="1340337"/>
                    <a:pt x="1996987" y="1353857"/>
                    <a:pt x="1993125" y="1363513"/>
                  </a:cubicBezTo>
                  <a:cubicBezTo>
                    <a:pt x="1995056" y="1365445"/>
                    <a:pt x="1993125" y="1365445"/>
                    <a:pt x="1996987" y="1365445"/>
                  </a:cubicBezTo>
                  <a:cubicBezTo>
                    <a:pt x="2016301" y="1365445"/>
                    <a:pt x="2060721" y="1351925"/>
                    <a:pt x="2066515" y="1349994"/>
                  </a:cubicBezTo>
                  <a:cubicBezTo>
                    <a:pt x="2035614" y="1388620"/>
                    <a:pt x="1991193" y="1380895"/>
                    <a:pt x="1956430" y="1398277"/>
                  </a:cubicBezTo>
                  <a:cubicBezTo>
                    <a:pt x="1966086" y="1371239"/>
                    <a:pt x="1985399" y="1340337"/>
                    <a:pt x="1991193" y="1313299"/>
                  </a:cubicBezTo>
                  <a:cubicBezTo>
                    <a:pt x="1995056" y="1321024"/>
                    <a:pt x="1998919" y="1330681"/>
                    <a:pt x="1998919" y="1336475"/>
                  </a:cubicBezTo>
                  <a:close/>
                  <a:moveTo>
                    <a:pt x="1149137" y="1311368"/>
                  </a:moveTo>
                  <a:cubicBezTo>
                    <a:pt x="1151068" y="1313299"/>
                    <a:pt x="1151068" y="1313299"/>
                    <a:pt x="1151068" y="1319093"/>
                  </a:cubicBezTo>
                  <a:cubicBezTo>
                    <a:pt x="1151068" y="1322956"/>
                    <a:pt x="1149137" y="1330681"/>
                    <a:pt x="1145274" y="1332612"/>
                  </a:cubicBezTo>
                  <a:cubicBezTo>
                    <a:pt x="1133686" y="1338406"/>
                    <a:pt x="1122098" y="1332612"/>
                    <a:pt x="1110510" y="1334543"/>
                  </a:cubicBezTo>
                  <a:cubicBezTo>
                    <a:pt x="1104716" y="1334543"/>
                    <a:pt x="1098922" y="1340337"/>
                    <a:pt x="1093128" y="1340337"/>
                  </a:cubicBezTo>
                  <a:cubicBezTo>
                    <a:pt x="1069953" y="1344200"/>
                    <a:pt x="1054502" y="1355788"/>
                    <a:pt x="1033257" y="1367376"/>
                  </a:cubicBezTo>
                  <a:cubicBezTo>
                    <a:pt x="1029395" y="1359651"/>
                    <a:pt x="1025532" y="1349994"/>
                    <a:pt x="1025532" y="1344200"/>
                  </a:cubicBezTo>
                  <a:cubicBezTo>
                    <a:pt x="1025532" y="1334543"/>
                    <a:pt x="1039051" y="1330681"/>
                    <a:pt x="1046777" y="1324887"/>
                  </a:cubicBezTo>
                  <a:cubicBezTo>
                    <a:pt x="1058365" y="1315230"/>
                    <a:pt x="1089266" y="1303642"/>
                    <a:pt x="1108579" y="1303642"/>
                  </a:cubicBezTo>
                  <a:cubicBezTo>
                    <a:pt x="1112442" y="1303642"/>
                    <a:pt x="1137549" y="1307505"/>
                    <a:pt x="1149137" y="1311368"/>
                  </a:cubicBezTo>
                  <a:close/>
                  <a:moveTo>
                    <a:pt x="1015876" y="1303642"/>
                  </a:moveTo>
                  <a:cubicBezTo>
                    <a:pt x="1015876" y="1330681"/>
                    <a:pt x="986906" y="1324887"/>
                    <a:pt x="973386" y="1328749"/>
                  </a:cubicBezTo>
                  <a:cubicBezTo>
                    <a:pt x="979180" y="1332612"/>
                    <a:pt x="986906" y="1342269"/>
                    <a:pt x="986906" y="1349994"/>
                  </a:cubicBezTo>
                  <a:cubicBezTo>
                    <a:pt x="986906" y="1351925"/>
                    <a:pt x="983043" y="1359651"/>
                    <a:pt x="984974" y="1365445"/>
                  </a:cubicBezTo>
                  <a:cubicBezTo>
                    <a:pt x="990768" y="1361582"/>
                    <a:pt x="996562" y="1355788"/>
                    <a:pt x="1000425" y="1355788"/>
                  </a:cubicBezTo>
                  <a:cubicBezTo>
                    <a:pt x="1012013" y="1355788"/>
                    <a:pt x="1015876" y="1378964"/>
                    <a:pt x="1015876" y="1378964"/>
                  </a:cubicBezTo>
                  <a:cubicBezTo>
                    <a:pt x="1015876" y="1388620"/>
                    <a:pt x="1004288" y="1392483"/>
                    <a:pt x="992700" y="1404071"/>
                  </a:cubicBezTo>
                  <a:cubicBezTo>
                    <a:pt x="996562" y="1407934"/>
                    <a:pt x="1000425" y="1411796"/>
                    <a:pt x="1000425" y="1415659"/>
                  </a:cubicBezTo>
                  <a:cubicBezTo>
                    <a:pt x="1000425" y="1421453"/>
                    <a:pt x="986906" y="1434972"/>
                    <a:pt x="981112" y="1446560"/>
                  </a:cubicBezTo>
                  <a:cubicBezTo>
                    <a:pt x="983043" y="1446560"/>
                    <a:pt x="981112" y="1448491"/>
                    <a:pt x="984974" y="1448491"/>
                  </a:cubicBezTo>
                  <a:cubicBezTo>
                    <a:pt x="996562" y="1448491"/>
                    <a:pt x="1013944" y="1419522"/>
                    <a:pt x="1021670" y="1413728"/>
                  </a:cubicBezTo>
                  <a:cubicBezTo>
                    <a:pt x="1029395" y="1421453"/>
                    <a:pt x="1039051" y="1433041"/>
                    <a:pt x="1039051" y="1440766"/>
                  </a:cubicBezTo>
                  <a:cubicBezTo>
                    <a:pt x="1039051" y="1463942"/>
                    <a:pt x="1002356" y="1469736"/>
                    <a:pt x="990768" y="1469736"/>
                  </a:cubicBezTo>
                  <a:cubicBezTo>
                    <a:pt x="984974" y="1469736"/>
                    <a:pt x="977249" y="1467805"/>
                    <a:pt x="971455" y="1465873"/>
                  </a:cubicBezTo>
                  <a:lnTo>
                    <a:pt x="971455" y="1460079"/>
                  </a:lnTo>
                  <a:lnTo>
                    <a:pt x="977249" y="1454285"/>
                  </a:lnTo>
                  <a:cubicBezTo>
                    <a:pt x="965661" y="1452354"/>
                    <a:pt x="952142" y="1454285"/>
                    <a:pt x="907722" y="1454285"/>
                  </a:cubicBezTo>
                  <a:cubicBezTo>
                    <a:pt x="892271" y="1452354"/>
                    <a:pt x="872958" y="1446560"/>
                    <a:pt x="857507" y="1429178"/>
                  </a:cubicBezTo>
                  <a:cubicBezTo>
                    <a:pt x="867164" y="1425316"/>
                    <a:pt x="878752" y="1421453"/>
                    <a:pt x="890340" y="1415659"/>
                  </a:cubicBezTo>
                  <a:cubicBezTo>
                    <a:pt x="901928" y="1411796"/>
                    <a:pt x="923172" y="1394414"/>
                    <a:pt x="928966" y="1394414"/>
                  </a:cubicBezTo>
                  <a:cubicBezTo>
                    <a:pt x="932829" y="1394414"/>
                    <a:pt x="965661" y="1411796"/>
                    <a:pt x="971455" y="1411796"/>
                  </a:cubicBezTo>
                  <a:cubicBezTo>
                    <a:pt x="975318" y="1411796"/>
                    <a:pt x="981112" y="1407934"/>
                    <a:pt x="984974" y="1404071"/>
                  </a:cubicBezTo>
                  <a:cubicBezTo>
                    <a:pt x="975318" y="1398277"/>
                    <a:pt x="961799" y="1394414"/>
                    <a:pt x="948279" y="1384758"/>
                  </a:cubicBezTo>
                  <a:cubicBezTo>
                    <a:pt x="956005" y="1378964"/>
                    <a:pt x="965661" y="1375101"/>
                    <a:pt x="973386" y="1369307"/>
                  </a:cubicBezTo>
                  <a:cubicBezTo>
                    <a:pt x="934760" y="1365445"/>
                    <a:pt x="903859" y="1369307"/>
                    <a:pt x="867164" y="1344200"/>
                  </a:cubicBezTo>
                  <a:cubicBezTo>
                    <a:pt x="876820" y="1317162"/>
                    <a:pt x="911584" y="1334543"/>
                    <a:pt x="927035" y="1303642"/>
                  </a:cubicBezTo>
                  <a:cubicBezTo>
                    <a:pt x="936691" y="1307505"/>
                    <a:pt x="946348" y="1311368"/>
                    <a:pt x="956005" y="1311368"/>
                  </a:cubicBezTo>
                  <a:cubicBezTo>
                    <a:pt x="954073" y="1309436"/>
                    <a:pt x="952142" y="1305574"/>
                    <a:pt x="952142" y="1301711"/>
                  </a:cubicBezTo>
                  <a:cubicBezTo>
                    <a:pt x="952142" y="1295917"/>
                    <a:pt x="952142" y="1299780"/>
                    <a:pt x="954073" y="1295917"/>
                  </a:cubicBezTo>
                  <a:cubicBezTo>
                    <a:pt x="969524" y="1293986"/>
                    <a:pt x="986906" y="1292054"/>
                    <a:pt x="1013944" y="1290123"/>
                  </a:cubicBezTo>
                  <a:cubicBezTo>
                    <a:pt x="1013944" y="1293986"/>
                    <a:pt x="1015876" y="1299780"/>
                    <a:pt x="1015876" y="1303642"/>
                  </a:cubicBezTo>
                  <a:close/>
                  <a:moveTo>
                    <a:pt x="728109" y="1357719"/>
                  </a:moveTo>
                  <a:cubicBezTo>
                    <a:pt x="701070" y="1384758"/>
                    <a:pt x="670169" y="1394414"/>
                    <a:pt x="643130" y="1394414"/>
                  </a:cubicBezTo>
                  <a:cubicBezTo>
                    <a:pt x="618023" y="1394414"/>
                    <a:pt x="602573" y="1390552"/>
                    <a:pt x="589053" y="1369307"/>
                  </a:cubicBezTo>
                  <a:cubicBezTo>
                    <a:pt x="587122" y="1365445"/>
                    <a:pt x="589053" y="1357719"/>
                    <a:pt x="589053" y="1353857"/>
                  </a:cubicBezTo>
                  <a:cubicBezTo>
                    <a:pt x="589053" y="1344200"/>
                    <a:pt x="585191" y="1324887"/>
                    <a:pt x="602573" y="1317162"/>
                  </a:cubicBezTo>
                  <a:cubicBezTo>
                    <a:pt x="619954" y="1309436"/>
                    <a:pt x="648924" y="1317162"/>
                    <a:pt x="668238" y="1286260"/>
                  </a:cubicBezTo>
                  <a:cubicBezTo>
                    <a:pt x="681757" y="1311368"/>
                    <a:pt x="703001" y="1338406"/>
                    <a:pt x="728109" y="1357719"/>
                  </a:cubicBezTo>
                  <a:close/>
                  <a:moveTo>
                    <a:pt x="1156862" y="1270810"/>
                  </a:moveTo>
                  <a:cubicBezTo>
                    <a:pt x="1156862" y="1272741"/>
                    <a:pt x="1158793" y="1270810"/>
                    <a:pt x="1158793" y="1276604"/>
                  </a:cubicBezTo>
                  <a:cubicBezTo>
                    <a:pt x="1158793" y="1286260"/>
                    <a:pt x="1139480" y="1293986"/>
                    <a:pt x="1137549" y="1293986"/>
                  </a:cubicBezTo>
                  <a:cubicBezTo>
                    <a:pt x="1131755" y="1293986"/>
                    <a:pt x="1116304" y="1288192"/>
                    <a:pt x="1106648" y="1284329"/>
                  </a:cubicBezTo>
                  <a:cubicBezTo>
                    <a:pt x="1118236" y="1278535"/>
                    <a:pt x="1139480" y="1268879"/>
                    <a:pt x="1143343" y="1268879"/>
                  </a:cubicBezTo>
                  <a:cubicBezTo>
                    <a:pt x="1149137" y="1268879"/>
                    <a:pt x="1151068" y="1270810"/>
                    <a:pt x="1156862" y="1270810"/>
                  </a:cubicBezTo>
                  <a:close/>
                  <a:moveTo>
                    <a:pt x="886477" y="1261153"/>
                  </a:moveTo>
                  <a:cubicBezTo>
                    <a:pt x="894202" y="1268879"/>
                    <a:pt x="907722" y="1274672"/>
                    <a:pt x="917378" y="1284329"/>
                  </a:cubicBezTo>
                  <a:cubicBezTo>
                    <a:pt x="921241" y="1286260"/>
                    <a:pt x="921241" y="1292054"/>
                    <a:pt x="923172" y="1295917"/>
                  </a:cubicBezTo>
                  <a:lnTo>
                    <a:pt x="923172" y="1301711"/>
                  </a:lnTo>
                  <a:cubicBezTo>
                    <a:pt x="886477" y="1313299"/>
                    <a:pt x="882614" y="1315230"/>
                    <a:pt x="857507" y="1315230"/>
                  </a:cubicBezTo>
                  <a:cubicBezTo>
                    <a:pt x="834331" y="1315230"/>
                    <a:pt x="824675" y="1313299"/>
                    <a:pt x="799567" y="1299780"/>
                  </a:cubicBezTo>
                  <a:cubicBezTo>
                    <a:pt x="797636" y="1301711"/>
                    <a:pt x="797636" y="1299780"/>
                    <a:pt x="797636" y="1303642"/>
                  </a:cubicBezTo>
                  <a:cubicBezTo>
                    <a:pt x="797636" y="1311368"/>
                    <a:pt x="811155" y="1319093"/>
                    <a:pt x="820812" y="1322956"/>
                  </a:cubicBezTo>
                  <a:cubicBezTo>
                    <a:pt x="824675" y="1324887"/>
                    <a:pt x="830469" y="1328749"/>
                    <a:pt x="834331" y="1332612"/>
                  </a:cubicBezTo>
                  <a:cubicBezTo>
                    <a:pt x="818881" y="1344200"/>
                    <a:pt x="793774" y="1349994"/>
                    <a:pt x="774460" y="1349994"/>
                  </a:cubicBezTo>
                  <a:cubicBezTo>
                    <a:pt x="743559" y="1349994"/>
                    <a:pt x="714589" y="1340337"/>
                    <a:pt x="693345" y="1301711"/>
                  </a:cubicBezTo>
                  <a:cubicBezTo>
                    <a:pt x="689482" y="1292054"/>
                    <a:pt x="683688" y="1276604"/>
                    <a:pt x="683688" y="1272741"/>
                  </a:cubicBezTo>
                  <a:cubicBezTo>
                    <a:pt x="683688" y="1266947"/>
                    <a:pt x="681757" y="1265016"/>
                    <a:pt x="687551" y="1263085"/>
                  </a:cubicBezTo>
                  <a:cubicBezTo>
                    <a:pt x="693345" y="1259222"/>
                    <a:pt x="703001" y="1261153"/>
                    <a:pt x="710727" y="1259222"/>
                  </a:cubicBezTo>
                  <a:cubicBezTo>
                    <a:pt x="720383" y="1257291"/>
                    <a:pt x="730040" y="1251497"/>
                    <a:pt x="741628" y="1247634"/>
                  </a:cubicBezTo>
                  <a:cubicBezTo>
                    <a:pt x="743559" y="1245703"/>
                    <a:pt x="751284" y="1247634"/>
                    <a:pt x="755147" y="1247634"/>
                  </a:cubicBezTo>
                  <a:cubicBezTo>
                    <a:pt x="768666" y="1259222"/>
                    <a:pt x="760941" y="1282398"/>
                    <a:pt x="786048" y="1295917"/>
                  </a:cubicBezTo>
                  <a:lnTo>
                    <a:pt x="791842" y="1295917"/>
                  </a:lnTo>
                  <a:cubicBezTo>
                    <a:pt x="793774" y="1293986"/>
                    <a:pt x="793774" y="1295917"/>
                    <a:pt x="793774" y="1290123"/>
                  </a:cubicBezTo>
                  <a:cubicBezTo>
                    <a:pt x="793774" y="1286260"/>
                    <a:pt x="776392" y="1261153"/>
                    <a:pt x="776392" y="1255359"/>
                  </a:cubicBezTo>
                  <a:cubicBezTo>
                    <a:pt x="776392" y="1241840"/>
                    <a:pt x="824675" y="1234115"/>
                    <a:pt x="828537" y="1234115"/>
                  </a:cubicBezTo>
                  <a:cubicBezTo>
                    <a:pt x="849782" y="1234115"/>
                    <a:pt x="859438" y="1239909"/>
                    <a:pt x="886477" y="1261153"/>
                  </a:cubicBezTo>
                  <a:close/>
                  <a:moveTo>
                    <a:pt x="1012013" y="1268879"/>
                  </a:moveTo>
                  <a:cubicBezTo>
                    <a:pt x="1000425" y="1276604"/>
                    <a:pt x="979180" y="1284329"/>
                    <a:pt x="969524" y="1284329"/>
                  </a:cubicBezTo>
                  <a:cubicBezTo>
                    <a:pt x="965661" y="1284329"/>
                    <a:pt x="934760" y="1280466"/>
                    <a:pt x="919309" y="1272741"/>
                  </a:cubicBezTo>
                  <a:cubicBezTo>
                    <a:pt x="907722" y="1268879"/>
                    <a:pt x="884546" y="1237977"/>
                    <a:pt x="880683" y="1228321"/>
                  </a:cubicBezTo>
                  <a:lnTo>
                    <a:pt x="919309" y="1228321"/>
                  </a:lnTo>
                  <a:cubicBezTo>
                    <a:pt x="928966" y="1222527"/>
                    <a:pt x="948279" y="1222527"/>
                    <a:pt x="957936" y="1212870"/>
                  </a:cubicBezTo>
                  <a:cubicBezTo>
                    <a:pt x="971455" y="1228321"/>
                    <a:pt x="986906" y="1257291"/>
                    <a:pt x="1012013" y="1268879"/>
                  </a:cubicBezTo>
                  <a:close/>
                  <a:moveTo>
                    <a:pt x="1037120" y="1220595"/>
                  </a:moveTo>
                  <a:lnTo>
                    <a:pt x="1037120" y="1226389"/>
                  </a:lnTo>
                  <a:cubicBezTo>
                    <a:pt x="1031326" y="1239909"/>
                    <a:pt x="1031326" y="1253428"/>
                    <a:pt x="1017807" y="1253428"/>
                  </a:cubicBezTo>
                  <a:cubicBezTo>
                    <a:pt x="994631" y="1253428"/>
                    <a:pt x="981112" y="1226389"/>
                    <a:pt x="977249" y="1207076"/>
                  </a:cubicBezTo>
                  <a:cubicBezTo>
                    <a:pt x="992700" y="1220595"/>
                    <a:pt x="1019738" y="1216733"/>
                    <a:pt x="1037120" y="1220595"/>
                  </a:cubicBezTo>
                  <a:close/>
                  <a:moveTo>
                    <a:pt x="2862220" y="1338406"/>
                  </a:moveTo>
                  <a:cubicBezTo>
                    <a:pt x="2866082" y="1349994"/>
                    <a:pt x="2871876" y="1375101"/>
                    <a:pt x="2871876" y="1380895"/>
                  </a:cubicBezTo>
                  <a:lnTo>
                    <a:pt x="2871876" y="1425316"/>
                  </a:lnTo>
                  <a:cubicBezTo>
                    <a:pt x="2889258" y="1543126"/>
                    <a:pt x="2914365" y="1606860"/>
                    <a:pt x="3020588" y="1606860"/>
                  </a:cubicBezTo>
                  <a:cubicBezTo>
                    <a:pt x="3024451" y="1606860"/>
                    <a:pt x="3076597" y="1602997"/>
                    <a:pt x="3082391" y="1602997"/>
                  </a:cubicBezTo>
                  <a:cubicBezTo>
                    <a:pt x="3115223" y="1602997"/>
                    <a:pt x="3200201" y="1631967"/>
                    <a:pt x="3211789" y="1682181"/>
                  </a:cubicBezTo>
                  <a:cubicBezTo>
                    <a:pt x="3175094" y="1641624"/>
                    <a:pt x="3134536" y="1624242"/>
                    <a:pt x="3097841" y="1614585"/>
                  </a:cubicBezTo>
                  <a:cubicBezTo>
                    <a:pt x="3095910" y="1614585"/>
                    <a:pt x="3092047" y="1612654"/>
                    <a:pt x="3088184" y="1612654"/>
                  </a:cubicBezTo>
                  <a:cubicBezTo>
                    <a:pt x="3082391" y="1612654"/>
                    <a:pt x="2997412" y="1622310"/>
                    <a:pt x="2991618" y="1622310"/>
                  </a:cubicBezTo>
                  <a:cubicBezTo>
                    <a:pt x="2885396" y="1622310"/>
                    <a:pt x="2856426" y="1543126"/>
                    <a:pt x="2840975" y="1433041"/>
                  </a:cubicBezTo>
                  <a:cubicBezTo>
                    <a:pt x="2827456" y="1328749"/>
                    <a:pt x="2781104" y="1249565"/>
                    <a:pt x="2696126" y="1249565"/>
                  </a:cubicBezTo>
                  <a:cubicBezTo>
                    <a:pt x="2587972" y="1249565"/>
                    <a:pt x="2524238" y="1377033"/>
                    <a:pt x="2439260" y="1384758"/>
                  </a:cubicBezTo>
                  <a:cubicBezTo>
                    <a:pt x="2421878" y="1384758"/>
                    <a:pt x="2390977" y="1394414"/>
                    <a:pt x="2385183" y="1394414"/>
                  </a:cubicBezTo>
                  <a:cubicBezTo>
                    <a:pt x="2381321" y="1394414"/>
                    <a:pt x="2358145" y="1386689"/>
                    <a:pt x="2344625" y="1386689"/>
                  </a:cubicBezTo>
                  <a:cubicBezTo>
                    <a:pt x="2300205" y="1382827"/>
                    <a:pt x="2273166" y="1361582"/>
                    <a:pt x="2273166" y="1324887"/>
                  </a:cubicBezTo>
                  <a:cubicBezTo>
                    <a:pt x="2273166" y="1319093"/>
                    <a:pt x="2275098" y="1293986"/>
                    <a:pt x="2286686" y="1293986"/>
                  </a:cubicBezTo>
                  <a:cubicBezTo>
                    <a:pt x="2305999" y="1293986"/>
                    <a:pt x="2342694" y="1321024"/>
                    <a:pt x="2389046" y="1321024"/>
                  </a:cubicBezTo>
                  <a:cubicBezTo>
                    <a:pt x="2408359" y="1321024"/>
                    <a:pt x="2408359" y="1321024"/>
                    <a:pt x="2435398" y="1311368"/>
                  </a:cubicBezTo>
                  <a:cubicBezTo>
                    <a:pt x="2443123" y="1307505"/>
                    <a:pt x="2456642" y="1305574"/>
                    <a:pt x="2466299" y="1301711"/>
                  </a:cubicBezTo>
                  <a:cubicBezTo>
                    <a:pt x="2497200" y="1290123"/>
                    <a:pt x="2531964" y="1257291"/>
                    <a:pt x="2568659" y="1236046"/>
                  </a:cubicBezTo>
                  <a:cubicBezTo>
                    <a:pt x="2611148" y="1209008"/>
                    <a:pt x="2642049" y="1199351"/>
                    <a:pt x="2684538" y="1199351"/>
                  </a:cubicBezTo>
                  <a:cubicBezTo>
                    <a:pt x="2754066" y="1199351"/>
                    <a:pt x="2833250" y="1237977"/>
                    <a:pt x="2862220" y="1338406"/>
                  </a:cubicBezTo>
                  <a:close/>
                  <a:moveTo>
                    <a:pt x="2261579" y="1276604"/>
                  </a:moveTo>
                  <a:cubicBezTo>
                    <a:pt x="2261579" y="1301711"/>
                    <a:pt x="2246128" y="1303642"/>
                    <a:pt x="2230677" y="1303642"/>
                  </a:cubicBezTo>
                  <a:cubicBezTo>
                    <a:pt x="2224883" y="1303642"/>
                    <a:pt x="2205570" y="1301711"/>
                    <a:pt x="2193982" y="1301711"/>
                  </a:cubicBezTo>
                  <a:cubicBezTo>
                    <a:pt x="2205570" y="1276604"/>
                    <a:pt x="2211364" y="1257291"/>
                    <a:pt x="2211364" y="1236046"/>
                  </a:cubicBezTo>
                  <a:cubicBezTo>
                    <a:pt x="2211364" y="1230252"/>
                    <a:pt x="2207502" y="1207076"/>
                    <a:pt x="2203639" y="1191626"/>
                  </a:cubicBezTo>
                  <a:cubicBezTo>
                    <a:pt x="2228746" y="1195488"/>
                    <a:pt x="2261579" y="1253428"/>
                    <a:pt x="2261579" y="1276604"/>
                  </a:cubicBezTo>
                  <a:close/>
                  <a:moveTo>
                    <a:pt x="1245703" y="1224458"/>
                  </a:moveTo>
                  <a:cubicBezTo>
                    <a:pt x="1253428" y="1226389"/>
                    <a:pt x="1263085" y="1228321"/>
                    <a:pt x="1301711" y="1224458"/>
                  </a:cubicBezTo>
                  <a:cubicBezTo>
                    <a:pt x="1317162" y="1222527"/>
                    <a:pt x="1344200" y="1218664"/>
                    <a:pt x="1361582" y="1210939"/>
                  </a:cubicBezTo>
                  <a:cubicBezTo>
                    <a:pt x="1367376" y="1209008"/>
                    <a:pt x="1373170" y="1203214"/>
                    <a:pt x="1378964" y="1203214"/>
                  </a:cubicBezTo>
                  <a:lnTo>
                    <a:pt x="1388621" y="1203214"/>
                  </a:lnTo>
                  <a:cubicBezTo>
                    <a:pt x="1388621" y="1203214"/>
                    <a:pt x="1390552" y="1201282"/>
                    <a:pt x="1390552" y="1207076"/>
                  </a:cubicBezTo>
                  <a:cubicBezTo>
                    <a:pt x="1390552" y="1224458"/>
                    <a:pt x="1315231" y="1237977"/>
                    <a:pt x="1295917" y="1241840"/>
                  </a:cubicBezTo>
                  <a:lnTo>
                    <a:pt x="1133686" y="1245703"/>
                  </a:lnTo>
                  <a:cubicBezTo>
                    <a:pt x="1212870" y="1183900"/>
                    <a:pt x="1292055" y="1218664"/>
                    <a:pt x="1371239" y="1141411"/>
                  </a:cubicBezTo>
                  <a:cubicBezTo>
                    <a:pt x="1348063" y="1191626"/>
                    <a:pt x="1286261" y="1197420"/>
                    <a:pt x="1245703" y="1224458"/>
                  </a:cubicBezTo>
                  <a:close/>
                  <a:moveTo>
                    <a:pt x="956005" y="1199351"/>
                  </a:moveTo>
                  <a:cubicBezTo>
                    <a:pt x="942485" y="1203214"/>
                    <a:pt x="913515" y="1216733"/>
                    <a:pt x="898065" y="1216733"/>
                  </a:cubicBezTo>
                  <a:cubicBezTo>
                    <a:pt x="861370" y="1216733"/>
                    <a:pt x="832400" y="1181969"/>
                    <a:pt x="818881" y="1145274"/>
                  </a:cubicBezTo>
                  <a:cubicBezTo>
                    <a:pt x="832400" y="1145274"/>
                    <a:pt x="853644" y="1141411"/>
                    <a:pt x="857507" y="1141411"/>
                  </a:cubicBezTo>
                  <a:cubicBezTo>
                    <a:pt x="888408" y="1141411"/>
                    <a:pt x="930897" y="1162656"/>
                    <a:pt x="956005" y="1199351"/>
                  </a:cubicBezTo>
                  <a:close/>
                  <a:moveTo>
                    <a:pt x="842057" y="1218664"/>
                  </a:moveTo>
                  <a:cubicBezTo>
                    <a:pt x="828537" y="1222527"/>
                    <a:pt x="803430" y="1228321"/>
                    <a:pt x="797636" y="1228321"/>
                  </a:cubicBezTo>
                  <a:cubicBezTo>
                    <a:pt x="753216" y="1228321"/>
                    <a:pt x="718452" y="1191626"/>
                    <a:pt x="718452" y="1151068"/>
                  </a:cubicBezTo>
                  <a:cubicBezTo>
                    <a:pt x="718452" y="1139480"/>
                    <a:pt x="730040" y="1141411"/>
                    <a:pt x="741628" y="1141411"/>
                  </a:cubicBezTo>
                  <a:cubicBezTo>
                    <a:pt x="784117" y="1141411"/>
                    <a:pt x="824675" y="1158793"/>
                    <a:pt x="842057" y="1218664"/>
                  </a:cubicBezTo>
                  <a:close/>
                  <a:moveTo>
                    <a:pt x="1226390" y="1151068"/>
                  </a:moveTo>
                  <a:cubicBezTo>
                    <a:pt x="1220596" y="1166518"/>
                    <a:pt x="1203214" y="1189694"/>
                    <a:pt x="1185832" y="1197420"/>
                  </a:cubicBezTo>
                  <a:cubicBezTo>
                    <a:pt x="1162656" y="1209008"/>
                    <a:pt x="1135618" y="1214802"/>
                    <a:pt x="1114373" y="1224458"/>
                  </a:cubicBezTo>
                  <a:cubicBezTo>
                    <a:pt x="1081541" y="1237977"/>
                    <a:pt x="1062227" y="1295917"/>
                    <a:pt x="1027463" y="1303642"/>
                  </a:cubicBezTo>
                  <a:cubicBezTo>
                    <a:pt x="1031326" y="1255359"/>
                    <a:pt x="1066090" y="1197420"/>
                    <a:pt x="1106648" y="1151068"/>
                  </a:cubicBezTo>
                  <a:cubicBezTo>
                    <a:pt x="1110510" y="1145274"/>
                    <a:pt x="1131755" y="1139480"/>
                    <a:pt x="1141412" y="1139480"/>
                  </a:cubicBezTo>
                  <a:cubicBezTo>
                    <a:pt x="1166519" y="1139480"/>
                    <a:pt x="1197420" y="1156862"/>
                    <a:pt x="1226390" y="1151068"/>
                  </a:cubicBezTo>
                  <a:close/>
                  <a:moveTo>
                    <a:pt x="1004288" y="1137549"/>
                  </a:moveTo>
                  <a:cubicBezTo>
                    <a:pt x="1017807" y="1139480"/>
                    <a:pt x="1037120" y="1174244"/>
                    <a:pt x="1037120" y="1183900"/>
                  </a:cubicBezTo>
                  <a:lnTo>
                    <a:pt x="1037120" y="1203214"/>
                  </a:lnTo>
                  <a:cubicBezTo>
                    <a:pt x="1037120" y="1203214"/>
                    <a:pt x="1035189" y="1201282"/>
                    <a:pt x="1033257" y="1201282"/>
                  </a:cubicBezTo>
                  <a:cubicBezTo>
                    <a:pt x="1027463" y="1203214"/>
                    <a:pt x="1015876" y="1205145"/>
                    <a:pt x="1012013" y="1205145"/>
                  </a:cubicBezTo>
                  <a:cubicBezTo>
                    <a:pt x="977249" y="1205145"/>
                    <a:pt x="952142" y="1181969"/>
                    <a:pt x="936691" y="1141411"/>
                  </a:cubicBezTo>
                  <a:lnTo>
                    <a:pt x="936691" y="1131755"/>
                  </a:lnTo>
                  <a:cubicBezTo>
                    <a:pt x="942485" y="1137549"/>
                    <a:pt x="954073" y="1131755"/>
                    <a:pt x="963730" y="1131755"/>
                  </a:cubicBezTo>
                  <a:lnTo>
                    <a:pt x="969524" y="1131755"/>
                  </a:lnTo>
                  <a:cubicBezTo>
                    <a:pt x="973386" y="1131755"/>
                    <a:pt x="992700" y="1135617"/>
                    <a:pt x="1004288" y="1137549"/>
                  </a:cubicBezTo>
                  <a:close/>
                  <a:moveTo>
                    <a:pt x="1326818" y="1125961"/>
                  </a:moveTo>
                  <a:cubicBezTo>
                    <a:pt x="1326818" y="1131755"/>
                    <a:pt x="1322956" y="1141411"/>
                    <a:pt x="1317162" y="1147205"/>
                  </a:cubicBezTo>
                  <a:cubicBezTo>
                    <a:pt x="1313299" y="1149137"/>
                    <a:pt x="1247634" y="1187763"/>
                    <a:pt x="1232184" y="1187763"/>
                  </a:cubicBezTo>
                  <a:lnTo>
                    <a:pt x="1222527" y="1187763"/>
                  </a:lnTo>
                  <a:cubicBezTo>
                    <a:pt x="1224458" y="1176175"/>
                    <a:pt x="1239909" y="1162656"/>
                    <a:pt x="1251497" y="1154931"/>
                  </a:cubicBezTo>
                  <a:cubicBezTo>
                    <a:pt x="1257291" y="1151068"/>
                    <a:pt x="1261154" y="1141411"/>
                    <a:pt x="1270810" y="1137549"/>
                  </a:cubicBezTo>
                  <a:cubicBezTo>
                    <a:pt x="1286261" y="1129823"/>
                    <a:pt x="1309437" y="1141411"/>
                    <a:pt x="1324887" y="1118235"/>
                  </a:cubicBezTo>
                  <a:cubicBezTo>
                    <a:pt x="1324887" y="1120167"/>
                    <a:pt x="1326818" y="1122098"/>
                    <a:pt x="1326818" y="1125961"/>
                  </a:cubicBezTo>
                  <a:close/>
                  <a:moveTo>
                    <a:pt x="451929" y="1290123"/>
                  </a:moveTo>
                  <a:cubicBezTo>
                    <a:pt x="451929" y="1305574"/>
                    <a:pt x="457723" y="1344200"/>
                    <a:pt x="461586" y="1353857"/>
                  </a:cubicBezTo>
                  <a:cubicBezTo>
                    <a:pt x="475105" y="1346131"/>
                    <a:pt x="488625" y="1334543"/>
                    <a:pt x="502144" y="1324887"/>
                  </a:cubicBezTo>
                  <a:lnTo>
                    <a:pt x="507938" y="1324887"/>
                  </a:lnTo>
                  <a:cubicBezTo>
                    <a:pt x="482831" y="1349994"/>
                    <a:pt x="473174" y="1380895"/>
                    <a:pt x="471243" y="1409865"/>
                  </a:cubicBezTo>
                  <a:cubicBezTo>
                    <a:pt x="463517" y="1400208"/>
                    <a:pt x="453861" y="1386689"/>
                    <a:pt x="448067" y="1373170"/>
                  </a:cubicBezTo>
                  <a:cubicBezTo>
                    <a:pt x="440342" y="1353857"/>
                    <a:pt x="430685" y="1315230"/>
                    <a:pt x="430685" y="1311368"/>
                  </a:cubicBezTo>
                  <a:lnTo>
                    <a:pt x="430685" y="1259222"/>
                  </a:lnTo>
                  <a:cubicBezTo>
                    <a:pt x="436479" y="1210939"/>
                    <a:pt x="465449" y="1152999"/>
                    <a:pt x="523388" y="1114373"/>
                  </a:cubicBezTo>
                  <a:cubicBezTo>
                    <a:pt x="473174" y="1176175"/>
                    <a:pt x="451929" y="1230252"/>
                    <a:pt x="451929" y="1290123"/>
                  </a:cubicBezTo>
                  <a:close/>
                  <a:moveTo>
                    <a:pt x="1039051" y="1095060"/>
                  </a:moveTo>
                  <a:cubicBezTo>
                    <a:pt x="1064159" y="1106647"/>
                    <a:pt x="1089266" y="1118235"/>
                    <a:pt x="1114373" y="1125961"/>
                  </a:cubicBezTo>
                  <a:cubicBezTo>
                    <a:pt x="1106648" y="1151068"/>
                    <a:pt x="1073815" y="1139480"/>
                    <a:pt x="1060296" y="1141411"/>
                  </a:cubicBezTo>
                  <a:cubicBezTo>
                    <a:pt x="1060296" y="1141411"/>
                    <a:pt x="1058365" y="1139480"/>
                    <a:pt x="1058365" y="1145274"/>
                  </a:cubicBezTo>
                  <a:cubicBezTo>
                    <a:pt x="1058365" y="1149137"/>
                    <a:pt x="1079609" y="1154931"/>
                    <a:pt x="1079609" y="1158793"/>
                  </a:cubicBezTo>
                  <a:cubicBezTo>
                    <a:pt x="1079609" y="1170381"/>
                    <a:pt x="1062227" y="1187763"/>
                    <a:pt x="1056433" y="1187763"/>
                  </a:cubicBezTo>
                  <a:cubicBezTo>
                    <a:pt x="1039051" y="1187763"/>
                    <a:pt x="1035189" y="1162656"/>
                    <a:pt x="1035189" y="1154931"/>
                  </a:cubicBezTo>
                  <a:cubicBezTo>
                    <a:pt x="1035189" y="1149137"/>
                    <a:pt x="1033257" y="1139480"/>
                    <a:pt x="1040983" y="1139480"/>
                  </a:cubicBezTo>
                  <a:cubicBezTo>
                    <a:pt x="1046777" y="1139480"/>
                    <a:pt x="1052571" y="1145274"/>
                    <a:pt x="1056433" y="1145274"/>
                  </a:cubicBezTo>
                  <a:cubicBezTo>
                    <a:pt x="1058365" y="1143343"/>
                    <a:pt x="1058365" y="1145274"/>
                    <a:pt x="1058365" y="1139480"/>
                  </a:cubicBezTo>
                  <a:cubicBezTo>
                    <a:pt x="1058365" y="1135617"/>
                    <a:pt x="1029395" y="1104716"/>
                    <a:pt x="1029395" y="1100854"/>
                  </a:cubicBezTo>
                  <a:lnTo>
                    <a:pt x="1029395" y="1095060"/>
                  </a:lnTo>
                  <a:lnTo>
                    <a:pt x="1039051" y="1095060"/>
                  </a:lnTo>
                  <a:close/>
                  <a:moveTo>
                    <a:pt x="2421878" y="1077678"/>
                  </a:moveTo>
                  <a:cubicBezTo>
                    <a:pt x="2416084" y="1110510"/>
                    <a:pt x="2360076" y="1158793"/>
                    <a:pt x="2327244" y="1170381"/>
                  </a:cubicBezTo>
                  <a:cubicBezTo>
                    <a:pt x="2331106" y="1152999"/>
                    <a:pt x="2340763" y="1143343"/>
                    <a:pt x="2338831" y="1127892"/>
                  </a:cubicBezTo>
                  <a:cubicBezTo>
                    <a:pt x="2331106" y="1096991"/>
                    <a:pt x="2369733" y="1073815"/>
                    <a:pt x="2392908" y="1077678"/>
                  </a:cubicBezTo>
                  <a:lnTo>
                    <a:pt x="2421878" y="1077678"/>
                  </a:lnTo>
                  <a:close/>
                  <a:moveTo>
                    <a:pt x="983043" y="1068021"/>
                  </a:moveTo>
                  <a:cubicBezTo>
                    <a:pt x="1008150" y="1069952"/>
                    <a:pt x="1015876" y="1089266"/>
                    <a:pt x="1015876" y="1102785"/>
                  </a:cubicBezTo>
                  <a:cubicBezTo>
                    <a:pt x="1015876" y="1124029"/>
                    <a:pt x="990768" y="1124029"/>
                    <a:pt x="981112" y="1124029"/>
                  </a:cubicBezTo>
                  <a:cubicBezTo>
                    <a:pt x="942485" y="1124029"/>
                    <a:pt x="905790" y="1110510"/>
                    <a:pt x="894202" y="1052570"/>
                  </a:cubicBezTo>
                  <a:cubicBezTo>
                    <a:pt x="913515" y="1058364"/>
                    <a:pt x="932829" y="1064158"/>
                    <a:pt x="952142" y="1068021"/>
                  </a:cubicBezTo>
                  <a:lnTo>
                    <a:pt x="983043" y="1068021"/>
                  </a:lnTo>
                  <a:close/>
                  <a:moveTo>
                    <a:pt x="730040" y="1056433"/>
                  </a:moveTo>
                  <a:cubicBezTo>
                    <a:pt x="739696" y="1060296"/>
                    <a:pt x="762872" y="1054502"/>
                    <a:pt x="770598" y="1068021"/>
                  </a:cubicBezTo>
                  <a:cubicBezTo>
                    <a:pt x="778323" y="1077678"/>
                    <a:pt x="764804" y="1089266"/>
                    <a:pt x="786048" y="1093128"/>
                  </a:cubicBezTo>
                  <a:cubicBezTo>
                    <a:pt x="786048" y="1091197"/>
                    <a:pt x="787980" y="1091197"/>
                    <a:pt x="787980" y="1087334"/>
                  </a:cubicBezTo>
                  <a:cubicBezTo>
                    <a:pt x="787980" y="1081540"/>
                    <a:pt x="784117" y="1075746"/>
                    <a:pt x="784117" y="1071884"/>
                  </a:cubicBezTo>
                  <a:cubicBezTo>
                    <a:pt x="784117" y="1056433"/>
                    <a:pt x="791842" y="1056433"/>
                    <a:pt x="803430" y="1056433"/>
                  </a:cubicBezTo>
                  <a:cubicBezTo>
                    <a:pt x="807293" y="1056433"/>
                    <a:pt x="820812" y="1058364"/>
                    <a:pt x="832400" y="1060296"/>
                  </a:cubicBezTo>
                  <a:cubicBezTo>
                    <a:pt x="847851" y="1064158"/>
                    <a:pt x="863301" y="1060296"/>
                    <a:pt x="878752" y="1071884"/>
                  </a:cubicBezTo>
                  <a:cubicBezTo>
                    <a:pt x="890340" y="1079609"/>
                    <a:pt x="903859" y="1104716"/>
                    <a:pt x="903859" y="1118235"/>
                  </a:cubicBezTo>
                  <a:cubicBezTo>
                    <a:pt x="903859" y="1131755"/>
                    <a:pt x="857507" y="1135617"/>
                    <a:pt x="853644" y="1135617"/>
                  </a:cubicBezTo>
                  <a:cubicBezTo>
                    <a:pt x="834331" y="1135617"/>
                    <a:pt x="811155" y="1118235"/>
                    <a:pt x="793774" y="1110510"/>
                  </a:cubicBezTo>
                  <a:cubicBezTo>
                    <a:pt x="795705" y="1135617"/>
                    <a:pt x="776392" y="1133686"/>
                    <a:pt x="762872" y="1133686"/>
                  </a:cubicBezTo>
                  <a:cubicBezTo>
                    <a:pt x="747422" y="1133686"/>
                    <a:pt x="704933" y="1116304"/>
                    <a:pt x="701070" y="1116304"/>
                  </a:cubicBezTo>
                  <a:lnTo>
                    <a:pt x="691413" y="1116304"/>
                  </a:lnTo>
                  <a:cubicBezTo>
                    <a:pt x="687551" y="1131755"/>
                    <a:pt x="677894" y="1145274"/>
                    <a:pt x="674032" y="1156862"/>
                  </a:cubicBezTo>
                  <a:cubicBezTo>
                    <a:pt x="679825" y="1158793"/>
                    <a:pt x="685619" y="1156862"/>
                    <a:pt x="691413" y="1156862"/>
                  </a:cubicBezTo>
                  <a:cubicBezTo>
                    <a:pt x="691413" y="1156862"/>
                    <a:pt x="701070" y="1156862"/>
                    <a:pt x="703001" y="1162656"/>
                  </a:cubicBezTo>
                  <a:cubicBezTo>
                    <a:pt x="706864" y="1170381"/>
                    <a:pt x="708795" y="1183900"/>
                    <a:pt x="714589" y="1193557"/>
                  </a:cubicBezTo>
                  <a:cubicBezTo>
                    <a:pt x="722315" y="1205145"/>
                    <a:pt x="737765" y="1218664"/>
                    <a:pt x="749353" y="1226389"/>
                  </a:cubicBezTo>
                  <a:cubicBezTo>
                    <a:pt x="733903" y="1241840"/>
                    <a:pt x="703001" y="1247634"/>
                    <a:pt x="685619" y="1247634"/>
                  </a:cubicBezTo>
                  <a:cubicBezTo>
                    <a:pt x="662444" y="1247634"/>
                    <a:pt x="639268" y="1241840"/>
                    <a:pt x="616092" y="1226389"/>
                  </a:cubicBezTo>
                  <a:cubicBezTo>
                    <a:pt x="616092" y="1226389"/>
                    <a:pt x="614161" y="1224458"/>
                    <a:pt x="614161" y="1230252"/>
                  </a:cubicBezTo>
                  <a:cubicBezTo>
                    <a:pt x="614161" y="1247634"/>
                    <a:pt x="656650" y="1261153"/>
                    <a:pt x="660512" y="1263085"/>
                  </a:cubicBezTo>
                  <a:lnTo>
                    <a:pt x="660512" y="1266947"/>
                  </a:lnTo>
                  <a:cubicBezTo>
                    <a:pt x="650856" y="1292054"/>
                    <a:pt x="625748" y="1303642"/>
                    <a:pt x="608367" y="1303642"/>
                  </a:cubicBezTo>
                  <a:cubicBezTo>
                    <a:pt x="602573" y="1303642"/>
                    <a:pt x="592916" y="1299780"/>
                    <a:pt x="592916" y="1292054"/>
                  </a:cubicBezTo>
                  <a:cubicBezTo>
                    <a:pt x="592916" y="1286260"/>
                    <a:pt x="596779" y="1282398"/>
                    <a:pt x="596779" y="1276604"/>
                  </a:cubicBezTo>
                  <a:cubicBezTo>
                    <a:pt x="596779" y="1270810"/>
                    <a:pt x="594847" y="1259222"/>
                    <a:pt x="594847" y="1255359"/>
                  </a:cubicBezTo>
                  <a:cubicBezTo>
                    <a:pt x="594847" y="1236046"/>
                    <a:pt x="614161" y="1228321"/>
                    <a:pt x="614161" y="1224458"/>
                  </a:cubicBezTo>
                  <a:cubicBezTo>
                    <a:pt x="614161" y="1218664"/>
                    <a:pt x="606435" y="1199351"/>
                    <a:pt x="606435" y="1195488"/>
                  </a:cubicBezTo>
                  <a:cubicBezTo>
                    <a:pt x="606435" y="1154931"/>
                    <a:pt x="664375" y="1193557"/>
                    <a:pt x="674032" y="1162656"/>
                  </a:cubicBezTo>
                  <a:cubicBezTo>
                    <a:pt x="674032" y="1160724"/>
                    <a:pt x="670169" y="1156862"/>
                    <a:pt x="666306" y="1156862"/>
                  </a:cubicBezTo>
                  <a:cubicBezTo>
                    <a:pt x="660512" y="1156862"/>
                    <a:pt x="639268" y="1164587"/>
                    <a:pt x="633474" y="1164587"/>
                  </a:cubicBezTo>
                  <a:cubicBezTo>
                    <a:pt x="618023" y="1164587"/>
                    <a:pt x="618023" y="1149137"/>
                    <a:pt x="618023" y="1145274"/>
                  </a:cubicBezTo>
                  <a:cubicBezTo>
                    <a:pt x="618023" y="1131755"/>
                    <a:pt x="633474" y="1108579"/>
                    <a:pt x="637336" y="1098922"/>
                  </a:cubicBezTo>
                  <a:cubicBezTo>
                    <a:pt x="639268" y="1095060"/>
                    <a:pt x="639268" y="1089266"/>
                    <a:pt x="641199" y="1083472"/>
                  </a:cubicBezTo>
                  <a:cubicBezTo>
                    <a:pt x="641199" y="1079609"/>
                    <a:pt x="652787" y="1069952"/>
                    <a:pt x="656650" y="1068021"/>
                  </a:cubicBezTo>
                  <a:lnTo>
                    <a:pt x="662444" y="1068021"/>
                  </a:lnTo>
                  <a:cubicBezTo>
                    <a:pt x="664375" y="1079609"/>
                    <a:pt x="670169" y="1102785"/>
                    <a:pt x="689482" y="1116304"/>
                  </a:cubicBezTo>
                  <a:cubicBezTo>
                    <a:pt x="691413" y="1114373"/>
                    <a:pt x="691413" y="1114373"/>
                    <a:pt x="691413" y="1108579"/>
                  </a:cubicBezTo>
                  <a:cubicBezTo>
                    <a:pt x="691413" y="1085403"/>
                    <a:pt x="672100" y="1085403"/>
                    <a:pt x="672100" y="1048708"/>
                  </a:cubicBezTo>
                  <a:cubicBezTo>
                    <a:pt x="672100" y="1046776"/>
                    <a:pt x="668238" y="1033257"/>
                    <a:pt x="679825" y="1033257"/>
                  </a:cubicBezTo>
                  <a:cubicBezTo>
                    <a:pt x="683688" y="1033257"/>
                    <a:pt x="710727" y="1050639"/>
                    <a:pt x="730040" y="1056433"/>
                  </a:cubicBezTo>
                  <a:close/>
                  <a:moveTo>
                    <a:pt x="948279" y="1052570"/>
                  </a:moveTo>
                  <a:cubicBezTo>
                    <a:pt x="946348" y="1054502"/>
                    <a:pt x="948279" y="1054502"/>
                    <a:pt x="942485" y="1054502"/>
                  </a:cubicBezTo>
                  <a:cubicBezTo>
                    <a:pt x="934760" y="1054502"/>
                    <a:pt x="903859" y="1039051"/>
                    <a:pt x="899996" y="1031326"/>
                  </a:cubicBezTo>
                  <a:lnTo>
                    <a:pt x="911584" y="1031326"/>
                  </a:lnTo>
                  <a:cubicBezTo>
                    <a:pt x="919309" y="1031326"/>
                    <a:pt x="944417" y="1048708"/>
                    <a:pt x="948279" y="1052570"/>
                  </a:cubicBezTo>
                  <a:close/>
                  <a:moveTo>
                    <a:pt x="774460" y="1033257"/>
                  </a:moveTo>
                  <a:cubicBezTo>
                    <a:pt x="774460" y="1044845"/>
                    <a:pt x="743559" y="1046776"/>
                    <a:pt x="743559" y="1046776"/>
                  </a:cubicBezTo>
                  <a:cubicBezTo>
                    <a:pt x="724246" y="1046776"/>
                    <a:pt x="708795" y="1035189"/>
                    <a:pt x="691413" y="1019738"/>
                  </a:cubicBezTo>
                  <a:cubicBezTo>
                    <a:pt x="706864" y="1015875"/>
                    <a:pt x="735834" y="1006219"/>
                    <a:pt x="741628" y="1006219"/>
                  </a:cubicBezTo>
                  <a:cubicBezTo>
                    <a:pt x="753216" y="1006219"/>
                    <a:pt x="774460" y="1021669"/>
                    <a:pt x="774460" y="1033257"/>
                  </a:cubicBezTo>
                  <a:close/>
                  <a:moveTo>
                    <a:pt x="815018" y="1004287"/>
                  </a:moveTo>
                  <a:cubicBezTo>
                    <a:pt x="834331" y="1008150"/>
                    <a:pt x="853644" y="1010081"/>
                    <a:pt x="872958" y="1019738"/>
                  </a:cubicBezTo>
                  <a:cubicBezTo>
                    <a:pt x="874889" y="1021669"/>
                    <a:pt x="878752" y="1027463"/>
                    <a:pt x="878752" y="1033257"/>
                  </a:cubicBezTo>
                  <a:cubicBezTo>
                    <a:pt x="878752" y="1050639"/>
                    <a:pt x="847851" y="1048708"/>
                    <a:pt x="843988" y="1048708"/>
                  </a:cubicBezTo>
                  <a:cubicBezTo>
                    <a:pt x="816949" y="1048708"/>
                    <a:pt x="793774" y="1042914"/>
                    <a:pt x="774460" y="1004287"/>
                  </a:cubicBezTo>
                  <a:lnTo>
                    <a:pt x="815018" y="1004287"/>
                  </a:lnTo>
                  <a:close/>
                  <a:moveTo>
                    <a:pt x="973386" y="981112"/>
                  </a:moveTo>
                  <a:cubicBezTo>
                    <a:pt x="998494" y="984974"/>
                    <a:pt x="1021670" y="996562"/>
                    <a:pt x="1048708" y="1000425"/>
                  </a:cubicBezTo>
                  <a:cubicBezTo>
                    <a:pt x="1110510" y="1006219"/>
                    <a:pt x="1122098" y="1002356"/>
                    <a:pt x="1125961" y="1002356"/>
                  </a:cubicBezTo>
                  <a:cubicBezTo>
                    <a:pt x="1131755" y="1002356"/>
                    <a:pt x="1160725" y="1000425"/>
                    <a:pt x="1176175" y="996562"/>
                  </a:cubicBezTo>
                  <a:cubicBezTo>
                    <a:pt x="1178107" y="996562"/>
                    <a:pt x="1185832" y="994631"/>
                    <a:pt x="1191626" y="992699"/>
                  </a:cubicBezTo>
                  <a:cubicBezTo>
                    <a:pt x="1197420" y="1019738"/>
                    <a:pt x="1114373" y="1017807"/>
                    <a:pt x="1091197" y="1017807"/>
                  </a:cubicBezTo>
                  <a:cubicBezTo>
                    <a:pt x="1062227" y="1017807"/>
                    <a:pt x="998494" y="1008150"/>
                    <a:pt x="984974" y="1004287"/>
                  </a:cubicBezTo>
                  <a:cubicBezTo>
                    <a:pt x="984974" y="1004287"/>
                    <a:pt x="983043" y="1004287"/>
                    <a:pt x="981112" y="1006219"/>
                  </a:cubicBezTo>
                  <a:cubicBezTo>
                    <a:pt x="994631" y="1012013"/>
                    <a:pt x="1147206" y="1095060"/>
                    <a:pt x="1193557" y="1095060"/>
                  </a:cubicBezTo>
                  <a:lnTo>
                    <a:pt x="1286261" y="1095060"/>
                  </a:lnTo>
                  <a:lnTo>
                    <a:pt x="1286261" y="1100854"/>
                  </a:lnTo>
                  <a:cubicBezTo>
                    <a:pt x="1263085" y="1104716"/>
                    <a:pt x="1220596" y="1110510"/>
                    <a:pt x="1216733" y="1110510"/>
                  </a:cubicBezTo>
                  <a:cubicBezTo>
                    <a:pt x="1185832" y="1110510"/>
                    <a:pt x="1176175" y="1104716"/>
                    <a:pt x="1141412" y="1095060"/>
                  </a:cubicBezTo>
                  <a:cubicBezTo>
                    <a:pt x="1085403" y="1081540"/>
                    <a:pt x="1033257" y="1054502"/>
                    <a:pt x="979180" y="1031326"/>
                  </a:cubicBezTo>
                  <a:cubicBezTo>
                    <a:pt x="927035" y="1008150"/>
                    <a:pt x="871026" y="992699"/>
                    <a:pt x="818881" y="979180"/>
                  </a:cubicBezTo>
                  <a:cubicBezTo>
                    <a:pt x="826606" y="961798"/>
                    <a:pt x="838194" y="965661"/>
                    <a:pt x="845919" y="965661"/>
                  </a:cubicBezTo>
                  <a:cubicBezTo>
                    <a:pt x="851713" y="965661"/>
                    <a:pt x="930897" y="973386"/>
                    <a:pt x="973386" y="981112"/>
                  </a:cubicBezTo>
                  <a:close/>
                  <a:moveTo>
                    <a:pt x="1732396" y="954073"/>
                  </a:moveTo>
                  <a:cubicBezTo>
                    <a:pt x="1742053" y="963730"/>
                    <a:pt x="1751709" y="979180"/>
                    <a:pt x="1765229" y="988837"/>
                  </a:cubicBezTo>
                  <a:cubicBezTo>
                    <a:pt x="1772954" y="996562"/>
                    <a:pt x="1786473" y="1000425"/>
                    <a:pt x="1798061" y="1004287"/>
                  </a:cubicBezTo>
                  <a:cubicBezTo>
                    <a:pt x="1801924" y="1004287"/>
                    <a:pt x="1803855" y="1008150"/>
                    <a:pt x="1809649" y="1008150"/>
                  </a:cubicBezTo>
                  <a:lnTo>
                    <a:pt x="1871451" y="1008150"/>
                  </a:lnTo>
                  <a:cubicBezTo>
                    <a:pt x="1877245" y="1010081"/>
                    <a:pt x="1883039" y="1010081"/>
                    <a:pt x="1888833" y="1010081"/>
                  </a:cubicBezTo>
                  <a:cubicBezTo>
                    <a:pt x="1962224" y="1012013"/>
                    <a:pt x="2022095" y="1081540"/>
                    <a:pt x="2074240" y="1102785"/>
                  </a:cubicBezTo>
                  <a:cubicBezTo>
                    <a:pt x="2093553" y="1112441"/>
                    <a:pt x="2124455" y="1112441"/>
                    <a:pt x="2145699" y="1112441"/>
                  </a:cubicBezTo>
                  <a:cubicBezTo>
                    <a:pt x="2124455" y="1120167"/>
                    <a:pt x="2101279" y="1127892"/>
                    <a:pt x="2081966" y="1127892"/>
                  </a:cubicBezTo>
                  <a:cubicBezTo>
                    <a:pt x="2004713" y="1127892"/>
                    <a:pt x="1991193" y="1056433"/>
                    <a:pt x="1871451" y="1056433"/>
                  </a:cubicBezTo>
                  <a:cubicBezTo>
                    <a:pt x="1865657" y="1056433"/>
                    <a:pt x="1792267" y="1066090"/>
                    <a:pt x="1786473" y="1066090"/>
                  </a:cubicBezTo>
                  <a:cubicBezTo>
                    <a:pt x="1763297" y="1066090"/>
                    <a:pt x="1687976" y="1042914"/>
                    <a:pt x="1687976" y="1000425"/>
                  </a:cubicBezTo>
                  <a:cubicBezTo>
                    <a:pt x="1687976" y="994631"/>
                    <a:pt x="1699564" y="950210"/>
                    <a:pt x="1722740" y="950210"/>
                  </a:cubicBezTo>
                  <a:cubicBezTo>
                    <a:pt x="1726602" y="950210"/>
                    <a:pt x="1728534" y="950210"/>
                    <a:pt x="1732396" y="954073"/>
                  </a:cubicBezTo>
                  <a:close/>
                  <a:moveTo>
                    <a:pt x="1193557" y="950210"/>
                  </a:moveTo>
                  <a:cubicBezTo>
                    <a:pt x="1191626" y="952142"/>
                    <a:pt x="1191626" y="954073"/>
                    <a:pt x="1189695" y="954073"/>
                  </a:cubicBezTo>
                  <a:cubicBezTo>
                    <a:pt x="1170381" y="961798"/>
                    <a:pt x="1162656" y="969524"/>
                    <a:pt x="1145274" y="969524"/>
                  </a:cubicBezTo>
                  <a:cubicBezTo>
                    <a:pt x="1131755" y="969524"/>
                    <a:pt x="1131755" y="967592"/>
                    <a:pt x="1116304" y="957936"/>
                  </a:cubicBezTo>
                  <a:cubicBezTo>
                    <a:pt x="1125961" y="954073"/>
                    <a:pt x="1137549" y="952142"/>
                    <a:pt x="1149137" y="950210"/>
                  </a:cubicBezTo>
                  <a:lnTo>
                    <a:pt x="1193557" y="950210"/>
                  </a:lnTo>
                  <a:close/>
                  <a:moveTo>
                    <a:pt x="1081541" y="957936"/>
                  </a:moveTo>
                  <a:cubicBezTo>
                    <a:pt x="1081541" y="967592"/>
                    <a:pt x="1050639" y="975318"/>
                    <a:pt x="1048708" y="975318"/>
                  </a:cubicBezTo>
                  <a:cubicBezTo>
                    <a:pt x="1023601" y="975318"/>
                    <a:pt x="1002356" y="954073"/>
                    <a:pt x="984974" y="927035"/>
                  </a:cubicBezTo>
                  <a:cubicBezTo>
                    <a:pt x="992700" y="927035"/>
                    <a:pt x="1081541" y="946348"/>
                    <a:pt x="1081541" y="957936"/>
                  </a:cubicBezTo>
                  <a:close/>
                  <a:moveTo>
                    <a:pt x="813087" y="934760"/>
                  </a:moveTo>
                  <a:cubicBezTo>
                    <a:pt x="805361" y="940554"/>
                    <a:pt x="787980" y="948279"/>
                    <a:pt x="782186" y="948279"/>
                  </a:cubicBezTo>
                  <a:lnTo>
                    <a:pt x="770598" y="948279"/>
                  </a:lnTo>
                  <a:cubicBezTo>
                    <a:pt x="770598" y="946348"/>
                    <a:pt x="768666" y="944416"/>
                    <a:pt x="768666" y="940554"/>
                  </a:cubicBezTo>
                  <a:cubicBezTo>
                    <a:pt x="768666" y="932828"/>
                    <a:pt x="774460" y="927035"/>
                    <a:pt x="782186" y="927035"/>
                  </a:cubicBezTo>
                  <a:cubicBezTo>
                    <a:pt x="786048" y="927035"/>
                    <a:pt x="803430" y="932828"/>
                    <a:pt x="813087" y="934760"/>
                  </a:cubicBezTo>
                  <a:close/>
                  <a:moveTo>
                    <a:pt x="2402565" y="932828"/>
                  </a:moveTo>
                  <a:cubicBezTo>
                    <a:pt x="2402565" y="959867"/>
                    <a:pt x="2389046" y="981112"/>
                    <a:pt x="2360076" y="981112"/>
                  </a:cubicBezTo>
                  <a:cubicBezTo>
                    <a:pt x="2354282" y="981112"/>
                    <a:pt x="2348488" y="979180"/>
                    <a:pt x="2342694" y="979180"/>
                  </a:cubicBezTo>
                  <a:cubicBezTo>
                    <a:pt x="2342694" y="975318"/>
                    <a:pt x="2348488" y="967592"/>
                    <a:pt x="2350419" y="963730"/>
                  </a:cubicBezTo>
                  <a:cubicBezTo>
                    <a:pt x="2356213" y="952142"/>
                    <a:pt x="2363939" y="936691"/>
                    <a:pt x="2363939" y="925103"/>
                  </a:cubicBezTo>
                  <a:cubicBezTo>
                    <a:pt x="2363939" y="911584"/>
                    <a:pt x="2356213" y="894202"/>
                    <a:pt x="2350419" y="880683"/>
                  </a:cubicBezTo>
                  <a:cubicBezTo>
                    <a:pt x="2385183" y="888408"/>
                    <a:pt x="2402565" y="905790"/>
                    <a:pt x="2402565" y="932828"/>
                  </a:cubicBezTo>
                  <a:close/>
                  <a:moveTo>
                    <a:pt x="967593" y="938622"/>
                  </a:moveTo>
                  <a:lnTo>
                    <a:pt x="923172" y="938622"/>
                  </a:lnTo>
                  <a:cubicBezTo>
                    <a:pt x="899996" y="938622"/>
                    <a:pt x="857507" y="898065"/>
                    <a:pt x="855576" y="874889"/>
                  </a:cubicBezTo>
                  <a:cubicBezTo>
                    <a:pt x="888408" y="882614"/>
                    <a:pt x="940554" y="890339"/>
                    <a:pt x="967593" y="938622"/>
                  </a:cubicBezTo>
                  <a:close/>
                  <a:moveTo>
                    <a:pt x="753216" y="861370"/>
                  </a:moveTo>
                  <a:cubicBezTo>
                    <a:pt x="618023" y="1010081"/>
                    <a:pt x="562015" y="1164587"/>
                    <a:pt x="562015" y="1317162"/>
                  </a:cubicBezTo>
                  <a:cubicBezTo>
                    <a:pt x="562015" y="1460079"/>
                    <a:pt x="598710" y="1616516"/>
                    <a:pt x="753216" y="1755572"/>
                  </a:cubicBezTo>
                  <a:cubicBezTo>
                    <a:pt x="932829" y="1917803"/>
                    <a:pt x="1122098" y="1964154"/>
                    <a:pt x="1307505" y="2000849"/>
                  </a:cubicBezTo>
                  <a:cubicBezTo>
                    <a:pt x="1409865" y="2020163"/>
                    <a:pt x="1512225" y="2037545"/>
                    <a:pt x="1614586" y="2087759"/>
                  </a:cubicBezTo>
                  <a:cubicBezTo>
                    <a:pt x="1620379" y="2091622"/>
                    <a:pt x="1672525" y="2109004"/>
                    <a:pt x="1672525" y="2134111"/>
                  </a:cubicBezTo>
                  <a:lnTo>
                    <a:pt x="1672525" y="2180462"/>
                  </a:lnTo>
                  <a:cubicBezTo>
                    <a:pt x="1670594" y="2184325"/>
                    <a:pt x="1664800" y="2184325"/>
                    <a:pt x="1660937" y="2184325"/>
                  </a:cubicBezTo>
                  <a:cubicBezTo>
                    <a:pt x="1635830" y="2184325"/>
                    <a:pt x="1622311" y="2159218"/>
                    <a:pt x="1597204" y="2159218"/>
                  </a:cubicBezTo>
                  <a:cubicBezTo>
                    <a:pt x="1572096" y="2159218"/>
                    <a:pt x="1558577" y="2180462"/>
                    <a:pt x="1558577" y="2197844"/>
                  </a:cubicBezTo>
                  <a:cubicBezTo>
                    <a:pt x="1558577" y="2219089"/>
                    <a:pt x="1583684" y="2275097"/>
                    <a:pt x="1583684" y="2298273"/>
                  </a:cubicBezTo>
                  <a:cubicBezTo>
                    <a:pt x="1583684" y="2317586"/>
                    <a:pt x="1575959" y="2333037"/>
                    <a:pt x="1550852" y="2346556"/>
                  </a:cubicBezTo>
                  <a:cubicBezTo>
                    <a:pt x="1552783" y="2334968"/>
                    <a:pt x="1556646" y="2315655"/>
                    <a:pt x="1556646" y="2311792"/>
                  </a:cubicBezTo>
                  <a:cubicBezTo>
                    <a:pt x="1556646" y="2261578"/>
                    <a:pt x="1510294" y="2253853"/>
                    <a:pt x="1469736" y="2242265"/>
                  </a:cubicBezTo>
                  <a:cubicBezTo>
                    <a:pt x="1436904" y="2234540"/>
                    <a:pt x="1388621" y="2184325"/>
                    <a:pt x="1382827" y="2155355"/>
                  </a:cubicBezTo>
                  <a:cubicBezTo>
                    <a:pt x="1373170" y="2110935"/>
                    <a:pt x="1303643" y="2039476"/>
                    <a:pt x="1257291" y="2029819"/>
                  </a:cubicBezTo>
                  <a:cubicBezTo>
                    <a:pt x="1234115" y="2024025"/>
                    <a:pt x="1207077" y="2014369"/>
                    <a:pt x="1183901" y="2014369"/>
                  </a:cubicBezTo>
                  <a:cubicBezTo>
                    <a:pt x="1168450" y="2014369"/>
                    <a:pt x="1110510" y="2020163"/>
                    <a:pt x="1110510" y="2054927"/>
                  </a:cubicBezTo>
                  <a:cubicBezTo>
                    <a:pt x="1110510" y="2091622"/>
                    <a:pt x="1187763" y="2101278"/>
                    <a:pt x="1199351" y="2105141"/>
                  </a:cubicBezTo>
                  <a:cubicBezTo>
                    <a:pt x="1210939" y="2109004"/>
                    <a:pt x="1251497" y="2143767"/>
                    <a:pt x="1251497" y="2163081"/>
                  </a:cubicBezTo>
                  <a:lnTo>
                    <a:pt x="1251497" y="2193982"/>
                  </a:lnTo>
                  <a:cubicBezTo>
                    <a:pt x="1236046" y="2172737"/>
                    <a:pt x="1203214" y="2136042"/>
                    <a:pt x="1178107" y="2136042"/>
                  </a:cubicBezTo>
                  <a:cubicBezTo>
                    <a:pt x="1147206" y="2136042"/>
                    <a:pt x="1145274" y="2178531"/>
                    <a:pt x="1141412" y="2192050"/>
                  </a:cubicBezTo>
                  <a:cubicBezTo>
                    <a:pt x="1137549" y="2203638"/>
                    <a:pt x="1133686" y="2221020"/>
                    <a:pt x="1125961" y="2236471"/>
                  </a:cubicBezTo>
                  <a:cubicBezTo>
                    <a:pt x="1079609" y="2319518"/>
                    <a:pt x="990768" y="2336900"/>
                    <a:pt x="927035" y="2336900"/>
                  </a:cubicBezTo>
                  <a:cubicBezTo>
                    <a:pt x="913515" y="2336900"/>
                    <a:pt x="882614" y="2331106"/>
                    <a:pt x="871026" y="2319518"/>
                  </a:cubicBezTo>
                  <a:cubicBezTo>
                    <a:pt x="867164" y="2329174"/>
                    <a:pt x="863301" y="2340762"/>
                    <a:pt x="863301" y="2352350"/>
                  </a:cubicBezTo>
                  <a:cubicBezTo>
                    <a:pt x="849782" y="2497199"/>
                    <a:pt x="739696" y="2555139"/>
                    <a:pt x="637336" y="2555139"/>
                  </a:cubicBezTo>
                  <a:cubicBezTo>
                    <a:pt x="448067" y="2555139"/>
                    <a:pt x="417166" y="2408358"/>
                    <a:pt x="395921" y="2408358"/>
                  </a:cubicBezTo>
                  <a:cubicBezTo>
                    <a:pt x="392058" y="2408358"/>
                    <a:pt x="376608" y="2418015"/>
                    <a:pt x="366951" y="2421878"/>
                  </a:cubicBezTo>
                  <a:cubicBezTo>
                    <a:pt x="324462" y="2443122"/>
                    <a:pt x="278110" y="2454710"/>
                    <a:pt x="235621" y="2454710"/>
                  </a:cubicBezTo>
                  <a:cubicBezTo>
                    <a:pt x="121673" y="2454710"/>
                    <a:pt x="0" y="2375526"/>
                    <a:pt x="0" y="2242265"/>
                  </a:cubicBezTo>
                  <a:cubicBezTo>
                    <a:pt x="0" y="2190119"/>
                    <a:pt x="23176" y="2109004"/>
                    <a:pt x="94635" y="2080034"/>
                  </a:cubicBezTo>
                  <a:cubicBezTo>
                    <a:pt x="110085" y="2072308"/>
                    <a:pt x="131330" y="2070377"/>
                    <a:pt x="150643" y="2060720"/>
                  </a:cubicBezTo>
                  <a:cubicBezTo>
                    <a:pt x="160300" y="2056858"/>
                    <a:pt x="160300" y="2039476"/>
                    <a:pt x="162231" y="2029819"/>
                  </a:cubicBezTo>
                  <a:cubicBezTo>
                    <a:pt x="168025" y="1993124"/>
                    <a:pt x="181544" y="1950635"/>
                    <a:pt x="218239" y="1915871"/>
                  </a:cubicBezTo>
                  <a:cubicBezTo>
                    <a:pt x="280042" y="1854069"/>
                    <a:pt x="351501" y="1863726"/>
                    <a:pt x="419097" y="1854069"/>
                  </a:cubicBezTo>
                  <a:cubicBezTo>
                    <a:pt x="440342" y="1852138"/>
                    <a:pt x="471243" y="1827031"/>
                    <a:pt x="494419" y="1807717"/>
                  </a:cubicBezTo>
                  <a:cubicBezTo>
                    <a:pt x="502144" y="1798061"/>
                    <a:pt x="523388" y="1801923"/>
                    <a:pt x="523388" y="1788404"/>
                  </a:cubicBezTo>
                  <a:cubicBezTo>
                    <a:pt x="523388" y="1769091"/>
                    <a:pt x="502144" y="1747846"/>
                    <a:pt x="502144" y="1716945"/>
                  </a:cubicBezTo>
                  <a:lnTo>
                    <a:pt x="502144" y="1645486"/>
                  </a:lnTo>
                  <a:lnTo>
                    <a:pt x="548496" y="1452354"/>
                  </a:lnTo>
                  <a:lnTo>
                    <a:pt x="548496" y="1404071"/>
                  </a:lnTo>
                  <a:cubicBezTo>
                    <a:pt x="542702" y="1400208"/>
                    <a:pt x="529182" y="1392483"/>
                    <a:pt x="527251" y="1392483"/>
                  </a:cubicBezTo>
                  <a:cubicBezTo>
                    <a:pt x="492487" y="1392483"/>
                    <a:pt x="473174" y="1458148"/>
                    <a:pt x="469311" y="1469736"/>
                  </a:cubicBezTo>
                  <a:cubicBezTo>
                    <a:pt x="467380" y="1477461"/>
                    <a:pt x="463517" y="1487118"/>
                    <a:pt x="459655" y="1496774"/>
                  </a:cubicBezTo>
                  <a:cubicBezTo>
                    <a:pt x="444204" y="1529607"/>
                    <a:pt x="428754" y="1545058"/>
                    <a:pt x="399784" y="1545058"/>
                  </a:cubicBezTo>
                  <a:cubicBezTo>
                    <a:pt x="393990" y="1545058"/>
                    <a:pt x="388196" y="1543126"/>
                    <a:pt x="382402" y="1543126"/>
                  </a:cubicBezTo>
                  <a:cubicBezTo>
                    <a:pt x="413303" y="1518019"/>
                    <a:pt x="426822" y="1489049"/>
                    <a:pt x="430685" y="1463942"/>
                  </a:cubicBezTo>
                  <a:lnTo>
                    <a:pt x="430685" y="1419522"/>
                  </a:lnTo>
                  <a:cubicBezTo>
                    <a:pt x="426822" y="1402140"/>
                    <a:pt x="424891" y="1380895"/>
                    <a:pt x="419097" y="1363513"/>
                  </a:cubicBezTo>
                  <a:cubicBezTo>
                    <a:pt x="413303" y="1340337"/>
                    <a:pt x="393990" y="1295917"/>
                    <a:pt x="393990" y="1266947"/>
                  </a:cubicBezTo>
                  <a:lnTo>
                    <a:pt x="393990" y="1230252"/>
                  </a:lnTo>
                  <a:cubicBezTo>
                    <a:pt x="397852" y="1201282"/>
                    <a:pt x="405578" y="1168450"/>
                    <a:pt x="424891" y="1139480"/>
                  </a:cubicBezTo>
                  <a:cubicBezTo>
                    <a:pt x="451929" y="1095060"/>
                    <a:pt x="511800" y="1044845"/>
                    <a:pt x="552358" y="1021669"/>
                  </a:cubicBezTo>
                  <a:cubicBezTo>
                    <a:pt x="569740" y="1012013"/>
                    <a:pt x="587122" y="996562"/>
                    <a:pt x="608367" y="986905"/>
                  </a:cubicBezTo>
                  <a:cubicBezTo>
                    <a:pt x="637336" y="969524"/>
                    <a:pt x="660512" y="952142"/>
                    <a:pt x="660512" y="928966"/>
                  </a:cubicBezTo>
                  <a:cubicBezTo>
                    <a:pt x="660512" y="915447"/>
                    <a:pt x="646993" y="899996"/>
                    <a:pt x="635405" y="899996"/>
                  </a:cubicBezTo>
                  <a:cubicBezTo>
                    <a:pt x="631542" y="899996"/>
                    <a:pt x="579397" y="936691"/>
                    <a:pt x="558152" y="944416"/>
                  </a:cubicBezTo>
                  <a:cubicBezTo>
                    <a:pt x="502144" y="961798"/>
                    <a:pt x="523388" y="957936"/>
                    <a:pt x="486693" y="957936"/>
                  </a:cubicBezTo>
                  <a:cubicBezTo>
                    <a:pt x="469311" y="957936"/>
                    <a:pt x="448067" y="959867"/>
                    <a:pt x="432616" y="942485"/>
                  </a:cubicBezTo>
                  <a:cubicBezTo>
                    <a:pt x="440342" y="944416"/>
                    <a:pt x="449998" y="944416"/>
                    <a:pt x="455792" y="944416"/>
                  </a:cubicBezTo>
                  <a:cubicBezTo>
                    <a:pt x="571671" y="944416"/>
                    <a:pt x="589053" y="847850"/>
                    <a:pt x="693345" y="847850"/>
                  </a:cubicBezTo>
                  <a:cubicBezTo>
                    <a:pt x="720383" y="847850"/>
                    <a:pt x="722315" y="847850"/>
                    <a:pt x="753216" y="861370"/>
                  </a:cubicBezTo>
                  <a:close/>
                  <a:moveTo>
                    <a:pt x="1087335" y="803430"/>
                  </a:moveTo>
                  <a:cubicBezTo>
                    <a:pt x="1102785" y="807293"/>
                    <a:pt x="1127892" y="807293"/>
                    <a:pt x="1141412" y="818880"/>
                  </a:cubicBezTo>
                  <a:cubicBezTo>
                    <a:pt x="1131755" y="820812"/>
                    <a:pt x="1116304" y="822743"/>
                    <a:pt x="1110510" y="822743"/>
                  </a:cubicBezTo>
                  <a:cubicBezTo>
                    <a:pt x="1095060" y="822743"/>
                    <a:pt x="1093128" y="824674"/>
                    <a:pt x="1075747" y="803430"/>
                  </a:cubicBezTo>
                  <a:lnTo>
                    <a:pt x="1087335" y="803430"/>
                  </a:lnTo>
                  <a:close/>
                  <a:moveTo>
                    <a:pt x="784117" y="801499"/>
                  </a:moveTo>
                  <a:cubicBezTo>
                    <a:pt x="927035" y="811155"/>
                    <a:pt x="957936" y="849782"/>
                    <a:pt x="1077678" y="849782"/>
                  </a:cubicBezTo>
                  <a:cubicBezTo>
                    <a:pt x="1083472" y="849782"/>
                    <a:pt x="1180038" y="834331"/>
                    <a:pt x="1185832" y="834331"/>
                  </a:cubicBezTo>
                  <a:cubicBezTo>
                    <a:pt x="1189695" y="834331"/>
                    <a:pt x="1191626" y="834331"/>
                    <a:pt x="1195489" y="836262"/>
                  </a:cubicBezTo>
                  <a:cubicBezTo>
                    <a:pt x="1189695" y="842056"/>
                    <a:pt x="1181969" y="845919"/>
                    <a:pt x="1174244" y="847850"/>
                  </a:cubicBezTo>
                  <a:cubicBezTo>
                    <a:pt x="1170381" y="849782"/>
                    <a:pt x="1071884" y="865232"/>
                    <a:pt x="1054502" y="865232"/>
                  </a:cubicBezTo>
                  <a:cubicBezTo>
                    <a:pt x="1006219" y="865232"/>
                    <a:pt x="954073" y="847850"/>
                    <a:pt x="905790" y="840125"/>
                  </a:cubicBezTo>
                  <a:cubicBezTo>
                    <a:pt x="905790" y="840125"/>
                    <a:pt x="903859" y="840125"/>
                    <a:pt x="901928" y="842056"/>
                  </a:cubicBezTo>
                  <a:cubicBezTo>
                    <a:pt x="946348" y="865232"/>
                    <a:pt x="1039051" y="909653"/>
                    <a:pt x="1091197" y="909653"/>
                  </a:cubicBezTo>
                  <a:cubicBezTo>
                    <a:pt x="1096991" y="909653"/>
                    <a:pt x="1166519" y="905790"/>
                    <a:pt x="1191626" y="901927"/>
                  </a:cubicBezTo>
                  <a:cubicBezTo>
                    <a:pt x="1189695" y="905790"/>
                    <a:pt x="1185832" y="911584"/>
                    <a:pt x="1183901" y="911584"/>
                  </a:cubicBezTo>
                  <a:cubicBezTo>
                    <a:pt x="1164587" y="919309"/>
                    <a:pt x="1129824" y="925103"/>
                    <a:pt x="1124030" y="925103"/>
                  </a:cubicBezTo>
                  <a:cubicBezTo>
                    <a:pt x="1120167" y="925103"/>
                    <a:pt x="1114373" y="925103"/>
                    <a:pt x="1079609" y="923172"/>
                  </a:cubicBezTo>
                  <a:cubicBezTo>
                    <a:pt x="957936" y="913515"/>
                    <a:pt x="840125" y="824674"/>
                    <a:pt x="720383" y="813087"/>
                  </a:cubicBezTo>
                  <a:lnTo>
                    <a:pt x="720383" y="807293"/>
                  </a:lnTo>
                  <a:cubicBezTo>
                    <a:pt x="726177" y="797636"/>
                    <a:pt x="735834" y="799567"/>
                    <a:pt x="741628" y="799567"/>
                  </a:cubicBezTo>
                  <a:cubicBezTo>
                    <a:pt x="747422" y="799567"/>
                    <a:pt x="770598" y="801499"/>
                    <a:pt x="784117" y="801499"/>
                  </a:cubicBezTo>
                  <a:close/>
                  <a:moveTo>
                    <a:pt x="940554" y="784117"/>
                  </a:moveTo>
                  <a:cubicBezTo>
                    <a:pt x="940554" y="793773"/>
                    <a:pt x="934760" y="797636"/>
                    <a:pt x="925103" y="797636"/>
                  </a:cubicBezTo>
                  <a:cubicBezTo>
                    <a:pt x="919309" y="797636"/>
                    <a:pt x="896134" y="789911"/>
                    <a:pt x="880683" y="786048"/>
                  </a:cubicBezTo>
                  <a:cubicBezTo>
                    <a:pt x="894202" y="774460"/>
                    <a:pt x="911584" y="759010"/>
                    <a:pt x="927035" y="745490"/>
                  </a:cubicBezTo>
                  <a:cubicBezTo>
                    <a:pt x="932829" y="757078"/>
                    <a:pt x="940554" y="778323"/>
                    <a:pt x="940554" y="784117"/>
                  </a:cubicBezTo>
                  <a:close/>
                  <a:moveTo>
                    <a:pt x="1052571" y="793773"/>
                  </a:moveTo>
                  <a:cubicBezTo>
                    <a:pt x="1042914" y="811155"/>
                    <a:pt x="1023601" y="816949"/>
                    <a:pt x="1010082" y="816949"/>
                  </a:cubicBezTo>
                  <a:cubicBezTo>
                    <a:pt x="952142" y="816949"/>
                    <a:pt x="944417" y="784117"/>
                    <a:pt x="944417" y="743559"/>
                  </a:cubicBezTo>
                  <a:lnTo>
                    <a:pt x="944417" y="737765"/>
                  </a:lnTo>
                  <a:lnTo>
                    <a:pt x="1052571" y="793773"/>
                  </a:lnTo>
                  <a:close/>
                  <a:moveTo>
                    <a:pt x="1805786" y="791842"/>
                  </a:moveTo>
                  <a:cubicBezTo>
                    <a:pt x="1786473" y="805361"/>
                    <a:pt x="1765229" y="811155"/>
                    <a:pt x="1747847" y="811155"/>
                  </a:cubicBezTo>
                  <a:cubicBezTo>
                    <a:pt x="1701495" y="811155"/>
                    <a:pt x="1670594" y="768666"/>
                    <a:pt x="1662869" y="710726"/>
                  </a:cubicBezTo>
                  <a:lnTo>
                    <a:pt x="1695701" y="710726"/>
                  </a:lnTo>
                  <a:cubicBezTo>
                    <a:pt x="1730465" y="710726"/>
                    <a:pt x="1794198" y="751284"/>
                    <a:pt x="1805786" y="791842"/>
                  </a:cubicBezTo>
                  <a:close/>
                  <a:moveTo>
                    <a:pt x="882614" y="706864"/>
                  </a:moveTo>
                  <a:cubicBezTo>
                    <a:pt x="888408" y="712658"/>
                    <a:pt x="899996" y="720383"/>
                    <a:pt x="907722" y="726177"/>
                  </a:cubicBezTo>
                  <a:cubicBezTo>
                    <a:pt x="878752" y="743559"/>
                    <a:pt x="869095" y="762872"/>
                    <a:pt x="847851" y="762872"/>
                  </a:cubicBezTo>
                  <a:cubicBezTo>
                    <a:pt x="843988" y="762872"/>
                    <a:pt x="795705" y="755147"/>
                    <a:pt x="789911" y="755147"/>
                  </a:cubicBezTo>
                  <a:lnTo>
                    <a:pt x="710727" y="755147"/>
                  </a:lnTo>
                  <a:cubicBezTo>
                    <a:pt x="716521" y="739696"/>
                    <a:pt x="733903" y="726177"/>
                    <a:pt x="747422" y="718452"/>
                  </a:cubicBezTo>
                  <a:cubicBezTo>
                    <a:pt x="774460" y="699139"/>
                    <a:pt x="828537" y="674031"/>
                    <a:pt x="832400" y="674031"/>
                  </a:cubicBezTo>
                  <a:cubicBezTo>
                    <a:pt x="847851" y="674031"/>
                    <a:pt x="869095" y="695276"/>
                    <a:pt x="882614" y="706864"/>
                  </a:cubicBezTo>
                  <a:close/>
                  <a:moveTo>
                    <a:pt x="1713083" y="679825"/>
                  </a:moveTo>
                  <a:cubicBezTo>
                    <a:pt x="1734327" y="683688"/>
                    <a:pt x="1755572" y="689482"/>
                    <a:pt x="1776817" y="708795"/>
                  </a:cubicBezTo>
                  <a:cubicBezTo>
                    <a:pt x="1726602" y="685619"/>
                    <a:pt x="1666731" y="697207"/>
                    <a:pt x="1618448" y="666306"/>
                  </a:cubicBezTo>
                  <a:cubicBezTo>
                    <a:pt x="1614586" y="672100"/>
                    <a:pt x="1614586" y="681757"/>
                    <a:pt x="1614586" y="685619"/>
                  </a:cubicBezTo>
                  <a:cubicBezTo>
                    <a:pt x="1614586" y="733902"/>
                    <a:pt x="1630036" y="784117"/>
                    <a:pt x="1697632" y="815018"/>
                  </a:cubicBezTo>
                  <a:cubicBezTo>
                    <a:pt x="1705358" y="818880"/>
                    <a:pt x="1716946" y="820812"/>
                    <a:pt x="1726602" y="822743"/>
                  </a:cubicBezTo>
                  <a:cubicBezTo>
                    <a:pt x="1743984" y="826606"/>
                    <a:pt x="1767160" y="834331"/>
                    <a:pt x="1786473" y="843988"/>
                  </a:cubicBezTo>
                  <a:cubicBezTo>
                    <a:pt x="1815443" y="857507"/>
                    <a:pt x="1856001" y="878751"/>
                    <a:pt x="1886902" y="899996"/>
                  </a:cubicBezTo>
                  <a:cubicBezTo>
                    <a:pt x="1825100" y="872958"/>
                    <a:pt x="1769091" y="845919"/>
                    <a:pt x="1711152" y="845919"/>
                  </a:cubicBezTo>
                  <a:lnTo>
                    <a:pt x="1587547" y="859438"/>
                  </a:lnTo>
                  <a:cubicBezTo>
                    <a:pt x="1574028" y="857507"/>
                    <a:pt x="1558577" y="857507"/>
                    <a:pt x="1545058" y="853644"/>
                  </a:cubicBezTo>
                  <a:cubicBezTo>
                    <a:pt x="1529607" y="851713"/>
                    <a:pt x="1512225" y="845919"/>
                    <a:pt x="1494844" y="842056"/>
                  </a:cubicBezTo>
                  <a:lnTo>
                    <a:pt x="1492912" y="843988"/>
                  </a:lnTo>
                  <a:cubicBezTo>
                    <a:pt x="1504500" y="886477"/>
                    <a:pt x="1548921" y="886477"/>
                    <a:pt x="1574028" y="898065"/>
                  </a:cubicBezTo>
                  <a:cubicBezTo>
                    <a:pt x="1545058" y="911584"/>
                    <a:pt x="1506431" y="925103"/>
                    <a:pt x="1479393" y="925103"/>
                  </a:cubicBezTo>
                  <a:cubicBezTo>
                    <a:pt x="1475530" y="925103"/>
                    <a:pt x="1386689" y="907721"/>
                    <a:pt x="1380896" y="907721"/>
                  </a:cubicBezTo>
                  <a:cubicBezTo>
                    <a:pt x="1371239" y="907721"/>
                    <a:pt x="1344200" y="913515"/>
                    <a:pt x="1336475" y="921241"/>
                  </a:cubicBezTo>
                  <a:cubicBezTo>
                    <a:pt x="1338406" y="923172"/>
                    <a:pt x="1342269" y="923172"/>
                    <a:pt x="1344200" y="923172"/>
                  </a:cubicBezTo>
                  <a:cubicBezTo>
                    <a:pt x="1392483" y="927035"/>
                    <a:pt x="1444629" y="996562"/>
                    <a:pt x="1490981" y="1039051"/>
                  </a:cubicBezTo>
                  <a:cubicBezTo>
                    <a:pt x="1510294" y="1058364"/>
                    <a:pt x="1537333" y="1068021"/>
                    <a:pt x="1560508" y="1069952"/>
                  </a:cubicBezTo>
                  <a:cubicBezTo>
                    <a:pt x="1566302" y="1069952"/>
                    <a:pt x="1574028" y="1071884"/>
                    <a:pt x="1581753" y="1071884"/>
                  </a:cubicBezTo>
                  <a:cubicBezTo>
                    <a:pt x="1556646" y="1108579"/>
                    <a:pt x="1521882" y="1110510"/>
                    <a:pt x="1492912" y="1120167"/>
                  </a:cubicBezTo>
                  <a:cubicBezTo>
                    <a:pt x="1525745" y="1149137"/>
                    <a:pt x="1579822" y="1152999"/>
                    <a:pt x="1616517" y="1152999"/>
                  </a:cubicBezTo>
                  <a:cubicBezTo>
                    <a:pt x="1655143" y="1152999"/>
                    <a:pt x="1684113" y="1151068"/>
                    <a:pt x="1726602" y="1135617"/>
                  </a:cubicBezTo>
                  <a:cubicBezTo>
                    <a:pt x="1720808" y="1133686"/>
                    <a:pt x="1711152" y="1131755"/>
                    <a:pt x="1705358" y="1131755"/>
                  </a:cubicBezTo>
                  <a:cubicBezTo>
                    <a:pt x="1680250" y="1127892"/>
                    <a:pt x="1655143" y="1122098"/>
                    <a:pt x="1630036" y="1106647"/>
                  </a:cubicBezTo>
                  <a:cubicBezTo>
                    <a:pt x="1610723" y="1096991"/>
                    <a:pt x="1575959" y="1037120"/>
                    <a:pt x="1575959" y="1019738"/>
                  </a:cubicBezTo>
                  <a:lnTo>
                    <a:pt x="1575959" y="983043"/>
                  </a:lnTo>
                  <a:cubicBezTo>
                    <a:pt x="1599135" y="890339"/>
                    <a:pt x="1672525" y="872958"/>
                    <a:pt x="1736259" y="872958"/>
                  </a:cubicBezTo>
                  <a:cubicBezTo>
                    <a:pt x="1828962" y="872958"/>
                    <a:pt x="1848276" y="907721"/>
                    <a:pt x="1966086" y="957936"/>
                  </a:cubicBezTo>
                  <a:cubicBezTo>
                    <a:pt x="1973811" y="961798"/>
                    <a:pt x="1989262" y="967592"/>
                    <a:pt x="1995056" y="967592"/>
                  </a:cubicBezTo>
                  <a:lnTo>
                    <a:pt x="2043339" y="967592"/>
                  </a:lnTo>
                  <a:cubicBezTo>
                    <a:pt x="2062652" y="971455"/>
                    <a:pt x="2081966" y="975318"/>
                    <a:pt x="2099347" y="979180"/>
                  </a:cubicBezTo>
                  <a:cubicBezTo>
                    <a:pt x="2078103" y="979180"/>
                    <a:pt x="2037545" y="983043"/>
                    <a:pt x="2031751" y="983043"/>
                  </a:cubicBezTo>
                  <a:cubicBezTo>
                    <a:pt x="2014369" y="983043"/>
                    <a:pt x="2004713" y="981112"/>
                    <a:pt x="1981537" y="973386"/>
                  </a:cubicBezTo>
                  <a:cubicBezTo>
                    <a:pt x="1962224" y="965661"/>
                    <a:pt x="1940979" y="965661"/>
                    <a:pt x="1923597" y="956004"/>
                  </a:cubicBezTo>
                  <a:cubicBezTo>
                    <a:pt x="1854069" y="925103"/>
                    <a:pt x="1809649" y="890339"/>
                    <a:pt x="1745915" y="890339"/>
                  </a:cubicBezTo>
                  <a:cubicBezTo>
                    <a:pt x="1691838" y="890339"/>
                    <a:pt x="1597204" y="923172"/>
                    <a:pt x="1597204" y="1004287"/>
                  </a:cubicBezTo>
                  <a:cubicBezTo>
                    <a:pt x="1597204" y="1048708"/>
                    <a:pt x="1628105" y="1089266"/>
                    <a:pt x="1686044" y="1108579"/>
                  </a:cubicBezTo>
                  <a:cubicBezTo>
                    <a:pt x="1720808" y="1122098"/>
                    <a:pt x="1745915" y="1116304"/>
                    <a:pt x="1782611" y="1116304"/>
                  </a:cubicBezTo>
                  <a:lnTo>
                    <a:pt x="1894627" y="1116304"/>
                  </a:lnTo>
                  <a:cubicBezTo>
                    <a:pt x="1900421" y="1118235"/>
                    <a:pt x="1906215" y="1118235"/>
                    <a:pt x="1912009" y="1118235"/>
                  </a:cubicBezTo>
                  <a:cubicBezTo>
                    <a:pt x="1987331" y="1122098"/>
                    <a:pt x="2022095" y="1228321"/>
                    <a:pt x="2047202" y="1280466"/>
                  </a:cubicBezTo>
                  <a:cubicBezTo>
                    <a:pt x="1998919" y="1239909"/>
                    <a:pt x="1998919" y="1164587"/>
                    <a:pt x="1933254" y="1141411"/>
                  </a:cubicBezTo>
                  <a:cubicBezTo>
                    <a:pt x="1913940" y="1133686"/>
                    <a:pt x="1884971" y="1129823"/>
                    <a:pt x="1867589" y="1129823"/>
                  </a:cubicBezTo>
                  <a:cubicBezTo>
                    <a:pt x="1863726" y="1129823"/>
                    <a:pt x="1854069" y="1127892"/>
                    <a:pt x="1813512" y="1131755"/>
                  </a:cubicBezTo>
                  <a:cubicBezTo>
                    <a:pt x="1805786" y="1131755"/>
                    <a:pt x="1799992" y="1133686"/>
                    <a:pt x="1792267" y="1135617"/>
                  </a:cubicBezTo>
                  <a:cubicBezTo>
                    <a:pt x="1842482" y="1160724"/>
                    <a:pt x="1923597" y="1141411"/>
                    <a:pt x="1952567" y="1230252"/>
                  </a:cubicBezTo>
                  <a:cubicBezTo>
                    <a:pt x="1886902" y="1152999"/>
                    <a:pt x="1840550" y="1156862"/>
                    <a:pt x="1776817" y="1156862"/>
                  </a:cubicBezTo>
                  <a:cubicBezTo>
                    <a:pt x="1772954" y="1156862"/>
                    <a:pt x="1745915" y="1154931"/>
                    <a:pt x="1730465" y="1156862"/>
                  </a:cubicBezTo>
                  <a:cubicBezTo>
                    <a:pt x="1687976" y="1160724"/>
                    <a:pt x="1633899" y="1176175"/>
                    <a:pt x="1591410" y="1176175"/>
                  </a:cubicBezTo>
                  <a:cubicBezTo>
                    <a:pt x="1535401" y="1176175"/>
                    <a:pt x="1458148" y="1160724"/>
                    <a:pt x="1419522" y="1087334"/>
                  </a:cubicBezTo>
                  <a:cubicBezTo>
                    <a:pt x="1438835" y="1089266"/>
                    <a:pt x="1475530" y="1093128"/>
                    <a:pt x="1479393" y="1093128"/>
                  </a:cubicBezTo>
                  <a:cubicBezTo>
                    <a:pt x="1485187" y="1093128"/>
                    <a:pt x="1506431" y="1091197"/>
                    <a:pt x="1519951" y="1089266"/>
                  </a:cubicBezTo>
                  <a:cubicBezTo>
                    <a:pt x="1498706" y="1075746"/>
                    <a:pt x="1473599" y="1060296"/>
                    <a:pt x="1452354" y="1039051"/>
                  </a:cubicBezTo>
                  <a:cubicBezTo>
                    <a:pt x="1400209" y="990768"/>
                    <a:pt x="1361582" y="948279"/>
                    <a:pt x="1313299" y="948279"/>
                  </a:cubicBezTo>
                  <a:cubicBezTo>
                    <a:pt x="1297849" y="948279"/>
                    <a:pt x="1278535" y="954073"/>
                    <a:pt x="1263085" y="961798"/>
                  </a:cubicBezTo>
                  <a:cubicBezTo>
                    <a:pt x="1290123" y="886477"/>
                    <a:pt x="1328750" y="890339"/>
                    <a:pt x="1378964" y="890339"/>
                  </a:cubicBezTo>
                  <a:cubicBezTo>
                    <a:pt x="1382827" y="890339"/>
                    <a:pt x="1411797" y="890339"/>
                    <a:pt x="1427247" y="892271"/>
                  </a:cubicBezTo>
                  <a:cubicBezTo>
                    <a:pt x="1440767" y="892271"/>
                    <a:pt x="1465874" y="901927"/>
                    <a:pt x="1469736" y="901927"/>
                  </a:cubicBezTo>
                  <a:cubicBezTo>
                    <a:pt x="1481324" y="901927"/>
                    <a:pt x="1487118" y="896133"/>
                    <a:pt x="1487118" y="888408"/>
                  </a:cubicBezTo>
                  <a:cubicBezTo>
                    <a:pt x="1487118" y="882614"/>
                    <a:pt x="1469736" y="867164"/>
                    <a:pt x="1463942" y="855576"/>
                  </a:cubicBezTo>
                  <a:cubicBezTo>
                    <a:pt x="1448492" y="824674"/>
                    <a:pt x="1444629" y="813087"/>
                    <a:pt x="1444629" y="789911"/>
                  </a:cubicBezTo>
                  <a:cubicBezTo>
                    <a:pt x="1444629" y="784117"/>
                    <a:pt x="1446560" y="778323"/>
                    <a:pt x="1446560" y="772529"/>
                  </a:cubicBezTo>
                  <a:cubicBezTo>
                    <a:pt x="1498706" y="828537"/>
                    <a:pt x="1562440" y="836262"/>
                    <a:pt x="1616517" y="836262"/>
                  </a:cubicBezTo>
                  <a:cubicBezTo>
                    <a:pt x="1620379" y="836262"/>
                    <a:pt x="1662869" y="832400"/>
                    <a:pt x="1686044" y="830468"/>
                  </a:cubicBezTo>
                  <a:cubicBezTo>
                    <a:pt x="1687976" y="830468"/>
                    <a:pt x="1691838" y="828537"/>
                    <a:pt x="1695701" y="826606"/>
                  </a:cubicBezTo>
                  <a:cubicBezTo>
                    <a:pt x="1695701" y="826606"/>
                    <a:pt x="1695701" y="824674"/>
                    <a:pt x="1693770" y="822743"/>
                  </a:cubicBezTo>
                  <a:cubicBezTo>
                    <a:pt x="1616517" y="801499"/>
                    <a:pt x="1593341" y="735834"/>
                    <a:pt x="1593341" y="685619"/>
                  </a:cubicBezTo>
                  <a:cubicBezTo>
                    <a:pt x="1593341" y="658581"/>
                    <a:pt x="1599135" y="635405"/>
                    <a:pt x="1608792" y="610298"/>
                  </a:cubicBezTo>
                  <a:cubicBezTo>
                    <a:pt x="1618448" y="652787"/>
                    <a:pt x="1678319" y="674031"/>
                    <a:pt x="1713083" y="679825"/>
                  </a:cubicBezTo>
                  <a:close/>
                  <a:moveTo>
                    <a:pt x="1348063" y="627680"/>
                  </a:moveTo>
                  <a:cubicBezTo>
                    <a:pt x="1365445" y="631542"/>
                    <a:pt x="1394415" y="633474"/>
                    <a:pt x="1413728" y="645062"/>
                  </a:cubicBezTo>
                  <a:cubicBezTo>
                    <a:pt x="1417591" y="646993"/>
                    <a:pt x="1425316" y="658581"/>
                    <a:pt x="1427247" y="666306"/>
                  </a:cubicBezTo>
                  <a:cubicBezTo>
                    <a:pt x="1367376" y="637336"/>
                    <a:pt x="1303643" y="637336"/>
                    <a:pt x="1243772" y="631542"/>
                  </a:cubicBezTo>
                  <a:cubicBezTo>
                    <a:pt x="1265016" y="650855"/>
                    <a:pt x="1299780" y="648924"/>
                    <a:pt x="1319093" y="675963"/>
                  </a:cubicBezTo>
                  <a:cubicBezTo>
                    <a:pt x="1317162" y="675963"/>
                    <a:pt x="1319093" y="677894"/>
                    <a:pt x="1313299" y="677894"/>
                  </a:cubicBezTo>
                  <a:cubicBezTo>
                    <a:pt x="1309437" y="677894"/>
                    <a:pt x="1290123" y="668237"/>
                    <a:pt x="1278535" y="664375"/>
                  </a:cubicBezTo>
                  <a:cubicBezTo>
                    <a:pt x="1257291" y="654718"/>
                    <a:pt x="1234115" y="652787"/>
                    <a:pt x="1214802" y="639268"/>
                  </a:cubicBezTo>
                  <a:cubicBezTo>
                    <a:pt x="1207077" y="635405"/>
                    <a:pt x="1195489" y="625748"/>
                    <a:pt x="1187763" y="616092"/>
                  </a:cubicBezTo>
                  <a:cubicBezTo>
                    <a:pt x="1178107" y="602572"/>
                    <a:pt x="1166519" y="577465"/>
                    <a:pt x="1166519" y="573603"/>
                  </a:cubicBezTo>
                  <a:lnTo>
                    <a:pt x="1166519" y="567809"/>
                  </a:lnTo>
                  <a:cubicBezTo>
                    <a:pt x="1222527" y="612229"/>
                    <a:pt x="1290123" y="616092"/>
                    <a:pt x="1348063" y="627680"/>
                  </a:cubicBezTo>
                  <a:close/>
                  <a:moveTo>
                    <a:pt x="795705" y="544633"/>
                  </a:moveTo>
                  <a:cubicBezTo>
                    <a:pt x="899996" y="556221"/>
                    <a:pt x="1002356" y="672100"/>
                    <a:pt x="1106648" y="695276"/>
                  </a:cubicBezTo>
                  <a:cubicBezTo>
                    <a:pt x="1118236" y="697207"/>
                    <a:pt x="1131755" y="701070"/>
                    <a:pt x="1143343" y="704933"/>
                  </a:cubicBezTo>
                  <a:cubicBezTo>
                    <a:pt x="1154931" y="706864"/>
                    <a:pt x="1181969" y="716520"/>
                    <a:pt x="1187763" y="716520"/>
                  </a:cubicBezTo>
                  <a:lnTo>
                    <a:pt x="1243772" y="716520"/>
                  </a:lnTo>
                  <a:cubicBezTo>
                    <a:pt x="1255360" y="720383"/>
                    <a:pt x="1266947" y="726177"/>
                    <a:pt x="1276604" y="730040"/>
                  </a:cubicBezTo>
                  <a:cubicBezTo>
                    <a:pt x="1259222" y="730040"/>
                    <a:pt x="1228321" y="731971"/>
                    <a:pt x="1222527" y="731971"/>
                  </a:cubicBezTo>
                  <a:cubicBezTo>
                    <a:pt x="1199351" y="731971"/>
                    <a:pt x="1203214" y="730040"/>
                    <a:pt x="1176175" y="722314"/>
                  </a:cubicBezTo>
                  <a:cubicBezTo>
                    <a:pt x="1166519" y="718452"/>
                    <a:pt x="1152999" y="720383"/>
                    <a:pt x="1143343" y="718452"/>
                  </a:cubicBezTo>
                  <a:cubicBezTo>
                    <a:pt x="1112442" y="714589"/>
                    <a:pt x="1071884" y="704933"/>
                    <a:pt x="1042914" y="691413"/>
                  </a:cubicBezTo>
                  <a:cubicBezTo>
                    <a:pt x="996562" y="672100"/>
                    <a:pt x="950211" y="645062"/>
                    <a:pt x="903859" y="610298"/>
                  </a:cubicBezTo>
                  <a:lnTo>
                    <a:pt x="898065" y="610298"/>
                  </a:lnTo>
                  <a:cubicBezTo>
                    <a:pt x="917378" y="637336"/>
                    <a:pt x="956005" y="679825"/>
                    <a:pt x="984974" y="699139"/>
                  </a:cubicBezTo>
                  <a:cubicBezTo>
                    <a:pt x="1033257" y="733902"/>
                    <a:pt x="1081541" y="753216"/>
                    <a:pt x="1129824" y="766735"/>
                  </a:cubicBezTo>
                  <a:cubicBezTo>
                    <a:pt x="1141412" y="770597"/>
                    <a:pt x="1156862" y="766735"/>
                    <a:pt x="1164587" y="780254"/>
                  </a:cubicBezTo>
                  <a:lnTo>
                    <a:pt x="1135618" y="780254"/>
                  </a:lnTo>
                  <a:cubicBezTo>
                    <a:pt x="1114373" y="776391"/>
                    <a:pt x="1089266" y="770597"/>
                    <a:pt x="1068021" y="766735"/>
                  </a:cubicBezTo>
                  <a:cubicBezTo>
                    <a:pt x="1013944" y="755147"/>
                    <a:pt x="942485" y="708795"/>
                    <a:pt x="898065" y="646993"/>
                  </a:cubicBezTo>
                  <a:cubicBezTo>
                    <a:pt x="894202" y="639268"/>
                    <a:pt x="886477" y="631542"/>
                    <a:pt x="880683" y="627680"/>
                  </a:cubicBezTo>
                  <a:cubicBezTo>
                    <a:pt x="861370" y="604504"/>
                    <a:pt x="832400" y="583259"/>
                    <a:pt x="809224" y="569740"/>
                  </a:cubicBezTo>
                  <a:cubicBezTo>
                    <a:pt x="791842" y="560083"/>
                    <a:pt x="772529" y="552358"/>
                    <a:pt x="757078" y="544633"/>
                  </a:cubicBezTo>
                  <a:lnTo>
                    <a:pt x="795705" y="544633"/>
                  </a:lnTo>
                  <a:close/>
                  <a:moveTo>
                    <a:pt x="1527676" y="592916"/>
                  </a:moveTo>
                  <a:cubicBezTo>
                    <a:pt x="1510294" y="596778"/>
                    <a:pt x="1489050" y="583259"/>
                    <a:pt x="1471668" y="579397"/>
                  </a:cubicBezTo>
                  <a:cubicBezTo>
                    <a:pt x="1471668" y="579397"/>
                    <a:pt x="1469736" y="577465"/>
                    <a:pt x="1469736" y="583259"/>
                  </a:cubicBezTo>
                  <a:cubicBezTo>
                    <a:pt x="1469736" y="594847"/>
                    <a:pt x="1494844" y="618023"/>
                    <a:pt x="1504500" y="631542"/>
                  </a:cubicBezTo>
                  <a:cubicBezTo>
                    <a:pt x="1460080" y="616092"/>
                    <a:pt x="1409865" y="525320"/>
                    <a:pt x="1409865" y="492487"/>
                  </a:cubicBezTo>
                  <a:lnTo>
                    <a:pt x="1409865" y="486693"/>
                  </a:lnTo>
                  <a:cubicBezTo>
                    <a:pt x="1429179" y="525320"/>
                    <a:pt x="1489050" y="577465"/>
                    <a:pt x="1527676" y="592916"/>
                  </a:cubicBezTo>
                  <a:close/>
                  <a:moveTo>
                    <a:pt x="1444629" y="486693"/>
                  </a:moveTo>
                  <a:cubicBezTo>
                    <a:pt x="1485187" y="538839"/>
                    <a:pt x="1541195" y="562015"/>
                    <a:pt x="1591410" y="575534"/>
                  </a:cubicBezTo>
                  <a:cubicBezTo>
                    <a:pt x="1616517" y="583259"/>
                    <a:pt x="1645487" y="589053"/>
                    <a:pt x="1672525" y="598710"/>
                  </a:cubicBezTo>
                  <a:cubicBezTo>
                    <a:pt x="1703426" y="608366"/>
                    <a:pt x="1740121" y="625748"/>
                    <a:pt x="1774885" y="650855"/>
                  </a:cubicBezTo>
                  <a:cubicBezTo>
                    <a:pt x="1799992" y="670169"/>
                    <a:pt x="1836688" y="708795"/>
                    <a:pt x="1854069" y="737765"/>
                  </a:cubicBezTo>
                  <a:cubicBezTo>
                    <a:pt x="1873383" y="768666"/>
                    <a:pt x="1892696" y="813087"/>
                    <a:pt x="1931322" y="840125"/>
                  </a:cubicBezTo>
                  <a:cubicBezTo>
                    <a:pt x="1952567" y="857507"/>
                    <a:pt x="1985399" y="867164"/>
                    <a:pt x="2008575" y="872958"/>
                  </a:cubicBezTo>
                  <a:cubicBezTo>
                    <a:pt x="2018232" y="874889"/>
                    <a:pt x="2025957" y="896133"/>
                    <a:pt x="2027888" y="896133"/>
                  </a:cubicBezTo>
                  <a:cubicBezTo>
                    <a:pt x="2033682" y="896133"/>
                    <a:pt x="2039476" y="886477"/>
                    <a:pt x="2045270" y="884545"/>
                  </a:cubicBezTo>
                  <a:cubicBezTo>
                    <a:pt x="2051064" y="880683"/>
                    <a:pt x="2066515" y="876820"/>
                    <a:pt x="2072309" y="876820"/>
                  </a:cubicBezTo>
                  <a:cubicBezTo>
                    <a:pt x="2078103" y="876820"/>
                    <a:pt x="2130249" y="886477"/>
                    <a:pt x="2134111" y="888408"/>
                  </a:cubicBezTo>
                  <a:cubicBezTo>
                    <a:pt x="2149562" y="898065"/>
                    <a:pt x="2147631" y="911584"/>
                    <a:pt x="2153424" y="923172"/>
                  </a:cubicBezTo>
                  <a:cubicBezTo>
                    <a:pt x="2165012" y="913515"/>
                    <a:pt x="2153424" y="899996"/>
                    <a:pt x="2163081" y="890339"/>
                  </a:cubicBezTo>
                  <a:lnTo>
                    <a:pt x="2221021" y="890339"/>
                  </a:lnTo>
                  <a:cubicBezTo>
                    <a:pt x="2228746" y="892271"/>
                    <a:pt x="2238403" y="899996"/>
                    <a:pt x="2246128" y="911584"/>
                  </a:cubicBezTo>
                  <a:cubicBezTo>
                    <a:pt x="2251922" y="901927"/>
                    <a:pt x="2257716" y="884545"/>
                    <a:pt x="2271235" y="874889"/>
                  </a:cubicBezTo>
                  <a:cubicBezTo>
                    <a:pt x="2282823" y="863301"/>
                    <a:pt x="2344625" y="847850"/>
                    <a:pt x="2365870" y="847850"/>
                  </a:cubicBezTo>
                  <a:cubicBezTo>
                    <a:pt x="2429604" y="847850"/>
                    <a:pt x="2487543" y="898065"/>
                    <a:pt x="2487543" y="963730"/>
                  </a:cubicBezTo>
                  <a:cubicBezTo>
                    <a:pt x="2487543" y="1035189"/>
                    <a:pt x="2396771" y="1066090"/>
                    <a:pt x="2352351" y="1066090"/>
                  </a:cubicBezTo>
                  <a:cubicBezTo>
                    <a:pt x="2309862" y="1066090"/>
                    <a:pt x="2213295" y="1019738"/>
                    <a:pt x="2159218" y="1019738"/>
                  </a:cubicBezTo>
                  <a:lnTo>
                    <a:pt x="2037545" y="1019738"/>
                  </a:lnTo>
                  <a:cubicBezTo>
                    <a:pt x="1931322" y="1015875"/>
                    <a:pt x="1863726" y="915447"/>
                    <a:pt x="1767160" y="915447"/>
                  </a:cubicBezTo>
                  <a:cubicBezTo>
                    <a:pt x="1724671" y="915447"/>
                    <a:pt x="1662869" y="942485"/>
                    <a:pt x="1662869" y="1000425"/>
                  </a:cubicBezTo>
                  <a:cubicBezTo>
                    <a:pt x="1662869" y="1056433"/>
                    <a:pt x="1736259" y="1102785"/>
                    <a:pt x="1786473" y="1102785"/>
                  </a:cubicBezTo>
                  <a:lnTo>
                    <a:pt x="1879177" y="1100854"/>
                  </a:lnTo>
                  <a:cubicBezTo>
                    <a:pt x="1894627" y="1102785"/>
                    <a:pt x="1910078" y="1106647"/>
                    <a:pt x="1927460" y="1108579"/>
                  </a:cubicBezTo>
                  <a:cubicBezTo>
                    <a:pt x="1944842" y="1110510"/>
                    <a:pt x="1968017" y="1116304"/>
                    <a:pt x="1989262" y="1129823"/>
                  </a:cubicBezTo>
                  <a:cubicBezTo>
                    <a:pt x="2037545" y="1160724"/>
                    <a:pt x="2052996" y="1207076"/>
                    <a:pt x="2078103" y="1247634"/>
                  </a:cubicBezTo>
                  <a:cubicBezTo>
                    <a:pt x="2099347" y="1282398"/>
                    <a:pt x="2161150" y="1321024"/>
                    <a:pt x="2195914" y="1321024"/>
                  </a:cubicBezTo>
                  <a:lnTo>
                    <a:pt x="2251922" y="1321024"/>
                  </a:lnTo>
                  <a:cubicBezTo>
                    <a:pt x="2261579" y="1322956"/>
                    <a:pt x="2261579" y="1330681"/>
                    <a:pt x="2261579" y="1334543"/>
                  </a:cubicBezTo>
                  <a:cubicBezTo>
                    <a:pt x="2261579" y="1346131"/>
                    <a:pt x="2253853" y="1361582"/>
                    <a:pt x="2246128" y="1375101"/>
                  </a:cubicBezTo>
                  <a:cubicBezTo>
                    <a:pt x="2213295" y="1429178"/>
                    <a:pt x="2155356" y="1417590"/>
                    <a:pt x="2116729" y="1462011"/>
                  </a:cubicBezTo>
                  <a:cubicBezTo>
                    <a:pt x="2101279" y="1477461"/>
                    <a:pt x="2097416" y="1492912"/>
                    <a:pt x="2097416" y="1508362"/>
                  </a:cubicBezTo>
                  <a:cubicBezTo>
                    <a:pt x="2085828" y="1489049"/>
                    <a:pt x="2083897" y="1483255"/>
                    <a:pt x="2083897" y="1467805"/>
                  </a:cubicBezTo>
                  <a:cubicBezTo>
                    <a:pt x="2083897" y="1431110"/>
                    <a:pt x="2122523" y="1398277"/>
                    <a:pt x="2122523" y="1377033"/>
                  </a:cubicBezTo>
                  <a:cubicBezTo>
                    <a:pt x="2122523" y="1371239"/>
                    <a:pt x="2118661" y="1365445"/>
                    <a:pt x="2112867" y="1365445"/>
                  </a:cubicBezTo>
                  <a:cubicBezTo>
                    <a:pt x="2107073" y="1365445"/>
                    <a:pt x="2087759" y="1378964"/>
                    <a:pt x="2076172" y="1382827"/>
                  </a:cubicBezTo>
                  <a:cubicBezTo>
                    <a:pt x="2045270" y="1392483"/>
                    <a:pt x="2010507" y="1398277"/>
                    <a:pt x="1981537" y="1409865"/>
                  </a:cubicBezTo>
                  <a:cubicBezTo>
                    <a:pt x="1969949" y="1413728"/>
                    <a:pt x="1946773" y="1427247"/>
                    <a:pt x="1940979" y="1444629"/>
                  </a:cubicBezTo>
                  <a:cubicBezTo>
                    <a:pt x="1935185" y="1460079"/>
                    <a:pt x="1933254" y="1477461"/>
                    <a:pt x="1929391" y="1494843"/>
                  </a:cubicBezTo>
                  <a:cubicBezTo>
                    <a:pt x="1910078" y="1481324"/>
                    <a:pt x="1908147" y="1471667"/>
                    <a:pt x="1908147" y="1458148"/>
                  </a:cubicBezTo>
                  <a:cubicBezTo>
                    <a:pt x="1908147" y="1425316"/>
                    <a:pt x="1954498" y="1386689"/>
                    <a:pt x="1954498" y="1334543"/>
                  </a:cubicBezTo>
                  <a:cubicBezTo>
                    <a:pt x="1954498" y="1255359"/>
                    <a:pt x="1877245" y="1232183"/>
                    <a:pt x="1827031" y="1232183"/>
                  </a:cubicBezTo>
                  <a:cubicBezTo>
                    <a:pt x="1811580" y="1232183"/>
                    <a:pt x="1771023" y="1239909"/>
                    <a:pt x="1759435" y="1245703"/>
                  </a:cubicBezTo>
                  <a:cubicBezTo>
                    <a:pt x="1676388" y="1284329"/>
                    <a:pt x="1686044" y="1375101"/>
                    <a:pt x="1602998" y="1404071"/>
                  </a:cubicBezTo>
                  <a:cubicBezTo>
                    <a:pt x="1583684" y="1411796"/>
                    <a:pt x="1562440" y="1413728"/>
                    <a:pt x="1545058" y="1417590"/>
                  </a:cubicBezTo>
                  <a:cubicBezTo>
                    <a:pt x="1525745" y="1419522"/>
                    <a:pt x="1502569" y="1429178"/>
                    <a:pt x="1483256" y="1442697"/>
                  </a:cubicBezTo>
                  <a:cubicBezTo>
                    <a:pt x="1489050" y="1433041"/>
                    <a:pt x="1533470" y="1388620"/>
                    <a:pt x="1550852" y="1388620"/>
                  </a:cubicBezTo>
                  <a:cubicBezTo>
                    <a:pt x="1556646" y="1388620"/>
                    <a:pt x="1566302" y="1398277"/>
                    <a:pt x="1572096" y="1398277"/>
                  </a:cubicBezTo>
                  <a:cubicBezTo>
                    <a:pt x="1604929" y="1398277"/>
                    <a:pt x="1645487" y="1349994"/>
                    <a:pt x="1655143" y="1319093"/>
                  </a:cubicBezTo>
                  <a:cubicBezTo>
                    <a:pt x="1668663" y="1280466"/>
                    <a:pt x="1674457" y="1245703"/>
                    <a:pt x="1703426" y="1207076"/>
                  </a:cubicBezTo>
                  <a:lnTo>
                    <a:pt x="1701495" y="1205145"/>
                  </a:lnTo>
                  <a:cubicBezTo>
                    <a:pt x="1649349" y="1237977"/>
                    <a:pt x="1651281" y="1288192"/>
                    <a:pt x="1624242" y="1330681"/>
                  </a:cubicBezTo>
                  <a:lnTo>
                    <a:pt x="1624242" y="1286260"/>
                  </a:lnTo>
                  <a:cubicBezTo>
                    <a:pt x="1618448" y="1272741"/>
                    <a:pt x="1620379" y="1255359"/>
                    <a:pt x="1606860" y="1241840"/>
                  </a:cubicBezTo>
                  <a:cubicBezTo>
                    <a:pt x="1595272" y="1286260"/>
                    <a:pt x="1618448" y="1344200"/>
                    <a:pt x="1554715" y="1384758"/>
                  </a:cubicBezTo>
                  <a:cubicBezTo>
                    <a:pt x="1568234" y="1348063"/>
                    <a:pt x="1579822" y="1330681"/>
                    <a:pt x="1579822" y="1301711"/>
                  </a:cubicBezTo>
                  <a:cubicBezTo>
                    <a:pt x="1579822" y="1280466"/>
                    <a:pt x="1581753" y="1288192"/>
                    <a:pt x="1568234" y="1259222"/>
                  </a:cubicBezTo>
                  <a:cubicBezTo>
                    <a:pt x="1518019" y="1365445"/>
                    <a:pt x="1407934" y="1371239"/>
                    <a:pt x="1334544" y="1380895"/>
                  </a:cubicBezTo>
                  <a:cubicBezTo>
                    <a:pt x="1309437" y="1382827"/>
                    <a:pt x="1274673" y="1404071"/>
                    <a:pt x="1251497" y="1429178"/>
                  </a:cubicBezTo>
                  <a:cubicBezTo>
                    <a:pt x="1245703" y="1382827"/>
                    <a:pt x="1303643" y="1336475"/>
                    <a:pt x="1346132" y="1328749"/>
                  </a:cubicBezTo>
                  <a:lnTo>
                    <a:pt x="1351926" y="1328749"/>
                  </a:lnTo>
                  <a:cubicBezTo>
                    <a:pt x="1346132" y="1336475"/>
                    <a:pt x="1336475" y="1342269"/>
                    <a:pt x="1328750" y="1351925"/>
                  </a:cubicBezTo>
                  <a:lnTo>
                    <a:pt x="1328750" y="1359651"/>
                  </a:lnTo>
                  <a:cubicBezTo>
                    <a:pt x="1396346" y="1346131"/>
                    <a:pt x="1498706" y="1346131"/>
                    <a:pt x="1516088" y="1276604"/>
                  </a:cubicBezTo>
                  <a:cubicBezTo>
                    <a:pt x="1502569" y="1290123"/>
                    <a:pt x="1444629" y="1324887"/>
                    <a:pt x="1421453" y="1324887"/>
                  </a:cubicBezTo>
                  <a:lnTo>
                    <a:pt x="1415659" y="1324887"/>
                  </a:lnTo>
                  <a:cubicBezTo>
                    <a:pt x="1450423" y="1295917"/>
                    <a:pt x="1467805" y="1270810"/>
                    <a:pt x="1467805" y="1241840"/>
                  </a:cubicBezTo>
                  <a:cubicBezTo>
                    <a:pt x="1467805" y="1237977"/>
                    <a:pt x="1463942" y="1218664"/>
                    <a:pt x="1460080" y="1207076"/>
                  </a:cubicBezTo>
                  <a:cubicBezTo>
                    <a:pt x="1448492" y="1232183"/>
                    <a:pt x="1452354" y="1280466"/>
                    <a:pt x="1411797" y="1292054"/>
                  </a:cubicBezTo>
                  <a:cubicBezTo>
                    <a:pt x="1421453" y="1276604"/>
                    <a:pt x="1433041" y="1257291"/>
                    <a:pt x="1438835" y="1241840"/>
                  </a:cubicBezTo>
                  <a:lnTo>
                    <a:pt x="1438835" y="1214802"/>
                  </a:lnTo>
                  <a:cubicBezTo>
                    <a:pt x="1436904" y="1214802"/>
                    <a:pt x="1436904" y="1212870"/>
                    <a:pt x="1434973" y="1210939"/>
                  </a:cubicBezTo>
                  <a:cubicBezTo>
                    <a:pt x="1406003" y="1237977"/>
                    <a:pt x="1361582" y="1263085"/>
                    <a:pt x="1328750" y="1263085"/>
                  </a:cubicBezTo>
                  <a:lnTo>
                    <a:pt x="1180038" y="1263085"/>
                  </a:lnTo>
                  <a:cubicBezTo>
                    <a:pt x="1176175" y="1265016"/>
                    <a:pt x="1168450" y="1270810"/>
                    <a:pt x="1168450" y="1274672"/>
                  </a:cubicBezTo>
                  <a:cubicBezTo>
                    <a:pt x="1164587" y="1286260"/>
                    <a:pt x="1166519" y="1309436"/>
                    <a:pt x="1166519" y="1315230"/>
                  </a:cubicBezTo>
                  <a:cubicBezTo>
                    <a:pt x="1166519" y="1336475"/>
                    <a:pt x="1164587" y="1346131"/>
                    <a:pt x="1174244" y="1375101"/>
                  </a:cubicBezTo>
                  <a:cubicBezTo>
                    <a:pt x="1178107" y="1384758"/>
                    <a:pt x="1178107" y="1398277"/>
                    <a:pt x="1183901" y="1409865"/>
                  </a:cubicBezTo>
                  <a:cubicBezTo>
                    <a:pt x="1187763" y="1417590"/>
                    <a:pt x="1201283" y="1425316"/>
                    <a:pt x="1210939" y="1431110"/>
                  </a:cubicBezTo>
                  <a:cubicBezTo>
                    <a:pt x="1245703" y="1456217"/>
                    <a:pt x="1292055" y="1487118"/>
                    <a:pt x="1328750" y="1502568"/>
                  </a:cubicBezTo>
                  <a:cubicBezTo>
                    <a:pt x="1280467" y="1500637"/>
                    <a:pt x="1220596" y="1465873"/>
                    <a:pt x="1185832" y="1413728"/>
                  </a:cubicBezTo>
                  <a:cubicBezTo>
                    <a:pt x="1183901" y="1409865"/>
                    <a:pt x="1178107" y="1407934"/>
                    <a:pt x="1176175" y="1404071"/>
                  </a:cubicBezTo>
                  <a:cubicBezTo>
                    <a:pt x="1154931" y="1375101"/>
                    <a:pt x="1168450" y="1349994"/>
                    <a:pt x="1129824" y="1349994"/>
                  </a:cubicBezTo>
                  <a:cubicBezTo>
                    <a:pt x="1110510" y="1349994"/>
                    <a:pt x="1031326" y="1361582"/>
                    <a:pt x="1031326" y="1400208"/>
                  </a:cubicBezTo>
                  <a:cubicBezTo>
                    <a:pt x="1031326" y="1417590"/>
                    <a:pt x="1050639" y="1440766"/>
                    <a:pt x="1058365" y="1456217"/>
                  </a:cubicBezTo>
                  <a:cubicBezTo>
                    <a:pt x="1066090" y="1469736"/>
                    <a:pt x="1083472" y="1485187"/>
                    <a:pt x="1096991" y="1496774"/>
                  </a:cubicBezTo>
                  <a:cubicBezTo>
                    <a:pt x="1116304" y="1512225"/>
                    <a:pt x="1137549" y="1533470"/>
                    <a:pt x="1158793" y="1552783"/>
                  </a:cubicBezTo>
                  <a:cubicBezTo>
                    <a:pt x="1135618" y="1554714"/>
                    <a:pt x="1135618" y="1583684"/>
                    <a:pt x="1131755" y="1595272"/>
                  </a:cubicBezTo>
                  <a:cubicBezTo>
                    <a:pt x="1131755" y="1595272"/>
                    <a:pt x="1129824" y="1597203"/>
                    <a:pt x="1135618" y="1597203"/>
                  </a:cubicBezTo>
                  <a:cubicBezTo>
                    <a:pt x="1145274" y="1597203"/>
                    <a:pt x="1170381" y="1585615"/>
                    <a:pt x="1170381" y="1572096"/>
                  </a:cubicBezTo>
                  <a:cubicBezTo>
                    <a:pt x="1170381" y="1568233"/>
                    <a:pt x="1166519" y="1560508"/>
                    <a:pt x="1162656" y="1554714"/>
                  </a:cubicBezTo>
                  <a:cubicBezTo>
                    <a:pt x="1216733" y="1574027"/>
                    <a:pt x="1319093" y="1624242"/>
                    <a:pt x="1380896" y="1624242"/>
                  </a:cubicBezTo>
                  <a:cubicBezTo>
                    <a:pt x="1386689" y="1624242"/>
                    <a:pt x="1396346" y="1622310"/>
                    <a:pt x="1402140" y="1618448"/>
                  </a:cubicBezTo>
                  <a:cubicBezTo>
                    <a:pt x="1407934" y="1614585"/>
                    <a:pt x="1440767" y="1558577"/>
                    <a:pt x="1440767" y="1548920"/>
                  </a:cubicBezTo>
                  <a:cubicBezTo>
                    <a:pt x="1440767" y="1545058"/>
                    <a:pt x="1438835" y="1541195"/>
                    <a:pt x="1434973" y="1539264"/>
                  </a:cubicBezTo>
                  <a:cubicBezTo>
                    <a:pt x="1419522" y="1533470"/>
                    <a:pt x="1402140" y="1533470"/>
                    <a:pt x="1388621" y="1529607"/>
                  </a:cubicBezTo>
                  <a:cubicBezTo>
                    <a:pt x="1373170" y="1527676"/>
                    <a:pt x="1355788" y="1521882"/>
                    <a:pt x="1340338" y="1514156"/>
                  </a:cubicBezTo>
                  <a:cubicBezTo>
                    <a:pt x="1349994" y="1514156"/>
                    <a:pt x="1361582" y="1512225"/>
                    <a:pt x="1373170" y="1514156"/>
                  </a:cubicBezTo>
                  <a:cubicBezTo>
                    <a:pt x="1404071" y="1518019"/>
                    <a:pt x="1434973" y="1531538"/>
                    <a:pt x="1469736" y="1535401"/>
                  </a:cubicBezTo>
                  <a:cubicBezTo>
                    <a:pt x="1521882" y="1543126"/>
                    <a:pt x="1577890" y="1548920"/>
                    <a:pt x="1631967" y="1558577"/>
                  </a:cubicBezTo>
                  <a:cubicBezTo>
                    <a:pt x="1678319" y="1566302"/>
                    <a:pt x="1726602" y="1583684"/>
                    <a:pt x="1774885" y="1599135"/>
                  </a:cubicBezTo>
                  <a:cubicBezTo>
                    <a:pt x="1913940" y="1645486"/>
                    <a:pt x="2089691" y="1726602"/>
                    <a:pt x="2201708" y="1894627"/>
                  </a:cubicBezTo>
                  <a:cubicBezTo>
                    <a:pt x="2238403" y="1946772"/>
                    <a:pt x="2269304" y="2006643"/>
                    <a:pt x="2282823" y="2058789"/>
                  </a:cubicBezTo>
                  <a:cubicBezTo>
                    <a:pt x="2286686" y="2066514"/>
                    <a:pt x="2288617" y="2080034"/>
                    <a:pt x="2292480" y="2089690"/>
                  </a:cubicBezTo>
                  <a:cubicBezTo>
                    <a:pt x="2294411" y="2093553"/>
                    <a:pt x="2317587" y="2099347"/>
                    <a:pt x="2321450" y="2099347"/>
                  </a:cubicBezTo>
                  <a:cubicBezTo>
                    <a:pt x="2354282" y="2099347"/>
                    <a:pt x="2400634" y="2051064"/>
                    <a:pt x="2400634" y="2022094"/>
                  </a:cubicBezTo>
                  <a:cubicBezTo>
                    <a:pt x="2400634" y="2002781"/>
                    <a:pt x="2385183" y="1973811"/>
                    <a:pt x="2373595" y="1958360"/>
                  </a:cubicBezTo>
                  <a:cubicBezTo>
                    <a:pt x="2358145" y="1937116"/>
                    <a:pt x="2336900" y="1927459"/>
                    <a:pt x="2319518" y="1913940"/>
                  </a:cubicBezTo>
                  <a:cubicBezTo>
                    <a:pt x="2298274" y="1898489"/>
                    <a:pt x="2278960" y="1873382"/>
                    <a:pt x="2267373" y="1854069"/>
                  </a:cubicBezTo>
                  <a:cubicBezTo>
                    <a:pt x="2251922" y="1827031"/>
                    <a:pt x="2228746" y="1776816"/>
                    <a:pt x="2228746" y="1745915"/>
                  </a:cubicBezTo>
                  <a:cubicBezTo>
                    <a:pt x="2228746" y="1707289"/>
                    <a:pt x="2261579" y="1676387"/>
                    <a:pt x="2305999" y="1660937"/>
                  </a:cubicBezTo>
                  <a:cubicBezTo>
                    <a:pt x="2280892" y="1689907"/>
                    <a:pt x="2275098" y="1701495"/>
                    <a:pt x="2275098" y="1726602"/>
                  </a:cubicBezTo>
                  <a:cubicBezTo>
                    <a:pt x="2275098" y="1738190"/>
                    <a:pt x="2269304" y="1747846"/>
                    <a:pt x="2288617" y="1763297"/>
                  </a:cubicBezTo>
                  <a:cubicBezTo>
                    <a:pt x="2296342" y="1771022"/>
                    <a:pt x="2309862" y="1772954"/>
                    <a:pt x="2321450" y="1782610"/>
                  </a:cubicBezTo>
                  <a:cubicBezTo>
                    <a:pt x="2334969" y="1794198"/>
                    <a:pt x="2348488" y="1811580"/>
                    <a:pt x="2362007" y="1825099"/>
                  </a:cubicBezTo>
                  <a:cubicBezTo>
                    <a:pt x="2365870" y="1823168"/>
                    <a:pt x="2373595" y="1790335"/>
                    <a:pt x="2373595" y="1784541"/>
                  </a:cubicBezTo>
                  <a:cubicBezTo>
                    <a:pt x="2373595" y="1780679"/>
                    <a:pt x="2367801" y="1755572"/>
                    <a:pt x="2367801" y="1740121"/>
                  </a:cubicBezTo>
                  <a:cubicBezTo>
                    <a:pt x="2365870" y="1697632"/>
                    <a:pt x="2365870" y="1686044"/>
                    <a:pt x="2365870" y="1682181"/>
                  </a:cubicBezTo>
                  <a:cubicBezTo>
                    <a:pt x="2365870" y="1651280"/>
                    <a:pt x="2377458" y="1614585"/>
                    <a:pt x="2427672" y="1601066"/>
                  </a:cubicBezTo>
                  <a:cubicBezTo>
                    <a:pt x="2429604" y="1601066"/>
                    <a:pt x="2431535" y="1599135"/>
                    <a:pt x="2437329" y="1599135"/>
                  </a:cubicBezTo>
                  <a:lnTo>
                    <a:pt x="2454711" y="1599135"/>
                  </a:lnTo>
                  <a:cubicBezTo>
                    <a:pt x="2431535" y="1614585"/>
                    <a:pt x="2418016" y="1643555"/>
                    <a:pt x="2418016" y="1662868"/>
                  </a:cubicBezTo>
                  <a:cubicBezTo>
                    <a:pt x="2418016" y="1716945"/>
                    <a:pt x="2468230" y="1713083"/>
                    <a:pt x="2468230" y="1792267"/>
                  </a:cubicBezTo>
                  <a:lnTo>
                    <a:pt x="2468230" y="1848275"/>
                  </a:lnTo>
                  <a:cubicBezTo>
                    <a:pt x="2470161" y="1856000"/>
                    <a:pt x="2460505" y="1883039"/>
                    <a:pt x="2479818" y="1883039"/>
                  </a:cubicBezTo>
                  <a:cubicBezTo>
                    <a:pt x="2493337" y="1883039"/>
                    <a:pt x="2499131" y="1867588"/>
                    <a:pt x="2497200" y="1852138"/>
                  </a:cubicBezTo>
                  <a:cubicBezTo>
                    <a:pt x="2497200" y="1792267"/>
                    <a:pt x="2520376" y="1732396"/>
                    <a:pt x="2545483" y="1672525"/>
                  </a:cubicBezTo>
                  <a:lnTo>
                    <a:pt x="2551277" y="1672525"/>
                  </a:lnTo>
                  <a:cubicBezTo>
                    <a:pt x="2551277" y="1674456"/>
                    <a:pt x="2553208" y="1672525"/>
                    <a:pt x="2553208" y="1676387"/>
                  </a:cubicBezTo>
                  <a:cubicBezTo>
                    <a:pt x="2553208" y="1682181"/>
                    <a:pt x="2537758" y="1705357"/>
                    <a:pt x="2537758" y="1711151"/>
                  </a:cubicBezTo>
                  <a:cubicBezTo>
                    <a:pt x="2537758" y="1718877"/>
                    <a:pt x="2555140" y="1722739"/>
                    <a:pt x="2557071" y="1722739"/>
                  </a:cubicBezTo>
                  <a:cubicBezTo>
                    <a:pt x="2589903" y="1722739"/>
                    <a:pt x="2570590" y="1678319"/>
                    <a:pt x="2593766" y="1672525"/>
                  </a:cubicBezTo>
                  <a:lnTo>
                    <a:pt x="2599560" y="1672525"/>
                  </a:lnTo>
                  <a:cubicBezTo>
                    <a:pt x="2593766" y="1686044"/>
                    <a:pt x="2586041" y="1707289"/>
                    <a:pt x="2586041" y="1711151"/>
                  </a:cubicBezTo>
                  <a:cubicBezTo>
                    <a:pt x="2586041" y="1734327"/>
                    <a:pt x="2605354" y="1732396"/>
                    <a:pt x="2605354" y="1749778"/>
                  </a:cubicBezTo>
                  <a:cubicBezTo>
                    <a:pt x="2605354" y="1755572"/>
                    <a:pt x="2595697" y="1819305"/>
                    <a:pt x="2589903" y="1854069"/>
                  </a:cubicBezTo>
                  <a:cubicBezTo>
                    <a:pt x="2587972" y="1865657"/>
                    <a:pt x="2576384" y="1881108"/>
                    <a:pt x="2564796" y="1898489"/>
                  </a:cubicBezTo>
                  <a:cubicBezTo>
                    <a:pt x="2557071" y="1910077"/>
                    <a:pt x="2564796" y="1933253"/>
                    <a:pt x="2555140" y="1946772"/>
                  </a:cubicBezTo>
                  <a:cubicBezTo>
                    <a:pt x="2547414" y="1956429"/>
                    <a:pt x="2520376" y="1968017"/>
                    <a:pt x="2518444" y="1985399"/>
                  </a:cubicBezTo>
                  <a:lnTo>
                    <a:pt x="2518444" y="1998918"/>
                  </a:lnTo>
                  <a:cubicBezTo>
                    <a:pt x="2518444" y="2004712"/>
                    <a:pt x="2528101" y="2114798"/>
                    <a:pt x="2539689" y="2172737"/>
                  </a:cubicBezTo>
                  <a:cubicBezTo>
                    <a:pt x="2545483" y="2203638"/>
                    <a:pt x="2560934" y="2236471"/>
                    <a:pt x="2572521" y="2267372"/>
                  </a:cubicBezTo>
                  <a:cubicBezTo>
                    <a:pt x="2570590" y="2265441"/>
                    <a:pt x="2568659" y="2265441"/>
                    <a:pt x="2564796" y="2265441"/>
                  </a:cubicBezTo>
                  <a:cubicBezTo>
                    <a:pt x="2559002" y="2265441"/>
                    <a:pt x="2535826" y="2280891"/>
                    <a:pt x="2522307" y="2286685"/>
                  </a:cubicBezTo>
                  <a:cubicBezTo>
                    <a:pt x="2533895" y="2302136"/>
                    <a:pt x="2551277" y="2307930"/>
                    <a:pt x="2564796" y="2307930"/>
                  </a:cubicBezTo>
                  <a:cubicBezTo>
                    <a:pt x="2582178" y="2307930"/>
                    <a:pt x="2628530" y="2290548"/>
                    <a:pt x="2630461" y="2267372"/>
                  </a:cubicBezTo>
                  <a:cubicBezTo>
                    <a:pt x="2632392" y="2255784"/>
                    <a:pt x="2653637" y="2249990"/>
                    <a:pt x="2665225" y="2244196"/>
                  </a:cubicBezTo>
                  <a:cubicBezTo>
                    <a:pt x="2651706" y="2290548"/>
                    <a:pt x="2601491" y="2319518"/>
                    <a:pt x="2564796" y="2319518"/>
                  </a:cubicBezTo>
                  <a:cubicBezTo>
                    <a:pt x="2545483" y="2319518"/>
                    <a:pt x="2530032" y="2311792"/>
                    <a:pt x="2512650" y="2304067"/>
                  </a:cubicBezTo>
                  <a:cubicBezTo>
                    <a:pt x="2495269" y="2296342"/>
                    <a:pt x="2466299" y="2277029"/>
                    <a:pt x="2460505" y="2255784"/>
                  </a:cubicBezTo>
                  <a:cubicBezTo>
                    <a:pt x="2454711" y="2240333"/>
                    <a:pt x="2456642" y="2221020"/>
                    <a:pt x="2452779" y="2207501"/>
                  </a:cubicBezTo>
                  <a:cubicBezTo>
                    <a:pt x="2445054" y="2166943"/>
                    <a:pt x="2410290" y="2159218"/>
                    <a:pt x="2385183" y="2159218"/>
                  </a:cubicBezTo>
                  <a:cubicBezTo>
                    <a:pt x="2344625" y="2159218"/>
                    <a:pt x="2305999" y="2195913"/>
                    <a:pt x="2277029" y="2195913"/>
                  </a:cubicBezTo>
                  <a:lnTo>
                    <a:pt x="2261579" y="2195913"/>
                  </a:lnTo>
                  <a:cubicBezTo>
                    <a:pt x="2261579" y="2186256"/>
                    <a:pt x="2278960" y="2151493"/>
                    <a:pt x="2278960" y="2137973"/>
                  </a:cubicBezTo>
                  <a:cubicBezTo>
                    <a:pt x="2278960" y="2122523"/>
                    <a:pt x="2265441" y="2087759"/>
                    <a:pt x="2244197" y="2087759"/>
                  </a:cubicBezTo>
                  <a:cubicBezTo>
                    <a:pt x="2236471" y="2087759"/>
                    <a:pt x="2192051" y="2105141"/>
                    <a:pt x="2192051" y="2118660"/>
                  </a:cubicBezTo>
                  <a:cubicBezTo>
                    <a:pt x="2192051" y="2124454"/>
                    <a:pt x="2199776" y="2136042"/>
                    <a:pt x="2201708" y="2143767"/>
                  </a:cubicBezTo>
                  <a:cubicBezTo>
                    <a:pt x="2207502" y="2157287"/>
                    <a:pt x="2205570" y="2176600"/>
                    <a:pt x="2209433" y="2192050"/>
                  </a:cubicBezTo>
                  <a:cubicBezTo>
                    <a:pt x="2211364" y="2195913"/>
                    <a:pt x="2219089" y="2197844"/>
                    <a:pt x="2222952" y="2199776"/>
                  </a:cubicBezTo>
                  <a:cubicBezTo>
                    <a:pt x="2234540" y="2205570"/>
                    <a:pt x="2253853" y="2215226"/>
                    <a:pt x="2265441" y="2215226"/>
                  </a:cubicBezTo>
                  <a:cubicBezTo>
                    <a:pt x="2269304" y="2215226"/>
                    <a:pt x="2290548" y="2207501"/>
                    <a:pt x="2296342" y="2207501"/>
                  </a:cubicBezTo>
                  <a:cubicBezTo>
                    <a:pt x="2304068" y="2207501"/>
                    <a:pt x="2305999" y="2213295"/>
                    <a:pt x="2305999" y="2219089"/>
                  </a:cubicBezTo>
                  <a:cubicBezTo>
                    <a:pt x="2305999" y="2224883"/>
                    <a:pt x="2302136" y="2228746"/>
                    <a:pt x="2302136" y="2232608"/>
                  </a:cubicBezTo>
                  <a:cubicBezTo>
                    <a:pt x="2300205" y="2242265"/>
                    <a:pt x="2307930" y="2257715"/>
                    <a:pt x="2296342" y="2265441"/>
                  </a:cubicBezTo>
                  <a:cubicBezTo>
                    <a:pt x="2286686" y="2271235"/>
                    <a:pt x="2275098" y="2267372"/>
                    <a:pt x="2267373" y="2271235"/>
                  </a:cubicBezTo>
                  <a:cubicBezTo>
                    <a:pt x="2240334" y="2280891"/>
                    <a:pt x="2211364" y="2292479"/>
                    <a:pt x="2190120" y="2309861"/>
                  </a:cubicBezTo>
                  <a:cubicBezTo>
                    <a:pt x="2180463" y="2317586"/>
                    <a:pt x="2182394" y="2338831"/>
                    <a:pt x="2182394" y="2344625"/>
                  </a:cubicBezTo>
                  <a:cubicBezTo>
                    <a:pt x="2182394" y="2371663"/>
                    <a:pt x="2222952" y="2400633"/>
                    <a:pt x="2242265" y="2400633"/>
                  </a:cubicBezTo>
                  <a:cubicBezTo>
                    <a:pt x="2257716" y="2400633"/>
                    <a:pt x="2278960" y="2321449"/>
                    <a:pt x="2284754" y="2300204"/>
                  </a:cubicBezTo>
                  <a:cubicBezTo>
                    <a:pt x="2284754" y="2292479"/>
                    <a:pt x="2280892" y="2282823"/>
                    <a:pt x="2292480" y="2278960"/>
                  </a:cubicBezTo>
                  <a:cubicBezTo>
                    <a:pt x="2292480" y="2280891"/>
                    <a:pt x="2292480" y="2284754"/>
                    <a:pt x="2294411" y="2288617"/>
                  </a:cubicBezTo>
                  <a:cubicBezTo>
                    <a:pt x="2323381" y="2325312"/>
                    <a:pt x="2367801" y="2331106"/>
                    <a:pt x="2400634" y="2336900"/>
                  </a:cubicBezTo>
                  <a:lnTo>
                    <a:pt x="2495269" y="2334968"/>
                  </a:lnTo>
                  <a:cubicBezTo>
                    <a:pt x="2510719" y="2336900"/>
                    <a:pt x="2526170" y="2336900"/>
                    <a:pt x="2541620" y="2338831"/>
                  </a:cubicBezTo>
                  <a:cubicBezTo>
                    <a:pt x="2586041" y="2344625"/>
                    <a:pt x="2655568" y="2383251"/>
                    <a:pt x="2674882" y="2441191"/>
                  </a:cubicBezTo>
                  <a:cubicBezTo>
                    <a:pt x="2680675" y="2452779"/>
                    <a:pt x="2684538" y="2470161"/>
                    <a:pt x="2694195" y="2483680"/>
                  </a:cubicBezTo>
                  <a:cubicBezTo>
                    <a:pt x="2707714" y="2501062"/>
                    <a:pt x="2730890" y="2504925"/>
                    <a:pt x="2750203" y="2508787"/>
                  </a:cubicBezTo>
                  <a:cubicBezTo>
                    <a:pt x="2840975" y="2530032"/>
                    <a:pt x="2875739" y="2599559"/>
                    <a:pt x="2875739" y="2665224"/>
                  </a:cubicBezTo>
                  <a:cubicBezTo>
                    <a:pt x="2875739" y="2690331"/>
                    <a:pt x="2868014" y="2719301"/>
                    <a:pt x="2860288" y="2746340"/>
                  </a:cubicBezTo>
                  <a:cubicBezTo>
                    <a:pt x="2825525" y="2862219"/>
                    <a:pt x="2727027" y="2906640"/>
                    <a:pt x="2645912" y="2906640"/>
                  </a:cubicBezTo>
                  <a:cubicBezTo>
                    <a:pt x="2584109" y="2906640"/>
                    <a:pt x="2551277" y="2885395"/>
                    <a:pt x="2526170" y="2885395"/>
                  </a:cubicBezTo>
                  <a:cubicBezTo>
                    <a:pt x="2518444" y="2885395"/>
                    <a:pt x="2504925" y="2891189"/>
                    <a:pt x="2501063" y="2898914"/>
                  </a:cubicBezTo>
                  <a:cubicBezTo>
                    <a:pt x="2487543" y="2922090"/>
                    <a:pt x="2477887" y="2949129"/>
                    <a:pt x="2460505" y="2974236"/>
                  </a:cubicBezTo>
                  <a:cubicBezTo>
                    <a:pt x="2419947" y="3030244"/>
                    <a:pt x="2362007" y="3053420"/>
                    <a:pt x="2317587" y="3063077"/>
                  </a:cubicBezTo>
                  <a:cubicBezTo>
                    <a:pt x="2302136" y="3066939"/>
                    <a:pt x="2273166" y="3066939"/>
                    <a:pt x="2267373" y="3066939"/>
                  </a:cubicBezTo>
                  <a:lnTo>
                    <a:pt x="2228746" y="3066939"/>
                  </a:lnTo>
                  <a:cubicBezTo>
                    <a:pt x="2170806" y="3065008"/>
                    <a:pt x="2066515" y="3009000"/>
                    <a:pt x="2051064" y="2931747"/>
                  </a:cubicBezTo>
                  <a:cubicBezTo>
                    <a:pt x="2049133" y="2920159"/>
                    <a:pt x="2045270" y="2912433"/>
                    <a:pt x="2043339" y="2902777"/>
                  </a:cubicBezTo>
                  <a:cubicBezTo>
                    <a:pt x="2041408" y="2893120"/>
                    <a:pt x="2041408" y="2883464"/>
                    <a:pt x="2033682" y="2873807"/>
                  </a:cubicBezTo>
                  <a:cubicBezTo>
                    <a:pt x="2018232" y="2877670"/>
                    <a:pt x="2002781" y="2883464"/>
                    <a:pt x="1987331" y="2887326"/>
                  </a:cubicBezTo>
                  <a:cubicBezTo>
                    <a:pt x="1973811" y="2891189"/>
                    <a:pt x="1937116" y="2898914"/>
                    <a:pt x="1919734" y="2898914"/>
                  </a:cubicBezTo>
                  <a:cubicBezTo>
                    <a:pt x="1915872" y="2898914"/>
                    <a:pt x="1850207" y="2887326"/>
                    <a:pt x="1844413" y="2887326"/>
                  </a:cubicBezTo>
                  <a:cubicBezTo>
                    <a:pt x="1819306" y="2887326"/>
                    <a:pt x="1759435" y="2889258"/>
                    <a:pt x="1745915" y="2927884"/>
                  </a:cubicBezTo>
                  <a:cubicBezTo>
                    <a:pt x="1743984" y="2933678"/>
                    <a:pt x="1738190" y="2943335"/>
                    <a:pt x="1738190" y="2949129"/>
                  </a:cubicBezTo>
                  <a:cubicBezTo>
                    <a:pt x="1738190" y="2952991"/>
                    <a:pt x="1747847" y="2976167"/>
                    <a:pt x="1747847" y="2981961"/>
                  </a:cubicBezTo>
                  <a:lnTo>
                    <a:pt x="1747847" y="3051489"/>
                  </a:lnTo>
                  <a:cubicBezTo>
                    <a:pt x="1776817" y="3051489"/>
                    <a:pt x="1798061" y="3007068"/>
                    <a:pt x="1809649" y="2991618"/>
                  </a:cubicBezTo>
                  <a:cubicBezTo>
                    <a:pt x="1817374" y="2978098"/>
                    <a:pt x="1828962" y="2980030"/>
                    <a:pt x="1838619" y="2972304"/>
                  </a:cubicBezTo>
                  <a:cubicBezTo>
                    <a:pt x="1846344" y="2966510"/>
                    <a:pt x="1848276" y="2952991"/>
                    <a:pt x="1857932" y="2945266"/>
                  </a:cubicBezTo>
                  <a:cubicBezTo>
                    <a:pt x="1865657" y="2935609"/>
                    <a:pt x="1877245" y="2927884"/>
                    <a:pt x="1888833" y="2925953"/>
                  </a:cubicBezTo>
                  <a:cubicBezTo>
                    <a:pt x="1902353" y="2922090"/>
                    <a:pt x="1929391" y="2922090"/>
                    <a:pt x="1935185" y="2922090"/>
                  </a:cubicBezTo>
                  <a:cubicBezTo>
                    <a:pt x="1950636" y="2922090"/>
                    <a:pt x="1977674" y="2925953"/>
                    <a:pt x="1995056" y="2945266"/>
                  </a:cubicBezTo>
                  <a:cubicBezTo>
                    <a:pt x="1962224" y="2933678"/>
                    <a:pt x="1898490" y="2962648"/>
                    <a:pt x="1890765" y="3010931"/>
                  </a:cubicBezTo>
                  <a:cubicBezTo>
                    <a:pt x="1888833" y="3014794"/>
                    <a:pt x="1892696" y="3022519"/>
                    <a:pt x="1892696" y="3028313"/>
                  </a:cubicBezTo>
                  <a:cubicBezTo>
                    <a:pt x="1892696" y="3049557"/>
                    <a:pt x="1884971" y="3057283"/>
                    <a:pt x="1859863" y="3086252"/>
                  </a:cubicBezTo>
                  <a:cubicBezTo>
                    <a:pt x="1850207" y="3095909"/>
                    <a:pt x="1854069" y="3113291"/>
                    <a:pt x="1844413" y="3126810"/>
                  </a:cubicBezTo>
                  <a:cubicBezTo>
                    <a:pt x="1840550" y="3132604"/>
                    <a:pt x="1828962" y="3130673"/>
                    <a:pt x="1823168" y="3136467"/>
                  </a:cubicBezTo>
                  <a:cubicBezTo>
                    <a:pt x="1803855" y="3149986"/>
                    <a:pt x="1803855" y="3167368"/>
                    <a:pt x="1794198" y="3182819"/>
                  </a:cubicBezTo>
                  <a:lnTo>
                    <a:pt x="1794198" y="3188612"/>
                  </a:lnTo>
                  <a:lnTo>
                    <a:pt x="1811580" y="3188612"/>
                  </a:lnTo>
                  <a:cubicBezTo>
                    <a:pt x="1828962" y="3180887"/>
                    <a:pt x="1834756" y="3153849"/>
                    <a:pt x="1850207" y="3144192"/>
                  </a:cubicBezTo>
                  <a:cubicBezTo>
                    <a:pt x="1856001" y="3138398"/>
                    <a:pt x="1867589" y="3144192"/>
                    <a:pt x="1877245" y="3138398"/>
                  </a:cubicBezTo>
                  <a:cubicBezTo>
                    <a:pt x="1886902" y="3132604"/>
                    <a:pt x="1894627" y="3119085"/>
                    <a:pt x="1906215" y="3113291"/>
                  </a:cubicBezTo>
                  <a:cubicBezTo>
                    <a:pt x="1925528" y="3101703"/>
                    <a:pt x="1950636" y="3095909"/>
                    <a:pt x="1973811" y="3086252"/>
                  </a:cubicBezTo>
                  <a:cubicBezTo>
                    <a:pt x="1973811" y="3095909"/>
                    <a:pt x="1985399" y="3126810"/>
                    <a:pt x="1998919" y="3126810"/>
                  </a:cubicBezTo>
                  <a:cubicBezTo>
                    <a:pt x="2004713" y="3126810"/>
                    <a:pt x="2008575" y="3117154"/>
                    <a:pt x="2014369" y="3115222"/>
                  </a:cubicBezTo>
                  <a:cubicBezTo>
                    <a:pt x="2031751" y="3101703"/>
                    <a:pt x="2052996" y="3099772"/>
                    <a:pt x="2072309" y="3095909"/>
                  </a:cubicBezTo>
                  <a:cubicBezTo>
                    <a:pt x="2066515" y="3088184"/>
                    <a:pt x="2051064" y="3082390"/>
                    <a:pt x="2041408" y="3082390"/>
                  </a:cubicBezTo>
                  <a:cubicBezTo>
                    <a:pt x="1977674" y="3082390"/>
                    <a:pt x="2002781" y="3080458"/>
                    <a:pt x="1983468" y="3080458"/>
                  </a:cubicBezTo>
                  <a:cubicBezTo>
                    <a:pt x="1998919" y="3076596"/>
                    <a:pt x="2027888" y="3070802"/>
                    <a:pt x="2031751" y="3070802"/>
                  </a:cubicBezTo>
                  <a:cubicBezTo>
                    <a:pt x="2058790" y="3070802"/>
                    <a:pt x="2093553" y="3084321"/>
                    <a:pt x="2107073" y="3121016"/>
                  </a:cubicBezTo>
                  <a:cubicBezTo>
                    <a:pt x="2091622" y="3117154"/>
                    <a:pt x="2066515" y="3109428"/>
                    <a:pt x="2060721" y="3109428"/>
                  </a:cubicBezTo>
                  <a:cubicBezTo>
                    <a:pt x="2043339" y="3109428"/>
                    <a:pt x="2016301" y="3122948"/>
                    <a:pt x="2002781" y="3142261"/>
                  </a:cubicBezTo>
                  <a:cubicBezTo>
                    <a:pt x="1993125" y="3153849"/>
                    <a:pt x="2004713" y="3173162"/>
                    <a:pt x="1987331" y="3186681"/>
                  </a:cubicBezTo>
                  <a:cubicBezTo>
                    <a:pt x="1964155" y="3204063"/>
                    <a:pt x="1925528" y="3227239"/>
                    <a:pt x="1898490" y="3242690"/>
                  </a:cubicBezTo>
                  <a:cubicBezTo>
                    <a:pt x="1857932" y="3263934"/>
                    <a:pt x="1827031" y="3289041"/>
                    <a:pt x="1792267" y="3289041"/>
                  </a:cubicBezTo>
                  <a:cubicBezTo>
                    <a:pt x="1786473" y="3289041"/>
                    <a:pt x="1765229" y="3283247"/>
                    <a:pt x="1761366" y="3283247"/>
                  </a:cubicBezTo>
                  <a:cubicBezTo>
                    <a:pt x="1755572" y="3283247"/>
                    <a:pt x="1745915" y="3287110"/>
                    <a:pt x="1743984" y="3294835"/>
                  </a:cubicBezTo>
                  <a:cubicBezTo>
                    <a:pt x="1720808" y="3343118"/>
                    <a:pt x="1664800" y="3402989"/>
                    <a:pt x="1633899" y="3453204"/>
                  </a:cubicBezTo>
                  <a:cubicBezTo>
                    <a:pt x="1626173" y="3462860"/>
                    <a:pt x="1622311" y="3476379"/>
                    <a:pt x="1618448" y="3487967"/>
                  </a:cubicBezTo>
                  <a:cubicBezTo>
                    <a:pt x="1610723" y="3501487"/>
                    <a:pt x="1608792" y="3538182"/>
                    <a:pt x="1595272" y="3538182"/>
                  </a:cubicBezTo>
                  <a:cubicBezTo>
                    <a:pt x="1591410" y="3538182"/>
                    <a:pt x="1564371" y="3534319"/>
                    <a:pt x="1558577" y="3534319"/>
                  </a:cubicBezTo>
                  <a:cubicBezTo>
                    <a:pt x="1545058" y="3534319"/>
                    <a:pt x="1537333" y="3534319"/>
                    <a:pt x="1531539" y="3542044"/>
                  </a:cubicBezTo>
                  <a:cubicBezTo>
                    <a:pt x="1548921" y="3569083"/>
                    <a:pt x="1585616" y="3598053"/>
                    <a:pt x="1612654" y="3598053"/>
                  </a:cubicBezTo>
                  <a:cubicBezTo>
                    <a:pt x="1614586" y="3598053"/>
                    <a:pt x="1628105" y="3584533"/>
                    <a:pt x="1631967" y="3584533"/>
                  </a:cubicBezTo>
                  <a:cubicBezTo>
                    <a:pt x="1651281" y="3584533"/>
                    <a:pt x="1666731" y="3599984"/>
                    <a:pt x="1701495" y="3594190"/>
                  </a:cubicBezTo>
                  <a:cubicBezTo>
                    <a:pt x="1689907" y="3601915"/>
                    <a:pt x="1676388" y="3603847"/>
                    <a:pt x="1664800" y="3611572"/>
                  </a:cubicBezTo>
                  <a:lnTo>
                    <a:pt x="1630036" y="3611572"/>
                  </a:lnTo>
                  <a:cubicBezTo>
                    <a:pt x="1593341" y="3611572"/>
                    <a:pt x="1552783" y="3601915"/>
                    <a:pt x="1525745" y="3563289"/>
                  </a:cubicBezTo>
                  <a:cubicBezTo>
                    <a:pt x="1512225" y="3543976"/>
                    <a:pt x="1510294" y="3501487"/>
                    <a:pt x="1510294" y="3497624"/>
                  </a:cubicBezTo>
                  <a:lnTo>
                    <a:pt x="1510294" y="3462860"/>
                  </a:lnTo>
                  <a:cubicBezTo>
                    <a:pt x="1512225" y="3443547"/>
                    <a:pt x="1531539" y="3424234"/>
                    <a:pt x="1541195" y="3414577"/>
                  </a:cubicBezTo>
                  <a:lnTo>
                    <a:pt x="1541195" y="3402989"/>
                  </a:lnTo>
                  <a:cubicBezTo>
                    <a:pt x="1539264" y="3389470"/>
                    <a:pt x="1554715" y="3372088"/>
                    <a:pt x="1562440" y="3358569"/>
                  </a:cubicBezTo>
                  <a:cubicBezTo>
                    <a:pt x="1523813" y="3327668"/>
                    <a:pt x="1465874" y="3358569"/>
                    <a:pt x="1448492" y="3302560"/>
                  </a:cubicBezTo>
                  <a:cubicBezTo>
                    <a:pt x="1446560" y="3296767"/>
                    <a:pt x="1446560" y="3289041"/>
                    <a:pt x="1444629" y="3283247"/>
                  </a:cubicBezTo>
                  <a:cubicBezTo>
                    <a:pt x="1413728" y="3283247"/>
                    <a:pt x="1394415" y="3314148"/>
                    <a:pt x="1394415" y="3337324"/>
                  </a:cubicBezTo>
                  <a:cubicBezTo>
                    <a:pt x="1394415" y="3346981"/>
                    <a:pt x="1407934" y="3350844"/>
                    <a:pt x="1413728" y="3350844"/>
                  </a:cubicBezTo>
                  <a:lnTo>
                    <a:pt x="1471668" y="3350844"/>
                  </a:lnTo>
                  <a:cubicBezTo>
                    <a:pt x="1479393" y="3350844"/>
                    <a:pt x="1481324" y="3352775"/>
                    <a:pt x="1481324" y="3360500"/>
                  </a:cubicBezTo>
                  <a:cubicBezTo>
                    <a:pt x="1481324" y="3364363"/>
                    <a:pt x="1481324" y="3364363"/>
                    <a:pt x="1479393" y="3366294"/>
                  </a:cubicBezTo>
                  <a:cubicBezTo>
                    <a:pt x="1431110" y="3393333"/>
                    <a:pt x="1378964" y="3420371"/>
                    <a:pt x="1328750" y="3447410"/>
                  </a:cubicBezTo>
                  <a:lnTo>
                    <a:pt x="1380896" y="3501487"/>
                  </a:lnTo>
                  <a:cubicBezTo>
                    <a:pt x="1369308" y="3497624"/>
                    <a:pt x="1353857" y="3493761"/>
                    <a:pt x="1342269" y="3480242"/>
                  </a:cubicBezTo>
                  <a:cubicBezTo>
                    <a:pt x="1334544" y="3470585"/>
                    <a:pt x="1332612" y="3460929"/>
                    <a:pt x="1328750" y="3451272"/>
                  </a:cubicBezTo>
                  <a:cubicBezTo>
                    <a:pt x="1328750" y="3451272"/>
                    <a:pt x="1328750" y="3449341"/>
                    <a:pt x="1326818" y="3447410"/>
                  </a:cubicBezTo>
                  <a:cubicBezTo>
                    <a:pt x="1307505" y="3445478"/>
                    <a:pt x="1272741" y="3439684"/>
                    <a:pt x="1266947" y="3439684"/>
                  </a:cubicBezTo>
                  <a:cubicBezTo>
                    <a:pt x="1263085" y="3439684"/>
                    <a:pt x="1253428" y="3441616"/>
                    <a:pt x="1245703" y="3443547"/>
                  </a:cubicBezTo>
                  <a:cubicBezTo>
                    <a:pt x="1259222" y="3455135"/>
                    <a:pt x="1363514" y="3559426"/>
                    <a:pt x="1392483" y="3559426"/>
                  </a:cubicBezTo>
                  <a:cubicBezTo>
                    <a:pt x="1400209" y="3559426"/>
                    <a:pt x="1409865" y="3538182"/>
                    <a:pt x="1409865" y="3534319"/>
                  </a:cubicBezTo>
                  <a:cubicBezTo>
                    <a:pt x="1409865" y="3532388"/>
                    <a:pt x="1409865" y="3528525"/>
                    <a:pt x="1411797" y="3526594"/>
                  </a:cubicBezTo>
                  <a:cubicBezTo>
                    <a:pt x="1452354" y="3536250"/>
                    <a:pt x="1492912" y="3574877"/>
                    <a:pt x="1533470" y="3588396"/>
                  </a:cubicBezTo>
                  <a:cubicBezTo>
                    <a:pt x="1537333" y="3590327"/>
                    <a:pt x="1543127" y="3598053"/>
                    <a:pt x="1546989" y="3603847"/>
                  </a:cubicBezTo>
                  <a:lnTo>
                    <a:pt x="1539264" y="3603847"/>
                  </a:lnTo>
                  <a:lnTo>
                    <a:pt x="1456217" y="3561358"/>
                  </a:lnTo>
                  <a:cubicBezTo>
                    <a:pt x="1442698" y="3567152"/>
                    <a:pt x="1440767" y="3571014"/>
                    <a:pt x="1440767" y="3580671"/>
                  </a:cubicBezTo>
                  <a:cubicBezTo>
                    <a:pt x="1440767" y="3594190"/>
                    <a:pt x="1489050" y="3611572"/>
                    <a:pt x="1498706" y="3615435"/>
                  </a:cubicBezTo>
                  <a:cubicBezTo>
                    <a:pt x="1572096" y="3652130"/>
                    <a:pt x="1722740" y="3735177"/>
                    <a:pt x="1728534" y="3735177"/>
                  </a:cubicBezTo>
                  <a:cubicBezTo>
                    <a:pt x="1736259" y="3735177"/>
                    <a:pt x="1745915" y="3729383"/>
                    <a:pt x="1745915" y="3719726"/>
                  </a:cubicBezTo>
                  <a:cubicBezTo>
                    <a:pt x="1745915" y="3715863"/>
                    <a:pt x="1742053" y="3708138"/>
                    <a:pt x="1738190" y="3704275"/>
                  </a:cubicBezTo>
                  <a:cubicBezTo>
                    <a:pt x="1697632" y="3681100"/>
                    <a:pt x="1655143" y="3661786"/>
                    <a:pt x="1614586" y="3640542"/>
                  </a:cubicBezTo>
                  <a:cubicBezTo>
                    <a:pt x="1614586" y="3634748"/>
                    <a:pt x="1616517" y="3632817"/>
                    <a:pt x="1616517" y="3630885"/>
                  </a:cubicBezTo>
                  <a:cubicBezTo>
                    <a:pt x="1655143" y="3652130"/>
                    <a:pt x="1697632" y="3667580"/>
                    <a:pt x="1742053" y="3700413"/>
                  </a:cubicBezTo>
                  <a:cubicBezTo>
                    <a:pt x="1745915" y="3704275"/>
                    <a:pt x="1755572" y="3704275"/>
                    <a:pt x="1763297" y="3710069"/>
                  </a:cubicBezTo>
                  <a:cubicBezTo>
                    <a:pt x="1769091" y="3713932"/>
                    <a:pt x="1774885" y="3721657"/>
                    <a:pt x="1782611" y="3727451"/>
                  </a:cubicBezTo>
                  <a:cubicBezTo>
                    <a:pt x="1790336" y="3733245"/>
                    <a:pt x="1801924" y="3737108"/>
                    <a:pt x="1811580" y="3744833"/>
                  </a:cubicBezTo>
                  <a:cubicBezTo>
                    <a:pt x="1832825" y="3764146"/>
                    <a:pt x="1856001" y="3781528"/>
                    <a:pt x="1877245" y="3802773"/>
                  </a:cubicBezTo>
                  <a:cubicBezTo>
                    <a:pt x="1896559" y="3820155"/>
                    <a:pt x="1913940" y="3841399"/>
                    <a:pt x="1929391" y="3864575"/>
                  </a:cubicBezTo>
                  <a:cubicBezTo>
                    <a:pt x="1998919" y="3957279"/>
                    <a:pt x="2041408" y="4117578"/>
                    <a:pt x="2041408" y="4225732"/>
                  </a:cubicBezTo>
                  <a:cubicBezTo>
                    <a:pt x="2041408" y="4285603"/>
                    <a:pt x="2022095" y="4405345"/>
                    <a:pt x="1991193" y="4451697"/>
                  </a:cubicBezTo>
                  <a:lnTo>
                    <a:pt x="1985399" y="4451697"/>
                  </a:lnTo>
                  <a:cubicBezTo>
                    <a:pt x="1983468" y="4447834"/>
                    <a:pt x="1977674" y="4434315"/>
                    <a:pt x="1969949" y="4434315"/>
                  </a:cubicBezTo>
                  <a:cubicBezTo>
                    <a:pt x="1964155" y="4434315"/>
                    <a:pt x="1958361" y="4438178"/>
                    <a:pt x="1952567" y="4440109"/>
                  </a:cubicBezTo>
                  <a:cubicBezTo>
                    <a:pt x="1946773" y="4443972"/>
                    <a:pt x="1940979" y="4443972"/>
                    <a:pt x="1935185" y="4443972"/>
                  </a:cubicBezTo>
                  <a:cubicBezTo>
                    <a:pt x="1939048" y="4457491"/>
                    <a:pt x="1946773" y="4476804"/>
                    <a:pt x="1964155" y="4476804"/>
                  </a:cubicBezTo>
                  <a:cubicBezTo>
                    <a:pt x="1969949" y="4476804"/>
                    <a:pt x="1977674" y="4474873"/>
                    <a:pt x="1983468" y="4472942"/>
                  </a:cubicBezTo>
                  <a:cubicBezTo>
                    <a:pt x="1921666" y="4625516"/>
                    <a:pt x="1805786" y="4783884"/>
                    <a:pt x="1749778" y="4940322"/>
                  </a:cubicBezTo>
                  <a:cubicBezTo>
                    <a:pt x="1742053" y="4959635"/>
                    <a:pt x="1736259" y="4982811"/>
                    <a:pt x="1728534" y="5004055"/>
                  </a:cubicBezTo>
                  <a:cubicBezTo>
                    <a:pt x="1722740" y="5015643"/>
                    <a:pt x="1722740" y="5081308"/>
                    <a:pt x="1684113" y="5081308"/>
                  </a:cubicBezTo>
                  <a:cubicBezTo>
                    <a:pt x="1660937" y="5081308"/>
                    <a:pt x="1649349" y="5061995"/>
                    <a:pt x="1649349" y="5042682"/>
                  </a:cubicBezTo>
                  <a:lnTo>
                    <a:pt x="1649349" y="5005986"/>
                  </a:lnTo>
                  <a:cubicBezTo>
                    <a:pt x="1653212" y="4975085"/>
                    <a:pt x="1657075" y="4940322"/>
                    <a:pt x="1664800" y="4909420"/>
                  </a:cubicBezTo>
                  <a:cubicBezTo>
                    <a:pt x="1686044" y="4824442"/>
                    <a:pt x="1715014" y="4735601"/>
                    <a:pt x="1747847" y="4650623"/>
                  </a:cubicBezTo>
                  <a:cubicBezTo>
                    <a:pt x="1757503" y="4621653"/>
                    <a:pt x="1771023" y="4588821"/>
                    <a:pt x="1784542" y="4559851"/>
                  </a:cubicBezTo>
                  <a:cubicBezTo>
                    <a:pt x="1801924" y="4517362"/>
                    <a:pt x="1827031" y="4478736"/>
                    <a:pt x="1827031" y="4442040"/>
                  </a:cubicBezTo>
                  <a:cubicBezTo>
                    <a:pt x="1827031" y="4438178"/>
                    <a:pt x="1825100" y="4436247"/>
                    <a:pt x="1821237" y="4434315"/>
                  </a:cubicBezTo>
                  <a:lnTo>
                    <a:pt x="1755572" y="4434315"/>
                  </a:lnTo>
                  <a:cubicBezTo>
                    <a:pt x="1738190" y="4432384"/>
                    <a:pt x="1707289" y="4424659"/>
                    <a:pt x="1703426" y="4424659"/>
                  </a:cubicBezTo>
                  <a:cubicBezTo>
                    <a:pt x="1680250" y="4424659"/>
                    <a:pt x="1689907" y="4445903"/>
                    <a:pt x="1689907" y="4453628"/>
                  </a:cubicBezTo>
                  <a:cubicBezTo>
                    <a:pt x="1689907" y="4484530"/>
                    <a:pt x="1672525" y="4519293"/>
                    <a:pt x="1664800" y="4552126"/>
                  </a:cubicBezTo>
                  <a:cubicBezTo>
                    <a:pt x="1668663" y="4554057"/>
                    <a:pt x="1672525" y="4554057"/>
                    <a:pt x="1678319" y="4554057"/>
                  </a:cubicBezTo>
                  <a:cubicBezTo>
                    <a:pt x="1707289" y="4554057"/>
                    <a:pt x="1742053" y="4532813"/>
                    <a:pt x="1774885" y="4525087"/>
                  </a:cubicBezTo>
                  <a:cubicBezTo>
                    <a:pt x="1765229" y="4550195"/>
                    <a:pt x="1751709" y="4575302"/>
                    <a:pt x="1743984" y="4602340"/>
                  </a:cubicBezTo>
                  <a:cubicBezTo>
                    <a:pt x="1711152" y="4706632"/>
                    <a:pt x="1620379" y="4901695"/>
                    <a:pt x="1620379" y="5025300"/>
                  </a:cubicBezTo>
                  <a:cubicBezTo>
                    <a:pt x="1620379" y="5056201"/>
                    <a:pt x="1628105" y="5114140"/>
                    <a:pt x="1682182" y="5114140"/>
                  </a:cubicBezTo>
                  <a:cubicBezTo>
                    <a:pt x="1736259" y="5114140"/>
                    <a:pt x="1755572" y="5004055"/>
                    <a:pt x="1759435" y="4992467"/>
                  </a:cubicBezTo>
                  <a:cubicBezTo>
                    <a:pt x="1767160" y="4971223"/>
                    <a:pt x="1774885" y="4944184"/>
                    <a:pt x="1788405" y="4919077"/>
                  </a:cubicBezTo>
                  <a:cubicBezTo>
                    <a:pt x="1799992" y="4895901"/>
                    <a:pt x="1803855" y="4870794"/>
                    <a:pt x="1815443" y="4849549"/>
                  </a:cubicBezTo>
                  <a:cubicBezTo>
                    <a:pt x="1856001" y="4764571"/>
                    <a:pt x="1915872" y="4671868"/>
                    <a:pt x="1954498" y="4584958"/>
                  </a:cubicBezTo>
                  <a:cubicBezTo>
                    <a:pt x="1966086" y="4600409"/>
                    <a:pt x="1971880" y="4615859"/>
                    <a:pt x="1983468" y="4631310"/>
                  </a:cubicBezTo>
                  <a:cubicBezTo>
                    <a:pt x="1995056" y="4646761"/>
                    <a:pt x="2006644" y="4664143"/>
                    <a:pt x="2022095" y="4677662"/>
                  </a:cubicBezTo>
                  <a:cubicBezTo>
                    <a:pt x="2118661" y="4768434"/>
                    <a:pt x="2132180" y="4766503"/>
                    <a:pt x="2132180" y="4847618"/>
                  </a:cubicBezTo>
                  <a:cubicBezTo>
                    <a:pt x="2132180" y="4897832"/>
                    <a:pt x="2122523" y="4911352"/>
                    <a:pt x="2122523" y="4938390"/>
                  </a:cubicBezTo>
                  <a:cubicBezTo>
                    <a:pt x="2122523" y="4944184"/>
                    <a:pt x="2126386" y="4980879"/>
                    <a:pt x="2134111" y="5002124"/>
                  </a:cubicBezTo>
                  <a:cubicBezTo>
                    <a:pt x="2137974" y="5011780"/>
                    <a:pt x="2149562" y="5015643"/>
                    <a:pt x="2155356" y="5023368"/>
                  </a:cubicBezTo>
                  <a:cubicBezTo>
                    <a:pt x="2170806" y="5038819"/>
                    <a:pt x="2211364" y="5069720"/>
                    <a:pt x="2217158" y="5094827"/>
                  </a:cubicBezTo>
                  <a:cubicBezTo>
                    <a:pt x="2219089" y="5104484"/>
                    <a:pt x="2224883" y="5118003"/>
                    <a:pt x="2224883" y="5123797"/>
                  </a:cubicBezTo>
                  <a:lnTo>
                    <a:pt x="2224883" y="5164355"/>
                  </a:lnTo>
                  <a:cubicBezTo>
                    <a:pt x="2190120" y="5081308"/>
                    <a:pt x="2095485" y="5106415"/>
                    <a:pt x="2068446" y="5023368"/>
                  </a:cubicBezTo>
                  <a:cubicBezTo>
                    <a:pt x="2052996" y="4977017"/>
                    <a:pt x="2064584" y="4828305"/>
                    <a:pt x="1981537" y="4828305"/>
                  </a:cubicBezTo>
                  <a:cubicBezTo>
                    <a:pt x="1929391" y="4828305"/>
                    <a:pt x="1919734" y="4868863"/>
                    <a:pt x="1919734" y="4903626"/>
                  </a:cubicBezTo>
                  <a:cubicBezTo>
                    <a:pt x="1919734" y="4907489"/>
                    <a:pt x="1923597" y="4924871"/>
                    <a:pt x="1925528" y="4934528"/>
                  </a:cubicBezTo>
                  <a:cubicBezTo>
                    <a:pt x="1935185" y="4963497"/>
                    <a:pt x="1954498" y="4994399"/>
                    <a:pt x="1983468" y="5027231"/>
                  </a:cubicBezTo>
                  <a:cubicBezTo>
                    <a:pt x="1998919" y="5044613"/>
                    <a:pt x="2014369" y="5067789"/>
                    <a:pt x="2025957" y="5089033"/>
                  </a:cubicBezTo>
                  <a:cubicBezTo>
                    <a:pt x="2051064" y="5129591"/>
                    <a:pt x="2062652" y="5181737"/>
                    <a:pt x="2068446" y="5224226"/>
                  </a:cubicBezTo>
                  <a:lnTo>
                    <a:pt x="2070378" y="5338174"/>
                  </a:lnTo>
                  <a:cubicBezTo>
                    <a:pt x="2072309" y="5401907"/>
                    <a:pt x="2095485" y="5508130"/>
                    <a:pt x="2192051" y="5529375"/>
                  </a:cubicBezTo>
                  <a:cubicBezTo>
                    <a:pt x="2176600" y="5533237"/>
                    <a:pt x="2147631" y="5535169"/>
                    <a:pt x="2141837" y="5535169"/>
                  </a:cubicBezTo>
                  <a:cubicBezTo>
                    <a:pt x="1989262" y="5535169"/>
                    <a:pt x="1971880" y="5330449"/>
                    <a:pt x="1964155" y="5247402"/>
                  </a:cubicBezTo>
                  <a:cubicBezTo>
                    <a:pt x="1962224" y="5220363"/>
                    <a:pt x="1950636" y="5193325"/>
                    <a:pt x="1942910" y="5166286"/>
                  </a:cubicBezTo>
                  <a:cubicBezTo>
                    <a:pt x="1931322" y="5129591"/>
                    <a:pt x="1915872" y="5104484"/>
                    <a:pt x="1883039" y="5104484"/>
                  </a:cubicBezTo>
                  <a:cubicBezTo>
                    <a:pt x="1836688" y="5104484"/>
                    <a:pt x="1830894" y="5139248"/>
                    <a:pt x="1830894" y="5168218"/>
                  </a:cubicBezTo>
                  <a:cubicBezTo>
                    <a:pt x="1830894" y="5249333"/>
                    <a:pt x="1873383" y="5264784"/>
                    <a:pt x="1873383" y="5371006"/>
                  </a:cubicBezTo>
                  <a:cubicBezTo>
                    <a:pt x="1873383" y="5486886"/>
                    <a:pt x="1788405" y="5531306"/>
                    <a:pt x="1788405" y="5608559"/>
                  </a:cubicBezTo>
                  <a:cubicBezTo>
                    <a:pt x="1788405" y="5736026"/>
                    <a:pt x="1925528" y="5799760"/>
                    <a:pt x="1925528" y="5956197"/>
                  </a:cubicBezTo>
                  <a:cubicBezTo>
                    <a:pt x="1925528" y="5992892"/>
                    <a:pt x="1919734" y="6027656"/>
                    <a:pt x="1902353" y="6066282"/>
                  </a:cubicBezTo>
                  <a:cubicBezTo>
                    <a:pt x="1898490" y="6074007"/>
                    <a:pt x="1896559" y="6087527"/>
                    <a:pt x="1890765" y="6099115"/>
                  </a:cubicBezTo>
                  <a:cubicBezTo>
                    <a:pt x="1888833" y="6102977"/>
                    <a:pt x="1879177" y="6106840"/>
                    <a:pt x="1873383" y="6108771"/>
                  </a:cubicBezTo>
                  <a:lnTo>
                    <a:pt x="1873383" y="6091389"/>
                  </a:lnTo>
                  <a:cubicBezTo>
                    <a:pt x="1879177" y="6070145"/>
                    <a:pt x="1886902" y="6039244"/>
                    <a:pt x="1886902" y="6019930"/>
                  </a:cubicBezTo>
                  <a:cubicBezTo>
                    <a:pt x="1886902" y="5840318"/>
                    <a:pt x="1709220" y="5801691"/>
                    <a:pt x="1649349" y="5658773"/>
                  </a:cubicBezTo>
                  <a:cubicBezTo>
                    <a:pt x="1641624" y="5637529"/>
                    <a:pt x="1631967" y="5604696"/>
                    <a:pt x="1631967" y="5600834"/>
                  </a:cubicBezTo>
                  <a:lnTo>
                    <a:pt x="1631967" y="5552551"/>
                  </a:lnTo>
                  <a:cubicBezTo>
                    <a:pt x="1635830" y="5539031"/>
                    <a:pt x="1637761" y="5521649"/>
                    <a:pt x="1645487" y="5508130"/>
                  </a:cubicBezTo>
                  <a:cubicBezTo>
                    <a:pt x="1651281" y="5492680"/>
                    <a:pt x="1662869" y="5479160"/>
                    <a:pt x="1670594" y="5465641"/>
                  </a:cubicBezTo>
                  <a:cubicBezTo>
                    <a:pt x="1680250" y="5444397"/>
                    <a:pt x="1695701" y="5405770"/>
                    <a:pt x="1695701" y="5399976"/>
                  </a:cubicBezTo>
                  <a:cubicBezTo>
                    <a:pt x="1695701" y="5359418"/>
                    <a:pt x="1664800" y="5328517"/>
                    <a:pt x="1628105" y="5328517"/>
                  </a:cubicBezTo>
                  <a:cubicBezTo>
                    <a:pt x="1608792" y="5328517"/>
                    <a:pt x="1579822" y="5342036"/>
                    <a:pt x="1564371" y="5351693"/>
                  </a:cubicBezTo>
                  <a:cubicBezTo>
                    <a:pt x="1481324" y="5403839"/>
                    <a:pt x="1419522" y="5465641"/>
                    <a:pt x="1419522" y="5539031"/>
                  </a:cubicBezTo>
                  <a:cubicBezTo>
                    <a:pt x="1419522" y="5569932"/>
                    <a:pt x="1434973" y="5606628"/>
                    <a:pt x="1448492" y="5641391"/>
                  </a:cubicBezTo>
                  <a:cubicBezTo>
                    <a:pt x="1454286" y="5654911"/>
                    <a:pt x="1479393" y="5737957"/>
                    <a:pt x="1479393" y="5764996"/>
                  </a:cubicBezTo>
                  <a:cubicBezTo>
                    <a:pt x="1479393" y="5801691"/>
                    <a:pt x="1450423" y="5861562"/>
                    <a:pt x="1400209" y="5884738"/>
                  </a:cubicBezTo>
                  <a:cubicBezTo>
                    <a:pt x="1417591" y="5857699"/>
                    <a:pt x="1423385" y="5836455"/>
                    <a:pt x="1423385" y="5813279"/>
                  </a:cubicBezTo>
                  <a:cubicBezTo>
                    <a:pt x="1423385" y="5764996"/>
                    <a:pt x="1377033" y="5660705"/>
                    <a:pt x="1361582" y="5627872"/>
                  </a:cubicBezTo>
                  <a:cubicBezTo>
                    <a:pt x="1342269" y="5589246"/>
                    <a:pt x="1328750" y="5542894"/>
                    <a:pt x="1319093" y="5502336"/>
                  </a:cubicBezTo>
                  <a:cubicBezTo>
                    <a:pt x="1317162" y="5490748"/>
                    <a:pt x="1313299" y="5467572"/>
                    <a:pt x="1313299" y="5463710"/>
                  </a:cubicBezTo>
                  <a:lnTo>
                    <a:pt x="1313299" y="5415427"/>
                  </a:lnTo>
                  <a:cubicBezTo>
                    <a:pt x="1315231" y="5401907"/>
                    <a:pt x="1317162" y="5386457"/>
                    <a:pt x="1321025" y="5374869"/>
                  </a:cubicBezTo>
                  <a:cubicBezTo>
                    <a:pt x="1346132" y="5274440"/>
                    <a:pt x="1485187" y="5214569"/>
                    <a:pt x="1548921" y="5121866"/>
                  </a:cubicBezTo>
                  <a:cubicBezTo>
                    <a:pt x="1560508" y="5104484"/>
                    <a:pt x="1566302" y="5092896"/>
                    <a:pt x="1566302" y="5079377"/>
                  </a:cubicBezTo>
                  <a:cubicBezTo>
                    <a:pt x="1566302" y="5058132"/>
                    <a:pt x="1550852" y="5040750"/>
                    <a:pt x="1531539" y="5040750"/>
                  </a:cubicBezTo>
                  <a:cubicBezTo>
                    <a:pt x="1527676" y="5040750"/>
                    <a:pt x="1500637" y="5048476"/>
                    <a:pt x="1489050" y="5058132"/>
                  </a:cubicBezTo>
                  <a:cubicBezTo>
                    <a:pt x="1469736" y="5071651"/>
                    <a:pt x="1452354" y="5094827"/>
                    <a:pt x="1434973" y="5112209"/>
                  </a:cubicBezTo>
                  <a:cubicBezTo>
                    <a:pt x="1415659" y="5129591"/>
                    <a:pt x="1388621" y="5141179"/>
                    <a:pt x="1367376" y="5146973"/>
                  </a:cubicBezTo>
                  <a:cubicBezTo>
                    <a:pt x="1357720" y="5150836"/>
                    <a:pt x="1346132" y="5152767"/>
                    <a:pt x="1338406" y="5154698"/>
                  </a:cubicBezTo>
                  <a:cubicBezTo>
                    <a:pt x="1326818" y="5156630"/>
                    <a:pt x="1313299" y="5162424"/>
                    <a:pt x="1301711" y="5164355"/>
                  </a:cubicBezTo>
                  <a:cubicBezTo>
                    <a:pt x="1259222" y="5170149"/>
                    <a:pt x="1191626" y="5230020"/>
                    <a:pt x="1180038" y="5276372"/>
                  </a:cubicBezTo>
                  <a:cubicBezTo>
                    <a:pt x="1170381" y="5309204"/>
                    <a:pt x="1164587" y="5349762"/>
                    <a:pt x="1158793" y="5382594"/>
                  </a:cubicBezTo>
                  <a:cubicBezTo>
                    <a:pt x="1154931" y="5407701"/>
                    <a:pt x="1145274" y="5432809"/>
                    <a:pt x="1120167" y="5457916"/>
                  </a:cubicBezTo>
                  <a:cubicBezTo>
                    <a:pt x="1125961" y="5436671"/>
                    <a:pt x="1133686" y="5415427"/>
                    <a:pt x="1137549" y="5394182"/>
                  </a:cubicBezTo>
                  <a:cubicBezTo>
                    <a:pt x="1137549" y="5388388"/>
                    <a:pt x="1139480" y="5382594"/>
                    <a:pt x="1141412" y="5376800"/>
                  </a:cubicBezTo>
                  <a:lnTo>
                    <a:pt x="1141412" y="5343968"/>
                  </a:lnTo>
                  <a:lnTo>
                    <a:pt x="1131755" y="5272509"/>
                  </a:lnTo>
                  <a:cubicBezTo>
                    <a:pt x="1133686" y="5218432"/>
                    <a:pt x="1131755" y="5216501"/>
                    <a:pt x="1131755" y="5214569"/>
                  </a:cubicBezTo>
                  <a:cubicBezTo>
                    <a:pt x="1131755" y="5170149"/>
                    <a:pt x="1170381" y="5108347"/>
                    <a:pt x="1228321" y="5075514"/>
                  </a:cubicBezTo>
                  <a:cubicBezTo>
                    <a:pt x="1263085" y="5054270"/>
                    <a:pt x="1307505" y="5046544"/>
                    <a:pt x="1340338" y="5027231"/>
                  </a:cubicBezTo>
                  <a:cubicBezTo>
                    <a:pt x="1363514" y="5013712"/>
                    <a:pt x="1382827" y="4988605"/>
                    <a:pt x="1402140" y="4965429"/>
                  </a:cubicBezTo>
                  <a:cubicBezTo>
                    <a:pt x="1409865" y="4955772"/>
                    <a:pt x="1490981" y="4837961"/>
                    <a:pt x="1490981" y="4820580"/>
                  </a:cubicBezTo>
                  <a:cubicBezTo>
                    <a:pt x="1490981" y="4785816"/>
                    <a:pt x="1442698" y="4785816"/>
                    <a:pt x="1429179" y="4785816"/>
                  </a:cubicBezTo>
                  <a:cubicBezTo>
                    <a:pt x="1284329" y="4785816"/>
                    <a:pt x="1282398" y="5031094"/>
                    <a:pt x="1118236" y="5031094"/>
                  </a:cubicBezTo>
                  <a:cubicBezTo>
                    <a:pt x="1114373" y="5031094"/>
                    <a:pt x="1095060" y="5029162"/>
                    <a:pt x="1083472" y="5027231"/>
                  </a:cubicBezTo>
                  <a:cubicBezTo>
                    <a:pt x="1274673" y="4951909"/>
                    <a:pt x="1191626" y="4752983"/>
                    <a:pt x="1365445" y="4646761"/>
                  </a:cubicBezTo>
                  <a:cubicBezTo>
                    <a:pt x="1324887" y="4621653"/>
                    <a:pt x="1257291" y="4565645"/>
                    <a:pt x="1239909" y="4517362"/>
                  </a:cubicBezTo>
                  <a:cubicBezTo>
                    <a:pt x="1237978" y="4511568"/>
                    <a:pt x="1236046" y="4509637"/>
                    <a:pt x="1232184" y="4505774"/>
                  </a:cubicBezTo>
                  <a:cubicBezTo>
                    <a:pt x="1178107" y="4530881"/>
                    <a:pt x="1118236" y="4554057"/>
                    <a:pt x="1064159" y="4554057"/>
                  </a:cubicBezTo>
                  <a:cubicBezTo>
                    <a:pt x="981112" y="4554057"/>
                    <a:pt x="871026" y="4509637"/>
                    <a:pt x="838194" y="4395689"/>
                  </a:cubicBezTo>
                  <a:cubicBezTo>
                    <a:pt x="836263" y="4384101"/>
                    <a:pt x="832400" y="4360925"/>
                    <a:pt x="832400" y="4357062"/>
                  </a:cubicBezTo>
                  <a:lnTo>
                    <a:pt x="832400" y="4320367"/>
                  </a:lnTo>
                  <a:cubicBezTo>
                    <a:pt x="836263" y="4285603"/>
                    <a:pt x="845919" y="4241183"/>
                    <a:pt x="882614" y="4208351"/>
                  </a:cubicBezTo>
                  <a:cubicBezTo>
                    <a:pt x="903859" y="4187106"/>
                    <a:pt x="930897" y="4181312"/>
                    <a:pt x="956005" y="4167793"/>
                  </a:cubicBezTo>
                  <a:cubicBezTo>
                    <a:pt x="971455" y="4158136"/>
                    <a:pt x="986906" y="4138823"/>
                    <a:pt x="990768" y="4125304"/>
                  </a:cubicBezTo>
                  <a:cubicBezTo>
                    <a:pt x="994631" y="4111784"/>
                    <a:pt x="998494" y="4094402"/>
                    <a:pt x="1004288" y="4080883"/>
                  </a:cubicBezTo>
                  <a:cubicBezTo>
                    <a:pt x="1035189" y="3986248"/>
                    <a:pt x="1131755" y="3963073"/>
                    <a:pt x="1197420" y="3955347"/>
                  </a:cubicBezTo>
                  <a:cubicBezTo>
                    <a:pt x="1241840" y="3947622"/>
                    <a:pt x="1251497" y="3957279"/>
                    <a:pt x="1257291" y="3957279"/>
                  </a:cubicBezTo>
                  <a:cubicBezTo>
                    <a:pt x="1261154" y="3957279"/>
                    <a:pt x="1265016" y="3957279"/>
                    <a:pt x="1268879" y="3955347"/>
                  </a:cubicBezTo>
                  <a:cubicBezTo>
                    <a:pt x="1282398" y="3945691"/>
                    <a:pt x="1309437" y="3922515"/>
                    <a:pt x="1309437" y="3916721"/>
                  </a:cubicBezTo>
                  <a:cubicBezTo>
                    <a:pt x="1309437" y="3887751"/>
                    <a:pt x="1237978" y="3816292"/>
                    <a:pt x="1216733" y="3806635"/>
                  </a:cubicBezTo>
                  <a:cubicBezTo>
                    <a:pt x="1224458" y="3804704"/>
                    <a:pt x="1237978" y="3806635"/>
                    <a:pt x="1249566" y="3812429"/>
                  </a:cubicBezTo>
                  <a:cubicBezTo>
                    <a:pt x="1326818" y="3849125"/>
                    <a:pt x="1411797" y="3883888"/>
                    <a:pt x="1489050" y="3920583"/>
                  </a:cubicBezTo>
                  <a:cubicBezTo>
                    <a:pt x="1558577" y="3955347"/>
                    <a:pt x="1641624" y="3974660"/>
                    <a:pt x="1709220" y="4049982"/>
                  </a:cubicBezTo>
                  <a:lnTo>
                    <a:pt x="1697632" y="4049982"/>
                  </a:lnTo>
                  <a:cubicBezTo>
                    <a:pt x="1693770" y="4048051"/>
                    <a:pt x="1686044" y="4042257"/>
                    <a:pt x="1682182" y="4042257"/>
                  </a:cubicBezTo>
                  <a:cubicBezTo>
                    <a:pt x="1674457" y="4042257"/>
                    <a:pt x="1672525" y="4048051"/>
                    <a:pt x="1672525" y="4051913"/>
                  </a:cubicBezTo>
                  <a:cubicBezTo>
                    <a:pt x="1672525" y="4065433"/>
                    <a:pt x="1697632" y="4088608"/>
                    <a:pt x="1697632" y="4107922"/>
                  </a:cubicBezTo>
                  <a:cubicBezTo>
                    <a:pt x="1697632" y="4111784"/>
                    <a:pt x="1695701" y="4123372"/>
                    <a:pt x="1691838" y="4131098"/>
                  </a:cubicBezTo>
                  <a:lnTo>
                    <a:pt x="1631967" y="4057707"/>
                  </a:lnTo>
                  <a:cubicBezTo>
                    <a:pt x="1633899" y="4055776"/>
                    <a:pt x="1649349" y="4051913"/>
                    <a:pt x="1649349" y="4044188"/>
                  </a:cubicBezTo>
                  <a:cubicBezTo>
                    <a:pt x="1649349" y="4040325"/>
                    <a:pt x="1637761" y="4032600"/>
                    <a:pt x="1633899" y="4028737"/>
                  </a:cubicBezTo>
                  <a:cubicBezTo>
                    <a:pt x="1554715" y="3974660"/>
                    <a:pt x="1475530" y="4011356"/>
                    <a:pt x="1402140" y="3951485"/>
                  </a:cubicBezTo>
                  <a:cubicBezTo>
                    <a:pt x="1382827" y="3936034"/>
                    <a:pt x="1365445" y="3912858"/>
                    <a:pt x="1346132" y="3893545"/>
                  </a:cubicBezTo>
                  <a:cubicBezTo>
                    <a:pt x="1346132" y="3893545"/>
                    <a:pt x="1344200" y="3891614"/>
                    <a:pt x="1344200" y="3897408"/>
                  </a:cubicBezTo>
                  <a:cubicBezTo>
                    <a:pt x="1344200" y="3901270"/>
                    <a:pt x="1348063" y="3907064"/>
                    <a:pt x="1349994" y="3912858"/>
                  </a:cubicBezTo>
                  <a:cubicBezTo>
                    <a:pt x="1369308" y="3957279"/>
                    <a:pt x="1433041" y="3993974"/>
                    <a:pt x="1475530" y="4003630"/>
                  </a:cubicBezTo>
                  <a:cubicBezTo>
                    <a:pt x="1527676" y="4015218"/>
                    <a:pt x="1593341" y="4015218"/>
                    <a:pt x="1628105" y="4055776"/>
                  </a:cubicBezTo>
                  <a:cubicBezTo>
                    <a:pt x="1606860" y="4049982"/>
                    <a:pt x="1556646" y="4028737"/>
                    <a:pt x="1527676" y="4028737"/>
                  </a:cubicBezTo>
                  <a:lnTo>
                    <a:pt x="1483256" y="4028737"/>
                  </a:lnTo>
                  <a:cubicBezTo>
                    <a:pt x="1467805" y="4026806"/>
                    <a:pt x="1448492" y="4022944"/>
                    <a:pt x="1433041" y="4017150"/>
                  </a:cubicBezTo>
                  <a:cubicBezTo>
                    <a:pt x="1398277" y="4007493"/>
                    <a:pt x="1359651" y="3982386"/>
                    <a:pt x="1332612" y="3943759"/>
                  </a:cubicBezTo>
                  <a:cubicBezTo>
                    <a:pt x="1328750" y="3937965"/>
                    <a:pt x="1324887" y="3936034"/>
                    <a:pt x="1319093" y="3936034"/>
                  </a:cubicBezTo>
                  <a:cubicBezTo>
                    <a:pt x="1309437" y="3936034"/>
                    <a:pt x="1295917" y="3953416"/>
                    <a:pt x="1295917" y="3961141"/>
                  </a:cubicBezTo>
                  <a:cubicBezTo>
                    <a:pt x="1295917" y="3965004"/>
                    <a:pt x="1299780" y="3970798"/>
                    <a:pt x="1305574" y="3972729"/>
                  </a:cubicBezTo>
                  <a:cubicBezTo>
                    <a:pt x="1324887" y="3984317"/>
                    <a:pt x="1355788" y="3990111"/>
                    <a:pt x="1375102" y="4013287"/>
                  </a:cubicBezTo>
                  <a:cubicBezTo>
                    <a:pt x="1390552" y="4028737"/>
                    <a:pt x="1392483" y="4042257"/>
                    <a:pt x="1402140" y="4059639"/>
                  </a:cubicBezTo>
                  <a:cubicBezTo>
                    <a:pt x="1409865" y="4073158"/>
                    <a:pt x="1421453" y="4075089"/>
                    <a:pt x="1429179" y="4075089"/>
                  </a:cubicBezTo>
                  <a:cubicBezTo>
                    <a:pt x="1434973" y="4075089"/>
                    <a:pt x="1458148" y="4063501"/>
                    <a:pt x="1473599" y="4061570"/>
                  </a:cubicBezTo>
                  <a:cubicBezTo>
                    <a:pt x="1481324" y="4061570"/>
                    <a:pt x="1490981" y="4059639"/>
                    <a:pt x="1496775" y="4059639"/>
                  </a:cubicBezTo>
                  <a:cubicBezTo>
                    <a:pt x="1500637" y="4059639"/>
                    <a:pt x="1498706" y="4063501"/>
                    <a:pt x="1504500" y="4063501"/>
                  </a:cubicBezTo>
                  <a:cubicBezTo>
                    <a:pt x="1512225" y="4063501"/>
                    <a:pt x="1510294" y="4061570"/>
                    <a:pt x="1510294" y="4059639"/>
                  </a:cubicBezTo>
                  <a:cubicBezTo>
                    <a:pt x="1510294" y="4063501"/>
                    <a:pt x="1537333" y="4063501"/>
                    <a:pt x="1550852" y="4063501"/>
                  </a:cubicBezTo>
                  <a:cubicBezTo>
                    <a:pt x="1597204" y="4063501"/>
                    <a:pt x="1660937" y="4127235"/>
                    <a:pt x="1678319" y="4175518"/>
                  </a:cubicBezTo>
                  <a:cubicBezTo>
                    <a:pt x="1682182" y="4173587"/>
                    <a:pt x="1682182" y="4169724"/>
                    <a:pt x="1684113" y="4165861"/>
                  </a:cubicBezTo>
                  <a:cubicBezTo>
                    <a:pt x="1687976" y="4187106"/>
                    <a:pt x="1695701" y="4214145"/>
                    <a:pt x="1695701" y="4239252"/>
                  </a:cubicBezTo>
                  <a:cubicBezTo>
                    <a:pt x="1695701" y="4322299"/>
                    <a:pt x="1643555" y="4401483"/>
                    <a:pt x="1564371" y="4409208"/>
                  </a:cubicBezTo>
                  <a:cubicBezTo>
                    <a:pt x="1550852" y="4411139"/>
                    <a:pt x="1527676" y="4411139"/>
                    <a:pt x="1521882" y="4411139"/>
                  </a:cubicBezTo>
                  <a:cubicBezTo>
                    <a:pt x="1518019" y="4411139"/>
                    <a:pt x="1492912" y="4413071"/>
                    <a:pt x="1481324" y="4409208"/>
                  </a:cubicBezTo>
                  <a:cubicBezTo>
                    <a:pt x="1467805" y="4407277"/>
                    <a:pt x="1450423" y="4401483"/>
                    <a:pt x="1436904" y="4401483"/>
                  </a:cubicBezTo>
                  <a:cubicBezTo>
                    <a:pt x="1367376" y="4401483"/>
                    <a:pt x="1355788" y="4453628"/>
                    <a:pt x="1268879" y="4453628"/>
                  </a:cubicBezTo>
                  <a:cubicBezTo>
                    <a:pt x="1207077" y="4453628"/>
                    <a:pt x="1137549" y="4422727"/>
                    <a:pt x="1102785" y="4341612"/>
                  </a:cubicBezTo>
                  <a:cubicBezTo>
                    <a:pt x="1098922" y="4330024"/>
                    <a:pt x="1093128" y="4306848"/>
                    <a:pt x="1093128" y="4302985"/>
                  </a:cubicBezTo>
                  <a:lnTo>
                    <a:pt x="1093128" y="4254702"/>
                  </a:lnTo>
                  <a:cubicBezTo>
                    <a:pt x="1108579" y="4156205"/>
                    <a:pt x="1187763" y="4113716"/>
                    <a:pt x="1257291" y="4113716"/>
                  </a:cubicBezTo>
                  <a:cubicBezTo>
                    <a:pt x="1334544" y="4113716"/>
                    <a:pt x="1396346" y="4163930"/>
                    <a:pt x="1396346" y="4245046"/>
                  </a:cubicBezTo>
                  <a:cubicBezTo>
                    <a:pt x="1396346" y="4310711"/>
                    <a:pt x="1342269" y="4360925"/>
                    <a:pt x="1278535" y="4360925"/>
                  </a:cubicBezTo>
                  <a:cubicBezTo>
                    <a:pt x="1222527" y="4360925"/>
                    <a:pt x="1191626" y="4318436"/>
                    <a:pt x="1191626" y="4270153"/>
                  </a:cubicBezTo>
                  <a:cubicBezTo>
                    <a:pt x="1191626" y="4233458"/>
                    <a:pt x="1209008" y="4208351"/>
                    <a:pt x="1245703" y="4208351"/>
                  </a:cubicBezTo>
                  <a:cubicBezTo>
                    <a:pt x="1257291" y="4208351"/>
                    <a:pt x="1268879" y="4214145"/>
                    <a:pt x="1268879" y="4223801"/>
                  </a:cubicBezTo>
                  <a:cubicBezTo>
                    <a:pt x="1268879" y="4239252"/>
                    <a:pt x="1230252" y="4243114"/>
                    <a:pt x="1230252" y="4272084"/>
                  </a:cubicBezTo>
                  <a:cubicBezTo>
                    <a:pt x="1230252" y="4301054"/>
                    <a:pt x="1255360" y="4318436"/>
                    <a:pt x="1276604" y="4318436"/>
                  </a:cubicBezTo>
                  <a:cubicBezTo>
                    <a:pt x="1315231" y="4318436"/>
                    <a:pt x="1359651" y="4289466"/>
                    <a:pt x="1359651" y="4245046"/>
                  </a:cubicBezTo>
                  <a:cubicBezTo>
                    <a:pt x="1359651" y="4179381"/>
                    <a:pt x="1299780" y="4158136"/>
                    <a:pt x="1255360" y="4158136"/>
                  </a:cubicBezTo>
                  <a:cubicBezTo>
                    <a:pt x="1183901" y="4158136"/>
                    <a:pt x="1129824" y="4200625"/>
                    <a:pt x="1129824" y="4275947"/>
                  </a:cubicBezTo>
                  <a:cubicBezTo>
                    <a:pt x="1129824" y="4360925"/>
                    <a:pt x="1199351" y="4413071"/>
                    <a:pt x="1270810" y="4413071"/>
                  </a:cubicBezTo>
                  <a:cubicBezTo>
                    <a:pt x="1355788" y="4413071"/>
                    <a:pt x="1386689" y="4345474"/>
                    <a:pt x="1415659" y="4345474"/>
                  </a:cubicBezTo>
                  <a:cubicBezTo>
                    <a:pt x="1448492" y="4345474"/>
                    <a:pt x="1467805" y="4382170"/>
                    <a:pt x="1523813" y="4382170"/>
                  </a:cubicBezTo>
                  <a:cubicBezTo>
                    <a:pt x="1614586" y="4382170"/>
                    <a:pt x="1655143" y="4297191"/>
                    <a:pt x="1655143" y="4231526"/>
                  </a:cubicBezTo>
                  <a:cubicBezTo>
                    <a:pt x="1655143" y="4142685"/>
                    <a:pt x="1589478" y="4088608"/>
                    <a:pt x="1510294" y="4088608"/>
                  </a:cubicBezTo>
                  <a:cubicBezTo>
                    <a:pt x="1456217" y="4088608"/>
                    <a:pt x="1448492" y="4107922"/>
                    <a:pt x="1413728" y="4107922"/>
                  </a:cubicBezTo>
                  <a:cubicBezTo>
                    <a:pt x="1377033" y="4107922"/>
                    <a:pt x="1388621" y="4071227"/>
                    <a:pt x="1361582" y="4044188"/>
                  </a:cubicBezTo>
                  <a:cubicBezTo>
                    <a:pt x="1317162" y="3997836"/>
                    <a:pt x="1265016" y="3982386"/>
                    <a:pt x="1218664" y="3982386"/>
                  </a:cubicBezTo>
                  <a:cubicBezTo>
                    <a:pt x="1156862" y="3982386"/>
                    <a:pt x="1046777" y="4021012"/>
                    <a:pt x="1021670" y="4109853"/>
                  </a:cubicBezTo>
                  <a:cubicBezTo>
                    <a:pt x="1017807" y="4123372"/>
                    <a:pt x="1019738" y="4142685"/>
                    <a:pt x="1015876" y="4160067"/>
                  </a:cubicBezTo>
                  <a:cubicBezTo>
                    <a:pt x="1012013" y="4189037"/>
                    <a:pt x="971455" y="4190969"/>
                    <a:pt x="954073" y="4198694"/>
                  </a:cubicBezTo>
                  <a:cubicBezTo>
                    <a:pt x="878752" y="4229595"/>
                    <a:pt x="859438" y="4293329"/>
                    <a:pt x="859438" y="4343543"/>
                  </a:cubicBezTo>
                  <a:cubicBezTo>
                    <a:pt x="859438" y="4457491"/>
                    <a:pt x="979180" y="4527019"/>
                    <a:pt x="1066090" y="4527019"/>
                  </a:cubicBezTo>
                  <a:cubicBezTo>
                    <a:pt x="1158793" y="4527019"/>
                    <a:pt x="1205145" y="4474873"/>
                    <a:pt x="1236046" y="4474873"/>
                  </a:cubicBezTo>
                  <a:cubicBezTo>
                    <a:pt x="1255360" y="4474873"/>
                    <a:pt x="1276604" y="4525087"/>
                    <a:pt x="1282398" y="4532813"/>
                  </a:cubicBezTo>
                  <a:cubicBezTo>
                    <a:pt x="1321025" y="4579164"/>
                    <a:pt x="1353857" y="4615859"/>
                    <a:pt x="1396346" y="4615859"/>
                  </a:cubicBezTo>
                  <a:cubicBezTo>
                    <a:pt x="1429179" y="4615859"/>
                    <a:pt x="1467805" y="4584958"/>
                    <a:pt x="1502569" y="4584958"/>
                  </a:cubicBezTo>
                  <a:cubicBezTo>
                    <a:pt x="1508363" y="4584958"/>
                    <a:pt x="1525745" y="4588821"/>
                    <a:pt x="1535401" y="4592684"/>
                  </a:cubicBezTo>
                  <a:cubicBezTo>
                    <a:pt x="1539264" y="4575302"/>
                    <a:pt x="1554715" y="4581096"/>
                    <a:pt x="1566302" y="4579164"/>
                  </a:cubicBezTo>
                  <a:cubicBezTo>
                    <a:pt x="1591410" y="4573370"/>
                    <a:pt x="1618448" y="4567576"/>
                    <a:pt x="1641624" y="4554057"/>
                  </a:cubicBezTo>
                  <a:cubicBezTo>
                    <a:pt x="1647418" y="4550195"/>
                    <a:pt x="1649349" y="4536675"/>
                    <a:pt x="1653212" y="4528950"/>
                  </a:cubicBezTo>
                  <a:cubicBezTo>
                    <a:pt x="1660937" y="4511568"/>
                    <a:pt x="1666731" y="4484530"/>
                    <a:pt x="1670594" y="4469079"/>
                  </a:cubicBezTo>
                  <a:cubicBezTo>
                    <a:pt x="1672525" y="4463285"/>
                    <a:pt x="1672525" y="4455560"/>
                    <a:pt x="1674457" y="4449766"/>
                  </a:cubicBezTo>
                  <a:cubicBezTo>
                    <a:pt x="1672525" y="4413071"/>
                    <a:pt x="1672525" y="4403414"/>
                    <a:pt x="1672525" y="4393757"/>
                  </a:cubicBezTo>
                  <a:cubicBezTo>
                    <a:pt x="1697632" y="4399551"/>
                    <a:pt x="1745915" y="4420796"/>
                    <a:pt x="1776817" y="4420796"/>
                  </a:cubicBezTo>
                  <a:cubicBezTo>
                    <a:pt x="1792267" y="4420796"/>
                    <a:pt x="1848276" y="4411139"/>
                    <a:pt x="1840550" y="4386032"/>
                  </a:cubicBezTo>
                  <a:cubicBezTo>
                    <a:pt x="1840550" y="4382170"/>
                    <a:pt x="1840550" y="4376376"/>
                    <a:pt x="1842482" y="4370582"/>
                  </a:cubicBezTo>
                  <a:lnTo>
                    <a:pt x="1842482" y="4266290"/>
                  </a:lnTo>
                  <a:cubicBezTo>
                    <a:pt x="1828962" y="4206419"/>
                    <a:pt x="1819306" y="4144617"/>
                    <a:pt x="1763297" y="4082815"/>
                  </a:cubicBezTo>
                  <a:cubicBezTo>
                    <a:pt x="1757503" y="4075089"/>
                    <a:pt x="1753641" y="4065433"/>
                    <a:pt x="1747847" y="4059639"/>
                  </a:cubicBezTo>
                  <a:cubicBezTo>
                    <a:pt x="1738190" y="4046119"/>
                    <a:pt x="1724671" y="4030669"/>
                    <a:pt x="1711152" y="4019081"/>
                  </a:cubicBezTo>
                  <a:cubicBezTo>
                    <a:pt x="1686044" y="3999768"/>
                    <a:pt x="1657075" y="3984317"/>
                    <a:pt x="1633899" y="3968867"/>
                  </a:cubicBezTo>
                  <a:cubicBezTo>
                    <a:pt x="1618448" y="3961141"/>
                    <a:pt x="1601066" y="3953416"/>
                    <a:pt x="1587547" y="3943759"/>
                  </a:cubicBezTo>
                  <a:cubicBezTo>
                    <a:pt x="1572096" y="3936034"/>
                    <a:pt x="1554715" y="3926377"/>
                    <a:pt x="1537333" y="3918652"/>
                  </a:cubicBezTo>
                  <a:cubicBezTo>
                    <a:pt x="1483256" y="3893545"/>
                    <a:pt x="1427247" y="3864575"/>
                    <a:pt x="1375102" y="3847193"/>
                  </a:cubicBezTo>
                  <a:cubicBezTo>
                    <a:pt x="1338406" y="3835605"/>
                    <a:pt x="1301711" y="3818223"/>
                    <a:pt x="1268879" y="3802773"/>
                  </a:cubicBezTo>
                  <a:cubicBezTo>
                    <a:pt x="1241840" y="3791185"/>
                    <a:pt x="1212870" y="3773803"/>
                    <a:pt x="1183901" y="3760284"/>
                  </a:cubicBezTo>
                  <a:cubicBezTo>
                    <a:pt x="986906" y="3661786"/>
                    <a:pt x="801499" y="3418440"/>
                    <a:pt x="787980" y="3240758"/>
                  </a:cubicBezTo>
                  <a:cubicBezTo>
                    <a:pt x="787980" y="3225308"/>
                    <a:pt x="784117" y="3196338"/>
                    <a:pt x="784117" y="3192475"/>
                  </a:cubicBezTo>
                  <a:lnTo>
                    <a:pt x="784117" y="3155780"/>
                  </a:lnTo>
                  <a:cubicBezTo>
                    <a:pt x="789911" y="2916296"/>
                    <a:pt x="971455" y="2723164"/>
                    <a:pt x="1180038" y="2723164"/>
                  </a:cubicBezTo>
                  <a:cubicBezTo>
                    <a:pt x="1183901" y="2723164"/>
                    <a:pt x="1226390" y="2723164"/>
                    <a:pt x="1249566" y="2728958"/>
                  </a:cubicBezTo>
                  <a:cubicBezTo>
                    <a:pt x="1259222" y="2730889"/>
                    <a:pt x="1266947" y="2734752"/>
                    <a:pt x="1278535" y="2736683"/>
                  </a:cubicBezTo>
                  <a:cubicBezTo>
                    <a:pt x="1344200" y="2748271"/>
                    <a:pt x="1448492" y="2854494"/>
                    <a:pt x="1460080" y="2922090"/>
                  </a:cubicBezTo>
                  <a:cubicBezTo>
                    <a:pt x="1463942" y="2941403"/>
                    <a:pt x="1465874" y="2962648"/>
                    <a:pt x="1471668" y="2983892"/>
                  </a:cubicBezTo>
                  <a:cubicBezTo>
                    <a:pt x="1473599" y="2991618"/>
                    <a:pt x="1483256" y="2991618"/>
                    <a:pt x="1487118" y="2991618"/>
                  </a:cubicBezTo>
                  <a:cubicBezTo>
                    <a:pt x="1498706" y="2991618"/>
                    <a:pt x="1490981" y="2985824"/>
                    <a:pt x="1506431" y="2976167"/>
                  </a:cubicBezTo>
                  <a:cubicBezTo>
                    <a:pt x="1516088" y="2968442"/>
                    <a:pt x="1546989" y="2958785"/>
                    <a:pt x="1546989" y="2943335"/>
                  </a:cubicBezTo>
                  <a:cubicBezTo>
                    <a:pt x="1546989" y="2929815"/>
                    <a:pt x="1525745" y="2906640"/>
                    <a:pt x="1512225" y="2906640"/>
                  </a:cubicBezTo>
                  <a:cubicBezTo>
                    <a:pt x="1506431" y="2906640"/>
                    <a:pt x="1494844" y="2914365"/>
                    <a:pt x="1487118" y="2918227"/>
                  </a:cubicBezTo>
                  <a:lnTo>
                    <a:pt x="1481324" y="2918227"/>
                  </a:lnTo>
                  <a:cubicBezTo>
                    <a:pt x="1477462" y="2908571"/>
                    <a:pt x="1475530" y="2895052"/>
                    <a:pt x="1471668" y="2887326"/>
                  </a:cubicBezTo>
                  <a:cubicBezTo>
                    <a:pt x="1407934" y="2744408"/>
                    <a:pt x="1268879" y="2701919"/>
                    <a:pt x="1164587" y="2701919"/>
                  </a:cubicBezTo>
                  <a:cubicBezTo>
                    <a:pt x="1125961" y="2701919"/>
                    <a:pt x="1129824" y="2696125"/>
                    <a:pt x="1079609" y="2711576"/>
                  </a:cubicBezTo>
                  <a:cubicBezTo>
                    <a:pt x="963730" y="2744408"/>
                    <a:pt x="822743" y="2893120"/>
                    <a:pt x="789911" y="3007068"/>
                  </a:cubicBezTo>
                  <a:cubicBezTo>
                    <a:pt x="770598" y="3072733"/>
                    <a:pt x="764804" y="3130673"/>
                    <a:pt x="764804" y="3194406"/>
                  </a:cubicBezTo>
                  <a:cubicBezTo>
                    <a:pt x="764804" y="3229170"/>
                    <a:pt x="764804" y="3246552"/>
                    <a:pt x="772529" y="3290973"/>
                  </a:cubicBezTo>
                  <a:cubicBezTo>
                    <a:pt x="797636" y="3449341"/>
                    <a:pt x="998494" y="3690756"/>
                    <a:pt x="1176175" y="3775734"/>
                  </a:cubicBezTo>
                  <a:cubicBezTo>
                    <a:pt x="1187763" y="3781528"/>
                    <a:pt x="1199351" y="3793116"/>
                    <a:pt x="1209008" y="3802773"/>
                  </a:cubicBezTo>
                  <a:cubicBezTo>
                    <a:pt x="1201283" y="3800842"/>
                    <a:pt x="1189695" y="3796979"/>
                    <a:pt x="1185832" y="3796979"/>
                  </a:cubicBezTo>
                  <a:cubicBezTo>
                    <a:pt x="1172313" y="3796979"/>
                    <a:pt x="1160725" y="3804704"/>
                    <a:pt x="1160725" y="3818223"/>
                  </a:cubicBezTo>
                  <a:cubicBezTo>
                    <a:pt x="1160725" y="3822086"/>
                    <a:pt x="1158793" y="3824017"/>
                    <a:pt x="1162656" y="3827880"/>
                  </a:cubicBezTo>
                  <a:cubicBezTo>
                    <a:pt x="1181969" y="3852987"/>
                    <a:pt x="1201283" y="3870369"/>
                    <a:pt x="1201283" y="3893545"/>
                  </a:cubicBezTo>
                  <a:cubicBezTo>
                    <a:pt x="1201283" y="3899339"/>
                    <a:pt x="1199351" y="3907064"/>
                    <a:pt x="1197420" y="3912858"/>
                  </a:cubicBezTo>
                  <a:cubicBezTo>
                    <a:pt x="1095060" y="3789254"/>
                    <a:pt x="940554" y="3849125"/>
                    <a:pt x="872958" y="3686894"/>
                  </a:cubicBezTo>
                  <a:cubicBezTo>
                    <a:pt x="865232" y="3665649"/>
                    <a:pt x="861370" y="3644404"/>
                    <a:pt x="857507" y="3623160"/>
                  </a:cubicBezTo>
                  <a:lnTo>
                    <a:pt x="859438" y="3524662"/>
                  </a:lnTo>
                  <a:cubicBezTo>
                    <a:pt x="861370" y="3495693"/>
                    <a:pt x="834331" y="3476379"/>
                    <a:pt x="815018" y="3476379"/>
                  </a:cubicBezTo>
                  <a:cubicBezTo>
                    <a:pt x="811155" y="3476379"/>
                    <a:pt x="805361" y="3478311"/>
                    <a:pt x="799567" y="3482173"/>
                  </a:cubicBezTo>
                  <a:lnTo>
                    <a:pt x="799567" y="3532388"/>
                  </a:lnTo>
                  <a:cubicBezTo>
                    <a:pt x="797636" y="3542044"/>
                    <a:pt x="797636" y="3551701"/>
                    <a:pt x="795705" y="3559426"/>
                  </a:cubicBezTo>
                  <a:cubicBezTo>
                    <a:pt x="786048" y="3565220"/>
                    <a:pt x="787980" y="3580671"/>
                    <a:pt x="776392" y="3584533"/>
                  </a:cubicBezTo>
                  <a:cubicBezTo>
                    <a:pt x="778323" y="3572946"/>
                    <a:pt x="778323" y="3557495"/>
                    <a:pt x="776392" y="3547838"/>
                  </a:cubicBezTo>
                  <a:cubicBezTo>
                    <a:pt x="772529" y="3513075"/>
                    <a:pt x="728109" y="3468654"/>
                    <a:pt x="706864" y="3435822"/>
                  </a:cubicBezTo>
                  <a:cubicBezTo>
                    <a:pt x="693345" y="3416508"/>
                    <a:pt x="646993" y="3331530"/>
                    <a:pt x="646993" y="3298698"/>
                  </a:cubicBezTo>
                  <a:lnTo>
                    <a:pt x="646993" y="3175093"/>
                  </a:lnTo>
                  <a:cubicBezTo>
                    <a:pt x="652787" y="3159643"/>
                    <a:pt x="656650" y="3142261"/>
                    <a:pt x="666306" y="3128742"/>
                  </a:cubicBezTo>
                  <a:cubicBezTo>
                    <a:pt x="681757" y="3099772"/>
                    <a:pt x="703001" y="3068871"/>
                    <a:pt x="724246" y="3041832"/>
                  </a:cubicBezTo>
                  <a:cubicBezTo>
                    <a:pt x="733903" y="3028313"/>
                    <a:pt x="803430" y="2956854"/>
                    <a:pt x="803430" y="2931747"/>
                  </a:cubicBezTo>
                  <a:cubicBezTo>
                    <a:pt x="803430" y="2916296"/>
                    <a:pt x="786048" y="2904708"/>
                    <a:pt x="776392" y="2904708"/>
                  </a:cubicBezTo>
                  <a:cubicBezTo>
                    <a:pt x="749353" y="2904708"/>
                    <a:pt x="743559" y="2937541"/>
                    <a:pt x="718452" y="2958785"/>
                  </a:cubicBezTo>
                  <a:cubicBezTo>
                    <a:pt x="706864" y="2966510"/>
                    <a:pt x="693345" y="2972304"/>
                    <a:pt x="681757" y="2976167"/>
                  </a:cubicBezTo>
                  <a:cubicBezTo>
                    <a:pt x="693345" y="2951060"/>
                    <a:pt x="710727" y="2924021"/>
                    <a:pt x="720383" y="2896983"/>
                  </a:cubicBezTo>
                  <a:cubicBezTo>
                    <a:pt x="731971" y="2866082"/>
                    <a:pt x="735834" y="2835181"/>
                    <a:pt x="751284" y="2804279"/>
                  </a:cubicBezTo>
                  <a:cubicBezTo>
                    <a:pt x="762872" y="2779172"/>
                    <a:pt x="778323" y="2752134"/>
                    <a:pt x="801499" y="2728958"/>
                  </a:cubicBezTo>
                  <a:cubicBezTo>
                    <a:pt x="853644" y="2672950"/>
                    <a:pt x="917378" y="2649774"/>
                    <a:pt x="971455" y="2640117"/>
                  </a:cubicBezTo>
                  <a:cubicBezTo>
                    <a:pt x="977249" y="2640117"/>
                    <a:pt x="988837" y="2636254"/>
                    <a:pt x="994631" y="2636254"/>
                  </a:cubicBezTo>
                  <a:lnTo>
                    <a:pt x="1100854" y="2636254"/>
                  </a:lnTo>
                  <a:cubicBezTo>
                    <a:pt x="1112442" y="2638186"/>
                    <a:pt x="1124030" y="2638186"/>
                    <a:pt x="1133686" y="2640117"/>
                  </a:cubicBezTo>
                  <a:cubicBezTo>
                    <a:pt x="1137549" y="2640117"/>
                    <a:pt x="1149137" y="2647842"/>
                    <a:pt x="1154931" y="2647842"/>
                  </a:cubicBezTo>
                  <a:cubicBezTo>
                    <a:pt x="1158793" y="2647842"/>
                    <a:pt x="1170381" y="2638186"/>
                    <a:pt x="1174244" y="2638186"/>
                  </a:cubicBezTo>
                  <a:cubicBezTo>
                    <a:pt x="1180038" y="2638186"/>
                    <a:pt x="1187763" y="2649774"/>
                    <a:pt x="1197420" y="2653636"/>
                  </a:cubicBezTo>
                  <a:cubicBezTo>
                    <a:pt x="1222527" y="2669087"/>
                    <a:pt x="1230252" y="2669087"/>
                    <a:pt x="1249566" y="2669087"/>
                  </a:cubicBezTo>
                  <a:cubicBezTo>
                    <a:pt x="1253428" y="2669087"/>
                    <a:pt x="1284329" y="2667156"/>
                    <a:pt x="1284329" y="2659430"/>
                  </a:cubicBezTo>
                  <a:cubicBezTo>
                    <a:pt x="1284329" y="2645911"/>
                    <a:pt x="1266947" y="2603422"/>
                    <a:pt x="1251497" y="2603422"/>
                  </a:cubicBezTo>
                  <a:cubicBezTo>
                    <a:pt x="1247634" y="2603422"/>
                    <a:pt x="1207077" y="2622735"/>
                    <a:pt x="1183901" y="2634323"/>
                  </a:cubicBezTo>
                  <a:cubicBezTo>
                    <a:pt x="1183901" y="2632392"/>
                    <a:pt x="1181969" y="2626598"/>
                    <a:pt x="1185832" y="2624667"/>
                  </a:cubicBezTo>
                  <a:cubicBezTo>
                    <a:pt x="1197420" y="2615010"/>
                    <a:pt x="1214802" y="2607285"/>
                    <a:pt x="1230252" y="2599559"/>
                  </a:cubicBezTo>
                  <a:cubicBezTo>
                    <a:pt x="1255360" y="2586040"/>
                    <a:pt x="1276604" y="2553208"/>
                    <a:pt x="1270810" y="2531963"/>
                  </a:cubicBezTo>
                  <a:cubicBezTo>
                    <a:pt x="1272741" y="2545482"/>
                    <a:pt x="1276604" y="2566727"/>
                    <a:pt x="1297849" y="2566727"/>
                  </a:cubicBezTo>
                  <a:cubicBezTo>
                    <a:pt x="1311368" y="2566727"/>
                    <a:pt x="1369308" y="2533894"/>
                    <a:pt x="1373170" y="2533894"/>
                  </a:cubicBezTo>
                  <a:cubicBezTo>
                    <a:pt x="1384758" y="2528100"/>
                    <a:pt x="1402140" y="2524238"/>
                    <a:pt x="1415659" y="2518444"/>
                  </a:cubicBezTo>
                  <a:cubicBezTo>
                    <a:pt x="1504500" y="2475955"/>
                    <a:pt x="1601066" y="2448916"/>
                    <a:pt x="1689907" y="2383251"/>
                  </a:cubicBezTo>
                  <a:cubicBezTo>
                    <a:pt x="1676388" y="2425740"/>
                    <a:pt x="1745915" y="2462435"/>
                    <a:pt x="1771023" y="2462435"/>
                  </a:cubicBezTo>
                  <a:cubicBezTo>
                    <a:pt x="1780679" y="2462435"/>
                    <a:pt x="1786473" y="2456642"/>
                    <a:pt x="1786473" y="2446985"/>
                  </a:cubicBezTo>
                  <a:cubicBezTo>
                    <a:pt x="1786473" y="2439260"/>
                    <a:pt x="1769091" y="2408358"/>
                    <a:pt x="1765229" y="2408358"/>
                  </a:cubicBezTo>
                  <a:cubicBezTo>
                    <a:pt x="1747847" y="2406427"/>
                    <a:pt x="1720808" y="2410290"/>
                    <a:pt x="1707289" y="2389045"/>
                  </a:cubicBezTo>
                  <a:lnTo>
                    <a:pt x="1707289" y="2383251"/>
                  </a:lnTo>
                  <a:cubicBezTo>
                    <a:pt x="1715014" y="2387114"/>
                    <a:pt x="1724671" y="2392908"/>
                    <a:pt x="1734327" y="2394839"/>
                  </a:cubicBezTo>
                  <a:cubicBezTo>
                    <a:pt x="1736259" y="2396771"/>
                    <a:pt x="1742053" y="2396771"/>
                    <a:pt x="1745915" y="2396771"/>
                  </a:cubicBezTo>
                  <a:cubicBezTo>
                    <a:pt x="1751709" y="2396771"/>
                    <a:pt x="1765229" y="2394839"/>
                    <a:pt x="1772954" y="2390977"/>
                  </a:cubicBezTo>
                  <a:cubicBezTo>
                    <a:pt x="1763297" y="2381320"/>
                    <a:pt x="1742053" y="2356213"/>
                    <a:pt x="1728534" y="2356213"/>
                  </a:cubicBezTo>
                  <a:cubicBezTo>
                    <a:pt x="1720808" y="2356213"/>
                    <a:pt x="1711152" y="2367801"/>
                    <a:pt x="1707289" y="2373595"/>
                  </a:cubicBezTo>
                  <a:cubicBezTo>
                    <a:pt x="1707289" y="2362007"/>
                    <a:pt x="1713083" y="2340762"/>
                    <a:pt x="1726602" y="2331106"/>
                  </a:cubicBezTo>
                  <a:cubicBezTo>
                    <a:pt x="1732396" y="2323380"/>
                    <a:pt x="1742053" y="2321449"/>
                    <a:pt x="1749778" y="2317586"/>
                  </a:cubicBezTo>
                  <a:cubicBezTo>
                    <a:pt x="1751709" y="2317586"/>
                    <a:pt x="1751709" y="2311792"/>
                    <a:pt x="1757503" y="2309861"/>
                  </a:cubicBezTo>
                  <a:cubicBezTo>
                    <a:pt x="1782611" y="2298273"/>
                    <a:pt x="1807718" y="2282823"/>
                    <a:pt x="1832825" y="2280891"/>
                  </a:cubicBezTo>
                  <a:cubicBezTo>
                    <a:pt x="1815443" y="2265441"/>
                    <a:pt x="1782611" y="2234540"/>
                    <a:pt x="1778748" y="2234540"/>
                  </a:cubicBezTo>
                  <a:cubicBezTo>
                    <a:pt x="1772954" y="2234540"/>
                    <a:pt x="1769091" y="2236471"/>
                    <a:pt x="1767160" y="2240333"/>
                  </a:cubicBezTo>
                  <a:cubicBezTo>
                    <a:pt x="1761366" y="2249990"/>
                    <a:pt x="1763297" y="2263509"/>
                    <a:pt x="1759435" y="2275097"/>
                  </a:cubicBezTo>
                  <a:cubicBezTo>
                    <a:pt x="1761366" y="2253853"/>
                    <a:pt x="1747847" y="2240333"/>
                    <a:pt x="1732396" y="2240333"/>
                  </a:cubicBezTo>
                  <a:cubicBezTo>
                    <a:pt x="1728534" y="2240333"/>
                    <a:pt x="1709220" y="2244196"/>
                    <a:pt x="1703426" y="2244196"/>
                  </a:cubicBezTo>
                  <a:cubicBezTo>
                    <a:pt x="1687976" y="2244196"/>
                    <a:pt x="1674457" y="2238402"/>
                    <a:pt x="1664800" y="2222952"/>
                  </a:cubicBezTo>
                  <a:cubicBezTo>
                    <a:pt x="1691838" y="2207501"/>
                    <a:pt x="1705358" y="2199776"/>
                    <a:pt x="1705358" y="2176600"/>
                  </a:cubicBezTo>
                  <a:cubicBezTo>
                    <a:pt x="1705358" y="2172737"/>
                    <a:pt x="1697632" y="2116729"/>
                    <a:pt x="1684113" y="2107072"/>
                  </a:cubicBezTo>
                  <a:cubicBezTo>
                    <a:pt x="1643555" y="2068446"/>
                    <a:pt x="1587547" y="2052995"/>
                    <a:pt x="1545058" y="2035613"/>
                  </a:cubicBezTo>
                  <a:cubicBezTo>
                    <a:pt x="1518019" y="2025957"/>
                    <a:pt x="1489050" y="2016300"/>
                    <a:pt x="1462011" y="2010506"/>
                  </a:cubicBezTo>
                  <a:cubicBezTo>
                    <a:pt x="1446560" y="2006643"/>
                    <a:pt x="1427247" y="2002781"/>
                    <a:pt x="1413728" y="1996987"/>
                  </a:cubicBezTo>
                  <a:cubicBezTo>
                    <a:pt x="1409865" y="1996987"/>
                    <a:pt x="1404071" y="1993124"/>
                    <a:pt x="1400209" y="1989262"/>
                  </a:cubicBezTo>
                  <a:cubicBezTo>
                    <a:pt x="1402140" y="1989262"/>
                    <a:pt x="1402140" y="1987330"/>
                    <a:pt x="1407934" y="1987330"/>
                  </a:cubicBezTo>
                  <a:cubicBezTo>
                    <a:pt x="1411797" y="1987330"/>
                    <a:pt x="1429179" y="1993124"/>
                    <a:pt x="1434973" y="1993124"/>
                  </a:cubicBezTo>
                  <a:cubicBezTo>
                    <a:pt x="1458148" y="1993124"/>
                    <a:pt x="1462011" y="1956429"/>
                    <a:pt x="1462011" y="1944841"/>
                  </a:cubicBezTo>
                  <a:cubicBezTo>
                    <a:pt x="1462011" y="1925528"/>
                    <a:pt x="1454286" y="1894627"/>
                    <a:pt x="1433041" y="1883039"/>
                  </a:cubicBezTo>
                  <a:cubicBezTo>
                    <a:pt x="1421453" y="1921665"/>
                    <a:pt x="1378964" y="1923597"/>
                    <a:pt x="1378964" y="1954498"/>
                  </a:cubicBezTo>
                  <a:cubicBezTo>
                    <a:pt x="1378964" y="1960292"/>
                    <a:pt x="1384758" y="1973811"/>
                    <a:pt x="1388621" y="1983468"/>
                  </a:cubicBezTo>
                  <a:cubicBezTo>
                    <a:pt x="1384758" y="1987330"/>
                    <a:pt x="1378964" y="1989262"/>
                    <a:pt x="1373170" y="1989262"/>
                  </a:cubicBezTo>
                  <a:cubicBezTo>
                    <a:pt x="1369308" y="1989262"/>
                    <a:pt x="1342269" y="1983468"/>
                    <a:pt x="1328750" y="1979605"/>
                  </a:cubicBezTo>
                  <a:cubicBezTo>
                    <a:pt x="1299780" y="1975742"/>
                    <a:pt x="1266947" y="1969948"/>
                    <a:pt x="1239909" y="1962223"/>
                  </a:cubicBezTo>
                  <a:cubicBezTo>
                    <a:pt x="1205145" y="1954498"/>
                    <a:pt x="1170381" y="1946772"/>
                    <a:pt x="1135618" y="1935185"/>
                  </a:cubicBezTo>
                  <a:cubicBezTo>
                    <a:pt x="1133686" y="1933253"/>
                    <a:pt x="1131755" y="1929391"/>
                    <a:pt x="1129824" y="1925528"/>
                  </a:cubicBezTo>
                  <a:cubicBezTo>
                    <a:pt x="1141412" y="1929391"/>
                    <a:pt x="1160725" y="1933253"/>
                    <a:pt x="1164587" y="1933253"/>
                  </a:cubicBezTo>
                  <a:cubicBezTo>
                    <a:pt x="1187763" y="1933253"/>
                    <a:pt x="1185832" y="1904283"/>
                    <a:pt x="1185832" y="1890764"/>
                  </a:cubicBezTo>
                  <a:cubicBezTo>
                    <a:pt x="1185832" y="1884970"/>
                    <a:pt x="1187763" y="1877245"/>
                    <a:pt x="1187763" y="1871451"/>
                  </a:cubicBezTo>
                  <a:cubicBezTo>
                    <a:pt x="1187763" y="1857932"/>
                    <a:pt x="1178107" y="1823168"/>
                    <a:pt x="1158793" y="1823168"/>
                  </a:cubicBezTo>
                  <a:cubicBezTo>
                    <a:pt x="1152999" y="1823168"/>
                    <a:pt x="1110510" y="1836687"/>
                    <a:pt x="1085403" y="1844412"/>
                  </a:cubicBezTo>
                  <a:lnTo>
                    <a:pt x="1085403" y="1848275"/>
                  </a:lnTo>
                  <a:cubicBezTo>
                    <a:pt x="1087335" y="1854069"/>
                    <a:pt x="1093128" y="1856000"/>
                    <a:pt x="1093128" y="1861794"/>
                  </a:cubicBezTo>
                  <a:lnTo>
                    <a:pt x="1093128" y="1871451"/>
                  </a:lnTo>
                  <a:cubicBezTo>
                    <a:pt x="1075747" y="1852138"/>
                    <a:pt x="1071884" y="1850206"/>
                    <a:pt x="1058365" y="1850206"/>
                  </a:cubicBezTo>
                  <a:cubicBezTo>
                    <a:pt x="1048708" y="1850206"/>
                    <a:pt x="1048708" y="1848275"/>
                    <a:pt x="1037120" y="1861794"/>
                  </a:cubicBezTo>
                  <a:cubicBezTo>
                    <a:pt x="1040983" y="1848275"/>
                    <a:pt x="1048708" y="1832824"/>
                    <a:pt x="1058365" y="1819305"/>
                  </a:cubicBezTo>
                  <a:cubicBezTo>
                    <a:pt x="1062227" y="1819305"/>
                    <a:pt x="1075747" y="1834756"/>
                    <a:pt x="1085403" y="1834756"/>
                  </a:cubicBezTo>
                  <a:cubicBezTo>
                    <a:pt x="1110510" y="1834756"/>
                    <a:pt x="1166519" y="1807717"/>
                    <a:pt x="1166519" y="1769091"/>
                  </a:cubicBezTo>
                  <a:cubicBezTo>
                    <a:pt x="1166519" y="1765228"/>
                    <a:pt x="1164587" y="1720808"/>
                    <a:pt x="1145274" y="1720808"/>
                  </a:cubicBezTo>
                  <a:lnTo>
                    <a:pt x="1133686" y="1720808"/>
                  </a:lnTo>
                  <a:cubicBezTo>
                    <a:pt x="1129824" y="1776816"/>
                    <a:pt x="1064159" y="1736258"/>
                    <a:pt x="1056433" y="1788404"/>
                  </a:cubicBezTo>
                  <a:cubicBezTo>
                    <a:pt x="1052571" y="1771022"/>
                    <a:pt x="1031326" y="1761366"/>
                    <a:pt x="1021670" y="1761366"/>
                  </a:cubicBezTo>
                  <a:cubicBezTo>
                    <a:pt x="1004288" y="1761366"/>
                    <a:pt x="1000425" y="1772954"/>
                    <a:pt x="981112" y="1772954"/>
                  </a:cubicBezTo>
                  <a:cubicBezTo>
                    <a:pt x="975318" y="1772954"/>
                    <a:pt x="948279" y="1765228"/>
                    <a:pt x="944417" y="1765228"/>
                  </a:cubicBezTo>
                  <a:cubicBezTo>
                    <a:pt x="934760" y="1765228"/>
                    <a:pt x="930897" y="1769091"/>
                    <a:pt x="932829" y="1786473"/>
                  </a:cubicBezTo>
                  <a:cubicBezTo>
                    <a:pt x="919309" y="1763297"/>
                    <a:pt x="903859" y="1759434"/>
                    <a:pt x="886477" y="1759434"/>
                  </a:cubicBezTo>
                  <a:cubicBezTo>
                    <a:pt x="880683" y="1759434"/>
                    <a:pt x="842057" y="1767160"/>
                    <a:pt x="818881" y="1771022"/>
                  </a:cubicBezTo>
                  <a:cubicBezTo>
                    <a:pt x="857507" y="1803855"/>
                    <a:pt x="894202" y="1825099"/>
                    <a:pt x="934760" y="1842481"/>
                  </a:cubicBezTo>
                  <a:lnTo>
                    <a:pt x="934760" y="1792267"/>
                  </a:lnTo>
                  <a:cubicBezTo>
                    <a:pt x="936691" y="1792267"/>
                    <a:pt x="940554" y="1794198"/>
                    <a:pt x="940554" y="1794198"/>
                  </a:cubicBezTo>
                  <a:cubicBezTo>
                    <a:pt x="944417" y="1807717"/>
                    <a:pt x="946348" y="1823168"/>
                    <a:pt x="952142" y="1836687"/>
                  </a:cubicBezTo>
                  <a:cubicBezTo>
                    <a:pt x="963730" y="1863726"/>
                    <a:pt x="977249" y="1873382"/>
                    <a:pt x="1000425" y="1873382"/>
                  </a:cubicBezTo>
                  <a:cubicBezTo>
                    <a:pt x="1004288" y="1873382"/>
                    <a:pt x="1021670" y="1871451"/>
                    <a:pt x="1035189" y="1867588"/>
                  </a:cubicBezTo>
                  <a:cubicBezTo>
                    <a:pt x="1033257" y="1871451"/>
                    <a:pt x="1025532" y="1877245"/>
                    <a:pt x="1025532" y="1881108"/>
                  </a:cubicBezTo>
                  <a:cubicBezTo>
                    <a:pt x="1025532" y="1892695"/>
                    <a:pt x="1073815" y="1908146"/>
                    <a:pt x="1077678" y="1908146"/>
                  </a:cubicBezTo>
                  <a:cubicBezTo>
                    <a:pt x="1093128" y="1908146"/>
                    <a:pt x="1093128" y="1902352"/>
                    <a:pt x="1093128" y="1892695"/>
                  </a:cubicBezTo>
                  <a:lnTo>
                    <a:pt x="1093128" y="1875314"/>
                  </a:lnTo>
                  <a:cubicBezTo>
                    <a:pt x="1110510" y="1884970"/>
                    <a:pt x="1091197" y="1913940"/>
                    <a:pt x="1116304" y="1925528"/>
                  </a:cubicBezTo>
                  <a:cubicBezTo>
                    <a:pt x="1114373" y="1925528"/>
                    <a:pt x="1110510" y="1927459"/>
                    <a:pt x="1106648" y="1927459"/>
                  </a:cubicBezTo>
                  <a:cubicBezTo>
                    <a:pt x="1100854" y="1927459"/>
                    <a:pt x="1060296" y="1912009"/>
                    <a:pt x="1039051" y="1902352"/>
                  </a:cubicBezTo>
                  <a:cubicBezTo>
                    <a:pt x="932829" y="1861794"/>
                    <a:pt x="801499" y="1799992"/>
                    <a:pt x="716521" y="1682181"/>
                  </a:cubicBezTo>
                  <a:cubicBezTo>
                    <a:pt x="731971" y="1682181"/>
                    <a:pt x="751284" y="1718877"/>
                    <a:pt x="760941" y="1718877"/>
                  </a:cubicBezTo>
                  <a:cubicBezTo>
                    <a:pt x="768666" y="1718877"/>
                    <a:pt x="787980" y="1687975"/>
                    <a:pt x="787980" y="1687975"/>
                  </a:cubicBezTo>
                  <a:cubicBezTo>
                    <a:pt x="793774" y="1674456"/>
                    <a:pt x="799567" y="1649349"/>
                    <a:pt x="799567" y="1643555"/>
                  </a:cubicBezTo>
                  <a:cubicBezTo>
                    <a:pt x="799567" y="1639692"/>
                    <a:pt x="797636" y="1630036"/>
                    <a:pt x="793774" y="1626173"/>
                  </a:cubicBezTo>
                  <a:cubicBezTo>
                    <a:pt x="786048" y="1614585"/>
                    <a:pt x="768666" y="1622310"/>
                    <a:pt x="757078" y="1618448"/>
                  </a:cubicBezTo>
                  <a:cubicBezTo>
                    <a:pt x="737765" y="1612654"/>
                    <a:pt x="724246" y="1597203"/>
                    <a:pt x="708795" y="1597203"/>
                  </a:cubicBezTo>
                  <a:cubicBezTo>
                    <a:pt x="693345" y="1597203"/>
                    <a:pt x="685619" y="1614585"/>
                    <a:pt x="685619" y="1622310"/>
                  </a:cubicBezTo>
                  <a:cubicBezTo>
                    <a:pt x="685619" y="1635830"/>
                    <a:pt x="703001" y="1655143"/>
                    <a:pt x="712658" y="1672525"/>
                  </a:cubicBezTo>
                  <a:lnTo>
                    <a:pt x="712658" y="1678319"/>
                  </a:lnTo>
                  <a:cubicBezTo>
                    <a:pt x="710727" y="1678319"/>
                    <a:pt x="706864" y="1676387"/>
                    <a:pt x="704933" y="1674456"/>
                  </a:cubicBezTo>
                  <a:cubicBezTo>
                    <a:pt x="623817" y="1577890"/>
                    <a:pt x="592916" y="1477461"/>
                    <a:pt x="583259" y="1380895"/>
                  </a:cubicBezTo>
                  <a:cubicBezTo>
                    <a:pt x="583259" y="1375101"/>
                    <a:pt x="581328" y="1365445"/>
                    <a:pt x="581328" y="1361582"/>
                  </a:cubicBezTo>
                  <a:lnTo>
                    <a:pt x="581328" y="1276604"/>
                  </a:lnTo>
                  <a:cubicBezTo>
                    <a:pt x="583259" y="1257291"/>
                    <a:pt x="587122" y="1236046"/>
                    <a:pt x="589053" y="1214802"/>
                  </a:cubicBezTo>
                  <a:cubicBezTo>
                    <a:pt x="600641" y="1141411"/>
                    <a:pt x="631542" y="1064158"/>
                    <a:pt x="683688" y="990768"/>
                  </a:cubicBezTo>
                  <a:cubicBezTo>
                    <a:pt x="691413" y="979180"/>
                    <a:pt x="701070" y="973386"/>
                    <a:pt x="710727" y="965661"/>
                  </a:cubicBezTo>
                  <a:cubicBezTo>
                    <a:pt x="712658" y="967592"/>
                    <a:pt x="716521" y="973386"/>
                    <a:pt x="722315" y="973386"/>
                  </a:cubicBezTo>
                  <a:cubicBezTo>
                    <a:pt x="726177" y="973386"/>
                    <a:pt x="743559" y="959867"/>
                    <a:pt x="753216" y="952142"/>
                  </a:cubicBezTo>
                  <a:cubicBezTo>
                    <a:pt x="755147" y="950210"/>
                    <a:pt x="757078" y="948279"/>
                    <a:pt x="757078" y="942485"/>
                  </a:cubicBezTo>
                  <a:cubicBezTo>
                    <a:pt x="757078" y="936691"/>
                    <a:pt x="753216" y="930897"/>
                    <a:pt x="747422" y="930897"/>
                  </a:cubicBezTo>
                  <a:cubicBezTo>
                    <a:pt x="741628" y="930897"/>
                    <a:pt x="737765" y="934760"/>
                    <a:pt x="731971" y="936691"/>
                  </a:cubicBezTo>
                  <a:cubicBezTo>
                    <a:pt x="731971" y="917378"/>
                    <a:pt x="751284" y="894202"/>
                    <a:pt x="772529" y="882614"/>
                  </a:cubicBezTo>
                  <a:cubicBezTo>
                    <a:pt x="770598" y="913515"/>
                    <a:pt x="799567" y="925103"/>
                    <a:pt x="822743" y="925103"/>
                  </a:cubicBezTo>
                  <a:cubicBezTo>
                    <a:pt x="826606" y="925103"/>
                    <a:pt x="857507" y="921241"/>
                    <a:pt x="857507" y="915447"/>
                  </a:cubicBezTo>
                  <a:cubicBezTo>
                    <a:pt x="857507" y="903859"/>
                    <a:pt x="834331" y="857507"/>
                    <a:pt x="820812" y="857507"/>
                  </a:cubicBezTo>
                  <a:cubicBezTo>
                    <a:pt x="807293" y="857507"/>
                    <a:pt x="784117" y="872958"/>
                    <a:pt x="774460" y="878751"/>
                  </a:cubicBezTo>
                  <a:cubicBezTo>
                    <a:pt x="778323" y="869095"/>
                    <a:pt x="789911" y="853644"/>
                    <a:pt x="789911" y="847850"/>
                  </a:cubicBezTo>
                  <a:cubicBezTo>
                    <a:pt x="789911" y="832400"/>
                    <a:pt x="689482" y="828537"/>
                    <a:pt x="685619" y="828537"/>
                  </a:cubicBezTo>
                  <a:cubicBezTo>
                    <a:pt x="681757" y="828537"/>
                    <a:pt x="650856" y="828537"/>
                    <a:pt x="637336" y="832400"/>
                  </a:cubicBezTo>
                  <a:cubicBezTo>
                    <a:pt x="618023" y="836262"/>
                    <a:pt x="598710" y="842056"/>
                    <a:pt x="581328" y="853644"/>
                  </a:cubicBezTo>
                  <a:cubicBezTo>
                    <a:pt x="571671" y="857507"/>
                    <a:pt x="558152" y="872958"/>
                    <a:pt x="554290" y="872958"/>
                  </a:cubicBezTo>
                  <a:cubicBezTo>
                    <a:pt x="548496" y="872958"/>
                    <a:pt x="552358" y="871026"/>
                    <a:pt x="548496" y="871026"/>
                  </a:cubicBezTo>
                  <a:cubicBezTo>
                    <a:pt x="548496" y="869095"/>
                    <a:pt x="546564" y="871026"/>
                    <a:pt x="546564" y="865232"/>
                  </a:cubicBezTo>
                  <a:cubicBezTo>
                    <a:pt x="546564" y="861370"/>
                    <a:pt x="556221" y="849782"/>
                    <a:pt x="562015" y="845919"/>
                  </a:cubicBezTo>
                  <a:cubicBezTo>
                    <a:pt x="583259" y="822743"/>
                    <a:pt x="614161" y="803430"/>
                    <a:pt x="641199" y="793773"/>
                  </a:cubicBezTo>
                  <a:cubicBezTo>
                    <a:pt x="650856" y="787979"/>
                    <a:pt x="664375" y="784117"/>
                    <a:pt x="679825" y="780254"/>
                  </a:cubicBezTo>
                  <a:cubicBezTo>
                    <a:pt x="687551" y="776391"/>
                    <a:pt x="699139" y="774460"/>
                    <a:pt x="710727" y="772529"/>
                  </a:cubicBezTo>
                  <a:cubicBezTo>
                    <a:pt x="722315" y="770597"/>
                    <a:pt x="745490" y="772529"/>
                    <a:pt x="749353" y="772529"/>
                  </a:cubicBezTo>
                  <a:cubicBezTo>
                    <a:pt x="807293" y="772529"/>
                    <a:pt x="805361" y="782185"/>
                    <a:pt x="834331" y="782185"/>
                  </a:cubicBezTo>
                  <a:cubicBezTo>
                    <a:pt x="867164" y="782185"/>
                    <a:pt x="899996" y="760941"/>
                    <a:pt x="932829" y="724246"/>
                  </a:cubicBezTo>
                  <a:cubicBezTo>
                    <a:pt x="907722" y="701070"/>
                    <a:pt x="874889" y="677894"/>
                    <a:pt x="849782" y="650855"/>
                  </a:cubicBezTo>
                  <a:cubicBezTo>
                    <a:pt x="786048" y="587122"/>
                    <a:pt x="706864" y="536908"/>
                    <a:pt x="643130" y="536908"/>
                  </a:cubicBezTo>
                  <a:cubicBezTo>
                    <a:pt x="618023" y="536908"/>
                    <a:pt x="589053" y="544633"/>
                    <a:pt x="563946" y="554289"/>
                  </a:cubicBezTo>
                  <a:cubicBezTo>
                    <a:pt x="600641" y="509869"/>
                    <a:pt x="664375" y="494418"/>
                    <a:pt x="710727" y="494418"/>
                  </a:cubicBezTo>
                  <a:cubicBezTo>
                    <a:pt x="807293" y="494418"/>
                    <a:pt x="882614" y="540770"/>
                    <a:pt x="984974" y="604504"/>
                  </a:cubicBezTo>
                  <a:cubicBezTo>
                    <a:pt x="1006219" y="618023"/>
                    <a:pt x="1033257" y="625748"/>
                    <a:pt x="1058365" y="637336"/>
                  </a:cubicBezTo>
                  <a:cubicBezTo>
                    <a:pt x="1083472" y="648924"/>
                    <a:pt x="1166519" y="681757"/>
                    <a:pt x="1203214" y="681757"/>
                  </a:cubicBezTo>
                  <a:cubicBezTo>
                    <a:pt x="1210939" y="681757"/>
                    <a:pt x="1216733" y="679825"/>
                    <a:pt x="1228321" y="672100"/>
                  </a:cubicBezTo>
                  <a:cubicBezTo>
                    <a:pt x="1183901" y="641199"/>
                    <a:pt x="1125961" y="581328"/>
                    <a:pt x="1124030" y="536908"/>
                  </a:cubicBezTo>
                  <a:cubicBezTo>
                    <a:pt x="1124030" y="519526"/>
                    <a:pt x="1118236" y="494418"/>
                    <a:pt x="1118236" y="490556"/>
                  </a:cubicBezTo>
                  <a:cubicBezTo>
                    <a:pt x="1118236" y="484762"/>
                    <a:pt x="1120167" y="473174"/>
                    <a:pt x="1122098" y="463517"/>
                  </a:cubicBezTo>
                  <a:cubicBezTo>
                    <a:pt x="1137549" y="517594"/>
                    <a:pt x="1218664" y="581328"/>
                    <a:pt x="1268879" y="587122"/>
                  </a:cubicBezTo>
                  <a:cubicBezTo>
                    <a:pt x="1297849" y="590985"/>
                    <a:pt x="1328750" y="594847"/>
                    <a:pt x="1359651" y="600641"/>
                  </a:cubicBezTo>
                  <a:cubicBezTo>
                    <a:pt x="1384758" y="604504"/>
                    <a:pt x="1411797" y="614160"/>
                    <a:pt x="1438835" y="619954"/>
                  </a:cubicBezTo>
                  <a:cubicBezTo>
                    <a:pt x="1438835" y="619954"/>
                    <a:pt x="1440767" y="621886"/>
                    <a:pt x="1444629" y="619954"/>
                  </a:cubicBezTo>
                  <a:cubicBezTo>
                    <a:pt x="1436904" y="610298"/>
                    <a:pt x="1429179" y="598710"/>
                    <a:pt x="1421453" y="590985"/>
                  </a:cubicBezTo>
                  <a:cubicBezTo>
                    <a:pt x="1390552" y="554289"/>
                    <a:pt x="1378964" y="498281"/>
                    <a:pt x="1378964" y="461586"/>
                  </a:cubicBezTo>
                  <a:cubicBezTo>
                    <a:pt x="1378964" y="434547"/>
                    <a:pt x="1392483" y="374676"/>
                    <a:pt x="1402140" y="357295"/>
                  </a:cubicBezTo>
                  <a:cubicBezTo>
                    <a:pt x="1402140" y="395921"/>
                    <a:pt x="1413728" y="446135"/>
                    <a:pt x="1444629" y="486693"/>
                  </a:cubicBezTo>
                  <a:close/>
                  <a:moveTo>
                    <a:pt x="1827031" y="270385"/>
                  </a:moveTo>
                  <a:cubicBezTo>
                    <a:pt x="1852138" y="280042"/>
                    <a:pt x="1888833" y="293561"/>
                    <a:pt x="1915872" y="324462"/>
                  </a:cubicBezTo>
                  <a:cubicBezTo>
                    <a:pt x="1944842" y="353432"/>
                    <a:pt x="1960292" y="392058"/>
                    <a:pt x="1971880" y="426822"/>
                  </a:cubicBezTo>
                  <a:cubicBezTo>
                    <a:pt x="1995056" y="496350"/>
                    <a:pt x="1991193" y="571671"/>
                    <a:pt x="2060721" y="639268"/>
                  </a:cubicBezTo>
                  <a:cubicBezTo>
                    <a:pt x="2085828" y="664375"/>
                    <a:pt x="2128317" y="675963"/>
                    <a:pt x="2159218" y="675963"/>
                  </a:cubicBezTo>
                  <a:cubicBezTo>
                    <a:pt x="2182394" y="675963"/>
                    <a:pt x="2205570" y="668237"/>
                    <a:pt x="2228746" y="664375"/>
                  </a:cubicBezTo>
                  <a:cubicBezTo>
                    <a:pt x="2271235" y="654718"/>
                    <a:pt x="2383252" y="627680"/>
                    <a:pt x="2439260" y="627680"/>
                  </a:cubicBezTo>
                  <a:cubicBezTo>
                    <a:pt x="2549346" y="627680"/>
                    <a:pt x="2680675" y="708795"/>
                    <a:pt x="2680675" y="842056"/>
                  </a:cubicBezTo>
                  <a:cubicBezTo>
                    <a:pt x="2680675" y="932828"/>
                    <a:pt x="2595697" y="1008150"/>
                    <a:pt x="2514582" y="1008150"/>
                  </a:cubicBezTo>
                  <a:cubicBezTo>
                    <a:pt x="2502994" y="1008150"/>
                    <a:pt x="2499131" y="1008150"/>
                    <a:pt x="2499131" y="996562"/>
                  </a:cubicBezTo>
                  <a:cubicBezTo>
                    <a:pt x="2499131" y="990768"/>
                    <a:pt x="2502994" y="963730"/>
                    <a:pt x="2508788" y="950210"/>
                  </a:cubicBezTo>
                  <a:cubicBezTo>
                    <a:pt x="2516513" y="930897"/>
                    <a:pt x="2539689" y="928966"/>
                    <a:pt x="2557071" y="927035"/>
                  </a:cubicBezTo>
                  <a:cubicBezTo>
                    <a:pt x="2580247" y="925103"/>
                    <a:pt x="2611148" y="894202"/>
                    <a:pt x="2616942" y="871026"/>
                  </a:cubicBezTo>
                  <a:cubicBezTo>
                    <a:pt x="2620804" y="855576"/>
                    <a:pt x="2624667" y="836262"/>
                    <a:pt x="2624667" y="830468"/>
                  </a:cubicBezTo>
                  <a:cubicBezTo>
                    <a:pt x="2624667" y="764803"/>
                    <a:pt x="2551277" y="683688"/>
                    <a:pt x="2470161" y="677894"/>
                  </a:cubicBezTo>
                  <a:cubicBezTo>
                    <a:pt x="2454711" y="677894"/>
                    <a:pt x="2429604" y="666306"/>
                    <a:pt x="2416084" y="670169"/>
                  </a:cubicBezTo>
                  <a:lnTo>
                    <a:pt x="2168875" y="706864"/>
                  </a:lnTo>
                  <a:cubicBezTo>
                    <a:pt x="2110935" y="712658"/>
                    <a:pt x="2016301" y="666306"/>
                    <a:pt x="1991193" y="589053"/>
                  </a:cubicBezTo>
                  <a:cubicBezTo>
                    <a:pt x="1979605" y="554289"/>
                    <a:pt x="1971880" y="513732"/>
                    <a:pt x="1964155" y="482830"/>
                  </a:cubicBezTo>
                  <a:cubicBezTo>
                    <a:pt x="1956430" y="448067"/>
                    <a:pt x="1950636" y="409440"/>
                    <a:pt x="1931322" y="374676"/>
                  </a:cubicBezTo>
                  <a:cubicBezTo>
                    <a:pt x="1912009" y="336050"/>
                    <a:pt x="1861795" y="291630"/>
                    <a:pt x="1825100" y="280042"/>
                  </a:cubicBezTo>
                  <a:cubicBezTo>
                    <a:pt x="1776817" y="264591"/>
                    <a:pt x="1718877" y="264591"/>
                    <a:pt x="1672525" y="256866"/>
                  </a:cubicBezTo>
                  <a:lnTo>
                    <a:pt x="1670594" y="254934"/>
                  </a:lnTo>
                  <a:lnTo>
                    <a:pt x="1751709" y="253003"/>
                  </a:lnTo>
                  <a:cubicBezTo>
                    <a:pt x="1776817" y="258797"/>
                    <a:pt x="1799992" y="262660"/>
                    <a:pt x="1827031" y="270385"/>
                  </a:cubicBezTo>
                  <a:close/>
                  <a:moveTo>
                    <a:pt x="950211" y="204720"/>
                  </a:moveTo>
                  <a:cubicBezTo>
                    <a:pt x="950211" y="227896"/>
                    <a:pt x="948279" y="251072"/>
                    <a:pt x="905790" y="258797"/>
                  </a:cubicBezTo>
                  <a:cubicBezTo>
                    <a:pt x="901928" y="258797"/>
                    <a:pt x="899996" y="262660"/>
                    <a:pt x="896134" y="266522"/>
                  </a:cubicBezTo>
                  <a:cubicBezTo>
                    <a:pt x="934760" y="274248"/>
                    <a:pt x="959867" y="305149"/>
                    <a:pt x="959867" y="336050"/>
                  </a:cubicBezTo>
                  <a:cubicBezTo>
                    <a:pt x="959867" y="341844"/>
                    <a:pt x="957936" y="351501"/>
                    <a:pt x="956005" y="359226"/>
                  </a:cubicBezTo>
                  <a:cubicBezTo>
                    <a:pt x="965661" y="363089"/>
                    <a:pt x="977249" y="365020"/>
                    <a:pt x="988837" y="372745"/>
                  </a:cubicBezTo>
                  <a:cubicBezTo>
                    <a:pt x="990768" y="374676"/>
                    <a:pt x="1023601" y="419097"/>
                    <a:pt x="1023601" y="426822"/>
                  </a:cubicBezTo>
                  <a:cubicBezTo>
                    <a:pt x="1023601" y="426822"/>
                    <a:pt x="1006219" y="442273"/>
                    <a:pt x="998494" y="463517"/>
                  </a:cubicBezTo>
                  <a:lnTo>
                    <a:pt x="1000425" y="478968"/>
                  </a:lnTo>
                  <a:cubicBezTo>
                    <a:pt x="1010082" y="467380"/>
                    <a:pt x="1023601" y="453861"/>
                    <a:pt x="1035189" y="440341"/>
                  </a:cubicBezTo>
                  <a:cubicBezTo>
                    <a:pt x="1052571" y="446135"/>
                    <a:pt x="1085403" y="465449"/>
                    <a:pt x="1089266" y="488624"/>
                  </a:cubicBezTo>
                  <a:cubicBezTo>
                    <a:pt x="1093128" y="506006"/>
                    <a:pt x="1089266" y="527251"/>
                    <a:pt x="1096991" y="546564"/>
                  </a:cubicBezTo>
                  <a:cubicBezTo>
                    <a:pt x="1106648" y="575534"/>
                    <a:pt x="1124030" y="616092"/>
                    <a:pt x="1156862" y="646993"/>
                  </a:cubicBezTo>
                  <a:cubicBezTo>
                    <a:pt x="1137549" y="643130"/>
                    <a:pt x="1114373" y="637336"/>
                    <a:pt x="1095060" y="629611"/>
                  </a:cubicBezTo>
                  <a:cubicBezTo>
                    <a:pt x="1083472" y="625748"/>
                    <a:pt x="1069953" y="618023"/>
                    <a:pt x="1056433" y="612229"/>
                  </a:cubicBezTo>
                  <a:cubicBezTo>
                    <a:pt x="1013944" y="592916"/>
                    <a:pt x="959867" y="540770"/>
                    <a:pt x="928966" y="496350"/>
                  </a:cubicBezTo>
                  <a:cubicBezTo>
                    <a:pt x="905790" y="461586"/>
                    <a:pt x="882614" y="417166"/>
                    <a:pt x="869095" y="384333"/>
                  </a:cubicBezTo>
                  <a:cubicBezTo>
                    <a:pt x="855576" y="349569"/>
                    <a:pt x="828537" y="276179"/>
                    <a:pt x="828537" y="237553"/>
                  </a:cubicBezTo>
                  <a:cubicBezTo>
                    <a:pt x="828537" y="202789"/>
                    <a:pt x="849782" y="150643"/>
                    <a:pt x="898065" y="150643"/>
                  </a:cubicBezTo>
                  <a:cubicBezTo>
                    <a:pt x="936691" y="150643"/>
                    <a:pt x="950211" y="173819"/>
                    <a:pt x="950211" y="204720"/>
                  </a:cubicBezTo>
                  <a:close/>
                  <a:moveTo>
                    <a:pt x="1162656" y="57940"/>
                  </a:moveTo>
                  <a:cubicBezTo>
                    <a:pt x="1162656" y="117811"/>
                    <a:pt x="1120167" y="106223"/>
                    <a:pt x="1077678" y="121673"/>
                  </a:cubicBezTo>
                  <a:lnTo>
                    <a:pt x="1075747" y="125536"/>
                  </a:lnTo>
                  <a:cubicBezTo>
                    <a:pt x="1091197" y="127467"/>
                    <a:pt x="1120167" y="125536"/>
                    <a:pt x="1120167" y="148712"/>
                  </a:cubicBezTo>
                  <a:cubicBezTo>
                    <a:pt x="1120167" y="152574"/>
                    <a:pt x="1116304" y="168025"/>
                    <a:pt x="1116304" y="171888"/>
                  </a:cubicBezTo>
                  <a:cubicBezTo>
                    <a:pt x="1116304" y="177682"/>
                    <a:pt x="1120167" y="202789"/>
                    <a:pt x="1120167" y="206651"/>
                  </a:cubicBezTo>
                  <a:cubicBezTo>
                    <a:pt x="1120167" y="220171"/>
                    <a:pt x="1110510" y="231759"/>
                    <a:pt x="1110510" y="235621"/>
                  </a:cubicBezTo>
                  <a:cubicBezTo>
                    <a:pt x="1110510" y="239484"/>
                    <a:pt x="1112442" y="239484"/>
                    <a:pt x="1114373" y="241415"/>
                  </a:cubicBezTo>
                  <a:cubicBezTo>
                    <a:pt x="1122098" y="245278"/>
                    <a:pt x="1131755" y="253003"/>
                    <a:pt x="1135618" y="262660"/>
                  </a:cubicBezTo>
                  <a:cubicBezTo>
                    <a:pt x="1143343" y="278110"/>
                    <a:pt x="1160725" y="312874"/>
                    <a:pt x="1160725" y="316737"/>
                  </a:cubicBezTo>
                  <a:cubicBezTo>
                    <a:pt x="1160725" y="326393"/>
                    <a:pt x="1143343" y="332187"/>
                    <a:pt x="1143343" y="341844"/>
                  </a:cubicBezTo>
                  <a:cubicBezTo>
                    <a:pt x="1160725" y="337981"/>
                    <a:pt x="1191626" y="349569"/>
                    <a:pt x="1205145" y="376608"/>
                  </a:cubicBezTo>
                  <a:cubicBezTo>
                    <a:pt x="1212870" y="390127"/>
                    <a:pt x="1218664" y="409440"/>
                    <a:pt x="1226390" y="424891"/>
                  </a:cubicBezTo>
                  <a:cubicBezTo>
                    <a:pt x="1230252" y="432616"/>
                    <a:pt x="1243772" y="434547"/>
                    <a:pt x="1251497" y="440341"/>
                  </a:cubicBezTo>
                  <a:cubicBezTo>
                    <a:pt x="1265016" y="453861"/>
                    <a:pt x="1282398" y="473174"/>
                    <a:pt x="1297849" y="484762"/>
                  </a:cubicBezTo>
                  <a:cubicBezTo>
                    <a:pt x="1299780" y="488624"/>
                    <a:pt x="1378964" y="552358"/>
                    <a:pt x="1378964" y="569740"/>
                  </a:cubicBezTo>
                  <a:cubicBezTo>
                    <a:pt x="1378964" y="579397"/>
                    <a:pt x="1367376" y="577465"/>
                    <a:pt x="1367376" y="577465"/>
                  </a:cubicBezTo>
                  <a:cubicBezTo>
                    <a:pt x="1363514" y="577465"/>
                    <a:pt x="1317162" y="569740"/>
                    <a:pt x="1293986" y="563946"/>
                  </a:cubicBezTo>
                  <a:cubicBezTo>
                    <a:pt x="1280467" y="562015"/>
                    <a:pt x="1266947" y="558152"/>
                    <a:pt x="1253428" y="552358"/>
                  </a:cubicBezTo>
                  <a:cubicBezTo>
                    <a:pt x="1239909" y="548495"/>
                    <a:pt x="1222527" y="540770"/>
                    <a:pt x="1209008" y="531114"/>
                  </a:cubicBezTo>
                  <a:cubicBezTo>
                    <a:pt x="1193557" y="523388"/>
                    <a:pt x="1168450" y="498281"/>
                    <a:pt x="1156862" y="484762"/>
                  </a:cubicBezTo>
                  <a:cubicBezTo>
                    <a:pt x="1147206" y="473174"/>
                    <a:pt x="1139480" y="459655"/>
                    <a:pt x="1135618" y="448067"/>
                  </a:cubicBezTo>
                  <a:cubicBezTo>
                    <a:pt x="1127892" y="432616"/>
                    <a:pt x="1118236" y="380470"/>
                    <a:pt x="1112442" y="380470"/>
                  </a:cubicBezTo>
                  <a:cubicBezTo>
                    <a:pt x="1095060" y="380470"/>
                    <a:pt x="1102785" y="401715"/>
                    <a:pt x="1095060" y="417166"/>
                  </a:cubicBezTo>
                  <a:cubicBezTo>
                    <a:pt x="1093128" y="417166"/>
                    <a:pt x="1087335" y="413303"/>
                    <a:pt x="1085403" y="409440"/>
                  </a:cubicBezTo>
                  <a:cubicBezTo>
                    <a:pt x="1048708" y="365020"/>
                    <a:pt x="1010082" y="231759"/>
                    <a:pt x="1010082" y="173819"/>
                  </a:cubicBezTo>
                  <a:lnTo>
                    <a:pt x="1010082" y="108154"/>
                  </a:lnTo>
                  <a:cubicBezTo>
                    <a:pt x="1015876" y="44420"/>
                    <a:pt x="1042914" y="0"/>
                    <a:pt x="1096991" y="0"/>
                  </a:cubicBezTo>
                  <a:cubicBezTo>
                    <a:pt x="1131755" y="0"/>
                    <a:pt x="1162656" y="21245"/>
                    <a:pt x="1162656" y="57940"/>
                  </a:cubicBezTo>
                  <a:close/>
                </a:path>
              </a:pathLst>
            </a:custGeom>
            <a:gradFill flip="none" rotWithShape="1">
              <a:gsLst>
                <a:gs pos="6000">
                  <a:srgbClr val="CE0000"/>
                </a:gs>
                <a:gs pos="48000">
                  <a:srgbClr val="CE0000">
                    <a:alpha val="0"/>
                  </a:srgbClr>
                </a:gs>
              </a:gsLst>
              <a:lin ang="5400000" scaled="1"/>
              <a:tileRect/>
            </a:gradFill>
            <a:ln w="19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223" name="图形 218" descr="D:\51PPT模板网\51pptmoban.com\图片.jpg">
              <a:extLst>
                <a:ext uri="{FF2B5EF4-FFF2-40B4-BE49-F238E27FC236}">
                  <a16:creationId xmlns:a16="http://schemas.microsoft.com/office/drawing/2014/main" id="{44C4F2B4-7125-799E-DF20-D4497B1EAD8B}"/>
                </a:ext>
              </a:extLst>
            </p:cNvPr>
            <p:cNvSpPr/>
            <p:nvPr/>
          </p:nvSpPr>
          <p:spPr>
            <a:xfrm>
              <a:off x="7718638" y="593604"/>
              <a:ext cx="1973941" cy="3660891"/>
            </a:xfrm>
            <a:custGeom>
              <a:avLst/>
              <a:gdLst>
                <a:gd name="connsiteX0" fmla="*/ 1825100 w 3211789"/>
                <a:gd name="connsiteY0" fmla="*/ 5367144 h 6108771"/>
                <a:gd name="connsiteX1" fmla="*/ 1751709 w 3211789"/>
                <a:gd name="connsiteY1" fmla="*/ 5598902 h 6108771"/>
                <a:gd name="connsiteX2" fmla="*/ 1873383 w 3211789"/>
                <a:gd name="connsiteY2" fmla="*/ 5861562 h 6108771"/>
                <a:gd name="connsiteX3" fmla="*/ 1873383 w 3211789"/>
                <a:gd name="connsiteY3" fmla="*/ 5869287 h 6108771"/>
                <a:gd name="connsiteX4" fmla="*/ 1674457 w 3211789"/>
                <a:gd name="connsiteY4" fmla="*/ 5591177 h 6108771"/>
                <a:gd name="connsiteX5" fmla="*/ 1676388 w 3211789"/>
                <a:gd name="connsiteY5" fmla="*/ 5566070 h 6108771"/>
                <a:gd name="connsiteX6" fmla="*/ 1687976 w 3211789"/>
                <a:gd name="connsiteY6" fmla="*/ 5519718 h 6108771"/>
                <a:gd name="connsiteX7" fmla="*/ 1716946 w 3211789"/>
                <a:gd name="connsiteY7" fmla="*/ 5461778 h 6108771"/>
                <a:gd name="connsiteX8" fmla="*/ 1724671 w 3211789"/>
                <a:gd name="connsiteY8" fmla="*/ 5345899 h 6108771"/>
                <a:gd name="connsiteX9" fmla="*/ 1728534 w 3211789"/>
                <a:gd name="connsiteY9" fmla="*/ 5351693 h 6108771"/>
                <a:gd name="connsiteX10" fmla="*/ 1738190 w 3211789"/>
                <a:gd name="connsiteY10" fmla="*/ 5380663 h 6108771"/>
                <a:gd name="connsiteX11" fmla="*/ 1736259 w 3211789"/>
                <a:gd name="connsiteY11" fmla="*/ 5415427 h 6108771"/>
                <a:gd name="connsiteX12" fmla="*/ 1732396 w 3211789"/>
                <a:gd name="connsiteY12" fmla="*/ 5427015 h 6108771"/>
                <a:gd name="connsiteX13" fmla="*/ 1734327 w 3211789"/>
                <a:gd name="connsiteY13" fmla="*/ 5440534 h 6108771"/>
                <a:gd name="connsiteX14" fmla="*/ 1732396 w 3211789"/>
                <a:gd name="connsiteY14" fmla="*/ 5430877 h 6108771"/>
                <a:gd name="connsiteX15" fmla="*/ 1728534 w 3211789"/>
                <a:gd name="connsiteY15" fmla="*/ 5442465 h 6108771"/>
                <a:gd name="connsiteX16" fmla="*/ 1732396 w 3211789"/>
                <a:gd name="connsiteY16" fmla="*/ 5444397 h 6108771"/>
                <a:gd name="connsiteX17" fmla="*/ 1726602 w 3211789"/>
                <a:gd name="connsiteY17" fmla="*/ 5457916 h 6108771"/>
                <a:gd name="connsiteX18" fmla="*/ 1730465 w 3211789"/>
                <a:gd name="connsiteY18" fmla="*/ 5465641 h 6108771"/>
                <a:gd name="connsiteX19" fmla="*/ 1695701 w 3211789"/>
                <a:gd name="connsiteY19" fmla="*/ 5591177 h 6108771"/>
                <a:gd name="connsiteX20" fmla="*/ 1753641 w 3211789"/>
                <a:gd name="connsiteY20" fmla="*/ 5708988 h 6108771"/>
                <a:gd name="connsiteX21" fmla="*/ 1757503 w 3211789"/>
                <a:gd name="connsiteY21" fmla="*/ 5701262 h 6108771"/>
                <a:gd name="connsiteX22" fmla="*/ 1745915 w 3211789"/>
                <a:gd name="connsiteY22" fmla="*/ 5674224 h 6108771"/>
                <a:gd name="connsiteX23" fmla="*/ 1732396 w 3211789"/>
                <a:gd name="connsiteY23" fmla="*/ 5600834 h 6108771"/>
                <a:gd name="connsiteX24" fmla="*/ 1809649 w 3211789"/>
                <a:gd name="connsiteY24" fmla="*/ 5349762 h 6108771"/>
                <a:gd name="connsiteX25" fmla="*/ 1805786 w 3211789"/>
                <a:gd name="connsiteY25" fmla="*/ 5316929 h 6108771"/>
                <a:gd name="connsiteX26" fmla="*/ 1780679 w 3211789"/>
                <a:gd name="connsiteY26" fmla="*/ 5262852 h 6108771"/>
                <a:gd name="connsiteX27" fmla="*/ 1772954 w 3211789"/>
                <a:gd name="connsiteY27" fmla="*/ 5226157 h 6108771"/>
                <a:gd name="connsiteX28" fmla="*/ 1772954 w 3211789"/>
                <a:gd name="connsiteY28" fmla="*/ 5210707 h 6108771"/>
                <a:gd name="connsiteX29" fmla="*/ 1825100 w 3211789"/>
                <a:gd name="connsiteY29" fmla="*/ 5367144 h 6108771"/>
                <a:gd name="connsiteX30" fmla="*/ 1388621 w 3211789"/>
                <a:gd name="connsiteY30" fmla="*/ 5345899 h 6108771"/>
                <a:gd name="connsiteX31" fmla="*/ 1373170 w 3211789"/>
                <a:gd name="connsiteY31" fmla="*/ 5376800 h 6108771"/>
                <a:gd name="connsiteX32" fmla="*/ 1363514 w 3211789"/>
                <a:gd name="connsiteY32" fmla="*/ 5436671 h 6108771"/>
                <a:gd name="connsiteX33" fmla="*/ 1371239 w 3211789"/>
                <a:gd name="connsiteY33" fmla="*/ 5488817 h 6108771"/>
                <a:gd name="connsiteX34" fmla="*/ 1378964 w 3211789"/>
                <a:gd name="connsiteY34" fmla="*/ 5471435 h 6108771"/>
                <a:gd name="connsiteX35" fmla="*/ 1531539 w 3211789"/>
                <a:gd name="connsiteY35" fmla="*/ 5305341 h 6108771"/>
                <a:gd name="connsiteX36" fmla="*/ 1577890 w 3211789"/>
                <a:gd name="connsiteY36" fmla="*/ 5284097 h 6108771"/>
                <a:gd name="connsiteX37" fmla="*/ 1585616 w 3211789"/>
                <a:gd name="connsiteY37" fmla="*/ 5284097 h 6108771"/>
                <a:gd name="connsiteX38" fmla="*/ 1535401 w 3211789"/>
                <a:gd name="connsiteY38" fmla="*/ 5314998 h 6108771"/>
                <a:gd name="connsiteX39" fmla="*/ 1504500 w 3211789"/>
                <a:gd name="connsiteY39" fmla="*/ 5340105 h 6108771"/>
                <a:gd name="connsiteX40" fmla="*/ 1469736 w 3211789"/>
                <a:gd name="connsiteY40" fmla="*/ 5359418 h 6108771"/>
                <a:gd name="connsiteX41" fmla="*/ 1392483 w 3211789"/>
                <a:gd name="connsiteY41" fmla="*/ 5521649 h 6108771"/>
                <a:gd name="connsiteX42" fmla="*/ 1392483 w 3211789"/>
                <a:gd name="connsiteY42" fmla="*/ 5600834 h 6108771"/>
                <a:gd name="connsiteX43" fmla="*/ 1340338 w 3211789"/>
                <a:gd name="connsiteY43" fmla="*/ 5461778 h 6108771"/>
                <a:gd name="connsiteX44" fmla="*/ 1340338 w 3211789"/>
                <a:gd name="connsiteY44" fmla="*/ 5423152 h 6108771"/>
                <a:gd name="connsiteX45" fmla="*/ 1390552 w 3211789"/>
                <a:gd name="connsiteY45" fmla="*/ 5311135 h 6108771"/>
                <a:gd name="connsiteX46" fmla="*/ 1406003 w 3211789"/>
                <a:gd name="connsiteY46" fmla="*/ 5293753 h 6108771"/>
                <a:gd name="connsiteX47" fmla="*/ 1423385 w 3211789"/>
                <a:gd name="connsiteY47" fmla="*/ 5286028 h 6108771"/>
                <a:gd name="connsiteX48" fmla="*/ 1556646 w 3211789"/>
                <a:gd name="connsiteY48" fmla="*/ 5199119 h 6108771"/>
                <a:gd name="connsiteX49" fmla="*/ 1388621 w 3211789"/>
                <a:gd name="connsiteY49" fmla="*/ 5345899 h 6108771"/>
                <a:gd name="connsiteX50" fmla="*/ 1711152 w 3211789"/>
                <a:gd name="connsiteY50" fmla="*/ 5027231 h 6108771"/>
                <a:gd name="connsiteX51" fmla="*/ 1691838 w 3211789"/>
                <a:gd name="connsiteY51" fmla="*/ 5063926 h 6108771"/>
                <a:gd name="connsiteX52" fmla="*/ 1684113 w 3211789"/>
                <a:gd name="connsiteY52" fmla="*/ 5067789 h 6108771"/>
                <a:gd name="connsiteX53" fmla="*/ 1664800 w 3211789"/>
                <a:gd name="connsiteY53" fmla="*/ 5036888 h 6108771"/>
                <a:gd name="connsiteX54" fmla="*/ 1699564 w 3211789"/>
                <a:gd name="connsiteY54" fmla="*/ 5015643 h 6108771"/>
                <a:gd name="connsiteX55" fmla="*/ 1711152 w 3211789"/>
                <a:gd name="connsiteY55" fmla="*/ 5027231 h 6108771"/>
                <a:gd name="connsiteX56" fmla="*/ 1485187 w 3211789"/>
                <a:gd name="connsiteY56" fmla="*/ 4940322 h 6108771"/>
                <a:gd name="connsiteX57" fmla="*/ 1463942 w 3211789"/>
                <a:gd name="connsiteY57" fmla="*/ 4977017 h 6108771"/>
                <a:gd name="connsiteX58" fmla="*/ 1243772 w 3211789"/>
                <a:gd name="connsiteY58" fmla="*/ 5125728 h 6108771"/>
                <a:gd name="connsiteX59" fmla="*/ 1247634 w 3211789"/>
                <a:gd name="connsiteY59" fmla="*/ 5127660 h 6108771"/>
                <a:gd name="connsiteX60" fmla="*/ 1301711 w 3211789"/>
                <a:gd name="connsiteY60" fmla="*/ 5118003 h 6108771"/>
                <a:gd name="connsiteX61" fmla="*/ 1369308 w 3211789"/>
                <a:gd name="connsiteY61" fmla="*/ 5098690 h 6108771"/>
                <a:gd name="connsiteX62" fmla="*/ 1440767 w 3211789"/>
                <a:gd name="connsiteY62" fmla="*/ 5048476 h 6108771"/>
                <a:gd name="connsiteX63" fmla="*/ 1496775 w 3211789"/>
                <a:gd name="connsiteY63" fmla="*/ 4992467 h 6108771"/>
                <a:gd name="connsiteX64" fmla="*/ 1519951 w 3211789"/>
                <a:gd name="connsiteY64" fmla="*/ 4984742 h 6108771"/>
                <a:gd name="connsiteX65" fmla="*/ 1529607 w 3211789"/>
                <a:gd name="connsiteY65" fmla="*/ 4984742 h 6108771"/>
                <a:gd name="connsiteX66" fmla="*/ 1529607 w 3211789"/>
                <a:gd name="connsiteY66" fmla="*/ 4990536 h 6108771"/>
                <a:gd name="connsiteX67" fmla="*/ 1496775 w 3211789"/>
                <a:gd name="connsiteY67" fmla="*/ 5007918 h 6108771"/>
                <a:gd name="connsiteX68" fmla="*/ 1440767 w 3211789"/>
                <a:gd name="connsiteY68" fmla="*/ 5067789 h 6108771"/>
                <a:gd name="connsiteX69" fmla="*/ 1375102 w 3211789"/>
                <a:gd name="connsiteY69" fmla="*/ 5112209 h 6108771"/>
                <a:gd name="connsiteX70" fmla="*/ 1237978 w 3211789"/>
                <a:gd name="connsiteY70" fmla="*/ 5156630 h 6108771"/>
                <a:gd name="connsiteX71" fmla="*/ 1156862 w 3211789"/>
                <a:gd name="connsiteY71" fmla="*/ 5276372 h 6108771"/>
                <a:gd name="connsiteX72" fmla="*/ 1147206 w 3211789"/>
                <a:gd name="connsiteY72" fmla="*/ 5233882 h 6108771"/>
                <a:gd name="connsiteX73" fmla="*/ 1367376 w 3211789"/>
                <a:gd name="connsiteY73" fmla="*/ 5038819 h 6108771"/>
                <a:gd name="connsiteX74" fmla="*/ 1407934 w 3211789"/>
                <a:gd name="connsiteY74" fmla="*/ 5011780 h 6108771"/>
                <a:gd name="connsiteX75" fmla="*/ 1481324 w 3211789"/>
                <a:gd name="connsiteY75" fmla="*/ 4934528 h 6108771"/>
                <a:gd name="connsiteX76" fmla="*/ 1485187 w 3211789"/>
                <a:gd name="connsiteY76" fmla="*/ 4940322 h 6108771"/>
                <a:gd name="connsiteX77" fmla="*/ 1697632 w 3211789"/>
                <a:gd name="connsiteY77" fmla="*/ 5013712 h 6108771"/>
                <a:gd name="connsiteX78" fmla="*/ 1664800 w 3211789"/>
                <a:gd name="connsiteY78" fmla="*/ 4984742 h 6108771"/>
                <a:gd name="connsiteX79" fmla="*/ 1666731 w 3211789"/>
                <a:gd name="connsiteY79" fmla="*/ 4967360 h 6108771"/>
                <a:gd name="connsiteX80" fmla="*/ 1689907 w 3211789"/>
                <a:gd name="connsiteY80" fmla="*/ 4953841 h 6108771"/>
                <a:gd name="connsiteX81" fmla="*/ 1740121 w 3211789"/>
                <a:gd name="connsiteY81" fmla="*/ 4924871 h 6108771"/>
                <a:gd name="connsiteX82" fmla="*/ 1697632 w 3211789"/>
                <a:gd name="connsiteY82" fmla="*/ 5013712 h 6108771"/>
                <a:gd name="connsiteX83" fmla="*/ 1906215 w 3211789"/>
                <a:gd name="connsiteY83" fmla="*/ 4922940 h 6108771"/>
                <a:gd name="connsiteX84" fmla="*/ 1912009 w 3211789"/>
                <a:gd name="connsiteY84" fmla="*/ 4967360 h 6108771"/>
                <a:gd name="connsiteX85" fmla="*/ 1996987 w 3211789"/>
                <a:gd name="connsiteY85" fmla="*/ 5102553 h 6108771"/>
                <a:gd name="connsiteX86" fmla="*/ 2041408 w 3211789"/>
                <a:gd name="connsiteY86" fmla="*/ 5245470 h 6108771"/>
                <a:gd name="connsiteX87" fmla="*/ 2041408 w 3211789"/>
                <a:gd name="connsiteY87" fmla="*/ 5343968 h 6108771"/>
                <a:gd name="connsiteX88" fmla="*/ 2070378 w 3211789"/>
                <a:gd name="connsiteY88" fmla="*/ 5463710 h 6108771"/>
                <a:gd name="connsiteX89" fmla="*/ 1977674 w 3211789"/>
                <a:gd name="connsiteY89" fmla="*/ 5168218 h 6108771"/>
                <a:gd name="connsiteX90" fmla="*/ 1950636 w 3211789"/>
                <a:gd name="connsiteY90" fmla="*/ 5118003 h 6108771"/>
                <a:gd name="connsiteX91" fmla="*/ 1919734 w 3211789"/>
                <a:gd name="connsiteY91" fmla="*/ 5081308 h 6108771"/>
                <a:gd name="connsiteX92" fmla="*/ 1925528 w 3211789"/>
                <a:gd name="connsiteY92" fmla="*/ 5077445 h 6108771"/>
                <a:gd name="connsiteX93" fmla="*/ 1942910 w 3211789"/>
                <a:gd name="connsiteY93" fmla="*/ 5087102 h 6108771"/>
                <a:gd name="connsiteX94" fmla="*/ 2014369 w 3211789"/>
                <a:gd name="connsiteY94" fmla="*/ 5247402 h 6108771"/>
                <a:gd name="connsiteX95" fmla="*/ 2018232 w 3211789"/>
                <a:gd name="connsiteY95" fmla="*/ 5220363 h 6108771"/>
                <a:gd name="connsiteX96" fmla="*/ 1956430 w 3211789"/>
                <a:gd name="connsiteY96" fmla="*/ 5075514 h 6108771"/>
                <a:gd name="connsiteX97" fmla="*/ 1933254 w 3211789"/>
                <a:gd name="connsiteY97" fmla="*/ 5033025 h 6108771"/>
                <a:gd name="connsiteX98" fmla="*/ 1890765 w 3211789"/>
                <a:gd name="connsiteY98" fmla="*/ 4932596 h 6108771"/>
                <a:gd name="connsiteX99" fmla="*/ 1898490 w 3211789"/>
                <a:gd name="connsiteY99" fmla="*/ 4922940 h 6108771"/>
                <a:gd name="connsiteX100" fmla="*/ 1906215 w 3211789"/>
                <a:gd name="connsiteY100" fmla="*/ 4922940 h 6108771"/>
                <a:gd name="connsiteX101" fmla="*/ 1736259 w 3211789"/>
                <a:gd name="connsiteY101" fmla="*/ 4903626 h 6108771"/>
                <a:gd name="connsiteX102" fmla="*/ 1709220 w 3211789"/>
                <a:gd name="connsiteY102" fmla="*/ 4919077 h 6108771"/>
                <a:gd name="connsiteX103" fmla="*/ 1684113 w 3211789"/>
                <a:gd name="connsiteY103" fmla="*/ 4899764 h 6108771"/>
                <a:gd name="connsiteX104" fmla="*/ 1715014 w 3211789"/>
                <a:gd name="connsiteY104" fmla="*/ 4857275 h 6108771"/>
                <a:gd name="connsiteX105" fmla="*/ 1736259 w 3211789"/>
                <a:gd name="connsiteY105" fmla="*/ 4903626 h 6108771"/>
                <a:gd name="connsiteX106" fmla="*/ 1772954 w 3211789"/>
                <a:gd name="connsiteY106" fmla="*/ 4841824 h 6108771"/>
                <a:gd name="connsiteX107" fmla="*/ 1751709 w 3211789"/>
                <a:gd name="connsiteY107" fmla="*/ 4893970 h 6108771"/>
                <a:gd name="connsiteX108" fmla="*/ 1732396 w 3211789"/>
                <a:gd name="connsiteY108" fmla="*/ 4859206 h 6108771"/>
                <a:gd name="connsiteX109" fmla="*/ 1751709 w 3211789"/>
                <a:gd name="connsiteY109" fmla="*/ 4839893 h 6108771"/>
                <a:gd name="connsiteX110" fmla="*/ 1772954 w 3211789"/>
                <a:gd name="connsiteY110" fmla="*/ 4841824 h 6108771"/>
                <a:gd name="connsiteX111" fmla="*/ 1790336 w 3211789"/>
                <a:gd name="connsiteY111" fmla="*/ 4787747 h 6108771"/>
                <a:gd name="connsiteX112" fmla="*/ 1790336 w 3211789"/>
                <a:gd name="connsiteY112" fmla="*/ 4801266 h 6108771"/>
                <a:gd name="connsiteX113" fmla="*/ 1745915 w 3211789"/>
                <a:gd name="connsiteY113" fmla="*/ 4830236 h 6108771"/>
                <a:gd name="connsiteX114" fmla="*/ 1709220 w 3211789"/>
                <a:gd name="connsiteY114" fmla="*/ 4810923 h 6108771"/>
                <a:gd name="connsiteX115" fmla="*/ 1765229 w 3211789"/>
                <a:gd name="connsiteY115" fmla="*/ 4751052 h 6108771"/>
                <a:gd name="connsiteX116" fmla="*/ 1790336 w 3211789"/>
                <a:gd name="connsiteY116" fmla="*/ 4787747 h 6108771"/>
                <a:gd name="connsiteX117" fmla="*/ 1827031 w 3211789"/>
                <a:gd name="connsiteY117" fmla="*/ 4739464 h 6108771"/>
                <a:gd name="connsiteX118" fmla="*/ 1794198 w 3211789"/>
                <a:gd name="connsiteY118" fmla="*/ 4785816 h 6108771"/>
                <a:gd name="connsiteX119" fmla="*/ 1782611 w 3211789"/>
                <a:gd name="connsiteY119" fmla="*/ 4749121 h 6108771"/>
                <a:gd name="connsiteX120" fmla="*/ 1796130 w 3211789"/>
                <a:gd name="connsiteY120" fmla="*/ 4739464 h 6108771"/>
                <a:gd name="connsiteX121" fmla="*/ 1827031 w 3211789"/>
                <a:gd name="connsiteY121" fmla="*/ 4739464 h 6108771"/>
                <a:gd name="connsiteX122" fmla="*/ 2039476 w 3211789"/>
                <a:gd name="connsiteY122" fmla="*/ 4727876 h 6108771"/>
                <a:gd name="connsiteX123" fmla="*/ 2089691 w 3211789"/>
                <a:gd name="connsiteY123" fmla="*/ 4783884 h 6108771"/>
                <a:gd name="connsiteX124" fmla="*/ 2114798 w 3211789"/>
                <a:gd name="connsiteY124" fmla="*/ 4841824 h 6108771"/>
                <a:gd name="connsiteX125" fmla="*/ 2114798 w 3211789"/>
                <a:gd name="connsiteY125" fmla="*/ 4980879 h 6108771"/>
                <a:gd name="connsiteX126" fmla="*/ 2134111 w 3211789"/>
                <a:gd name="connsiteY126" fmla="*/ 5029162 h 6108771"/>
                <a:gd name="connsiteX127" fmla="*/ 2165012 w 3211789"/>
                <a:gd name="connsiteY127" fmla="*/ 5067789 h 6108771"/>
                <a:gd name="connsiteX128" fmla="*/ 2149562 w 3211789"/>
                <a:gd name="connsiteY128" fmla="*/ 5061995 h 6108771"/>
                <a:gd name="connsiteX129" fmla="*/ 2074240 w 3211789"/>
                <a:gd name="connsiteY129" fmla="*/ 4936459 h 6108771"/>
                <a:gd name="connsiteX130" fmla="*/ 2052996 w 3211789"/>
                <a:gd name="connsiteY130" fmla="*/ 4837961 h 6108771"/>
                <a:gd name="connsiteX131" fmla="*/ 1993125 w 3211789"/>
                <a:gd name="connsiteY131" fmla="*/ 4783884 h 6108771"/>
                <a:gd name="connsiteX132" fmla="*/ 2031751 w 3211789"/>
                <a:gd name="connsiteY132" fmla="*/ 4793541 h 6108771"/>
                <a:gd name="connsiteX133" fmla="*/ 2085828 w 3211789"/>
                <a:gd name="connsiteY133" fmla="*/ 4884313 h 6108771"/>
                <a:gd name="connsiteX134" fmla="*/ 2093553 w 3211789"/>
                <a:gd name="connsiteY134" fmla="*/ 4845687 h 6108771"/>
                <a:gd name="connsiteX135" fmla="*/ 2008575 w 3211789"/>
                <a:gd name="connsiteY135" fmla="*/ 4710494 h 6108771"/>
                <a:gd name="connsiteX136" fmla="*/ 2039476 w 3211789"/>
                <a:gd name="connsiteY136" fmla="*/ 4727876 h 6108771"/>
                <a:gd name="connsiteX137" fmla="*/ 1886902 w 3211789"/>
                <a:gd name="connsiteY137" fmla="*/ 4631310 h 6108771"/>
                <a:gd name="connsiteX138" fmla="*/ 1850207 w 3211789"/>
                <a:gd name="connsiteY138" fmla="*/ 4668005 h 6108771"/>
                <a:gd name="connsiteX139" fmla="*/ 1848276 w 3211789"/>
                <a:gd name="connsiteY139" fmla="*/ 4671868 h 6108771"/>
                <a:gd name="connsiteX140" fmla="*/ 1852138 w 3211789"/>
                <a:gd name="connsiteY140" fmla="*/ 4687318 h 6108771"/>
                <a:gd name="connsiteX141" fmla="*/ 1796130 w 3211789"/>
                <a:gd name="connsiteY141" fmla="*/ 4725945 h 6108771"/>
                <a:gd name="connsiteX142" fmla="*/ 1745915 w 3211789"/>
                <a:gd name="connsiteY142" fmla="*/ 4693112 h 6108771"/>
                <a:gd name="connsiteX143" fmla="*/ 1778748 w 3211789"/>
                <a:gd name="connsiteY143" fmla="*/ 4646761 h 6108771"/>
                <a:gd name="connsiteX144" fmla="*/ 1801924 w 3211789"/>
                <a:gd name="connsiteY144" fmla="*/ 4642898 h 6108771"/>
                <a:gd name="connsiteX145" fmla="*/ 1828962 w 3211789"/>
                <a:gd name="connsiteY145" fmla="*/ 4646761 h 6108771"/>
                <a:gd name="connsiteX146" fmla="*/ 1854069 w 3211789"/>
                <a:gd name="connsiteY146" fmla="*/ 4629379 h 6108771"/>
                <a:gd name="connsiteX147" fmla="*/ 1886902 w 3211789"/>
                <a:gd name="connsiteY147" fmla="*/ 4631310 h 6108771"/>
                <a:gd name="connsiteX148" fmla="*/ 1657075 w 3211789"/>
                <a:gd name="connsiteY148" fmla="*/ 4604272 h 6108771"/>
                <a:gd name="connsiteX149" fmla="*/ 1635830 w 3211789"/>
                <a:gd name="connsiteY149" fmla="*/ 4613928 h 6108771"/>
                <a:gd name="connsiteX150" fmla="*/ 1585616 w 3211789"/>
                <a:gd name="connsiteY150" fmla="*/ 4623585 h 6108771"/>
                <a:gd name="connsiteX151" fmla="*/ 1330681 w 3211789"/>
                <a:gd name="connsiteY151" fmla="*/ 4743327 h 6108771"/>
                <a:gd name="connsiteX152" fmla="*/ 1311368 w 3211789"/>
                <a:gd name="connsiteY152" fmla="*/ 4768434 h 6108771"/>
                <a:gd name="connsiteX153" fmla="*/ 1315231 w 3211789"/>
                <a:gd name="connsiteY153" fmla="*/ 4772297 h 6108771"/>
                <a:gd name="connsiteX154" fmla="*/ 1450423 w 3211789"/>
                <a:gd name="connsiteY154" fmla="*/ 4727876 h 6108771"/>
                <a:gd name="connsiteX155" fmla="*/ 1489050 w 3211789"/>
                <a:gd name="connsiteY155" fmla="*/ 4731739 h 6108771"/>
                <a:gd name="connsiteX156" fmla="*/ 1434973 w 3211789"/>
                <a:gd name="connsiteY156" fmla="*/ 4741395 h 6108771"/>
                <a:gd name="connsiteX157" fmla="*/ 1292055 w 3211789"/>
                <a:gd name="connsiteY157" fmla="*/ 4824442 h 6108771"/>
                <a:gd name="connsiteX158" fmla="*/ 1272741 w 3211789"/>
                <a:gd name="connsiteY158" fmla="*/ 4851481 h 6108771"/>
                <a:gd name="connsiteX159" fmla="*/ 1236046 w 3211789"/>
                <a:gd name="connsiteY159" fmla="*/ 4903626 h 6108771"/>
                <a:gd name="connsiteX160" fmla="*/ 1249566 w 3211789"/>
                <a:gd name="connsiteY160" fmla="*/ 4843755 h 6108771"/>
                <a:gd name="connsiteX161" fmla="*/ 1315231 w 3211789"/>
                <a:gd name="connsiteY161" fmla="*/ 4722082 h 6108771"/>
                <a:gd name="connsiteX162" fmla="*/ 1630036 w 3211789"/>
                <a:gd name="connsiteY162" fmla="*/ 4602340 h 6108771"/>
                <a:gd name="connsiteX163" fmla="*/ 1657075 w 3211789"/>
                <a:gd name="connsiteY163" fmla="*/ 4604272 h 6108771"/>
                <a:gd name="connsiteX164" fmla="*/ 1813512 w 3211789"/>
                <a:gd name="connsiteY164" fmla="*/ 4613928 h 6108771"/>
                <a:gd name="connsiteX165" fmla="*/ 1813512 w 3211789"/>
                <a:gd name="connsiteY165" fmla="*/ 4621653 h 6108771"/>
                <a:gd name="connsiteX166" fmla="*/ 1798061 w 3211789"/>
                <a:gd name="connsiteY166" fmla="*/ 4635173 h 6108771"/>
                <a:gd name="connsiteX167" fmla="*/ 1776817 w 3211789"/>
                <a:gd name="connsiteY167" fmla="*/ 4635173 h 6108771"/>
                <a:gd name="connsiteX168" fmla="*/ 1774885 w 3211789"/>
                <a:gd name="connsiteY168" fmla="*/ 4625516 h 6108771"/>
                <a:gd name="connsiteX169" fmla="*/ 1790336 w 3211789"/>
                <a:gd name="connsiteY169" fmla="*/ 4600409 h 6108771"/>
                <a:gd name="connsiteX170" fmla="*/ 1813512 w 3211789"/>
                <a:gd name="connsiteY170" fmla="*/ 4613928 h 6108771"/>
                <a:gd name="connsiteX171" fmla="*/ 1877245 w 3211789"/>
                <a:gd name="connsiteY171" fmla="*/ 4559851 h 6108771"/>
                <a:gd name="connsiteX172" fmla="*/ 1881108 w 3211789"/>
                <a:gd name="connsiteY172" fmla="*/ 4573370 h 6108771"/>
                <a:gd name="connsiteX173" fmla="*/ 1898490 w 3211789"/>
                <a:gd name="connsiteY173" fmla="*/ 4598478 h 6108771"/>
                <a:gd name="connsiteX174" fmla="*/ 1861795 w 3211789"/>
                <a:gd name="connsiteY174" fmla="*/ 4619722 h 6108771"/>
                <a:gd name="connsiteX175" fmla="*/ 1815443 w 3211789"/>
                <a:gd name="connsiteY175" fmla="*/ 4608134 h 6108771"/>
                <a:gd name="connsiteX176" fmla="*/ 1796130 w 3211789"/>
                <a:gd name="connsiteY176" fmla="*/ 4581096 h 6108771"/>
                <a:gd name="connsiteX177" fmla="*/ 1796130 w 3211789"/>
                <a:gd name="connsiteY177" fmla="*/ 4575302 h 6108771"/>
                <a:gd name="connsiteX178" fmla="*/ 1799992 w 3211789"/>
                <a:gd name="connsiteY178" fmla="*/ 4563714 h 6108771"/>
                <a:gd name="connsiteX179" fmla="*/ 1859863 w 3211789"/>
                <a:gd name="connsiteY179" fmla="*/ 4557920 h 6108771"/>
                <a:gd name="connsiteX180" fmla="*/ 1877245 w 3211789"/>
                <a:gd name="connsiteY180" fmla="*/ 4559851 h 6108771"/>
                <a:gd name="connsiteX181" fmla="*/ 1929391 w 3211789"/>
                <a:gd name="connsiteY181" fmla="*/ 4554057 h 6108771"/>
                <a:gd name="connsiteX182" fmla="*/ 1910078 w 3211789"/>
                <a:gd name="connsiteY182" fmla="*/ 4583027 h 6108771"/>
                <a:gd name="connsiteX183" fmla="*/ 1890765 w 3211789"/>
                <a:gd name="connsiteY183" fmla="*/ 4550195 h 6108771"/>
                <a:gd name="connsiteX184" fmla="*/ 1892696 w 3211789"/>
                <a:gd name="connsiteY184" fmla="*/ 4528950 h 6108771"/>
                <a:gd name="connsiteX185" fmla="*/ 1929391 w 3211789"/>
                <a:gd name="connsiteY185" fmla="*/ 4554057 h 6108771"/>
                <a:gd name="connsiteX186" fmla="*/ 1950636 w 3211789"/>
                <a:gd name="connsiteY186" fmla="*/ 4482598 h 6108771"/>
                <a:gd name="connsiteX187" fmla="*/ 1956430 w 3211789"/>
                <a:gd name="connsiteY187" fmla="*/ 4486461 h 6108771"/>
                <a:gd name="connsiteX188" fmla="*/ 1937116 w 3211789"/>
                <a:gd name="connsiteY188" fmla="*/ 4528950 h 6108771"/>
                <a:gd name="connsiteX189" fmla="*/ 1925528 w 3211789"/>
                <a:gd name="connsiteY189" fmla="*/ 4530881 h 6108771"/>
                <a:gd name="connsiteX190" fmla="*/ 1873383 w 3211789"/>
                <a:gd name="connsiteY190" fmla="*/ 4515431 h 6108771"/>
                <a:gd name="connsiteX191" fmla="*/ 1865657 w 3211789"/>
                <a:gd name="connsiteY191" fmla="*/ 4532813 h 6108771"/>
                <a:gd name="connsiteX192" fmla="*/ 1828962 w 3211789"/>
                <a:gd name="connsiteY192" fmla="*/ 4548263 h 6108771"/>
                <a:gd name="connsiteX193" fmla="*/ 1809649 w 3211789"/>
                <a:gd name="connsiteY193" fmla="*/ 4542469 h 6108771"/>
                <a:gd name="connsiteX194" fmla="*/ 1830894 w 3211789"/>
                <a:gd name="connsiteY194" fmla="*/ 4486461 h 6108771"/>
                <a:gd name="connsiteX195" fmla="*/ 1854069 w 3211789"/>
                <a:gd name="connsiteY195" fmla="*/ 4503843 h 6108771"/>
                <a:gd name="connsiteX196" fmla="*/ 1859863 w 3211789"/>
                <a:gd name="connsiteY196" fmla="*/ 4503843 h 6108771"/>
                <a:gd name="connsiteX197" fmla="*/ 1859863 w 3211789"/>
                <a:gd name="connsiteY197" fmla="*/ 4488392 h 6108771"/>
                <a:gd name="connsiteX198" fmla="*/ 1915872 w 3211789"/>
                <a:gd name="connsiteY198" fmla="*/ 4465216 h 6108771"/>
                <a:gd name="connsiteX199" fmla="*/ 1950636 w 3211789"/>
                <a:gd name="connsiteY199" fmla="*/ 4482598 h 6108771"/>
                <a:gd name="connsiteX200" fmla="*/ 1996987 w 3211789"/>
                <a:gd name="connsiteY200" fmla="*/ 4382170 h 6108771"/>
                <a:gd name="connsiteX201" fmla="*/ 1958361 w 3211789"/>
                <a:gd name="connsiteY201" fmla="*/ 4351268 h 6108771"/>
                <a:gd name="connsiteX202" fmla="*/ 1987331 w 3211789"/>
                <a:gd name="connsiteY202" fmla="*/ 4335818 h 6108771"/>
                <a:gd name="connsiteX203" fmla="*/ 2014369 w 3211789"/>
                <a:gd name="connsiteY203" fmla="*/ 4320367 h 6108771"/>
                <a:gd name="connsiteX204" fmla="*/ 1996987 w 3211789"/>
                <a:gd name="connsiteY204" fmla="*/ 4382170 h 6108771"/>
                <a:gd name="connsiteX205" fmla="*/ 1929391 w 3211789"/>
                <a:gd name="connsiteY205" fmla="*/ 4343543 h 6108771"/>
                <a:gd name="connsiteX206" fmla="*/ 1921666 w 3211789"/>
                <a:gd name="connsiteY206" fmla="*/ 4364788 h 6108771"/>
                <a:gd name="connsiteX207" fmla="*/ 1925528 w 3211789"/>
                <a:gd name="connsiteY207" fmla="*/ 4368650 h 6108771"/>
                <a:gd name="connsiteX208" fmla="*/ 1939048 w 3211789"/>
                <a:gd name="connsiteY208" fmla="*/ 4362856 h 6108771"/>
                <a:gd name="connsiteX209" fmla="*/ 1981537 w 3211789"/>
                <a:gd name="connsiteY209" fmla="*/ 4403414 h 6108771"/>
                <a:gd name="connsiteX210" fmla="*/ 1946773 w 3211789"/>
                <a:gd name="connsiteY210" fmla="*/ 4426590 h 6108771"/>
                <a:gd name="connsiteX211" fmla="*/ 1898490 w 3211789"/>
                <a:gd name="connsiteY211" fmla="*/ 4420796 h 6108771"/>
                <a:gd name="connsiteX212" fmla="*/ 1910078 w 3211789"/>
                <a:gd name="connsiteY212" fmla="*/ 4440109 h 6108771"/>
                <a:gd name="connsiteX213" fmla="*/ 1875314 w 3211789"/>
                <a:gd name="connsiteY213" fmla="*/ 4467148 h 6108771"/>
                <a:gd name="connsiteX214" fmla="*/ 1842482 w 3211789"/>
                <a:gd name="connsiteY214" fmla="*/ 4467148 h 6108771"/>
                <a:gd name="connsiteX215" fmla="*/ 1842482 w 3211789"/>
                <a:gd name="connsiteY215" fmla="*/ 4451697 h 6108771"/>
                <a:gd name="connsiteX216" fmla="*/ 1869520 w 3211789"/>
                <a:gd name="connsiteY216" fmla="*/ 4413071 h 6108771"/>
                <a:gd name="connsiteX217" fmla="*/ 1892696 w 3211789"/>
                <a:gd name="connsiteY217" fmla="*/ 4416933 h 6108771"/>
                <a:gd name="connsiteX218" fmla="*/ 1902353 w 3211789"/>
                <a:gd name="connsiteY218" fmla="*/ 4384101 h 6108771"/>
                <a:gd name="connsiteX219" fmla="*/ 1890765 w 3211789"/>
                <a:gd name="connsiteY219" fmla="*/ 4380238 h 6108771"/>
                <a:gd name="connsiteX220" fmla="*/ 1867589 w 3211789"/>
                <a:gd name="connsiteY220" fmla="*/ 4386032 h 6108771"/>
                <a:gd name="connsiteX221" fmla="*/ 1850207 w 3211789"/>
                <a:gd name="connsiteY221" fmla="*/ 4368650 h 6108771"/>
                <a:gd name="connsiteX222" fmla="*/ 1865657 w 3211789"/>
                <a:gd name="connsiteY222" fmla="*/ 4333886 h 6108771"/>
                <a:gd name="connsiteX223" fmla="*/ 1902353 w 3211789"/>
                <a:gd name="connsiteY223" fmla="*/ 4316505 h 6108771"/>
                <a:gd name="connsiteX224" fmla="*/ 1929391 w 3211789"/>
                <a:gd name="connsiteY224" fmla="*/ 4343543 h 6108771"/>
                <a:gd name="connsiteX225" fmla="*/ 2014369 w 3211789"/>
                <a:gd name="connsiteY225" fmla="*/ 4287535 h 6108771"/>
                <a:gd name="connsiteX226" fmla="*/ 2014369 w 3211789"/>
                <a:gd name="connsiteY226" fmla="*/ 4291397 h 6108771"/>
                <a:gd name="connsiteX227" fmla="*/ 1991193 w 3211789"/>
                <a:gd name="connsiteY227" fmla="*/ 4316505 h 6108771"/>
                <a:gd name="connsiteX228" fmla="*/ 1956430 w 3211789"/>
                <a:gd name="connsiteY228" fmla="*/ 4326161 h 6108771"/>
                <a:gd name="connsiteX229" fmla="*/ 1917803 w 3211789"/>
                <a:gd name="connsiteY229" fmla="*/ 4302985 h 6108771"/>
                <a:gd name="connsiteX230" fmla="*/ 1950636 w 3211789"/>
                <a:gd name="connsiteY230" fmla="*/ 4262428 h 6108771"/>
                <a:gd name="connsiteX231" fmla="*/ 2014369 w 3211789"/>
                <a:gd name="connsiteY231" fmla="*/ 4287535 h 6108771"/>
                <a:gd name="connsiteX232" fmla="*/ 1937116 w 3211789"/>
                <a:gd name="connsiteY232" fmla="*/ 4245046 h 6108771"/>
                <a:gd name="connsiteX233" fmla="*/ 1879177 w 3211789"/>
                <a:gd name="connsiteY233" fmla="*/ 4291397 h 6108771"/>
                <a:gd name="connsiteX234" fmla="*/ 1854069 w 3211789"/>
                <a:gd name="connsiteY234" fmla="*/ 4260496 h 6108771"/>
                <a:gd name="connsiteX235" fmla="*/ 1875314 w 3211789"/>
                <a:gd name="connsiteY235" fmla="*/ 4218007 h 6108771"/>
                <a:gd name="connsiteX236" fmla="*/ 1937116 w 3211789"/>
                <a:gd name="connsiteY236" fmla="*/ 4245046 h 6108771"/>
                <a:gd name="connsiteX237" fmla="*/ 1873383 w 3211789"/>
                <a:gd name="connsiteY237" fmla="*/ 4214145 h 6108771"/>
                <a:gd name="connsiteX238" fmla="*/ 1857932 w 3211789"/>
                <a:gd name="connsiteY238" fmla="*/ 4229595 h 6108771"/>
                <a:gd name="connsiteX239" fmla="*/ 1842482 w 3211789"/>
                <a:gd name="connsiteY239" fmla="*/ 4208351 h 6108771"/>
                <a:gd name="connsiteX240" fmla="*/ 1857932 w 3211789"/>
                <a:gd name="connsiteY240" fmla="*/ 4200625 h 6108771"/>
                <a:gd name="connsiteX241" fmla="*/ 1873383 w 3211789"/>
                <a:gd name="connsiteY241" fmla="*/ 4214145 h 6108771"/>
                <a:gd name="connsiteX242" fmla="*/ 1977674 w 3211789"/>
                <a:gd name="connsiteY242" fmla="*/ 4158136 h 6108771"/>
                <a:gd name="connsiteX243" fmla="*/ 2014369 w 3211789"/>
                <a:gd name="connsiteY243" fmla="*/ 4160067 h 6108771"/>
                <a:gd name="connsiteX244" fmla="*/ 2016301 w 3211789"/>
                <a:gd name="connsiteY244" fmla="*/ 4167793 h 6108771"/>
                <a:gd name="connsiteX245" fmla="*/ 2000850 w 3211789"/>
                <a:gd name="connsiteY245" fmla="*/ 4194831 h 6108771"/>
                <a:gd name="connsiteX246" fmla="*/ 2000850 w 3211789"/>
                <a:gd name="connsiteY246" fmla="*/ 4200625 h 6108771"/>
                <a:gd name="connsiteX247" fmla="*/ 2004713 w 3211789"/>
                <a:gd name="connsiteY247" fmla="*/ 4202557 h 6108771"/>
                <a:gd name="connsiteX248" fmla="*/ 2022095 w 3211789"/>
                <a:gd name="connsiteY248" fmla="*/ 4198694 h 6108771"/>
                <a:gd name="connsiteX249" fmla="*/ 2027888 w 3211789"/>
                <a:gd name="connsiteY249" fmla="*/ 4231526 h 6108771"/>
                <a:gd name="connsiteX250" fmla="*/ 2016301 w 3211789"/>
                <a:gd name="connsiteY250" fmla="*/ 4272084 h 6108771"/>
                <a:gd name="connsiteX251" fmla="*/ 1962224 w 3211789"/>
                <a:gd name="connsiteY251" fmla="*/ 4245046 h 6108771"/>
                <a:gd name="connsiteX252" fmla="*/ 1991193 w 3211789"/>
                <a:gd name="connsiteY252" fmla="*/ 4219938 h 6108771"/>
                <a:gd name="connsiteX253" fmla="*/ 1985399 w 3211789"/>
                <a:gd name="connsiteY253" fmla="*/ 4218007 h 6108771"/>
                <a:gd name="connsiteX254" fmla="*/ 1940979 w 3211789"/>
                <a:gd name="connsiteY254" fmla="*/ 4225732 h 6108771"/>
                <a:gd name="connsiteX255" fmla="*/ 1892696 w 3211789"/>
                <a:gd name="connsiteY255" fmla="*/ 4200625 h 6108771"/>
                <a:gd name="connsiteX256" fmla="*/ 1896559 w 3211789"/>
                <a:gd name="connsiteY256" fmla="*/ 4190969 h 6108771"/>
                <a:gd name="connsiteX257" fmla="*/ 1910078 w 3211789"/>
                <a:gd name="connsiteY257" fmla="*/ 4183243 h 6108771"/>
                <a:gd name="connsiteX258" fmla="*/ 1933254 w 3211789"/>
                <a:gd name="connsiteY258" fmla="*/ 4154273 h 6108771"/>
                <a:gd name="connsiteX259" fmla="*/ 1946773 w 3211789"/>
                <a:gd name="connsiteY259" fmla="*/ 4148479 h 6108771"/>
                <a:gd name="connsiteX260" fmla="*/ 1977674 w 3211789"/>
                <a:gd name="connsiteY260" fmla="*/ 4158136 h 6108771"/>
                <a:gd name="connsiteX261" fmla="*/ 1856001 w 3211789"/>
                <a:gd name="connsiteY261" fmla="*/ 4129166 h 6108771"/>
                <a:gd name="connsiteX262" fmla="*/ 1869520 w 3211789"/>
                <a:gd name="connsiteY262" fmla="*/ 4123372 h 6108771"/>
                <a:gd name="connsiteX263" fmla="*/ 1917803 w 3211789"/>
                <a:gd name="connsiteY263" fmla="*/ 4144617 h 6108771"/>
                <a:gd name="connsiteX264" fmla="*/ 1852138 w 3211789"/>
                <a:gd name="connsiteY264" fmla="*/ 4190969 h 6108771"/>
                <a:gd name="connsiteX265" fmla="*/ 1832825 w 3211789"/>
                <a:gd name="connsiteY265" fmla="*/ 4148479 h 6108771"/>
                <a:gd name="connsiteX266" fmla="*/ 1815443 w 3211789"/>
                <a:gd name="connsiteY266" fmla="*/ 4134960 h 6108771"/>
                <a:gd name="connsiteX267" fmla="*/ 1815443 w 3211789"/>
                <a:gd name="connsiteY267" fmla="*/ 4129166 h 6108771"/>
                <a:gd name="connsiteX268" fmla="*/ 1834756 w 3211789"/>
                <a:gd name="connsiteY268" fmla="*/ 4113716 h 6108771"/>
                <a:gd name="connsiteX269" fmla="*/ 1856001 w 3211789"/>
                <a:gd name="connsiteY269" fmla="*/ 4129166 h 6108771"/>
                <a:gd name="connsiteX270" fmla="*/ 2018232 w 3211789"/>
                <a:gd name="connsiteY270" fmla="*/ 4123372 h 6108771"/>
                <a:gd name="connsiteX271" fmla="*/ 1989262 w 3211789"/>
                <a:gd name="connsiteY271" fmla="*/ 4148479 h 6108771"/>
                <a:gd name="connsiteX272" fmla="*/ 1950636 w 3211789"/>
                <a:gd name="connsiteY272" fmla="*/ 4131098 h 6108771"/>
                <a:gd name="connsiteX273" fmla="*/ 1977674 w 3211789"/>
                <a:gd name="connsiteY273" fmla="*/ 4100196 h 6108771"/>
                <a:gd name="connsiteX274" fmla="*/ 1995056 w 3211789"/>
                <a:gd name="connsiteY274" fmla="*/ 4073158 h 6108771"/>
                <a:gd name="connsiteX275" fmla="*/ 2018232 w 3211789"/>
                <a:gd name="connsiteY275" fmla="*/ 4123372 h 6108771"/>
                <a:gd name="connsiteX276" fmla="*/ 1506431 w 3211789"/>
                <a:gd name="connsiteY276" fmla="*/ 4059639 h 6108771"/>
                <a:gd name="connsiteX277" fmla="*/ 1500637 w 3211789"/>
                <a:gd name="connsiteY277" fmla="*/ 4059639 h 6108771"/>
                <a:gd name="connsiteX278" fmla="*/ 1506431 w 3211789"/>
                <a:gd name="connsiteY278" fmla="*/ 4059639 h 6108771"/>
                <a:gd name="connsiteX279" fmla="*/ 1801924 w 3211789"/>
                <a:gd name="connsiteY279" fmla="*/ 4049982 h 6108771"/>
                <a:gd name="connsiteX280" fmla="*/ 1782611 w 3211789"/>
                <a:gd name="connsiteY280" fmla="*/ 4069295 h 6108771"/>
                <a:gd name="connsiteX281" fmla="*/ 1757503 w 3211789"/>
                <a:gd name="connsiteY281" fmla="*/ 4040325 h 6108771"/>
                <a:gd name="connsiteX282" fmla="*/ 1784542 w 3211789"/>
                <a:gd name="connsiteY282" fmla="*/ 4032600 h 6108771"/>
                <a:gd name="connsiteX283" fmla="*/ 1801924 w 3211789"/>
                <a:gd name="connsiteY283" fmla="*/ 4049982 h 6108771"/>
                <a:gd name="connsiteX284" fmla="*/ 1239909 w 3211789"/>
                <a:gd name="connsiteY284" fmla="*/ 3980454 h 6108771"/>
                <a:gd name="connsiteX285" fmla="*/ 1199351 w 3211789"/>
                <a:gd name="connsiteY285" fmla="*/ 3976592 h 6108771"/>
                <a:gd name="connsiteX286" fmla="*/ 1209008 w 3211789"/>
                <a:gd name="connsiteY286" fmla="*/ 3978523 h 6108771"/>
                <a:gd name="connsiteX287" fmla="*/ 1205145 w 3211789"/>
                <a:gd name="connsiteY287" fmla="*/ 3974660 h 6108771"/>
                <a:gd name="connsiteX288" fmla="*/ 1224458 w 3211789"/>
                <a:gd name="connsiteY288" fmla="*/ 3972729 h 6108771"/>
                <a:gd name="connsiteX289" fmla="*/ 1239909 w 3211789"/>
                <a:gd name="connsiteY289" fmla="*/ 3980454 h 6108771"/>
                <a:gd name="connsiteX290" fmla="*/ 1823168 w 3211789"/>
                <a:gd name="connsiteY290" fmla="*/ 3961141 h 6108771"/>
                <a:gd name="connsiteX291" fmla="*/ 1767160 w 3211789"/>
                <a:gd name="connsiteY291" fmla="*/ 4022944 h 6108771"/>
                <a:gd name="connsiteX292" fmla="*/ 1753641 w 3211789"/>
                <a:gd name="connsiteY292" fmla="*/ 3999768 h 6108771"/>
                <a:gd name="connsiteX293" fmla="*/ 1726602 w 3211789"/>
                <a:gd name="connsiteY293" fmla="*/ 4009424 h 6108771"/>
                <a:gd name="connsiteX294" fmla="*/ 1693770 w 3211789"/>
                <a:gd name="connsiteY294" fmla="*/ 3986248 h 6108771"/>
                <a:gd name="connsiteX295" fmla="*/ 1736259 w 3211789"/>
                <a:gd name="connsiteY295" fmla="*/ 3965004 h 6108771"/>
                <a:gd name="connsiteX296" fmla="*/ 1757503 w 3211789"/>
                <a:gd name="connsiteY296" fmla="*/ 3993974 h 6108771"/>
                <a:gd name="connsiteX297" fmla="*/ 1803855 w 3211789"/>
                <a:gd name="connsiteY297" fmla="*/ 3947622 h 6108771"/>
                <a:gd name="connsiteX298" fmla="*/ 1823168 w 3211789"/>
                <a:gd name="connsiteY298" fmla="*/ 3961141 h 6108771"/>
                <a:gd name="connsiteX299" fmla="*/ 1973811 w 3211789"/>
                <a:gd name="connsiteY299" fmla="*/ 4022944 h 6108771"/>
                <a:gd name="connsiteX300" fmla="*/ 1940979 w 3211789"/>
                <a:gd name="connsiteY300" fmla="*/ 4032600 h 6108771"/>
                <a:gd name="connsiteX301" fmla="*/ 1913940 w 3211789"/>
                <a:gd name="connsiteY301" fmla="*/ 3993974 h 6108771"/>
                <a:gd name="connsiteX302" fmla="*/ 1896559 w 3211789"/>
                <a:gd name="connsiteY302" fmla="*/ 4009424 h 6108771"/>
                <a:gd name="connsiteX303" fmla="*/ 1865657 w 3211789"/>
                <a:gd name="connsiteY303" fmla="*/ 4030669 h 6108771"/>
                <a:gd name="connsiteX304" fmla="*/ 1888833 w 3211789"/>
                <a:gd name="connsiteY304" fmla="*/ 4065433 h 6108771"/>
                <a:gd name="connsiteX305" fmla="*/ 1912009 w 3211789"/>
                <a:gd name="connsiteY305" fmla="*/ 4042257 h 6108771"/>
                <a:gd name="connsiteX306" fmla="*/ 1935185 w 3211789"/>
                <a:gd name="connsiteY306" fmla="*/ 4048051 h 6108771"/>
                <a:gd name="connsiteX307" fmla="*/ 1981537 w 3211789"/>
                <a:gd name="connsiteY307" fmla="*/ 4049982 h 6108771"/>
                <a:gd name="connsiteX308" fmla="*/ 1906215 w 3211789"/>
                <a:gd name="connsiteY308" fmla="*/ 4117578 h 6108771"/>
                <a:gd name="connsiteX309" fmla="*/ 1875314 w 3211789"/>
                <a:gd name="connsiteY309" fmla="*/ 4086677 h 6108771"/>
                <a:gd name="connsiteX310" fmla="*/ 1823168 w 3211789"/>
                <a:gd name="connsiteY310" fmla="*/ 4105990 h 6108771"/>
                <a:gd name="connsiteX311" fmla="*/ 1794198 w 3211789"/>
                <a:gd name="connsiteY311" fmla="*/ 4092471 h 6108771"/>
                <a:gd name="connsiteX312" fmla="*/ 1825100 w 3211789"/>
                <a:gd name="connsiteY312" fmla="*/ 4028737 h 6108771"/>
                <a:gd name="connsiteX313" fmla="*/ 1819306 w 3211789"/>
                <a:gd name="connsiteY313" fmla="*/ 4009424 h 6108771"/>
                <a:gd name="connsiteX314" fmla="*/ 1825100 w 3211789"/>
                <a:gd name="connsiteY314" fmla="*/ 3990111 h 6108771"/>
                <a:gd name="connsiteX315" fmla="*/ 1906215 w 3211789"/>
                <a:gd name="connsiteY315" fmla="*/ 3932171 h 6108771"/>
                <a:gd name="connsiteX316" fmla="*/ 1913940 w 3211789"/>
                <a:gd name="connsiteY316" fmla="*/ 3932171 h 6108771"/>
                <a:gd name="connsiteX317" fmla="*/ 1973811 w 3211789"/>
                <a:gd name="connsiteY317" fmla="*/ 4022944 h 6108771"/>
                <a:gd name="connsiteX318" fmla="*/ 1743984 w 3211789"/>
                <a:gd name="connsiteY318" fmla="*/ 3903202 h 6108771"/>
                <a:gd name="connsiteX319" fmla="*/ 1682182 w 3211789"/>
                <a:gd name="connsiteY319" fmla="*/ 3972729 h 6108771"/>
                <a:gd name="connsiteX320" fmla="*/ 1670594 w 3211789"/>
                <a:gd name="connsiteY320" fmla="*/ 3961141 h 6108771"/>
                <a:gd name="connsiteX321" fmla="*/ 1678319 w 3211789"/>
                <a:gd name="connsiteY321" fmla="*/ 3924446 h 6108771"/>
                <a:gd name="connsiteX322" fmla="*/ 1668663 w 3211789"/>
                <a:gd name="connsiteY322" fmla="*/ 3895476 h 6108771"/>
                <a:gd name="connsiteX323" fmla="*/ 1716946 w 3211789"/>
                <a:gd name="connsiteY323" fmla="*/ 3866506 h 6108771"/>
                <a:gd name="connsiteX324" fmla="*/ 1743984 w 3211789"/>
                <a:gd name="connsiteY324" fmla="*/ 3903202 h 6108771"/>
                <a:gd name="connsiteX325" fmla="*/ 1902353 w 3211789"/>
                <a:gd name="connsiteY325" fmla="*/ 3910927 h 6108771"/>
                <a:gd name="connsiteX326" fmla="*/ 1859863 w 3211789"/>
                <a:gd name="connsiteY326" fmla="*/ 3937965 h 6108771"/>
                <a:gd name="connsiteX327" fmla="*/ 1836688 w 3211789"/>
                <a:gd name="connsiteY327" fmla="*/ 3924446 h 6108771"/>
                <a:gd name="connsiteX328" fmla="*/ 1844413 w 3211789"/>
                <a:gd name="connsiteY328" fmla="*/ 3905133 h 6108771"/>
                <a:gd name="connsiteX329" fmla="*/ 1852138 w 3211789"/>
                <a:gd name="connsiteY329" fmla="*/ 3872300 h 6108771"/>
                <a:gd name="connsiteX330" fmla="*/ 1856001 w 3211789"/>
                <a:gd name="connsiteY330" fmla="*/ 3854919 h 6108771"/>
                <a:gd name="connsiteX331" fmla="*/ 1902353 w 3211789"/>
                <a:gd name="connsiteY331" fmla="*/ 3910927 h 6108771"/>
                <a:gd name="connsiteX332" fmla="*/ 1554715 w 3211789"/>
                <a:gd name="connsiteY332" fmla="*/ 3874232 h 6108771"/>
                <a:gd name="connsiteX333" fmla="*/ 1537333 w 3211789"/>
                <a:gd name="connsiteY333" fmla="*/ 3901270 h 6108771"/>
                <a:gd name="connsiteX334" fmla="*/ 1489050 w 3211789"/>
                <a:gd name="connsiteY334" fmla="*/ 3874232 h 6108771"/>
                <a:gd name="connsiteX335" fmla="*/ 1533470 w 3211789"/>
                <a:gd name="connsiteY335" fmla="*/ 3845262 h 6108771"/>
                <a:gd name="connsiteX336" fmla="*/ 1554715 w 3211789"/>
                <a:gd name="connsiteY336" fmla="*/ 3874232 h 6108771"/>
                <a:gd name="connsiteX337" fmla="*/ 1637761 w 3211789"/>
                <a:gd name="connsiteY337" fmla="*/ 3851056 h 6108771"/>
                <a:gd name="connsiteX338" fmla="*/ 1626173 w 3211789"/>
                <a:gd name="connsiteY338" fmla="*/ 3895476 h 6108771"/>
                <a:gd name="connsiteX339" fmla="*/ 1631967 w 3211789"/>
                <a:gd name="connsiteY339" fmla="*/ 3897408 h 6108771"/>
                <a:gd name="connsiteX340" fmla="*/ 1649349 w 3211789"/>
                <a:gd name="connsiteY340" fmla="*/ 3891614 h 6108771"/>
                <a:gd name="connsiteX341" fmla="*/ 1664800 w 3211789"/>
                <a:gd name="connsiteY341" fmla="*/ 3930240 h 6108771"/>
                <a:gd name="connsiteX342" fmla="*/ 1647418 w 3211789"/>
                <a:gd name="connsiteY342" fmla="*/ 3959210 h 6108771"/>
                <a:gd name="connsiteX343" fmla="*/ 1599135 w 3211789"/>
                <a:gd name="connsiteY343" fmla="*/ 3932171 h 6108771"/>
                <a:gd name="connsiteX344" fmla="*/ 1624242 w 3211789"/>
                <a:gd name="connsiteY344" fmla="*/ 3903202 h 6108771"/>
                <a:gd name="connsiteX345" fmla="*/ 1618448 w 3211789"/>
                <a:gd name="connsiteY345" fmla="*/ 3901270 h 6108771"/>
                <a:gd name="connsiteX346" fmla="*/ 1581753 w 3211789"/>
                <a:gd name="connsiteY346" fmla="*/ 3914790 h 6108771"/>
                <a:gd name="connsiteX347" fmla="*/ 1556646 w 3211789"/>
                <a:gd name="connsiteY347" fmla="*/ 3854919 h 6108771"/>
                <a:gd name="connsiteX348" fmla="*/ 1589478 w 3211789"/>
                <a:gd name="connsiteY348" fmla="*/ 3833674 h 6108771"/>
                <a:gd name="connsiteX349" fmla="*/ 1608792 w 3211789"/>
                <a:gd name="connsiteY349" fmla="*/ 3825949 h 6108771"/>
                <a:gd name="connsiteX350" fmla="*/ 1614586 w 3211789"/>
                <a:gd name="connsiteY350" fmla="*/ 3820155 h 6108771"/>
                <a:gd name="connsiteX351" fmla="*/ 1626173 w 3211789"/>
                <a:gd name="connsiteY351" fmla="*/ 3816292 h 6108771"/>
                <a:gd name="connsiteX352" fmla="*/ 1637761 w 3211789"/>
                <a:gd name="connsiteY352" fmla="*/ 3851056 h 6108771"/>
                <a:gd name="connsiteX353" fmla="*/ 1444629 w 3211789"/>
                <a:gd name="connsiteY353" fmla="*/ 3822086 h 6108771"/>
                <a:gd name="connsiteX354" fmla="*/ 1442698 w 3211789"/>
                <a:gd name="connsiteY354" fmla="*/ 3854919 h 6108771"/>
                <a:gd name="connsiteX355" fmla="*/ 1431110 w 3211789"/>
                <a:gd name="connsiteY355" fmla="*/ 3856850 h 6108771"/>
                <a:gd name="connsiteX356" fmla="*/ 1375102 w 3211789"/>
                <a:gd name="connsiteY356" fmla="*/ 3833674 h 6108771"/>
                <a:gd name="connsiteX357" fmla="*/ 1363514 w 3211789"/>
                <a:gd name="connsiteY357" fmla="*/ 3814361 h 6108771"/>
                <a:gd name="connsiteX358" fmla="*/ 1425316 w 3211789"/>
                <a:gd name="connsiteY358" fmla="*/ 3783460 h 6108771"/>
                <a:gd name="connsiteX359" fmla="*/ 1444629 w 3211789"/>
                <a:gd name="connsiteY359" fmla="*/ 3822086 h 6108771"/>
                <a:gd name="connsiteX360" fmla="*/ 1815443 w 3211789"/>
                <a:gd name="connsiteY360" fmla="*/ 3833674 h 6108771"/>
                <a:gd name="connsiteX361" fmla="*/ 1840550 w 3211789"/>
                <a:gd name="connsiteY361" fmla="*/ 3870369 h 6108771"/>
                <a:gd name="connsiteX362" fmla="*/ 1776817 w 3211789"/>
                <a:gd name="connsiteY362" fmla="*/ 3937965 h 6108771"/>
                <a:gd name="connsiteX363" fmla="*/ 1757503 w 3211789"/>
                <a:gd name="connsiteY363" fmla="*/ 3899339 h 6108771"/>
                <a:gd name="connsiteX364" fmla="*/ 1749778 w 3211789"/>
                <a:gd name="connsiteY364" fmla="*/ 3874232 h 6108771"/>
                <a:gd name="connsiteX365" fmla="*/ 1755572 w 3211789"/>
                <a:gd name="connsiteY365" fmla="*/ 3866506 h 6108771"/>
                <a:gd name="connsiteX366" fmla="*/ 1807718 w 3211789"/>
                <a:gd name="connsiteY366" fmla="*/ 3845262 h 6108771"/>
                <a:gd name="connsiteX367" fmla="*/ 1807718 w 3211789"/>
                <a:gd name="connsiteY367" fmla="*/ 3837537 h 6108771"/>
                <a:gd name="connsiteX368" fmla="*/ 1761366 w 3211789"/>
                <a:gd name="connsiteY368" fmla="*/ 3851056 h 6108771"/>
                <a:gd name="connsiteX369" fmla="*/ 1736259 w 3211789"/>
                <a:gd name="connsiteY369" fmla="*/ 3824017 h 6108771"/>
                <a:gd name="connsiteX370" fmla="*/ 1740121 w 3211789"/>
                <a:gd name="connsiteY370" fmla="*/ 3802773 h 6108771"/>
                <a:gd name="connsiteX371" fmla="*/ 1740121 w 3211789"/>
                <a:gd name="connsiteY371" fmla="*/ 3762215 h 6108771"/>
                <a:gd name="connsiteX372" fmla="*/ 1815443 w 3211789"/>
                <a:gd name="connsiteY372" fmla="*/ 3833674 h 6108771"/>
                <a:gd name="connsiteX373" fmla="*/ 1732396 w 3211789"/>
                <a:gd name="connsiteY373" fmla="*/ 3806635 h 6108771"/>
                <a:gd name="connsiteX374" fmla="*/ 1728534 w 3211789"/>
                <a:gd name="connsiteY374" fmla="*/ 3820155 h 6108771"/>
                <a:gd name="connsiteX375" fmla="*/ 1711152 w 3211789"/>
                <a:gd name="connsiteY375" fmla="*/ 3849125 h 6108771"/>
                <a:gd name="connsiteX376" fmla="*/ 1668663 w 3211789"/>
                <a:gd name="connsiteY376" fmla="*/ 3868438 h 6108771"/>
                <a:gd name="connsiteX377" fmla="*/ 1659006 w 3211789"/>
                <a:gd name="connsiteY377" fmla="*/ 3868438 h 6108771"/>
                <a:gd name="connsiteX378" fmla="*/ 1651281 w 3211789"/>
                <a:gd name="connsiteY378" fmla="*/ 3820155 h 6108771"/>
                <a:gd name="connsiteX379" fmla="*/ 1655143 w 3211789"/>
                <a:gd name="connsiteY379" fmla="*/ 3800842 h 6108771"/>
                <a:gd name="connsiteX380" fmla="*/ 1676388 w 3211789"/>
                <a:gd name="connsiteY380" fmla="*/ 3791185 h 6108771"/>
                <a:gd name="connsiteX381" fmla="*/ 1718877 w 3211789"/>
                <a:gd name="connsiteY381" fmla="*/ 3760284 h 6108771"/>
                <a:gd name="connsiteX382" fmla="*/ 1732396 w 3211789"/>
                <a:gd name="connsiteY382" fmla="*/ 3806635 h 6108771"/>
                <a:gd name="connsiteX383" fmla="*/ 1537333 w 3211789"/>
                <a:gd name="connsiteY383" fmla="*/ 3775734 h 6108771"/>
                <a:gd name="connsiteX384" fmla="*/ 1531539 w 3211789"/>
                <a:gd name="connsiteY384" fmla="*/ 3812429 h 6108771"/>
                <a:gd name="connsiteX385" fmla="*/ 1525745 w 3211789"/>
                <a:gd name="connsiteY385" fmla="*/ 3827880 h 6108771"/>
                <a:gd name="connsiteX386" fmla="*/ 1467805 w 3211789"/>
                <a:gd name="connsiteY386" fmla="*/ 3862644 h 6108771"/>
                <a:gd name="connsiteX387" fmla="*/ 1454286 w 3211789"/>
                <a:gd name="connsiteY387" fmla="*/ 3852987 h 6108771"/>
                <a:gd name="connsiteX388" fmla="*/ 1458148 w 3211789"/>
                <a:gd name="connsiteY388" fmla="*/ 3824017 h 6108771"/>
                <a:gd name="connsiteX389" fmla="*/ 1452354 w 3211789"/>
                <a:gd name="connsiteY389" fmla="*/ 3787322 h 6108771"/>
                <a:gd name="connsiteX390" fmla="*/ 1456217 w 3211789"/>
                <a:gd name="connsiteY390" fmla="*/ 3781528 h 6108771"/>
                <a:gd name="connsiteX391" fmla="*/ 1471668 w 3211789"/>
                <a:gd name="connsiteY391" fmla="*/ 3777666 h 6108771"/>
                <a:gd name="connsiteX392" fmla="*/ 1490981 w 3211789"/>
                <a:gd name="connsiteY392" fmla="*/ 3771872 h 6108771"/>
                <a:gd name="connsiteX393" fmla="*/ 1519951 w 3211789"/>
                <a:gd name="connsiteY393" fmla="*/ 3758352 h 6108771"/>
                <a:gd name="connsiteX394" fmla="*/ 1537333 w 3211789"/>
                <a:gd name="connsiteY394" fmla="*/ 3775734 h 6108771"/>
                <a:gd name="connsiteX395" fmla="*/ 1919734 w 3211789"/>
                <a:gd name="connsiteY395" fmla="*/ 3874232 h 6108771"/>
                <a:gd name="connsiteX396" fmla="*/ 1981537 w 3211789"/>
                <a:gd name="connsiteY396" fmla="*/ 3988180 h 6108771"/>
                <a:gd name="connsiteX397" fmla="*/ 1919734 w 3211789"/>
                <a:gd name="connsiteY397" fmla="*/ 3907064 h 6108771"/>
                <a:gd name="connsiteX398" fmla="*/ 1786473 w 3211789"/>
                <a:gd name="connsiteY398" fmla="*/ 3777666 h 6108771"/>
                <a:gd name="connsiteX399" fmla="*/ 1780679 w 3211789"/>
                <a:gd name="connsiteY399" fmla="*/ 3768009 h 6108771"/>
                <a:gd name="connsiteX400" fmla="*/ 1794198 w 3211789"/>
                <a:gd name="connsiteY400" fmla="*/ 3752558 h 6108771"/>
                <a:gd name="connsiteX401" fmla="*/ 1919734 w 3211789"/>
                <a:gd name="connsiteY401" fmla="*/ 3874232 h 6108771"/>
                <a:gd name="connsiteX402" fmla="*/ 1759435 w 3211789"/>
                <a:gd name="connsiteY402" fmla="*/ 3754490 h 6108771"/>
                <a:gd name="connsiteX403" fmla="*/ 1749778 w 3211789"/>
                <a:gd name="connsiteY403" fmla="*/ 3744833 h 6108771"/>
                <a:gd name="connsiteX404" fmla="*/ 1780679 w 3211789"/>
                <a:gd name="connsiteY404" fmla="*/ 3729383 h 6108771"/>
                <a:gd name="connsiteX405" fmla="*/ 1759435 w 3211789"/>
                <a:gd name="connsiteY405" fmla="*/ 3754490 h 6108771"/>
                <a:gd name="connsiteX406" fmla="*/ 1319093 w 3211789"/>
                <a:gd name="connsiteY406" fmla="*/ 3723589 h 6108771"/>
                <a:gd name="connsiteX407" fmla="*/ 1321025 w 3211789"/>
                <a:gd name="connsiteY407" fmla="*/ 3737108 h 6108771"/>
                <a:gd name="connsiteX408" fmla="*/ 1303643 w 3211789"/>
                <a:gd name="connsiteY408" fmla="*/ 3795048 h 6108771"/>
                <a:gd name="connsiteX409" fmla="*/ 1228321 w 3211789"/>
                <a:gd name="connsiteY409" fmla="*/ 3742902 h 6108771"/>
                <a:gd name="connsiteX410" fmla="*/ 1303643 w 3211789"/>
                <a:gd name="connsiteY410" fmla="*/ 3723589 h 6108771"/>
                <a:gd name="connsiteX411" fmla="*/ 1319093 w 3211789"/>
                <a:gd name="connsiteY411" fmla="*/ 3723589 h 6108771"/>
                <a:gd name="connsiteX412" fmla="*/ 1216733 w 3211789"/>
                <a:gd name="connsiteY412" fmla="*/ 3737108 h 6108771"/>
                <a:gd name="connsiteX413" fmla="*/ 1216733 w 3211789"/>
                <a:gd name="connsiteY413" fmla="*/ 3756421 h 6108771"/>
                <a:gd name="connsiteX414" fmla="*/ 1212870 w 3211789"/>
                <a:gd name="connsiteY414" fmla="*/ 3758352 h 6108771"/>
                <a:gd name="connsiteX415" fmla="*/ 1176175 w 3211789"/>
                <a:gd name="connsiteY415" fmla="*/ 3737108 h 6108771"/>
                <a:gd name="connsiteX416" fmla="*/ 1197420 w 3211789"/>
                <a:gd name="connsiteY416" fmla="*/ 3721657 h 6108771"/>
                <a:gd name="connsiteX417" fmla="*/ 1216733 w 3211789"/>
                <a:gd name="connsiteY417" fmla="*/ 3737108 h 6108771"/>
                <a:gd name="connsiteX418" fmla="*/ 1703426 w 3211789"/>
                <a:gd name="connsiteY418" fmla="*/ 3746765 h 6108771"/>
                <a:gd name="connsiteX419" fmla="*/ 1649349 w 3211789"/>
                <a:gd name="connsiteY419" fmla="*/ 3785391 h 6108771"/>
                <a:gd name="connsiteX420" fmla="*/ 1649349 w 3211789"/>
                <a:gd name="connsiteY420" fmla="*/ 3739039 h 6108771"/>
                <a:gd name="connsiteX421" fmla="*/ 1641624 w 3211789"/>
                <a:gd name="connsiteY421" fmla="*/ 3706207 h 6108771"/>
                <a:gd name="connsiteX422" fmla="*/ 1703426 w 3211789"/>
                <a:gd name="connsiteY422" fmla="*/ 3746765 h 6108771"/>
                <a:gd name="connsiteX423" fmla="*/ 1633899 w 3211789"/>
                <a:gd name="connsiteY423" fmla="*/ 3750627 h 6108771"/>
                <a:gd name="connsiteX424" fmla="*/ 1628105 w 3211789"/>
                <a:gd name="connsiteY424" fmla="*/ 3775734 h 6108771"/>
                <a:gd name="connsiteX425" fmla="*/ 1604929 w 3211789"/>
                <a:gd name="connsiteY425" fmla="*/ 3810498 h 6108771"/>
                <a:gd name="connsiteX426" fmla="*/ 1562440 w 3211789"/>
                <a:gd name="connsiteY426" fmla="*/ 3829811 h 6108771"/>
                <a:gd name="connsiteX427" fmla="*/ 1552783 w 3211789"/>
                <a:gd name="connsiteY427" fmla="*/ 3822086 h 6108771"/>
                <a:gd name="connsiteX428" fmla="*/ 1546989 w 3211789"/>
                <a:gd name="connsiteY428" fmla="*/ 3771872 h 6108771"/>
                <a:gd name="connsiteX429" fmla="*/ 1545058 w 3211789"/>
                <a:gd name="connsiteY429" fmla="*/ 3758352 h 6108771"/>
                <a:gd name="connsiteX430" fmla="*/ 1546989 w 3211789"/>
                <a:gd name="connsiteY430" fmla="*/ 3750627 h 6108771"/>
                <a:gd name="connsiteX431" fmla="*/ 1589478 w 3211789"/>
                <a:gd name="connsiteY431" fmla="*/ 3729383 h 6108771"/>
                <a:gd name="connsiteX432" fmla="*/ 1606860 w 3211789"/>
                <a:gd name="connsiteY432" fmla="*/ 3708138 h 6108771"/>
                <a:gd name="connsiteX433" fmla="*/ 1614586 w 3211789"/>
                <a:gd name="connsiteY433" fmla="*/ 3706207 h 6108771"/>
                <a:gd name="connsiteX434" fmla="*/ 1633899 w 3211789"/>
                <a:gd name="connsiteY434" fmla="*/ 3750627 h 6108771"/>
                <a:gd name="connsiteX435" fmla="*/ 1421453 w 3211789"/>
                <a:gd name="connsiteY435" fmla="*/ 3727451 h 6108771"/>
                <a:gd name="connsiteX436" fmla="*/ 1417591 w 3211789"/>
                <a:gd name="connsiteY436" fmla="*/ 3766078 h 6108771"/>
                <a:gd name="connsiteX437" fmla="*/ 1348063 w 3211789"/>
                <a:gd name="connsiteY437" fmla="*/ 3812429 h 6108771"/>
                <a:gd name="connsiteX438" fmla="*/ 1328750 w 3211789"/>
                <a:gd name="connsiteY438" fmla="*/ 3808567 h 6108771"/>
                <a:gd name="connsiteX439" fmla="*/ 1328750 w 3211789"/>
                <a:gd name="connsiteY439" fmla="*/ 3771872 h 6108771"/>
                <a:gd name="connsiteX440" fmla="*/ 1355788 w 3211789"/>
                <a:gd name="connsiteY440" fmla="*/ 3721657 h 6108771"/>
                <a:gd name="connsiteX441" fmla="*/ 1404071 w 3211789"/>
                <a:gd name="connsiteY441" fmla="*/ 3702344 h 6108771"/>
                <a:gd name="connsiteX442" fmla="*/ 1421453 w 3211789"/>
                <a:gd name="connsiteY442" fmla="*/ 3727451 h 6108771"/>
                <a:gd name="connsiteX443" fmla="*/ 1562440 w 3211789"/>
                <a:gd name="connsiteY443" fmla="*/ 3661786 h 6108771"/>
                <a:gd name="connsiteX444" fmla="*/ 1602998 w 3211789"/>
                <a:gd name="connsiteY444" fmla="*/ 3692687 h 6108771"/>
                <a:gd name="connsiteX445" fmla="*/ 1574028 w 3211789"/>
                <a:gd name="connsiteY445" fmla="*/ 3723589 h 6108771"/>
                <a:gd name="connsiteX446" fmla="*/ 1554715 w 3211789"/>
                <a:gd name="connsiteY446" fmla="*/ 3731314 h 6108771"/>
                <a:gd name="connsiteX447" fmla="*/ 1537333 w 3211789"/>
                <a:gd name="connsiteY447" fmla="*/ 3715863 h 6108771"/>
                <a:gd name="connsiteX448" fmla="*/ 1541195 w 3211789"/>
                <a:gd name="connsiteY448" fmla="*/ 3688825 h 6108771"/>
                <a:gd name="connsiteX449" fmla="*/ 1535401 w 3211789"/>
                <a:gd name="connsiteY449" fmla="*/ 3661786 h 6108771"/>
                <a:gd name="connsiteX450" fmla="*/ 1545058 w 3211789"/>
                <a:gd name="connsiteY450" fmla="*/ 3659855 h 6108771"/>
                <a:gd name="connsiteX451" fmla="*/ 1562440 w 3211789"/>
                <a:gd name="connsiteY451" fmla="*/ 3661786 h 6108771"/>
                <a:gd name="connsiteX452" fmla="*/ 1527676 w 3211789"/>
                <a:gd name="connsiteY452" fmla="*/ 3696550 h 6108771"/>
                <a:gd name="connsiteX453" fmla="*/ 1460080 w 3211789"/>
                <a:gd name="connsiteY453" fmla="*/ 3764146 h 6108771"/>
                <a:gd name="connsiteX454" fmla="*/ 1438835 w 3211789"/>
                <a:gd name="connsiteY454" fmla="*/ 3744833 h 6108771"/>
                <a:gd name="connsiteX455" fmla="*/ 1438835 w 3211789"/>
                <a:gd name="connsiteY455" fmla="*/ 3739039 h 6108771"/>
                <a:gd name="connsiteX456" fmla="*/ 1429179 w 3211789"/>
                <a:gd name="connsiteY456" fmla="*/ 3706207 h 6108771"/>
                <a:gd name="connsiteX457" fmla="*/ 1436904 w 3211789"/>
                <a:gd name="connsiteY457" fmla="*/ 3696550 h 6108771"/>
                <a:gd name="connsiteX458" fmla="*/ 1473599 w 3211789"/>
                <a:gd name="connsiteY458" fmla="*/ 3683031 h 6108771"/>
                <a:gd name="connsiteX459" fmla="*/ 1487118 w 3211789"/>
                <a:gd name="connsiteY459" fmla="*/ 3665649 h 6108771"/>
                <a:gd name="connsiteX460" fmla="*/ 1510294 w 3211789"/>
                <a:gd name="connsiteY460" fmla="*/ 3648267 h 6108771"/>
                <a:gd name="connsiteX461" fmla="*/ 1527676 w 3211789"/>
                <a:gd name="connsiteY461" fmla="*/ 3696550 h 6108771"/>
                <a:gd name="connsiteX462" fmla="*/ 1214802 w 3211789"/>
                <a:gd name="connsiteY462" fmla="*/ 3655992 h 6108771"/>
                <a:gd name="connsiteX463" fmla="*/ 1201283 w 3211789"/>
                <a:gd name="connsiteY463" fmla="*/ 3696550 h 6108771"/>
                <a:gd name="connsiteX464" fmla="*/ 1181969 w 3211789"/>
                <a:gd name="connsiteY464" fmla="*/ 3717795 h 6108771"/>
                <a:gd name="connsiteX465" fmla="*/ 1156862 w 3211789"/>
                <a:gd name="connsiteY465" fmla="*/ 3723589 h 6108771"/>
                <a:gd name="connsiteX466" fmla="*/ 1120167 w 3211789"/>
                <a:gd name="connsiteY466" fmla="*/ 3694619 h 6108771"/>
                <a:gd name="connsiteX467" fmla="*/ 1120167 w 3211789"/>
                <a:gd name="connsiteY467" fmla="*/ 3659855 h 6108771"/>
                <a:gd name="connsiteX468" fmla="*/ 1131755 w 3211789"/>
                <a:gd name="connsiteY468" fmla="*/ 3652130 h 6108771"/>
                <a:gd name="connsiteX469" fmla="*/ 1164587 w 3211789"/>
                <a:gd name="connsiteY469" fmla="*/ 3657924 h 6108771"/>
                <a:gd name="connsiteX470" fmla="*/ 1207077 w 3211789"/>
                <a:gd name="connsiteY470" fmla="*/ 3648267 h 6108771"/>
                <a:gd name="connsiteX471" fmla="*/ 1214802 w 3211789"/>
                <a:gd name="connsiteY471" fmla="*/ 3655992 h 6108771"/>
                <a:gd name="connsiteX472" fmla="*/ 1110510 w 3211789"/>
                <a:gd name="connsiteY472" fmla="*/ 3667580 h 6108771"/>
                <a:gd name="connsiteX473" fmla="*/ 1096991 w 3211789"/>
                <a:gd name="connsiteY473" fmla="*/ 3684962 h 6108771"/>
                <a:gd name="connsiteX474" fmla="*/ 1058365 w 3211789"/>
                <a:gd name="connsiteY474" fmla="*/ 3654061 h 6108771"/>
                <a:gd name="connsiteX475" fmla="*/ 1091197 w 3211789"/>
                <a:gd name="connsiteY475" fmla="*/ 3642473 h 6108771"/>
                <a:gd name="connsiteX476" fmla="*/ 1110510 w 3211789"/>
                <a:gd name="connsiteY476" fmla="*/ 3667580 h 6108771"/>
                <a:gd name="connsiteX477" fmla="*/ 1338406 w 3211789"/>
                <a:gd name="connsiteY477" fmla="*/ 3654061 h 6108771"/>
                <a:gd name="connsiteX478" fmla="*/ 1305574 w 3211789"/>
                <a:gd name="connsiteY478" fmla="*/ 3702344 h 6108771"/>
                <a:gd name="connsiteX479" fmla="*/ 1253428 w 3211789"/>
                <a:gd name="connsiteY479" fmla="*/ 3712001 h 6108771"/>
                <a:gd name="connsiteX480" fmla="*/ 1222527 w 3211789"/>
                <a:gd name="connsiteY480" fmla="*/ 3710069 h 6108771"/>
                <a:gd name="connsiteX481" fmla="*/ 1222527 w 3211789"/>
                <a:gd name="connsiteY481" fmla="*/ 3684962 h 6108771"/>
                <a:gd name="connsiteX482" fmla="*/ 1249566 w 3211789"/>
                <a:gd name="connsiteY482" fmla="*/ 3646336 h 6108771"/>
                <a:gd name="connsiteX483" fmla="*/ 1284329 w 3211789"/>
                <a:gd name="connsiteY483" fmla="*/ 3644404 h 6108771"/>
                <a:gd name="connsiteX484" fmla="*/ 1322956 w 3211789"/>
                <a:gd name="connsiteY484" fmla="*/ 3628954 h 6108771"/>
                <a:gd name="connsiteX485" fmla="*/ 1338406 w 3211789"/>
                <a:gd name="connsiteY485" fmla="*/ 3654061 h 6108771"/>
                <a:gd name="connsiteX486" fmla="*/ 915447 w 3211789"/>
                <a:gd name="connsiteY486" fmla="*/ 3663718 h 6108771"/>
                <a:gd name="connsiteX487" fmla="*/ 1039051 w 3211789"/>
                <a:gd name="connsiteY487" fmla="*/ 3771872 h 6108771"/>
                <a:gd name="connsiteX488" fmla="*/ 1139480 w 3211789"/>
                <a:gd name="connsiteY488" fmla="*/ 3831743 h 6108771"/>
                <a:gd name="connsiteX489" fmla="*/ 903859 w 3211789"/>
                <a:gd name="connsiteY489" fmla="*/ 3673374 h 6108771"/>
                <a:gd name="connsiteX490" fmla="*/ 892271 w 3211789"/>
                <a:gd name="connsiteY490" fmla="*/ 3630885 h 6108771"/>
                <a:gd name="connsiteX491" fmla="*/ 892271 w 3211789"/>
                <a:gd name="connsiteY491" fmla="*/ 3617366 h 6108771"/>
                <a:gd name="connsiteX492" fmla="*/ 915447 w 3211789"/>
                <a:gd name="connsiteY492" fmla="*/ 3663718 h 6108771"/>
                <a:gd name="connsiteX493" fmla="*/ 1421453 w 3211789"/>
                <a:gd name="connsiteY493" fmla="*/ 3632817 h 6108771"/>
                <a:gd name="connsiteX494" fmla="*/ 1378964 w 3211789"/>
                <a:gd name="connsiteY494" fmla="*/ 3698481 h 6108771"/>
                <a:gd name="connsiteX495" fmla="*/ 1361582 w 3211789"/>
                <a:gd name="connsiteY495" fmla="*/ 3704275 h 6108771"/>
                <a:gd name="connsiteX496" fmla="*/ 1342269 w 3211789"/>
                <a:gd name="connsiteY496" fmla="*/ 3704275 h 6108771"/>
                <a:gd name="connsiteX497" fmla="*/ 1342269 w 3211789"/>
                <a:gd name="connsiteY497" fmla="*/ 3679168 h 6108771"/>
                <a:gd name="connsiteX498" fmla="*/ 1344200 w 3211789"/>
                <a:gd name="connsiteY498" fmla="*/ 3661786 h 6108771"/>
                <a:gd name="connsiteX499" fmla="*/ 1407934 w 3211789"/>
                <a:gd name="connsiteY499" fmla="*/ 3599984 h 6108771"/>
                <a:gd name="connsiteX500" fmla="*/ 1421453 w 3211789"/>
                <a:gd name="connsiteY500" fmla="*/ 3632817 h 6108771"/>
                <a:gd name="connsiteX501" fmla="*/ 1490981 w 3211789"/>
                <a:gd name="connsiteY501" fmla="*/ 3640542 h 6108771"/>
                <a:gd name="connsiteX502" fmla="*/ 1485187 w 3211789"/>
                <a:gd name="connsiteY502" fmla="*/ 3659855 h 6108771"/>
                <a:gd name="connsiteX503" fmla="*/ 1438835 w 3211789"/>
                <a:gd name="connsiteY503" fmla="*/ 3684962 h 6108771"/>
                <a:gd name="connsiteX504" fmla="*/ 1423385 w 3211789"/>
                <a:gd name="connsiteY504" fmla="*/ 3675306 h 6108771"/>
                <a:gd name="connsiteX505" fmla="*/ 1431110 w 3211789"/>
                <a:gd name="connsiteY505" fmla="*/ 3652130 h 6108771"/>
                <a:gd name="connsiteX506" fmla="*/ 1431110 w 3211789"/>
                <a:gd name="connsiteY506" fmla="*/ 3640542 h 6108771"/>
                <a:gd name="connsiteX507" fmla="*/ 1431110 w 3211789"/>
                <a:gd name="connsiteY507" fmla="*/ 3596121 h 6108771"/>
                <a:gd name="connsiteX508" fmla="*/ 1490981 w 3211789"/>
                <a:gd name="connsiteY508" fmla="*/ 3640542 h 6108771"/>
                <a:gd name="connsiteX509" fmla="*/ 1210939 w 3211789"/>
                <a:gd name="connsiteY509" fmla="*/ 3565220 h 6108771"/>
                <a:gd name="connsiteX510" fmla="*/ 1226390 w 3211789"/>
                <a:gd name="connsiteY510" fmla="*/ 3594190 h 6108771"/>
                <a:gd name="connsiteX511" fmla="*/ 1185832 w 3211789"/>
                <a:gd name="connsiteY511" fmla="*/ 3644404 h 6108771"/>
                <a:gd name="connsiteX512" fmla="*/ 1149137 w 3211789"/>
                <a:gd name="connsiteY512" fmla="*/ 3644404 h 6108771"/>
                <a:gd name="connsiteX513" fmla="*/ 1127892 w 3211789"/>
                <a:gd name="connsiteY513" fmla="*/ 3625091 h 6108771"/>
                <a:gd name="connsiteX514" fmla="*/ 1170381 w 3211789"/>
                <a:gd name="connsiteY514" fmla="*/ 3565220 h 6108771"/>
                <a:gd name="connsiteX515" fmla="*/ 1210939 w 3211789"/>
                <a:gd name="connsiteY515" fmla="*/ 3565220 h 6108771"/>
                <a:gd name="connsiteX516" fmla="*/ 1091197 w 3211789"/>
                <a:gd name="connsiteY516" fmla="*/ 3553632 h 6108771"/>
                <a:gd name="connsiteX517" fmla="*/ 1125961 w 3211789"/>
                <a:gd name="connsiteY517" fmla="*/ 3555564 h 6108771"/>
                <a:gd name="connsiteX518" fmla="*/ 1133686 w 3211789"/>
                <a:gd name="connsiteY518" fmla="*/ 3572946 h 6108771"/>
                <a:gd name="connsiteX519" fmla="*/ 1079609 w 3211789"/>
                <a:gd name="connsiteY519" fmla="*/ 3632817 h 6108771"/>
                <a:gd name="connsiteX520" fmla="*/ 1050639 w 3211789"/>
                <a:gd name="connsiteY520" fmla="*/ 3636679 h 6108771"/>
                <a:gd name="connsiteX521" fmla="*/ 1021670 w 3211789"/>
                <a:gd name="connsiteY521" fmla="*/ 3619297 h 6108771"/>
                <a:gd name="connsiteX522" fmla="*/ 1037120 w 3211789"/>
                <a:gd name="connsiteY522" fmla="*/ 3598053 h 6108771"/>
                <a:gd name="connsiteX523" fmla="*/ 1050639 w 3211789"/>
                <a:gd name="connsiteY523" fmla="*/ 3574877 h 6108771"/>
                <a:gd name="connsiteX524" fmla="*/ 1052571 w 3211789"/>
                <a:gd name="connsiteY524" fmla="*/ 3565220 h 6108771"/>
                <a:gd name="connsiteX525" fmla="*/ 1068021 w 3211789"/>
                <a:gd name="connsiteY525" fmla="*/ 3547838 h 6108771"/>
                <a:gd name="connsiteX526" fmla="*/ 1091197 w 3211789"/>
                <a:gd name="connsiteY526" fmla="*/ 3553632 h 6108771"/>
                <a:gd name="connsiteX527" fmla="*/ 1344200 w 3211789"/>
                <a:gd name="connsiteY527" fmla="*/ 3569083 h 6108771"/>
                <a:gd name="connsiteX528" fmla="*/ 1365445 w 3211789"/>
                <a:gd name="connsiteY528" fmla="*/ 3561358 h 6108771"/>
                <a:gd name="connsiteX529" fmla="*/ 1394415 w 3211789"/>
                <a:gd name="connsiteY529" fmla="*/ 3586465 h 6108771"/>
                <a:gd name="connsiteX530" fmla="*/ 1355788 w 3211789"/>
                <a:gd name="connsiteY530" fmla="*/ 3611572 h 6108771"/>
                <a:gd name="connsiteX531" fmla="*/ 1342269 w 3211789"/>
                <a:gd name="connsiteY531" fmla="*/ 3588396 h 6108771"/>
                <a:gd name="connsiteX532" fmla="*/ 1295917 w 3211789"/>
                <a:gd name="connsiteY532" fmla="*/ 3627023 h 6108771"/>
                <a:gd name="connsiteX533" fmla="*/ 1255360 w 3211789"/>
                <a:gd name="connsiteY533" fmla="*/ 3634748 h 6108771"/>
                <a:gd name="connsiteX534" fmla="*/ 1236046 w 3211789"/>
                <a:gd name="connsiteY534" fmla="*/ 3599984 h 6108771"/>
                <a:gd name="connsiteX535" fmla="*/ 1243772 w 3211789"/>
                <a:gd name="connsiteY535" fmla="*/ 3571014 h 6108771"/>
                <a:gd name="connsiteX536" fmla="*/ 1286261 w 3211789"/>
                <a:gd name="connsiteY536" fmla="*/ 3559426 h 6108771"/>
                <a:gd name="connsiteX537" fmla="*/ 1317162 w 3211789"/>
                <a:gd name="connsiteY537" fmla="*/ 3538182 h 6108771"/>
                <a:gd name="connsiteX538" fmla="*/ 1344200 w 3211789"/>
                <a:gd name="connsiteY538" fmla="*/ 3569083 h 6108771"/>
                <a:gd name="connsiteX539" fmla="*/ 1042914 w 3211789"/>
                <a:gd name="connsiteY539" fmla="*/ 3553632 h 6108771"/>
                <a:gd name="connsiteX540" fmla="*/ 1012013 w 3211789"/>
                <a:gd name="connsiteY540" fmla="*/ 3605778 h 6108771"/>
                <a:gd name="connsiteX541" fmla="*/ 965661 w 3211789"/>
                <a:gd name="connsiteY541" fmla="*/ 3563289 h 6108771"/>
                <a:gd name="connsiteX542" fmla="*/ 971455 w 3211789"/>
                <a:gd name="connsiteY542" fmla="*/ 3507281 h 6108771"/>
                <a:gd name="connsiteX543" fmla="*/ 1042914 w 3211789"/>
                <a:gd name="connsiteY543" fmla="*/ 3553632 h 6108771"/>
                <a:gd name="connsiteX544" fmla="*/ 952142 w 3211789"/>
                <a:gd name="connsiteY544" fmla="*/ 3499555 h 6108771"/>
                <a:gd name="connsiteX545" fmla="*/ 959867 w 3211789"/>
                <a:gd name="connsiteY545" fmla="*/ 3528525 h 6108771"/>
                <a:gd name="connsiteX546" fmla="*/ 944417 w 3211789"/>
                <a:gd name="connsiteY546" fmla="*/ 3543976 h 6108771"/>
                <a:gd name="connsiteX547" fmla="*/ 919309 w 3211789"/>
                <a:gd name="connsiteY547" fmla="*/ 3507281 h 6108771"/>
                <a:gd name="connsiteX548" fmla="*/ 946348 w 3211789"/>
                <a:gd name="connsiteY548" fmla="*/ 3497624 h 6108771"/>
                <a:gd name="connsiteX549" fmla="*/ 952142 w 3211789"/>
                <a:gd name="connsiteY549" fmla="*/ 3499555 h 6108771"/>
                <a:gd name="connsiteX550" fmla="*/ 1174244 w 3211789"/>
                <a:gd name="connsiteY550" fmla="*/ 3487967 h 6108771"/>
                <a:gd name="connsiteX551" fmla="*/ 1172313 w 3211789"/>
                <a:gd name="connsiteY551" fmla="*/ 3507281 h 6108771"/>
                <a:gd name="connsiteX552" fmla="*/ 1214802 w 3211789"/>
                <a:gd name="connsiteY552" fmla="*/ 3484105 h 6108771"/>
                <a:gd name="connsiteX553" fmla="*/ 1251497 w 3211789"/>
                <a:gd name="connsiteY553" fmla="*/ 3489899 h 6108771"/>
                <a:gd name="connsiteX554" fmla="*/ 1261154 w 3211789"/>
                <a:gd name="connsiteY554" fmla="*/ 3511143 h 6108771"/>
                <a:gd name="connsiteX555" fmla="*/ 1272741 w 3211789"/>
                <a:gd name="connsiteY555" fmla="*/ 3495693 h 6108771"/>
                <a:gd name="connsiteX556" fmla="*/ 1305574 w 3211789"/>
                <a:gd name="connsiteY556" fmla="*/ 3524662 h 6108771"/>
                <a:gd name="connsiteX557" fmla="*/ 1253428 w 3211789"/>
                <a:gd name="connsiteY557" fmla="*/ 3553632 h 6108771"/>
                <a:gd name="connsiteX558" fmla="*/ 1241840 w 3211789"/>
                <a:gd name="connsiteY558" fmla="*/ 3551701 h 6108771"/>
                <a:gd name="connsiteX559" fmla="*/ 1255360 w 3211789"/>
                <a:gd name="connsiteY559" fmla="*/ 3522731 h 6108771"/>
                <a:gd name="connsiteX560" fmla="*/ 1251497 w 3211789"/>
                <a:gd name="connsiteY560" fmla="*/ 3520800 h 6108771"/>
                <a:gd name="connsiteX561" fmla="*/ 1181969 w 3211789"/>
                <a:gd name="connsiteY561" fmla="*/ 3555564 h 6108771"/>
                <a:gd name="connsiteX562" fmla="*/ 1156862 w 3211789"/>
                <a:gd name="connsiteY562" fmla="*/ 3540113 h 6108771"/>
                <a:gd name="connsiteX563" fmla="*/ 1158793 w 3211789"/>
                <a:gd name="connsiteY563" fmla="*/ 3524662 h 6108771"/>
                <a:gd name="connsiteX564" fmla="*/ 1098922 w 3211789"/>
                <a:gd name="connsiteY564" fmla="*/ 3543976 h 6108771"/>
                <a:gd name="connsiteX565" fmla="*/ 1085403 w 3211789"/>
                <a:gd name="connsiteY565" fmla="*/ 3542044 h 6108771"/>
                <a:gd name="connsiteX566" fmla="*/ 1062227 w 3211789"/>
                <a:gd name="connsiteY566" fmla="*/ 3520800 h 6108771"/>
                <a:gd name="connsiteX567" fmla="*/ 1077678 w 3211789"/>
                <a:gd name="connsiteY567" fmla="*/ 3505349 h 6108771"/>
                <a:gd name="connsiteX568" fmla="*/ 1095060 w 3211789"/>
                <a:gd name="connsiteY568" fmla="*/ 3478311 h 6108771"/>
                <a:gd name="connsiteX569" fmla="*/ 1129824 w 3211789"/>
                <a:gd name="connsiteY569" fmla="*/ 3468654 h 6108771"/>
                <a:gd name="connsiteX570" fmla="*/ 1174244 w 3211789"/>
                <a:gd name="connsiteY570" fmla="*/ 3487967 h 6108771"/>
                <a:gd name="connsiteX571" fmla="*/ 1241840 w 3211789"/>
                <a:gd name="connsiteY571" fmla="*/ 3445478 h 6108771"/>
                <a:gd name="connsiteX572" fmla="*/ 1249566 w 3211789"/>
                <a:gd name="connsiteY572" fmla="*/ 3466723 h 6108771"/>
                <a:gd name="connsiteX573" fmla="*/ 1232184 w 3211789"/>
                <a:gd name="connsiteY573" fmla="*/ 3476379 h 6108771"/>
                <a:gd name="connsiteX574" fmla="*/ 1197420 w 3211789"/>
                <a:gd name="connsiteY574" fmla="*/ 3464792 h 6108771"/>
                <a:gd name="connsiteX575" fmla="*/ 1230252 w 3211789"/>
                <a:gd name="connsiteY575" fmla="*/ 3437753 h 6108771"/>
                <a:gd name="connsiteX576" fmla="*/ 1241840 w 3211789"/>
                <a:gd name="connsiteY576" fmla="*/ 3445478 h 6108771"/>
                <a:gd name="connsiteX577" fmla="*/ 1033257 w 3211789"/>
                <a:gd name="connsiteY577" fmla="*/ 3443547 h 6108771"/>
                <a:gd name="connsiteX578" fmla="*/ 1087335 w 3211789"/>
                <a:gd name="connsiteY578" fmla="*/ 3455135 h 6108771"/>
                <a:gd name="connsiteX579" fmla="*/ 1087335 w 3211789"/>
                <a:gd name="connsiteY579" fmla="*/ 3458998 h 6108771"/>
                <a:gd name="connsiteX580" fmla="*/ 1017807 w 3211789"/>
                <a:gd name="connsiteY580" fmla="*/ 3515006 h 6108771"/>
                <a:gd name="connsiteX581" fmla="*/ 981112 w 3211789"/>
                <a:gd name="connsiteY581" fmla="*/ 3493761 h 6108771"/>
                <a:gd name="connsiteX582" fmla="*/ 981112 w 3211789"/>
                <a:gd name="connsiteY582" fmla="*/ 3486036 h 6108771"/>
                <a:gd name="connsiteX583" fmla="*/ 1002356 w 3211789"/>
                <a:gd name="connsiteY583" fmla="*/ 3443547 h 6108771"/>
                <a:gd name="connsiteX584" fmla="*/ 1013944 w 3211789"/>
                <a:gd name="connsiteY584" fmla="*/ 3431959 h 6108771"/>
                <a:gd name="connsiteX585" fmla="*/ 1033257 w 3211789"/>
                <a:gd name="connsiteY585" fmla="*/ 3443547 h 6108771"/>
                <a:gd name="connsiteX586" fmla="*/ 1216733 w 3211789"/>
                <a:gd name="connsiteY586" fmla="*/ 3426165 h 6108771"/>
                <a:gd name="connsiteX587" fmla="*/ 1160725 w 3211789"/>
                <a:gd name="connsiteY587" fmla="*/ 3458998 h 6108771"/>
                <a:gd name="connsiteX588" fmla="*/ 1145274 w 3211789"/>
                <a:gd name="connsiteY588" fmla="*/ 3445478 h 6108771"/>
                <a:gd name="connsiteX589" fmla="*/ 1185832 w 3211789"/>
                <a:gd name="connsiteY589" fmla="*/ 3410715 h 6108771"/>
                <a:gd name="connsiteX590" fmla="*/ 1216733 w 3211789"/>
                <a:gd name="connsiteY590" fmla="*/ 3426165 h 6108771"/>
                <a:gd name="connsiteX591" fmla="*/ 1135618 w 3211789"/>
                <a:gd name="connsiteY591" fmla="*/ 3393333 h 6108771"/>
                <a:gd name="connsiteX592" fmla="*/ 1124030 w 3211789"/>
                <a:gd name="connsiteY592" fmla="*/ 3414577 h 6108771"/>
                <a:gd name="connsiteX593" fmla="*/ 1068021 w 3211789"/>
                <a:gd name="connsiteY593" fmla="*/ 3439684 h 6108771"/>
                <a:gd name="connsiteX594" fmla="*/ 1021670 w 3211789"/>
                <a:gd name="connsiteY594" fmla="*/ 3424234 h 6108771"/>
                <a:gd name="connsiteX595" fmla="*/ 1069953 w 3211789"/>
                <a:gd name="connsiteY595" fmla="*/ 3368225 h 6108771"/>
                <a:gd name="connsiteX596" fmla="*/ 1135618 w 3211789"/>
                <a:gd name="connsiteY596" fmla="*/ 3393333 h 6108771"/>
                <a:gd name="connsiteX597" fmla="*/ 1234115 w 3211789"/>
                <a:gd name="connsiteY597" fmla="*/ 3345050 h 6108771"/>
                <a:gd name="connsiteX598" fmla="*/ 1216733 w 3211789"/>
                <a:gd name="connsiteY598" fmla="*/ 3364363 h 6108771"/>
                <a:gd name="connsiteX599" fmla="*/ 1197420 w 3211789"/>
                <a:gd name="connsiteY599" fmla="*/ 3333462 h 6108771"/>
                <a:gd name="connsiteX600" fmla="*/ 1209008 w 3211789"/>
                <a:gd name="connsiteY600" fmla="*/ 3327668 h 6108771"/>
                <a:gd name="connsiteX601" fmla="*/ 1234115 w 3211789"/>
                <a:gd name="connsiteY601" fmla="*/ 3345050 h 6108771"/>
                <a:gd name="connsiteX602" fmla="*/ 1166519 w 3211789"/>
                <a:gd name="connsiteY602" fmla="*/ 3329599 h 6108771"/>
                <a:gd name="connsiteX603" fmla="*/ 1170381 w 3211789"/>
                <a:gd name="connsiteY603" fmla="*/ 3337324 h 6108771"/>
                <a:gd name="connsiteX604" fmla="*/ 1125961 w 3211789"/>
                <a:gd name="connsiteY604" fmla="*/ 3368225 h 6108771"/>
                <a:gd name="connsiteX605" fmla="*/ 1079609 w 3211789"/>
                <a:gd name="connsiteY605" fmla="*/ 3345050 h 6108771"/>
                <a:gd name="connsiteX606" fmla="*/ 1106648 w 3211789"/>
                <a:gd name="connsiteY606" fmla="*/ 3329599 h 6108771"/>
                <a:gd name="connsiteX607" fmla="*/ 1122098 w 3211789"/>
                <a:gd name="connsiteY607" fmla="*/ 3321874 h 6108771"/>
                <a:gd name="connsiteX608" fmla="*/ 1166519 w 3211789"/>
                <a:gd name="connsiteY608" fmla="*/ 3329599 h 6108771"/>
                <a:gd name="connsiteX609" fmla="*/ 861370 w 3211789"/>
                <a:gd name="connsiteY609" fmla="*/ 3327668 h 6108771"/>
                <a:gd name="connsiteX610" fmla="*/ 863301 w 3211789"/>
                <a:gd name="connsiteY610" fmla="*/ 3341187 h 6108771"/>
                <a:gd name="connsiteX611" fmla="*/ 919309 w 3211789"/>
                <a:gd name="connsiteY611" fmla="*/ 3381745 h 6108771"/>
                <a:gd name="connsiteX612" fmla="*/ 878752 w 3211789"/>
                <a:gd name="connsiteY612" fmla="*/ 3424234 h 6108771"/>
                <a:gd name="connsiteX613" fmla="*/ 845919 w 3211789"/>
                <a:gd name="connsiteY613" fmla="*/ 3383676 h 6108771"/>
                <a:gd name="connsiteX614" fmla="*/ 851713 w 3211789"/>
                <a:gd name="connsiteY614" fmla="*/ 3358569 h 6108771"/>
                <a:gd name="connsiteX615" fmla="*/ 832400 w 3211789"/>
                <a:gd name="connsiteY615" fmla="*/ 3354706 h 6108771"/>
                <a:gd name="connsiteX616" fmla="*/ 826606 w 3211789"/>
                <a:gd name="connsiteY616" fmla="*/ 3350844 h 6108771"/>
                <a:gd name="connsiteX617" fmla="*/ 818881 w 3211789"/>
                <a:gd name="connsiteY617" fmla="*/ 3319942 h 6108771"/>
                <a:gd name="connsiteX618" fmla="*/ 824675 w 3211789"/>
                <a:gd name="connsiteY618" fmla="*/ 3312217 h 6108771"/>
                <a:gd name="connsiteX619" fmla="*/ 861370 w 3211789"/>
                <a:gd name="connsiteY619" fmla="*/ 3327668 h 6108771"/>
                <a:gd name="connsiteX620" fmla="*/ 1033257 w 3211789"/>
                <a:gd name="connsiteY620" fmla="*/ 3279385 h 6108771"/>
                <a:gd name="connsiteX621" fmla="*/ 1033257 w 3211789"/>
                <a:gd name="connsiteY621" fmla="*/ 3285179 h 6108771"/>
                <a:gd name="connsiteX622" fmla="*/ 1039051 w 3211789"/>
                <a:gd name="connsiteY622" fmla="*/ 3292904 h 6108771"/>
                <a:gd name="connsiteX623" fmla="*/ 1058365 w 3211789"/>
                <a:gd name="connsiteY623" fmla="*/ 3290973 h 6108771"/>
                <a:gd name="connsiteX624" fmla="*/ 1100854 w 3211789"/>
                <a:gd name="connsiteY624" fmla="*/ 3310286 h 6108771"/>
                <a:gd name="connsiteX625" fmla="*/ 1062227 w 3211789"/>
                <a:gd name="connsiteY625" fmla="*/ 3327668 h 6108771"/>
                <a:gd name="connsiteX626" fmla="*/ 1008150 w 3211789"/>
                <a:gd name="connsiteY626" fmla="*/ 3308354 h 6108771"/>
                <a:gd name="connsiteX627" fmla="*/ 988837 w 3211789"/>
                <a:gd name="connsiteY627" fmla="*/ 3325736 h 6108771"/>
                <a:gd name="connsiteX628" fmla="*/ 998494 w 3211789"/>
                <a:gd name="connsiteY628" fmla="*/ 3333462 h 6108771"/>
                <a:gd name="connsiteX629" fmla="*/ 1019738 w 3211789"/>
                <a:gd name="connsiteY629" fmla="*/ 3327668 h 6108771"/>
                <a:gd name="connsiteX630" fmla="*/ 1058365 w 3211789"/>
                <a:gd name="connsiteY630" fmla="*/ 3356637 h 6108771"/>
                <a:gd name="connsiteX631" fmla="*/ 996562 w 3211789"/>
                <a:gd name="connsiteY631" fmla="*/ 3402989 h 6108771"/>
                <a:gd name="connsiteX632" fmla="*/ 950211 w 3211789"/>
                <a:gd name="connsiteY632" fmla="*/ 3389470 h 6108771"/>
                <a:gd name="connsiteX633" fmla="*/ 948279 w 3211789"/>
                <a:gd name="connsiteY633" fmla="*/ 3393333 h 6108771"/>
                <a:gd name="connsiteX634" fmla="*/ 988837 w 3211789"/>
                <a:gd name="connsiteY634" fmla="*/ 3439684 h 6108771"/>
                <a:gd name="connsiteX635" fmla="*/ 923172 w 3211789"/>
                <a:gd name="connsiteY635" fmla="*/ 3491830 h 6108771"/>
                <a:gd name="connsiteX636" fmla="*/ 884546 w 3211789"/>
                <a:gd name="connsiteY636" fmla="*/ 3451272 h 6108771"/>
                <a:gd name="connsiteX637" fmla="*/ 890340 w 3211789"/>
                <a:gd name="connsiteY637" fmla="*/ 3431959 h 6108771"/>
                <a:gd name="connsiteX638" fmla="*/ 909653 w 3211789"/>
                <a:gd name="connsiteY638" fmla="*/ 3420371 h 6108771"/>
                <a:gd name="connsiteX639" fmla="*/ 930897 w 3211789"/>
                <a:gd name="connsiteY639" fmla="*/ 3393333 h 6108771"/>
                <a:gd name="connsiteX640" fmla="*/ 948279 w 3211789"/>
                <a:gd name="connsiteY640" fmla="*/ 3375951 h 6108771"/>
                <a:gd name="connsiteX641" fmla="*/ 977249 w 3211789"/>
                <a:gd name="connsiteY641" fmla="*/ 3356637 h 6108771"/>
                <a:gd name="connsiteX642" fmla="*/ 967593 w 3211789"/>
                <a:gd name="connsiteY642" fmla="*/ 3348912 h 6108771"/>
                <a:gd name="connsiteX643" fmla="*/ 956005 w 3211789"/>
                <a:gd name="connsiteY643" fmla="*/ 3352775 h 6108771"/>
                <a:gd name="connsiteX644" fmla="*/ 934760 w 3211789"/>
                <a:gd name="connsiteY644" fmla="*/ 3356637 h 6108771"/>
                <a:gd name="connsiteX645" fmla="*/ 886477 w 3211789"/>
                <a:gd name="connsiteY645" fmla="*/ 3319942 h 6108771"/>
                <a:gd name="connsiteX646" fmla="*/ 892271 w 3211789"/>
                <a:gd name="connsiteY646" fmla="*/ 3310286 h 6108771"/>
                <a:gd name="connsiteX647" fmla="*/ 915447 w 3211789"/>
                <a:gd name="connsiteY647" fmla="*/ 3300629 h 6108771"/>
                <a:gd name="connsiteX648" fmla="*/ 925103 w 3211789"/>
                <a:gd name="connsiteY648" fmla="*/ 3290973 h 6108771"/>
                <a:gd name="connsiteX649" fmla="*/ 934760 w 3211789"/>
                <a:gd name="connsiteY649" fmla="*/ 3289041 h 6108771"/>
                <a:gd name="connsiteX650" fmla="*/ 963730 w 3211789"/>
                <a:gd name="connsiteY650" fmla="*/ 3302560 h 6108771"/>
                <a:gd name="connsiteX651" fmla="*/ 973386 w 3211789"/>
                <a:gd name="connsiteY651" fmla="*/ 3319942 h 6108771"/>
                <a:gd name="connsiteX652" fmla="*/ 998494 w 3211789"/>
                <a:gd name="connsiteY652" fmla="*/ 3296767 h 6108771"/>
                <a:gd name="connsiteX653" fmla="*/ 1002356 w 3211789"/>
                <a:gd name="connsiteY653" fmla="*/ 3287110 h 6108771"/>
                <a:gd name="connsiteX654" fmla="*/ 1027463 w 3211789"/>
                <a:gd name="connsiteY654" fmla="*/ 3277453 h 6108771"/>
                <a:gd name="connsiteX655" fmla="*/ 1033257 w 3211789"/>
                <a:gd name="connsiteY655" fmla="*/ 3279385 h 6108771"/>
                <a:gd name="connsiteX656" fmla="*/ 1377033 w 3211789"/>
                <a:gd name="connsiteY656" fmla="*/ 3341187 h 6108771"/>
                <a:gd name="connsiteX657" fmla="*/ 1313299 w 3211789"/>
                <a:gd name="connsiteY657" fmla="*/ 3279385 h 6108771"/>
                <a:gd name="connsiteX658" fmla="*/ 1344200 w 3211789"/>
                <a:gd name="connsiteY658" fmla="*/ 3258140 h 6108771"/>
                <a:gd name="connsiteX659" fmla="*/ 1377033 w 3211789"/>
                <a:gd name="connsiteY659" fmla="*/ 3341187 h 6108771"/>
                <a:gd name="connsiteX660" fmla="*/ 915447 w 3211789"/>
                <a:gd name="connsiteY660" fmla="*/ 3283247 h 6108771"/>
                <a:gd name="connsiteX661" fmla="*/ 853644 w 3211789"/>
                <a:gd name="connsiteY661" fmla="*/ 3306423 h 6108771"/>
                <a:gd name="connsiteX662" fmla="*/ 805361 w 3211789"/>
                <a:gd name="connsiteY662" fmla="*/ 3275522 h 6108771"/>
                <a:gd name="connsiteX663" fmla="*/ 832400 w 3211789"/>
                <a:gd name="connsiteY663" fmla="*/ 3254277 h 6108771"/>
                <a:gd name="connsiteX664" fmla="*/ 867164 w 3211789"/>
                <a:gd name="connsiteY664" fmla="*/ 3234964 h 6108771"/>
                <a:gd name="connsiteX665" fmla="*/ 915447 w 3211789"/>
                <a:gd name="connsiteY665" fmla="*/ 3283247 h 6108771"/>
                <a:gd name="connsiteX666" fmla="*/ 1434973 w 3211789"/>
                <a:gd name="connsiteY666" fmla="*/ 3260071 h 6108771"/>
                <a:gd name="connsiteX667" fmla="*/ 1433041 w 3211789"/>
                <a:gd name="connsiteY667" fmla="*/ 3267797 h 6108771"/>
                <a:gd name="connsiteX668" fmla="*/ 1406003 w 3211789"/>
                <a:gd name="connsiteY668" fmla="*/ 3287110 h 6108771"/>
                <a:gd name="connsiteX669" fmla="*/ 1378964 w 3211789"/>
                <a:gd name="connsiteY669" fmla="*/ 3327668 h 6108771"/>
                <a:gd name="connsiteX670" fmla="*/ 1369308 w 3211789"/>
                <a:gd name="connsiteY670" fmla="*/ 3283247 h 6108771"/>
                <a:gd name="connsiteX671" fmla="*/ 1371239 w 3211789"/>
                <a:gd name="connsiteY671" fmla="*/ 3267797 h 6108771"/>
                <a:gd name="connsiteX672" fmla="*/ 1390552 w 3211789"/>
                <a:gd name="connsiteY672" fmla="*/ 3240758 h 6108771"/>
                <a:gd name="connsiteX673" fmla="*/ 1415659 w 3211789"/>
                <a:gd name="connsiteY673" fmla="*/ 3227239 h 6108771"/>
                <a:gd name="connsiteX674" fmla="*/ 1434973 w 3211789"/>
                <a:gd name="connsiteY674" fmla="*/ 3260071 h 6108771"/>
                <a:gd name="connsiteX675" fmla="*/ 986906 w 3211789"/>
                <a:gd name="connsiteY675" fmla="*/ 3246552 h 6108771"/>
                <a:gd name="connsiteX676" fmla="*/ 942485 w 3211789"/>
                <a:gd name="connsiteY676" fmla="*/ 3262003 h 6108771"/>
                <a:gd name="connsiteX677" fmla="*/ 886477 w 3211789"/>
                <a:gd name="connsiteY677" fmla="*/ 3221445 h 6108771"/>
                <a:gd name="connsiteX678" fmla="*/ 928966 w 3211789"/>
                <a:gd name="connsiteY678" fmla="*/ 3215651 h 6108771"/>
                <a:gd name="connsiteX679" fmla="*/ 986906 w 3211789"/>
                <a:gd name="connsiteY679" fmla="*/ 3246552 h 6108771"/>
                <a:gd name="connsiteX680" fmla="*/ 1477462 w 3211789"/>
                <a:gd name="connsiteY680" fmla="*/ 3240758 h 6108771"/>
                <a:gd name="connsiteX681" fmla="*/ 1458148 w 3211789"/>
                <a:gd name="connsiteY681" fmla="*/ 3263934 h 6108771"/>
                <a:gd name="connsiteX682" fmla="*/ 1440767 w 3211789"/>
                <a:gd name="connsiteY682" fmla="*/ 3238827 h 6108771"/>
                <a:gd name="connsiteX683" fmla="*/ 1458148 w 3211789"/>
                <a:gd name="connsiteY683" fmla="*/ 3211788 h 6108771"/>
                <a:gd name="connsiteX684" fmla="*/ 1477462 w 3211789"/>
                <a:gd name="connsiteY684" fmla="*/ 3240758 h 6108771"/>
                <a:gd name="connsiteX685" fmla="*/ 1096991 w 3211789"/>
                <a:gd name="connsiteY685" fmla="*/ 3225308 h 6108771"/>
                <a:gd name="connsiteX686" fmla="*/ 1096991 w 3211789"/>
                <a:gd name="connsiteY686" fmla="*/ 3231102 h 6108771"/>
                <a:gd name="connsiteX687" fmla="*/ 1083472 w 3211789"/>
                <a:gd name="connsiteY687" fmla="*/ 3233033 h 6108771"/>
                <a:gd name="connsiteX688" fmla="*/ 1042914 w 3211789"/>
                <a:gd name="connsiteY688" fmla="*/ 3221445 h 6108771"/>
                <a:gd name="connsiteX689" fmla="*/ 1021670 w 3211789"/>
                <a:gd name="connsiteY689" fmla="*/ 3240758 h 6108771"/>
                <a:gd name="connsiteX690" fmla="*/ 986906 w 3211789"/>
                <a:gd name="connsiteY690" fmla="*/ 3229170 h 6108771"/>
                <a:gd name="connsiteX691" fmla="*/ 969524 w 3211789"/>
                <a:gd name="connsiteY691" fmla="*/ 3213720 h 6108771"/>
                <a:gd name="connsiteX692" fmla="*/ 994631 w 3211789"/>
                <a:gd name="connsiteY692" fmla="*/ 3209857 h 6108771"/>
                <a:gd name="connsiteX693" fmla="*/ 1040983 w 3211789"/>
                <a:gd name="connsiteY693" fmla="*/ 3219514 h 6108771"/>
                <a:gd name="connsiteX694" fmla="*/ 1075747 w 3211789"/>
                <a:gd name="connsiteY694" fmla="*/ 3202132 h 6108771"/>
                <a:gd name="connsiteX695" fmla="*/ 1096991 w 3211789"/>
                <a:gd name="connsiteY695" fmla="*/ 3225308 h 6108771"/>
                <a:gd name="connsiteX696" fmla="*/ 847851 w 3211789"/>
                <a:gd name="connsiteY696" fmla="*/ 3209857 h 6108771"/>
                <a:gd name="connsiteX697" fmla="*/ 815018 w 3211789"/>
                <a:gd name="connsiteY697" fmla="*/ 3240758 h 6108771"/>
                <a:gd name="connsiteX698" fmla="*/ 801499 w 3211789"/>
                <a:gd name="connsiteY698" fmla="*/ 3238827 h 6108771"/>
                <a:gd name="connsiteX699" fmla="*/ 801499 w 3211789"/>
                <a:gd name="connsiteY699" fmla="*/ 3180887 h 6108771"/>
                <a:gd name="connsiteX700" fmla="*/ 847851 w 3211789"/>
                <a:gd name="connsiteY700" fmla="*/ 3209857 h 6108771"/>
                <a:gd name="connsiteX701" fmla="*/ 1456217 w 3211789"/>
                <a:gd name="connsiteY701" fmla="*/ 3171231 h 6108771"/>
                <a:gd name="connsiteX702" fmla="*/ 1454286 w 3211789"/>
                <a:gd name="connsiteY702" fmla="*/ 3192475 h 6108771"/>
                <a:gd name="connsiteX703" fmla="*/ 1442698 w 3211789"/>
                <a:gd name="connsiteY703" fmla="*/ 3192475 h 6108771"/>
                <a:gd name="connsiteX704" fmla="*/ 1433041 w 3211789"/>
                <a:gd name="connsiteY704" fmla="*/ 3182819 h 6108771"/>
                <a:gd name="connsiteX705" fmla="*/ 1438835 w 3211789"/>
                <a:gd name="connsiteY705" fmla="*/ 3155780 h 6108771"/>
                <a:gd name="connsiteX706" fmla="*/ 1456217 w 3211789"/>
                <a:gd name="connsiteY706" fmla="*/ 3171231 h 6108771"/>
                <a:gd name="connsiteX707" fmla="*/ 1425316 w 3211789"/>
                <a:gd name="connsiteY707" fmla="*/ 3142261 h 6108771"/>
                <a:gd name="connsiteX708" fmla="*/ 1427247 w 3211789"/>
                <a:gd name="connsiteY708" fmla="*/ 3146123 h 6108771"/>
                <a:gd name="connsiteX709" fmla="*/ 1419522 w 3211789"/>
                <a:gd name="connsiteY709" fmla="*/ 3169299 h 6108771"/>
                <a:gd name="connsiteX710" fmla="*/ 1419522 w 3211789"/>
                <a:gd name="connsiteY710" fmla="*/ 3204063 h 6108771"/>
                <a:gd name="connsiteX711" fmla="*/ 1415659 w 3211789"/>
                <a:gd name="connsiteY711" fmla="*/ 3211788 h 6108771"/>
                <a:gd name="connsiteX712" fmla="*/ 1369308 w 3211789"/>
                <a:gd name="connsiteY712" fmla="*/ 3236896 h 6108771"/>
                <a:gd name="connsiteX713" fmla="*/ 1363514 w 3211789"/>
                <a:gd name="connsiteY713" fmla="*/ 3211788 h 6108771"/>
                <a:gd name="connsiteX714" fmla="*/ 1369308 w 3211789"/>
                <a:gd name="connsiteY714" fmla="*/ 3167368 h 6108771"/>
                <a:gd name="connsiteX715" fmla="*/ 1344200 w 3211789"/>
                <a:gd name="connsiteY715" fmla="*/ 3205994 h 6108771"/>
                <a:gd name="connsiteX716" fmla="*/ 1349994 w 3211789"/>
                <a:gd name="connsiteY716" fmla="*/ 3231102 h 6108771"/>
                <a:gd name="connsiteX717" fmla="*/ 1344200 w 3211789"/>
                <a:gd name="connsiteY717" fmla="*/ 3250415 h 6108771"/>
                <a:gd name="connsiteX718" fmla="*/ 1313299 w 3211789"/>
                <a:gd name="connsiteY718" fmla="*/ 3250415 h 6108771"/>
                <a:gd name="connsiteX719" fmla="*/ 1290123 w 3211789"/>
                <a:gd name="connsiteY719" fmla="*/ 3207926 h 6108771"/>
                <a:gd name="connsiteX720" fmla="*/ 1346132 w 3211789"/>
                <a:gd name="connsiteY720" fmla="*/ 3151917 h 6108771"/>
                <a:gd name="connsiteX721" fmla="*/ 1363514 w 3211789"/>
                <a:gd name="connsiteY721" fmla="*/ 3153849 h 6108771"/>
                <a:gd name="connsiteX722" fmla="*/ 1369308 w 3211789"/>
                <a:gd name="connsiteY722" fmla="*/ 3167368 h 6108771"/>
                <a:gd name="connsiteX723" fmla="*/ 1411797 w 3211789"/>
                <a:gd name="connsiteY723" fmla="*/ 3142261 h 6108771"/>
                <a:gd name="connsiteX724" fmla="*/ 1425316 w 3211789"/>
                <a:gd name="connsiteY724" fmla="*/ 3142261 h 6108771"/>
                <a:gd name="connsiteX725" fmla="*/ 1075747 w 3211789"/>
                <a:gd name="connsiteY725" fmla="*/ 3198269 h 6108771"/>
                <a:gd name="connsiteX726" fmla="*/ 1042914 w 3211789"/>
                <a:gd name="connsiteY726" fmla="*/ 3198269 h 6108771"/>
                <a:gd name="connsiteX727" fmla="*/ 1021670 w 3211789"/>
                <a:gd name="connsiteY727" fmla="*/ 3188612 h 6108771"/>
                <a:gd name="connsiteX728" fmla="*/ 1010082 w 3211789"/>
                <a:gd name="connsiteY728" fmla="*/ 3178956 h 6108771"/>
                <a:gd name="connsiteX729" fmla="*/ 998494 w 3211789"/>
                <a:gd name="connsiteY729" fmla="*/ 3148055 h 6108771"/>
                <a:gd name="connsiteX730" fmla="*/ 1002356 w 3211789"/>
                <a:gd name="connsiteY730" fmla="*/ 3142261 h 6108771"/>
                <a:gd name="connsiteX731" fmla="*/ 1075747 w 3211789"/>
                <a:gd name="connsiteY731" fmla="*/ 3198269 h 6108771"/>
                <a:gd name="connsiteX732" fmla="*/ 677894 w 3211789"/>
                <a:gd name="connsiteY732" fmla="*/ 3246552 h 6108771"/>
                <a:gd name="connsiteX733" fmla="*/ 764804 w 3211789"/>
                <a:gd name="connsiteY733" fmla="*/ 3435822 h 6108771"/>
                <a:gd name="connsiteX734" fmla="*/ 770598 w 3211789"/>
                <a:gd name="connsiteY734" fmla="*/ 3430028 h 6108771"/>
                <a:gd name="connsiteX735" fmla="*/ 770598 w 3211789"/>
                <a:gd name="connsiteY735" fmla="*/ 3422302 h 6108771"/>
                <a:gd name="connsiteX736" fmla="*/ 782186 w 3211789"/>
                <a:gd name="connsiteY736" fmla="*/ 3422302 h 6108771"/>
                <a:gd name="connsiteX737" fmla="*/ 784117 w 3211789"/>
                <a:gd name="connsiteY737" fmla="*/ 3505349 h 6108771"/>
                <a:gd name="connsiteX738" fmla="*/ 764804 w 3211789"/>
                <a:gd name="connsiteY738" fmla="*/ 3486036 h 6108771"/>
                <a:gd name="connsiteX739" fmla="*/ 685619 w 3211789"/>
                <a:gd name="connsiteY739" fmla="*/ 3350844 h 6108771"/>
                <a:gd name="connsiteX740" fmla="*/ 666306 w 3211789"/>
                <a:gd name="connsiteY740" fmla="*/ 3300629 h 6108771"/>
                <a:gd name="connsiteX741" fmla="*/ 660512 w 3211789"/>
                <a:gd name="connsiteY741" fmla="*/ 3256209 h 6108771"/>
                <a:gd name="connsiteX742" fmla="*/ 662444 w 3211789"/>
                <a:gd name="connsiteY742" fmla="*/ 3233033 h 6108771"/>
                <a:gd name="connsiteX743" fmla="*/ 666306 w 3211789"/>
                <a:gd name="connsiteY743" fmla="*/ 3205994 h 6108771"/>
                <a:gd name="connsiteX744" fmla="*/ 674032 w 3211789"/>
                <a:gd name="connsiteY744" fmla="*/ 3177025 h 6108771"/>
                <a:gd name="connsiteX745" fmla="*/ 683688 w 3211789"/>
                <a:gd name="connsiteY745" fmla="*/ 3165437 h 6108771"/>
                <a:gd name="connsiteX746" fmla="*/ 722315 w 3211789"/>
                <a:gd name="connsiteY746" fmla="*/ 3122948 h 6108771"/>
                <a:gd name="connsiteX747" fmla="*/ 677894 w 3211789"/>
                <a:gd name="connsiteY747" fmla="*/ 3246552 h 6108771"/>
                <a:gd name="connsiteX748" fmla="*/ 986906 w 3211789"/>
                <a:gd name="connsiteY748" fmla="*/ 3149986 h 6108771"/>
                <a:gd name="connsiteX749" fmla="*/ 983043 w 3211789"/>
                <a:gd name="connsiteY749" fmla="*/ 3153849 h 6108771"/>
                <a:gd name="connsiteX750" fmla="*/ 1000425 w 3211789"/>
                <a:gd name="connsiteY750" fmla="*/ 3196338 h 6108771"/>
                <a:gd name="connsiteX751" fmla="*/ 990768 w 3211789"/>
                <a:gd name="connsiteY751" fmla="*/ 3198269 h 6108771"/>
                <a:gd name="connsiteX752" fmla="*/ 911584 w 3211789"/>
                <a:gd name="connsiteY752" fmla="*/ 3115222 h 6108771"/>
                <a:gd name="connsiteX753" fmla="*/ 913515 w 3211789"/>
                <a:gd name="connsiteY753" fmla="*/ 3092046 h 6108771"/>
                <a:gd name="connsiteX754" fmla="*/ 986906 w 3211789"/>
                <a:gd name="connsiteY754" fmla="*/ 3149986 h 6108771"/>
                <a:gd name="connsiteX755" fmla="*/ 1307505 w 3211789"/>
                <a:gd name="connsiteY755" fmla="*/ 3084321 h 6108771"/>
                <a:gd name="connsiteX756" fmla="*/ 1286261 w 3211789"/>
                <a:gd name="connsiteY756" fmla="*/ 3122948 h 6108771"/>
                <a:gd name="connsiteX757" fmla="*/ 1280467 w 3211789"/>
                <a:gd name="connsiteY757" fmla="*/ 3149986 h 6108771"/>
                <a:gd name="connsiteX758" fmla="*/ 1255360 w 3211789"/>
                <a:gd name="connsiteY758" fmla="*/ 3159643 h 6108771"/>
                <a:gd name="connsiteX759" fmla="*/ 1209008 w 3211789"/>
                <a:gd name="connsiteY759" fmla="*/ 3132604 h 6108771"/>
                <a:gd name="connsiteX760" fmla="*/ 1162656 w 3211789"/>
                <a:gd name="connsiteY760" fmla="*/ 3119085 h 6108771"/>
                <a:gd name="connsiteX761" fmla="*/ 1210939 w 3211789"/>
                <a:gd name="connsiteY761" fmla="*/ 3093978 h 6108771"/>
                <a:gd name="connsiteX762" fmla="*/ 1220596 w 3211789"/>
                <a:gd name="connsiteY762" fmla="*/ 3121016 h 6108771"/>
                <a:gd name="connsiteX763" fmla="*/ 1282398 w 3211789"/>
                <a:gd name="connsiteY763" fmla="*/ 3084321 h 6108771"/>
                <a:gd name="connsiteX764" fmla="*/ 1307505 w 3211789"/>
                <a:gd name="connsiteY764" fmla="*/ 3084321 h 6108771"/>
                <a:gd name="connsiteX765" fmla="*/ 1388621 w 3211789"/>
                <a:gd name="connsiteY765" fmla="*/ 3117154 h 6108771"/>
                <a:gd name="connsiteX766" fmla="*/ 1434973 w 3211789"/>
                <a:gd name="connsiteY766" fmla="*/ 3084321 h 6108771"/>
                <a:gd name="connsiteX767" fmla="*/ 1444629 w 3211789"/>
                <a:gd name="connsiteY767" fmla="*/ 3103634 h 6108771"/>
                <a:gd name="connsiteX768" fmla="*/ 1442698 w 3211789"/>
                <a:gd name="connsiteY768" fmla="*/ 3119085 h 6108771"/>
                <a:gd name="connsiteX769" fmla="*/ 1406003 w 3211789"/>
                <a:gd name="connsiteY769" fmla="*/ 3128742 h 6108771"/>
                <a:gd name="connsiteX770" fmla="*/ 1380896 w 3211789"/>
                <a:gd name="connsiteY770" fmla="*/ 3130673 h 6108771"/>
                <a:gd name="connsiteX771" fmla="*/ 1365445 w 3211789"/>
                <a:gd name="connsiteY771" fmla="*/ 3138398 h 6108771"/>
                <a:gd name="connsiteX772" fmla="*/ 1334544 w 3211789"/>
                <a:gd name="connsiteY772" fmla="*/ 3146123 h 6108771"/>
                <a:gd name="connsiteX773" fmla="*/ 1299780 w 3211789"/>
                <a:gd name="connsiteY773" fmla="*/ 3159643 h 6108771"/>
                <a:gd name="connsiteX774" fmla="*/ 1297849 w 3211789"/>
                <a:gd name="connsiteY774" fmla="*/ 3148055 h 6108771"/>
                <a:gd name="connsiteX775" fmla="*/ 1361582 w 3211789"/>
                <a:gd name="connsiteY775" fmla="*/ 3082390 h 6108771"/>
                <a:gd name="connsiteX776" fmla="*/ 1388621 w 3211789"/>
                <a:gd name="connsiteY776" fmla="*/ 3117154 h 6108771"/>
                <a:gd name="connsiteX777" fmla="*/ 847851 w 3211789"/>
                <a:gd name="connsiteY777" fmla="*/ 3090115 h 6108771"/>
                <a:gd name="connsiteX778" fmla="*/ 896134 w 3211789"/>
                <a:gd name="connsiteY778" fmla="*/ 3128742 h 6108771"/>
                <a:gd name="connsiteX779" fmla="*/ 932829 w 3211789"/>
                <a:gd name="connsiteY779" fmla="*/ 3198269 h 6108771"/>
                <a:gd name="connsiteX780" fmla="*/ 894202 w 3211789"/>
                <a:gd name="connsiteY780" fmla="*/ 3205994 h 6108771"/>
                <a:gd name="connsiteX781" fmla="*/ 799567 w 3211789"/>
                <a:gd name="connsiteY781" fmla="*/ 3124879 h 6108771"/>
                <a:gd name="connsiteX782" fmla="*/ 816949 w 3211789"/>
                <a:gd name="connsiteY782" fmla="*/ 3082390 h 6108771"/>
                <a:gd name="connsiteX783" fmla="*/ 847851 w 3211789"/>
                <a:gd name="connsiteY783" fmla="*/ 3090115 h 6108771"/>
                <a:gd name="connsiteX784" fmla="*/ 482831 w 3211789"/>
                <a:gd name="connsiteY784" fmla="*/ 3084321 h 6108771"/>
                <a:gd name="connsiteX785" fmla="*/ 480899 w 3211789"/>
                <a:gd name="connsiteY785" fmla="*/ 3095909 h 6108771"/>
                <a:gd name="connsiteX786" fmla="*/ 473174 w 3211789"/>
                <a:gd name="connsiteY786" fmla="*/ 3086252 h 6108771"/>
                <a:gd name="connsiteX787" fmla="*/ 467380 w 3211789"/>
                <a:gd name="connsiteY787" fmla="*/ 3080458 h 6108771"/>
                <a:gd name="connsiteX788" fmla="*/ 473174 w 3211789"/>
                <a:gd name="connsiteY788" fmla="*/ 3074665 h 6108771"/>
                <a:gd name="connsiteX789" fmla="*/ 482831 w 3211789"/>
                <a:gd name="connsiteY789" fmla="*/ 3084321 h 6108771"/>
                <a:gd name="connsiteX790" fmla="*/ 871026 w 3211789"/>
                <a:gd name="connsiteY790" fmla="*/ 2964579 h 6108771"/>
                <a:gd name="connsiteX791" fmla="*/ 907722 w 3211789"/>
                <a:gd name="connsiteY791" fmla="*/ 2981961 h 6108771"/>
                <a:gd name="connsiteX792" fmla="*/ 896134 w 3211789"/>
                <a:gd name="connsiteY792" fmla="*/ 3014794 h 6108771"/>
                <a:gd name="connsiteX793" fmla="*/ 898065 w 3211789"/>
                <a:gd name="connsiteY793" fmla="*/ 3061145 h 6108771"/>
                <a:gd name="connsiteX794" fmla="*/ 865232 w 3211789"/>
                <a:gd name="connsiteY794" fmla="*/ 3080458 h 6108771"/>
                <a:gd name="connsiteX795" fmla="*/ 813087 w 3211789"/>
                <a:gd name="connsiteY795" fmla="*/ 3053420 h 6108771"/>
                <a:gd name="connsiteX796" fmla="*/ 840125 w 3211789"/>
                <a:gd name="connsiteY796" fmla="*/ 2974236 h 6108771"/>
                <a:gd name="connsiteX797" fmla="*/ 863301 w 3211789"/>
                <a:gd name="connsiteY797" fmla="*/ 2958785 h 6108771"/>
                <a:gd name="connsiteX798" fmla="*/ 871026 w 3211789"/>
                <a:gd name="connsiteY798" fmla="*/ 2964579 h 6108771"/>
                <a:gd name="connsiteX799" fmla="*/ 1944842 w 3211789"/>
                <a:gd name="connsiteY799" fmla="*/ 2933678 h 6108771"/>
                <a:gd name="connsiteX800" fmla="*/ 1898490 w 3211789"/>
                <a:gd name="connsiteY800" fmla="*/ 2968442 h 6108771"/>
                <a:gd name="connsiteX801" fmla="*/ 1886902 w 3211789"/>
                <a:gd name="connsiteY801" fmla="*/ 2987755 h 6108771"/>
                <a:gd name="connsiteX802" fmla="*/ 1881108 w 3211789"/>
                <a:gd name="connsiteY802" fmla="*/ 2991618 h 6108771"/>
                <a:gd name="connsiteX803" fmla="*/ 1852138 w 3211789"/>
                <a:gd name="connsiteY803" fmla="*/ 2974236 h 6108771"/>
                <a:gd name="connsiteX804" fmla="*/ 1921666 w 3211789"/>
                <a:gd name="connsiteY804" fmla="*/ 2931747 h 6108771"/>
                <a:gd name="connsiteX805" fmla="*/ 1944842 w 3211789"/>
                <a:gd name="connsiteY805" fmla="*/ 2933678 h 6108771"/>
                <a:gd name="connsiteX806" fmla="*/ 1456217 w 3211789"/>
                <a:gd name="connsiteY806" fmla="*/ 2962648 h 6108771"/>
                <a:gd name="connsiteX807" fmla="*/ 1434973 w 3211789"/>
                <a:gd name="connsiteY807" fmla="*/ 2981961 h 6108771"/>
                <a:gd name="connsiteX808" fmla="*/ 1442698 w 3211789"/>
                <a:gd name="connsiteY808" fmla="*/ 2997412 h 6108771"/>
                <a:gd name="connsiteX809" fmla="*/ 1434973 w 3211789"/>
                <a:gd name="connsiteY809" fmla="*/ 3018656 h 6108771"/>
                <a:gd name="connsiteX810" fmla="*/ 1452354 w 3211789"/>
                <a:gd name="connsiteY810" fmla="*/ 3018656 h 6108771"/>
                <a:gd name="connsiteX811" fmla="*/ 1450423 w 3211789"/>
                <a:gd name="connsiteY811" fmla="*/ 3022519 h 6108771"/>
                <a:gd name="connsiteX812" fmla="*/ 1454286 w 3211789"/>
                <a:gd name="connsiteY812" fmla="*/ 3041832 h 6108771"/>
                <a:gd name="connsiteX813" fmla="*/ 1417591 w 3211789"/>
                <a:gd name="connsiteY813" fmla="*/ 3076596 h 6108771"/>
                <a:gd name="connsiteX814" fmla="*/ 1415659 w 3211789"/>
                <a:gd name="connsiteY814" fmla="*/ 3049557 h 6108771"/>
                <a:gd name="connsiteX815" fmla="*/ 1411797 w 3211789"/>
                <a:gd name="connsiteY815" fmla="*/ 3047626 h 6108771"/>
                <a:gd name="connsiteX816" fmla="*/ 1392483 w 3211789"/>
                <a:gd name="connsiteY816" fmla="*/ 3065008 h 6108771"/>
                <a:gd name="connsiteX817" fmla="*/ 1363514 w 3211789"/>
                <a:gd name="connsiteY817" fmla="*/ 3072733 h 6108771"/>
                <a:gd name="connsiteX818" fmla="*/ 1328750 w 3211789"/>
                <a:gd name="connsiteY818" fmla="*/ 3051489 h 6108771"/>
                <a:gd name="connsiteX819" fmla="*/ 1334544 w 3211789"/>
                <a:gd name="connsiteY819" fmla="*/ 3030244 h 6108771"/>
                <a:gd name="connsiteX820" fmla="*/ 1332612 w 3211789"/>
                <a:gd name="connsiteY820" fmla="*/ 3026381 h 6108771"/>
                <a:gd name="connsiteX821" fmla="*/ 1317162 w 3211789"/>
                <a:gd name="connsiteY821" fmla="*/ 3063077 h 6108771"/>
                <a:gd name="connsiteX822" fmla="*/ 1243772 w 3211789"/>
                <a:gd name="connsiteY822" fmla="*/ 3070802 h 6108771"/>
                <a:gd name="connsiteX823" fmla="*/ 1243772 w 3211789"/>
                <a:gd name="connsiteY823" fmla="*/ 3047626 h 6108771"/>
                <a:gd name="connsiteX824" fmla="*/ 1158793 w 3211789"/>
                <a:gd name="connsiteY824" fmla="*/ 3113291 h 6108771"/>
                <a:gd name="connsiteX825" fmla="*/ 1143343 w 3211789"/>
                <a:gd name="connsiteY825" fmla="*/ 3084321 h 6108771"/>
                <a:gd name="connsiteX826" fmla="*/ 1145274 w 3211789"/>
                <a:gd name="connsiteY826" fmla="*/ 3063077 h 6108771"/>
                <a:gd name="connsiteX827" fmla="*/ 1145274 w 3211789"/>
                <a:gd name="connsiteY827" fmla="*/ 3055351 h 6108771"/>
                <a:gd name="connsiteX828" fmla="*/ 1226390 w 3211789"/>
                <a:gd name="connsiteY828" fmla="*/ 3001274 h 6108771"/>
                <a:gd name="connsiteX829" fmla="*/ 1245703 w 3211789"/>
                <a:gd name="connsiteY829" fmla="*/ 3005137 h 6108771"/>
                <a:gd name="connsiteX830" fmla="*/ 1253428 w 3211789"/>
                <a:gd name="connsiteY830" fmla="*/ 3026381 h 6108771"/>
                <a:gd name="connsiteX831" fmla="*/ 1322956 w 3211789"/>
                <a:gd name="connsiteY831" fmla="*/ 2983892 h 6108771"/>
                <a:gd name="connsiteX832" fmla="*/ 1351926 w 3211789"/>
                <a:gd name="connsiteY832" fmla="*/ 3001274 h 6108771"/>
                <a:gd name="connsiteX833" fmla="*/ 1390552 w 3211789"/>
                <a:gd name="connsiteY833" fmla="*/ 2981961 h 6108771"/>
                <a:gd name="connsiteX834" fmla="*/ 1375102 w 3211789"/>
                <a:gd name="connsiteY834" fmla="*/ 2962648 h 6108771"/>
                <a:gd name="connsiteX835" fmla="*/ 1427247 w 3211789"/>
                <a:gd name="connsiteY835" fmla="*/ 2916296 h 6108771"/>
                <a:gd name="connsiteX836" fmla="*/ 1456217 w 3211789"/>
                <a:gd name="connsiteY836" fmla="*/ 2962648 h 6108771"/>
                <a:gd name="connsiteX837" fmla="*/ 1357720 w 3211789"/>
                <a:gd name="connsiteY837" fmla="*/ 2908571 h 6108771"/>
                <a:gd name="connsiteX838" fmla="*/ 1375102 w 3211789"/>
                <a:gd name="connsiteY838" fmla="*/ 2922090 h 6108771"/>
                <a:gd name="connsiteX839" fmla="*/ 1377033 w 3211789"/>
                <a:gd name="connsiteY839" fmla="*/ 2925953 h 6108771"/>
                <a:gd name="connsiteX840" fmla="*/ 1357720 w 3211789"/>
                <a:gd name="connsiteY840" fmla="*/ 2966510 h 6108771"/>
                <a:gd name="connsiteX841" fmla="*/ 1321025 w 3211789"/>
                <a:gd name="connsiteY841" fmla="*/ 2972304 h 6108771"/>
                <a:gd name="connsiteX842" fmla="*/ 1270810 w 3211789"/>
                <a:gd name="connsiteY842" fmla="*/ 2987755 h 6108771"/>
                <a:gd name="connsiteX843" fmla="*/ 1265016 w 3211789"/>
                <a:gd name="connsiteY843" fmla="*/ 2987755 h 6108771"/>
                <a:gd name="connsiteX844" fmla="*/ 1263085 w 3211789"/>
                <a:gd name="connsiteY844" fmla="*/ 2966510 h 6108771"/>
                <a:gd name="connsiteX845" fmla="*/ 1334544 w 3211789"/>
                <a:gd name="connsiteY845" fmla="*/ 2906640 h 6108771"/>
                <a:gd name="connsiteX846" fmla="*/ 1357720 w 3211789"/>
                <a:gd name="connsiteY846" fmla="*/ 2908571 h 6108771"/>
                <a:gd name="connsiteX847" fmla="*/ 1265016 w 3211789"/>
                <a:gd name="connsiteY847" fmla="*/ 2918227 h 6108771"/>
                <a:gd name="connsiteX848" fmla="*/ 1257291 w 3211789"/>
                <a:gd name="connsiteY848" fmla="*/ 2937541 h 6108771"/>
                <a:gd name="connsiteX849" fmla="*/ 1249566 w 3211789"/>
                <a:gd name="connsiteY849" fmla="*/ 2970373 h 6108771"/>
                <a:gd name="connsiteX850" fmla="*/ 1203214 w 3211789"/>
                <a:gd name="connsiteY850" fmla="*/ 2993549 h 6108771"/>
                <a:gd name="connsiteX851" fmla="*/ 1164587 w 3211789"/>
                <a:gd name="connsiteY851" fmla="*/ 3007068 h 6108771"/>
                <a:gd name="connsiteX852" fmla="*/ 1160725 w 3211789"/>
                <a:gd name="connsiteY852" fmla="*/ 2976167 h 6108771"/>
                <a:gd name="connsiteX853" fmla="*/ 1237978 w 3211789"/>
                <a:gd name="connsiteY853" fmla="*/ 2904708 h 6108771"/>
                <a:gd name="connsiteX854" fmla="*/ 1265016 w 3211789"/>
                <a:gd name="connsiteY854" fmla="*/ 2918227 h 6108771"/>
                <a:gd name="connsiteX855" fmla="*/ 1012013 w 3211789"/>
                <a:gd name="connsiteY855" fmla="*/ 2943335 h 6108771"/>
                <a:gd name="connsiteX856" fmla="*/ 1017807 w 3211789"/>
                <a:gd name="connsiteY856" fmla="*/ 2991618 h 6108771"/>
                <a:gd name="connsiteX857" fmla="*/ 996562 w 3211789"/>
                <a:gd name="connsiteY857" fmla="*/ 3007068 h 6108771"/>
                <a:gd name="connsiteX858" fmla="*/ 952142 w 3211789"/>
                <a:gd name="connsiteY858" fmla="*/ 2985824 h 6108771"/>
                <a:gd name="connsiteX859" fmla="*/ 950211 w 3211789"/>
                <a:gd name="connsiteY859" fmla="*/ 2991618 h 6108771"/>
                <a:gd name="connsiteX860" fmla="*/ 998494 w 3211789"/>
                <a:gd name="connsiteY860" fmla="*/ 3026381 h 6108771"/>
                <a:gd name="connsiteX861" fmla="*/ 1002356 w 3211789"/>
                <a:gd name="connsiteY861" fmla="*/ 3041832 h 6108771"/>
                <a:gd name="connsiteX862" fmla="*/ 1029395 w 3211789"/>
                <a:gd name="connsiteY862" fmla="*/ 3026381 h 6108771"/>
                <a:gd name="connsiteX863" fmla="*/ 1060296 w 3211789"/>
                <a:gd name="connsiteY863" fmla="*/ 3061145 h 6108771"/>
                <a:gd name="connsiteX864" fmla="*/ 1050639 w 3211789"/>
                <a:gd name="connsiteY864" fmla="*/ 3084321 h 6108771"/>
                <a:gd name="connsiteX865" fmla="*/ 1046777 w 3211789"/>
                <a:gd name="connsiteY865" fmla="*/ 3134535 h 6108771"/>
                <a:gd name="connsiteX866" fmla="*/ 1035189 w 3211789"/>
                <a:gd name="connsiteY866" fmla="*/ 3140329 h 6108771"/>
                <a:gd name="connsiteX867" fmla="*/ 992700 w 3211789"/>
                <a:gd name="connsiteY867" fmla="*/ 3088184 h 6108771"/>
                <a:gd name="connsiteX868" fmla="*/ 998494 w 3211789"/>
                <a:gd name="connsiteY868" fmla="*/ 3041832 h 6108771"/>
                <a:gd name="connsiteX869" fmla="*/ 981112 w 3211789"/>
                <a:gd name="connsiteY869" fmla="*/ 3113291 h 6108771"/>
                <a:gd name="connsiteX870" fmla="*/ 973386 w 3211789"/>
                <a:gd name="connsiteY870" fmla="*/ 3113291 h 6108771"/>
                <a:gd name="connsiteX871" fmla="*/ 905790 w 3211789"/>
                <a:gd name="connsiteY871" fmla="*/ 3032175 h 6108771"/>
                <a:gd name="connsiteX872" fmla="*/ 944417 w 3211789"/>
                <a:gd name="connsiteY872" fmla="*/ 2983892 h 6108771"/>
                <a:gd name="connsiteX873" fmla="*/ 946348 w 3211789"/>
                <a:gd name="connsiteY873" fmla="*/ 2976167 h 6108771"/>
                <a:gd name="connsiteX874" fmla="*/ 942485 w 3211789"/>
                <a:gd name="connsiteY874" fmla="*/ 2945266 h 6108771"/>
                <a:gd name="connsiteX875" fmla="*/ 965661 w 3211789"/>
                <a:gd name="connsiteY875" fmla="*/ 2902777 h 6108771"/>
                <a:gd name="connsiteX876" fmla="*/ 1012013 w 3211789"/>
                <a:gd name="connsiteY876" fmla="*/ 2943335 h 6108771"/>
                <a:gd name="connsiteX877" fmla="*/ 1577890 w 3211789"/>
                <a:gd name="connsiteY877" fmla="*/ 2924021 h 6108771"/>
                <a:gd name="connsiteX878" fmla="*/ 1572096 w 3211789"/>
                <a:gd name="connsiteY878" fmla="*/ 2947197 h 6108771"/>
                <a:gd name="connsiteX879" fmla="*/ 1577890 w 3211789"/>
                <a:gd name="connsiteY879" fmla="*/ 2949129 h 6108771"/>
                <a:gd name="connsiteX880" fmla="*/ 1668663 w 3211789"/>
                <a:gd name="connsiteY880" fmla="*/ 2908571 h 6108771"/>
                <a:gd name="connsiteX881" fmla="*/ 1680250 w 3211789"/>
                <a:gd name="connsiteY881" fmla="*/ 2908571 h 6108771"/>
                <a:gd name="connsiteX882" fmla="*/ 1680250 w 3211789"/>
                <a:gd name="connsiteY882" fmla="*/ 2918227 h 6108771"/>
                <a:gd name="connsiteX883" fmla="*/ 1647418 w 3211789"/>
                <a:gd name="connsiteY883" fmla="*/ 3065008 h 6108771"/>
                <a:gd name="connsiteX884" fmla="*/ 1659006 w 3211789"/>
                <a:gd name="connsiteY884" fmla="*/ 3167368 h 6108771"/>
                <a:gd name="connsiteX885" fmla="*/ 1564371 w 3211789"/>
                <a:gd name="connsiteY885" fmla="*/ 3258140 h 6108771"/>
                <a:gd name="connsiteX886" fmla="*/ 1498706 w 3211789"/>
                <a:gd name="connsiteY886" fmla="*/ 3238827 h 6108771"/>
                <a:gd name="connsiteX887" fmla="*/ 1485187 w 3211789"/>
                <a:gd name="connsiteY887" fmla="*/ 3217582 h 6108771"/>
                <a:gd name="connsiteX888" fmla="*/ 1469736 w 3211789"/>
                <a:gd name="connsiteY888" fmla="*/ 3167368 h 6108771"/>
                <a:gd name="connsiteX889" fmla="*/ 1462011 w 3211789"/>
                <a:gd name="connsiteY889" fmla="*/ 3101703 h 6108771"/>
                <a:gd name="connsiteX890" fmla="*/ 1463942 w 3211789"/>
                <a:gd name="connsiteY890" fmla="*/ 3068871 h 6108771"/>
                <a:gd name="connsiteX891" fmla="*/ 1465874 w 3211789"/>
                <a:gd name="connsiteY891" fmla="*/ 3055351 h 6108771"/>
                <a:gd name="connsiteX892" fmla="*/ 1467805 w 3211789"/>
                <a:gd name="connsiteY892" fmla="*/ 3043763 h 6108771"/>
                <a:gd name="connsiteX893" fmla="*/ 1471668 w 3211789"/>
                <a:gd name="connsiteY893" fmla="*/ 3016725 h 6108771"/>
                <a:gd name="connsiteX894" fmla="*/ 1496775 w 3211789"/>
                <a:gd name="connsiteY894" fmla="*/ 2991618 h 6108771"/>
                <a:gd name="connsiteX895" fmla="*/ 1572096 w 3211789"/>
                <a:gd name="connsiteY895" fmla="*/ 2949129 h 6108771"/>
                <a:gd name="connsiteX896" fmla="*/ 1535401 w 3211789"/>
                <a:gd name="connsiteY896" fmla="*/ 2895052 h 6108771"/>
                <a:gd name="connsiteX897" fmla="*/ 1546989 w 3211789"/>
                <a:gd name="connsiteY897" fmla="*/ 2887326 h 6108771"/>
                <a:gd name="connsiteX898" fmla="*/ 1577890 w 3211789"/>
                <a:gd name="connsiteY898" fmla="*/ 2924021 h 6108771"/>
                <a:gd name="connsiteX899" fmla="*/ 393990 w 3211789"/>
                <a:gd name="connsiteY899" fmla="*/ 2937541 h 6108771"/>
                <a:gd name="connsiteX900" fmla="*/ 415234 w 3211789"/>
                <a:gd name="connsiteY900" fmla="*/ 2966510 h 6108771"/>
                <a:gd name="connsiteX901" fmla="*/ 471243 w 3211789"/>
                <a:gd name="connsiteY901" fmla="*/ 3039901 h 6108771"/>
                <a:gd name="connsiteX902" fmla="*/ 471243 w 3211789"/>
                <a:gd name="connsiteY902" fmla="*/ 3016725 h 6108771"/>
                <a:gd name="connsiteX903" fmla="*/ 494419 w 3211789"/>
                <a:gd name="connsiteY903" fmla="*/ 2912433 h 6108771"/>
                <a:gd name="connsiteX904" fmla="*/ 507938 w 3211789"/>
                <a:gd name="connsiteY904" fmla="*/ 2947197 h 6108771"/>
                <a:gd name="connsiteX905" fmla="*/ 536908 w 3211789"/>
                <a:gd name="connsiteY905" fmla="*/ 2954923 h 6108771"/>
                <a:gd name="connsiteX906" fmla="*/ 548496 w 3211789"/>
                <a:gd name="connsiteY906" fmla="*/ 2933678 h 6108771"/>
                <a:gd name="connsiteX907" fmla="*/ 565877 w 3211789"/>
                <a:gd name="connsiteY907" fmla="*/ 3022519 h 6108771"/>
                <a:gd name="connsiteX908" fmla="*/ 534976 w 3211789"/>
                <a:gd name="connsiteY908" fmla="*/ 3167368 h 6108771"/>
                <a:gd name="connsiteX909" fmla="*/ 536908 w 3211789"/>
                <a:gd name="connsiteY909" fmla="*/ 3192475 h 6108771"/>
                <a:gd name="connsiteX910" fmla="*/ 571671 w 3211789"/>
                <a:gd name="connsiteY910" fmla="*/ 3236896 h 6108771"/>
                <a:gd name="connsiteX911" fmla="*/ 625748 w 3211789"/>
                <a:gd name="connsiteY911" fmla="*/ 3262003 h 6108771"/>
                <a:gd name="connsiteX912" fmla="*/ 629611 w 3211789"/>
                <a:gd name="connsiteY912" fmla="*/ 3296767 h 6108771"/>
                <a:gd name="connsiteX913" fmla="*/ 602573 w 3211789"/>
                <a:gd name="connsiteY913" fmla="*/ 3387539 h 6108771"/>
                <a:gd name="connsiteX914" fmla="*/ 633474 w 3211789"/>
                <a:gd name="connsiteY914" fmla="*/ 3462860 h 6108771"/>
                <a:gd name="connsiteX915" fmla="*/ 614161 w 3211789"/>
                <a:gd name="connsiteY915" fmla="*/ 3526594 h 6108771"/>
                <a:gd name="connsiteX916" fmla="*/ 573603 w 3211789"/>
                <a:gd name="connsiteY916" fmla="*/ 3511143 h 6108771"/>
                <a:gd name="connsiteX917" fmla="*/ 558152 w 3211789"/>
                <a:gd name="connsiteY917" fmla="*/ 3511143 h 6108771"/>
                <a:gd name="connsiteX918" fmla="*/ 509869 w 3211789"/>
                <a:gd name="connsiteY918" fmla="*/ 3555564 h 6108771"/>
                <a:gd name="connsiteX919" fmla="*/ 533045 w 3211789"/>
                <a:gd name="connsiteY919" fmla="*/ 3561358 h 6108771"/>
                <a:gd name="connsiteX920" fmla="*/ 579397 w 3211789"/>
                <a:gd name="connsiteY920" fmla="*/ 3543976 h 6108771"/>
                <a:gd name="connsiteX921" fmla="*/ 587122 w 3211789"/>
                <a:gd name="connsiteY921" fmla="*/ 3543976 h 6108771"/>
                <a:gd name="connsiteX922" fmla="*/ 589053 w 3211789"/>
                <a:gd name="connsiteY922" fmla="*/ 3553632 h 6108771"/>
                <a:gd name="connsiteX923" fmla="*/ 565877 w 3211789"/>
                <a:gd name="connsiteY923" fmla="*/ 3563289 h 6108771"/>
                <a:gd name="connsiteX924" fmla="*/ 519526 w 3211789"/>
                <a:gd name="connsiteY924" fmla="*/ 3572946 h 6108771"/>
                <a:gd name="connsiteX925" fmla="*/ 455792 w 3211789"/>
                <a:gd name="connsiteY925" fmla="*/ 3561358 h 6108771"/>
                <a:gd name="connsiteX926" fmla="*/ 492487 w 3211789"/>
                <a:gd name="connsiteY926" fmla="*/ 3549770 h 6108771"/>
                <a:gd name="connsiteX927" fmla="*/ 546564 w 3211789"/>
                <a:gd name="connsiteY927" fmla="*/ 3509212 h 6108771"/>
                <a:gd name="connsiteX928" fmla="*/ 525320 w 3211789"/>
                <a:gd name="connsiteY928" fmla="*/ 3466723 h 6108771"/>
                <a:gd name="connsiteX929" fmla="*/ 465449 w 3211789"/>
                <a:gd name="connsiteY929" fmla="*/ 3331530 h 6108771"/>
                <a:gd name="connsiteX930" fmla="*/ 428754 w 3211789"/>
                <a:gd name="connsiteY930" fmla="*/ 3252346 h 6108771"/>
                <a:gd name="connsiteX931" fmla="*/ 353432 w 3211789"/>
                <a:gd name="connsiteY931" fmla="*/ 3223376 h 6108771"/>
                <a:gd name="connsiteX932" fmla="*/ 310943 w 3211789"/>
                <a:gd name="connsiteY932" fmla="*/ 3200200 h 6108771"/>
                <a:gd name="connsiteX933" fmla="*/ 253003 w 3211789"/>
                <a:gd name="connsiteY933" fmla="*/ 3144192 h 6108771"/>
                <a:gd name="connsiteX934" fmla="*/ 227896 w 3211789"/>
                <a:gd name="connsiteY934" fmla="*/ 3128742 h 6108771"/>
                <a:gd name="connsiteX935" fmla="*/ 220171 w 3211789"/>
                <a:gd name="connsiteY935" fmla="*/ 3119085 h 6108771"/>
                <a:gd name="connsiteX936" fmla="*/ 220171 w 3211789"/>
                <a:gd name="connsiteY936" fmla="*/ 3074665 h 6108771"/>
                <a:gd name="connsiteX937" fmla="*/ 144849 w 3211789"/>
                <a:gd name="connsiteY937" fmla="*/ 3047626 h 6108771"/>
                <a:gd name="connsiteX938" fmla="*/ 129399 w 3211789"/>
                <a:gd name="connsiteY938" fmla="*/ 3047626 h 6108771"/>
                <a:gd name="connsiteX939" fmla="*/ 193132 w 3211789"/>
                <a:gd name="connsiteY939" fmla="*/ 3012862 h 6108771"/>
                <a:gd name="connsiteX940" fmla="*/ 237553 w 3211789"/>
                <a:gd name="connsiteY940" fmla="*/ 3022519 h 6108771"/>
                <a:gd name="connsiteX941" fmla="*/ 177682 w 3211789"/>
                <a:gd name="connsiteY941" fmla="*/ 3026381 h 6108771"/>
                <a:gd name="connsiteX942" fmla="*/ 185407 w 3211789"/>
                <a:gd name="connsiteY942" fmla="*/ 3034107 h 6108771"/>
                <a:gd name="connsiteX943" fmla="*/ 237553 w 3211789"/>
                <a:gd name="connsiteY943" fmla="*/ 3065008 h 6108771"/>
                <a:gd name="connsiteX944" fmla="*/ 258797 w 3211789"/>
                <a:gd name="connsiteY944" fmla="*/ 3039901 h 6108771"/>
                <a:gd name="connsiteX945" fmla="*/ 301286 w 3211789"/>
                <a:gd name="connsiteY945" fmla="*/ 3059214 h 6108771"/>
                <a:gd name="connsiteX946" fmla="*/ 330256 w 3211789"/>
                <a:gd name="connsiteY946" fmla="*/ 3095909 h 6108771"/>
                <a:gd name="connsiteX947" fmla="*/ 355363 w 3211789"/>
                <a:gd name="connsiteY947" fmla="*/ 3103634 h 6108771"/>
                <a:gd name="connsiteX948" fmla="*/ 401715 w 3211789"/>
                <a:gd name="connsiteY948" fmla="*/ 3157711 h 6108771"/>
                <a:gd name="connsiteX949" fmla="*/ 409440 w 3211789"/>
                <a:gd name="connsiteY949" fmla="*/ 3151917 h 6108771"/>
                <a:gd name="connsiteX950" fmla="*/ 386264 w 3211789"/>
                <a:gd name="connsiteY950" fmla="*/ 3109428 h 6108771"/>
                <a:gd name="connsiteX951" fmla="*/ 363089 w 3211789"/>
                <a:gd name="connsiteY951" fmla="*/ 3086252 h 6108771"/>
                <a:gd name="connsiteX952" fmla="*/ 351501 w 3211789"/>
                <a:gd name="connsiteY952" fmla="*/ 3055351 h 6108771"/>
                <a:gd name="connsiteX953" fmla="*/ 337981 w 3211789"/>
                <a:gd name="connsiteY953" fmla="*/ 2991618 h 6108771"/>
                <a:gd name="connsiteX954" fmla="*/ 345707 w 3211789"/>
                <a:gd name="connsiteY954" fmla="*/ 2956854 h 6108771"/>
                <a:gd name="connsiteX955" fmla="*/ 368883 w 3211789"/>
                <a:gd name="connsiteY955" fmla="*/ 2962648 h 6108771"/>
                <a:gd name="connsiteX956" fmla="*/ 395921 w 3211789"/>
                <a:gd name="connsiteY956" fmla="*/ 2941403 h 6108771"/>
                <a:gd name="connsiteX957" fmla="*/ 378539 w 3211789"/>
                <a:gd name="connsiteY957" fmla="*/ 2924021 h 6108771"/>
                <a:gd name="connsiteX958" fmla="*/ 328325 w 3211789"/>
                <a:gd name="connsiteY958" fmla="*/ 2898914 h 6108771"/>
                <a:gd name="connsiteX959" fmla="*/ 316737 w 3211789"/>
                <a:gd name="connsiteY959" fmla="*/ 2900846 h 6108771"/>
                <a:gd name="connsiteX960" fmla="*/ 330256 w 3211789"/>
                <a:gd name="connsiteY960" fmla="*/ 2924021 h 6108771"/>
                <a:gd name="connsiteX961" fmla="*/ 330256 w 3211789"/>
                <a:gd name="connsiteY961" fmla="*/ 2929815 h 6108771"/>
                <a:gd name="connsiteX962" fmla="*/ 266522 w 3211789"/>
                <a:gd name="connsiteY962" fmla="*/ 2904708 h 6108771"/>
                <a:gd name="connsiteX963" fmla="*/ 318668 w 3211789"/>
                <a:gd name="connsiteY963" fmla="*/ 2887326 h 6108771"/>
                <a:gd name="connsiteX964" fmla="*/ 393990 w 3211789"/>
                <a:gd name="connsiteY964" fmla="*/ 2937541 h 6108771"/>
                <a:gd name="connsiteX965" fmla="*/ 1759435 w 3211789"/>
                <a:gd name="connsiteY965" fmla="*/ 2887326 h 6108771"/>
                <a:gd name="connsiteX966" fmla="*/ 1738190 w 3211789"/>
                <a:gd name="connsiteY966" fmla="*/ 2916296 h 6108771"/>
                <a:gd name="connsiteX967" fmla="*/ 1726602 w 3211789"/>
                <a:gd name="connsiteY967" fmla="*/ 2947197 h 6108771"/>
                <a:gd name="connsiteX968" fmla="*/ 1705358 w 3211789"/>
                <a:gd name="connsiteY968" fmla="*/ 2956854 h 6108771"/>
                <a:gd name="connsiteX969" fmla="*/ 1682182 w 3211789"/>
                <a:gd name="connsiteY969" fmla="*/ 2941403 h 6108771"/>
                <a:gd name="connsiteX970" fmla="*/ 1747847 w 3211789"/>
                <a:gd name="connsiteY970" fmla="*/ 2885395 h 6108771"/>
                <a:gd name="connsiteX971" fmla="*/ 1759435 w 3211789"/>
                <a:gd name="connsiteY971" fmla="*/ 2887326 h 6108771"/>
                <a:gd name="connsiteX972" fmla="*/ 942485 w 3211789"/>
                <a:gd name="connsiteY972" fmla="*/ 2900846 h 6108771"/>
                <a:gd name="connsiteX973" fmla="*/ 913515 w 3211789"/>
                <a:gd name="connsiteY973" fmla="*/ 2956854 h 6108771"/>
                <a:gd name="connsiteX974" fmla="*/ 867164 w 3211789"/>
                <a:gd name="connsiteY974" fmla="*/ 2956854 h 6108771"/>
                <a:gd name="connsiteX975" fmla="*/ 867164 w 3211789"/>
                <a:gd name="connsiteY975" fmla="*/ 2937541 h 6108771"/>
                <a:gd name="connsiteX976" fmla="*/ 907722 w 3211789"/>
                <a:gd name="connsiteY976" fmla="*/ 2883464 h 6108771"/>
                <a:gd name="connsiteX977" fmla="*/ 942485 w 3211789"/>
                <a:gd name="connsiteY977" fmla="*/ 2900846 h 6108771"/>
                <a:gd name="connsiteX978" fmla="*/ 546564 w 3211789"/>
                <a:gd name="connsiteY978" fmla="*/ 2918227 h 6108771"/>
                <a:gd name="connsiteX979" fmla="*/ 546564 w 3211789"/>
                <a:gd name="connsiteY979" fmla="*/ 2929815 h 6108771"/>
                <a:gd name="connsiteX980" fmla="*/ 507938 w 3211789"/>
                <a:gd name="connsiteY980" fmla="*/ 2877670 h 6108771"/>
                <a:gd name="connsiteX981" fmla="*/ 546564 w 3211789"/>
                <a:gd name="connsiteY981" fmla="*/ 2918227 h 6108771"/>
                <a:gd name="connsiteX982" fmla="*/ 486693 w 3211789"/>
                <a:gd name="connsiteY982" fmla="*/ 2871876 h 6108771"/>
                <a:gd name="connsiteX983" fmla="*/ 473174 w 3211789"/>
                <a:gd name="connsiteY983" fmla="*/ 2889258 h 6108771"/>
                <a:gd name="connsiteX984" fmla="*/ 430685 w 3211789"/>
                <a:gd name="connsiteY984" fmla="*/ 2866082 h 6108771"/>
                <a:gd name="connsiteX985" fmla="*/ 457723 w 3211789"/>
                <a:gd name="connsiteY985" fmla="*/ 2864150 h 6108771"/>
                <a:gd name="connsiteX986" fmla="*/ 486693 w 3211789"/>
                <a:gd name="connsiteY986" fmla="*/ 2871876 h 6108771"/>
                <a:gd name="connsiteX987" fmla="*/ 1527676 w 3211789"/>
                <a:gd name="connsiteY987" fmla="*/ 2873807 h 6108771"/>
                <a:gd name="connsiteX988" fmla="*/ 1490981 w 3211789"/>
                <a:gd name="connsiteY988" fmla="*/ 2896983 h 6108771"/>
                <a:gd name="connsiteX989" fmla="*/ 1498706 w 3211789"/>
                <a:gd name="connsiteY989" fmla="*/ 2858356 h 6108771"/>
                <a:gd name="connsiteX990" fmla="*/ 1527676 w 3211789"/>
                <a:gd name="connsiteY990" fmla="*/ 2873807 h 6108771"/>
                <a:gd name="connsiteX991" fmla="*/ 1160725 w 3211789"/>
                <a:gd name="connsiteY991" fmla="*/ 2840975 h 6108771"/>
                <a:gd name="connsiteX992" fmla="*/ 1154931 w 3211789"/>
                <a:gd name="connsiteY992" fmla="*/ 2883464 h 6108771"/>
                <a:gd name="connsiteX993" fmla="*/ 1166519 w 3211789"/>
                <a:gd name="connsiteY993" fmla="*/ 2916296 h 6108771"/>
                <a:gd name="connsiteX994" fmla="*/ 1151068 w 3211789"/>
                <a:gd name="connsiteY994" fmla="*/ 2952991 h 6108771"/>
                <a:gd name="connsiteX995" fmla="*/ 1143343 w 3211789"/>
                <a:gd name="connsiteY995" fmla="*/ 2981961 h 6108771"/>
                <a:gd name="connsiteX996" fmla="*/ 1087335 w 3211789"/>
                <a:gd name="connsiteY996" fmla="*/ 2914365 h 6108771"/>
                <a:gd name="connsiteX997" fmla="*/ 1141412 w 3211789"/>
                <a:gd name="connsiteY997" fmla="*/ 2840975 h 6108771"/>
                <a:gd name="connsiteX998" fmla="*/ 1160725 w 3211789"/>
                <a:gd name="connsiteY998" fmla="*/ 2840975 h 6108771"/>
                <a:gd name="connsiteX999" fmla="*/ 1396346 w 3211789"/>
                <a:gd name="connsiteY999" fmla="*/ 2835181 h 6108771"/>
                <a:gd name="connsiteX1000" fmla="*/ 1434973 w 3211789"/>
                <a:gd name="connsiteY1000" fmla="*/ 2896983 h 6108771"/>
                <a:gd name="connsiteX1001" fmla="*/ 1409865 w 3211789"/>
                <a:gd name="connsiteY1001" fmla="*/ 2908571 h 6108771"/>
                <a:gd name="connsiteX1002" fmla="*/ 1380896 w 3211789"/>
                <a:gd name="connsiteY1002" fmla="*/ 2877670 h 6108771"/>
                <a:gd name="connsiteX1003" fmla="*/ 1390552 w 3211789"/>
                <a:gd name="connsiteY1003" fmla="*/ 2835181 h 6108771"/>
                <a:gd name="connsiteX1004" fmla="*/ 1396346 w 3211789"/>
                <a:gd name="connsiteY1004" fmla="*/ 2835181 h 6108771"/>
                <a:gd name="connsiteX1005" fmla="*/ 956005 w 3211789"/>
                <a:gd name="connsiteY1005" fmla="*/ 2866082 h 6108771"/>
                <a:gd name="connsiteX1006" fmla="*/ 940554 w 3211789"/>
                <a:gd name="connsiteY1006" fmla="*/ 2881532 h 6108771"/>
                <a:gd name="connsiteX1007" fmla="*/ 911584 w 3211789"/>
                <a:gd name="connsiteY1007" fmla="*/ 2866082 h 6108771"/>
                <a:gd name="connsiteX1008" fmla="*/ 946348 w 3211789"/>
                <a:gd name="connsiteY1008" fmla="*/ 2833249 h 6108771"/>
                <a:gd name="connsiteX1009" fmla="*/ 956005 w 3211789"/>
                <a:gd name="connsiteY1009" fmla="*/ 2866082 h 6108771"/>
                <a:gd name="connsiteX1010" fmla="*/ 1278535 w 3211789"/>
                <a:gd name="connsiteY1010" fmla="*/ 2817799 h 6108771"/>
                <a:gd name="connsiteX1011" fmla="*/ 1266947 w 3211789"/>
                <a:gd name="connsiteY1011" fmla="*/ 2846769 h 6108771"/>
                <a:gd name="connsiteX1012" fmla="*/ 1266947 w 3211789"/>
                <a:gd name="connsiteY1012" fmla="*/ 2895052 h 6108771"/>
                <a:gd name="connsiteX1013" fmla="*/ 1170381 w 3211789"/>
                <a:gd name="connsiteY1013" fmla="*/ 2902777 h 6108771"/>
                <a:gd name="connsiteX1014" fmla="*/ 1168450 w 3211789"/>
                <a:gd name="connsiteY1014" fmla="*/ 2885395 h 6108771"/>
                <a:gd name="connsiteX1015" fmla="*/ 1195489 w 3211789"/>
                <a:gd name="connsiteY1015" fmla="*/ 2821661 h 6108771"/>
                <a:gd name="connsiteX1016" fmla="*/ 1266947 w 3211789"/>
                <a:gd name="connsiteY1016" fmla="*/ 2806211 h 6108771"/>
                <a:gd name="connsiteX1017" fmla="*/ 1278535 w 3211789"/>
                <a:gd name="connsiteY1017" fmla="*/ 2817799 h 6108771"/>
                <a:gd name="connsiteX1018" fmla="*/ 1568234 w 3211789"/>
                <a:gd name="connsiteY1018" fmla="*/ 2788829 h 6108771"/>
                <a:gd name="connsiteX1019" fmla="*/ 1618448 w 3211789"/>
                <a:gd name="connsiteY1019" fmla="*/ 2833249 h 6108771"/>
                <a:gd name="connsiteX1020" fmla="*/ 1560508 w 3211789"/>
                <a:gd name="connsiteY1020" fmla="*/ 2858356 h 6108771"/>
                <a:gd name="connsiteX1021" fmla="*/ 1546989 w 3211789"/>
                <a:gd name="connsiteY1021" fmla="*/ 2810073 h 6108771"/>
                <a:gd name="connsiteX1022" fmla="*/ 1556646 w 3211789"/>
                <a:gd name="connsiteY1022" fmla="*/ 2788829 h 6108771"/>
                <a:gd name="connsiteX1023" fmla="*/ 1562440 w 3211789"/>
                <a:gd name="connsiteY1023" fmla="*/ 2786898 h 6108771"/>
                <a:gd name="connsiteX1024" fmla="*/ 1568234 w 3211789"/>
                <a:gd name="connsiteY1024" fmla="*/ 2788829 h 6108771"/>
                <a:gd name="connsiteX1025" fmla="*/ 1027463 w 3211789"/>
                <a:gd name="connsiteY1025" fmla="*/ 2840975 h 6108771"/>
                <a:gd name="connsiteX1026" fmla="*/ 1056433 w 3211789"/>
                <a:gd name="connsiteY1026" fmla="*/ 2877670 h 6108771"/>
                <a:gd name="connsiteX1027" fmla="*/ 1050639 w 3211789"/>
                <a:gd name="connsiteY1027" fmla="*/ 2895052 h 6108771"/>
                <a:gd name="connsiteX1028" fmla="*/ 1071884 w 3211789"/>
                <a:gd name="connsiteY1028" fmla="*/ 2896983 h 6108771"/>
                <a:gd name="connsiteX1029" fmla="*/ 1085403 w 3211789"/>
                <a:gd name="connsiteY1029" fmla="*/ 2956854 h 6108771"/>
                <a:gd name="connsiteX1030" fmla="*/ 1122098 w 3211789"/>
                <a:gd name="connsiteY1030" fmla="*/ 2997412 h 6108771"/>
                <a:gd name="connsiteX1031" fmla="*/ 1116304 w 3211789"/>
                <a:gd name="connsiteY1031" fmla="*/ 3007068 h 6108771"/>
                <a:gd name="connsiteX1032" fmla="*/ 1129824 w 3211789"/>
                <a:gd name="connsiteY1032" fmla="*/ 3007068 h 6108771"/>
                <a:gd name="connsiteX1033" fmla="*/ 1151068 w 3211789"/>
                <a:gd name="connsiteY1033" fmla="*/ 3020587 h 6108771"/>
                <a:gd name="connsiteX1034" fmla="*/ 1131755 w 3211789"/>
                <a:gd name="connsiteY1034" fmla="*/ 3078527 h 6108771"/>
                <a:gd name="connsiteX1035" fmla="*/ 1139480 w 3211789"/>
                <a:gd name="connsiteY1035" fmla="*/ 3124879 h 6108771"/>
                <a:gd name="connsiteX1036" fmla="*/ 1108579 w 3211789"/>
                <a:gd name="connsiteY1036" fmla="*/ 3124879 h 6108771"/>
                <a:gd name="connsiteX1037" fmla="*/ 1156862 w 3211789"/>
                <a:gd name="connsiteY1037" fmla="*/ 3153849 h 6108771"/>
                <a:gd name="connsiteX1038" fmla="*/ 1164587 w 3211789"/>
                <a:gd name="connsiteY1038" fmla="*/ 3182819 h 6108771"/>
                <a:gd name="connsiteX1039" fmla="*/ 1131755 w 3211789"/>
                <a:gd name="connsiteY1039" fmla="*/ 3205994 h 6108771"/>
                <a:gd name="connsiteX1040" fmla="*/ 1062227 w 3211789"/>
                <a:gd name="connsiteY1040" fmla="*/ 3142261 h 6108771"/>
                <a:gd name="connsiteX1041" fmla="*/ 1060296 w 3211789"/>
                <a:gd name="connsiteY1041" fmla="*/ 3119085 h 6108771"/>
                <a:gd name="connsiteX1042" fmla="*/ 1066090 w 3211789"/>
                <a:gd name="connsiteY1042" fmla="*/ 3086252 h 6108771"/>
                <a:gd name="connsiteX1043" fmla="*/ 1098922 w 3211789"/>
                <a:gd name="connsiteY1043" fmla="*/ 3124879 h 6108771"/>
                <a:gd name="connsiteX1044" fmla="*/ 1108579 w 3211789"/>
                <a:gd name="connsiteY1044" fmla="*/ 3122948 h 6108771"/>
                <a:gd name="connsiteX1045" fmla="*/ 1081541 w 3211789"/>
                <a:gd name="connsiteY1045" fmla="*/ 3061145 h 6108771"/>
                <a:gd name="connsiteX1046" fmla="*/ 1085403 w 3211789"/>
                <a:gd name="connsiteY1046" fmla="*/ 3037969 h 6108771"/>
                <a:gd name="connsiteX1047" fmla="*/ 1069953 w 3211789"/>
                <a:gd name="connsiteY1047" fmla="*/ 3036038 h 6108771"/>
                <a:gd name="connsiteX1048" fmla="*/ 1027463 w 3211789"/>
                <a:gd name="connsiteY1048" fmla="*/ 2997412 h 6108771"/>
                <a:gd name="connsiteX1049" fmla="*/ 1027463 w 3211789"/>
                <a:gd name="connsiteY1049" fmla="*/ 2945266 h 6108771"/>
                <a:gd name="connsiteX1050" fmla="*/ 1040983 w 3211789"/>
                <a:gd name="connsiteY1050" fmla="*/ 2910502 h 6108771"/>
                <a:gd name="connsiteX1051" fmla="*/ 1015876 w 3211789"/>
                <a:gd name="connsiteY1051" fmla="*/ 2918227 h 6108771"/>
                <a:gd name="connsiteX1052" fmla="*/ 961799 w 3211789"/>
                <a:gd name="connsiteY1052" fmla="*/ 2837112 h 6108771"/>
                <a:gd name="connsiteX1053" fmla="*/ 1019738 w 3211789"/>
                <a:gd name="connsiteY1053" fmla="*/ 2784966 h 6108771"/>
                <a:gd name="connsiteX1054" fmla="*/ 1027463 w 3211789"/>
                <a:gd name="connsiteY1054" fmla="*/ 2840975 h 6108771"/>
                <a:gd name="connsiteX1055" fmla="*/ 1539264 w 3211789"/>
                <a:gd name="connsiteY1055" fmla="*/ 2792692 h 6108771"/>
                <a:gd name="connsiteX1056" fmla="*/ 1535401 w 3211789"/>
                <a:gd name="connsiteY1056" fmla="*/ 2810073 h 6108771"/>
                <a:gd name="connsiteX1057" fmla="*/ 1535401 w 3211789"/>
                <a:gd name="connsiteY1057" fmla="*/ 2858356 h 6108771"/>
                <a:gd name="connsiteX1058" fmla="*/ 1498706 w 3211789"/>
                <a:gd name="connsiteY1058" fmla="*/ 2831318 h 6108771"/>
                <a:gd name="connsiteX1059" fmla="*/ 1496775 w 3211789"/>
                <a:gd name="connsiteY1059" fmla="*/ 2796554 h 6108771"/>
                <a:gd name="connsiteX1060" fmla="*/ 1489050 w 3211789"/>
                <a:gd name="connsiteY1060" fmla="*/ 2775310 h 6108771"/>
                <a:gd name="connsiteX1061" fmla="*/ 1494844 w 3211789"/>
                <a:gd name="connsiteY1061" fmla="*/ 2757928 h 6108771"/>
                <a:gd name="connsiteX1062" fmla="*/ 1539264 w 3211789"/>
                <a:gd name="connsiteY1062" fmla="*/ 2792692 h 6108771"/>
                <a:gd name="connsiteX1063" fmla="*/ 1311368 w 3211789"/>
                <a:gd name="connsiteY1063" fmla="*/ 2788829 h 6108771"/>
                <a:gd name="connsiteX1064" fmla="*/ 1377033 w 3211789"/>
                <a:gd name="connsiteY1064" fmla="*/ 2833249 h 6108771"/>
                <a:gd name="connsiteX1065" fmla="*/ 1369308 w 3211789"/>
                <a:gd name="connsiteY1065" fmla="*/ 2848700 h 6108771"/>
                <a:gd name="connsiteX1066" fmla="*/ 1369308 w 3211789"/>
                <a:gd name="connsiteY1066" fmla="*/ 2889258 h 6108771"/>
                <a:gd name="connsiteX1067" fmla="*/ 1365445 w 3211789"/>
                <a:gd name="connsiteY1067" fmla="*/ 2900846 h 6108771"/>
                <a:gd name="connsiteX1068" fmla="*/ 1351926 w 3211789"/>
                <a:gd name="connsiteY1068" fmla="*/ 2895052 h 6108771"/>
                <a:gd name="connsiteX1069" fmla="*/ 1317162 w 3211789"/>
                <a:gd name="connsiteY1069" fmla="*/ 2893120 h 6108771"/>
                <a:gd name="connsiteX1070" fmla="*/ 1297849 w 3211789"/>
                <a:gd name="connsiteY1070" fmla="*/ 2898914 h 6108771"/>
                <a:gd name="connsiteX1071" fmla="*/ 1286261 w 3211789"/>
                <a:gd name="connsiteY1071" fmla="*/ 2891189 h 6108771"/>
                <a:gd name="connsiteX1072" fmla="*/ 1286261 w 3211789"/>
                <a:gd name="connsiteY1072" fmla="*/ 2829387 h 6108771"/>
                <a:gd name="connsiteX1073" fmla="*/ 1311368 w 3211789"/>
                <a:gd name="connsiteY1073" fmla="*/ 2790760 h 6108771"/>
                <a:gd name="connsiteX1074" fmla="*/ 1282398 w 3211789"/>
                <a:gd name="connsiteY1074" fmla="*/ 2784966 h 6108771"/>
                <a:gd name="connsiteX1075" fmla="*/ 1261154 w 3211789"/>
                <a:gd name="connsiteY1075" fmla="*/ 2744408 h 6108771"/>
                <a:gd name="connsiteX1076" fmla="*/ 1311368 w 3211789"/>
                <a:gd name="connsiteY1076" fmla="*/ 2788829 h 6108771"/>
                <a:gd name="connsiteX1077" fmla="*/ 1243772 w 3211789"/>
                <a:gd name="connsiteY1077" fmla="*/ 2744408 h 6108771"/>
                <a:gd name="connsiteX1078" fmla="*/ 1265016 w 3211789"/>
                <a:gd name="connsiteY1078" fmla="*/ 2790760 h 6108771"/>
                <a:gd name="connsiteX1079" fmla="*/ 1191626 w 3211789"/>
                <a:gd name="connsiteY1079" fmla="*/ 2821661 h 6108771"/>
                <a:gd name="connsiteX1080" fmla="*/ 1127892 w 3211789"/>
                <a:gd name="connsiteY1080" fmla="*/ 2761790 h 6108771"/>
                <a:gd name="connsiteX1081" fmla="*/ 1122098 w 3211789"/>
                <a:gd name="connsiteY1081" fmla="*/ 2775310 h 6108771"/>
                <a:gd name="connsiteX1082" fmla="*/ 1145274 w 3211789"/>
                <a:gd name="connsiteY1082" fmla="*/ 2819730 h 6108771"/>
                <a:gd name="connsiteX1083" fmla="*/ 1106648 w 3211789"/>
                <a:gd name="connsiteY1083" fmla="*/ 2842906 h 6108771"/>
                <a:gd name="connsiteX1084" fmla="*/ 1089266 w 3211789"/>
                <a:gd name="connsiteY1084" fmla="*/ 2862219 h 6108771"/>
                <a:gd name="connsiteX1085" fmla="*/ 1077678 w 3211789"/>
                <a:gd name="connsiteY1085" fmla="*/ 2866082 h 6108771"/>
                <a:gd name="connsiteX1086" fmla="*/ 1037120 w 3211789"/>
                <a:gd name="connsiteY1086" fmla="*/ 2825524 h 6108771"/>
                <a:gd name="connsiteX1087" fmla="*/ 1037120 w 3211789"/>
                <a:gd name="connsiteY1087" fmla="*/ 2784966 h 6108771"/>
                <a:gd name="connsiteX1088" fmla="*/ 1114373 w 3211789"/>
                <a:gd name="connsiteY1088" fmla="*/ 2746340 h 6108771"/>
                <a:gd name="connsiteX1089" fmla="*/ 1176175 w 3211789"/>
                <a:gd name="connsiteY1089" fmla="*/ 2736683 h 6108771"/>
                <a:gd name="connsiteX1090" fmla="*/ 1243772 w 3211789"/>
                <a:gd name="connsiteY1090" fmla="*/ 2744408 h 6108771"/>
                <a:gd name="connsiteX1091" fmla="*/ 1745915 w 3211789"/>
                <a:gd name="connsiteY1091" fmla="*/ 2773378 h 6108771"/>
                <a:gd name="connsiteX1092" fmla="*/ 1693770 w 3211789"/>
                <a:gd name="connsiteY1092" fmla="*/ 2798485 h 6108771"/>
                <a:gd name="connsiteX1093" fmla="*/ 1670594 w 3211789"/>
                <a:gd name="connsiteY1093" fmla="*/ 2773378 h 6108771"/>
                <a:gd name="connsiteX1094" fmla="*/ 1687976 w 3211789"/>
                <a:gd name="connsiteY1094" fmla="*/ 2723164 h 6108771"/>
                <a:gd name="connsiteX1095" fmla="*/ 1745915 w 3211789"/>
                <a:gd name="connsiteY1095" fmla="*/ 2773378 h 6108771"/>
                <a:gd name="connsiteX1096" fmla="*/ 1908147 w 3211789"/>
                <a:gd name="connsiteY1096" fmla="*/ 2748271 h 6108771"/>
                <a:gd name="connsiteX1097" fmla="*/ 1863726 w 3211789"/>
                <a:gd name="connsiteY1097" fmla="*/ 2783035 h 6108771"/>
                <a:gd name="connsiteX1098" fmla="*/ 1763297 w 3211789"/>
                <a:gd name="connsiteY1098" fmla="*/ 2842906 h 6108771"/>
                <a:gd name="connsiteX1099" fmla="*/ 1763297 w 3211789"/>
                <a:gd name="connsiteY1099" fmla="*/ 2848700 h 6108771"/>
                <a:gd name="connsiteX1100" fmla="*/ 1772954 w 3211789"/>
                <a:gd name="connsiteY1100" fmla="*/ 2848700 h 6108771"/>
                <a:gd name="connsiteX1101" fmla="*/ 1821237 w 3211789"/>
                <a:gd name="connsiteY1101" fmla="*/ 2873807 h 6108771"/>
                <a:gd name="connsiteX1102" fmla="*/ 1803855 w 3211789"/>
                <a:gd name="connsiteY1102" fmla="*/ 2875738 h 6108771"/>
                <a:gd name="connsiteX1103" fmla="*/ 1767160 w 3211789"/>
                <a:gd name="connsiteY1103" fmla="*/ 2869944 h 6108771"/>
                <a:gd name="connsiteX1104" fmla="*/ 1724671 w 3211789"/>
                <a:gd name="connsiteY1104" fmla="*/ 2879601 h 6108771"/>
                <a:gd name="connsiteX1105" fmla="*/ 1730465 w 3211789"/>
                <a:gd name="connsiteY1105" fmla="*/ 2864150 h 6108771"/>
                <a:gd name="connsiteX1106" fmla="*/ 1713083 w 3211789"/>
                <a:gd name="connsiteY1106" fmla="*/ 2864150 h 6108771"/>
                <a:gd name="connsiteX1107" fmla="*/ 1614586 w 3211789"/>
                <a:gd name="connsiteY1107" fmla="*/ 2914365 h 6108771"/>
                <a:gd name="connsiteX1108" fmla="*/ 1572096 w 3211789"/>
                <a:gd name="connsiteY1108" fmla="*/ 2873807 h 6108771"/>
                <a:gd name="connsiteX1109" fmla="*/ 1877245 w 3211789"/>
                <a:gd name="connsiteY1109" fmla="*/ 2719301 h 6108771"/>
                <a:gd name="connsiteX1110" fmla="*/ 1908147 w 3211789"/>
                <a:gd name="connsiteY1110" fmla="*/ 2748271 h 6108771"/>
                <a:gd name="connsiteX1111" fmla="*/ 1942910 w 3211789"/>
                <a:gd name="connsiteY1111" fmla="*/ 2727027 h 6108771"/>
                <a:gd name="connsiteX1112" fmla="*/ 1929391 w 3211789"/>
                <a:gd name="connsiteY1112" fmla="*/ 2740546 h 6108771"/>
                <a:gd name="connsiteX1113" fmla="*/ 1896559 w 3211789"/>
                <a:gd name="connsiteY1113" fmla="*/ 2699988 h 6108771"/>
                <a:gd name="connsiteX1114" fmla="*/ 1908147 w 3211789"/>
                <a:gd name="connsiteY1114" fmla="*/ 2698057 h 6108771"/>
                <a:gd name="connsiteX1115" fmla="*/ 1942910 w 3211789"/>
                <a:gd name="connsiteY1115" fmla="*/ 2727027 h 6108771"/>
                <a:gd name="connsiteX1116" fmla="*/ 1612654 w 3211789"/>
                <a:gd name="connsiteY1116" fmla="*/ 2707713 h 6108771"/>
                <a:gd name="connsiteX1117" fmla="*/ 1639693 w 3211789"/>
                <a:gd name="connsiteY1117" fmla="*/ 2713507 h 6108771"/>
                <a:gd name="connsiteX1118" fmla="*/ 1662869 w 3211789"/>
                <a:gd name="connsiteY1118" fmla="*/ 2744408 h 6108771"/>
                <a:gd name="connsiteX1119" fmla="*/ 1662869 w 3211789"/>
                <a:gd name="connsiteY1119" fmla="*/ 2792692 h 6108771"/>
                <a:gd name="connsiteX1120" fmla="*/ 1666731 w 3211789"/>
                <a:gd name="connsiteY1120" fmla="*/ 2806211 h 6108771"/>
                <a:gd name="connsiteX1121" fmla="*/ 1639693 w 3211789"/>
                <a:gd name="connsiteY1121" fmla="*/ 2821661 h 6108771"/>
                <a:gd name="connsiteX1122" fmla="*/ 1574028 w 3211789"/>
                <a:gd name="connsiteY1122" fmla="*/ 2775310 h 6108771"/>
                <a:gd name="connsiteX1123" fmla="*/ 1570165 w 3211789"/>
                <a:gd name="connsiteY1123" fmla="*/ 2736683 h 6108771"/>
                <a:gd name="connsiteX1124" fmla="*/ 1587547 w 3211789"/>
                <a:gd name="connsiteY1124" fmla="*/ 2690331 h 6108771"/>
                <a:gd name="connsiteX1125" fmla="*/ 1612654 w 3211789"/>
                <a:gd name="connsiteY1125" fmla="*/ 2707713 h 6108771"/>
                <a:gd name="connsiteX1126" fmla="*/ 1079609 w 3211789"/>
                <a:gd name="connsiteY1126" fmla="*/ 2663293 h 6108771"/>
                <a:gd name="connsiteX1127" fmla="*/ 1010082 w 3211789"/>
                <a:gd name="connsiteY1127" fmla="*/ 2674881 h 6108771"/>
                <a:gd name="connsiteX1128" fmla="*/ 946348 w 3211789"/>
                <a:gd name="connsiteY1128" fmla="*/ 2692263 h 6108771"/>
                <a:gd name="connsiteX1129" fmla="*/ 782186 w 3211789"/>
                <a:gd name="connsiteY1129" fmla="*/ 2839043 h 6108771"/>
                <a:gd name="connsiteX1130" fmla="*/ 759010 w 3211789"/>
                <a:gd name="connsiteY1130" fmla="*/ 2879601 h 6108771"/>
                <a:gd name="connsiteX1131" fmla="*/ 751284 w 3211789"/>
                <a:gd name="connsiteY1131" fmla="*/ 2879601 h 6108771"/>
                <a:gd name="connsiteX1132" fmla="*/ 749353 w 3211789"/>
                <a:gd name="connsiteY1132" fmla="*/ 2871876 h 6108771"/>
                <a:gd name="connsiteX1133" fmla="*/ 787980 w 3211789"/>
                <a:gd name="connsiteY1133" fmla="*/ 2788829 h 6108771"/>
                <a:gd name="connsiteX1134" fmla="*/ 1037120 w 3211789"/>
                <a:gd name="connsiteY1134" fmla="*/ 2661362 h 6108771"/>
                <a:gd name="connsiteX1135" fmla="*/ 1079609 w 3211789"/>
                <a:gd name="connsiteY1135" fmla="*/ 2663293 h 6108771"/>
                <a:gd name="connsiteX1136" fmla="*/ 1444629 w 3211789"/>
                <a:gd name="connsiteY1136" fmla="*/ 2719301 h 6108771"/>
                <a:gd name="connsiteX1137" fmla="*/ 1438835 w 3211789"/>
                <a:gd name="connsiteY1137" fmla="*/ 2728958 h 6108771"/>
                <a:gd name="connsiteX1138" fmla="*/ 1330681 w 3211789"/>
                <a:gd name="connsiteY1138" fmla="*/ 2653636 h 6108771"/>
                <a:gd name="connsiteX1139" fmla="*/ 1322956 w 3211789"/>
                <a:gd name="connsiteY1139" fmla="*/ 2653636 h 6108771"/>
                <a:gd name="connsiteX1140" fmla="*/ 1303643 w 3211789"/>
                <a:gd name="connsiteY1140" fmla="*/ 2686469 h 6108771"/>
                <a:gd name="connsiteX1141" fmla="*/ 1288192 w 3211789"/>
                <a:gd name="connsiteY1141" fmla="*/ 2622735 h 6108771"/>
                <a:gd name="connsiteX1142" fmla="*/ 1288192 w 3211789"/>
                <a:gd name="connsiteY1142" fmla="*/ 2601491 h 6108771"/>
                <a:gd name="connsiteX1143" fmla="*/ 1444629 w 3211789"/>
                <a:gd name="connsiteY1143" fmla="*/ 2719301 h 6108771"/>
                <a:gd name="connsiteX1144" fmla="*/ 1668663 w 3211789"/>
                <a:gd name="connsiteY1144" fmla="*/ 2636254 h 6108771"/>
                <a:gd name="connsiteX1145" fmla="*/ 1687976 w 3211789"/>
                <a:gd name="connsiteY1145" fmla="*/ 2647842 h 6108771"/>
                <a:gd name="connsiteX1146" fmla="*/ 1686044 w 3211789"/>
                <a:gd name="connsiteY1146" fmla="*/ 2694194 h 6108771"/>
                <a:gd name="connsiteX1147" fmla="*/ 1668663 w 3211789"/>
                <a:gd name="connsiteY1147" fmla="*/ 2711576 h 6108771"/>
                <a:gd name="connsiteX1148" fmla="*/ 1606860 w 3211789"/>
                <a:gd name="connsiteY1148" fmla="*/ 2690331 h 6108771"/>
                <a:gd name="connsiteX1149" fmla="*/ 1587547 w 3211789"/>
                <a:gd name="connsiteY1149" fmla="*/ 2638186 h 6108771"/>
                <a:gd name="connsiteX1150" fmla="*/ 1604929 w 3211789"/>
                <a:gd name="connsiteY1150" fmla="*/ 2589903 h 6108771"/>
                <a:gd name="connsiteX1151" fmla="*/ 1668663 w 3211789"/>
                <a:gd name="connsiteY1151" fmla="*/ 2636254 h 6108771"/>
                <a:gd name="connsiteX1152" fmla="*/ 1332612 w 3211789"/>
                <a:gd name="connsiteY1152" fmla="*/ 2580246 h 6108771"/>
                <a:gd name="connsiteX1153" fmla="*/ 1380896 w 3211789"/>
                <a:gd name="connsiteY1153" fmla="*/ 2607285 h 6108771"/>
                <a:gd name="connsiteX1154" fmla="*/ 1369308 w 3211789"/>
                <a:gd name="connsiteY1154" fmla="*/ 2624667 h 6108771"/>
                <a:gd name="connsiteX1155" fmla="*/ 1305574 w 3211789"/>
                <a:gd name="connsiteY1155" fmla="*/ 2582177 h 6108771"/>
                <a:gd name="connsiteX1156" fmla="*/ 1319093 w 3211789"/>
                <a:gd name="connsiteY1156" fmla="*/ 2572521 h 6108771"/>
                <a:gd name="connsiteX1157" fmla="*/ 1332612 w 3211789"/>
                <a:gd name="connsiteY1157" fmla="*/ 2580246 h 6108771"/>
                <a:gd name="connsiteX1158" fmla="*/ 1863726 w 3211789"/>
                <a:gd name="connsiteY1158" fmla="*/ 2560933 h 6108771"/>
                <a:gd name="connsiteX1159" fmla="*/ 1854069 w 3211789"/>
                <a:gd name="connsiteY1159" fmla="*/ 2560933 h 6108771"/>
                <a:gd name="connsiteX1160" fmla="*/ 1863726 w 3211789"/>
                <a:gd name="connsiteY1160" fmla="*/ 2560933 h 6108771"/>
                <a:gd name="connsiteX1161" fmla="*/ 1394415 w 3211789"/>
                <a:gd name="connsiteY1161" fmla="*/ 2576383 h 6108771"/>
                <a:gd name="connsiteX1162" fmla="*/ 1375102 w 3211789"/>
                <a:gd name="connsiteY1162" fmla="*/ 2578315 h 6108771"/>
                <a:gd name="connsiteX1163" fmla="*/ 1348063 w 3211789"/>
                <a:gd name="connsiteY1163" fmla="*/ 2559002 h 6108771"/>
                <a:gd name="connsiteX1164" fmla="*/ 1369308 w 3211789"/>
                <a:gd name="connsiteY1164" fmla="*/ 2549345 h 6108771"/>
                <a:gd name="connsiteX1165" fmla="*/ 1394415 w 3211789"/>
                <a:gd name="connsiteY1165" fmla="*/ 2576383 h 6108771"/>
                <a:gd name="connsiteX1166" fmla="*/ 1751709 w 3211789"/>
                <a:gd name="connsiteY1166" fmla="*/ 2559002 h 6108771"/>
                <a:gd name="connsiteX1167" fmla="*/ 1790336 w 3211789"/>
                <a:gd name="connsiteY1167" fmla="*/ 2562864 h 6108771"/>
                <a:gd name="connsiteX1168" fmla="*/ 1803855 w 3211789"/>
                <a:gd name="connsiteY1168" fmla="*/ 2582177 h 6108771"/>
                <a:gd name="connsiteX1169" fmla="*/ 1817374 w 3211789"/>
                <a:gd name="connsiteY1169" fmla="*/ 2628529 h 6108771"/>
                <a:gd name="connsiteX1170" fmla="*/ 1803855 w 3211789"/>
                <a:gd name="connsiteY1170" fmla="*/ 2655568 h 6108771"/>
                <a:gd name="connsiteX1171" fmla="*/ 1815443 w 3211789"/>
                <a:gd name="connsiteY1171" fmla="*/ 2688400 h 6108771"/>
                <a:gd name="connsiteX1172" fmla="*/ 1832825 w 3211789"/>
                <a:gd name="connsiteY1172" fmla="*/ 2655568 h 6108771"/>
                <a:gd name="connsiteX1173" fmla="*/ 1884971 w 3211789"/>
                <a:gd name="connsiteY1173" fmla="*/ 2688400 h 6108771"/>
                <a:gd name="connsiteX1174" fmla="*/ 1840550 w 3211789"/>
                <a:gd name="connsiteY1174" fmla="*/ 2719301 h 6108771"/>
                <a:gd name="connsiteX1175" fmla="*/ 1815443 w 3211789"/>
                <a:gd name="connsiteY1175" fmla="*/ 2696125 h 6108771"/>
                <a:gd name="connsiteX1176" fmla="*/ 1807718 w 3211789"/>
                <a:gd name="connsiteY1176" fmla="*/ 2707713 h 6108771"/>
                <a:gd name="connsiteX1177" fmla="*/ 1811580 w 3211789"/>
                <a:gd name="connsiteY1177" fmla="*/ 2727027 h 6108771"/>
                <a:gd name="connsiteX1178" fmla="*/ 1761366 w 3211789"/>
                <a:gd name="connsiteY1178" fmla="*/ 2755996 h 6108771"/>
                <a:gd name="connsiteX1179" fmla="*/ 1697632 w 3211789"/>
                <a:gd name="connsiteY1179" fmla="*/ 2688400 h 6108771"/>
                <a:gd name="connsiteX1180" fmla="*/ 1713083 w 3211789"/>
                <a:gd name="connsiteY1180" fmla="*/ 2642048 h 6108771"/>
                <a:gd name="connsiteX1181" fmla="*/ 1730465 w 3211789"/>
                <a:gd name="connsiteY1181" fmla="*/ 2647842 h 6108771"/>
                <a:gd name="connsiteX1182" fmla="*/ 1732396 w 3211789"/>
                <a:gd name="connsiteY1182" fmla="*/ 2642048 h 6108771"/>
                <a:gd name="connsiteX1183" fmla="*/ 1699564 w 3211789"/>
                <a:gd name="connsiteY1183" fmla="*/ 2597628 h 6108771"/>
                <a:gd name="connsiteX1184" fmla="*/ 1699564 w 3211789"/>
                <a:gd name="connsiteY1184" fmla="*/ 2553208 h 6108771"/>
                <a:gd name="connsiteX1185" fmla="*/ 1715014 w 3211789"/>
                <a:gd name="connsiteY1185" fmla="*/ 2535826 h 6108771"/>
                <a:gd name="connsiteX1186" fmla="*/ 1751709 w 3211789"/>
                <a:gd name="connsiteY1186" fmla="*/ 2559002 h 6108771"/>
                <a:gd name="connsiteX1187" fmla="*/ 1460080 w 3211789"/>
                <a:gd name="connsiteY1187" fmla="*/ 2543551 h 6108771"/>
                <a:gd name="connsiteX1188" fmla="*/ 1487118 w 3211789"/>
                <a:gd name="connsiteY1188" fmla="*/ 2555139 h 6108771"/>
                <a:gd name="connsiteX1189" fmla="*/ 1487118 w 3211789"/>
                <a:gd name="connsiteY1189" fmla="*/ 2587971 h 6108771"/>
                <a:gd name="connsiteX1190" fmla="*/ 1463942 w 3211789"/>
                <a:gd name="connsiteY1190" fmla="*/ 2620804 h 6108771"/>
                <a:gd name="connsiteX1191" fmla="*/ 1429179 w 3211789"/>
                <a:gd name="connsiteY1191" fmla="*/ 2609216 h 6108771"/>
                <a:gd name="connsiteX1192" fmla="*/ 1427247 w 3211789"/>
                <a:gd name="connsiteY1192" fmla="*/ 2613079 h 6108771"/>
                <a:gd name="connsiteX1193" fmla="*/ 1467805 w 3211789"/>
                <a:gd name="connsiteY1193" fmla="*/ 2651705 h 6108771"/>
                <a:gd name="connsiteX1194" fmla="*/ 1463942 w 3211789"/>
                <a:gd name="connsiteY1194" fmla="*/ 2672950 h 6108771"/>
                <a:gd name="connsiteX1195" fmla="*/ 1469736 w 3211789"/>
                <a:gd name="connsiteY1195" fmla="*/ 2680675 h 6108771"/>
                <a:gd name="connsiteX1196" fmla="*/ 1485187 w 3211789"/>
                <a:gd name="connsiteY1196" fmla="*/ 2645911 h 6108771"/>
                <a:gd name="connsiteX1197" fmla="*/ 1529607 w 3211789"/>
                <a:gd name="connsiteY1197" fmla="*/ 2678744 h 6108771"/>
                <a:gd name="connsiteX1198" fmla="*/ 1562440 w 3211789"/>
                <a:gd name="connsiteY1198" fmla="*/ 2684537 h 6108771"/>
                <a:gd name="connsiteX1199" fmla="*/ 1564371 w 3211789"/>
                <a:gd name="connsiteY1199" fmla="*/ 2692263 h 6108771"/>
                <a:gd name="connsiteX1200" fmla="*/ 1554715 w 3211789"/>
                <a:gd name="connsiteY1200" fmla="*/ 2730889 h 6108771"/>
                <a:gd name="connsiteX1201" fmla="*/ 1558577 w 3211789"/>
                <a:gd name="connsiteY1201" fmla="*/ 2752134 h 6108771"/>
                <a:gd name="connsiteX1202" fmla="*/ 1541195 w 3211789"/>
                <a:gd name="connsiteY1202" fmla="*/ 2765653 h 6108771"/>
                <a:gd name="connsiteX1203" fmla="*/ 1496775 w 3211789"/>
                <a:gd name="connsiteY1203" fmla="*/ 2742477 h 6108771"/>
                <a:gd name="connsiteX1204" fmla="*/ 1473599 w 3211789"/>
                <a:gd name="connsiteY1204" fmla="*/ 2692263 h 6108771"/>
                <a:gd name="connsiteX1205" fmla="*/ 1458148 w 3211789"/>
                <a:gd name="connsiteY1205" fmla="*/ 2694194 h 6108771"/>
                <a:gd name="connsiteX1206" fmla="*/ 1438835 w 3211789"/>
                <a:gd name="connsiteY1206" fmla="*/ 2674881 h 6108771"/>
                <a:gd name="connsiteX1207" fmla="*/ 1386689 w 3211789"/>
                <a:gd name="connsiteY1207" fmla="*/ 2620804 h 6108771"/>
                <a:gd name="connsiteX1208" fmla="*/ 1413728 w 3211789"/>
                <a:gd name="connsiteY1208" fmla="*/ 2605353 h 6108771"/>
                <a:gd name="connsiteX1209" fmla="*/ 1415659 w 3211789"/>
                <a:gd name="connsiteY1209" fmla="*/ 2595697 h 6108771"/>
                <a:gd name="connsiteX1210" fmla="*/ 1398277 w 3211789"/>
                <a:gd name="connsiteY1210" fmla="*/ 2553208 h 6108771"/>
                <a:gd name="connsiteX1211" fmla="*/ 1425316 w 3211789"/>
                <a:gd name="connsiteY1211" fmla="*/ 2522306 h 6108771"/>
                <a:gd name="connsiteX1212" fmla="*/ 1460080 w 3211789"/>
                <a:gd name="connsiteY1212" fmla="*/ 2543551 h 6108771"/>
                <a:gd name="connsiteX1213" fmla="*/ 1647418 w 3211789"/>
                <a:gd name="connsiteY1213" fmla="*/ 2524238 h 6108771"/>
                <a:gd name="connsiteX1214" fmla="*/ 1684113 w 3211789"/>
                <a:gd name="connsiteY1214" fmla="*/ 2537757 h 6108771"/>
                <a:gd name="connsiteX1215" fmla="*/ 1686044 w 3211789"/>
                <a:gd name="connsiteY1215" fmla="*/ 2580246 h 6108771"/>
                <a:gd name="connsiteX1216" fmla="*/ 1695701 w 3211789"/>
                <a:gd name="connsiteY1216" fmla="*/ 2616941 h 6108771"/>
                <a:gd name="connsiteX1217" fmla="*/ 1680250 w 3211789"/>
                <a:gd name="connsiteY1217" fmla="*/ 2626598 h 6108771"/>
                <a:gd name="connsiteX1218" fmla="*/ 1618448 w 3211789"/>
                <a:gd name="connsiteY1218" fmla="*/ 2572521 h 6108771"/>
                <a:gd name="connsiteX1219" fmla="*/ 1618448 w 3211789"/>
                <a:gd name="connsiteY1219" fmla="*/ 2533894 h 6108771"/>
                <a:gd name="connsiteX1220" fmla="*/ 1630036 w 3211789"/>
                <a:gd name="connsiteY1220" fmla="*/ 2512650 h 6108771"/>
                <a:gd name="connsiteX1221" fmla="*/ 1647418 w 3211789"/>
                <a:gd name="connsiteY1221" fmla="*/ 2524238 h 6108771"/>
                <a:gd name="connsiteX1222" fmla="*/ 1502569 w 3211789"/>
                <a:gd name="connsiteY1222" fmla="*/ 2518444 h 6108771"/>
                <a:gd name="connsiteX1223" fmla="*/ 1500637 w 3211789"/>
                <a:gd name="connsiteY1223" fmla="*/ 2537757 h 6108771"/>
                <a:gd name="connsiteX1224" fmla="*/ 1490981 w 3211789"/>
                <a:gd name="connsiteY1224" fmla="*/ 2539688 h 6108771"/>
                <a:gd name="connsiteX1225" fmla="*/ 1448492 w 3211789"/>
                <a:gd name="connsiteY1225" fmla="*/ 2518444 h 6108771"/>
                <a:gd name="connsiteX1226" fmla="*/ 1485187 w 3211789"/>
                <a:gd name="connsiteY1226" fmla="*/ 2501062 h 6108771"/>
                <a:gd name="connsiteX1227" fmla="*/ 1502569 w 3211789"/>
                <a:gd name="connsiteY1227" fmla="*/ 2518444 h 6108771"/>
                <a:gd name="connsiteX1228" fmla="*/ 1581753 w 3211789"/>
                <a:gd name="connsiteY1228" fmla="*/ 2508787 h 6108771"/>
                <a:gd name="connsiteX1229" fmla="*/ 1606860 w 3211789"/>
                <a:gd name="connsiteY1229" fmla="*/ 2514581 h 6108771"/>
                <a:gd name="connsiteX1230" fmla="*/ 1610723 w 3211789"/>
                <a:gd name="connsiteY1230" fmla="*/ 2520375 h 6108771"/>
                <a:gd name="connsiteX1231" fmla="*/ 1587547 w 3211789"/>
                <a:gd name="connsiteY1231" fmla="*/ 2566727 h 6108771"/>
                <a:gd name="connsiteX1232" fmla="*/ 1577890 w 3211789"/>
                <a:gd name="connsiteY1232" fmla="*/ 2568658 h 6108771"/>
                <a:gd name="connsiteX1233" fmla="*/ 1531539 w 3211789"/>
                <a:gd name="connsiteY1233" fmla="*/ 2553208 h 6108771"/>
                <a:gd name="connsiteX1234" fmla="*/ 1529607 w 3211789"/>
                <a:gd name="connsiteY1234" fmla="*/ 2557070 h 6108771"/>
                <a:gd name="connsiteX1235" fmla="*/ 1562440 w 3211789"/>
                <a:gd name="connsiteY1235" fmla="*/ 2597628 h 6108771"/>
                <a:gd name="connsiteX1236" fmla="*/ 1572096 w 3211789"/>
                <a:gd name="connsiteY1236" fmla="*/ 2642048 h 6108771"/>
                <a:gd name="connsiteX1237" fmla="*/ 1550852 w 3211789"/>
                <a:gd name="connsiteY1237" fmla="*/ 2671018 h 6108771"/>
                <a:gd name="connsiteX1238" fmla="*/ 1494844 w 3211789"/>
                <a:gd name="connsiteY1238" fmla="*/ 2626598 h 6108771"/>
                <a:gd name="connsiteX1239" fmla="*/ 1494844 w 3211789"/>
                <a:gd name="connsiteY1239" fmla="*/ 2591834 h 6108771"/>
                <a:gd name="connsiteX1240" fmla="*/ 1529607 w 3211789"/>
                <a:gd name="connsiteY1240" fmla="*/ 2551276 h 6108771"/>
                <a:gd name="connsiteX1241" fmla="*/ 1529607 w 3211789"/>
                <a:gd name="connsiteY1241" fmla="*/ 2543551 h 6108771"/>
                <a:gd name="connsiteX1242" fmla="*/ 1510294 w 3211789"/>
                <a:gd name="connsiteY1242" fmla="*/ 2504925 h 6108771"/>
                <a:gd name="connsiteX1243" fmla="*/ 1535401 w 3211789"/>
                <a:gd name="connsiteY1243" fmla="*/ 2479817 h 6108771"/>
                <a:gd name="connsiteX1244" fmla="*/ 1581753 w 3211789"/>
                <a:gd name="connsiteY1244" fmla="*/ 2508787 h 6108771"/>
                <a:gd name="connsiteX1245" fmla="*/ 1799992 w 3211789"/>
                <a:gd name="connsiteY1245" fmla="*/ 2520375 h 6108771"/>
                <a:gd name="connsiteX1246" fmla="*/ 1799992 w 3211789"/>
                <a:gd name="connsiteY1246" fmla="*/ 2541620 h 6108771"/>
                <a:gd name="connsiteX1247" fmla="*/ 1776817 w 3211789"/>
                <a:gd name="connsiteY1247" fmla="*/ 2543551 h 6108771"/>
                <a:gd name="connsiteX1248" fmla="*/ 1707289 w 3211789"/>
                <a:gd name="connsiteY1248" fmla="*/ 2477886 h 6108771"/>
                <a:gd name="connsiteX1249" fmla="*/ 1709220 w 3211789"/>
                <a:gd name="connsiteY1249" fmla="*/ 2456642 h 6108771"/>
                <a:gd name="connsiteX1250" fmla="*/ 1799992 w 3211789"/>
                <a:gd name="connsiteY1250" fmla="*/ 2520375 h 6108771"/>
                <a:gd name="connsiteX1251" fmla="*/ 1610723 w 3211789"/>
                <a:gd name="connsiteY1251" fmla="*/ 2477886 h 6108771"/>
                <a:gd name="connsiteX1252" fmla="*/ 1618448 w 3211789"/>
                <a:gd name="connsiteY1252" fmla="*/ 2489474 h 6108771"/>
                <a:gd name="connsiteX1253" fmla="*/ 1599135 w 3211789"/>
                <a:gd name="connsiteY1253" fmla="*/ 2499131 h 6108771"/>
                <a:gd name="connsiteX1254" fmla="*/ 1562440 w 3211789"/>
                <a:gd name="connsiteY1254" fmla="*/ 2475955 h 6108771"/>
                <a:gd name="connsiteX1255" fmla="*/ 1604929 w 3211789"/>
                <a:gd name="connsiteY1255" fmla="*/ 2454710 h 6108771"/>
                <a:gd name="connsiteX1256" fmla="*/ 1610723 w 3211789"/>
                <a:gd name="connsiteY1256" fmla="*/ 2477886 h 6108771"/>
                <a:gd name="connsiteX1257" fmla="*/ 1689907 w 3211789"/>
                <a:gd name="connsiteY1257" fmla="*/ 2470161 h 6108771"/>
                <a:gd name="connsiteX1258" fmla="*/ 1697632 w 3211789"/>
                <a:gd name="connsiteY1258" fmla="*/ 2502993 h 6108771"/>
                <a:gd name="connsiteX1259" fmla="*/ 1680250 w 3211789"/>
                <a:gd name="connsiteY1259" fmla="*/ 2518444 h 6108771"/>
                <a:gd name="connsiteX1260" fmla="*/ 1626173 w 3211789"/>
                <a:gd name="connsiteY1260" fmla="*/ 2485611 h 6108771"/>
                <a:gd name="connsiteX1261" fmla="*/ 1622311 w 3211789"/>
                <a:gd name="connsiteY1261" fmla="*/ 2456642 h 6108771"/>
                <a:gd name="connsiteX1262" fmla="*/ 1639693 w 3211789"/>
                <a:gd name="connsiteY1262" fmla="*/ 2429603 h 6108771"/>
                <a:gd name="connsiteX1263" fmla="*/ 1689907 w 3211789"/>
                <a:gd name="connsiteY1263" fmla="*/ 2470161 h 6108771"/>
                <a:gd name="connsiteX1264" fmla="*/ 2178532 w 3211789"/>
                <a:gd name="connsiteY1264" fmla="*/ 2425740 h 6108771"/>
                <a:gd name="connsiteX1265" fmla="*/ 2207502 w 3211789"/>
                <a:gd name="connsiteY1265" fmla="*/ 2456642 h 6108771"/>
                <a:gd name="connsiteX1266" fmla="*/ 2211364 w 3211789"/>
                <a:gd name="connsiteY1266" fmla="*/ 2466298 h 6108771"/>
                <a:gd name="connsiteX1267" fmla="*/ 2170806 w 3211789"/>
                <a:gd name="connsiteY1267" fmla="*/ 2530032 h 6108771"/>
                <a:gd name="connsiteX1268" fmla="*/ 1998919 w 3211789"/>
                <a:gd name="connsiteY1268" fmla="*/ 2698057 h 6108771"/>
                <a:gd name="connsiteX1269" fmla="*/ 1962224 w 3211789"/>
                <a:gd name="connsiteY1269" fmla="*/ 2713507 h 6108771"/>
                <a:gd name="connsiteX1270" fmla="*/ 1929391 w 3211789"/>
                <a:gd name="connsiteY1270" fmla="*/ 2682606 h 6108771"/>
                <a:gd name="connsiteX1271" fmla="*/ 1993125 w 3211789"/>
                <a:gd name="connsiteY1271" fmla="*/ 2620804 h 6108771"/>
                <a:gd name="connsiteX1272" fmla="*/ 1989262 w 3211789"/>
                <a:gd name="connsiteY1272" fmla="*/ 2618873 h 6108771"/>
                <a:gd name="connsiteX1273" fmla="*/ 1962224 w 3211789"/>
                <a:gd name="connsiteY1273" fmla="*/ 2632392 h 6108771"/>
                <a:gd name="connsiteX1274" fmla="*/ 1948704 w 3211789"/>
                <a:gd name="connsiteY1274" fmla="*/ 2636254 h 6108771"/>
                <a:gd name="connsiteX1275" fmla="*/ 1894627 w 3211789"/>
                <a:gd name="connsiteY1275" fmla="*/ 2671018 h 6108771"/>
                <a:gd name="connsiteX1276" fmla="*/ 1815443 w 3211789"/>
                <a:gd name="connsiteY1276" fmla="*/ 2603422 h 6108771"/>
                <a:gd name="connsiteX1277" fmla="*/ 1817374 w 3211789"/>
                <a:gd name="connsiteY1277" fmla="*/ 2593765 h 6108771"/>
                <a:gd name="connsiteX1278" fmla="*/ 1813512 w 3211789"/>
                <a:gd name="connsiteY1278" fmla="*/ 2572521 h 6108771"/>
                <a:gd name="connsiteX1279" fmla="*/ 1834756 w 3211789"/>
                <a:gd name="connsiteY1279" fmla="*/ 2555139 h 6108771"/>
                <a:gd name="connsiteX1280" fmla="*/ 1838619 w 3211789"/>
                <a:gd name="connsiteY1280" fmla="*/ 2562864 h 6108771"/>
                <a:gd name="connsiteX1281" fmla="*/ 1848276 w 3211789"/>
                <a:gd name="connsiteY1281" fmla="*/ 2560933 h 6108771"/>
                <a:gd name="connsiteX1282" fmla="*/ 1850207 w 3211789"/>
                <a:gd name="connsiteY1282" fmla="*/ 2564796 h 6108771"/>
                <a:gd name="connsiteX1283" fmla="*/ 1852138 w 3211789"/>
                <a:gd name="connsiteY1283" fmla="*/ 2564796 h 6108771"/>
                <a:gd name="connsiteX1284" fmla="*/ 1869520 w 3211789"/>
                <a:gd name="connsiteY1284" fmla="*/ 2568658 h 6108771"/>
                <a:gd name="connsiteX1285" fmla="*/ 1888833 w 3211789"/>
                <a:gd name="connsiteY1285" fmla="*/ 2564796 h 6108771"/>
                <a:gd name="connsiteX1286" fmla="*/ 1879177 w 3211789"/>
                <a:gd name="connsiteY1286" fmla="*/ 2559002 h 6108771"/>
                <a:gd name="connsiteX1287" fmla="*/ 1884971 w 3211789"/>
                <a:gd name="connsiteY1287" fmla="*/ 2557070 h 6108771"/>
                <a:gd name="connsiteX1288" fmla="*/ 1879177 w 3211789"/>
                <a:gd name="connsiteY1288" fmla="*/ 2553208 h 6108771"/>
                <a:gd name="connsiteX1289" fmla="*/ 1875314 w 3211789"/>
                <a:gd name="connsiteY1289" fmla="*/ 2557070 h 6108771"/>
                <a:gd name="connsiteX1290" fmla="*/ 1865657 w 3211789"/>
                <a:gd name="connsiteY1290" fmla="*/ 2553208 h 6108771"/>
                <a:gd name="connsiteX1291" fmla="*/ 1854069 w 3211789"/>
                <a:gd name="connsiteY1291" fmla="*/ 2557070 h 6108771"/>
                <a:gd name="connsiteX1292" fmla="*/ 1857932 w 3211789"/>
                <a:gd name="connsiteY1292" fmla="*/ 2553208 h 6108771"/>
                <a:gd name="connsiteX1293" fmla="*/ 1848276 w 3211789"/>
                <a:gd name="connsiteY1293" fmla="*/ 2547414 h 6108771"/>
                <a:gd name="connsiteX1294" fmla="*/ 1846344 w 3211789"/>
                <a:gd name="connsiteY1294" fmla="*/ 2553208 h 6108771"/>
                <a:gd name="connsiteX1295" fmla="*/ 1840550 w 3211789"/>
                <a:gd name="connsiteY1295" fmla="*/ 2551276 h 6108771"/>
                <a:gd name="connsiteX1296" fmla="*/ 1842482 w 3211789"/>
                <a:gd name="connsiteY1296" fmla="*/ 2547414 h 6108771"/>
                <a:gd name="connsiteX1297" fmla="*/ 1803855 w 3211789"/>
                <a:gd name="connsiteY1297" fmla="*/ 2497199 h 6108771"/>
                <a:gd name="connsiteX1298" fmla="*/ 1811580 w 3211789"/>
                <a:gd name="connsiteY1298" fmla="*/ 2474023 h 6108771"/>
                <a:gd name="connsiteX1299" fmla="*/ 1854069 w 3211789"/>
                <a:gd name="connsiteY1299" fmla="*/ 2491405 h 6108771"/>
                <a:gd name="connsiteX1300" fmla="*/ 1900421 w 3211789"/>
                <a:gd name="connsiteY1300" fmla="*/ 2481749 h 6108771"/>
                <a:gd name="connsiteX1301" fmla="*/ 1915872 w 3211789"/>
                <a:gd name="connsiteY1301" fmla="*/ 2489474 h 6108771"/>
                <a:gd name="connsiteX1302" fmla="*/ 1931322 w 3211789"/>
                <a:gd name="connsiteY1302" fmla="*/ 2539688 h 6108771"/>
                <a:gd name="connsiteX1303" fmla="*/ 1902353 w 3211789"/>
                <a:gd name="connsiteY1303" fmla="*/ 2553208 h 6108771"/>
                <a:gd name="connsiteX1304" fmla="*/ 1888833 w 3211789"/>
                <a:gd name="connsiteY1304" fmla="*/ 2560933 h 6108771"/>
                <a:gd name="connsiteX1305" fmla="*/ 1900421 w 3211789"/>
                <a:gd name="connsiteY1305" fmla="*/ 2560933 h 6108771"/>
                <a:gd name="connsiteX1306" fmla="*/ 1896559 w 3211789"/>
                <a:gd name="connsiteY1306" fmla="*/ 2566727 h 6108771"/>
                <a:gd name="connsiteX1307" fmla="*/ 1900421 w 3211789"/>
                <a:gd name="connsiteY1307" fmla="*/ 2568658 h 6108771"/>
                <a:gd name="connsiteX1308" fmla="*/ 1915872 w 3211789"/>
                <a:gd name="connsiteY1308" fmla="*/ 2562864 h 6108771"/>
                <a:gd name="connsiteX1309" fmla="*/ 1921666 w 3211789"/>
                <a:gd name="connsiteY1309" fmla="*/ 2570590 h 6108771"/>
                <a:gd name="connsiteX1310" fmla="*/ 1948704 w 3211789"/>
                <a:gd name="connsiteY1310" fmla="*/ 2636254 h 6108771"/>
                <a:gd name="connsiteX1311" fmla="*/ 1950636 w 3211789"/>
                <a:gd name="connsiteY1311" fmla="*/ 2630460 h 6108771"/>
                <a:gd name="connsiteX1312" fmla="*/ 1942910 w 3211789"/>
                <a:gd name="connsiteY1312" fmla="*/ 2580246 h 6108771"/>
                <a:gd name="connsiteX1313" fmla="*/ 1944842 w 3211789"/>
                <a:gd name="connsiteY1313" fmla="*/ 2559002 h 6108771"/>
                <a:gd name="connsiteX1314" fmla="*/ 2012438 w 3211789"/>
                <a:gd name="connsiteY1314" fmla="*/ 2584109 h 6108771"/>
                <a:gd name="connsiteX1315" fmla="*/ 2012438 w 3211789"/>
                <a:gd name="connsiteY1315" fmla="*/ 2587971 h 6108771"/>
                <a:gd name="connsiteX1316" fmla="*/ 1993125 w 3211789"/>
                <a:gd name="connsiteY1316" fmla="*/ 2611147 h 6108771"/>
                <a:gd name="connsiteX1317" fmla="*/ 1993125 w 3211789"/>
                <a:gd name="connsiteY1317" fmla="*/ 2618873 h 6108771"/>
                <a:gd name="connsiteX1318" fmla="*/ 2056858 w 3211789"/>
                <a:gd name="connsiteY1318" fmla="*/ 2551276 h 6108771"/>
                <a:gd name="connsiteX1319" fmla="*/ 2010507 w 3211789"/>
                <a:gd name="connsiteY1319" fmla="*/ 2570590 h 6108771"/>
                <a:gd name="connsiteX1320" fmla="*/ 1927460 w 3211789"/>
                <a:gd name="connsiteY1320" fmla="*/ 2481749 h 6108771"/>
                <a:gd name="connsiteX1321" fmla="*/ 1931322 w 3211789"/>
                <a:gd name="connsiteY1321" fmla="*/ 2472092 h 6108771"/>
                <a:gd name="connsiteX1322" fmla="*/ 1983468 w 3211789"/>
                <a:gd name="connsiteY1322" fmla="*/ 2472092 h 6108771"/>
                <a:gd name="connsiteX1323" fmla="*/ 2022095 w 3211789"/>
                <a:gd name="connsiteY1323" fmla="*/ 2462435 h 6108771"/>
                <a:gd name="connsiteX1324" fmla="*/ 2045270 w 3211789"/>
                <a:gd name="connsiteY1324" fmla="*/ 2512650 h 6108771"/>
                <a:gd name="connsiteX1325" fmla="*/ 2064584 w 3211789"/>
                <a:gd name="connsiteY1325" fmla="*/ 2547414 h 6108771"/>
                <a:gd name="connsiteX1326" fmla="*/ 2095485 w 3211789"/>
                <a:gd name="connsiteY1326" fmla="*/ 2512650 h 6108771"/>
                <a:gd name="connsiteX1327" fmla="*/ 2089691 w 3211789"/>
                <a:gd name="connsiteY1327" fmla="*/ 2508787 h 6108771"/>
                <a:gd name="connsiteX1328" fmla="*/ 2072309 w 3211789"/>
                <a:gd name="connsiteY1328" fmla="*/ 2518444 h 6108771"/>
                <a:gd name="connsiteX1329" fmla="*/ 2041408 w 3211789"/>
                <a:gd name="connsiteY1329" fmla="*/ 2462435 h 6108771"/>
                <a:gd name="connsiteX1330" fmla="*/ 2043339 w 3211789"/>
                <a:gd name="connsiteY1330" fmla="*/ 2441191 h 6108771"/>
                <a:gd name="connsiteX1331" fmla="*/ 2114798 w 3211789"/>
                <a:gd name="connsiteY1331" fmla="*/ 2456642 h 6108771"/>
                <a:gd name="connsiteX1332" fmla="*/ 2109004 w 3211789"/>
                <a:gd name="connsiteY1332" fmla="*/ 2481749 h 6108771"/>
                <a:gd name="connsiteX1333" fmla="*/ 2110935 w 3211789"/>
                <a:gd name="connsiteY1333" fmla="*/ 2489474 h 6108771"/>
                <a:gd name="connsiteX1334" fmla="*/ 2147631 w 3211789"/>
                <a:gd name="connsiteY1334" fmla="*/ 2429603 h 6108771"/>
                <a:gd name="connsiteX1335" fmla="*/ 2165012 w 3211789"/>
                <a:gd name="connsiteY1335" fmla="*/ 2421878 h 6108771"/>
                <a:gd name="connsiteX1336" fmla="*/ 2178532 w 3211789"/>
                <a:gd name="connsiteY1336" fmla="*/ 2425740 h 6108771"/>
                <a:gd name="connsiteX1337" fmla="*/ 1436904 w 3211789"/>
                <a:gd name="connsiteY1337" fmla="*/ 2445054 h 6108771"/>
                <a:gd name="connsiteX1338" fmla="*/ 1400209 w 3211789"/>
                <a:gd name="connsiteY1338" fmla="*/ 2446985 h 6108771"/>
                <a:gd name="connsiteX1339" fmla="*/ 1268879 w 3211789"/>
                <a:gd name="connsiteY1339" fmla="*/ 2435397 h 6108771"/>
                <a:gd name="connsiteX1340" fmla="*/ 1172313 w 3211789"/>
                <a:gd name="connsiteY1340" fmla="*/ 2464367 h 6108771"/>
                <a:gd name="connsiteX1341" fmla="*/ 1199351 w 3211789"/>
                <a:gd name="connsiteY1341" fmla="*/ 2491405 h 6108771"/>
                <a:gd name="connsiteX1342" fmla="*/ 1149137 w 3211789"/>
                <a:gd name="connsiteY1342" fmla="*/ 2489474 h 6108771"/>
                <a:gd name="connsiteX1343" fmla="*/ 1120167 w 3211789"/>
                <a:gd name="connsiteY1343" fmla="*/ 2497199 h 6108771"/>
                <a:gd name="connsiteX1344" fmla="*/ 1259222 w 3211789"/>
                <a:gd name="connsiteY1344" fmla="*/ 2418015 h 6108771"/>
                <a:gd name="connsiteX1345" fmla="*/ 1436904 w 3211789"/>
                <a:gd name="connsiteY1345" fmla="*/ 2445054 h 6108771"/>
                <a:gd name="connsiteX1346" fmla="*/ 1687976 w 3211789"/>
                <a:gd name="connsiteY1346" fmla="*/ 2427672 h 6108771"/>
                <a:gd name="connsiteX1347" fmla="*/ 1680250 w 3211789"/>
                <a:gd name="connsiteY1347" fmla="*/ 2435397 h 6108771"/>
                <a:gd name="connsiteX1348" fmla="*/ 1660937 w 3211789"/>
                <a:gd name="connsiteY1348" fmla="*/ 2419946 h 6108771"/>
                <a:gd name="connsiteX1349" fmla="*/ 1670594 w 3211789"/>
                <a:gd name="connsiteY1349" fmla="*/ 2410290 h 6108771"/>
                <a:gd name="connsiteX1350" fmla="*/ 1687976 w 3211789"/>
                <a:gd name="connsiteY1350" fmla="*/ 2427672 h 6108771"/>
                <a:gd name="connsiteX1351" fmla="*/ 2234540 w 3211789"/>
                <a:gd name="connsiteY1351" fmla="*/ 2429603 h 6108771"/>
                <a:gd name="connsiteX1352" fmla="*/ 2226815 w 3211789"/>
                <a:gd name="connsiteY1352" fmla="*/ 2448916 h 6108771"/>
                <a:gd name="connsiteX1353" fmla="*/ 2193982 w 3211789"/>
                <a:gd name="connsiteY1353" fmla="*/ 2421878 h 6108771"/>
                <a:gd name="connsiteX1354" fmla="*/ 2163081 w 3211789"/>
                <a:gd name="connsiteY1354" fmla="*/ 2394839 h 6108771"/>
                <a:gd name="connsiteX1355" fmla="*/ 2182394 w 3211789"/>
                <a:gd name="connsiteY1355" fmla="*/ 2385183 h 6108771"/>
                <a:gd name="connsiteX1356" fmla="*/ 2234540 w 3211789"/>
                <a:gd name="connsiteY1356" fmla="*/ 2429603 h 6108771"/>
                <a:gd name="connsiteX1357" fmla="*/ 1998919 w 3211789"/>
                <a:gd name="connsiteY1357" fmla="*/ 2387114 h 6108771"/>
                <a:gd name="connsiteX1358" fmla="*/ 2027888 w 3211789"/>
                <a:gd name="connsiteY1358" fmla="*/ 2431534 h 6108771"/>
                <a:gd name="connsiteX1359" fmla="*/ 1968017 w 3211789"/>
                <a:gd name="connsiteY1359" fmla="*/ 2460504 h 6108771"/>
                <a:gd name="connsiteX1360" fmla="*/ 1906215 w 3211789"/>
                <a:gd name="connsiteY1360" fmla="*/ 2441191 h 6108771"/>
                <a:gd name="connsiteX1361" fmla="*/ 1859863 w 3211789"/>
                <a:gd name="connsiteY1361" fmla="*/ 2475955 h 6108771"/>
                <a:gd name="connsiteX1362" fmla="*/ 1784542 w 3211789"/>
                <a:gd name="connsiteY1362" fmla="*/ 2404496 h 6108771"/>
                <a:gd name="connsiteX1363" fmla="*/ 1861795 w 3211789"/>
                <a:gd name="connsiteY1363" fmla="*/ 2404496 h 6108771"/>
                <a:gd name="connsiteX1364" fmla="*/ 1883039 w 3211789"/>
                <a:gd name="connsiteY1364" fmla="*/ 2410290 h 6108771"/>
                <a:gd name="connsiteX1365" fmla="*/ 1896559 w 3211789"/>
                <a:gd name="connsiteY1365" fmla="*/ 2394839 h 6108771"/>
                <a:gd name="connsiteX1366" fmla="*/ 1937116 w 3211789"/>
                <a:gd name="connsiteY1366" fmla="*/ 2400633 h 6108771"/>
                <a:gd name="connsiteX1367" fmla="*/ 1987331 w 3211789"/>
                <a:gd name="connsiteY1367" fmla="*/ 2385183 h 6108771"/>
                <a:gd name="connsiteX1368" fmla="*/ 1998919 w 3211789"/>
                <a:gd name="connsiteY1368" fmla="*/ 2387114 h 6108771"/>
                <a:gd name="connsiteX1369" fmla="*/ 2112867 w 3211789"/>
                <a:gd name="connsiteY1369" fmla="*/ 2387114 h 6108771"/>
                <a:gd name="connsiteX1370" fmla="*/ 2141837 w 3211789"/>
                <a:gd name="connsiteY1370" fmla="*/ 2414152 h 6108771"/>
                <a:gd name="connsiteX1371" fmla="*/ 2087759 w 3211789"/>
                <a:gd name="connsiteY1371" fmla="*/ 2439260 h 6108771"/>
                <a:gd name="connsiteX1372" fmla="*/ 2010507 w 3211789"/>
                <a:gd name="connsiteY1372" fmla="*/ 2369732 h 6108771"/>
                <a:gd name="connsiteX1373" fmla="*/ 2024026 w 3211789"/>
                <a:gd name="connsiteY1373" fmla="*/ 2371663 h 6108771"/>
                <a:gd name="connsiteX1374" fmla="*/ 2072309 w 3211789"/>
                <a:gd name="connsiteY1374" fmla="*/ 2356213 h 6108771"/>
                <a:gd name="connsiteX1375" fmla="*/ 2112867 w 3211789"/>
                <a:gd name="connsiteY1375" fmla="*/ 2387114 h 6108771"/>
                <a:gd name="connsiteX1376" fmla="*/ 2672950 w 3211789"/>
                <a:gd name="connsiteY1376" fmla="*/ 2510719 h 6108771"/>
                <a:gd name="connsiteX1377" fmla="*/ 2682607 w 3211789"/>
                <a:gd name="connsiteY1377" fmla="*/ 2520375 h 6108771"/>
                <a:gd name="connsiteX1378" fmla="*/ 2713508 w 3211789"/>
                <a:gd name="connsiteY1378" fmla="*/ 2520375 h 6108771"/>
                <a:gd name="connsiteX1379" fmla="*/ 2837113 w 3211789"/>
                <a:gd name="connsiteY1379" fmla="*/ 2593765 h 6108771"/>
                <a:gd name="connsiteX1380" fmla="*/ 2860288 w 3211789"/>
                <a:gd name="connsiteY1380" fmla="*/ 2680675 h 6108771"/>
                <a:gd name="connsiteX1381" fmla="*/ 2642049 w 3211789"/>
                <a:gd name="connsiteY1381" fmla="*/ 2889258 h 6108771"/>
                <a:gd name="connsiteX1382" fmla="*/ 2491406 w 3211789"/>
                <a:gd name="connsiteY1382" fmla="*/ 2852562 h 6108771"/>
                <a:gd name="connsiteX1383" fmla="*/ 2263510 w 3211789"/>
                <a:gd name="connsiteY1383" fmla="*/ 3051489 h 6108771"/>
                <a:gd name="connsiteX1384" fmla="*/ 2049133 w 3211789"/>
                <a:gd name="connsiteY1384" fmla="*/ 2840975 h 6108771"/>
                <a:gd name="connsiteX1385" fmla="*/ 2000850 w 3211789"/>
                <a:gd name="connsiteY1385" fmla="*/ 2864150 h 6108771"/>
                <a:gd name="connsiteX1386" fmla="*/ 1971880 w 3211789"/>
                <a:gd name="connsiteY1386" fmla="*/ 2871876 h 6108771"/>
                <a:gd name="connsiteX1387" fmla="*/ 1921666 w 3211789"/>
                <a:gd name="connsiteY1387" fmla="*/ 2881532 h 6108771"/>
                <a:gd name="connsiteX1388" fmla="*/ 1894627 w 3211789"/>
                <a:gd name="connsiteY1388" fmla="*/ 2877670 h 6108771"/>
                <a:gd name="connsiteX1389" fmla="*/ 1856001 w 3211789"/>
                <a:gd name="connsiteY1389" fmla="*/ 2868013 h 6108771"/>
                <a:gd name="connsiteX1390" fmla="*/ 1807718 w 3211789"/>
                <a:gd name="connsiteY1390" fmla="*/ 2840975 h 6108771"/>
                <a:gd name="connsiteX1391" fmla="*/ 1813512 w 3211789"/>
                <a:gd name="connsiteY1391" fmla="*/ 2829387 h 6108771"/>
                <a:gd name="connsiteX1392" fmla="*/ 1875314 w 3211789"/>
                <a:gd name="connsiteY1392" fmla="*/ 2794623 h 6108771"/>
                <a:gd name="connsiteX1393" fmla="*/ 1900421 w 3211789"/>
                <a:gd name="connsiteY1393" fmla="*/ 2773378 h 6108771"/>
                <a:gd name="connsiteX1394" fmla="*/ 1939048 w 3211789"/>
                <a:gd name="connsiteY1394" fmla="*/ 2755996 h 6108771"/>
                <a:gd name="connsiteX1395" fmla="*/ 2012438 w 3211789"/>
                <a:gd name="connsiteY1395" fmla="*/ 2705782 h 6108771"/>
                <a:gd name="connsiteX1396" fmla="*/ 2022095 w 3211789"/>
                <a:gd name="connsiteY1396" fmla="*/ 2713507 h 6108771"/>
                <a:gd name="connsiteX1397" fmla="*/ 2180463 w 3211789"/>
                <a:gd name="connsiteY1397" fmla="*/ 2833249 h 6108771"/>
                <a:gd name="connsiteX1398" fmla="*/ 2305999 w 3211789"/>
                <a:gd name="connsiteY1398" fmla="*/ 2784966 h 6108771"/>
                <a:gd name="connsiteX1399" fmla="*/ 2363939 w 3211789"/>
                <a:gd name="connsiteY1399" fmla="*/ 2813936 h 6108771"/>
                <a:gd name="connsiteX1400" fmla="*/ 2429604 w 3211789"/>
                <a:gd name="connsiteY1400" fmla="*/ 2827455 h 6108771"/>
                <a:gd name="connsiteX1401" fmla="*/ 2593766 w 3211789"/>
                <a:gd name="connsiteY1401" fmla="*/ 2699988 h 6108771"/>
                <a:gd name="connsiteX1402" fmla="*/ 2599560 w 3211789"/>
                <a:gd name="connsiteY1402" fmla="*/ 2672950 h 6108771"/>
                <a:gd name="connsiteX1403" fmla="*/ 2599560 w 3211789"/>
                <a:gd name="connsiteY1403" fmla="*/ 2624667 h 6108771"/>
                <a:gd name="connsiteX1404" fmla="*/ 2446985 w 3211789"/>
                <a:gd name="connsiteY1404" fmla="*/ 2502993 h 6108771"/>
                <a:gd name="connsiteX1405" fmla="*/ 2309862 w 3211789"/>
                <a:gd name="connsiteY1405" fmla="*/ 2634323 h 6108771"/>
                <a:gd name="connsiteX1406" fmla="*/ 2410290 w 3211789"/>
                <a:gd name="connsiteY1406" fmla="*/ 2734752 h 6108771"/>
                <a:gd name="connsiteX1407" fmla="*/ 2508788 w 3211789"/>
                <a:gd name="connsiteY1407" fmla="*/ 2651705 h 6108771"/>
                <a:gd name="connsiteX1408" fmla="*/ 2454711 w 3211789"/>
                <a:gd name="connsiteY1408" fmla="*/ 2593765 h 6108771"/>
                <a:gd name="connsiteX1409" fmla="*/ 2431535 w 3211789"/>
                <a:gd name="connsiteY1409" fmla="*/ 2599559 h 6108771"/>
                <a:gd name="connsiteX1410" fmla="*/ 2441192 w 3211789"/>
                <a:gd name="connsiteY1410" fmla="*/ 2613079 h 6108771"/>
                <a:gd name="connsiteX1411" fmla="*/ 2472093 w 3211789"/>
                <a:gd name="connsiteY1411" fmla="*/ 2618873 h 6108771"/>
                <a:gd name="connsiteX1412" fmla="*/ 2487543 w 3211789"/>
                <a:gd name="connsiteY1412" fmla="*/ 2657499 h 6108771"/>
                <a:gd name="connsiteX1413" fmla="*/ 2412222 w 3211789"/>
                <a:gd name="connsiteY1413" fmla="*/ 2719301 h 6108771"/>
                <a:gd name="connsiteX1414" fmla="*/ 2371664 w 3211789"/>
                <a:gd name="connsiteY1414" fmla="*/ 2701919 h 6108771"/>
                <a:gd name="connsiteX1415" fmla="*/ 2329175 w 3211789"/>
                <a:gd name="connsiteY1415" fmla="*/ 2632392 h 6108771"/>
                <a:gd name="connsiteX1416" fmla="*/ 2450848 w 3211789"/>
                <a:gd name="connsiteY1416" fmla="*/ 2526169 h 6108771"/>
                <a:gd name="connsiteX1417" fmla="*/ 2582178 w 3211789"/>
                <a:gd name="connsiteY1417" fmla="*/ 2659430 h 6108771"/>
                <a:gd name="connsiteX1418" fmla="*/ 2429604 w 3211789"/>
                <a:gd name="connsiteY1418" fmla="*/ 2806211 h 6108771"/>
                <a:gd name="connsiteX1419" fmla="*/ 2302136 w 3211789"/>
                <a:gd name="connsiteY1419" fmla="*/ 2746340 h 6108771"/>
                <a:gd name="connsiteX1420" fmla="*/ 2253853 w 3211789"/>
                <a:gd name="connsiteY1420" fmla="*/ 2792692 h 6108771"/>
                <a:gd name="connsiteX1421" fmla="*/ 2221021 w 3211789"/>
                <a:gd name="connsiteY1421" fmla="*/ 2804279 h 6108771"/>
                <a:gd name="connsiteX1422" fmla="*/ 2176600 w 3211789"/>
                <a:gd name="connsiteY1422" fmla="*/ 2813936 h 6108771"/>
                <a:gd name="connsiteX1423" fmla="*/ 2039476 w 3211789"/>
                <a:gd name="connsiteY1423" fmla="*/ 2692263 h 6108771"/>
                <a:gd name="connsiteX1424" fmla="*/ 2039476 w 3211789"/>
                <a:gd name="connsiteY1424" fmla="*/ 2680675 h 6108771"/>
                <a:gd name="connsiteX1425" fmla="*/ 2165012 w 3211789"/>
                <a:gd name="connsiteY1425" fmla="*/ 2560933 h 6108771"/>
                <a:gd name="connsiteX1426" fmla="*/ 2221021 w 3211789"/>
                <a:gd name="connsiteY1426" fmla="*/ 2501062 h 6108771"/>
                <a:gd name="connsiteX1427" fmla="*/ 2261579 w 3211789"/>
                <a:gd name="connsiteY1427" fmla="*/ 2510719 h 6108771"/>
                <a:gd name="connsiteX1428" fmla="*/ 2294411 w 3211789"/>
                <a:gd name="connsiteY1428" fmla="*/ 2446985 h 6108771"/>
                <a:gd name="connsiteX1429" fmla="*/ 2313724 w 3211789"/>
                <a:gd name="connsiteY1429" fmla="*/ 2418015 h 6108771"/>
                <a:gd name="connsiteX1430" fmla="*/ 2479818 w 3211789"/>
                <a:gd name="connsiteY1430" fmla="*/ 2350419 h 6108771"/>
                <a:gd name="connsiteX1431" fmla="*/ 2672950 w 3211789"/>
                <a:gd name="connsiteY1431" fmla="*/ 2510719 h 6108771"/>
                <a:gd name="connsiteX1432" fmla="*/ 2149562 w 3211789"/>
                <a:gd name="connsiteY1432" fmla="*/ 2392908 h 6108771"/>
                <a:gd name="connsiteX1433" fmla="*/ 2126386 w 3211789"/>
                <a:gd name="connsiteY1433" fmla="*/ 2367801 h 6108771"/>
                <a:gd name="connsiteX1434" fmla="*/ 2126386 w 3211789"/>
                <a:gd name="connsiteY1434" fmla="*/ 2358144 h 6108771"/>
                <a:gd name="connsiteX1435" fmla="*/ 2166944 w 3211789"/>
                <a:gd name="connsiteY1435" fmla="*/ 2334968 h 6108771"/>
                <a:gd name="connsiteX1436" fmla="*/ 2149562 w 3211789"/>
                <a:gd name="connsiteY1436" fmla="*/ 2392908 h 6108771"/>
                <a:gd name="connsiteX1437" fmla="*/ 1904284 w 3211789"/>
                <a:gd name="connsiteY1437" fmla="*/ 2336900 h 6108771"/>
                <a:gd name="connsiteX1438" fmla="*/ 1977674 w 3211789"/>
                <a:gd name="connsiteY1438" fmla="*/ 2350419 h 6108771"/>
                <a:gd name="connsiteX1439" fmla="*/ 1987331 w 3211789"/>
                <a:gd name="connsiteY1439" fmla="*/ 2363938 h 6108771"/>
                <a:gd name="connsiteX1440" fmla="*/ 1931322 w 3211789"/>
                <a:gd name="connsiteY1440" fmla="*/ 2385183 h 6108771"/>
                <a:gd name="connsiteX1441" fmla="*/ 1902353 w 3211789"/>
                <a:gd name="connsiteY1441" fmla="*/ 2379389 h 6108771"/>
                <a:gd name="connsiteX1442" fmla="*/ 1859863 w 3211789"/>
                <a:gd name="connsiteY1442" fmla="*/ 2333037 h 6108771"/>
                <a:gd name="connsiteX1443" fmla="*/ 1871451 w 3211789"/>
                <a:gd name="connsiteY1443" fmla="*/ 2327243 h 6108771"/>
                <a:gd name="connsiteX1444" fmla="*/ 1904284 w 3211789"/>
                <a:gd name="connsiteY1444" fmla="*/ 2336900 h 6108771"/>
                <a:gd name="connsiteX1445" fmla="*/ 2363939 w 3211789"/>
                <a:gd name="connsiteY1445" fmla="*/ 2352350 h 6108771"/>
                <a:gd name="connsiteX1446" fmla="*/ 2271235 w 3211789"/>
                <a:gd name="connsiteY1446" fmla="*/ 2446985 h 6108771"/>
                <a:gd name="connsiteX1447" fmla="*/ 2249991 w 3211789"/>
                <a:gd name="connsiteY1447" fmla="*/ 2487543 h 6108771"/>
                <a:gd name="connsiteX1448" fmla="*/ 2228746 w 3211789"/>
                <a:gd name="connsiteY1448" fmla="*/ 2474023 h 6108771"/>
                <a:gd name="connsiteX1449" fmla="*/ 2234540 w 3211789"/>
                <a:gd name="connsiteY1449" fmla="*/ 2458573 h 6108771"/>
                <a:gd name="connsiteX1450" fmla="*/ 2263510 w 3211789"/>
                <a:gd name="connsiteY1450" fmla="*/ 2400633 h 6108771"/>
                <a:gd name="connsiteX1451" fmla="*/ 2286686 w 3211789"/>
                <a:gd name="connsiteY1451" fmla="*/ 2321449 h 6108771"/>
                <a:gd name="connsiteX1452" fmla="*/ 2298274 w 3211789"/>
                <a:gd name="connsiteY1452" fmla="*/ 2319518 h 6108771"/>
                <a:gd name="connsiteX1453" fmla="*/ 2363939 w 3211789"/>
                <a:gd name="connsiteY1453" fmla="*/ 2352350 h 6108771"/>
                <a:gd name="connsiteX1454" fmla="*/ 1830894 w 3211789"/>
                <a:gd name="connsiteY1454" fmla="*/ 2317586 h 6108771"/>
                <a:gd name="connsiteX1455" fmla="*/ 1823168 w 3211789"/>
                <a:gd name="connsiteY1455" fmla="*/ 2338831 h 6108771"/>
                <a:gd name="connsiteX1456" fmla="*/ 1827031 w 3211789"/>
                <a:gd name="connsiteY1456" fmla="*/ 2340762 h 6108771"/>
                <a:gd name="connsiteX1457" fmla="*/ 1838619 w 3211789"/>
                <a:gd name="connsiteY1457" fmla="*/ 2336900 h 6108771"/>
                <a:gd name="connsiteX1458" fmla="*/ 1844413 w 3211789"/>
                <a:gd name="connsiteY1458" fmla="*/ 2338831 h 6108771"/>
                <a:gd name="connsiteX1459" fmla="*/ 1869520 w 3211789"/>
                <a:gd name="connsiteY1459" fmla="*/ 2375526 h 6108771"/>
                <a:gd name="connsiteX1460" fmla="*/ 1827031 w 3211789"/>
                <a:gd name="connsiteY1460" fmla="*/ 2394839 h 6108771"/>
                <a:gd name="connsiteX1461" fmla="*/ 1747847 w 3211789"/>
                <a:gd name="connsiteY1461" fmla="*/ 2340762 h 6108771"/>
                <a:gd name="connsiteX1462" fmla="*/ 1749778 w 3211789"/>
                <a:gd name="connsiteY1462" fmla="*/ 2336900 h 6108771"/>
                <a:gd name="connsiteX1463" fmla="*/ 1786473 w 3211789"/>
                <a:gd name="connsiteY1463" fmla="*/ 2338831 h 6108771"/>
                <a:gd name="connsiteX1464" fmla="*/ 1799992 w 3211789"/>
                <a:gd name="connsiteY1464" fmla="*/ 2315655 h 6108771"/>
                <a:gd name="connsiteX1465" fmla="*/ 1830894 w 3211789"/>
                <a:gd name="connsiteY1465" fmla="*/ 2317586 h 6108771"/>
                <a:gd name="connsiteX1466" fmla="*/ 2068446 w 3211789"/>
                <a:gd name="connsiteY1466" fmla="*/ 2319518 h 6108771"/>
                <a:gd name="connsiteX1467" fmla="*/ 2070378 w 3211789"/>
                <a:gd name="connsiteY1467" fmla="*/ 2329174 h 6108771"/>
                <a:gd name="connsiteX1468" fmla="*/ 2064584 w 3211789"/>
                <a:gd name="connsiteY1468" fmla="*/ 2344625 h 6108771"/>
                <a:gd name="connsiteX1469" fmla="*/ 2018232 w 3211789"/>
                <a:gd name="connsiteY1469" fmla="*/ 2356213 h 6108771"/>
                <a:gd name="connsiteX1470" fmla="*/ 1993125 w 3211789"/>
                <a:gd name="connsiteY1470" fmla="*/ 2344625 h 6108771"/>
                <a:gd name="connsiteX1471" fmla="*/ 2041408 w 3211789"/>
                <a:gd name="connsiteY1471" fmla="*/ 2302136 h 6108771"/>
                <a:gd name="connsiteX1472" fmla="*/ 2068446 w 3211789"/>
                <a:gd name="connsiteY1472" fmla="*/ 2319518 h 6108771"/>
                <a:gd name="connsiteX1473" fmla="*/ 1728534 w 3211789"/>
                <a:gd name="connsiteY1473" fmla="*/ 2269303 h 6108771"/>
                <a:gd name="connsiteX1474" fmla="*/ 1728534 w 3211789"/>
                <a:gd name="connsiteY1474" fmla="*/ 2275097 h 6108771"/>
                <a:gd name="connsiteX1475" fmla="*/ 1707289 w 3211789"/>
                <a:gd name="connsiteY1475" fmla="*/ 2321449 h 6108771"/>
                <a:gd name="connsiteX1476" fmla="*/ 1332612 w 3211789"/>
                <a:gd name="connsiteY1476" fmla="*/ 2531963 h 6108771"/>
                <a:gd name="connsiteX1477" fmla="*/ 1305574 w 3211789"/>
                <a:gd name="connsiteY1477" fmla="*/ 2535826 h 6108771"/>
                <a:gd name="connsiteX1478" fmla="*/ 1292055 w 3211789"/>
                <a:gd name="connsiteY1478" fmla="*/ 2510719 h 6108771"/>
                <a:gd name="connsiteX1479" fmla="*/ 1276604 w 3211789"/>
                <a:gd name="connsiteY1479" fmla="*/ 2466298 h 6108771"/>
                <a:gd name="connsiteX1480" fmla="*/ 1237978 w 3211789"/>
                <a:gd name="connsiteY1480" fmla="*/ 2531963 h 6108771"/>
                <a:gd name="connsiteX1481" fmla="*/ 1230252 w 3211789"/>
                <a:gd name="connsiteY1481" fmla="*/ 2574452 h 6108771"/>
                <a:gd name="connsiteX1482" fmla="*/ 1201283 w 3211789"/>
                <a:gd name="connsiteY1482" fmla="*/ 2591834 h 6108771"/>
                <a:gd name="connsiteX1483" fmla="*/ 1118236 w 3211789"/>
                <a:gd name="connsiteY1483" fmla="*/ 2620804 h 6108771"/>
                <a:gd name="connsiteX1484" fmla="*/ 1100854 w 3211789"/>
                <a:gd name="connsiteY1484" fmla="*/ 2618873 h 6108771"/>
                <a:gd name="connsiteX1485" fmla="*/ 1098922 w 3211789"/>
                <a:gd name="connsiteY1485" fmla="*/ 2615010 h 6108771"/>
                <a:gd name="connsiteX1486" fmla="*/ 1176175 w 3211789"/>
                <a:gd name="connsiteY1486" fmla="*/ 2543551 h 6108771"/>
                <a:gd name="connsiteX1487" fmla="*/ 1141412 w 3211789"/>
                <a:gd name="connsiteY1487" fmla="*/ 2512650 h 6108771"/>
                <a:gd name="connsiteX1488" fmla="*/ 990768 w 3211789"/>
                <a:gd name="connsiteY1488" fmla="*/ 2578315 h 6108771"/>
                <a:gd name="connsiteX1489" fmla="*/ 952142 w 3211789"/>
                <a:gd name="connsiteY1489" fmla="*/ 2564796 h 6108771"/>
                <a:gd name="connsiteX1490" fmla="*/ 1002356 w 3211789"/>
                <a:gd name="connsiteY1490" fmla="*/ 2543551 h 6108771"/>
                <a:gd name="connsiteX1491" fmla="*/ 1164587 w 3211789"/>
                <a:gd name="connsiteY1491" fmla="*/ 2406427 h 6108771"/>
                <a:gd name="connsiteX1492" fmla="*/ 1259222 w 3211789"/>
                <a:gd name="connsiteY1492" fmla="*/ 2387114 h 6108771"/>
                <a:gd name="connsiteX1493" fmla="*/ 1336475 w 3211789"/>
                <a:gd name="connsiteY1493" fmla="*/ 2396771 h 6108771"/>
                <a:gd name="connsiteX1494" fmla="*/ 1392483 w 3211789"/>
                <a:gd name="connsiteY1494" fmla="*/ 2396771 h 6108771"/>
                <a:gd name="connsiteX1495" fmla="*/ 1450423 w 3211789"/>
                <a:gd name="connsiteY1495" fmla="*/ 2404496 h 6108771"/>
                <a:gd name="connsiteX1496" fmla="*/ 1496775 w 3211789"/>
                <a:gd name="connsiteY1496" fmla="*/ 2398702 h 6108771"/>
                <a:gd name="connsiteX1497" fmla="*/ 1510294 w 3211789"/>
                <a:gd name="connsiteY1497" fmla="*/ 2394839 h 6108771"/>
                <a:gd name="connsiteX1498" fmla="*/ 1610723 w 3211789"/>
                <a:gd name="connsiteY1498" fmla="*/ 2350419 h 6108771"/>
                <a:gd name="connsiteX1499" fmla="*/ 1657075 w 3211789"/>
                <a:gd name="connsiteY1499" fmla="*/ 2253853 h 6108771"/>
                <a:gd name="connsiteX1500" fmla="*/ 1728534 w 3211789"/>
                <a:gd name="connsiteY1500" fmla="*/ 2269303 h 6108771"/>
                <a:gd name="connsiteX1501" fmla="*/ 2159218 w 3211789"/>
                <a:gd name="connsiteY1501" fmla="*/ 2261578 h 6108771"/>
                <a:gd name="connsiteX1502" fmla="*/ 2153424 w 3211789"/>
                <a:gd name="connsiteY1502" fmla="*/ 2278960 h 6108771"/>
                <a:gd name="connsiteX1503" fmla="*/ 2105141 w 3211789"/>
                <a:gd name="connsiteY1503" fmla="*/ 2319518 h 6108771"/>
                <a:gd name="connsiteX1504" fmla="*/ 2085828 w 3211789"/>
                <a:gd name="connsiteY1504" fmla="*/ 2315655 h 6108771"/>
                <a:gd name="connsiteX1505" fmla="*/ 2054927 w 3211789"/>
                <a:gd name="connsiteY1505" fmla="*/ 2280891 h 6108771"/>
                <a:gd name="connsiteX1506" fmla="*/ 2099347 w 3211789"/>
                <a:gd name="connsiteY1506" fmla="*/ 2236471 h 6108771"/>
                <a:gd name="connsiteX1507" fmla="*/ 2114798 w 3211789"/>
                <a:gd name="connsiteY1507" fmla="*/ 2234540 h 6108771"/>
                <a:gd name="connsiteX1508" fmla="*/ 2159218 w 3211789"/>
                <a:gd name="connsiteY1508" fmla="*/ 2261578 h 6108771"/>
                <a:gd name="connsiteX1509" fmla="*/ 1888833 w 3211789"/>
                <a:gd name="connsiteY1509" fmla="*/ 2253853 h 6108771"/>
                <a:gd name="connsiteX1510" fmla="*/ 1871451 w 3211789"/>
                <a:gd name="connsiteY1510" fmla="*/ 2277029 h 6108771"/>
                <a:gd name="connsiteX1511" fmla="*/ 1798061 w 3211789"/>
                <a:gd name="connsiteY1511" fmla="*/ 2232608 h 6108771"/>
                <a:gd name="connsiteX1512" fmla="*/ 1840550 w 3211789"/>
                <a:gd name="connsiteY1512" fmla="*/ 2219089 h 6108771"/>
                <a:gd name="connsiteX1513" fmla="*/ 1888833 w 3211789"/>
                <a:gd name="connsiteY1513" fmla="*/ 2253853 h 6108771"/>
                <a:gd name="connsiteX1514" fmla="*/ 1989262 w 3211789"/>
                <a:gd name="connsiteY1514" fmla="*/ 2168875 h 6108771"/>
                <a:gd name="connsiteX1515" fmla="*/ 1989262 w 3211789"/>
                <a:gd name="connsiteY1515" fmla="*/ 2190119 h 6108771"/>
                <a:gd name="connsiteX1516" fmla="*/ 1898490 w 3211789"/>
                <a:gd name="connsiteY1516" fmla="*/ 2190119 h 6108771"/>
                <a:gd name="connsiteX1517" fmla="*/ 1898490 w 3211789"/>
                <a:gd name="connsiteY1517" fmla="*/ 2182394 h 6108771"/>
                <a:gd name="connsiteX1518" fmla="*/ 1913940 w 3211789"/>
                <a:gd name="connsiteY1518" fmla="*/ 2174669 h 6108771"/>
                <a:gd name="connsiteX1519" fmla="*/ 1939048 w 3211789"/>
                <a:gd name="connsiteY1519" fmla="*/ 2153424 h 6108771"/>
                <a:gd name="connsiteX1520" fmla="*/ 1960292 w 3211789"/>
                <a:gd name="connsiteY1520" fmla="*/ 2128317 h 6108771"/>
                <a:gd name="connsiteX1521" fmla="*/ 1989262 w 3211789"/>
                <a:gd name="connsiteY1521" fmla="*/ 2168875 h 6108771"/>
                <a:gd name="connsiteX1522" fmla="*/ 2193982 w 3211789"/>
                <a:gd name="connsiteY1522" fmla="*/ 2165012 h 6108771"/>
                <a:gd name="connsiteX1523" fmla="*/ 2192051 w 3211789"/>
                <a:gd name="connsiteY1523" fmla="*/ 2180462 h 6108771"/>
                <a:gd name="connsiteX1524" fmla="*/ 2151493 w 3211789"/>
                <a:gd name="connsiteY1524" fmla="*/ 2151493 h 6108771"/>
                <a:gd name="connsiteX1525" fmla="*/ 2168875 w 3211789"/>
                <a:gd name="connsiteY1525" fmla="*/ 2118660 h 6108771"/>
                <a:gd name="connsiteX1526" fmla="*/ 2193982 w 3211789"/>
                <a:gd name="connsiteY1526" fmla="*/ 2165012 h 6108771"/>
                <a:gd name="connsiteX1527" fmla="*/ 1850207 w 3211789"/>
                <a:gd name="connsiteY1527" fmla="*/ 2141836 h 6108771"/>
                <a:gd name="connsiteX1528" fmla="*/ 1840550 w 3211789"/>
                <a:gd name="connsiteY1528" fmla="*/ 2166943 h 6108771"/>
                <a:gd name="connsiteX1529" fmla="*/ 1799992 w 3211789"/>
                <a:gd name="connsiteY1529" fmla="*/ 2137973 h 6108771"/>
                <a:gd name="connsiteX1530" fmla="*/ 1792267 w 3211789"/>
                <a:gd name="connsiteY1530" fmla="*/ 2118660 h 6108771"/>
                <a:gd name="connsiteX1531" fmla="*/ 1803855 w 3211789"/>
                <a:gd name="connsiteY1531" fmla="*/ 2105141 h 6108771"/>
                <a:gd name="connsiteX1532" fmla="*/ 1821237 w 3211789"/>
                <a:gd name="connsiteY1532" fmla="*/ 2072308 h 6108771"/>
                <a:gd name="connsiteX1533" fmla="*/ 1850207 w 3211789"/>
                <a:gd name="connsiteY1533" fmla="*/ 2141836 h 6108771"/>
                <a:gd name="connsiteX1534" fmla="*/ 2078103 w 3211789"/>
                <a:gd name="connsiteY1534" fmla="*/ 2136042 h 6108771"/>
                <a:gd name="connsiteX1535" fmla="*/ 2074240 w 3211789"/>
                <a:gd name="connsiteY1535" fmla="*/ 2161149 h 6108771"/>
                <a:gd name="connsiteX1536" fmla="*/ 2022095 w 3211789"/>
                <a:gd name="connsiteY1536" fmla="*/ 2182394 h 6108771"/>
                <a:gd name="connsiteX1537" fmla="*/ 1993125 w 3211789"/>
                <a:gd name="connsiteY1537" fmla="*/ 2143767 h 6108771"/>
                <a:gd name="connsiteX1538" fmla="*/ 1977674 w 3211789"/>
                <a:gd name="connsiteY1538" fmla="*/ 2118660 h 6108771"/>
                <a:gd name="connsiteX1539" fmla="*/ 2045270 w 3211789"/>
                <a:gd name="connsiteY1539" fmla="*/ 2068446 h 6108771"/>
                <a:gd name="connsiteX1540" fmla="*/ 2078103 w 3211789"/>
                <a:gd name="connsiteY1540" fmla="*/ 2136042 h 6108771"/>
                <a:gd name="connsiteX1541" fmla="*/ 1394415 w 3211789"/>
                <a:gd name="connsiteY1541" fmla="*/ 2080034 h 6108771"/>
                <a:gd name="connsiteX1542" fmla="*/ 1411797 w 3211789"/>
                <a:gd name="connsiteY1542" fmla="*/ 2112866 h 6108771"/>
                <a:gd name="connsiteX1543" fmla="*/ 1516088 w 3211789"/>
                <a:gd name="connsiteY1543" fmla="*/ 2211364 h 6108771"/>
                <a:gd name="connsiteX1544" fmla="*/ 1518019 w 3211789"/>
                <a:gd name="connsiteY1544" fmla="*/ 2207501 h 6108771"/>
                <a:gd name="connsiteX1545" fmla="*/ 1504500 w 3211789"/>
                <a:gd name="connsiteY1545" fmla="*/ 2165012 h 6108771"/>
                <a:gd name="connsiteX1546" fmla="*/ 1546989 w 3211789"/>
                <a:gd name="connsiteY1546" fmla="*/ 2114798 h 6108771"/>
                <a:gd name="connsiteX1547" fmla="*/ 1519951 w 3211789"/>
                <a:gd name="connsiteY1547" fmla="*/ 2159218 h 6108771"/>
                <a:gd name="connsiteX1548" fmla="*/ 1560508 w 3211789"/>
                <a:gd name="connsiteY1548" fmla="*/ 2248059 h 6108771"/>
                <a:gd name="connsiteX1549" fmla="*/ 1560508 w 3211789"/>
                <a:gd name="connsiteY1549" fmla="*/ 2257715 h 6108771"/>
                <a:gd name="connsiteX1550" fmla="*/ 1552783 w 3211789"/>
                <a:gd name="connsiteY1550" fmla="*/ 2257715 h 6108771"/>
                <a:gd name="connsiteX1551" fmla="*/ 1523813 w 3211789"/>
                <a:gd name="connsiteY1551" fmla="*/ 2248059 h 6108771"/>
                <a:gd name="connsiteX1552" fmla="*/ 1373170 w 3211789"/>
                <a:gd name="connsiteY1552" fmla="*/ 2052995 h 6108771"/>
                <a:gd name="connsiteX1553" fmla="*/ 1394415 w 3211789"/>
                <a:gd name="connsiteY1553" fmla="*/ 2080034 h 6108771"/>
                <a:gd name="connsiteX1554" fmla="*/ 2155356 w 3211789"/>
                <a:gd name="connsiteY1554" fmla="*/ 2091622 h 6108771"/>
                <a:gd name="connsiteX1555" fmla="*/ 2099347 w 3211789"/>
                <a:gd name="connsiteY1555" fmla="*/ 2163081 h 6108771"/>
                <a:gd name="connsiteX1556" fmla="*/ 2093553 w 3211789"/>
                <a:gd name="connsiteY1556" fmla="*/ 2163081 h 6108771"/>
                <a:gd name="connsiteX1557" fmla="*/ 2093553 w 3211789"/>
                <a:gd name="connsiteY1557" fmla="*/ 2120592 h 6108771"/>
                <a:gd name="connsiteX1558" fmla="*/ 2076172 w 3211789"/>
                <a:gd name="connsiteY1558" fmla="*/ 2072308 h 6108771"/>
                <a:gd name="connsiteX1559" fmla="*/ 2080034 w 3211789"/>
                <a:gd name="connsiteY1559" fmla="*/ 2062652 h 6108771"/>
                <a:gd name="connsiteX1560" fmla="*/ 2095485 w 3211789"/>
                <a:gd name="connsiteY1560" fmla="*/ 2058789 h 6108771"/>
                <a:gd name="connsiteX1561" fmla="*/ 2124455 w 3211789"/>
                <a:gd name="connsiteY1561" fmla="*/ 2039476 h 6108771"/>
                <a:gd name="connsiteX1562" fmla="*/ 2155356 w 3211789"/>
                <a:gd name="connsiteY1562" fmla="*/ 2091622 h 6108771"/>
                <a:gd name="connsiteX1563" fmla="*/ 1929391 w 3211789"/>
                <a:gd name="connsiteY1563" fmla="*/ 2041407 h 6108771"/>
                <a:gd name="connsiteX1564" fmla="*/ 1930241 w 3211789"/>
                <a:gd name="connsiteY1564" fmla="*/ 2042489 h 6108771"/>
                <a:gd name="connsiteX1565" fmla="*/ 1929391 w 3211789"/>
                <a:gd name="connsiteY1565" fmla="*/ 2047201 h 6108771"/>
                <a:gd name="connsiteX1566" fmla="*/ 1944842 w 3211789"/>
                <a:gd name="connsiteY1566" fmla="*/ 2099347 h 6108771"/>
                <a:gd name="connsiteX1567" fmla="*/ 1884971 w 3211789"/>
                <a:gd name="connsiteY1567" fmla="*/ 2168875 h 6108771"/>
                <a:gd name="connsiteX1568" fmla="*/ 1863726 w 3211789"/>
                <a:gd name="connsiteY1568" fmla="*/ 2122523 h 6108771"/>
                <a:gd name="connsiteX1569" fmla="*/ 1846344 w 3211789"/>
                <a:gd name="connsiteY1569" fmla="*/ 2070377 h 6108771"/>
                <a:gd name="connsiteX1570" fmla="*/ 1881108 w 3211789"/>
                <a:gd name="connsiteY1570" fmla="*/ 2052995 h 6108771"/>
                <a:gd name="connsiteX1571" fmla="*/ 1910078 w 3211789"/>
                <a:gd name="connsiteY1571" fmla="*/ 2033682 h 6108771"/>
                <a:gd name="connsiteX1572" fmla="*/ 1929391 w 3211789"/>
                <a:gd name="connsiteY1572" fmla="*/ 2041407 h 6108771"/>
                <a:gd name="connsiteX1573" fmla="*/ 2217158 w 3211789"/>
                <a:gd name="connsiteY1573" fmla="*/ 2062652 h 6108771"/>
                <a:gd name="connsiteX1574" fmla="*/ 2222952 w 3211789"/>
                <a:gd name="connsiteY1574" fmla="*/ 2074240 h 6108771"/>
                <a:gd name="connsiteX1575" fmla="*/ 2186257 w 3211789"/>
                <a:gd name="connsiteY1575" fmla="*/ 2097416 h 6108771"/>
                <a:gd name="connsiteX1576" fmla="*/ 2172738 w 3211789"/>
                <a:gd name="connsiteY1576" fmla="*/ 2093553 h 6108771"/>
                <a:gd name="connsiteX1577" fmla="*/ 2163081 w 3211789"/>
                <a:gd name="connsiteY1577" fmla="*/ 2062652 h 6108771"/>
                <a:gd name="connsiteX1578" fmla="*/ 2153424 w 3211789"/>
                <a:gd name="connsiteY1578" fmla="*/ 2041407 h 6108771"/>
                <a:gd name="connsiteX1579" fmla="*/ 2178532 w 3211789"/>
                <a:gd name="connsiteY1579" fmla="*/ 2025957 h 6108771"/>
                <a:gd name="connsiteX1580" fmla="*/ 2217158 w 3211789"/>
                <a:gd name="connsiteY1580" fmla="*/ 2062652 h 6108771"/>
                <a:gd name="connsiteX1581" fmla="*/ 1678319 w 3211789"/>
                <a:gd name="connsiteY1581" fmla="*/ 2045270 h 6108771"/>
                <a:gd name="connsiteX1582" fmla="*/ 1674457 w 3211789"/>
                <a:gd name="connsiteY1582" fmla="*/ 2062652 h 6108771"/>
                <a:gd name="connsiteX1583" fmla="*/ 1678319 w 3211789"/>
                <a:gd name="connsiteY1583" fmla="*/ 2072308 h 6108771"/>
                <a:gd name="connsiteX1584" fmla="*/ 1653212 w 3211789"/>
                <a:gd name="connsiteY1584" fmla="*/ 2072308 h 6108771"/>
                <a:gd name="connsiteX1585" fmla="*/ 1653212 w 3211789"/>
                <a:gd name="connsiteY1585" fmla="*/ 2060720 h 6108771"/>
                <a:gd name="connsiteX1586" fmla="*/ 1672525 w 3211789"/>
                <a:gd name="connsiteY1586" fmla="*/ 2025957 h 6108771"/>
                <a:gd name="connsiteX1587" fmla="*/ 1678319 w 3211789"/>
                <a:gd name="connsiteY1587" fmla="*/ 2045270 h 6108771"/>
                <a:gd name="connsiteX1588" fmla="*/ 1691838 w 3211789"/>
                <a:gd name="connsiteY1588" fmla="*/ 2043339 h 6108771"/>
                <a:gd name="connsiteX1589" fmla="*/ 1689907 w 3211789"/>
                <a:gd name="connsiteY1589" fmla="*/ 2000849 h 6108771"/>
                <a:gd name="connsiteX1590" fmla="*/ 1711152 w 3211789"/>
                <a:gd name="connsiteY1590" fmla="*/ 1995056 h 6108771"/>
                <a:gd name="connsiteX1591" fmla="*/ 1691838 w 3211789"/>
                <a:gd name="connsiteY1591" fmla="*/ 2043339 h 6108771"/>
                <a:gd name="connsiteX1592" fmla="*/ 1606860 w 3211789"/>
                <a:gd name="connsiteY1592" fmla="*/ 2024025 h 6108771"/>
                <a:gd name="connsiteX1593" fmla="*/ 1595272 w 3211789"/>
                <a:gd name="connsiteY1593" fmla="*/ 2043339 h 6108771"/>
                <a:gd name="connsiteX1594" fmla="*/ 1570165 w 3211789"/>
                <a:gd name="connsiteY1594" fmla="*/ 2022094 h 6108771"/>
                <a:gd name="connsiteX1595" fmla="*/ 1583684 w 3211789"/>
                <a:gd name="connsiteY1595" fmla="*/ 1995056 h 6108771"/>
                <a:gd name="connsiteX1596" fmla="*/ 1606860 w 3211789"/>
                <a:gd name="connsiteY1596" fmla="*/ 2024025 h 6108771"/>
                <a:gd name="connsiteX1597" fmla="*/ 1805786 w 3211789"/>
                <a:gd name="connsiteY1597" fmla="*/ 2056858 h 6108771"/>
                <a:gd name="connsiteX1598" fmla="*/ 1774885 w 3211789"/>
                <a:gd name="connsiteY1598" fmla="*/ 2107072 h 6108771"/>
                <a:gd name="connsiteX1599" fmla="*/ 1757503 w 3211789"/>
                <a:gd name="connsiteY1599" fmla="*/ 2043339 h 6108771"/>
                <a:gd name="connsiteX1600" fmla="*/ 1759435 w 3211789"/>
                <a:gd name="connsiteY1600" fmla="*/ 1985399 h 6108771"/>
                <a:gd name="connsiteX1601" fmla="*/ 1805786 w 3211789"/>
                <a:gd name="connsiteY1601" fmla="*/ 2056858 h 6108771"/>
                <a:gd name="connsiteX1602" fmla="*/ 2172738 w 3211789"/>
                <a:gd name="connsiteY1602" fmla="*/ 2010506 h 6108771"/>
                <a:gd name="connsiteX1603" fmla="*/ 2151493 w 3211789"/>
                <a:gd name="connsiteY1603" fmla="*/ 2020163 h 6108771"/>
                <a:gd name="connsiteX1604" fmla="*/ 2137974 w 3211789"/>
                <a:gd name="connsiteY1604" fmla="*/ 2010506 h 6108771"/>
                <a:gd name="connsiteX1605" fmla="*/ 2143768 w 3211789"/>
                <a:gd name="connsiteY1605" fmla="*/ 1993124 h 6108771"/>
                <a:gd name="connsiteX1606" fmla="*/ 2145699 w 3211789"/>
                <a:gd name="connsiteY1606" fmla="*/ 1979605 h 6108771"/>
                <a:gd name="connsiteX1607" fmla="*/ 2172738 w 3211789"/>
                <a:gd name="connsiteY1607" fmla="*/ 2010506 h 6108771"/>
                <a:gd name="connsiteX1608" fmla="*/ 1906215 w 3211789"/>
                <a:gd name="connsiteY1608" fmla="*/ 1983468 h 6108771"/>
                <a:gd name="connsiteX1609" fmla="*/ 1838619 w 3211789"/>
                <a:gd name="connsiteY1609" fmla="*/ 2054927 h 6108771"/>
                <a:gd name="connsiteX1610" fmla="*/ 1821237 w 3211789"/>
                <a:gd name="connsiteY1610" fmla="*/ 2045270 h 6108771"/>
                <a:gd name="connsiteX1611" fmla="*/ 1811580 w 3211789"/>
                <a:gd name="connsiteY1611" fmla="*/ 2018231 h 6108771"/>
                <a:gd name="connsiteX1612" fmla="*/ 1794198 w 3211789"/>
                <a:gd name="connsiteY1612" fmla="*/ 1985399 h 6108771"/>
                <a:gd name="connsiteX1613" fmla="*/ 1894627 w 3211789"/>
                <a:gd name="connsiteY1613" fmla="*/ 1937116 h 6108771"/>
                <a:gd name="connsiteX1614" fmla="*/ 1906215 w 3211789"/>
                <a:gd name="connsiteY1614" fmla="*/ 1983468 h 6108771"/>
                <a:gd name="connsiteX1615" fmla="*/ 2132180 w 3211789"/>
                <a:gd name="connsiteY1615" fmla="*/ 1993124 h 6108771"/>
                <a:gd name="connsiteX1616" fmla="*/ 2072309 w 3211789"/>
                <a:gd name="connsiteY1616" fmla="*/ 2051064 h 6108771"/>
                <a:gd name="connsiteX1617" fmla="*/ 2054927 w 3211789"/>
                <a:gd name="connsiteY1617" fmla="*/ 2041407 h 6108771"/>
                <a:gd name="connsiteX1618" fmla="*/ 2062652 w 3211789"/>
                <a:gd name="connsiteY1618" fmla="*/ 2016300 h 6108771"/>
                <a:gd name="connsiteX1619" fmla="*/ 2047202 w 3211789"/>
                <a:gd name="connsiteY1619" fmla="*/ 1971880 h 6108771"/>
                <a:gd name="connsiteX1620" fmla="*/ 2093553 w 3211789"/>
                <a:gd name="connsiteY1620" fmla="*/ 1933253 h 6108771"/>
                <a:gd name="connsiteX1621" fmla="*/ 2132180 w 3211789"/>
                <a:gd name="connsiteY1621" fmla="*/ 1993124 h 6108771"/>
                <a:gd name="connsiteX1622" fmla="*/ 1048708 w 3211789"/>
                <a:gd name="connsiteY1622" fmla="*/ 2081965 h 6108771"/>
                <a:gd name="connsiteX1623" fmla="*/ 1050639 w 3211789"/>
                <a:gd name="connsiteY1623" fmla="*/ 2076171 h 6108771"/>
                <a:gd name="connsiteX1624" fmla="*/ 1039051 w 3211789"/>
                <a:gd name="connsiteY1624" fmla="*/ 2035613 h 6108771"/>
                <a:gd name="connsiteX1625" fmla="*/ 1048708 w 3211789"/>
                <a:gd name="connsiteY1625" fmla="*/ 2010506 h 6108771"/>
                <a:gd name="connsiteX1626" fmla="*/ 1110510 w 3211789"/>
                <a:gd name="connsiteY1626" fmla="*/ 2099347 h 6108771"/>
                <a:gd name="connsiteX1627" fmla="*/ 1110510 w 3211789"/>
                <a:gd name="connsiteY1627" fmla="*/ 2109004 h 6108771"/>
                <a:gd name="connsiteX1628" fmla="*/ 1069953 w 3211789"/>
                <a:gd name="connsiteY1628" fmla="*/ 2109004 h 6108771"/>
                <a:gd name="connsiteX1629" fmla="*/ 1035189 w 3211789"/>
                <a:gd name="connsiteY1629" fmla="*/ 2105141 h 6108771"/>
                <a:gd name="connsiteX1630" fmla="*/ 998494 w 3211789"/>
                <a:gd name="connsiteY1630" fmla="*/ 2091622 h 6108771"/>
                <a:gd name="connsiteX1631" fmla="*/ 915447 w 3211789"/>
                <a:gd name="connsiteY1631" fmla="*/ 1929391 h 6108771"/>
                <a:gd name="connsiteX1632" fmla="*/ 1048708 w 3211789"/>
                <a:gd name="connsiteY1632" fmla="*/ 2081965 h 6108771"/>
                <a:gd name="connsiteX1633" fmla="*/ 1572096 w 3211789"/>
                <a:gd name="connsiteY1633" fmla="*/ 1966086 h 6108771"/>
                <a:gd name="connsiteX1634" fmla="*/ 1541195 w 3211789"/>
                <a:gd name="connsiteY1634" fmla="*/ 2022094 h 6108771"/>
                <a:gd name="connsiteX1635" fmla="*/ 1531539 w 3211789"/>
                <a:gd name="connsiteY1635" fmla="*/ 2018231 h 6108771"/>
                <a:gd name="connsiteX1636" fmla="*/ 1510294 w 3211789"/>
                <a:gd name="connsiteY1636" fmla="*/ 1971880 h 6108771"/>
                <a:gd name="connsiteX1637" fmla="*/ 1502569 w 3211789"/>
                <a:gd name="connsiteY1637" fmla="*/ 1981536 h 6108771"/>
                <a:gd name="connsiteX1638" fmla="*/ 1508363 w 3211789"/>
                <a:gd name="connsiteY1638" fmla="*/ 1995056 h 6108771"/>
                <a:gd name="connsiteX1639" fmla="*/ 1508363 w 3211789"/>
                <a:gd name="connsiteY1639" fmla="*/ 2006643 h 6108771"/>
                <a:gd name="connsiteX1640" fmla="*/ 1502569 w 3211789"/>
                <a:gd name="connsiteY1640" fmla="*/ 2008575 h 6108771"/>
                <a:gd name="connsiteX1641" fmla="*/ 1465874 w 3211789"/>
                <a:gd name="connsiteY1641" fmla="*/ 1987330 h 6108771"/>
                <a:gd name="connsiteX1642" fmla="*/ 1473599 w 3211789"/>
                <a:gd name="connsiteY1642" fmla="*/ 1966086 h 6108771"/>
                <a:gd name="connsiteX1643" fmla="*/ 1504500 w 3211789"/>
                <a:gd name="connsiteY1643" fmla="*/ 1954498 h 6108771"/>
                <a:gd name="connsiteX1644" fmla="*/ 1546989 w 3211789"/>
                <a:gd name="connsiteY1644" fmla="*/ 1912009 h 6108771"/>
                <a:gd name="connsiteX1645" fmla="*/ 1572096 w 3211789"/>
                <a:gd name="connsiteY1645" fmla="*/ 1966086 h 6108771"/>
                <a:gd name="connsiteX1646" fmla="*/ 1243772 w 3211789"/>
                <a:gd name="connsiteY1646" fmla="*/ 1948704 h 6108771"/>
                <a:gd name="connsiteX1647" fmla="*/ 1220596 w 3211789"/>
                <a:gd name="connsiteY1647" fmla="*/ 1948704 h 6108771"/>
                <a:gd name="connsiteX1648" fmla="*/ 1193557 w 3211789"/>
                <a:gd name="connsiteY1648" fmla="*/ 1931322 h 6108771"/>
                <a:gd name="connsiteX1649" fmla="*/ 1205145 w 3211789"/>
                <a:gd name="connsiteY1649" fmla="*/ 1912009 h 6108771"/>
                <a:gd name="connsiteX1650" fmla="*/ 1243772 w 3211789"/>
                <a:gd name="connsiteY1650" fmla="*/ 1948704 h 6108771"/>
                <a:gd name="connsiteX1651" fmla="*/ 2222952 w 3211789"/>
                <a:gd name="connsiteY1651" fmla="*/ 1950635 h 6108771"/>
                <a:gd name="connsiteX1652" fmla="*/ 2277029 w 3211789"/>
                <a:gd name="connsiteY1652" fmla="*/ 2081965 h 6108771"/>
                <a:gd name="connsiteX1653" fmla="*/ 2236471 w 3211789"/>
                <a:gd name="connsiteY1653" fmla="*/ 2060720 h 6108771"/>
                <a:gd name="connsiteX1654" fmla="*/ 2151493 w 3211789"/>
                <a:gd name="connsiteY1654" fmla="*/ 1956429 h 6108771"/>
                <a:gd name="connsiteX1655" fmla="*/ 2136043 w 3211789"/>
                <a:gd name="connsiteY1655" fmla="*/ 1933253 h 6108771"/>
                <a:gd name="connsiteX1656" fmla="*/ 2180463 w 3211789"/>
                <a:gd name="connsiteY1656" fmla="*/ 1902352 h 6108771"/>
                <a:gd name="connsiteX1657" fmla="*/ 2222952 w 3211789"/>
                <a:gd name="connsiteY1657" fmla="*/ 1950635 h 6108771"/>
                <a:gd name="connsiteX1658" fmla="*/ 1734327 w 3211789"/>
                <a:gd name="connsiteY1658" fmla="*/ 1925528 h 6108771"/>
                <a:gd name="connsiteX1659" fmla="*/ 1689907 w 3211789"/>
                <a:gd name="connsiteY1659" fmla="*/ 1996987 h 6108771"/>
                <a:gd name="connsiteX1660" fmla="*/ 1668663 w 3211789"/>
                <a:gd name="connsiteY1660" fmla="*/ 1956429 h 6108771"/>
                <a:gd name="connsiteX1661" fmla="*/ 1726602 w 3211789"/>
                <a:gd name="connsiteY1661" fmla="*/ 1902352 h 6108771"/>
                <a:gd name="connsiteX1662" fmla="*/ 1734327 w 3211789"/>
                <a:gd name="connsiteY1662" fmla="*/ 1925528 h 6108771"/>
                <a:gd name="connsiteX1663" fmla="*/ 1342269 w 3211789"/>
                <a:gd name="connsiteY1663" fmla="*/ 1956429 h 6108771"/>
                <a:gd name="connsiteX1664" fmla="*/ 1330681 w 3211789"/>
                <a:gd name="connsiteY1664" fmla="*/ 1968017 h 6108771"/>
                <a:gd name="connsiteX1665" fmla="*/ 1263085 w 3211789"/>
                <a:gd name="connsiteY1665" fmla="*/ 1948704 h 6108771"/>
                <a:gd name="connsiteX1666" fmla="*/ 1228321 w 3211789"/>
                <a:gd name="connsiteY1666" fmla="*/ 1913940 h 6108771"/>
                <a:gd name="connsiteX1667" fmla="*/ 1290123 w 3211789"/>
                <a:gd name="connsiteY1667" fmla="*/ 1873382 h 6108771"/>
                <a:gd name="connsiteX1668" fmla="*/ 1342269 w 3211789"/>
                <a:gd name="connsiteY1668" fmla="*/ 1956429 h 6108771"/>
                <a:gd name="connsiteX1669" fmla="*/ 2174669 w 3211789"/>
                <a:gd name="connsiteY1669" fmla="*/ 1879176 h 6108771"/>
                <a:gd name="connsiteX1670" fmla="*/ 2120592 w 3211789"/>
                <a:gd name="connsiteY1670" fmla="*/ 1912009 h 6108771"/>
                <a:gd name="connsiteX1671" fmla="*/ 2110935 w 3211789"/>
                <a:gd name="connsiteY1671" fmla="*/ 1904283 h 6108771"/>
                <a:gd name="connsiteX1672" fmla="*/ 2159218 w 3211789"/>
                <a:gd name="connsiteY1672" fmla="*/ 1869520 h 6108771"/>
                <a:gd name="connsiteX1673" fmla="*/ 2174669 w 3211789"/>
                <a:gd name="connsiteY1673" fmla="*/ 1879176 h 6108771"/>
                <a:gd name="connsiteX1674" fmla="*/ 1637761 w 3211789"/>
                <a:gd name="connsiteY1674" fmla="*/ 1879176 h 6108771"/>
                <a:gd name="connsiteX1675" fmla="*/ 1639693 w 3211789"/>
                <a:gd name="connsiteY1675" fmla="*/ 1915871 h 6108771"/>
                <a:gd name="connsiteX1676" fmla="*/ 1630036 w 3211789"/>
                <a:gd name="connsiteY1676" fmla="*/ 1964154 h 6108771"/>
                <a:gd name="connsiteX1677" fmla="*/ 1647418 w 3211789"/>
                <a:gd name="connsiteY1677" fmla="*/ 1952566 h 6108771"/>
                <a:gd name="connsiteX1678" fmla="*/ 1662869 w 3211789"/>
                <a:gd name="connsiteY1678" fmla="*/ 1995056 h 6108771"/>
                <a:gd name="connsiteX1679" fmla="*/ 1626173 w 3211789"/>
                <a:gd name="connsiteY1679" fmla="*/ 2056858 h 6108771"/>
                <a:gd name="connsiteX1680" fmla="*/ 1622311 w 3211789"/>
                <a:gd name="connsiteY1680" fmla="*/ 2054927 h 6108771"/>
                <a:gd name="connsiteX1681" fmla="*/ 1610723 w 3211789"/>
                <a:gd name="connsiteY1681" fmla="*/ 1993124 h 6108771"/>
                <a:gd name="connsiteX1682" fmla="*/ 1628105 w 3211789"/>
                <a:gd name="connsiteY1682" fmla="*/ 1964154 h 6108771"/>
                <a:gd name="connsiteX1683" fmla="*/ 1622311 w 3211789"/>
                <a:gd name="connsiteY1683" fmla="*/ 1962223 h 6108771"/>
                <a:gd name="connsiteX1684" fmla="*/ 1597204 w 3211789"/>
                <a:gd name="connsiteY1684" fmla="*/ 1971880 h 6108771"/>
                <a:gd name="connsiteX1685" fmla="*/ 1574028 w 3211789"/>
                <a:gd name="connsiteY1685" fmla="*/ 1927459 h 6108771"/>
                <a:gd name="connsiteX1686" fmla="*/ 1566302 w 3211789"/>
                <a:gd name="connsiteY1686" fmla="*/ 1908146 h 6108771"/>
                <a:gd name="connsiteX1687" fmla="*/ 1630036 w 3211789"/>
                <a:gd name="connsiteY1687" fmla="*/ 1869520 h 6108771"/>
                <a:gd name="connsiteX1688" fmla="*/ 1637761 w 3211789"/>
                <a:gd name="connsiteY1688" fmla="*/ 1879176 h 6108771"/>
                <a:gd name="connsiteX1689" fmla="*/ 2016301 w 3211789"/>
                <a:gd name="connsiteY1689" fmla="*/ 1929391 h 6108771"/>
                <a:gd name="connsiteX1690" fmla="*/ 1996987 w 3211789"/>
                <a:gd name="connsiteY1690" fmla="*/ 1987330 h 6108771"/>
                <a:gd name="connsiteX1691" fmla="*/ 2000850 w 3211789"/>
                <a:gd name="connsiteY1691" fmla="*/ 1993124 h 6108771"/>
                <a:gd name="connsiteX1692" fmla="*/ 2006644 w 3211789"/>
                <a:gd name="connsiteY1692" fmla="*/ 1993124 h 6108771"/>
                <a:gd name="connsiteX1693" fmla="*/ 2025957 w 3211789"/>
                <a:gd name="connsiteY1693" fmla="*/ 1969948 h 6108771"/>
                <a:gd name="connsiteX1694" fmla="*/ 2043339 w 3211789"/>
                <a:gd name="connsiteY1694" fmla="*/ 2012437 h 6108771"/>
                <a:gd name="connsiteX1695" fmla="*/ 1966086 w 3211789"/>
                <a:gd name="connsiteY1695" fmla="*/ 2105141 h 6108771"/>
                <a:gd name="connsiteX1696" fmla="*/ 1935185 w 3211789"/>
                <a:gd name="connsiteY1696" fmla="*/ 2041407 h 6108771"/>
                <a:gd name="connsiteX1697" fmla="*/ 1993125 w 3211789"/>
                <a:gd name="connsiteY1697" fmla="*/ 2006643 h 6108771"/>
                <a:gd name="connsiteX1698" fmla="*/ 1993125 w 3211789"/>
                <a:gd name="connsiteY1698" fmla="*/ 1996987 h 6108771"/>
                <a:gd name="connsiteX1699" fmla="*/ 1939048 w 3211789"/>
                <a:gd name="connsiteY1699" fmla="*/ 2008575 h 6108771"/>
                <a:gd name="connsiteX1700" fmla="*/ 1912009 w 3211789"/>
                <a:gd name="connsiteY1700" fmla="*/ 1964154 h 6108771"/>
                <a:gd name="connsiteX1701" fmla="*/ 1912009 w 3211789"/>
                <a:gd name="connsiteY1701" fmla="*/ 1927459 h 6108771"/>
                <a:gd name="connsiteX1702" fmla="*/ 1946773 w 3211789"/>
                <a:gd name="connsiteY1702" fmla="*/ 1906215 h 6108771"/>
                <a:gd name="connsiteX1703" fmla="*/ 1983468 w 3211789"/>
                <a:gd name="connsiteY1703" fmla="*/ 1867588 h 6108771"/>
                <a:gd name="connsiteX1704" fmla="*/ 2016301 w 3211789"/>
                <a:gd name="connsiteY1704" fmla="*/ 1929391 h 6108771"/>
                <a:gd name="connsiteX1705" fmla="*/ 2008575 w 3211789"/>
                <a:gd name="connsiteY1705" fmla="*/ 1859863 h 6108771"/>
                <a:gd name="connsiteX1706" fmla="*/ 2093553 w 3211789"/>
                <a:gd name="connsiteY1706" fmla="*/ 1917803 h 6108771"/>
                <a:gd name="connsiteX1707" fmla="*/ 2091622 w 3211789"/>
                <a:gd name="connsiteY1707" fmla="*/ 1931322 h 6108771"/>
                <a:gd name="connsiteX1708" fmla="*/ 2043339 w 3211789"/>
                <a:gd name="connsiteY1708" fmla="*/ 1946772 h 6108771"/>
                <a:gd name="connsiteX1709" fmla="*/ 2033682 w 3211789"/>
                <a:gd name="connsiteY1709" fmla="*/ 1940979 h 6108771"/>
                <a:gd name="connsiteX1710" fmla="*/ 2024026 w 3211789"/>
                <a:gd name="connsiteY1710" fmla="*/ 1898489 h 6108771"/>
                <a:gd name="connsiteX1711" fmla="*/ 2004713 w 3211789"/>
                <a:gd name="connsiteY1711" fmla="*/ 1859863 h 6108771"/>
                <a:gd name="connsiteX1712" fmla="*/ 2008575 w 3211789"/>
                <a:gd name="connsiteY1712" fmla="*/ 1859863 h 6108771"/>
                <a:gd name="connsiteX1713" fmla="*/ 1964155 w 3211789"/>
                <a:gd name="connsiteY1713" fmla="*/ 1859863 h 6108771"/>
                <a:gd name="connsiteX1714" fmla="*/ 1912009 w 3211789"/>
                <a:gd name="connsiteY1714" fmla="*/ 1906215 h 6108771"/>
                <a:gd name="connsiteX1715" fmla="*/ 1900421 w 3211789"/>
                <a:gd name="connsiteY1715" fmla="*/ 1881108 h 6108771"/>
                <a:gd name="connsiteX1716" fmla="*/ 1900421 w 3211789"/>
                <a:gd name="connsiteY1716" fmla="*/ 1867588 h 6108771"/>
                <a:gd name="connsiteX1717" fmla="*/ 1910078 w 3211789"/>
                <a:gd name="connsiteY1717" fmla="*/ 1856000 h 6108771"/>
                <a:gd name="connsiteX1718" fmla="*/ 1929391 w 3211789"/>
                <a:gd name="connsiteY1718" fmla="*/ 1856000 h 6108771"/>
                <a:gd name="connsiteX1719" fmla="*/ 1950636 w 3211789"/>
                <a:gd name="connsiteY1719" fmla="*/ 1852138 h 6108771"/>
                <a:gd name="connsiteX1720" fmla="*/ 1964155 w 3211789"/>
                <a:gd name="connsiteY1720" fmla="*/ 1859863 h 6108771"/>
                <a:gd name="connsiteX1721" fmla="*/ 2383252 w 3211789"/>
                <a:gd name="connsiteY1721" fmla="*/ 1856000 h 6108771"/>
                <a:gd name="connsiteX1722" fmla="*/ 2387114 w 3211789"/>
                <a:gd name="connsiteY1722" fmla="*/ 1859863 h 6108771"/>
                <a:gd name="connsiteX1723" fmla="*/ 2392908 w 3211789"/>
                <a:gd name="connsiteY1723" fmla="*/ 1873382 h 6108771"/>
                <a:gd name="connsiteX1724" fmla="*/ 2387114 w 3211789"/>
                <a:gd name="connsiteY1724" fmla="*/ 1888833 h 6108771"/>
                <a:gd name="connsiteX1725" fmla="*/ 2373595 w 3211789"/>
                <a:gd name="connsiteY1725" fmla="*/ 1861794 h 6108771"/>
                <a:gd name="connsiteX1726" fmla="*/ 2373595 w 3211789"/>
                <a:gd name="connsiteY1726" fmla="*/ 1846344 h 6108771"/>
                <a:gd name="connsiteX1727" fmla="*/ 2383252 w 3211789"/>
                <a:gd name="connsiteY1727" fmla="*/ 1856000 h 6108771"/>
                <a:gd name="connsiteX1728" fmla="*/ 853644 w 3211789"/>
                <a:gd name="connsiteY1728" fmla="*/ 1890764 h 6108771"/>
                <a:gd name="connsiteX1729" fmla="*/ 880683 w 3211789"/>
                <a:gd name="connsiteY1729" fmla="*/ 1948704 h 6108771"/>
                <a:gd name="connsiteX1730" fmla="*/ 938623 w 3211789"/>
                <a:gd name="connsiteY1730" fmla="*/ 2081965 h 6108771"/>
                <a:gd name="connsiteX1731" fmla="*/ 1027463 w 3211789"/>
                <a:gd name="connsiteY1731" fmla="*/ 2126385 h 6108771"/>
                <a:gd name="connsiteX1732" fmla="*/ 1125961 w 3211789"/>
                <a:gd name="connsiteY1732" fmla="*/ 2134111 h 6108771"/>
                <a:gd name="connsiteX1733" fmla="*/ 1129824 w 3211789"/>
                <a:gd name="connsiteY1733" fmla="*/ 2155355 h 6108771"/>
                <a:gd name="connsiteX1734" fmla="*/ 988837 w 3211789"/>
                <a:gd name="connsiteY1734" fmla="*/ 2309861 h 6108771"/>
                <a:gd name="connsiteX1735" fmla="*/ 944417 w 3211789"/>
                <a:gd name="connsiteY1735" fmla="*/ 2319518 h 6108771"/>
                <a:gd name="connsiteX1736" fmla="*/ 855576 w 3211789"/>
                <a:gd name="connsiteY1736" fmla="*/ 2296342 h 6108771"/>
                <a:gd name="connsiteX1737" fmla="*/ 842057 w 3211789"/>
                <a:gd name="connsiteY1737" fmla="*/ 2302136 h 6108771"/>
                <a:gd name="connsiteX1738" fmla="*/ 849782 w 3211789"/>
                <a:gd name="connsiteY1738" fmla="*/ 2342694 h 6108771"/>
                <a:gd name="connsiteX1739" fmla="*/ 840125 w 3211789"/>
                <a:gd name="connsiteY1739" fmla="*/ 2383251 h 6108771"/>
                <a:gd name="connsiteX1740" fmla="*/ 631542 w 3211789"/>
                <a:gd name="connsiteY1740" fmla="*/ 2537757 h 6108771"/>
                <a:gd name="connsiteX1741" fmla="*/ 583259 w 3211789"/>
                <a:gd name="connsiteY1741" fmla="*/ 2531963 h 6108771"/>
                <a:gd name="connsiteX1742" fmla="*/ 538839 w 3211789"/>
                <a:gd name="connsiteY1742" fmla="*/ 2518444 h 6108771"/>
                <a:gd name="connsiteX1743" fmla="*/ 426822 w 3211789"/>
                <a:gd name="connsiteY1743" fmla="*/ 2412221 h 6108771"/>
                <a:gd name="connsiteX1744" fmla="*/ 407509 w 3211789"/>
                <a:gd name="connsiteY1744" fmla="*/ 2379389 h 6108771"/>
                <a:gd name="connsiteX1745" fmla="*/ 235621 w 3211789"/>
                <a:gd name="connsiteY1745" fmla="*/ 2437328 h 6108771"/>
                <a:gd name="connsiteX1746" fmla="*/ 25107 w 3211789"/>
                <a:gd name="connsiteY1746" fmla="*/ 2286685 h 6108771"/>
                <a:gd name="connsiteX1747" fmla="*/ 17382 w 3211789"/>
                <a:gd name="connsiteY1747" fmla="*/ 2238402 h 6108771"/>
                <a:gd name="connsiteX1748" fmla="*/ 88841 w 3211789"/>
                <a:gd name="connsiteY1748" fmla="*/ 2105141 h 6108771"/>
                <a:gd name="connsiteX1749" fmla="*/ 106223 w 3211789"/>
                <a:gd name="connsiteY1749" fmla="*/ 2095484 h 6108771"/>
                <a:gd name="connsiteX1750" fmla="*/ 179613 w 3211789"/>
                <a:gd name="connsiteY1750" fmla="*/ 2051064 h 6108771"/>
                <a:gd name="connsiteX1751" fmla="*/ 187338 w 3211789"/>
                <a:gd name="connsiteY1751" fmla="*/ 2004712 h 6108771"/>
                <a:gd name="connsiteX1752" fmla="*/ 196995 w 3211789"/>
                <a:gd name="connsiteY1752" fmla="*/ 1977674 h 6108771"/>
                <a:gd name="connsiteX1753" fmla="*/ 256866 w 3211789"/>
                <a:gd name="connsiteY1753" fmla="*/ 1910077 h 6108771"/>
                <a:gd name="connsiteX1754" fmla="*/ 390127 w 3211789"/>
                <a:gd name="connsiteY1754" fmla="*/ 1873382 h 6108771"/>
                <a:gd name="connsiteX1755" fmla="*/ 562015 w 3211789"/>
                <a:gd name="connsiteY1755" fmla="*/ 1985399 h 6108771"/>
                <a:gd name="connsiteX1756" fmla="*/ 571671 w 3211789"/>
                <a:gd name="connsiteY1756" fmla="*/ 2008575 h 6108771"/>
                <a:gd name="connsiteX1757" fmla="*/ 675963 w 3211789"/>
                <a:gd name="connsiteY1757" fmla="*/ 1983468 h 6108771"/>
                <a:gd name="connsiteX1758" fmla="*/ 726177 w 3211789"/>
                <a:gd name="connsiteY1758" fmla="*/ 1985399 h 6108771"/>
                <a:gd name="connsiteX1759" fmla="*/ 832400 w 3211789"/>
                <a:gd name="connsiteY1759" fmla="*/ 2124454 h 6108771"/>
                <a:gd name="connsiteX1760" fmla="*/ 768666 w 3211789"/>
                <a:gd name="connsiteY1760" fmla="*/ 2267372 h 6108771"/>
                <a:gd name="connsiteX1761" fmla="*/ 683688 w 3211789"/>
                <a:gd name="connsiteY1761" fmla="*/ 2292479 h 6108771"/>
                <a:gd name="connsiteX1762" fmla="*/ 585191 w 3211789"/>
                <a:gd name="connsiteY1762" fmla="*/ 2246127 h 6108771"/>
                <a:gd name="connsiteX1763" fmla="*/ 538839 w 3211789"/>
                <a:gd name="connsiteY1763" fmla="*/ 2290548 h 6108771"/>
                <a:gd name="connsiteX1764" fmla="*/ 428754 w 3211789"/>
                <a:gd name="connsiteY1764" fmla="*/ 2327243 h 6108771"/>
                <a:gd name="connsiteX1765" fmla="*/ 285836 w 3211789"/>
                <a:gd name="connsiteY1765" fmla="*/ 2180462 h 6108771"/>
                <a:gd name="connsiteX1766" fmla="*/ 426822 w 3211789"/>
                <a:gd name="connsiteY1766" fmla="*/ 2041407 h 6108771"/>
                <a:gd name="connsiteX1767" fmla="*/ 538839 w 3211789"/>
                <a:gd name="connsiteY1767" fmla="*/ 2145699 h 6108771"/>
                <a:gd name="connsiteX1768" fmla="*/ 451929 w 3211789"/>
                <a:gd name="connsiteY1768" fmla="*/ 2234540 h 6108771"/>
                <a:gd name="connsiteX1769" fmla="*/ 384333 w 3211789"/>
                <a:gd name="connsiteY1769" fmla="*/ 2170806 h 6108771"/>
                <a:gd name="connsiteX1770" fmla="*/ 434548 w 3211789"/>
                <a:gd name="connsiteY1770" fmla="*/ 2122523 h 6108771"/>
                <a:gd name="connsiteX1771" fmla="*/ 411372 w 3211789"/>
                <a:gd name="connsiteY1771" fmla="*/ 2114798 h 6108771"/>
                <a:gd name="connsiteX1772" fmla="*/ 359226 w 3211789"/>
                <a:gd name="connsiteY1772" fmla="*/ 2170806 h 6108771"/>
                <a:gd name="connsiteX1773" fmla="*/ 446135 w 3211789"/>
                <a:gd name="connsiteY1773" fmla="*/ 2251921 h 6108771"/>
                <a:gd name="connsiteX1774" fmla="*/ 560084 w 3211789"/>
                <a:gd name="connsiteY1774" fmla="*/ 2145699 h 6108771"/>
                <a:gd name="connsiteX1775" fmla="*/ 426822 w 3211789"/>
                <a:gd name="connsiteY1775" fmla="*/ 2022094 h 6108771"/>
                <a:gd name="connsiteX1776" fmla="*/ 268454 w 3211789"/>
                <a:gd name="connsiteY1776" fmla="*/ 2174669 h 6108771"/>
                <a:gd name="connsiteX1777" fmla="*/ 436479 w 3211789"/>
                <a:gd name="connsiteY1777" fmla="*/ 2344625 h 6108771"/>
                <a:gd name="connsiteX1778" fmla="*/ 594847 w 3211789"/>
                <a:gd name="connsiteY1778" fmla="*/ 2282823 h 6108771"/>
                <a:gd name="connsiteX1779" fmla="*/ 625748 w 3211789"/>
                <a:gd name="connsiteY1779" fmla="*/ 2294410 h 6108771"/>
                <a:gd name="connsiteX1780" fmla="*/ 691413 w 3211789"/>
                <a:gd name="connsiteY1780" fmla="*/ 2311792 h 6108771"/>
                <a:gd name="connsiteX1781" fmla="*/ 735834 w 3211789"/>
                <a:gd name="connsiteY1781" fmla="*/ 2302136 h 6108771"/>
                <a:gd name="connsiteX1782" fmla="*/ 857507 w 3211789"/>
                <a:gd name="connsiteY1782" fmla="*/ 2139905 h 6108771"/>
                <a:gd name="connsiteX1783" fmla="*/ 786048 w 3211789"/>
                <a:gd name="connsiteY1783" fmla="*/ 1966086 h 6108771"/>
                <a:gd name="connsiteX1784" fmla="*/ 789911 w 3211789"/>
                <a:gd name="connsiteY1784" fmla="*/ 1944841 h 6108771"/>
                <a:gd name="connsiteX1785" fmla="*/ 753216 w 3211789"/>
                <a:gd name="connsiteY1785" fmla="*/ 1867588 h 6108771"/>
                <a:gd name="connsiteX1786" fmla="*/ 787980 w 3211789"/>
                <a:gd name="connsiteY1786" fmla="*/ 1838618 h 6108771"/>
                <a:gd name="connsiteX1787" fmla="*/ 853644 w 3211789"/>
                <a:gd name="connsiteY1787" fmla="*/ 1890764 h 6108771"/>
                <a:gd name="connsiteX1788" fmla="*/ 567809 w 3211789"/>
                <a:gd name="connsiteY1788" fmla="*/ 1832824 h 6108771"/>
                <a:gd name="connsiteX1789" fmla="*/ 650856 w 3211789"/>
                <a:gd name="connsiteY1789" fmla="*/ 1873382 h 6108771"/>
                <a:gd name="connsiteX1790" fmla="*/ 766735 w 3211789"/>
                <a:gd name="connsiteY1790" fmla="*/ 1956429 h 6108771"/>
                <a:gd name="connsiteX1791" fmla="*/ 753216 w 3211789"/>
                <a:gd name="connsiteY1791" fmla="*/ 1971880 h 6108771"/>
                <a:gd name="connsiteX1792" fmla="*/ 731971 w 3211789"/>
                <a:gd name="connsiteY1792" fmla="*/ 1964154 h 6108771"/>
                <a:gd name="connsiteX1793" fmla="*/ 681757 w 3211789"/>
                <a:gd name="connsiteY1793" fmla="*/ 1964154 h 6108771"/>
                <a:gd name="connsiteX1794" fmla="*/ 633474 w 3211789"/>
                <a:gd name="connsiteY1794" fmla="*/ 1964154 h 6108771"/>
                <a:gd name="connsiteX1795" fmla="*/ 592916 w 3211789"/>
                <a:gd name="connsiteY1795" fmla="*/ 1975742 h 6108771"/>
                <a:gd name="connsiteX1796" fmla="*/ 579397 w 3211789"/>
                <a:gd name="connsiteY1796" fmla="*/ 1968017 h 6108771"/>
                <a:gd name="connsiteX1797" fmla="*/ 463517 w 3211789"/>
                <a:gd name="connsiteY1797" fmla="*/ 1863726 h 6108771"/>
                <a:gd name="connsiteX1798" fmla="*/ 488625 w 3211789"/>
                <a:gd name="connsiteY1798" fmla="*/ 1836687 h 6108771"/>
                <a:gd name="connsiteX1799" fmla="*/ 536908 w 3211789"/>
                <a:gd name="connsiteY1799" fmla="*/ 1807717 h 6108771"/>
                <a:gd name="connsiteX1800" fmla="*/ 567809 w 3211789"/>
                <a:gd name="connsiteY1800" fmla="*/ 1832824 h 6108771"/>
                <a:gd name="connsiteX1801" fmla="*/ 1730465 w 3211789"/>
                <a:gd name="connsiteY1801" fmla="*/ 1850206 h 6108771"/>
                <a:gd name="connsiteX1802" fmla="*/ 1662869 w 3211789"/>
                <a:gd name="connsiteY1802" fmla="*/ 1921665 h 6108771"/>
                <a:gd name="connsiteX1803" fmla="*/ 1659006 w 3211789"/>
                <a:gd name="connsiteY1803" fmla="*/ 1894627 h 6108771"/>
                <a:gd name="connsiteX1804" fmla="*/ 1718877 w 3211789"/>
                <a:gd name="connsiteY1804" fmla="*/ 1805786 h 6108771"/>
                <a:gd name="connsiteX1805" fmla="*/ 1730465 w 3211789"/>
                <a:gd name="connsiteY1805" fmla="*/ 1850206 h 6108771"/>
                <a:gd name="connsiteX1806" fmla="*/ 1985399 w 3211789"/>
                <a:gd name="connsiteY1806" fmla="*/ 1838618 h 6108771"/>
                <a:gd name="connsiteX1807" fmla="*/ 1937116 w 3211789"/>
                <a:gd name="connsiteY1807" fmla="*/ 1838618 h 6108771"/>
                <a:gd name="connsiteX1808" fmla="*/ 1912009 w 3211789"/>
                <a:gd name="connsiteY1808" fmla="*/ 1844412 h 6108771"/>
                <a:gd name="connsiteX1809" fmla="*/ 1906215 w 3211789"/>
                <a:gd name="connsiteY1809" fmla="*/ 1796129 h 6108771"/>
                <a:gd name="connsiteX1810" fmla="*/ 1985399 w 3211789"/>
                <a:gd name="connsiteY1810" fmla="*/ 1838618 h 6108771"/>
                <a:gd name="connsiteX1811" fmla="*/ 1898490 w 3211789"/>
                <a:gd name="connsiteY1811" fmla="*/ 1817374 h 6108771"/>
                <a:gd name="connsiteX1812" fmla="*/ 1854069 w 3211789"/>
                <a:gd name="connsiteY1812" fmla="*/ 1861794 h 6108771"/>
                <a:gd name="connsiteX1813" fmla="*/ 1842482 w 3211789"/>
                <a:gd name="connsiteY1813" fmla="*/ 1830893 h 6108771"/>
                <a:gd name="connsiteX1814" fmla="*/ 1894627 w 3211789"/>
                <a:gd name="connsiteY1814" fmla="*/ 1794198 h 6108771"/>
                <a:gd name="connsiteX1815" fmla="*/ 1898490 w 3211789"/>
                <a:gd name="connsiteY1815" fmla="*/ 1817374 h 6108771"/>
                <a:gd name="connsiteX1816" fmla="*/ 1624242 w 3211789"/>
                <a:gd name="connsiteY1816" fmla="*/ 1821237 h 6108771"/>
                <a:gd name="connsiteX1817" fmla="*/ 1568234 w 3211789"/>
                <a:gd name="connsiteY1817" fmla="*/ 1888833 h 6108771"/>
                <a:gd name="connsiteX1818" fmla="*/ 1543127 w 3211789"/>
                <a:gd name="connsiteY1818" fmla="*/ 1846344 h 6108771"/>
                <a:gd name="connsiteX1819" fmla="*/ 1539264 w 3211789"/>
                <a:gd name="connsiteY1819" fmla="*/ 1830893 h 6108771"/>
                <a:gd name="connsiteX1820" fmla="*/ 1546989 w 3211789"/>
                <a:gd name="connsiteY1820" fmla="*/ 1823168 h 6108771"/>
                <a:gd name="connsiteX1821" fmla="*/ 1606860 w 3211789"/>
                <a:gd name="connsiteY1821" fmla="*/ 1774885 h 6108771"/>
                <a:gd name="connsiteX1822" fmla="*/ 1624242 w 3211789"/>
                <a:gd name="connsiteY1822" fmla="*/ 1821237 h 6108771"/>
                <a:gd name="connsiteX1823" fmla="*/ 1292055 w 3211789"/>
                <a:gd name="connsiteY1823" fmla="*/ 1815443 h 6108771"/>
                <a:gd name="connsiteX1824" fmla="*/ 1247634 w 3211789"/>
                <a:gd name="connsiteY1824" fmla="*/ 1881108 h 6108771"/>
                <a:gd name="connsiteX1825" fmla="*/ 1222527 w 3211789"/>
                <a:gd name="connsiteY1825" fmla="*/ 1888833 h 6108771"/>
                <a:gd name="connsiteX1826" fmla="*/ 1193557 w 3211789"/>
                <a:gd name="connsiteY1826" fmla="*/ 1848275 h 6108771"/>
                <a:gd name="connsiteX1827" fmla="*/ 1201283 w 3211789"/>
                <a:gd name="connsiteY1827" fmla="*/ 1821237 h 6108771"/>
                <a:gd name="connsiteX1828" fmla="*/ 1232184 w 3211789"/>
                <a:gd name="connsiteY1828" fmla="*/ 1796129 h 6108771"/>
                <a:gd name="connsiteX1829" fmla="*/ 1247634 w 3211789"/>
                <a:gd name="connsiteY1829" fmla="*/ 1780679 h 6108771"/>
                <a:gd name="connsiteX1830" fmla="*/ 1266947 w 3211789"/>
                <a:gd name="connsiteY1830" fmla="*/ 1759434 h 6108771"/>
                <a:gd name="connsiteX1831" fmla="*/ 1292055 w 3211789"/>
                <a:gd name="connsiteY1831" fmla="*/ 1815443 h 6108771"/>
                <a:gd name="connsiteX1832" fmla="*/ 1828962 w 3211789"/>
                <a:gd name="connsiteY1832" fmla="*/ 1755572 h 6108771"/>
                <a:gd name="connsiteX1833" fmla="*/ 1877245 w 3211789"/>
                <a:gd name="connsiteY1833" fmla="*/ 1776816 h 6108771"/>
                <a:gd name="connsiteX1834" fmla="*/ 1844413 w 3211789"/>
                <a:gd name="connsiteY1834" fmla="*/ 1798061 h 6108771"/>
                <a:gd name="connsiteX1835" fmla="*/ 1825100 w 3211789"/>
                <a:gd name="connsiteY1835" fmla="*/ 1755572 h 6108771"/>
                <a:gd name="connsiteX1836" fmla="*/ 1828962 w 3211789"/>
                <a:gd name="connsiteY1836" fmla="*/ 1755572 h 6108771"/>
                <a:gd name="connsiteX1837" fmla="*/ 1815443 w 3211789"/>
                <a:gd name="connsiteY1837" fmla="*/ 1796129 h 6108771"/>
                <a:gd name="connsiteX1838" fmla="*/ 1801924 w 3211789"/>
                <a:gd name="connsiteY1838" fmla="*/ 1848275 h 6108771"/>
                <a:gd name="connsiteX1839" fmla="*/ 1805786 w 3211789"/>
                <a:gd name="connsiteY1839" fmla="*/ 1850206 h 6108771"/>
                <a:gd name="connsiteX1840" fmla="*/ 1827031 w 3211789"/>
                <a:gd name="connsiteY1840" fmla="*/ 1832824 h 6108771"/>
                <a:gd name="connsiteX1841" fmla="*/ 1836688 w 3211789"/>
                <a:gd name="connsiteY1841" fmla="*/ 1852138 h 6108771"/>
                <a:gd name="connsiteX1842" fmla="*/ 1805786 w 3211789"/>
                <a:gd name="connsiteY1842" fmla="*/ 1900421 h 6108771"/>
                <a:gd name="connsiteX1843" fmla="*/ 1809649 w 3211789"/>
                <a:gd name="connsiteY1843" fmla="*/ 1902352 h 6108771"/>
                <a:gd name="connsiteX1844" fmla="*/ 1873383 w 3211789"/>
                <a:gd name="connsiteY1844" fmla="*/ 1867588 h 6108771"/>
                <a:gd name="connsiteX1845" fmla="*/ 1890765 w 3211789"/>
                <a:gd name="connsiteY1845" fmla="*/ 1892695 h 6108771"/>
                <a:gd name="connsiteX1846" fmla="*/ 1801924 w 3211789"/>
                <a:gd name="connsiteY1846" fmla="*/ 1969948 h 6108771"/>
                <a:gd name="connsiteX1847" fmla="*/ 1765229 w 3211789"/>
                <a:gd name="connsiteY1847" fmla="*/ 1958360 h 6108771"/>
                <a:gd name="connsiteX1848" fmla="*/ 1784542 w 3211789"/>
                <a:gd name="connsiteY1848" fmla="*/ 1929391 h 6108771"/>
                <a:gd name="connsiteX1849" fmla="*/ 1784542 w 3211789"/>
                <a:gd name="connsiteY1849" fmla="*/ 1923597 h 6108771"/>
                <a:gd name="connsiteX1850" fmla="*/ 1778748 w 3211789"/>
                <a:gd name="connsiteY1850" fmla="*/ 1921665 h 6108771"/>
                <a:gd name="connsiteX1851" fmla="*/ 1749778 w 3211789"/>
                <a:gd name="connsiteY1851" fmla="*/ 1939047 h 6108771"/>
                <a:gd name="connsiteX1852" fmla="*/ 1747847 w 3211789"/>
                <a:gd name="connsiteY1852" fmla="*/ 1910077 h 6108771"/>
                <a:gd name="connsiteX1853" fmla="*/ 1769091 w 3211789"/>
                <a:gd name="connsiteY1853" fmla="*/ 1875314 h 6108771"/>
                <a:gd name="connsiteX1854" fmla="*/ 1753641 w 3211789"/>
                <a:gd name="connsiteY1854" fmla="*/ 1869520 h 6108771"/>
                <a:gd name="connsiteX1855" fmla="*/ 1736259 w 3211789"/>
                <a:gd name="connsiteY1855" fmla="*/ 1823168 h 6108771"/>
                <a:gd name="connsiteX1856" fmla="*/ 1740121 w 3211789"/>
                <a:gd name="connsiteY1856" fmla="*/ 1799992 h 6108771"/>
                <a:gd name="connsiteX1857" fmla="*/ 1798061 w 3211789"/>
                <a:gd name="connsiteY1857" fmla="*/ 1749778 h 6108771"/>
                <a:gd name="connsiteX1858" fmla="*/ 1815443 w 3211789"/>
                <a:gd name="connsiteY1858" fmla="*/ 1796129 h 6108771"/>
                <a:gd name="connsiteX1859" fmla="*/ 1716946 w 3211789"/>
                <a:gd name="connsiteY1859" fmla="*/ 1715014 h 6108771"/>
                <a:gd name="connsiteX1860" fmla="*/ 1771023 w 3211789"/>
                <a:gd name="connsiteY1860" fmla="*/ 1730464 h 6108771"/>
                <a:gd name="connsiteX1861" fmla="*/ 1776817 w 3211789"/>
                <a:gd name="connsiteY1861" fmla="*/ 1742052 h 6108771"/>
                <a:gd name="connsiteX1862" fmla="*/ 1734327 w 3211789"/>
                <a:gd name="connsiteY1862" fmla="*/ 1778747 h 6108771"/>
                <a:gd name="connsiteX1863" fmla="*/ 1728534 w 3211789"/>
                <a:gd name="connsiteY1863" fmla="*/ 1778747 h 6108771"/>
                <a:gd name="connsiteX1864" fmla="*/ 1711152 w 3211789"/>
                <a:gd name="connsiteY1864" fmla="*/ 1715014 h 6108771"/>
                <a:gd name="connsiteX1865" fmla="*/ 1716946 w 3211789"/>
                <a:gd name="connsiteY1865" fmla="*/ 1715014 h 6108771"/>
                <a:gd name="connsiteX1866" fmla="*/ 2265441 w 3211789"/>
                <a:gd name="connsiteY1866" fmla="*/ 1749778 h 6108771"/>
                <a:gd name="connsiteX1867" fmla="*/ 2277029 w 3211789"/>
                <a:gd name="connsiteY1867" fmla="*/ 1769091 h 6108771"/>
                <a:gd name="connsiteX1868" fmla="*/ 2253853 w 3211789"/>
                <a:gd name="connsiteY1868" fmla="*/ 1796129 h 6108771"/>
                <a:gd name="connsiteX1869" fmla="*/ 2242265 w 3211789"/>
                <a:gd name="connsiteY1869" fmla="*/ 1753640 h 6108771"/>
                <a:gd name="connsiteX1870" fmla="*/ 2255785 w 3211789"/>
                <a:gd name="connsiteY1870" fmla="*/ 1709220 h 6108771"/>
                <a:gd name="connsiteX1871" fmla="*/ 2265441 w 3211789"/>
                <a:gd name="connsiteY1871" fmla="*/ 1749778 h 6108771"/>
                <a:gd name="connsiteX1872" fmla="*/ 1388621 w 3211789"/>
                <a:gd name="connsiteY1872" fmla="*/ 1765228 h 6108771"/>
                <a:gd name="connsiteX1873" fmla="*/ 1380896 w 3211789"/>
                <a:gd name="connsiteY1873" fmla="*/ 1821237 h 6108771"/>
                <a:gd name="connsiteX1874" fmla="*/ 1400209 w 3211789"/>
                <a:gd name="connsiteY1874" fmla="*/ 1813511 h 6108771"/>
                <a:gd name="connsiteX1875" fmla="*/ 1421453 w 3211789"/>
                <a:gd name="connsiteY1875" fmla="*/ 1821237 h 6108771"/>
                <a:gd name="connsiteX1876" fmla="*/ 1423385 w 3211789"/>
                <a:gd name="connsiteY1876" fmla="*/ 1817374 h 6108771"/>
                <a:gd name="connsiteX1877" fmla="*/ 1419522 w 3211789"/>
                <a:gd name="connsiteY1877" fmla="*/ 1803855 h 6108771"/>
                <a:gd name="connsiteX1878" fmla="*/ 1442698 w 3211789"/>
                <a:gd name="connsiteY1878" fmla="*/ 1788404 h 6108771"/>
                <a:gd name="connsiteX1879" fmla="*/ 1487118 w 3211789"/>
                <a:gd name="connsiteY1879" fmla="*/ 1738190 h 6108771"/>
                <a:gd name="connsiteX1880" fmla="*/ 1506431 w 3211789"/>
                <a:gd name="connsiteY1880" fmla="*/ 1786473 h 6108771"/>
                <a:gd name="connsiteX1881" fmla="*/ 1490981 w 3211789"/>
                <a:gd name="connsiteY1881" fmla="*/ 1840550 h 6108771"/>
                <a:gd name="connsiteX1882" fmla="*/ 1496775 w 3211789"/>
                <a:gd name="connsiteY1882" fmla="*/ 1844412 h 6108771"/>
                <a:gd name="connsiteX1883" fmla="*/ 1512225 w 3211789"/>
                <a:gd name="connsiteY1883" fmla="*/ 1834756 h 6108771"/>
                <a:gd name="connsiteX1884" fmla="*/ 1537333 w 3211789"/>
                <a:gd name="connsiteY1884" fmla="*/ 1875314 h 6108771"/>
                <a:gd name="connsiteX1885" fmla="*/ 1533470 w 3211789"/>
                <a:gd name="connsiteY1885" fmla="*/ 1894627 h 6108771"/>
                <a:gd name="connsiteX1886" fmla="*/ 1481324 w 3211789"/>
                <a:gd name="connsiteY1886" fmla="*/ 1942910 h 6108771"/>
                <a:gd name="connsiteX1887" fmla="*/ 1475530 w 3211789"/>
                <a:gd name="connsiteY1887" fmla="*/ 1940979 h 6108771"/>
                <a:gd name="connsiteX1888" fmla="*/ 1456217 w 3211789"/>
                <a:gd name="connsiteY1888" fmla="*/ 1877245 h 6108771"/>
                <a:gd name="connsiteX1889" fmla="*/ 1460080 w 3211789"/>
                <a:gd name="connsiteY1889" fmla="*/ 1856000 h 6108771"/>
                <a:gd name="connsiteX1890" fmla="*/ 1446560 w 3211789"/>
                <a:gd name="connsiteY1890" fmla="*/ 1859863 h 6108771"/>
                <a:gd name="connsiteX1891" fmla="*/ 1431110 w 3211789"/>
                <a:gd name="connsiteY1891" fmla="*/ 1828962 h 6108771"/>
                <a:gd name="connsiteX1892" fmla="*/ 1425316 w 3211789"/>
                <a:gd name="connsiteY1892" fmla="*/ 1821237 h 6108771"/>
                <a:gd name="connsiteX1893" fmla="*/ 1419522 w 3211789"/>
                <a:gd name="connsiteY1893" fmla="*/ 1821237 h 6108771"/>
                <a:gd name="connsiteX1894" fmla="*/ 1421453 w 3211789"/>
                <a:gd name="connsiteY1894" fmla="*/ 1854069 h 6108771"/>
                <a:gd name="connsiteX1895" fmla="*/ 1417591 w 3211789"/>
                <a:gd name="connsiteY1895" fmla="*/ 1883039 h 6108771"/>
                <a:gd name="connsiteX1896" fmla="*/ 1400209 w 3211789"/>
                <a:gd name="connsiteY1896" fmla="*/ 1910077 h 6108771"/>
                <a:gd name="connsiteX1897" fmla="*/ 1363514 w 3211789"/>
                <a:gd name="connsiteY1897" fmla="*/ 1929391 h 6108771"/>
                <a:gd name="connsiteX1898" fmla="*/ 1351926 w 3211789"/>
                <a:gd name="connsiteY1898" fmla="*/ 1923597 h 6108771"/>
                <a:gd name="connsiteX1899" fmla="*/ 1319093 w 3211789"/>
                <a:gd name="connsiteY1899" fmla="*/ 1869520 h 6108771"/>
                <a:gd name="connsiteX1900" fmla="*/ 1378964 w 3211789"/>
                <a:gd name="connsiteY1900" fmla="*/ 1825099 h 6108771"/>
                <a:gd name="connsiteX1901" fmla="*/ 1375102 w 3211789"/>
                <a:gd name="connsiteY1901" fmla="*/ 1823168 h 6108771"/>
                <a:gd name="connsiteX1902" fmla="*/ 1321025 w 3211789"/>
                <a:gd name="connsiteY1902" fmla="*/ 1850206 h 6108771"/>
                <a:gd name="connsiteX1903" fmla="*/ 1303643 w 3211789"/>
                <a:gd name="connsiteY1903" fmla="*/ 1836687 h 6108771"/>
                <a:gd name="connsiteX1904" fmla="*/ 1307505 w 3211789"/>
                <a:gd name="connsiteY1904" fmla="*/ 1815443 h 6108771"/>
                <a:gd name="connsiteX1905" fmla="*/ 1282398 w 3211789"/>
                <a:gd name="connsiteY1905" fmla="*/ 1742052 h 6108771"/>
                <a:gd name="connsiteX1906" fmla="*/ 1315231 w 3211789"/>
                <a:gd name="connsiteY1906" fmla="*/ 1724670 h 6108771"/>
                <a:gd name="connsiteX1907" fmla="*/ 1348063 w 3211789"/>
                <a:gd name="connsiteY1907" fmla="*/ 1699563 h 6108771"/>
                <a:gd name="connsiteX1908" fmla="*/ 1388621 w 3211789"/>
                <a:gd name="connsiteY1908" fmla="*/ 1765228 h 6108771"/>
                <a:gd name="connsiteX1909" fmla="*/ 1635830 w 3211789"/>
                <a:gd name="connsiteY1909" fmla="*/ 1687975 h 6108771"/>
                <a:gd name="connsiteX1910" fmla="*/ 1666731 w 3211789"/>
                <a:gd name="connsiteY1910" fmla="*/ 1720808 h 6108771"/>
                <a:gd name="connsiteX1911" fmla="*/ 1684113 w 3211789"/>
                <a:gd name="connsiteY1911" fmla="*/ 1713083 h 6108771"/>
                <a:gd name="connsiteX1912" fmla="*/ 1709220 w 3211789"/>
                <a:gd name="connsiteY1912" fmla="*/ 1763297 h 6108771"/>
                <a:gd name="connsiteX1913" fmla="*/ 1641624 w 3211789"/>
                <a:gd name="connsiteY1913" fmla="*/ 1838618 h 6108771"/>
                <a:gd name="connsiteX1914" fmla="*/ 1631967 w 3211789"/>
                <a:gd name="connsiteY1914" fmla="*/ 1796129 h 6108771"/>
                <a:gd name="connsiteX1915" fmla="*/ 1622311 w 3211789"/>
                <a:gd name="connsiteY1915" fmla="*/ 1765228 h 6108771"/>
                <a:gd name="connsiteX1916" fmla="*/ 1643555 w 3211789"/>
                <a:gd name="connsiteY1916" fmla="*/ 1747846 h 6108771"/>
                <a:gd name="connsiteX1917" fmla="*/ 1616517 w 3211789"/>
                <a:gd name="connsiteY1917" fmla="*/ 1742052 h 6108771"/>
                <a:gd name="connsiteX1918" fmla="*/ 1595272 w 3211789"/>
                <a:gd name="connsiteY1918" fmla="*/ 1686044 h 6108771"/>
                <a:gd name="connsiteX1919" fmla="*/ 1635830 w 3211789"/>
                <a:gd name="connsiteY1919" fmla="*/ 1687975 h 6108771"/>
                <a:gd name="connsiteX1920" fmla="*/ 2072309 w 3211789"/>
                <a:gd name="connsiteY1920" fmla="*/ 1772954 h 6108771"/>
                <a:gd name="connsiteX1921" fmla="*/ 2149562 w 3211789"/>
                <a:gd name="connsiteY1921" fmla="*/ 1850206 h 6108771"/>
                <a:gd name="connsiteX1922" fmla="*/ 2097416 w 3211789"/>
                <a:gd name="connsiteY1922" fmla="*/ 1881108 h 6108771"/>
                <a:gd name="connsiteX1923" fmla="*/ 2049133 w 3211789"/>
                <a:gd name="connsiteY1923" fmla="*/ 1861794 h 6108771"/>
                <a:gd name="connsiteX1924" fmla="*/ 1975743 w 3211789"/>
                <a:gd name="connsiteY1924" fmla="*/ 1813511 h 6108771"/>
                <a:gd name="connsiteX1925" fmla="*/ 1892696 w 3211789"/>
                <a:gd name="connsiteY1925" fmla="*/ 1767160 h 6108771"/>
                <a:gd name="connsiteX1926" fmla="*/ 1857932 w 3211789"/>
                <a:gd name="connsiteY1926" fmla="*/ 1749778 h 6108771"/>
                <a:gd name="connsiteX1927" fmla="*/ 1854069 w 3211789"/>
                <a:gd name="connsiteY1927" fmla="*/ 1738190 h 6108771"/>
                <a:gd name="connsiteX1928" fmla="*/ 1912009 w 3211789"/>
                <a:gd name="connsiteY1928" fmla="*/ 1682181 h 6108771"/>
                <a:gd name="connsiteX1929" fmla="*/ 2072309 w 3211789"/>
                <a:gd name="connsiteY1929" fmla="*/ 1772954 h 6108771"/>
                <a:gd name="connsiteX1930" fmla="*/ 1595272 w 3211789"/>
                <a:gd name="connsiteY1930" fmla="*/ 1740121 h 6108771"/>
                <a:gd name="connsiteX1931" fmla="*/ 1529607 w 3211789"/>
                <a:gd name="connsiteY1931" fmla="*/ 1809649 h 6108771"/>
                <a:gd name="connsiteX1932" fmla="*/ 1512225 w 3211789"/>
                <a:gd name="connsiteY1932" fmla="*/ 1755572 h 6108771"/>
                <a:gd name="connsiteX1933" fmla="*/ 1560508 w 3211789"/>
                <a:gd name="connsiteY1933" fmla="*/ 1678319 h 6108771"/>
                <a:gd name="connsiteX1934" fmla="*/ 1595272 w 3211789"/>
                <a:gd name="connsiteY1934" fmla="*/ 1740121 h 6108771"/>
                <a:gd name="connsiteX1935" fmla="*/ 1251497 w 3211789"/>
                <a:gd name="connsiteY1935" fmla="*/ 1724670 h 6108771"/>
                <a:gd name="connsiteX1936" fmla="*/ 1245703 w 3211789"/>
                <a:gd name="connsiteY1936" fmla="*/ 1757503 h 6108771"/>
                <a:gd name="connsiteX1937" fmla="*/ 1185832 w 3211789"/>
                <a:gd name="connsiteY1937" fmla="*/ 1803855 h 6108771"/>
                <a:gd name="connsiteX1938" fmla="*/ 1170381 w 3211789"/>
                <a:gd name="connsiteY1938" fmla="*/ 1792267 h 6108771"/>
                <a:gd name="connsiteX1939" fmla="*/ 1178107 w 3211789"/>
                <a:gd name="connsiteY1939" fmla="*/ 1765228 h 6108771"/>
                <a:gd name="connsiteX1940" fmla="*/ 1166519 w 3211789"/>
                <a:gd name="connsiteY1940" fmla="*/ 1722739 h 6108771"/>
                <a:gd name="connsiteX1941" fmla="*/ 1170381 w 3211789"/>
                <a:gd name="connsiteY1941" fmla="*/ 1709220 h 6108771"/>
                <a:gd name="connsiteX1942" fmla="*/ 1197420 w 3211789"/>
                <a:gd name="connsiteY1942" fmla="*/ 1691838 h 6108771"/>
                <a:gd name="connsiteX1943" fmla="*/ 1220596 w 3211789"/>
                <a:gd name="connsiteY1943" fmla="*/ 1670593 h 6108771"/>
                <a:gd name="connsiteX1944" fmla="*/ 1251497 w 3211789"/>
                <a:gd name="connsiteY1944" fmla="*/ 1724670 h 6108771"/>
                <a:gd name="connsiteX1945" fmla="*/ 1490981 w 3211789"/>
                <a:gd name="connsiteY1945" fmla="*/ 1660937 h 6108771"/>
                <a:gd name="connsiteX1946" fmla="*/ 1539264 w 3211789"/>
                <a:gd name="connsiteY1946" fmla="*/ 1678319 h 6108771"/>
                <a:gd name="connsiteX1947" fmla="*/ 1492912 w 3211789"/>
                <a:gd name="connsiteY1947" fmla="*/ 1715014 h 6108771"/>
                <a:gd name="connsiteX1948" fmla="*/ 1463942 w 3211789"/>
                <a:gd name="connsiteY1948" fmla="*/ 1662868 h 6108771"/>
                <a:gd name="connsiteX1949" fmla="*/ 1473599 w 3211789"/>
                <a:gd name="connsiteY1949" fmla="*/ 1655143 h 6108771"/>
                <a:gd name="connsiteX1950" fmla="*/ 1490981 w 3211789"/>
                <a:gd name="connsiteY1950" fmla="*/ 1660937 h 6108771"/>
                <a:gd name="connsiteX1951" fmla="*/ 1884971 w 3211789"/>
                <a:gd name="connsiteY1951" fmla="*/ 1662868 h 6108771"/>
                <a:gd name="connsiteX1952" fmla="*/ 1850207 w 3211789"/>
                <a:gd name="connsiteY1952" fmla="*/ 1703426 h 6108771"/>
                <a:gd name="connsiteX1953" fmla="*/ 1834756 w 3211789"/>
                <a:gd name="connsiteY1953" fmla="*/ 1734327 h 6108771"/>
                <a:gd name="connsiteX1954" fmla="*/ 1827031 w 3211789"/>
                <a:gd name="connsiteY1954" fmla="*/ 1738190 h 6108771"/>
                <a:gd name="connsiteX1955" fmla="*/ 1813512 w 3211789"/>
                <a:gd name="connsiteY1955" fmla="*/ 1728533 h 6108771"/>
                <a:gd name="connsiteX1956" fmla="*/ 1865657 w 3211789"/>
                <a:gd name="connsiteY1956" fmla="*/ 1649349 h 6108771"/>
                <a:gd name="connsiteX1957" fmla="*/ 1884971 w 3211789"/>
                <a:gd name="connsiteY1957" fmla="*/ 1662868 h 6108771"/>
                <a:gd name="connsiteX1958" fmla="*/ 1054502 w 3211789"/>
                <a:gd name="connsiteY1958" fmla="*/ 1687975 h 6108771"/>
                <a:gd name="connsiteX1959" fmla="*/ 983043 w 3211789"/>
                <a:gd name="connsiteY1959" fmla="*/ 1759434 h 6108771"/>
                <a:gd name="connsiteX1960" fmla="*/ 917378 w 3211789"/>
                <a:gd name="connsiteY1960" fmla="*/ 1742052 h 6108771"/>
                <a:gd name="connsiteX1961" fmla="*/ 1037120 w 3211789"/>
                <a:gd name="connsiteY1961" fmla="*/ 1647418 h 6108771"/>
                <a:gd name="connsiteX1962" fmla="*/ 1054502 w 3211789"/>
                <a:gd name="connsiteY1962" fmla="*/ 1687975 h 6108771"/>
                <a:gd name="connsiteX1963" fmla="*/ 1409865 w 3211789"/>
                <a:gd name="connsiteY1963" fmla="*/ 1641624 h 6108771"/>
                <a:gd name="connsiteX1964" fmla="*/ 1421453 w 3211789"/>
                <a:gd name="connsiteY1964" fmla="*/ 1662868 h 6108771"/>
                <a:gd name="connsiteX1965" fmla="*/ 1442698 w 3211789"/>
                <a:gd name="connsiteY1965" fmla="*/ 1657074 h 6108771"/>
                <a:gd name="connsiteX1966" fmla="*/ 1469736 w 3211789"/>
                <a:gd name="connsiteY1966" fmla="*/ 1716945 h 6108771"/>
                <a:gd name="connsiteX1967" fmla="*/ 1406003 w 3211789"/>
                <a:gd name="connsiteY1967" fmla="*/ 1786473 h 6108771"/>
                <a:gd name="connsiteX1968" fmla="*/ 1371239 w 3211789"/>
                <a:gd name="connsiteY1968" fmla="*/ 1697632 h 6108771"/>
                <a:gd name="connsiteX1969" fmla="*/ 1421453 w 3211789"/>
                <a:gd name="connsiteY1969" fmla="*/ 1664799 h 6108771"/>
                <a:gd name="connsiteX1970" fmla="*/ 1415659 w 3211789"/>
                <a:gd name="connsiteY1970" fmla="*/ 1660937 h 6108771"/>
                <a:gd name="connsiteX1971" fmla="*/ 1375102 w 3211789"/>
                <a:gd name="connsiteY1971" fmla="*/ 1676387 h 6108771"/>
                <a:gd name="connsiteX1972" fmla="*/ 1359651 w 3211789"/>
                <a:gd name="connsiteY1972" fmla="*/ 1676387 h 6108771"/>
                <a:gd name="connsiteX1973" fmla="*/ 1361582 w 3211789"/>
                <a:gd name="connsiteY1973" fmla="*/ 1655143 h 6108771"/>
                <a:gd name="connsiteX1974" fmla="*/ 1388621 w 3211789"/>
                <a:gd name="connsiteY1974" fmla="*/ 1639692 h 6108771"/>
                <a:gd name="connsiteX1975" fmla="*/ 1409865 w 3211789"/>
                <a:gd name="connsiteY1975" fmla="*/ 1641624 h 6108771"/>
                <a:gd name="connsiteX1976" fmla="*/ 871026 w 3211789"/>
                <a:gd name="connsiteY1976" fmla="*/ 1657074 h 6108771"/>
                <a:gd name="connsiteX1977" fmla="*/ 919309 w 3211789"/>
                <a:gd name="connsiteY1977" fmla="*/ 1657074 h 6108771"/>
                <a:gd name="connsiteX1978" fmla="*/ 927035 w 3211789"/>
                <a:gd name="connsiteY1978" fmla="*/ 1678319 h 6108771"/>
                <a:gd name="connsiteX1979" fmla="*/ 834331 w 3211789"/>
                <a:gd name="connsiteY1979" fmla="*/ 1755572 h 6108771"/>
                <a:gd name="connsiteX1980" fmla="*/ 776392 w 3211789"/>
                <a:gd name="connsiteY1980" fmla="*/ 1730464 h 6108771"/>
                <a:gd name="connsiteX1981" fmla="*/ 797636 w 3211789"/>
                <a:gd name="connsiteY1981" fmla="*/ 1695701 h 6108771"/>
                <a:gd name="connsiteX1982" fmla="*/ 809224 w 3211789"/>
                <a:gd name="connsiteY1982" fmla="*/ 1657074 h 6108771"/>
                <a:gd name="connsiteX1983" fmla="*/ 809224 w 3211789"/>
                <a:gd name="connsiteY1983" fmla="*/ 1639692 h 6108771"/>
                <a:gd name="connsiteX1984" fmla="*/ 871026 w 3211789"/>
                <a:gd name="connsiteY1984" fmla="*/ 1657074 h 6108771"/>
                <a:gd name="connsiteX1985" fmla="*/ 2651706 w 3211789"/>
                <a:gd name="connsiteY1985" fmla="*/ 1641624 h 6108771"/>
                <a:gd name="connsiteX1986" fmla="*/ 2605354 w 3211789"/>
                <a:gd name="connsiteY1986" fmla="*/ 1666731 h 6108771"/>
                <a:gd name="connsiteX1987" fmla="*/ 2593766 w 3211789"/>
                <a:gd name="connsiteY1987" fmla="*/ 1651280 h 6108771"/>
                <a:gd name="connsiteX1988" fmla="*/ 2564796 w 3211789"/>
                <a:gd name="connsiteY1988" fmla="*/ 1664799 h 6108771"/>
                <a:gd name="connsiteX1989" fmla="*/ 2562865 w 3211789"/>
                <a:gd name="connsiteY1989" fmla="*/ 1657074 h 6108771"/>
                <a:gd name="connsiteX1990" fmla="*/ 2618873 w 3211789"/>
                <a:gd name="connsiteY1990" fmla="*/ 1635830 h 6108771"/>
                <a:gd name="connsiteX1991" fmla="*/ 2651706 w 3211789"/>
                <a:gd name="connsiteY1991" fmla="*/ 1641624 h 6108771"/>
                <a:gd name="connsiteX1992" fmla="*/ 1143343 w 3211789"/>
                <a:gd name="connsiteY1992" fmla="*/ 1672525 h 6108771"/>
                <a:gd name="connsiteX1993" fmla="*/ 1131755 w 3211789"/>
                <a:gd name="connsiteY1993" fmla="*/ 1718877 h 6108771"/>
                <a:gd name="connsiteX1994" fmla="*/ 1112442 w 3211789"/>
                <a:gd name="connsiteY1994" fmla="*/ 1736258 h 6108771"/>
                <a:gd name="connsiteX1995" fmla="*/ 1073815 w 3211789"/>
                <a:gd name="connsiteY1995" fmla="*/ 1751709 h 6108771"/>
                <a:gd name="connsiteX1996" fmla="*/ 1052571 w 3211789"/>
                <a:gd name="connsiteY1996" fmla="*/ 1738190 h 6108771"/>
                <a:gd name="connsiteX1997" fmla="*/ 1066090 w 3211789"/>
                <a:gd name="connsiteY1997" fmla="*/ 1701495 h 6108771"/>
                <a:gd name="connsiteX1998" fmla="*/ 1066090 w 3211789"/>
                <a:gd name="connsiteY1998" fmla="*/ 1693769 h 6108771"/>
                <a:gd name="connsiteX1999" fmla="*/ 1060296 w 3211789"/>
                <a:gd name="connsiteY1999" fmla="*/ 1653212 h 6108771"/>
                <a:gd name="connsiteX2000" fmla="*/ 1108579 w 3211789"/>
                <a:gd name="connsiteY2000" fmla="*/ 1626173 h 6108771"/>
                <a:gd name="connsiteX2001" fmla="*/ 1143343 w 3211789"/>
                <a:gd name="connsiteY2001" fmla="*/ 1672525 h 6108771"/>
                <a:gd name="connsiteX2002" fmla="*/ 2406428 w 3211789"/>
                <a:gd name="connsiteY2002" fmla="*/ 1664799 h 6108771"/>
                <a:gd name="connsiteX2003" fmla="*/ 2410290 w 3211789"/>
                <a:gd name="connsiteY2003" fmla="*/ 1701495 h 6108771"/>
                <a:gd name="connsiteX2004" fmla="*/ 2385183 w 3211789"/>
                <a:gd name="connsiteY2004" fmla="*/ 1711151 h 6108771"/>
                <a:gd name="connsiteX2005" fmla="*/ 2377458 w 3211789"/>
                <a:gd name="connsiteY2005" fmla="*/ 1707289 h 6108771"/>
                <a:gd name="connsiteX2006" fmla="*/ 2377458 w 3211789"/>
                <a:gd name="connsiteY2006" fmla="*/ 1672525 h 6108771"/>
                <a:gd name="connsiteX2007" fmla="*/ 2412222 w 3211789"/>
                <a:gd name="connsiteY2007" fmla="*/ 1622310 h 6108771"/>
                <a:gd name="connsiteX2008" fmla="*/ 2406428 w 3211789"/>
                <a:gd name="connsiteY2008" fmla="*/ 1664799 h 6108771"/>
                <a:gd name="connsiteX2009" fmla="*/ 1349994 w 3211789"/>
                <a:gd name="connsiteY2009" fmla="*/ 1647418 h 6108771"/>
                <a:gd name="connsiteX2010" fmla="*/ 1282398 w 3211789"/>
                <a:gd name="connsiteY2010" fmla="*/ 1726602 h 6108771"/>
                <a:gd name="connsiteX2011" fmla="*/ 1266947 w 3211789"/>
                <a:gd name="connsiteY2011" fmla="*/ 1718877 h 6108771"/>
                <a:gd name="connsiteX2012" fmla="*/ 1247634 w 3211789"/>
                <a:gd name="connsiteY2012" fmla="*/ 1666731 h 6108771"/>
                <a:gd name="connsiteX2013" fmla="*/ 1270810 w 3211789"/>
                <a:gd name="connsiteY2013" fmla="*/ 1651280 h 6108771"/>
                <a:gd name="connsiteX2014" fmla="*/ 1303643 w 3211789"/>
                <a:gd name="connsiteY2014" fmla="*/ 1622310 h 6108771"/>
                <a:gd name="connsiteX2015" fmla="*/ 1349994 w 3211789"/>
                <a:gd name="connsiteY2015" fmla="*/ 1647418 h 6108771"/>
                <a:gd name="connsiteX2016" fmla="*/ 1284329 w 3211789"/>
                <a:gd name="connsiteY2016" fmla="*/ 1616516 h 6108771"/>
                <a:gd name="connsiteX2017" fmla="*/ 1243772 w 3211789"/>
                <a:gd name="connsiteY2017" fmla="*/ 1649349 h 6108771"/>
                <a:gd name="connsiteX2018" fmla="*/ 1226390 w 3211789"/>
                <a:gd name="connsiteY2018" fmla="*/ 1630036 h 6108771"/>
                <a:gd name="connsiteX2019" fmla="*/ 1228321 w 3211789"/>
                <a:gd name="connsiteY2019" fmla="*/ 1595272 h 6108771"/>
                <a:gd name="connsiteX2020" fmla="*/ 1284329 w 3211789"/>
                <a:gd name="connsiteY2020" fmla="*/ 1616516 h 6108771"/>
                <a:gd name="connsiteX2021" fmla="*/ 1218664 w 3211789"/>
                <a:gd name="connsiteY2021" fmla="*/ 1626173 h 6108771"/>
                <a:gd name="connsiteX2022" fmla="*/ 1156862 w 3211789"/>
                <a:gd name="connsiteY2022" fmla="*/ 1693769 h 6108771"/>
                <a:gd name="connsiteX2023" fmla="*/ 1143343 w 3211789"/>
                <a:gd name="connsiteY2023" fmla="*/ 1616516 h 6108771"/>
                <a:gd name="connsiteX2024" fmla="*/ 1149137 w 3211789"/>
                <a:gd name="connsiteY2024" fmla="*/ 1602997 h 6108771"/>
                <a:gd name="connsiteX2025" fmla="*/ 1191626 w 3211789"/>
                <a:gd name="connsiteY2025" fmla="*/ 1579821 h 6108771"/>
                <a:gd name="connsiteX2026" fmla="*/ 1218664 w 3211789"/>
                <a:gd name="connsiteY2026" fmla="*/ 1626173 h 6108771"/>
                <a:gd name="connsiteX2027" fmla="*/ 1676388 w 3211789"/>
                <a:gd name="connsiteY2027" fmla="*/ 1579821 h 6108771"/>
                <a:gd name="connsiteX2028" fmla="*/ 1728534 w 3211789"/>
                <a:gd name="connsiteY2028" fmla="*/ 1597203 h 6108771"/>
                <a:gd name="connsiteX2029" fmla="*/ 1840550 w 3211789"/>
                <a:gd name="connsiteY2029" fmla="*/ 1641624 h 6108771"/>
                <a:gd name="connsiteX2030" fmla="*/ 1817374 w 3211789"/>
                <a:gd name="connsiteY2030" fmla="*/ 1676387 h 6108771"/>
                <a:gd name="connsiteX2031" fmla="*/ 1798061 w 3211789"/>
                <a:gd name="connsiteY2031" fmla="*/ 1715014 h 6108771"/>
                <a:gd name="connsiteX2032" fmla="*/ 1786473 w 3211789"/>
                <a:gd name="connsiteY2032" fmla="*/ 1722739 h 6108771"/>
                <a:gd name="connsiteX2033" fmla="*/ 1709220 w 3211789"/>
                <a:gd name="connsiteY2033" fmla="*/ 1695701 h 6108771"/>
                <a:gd name="connsiteX2034" fmla="*/ 1481324 w 3211789"/>
                <a:gd name="connsiteY2034" fmla="*/ 1641624 h 6108771"/>
                <a:gd name="connsiteX2035" fmla="*/ 1473599 w 3211789"/>
                <a:gd name="connsiteY2035" fmla="*/ 1631967 h 6108771"/>
                <a:gd name="connsiteX2036" fmla="*/ 1506431 w 3211789"/>
                <a:gd name="connsiteY2036" fmla="*/ 1560508 h 6108771"/>
                <a:gd name="connsiteX2037" fmla="*/ 1527676 w 3211789"/>
                <a:gd name="connsiteY2037" fmla="*/ 1556645 h 6108771"/>
                <a:gd name="connsiteX2038" fmla="*/ 1676388 w 3211789"/>
                <a:gd name="connsiteY2038" fmla="*/ 1579821 h 6108771"/>
                <a:gd name="connsiteX2039" fmla="*/ 556221 w 3211789"/>
                <a:gd name="connsiteY2039" fmla="*/ 1616516 h 6108771"/>
                <a:gd name="connsiteX2040" fmla="*/ 662444 w 3211789"/>
                <a:gd name="connsiteY2040" fmla="*/ 1823168 h 6108771"/>
                <a:gd name="connsiteX2041" fmla="*/ 677894 w 3211789"/>
                <a:gd name="connsiteY2041" fmla="*/ 1763297 h 6108771"/>
                <a:gd name="connsiteX2042" fmla="*/ 712658 w 3211789"/>
                <a:gd name="connsiteY2042" fmla="*/ 1852138 h 6108771"/>
                <a:gd name="connsiteX2043" fmla="*/ 540770 w 3211789"/>
                <a:gd name="connsiteY2043" fmla="*/ 1645486 h 6108771"/>
                <a:gd name="connsiteX2044" fmla="*/ 560084 w 3211789"/>
                <a:gd name="connsiteY2044" fmla="*/ 1554714 h 6108771"/>
                <a:gd name="connsiteX2045" fmla="*/ 556221 w 3211789"/>
                <a:gd name="connsiteY2045" fmla="*/ 1616516 h 6108771"/>
                <a:gd name="connsiteX2046" fmla="*/ 1487118 w 3211789"/>
                <a:gd name="connsiteY2046" fmla="*/ 1558577 h 6108771"/>
                <a:gd name="connsiteX2047" fmla="*/ 1473599 w 3211789"/>
                <a:gd name="connsiteY2047" fmla="*/ 1581753 h 6108771"/>
                <a:gd name="connsiteX2048" fmla="*/ 1454286 w 3211789"/>
                <a:gd name="connsiteY2048" fmla="*/ 1630036 h 6108771"/>
                <a:gd name="connsiteX2049" fmla="*/ 1442698 w 3211789"/>
                <a:gd name="connsiteY2049" fmla="*/ 1637761 h 6108771"/>
                <a:gd name="connsiteX2050" fmla="*/ 1431110 w 3211789"/>
                <a:gd name="connsiteY2050" fmla="*/ 1620379 h 6108771"/>
                <a:gd name="connsiteX2051" fmla="*/ 1473599 w 3211789"/>
                <a:gd name="connsiteY2051" fmla="*/ 1546989 h 6108771"/>
                <a:gd name="connsiteX2052" fmla="*/ 1487118 w 3211789"/>
                <a:gd name="connsiteY2052" fmla="*/ 1558577 h 6108771"/>
                <a:gd name="connsiteX2053" fmla="*/ 1133686 w 3211789"/>
                <a:gd name="connsiteY2053" fmla="*/ 1550852 h 6108771"/>
                <a:gd name="connsiteX2054" fmla="*/ 1077678 w 3211789"/>
                <a:gd name="connsiteY2054" fmla="*/ 1618448 h 6108771"/>
                <a:gd name="connsiteX2055" fmla="*/ 1060296 w 3211789"/>
                <a:gd name="connsiteY2055" fmla="*/ 1618448 h 6108771"/>
                <a:gd name="connsiteX2056" fmla="*/ 1058365 w 3211789"/>
                <a:gd name="connsiteY2056" fmla="*/ 1612654 h 6108771"/>
                <a:gd name="connsiteX2057" fmla="*/ 1062227 w 3211789"/>
                <a:gd name="connsiteY2057" fmla="*/ 1595272 h 6108771"/>
                <a:gd name="connsiteX2058" fmla="*/ 1058365 w 3211789"/>
                <a:gd name="connsiteY2058" fmla="*/ 1570165 h 6108771"/>
                <a:gd name="connsiteX2059" fmla="*/ 1095060 w 3211789"/>
                <a:gd name="connsiteY2059" fmla="*/ 1537332 h 6108771"/>
                <a:gd name="connsiteX2060" fmla="*/ 1102785 w 3211789"/>
                <a:gd name="connsiteY2060" fmla="*/ 1529607 h 6108771"/>
                <a:gd name="connsiteX2061" fmla="*/ 1133686 w 3211789"/>
                <a:gd name="connsiteY2061" fmla="*/ 1550852 h 6108771"/>
                <a:gd name="connsiteX2062" fmla="*/ 1100854 w 3211789"/>
                <a:gd name="connsiteY2062" fmla="*/ 1527676 h 6108771"/>
                <a:gd name="connsiteX2063" fmla="*/ 1071884 w 3211789"/>
                <a:gd name="connsiteY2063" fmla="*/ 1529607 h 6108771"/>
                <a:gd name="connsiteX2064" fmla="*/ 1085403 w 3211789"/>
                <a:gd name="connsiteY2064" fmla="*/ 1506431 h 6108771"/>
                <a:gd name="connsiteX2065" fmla="*/ 1100854 w 3211789"/>
                <a:gd name="connsiteY2065" fmla="*/ 1527676 h 6108771"/>
                <a:gd name="connsiteX2066" fmla="*/ 803430 w 3211789"/>
                <a:gd name="connsiteY2066" fmla="*/ 1525744 h 6108771"/>
                <a:gd name="connsiteX2067" fmla="*/ 853644 w 3211789"/>
                <a:gd name="connsiteY2067" fmla="*/ 1548920 h 6108771"/>
                <a:gd name="connsiteX2068" fmla="*/ 784117 w 3211789"/>
                <a:gd name="connsiteY2068" fmla="*/ 1610722 h 6108771"/>
                <a:gd name="connsiteX2069" fmla="*/ 708795 w 3211789"/>
                <a:gd name="connsiteY2069" fmla="*/ 1575959 h 6108771"/>
                <a:gd name="connsiteX2070" fmla="*/ 735834 w 3211789"/>
                <a:gd name="connsiteY2070" fmla="*/ 1545058 h 6108771"/>
                <a:gd name="connsiteX2071" fmla="*/ 762872 w 3211789"/>
                <a:gd name="connsiteY2071" fmla="*/ 1504500 h 6108771"/>
                <a:gd name="connsiteX2072" fmla="*/ 803430 w 3211789"/>
                <a:gd name="connsiteY2072" fmla="*/ 1525744 h 6108771"/>
                <a:gd name="connsiteX2073" fmla="*/ 1068021 w 3211789"/>
                <a:gd name="connsiteY2073" fmla="*/ 1496774 h 6108771"/>
                <a:gd name="connsiteX2074" fmla="*/ 1033257 w 3211789"/>
                <a:gd name="connsiteY2074" fmla="*/ 1545058 h 6108771"/>
                <a:gd name="connsiteX2075" fmla="*/ 1054502 w 3211789"/>
                <a:gd name="connsiteY2075" fmla="*/ 1575959 h 6108771"/>
                <a:gd name="connsiteX2076" fmla="*/ 1046777 w 3211789"/>
                <a:gd name="connsiteY2076" fmla="*/ 1601066 h 6108771"/>
                <a:gd name="connsiteX2077" fmla="*/ 977249 w 3211789"/>
                <a:gd name="connsiteY2077" fmla="*/ 1653212 h 6108771"/>
                <a:gd name="connsiteX2078" fmla="*/ 946348 w 3211789"/>
                <a:gd name="connsiteY2078" fmla="*/ 1649349 h 6108771"/>
                <a:gd name="connsiteX2079" fmla="*/ 1029395 w 3211789"/>
                <a:gd name="connsiteY2079" fmla="*/ 1546989 h 6108771"/>
                <a:gd name="connsiteX2080" fmla="*/ 1002356 w 3211789"/>
                <a:gd name="connsiteY2080" fmla="*/ 1543126 h 6108771"/>
                <a:gd name="connsiteX2081" fmla="*/ 1015876 w 3211789"/>
                <a:gd name="connsiteY2081" fmla="*/ 1502568 h 6108771"/>
                <a:gd name="connsiteX2082" fmla="*/ 1052571 w 3211789"/>
                <a:gd name="connsiteY2082" fmla="*/ 1485187 h 6108771"/>
                <a:gd name="connsiteX2083" fmla="*/ 1068021 w 3211789"/>
                <a:gd name="connsiteY2083" fmla="*/ 1496774 h 6108771"/>
                <a:gd name="connsiteX2084" fmla="*/ 1006219 w 3211789"/>
                <a:gd name="connsiteY2084" fmla="*/ 1500637 h 6108771"/>
                <a:gd name="connsiteX2085" fmla="*/ 954073 w 3211789"/>
                <a:gd name="connsiteY2085" fmla="*/ 1560508 h 6108771"/>
                <a:gd name="connsiteX2086" fmla="*/ 952142 w 3211789"/>
                <a:gd name="connsiteY2086" fmla="*/ 1564371 h 6108771"/>
                <a:gd name="connsiteX2087" fmla="*/ 973386 w 3211789"/>
                <a:gd name="connsiteY2087" fmla="*/ 1581753 h 6108771"/>
                <a:gd name="connsiteX2088" fmla="*/ 888408 w 3211789"/>
                <a:gd name="connsiteY2088" fmla="*/ 1645486 h 6108771"/>
                <a:gd name="connsiteX2089" fmla="*/ 816949 w 3211789"/>
                <a:gd name="connsiteY2089" fmla="*/ 1618448 h 6108771"/>
                <a:gd name="connsiteX2090" fmla="*/ 869095 w 3211789"/>
                <a:gd name="connsiteY2090" fmla="*/ 1554714 h 6108771"/>
                <a:gd name="connsiteX2091" fmla="*/ 915447 w 3211789"/>
                <a:gd name="connsiteY2091" fmla="*/ 1570165 h 6108771"/>
                <a:gd name="connsiteX2092" fmla="*/ 917378 w 3211789"/>
                <a:gd name="connsiteY2092" fmla="*/ 1566302 h 6108771"/>
                <a:gd name="connsiteX2093" fmla="*/ 878752 w 3211789"/>
                <a:gd name="connsiteY2093" fmla="*/ 1533470 h 6108771"/>
                <a:gd name="connsiteX2094" fmla="*/ 919309 w 3211789"/>
                <a:gd name="connsiteY2094" fmla="*/ 1508362 h 6108771"/>
                <a:gd name="connsiteX2095" fmla="*/ 967593 w 3211789"/>
                <a:gd name="connsiteY2095" fmla="*/ 1473599 h 6108771"/>
                <a:gd name="connsiteX2096" fmla="*/ 1006219 w 3211789"/>
                <a:gd name="connsiteY2096" fmla="*/ 1500637 h 6108771"/>
                <a:gd name="connsiteX2097" fmla="*/ 911584 w 3211789"/>
                <a:gd name="connsiteY2097" fmla="*/ 1469736 h 6108771"/>
                <a:gd name="connsiteX2098" fmla="*/ 927035 w 3211789"/>
                <a:gd name="connsiteY2098" fmla="*/ 1471667 h 6108771"/>
                <a:gd name="connsiteX2099" fmla="*/ 928966 w 3211789"/>
                <a:gd name="connsiteY2099" fmla="*/ 1475530 h 6108771"/>
                <a:gd name="connsiteX2100" fmla="*/ 892271 w 3211789"/>
                <a:gd name="connsiteY2100" fmla="*/ 1510294 h 6108771"/>
                <a:gd name="connsiteX2101" fmla="*/ 845919 w 3211789"/>
                <a:gd name="connsiteY2101" fmla="*/ 1519950 h 6108771"/>
                <a:gd name="connsiteX2102" fmla="*/ 778323 w 3211789"/>
                <a:gd name="connsiteY2102" fmla="*/ 1489049 h 6108771"/>
                <a:gd name="connsiteX2103" fmla="*/ 793774 w 3211789"/>
                <a:gd name="connsiteY2103" fmla="*/ 1477461 h 6108771"/>
                <a:gd name="connsiteX2104" fmla="*/ 847851 w 3211789"/>
                <a:gd name="connsiteY2104" fmla="*/ 1452354 h 6108771"/>
                <a:gd name="connsiteX2105" fmla="*/ 911584 w 3211789"/>
                <a:gd name="connsiteY2105" fmla="*/ 1469736 h 6108771"/>
                <a:gd name="connsiteX2106" fmla="*/ 703001 w 3211789"/>
                <a:gd name="connsiteY2106" fmla="*/ 1473599 h 6108771"/>
                <a:gd name="connsiteX2107" fmla="*/ 739696 w 3211789"/>
                <a:gd name="connsiteY2107" fmla="*/ 1487118 h 6108771"/>
                <a:gd name="connsiteX2108" fmla="*/ 747422 w 3211789"/>
                <a:gd name="connsiteY2108" fmla="*/ 1494843 h 6108771"/>
                <a:gd name="connsiteX2109" fmla="*/ 685619 w 3211789"/>
                <a:gd name="connsiteY2109" fmla="*/ 1566302 h 6108771"/>
                <a:gd name="connsiteX2110" fmla="*/ 662444 w 3211789"/>
                <a:gd name="connsiteY2110" fmla="*/ 1572096 h 6108771"/>
                <a:gd name="connsiteX2111" fmla="*/ 621886 w 3211789"/>
                <a:gd name="connsiteY2111" fmla="*/ 1483255 h 6108771"/>
                <a:gd name="connsiteX2112" fmla="*/ 623817 w 3211789"/>
                <a:gd name="connsiteY2112" fmla="*/ 1471667 h 6108771"/>
                <a:gd name="connsiteX2113" fmla="*/ 637336 w 3211789"/>
                <a:gd name="connsiteY2113" fmla="*/ 1460079 h 6108771"/>
                <a:gd name="connsiteX2114" fmla="*/ 652787 w 3211789"/>
                <a:gd name="connsiteY2114" fmla="*/ 1433041 h 6108771"/>
                <a:gd name="connsiteX2115" fmla="*/ 703001 w 3211789"/>
                <a:gd name="connsiteY2115" fmla="*/ 1473599 h 6108771"/>
                <a:gd name="connsiteX2116" fmla="*/ 639268 w 3211789"/>
                <a:gd name="connsiteY2116" fmla="*/ 1421453 h 6108771"/>
                <a:gd name="connsiteX2117" fmla="*/ 621886 w 3211789"/>
                <a:gd name="connsiteY2117" fmla="*/ 1469736 h 6108771"/>
                <a:gd name="connsiteX2118" fmla="*/ 602573 w 3211789"/>
                <a:gd name="connsiteY2118" fmla="*/ 1442697 h 6108771"/>
                <a:gd name="connsiteX2119" fmla="*/ 602573 w 3211789"/>
                <a:gd name="connsiteY2119" fmla="*/ 1404071 h 6108771"/>
                <a:gd name="connsiteX2120" fmla="*/ 608367 w 3211789"/>
                <a:gd name="connsiteY2120" fmla="*/ 1404071 h 6108771"/>
                <a:gd name="connsiteX2121" fmla="*/ 639268 w 3211789"/>
                <a:gd name="connsiteY2121" fmla="*/ 1421453 h 6108771"/>
                <a:gd name="connsiteX2122" fmla="*/ 768666 w 3211789"/>
                <a:gd name="connsiteY2122" fmla="*/ 1402140 h 6108771"/>
                <a:gd name="connsiteX2123" fmla="*/ 830469 w 3211789"/>
                <a:gd name="connsiteY2123" fmla="*/ 1431110 h 6108771"/>
                <a:gd name="connsiteX2124" fmla="*/ 753216 w 3211789"/>
                <a:gd name="connsiteY2124" fmla="*/ 1473599 h 6108771"/>
                <a:gd name="connsiteX2125" fmla="*/ 664375 w 3211789"/>
                <a:gd name="connsiteY2125" fmla="*/ 1413728 h 6108771"/>
                <a:gd name="connsiteX2126" fmla="*/ 668238 w 3211789"/>
                <a:gd name="connsiteY2126" fmla="*/ 1406002 h 6108771"/>
                <a:gd name="connsiteX2127" fmla="*/ 701070 w 3211789"/>
                <a:gd name="connsiteY2127" fmla="*/ 1394414 h 6108771"/>
                <a:gd name="connsiteX2128" fmla="*/ 735834 w 3211789"/>
                <a:gd name="connsiteY2128" fmla="*/ 1375101 h 6108771"/>
                <a:gd name="connsiteX2129" fmla="*/ 768666 w 3211789"/>
                <a:gd name="connsiteY2129" fmla="*/ 1402140 h 6108771"/>
                <a:gd name="connsiteX2130" fmla="*/ 2157287 w 3211789"/>
                <a:gd name="connsiteY2130" fmla="*/ 1369307 h 6108771"/>
                <a:gd name="connsiteX2131" fmla="*/ 2153424 w 3211789"/>
                <a:gd name="connsiteY2131" fmla="*/ 1384758 h 6108771"/>
                <a:gd name="connsiteX2132" fmla="*/ 2157287 w 3211789"/>
                <a:gd name="connsiteY2132" fmla="*/ 1394414 h 6108771"/>
                <a:gd name="connsiteX2133" fmla="*/ 2197845 w 3211789"/>
                <a:gd name="connsiteY2133" fmla="*/ 1377033 h 6108771"/>
                <a:gd name="connsiteX2134" fmla="*/ 2109004 w 3211789"/>
                <a:gd name="connsiteY2134" fmla="*/ 1433041 h 6108771"/>
                <a:gd name="connsiteX2135" fmla="*/ 2149562 w 3211789"/>
                <a:gd name="connsiteY2135" fmla="*/ 1361582 h 6108771"/>
                <a:gd name="connsiteX2136" fmla="*/ 2157287 w 3211789"/>
                <a:gd name="connsiteY2136" fmla="*/ 1369307 h 6108771"/>
                <a:gd name="connsiteX2137" fmla="*/ 865232 w 3211789"/>
                <a:gd name="connsiteY2137" fmla="*/ 1346131 h 6108771"/>
                <a:gd name="connsiteX2138" fmla="*/ 911584 w 3211789"/>
                <a:gd name="connsiteY2138" fmla="*/ 1380895 h 6108771"/>
                <a:gd name="connsiteX2139" fmla="*/ 840125 w 3211789"/>
                <a:gd name="connsiteY2139" fmla="*/ 1413728 h 6108771"/>
                <a:gd name="connsiteX2140" fmla="*/ 757078 w 3211789"/>
                <a:gd name="connsiteY2140" fmla="*/ 1367376 h 6108771"/>
                <a:gd name="connsiteX2141" fmla="*/ 849782 w 3211789"/>
                <a:gd name="connsiteY2141" fmla="*/ 1338406 h 6108771"/>
                <a:gd name="connsiteX2142" fmla="*/ 865232 w 3211789"/>
                <a:gd name="connsiteY2142" fmla="*/ 1346131 h 6108771"/>
                <a:gd name="connsiteX2143" fmla="*/ 1998919 w 3211789"/>
                <a:gd name="connsiteY2143" fmla="*/ 1336475 h 6108771"/>
                <a:gd name="connsiteX2144" fmla="*/ 1993125 w 3211789"/>
                <a:gd name="connsiteY2144" fmla="*/ 1363513 h 6108771"/>
                <a:gd name="connsiteX2145" fmla="*/ 1996987 w 3211789"/>
                <a:gd name="connsiteY2145" fmla="*/ 1365445 h 6108771"/>
                <a:gd name="connsiteX2146" fmla="*/ 2066515 w 3211789"/>
                <a:gd name="connsiteY2146" fmla="*/ 1349994 h 6108771"/>
                <a:gd name="connsiteX2147" fmla="*/ 1956430 w 3211789"/>
                <a:gd name="connsiteY2147" fmla="*/ 1398277 h 6108771"/>
                <a:gd name="connsiteX2148" fmla="*/ 1991193 w 3211789"/>
                <a:gd name="connsiteY2148" fmla="*/ 1313299 h 6108771"/>
                <a:gd name="connsiteX2149" fmla="*/ 1998919 w 3211789"/>
                <a:gd name="connsiteY2149" fmla="*/ 1336475 h 6108771"/>
                <a:gd name="connsiteX2150" fmla="*/ 1149137 w 3211789"/>
                <a:gd name="connsiteY2150" fmla="*/ 1311368 h 6108771"/>
                <a:gd name="connsiteX2151" fmla="*/ 1151068 w 3211789"/>
                <a:gd name="connsiteY2151" fmla="*/ 1319093 h 6108771"/>
                <a:gd name="connsiteX2152" fmla="*/ 1145274 w 3211789"/>
                <a:gd name="connsiteY2152" fmla="*/ 1332612 h 6108771"/>
                <a:gd name="connsiteX2153" fmla="*/ 1110510 w 3211789"/>
                <a:gd name="connsiteY2153" fmla="*/ 1334543 h 6108771"/>
                <a:gd name="connsiteX2154" fmla="*/ 1093128 w 3211789"/>
                <a:gd name="connsiteY2154" fmla="*/ 1340337 h 6108771"/>
                <a:gd name="connsiteX2155" fmla="*/ 1033257 w 3211789"/>
                <a:gd name="connsiteY2155" fmla="*/ 1367376 h 6108771"/>
                <a:gd name="connsiteX2156" fmla="*/ 1025532 w 3211789"/>
                <a:gd name="connsiteY2156" fmla="*/ 1344200 h 6108771"/>
                <a:gd name="connsiteX2157" fmla="*/ 1046777 w 3211789"/>
                <a:gd name="connsiteY2157" fmla="*/ 1324887 h 6108771"/>
                <a:gd name="connsiteX2158" fmla="*/ 1108579 w 3211789"/>
                <a:gd name="connsiteY2158" fmla="*/ 1303642 h 6108771"/>
                <a:gd name="connsiteX2159" fmla="*/ 1149137 w 3211789"/>
                <a:gd name="connsiteY2159" fmla="*/ 1311368 h 6108771"/>
                <a:gd name="connsiteX2160" fmla="*/ 1015876 w 3211789"/>
                <a:gd name="connsiteY2160" fmla="*/ 1303642 h 6108771"/>
                <a:gd name="connsiteX2161" fmla="*/ 973386 w 3211789"/>
                <a:gd name="connsiteY2161" fmla="*/ 1328749 h 6108771"/>
                <a:gd name="connsiteX2162" fmla="*/ 986906 w 3211789"/>
                <a:gd name="connsiteY2162" fmla="*/ 1349994 h 6108771"/>
                <a:gd name="connsiteX2163" fmla="*/ 984974 w 3211789"/>
                <a:gd name="connsiteY2163" fmla="*/ 1365445 h 6108771"/>
                <a:gd name="connsiteX2164" fmla="*/ 1000425 w 3211789"/>
                <a:gd name="connsiteY2164" fmla="*/ 1355788 h 6108771"/>
                <a:gd name="connsiteX2165" fmla="*/ 1015876 w 3211789"/>
                <a:gd name="connsiteY2165" fmla="*/ 1378964 h 6108771"/>
                <a:gd name="connsiteX2166" fmla="*/ 992700 w 3211789"/>
                <a:gd name="connsiteY2166" fmla="*/ 1404071 h 6108771"/>
                <a:gd name="connsiteX2167" fmla="*/ 1000425 w 3211789"/>
                <a:gd name="connsiteY2167" fmla="*/ 1415659 h 6108771"/>
                <a:gd name="connsiteX2168" fmla="*/ 981112 w 3211789"/>
                <a:gd name="connsiteY2168" fmla="*/ 1446560 h 6108771"/>
                <a:gd name="connsiteX2169" fmla="*/ 984974 w 3211789"/>
                <a:gd name="connsiteY2169" fmla="*/ 1448491 h 6108771"/>
                <a:gd name="connsiteX2170" fmla="*/ 1021670 w 3211789"/>
                <a:gd name="connsiteY2170" fmla="*/ 1413728 h 6108771"/>
                <a:gd name="connsiteX2171" fmla="*/ 1039051 w 3211789"/>
                <a:gd name="connsiteY2171" fmla="*/ 1440766 h 6108771"/>
                <a:gd name="connsiteX2172" fmla="*/ 990768 w 3211789"/>
                <a:gd name="connsiteY2172" fmla="*/ 1469736 h 6108771"/>
                <a:gd name="connsiteX2173" fmla="*/ 971455 w 3211789"/>
                <a:gd name="connsiteY2173" fmla="*/ 1465873 h 6108771"/>
                <a:gd name="connsiteX2174" fmla="*/ 971455 w 3211789"/>
                <a:gd name="connsiteY2174" fmla="*/ 1460079 h 6108771"/>
                <a:gd name="connsiteX2175" fmla="*/ 977249 w 3211789"/>
                <a:gd name="connsiteY2175" fmla="*/ 1454285 h 6108771"/>
                <a:gd name="connsiteX2176" fmla="*/ 907722 w 3211789"/>
                <a:gd name="connsiteY2176" fmla="*/ 1454285 h 6108771"/>
                <a:gd name="connsiteX2177" fmla="*/ 857507 w 3211789"/>
                <a:gd name="connsiteY2177" fmla="*/ 1429178 h 6108771"/>
                <a:gd name="connsiteX2178" fmla="*/ 890340 w 3211789"/>
                <a:gd name="connsiteY2178" fmla="*/ 1415659 h 6108771"/>
                <a:gd name="connsiteX2179" fmla="*/ 928966 w 3211789"/>
                <a:gd name="connsiteY2179" fmla="*/ 1394414 h 6108771"/>
                <a:gd name="connsiteX2180" fmla="*/ 971455 w 3211789"/>
                <a:gd name="connsiteY2180" fmla="*/ 1411796 h 6108771"/>
                <a:gd name="connsiteX2181" fmla="*/ 984974 w 3211789"/>
                <a:gd name="connsiteY2181" fmla="*/ 1404071 h 6108771"/>
                <a:gd name="connsiteX2182" fmla="*/ 948279 w 3211789"/>
                <a:gd name="connsiteY2182" fmla="*/ 1384758 h 6108771"/>
                <a:gd name="connsiteX2183" fmla="*/ 973386 w 3211789"/>
                <a:gd name="connsiteY2183" fmla="*/ 1369307 h 6108771"/>
                <a:gd name="connsiteX2184" fmla="*/ 867164 w 3211789"/>
                <a:gd name="connsiteY2184" fmla="*/ 1344200 h 6108771"/>
                <a:gd name="connsiteX2185" fmla="*/ 927035 w 3211789"/>
                <a:gd name="connsiteY2185" fmla="*/ 1303642 h 6108771"/>
                <a:gd name="connsiteX2186" fmla="*/ 956005 w 3211789"/>
                <a:gd name="connsiteY2186" fmla="*/ 1311368 h 6108771"/>
                <a:gd name="connsiteX2187" fmla="*/ 952142 w 3211789"/>
                <a:gd name="connsiteY2187" fmla="*/ 1301711 h 6108771"/>
                <a:gd name="connsiteX2188" fmla="*/ 954073 w 3211789"/>
                <a:gd name="connsiteY2188" fmla="*/ 1295917 h 6108771"/>
                <a:gd name="connsiteX2189" fmla="*/ 1013944 w 3211789"/>
                <a:gd name="connsiteY2189" fmla="*/ 1290123 h 6108771"/>
                <a:gd name="connsiteX2190" fmla="*/ 1015876 w 3211789"/>
                <a:gd name="connsiteY2190" fmla="*/ 1303642 h 6108771"/>
                <a:gd name="connsiteX2191" fmla="*/ 728109 w 3211789"/>
                <a:gd name="connsiteY2191" fmla="*/ 1357719 h 6108771"/>
                <a:gd name="connsiteX2192" fmla="*/ 643130 w 3211789"/>
                <a:gd name="connsiteY2192" fmla="*/ 1394414 h 6108771"/>
                <a:gd name="connsiteX2193" fmla="*/ 589053 w 3211789"/>
                <a:gd name="connsiteY2193" fmla="*/ 1369307 h 6108771"/>
                <a:gd name="connsiteX2194" fmla="*/ 589053 w 3211789"/>
                <a:gd name="connsiteY2194" fmla="*/ 1353857 h 6108771"/>
                <a:gd name="connsiteX2195" fmla="*/ 602573 w 3211789"/>
                <a:gd name="connsiteY2195" fmla="*/ 1317162 h 6108771"/>
                <a:gd name="connsiteX2196" fmla="*/ 668238 w 3211789"/>
                <a:gd name="connsiteY2196" fmla="*/ 1286260 h 6108771"/>
                <a:gd name="connsiteX2197" fmla="*/ 728109 w 3211789"/>
                <a:gd name="connsiteY2197" fmla="*/ 1357719 h 6108771"/>
                <a:gd name="connsiteX2198" fmla="*/ 1156862 w 3211789"/>
                <a:gd name="connsiteY2198" fmla="*/ 1270810 h 6108771"/>
                <a:gd name="connsiteX2199" fmla="*/ 1158793 w 3211789"/>
                <a:gd name="connsiteY2199" fmla="*/ 1276604 h 6108771"/>
                <a:gd name="connsiteX2200" fmla="*/ 1137549 w 3211789"/>
                <a:gd name="connsiteY2200" fmla="*/ 1293986 h 6108771"/>
                <a:gd name="connsiteX2201" fmla="*/ 1106648 w 3211789"/>
                <a:gd name="connsiteY2201" fmla="*/ 1284329 h 6108771"/>
                <a:gd name="connsiteX2202" fmla="*/ 1143343 w 3211789"/>
                <a:gd name="connsiteY2202" fmla="*/ 1268879 h 6108771"/>
                <a:gd name="connsiteX2203" fmla="*/ 1156862 w 3211789"/>
                <a:gd name="connsiteY2203" fmla="*/ 1270810 h 6108771"/>
                <a:gd name="connsiteX2204" fmla="*/ 886477 w 3211789"/>
                <a:gd name="connsiteY2204" fmla="*/ 1261153 h 6108771"/>
                <a:gd name="connsiteX2205" fmla="*/ 917378 w 3211789"/>
                <a:gd name="connsiteY2205" fmla="*/ 1284329 h 6108771"/>
                <a:gd name="connsiteX2206" fmla="*/ 923172 w 3211789"/>
                <a:gd name="connsiteY2206" fmla="*/ 1295917 h 6108771"/>
                <a:gd name="connsiteX2207" fmla="*/ 923172 w 3211789"/>
                <a:gd name="connsiteY2207" fmla="*/ 1301711 h 6108771"/>
                <a:gd name="connsiteX2208" fmla="*/ 857507 w 3211789"/>
                <a:gd name="connsiteY2208" fmla="*/ 1315230 h 6108771"/>
                <a:gd name="connsiteX2209" fmla="*/ 799567 w 3211789"/>
                <a:gd name="connsiteY2209" fmla="*/ 1299780 h 6108771"/>
                <a:gd name="connsiteX2210" fmla="*/ 797636 w 3211789"/>
                <a:gd name="connsiteY2210" fmla="*/ 1303642 h 6108771"/>
                <a:gd name="connsiteX2211" fmla="*/ 820812 w 3211789"/>
                <a:gd name="connsiteY2211" fmla="*/ 1322956 h 6108771"/>
                <a:gd name="connsiteX2212" fmla="*/ 834331 w 3211789"/>
                <a:gd name="connsiteY2212" fmla="*/ 1332612 h 6108771"/>
                <a:gd name="connsiteX2213" fmla="*/ 774460 w 3211789"/>
                <a:gd name="connsiteY2213" fmla="*/ 1349994 h 6108771"/>
                <a:gd name="connsiteX2214" fmla="*/ 693345 w 3211789"/>
                <a:gd name="connsiteY2214" fmla="*/ 1301711 h 6108771"/>
                <a:gd name="connsiteX2215" fmla="*/ 683688 w 3211789"/>
                <a:gd name="connsiteY2215" fmla="*/ 1272741 h 6108771"/>
                <a:gd name="connsiteX2216" fmla="*/ 687551 w 3211789"/>
                <a:gd name="connsiteY2216" fmla="*/ 1263085 h 6108771"/>
                <a:gd name="connsiteX2217" fmla="*/ 710727 w 3211789"/>
                <a:gd name="connsiteY2217" fmla="*/ 1259222 h 6108771"/>
                <a:gd name="connsiteX2218" fmla="*/ 741628 w 3211789"/>
                <a:gd name="connsiteY2218" fmla="*/ 1247634 h 6108771"/>
                <a:gd name="connsiteX2219" fmla="*/ 755147 w 3211789"/>
                <a:gd name="connsiteY2219" fmla="*/ 1247634 h 6108771"/>
                <a:gd name="connsiteX2220" fmla="*/ 786048 w 3211789"/>
                <a:gd name="connsiteY2220" fmla="*/ 1295917 h 6108771"/>
                <a:gd name="connsiteX2221" fmla="*/ 791842 w 3211789"/>
                <a:gd name="connsiteY2221" fmla="*/ 1295917 h 6108771"/>
                <a:gd name="connsiteX2222" fmla="*/ 793774 w 3211789"/>
                <a:gd name="connsiteY2222" fmla="*/ 1290123 h 6108771"/>
                <a:gd name="connsiteX2223" fmla="*/ 776392 w 3211789"/>
                <a:gd name="connsiteY2223" fmla="*/ 1255359 h 6108771"/>
                <a:gd name="connsiteX2224" fmla="*/ 828537 w 3211789"/>
                <a:gd name="connsiteY2224" fmla="*/ 1234115 h 6108771"/>
                <a:gd name="connsiteX2225" fmla="*/ 886477 w 3211789"/>
                <a:gd name="connsiteY2225" fmla="*/ 1261153 h 6108771"/>
                <a:gd name="connsiteX2226" fmla="*/ 1012013 w 3211789"/>
                <a:gd name="connsiteY2226" fmla="*/ 1268879 h 6108771"/>
                <a:gd name="connsiteX2227" fmla="*/ 969524 w 3211789"/>
                <a:gd name="connsiteY2227" fmla="*/ 1284329 h 6108771"/>
                <a:gd name="connsiteX2228" fmla="*/ 919309 w 3211789"/>
                <a:gd name="connsiteY2228" fmla="*/ 1272741 h 6108771"/>
                <a:gd name="connsiteX2229" fmla="*/ 880683 w 3211789"/>
                <a:gd name="connsiteY2229" fmla="*/ 1228321 h 6108771"/>
                <a:gd name="connsiteX2230" fmla="*/ 919309 w 3211789"/>
                <a:gd name="connsiteY2230" fmla="*/ 1228321 h 6108771"/>
                <a:gd name="connsiteX2231" fmla="*/ 957936 w 3211789"/>
                <a:gd name="connsiteY2231" fmla="*/ 1212870 h 6108771"/>
                <a:gd name="connsiteX2232" fmla="*/ 1012013 w 3211789"/>
                <a:gd name="connsiteY2232" fmla="*/ 1268879 h 6108771"/>
                <a:gd name="connsiteX2233" fmla="*/ 1037120 w 3211789"/>
                <a:gd name="connsiteY2233" fmla="*/ 1220595 h 6108771"/>
                <a:gd name="connsiteX2234" fmla="*/ 1037120 w 3211789"/>
                <a:gd name="connsiteY2234" fmla="*/ 1226389 h 6108771"/>
                <a:gd name="connsiteX2235" fmla="*/ 1017807 w 3211789"/>
                <a:gd name="connsiteY2235" fmla="*/ 1253428 h 6108771"/>
                <a:gd name="connsiteX2236" fmla="*/ 977249 w 3211789"/>
                <a:gd name="connsiteY2236" fmla="*/ 1207076 h 6108771"/>
                <a:gd name="connsiteX2237" fmla="*/ 1037120 w 3211789"/>
                <a:gd name="connsiteY2237" fmla="*/ 1220595 h 6108771"/>
                <a:gd name="connsiteX2238" fmla="*/ 2862220 w 3211789"/>
                <a:gd name="connsiteY2238" fmla="*/ 1338406 h 6108771"/>
                <a:gd name="connsiteX2239" fmla="*/ 2871876 w 3211789"/>
                <a:gd name="connsiteY2239" fmla="*/ 1380895 h 6108771"/>
                <a:gd name="connsiteX2240" fmla="*/ 2871876 w 3211789"/>
                <a:gd name="connsiteY2240" fmla="*/ 1425316 h 6108771"/>
                <a:gd name="connsiteX2241" fmla="*/ 3020588 w 3211789"/>
                <a:gd name="connsiteY2241" fmla="*/ 1606860 h 6108771"/>
                <a:gd name="connsiteX2242" fmla="*/ 3082391 w 3211789"/>
                <a:gd name="connsiteY2242" fmla="*/ 1602997 h 6108771"/>
                <a:gd name="connsiteX2243" fmla="*/ 3211789 w 3211789"/>
                <a:gd name="connsiteY2243" fmla="*/ 1682181 h 6108771"/>
                <a:gd name="connsiteX2244" fmla="*/ 3097841 w 3211789"/>
                <a:gd name="connsiteY2244" fmla="*/ 1614585 h 6108771"/>
                <a:gd name="connsiteX2245" fmla="*/ 3088184 w 3211789"/>
                <a:gd name="connsiteY2245" fmla="*/ 1612654 h 6108771"/>
                <a:gd name="connsiteX2246" fmla="*/ 2991618 w 3211789"/>
                <a:gd name="connsiteY2246" fmla="*/ 1622310 h 6108771"/>
                <a:gd name="connsiteX2247" fmla="*/ 2840975 w 3211789"/>
                <a:gd name="connsiteY2247" fmla="*/ 1433041 h 6108771"/>
                <a:gd name="connsiteX2248" fmla="*/ 2696126 w 3211789"/>
                <a:gd name="connsiteY2248" fmla="*/ 1249565 h 6108771"/>
                <a:gd name="connsiteX2249" fmla="*/ 2439260 w 3211789"/>
                <a:gd name="connsiteY2249" fmla="*/ 1384758 h 6108771"/>
                <a:gd name="connsiteX2250" fmla="*/ 2385183 w 3211789"/>
                <a:gd name="connsiteY2250" fmla="*/ 1394414 h 6108771"/>
                <a:gd name="connsiteX2251" fmla="*/ 2344625 w 3211789"/>
                <a:gd name="connsiteY2251" fmla="*/ 1386689 h 6108771"/>
                <a:gd name="connsiteX2252" fmla="*/ 2273166 w 3211789"/>
                <a:gd name="connsiteY2252" fmla="*/ 1324887 h 6108771"/>
                <a:gd name="connsiteX2253" fmla="*/ 2286686 w 3211789"/>
                <a:gd name="connsiteY2253" fmla="*/ 1293986 h 6108771"/>
                <a:gd name="connsiteX2254" fmla="*/ 2389046 w 3211789"/>
                <a:gd name="connsiteY2254" fmla="*/ 1321024 h 6108771"/>
                <a:gd name="connsiteX2255" fmla="*/ 2435398 w 3211789"/>
                <a:gd name="connsiteY2255" fmla="*/ 1311368 h 6108771"/>
                <a:gd name="connsiteX2256" fmla="*/ 2466299 w 3211789"/>
                <a:gd name="connsiteY2256" fmla="*/ 1301711 h 6108771"/>
                <a:gd name="connsiteX2257" fmla="*/ 2568659 w 3211789"/>
                <a:gd name="connsiteY2257" fmla="*/ 1236046 h 6108771"/>
                <a:gd name="connsiteX2258" fmla="*/ 2684538 w 3211789"/>
                <a:gd name="connsiteY2258" fmla="*/ 1199351 h 6108771"/>
                <a:gd name="connsiteX2259" fmla="*/ 2862220 w 3211789"/>
                <a:gd name="connsiteY2259" fmla="*/ 1338406 h 6108771"/>
                <a:gd name="connsiteX2260" fmla="*/ 2261579 w 3211789"/>
                <a:gd name="connsiteY2260" fmla="*/ 1276604 h 6108771"/>
                <a:gd name="connsiteX2261" fmla="*/ 2230677 w 3211789"/>
                <a:gd name="connsiteY2261" fmla="*/ 1303642 h 6108771"/>
                <a:gd name="connsiteX2262" fmla="*/ 2193982 w 3211789"/>
                <a:gd name="connsiteY2262" fmla="*/ 1301711 h 6108771"/>
                <a:gd name="connsiteX2263" fmla="*/ 2211364 w 3211789"/>
                <a:gd name="connsiteY2263" fmla="*/ 1236046 h 6108771"/>
                <a:gd name="connsiteX2264" fmla="*/ 2203639 w 3211789"/>
                <a:gd name="connsiteY2264" fmla="*/ 1191626 h 6108771"/>
                <a:gd name="connsiteX2265" fmla="*/ 2261579 w 3211789"/>
                <a:gd name="connsiteY2265" fmla="*/ 1276604 h 6108771"/>
                <a:gd name="connsiteX2266" fmla="*/ 1245703 w 3211789"/>
                <a:gd name="connsiteY2266" fmla="*/ 1224458 h 6108771"/>
                <a:gd name="connsiteX2267" fmla="*/ 1301711 w 3211789"/>
                <a:gd name="connsiteY2267" fmla="*/ 1224458 h 6108771"/>
                <a:gd name="connsiteX2268" fmla="*/ 1361582 w 3211789"/>
                <a:gd name="connsiteY2268" fmla="*/ 1210939 h 6108771"/>
                <a:gd name="connsiteX2269" fmla="*/ 1378964 w 3211789"/>
                <a:gd name="connsiteY2269" fmla="*/ 1203214 h 6108771"/>
                <a:gd name="connsiteX2270" fmla="*/ 1388621 w 3211789"/>
                <a:gd name="connsiteY2270" fmla="*/ 1203214 h 6108771"/>
                <a:gd name="connsiteX2271" fmla="*/ 1390552 w 3211789"/>
                <a:gd name="connsiteY2271" fmla="*/ 1207076 h 6108771"/>
                <a:gd name="connsiteX2272" fmla="*/ 1295917 w 3211789"/>
                <a:gd name="connsiteY2272" fmla="*/ 1241840 h 6108771"/>
                <a:gd name="connsiteX2273" fmla="*/ 1133686 w 3211789"/>
                <a:gd name="connsiteY2273" fmla="*/ 1245703 h 6108771"/>
                <a:gd name="connsiteX2274" fmla="*/ 1371239 w 3211789"/>
                <a:gd name="connsiteY2274" fmla="*/ 1141411 h 6108771"/>
                <a:gd name="connsiteX2275" fmla="*/ 1245703 w 3211789"/>
                <a:gd name="connsiteY2275" fmla="*/ 1224458 h 6108771"/>
                <a:gd name="connsiteX2276" fmla="*/ 956005 w 3211789"/>
                <a:gd name="connsiteY2276" fmla="*/ 1199351 h 6108771"/>
                <a:gd name="connsiteX2277" fmla="*/ 898065 w 3211789"/>
                <a:gd name="connsiteY2277" fmla="*/ 1216733 h 6108771"/>
                <a:gd name="connsiteX2278" fmla="*/ 818881 w 3211789"/>
                <a:gd name="connsiteY2278" fmla="*/ 1145274 h 6108771"/>
                <a:gd name="connsiteX2279" fmla="*/ 857507 w 3211789"/>
                <a:gd name="connsiteY2279" fmla="*/ 1141411 h 6108771"/>
                <a:gd name="connsiteX2280" fmla="*/ 956005 w 3211789"/>
                <a:gd name="connsiteY2280" fmla="*/ 1199351 h 6108771"/>
                <a:gd name="connsiteX2281" fmla="*/ 842057 w 3211789"/>
                <a:gd name="connsiteY2281" fmla="*/ 1218664 h 6108771"/>
                <a:gd name="connsiteX2282" fmla="*/ 797636 w 3211789"/>
                <a:gd name="connsiteY2282" fmla="*/ 1228321 h 6108771"/>
                <a:gd name="connsiteX2283" fmla="*/ 718452 w 3211789"/>
                <a:gd name="connsiteY2283" fmla="*/ 1151068 h 6108771"/>
                <a:gd name="connsiteX2284" fmla="*/ 741628 w 3211789"/>
                <a:gd name="connsiteY2284" fmla="*/ 1141411 h 6108771"/>
                <a:gd name="connsiteX2285" fmla="*/ 842057 w 3211789"/>
                <a:gd name="connsiteY2285" fmla="*/ 1218664 h 6108771"/>
                <a:gd name="connsiteX2286" fmla="*/ 1226390 w 3211789"/>
                <a:gd name="connsiteY2286" fmla="*/ 1151068 h 6108771"/>
                <a:gd name="connsiteX2287" fmla="*/ 1185832 w 3211789"/>
                <a:gd name="connsiteY2287" fmla="*/ 1197420 h 6108771"/>
                <a:gd name="connsiteX2288" fmla="*/ 1114373 w 3211789"/>
                <a:gd name="connsiteY2288" fmla="*/ 1224458 h 6108771"/>
                <a:gd name="connsiteX2289" fmla="*/ 1027463 w 3211789"/>
                <a:gd name="connsiteY2289" fmla="*/ 1303642 h 6108771"/>
                <a:gd name="connsiteX2290" fmla="*/ 1106648 w 3211789"/>
                <a:gd name="connsiteY2290" fmla="*/ 1151068 h 6108771"/>
                <a:gd name="connsiteX2291" fmla="*/ 1141412 w 3211789"/>
                <a:gd name="connsiteY2291" fmla="*/ 1139480 h 6108771"/>
                <a:gd name="connsiteX2292" fmla="*/ 1226390 w 3211789"/>
                <a:gd name="connsiteY2292" fmla="*/ 1151068 h 6108771"/>
                <a:gd name="connsiteX2293" fmla="*/ 1004288 w 3211789"/>
                <a:gd name="connsiteY2293" fmla="*/ 1137549 h 6108771"/>
                <a:gd name="connsiteX2294" fmla="*/ 1037120 w 3211789"/>
                <a:gd name="connsiteY2294" fmla="*/ 1183900 h 6108771"/>
                <a:gd name="connsiteX2295" fmla="*/ 1037120 w 3211789"/>
                <a:gd name="connsiteY2295" fmla="*/ 1203214 h 6108771"/>
                <a:gd name="connsiteX2296" fmla="*/ 1033257 w 3211789"/>
                <a:gd name="connsiteY2296" fmla="*/ 1201282 h 6108771"/>
                <a:gd name="connsiteX2297" fmla="*/ 1012013 w 3211789"/>
                <a:gd name="connsiteY2297" fmla="*/ 1205145 h 6108771"/>
                <a:gd name="connsiteX2298" fmla="*/ 936691 w 3211789"/>
                <a:gd name="connsiteY2298" fmla="*/ 1141411 h 6108771"/>
                <a:gd name="connsiteX2299" fmla="*/ 936691 w 3211789"/>
                <a:gd name="connsiteY2299" fmla="*/ 1131755 h 6108771"/>
                <a:gd name="connsiteX2300" fmla="*/ 963730 w 3211789"/>
                <a:gd name="connsiteY2300" fmla="*/ 1131755 h 6108771"/>
                <a:gd name="connsiteX2301" fmla="*/ 969524 w 3211789"/>
                <a:gd name="connsiteY2301" fmla="*/ 1131755 h 6108771"/>
                <a:gd name="connsiteX2302" fmla="*/ 1004288 w 3211789"/>
                <a:gd name="connsiteY2302" fmla="*/ 1137549 h 6108771"/>
                <a:gd name="connsiteX2303" fmla="*/ 1326818 w 3211789"/>
                <a:gd name="connsiteY2303" fmla="*/ 1125961 h 6108771"/>
                <a:gd name="connsiteX2304" fmla="*/ 1317162 w 3211789"/>
                <a:gd name="connsiteY2304" fmla="*/ 1147205 h 6108771"/>
                <a:gd name="connsiteX2305" fmla="*/ 1232184 w 3211789"/>
                <a:gd name="connsiteY2305" fmla="*/ 1187763 h 6108771"/>
                <a:gd name="connsiteX2306" fmla="*/ 1222527 w 3211789"/>
                <a:gd name="connsiteY2306" fmla="*/ 1187763 h 6108771"/>
                <a:gd name="connsiteX2307" fmla="*/ 1251497 w 3211789"/>
                <a:gd name="connsiteY2307" fmla="*/ 1154931 h 6108771"/>
                <a:gd name="connsiteX2308" fmla="*/ 1270810 w 3211789"/>
                <a:gd name="connsiteY2308" fmla="*/ 1137549 h 6108771"/>
                <a:gd name="connsiteX2309" fmla="*/ 1324887 w 3211789"/>
                <a:gd name="connsiteY2309" fmla="*/ 1118235 h 6108771"/>
                <a:gd name="connsiteX2310" fmla="*/ 1326818 w 3211789"/>
                <a:gd name="connsiteY2310" fmla="*/ 1125961 h 6108771"/>
                <a:gd name="connsiteX2311" fmla="*/ 451929 w 3211789"/>
                <a:gd name="connsiteY2311" fmla="*/ 1290123 h 6108771"/>
                <a:gd name="connsiteX2312" fmla="*/ 461586 w 3211789"/>
                <a:gd name="connsiteY2312" fmla="*/ 1353857 h 6108771"/>
                <a:gd name="connsiteX2313" fmla="*/ 502144 w 3211789"/>
                <a:gd name="connsiteY2313" fmla="*/ 1324887 h 6108771"/>
                <a:gd name="connsiteX2314" fmla="*/ 507938 w 3211789"/>
                <a:gd name="connsiteY2314" fmla="*/ 1324887 h 6108771"/>
                <a:gd name="connsiteX2315" fmla="*/ 471243 w 3211789"/>
                <a:gd name="connsiteY2315" fmla="*/ 1409865 h 6108771"/>
                <a:gd name="connsiteX2316" fmla="*/ 448067 w 3211789"/>
                <a:gd name="connsiteY2316" fmla="*/ 1373170 h 6108771"/>
                <a:gd name="connsiteX2317" fmla="*/ 430685 w 3211789"/>
                <a:gd name="connsiteY2317" fmla="*/ 1311368 h 6108771"/>
                <a:gd name="connsiteX2318" fmla="*/ 430685 w 3211789"/>
                <a:gd name="connsiteY2318" fmla="*/ 1259222 h 6108771"/>
                <a:gd name="connsiteX2319" fmla="*/ 523388 w 3211789"/>
                <a:gd name="connsiteY2319" fmla="*/ 1114373 h 6108771"/>
                <a:gd name="connsiteX2320" fmla="*/ 451929 w 3211789"/>
                <a:gd name="connsiteY2320" fmla="*/ 1290123 h 6108771"/>
                <a:gd name="connsiteX2321" fmla="*/ 1039051 w 3211789"/>
                <a:gd name="connsiteY2321" fmla="*/ 1095060 h 6108771"/>
                <a:gd name="connsiteX2322" fmla="*/ 1114373 w 3211789"/>
                <a:gd name="connsiteY2322" fmla="*/ 1125961 h 6108771"/>
                <a:gd name="connsiteX2323" fmla="*/ 1060296 w 3211789"/>
                <a:gd name="connsiteY2323" fmla="*/ 1141411 h 6108771"/>
                <a:gd name="connsiteX2324" fmla="*/ 1058365 w 3211789"/>
                <a:gd name="connsiteY2324" fmla="*/ 1145274 h 6108771"/>
                <a:gd name="connsiteX2325" fmla="*/ 1079609 w 3211789"/>
                <a:gd name="connsiteY2325" fmla="*/ 1158793 h 6108771"/>
                <a:gd name="connsiteX2326" fmla="*/ 1056433 w 3211789"/>
                <a:gd name="connsiteY2326" fmla="*/ 1187763 h 6108771"/>
                <a:gd name="connsiteX2327" fmla="*/ 1035189 w 3211789"/>
                <a:gd name="connsiteY2327" fmla="*/ 1154931 h 6108771"/>
                <a:gd name="connsiteX2328" fmla="*/ 1040983 w 3211789"/>
                <a:gd name="connsiteY2328" fmla="*/ 1139480 h 6108771"/>
                <a:gd name="connsiteX2329" fmla="*/ 1056433 w 3211789"/>
                <a:gd name="connsiteY2329" fmla="*/ 1145274 h 6108771"/>
                <a:gd name="connsiteX2330" fmla="*/ 1058365 w 3211789"/>
                <a:gd name="connsiteY2330" fmla="*/ 1139480 h 6108771"/>
                <a:gd name="connsiteX2331" fmla="*/ 1029395 w 3211789"/>
                <a:gd name="connsiteY2331" fmla="*/ 1100854 h 6108771"/>
                <a:gd name="connsiteX2332" fmla="*/ 1029395 w 3211789"/>
                <a:gd name="connsiteY2332" fmla="*/ 1095060 h 6108771"/>
                <a:gd name="connsiteX2333" fmla="*/ 1039051 w 3211789"/>
                <a:gd name="connsiteY2333" fmla="*/ 1095060 h 6108771"/>
                <a:gd name="connsiteX2334" fmla="*/ 2421878 w 3211789"/>
                <a:gd name="connsiteY2334" fmla="*/ 1077678 h 6108771"/>
                <a:gd name="connsiteX2335" fmla="*/ 2327244 w 3211789"/>
                <a:gd name="connsiteY2335" fmla="*/ 1170381 h 6108771"/>
                <a:gd name="connsiteX2336" fmla="*/ 2338831 w 3211789"/>
                <a:gd name="connsiteY2336" fmla="*/ 1127892 h 6108771"/>
                <a:gd name="connsiteX2337" fmla="*/ 2392908 w 3211789"/>
                <a:gd name="connsiteY2337" fmla="*/ 1077678 h 6108771"/>
                <a:gd name="connsiteX2338" fmla="*/ 2421878 w 3211789"/>
                <a:gd name="connsiteY2338" fmla="*/ 1077678 h 6108771"/>
                <a:gd name="connsiteX2339" fmla="*/ 983043 w 3211789"/>
                <a:gd name="connsiteY2339" fmla="*/ 1068021 h 6108771"/>
                <a:gd name="connsiteX2340" fmla="*/ 1015876 w 3211789"/>
                <a:gd name="connsiteY2340" fmla="*/ 1102785 h 6108771"/>
                <a:gd name="connsiteX2341" fmla="*/ 981112 w 3211789"/>
                <a:gd name="connsiteY2341" fmla="*/ 1124029 h 6108771"/>
                <a:gd name="connsiteX2342" fmla="*/ 894202 w 3211789"/>
                <a:gd name="connsiteY2342" fmla="*/ 1052570 h 6108771"/>
                <a:gd name="connsiteX2343" fmla="*/ 952142 w 3211789"/>
                <a:gd name="connsiteY2343" fmla="*/ 1068021 h 6108771"/>
                <a:gd name="connsiteX2344" fmla="*/ 983043 w 3211789"/>
                <a:gd name="connsiteY2344" fmla="*/ 1068021 h 6108771"/>
                <a:gd name="connsiteX2345" fmla="*/ 730040 w 3211789"/>
                <a:gd name="connsiteY2345" fmla="*/ 1056433 h 6108771"/>
                <a:gd name="connsiteX2346" fmla="*/ 770598 w 3211789"/>
                <a:gd name="connsiteY2346" fmla="*/ 1068021 h 6108771"/>
                <a:gd name="connsiteX2347" fmla="*/ 786048 w 3211789"/>
                <a:gd name="connsiteY2347" fmla="*/ 1093128 h 6108771"/>
                <a:gd name="connsiteX2348" fmla="*/ 787980 w 3211789"/>
                <a:gd name="connsiteY2348" fmla="*/ 1087334 h 6108771"/>
                <a:gd name="connsiteX2349" fmla="*/ 784117 w 3211789"/>
                <a:gd name="connsiteY2349" fmla="*/ 1071884 h 6108771"/>
                <a:gd name="connsiteX2350" fmla="*/ 803430 w 3211789"/>
                <a:gd name="connsiteY2350" fmla="*/ 1056433 h 6108771"/>
                <a:gd name="connsiteX2351" fmla="*/ 832400 w 3211789"/>
                <a:gd name="connsiteY2351" fmla="*/ 1060296 h 6108771"/>
                <a:gd name="connsiteX2352" fmla="*/ 878752 w 3211789"/>
                <a:gd name="connsiteY2352" fmla="*/ 1071884 h 6108771"/>
                <a:gd name="connsiteX2353" fmla="*/ 903859 w 3211789"/>
                <a:gd name="connsiteY2353" fmla="*/ 1118235 h 6108771"/>
                <a:gd name="connsiteX2354" fmla="*/ 853644 w 3211789"/>
                <a:gd name="connsiteY2354" fmla="*/ 1135617 h 6108771"/>
                <a:gd name="connsiteX2355" fmla="*/ 793774 w 3211789"/>
                <a:gd name="connsiteY2355" fmla="*/ 1110510 h 6108771"/>
                <a:gd name="connsiteX2356" fmla="*/ 762872 w 3211789"/>
                <a:gd name="connsiteY2356" fmla="*/ 1133686 h 6108771"/>
                <a:gd name="connsiteX2357" fmla="*/ 701070 w 3211789"/>
                <a:gd name="connsiteY2357" fmla="*/ 1116304 h 6108771"/>
                <a:gd name="connsiteX2358" fmla="*/ 691413 w 3211789"/>
                <a:gd name="connsiteY2358" fmla="*/ 1116304 h 6108771"/>
                <a:gd name="connsiteX2359" fmla="*/ 674032 w 3211789"/>
                <a:gd name="connsiteY2359" fmla="*/ 1156862 h 6108771"/>
                <a:gd name="connsiteX2360" fmla="*/ 691413 w 3211789"/>
                <a:gd name="connsiteY2360" fmla="*/ 1156862 h 6108771"/>
                <a:gd name="connsiteX2361" fmla="*/ 703001 w 3211789"/>
                <a:gd name="connsiteY2361" fmla="*/ 1162656 h 6108771"/>
                <a:gd name="connsiteX2362" fmla="*/ 714589 w 3211789"/>
                <a:gd name="connsiteY2362" fmla="*/ 1193557 h 6108771"/>
                <a:gd name="connsiteX2363" fmla="*/ 749353 w 3211789"/>
                <a:gd name="connsiteY2363" fmla="*/ 1226389 h 6108771"/>
                <a:gd name="connsiteX2364" fmla="*/ 685619 w 3211789"/>
                <a:gd name="connsiteY2364" fmla="*/ 1247634 h 6108771"/>
                <a:gd name="connsiteX2365" fmla="*/ 616092 w 3211789"/>
                <a:gd name="connsiteY2365" fmla="*/ 1226389 h 6108771"/>
                <a:gd name="connsiteX2366" fmla="*/ 614161 w 3211789"/>
                <a:gd name="connsiteY2366" fmla="*/ 1230252 h 6108771"/>
                <a:gd name="connsiteX2367" fmla="*/ 660512 w 3211789"/>
                <a:gd name="connsiteY2367" fmla="*/ 1263085 h 6108771"/>
                <a:gd name="connsiteX2368" fmla="*/ 660512 w 3211789"/>
                <a:gd name="connsiteY2368" fmla="*/ 1266947 h 6108771"/>
                <a:gd name="connsiteX2369" fmla="*/ 608367 w 3211789"/>
                <a:gd name="connsiteY2369" fmla="*/ 1303642 h 6108771"/>
                <a:gd name="connsiteX2370" fmla="*/ 592916 w 3211789"/>
                <a:gd name="connsiteY2370" fmla="*/ 1292054 h 6108771"/>
                <a:gd name="connsiteX2371" fmla="*/ 596779 w 3211789"/>
                <a:gd name="connsiteY2371" fmla="*/ 1276604 h 6108771"/>
                <a:gd name="connsiteX2372" fmla="*/ 594847 w 3211789"/>
                <a:gd name="connsiteY2372" fmla="*/ 1255359 h 6108771"/>
                <a:gd name="connsiteX2373" fmla="*/ 614161 w 3211789"/>
                <a:gd name="connsiteY2373" fmla="*/ 1224458 h 6108771"/>
                <a:gd name="connsiteX2374" fmla="*/ 606435 w 3211789"/>
                <a:gd name="connsiteY2374" fmla="*/ 1195488 h 6108771"/>
                <a:gd name="connsiteX2375" fmla="*/ 674032 w 3211789"/>
                <a:gd name="connsiteY2375" fmla="*/ 1162656 h 6108771"/>
                <a:gd name="connsiteX2376" fmla="*/ 666306 w 3211789"/>
                <a:gd name="connsiteY2376" fmla="*/ 1156862 h 6108771"/>
                <a:gd name="connsiteX2377" fmla="*/ 633474 w 3211789"/>
                <a:gd name="connsiteY2377" fmla="*/ 1164587 h 6108771"/>
                <a:gd name="connsiteX2378" fmla="*/ 618023 w 3211789"/>
                <a:gd name="connsiteY2378" fmla="*/ 1145274 h 6108771"/>
                <a:gd name="connsiteX2379" fmla="*/ 637336 w 3211789"/>
                <a:gd name="connsiteY2379" fmla="*/ 1098922 h 6108771"/>
                <a:gd name="connsiteX2380" fmla="*/ 641199 w 3211789"/>
                <a:gd name="connsiteY2380" fmla="*/ 1083472 h 6108771"/>
                <a:gd name="connsiteX2381" fmla="*/ 656650 w 3211789"/>
                <a:gd name="connsiteY2381" fmla="*/ 1068021 h 6108771"/>
                <a:gd name="connsiteX2382" fmla="*/ 662444 w 3211789"/>
                <a:gd name="connsiteY2382" fmla="*/ 1068021 h 6108771"/>
                <a:gd name="connsiteX2383" fmla="*/ 689482 w 3211789"/>
                <a:gd name="connsiteY2383" fmla="*/ 1116304 h 6108771"/>
                <a:gd name="connsiteX2384" fmla="*/ 691413 w 3211789"/>
                <a:gd name="connsiteY2384" fmla="*/ 1108579 h 6108771"/>
                <a:gd name="connsiteX2385" fmla="*/ 672100 w 3211789"/>
                <a:gd name="connsiteY2385" fmla="*/ 1048708 h 6108771"/>
                <a:gd name="connsiteX2386" fmla="*/ 679825 w 3211789"/>
                <a:gd name="connsiteY2386" fmla="*/ 1033257 h 6108771"/>
                <a:gd name="connsiteX2387" fmla="*/ 730040 w 3211789"/>
                <a:gd name="connsiteY2387" fmla="*/ 1056433 h 6108771"/>
                <a:gd name="connsiteX2388" fmla="*/ 948279 w 3211789"/>
                <a:gd name="connsiteY2388" fmla="*/ 1052570 h 6108771"/>
                <a:gd name="connsiteX2389" fmla="*/ 942485 w 3211789"/>
                <a:gd name="connsiteY2389" fmla="*/ 1054502 h 6108771"/>
                <a:gd name="connsiteX2390" fmla="*/ 899996 w 3211789"/>
                <a:gd name="connsiteY2390" fmla="*/ 1031326 h 6108771"/>
                <a:gd name="connsiteX2391" fmla="*/ 911584 w 3211789"/>
                <a:gd name="connsiteY2391" fmla="*/ 1031326 h 6108771"/>
                <a:gd name="connsiteX2392" fmla="*/ 948279 w 3211789"/>
                <a:gd name="connsiteY2392" fmla="*/ 1052570 h 6108771"/>
                <a:gd name="connsiteX2393" fmla="*/ 774460 w 3211789"/>
                <a:gd name="connsiteY2393" fmla="*/ 1033257 h 6108771"/>
                <a:gd name="connsiteX2394" fmla="*/ 743559 w 3211789"/>
                <a:gd name="connsiteY2394" fmla="*/ 1046776 h 6108771"/>
                <a:gd name="connsiteX2395" fmla="*/ 691413 w 3211789"/>
                <a:gd name="connsiteY2395" fmla="*/ 1019738 h 6108771"/>
                <a:gd name="connsiteX2396" fmla="*/ 741628 w 3211789"/>
                <a:gd name="connsiteY2396" fmla="*/ 1006219 h 6108771"/>
                <a:gd name="connsiteX2397" fmla="*/ 774460 w 3211789"/>
                <a:gd name="connsiteY2397" fmla="*/ 1033257 h 6108771"/>
                <a:gd name="connsiteX2398" fmla="*/ 815018 w 3211789"/>
                <a:gd name="connsiteY2398" fmla="*/ 1004287 h 6108771"/>
                <a:gd name="connsiteX2399" fmla="*/ 872958 w 3211789"/>
                <a:gd name="connsiteY2399" fmla="*/ 1019738 h 6108771"/>
                <a:gd name="connsiteX2400" fmla="*/ 878752 w 3211789"/>
                <a:gd name="connsiteY2400" fmla="*/ 1033257 h 6108771"/>
                <a:gd name="connsiteX2401" fmla="*/ 843988 w 3211789"/>
                <a:gd name="connsiteY2401" fmla="*/ 1048708 h 6108771"/>
                <a:gd name="connsiteX2402" fmla="*/ 774460 w 3211789"/>
                <a:gd name="connsiteY2402" fmla="*/ 1004287 h 6108771"/>
                <a:gd name="connsiteX2403" fmla="*/ 815018 w 3211789"/>
                <a:gd name="connsiteY2403" fmla="*/ 1004287 h 6108771"/>
                <a:gd name="connsiteX2404" fmla="*/ 973386 w 3211789"/>
                <a:gd name="connsiteY2404" fmla="*/ 981112 h 6108771"/>
                <a:gd name="connsiteX2405" fmla="*/ 1048708 w 3211789"/>
                <a:gd name="connsiteY2405" fmla="*/ 1000425 h 6108771"/>
                <a:gd name="connsiteX2406" fmla="*/ 1125961 w 3211789"/>
                <a:gd name="connsiteY2406" fmla="*/ 1002356 h 6108771"/>
                <a:gd name="connsiteX2407" fmla="*/ 1176175 w 3211789"/>
                <a:gd name="connsiteY2407" fmla="*/ 996562 h 6108771"/>
                <a:gd name="connsiteX2408" fmla="*/ 1191626 w 3211789"/>
                <a:gd name="connsiteY2408" fmla="*/ 992699 h 6108771"/>
                <a:gd name="connsiteX2409" fmla="*/ 1091197 w 3211789"/>
                <a:gd name="connsiteY2409" fmla="*/ 1017807 h 6108771"/>
                <a:gd name="connsiteX2410" fmla="*/ 984974 w 3211789"/>
                <a:gd name="connsiteY2410" fmla="*/ 1004287 h 6108771"/>
                <a:gd name="connsiteX2411" fmla="*/ 981112 w 3211789"/>
                <a:gd name="connsiteY2411" fmla="*/ 1006219 h 6108771"/>
                <a:gd name="connsiteX2412" fmla="*/ 1193557 w 3211789"/>
                <a:gd name="connsiteY2412" fmla="*/ 1095060 h 6108771"/>
                <a:gd name="connsiteX2413" fmla="*/ 1286261 w 3211789"/>
                <a:gd name="connsiteY2413" fmla="*/ 1095060 h 6108771"/>
                <a:gd name="connsiteX2414" fmla="*/ 1286261 w 3211789"/>
                <a:gd name="connsiteY2414" fmla="*/ 1100854 h 6108771"/>
                <a:gd name="connsiteX2415" fmla="*/ 1216733 w 3211789"/>
                <a:gd name="connsiteY2415" fmla="*/ 1110510 h 6108771"/>
                <a:gd name="connsiteX2416" fmla="*/ 1141412 w 3211789"/>
                <a:gd name="connsiteY2416" fmla="*/ 1095060 h 6108771"/>
                <a:gd name="connsiteX2417" fmla="*/ 979180 w 3211789"/>
                <a:gd name="connsiteY2417" fmla="*/ 1031326 h 6108771"/>
                <a:gd name="connsiteX2418" fmla="*/ 818881 w 3211789"/>
                <a:gd name="connsiteY2418" fmla="*/ 979180 h 6108771"/>
                <a:gd name="connsiteX2419" fmla="*/ 845919 w 3211789"/>
                <a:gd name="connsiteY2419" fmla="*/ 965661 h 6108771"/>
                <a:gd name="connsiteX2420" fmla="*/ 973386 w 3211789"/>
                <a:gd name="connsiteY2420" fmla="*/ 981112 h 6108771"/>
                <a:gd name="connsiteX2421" fmla="*/ 1732396 w 3211789"/>
                <a:gd name="connsiteY2421" fmla="*/ 954073 h 6108771"/>
                <a:gd name="connsiteX2422" fmla="*/ 1765229 w 3211789"/>
                <a:gd name="connsiteY2422" fmla="*/ 988837 h 6108771"/>
                <a:gd name="connsiteX2423" fmla="*/ 1798061 w 3211789"/>
                <a:gd name="connsiteY2423" fmla="*/ 1004287 h 6108771"/>
                <a:gd name="connsiteX2424" fmla="*/ 1809649 w 3211789"/>
                <a:gd name="connsiteY2424" fmla="*/ 1008150 h 6108771"/>
                <a:gd name="connsiteX2425" fmla="*/ 1871451 w 3211789"/>
                <a:gd name="connsiteY2425" fmla="*/ 1008150 h 6108771"/>
                <a:gd name="connsiteX2426" fmla="*/ 1888833 w 3211789"/>
                <a:gd name="connsiteY2426" fmla="*/ 1010081 h 6108771"/>
                <a:gd name="connsiteX2427" fmla="*/ 2074240 w 3211789"/>
                <a:gd name="connsiteY2427" fmla="*/ 1102785 h 6108771"/>
                <a:gd name="connsiteX2428" fmla="*/ 2145699 w 3211789"/>
                <a:gd name="connsiteY2428" fmla="*/ 1112441 h 6108771"/>
                <a:gd name="connsiteX2429" fmla="*/ 2081966 w 3211789"/>
                <a:gd name="connsiteY2429" fmla="*/ 1127892 h 6108771"/>
                <a:gd name="connsiteX2430" fmla="*/ 1871451 w 3211789"/>
                <a:gd name="connsiteY2430" fmla="*/ 1056433 h 6108771"/>
                <a:gd name="connsiteX2431" fmla="*/ 1786473 w 3211789"/>
                <a:gd name="connsiteY2431" fmla="*/ 1066090 h 6108771"/>
                <a:gd name="connsiteX2432" fmla="*/ 1687976 w 3211789"/>
                <a:gd name="connsiteY2432" fmla="*/ 1000425 h 6108771"/>
                <a:gd name="connsiteX2433" fmla="*/ 1722740 w 3211789"/>
                <a:gd name="connsiteY2433" fmla="*/ 950210 h 6108771"/>
                <a:gd name="connsiteX2434" fmla="*/ 1732396 w 3211789"/>
                <a:gd name="connsiteY2434" fmla="*/ 954073 h 6108771"/>
                <a:gd name="connsiteX2435" fmla="*/ 1193557 w 3211789"/>
                <a:gd name="connsiteY2435" fmla="*/ 950210 h 6108771"/>
                <a:gd name="connsiteX2436" fmla="*/ 1189695 w 3211789"/>
                <a:gd name="connsiteY2436" fmla="*/ 954073 h 6108771"/>
                <a:gd name="connsiteX2437" fmla="*/ 1145274 w 3211789"/>
                <a:gd name="connsiteY2437" fmla="*/ 969524 h 6108771"/>
                <a:gd name="connsiteX2438" fmla="*/ 1116304 w 3211789"/>
                <a:gd name="connsiteY2438" fmla="*/ 957936 h 6108771"/>
                <a:gd name="connsiteX2439" fmla="*/ 1149137 w 3211789"/>
                <a:gd name="connsiteY2439" fmla="*/ 950210 h 6108771"/>
                <a:gd name="connsiteX2440" fmla="*/ 1193557 w 3211789"/>
                <a:gd name="connsiteY2440" fmla="*/ 950210 h 6108771"/>
                <a:gd name="connsiteX2441" fmla="*/ 1081541 w 3211789"/>
                <a:gd name="connsiteY2441" fmla="*/ 957936 h 6108771"/>
                <a:gd name="connsiteX2442" fmla="*/ 1048708 w 3211789"/>
                <a:gd name="connsiteY2442" fmla="*/ 975318 h 6108771"/>
                <a:gd name="connsiteX2443" fmla="*/ 984974 w 3211789"/>
                <a:gd name="connsiteY2443" fmla="*/ 927035 h 6108771"/>
                <a:gd name="connsiteX2444" fmla="*/ 1081541 w 3211789"/>
                <a:gd name="connsiteY2444" fmla="*/ 957936 h 6108771"/>
                <a:gd name="connsiteX2445" fmla="*/ 813087 w 3211789"/>
                <a:gd name="connsiteY2445" fmla="*/ 934760 h 6108771"/>
                <a:gd name="connsiteX2446" fmla="*/ 782186 w 3211789"/>
                <a:gd name="connsiteY2446" fmla="*/ 948279 h 6108771"/>
                <a:gd name="connsiteX2447" fmla="*/ 770598 w 3211789"/>
                <a:gd name="connsiteY2447" fmla="*/ 948279 h 6108771"/>
                <a:gd name="connsiteX2448" fmla="*/ 768666 w 3211789"/>
                <a:gd name="connsiteY2448" fmla="*/ 940554 h 6108771"/>
                <a:gd name="connsiteX2449" fmla="*/ 782186 w 3211789"/>
                <a:gd name="connsiteY2449" fmla="*/ 927035 h 6108771"/>
                <a:gd name="connsiteX2450" fmla="*/ 813087 w 3211789"/>
                <a:gd name="connsiteY2450" fmla="*/ 934760 h 6108771"/>
                <a:gd name="connsiteX2451" fmla="*/ 2402565 w 3211789"/>
                <a:gd name="connsiteY2451" fmla="*/ 932828 h 6108771"/>
                <a:gd name="connsiteX2452" fmla="*/ 2360076 w 3211789"/>
                <a:gd name="connsiteY2452" fmla="*/ 981112 h 6108771"/>
                <a:gd name="connsiteX2453" fmla="*/ 2342694 w 3211789"/>
                <a:gd name="connsiteY2453" fmla="*/ 979180 h 6108771"/>
                <a:gd name="connsiteX2454" fmla="*/ 2350419 w 3211789"/>
                <a:gd name="connsiteY2454" fmla="*/ 963730 h 6108771"/>
                <a:gd name="connsiteX2455" fmla="*/ 2363939 w 3211789"/>
                <a:gd name="connsiteY2455" fmla="*/ 925103 h 6108771"/>
                <a:gd name="connsiteX2456" fmla="*/ 2350419 w 3211789"/>
                <a:gd name="connsiteY2456" fmla="*/ 880683 h 6108771"/>
                <a:gd name="connsiteX2457" fmla="*/ 2402565 w 3211789"/>
                <a:gd name="connsiteY2457" fmla="*/ 932828 h 6108771"/>
                <a:gd name="connsiteX2458" fmla="*/ 967593 w 3211789"/>
                <a:gd name="connsiteY2458" fmla="*/ 938622 h 6108771"/>
                <a:gd name="connsiteX2459" fmla="*/ 923172 w 3211789"/>
                <a:gd name="connsiteY2459" fmla="*/ 938622 h 6108771"/>
                <a:gd name="connsiteX2460" fmla="*/ 855576 w 3211789"/>
                <a:gd name="connsiteY2460" fmla="*/ 874889 h 6108771"/>
                <a:gd name="connsiteX2461" fmla="*/ 967593 w 3211789"/>
                <a:gd name="connsiteY2461" fmla="*/ 938622 h 6108771"/>
                <a:gd name="connsiteX2462" fmla="*/ 753216 w 3211789"/>
                <a:gd name="connsiteY2462" fmla="*/ 861370 h 6108771"/>
                <a:gd name="connsiteX2463" fmla="*/ 562015 w 3211789"/>
                <a:gd name="connsiteY2463" fmla="*/ 1317162 h 6108771"/>
                <a:gd name="connsiteX2464" fmla="*/ 753216 w 3211789"/>
                <a:gd name="connsiteY2464" fmla="*/ 1755572 h 6108771"/>
                <a:gd name="connsiteX2465" fmla="*/ 1307505 w 3211789"/>
                <a:gd name="connsiteY2465" fmla="*/ 2000849 h 6108771"/>
                <a:gd name="connsiteX2466" fmla="*/ 1614586 w 3211789"/>
                <a:gd name="connsiteY2466" fmla="*/ 2087759 h 6108771"/>
                <a:gd name="connsiteX2467" fmla="*/ 1672525 w 3211789"/>
                <a:gd name="connsiteY2467" fmla="*/ 2134111 h 6108771"/>
                <a:gd name="connsiteX2468" fmla="*/ 1672525 w 3211789"/>
                <a:gd name="connsiteY2468" fmla="*/ 2180462 h 6108771"/>
                <a:gd name="connsiteX2469" fmla="*/ 1660937 w 3211789"/>
                <a:gd name="connsiteY2469" fmla="*/ 2184325 h 6108771"/>
                <a:gd name="connsiteX2470" fmla="*/ 1597204 w 3211789"/>
                <a:gd name="connsiteY2470" fmla="*/ 2159218 h 6108771"/>
                <a:gd name="connsiteX2471" fmla="*/ 1558577 w 3211789"/>
                <a:gd name="connsiteY2471" fmla="*/ 2197844 h 6108771"/>
                <a:gd name="connsiteX2472" fmla="*/ 1583684 w 3211789"/>
                <a:gd name="connsiteY2472" fmla="*/ 2298273 h 6108771"/>
                <a:gd name="connsiteX2473" fmla="*/ 1550852 w 3211789"/>
                <a:gd name="connsiteY2473" fmla="*/ 2346556 h 6108771"/>
                <a:gd name="connsiteX2474" fmla="*/ 1556646 w 3211789"/>
                <a:gd name="connsiteY2474" fmla="*/ 2311792 h 6108771"/>
                <a:gd name="connsiteX2475" fmla="*/ 1469736 w 3211789"/>
                <a:gd name="connsiteY2475" fmla="*/ 2242265 h 6108771"/>
                <a:gd name="connsiteX2476" fmla="*/ 1382827 w 3211789"/>
                <a:gd name="connsiteY2476" fmla="*/ 2155355 h 6108771"/>
                <a:gd name="connsiteX2477" fmla="*/ 1257291 w 3211789"/>
                <a:gd name="connsiteY2477" fmla="*/ 2029819 h 6108771"/>
                <a:gd name="connsiteX2478" fmla="*/ 1183901 w 3211789"/>
                <a:gd name="connsiteY2478" fmla="*/ 2014369 h 6108771"/>
                <a:gd name="connsiteX2479" fmla="*/ 1110510 w 3211789"/>
                <a:gd name="connsiteY2479" fmla="*/ 2054927 h 6108771"/>
                <a:gd name="connsiteX2480" fmla="*/ 1199351 w 3211789"/>
                <a:gd name="connsiteY2480" fmla="*/ 2105141 h 6108771"/>
                <a:gd name="connsiteX2481" fmla="*/ 1251497 w 3211789"/>
                <a:gd name="connsiteY2481" fmla="*/ 2163081 h 6108771"/>
                <a:gd name="connsiteX2482" fmla="*/ 1251497 w 3211789"/>
                <a:gd name="connsiteY2482" fmla="*/ 2193982 h 6108771"/>
                <a:gd name="connsiteX2483" fmla="*/ 1178107 w 3211789"/>
                <a:gd name="connsiteY2483" fmla="*/ 2136042 h 6108771"/>
                <a:gd name="connsiteX2484" fmla="*/ 1141412 w 3211789"/>
                <a:gd name="connsiteY2484" fmla="*/ 2192050 h 6108771"/>
                <a:gd name="connsiteX2485" fmla="*/ 1125961 w 3211789"/>
                <a:gd name="connsiteY2485" fmla="*/ 2236471 h 6108771"/>
                <a:gd name="connsiteX2486" fmla="*/ 927035 w 3211789"/>
                <a:gd name="connsiteY2486" fmla="*/ 2336900 h 6108771"/>
                <a:gd name="connsiteX2487" fmla="*/ 871026 w 3211789"/>
                <a:gd name="connsiteY2487" fmla="*/ 2319518 h 6108771"/>
                <a:gd name="connsiteX2488" fmla="*/ 863301 w 3211789"/>
                <a:gd name="connsiteY2488" fmla="*/ 2352350 h 6108771"/>
                <a:gd name="connsiteX2489" fmla="*/ 637336 w 3211789"/>
                <a:gd name="connsiteY2489" fmla="*/ 2555139 h 6108771"/>
                <a:gd name="connsiteX2490" fmla="*/ 395921 w 3211789"/>
                <a:gd name="connsiteY2490" fmla="*/ 2408358 h 6108771"/>
                <a:gd name="connsiteX2491" fmla="*/ 366951 w 3211789"/>
                <a:gd name="connsiteY2491" fmla="*/ 2421878 h 6108771"/>
                <a:gd name="connsiteX2492" fmla="*/ 235621 w 3211789"/>
                <a:gd name="connsiteY2492" fmla="*/ 2454710 h 6108771"/>
                <a:gd name="connsiteX2493" fmla="*/ 0 w 3211789"/>
                <a:gd name="connsiteY2493" fmla="*/ 2242265 h 6108771"/>
                <a:gd name="connsiteX2494" fmla="*/ 94635 w 3211789"/>
                <a:gd name="connsiteY2494" fmla="*/ 2080034 h 6108771"/>
                <a:gd name="connsiteX2495" fmla="*/ 150643 w 3211789"/>
                <a:gd name="connsiteY2495" fmla="*/ 2060720 h 6108771"/>
                <a:gd name="connsiteX2496" fmla="*/ 162231 w 3211789"/>
                <a:gd name="connsiteY2496" fmla="*/ 2029819 h 6108771"/>
                <a:gd name="connsiteX2497" fmla="*/ 218239 w 3211789"/>
                <a:gd name="connsiteY2497" fmla="*/ 1915871 h 6108771"/>
                <a:gd name="connsiteX2498" fmla="*/ 419097 w 3211789"/>
                <a:gd name="connsiteY2498" fmla="*/ 1854069 h 6108771"/>
                <a:gd name="connsiteX2499" fmla="*/ 494419 w 3211789"/>
                <a:gd name="connsiteY2499" fmla="*/ 1807717 h 6108771"/>
                <a:gd name="connsiteX2500" fmla="*/ 523388 w 3211789"/>
                <a:gd name="connsiteY2500" fmla="*/ 1788404 h 6108771"/>
                <a:gd name="connsiteX2501" fmla="*/ 502144 w 3211789"/>
                <a:gd name="connsiteY2501" fmla="*/ 1716945 h 6108771"/>
                <a:gd name="connsiteX2502" fmla="*/ 502144 w 3211789"/>
                <a:gd name="connsiteY2502" fmla="*/ 1645486 h 6108771"/>
                <a:gd name="connsiteX2503" fmla="*/ 548496 w 3211789"/>
                <a:gd name="connsiteY2503" fmla="*/ 1452354 h 6108771"/>
                <a:gd name="connsiteX2504" fmla="*/ 548496 w 3211789"/>
                <a:gd name="connsiteY2504" fmla="*/ 1404071 h 6108771"/>
                <a:gd name="connsiteX2505" fmla="*/ 527251 w 3211789"/>
                <a:gd name="connsiteY2505" fmla="*/ 1392483 h 6108771"/>
                <a:gd name="connsiteX2506" fmla="*/ 469311 w 3211789"/>
                <a:gd name="connsiteY2506" fmla="*/ 1469736 h 6108771"/>
                <a:gd name="connsiteX2507" fmla="*/ 459655 w 3211789"/>
                <a:gd name="connsiteY2507" fmla="*/ 1496774 h 6108771"/>
                <a:gd name="connsiteX2508" fmla="*/ 399784 w 3211789"/>
                <a:gd name="connsiteY2508" fmla="*/ 1545058 h 6108771"/>
                <a:gd name="connsiteX2509" fmla="*/ 382402 w 3211789"/>
                <a:gd name="connsiteY2509" fmla="*/ 1543126 h 6108771"/>
                <a:gd name="connsiteX2510" fmla="*/ 430685 w 3211789"/>
                <a:gd name="connsiteY2510" fmla="*/ 1463942 h 6108771"/>
                <a:gd name="connsiteX2511" fmla="*/ 430685 w 3211789"/>
                <a:gd name="connsiteY2511" fmla="*/ 1419522 h 6108771"/>
                <a:gd name="connsiteX2512" fmla="*/ 419097 w 3211789"/>
                <a:gd name="connsiteY2512" fmla="*/ 1363513 h 6108771"/>
                <a:gd name="connsiteX2513" fmla="*/ 393990 w 3211789"/>
                <a:gd name="connsiteY2513" fmla="*/ 1266947 h 6108771"/>
                <a:gd name="connsiteX2514" fmla="*/ 393990 w 3211789"/>
                <a:gd name="connsiteY2514" fmla="*/ 1230252 h 6108771"/>
                <a:gd name="connsiteX2515" fmla="*/ 424891 w 3211789"/>
                <a:gd name="connsiteY2515" fmla="*/ 1139480 h 6108771"/>
                <a:gd name="connsiteX2516" fmla="*/ 552358 w 3211789"/>
                <a:gd name="connsiteY2516" fmla="*/ 1021669 h 6108771"/>
                <a:gd name="connsiteX2517" fmla="*/ 608367 w 3211789"/>
                <a:gd name="connsiteY2517" fmla="*/ 986905 h 6108771"/>
                <a:gd name="connsiteX2518" fmla="*/ 660512 w 3211789"/>
                <a:gd name="connsiteY2518" fmla="*/ 928966 h 6108771"/>
                <a:gd name="connsiteX2519" fmla="*/ 635405 w 3211789"/>
                <a:gd name="connsiteY2519" fmla="*/ 899996 h 6108771"/>
                <a:gd name="connsiteX2520" fmla="*/ 558152 w 3211789"/>
                <a:gd name="connsiteY2520" fmla="*/ 944416 h 6108771"/>
                <a:gd name="connsiteX2521" fmla="*/ 486693 w 3211789"/>
                <a:gd name="connsiteY2521" fmla="*/ 957936 h 6108771"/>
                <a:gd name="connsiteX2522" fmla="*/ 432616 w 3211789"/>
                <a:gd name="connsiteY2522" fmla="*/ 942485 h 6108771"/>
                <a:gd name="connsiteX2523" fmla="*/ 455792 w 3211789"/>
                <a:gd name="connsiteY2523" fmla="*/ 944416 h 6108771"/>
                <a:gd name="connsiteX2524" fmla="*/ 693345 w 3211789"/>
                <a:gd name="connsiteY2524" fmla="*/ 847850 h 6108771"/>
                <a:gd name="connsiteX2525" fmla="*/ 753216 w 3211789"/>
                <a:gd name="connsiteY2525" fmla="*/ 861370 h 6108771"/>
                <a:gd name="connsiteX2526" fmla="*/ 1087335 w 3211789"/>
                <a:gd name="connsiteY2526" fmla="*/ 803430 h 6108771"/>
                <a:gd name="connsiteX2527" fmla="*/ 1141412 w 3211789"/>
                <a:gd name="connsiteY2527" fmla="*/ 818880 h 6108771"/>
                <a:gd name="connsiteX2528" fmla="*/ 1110510 w 3211789"/>
                <a:gd name="connsiteY2528" fmla="*/ 822743 h 6108771"/>
                <a:gd name="connsiteX2529" fmla="*/ 1075747 w 3211789"/>
                <a:gd name="connsiteY2529" fmla="*/ 803430 h 6108771"/>
                <a:gd name="connsiteX2530" fmla="*/ 1087335 w 3211789"/>
                <a:gd name="connsiteY2530" fmla="*/ 803430 h 6108771"/>
                <a:gd name="connsiteX2531" fmla="*/ 784117 w 3211789"/>
                <a:gd name="connsiteY2531" fmla="*/ 801499 h 6108771"/>
                <a:gd name="connsiteX2532" fmla="*/ 1077678 w 3211789"/>
                <a:gd name="connsiteY2532" fmla="*/ 849782 h 6108771"/>
                <a:gd name="connsiteX2533" fmla="*/ 1185832 w 3211789"/>
                <a:gd name="connsiteY2533" fmla="*/ 834331 h 6108771"/>
                <a:gd name="connsiteX2534" fmla="*/ 1195489 w 3211789"/>
                <a:gd name="connsiteY2534" fmla="*/ 836262 h 6108771"/>
                <a:gd name="connsiteX2535" fmla="*/ 1174244 w 3211789"/>
                <a:gd name="connsiteY2535" fmla="*/ 847850 h 6108771"/>
                <a:gd name="connsiteX2536" fmla="*/ 1054502 w 3211789"/>
                <a:gd name="connsiteY2536" fmla="*/ 865232 h 6108771"/>
                <a:gd name="connsiteX2537" fmla="*/ 905790 w 3211789"/>
                <a:gd name="connsiteY2537" fmla="*/ 840125 h 6108771"/>
                <a:gd name="connsiteX2538" fmla="*/ 901928 w 3211789"/>
                <a:gd name="connsiteY2538" fmla="*/ 842056 h 6108771"/>
                <a:gd name="connsiteX2539" fmla="*/ 1091197 w 3211789"/>
                <a:gd name="connsiteY2539" fmla="*/ 909653 h 6108771"/>
                <a:gd name="connsiteX2540" fmla="*/ 1191626 w 3211789"/>
                <a:gd name="connsiteY2540" fmla="*/ 901927 h 6108771"/>
                <a:gd name="connsiteX2541" fmla="*/ 1183901 w 3211789"/>
                <a:gd name="connsiteY2541" fmla="*/ 911584 h 6108771"/>
                <a:gd name="connsiteX2542" fmla="*/ 1124030 w 3211789"/>
                <a:gd name="connsiteY2542" fmla="*/ 925103 h 6108771"/>
                <a:gd name="connsiteX2543" fmla="*/ 1079609 w 3211789"/>
                <a:gd name="connsiteY2543" fmla="*/ 923172 h 6108771"/>
                <a:gd name="connsiteX2544" fmla="*/ 720383 w 3211789"/>
                <a:gd name="connsiteY2544" fmla="*/ 813087 h 6108771"/>
                <a:gd name="connsiteX2545" fmla="*/ 720383 w 3211789"/>
                <a:gd name="connsiteY2545" fmla="*/ 807293 h 6108771"/>
                <a:gd name="connsiteX2546" fmla="*/ 741628 w 3211789"/>
                <a:gd name="connsiteY2546" fmla="*/ 799567 h 6108771"/>
                <a:gd name="connsiteX2547" fmla="*/ 784117 w 3211789"/>
                <a:gd name="connsiteY2547" fmla="*/ 801499 h 6108771"/>
                <a:gd name="connsiteX2548" fmla="*/ 940554 w 3211789"/>
                <a:gd name="connsiteY2548" fmla="*/ 784117 h 6108771"/>
                <a:gd name="connsiteX2549" fmla="*/ 925103 w 3211789"/>
                <a:gd name="connsiteY2549" fmla="*/ 797636 h 6108771"/>
                <a:gd name="connsiteX2550" fmla="*/ 880683 w 3211789"/>
                <a:gd name="connsiteY2550" fmla="*/ 786048 h 6108771"/>
                <a:gd name="connsiteX2551" fmla="*/ 927035 w 3211789"/>
                <a:gd name="connsiteY2551" fmla="*/ 745490 h 6108771"/>
                <a:gd name="connsiteX2552" fmla="*/ 940554 w 3211789"/>
                <a:gd name="connsiteY2552" fmla="*/ 784117 h 6108771"/>
                <a:gd name="connsiteX2553" fmla="*/ 1052571 w 3211789"/>
                <a:gd name="connsiteY2553" fmla="*/ 793773 h 6108771"/>
                <a:gd name="connsiteX2554" fmla="*/ 1010082 w 3211789"/>
                <a:gd name="connsiteY2554" fmla="*/ 816949 h 6108771"/>
                <a:gd name="connsiteX2555" fmla="*/ 944417 w 3211789"/>
                <a:gd name="connsiteY2555" fmla="*/ 743559 h 6108771"/>
                <a:gd name="connsiteX2556" fmla="*/ 944417 w 3211789"/>
                <a:gd name="connsiteY2556" fmla="*/ 737765 h 6108771"/>
                <a:gd name="connsiteX2557" fmla="*/ 1052571 w 3211789"/>
                <a:gd name="connsiteY2557" fmla="*/ 793773 h 6108771"/>
                <a:gd name="connsiteX2558" fmla="*/ 1805786 w 3211789"/>
                <a:gd name="connsiteY2558" fmla="*/ 791842 h 6108771"/>
                <a:gd name="connsiteX2559" fmla="*/ 1747847 w 3211789"/>
                <a:gd name="connsiteY2559" fmla="*/ 811155 h 6108771"/>
                <a:gd name="connsiteX2560" fmla="*/ 1662869 w 3211789"/>
                <a:gd name="connsiteY2560" fmla="*/ 710726 h 6108771"/>
                <a:gd name="connsiteX2561" fmla="*/ 1695701 w 3211789"/>
                <a:gd name="connsiteY2561" fmla="*/ 710726 h 6108771"/>
                <a:gd name="connsiteX2562" fmla="*/ 1805786 w 3211789"/>
                <a:gd name="connsiteY2562" fmla="*/ 791842 h 6108771"/>
                <a:gd name="connsiteX2563" fmla="*/ 882614 w 3211789"/>
                <a:gd name="connsiteY2563" fmla="*/ 706864 h 6108771"/>
                <a:gd name="connsiteX2564" fmla="*/ 907722 w 3211789"/>
                <a:gd name="connsiteY2564" fmla="*/ 726177 h 6108771"/>
                <a:gd name="connsiteX2565" fmla="*/ 847851 w 3211789"/>
                <a:gd name="connsiteY2565" fmla="*/ 762872 h 6108771"/>
                <a:gd name="connsiteX2566" fmla="*/ 789911 w 3211789"/>
                <a:gd name="connsiteY2566" fmla="*/ 755147 h 6108771"/>
                <a:gd name="connsiteX2567" fmla="*/ 710727 w 3211789"/>
                <a:gd name="connsiteY2567" fmla="*/ 755147 h 6108771"/>
                <a:gd name="connsiteX2568" fmla="*/ 747422 w 3211789"/>
                <a:gd name="connsiteY2568" fmla="*/ 718452 h 6108771"/>
                <a:gd name="connsiteX2569" fmla="*/ 832400 w 3211789"/>
                <a:gd name="connsiteY2569" fmla="*/ 674031 h 6108771"/>
                <a:gd name="connsiteX2570" fmla="*/ 882614 w 3211789"/>
                <a:gd name="connsiteY2570" fmla="*/ 706864 h 6108771"/>
                <a:gd name="connsiteX2571" fmla="*/ 1713083 w 3211789"/>
                <a:gd name="connsiteY2571" fmla="*/ 679825 h 6108771"/>
                <a:gd name="connsiteX2572" fmla="*/ 1776817 w 3211789"/>
                <a:gd name="connsiteY2572" fmla="*/ 708795 h 6108771"/>
                <a:gd name="connsiteX2573" fmla="*/ 1618448 w 3211789"/>
                <a:gd name="connsiteY2573" fmla="*/ 666306 h 6108771"/>
                <a:gd name="connsiteX2574" fmla="*/ 1614586 w 3211789"/>
                <a:gd name="connsiteY2574" fmla="*/ 685619 h 6108771"/>
                <a:gd name="connsiteX2575" fmla="*/ 1697632 w 3211789"/>
                <a:gd name="connsiteY2575" fmla="*/ 815018 h 6108771"/>
                <a:gd name="connsiteX2576" fmla="*/ 1726602 w 3211789"/>
                <a:gd name="connsiteY2576" fmla="*/ 822743 h 6108771"/>
                <a:gd name="connsiteX2577" fmla="*/ 1786473 w 3211789"/>
                <a:gd name="connsiteY2577" fmla="*/ 843988 h 6108771"/>
                <a:gd name="connsiteX2578" fmla="*/ 1886902 w 3211789"/>
                <a:gd name="connsiteY2578" fmla="*/ 899996 h 6108771"/>
                <a:gd name="connsiteX2579" fmla="*/ 1711152 w 3211789"/>
                <a:gd name="connsiteY2579" fmla="*/ 845919 h 6108771"/>
                <a:gd name="connsiteX2580" fmla="*/ 1587547 w 3211789"/>
                <a:gd name="connsiteY2580" fmla="*/ 859438 h 6108771"/>
                <a:gd name="connsiteX2581" fmla="*/ 1545058 w 3211789"/>
                <a:gd name="connsiteY2581" fmla="*/ 853644 h 6108771"/>
                <a:gd name="connsiteX2582" fmla="*/ 1494844 w 3211789"/>
                <a:gd name="connsiteY2582" fmla="*/ 842056 h 6108771"/>
                <a:gd name="connsiteX2583" fmla="*/ 1492912 w 3211789"/>
                <a:gd name="connsiteY2583" fmla="*/ 843988 h 6108771"/>
                <a:gd name="connsiteX2584" fmla="*/ 1574028 w 3211789"/>
                <a:gd name="connsiteY2584" fmla="*/ 898065 h 6108771"/>
                <a:gd name="connsiteX2585" fmla="*/ 1479393 w 3211789"/>
                <a:gd name="connsiteY2585" fmla="*/ 925103 h 6108771"/>
                <a:gd name="connsiteX2586" fmla="*/ 1380896 w 3211789"/>
                <a:gd name="connsiteY2586" fmla="*/ 907721 h 6108771"/>
                <a:gd name="connsiteX2587" fmla="*/ 1336475 w 3211789"/>
                <a:gd name="connsiteY2587" fmla="*/ 921241 h 6108771"/>
                <a:gd name="connsiteX2588" fmla="*/ 1344200 w 3211789"/>
                <a:gd name="connsiteY2588" fmla="*/ 923172 h 6108771"/>
                <a:gd name="connsiteX2589" fmla="*/ 1490981 w 3211789"/>
                <a:gd name="connsiteY2589" fmla="*/ 1039051 h 6108771"/>
                <a:gd name="connsiteX2590" fmla="*/ 1560508 w 3211789"/>
                <a:gd name="connsiteY2590" fmla="*/ 1069952 h 6108771"/>
                <a:gd name="connsiteX2591" fmla="*/ 1581753 w 3211789"/>
                <a:gd name="connsiteY2591" fmla="*/ 1071884 h 6108771"/>
                <a:gd name="connsiteX2592" fmla="*/ 1492912 w 3211789"/>
                <a:gd name="connsiteY2592" fmla="*/ 1120167 h 6108771"/>
                <a:gd name="connsiteX2593" fmla="*/ 1616517 w 3211789"/>
                <a:gd name="connsiteY2593" fmla="*/ 1152999 h 6108771"/>
                <a:gd name="connsiteX2594" fmla="*/ 1726602 w 3211789"/>
                <a:gd name="connsiteY2594" fmla="*/ 1135617 h 6108771"/>
                <a:gd name="connsiteX2595" fmla="*/ 1705358 w 3211789"/>
                <a:gd name="connsiteY2595" fmla="*/ 1131755 h 6108771"/>
                <a:gd name="connsiteX2596" fmla="*/ 1630036 w 3211789"/>
                <a:gd name="connsiteY2596" fmla="*/ 1106647 h 6108771"/>
                <a:gd name="connsiteX2597" fmla="*/ 1575959 w 3211789"/>
                <a:gd name="connsiteY2597" fmla="*/ 1019738 h 6108771"/>
                <a:gd name="connsiteX2598" fmla="*/ 1575959 w 3211789"/>
                <a:gd name="connsiteY2598" fmla="*/ 983043 h 6108771"/>
                <a:gd name="connsiteX2599" fmla="*/ 1736259 w 3211789"/>
                <a:gd name="connsiteY2599" fmla="*/ 872958 h 6108771"/>
                <a:gd name="connsiteX2600" fmla="*/ 1966086 w 3211789"/>
                <a:gd name="connsiteY2600" fmla="*/ 957936 h 6108771"/>
                <a:gd name="connsiteX2601" fmla="*/ 1995056 w 3211789"/>
                <a:gd name="connsiteY2601" fmla="*/ 967592 h 6108771"/>
                <a:gd name="connsiteX2602" fmla="*/ 2043339 w 3211789"/>
                <a:gd name="connsiteY2602" fmla="*/ 967592 h 6108771"/>
                <a:gd name="connsiteX2603" fmla="*/ 2099347 w 3211789"/>
                <a:gd name="connsiteY2603" fmla="*/ 979180 h 6108771"/>
                <a:gd name="connsiteX2604" fmla="*/ 2031751 w 3211789"/>
                <a:gd name="connsiteY2604" fmla="*/ 983043 h 6108771"/>
                <a:gd name="connsiteX2605" fmla="*/ 1981537 w 3211789"/>
                <a:gd name="connsiteY2605" fmla="*/ 973386 h 6108771"/>
                <a:gd name="connsiteX2606" fmla="*/ 1923597 w 3211789"/>
                <a:gd name="connsiteY2606" fmla="*/ 956004 h 6108771"/>
                <a:gd name="connsiteX2607" fmla="*/ 1745915 w 3211789"/>
                <a:gd name="connsiteY2607" fmla="*/ 890339 h 6108771"/>
                <a:gd name="connsiteX2608" fmla="*/ 1597204 w 3211789"/>
                <a:gd name="connsiteY2608" fmla="*/ 1004287 h 6108771"/>
                <a:gd name="connsiteX2609" fmla="*/ 1686044 w 3211789"/>
                <a:gd name="connsiteY2609" fmla="*/ 1108579 h 6108771"/>
                <a:gd name="connsiteX2610" fmla="*/ 1782611 w 3211789"/>
                <a:gd name="connsiteY2610" fmla="*/ 1116304 h 6108771"/>
                <a:gd name="connsiteX2611" fmla="*/ 1894627 w 3211789"/>
                <a:gd name="connsiteY2611" fmla="*/ 1116304 h 6108771"/>
                <a:gd name="connsiteX2612" fmla="*/ 1912009 w 3211789"/>
                <a:gd name="connsiteY2612" fmla="*/ 1118235 h 6108771"/>
                <a:gd name="connsiteX2613" fmla="*/ 2047202 w 3211789"/>
                <a:gd name="connsiteY2613" fmla="*/ 1280466 h 6108771"/>
                <a:gd name="connsiteX2614" fmla="*/ 1933254 w 3211789"/>
                <a:gd name="connsiteY2614" fmla="*/ 1141411 h 6108771"/>
                <a:gd name="connsiteX2615" fmla="*/ 1867589 w 3211789"/>
                <a:gd name="connsiteY2615" fmla="*/ 1129823 h 6108771"/>
                <a:gd name="connsiteX2616" fmla="*/ 1813512 w 3211789"/>
                <a:gd name="connsiteY2616" fmla="*/ 1131755 h 6108771"/>
                <a:gd name="connsiteX2617" fmla="*/ 1792267 w 3211789"/>
                <a:gd name="connsiteY2617" fmla="*/ 1135617 h 6108771"/>
                <a:gd name="connsiteX2618" fmla="*/ 1952567 w 3211789"/>
                <a:gd name="connsiteY2618" fmla="*/ 1230252 h 6108771"/>
                <a:gd name="connsiteX2619" fmla="*/ 1776817 w 3211789"/>
                <a:gd name="connsiteY2619" fmla="*/ 1156862 h 6108771"/>
                <a:gd name="connsiteX2620" fmla="*/ 1730465 w 3211789"/>
                <a:gd name="connsiteY2620" fmla="*/ 1156862 h 6108771"/>
                <a:gd name="connsiteX2621" fmla="*/ 1591410 w 3211789"/>
                <a:gd name="connsiteY2621" fmla="*/ 1176175 h 6108771"/>
                <a:gd name="connsiteX2622" fmla="*/ 1419522 w 3211789"/>
                <a:gd name="connsiteY2622" fmla="*/ 1087334 h 6108771"/>
                <a:gd name="connsiteX2623" fmla="*/ 1479393 w 3211789"/>
                <a:gd name="connsiteY2623" fmla="*/ 1093128 h 6108771"/>
                <a:gd name="connsiteX2624" fmla="*/ 1519951 w 3211789"/>
                <a:gd name="connsiteY2624" fmla="*/ 1089266 h 6108771"/>
                <a:gd name="connsiteX2625" fmla="*/ 1452354 w 3211789"/>
                <a:gd name="connsiteY2625" fmla="*/ 1039051 h 6108771"/>
                <a:gd name="connsiteX2626" fmla="*/ 1313299 w 3211789"/>
                <a:gd name="connsiteY2626" fmla="*/ 948279 h 6108771"/>
                <a:gd name="connsiteX2627" fmla="*/ 1263085 w 3211789"/>
                <a:gd name="connsiteY2627" fmla="*/ 961798 h 6108771"/>
                <a:gd name="connsiteX2628" fmla="*/ 1378964 w 3211789"/>
                <a:gd name="connsiteY2628" fmla="*/ 890339 h 6108771"/>
                <a:gd name="connsiteX2629" fmla="*/ 1427247 w 3211789"/>
                <a:gd name="connsiteY2629" fmla="*/ 892271 h 6108771"/>
                <a:gd name="connsiteX2630" fmla="*/ 1469736 w 3211789"/>
                <a:gd name="connsiteY2630" fmla="*/ 901927 h 6108771"/>
                <a:gd name="connsiteX2631" fmla="*/ 1487118 w 3211789"/>
                <a:gd name="connsiteY2631" fmla="*/ 888408 h 6108771"/>
                <a:gd name="connsiteX2632" fmla="*/ 1463942 w 3211789"/>
                <a:gd name="connsiteY2632" fmla="*/ 855576 h 6108771"/>
                <a:gd name="connsiteX2633" fmla="*/ 1444629 w 3211789"/>
                <a:gd name="connsiteY2633" fmla="*/ 789911 h 6108771"/>
                <a:gd name="connsiteX2634" fmla="*/ 1446560 w 3211789"/>
                <a:gd name="connsiteY2634" fmla="*/ 772529 h 6108771"/>
                <a:gd name="connsiteX2635" fmla="*/ 1616517 w 3211789"/>
                <a:gd name="connsiteY2635" fmla="*/ 836262 h 6108771"/>
                <a:gd name="connsiteX2636" fmla="*/ 1686044 w 3211789"/>
                <a:gd name="connsiteY2636" fmla="*/ 830468 h 6108771"/>
                <a:gd name="connsiteX2637" fmla="*/ 1695701 w 3211789"/>
                <a:gd name="connsiteY2637" fmla="*/ 826606 h 6108771"/>
                <a:gd name="connsiteX2638" fmla="*/ 1693770 w 3211789"/>
                <a:gd name="connsiteY2638" fmla="*/ 822743 h 6108771"/>
                <a:gd name="connsiteX2639" fmla="*/ 1593341 w 3211789"/>
                <a:gd name="connsiteY2639" fmla="*/ 685619 h 6108771"/>
                <a:gd name="connsiteX2640" fmla="*/ 1608792 w 3211789"/>
                <a:gd name="connsiteY2640" fmla="*/ 610298 h 6108771"/>
                <a:gd name="connsiteX2641" fmla="*/ 1713083 w 3211789"/>
                <a:gd name="connsiteY2641" fmla="*/ 679825 h 6108771"/>
                <a:gd name="connsiteX2642" fmla="*/ 1348063 w 3211789"/>
                <a:gd name="connsiteY2642" fmla="*/ 627680 h 6108771"/>
                <a:gd name="connsiteX2643" fmla="*/ 1413728 w 3211789"/>
                <a:gd name="connsiteY2643" fmla="*/ 645062 h 6108771"/>
                <a:gd name="connsiteX2644" fmla="*/ 1427247 w 3211789"/>
                <a:gd name="connsiteY2644" fmla="*/ 666306 h 6108771"/>
                <a:gd name="connsiteX2645" fmla="*/ 1243772 w 3211789"/>
                <a:gd name="connsiteY2645" fmla="*/ 631542 h 6108771"/>
                <a:gd name="connsiteX2646" fmla="*/ 1319093 w 3211789"/>
                <a:gd name="connsiteY2646" fmla="*/ 675963 h 6108771"/>
                <a:gd name="connsiteX2647" fmla="*/ 1313299 w 3211789"/>
                <a:gd name="connsiteY2647" fmla="*/ 677894 h 6108771"/>
                <a:gd name="connsiteX2648" fmla="*/ 1278535 w 3211789"/>
                <a:gd name="connsiteY2648" fmla="*/ 664375 h 6108771"/>
                <a:gd name="connsiteX2649" fmla="*/ 1214802 w 3211789"/>
                <a:gd name="connsiteY2649" fmla="*/ 639268 h 6108771"/>
                <a:gd name="connsiteX2650" fmla="*/ 1187763 w 3211789"/>
                <a:gd name="connsiteY2650" fmla="*/ 616092 h 6108771"/>
                <a:gd name="connsiteX2651" fmla="*/ 1166519 w 3211789"/>
                <a:gd name="connsiteY2651" fmla="*/ 573603 h 6108771"/>
                <a:gd name="connsiteX2652" fmla="*/ 1166519 w 3211789"/>
                <a:gd name="connsiteY2652" fmla="*/ 567809 h 6108771"/>
                <a:gd name="connsiteX2653" fmla="*/ 1348063 w 3211789"/>
                <a:gd name="connsiteY2653" fmla="*/ 627680 h 6108771"/>
                <a:gd name="connsiteX2654" fmla="*/ 795705 w 3211789"/>
                <a:gd name="connsiteY2654" fmla="*/ 544633 h 6108771"/>
                <a:gd name="connsiteX2655" fmla="*/ 1106648 w 3211789"/>
                <a:gd name="connsiteY2655" fmla="*/ 695276 h 6108771"/>
                <a:gd name="connsiteX2656" fmla="*/ 1143343 w 3211789"/>
                <a:gd name="connsiteY2656" fmla="*/ 704933 h 6108771"/>
                <a:gd name="connsiteX2657" fmla="*/ 1187763 w 3211789"/>
                <a:gd name="connsiteY2657" fmla="*/ 716520 h 6108771"/>
                <a:gd name="connsiteX2658" fmla="*/ 1243772 w 3211789"/>
                <a:gd name="connsiteY2658" fmla="*/ 716520 h 6108771"/>
                <a:gd name="connsiteX2659" fmla="*/ 1276604 w 3211789"/>
                <a:gd name="connsiteY2659" fmla="*/ 730040 h 6108771"/>
                <a:gd name="connsiteX2660" fmla="*/ 1222527 w 3211789"/>
                <a:gd name="connsiteY2660" fmla="*/ 731971 h 6108771"/>
                <a:gd name="connsiteX2661" fmla="*/ 1176175 w 3211789"/>
                <a:gd name="connsiteY2661" fmla="*/ 722314 h 6108771"/>
                <a:gd name="connsiteX2662" fmla="*/ 1143343 w 3211789"/>
                <a:gd name="connsiteY2662" fmla="*/ 718452 h 6108771"/>
                <a:gd name="connsiteX2663" fmla="*/ 1042914 w 3211789"/>
                <a:gd name="connsiteY2663" fmla="*/ 691413 h 6108771"/>
                <a:gd name="connsiteX2664" fmla="*/ 903859 w 3211789"/>
                <a:gd name="connsiteY2664" fmla="*/ 610298 h 6108771"/>
                <a:gd name="connsiteX2665" fmla="*/ 898065 w 3211789"/>
                <a:gd name="connsiteY2665" fmla="*/ 610298 h 6108771"/>
                <a:gd name="connsiteX2666" fmla="*/ 984974 w 3211789"/>
                <a:gd name="connsiteY2666" fmla="*/ 699139 h 6108771"/>
                <a:gd name="connsiteX2667" fmla="*/ 1129824 w 3211789"/>
                <a:gd name="connsiteY2667" fmla="*/ 766735 h 6108771"/>
                <a:gd name="connsiteX2668" fmla="*/ 1164587 w 3211789"/>
                <a:gd name="connsiteY2668" fmla="*/ 780254 h 6108771"/>
                <a:gd name="connsiteX2669" fmla="*/ 1135618 w 3211789"/>
                <a:gd name="connsiteY2669" fmla="*/ 780254 h 6108771"/>
                <a:gd name="connsiteX2670" fmla="*/ 1068021 w 3211789"/>
                <a:gd name="connsiteY2670" fmla="*/ 766735 h 6108771"/>
                <a:gd name="connsiteX2671" fmla="*/ 898065 w 3211789"/>
                <a:gd name="connsiteY2671" fmla="*/ 646993 h 6108771"/>
                <a:gd name="connsiteX2672" fmla="*/ 880683 w 3211789"/>
                <a:gd name="connsiteY2672" fmla="*/ 627680 h 6108771"/>
                <a:gd name="connsiteX2673" fmla="*/ 809224 w 3211789"/>
                <a:gd name="connsiteY2673" fmla="*/ 569740 h 6108771"/>
                <a:gd name="connsiteX2674" fmla="*/ 757078 w 3211789"/>
                <a:gd name="connsiteY2674" fmla="*/ 544633 h 6108771"/>
                <a:gd name="connsiteX2675" fmla="*/ 795705 w 3211789"/>
                <a:gd name="connsiteY2675" fmla="*/ 544633 h 6108771"/>
                <a:gd name="connsiteX2676" fmla="*/ 1527676 w 3211789"/>
                <a:gd name="connsiteY2676" fmla="*/ 592916 h 6108771"/>
                <a:gd name="connsiteX2677" fmla="*/ 1471668 w 3211789"/>
                <a:gd name="connsiteY2677" fmla="*/ 579397 h 6108771"/>
                <a:gd name="connsiteX2678" fmla="*/ 1469736 w 3211789"/>
                <a:gd name="connsiteY2678" fmla="*/ 583259 h 6108771"/>
                <a:gd name="connsiteX2679" fmla="*/ 1504500 w 3211789"/>
                <a:gd name="connsiteY2679" fmla="*/ 631542 h 6108771"/>
                <a:gd name="connsiteX2680" fmla="*/ 1409865 w 3211789"/>
                <a:gd name="connsiteY2680" fmla="*/ 492487 h 6108771"/>
                <a:gd name="connsiteX2681" fmla="*/ 1409865 w 3211789"/>
                <a:gd name="connsiteY2681" fmla="*/ 486693 h 6108771"/>
                <a:gd name="connsiteX2682" fmla="*/ 1527676 w 3211789"/>
                <a:gd name="connsiteY2682" fmla="*/ 592916 h 6108771"/>
                <a:gd name="connsiteX2683" fmla="*/ 1444629 w 3211789"/>
                <a:gd name="connsiteY2683" fmla="*/ 486693 h 6108771"/>
                <a:gd name="connsiteX2684" fmla="*/ 1591410 w 3211789"/>
                <a:gd name="connsiteY2684" fmla="*/ 575534 h 6108771"/>
                <a:gd name="connsiteX2685" fmla="*/ 1672525 w 3211789"/>
                <a:gd name="connsiteY2685" fmla="*/ 598710 h 6108771"/>
                <a:gd name="connsiteX2686" fmla="*/ 1774885 w 3211789"/>
                <a:gd name="connsiteY2686" fmla="*/ 650855 h 6108771"/>
                <a:gd name="connsiteX2687" fmla="*/ 1854069 w 3211789"/>
                <a:gd name="connsiteY2687" fmla="*/ 737765 h 6108771"/>
                <a:gd name="connsiteX2688" fmla="*/ 1931322 w 3211789"/>
                <a:gd name="connsiteY2688" fmla="*/ 840125 h 6108771"/>
                <a:gd name="connsiteX2689" fmla="*/ 2008575 w 3211789"/>
                <a:gd name="connsiteY2689" fmla="*/ 872958 h 6108771"/>
                <a:gd name="connsiteX2690" fmla="*/ 2027888 w 3211789"/>
                <a:gd name="connsiteY2690" fmla="*/ 896133 h 6108771"/>
                <a:gd name="connsiteX2691" fmla="*/ 2045270 w 3211789"/>
                <a:gd name="connsiteY2691" fmla="*/ 884545 h 6108771"/>
                <a:gd name="connsiteX2692" fmla="*/ 2072309 w 3211789"/>
                <a:gd name="connsiteY2692" fmla="*/ 876820 h 6108771"/>
                <a:gd name="connsiteX2693" fmla="*/ 2134111 w 3211789"/>
                <a:gd name="connsiteY2693" fmla="*/ 888408 h 6108771"/>
                <a:gd name="connsiteX2694" fmla="*/ 2153424 w 3211789"/>
                <a:gd name="connsiteY2694" fmla="*/ 923172 h 6108771"/>
                <a:gd name="connsiteX2695" fmla="*/ 2163081 w 3211789"/>
                <a:gd name="connsiteY2695" fmla="*/ 890339 h 6108771"/>
                <a:gd name="connsiteX2696" fmla="*/ 2221021 w 3211789"/>
                <a:gd name="connsiteY2696" fmla="*/ 890339 h 6108771"/>
                <a:gd name="connsiteX2697" fmla="*/ 2246128 w 3211789"/>
                <a:gd name="connsiteY2697" fmla="*/ 911584 h 6108771"/>
                <a:gd name="connsiteX2698" fmla="*/ 2271235 w 3211789"/>
                <a:gd name="connsiteY2698" fmla="*/ 874889 h 6108771"/>
                <a:gd name="connsiteX2699" fmla="*/ 2365870 w 3211789"/>
                <a:gd name="connsiteY2699" fmla="*/ 847850 h 6108771"/>
                <a:gd name="connsiteX2700" fmla="*/ 2487543 w 3211789"/>
                <a:gd name="connsiteY2700" fmla="*/ 963730 h 6108771"/>
                <a:gd name="connsiteX2701" fmla="*/ 2352351 w 3211789"/>
                <a:gd name="connsiteY2701" fmla="*/ 1066090 h 6108771"/>
                <a:gd name="connsiteX2702" fmla="*/ 2159218 w 3211789"/>
                <a:gd name="connsiteY2702" fmla="*/ 1019738 h 6108771"/>
                <a:gd name="connsiteX2703" fmla="*/ 2037545 w 3211789"/>
                <a:gd name="connsiteY2703" fmla="*/ 1019738 h 6108771"/>
                <a:gd name="connsiteX2704" fmla="*/ 1767160 w 3211789"/>
                <a:gd name="connsiteY2704" fmla="*/ 915447 h 6108771"/>
                <a:gd name="connsiteX2705" fmla="*/ 1662869 w 3211789"/>
                <a:gd name="connsiteY2705" fmla="*/ 1000425 h 6108771"/>
                <a:gd name="connsiteX2706" fmla="*/ 1786473 w 3211789"/>
                <a:gd name="connsiteY2706" fmla="*/ 1102785 h 6108771"/>
                <a:gd name="connsiteX2707" fmla="*/ 1879177 w 3211789"/>
                <a:gd name="connsiteY2707" fmla="*/ 1100854 h 6108771"/>
                <a:gd name="connsiteX2708" fmla="*/ 1927460 w 3211789"/>
                <a:gd name="connsiteY2708" fmla="*/ 1108579 h 6108771"/>
                <a:gd name="connsiteX2709" fmla="*/ 1989262 w 3211789"/>
                <a:gd name="connsiteY2709" fmla="*/ 1129823 h 6108771"/>
                <a:gd name="connsiteX2710" fmla="*/ 2078103 w 3211789"/>
                <a:gd name="connsiteY2710" fmla="*/ 1247634 h 6108771"/>
                <a:gd name="connsiteX2711" fmla="*/ 2195914 w 3211789"/>
                <a:gd name="connsiteY2711" fmla="*/ 1321024 h 6108771"/>
                <a:gd name="connsiteX2712" fmla="*/ 2251922 w 3211789"/>
                <a:gd name="connsiteY2712" fmla="*/ 1321024 h 6108771"/>
                <a:gd name="connsiteX2713" fmla="*/ 2261579 w 3211789"/>
                <a:gd name="connsiteY2713" fmla="*/ 1334543 h 6108771"/>
                <a:gd name="connsiteX2714" fmla="*/ 2246128 w 3211789"/>
                <a:gd name="connsiteY2714" fmla="*/ 1375101 h 6108771"/>
                <a:gd name="connsiteX2715" fmla="*/ 2116729 w 3211789"/>
                <a:gd name="connsiteY2715" fmla="*/ 1462011 h 6108771"/>
                <a:gd name="connsiteX2716" fmla="*/ 2097416 w 3211789"/>
                <a:gd name="connsiteY2716" fmla="*/ 1508362 h 6108771"/>
                <a:gd name="connsiteX2717" fmla="*/ 2083897 w 3211789"/>
                <a:gd name="connsiteY2717" fmla="*/ 1467805 h 6108771"/>
                <a:gd name="connsiteX2718" fmla="*/ 2122523 w 3211789"/>
                <a:gd name="connsiteY2718" fmla="*/ 1377033 h 6108771"/>
                <a:gd name="connsiteX2719" fmla="*/ 2112867 w 3211789"/>
                <a:gd name="connsiteY2719" fmla="*/ 1365445 h 6108771"/>
                <a:gd name="connsiteX2720" fmla="*/ 2076172 w 3211789"/>
                <a:gd name="connsiteY2720" fmla="*/ 1382827 h 6108771"/>
                <a:gd name="connsiteX2721" fmla="*/ 1981537 w 3211789"/>
                <a:gd name="connsiteY2721" fmla="*/ 1409865 h 6108771"/>
                <a:gd name="connsiteX2722" fmla="*/ 1940979 w 3211789"/>
                <a:gd name="connsiteY2722" fmla="*/ 1444629 h 6108771"/>
                <a:gd name="connsiteX2723" fmla="*/ 1929391 w 3211789"/>
                <a:gd name="connsiteY2723" fmla="*/ 1494843 h 6108771"/>
                <a:gd name="connsiteX2724" fmla="*/ 1908147 w 3211789"/>
                <a:gd name="connsiteY2724" fmla="*/ 1458148 h 6108771"/>
                <a:gd name="connsiteX2725" fmla="*/ 1954498 w 3211789"/>
                <a:gd name="connsiteY2725" fmla="*/ 1334543 h 6108771"/>
                <a:gd name="connsiteX2726" fmla="*/ 1827031 w 3211789"/>
                <a:gd name="connsiteY2726" fmla="*/ 1232183 h 6108771"/>
                <a:gd name="connsiteX2727" fmla="*/ 1759435 w 3211789"/>
                <a:gd name="connsiteY2727" fmla="*/ 1245703 h 6108771"/>
                <a:gd name="connsiteX2728" fmla="*/ 1602998 w 3211789"/>
                <a:gd name="connsiteY2728" fmla="*/ 1404071 h 6108771"/>
                <a:gd name="connsiteX2729" fmla="*/ 1545058 w 3211789"/>
                <a:gd name="connsiteY2729" fmla="*/ 1417590 h 6108771"/>
                <a:gd name="connsiteX2730" fmla="*/ 1483256 w 3211789"/>
                <a:gd name="connsiteY2730" fmla="*/ 1442697 h 6108771"/>
                <a:gd name="connsiteX2731" fmla="*/ 1550852 w 3211789"/>
                <a:gd name="connsiteY2731" fmla="*/ 1388620 h 6108771"/>
                <a:gd name="connsiteX2732" fmla="*/ 1572096 w 3211789"/>
                <a:gd name="connsiteY2732" fmla="*/ 1398277 h 6108771"/>
                <a:gd name="connsiteX2733" fmla="*/ 1655143 w 3211789"/>
                <a:gd name="connsiteY2733" fmla="*/ 1319093 h 6108771"/>
                <a:gd name="connsiteX2734" fmla="*/ 1703426 w 3211789"/>
                <a:gd name="connsiteY2734" fmla="*/ 1207076 h 6108771"/>
                <a:gd name="connsiteX2735" fmla="*/ 1701495 w 3211789"/>
                <a:gd name="connsiteY2735" fmla="*/ 1205145 h 6108771"/>
                <a:gd name="connsiteX2736" fmla="*/ 1624242 w 3211789"/>
                <a:gd name="connsiteY2736" fmla="*/ 1330681 h 6108771"/>
                <a:gd name="connsiteX2737" fmla="*/ 1624242 w 3211789"/>
                <a:gd name="connsiteY2737" fmla="*/ 1286260 h 6108771"/>
                <a:gd name="connsiteX2738" fmla="*/ 1606860 w 3211789"/>
                <a:gd name="connsiteY2738" fmla="*/ 1241840 h 6108771"/>
                <a:gd name="connsiteX2739" fmla="*/ 1554715 w 3211789"/>
                <a:gd name="connsiteY2739" fmla="*/ 1384758 h 6108771"/>
                <a:gd name="connsiteX2740" fmla="*/ 1579822 w 3211789"/>
                <a:gd name="connsiteY2740" fmla="*/ 1301711 h 6108771"/>
                <a:gd name="connsiteX2741" fmla="*/ 1568234 w 3211789"/>
                <a:gd name="connsiteY2741" fmla="*/ 1259222 h 6108771"/>
                <a:gd name="connsiteX2742" fmla="*/ 1334544 w 3211789"/>
                <a:gd name="connsiteY2742" fmla="*/ 1380895 h 6108771"/>
                <a:gd name="connsiteX2743" fmla="*/ 1251497 w 3211789"/>
                <a:gd name="connsiteY2743" fmla="*/ 1429178 h 6108771"/>
                <a:gd name="connsiteX2744" fmla="*/ 1346132 w 3211789"/>
                <a:gd name="connsiteY2744" fmla="*/ 1328749 h 6108771"/>
                <a:gd name="connsiteX2745" fmla="*/ 1351926 w 3211789"/>
                <a:gd name="connsiteY2745" fmla="*/ 1328749 h 6108771"/>
                <a:gd name="connsiteX2746" fmla="*/ 1328750 w 3211789"/>
                <a:gd name="connsiteY2746" fmla="*/ 1351925 h 6108771"/>
                <a:gd name="connsiteX2747" fmla="*/ 1328750 w 3211789"/>
                <a:gd name="connsiteY2747" fmla="*/ 1359651 h 6108771"/>
                <a:gd name="connsiteX2748" fmla="*/ 1516088 w 3211789"/>
                <a:gd name="connsiteY2748" fmla="*/ 1276604 h 6108771"/>
                <a:gd name="connsiteX2749" fmla="*/ 1421453 w 3211789"/>
                <a:gd name="connsiteY2749" fmla="*/ 1324887 h 6108771"/>
                <a:gd name="connsiteX2750" fmla="*/ 1415659 w 3211789"/>
                <a:gd name="connsiteY2750" fmla="*/ 1324887 h 6108771"/>
                <a:gd name="connsiteX2751" fmla="*/ 1467805 w 3211789"/>
                <a:gd name="connsiteY2751" fmla="*/ 1241840 h 6108771"/>
                <a:gd name="connsiteX2752" fmla="*/ 1460080 w 3211789"/>
                <a:gd name="connsiteY2752" fmla="*/ 1207076 h 6108771"/>
                <a:gd name="connsiteX2753" fmla="*/ 1411797 w 3211789"/>
                <a:gd name="connsiteY2753" fmla="*/ 1292054 h 6108771"/>
                <a:gd name="connsiteX2754" fmla="*/ 1438835 w 3211789"/>
                <a:gd name="connsiteY2754" fmla="*/ 1241840 h 6108771"/>
                <a:gd name="connsiteX2755" fmla="*/ 1438835 w 3211789"/>
                <a:gd name="connsiteY2755" fmla="*/ 1214802 h 6108771"/>
                <a:gd name="connsiteX2756" fmla="*/ 1434973 w 3211789"/>
                <a:gd name="connsiteY2756" fmla="*/ 1210939 h 6108771"/>
                <a:gd name="connsiteX2757" fmla="*/ 1328750 w 3211789"/>
                <a:gd name="connsiteY2757" fmla="*/ 1263085 h 6108771"/>
                <a:gd name="connsiteX2758" fmla="*/ 1180038 w 3211789"/>
                <a:gd name="connsiteY2758" fmla="*/ 1263085 h 6108771"/>
                <a:gd name="connsiteX2759" fmla="*/ 1168450 w 3211789"/>
                <a:gd name="connsiteY2759" fmla="*/ 1274672 h 6108771"/>
                <a:gd name="connsiteX2760" fmla="*/ 1166519 w 3211789"/>
                <a:gd name="connsiteY2760" fmla="*/ 1315230 h 6108771"/>
                <a:gd name="connsiteX2761" fmla="*/ 1174244 w 3211789"/>
                <a:gd name="connsiteY2761" fmla="*/ 1375101 h 6108771"/>
                <a:gd name="connsiteX2762" fmla="*/ 1183901 w 3211789"/>
                <a:gd name="connsiteY2762" fmla="*/ 1409865 h 6108771"/>
                <a:gd name="connsiteX2763" fmla="*/ 1210939 w 3211789"/>
                <a:gd name="connsiteY2763" fmla="*/ 1431110 h 6108771"/>
                <a:gd name="connsiteX2764" fmla="*/ 1328750 w 3211789"/>
                <a:gd name="connsiteY2764" fmla="*/ 1502568 h 6108771"/>
                <a:gd name="connsiteX2765" fmla="*/ 1185832 w 3211789"/>
                <a:gd name="connsiteY2765" fmla="*/ 1413728 h 6108771"/>
                <a:gd name="connsiteX2766" fmla="*/ 1176175 w 3211789"/>
                <a:gd name="connsiteY2766" fmla="*/ 1404071 h 6108771"/>
                <a:gd name="connsiteX2767" fmla="*/ 1129824 w 3211789"/>
                <a:gd name="connsiteY2767" fmla="*/ 1349994 h 6108771"/>
                <a:gd name="connsiteX2768" fmla="*/ 1031326 w 3211789"/>
                <a:gd name="connsiteY2768" fmla="*/ 1400208 h 6108771"/>
                <a:gd name="connsiteX2769" fmla="*/ 1058365 w 3211789"/>
                <a:gd name="connsiteY2769" fmla="*/ 1456217 h 6108771"/>
                <a:gd name="connsiteX2770" fmla="*/ 1096991 w 3211789"/>
                <a:gd name="connsiteY2770" fmla="*/ 1496774 h 6108771"/>
                <a:gd name="connsiteX2771" fmla="*/ 1158793 w 3211789"/>
                <a:gd name="connsiteY2771" fmla="*/ 1552783 h 6108771"/>
                <a:gd name="connsiteX2772" fmla="*/ 1131755 w 3211789"/>
                <a:gd name="connsiteY2772" fmla="*/ 1595272 h 6108771"/>
                <a:gd name="connsiteX2773" fmla="*/ 1135618 w 3211789"/>
                <a:gd name="connsiteY2773" fmla="*/ 1597203 h 6108771"/>
                <a:gd name="connsiteX2774" fmla="*/ 1170381 w 3211789"/>
                <a:gd name="connsiteY2774" fmla="*/ 1572096 h 6108771"/>
                <a:gd name="connsiteX2775" fmla="*/ 1162656 w 3211789"/>
                <a:gd name="connsiteY2775" fmla="*/ 1554714 h 6108771"/>
                <a:gd name="connsiteX2776" fmla="*/ 1380896 w 3211789"/>
                <a:gd name="connsiteY2776" fmla="*/ 1624242 h 6108771"/>
                <a:gd name="connsiteX2777" fmla="*/ 1402140 w 3211789"/>
                <a:gd name="connsiteY2777" fmla="*/ 1618448 h 6108771"/>
                <a:gd name="connsiteX2778" fmla="*/ 1440767 w 3211789"/>
                <a:gd name="connsiteY2778" fmla="*/ 1548920 h 6108771"/>
                <a:gd name="connsiteX2779" fmla="*/ 1434973 w 3211789"/>
                <a:gd name="connsiteY2779" fmla="*/ 1539264 h 6108771"/>
                <a:gd name="connsiteX2780" fmla="*/ 1388621 w 3211789"/>
                <a:gd name="connsiteY2780" fmla="*/ 1529607 h 6108771"/>
                <a:gd name="connsiteX2781" fmla="*/ 1340338 w 3211789"/>
                <a:gd name="connsiteY2781" fmla="*/ 1514156 h 6108771"/>
                <a:gd name="connsiteX2782" fmla="*/ 1373170 w 3211789"/>
                <a:gd name="connsiteY2782" fmla="*/ 1514156 h 6108771"/>
                <a:gd name="connsiteX2783" fmla="*/ 1469736 w 3211789"/>
                <a:gd name="connsiteY2783" fmla="*/ 1535401 h 6108771"/>
                <a:gd name="connsiteX2784" fmla="*/ 1631967 w 3211789"/>
                <a:gd name="connsiteY2784" fmla="*/ 1558577 h 6108771"/>
                <a:gd name="connsiteX2785" fmla="*/ 1774885 w 3211789"/>
                <a:gd name="connsiteY2785" fmla="*/ 1599135 h 6108771"/>
                <a:gd name="connsiteX2786" fmla="*/ 2201708 w 3211789"/>
                <a:gd name="connsiteY2786" fmla="*/ 1894627 h 6108771"/>
                <a:gd name="connsiteX2787" fmla="*/ 2282823 w 3211789"/>
                <a:gd name="connsiteY2787" fmla="*/ 2058789 h 6108771"/>
                <a:gd name="connsiteX2788" fmla="*/ 2292480 w 3211789"/>
                <a:gd name="connsiteY2788" fmla="*/ 2089690 h 6108771"/>
                <a:gd name="connsiteX2789" fmla="*/ 2321450 w 3211789"/>
                <a:gd name="connsiteY2789" fmla="*/ 2099347 h 6108771"/>
                <a:gd name="connsiteX2790" fmla="*/ 2400634 w 3211789"/>
                <a:gd name="connsiteY2790" fmla="*/ 2022094 h 6108771"/>
                <a:gd name="connsiteX2791" fmla="*/ 2373595 w 3211789"/>
                <a:gd name="connsiteY2791" fmla="*/ 1958360 h 6108771"/>
                <a:gd name="connsiteX2792" fmla="*/ 2319518 w 3211789"/>
                <a:gd name="connsiteY2792" fmla="*/ 1913940 h 6108771"/>
                <a:gd name="connsiteX2793" fmla="*/ 2267373 w 3211789"/>
                <a:gd name="connsiteY2793" fmla="*/ 1854069 h 6108771"/>
                <a:gd name="connsiteX2794" fmla="*/ 2228746 w 3211789"/>
                <a:gd name="connsiteY2794" fmla="*/ 1745915 h 6108771"/>
                <a:gd name="connsiteX2795" fmla="*/ 2305999 w 3211789"/>
                <a:gd name="connsiteY2795" fmla="*/ 1660937 h 6108771"/>
                <a:gd name="connsiteX2796" fmla="*/ 2275098 w 3211789"/>
                <a:gd name="connsiteY2796" fmla="*/ 1726602 h 6108771"/>
                <a:gd name="connsiteX2797" fmla="*/ 2288617 w 3211789"/>
                <a:gd name="connsiteY2797" fmla="*/ 1763297 h 6108771"/>
                <a:gd name="connsiteX2798" fmla="*/ 2321450 w 3211789"/>
                <a:gd name="connsiteY2798" fmla="*/ 1782610 h 6108771"/>
                <a:gd name="connsiteX2799" fmla="*/ 2362007 w 3211789"/>
                <a:gd name="connsiteY2799" fmla="*/ 1825099 h 6108771"/>
                <a:gd name="connsiteX2800" fmla="*/ 2373595 w 3211789"/>
                <a:gd name="connsiteY2800" fmla="*/ 1784541 h 6108771"/>
                <a:gd name="connsiteX2801" fmla="*/ 2367801 w 3211789"/>
                <a:gd name="connsiteY2801" fmla="*/ 1740121 h 6108771"/>
                <a:gd name="connsiteX2802" fmla="*/ 2365870 w 3211789"/>
                <a:gd name="connsiteY2802" fmla="*/ 1682181 h 6108771"/>
                <a:gd name="connsiteX2803" fmla="*/ 2427672 w 3211789"/>
                <a:gd name="connsiteY2803" fmla="*/ 1601066 h 6108771"/>
                <a:gd name="connsiteX2804" fmla="*/ 2437329 w 3211789"/>
                <a:gd name="connsiteY2804" fmla="*/ 1599135 h 6108771"/>
                <a:gd name="connsiteX2805" fmla="*/ 2454711 w 3211789"/>
                <a:gd name="connsiteY2805" fmla="*/ 1599135 h 6108771"/>
                <a:gd name="connsiteX2806" fmla="*/ 2418016 w 3211789"/>
                <a:gd name="connsiteY2806" fmla="*/ 1662868 h 6108771"/>
                <a:gd name="connsiteX2807" fmla="*/ 2468230 w 3211789"/>
                <a:gd name="connsiteY2807" fmla="*/ 1792267 h 6108771"/>
                <a:gd name="connsiteX2808" fmla="*/ 2468230 w 3211789"/>
                <a:gd name="connsiteY2808" fmla="*/ 1848275 h 6108771"/>
                <a:gd name="connsiteX2809" fmla="*/ 2479818 w 3211789"/>
                <a:gd name="connsiteY2809" fmla="*/ 1883039 h 6108771"/>
                <a:gd name="connsiteX2810" fmla="*/ 2497200 w 3211789"/>
                <a:gd name="connsiteY2810" fmla="*/ 1852138 h 6108771"/>
                <a:gd name="connsiteX2811" fmla="*/ 2545483 w 3211789"/>
                <a:gd name="connsiteY2811" fmla="*/ 1672525 h 6108771"/>
                <a:gd name="connsiteX2812" fmla="*/ 2551277 w 3211789"/>
                <a:gd name="connsiteY2812" fmla="*/ 1672525 h 6108771"/>
                <a:gd name="connsiteX2813" fmla="*/ 2553208 w 3211789"/>
                <a:gd name="connsiteY2813" fmla="*/ 1676387 h 6108771"/>
                <a:gd name="connsiteX2814" fmla="*/ 2537758 w 3211789"/>
                <a:gd name="connsiteY2814" fmla="*/ 1711151 h 6108771"/>
                <a:gd name="connsiteX2815" fmla="*/ 2557071 w 3211789"/>
                <a:gd name="connsiteY2815" fmla="*/ 1722739 h 6108771"/>
                <a:gd name="connsiteX2816" fmla="*/ 2593766 w 3211789"/>
                <a:gd name="connsiteY2816" fmla="*/ 1672525 h 6108771"/>
                <a:gd name="connsiteX2817" fmla="*/ 2599560 w 3211789"/>
                <a:gd name="connsiteY2817" fmla="*/ 1672525 h 6108771"/>
                <a:gd name="connsiteX2818" fmla="*/ 2586041 w 3211789"/>
                <a:gd name="connsiteY2818" fmla="*/ 1711151 h 6108771"/>
                <a:gd name="connsiteX2819" fmla="*/ 2605354 w 3211789"/>
                <a:gd name="connsiteY2819" fmla="*/ 1749778 h 6108771"/>
                <a:gd name="connsiteX2820" fmla="*/ 2589903 w 3211789"/>
                <a:gd name="connsiteY2820" fmla="*/ 1854069 h 6108771"/>
                <a:gd name="connsiteX2821" fmla="*/ 2564796 w 3211789"/>
                <a:gd name="connsiteY2821" fmla="*/ 1898489 h 6108771"/>
                <a:gd name="connsiteX2822" fmla="*/ 2555140 w 3211789"/>
                <a:gd name="connsiteY2822" fmla="*/ 1946772 h 6108771"/>
                <a:gd name="connsiteX2823" fmla="*/ 2518444 w 3211789"/>
                <a:gd name="connsiteY2823" fmla="*/ 1985399 h 6108771"/>
                <a:gd name="connsiteX2824" fmla="*/ 2518444 w 3211789"/>
                <a:gd name="connsiteY2824" fmla="*/ 1998918 h 6108771"/>
                <a:gd name="connsiteX2825" fmla="*/ 2539689 w 3211789"/>
                <a:gd name="connsiteY2825" fmla="*/ 2172737 h 6108771"/>
                <a:gd name="connsiteX2826" fmla="*/ 2572521 w 3211789"/>
                <a:gd name="connsiteY2826" fmla="*/ 2267372 h 6108771"/>
                <a:gd name="connsiteX2827" fmla="*/ 2564796 w 3211789"/>
                <a:gd name="connsiteY2827" fmla="*/ 2265441 h 6108771"/>
                <a:gd name="connsiteX2828" fmla="*/ 2522307 w 3211789"/>
                <a:gd name="connsiteY2828" fmla="*/ 2286685 h 6108771"/>
                <a:gd name="connsiteX2829" fmla="*/ 2564796 w 3211789"/>
                <a:gd name="connsiteY2829" fmla="*/ 2307930 h 6108771"/>
                <a:gd name="connsiteX2830" fmla="*/ 2630461 w 3211789"/>
                <a:gd name="connsiteY2830" fmla="*/ 2267372 h 6108771"/>
                <a:gd name="connsiteX2831" fmla="*/ 2665225 w 3211789"/>
                <a:gd name="connsiteY2831" fmla="*/ 2244196 h 6108771"/>
                <a:gd name="connsiteX2832" fmla="*/ 2564796 w 3211789"/>
                <a:gd name="connsiteY2832" fmla="*/ 2319518 h 6108771"/>
                <a:gd name="connsiteX2833" fmla="*/ 2512650 w 3211789"/>
                <a:gd name="connsiteY2833" fmla="*/ 2304067 h 6108771"/>
                <a:gd name="connsiteX2834" fmla="*/ 2460505 w 3211789"/>
                <a:gd name="connsiteY2834" fmla="*/ 2255784 h 6108771"/>
                <a:gd name="connsiteX2835" fmla="*/ 2452779 w 3211789"/>
                <a:gd name="connsiteY2835" fmla="*/ 2207501 h 6108771"/>
                <a:gd name="connsiteX2836" fmla="*/ 2385183 w 3211789"/>
                <a:gd name="connsiteY2836" fmla="*/ 2159218 h 6108771"/>
                <a:gd name="connsiteX2837" fmla="*/ 2277029 w 3211789"/>
                <a:gd name="connsiteY2837" fmla="*/ 2195913 h 6108771"/>
                <a:gd name="connsiteX2838" fmla="*/ 2261579 w 3211789"/>
                <a:gd name="connsiteY2838" fmla="*/ 2195913 h 6108771"/>
                <a:gd name="connsiteX2839" fmla="*/ 2278960 w 3211789"/>
                <a:gd name="connsiteY2839" fmla="*/ 2137973 h 6108771"/>
                <a:gd name="connsiteX2840" fmla="*/ 2244197 w 3211789"/>
                <a:gd name="connsiteY2840" fmla="*/ 2087759 h 6108771"/>
                <a:gd name="connsiteX2841" fmla="*/ 2192051 w 3211789"/>
                <a:gd name="connsiteY2841" fmla="*/ 2118660 h 6108771"/>
                <a:gd name="connsiteX2842" fmla="*/ 2201708 w 3211789"/>
                <a:gd name="connsiteY2842" fmla="*/ 2143767 h 6108771"/>
                <a:gd name="connsiteX2843" fmla="*/ 2209433 w 3211789"/>
                <a:gd name="connsiteY2843" fmla="*/ 2192050 h 6108771"/>
                <a:gd name="connsiteX2844" fmla="*/ 2222952 w 3211789"/>
                <a:gd name="connsiteY2844" fmla="*/ 2199776 h 6108771"/>
                <a:gd name="connsiteX2845" fmla="*/ 2265441 w 3211789"/>
                <a:gd name="connsiteY2845" fmla="*/ 2215226 h 6108771"/>
                <a:gd name="connsiteX2846" fmla="*/ 2296342 w 3211789"/>
                <a:gd name="connsiteY2846" fmla="*/ 2207501 h 6108771"/>
                <a:gd name="connsiteX2847" fmla="*/ 2305999 w 3211789"/>
                <a:gd name="connsiteY2847" fmla="*/ 2219089 h 6108771"/>
                <a:gd name="connsiteX2848" fmla="*/ 2302136 w 3211789"/>
                <a:gd name="connsiteY2848" fmla="*/ 2232608 h 6108771"/>
                <a:gd name="connsiteX2849" fmla="*/ 2296342 w 3211789"/>
                <a:gd name="connsiteY2849" fmla="*/ 2265441 h 6108771"/>
                <a:gd name="connsiteX2850" fmla="*/ 2267373 w 3211789"/>
                <a:gd name="connsiteY2850" fmla="*/ 2271235 h 6108771"/>
                <a:gd name="connsiteX2851" fmla="*/ 2190120 w 3211789"/>
                <a:gd name="connsiteY2851" fmla="*/ 2309861 h 6108771"/>
                <a:gd name="connsiteX2852" fmla="*/ 2182394 w 3211789"/>
                <a:gd name="connsiteY2852" fmla="*/ 2344625 h 6108771"/>
                <a:gd name="connsiteX2853" fmla="*/ 2242265 w 3211789"/>
                <a:gd name="connsiteY2853" fmla="*/ 2400633 h 6108771"/>
                <a:gd name="connsiteX2854" fmla="*/ 2284754 w 3211789"/>
                <a:gd name="connsiteY2854" fmla="*/ 2300204 h 6108771"/>
                <a:gd name="connsiteX2855" fmla="*/ 2292480 w 3211789"/>
                <a:gd name="connsiteY2855" fmla="*/ 2278960 h 6108771"/>
                <a:gd name="connsiteX2856" fmla="*/ 2294411 w 3211789"/>
                <a:gd name="connsiteY2856" fmla="*/ 2288617 h 6108771"/>
                <a:gd name="connsiteX2857" fmla="*/ 2400634 w 3211789"/>
                <a:gd name="connsiteY2857" fmla="*/ 2336900 h 6108771"/>
                <a:gd name="connsiteX2858" fmla="*/ 2495269 w 3211789"/>
                <a:gd name="connsiteY2858" fmla="*/ 2334968 h 6108771"/>
                <a:gd name="connsiteX2859" fmla="*/ 2541620 w 3211789"/>
                <a:gd name="connsiteY2859" fmla="*/ 2338831 h 6108771"/>
                <a:gd name="connsiteX2860" fmla="*/ 2674882 w 3211789"/>
                <a:gd name="connsiteY2860" fmla="*/ 2441191 h 6108771"/>
                <a:gd name="connsiteX2861" fmla="*/ 2694195 w 3211789"/>
                <a:gd name="connsiteY2861" fmla="*/ 2483680 h 6108771"/>
                <a:gd name="connsiteX2862" fmla="*/ 2750203 w 3211789"/>
                <a:gd name="connsiteY2862" fmla="*/ 2508787 h 6108771"/>
                <a:gd name="connsiteX2863" fmla="*/ 2875739 w 3211789"/>
                <a:gd name="connsiteY2863" fmla="*/ 2665224 h 6108771"/>
                <a:gd name="connsiteX2864" fmla="*/ 2860288 w 3211789"/>
                <a:gd name="connsiteY2864" fmla="*/ 2746340 h 6108771"/>
                <a:gd name="connsiteX2865" fmla="*/ 2645912 w 3211789"/>
                <a:gd name="connsiteY2865" fmla="*/ 2906640 h 6108771"/>
                <a:gd name="connsiteX2866" fmla="*/ 2526170 w 3211789"/>
                <a:gd name="connsiteY2866" fmla="*/ 2885395 h 6108771"/>
                <a:gd name="connsiteX2867" fmla="*/ 2501063 w 3211789"/>
                <a:gd name="connsiteY2867" fmla="*/ 2898914 h 6108771"/>
                <a:gd name="connsiteX2868" fmla="*/ 2460505 w 3211789"/>
                <a:gd name="connsiteY2868" fmla="*/ 2974236 h 6108771"/>
                <a:gd name="connsiteX2869" fmla="*/ 2317587 w 3211789"/>
                <a:gd name="connsiteY2869" fmla="*/ 3063077 h 6108771"/>
                <a:gd name="connsiteX2870" fmla="*/ 2267373 w 3211789"/>
                <a:gd name="connsiteY2870" fmla="*/ 3066939 h 6108771"/>
                <a:gd name="connsiteX2871" fmla="*/ 2228746 w 3211789"/>
                <a:gd name="connsiteY2871" fmla="*/ 3066939 h 6108771"/>
                <a:gd name="connsiteX2872" fmla="*/ 2051064 w 3211789"/>
                <a:gd name="connsiteY2872" fmla="*/ 2931747 h 6108771"/>
                <a:gd name="connsiteX2873" fmla="*/ 2043339 w 3211789"/>
                <a:gd name="connsiteY2873" fmla="*/ 2902777 h 6108771"/>
                <a:gd name="connsiteX2874" fmla="*/ 2033682 w 3211789"/>
                <a:gd name="connsiteY2874" fmla="*/ 2873807 h 6108771"/>
                <a:gd name="connsiteX2875" fmla="*/ 1987331 w 3211789"/>
                <a:gd name="connsiteY2875" fmla="*/ 2887326 h 6108771"/>
                <a:gd name="connsiteX2876" fmla="*/ 1919734 w 3211789"/>
                <a:gd name="connsiteY2876" fmla="*/ 2898914 h 6108771"/>
                <a:gd name="connsiteX2877" fmla="*/ 1844413 w 3211789"/>
                <a:gd name="connsiteY2877" fmla="*/ 2887326 h 6108771"/>
                <a:gd name="connsiteX2878" fmla="*/ 1745915 w 3211789"/>
                <a:gd name="connsiteY2878" fmla="*/ 2927884 h 6108771"/>
                <a:gd name="connsiteX2879" fmla="*/ 1738190 w 3211789"/>
                <a:gd name="connsiteY2879" fmla="*/ 2949129 h 6108771"/>
                <a:gd name="connsiteX2880" fmla="*/ 1747847 w 3211789"/>
                <a:gd name="connsiteY2880" fmla="*/ 2981961 h 6108771"/>
                <a:gd name="connsiteX2881" fmla="*/ 1747847 w 3211789"/>
                <a:gd name="connsiteY2881" fmla="*/ 3051489 h 6108771"/>
                <a:gd name="connsiteX2882" fmla="*/ 1809649 w 3211789"/>
                <a:gd name="connsiteY2882" fmla="*/ 2991618 h 6108771"/>
                <a:gd name="connsiteX2883" fmla="*/ 1838619 w 3211789"/>
                <a:gd name="connsiteY2883" fmla="*/ 2972304 h 6108771"/>
                <a:gd name="connsiteX2884" fmla="*/ 1857932 w 3211789"/>
                <a:gd name="connsiteY2884" fmla="*/ 2945266 h 6108771"/>
                <a:gd name="connsiteX2885" fmla="*/ 1888833 w 3211789"/>
                <a:gd name="connsiteY2885" fmla="*/ 2925953 h 6108771"/>
                <a:gd name="connsiteX2886" fmla="*/ 1935185 w 3211789"/>
                <a:gd name="connsiteY2886" fmla="*/ 2922090 h 6108771"/>
                <a:gd name="connsiteX2887" fmla="*/ 1995056 w 3211789"/>
                <a:gd name="connsiteY2887" fmla="*/ 2945266 h 6108771"/>
                <a:gd name="connsiteX2888" fmla="*/ 1890765 w 3211789"/>
                <a:gd name="connsiteY2888" fmla="*/ 3010931 h 6108771"/>
                <a:gd name="connsiteX2889" fmla="*/ 1892696 w 3211789"/>
                <a:gd name="connsiteY2889" fmla="*/ 3028313 h 6108771"/>
                <a:gd name="connsiteX2890" fmla="*/ 1859863 w 3211789"/>
                <a:gd name="connsiteY2890" fmla="*/ 3086252 h 6108771"/>
                <a:gd name="connsiteX2891" fmla="*/ 1844413 w 3211789"/>
                <a:gd name="connsiteY2891" fmla="*/ 3126810 h 6108771"/>
                <a:gd name="connsiteX2892" fmla="*/ 1823168 w 3211789"/>
                <a:gd name="connsiteY2892" fmla="*/ 3136467 h 6108771"/>
                <a:gd name="connsiteX2893" fmla="*/ 1794198 w 3211789"/>
                <a:gd name="connsiteY2893" fmla="*/ 3182819 h 6108771"/>
                <a:gd name="connsiteX2894" fmla="*/ 1794198 w 3211789"/>
                <a:gd name="connsiteY2894" fmla="*/ 3188612 h 6108771"/>
                <a:gd name="connsiteX2895" fmla="*/ 1811580 w 3211789"/>
                <a:gd name="connsiteY2895" fmla="*/ 3188612 h 6108771"/>
                <a:gd name="connsiteX2896" fmla="*/ 1850207 w 3211789"/>
                <a:gd name="connsiteY2896" fmla="*/ 3144192 h 6108771"/>
                <a:gd name="connsiteX2897" fmla="*/ 1877245 w 3211789"/>
                <a:gd name="connsiteY2897" fmla="*/ 3138398 h 6108771"/>
                <a:gd name="connsiteX2898" fmla="*/ 1906215 w 3211789"/>
                <a:gd name="connsiteY2898" fmla="*/ 3113291 h 6108771"/>
                <a:gd name="connsiteX2899" fmla="*/ 1973811 w 3211789"/>
                <a:gd name="connsiteY2899" fmla="*/ 3086252 h 6108771"/>
                <a:gd name="connsiteX2900" fmla="*/ 1998919 w 3211789"/>
                <a:gd name="connsiteY2900" fmla="*/ 3126810 h 6108771"/>
                <a:gd name="connsiteX2901" fmla="*/ 2014369 w 3211789"/>
                <a:gd name="connsiteY2901" fmla="*/ 3115222 h 6108771"/>
                <a:gd name="connsiteX2902" fmla="*/ 2072309 w 3211789"/>
                <a:gd name="connsiteY2902" fmla="*/ 3095909 h 6108771"/>
                <a:gd name="connsiteX2903" fmla="*/ 2041408 w 3211789"/>
                <a:gd name="connsiteY2903" fmla="*/ 3082390 h 6108771"/>
                <a:gd name="connsiteX2904" fmla="*/ 1983468 w 3211789"/>
                <a:gd name="connsiteY2904" fmla="*/ 3080458 h 6108771"/>
                <a:gd name="connsiteX2905" fmla="*/ 2031751 w 3211789"/>
                <a:gd name="connsiteY2905" fmla="*/ 3070802 h 6108771"/>
                <a:gd name="connsiteX2906" fmla="*/ 2107073 w 3211789"/>
                <a:gd name="connsiteY2906" fmla="*/ 3121016 h 6108771"/>
                <a:gd name="connsiteX2907" fmla="*/ 2060721 w 3211789"/>
                <a:gd name="connsiteY2907" fmla="*/ 3109428 h 6108771"/>
                <a:gd name="connsiteX2908" fmla="*/ 2002781 w 3211789"/>
                <a:gd name="connsiteY2908" fmla="*/ 3142261 h 6108771"/>
                <a:gd name="connsiteX2909" fmla="*/ 1987331 w 3211789"/>
                <a:gd name="connsiteY2909" fmla="*/ 3186681 h 6108771"/>
                <a:gd name="connsiteX2910" fmla="*/ 1898490 w 3211789"/>
                <a:gd name="connsiteY2910" fmla="*/ 3242690 h 6108771"/>
                <a:gd name="connsiteX2911" fmla="*/ 1792267 w 3211789"/>
                <a:gd name="connsiteY2911" fmla="*/ 3289041 h 6108771"/>
                <a:gd name="connsiteX2912" fmla="*/ 1761366 w 3211789"/>
                <a:gd name="connsiteY2912" fmla="*/ 3283247 h 6108771"/>
                <a:gd name="connsiteX2913" fmla="*/ 1743984 w 3211789"/>
                <a:gd name="connsiteY2913" fmla="*/ 3294835 h 6108771"/>
                <a:gd name="connsiteX2914" fmla="*/ 1633899 w 3211789"/>
                <a:gd name="connsiteY2914" fmla="*/ 3453204 h 6108771"/>
                <a:gd name="connsiteX2915" fmla="*/ 1618448 w 3211789"/>
                <a:gd name="connsiteY2915" fmla="*/ 3487967 h 6108771"/>
                <a:gd name="connsiteX2916" fmla="*/ 1595272 w 3211789"/>
                <a:gd name="connsiteY2916" fmla="*/ 3538182 h 6108771"/>
                <a:gd name="connsiteX2917" fmla="*/ 1558577 w 3211789"/>
                <a:gd name="connsiteY2917" fmla="*/ 3534319 h 6108771"/>
                <a:gd name="connsiteX2918" fmla="*/ 1531539 w 3211789"/>
                <a:gd name="connsiteY2918" fmla="*/ 3542044 h 6108771"/>
                <a:gd name="connsiteX2919" fmla="*/ 1612654 w 3211789"/>
                <a:gd name="connsiteY2919" fmla="*/ 3598053 h 6108771"/>
                <a:gd name="connsiteX2920" fmla="*/ 1631967 w 3211789"/>
                <a:gd name="connsiteY2920" fmla="*/ 3584533 h 6108771"/>
                <a:gd name="connsiteX2921" fmla="*/ 1701495 w 3211789"/>
                <a:gd name="connsiteY2921" fmla="*/ 3594190 h 6108771"/>
                <a:gd name="connsiteX2922" fmla="*/ 1664800 w 3211789"/>
                <a:gd name="connsiteY2922" fmla="*/ 3611572 h 6108771"/>
                <a:gd name="connsiteX2923" fmla="*/ 1630036 w 3211789"/>
                <a:gd name="connsiteY2923" fmla="*/ 3611572 h 6108771"/>
                <a:gd name="connsiteX2924" fmla="*/ 1525745 w 3211789"/>
                <a:gd name="connsiteY2924" fmla="*/ 3563289 h 6108771"/>
                <a:gd name="connsiteX2925" fmla="*/ 1510294 w 3211789"/>
                <a:gd name="connsiteY2925" fmla="*/ 3497624 h 6108771"/>
                <a:gd name="connsiteX2926" fmla="*/ 1510294 w 3211789"/>
                <a:gd name="connsiteY2926" fmla="*/ 3462860 h 6108771"/>
                <a:gd name="connsiteX2927" fmla="*/ 1541195 w 3211789"/>
                <a:gd name="connsiteY2927" fmla="*/ 3414577 h 6108771"/>
                <a:gd name="connsiteX2928" fmla="*/ 1541195 w 3211789"/>
                <a:gd name="connsiteY2928" fmla="*/ 3402989 h 6108771"/>
                <a:gd name="connsiteX2929" fmla="*/ 1562440 w 3211789"/>
                <a:gd name="connsiteY2929" fmla="*/ 3358569 h 6108771"/>
                <a:gd name="connsiteX2930" fmla="*/ 1448492 w 3211789"/>
                <a:gd name="connsiteY2930" fmla="*/ 3302560 h 6108771"/>
                <a:gd name="connsiteX2931" fmla="*/ 1444629 w 3211789"/>
                <a:gd name="connsiteY2931" fmla="*/ 3283247 h 6108771"/>
                <a:gd name="connsiteX2932" fmla="*/ 1394415 w 3211789"/>
                <a:gd name="connsiteY2932" fmla="*/ 3337324 h 6108771"/>
                <a:gd name="connsiteX2933" fmla="*/ 1413728 w 3211789"/>
                <a:gd name="connsiteY2933" fmla="*/ 3350844 h 6108771"/>
                <a:gd name="connsiteX2934" fmla="*/ 1471668 w 3211789"/>
                <a:gd name="connsiteY2934" fmla="*/ 3350844 h 6108771"/>
                <a:gd name="connsiteX2935" fmla="*/ 1481324 w 3211789"/>
                <a:gd name="connsiteY2935" fmla="*/ 3360500 h 6108771"/>
                <a:gd name="connsiteX2936" fmla="*/ 1479393 w 3211789"/>
                <a:gd name="connsiteY2936" fmla="*/ 3366294 h 6108771"/>
                <a:gd name="connsiteX2937" fmla="*/ 1328750 w 3211789"/>
                <a:gd name="connsiteY2937" fmla="*/ 3447410 h 6108771"/>
                <a:gd name="connsiteX2938" fmla="*/ 1380896 w 3211789"/>
                <a:gd name="connsiteY2938" fmla="*/ 3501487 h 6108771"/>
                <a:gd name="connsiteX2939" fmla="*/ 1342269 w 3211789"/>
                <a:gd name="connsiteY2939" fmla="*/ 3480242 h 6108771"/>
                <a:gd name="connsiteX2940" fmla="*/ 1328750 w 3211789"/>
                <a:gd name="connsiteY2940" fmla="*/ 3451272 h 6108771"/>
                <a:gd name="connsiteX2941" fmla="*/ 1326818 w 3211789"/>
                <a:gd name="connsiteY2941" fmla="*/ 3447410 h 6108771"/>
                <a:gd name="connsiteX2942" fmla="*/ 1266947 w 3211789"/>
                <a:gd name="connsiteY2942" fmla="*/ 3439684 h 6108771"/>
                <a:gd name="connsiteX2943" fmla="*/ 1245703 w 3211789"/>
                <a:gd name="connsiteY2943" fmla="*/ 3443547 h 6108771"/>
                <a:gd name="connsiteX2944" fmla="*/ 1392483 w 3211789"/>
                <a:gd name="connsiteY2944" fmla="*/ 3559426 h 6108771"/>
                <a:gd name="connsiteX2945" fmla="*/ 1409865 w 3211789"/>
                <a:gd name="connsiteY2945" fmla="*/ 3534319 h 6108771"/>
                <a:gd name="connsiteX2946" fmla="*/ 1411797 w 3211789"/>
                <a:gd name="connsiteY2946" fmla="*/ 3526594 h 6108771"/>
                <a:gd name="connsiteX2947" fmla="*/ 1533470 w 3211789"/>
                <a:gd name="connsiteY2947" fmla="*/ 3588396 h 6108771"/>
                <a:gd name="connsiteX2948" fmla="*/ 1546989 w 3211789"/>
                <a:gd name="connsiteY2948" fmla="*/ 3603847 h 6108771"/>
                <a:gd name="connsiteX2949" fmla="*/ 1539264 w 3211789"/>
                <a:gd name="connsiteY2949" fmla="*/ 3603847 h 6108771"/>
                <a:gd name="connsiteX2950" fmla="*/ 1456217 w 3211789"/>
                <a:gd name="connsiteY2950" fmla="*/ 3561358 h 6108771"/>
                <a:gd name="connsiteX2951" fmla="*/ 1440767 w 3211789"/>
                <a:gd name="connsiteY2951" fmla="*/ 3580671 h 6108771"/>
                <a:gd name="connsiteX2952" fmla="*/ 1498706 w 3211789"/>
                <a:gd name="connsiteY2952" fmla="*/ 3615435 h 6108771"/>
                <a:gd name="connsiteX2953" fmla="*/ 1728534 w 3211789"/>
                <a:gd name="connsiteY2953" fmla="*/ 3735177 h 6108771"/>
                <a:gd name="connsiteX2954" fmla="*/ 1745915 w 3211789"/>
                <a:gd name="connsiteY2954" fmla="*/ 3719726 h 6108771"/>
                <a:gd name="connsiteX2955" fmla="*/ 1738190 w 3211789"/>
                <a:gd name="connsiteY2955" fmla="*/ 3704275 h 6108771"/>
                <a:gd name="connsiteX2956" fmla="*/ 1614586 w 3211789"/>
                <a:gd name="connsiteY2956" fmla="*/ 3640542 h 6108771"/>
                <a:gd name="connsiteX2957" fmla="*/ 1616517 w 3211789"/>
                <a:gd name="connsiteY2957" fmla="*/ 3630885 h 6108771"/>
                <a:gd name="connsiteX2958" fmla="*/ 1742053 w 3211789"/>
                <a:gd name="connsiteY2958" fmla="*/ 3700413 h 6108771"/>
                <a:gd name="connsiteX2959" fmla="*/ 1763297 w 3211789"/>
                <a:gd name="connsiteY2959" fmla="*/ 3710069 h 6108771"/>
                <a:gd name="connsiteX2960" fmla="*/ 1782611 w 3211789"/>
                <a:gd name="connsiteY2960" fmla="*/ 3727451 h 6108771"/>
                <a:gd name="connsiteX2961" fmla="*/ 1811580 w 3211789"/>
                <a:gd name="connsiteY2961" fmla="*/ 3744833 h 6108771"/>
                <a:gd name="connsiteX2962" fmla="*/ 1877245 w 3211789"/>
                <a:gd name="connsiteY2962" fmla="*/ 3802773 h 6108771"/>
                <a:gd name="connsiteX2963" fmla="*/ 1929391 w 3211789"/>
                <a:gd name="connsiteY2963" fmla="*/ 3864575 h 6108771"/>
                <a:gd name="connsiteX2964" fmla="*/ 2041408 w 3211789"/>
                <a:gd name="connsiteY2964" fmla="*/ 4225732 h 6108771"/>
                <a:gd name="connsiteX2965" fmla="*/ 1991193 w 3211789"/>
                <a:gd name="connsiteY2965" fmla="*/ 4451697 h 6108771"/>
                <a:gd name="connsiteX2966" fmla="*/ 1985399 w 3211789"/>
                <a:gd name="connsiteY2966" fmla="*/ 4451697 h 6108771"/>
                <a:gd name="connsiteX2967" fmla="*/ 1969949 w 3211789"/>
                <a:gd name="connsiteY2967" fmla="*/ 4434315 h 6108771"/>
                <a:gd name="connsiteX2968" fmla="*/ 1952567 w 3211789"/>
                <a:gd name="connsiteY2968" fmla="*/ 4440109 h 6108771"/>
                <a:gd name="connsiteX2969" fmla="*/ 1935185 w 3211789"/>
                <a:gd name="connsiteY2969" fmla="*/ 4443972 h 6108771"/>
                <a:gd name="connsiteX2970" fmla="*/ 1964155 w 3211789"/>
                <a:gd name="connsiteY2970" fmla="*/ 4476804 h 6108771"/>
                <a:gd name="connsiteX2971" fmla="*/ 1983468 w 3211789"/>
                <a:gd name="connsiteY2971" fmla="*/ 4472942 h 6108771"/>
                <a:gd name="connsiteX2972" fmla="*/ 1749778 w 3211789"/>
                <a:gd name="connsiteY2972" fmla="*/ 4940322 h 6108771"/>
                <a:gd name="connsiteX2973" fmla="*/ 1728534 w 3211789"/>
                <a:gd name="connsiteY2973" fmla="*/ 5004055 h 6108771"/>
                <a:gd name="connsiteX2974" fmla="*/ 1684113 w 3211789"/>
                <a:gd name="connsiteY2974" fmla="*/ 5081308 h 6108771"/>
                <a:gd name="connsiteX2975" fmla="*/ 1649349 w 3211789"/>
                <a:gd name="connsiteY2975" fmla="*/ 5042682 h 6108771"/>
                <a:gd name="connsiteX2976" fmla="*/ 1649349 w 3211789"/>
                <a:gd name="connsiteY2976" fmla="*/ 5005986 h 6108771"/>
                <a:gd name="connsiteX2977" fmla="*/ 1664800 w 3211789"/>
                <a:gd name="connsiteY2977" fmla="*/ 4909420 h 6108771"/>
                <a:gd name="connsiteX2978" fmla="*/ 1747847 w 3211789"/>
                <a:gd name="connsiteY2978" fmla="*/ 4650623 h 6108771"/>
                <a:gd name="connsiteX2979" fmla="*/ 1784542 w 3211789"/>
                <a:gd name="connsiteY2979" fmla="*/ 4559851 h 6108771"/>
                <a:gd name="connsiteX2980" fmla="*/ 1827031 w 3211789"/>
                <a:gd name="connsiteY2980" fmla="*/ 4442040 h 6108771"/>
                <a:gd name="connsiteX2981" fmla="*/ 1821237 w 3211789"/>
                <a:gd name="connsiteY2981" fmla="*/ 4434315 h 6108771"/>
                <a:gd name="connsiteX2982" fmla="*/ 1755572 w 3211789"/>
                <a:gd name="connsiteY2982" fmla="*/ 4434315 h 6108771"/>
                <a:gd name="connsiteX2983" fmla="*/ 1703426 w 3211789"/>
                <a:gd name="connsiteY2983" fmla="*/ 4424659 h 6108771"/>
                <a:gd name="connsiteX2984" fmla="*/ 1689907 w 3211789"/>
                <a:gd name="connsiteY2984" fmla="*/ 4453628 h 6108771"/>
                <a:gd name="connsiteX2985" fmla="*/ 1664800 w 3211789"/>
                <a:gd name="connsiteY2985" fmla="*/ 4552126 h 6108771"/>
                <a:gd name="connsiteX2986" fmla="*/ 1678319 w 3211789"/>
                <a:gd name="connsiteY2986" fmla="*/ 4554057 h 6108771"/>
                <a:gd name="connsiteX2987" fmla="*/ 1774885 w 3211789"/>
                <a:gd name="connsiteY2987" fmla="*/ 4525087 h 6108771"/>
                <a:gd name="connsiteX2988" fmla="*/ 1743984 w 3211789"/>
                <a:gd name="connsiteY2988" fmla="*/ 4602340 h 6108771"/>
                <a:gd name="connsiteX2989" fmla="*/ 1620379 w 3211789"/>
                <a:gd name="connsiteY2989" fmla="*/ 5025300 h 6108771"/>
                <a:gd name="connsiteX2990" fmla="*/ 1682182 w 3211789"/>
                <a:gd name="connsiteY2990" fmla="*/ 5114140 h 6108771"/>
                <a:gd name="connsiteX2991" fmla="*/ 1759435 w 3211789"/>
                <a:gd name="connsiteY2991" fmla="*/ 4992467 h 6108771"/>
                <a:gd name="connsiteX2992" fmla="*/ 1788405 w 3211789"/>
                <a:gd name="connsiteY2992" fmla="*/ 4919077 h 6108771"/>
                <a:gd name="connsiteX2993" fmla="*/ 1815443 w 3211789"/>
                <a:gd name="connsiteY2993" fmla="*/ 4849549 h 6108771"/>
                <a:gd name="connsiteX2994" fmla="*/ 1954498 w 3211789"/>
                <a:gd name="connsiteY2994" fmla="*/ 4584958 h 6108771"/>
                <a:gd name="connsiteX2995" fmla="*/ 1983468 w 3211789"/>
                <a:gd name="connsiteY2995" fmla="*/ 4631310 h 6108771"/>
                <a:gd name="connsiteX2996" fmla="*/ 2022095 w 3211789"/>
                <a:gd name="connsiteY2996" fmla="*/ 4677662 h 6108771"/>
                <a:gd name="connsiteX2997" fmla="*/ 2132180 w 3211789"/>
                <a:gd name="connsiteY2997" fmla="*/ 4847618 h 6108771"/>
                <a:gd name="connsiteX2998" fmla="*/ 2122523 w 3211789"/>
                <a:gd name="connsiteY2998" fmla="*/ 4938390 h 6108771"/>
                <a:gd name="connsiteX2999" fmla="*/ 2134111 w 3211789"/>
                <a:gd name="connsiteY2999" fmla="*/ 5002124 h 6108771"/>
                <a:gd name="connsiteX3000" fmla="*/ 2155356 w 3211789"/>
                <a:gd name="connsiteY3000" fmla="*/ 5023368 h 6108771"/>
                <a:gd name="connsiteX3001" fmla="*/ 2217158 w 3211789"/>
                <a:gd name="connsiteY3001" fmla="*/ 5094827 h 6108771"/>
                <a:gd name="connsiteX3002" fmla="*/ 2224883 w 3211789"/>
                <a:gd name="connsiteY3002" fmla="*/ 5123797 h 6108771"/>
                <a:gd name="connsiteX3003" fmla="*/ 2224883 w 3211789"/>
                <a:gd name="connsiteY3003" fmla="*/ 5164355 h 6108771"/>
                <a:gd name="connsiteX3004" fmla="*/ 2068446 w 3211789"/>
                <a:gd name="connsiteY3004" fmla="*/ 5023368 h 6108771"/>
                <a:gd name="connsiteX3005" fmla="*/ 1981537 w 3211789"/>
                <a:gd name="connsiteY3005" fmla="*/ 4828305 h 6108771"/>
                <a:gd name="connsiteX3006" fmla="*/ 1919734 w 3211789"/>
                <a:gd name="connsiteY3006" fmla="*/ 4903626 h 6108771"/>
                <a:gd name="connsiteX3007" fmla="*/ 1925528 w 3211789"/>
                <a:gd name="connsiteY3007" fmla="*/ 4934528 h 6108771"/>
                <a:gd name="connsiteX3008" fmla="*/ 1983468 w 3211789"/>
                <a:gd name="connsiteY3008" fmla="*/ 5027231 h 6108771"/>
                <a:gd name="connsiteX3009" fmla="*/ 2025957 w 3211789"/>
                <a:gd name="connsiteY3009" fmla="*/ 5089033 h 6108771"/>
                <a:gd name="connsiteX3010" fmla="*/ 2068446 w 3211789"/>
                <a:gd name="connsiteY3010" fmla="*/ 5224226 h 6108771"/>
                <a:gd name="connsiteX3011" fmla="*/ 2070378 w 3211789"/>
                <a:gd name="connsiteY3011" fmla="*/ 5338174 h 6108771"/>
                <a:gd name="connsiteX3012" fmla="*/ 2192051 w 3211789"/>
                <a:gd name="connsiteY3012" fmla="*/ 5529375 h 6108771"/>
                <a:gd name="connsiteX3013" fmla="*/ 2141837 w 3211789"/>
                <a:gd name="connsiteY3013" fmla="*/ 5535169 h 6108771"/>
                <a:gd name="connsiteX3014" fmla="*/ 1964155 w 3211789"/>
                <a:gd name="connsiteY3014" fmla="*/ 5247402 h 6108771"/>
                <a:gd name="connsiteX3015" fmla="*/ 1942910 w 3211789"/>
                <a:gd name="connsiteY3015" fmla="*/ 5166286 h 6108771"/>
                <a:gd name="connsiteX3016" fmla="*/ 1883039 w 3211789"/>
                <a:gd name="connsiteY3016" fmla="*/ 5104484 h 6108771"/>
                <a:gd name="connsiteX3017" fmla="*/ 1830894 w 3211789"/>
                <a:gd name="connsiteY3017" fmla="*/ 5168218 h 6108771"/>
                <a:gd name="connsiteX3018" fmla="*/ 1873383 w 3211789"/>
                <a:gd name="connsiteY3018" fmla="*/ 5371006 h 6108771"/>
                <a:gd name="connsiteX3019" fmla="*/ 1788405 w 3211789"/>
                <a:gd name="connsiteY3019" fmla="*/ 5608559 h 6108771"/>
                <a:gd name="connsiteX3020" fmla="*/ 1925528 w 3211789"/>
                <a:gd name="connsiteY3020" fmla="*/ 5956197 h 6108771"/>
                <a:gd name="connsiteX3021" fmla="*/ 1902353 w 3211789"/>
                <a:gd name="connsiteY3021" fmla="*/ 6066282 h 6108771"/>
                <a:gd name="connsiteX3022" fmla="*/ 1890765 w 3211789"/>
                <a:gd name="connsiteY3022" fmla="*/ 6099115 h 6108771"/>
                <a:gd name="connsiteX3023" fmla="*/ 1873383 w 3211789"/>
                <a:gd name="connsiteY3023" fmla="*/ 6108771 h 6108771"/>
                <a:gd name="connsiteX3024" fmla="*/ 1873383 w 3211789"/>
                <a:gd name="connsiteY3024" fmla="*/ 6091389 h 6108771"/>
                <a:gd name="connsiteX3025" fmla="*/ 1886902 w 3211789"/>
                <a:gd name="connsiteY3025" fmla="*/ 6019930 h 6108771"/>
                <a:gd name="connsiteX3026" fmla="*/ 1649349 w 3211789"/>
                <a:gd name="connsiteY3026" fmla="*/ 5658773 h 6108771"/>
                <a:gd name="connsiteX3027" fmla="*/ 1631967 w 3211789"/>
                <a:gd name="connsiteY3027" fmla="*/ 5600834 h 6108771"/>
                <a:gd name="connsiteX3028" fmla="*/ 1631967 w 3211789"/>
                <a:gd name="connsiteY3028" fmla="*/ 5552551 h 6108771"/>
                <a:gd name="connsiteX3029" fmla="*/ 1645487 w 3211789"/>
                <a:gd name="connsiteY3029" fmla="*/ 5508130 h 6108771"/>
                <a:gd name="connsiteX3030" fmla="*/ 1670594 w 3211789"/>
                <a:gd name="connsiteY3030" fmla="*/ 5465641 h 6108771"/>
                <a:gd name="connsiteX3031" fmla="*/ 1695701 w 3211789"/>
                <a:gd name="connsiteY3031" fmla="*/ 5399976 h 6108771"/>
                <a:gd name="connsiteX3032" fmla="*/ 1628105 w 3211789"/>
                <a:gd name="connsiteY3032" fmla="*/ 5328517 h 6108771"/>
                <a:gd name="connsiteX3033" fmla="*/ 1564371 w 3211789"/>
                <a:gd name="connsiteY3033" fmla="*/ 5351693 h 6108771"/>
                <a:gd name="connsiteX3034" fmla="*/ 1419522 w 3211789"/>
                <a:gd name="connsiteY3034" fmla="*/ 5539031 h 6108771"/>
                <a:gd name="connsiteX3035" fmla="*/ 1448492 w 3211789"/>
                <a:gd name="connsiteY3035" fmla="*/ 5641391 h 6108771"/>
                <a:gd name="connsiteX3036" fmla="*/ 1479393 w 3211789"/>
                <a:gd name="connsiteY3036" fmla="*/ 5764996 h 6108771"/>
                <a:gd name="connsiteX3037" fmla="*/ 1400209 w 3211789"/>
                <a:gd name="connsiteY3037" fmla="*/ 5884738 h 6108771"/>
                <a:gd name="connsiteX3038" fmla="*/ 1423385 w 3211789"/>
                <a:gd name="connsiteY3038" fmla="*/ 5813279 h 6108771"/>
                <a:gd name="connsiteX3039" fmla="*/ 1361582 w 3211789"/>
                <a:gd name="connsiteY3039" fmla="*/ 5627872 h 6108771"/>
                <a:gd name="connsiteX3040" fmla="*/ 1319093 w 3211789"/>
                <a:gd name="connsiteY3040" fmla="*/ 5502336 h 6108771"/>
                <a:gd name="connsiteX3041" fmla="*/ 1313299 w 3211789"/>
                <a:gd name="connsiteY3041" fmla="*/ 5463710 h 6108771"/>
                <a:gd name="connsiteX3042" fmla="*/ 1313299 w 3211789"/>
                <a:gd name="connsiteY3042" fmla="*/ 5415427 h 6108771"/>
                <a:gd name="connsiteX3043" fmla="*/ 1321025 w 3211789"/>
                <a:gd name="connsiteY3043" fmla="*/ 5374869 h 6108771"/>
                <a:gd name="connsiteX3044" fmla="*/ 1548921 w 3211789"/>
                <a:gd name="connsiteY3044" fmla="*/ 5121866 h 6108771"/>
                <a:gd name="connsiteX3045" fmla="*/ 1566302 w 3211789"/>
                <a:gd name="connsiteY3045" fmla="*/ 5079377 h 6108771"/>
                <a:gd name="connsiteX3046" fmla="*/ 1531539 w 3211789"/>
                <a:gd name="connsiteY3046" fmla="*/ 5040750 h 6108771"/>
                <a:gd name="connsiteX3047" fmla="*/ 1489050 w 3211789"/>
                <a:gd name="connsiteY3047" fmla="*/ 5058132 h 6108771"/>
                <a:gd name="connsiteX3048" fmla="*/ 1434973 w 3211789"/>
                <a:gd name="connsiteY3048" fmla="*/ 5112209 h 6108771"/>
                <a:gd name="connsiteX3049" fmla="*/ 1367376 w 3211789"/>
                <a:gd name="connsiteY3049" fmla="*/ 5146973 h 6108771"/>
                <a:gd name="connsiteX3050" fmla="*/ 1338406 w 3211789"/>
                <a:gd name="connsiteY3050" fmla="*/ 5154698 h 6108771"/>
                <a:gd name="connsiteX3051" fmla="*/ 1301711 w 3211789"/>
                <a:gd name="connsiteY3051" fmla="*/ 5164355 h 6108771"/>
                <a:gd name="connsiteX3052" fmla="*/ 1180038 w 3211789"/>
                <a:gd name="connsiteY3052" fmla="*/ 5276372 h 6108771"/>
                <a:gd name="connsiteX3053" fmla="*/ 1158793 w 3211789"/>
                <a:gd name="connsiteY3053" fmla="*/ 5382594 h 6108771"/>
                <a:gd name="connsiteX3054" fmla="*/ 1120167 w 3211789"/>
                <a:gd name="connsiteY3054" fmla="*/ 5457916 h 6108771"/>
                <a:gd name="connsiteX3055" fmla="*/ 1137549 w 3211789"/>
                <a:gd name="connsiteY3055" fmla="*/ 5394182 h 6108771"/>
                <a:gd name="connsiteX3056" fmla="*/ 1141412 w 3211789"/>
                <a:gd name="connsiteY3056" fmla="*/ 5376800 h 6108771"/>
                <a:gd name="connsiteX3057" fmla="*/ 1141412 w 3211789"/>
                <a:gd name="connsiteY3057" fmla="*/ 5343968 h 6108771"/>
                <a:gd name="connsiteX3058" fmla="*/ 1131755 w 3211789"/>
                <a:gd name="connsiteY3058" fmla="*/ 5272509 h 6108771"/>
                <a:gd name="connsiteX3059" fmla="*/ 1131755 w 3211789"/>
                <a:gd name="connsiteY3059" fmla="*/ 5214569 h 6108771"/>
                <a:gd name="connsiteX3060" fmla="*/ 1228321 w 3211789"/>
                <a:gd name="connsiteY3060" fmla="*/ 5075514 h 6108771"/>
                <a:gd name="connsiteX3061" fmla="*/ 1340338 w 3211789"/>
                <a:gd name="connsiteY3061" fmla="*/ 5027231 h 6108771"/>
                <a:gd name="connsiteX3062" fmla="*/ 1402140 w 3211789"/>
                <a:gd name="connsiteY3062" fmla="*/ 4965429 h 6108771"/>
                <a:gd name="connsiteX3063" fmla="*/ 1490981 w 3211789"/>
                <a:gd name="connsiteY3063" fmla="*/ 4820580 h 6108771"/>
                <a:gd name="connsiteX3064" fmla="*/ 1429179 w 3211789"/>
                <a:gd name="connsiteY3064" fmla="*/ 4785816 h 6108771"/>
                <a:gd name="connsiteX3065" fmla="*/ 1118236 w 3211789"/>
                <a:gd name="connsiteY3065" fmla="*/ 5031094 h 6108771"/>
                <a:gd name="connsiteX3066" fmla="*/ 1083472 w 3211789"/>
                <a:gd name="connsiteY3066" fmla="*/ 5027231 h 6108771"/>
                <a:gd name="connsiteX3067" fmla="*/ 1365445 w 3211789"/>
                <a:gd name="connsiteY3067" fmla="*/ 4646761 h 6108771"/>
                <a:gd name="connsiteX3068" fmla="*/ 1239909 w 3211789"/>
                <a:gd name="connsiteY3068" fmla="*/ 4517362 h 6108771"/>
                <a:gd name="connsiteX3069" fmla="*/ 1232184 w 3211789"/>
                <a:gd name="connsiteY3069" fmla="*/ 4505774 h 6108771"/>
                <a:gd name="connsiteX3070" fmla="*/ 1064159 w 3211789"/>
                <a:gd name="connsiteY3070" fmla="*/ 4554057 h 6108771"/>
                <a:gd name="connsiteX3071" fmla="*/ 838194 w 3211789"/>
                <a:gd name="connsiteY3071" fmla="*/ 4395689 h 6108771"/>
                <a:gd name="connsiteX3072" fmla="*/ 832400 w 3211789"/>
                <a:gd name="connsiteY3072" fmla="*/ 4357062 h 6108771"/>
                <a:gd name="connsiteX3073" fmla="*/ 832400 w 3211789"/>
                <a:gd name="connsiteY3073" fmla="*/ 4320367 h 6108771"/>
                <a:gd name="connsiteX3074" fmla="*/ 882614 w 3211789"/>
                <a:gd name="connsiteY3074" fmla="*/ 4208351 h 6108771"/>
                <a:gd name="connsiteX3075" fmla="*/ 956005 w 3211789"/>
                <a:gd name="connsiteY3075" fmla="*/ 4167793 h 6108771"/>
                <a:gd name="connsiteX3076" fmla="*/ 990768 w 3211789"/>
                <a:gd name="connsiteY3076" fmla="*/ 4125304 h 6108771"/>
                <a:gd name="connsiteX3077" fmla="*/ 1004288 w 3211789"/>
                <a:gd name="connsiteY3077" fmla="*/ 4080883 h 6108771"/>
                <a:gd name="connsiteX3078" fmla="*/ 1197420 w 3211789"/>
                <a:gd name="connsiteY3078" fmla="*/ 3955347 h 6108771"/>
                <a:gd name="connsiteX3079" fmla="*/ 1257291 w 3211789"/>
                <a:gd name="connsiteY3079" fmla="*/ 3957279 h 6108771"/>
                <a:gd name="connsiteX3080" fmla="*/ 1268879 w 3211789"/>
                <a:gd name="connsiteY3080" fmla="*/ 3955347 h 6108771"/>
                <a:gd name="connsiteX3081" fmla="*/ 1309437 w 3211789"/>
                <a:gd name="connsiteY3081" fmla="*/ 3916721 h 6108771"/>
                <a:gd name="connsiteX3082" fmla="*/ 1216733 w 3211789"/>
                <a:gd name="connsiteY3082" fmla="*/ 3806635 h 6108771"/>
                <a:gd name="connsiteX3083" fmla="*/ 1249566 w 3211789"/>
                <a:gd name="connsiteY3083" fmla="*/ 3812429 h 6108771"/>
                <a:gd name="connsiteX3084" fmla="*/ 1489050 w 3211789"/>
                <a:gd name="connsiteY3084" fmla="*/ 3920583 h 6108771"/>
                <a:gd name="connsiteX3085" fmla="*/ 1709220 w 3211789"/>
                <a:gd name="connsiteY3085" fmla="*/ 4049982 h 6108771"/>
                <a:gd name="connsiteX3086" fmla="*/ 1697632 w 3211789"/>
                <a:gd name="connsiteY3086" fmla="*/ 4049982 h 6108771"/>
                <a:gd name="connsiteX3087" fmla="*/ 1682182 w 3211789"/>
                <a:gd name="connsiteY3087" fmla="*/ 4042257 h 6108771"/>
                <a:gd name="connsiteX3088" fmla="*/ 1672525 w 3211789"/>
                <a:gd name="connsiteY3088" fmla="*/ 4051913 h 6108771"/>
                <a:gd name="connsiteX3089" fmla="*/ 1697632 w 3211789"/>
                <a:gd name="connsiteY3089" fmla="*/ 4107922 h 6108771"/>
                <a:gd name="connsiteX3090" fmla="*/ 1691838 w 3211789"/>
                <a:gd name="connsiteY3090" fmla="*/ 4131098 h 6108771"/>
                <a:gd name="connsiteX3091" fmla="*/ 1631967 w 3211789"/>
                <a:gd name="connsiteY3091" fmla="*/ 4057707 h 6108771"/>
                <a:gd name="connsiteX3092" fmla="*/ 1649349 w 3211789"/>
                <a:gd name="connsiteY3092" fmla="*/ 4044188 h 6108771"/>
                <a:gd name="connsiteX3093" fmla="*/ 1633899 w 3211789"/>
                <a:gd name="connsiteY3093" fmla="*/ 4028737 h 6108771"/>
                <a:gd name="connsiteX3094" fmla="*/ 1402140 w 3211789"/>
                <a:gd name="connsiteY3094" fmla="*/ 3951485 h 6108771"/>
                <a:gd name="connsiteX3095" fmla="*/ 1346132 w 3211789"/>
                <a:gd name="connsiteY3095" fmla="*/ 3893545 h 6108771"/>
                <a:gd name="connsiteX3096" fmla="*/ 1344200 w 3211789"/>
                <a:gd name="connsiteY3096" fmla="*/ 3897408 h 6108771"/>
                <a:gd name="connsiteX3097" fmla="*/ 1349994 w 3211789"/>
                <a:gd name="connsiteY3097" fmla="*/ 3912858 h 6108771"/>
                <a:gd name="connsiteX3098" fmla="*/ 1475530 w 3211789"/>
                <a:gd name="connsiteY3098" fmla="*/ 4003630 h 6108771"/>
                <a:gd name="connsiteX3099" fmla="*/ 1628105 w 3211789"/>
                <a:gd name="connsiteY3099" fmla="*/ 4055776 h 6108771"/>
                <a:gd name="connsiteX3100" fmla="*/ 1527676 w 3211789"/>
                <a:gd name="connsiteY3100" fmla="*/ 4028737 h 6108771"/>
                <a:gd name="connsiteX3101" fmla="*/ 1483256 w 3211789"/>
                <a:gd name="connsiteY3101" fmla="*/ 4028737 h 6108771"/>
                <a:gd name="connsiteX3102" fmla="*/ 1433041 w 3211789"/>
                <a:gd name="connsiteY3102" fmla="*/ 4017150 h 6108771"/>
                <a:gd name="connsiteX3103" fmla="*/ 1332612 w 3211789"/>
                <a:gd name="connsiteY3103" fmla="*/ 3943759 h 6108771"/>
                <a:gd name="connsiteX3104" fmla="*/ 1319093 w 3211789"/>
                <a:gd name="connsiteY3104" fmla="*/ 3936034 h 6108771"/>
                <a:gd name="connsiteX3105" fmla="*/ 1295917 w 3211789"/>
                <a:gd name="connsiteY3105" fmla="*/ 3961141 h 6108771"/>
                <a:gd name="connsiteX3106" fmla="*/ 1305574 w 3211789"/>
                <a:gd name="connsiteY3106" fmla="*/ 3972729 h 6108771"/>
                <a:gd name="connsiteX3107" fmla="*/ 1375102 w 3211789"/>
                <a:gd name="connsiteY3107" fmla="*/ 4013287 h 6108771"/>
                <a:gd name="connsiteX3108" fmla="*/ 1402140 w 3211789"/>
                <a:gd name="connsiteY3108" fmla="*/ 4059639 h 6108771"/>
                <a:gd name="connsiteX3109" fmla="*/ 1429179 w 3211789"/>
                <a:gd name="connsiteY3109" fmla="*/ 4075089 h 6108771"/>
                <a:gd name="connsiteX3110" fmla="*/ 1473599 w 3211789"/>
                <a:gd name="connsiteY3110" fmla="*/ 4061570 h 6108771"/>
                <a:gd name="connsiteX3111" fmla="*/ 1496775 w 3211789"/>
                <a:gd name="connsiteY3111" fmla="*/ 4059639 h 6108771"/>
                <a:gd name="connsiteX3112" fmla="*/ 1504500 w 3211789"/>
                <a:gd name="connsiteY3112" fmla="*/ 4063501 h 6108771"/>
                <a:gd name="connsiteX3113" fmla="*/ 1510294 w 3211789"/>
                <a:gd name="connsiteY3113" fmla="*/ 4059639 h 6108771"/>
                <a:gd name="connsiteX3114" fmla="*/ 1550852 w 3211789"/>
                <a:gd name="connsiteY3114" fmla="*/ 4063501 h 6108771"/>
                <a:gd name="connsiteX3115" fmla="*/ 1678319 w 3211789"/>
                <a:gd name="connsiteY3115" fmla="*/ 4175518 h 6108771"/>
                <a:gd name="connsiteX3116" fmla="*/ 1684113 w 3211789"/>
                <a:gd name="connsiteY3116" fmla="*/ 4165861 h 6108771"/>
                <a:gd name="connsiteX3117" fmla="*/ 1695701 w 3211789"/>
                <a:gd name="connsiteY3117" fmla="*/ 4239252 h 6108771"/>
                <a:gd name="connsiteX3118" fmla="*/ 1564371 w 3211789"/>
                <a:gd name="connsiteY3118" fmla="*/ 4409208 h 6108771"/>
                <a:gd name="connsiteX3119" fmla="*/ 1521882 w 3211789"/>
                <a:gd name="connsiteY3119" fmla="*/ 4411139 h 6108771"/>
                <a:gd name="connsiteX3120" fmla="*/ 1481324 w 3211789"/>
                <a:gd name="connsiteY3120" fmla="*/ 4409208 h 6108771"/>
                <a:gd name="connsiteX3121" fmla="*/ 1436904 w 3211789"/>
                <a:gd name="connsiteY3121" fmla="*/ 4401483 h 6108771"/>
                <a:gd name="connsiteX3122" fmla="*/ 1268879 w 3211789"/>
                <a:gd name="connsiteY3122" fmla="*/ 4453628 h 6108771"/>
                <a:gd name="connsiteX3123" fmla="*/ 1102785 w 3211789"/>
                <a:gd name="connsiteY3123" fmla="*/ 4341612 h 6108771"/>
                <a:gd name="connsiteX3124" fmla="*/ 1093128 w 3211789"/>
                <a:gd name="connsiteY3124" fmla="*/ 4302985 h 6108771"/>
                <a:gd name="connsiteX3125" fmla="*/ 1093128 w 3211789"/>
                <a:gd name="connsiteY3125" fmla="*/ 4254702 h 6108771"/>
                <a:gd name="connsiteX3126" fmla="*/ 1257291 w 3211789"/>
                <a:gd name="connsiteY3126" fmla="*/ 4113716 h 6108771"/>
                <a:gd name="connsiteX3127" fmla="*/ 1396346 w 3211789"/>
                <a:gd name="connsiteY3127" fmla="*/ 4245046 h 6108771"/>
                <a:gd name="connsiteX3128" fmla="*/ 1278535 w 3211789"/>
                <a:gd name="connsiteY3128" fmla="*/ 4360925 h 6108771"/>
                <a:gd name="connsiteX3129" fmla="*/ 1191626 w 3211789"/>
                <a:gd name="connsiteY3129" fmla="*/ 4270153 h 6108771"/>
                <a:gd name="connsiteX3130" fmla="*/ 1245703 w 3211789"/>
                <a:gd name="connsiteY3130" fmla="*/ 4208351 h 6108771"/>
                <a:gd name="connsiteX3131" fmla="*/ 1268879 w 3211789"/>
                <a:gd name="connsiteY3131" fmla="*/ 4223801 h 6108771"/>
                <a:gd name="connsiteX3132" fmla="*/ 1230252 w 3211789"/>
                <a:gd name="connsiteY3132" fmla="*/ 4272084 h 6108771"/>
                <a:gd name="connsiteX3133" fmla="*/ 1276604 w 3211789"/>
                <a:gd name="connsiteY3133" fmla="*/ 4318436 h 6108771"/>
                <a:gd name="connsiteX3134" fmla="*/ 1359651 w 3211789"/>
                <a:gd name="connsiteY3134" fmla="*/ 4245046 h 6108771"/>
                <a:gd name="connsiteX3135" fmla="*/ 1255360 w 3211789"/>
                <a:gd name="connsiteY3135" fmla="*/ 4158136 h 6108771"/>
                <a:gd name="connsiteX3136" fmla="*/ 1129824 w 3211789"/>
                <a:gd name="connsiteY3136" fmla="*/ 4275947 h 6108771"/>
                <a:gd name="connsiteX3137" fmla="*/ 1270810 w 3211789"/>
                <a:gd name="connsiteY3137" fmla="*/ 4413071 h 6108771"/>
                <a:gd name="connsiteX3138" fmla="*/ 1415659 w 3211789"/>
                <a:gd name="connsiteY3138" fmla="*/ 4345474 h 6108771"/>
                <a:gd name="connsiteX3139" fmla="*/ 1523813 w 3211789"/>
                <a:gd name="connsiteY3139" fmla="*/ 4382170 h 6108771"/>
                <a:gd name="connsiteX3140" fmla="*/ 1655143 w 3211789"/>
                <a:gd name="connsiteY3140" fmla="*/ 4231526 h 6108771"/>
                <a:gd name="connsiteX3141" fmla="*/ 1510294 w 3211789"/>
                <a:gd name="connsiteY3141" fmla="*/ 4088608 h 6108771"/>
                <a:gd name="connsiteX3142" fmla="*/ 1413728 w 3211789"/>
                <a:gd name="connsiteY3142" fmla="*/ 4107922 h 6108771"/>
                <a:gd name="connsiteX3143" fmla="*/ 1361582 w 3211789"/>
                <a:gd name="connsiteY3143" fmla="*/ 4044188 h 6108771"/>
                <a:gd name="connsiteX3144" fmla="*/ 1218664 w 3211789"/>
                <a:gd name="connsiteY3144" fmla="*/ 3982386 h 6108771"/>
                <a:gd name="connsiteX3145" fmla="*/ 1021670 w 3211789"/>
                <a:gd name="connsiteY3145" fmla="*/ 4109853 h 6108771"/>
                <a:gd name="connsiteX3146" fmla="*/ 1015876 w 3211789"/>
                <a:gd name="connsiteY3146" fmla="*/ 4160067 h 6108771"/>
                <a:gd name="connsiteX3147" fmla="*/ 954073 w 3211789"/>
                <a:gd name="connsiteY3147" fmla="*/ 4198694 h 6108771"/>
                <a:gd name="connsiteX3148" fmla="*/ 859438 w 3211789"/>
                <a:gd name="connsiteY3148" fmla="*/ 4343543 h 6108771"/>
                <a:gd name="connsiteX3149" fmla="*/ 1066090 w 3211789"/>
                <a:gd name="connsiteY3149" fmla="*/ 4527019 h 6108771"/>
                <a:gd name="connsiteX3150" fmla="*/ 1236046 w 3211789"/>
                <a:gd name="connsiteY3150" fmla="*/ 4474873 h 6108771"/>
                <a:gd name="connsiteX3151" fmla="*/ 1282398 w 3211789"/>
                <a:gd name="connsiteY3151" fmla="*/ 4532813 h 6108771"/>
                <a:gd name="connsiteX3152" fmla="*/ 1396346 w 3211789"/>
                <a:gd name="connsiteY3152" fmla="*/ 4615859 h 6108771"/>
                <a:gd name="connsiteX3153" fmla="*/ 1502569 w 3211789"/>
                <a:gd name="connsiteY3153" fmla="*/ 4584958 h 6108771"/>
                <a:gd name="connsiteX3154" fmla="*/ 1535401 w 3211789"/>
                <a:gd name="connsiteY3154" fmla="*/ 4592684 h 6108771"/>
                <a:gd name="connsiteX3155" fmla="*/ 1566302 w 3211789"/>
                <a:gd name="connsiteY3155" fmla="*/ 4579164 h 6108771"/>
                <a:gd name="connsiteX3156" fmla="*/ 1641624 w 3211789"/>
                <a:gd name="connsiteY3156" fmla="*/ 4554057 h 6108771"/>
                <a:gd name="connsiteX3157" fmla="*/ 1653212 w 3211789"/>
                <a:gd name="connsiteY3157" fmla="*/ 4528950 h 6108771"/>
                <a:gd name="connsiteX3158" fmla="*/ 1670594 w 3211789"/>
                <a:gd name="connsiteY3158" fmla="*/ 4469079 h 6108771"/>
                <a:gd name="connsiteX3159" fmla="*/ 1674457 w 3211789"/>
                <a:gd name="connsiteY3159" fmla="*/ 4449766 h 6108771"/>
                <a:gd name="connsiteX3160" fmla="*/ 1672525 w 3211789"/>
                <a:gd name="connsiteY3160" fmla="*/ 4393757 h 6108771"/>
                <a:gd name="connsiteX3161" fmla="*/ 1776817 w 3211789"/>
                <a:gd name="connsiteY3161" fmla="*/ 4420796 h 6108771"/>
                <a:gd name="connsiteX3162" fmla="*/ 1840550 w 3211789"/>
                <a:gd name="connsiteY3162" fmla="*/ 4386032 h 6108771"/>
                <a:gd name="connsiteX3163" fmla="*/ 1842482 w 3211789"/>
                <a:gd name="connsiteY3163" fmla="*/ 4370582 h 6108771"/>
                <a:gd name="connsiteX3164" fmla="*/ 1842482 w 3211789"/>
                <a:gd name="connsiteY3164" fmla="*/ 4266290 h 6108771"/>
                <a:gd name="connsiteX3165" fmla="*/ 1763297 w 3211789"/>
                <a:gd name="connsiteY3165" fmla="*/ 4082815 h 6108771"/>
                <a:gd name="connsiteX3166" fmla="*/ 1747847 w 3211789"/>
                <a:gd name="connsiteY3166" fmla="*/ 4059639 h 6108771"/>
                <a:gd name="connsiteX3167" fmla="*/ 1711152 w 3211789"/>
                <a:gd name="connsiteY3167" fmla="*/ 4019081 h 6108771"/>
                <a:gd name="connsiteX3168" fmla="*/ 1633899 w 3211789"/>
                <a:gd name="connsiteY3168" fmla="*/ 3968867 h 6108771"/>
                <a:gd name="connsiteX3169" fmla="*/ 1587547 w 3211789"/>
                <a:gd name="connsiteY3169" fmla="*/ 3943759 h 6108771"/>
                <a:gd name="connsiteX3170" fmla="*/ 1537333 w 3211789"/>
                <a:gd name="connsiteY3170" fmla="*/ 3918652 h 6108771"/>
                <a:gd name="connsiteX3171" fmla="*/ 1375102 w 3211789"/>
                <a:gd name="connsiteY3171" fmla="*/ 3847193 h 6108771"/>
                <a:gd name="connsiteX3172" fmla="*/ 1268879 w 3211789"/>
                <a:gd name="connsiteY3172" fmla="*/ 3802773 h 6108771"/>
                <a:gd name="connsiteX3173" fmla="*/ 1183901 w 3211789"/>
                <a:gd name="connsiteY3173" fmla="*/ 3760284 h 6108771"/>
                <a:gd name="connsiteX3174" fmla="*/ 787980 w 3211789"/>
                <a:gd name="connsiteY3174" fmla="*/ 3240758 h 6108771"/>
                <a:gd name="connsiteX3175" fmla="*/ 784117 w 3211789"/>
                <a:gd name="connsiteY3175" fmla="*/ 3192475 h 6108771"/>
                <a:gd name="connsiteX3176" fmla="*/ 784117 w 3211789"/>
                <a:gd name="connsiteY3176" fmla="*/ 3155780 h 6108771"/>
                <a:gd name="connsiteX3177" fmla="*/ 1180038 w 3211789"/>
                <a:gd name="connsiteY3177" fmla="*/ 2723164 h 6108771"/>
                <a:gd name="connsiteX3178" fmla="*/ 1249566 w 3211789"/>
                <a:gd name="connsiteY3178" fmla="*/ 2728958 h 6108771"/>
                <a:gd name="connsiteX3179" fmla="*/ 1278535 w 3211789"/>
                <a:gd name="connsiteY3179" fmla="*/ 2736683 h 6108771"/>
                <a:gd name="connsiteX3180" fmla="*/ 1460080 w 3211789"/>
                <a:gd name="connsiteY3180" fmla="*/ 2922090 h 6108771"/>
                <a:gd name="connsiteX3181" fmla="*/ 1471668 w 3211789"/>
                <a:gd name="connsiteY3181" fmla="*/ 2983892 h 6108771"/>
                <a:gd name="connsiteX3182" fmla="*/ 1487118 w 3211789"/>
                <a:gd name="connsiteY3182" fmla="*/ 2991618 h 6108771"/>
                <a:gd name="connsiteX3183" fmla="*/ 1506431 w 3211789"/>
                <a:gd name="connsiteY3183" fmla="*/ 2976167 h 6108771"/>
                <a:gd name="connsiteX3184" fmla="*/ 1546989 w 3211789"/>
                <a:gd name="connsiteY3184" fmla="*/ 2943335 h 6108771"/>
                <a:gd name="connsiteX3185" fmla="*/ 1512225 w 3211789"/>
                <a:gd name="connsiteY3185" fmla="*/ 2906640 h 6108771"/>
                <a:gd name="connsiteX3186" fmla="*/ 1487118 w 3211789"/>
                <a:gd name="connsiteY3186" fmla="*/ 2918227 h 6108771"/>
                <a:gd name="connsiteX3187" fmla="*/ 1481324 w 3211789"/>
                <a:gd name="connsiteY3187" fmla="*/ 2918227 h 6108771"/>
                <a:gd name="connsiteX3188" fmla="*/ 1471668 w 3211789"/>
                <a:gd name="connsiteY3188" fmla="*/ 2887326 h 6108771"/>
                <a:gd name="connsiteX3189" fmla="*/ 1164587 w 3211789"/>
                <a:gd name="connsiteY3189" fmla="*/ 2701919 h 6108771"/>
                <a:gd name="connsiteX3190" fmla="*/ 1079609 w 3211789"/>
                <a:gd name="connsiteY3190" fmla="*/ 2711576 h 6108771"/>
                <a:gd name="connsiteX3191" fmla="*/ 789911 w 3211789"/>
                <a:gd name="connsiteY3191" fmla="*/ 3007068 h 6108771"/>
                <a:gd name="connsiteX3192" fmla="*/ 764804 w 3211789"/>
                <a:gd name="connsiteY3192" fmla="*/ 3194406 h 6108771"/>
                <a:gd name="connsiteX3193" fmla="*/ 772529 w 3211789"/>
                <a:gd name="connsiteY3193" fmla="*/ 3290973 h 6108771"/>
                <a:gd name="connsiteX3194" fmla="*/ 1176175 w 3211789"/>
                <a:gd name="connsiteY3194" fmla="*/ 3775734 h 6108771"/>
                <a:gd name="connsiteX3195" fmla="*/ 1209008 w 3211789"/>
                <a:gd name="connsiteY3195" fmla="*/ 3802773 h 6108771"/>
                <a:gd name="connsiteX3196" fmla="*/ 1185832 w 3211789"/>
                <a:gd name="connsiteY3196" fmla="*/ 3796979 h 6108771"/>
                <a:gd name="connsiteX3197" fmla="*/ 1160725 w 3211789"/>
                <a:gd name="connsiteY3197" fmla="*/ 3818223 h 6108771"/>
                <a:gd name="connsiteX3198" fmla="*/ 1162656 w 3211789"/>
                <a:gd name="connsiteY3198" fmla="*/ 3827880 h 6108771"/>
                <a:gd name="connsiteX3199" fmla="*/ 1201283 w 3211789"/>
                <a:gd name="connsiteY3199" fmla="*/ 3893545 h 6108771"/>
                <a:gd name="connsiteX3200" fmla="*/ 1197420 w 3211789"/>
                <a:gd name="connsiteY3200" fmla="*/ 3912858 h 6108771"/>
                <a:gd name="connsiteX3201" fmla="*/ 872958 w 3211789"/>
                <a:gd name="connsiteY3201" fmla="*/ 3686894 h 6108771"/>
                <a:gd name="connsiteX3202" fmla="*/ 857507 w 3211789"/>
                <a:gd name="connsiteY3202" fmla="*/ 3623160 h 6108771"/>
                <a:gd name="connsiteX3203" fmla="*/ 859438 w 3211789"/>
                <a:gd name="connsiteY3203" fmla="*/ 3524662 h 6108771"/>
                <a:gd name="connsiteX3204" fmla="*/ 815018 w 3211789"/>
                <a:gd name="connsiteY3204" fmla="*/ 3476379 h 6108771"/>
                <a:gd name="connsiteX3205" fmla="*/ 799567 w 3211789"/>
                <a:gd name="connsiteY3205" fmla="*/ 3482173 h 6108771"/>
                <a:gd name="connsiteX3206" fmla="*/ 799567 w 3211789"/>
                <a:gd name="connsiteY3206" fmla="*/ 3532388 h 6108771"/>
                <a:gd name="connsiteX3207" fmla="*/ 795705 w 3211789"/>
                <a:gd name="connsiteY3207" fmla="*/ 3559426 h 6108771"/>
                <a:gd name="connsiteX3208" fmla="*/ 776392 w 3211789"/>
                <a:gd name="connsiteY3208" fmla="*/ 3584533 h 6108771"/>
                <a:gd name="connsiteX3209" fmla="*/ 776392 w 3211789"/>
                <a:gd name="connsiteY3209" fmla="*/ 3547838 h 6108771"/>
                <a:gd name="connsiteX3210" fmla="*/ 706864 w 3211789"/>
                <a:gd name="connsiteY3210" fmla="*/ 3435822 h 6108771"/>
                <a:gd name="connsiteX3211" fmla="*/ 646993 w 3211789"/>
                <a:gd name="connsiteY3211" fmla="*/ 3298698 h 6108771"/>
                <a:gd name="connsiteX3212" fmla="*/ 646993 w 3211789"/>
                <a:gd name="connsiteY3212" fmla="*/ 3175093 h 6108771"/>
                <a:gd name="connsiteX3213" fmla="*/ 666306 w 3211789"/>
                <a:gd name="connsiteY3213" fmla="*/ 3128742 h 6108771"/>
                <a:gd name="connsiteX3214" fmla="*/ 724246 w 3211789"/>
                <a:gd name="connsiteY3214" fmla="*/ 3041832 h 6108771"/>
                <a:gd name="connsiteX3215" fmla="*/ 803430 w 3211789"/>
                <a:gd name="connsiteY3215" fmla="*/ 2931747 h 6108771"/>
                <a:gd name="connsiteX3216" fmla="*/ 776392 w 3211789"/>
                <a:gd name="connsiteY3216" fmla="*/ 2904708 h 6108771"/>
                <a:gd name="connsiteX3217" fmla="*/ 718452 w 3211789"/>
                <a:gd name="connsiteY3217" fmla="*/ 2958785 h 6108771"/>
                <a:gd name="connsiteX3218" fmla="*/ 681757 w 3211789"/>
                <a:gd name="connsiteY3218" fmla="*/ 2976167 h 6108771"/>
                <a:gd name="connsiteX3219" fmla="*/ 720383 w 3211789"/>
                <a:gd name="connsiteY3219" fmla="*/ 2896983 h 6108771"/>
                <a:gd name="connsiteX3220" fmla="*/ 751284 w 3211789"/>
                <a:gd name="connsiteY3220" fmla="*/ 2804279 h 6108771"/>
                <a:gd name="connsiteX3221" fmla="*/ 801499 w 3211789"/>
                <a:gd name="connsiteY3221" fmla="*/ 2728958 h 6108771"/>
                <a:gd name="connsiteX3222" fmla="*/ 971455 w 3211789"/>
                <a:gd name="connsiteY3222" fmla="*/ 2640117 h 6108771"/>
                <a:gd name="connsiteX3223" fmla="*/ 994631 w 3211789"/>
                <a:gd name="connsiteY3223" fmla="*/ 2636254 h 6108771"/>
                <a:gd name="connsiteX3224" fmla="*/ 1100854 w 3211789"/>
                <a:gd name="connsiteY3224" fmla="*/ 2636254 h 6108771"/>
                <a:gd name="connsiteX3225" fmla="*/ 1133686 w 3211789"/>
                <a:gd name="connsiteY3225" fmla="*/ 2640117 h 6108771"/>
                <a:gd name="connsiteX3226" fmla="*/ 1154931 w 3211789"/>
                <a:gd name="connsiteY3226" fmla="*/ 2647842 h 6108771"/>
                <a:gd name="connsiteX3227" fmla="*/ 1174244 w 3211789"/>
                <a:gd name="connsiteY3227" fmla="*/ 2638186 h 6108771"/>
                <a:gd name="connsiteX3228" fmla="*/ 1197420 w 3211789"/>
                <a:gd name="connsiteY3228" fmla="*/ 2653636 h 6108771"/>
                <a:gd name="connsiteX3229" fmla="*/ 1249566 w 3211789"/>
                <a:gd name="connsiteY3229" fmla="*/ 2669087 h 6108771"/>
                <a:gd name="connsiteX3230" fmla="*/ 1284329 w 3211789"/>
                <a:gd name="connsiteY3230" fmla="*/ 2659430 h 6108771"/>
                <a:gd name="connsiteX3231" fmla="*/ 1251497 w 3211789"/>
                <a:gd name="connsiteY3231" fmla="*/ 2603422 h 6108771"/>
                <a:gd name="connsiteX3232" fmla="*/ 1183901 w 3211789"/>
                <a:gd name="connsiteY3232" fmla="*/ 2634323 h 6108771"/>
                <a:gd name="connsiteX3233" fmla="*/ 1185832 w 3211789"/>
                <a:gd name="connsiteY3233" fmla="*/ 2624667 h 6108771"/>
                <a:gd name="connsiteX3234" fmla="*/ 1230252 w 3211789"/>
                <a:gd name="connsiteY3234" fmla="*/ 2599559 h 6108771"/>
                <a:gd name="connsiteX3235" fmla="*/ 1270810 w 3211789"/>
                <a:gd name="connsiteY3235" fmla="*/ 2531963 h 6108771"/>
                <a:gd name="connsiteX3236" fmla="*/ 1297849 w 3211789"/>
                <a:gd name="connsiteY3236" fmla="*/ 2566727 h 6108771"/>
                <a:gd name="connsiteX3237" fmla="*/ 1373170 w 3211789"/>
                <a:gd name="connsiteY3237" fmla="*/ 2533894 h 6108771"/>
                <a:gd name="connsiteX3238" fmla="*/ 1415659 w 3211789"/>
                <a:gd name="connsiteY3238" fmla="*/ 2518444 h 6108771"/>
                <a:gd name="connsiteX3239" fmla="*/ 1689907 w 3211789"/>
                <a:gd name="connsiteY3239" fmla="*/ 2383251 h 6108771"/>
                <a:gd name="connsiteX3240" fmla="*/ 1771023 w 3211789"/>
                <a:gd name="connsiteY3240" fmla="*/ 2462435 h 6108771"/>
                <a:gd name="connsiteX3241" fmla="*/ 1786473 w 3211789"/>
                <a:gd name="connsiteY3241" fmla="*/ 2446985 h 6108771"/>
                <a:gd name="connsiteX3242" fmla="*/ 1765229 w 3211789"/>
                <a:gd name="connsiteY3242" fmla="*/ 2408358 h 6108771"/>
                <a:gd name="connsiteX3243" fmla="*/ 1707289 w 3211789"/>
                <a:gd name="connsiteY3243" fmla="*/ 2389045 h 6108771"/>
                <a:gd name="connsiteX3244" fmla="*/ 1707289 w 3211789"/>
                <a:gd name="connsiteY3244" fmla="*/ 2383251 h 6108771"/>
                <a:gd name="connsiteX3245" fmla="*/ 1734327 w 3211789"/>
                <a:gd name="connsiteY3245" fmla="*/ 2394839 h 6108771"/>
                <a:gd name="connsiteX3246" fmla="*/ 1745915 w 3211789"/>
                <a:gd name="connsiteY3246" fmla="*/ 2396771 h 6108771"/>
                <a:gd name="connsiteX3247" fmla="*/ 1772954 w 3211789"/>
                <a:gd name="connsiteY3247" fmla="*/ 2390977 h 6108771"/>
                <a:gd name="connsiteX3248" fmla="*/ 1728534 w 3211789"/>
                <a:gd name="connsiteY3248" fmla="*/ 2356213 h 6108771"/>
                <a:gd name="connsiteX3249" fmla="*/ 1707289 w 3211789"/>
                <a:gd name="connsiteY3249" fmla="*/ 2373595 h 6108771"/>
                <a:gd name="connsiteX3250" fmla="*/ 1726602 w 3211789"/>
                <a:gd name="connsiteY3250" fmla="*/ 2331106 h 6108771"/>
                <a:gd name="connsiteX3251" fmla="*/ 1749778 w 3211789"/>
                <a:gd name="connsiteY3251" fmla="*/ 2317586 h 6108771"/>
                <a:gd name="connsiteX3252" fmla="*/ 1757503 w 3211789"/>
                <a:gd name="connsiteY3252" fmla="*/ 2309861 h 6108771"/>
                <a:gd name="connsiteX3253" fmla="*/ 1832825 w 3211789"/>
                <a:gd name="connsiteY3253" fmla="*/ 2280891 h 6108771"/>
                <a:gd name="connsiteX3254" fmla="*/ 1778748 w 3211789"/>
                <a:gd name="connsiteY3254" fmla="*/ 2234540 h 6108771"/>
                <a:gd name="connsiteX3255" fmla="*/ 1767160 w 3211789"/>
                <a:gd name="connsiteY3255" fmla="*/ 2240333 h 6108771"/>
                <a:gd name="connsiteX3256" fmla="*/ 1759435 w 3211789"/>
                <a:gd name="connsiteY3256" fmla="*/ 2275097 h 6108771"/>
                <a:gd name="connsiteX3257" fmla="*/ 1732396 w 3211789"/>
                <a:gd name="connsiteY3257" fmla="*/ 2240333 h 6108771"/>
                <a:gd name="connsiteX3258" fmla="*/ 1703426 w 3211789"/>
                <a:gd name="connsiteY3258" fmla="*/ 2244196 h 6108771"/>
                <a:gd name="connsiteX3259" fmla="*/ 1664800 w 3211789"/>
                <a:gd name="connsiteY3259" fmla="*/ 2222952 h 6108771"/>
                <a:gd name="connsiteX3260" fmla="*/ 1705358 w 3211789"/>
                <a:gd name="connsiteY3260" fmla="*/ 2176600 h 6108771"/>
                <a:gd name="connsiteX3261" fmla="*/ 1684113 w 3211789"/>
                <a:gd name="connsiteY3261" fmla="*/ 2107072 h 6108771"/>
                <a:gd name="connsiteX3262" fmla="*/ 1545058 w 3211789"/>
                <a:gd name="connsiteY3262" fmla="*/ 2035613 h 6108771"/>
                <a:gd name="connsiteX3263" fmla="*/ 1462011 w 3211789"/>
                <a:gd name="connsiteY3263" fmla="*/ 2010506 h 6108771"/>
                <a:gd name="connsiteX3264" fmla="*/ 1413728 w 3211789"/>
                <a:gd name="connsiteY3264" fmla="*/ 1996987 h 6108771"/>
                <a:gd name="connsiteX3265" fmla="*/ 1400209 w 3211789"/>
                <a:gd name="connsiteY3265" fmla="*/ 1989262 h 6108771"/>
                <a:gd name="connsiteX3266" fmla="*/ 1407934 w 3211789"/>
                <a:gd name="connsiteY3266" fmla="*/ 1987330 h 6108771"/>
                <a:gd name="connsiteX3267" fmla="*/ 1434973 w 3211789"/>
                <a:gd name="connsiteY3267" fmla="*/ 1993124 h 6108771"/>
                <a:gd name="connsiteX3268" fmla="*/ 1462011 w 3211789"/>
                <a:gd name="connsiteY3268" fmla="*/ 1944841 h 6108771"/>
                <a:gd name="connsiteX3269" fmla="*/ 1433041 w 3211789"/>
                <a:gd name="connsiteY3269" fmla="*/ 1883039 h 6108771"/>
                <a:gd name="connsiteX3270" fmla="*/ 1378964 w 3211789"/>
                <a:gd name="connsiteY3270" fmla="*/ 1954498 h 6108771"/>
                <a:gd name="connsiteX3271" fmla="*/ 1388621 w 3211789"/>
                <a:gd name="connsiteY3271" fmla="*/ 1983468 h 6108771"/>
                <a:gd name="connsiteX3272" fmla="*/ 1373170 w 3211789"/>
                <a:gd name="connsiteY3272" fmla="*/ 1989262 h 6108771"/>
                <a:gd name="connsiteX3273" fmla="*/ 1328750 w 3211789"/>
                <a:gd name="connsiteY3273" fmla="*/ 1979605 h 6108771"/>
                <a:gd name="connsiteX3274" fmla="*/ 1239909 w 3211789"/>
                <a:gd name="connsiteY3274" fmla="*/ 1962223 h 6108771"/>
                <a:gd name="connsiteX3275" fmla="*/ 1135618 w 3211789"/>
                <a:gd name="connsiteY3275" fmla="*/ 1935185 h 6108771"/>
                <a:gd name="connsiteX3276" fmla="*/ 1129824 w 3211789"/>
                <a:gd name="connsiteY3276" fmla="*/ 1925528 h 6108771"/>
                <a:gd name="connsiteX3277" fmla="*/ 1164587 w 3211789"/>
                <a:gd name="connsiteY3277" fmla="*/ 1933253 h 6108771"/>
                <a:gd name="connsiteX3278" fmla="*/ 1185832 w 3211789"/>
                <a:gd name="connsiteY3278" fmla="*/ 1890764 h 6108771"/>
                <a:gd name="connsiteX3279" fmla="*/ 1187763 w 3211789"/>
                <a:gd name="connsiteY3279" fmla="*/ 1871451 h 6108771"/>
                <a:gd name="connsiteX3280" fmla="*/ 1158793 w 3211789"/>
                <a:gd name="connsiteY3280" fmla="*/ 1823168 h 6108771"/>
                <a:gd name="connsiteX3281" fmla="*/ 1085403 w 3211789"/>
                <a:gd name="connsiteY3281" fmla="*/ 1844412 h 6108771"/>
                <a:gd name="connsiteX3282" fmla="*/ 1085403 w 3211789"/>
                <a:gd name="connsiteY3282" fmla="*/ 1848275 h 6108771"/>
                <a:gd name="connsiteX3283" fmla="*/ 1093128 w 3211789"/>
                <a:gd name="connsiteY3283" fmla="*/ 1861794 h 6108771"/>
                <a:gd name="connsiteX3284" fmla="*/ 1093128 w 3211789"/>
                <a:gd name="connsiteY3284" fmla="*/ 1871451 h 6108771"/>
                <a:gd name="connsiteX3285" fmla="*/ 1058365 w 3211789"/>
                <a:gd name="connsiteY3285" fmla="*/ 1850206 h 6108771"/>
                <a:gd name="connsiteX3286" fmla="*/ 1037120 w 3211789"/>
                <a:gd name="connsiteY3286" fmla="*/ 1861794 h 6108771"/>
                <a:gd name="connsiteX3287" fmla="*/ 1058365 w 3211789"/>
                <a:gd name="connsiteY3287" fmla="*/ 1819305 h 6108771"/>
                <a:gd name="connsiteX3288" fmla="*/ 1085403 w 3211789"/>
                <a:gd name="connsiteY3288" fmla="*/ 1834756 h 6108771"/>
                <a:gd name="connsiteX3289" fmla="*/ 1166519 w 3211789"/>
                <a:gd name="connsiteY3289" fmla="*/ 1769091 h 6108771"/>
                <a:gd name="connsiteX3290" fmla="*/ 1145274 w 3211789"/>
                <a:gd name="connsiteY3290" fmla="*/ 1720808 h 6108771"/>
                <a:gd name="connsiteX3291" fmla="*/ 1133686 w 3211789"/>
                <a:gd name="connsiteY3291" fmla="*/ 1720808 h 6108771"/>
                <a:gd name="connsiteX3292" fmla="*/ 1056433 w 3211789"/>
                <a:gd name="connsiteY3292" fmla="*/ 1788404 h 6108771"/>
                <a:gd name="connsiteX3293" fmla="*/ 1021670 w 3211789"/>
                <a:gd name="connsiteY3293" fmla="*/ 1761366 h 6108771"/>
                <a:gd name="connsiteX3294" fmla="*/ 981112 w 3211789"/>
                <a:gd name="connsiteY3294" fmla="*/ 1772954 h 6108771"/>
                <a:gd name="connsiteX3295" fmla="*/ 944417 w 3211789"/>
                <a:gd name="connsiteY3295" fmla="*/ 1765228 h 6108771"/>
                <a:gd name="connsiteX3296" fmla="*/ 932829 w 3211789"/>
                <a:gd name="connsiteY3296" fmla="*/ 1786473 h 6108771"/>
                <a:gd name="connsiteX3297" fmla="*/ 886477 w 3211789"/>
                <a:gd name="connsiteY3297" fmla="*/ 1759434 h 6108771"/>
                <a:gd name="connsiteX3298" fmla="*/ 818881 w 3211789"/>
                <a:gd name="connsiteY3298" fmla="*/ 1771022 h 6108771"/>
                <a:gd name="connsiteX3299" fmla="*/ 934760 w 3211789"/>
                <a:gd name="connsiteY3299" fmla="*/ 1842481 h 6108771"/>
                <a:gd name="connsiteX3300" fmla="*/ 934760 w 3211789"/>
                <a:gd name="connsiteY3300" fmla="*/ 1792267 h 6108771"/>
                <a:gd name="connsiteX3301" fmla="*/ 940554 w 3211789"/>
                <a:gd name="connsiteY3301" fmla="*/ 1794198 h 6108771"/>
                <a:gd name="connsiteX3302" fmla="*/ 952142 w 3211789"/>
                <a:gd name="connsiteY3302" fmla="*/ 1836687 h 6108771"/>
                <a:gd name="connsiteX3303" fmla="*/ 1000425 w 3211789"/>
                <a:gd name="connsiteY3303" fmla="*/ 1873382 h 6108771"/>
                <a:gd name="connsiteX3304" fmla="*/ 1035189 w 3211789"/>
                <a:gd name="connsiteY3304" fmla="*/ 1867588 h 6108771"/>
                <a:gd name="connsiteX3305" fmla="*/ 1025532 w 3211789"/>
                <a:gd name="connsiteY3305" fmla="*/ 1881108 h 6108771"/>
                <a:gd name="connsiteX3306" fmla="*/ 1077678 w 3211789"/>
                <a:gd name="connsiteY3306" fmla="*/ 1908146 h 6108771"/>
                <a:gd name="connsiteX3307" fmla="*/ 1093128 w 3211789"/>
                <a:gd name="connsiteY3307" fmla="*/ 1892695 h 6108771"/>
                <a:gd name="connsiteX3308" fmla="*/ 1093128 w 3211789"/>
                <a:gd name="connsiteY3308" fmla="*/ 1875314 h 6108771"/>
                <a:gd name="connsiteX3309" fmla="*/ 1116304 w 3211789"/>
                <a:gd name="connsiteY3309" fmla="*/ 1925528 h 6108771"/>
                <a:gd name="connsiteX3310" fmla="*/ 1106648 w 3211789"/>
                <a:gd name="connsiteY3310" fmla="*/ 1927459 h 6108771"/>
                <a:gd name="connsiteX3311" fmla="*/ 1039051 w 3211789"/>
                <a:gd name="connsiteY3311" fmla="*/ 1902352 h 6108771"/>
                <a:gd name="connsiteX3312" fmla="*/ 716521 w 3211789"/>
                <a:gd name="connsiteY3312" fmla="*/ 1682181 h 6108771"/>
                <a:gd name="connsiteX3313" fmla="*/ 760941 w 3211789"/>
                <a:gd name="connsiteY3313" fmla="*/ 1718877 h 6108771"/>
                <a:gd name="connsiteX3314" fmla="*/ 787980 w 3211789"/>
                <a:gd name="connsiteY3314" fmla="*/ 1687975 h 6108771"/>
                <a:gd name="connsiteX3315" fmla="*/ 799567 w 3211789"/>
                <a:gd name="connsiteY3315" fmla="*/ 1643555 h 6108771"/>
                <a:gd name="connsiteX3316" fmla="*/ 793774 w 3211789"/>
                <a:gd name="connsiteY3316" fmla="*/ 1626173 h 6108771"/>
                <a:gd name="connsiteX3317" fmla="*/ 757078 w 3211789"/>
                <a:gd name="connsiteY3317" fmla="*/ 1618448 h 6108771"/>
                <a:gd name="connsiteX3318" fmla="*/ 708795 w 3211789"/>
                <a:gd name="connsiteY3318" fmla="*/ 1597203 h 6108771"/>
                <a:gd name="connsiteX3319" fmla="*/ 685619 w 3211789"/>
                <a:gd name="connsiteY3319" fmla="*/ 1622310 h 6108771"/>
                <a:gd name="connsiteX3320" fmla="*/ 712658 w 3211789"/>
                <a:gd name="connsiteY3320" fmla="*/ 1672525 h 6108771"/>
                <a:gd name="connsiteX3321" fmla="*/ 712658 w 3211789"/>
                <a:gd name="connsiteY3321" fmla="*/ 1678319 h 6108771"/>
                <a:gd name="connsiteX3322" fmla="*/ 704933 w 3211789"/>
                <a:gd name="connsiteY3322" fmla="*/ 1674456 h 6108771"/>
                <a:gd name="connsiteX3323" fmla="*/ 583259 w 3211789"/>
                <a:gd name="connsiteY3323" fmla="*/ 1380895 h 6108771"/>
                <a:gd name="connsiteX3324" fmla="*/ 581328 w 3211789"/>
                <a:gd name="connsiteY3324" fmla="*/ 1361582 h 6108771"/>
                <a:gd name="connsiteX3325" fmla="*/ 581328 w 3211789"/>
                <a:gd name="connsiteY3325" fmla="*/ 1276604 h 6108771"/>
                <a:gd name="connsiteX3326" fmla="*/ 589053 w 3211789"/>
                <a:gd name="connsiteY3326" fmla="*/ 1214802 h 6108771"/>
                <a:gd name="connsiteX3327" fmla="*/ 683688 w 3211789"/>
                <a:gd name="connsiteY3327" fmla="*/ 990768 h 6108771"/>
                <a:gd name="connsiteX3328" fmla="*/ 710727 w 3211789"/>
                <a:gd name="connsiteY3328" fmla="*/ 965661 h 6108771"/>
                <a:gd name="connsiteX3329" fmla="*/ 722315 w 3211789"/>
                <a:gd name="connsiteY3329" fmla="*/ 973386 h 6108771"/>
                <a:gd name="connsiteX3330" fmla="*/ 753216 w 3211789"/>
                <a:gd name="connsiteY3330" fmla="*/ 952142 h 6108771"/>
                <a:gd name="connsiteX3331" fmla="*/ 757078 w 3211789"/>
                <a:gd name="connsiteY3331" fmla="*/ 942485 h 6108771"/>
                <a:gd name="connsiteX3332" fmla="*/ 747422 w 3211789"/>
                <a:gd name="connsiteY3332" fmla="*/ 930897 h 6108771"/>
                <a:gd name="connsiteX3333" fmla="*/ 731971 w 3211789"/>
                <a:gd name="connsiteY3333" fmla="*/ 936691 h 6108771"/>
                <a:gd name="connsiteX3334" fmla="*/ 772529 w 3211789"/>
                <a:gd name="connsiteY3334" fmla="*/ 882614 h 6108771"/>
                <a:gd name="connsiteX3335" fmla="*/ 822743 w 3211789"/>
                <a:gd name="connsiteY3335" fmla="*/ 925103 h 6108771"/>
                <a:gd name="connsiteX3336" fmla="*/ 857507 w 3211789"/>
                <a:gd name="connsiteY3336" fmla="*/ 915447 h 6108771"/>
                <a:gd name="connsiteX3337" fmla="*/ 820812 w 3211789"/>
                <a:gd name="connsiteY3337" fmla="*/ 857507 h 6108771"/>
                <a:gd name="connsiteX3338" fmla="*/ 774460 w 3211789"/>
                <a:gd name="connsiteY3338" fmla="*/ 878751 h 6108771"/>
                <a:gd name="connsiteX3339" fmla="*/ 789911 w 3211789"/>
                <a:gd name="connsiteY3339" fmla="*/ 847850 h 6108771"/>
                <a:gd name="connsiteX3340" fmla="*/ 685619 w 3211789"/>
                <a:gd name="connsiteY3340" fmla="*/ 828537 h 6108771"/>
                <a:gd name="connsiteX3341" fmla="*/ 637336 w 3211789"/>
                <a:gd name="connsiteY3341" fmla="*/ 832400 h 6108771"/>
                <a:gd name="connsiteX3342" fmla="*/ 581328 w 3211789"/>
                <a:gd name="connsiteY3342" fmla="*/ 853644 h 6108771"/>
                <a:gd name="connsiteX3343" fmla="*/ 554290 w 3211789"/>
                <a:gd name="connsiteY3343" fmla="*/ 872958 h 6108771"/>
                <a:gd name="connsiteX3344" fmla="*/ 548496 w 3211789"/>
                <a:gd name="connsiteY3344" fmla="*/ 871026 h 6108771"/>
                <a:gd name="connsiteX3345" fmla="*/ 546564 w 3211789"/>
                <a:gd name="connsiteY3345" fmla="*/ 865232 h 6108771"/>
                <a:gd name="connsiteX3346" fmla="*/ 562015 w 3211789"/>
                <a:gd name="connsiteY3346" fmla="*/ 845919 h 6108771"/>
                <a:gd name="connsiteX3347" fmla="*/ 641199 w 3211789"/>
                <a:gd name="connsiteY3347" fmla="*/ 793773 h 6108771"/>
                <a:gd name="connsiteX3348" fmla="*/ 679825 w 3211789"/>
                <a:gd name="connsiteY3348" fmla="*/ 780254 h 6108771"/>
                <a:gd name="connsiteX3349" fmla="*/ 710727 w 3211789"/>
                <a:gd name="connsiteY3349" fmla="*/ 772529 h 6108771"/>
                <a:gd name="connsiteX3350" fmla="*/ 749353 w 3211789"/>
                <a:gd name="connsiteY3350" fmla="*/ 772529 h 6108771"/>
                <a:gd name="connsiteX3351" fmla="*/ 834331 w 3211789"/>
                <a:gd name="connsiteY3351" fmla="*/ 782185 h 6108771"/>
                <a:gd name="connsiteX3352" fmla="*/ 932829 w 3211789"/>
                <a:gd name="connsiteY3352" fmla="*/ 724246 h 6108771"/>
                <a:gd name="connsiteX3353" fmla="*/ 849782 w 3211789"/>
                <a:gd name="connsiteY3353" fmla="*/ 650855 h 6108771"/>
                <a:gd name="connsiteX3354" fmla="*/ 643130 w 3211789"/>
                <a:gd name="connsiteY3354" fmla="*/ 536908 h 6108771"/>
                <a:gd name="connsiteX3355" fmla="*/ 563946 w 3211789"/>
                <a:gd name="connsiteY3355" fmla="*/ 554289 h 6108771"/>
                <a:gd name="connsiteX3356" fmla="*/ 710727 w 3211789"/>
                <a:gd name="connsiteY3356" fmla="*/ 494418 h 6108771"/>
                <a:gd name="connsiteX3357" fmla="*/ 984974 w 3211789"/>
                <a:gd name="connsiteY3357" fmla="*/ 604504 h 6108771"/>
                <a:gd name="connsiteX3358" fmla="*/ 1058365 w 3211789"/>
                <a:gd name="connsiteY3358" fmla="*/ 637336 h 6108771"/>
                <a:gd name="connsiteX3359" fmla="*/ 1203214 w 3211789"/>
                <a:gd name="connsiteY3359" fmla="*/ 681757 h 6108771"/>
                <a:gd name="connsiteX3360" fmla="*/ 1228321 w 3211789"/>
                <a:gd name="connsiteY3360" fmla="*/ 672100 h 6108771"/>
                <a:gd name="connsiteX3361" fmla="*/ 1124030 w 3211789"/>
                <a:gd name="connsiteY3361" fmla="*/ 536908 h 6108771"/>
                <a:gd name="connsiteX3362" fmla="*/ 1118236 w 3211789"/>
                <a:gd name="connsiteY3362" fmla="*/ 490556 h 6108771"/>
                <a:gd name="connsiteX3363" fmla="*/ 1122098 w 3211789"/>
                <a:gd name="connsiteY3363" fmla="*/ 463517 h 6108771"/>
                <a:gd name="connsiteX3364" fmla="*/ 1268879 w 3211789"/>
                <a:gd name="connsiteY3364" fmla="*/ 587122 h 6108771"/>
                <a:gd name="connsiteX3365" fmla="*/ 1359651 w 3211789"/>
                <a:gd name="connsiteY3365" fmla="*/ 600641 h 6108771"/>
                <a:gd name="connsiteX3366" fmla="*/ 1438835 w 3211789"/>
                <a:gd name="connsiteY3366" fmla="*/ 619954 h 6108771"/>
                <a:gd name="connsiteX3367" fmla="*/ 1444629 w 3211789"/>
                <a:gd name="connsiteY3367" fmla="*/ 619954 h 6108771"/>
                <a:gd name="connsiteX3368" fmla="*/ 1421453 w 3211789"/>
                <a:gd name="connsiteY3368" fmla="*/ 590985 h 6108771"/>
                <a:gd name="connsiteX3369" fmla="*/ 1378964 w 3211789"/>
                <a:gd name="connsiteY3369" fmla="*/ 461586 h 6108771"/>
                <a:gd name="connsiteX3370" fmla="*/ 1402140 w 3211789"/>
                <a:gd name="connsiteY3370" fmla="*/ 357295 h 6108771"/>
                <a:gd name="connsiteX3371" fmla="*/ 1444629 w 3211789"/>
                <a:gd name="connsiteY3371" fmla="*/ 486693 h 6108771"/>
                <a:gd name="connsiteX3372" fmla="*/ 1827031 w 3211789"/>
                <a:gd name="connsiteY3372" fmla="*/ 270385 h 6108771"/>
                <a:gd name="connsiteX3373" fmla="*/ 1915872 w 3211789"/>
                <a:gd name="connsiteY3373" fmla="*/ 324462 h 6108771"/>
                <a:gd name="connsiteX3374" fmla="*/ 1971880 w 3211789"/>
                <a:gd name="connsiteY3374" fmla="*/ 426822 h 6108771"/>
                <a:gd name="connsiteX3375" fmla="*/ 2060721 w 3211789"/>
                <a:gd name="connsiteY3375" fmla="*/ 639268 h 6108771"/>
                <a:gd name="connsiteX3376" fmla="*/ 2159218 w 3211789"/>
                <a:gd name="connsiteY3376" fmla="*/ 675963 h 6108771"/>
                <a:gd name="connsiteX3377" fmla="*/ 2228746 w 3211789"/>
                <a:gd name="connsiteY3377" fmla="*/ 664375 h 6108771"/>
                <a:gd name="connsiteX3378" fmla="*/ 2439260 w 3211789"/>
                <a:gd name="connsiteY3378" fmla="*/ 627680 h 6108771"/>
                <a:gd name="connsiteX3379" fmla="*/ 2680675 w 3211789"/>
                <a:gd name="connsiteY3379" fmla="*/ 842056 h 6108771"/>
                <a:gd name="connsiteX3380" fmla="*/ 2514582 w 3211789"/>
                <a:gd name="connsiteY3380" fmla="*/ 1008150 h 6108771"/>
                <a:gd name="connsiteX3381" fmla="*/ 2499131 w 3211789"/>
                <a:gd name="connsiteY3381" fmla="*/ 996562 h 6108771"/>
                <a:gd name="connsiteX3382" fmla="*/ 2508788 w 3211789"/>
                <a:gd name="connsiteY3382" fmla="*/ 950210 h 6108771"/>
                <a:gd name="connsiteX3383" fmla="*/ 2557071 w 3211789"/>
                <a:gd name="connsiteY3383" fmla="*/ 927035 h 6108771"/>
                <a:gd name="connsiteX3384" fmla="*/ 2616942 w 3211789"/>
                <a:gd name="connsiteY3384" fmla="*/ 871026 h 6108771"/>
                <a:gd name="connsiteX3385" fmla="*/ 2624667 w 3211789"/>
                <a:gd name="connsiteY3385" fmla="*/ 830468 h 6108771"/>
                <a:gd name="connsiteX3386" fmla="*/ 2470161 w 3211789"/>
                <a:gd name="connsiteY3386" fmla="*/ 677894 h 6108771"/>
                <a:gd name="connsiteX3387" fmla="*/ 2416084 w 3211789"/>
                <a:gd name="connsiteY3387" fmla="*/ 670169 h 6108771"/>
                <a:gd name="connsiteX3388" fmla="*/ 2168875 w 3211789"/>
                <a:gd name="connsiteY3388" fmla="*/ 706864 h 6108771"/>
                <a:gd name="connsiteX3389" fmla="*/ 1991193 w 3211789"/>
                <a:gd name="connsiteY3389" fmla="*/ 589053 h 6108771"/>
                <a:gd name="connsiteX3390" fmla="*/ 1964155 w 3211789"/>
                <a:gd name="connsiteY3390" fmla="*/ 482830 h 6108771"/>
                <a:gd name="connsiteX3391" fmla="*/ 1931322 w 3211789"/>
                <a:gd name="connsiteY3391" fmla="*/ 374676 h 6108771"/>
                <a:gd name="connsiteX3392" fmla="*/ 1825100 w 3211789"/>
                <a:gd name="connsiteY3392" fmla="*/ 280042 h 6108771"/>
                <a:gd name="connsiteX3393" fmla="*/ 1672525 w 3211789"/>
                <a:gd name="connsiteY3393" fmla="*/ 256866 h 6108771"/>
                <a:gd name="connsiteX3394" fmla="*/ 1670594 w 3211789"/>
                <a:gd name="connsiteY3394" fmla="*/ 254934 h 6108771"/>
                <a:gd name="connsiteX3395" fmla="*/ 1751709 w 3211789"/>
                <a:gd name="connsiteY3395" fmla="*/ 253003 h 6108771"/>
                <a:gd name="connsiteX3396" fmla="*/ 1827031 w 3211789"/>
                <a:gd name="connsiteY3396" fmla="*/ 270385 h 6108771"/>
                <a:gd name="connsiteX3397" fmla="*/ 950211 w 3211789"/>
                <a:gd name="connsiteY3397" fmla="*/ 204720 h 6108771"/>
                <a:gd name="connsiteX3398" fmla="*/ 905790 w 3211789"/>
                <a:gd name="connsiteY3398" fmla="*/ 258797 h 6108771"/>
                <a:gd name="connsiteX3399" fmla="*/ 896134 w 3211789"/>
                <a:gd name="connsiteY3399" fmla="*/ 266522 h 6108771"/>
                <a:gd name="connsiteX3400" fmla="*/ 959867 w 3211789"/>
                <a:gd name="connsiteY3400" fmla="*/ 336050 h 6108771"/>
                <a:gd name="connsiteX3401" fmla="*/ 956005 w 3211789"/>
                <a:gd name="connsiteY3401" fmla="*/ 359226 h 6108771"/>
                <a:gd name="connsiteX3402" fmla="*/ 988837 w 3211789"/>
                <a:gd name="connsiteY3402" fmla="*/ 372745 h 6108771"/>
                <a:gd name="connsiteX3403" fmla="*/ 1023601 w 3211789"/>
                <a:gd name="connsiteY3403" fmla="*/ 426822 h 6108771"/>
                <a:gd name="connsiteX3404" fmla="*/ 998494 w 3211789"/>
                <a:gd name="connsiteY3404" fmla="*/ 463517 h 6108771"/>
                <a:gd name="connsiteX3405" fmla="*/ 1000425 w 3211789"/>
                <a:gd name="connsiteY3405" fmla="*/ 478968 h 6108771"/>
                <a:gd name="connsiteX3406" fmla="*/ 1035189 w 3211789"/>
                <a:gd name="connsiteY3406" fmla="*/ 440341 h 6108771"/>
                <a:gd name="connsiteX3407" fmla="*/ 1089266 w 3211789"/>
                <a:gd name="connsiteY3407" fmla="*/ 488624 h 6108771"/>
                <a:gd name="connsiteX3408" fmla="*/ 1096991 w 3211789"/>
                <a:gd name="connsiteY3408" fmla="*/ 546564 h 6108771"/>
                <a:gd name="connsiteX3409" fmla="*/ 1156862 w 3211789"/>
                <a:gd name="connsiteY3409" fmla="*/ 646993 h 6108771"/>
                <a:gd name="connsiteX3410" fmla="*/ 1095060 w 3211789"/>
                <a:gd name="connsiteY3410" fmla="*/ 629611 h 6108771"/>
                <a:gd name="connsiteX3411" fmla="*/ 1056433 w 3211789"/>
                <a:gd name="connsiteY3411" fmla="*/ 612229 h 6108771"/>
                <a:gd name="connsiteX3412" fmla="*/ 928966 w 3211789"/>
                <a:gd name="connsiteY3412" fmla="*/ 496350 h 6108771"/>
                <a:gd name="connsiteX3413" fmla="*/ 869095 w 3211789"/>
                <a:gd name="connsiteY3413" fmla="*/ 384333 h 6108771"/>
                <a:gd name="connsiteX3414" fmla="*/ 828537 w 3211789"/>
                <a:gd name="connsiteY3414" fmla="*/ 237553 h 6108771"/>
                <a:gd name="connsiteX3415" fmla="*/ 898065 w 3211789"/>
                <a:gd name="connsiteY3415" fmla="*/ 150643 h 6108771"/>
                <a:gd name="connsiteX3416" fmla="*/ 950211 w 3211789"/>
                <a:gd name="connsiteY3416" fmla="*/ 204720 h 6108771"/>
                <a:gd name="connsiteX3417" fmla="*/ 1162656 w 3211789"/>
                <a:gd name="connsiteY3417" fmla="*/ 57940 h 6108771"/>
                <a:gd name="connsiteX3418" fmla="*/ 1077678 w 3211789"/>
                <a:gd name="connsiteY3418" fmla="*/ 121673 h 6108771"/>
                <a:gd name="connsiteX3419" fmla="*/ 1075747 w 3211789"/>
                <a:gd name="connsiteY3419" fmla="*/ 125536 h 6108771"/>
                <a:gd name="connsiteX3420" fmla="*/ 1120167 w 3211789"/>
                <a:gd name="connsiteY3420" fmla="*/ 148712 h 6108771"/>
                <a:gd name="connsiteX3421" fmla="*/ 1116304 w 3211789"/>
                <a:gd name="connsiteY3421" fmla="*/ 171888 h 6108771"/>
                <a:gd name="connsiteX3422" fmla="*/ 1120167 w 3211789"/>
                <a:gd name="connsiteY3422" fmla="*/ 206651 h 6108771"/>
                <a:gd name="connsiteX3423" fmla="*/ 1110510 w 3211789"/>
                <a:gd name="connsiteY3423" fmla="*/ 235621 h 6108771"/>
                <a:gd name="connsiteX3424" fmla="*/ 1114373 w 3211789"/>
                <a:gd name="connsiteY3424" fmla="*/ 241415 h 6108771"/>
                <a:gd name="connsiteX3425" fmla="*/ 1135618 w 3211789"/>
                <a:gd name="connsiteY3425" fmla="*/ 262660 h 6108771"/>
                <a:gd name="connsiteX3426" fmla="*/ 1160725 w 3211789"/>
                <a:gd name="connsiteY3426" fmla="*/ 316737 h 6108771"/>
                <a:gd name="connsiteX3427" fmla="*/ 1143343 w 3211789"/>
                <a:gd name="connsiteY3427" fmla="*/ 341844 h 6108771"/>
                <a:gd name="connsiteX3428" fmla="*/ 1205145 w 3211789"/>
                <a:gd name="connsiteY3428" fmla="*/ 376608 h 6108771"/>
                <a:gd name="connsiteX3429" fmla="*/ 1226390 w 3211789"/>
                <a:gd name="connsiteY3429" fmla="*/ 424891 h 6108771"/>
                <a:gd name="connsiteX3430" fmla="*/ 1251497 w 3211789"/>
                <a:gd name="connsiteY3430" fmla="*/ 440341 h 6108771"/>
                <a:gd name="connsiteX3431" fmla="*/ 1297849 w 3211789"/>
                <a:gd name="connsiteY3431" fmla="*/ 484762 h 6108771"/>
                <a:gd name="connsiteX3432" fmla="*/ 1378964 w 3211789"/>
                <a:gd name="connsiteY3432" fmla="*/ 569740 h 6108771"/>
                <a:gd name="connsiteX3433" fmla="*/ 1367376 w 3211789"/>
                <a:gd name="connsiteY3433" fmla="*/ 577465 h 6108771"/>
                <a:gd name="connsiteX3434" fmla="*/ 1293986 w 3211789"/>
                <a:gd name="connsiteY3434" fmla="*/ 563946 h 6108771"/>
                <a:gd name="connsiteX3435" fmla="*/ 1253428 w 3211789"/>
                <a:gd name="connsiteY3435" fmla="*/ 552358 h 6108771"/>
                <a:gd name="connsiteX3436" fmla="*/ 1209008 w 3211789"/>
                <a:gd name="connsiteY3436" fmla="*/ 531114 h 6108771"/>
                <a:gd name="connsiteX3437" fmla="*/ 1156862 w 3211789"/>
                <a:gd name="connsiteY3437" fmla="*/ 484762 h 6108771"/>
                <a:gd name="connsiteX3438" fmla="*/ 1135618 w 3211789"/>
                <a:gd name="connsiteY3438" fmla="*/ 448067 h 6108771"/>
                <a:gd name="connsiteX3439" fmla="*/ 1112442 w 3211789"/>
                <a:gd name="connsiteY3439" fmla="*/ 380470 h 6108771"/>
                <a:gd name="connsiteX3440" fmla="*/ 1095060 w 3211789"/>
                <a:gd name="connsiteY3440" fmla="*/ 417166 h 6108771"/>
                <a:gd name="connsiteX3441" fmla="*/ 1085403 w 3211789"/>
                <a:gd name="connsiteY3441" fmla="*/ 409440 h 6108771"/>
                <a:gd name="connsiteX3442" fmla="*/ 1010082 w 3211789"/>
                <a:gd name="connsiteY3442" fmla="*/ 173819 h 6108771"/>
                <a:gd name="connsiteX3443" fmla="*/ 1010082 w 3211789"/>
                <a:gd name="connsiteY3443" fmla="*/ 108154 h 6108771"/>
                <a:gd name="connsiteX3444" fmla="*/ 1096991 w 3211789"/>
                <a:gd name="connsiteY3444" fmla="*/ 0 h 6108771"/>
                <a:gd name="connsiteX3445" fmla="*/ 1162656 w 3211789"/>
                <a:gd name="connsiteY3445" fmla="*/ 57940 h 610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</a:cxnLst>
              <a:rect l="l" t="t" r="r" b="b"/>
              <a:pathLst>
                <a:path w="3211789" h="6108771">
                  <a:moveTo>
                    <a:pt x="1825100" y="5367144"/>
                  </a:moveTo>
                  <a:cubicBezTo>
                    <a:pt x="1825100" y="5452122"/>
                    <a:pt x="1751709" y="5511993"/>
                    <a:pt x="1751709" y="5598902"/>
                  </a:cubicBezTo>
                  <a:cubicBezTo>
                    <a:pt x="1751709" y="5691606"/>
                    <a:pt x="1873383" y="5819073"/>
                    <a:pt x="1873383" y="5861562"/>
                  </a:cubicBezTo>
                  <a:lnTo>
                    <a:pt x="1873383" y="5869287"/>
                  </a:lnTo>
                  <a:cubicBezTo>
                    <a:pt x="1767160" y="5747614"/>
                    <a:pt x="1674457" y="5697400"/>
                    <a:pt x="1674457" y="5591177"/>
                  </a:cubicBezTo>
                  <a:cubicBezTo>
                    <a:pt x="1674457" y="5585383"/>
                    <a:pt x="1676388" y="5573795"/>
                    <a:pt x="1676388" y="5566070"/>
                  </a:cubicBezTo>
                  <a:cubicBezTo>
                    <a:pt x="1680250" y="5550619"/>
                    <a:pt x="1682182" y="5533237"/>
                    <a:pt x="1687976" y="5519718"/>
                  </a:cubicBezTo>
                  <a:cubicBezTo>
                    <a:pt x="1695701" y="5498474"/>
                    <a:pt x="1720808" y="5481092"/>
                    <a:pt x="1716946" y="5461778"/>
                  </a:cubicBezTo>
                  <a:cubicBezTo>
                    <a:pt x="1718877" y="5423152"/>
                    <a:pt x="1720808" y="5384526"/>
                    <a:pt x="1724671" y="5345899"/>
                  </a:cubicBezTo>
                  <a:cubicBezTo>
                    <a:pt x="1724671" y="5347830"/>
                    <a:pt x="1728534" y="5351693"/>
                    <a:pt x="1728534" y="5351693"/>
                  </a:cubicBezTo>
                  <a:cubicBezTo>
                    <a:pt x="1732396" y="5361350"/>
                    <a:pt x="1738190" y="5372938"/>
                    <a:pt x="1738190" y="5380663"/>
                  </a:cubicBezTo>
                  <a:cubicBezTo>
                    <a:pt x="1738190" y="5392251"/>
                    <a:pt x="1738190" y="5403839"/>
                    <a:pt x="1736259" y="5415427"/>
                  </a:cubicBezTo>
                  <a:cubicBezTo>
                    <a:pt x="1736259" y="5417358"/>
                    <a:pt x="1736259" y="5421221"/>
                    <a:pt x="1732396" y="5427015"/>
                  </a:cubicBezTo>
                  <a:cubicBezTo>
                    <a:pt x="1734327" y="5430877"/>
                    <a:pt x="1734327" y="5436671"/>
                    <a:pt x="1734327" y="5440534"/>
                  </a:cubicBezTo>
                  <a:cubicBezTo>
                    <a:pt x="1734327" y="5438603"/>
                    <a:pt x="1734327" y="5434740"/>
                    <a:pt x="1732396" y="5430877"/>
                  </a:cubicBezTo>
                  <a:cubicBezTo>
                    <a:pt x="1730465" y="5434740"/>
                    <a:pt x="1728534" y="5436671"/>
                    <a:pt x="1728534" y="5442465"/>
                  </a:cubicBezTo>
                  <a:cubicBezTo>
                    <a:pt x="1728534" y="5446328"/>
                    <a:pt x="1732396" y="5438603"/>
                    <a:pt x="1732396" y="5444397"/>
                  </a:cubicBezTo>
                  <a:cubicBezTo>
                    <a:pt x="1732396" y="5448259"/>
                    <a:pt x="1726602" y="5454053"/>
                    <a:pt x="1726602" y="5457916"/>
                  </a:cubicBezTo>
                  <a:cubicBezTo>
                    <a:pt x="1726602" y="5463710"/>
                    <a:pt x="1730465" y="5461778"/>
                    <a:pt x="1730465" y="5465641"/>
                  </a:cubicBezTo>
                  <a:cubicBezTo>
                    <a:pt x="1730465" y="5490748"/>
                    <a:pt x="1695701" y="5537100"/>
                    <a:pt x="1695701" y="5591177"/>
                  </a:cubicBezTo>
                  <a:cubicBezTo>
                    <a:pt x="1695701" y="5633666"/>
                    <a:pt x="1713083" y="5662636"/>
                    <a:pt x="1753641" y="5708988"/>
                  </a:cubicBezTo>
                  <a:cubicBezTo>
                    <a:pt x="1755572" y="5707056"/>
                    <a:pt x="1757503" y="5705125"/>
                    <a:pt x="1757503" y="5701262"/>
                  </a:cubicBezTo>
                  <a:cubicBezTo>
                    <a:pt x="1757503" y="5695468"/>
                    <a:pt x="1749778" y="5681949"/>
                    <a:pt x="1745915" y="5674224"/>
                  </a:cubicBezTo>
                  <a:cubicBezTo>
                    <a:pt x="1738190" y="5652979"/>
                    <a:pt x="1732396" y="5624009"/>
                    <a:pt x="1732396" y="5600834"/>
                  </a:cubicBezTo>
                  <a:cubicBezTo>
                    <a:pt x="1732396" y="5498474"/>
                    <a:pt x="1809649" y="5469504"/>
                    <a:pt x="1809649" y="5349762"/>
                  </a:cubicBezTo>
                  <a:cubicBezTo>
                    <a:pt x="1809649" y="5345899"/>
                    <a:pt x="1809649" y="5326586"/>
                    <a:pt x="1805786" y="5316929"/>
                  </a:cubicBezTo>
                  <a:cubicBezTo>
                    <a:pt x="1799992" y="5297616"/>
                    <a:pt x="1786473" y="5280234"/>
                    <a:pt x="1780679" y="5262852"/>
                  </a:cubicBezTo>
                  <a:cubicBezTo>
                    <a:pt x="1776817" y="5251264"/>
                    <a:pt x="1772954" y="5230020"/>
                    <a:pt x="1772954" y="5226157"/>
                  </a:cubicBezTo>
                  <a:lnTo>
                    <a:pt x="1772954" y="5210707"/>
                  </a:lnTo>
                  <a:cubicBezTo>
                    <a:pt x="1790336" y="5264784"/>
                    <a:pt x="1825100" y="5316929"/>
                    <a:pt x="1825100" y="5367144"/>
                  </a:cubicBezTo>
                  <a:close/>
                  <a:moveTo>
                    <a:pt x="1388621" y="5345899"/>
                  </a:moveTo>
                  <a:cubicBezTo>
                    <a:pt x="1382827" y="5353624"/>
                    <a:pt x="1377033" y="5365212"/>
                    <a:pt x="1373170" y="5376800"/>
                  </a:cubicBezTo>
                  <a:cubicBezTo>
                    <a:pt x="1359651" y="5409633"/>
                    <a:pt x="1363514" y="5409633"/>
                    <a:pt x="1363514" y="5436671"/>
                  </a:cubicBezTo>
                  <a:cubicBezTo>
                    <a:pt x="1363514" y="5455984"/>
                    <a:pt x="1361582" y="5465641"/>
                    <a:pt x="1371239" y="5488817"/>
                  </a:cubicBezTo>
                  <a:cubicBezTo>
                    <a:pt x="1375102" y="5483023"/>
                    <a:pt x="1377033" y="5477229"/>
                    <a:pt x="1378964" y="5471435"/>
                  </a:cubicBezTo>
                  <a:cubicBezTo>
                    <a:pt x="1394415" y="5415427"/>
                    <a:pt x="1469736" y="5330449"/>
                    <a:pt x="1531539" y="5305341"/>
                  </a:cubicBezTo>
                  <a:cubicBezTo>
                    <a:pt x="1533470" y="5305341"/>
                    <a:pt x="1570165" y="5284097"/>
                    <a:pt x="1577890" y="5284097"/>
                  </a:cubicBezTo>
                  <a:lnTo>
                    <a:pt x="1585616" y="5284097"/>
                  </a:lnTo>
                  <a:cubicBezTo>
                    <a:pt x="1570165" y="5299547"/>
                    <a:pt x="1550852" y="5305341"/>
                    <a:pt x="1535401" y="5314998"/>
                  </a:cubicBezTo>
                  <a:cubicBezTo>
                    <a:pt x="1523813" y="5320792"/>
                    <a:pt x="1514157" y="5334311"/>
                    <a:pt x="1504500" y="5340105"/>
                  </a:cubicBezTo>
                  <a:cubicBezTo>
                    <a:pt x="1492912" y="5345899"/>
                    <a:pt x="1477462" y="5349762"/>
                    <a:pt x="1469736" y="5359418"/>
                  </a:cubicBezTo>
                  <a:cubicBezTo>
                    <a:pt x="1421453" y="5409633"/>
                    <a:pt x="1392483" y="5465641"/>
                    <a:pt x="1392483" y="5521649"/>
                  </a:cubicBezTo>
                  <a:lnTo>
                    <a:pt x="1392483" y="5600834"/>
                  </a:lnTo>
                  <a:cubicBezTo>
                    <a:pt x="1375102" y="5577658"/>
                    <a:pt x="1340338" y="5496542"/>
                    <a:pt x="1340338" y="5461778"/>
                  </a:cubicBezTo>
                  <a:lnTo>
                    <a:pt x="1340338" y="5423152"/>
                  </a:lnTo>
                  <a:cubicBezTo>
                    <a:pt x="1346132" y="5384526"/>
                    <a:pt x="1355788" y="5342036"/>
                    <a:pt x="1390552" y="5311135"/>
                  </a:cubicBezTo>
                  <a:cubicBezTo>
                    <a:pt x="1396346" y="5305341"/>
                    <a:pt x="1398277" y="5297616"/>
                    <a:pt x="1406003" y="5293753"/>
                  </a:cubicBezTo>
                  <a:cubicBezTo>
                    <a:pt x="1409865" y="5289891"/>
                    <a:pt x="1417591" y="5289891"/>
                    <a:pt x="1423385" y="5286028"/>
                  </a:cubicBezTo>
                  <a:cubicBezTo>
                    <a:pt x="1467805" y="5251264"/>
                    <a:pt x="1512225" y="5239676"/>
                    <a:pt x="1556646" y="5199119"/>
                  </a:cubicBezTo>
                  <a:cubicBezTo>
                    <a:pt x="1506431" y="5268646"/>
                    <a:pt x="1431110" y="5270578"/>
                    <a:pt x="1388621" y="5345899"/>
                  </a:cubicBezTo>
                  <a:close/>
                  <a:moveTo>
                    <a:pt x="1711152" y="5027231"/>
                  </a:moveTo>
                  <a:cubicBezTo>
                    <a:pt x="1711152" y="5033025"/>
                    <a:pt x="1697632" y="5052338"/>
                    <a:pt x="1691838" y="5063926"/>
                  </a:cubicBezTo>
                  <a:cubicBezTo>
                    <a:pt x="1691838" y="5065857"/>
                    <a:pt x="1689907" y="5067789"/>
                    <a:pt x="1684113" y="5067789"/>
                  </a:cubicBezTo>
                  <a:cubicBezTo>
                    <a:pt x="1664800" y="5067789"/>
                    <a:pt x="1664800" y="5040750"/>
                    <a:pt x="1664800" y="5036888"/>
                  </a:cubicBezTo>
                  <a:cubicBezTo>
                    <a:pt x="1664800" y="5011780"/>
                    <a:pt x="1684113" y="5031094"/>
                    <a:pt x="1699564" y="5015643"/>
                  </a:cubicBezTo>
                  <a:cubicBezTo>
                    <a:pt x="1705358" y="5017574"/>
                    <a:pt x="1711152" y="5025300"/>
                    <a:pt x="1711152" y="5027231"/>
                  </a:cubicBezTo>
                  <a:close/>
                  <a:moveTo>
                    <a:pt x="1485187" y="4940322"/>
                  </a:moveTo>
                  <a:cubicBezTo>
                    <a:pt x="1485187" y="4946115"/>
                    <a:pt x="1473599" y="4965429"/>
                    <a:pt x="1463942" y="4977017"/>
                  </a:cubicBezTo>
                  <a:cubicBezTo>
                    <a:pt x="1398277" y="5056201"/>
                    <a:pt x="1317162" y="5087102"/>
                    <a:pt x="1243772" y="5125728"/>
                  </a:cubicBezTo>
                  <a:cubicBezTo>
                    <a:pt x="1245703" y="5127660"/>
                    <a:pt x="1243772" y="5127660"/>
                    <a:pt x="1247634" y="5127660"/>
                  </a:cubicBezTo>
                  <a:cubicBezTo>
                    <a:pt x="1253428" y="5127660"/>
                    <a:pt x="1284329" y="5121866"/>
                    <a:pt x="1301711" y="5118003"/>
                  </a:cubicBezTo>
                  <a:cubicBezTo>
                    <a:pt x="1321025" y="5114140"/>
                    <a:pt x="1346132" y="5108347"/>
                    <a:pt x="1369308" y="5098690"/>
                  </a:cubicBezTo>
                  <a:cubicBezTo>
                    <a:pt x="1390552" y="5090965"/>
                    <a:pt x="1419522" y="5075514"/>
                    <a:pt x="1440767" y="5048476"/>
                  </a:cubicBezTo>
                  <a:cubicBezTo>
                    <a:pt x="1454286" y="5033025"/>
                    <a:pt x="1473599" y="5000193"/>
                    <a:pt x="1496775" y="4992467"/>
                  </a:cubicBezTo>
                  <a:cubicBezTo>
                    <a:pt x="1504500" y="4990536"/>
                    <a:pt x="1514157" y="4984742"/>
                    <a:pt x="1519951" y="4984742"/>
                  </a:cubicBezTo>
                  <a:lnTo>
                    <a:pt x="1529607" y="4984742"/>
                  </a:lnTo>
                  <a:lnTo>
                    <a:pt x="1529607" y="4990536"/>
                  </a:lnTo>
                  <a:cubicBezTo>
                    <a:pt x="1519951" y="5000193"/>
                    <a:pt x="1508363" y="4998261"/>
                    <a:pt x="1496775" y="5007918"/>
                  </a:cubicBezTo>
                  <a:cubicBezTo>
                    <a:pt x="1475530" y="5023368"/>
                    <a:pt x="1458148" y="5050407"/>
                    <a:pt x="1440767" y="5067789"/>
                  </a:cubicBezTo>
                  <a:cubicBezTo>
                    <a:pt x="1421453" y="5085171"/>
                    <a:pt x="1392483" y="5102553"/>
                    <a:pt x="1375102" y="5112209"/>
                  </a:cubicBezTo>
                  <a:cubicBezTo>
                    <a:pt x="1330681" y="5135385"/>
                    <a:pt x="1282398" y="5135385"/>
                    <a:pt x="1237978" y="5156630"/>
                  </a:cubicBezTo>
                  <a:cubicBezTo>
                    <a:pt x="1187763" y="5177874"/>
                    <a:pt x="1156862" y="5237745"/>
                    <a:pt x="1156862" y="5276372"/>
                  </a:cubicBezTo>
                  <a:cubicBezTo>
                    <a:pt x="1151068" y="5266715"/>
                    <a:pt x="1147206" y="5247402"/>
                    <a:pt x="1147206" y="5233882"/>
                  </a:cubicBezTo>
                  <a:cubicBezTo>
                    <a:pt x="1147206" y="5110278"/>
                    <a:pt x="1282398" y="5100621"/>
                    <a:pt x="1367376" y="5038819"/>
                  </a:cubicBezTo>
                  <a:cubicBezTo>
                    <a:pt x="1378964" y="5029162"/>
                    <a:pt x="1394415" y="5023368"/>
                    <a:pt x="1407934" y="5011780"/>
                  </a:cubicBezTo>
                  <a:cubicBezTo>
                    <a:pt x="1434973" y="4986673"/>
                    <a:pt x="1456217" y="4959635"/>
                    <a:pt x="1481324" y="4934528"/>
                  </a:cubicBezTo>
                  <a:cubicBezTo>
                    <a:pt x="1483256" y="4936459"/>
                    <a:pt x="1485187" y="4936459"/>
                    <a:pt x="1485187" y="4940322"/>
                  </a:cubicBezTo>
                  <a:close/>
                  <a:moveTo>
                    <a:pt x="1697632" y="5013712"/>
                  </a:moveTo>
                  <a:cubicBezTo>
                    <a:pt x="1666731" y="5015643"/>
                    <a:pt x="1664800" y="5004055"/>
                    <a:pt x="1664800" y="4984742"/>
                  </a:cubicBezTo>
                  <a:cubicBezTo>
                    <a:pt x="1664800" y="4980879"/>
                    <a:pt x="1662869" y="4971223"/>
                    <a:pt x="1666731" y="4967360"/>
                  </a:cubicBezTo>
                  <a:cubicBezTo>
                    <a:pt x="1672525" y="4959635"/>
                    <a:pt x="1682182" y="4959635"/>
                    <a:pt x="1689907" y="4953841"/>
                  </a:cubicBezTo>
                  <a:cubicBezTo>
                    <a:pt x="1703426" y="4944184"/>
                    <a:pt x="1722740" y="4930665"/>
                    <a:pt x="1740121" y="4924871"/>
                  </a:cubicBezTo>
                  <a:cubicBezTo>
                    <a:pt x="1734327" y="4949978"/>
                    <a:pt x="1711152" y="4986673"/>
                    <a:pt x="1697632" y="5013712"/>
                  </a:cubicBezTo>
                  <a:close/>
                  <a:moveTo>
                    <a:pt x="1906215" y="4922940"/>
                  </a:moveTo>
                  <a:cubicBezTo>
                    <a:pt x="1906215" y="4936459"/>
                    <a:pt x="1906215" y="4951909"/>
                    <a:pt x="1912009" y="4967360"/>
                  </a:cubicBezTo>
                  <a:cubicBezTo>
                    <a:pt x="1927460" y="5007918"/>
                    <a:pt x="1966086" y="5058132"/>
                    <a:pt x="1996987" y="5102553"/>
                  </a:cubicBezTo>
                  <a:cubicBezTo>
                    <a:pt x="2041408" y="5162424"/>
                    <a:pt x="2041408" y="5187531"/>
                    <a:pt x="2041408" y="5245470"/>
                  </a:cubicBezTo>
                  <a:lnTo>
                    <a:pt x="2041408" y="5343968"/>
                  </a:lnTo>
                  <a:cubicBezTo>
                    <a:pt x="2045270" y="5380663"/>
                    <a:pt x="2054927" y="5427015"/>
                    <a:pt x="2070378" y="5463710"/>
                  </a:cubicBezTo>
                  <a:cubicBezTo>
                    <a:pt x="1971880" y="5365212"/>
                    <a:pt x="2010507" y="5264784"/>
                    <a:pt x="1977674" y="5168218"/>
                  </a:cubicBezTo>
                  <a:cubicBezTo>
                    <a:pt x="1973811" y="5154698"/>
                    <a:pt x="1964155" y="5133454"/>
                    <a:pt x="1950636" y="5118003"/>
                  </a:cubicBezTo>
                  <a:cubicBezTo>
                    <a:pt x="1942910" y="5106415"/>
                    <a:pt x="1921666" y="5094827"/>
                    <a:pt x="1919734" y="5081308"/>
                  </a:cubicBezTo>
                  <a:cubicBezTo>
                    <a:pt x="1919734" y="5079377"/>
                    <a:pt x="1921666" y="5077445"/>
                    <a:pt x="1925528" y="5077445"/>
                  </a:cubicBezTo>
                  <a:cubicBezTo>
                    <a:pt x="1931322" y="5077445"/>
                    <a:pt x="1937116" y="5083239"/>
                    <a:pt x="1942910" y="5087102"/>
                  </a:cubicBezTo>
                  <a:cubicBezTo>
                    <a:pt x="1995056" y="5127660"/>
                    <a:pt x="2000850" y="5202981"/>
                    <a:pt x="2014369" y="5247402"/>
                  </a:cubicBezTo>
                  <a:cubicBezTo>
                    <a:pt x="2016301" y="5239676"/>
                    <a:pt x="2018232" y="5224226"/>
                    <a:pt x="2018232" y="5220363"/>
                  </a:cubicBezTo>
                  <a:cubicBezTo>
                    <a:pt x="2018232" y="5166286"/>
                    <a:pt x="1981537" y="5102553"/>
                    <a:pt x="1956430" y="5075514"/>
                  </a:cubicBezTo>
                  <a:cubicBezTo>
                    <a:pt x="1944842" y="5063926"/>
                    <a:pt x="1939048" y="5046544"/>
                    <a:pt x="1933254" y="5033025"/>
                  </a:cubicBezTo>
                  <a:cubicBezTo>
                    <a:pt x="1919734" y="5002124"/>
                    <a:pt x="1890765" y="4961566"/>
                    <a:pt x="1890765" y="4932596"/>
                  </a:cubicBezTo>
                  <a:cubicBezTo>
                    <a:pt x="1890765" y="4928734"/>
                    <a:pt x="1888833" y="4922940"/>
                    <a:pt x="1898490" y="4922940"/>
                  </a:cubicBezTo>
                  <a:lnTo>
                    <a:pt x="1906215" y="4922940"/>
                  </a:lnTo>
                  <a:close/>
                  <a:moveTo>
                    <a:pt x="1736259" y="4903626"/>
                  </a:moveTo>
                  <a:cubicBezTo>
                    <a:pt x="1736259" y="4919077"/>
                    <a:pt x="1713083" y="4919077"/>
                    <a:pt x="1709220" y="4919077"/>
                  </a:cubicBezTo>
                  <a:cubicBezTo>
                    <a:pt x="1689907" y="4919077"/>
                    <a:pt x="1684113" y="4915214"/>
                    <a:pt x="1684113" y="4899764"/>
                  </a:cubicBezTo>
                  <a:cubicBezTo>
                    <a:pt x="1684113" y="4884313"/>
                    <a:pt x="1689907" y="4865000"/>
                    <a:pt x="1715014" y="4857275"/>
                  </a:cubicBezTo>
                  <a:cubicBezTo>
                    <a:pt x="1724671" y="4874657"/>
                    <a:pt x="1736259" y="4890107"/>
                    <a:pt x="1736259" y="4903626"/>
                  </a:cubicBezTo>
                  <a:close/>
                  <a:moveTo>
                    <a:pt x="1772954" y="4841824"/>
                  </a:moveTo>
                  <a:cubicBezTo>
                    <a:pt x="1767160" y="4857275"/>
                    <a:pt x="1761366" y="4876588"/>
                    <a:pt x="1751709" y="4893970"/>
                  </a:cubicBezTo>
                  <a:cubicBezTo>
                    <a:pt x="1734327" y="4876588"/>
                    <a:pt x="1732396" y="4872725"/>
                    <a:pt x="1732396" y="4859206"/>
                  </a:cubicBezTo>
                  <a:cubicBezTo>
                    <a:pt x="1732396" y="4843755"/>
                    <a:pt x="1736259" y="4839893"/>
                    <a:pt x="1751709" y="4839893"/>
                  </a:cubicBezTo>
                  <a:cubicBezTo>
                    <a:pt x="1755572" y="4839893"/>
                    <a:pt x="1765229" y="4841824"/>
                    <a:pt x="1772954" y="4841824"/>
                  </a:cubicBezTo>
                  <a:close/>
                  <a:moveTo>
                    <a:pt x="1790336" y="4787747"/>
                  </a:moveTo>
                  <a:lnTo>
                    <a:pt x="1790336" y="4801266"/>
                  </a:lnTo>
                  <a:cubicBezTo>
                    <a:pt x="1792267" y="4822511"/>
                    <a:pt x="1757503" y="4830236"/>
                    <a:pt x="1745915" y="4830236"/>
                  </a:cubicBezTo>
                  <a:cubicBezTo>
                    <a:pt x="1738190" y="4830236"/>
                    <a:pt x="1709220" y="4824442"/>
                    <a:pt x="1709220" y="4810923"/>
                  </a:cubicBezTo>
                  <a:cubicBezTo>
                    <a:pt x="1709220" y="4789678"/>
                    <a:pt x="1734327" y="4737533"/>
                    <a:pt x="1765229" y="4751052"/>
                  </a:cubicBezTo>
                  <a:cubicBezTo>
                    <a:pt x="1772954" y="4758777"/>
                    <a:pt x="1769091" y="4785816"/>
                    <a:pt x="1790336" y="4787747"/>
                  </a:cubicBezTo>
                  <a:close/>
                  <a:moveTo>
                    <a:pt x="1827031" y="4739464"/>
                  </a:moveTo>
                  <a:cubicBezTo>
                    <a:pt x="1815443" y="4754915"/>
                    <a:pt x="1815443" y="4778090"/>
                    <a:pt x="1794198" y="4785816"/>
                  </a:cubicBezTo>
                  <a:cubicBezTo>
                    <a:pt x="1788405" y="4776159"/>
                    <a:pt x="1782611" y="4752983"/>
                    <a:pt x="1782611" y="4749121"/>
                  </a:cubicBezTo>
                  <a:cubicBezTo>
                    <a:pt x="1782611" y="4745258"/>
                    <a:pt x="1790336" y="4739464"/>
                    <a:pt x="1796130" y="4739464"/>
                  </a:cubicBezTo>
                  <a:lnTo>
                    <a:pt x="1827031" y="4739464"/>
                  </a:lnTo>
                  <a:close/>
                  <a:moveTo>
                    <a:pt x="2039476" y="4727876"/>
                  </a:moveTo>
                  <a:cubicBezTo>
                    <a:pt x="2056858" y="4739464"/>
                    <a:pt x="2081966" y="4766503"/>
                    <a:pt x="2089691" y="4783884"/>
                  </a:cubicBezTo>
                  <a:cubicBezTo>
                    <a:pt x="2101279" y="4805129"/>
                    <a:pt x="2099347" y="4822511"/>
                    <a:pt x="2114798" y="4841824"/>
                  </a:cubicBezTo>
                  <a:lnTo>
                    <a:pt x="2114798" y="4980879"/>
                  </a:lnTo>
                  <a:cubicBezTo>
                    <a:pt x="2120592" y="4998261"/>
                    <a:pt x="2126386" y="5013712"/>
                    <a:pt x="2134111" y="5029162"/>
                  </a:cubicBezTo>
                  <a:cubicBezTo>
                    <a:pt x="2141837" y="5040750"/>
                    <a:pt x="2155356" y="5054270"/>
                    <a:pt x="2165012" y="5067789"/>
                  </a:cubicBezTo>
                  <a:cubicBezTo>
                    <a:pt x="2161150" y="5065857"/>
                    <a:pt x="2153424" y="5063926"/>
                    <a:pt x="2149562" y="5061995"/>
                  </a:cubicBezTo>
                  <a:cubicBezTo>
                    <a:pt x="2091622" y="5044613"/>
                    <a:pt x="2078103" y="4975085"/>
                    <a:pt x="2074240" y="4936459"/>
                  </a:cubicBezTo>
                  <a:cubicBezTo>
                    <a:pt x="2070378" y="4901695"/>
                    <a:pt x="2062652" y="4868863"/>
                    <a:pt x="2052996" y="4837961"/>
                  </a:cubicBezTo>
                  <a:cubicBezTo>
                    <a:pt x="2047202" y="4812854"/>
                    <a:pt x="2012438" y="4791610"/>
                    <a:pt x="1993125" y="4783884"/>
                  </a:cubicBezTo>
                  <a:cubicBezTo>
                    <a:pt x="2002781" y="4783884"/>
                    <a:pt x="2018232" y="4785816"/>
                    <a:pt x="2031751" y="4793541"/>
                  </a:cubicBezTo>
                  <a:cubicBezTo>
                    <a:pt x="2068446" y="4814786"/>
                    <a:pt x="2074240" y="4855343"/>
                    <a:pt x="2085828" y="4884313"/>
                  </a:cubicBezTo>
                  <a:cubicBezTo>
                    <a:pt x="2089691" y="4872725"/>
                    <a:pt x="2093553" y="4849549"/>
                    <a:pt x="2093553" y="4845687"/>
                  </a:cubicBezTo>
                  <a:cubicBezTo>
                    <a:pt x="2093553" y="4803198"/>
                    <a:pt x="2051064" y="4751052"/>
                    <a:pt x="2008575" y="4710494"/>
                  </a:cubicBezTo>
                  <a:cubicBezTo>
                    <a:pt x="2018232" y="4714357"/>
                    <a:pt x="2029820" y="4720151"/>
                    <a:pt x="2039476" y="4727876"/>
                  </a:cubicBezTo>
                  <a:close/>
                  <a:moveTo>
                    <a:pt x="1886902" y="4631310"/>
                  </a:moveTo>
                  <a:cubicBezTo>
                    <a:pt x="1877245" y="4642898"/>
                    <a:pt x="1875314" y="4683456"/>
                    <a:pt x="1850207" y="4668005"/>
                  </a:cubicBezTo>
                  <a:cubicBezTo>
                    <a:pt x="1850207" y="4668005"/>
                    <a:pt x="1848276" y="4666074"/>
                    <a:pt x="1848276" y="4671868"/>
                  </a:cubicBezTo>
                  <a:cubicBezTo>
                    <a:pt x="1848276" y="4675730"/>
                    <a:pt x="1852138" y="4683456"/>
                    <a:pt x="1852138" y="4687318"/>
                  </a:cubicBezTo>
                  <a:cubicBezTo>
                    <a:pt x="1852138" y="4718220"/>
                    <a:pt x="1807718" y="4725945"/>
                    <a:pt x="1796130" y="4725945"/>
                  </a:cubicBezTo>
                  <a:cubicBezTo>
                    <a:pt x="1780679" y="4725945"/>
                    <a:pt x="1745915" y="4716288"/>
                    <a:pt x="1745915" y="4693112"/>
                  </a:cubicBezTo>
                  <a:cubicBezTo>
                    <a:pt x="1745915" y="4679593"/>
                    <a:pt x="1759435" y="4654486"/>
                    <a:pt x="1778748" y="4646761"/>
                  </a:cubicBezTo>
                  <a:cubicBezTo>
                    <a:pt x="1784542" y="4642898"/>
                    <a:pt x="1798061" y="4642898"/>
                    <a:pt x="1801924" y="4642898"/>
                  </a:cubicBezTo>
                  <a:cubicBezTo>
                    <a:pt x="1807718" y="4642898"/>
                    <a:pt x="1823168" y="4646761"/>
                    <a:pt x="1828962" y="4646761"/>
                  </a:cubicBezTo>
                  <a:cubicBezTo>
                    <a:pt x="1834756" y="4646761"/>
                    <a:pt x="1838619" y="4629379"/>
                    <a:pt x="1854069" y="4629379"/>
                  </a:cubicBezTo>
                  <a:cubicBezTo>
                    <a:pt x="1859863" y="4629379"/>
                    <a:pt x="1877245" y="4631310"/>
                    <a:pt x="1886902" y="4631310"/>
                  </a:cubicBezTo>
                  <a:close/>
                  <a:moveTo>
                    <a:pt x="1657075" y="4604272"/>
                  </a:moveTo>
                  <a:cubicBezTo>
                    <a:pt x="1651281" y="4608134"/>
                    <a:pt x="1643555" y="4611997"/>
                    <a:pt x="1635830" y="4613928"/>
                  </a:cubicBezTo>
                  <a:cubicBezTo>
                    <a:pt x="1620379" y="4619722"/>
                    <a:pt x="1601066" y="4617791"/>
                    <a:pt x="1585616" y="4623585"/>
                  </a:cubicBezTo>
                  <a:cubicBezTo>
                    <a:pt x="1498706" y="4646761"/>
                    <a:pt x="1413728" y="4652555"/>
                    <a:pt x="1330681" y="4743327"/>
                  </a:cubicBezTo>
                  <a:cubicBezTo>
                    <a:pt x="1324887" y="4749121"/>
                    <a:pt x="1317162" y="4760709"/>
                    <a:pt x="1311368" y="4768434"/>
                  </a:cubicBezTo>
                  <a:lnTo>
                    <a:pt x="1315231" y="4772297"/>
                  </a:lnTo>
                  <a:cubicBezTo>
                    <a:pt x="1361582" y="4743327"/>
                    <a:pt x="1404071" y="4727876"/>
                    <a:pt x="1450423" y="4727876"/>
                  </a:cubicBezTo>
                  <a:cubicBezTo>
                    <a:pt x="1454286" y="4727876"/>
                    <a:pt x="1475530" y="4729807"/>
                    <a:pt x="1489050" y="4731739"/>
                  </a:cubicBezTo>
                  <a:cubicBezTo>
                    <a:pt x="1471668" y="4733670"/>
                    <a:pt x="1450423" y="4735601"/>
                    <a:pt x="1434973" y="4741395"/>
                  </a:cubicBezTo>
                  <a:cubicBezTo>
                    <a:pt x="1388621" y="4752983"/>
                    <a:pt x="1338406" y="4768434"/>
                    <a:pt x="1292055" y="4824442"/>
                  </a:cubicBezTo>
                  <a:cubicBezTo>
                    <a:pt x="1286261" y="4830236"/>
                    <a:pt x="1278535" y="4839893"/>
                    <a:pt x="1272741" y="4851481"/>
                  </a:cubicBezTo>
                  <a:cubicBezTo>
                    <a:pt x="1263085" y="4865000"/>
                    <a:pt x="1259222" y="4892038"/>
                    <a:pt x="1236046" y="4903626"/>
                  </a:cubicBezTo>
                  <a:cubicBezTo>
                    <a:pt x="1239909" y="4884313"/>
                    <a:pt x="1245703" y="4861137"/>
                    <a:pt x="1249566" y="4843755"/>
                  </a:cubicBezTo>
                  <a:cubicBezTo>
                    <a:pt x="1259222" y="4803198"/>
                    <a:pt x="1278535" y="4758777"/>
                    <a:pt x="1315231" y="4722082"/>
                  </a:cubicBezTo>
                  <a:cubicBezTo>
                    <a:pt x="1413728" y="4619722"/>
                    <a:pt x="1527676" y="4629379"/>
                    <a:pt x="1630036" y="4602340"/>
                  </a:cubicBezTo>
                  <a:cubicBezTo>
                    <a:pt x="1653212" y="4602340"/>
                    <a:pt x="1655143" y="4604272"/>
                    <a:pt x="1657075" y="4604272"/>
                  </a:cubicBezTo>
                  <a:close/>
                  <a:moveTo>
                    <a:pt x="1813512" y="4613928"/>
                  </a:moveTo>
                  <a:lnTo>
                    <a:pt x="1813512" y="4621653"/>
                  </a:lnTo>
                  <a:cubicBezTo>
                    <a:pt x="1809649" y="4627447"/>
                    <a:pt x="1803855" y="4635173"/>
                    <a:pt x="1798061" y="4635173"/>
                  </a:cubicBezTo>
                  <a:lnTo>
                    <a:pt x="1776817" y="4635173"/>
                  </a:lnTo>
                  <a:cubicBezTo>
                    <a:pt x="1776817" y="4633241"/>
                    <a:pt x="1774885" y="4631310"/>
                    <a:pt x="1774885" y="4625516"/>
                  </a:cubicBezTo>
                  <a:cubicBezTo>
                    <a:pt x="1774885" y="4621653"/>
                    <a:pt x="1778748" y="4600409"/>
                    <a:pt x="1790336" y="4600409"/>
                  </a:cubicBezTo>
                  <a:cubicBezTo>
                    <a:pt x="1798061" y="4600409"/>
                    <a:pt x="1805786" y="4613928"/>
                    <a:pt x="1813512" y="4613928"/>
                  </a:cubicBezTo>
                  <a:close/>
                  <a:moveTo>
                    <a:pt x="1877245" y="4559851"/>
                  </a:moveTo>
                  <a:cubicBezTo>
                    <a:pt x="1881108" y="4563714"/>
                    <a:pt x="1879177" y="4569508"/>
                    <a:pt x="1881108" y="4573370"/>
                  </a:cubicBezTo>
                  <a:cubicBezTo>
                    <a:pt x="1884971" y="4581096"/>
                    <a:pt x="1898490" y="4592684"/>
                    <a:pt x="1898490" y="4598478"/>
                  </a:cubicBezTo>
                  <a:cubicBezTo>
                    <a:pt x="1898490" y="4615859"/>
                    <a:pt x="1863726" y="4619722"/>
                    <a:pt x="1861795" y="4619722"/>
                  </a:cubicBezTo>
                  <a:cubicBezTo>
                    <a:pt x="1856001" y="4619722"/>
                    <a:pt x="1828962" y="4615859"/>
                    <a:pt x="1815443" y="4608134"/>
                  </a:cubicBezTo>
                  <a:cubicBezTo>
                    <a:pt x="1805786" y="4602340"/>
                    <a:pt x="1801924" y="4590752"/>
                    <a:pt x="1796130" y="4581096"/>
                  </a:cubicBezTo>
                  <a:lnTo>
                    <a:pt x="1796130" y="4575302"/>
                  </a:lnTo>
                  <a:cubicBezTo>
                    <a:pt x="1796130" y="4569508"/>
                    <a:pt x="1798061" y="4567576"/>
                    <a:pt x="1799992" y="4563714"/>
                  </a:cubicBezTo>
                  <a:cubicBezTo>
                    <a:pt x="1821237" y="4565645"/>
                    <a:pt x="1838619" y="4557920"/>
                    <a:pt x="1859863" y="4557920"/>
                  </a:cubicBezTo>
                  <a:cubicBezTo>
                    <a:pt x="1863726" y="4557920"/>
                    <a:pt x="1871451" y="4557920"/>
                    <a:pt x="1877245" y="4559851"/>
                  </a:cubicBezTo>
                  <a:close/>
                  <a:moveTo>
                    <a:pt x="1929391" y="4554057"/>
                  </a:moveTo>
                  <a:cubicBezTo>
                    <a:pt x="1929391" y="4561782"/>
                    <a:pt x="1921666" y="4583027"/>
                    <a:pt x="1910078" y="4583027"/>
                  </a:cubicBezTo>
                  <a:cubicBezTo>
                    <a:pt x="1890765" y="4583027"/>
                    <a:pt x="1890765" y="4557920"/>
                    <a:pt x="1890765" y="4550195"/>
                  </a:cubicBezTo>
                  <a:cubicBezTo>
                    <a:pt x="1890765" y="4544401"/>
                    <a:pt x="1892696" y="4536675"/>
                    <a:pt x="1892696" y="4528950"/>
                  </a:cubicBezTo>
                  <a:cubicBezTo>
                    <a:pt x="1904284" y="4548263"/>
                    <a:pt x="1929391" y="4532813"/>
                    <a:pt x="1929391" y="4554057"/>
                  </a:cubicBezTo>
                  <a:close/>
                  <a:moveTo>
                    <a:pt x="1950636" y="4482598"/>
                  </a:moveTo>
                  <a:cubicBezTo>
                    <a:pt x="1952567" y="4484530"/>
                    <a:pt x="1956430" y="4482598"/>
                    <a:pt x="1956430" y="4486461"/>
                  </a:cubicBezTo>
                  <a:cubicBezTo>
                    <a:pt x="1956430" y="4496118"/>
                    <a:pt x="1942910" y="4527019"/>
                    <a:pt x="1937116" y="4528950"/>
                  </a:cubicBezTo>
                  <a:cubicBezTo>
                    <a:pt x="1933254" y="4530881"/>
                    <a:pt x="1931322" y="4530881"/>
                    <a:pt x="1925528" y="4530881"/>
                  </a:cubicBezTo>
                  <a:cubicBezTo>
                    <a:pt x="1910078" y="4530881"/>
                    <a:pt x="1892696" y="4521225"/>
                    <a:pt x="1873383" y="4515431"/>
                  </a:cubicBezTo>
                  <a:cubicBezTo>
                    <a:pt x="1871451" y="4521225"/>
                    <a:pt x="1869520" y="4528950"/>
                    <a:pt x="1865657" y="4532813"/>
                  </a:cubicBezTo>
                  <a:cubicBezTo>
                    <a:pt x="1857932" y="4540538"/>
                    <a:pt x="1840550" y="4548263"/>
                    <a:pt x="1828962" y="4548263"/>
                  </a:cubicBezTo>
                  <a:cubicBezTo>
                    <a:pt x="1823168" y="4548263"/>
                    <a:pt x="1815443" y="4546332"/>
                    <a:pt x="1809649" y="4542469"/>
                  </a:cubicBezTo>
                  <a:cubicBezTo>
                    <a:pt x="1815443" y="4525087"/>
                    <a:pt x="1823168" y="4505774"/>
                    <a:pt x="1830894" y="4486461"/>
                  </a:cubicBezTo>
                  <a:cubicBezTo>
                    <a:pt x="1838619" y="4490324"/>
                    <a:pt x="1846344" y="4496118"/>
                    <a:pt x="1854069" y="4503843"/>
                  </a:cubicBezTo>
                  <a:lnTo>
                    <a:pt x="1859863" y="4503843"/>
                  </a:lnTo>
                  <a:cubicBezTo>
                    <a:pt x="1861795" y="4499980"/>
                    <a:pt x="1859863" y="4494186"/>
                    <a:pt x="1859863" y="4488392"/>
                  </a:cubicBezTo>
                  <a:cubicBezTo>
                    <a:pt x="1890765" y="4474873"/>
                    <a:pt x="1892696" y="4465216"/>
                    <a:pt x="1915872" y="4465216"/>
                  </a:cubicBezTo>
                  <a:cubicBezTo>
                    <a:pt x="1929391" y="4465216"/>
                    <a:pt x="1931322" y="4467148"/>
                    <a:pt x="1950636" y="4482598"/>
                  </a:cubicBezTo>
                  <a:close/>
                  <a:moveTo>
                    <a:pt x="1996987" y="4382170"/>
                  </a:moveTo>
                  <a:cubicBezTo>
                    <a:pt x="1979605" y="4382170"/>
                    <a:pt x="1973811" y="4366719"/>
                    <a:pt x="1958361" y="4351268"/>
                  </a:cubicBezTo>
                  <a:cubicBezTo>
                    <a:pt x="1962224" y="4337749"/>
                    <a:pt x="1979605" y="4339680"/>
                    <a:pt x="1987331" y="4335818"/>
                  </a:cubicBezTo>
                  <a:cubicBezTo>
                    <a:pt x="1993125" y="4331955"/>
                    <a:pt x="2004713" y="4326161"/>
                    <a:pt x="2014369" y="4320367"/>
                  </a:cubicBezTo>
                  <a:cubicBezTo>
                    <a:pt x="2012438" y="4326161"/>
                    <a:pt x="2008575" y="4382170"/>
                    <a:pt x="1996987" y="4382170"/>
                  </a:cubicBezTo>
                  <a:close/>
                  <a:moveTo>
                    <a:pt x="1929391" y="4343543"/>
                  </a:moveTo>
                  <a:cubicBezTo>
                    <a:pt x="1929391" y="4349337"/>
                    <a:pt x="1925528" y="4358994"/>
                    <a:pt x="1921666" y="4364788"/>
                  </a:cubicBezTo>
                  <a:lnTo>
                    <a:pt x="1925528" y="4368650"/>
                  </a:lnTo>
                  <a:cubicBezTo>
                    <a:pt x="1929391" y="4364788"/>
                    <a:pt x="1935185" y="4362856"/>
                    <a:pt x="1939048" y="4362856"/>
                  </a:cubicBezTo>
                  <a:cubicBezTo>
                    <a:pt x="1958361" y="4362856"/>
                    <a:pt x="1981537" y="4393757"/>
                    <a:pt x="1981537" y="4403414"/>
                  </a:cubicBezTo>
                  <a:cubicBezTo>
                    <a:pt x="1981537" y="4426590"/>
                    <a:pt x="1956430" y="4426590"/>
                    <a:pt x="1946773" y="4426590"/>
                  </a:cubicBezTo>
                  <a:cubicBezTo>
                    <a:pt x="1940979" y="4426590"/>
                    <a:pt x="1915872" y="4422727"/>
                    <a:pt x="1898490" y="4420796"/>
                  </a:cubicBezTo>
                  <a:cubicBezTo>
                    <a:pt x="1902353" y="4426590"/>
                    <a:pt x="1910078" y="4436247"/>
                    <a:pt x="1910078" y="4440109"/>
                  </a:cubicBezTo>
                  <a:cubicBezTo>
                    <a:pt x="1910078" y="4451697"/>
                    <a:pt x="1884971" y="4467148"/>
                    <a:pt x="1875314" y="4467148"/>
                  </a:cubicBezTo>
                  <a:lnTo>
                    <a:pt x="1842482" y="4467148"/>
                  </a:lnTo>
                  <a:lnTo>
                    <a:pt x="1842482" y="4451697"/>
                  </a:lnTo>
                  <a:cubicBezTo>
                    <a:pt x="1842482" y="4432384"/>
                    <a:pt x="1852138" y="4413071"/>
                    <a:pt x="1869520" y="4413071"/>
                  </a:cubicBezTo>
                  <a:cubicBezTo>
                    <a:pt x="1875314" y="4413071"/>
                    <a:pt x="1883039" y="4415002"/>
                    <a:pt x="1892696" y="4416933"/>
                  </a:cubicBezTo>
                  <a:cubicBezTo>
                    <a:pt x="1892696" y="4407277"/>
                    <a:pt x="1892696" y="4393757"/>
                    <a:pt x="1902353" y="4384101"/>
                  </a:cubicBezTo>
                  <a:cubicBezTo>
                    <a:pt x="1898490" y="4382170"/>
                    <a:pt x="1894627" y="4380238"/>
                    <a:pt x="1890765" y="4380238"/>
                  </a:cubicBezTo>
                  <a:cubicBezTo>
                    <a:pt x="1884971" y="4380238"/>
                    <a:pt x="1871451" y="4386032"/>
                    <a:pt x="1867589" y="4386032"/>
                  </a:cubicBezTo>
                  <a:cubicBezTo>
                    <a:pt x="1854069" y="4386032"/>
                    <a:pt x="1850207" y="4374444"/>
                    <a:pt x="1850207" y="4368650"/>
                  </a:cubicBezTo>
                  <a:cubicBezTo>
                    <a:pt x="1850207" y="4364788"/>
                    <a:pt x="1856001" y="4341612"/>
                    <a:pt x="1865657" y="4333886"/>
                  </a:cubicBezTo>
                  <a:cubicBezTo>
                    <a:pt x="1873383" y="4326161"/>
                    <a:pt x="1898490" y="4316505"/>
                    <a:pt x="1902353" y="4316505"/>
                  </a:cubicBezTo>
                  <a:cubicBezTo>
                    <a:pt x="1917803" y="4316505"/>
                    <a:pt x="1929391" y="4337749"/>
                    <a:pt x="1929391" y="4343543"/>
                  </a:cubicBezTo>
                  <a:close/>
                  <a:moveTo>
                    <a:pt x="2014369" y="4287535"/>
                  </a:moveTo>
                  <a:lnTo>
                    <a:pt x="2014369" y="4291397"/>
                  </a:lnTo>
                  <a:cubicBezTo>
                    <a:pt x="2010507" y="4301054"/>
                    <a:pt x="2000850" y="4312642"/>
                    <a:pt x="1991193" y="4316505"/>
                  </a:cubicBezTo>
                  <a:cubicBezTo>
                    <a:pt x="1979605" y="4322299"/>
                    <a:pt x="1960292" y="4326161"/>
                    <a:pt x="1956430" y="4326161"/>
                  </a:cubicBezTo>
                  <a:cubicBezTo>
                    <a:pt x="1944842" y="4326161"/>
                    <a:pt x="1917803" y="4318436"/>
                    <a:pt x="1917803" y="4302985"/>
                  </a:cubicBezTo>
                  <a:cubicBezTo>
                    <a:pt x="1917803" y="4289466"/>
                    <a:pt x="1933254" y="4262428"/>
                    <a:pt x="1950636" y="4262428"/>
                  </a:cubicBezTo>
                  <a:cubicBezTo>
                    <a:pt x="1956430" y="4262428"/>
                    <a:pt x="1993125" y="4281741"/>
                    <a:pt x="2014369" y="4287535"/>
                  </a:cubicBezTo>
                  <a:close/>
                  <a:moveTo>
                    <a:pt x="1937116" y="4245046"/>
                  </a:moveTo>
                  <a:cubicBezTo>
                    <a:pt x="1937116" y="4275947"/>
                    <a:pt x="1894627" y="4291397"/>
                    <a:pt x="1879177" y="4291397"/>
                  </a:cubicBezTo>
                  <a:cubicBezTo>
                    <a:pt x="1857932" y="4291397"/>
                    <a:pt x="1854069" y="4270153"/>
                    <a:pt x="1854069" y="4260496"/>
                  </a:cubicBezTo>
                  <a:cubicBezTo>
                    <a:pt x="1854069" y="4235389"/>
                    <a:pt x="1875314" y="4243114"/>
                    <a:pt x="1875314" y="4218007"/>
                  </a:cubicBezTo>
                  <a:cubicBezTo>
                    <a:pt x="1881108" y="4219938"/>
                    <a:pt x="1937116" y="4233458"/>
                    <a:pt x="1937116" y="4245046"/>
                  </a:cubicBezTo>
                  <a:close/>
                  <a:moveTo>
                    <a:pt x="1873383" y="4214145"/>
                  </a:moveTo>
                  <a:cubicBezTo>
                    <a:pt x="1867589" y="4218007"/>
                    <a:pt x="1863726" y="4223801"/>
                    <a:pt x="1857932" y="4229595"/>
                  </a:cubicBezTo>
                  <a:cubicBezTo>
                    <a:pt x="1852138" y="4225732"/>
                    <a:pt x="1842482" y="4214145"/>
                    <a:pt x="1842482" y="4208351"/>
                  </a:cubicBezTo>
                  <a:cubicBezTo>
                    <a:pt x="1842482" y="4202557"/>
                    <a:pt x="1856001" y="4200625"/>
                    <a:pt x="1857932" y="4200625"/>
                  </a:cubicBezTo>
                  <a:cubicBezTo>
                    <a:pt x="1867589" y="4200625"/>
                    <a:pt x="1867589" y="4202557"/>
                    <a:pt x="1873383" y="4214145"/>
                  </a:cubicBezTo>
                  <a:close/>
                  <a:moveTo>
                    <a:pt x="1977674" y="4158136"/>
                  </a:moveTo>
                  <a:cubicBezTo>
                    <a:pt x="1989262" y="4160067"/>
                    <a:pt x="2002781" y="4158136"/>
                    <a:pt x="2014369" y="4160067"/>
                  </a:cubicBezTo>
                  <a:cubicBezTo>
                    <a:pt x="2014369" y="4161999"/>
                    <a:pt x="2016301" y="4161999"/>
                    <a:pt x="2016301" y="4167793"/>
                  </a:cubicBezTo>
                  <a:cubicBezTo>
                    <a:pt x="2016301" y="4173587"/>
                    <a:pt x="2008575" y="4185175"/>
                    <a:pt x="2000850" y="4194831"/>
                  </a:cubicBezTo>
                  <a:lnTo>
                    <a:pt x="2000850" y="4200625"/>
                  </a:lnTo>
                  <a:cubicBezTo>
                    <a:pt x="2002781" y="4202557"/>
                    <a:pt x="2000850" y="4202557"/>
                    <a:pt x="2004713" y="4202557"/>
                  </a:cubicBezTo>
                  <a:cubicBezTo>
                    <a:pt x="2010507" y="4202557"/>
                    <a:pt x="2014369" y="4200625"/>
                    <a:pt x="2022095" y="4198694"/>
                  </a:cubicBezTo>
                  <a:cubicBezTo>
                    <a:pt x="2025957" y="4210282"/>
                    <a:pt x="2027888" y="4227664"/>
                    <a:pt x="2027888" y="4231526"/>
                  </a:cubicBezTo>
                  <a:cubicBezTo>
                    <a:pt x="2027888" y="4243114"/>
                    <a:pt x="2020163" y="4266290"/>
                    <a:pt x="2016301" y="4272084"/>
                  </a:cubicBezTo>
                  <a:cubicBezTo>
                    <a:pt x="2012438" y="4272084"/>
                    <a:pt x="1962224" y="4270153"/>
                    <a:pt x="1962224" y="4245046"/>
                  </a:cubicBezTo>
                  <a:cubicBezTo>
                    <a:pt x="1962224" y="4241183"/>
                    <a:pt x="1981537" y="4229595"/>
                    <a:pt x="1991193" y="4219938"/>
                  </a:cubicBezTo>
                  <a:cubicBezTo>
                    <a:pt x="1989262" y="4218007"/>
                    <a:pt x="1989262" y="4218007"/>
                    <a:pt x="1985399" y="4218007"/>
                  </a:cubicBezTo>
                  <a:cubicBezTo>
                    <a:pt x="1979605" y="4218007"/>
                    <a:pt x="1946773" y="4225732"/>
                    <a:pt x="1940979" y="4225732"/>
                  </a:cubicBezTo>
                  <a:cubicBezTo>
                    <a:pt x="1931322" y="4225732"/>
                    <a:pt x="1892696" y="4216076"/>
                    <a:pt x="1892696" y="4200625"/>
                  </a:cubicBezTo>
                  <a:cubicBezTo>
                    <a:pt x="1892696" y="4196763"/>
                    <a:pt x="1892696" y="4192900"/>
                    <a:pt x="1896559" y="4190969"/>
                  </a:cubicBezTo>
                  <a:cubicBezTo>
                    <a:pt x="1898490" y="4187106"/>
                    <a:pt x="1906215" y="4187106"/>
                    <a:pt x="1910078" y="4183243"/>
                  </a:cubicBezTo>
                  <a:cubicBezTo>
                    <a:pt x="1917803" y="4175518"/>
                    <a:pt x="1923597" y="4161999"/>
                    <a:pt x="1933254" y="4154273"/>
                  </a:cubicBezTo>
                  <a:cubicBezTo>
                    <a:pt x="1935185" y="4150411"/>
                    <a:pt x="1942910" y="4148479"/>
                    <a:pt x="1946773" y="4148479"/>
                  </a:cubicBezTo>
                  <a:cubicBezTo>
                    <a:pt x="1952567" y="4148479"/>
                    <a:pt x="1968017" y="4158136"/>
                    <a:pt x="1977674" y="4158136"/>
                  </a:cubicBezTo>
                  <a:close/>
                  <a:moveTo>
                    <a:pt x="1856001" y="4129166"/>
                  </a:moveTo>
                  <a:cubicBezTo>
                    <a:pt x="1859863" y="4125304"/>
                    <a:pt x="1865657" y="4123372"/>
                    <a:pt x="1869520" y="4123372"/>
                  </a:cubicBezTo>
                  <a:cubicBezTo>
                    <a:pt x="1881108" y="4123372"/>
                    <a:pt x="1917803" y="4127235"/>
                    <a:pt x="1917803" y="4144617"/>
                  </a:cubicBezTo>
                  <a:cubicBezTo>
                    <a:pt x="1917803" y="4177449"/>
                    <a:pt x="1865657" y="4190969"/>
                    <a:pt x="1852138" y="4190969"/>
                  </a:cubicBezTo>
                  <a:cubicBezTo>
                    <a:pt x="1827031" y="4190969"/>
                    <a:pt x="1836688" y="4154273"/>
                    <a:pt x="1832825" y="4148479"/>
                  </a:cubicBezTo>
                  <a:cubicBezTo>
                    <a:pt x="1828962" y="4146548"/>
                    <a:pt x="1821237" y="4140754"/>
                    <a:pt x="1815443" y="4134960"/>
                  </a:cubicBezTo>
                  <a:lnTo>
                    <a:pt x="1815443" y="4129166"/>
                  </a:lnTo>
                  <a:cubicBezTo>
                    <a:pt x="1815443" y="4115647"/>
                    <a:pt x="1828962" y="4113716"/>
                    <a:pt x="1834756" y="4113716"/>
                  </a:cubicBezTo>
                  <a:cubicBezTo>
                    <a:pt x="1842482" y="4113716"/>
                    <a:pt x="1850207" y="4121441"/>
                    <a:pt x="1856001" y="4129166"/>
                  </a:cubicBezTo>
                  <a:close/>
                  <a:moveTo>
                    <a:pt x="2018232" y="4123372"/>
                  </a:moveTo>
                  <a:cubicBezTo>
                    <a:pt x="2018232" y="4142685"/>
                    <a:pt x="1996987" y="4148479"/>
                    <a:pt x="1989262" y="4148479"/>
                  </a:cubicBezTo>
                  <a:cubicBezTo>
                    <a:pt x="1977674" y="4148479"/>
                    <a:pt x="1950636" y="4138823"/>
                    <a:pt x="1950636" y="4131098"/>
                  </a:cubicBezTo>
                  <a:cubicBezTo>
                    <a:pt x="1950636" y="4113716"/>
                    <a:pt x="1964155" y="4115647"/>
                    <a:pt x="1977674" y="4100196"/>
                  </a:cubicBezTo>
                  <a:cubicBezTo>
                    <a:pt x="1981537" y="4094402"/>
                    <a:pt x="1985399" y="4080883"/>
                    <a:pt x="1995056" y="4073158"/>
                  </a:cubicBezTo>
                  <a:cubicBezTo>
                    <a:pt x="2000850" y="4077021"/>
                    <a:pt x="2018232" y="4113716"/>
                    <a:pt x="2018232" y="4123372"/>
                  </a:cubicBezTo>
                  <a:close/>
                  <a:moveTo>
                    <a:pt x="1506431" y="4059639"/>
                  </a:moveTo>
                  <a:lnTo>
                    <a:pt x="1500637" y="4059639"/>
                  </a:lnTo>
                  <a:lnTo>
                    <a:pt x="1506431" y="4059639"/>
                  </a:lnTo>
                  <a:close/>
                  <a:moveTo>
                    <a:pt x="1801924" y="4049982"/>
                  </a:moveTo>
                  <a:cubicBezTo>
                    <a:pt x="1801924" y="4065433"/>
                    <a:pt x="1790336" y="4069295"/>
                    <a:pt x="1782611" y="4069295"/>
                  </a:cubicBezTo>
                  <a:cubicBezTo>
                    <a:pt x="1763297" y="4069295"/>
                    <a:pt x="1763297" y="4051913"/>
                    <a:pt x="1757503" y="4040325"/>
                  </a:cubicBezTo>
                  <a:cubicBezTo>
                    <a:pt x="1765229" y="4036463"/>
                    <a:pt x="1778748" y="4032600"/>
                    <a:pt x="1784542" y="4032600"/>
                  </a:cubicBezTo>
                  <a:cubicBezTo>
                    <a:pt x="1794198" y="4032600"/>
                    <a:pt x="1801924" y="4036463"/>
                    <a:pt x="1801924" y="4049982"/>
                  </a:cubicBezTo>
                  <a:close/>
                  <a:moveTo>
                    <a:pt x="1239909" y="3980454"/>
                  </a:moveTo>
                  <a:cubicBezTo>
                    <a:pt x="1228321" y="3980454"/>
                    <a:pt x="1207077" y="3984317"/>
                    <a:pt x="1199351" y="3976592"/>
                  </a:cubicBezTo>
                  <a:cubicBezTo>
                    <a:pt x="1203214" y="3976592"/>
                    <a:pt x="1201283" y="3978523"/>
                    <a:pt x="1209008" y="3978523"/>
                  </a:cubicBezTo>
                  <a:lnTo>
                    <a:pt x="1205145" y="3974660"/>
                  </a:lnTo>
                  <a:cubicBezTo>
                    <a:pt x="1210939" y="3974660"/>
                    <a:pt x="1218664" y="3972729"/>
                    <a:pt x="1224458" y="3972729"/>
                  </a:cubicBezTo>
                  <a:cubicBezTo>
                    <a:pt x="1228321" y="3972729"/>
                    <a:pt x="1234115" y="3976592"/>
                    <a:pt x="1239909" y="3980454"/>
                  </a:cubicBezTo>
                  <a:close/>
                  <a:moveTo>
                    <a:pt x="1823168" y="3961141"/>
                  </a:moveTo>
                  <a:cubicBezTo>
                    <a:pt x="1823168" y="3997836"/>
                    <a:pt x="1799992" y="4022944"/>
                    <a:pt x="1767160" y="4022944"/>
                  </a:cubicBezTo>
                  <a:cubicBezTo>
                    <a:pt x="1747847" y="4022944"/>
                    <a:pt x="1757503" y="4007493"/>
                    <a:pt x="1753641" y="3999768"/>
                  </a:cubicBezTo>
                  <a:cubicBezTo>
                    <a:pt x="1745915" y="4003630"/>
                    <a:pt x="1730465" y="4009424"/>
                    <a:pt x="1726602" y="4009424"/>
                  </a:cubicBezTo>
                  <a:cubicBezTo>
                    <a:pt x="1715014" y="4009424"/>
                    <a:pt x="1701495" y="3999768"/>
                    <a:pt x="1693770" y="3986248"/>
                  </a:cubicBezTo>
                  <a:cubicBezTo>
                    <a:pt x="1699564" y="3980454"/>
                    <a:pt x="1726602" y="3965004"/>
                    <a:pt x="1736259" y="3965004"/>
                  </a:cubicBezTo>
                  <a:cubicBezTo>
                    <a:pt x="1753641" y="3965004"/>
                    <a:pt x="1747847" y="3978523"/>
                    <a:pt x="1757503" y="3993974"/>
                  </a:cubicBezTo>
                  <a:cubicBezTo>
                    <a:pt x="1767160" y="3961141"/>
                    <a:pt x="1780679" y="3947622"/>
                    <a:pt x="1803855" y="3947622"/>
                  </a:cubicBezTo>
                  <a:cubicBezTo>
                    <a:pt x="1821237" y="3947622"/>
                    <a:pt x="1823168" y="3947622"/>
                    <a:pt x="1823168" y="3961141"/>
                  </a:cubicBezTo>
                  <a:close/>
                  <a:moveTo>
                    <a:pt x="1973811" y="4022944"/>
                  </a:moveTo>
                  <a:cubicBezTo>
                    <a:pt x="1973811" y="4034531"/>
                    <a:pt x="1942910" y="4032600"/>
                    <a:pt x="1940979" y="4032600"/>
                  </a:cubicBezTo>
                  <a:cubicBezTo>
                    <a:pt x="1913940" y="4032600"/>
                    <a:pt x="1910078" y="4032600"/>
                    <a:pt x="1913940" y="3993974"/>
                  </a:cubicBezTo>
                  <a:cubicBezTo>
                    <a:pt x="1908147" y="3997836"/>
                    <a:pt x="1902353" y="4005562"/>
                    <a:pt x="1896559" y="4009424"/>
                  </a:cubicBezTo>
                  <a:cubicBezTo>
                    <a:pt x="1886902" y="4017150"/>
                    <a:pt x="1875314" y="4024875"/>
                    <a:pt x="1865657" y="4030669"/>
                  </a:cubicBezTo>
                  <a:cubicBezTo>
                    <a:pt x="1881108" y="4032600"/>
                    <a:pt x="1875314" y="4053845"/>
                    <a:pt x="1888833" y="4065433"/>
                  </a:cubicBezTo>
                  <a:cubicBezTo>
                    <a:pt x="1900421" y="4063501"/>
                    <a:pt x="1892696" y="4042257"/>
                    <a:pt x="1912009" y="4042257"/>
                  </a:cubicBezTo>
                  <a:cubicBezTo>
                    <a:pt x="1915872" y="4042257"/>
                    <a:pt x="1927460" y="4048051"/>
                    <a:pt x="1935185" y="4048051"/>
                  </a:cubicBezTo>
                  <a:cubicBezTo>
                    <a:pt x="1950636" y="4048051"/>
                    <a:pt x="1966086" y="4048051"/>
                    <a:pt x="1981537" y="4049982"/>
                  </a:cubicBezTo>
                  <a:cubicBezTo>
                    <a:pt x="1979605" y="4096334"/>
                    <a:pt x="1935185" y="4117578"/>
                    <a:pt x="1906215" y="4117578"/>
                  </a:cubicBezTo>
                  <a:cubicBezTo>
                    <a:pt x="1888833" y="4117578"/>
                    <a:pt x="1873383" y="4109853"/>
                    <a:pt x="1875314" y="4086677"/>
                  </a:cubicBezTo>
                  <a:cubicBezTo>
                    <a:pt x="1852138" y="4096334"/>
                    <a:pt x="1842482" y="4105990"/>
                    <a:pt x="1823168" y="4105990"/>
                  </a:cubicBezTo>
                  <a:cubicBezTo>
                    <a:pt x="1813512" y="4105990"/>
                    <a:pt x="1794198" y="4104059"/>
                    <a:pt x="1794198" y="4092471"/>
                  </a:cubicBezTo>
                  <a:cubicBezTo>
                    <a:pt x="1794198" y="4088608"/>
                    <a:pt x="1825100" y="4034531"/>
                    <a:pt x="1825100" y="4028737"/>
                  </a:cubicBezTo>
                  <a:cubicBezTo>
                    <a:pt x="1825100" y="4024875"/>
                    <a:pt x="1819306" y="4015218"/>
                    <a:pt x="1819306" y="4009424"/>
                  </a:cubicBezTo>
                  <a:cubicBezTo>
                    <a:pt x="1819306" y="4007493"/>
                    <a:pt x="1825100" y="3999768"/>
                    <a:pt x="1825100" y="3990111"/>
                  </a:cubicBezTo>
                  <a:cubicBezTo>
                    <a:pt x="1828962" y="3945691"/>
                    <a:pt x="1881108" y="3947622"/>
                    <a:pt x="1906215" y="3932171"/>
                  </a:cubicBezTo>
                  <a:lnTo>
                    <a:pt x="1913940" y="3932171"/>
                  </a:lnTo>
                  <a:cubicBezTo>
                    <a:pt x="1921666" y="3970798"/>
                    <a:pt x="1973811" y="3986248"/>
                    <a:pt x="1973811" y="4022944"/>
                  </a:cubicBezTo>
                  <a:close/>
                  <a:moveTo>
                    <a:pt x="1743984" y="3903202"/>
                  </a:moveTo>
                  <a:cubicBezTo>
                    <a:pt x="1743984" y="3934103"/>
                    <a:pt x="1713083" y="3972729"/>
                    <a:pt x="1682182" y="3972729"/>
                  </a:cubicBezTo>
                  <a:cubicBezTo>
                    <a:pt x="1670594" y="3972729"/>
                    <a:pt x="1670594" y="3965004"/>
                    <a:pt x="1670594" y="3961141"/>
                  </a:cubicBezTo>
                  <a:cubicBezTo>
                    <a:pt x="1670594" y="3957279"/>
                    <a:pt x="1678319" y="3930240"/>
                    <a:pt x="1678319" y="3924446"/>
                  </a:cubicBezTo>
                  <a:cubicBezTo>
                    <a:pt x="1678319" y="3910927"/>
                    <a:pt x="1668663" y="3901270"/>
                    <a:pt x="1668663" y="3895476"/>
                  </a:cubicBezTo>
                  <a:cubicBezTo>
                    <a:pt x="1668663" y="3878094"/>
                    <a:pt x="1713083" y="3866506"/>
                    <a:pt x="1716946" y="3866506"/>
                  </a:cubicBezTo>
                  <a:cubicBezTo>
                    <a:pt x="1742053" y="3866506"/>
                    <a:pt x="1743984" y="3893545"/>
                    <a:pt x="1743984" y="3903202"/>
                  </a:cubicBezTo>
                  <a:close/>
                  <a:moveTo>
                    <a:pt x="1902353" y="3910927"/>
                  </a:moveTo>
                  <a:cubicBezTo>
                    <a:pt x="1902353" y="3932171"/>
                    <a:pt x="1863726" y="3937965"/>
                    <a:pt x="1859863" y="3937965"/>
                  </a:cubicBezTo>
                  <a:cubicBezTo>
                    <a:pt x="1848276" y="3937965"/>
                    <a:pt x="1836688" y="3936034"/>
                    <a:pt x="1836688" y="3924446"/>
                  </a:cubicBezTo>
                  <a:cubicBezTo>
                    <a:pt x="1836688" y="3920583"/>
                    <a:pt x="1842482" y="3910927"/>
                    <a:pt x="1844413" y="3905133"/>
                  </a:cubicBezTo>
                  <a:cubicBezTo>
                    <a:pt x="1848276" y="3895476"/>
                    <a:pt x="1850207" y="3883888"/>
                    <a:pt x="1852138" y="3872300"/>
                  </a:cubicBezTo>
                  <a:cubicBezTo>
                    <a:pt x="1854069" y="3866506"/>
                    <a:pt x="1856001" y="3860712"/>
                    <a:pt x="1856001" y="3854919"/>
                  </a:cubicBezTo>
                  <a:cubicBezTo>
                    <a:pt x="1863726" y="3862644"/>
                    <a:pt x="1902353" y="3907064"/>
                    <a:pt x="1902353" y="3910927"/>
                  </a:cubicBezTo>
                  <a:close/>
                  <a:moveTo>
                    <a:pt x="1554715" y="3874232"/>
                  </a:moveTo>
                  <a:cubicBezTo>
                    <a:pt x="1554715" y="3893545"/>
                    <a:pt x="1556646" y="3901270"/>
                    <a:pt x="1537333" y="3901270"/>
                  </a:cubicBezTo>
                  <a:cubicBezTo>
                    <a:pt x="1519951" y="3901270"/>
                    <a:pt x="1498706" y="3893545"/>
                    <a:pt x="1489050" y="3874232"/>
                  </a:cubicBezTo>
                  <a:cubicBezTo>
                    <a:pt x="1502569" y="3866506"/>
                    <a:pt x="1529607" y="3845262"/>
                    <a:pt x="1533470" y="3845262"/>
                  </a:cubicBezTo>
                  <a:cubicBezTo>
                    <a:pt x="1556646" y="3845262"/>
                    <a:pt x="1554715" y="3866506"/>
                    <a:pt x="1554715" y="3874232"/>
                  </a:cubicBezTo>
                  <a:close/>
                  <a:moveTo>
                    <a:pt x="1637761" y="3851056"/>
                  </a:moveTo>
                  <a:cubicBezTo>
                    <a:pt x="1637761" y="3876163"/>
                    <a:pt x="1639693" y="3868438"/>
                    <a:pt x="1626173" y="3895476"/>
                  </a:cubicBezTo>
                  <a:cubicBezTo>
                    <a:pt x="1628105" y="3897408"/>
                    <a:pt x="1626173" y="3897408"/>
                    <a:pt x="1631967" y="3897408"/>
                  </a:cubicBezTo>
                  <a:cubicBezTo>
                    <a:pt x="1635830" y="3897408"/>
                    <a:pt x="1643555" y="3891614"/>
                    <a:pt x="1649349" y="3891614"/>
                  </a:cubicBezTo>
                  <a:cubicBezTo>
                    <a:pt x="1664800" y="3891614"/>
                    <a:pt x="1664800" y="3928309"/>
                    <a:pt x="1664800" y="3930240"/>
                  </a:cubicBezTo>
                  <a:cubicBezTo>
                    <a:pt x="1664800" y="3941828"/>
                    <a:pt x="1660937" y="3959210"/>
                    <a:pt x="1647418" y="3959210"/>
                  </a:cubicBezTo>
                  <a:cubicBezTo>
                    <a:pt x="1641624" y="3959210"/>
                    <a:pt x="1601066" y="3934103"/>
                    <a:pt x="1599135" y="3932171"/>
                  </a:cubicBezTo>
                  <a:cubicBezTo>
                    <a:pt x="1602998" y="3920583"/>
                    <a:pt x="1620379" y="3918652"/>
                    <a:pt x="1624242" y="3903202"/>
                  </a:cubicBezTo>
                  <a:cubicBezTo>
                    <a:pt x="1622311" y="3903202"/>
                    <a:pt x="1622311" y="3901270"/>
                    <a:pt x="1618448" y="3901270"/>
                  </a:cubicBezTo>
                  <a:cubicBezTo>
                    <a:pt x="1612654" y="3901270"/>
                    <a:pt x="1587547" y="3914790"/>
                    <a:pt x="1581753" y="3914790"/>
                  </a:cubicBezTo>
                  <a:cubicBezTo>
                    <a:pt x="1552783" y="3914790"/>
                    <a:pt x="1574028" y="3870369"/>
                    <a:pt x="1556646" y="3854919"/>
                  </a:cubicBezTo>
                  <a:cubicBezTo>
                    <a:pt x="1558577" y="3839468"/>
                    <a:pt x="1579822" y="3835605"/>
                    <a:pt x="1589478" y="3833674"/>
                  </a:cubicBezTo>
                  <a:cubicBezTo>
                    <a:pt x="1593341" y="3833674"/>
                    <a:pt x="1602998" y="3829811"/>
                    <a:pt x="1608792" y="3825949"/>
                  </a:cubicBezTo>
                  <a:cubicBezTo>
                    <a:pt x="1610723" y="3825949"/>
                    <a:pt x="1612654" y="3822086"/>
                    <a:pt x="1614586" y="3820155"/>
                  </a:cubicBezTo>
                  <a:cubicBezTo>
                    <a:pt x="1618448" y="3818223"/>
                    <a:pt x="1622311" y="3816292"/>
                    <a:pt x="1626173" y="3816292"/>
                  </a:cubicBezTo>
                  <a:cubicBezTo>
                    <a:pt x="1639693" y="3816292"/>
                    <a:pt x="1637761" y="3849125"/>
                    <a:pt x="1637761" y="3851056"/>
                  </a:cubicBezTo>
                  <a:close/>
                  <a:moveTo>
                    <a:pt x="1444629" y="3822086"/>
                  </a:moveTo>
                  <a:cubicBezTo>
                    <a:pt x="1444629" y="3827880"/>
                    <a:pt x="1442698" y="3843331"/>
                    <a:pt x="1442698" y="3854919"/>
                  </a:cubicBezTo>
                  <a:cubicBezTo>
                    <a:pt x="1438835" y="3854919"/>
                    <a:pt x="1434973" y="3856850"/>
                    <a:pt x="1431110" y="3856850"/>
                  </a:cubicBezTo>
                  <a:cubicBezTo>
                    <a:pt x="1425316" y="3856850"/>
                    <a:pt x="1392483" y="3843331"/>
                    <a:pt x="1375102" y="3833674"/>
                  </a:cubicBezTo>
                  <a:cubicBezTo>
                    <a:pt x="1369308" y="3831743"/>
                    <a:pt x="1363514" y="3820155"/>
                    <a:pt x="1363514" y="3814361"/>
                  </a:cubicBezTo>
                  <a:cubicBezTo>
                    <a:pt x="1406003" y="3814361"/>
                    <a:pt x="1415659" y="3783460"/>
                    <a:pt x="1425316" y="3783460"/>
                  </a:cubicBezTo>
                  <a:cubicBezTo>
                    <a:pt x="1444629" y="3783460"/>
                    <a:pt x="1444629" y="3820155"/>
                    <a:pt x="1444629" y="3822086"/>
                  </a:cubicBezTo>
                  <a:close/>
                  <a:moveTo>
                    <a:pt x="1815443" y="3833674"/>
                  </a:moveTo>
                  <a:cubicBezTo>
                    <a:pt x="1834756" y="3818223"/>
                    <a:pt x="1840550" y="3862644"/>
                    <a:pt x="1840550" y="3870369"/>
                  </a:cubicBezTo>
                  <a:cubicBezTo>
                    <a:pt x="1840550" y="3907064"/>
                    <a:pt x="1811580" y="3937965"/>
                    <a:pt x="1776817" y="3937965"/>
                  </a:cubicBezTo>
                  <a:cubicBezTo>
                    <a:pt x="1749778" y="3937965"/>
                    <a:pt x="1757503" y="3912858"/>
                    <a:pt x="1757503" y="3899339"/>
                  </a:cubicBezTo>
                  <a:cubicBezTo>
                    <a:pt x="1757503" y="3895476"/>
                    <a:pt x="1749778" y="3878094"/>
                    <a:pt x="1749778" y="3874232"/>
                  </a:cubicBezTo>
                  <a:cubicBezTo>
                    <a:pt x="1749778" y="3868438"/>
                    <a:pt x="1751709" y="3866506"/>
                    <a:pt x="1755572" y="3866506"/>
                  </a:cubicBezTo>
                  <a:cubicBezTo>
                    <a:pt x="1771023" y="3860712"/>
                    <a:pt x="1790336" y="3858781"/>
                    <a:pt x="1807718" y="3845262"/>
                  </a:cubicBezTo>
                  <a:lnTo>
                    <a:pt x="1807718" y="3837537"/>
                  </a:lnTo>
                  <a:cubicBezTo>
                    <a:pt x="1790336" y="3843331"/>
                    <a:pt x="1765229" y="3851056"/>
                    <a:pt x="1761366" y="3851056"/>
                  </a:cubicBezTo>
                  <a:cubicBezTo>
                    <a:pt x="1742053" y="3851056"/>
                    <a:pt x="1736259" y="3837537"/>
                    <a:pt x="1736259" y="3824017"/>
                  </a:cubicBezTo>
                  <a:cubicBezTo>
                    <a:pt x="1736259" y="3820155"/>
                    <a:pt x="1738190" y="3810498"/>
                    <a:pt x="1740121" y="3802773"/>
                  </a:cubicBezTo>
                  <a:lnTo>
                    <a:pt x="1740121" y="3762215"/>
                  </a:lnTo>
                  <a:cubicBezTo>
                    <a:pt x="1769091" y="3785391"/>
                    <a:pt x="1807718" y="3798910"/>
                    <a:pt x="1815443" y="3833674"/>
                  </a:cubicBezTo>
                  <a:close/>
                  <a:moveTo>
                    <a:pt x="1732396" y="3806635"/>
                  </a:moveTo>
                  <a:cubicBezTo>
                    <a:pt x="1732396" y="3810498"/>
                    <a:pt x="1728534" y="3816292"/>
                    <a:pt x="1728534" y="3820155"/>
                  </a:cubicBezTo>
                  <a:cubicBezTo>
                    <a:pt x="1728534" y="3825949"/>
                    <a:pt x="1718877" y="3843331"/>
                    <a:pt x="1711152" y="3849125"/>
                  </a:cubicBezTo>
                  <a:cubicBezTo>
                    <a:pt x="1697632" y="3858781"/>
                    <a:pt x="1674457" y="3868438"/>
                    <a:pt x="1668663" y="3868438"/>
                  </a:cubicBezTo>
                  <a:lnTo>
                    <a:pt x="1659006" y="3868438"/>
                  </a:lnTo>
                  <a:cubicBezTo>
                    <a:pt x="1657075" y="3852987"/>
                    <a:pt x="1651281" y="3824017"/>
                    <a:pt x="1651281" y="3820155"/>
                  </a:cubicBezTo>
                  <a:cubicBezTo>
                    <a:pt x="1651281" y="3814361"/>
                    <a:pt x="1653212" y="3806635"/>
                    <a:pt x="1655143" y="3800842"/>
                  </a:cubicBezTo>
                  <a:cubicBezTo>
                    <a:pt x="1660937" y="3796979"/>
                    <a:pt x="1668663" y="3795048"/>
                    <a:pt x="1676388" y="3791185"/>
                  </a:cubicBezTo>
                  <a:cubicBezTo>
                    <a:pt x="1689907" y="3783460"/>
                    <a:pt x="1705358" y="3769940"/>
                    <a:pt x="1718877" y="3760284"/>
                  </a:cubicBezTo>
                  <a:cubicBezTo>
                    <a:pt x="1724671" y="3775734"/>
                    <a:pt x="1732396" y="3791185"/>
                    <a:pt x="1732396" y="3806635"/>
                  </a:cubicBezTo>
                  <a:close/>
                  <a:moveTo>
                    <a:pt x="1537333" y="3775734"/>
                  </a:moveTo>
                  <a:cubicBezTo>
                    <a:pt x="1537333" y="3781528"/>
                    <a:pt x="1535401" y="3800842"/>
                    <a:pt x="1531539" y="3812429"/>
                  </a:cubicBezTo>
                  <a:cubicBezTo>
                    <a:pt x="1531539" y="3814361"/>
                    <a:pt x="1529607" y="3822086"/>
                    <a:pt x="1525745" y="3827880"/>
                  </a:cubicBezTo>
                  <a:cubicBezTo>
                    <a:pt x="1516088" y="3843331"/>
                    <a:pt x="1481324" y="3862644"/>
                    <a:pt x="1467805" y="3862644"/>
                  </a:cubicBezTo>
                  <a:cubicBezTo>
                    <a:pt x="1460080" y="3862644"/>
                    <a:pt x="1454286" y="3856850"/>
                    <a:pt x="1454286" y="3852987"/>
                  </a:cubicBezTo>
                  <a:cubicBezTo>
                    <a:pt x="1454286" y="3849125"/>
                    <a:pt x="1458148" y="3829811"/>
                    <a:pt x="1458148" y="3824017"/>
                  </a:cubicBezTo>
                  <a:cubicBezTo>
                    <a:pt x="1458148" y="3820155"/>
                    <a:pt x="1452354" y="3793116"/>
                    <a:pt x="1452354" y="3787322"/>
                  </a:cubicBezTo>
                  <a:cubicBezTo>
                    <a:pt x="1452354" y="3783460"/>
                    <a:pt x="1454286" y="3783460"/>
                    <a:pt x="1456217" y="3781528"/>
                  </a:cubicBezTo>
                  <a:cubicBezTo>
                    <a:pt x="1460080" y="3781528"/>
                    <a:pt x="1463942" y="3779597"/>
                    <a:pt x="1471668" y="3777666"/>
                  </a:cubicBezTo>
                  <a:cubicBezTo>
                    <a:pt x="1475530" y="3775734"/>
                    <a:pt x="1485187" y="3775734"/>
                    <a:pt x="1490981" y="3771872"/>
                  </a:cubicBezTo>
                  <a:cubicBezTo>
                    <a:pt x="1500637" y="3768009"/>
                    <a:pt x="1514157" y="3758352"/>
                    <a:pt x="1519951" y="3758352"/>
                  </a:cubicBezTo>
                  <a:cubicBezTo>
                    <a:pt x="1529607" y="3758352"/>
                    <a:pt x="1537333" y="3771872"/>
                    <a:pt x="1537333" y="3775734"/>
                  </a:cubicBezTo>
                  <a:close/>
                  <a:moveTo>
                    <a:pt x="1919734" y="3874232"/>
                  </a:moveTo>
                  <a:cubicBezTo>
                    <a:pt x="1946773" y="3910927"/>
                    <a:pt x="1968017" y="3943759"/>
                    <a:pt x="1981537" y="3988180"/>
                  </a:cubicBezTo>
                  <a:cubicBezTo>
                    <a:pt x="1960292" y="3961141"/>
                    <a:pt x="1940979" y="3932171"/>
                    <a:pt x="1919734" y="3907064"/>
                  </a:cubicBezTo>
                  <a:cubicBezTo>
                    <a:pt x="1888833" y="3862644"/>
                    <a:pt x="1827031" y="3804704"/>
                    <a:pt x="1786473" y="3777666"/>
                  </a:cubicBezTo>
                  <a:cubicBezTo>
                    <a:pt x="1782611" y="3775734"/>
                    <a:pt x="1780679" y="3773803"/>
                    <a:pt x="1780679" y="3768009"/>
                  </a:cubicBezTo>
                  <a:cubicBezTo>
                    <a:pt x="1780679" y="3756421"/>
                    <a:pt x="1788405" y="3752558"/>
                    <a:pt x="1794198" y="3752558"/>
                  </a:cubicBezTo>
                  <a:cubicBezTo>
                    <a:pt x="1823168" y="3752558"/>
                    <a:pt x="1919734" y="3872300"/>
                    <a:pt x="1919734" y="3874232"/>
                  </a:cubicBezTo>
                  <a:close/>
                  <a:moveTo>
                    <a:pt x="1759435" y="3754490"/>
                  </a:moveTo>
                  <a:cubicBezTo>
                    <a:pt x="1755572" y="3754490"/>
                    <a:pt x="1749778" y="3750627"/>
                    <a:pt x="1749778" y="3744833"/>
                  </a:cubicBezTo>
                  <a:cubicBezTo>
                    <a:pt x="1749778" y="3725520"/>
                    <a:pt x="1776817" y="3731314"/>
                    <a:pt x="1780679" y="3729383"/>
                  </a:cubicBezTo>
                  <a:cubicBezTo>
                    <a:pt x="1776817" y="3740971"/>
                    <a:pt x="1772954" y="3754490"/>
                    <a:pt x="1759435" y="3754490"/>
                  </a:cubicBezTo>
                  <a:close/>
                  <a:moveTo>
                    <a:pt x="1319093" y="3723589"/>
                  </a:moveTo>
                  <a:cubicBezTo>
                    <a:pt x="1319093" y="3727451"/>
                    <a:pt x="1321025" y="3731314"/>
                    <a:pt x="1321025" y="3737108"/>
                  </a:cubicBezTo>
                  <a:cubicBezTo>
                    <a:pt x="1321025" y="3750627"/>
                    <a:pt x="1307505" y="3787322"/>
                    <a:pt x="1303643" y="3795048"/>
                  </a:cubicBezTo>
                  <a:cubicBezTo>
                    <a:pt x="1276604" y="3791185"/>
                    <a:pt x="1228321" y="3781528"/>
                    <a:pt x="1228321" y="3742902"/>
                  </a:cubicBezTo>
                  <a:cubicBezTo>
                    <a:pt x="1228321" y="3725520"/>
                    <a:pt x="1295917" y="3723589"/>
                    <a:pt x="1303643" y="3723589"/>
                  </a:cubicBezTo>
                  <a:lnTo>
                    <a:pt x="1319093" y="3723589"/>
                  </a:lnTo>
                  <a:close/>
                  <a:moveTo>
                    <a:pt x="1216733" y="3737108"/>
                  </a:moveTo>
                  <a:lnTo>
                    <a:pt x="1216733" y="3756421"/>
                  </a:lnTo>
                  <a:cubicBezTo>
                    <a:pt x="1216733" y="3756421"/>
                    <a:pt x="1216733" y="3758352"/>
                    <a:pt x="1212870" y="3758352"/>
                  </a:cubicBezTo>
                  <a:cubicBezTo>
                    <a:pt x="1209008" y="3758352"/>
                    <a:pt x="1176175" y="3746765"/>
                    <a:pt x="1176175" y="3737108"/>
                  </a:cubicBezTo>
                  <a:cubicBezTo>
                    <a:pt x="1176175" y="3725520"/>
                    <a:pt x="1191626" y="3721657"/>
                    <a:pt x="1197420" y="3721657"/>
                  </a:cubicBezTo>
                  <a:cubicBezTo>
                    <a:pt x="1201283" y="3721657"/>
                    <a:pt x="1216733" y="3731314"/>
                    <a:pt x="1216733" y="3737108"/>
                  </a:cubicBezTo>
                  <a:close/>
                  <a:moveTo>
                    <a:pt x="1703426" y="3746765"/>
                  </a:moveTo>
                  <a:cubicBezTo>
                    <a:pt x="1703426" y="3769940"/>
                    <a:pt x="1659006" y="3781528"/>
                    <a:pt x="1649349" y="3785391"/>
                  </a:cubicBezTo>
                  <a:lnTo>
                    <a:pt x="1649349" y="3739039"/>
                  </a:lnTo>
                  <a:cubicBezTo>
                    <a:pt x="1647418" y="3729383"/>
                    <a:pt x="1643555" y="3717795"/>
                    <a:pt x="1641624" y="3706207"/>
                  </a:cubicBezTo>
                  <a:cubicBezTo>
                    <a:pt x="1651281" y="3713932"/>
                    <a:pt x="1703426" y="3723589"/>
                    <a:pt x="1703426" y="3746765"/>
                  </a:cubicBezTo>
                  <a:close/>
                  <a:moveTo>
                    <a:pt x="1633899" y="3750627"/>
                  </a:moveTo>
                  <a:cubicBezTo>
                    <a:pt x="1633899" y="3756421"/>
                    <a:pt x="1631967" y="3768009"/>
                    <a:pt x="1628105" y="3775734"/>
                  </a:cubicBezTo>
                  <a:cubicBezTo>
                    <a:pt x="1626173" y="3783460"/>
                    <a:pt x="1614586" y="3804704"/>
                    <a:pt x="1604929" y="3810498"/>
                  </a:cubicBezTo>
                  <a:cubicBezTo>
                    <a:pt x="1591410" y="3818223"/>
                    <a:pt x="1568234" y="3829811"/>
                    <a:pt x="1562440" y="3829811"/>
                  </a:cubicBezTo>
                  <a:cubicBezTo>
                    <a:pt x="1558577" y="3829811"/>
                    <a:pt x="1552783" y="3825949"/>
                    <a:pt x="1552783" y="3822086"/>
                  </a:cubicBezTo>
                  <a:cubicBezTo>
                    <a:pt x="1548921" y="3806635"/>
                    <a:pt x="1548921" y="3789254"/>
                    <a:pt x="1546989" y="3771872"/>
                  </a:cubicBezTo>
                  <a:cubicBezTo>
                    <a:pt x="1546989" y="3768009"/>
                    <a:pt x="1545058" y="3762215"/>
                    <a:pt x="1545058" y="3758352"/>
                  </a:cubicBezTo>
                  <a:cubicBezTo>
                    <a:pt x="1545058" y="3752558"/>
                    <a:pt x="1546989" y="3752558"/>
                    <a:pt x="1546989" y="3750627"/>
                  </a:cubicBezTo>
                  <a:cubicBezTo>
                    <a:pt x="1560508" y="3744833"/>
                    <a:pt x="1575959" y="3739039"/>
                    <a:pt x="1589478" y="3729383"/>
                  </a:cubicBezTo>
                  <a:cubicBezTo>
                    <a:pt x="1597204" y="3723589"/>
                    <a:pt x="1602998" y="3715863"/>
                    <a:pt x="1606860" y="3708138"/>
                  </a:cubicBezTo>
                  <a:cubicBezTo>
                    <a:pt x="1608792" y="3708138"/>
                    <a:pt x="1608792" y="3706207"/>
                    <a:pt x="1614586" y="3706207"/>
                  </a:cubicBezTo>
                  <a:cubicBezTo>
                    <a:pt x="1628105" y="3706207"/>
                    <a:pt x="1633899" y="3746765"/>
                    <a:pt x="1633899" y="3750627"/>
                  </a:cubicBezTo>
                  <a:close/>
                  <a:moveTo>
                    <a:pt x="1421453" y="3727451"/>
                  </a:moveTo>
                  <a:cubicBezTo>
                    <a:pt x="1421453" y="3733245"/>
                    <a:pt x="1419522" y="3754490"/>
                    <a:pt x="1417591" y="3766078"/>
                  </a:cubicBezTo>
                  <a:cubicBezTo>
                    <a:pt x="1415659" y="3785391"/>
                    <a:pt x="1363514" y="3812429"/>
                    <a:pt x="1348063" y="3812429"/>
                  </a:cubicBezTo>
                  <a:cubicBezTo>
                    <a:pt x="1344200" y="3812429"/>
                    <a:pt x="1334544" y="3810498"/>
                    <a:pt x="1328750" y="3808567"/>
                  </a:cubicBezTo>
                  <a:lnTo>
                    <a:pt x="1328750" y="3771872"/>
                  </a:lnTo>
                  <a:cubicBezTo>
                    <a:pt x="1330681" y="3756421"/>
                    <a:pt x="1338406" y="3735177"/>
                    <a:pt x="1355788" y="3721657"/>
                  </a:cubicBezTo>
                  <a:cubicBezTo>
                    <a:pt x="1369308" y="3710069"/>
                    <a:pt x="1400209" y="3702344"/>
                    <a:pt x="1404071" y="3702344"/>
                  </a:cubicBezTo>
                  <a:cubicBezTo>
                    <a:pt x="1419522" y="3702344"/>
                    <a:pt x="1421453" y="3723589"/>
                    <a:pt x="1421453" y="3727451"/>
                  </a:cubicBezTo>
                  <a:close/>
                  <a:moveTo>
                    <a:pt x="1562440" y="3661786"/>
                  </a:moveTo>
                  <a:cubicBezTo>
                    <a:pt x="1568234" y="3663718"/>
                    <a:pt x="1602998" y="3684962"/>
                    <a:pt x="1602998" y="3692687"/>
                  </a:cubicBezTo>
                  <a:cubicBezTo>
                    <a:pt x="1602998" y="3698481"/>
                    <a:pt x="1585616" y="3715863"/>
                    <a:pt x="1574028" y="3723589"/>
                  </a:cubicBezTo>
                  <a:cubicBezTo>
                    <a:pt x="1568234" y="3727451"/>
                    <a:pt x="1558577" y="3731314"/>
                    <a:pt x="1554715" y="3731314"/>
                  </a:cubicBezTo>
                  <a:cubicBezTo>
                    <a:pt x="1541195" y="3731314"/>
                    <a:pt x="1537333" y="3725520"/>
                    <a:pt x="1537333" y="3715863"/>
                  </a:cubicBezTo>
                  <a:cubicBezTo>
                    <a:pt x="1537333" y="3712001"/>
                    <a:pt x="1541195" y="3694619"/>
                    <a:pt x="1541195" y="3688825"/>
                  </a:cubicBezTo>
                  <a:cubicBezTo>
                    <a:pt x="1541195" y="3684962"/>
                    <a:pt x="1539264" y="3671443"/>
                    <a:pt x="1535401" y="3661786"/>
                  </a:cubicBezTo>
                  <a:cubicBezTo>
                    <a:pt x="1539264" y="3661786"/>
                    <a:pt x="1541195" y="3659855"/>
                    <a:pt x="1545058" y="3659855"/>
                  </a:cubicBezTo>
                  <a:cubicBezTo>
                    <a:pt x="1550852" y="3659855"/>
                    <a:pt x="1556646" y="3659855"/>
                    <a:pt x="1562440" y="3661786"/>
                  </a:cubicBezTo>
                  <a:close/>
                  <a:moveTo>
                    <a:pt x="1527676" y="3696550"/>
                  </a:moveTo>
                  <a:cubicBezTo>
                    <a:pt x="1527676" y="3735177"/>
                    <a:pt x="1492912" y="3764146"/>
                    <a:pt x="1460080" y="3764146"/>
                  </a:cubicBezTo>
                  <a:cubicBezTo>
                    <a:pt x="1446560" y="3764146"/>
                    <a:pt x="1436904" y="3764146"/>
                    <a:pt x="1438835" y="3744833"/>
                  </a:cubicBezTo>
                  <a:lnTo>
                    <a:pt x="1438835" y="3739039"/>
                  </a:lnTo>
                  <a:cubicBezTo>
                    <a:pt x="1444629" y="3729383"/>
                    <a:pt x="1429179" y="3713932"/>
                    <a:pt x="1429179" y="3706207"/>
                  </a:cubicBezTo>
                  <a:cubicBezTo>
                    <a:pt x="1429179" y="3702344"/>
                    <a:pt x="1433041" y="3696550"/>
                    <a:pt x="1436904" y="3696550"/>
                  </a:cubicBezTo>
                  <a:cubicBezTo>
                    <a:pt x="1448492" y="3692687"/>
                    <a:pt x="1462011" y="3688825"/>
                    <a:pt x="1473599" y="3683031"/>
                  </a:cubicBezTo>
                  <a:cubicBezTo>
                    <a:pt x="1479393" y="3679168"/>
                    <a:pt x="1483256" y="3669512"/>
                    <a:pt x="1487118" y="3665649"/>
                  </a:cubicBezTo>
                  <a:cubicBezTo>
                    <a:pt x="1492912" y="3659855"/>
                    <a:pt x="1506431" y="3648267"/>
                    <a:pt x="1510294" y="3648267"/>
                  </a:cubicBezTo>
                  <a:cubicBezTo>
                    <a:pt x="1521882" y="3648267"/>
                    <a:pt x="1527676" y="3692687"/>
                    <a:pt x="1527676" y="3696550"/>
                  </a:cubicBezTo>
                  <a:close/>
                  <a:moveTo>
                    <a:pt x="1214802" y="3655992"/>
                  </a:moveTo>
                  <a:cubicBezTo>
                    <a:pt x="1214802" y="3659855"/>
                    <a:pt x="1209008" y="3683031"/>
                    <a:pt x="1201283" y="3696550"/>
                  </a:cubicBezTo>
                  <a:cubicBezTo>
                    <a:pt x="1197420" y="3704275"/>
                    <a:pt x="1187763" y="3712001"/>
                    <a:pt x="1181969" y="3717795"/>
                  </a:cubicBezTo>
                  <a:cubicBezTo>
                    <a:pt x="1176175" y="3721657"/>
                    <a:pt x="1162656" y="3723589"/>
                    <a:pt x="1156862" y="3723589"/>
                  </a:cubicBezTo>
                  <a:cubicBezTo>
                    <a:pt x="1143343" y="3723589"/>
                    <a:pt x="1120167" y="3715863"/>
                    <a:pt x="1120167" y="3694619"/>
                  </a:cubicBezTo>
                  <a:lnTo>
                    <a:pt x="1120167" y="3659855"/>
                  </a:lnTo>
                  <a:cubicBezTo>
                    <a:pt x="1124030" y="3652130"/>
                    <a:pt x="1129824" y="3652130"/>
                    <a:pt x="1131755" y="3652130"/>
                  </a:cubicBezTo>
                  <a:cubicBezTo>
                    <a:pt x="1135618" y="3652130"/>
                    <a:pt x="1158793" y="3657924"/>
                    <a:pt x="1164587" y="3657924"/>
                  </a:cubicBezTo>
                  <a:cubicBezTo>
                    <a:pt x="1168450" y="3657924"/>
                    <a:pt x="1201283" y="3648267"/>
                    <a:pt x="1207077" y="3648267"/>
                  </a:cubicBezTo>
                  <a:cubicBezTo>
                    <a:pt x="1210939" y="3648267"/>
                    <a:pt x="1214802" y="3650198"/>
                    <a:pt x="1214802" y="3655992"/>
                  </a:cubicBezTo>
                  <a:close/>
                  <a:moveTo>
                    <a:pt x="1110510" y="3667580"/>
                  </a:moveTo>
                  <a:cubicBezTo>
                    <a:pt x="1110510" y="3679168"/>
                    <a:pt x="1106648" y="3684962"/>
                    <a:pt x="1096991" y="3684962"/>
                  </a:cubicBezTo>
                  <a:cubicBezTo>
                    <a:pt x="1077678" y="3684962"/>
                    <a:pt x="1079609" y="3669512"/>
                    <a:pt x="1058365" y="3654061"/>
                  </a:cubicBezTo>
                  <a:cubicBezTo>
                    <a:pt x="1068021" y="3652130"/>
                    <a:pt x="1085403" y="3642473"/>
                    <a:pt x="1091197" y="3642473"/>
                  </a:cubicBezTo>
                  <a:cubicBezTo>
                    <a:pt x="1106648" y="3642473"/>
                    <a:pt x="1110510" y="3657924"/>
                    <a:pt x="1110510" y="3667580"/>
                  </a:cubicBezTo>
                  <a:close/>
                  <a:moveTo>
                    <a:pt x="1338406" y="3654061"/>
                  </a:moveTo>
                  <a:cubicBezTo>
                    <a:pt x="1338406" y="3669512"/>
                    <a:pt x="1322956" y="3690756"/>
                    <a:pt x="1305574" y="3702344"/>
                  </a:cubicBezTo>
                  <a:cubicBezTo>
                    <a:pt x="1288192" y="3713932"/>
                    <a:pt x="1268879" y="3712001"/>
                    <a:pt x="1253428" y="3712001"/>
                  </a:cubicBezTo>
                  <a:cubicBezTo>
                    <a:pt x="1247634" y="3712001"/>
                    <a:pt x="1232184" y="3712001"/>
                    <a:pt x="1222527" y="3710069"/>
                  </a:cubicBezTo>
                  <a:lnTo>
                    <a:pt x="1222527" y="3684962"/>
                  </a:lnTo>
                  <a:cubicBezTo>
                    <a:pt x="1224458" y="3673374"/>
                    <a:pt x="1228321" y="3650198"/>
                    <a:pt x="1249566" y="3646336"/>
                  </a:cubicBezTo>
                  <a:cubicBezTo>
                    <a:pt x="1261154" y="3644404"/>
                    <a:pt x="1272741" y="3646336"/>
                    <a:pt x="1284329" y="3644404"/>
                  </a:cubicBezTo>
                  <a:cubicBezTo>
                    <a:pt x="1297849" y="3642473"/>
                    <a:pt x="1319093" y="3628954"/>
                    <a:pt x="1322956" y="3628954"/>
                  </a:cubicBezTo>
                  <a:cubicBezTo>
                    <a:pt x="1332612" y="3628954"/>
                    <a:pt x="1338406" y="3650198"/>
                    <a:pt x="1338406" y="3654061"/>
                  </a:cubicBezTo>
                  <a:close/>
                  <a:moveTo>
                    <a:pt x="915447" y="3663718"/>
                  </a:moveTo>
                  <a:cubicBezTo>
                    <a:pt x="934760" y="3704275"/>
                    <a:pt x="1000425" y="3756421"/>
                    <a:pt x="1039051" y="3771872"/>
                  </a:cubicBezTo>
                  <a:cubicBezTo>
                    <a:pt x="1069953" y="3785391"/>
                    <a:pt x="1108579" y="3802773"/>
                    <a:pt x="1139480" y="3831743"/>
                  </a:cubicBezTo>
                  <a:cubicBezTo>
                    <a:pt x="1060296" y="3812429"/>
                    <a:pt x="950211" y="3777666"/>
                    <a:pt x="903859" y="3673374"/>
                  </a:cubicBezTo>
                  <a:cubicBezTo>
                    <a:pt x="898065" y="3659855"/>
                    <a:pt x="892271" y="3634748"/>
                    <a:pt x="892271" y="3630885"/>
                  </a:cubicBezTo>
                  <a:lnTo>
                    <a:pt x="892271" y="3617366"/>
                  </a:lnTo>
                  <a:cubicBezTo>
                    <a:pt x="899996" y="3632817"/>
                    <a:pt x="907722" y="3646336"/>
                    <a:pt x="915447" y="3663718"/>
                  </a:cubicBezTo>
                  <a:close/>
                  <a:moveTo>
                    <a:pt x="1421453" y="3632817"/>
                  </a:moveTo>
                  <a:cubicBezTo>
                    <a:pt x="1421453" y="3654061"/>
                    <a:pt x="1406003" y="3688825"/>
                    <a:pt x="1378964" y="3698481"/>
                  </a:cubicBezTo>
                  <a:cubicBezTo>
                    <a:pt x="1375102" y="3698481"/>
                    <a:pt x="1367376" y="3704275"/>
                    <a:pt x="1361582" y="3704275"/>
                  </a:cubicBezTo>
                  <a:lnTo>
                    <a:pt x="1342269" y="3704275"/>
                  </a:lnTo>
                  <a:cubicBezTo>
                    <a:pt x="1344200" y="3696550"/>
                    <a:pt x="1342269" y="3683031"/>
                    <a:pt x="1342269" y="3679168"/>
                  </a:cubicBezTo>
                  <a:cubicBezTo>
                    <a:pt x="1342269" y="3673374"/>
                    <a:pt x="1344200" y="3667580"/>
                    <a:pt x="1344200" y="3661786"/>
                  </a:cubicBezTo>
                  <a:cubicBezTo>
                    <a:pt x="1342269" y="3632817"/>
                    <a:pt x="1380896" y="3599984"/>
                    <a:pt x="1407934" y="3599984"/>
                  </a:cubicBezTo>
                  <a:cubicBezTo>
                    <a:pt x="1419522" y="3599984"/>
                    <a:pt x="1421453" y="3625091"/>
                    <a:pt x="1421453" y="3632817"/>
                  </a:cubicBezTo>
                  <a:close/>
                  <a:moveTo>
                    <a:pt x="1490981" y="3640542"/>
                  </a:moveTo>
                  <a:cubicBezTo>
                    <a:pt x="1490981" y="3646336"/>
                    <a:pt x="1489050" y="3655992"/>
                    <a:pt x="1485187" y="3659855"/>
                  </a:cubicBezTo>
                  <a:cubicBezTo>
                    <a:pt x="1473599" y="3667580"/>
                    <a:pt x="1450423" y="3684962"/>
                    <a:pt x="1438835" y="3684962"/>
                  </a:cubicBezTo>
                  <a:cubicBezTo>
                    <a:pt x="1433041" y="3684962"/>
                    <a:pt x="1423385" y="3683031"/>
                    <a:pt x="1423385" y="3675306"/>
                  </a:cubicBezTo>
                  <a:cubicBezTo>
                    <a:pt x="1423385" y="3669512"/>
                    <a:pt x="1429179" y="3659855"/>
                    <a:pt x="1431110" y="3652130"/>
                  </a:cubicBezTo>
                  <a:cubicBezTo>
                    <a:pt x="1433041" y="3648267"/>
                    <a:pt x="1431110" y="3644404"/>
                    <a:pt x="1431110" y="3640542"/>
                  </a:cubicBezTo>
                  <a:lnTo>
                    <a:pt x="1431110" y="3596121"/>
                  </a:lnTo>
                  <a:cubicBezTo>
                    <a:pt x="1456217" y="3615435"/>
                    <a:pt x="1490981" y="3611572"/>
                    <a:pt x="1490981" y="3640542"/>
                  </a:cubicBezTo>
                  <a:close/>
                  <a:moveTo>
                    <a:pt x="1210939" y="3565220"/>
                  </a:moveTo>
                  <a:cubicBezTo>
                    <a:pt x="1226390" y="3565220"/>
                    <a:pt x="1226390" y="3584533"/>
                    <a:pt x="1226390" y="3594190"/>
                  </a:cubicBezTo>
                  <a:cubicBezTo>
                    <a:pt x="1226390" y="3609641"/>
                    <a:pt x="1207077" y="3628954"/>
                    <a:pt x="1185832" y="3644404"/>
                  </a:cubicBezTo>
                  <a:lnTo>
                    <a:pt x="1149137" y="3644404"/>
                  </a:lnTo>
                  <a:cubicBezTo>
                    <a:pt x="1125961" y="3640542"/>
                    <a:pt x="1127892" y="3636679"/>
                    <a:pt x="1127892" y="3625091"/>
                  </a:cubicBezTo>
                  <a:cubicBezTo>
                    <a:pt x="1127892" y="3607709"/>
                    <a:pt x="1139480" y="3563289"/>
                    <a:pt x="1170381" y="3565220"/>
                  </a:cubicBezTo>
                  <a:lnTo>
                    <a:pt x="1210939" y="3565220"/>
                  </a:lnTo>
                  <a:close/>
                  <a:moveTo>
                    <a:pt x="1091197" y="3553632"/>
                  </a:moveTo>
                  <a:cubicBezTo>
                    <a:pt x="1102785" y="3555564"/>
                    <a:pt x="1114373" y="3549770"/>
                    <a:pt x="1125961" y="3555564"/>
                  </a:cubicBezTo>
                  <a:cubicBezTo>
                    <a:pt x="1131755" y="3557495"/>
                    <a:pt x="1133686" y="3569083"/>
                    <a:pt x="1133686" y="3572946"/>
                  </a:cubicBezTo>
                  <a:cubicBezTo>
                    <a:pt x="1133686" y="3594190"/>
                    <a:pt x="1100854" y="3628954"/>
                    <a:pt x="1079609" y="3632817"/>
                  </a:cubicBezTo>
                  <a:cubicBezTo>
                    <a:pt x="1069953" y="3634748"/>
                    <a:pt x="1054502" y="3636679"/>
                    <a:pt x="1050639" y="3636679"/>
                  </a:cubicBezTo>
                  <a:cubicBezTo>
                    <a:pt x="1042914" y="3636679"/>
                    <a:pt x="1021670" y="3632817"/>
                    <a:pt x="1021670" y="3619297"/>
                  </a:cubicBezTo>
                  <a:cubicBezTo>
                    <a:pt x="1021670" y="3607709"/>
                    <a:pt x="1029395" y="3609641"/>
                    <a:pt x="1037120" y="3598053"/>
                  </a:cubicBezTo>
                  <a:cubicBezTo>
                    <a:pt x="1042914" y="3590327"/>
                    <a:pt x="1048708" y="3582602"/>
                    <a:pt x="1050639" y="3574877"/>
                  </a:cubicBezTo>
                  <a:cubicBezTo>
                    <a:pt x="1052571" y="3572946"/>
                    <a:pt x="1052571" y="3569083"/>
                    <a:pt x="1052571" y="3565220"/>
                  </a:cubicBezTo>
                  <a:cubicBezTo>
                    <a:pt x="1050639" y="3561358"/>
                    <a:pt x="1058365" y="3547838"/>
                    <a:pt x="1068021" y="3547838"/>
                  </a:cubicBezTo>
                  <a:cubicBezTo>
                    <a:pt x="1071884" y="3547838"/>
                    <a:pt x="1083472" y="3553632"/>
                    <a:pt x="1091197" y="3553632"/>
                  </a:cubicBezTo>
                  <a:close/>
                  <a:moveTo>
                    <a:pt x="1344200" y="3569083"/>
                  </a:moveTo>
                  <a:cubicBezTo>
                    <a:pt x="1349994" y="3569083"/>
                    <a:pt x="1359651" y="3561358"/>
                    <a:pt x="1365445" y="3561358"/>
                  </a:cubicBezTo>
                  <a:cubicBezTo>
                    <a:pt x="1377033" y="3561358"/>
                    <a:pt x="1394415" y="3576808"/>
                    <a:pt x="1394415" y="3586465"/>
                  </a:cubicBezTo>
                  <a:cubicBezTo>
                    <a:pt x="1394415" y="3599984"/>
                    <a:pt x="1359651" y="3611572"/>
                    <a:pt x="1355788" y="3611572"/>
                  </a:cubicBezTo>
                  <a:cubicBezTo>
                    <a:pt x="1334544" y="3611572"/>
                    <a:pt x="1351926" y="3588396"/>
                    <a:pt x="1342269" y="3588396"/>
                  </a:cubicBezTo>
                  <a:cubicBezTo>
                    <a:pt x="1330681" y="3588396"/>
                    <a:pt x="1332612" y="3617366"/>
                    <a:pt x="1295917" y="3627023"/>
                  </a:cubicBezTo>
                  <a:cubicBezTo>
                    <a:pt x="1282398" y="3630885"/>
                    <a:pt x="1259222" y="3634748"/>
                    <a:pt x="1255360" y="3634748"/>
                  </a:cubicBezTo>
                  <a:cubicBezTo>
                    <a:pt x="1234115" y="3634748"/>
                    <a:pt x="1236046" y="3603847"/>
                    <a:pt x="1236046" y="3599984"/>
                  </a:cubicBezTo>
                  <a:cubicBezTo>
                    <a:pt x="1236046" y="3586465"/>
                    <a:pt x="1232184" y="3584533"/>
                    <a:pt x="1243772" y="3571014"/>
                  </a:cubicBezTo>
                  <a:cubicBezTo>
                    <a:pt x="1251497" y="3557495"/>
                    <a:pt x="1274673" y="3563289"/>
                    <a:pt x="1286261" y="3559426"/>
                  </a:cubicBezTo>
                  <a:cubicBezTo>
                    <a:pt x="1297849" y="3555564"/>
                    <a:pt x="1313299" y="3538182"/>
                    <a:pt x="1317162" y="3538182"/>
                  </a:cubicBezTo>
                  <a:cubicBezTo>
                    <a:pt x="1336475" y="3538182"/>
                    <a:pt x="1330681" y="3569083"/>
                    <a:pt x="1344200" y="3569083"/>
                  </a:cubicBezTo>
                  <a:close/>
                  <a:moveTo>
                    <a:pt x="1042914" y="3553632"/>
                  </a:moveTo>
                  <a:cubicBezTo>
                    <a:pt x="1042914" y="3559426"/>
                    <a:pt x="1023601" y="3605778"/>
                    <a:pt x="1012013" y="3605778"/>
                  </a:cubicBezTo>
                  <a:cubicBezTo>
                    <a:pt x="1000425" y="3605778"/>
                    <a:pt x="965661" y="3572946"/>
                    <a:pt x="965661" y="3563289"/>
                  </a:cubicBezTo>
                  <a:cubicBezTo>
                    <a:pt x="965661" y="3559426"/>
                    <a:pt x="969524" y="3526594"/>
                    <a:pt x="971455" y="3507281"/>
                  </a:cubicBezTo>
                  <a:cubicBezTo>
                    <a:pt x="992700" y="3542044"/>
                    <a:pt x="1042914" y="3505349"/>
                    <a:pt x="1042914" y="3553632"/>
                  </a:cubicBezTo>
                  <a:close/>
                  <a:moveTo>
                    <a:pt x="952142" y="3499555"/>
                  </a:moveTo>
                  <a:cubicBezTo>
                    <a:pt x="954073" y="3509212"/>
                    <a:pt x="959867" y="3524662"/>
                    <a:pt x="959867" y="3528525"/>
                  </a:cubicBezTo>
                  <a:cubicBezTo>
                    <a:pt x="959867" y="3538182"/>
                    <a:pt x="948279" y="3543976"/>
                    <a:pt x="944417" y="3543976"/>
                  </a:cubicBezTo>
                  <a:cubicBezTo>
                    <a:pt x="938623" y="3543976"/>
                    <a:pt x="925103" y="3518869"/>
                    <a:pt x="919309" y="3507281"/>
                  </a:cubicBezTo>
                  <a:cubicBezTo>
                    <a:pt x="928966" y="3503418"/>
                    <a:pt x="942485" y="3497624"/>
                    <a:pt x="946348" y="3497624"/>
                  </a:cubicBezTo>
                  <a:cubicBezTo>
                    <a:pt x="952142" y="3497624"/>
                    <a:pt x="952142" y="3499555"/>
                    <a:pt x="952142" y="3499555"/>
                  </a:cubicBezTo>
                  <a:close/>
                  <a:moveTo>
                    <a:pt x="1174244" y="3487967"/>
                  </a:moveTo>
                  <a:cubicBezTo>
                    <a:pt x="1174244" y="3493761"/>
                    <a:pt x="1172313" y="3499555"/>
                    <a:pt x="1172313" y="3507281"/>
                  </a:cubicBezTo>
                  <a:cubicBezTo>
                    <a:pt x="1189695" y="3489899"/>
                    <a:pt x="1199351" y="3484105"/>
                    <a:pt x="1214802" y="3484105"/>
                  </a:cubicBezTo>
                  <a:cubicBezTo>
                    <a:pt x="1228321" y="3484105"/>
                    <a:pt x="1239909" y="3482173"/>
                    <a:pt x="1251497" y="3489899"/>
                  </a:cubicBezTo>
                  <a:cubicBezTo>
                    <a:pt x="1255360" y="3493761"/>
                    <a:pt x="1259222" y="3503418"/>
                    <a:pt x="1261154" y="3511143"/>
                  </a:cubicBezTo>
                  <a:cubicBezTo>
                    <a:pt x="1265016" y="3505349"/>
                    <a:pt x="1268879" y="3495693"/>
                    <a:pt x="1272741" y="3495693"/>
                  </a:cubicBezTo>
                  <a:cubicBezTo>
                    <a:pt x="1284329" y="3495693"/>
                    <a:pt x="1305574" y="3515006"/>
                    <a:pt x="1305574" y="3524662"/>
                  </a:cubicBezTo>
                  <a:cubicBezTo>
                    <a:pt x="1305574" y="3543976"/>
                    <a:pt x="1261154" y="3553632"/>
                    <a:pt x="1253428" y="3553632"/>
                  </a:cubicBezTo>
                  <a:cubicBezTo>
                    <a:pt x="1247634" y="3553632"/>
                    <a:pt x="1245703" y="3551701"/>
                    <a:pt x="1241840" y="3551701"/>
                  </a:cubicBezTo>
                  <a:cubicBezTo>
                    <a:pt x="1245703" y="3542044"/>
                    <a:pt x="1249566" y="3532388"/>
                    <a:pt x="1255360" y="3522731"/>
                  </a:cubicBezTo>
                  <a:cubicBezTo>
                    <a:pt x="1255360" y="3522731"/>
                    <a:pt x="1255360" y="3520800"/>
                    <a:pt x="1251497" y="3520800"/>
                  </a:cubicBezTo>
                  <a:cubicBezTo>
                    <a:pt x="1245703" y="3520800"/>
                    <a:pt x="1212870" y="3555564"/>
                    <a:pt x="1181969" y="3555564"/>
                  </a:cubicBezTo>
                  <a:cubicBezTo>
                    <a:pt x="1172313" y="3555564"/>
                    <a:pt x="1156862" y="3553632"/>
                    <a:pt x="1156862" y="3540113"/>
                  </a:cubicBezTo>
                  <a:cubicBezTo>
                    <a:pt x="1156862" y="3534319"/>
                    <a:pt x="1158793" y="3530456"/>
                    <a:pt x="1158793" y="3524662"/>
                  </a:cubicBezTo>
                  <a:cubicBezTo>
                    <a:pt x="1135618" y="3538182"/>
                    <a:pt x="1116304" y="3543976"/>
                    <a:pt x="1098922" y="3543976"/>
                  </a:cubicBezTo>
                  <a:cubicBezTo>
                    <a:pt x="1095060" y="3543976"/>
                    <a:pt x="1087335" y="3543976"/>
                    <a:pt x="1085403" y="3542044"/>
                  </a:cubicBezTo>
                  <a:cubicBezTo>
                    <a:pt x="1071884" y="3536250"/>
                    <a:pt x="1062227" y="3532388"/>
                    <a:pt x="1062227" y="3520800"/>
                  </a:cubicBezTo>
                  <a:cubicBezTo>
                    <a:pt x="1062227" y="3509212"/>
                    <a:pt x="1062227" y="3518869"/>
                    <a:pt x="1077678" y="3505349"/>
                  </a:cubicBezTo>
                  <a:cubicBezTo>
                    <a:pt x="1085403" y="3497624"/>
                    <a:pt x="1087335" y="3486036"/>
                    <a:pt x="1095060" y="3478311"/>
                  </a:cubicBezTo>
                  <a:cubicBezTo>
                    <a:pt x="1106648" y="3464792"/>
                    <a:pt x="1120167" y="3468654"/>
                    <a:pt x="1129824" y="3468654"/>
                  </a:cubicBezTo>
                  <a:cubicBezTo>
                    <a:pt x="1147206" y="3468654"/>
                    <a:pt x="1174244" y="3468654"/>
                    <a:pt x="1174244" y="3487967"/>
                  </a:cubicBezTo>
                  <a:close/>
                  <a:moveTo>
                    <a:pt x="1241840" y="3445478"/>
                  </a:moveTo>
                  <a:cubicBezTo>
                    <a:pt x="1245703" y="3451272"/>
                    <a:pt x="1249566" y="3460929"/>
                    <a:pt x="1249566" y="3466723"/>
                  </a:cubicBezTo>
                  <a:cubicBezTo>
                    <a:pt x="1249566" y="3476379"/>
                    <a:pt x="1234115" y="3476379"/>
                    <a:pt x="1232184" y="3476379"/>
                  </a:cubicBezTo>
                  <a:cubicBezTo>
                    <a:pt x="1228321" y="3476379"/>
                    <a:pt x="1209008" y="3468654"/>
                    <a:pt x="1197420" y="3464792"/>
                  </a:cubicBezTo>
                  <a:cubicBezTo>
                    <a:pt x="1207077" y="3453204"/>
                    <a:pt x="1218664" y="3437753"/>
                    <a:pt x="1230252" y="3437753"/>
                  </a:cubicBezTo>
                  <a:cubicBezTo>
                    <a:pt x="1234115" y="3437753"/>
                    <a:pt x="1237978" y="3445478"/>
                    <a:pt x="1241840" y="3445478"/>
                  </a:cubicBezTo>
                  <a:close/>
                  <a:moveTo>
                    <a:pt x="1033257" y="3443547"/>
                  </a:moveTo>
                  <a:cubicBezTo>
                    <a:pt x="1046777" y="3451272"/>
                    <a:pt x="1071884" y="3451272"/>
                    <a:pt x="1087335" y="3455135"/>
                  </a:cubicBezTo>
                  <a:lnTo>
                    <a:pt x="1087335" y="3458998"/>
                  </a:lnTo>
                  <a:cubicBezTo>
                    <a:pt x="1077678" y="3497624"/>
                    <a:pt x="1044845" y="3515006"/>
                    <a:pt x="1017807" y="3515006"/>
                  </a:cubicBezTo>
                  <a:cubicBezTo>
                    <a:pt x="1004288" y="3515006"/>
                    <a:pt x="981112" y="3507281"/>
                    <a:pt x="981112" y="3493761"/>
                  </a:cubicBezTo>
                  <a:lnTo>
                    <a:pt x="981112" y="3486036"/>
                  </a:lnTo>
                  <a:cubicBezTo>
                    <a:pt x="988837" y="3472517"/>
                    <a:pt x="996562" y="3457066"/>
                    <a:pt x="1002356" y="3443547"/>
                  </a:cubicBezTo>
                  <a:cubicBezTo>
                    <a:pt x="1004288" y="3439684"/>
                    <a:pt x="1008150" y="3431959"/>
                    <a:pt x="1013944" y="3431959"/>
                  </a:cubicBezTo>
                  <a:cubicBezTo>
                    <a:pt x="1017807" y="3431959"/>
                    <a:pt x="1027463" y="3441616"/>
                    <a:pt x="1033257" y="3443547"/>
                  </a:cubicBezTo>
                  <a:close/>
                  <a:moveTo>
                    <a:pt x="1216733" y="3426165"/>
                  </a:moveTo>
                  <a:cubicBezTo>
                    <a:pt x="1189695" y="3449341"/>
                    <a:pt x="1183901" y="3458998"/>
                    <a:pt x="1160725" y="3458998"/>
                  </a:cubicBezTo>
                  <a:cubicBezTo>
                    <a:pt x="1143343" y="3458998"/>
                    <a:pt x="1145274" y="3455135"/>
                    <a:pt x="1145274" y="3445478"/>
                  </a:cubicBezTo>
                  <a:cubicBezTo>
                    <a:pt x="1145274" y="3426165"/>
                    <a:pt x="1172313" y="3410715"/>
                    <a:pt x="1185832" y="3410715"/>
                  </a:cubicBezTo>
                  <a:cubicBezTo>
                    <a:pt x="1195489" y="3410715"/>
                    <a:pt x="1203214" y="3412646"/>
                    <a:pt x="1216733" y="3426165"/>
                  </a:cubicBezTo>
                  <a:close/>
                  <a:moveTo>
                    <a:pt x="1135618" y="3393333"/>
                  </a:moveTo>
                  <a:cubicBezTo>
                    <a:pt x="1135618" y="3397195"/>
                    <a:pt x="1129824" y="3406852"/>
                    <a:pt x="1124030" y="3414577"/>
                  </a:cubicBezTo>
                  <a:cubicBezTo>
                    <a:pt x="1114373" y="3428096"/>
                    <a:pt x="1083472" y="3439684"/>
                    <a:pt x="1068021" y="3439684"/>
                  </a:cubicBezTo>
                  <a:cubicBezTo>
                    <a:pt x="1050639" y="3439684"/>
                    <a:pt x="1037120" y="3430028"/>
                    <a:pt x="1021670" y="3424234"/>
                  </a:cubicBezTo>
                  <a:cubicBezTo>
                    <a:pt x="1025532" y="3401058"/>
                    <a:pt x="1064159" y="3389470"/>
                    <a:pt x="1069953" y="3368225"/>
                  </a:cubicBezTo>
                  <a:cubicBezTo>
                    <a:pt x="1087335" y="3374019"/>
                    <a:pt x="1135618" y="3377882"/>
                    <a:pt x="1135618" y="3393333"/>
                  </a:cubicBezTo>
                  <a:close/>
                  <a:moveTo>
                    <a:pt x="1234115" y="3345050"/>
                  </a:moveTo>
                  <a:cubicBezTo>
                    <a:pt x="1234115" y="3358569"/>
                    <a:pt x="1224458" y="3364363"/>
                    <a:pt x="1216733" y="3364363"/>
                  </a:cubicBezTo>
                  <a:cubicBezTo>
                    <a:pt x="1203214" y="3364363"/>
                    <a:pt x="1197420" y="3343118"/>
                    <a:pt x="1197420" y="3333462"/>
                  </a:cubicBezTo>
                  <a:cubicBezTo>
                    <a:pt x="1197420" y="3325736"/>
                    <a:pt x="1207077" y="3327668"/>
                    <a:pt x="1209008" y="3327668"/>
                  </a:cubicBezTo>
                  <a:cubicBezTo>
                    <a:pt x="1220596" y="3327668"/>
                    <a:pt x="1234115" y="3331530"/>
                    <a:pt x="1234115" y="3345050"/>
                  </a:cubicBezTo>
                  <a:close/>
                  <a:moveTo>
                    <a:pt x="1166519" y="3329599"/>
                  </a:moveTo>
                  <a:cubicBezTo>
                    <a:pt x="1168450" y="3331530"/>
                    <a:pt x="1170381" y="3333462"/>
                    <a:pt x="1170381" y="3337324"/>
                  </a:cubicBezTo>
                  <a:cubicBezTo>
                    <a:pt x="1170381" y="3360500"/>
                    <a:pt x="1133686" y="3368225"/>
                    <a:pt x="1125961" y="3368225"/>
                  </a:cubicBezTo>
                  <a:cubicBezTo>
                    <a:pt x="1112442" y="3368225"/>
                    <a:pt x="1089266" y="3362431"/>
                    <a:pt x="1079609" y="3345050"/>
                  </a:cubicBezTo>
                  <a:cubicBezTo>
                    <a:pt x="1085403" y="3335393"/>
                    <a:pt x="1096991" y="3333462"/>
                    <a:pt x="1106648" y="3329599"/>
                  </a:cubicBezTo>
                  <a:cubicBezTo>
                    <a:pt x="1108579" y="3327668"/>
                    <a:pt x="1116304" y="3321874"/>
                    <a:pt x="1122098" y="3321874"/>
                  </a:cubicBezTo>
                  <a:cubicBezTo>
                    <a:pt x="1125961" y="3321874"/>
                    <a:pt x="1152999" y="3327668"/>
                    <a:pt x="1166519" y="3329599"/>
                  </a:cubicBezTo>
                  <a:close/>
                  <a:moveTo>
                    <a:pt x="861370" y="3327668"/>
                  </a:moveTo>
                  <a:cubicBezTo>
                    <a:pt x="863301" y="3329599"/>
                    <a:pt x="863301" y="3337324"/>
                    <a:pt x="863301" y="3341187"/>
                  </a:cubicBezTo>
                  <a:cubicBezTo>
                    <a:pt x="874889" y="3341187"/>
                    <a:pt x="919309" y="3356637"/>
                    <a:pt x="919309" y="3381745"/>
                  </a:cubicBezTo>
                  <a:cubicBezTo>
                    <a:pt x="919309" y="3393333"/>
                    <a:pt x="890340" y="3424234"/>
                    <a:pt x="878752" y="3424234"/>
                  </a:cubicBezTo>
                  <a:cubicBezTo>
                    <a:pt x="853644" y="3424234"/>
                    <a:pt x="845919" y="3395264"/>
                    <a:pt x="845919" y="3383676"/>
                  </a:cubicBezTo>
                  <a:cubicBezTo>
                    <a:pt x="845919" y="3379813"/>
                    <a:pt x="847851" y="3366294"/>
                    <a:pt x="851713" y="3358569"/>
                  </a:cubicBezTo>
                  <a:cubicBezTo>
                    <a:pt x="845919" y="3358569"/>
                    <a:pt x="838194" y="3358569"/>
                    <a:pt x="832400" y="3354706"/>
                  </a:cubicBezTo>
                  <a:cubicBezTo>
                    <a:pt x="830469" y="3354706"/>
                    <a:pt x="828537" y="3352775"/>
                    <a:pt x="826606" y="3350844"/>
                  </a:cubicBezTo>
                  <a:cubicBezTo>
                    <a:pt x="826606" y="3341187"/>
                    <a:pt x="818881" y="3325736"/>
                    <a:pt x="818881" y="3319942"/>
                  </a:cubicBezTo>
                  <a:cubicBezTo>
                    <a:pt x="818881" y="3316080"/>
                    <a:pt x="818881" y="3312217"/>
                    <a:pt x="824675" y="3312217"/>
                  </a:cubicBezTo>
                  <a:cubicBezTo>
                    <a:pt x="828537" y="3312217"/>
                    <a:pt x="857507" y="3319942"/>
                    <a:pt x="861370" y="3327668"/>
                  </a:cubicBezTo>
                  <a:close/>
                  <a:moveTo>
                    <a:pt x="1033257" y="3279385"/>
                  </a:moveTo>
                  <a:cubicBezTo>
                    <a:pt x="1031326" y="3281316"/>
                    <a:pt x="1033257" y="3281316"/>
                    <a:pt x="1033257" y="3285179"/>
                  </a:cubicBezTo>
                  <a:cubicBezTo>
                    <a:pt x="1033257" y="3292904"/>
                    <a:pt x="1048708" y="3283247"/>
                    <a:pt x="1039051" y="3292904"/>
                  </a:cubicBezTo>
                  <a:cubicBezTo>
                    <a:pt x="1044845" y="3294835"/>
                    <a:pt x="1054502" y="3290973"/>
                    <a:pt x="1058365" y="3290973"/>
                  </a:cubicBezTo>
                  <a:cubicBezTo>
                    <a:pt x="1073815" y="3290973"/>
                    <a:pt x="1087335" y="3300629"/>
                    <a:pt x="1100854" y="3310286"/>
                  </a:cubicBezTo>
                  <a:cubicBezTo>
                    <a:pt x="1091197" y="3321874"/>
                    <a:pt x="1073815" y="3327668"/>
                    <a:pt x="1062227" y="3327668"/>
                  </a:cubicBezTo>
                  <a:cubicBezTo>
                    <a:pt x="1035189" y="3327668"/>
                    <a:pt x="1027463" y="3308354"/>
                    <a:pt x="1008150" y="3308354"/>
                  </a:cubicBezTo>
                  <a:cubicBezTo>
                    <a:pt x="996562" y="3308354"/>
                    <a:pt x="994631" y="3306423"/>
                    <a:pt x="988837" y="3325736"/>
                  </a:cubicBezTo>
                  <a:cubicBezTo>
                    <a:pt x="992700" y="3329599"/>
                    <a:pt x="994631" y="3333462"/>
                    <a:pt x="998494" y="3333462"/>
                  </a:cubicBezTo>
                  <a:cubicBezTo>
                    <a:pt x="1004288" y="3333462"/>
                    <a:pt x="1015876" y="3327668"/>
                    <a:pt x="1019738" y="3327668"/>
                  </a:cubicBezTo>
                  <a:cubicBezTo>
                    <a:pt x="1033257" y="3327668"/>
                    <a:pt x="1058365" y="3343118"/>
                    <a:pt x="1058365" y="3356637"/>
                  </a:cubicBezTo>
                  <a:cubicBezTo>
                    <a:pt x="1058365" y="3387539"/>
                    <a:pt x="1010082" y="3402989"/>
                    <a:pt x="996562" y="3402989"/>
                  </a:cubicBezTo>
                  <a:cubicBezTo>
                    <a:pt x="983043" y="3402989"/>
                    <a:pt x="969524" y="3393333"/>
                    <a:pt x="950211" y="3389470"/>
                  </a:cubicBezTo>
                  <a:cubicBezTo>
                    <a:pt x="948279" y="3391401"/>
                    <a:pt x="948279" y="3389470"/>
                    <a:pt x="948279" y="3393333"/>
                  </a:cubicBezTo>
                  <a:cubicBezTo>
                    <a:pt x="948279" y="3406852"/>
                    <a:pt x="988837" y="3414577"/>
                    <a:pt x="988837" y="3439684"/>
                  </a:cubicBezTo>
                  <a:cubicBezTo>
                    <a:pt x="988837" y="3468654"/>
                    <a:pt x="932829" y="3491830"/>
                    <a:pt x="923172" y="3491830"/>
                  </a:cubicBezTo>
                  <a:cubicBezTo>
                    <a:pt x="901928" y="3491830"/>
                    <a:pt x="884546" y="3462860"/>
                    <a:pt x="884546" y="3451272"/>
                  </a:cubicBezTo>
                  <a:cubicBezTo>
                    <a:pt x="884546" y="3445478"/>
                    <a:pt x="884546" y="3435822"/>
                    <a:pt x="890340" y="3431959"/>
                  </a:cubicBezTo>
                  <a:cubicBezTo>
                    <a:pt x="894202" y="3426165"/>
                    <a:pt x="903859" y="3426165"/>
                    <a:pt x="909653" y="3420371"/>
                  </a:cubicBezTo>
                  <a:cubicBezTo>
                    <a:pt x="917378" y="3412646"/>
                    <a:pt x="921241" y="3401058"/>
                    <a:pt x="930897" y="3393333"/>
                  </a:cubicBezTo>
                  <a:cubicBezTo>
                    <a:pt x="936691" y="3387539"/>
                    <a:pt x="954073" y="3389470"/>
                    <a:pt x="948279" y="3375951"/>
                  </a:cubicBezTo>
                  <a:cubicBezTo>
                    <a:pt x="948279" y="3362431"/>
                    <a:pt x="967593" y="3370157"/>
                    <a:pt x="977249" y="3356637"/>
                  </a:cubicBezTo>
                  <a:cubicBezTo>
                    <a:pt x="975318" y="3352775"/>
                    <a:pt x="971455" y="3348912"/>
                    <a:pt x="967593" y="3348912"/>
                  </a:cubicBezTo>
                  <a:cubicBezTo>
                    <a:pt x="961799" y="3348912"/>
                    <a:pt x="959867" y="3350844"/>
                    <a:pt x="956005" y="3352775"/>
                  </a:cubicBezTo>
                  <a:cubicBezTo>
                    <a:pt x="950211" y="3354706"/>
                    <a:pt x="938623" y="3356637"/>
                    <a:pt x="934760" y="3356637"/>
                  </a:cubicBezTo>
                  <a:cubicBezTo>
                    <a:pt x="915447" y="3356637"/>
                    <a:pt x="886477" y="3346981"/>
                    <a:pt x="886477" y="3319942"/>
                  </a:cubicBezTo>
                  <a:cubicBezTo>
                    <a:pt x="886477" y="3316080"/>
                    <a:pt x="886477" y="3312217"/>
                    <a:pt x="892271" y="3310286"/>
                  </a:cubicBezTo>
                  <a:cubicBezTo>
                    <a:pt x="898065" y="3304492"/>
                    <a:pt x="907722" y="3304492"/>
                    <a:pt x="915447" y="3300629"/>
                  </a:cubicBezTo>
                  <a:cubicBezTo>
                    <a:pt x="919309" y="3298698"/>
                    <a:pt x="921241" y="3292904"/>
                    <a:pt x="925103" y="3290973"/>
                  </a:cubicBezTo>
                  <a:cubicBezTo>
                    <a:pt x="927035" y="3289041"/>
                    <a:pt x="930897" y="3289041"/>
                    <a:pt x="934760" y="3289041"/>
                  </a:cubicBezTo>
                  <a:cubicBezTo>
                    <a:pt x="940554" y="3289041"/>
                    <a:pt x="956005" y="3298698"/>
                    <a:pt x="963730" y="3302560"/>
                  </a:cubicBezTo>
                  <a:cubicBezTo>
                    <a:pt x="965661" y="3308354"/>
                    <a:pt x="969524" y="3314148"/>
                    <a:pt x="973386" y="3319942"/>
                  </a:cubicBezTo>
                  <a:cubicBezTo>
                    <a:pt x="983043" y="3310286"/>
                    <a:pt x="998494" y="3310286"/>
                    <a:pt x="998494" y="3296767"/>
                  </a:cubicBezTo>
                  <a:cubicBezTo>
                    <a:pt x="1000425" y="3294835"/>
                    <a:pt x="1002356" y="3290973"/>
                    <a:pt x="1002356" y="3287110"/>
                  </a:cubicBezTo>
                  <a:cubicBezTo>
                    <a:pt x="1010082" y="3283247"/>
                    <a:pt x="1021670" y="3277453"/>
                    <a:pt x="1027463" y="3277453"/>
                  </a:cubicBezTo>
                  <a:cubicBezTo>
                    <a:pt x="1031326" y="3277453"/>
                    <a:pt x="1033257" y="3279385"/>
                    <a:pt x="1033257" y="3279385"/>
                  </a:cubicBezTo>
                  <a:close/>
                  <a:moveTo>
                    <a:pt x="1377033" y="3341187"/>
                  </a:moveTo>
                  <a:cubicBezTo>
                    <a:pt x="1338406" y="3335393"/>
                    <a:pt x="1313299" y="3310286"/>
                    <a:pt x="1313299" y="3279385"/>
                  </a:cubicBezTo>
                  <a:cubicBezTo>
                    <a:pt x="1313299" y="3258140"/>
                    <a:pt x="1319093" y="3258140"/>
                    <a:pt x="1344200" y="3258140"/>
                  </a:cubicBezTo>
                  <a:cubicBezTo>
                    <a:pt x="1361582" y="3281316"/>
                    <a:pt x="1346132" y="3316080"/>
                    <a:pt x="1377033" y="3341187"/>
                  </a:cubicBezTo>
                  <a:close/>
                  <a:moveTo>
                    <a:pt x="915447" y="3283247"/>
                  </a:moveTo>
                  <a:cubicBezTo>
                    <a:pt x="899996" y="3294835"/>
                    <a:pt x="871026" y="3306423"/>
                    <a:pt x="853644" y="3306423"/>
                  </a:cubicBezTo>
                  <a:cubicBezTo>
                    <a:pt x="840125" y="3306423"/>
                    <a:pt x="805361" y="3298698"/>
                    <a:pt x="805361" y="3275522"/>
                  </a:cubicBezTo>
                  <a:cubicBezTo>
                    <a:pt x="805361" y="3260071"/>
                    <a:pt x="826606" y="3258140"/>
                    <a:pt x="832400" y="3254277"/>
                  </a:cubicBezTo>
                  <a:cubicBezTo>
                    <a:pt x="843988" y="3248483"/>
                    <a:pt x="855576" y="3238827"/>
                    <a:pt x="867164" y="3234964"/>
                  </a:cubicBezTo>
                  <a:cubicBezTo>
                    <a:pt x="871026" y="3252346"/>
                    <a:pt x="901928" y="3260071"/>
                    <a:pt x="915447" y="3283247"/>
                  </a:cubicBezTo>
                  <a:close/>
                  <a:moveTo>
                    <a:pt x="1434973" y="3260071"/>
                  </a:moveTo>
                  <a:cubicBezTo>
                    <a:pt x="1434973" y="3263934"/>
                    <a:pt x="1434973" y="3265865"/>
                    <a:pt x="1433041" y="3267797"/>
                  </a:cubicBezTo>
                  <a:cubicBezTo>
                    <a:pt x="1425316" y="3275522"/>
                    <a:pt x="1413728" y="3279385"/>
                    <a:pt x="1406003" y="3287110"/>
                  </a:cubicBezTo>
                  <a:cubicBezTo>
                    <a:pt x="1392483" y="3298698"/>
                    <a:pt x="1386689" y="3314148"/>
                    <a:pt x="1378964" y="3327668"/>
                  </a:cubicBezTo>
                  <a:cubicBezTo>
                    <a:pt x="1375102" y="3314148"/>
                    <a:pt x="1369308" y="3287110"/>
                    <a:pt x="1369308" y="3283247"/>
                  </a:cubicBezTo>
                  <a:cubicBezTo>
                    <a:pt x="1369308" y="3277453"/>
                    <a:pt x="1369308" y="3271659"/>
                    <a:pt x="1371239" y="3267797"/>
                  </a:cubicBezTo>
                  <a:cubicBezTo>
                    <a:pt x="1373170" y="3260071"/>
                    <a:pt x="1377033" y="3248483"/>
                    <a:pt x="1390552" y="3240758"/>
                  </a:cubicBezTo>
                  <a:cubicBezTo>
                    <a:pt x="1396346" y="3234964"/>
                    <a:pt x="1409865" y="3227239"/>
                    <a:pt x="1415659" y="3227239"/>
                  </a:cubicBezTo>
                  <a:cubicBezTo>
                    <a:pt x="1425316" y="3227239"/>
                    <a:pt x="1434973" y="3256209"/>
                    <a:pt x="1434973" y="3260071"/>
                  </a:cubicBezTo>
                  <a:close/>
                  <a:moveTo>
                    <a:pt x="986906" y="3246552"/>
                  </a:moveTo>
                  <a:cubicBezTo>
                    <a:pt x="986906" y="3260071"/>
                    <a:pt x="944417" y="3262003"/>
                    <a:pt x="942485" y="3262003"/>
                  </a:cubicBezTo>
                  <a:cubicBezTo>
                    <a:pt x="923172" y="3262003"/>
                    <a:pt x="892271" y="3256209"/>
                    <a:pt x="886477" y="3221445"/>
                  </a:cubicBezTo>
                  <a:cubicBezTo>
                    <a:pt x="896134" y="3213720"/>
                    <a:pt x="915447" y="3215651"/>
                    <a:pt x="928966" y="3215651"/>
                  </a:cubicBezTo>
                  <a:cubicBezTo>
                    <a:pt x="944417" y="3215651"/>
                    <a:pt x="986906" y="3221445"/>
                    <a:pt x="986906" y="3246552"/>
                  </a:cubicBezTo>
                  <a:close/>
                  <a:moveTo>
                    <a:pt x="1477462" y="3240758"/>
                  </a:moveTo>
                  <a:cubicBezTo>
                    <a:pt x="1477462" y="3244621"/>
                    <a:pt x="1462011" y="3263934"/>
                    <a:pt x="1458148" y="3263934"/>
                  </a:cubicBezTo>
                  <a:cubicBezTo>
                    <a:pt x="1444629" y="3263934"/>
                    <a:pt x="1440767" y="3244621"/>
                    <a:pt x="1440767" y="3238827"/>
                  </a:cubicBezTo>
                  <a:cubicBezTo>
                    <a:pt x="1440767" y="3227239"/>
                    <a:pt x="1442698" y="3211788"/>
                    <a:pt x="1458148" y="3211788"/>
                  </a:cubicBezTo>
                  <a:cubicBezTo>
                    <a:pt x="1467805" y="3211788"/>
                    <a:pt x="1477462" y="3236896"/>
                    <a:pt x="1477462" y="3240758"/>
                  </a:cubicBezTo>
                  <a:close/>
                  <a:moveTo>
                    <a:pt x="1096991" y="3225308"/>
                  </a:moveTo>
                  <a:lnTo>
                    <a:pt x="1096991" y="3231102"/>
                  </a:lnTo>
                  <a:cubicBezTo>
                    <a:pt x="1093128" y="3231102"/>
                    <a:pt x="1087335" y="3233033"/>
                    <a:pt x="1083472" y="3233033"/>
                  </a:cubicBezTo>
                  <a:cubicBezTo>
                    <a:pt x="1077678" y="3233033"/>
                    <a:pt x="1048708" y="3221445"/>
                    <a:pt x="1042914" y="3221445"/>
                  </a:cubicBezTo>
                  <a:cubicBezTo>
                    <a:pt x="1031326" y="3221445"/>
                    <a:pt x="1039051" y="3240758"/>
                    <a:pt x="1021670" y="3240758"/>
                  </a:cubicBezTo>
                  <a:cubicBezTo>
                    <a:pt x="1017807" y="3240758"/>
                    <a:pt x="996562" y="3234964"/>
                    <a:pt x="986906" y="3229170"/>
                  </a:cubicBezTo>
                  <a:cubicBezTo>
                    <a:pt x="979180" y="3227239"/>
                    <a:pt x="975318" y="3219514"/>
                    <a:pt x="969524" y="3213720"/>
                  </a:cubicBezTo>
                  <a:cubicBezTo>
                    <a:pt x="977249" y="3211788"/>
                    <a:pt x="990768" y="3209857"/>
                    <a:pt x="994631" y="3209857"/>
                  </a:cubicBezTo>
                  <a:cubicBezTo>
                    <a:pt x="1012013" y="3209857"/>
                    <a:pt x="1017807" y="3215651"/>
                    <a:pt x="1040983" y="3219514"/>
                  </a:cubicBezTo>
                  <a:cubicBezTo>
                    <a:pt x="1046777" y="3194406"/>
                    <a:pt x="1066090" y="3221445"/>
                    <a:pt x="1075747" y="3202132"/>
                  </a:cubicBezTo>
                  <a:cubicBezTo>
                    <a:pt x="1079609" y="3204063"/>
                    <a:pt x="1093128" y="3217582"/>
                    <a:pt x="1096991" y="3225308"/>
                  </a:cubicBezTo>
                  <a:close/>
                  <a:moveTo>
                    <a:pt x="847851" y="3209857"/>
                  </a:moveTo>
                  <a:cubicBezTo>
                    <a:pt x="847851" y="3234964"/>
                    <a:pt x="832400" y="3240758"/>
                    <a:pt x="815018" y="3240758"/>
                  </a:cubicBezTo>
                  <a:cubicBezTo>
                    <a:pt x="811155" y="3240758"/>
                    <a:pt x="805361" y="3240758"/>
                    <a:pt x="801499" y="3238827"/>
                  </a:cubicBezTo>
                  <a:lnTo>
                    <a:pt x="801499" y="3180887"/>
                  </a:lnTo>
                  <a:cubicBezTo>
                    <a:pt x="816949" y="3190544"/>
                    <a:pt x="847851" y="3205994"/>
                    <a:pt x="847851" y="3209857"/>
                  </a:cubicBezTo>
                  <a:close/>
                  <a:moveTo>
                    <a:pt x="1456217" y="3171231"/>
                  </a:moveTo>
                  <a:cubicBezTo>
                    <a:pt x="1456217" y="3175093"/>
                    <a:pt x="1454286" y="3184750"/>
                    <a:pt x="1454286" y="3192475"/>
                  </a:cubicBezTo>
                  <a:lnTo>
                    <a:pt x="1442698" y="3192475"/>
                  </a:lnTo>
                  <a:cubicBezTo>
                    <a:pt x="1438835" y="3190544"/>
                    <a:pt x="1433041" y="3188612"/>
                    <a:pt x="1433041" y="3182819"/>
                  </a:cubicBezTo>
                  <a:cubicBezTo>
                    <a:pt x="1433041" y="3175093"/>
                    <a:pt x="1442698" y="3163505"/>
                    <a:pt x="1438835" y="3155780"/>
                  </a:cubicBezTo>
                  <a:cubicBezTo>
                    <a:pt x="1446560" y="3153849"/>
                    <a:pt x="1456217" y="3163505"/>
                    <a:pt x="1456217" y="3171231"/>
                  </a:cubicBezTo>
                  <a:close/>
                  <a:moveTo>
                    <a:pt x="1425316" y="3142261"/>
                  </a:moveTo>
                  <a:cubicBezTo>
                    <a:pt x="1425316" y="3144192"/>
                    <a:pt x="1427247" y="3142261"/>
                    <a:pt x="1427247" y="3146123"/>
                  </a:cubicBezTo>
                  <a:cubicBezTo>
                    <a:pt x="1427247" y="3151917"/>
                    <a:pt x="1419522" y="3163505"/>
                    <a:pt x="1419522" y="3169299"/>
                  </a:cubicBezTo>
                  <a:lnTo>
                    <a:pt x="1419522" y="3204063"/>
                  </a:lnTo>
                  <a:cubicBezTo>
                    <a:pt x="1417591" y="3207926"/>
                    <a:pt x="1417591" y="3211788"/>
                    <a:pt x="1415659" y="3211788"/>
                  </a:cubicBezTo>
                  <a:cubicBezTo>
                    <a:pt x="1402140" y="3217582"/>
                    <a:pt x="1384758" y="3229170"/>
                    <a:pt x="1369308" y="3236896"/>
                  </a:cubicBezTo>
                  <a:cubicBezTo>
                    <a:pt x="1361582" y="3231102"/>
                    <a:pt x="1363514" y="3215651"/>
                    <a:pt x="1363514" y="3211788"/>
                  </a:cubicBezTo>
                  <a:cubicBezTo>
                    <a:pt x="1363514" y="3207926"/>
                    <a:pt x="1367376" y="3182819"/>
                    <a:pt x="1369308" y="3167368"/>
                  </a:cubicBezTo>
                  <a:cubicBezTo>
                    <a:pt x="1348063" y="3177025"/>
                    <a:pt x="1344200" y="3192475"/>
                    <a:pt x="1344200" y="3205994"/>
                  </a:cubicBezTo>
                  <a:cubicBezTo>
                    <a:pt x="1344200" y="3209857"/>
                    <a:pt x="1349994" y="3227239"/>
                    <a:pt x="1349994" y="3231102"/>
                  </a:cubicBezTo>
                  <a:cubicBezTo>
                    <a:pt x="1349994" y="3236896"/>
                    <a:pt x="1346132" y="3244621"/>
                    <a:pt x="1344200" y="3250415"/>
                  </a:cubicBezTo>
                  <a:lnTo>
                    <a:pt x="1313299" y="3250415"/>
                  </a:lnTo>
                  <a:cubicBezTo>
                    <a:pt x="1295917" y="3240758"/>
                    <a:pt x="1290123" y="3221445"/>
                    <a:pt x="1290123" y="3207926"/>
                  </a:cubicBezTo>
                  <a:cubicBezTo>
                    <a:pt x="1290123" y="3184750"/>
                    <a:pt x="1322956" y="3151917"/>
                    <a:pt x="1346132" y="3151917"/>
                  </a:cubicBezTo>
                  <a:cubicBezTo>
                    <a:pt x="1349994" y="3151917"/>
                    <a:pt x="1357720" y="3151917"/>
                    <a:pt x="1363514" y="3153849"/>
                  </a:cubicBezTo>
                  <a:cubicBezTo>
                    <a:pt x="1365445" y="3157711"/>
                    <a:pt x="1365445" y="3167368"/>
                    <a:pt x="1369308" y="3167368"/>
                  </a:cubicBezTo>
                  <a:cubicBezTo>
                    <a:pt x="1375102" y="3167368"/>
                    <a:pt x="1398277" y="3149986"/>
                    <a:pt x="1411797" y="3142261"/>
                  </a:cubicBezTo>
                  <a:lnTo>
                    <a:pt x="1425316" y="3142261"/>
                  </a:lnTo>
                  <a:close/>
                  <a:moveTo>
                    <a:pt x="1075747" y="3198269"/>
                  </a:moveTo>
                  <a:lnTo>
                    <a:pt x="1042914" y="3198269"/>
                  </a:lnTo>
                  <a:cubicBezTo>
                    <a:pt x="1037120" y="3196338"/>
                    <a:pt x="1027463" y="3194406"/>
                    <a:pt x="1021670" y="3188612"/>
                  </a:cubicBezTo>
                  <a:cubicBezTo>
                    <a:pt x="1017807" y="3186681"/>
                    <a:pt x="1012013" y="3182819"/>
                    <a:pt x="1010082" y="3178956"/>
                  </a:cubicBezTo>
                  <a:cubicBezTo>
                    <a:pt x="1004288" y="3169299"/>
                    <a:pt x="998494" y="3153849"/>
                    <a:pt x="998494" y="3148055"/>
                  </a:cubicBezTo>
                  <a:cubicBezTo>
                    <a:pt x="998494" y="3144192"/>
                    <a:pt x="1000425" y="3142261"/>
                    <a:pt x="1002356" y="3142261"/>
                  </a:cubicBezTo>
                  <a:cubicBezTo>
                    <a:pt x="1023601" y="3146123"/>
                    <a:pt x="1075747" y="3157711"/>
                    <a:pt x="1075747" y="3198269"/>
                  </a:cubicBezTo>
                  <a:close/>
                  <a:moveTo>
                    <a:pt x="677894" y="3246552"/>
                  </a:moveTo>
                  <a:cubicBezTo>
                    <a:pt x="677894" y="3304492"/>
                    <a:pt x="714589" y="3381745"/>
                    <a:pt x="764804" y="3435822"/>
                  </a:cubicBezTo>
                  <a:cubicBezTo>
                    <a:pt x="768666" y="3433890"/>
                    <a:pt x="768666" y="3430028"/>
                    <a:pt x="770598" y="3430028"/>
                  </a:cubicBezTo>
                  <a:cubicBezTo>
                    <a:pt x="772529" y="3428096"/>
                    <a:pt x="770598" y="3426165"/>
                    <a:pt x="770598" y="3422302"/>
                  </a:cubicBezTo>
                  <a:lnTo>
                    <a:pt x="782186" y="3422302"/>
                  </a:lnTo>
                  <a:cubicBezTo>
                    <a:pt x="778323" y="3445478"/>
                    <a:pt x="776392" y="3470585"/>
                    <a:pt x="784117" y="3505349"/>
                  </a:cubicBezTo>
                  <a:cubicBezTo>
                    <a:pt x="770598" y="3503418"/>
                    <a:pt x="768666" y="3491830"/>
                    <a:pt x="764804" y="3486036"/>
                  </a:cubicBezTo>
                  <a:cubicBezTo>
                    <a:pt x="737765" y="3441616"/>
                    <a:pt x="708795" y="3395264"/>
                    <a:pt x="685619" y="3350844"/>
                  </a:cubicBezTo>
                  <a:cubicBezTo>
                    <a:pt x="677894" y="3335393"/>
                    <a:pt x="670169" y="3318011"/>
                    <a:pt x="666306" y="3300629"/>
                  </a:cubicBezTo>
                  <a:cubicBezTo>
                    <a:pt x="662444" y="3287110"/>
                    <a:pt x="660512" y="3260071"/>
                    <a:pt x="660512" y="3256209"/>
                  </a:cubicBezTo>
                  <a:cubicBezTo>
                    <a:pt x="660512" y="3250415"/>
                    <a:pt x="662444" y="3240758"/>
                    <a:pt x="662444" y="3233033"/>
                  </a:cubicBezTo>
                  <a:cubicBezTo>
                    <a:pt x="664375" y="3225308"/>
                    <a:pt x="666306" y="3215651"/>
                    <a:pt x="666306" y="3205994"/>
                  </a:cubicBezTo>
                  <a:cubicBezTo>
                    <a:pt x="670169" y="3196338"/>
                    <a:pt x="670169" y="3184750"/>
                    <a:pt x="674032" y="3177025"/>
                  </a:cubicBezTo>
                  <a:cubicBezTo>
                    <a:pt x="675963" y="3171231"/>
                    <a:pt x="683688" y="3169299"/>
                    <a:pt x="683688" y="3165437"/>
                  </a:cubicBezTo>
                  <a:cubicBezTo>
                    <a:pt x="691413" y="3142261"/>
                    <a:pt x="706864" y="3130673"/>
                    <a:pt x="722315" y="3122948"/>
                  </a:cubicBezTo>
                  <a:cubicBezTo>
                    <a:pt x="693345" y="3161574"/>
                    <a:pt x="677894" y="3205994"/>
                    <a:pt x="677894" y="3246552"/>
                  </a:cubicBezTo>
                  <a:close/>
                  <a:moveTo>
                    <a:pt x="986906" y="3149986"/>
                  </a:moveTo>
                  <a:lnTo>
                    <a:pt x="983043" y="3153849"/>
                  </a:lnTo>
                  <a:cubicBezTo>
                    <a:pt x="986906" y="3165437"/>
                    <a:pt x="992700" y="3180887"/>
                    <a:pt x="1000425" y="3196338"/>
                  </a:cubicBezTo>
                  <a:cubicBezTo>
                    <a:pt x="998494" y="3198269"/>
                    <a:pt x="994631" y="3198269"/>
                    <a:pt x="990768" y="3198269"/>
                  </a:cubicBezTo>
                  <a:cubicBezTo>
                    <a:pt x="936691" y="3198269"/>
                    <a:pt x="911584" y="3163505"/>
                    <a:pt x="911584" y="3115222"/>
                  </a:cubicBezTo>
                  <a:cubicBezTo>
                    <a:pt x="911584" y="3111360"/>
                    <a:pt x="913515" y="3099772"/>
                    <a:pt x="913515" y="3092046"/>
                  </a:cubicBezTo>
                  <a:cubicBezTo>
                    <a:pt x="928966" y="3122948"/>
                    <a:pt x="973386" y="3115222"/>
                    <a:pt x="986906" y="3149986"/>
                  </a:cubicBezTo>
                  <a:close/>
                  <a:moveTo>
                    <a:pt x="1307505" y="3084321"/>
                  </a:moveTo>
                  <a:cubicBezTo>
                    <a:pt x="1301711" y="3095909"/>
                    <a:pt x="1292055" y="3107497"/>
                    <a:pt x="1286261" y="3122948"/>
                  </a:cubicBezTo>
                  <a:cubicBezTo>
                    <a:pt x="1282398" y="3128742"/>
                    <a:pt x="1282398" y="3140329"/>
                    <a:pt x="1280467" y="3149986"/>
                  </a:cubicBezTo>
                  <a:cubicBezTo>
                    <a:pt x="1280467" y="3151917"/>
                    <a:pt x="1261154" y="3159643"/>
                    <a:pt x="1255360" y="3159643"/>
                  </a:cubicBezTo>
                  <a:cubicBezTo>
                    <a:pt x="1236046" y="3159643"/>
                    <a:pt x="1220596" y="3148055"/>
                    <a:pt x="1209008" y="3132604"/>
                  </a:cubicBezTo>
                  <a:cubicBezTo>
                    <a:pt x="1193557" y="3128742"/>
                    <a:pt x="1168450" y="3140329"/>
                    <a:pt x="1162656" y="3119085"/>
                  </a:cubicBezTo>
                  <a:cubicBezTo>
                    <a:pt x="1170381" y="3115222"/>
                    <a:pt x="1199351" y="3093978"/>
                    <a:pt x="1210939" y="3093978"/>
                  </a:cubicBezTo>
                  <a:cubicBezTo>
                    <a:pt x="1230252" y="3093978"/>
                    <a:pt x="1214802" y="3111360"/>
                    <a:pt x="1220596" y="3121016"/>
                  </a:cubicBezTo>
                  <a:cubicBezTo>
                    <a:pt x="1239909" y="3101703"/>
                    <a:pt x="1261154" y="3086252"/>
                    <a:pt x="1282398" y="3084321"/>
                  </a:cubicBezTo>
                  <a:lnTo>
                    <a:pt x="1307505" y="3084321"/>
                  </a:lnTo>
                  <a:close/>
                  <a:moveTo>
                    <a:pt x="1388621" y="3117154"/>
                  </a:moveTo>
                  <a:cubicBezTo>
                    <a:pt x="1392483" y="3113291"/>
                    <a:pt x="1425316" y="3084321"/>
                    <a:pt x="1434973" y="3084321"/>
                  </a:cubicBezTo>
                  <a:cubicBezTo>
                    <a:pt x="1446560" y="3084321"/>
                    <a:pt x="1444629" y="3097840"/>
                    <a:pt x="1444629" y="3103634"/>
                  </a:cubicBezTo>
                  <a:cubicBezTo>
                    <a:pt x="1444629" y="3107497"/>
                    <a:pt x="1444629" y="3113291"/>
                    <a:pt x="1442698" y="3119085"/>
                  </a:cubicBezTo>
                  <a:cubicBezTo>
                    <a:pt x="1433041" y="3122948"/>
                    <a:pt x="1419522" y="3124879"/>
                    <a:pt x="1406003" y="3128742"/>
                  </a:cubicBezTo>
                  <a:cubicBezTo>
                    <a:pt x="1398277" y="3130673"/>
                    <a:pt x="1386689" y="3128742"/>
                    <a:pt x="1380896" y="3130673"/>
                  </a:cubicBezTo>
                  <a:cubicBezTo>
                    <a:pt x="1375102" y="3132604"/>
                    <a:pt x="1371239" y="3138398"/>
                    <a:pt x="1365445" y="3138398"/>
                  </a:cubicBezTo>
                  <a:cubicBezTo>
                    <a:pt x="1357720" y="3138398"/>
                    <a:pt x="1340338" y="3134535"/>
                    <a:pt x="1334544" y="3146123"/>
                  </a:cubicBezTo>
                  <a:cubicBezTo>
                    <a:pt x="1321025" y="3149986"/>
                    <a:pt x="1309437" y="3153849"/>
                    <a:pt x="1299780" y="3159643"/>
                  </a:cubicBezTo>
                  <a:cubicBezTo>
                    <a:pt x="1299780" y="3155780"/>
                    <a:pt x="1297849" y="3151917"/>
                    <a:pt x="1297849" y="3148055"/>
                  </a:cubicBezTo>
                  <a:cubicBezTo>
                    <a:pt x="1297849" y="3111360"/>
                    <a:pt x="1321025" y="3082390"/>
                    <a:pt x="1361582" y="3082390"/>
                  </a:cubicBezTo>
                  <a:cubicBezTo>
                    <a:pt x="1382827" y="3082390"/>
                    <a:pt x="1388621" y="3090115"/>
                    <a:pt x="1388621" y="3117154"/>
                  </a:cubicBezTo>
                  <a:close/>
                  <a:moveTo>
                    <a:pt x="847851" y="3090115"/>
                  </a:moveTo>
                  <a:cubicBezTo>
                    <a:pt x="892271" y="3090115"/>
                    <a:pt x="896134" y="3095909"/>
                    <a:pt x="896134" y="3128742"/>
                  </a:cubicBezTo>
                  <a:cubicBezTo>
                    <a:pt x="896134" y="3153849"/>
                    <a:pt x="909653" y="3169299"/>
                    <a:pt x="932829" y="3198269"/>
                  </a:cubicBezTo>
                  <a:cubicBezTo>
                    <a:pt x="917378" y="3205994"/>
                    <a:pt x="907722" y="3205994"/>
                    <a:pt x="894202" y="3205994"/>
                  </a:cubicBezTo>
                  <a:cubicBezTo>
                    <a:pt x="849782" y="3205994"/>
                    <a:pt x="799567" y="3171231"/>
                    <a:pt x="799567" y="3124879"/>
                  </a:cubicBezTo>
                  <a:cubicBezTo>
                    <a:pt x="799567" y="3119085"/>
                    <a:pt x="801499" y="3082390"/>
                    <a:pt x="816949" y="3082390"/>
                  </a:cubicBezTo>
                  <a:cubicBezTo>
                    <a:pt x="822743" y="3082390"/>
                    <a:pt x="836263" y="3090115"/>
                    <a:pt x="847851" y="3090115"/>
                  </a:cubicBezTo>
                  <a:close/>
                  <a:moveTo>
                    <a:pt x="482831" y="3084321"/>
                  </a:moveTo>
                  <a:lnTo>
                    <a:pt x="480899" y="3095909"/>
                  </a:lnTo>
                  <a:cubicBezTo>
                    <a:pt x="477037" y="3092046"/>
                    <a:pt x="473174" y="3090115"/>
                    <a:pt x="473174" y="3086252"/>
                  </a:cubicBezTo>
                  <a:cubicBezTo>
                    <a:pt x="473174" y="3080458"/>
                    <a:pt x="469311" y="3082390"/>
                    <a:pt x="467380" y="3080458"/>
                  </a:cubicBezTo>
                  <a:lnTo>
                    <a:pt x="473174" y="3074665"/>
                  </a:lnTo>
                  <a:cubicBezTo>
                    <a:pt x="475105" y="3078527"/>
                    <a:pt x="478968" y="3082390"/>
                    <a:pt x="482831" y="3084321"/>
                  </a:cubicBezTo>
                  <a:close/>
                  <a:moveTo>
                    <a:pt x="871026" y="2964579"/>
                  </a:moveTo>
                  <a:cubicBezTo>
                    <a:pt x="878752" y="2968442"/>
                    <a:pt x="907722" y="2962648"/>
                    <a:pt x="907722" y="2981961"/>
                  </a:cubicBezTo>
                  <a:cubicBezTo>
                    <a:pt x="907722" y="2987755"/>
                    <a:pt x="896134" y="3005137"/>
                    <a:pt x="896134" y="3014794"/>
                  </a:cubicBezTo>
                  <a:cubicBezTo>
                    <a:pt x="894202" y="3049557"/>
                    <a:pt x="898065" y="3055351"/>
                    <a:pt x="898065" y="3061145"/>
                  </a:cubicBezTo>
                  <a:cubicBezTo>
                    <a:pt x="898065" y="3076596"/>
                    <a:pt x="876820" y="3080458"/>
                    <a:pt x="865232" y="3080458"/>
                  </a:cubicBezTo>
                  <a:cubicBezTo>
                    <a:pt x="851713" y="3080458"/>
                    <a:pt x="813087" y="3070802"/>
                    <a:pt x="813087" y="3053420"/>
                  </a:cubicBezTo>
                  <a:cubicBezTo>
                    <a:pt x="813087" y="3049557"/>
                    <a:pt x="826606" y="2999343"/>
                    <a:pt x="840125" y="2974236"/>
                  </a:cubicBezTo>
                  <a:cubicBezTo>
                    <a:pt x="843988" y="2964579"/>
                    <a:pt x="855576" y="2958785"/>
                    <a:pt x="863301" y="2958785"/>
                  </a:cubicBezTo>
                  <a:cubicBezTo>
                    <a:pt x="867164" y="2958785"/>
                    <a:pt x="865232" y="2962648"/>
                    <a:pt x="871026" y="2964579"/>
                  </a:cubicBezTo>
                  <a:close/>
                  <a:moveTo>
                    <a:pt x="1944842" y="2933678"/>
                  </a:moveTo>
                  <a:cubicBezTo>
                    <a:pt x="1929391" y="2943335"/>
                    <a:pt x="1912009" y="2952991"/>
                    <a:pt x="1898490" y="2968442"/>
                  </a:cubicBezTo>
                  <a:cubicBezTo>
                    <a:pt x="1892696" y="2972304"/>
                    <a:pt x="1890765" y="2981961"/>
                    <a:pt x="1886902" y="2987755"/>
                  </a:cubicBezTo>
                  <a:cubicBezTo>
                    <a:pt x="1886902" y="2989686"/>
                    <a:pt x="1884971" y="2991618"/>
                    <a:pt x="1881108" y="2991618"/>
                  </a:cubicBezTo>
                  <a:cubicBezTo>
                    <a:pt x="1875314" y="2991618"/>
                    <a:pt x="1861795" y="2981961"/>
                    <a:pt x="1852138" y="2974236"/>
                  </a:cubicBezTo>
                  <a:cubicBezTo>
                    <a:pt x="1881108" y="2937541"/>
                    <a:pt x="1894627" y="2931747"/>
                    <a:pt x="1921666" y="2931747"/>
                  </a:cubicBezTo>
                  <a:cubicBezTo>
                    <a:pt x="1927460" y="2931747"/>
                    <a:pt x="1937116" y="2933678"/>
                    <a:pt x="1944842" y="2933678"/>
                  </a:cubicBezTo>
                  <a:close/>
                  <a:moveTo>
                    <a:pt x="1456217" y="2962648"/>
                  </a:moveTo>
                  <a:cubicBezTo>
                    <a:pt x="1456217" y="2974236"/>
                    <a:pt x="1446560" y="2978098"/>
                    <a:pt x="1434973" y="2981961"/>
                  </a:cubicBezTo>
                  <a:cubicBezTo>
                    <a:pt x="1438835" y="2985824"/>
                    <a:pt x="1442698" y="2991618"/>
                    <a:pt x="1442698" y="2997412"/>
                  </a:cubicBezTo>
                  <a:cubicBezTo>
                    <a:pt x="1442698" y="3001274"/>
                    <a:pt x="1436904" y="3010931"/>
                    <a:pt x="1434973" y="3018656"/>
                  </a:cubicBezTo>
                  <a:cubicBezTo>
                    <a:pt x="1436904" y="3020587"/>
                    <a:pt x="1440767" y="3018656"/>
                    <a:pt x="1452354" y="3018656"/>
                  </a:cubicBezTo>
                  <a:cubicBezTo>
                    <a:pt x="1452354" y="3018656"/>
                    <a:pt x="1450423" y="3020587"/>
                    <a:pt x="1450423" y="3022519"/>
                  </a:cubicBezTo>
                  <a:cubicBezTo>
                    <a:pt x="1452354" y="3028313"/>
                    <a:pt x="1454286" y="3037969"/>
                    <a:pt x="1454286" y="3041832"/>
                  </a:cubicBezTo>
                  <a:cubicBezTo>
                    <a:pt x="1454286" y="3066939"/>
                    <a:pt x="1444629" y="3070802"/>
                    <a:pt x="1417591" y="3076596"/>
                  </a:cubicBezTo>
                  <a:cubicBezTo>
                    <a:pt x="1409865" y="3068871"/>
                    <a:pt x="1415659" y="3057283"/>
                    <a:pt x="1415659" y="3049557"/>
                  </a:cubicBezTo>
                  <a:cubicBezTo>
                    <a:pt x="1415659" y="3049557"/>
                    <a:pt x="1415659" y="3047626"/>
                    <a:pt x="1411797" y="3047626"/>
                  </a:cubicBezTo>
                  <a:cubicBezTo>
                    <a:pt x="1406003" y="3047626"/>
                    <a:pt x="1400209" y="3059214"/>
                    <a:pt x="1392483" y="3065008"/>
                  </a:cubicBezTo>
                  <a:cubicBezTo>
                    <a:pt x="1382827" y="3070802"/>
                    <a:pt x="1369308" y="3072733"/>
                    <a:pt x="1363514" y="3072733"/>
                  </a:cubicBezTo>
                  <a:cubicBezTo>
                    <a:pt x="1348063" y="3072733"/>
                    <a:pt x="1328750" y="3068871"/>
                    <a:pt x="1328750" y="3051489"/>
                  </a:cubicBezTo>
                  <a:cubicBezTo>
                    <a:pt x="1328750" y="3047626"/>
                    <a:pt x="1334544" y="3036038"/>
                    <a:pt x="1334544" y="3030244"/>
                  </a:cubicBezTo>
                  <a:cubicBezTo>
                    <a:pt x="1334544" y="3026381"/>
                    <a:pt x="1334544" y="3028313"/>
                    <a:pt x="1332612" y="3026381"/>
                  </a:cubicBezTo>
                  <a:cubicBezTo>
                    <a:pt x="1311368" y="3026381"/>
                    <a:pt x="1317162" y="3053420"/>
                    <a:pt x="1317162" y="3063077"/>
                  </a:cubicBezTo>
                  <a:lnTo>
                    <a:pt x="1243772" y="3070802"/>
                  </a:lnTo>
                  <a:cubicBezTo>
                    <a:pt x="1249566" y="3063077"/>
                    <a:pt x="1245703" y="3055351"/>
                    <a:pt x="1243772" y="3047626"/>
                  </a:cubicBezTo>
                  <a:cubicBezTo>
                    <a:pt x="1226390" y="3099772"/>
                    <a:pt x="1178107" y="3063077"/>
                    <a:pt x="1158793" y="3113291"/>
                  </a:cubicBezTo>
                  <a:cubicBezTo>
                    <a:pt x="1141412" y="3105566"/>
                    <a:pt x="1143343" y="3095909"/>
                    <a:pt x="1143343" y="3084321"/>
                  </a:cubicBezTo>
                  <a:cubicBezTo>
                    <a:pt x="1143343" y="3080458"/>
                    <a:pt x="1145274" y="3070802"/>
                    <a:pt x="1145274" y="3063077"/>
                  </a:cubicBezTo>
                  <a:lnTo>
                    <a:pt x="1145274" y="3055351"/>
                  </a:lnTo>
                  <a:cubicBezTo>
                    <a:pt x="1168450" y="3020587"/>
                    <a:pt x="1195489" y="3001274"/>
                    <a:pt x="1226390" y="3001274"/>
                  </a:cubicBezTo>
                  <a:cubicBezTo>
                    <a:pt x="1230252" y="3001274"/>
                    <a:pt x="1239909" y="3001274"/>
                    <a:pt x="1245703" y="3005137"/>
                  </a:cubicBezTo>
                  <a:cubicBezTo>
                    <a:pt x="1247634" y="3007068"/>
                    <a:pt x="1247634" y="3026381"/>
                    <a:pt x="1253428" y="3026381"/>
                  </a:cubicBezTo>
                  <a:cubicBezTo>
                    <a:pt x="1259222" y="3026381"/>
                    <a:pt x="1290123" y="2983892"/>
                    <a:pt x="1322956" y="2983892"/>
                  </a:cubicBezTo>
                  <a:cubicBezTo>
                    <a:pt x="1351926" y="2983892"/>
                    <a:pt x="1336475" y="3001274"/>
                    <a:pt x="1351926" y="3001274"/>
                  </a:cubicBezTo>
                  <a:cubicBezTo>
                    <a:pt x="1355788" y="3001274"/>
                    <a:pt x="1377033" y="2989686"/>
                    <a:pt x="1390552" y="2981961"/>
                  </a:cubicBezTo>
                  <a:cubicBezTo>
                    <a:pt x="1382827" y="2974236"/>
                    <a:pt x="1375102" y="2972304"/>
                    <a:pt x="1375102" y="2962648"/>
                  </a:cubicBezTo>
                  <a:cubicBezTo>
                    <a:pt x="1375102" y="2943335"/>
                    <a:pt x="1413728" y="2916296"/>
                    <a:pt x="1427247" y="2916296"/>
                  </a:cubicBezTo>
                  <a:cubicBezTo>
                    <a:pt x="1450423" y="2916296"/>
                    <a:pt x="1456217" y="2951060"/>
                    <a:pt x="1456217" y="2962648"/>
                  </a:cubicBezTo>
                  <a:close/>
                  <a:moveTo>
                    <a:pt x="1357720" y="2908571"/>
                  </a:moveTo>
                  <a:cubicBezTo>
                    <a:pt x="1363514" y="2910502"/>
                    <a:pt x="1371239" y="2918227"/>
                    <a:pt x="1375102" y="2922090"/>
                  </a:cubicBezTo>
                  <a:cubicBezTo>
                    <a:pt x="1375102" y="2922090"/>
                    <a:pt x="1377033" y="2920159"/>
                    <a:pt x="1377033" y="2925953"/>
                  </a:cubicBezTo>
                  <a:cubicBezTo>
                    <a:pt x="1377033" y="2929815"/>
                    <a:pt x="1367376" y="2956854"/>
                    <a:pt x="1357720" y="2966510"/>
                  </a:cubicBezTo>
                  <a:cubicBezTo>
                    <a:pt x="1349994" y="2974236"/>
                    <a:pt x="1328750" y="2970373"/>
                    <a:pt x="1321025" y="2972304"/>
                  </a:cubicBezTo>
                  <a:cubicBezTo>
                    <a:pt x="1305574" y="2974236"/>
                    <a:pt x="1286261" y="2980030"/>
                    <a:pt x="1270810" y="2987755"/>
                  </a:cubicBezTo>
                  <a:lnTo>
                    <a:pt x="1265016" y="2987755"/>
                  </a:lnTo>
                  <a:cubicBezTo>
                    <a:pt x="1265016" y="2981961"/>
                    <a:pt x="1263085" y="2972304"/>
                    <a:pt x="1263085" y="2966510"/>
                  </a:cubicBezTo>
                  <a:cubicBezTo>
                    <a:pt x="1263085" y="2924021"/>
                    <a:pt x="1299780" y="2906640"/>
                    <a:pt x="1334544" y="2906640"/>
                  </a:cubicBezTo>
                  <a:cubicBezTo>
                    <a:pt x="1338406" y="2906640"/>
                    <a:pt x="1351926" y="2906640"/>
                    <a:pt x="1357720" y="2908571"/>
                  </a:cubicBezTo>
                  <a:close/>
                  <a:moveTo>
                    <a:pt x="1265016" y="2918227"/>
                  </a:moveTo>
                  <a:cubicBezTo>
                    <a:pt x="1265016" y="2924021"/>
                    <a:pt x="1259222" y="2929815"/>
                    <a:pt x="1257291" y="2937541"/>
                  </a:cubicBezTo>
                  <a:cubicBezTo>
                    <a:pt x="1255360" y="2945266"/>
                    <a:pt x="1255360" y="2958785"/>
                    <a:pt x="1249566" y="2970373"/>
                  </a:cubicBezTo>
                  <a:cubicBezTo>
                    <a:pt x="1239909" y="2989686"/>
                    <a:pt x="1214802" y="2989686"/>
                    <a:pt x="1203214" y="2993549"/>
                  </a:cubicBezTo>
                  <a:cubicBezTo>
                    <a:pt x="1191626" y="2995480"/>
                    <a:pt x="1178107" y="3001274"/>
                    <a:pt x="1164587" y="3007068"/>
                  </a:cubicBezTo>
                  <a:cubicBezTo>
                    <a:pt x="1162656" y="2997412"/>
                    <a:pt x="1160725" y="2981961"/>
                    <a:pt x="1160725" y="2976167"/>
                  </a:cubicBezTo>
                  <a:cubicBezTo>
                    <a:pt x="1160725" y="2931747"/>
                    <a:pt x="1201283" y="2904708"/>
                    <a:pt x="1237978" y="2904708"/>
                  </a:cubicBezTo>
                  <a:cubicBezTo>
                    <a:pt x="1247634" y="2904708"/>
                    <a:pt x="1265016" y="2904708"/>
                    <a:pt x="1265016" y="2918227"/>
                  </a:cubicBezTo>
                  <a:close/>
                  <a:moveTo>
                    <a:pt x="1012013" y="2943335"/>
                  </a:moveTo>
                  <a:cubicBezTo>
                    <a:pt x="1013944" y="2958785"/>
                    <a:pt x="1017807" y="2985824"/>
                    <a:pt x="1017807" y="2991618"/>
                  </a:cubicBezTo>
                  <a:cubicBezTo>
                    <a:pt x="1017807" y="3003206"/>
                    <a:pt x="1004288" y="3007068"/>
                    <a:pt x="996562" y="3007068"/>
                  </a:cubicBezTo>
                  <a:cubicBezTo>
                    <a:pt x="981112" y="3007068"/>
                    <a:pt x="973386" y="2997412"/>
                    <a:pt x="952142" y="2985824"/>
                  </a:cubicBezTo>
                  <a:cubicBezTo>
                    <a:pt x="950211" y="2987755"/>
                    <a:pt x="950211" y="2985824"/>
                    <a:pt x="950211" y="2991618"/>
                  </a:cubicBezTo>
                  <a:cubicBezTo>
                    <a:pt x="950211" y="3016725"/>
                    <a:pt x="992700" y="3018656"/>
                    <a:pt x="998494" y="3026381"/>
                  </a:cubicBezTo>
                  <a:cubicBezTo>
                    <a:pt x="1000425" y="3030244"/>
                    <a:pt x="994631" y="3041832"/>
                    <a:pt x="1002356" y="3041832"/>
                  </a:cubicBezTo>
                  <a:cubicBezTo>
                    <a:pt x="1006219" y="3041832"/>
                    <a:pt x="1019738" y="3026381"/>
                    <a:pt x="1029395" y="3026381"/>
                  </a:cubicBezTo>
                  <a:cubicBezTo>
                    <a:pt x="1044845" y="3026381"/>
                    <a:pt x="1060296" y="3049557"/>
                    <a:pt x="1060296" y="3061145"/>
                  </a:cubicBezTo>
                  <a:cubicBezTo>
                    <a:pt x="1060296" y="3065008"/>
                    <a:pt x="1052571" y="3074665"/>
                    <a:pt x="1050639" y="3084321"/>
                  </a:cubicBezTo>
                  <a:cubicBezTo>
                    <a:pt x="1044845" y="3097840"/>
                    <a:pt x="1046777" y="3117154"/>
                    <a:pt x="1046777" y="3134535"/>
                  </a:cubicBezTo>
                  <a:cubicBezTo>
                    <a:pt x="1044845" y="3138398"/>
                    <a:pt x="1039051" y="3140329"/>
                    <a:pt x="1035189" y="3140329"/>
                  </a:cubicBezTo>
                  <a:cubicBezTo>
                    <a:pt x="1004288" y="3140329"/>
                    <a:pt x="992700" y="3105566"/>
                    <a:pt x="992700" y="3088184"/>
                  </a:cubicBezTo>
                  <a:cubicBezTo>
                    <a:pt x="992700" y="3082390"/>
                    <a:pt x="996562" y="3061145"/>
                    <a:pt x="998494" y="3041832"/>
                  </a:cubicBezTo>
                  <a:cubicBezTo>
                    <a:pt x="969524" y="3061145"/>
                    <a:pt x="979180" y="3092046"/>
                    <a:pt x="981112" y="3113291"/>
                  </a:cubicBezTo>
                  <a:lnTo>
                    <a:pt x="973386" y="3113291"/>
                  </a:lnTo>
                  <a:cubicBezTo>
                    <a:pt x="930897" y="3103634"/>
                    <a:pt x="905790" y="3066939"/>
                    <a:pt x="905790" y="3032175"/>
                  </a:cubicBezTo>
                  <a:cubicBezTo>
                    <a:pt x="905790" y="3014794"/>
                    <a:pt x="917378" y="2966510"/>
                    <a:pt x="944417" y="2983892"/>
                  </a:cubicBezTo>
                  <a:cubicBezTo>
                    <a:pt x="946348" y="2981961"/>
                    <a:pt x="946348" y="2980030"/>
                    <a:pt x="946348" y="2976167"/>
                  </a:cubicBezTo>
                  <a:cubicBezTo>
                    <a:pt x="946348" y="2970373"/>
                    <a:pt x="942485" y="2949129"/>
                    <a:pt x="942485" y="2945266"/>
                  </a:cubicBezTo>
                  <a:cubicBezTo>
                    <a:pt x="942485" y="2933678"/>
                    <a:pt x="944417" y="2902777"/>
                    <a:pt x="965661" y="2902777"/>
                  </a:cubicBezTo>
                  <a:cubicBezTo>
                    <a:pt x="981112" y="2902777"/>
                    <a:pt x="1010082" y="2924021"/>
                    <a:pt x="1012013" y="2943335"/>
                  </a:cubicBezTo>
                  <a:close/>
                  <a:moveTo>
                    <a:pt x="1577890" y="2924021"/>
                  </a:moveTo>
                  <a:cubicBezTo>
                    <a:pt x="1577890" y="2929815"/>
                    <a:pt x="1575959" y="2939472"/>
                    <a:pt x="1572096" y="2947197"/>
                  </a:cubicBezTo>
                  <a:cubicBezTo>
                    <a:pt x="1574028" y="2949129"/>
                    <a:pt x="1574028" y="2949129"/>
                    <a:pt x="1577890" y="2949129"/>
                  </a:cubicBezTo>
                  <a:cubicBezTo>
                    <a:pt x="1601066" y="2949129"/>
                    <a:pt x="1651281" y="2908571"/>
                    <a:pt x="1668663" y="2908571"/>
                  </a:cubicBezTo>
                  <a:lnTo>
                    <a:pt x="1680250" y="2908571"/>
                  </a:lnTo>
                  <a:lnTo>
                    <a:pt x="1680250" y="2918227"/>
                  </a:lnTo>
                  <a:cubicBezTo>
                    <a:pt x="1659006" y="2968442"/>
                    <a:pt x="1647418" y="3016725"/>
                    <a:pt x="1647418" y="3065008"/>
                  </a:cubicBezTo>
                  <a:cubicBezTo>
                    <a:pt x="1647418" y="3132604"/>
                    <a:pt x="1659006" y="3117154"/>
                    <a:pt x="1659006" y="3167368"/>
                  </a:cubicBezTo>
                  <a:cubicBezTo>
                    <a:pt x="1659006" y="3221445"/>
                    <a:pt x="1612654" y="3258140"/>
                    <a:pt x="1564371" y="3258140"/>
                  </a:cubicBezTo>
                  <a:cubicBezTo>
                    <a:pt x="1541195" y="3258140"/>
                    <a:pt x="1521882" y="3254277"/>
                    <a:pt x="1498706" y="3238827"/>
                  </a:cubicBezTo>
                  <a:cubicBezTo>
                    <a:pt x="1492912" y="3234964"/>
                    <a:pt x="1489050" y="3225308"/>
                    <a:pt x="1485187" y="3217582"/>
                  </a:cubicBezTo>
                  <a:cubicBezTo>
                    <a:pt x="1477462" y="3202132"/>
                    <a:pt x="1473599" y="3182819"/>
                    <a:pt x="1469736" y="3167368"/>
                  </a:cubicBezTo>
                  <a:cubicBezTo>
                    <a:pt x="1462011" y="3138398"/>
                    <a:pt x="1462011" y="3121016"/>
                    <a:pt x="1462011" y="3101703"/>
                  </a:cubicBezTo>
                  <a:cubicBezTo>
                    <a:pt x="1462011" y="3097840"/>
                    <a:pt x="1463942" y="3080458"/>
                    <a:pt x="1463942" y="3068871"/>
                  </a:cubicBezTo>
                  <a:cubicBezTo>
                    <a:pt x="1465874" y="3065008"/>
                    <a:pt x="1465874" y="3059214"/>
                    <a:pt x="1465874" y="3055351"/>
                  </a:cubicBezTo>
                  <a:cubicBezTo>
                    <a:pt x="1467805" y="3051489"/>
                    <a:pt x="1467805" y="3047626"/>
                    <a:pt x="1467805" y="3043763"/>
                  </a:cubicBezTo>
                  <a:cubicBezTo>
                    <a:pt x="1469736" y="3036038"/>
                    <a:pt x="1465874" y="3024450"/>
                    <a:pt x="1471668" y="3016725"/>
                  </a:cubicBezTo>
                  <a:cubicBezTo>
                    <a:pt x="1477462" y="3005137"/>
                    <a:pt x="1490981" y="3001274"/>
                    <a:pt x="1496775" y="2991618"/>
                  </a:cubicBezTo>
                  <a:cubicBezTo>
                    <a:pt x="1518019" y="2987755"/>
                    <a:pt x="1552783" y="2970373"/>
                    <a:pt x="1572096" y="2949129"/>
                  </a:cubicBezTo>
                  <a:cubicBezTo>
                    <a:pt x="1562440" y="2941403"/>
                    <a:pt x="1535401" y="2896983"/>
                    <a:pt x="1535401" y="2895052"/>
                  </a:cubicBezTo>
                  <a:cubicBezTo>
                    <a:pt x="1535401" y="2889258"/>
                    <a:pt x="1541195" y="2887326"/>
                    <a:pt x="1546989" y="2887326"/>
                  </a:cubicBezTo>
                  <a:cubicBezTo>
                    <a:pt x="1570165" y="2887326"/>
                    <a:pt x="1577890" y="2910502"/>
                    <a:pt x="1577890" y="2924021"/>
                  </a:cubicBezTo>
                  <a:close/>
                  <a:moveTo>
                    <a:pt x="393990" y="2937541"/>
                  </a:moveTo>
                  <a:cubicBezTo>
                    <a:pt x="399784" y="2949129"/>
                    <a:pt x="411372" y="2956854"/>
                    <a:pt x="415234" y="2966510"/>
                  </a:cubicBezTo>
                  <a:cubicBezTo>
                    <a:pt x="426822" y="2987755"/>
                    <a:pt x="440342" y="3022519"/>
                    <a:pt x="471243" y="3039901"/>
                  </a:cubicBezTo>
                  <a:lnTo>
                    <a:pt x="471243" y="3016725"/>
                  </a:lnTo>
                  <a:cubicBezTo>
                    <a:pt x="471243" y="2972304"/>
                    <a:pt x="498281" y="2964579"/>
                    <a:pt x="494419" y="2912433"/>
                  </a:cubicBezTo>
                  <a:cubicBezTo>
                    <a:pt x="507938" y="2914365"/>
                    <a:pt x="496350" y="2937541"/>
                    <a:pt x="507938" y="2947197"/>
                  </a:cubicBezTo>
                  <a:cubicBezTo>
                    <a:pt x="515663" y="2952991"/>
                    <a:pt x="533045" y="2954923"/>
                    <a:pt x="536908" y="2954923"/>
                  </a:cubicBezTo>
                  <a:cubicBezTo>
                    <a:pt x="548496" y="2954923"/>
                    <a:pt x="548496" y="2933678"/>
                    <a:pt x="548496" y="2933678"/>
                  </a:cubicBezTo>
                  <a:cubicBezTo>
                    <a:pt x="560084" y="2966510"/>
                    <a:pt x="565877" y="2991618"/>
                    <a:pt x="565877" y="3022519"/>
                  </a:cubicBezTo>
                  <a:cubicBezTo>
                    <a:pt x="565877" y="3086252"/>
                    <a:pt x="534976" y="3119085"/>
                    <a:pt x="534976" y="3167368"/>
                  </a:cubicBezTo>
                  <a:cubicBezTo>
                    <a:pt x="534976" y="3171231"/>
                    <a:pt x="534976" y="3184750"/>
                    <a:pt x="536908" y="3192475"/>
                  </a:cubicBezTo>
                  <a:cubicBezTo>
                    <a:pt x="538839" y="3204063"/>
                    <a:pt x="554290" y="3229170"/>
                    <a:pt x="571671" y="3236896"/>
                  </a:cubicBezTo>
                  <a:cubicBezTo>
                    <a:pt x="589053" y="3246552"/>
                    <a:pt x="614161" y="3236896"/>
                    <a:pt x="625748" y="3262003"/>
                  </a:cubicBezTo>
                  <a:cubicBezTo>
                    <a:pt x="631542" y="3271659"/>
                    <a:pt x="629611" y="3290973"/>
                    <a:pt x="629611" y="3296767"/>
                  </a:cubicBezTo>
                  <a:cubicBezTo>
                    <a:pt x="629611" y="3348912"/>
                    <a:pt x="602573" y="3356637"/>
                    <a:pt x="602573" y="3387539"/>
                  </a:cubicBezTo>
                  <a:cubicBezTo>
                    <a:pt x="602573" y="3420371"/>
                    <a:pt x="633474" y="3420371"/>
                    <a:pt x="633474" y="3462860"/>
                  </a:cubicBezTo>
                  <a:cubicBezTo>
                    <a:pt x="633474" y="3486036"/>
                    <a:pt x="623817" y="3499555"/>
                    <a:pt x="614161" y="3526594"/>
                  </a:cubicBezTo>
                  <a:cubicBezTo>
                    <a:pt x="606435" y="3507281"/>
                    <a:pt x="583259" y="3511143"/>
                    <a:pt x="573603" y="3511143"/>
                  </a:cubicBezTo>
                  <a:cubicBezTo>
                    <a:pt x="569740" y="3511143"/>
                    <a:pt x="562015" y="3507281"/>
                    <a:pt x="558152" y="3511143"/>
                  </a:cubicBezTo>
                  <a:cubicBezTo>
                    <a:pt x="540770" y="3522731"/>
                    <a:pt x="527251" y="3542044"/>
                    <a:pt x="509869" y="3555564"/>
                  </a:cubicBezTo>
                  <a:cubicBezTo>
                    <a:pt x="517594" y="3559426"/>
                    <a:pt x="529182" y="3561358"/>
                    <a:pt x="533045" y="3561358"/>
                  </a:cubicBezTo>
                  <a:cubicBezTo>
                    <a:pt x="546564" y="3561358"/>
                    <a:pt x="563946" y="3555564"/>
                    <a:pt x="579397" y="3543976"/>
                  </a:cubicBezTo>
                  <a:lnTo>
                    <a:pt x="587122" y="3543976"/>
                  </a:lnTo>
                  <a:cubicBezTo>
                    <a:pt x="587122" y="3545907"/>
                    <a:pt x="589053" y="3549770"/>
                    <a:pt x="589053" y="3553632"/>
                  </a:cubicBezTo>
                  <a:cubicBezTo>
                    <a:pt x="581328" y="3557495"/>
                    <a:pt x="573603" y="3561358"/>
                    <a:pt x="565877" y="3563289"/>
                  </a:cubicBezTo>
                  <a:cubicBezTo>
                    <a:pt x="550427" y="3569083"/>
                    <a:pt x="525320" y="3572946"/>
                    <a:pt x="519526" y="3572946"/>
                  </a:cubicBezTo>
                  <a:cubicBezTo>
                    <a:pt x="515663" y="3572946"/>
                    <a:pt x="477037" y="3567152"/>
                    <a:pt x="455792" y="3561358"/>
                  </a:cubicBezTo>
                  <a:cubicBezTo>
                    <a:pt x="461586" y="3545907"/>
                    <a:pt x="478968" y="3555564"/>
                    <a:pt x="492487" y="3549770"/>
                  </a:cubicBezTo>
                  <a:cubicBezTo>
                    <a:pt x="498281" y="3547838"/>
                    <a:pt x="546564" y="3515006"/>
                    <a:pt x="546564" y="3509212"/>
                  </a:cubicBezTo>
                  <a:cubicBezTo>
                    <a:pt x="546564" y="3505349"/>
                    <a:pt x="529182" y="3480242"/>
                    <a:pt x="525320" y="3466723"/>
                  </a:cubicBezTo>
                  <a:cubicBezTo>
                    <a:pt x="513732" y="3424234"/>
                    <a:pt x="498281" y="3372088"/>
                    <a:pt x="465449" y="3331530"/>
                  </a:cubicBezTo>
                  <a:cubicBezTo>
                    <a:pt x="446135" y="3306423"/>
                    <a:pt x="448067" y="3275522"/>
                    <a:pt x="428754" y="3252346"/>
                  </a:cubicBezTo>
                  <a:cubicBezTo>
                    <a:pt x="403646" y="3256209"/>
                    <a:pt x="378539" y="3240758"/>
                    <a:pt x="353432" y="3223376"/>
                  </a:cubicBezTo>
                  <a:cubicBezTo>
                    <a:pt x="339913" y="3213720"/>
                    <a:pt x="322531" y="3209857"/>
                    <a:pt x="310943" y="3200200"/>
                  </a:cubicBezTo>
                  <a:cubicBezTo>
                    <a:pt x="289698" y="3184750"/>
                    <a:pt x="272316" y="3161574"/>
                    <a:pt x="253003" y="3144192"/>
                  </a:cubicBezTo>
                  <a:cubicBezTo>
                    <a:pt x="245278" y="3136467"/>
                    <a:pt x="233690" y="3132604"/>
                    <a:pt x="227896" y="3128742"/>
                  </a:cubicBezTo>
                  <a:cubicBezTo>
                    <a:pt x="222102" y="3126810"/>
                    <a:pt x="220171" y="3122948"/>
                    <a:pt x="220171" y="3119085"/>
                  </a:cubicBezTo>
                  <a:lnTo>
                    <a:pt x="220171" y="3074665"/>
                  </a:lnTo>
                  <a:cubicBezTo>
                    <a:pt x="206651" y="3041832"/>
                    <a:pt x="169956" y="3047626"/>
                    <a:pt x="144849" y="3047626"/>
                  </a:cubicBezTo>
                  <a:lnTo>
                    <a:pt x="129399" y="3047626"/>
                  </a:lnTo>
                  <a:cubicBezTo>
                    <a:pt x="135193" y="3024450"/>
                    <a:pt x="173819" y="3012862"/>
                    <a:pt x="193132" y="3012862"/>
                  </a:cubicBezTo>
                  <a:cubicBezTo>
                    <a:pt x="196995" y="3012862"/>
                    <a:pt x="222102" y="3016725"/>
                    <a:pt x="237553" y="3022519"/>
                  </a:cubicBezTo>
                  <a:cubicBezTo>
                    <a:pt x="233690" y="3022519"/>
                    <a:pt x="227896" y="3024450"/>
                    <a:pt x="177682" y="3026381"/>
                  </a:cubicBezTo>
                  <a:cubicBezTo>
                    <a:pt x="179613" y="3028313"/>
                    <a:pt x="179613" y="3032175"/>
                    <a:pt x="185407" y="3034107"/>
                  </a:cubicBezTo>
                  <a:cubicBezTo>
                    <a:pt x="200858" y="3041832"/>
                    <a:pt x="233690" y="3065008"/>
                    <a:pt x="237553" y="3065008"/>
                  </a:cubicBezTo>
                  <a:cubicBezTo>
                    <a:pt x="249141" y="3065008"/>
                    <a:pt x="256866" y="3041832"/>
                    <a:pt x="258797" y="3039901"/>
                  </a:cubicBezTo>
                  <a:cubicBezTo>
                    <a:pt x="272316" y="3045695"/>
                    <a:pt x="287767" y="3053420"/>
                    <a:pt x="301286" y="3059214"/>
                  </a:cubicBezTo>
                  <a:cubicBezTo>
                    <a:pt x="316737" y="3065008"/>
                    <a:pt x="322531" y="3093978"/>
                    <a:pt x="330256" y="3095909"/>
                  </a:cubicBezTo>
                  <a:cubicBezTo>
                    <a:pt x="336050" y="3099772"/>
                    <a:pt x="347638" y="3097840"/>
                    <a:pt x="355363" y="3103634"/>
                  </a:cubicBezTo>
                  <a:cubicBezTo>
                    <a:pt x="368883" y="3115222"/>
                    <a:pt x="376608" y="3157711"/>
                    <a:pt x="401715" y="3157711"/>
                  </a:cubicBezTo>
                  <a:cubicBezTo>
                    <a:pt x="405578" y="3157711"/>
                    <a:pt x="409440" y="3155780"/>
                    <a:pt x="409440" y="3151917"/>
                  </a:cubicBezTo>
                  <a:cubicBezTo>
                    <a:pt x="409440" y="3148055"/>
                    <a:pt x="395921" y="3121016"/>
                    <a:pt x="386264" y="3109428"/>
                  </a:cubicBezTo>
                  <a:cubicBezTo>
                    <a:pt x="380471" y="3099772"/>
                    <a:pt x="366951" y="3093978"/>
                    <a:pt x="363089" y="3086252"/>
                  </a:cubicBezTo>
                  <a:cubicBezTo>
                    <a:pt x="357295" y="3076596"/>
                    <a:pt x="355363" y="3063077"/>
                    <a:pt x="351501" y="3055351"/>
                  </a:cubicBezTo>
                  <a:cubicBezTo>
                    <a:pt x="343775" y="3034107"/>
                    <a:pt x="337981" y="3010931"/>
                    <a:pt x="337981" y="2991618"/>
                  </a:cubicBezTo>
                  <a:cubicBezTo>
                    <a:pt x="337981" y="2987755"/>
                    <a:pt x="341844" y="2968442"/>
                    <a:pt x="345707" y="2956854"/>
                  </a:cubicBezTo>
                  <a:cubicBezTo>
                    <a:pt x="353432" y="2958785"/>
                    <a:pt x="365020" y="2962648"/>
                    <a:pt x="368883" y="2962648"/>
                  </a:cubicBezTo>
                  <a:cubicBezTo>
                    <a:pt x="378539" y="2962648"/>
                    <a:pt x="395921" y="2952991"/>
                    <a:pt x="395921" y="2941403"/>
                  </a:cubicBezTo>
                  <a:cubicBezTo>
                    <a:pt x="395921" y="2935609"/>
                    <a:pt x="382402" y="2929815"/>
                    <a:pt x="378539" y="2924021"/>
                  </a:cubicBezTo>
                  <a:cubicBezTo>
                    <a:pt x="357295" y="2908571"/>
                    <a:pt x="347638" y="2898914"/>
                    <a:pt x="328325" y="2898914"/>
                  </a:cubicBezTo>
                  <a:cubicBezTo>
                    <a:pt x="322531" y="2898914"/>
                    <a:pt x="320600" y="2898914"/>
                    <a:pt x="316737" y="2900846"/>
                  </a:cubicBezTo>
                  <a:cubicBezTo>
                    <a:pt x="320600" y="2908571"/>
                    <a:pt x="326393" y="2916296"/>
                    <a:pt x="330256" y="2924021"/>
                  </a:cubicBezTo>
                  <a:lnTo>
                    <a:pt x="330256" y="2929815"/>
                  </a:lnTo>
                  <a:cubicBezTo>
                    <a:pt x="309012" y="2916296"/>
                    <a:pt x="285836" y="2898914"/>
                    <a:pt x="266522" y="2904708"/>
                  </a:cubicBezTo>
                  <a:cubicBezTo>
                    <a:pt x="285836" y="2893120"/>
                    <a:pt x="303218" y="2887326"/>
                    <a:pt x="318668" y="2887326"/>
                  </a:cubicBezTo>
                  <a:cubicBezTo>
                    <a:pt x="345707" y="2887326"/>
                    <a:pt x="376608" y="2902777"/>
                    <a:pt x="393990" y="2937541"/>
                  </a:cubicBezTo>
                  <a:close/>
                  <a:moveTo>
                    <a:pt x="1759435" y="2887326"/>
                  </a:moveTo>
                  <a:cubicBezTo>
                    <a:pt x="1759435" y="2896983"/>
                    <a:pt x="1742053" y="2906640"/>
                    <a:pt x="1738190" y="2916296"/>
                  </a:cubicBezTo>
                  <a:cubicBezTo>
                    <a:pt x="1732396" y="2924021"/>
                    <a:pt x="1730465" y="2937541"/>
                    <a:pt x="1726602" y="2947197"/>
                  </a:cubicBezTo>
                  <a:cubicBezTo>
                    <a:pt x="1715014" y="2954923"/>
                    <a:pt x="1715014" y="2956854"/>
                    <a:pt x="1705358" y="2956854"/>
                  </a:cubicBezTo>
                  <a:cubicBezTo>
                    <a:pt x="1699564" y="2956854"/>
                    <a:pt x="1682182" y="2951060"/>
                    <a:pt x="1682182" y="2941403"/>
                  </a:cubicBezTo>
                  <a:cubicBezTo>
                    <a:pt x="1682182" y="2925953"/>
                    <a:pt x="1732396" y="2893120"/>
                    <a:pt x="1747847" y="2885395"/>
                  </a:cubicBezTo>
                  <a:cubicBezTo>
                    <a:pt x="1757503" y="2885395"/>
                    <a:pt x="1757503" y="2887326"/>
                    <a:pt x="1759435" y="2887326"/>
                  </a:cubicBezTo>
                  <a:close/>
                  <a:moveTo>
                    <a:pt x="942485" y="2900846"/>
                  </a:moveTo>
                  <a:cubicBezTo>
                    <a:pt x="942485" y="2912433"/>
                    <a:pt x="919309" y="2949129"/>
                    <a:pt x="913515" y="2956854"/>
                  </a:cubicBezTo>
                  <a:lnTo>
                    <a:pt x="867164" y="2956854"/>
                  </a:lnTo>
                  <a:lnTo>
                    <a:pt x="867164" y="2937541"/>
                  </a:lnTo>
                  <a:cubicBezTo>
                    <a:pt x="871026" y="2916296"/>
                    <a:pt x="884546" y="2883464"/>
                    <a:pt x="907722" y="2883464"/>
                  </a:cubicBezTo>
                  <a:cubicBezTo>
                    <a:pt x="917378" y="2883464"/>
                    <a:pt x="942485" y="2889258"/>
                    <a:pt x="942485" y="2900846"/>
                  </a:cubicBezTo>
                  <a:close/>
                  <a:moveTo>
                    <a:pt x="546564" y="2918227"/>
                  </a:moveTo>
                  <a:lnTo>
                    <a:pt x="546564" y="2929815"/>
                  </a:lnTo>
                  <a:cubicBezTo>
                    <a:pt x="531114" y="2912433"/>
                    <a:pt x="509869" y="2895052"/>
                    <a:pt x="507938" y="2877670"/>
                  </a:cubicBezTo>
                  <a:cubicBezTo>
                    <a:pt x="513732" y="2879601"/>
                    <a:pt x="546564" y="2900846"/>
                    <a:pt x="546564" y="2918227"/>
                  </a:cubicBezTo>
                  <a:close/>
                  <a:moveTo>
                    <a:pt x="486693" y="2871876"/>
                  </a:moveTo>
                  <a:cubicBezTo>
                    <a:pt x="482831" y="2875738"/>
                    <a:pt x="482831" y="2889258"/>
                    <a:pt x="473174" y="2889258"/>
                  </a:cubicBezTo>
                  <a:cubicBezTo>
                    <a:pt x="469311" y="2889258"/>
                    <a:pt x="444204" y="2873807"/>
                    <a:pt x="430685" y="2866082"/>
                  </a:cubicBezTo>
                  <a:cubicBezTo>
                    <a:pt x="440342" y="2866082"/>
                    <a:pt x="453861" y="2864150"/>
                    <a:pt x="457723" y="2864150"/>
                  </a:cubicBezTo>
                  <a:cubicBezTo>
                    <a:pt x="463517" y="2864150"/>
                    <a:pt x="478968" y="2866082"/>
                    <a:pt x="486693" y="2871876"/>
                  </a:cubicBezTo>
                  <a:close/>
                  <a:moveTo>
                    <a:pt x="1527676" y="2873807"/>
                  </a:moveTo>
                  <a:cubicBezTo>
                    <a:pt x="1519951" y="2885395"/>
                    <a:pt x="1502569" y="2895052"/>
                    <a:pt x="1490981" y="2896983"/>
                  </a:cubicBezTo>
                  <a:cubicBezTo>
                    <a:pt x="1492912" y="2881532"/>
                    <a:pt x="1496775" y="2869944"/>
                    <a:pt x="1498706" y="2858356"/>
                  </a:cubicBezTo>
                  <a:cubicBezTo>
                    <a:pt x="1508363" y="2862219"/>
                    <a:pt x="1518019" y="2866082"/>
                    <a:pt x="1527676" y="2873807"/>
                  </a:cubicBezTo>
                  <a:close/>
                  <a:moveTo>
                    <a:pt x="1160725" y="2840975"/>
                  </a:moveTo>
                  <a:cubicBezTo>
                    <a:pt x="1156862" y="2860288"/>
                    <a:pt x="1154931" y="2877670"/>
                    <a:pt x="1154931" y="2883464"/>
                  </a:cubicBezTo>
                  <a:cubicBezTo>
                    <a:pt x="1154931" y="2898914"/>
                    <a:pt x="1166519" y="2912433"/>
                    <a:pt x="1166519" y="2916296"/>
                  </a:cubicBezTo>
                  <a:cubicBezTo>
                    <a:pt x="1166519" y="2924021"/>
                    <a:pt x="1151068" y="2952991"/>
                    <a:pt x="1151068" y="2952991"/>
                  </a:cubicBezTo>
                  <a:cubicBezTo>
                    <a:pt x="1147206" y="2964579"/>
                    <a:pt x="1152999" y="2972304"/>
                    <a:pt x="1143343" y="2981961"/>
                  </a:cubicBezTo>
                  <a:cubicBezTo>
                    <a:pt x="1108579" y="2987755"/>
                    <a:pt x="1087335" y="2935609"/>
                    <a:pt x="1087335" y="2914365"/>
                  </a:cubicBezTo>
                  <a:cubicBezTo>
                    <a:pt x="1087335" y="2885395"/>
                    <a:pt x="1096991" y="2858356"/>
                    <a:pt x="1141412" y="2840975"/>
                  </a:cubicBezTo>
                  <a:lnTo>
                    <a:pt x="1160725" y="2840975"/>
                  </a:lnTo>
                  <a:close/>
                  <a:moveTo>
                    <a:pt x="1396346" y="2835181"/>
                  </a:moveTo>
                  <a:cubicBezTo>
                    <a:pt x="1407934" y="2846769"/>
                    <a:pt x="1434973" y="2877670"/>
                    <a:pt x="1434973" y="2896983"/>
                  </a:cubicBezTo>
                  <a:cubicBezTo>
                    <a:pt x="1434973" y="2900846"/>
                    <a:pt x="1411797" y="2908571"/>
                    <a:pt x="1409865" y="2908571"/>
                  </a:cubicBezTo>
                  <a:cubicBezTo>
                    <a:pt x="1390552" y="2908571"/>
                    <a:pt x="1380896" y="2891189"/>
                    <a:pt x="1380896" y="2877670"/>
                  </a:cubicBezTo>
                  <a:cubicBezTo>
                    <a:pt x="1380896" y="2873807"/>
                    <a:pt x="1384758" y="2848700"/>
                    <a:pt x="1390552" y="2835181"/>
                  </a:cubicBezTo>
                  <a:lnTo>
                    <a:pt x="1396346" y="2835181"/>
                  </a:lnTo>
                  <a:close/>
                  <a:moveTo>
                    <a:pt x="956005" y="2866082"/>
                  </a:moveTo>
                  <a:cubicBezTo>
                    <a:pt x="956005" y="2873807"/>
                    <a:pt x="948279" y="2881532"/>
                    <a:pt x="940554" y="2881532"/>
                  </a:cubicBezTo>
                  <a:cubicBezTo>
                    <a:pt x="936691" y="2881532"/>
                    <a:pt x="921241" y="2873807"/>
                    <a:pt x="911584" y="2866082"/>
                  </a:cubicBezTo>
                  <a:cubicBezTo>
                    <a:pt x="923172" y="2854494"/>
                    <a:pt x="934760" y="2842906"/>
                    <a:pt x="946348" y="2833249"/>
                  </a:cubicBezTo>
                  <a:cubicBezTo>
                    <a:pt x="948279" y="2842906"/>
                    <a:pt x="956005" y="2860288"/>
                    <a:pt x="956005" y="2866082"/>
                  </a:cubicBezTo>
                  <a:close/>
                  <a:moveTo>
                    <a:pt x="1278535" y="2817799"/>
                  </a:moveTo>
                  <a:cubicBezTo>
                    <a:pt x="1278535" y="2823593"/>
                    <a:pt x="1266947" y="2840975"/>
                    <a:pt x="1266947" y="2846769"/>
                  </a:cubicBezTo>
                  <a:lnTo>
                    <a:pt x="1266947" y="2895052"/>
                  </a:lnTo>
                  <a:lnTo>
                    <a:pt x="1170381" y="2902777"/>
                  </a:lnTo>
                  <a:cubicBezTo>
                    <a:pt x="1168450" y="2896983"/>
                    <a:pt x="1168450" y="2891189"/>
                    <a:pt x="1168450" y="2885395"/>
                  </a:cubicBezTo>
                  <a:cubicBezTo>
                    <a:pt x="1168450" y="2862219"/>
                    <a:pt x="1178107" y="2842906"/>
                    <a:pt x="1195489" y="2821661"/>
                  </a:cubicBezTo>
                  <a:cubicBezTo>
                    <a:pt x="1218664" y="2815867"/>
                    <a:pt x="1261154" y="2806211"/>
                    <a:pt x="1266947" y="2806211"/>
                  </a:cubicBezTo>
                  <a:cubicBezTo>
                    <a:pt x="1274673" y="2806211"/>
                    <a:pt x="1278535" y="2815867"/>
                    <a:pt x="1278535" y="2817799"/>
                  </a:cubicBezTo>
                  <a:close/>
                  <a:moveTo>
                    <a:pt x="1568234" y="2788829"/>
                  </a:moveTo>
                  <a:cubicBezTo>
                    <a:pt x="1572096" y="2804279"/>
                    <a:pt x="1601066" y="2823593"/>
                    <a:pt x="1618448" y="2833249"/>
                  </a:cubicBezTo>
                  <a:cubicBezTo>
                    <a:pt x="1599135" y="2842906"/>
                    <a:pt x="1564371" y="2858356"/>
                    <a:pt x="1560508" y="2858356"/>
                  </a:cubicBezTo>
                  <a:cubicBezTo>
                    <a:pt x="1546989" y="2858356"/>
                    <a:pt x="1546989" y="2812005"/>
                    <a:pt x="1546989" y="2810073"/>
                  </a:cubicBezTo>
                  <a:cubicBezTo>
                    <a:pt x="1546989" y="2806211"/>
                    <a:pt x="1554715" y="2796554"/>
                    <a:pt x="1556646" y="2788829"/>
                  </a:cubicBezTo>
                  <a:cubicBezTo>
                    <a:pt x="1558577" y="2786898"/>
                    <a:pt x="1556646" y="2786898"/>
                    <a:pt x="1562440" y="2786898"/>
                  </a:cubicBezTo>
                  <a:cubicBezTo>
                    <a:pt x="1566302" y="2786898"/>
                    <a:pt x="1568234" y="2788829"/>
                    <a:pt x="1568234" y="2788829"/>
                  </a:cubicBezTo>
                  <a:close/>
                  <a:moveTo>
                    <a:pt x="1027463" y="2840975"/>
                  </a:moveTo>
                  <a:cubicBezTo>
                    <a:pt x="1031326" y="2852562"/>
                    <a:pt x="1056433" y="2862219"/>
                    <a:pt x="1056433" y="2877670"/>
                  </a:cubicBezTo>
                  <a:cubicBezTo>
                    <a:pt x="1056433" y="2881532"/>
                    <a:pt x="1052571" y="2889258"/>
                    <a:pt x="1050639" y="2895052"/>
                  </a:cubicBezTo>
                  <a:cubicBezTo>
                    <a:pt x="1054502" y="2900846"/>
                    <a:pt x="1064159" y="2896983"/>
                    <a:pt x="1071884" y="2896983"/>
                  </a:cubicBezTo>
                  <a:cubicBezTo>
                    <a:pt x="1077678" y="2916296"/>
                    <a:pt x="1069953" y="2933678"/>
                    <a:pt x="1085403" y="2956854"/>
                  </a:cubicBezTo>
                  <a:cubicBezTo>
                    <a:pt x="1093128" y="2968442"/>
                    <a:pt x="1122098" y="2993549"/>
                    <a:pt x="1122098" y="2997412"/>
                  </a:cubicBezTo>
                  <a:cubicBezTo>
                    <a:pt x="1122098" y="3003206"/>
                    <a:pt x="1118236" y="3005137"/>
                    <a:pt x="1116304" y="3007068"/>
                  </a:cubicBezTo>
                  <a:cubicBezTo>
                    <a:pt x="1120167" y="3009000"/>
                    <a:pt x="1125961" y="3007068"/>
                    <a:pt x="1129824" y="3007068"/>
                  </a:cubicBezTo>
                  <a:cubicBezTo>
                    <a:pt x="1141412" y="3007068"/>
                    <a:pt x="1151068" y="3009000"/>
                    <a:pt x="1151068" y="3020587"/>
                  </a:cubicBezTo>
                  <a:cubicBezTo>
                    <a:pt x="1151068" y="3043763"/>
                    <a:pt x="1131755" y="3047626"/>
                    <a:pt x="1131755" y="3078527"/>
                  </a:cubicBezTo>
                  <a:cubicBezTo>
                    <a:pt x="1131755" y="3082390"/>
                    <a:pt x="1137549" y="3109428"/>
                    <a:pt x="1139480" y="3124879"/>
                  </a:cubicBezTo>
                  <a:cubicBezTo>
                    <a:pt x="1129824" y="3124879"/>
                    <a:pt x="1118236" y="3122948"/>
                    <a:pt x="1108579" y="3124879"/>
                  </a:cubicBezTo>
                  <a:cubicBezTo>
                    <a:pt x="1118236" y="3144192"/>
                    <a:pt x="1151068" y="3142261"/>
                    <a:pt x="1156862" y="3153849"/>
                  </a:cubicBezTo>
                  <a:cubicBezTo>
                    <a:pt x="1160725" y="3161574"/>
                    <a:pt x="1164587" y="3178956"/>
                    <a:pt x="1164587" y="3182819"/>
                  </a:cubicBezTo>
                  <a:cubicBezTo>
                    <a:pt x="1164587" y="3205994"/>
                    <a:pt x="1143343" y="3205994"/>
                    <a:pt x="1131755" y="3205994"/>
                  </a:cubicBezTo>
                  <a:cubicBezTo>
                    <a:pt x="1106648" y="3205994"/>
                    <a:pt x="1066090" y="3169299"/>
                    <a:pt x="1062227" y="3142261"/>
                  </a:cubicBezTo>
                  <a:cubicBezTo>
                    <a:pt x="1060296" y="3134535"/>
                    <a:pt x="1060296" y="3122948"/>
                    <a:pt x="1060296" y="3119085"/>
                  </a:cubicBezTo>
                  <a:cubicBezTo>
                    <a:pt x="1060296" y="3113291"/>
                    <a:pt x="1062227" y="3097840"/>
                    <a:pt x="1066090" y="3086252"/>
                  </a:cubicBezTo>
                  <a:cubicBezTo>
                    <a:pt x="1077678" y="3097840"/>
                    <a:pt x="1079609" y="3113291"/>
                    <a:pt x="1098922" y="3124879"/>
                  </a:cubicBezTo>
                  <a:lnTo>
                    <a:pt x="1108579" y="3122948"/>
                  </a:lnTo>
                  <a:cubicBezTo>
                    <a:pt x="1091197" y="3105566"/>
                    <a:pt x="1081541" y="3080458"/>
                    <a:pt x="1081541" y="3061145"/>
                  </a:cubicBezTo>
                  <a:cubicBezTo>
                    <a:pt x="1081541" y="3057283"/>
                    <a:pt x="1083472" y="3045695"/>
                    <a:pt x="1085403" y="3037969"/>
                  </a:cubicBezTo>
                  <a:cubicBezTo>
                    <a:pt x="1081541" y="3036038"/>
                    <a:pt x="1075747" y="3036038"/>
                    <a:pt x="1069953" y="3036038"/>
                  </a:cubicBezTo>
                  <a:cubicBezTo>
                    <a:pt x="1050639" y="3034107"/>
                    <a:pt x="1040983" y="3010931"/>
                    <a:pt x="1027463" y="2997412"/>
                  </a:cubicBezTo>
                  <a:lnTo>
                    <a:pt x="1027463" y="2945266"/>
                  </a:lnTo>
                  <a:cubicBezTo>
                    <a:pt x="1031326" y="2935609"/>
                    <a:pt x="1035189" y="2924021"/>
                    <a:pt x="1040983" y="2910502"/>
                  </a:cubicBezTo>
                  <a:cubicBezTo>
                    <a:pt x="1033257" y="2914365"/>
                    <a:pt x="1021670" y="2918227"/>
                    <a:pt x="1015876" y="2918227"/>
                  </a:cubicBezTo>
                  <a:cubicBezTo>
                    <a:pt x="984974" y="2918227"/>
                    <a:pt x="961799" y="2852562"/>
                    <a:pt x="961799" y="2837112"/>
                  </a:cubicBezTo>
                  <a:cubicBezTo>
                    <a:pt x="961799" y="2806211"/>
                    <a:pt x="986906" y="2798485"/>
                    <a:pt x="1019738" y="2784966"/>
                  </a:cubicBezTo>
                  <a:cubicBezTo>
                    <a:pt x="1021670" y="2802348"/>
                    <a:pt x="1021670" y="2821661"/>
                    <a:pt x="1027463" y="2840975"/>
                  </a:cubicBezTo>
                  <a:close/>
                  <a:moveTo>
                    <a:pt x="1539264" y="2792692"/>
                  </a:moveTo>
                  <a:cubicBezTo>
                    <a:pt x="1539264" y="2796554"/>
                    <a:pt x="1535401" y="2804279"/>
                    <a:pt x="1535401" y="2810073"/>
                  </a:cubicBezTo>
                  <a:lnTo>
                    <a:pt x="1535401" y="2858356"/>
                  </a:lnTo>
                  <a:cubicBezTo>
                    <a:pt x="1525745" y="2854494"/>
                    <a:pt x="1500637" y="2844837"/>
                    <a:pt x="1498706" y="2831318"/>
                  </a:cubicBezTo>
                  <a:cubicBezTo>
                    <a:pt x="1496775" y="2819730"/>
                    <a:pt x="1502569" y="2806211"/>
                    <a:pt x="1496775" y="2796554"/>
                  </a:cubicBezTo>
                  <a:cubicBezTo>
                    <a:pt x="1490981" y="2781104"/>
                    <a:pt x="1489050" y="2788829"/>
                    <a:pt x="1489050" y="2775310"/>
                  </a:cubicBezTo>
                  <a:cubicBezTo>
                    <a:pt x="1489050" y="2767584"/>
                    <a:pt x="1487118" y="2763722"/>
                    <a:pt x="1494844" y="2757928"/>
                  </a:cubicBezTo>
                  <a:cubicBezTo>
                    <a:pt x="1516088" y="2781104"/>
                    <a:pt x="1539264" y="2765653"/>
                    <a:pt x="1539264" y="2792692"/>
                  </a:cubicBezTo>
                  <a:close/>
                  <a:moveTo>
                    <a:pt x="1311368" y="2788829"/>
                  </a:moveTo>
                  <a:cubicBezTo>
                    <a:pt x="1340338" y="2784966"/>
                    <a:pt x="1377033" y="2794623"/>
                    <a:pt x="1377033" y="2833249"/>
                  </a:cubicBezTo>
                  <a:cubicBezTo>
                    <a:pt x="1377033" y="2837112"/>
                    <a:pt x="1369308" y="2842906"/>
                    <a:pt x="1369308" y="2848700"/>
                  </a:cubicBezTo>
                  <a:lnTo>
                    <a:pt x="1369308" y="2889258"/>
                  </a:lnTo>
                  <a:cubicBezTo>
                    <a:pt x="1367376" y="2893120"/>
                    <a:pt x="1367376" y="2896983"/>
                    <a:pt x="1365445" y="2900846"/>
                  </a:cubicBezTo>
                  <a:cubicBezTo>
                    <a:pt x="1361582" y="2900846"/>
                    <a:pt x="1355788" y="2895052"/>
                    <a:pt x="1351926" y="2895052"/>
                  </a:cubicBezTo>
                  <a:cubicBezTo>
                    <a:pt x="1340338" y="2893120"/>
                    <a:pt x="1322956" y="2893120"/>
                    <a:pt x="1317162" y="2893120"/>
                  </a:cubicBezTo>
                  <a:cubicBezTo>
                    <a:pt x="1313299" y="2893120"/>
                    <a:pt x="1301711" y="2898914"/>
                    <a:pt x="1297849" y="2898914"/>
                  </a:cubicBezTo>
                  <a:cubicBezTo>
                    <a:pt x="1292055" y="2898914"/>
                    <a:pt x="1286261" y="2895052"/>
                    <a:pt x="1286261" y="2891189"/>
                  </a:cubicBezTo>
                  <a:lnTo>
                    <a:pt x="1286261" y="2829387"/>
                  </a:lnTo>
                  <a:cubicBezTo>
                    <a:pt x="1293986" y="2817799"/>
                    <a:pt x="1303643" y="2804279"/>
                    <a:pt x="1311368" y="2790760"/>
                  </a:cubicBezTo>
                  <a:cubicBezTo>
                    <a:pt x="1301711" y="2790760"/>
                    <a:pt x="1290123" y="2790760"/>
                    <a:pt x="1282398" y="2784966"/>
                  </a:cubicBezTo>
                  <a:cubicBezTo>
                    <a:pt x="1266947" y="2777241"/>
                    <a:pt x="1261154" y="2754065"/>
                    <a:pt x="1261154" y="2744408"/>
                  </a:cubicBezTo>
                  <a:cubicBezTo>
                    <a:pt x="1276604" y="2757928"/>
                    <a:pt x="1322956" y="2750202"/>
                    <a:pt x="1311368" y="2788829"/>
                  </a:cubicBezTo>
                  <a:close/>
                  <a:moveTo>
                    <a:pt x="1243772" y="2744408"/>
                  </a:moveTo>
                  <a:cubicBezTo>
                    <a:pt x="1257291" y="2754065"/>
                    <a:pt x="1257291" y="2775310"/>
                    <a:pt x="1265016" y="2790760"/>
                  </a:cubicBezTo>
                  <a:cubicBezTo>
                    <a:pt x="1239909" y="2800417"/>
                    <a:pt x="1212870" y="2790760"/>
                    <a:pt x="1191626" y="2821661"/>
                  </a:cubicBezTo>
                  <a:cubicBezTo>
                    <a:pt x="1160725" y="2831318"/>
                    <a:pt x="1141412" y="2781104"/>
                    <a:pt x="1127892" y="2761790"/>
                  </a:cubicBezTo>
                  <a:cubicBezTo>
                    <a:pt x="1124030" y="2763722"/>
                    <a:pt x="1122098" y="2769516"/>
                    <a:pt x="1122098" y="2775310"/>
                  </a:cubicBezTo>
                  <a:cubicBezTo>
                    <a:pt x="1122098" y="2792692"/>
                    <a:pt x="1145274" y="2810073"/>
                    <a:pt x="1145274" y="2819730"/>
                  </a:cubicBezTo>
                  <a:cubicBezTo>
                    <a:pt x="1145274" y="2825524"/>
                    <a:pt x="1110510" y="2839043"/>
                    <a:pt x="1106648" y="2842906"/>
                  </a:cubicBezTo>
                  <a:cubicBezTo>
                    <a:pt x="1098922" y="2846769"/>
                    <a:pt x="1095060" y="2856425"/>
                    <a:pt x="1089266" y="2862219"/>
                  </a:cubicBezTo>
                  <a:cubicBezTo>
                    <a:pt x="1085403" y="2864150"/>
                    <a:pt x="1081541" y="2866082"/>
                    <a:pt x="1077678" y="2866082"/>
                  </a:cubicBezTo>
                  <a:cubicBezTo>
                    <a:pt x="1068021" y="2866082"/>
                    <a:pt x="1037120" y="2833249"/>
                    <a:pt x="1037120" y="2825524"/>
                  </a:cubicBezTo>
                  <a:lnTo>
                    <a:pt x="1037120" y="2784966"/>
                  </a:lnTo>
                  <a:cubicBezTo>
                    <a:pt x="1046777" y="2744408"/>
                    <a:pt x="1087335" y="2752134"/>
                    <a:pt x="1114373" y="2746340"/>
                  </a:cubicBezTo>
                  <a:cubicBezTo>
                    <a:pt x="1135618" y="2742477"/>
                    <a:pt x="1172313" y="2736683"/>
                    <a:pt x="1176175" y="2736683"/>
                  </a:cubicBezTo>
                  <a:cubicBezTo>
                    <a:pt x="1181969" y="2736683"/>
                    <a:pt x="1224458" y="2732821"/>
                    <a:pt x="1243772" y="2744408"/>
                  </a:cubicBezTo>
                  <a:close/>
                  <a:moveTo>
                    <a:pt x="1745915" y="2773378"/>
                  </a:moveTo>
                  <a:cubicBezTo>
                    <a:pt x="1728534" y="2779172"/>
                    <a:pt x="1711152" y="2798485"/>
                    <a:pt x="1693770" y="2798485"/>
                  </a:cubicBezTo>
                  <a:cubicBezTo>
                    <a:pt x="1678319" y="2798485"/>
                    <a:pt x="1670594" y="2784966"/>
                    <a:pt x="1670594" y="2773378"/>
                  </a:cubicBezTo>
                  <a:cubicBezTo>
                    <a:pt x="1670594" y="2757928"/>
                    <a:pt x="1678319" y="2738615"/>
                    <a:pt x="1687976" y="2723164"/>
                  </a:cubicBezTo>
                  <a:cubicBezTo>
                    <a:pt x="1697632" y="2740546"/>
                    <a:pt x="1726602" y="2757928"/>
                    <a:pt x="1745915" y="2773378"/>
                  </a:cubicBezTo>
                  <a:close/>
                  <a:moveTo>
                    <a:pt x="1908147" y="2748271"/>
                  </a:moveTo>
                  <a:cubicBezTo>
                    <a:pt x="1908147" y="2777241"/>
                    <a:pt x="1883039" y="2771447"/>
                    <a:pt x="1863726" y="2783035"/>
                  </a:cubicBezTo>
                  <a:cubicBezTo>
                    <a:pt x="1830894" y="2802348"/>
                    <a:pt x="1796130" y="2825524"/>
                    <a:pt x="1763297" y="2842906"/>
                  </a:cubicBezTo>
                  <a:lnTo>
                    <a:pt x="1763297" y="2848700"/>
                  </a:lnTo>
                  <a:cubicBezTo>
                    <a:pt x="1765229" y="2850631"/>
                    <a:pt x="1767160" y="2848700"/>
                    <a:pt x="1772954" y="2848700"/>
                  </a:cubicBezTo>
                  <a:cubicBezTo>
                    <a:pt x="1784542" y="2848700"/>
                    <a:pt x="1807718" y="2866082"/>
                    <a:pt x="1821237" y="2873807"/>
                  </a:cubicBezTo>
                  <a:cubicBezTo>
                    <a:pt x="1815443" y="2873807"/>
                    <a:pt x="1809649" y="2875738"/>
                    <a:pt x="1803855" y="2875738"/>
                  </a:cubicBezTo>
                  <a:cubicBezTo>
                    <a:pt x="1799992" y="2875738"/>
                    <a:pt x="1771023" y="2869944"/>
                    <a:pt x="1767160" y="2869944"/>
                  </a:cubicBezTo>
                  <a:cubicBezTo>
                    <a:pt x="1761366" y="2869944"/>
                    <a:pt x="1742053" y="2877670"/>
                    <a:pt x="1724671" y="2879601"/>
                  </a:cubicBezTo>
                  <a:cubicBezTo>
                    <a:pt x="1726602" y="2875738"/>
                    <a:pt x="1728534" y="2869944"/>
                    <a:pt x="1730465" y="2864150"/>
                  </a:cubicBezTo>
                  <a:lnTo>
                    <a:pt x="1713083" y="2864150"/>
                  </a:lnTo>
                  <a:cubicBezTo>
                    <a:pt x="1678319" y="2875738"/>
                    <a:pt x="1647418" y="2914365"/>
                    <a:pt x="1614586" y="2914365"/>
                  </a:cubicBezTo>
                  <a:cubicBezTo>
                    <a:pt x="1593341" y="2914365"/>
                    <a:pt x="1581753" y="2902777"/>
                    <a:pt x="1572096" y="2873807"/>
                  </a:cubicBezTo>
                  <a:lnTo>
                    <a:pt x="1877245" y="2719301"/>
                  </a:lnTo>
                  <a:cubicBezTo>
                    <a:pt x="1894627" y="2717370"/>
                    <a:pt x="1908147" y="2734752"/>
                    <a:pt x="1908147" y="2748271"/>
                  </a:cubicBezTo>
                  <a:close/>
                  <a:moveTo>
                    <a:pt x="1942910" y="2727027"/>
                  </a:moveTo>
                  <a:cubicBezTo>
                    <a:pt x="1942910" y="2734752"/>
                    <a:pt x="1931322" y="2740546"/>
                    <a:pt x="1929391" y="2740546"/>
                  </a:cubicBezTo>
                  <a:cubicBezTo>
                    <a:pt x="1925528" y="2740546"/>
                    <a:pt x="1906215" y="2715439"/>
                    <a:pt x="1896559" y="2699988"/>
                  </a:cubicBezTo>
                  <a:cubicBezTo>
                    <a:pt x="1900421" y="2699988"/>
                    <a:pt x="1904284" y="2698057"/>
                    <a:pt x="1908147" y="2698057"/>
                  </a:cubicBezTo>
                  <a:cubicBezTo>
                    <a:pt x="1917803" y="2698057"/>
                    <a:pt x="1942910" y="2719301"/>
                    <a:pt x="1942910" y="2727027"/>
                  </a:cubicBezTo>
                  <a:close/>
                  <a:moveTo>
                    <a:pt x="1612654" y="2707713"/>
                  </a:moveTo>
                  <a:cubicBezTo>
                    <a:pt x="1618448" y="2711576"/>
                    <a:pt x="1630036" y="2709645"/>
                    <a:pt x="1639693" y="2713507"/>
                  </a:cubicBezTo>
                  <a:cubicBezTo>
                    <a:pt x="1647418" y="2717370"/>
                    <a:pt x="1662869" y="2736683"/>
                    <a:pt x="1662869" y="2744408"/>
                  </a:cubicBezTo>
                  <a:lnTo>
                    <a:pt x="1662869" y="2792692"/>
                  </a:lnTo>
                  <a:cubicBezTo>
                    <a:pt x="1664800" y="2798485"/>
                    <a:pt x="1666731" y="2802348"/>
                    <a:pt x="1666731" y="2806211"/>
                  </a:cubicBezTo>
                  <a:cubicBezTo>
                    <a:pt x="1666731" y="2815867"/>
                    <a:pt x="1639693" y="2821661"/>
                    <a:pt x="1639693" y="2821661"/>
                  </a:cubicBezTo>
                  <a:cubicBezTo>
                    <a:pt x="1612654" y="2821661"/>
                    <a:pt x="1591410" y="2806211"/>
                    <a:pt x="1574028" y="2775310"/>
                  </a:cubicBezTo>
                  <a:cubicBezTo>
                    <a:pt x="1568234" y="2763722"/>
                    <a:pt x="1570165" y="2740546"/>
                    <a:pt x="1570165" y="2736683"/>
                  </a:cubicBezTo>
                  <a:cubicBezTo>
                    <a:pt x="1570165" y="2736683"/>
                    <a:pt x="1572096" y="2690331"/>
                    <a:pt x="1587547" y="2690331"/>
                  </a:cubicBezTo>
                  <a:cubicBezTo>
                    <a:pt x="1591410" y="2690331"/>
                    <a:pt x="1602998" y="2701919"/>
                    <a:pt x="1612654" y="2707713"/>
                  </a:cubicBezTo>
                  <a:close/>
                  <a:moveTo>
                    <a:pt x="1079609" y="2663293"/>
                  </a:moveTo>
                  <a:cubicBezTo>
                    <a:pt x="1062227" y="2674881"/>
                    <a:pt x="1029395" y="2671018"/>
                    <a:pt x="1010082" y="2674881"/>
                  </a:cubicBezTo>
                  <a:cubicBezTo>
                    <a:pt x="986906" y="2676812"/>
                    <a:pt x="965661" y="2686469"/>
                    <a:pt x="946348" y="2692263"/>
                  </a:cubicBezTo>
                  <a:cubicBezTo>
                    <a:pt x="890340" y="2707713"/>
                    <a:pt x="811155" y="2775310"/>
                    <a:pt x="782186" y="2839043"/>
                  </a:cubicBezTo>
                  <a:cubicBezTo>
                    <a:pt x="780254" y="2842906"/>
                    <a:pt x="776392" y="2879601"/>
                    <a:pt x="759010" y="2879601"/>
                  </a:cubicBezTo>
                  <a:lnTo>
                    <a:pt x="751284" y="2879601"/>
                  </a:lnTo>
                  <a:cubicBezTo>
                    <a:pt x="751284" y="2877670"/>
                    <a:pt x="749353" y="2875738"/>
                    <a:pt x="749353" y="2871876"/>
                  </a:cubicBezTo>
                  <a:cubicBezTo>
                    <a:pt x="749353" y="2854494"/>
                    <a:pt x="782186" y="2794623"/>
                    <a:pt x="787980" y="2788829"/>
                  </a:cubicBezTo>
                  <a:cubicBezTo>
                    <a:pt x="859438" y="2690331"/>
                    <a:pt x="954073" y="2661362"/>
                    <a:pt x="1037120" y="2661362"/>
                  </a:cubicBezTo>
                  <a:cubicBezTo>
                    <a:pt x="1040983" y="2661362"/>
                    <a:pt x="1066090" y="2663293"/>
                    <a:pt x="1079609" y="2663293"/>
                  </a:cubicBezTo>
                  <a:close/>
                  <a:moveTo>
                    <a:pt x="1444629" y="2719301"/>
                  </a:moveTo>
                  <a:cubicBezTo>
                    <a:pt x="1444629" y="2725095"/>
                    <a:pt x="1440767" y="2727027"/>
                    <a:pt x="1438835" y="2728958"/>
                  </a:cubicBezTo>
                  <a:cubicBezTo>
                    <a:pt x="1404071" y="2688400"/>
                    <a:pt x="1365445" y="2676812"/>
                    <a:pt x="1330681" y="2653636"/>
                  </a:cubicBezTo>
                  <a:lnTo>
                    <a:pt x="1322956" y="2653636"/>
                  </a:lnTo>
                  <a:cubicBezTo>
                    <a:pt x="1311368" y="2661362"/>
                    <a:pt x="1321025" y="2682606"/>
                    <a:pt x="1303643" y="2686469"/>
                  </a:cubicBezTo>
                  <a:cubicBezTo>
                    <a:pt x="1309437" y="2651705"/>
                    <a:pt x="1288192" y="2642048"/>
                    <a:pt x="1288192" y="2622735"/>
                  </a:cubicBezTo>
                  <a:lnTo>
                    <a:pt x="1288192" y="2601491"/>
                  </a:lnTo>
                  <a:cubicBezTo>
                    <a:pt x="1317162" y="2616941"/>
                    <a:pt x="1444629" y="2694194"/>
                    <a:pt x="1444629" y="2719301"/>
                  </a:cubicBezTo>
                  <a:close/>
                  <a:moveTo>
                    <a:pt x="1668663" y="2636254"/>
                  </a:moveTo>
                  <a:cubicBezTo>
                    <a:pt x="1682182" y="2636254"/>
                    <a:pt x="1687976" y="2636254"/>
                    <a:pt x="1687976" y="2647842"/>
                  </a:cubicBezTo>
                  <a:cubicBezTo>
                    <a:pt x="1687976" y="2653636"/>
                    <a:pt x="1686044" y="2659430"/>
                    <a:pt x="1686044" y="2694194"/>
                  </a:cubicBezTo>
                  <a:cubicBezTo>
                    <a:pt x="1686044" y="2709645"/>
                    <a:pt x="1680250" y="2711576"/>
                    <a:pt x="1668663" y="2711576"/>
                  </a:cubicBezTo>
                  <a:cubicBezTo>
                    <a:pt x="1653212" y="2711576"/>
                    <a:pt x="1616517" y="2701919"/>
                    <a:pt x="1606860" y="2690331"/>
                  </a:cubicBezTo>
                  <a:cubicBezTo>
                    <a:pt x="1595272" y="2678744"/>
                    <a:pt x="1587547" y="2651705"/>
                    <a:pt x="1587547" y="2638186"/>
                  </a:cubicBezTo>
                  <a:cubicBezTo>
                    <a:pt x="1587547" y="2624667"/>
                    <a:pt x="1595272" y="2601491"/>
                    <a:pt x="1604929" y="2589903"/>
                  </a:cubicBezTo>
                  <a:cubicBezTo>
                    <a:pt x="1620379" y="2601491"/>
                    <a:pt x="1647418" y="2636254"/>
                    <a:pt x="1668663" y="2636254"/>
                  </a:cubicBezTo>
                  <a:close/>
                  <a:moveTo>
                    <a:pt x="1332612" y="2580246"/>
                  </a:moveTo>
                  <a:cubicBezTo>
                    <a:pt x="1346132" y="2584109"/>
                    <a:pt x="1380896" y="2584109"/>
                    <a:pt x="1380896" y="2607285"/>
                  </a:cubicBezTo>
                  <a:cubicBezTo>
                    <a:pt x="1380896" y="2613079"/>
                    <a:pt x="1375102" y="2624667"/>
                    <a:pt x="1369308" y="2624667"/>
                  </a:cubicBezTo>
                  <a:cubicBezTo>
                    <a:pt x="1361582" y="2624667"/>
                    <a:pt x="1305574" y="2599559"/>
                    <a:pt x="1305574" y="2582177"/>
                  </a:cubicBezTo>
                  <a:cubicBezTo>
                    <a:pt x="1305574" y="2576383"/>
                    <a:pt x="1315231" y="2572521"/>
                    <a:pt x="1319093" y="2572521"/>
                  </a:cubicBezTo>
                  <a:cubicBezTo>
                    <a:pt x="1322956" y="2572521"/>
                    <a:pt x="1328750" y="2580246"/>
                    <a:pt x="1332612" y="2580246"/>
                  </a:cubicBezTo>
                  <a:close/>
                  <a:moveTo>
                    <a:pt x="1863726" y="2560933"/>
                  </a:moveTo>
                  <a:lnTo>
                    <a:pt x="1854069" y="2560933"/>
                  </a:lnTo>
                  <a:lnTo>
                    <a:pt x="1863726" y="2560933"/>
                  </a:lnTo>
                  <a:close/>
                  <a:moveTo>
                    <a:pt x="1394415" y="2576383"/>
                  </a:moveTo>
                  <a:cubicBezTo>
                    <a:pt x="1388621" y="2578315"/>
                    <a:pt x="1380896" y="2578315"/>
                    <a:pt x="1375102" y="2578315"/>
                  </a:cubicBezTo>
                  <a:cubicBezTo>
                    <a:pt x="1357720" y="2578315"/>
                    <a:pt x="1348063" y="2576383"/>
                    <a:pt x="1348063" y="2559002"/>
                  </a:cubicBezTo>
                  <a:cubicBezTo>
                    <a:pt x="1348063" y="2551276"/>
                    <a:pt x="1365445" y="2549345"/>
                    <a:pt x="1369308" y="2549345"/>
                  </a:cubicBezTo>
                  <a:cubicBezTo>
                    <a:pt x="1384758" y="2549345"/>
                    <a:pt x="1390552" y="2560933"/>
                    <a:pt x="1394415" y="2576383"/>
                  </a:cubicBezTo>
                  <a:close/>
                  <a:moveTo>
                    <a:pt x="1751709" y="2559002"/>
                  </a:moveTo>
                  <a:cubicBezTo>
                    <a:pt x="1759435" y="2562864"/>
                    <a:pt x="1776817" y="2553208"/>
                    <a:pt x="1790336" y="2562864"/>
                  </a:cubicBezTo>
                  <a:cubicBezTo>
                    <a:pt x="1796130" y="2566727"/>
                    <a:pt x="1801924" y="2574452"/>
                    <a:pt x="1803855" y="2582177"/>
                  </a:cubicBezTo>
                  <a:cubicBezTo>
                    <a:pt x="1809649" y="2595697"/>
                    <a:pt x="1817374" y="2624667"/>
                    <a:pt x="1817374" y="2628529"/>
                  </a:cubicBezTo>
                  <a:cubicBezTo>
                    <a:pt x="1817374" y="2640117"/>
                    <a:pt x="1803855" y="2651705"/>
                    <a:pt x="1803855" y="2655568"/>
                  </a:cubicBezTo>
                  <a:cubicBezTo>
                    <a:pt x="1803855" y="2661362"/>
                    <a:pt x="1803855" y="2688400"/>
                    <a:pt x="1815443" y="2688400"/>
                  </a:cubicBezTo>
                  <a:cubicBezTo>
                    <a:pt x="1827031" y="2688400"/>
                    <a:pt x="1825100" y="2663293"/>
                    <a:pt x="1832825" y="2655568"/>
                  </a:cubicBezTo>
                  <a:cubicBezTo>
                    <a:pt x="1850207" y="2667156"/>
                    <a:pt x="1867589" y="2678744"/>
                    <a:pt x="1884971" y="2688400"/>
                  </a:cubicBezTo>
                  <a:cubicBezTo>
                    <a:pt x="1871451" y="2690331"/>
                    <a:pt x="1854069" y="2719301"/>
                    <a:pt x="1840550" y="2719301"/>
                  </a:cubicBezTo>
                  <a:cubicBezTo>
                    <a:pt x="1830894" y="2719301"/>
                    <a:pt x="1817374" y="2705782"/>
                    <a:pt x="1815443" y="2696125"/>
                  </a:cubicBezTo>
                  <a:cubicBezTo>
                    <a:pt x="1809649" y="2699988"/>
                    <a:pt x="1807718" y="2705782"/>
                    <a:pt x="1807718" y="2707713"/>
                  </a:cubicBezTo>
                  <a:cubicBezTo>
                    <a:pt x="1807718" y="2713507"/>
                    <a:pt x="1811580" y="2723164"/>
                    <a:pt x="1811580" y="2727027"/>
                  </a:cubicBezTo>
                  <a:cubicBezTo>
                    <a:pt x="1811580" y="2750202"/>
                    <a:pt x="1765229" y="2755996"/>
                    <a:pt x="1761366" y="2755996"/>
                  </a:cubicBezTo>
                  <a:cubicBezTo>
                    <a:pt x="1722740" y="2755996"/>
                    <a:pt x="1697632" y="2721233"/>
                    <a:pt x="1697632" y="2688400"/>
                  </a:cubicBezTo>
                  <a:cubicBezTo>
                    <a:pt x="1697632" y="2682606"/>
                    <a:pt x="1699564" y="2642048"/>
                    <a:pt x="1713083" y="2642048"/>
                  </a:cubicBezTo>
                  <a:cubicBezTo>
                    <a:pt x="1716946" y="2642048"/>
                    <a:pt x="1724671" y="2645911"/>
                    <a:pt x="1730465" y="2647842"/>
                  </a:cubicBezTo>
                  <a:cubicBezTo>
                    <a:pt x="1732396" y="2645911"/>
                    <a:pt x="1732396" y="2647842"/>
                    <a:pt x="1732396" y="2642048"/>
                  </a:cubicBezTo>
                  <a:cubicBezTo>
                    <a:pt x="1732396" y="2638186"/>
                    <a:pt x="1699564" y="2601491"/>
                    <a:pt x="1699564" y="2597628"/>
                  </a:cubicBezTo>
                  <a:lnTo>
                    <a:pt x="1699564" y="2553208"/>
                  </a:lnTo>
                  <a:cubicBezTo>
                    <a:pt x="1699564" y="2549345"/>
                    <a:pt x="1707289" y="2535826"/>
                    <a:pt x="1715014" y="2535826"/>
                  </a:cubicBezTo>
                  <a:cubicBezTo>
                    <a:pt x="1718877" y="2535826"/>
                    <a:pt x="1738190" y="2553208"/>
                    <a:pt x="1751709" y="2559002"/>
                  </a:cubicBezTo>
                  <a:close/>
                  <a:moveTo>
                    <a:pt x="1460080" y="2543551"/>
                  </a:moveTo>
                  <a:cubicBezTo>
                    <a:pt x="1465874" y="2547414"/>
                    <a:pt x="1477462" y="2549345"/>
                    <a:pt x="1487118" y="2555139"/>
                  </a:cubicBezTo>
                  <a:lnTo>
                    <a:pt x="1487118" y="2587971"/>
                  </a:lnTo>
                  <a:cubicBezTo>
                    <a:pt x="1483256" y="2599559"/>
                    <a:pt x="1479393" y="2620804"/>
                    <a:pt x="1463942" y="2620804"/>
                  </a:cubicBezTo>
                  <a:cubicBezTo>
                    <a:pt x="1460080" y="2620804"/>
                    <a:pt x="1442698" y="2613079"/>
                    <a:pt x="1429179" y="2609216"/>
                  </a:cubicBezTo>
                  <a:cubicBezTo>
                    <a:pt x="1429179" y="2609216"/>
                    <a:pt x="1427247" y="2607285"/>
                    <a:pt x="1427247" y="2613079"/>
                  </a:cubicBezTo>
                  <a:cubicBezTo>
                    <a:pt x="1427247" y="2624667"/>
                    <a:pt x="1467805" y="2622735"/>
                    <a:pt x="1467805" y="2651705"/>
                  </a:cubicBezTo>
                  <a:cubicBezTo>
                    <a:pt x="1467805" y="2657499"/>
                    <a:pt x="1463942" y="2667156"/>
                    <a:pt x="1463942" y="2672950"/>
                  </a:cubicBezTo>
                  <a:cubicBezTo>
                    <a:pt x="1463942" y="2676812"/>
                    <a:pt x="1467805" y="2678744"/>
                    <a:pt x="1469736" y="2680675"/>
                  </a:cubicBezTo>
                  <a:cubicBezTo>
                    <a:pt x="1475530" y="2671018"/>
                    <a:pt x="1481324" y="2657499"/>
                    <a:pt x="1485187" y="2645911"/>
                  </a:cubicBezTo>
                  <a:cubicBezTo>
                    <a:pt x="1496775" y="2659430"/>
                    <a:pt x="1514157" y="2672950"/>
                    <a:pt x="1529607" y="2678744"/>
                  </a:cubicBezTo>
                  <a:cubicBezTo>
                    <a:pt x="1537333" y="2682606"/>
                    <a:pt x="1550852" y="2682606"/>
                    <a:pt x="1562440" y="2684537"/>
                  </a:cubicBezTo>
                  <a:cubicBezTo>
                    <a:pt x="1564371" y="2686469"/>
                    <a:pt x="1564371" y="2688400"/>
                    <a:pt x="1564371" y="2692263"/>
                  </a:cubicBezTo>
                  <a:cubicBezTo>
                    <a:pt x="1564371" y="2698057"/>
                    <a:pt x="1554715" y="2725095"/>
                    <a:pt x="1554715" y="2730889"/>
                  </a:cubicBezTo>
                  <a:cubicBezTo>
                    <a:pt x="1554715" y="2734752"/>
                    <a:pt x="1558577" y="2746340"/>
                    <a:pt x="1558577" y="2752134"/>
                  </a:cubicBezTo>
                  <a:cubicBezTo>
                    <a:pt x="1558577" y="2761790"/>
                    <a:pt x="1546989" y="2765653"/>
                    <a:pt x="1541195" y="2765653"/>
                  </a:cubicBezTo>
                  <a:cubicBezTo>
                    <a:pt x="1525745" y="2765653"/>
                    <a:pt x="1514157" y="2755996"/>
                    <a:pt x="1496775" y="2742477"/>
                  </a:cubicBezTo>
                  <a:cubicBezTo>
                    <a:pt x="1483256" y="2732821"/>
                    <a:pt x="1473599" y="2711576"/>
                    <a:pt x="1473599" y="2692263"/>
                  </a:cubicBezTo>
                  <a:cubicBezTo>
                    <a:pt x="1469736" y="2692263"/>
                    <a:pt x="1462011" y="2694194"/>
                    <a:pt x="1458148" y="2694194"/>
                  </a:cubicBezTo>
                  <a:cubicBezTo>
                    <a:pt x="1448492" y="2694194"/>
                    <a:pt x="1444629" y="2684537"/>
                    <a:pt x="1438835" y="2674881"/>
                  </a:cubicBezTo>
                  <a:cubicBezTo>
                    <a:pt x="1431110" y="2661362"/>
                    <a:pt x="1386689" y="2640117"/>
                    <a:pt x="1386689" y="2620804"/>
                  </a:cubicBezTo>
                  <a:cubicBezTo>
                    <a:pt x="1386689" y="2607285"/>
                    <a:pt x="1407934" y="2605353"/>
                    <a:pt x="1413728" y="2605353"/>
                  </a:cubicBezTo>
                  <a:cubicBezTo>
                    <a:pt x="1413728" y="2603422"/>
                    <a:pt x="1415659" y="2599559"/>
                    <a:pt x="1415659" y="2595697"/>
                  </a:cubicBezTo>
                  <a:cubicBezTo>
                    <a:pt x="1415659" y="2589903"/>
                    <a:pt x="1398277" y="2568658"/>
                    <a:pt x="1398277" y="2553208"/>
                  </a:cubicBezTo>
                  <a:cubicBezTo>
                    <a:pt x="1398277" y="2541620"/>
                    <a:pt x="1407934" y="2522306"/>
                    <a:pt x="1425316" y="2522306"/>
                  </a:cubicBezTo>
                  <a:cubicBezTo>
                    <a:pt x="1431110" y="2522306"/>
                    <a:pt x="1446560" y="2535826"/>
                    <a:pt x="1460080" y="2543551"/>
                  </a:cubicBezTo>
                  <a:close/>
                  <a:moveTo>
                    <a:pt x="1647418" y="2524238"/>
                  </a:moveTo>
                  <a:cubicBezTo>
                    <a:pt x="1657075" y="2528100"/>
                    <a:pt x="1676388" y="2520375"/>
                    <a:pt x="1684113" y="2537757"/>
                  </a:cubicBezTo>
                  <a:cubicBezTo>
                    <a:pt x="1689907" y="2549345"/>
                    <a:pt x="1686044" y="2574452"/>
                    <a:pt x="1686044" y="2580246"/>
                  </a:cubicBezTo>
                  <a:cubicBezTo>
                    <a:pt x="1686044" y="2589903"/>
                    <a:pt x="1695701" y="2615010"/>
                    <a:pt x="1695701" y="2616941"/>
                  </a:cubicBezTo>
                  <a:cubicBezTo>
                    <a:pt x="1695701" y="2624667"/>
                    <a:pt x="1684113" y="2626598"/>
                    <a:pt x="1680250" y="2626598"/>
                  </a:cubicBezTo>
                  <a:cubicBezTo>
                    <a:pt x="1659006" y="2626598"/>
                    <a:pt x="1618448" y="2591834"/>
                    <a:pt x="1618448" y="2572521"/>
                  </a:cubicBezTo>
                  <a:lnTo>
                    <a:pt x="1618448" y="2533894"/>
                  </a:lnTo>
                  <a:cubicBezTo>
                    <a:pt x="1620379" y="2528100"/>
                    <a:pt x="1624242" y="2520375"/>
                    <a:pt x="1630036" y="2512650"/>
                  </a:cubicBezTo>
                  <a:cubicBezTo>
                    <a:pt x="1635830" y="2516512"/>
                    <a:pt x="1639693" y="2522306"/>
                    <a:pt x="1647418" y="2524238"/>
                  </a:cubicBezTo>
                  <a:close/>
                  <a:moveTo>
                    <a:pt x="1502569" y="2518444"/>
                  </a:moveTo>
                  <a:cubicBezTo>
                    <a:pt x="1502569" y="2524238"/>
                    <a:pt x="1500637" y="2530032"/>
                    <a:pt x="1500637" y="2537757"/>
                  </a:cubicBezTo>
                  <a:cubicBezTo>
                    <a:pt x="1498706" y="2537757"/>
                    <a:pt x="1494844" y="2539688"/>
                    <a:pt x="1490981" y="2539688"/>
                  </a:cubicBezTo>
                  <a:cubicBezTo>
                    <a:pt x="1481324" y="2539688"/>
                    <a:pt x="1452354" y="2524238"/>
                    <a:pt x="1448492" y="2518444"/>
                  </a:cubicBezTo>
                  <a:cubicBezTo>
                    <a:pt x="1460080" y="2512650"/>
                    <a:pt x="1481324" y="2501062"/>
                    <a:pt x="1485187" y="2501062"/>
                  </a:cubicBezTo>
                  <a:cubicBezTo>
                    <a:pt x="1500637" y="2501062"/>
                    <a:pt x="1502569" y="2510719"/>
                    <a:pt x="1502569" y="2518444"/>
                  </a:cubicBezTo>
                  <a:close/>
                  <a:moveTo>
                    <a:pt x="1581753" y="2508787"/>
                  </a:moveTo>
                  <a:cubicBezTo>
                    <a:pt x="1587547" y="2510719"/>
                    <a:pt x="1599135" y="2512650"/>
                    <a:pt x="1606860" y="2514581"/>
                  </a:cubicBezTo>
                  <a:cubicBezTo>
                    <a:pt x="1608792" y="2516512"/>
                    <a:pt x="1610723" y="2514581"/>
                    <a:pt x="1610723" y="2520375"/>
                  </a:cubicBezTo>
                  <a:cubicBezTo>
                    <a:pt x="1610723" y="2524238"/>
                    <a:pt x="1599135" y="2560933"/>
                    <a:pt x="1587547" y="2566727"/>
                  </a:cubicBezTo>
                  <a:cubicBezTo>
                    <a:pt x="1585616" y="2568658"/>
                    <a:pt x="1583684" y="2568658"/>
                    <a:pt x="1577890" y="2568658"/>
                  </a:cubicBezTo>
                  <a:cubicBezTo>
                    <a:pt x="1574028" y="2568658"/>
                    <a:pt x="1546989" y="2559002"/>
                    <a:pt x="1531539" y="2553208"/>
                  </a:cubicBezTo>
                  <a:cubicBezTo>
                    <a:pt x="1529607" y="2555139"/>
                    <a:pt x="1529607" y="2553208"/>
                    <a:pt x="1529607" y="2557070"/>
                  </a:cubicBezTo>
                  <a:cubicBezTo>
                    <a:pt x="1529607" y="2562864"/>
                    <a:pt x="1554715" y="2582177"/>
                    <a:pt x="1562440" y="2597628"/>
                  </a:cubicBezTo>
                  <a:cubicBezTo>
                    <a:pt x="1570165" y="2611147"/>
                    <a:pt x="1572096" y="2638186"/>
                    <a:pt x="1572096" y="2642048"/>
                  </a:cubicBezTo>
                  <a:cubicBezTo>
                    <a:pt x="1572096" y="2659430"/>
                    <a:pt x="1568234" y="2671018"/>
                    <a:pt x="1550852" y="2671018"/>
                  </a:cubicBezTo>
                  <a:cubicBezTo>
                    <a:pt x="1531539" y="2671018"/>
                    <a:pt x="1494844" y="2649774"/>
                    <a:pt x="1494844" y="2626598"/>
                  </a:cubicBezTo>
                  <a:lnTo>
                    <a:pt x="1494844" y="2591834"/>
                  </a:lnTo>
                  <a:cubicBezTo>
                    <a:pt x="1492912" y="2574452"/>
                    <a:pt x="1510294" y="2551276"/>
                    <a:pt x="1529607" y="2551276"/>
                  </a:cubicBezTo>
                  <a:lnTo>
                    <a:pt x="1529607" y="2543551"/>
                  </a:lnTo>
                  <a:cubicBezTo>
                    <a:pt x="1519951" y="2531963"/>
                    <a:pt x="1510294" y="2516512"/>
                    <a:pt x="1510294" y="2504925"/>
                  </a:cubicBezTo>
                  <a:cubicBezTo>
                    <a:pt x="1510294" y="2491405"/>
                    <a:pt x="1521882" y="2479817"/>
                    <a:pt x="1535401" y="2479817"/>
                  </a:cubicBezTo>
                  <a:cubicBezTo>
                    <a:pt x="1556646" y="2479817"/>
                    <a:pt x="1552783" y="2501062"/>
                    <a:pt x="1581753" y="2508787"/>
                  </a:cubicBezTo>
                  <a:close/>
                  <a:moveTo>
                    <a:pt x="1799992" y="2520375"/>
                  </a:moveTo>
                  <a:lnTo>
                    <a:pt x="1799992" y="2541620"/>
                  </a:lnTo>
                  <a:cubicBezTo>
                    <a:pt x="1792267" y="2541620"/>
                    <a:pt x="1780679" y="2543551"/>
                    <a:pt x="1776817" y="2543551"/>
                  </a:cubicBezTo>
                  <a:cubicBezTo>
                    <a:pt x="1734327" y="2543551"/>
                    <a:pt x="1707289" y="2524238"/>
                    <a:pt x="1707289" y="2477886"/>
                  </a:cubicBezTo>
                  <a:cubicBezTo>
                    <a:pt x="1707289" y="2472092"/>
                    <a:pt x="1709220" y="2464367"/>
                    <a:pt x="1709220" y="2456642"/>
                  </a:cubicBezTo>
                  <a:cubicBezTo>
                    <a:pt x="1736259" y="2466298"/>
                    <a:pt x="1799992" y="2468229"/>
                    <a:pt x="1799992" y="2520375"/>
                  </a:cubicBezTo>
                  <a:close/>
                  <a:moveTo>
                    <a:pt x="1610723" y="2477886"/>
                  </a:moveTo>
                  <a:cubicBezTo>
                    <a:pt x="1610723" y="2481749"/>
                    <a:pt x="1618448" y="2483680"/>
                    <a:pt x="1618448" y="2489474"/>
                  </a:cubicBezTo>
                  <a:cubicBezTo>
                    <a:pt x="1618448" y="2501062"/>
                    <a:pt x="1599135" y="2499131"/>
                    <a:pt x="1599135" y="2499131"/>
                  </a:cubicBezTo>
                  <a:cubicBezTo>
                    <a:pt x="1591410" y="2499131"/>
                    <a:pt x="1562440" y="2489474"/>
                    <a:pt x="1562440" y="2475955"/>
                  </a:cubicBezTo>
                  <a:cubicBezTo>
                    <a:pt x="1562440" y="2454710"/>
                    <a:pt x="1597204" y="2456642"/>
                    <a:pt x="1604929" y="2454710"/>
                  </a:cubicBezTo>
                  <a:cubicBezTo>
                    <a:pt x="1612654" y="2462435"/>
                    <a:pt x="1608792" y="2470161"/>
                    <a:pt x="1610723" y="2477886"/>
                  </a:cubicBezTo>
                  <a:close/>
                  <a:moveTo>
                    <a:pt x="1689907" y="2470161"/>
                  </a:moveTo>
                  <a:cubicBezTo>
                    <a:pt x="1693770" y="2477886"/>
                    <a:pt x="1697632" y="2497199"/>
                    <a:pt x="1697632" y="2502993"/>
                  </a:cubicBezTo>
                  <a:cubicBezTo>
                    <a:pt x="1697632" y="2520375"/>
                    <a:pt x="1691838" y="2518444"/>
                    <a:pt x="1680250" y="2518444"/>
                  </a:cubicBezTo>
                  <a:cubicBezTo>
                    <a:pt x="1660937" y="2518444"/>
                    <a:pt x="1643555" y="2512650"/>
                    <a:pt x="1626173" y="2485611"/>
                  </a:cubicBezTo>
                  <a:cubicBezTo>
                    <a:pt x="1620379" y="2475955"/>
                    <a:pt x="1622311" y="2462435"/>
                    <a:pt x="1622311" y="2456642"/>
                  </a:cubicBezTo>
                  <a:cubicBezTo>
                    <a:pt x="1622311" y="2450848"/>
                    <a:pt x="1626173" y="2429603"/>
                    <a:pt x="1639693" y="2429603"/>
                  </a:cubicBezTo>
                  <a:cubicBezTo>
                    <a:pt x="1653212" y="2429603"/>
                    <a:pt x="1684113" y="2454710"/>
                    <a:pt x="1689907" y="2470161"/>
                  </a:cubicBezTo>
                  <a:close/>
                  <a:moveTo>
                    <a:pt x="2178532" y="2425740"/>
                  </a:moveTo>
                  <a:cubicBezTo>
                    <a:pt x="2188188" y="2433466"/>
                    <a:pt x="2197845" y="2445054"/>
                    <a:pt x="2207502" y="2456642"/>
                  </a:cubicBezTo>
                  <a:cubicBezTo>
                    <a:pt x="2211364" y="2458573"/>
                    <a:pt x="2211364" y="2462435"/>
                    <a:pt x="2211364" y="2466298"/>
                  </a:cubicBezTo>
                  <a:cubicBezTo>
                    <a:pt x="2211364" y="2485611"/>
                    <a:pt x="2186257" y="2508787"/>
                    <a:pt x="2170806" y="2530032"/>
                  </a:cubicBezTo>
                  <a:cubicBezTo>
                    <a:pt x="2124455" y="2589903"/>
                    <a:pt x="2056858" y="2651705"/>
                    <a:pt x="1998919" y="2698057"/>
                  </a:cubicBezTo>
                  <a:cubicBezTo>
                    <a:pt x="1983468" y="2709645"/>
                    <a:pt x="1973811" y="2713507"/>
                    <a:pt x="1962224" y="2713507"/>
                  </a:cubicBezTo>
                  <a:cubicBezTo>
                    <a:pt x="1948704" y="2713507"/>
                    <a:pt x="1929391" y="2698057"/>
                    <a:pt x="1929391" y="2682606"/>
                  </a:cubicBezTo>
                  <a:cubicBezTo>
                    <a:pt x="1929391" y="2672950"/>
                    <a:pt x="1979605" y="2647842"/>
                    <a:pt x="1993125" y="2620804"/>
                  </a:cubicBezTo>
                  <a:cubicBezTo>
                    <a:pt x="1993125" y="2620804"/>
                    <a:pt x="1993125" y="2618873"/>
                    <a:pt x="1989262" y="2618873"/>
                  </a:cubicBezTo>
                  <a:cubicBezTo>
                    <a:pt x="1983468" y="2618873"/>
                    <a:pt x="1971880" y="2626598"/>
                    <a:pt x="1962224" y="2632392"/>
                  </a:cubicBezTo>
                  <a:cubicBezTo>
                    <a:pt x="1958361" y="2636254"/>
                    <a:pt x="1952567" y="2636254"/>
                    <a:pt x="1948704" y="2636254"/>
                  </a:cubicBezTo>
                  <a:cubicBezTo>
                    <a:pt x="1923597" y="2661362"/>
                    <a:pt x="1917803" y="2671018"/>
                    <a:pt x="1894627" y="2671018"/>
                  </a:cubicBezTo>
                  <a:cubicBezTo>
                    <a:pt x="1863726" y="2671018"/>
                    <a:pt x="1834756" y="2634323"/>
                    <a:pt x="1815443" y="2603422"/>
                  </a:cubicBezTo>
                  <a:cubicBezTo>
                    <a:pt x="1817374" y="2601491"/>
                    <a:pt x="1817374" y="2597628"/>
                    <a:pt x="1817374" y="2593765"/>
                  </a:cubicBezTo>
                  <a:cubicBezTo>
                    <a:pt x="1817374" y="2587971"/>
                    <a:pt x="1813512" y="2578315"/>
                    <a:pt x="1813512" y="2572521"/>
                  </a:cubicBezTo>
                  <a:cubicBezTo>
                    <a:pt x="1813512" y="2562864"/>
                    <a:pt x="1819306" y="2557070"/>
                    <a:pt x="1834756" y="2555139"/>
                  </a:cubicBezTo>
                  <a:cubicBezTo>
                    <a:pt x="1836688" y="2557070"/>
                    <a:pt x="1836688" y="2560933"/>
                    <a:pt x="1838619" y="2562864"/>
                  </a:cubicBezTo>
                  <a:cubicBezTo>
                    <a:pt x="1842482" y="2564796"/>
                    <a:pt x="1844413" y="2560933"/>
                    <a:pt x="1848276" y="2560933"/>
                  </a:cubicBezTo>
                  <a:cubicBezTo>
                    <a:pt x="1850207" y="2560933"/>
                    <a:pt x="1850207" y="2562864"/>
                    <a:pt x="1850207" y="2564796"/>
                  </a:cubicBezTo>
                  <a:lnTo>
                    <a:pt x="1852138" y="2564796"/>
                  </a:lnTo>
                  <a:cubicBezTo>
                    <a:pt x="1865657" y="2560933"/>
                    <a:pt x="1867589" y="2568658"/>
                    <a:pt x="1869520" y="2568658"/>
                  </a:cubicBezTo>
                  <a:cubicBezTo>
                    <a:pt x="1875314" y="2568658"/>
                    <a:pt x="1883039" y="2564796"/>
                    <a:pt x="1888833" y="2564796"/>
                  </a:cubicBezTo>
                  <a:cubicBezTo>
                    <a:pt x="1884971" y="2562864"/>
                    <a:pt x="1883039" y="2559002"/>
                    <a:pt x="1879177" y="2559002"/>
                  </a:cubicBezTo>
                  <a:cubicBezTo>
                    <a:pt x="1881108" y="2559002"/>
                    <a:pt x="1883039" y="2559002"/>
                    <a:pt x="1884971" y="2557070"/>
                  </a:cubicBezTo>
                  <a:cubicBezTo>
                    <a:pt x="1883039" y="2555139"/>
                    <a:pt x="1881108" y="2555139"/>
                    <a:pt x="1879177" y="2553208"/>
                  </a:cubicBezTo>
                  <a:lnTo>
                    <a:pt x="1875314" y="2557070"/>
                  </a:lnTo>
                  <a:cubicBezTo>
                    <a:pt x="1873383" y="2555139"/>
                    <a:pt x="1869520" y="2553208"/>
                    <a:pt x="1865657" y="2553208"/>
                  </a:cubicBezTo>
                  <a:cubicBezTo>
                    <a:pt x="1859863" y="2553208"/>
                    <a:pt x="1857932" y="2557070"/>
                    <a:pt x="1854069" y="2557070"/>
                  </a:cubicBezTo>
                  <a:cubicBezTo>
                    <a:pt x="1854069" y="2555139"/>
                    <a:pt x="1856001" y="2555139"/>
                    <a:pt x="1857932" y="2553208"/>
                  </a:cubicBezTo>
                  <a:cubicBezTo>
                    <a:pt x="1850207" y="2549345"/>
                    <a:pt x="1848276" y="2549345"/>
                    <a:pt x="1848276" y="2547414"/>
                  </a:cubicBezTo>
                  <a:cubicBezTo>
                    <a:pt x="1846344" y="2549345"/>
                    <a:pt x="1846344" y="2551276"/>
                    <a:pt x="1846344" y="2553208"/>
                  </a:cubicBezTo>
                  <a:cubicBezTo>
                    <a:pt x="1846344" y="2551276"/>
                    <a:pt x="1842482" y="2549345"/>
                    <a:pt x="1840550" y="2551276"/>
                  </a:cubicBezTo>
                  <a:cubicBezTo>
                    <a:pt x="1840550" y="2551276"/>
                    <a:pt x="1840550" y="2549345"/>
                    <a:pt x="1842482" y="2547414"/>
                  </a:cubicBezTo>
                  <a:cubicBezTo>
                    <a:pt x="1815443" y="2528100"/>
                    <a:pt x="1803855" y="2514581"/>
                    <a:pt x="1803855" y="2497199"/>
                  </a:cubicBezTo>
                  <a:cubicBezTo>
                    <a:pt x="1803855" y="2493337"/>
                    <a:pt x="1807718" y="2481749"/>
                    <a:pt x="1811580" y="2474023"/>
                  </a:cubicBezTo>
                  <a:cubicBezTo>
                    <a:pt x="1828962" y="2485611"/>
                    <a:pt x="1838619" y="2491405"/>
                    <a:pt x="1854069" y="2491405"/>
                  </a:cubicBezTo>
                  <a:cubicBezTo>
                    <a:pt x="1859863" y="2491405"/>
                    <a:pt x="1896559" y="2481749"/>
                    <a:pt x="1900421" y="2481749"/>
                  </a:cubicBezTo>
                  <a:cubicBezTo>
                    <a:pt x="1904284" y="2481749"/>
                    <a:pt x="1913940" y="2479817"/>
                    <a:pt x="1915872" y="2489474"/>
                  </a:cubicBezTo>
                  <a:cubicBezTo>
                    <a:pt x="1921666" y="2504925"/>
                    <a:pt x="1931322" y="2535826"/>
                    <a:pt x="1931322" y="2539688"/>
                  </a:cubicBezTo>
                  <a:cubicBezTo>
                    <a:pt x="1931322" y="2551276"/>
                    <a:pt x="1908147" y="2549345"/>
                    <a:pt x="1902353" y="2553208"/>
                  </a:cubicBezTo>
                  <a:cubicBezTo>
                    <a:pt x="1896559" y="2555139"/>
                    <a:pt x="1894627" y="2559002"/>
                    <a:pt x="1888833" y="2560933"/>
                  </a:cubicBezTo>
                  <a:cubicBezTo>
                    <a:pt x="1892696" y="2562864"/>
                    <a:pt x="1896559" y="2562864"/>
                    <a:pt x="1900421" y="2560933"/>
                  </a:cubicBezTo>
                  <a:cubicBezTo>
                    <a:pt x="1900421" y="2562864"/>
                    <a:pt x="1898490" y="2564796"/>
                    <a:pt x="1896559" y="2566727"/>
                  </a:cubicBezTo>
                  <a:cubicBezTo>
                    <a:pt x="1896559" y="2566727"/>
                    <a:pt x="1894627" y="2568658"/>
                    <a:pt x="1900421" y="2568658"/>
                  </a:cubicBezTo>
                  <a:cubicBezTo>
                    <a:pt x="1904284" y="2568658"/>
                    <a:pt x="1912009" y="2562864"/>
                    <a:pt x="1915872" y="2562864"/>
                  </a:cubicBezTo>
                  <a:cubicBezTo>
                    <a:pt x="1921666" y="2562864"/>
                    <a:pt x="1921666" y="2568658"/>
                    <a:pt x="1921666" y="2570590"/>
                  </a:cubicBezTo>
                  <a:cubicBezTo>
                    <a:pt x="1921666" y="2587971"/>
                    <a:pt x="1921666" y="2616941"/>
                    <a:pt x="1948704" y="2636254"/>
                  </a:cubicBezTo>
                  <a:cubicBezTo>
                    <a:pt x="1950636" y="2634323"/>
                    <a:pt x="1950636" y="2636254"/>
                    <a:pt x="1950636" y="2630460"/>
                  </a:cubicBezTo>
                  <a:cubicBezTo>
                    <a:pt x="1950636" y="2626598"/>
                    <a:pt x="1942910" y="2586040"/>
                    <a:pt x="1942910" y="2580246"/>
                  </a:cubicBezTo>
                  <a:cubicBezTo>
                    <a:pt x="1942910" y="2576383"/>
                    <a:pt x="1942910" y="2566727"/>
                    <a:pt x="1944842" y="2559002"/>
                  </a:cubicBezTo>
                  <a:cubicBezTo>
                    <a:pt x="1964155" y="2566727"/>
                    <a:pt x="1989262" y="2584109"/>
                    <a:pt x="2012438" y="2584109"/>
                  </a:cubicBezTo>
                  <a:lnTo>
                    <a:pt x="2012438" y="2587971"/>
                  </a:lnTo>
                  <a:cubicBezTo>
                    <a:pt x="2008575" y="2595697"/>
                    <a:pt x="2000850" y="2603422"/>
                    <a:pt x="1993125" y="2611147"/>
                  </a:cubicBezTo>
                  <a:lnTo>
                    <a:pt x="1993125" y="2618873"/>
                  </a:lnTo>
                  <a:cubicBezTo>
                    <a:pt x="2020163" y="2607285"/>
                    <a:pt x="2058790" y="2576383"/>
                    <a:pt x="2056858" y="2551276"/>
                  </a:cubicBezTo>
                  <a:cubicBezTo>
                    <a:pt x="2041408" y="2560933"/>
                    <a:pt x="2025957" y="2570590"/>
                    <a:pt x="2010507" y="2570590"/>
                  </a:cubicBezTo>
                  <a:cubicBezTo>
                    <a:pt x="1962224" y="2570590"/>
                    <a:pt x="1927460" y="2516512"/>
                    <a:pt x="1927460" y="2481749"/>
                  </a:cubicBezTo>
                  <a:cubicBezTo>
                    <a:pt x="1927460" y="2477886"/>
                    <a:pt x="1927460" y="2475955"/>
                    <a:pt x="1931322" y="2472092"/>
                  </a:cubicBezTo>
                  <a:cubicBezTo>
                    <a:pt x="1948704" y="2472092"/>
                    <a:pt x="1966086" y="2474023"/>
                    <a:pt x="1983468" y="2472092"/>
                  </a:cubicBezTo>
                  <a:cubicBezTo>
                    <a:pt x="1993125" y="2472092"/>
                    <a:pt x="2004713" y="2466298"/>
                    <a:pt x="2022095" y="2462435"/>
                  </a:cubicBezTo>
                  <a:cubicBezTo>
                    <a:pt x="2025957" y="2474023"/>
                    <a:pt x="2033682" y="2495268"/>
                    <a:pt x="2045270" y="2512650"/>
                  </a:cubicBezTo>
                  <a:cubicBezTo>
                    <a:pt x="2052996" y="2522306"/>
                    <a:pt x="2056858" y="2535826"/>
                    <a:pt x="2064584" y="2547414"/>
                  </a:cubicBezTo>
                  <a:cubicBezTo>
                    <a:pt x="2076172" y="2547414"/>
                    <a:pt x="2093553" y="2522306"/>
                    <a:pt x="2095485" y="2512650"/>
                  </a:cubicBezTo>
                  <a:cubicBezTo>
                    <a:pt x="2093553" y="2510719"/>
                    <a:pt x="2093553" y="2508787"/>
                    <a:pt x="2089691" y="2508787"/>
                  </a:cubicBezTo>
                  <a:cubicBezTo>
                    <a:pt x="2083897" y="2508787"/>
                    <a:pt x="2078103" y="2518444"/>
                    <a:pt x="2072309" y="2518444"/>
                  </a:cubicBezTo>
                  <a:cubicBezTo>
                    <a:pt x="2047202" y="2518444"/>
                    <a:pt x="2041408" y="2468229"/>
                    <a:pt x="2041408" y="2462435"/>
                  </a:cubicBezTo>
                  <a:cubicBezTo>
                    <a:pt x="2041408" y="2458573"/>
                    <a:pt x="2043339" y="2448916"/>
                    <a:pt x="2043339" y="2441191"/>
                  </a:cubicBezTo>
                  <a:cubicBezTo>
                    <a:pt x="2062652" y="2454710"/>
                    <a:pt x="2093553" y="2450848"/>
                    <a:pt x="2114798" y="2456642"/>
                  </a:cubicBezTo>
                  <a:cubicBezTo>
                    <a:pt x="2112867" y="2464367"/>
                    <a:pt x="2109004" y="2475955"/>
                    <a:pt x="2109004" y="2481749"/>
                  </a:cubicBezTo>
                  <a:cubicBezTo>
                    <a:pt x="2109004" y="2485611"/>
                    <a:pt x="2109004" y="2487543"/>
                    <a:pt x="2110935" y="2489474"/>
                  </a:cubicBezTo>
                  <a:cubicBezTo>
                    <a:pt x="2128317" y="2474023"/>
                    <a:pt x="2136043" y="2446985"/>
                    <a:pt x="2147631" y="2429603"/>
                  </a:cubicBezTo>
                  <a:cubicBezTo>
                    <a:pt x="2151493" y="2423809"/>
                    <a:pt x="2159218" y="2421878"/>
                    <a:pt x="2165012" y="2421878"/>
                  </a:cubicBezTo>
                  <a:cubicBezTo>
                    <a:pt x="2168875" y="2421878"/>
                    <a:pt x="2174669" y="2421878"/>
                    <a:pt x="2178532" y="2425740"/>
                  </a:cubicBezTo>
                  <a:close/>
                  <a:moveTo>
                    <a:pt x="1436904" y="2445054"/>
                  </a:moveTo>
                  <a:cubicBezTo>
                    <a:pt x="1425316" y="2446985"/>
                    <a:pt x="1406003" y="2446985"/>
                    <a:pt x="1400209" y="2446985"/>
                  </a:cubicBezTo>
                  <a:lnTo>
                    <a:pt x="1268879" y="2435397"/>
                  </a:lnTo>
                  <a:cubicBezTo>
                    <a:pt x="1237978" y="2435397"/>
                    <a:pt x="1203214" y="2437328"/>
                    <a:pt x="1172313" y="2464367"/>
                  </a:cubicBezTo>
                  <a:cubicBezTo>
                    <a:pt x="1180038" y="2472092"/>
                    <a:pt x="1197420" y="2475955"/>
                    <a:pt x="1199351" y="2491405"/>
                  </a:cubicBezTo>
                  <a:cubicBezTo>
                    <a:pt x="1195489" y="2491405"/>
                    <a:pt x="1191626" y="2487543"/>
                    <a:pt x="1149137" y="2489474"/>
                  </a:cubicBezTo>
                  <a:cubicBezTo>
                    <a:pt x="1139480" y="2489474"/>
                    <a:pt x="1129824" y="2493337"/>
                    <a:pt x="1120167" y="2497199"/>
                  </a:cubicBezTo>
                  <a:cubicBezTo>
                    <a:pt x="1156862" y="2423809"/>
                    <a:pt x="1210939" y="2418015"/>
                    <a:pt x="1259222" y="2418015"/>
                  </a:cubicBezTo>
                  <a:cubicBezTo>
                    <a:pt x="1317162" y="2418015"/>
                    <a:pt x="1380896" y="2429603"/>
                    <a:pt x="1436904" y="2445054"/>
                  </a:cubicBezTo>
                  <a:close/>
                  <a:moveTo>
                    <a:pt x="1687976" y="2427672"/>
                  </a:moveTo>
                  <a:cubicBezTo>
                    <a:pt x="1687976" y="2433466"/>
                    <a:pt x="1684113" y="2435397"/>
                    <a:pt x="1680250" y="2435397"/>
                  </a:cubicBezTo>
                  <a:cubicBezTo>
                    <a:pt x="1668663" y="2435397"/>
                    <a:pt x="1660937" y="2429603"/>
                    <a:pt x="1660937" y="2419946"/>
                  </a:cubicBezTo>
                  <a:cubicBezTo>
                    <a:pt x="1660937" y="2412221"/>
                    <a:pt x="1666731" y="2410290"/>
                    <a:pt x="1670594" y="2410290"/>
                  </a:cubicBezTo>
                  <a:cubicBezTo>
                    <a:pt x="1678319" y="2410290"/>
                    <a:pt x="1687976" y="2423809"/>
                    <a:pt x="1687976" y="2427672"/>
                  </a:cubicBezTo>
                  <a:close/>
                  <a:moveTo>
                    <a:pt x="2234540" y="2429603"/>
                  </a:moveTo>
                  <a:cubicBezTo>
                    <a:pt x="2234540" y="2433466"/>
                    <a:pt x="2230677" y="2443122"/>
                    <a:pt x="2226815" y="2448916"/>
                  </a:cubicBezTo>
                  <a:cubicBezTo>
                    <a:pt x="2217158" y="2441191"/>
                    <a:pt x="2205570" y="2429603"/>
                    <a:pt x="2193982" y="2421878"/>
                  </a:cubicBezTo>
                  <a:cubicBezTo>
                    <a:pt x="2184326" y="2414152"/>
                    <a:pt x="2172738" y="2406427"/>
                    <a:pt x="2163081" y="2394839"/>
                  </a:cubicBezTo>
                  <a:cubicBezTo>
                    <a:pt x="2166944" y="2390977"/>
                    <a:pt x="2176600" y="2385183"/>
                    <a:pt x="2182394" y="2385183"/>
                  </a:cubicBezTo>
                  <a:cubicBezTo>
                    <a:pt x="2193982" y="2385183"/>
                    <a:pt x="2234540" y="2416084"/>
                    <a:pt x="2234540" y="2429603"/>
                  </a:cubicBezTo>
                  <a:close/>
                  <a:moveTo>
                    <a:pt x="1998919" y="2387114"/>
                  </a:moveTo>
                  <a:cubicBezTo>
                    <a:pt x="2000850" y="2389045"/>
                    <a:pt x="2027888" y="2423809"/>
                    <a:pt x="2027888" y="2431534"/>
                  </a:cubicBezTo>
                  <a:cubicBezTo>
                    <a:pt x="2027888" y="2452779"/>
                    <a:pt x="1969949" y="2460504"/>
                    <a:pt x="1968017" y="2460504"/>
                  </a:cubicBezTo>
                  <a:cubicBezTo>
                    <a:pt x="1942910" y="2460504"/>
                    <a:pt x="1939048" y="2450848"/>
                    <a:pt x="1906215" y="2441191"/>
                  </a:cubicBezTo>
                  <a:cubicBezTo>
                    <a:pt x="1910078" y="2472092"/>
                    <a:pt x="1877245" y="2475955"/>
                    <a:pt x="1859863" y="2475955"/>
                  </a:cubicBezTo>
                  <a:cubicBezTo>
                    <a:pt x="1819306" y="2475955"/>
                    <a:pt x="1794198" y="2452779"/>
                    <a:pt x="1784542" y="2404496"/>
                  </a:cubicBezTo>
                  <a:cubicBezTo>
                    <a:pt x="1798061" y="2406427"/>
                    <a:pt x="1813512" y="2404496"/>
                    <a:pt x="1861795" y="2404496"/>
                  </a:cubicBezTo>
                  <a:cubicBezTo>
                    <a:pt x="1867589" y="2404496"/>
                    <a:pt x="1875314" y="2408358"/>
                    <a:pt x="1883039" y="2410290"/>
                  </a:cubicBezTo>
                  <a:cubicBezTo>
                    <a:pt x="1879177" y="2392908"/>
                    <a:pt x="1886902" y="2394839"/>
                    <a:pt x="1896559" y="2394839"/>
                  </a:cubicBezTo>
                  <a:cubicBezTo>
                    <a:pt x="1902353" y="2394839"/>
                    <a:pt x="1933254" y="2400633"/>
                    <a:pt x="1937116" y="2400633"/>
                  </a:cubicBezTo>
                  <a:cubicBezTo>
                    <a:pt x="1962224" y="2400633"/>
                    <a:pt x="1971880" y="2385183"/>
                    <a:pt x="1987331" y="2385183"/>
                  </a:cubicBezTo>
                  <a:cubicBezTo>
                    <a:pt x="1993125" y="2385183"/>
                    <a:pt x="1995056" y="2385183"/>
                    <a:pt x="1998919" y="2387114"/>
                  </a:cubicBezTo>
                  <a:close/>
                  <a:moveTo>
                    <a:pt x="2112867" y="2387114"/>
                  </a:moveTo>
                  <a:cubicBezTo>
                    <a:pt x="2132180" y="2400633"/>
                    <a:pt x="2141837" y="2398702"/>
                    <a:pt x="2141837" y="2414152"/>
                  </a:cubicBezTo>
                  <a:cubicBezTo>
                    <a:pt x="2141837" y="2431534"/>
                    <a:pt x="2097416" y="2439260"/>
                    <a:pt x="2087759" y="2439260"/>
                  </a:cubicBezTo>
                  <a:cubicBezTo>
                    <a:pt x="2052996" y="2439260"/>
                    <a:pt x="2029820" y="2412221"/>
                    <a:pt x="2010507" y="2369732"/>
                  </a:cubicBezTo>
                  <a:cubicBezTo>
                    <a:pt x="2014369" y="2369732"/>
                    <a:pt x="2018232" y="2371663"/>
                    <a:pt x="2024026" y="2371663"/>
                  </a:cubicBezTo>
                  <a:cubicBezTo>
                    <a:pt x="2027888" y="2371663"/>
                    <a:pt x="2068446" y="2356213"/>
                    <a:pt x="2072309" y="2356213"/>
                  </a:cubicBezTo>
                  <a:cubicBezTo>
                    <a:pt x="2095485" y="2356213"/>
                    <a:pt x="2095485" y="2373595"/>
                    <a:pt x="2112867" y="2387114"/>
                  </a:cubicBezTo>
                  <a:close/>
                  <a:moveTo>
                    <a:pt x="2672950" y="2510719"/>
                  </a:moveTo>
                  <a:cubicBezTo>
                    <a:pt x="2672950" y="2514581"/>
                    <a:pt x="2676813" y="2520375"/>
                    <a:pt x="2682607" y="2520375"/>
                  </a:cubicBezTo>
                  <a:cubicBezTo>
                    <a:pt x="2690332" y="2524238"/>
                    <a:pt x="2703851" y="2520375"/>
                    <a:pt x="2713508" y="2520375"/>
                  </a:cubicBezTo>
                  <a:cubicBezTo>
                    <a:pt x="2752134" y="2524238"/>
                    <a:pt x="2806211" y="2543551"/>
                    <a:pt x="2837113" y="2593765"/>
                  </a:cubicBezTo>
                  <a:cubicBezTo>
                    <a:pt x="2854494" y="2620804"/>
                    <a:pt x="2860288" y="2651705"/>
                    <a:pt x="2860288" y="2680675"/>
                  </a:cubicBezTo>
                  <a:cubicBezTo>
                    <a:pt x="2860288" y="2802348"/>
                    <a:pt x="2754066" y="2889258"/>
                    <a:pt x="2642049" y="2889258"/>
                  </a:cubicBezTo>
                  <a:cubicBezTo>
                    <a:pt x="2595697" y="2889258"/>
                    <a:pt x="2537758" y="2866082"/>
                    <a:pt x="2491406" y="2852562"/>
                  </a:cubicBezTo>
                  <a:cubicBezTo>
                    <a:pt x="2475955" y="2985824"/>
                    <a:pt x="2358145" y="3051489"/>
                    <a:pt x="2263510" y="3051489"/>
                  </a:cubicBezTo>
                  <a:cubicBezTo>
                    <a:pt x="2153424" y="3051489"/>
                    <a:pt x="2064584" y="2991618"/>
                    <a:pt x="2049133" y="2840975"/>
                  </a:cubicBezTo>
                  <a:cubicBezTo>
                    <a:pt x="2033682" y="2846769"/>
                    <a:pt x="2016301" y="2856425"/>
                    <a:pt x="2000850" y="2864150"/>
                  </a:cubicBezTo>
                  <a:cubicBezTo>
                    <a:pt x="1991193" y="2868013"/>
                    <a:pt x="1979605" y="2868013"/>
                    <a:pt x="1971880" y="2871876"/>
                  </a:cubicBezTo>
                  <a:cubicBezTo>
                    <a:pt x="1956430" y="2875738"/>
                    <a:pt x="1937116" y="2881532"/>
                    <a:pt x="1921666" y="2881532"/>
                  </a:cubicBezTo>
                  <a:cubicBezTo>
                    <a:pt x="1917803" y="2881532"/>
                    <a:pt x="1902353" y="2879601"/>
                    <a:pt x="1894627" y="2877670"/>
                  </a:cubicBezTo>
                  <a:cubicBezTo>
                    <a:pt x="1883039" y="2875738"/>
                    <a:pt x="1867589" y="2871876"/>
                    <a:pt x="1856001" y="2868013"/>
                  </a:cubicBezTo>
                  <a:cubicBezTo>
                    <a:pt x="1850207" y="2868013"/>
                    <a:pt x="1807718" y="2846769"/>
                    <a:pt x="1807718" y="2840975"/>
                  </a:cubicBezTo>
                  <a:cubicBezTo>
                    <a:pt x="1807718" y="2835181"/>
                    <a:pt x="1807718" y="2831318"/>
                    <a:pt x="1813512" y="2829387"/>
                  </a:cubicBezTo>
                  <a:cubicBezTo>
                    <a:pt x="1830894" y="2817799"/>
                    <a:pt x="1854069" y="2806211"/>
                    <a:pt x="1875314" y="2794623"/>
                  </a:cubicBezTo>
                  <a:cubicBezTo>
                    <a:pt x="1883039" y="2790760"/>
                    <a:pt x="1890765" y="2779172"/>
                    <a:pt x="1900421" y="2773378"/>
                  </a:cubicBezTo>
                  <a:cubicBezTo>
                    <a:pt x="1910078" y="2765653"/>
                    <a:pt x="1925528" y="2763722"/>
                    <a:pt x="1939048" y="2755996"/>
                  </a:cubicBezTo>
                  <a:cubicBezTo>
                    <a:pt x="1962224" y="2740546"/>
                    <a:pt x="2006644" y="2705782"/>
                    <a:pt x="2012438" y="2705782"/>
                  </a:cubicBezTo>
                  <a:cubicBezTo>
                    <a:pt x="2016301" y="2705782"/>
                    <a:pt x="2020163" y="2707713"/>
                    <a:pt x="2022095" y="2713507"/>
                  </a:cubicBezTo>
                  <a:cubicBezTo>
                    <a:pt x="2051064" y="2800417"/>
                    <a:pt x="2118661" y="2833249"/>
                    <a:pt x="2180463" y="2833249"/>
                  </a:cubicBezTo>
                  <a:cubicBezTo>
                    <a:pt x="2253853" y="2833249"/>
                    <a:pt x="2288617" y="2784966"/>
                    <a:pt x="2305999" y="2784966"/>
                  </a:cubicBezTo>
                  <a:cubicBezTo>
                    <a:pt x="2309862" y="2784966"/>
                    <a:pt x="2342694" y="2808142"/>
                    <a:pt x="2363939" y="2813936"/>
                  </a:cubicBezTo>
                  <a:cubicBezTo>
                    <a:pt x="2410290" y="2831318"/>
                    <a:pt x="2394840" y="2827455"/>
                    <a:pt x="2429604" y="2827455"/>
                  </a:cubicBezTo>
                  <a:cubicBezTo>
                    <a:pt x="2495269" y="2827455"/>
                    <a:pt x="2582178" y="2788829"/>
                    <a:pt x="2593766" y="2699988"/>
                  </a:cubicBezTo>
                  <a:cubicBezTo>
                    <a:pt x="2593766" y="2692263"/>
                    <a:pt x="2597629" y="2682606"/>
                    <a:pt x="2599560" y="2672950"/>
                  </a:cubicBezTo>
                  <a:lnTo>
                    <a:pt x="2599560" y="2624667"/>
                  </a:lnTo>
                  <a:cubicBezTo>
                    <a:pt x="2576384" y="2539688"/>
                    <a:pt x="2510719" y="2502993"/>
                    <a:pt x="2446985" y="2502993"/>
                  </a:cubicBezTo>
                  <a:cubicBezTo>
                    <a:pt x="2371664" y="2502993"/>
                    <a:pt x="2309862" y="2557070"/>
                    <a:pt x="2309862" y="2634323"/>
                  </a:cubicBezTo>
                  <a:cubicBezTo>
                    <a:pt x="2309862" y="2696125"/>
                    <a:pt x="2358145" y="2734752"/>
                    <a:pt x="2410290" y="2734752"/>
                  </a:cubicBezTo>
                  <a:cubicBezTo>
                    <a:pt x="2462436" y="2734752"/>
                    <a:pt x="2508788" y="2715439"/>
                    <a:pt x="2508788" y="2651705"/>
                  </a:cubicBezTo>
                  <a:cubicBezTo>
                    <a:pt x="2508788" y="2620804"/>
                    <a:pt x="2483681" y="2593765"/>
                    <a:pt x="2454711" y="2593765"/>
                  </a:cubicBezTo>
                  <a:cubicBezTo>
                    <a:pt x="2443123" y="2593765"/>
                    <a:pt x="2445054" y="2591834"/>
                    <a:pt x="2431535" y="2599559"/>
                  </a:cubicBezTo>
                  <a:cubicBezTo>
                    <a:pt x="2431535" y="2599559"/>
                    <a:pt x="2433466" y="2611147"/>
                    <a:pt x="2441192" y="2613079"/>
                  </a:cubicBezTo>
                  <a:cubicBezTo>
                    <a:pt x="2450848" y="2613079"/>
                    <a:pt x="2462436" y="2613079"/>
                    <a:pt x="2472093" y="2618873"/>
                  </a:cubicBezTo>
                  <a:cubicBezTo>
                    <a:pt x="2483681" y="2624667"/>
                    <a:pt x="2487543" y="2649774"/>
                    <a:pt x="2487543" y="2657499"/>
                  </a:cubicBezTo>
                  <a:cubicBezTo>
                    <a:pt x="2487543" y="2696125"/>
                    <a:pt x="2439260" y="2719301"/>
                    <a:pt x="2412222" y="2719301"/>
                  </a:cubicBezTo>
                  <a:cubicBezTo>
                    <a:pt x="2394840" y="2719301"/>
                    <a:pt x="2390977" y="2713507"/>
                    <a:pt x="2371664" y="2701919"/>
                  </a:cubicBezTo>
                  <a:cubicBezTo>
                    <a:pt x="2334969" y="2680675"/>
                    <a:pt x="2329175" y="2657499"/>
                    <a:pt x="2329175" y="2632392"/>
                  </a:cubicBezTo>
                  <a:cubicBezTo>
                    <a:pt x="2329175" y="2555139"/>
                    <a:pt x="2396771" y="2526169"/>
                    <a:pt x="2450848" y="2526169"/>
                  </a:cubicBezTo>
                  <a:cubicBezTo>
                    <a:pt x="2531964" y="2526169"/>
                    <a:pt x="2582178" y="2584109"/>
                    <a:pt x="2582178" y="2659430"/>
                  </a:cubicBezTo>
                  <a:cubicBezTo>
                    <a:pt x="2582178" y="2750202"/>
                    <a:pt x="2508788" y="2806211"/>
                    <a:pt x="2429604" y="2806211"/>
                  </a:cubicBezTo>
                  <a:cubicBezTo>
                    <a:pt x="2385183" y="2806211"/>
                    <a:pt x="2344625" y="2790760"/>
                    <a:pt x="2302136" y="2746340"/>
                  </a:cubicBezTo>
                  <a:cubicBezTo>
                    <a:pt x="2292480" y="2755996"/>
                    <a:pt x="2267373" y="2786898"/>
                    <a:pt x="2253853" y="2792692"/>
                  </a:cubicBezTo>
                  <a:cubicBezTo>
                    <a:pt x="2244197" y="2796554"/>
                    <a:pt x="2230677" y="2800417"/>
                    <a:pt x="2221021" y="2804279"/>
                  </a:cubicBezTo>
                  <a:cubicBezTo>
                    <a:pt x="2190120" y="2813936"/>
                    <a:pt x="2197845" y="2813936"/>
                    <a:pt x="2176600" y="2813936"/>
                  </a:cubicBezTo>
                  <a:cubicBezTo>
                    <a:pt x="2120592" y="2813936"/>
                    <a:pt x="2039476" y="2755996"/>
                    <a:pt x="2039476" y="2692263"/>
                  </a:cubicBezTo>
                  <a:lnTo>
                    <a:pt x="2039476" y="2680675"/>
                  </a:lnTo>
                  <a:cubicBezTo>
                    <a:pt x="2078103" y="2649774"/>
                    <a:pt x="2128317" y="2603422"/>
                    <a:pt x="2165012" y="2560933"/>
                  </a:cubicBezTo>
                  <a:cubicBezTo>
                    <a:pt x="2190120" y="2531963"/>
                    <a:pt x="2193982" y="2501062"/>
                    <a:pt x="2221021" y="2501062"/>
                  </a:cubicBezTo>
                  <a:cubicBezTo>
                    <a:pt x="2226815" y="2501062"/>
                    <a:pt x="2257716" y="2510719"/>
                    <a:pt x="2261579" y="2510719"/>
                  </a:cubicBezTo>
                  <a:cubicBezTo>
                    <a:pt x="2280892" y="2510719"/>
                    <a:pt x="2292480" y="2450848"/>
                    <a:pt x="2294411" y="2446985"/>
                  </a:cubicBezTo>
                  <a:cubicBezTo>
                    <a:pt x="2298274" y="2437328"/>
                    <a:pt x="2304068" y="2425740"/>
                    <a:pt x="2313724" y="2418015"/>
                  </a:cubicBezTo>
                  <a:cubicBezTo>
                    <a:pt x="2362007" y="2363938"/>
                    <a:pt x="2429604" y="2350419"/>
                    <a:pt x="2479818" y="2350419"/>
                  </a:cubicBezTo>
                  <a:cubicBezTo>
                    <a:pt x="2568659" y="2350419"/>
                    <a:pt x="2653637" y="2390977"/>
                    <a:pt x="2672950" y="2510719"/>
                  </a:cubicBezTo>
                  <a:close/>
                  <a:moveTo>
                    <a:pt x="2149562" y="2392908"/>
                  </a:moveTo>
                  <a:cubicBezTo>
                    <a:pt x="2122523" y="2381320"/>
                    <a:pt x="2126386" y="2383251"/>
                    <a:pt x="2126386" y="2367801"/>
                  </a:cubicBezTo>
                  <a:lnTo>
                    <a:pt x="2126386" y="2358144"/>
                  </a:lnTo>
                  <a:cubicBezTo>
                    <a:pt x="2130249" y="2333037"/>
                    <a:pt x="2153424" y="2350419"/>
                    <a:pt x="2166944" y="2334968"/>
                  </a:cubicBezTo>
                  <a:cubicBezTo>
                    <a:pt x="2165012" y="2354281"/>
                    <a:pt x="2161150" y="2373595"/>
                    <a:pt x="2149562" y="2392908"/>
                  </a:cubicBezTo>
                  <a:close/>
                  <a:moveTo>
                    <a:pt x="1904284" y="2336900"/>
                  </a:moveTo>
                  <a:cubicBezTo>
                    <a:pt x="1925528" y="2342694"/>
                    <a:pt x="1952567" y="2344625"/>
                    <a:pt x="1977674" y="2350419"/>
                  </a:cubicBezTo>
                  <a:cubicBezTo>
                    <a:pt x="1983468" y="2352350"/>
                    <a:pt x="1987331" y="2360075"/>
                    <a:pt x="1987331" y="2363938"/>
                  </a:cubicBezTo>
                  <a:cubicBezTo>
                    <a:pt x="1987331" y="2381320"/>
                    <a:pt x="1933254" y="2385183"/>
                    <a:pt x="1931322" y="2385183"/>
                  </a:cubicBezTo>
                  <a:cubicBezTo>
                    <a:pt x="1927460" y="2385183"/>
                    <a:pt x="1910078" y="2383251"/>
                    <a:pt x="1902353" y="2379389"/>
                  </a:cubicBezTo>
                  <a:cubicBezTo>
                    <a:pt x="1886902" y="2373595"/>
                    <a:pt x="1859863" y="2346556"/>
                    <a:pt x="1859863" y="2333037"/>
                  </a:cubicBezTo>
                  <a:cubicBezTo>
                    <a:pt x="1859863" y="2327243"/>
                    <a:pt x="1865657" y="2327243"/>
                    <a:pt x="1871451" y="2327243"/>
                  </a:cubicBezTo>
                  <a:cubicBezTo>
                    <a:pt x="1875314" y="2327243"/>
                    <a:pt x="1890765" y="2334968"/>
                    <a:pt x="1904284" y="2336900"/>
                  </a:cubicBezTo>
                  <a:close/>
                  <a:moveTo>
                    <a:pt x="2363939" y="2352350"/>
                  </a:moveTo>
                  <a:cubicBezTo>
                    <a:pt x="2333037" y="2371663"/>
                    <a:pt x="2284754" y="2412221"/>
                    <a:pt x="2271235" y="2446985"/>
                  </a:cubicBezTo>
                  <a:cubicBezTo>
                    <a:pt x="2265441" y="2458573"/>
                    <a:pt x="2267373" y="2487543"/>
                    <a:pt x="2249991" y="2487543"/>
                  </a:cubicBezTo>
                  <a:cubicBezTo>
                    <a:pt x="2240334" y="2487543"/>
                    <a:pt x="2228746" y="2479817"/>
                    <a:pt x="2228746" y="2474023"/>
                  </a:cubicBezTo>
                  <a:cubicBezTo>
                    <a:pt x="2228746" y="2468229"/>
                    <a:pt x="2232609" y="2464367"/>
                    <a:pt x="2234540" y="2458573"/>
                  </a:cubicBezTo>
                  <a:cubicBezTo>
                    <a:pt x="2244197" y="2439260"/>
                    <a:pt x="2255785" y="2419946"/>
                    <a:pt x="2263510" y="2400633"/>
                  </a:cubicBezTo>
                  <a:cubicBezTo>
                    <a:pt x="2273166" y="2377457"/>
                    <a:pt x="2284754" y="2346556"/>
                    <a:pt x="2286686" y="2321449"/>
                  </a:cubicBezTo>
                  <a:cubicBezTo>
                    <a:pt x="2290548" y="2321449"/>
                    <a:pt x="2294411" y="2319518"/>
                    <a:pt x="2298274" y="2319518"/>
                  </a:cubicBezTo>
                  <a:cubicBezTo>
                    <a:pt x="2317587" y="2319518"/>
                    <a:pt x="2346557" y="2340762"/>
                    <a:pt x="2363939" y="2352350"/>
                  </a:cubicBezTo>
                  <a:close/>
                  <a:moveTo>
                    <a:pt x="1830894" y="2317586"/>
                  </a:moveTo>
                  <a:cubicBezTo>
                    <a:pt x="1827031" y="2327243"/>
                    <a:pt x="1825100" y="2333037"/>
                    <a:pt x="1823168" y="2338831"/>
                  </a:cubicBezTo>
                  <a:cubicBezTo>
                    <a:pt x="1823168" y="2338831"/>
                    <a:pt x="1821237" y="2340762"/>
                    <a:pt x="1827031" y="2340762"/>
                  </a:cubicBezTo>
                  <a:cubicBezTo>
                    <a:pt x="1830894" y="2340762"/>
                    <a:pt x="1834756" y="2336900"/>
                    <a:pt x="1838619" y="2336900"/>
                  </a:cubicBezTo>
                  <a:cubicBezTo>
                    <a:pt x="1844413" y="2336900"/>
                    <a:pt x="1844413" y="2338831"/>
                    <a:pt x="1844413" y="2338831"/>
                  </a:cubicBezTo>
                  <a:cubicBezTo>
                    <a:pt x="1850207" y="2350419"/>
                    <a:pt x="1869520" y="2369732"/>
                    <a:pt x="1869520" y="2375526"/>
                  </a:cubicBezTo>
                  <a:cubicBezTo>
                    <a:pt x="1869520" y="2392908"/>
                    <a:pt x="1827031" y="2394839"/>
                    <a:pt x="1827031" y="2394839"/>
                  </a:cubicBezTo>
                  <a:cubicBezTo>
                    <a:pt x="1807718" y="2394839"/>
                    <a:pt x="1747847" y="2373595"/>
                    <a:pt x="1747847" y="2340762"/>
                  </a:cubicBezTo>
                  <a:lnTo>
                    <a:pt x="1749778" y="2336900"/>
                  </a:lnTo>
                  <a:cubicBezTo>
                    <a:pt x="1755572" y="2336900"/>
                    <a:pt x="1765229" y="2336900"/>
                    <a:pt x="1786473" y="2338831"/>
                  </a:cubicBezTo>
                  <a:cubicBezTo>
                    <a:pt x="1786473" y="2319518"/>
                    <a:pt x="1780679" y="2315655"/>
                    <a:pt x="1799992" y="2315655"/>
                  </a:cubicBezTo>
                  <a:cubicBezTo>
                    <a:pt x="1803855" y="2315655"/>
                    <a:pt x="1819306" y="2317586"/>
                    <a:pt x="1830894" y="2317586"/>
                  </a:cubicBezTo>
                  <a:close/>
                  <a:moveTo>
                    <a:pt x="2068446" y="2319518"/>
                  </a:moveTo>
                  <a:cubicBezTo>
                    <a:pt x="2070378" y="2321449"/>
                    <a:pt x="2070378" y="2323380"/>
                    <a:pt x="2070378" y="2329174"/>
                  </a:cubicBezTo>
                  <a:cubicBezTo>
                    <a:pt x="2070378" y="2333037"/>
                    <a:pt x="2068446" y="2340762"/>
                    <a:pt x="2064584" y="2344625"/>
                  </a:cubicBezTo>
                  <a:cubicBezTo>
                    <a:pt x="2062652" y="2348487"/>
                    <a:pt x="2024026" y="2356213"/>
                    <a:pt x="2018232" y="2356213"/>
                  </a:cubicBezTo>
                  <a:cubicBezTo>
                    <a:pt x="2012438" y="2356213"/>
                    <a:pt x="1996987" y="2350419"/>
                    <a:pt x="1993125" y="2344625"/>
                  </a:cubicBezTo>
                  <a:cubicBezTo>
                    <a:pt x="1996987" y="2338831"/>
                    <a:pt x="2041408" y="2302136"/>
                    <a:pt x="2041408" y="2302136"/>
                  </a:cubicBezTo>
                  <a:cubicBezTo>
                    <a:pt x="2047202" y="2302136"/>
                    <a:pt x="2060721" y="2315655"/>
                    <a:pt x="2068446" y="2319518"/>
                  </a:cubicBezTo>
                  <a:close/>
                  <a:moveTo>
                    <a:pt x="1728534" y="2269303"/>
                  </a:moveTo>
                  <a:lnTo>
                    <a:pt x="1728534" y="2275097"/>
                  </a:lnTo>
                  <a:cubicBezTo>
                    <a:pt x="1724671" y="2290548"/>
                    <a:pt x="1718877" y="2305998"/>
                    <a:pt x="1707289" y="2321449"/>
                  </a:cubicBezTo>
                  <a:cubicBezTo>
                    <a:pt x="1608792" y="2450848"/>
                    <a:pt x="1429179" y="2481749"/>
                    <a:pt x="1332612" y="2531963"/>
                  </a:cubicBezTo>
                  <a:cubicBezTo>
                    <a:pt x="1324887" y="2535826"/>
                    <a:pt x="1315231" y="2535826"/>
                    <a:pt x="1305574" y="2535826"/>
                  </a:cubicBezTo>
                  <a:cubicBezTo>
                    <a:pt x="1299780" y="2528100"/>
                    <a:pt x="1293986" y="2518444"/>
                    <a:pt x="1292055" y="2510719"/>
                  </a:cubicBezTo>
                  <a:cubicBezTo>
                    <a:pt x="1290123" y="2506856"/>
                    <a:pt x="1290123" y="2466298"/>
                    <a:pt x="1276604" y="2466298"/>
                  </a:cubicBezTo>
                  <a:cubicBezTo>
                    <a:pt x="1263085" y="2466298"/>
                    <a:pt x="1239909" y="2520375"/>
                    <a:pt x="1237978" y="2531963"/>
                  </a:cubicBezTo>
                  <a:cubicBezTo>
                    <a:pt x="1234115" y="2543551"/>
                    <a:pt x="1236046" y="2560933"/>
                    <a:pt x="1230252" y="2574452"/>
                  </a:cubicBezTo>
                  <a:cubicBezTo>
                    <a:pt x="1226390" y="2584109"/>
                    <a:pt x="1209008" y="2587971"/>
                    <a:pt x="1201283" y="2591834"/>
                  </a:cubicBezTo>
                  <a:cubicBezTo>
                    <a:pt x="1170381" y="2607285"/>
                    <a:pt x="1143343" y="2620804"/>
                    <a:pt x="1118236" y="2620804"/>
                  </a:cubicBezTo>
                  <a:cubicBezTo>
                    <a:pt x="1114373" y="2620804"/>
                    <a:pt x="1106648" y="2618873"/>
                    <a:pt x="1100854" y="2618873"/>
                  </a:cubicBezTo>
                  <a:cubicBezTo>
                    <a:pt x="1100854" y="2618873"/>
                    <a:pt x="1098922" y="2618873"/>
                    <a:pt x="1098922" y="2615010"/>
                  </a:cubicBezTo>
                  <a:cubicBezTo>
                    <a:pt x="1098922" y="2611147"/>
                    <a:pt x="1176175" y="2572521"/>
                    <a:pt x="1176175" y="2543551"/>
                  </a:cubicBezTo>
                  <a:cubicBezTo>
                    <a:pt x="1176175" y="2522306"/>
                    <a:pt x="1151068" y="2512650"/>
                    <a:pt x="1141412" y="2512650"/>
                  </a:cubicBezTo>
                  <a:cubicBezTo>
                    <a:pt x="1118236" y="2512650"/>
                    <a:pt x="1042914" y="2578315"/>
                    <a:pt x="990768" y="2578315"/>
                  </a:cubicBezTo>
                  <a:cubicBezTo>
                    <a:pt x="979180" y="2578315"/>
                    <a:pt x="963730" y="2570590"/>
                    <a:pt x="952142" y="2564796"/>
                  </a:cubicBezTo>
                  <a:cubicBezTo>
                    <a:pt x="967593" y="2560933"/>
                    <a:pt x="984974" y="2551276"/>
                    <a:pt x="1002356" y="2543551"/>
                  </a:cubicBezTo>
                  <a:cubicBezTo>
                    <a:pt x="1058365" y="2516512"/>
                    <a:pt x="1104716" y="2427672"/>
                    <a:pt x="1164587" y="2406427"/>
                  </a:cubicBezTo>
                  <a:cubicBezTo>
                    <a:pt x="1193557" y="2394839"/>
                    <a:pt x="1230252" y="2387114"/>
                    <a:pt x="1259222" y="2387114"/>
                  </a:cubicBezTo>
                  <a:cubicBezTo>
                    <a:pt x="1278535" y="2387114"/>
                    <a:pt x="1336475" y="2396771"/>
                    <a:pt x="1336475" y="2396771"/>
                  </a:cubicBezTo>
                  <a:lnTo>
                    <a:pt x="1392483" y="2396771"/>
                  </a:lnTo>
                  <a:cubicBezTo>
                    <a:pt x="1413728" y="2400633"/>
                    <a:pt x="1446560" y="2404496"/>
                    <a:pt x="1450423" y="2404496"/>
                  </a:cubicBezTo>
                  <a:cubicBezTo>
                    <a:pt x="1456217" y="2404496"/>
                    <a:pt x="1481324" y="2402565"/>
                    <a:pt x="1496775" y="2398702"/>
                  </a:cubicBezTo>
                  <a:cubicBezTo>
                    <a:pt x="1498706" y="2398702"/>
                    <a:pt x="1506431" y="2394839"/>
                    <a:pt x="1510294" y="2394839"/>
                  </a:cubicBezTo>
                  <a:cubicBezTo>
                    <a:pt x="1539264" y="2387114"/>
                    <a:pt x="1579822" y="2379389"/>
                    <a:pt x="1610723" y="2350419"/>
                  </a:cubicBezTo>
                  <a:cubicBezTo>
                    <a:pt x="1643555" y="2319518"/>
                    <a:pt x="1649349" y="2284754"/>
                    <a:pt x="1657075" y="2253853"/>
                  </a:cubicBezTo>
                  <a:cubicBezTo>
                    <a:pt x="1676388" y="2261578"/>
                    <a:pt x="1707289" y="2273166"/>
                    <a:pt x="1728534" y="2269303"/>
                  </a:cubicBezTo>
                  <a:close/>
                  <a:moveTo>
                    <a:pt x="2159218" y="2261578"/>
                  </a:moveTo>
                  <a:cubicBezTo>
                    <a:pt x="2159218" y="2267372"/>
                    <a:pt x="2155356" y="2273166"/>
                    <a:pt x="2153424" y="2278960"/>
                  </a:cubicBezTo>
                  <a:cubicBezTo>
                    <a:pt x="2137974" y="2309861"/>
                    <a:pt x="2126386" y="2319518"/>
                    <a:pt x="2105141" y="2319518"/>
                  </a:cubicBezTo>
                  <a:cubicBezTo>
                    <a:pt x="2099347" y="2319518"/>
                    <a:pt x="2089691" y="2319518"/>
                    <a:pt x="2085828" y="2315655"/>
                  </a:cubicBezTo>
                  <a:cubicBezTo>
                    <a:pt x="2072309" y="2307930"/>
                    <a:pt x="2054927" y="2286685"/>
                    <a:pt x="2054927" y="2280891"/>
                  </a:cubicBezTo>
                  <a:cubicBezTo>
                    <a:pt x="2054927" y="2273166"/>
                    <a:pt x="2093553" y="2238402"/>
                    <a:pt x="2099347" y="2236471"/>
                  </a:cubicBezTo>
                  <a:cubicBezTo>
                    <a:pt x="2103210" y="2234540"/>
                    <a:pt x="2110935" y="2234540"/>
                    <a:pt x="2114798" y="2234540"/>
                  </a:cubicBezTo>
                  <a:cubicBezTo>
                    <a:pt x="2120592" y="2234540"/>
                    <a:pt x="2159218" y="2244196"/>
                    <a:pt x="2159218" y="2261578"/>
                  </a:cubicBezTo>
                  <a:close/>
                  <a:moveTo>
                    <a:pt x="1888833" y="2253853"/>
                  </a:moveTo>
                  <a:cubicBezTo>
                    <a:pt x="1888833" y="2263509"/>
                    <a:pt x="1883039" y="2277029"/>
                    <a:pt x="1871451" y="2277029"/>
                  </a:cubicBezTo>
                  <a:cubicBezTo>
                    <a:pt x="1850207" y="2277029"/>
                    <a:pt x="1807718" y="2251921"/>
                    <a:pt x="1798061" y="2232608"/>
                  </a:cubicBezTo>
                  <a:cubicBezTo>
                    <a:pt x="1805786" y="2224883"/>
                    <a:pt x="1825100" y="2219089"/>
                    <a:pt x="1840550" y="2219089"/>
                  </a:cubicBezTo>
                  <a:cubicBezTo>
                    <a:pt x="1857932" y="2219089"/>
                    <a:pt x="1888833" y="2230677"/>
                    <a:pt x="1888833" y="2253853"/>
                  </a:cubicBezTo>
                  <a:close/>
                  <a:moveTo>
                    <a:pt x="1989262" y="2168875"/>
                  </a:moveTo>
                  <a:lnTo>
                    <a:pt x="1989262" y="2190119"/>
                  </a:lnTo>
                  <a:lnTo>
                    <a:pt x="1898490" y="2190119"/>
                  </a:lnTo>
                  <a:lnTo>
                    <a:pt x="1898490" y="2182394"/>
                  </a:lnTo>
                  <a:cubicBezTo>
                    <a:pt x="1902353" y="2176600"/>
                    <a:pt x="1908147" y="2176600"/>
                    <a:pt x="1913940" y="2174669"/>
                  </a:cubicBezTo>
                  <a:cubicBezTo>
                    <a:pt x="1921666" y="2172737"/>
                    <a:pt x="1933254" y="2163081"/>
                    <a:pt x="1939048" y="2153424"/>
                  </a:cubicBezTo>
                  <a:cubicBezTo>
                    <a:pt x="1940979" y="2149561"/>
                    <a:pt x="1952567" y="2128317"/>
                    <a:pt x="1960292" y="2128317"/>
                  </a:cubicBezTo>
                  <a:cubicBezTo>
                    <a:pt x="1971880" y="2128317"/>
                    <a:pt x="1989262" y="2165012"/>
                    <a:pt x="1989262" y="2168875"/>
                  </a:cubicBezTo>
                  <a:close/>
                  <a:moveTo>
                    <a:pt x="2193982" y="2165012"/>
                  </a:moveTo>
                  <a:cubicBezTo>
                    <a:pt x="2193982" y="2168875"/>
                    <a:pt x="2192051" y="2174669"/>
                    <a:pt x="2192051" y="2180462"/>
                  </a:cubicBezTo>
                  <a:cubicBezTo>
                    <a:pt x="2178532" y="2172737"/>
                    <a:pt x="2151493" y="2170806"/>
                    <a:pt x="2151493" y="2151493"/>
                  </a:cubicBezTo>
                  <a:cubicBezTo>
                    <a:pt x="2151493" y="2141836"/>
                    <a:pt x="2159218" y="2128317"/>
                    <a:pt x="2168875" y="2118660"/>
                  </a:cubicBezTo>
                  <a:cubicBezTo>
                    <a:pt x="2182394" y="2128317"/>
                    <a:pt x="2193982" y="2151493"/>
                    <a:pt x="2193982" y="2165012"/>
                  </a:cubicBezTo>
                  <a:close/>
                  <a:moveTo>
                    <a:pt x="1850207" y="2141836"/>
                  </a:moveTo>
                  <a:cubicBezTo>
                    <a:pt x="1850207" y="2149561"/>
                    <a:pt x="1846344" y="2166943"/>
                    <a:pt x="1840550" y="2166943"/>
                  </a:cubicBezTo>
                  <a:cubicBezTo>
                    <a:pt x="1834756" y="2166943"/>
                    <a:pt x="1801924" y="2141836"/>
                    <a:pt x="1799992" y="2137973"/>
                  </a:cubicBezTo>
                  <a:cubicBezTo>
                    <a:pt x="1796130" y="2132179"/>
                    <a:pt x="1792267" y="2122523"/>
                    <a:pt x="1792267" y="2118660"/>
                  </a:cubicBezTo>
                  <a:cubicBezTo>
                    <a:pt x="1792267" y="2112866"/>
                    <a:pt x="1801924" y="2109004"/>
                    <a:pt x="1803855" y="2105141"/>
                  </a:cubicBezTo>
                  <a:cubicBezTo>
                    <a:pt x="1809649" y="2095484"/>
                    <a:pt x="1815443" y="2083896"/>
                    <a:pt x="1821237" y="2072308"/>
                  </a:cubicBezTo>
                  <a:cubicBezTo>
                    <a:pt x="1842482" y="2083896"/>
                    <a:pt x="1850207" y="2124454"/>
                    <a:pt x="1850207" y="2141836"/>
                  </a:cubicBezTo>
                  <a:close/>
                  <a:moveTo>
                    <a:pt x="2078103" y="2136042"/>
                  </a:moveTo>
                  <a:cubicBezTo>
                    <a:pt x="2078103" y="2139905"/>
                    <a:pt x="2078103" y="2153424"/>
                    <a:pt x="2074240" y="2161149"/>
                  </a:cubicBezTo>
                  <a:cubicBezTo>
                    <a:pt x="2070378" y="2168875"/>
                    <a:pt x="2031751" y="2182394"/>
                    <a:pt x="2022095" y="2182394"/>
                  </a:cubicBezTo>
                  <a:cubicBezTo>
                    <a:pt x="1998919" y="2182394"/>
                    <a:pt x="2000850" y="2161149"/>
                    <a:pt x="1993125" y="2143767"/>
                  </a:cubicBezTo>
                  <a:cubicBezTo>
                    <a:pt x="1991193" y="2134111"/>
                    <a:pt x="1983468" y="2126385"/>
                    <a:pt x="1977674" y="2118660"/>
                  </a:cubicBezTo>
                  <a:cubicBezTo>
                    <a:pt x="1993125" y="2105141"/>
                    <a:pt x="2027888" y="2097416"/>
                    <a:pt x="2045270" y="2068446"/>
                  </a:cubicBezTo>
                  <a:cubicBezTo>
                    <a:pt x="2070378" y="2087759"/>
                    <a:pt x="2078103" y="2112866"/>
                    <a:pt x="2078103" y="2136042"/>
                  </a:cubicBezTo>
                  <a:close/>
                  <a:moveTo>
                    <a:pt x="1394415" y="2080034"/>
                  </a:moveTo>
                  <a:cubicBezTo>
                    <a:pt x="1402140" y="2087759"/>
                    <a:pt x="1407934" y="2099347"/>
                    <a:pt x="1411797" y="2112866"/>
                  </a:cubicBezTo>
                  <a:cubicBezTo>
                    <a:pt x="1425316" y="2157287"/>
                    <a:pt x="1473599" y="2213295"/>
                    <a:pt x="1516088" y="2211364"/>
                  </a:cubicBezTo>
                  <a:cubicBezTo>
                    <a:pt x="1516088" y="2211364"/>
                    <a:pt x="1518019" y="2211364"/>
                    <a:pt x="1518019" y="2207501"/>
                  </a:cubicBezTo>
                  <a:cubicBezTo>
                    <a:pt x="1518019" y="2195913"/>
                    <a:pt x="1504500" y="2184325"/>
                    <a:pt x="1504500" y="2165012"/>
                  </a:cubicBezTo>
                  <a:cubicBezTo>
                    <a:pt x="1504500" y="2143767"/>
                    <a:pt x="1516088" y="2124454"/>
                    <a:pt x="1546989" y="2114798"/>
                  </a:cubicBezTo>
                  <a:cubicBezTo>
                    <a:pt x="1525745" y="2128317"/>
                    <a:pt x="1519951" y="2145699"/>
                    <a:pt x="1519951" y="2159218"/>
                  </a:cubicBezTo>
                  <a:cubicBezTo>
                    <a:pt x="1519951" y="2190119"/>
                    <a:pt x="1560508" y="2226814"/>
                    <a:pt x="1560508" y="2248059"/>
                  </a:cubicBezTo>
                  <a:lnTo>
                    <a:pt x="1560508" y="2257715"/>
                  </a:lnTo>
                  <a:lnTo>
                    <a:pt x="1552783" y="2257715"/>
                  </a:lnTo>
                  <a:cubicBezTo>
                    <a:pt x="1543127" y="2253853"/>
                    <a:pt x="1533470" y="2249990"/>
                    <a:pt x="1523813" y="2248059"/>
                  </a:cubicBezTo>
                  <a:cubicBezTo>
                    <a:pt x="1438835" y="2226814"/>
                    <a:pt x="1384758" y="2116729"/>
                    <a:pt x="1373170" y="2052995"/>
                  </a:cubicBezTo>
                  <a:cubicBezTo>
                    <a:pt x="1380896" y="2060720"/>
                    <a:pt x="1388621" y="2070377"/>
                    <a:pt x="1394415" y="2080034"/>
                  </a:cubicBezTo>
                  <a:close/>
                  <a:moveTo>
                    <a:pt x="2155356" y="2091622"/>
                  </a:moveTo>
                  <a:cubicBezTo>
                    <a:pt x="2155356" y="2126385"/>
                    <a:pt x="2126386" y="2155355"/>
                    <a:pt x="2099347" y="2163081"/>
                  </a:cubicBezTo>
                  <a:lnTo>
                    <a:pt x="2093553" y="2163081"/>
                  </a:lnTo>
                  <a:lnTo>
                    <a:pt x="2093553" y="2120592"/>
                  </a:lnTo>
                  <a:cubicBezTo>
                    <a:pt x="2089691" y="2107072"/>
                    <a:pt x="2076172" y="2076171"/>
                    <a:pt x="2076172" y="2072308"/>
                  </a:cubicBezTo>
                  <a:cubicBezTo>
                    <a:pt x="2076172" y="2066514"/>
                    <a:pt x="2074240" y="2064583"/>
                    <a:pt x="2080034" y="2062652"/>
                  </a:cubicBezTo>
                  <a:cubicBezTo>
                    <a:pt x="2081966" y="2060720"/>
                    <a:pt x="2089691" y="2062652"/>
                    <a:pt x="2095485" y="2058789"/>
                  </a:cubicBezTo>
                  <a:cubicBezTo>
                    <a:pt x="2114798" y="2047201"/>
                    <a:pt x="2112867" y="2039476"/>
                    <a:pt x="2124455" y="2039476"/>
                  </a:cubicBezTo>
                  <a:cubicBezTo>
                    <a:pt x="2149562" y="2039476"/>
                    <a:pt x="2155356" y="2087759"/>
                    <a:pt x="2155356" y="2091622"/>
                  </a:cubicBezTo>
                  <a:close/>
                  <a:moveTo>
                    <a:pt x="1929391" y="2041407"/>
                  </a:moveTo>
                  <a:cubicBezTo>
                    <a:pt x="1930028" y="2042045"/>
                    <a:pt x="1930241" y="2042257"/>
                    <a:pt x="1930241" y="2042489"/>
                  </a:cubicBezTo>
                  <a:cubicBezTo>
                    <a:pt x="1930241" y="2042914"/>
                    <a:pt x="1929391" y="2043339"/>
                    <a:pt x="1929391" y="2047201"/>
                  </a:cubicBezTo>
                  <a:cubicBezTo>
                    <a:pt x="1929391" y="2052995"/>
                    <a:pt x="1944842" y="2078102"/>
                    <a:pt x="1944842" y="2099347"/>
                  </a:cubicBezTo>
                  <a:cubicBezTo>
                    <a:pt x="1944842" y="2124454"/>
                    <a:pt x="1917803" y="2168875"/>
                    <a:pt x="1884971" y="2168875"/>
                  </a:cubicBezTo>
                  <a:cubicBezTo>
                    <a:pt x="1857932" y="2168875"/>
                    <a:pt x="1867589" y="2132179"/>
                    <a:pt x="1863726" y="2122523"/>
                  </a:cubicBezTo>
                  <a:cubicBezTo>
                    <a:pt x="1856001" y="2103210"/>
                    <a:pt x="1850207" y="2087759"/>
                    <a:pt x="1846344" y="2070377"/>
                  </a:cubicBezTo>
                  <a:cubicBezTo>
                    <a:pt x="1857932" y="2066514"/>
                    <a:pt x="1869520" y="2060720"/>
                    <a:pt x="1881108" y="2052995"/>
                  </a:cubicBezTo>
                  <a:cubicBezTo>
                    <a:pt x="1890765" y="2045270"/>
                    <a:pt x="1900421" y="2033682"/>
                    <a:pt x="1910078" y="2033682"/>
                  </a:cubicBezTo>
                  <a:cubicBezTo>
                    <a:pt x="1913940" y="2033682"/>
                    <a:pt x="1923597" y="2037545"/>
                    <a:pt x="1929391" y="2041407"/>
                  </a:cubicBezTo>
                  <a:close/>
                  <a:moveTo>
                    <a:pt x="2217158" y="2062652"/>
                  </a:moveTo>
                  <a:cubicBezTo>
                    <a:pt x="2221021" y="2064583"/>
                    <a:pt x="2222952" y="2068446"/>
                    <a:pt x="2222952" y="2074240"/>
                  </a:cubicBezTo>
                  <a:cubicBezTo>
                    <a:pt x="2222952" y="2087759"/>
                    <a:pt x="2193982" y="2097416"/>
                    <a:pt x="2186257" y="2097416"/>
                  </a:cubicBezTo>
                  <a:cubicBezTo>
                    <a:pt x="2180463" y="2097416"/>
                    <a:pt x="2174669" y="2095484"/>
                    <a:pt x="2172738" y="2093553"/>
                  </a:cubicBezTo>
                  <a:cubicBezTo>
                    <a:pt x="2166944" y="2083896"/>
                    <a:pt x="2166944" y="2070377"/>
                    <a:pt x="2163081" y="2062652"/>
                  </a:cubicBezTo>
                  <a:cubicBezTo>
                    <a:pt x="2161150" y="2054927"/>
                    <a:pt x="2153424" y="2047201"/>
                    <a:pt x="2153424" y="2041407"/>
                  </a:cubicBezTo>
                  <a:cubicBezTo>
                    <a:pt x="2153424" y="2035613"/>
                    <a:pt x="2174669" y="2025957"/>
                    <a:pt x="2178532" y="2025957"/>
                  </a:cubicBezTo>
                  <a:cubicBezTo>
                    <a:pt x="2188188" y="2025957"/>
                    <a:pt x="2209433" y="2052995"/>
                    <a:pt x="2217158" y="2062652"/>
                  </a:cubicBezTo>
                  <a:close/>
                  <a:moveTo>
                    <a:pt x="1678319" y="2045270"/>
                  </a:moveTo>
                  <a:cubicBezTo>
                    <a:pt x="1678319" y="2051064"/>
                    <a:pt x="1674457" y="2056858"/>
                    <a:pt x="1674457" y="2062652"/>
                  </a:cubicBezTo>
                  <a:cubicBezTo>
                    <a:pt x="1674457" y="2066514"/>
                    <a:pt x="1676388" y="2068446"/>
                    <a:pt x="1678319" y="2072308"/>
                  </a:cubicBezTo>
                  <a:cubicBezTo>
                    <a:pt x="1670594" y="2072308"/>
                    <a:pt x="1660937" y="2074240"/>
                    <a:pt x="1653212" y="2072308"/>
                  </a:cubicBezTo>
                  <a:lnTo>
                    <a:pt x="1653212" y="2060720"/>
                  </a:lnTo>
                  <a:cubicBezTo>
                    <a:pt x="1659006" y="2049133"/>
                    <a:pt x="1664800" y="2037545"/>
                    <a:pt x="1672525" y="2025957"/>
                  </a:cubicBezTo>
                  <a:cubicBezTo>
                    <a:pt x="1678319" y="2035613"/>
                    <a:pt x="1678319" y="2037545"/>
                    <a:pt x="1678319" y="2045270"/>
                  </a:cubicBezTo>
                  <a:close/>
                  <a:moveTo>
                    <a:pt x="1691838" y="2043339"/>
                  </a:moveTo>
                  <a:cubicBezTo>
                    <a:pt x="1691838" y="2035613"/>
                    <a:pt x="1691838" y="2025957"/>
                    <a:pt x="1689907" y="2000849"/>
                  </a:cubicBezTo>
                  <a:cubicBezTo>
                    <a:pt x="1695701" y="2000849"/>
                    <a:pt x="1703426" y="1998918"/>
                    <a:pt x="1711152" y="1995056"/>
                  </a:cubicBezTo>
                  <a:cubicBezTo>
                    <a:pt x="1705358" y="2006643"/>
                    <a:pt x="1705358" y="2029819"/>
                    <a:pt x="1691838" y="2043339"/>
                  </a:cubicBezTo>
                  <a:close/>
                  <a:moveTo>
                    <a:pt x="1606860" y="2024025"/>
                  </a:moveTo>
                  <a:cubicBezTo>
                    <a:pt x="1606860" y="2033682"/>
                    <a:pt x="1601066" y="2043339"/>
                    <a:pt x="1595272" y="2043339"/>
                  </a:cubicBezTo>
                  <a:cubicBezTo>
                    <a:pt x="1581753" y="2043339"/>
                    <a:pt x="1570165" y="2029819"/>
                    <a:pt x="1570165" y="2022094"/>
                  </a:cubicBezTo>
                  <a:cubicBezTo>
                    <a:pt x="1570165" y="2016300"/>
                    <a:pt x="1577890" y="2004712"/>
                    <a:pt x="1583684" y="1995056"/>
                  </a:cubicBezTo>
                  <a:cubicBezTo>
                    <a:pt x="1595272" y="1998918"/>
                    <a:pt x="1606860" y="2016300"/>
                    <a:pt x="1606860" y="2024025"/>
                  </a:cubicBezTo>
                  <a:close/>
                  <a:moveTo>
                    <a:pt x="1805786" y="2056858"/>
                  </a:moveTo>
                  <a:cubicBezTo>
                    <a:pt x="1805786" y="2074240"/>
                    <a:pt x="1801924" y="2105141"/>
                    <a:pt x="1774885" y="2107072"/>
                  </a:cubicBezTo>
                  <a:cubicBezTo>
                    <a:pt x="1763297" y="2085828"/>
                    <a:pt x="1761366" y="2064583"/>
                    <a:pt x="1757503" y="2043339"/>
                  </a:cubicBezTo>
                  <a:cubicBezTo>
                    <a:pt x="1757503" y="1991193"/>
                    <a:pt x="1759435" y="1987330"/>
                    <a:pt x="1759435" y="1985399"/>
                  </a:cubicBezTo>
                  <a:cubicBezTo>
                    <a:pt x="1798061" y="1995056"/>
                    <a:pt x="1805786" y="2031751"/>
                    <a:pt x="1805786" y="2056858"/>
                  </a:cubicBezTo>
                  <a:close/>
                  <a:moveTo>
                    <a:pt x="2172738" y="2010506"/>
                  </a:moveTo>
                  <a:cubicBezTo>
                    <a:pt x="2172738" y="2018231"/>
                    <a:pt x="2153424" y="2020163"/>
                    <a:pt x="2151493" y="2020163"/>
                  </a:cubicBezTo>
                  <a:cubicBezTo>
                    <a:pt x="2143768" y="2020163"/>
                    <a:pt x="2137974" y="2014369"/>
                    <a:pt x="2137974" y="2010506"/>
                  </a:cubicBezTo>
                  <a:cubicBezTo>
                    <a:pt x="2137974" y="2002781"/>
                    <a:pt x="2143768" y="2008575"/>
                    <a:pt x="2143768" y="1993124"/>
                  </a:cubicBezTo>
                  <a:cubicBezTo>
                    <a:pt x="2143768" y="1989262"/>
                    <a:pt x="2143768" y="1983468"/>
                    <a:pt x="2145699" y="1979605"/>
                  </a:cubicBezTo>
                  <a:cubicBezTo>
                    <a:pt x="2155356" y="1981536"/>
                    <a:pt x="2172738" y="2004712"/>
                    <a:pt x="2172738" y="2010506"/>
                  </a:cubicBezTo>
                  <a:close/>
                  <a:moveTo>
                    <a:pt x="1906215" y="1983468"/>
                  </a:moveTo>
                  <a:cubicBezTo>
                    <a:pt x="1906215" y="2025957"/>
                    <a:pt x="1871451" y="2054927"/>
                    <a:pt x="1838619" y="2054927"/>
                  </a:cubicBezTo>
                  <a:cubicBezTo>
                    <a:pt x="1834756" y="2054927"/>
                    <a:pt x="1825100" y="2051064"/>
                    <a:pt x="1821237" y="2045270"/>
                  </a:cubicBezTo>
                  <a:cubicBezTo>
                    <a:pt x="1817374" y="2037545"/>
                    <a:pt x="1815443" y="2025957"/>
                    <a:pt x="1811580" y="2018231"/>
                  </a:cubicBezTo>
                  <a:cubicBezTo>
                    <a:pt x="1807718" y="2006643"/>
                    <a:pt x="1799992" y="1996987"/>
                    <a:pt x="1794198" y="1985399"/>
                  </a:cubicBezTo>
                  <a:cubicBezTo>
                    <a:pt x="1823168" y="1983468"/>
                    <a:pt x="1863726" y="1975742"/>
                    <a:pt x="1894627" y="1937116"/>
                  </a:cubicBezTo>
                  <a:cubicBezTo>
                    <a:pt x="1898490" y="1942910"/>
                    <a:pt x="1906215" y="1975742"/>
                    <a:pt x="1906215" y="1983468"/>
                  </a:cubicBezTo>
                  <a:close/>
                  <a:moveTo>
                    <a:pt x="2132180" y="1993124"/>
                  </a:moveTo>
                  <a:cubicBezTo>
                    <a:pt x="2132180" y="2018231"/>
                    <a:pt x="2089691" y="2051064"/>
                    <a:pt x="2072309" y="2051064"/>
                  </a:cubicBezTo>
                  <a:cubicBezTo>
                    <a:pt x="2068446" y="2051064"/>
                    <a:pt x="2054927" y="2047201"/>
                    <a:pt x="2054927" y="2041407"/>
                  </a:cubicBezTo>
                  <a:cubicBezTo>
                    <a:pt x="2054927" y="2035613"/>
                    <a:pt x="2062652" y="2020163"/>
                    <a:pt x="2062652" y="2016300"/>
                  </a:cubicBezTo>
                  <a:cubicBezTo>
                    <a:pt x="2062652" y="2010506"/>
                    <a:pt x="2047202" y="1975742"/>
                    <a:pt x="2047202" y="1971880"/>
                  </a:cubicBezTo>
                  <a:cubicBezTo>
                    <a:pt x="2047202" y="1942910"/>
                    <a:pt x="2091622" y="1958360"/>
                    <a:pt x="2093553" y="1933253"/>
                  </a:cubicBezTo>
                  <a:cubicBezTo>
                    <a:pt x="2128317" y="1923597"/>
                    <a:pt x="2132180" y="1973811"/>
                    <a:pt x="2132180" y="1993124"/>
                  </a:cubicBezTo>
                  <a:close/>
                  <a:moveTo>
                    <a:pt x="1048708" y="2081965"/>
                  </a:moveTo>
                  <a:cubicBezTo>
                    <a:pt x="1050639" y="2080034"/>
                    <a:pt x="1050639" y="2081965"/>
                    <a:pt x="1050639" y="2076171"/>
                  </a:cubicBezTo>
                  <a:cubicBezTo>
                    <a:pt x="1050639" y="2072308"/>
                    <a:pt x="1039051" y="2039476"/>
                    <a:pt x="1039051" y="2035613"/>
                  </a:cubicBezTo>
                  <a:cubicBezTo>
                    <a:pt x="1039051" y="2025957"/>
                    <a:pt x="1039051" y="2020163"/>
                    <a:pt x="1048708" y="2010506"/>
                  </a:cubicBezTo>
                  <a:cubicBezTo>
                    <a:pt x="1040983" y="2052995"/>
                    <a:pt x="1087335" y="2081965"/>
                    <a:pt x="1110510" y="2099347"/>
                  </a:cubicBezTo>
                  <a:lnTo>
                    <a:pt x="1110510" y="2109004"/>
                  </a:lnTo>
                  <a:cubicBezTo>
                    <a:pt x="1073815" y="2107072"/>
                    <a:pt x="1071884" y="2109004"/>
                    <a:pt x="1069953" y="2109004"/>
                  </a:cubicBezTo>
                  <a:cubicBezTo>
                    <a:pt x="1058365" y="2107072"/>
                    <a:pt x="1044845" y="2107072"/>
                    <a:pt x="1035189" y="2105141"/>
                  </a:cubicBezTo>
                  <a:cubicBezTo>
                    <a:pt x="1023601" y="2103210"/>
                    <a:pt x="1008150" y="2097416"/>
                    <a:pt x="998494" y="2091622"/>
                  </a:cubicBezTo>
                  <a:cubicBezTo>
                    <a:pt x="932829" y="2051064"/>
                    <a:pt x="934760" y="1979605"/>
                    <a:pt x="915447" y="1929391"/>
                  </a:cubicBezTo>
                  <a:cubicBezTo>
                    <a:pt x="948279" y="1979605"/>
                    <a:pt x="969524" y="2080034"/>
                    <a:pt x="1048708" y="2081965"/>
                  </a:cubicBezTo>
                  <a:close/>
                  <a:moveTo>
                    <a:pt x="1572096" y="1966086"/>
                  </a:moveTo>
                  <a:cubicBezTo>
                    <a:pt x="1572096" y="1983468"/>
                    <a:pt x="1566302" y="2022094"/>
                    <a:pt x="1541195" y="2022094"/>
                  </a:cubicBezTo>
                  <a:cubicBezTo>
                    <a:pt x="1537333" y="2022094"/>
                    <a:pt x="1533470" y="2022094"/>
                    <a:pt x="1531539" y="2018231"/>
                  </a:cubicBezTo>
                  <a:cubicBezTo>
                    <a:pt x="1521882" y="2004712"/>
                    <a:pt x="1518019" y="1987330"/>
                    <a:pt x="1510294" y="1971880"/>
                  </a:cubicBezTo>
                  <a:cubicBezTo>
                    <a:pt x="1506431" y="1973811"/>
                    <a:pt x="1502569" y="1975742"/>
                    <a:pt x="1502569" y="1981536"/>
                  </a:cubicBezTo>
                  <a:cubicBezTo>
                    <a:pt x="1502569" y="1985399"/>
                    <a:pt x="1508363" y="1989262"/>
                    <a:pt x="1508363" y="1995056"/>
                  </a:cubicBezTo>
                  <a:lnTo>
                    <a:pt x="1508363" y="2006643"/>
                  </a:lnTo>
                  <a:cubicBezTo>
                    <a:pt x="1506431" y="2008575"/>
                    <a:pt x="1506431" y="2008575"/>
                    <a:pt x="1502569" y="2008575"/>
                  </a:cubicBezTo>
                  <a:cubicBezTo>
                    <a:pt x="1489050" y="2008575"/>
                    <a:pt x="1465874" y="2004712"/>
                    <a:pt x="1465874" y="1987330"/>
                  </a:cubicBezTo>
                  <a:cubicBezTo>
                    <a:pt x="1465874" y="1983468"/>
                    <a:pt x="1469736" y="1973811"/>
                    <a:pt x="1473599" y="1966086"/>
                  </a:cubicBezTo>
                  <a:cubicBezTo>
                    <a:pt x="1483256" y="1964154"/>
                    <a:pt x="1494844" y="1962223"/>
                    <a:pt x="1504500" y="1954498"/>
                  </a:cubicBezTo>
                  <a:cubicBezTo>
                    <a:pt x="1519951" y="1940979"/>
                    <a:pt x="1543127" y="1912009"/>
                    <a:pt x="1546989" y="1912009"/>
                  </a:cubicBezTo>
                  <a:cubicBezTo>
                    <a:pt x="1564371" y="1912009"/>
                    <a:pt x="1572096" y="1964154"/>
                    <a:pt x="1572096" y="1966086"/>
                  </a:cubicBezTo>
                  <a:close/>
                  <a:moveTo>
                    <a:pt x="1243772" y="1948704"/>
                  </a:moveTo>
                  <a:lnTo>
                    <a:pt x="1220596" y="1948704"/>
                  </a:lnTo>
                  <a:cubicBezTo>
                    <a:pt x="1214802" y="1944841"/>
                    <a:pt x="1193557" y="1940979"/>
                    <a:pt x="1193557" y="1931322"/>
                  </a:cubicBezTo>
                  <a:cubicBezTo>
                    <a:pt x="1193557" y="1925528"/>
                    <a:pt x="1197420" y="1912009"/>
                    <a:pt x="1205145" y="1912009"/>
                  </a:cubicBezTo>
                  <a:cubicBezTo>
                    <a:pt x="1228321" y="1912009"/>
                    <a:pt x="1236046" y="1927459"/>
                    <a:pt x="1243772" y="1948704"/>
                  </a:cubicBezTo>
                  <a:close/>
                  <a:moveTo>
                    <a:pt x="2222952" y="1950635"/>
                  </a:moveTo>
                  <a:cubicBezTo>
                    <a:pt x="2244197" y="1991193"/>
                    <a:pt x="2269304" y="2037545"/>
                    <a:pt x="2277029" y="2081965"/>
                  </a:cubicBezTo>
                  <a:cubicBezTo>
                    <a:pt x="2263510" y="2078102"/>
                    <a:pt x="2248059" y="2072308"/>
                    <a:pt x="2236471" y="2060720"/>
                  </a:cubicBezTo>
                  <a:cubicBezTo>
                    <a:pt x="2201708" y="2029819"/>
                    <a:pt x="2168875" y="1987330"/>
                    <a:pt x="2151493" y="1956429"/>
                  </a:cubicBezTo>
                  <a:cubicBezTo>
                    <a:pt x="2143768" y="1940979"/>
                    <a:pt x="2136043" y="1942910"/>
                    <a:pt x="2136043" y="1933253"/>
                  </a:cubicBezTo>
                  <a:cubicBezTo>
                    <a:pt x="2136043" y="1913940"/>
                    <a:pt x="2176600" y="1902352"/>
                    <a:pt x="2180463" y="1902352"/>
                  </a:cubicBezTo>
                  <a:cubicBezTo>
                    <a:pt x="2205570" y="1902352"/>
                    <a:pt x="2217158" y="1937116"/>
                    <a:pt x="2222952" y="1950635"/>
                  </a:cubicBezTo>
                  <a:close/>
                  <a:moveTo>
                    <a:pt x="1734327" y="1925528"/>
                  </a:moveTo>
                  <a:cubicBezTo>
                    <a:pt x="1734327" y="1950635"/>
                    <a:pt x="1709220" y="1971880"/>
                    <a:pt x="1689907" y="1996987"/>
                  </a:cubicBezTo>
                  <a:cubicBezTo>
                    <a:pt x="1674457" y="1983468"/>
                    <a:pt x="1668663" y="1968017"/>
                    <a:pt x="1668663" y="1956429"/>
                  </a:cubicBezTo>
                  <a:cubicBezTo>
                    <a:pt x="1668663" y="1931322"/>
                    <a:pt x="1711152" y="1917803"/>
                    <a:pt x="1726602" y="1902352"/>
                  </a:cubicBezTo>
                  <a:cubicBezTo>
                    <a:pt x="1728534" y="1904283"/>
                    <a:pt x="1734327" y="1921665"/>
                    <a:pt x="1734327" y="1925528"/>
                  </a:cubicBezTo>
                  <a:close/>
                  <a:moveTo>
                    <a:pt x="1342269" y="1956429"/>
                  </a:moveTo>
                  <a:cubicBezTo>
                    <a:pt x="1342269" y="1964154"/>
                    <a:pt x="1334544" y="1968017"/>
                    <a:pt x="1330681" y="1968017"/>
                  </a:cubicBezTo>
                  <a:cubicBezTo>
                    <a:pt x="1311368" y="1968017"/>
                    <a:pt x="1270810" y="1956429"/>
                    <a:pt x="1263085" y="1948704"/>
                  </a:cubicBezTo>
                  <a:cubicBezTo>
                    <a:pt x="1247634" y="1935185"/>
                    <a:pt x="1249566" y="1910077"/>
                    <a:pt x="1228321" y="1913940"/>
                  </a:cubicBezTo>
                  <a:cubicBezTo>
                    <a:pt x="1239909" y="1892695"/>
                    <a:pt x="1270810" y="1873382"/>
                    <a:pt x="1290123" y="1873382"/>
                  </a:cubicBezTo>
                  <a:cubicBezTo>
                    <a:pt x="1326818" y="1873382"/>
                    <a:pt x="1342269" y="1937116"/>
                    <a:pt x="1342269" y="1956429"/>
                  </a:cubicBezTo>
                  <a:close/>
                  <a:moveTo>
                    <a:pt x="2174669" y="1879176"/>
                  </a:moveTo>
                  <a:cubicBezTo>
                    <a:pt x="2170806" y="1883039"/>
                    <a:pt x="2130249" y="1912009"/>
                    <a:pt x="2120592" y="1912009"/>
                  </a:cubicBezTo>
                  <a:cubicBezTo>
                    <a:pt x="2114798" y="1912009"/>
                    <a:pt x="2110935" y="1910077"/>
                    <a:pt x="2110935" y="1904283"/>
                  </a:cubicBezTo>
                  <a:cubicBezTo>
                    <a:pt x="2110935" y="1888833"/>
                    <a:pt x="2149562" y="1869520"/>
                    <a:pt x="2159218" y="1869520"/>
                  </a:cubicBezTo>
                  <a:cubicBezTo>
                    <a:pt x="2165012" y="1869520"/>
                    <a:pt x="2170806" y="1873382"/>
                    <a:pt x="2174669" y="1879176"/>
                  </a:cubicBezTo>
                  <a:close/>
                  <a:moveTo>
                    <a:pt x="1637761" y="1879176"/>
                  </a:moveTo>
                  <a:cubicBezTo>
                    <a:pt x="1637761" y="1910077"/>
                    <a:pt x="1639693" y="1912009"/>
                    <a:pt x="1639693" y="1915871"/>
                  </a:cubicBezTo>
                  <a:cubicBezTo>
                    <a:pt x="1639693" y="1929391"/>
                    <a:pt x="1622311" y="1952566"/>
                    <a:pt x="1630036" y="1964154"/>
                  </a:cubicBezTo>
                  <a:cubicBezTo>
                    <a:pt x="1635830" y="1960292"/>
                    <a:pt x="1641624" y="1952566"/>
                    <a:pt x="1647418" y="1952566"/>
                  </a:cubicBezTo>
                  <a:cubicBezTo>
                    <a:pt x="1659006" y="1952566"/>
                    <a:pt x="1662869" y="1989262"/>
                    <a:pt x="1662869" y="1995056"/>
                  </a:cubicBezTo>
                  <a:cubicBezTo>
                    <a:pt x="1662869" y="2012437"/>
                    <a:pt x="1653212" y="2052995"/>
                    <a:pt x="1626173" y="2056858"/>
                  </a:cubicBezTo>
                  <a:lnTo>
                    <a:pt x="1622311" y="2054927"/>
                  </a:lnTo>
                  <a:cubicBezTo>
                    <a:pt x="1626173" y="2033682"/>
                    <a:pt x="1610723" y="2012437"/>
                    <a:pt x="1610723" y="1993124"/>
                  </a:cubicBezTo>
                  <a:cubicBezTo>
                    <a:pt x="1610723" y="1983468"/>
                    <a:pt x="1612654" y="1973811"/>
                    <a:pt x="1628105" y="1964154"/>
                  </a:cubicBezTo>
                  <a:cubicBezTo>
                    <a:pt x="1626173" y="1962223"/>
                    <a:pt x="1628105" y="1962223"/>
                    <a:pt x="1622311" y="1962223"/>
                  </a:cubicBezTo>
                  <a:cubicBezTo>
                    <a:pt x="1618448" y="1962223"/>
                    <a:pt x="1601066" y="1971880"/>
                    <a:pt x="1597204" y="1971880"/>
                  </a:cubicBezTo>
                  <a:cubicBezTo>
                    <a:pt x="1581753" y="1971880"/>
                    <a:pt x="1577890" y="1935185"/>
                    <a:pt x="1574028" y="1927459"/>
                  </a:cubicBezTo>
                  <a:cubicBezTo>
                    <a:pt x="1572096" y="1921665"/>
                    <a:pt x="1570165" y="1913940"/>
                    <a:pt x="1566302" y="1908146"/>
                  </a:cubicBezTo>
                  <a:cubicBezTo>
                    <a:pt x="1575959" y="1898489"/>
                    <a:pt x="1614586" y="1869520"/>
                    <a:pt x="1630036" y="1869520"/>
                  </a:cubicBezTo>
                  <a:cubicBezTo>
                    <a:pt x="1631967" y="1869520"/>
                    <a:pt x="1635830" y="1869520"/>
                    <a:pt x="1637761" y="1879176"/>
                  </a:cubicBezTo>
                  <a:close/>
                  <a:moveTo>
                    <a:pt x="2016301" y="1929391"/>
                  </a:moveTo>
                  <a:cubicBezTo>
                    <a:pt x="2016301" y="1948704"/>
                    <a:pt x="1996987" y="1985399"/>
                    <a:pt x="1996987" y="1987330"/>
                  </a:cubicBezTo>
                  <a:cubicBezTo>
                    <a:pt x="1996987" y="1991193"/>
                    <a:pt x="1998919" y="1991193"/>
                    <a:pt x="2000850" y="1993124"/>
                  </a:cubicBezTo>
                  <a:lnTo>
                    <a:pt x="2006644" y="1993124"/>
                  </a:lnTo>
                  <a:cubicBezTo>
                    <a:pt x="2012438" y="1985399"/>
                    <a:pt x="2020163" y="1969948"/>
                    <a:pt x="2025957" y="1969948"/>
                  </a:cubicBezTo>
                  <a:cubicBezTo>
                    <a:pt x="2045270" y="1969948"/>
                    <a:pt x="2043339" y="2010506"/>
                    <a:pt x="2043339" y="2012437"/>
                  </a:cubicBezTo>
                  <a:cubicBezTo>
                    <a:pt x="2043339" y="2056858"/>
                    <a:pt x="2025957" y="2080034"/>
                    <a:pt x="1966086" y="2105141"/>
                  </a:cubicBezTo>
                  <a:cubicBezTo>
                    <a:pt x="1950636" y="2085828"/>
                    <a:pt x="1964155" y="2056858"/>
                    <a:pt x="1935185" y="2041407"/>
                  </a:cubicBezTo>
                  <a:cubicBezTo>
                    <a:pt x="1944842" y="2014369"/>
                    <a:pt x="1973811" y="2024025"/>
                    <a:pt x="1993125" y="2006643"/>
                  </a:cubicBezTo>
                  <a:lnTo>
                    <a:pt x="1993125" y="1996987"/>
                  </a:lnTo>
                  <a:cubicBezTo>
                    <a:pt x="1973811" y="2002781"/>
                    <a:pt x="1942910" y="2008575"/>
                    <a:pt x="1939048" y="2008575"/>
                  </a:cubicBezTo>
                  <a:cubicBezTo>
                    <a:pt x="1913940" y="2008575"/>
                    <a:pt x="1912009" y="1981536"/>
                    <a:pt x="1912009" y="1964154"/>
                  </a:cubicBezTo>
                  <a:lnTo>
                    <a:pt x="1912009" y="1927459"/>
                  </a:lnTo>
                  <a:cubicBezTo>
                    <a:pt x="1917803" y="1915871"/>
                    <a:pt x="1937116" y="1912009"/>
                    <a:pt x="1946773" y="1906215"/>
                  </a:cubicBezTo>
                  <a:cubicBezTo>
                    <a:pt x="1960292" y="1896558"/>
                    <a:pt x="1979605" y="1867588"/>
                    <a:pt x="1983468" y="1867588"/>
                  </a:cubicBezTo>
                  <a:cubicBezTo>
                    <a:pt x="2008575" y="1867588"/>
                    <a:pt x="2016301" y="1929391"/>
                    <a:pt x="2016301" y="1929391"/>
                  </a:cubicBezTo>
                  <a:close/>
                  <a:moveTo>
                    <a:pt x="2008575" y="1859863"/>
                  </a:moveTo>
                  <a:cubicBezTo>
                    <a:pt x="2010507" y="1859863"/>
                    <a:pt x="2093553" y="1894627"/>
                    <a:pt x="2093553" y="1917803"/>
                  </a:cubicBezTo>
                  <a:cubicBezTo>
                    <a:pt x="2093553" y="1923597"/>
                    <a:pt x="2091622" y="1927459"/>
                    <a:pt x="2091622" y="1931322"/>
                  </a:cubicBezTo>
                  <a:cubicBezTo>
                    <a:pt x="2072309" y="1931322"/>
                    <a:pt x="2056858" y="1946772"/>
                    <a:pt x="2043339" y="1946772"/>
                  </a:cubicBezTo>
                  <a:cubicBezTo>
                    <a:pt x="2039476" y="1946772"/>
                    <a:pt x="2035614" y="1944841"/>
                    <a:pt x="2033682" y="1940979"/>
                  </a:cubicBezTo>
                  <a:cubicBezTo>
                    <a:pt x="2020163" y="1931322"/>
                    <a:pt x="2029820" y="1913940"/>
                    <a:pt x="2024026" y="1898489"/>
                  </a:cubicBezTo>
                  <a:cubicBezTo>
                    <a:pt x="2020163" y="1884970"/>
                    <a:pt x="2010507" y="1873382"/>
                    <a:pt x="2004713" y="1859863"/>
                  </a:cubicBezTo>
                  <a:lnTo>
                    <a:pt x="2008575" y="1859863"/>
                  </a:lnTo>
                  <a:close/>
                  <a:moveTo>
                    <a:pt x="1964155" y="1859863"/>
                  </a:moveTo>
                  <a:cubicBezTo>
                    <a:pt x="1964155" y="1884970"/>
                    <a:pt x="1929391" y="1906215"/>
                    <a:pt x="1912009" y="1906215"/>
                  </a:cubicBezTo>
                  <a:cubicBezTo>
                    <a:pt x="1896559" y="1906215"/>
                    <a:pt x="1900421" y="1883039"/>
                    <a:pt x="1900421" y="1881108"/>
                  </a:cubicBezTo>
                  <a:lnTo>
                    <a:pt x="1900421" y="1867588"/>
                  </a:lnTo>
                  <a:cubicBezTo>
                    <a:pt x="1902353" y="1863726"/>
                    <a:pt x="1904284" y="1856000"/>
                    <a:pt x="1910078" y="1856000"/>
                  </a:cubicBezTo>
                  <a:cubicBezTo>
                    <a:pt x="1915872" y="1854069"/>
                    <a:pt x="1923597" y="1856000"/>
                    <a:pt x="1929391" y="1856000"/>
                  </a:cubicBezTo>
                  <a:cubicBezTo>
                    <a:pt x="1937116" y="1856000"/>
                    <a:pt x="1944842" y="1852138"/>
                    <a:pt x="1950636" y="1852138"/>
                  </a:cubicBezTo>
                  <a:cubicBezTo>
                    <a:pt x="1958361" y="1852138"/>
                    <a:pt x="1964155" y="1850206"/>
                    <a:pt x="1964155" y="1859863"/>
                  </a:cubicBezTo>
                  <a:close/>
                  <a:moveTo>
                    <a:pt x="2383252" y="1856000"/>
                  </a:moveTo>
                  <a:cubicBezTo>
                    <a:pt x="2383252" y="1859863"/>
                    <a:pt x="2387114" y="1857932"/>
                    <a:pt x="2387114" y="1859863"/>
                  </a:cubicBezTo>
                  <a:cubicBezTo>
                    <a:pt x="2390977" y="1863726"/>
                    <a:pt x="2392908" y="1867588"/>
                    <a:pt x="2392908" y="1873382"/>
                  </a:cubicBezTo>
                  <a:cubicBezTo>
                    <a:pt x="2392908" y="1883039"/>
                    <a:pt x="2389046" y="1884970"/>
                    <a:pt x="2387114" y="1888833"/>
                  </a:cubicBezTo>
                  <a:cubicBezTo>
                    <a:pt x="2381321" y="1881108"/>
                    <a:pt x="2373595" y="1865657"/>
                    <a:pt x="2373595" y="1861794"/>
                  </a:cubicBezTo>
                  <a:lnTo>
                    <a:pt x="2373595" y="1846344"/>
                  </a:lnTo>
                  <a:cubicBezTo>
                    <a:pt x="2383252" y="1846344"/>
                    <a:pt x="2383252" y="1850206"/>
                    <a:pt x="2383252" y="1856000"/>
                  </a:cubicBezTo>
                  <a:close/>
                  <a:moveTo>
                    <a:pt x="853644" y="1890764"/>
                  </a:moveTo>
                  <a:cubicBezTo>
                    <a:pt x="867164" y="1908146"/>
                    <a:pt x="872958" y="1929391"/>
                    <a:pt x="880683" y="1948704"/>
                  </a:cubicBezTo>
                  <a:cubicBezTo>
                    <a:pt x="898065" y="1993124"/>
                    <a:pt x="901928" y="2037545"/>
                    <a:pt x="938623" y="2081965"/>
                  </a:cubicBezTo>
                  <a:cubicBezTo>
                    <a:pt x="963730" y="2112866"/>
                    <a:pt x="1000425" y="2122523"/>
                    <a:pt x="1027463" y="2126385"/>
                  </a:cubicBezTo>
                  <a:cubicBezTo>
                    <a:pt x="1056433" y="2130248"/>
                    <a:pt x="1096991" y="2118660"/>
                    <a:pt x="1125961" y="2134111"/>
                  </a:cubicBezTo>
                  <a:cubicBezTo>
                    <a:pt x="1129824" y="2141836"/>
                    <a:pt x="1129824" y="2151493"/>
                    <a:pt x="1129824" y="2155355"/>
                  </a:cubicBezTo>
                  <a:cubicBezTo>
                    <a:pt x="1129824" y="2224883"/>
                    <a:pt x="1079609" y="2288617"/>
                    <a:pt x="988837" y="2309861"/>
                  </a:cubicBezTo>
                  <a:cubicBezTo>
                    <a:pt x="973386" y="2313724"/>
                    <a:pt x="950211" y="2319518"/>
                    <a:pt x="944417" y="2319518"/>
                  </a:cubicBezTo>
                  <a:cubicBezTo>
                    <a:pt x="925103" y="2319518"/>
                    <a:pt x="855576" y="2296342"/>
                    <a:pt x="855576" y="2296342"/>
                  </a:cubicBezTo>
                  <a:cubicBezTo>
                    <a:pt x="847851" y="2296342"/>
                    <a:pt x="842057" y="2296342"/>
                    <a:pt x="842057" y="2302136"/>
                  </a:cubicBezTo>
                  <a:cubicBezTo>
                    <a:pt x="842057" y="2307930"/>
                    <a:pt x="849782" y="2338831"/>
                    <a:pt x="849782" y="2342694"/>
                  </a:cubicBezTo>
                  <a:cubicBezTo>
                    <a:pt x="849782" y="2348487"/>
                    <a:pt x="842057" y="2367801"/>
                    <a:pt x="840125" y="2383251"/>
                  </a:cubicBezTo>
                  <a:cubicBezTo>
                    <a:pt x="818881" y="2499131"/>
                    <a:pt x="710727" y="2537757"/>
                    <a:pt x="631542" y="2537757"/>
                  </a:cubicBezTo>
                  <a:cubicBezTo>
                    <a:pt x="625748" y="2537757"/>
                    <a:pt x="596779" y="2535826"/>
                    <a:pt x="583259" y="2531963"/>
                  </a:cubicBezTo>
                  <a:cubicBezTo>
                    <a:pt x="569740" y="2530032"/>
                    <a:pt x="554290" y="2524238"/>
                    <a:pt x="538839" y="2518444"/>
                  </a:cubicBezTo>
                  <a:cubicBezTo>
                    <a:pt x="500212" y="2504925"/>
                    <a:pt x="440342" y="2450848"/>
                    <a:pt x="426822" y="2412221"/>
                  </a:cubicBezTo>
                  <a:cubicBezTo>
                    <a:pt x="424891" y="2408358"/>
                    <a:pt x="419097" y="2379389"/>
                    <a:pt x="407509" y="2379389"/>
                  </a:cubicBezTo>
                  <a:cubicBezTo>
                    <a:pt x="390127" y="2379389"/>
                    <a:pt x="328325" y="2437328"/>
                    <a:pt x="235621" y="2437328"/>
                  </a:cubicBezTo>
                  <a:cubicBezTo>
                    <a:pt x="162231" y="2437328"/>
                    <a:pt x="52146" y="2394839"/>
                    <a:pt x="25107" y="2286685"/>
                  </a:cubicBezTo>
                  <a:cubicBezTo>
                    <a:pt x="21245" y="2269303"/>
                    <a:pt x="17382" y="2242265"/>
                    <a:pt x="17382" y="2238402"/>
                  </a:cubicBezTo>
                  <a:cubicBezTo>
                    <a:pt x="17382" y="2201707"/>
                    <a:pt x="44420" y="2130248"/>
                    <a:pt x="88841" y="2105141"/>
                  </a:cubicBezTo>
                  <a:cubicBezTo>
                    <a:pt x="92703" y="2103210"/>
                    <a:pt x="100429" y="2099347"/>
                    <a:pt x="106223" y="2095484"/>
                  </a:cubicBezTo>
                  <a:cubicBezTo>
                    <a:pt x="131330" y="2078102"/>
                    <a:pt x="181544" y="2089690"/>
                    <a:pt x="179613" y="2051064"/>
                  </a:cubicBezTo>
                  <a:cubicBezTo>
                    <a:pt x="181544" y="2035613"/>
                    <a:pt x="183476" y="2018231"/>
                    <a:pt x="187338" y="2004712"/>
                  </a:cubicBezTo>
                  <a:cubicBezTo>
                    <a:pt x="189270" y="1996987"/>
                    <a:pt x="193132" y="1987330"/>
                    <a:pt x="196995" y="1977674"/>
                  </a:cubicBezTo>
                  <a:cubicBezTo>
                    <a:pt x="204720" y="1958360"/>
                    <a:pt x="229827" y="1923597"/>
                    <a:pt x="256866" y="1910077"/>
                  </a:cubicBezTo>
                  <a:cubicBezTo>
                    <a:pt x="278110" y="1896558"/>
                    <a:pt x="353432" y="1873382"/>
                    <a:pt x="390127" y="1873382"/>
                  </a:cubicBezTo>
                  <a:cubicBezTo>
                    <a:pt x="440342" y="1873382"/>
                    <a:pt x="550427" y="1912009"/>
                    <a:pt x="562015" y="1985399"/>
                  </a:cubicBezTo>
                  <a:cubicBezTo>
                    <a:pt x="562015" y="1993124"/>
                    <a:pt x="567809" y="2000849"/>
                    <a:pt x="571671" y="2008575"/>
                  </a:cubicBezTo>
                  <a:cubicBezTo>
                    <a:pt x="619954" y="1977674"/>
                    <a:pt x="637336" y="1983468"/>
                    <a:pt x="675963" y="1983468"/>
                  </a:cubicBezTo>
                  <a:cubicBezTo>
                    <a:pt x="681757" y="1983468"/>
                    <a:pt x="710727" y="1981536"/>
                    <a:pt x="726177" y="1985399"/>
                  </a:cubicBezTo>
                  <a:cubicBezTo>
                    <a:pt x="803430" y="2002781"/>
                    <a:pt x="832400" y="2068446"/>
                    <a:pt x="832400" y="2124454"/>
                  </a:cubicBezTo>
                  <a:cubicBezTo>
                    <a:pt x="832400" y="2168875"/>
                    <a:pt x="824675" y="2236471"/>
                    <a:pt x="768666" y="2267372"/>
                  </a:cubicBezTo>
                  <a:cubicBezTo>
                    <a:pt x="743559" y="2280891"/>
                    <a:pt x="710727" y="2292479"/>
                    <a:pt x="683688" y="2292479"/>
                  </a:cubicBezTo>
                  <a:cubicBezTo>
                    <a:pt x="629611" y="2292479"/>
                    <a:pt x="596779" y="2246127"/>
                    <a:pt x="585191" y="2246127"/>
                  </a:cubicBezTo>
                  <a:cubicBezTo>
                    <a:pt x="579397" y="2246127"/>
                    <a:pt x="556221" y="2277029"/>
                    <a:pt x="538839" y="2290548"/>
                  </a:cubicBezTo>
                  <a:cubicBezTo>
                    <a:pt x="519526" y="2305998"/>
                    <a:pt x="455792" y="2327243"/>
                    <a:pt x="428754" y="2327243"/>
                  </a:cubicBezTo>
                  <a:cubicBezTo>
                    <a:pt x="361157" y="2327243"/>
                    <a:pt x="285836" y="2240333"/>
                    <a:pt x="285836" y="2180462"/>
                  </a:cubicBezTo>
                  <a:cubicBezTo>
                    <a:pt x="285836" y="2101278"/>
                    <a:pt x="357295" y="2041407"/>
                    <a:pt x="426822" y="2041407"/>
                  </a:cubicBezTo>
                  <a:cubicBezTo>
                    <a:pt x="482831" y="2041407"/>
                    <a:pt x="538839" y="2087759"/>
                    <a:pt x="538839" y="2145699"/>
                  </a:cubicBezTo>
                  <a:cubicBezTo>
                    <a:pt x="538839" y="2195913"/>
                    <a:pt x="494419" y="2234540"/>
                    <a:pt x="451929" y="2234540"/>
                  </a:cubicBezTo>
                  <a:cubicBezTo>
                    <a:pt x="417166" y="2234540"/>
                    <a:pt x="384333" y="2203638"/>
                    <a:pt x="384333" y="2170806"/>
                  </a:cubicBezTo>
                  <a:cubicBezTo>
                    <a:pt x="384333" y="2139905"/>
                    <a:pt x="401715" y="2143767"/>
                    <a:pt x="434548" y="2122523"/>
                  </a:cubicBezTo>
                  <a:cubicBezTo>
                    <a:pt x="421028" y="2112866"/>
                    <a:pt x="421028" y="2114798"/>
                    <a:pt x="411372" y="2114798"/>
                  </a:cubicBezTo>
                  <a:cubicBezTo>
                    <a:pt x="382402" y="2114798"/>
                    <a:pt x="359226" y="2147630"/>
                    <a:pt x="359226" y="2170806"/>
                  </a:cubicBezTo>
                  <a:cubicBezTo>
                    <a:pt x="359226" y="2211364"/>
                    <a:pt x="411372" y="2251921"/>
                    <a:pt x="446135" y="2251921"/>
                  </a:cubicBezTo>
                  <a:cubicBezTo>
                    <a:pt x="509869" y="2251921"/>
                    <a:pt x="560084" y="2209432"/>
                    <a:pt x="560084" y="2145699"/>
                  </a:cubicBezTo>
                  <a:cubicBezTo>
                    <a:pt x="560084" y="2068446"/>
                    <a:pt x="484762" y="2022094"/>
                    <a:pt x="426822" y="2022094"/>
                  </a:cubicBezTo>
                  <a:cubicBezTo>
                    <a:pt x="343775" y="2022094"/>
                    <a:pt x="268454" y="2087759"/>
                    <a:pt x="268454" y="2174669"/>
                  </a:cubicBezTo>
                  <a:cubicBezTo>
                    <a:pt x="268454" y="2271235"/>
                    <a:pt x="351501" y="2344625"/>
                    <a:pt x="436479" y="2344625"/>
                  </a:cubicBezTo>
                  <a:cubicBezTo>
                    <a:pt x="525320" y="2344625"/>
                    <a:pt x="558152" y="2282823"/>
                    <a:pt x="594847" y="2282823"/>
                  </a:cubicBezTo>
                  <a:cubicBezTo>
                    <a:pt x="606435" y="2282823"/>
                    <a:pt x="614161" y="2290548"/>
                    <a:pt x="625748" y="2294410"/>
                  </a:cubicBezTo>
                  <a:cubicBezTo>
                    <a:pt x="648924" y="2305998"/>
                    <a:pt x="668238" y="2311792"/>
                    <a:pt x="691413" y="2311792"/>
                  </a:cubicBezTo>
                  <a:cubicBezTo>
                    <a:pt x="710727" y="2311792"/>
                    <a:pt x="703001" y="2309861"/>
                    <a:pt x="735834" y="2302136"/>
                  </a:cubicBezTo>
                  <a:cubicBezTo>
                    <a:pt x="820812" y="2278960"/>
                    <a:pt x="857507" y="2201707"/>
                    <a:pt x="857507" y="2139905"/>
                  </a:cubicBezTo>
                  <a:cubicBezTo>
                    <a:pt x="857507" y="2029819"/>
                    <a:pt x="786048" y="2014369"/>
                    <a:pt x="786048" y="1966086"/>
                  </a:cubicBezTo>
                  <a:cubicBezTo>
                    <a:pt x="786048" y="1962223"/>
                    <a:pt x="789911" y="1950635"/>
                    <a:pt x="789911" y="1944841"/>
                  </a:cubicBezTo>
                  <a:cubicBezTo>
                    <a:pt x="789911" y="1929391"/>
                    <a:pt x="753216" y="1890764"/>
                    <a:pt x="753216" y="1867588"/>
                  </a:cubicBezTo>
                  <a:cubicBezTo>
                    <a:pt x="753216" y="1848275"/>
                    <a:pt x="776392" y="1838618"/>
                    <a:pt x="787980" y="1838618"/>
                  </a:cubicBezTo>
                  <a:cubicBezTo>
                    <a:pt x="811155" y="1838618"/>
                    <a:pt x="840125" y="1869520"/>
                    <a:pt x="853644" y="1890764"/>
                  </a:cubicBezTo>
                  <a:close/>
                  <a:moveTo>
                    <a:pt x="567809" y="1832824"/>
                  </a:moveTo>
                  <a:cubicBezTo>
                    <a:pt x="590985" y="1850206"/>
                    <a:pt x="625748" y="1865657"/>
                    <a:pt x="650856" y="1873382"/>
                  </a:cubicBezTo>
                  <a:cubicBezTo>
                    <a:pt x="672100" y="1881108"/>
                    <a:pt x="766735" y="1906215"/>
                    <a:pt x="766735" y="1956429"/>
                  </a:cubicBezTo>
                  <a:cubicBezTo>
                    <a:pt x="766735" y="1966086"/>
                    <a:pt x="759010" y="1971880"/>
                    <a:pt x="753216" y="1971880"/>
                  </a:cubicBezTo>
                  <a:cubicBezTo>
                    <a:pt x="747422" y="1971880"/>
                    <a:pt x="739696" y="1964154"/>
                    <a:pt x="731971" y="1964154"/>
                  </a:cubicBezTo>
                  <a:cubicBezTo>
                    <a:pt x="716521" y="1962223"/>
                    <a:pt x="687551" y="1964154"/>
                    <a:pt x="681757" y="1964154"/>
                  </a:cubicBezTo>
                  <a:cubicBezTo>
                    <a:pt x="677894" y="1964154"/>
                    <a:pt x="646993" y="1962223"/>
                    <a:pt x="633474" y="1964154"/>
                  </a:cubicBezTo>
                  <a:cubicBezTo>
                    <a:pt x="619954" y="1966086"/>
                    <a:pt x="596779" y="1975742"/>
                    <a:pt x="592916" y="1975742"/>
                  </a:cubicBezTo>
                  <a:cubicBezTo>
                    <a:pt x="587122" y="1975742"/>
                    <a:pt x="581328" y="1971880"/>
                    <a:pt x="579397" y="1968017"/>
                  </a:cubicBezTo>
                  <a:cubicBezTo>
                    <a:pt x="554290" y="1925528"/>
                    <a:pt x="506006" y="1875314"/>
                    <a:pt x="463517" y="1863726"/>
                  </a:cubicBezTo>
                  <a:cubicBezTo>
                    <a:pt x="471243" y="1854069"/>
                    <a:pt x="477037" y="1844412"/>
                    <a:pt x="488625" y="1836687"/>
                  </a:cubicBezTo>
                  <a:cubicBezTo>
                    <a:pt x="502144" y="1825099"/>
                    <a:pt x="533045" y="1807717"/>
                    <a:pt x="536908" y="1807717"/>
                  </a:cubicBezTo>
                  <a:cubicBezTo>
                    <a:pt x="542702" y="1807717"/>
                    <a:pt x="558152" y="1827031"/>
                    <a:pt x="567809" y="1832824"/>
                  </a:cubicBezTo>
                  <a:close/>
                  <a:moveTo>
                    <a:pt x="1730465" y="1850206"/>
                  </a:moveTo>
                  <a:cubicBezTo>
                    <a:pt x="1730465" y="1886902"/>
                    <a:pt x="1703426" y="1908146"/>
                    <a:pt x="1662869" y="1921665"/>
                  </a:cubicBezTo>
                  <a:cubicBezTo>
                    <a:pt x="1660937" y="1913940"/>
                    <a:pt x="1659006" y="1898489"/>
                    <a:pt x="1659006" y="1894627"/>
                  </a:cubicBezTo>
                  <a:cubicBezTo>
                    <a:pt x="1659006" y="1861794"/>
                    <a:pt x="1687976" y="1842481"/>
                    <a:pt x="1718877" y="1805786"/>
                  </a:cubicBezTo>
                  <a:cubicBezTo>
                    <a:pt x="1722740" y="1813511"/>
                    <a:pt x="1730465" y="1840550"/>
                    <a:pt x="1730465" y="1850206"/>
                  </a:cubicBezTo>
                  <a:close/>
                  <a:moveTo>
                    <a:pt x="1985399" y="1838618"/>
                  </a:moveTo>
                  <a:lnTo>
                    <a:pt x="1937116" y="1838618"/>
                  </a:lnTo>
                  <a:cubicBezTo>
                    <a:pt x="1931322" y="1840550"/>
                    <a:pt x="1923597" y="1842481"/>
                    <a:pt x="1912009" y="1844412"/>
                  </a:cubicBezTo>
                  <a:cubicBezTo>
                    <a:pt x="1908147" y="1828962"/>
                    <a:pt x="1919734" y="1807717"/>
                    <a:pt x="1906215" y="1796129"/>
                  </a:cubicBezTo>
                  <a:cubicBezTo>
                    <a:pt x="1929391" y="1799992"/>
                    <a:pt x="1958361" y="1817374"/>
                    <a:pt x="1985399" y="1838618"/>
                  </a:cubicBezTo>
                  <a:close/>
                  <a:moveTo>
                    <a:pt x="1898490" y="1817374"/>
                  </a:moveTo>
                  <a:cubicBezTo>
                    <a:pt x="1898490" y="1836687"/>
                    <a:pt x="1884971" y="1854069"/>
                    <a:pt x="1854069" y="1861794"/>
                  </a:cubicBezTo>
                  <a:cubicBezTo>
                    <a:pt x="1848276" y="1852138"/>
                    <a:pt x="1842482" y="1834756"/>
                    <a:pt x="1842482" y="1830893"/>
                  </a:cubicBezTo>
                  <a:cubicBezTo>
                    <a:pt x="1842482" y="1801923"/>
                    <a:pt x="1877245" y="1799992"/>
                    <a:pt x="1894627" y="1794198"/>
                  </a:cubicBezTo>
                  <a:cubicBezTo>
                    <a:pt x="1896559" y="1801923"/>
                    <a:pt x="1898490" y="1811580"/>
                    <a:pt x="1898490" y="1817374"/>
                  </a:cubicBezTo>
                  <a:close/>
                  <a:moveTo>
                    <a:pt x="1624242" y="1821237"/>
                  </a:moveTo>
                  <a:cubicBezTo>
                    <a:pt x="1624242" y="1838618"/>
                    <a:pt x="1601066" y="1888833"/>
                    <a:pt x="1568234" y="1888833"/>
                  </a:cubicBezTo>
                  <a:cubicBezTo>
                    <a:pt x="1545058" y="1888833"/>
                    <a:pt x="1546989" y="1859863"/>
                    <a:pt x="1543127" y="1846344"/>
                  </a:cubicBezTo>
                  <a:cubicBezTo>
                    <a:pt x="1543127" y="1842481"/>
                    <a:pt x="1539264" y="1836687"/>
                    <a:pt x="1539264" y="1830893"/>
                  </a:cubicBezTo>
                  <a:cubicBezTo>
                    <a:pt x="1539264" y="1827031"/>
                    <a:pt x="1545058" y="1825099"/>
                    <a:pt x="1546989" y="1823168"/>
                  </a:cubicBezTo>
                  <a:cubicBezTo>
                    <a:pt x="1566302" y="1819305"/>
                    <a:pt x="1591410" y="1796129"/>
                    <a:pt x="1606860" y="1774885"/>
                  </a:cubicBezTo>
                  <a:cubicBezTo>
                    <a:pt x="1610723" y="1778747"/>
                    <a:pt x="1624242" y="1811580"/>
                    <a:pt x="1624242" y="1821237"/>
                  </a:cubicBezTo>
                  <a:close/>
                  <a:moveTo>
                    <a:pt x="1292055" y="1815443"/>
                  </a:moveTo>
                  <a:cubicBezTo>
                    <a:pt x="1292055" y="1840550"/>
                    <a:pt x="1284329" y="1865657"/>
                    <a:pt x="1247634" y="1881108"/>
                  </a:cubicBezTo>
                  <a:cubicBezTo>
                    <a:pt x="1239909" y="1884970"/>
                    <a:pt x="1228321" y="1888833"/>
                    <a:pt x="1222527" y="1888833"/>
                  </a:cubicBezTo>
                  <a:cubicBezTo>
                    <a:pt x="1195489" y="1888833"/>
                    <a:pt x="1193557" y="1859863"/>
                    <a:pt x="1193557" y="1848275"/>
                  </a:cubicBezTo>
                  <a:cubicBezTo>
                    <a:pt x="1193557" y="1836687"/>
                    <a:pt x="1189695" y="1834756"/>
                    <a:pt x="1201283" y="1821237"/>
                  </a:cubicBezTo>
                  <a:cubicBezTo>
                    <a:pt x="1209008" y="1811580"/>
                    <a:pt x="1222527" y="1803855"/>
                    <a:pt x="1232184" y="1796129"/>
                  </a:cubicBezTo>
                  <a:cubicBezTo>
                    <a:pt x="1237978" y="1792267"/>
                    <a:pt x="1243772" y="1786473"/>
                    <a:pt x="1247634" y="1780679"/>
                  </a:cubicBezTo>
                  <a:cubicBezTo>
                    <a:pt x="1253428" y="1772954"/>
                    <a:pt x="1257291" y="1759434"/>
                    <a:pt x="1266947" y="1759434"/>
                  </a:cubicBezTo>
                  <a:cubicBezTo>
                    <a:pt x="1290123" y="1759434"/>
                    <a:pt x="1292055" y="1807717"/>
                    <a:pt x="1292055" y="1815443"/>
                  </a:cubicBezTo>
                  <a:close/>
                  <a:moveTo>
                    <a:pt x="1828962" y="1755572"/>
                  </a:moveTo>
                  <a:cubicBezTo>
                    <a:pt x="1846344" y="1761366"/>
                    <a:pt x="1861795" y="1769091"/>
                    <a:pt x="1877245" y="1776816"/>
                  </a:cubicBezTo>
                  <a:cubicBezTo>
                    <a:pt x="1875314" y="1780679"/>
                    <a:pt x="1852138" y="1798061"/>
                    <a:pt x="1844413" y="1798061"/>
                  </a:cubicBezTo>
                  <a:cubicBezTo>
                    <a:pt x="1827031" y="1798061"/>
                    <a:pt x="1825100" y="1757503"/>
                    <a:pt x="1825100" y="1755572"/>
                  </a:cubicBezTo>
                  <a:lnTo>
                    <a:pt x="1828962" y="1755572"/>
                  </a:lnTo>
                  <a:close/>
                  <a:moveTo>
                    <a:pt x="1815443" y="1796129"/>
                  </a:moveTo>
                  <a:cubicBezTo>
                    <a:pt x="1815443" y="1815443"/>
                    <a:pt x="1809649" y="1825099"/>
                    <a:pt x="1801924" y="1848275"/>
                  </a:cubicBezTo>
                  <a:cubicBezTo>
                    <a:pt x="1801924" y="1848275"/>
                    <a:pt x="1799992" y="1850206"/>
                    <a:pt x="1805786" y="1850206"/>
                  </a:cubicBezTo>
                  <a:cubicBezTo>
                    <a:pt x="1809649" y="1850206"/>
                    <a:pt x="1819306" y="1840550"/>
                    <a:pt x="1827031" y="1832824"/>
                  </a:cubicBezTo>
                  <a:cubicBezTo>
                    <a:pt x="1830894" y="1836687"/>
                    <a:pt x="1836688" y="1846344"/>
                    <a:pt x="1836688" y="1852138"/>
                  </a:cubicBezTo>
                  <a:cubicBezTo>
                    <a:pt x="1836688" y="1867588"/>
                    <a:pt x="1815443" y="1881108"/>
                    <a:pt x="1805786" y="1900421"/>
                  </a:cubicBezTo>
                  <a:cubicBezTo>
                    <a:pt x="1805786" y="1900421"/>
                    <a:pt x="1803855" y="1902352"/>
                    <a:pt x="1809649" y="1902352"/>
                  </a:cubicBezTo>
                  <a:cubicBezTo>
                    <a:pt x="1813512" y="1902352"/>
                    <a:pt x="1867589" y="1867588"/>
                    <a:pt x="1873383" y="1867588"/>
                  </a:cubicBezTo>
                  <a:cubicBezTo>
                    <a:pt x="1886902" y="1867588"/>
                    <a:pt x="1890765" y="1888833"/>
                    <a:pt x="1890765" y="1892695"/>
                  </a:cubicBezTo>
                  <a:cubicBezTo>
                    <a:pt x="1890765" y="1948704"/>
                    <a:pt x="1836688" y="1969948"/>
                    <a:pt x="1801924" y="1969948"/>
                  </a:cubicBezTo>
                  <a:cubicBezTo>
                    <a:pt x="1794198" y="1969948"/>
                    <a:pt x="1765229" y="1968017"/>
                    <a:pt x="1765229" y="1958360"/>
                  </a:cubicBezTo>
                  <a:cubicBezTo>
                    <a:pt x="1765229" y="1952566"/>
                    <a:pt x="1778748" y="1939047"/>
                    <a:pt x="1784542" y="1929391"/>
                  </a:cubicBezTo>
                  <a:lnTo>
                    <a:pt x="1784542" y="1923597"/>
                  </a:lnTo>
                  <a:cubicBezTo>
                    <a:pt x="1782611" y="1921665"/>
                    <a:pt x="1784542" y="1921665"/>
                    <a:pt x="1778748" y="1921665"/>
                  </a:cubicBezTo>
                  <a:cubicBezTo>
                    <a:pt x="1774885" y="1921665"/>
                    <a:pt x="1759435" y="1933253"/>
                    <a:pt x="1749778" y="1939047"/>
                  </a:cubicBezTo>
                  <a:cubicBezTo>
                    <a:pt x="1749778" y="1929391"/>
                    <a:pt x="1747847" y="1915871"/>
                    <a:pt x="1747847" y="1910077"/>
                  </a:cubicBezTo>
                  <a:cubicBezTo>
                    <a:pt x="1747847" y="1900421"/>
                    <a:pt x="1751709" y="1881108"/>
                    <a:pt x="1769091" y="1875314"/>
                  </a:cubicBezTo>
                  <a:cubicBezTo>
                    <a:pt x="1765229" y="1873382"/>
                    <a:pt x="1757503" y="1873382"/>
                    <a:pt x="1753641" y="1869520"/>
                  </a:cubicBezTo>
                  <a:cubicBezTo>
                    <a:pt x="1742053" y="1863726"/>
                    <a:pt x="1736259" y="1832824"/>
                    <a:pt x="1736259" y="1823168"/>
                  </a:cubicBezTo>
                  <a:cubicBezTo>
                    <a:pt x="1736259" y="1817374"/>
                    <a:pt x="1736259" y="1805786"/>
                    <a:pt x="1740121" y="1799992"/>
                  </a:cubicBezTo>
                  <a:cubicBezTo>
                    <a:pt x="1747847" y="1784541"/>
                    <a:pt x="1798061" y="1749778"/>
                    <a:pt x="1798061" y="1749778"/>
                  </a:cubicBezTo>
                  <a:cubicBezTo>
                    <a:pt x="1813512" y="1749778"/>
                    <a:pt x="1815443" y="1796129"/>
                    <a:pt x="1815443" y="1796129"/>
                  </a:cubicBezTo>
                  <a:close/>
                  <a:moveTo>
                    <a:pt x="1716946" y="1715014"/>
                  </a:moveTo>
                  <a:cubicBezTo>
                    <a:pt x="1736259" y="1720808"/>
                    <a:pt x="1753641" y="1722739"/>
                    <a:pt x="1771023" y="1730464"/>
                  </a:cubicBezTo>
                  <a:cubicBezTo>
                    <a:pt x="1774885" y="1732396"/>
                    <a:pt x="1776817" y="1738190"/>
                    <a:pt x="1776817" y="1742052"/>
                  </a:cubicBezTo>
                  <a:cubicBezTo>
                    <a:pt x="1776817" y="1765228"/>
                    <a:pt x="1747847" y="1774885"/>
                    <a:pt x="1734327" y="1778747"/>
                  </a:cubicBezTo>
                  <a:lnTo>
                    <a:pt x="1728534" y="1778747"/>
                  </a:lnTo>
                  <a:lnTo>
                    <a:pt x="1711152" y="1715014"/>
                  </a:lnTo>
                  <a:lnTo>
                    <a:pt x="1716946" y="1715014"/>
                  </a:lnTo>
                  <a:close/>
                  <a:moveTo>
                    <a:pt x="2265441" y="1749778"/>
                  </a:moveTo>
                  <a:cubicBezTo>
                    <a:pt x="2267373" y="1755572"/>
                    <a:pt x="2277029" y="1765228"/>
                    <a:pt x="2277029" y="1769091"/>
                  </a:cubicBezTo>
                  <a:cubicBezTo>
                    <a:pt x="2277029" y="1782610"/>
                    <a:pt x="2261579" y="1788404"/>
                    <a:pt x="2253853" y="1796129"/>
                  </a:cubicBezTo>
                  <a:cubicBezTo>
                    <a:pt x="2248059" y="1790335"/>
                    <a:pt x="2242265" y="1761366"/>
                    <a:pt x="2242265" y="1753640"/>
                  </a:cubicBezTo>
                  <a:cubicBezTo>
                    <a:pt x="2242265" y="1738190"/>
                    <a:pt x="2248059" y="1720808"/>
                    <a:pt x="2255785" y="1709220"/>
                  </a:cubicBezTo>
                  <a:cubicBezTo>
                    <a:pt x="2259647" y="1722739"/>
                    <a:pt x="2261579" y="1736258"/>
                    <a:pt x="2265441" y="1749778"/>
                  </a:cubicBezTo>
                  <a:close/>
                  <a:moveTo>
                    <a:pt x="1388621" y="1765228"/>
                  </a:moveTo>
                  <a:cubicBezTo>
                    <a:pt x="1388621" y="1771022"/>
                    <a:pt x="1382827" y="1801923"/>
                    <a:pt x="1380896" y="1821237"/>
                  </a:cubicBezTo>
                  <a:cubicBezTo>
                    <a:pt x="1386689" y="1817374"/>
                    <a:pt x="1396346" y="1813511"/>
                    <a:pt x="1400209" y="1813511"/>
                  </a:cubicBezTo>
                  <a:cubicBezTo>
                    <a:pt x="1406003" y="1813511"/>
                    <a:pt x="1415659" y="1819305"/>
                    <a:pt x="1421453" y="1821237"/>
                  </a:cubicBezTo>
                  <a:cubicBezTo>
                    <a:pt x="1421453" y="1821237"/>
                    <a:pt x="1423385" y="1821237"/>
                    <a:pt x="1423385" y="1817374"/>
                  </a:cubicBezTo>
                  <a:cubicBezTo>
                    <a:pt x="1423385" y="1811580"/>
                    <a:pt x="1419522" y="1809649"/>
                    <a:pt x="1419522" y="1803855"/>
                  </a:cubicBezTo>
                  <a:cubicBezTo>
                    <a:pt x="1419522" y="1796129"/>
                    <a:pt x="1440767" y="1790335"/>
                    <a:pt x="1442698" y="1788404"/>
                  </a:cubicBezTo>
                  <a:cubicBezTo>
                    <a:pt x="1460080" y="1778747"/>
                    <a:pt x="1477462" y="1751709"/>
                    <a:pt x="1487118" y="1738190"/>
                  </a:cubicBezTo>
                  <a:cubicBezTo>
                    <a:pt x="1494844" y="1742052"/>
                    <a:pt x="1506431" y="1772954"/>
                    <a:pt x="1506431" y="1786473"/>
                  </a:cubicBezTo>
                  <a:cubicBezTo>
                    <a:pt x="1506431" y="1805786"/>
                    <a:pt x="1496775" y="1821237"/>
                    <a:pt x="1490981" y="1840550"/>
                  </a:cubicBezTo>
                  <a:cubicBezTo>
                    <a:pt x="1492912" y="1842481"/>
                    <a:pt x="1494844" y="1842481"/>
                    <a:pt x="1496775" y="1844412"/>
                  </a:cubicBezTo>
                  <a:cubicBezTo>
                    <a:pt x="1502569" y="1836687"/>
                    <a:pt x="1506431" y="1834756"/>
                    <a:pt x="1512225" y="1834756"/>
                  </a:cubicBezTo>
                  <a:cubicBezTo>
                    <a:pt x="1533470" y="1834756"/>
                    <a:pt x="1537333" y="1867588"/>
                    <a:pt x="1537333" y="1875314"/>
                  </a:cubicBezTo>
                  <a:cubicBezTo>
                    <a:pt x="1537333" y="1879176"/>
                    <a:pt x="1533470" y="1888833"/>
                    <a:pt x="1533470" y="1894627"/>
                  </a:cubicBezTo>
                  <a:cubicBezTo>
                    <a:pt x="1531539" y="1912009"/>
                    <a:pt x="1498706" y="1942910"/>
                    <a:pt x="1481324" y="1942910"/>
                  </a:cubicBezTo>
                  <a:cubicBezTo>
                    <a:pt x="1475530" y="1942910"/>
                    <a:pt x="1477462" y="1940979"/>
                    <a:pt x="1475530" y="1940979"/>
                  </a:cubicBezTo>
                  <a:cubicBezTo>
                    <a:pt x="1471668" y="1919734"/>
                    <a:pt x="1456217" y="1883039"/>
                    <a:pt x="1456217" y="1877245"/>
                  </a:cubicBezTo>
                  <a:cubicBezTo>
                    <a:pt x="1456217" y="1873382"/>
                    <a:pt x="1460080" y="1863726"/>
                    <a:pt x="1460080" y="1856000"/>
                  </a:cubicBezTo>
                  <a:cubicBezTo>
                    <a:pt x="1456217" y="1857932"/>
                    <a:pt x="1452354" y="1859863"/>
                    <a:pt x="1446560" y="1859863"/>
                  </a:cubicBezTo>
                  <a:cubicBezTo>
                    <a:pt x="1429179" y="1859863"/>
                    <a:pt x="1431110" y="1830893"/>
                    <a:pt x="1431110" y="1828962"/>
                  </a:cubicBezTo>
                  <a:cubicBezTo>
                    <a:pt x="1431110" y="1827031"/>
                    <a:pt x="1427247" y="1823168"/>
                    <a:pt x="1425316" y="1821237"/>
                  </a:cubicBezTo>
                  <a:lnTo>
                    <a:pt x="1419522" y="1821237"/>
                  </a:lnTo>
                  <a:cubicBezTo>
                    <a:pt x="1419522" y="1832824"/>
                    <a:pt x="1421453" y="1850206"/>
                    <a:pt x="1421453" y="1854069"/>
                  </a:cubicBezTo>
                  <a:cubicBezTo>
                    <a:pt x="1421453" y="1859863"/>
                    <a:pt x="1421453" y="1873382"/>
                    <a:pt x="1417591" y="1883039"/>
                  </a:cubicBezTo>
                  <a:cubicBezTo>
                    <a:pt x="1413728" y="1892695"/>
                    <a:pt x="1407934" y="1902352"/>
                    <a:pt x="1400209" y="1910077"/>
                  </a:cubicBezTo>
                  <a:cubicBezTo>
                    <a:pt x="1388621" y="1919734"/>
                    <a:pt x="1367376" y="1929391"/>
                    <a:pt x="1363514" y="1929391"/>
                  </a:cubicBezTo>
                  <a:cubicBezTo>
                    <a:pt x="1357720" y="1929391"/>
                    <a:pt x="1353857" y="1927459"/>
                    <a:pt x="1351926" y="1923597"/>
                  </a:cubicBezTo>
                  <a:cubicBezTo>
                    <a:pt x="1340338" y="1908146"/>
                    <a:pt x="1332612" y="1888833"/>
                    <a:pt x="1319093" y="1869520"/>
                  </a:cubicBezTo>
                  <a:cubicBezTo>
                    <a:pt x="1334544" y="1854069"/>
                    <a:pt x="1369308" y="1854069"/>
                    <a:pt x="1378964" y="1825099"/>
                  </a:cubicBezTo>
                  <a:cubicBezTo>
                    <a:pt x="1378964" y="1825099"/>
                    <a:pt x="1378964" y="1823168"/>
                    <a:pt x="1375102" y="1823168"/>
                  </a:cubicBezTo>
                  <a:cubicBezTo>
                    <a:pt x="1365445" y="1823168"/>
                    <a:pt x="1340338" y="1850206"/>
                    <a:pt x="1321025" y="1850206"/>
                  </a:cubicBezTo>
                  <a:cubicBezTo>
                    <a:pt x="1311368" y="1850206"/>
                    <a:pt x="1303643" y="1846344"/>
                    <a:pt x="1303643" y="1836687"/>
                  </a:cubicBezTo>
                  <a:cubicBezTo>
                    <a:pt x="1303643" y="1832824"/>
                    <a:pt x="1307505" y="1821237"/>
                    <a:pt x="1307505" y="1815443"/>
                  </a:cubicBezTo>
                  <a:cubicBezTo>
                    <a:pt x="1307505" y="1786473"/>
                    <a:pt x="1293986" y="1776816"/>
                    <a:pt x="1282398" y="1742052"/>
                  </a:cubicBezTo>
                  <a:cubicBezTo>
                    <a:pt x="1292055" y="1738190"/>
                    <a:pt x="1303643" y="1732396"/>
                    <a:pt x="1315231" y="1724670"/>
                  </a:cubicBezTo>
                  <a:cubicBezTo>
                    <a:pt x="1326818" y="1716945"/>
                    <a:pt x="1344200" y="1699563"/>
                    <a:pt x="1348063" y="1699563"/>
                  </a:cubicBezTo>
                  <a:cubicBezTo>
                    <a:pt x="1378964" y="1699563"/>
                    <a:pt x="1388621" y="1759434"/>
                    <a:pt x="1388621" y="1765228"/>
                  </a:cubicBezTo>
                  <a:close/>
                  <a:moveTo>
                    <a:pt x="1635830" y="1687975"/>
                  </a:moveTo>
                  <a:cubicBezTo>
                    <a:pt x="1664800" y="1689907"/>
                    <a:pt x="1662869" y="1720808"/>
                    <a:pt x="1666731" y="1720808"/>
                  </a:cubicBezTo>
                  <a:cubicBezTo>
                    <a:pt x="1672525" y="1720808"/>
                    <a:pt x="1678319" y="1713083"/>
                    <a:pt x="1684113" y="1713083"/>
                  </a:cubicBezTo>
                  <a:cubicBezTo>
                    <a:pt x="1703426" y="1713083"/>
                    <a:pt x="1709220" y="1761366"/>
                    <a:pt x="1709220" y="1763297"/>
                  </a:cubicBezTo>
                  <a:cubicBezTo>
                    <a:pt x="1709220" y="1798061"/>
                    <a:pt x="1687976" y="1832824"/>
                    <a:pt x="1641624" y="1838618"/>
                  </a:cubicBezTo>
                  <a:cubicBezTo>
                    <a:pt x="1635830" y="1827031"/>
                    <a:pt x="1635830" y="1805786"/>
                    <a:pt x="1631967" y="1796129"/>
                  </a:cubicBezTo>
                  <a:cubicBezTo>
                    <a:pt x="1630036" y="1784541"/>
                    <a:pt x="1622311" y="1771022"/>
                    <a:pt x="1622311" y="1765228"/>
                  </a:cubicBezTo>
                  <a:cubicBezTo>
                    <a:pt x="1622311" y="1761366"/>
                    <a:pt x="1637761" y="1755572"/>
                    <a:pt x="1643555" y="1747846"/>
                  </a:cubicBezTo>
                  <a:cubicBezTo>
                    <a:pt x="1635830" y="1745915"/>
                    <a:pt x="1624242" y="1747846"/>
                    <a:pt x="1616517" y="1742052"/>
                  </a:cubicBezTo>
                  <a:cubicBezTo>
                    <a:pt x="1597204" y="1726602"/>
                    <a:pt x="1608792" y="1703426"/>
                    <a:pt x="1595272" y="1686044"/>
                  </a:cubicBezTo>
                  <a:cubicBezTo>
                    <a:pt x="1601066" y="1686044"/>
                    <a:pt x="1604929" y="1684113"/>
                    <a:pt x="1635830" y="1687975"/>
                  </a:cubicBezTo>
                  <a:close/>
                  <a:moveTo>
                    <a:pt x="2072309" y="1772954"/>
                  </a:moveTo>
                  <a:cubicBezTo>
                    <a:pt x="2097416" y="1792267"/>
                    <a:pt x="2128317" y="1823168"/>
                    <a:pt x="2149562" y="1850206"/>
                  </a:cubicBezTo>
                  <a:cubicBezTo>
                    <a:pt x="2137974" y="1867588"/>
                    <a:pt x="2110935" y="1881108"/>
                    <a:pt x="2097416" y="1881108"/>
                  </a:cubicBezTo>
                  <a:cubicBezTo>
                    <a:pt x="2089691" y="1881108"/>
                    <a:pt x="2052996" y="1865657"/>
                    <a:pt x="2049133" y="1861794"/>
                  </a:cubicBezTo>
                  <a:cubicBezTo>
                    <a:pt x="2025957" y="1848275"/>
                    <a:pt x="2000850" y="1828962"/>
                    <a:pt x="1975743" y="1813511"/>
                  </a:cubicBezTo>
                  <a:cubicBezTo>
                    <a:pt x="1948704" y="1796129"/>
                    <a:pt x="1917803" y="1780679"/>
                    <a:pt x="1892696" y="1767160"/>
                  </a:cubicBezTo>
                  <a:cubicBezTo>
                    <a:pt x="1881108" y="1761366"/>
                    <a:pt x="1867589" y="1757503"/>
                    <a:pt x="1857932" y="1749778"/>
                  </a:cubicBezTo>
                  <a:cubicBezTo>
                    <a:pt x="1854069" y="1747846"/>
                    <a:pt x="1854069" y="1742052"/>
                    <a:pt x="1854069" y="1738190"/>
                  </a:cubicBezTo>
                  <a:cubicBezTo>
                    <a:pt x="1854069" y="1703426"/>
                    <a:pt x="1884971" y="1682181"/>
                    <a:pt x="1912009" y="1682181"/>
                  </a:cubicBezTo>
                  <a:cubicBezTo>
                    <a:pt x="1948704" y="1682181"/>
                    <a:pt x="2051064" y="1755572"/>
                    <a:pt x="2072309" y="1772954"/>
                  </a:cubicBezTo>
                  <a:close/>
                  <a:moveTo>
                    <a:pt x="1595272" y="1740121"/>
                  </a:moveTo>
                  <a:cubicBezTo>
                    <a:pt x="1595272" y="1772954"/>
                    <a:pt x="1579822" y="1805786"/>
                    <a:pt x="1529607" y="1809649"/>
                  </a:cubicBezTo>
                  <a:cubicBezTo>
                    <a:pt x="1518019" y="1794198"/>
                    <a:pt x="1512225" y="1769091"/>
                    <a:pt x="1512225" y="1755572"/>
                  </a:cubicBezTo>
                  <a:cubicBezTo>
                    <a:pt x="1512225" y="1730464"/>
                    <a:pt x="1525745" y="1701495"/>
                    <a:pt x="1560508" y="1678319"/>
                  </a:cubicBezTo>
                  <a:cubicBezTo>
                    <a:pt x="1591410" y="1697632"/>
                    <a:pt x="1595272" y="1720808"/>
                    <a:pt x="1595272" y="1740121"/>
                  </a:cubicBezTo>
                  <a:close/>
                  <a:moveTo>
                    <a:pt x="1251497" y="1724670"/>
                  </a:moveTo>
                  <a:cubicBezTo>
                    <a:pt x="1251497" y="1730464"/>
                    <a:pt x="1249566" y="1747846"/>
                    <a:pt x="1245703" y="1757503"/>
                  </a:cubicBezTo>
                  <a:cubicBezTo>
                    <a:pt x="1239909" y="1771022"/>
                    <a:pt x="1201283" y="1803855"/>
                    <a:pt x="1185832" y="1803855"/>
                  </a:cubicBezTo>
                  <a:cubicBezTo>
                    <a:pt x="1180038" y="1803855"/>
                    <a:pt x="1170381" y="1799992"/>
                    <a:pt x="1170381" y="1792267"/>
                  </a:cubicBezTo>
                  <a:cubicBezTo>
                    <a:pt x="1170381" y="1790335"/>
                    <a:pt x="1178107" y="1771022"/>
                    <a:pt x="1178107" y="1765228"/>
                  </a:cubicBezTo>
                  <a:cubicBezTo>
                    <a:pt x="1178107" y="1749778"/>
                    <a:pt x="1166519" y="1730464"/>
                    <a:pt x="1166519" y="1722739"/>
                  </a:cubicBezTo>
                  <a:cubicBezTo>
                    <a:pt x="1166519" y="1716945"/>
                    <a:pt x="1166519" y="1711151"/>
                    <a:pt x="1170381" y="1709220"/>
                  </a:cubicBezTo>
                  <a:cubicBezTo>
                    <a:pt x="1176175" y="1699563"/>
                    <a:pt x="1187763" y="1697632"/>
                    <a:pt x="1197420" y="1691838"/>
                  </a:cubicBezTo>
                  <a:cubicBezTo>
                    <a:pt x="1210939" y="1684113"/>
                    <a:pt x="1209008" y="1670593"/>
                    <a:pt x="1220596" y="1670593"/>
                  </a:cubicBezTo>
                  <a:cubicBezTo>
                    <a:pt x="1247634" y="1670593"/>
                    <a:pt x="1251497" y="1718877"/>
                    <a:pt x="1251497" y="1724670"/>
                  </a:cubicBezTo>
                  <a:close/>
                  <a:moveTo>
                    <a:pt x="1490981" y="1660937"/>
                  </a:moveTo>
                  <a:cubicBezTo>
                    <a:pt x="1494844" y="1662868"/>
                    <a:pt x="1539264" y="1655143"/>
                    <a:pt x="1539264" y="1678319"/>
                  </a:cubicBezTo>
                  <a:cubicBezTo>
                    <a:pt x="1539264" y="1691838"/>
                    <a:pt x="1502569" y="1718877"/>
                    <a:pt x="1492912" y="1715014"/>
                  </a:cubicBezTo>
                  <a:cubicBezTo>
                    <a:pt x="1473599" y="1699563"/>
                    <a:pt x="1490981" y="1674456"/>
                    <a:pt x="1463942" y="1662868"/>
                  </a:cubicBezTo>
                  <a:cubicBezTo>
                    <a:pt x="1465874" y="1659006"/>
                    <a:pt x="1467805" y="1655143"/>
                    <a:pt x="1473599" y="1655143"/>
                  </a:cubicBezTo>
                  <a:cubicBezTo>
                    <a:pt x="1477462" y="1655143"/>
                    <a:pt x="1483256" y="1659006"/>
                    <a:pt x="1490981" y="1660937"/>
                  </a:cubicBezTo>
                  <a:close/>
                  <a:moveTo>
                    <a:pt x="1884971" y="1662868"/>
                  </a:moveTo>
                  <a:cubicBezTo>
                    <a:pt x="1884971" y="1666731"/>
                    <a:pt x="1857932" y="1687975"/>
                    <a:pt x="1850207" y="1703426"/>
                  </a:cubicBezTo>
                  <a:cubicBezTo>
                    <a:pt x="1844413" y="1711151"/>
                    <a:pt x="1840550" y="1724670"/>
                    <a:pt x="1834756" y="1734327"/>
                  </a:cubicBezTo>
                  <a:cubicBezTo>
                    <a:pt x="1834756" y="1736258"/>
                    <a:pt x="1830894" y="1738190"/>
                    <a:pt x="1827031" y="1738190"/>
                  </a:cubicBezTo>
                  <a:cubicBezTo>
                    <a:pt x="1823168" y="1738190"/>
                    <a:pt x="1813512" y="1734327"/>
                    <a:pt x="1813512" y="1728533"/>
                  </a:cubicBezTo>
                  <a:cubicBezTo>
                    <a:pt x="1813512" y="1724670"/>
                    <a:pt x="1840550" y="1649349"/>
                    <a:pt x="1865657" y="1649349"/>
                  </a:cubicBezTo>
                  <a:cubicBezTo>
                    <a:pt x="1869520" y="1649349"/>
                    <a:pt x="1884971" y="1657074"/>
                    <a:pt x="1884971" y="1662868"/>
                  </a:cubicBezTo>
                  <a:close/>
                  <a:moveTo>
                    <a:pt x="1054502" y="1687975"/>
                  </a:moveTo>
                  <a:cubicBezTo>
                    <a:pt x="1054502" y="1730464"/>
                    <a:pt x="1021670" y="1759434"/>
                    <a:pt x="983043" y="1759434"/>
                  </a:cubicBezTo>
                  <a:cubicBezTo>
                    <a:pt x="963730" y="1759434"/>
                    <a:pt x="934760" y="1753640"/>
                    <a:pt x="917378" y="1742052"/>
                  </a:cubicBezTo>
                  <a:cubicBezTo>
                    <a:pt x="930897" y="1720808"/>
                    <a:pt x="1015876" y="1647418"/>
                    <a:pt x="1037120" y="1647418"/>
                  </a:cubicBezTo>
                  <a:cubicBezTo>
                    <a:pt x="1050639" y="1647418"/>
                    <a:pt x="1054502" y="1687975"/>
                    <a:pt x="1054502" y="1687975"/>
                  </a:cubicBezTo>
                  <a:close/>
                  <a:moveTo>
                    <a:pt x="1409865" y="1641624"/>
                  </a:moveTo>
                  <a:cubicBezTo>
                    <a:pt x="1415659" y="1647418"/>
                    <a:pt x="1417591" y="1662868"/>
                    <a:pt x="1421453" y="1662868"/>
                  </a:cubicBezTo>
                  <a:cubicBezTo>
                    <a:pt x="1427247" y="1662868"/>
                    <a:pt x="1438835" y="1657074"/>
                    <a:pt x="1442698" y="1657074"/>
                  </a:cubicBezTo>
                  <a:cubicBezTo>
                    <a:pt x="1467805" y="1657074"/>
                    <a:pt x="1469736" y="1709220"/>
                    <a:pt x="1469736" y="1716945"/>
                  </a:cubicBezTo>
                  <a:cubicBezTo>
                    <a:pt x="1469736" y="1753640"/>
                    <a:pt x="1456217" y="1769091"/>
                    <a:pt x="1406003" y="1786473"/>
                  </a:cubicBezTo>
                  <a:cubicBezTo>
                    <a:pt x="1402140" y="1759434"/>
                    <a:pt x="1400209" y="1722739"/>
                    <a:pt x="1371239" y="1697632"/>
                  </a:cubicBezTo>
                  <a:cubicBezTo>
                    <a:pt x="1380896" y="1680250"/>
                    <a:pt x="1409865" y="1686044"/>
                    <a:pt x="1421453" y="1664799"/>
                  </a:cubicBezTo>
                  <a:cubicBezTo>
                    <a:pt x="1419522" y="1662868"/>
                    <a:pt x="1419522" y="1660937"/>
                    <a:pt x="1415659" y="1660937"/>
                  </a:cubicBezTo>
                  <a:cubicBezTo>
                    <a:pt x="1409865" y="1660937"/>
                    <a:pt x="1380896" y="1676387"/>
                    <a:pt x="1375102" y="1676387"/>
                  </a:cubicBezTo>
                  <a:lnTo>
                    <a:pt x="1359651" y="1676387"/>
                  </a:lnTo>
                  <a:cubicBezTo>
                    <a:pt x="1361582" y="1670593"/>
                    <a:pt x="1361582" y="1660937"/>
                    <a:pt x="1361582" y="1655143"/>
                  </a:cubicBezTo>
                  <a:cubicBezTo>
                    <a:pt x="1361582" y="1635830"/>
                    <a:pt x="1377033" y="1639692"/>
                    <a:pt x="1388621" y="1639692"/>
                  </a:cubicBezTo>
                  <a:cubicBezTo>
                    <a:pt x="1392483" y="1639692"/>
                    <a:pt x="1402140" y="1635830"/>
                    <a:pt x="1409865" y="1641624"/>
                  </a:cubicBezTo>
                  <a:close/>
                  <a:moveTo>
                    <a:pt x="871026" y="1657074"/>
                  </a:moveTo>
                  <a:lnTo>
                    <a:pt x="919309" y="1657074"/>
                  </a:lnTo>
                  <a:cubicBezTo>
                    <a:pt x="927035" y="1662868"/>
                    <a:pt x="927035" y="1672525"/>
                    <a:pt x="927035" y="1678319"/>
                  </a:cubicBezTo>
                  <a:cubicBezTo>
                    <a:pt x="927035" y="1736258"/>
                    <a:pt x="869095" y="1755572"/>
                    <a:pt x="834331" y="1755572"/>
                  </a:cubicBezTo>
                  <a:cubicBezTo>
                    <a:pt x="828537" y="1755572"/>
                    <a:pt x="776392" y="1749778"/>
                    <a:pt x="776392" y="1730464"/>
                  </a:cubicBezTo>
                  <a:cubicBezTo>
                    <a:pt x="776392" y="1726602"/>
                    <a:pt x="791842" y="1707289"/>
                    <a:pt x="797636" y="1695701"/>
                  </a:cubicBezTo>
                  <a:cubicBezTo>
                    <a:pt x="803430" y="1684113"/>
                    <a:pt x="807293" y="1670593"/>
                    <a:pt x="809224" y="1657074"/>
                  </a:cubicBezTo>
                  <a:lnTo>
                    <a:pt x="809224" y="1639692"/>
                  </a:lnTo>
                  <a:cubicBezTo>
                    <a:pt x="828537" y="1645486"/>
                    <a:pt x="865232" y="1657074"/>
                    <a:pt x="871026" y="1657074"/>
                  </a:cubicBezTo>
                  <a:close/>
                  <a:moveTo>
                    <a:pt x="2651706" y="1641624"/>
                  </a:moveTo>
                  <a:cubicBezTo>
                    <a:pt x="2636255" y="1649349"/>
                    <a:pt x="2620804" y="1657074"/>
                    <a:pt x="2605354" y="1666731"/>
                  </a:cubicBezTo>
                  <a:cubicBezTo>
                    <a:pt x="2603423" y="1659006"/>
                    <a:pt x="2599560" y="1651280"/>
                    <a:pt x="2593766" y="1651280"/>
                  </a:cubicBezTo>
                  <a:cubicBezTo>
                    <a:pt x="2587972" y="1651280"/>
                    <a:pt x="2576384" y="1659006"/>
                    <a:pt x="2564796" y="1664799"/>
                  </a:cubicBezTo>
                  <a:cubicBezTo>
                    <a:pt x="2564796" y="1662868"/>
                    <a:pt x="2562865" y="1662868"/>
                    <a:pt x="2562865" y="1657074"/>
                  </a:cubicBezTo>
                  <a:cubicBezTo>
                    <a:pt x="2562865" y="1643555"/>
                    <a:pt x="2615011" y="1635830"/>
                    <a:pt x="2618873" y="1635830"/>
                  </a:cubicBezTo>
                  <a:cubicBezTo>
                    <a:pt x="2624667" y="1635830"/>
                    <a:pt x="2642049" y="1637761"/>
                    <a:pt x="2651706" y="1641624"/>
                  </a:cubicBezTo>
                  <a:close/>
                  <a:moveTo>
                    <a:pt x="1143343" y="1672525"/>
                  </a:moveTo>
                  <a:cubicBezTo>
                    <a:pt x="1143343" y="1676387"/>
                    <a:pt x="1135618" y="1705357"/>
                    <a:pt x="1131755" y="1718877"/>
                  </a:cubicBezTo>
                  <a:cubicBezTo>
                    <a:pt x="1125961" y="1724670"/>
                    <a:pt x="1118236" y="1730464"/>
                    <a:pt x="1112442" y="1736258"/>
                  </a:cubicBezTo>
                  <a:cubicBezTo>
                    <a:pt x="1100854" y="1743984"/>
                    <a:pt x="1077678" y="1751709"/>
                    <a:pt x="1073815" y="1751709"/>
                  </a:cubicBezTo>
                  <a:cubicBezTo>
                    <a:pt x="1066090" y="1751709"/>
                    <a:pt x="1052571" y="1745915"/>
                    <a:pt x="1052571" y="1738190"/>
                  </a:cubicBezTo>
                  <a:cubicBezTo>
                    <a:pt x="1052571" y="1732396"/>
                    <a:pt x="1064159" y="1713083"/>
                    <a:pt x="1066090" y="1701495"/>
                  </a:cubicBezTo>
                  <a:lnTo>
                    <a:pt x="1066090" y="1693769"/>
                  </a:lnTo>
                  <a:cubicBezTo>
                    <a:pt x="1066090" y="1687975"/>
                    <a:pt x="1060296" y="1657074"/>
                    <a:pt x="1060296" y="1653212"/>
                  </a:cubicBezTo>
                  <a:cubicBezTo>
                    <a:pt x="1060296" y="1630036"/>
                    <a:pt x="1095060" y="1626173"/>
                    <a:pt x="1108579" y="1626173"/>
                  </a:cubicBezTo>
                  <a:cubicBezTo>
                    <a:pt x="1137549" y="1626173"/>
                    <a:pt x="1143343" y="1657074"/>
                    <a:pt x="1143343" y="1672525"/>
                  </a:cubicBezTo>
                  <a:close/>
                  <a:moveTo>
                    <a:pt x="2406428" y="1664799"/>
                  </a:moveTo>
                  <a:cubicBezTo>
                    <a:pt x="2406428" y="1670593"/>
                    <a:pt x="2408359" y="1687975"/>
                    <a:pt x="2410290" y="1701495"/>
                  </a:cubicBezTo>
                  <a:cubicBezTo>
                    <a:pt x="2402565" y="1703426"/>
                    <a:pt x="2389046" y="1711151"/>
                    <a:pt x="2385183" y="1711151"/>
                  </a:cubicBezTo>
                  <a:cubicBezTo>
                    <a:pt x="2379389" y="1711151"/>
                    <a:pt x="2379389" y="1709220"/>
                    <a:pt x="2377458" y="1707289"/>
                  </a:cubicBezTo>
                  <a:lnTo>
                    <a:pt x="2377458" y="1672525"/>
                  </a:lnTo>
                  <a:cubicBezTo>
                    <a:pt x="2377458" y="1657074"/>
                    <a:pt x="2396771" y="1630036"/>
                    <a:pt x="2412222" y="1622310"/>
                  </a:cubicBezTo>
                  <a:cubicBezTo>
                    <a:pt x="2410290" y="1635830"/>
                    <a:pt x="2406428" y="1660937"/>
                    <a:pt x="2406428" y="1664799"/>
                  </a:cubicBezTo>
                  <a:close/>
                  <a:moveTo>
                    <a:pt x="1349994" y="1647418"/>
                  </a:moveTo>
                  <a:cubicBezTo>
                    <a:pt x="1349994" y="1680250"/>
                    <a:pt x="1309437" y="1726602"/>
                    <a:pt x="1282398" y="1726602"/>
                  </a:cubicBezTo>
                  <a:cubicBezTo>
                    <a:pt x="1278535" y="1726602"/>
                    <a:pt x="1270810" y="1724670"/>
                    <a:pt x="1266947" y="1718877"/>
                  </a:cubicBezTo>
                  <a:cubicBezTo>
                    <a:pt x="1257291" y="1703426"/>
                    <a:pt x="1247634" y="1670593"/>
                    <a:pt x="1247634" y="1666731"/>
                  </a:cubicBezTo>
                  <a:cubicBezTo>
                    <a:pt x="1247634" y="1657074"/>
                    <a:pt x="1261154" y="1657074"/>
                    <a:pt x="1270810" y="1651280"/>
                  </a:cubicBezTo>
                  <a:cubicBezTo>
                    <a:pt x="1282398" y="1645486"/>
                    <a:pt x="1293986" y="1622310"/>
                    <a:pt x="1303643" y="1622310"/>
                  </a:cubicBezTo>
                  <a:cubicBezTo>
                    <a:pt x="1317162" y="1622310"/>
                    <a:pt x="1349994" y="1624242"/>
                    <a:pt x="1349994" y="1647418"/>
                  </a:cubicBezTo>
                  <a:close/>
                  <a:moveTo>
                    <a:pt x="1284329" y="1616516"/>
                  </a:moveTo>
                  <a:cubicBezTo>
                    <a:pt x="1278535" y="1635830"/>
                    <a:pt x="1255360" y="1649349"/>
                    <a:pt x="1243772" y="1649349"/>
                  </a:cubicBezTo>
                  <a:cubicBezTo>
                    <a:pt x="1230252" y="1649349"/>
                    <a:pt x="1226390" y="1639692"/>
                    <a:pt x="1226390" y="1630036"/>
                  </a:cubicBezTo>
                  <a:cubicBezTo>
                    <a:pt x="1226390" y="1626173"/>
                    <a:pt x="1228321" y="1612654"/>
                    <a:pt x="1228321" y="1595272"/>
                  </a:cubicBezTo>
                  <a:cubicBezTo>
                    <a:pt x="1245703" y="1602997"/>
                    <a:pt x="1265016" y="1608791"/>
                    <a:pt x="1284329" y="1616516"/>
                  </a:cubicBezTo>
                  <a:close/>
                  <a:moveTo>
                    <a:pt x="1218664" y="1626173"/>
                  </a:moveTo>
                  <a:cubicBezTo>
                    <a:pt x="1218664" y="1651280"/>
                    <a:pt x="1189695" y="1686044"/>
                    <a:pt x="1156862" y="1693769"/>
                  </a:cubicBezTo>
                  <a:cubicBezTo>
                    <a:pt x="1152999" y="1668662"/>
                    <a:pt x="1143343" y="1620379"/>
                    <a:pt x="1143343" y="1616516"/>
                  </a:cubicBezTo>
                  <a:cubicBezTo>
                    <a:pt x="1143343" y="1614585"/>
                    <a:pt x="1143343" y="1604929"/>
                    <a:pt x="1149137" y="1602997"/>
                  </a:cubicBezTo>
                  <a:cubicBezTo>
                    <a:pt x="1160725" y="1595272"/>
                    <a:pt x="1185832" y="1579821"/>
                    <a:pt x="1191626" y="1579821"/>
                  </a:cubicBezTo>
                  <a:cubicBezTo>
                    <a:pt x="1207077" y="1579821"/>
                    <a:pt x="1218664" y="1620379"/>
                    <a:pt x="1218664" y="1626173"/>
                  </a:cubicBezTo>
                  <a:close/>
                  <a:moveTo>
                    <a:pt x="1676388" y="1579821"/>
                  </a:moveTo>
                  <a:cubicBezTo>
                    <a:pt x="1693770" y="1583684"/>
                    <a:pt x="1711152" y="1593341"/>
                    <a:pt x="1728534" y="1597203"/>
                  </a:cubicBezTo>
                  <a:cubicBezTo>
                    <a:pt x="1761366" y="1606860"/>
                    <a:pt x="1805786" y="1620379"/>
                    <a:pt x="1840550" y="1641624"/>
                  </a:cubicBezTo>
                  <a:cubicBezTo>
                    <a:pt x="1834756" y="1653212"/>
                    <a:pt x="1825100" y="1662868"/>
                    <a:pt x="1817374" y="1676387"/>
                  </a:cubicBezTo>
                  <a:cubicBezTo>
                    <a:pt x="1809649" y="1686044"/>
                    <a:pt x="1803855" y="1701495"/>
                    <a:pt x="1798061" y="1715014"/>
                  </a:cubicBezTo>
                  <a:cubicBezTo>
                    <a:pt x="1796130" y="1718877"/>
                    <a:pt x="1790336" y="1722739"/>
                    <a:pt x="1786473" y="1722739"/>
                  </a:cubicBezTo>
                  <a:cubicBezTo>
                    <a:pt x="1780679" y="1722739"/>
                    <a:pt x="1734327" y="1703426"/>
                    <a:pt x="1709220" y="1695701"/>
                  </a:cubicBezTo>
                  <a:cubicBezTo>
                    <a:pt x="1635830" y="1670593"/>
                    <a:pt x="1552783" y="1657074"/>
                    <a:pt x="1481324" y="1641624"/>
                  </a:cubicBezTo>
                  <a:cubicBezTo>
                    <a:pt x="1471668" y="1639692"/>
                    <a:pt x="1473599" y="1631967"/>
                    <a:pt x="1473599" y="1631967"/>
                  </a:cubicBezTo>
                  <a:cubicBezTo>
                    <a:pt x="1473599" y="1624242"/>
                    <a:pt x="1490981" y="1568233"/>
                    <a:pt x="1506431" y="1560508"/>
                  </a:cubicBezTo>
                  <a:cubicBezTo>
                    <a:pt x="1510294" y="1556645"/>
                    <a:pt x="1521882" y="1556645"/>
                    <a:pt x="1527676" y="1556645"/>
                  </a:cubicBezTo>
                  <a:cubicBezTo>
                    <a:pt x="1531539" y="1556645"/>
                    <a:pt x="1626173" y="1568233"/>
                    <a:pt x="1676388" y="1579821"/>
                  </a:cubicBezTo>
                  <a:close/>
                  <a:moveTo>
                    <a:pt x="556221" y="1616516"/>
                  </a:moveTo>
                  <a:cubicBezTo>
                    <a:pt x="556221" y="1689907"/>
                    <a:pt x="571671" y="1753640"/>
                    <a:pt x="662444" y="1823168"/>
                  </a:cubicBezTo>
                  <a:cubicBezTo>
                    <a:pt x="668238" y="1805786"/>
                    <a:pt x="662444" y="1778747"/>
                    <a:pt x="677894" y="1763297"/>
                  </a:cubicBezTo>
                  <a:cubicBezTo>
                    <a:pt x="681757" y="1788404"/>
                    <a:pt x="679825" y="1825099"/>
                    <a:pt x="712658" y="1852138"/>
                  </a:cubicBezTo>
                  <a:cubicBezTo>
                    <a:pt x="594847" y="1842481"/>
                    <a:pt x="540770" y="1728533"/>
                    <a:pt x="540770" y="1645486"/>
                  </a:cubicBezTo>
                  <a:cubicBezTo>
                    <a:pt x="540770" y="1616516"/>
                    <a:pt x="544633" y="1583684"/>
                    <a:pt x="560084" y="1554714"/>
                  </a:cubicBezTo>
                  <a:cubicBezTo>
                    <a:pt x="558152" y="1575959"/>
                    <a:pt x="556221" y="1612654"/>
                    <a:pt x="556221" y="1616516"/>
                  </a:cubicBezTo>
                  <a:close/>
                  <a:moveTo>
                    <a:pt x="1487118" y="1558577"/>
                  </a:moveTo>
                  <a:cubicBezTo>
                    <a:pt x="1487118" y="1562439"/>
                    <a:pt x="1475530" y="1574027"/>
                    <a:pt x="1473599" y="1581753"/>
                  </a:cubicBezTo>
                  <a:cubicBezTo>
                    <a:pt x="1467805" y="1595272"/>
                    <a:pt x="1462011" y="1614585"/>
                    <a:pt x="1454286" y="1630036"/>
                  </a:cubicBezTo>
                  <a:cubicBezTo>
                    <a:pt x="1452354" y="1635830"/>
                    <a:pt x="1448492" y="1637761"/>
                    <a:pt x="1442698" y="1637761"/>
                  </a:cubicBezTo>
                  <a:cubicBezTo>
                    <a:pt x="1429179" y="1637761"/>
                    <a:pt x="1431110" y="1628104"/>
                    <a:pt x="1431110" y="1620379"/>
                  </a:cubicBezTo>
                  <a:cubicBezTo>
                    <a:pt x="1431110" y="1608791"/>
                    <a:pt x="1444629" y="1546989"/>
                    <a:pt x="1473599" y="1546989"/>
                  </a:cubicBezTo>
                  <a:cubicBezTo>
                    <a:pt x="1479393" y="1546989"/>
                    <a:pt x="1487118" y="1552783"/>
                    <a:pt x="1487118" y="1558577"/>
                  </a:cubicBezTo>
                  <a:close/>
                  <a:moveTo>
                    <a:pt x="1133686" y="1550852"/>
                  </a:moveTo>
                  <a:cubicBezTo>
                    <a:pt x="1133686" y="1568233"/>
                    <a:pt x="1104716" y="1618448"/>
                    <a:pt x="1077678" y="1618448"/>
                  </a:cubicBezTo>
                  <a:lnTo>
                    <a:pt x="1060296" y="1618448"/>
                  </a:lnTo>
                  <a:cubicBezTo>
                    <a:pt x="1060296" y="1616516"/>
                    <a:pt x="1058365" y="1616516"/>
                    <a:pt x="1058365" y="1612654"/>
                  </a:cubicBezTo>
                  <a:cubicBezTo>
                    <a:pt x="1058365" y="1606860"/>
                    <a:pt x="1062227" y="1601066"/>
                    <a:pt x="1062227" y="1595272"/>
                  </a:cubicBezTo>
                  <a:cubicBezTo>
                    <a:pt x="1062227" y="1591409"/>
                    <a:pt x="1058365" y="1574027"/>
                    <a:pt x="1058365" y="1570165"/>
                  </a:cubicBezTo>
                  <a:cubicBezTo>
                    <a:pt x="1058365" y="1545058"/>
                    <a:pt x="1077678" y="1546989"/>
                    <a:pt x="1095060" y="1537332"/>
                  </a:cubicBezTo>
                  <a:cubicBezTo>
                    <a:pt x="1098922" y="1535401"/>
                    <a:pt x="1098922" y="1529607"/>
                    <a:pt x="1102785" y="1529607"/>
                  </a:cubicBezTo>
                  <a:cubicBezTo>
                    <a:pt x="1116304" y="1529607"/>
                    <a:pt x="1133686" y="1539264"/>
                    <a:pt x="1133686" y="1550852"/>
                  </a:cubicBezTo>
                  <a:close/>
                  <a:moveTo>
                    <a:pt x="1100854" y="1527676"/>
                  </a:moveTo>
                  <a:cubicBezTo>
                    <a:pt x="1091197" y="1529607"/>
                    <a:pt x="1081541" y="1529607"/>
                    <a:pt x="1071884" y="1529607"/>
                  </a:cubicBezTo>
                  <a:cubicBezTo>
                    <a:pt x="1071884" y="1512225"/>
                    <a:pt x="1075747" y="1506431"/>
                    <a:pt x="1085403" y="1506431"/>
                  </a:cubicBezTo>
                  <a:cubicBezTo>
                    <a:pt x="1095060" y="1506431"/>
                    <a:pt x="1098922" y="1519950"/>
                    <a:pt x="1100854" y="1527676"/>
                  </a:cubicBezTo>
                  <a:close/>
                  <a:moveTo>
                    <a:pt x="803430" y="1525744"/>
                  </a:moveTo>
                  <a:cubicBezTo>
                    <a:pt x="818881" y="1533470"/>
                    <a:pt x="853644" y="1527676"/>
                    <a:pt x="853644" y="1548920"/>
                  </a:cubicBezTo>
                  <a:cubicBezTo>
                    <a:pt x="853644" y="1587547"/>
                    <a:pt x="809224" y="1610722"/>
                    <a:pt x="784117" y="1610722"/>
                  </a:cubicBezTo>
                  <a:cubicBezTo>
                    <a:pt x="760941" y="1610722"/>
                    <a:pt x="728109" y="1595272"/>
                    <a:pt x="708795" y="1575959"/>
                  </a:cubicBezTo>
                  <a:cubicBezTo>
                    <a:pt x="716521" y="1566302"/>
                    <a:pt x="728109" y="1554714"/>
                    <a:pt x="735834" y="1545058"/>
                  </a:cubicBezTo>
                  <a:cubicBezTo>
                    <a:pt x="747422" y="1531538"/>
                    <a:pt x="755147" y="1518019"/>
                    <a:pt x="762872" y="1504500"/>
                  </a:cubicBezTo>
                  <a:cubicBezTo>
                    <a:pt x="776392" y="1512225"/>
                    <a:pt x="787980" y="1519950"/>
                    <a:pt x="803430" y="1525744"/>
                  </a:cubicBezTo>
                  <a:close/>
                  <a:moveTo>
                    <a:pt x="1068021" y="1496774"/>
                  </a:moveTo>
                  <a:cubicBezTo>
                    <a:pt x="1068021" y="1516088"/>
                    <a:pt x="1033257" y="1531538"/>
                    <a:pt x="1033257" y="1545058"/>
                  </a:cubicBezTo>
                  <a:cubicBezTo>
                    <a:pt x="1033257" y="1545058"/>
                    <a:pt x="1054502" y="1562439"/>
                    <a:pt x="1054502" y="1575959"/>
                  </a:cubicBezTo>
                  <a:cubicBezTo>
                    <a:pt x="1054502" y="1579821"/>
                    <a:pt x="1048708" y="1593341"/>
                    <a:pt x="1046777" y="1601066"/>
                  </a:cubicBezTo>
                  <a:cubicBezTo>
                    <a:pt x="1033257" y="1639692"/>
                    <a:pt x="1002356" y="1653212"/>
                    <a:pt x="977249" y="1653212"/>
                  </a:cubicBezTo>
                  <a:cubicBezTo>
                    <a:pt x="971455" y="1653212"/>
                    <a:pt x="956005" y="1651280"/>
                    <a:pt x="946348" y="1649349"/>
                  </a:cubicBezTo>
                  <a:cubicBezTo>
                    <a:pt x="986906" y="1616516"/>
                    <a:pt x="977249" y="1562439"/>
                    <a:pt x="1029395" y="1546989"/>
                  </a:cubicBezTo>
                  <a:cubicBezTo>
                    <a:pt x="1021670" y="1545058"/>
                    <a:pt x="1012013" y="1545058"/>
                    <a:pt x="1002356" y="1543126"/>
                  </a:cubicBezTo>
                  <a:cubicBezTo>
                    <a:pt x="1013944" y="1529607"/>
                    <a:pt x="1012013" y="1516088"/>
                    <a:pt x="1015876" y="1502568"/>
                  </a:cubicBezTo>
                  <a:cubicBezTo>
                    <a:pt x="1019738" y="1490981"/>
                    <a:pt x="1044845" y="1485187"/>
                    <a:pt x="1052571" y="1485187"/>
                  </a:cubicBezTo>
                  <a:cubicBezTo>
                    <a:pt x="1062227" y="1485187"/>
                    <a:pt x="1068021" y="1490981"/>
                    <a:pt x="1068021" y="1496774"/>
                  </a:cubicBezTo>
                  <a:close/>
                  <a:moveTo>
                    <a:pt x="1006219" y="1500637"/>
                  </a:moveTo>
                  <a:cubicBezTo>
                    <a:pt x="1006219" y="1527676"/>
                    <a:pt x="961799" y="1554714"/>
                    <a:pt x="954073" y="1560508"/>
                  </a:cubicBezTo>
                  <a:lnTo>
                    <a:pt x="952142" y="1564371"/>
                  </a:lnTo>
                  <a:cubicBezTo>
                    <a:pt x="963730" y="1564371"/>
                    <a:pt x="973386" y="1570165"/>
                    <a:pt x="973386" y="1581753"/>
                  </a:cubicBezTo>
                  <a:cubicBezTo>
                    <a:pt x="973386" y="1628104"/>
                    <a:pt x="913515" y="1645486"/>
                    <a:pt x="888408" y="1645486"/>
                  </a:cubicBezTo>
                  <a:cubicBezTo>
                    <a:pt x="869095" y="1645486"/>
                    <a:pt x="832400" y="1637761"/>
                    <a:pt x="816949" y="1618448"/>
                  </a:cubicBezTo>
                  <a:cubicBezTo>
                    <a:pt x="840125" y="1608791"/>
                    <a:pt x="863301" y="1574027"/>
                    <a:pt x="869095" y="1554714"/>
                  </a:cubicBezTo>
                  <a:cubicBezTo>
                    <a:pt x="886477" y="1560508"/>
                    <a:pt x="901928" y="1566302"/>
                    <a:pt x="915447" y="1570165"/>
                  </a:cubicBezTo>
                  <a:cubicBezTo>
                    <a:pt x="915447" y="1570165"/>
                    <a:pt x="917378" y="1570165"/>
                    <a:pt x="917378" y="1566302"/>
                  </a:cubicBezTo>
                  <a:cubicBezTo>
                    <a:pt x="917378" y="1546989"/>
                    <a:pt x="884546" y="1548920"/>
                    <a:pt x="878752" y="1533470"/>
                  </a:cubicBezTo>
                  <a:cubicBezTo>
                    <a:pt x="892271" y="1525744"/>
                    <a:pt x="905790" y="1518019"/>
                    <a:pt x="919309" y="1508362"/>
                  </a:cubicBezTo>
                  <a:cubicBezTo>
                    <a:pt x="940554" y="1490981"/>
                    <a:pt x="944417" y="1473599"/>
                    <a:pt x="967593" y="1473599"/>
                  </a:cubicBezTo>
                  <a:cubicBezTo>
                    <a:pt x="977249" y="1473599"/>
                    <a:pt x="1006219" y="1483255"/>
                    <a:pt x="1006219" y="1500637"/>
                  </a:cubicBezTo>
                  <a:close/>
                  <a:moveTo>
                    <a:pt x="911584" y="1469736"/>
                  </a:moveTo>
                  <a:cubicBezTo>
                    <a:pt x="913515" y="1471667"/>
                    <a:pt x="921241" y="1471667"/>
                    <a:pt x="927035" y="1471667"/>
                  </a:cubicBezTo>
                  <a:cubicBezTo>
                    <a:pt x="927035" y="1471667"/>
                    <a:pt x="928966" y="1469736"/>
                    <a:pt x="928966" y="1475530"/>
                  </a:cubicBezTo>
                  <a:cubicBezTo>
                    <a:pt x="928966" y="1483255"/>
                    <a:pt x="899996" y="1506431"/>
                    <a:pt x="892271" y="1510294"/>
                  </a:cubicBezTo>
                  <a:cubicBezTo>
                    <a:pt x="871026" y="1519950"/>
                    <a:pt x="863301" y="1519950"/>
                    <a:pt x="845919" y="1519950"/>
                  </a:cubicBezTo>
                  <a:cubicBezTo>
                    <a:pt x="836263" y="1519950"/>
                    <a:pt x="778323" y="1514156"/>
                    <a:pt x="778323" y="1489049"/>
                  </a:cubicBezTo>
                  <a:cubicBezTo>
                    <a:pt x="778323" y="1481324"/>
                    <a:pt x="784117" y="1483255"/>
                    <a:pt x="793774" y="1477461"/>
                  </a:cubicBezTo>
                  <a:cubicBezTo>
                    <a:pt x="795705" y="1477461"/>
                    <a:pt x="834331" y="1452354"/>
                    <a:pt x="847851" y="1452354"/>
                  </a:cubicBezTo>
                  <a:cubicBezTo>
                    <a:pt x="869095" y="1452354"/>
                    <a:pt x="890340" y="1460079"/>
                    <a:pt x="911584" y="1469736"/>
                  </a:cubicBezTo>
                  <a:close/>
                  <a:moveTo>
                    <a:pt x="703001" y="1473599"/>
                  </a:moveTo>
                  <a:cubicBezTo>
                    <a:pt x="712658" y="1481324"/>
                    <a:pt x="728109" y="1483255"/>
                    <a:pt x="739696" y="1487118"/>
                  </a:cubicBezTo>
                  <a:cubicBezTo>
                    <a:pt x="743559" y="1487118"/>
                    <a:pt x="747422" y="1490981"/>
                    <a:pt x="747422" y="1494843"/>
                  </a:cubicBezTo>
                  <a:cubicBezTo>
                    <a:pt x="747422" y="1518019"/>
                    <a:pt x="701070" y="1562439"/>
                    <a:pt x="685619" y="1566302"/>
                  </a:cubicBezTo>
                  <a:cubicBezTo>
                    <a:pt x="677894" y="1568233"/>
                    <a:pt x="666306" y="1572096"/>
                    <a:pt x="662444" y="1572096"/>
                  </a:cubicBezTo>
                  <a:cubicBezTo>
                    <a:pt x="631542" y="1572096"/>
                    <a:pt x="621886" y="1492912"/>
                    <a:pt x="621886" y="1483255"/>
                  </a:cubicBezTo>
                  <a:cubicBezTo>
                    <a:pt x="621886" y="1479393"/>
                    <a:pt x="619954" y="1473599"/>
                    <a:pt x="623817" y="1471667"/>
                  </a:cubicBezTo>
                  <a:cubicBezTo>
                    <a:pt x="625748" y="1467805"/>
                    <a:pt x="633474" y="1465873"/>
                    <a:pt x="637336" y="1460079"/>
                  </a:cubicBezTo>
                  <a:cubicBezTo>
                    <a:pt x="643130" y="1452354"/>
                    <a:pt x="646993" y="1442697"/>
                    <a:pt x="652787" y="1433041"/>
                  </a:cubicBezTo>
                  <a:cubicBezTo>
                    <a:pt x="668238" y="1448491"/>
                    <a:pt x="685619" y="1463942"/>
                    <a:pt x="703001" y="1473599"/>
                  </a:cubicBezTo>
                  <a:close/>
                  <a:moveTo>
                    <a:pt x="639268" y="1421453"/>
                  </a:moveTo>
                  <a:cubicBezTo>
                    <a:pt x="639268" y="1436904"/>
                    <a:pt x="621886" y="1450423"/>
                    <a:pt x="621886" y="1469736"/>
                  </a:cubicBezTo>
                  <a:cubicBezTo>
                    <a:pt x="612229" y="1462011"/>
                    <a:pt x="602573" y="1448491"/>
                    <a:pt x="602573" y="1442697"/>
                  </a:cubicBezTo>
                  <a:lnTo>
                    <a:pt x="602573" y="1404071"/>
                  </a:lnTo>
                  <a:lnTo>
                    <a:pt x="608367" y="1404071"/>
                  </a:lnTo>
                  <a:cubicBezTo>
                    <a:pt x="621886" y="1404071"/>
                    <a:pt x="639268" y="1404071"/>
                    <a:pt x="639268" y="1421453"/>
                  </a:cubicBezTo>
                  <a:close/>
                  <a:moveTo>
                    <a:pt x="768666" y="1402140"/>
                  </a:moveTo>
                  <a:cubicBezTo>
                    <a:pt x="786048" y="1413728"/>
                    <a:pt x="809224" y="1423384"/>
                    <a:pt x="830469" y="1431110"/>
                  </a:cubicBezTo>
                  <a:cubicBezTo>
                    <a:pt x="824675" y="1456217"/>
                    <a:pt x="774460" y="1473599"/>
                    <a:pt x="753216" y="1473599"/>
                  </a:cubicBezTo>
                  <a:cubicBezTo>
                    <a:pt x="731971" y="1473599"/>
                    <a:pt x="664375" y="1452354"/>
                    <a:pt x="664375" y="1413728"/>
                  </a:cubicBezTo>
                  <a:cubicBezTo>
                    <a:pt x="664375" y="1407934"/>
                    <a:pt x="666306" y="1407934"/>
                    <a:pt x="668238" y="1406002"/>
                  </a:cubicBezTo>
                  <a:cubicBezTo>
                    <a:pt x="677894" y="1404071"/>
                    <a:pt x="689482" y="1400208"/>
                    <a:pt x="701070" y="1394414"/>
                  </a:cubicBezTo>
                  <a:cubicBezTo>
                    <a:pt x="712658" y="1390552"/>
                    <a:pt x="731971" y="1375101"/>
                    <a:pt x="735834" y="1375101"/>
                  </a:cubicBezTo>
                  <a:cubicBezTo>
                    <a:pt x="745490" y="1375101"/>
                    <a:pt x="755147" y="1394414"/>
                    <a:pt x="768666" y="1402140"/>
                  </a:cubicBezTo>
                  <a:close/>
                  <a:moveTo>
                    <a:pt x="2157287" y="1369307"/>
                  </a:moveTo>
                  <a:cubicBezTo>
                    <a:pt x="2157287" y="1375101"/>
                    <a:pt x="2153424" y="1380895"/>
                    <a:pt x="2153424" y="1384758"/>
                  </a:cubicBezTo>
                  <a:cubicBezTo>
                    <a:pt x="2153424" y="1390552"/>
                    <a:pt x="2155356" y="1392483"/>
                    <a:pt x="2157287" y="1394414"/>
                  </a:cubicBezTo>
                  <a:lnTo>
                    <a:pt x="2197845" y="1377033"/>
                  </a:lnTo>
                  <a:cubicBezTo>
                    <a:pt x="2170806" y="1409865"/>
                    <a:pt x="2134111" y="1419522"/>
                    <a:pt x="2109004" y="1433041"/>
                  </a:cubicBezTo>
                  <a:lnTo>
                    <a:pt x="2149562" y="1361582"/>
                  </a:lnTo>
                  <a:cubicBezTo>
                    <a:pt x="2153424" y="1363513"/>
                    <a:pt x="2157287" y="1365445"/>
                    <a:pt x="2157287" y="1369307"/>
                  </a:cubicBezTo>
                  <a:close/>
                  <a:moveTo>
                    <a:pt x="865232" y="1346131"/>
                  </a:moveTo>
                  <a:cubicBezTo>
                    <a:pt x="871026" y="1369307"/>
                    <a:pt x="896134" y="1369307"/>
                    <a:pt x="911584" y="1380895"/>
                  </a:cubicBezTo>
                  <a:cubicBezTo>
                    <a:pt x="892271" y="1404071"/>
                    <a:pt x="863301" y="1413728"/>
                    <a:pt x="840125" y="1413728"/>
                  </a:cubicBezTo>
                  <a:cubicBezTo>
                    <a:pt x="813087" y="1413728"/>
                    <a:pt x="782186" y="1400208"/>
                    <a:pt x="757078" y="1367376"/>
                  </a:cubicBezTo>
                  <a:cubicBezTo>
                    <a:pt x="784117" y="1361582"/>
                    <a:pt x="824675" y="1365445"/>
                    <a:pt x="849782" y="1338406"/>
                  </a:cubicBezTo>
                  <a:cubicBezTo>
                    <a:pt x="853644" y="1340337"/>
                    <a:pt x="859438" y="1346131"/>
                    <a:pt x="865232" y="1346131"/>
                  </a:cubicBezTo>
                  <a:close/>
                  <a:moveTo>
                    <a:pt x="1998919" y="1336475"/>
                  </a:moveTo>
                  <a:cubicBezTo>
                    <a:pt x="1998919" y="1340337"/>
                    <a:pt x="1996987" y="1353857"/>
                    <a:pt x="1993125" y="1363513"/>
                  </a:cubicBezTo>
                  <a:cubicBezTo>
                    <a:pt x="1995056" y="1365445"/>
                    <a:pt x="1993125" y="1365445"/>
                    <a:pt x="1996987" y="1365445"/>
                  </a:cubicBezTo>
                  <a:cubicBezTo>
                    <a:pt x="2016301" y="1365445"/>
                    <a:pt x="2060721" y="1351925"/>
                    <a:pt x="2066515" y="1349994"/>
                  </a:cubicBezTo>
                  <a:cubicBezTo>
                    <a:pt x="2035614" y="1388620"/>
                    <a:pt x="1991193" y="1380895"/>
                    <a:pt x="1956430" y="1398277"/>
                  </a:cubicBezTo>
                  <a:cubicBezTo>
                    <a:pt x="1966086" y="1371239"/>
                    <a:pt x="1985399" y="1340337"/>
                    <a:pt x="1991193" y="1313299"/>
                  </a:cubicBezTo>
                  <a:cubicBezTo>
                    <a:pt x="1995056" y="1321024"/>
                    <a:pt x="1998919" y="1330681"/>
                    <a:pt x="1998919" y="1336475"/>
                  </a:cubicBezTo>
                  <a:close/>
                  <a:moveTo>
                    <a:pt x="1149137" y="1311368"/>
                  </a:moveTo>
                  <a:cubicBezTo>
                    <a:pt x="1151068" y="1313299"/>
                    <a:pt x="1151068" y="1313299"/>
                    <a:pt x="1151068" y="1319093"/>
                  </a:cubicBezTo>
                  <a:cubicBezTo>
                    <a:pt x="1151068" y="1322956"/>
                    <a:pt x="1149137" y="1330681"/>
                    <a:pt x="1145274" y="1332612"/>
                  </a:cubicBezTo>
                  <a:cubicBezTo>
                    <a:pt x="1133686" y="1338406"/>
                    <a:pt x="1122098" y="1332612"/>
                    <a:pt x="1110510" y="1334543"/>
                  </a:cubicBezTo>
                  <a:cubicBezTo>
                    <a:pt x="1104716" y="1334543"/>
                    <a:pt x="1098922" y="1340337"/>
                    <a:pt x="1093128" y="1340337"/>
                  </a:cubicBezTo>
                  <a:cubicBezTo>
                    <a:pt x="1069953" y="1344200"/>
                    <a:pt x="1054502" y="1355788"/>
                    <a:pt x="1033257" y="1367376"/>
                  </a:cubicBezTo>
                  <a:cubicBezTo>
                    <a:pt x="1029395" y="1359651"/>
                    <a:pt x="1025532" y="1349994"/>
                    <a:pt x="1025532" y="1344200"/>
                  </a:cubicBezTo>
                  <a:cubicBezTo>
                    <a:pt x="1025532" y="1334543"/>
                    <a:pt x="1039051" y="1330681"/>
                    <a:pt x="1046777" y="1324887"/>
                  </a:cubicBezTo>
                  <a:cubicBezTo>
                    <a:pt x="1058365" y="1315230"/>
                    <a:pt x="1089266" y="1303642"/>
                    <a:pt x="1108579" y="1303642"/>
                  </a:cubicBezTo>
                  <a:cubicBezTo>
                    <a:pt x="1112442" y="1303642"/>
                    <a:pt x="1137549" y="1307505"/>
                    <a:pt x="1149137" y="1311368"/>
                  </a:cubicBezTo>
                  <a:close/>
                  <a:moveTo>
                    <a:pt x="1015876" y="1303642"/>
                  </a:moveTo>
                  <a:cubicBezTo>
                    <a:pt x="1015876" y="1330681"/>
                    <a:pt x="986906" y="1324887"/>
                    <a:pt x="973386" y="1328749"/>
                  </a:cubicBezTo>
                  <a:cubicBezTo>
                    <a:pt x="979180" y="1332612"/>
                    <a:pt x="986906" y="1342269"/>
                    <a:pt x="986906" y="1349994"/>
                  </a:cubicBezTo>
                  <a:cubicBezTo>
                    <a:pt x="986906" y="1351925"/>
                    <a:pt x="983043" y="1359651"/>
                    <a:pt x="984974" y="1365445"/>
                  </a:cubicBezTo>
                  <a:cubicBezTo>
                    <a:pt x="990768" y="1361582"/>
                    <a:pt x="996562" y="1355788"/>
                    <a:pt x="1000425" y="1355788"/>
                  </a:cubicBezTo>
                  <a:cubicBezTo>
                    <a:pt x="1012013" y="1355788"/>
                    <a:pt x="1015876" y="1378964"/>
                    <a:pt x="1015876" y="1378964"/>
                  </a:cubicBezTo>
                  <a:cubicBezTo>
                    <a:pt x="1015876" y="1388620"/>
                    <a:pt x="1004288" y="1392483"/>
                    <a:pt x="992700" y="1404071"/>
                  </a:cubicBezTo>
                  <a:cubicBezTo>
                    <a:pt x="996562" y="1407934"/>
                    <a:pt x="1000425" y="1411796"/>
                    <a:pt x="1000425" y="1415659"/>
                  </a:cubicBezTo>
                  <a:cubicBezTo>
                    <a:pt x="1000425" y="1421453"/>
                    <a:pt x="986906" y="1434972"/>
                    <a:pt x="981112" y="1446560"/>
                  </a:cubicBezTo>
                  <a:cubicBezTo>
                    <a:pt x="983043" y="1446560"/>
                    <a:pt x="981112" y="1448491"/>
                    <a:pt x="984974" y="1448491"/>
                  </a:cubicBezTo>
                  <a:cubicBezTo>
                    <a:pt x="996562" y="1448491"/>
                    <a:pt x="1013944" y="1419522"/>
                    <a:pt x="1021670" y="1413728"/>
                  </a:cubicBezTo>
                  <a:cubicBezTo>
                    <a:pt x="1029395" y="1421453"/>
                    <a:pt x="1039051" y="1433041"/>
                    <a:pt x="1039051" y="1440766"/>
                  </a:cubicBezTo>
                  <a:cubicBezTo>
                    <a:pt x="1039051" y="1463942"/>
                    <a:pt x="1002356" y="1469736"/>
                    <a:pt x="990768" y="1469736"/>
                  </a:cubicBezTo>
                  <a:cubicBezTo>
                    <a:pt x="984974" y="1469736"/>
                    <a:pt x="977249" y="1467805"/>
                    <a:pt x="971455" y="1465873"/>
                  </a:cubicBezTo>
                  <a:lnTo>
                    <a:pt x="971455" y="1460079"/>
                  </a:lnTo>
                  <a:lnTo>
                    <a:pt x="977249" y="1454285"/>
                  </a:lnTo>
                  <a:cubicBezTo>
                    <a:pt x="965661" y="1452354"/>
                    <a:pt x="952142" y="1454285"/>
                    <a:pt x="907722" y="1454285"/>
                  </a:cubicBezTo>
                  <a:cubicBezTo>
                    <a:pt x="892271" y="1452354"/>
                    <a:pt x="872958" y="1446560"/>
                    <a:pt x="857507" y="1429178"/>
                  </a:cubicBezTo>
                  <a:cubicBezTo>
                    <a:pt x="867164" y="1425316"/>
                    <a:pt x="878752" y="1421453"/>
                    <a:pt x="890340" y="1415659"/>
                  </a:cubicBezTo>
                  <a:cubicBezTo>
                    <a:pt x="901928" y="1411796"/>
                    <a:pt x="923172" y="1394414"/>
                    <a:pt x="928966" y="1394414"/>
                  </a:cubicBezTo>
                  <a:cubicBezTo>
                    <a:pt x="932829" y="1394414"/>
                    <a:pt x="965661" y="1411796"/>
                    <a:pt x="971455" y="1411796"/>
                  </a:cubicBezTo>
                  <a:cubicBezTo>
                    <a:pt x="975318" y="1411796"/>
                    <a:pt x="981112" y="1407934"/>
                    <a:pt x="984974" y="1404071"/>
                  </a:cubicBezTo>
                  <a:cubicBezTo>
                    <a:pt x="975318" y="1398277"/>
                    <a:pt x="961799" y="1394414"/>
                    <a:pt x="948279" y="1384758"/>
                  </a:cubicBezTo>
                  <a:cubicBezTo>
                    <a:pt x="956005" y="1378964"/>
                    <a:pt x="965661" y="1375101"/>
                    <a:pt x="973386" y="1369307"/>
                  </a:cubicBezTo>
                  <a:cubicBezTo>
                    <a:pt x="934760" y="1365445"/>
                    <a:pt x="903859" y="1369307"/>
                    <a:pt x="867164" y="1344200"/>
                  </a:cubicBezTo>
                  <a:cubicBezTo>
                    <a:pt x="876820" y="1317162"/>
                    <a:pt x="911584" y="1334543"/>
                    <a:pt x="927035" y="1303642"/>
                  </a:cubicBezTo>
                  <a:cubicBezTo>
                    <a:pt x="936691" y="1307505"/>
                    <a:pt x="946348" y="1311368"/>
                    <a:pt x="956005" y="1311368"/>
                  </a:cubicBezTo>
                  <a:cubicBezTo>
                    <a:pt x="954073" y="1309436"/>
                    <a:pt x="952142" y="1305574"/>
                    <a:pt x="952142" y="1301711"/>
                  </a:cubicBezTo>
                  <a:cubicBezTo>
                    <a:pt x="952142" y="1295917"/>
                    <a:pt x="952142" y="1299780"/>
                    <a:pt x="954073" y="1295917"/>
                  </a:cubicBezTo>
                  <a:cubicBezTo>
                    <a:pt x="969524" y="1293986"/>
                    <a:pt x="986906" y="1292054"/>
                    <a:pt x="1013944" y="1290123"/>
                  </a:cubicBezTo>
                  <a:cubicBezTo>
                    <a:pt x="1013944" y="1293986"/>
                    <a:pt x="1015876" y="1299780"/>
                    <a:pt x="1015876" y="1303642"/>
                  </a:cubicBezTo>
                  <a:close/>
                  <a:moveTo>
                    <a:pt x="728109" y="1357719"/>
                  </a:moveTo>
                  <a:cubicBezTo>
                    <a:pt x="701070" y="1384758"/>
                    <a:pt x="670169" y="1394414"/>
                    <a:pt x="643130" y="1394414"/>
                  </a:cubicBezTo>
                  <a:cubicBezTo>
                    <a:pt x="618023" y="1394414"/>
                    <a:pt x="602573" y="1390552"/>
                    <a:pt x="589053" y="1369307"/>
                  </a:cubicBezTo>
                  <a:cubicBezTo>
                    <a:pt x="587122" y="1365445"/>
                    <a:pt x="589053" y="1357719"/>
                    <a:pt x="589053" y="1353857"/>
                  </a:cubicBezTo>
                  <a:cubicBezTo>
                    <a:pt x="589053" y="1344200"/>
                    <a:pt x="585191" y="1324887"/>
                    <a:pt x="602573" y="1317162"/>
                  </a:cubicBezTo>
                  <a:cubicBezTo>
                    <a:pt x="619954" y="1309436"/>
                    <a:pt x="648924" y="1317162"/>
                    <a:pt x="668238" y="1286260"/>
                  </a:cubicBezTo>
                  <a:cubicBezTo>
                    <a:pt x="681757" y="1311368"/>
                    <a:pt x="703001" y="1338406"/>
                    <a:pt x="728109" y="1357719"/>
                  </a:cubicBezTo>
                  <a:close/>
                  <a:moveTo>
                    <a:pt x="1156862" y="1270810"/>
                  </a:moveTo>
                  <a:cubicBezTo>
                    <a:pt x="1156862" y="1272741"/>
                    <a:pt x="1158793" y="1270810"/>
                    <a:pt x="1158793" y="1276604"/>
                  </a:cubicBezTo>
                  <a:cubicBezTo>
                    <a:pt x="1158793" y="1286260"/>
                    <a:pt x="1139480" y="1293986"/>
                    <a:pt x="1137549" y="1293986"/>
                  </a:cubicBezTo>
                  <a:cubicBezTo>
                    <a:pt x="1131755" y="1293986"/>
                    <a:pt x="1116304" y="1288192"/>
                    <a:pt x="1106648" y="1284329"/>
                  </a:cubicBezTo>
                  <a:cubicBezTo>
                    <a:pt x="1118236" y="1278535"/>
                    <a:pt x="1139480" y="1268879"/>
                    <a:pt x="1143343" y="1268879"/>
                  </a:cubicBezTo>
                  <a:cubicBezTo>
                    <a:pt x="1149137" y="1268879"/>
                    <a:pt x="1151068" y="1270810"/>
                    <a:pt x="1156862" y="1270810"/>
                  </a:cubicBezTo>
                  <a:close/>
                  <a:moveTo>
                    <a:pt x="886477" y="1261153"/>
                  </a:moveTo>
                  <a:cubicBezTo>
                    <a:pt x="894202" y="1268879"/>
                    <a:pt x="907722" y="1274672"/>
                    <a:pt x="917378" y="1284329"/>
                  </a:cubicBezTo>
                  <a:cubicBezTo>
                    <a:pt x="921241" y="1286260"/>
                    <a:pt x="921241" y="1292054"/>
                    <a:pt x="923172" y="1295917"/>
                  </a:cubicBezTo>
                  <a:lnTo>
                    <a:pt x="923172" y="1301711"/>
                  </a:lnTo>
                  <a:cubicBezTo>
                    <a:pt x="886477" y="1313299"/>
                    <a:pt x="882614" y="1315230"/>
                    <a:pt x="857507" y="1315230"/>
                  </a:cubicBezTo>
                  <a:cubicBezTo>
                    <a:pt x="834331" y="1315230"/>
                    <a:pt x="824675" y="1313299"/>
                    <a:pt x="799567" y="1299780"/>
                  </a:cubicBezTo>
                  <a:cubicBezTo>
                    <a:pt x="797636" y="1301711"/>
                    <a:pt x="797636" y="1299780"/>
                    <a:pt x="797636" y="1303642"/>
                  </a:cubicBezTo>
                  <a:cubicBezTo>
                    <a:pt x="797636" y="1311368"/>
                    <a:pt x="811155" y="1319093"/>
                    <a:pt x="820812" y="1322956"/>
                  </a:cubicBezTo>
                  <a:cubicBezTo>
                    <a:pt x="824675" y="1324887"/>
                    <a:pt x="830469" y="1328749"/>
                    <a:pt x="834331" y="1332612"/>
                  </a:cubicBezTo>
                  <a:cubicBezTo>
                    <a:pt x="818881" y="1344200"/>
                    <a:pt x="793774" y="1349994"/>
                    <a:pt x="774460" y="1349994"/>
                  </a:cubicBezTo>
                  <a:cubicBezTo>
                    <a:pt x="743559" y="1349994"/>
                    <a:pt x="714589" y="1340337"/>
                    <a:pt x="693345" y="1301711"/>
                  </a:cubicBezTo>
                  <a:cubicBezTo>
                    <a:pt x="689482" y="1292054"/>
                    <a:pt x="683688" y="1276604"/>
                    <a:pt x="683688" y="1272741"/>
                  </a:cubicBezTo>
                  <a:cubicBezTo>
                    <a:pt x="683688" y="1266947"/>
                    <a:pt x="681757" y="1265016"/>
                    <a:pt x="687551" y="1263085"/>
                  </a:cubicBezTo>
                  <a:cubicBezTo>
                    <a:pt x="693345" y="1259222"/>
                    <a:pt x="703001" y="1261153"/>
                    <a:pt x="710727" y="1259222"/>
                  </a:cubicBezTo>
                  <a:cubicBezTo>
                    <a:pt x="720383" y="1257291"/>
                    <a:pt x="730040" y="1251497"/>
                    <a:pt x="741628" y="1247634"/>
                  </a:cubicBezTo>
                  <a:cubicBezTo>
                    <a:pt x="743559" y="1245703"/>
                    <a:pt x="751284" y="1247634"/>
                    <a:pt x="755147" y="1247634"/>
                  </a:cubicBezTo>
                  <a:cubicBezTo>
                    <a:pt x="768666" y="1259222"/>
                    <a:pt x="760941" y="1282398"/>
                    <a:pt x="786048" y="1295917"/>
                  </a:cubicBezTo>
                  <a:lnTo>
                    <a:pt x="791842" y="1295917"/>
                  </a:lnTo>
                  <a:cubicBezTo>
                    <a:pt x="793774" y="1293986"/>
                    <a:pt x="793774" y="1295917"/>
                    <a:pt x="793774" y="1290123"/>
                  </a:cubicBezTo>
                  <a:cubicBezTo>
                    <a:pt x="793774" y="1286260"/>
                    <a:pt x="776392" y="1261153"/>
                    <a:pt x="776392" y="1255359"/>
                  </a:cubicBezTo>
                  <a:cubicBezTo>
                    <a:pt x="776392" y="1241840"/>
                    <a:pt x="824675" y="1234115"/>
                    <a:pt x="828537" y="1234115"/>
                  </a:cubicBezTo>
                  <a:cubicBezTo>
                    <a:pt x="849782" y="1234115"/>
                    <a:pt x="859438" y="1239909"/>
                    <a:pt x="886477" y="1261153"/>
                  </a:cubicBezTo>
                  <a:close/>
                  <a:moveTo>
                    <a:pt x="1012013" y="1268879"/>
                  </a:moveTo>
                  <a:cubicBezTo>
                    <a:pt x="1000425" y="1276604"/>
                    <a:pt x="979180" y="1284329"/>
                    <a:pt x="969524" y="1284329"/>
                  </a:cubicBezTo>
                  <a:cubicBezTo>
                    <a:pt x="965661" y="1284329"/>
                    <a:pt x="934760" y="1280466"/>
                    <a:pt x="919309" y="1272741"/>
                  </a:cubicBezTo>
                  <a:cubicBezTo>
                    <a:pt x="907722" y="1268879"/>
                    <a:pt x="884546" y="1237977"/>
                    <a:pt x="880683" y="1228321"/>
                  </a:cubicBezTo>
                  <a:lnTo>
                    <a:pt x="919309" y="1228321"/>
                  </a:lnTo>
                  <a:cubicBezTo>
                    <a:pt x="928966" y="1222527"/>
                    <a:pt x="948279" y="1222527"/>
                    <a:pt x="957936" y="1212870"/>
                  </a:cubicBezTo>
                  <a:cubicBezTo>
                    <a:pt x="971455" y="1228321"/>
                    <a:pt x="986906" y="1257291"/>
                    <a:pt x="1012013" y="1268879"/>
                  </a:cubicBezTo>
                  <a:close/>
                  <a:moveTo>
                    <a:pt x="1037120" y="1220595"/>
                  </a:moveTo>
                  <a:lnTo>
                    <a:pt x="1037120" y="1226389"/>
                  </a:lnTo>
                  <a:cubicBezTo>
                    <a:pt x="1031326" y="1239909"/>
                    <a:pt x="1031326" y="1253428"/>
                    <a:pt x="1017807" y="1253428"/>
                  </a:cubicBezTo>
                  <a:cubicBezTo>
                    <a:pt x="994631" y="1253428"/>
                    <a:pt x="981112" y="1226389"/>
                    <a:pt x="977249" y="1207076"/>
                  </a:cubicBezTo>
                  <a:cubicBezTo>
                    <a:pt x="992700" y="1220595"/>
                    <a:pt x="1019738" y="1216733"/>
                    <a:pt x="1037120" y="1220595"/>
                  </a:cubicBezTo>
                  <a:close/>
                  <a:moveTo>
                    <a:pt x="2862220" y="1338406"/>
                  </a:moveTo>
                  <a:cubicBezTo>
                    <a:pt x="2866082" y="1349994"/>
                    <a:pt x="2871876" y="1375101"/>
                    <a:pt x="2871876" y="1380895"/>
                  </a:cubicBezTo>
                  <a:lnTo>
                    <a:pt x="2871876" y="1425316"/>
                  </a:lnTo>
                  <a:cubicBezTo>
                    <a:pt x="2889258" y="1543126"/>
                    <a:pt x="2914365" y="1606860"/>
                    <a:pt x="3020588" y="1606860"/>
                  </a:cubicBezTo>
                  <a:cubicBezTo>
                    <a:pt x="3024451" y="1606860"/>
                    <a:pt x="3076597" y="1602997"/>
                    <a:pt x="3082391" y="1602997"/>
                  </a:cubicBezTo>
                  <a:cubicBezTo>
                    <a:pt x="3115223" y="1602997"/>
                    <a:pt x="3200201" y="1631967"/>
                    <a:pt x="3211789" y="1682181"/>
                  </a:cubicBezTo>
                  <a:cubicBezTo>
                    <a:pt x="3175094" y="1641624"/>
                    <a:pt x="3134536" y="1624242"/>
                    <a:pt x="3097841" y="1614585"/>
                  </a:cubicBezTo>
                  <a:cubicBezTo>
                    <a:pt x="3095910" y="1614585"/>
                    <a:pt x="3092047" y="1612654"/>
                    <a:pt x="3088184" y="1612654"/>
                  </a:cubicBezTo>
                  <a:cubicBezTo>
                    <a:pt x="3082391" y="1612654"/>
                    <a:pt x="2997412" y="1622310"/>
                    <a:pt x="2991618" y="1622310"/>
                  </a:cubicBezTo>
                  <a:cubicBezTo>
                    <a:pt x="2885396" y="1622310"/>
                    <a:pt x="2856426" y="1543126"/>
                    <a:pt x="2840975" y="1433041"/>
                  </a:cubicBezTo>
                  <a:cubicBezTo>
                    <a:pt x="2827456" y="1328749"/>
                    <a:pt x="2781104" y="1249565"/>
                    <a:pt x="2696126" y="1249565"/>
                  </a:cubicBezTo>
                  <a:cubicBezTo>
                    <a:pt x="2587972" y="1249565"/>
                    <a:pt x="2524238" y="1377033"/>
                    <a:pt x="2439260" y="1384758"/>
                  </a:cubicBezTo>
                  <a:cubicBezTo>
                    <a:pt x="2421878" y="1384758"/>
                    <a:pt x="2390977" y="1394414"/>
                    <a:pt x="2385183" y="1394414"/>
                  </a:cubicBezTo>
                  <a:cubicBezTo>
                    <a:pt x="2381321" y="1394414"/>
                    <a:pt x="2358145" y="1386689"/>
                    <a:pt x="2344625" y="1386689"/>
                  </a:cubicBezTo>
                  <a:cubicBezTo>
                    <a:pt x="2300205" y="1382827"/>
                    <a:pt x="2273166" y="1361582"/>
                    <a:pt x="2273166" y="1324887"/>
                  </a:cubicBezTo>
                  <a:cubicBezTo>
                    <a:pt x="2273166" y="1319093"/>
                    <a:pt x="2275098" y="1293986"/>
                    <a:pt x="2286686" y="1293986"/>
                  </a:cubicBezTo>
                  <a:cubicBezTo>
                    <a:pt x="2305999" y="1293986"/>
                    <a:pt x="2342694" y="1321024"/>
                    <a:pt x="2389046" y="1321024"/>
                  </a:cubicBezTo>
                  <a:cubicBezTo>
                    <a:pt x="2408359" y="1321024"/>
                    <a:pt x="2408359" y="1321024"/>
                    <a:pt x="2435398" y="1311368"/>
                  </a:cubicBezTo>
                  <a:cubicBezTo>
                    <a:pt x="2443123" y="1307505"/>
                    <a:pt x="2456642" y="1305574"/>
                    <a:pt x="2466299" y="1301711"/>
                  </a:cubicBezTo>
                  <a:cubicBezTo>
                    <a:pt x="2497200" y="1290123"/>
                    <a:pt x="2531964" y="1257291"/>
                    <a:pt x="2568659" y="1236046"/>
                  </a:cubicBezTo>
                  <a:cubicBezTo>
                    <a:pt x="2611148" y="1209008"/>
                    <a:pt x="2642049" y="1199351"/>
                    <a:pt x="2684538" y="1199351"/>
                  </a:cubicBezTo>
                  <a:cubicBezTo>
                    <a:pt x="2754066" y="1199351"/>
                    <a:pt x="2833250" y="1237977"/>
                    <a:pt x="2862220" y="1338406"/>
                  </a:cubicBezTo>
                  <a:close/>
                  <a:moveTo>
                    <a:pt x="2261579" y="1276604"/>
                  </a:moveTo>
                  <a:cubicBezTo>
                    <a:pt x="2261579" y="1301711"/>
                    <a:pt x="2246128" y="1303642"/>
                    <a:pt x="2230677" y="1303642"/>
                  </a:cubicBezTo>
                  <a:cubicBezTo>
                    <a:pt x="2224883" y="1303642"/>
                    <a:pt x="2205570" y="1301711"/>
                    <a:pt x="2193982" y="1301711"/>
                  </a:cubicBezTo>
                  <a:cubicBezTo>
                    <a:pt x="2205570" y="1276604"/>
                    <a:pt x="2211364" y="1257291"/>
                    <a:pt x="2211364" y="1236046"/>
                  </a:cubicBezTo>
                  <a:cubicBezTo>
                    <a:pt x="2211364" y="1230252"/>
                    <a:pt x="2207502" y="1207076"/>
                    <a:pt x="2203639" y="1191626"/>
                  </a:cubicBezTo>
                  <a:cubicBezTo>
                    <a:pt x="2228746" y="1195488"/>
                    <a:pt x="2261579" y="1253428"/>
                    <a:pt x="2261579" y="1276604"/>
                  </a:cubicBezTo>
                  <a:close/>
                  <a:moveTo>
                    <a:pt x="1245703" y="1224458"/>
                  </a:moveTo>
                  <a:cubicBezTo>
                    <a:pt x="1253428" y="1226389"/>
                    <a:pt x="1263085" y="1228321"/>
                    <a:pt x="1301711" y="1224458"/>
                  </a:cubicBezTo>
                  <a:cubicBezTo>
                    <a:pt x="1317162" y="1222527"/>
                    <a:pt x="1344200" y="1218664"/>
                    <a:pt x="1361582" y="1210939"/>
                  </a:cubicBezTo>
                  <a:cubicBezTo>
                    <a:pt x="1367376" y="1209008"/>
                    <a:pt x="1373170" y="1203214"/>
                    <a:pt x="1378964" y="1203214"/>
                  </a:cubicBezTo>
                  <a:lnTo>
                    <a:pt x="1388621" y="1203214"/>
                  </a:lnTo>
                  <a:cubicBezTo>
                    <a:pt x="1388621" y="1203214"/>
                    <a:pt x="1390552" y="1201282"/>
                    <a:pt x="1390552" y="1207076"/>
                  </a:cubicBezTo>
                  <a:cubicBezTo>
                    <a:pt x="1390552" y="1224458"/>
                    <a:pt x="1315231" y="1237977"/>
                    <a:pt x="1295917" y="1241840"/>
                  </a:cubicBezTo>
                  <a:lnTo>
                    <a:pt x="1133686" y="1245703"/>
                  </a:lnTo>
                  <a:cubicBezTo>
                    <a:pt x="1212870" y="1183900"/>
                    <a:pt x="1292055" y="1218664"/>
                    <a:pt x="1371239" y="1141411"/>
                  </a:cubicBezTo>
                  <a:cubicBezTo>
                    <a:pt x="1348063" y="1191626"/>
                    <a:pt x="1286261" y="1197420"/>
                    <a:pt x="1245703" y="1224458"/>
                  </a:cubicBezTo>
                  <a:close/>
                  <a:moveTo>
                    <a:pt x="956005" y="1199351"/>
                  </a:moveTo>
                  <a:cubicBezTo>
                    <a:pt x="942485" y="1203214"/>
                    <a:pt x="913515" y="1216733"/>
                    <a:pt x="898065" y="1216733"/>
                  </a:cubicBezTo>
                  <a:cubicBezTo>
                    <a:pt x="861370" y="1216733"/>
                    <a:pt x="832400" y="1181969"/>
                    <a:pt x="818881" y="1145274"/>
                  </a:cubicBezTo>
                  <a:cubicBezTo>
                    <a:pt x="832400" y="1145274"/>
                    <a:pt x="853644" y="1141411"/>
                    <a:pt x="857507" y="1141411"/>
                  </a:cubicBezTo>
                  <a:cubicBezTo>
                    <a:pt x="888408" y="1141411"/>
                    <a:pt x="930897" y="1162656"/>
                    <a:pt x="956005" y="1199351"/>
                  </a:cubicBezTo>
                  <a:close/>
                  <a:moveTo>
                    <a:pt x="842057" y="1218664"/>
                  </a:moveTo>
                  <a:cubicBezTo>
                    <a:pt x="828537" y="1222527"/>
                    <a:pt x="803430" y="1228321"/>
                    <a:pt x="797636" y="1228321"/>
                  </a:cubicBezTo>
                  <a:cubicBezTo>
                    <a:pt x="753216" y="1228321"/>
                    <a:pt x="718452" y="1191626"/>
                    <a:pt x="718452" y="1151068"/>
                  </a:cubicBezTo>
                  <a:cubicBezTo>
                    <a:pt x="718452" y="1139480"/>
                    <a:pt x="730040" y="1141411"/>
                    <a:pt x="741628" y="1141411"/>
                  </a:cubicBezTo>
                  <a:cubicBezTo>
                    <a:pt x="784117" y="1141411"/>
                    <a:pt x="824675" y="1158793"/>
                    <a:pt x="842057" y="1218664"/>
                  </a:cubicBezTo>
                  <a:close/>
                  <a:moveTo>
                    <a:pt x="1226390" y="1151068"/>
                  </a:moveTo>
                  <a:cubicBezTo>
                    <a:pt x="1220596" y="1166518"/>
                    <a:pt x="1203214" y="1189694"/>
                    <a:pt x="1185832" y="1197420"/>
                  </a:cubicBezTo>
                  <a:cubicBezTo>
                    <a:pt x="1162656" y="1209008"/>
                    <a:pt x="1135618" y="1214802"/>
                    <a:pt x="1114373" y="1224458"/>
                  </a:cubicBezTo>
                  <a:cubicBezTo>
                    <a:pt x="1081541" y="1237977"/>
                    <a:pt x="1062227" y="1295917"/>
                    <a:pt x="1027463" y="1303642"/>
                  </a:cubicBezTo>
                  <a:cubicBezTo>
                    <a:pt x="1031326" y="1255359"/>
                    <a:pt x="1066090" y="1197420"/>
                    <a:pt x="1106648" y="1151068"/>
                  </a:cubicBezTo>
                  <a:cubicBezTo>
                    <a:pt x="1110510" y="1145274"/>
                    <a:pt x="1131755" y="1139480"/>
                    <a:pt x="1141412" y="1139480"/>
                  </a:cubicBezTo>
                  <a:cubicBezTo>
                    <a:pt x="1166519" y="1139480"/>
                    <a:pt x="1197420" y="1156862"/>
                    <a:pt x="1226390" y="1151068"/>
                  </a:cubicBezTo>
                  <a:close/>
                  <a:moveTo>
                    <a:pt x="1004288" y="1137549"/>
                  </a:moveTo>
                  <a:cubicBezTo>
                    <a:pt x="1017807" y="1139480"/>
                    <a:pt x="1037120" y="1174244"/>
                    <a:pt x="1037120" y="1183900"/>
                  </a:cubicBezTo>
                  <a:lnTo>
                    <a:pt x="1037120" y="1203214"/>
                  </a:lnTo>
                  <a:cubicBezTo>
                    <a:pt x="1037120" y="1203214"/>
                    <a:pt x="1035189" y="1201282"/>
                    <a:pt x="1033257" y="1201282"/>
                  </a:cubicBezTo>
                  <a:cubicBezTo>
                    <a:pt x="1027463" y="1203214"/>
                    <a:pt x="1015876" y="1205145"/>
                    <a:pt x="1012013" y="1205145"/>
                  </a:cubicBezTo>
                  <a:cubicBezTo>
                    <a:pt x="977249" y="1205145"/>
                    <a:pt x="952142" y="1181969"/>
                    <a:pt x="936691" y="1141411"/>
                  </a:cubicBezTo>
                  <a:lnTo>
                    <a:pt x="936691" y="1131755"/>
                  </a:lnTo>
                  <a:cubicBezTo>
                    <a:pt x="942485" y="1137549"/>
                    <a:pt x="954073" y="1131755"/>
                    <a:pt x="963730" y="1131755"/>
                  </a:cubicBezTo>
                  <a:lnTo>
                    <a:pt x="969524" y="1131755"/>
                  </a:lnTo>
                  <a:cubicBezTo>
                    <a:pt x="973386" y="1131755"/>
                    <a:pt x="992700" y="1135617"/>
                    <a:pt x="1004288" y="1137549"/>
                  </a:cubicBezTo>
                  <a:close/>
                  <a:moveTo>
                    <a:pt x="1326818" y="1125961"/>
                  </a:moveTo>
                  <a:cubicBezTo>
                    <a:pt x="1326818" y="1131755"/>
                    <a:pt x="1322956" y="1141411"/>
                    <a:pt x="1317162" y="1147205"/>
                  </a:cubicBezTo>
                  <a:cubicBezTo>
                    <a:pt x="1313299" y="1149137"/>
                    <a:pt x="1247634" y="1187763"/>
                    <a:pt x="1232184" y="1187763"/>
                  </a:cubicBezTo>
                  <a:lnTo>
                    <a:pt x="1222527" y="1187763"/>
                  </a:lnTo>
                  <a:cubicBezTo>
                    <a:pt x="1224458" y="1176175"/>
                    <a:pt x="1239909" y="1162656"/>
                    <a:pt x="1251497" y="1154931"/>
                  </a:cubicBezTo>
                  <a:cubicBezTo>
                    <a:pt x="1257291" y="1151068"/>
                    <a:pt x="1261154" y="1141411"/>
                    <a:pt x="1270810" y="1137549"/>
                  </a:cubicBezTo>
                  <a:cubicBezTo>
                    <a:pt x="1286261" y="1129823"/>
                    <a:pt x="1309437" y="1141411"/>
                    <a:pt x="1324887" y="1118235"/>
                  </a:cubicBezTo>
                  <a:cubicBezTo>
                    <a:pt x="1324887" y="1120167"/>
                    <a:pt x="1326818" y="1122098"/>
                    <a:pt x="1326818" y="1125961"/>
                  </a:cubicBezTo>
                  <a:close/>
                  <a:moveTo>
                    <a:pt x="451929" y="1290123"/>
                  </a:moveTo>
                  <a:cubicBezTo>
                    <a:pt x="451929" y="1305574"/>
                    <a:pt x="457723" y="1344200"/>
                    <a:pt x="461586" y="1353857"/>
                  </a:cubicBezTo>
                  <a:cubicBezTo>
                    <a:pt x="475105" y="1346131"/>
                    <a:pt x="488625" y="1334543"/>
                    <a:pt x="502144" y="1324887"/>
                  </a:cubicBezTo>
                  <a:lnTo>
                    <a:pt x="507938" y="1324887"/>
                  </a:lnTo>
                  <a:cubicBezTo>
                    <a:pt x="482831" y="1349994"/>
                    <a:pt x="473174" y="1380895"/>
                    <a:pt x="471243" y="1409865"/>
                  </a:cubicBezTo>
                  <a:cubicBezTo>
                    <a:pt x="463517" y="1400208"/>
                    <a:pt x="453861" y="1386689"/>
                    <a:pt x="448067" y="1373170"/>
                  </a:cubicBezTo>
                  <a:cubicBezTo>
                    <a:pt x="440342" y="1353857"/>
                    <a:pt x="430685" y="1315230"/>
                    <a:pt x="430685" y="1311368"/>
                  </a:cubicBezTo>
                  <a:lnTo>
                    <a:pt x="430685" y="1259222"/>
                  </a:lnTo>
                  <a:cubicBezTo>
                    <a:pt x="436479" y="1210939"/>
                    <a:pt x="465449" y="1152999"/>
                    <a:pt x="523388" y="1114373"/>
                  </a:cubicBezTo>
                  <a:cubicBezTo>
                    <a:pt x="473174" y="1176175"/>
                    <a:pt x="451929" y="1230252"/>
                    <a:pt x="451929" y="1290123"/>
                  </a:cubicBezTo>
                  <a:close/>
                  <a:moveTo>
                    <a:pt x="1039051" y="1095060"/>
                  </a:moveTo>
                  <a:cubicBezTo>
                    <a:pt x="1064159" y="1106647"/>
                    <a:pt x="1089266" y="1118235"/>
                    <a:pt x="1114373" y="1125961"/>
                  </a:cubicBezTo>
                  <a:cubicBezTo>
                    <a:pt x="1106648" y="1151068"/>
                    <a:pt x="1073815" y="1139480"/>
                    <a:pt x="1060296" y="1141411"/>
                  </a:cubicBezTo>
                  <a:cubicBezTo>
                    <a:pt x="1060296" y="1141411"/>
                    <a:pt x="1058365" y="1139480"/>
                    <a:pt x="1058365" y="1145274"/>
                  </a:cubicBezTo>
                  <a:cubicBezTo>
                    <a:pt x="1058365" y="1149137"/>
                    <a:pt x="1079609" y="1154931"/>
                    <a:pt x="1079609" y="1158793"/>
                  </a:cubicBezTo>
                  <a:cubicBezTo>
                    <a:pt x="1079609" y="1170381"/>
                    <a:pt x="1062227" y="1187763"/>
                    <a:pt x="1056433" y="1187763"/>
                  </a:cubicBezTo>
                  <a:cubicBezTo>
                    <a:pt x="1039051" y="1187763"/>
                    <a:pt x="1035189" y="1162656"/>
                    <a:pt x="1035189" y="1154931"/>
                  </a:cubicBezTo>
                  <a:cubicBezTo>
                    <a:pt x="1035189" y="1149137"/>
                    <a:pt x="1033257" y="1139480"/>
                    <a:pt x="1040983" y="1139480"/>
                  </a:cubicBezTo>
                  <a:cubicBezTo>
                    <a:pt x="1046777" y="1139480"/>
                    <a:pt x="1052571" y="1145274"/>
                    <a:pt x="1056433" y="1145274"/>
                  </a:cubicBezTo>
                  <a:cubicBezTo>
                    <a:pt x="1058365" y="1143343"/>
                    <a:pt x="1058365" y="1145274"/>
                    <a:pt x="1058365" y="1139480"/>
                  </a:cubicBezTo>
                  <a:cubicBezTo>
                    <a:pt x="1058365" y="1135617"/>
                    <a:pt x="1029395" y="1104716"/>
                    <a:pt x="1029395" y="1100854"/>
                  </a:cubicBezTo>
                  <a:lnTo>
                    <a:pt x="1029395" y="1095060"/>
                  </a:lnTo>
                  <a:lnTo>
                    <a:pt x="1039051" y="1095060"/>
                  </a:lnTo>
                  <a:close/>
                  <a:moveTo>
                    <a:pt x="2421878" y="1077678"/>
                  </a:moveTo>
                  <a:cubicBezTo>
                    <a:pt x="2416084" y="1110510"/>
                    <a:pt x="2360076" y="1158793"/>
                    <a:pt x="2327244" y="1170381"/>
                  </a:cubicBezTo>
                  <a:cubicBezTo>
                    <a:pt x="2331106" y="1152999"/>
                    <a:pt x="2340763" y="1143343"/>
                    <a:pt x="2338831" y="1127892"/>
                  </a:cubicBezTo>
                  <a:cubicBezTo>
                    <a:pt x="2331106" y="1096991"/>
                    <a:pt x="2369733" y="1073815"/>
                    <a:pt x="2392908" y="1077678"/>
                  </a:cubicBezTo>
                  <a:lnTo>
                    <a:pt x="2421878" y="1077678"/>
                  </a:lnTo>
                  <a:close/>
                  <a:moveTo>
                    <a:pt x="983043" y="1068021"/>
                  </a:moveTo>
                  <a:cubicBezTo>
                    <a:pt x="1008150" y="1069952"/>
                    <a:pt x="1015876" y="1089266"/>
                    <a:pt x="1015876" y="1102785"/>
                  </a:cubicBezTo>
                  <a:cubicBezTo>
                    <a:pt x="1015876" y="1124029"/>
                    <a:pt x="990768" y="1124029"/>
                    <a:pt x="981112" y="1124029"/>
                  </a:cubicBezTo>
                  <a:cubicBezTo>
                    <a:pt x="942485" y="1124029"/>
                    <a:pt x="905790" y="1110510"/>
                    <a:pt x="894202" y="1052570"/>
                  </a:cubicBezTo>
                  <a:cubicBezTo>
                    <a:pt x="913515" y="1058364"/>
                    <a:pt x="932829" y="1064158"/>
                    <a:pt x="952142" y="1068021"/>
                  </a:cubicBezTo>
                  <a:lnTo>
                    <a:pt x="983043" y="1068021"/>
                  </a:lnTo>
                  <a:close/>
                  <a:moveTo>
                    <a:pt x="730040" y="1056433"/>
                  </a:moveTo>
                  <a:cubicBezTo>
                    <a:pt x="739696" y="1060296"/>
                    <a:pt x="762872" y="1054502"/>
                    <a:pt x="770598" y="1068021"/>
                  </a:cubicBezTo>
                  <a:cubicBezTo>
                    <a:pt x="778323" y="1077678"/>
                    <a:pt x="764804" y="1089266"/>
                    <a:pt x="786048" y="1093128"/>
                  </a:cubicBezTo>
                  <a:cubicBezTo>
                    <a:pt x="786048" y="1091197"/>
                    <a:pt x="787980" y="1091197"/>
                    <a:pt x="787980" y="1087334"/>
                  </a:cubicBezTo>
                  <a:cubicBezTo>
                    <a:pt x="787980" y="1081540"/>
                    <a:pt x="784117" y="1075746"/>
                    <a:pt x="784117" y="1071884"/>
                  </a:cubicBezTo>
                  <a:cubicBezTo>
                    <a:pt x="784117" y="1056433"/>
                    <a:pt x="791842" y="1056433"/>
                    <a:pt x="803430" y="1056433"/>
                  </a:cubicBezTo>
                  <a:cubicBezTo>
                    <a:pt x="807293" y="1056433"/>
                    <a:pt x="820812" y="1058364"/>
                    <a:pt x="832400" y="1060296"/>
                  </a:cubicBezTo>
                  <a:cubicBezTo>
                    <a:pt x="847851" y="1064158"/>
                    <a:pt x="863301" y="1060296"/>
                    <a:pt x="878752" y="1071884"/>
                  </a:cubicBezTo>
                  <a:cubicBezTo>
                    <a:pt x="890340" y="1079609"/>
                    <a:pt x="903859" y="1104716"/>
                    <a:pt x="903859" y="1118235"/>
                  </a:cubicBezTo>
                  <a:cubicBezTo>
                    <a:pt x="903859" y="1131755"/>
                    <a:pt x="857507" y="1135617"/>
                    <a:pt x="853644" y="1135617"/>
                  </a:cubicBezTo>
                  <a:cubicBezTo>
                    <a:pt x="834331" y="1135617"/>
                    <a:pt x="811155" y="1118235"/>
                    <a:pt x="793774" y="1110510"/>
                  </a:cubicBezTo>
                  <a:cubicBezTo>
                    <a:pt x="795705" y="1135617"/>
                    <a:pt x="776392" y="1133686"/>
                    <a:pt x="762872" y="1133686"/>
                  </a:cubicBezTo>
                  <a:cubicBezTo>
                    <a:pt x="747422" y="1133686"/>
                    <a:pt x="704933" y="1116304"/>
                    <a:pt x="701070" y="1116304"/>
                  </a:cubicBezTo>
                  <a:lnTo>
                    <a:pt x="691413" y="1116304"/>
                  </a:lnTo>
                  <a:cubicBezTo>
                    <a:pt x="687551" y="1131755"/>
                    <a:pt x="677894" y="1145274"/>
                    <a:pt x="674032" y="1156862"/>
                  </a:cubicBezTo>
                  <a:cubicBezTo>
                    <a:pt x="679825" y="1158793"/>
                    <a:pt x="685619" y="1156862"/>
                    <a:pt x="691413" y="1156862"/>
                  </a:cubicBezTo>
                  <a:cubicBezTo>
                    <a:pt x="691413" y="1156862"/>
                    <a:pt x="701070" y="1156862"/>
                    <a:pt x="703001" y="1162656"/>
                  </a:cubicBezTo>
                  <a:cubicBezTo>
                    <a:pt x="706864" y="1170381"/>
                    <a:pt x="708795" y="1183900"/>
                    <a:pt x="714589" y="1193557"/>
                  </a:cubicBezTo>
                  <a:cubicBezTo>
                    <a:pt x="722315" y="1205145"/>
                    <a:pt x="737765" y="1218664"/>
                    <a:pt x="749353" y="1226389"/>
                  </a:cubicBezTo>
                  <a:cubicBezTo>
                    <a:pt x="733903" y="1241840"/>
                    <a:pt x="703001" y="1247634"/>
                    <a:pt x="685619" y="1247634"/>
                  </a:cubicBezTo>
                  <a:cubicBezTo>
                    <a:pt x="662444" y="1247634"/>
                    <a:pt x="639268" y="1241840"/>
                    <a:pt x="616092" y="1226389"/>
                  </a:cubicBezTo>
                  <a:cubicBezTo>
                    <a:pt x="616092" y="1226389"/>
                    <a:pt x="614161" y="1224458"/>
                    <a:pt x="614161" y="1230252"/>
                  </a:cubicBezTo>
                  <a:cubicBezTo>
                    <a:pt x="614161" y="1247634"/>
                    <a:pt x="656650" y="1261153"/>
                    <a:pt x="660512" y="1263085"/>
                  </a:cubicBezTo>
                  <a:lnTo>
                    <a:pt x="660512" y="1266947"/>
                  </a:lnTo>
                  <a:cubicBezTo>
                    <a:pt x="650856" y="1292054"/>
                    <a:pt x="625748" y="1303642"/>
                    <a:pt x="608367" y="1303642"/>
                  </a:cubicBezTo>
                  <a:cubicBezTo>
                    <a:pt x="602573" y="1303642"/>
                    <a:pt x="592916" y="1299780"/>
                    <a:pt x="592916" y="1292054"/>
                  </a:cubicBezTo>
                  <a:cubicBezTo>
                    <a:pt x="592916" y="1286260"/>
                    <a:pt x="596779" y="1282398"/>
                    <a:pt x="596779" y="1276604"/>
                  </a:cubicBezTo>
                  <a:cubicBezTo>
                    <a:pt x="596779" y="1270810"/>
                    <a:pt x="594847" y="1259222"/>
                    <a:pt x="594847" y="1255359"/>
                  </a:cubicBezTo>
                  <a:cubicBezTo>
                    <a:pt x="594847" y="1236046"/>
                    <a:pt x="614161" y="1228321"/>
                    <a:pt x="614161" y="1224458"/>
                  </a:cubicBezTo>
                  <a:cubicBezTo>
                    <a:pt x="614161" y="1218664"/>
                    <a:pt x="606435" y="1199351"/>
                    <a:pt x="606435" y="1195488"/>
                  </a:cubicBezTo>
                  <a:cubicBezTo>
                    <a:pt x="606435" y="1154931"/>
                    <a:pt x="664375" y="1193557"/>
                    <a:pt x="674032" y="1162656"/>
                  </a:cubicBezTo>
                  <a:cubicBezTo>
                    <a:pt x="674032" y="1160724"/>
                    <a:pt x="670169" y="1156862"/>
                    <a:pt x="666306" y="1156862"/>
                  </a:cubicBezTo>
                  <a:cubicBezTo>
                    <a:pt x="660512" y="1156862"/>
                    <a:pt x="639268" y="1164587"/>
                    <a:pt x="633474" y="1164587"/>
                  </a:cubicBezTo>
                  <a:cubicBezTo>
                    <a:pt x="618023" y="1164587"/>
                    <a:pt x="618023" y="1149137"/>
                    <a:pt x="618023" y="1145274"/>
                  </a:cubicBezTo>
                  <a:cubicBezTo>
                    <a:pt x="618023" y="1131755"/>
                    <a:pt x="633474" y="1108579"/>
                    <a:pt x="637336" y="1098922"/>
                  </a:cubicBezTo>
                  <a:cubicBezTo>
                    <a:pt x="639268" y="1095060"/>
                    <a:pt x="639268" y="1089266"/>
                    <a:pt x="641199" y="1083472"/>
                  </a:cubicBezTo>
                  <a:cubicBezTo>
                    <a:pt x="641199" y="1079609"/>
                    <a:pt x="652787" y="1069952"/>
                    <a:pt x="656650" y="1068021"/>
                  </a:cubicBezTo>
                  <a:lnTo>
                    <a:pt x="662444" y="1068021"/>
                  </a:lnTo>
                  <a:cubicBezTo>
                    <a:pt x="664375" y="1079609"/>
                    <a:pt x="670169" y="1102785"/>
                    <a:pt x="689482" y="1116304"/>
                  </a:cubicBezTo>
                  <a:cubicBezTo>
                    <a:pt x="691413" y="1114373"/>
                    <a:pt x="691413" y="1114373"/>
                    <a:pt x="691413" y="1108579"/>
                  </a:cubicBezTo>
                  <a:cubicBezTo>
                    <a:pt x="691413" y="1085403"/>
                    <a:pt x="672100" y="1085403"/>
                    <a:pt x="672100" y="1048708"/>
                  </a:cubicBezTo>
                  <a:cubicBezTo>
                    <a:pt x="672100" y="1046776"/>
                    <a:pt x="668238" y="1033257"/>
                    <a:pt x="679825" y="1033257"/>
                  </a:cubicBezTo>
                  <a:cubicBezTo>
                    <a:pt x="683688" y="1033257"/>
                    <a:pt x="710727" y="1050639"/>
                    <a:pt x="730040" y="1056433"/>
                  </a:cubicBezTo>
                  <a:close/>
                  <a:moveTo>
                    <a:pt x="948279" y="1052570"/>
                  </a:moveTo>
                  <a:cubicBezTo>
                    <a:pt x="946348" y="1054502"/>
                    <a:pt x="948279" y="1054502"/>
                    <a:pt x="942485" y="1054502"/>
                  </a:cubicBezTo>
                  <a:cubicBezTo>
                    <a:pt x="934760" y="1054502"/>
                    <a:pt x="903859" y="1039051"/>
                    <a:pt x="899996" y="1031326"/>
                  </a:cubicBezTo>
                  <a:lnTo>
                    <a:pt x="911584" y="1031326"/>
                  </a:lnTo>
                  <a:cubicBezTo>
                    <a:pt x="919309" y="1031326"/>
                    <a:pt x="944417" y="1048708"/>
                    <a:pt x="948279" y="1052570"/>
                  </a:cubicBezTo>
                  <a:close/>
                  <a:moveTo>
                    <a:pt x="774460" y="1033257"/>
                  </a:moveTo>
                  <a:cubicBezTo>
                    <a:pt x="774460" y="1044845"/>
                    <a:pt x="743559" y="1046776"/>
                    <a:pt x="743559" y="1046776"/>
                  </a:cubicBezTo>
                  <a:cubicBezTo>
                    <a:pt x="724246" y="1046776"/>
                    <a:pt x="708795" y="1035189"/>
                    <a:pt x="691413" y="1019738"/>
                  </a:cubicBezTo>
                  <a:cubicBezTo>
                    <a:pt x="706864" y="1015875"/>
                    <a:pt x="735834" y="1006219"/>
                    <a:pt x="741628" y="1006219"/>
                  </a:cubicBezTo>
                  <a:cubicBezTo>
                    <a:pt x="753216" y="1006219"/>
                    <a:pt x="774460" y="1021669"/>
                    <a:pt x="774460" y="1033257"/>
                  </a:cubicBezTo>
                  <a:close/>
                  <a:moveTo>
                    <a:pt x="815018" y="1004287"/>
                  </a:moveTo>
                  <a:cubicBezTo>
                    <a:pt x="834331" y="1008150"/>
                    <a:pt x="853644" y="1010081"/>
                    <a:pt x="872958" y="1019738"/>
                  </a:cubicBezTo>
                  <a:cubicBezTo>
                    <a:pt x="874889" y="1021669"/>
                    <a:pt x="878752" y="1027463"/>
                    <a:pt x="878752" y="1033257"/>
                  </a:cubicBezTo>
                  <a:cubicBezTo>
                    <a:pt x="878752" y="1050639"/>
                    <a:pt x="847851" y="1048708"/>
                    <a:pt x="843988" y="1048708"/>
                  </a:cubicBezTo>
                  <a:cubicBezTo>
                    <a:pt x="816949" y="1048708"/>
                    <a:pt x="793774" y="1042914"/>
                    <a:pt x="774460" y="1004287"/>
                  </a:cubicBezTo>
                  <a:lnTo>
                    <a:pt x="815018" y="1004287"/>
                  </a:lnTo>
                  <a:close/>
                  <a:moveTo>
                    <a:pt x="973386" y="981112"/>
                  </a:moveTo>
                  <a:cubicBezTo>
                    <a:pt x="998494" y="984974"/>
                    <a:pt x="1021670" y="996562"/>
                    <a:pt x="1048708" y="1000425"/>
                  </a:cubicBezTo>
                  <a:cubicBezTo>
                    <a:pt x="1110510" y="1006219"/>
                    <a:pt x="1122098" y="1002356"/>
                    <a:pt x="1125961" y="1002356"/>
                  </a:cubicBezTo>
                  <a:cubicBezTo>
                    <a:pt x="1131755" y="1002356"/>
                    <a:pt x="1160725" y="1000425"/>
                    <a:pt x="1176175" y="996562"/>
                  </a:cubicBezTo>
                  <a:cubicBezTo>
                    <a:pt x="1178107" y="996562"/>
                    <a:pt x="1185832" y="994631"/>
                    <a:pt x="1191626" y="992699"/>
                  </a:cubicBezTo>
                  <a:cubicBezTo>
                    <a:pt x="1197420" y="1019738"/>
                    <a:pt x="1114373" y="1017807"/>
                    <a:pt x="1091197" y="1017807"/>
                  </a:cubicBezTo>
                  <a:cubicBezTo>
                    <a:pt x="1062227" y="1017807"/>
                    <a:pt x="998494" y="1008150"/>
                    <a:pt x="984974" y="1004287"/>
                  </a:cubicBezTo>
                  <a:cubicBezTo>
                    <a:pt x="984974" y="1004287"/>
                    <a:pt x="983043" y="1004287"/>
                    <a:pt x="981112" y="1006219"/>
                  </a:cubicBezTo>
                  <a:cubicBezTo>
                    <a:pt x="994631" y="1012013"/>
                    <a:pt x="1147206" y="1095060"/>
                    <a:pt x="1193557" y="1095060"/>
                  </a:cubicBezTo>
                  <a:lnTo>
                    <a:pt x="1286261" y="1095060"/>
                  </a:lnTo>
                  <a:lnTo>
                    <a:pt x="1286261" y="1100854"/>
                  </a:lnTo>
                  <a:cubicBezTo>
                    <a:pt x="1263085" y="1104716"/>
                    <a:pt x="1220596" y="1110510"/>
                    <a:pt x="1216733" y="1110510"/>
                  </a:cubicBezTo>
                  <a:cubicBezTo>
                    <a:pt x="1185832" y="1110510"/>
                    <a:pt x="1176175" y="1104716"/>
                    <a:pt x="1141412" y="1095060"/>
                  </a:cubicBezTo>
                  <a:cubicBezTo>
                    <a:pt x="1085403" y="1081540"/>
                    <a:pt x="1033257" y="1054502"/>
                    <a:pt x="979180" y="1031326"/>
                  </a:cubicBezTo>
                  <a:cubicBezTo>
                    <a:pt x="927035" y="1008150"/>
                    <a:pt x="871026" y="992699"/>
                    <a:pt x="818881" y="979180"/>
                  </a:cubicBezTo>
                  <a:cubicBezTo>
                    <a:pt x="826606" y="961798"/>
                    <a:pt x="838194" y="965661"/>
                    <a:pt x="845919" y="965661"/>
                  </a:cubicBezTo>
                  <a:cubicBezTo>
                    <a:pt x="851713" y="965661"/>
                    <a:pt x="930897" y="973386"/>
                    <a:pt x="973386" y="981112"/>
                  </a:cubicBezTo>
                  <a:close/>
                  <a:moveTo>
                    <a:pt x="1732396" y="954073"/>
                  </a:moveTo>
                  <a:cubicBezTo>
                    <a:pt x="1742053" y="963730"/>
                    <a:pt x="1751709" y="979180"/>
                    <a:pt x="1765229" y="988837"/>
                  </a:cubicBezTo>
                  <a:cubicBezTo>
                    <a:pt x="1772954" y="996562"/>
                    <a:pt x="1786473" y="1000425"/>
                    <a:pt x="1798061" y="1004287"/>
                  </a:cubicBezTo>
                  <a:cubicBezTo>
                    <a:pt x="1801924" y="1004287"/>
                    <a:pt x="1803855" y="1008150"/>
                    <a:pt x="1809649" y="1008150"/>
                  </a:cubicBezTo>
                  <a:lnTo>
                    <a:pt x="1871451" y="1008150"/>
                  </a:lnTo>
                  <a:cubicBezTo>
                    <a:pt x="1877245" y="1010081"/>
                    <a:pt x="1883039" y="1010081"/>
                    <a:pt x="1888833" y="1010081"/>
                  </a:cubicBezTo>
                  <a:cubicBezTo>
                    <a:pt x="1962224" y="1012013"/>
                    <a:pt x="2022095" y="1081540"/>
                    <a:pt x="2074240" y="1102785"/>
                  </a:cubicBezTo>
                  <a:cubicBezTo>
                    <a:pt x="2093553" y="1112441"/>
                    <a:pt x="2124455" y="1112441"/>
                    <a:pt x="2145699" y="1112441"/>
                  </a:cubicBezTo>
                  <a:cubicBezTo>
                    <a:pt x="2124455" y="1120167"/>
                    <a:pt x="2101279" y="1127892"/>
                    <a:pt x="2081966" y="1127892"/>
                  </a:cubicBezTo>
                  <a:cubicBezTo>
                    <a:pt x="2004713" y="1127892"/>
                    <a:pt x="1991193" y="1056433"/>
                    <a:pt x="1871451" y="1056433"/>
                  </a:cubicBezTo>
                  <a:cubicBezTo>
                    <a:pt x="1865657" y="1056433"/>
                    <a:pt x="1792267" y="1066090"/>
                    <a:pt x="1786473" y="1066090"/>
                  </a:cubicBezTo>
                  <a:cubicBezTo>
                    <a:pt x="1763297" y="1066090"/>
                    <a:pt x="1687976" y="1042914"/>
                    <a:pt x="1687976" y="1000425"/>
                  </a:cubicBezTo>
                  <a:cubicBezTo>
                    <a:pt x="1687976" y="994631"/>
                    <a:pt x="1699564" y="950210"/>
                    <a:pt x="1722740" y="950210"/>
                  </a:cubicBezTo>
                  <a:cubicBezTo>
                    <a:pt x="1726602" y="950210"/>
                    <a:pt x="1728534" y="950210"/>
                    <a:pt x="1732396" y="954073"/>
                  </a:cubicBezTo>
                  <a:close/>
                  <a:moveTo>
                    <a:pt x="1193557" y="950210"/>
                  </a:moveTo>
                  <a:cubicBezTo>
                    <a:pt x="1191626" y="952142"/>
                    <a:pt x="1191626" y="954073"/>
                    <a:pt x="1189695" y="954073"/>
                  </a:cubicBezTo>
                  <a:cubicBezTo>
                    <a:pt x="1170381" y="961798"/>
                    <a:pt x="1162656" y="969524"/>
                    <a:pt x="1145274" y="969524"/>
                  </a:cubicBezTo>
                  <a:cubicBezTo>
                    <a:pt x="1131755" y="969524"/>
                    <a:pt x="1131755" y="967592"/>
                    <a:pt x="1116304" y="957936"/>
                  </a:cubicBezTo>
                  <a:cubicBezTo>
                    <a:pt x="1125961" y="954073"/>
                    <a:pt x="1137549" y="952142"/>
                    <a:pt x="1149137" y="950210"/>
                  </a:cubicBezTo>
                  <a:lnTo>
                    <a:pt x="1193557" y="950210"/>
                  </a:lnTo>
                  <a:close/>
                  <a:moveTo>
                    <a:pt x="1081541" y="957936"/>
                  </a:moveTo>
                  <a:cubicBezTo>
                    <a:pt x="1081541" y="967592"/>
                    <a:pt x="1050639" y="975318"/>
                    <a:pt x="1048708" y="975318"/>
                  </a:cubicBezTo>
                  <a:cubicBezTo>
                    <a:pt x="1023601" y="975318"/>
                    <a:pt x="1002356" y="954073"/>
                    <a:pt x="984974" y="927035"/>
                  </a:cubicBezTo>
                  <a:cubicBezTo>
                    <a:pt x="992700" y="927035"/>
                    <a:pt x="1081541" y="946348"/>
                    <a:pt x="1081541" y="957936"/>
                  </a:cubicBezTo>
                  <a:close/>
                  <a:moveTo>
                    <a:pt x="813087" y="934760"/>
                  </a:moveTo>
                  <a:cubicBezTo>
                    <a:pt x="805361" y="940554"/>
                    <a:pt x="787980" y="948279"/>
                    <a:pt x="782186" y="948279"/>
                  </a:cubicBezTo>
                  <a:lnTo>
                    <a:pt x="770598" y="948279"/>
                  </a:lnTo>
                  <a:cubicBezTo>
                    <a:pt x="770598" y="946348"/>
                    <a:pt x="768666" y="944416"/>
                    <a:pt x="768666" y="940554"/>
                  </a:cubicBezTo>
                  <a:cubicBezTo>
                    <a:pt x="768666" y="932828"/>
                    <a:pt x="774460" y="927035"/>
                    <a:pt x="782186" y="927035"/>
                  </a:cubicBezTo>
                  <a:cubicBezTo>
                    <a:pt x="786048" y="927035"/>
                    <a:pt x="803430" y="932828"/>
                    <a:pt x="813087" y="934760"/>
                  </a:cubicBezTo>
                  <a:close/>
                  <a:moveTo>
                    <a:pt x="2402565" y="932828"/>
                  </a:moveTo>
                  <a:cubicBezTo>
                    <a:pt x="2402565" y="959867"/>
                    <a:pt x="2389046" y="981112"/>
                    <a:pt x="2360076" y="981112"/>
                  </a:cubicBezTo>
                  <a:cubicBezTo>
                    <a:pt x="2354282" y="981112"/>
                    <a:pt x="2348488" y="979180"/>
                    <a:pt x="2342694" y="979180"/>
                  </a:cubicBezTo>
                  <a:cubicBezTo>
                    <a:pt x="2342694" y="975318"/>
                    <a:pt x="2348488" y="967592"/>
                    <a:pt x="2350419" y="963730"/>
                  </a:cubicBezTo>
                  <a:cubicBezTo>
                    <a:pt x="2356213" y="952142"/>
                    <a:pt x="2363939" y="936691"/>
                    <a:pt x="2363939" y="925103"/>
                  </a:cubicBezTo>
                  <a:cubicBezTo>
                    <a:pt x="2363939" y="911584"/>
                    <a:pt x="2356213" y="894202"/>
                    <a:pt x="2350419" y="880683"/>
                  </a:cubicBezTo>
                  <a:cubicBezTo>
                    <a:pt x="2385183" y="888408"/>
                    <a:pt x="2402565" y="905790"/>
                    <a:pt x="2402565" y="932828"/>
                  </a:cubicBezTo>
                  <a:close/>
                  <a:moveTo>
                    <a:pt x="967593" y="938622"/>
                  </a:moveTo>
                  <a:lnTo>
                    <a:pt x="923172" y="938622"/>
                  </a:lnTo>
                  <a:cubicBezTo>
                    <a:pt x="899996" y="938622"/>
                    <a:pt x="857507" y="898065"/>
                    <a:pt x="855576" y="874889"/>
                  </a:cubicBezTo>
                  <a:cubicBezTo>
                    <a:pt x="888408" y="882614"/>
                    <a:pt x="940554" y="890339"/>
                    <a:pt x="967593" y="938622"/>
                  </a:cubicBezTo>
                  <a:close/>
                  <a:moveTo>
                    <a:pt x="753216" y="861370"/>
                  </a:moveTo>
                  <a:cubicBezTo>
                    <a:pt x="618023" y="1010081"/>
                    <a:pt x="562015" y="1164587"/>
                    <a:pt x="562015" y="1317162"/>
                  </a:cubicBezTo>
                  <a:cubicBezTo>
                    <a:pt x="562015" y="1460079"/>
                    <a:pt x="598710" y="1616516"/>
                    <a:pt x="753216" y="1755572"/>
                  </a:cubicBezTo>
                  <a:cubicBezTo>
                    <a:pt x="932829" y="1917803"/>
                    <a:pt x="1122098" y="1964154"/>
                    <a:pt x="1307505" y="2000849"/>
                  </a:cubicBezTo>
                  <a:cubicBezTo>
                    <a:pt x="1409865" y="2020163"/>
                    <a:pt x="1512225" y="2037545"/>
                    <a:pt x="1614586" y="2087759"/>
                  </a:cubicBezTo>
                  <a:cubicBezTo>
                    <a:pt x="1620379" y="2091622"/>
                    <a:pt x="1672525" y="2109004"/>
                    <a:pt x="1672525" y="2134111"/>
                  </a:cubicBezTo>
                  <a:lnTo>
                    <a:pt x="1672525" y="2180462"/>
                  </a:lnTo>
                  <a:cubicBezTo>
                    <a:pt x="1670594" y="2184325"/>
                    <a:pt x="1664800" y="2184325"/>
                    <a:pt x="1660937" y="2184325"/>
                  </a:cubicBezTo>
                  <a:cubicBezTo>
                    <a:pt x="1635830" y="2184325"/>
                    <a:pt x="1622311" y="2159218"/>
                    <a:pt x="1597204" y="2159218"/>
                  </a:cubicBezTo>
                  <a:cubicBezTo>
                    <a:pt x="1572096" y="2159218"/>
                    <a:pt x="1558577" y="2180462"/>
                    <a:pt x="1558577" y="2197844"/>
                  </a:cubicBezTo>
                  <a:cubicBezTo>
                    <a:pt x="1558577" y="2219089"/>
                    <a:pt x="1583684" y="2275097"/>
                    <a:pt x="1583684" y="2298273"/>
                  </a:cubicBezTo>
                  <a:cubicBezTo>
                    <a:pt x="1583684" y="2317586"/>
                    <a:pt x="1575959" y="2333037"/>
                    <a:pt x="1550852" y="2346556"/>
                  </a:cubicBezTo>
                  <a:cubicBezTo>
                    <a:pt x="1552783" y="2334968"/>
                    <a:pt x="1556646" y="2315655"/>
                    <a:pt x="1556646" y="2311792"/>
                  </a:cubicBezTo>
                  <a:cubicBezTo>
                    <a:pt x="1556646" y="2261578"/>
                    <a:pt x="1510294" y="2253853"/>
                    <a:pt x="1469736" y="2242265"/>
                  </a:cubicBezTo>
                  <a:cubicBezTo>
                    <a:pt x="1436904" y="2234540"/>
                    <a:pt x="1388621" y="2184325"/>
                    <a:pt x="1382827" y="2155355"/>
                  </a:cubicBezTo>
                  <a:cubicBezTo>
                    <a:pt x="1373170" y="2110935"/>
                    <a:pt x="1303643" y="2039476"/>
                    <a:pt x="1257291" y="2029819"/>
                  </a:cubicBezTo>
                  <a:cubicBezTo>
                    <a:pt x="1234115" y="2024025"/>
                    <a:pt x="1207077" y="2014369"/>
                    <a:pt x="1183901" y="2014369"/>
                  </a:cubicBezTo>
                  <a:cubicBezTo>
                    <a:pt x="1168450" y="2014369"/>
                    <a:pt x="1110510" y="2020163"/>
                    <a:pt x="1110510" y="2054927"/>
                  </a:cubicBezTo>
                  <a:cubicBezTo>
                    <a:pt x="1110510" y="2091622"/>
                    <a:pt x="1187763" y="2101278"/>
                    <a:pt x="1199351" y="2105141"/>
                  </a:cubicBezTo>
                  <a:cubicBezTo>
                    <a:pt x="1210939" y="2109004"/>
                    <a:pt x="1251497" y="2143767"/>
                    <a:pt x="1251497" y="2163081"/>
                  </a:cubicBezTo>
                  <a:lnTo>
                    <a:pt x="1251497" y="2193982"/>
                  </a:lnTo>
                  <a:cubicBezTo>
                    <a:pt x="1236046" y="2172737"/>
                    <a:pt x="1203214" y="2136042"/>
                    <a:pt x="1178107" y="2136042"/>
                  </a:cubicBezTo>
                  <a:cubicBezTo>
                    <a:pt x="1147206" y="2136042"/>
                    <a:pt x="1145274" y="2178531"/>
                    <a:pt x="1141412" y="2192050"/>
                  </a:cubicBezTo>
                  <a:cubicBezTo>
                    <a:pt x="1137549" y="2203638"/>
                    <a:pt x="1133686" y="2221020"/>
                    <a:pt x="1125961" y="2236471"/>
                  </a:cubicBezTo>
                  <a:cubicBezTo>
                    <a:pt x="1079609" y="2319518"/>
                    <a:pt x="990768" y="2336900"/>
                    <a:pt x="927035" y="2336900"/>
                  </a:cubicBezTo>
                  <a:cubicBezTo>
                    <a:pt x="913515" y="2336900"/>
                    <a:pt x="882614" y="2331106"/>
                    <a:pt x="871026" y="2319518"/>
                  </a:cubicBezTo>
                  <a:cubicBezTo>
                    <a:pt x="867164" y="2329174"/>
                    <a:pt x="863301" y="2340762"/>
                    <a:pt x="863301" y="2352350"/>
                  </a:cubicBezTo>
                  <a:cubicBezTo>
                    <a:pt x="849782" y="2497199"/>
                    <a:pt x="739696" y="2555139"/>
                    <a:pt x="637336" y="2555139"/>
                  </a:cubicBezTo>
                  <a:cubicBezTo>
                    <a:pt x="448067" y="2555139"/>
                    <a:pt x="417166" y="2408358"/>
                    <a:pt x="395921" y="2408358"/>
                  </a:cubicBezTo>
                  <a:cubicBezTo>
                    <a:pt x="392058" y="2408358"/>
                    <a:pt x="376608" y="2418015"/>
                    <a:pt x="366951" y="2421878"/>
                  </a:cubicBezTo>
                  <a:cubicBezTo>
                    <a:pt x="324462" y="2443122"/>
                    <a:pt x="278110" y="2454710"/>
                    <a:pt x="235621" y="2454710"/>
                  </a:cubicBezTo>
                  <a:cubicBezTo>
                    <a:pt x="121673" y="2454710"/>
                    <a:pt x="0" y="2375526"/>
                    <a:pt x="0" y="2242265"/>
                  </a:cubicBezTo>
                  <a:cubicBezTo>
                    <a:pt x="0" y="2190119"/>
                    <a:pt x="23176" y="2109004"/>
                    <a:pt x="94635" y="2080034"/>
                  </a:cubicBezTo>
                  <a:cubicBezTo>
                    <a:pt x="110085" y="2072308"/>
                    <a:pt x="131330" y="2070377"/>
                    <a:pt x="150643" y="2060720"/>
                  </a:cubicBezTo>
                  <a:cubicBezTo>
                    <a:pt x="160300" y="2056858"/>
                    <a:pt x="160300" y="2039476"/>
                    <a:pt x="162231" y="2029819"/>
                  </a:cubicBezTo>
                  <a:cubicBezTo>
                    <a:pt x="168025" y="1993124"/>
                    <a:pt x="181544" y="1950635"/>
                    <a:pt x="218239" y="1915871"/>
                  </a:cubicBezTo>
                  <a:cubicBezTo>
                    <a:pt x="280042" y="1854069"/>
                    <a:pt x="351501" y="1863726"/>
                    <a:pt x="419097" y="1854069"/>
                  </a:cubicBezTo>
                  <a:cubicBezTo>
                    <a:pt x="440342" y="1852138"/>
                    <a:pt x="471243" y="1827031"/>
                    <a:pt x="494419" y="1807717"/>
                  </a:cubicBezTo>
                  <a:cubicBezTo>
                    <a:pt x="502144" y="1798061"/>
                    <a:pt x="523388" y="1801923"/>
                    <a:pt x="523388" y="1788404"/>
                  </a:cubicBezTo>
                  <a:cubicBezTo>
                    <a:pt x="523388" y="1769091"/>
                    <a:pt x="502144" y="1747846"/>
                    <a:pt x="502144" y="1716945"/>
                  </a:cubicBezTo>
                  <a:lnTo>
                    <a:pt x="502144" y="1645486"/>
                  </a:lnTo>
                  <a:lnTo>
                    <a:pt x="548496" y="1452354"/>
                  </a:lnTo>
                  <a:lnTo>
                    <a:pt x="548496" y="1404071"/>
                  </a:lnTo>
                  <a:cubicBezTo>
                    <a:pt x="542702" y="1400208"/>
                    <a:pt x="529182" y="1392483"/>
                    <a:pt x="527251" y="1392483"/>
                  </a:cubicBezTo>
                  <a:cubicBezTo>
                    <a:pt x="492487" y="1392483"/>
                    <a:pt x="473174" y="1458148"/>
                    <a:pt x="469311" y="1469736"/>
                  </a:cubicBezTo>
                  <a:cubicBezTo>
                    <a:pt x="467380" y="1477461"/>
                    <a:pt x="463517" y="1487118"/>
                    <a:pt x="459655" y="1496774"/>
                  </a:cubicBezTo>
                  <a:cubicBezTo>
                    <a:pt x="444204" y="1529607"/>
                    <a:pt x="428754" y="1545058"/>
                    <a:pt x="399784" y="1545058"/>
                  </a:cubicBezTo>
                  <a:cubicBezTo>
                    <a:pt x="393990" y="1545058"/>
                    <a:pt x="388196" y="1543126"/>
                    <a:pt x="382402" y="1543126"/>
                  </a:cubicBezTo>
                  <a:cubicBezTo>
                    <a:pt x="413303" y="1518019"/>
                    <a:pt x="426822" y="1489049"/>
                    <a:pt x="430685" y="1463942"/>
                  </a:cubicBezTo>
                  <a:lnTo>
                    <a:pt x="430685" y="1419522"/>
                  </a:lnTo>
                  <a:cubicBezTo>
                    <a:pt x="426822" y="1402140"/>
                    <a:pt x="424891" y="1380895"/>
                    <a:pt x="419097" y="1363513"/>
                  </a:cubicBezTo>
                  <a:cubicBezTo>
                    <a:pt x="413303" y="1340337"/>
                    <a:pt x="393990" y="1295917"/>
                    <a:pt x="393990" y="1266947"/>
                  </a:cubicBezTo>
                  <a:lnTo>
                    <a:pt x="393990" y="1230252"/>
                  </a:lnTo>
                  <a:cubicBezTo>
                    <a:pt x="397852" y="1201282"/>
                    <a:pt x="405578" y="1168450"/>
                    <a:pt x="424891" y="1139480"/>
                  </a:cubicBezTo>
                  <a:cubicBezTo>
                    <a:pt x="451929" y="1095060"/>
                    <a:pt x="511800" y="1044845"/>
                    <a:pt x="552358" y="1021669"/>
                  </a:cubicBezTo>
                  <a:cubicBezTo>
                    <a:pt x="569740" y="1012013"/>
                    <a:pt x="587122" y="996562"/>
                    <a:pt x="608367" y="986905"/>
                  </a:cubicBezTo>
                  <a:cubicBezTo>
                    <a:pt x="637336" y="969524"/>
                    <a:pt x="660512" y="952142"/>
                    <a:pt x="660512" y="928966"/>
                  </a:cubicBezTo>
                  <a:cubicBezTo>
                    <a:pt x="660512" y="915447"/>
                    <a:pt x="646993" y="899996"/>
                    <a:pt x="635405" y="899996"/>
                  </a:cubicBezTo>
                  <a:cubicBezTo>
                    <a:pt x="631542" y="899996"/>
                    <a:pt x="579397" y="936691"/>
                    <a:pt x="558152" y="944416"/>
                  </a:cubicBezTo>
                  <a:cubicBezTo>
                    <a:pt x="502144" y="961798"/>
                    <a:pt x="523388" y="957936"/>
                    <a:pt x="486693" y="957936"/>
                  </a:cubicBezTo>
                  <a:cubicBezTo>
                    <a:pt x="469311" y="957936"/>
                    <a:pt x="448067" y="959867"/>
                    <a:pt x="432616" y="942485"/>
                  </a:cubicBezTo>
                  <a:cubicBezTo>
                    <a:pt x="440342" y="944416"/>
                    <a:pt x="449998" y="944416"/>
                    <a:pt x="455792" y="944416"/>
                  </a:cubicBezTo>
                  <a:cubicBezTo>
                    <a:pt x="571671" y="944416"/>
                    <a:pt x="589053" y="847850"/>
                    <a:pt x="693345" y="847850"/>
                  </a:cubicBezTo>
                  <a:cubicBezTo>
                    <a:pt x="720383" y="847850"/>
                    <a:pt x="722315" y="847850"/>
                    <a:pt x="753216" y="861370"/>
                  </a:cubicBezTo>
                  <a:close/>
                  <a:moveTo>
                    <a:pt x="1087335" y="803430"/>
                  </a:moveTo>
                  <a:cubicBezTo>
                    <a:pt x="1102785" y="807293"/>
                    <a:pt x="1127892" y="807293"/>
                    <a:pt x="1141412" y="818880"/>
                  </a:cubicBezTo>
                  <a:cubicBezTo>
                    <a:pt x="1131755" y="820812"/>
                    <a:pt x="1116304" y="822743"/>
                    <a:pt x="1110510" y="822743"/>
                  </a:cubicBezTo>
                  <a:cubicBezTo>
                    <a:pt x="1095060" y="822743"/>
                    <a:pt x="1093128" y="824674"/>
                    <a:pt x="1075747" y="803430"/>
                  </a:cubicBezTo>
                  <a:lnTo>
                    <a:pt x="1087335" y="803430"/>
                  </a:lnTo>
                  <a:close/>
                  <a:moveTo>
                    <a:pt x="784117" y="801499"/>
                  </a:moveTo>
                  <a:cubicBezTo>
                    <a:pt x="927035" y="811155"/>
                    <a:pt x="957936" y="849782"/>
                    <a:pt x="1077678" y="849782"/>
                  </a:cubicBezTo>
                  <a:cubicBezTo>
                    <a:pt x="1083472" y="849782"/>
                    <a:pt x="1180038" y="834331"/>
                    <a:pt x="1185832" y="834331"/>
                  </a:cubicBezTo>
                  <a:cubicBezTo>
                    <a:pt x="1189695" y="834331"/>
                    <a:pt x="1191626" y="834331"/>
                    <a:pt x="1195489" y="836262"/>
                  </a:cubicBezTo>
                  <a:cubicBezTo>
                    <a:pt x="1189695" y="842056"/>
                    <a:pt x="1181969" y="845919"/>
                    <a:pt x="1174244" y="847850"/>
                  </a:cubicBezTo>
                  <a:cubicBezTo>
                    <a:pt x="1170381" y="849782"/>
                    <a:pt x="1071884" y="865232"/>
                    <a:pt x="1054502" y="865232"/>
                  </a:cubicBezTo>
                  <a:cubicBezTo>
                    <a:pt x="1006219" y="865232"/>
                    <a:pt x="954073" y="847850"/>
                    <a:pt x="905790" y="840125"/>
                  </a:cubicBezTo>
                  <a:cubicBezTo>
                    <a:pt x="905790" y="840125"/>
                    <a:pt x="903859" y="840125"/>
                    <a:pt x="901928" y="842056"/>
                  </a:cubicBezTo>
                  <a:cubicBezTo>
                    <a:pt x="946348" y="865232"/>
                    <a:pt x="1039051" y="909653"/>
                    <a:pt x="1091197" y="909653"/>
                  </a:cubicBezTo>
                  <a:cubicBezTo>
                    <a:pt x="1096991" y="909653"/>
                    <a:pt x="1166519" y="905790"/>
                    <a:pt x="1191626" y="901927"/>
                  </a:cubicBezTo>
                  <a:cubicBezTo>
                    <a:pt x="1189695" y="905790"/>
                    <a:pt x="1185832" y="911584"/>
                    <a:pt x="1183901" y="911584"/>
                  </a:cubicBezTo>
                  <a:cubicBezTo>
                    <a:pt x="1164587" y="919309"/>
                    <a:pt x="1129824" y="925103"/>
                    <a:pt x="1124030" y="925103"/>
                  </a:cubicBezTo>
                  <a:cubicBezTo>
                    <a:pt x="1120167" y="925103"/>
                    <a:pt x="1114373" y="925103"/>
                    <a:pt x="1079609" y="923172"/>
                  </a:cubicBezTo>
                  <a:cubicBezTo>
                    <a:pt x="957936" y="913515"/>
                    <a:pt x="840125" y="824674"/>
                    <a:pt x="720383" y="813087"/>
                  </a:cubicBezTo>
                  <a:lnTo>
                    <a:pt x="720383" y="807293"/>
                  </a:lnTo>
                  <a:cubicBezTo>
                    <a:pt x="726177" y="797636"/>
                    <a:pt x="735834" y="799567"/>
                    <a:pt x="741628" y="799567"/>
                  </a:cubicBezTo>
                  <a:cubicBezTo>
                    <a:pt x="747422" y="799567"/>
                    <a:pt x="770598" y="801499"/>
                    <a:pt x="784117" y="801499"/>
                  </a:cubicBezTo>
                  <a:close/>
                  <a:moveTo>
                    <a:pt x="940554" y="784117"/>
                  </a:moveTo>
                  <a:cubicBezTo>
                    <a:pt x="940554" y="793773"/>
                    <a:pt x="934760" y="797636"/>
                    <a:pt x="925103" y="797636"/>
                  </a:cubicBezTo>
                  <a:cubicBezTo>
                    <a:pt x="919309" y="797636"/>
                    <a:pt x="896134" y="789911"/>
                    <a:pt x="880683" y="786048"/>
                  </a:cubicBezTo>
                  <a:cubicBezTo>
                    <a:pt x="894202" y="774460"/>
                    <a:pt x="911584" y="759010"/>
                    <a:pt x="927035" y="745490"/>
                  </a:cubicBezTo>
                  <a:cubicBezTo>
                    <a:pt x="932829" y="757078"/>
                    <a:pt x="940554" y="778323"/>
                    <a:pt x="940554" y="784117"/>
                  </a:cubicBezTo>
                  <a:close/>
                  <a:moveTo>
                    <a:pt x="1052571" y="793773"/>
                  </a:moveTo>
                  <a:cubicBezTo>
                    <a:pt x="1042914" y="811155"/>
                    <a:pt x="1023601" y="816949"/>
                    <a:pt x="1010082" y="816949"/>
                  </a:cubicBezTo>
                  <a:cubicBezTo>
                    <a:pt x="952142" y="816949"/>
                    <a:pt x="944417" y="784117"/>
                    <a:pt x="944417" y="743559"/>
                  </a:cubicBezTo>
                  <a:lnTo>
                    <a:pt x="944417" y="737765"/>
                  </a:lnTo>
                  <a:lnTo>
                    <a:pt x="1052571" y="793773"/>
                  </a:lnTo>
                  <a:close/>
                  <a:moveTo>
                    <a:pt x="1805786" y="791842"/>
                  </a:moveTo>
                  <a:cubicBezTo>
                    <a:pt x="1786473" y="805361"/>
                    <a:pt x="1765229" y="811155"/>
                    <a:pt x="1747847" y="811155"/>
                  </a:cubicBezTo>
                  <a:cubicBezTo>
                    <a:pt x="1701495" y="811155"/>
                    <a:pt x="1670594" y="768666"/>
                    <a:pt x="1662869" y="710726"/>
                  </a:cubicBezTo>
                  <a:lnTo>
                    <a:pt x="1695701" y="710726"/>
                  </a:lnTo>
                  <a:cubicBezTo>
                    <a:pt x="1730465" y="710726"/>
                    <a:pt x="1794198" y="751284"/>
                    <a:pt x="1805786" y="791842"/>
                  </a:cubicBezTo>
                  <a:close/>
                  <a:moveTo>
                    <a:pt x="882614" y="706864"/>
                  </a:moveTo>
                  <a:cubicBezTo>
                    <a:pt x="888408" y="712658"/>
                    <a:pt x="899996" y="720383"/>
                    <a:pt x="907722" y="726177"/>
                  </a:cubicBezTo>
                  <a:cubicBezTo>
                    <a:pt x="878752" y="743559"/>
                    <a:pt x="869095" y="762872"/>
                    <a:pt x="847851" y="762872"/>
                  </a:cubicBezTo>
                  <a:cubicBezTo>
                    <a:pt x="843988" y="762872"/>
                    <a:pt x="795705" y="755147"/>
                    <a:pt x="789911" y="755147"/>
                  </a:cubicBezTo>
                  <a:lnTo>
                    <a:pt x="710727" y="755147"/>
                  </a:lnTo>
                  <a:cubicBezTo>
                    <a:pt x="716521" y="739696"/>
                    <a:pt x="733903" y="726177"/>
                    <a:pt x="747422" y="718452"/>
                  </a:cubicBezTo>
                  <a:cubicBezTo>
                    <a:pt x="774460" y="699139"/>
                    <a:pt x="828537" y="674031"/>
                    <a:pt x="832400" y="674031"/>
                  </a:cubicBezTo>
                  <a:cubicBezTo>
                    <a:pt x="847851" y="674031"/>
                    <a:pt x="869095" y="695276"/>
                    <a:pt x="882614" y="706864"/>
                  </a:cubicBezTo>
                  <a:close/>
                  <a:moveTo>
                    <a:pt x="1713083" y="679825"/>
                  </a:moveTo>
                  <a:cubicBezTo>
                    <a:pt x="1734327" y="683688"/>
                    <a:pt x="1755572" y="689482"/>
                    <a:pt x="1776817" y="708795"/>
                  </a:cubicBezTo>
                  <a:cubicBezTo>
                    <a:pt x="1726602" y="685619"/>
                    <a:pt x="1666731" y="697207"/>
                    <a:pt x="1618448" y="666306"/>
                  </a:cubicBezTo>
                  <a:cubicBezTo>
                    <a:pt x="1614586" y="672100"/>
                    <a:pt x="1614586" y="681757"/>
                    <a:pt x="1614586" y="685619"/>
                  </a:cubicBezTo>
                  <a:cubicBezTo>
                    <a:pt x="1614586" y="733902"/>
                    <a:pt x="1630036" y="784117"/>
                    <a:pt x="1697632" y="815018"/>
                  </a:cubicBezTo>
                  <a:cubicBezTo>
                    <a:pt x="1705358" y="818880"/>
                    <a:pt x="1716946" y="820812"/>
                    <a:pt x="1726602" y="822743"/>
                  </a:cubicBezTo>
                  <a:cubicBezTo>
                    <a:pt x="1743984" y="826606"/>
                    <a:pt x="1767160" y="834331"/>
                    <a:pt x="1786473" y="843988"/>
                  </a:cubicBezTo>
                  <a:cubicBezTo>
                    <a:pt x="1815443" y="857507"/>
                    <a:pt x="1856001" y="878751"/>
                    <a:pt x="1886902" y="899996"/>
                  </a:cubicBezTo>
                  <a:cubicBezTo>
                    <a:pt x="1825100" y="872958"/>
                    <a:pt x="1769091" y="845919"/>
                    <a:pt x="1711152" y="845919"/>
                  </a:cubicBezTo>
                  <a:lnTo>
                    <a:pt x="1587547" y="859438"/>
                  </a:lnTo>
                  <a:cubicBezTo>
                    <a:pt x="1574028" y="857507"/>
                    <a:pt x="1558577" y="857507"/>
                    <a:pt x="1545058" y="853644"/>
                  </a:cubicBezTo>
                  <a:cubicBezTo>
                    <a:pt x="1529607" y="851713"/>
                    <a:pt x="1512225" y="845919"/>
                    <a:pt x="1494844" y="842056"/>
                  </a:cubicBezTo>
                  <a:lnTo>
                    <a:pt x="1492912" y="843988"/>
                  </a:lnTo>
                  <a:cubicBezTo>
                    <a:pt x="1504500" y="886477"/>
                    <a:pt x="1548921" y="886477"/>
                    <a:pt x="1574028" y="898065"/>
                  </a:cubicBezTo>
                  <a:cubicBezTo>
                    <a:pt x="1545058" y="911584"/>
                    <a:pt x="1506431" y="925103"/>
                    <a:pt x="1479393" y="925103"/>
                  </a:cubicBezTo>
                  <a:cubicBezTo>
                    <a:pt x="1475530" y="925103"/>
                    <a:pt x="1386689" y="907721"/>
                    <a:pt x="1380896" y="907721"/>
                  </a:cubicBezTo>
                  <a:cubicBezTo>
                    <a:pt x="1371239" y="907721"/>
                    <a:pt x="1344200" y="913515"/>
                    <a:pt x="1336475" y="921241"/>
                  </a:cubicBezTo>
                  <a:cubicBezTo>
                    <a:pt x="1338406" y="923172"/>
                    <a:pt x="1342269" y="923172"/>
                    <a:pt x="1344200" y="923172"/>
                  </a:cubicBezTo>
                  <a:cubicBezTo>
                    <a:pt x="1392483" y="927035"/>
                    <a:pt x="1444629" y="996562"/>
                    <a:pt x="1490981" y="1039051"/>
                  </a:cubicBezTo>
                  <a:cubicBezTo>
                    <a:pt x="1510294" y="1058364"/>
                    <a:pt x="1537333" y="1068021"/>
                    <a:pt x="1560508" y="1069952"/>
                  </a:cubicBezTo>
                  <a:cubicBezTo>
                    <a:pt x="1566302" y="1069952"/>
                    <a:pt x="1574028" y="1071884"/>
                    <a:pt x="1581753" y="1071884"/>
                  </a:cubicBezTo>
                  <a:cubicBezTo>
                    <a:pt x="1556646" y="1108579"/>
                    <a:pt x="1521882" y="1110510"/>
                    <a:pt x="1492912" y="1120167"/>
                  </a:cubicBezTo>
                  <a:cubicBezTo>
                    <a:pt x="1525745" y="1149137"/>
                    <a:pt x="1579822" y="1152999"/>
                    <a:pt x="1616517" y="1152999"/>
                  </a:cubicBezTo>
                  <a:cubicBezTo>
                    <a:pt x="1655143" y="1152999"/>
                    <a:pt x="1684113" y="1151068"/>
                    <a:pt x="1726602" y="1135617"/>
                  </a:cubicBezTo>
                  <a:cubicBezTo>
                    <a:pt x="1720808" y="1133686"/>
                    <a:pt x="1711152" y="1131755"/>
                    <a:pt x="1705358" y="1131755"/>
                  </a:cubicBezTo>
                  <a:cubicBezTo>
                    <a:pt x="1680250" y="1127892"/>
                    <a:pt x="1655143" y="1122098"/>
                    <a:pt x="1630036" y="1106647"/>
                  </a:cubicBezTo>
                  <a:cubicBezTo>
                    <a:pt x="1610723" y="1096991"/>
                    <a:pt x="1575959" y="1037120"/>
                    <a:pt x="1575959" y="1019738"/>
                  </a:cubicBezTo>
                  <a:lnTo>
                    <a:pt x="1575959" y="983043"/>
                  </a:lnTo>
                  <a:cubicBezTo>
                    <a:pt x="1599135" y="890339"/>
                    <a:pt x="1672525" y="872958"/>
                    <a:pt x="1736259" y="872958"/>
                  </a:cubicBezTo>
                  <a:cubicBezTo>
                    <a:pt x="1828962" y="872958"/>
                    <a:pt x="1848276" y="907721"/>
                    <a:pt x="1966086" y="957936"/>
                  </a:cubicBezTo>
                  <a:cubicBezTo>
                    <a:pt x="1973811" y="961798"/>
                    <a:pt x="1989262" y="967592"/>
                    <a:pt x="1995056" y="967592"/>
                  </a:cubicBezTo>
                  <a:lnTo>
                    <a:pt x="2043339" y="967592"/>
                  </a:lnTo>
                  <a:cubicBezTo>
                    <a:pt x="2062652" y="971455"/>
                    <a:pt x="2081966" y="975318"/>
                    <a:pt x="2099347" y="979180"/>
                  </a:cubicBezTo>
                  <a:cubicBezTo>
                    <a:pt x="2078103" y="979180"/>
                    <a:pt x="2037545" y="983043"/>
                    <a:pt x="2031751" y="983043"/>
                  </a:cubicBezTo>
                  <a:cubicBezTo>
                    <a:pt x="2014369" y="983043"/>
                    <a:pt x="2004713" y="981112"/>
                    <a:pt x="1981537" y="973386"/>
                  </a:cubicBezTo>
                  <a:cubicBezTo>
                    <a:pt x="1962224" y="965661"/>
                    <a:pt x="1940979" y="965661"/>
                    <a:pt x="1923597" y="956004"/>
                  </a:cubicBezTo>
                  <a:cubicBezTo>
                    <a:pt x="1854069" y="925103"/>
                    <a:pt x="1809649" y="890339"/>
                    <a:pt x="1745915" y="890339"/>
                  </a:cubicBezTo>
                  <a:cubicBezTo>
                    <a:pt x="1691838" y="890339"/>
                    <a:pt x="1597204" y="923172"/>
                    <a:pt x="1597204" y="1004287"/>
                  </a:cubicBezTo>
                  <a:cubicBezTo>
                    <a:pt x="1597204" y="1048708"/>
                    <a:pt x="1628105" y="1089266"/>
                    <a:pt x="1686044" y="1108579"/>
                  </a:cubicBezTo>
                  <a:cubicBezTo>
                    <a:pt x="1720808" y="1122098"/>
                    <a:pt x="1745915" y="1116304"/>
                    <a:pt x="1782611" y="1116304"/>
                  </a:cubicBezTo>
                  <a:lnTo>
                    <a:pt x="1894627" y="1116304"/>
                  </a:lnTo>
                  <a:cubicBezTo>
                    <a:pt x="1900421" y="1118235"/>
                    <a:pt x="1906215" y="1118235"/>
                    <a:pt x="1912009" y="1118235"/>
                  </a:cubicBezTo>
                  <a:cubicBezTo>
                    <a:pt x="1987331" y="1122098"/>
                    <a:pt x="2022095" y="1228321"/>
                    <a:pt x="2047202" y="1280466"/>
                  </a:cubicBezTo>
                  <a:cubicBezTo>
                    <a:pt x="1998919" y="1239909"/>
                    <a:pt x="1998919" y="1164587"/>
                    <a:pt x="1933254" y="1141411"/>
                  </a:cubicBezTo>
                  <a:cubicBezTo>
                    <a:pt x="1913940" y="1133686"/>
                    <a:pt x="1884971" y="1129823"/>
                    <a:pt x="1867589" y="1129823"/>
                  </a:cubicBezTo>
                  <a:cubicBezTo>
                    <a:pt x="1863726" y="1129823"/>
                    <a:pt x="1854069" y="1127892"/>
                    <a:pt x="1813512" y="1131755"/>
                  </a:cubicBezTo>
                  <a:cubicBezTo>
                    <a:pt x="1805786" y="1131755"/>
                    <a:pt x="1799992" y="1133686"/>
                    <a:pt x="1792267" y="1135617"/>
                  </a:cubicBezTo>
                  <a:cubicBezTo>
                    <a:pt x="1842482" y="1160724"/>
                    <a:pt x="1923597" y="1141411"/>
                    <a:pt x="1952567" y="1230252"/>
                  </a:cubicBezTo>
                  <a:cubicBezTo>
                    <a:pt x="1886902" y="1152999"/>
                    <a:pt x="1840550" y="1156862"/>
                    <a:pt x="1776817" y="1156862"/>
                  </a:cubicBezTo>
                  <a:cubicBezTo>
                    <a:pt x="1772954" y="1156862"/>
                    <a:pt x="1745915" y="1154931"/>
                    <a:pt x="1730465" y="1156862"/>
                  </a:cubicBezTo>
                  <a:cubicBezTo>
                    <a:pt x="1687976" y="1160724"/>
                    <a:pt x="1633899" y="1176175"/>
                    <a:pt x="1591410" y="1176175"/>
                  </a:cubicBezTo>
                  <a:cubicBezTo>
                    <a:pt x="1535401" y="1176175"/>
                    <a:pt x="1458148" y="1160724"/>
                    <a:pt x="1419522" y="1087334"/>
                  </a:cubicBezTo>
                  <a:cubicBezTo>
                    <a:pt x="1438835" y="1089266"/>
                    <a:pt x="1475530" y="1093128"/>
                    <a:pt x="1479393" y="1093128"/>
                  </a:cubicBezTo>
                  <a:cubicBezTo>
                    <a:pt x="1485187" y="1093128"/>
                    <a:pt x="1506431" y="1091197"/>
                    <a:pt x="1519951" y="1089266"/>
                  </a:cubicBezTo>
                  <a:cubicBezTo>
                    <a:pt x="1498706" y="1075746"/>
                    <a:pt x="1473599" y="1060296"/>
                    <a:pt x="1452354" y="1039051"/>
                  </a:cubicBezTo>
                  <a:cubicBezTo>
                    <a:pt x="1400209" y="990768"/>
                    <a:pt x="1361582" y="948279"/>
                    <a:pt x="1313299" y="948279"/>
                  </a:cubicBezTo>
                  <a:cubicBezTo>
                    <a:pt x="1297849" y="948279"/>
                    <a:pt x="1278535" y="954073"/>
                    <a:pt x="1263085" y="961798"/>
                  </a:cubicBezTo>
                  <a:cubicBezTo>
                    <a:pt x="1290123" y="886477"/>
                    <a:pt x="1328750" y="890339"/>
                    <a:pt x="1378964" y="890339"/>
                  </a:cubicBezTo>
                  <a:cubicBezTo>
                    <a:pt x="1382827" y="890339"/>
                    <a:pt x="1411797" y="890339"/>
                    <a:pt x="1427247" y="892271"/>
                  </a:cubicBezTo>
                  <a:cubicBezTo>
                    <a:pt x="1440767" y="892271"/>
                    <a:pt x="1465874" y="901927"/>
                    <a:pt x="1469736" y="901927"/>
                  </a:cubicBezTo>
                  <a:cubicBezTo>
                    <a:pt x="1481324" y="901927"/>
                    <a:pt x="1487118" y="896133"/>
                    <a:pt x="1487118" y="888408"/>
                  </a:cubicBezTo>
                  <a:cubicBezTo>
                    <a:pt x="1487118" y="882614"/>
                    <a:pt x="1469736" y="867164"/>
                    <a:pt x="1463942" y="855576"/>
                  </a:cubicBezTo>
                  <a:cubicBezTo>
                    <a:pt x="1448492" y="824674"/>
                    <a:pt x="1444629" y="813087"/>
                    <a:pt x="1444629" y="789911"/>
                  </a:cubicBezTo>
                  <a:cubicBezTo>
                    <a:pt x="1444629" y="784117"/>
                    <a:pt x="1446560" y="778323"/>
                    <a:pt x="1446560" y="772529"/>
                  </a:cubicBezTo>
                  <a:cubicBezTo>
                    <a:pt x="1498706" y="828537"/>
                    <a:pt x="1562440" y="836262"/>
                    <a:pt x="1616517" y="836262"/>
                  </a:cubicBezTo>
                  <a:cubicBezTo>
                    <a:pt x="1620379" y="836262"/>
                    <a:pt x="1662869" y="832400"/>
                    <a:pt x="1686044" y="830468"/>
                  </a:cubicBezTo>
                  <a:cubicBezTo>
                    <a:pt x="1687976" y="830468"/>
                    <a:pt x="1691838" y="828537"/>
                    <a:pt x="1695701" y="826606"/>
                  </a:cubicBezTo>
                  <a:cubicBezTo>
                    <a:pt x="1695701" y="826606"/>
                    <a:pt x="1695701" y="824674"/>
                    <a:pt x="1693770" y="822743"/>
                  </a:cubicBezTo>
                  <a:cubicBezTo>
                    <a:pt x="1616517" y="801499"/>
                    <a:pt x="1593341" y="735834"/>
                    <a:pt x="1593341" y="685619"/>
                  </a:cubicBezTo>
                  <a:cubicBezTo>
                    <a:pt x="1593341" y="658581"/>
                    <a:pt x="1599135" y="635405"/>
                    <a:pt x="1608792" y="610298"/>
                  </a:cubicBezTo>
                  <a:cubicBezTo>
                    <a:pt x="1618448" y="652787"/>
                    <a:pt x="1678319" y="674031"/>
                    <a:pt x="1713083" y="679825"/>
                  </a:cubicBezTo>
                  <a:close/>
                  <a:moveTo>
                    <a:pt x="1348063" y="627680"/>
                  </a:moveTo>
                  <a:cubicBezTo>
                    <a:pt x="1365445" y="631542"/>
                    <a:pt x="1394415" y="633474"/>
                    <a:pt x="1413728" y="645062"/>
                  </a:cubicBezTo>
                  <a:cubicBezTo>
                    <a:pt x="1417591" y="646993"/>
                    <a:pt x="1425316" y="658581"/>
                    <a:pt x="1427247" y="666306"/>
                  </a:cubicBezTo>
                  <a:cubicBezTo>
                    <a:pt x="1367376" y="637336"/>
                    <a:pt x="1303643" y="637336"/>
                    <a:pt x="1243772" y="631542"/>
                  </a:cubicBezTo>
                  <a:cubicBezTo>
                    <a:pt x="1265016" y="650855"/>
                    <a:pt x="1299780" y="648924"/>
                    <a:pt x="1319093" y="675963"/>
                  </a:cubicBezTo>
                  <a:cubicBezTo>
                    <a:pt x="1317162" y="675963"/>
                    <a:pt x="1319093" y="677894"/>
                    <a:pt x="1313299" y="677894"/>
                  </a:cubicBezTo>
                  <a:cubicBezTo>
                    <a:pt x="1309437" y="677894"/>
                    <a:pt x="1290123" y="668237"/>
                    <a:pt x="1278535" y="664375"/>
                  </a:cubicBezTo>
                  <a:cubicBezTo>
                    <a:pt x="1257291" y="654718"/>
                    <a:pt x="1234115" y="652787"/>
                    <a:pt x="1214802" y="639268"/>
                  </a:cubicBezTo>
                  <a:cubicBezTo>
                    <a:pt x="1207077" y="635405"/>
                    <a:pt x="1195489" y="625748"/>
                    <a:pt x="1187763" y="616092"/>
                  </a:cubicBezTo>
                  <a:cubicBezTo>
                    <a:pt x="1178107" y="602572"/>
                    <a:pt x="1166519" y="577465"/>
                    <a:pt x="1166519" y="573603"/>
                  </a:cubicBezTo>
                  <a:lnTo>
                    <a:pt x="1166519" y="567809"/>
                  </a:lnTo>
                  <a:cubicBezTo>
                    <a:pt x="1222527" y="612229"/>
                    <a:pt x="1290123" y="616092"/>
                    <a:pt x="1348063" y="627680"/>
                  </a:cubicBezTo>
                  <a:close/>
                  <a:moveTo>
                    <a:pt x="795705" y="544633"/>
                  </a:moveTo>
                  <a:cubicBezTo>
                    <a:pt x="899996" y="556221"/>
                    <a:pt x="1002356" y="672100"/>
                    <a:pt x="1106648" y="695276"/>
                  </a:cubicBezTo>
                  <a:cubicBezTo>
                    <a:pt x="1118236" y="697207"/>
                    <a:pt x="1131755" y="701070"/>
                    <a:pt x="1143343" y="704933"/>
                  </a:cubicBezTo>
                  <a:cubicBezTo>
                    <a:pt x="1154931" y="706864"/>
                    <a:pt x="1181969" y="716520"/>
                    <a:pt x="1187763" y="716520"/>
                  </a:cubicBezTo>
                  <a:lnTo>
                    <a:pt x="1243772" y="716520"/>
                  </a:lnTo>
                  <a:cubicBezTo>
                    <a:pt x="1255360" y="720383"/>
                    <a:pt x="1266947" y="726177"/>
                    <a:pt x="1276604" y="730040"/>
                  </a:cubicBezTo>
                  <a:cubicBezTo>
                    <a:pt x="1259222" y="730040"/>
                    <a:pt x="1228321" y="731971"/>
                    <a:pt x="1222527" y="731971"/>
                  </a:cubicBezTo>
                  <a:cubicBezTo>
                    <a:pt x="1199351" y="731971"/>
                    <a:pt x="1203214" y="730040"/>
                    <a:pt x="1176175" y="722314"/>
                  </a:cubicBezTo>
                  <a:cubicBezTo>
                    <a:pt x="1166519" y="718452"/>
                    <a:pt x="1152999" y="720383"/>
                    <a:pt x="1143343" y="718452"/>
                  </a:cubicBezTo>
                  <a:cubicBezTo>
                    <a:pt x="1112442" y="714589"/>
                    <a:pt x="1071884" y="704933"/>
                    <a:pt x="1042914" y="691413"/>
                  </a:cubicBezTo>
                  <a:cubicBezTo>
                    <a:pt x="996562" y="672100"/>
                    <a:pt x="950211" y="645062"/>
                    <a:pt x="903859" y="610298"/>
                  </a:cubicBezTo>
                  <a:lnTo>
                    <a:pt x="898065" y="610298"/>
                  </a:lnTo>
                  <a:cubicBezTo>
                    <a:pt x="917378" y="637336"/>
                    <a:pt x="956005" y="679825"/>
                    <a:pt x="984974" y="699139"/>
                  </a:cubicBezTo>
                  <a:cubicBezTo>
                    <a:pt x="1033257" y="733902"/>
                    <a:pt x="1081541" y="753216"/>
                    <a:pt x="1129824" y="766735"/>
                  </a:cubicBezTo>
                  <a:cubicBezTo>
                    <a:pt x="1141412" y="770597"/>
                    <a:pt x="1156862" y="766735"/>
                    <a:pt x="1164587" y="780254"/>
                  </a:cubicBezTo>
                  <a:lnTo>
                    <a:pt x="1135618" y="780254"/>
                  </a:lnTo>
                  <a:cubicBezTo>
                    <a:pt x="1114373" y="776391"/>
                    <a:pt x="1089266" y="770597"/>
                    <a:pt x="1068021" y="766735"/>
                  </a:cubicBezTo>
                  <a:cubicBezTo>
                    <a:pt x="1013944" y="755147"/>
                    <a:pt x="942485" y="708795"/>
                    <a:pt x="898065" y="646993"/>
                  </a:cubicBezTo>
                  <a:cubicBezTo>
                    <a:pt x="894202" y="639268"/>
                    <a:pt x="886477" y="631542"/>
                    <a:pt x="880683" y="627680"/>
                  </a:cubicBezTo>
                  <a:cubicBezTo>
                    <a:pt x="861370" y="604504"/>
                    <a:pt x="832400" y="583259"/>
                    <a:pt x="809224" y="569740"/>
                  </a:cubicBezTo>
                  <a:cubicBezTo>
                    <a:pt x="791842" y="560083"/>
                    <a:pt x="772529" y="552358"/>
                    <a:pt x="757078" y="544633"/>
                  </a:cubicBezTo>
                  <a:lnTo>
                    <a:pt x="795705" y="544633"/>
                  </a:lnTo>
                  <a:close/>
                  <a:moveTo>
                    <a:pt x="1527676" y="592916"/>
                  </a:moveTo>
                  <a:cubicBezTo>
                    <a:pt x="1510294" y="596778"/>
                    <a:pt x="1489050" y="583259"/>
                    <a:pt x="1471668" y="579397"/>
                  </a:cubicBezTo>
                  <a:cubicBezTo>
                    <a:pt x="1471668" y="579397"/>
                    <a:pt x="1469736" y="577465"/>
                    <a:pt x="1469736" y="583259"/>
                  </a:cubicBezTo>
                  <a:cubicBezTo>
                    <a:pt x="1469736" y="594847"/>
                    <a:pt x="1494844" y="618023"/>
                    <a:pt x="1504500" y="631542"/>
                  </a:cubicBezTo>
                  <a:cubicBezTo>
                    <a:pt x="1460080" y="616092"/>
                    <a:pt x="1409865" y="525320"/>
                    <a:pt x="1409865" y="492487"/>
                  </a:cubicBezTo>
                  <a:lnTo>
                    <a:pt x="1409865" y="486693"/>
                  </a:lnTo>
                  <a:cubicBezTo>
                    <a:pt x="1429179" y="525320"/>
                    <a:pt x="1489050" y="577465"/>
                    <a:pt x="1527676" y="592916"/>
                  </a:cubicBezTo>
                  <a:close/>
                  <a:moveTo>
                    <a:pt x="1444629" y="486693"/>
                  </a:moveTo>
                  <a:cubicBezTo>
                    <a:pt x="1485187" y="538839"/>
                    <a:pt x="1541195" y="562015"/>
                    <a:pt x="1591410" y="575534"/>
                  </a:cubicBezTo>
                  <a:cubicBezTo>
                    <a:pt x="1616517" y="583259"/>
                    <a:pt x="1645487" y="589053"/>
                    <a:pt x="1672525" y="598710"/>
                  </a:cubicBezTo>
                  <a:cubicBezTo>
                    <a:pt x="1703426" y="608366"/>
                    <a:pt x="1740121" y="625748"/>
                    <a:pt x="1774885" y="650855"/>
                  </a:cubicBezTo>
                  <a:cubicBezTo>
                    <a:pt x="1799992" y="670169"/>
                    <a:pt x="1836688" y="708795"/>
                    <a:pt x="1854069" y="737765"/>
                  </a:cubicBezTo>
                  <a:cubicBezTo>
                    <a:pt x="1873383" y="768666"/>
                    <a:pt x="1892696" y="813087"/>
                    <a:pt x="1931322" y="840125"/>
                  </a:cubicBezTo>
                  <a:cubicBezTo>
                    <a:pt x="1952567" y="857507"/>
                    <a:pt x="1985399" y="867164"/>
                    <a:pt x="2008575" y="872958"/>
                  </a:cubicBezTo>
                  <a:cubicBezTo>
                    <a:pt x="2018232" y="874889"/>
                    <a:pt x="2025957" y="896133"/>
                    <a:pt x="2027888" y="896133"/>
                  </a:cubicBezTo>
                  <a:cubicBezTo>
                    <a:pt x="2033682" y="896133"/>
                    <a:pt x="2039476" y="886477"/>
                    <a:pt x="2045270" y="884545"/>
                  </a:cubicBezTo>
                  <a:cubicBezTo>
                    <a:pt x="2051064" y="880683"/>
                    <a:pt x="2066515" y="876820"/>
                    <a:pt x="2072309" y="876820"/>
                  </a:cubicBezTo>
                  <a:cubicBezTo>
                    <a:pt x="2078103" y="876820"/>
                    <a:pt x="2130249" y="886477"/>
                    <a:pt x="2134111" y="888408"/>
                  </a:cubicBezTo>
                  <a:cubicBezTo>
                    <a:pt x="2149562" y="898065"/>
                    <a:pt x="2147631" y="911584"/>
                    <a:pt x="2153424" y="923172"/>
                  </a:cubicBezTo>
                  <a:cubicBezTo>
                    <a:pt x="2165012" y="913515"/>
                    <a:pt x="2153424" y="899996"/>
                    <a:pt x="2163081" y="890339"/>
                  </a:cubicBezTo>
                  <a:lnTo>
                    <a:pt x="2221021" y="890339"/>
                  </a:lnTo>
                  <a:cubicBezTo>
                    <a:pt x="2228746" y="892271"/>
                    <a:pt x="2238403" y="899996"/>
                    <a:pt x="2246128" y="911584"/>
                  </a:cubicBezTo>
                  <a:cubicBezTo>
                    <a:pt x="2251922" y="901927"/>
                    <a:pt x="2257716" y="884545"/>
                    <a:pt x="2271235" y="874889"/>
                  </a:cubicBezTo>
                  <a:cubicBezTo>
                    <a:pt x="2282823" y="863301"/>
                    <a:pt x="2344625" y="847850"/>
                    <a:pt x="2365870" y="847850"/>
                  </a:cubicBezTo>
                  <a:cubicBezTo>
                    <a:pt x="2429604" y="847850"/>
                    <a:pt x="2487543" y="898065"/>
                    <a:pt x="2487543" y="963730"/>
                  </a:cubicBezTo>
                  <a:cubicBezTo>
                    <a:pt x="2487543" y="1035189"/>
                    <a:pt x="2396771" y="1066090"/>
                    <a:pt x="2352351" y="1066090"/>
                  </a:cubicBezTo>
                  <a:cubicBezTo>
                    <a:pt x="2309862" y="1066090"/>
                    <a:pt x="2213295" y="1019738"/>
                    <a:pt x="2159218" y="1019738"/>
                  </a:cubicBezTo>
                  <a:lnTo>
                    <a:pt x="2037545" y="1019738"/>
                  </a:lnTo>
                  <a:cubicBezTo>
                    <a:pt x="1931322" y="1015875"/>
                    <a:pt x="1863726" y="915447"/>
                    <a:pt x="1767160" y="915447"/>
                  </a:cubicBezTo>
                  <a:cubicBezTo>
                    <a:pt x="1724671" y="915447"/>
                    <a:pt x="1662869" y="942485"/>
                    <a:pt x="1662869" y="1000425"/>
                  </a:cubicBezTo>
                  <a:cubicBezTo>
                    <a:pt x="1662869" y="1056433"/>
                    <a:pt x="1736259" y="1102785"/>
                    <a:pt x="1786473" y="1102785"/>
                  </a:cubicBezTo>
                  <a:lnTo>
                    <a:pt x="1879177" y="1100854"/>
                  </a:lnTo>
                  <a:cubicBezTo>
                    <a:pt x="1894627" y="1102785"/>
                    <a:pt x="1910078" y="1106647"/>
                    <a:pt x="1927460" y="1108579"/>
                  </a:cubicBezTo>
                  <a:cubicBezTo>
                    <a:pt x="1944842" y="1110510"/>
                    <a:pt x="1968017" y="1116304"/>
                    <a:pt x="1989262" y="1129823"/>
                  </a:cubicBezTo>
                  <a:cubicBezTo>
                    <a:pt x="2037545" y="1160724"/>
                    <a:pt x="2052996" y="1207076"/>
                    <a:pt x="2078103" y="1247634"/>
                  </a:cubicBezTo>
                  <a:cubicBezTo>
                    <a:pt x="2099347" y="1282398"/>
                    <a:pt x="2161150" y="1321024"/>
                    <a:pt x="2195914" y="1321024"/>
                  </a:cubicBezTo>
                  <a:lnTo>
                    <a:pt x="2251922" y="1321024"/>
                  </a:lnTo>
                  <a:cubicBezTo>
                    <a:pt x="2261579" y="1322956"/>
                    <a:pt x="2261579" y="1330681"/>
                    <a:pt x="2261579" y="1334543"/>
                  </a:cubicBezTo>
                  <a:cubicBezTo>
                    <a:pt x="2261579" y="1346131"/>
                    <a:pt x="2253853" y="1361582"/>
                    <a:pt x="2246128" y="1375101"/>
                  </a:cubicBezTo>
                  <a:cubicBezTo>
                    <a:pt x="2213295" y="1429178"/>
                    <a:pt x="2155356" y="1417590"/>
                    <a:pt x="2116729" y="1462011"/>
                  </a:cubicBezTo>
                  <a:cubicBezTo>
                    <a:pt x="2101279" y="1477461"/>
                    <a:pt x="2097416" y="1492912"/>
                    <a:pt x="2097416" y="1508362"/>
                  </a:cubicBezTo>
                  <a:cubicBezTo>
                    <a:pt x="2085828" y="1489049"/>
                    <a:pt x="2083897" y="1483255"/>
                    <a:pt x="2083897" y="1467805"/>
                  </a:cubicBezTo>
                  <a:cubicBezTo>
                    <a:pt x="2083897" y="1431110"/>
                    <a:pt x="2122523" y="1398277"/>
                    <a:pt x="2122523" y="1377033"/>
                  </a:cubicBezTo>
                  <a:cubicBezTo>
                    <a:pt x="2122523" y="1371239"/>
                    <a:pt x="2118661" y="1365445"/>
                    <a:pt x="2112867" y="1365445"/>
                  </a:cubicBezTo>
                  <a:cubicBezTo>
                    <a:pt x="2107073" y="1365445"/>
                    <a:pt x="2087759" y="1378964"/>
                    <a:pt x="2076172" y="1382827"/>
                  </a:cubicBezTo>
                  <a:cubicBezTo>
                    <a:pt x="2045270" y="1392483"/>
                    <a:pt x="2010507" y="1398277"/>
                    <a:pt x="1981537" y="1409865"/>
                  </a:cubicBezTo>
                  <a:cubicBezTo>
                    <a:pt x="1969949" y="1413728"/>
                    <a:pt x="1946773" y="1427247"/>
                    <a:pt x="1940979" y="1444629"/>
                  </a:cubicBezTo>
                  <a:cubicBezTo>
                    <a:pt x="1935185" y="1460079"/>
                    <a:pt x="1933254" y="1477461"/>
                    <a:pt x="1929391" y="1494843"/>
                  </a:cubicBezTo>
                  <a:cubicBezTo>
                    <a:pt x="1910078" y="1481324"/>
                    <a:pt x="1908147" y="1471667"/>
                    <a:pt x="1908147" y="1458148"/>
                  </a:cubicBezTo>
                  <a:cubicBezTo>
                    <a:pt x="1908147" y="1425316"/>
                    <a:pt x="1954498" y="1386689"/>
                    <a:pt x="1954498" y="1334543"/>
                  </a:cubicBezTo>
                  <a:cubicBezTo>
                    <a:pt x="1954498" y="1255359"/>
                    <a:pt x="1877245" y="1232183"/>
                    <a:pt x="1827031" y="1232183"/>
                  </a:cubicBezTo>
                  <a:cubicBezTo>
                    <a:pt x="1811580" y="1232183"/>
                    <a:pt x="1771023" y="1239909"/>
                    <a:pt x="1759435" y="1245703"/>
                  </a:cubicBezTo>
                  <a:cubicBezTo>
                    <a:pt x="1676388" y="1284329"/>
                    <a:pt x="1686044" y="1375101"/>
                    <a:pt x="1602998" y="1404071"/>
                  </a:cubicBezTo>
                  <a:cubicBezTo>
                    <a:pt x="1583684" y="1411796"/>
                    <a:pt x="1562440" y="1413728"/>
                    <a:pt x="1545058" y="1417590"/>
                  </a:cubicBezTo>
                  <a:cubicBezTo>
                    <a:pt x="1525745" y="1419522"/>
                    <a:pt x="1502569" y="1429178"/>
                    <a:pt x="1483256" y="1442697"/>
                  </a:cubicBezTo>
                  <a:cubicBezTo>
                    <a:pt x="1489050" y="1433041"/>
                    <a:pt x="1533470" y="1388620"/>
                    <a:pt x="1550852" y="1388620"/>
                  </a:cubicBezTo>
                  <a:cubicBezTo>
                    <a:pt x="1556646" y="1388620"/>
                    <a:pt x="1566302" y="1398277"/>
                    <a:pt x="1572096" y="1398277"/>
                  </a:cubicBezTo>
                  <a:cubicBezTo>
                    <a:pt x="1604929" y="1398277"/>
                    <a:pt x="1645487" y="1349994"/>
                    <a:pt x="1655143" y="1319093"/>
                  </a:cubicBezTo>
                  <a:cubicBezTo>
                    <a:pt x="1668663" y="1280466"/>
                    <a:pt x="1674457" y="1245703"/>
                    <a:pt x="1703426" y="1207076"/>
                  </a:cubicBezTo>
                  <a:lnTo>
                    <a:pt x="1701495" y="1205145"/>
                  </a:lnTo>
                  <a:cubicBezTo>
                    <a:pt x="1649349" y="1237977"/>
                    <a:pt x="1651281" y="1288192"/>
                    <a:pt x="1624242" y="1330681"/>
                  </a:cubicBezTo>
                  <a:lnTo>
                    <a:pt x="1624242" y="1286260"/>
                  </a:lnTo>
                  <a:cubicBezTo>
                    <a:pt x="1618448" y="1272741"/>
                    <a:pt x="1620379" y="1255359"/>
                    <a:pt x="1606860" y="1241840"/>
                  </a:cubicBezTo>
                  <a:cubicBezTo>
                    <a:pt x="1595272" y="1286260"/>
                    <a:pt x="1618448" y="1344200"/>
                    <a:pt x="1554715" y="1384758"/>
                  </a:cubicBezTo>
                  <a:cubicBezTo>
                    <a:pt x="1568234" y="1348063"/>
                    <a:pt x="1579822" y="1330681"/>
                    <a:pt x="1579822" y="1301711"/>
                  </a:cubicBezTo>
                  <a:cubicBezTo>
                    <a:pt x="1579822" y="1280466"/>
                    <a:pt x="1581753" y="1288192"/>
                    <a:pt x="1568234" y="1259222"/>
                  </a:cubicBezTo>
                  <a:cubicBezTo>
                    <a:pt x="1518019" y="1365445"/>
                    <a:pt x="1407934" y="1371239"/>
                    <a:pt x="1334544" y="1380895"/>
                  </a:cubicBezTo>
                  <a:cubicBezTo>
                    <a:pt x="1309437" y="1382827"/>
                    <a:pt x="1274673" y="1404071"/>
                    <a:pt x="1251497" y="1429178"/>
                  </a:cubicBezTo>
                  <a:cubicBezTo>
                    <a:pt x="1245703" y="1382827"/>
                    <a:pt x="1303643" y="1336475"/>
                    <a:pt x="1346132" y="1328749"/>
                  </a:cubicBezTo>
                  <a:lnTo>
                    <a:pt x="1351926" y="1328749"/>
                  </a:lnTo>
                  <a:cubicBezTo>
                    <a:pt x="1346132" y="1336475"/>
                    <a:pt x="1336475" y="1342269"/>
                    <a:pt x="1328750" y="1351925"/>
                  </a:cubicBezTo>
                  <a:lnTo>
                    <a:pt x="1328750" y="1359651"/>
                  </a:lnTo>
                  <a:cubicBezTo>
                    <a:pt x="1396346" y="1346131"/>
                    <a:pt x="1498706" y="1346131"/>
                    <a:pt x="1516088" y="1276604"/>
                  </a:cubicBezTo>
                  <a:cubicBezTo>
                    <a:pt x="1502569" y="1290123"/>
                    <a:pt x="1444629" y="1324887"/>
                    <a:pt x="1421453" y="1324887"/>
                  </a:cubicBezTo>
                  <a:lnTo>
                    <a:pt x="1415659" y="1324887"/>
                  </a:lnTo>
                  <a:cubicBezTo>
                    <a:pt x="1450423" y="1295917"/>
                    <a:pt x="1467805" y="1270810"/>
                    <a:pt x="1467805" y="1241840"/>
                  </a:cubicBezTo>
                  <a:cubicBezTo>
                    <a:pt x="1467805" y="1237977"/>
                    <a:pt x="1463942" y="1218664"/>
                    <a:pt x="1460080" y="1207076"/>
                  </a:cubicBezTo>
                  <a:cubicBezTo>
                    <a:pt x="1448492" y="1232183"/>
                    <a:pt x="1452354" y="1280466"/>
                    <a:pt x="1411797" y="1292054"/>
                  </a:cubicBezTo>
                  <a:cubicBezTo>
                    <a:pt x="1421453" y="1276604"/>
                    <a:pt x="1433041" y="1257291"/>
                    <a:pt x="1438835" y="1241840"/>
                  </a:cubicBezTo>
                  <a:lnTo>
                    <a:pt x="1438835" y="1214802"/>
                  </a:lnTo>
                  <a:cubicBezTo>
                    <a:pt x="1436904" y="1214802"/>
                    <a:pt x="1436904" y="1212870"/>
                    <a:pt x="1434973" y="1210939"/>
                  </a:cubicBezTo>
                  <a:cubicBezTo>
                    <a:pt x="1406003" y="1237977"/>
                    <a:pt x="1361582" y="1263085"/>
                    <a:pt x="1328750" y="1263085"/>
                  </a:cubicBezTo>
                  <a:lnTo>
                    <a:pt x="1180038" y="1263085"/>
                  </a:lnTo>
                  <a:cubicBezTo>
                    <a:pt x="1176175" y="1265016"/>
                    <a:pt x="1168450" y="1270810"/>
                    <a:pt x="1168450" y="1274672"/>
                  </a:cubicBezTo>
                  <a:cubicBezTo>
                    <a:pt x="1164587" y="1286260"/>
                    <a:pt x="1166519" y="1309436"/>
                    <a:pt x="1166519" y="1315230"/>
                  </a:cubicBezTo>
                  <a:cubicBezTo>
                    <a:pt x="1166519" y="1336475"/>
                    <a:pt x="1164587" y="1346131"/>
                    <a:pt x="1174244" y="1375101"/>
                  </a:cubicBezTo>
                  <a:cubicBezTo>
                    <a:pt x="1178107" y="1384758"/>
                    <a:pt x="1178107" y="1398277"/>
                    <a:pt x="1183901" y="1409865"/>
                  </a:cubicBezTo>
                  <a:cubicBezTo>
                    <a:pt x="1187763" y="1417590"/>
                    <a:pt x="1201283" y="1425316"/>
                    <a:pt x="1210939" y="1431110"/>
                  </a:cubicBezTo>
                  <a:cubicBezTo>
                    <a:pt x="1245703" y="1456217"/>
                    <a:pt x="1292055" y="1487118"/>
                    <a:pt x="1328750" y="1502568"/>
                  </a:cubicBezTo>
                  <a:cubicBezTo>
                    <a:pt x="1280467" y="1500637"/>
                    <a:pt x="1220596" y="1465873"/>
                    <a:pt x="1185832" y="1413728"/>
                  </a:cubicBezTo>
                  <a:cubicBezTo>
                    <a:pt x="1183901" y="1409865"/>
                    <a:pt x="1178107" y="1407934"/>
                    <a:pt x="1176175" y="1404071"/>
                  </a:cubicBezTo>
                  <a:cubicBezTo>
                    <a:pt x="1154931" y="1375101"/>
                    <a:pt x="1168450" y="1349994"/>
                    <a:pt x="1129824" y="1349994"/>
                  </a:cubicBezTo>
                  <a:cubicBezTo>
                    <a:pt x="1110510" y="1349994"/>
                    <a:pt x="1031326" y="1361582"/>
                    <a:pt x="1031326" y="1400208"/>
                  </a:cubicBezTo>
                  <a:cubicBezTo>
                    <a:pt x="1031326" y="1417590"/>
                    <a:pt x="1050639" y="1440766"/>
                    <a:pt x="1058365" y="1456217"/>
                  </a:cubicBezTo>
                  <a:cubicBezTo>
                    <a:pt x="1066090" y="1469736"/>
                    <a:pt x="1083472" y="1485187"/>
                    <a:pt x="1096991" y="1496774"/>
                  </a:cubicBezTo>
                  <a:cubicBezTo>
                    <a:pt x="1116304" y="1512225"/>
                    <a:pt x="1137549" y="1533470"/>
                    <a:pt x="1158793" y="1552783"/>
                  </a:cubicBezTo>
                  <a:cubicBezTo>
                    <a:pt x="1135618" y="1554714"/>
                    <a:pt x="1135618" y="1583684"/>
                    <a:pt x="1131755" y="1595272"/>
                  </a:cubicBezTo>
                  <a:cubicBezTo>
                    <a:pt x="1131755" y="1595272"/>
                    <a:pt x="1129824" y="1597203"/>
                    <a:pt x="1135618" y="1597203"/>
                  </a:cubicBezTo>
                  <a:cubicBezTo>
                    <a:pt x="1145274" y="1597203"/>
                    <a:pt x="1170381" y="1585615"/>
                    <a:pt x="1170381" y="1572096"/>
                  </a:cubicBezTo>
                  <a:cubicBezTo>
                    <a:pt x="1170381" y="1568233"/>
                    <a:pt x="1166519" y="1560508"/>
                    <a:pt x="1162656" y="1554714"/>
                  </a:cubicBezTo>
                  <a:cubicBezTo>
                    <a:pt x="1216733" y="1574027"/>
                    <a:pt x="1319093" y="1624242"/>
                    <a:pt x="1380896" y="1624242"/>
                  </a:cubicBezTo>
                  <a:cubicBezTo>
                    <a:pt x="1386689" y="1624242"/>
                    <a:pt x="1396346" y="1622310"/>
                    <a:pt x="1402140" y="1618448"/>
                  </a:cubicBezTo>
                  <a:cubicBezTo>
                    <a:pt x="1407934" y="1614585"/>
                    <a:pt x="1440767" y="1558577"/>
                    <a:pt x="1440767" y="1548920"/>
                  </a:cubicBezTo>
                  <a:cubicBezTo>
                    <a:pt x="1440767" y="1545058"/>
                    <a:pt x="1438835" y="1541195"/>
                    <a:pt x="1434973" y="1539264"/>
                  </a:cubicBezTo>
                  <a:cubicBezTo>
                    <a:pt x="1419522" y="1533470"/>
                    <a:pt x="1402140" y="1533470"/>
                    <a:pt x="1388621" y="1529607"/>
                  </a:cubicBezTo>
                  <a:cubicBezTo>
                    <a:pt x="1373170" y="1527676"/>
                    <a:pt x="1355788" y="1521882"/>
                    <a:pt x="1340338" y="1514156"/>
                  </a:cubicBezTo>
                  <a:cubicBezTo>
                    <a:pt x="1349994" y="1514156"/>
                    <a:pt x="1361582" y="1512225"/>
                    <a:pt x="1373170" y="1514156"/>
                  </a:cubicBezTo>
                  <a:cubicBezTo>
                    <a:pt x="1404071" y="1518019"/>
                    <a:pt x="1434973" y="1531538"/>
                    <a:pt x="1469736" y="1535401"/>
                  </a:cubicBezTo>
                  <a:cubicBezTo>
                    <a:pt x="1521882" y="1543126"/>
                    <a:pt x="1577890" y="1548920"/>
                    <a:pt x="1631967" y="1558577"/>
                  </a:cubicBezTo>
                  <a:cubicBezTo>
                    <a:pt x="1678319" y="1566302"/>
                    <a:pt x="1726602" y="1583684"/>
                    <a:pt x="1774885" y="1599135"/>
                  </a:cubicBezTo>
                  <a:cubicBezTo>
                    <a:pt x="1913940" y="1645486"/>
                    <a:pt x="2089691" y="1726602"/>
                    <a:pt x="2201708" y="1894627"/>
                  </a:cubicBezTo>
                  <a:cubicBezTo>
                    <a:pt x="2238403" y="1946772"/>
                    <a:pt x="2269304" y="2006643"/>
                    <a:pt x="2282823" y="2058789"/>
                  </a:cubicBezTo>
                  <a:cubicBezTo>
                    <a:pt x="2286686" y="2066514"/>
                    <a:pt x="2288617" y="2080034"/>
                    <a:pt x="2292480" y="2089690"/>
                  </a:cubicBezTo>
                  <a:cubicBezTo>
                    <a:pt x="2294411" y="2093553"/>
                    <a:pt x="2317587" y="2099347"/>
                    <a:pt x="2321450" y="2099347"/>
                  </a:cubicBezTo>
                  <a:cubicBezTo>
                    <a:pt x="2354282" y="2099347"/>
                    <a:pt x="2400634" y="2051064"/>
                    <a:pt x="2400634" y="2022094"/>
                  </a:cubicBezTo>
                  <a:cubicBezTo>
                    <a:pt x="2400634" y="2002781"/>
                    <a:pt x="2385183" y="1973811"/>
                    <a:pt x="2373595" y="1958360"/>
                  </a:cubicBezTo>
                  <a:cubicBezTo>
                    <a:pt x="2358145" y="1937116"/>
                    <a:pt x="2336900" y="1927459"/>
                    <a:pt x="2319518" y="1913940"/>
                  </a:cubicBezTo>
                  <a:cubicBezTo>
                    <a:pt x="2298274" y="1898489"/>
                    <a:pt x="2278960" y="1873382"/>
                    <a:pt x="2267373" y="1854069"/>
                  </a:cubicBezTo>
                  <a:cubicBezTo>
                    <a:pt x="2251922" y="1827031"/>
                    <a:pt x="2228746" y="1776816"/>
                    <a:pt x="2228746" y="1745915"/>
                  </a:cubicBezTo>
                  <a:cubicBezTo>
                    <a:pt x="2228746" y="1707289"/>
                    <a:pt x="2261579" y="1676387"/>
                    <a:pt x="2305999" y="1660937"/>
                  </a:cubicBezTo>
                  <a:cubicBezTo>
                    <a:pt x="2280892" y="1689907"/>
                    <a:pt x="2275098" y="1701495"/>
                    <a:pt x="2275098" y="1726602"/>
                  </a:cubicBezTo>
                  <a:cubicBezTo>
                    <a:pt x="2275098" y="1738190"/>
                    <a:pt x="2269304" y="1747846"/>
                    <a:pt x="2288617" y="1763297"/>
                  </a:cubicBezTo>
                  <a:cubicBezTo>
                    <a:pt x="2296342" y="1771022"/>
                    <a:pt x="2309862" y="1772954"/>
                    <a:pt x="2321450" y="1782610"/>
                  </a:cubicBezTo>
                  <a:cubicBezTo>
                    <a:pt x="2334969" y="1794198"/>
                    <a:pt x="2348488" y="1811580"/>
                    <a:pt x="2362007" y="1825099"/>
                  </a:cubicBezTo>
                  <a:cubicBezTo>
                    <a:pt x="2365870" y="1823168"/>
                    <a:pt x="2373595" y="1790335"/>
                    <a:pt x="2373595" y="1784541"/>
                  </a:cubicBezTo>
                  <a:cubicBezTo>
                    <a:pt x="2373595" y="1780679"/>
                    <a:pt x="2367801" y="1755572"/>
                    <a:pt x="2367801" y="1740121"/>
                  </a:cubicBezTo>
                  <a:cubicBezTo>
                    <a:pt x="2365870" y="1697632"/>
                    <a:pt x="2365870" y="1686044"/>
                    <a:pt x="2365870" y="1682181"/>
                  </a:cubicBezTo>
                  <a:cubicBezTo>
                    <a:pt x="2365870" y="1651280"/>
                    <a:pt x="2377458" y="1614585"/>
                    <a:pt x="2427672" y="1601066"/>
                  </a:cubicBezTo>
                  <a:cubicBezTo>
                    <a:pt x="2429604" y="1601066"/>
                    <a:pt x="2431535" y="1599135"/>
                    <a:pt x="2437329" y="1599135"/>
                  </a:cubicBezTo>
                  <a:lnTo>
                    <a:pt x="2454711" y="1599135"/>
                  </a:lnTo>
                  <a:cubicBezTo>
                    <a:pt x="2431535" y="1614585"/>
                    <a:pt x="2418016" y="1643555"/>
                    <a:pt x="2418016" y="1662868"/>
                  </a:cubicBezTo>
                  <a:cubicBezTo>
                    <a:pt x="2418016" y="1716945"/>
                    <a:pt x="2468230" y="1713083"/>
                    <a:pt x="2468230" y="1792267"/>
                  </a:cubicBezTo>
                  <a:lnTo>
                    <a:pt x="2468230" y="1848275"/>
                  </a:lnTo>
                  <a:cubicBezTo>
                    <a:pt x="2470161" y="1856000"/>
                    <a:pt x="2460505" y="1883039"/>
                    <a:pt x="2479818" y="1883039"/>
                  </a:cubicBezTo>
                  <a:cubicBezTo>
                    <a:pt x="2493337" y="1883039"/>
                    <a:pt x="2499131" y="1867588"/>
                    <a:pt x="2497200" y="1852138"/>
                  </a:cubicBezTo>
                  <a:cubicBezTo>
                    <a:pt x="2497200" y="1792267"/>
                    <a:pt x="2520376" y="1732396"/>
                    <a:pt x="2545483" y="1672525"/>
                  </a:cubicBezTo>
                  <a:lnTo>
                    <a:pt x="2551277" y="1672525"/>
                  </a:lnTo>
                  <a:cubicBezTo>
                    <a:pt x="2551277" y="1674456"/>
                    <a:pt x="2553208" y="1672525"/>
                    <a:pt x="2553208" y="1676387"/>
                  </a:cubicBezTo>
                  <a:cubicBezTo>
                    <a:pt x="2553208" y="1682181"/>
                    <a:pt x="2537758" y="1705357"/>
                    <a:pt x="2537758" y="1711151"/>
                  </a:cubicBezTo>
                  <a:cubicBezTo>
                    <a:pt x="2537758" y="1718877"/>
                    <a:pt x="2555140" y="1722739"/>
                    <a:pt x="2557071" y="1722739"/>
                  </a:cubicBezTo>
                  <a:cubicBezTo>
                    <a:pt x="2589903" y="1722739"/>
                    <a:pt x="2570590" y="1678319"/>
                    <a:pt x="2593766" y="1672525"/>
                  </a:cubicBezTo>
                  <a:lnTo>
                    <a:pt x="2599560" y="1672525"/>
                  </a:lnTo>
                  <a:cubicBezTo>
                    <a:pt x="2593766" y="1686044"/>
                    <a:pt x="2586041" y="1707289"/>
                    <a:pt x="2586041" y="1711151"/>
                  </a:cubicBezTo>
                  <a:cubicBezTo>
                    <a:pt x="2586041" y="1734327"/>
                    <a:pt x="2605354" y="1732396"/>
                    <a:pt x="2605354" y="1749778"/>
                  </a:cubicBezTo>
                  <a:cubicBezTo>
                    <a:pt x="2605354" y="1755572"/>
                    <a:pt x="2595697" y="1819305"/>
                    <a:pt x="2589903" y="1854069"/>
                  </a:cubicBezTo>
                  <a:cubicBezTo>
                    <a:pt x="2587972" y="1865657"/>
                    <a:pt x="2576384" y="1881108"/>
                    <a:pt x="2564796" y="1898489"/>
                  </a:cubicBezTo>
                  <a:cubicBezTo>
                    <a:pt x="2557071" y="1910077"/>
                    <a:pt x="2564796" y="1933253"/>
                    <a:pt x="2555140" y="1946772"/>
                  </a:cubicBezTo>
                  <a:cubicBezTo>
                    <a:pt x="2547414" y="1956429"/>
                    <a:pt x="2520376" y="1968017"/>
                    <a:pt x="2518444" y="1985399"/>
                  </a:cubicBezTo>
                  <a:lnTo>
                    <a:pt x="2518444" y="1998918"/>
                  </a:lnTo>
                  <a:cubicBezTo>
                    <a:pt x="2518444" y="2004712"/>
                    <a:pt x="2528101" y="2114798"/>
                    <a:pt x="2539689" y="2172737"/>
                  </a:cubicBezTo>
                  <a:cubicBezTo>
                    <a:pt x="2545483" y="2203638"/>
                    <a:pt x="2560934" y="2236471"/>
                    <a:pt x="2572521" y="2267372"/>
                  </a:cubicBezTo>
                  <a:cubicBezTo>
                    <a:pt x="2570590" y="2265441"/>
                    <a:pt x="2568659" y="2265441"/>
                    <a:pt x="2564796" y="2265441"/>
                  </a:cubicBezTo>
                  <a:cubicBezTo>
                    <a:pt x="2559002" y="2265441"/>
                    <a:pt x="2535826" y="2280891"/>
                    <a:pt x="2522307" y="2286685"/>
                  </a:cubicBezTo>
                  <a:cubicBezTo>
                    <a:pt x="2533895" y="2302136"/>
                    <a:pt x="2551277" y="2307930"/>
                    <a:pt x="2564796" y="2307930"/>
                  </a:cubicBezTo>
                  <a:cubicBezTo>
                    <a:pt x="2582178" y="2307930"/>
                    <a:pt x="2628530" y="2290548"/>
                    <a:pt x="2630461" y="2267372"/>
                  </a:cubicBezTo>
                  <a:cubicBezTo>
                    <a:pt x="2632392" y="2255784"/>
                    <a:pt x="2653637" y="2249990"/>
                    <a:pt x="2665225" y="2244196"/>
                  </a:cubicBezTo>
                  <a:cubicBezTo>
                    <a:pt x="2651706" y="2290548"/>
                    <a:pt x="2601491" y="2319518"/>
                    <a:pt x="2564796" y="2319518"/>
                  </a:cubicBezTo>
                  <a:cubicBezTo>
                    <a:pt x="2545483" y="2319518"/>
                    <a:pt x="2530032" y="2311792"/>
                    <a:pt x="2512650" y="2304067"/>
                  </a:cubicBezTo>
                  <a:cubicBezTo>
                    <a:pt x="2495269" y="2296342"/>
                    <a:pt x="2466299" y="2277029"/>
                    <a:pt x="2460505" y="2255784"/>
                  </a:cubicBezTo>
                  <a:cubicBezTo>
                    <a:pt x="2454711" y="2240333"/>
                    <a:pt x="2456642" y="2221020"/>
                    <a:pt x="2452779" y="2207501"/>
                  </a:cubicBezTo>
                  <a:cubicBezTo>
                    <a:pt x="2445054" y="2166943"/>
                    <a:pt x="2410290" y="2159218"/>
                    <a:pt x="2385183" y="2159218"/>
                  </a:cubicBezTo>
                  <a:cubicBezTo>
                    <a:pt x="2344625" y="2159218"/>
                    <a:pt x="2305999" y="2195913"/>
                    <a:pt x="2277029" y="2195913"/>
                  </a:cubicBezTo>
                  <a:lnTo>
                    <a:pt x="2261579" y="2195913"/>
                  </a:lnTo>
                  <a:cubicBezTo>
                    <a:pt x="2261579" y="2186256"/>
                    <a:pt x="2278960" y="2151493"/>
                    <a:pt x="2278960" y="2137973"/>
                  </a:cubicBezTo>
                  <a:cubicBezTo>
                    <a:pt x="2278960" y="2122523"/>
                    <a:pt x="2265441" y="2087759"/>
                    <a:pt x="2244197" y="2087759"/>
                  </a:cubicBezTo>
                  <a:cubicBezTo>
                    <a:pt x="2236471" y="2087759"/>
                    <a:pt x="2192051" y="2105141"/>
                    <a:pt x="2192051" y="2118660"/>
                  </a:cubicBezTo>
                  <a:cubicBezTo>
                    <a:pt x="2192051" y="2124454"/>
                    <a:pt x="2199776" y="2136042"/>
                    <a:pt x="2201708" y="2143767"/>
                  </a:cubicBezTo>
                  <a:cubicBezTo>
                    <a:pt x="2207502" y="2157287"/>
                    <a:pt x="2205570" y="2176600"/>
                    <a:pt x="2209433" y="2192050"/>
                  </a:cubicBezTo>
                  <a:cubicBezTo>
                    <a:pt x="2211364" y="2195913"/>
                    <a:pt x="2219089" y="2197844"/>
                    <a:pt x="2222952" y="2199776"/>
                  </a:cubicBezTo>
                  <a:cubicBezTo>
                    <a:pt x="2234540" y="2205570"/>
                    <a:pt x="2253853" y="2215226"/>
                    <a:pt x="2265441" y="2215226"/>
                  </a:cubicBezTo>
                  <a:cubicBezTo>
                    <a:pt x="2269304" y="2215226"/>
                    <a:pt x="2290548" y="2207501"/>
                    <a:pt x="2296342" y="2207501"/>
                  </a:cubicBezTo>
                  <a:cubicBezTo>
                    <a:pt x="2304068" y="2207501"/>
                    <a:pt x="2305999" y="2213295"/>
                    <a:pt x="2305999" y="2219089"/>
                  </a:cubicBezTo>
                  <a:cubicBezTo>
                    <a:pt x="2305999" y="2224883"/>
                    <a:pt x="2302136" y="2228746"/>
                    <a:pt x="2302136" y="2232608"/>
                  </a:cubicBezTo>
                  <a:cubicBezTo>
                    <a:pt x="2300205" y="2242265"/>
                    <a:pt x="2307930" y="2257715"/>
                    <a:pt x="2296342" y="2265441"/>
                  </a:cubicBezTo>
                  <a:cubicBezTo>
                    <a:pt x="2286686" y="2271235"/>
                    <a:pt x="2275098" y="2267372"/>
                    <a:pt x="2267373" y="2271235"/>
                  </a:cubicBezTo>
                  <a:cubicBezTo>
                    <a:pt x="2240334" y="2280891"/>
                    <a:pt x="2211364" y="2292479"/>
                    <a:pt x="2190120" y="2309861"/>
                  </a:cubicBezTo>
                  <a:cubicBezTo>
                    <a:pt x="2180463" y="2317586"/>
                    <a:pt x="2182394" y="2338831"/>
                    <a:pt x="2182394" y="2344625"/>
                  </a:cubicBezTo>
                  <a:cubicBezTo>
                    <a:pt x="2182394" y="2371663"/>
                    <a:pt x="2222952" y="2400633"/>
                    <a:pt x="2242265" y="2400633"/>
                  </a:cubicBezTo>
                  <a:cubicBezTo>
                    <a:pt x="2257716" y="2400633"/>
                    <a:pt x="2278960" y="2321449"/>
                    <a:pt x="2284754" y="2300204"/>
                  </a:cubicBezTo>
                  <a:cubicBezTo>
                    <a:pt x="2284754" y="2292479"/>
                    <a:pt x="2280892" y="2282823"/>
                    <a:pt x="2292480" y="2278960"/>
                  </a:cubicBezTo>
                  <a:cubicBezTo>
                    <a:pt x="2292480" y="2280891"/>
                    <a:pt x="2292480" y="2284754"/>
                    <a:pt x="2294411" y="2288617"/>
                  </a:cubicBezTo>
                  <a:cubicBezTo>
                    <a:pt x="2323381" y="2325312"/>
                    <a:pt x="2367801" y="2331106"/>
                    <a:pt x="2400634" y="2336900"/>
                  </a:cubicBezTo>
                  <a:lnTo>
                    <a:pt x="2495269" y="2334968"/>
                  </a:lnTo>
                  <a:cubicBezTo>
                    <a:pt x="2510719" y="2336900"/>
                    <a:pt x="2526170" y="2336900"/>
                    <a:pt x="2541620" y="2338831"/>
                  </a:cubicBezTo>
                  <a:cubicBezTo>
                    <a:pt x="2586041" y="2344625"/>
                    <a:pt x="2655568" y="2383251"/>
                    <a:pt x="2674882" y="2441191"/>
                  </a:cubicBezTo>
                  <a:cubicBezTo>
                    <a:pt x="2680675" y="2452779"/>
                    <a:pt x="2684538" y="2470161"/>
                    <a:pt x="2694195" y="2483680"/>
                  </a:cubicBezTo>
                  <a:cubicBezTo>
                    <a:pt x="2707714" y="2501062"/>
                    <a:pt x="2730890" y="2504925"/>
                    <a:pt x="2750203" y="2508787"/>
                  </a:cubicBezTo>
                  <a:cubicBezTo>
                    <a:pt x="2840975" y="2530032"/>
                    <a:pt x="2875739" y="2599559"/>
                    <a:pt x="2875739" y="2665224"/>
                  </a:cubicBezTo>
                  <a:cubicBezTo>
                    <a:pt x="2875739" y="2690331"/>
                    <a:pt x="2868014" y="2719301"/>
                    <a:pt x="2860288" y="2746340"/>
                  </a:cubicBezTo>
                  <a:cubicBezTo>
                    <a:pt x="2825525" y="2862219"/>
                    <a:pt x="2727027" y="2906640"/>
                    <a:pt x="2645912" y="2906640"/>
                  </a:cubicBezTo>
                  <a:cubicBezTo>
                    <a:pt x="2584109" y="2906640"/>
                    <a:pt x="2551277" y="2885395"/>
                    <a:pt x="2526170" y="2885395"/>
                  </a:cubicBezTo>
                  <a:cubicBezTo>
                    <a:pt x="2518444" y="2885395"/>
                    <a:pt x="2504925" y="2891189"/>
                    <a:pt x="2501063" y="2898914"/>
                  </a:cubicBezTo>
                  <a:cubicBezTo>
                    <a:pt x="2487543" y="2922090"/>
                    <a:pt x="2477887" y="2949129"/>
                    <a:pt x="2460505" y="2974236"/>
                  </a:cubicBezTo>
                  <a:cubicBezTo>
                    <a:pt x="2419947" y="3030244"/>
                    <a:pt x="2362007" y="3053420"/>
                    <a:pt x="2317587" y="3063077"/>
                  </a:cubicBezTo>
                  <a:cubicBezTo>
                    <a:pt x="2302136" y="3066939"/>
                    <a:pt x="2273166" y="3066939"/>
                    <a:pt x="2267373" y="3066939"/>
                  </a:cubicBezTo>
                  <a:lnTo>
                    <a:pt x="2228746" y="3066939"/>
                  </a:lnTo>
                  <a:cubicBezTo>
                    <a:pt x="2170806" y="3065008"/>
                    <a:pt x="2066515" y="3009000"/>
                    <a:pt x="2051064" y="2931747"/>
                  </a:cubicBezTo>
                  <a:cubicBezTo>
                    <a:pt x="2049133" y="2920159"/>
                    <a:pt x="2045270" y="2912433"/>
                    <a:pt x="2043339" y="2902777"/>
                  </a:cubicBezTo>
                  <a:cubicBezTo>
                    <a:pt x="2041408" y="2893120"/>
                    <a:pt x="2041408" y="2883464"/>
                    <a:pt x="2033682" y="2873807"/>
                  </a:cubicBezTo>
                  <a:cubicBezTo>
                    <a:pt x="2018232" y="2877670"/>
                    <a:pt x="2002781" y="2883464"/>
                    <a:pt x="1987331" y="2887326"/>
                  </a:cubicBezTo>
                  <a:cubicBezTo>
                    <a:pt x="1973811" y="2891189"/>
                    <a:pt x="1937116" y="2898914"/>
                    <a:pt x="1919734" y="2898914"/>
                  </a:cubicBezTo>
                  <a:cubicBezTo>
                    <a:pt x="1915872" y="2898914"/>
                    <a:pt x="1850207" y="2887326"/>
                    <a:pt x="1844413" y="2887326"/>
                  </a:cubicBezTo>
                  <a:cubicBezTo>
                    <a:pt x="1819306" y="2887326"/>
                    <a:pt x="1759435" y="2889258"/>
                    <a:pt x="1745915" y="2927884"/>
                  </a:cubicBezTo>
                  <a:cubicBezTo>
                    <a:pt x="1743984" y="2933678"/>
                    <a:pt x="1738190" y="2943335"/>
                    <a:pt x="1738190" y="2949129"/>
                  </a:cubicBezTo>
                  <a:cubicBezTo>
                    <a:pt x="1738190" y="2952991"/>
                    <a:pt x="1747847" y="2976167"/>
                    <a:pt x="1747847" y="2981961"/>
                  </a:cubicBezTo>
                  <a:lnTo>
                    <a:pt x="1747847" y="3051489"/>
                  </a:lnTo>
                  <a:cubicBezTo>
                    <a:pt x="1776817" y="3051489"/>
                    <a:pt x="1798061" y="3007068"/>
                    <a:pt x="1809649" y="2991618"/>
                  </a:cubicBezTo>
                  <a:cubicBezTo>
                    <a:pt x="1817374" y="2978098"/>
                    <a:pt x="1828962" y="2980030"/>
                    <a:pt x="1838619" y="2972304"/>
                  </a:cubicBezTo>
                  <a:cubicBezTo>
                    <a:pt x="1846344" y="2966510"/>
                    <a:pt x="1848276" y="2952991"/>
                    <a:pt x="1857932" y="2945266"/>
                  </a:cubicBezTo>
                  <a:cubicBezTo>
                    <a:pt x="1865657" y="2935609"/>
                    <a:pt x="1877245" y="2927884"/>
                    <a:pt x="1888833" y="2925953"/>
                  </a:cubicBezTo>
                  <a:cubicBezTo>
                    <a:pt x="1902353" y="2922090"/>
                    <a:pt x="1929391" y="2922090"/>
                    <a:pt x="1935185" y="2922090"/>
                  </a:cubicBezTo>
                  <a:cubicBezTo>
                    <a:pt x="1950636" y="2922090"/>
                    <a:pt x="1977674" y="2925953"/>
                    <a:pt x="1995056" y="2945266"/>
                  </a:cubicBezTo>
                  <a:cubicBezTo>
                    <a:pt x="1962224" y="2933678"/>
                    <a:pt x="1898490" y="2962648"/>
                    <a:pt x="1890765" y="3010931"/>
                  </a:cubicBezTo>
                  <a:cubicBezTo>
                    <a:pt x="1888833" y="3014794"/>
                    <a:pt x="1892696" y="3022519"/>
                    <a:pt x="1892696" y="3028313"/>
                  </a:cubicBezTo>
                  <a:cubicBezTo>
                    <a:pt x="1892696" y="3049557"/>
                    <a:pt x="1884971" y="3057283"/>
                    <a:pt x="1859863" y="3086252"/>
                  </a:cubicBezTo>
                  <a:cubicBezTo>
                    <a:pt x="1850207" y="3095909"/>
                    <a:pt x="1854069" y="3113291"/>
                    <a:pt x="1844413" y="3126810"/>
                  </a:cubicBezTo>
                  <a:cubicBezTo>
                    <a:pt x="1840550" y="3132604"/>
                    <a:pt x="1828962" y="3130673"/>
                    <a:pt x="1823168" y="3136467"/>
                  </a:cubicBezTo>
                  <a:cubicBezTo>
                    <a:pt x="1803855" y="3149986"/>
                    <a:pt x="1803855" y="3167368"/>
                    <a:pt x="1794198" y="3182819"/>
                  </a:cubicBezTo>
                  <a:lnTo>
                    <a:pt x="1794198" y="3188612"/>
                  </a:lnTo>
                  <a:lnTo>
                    <a:pt x="1811580" y="3188612"/>
                  </a:lnTo>
                  <a:cubicBezTo>
                    <a:pt x="1828962" y="3180887"/>
                    <a:pt x="1834756" y="3153849"/>
                    <a:pt x="1850207" y="3144192"/>
                  </a:cubicBezTo>
                  <a:cubicBezTo>
                    <a:pt x="1856001" y="3138398"/>
                    <a:pt x="1867589" y="3144192"/>
                    <a:pt x="1877245" y="3138398"/>
                  </a:cubicBezTo>
                  <a:cubicBezTo>
                    <a:pt x="1886902" y="3132604"/>
                    <a:pt x="1894627" y="3119085"/>
                    <a:pt x="1906215" y="3113291"/>
                  </a:cubicBezTo>
                  <a:cubicBezTo>
                    <a:pt x="1925528" y="3101703"/>
                    <a:pt x="1950636" y="3095909"/>
                    <a:pt x="1973811" y="3086252"/>
                  </a:cubicBezTo>
                  <a:cubicBezTo>
                    <a:pt x="1973811" y="3095909"/>
                    <a:pt x="1985399" y="3126810"/>
                    <a:pt x="1998919" y="3126810"/>
                  </a:cubicBezTo>
                  <a:cubicBezTo>
                    <a:pt x="2004713" y="3126810"/>
                    <a:pt x="2008575" y="3117154"/>
                    <a:pt x="2014369" y="3115222"/>
                  </a:cubicBezTo>
                  <a:cubicBezTo>
                    <a:pt x="2031751" y="3101703"/>
                    <a:pt x="2052996" y="3099772"/>
                    <a:pt x="2072309" y="3095909"/>
                  </a:cubicBezTo>
                  <a:cubicBezTo>
                    <a:pt x="2066515" y="3088184"/>
                    <a:pt x="2051064" y="3082390"/>
                    <a:pt x="2041408" y="3082390"/>
                  </a:cubicBezTo>
                  <a:cubicBezTo>
                    <a:pt x="1977674" y="3082390"/>
                    <a:pt x="2002781" y="3080458"/>
                    <a:pt x="1983468" y="3080458"/>
                  </a:cubicBezTo>
                  <a:cubicBezTo>
                    <a:pt x="1998919" y="3076596"/>
                    <a:pt x="2027888" y="3070802"/>
                    <a:pt x="2031751" y="3070802"/>
                  </a:cubicBezTo>
                  <a:cubicBezTo>
                    <a:pt x="2058790" y="3070802"/>
                    <a:pt x="2093553" y="3084321"/>
                    <a:pt x="2107073" y="3121016"/>
                  </a:cubicBezTo>
                  <a:cubicBezTo>
                    <a:pt x="2091622" y="3117154"/>
                    <a:pt x="2066515" y="3109428"/>
                    <a:pt x="2060721" y="3109428"/>
                  </a:cubicBezTo>
                  <a:cubicBezTo>
                    <a:pt x="2043339" y="3109428"/>
                    <a:pt x="2016301" y="3122948"/>
                    <a:pt x="2002781" y="3142261"/>
                  </a:cubicBezTo>
                  <a:cubicBezTo>
                    <a:pt x="1993125" y="3153849"/>
                    <a:pt x="2004713" y="3173162"/>
                    <a:pt x="1987331" y="3186681"/>
                  </a:cubicBezTo>
                  <a:cubicBezTo>
                    <a:pt x="1964155" y="3204063"/>
                    <a:pt x="1925528" y="3227239"/>
                    <a:pt x="1898490" y="3242690"/>
                  </a:cubicBezTo>
                  <a:cubicBezTo>
                    <a:pt x="1857932" y="3263934"/>
                    <a:pt x="1827031" y="3289041"/>
                    <a:pt x="1792267" y="3289041"/>
                  </a:cubicBezTo>
                  <a:cubicBezTo>
                    <a:pt x="1786473" y="3289041"/>
                    <a:pt x="1765229" y="3283247"/>
                    <a:pt x="1761366" y="3283247"/>
                  </a:cubicBezTo>
                  <a:cubicBezTo>
                    <a:pt x="1755572" y="3283247"/>
                    <a:pt x="1745915" y="3287110"/>
                    <a:pt x="1743984" y="3294835"/>
                  </a:cubicBezTo>
                  <a:cubicBezTo>
                    <a:pt x="1720808" y="3343118"/>
                    <a:pt x="1664800" y="3402989"/>
                    <a:pt x="1633899" y="3453204"/>
                  </a:cubicBezTo>
                  <a:cubicBezTo>
                    <a:pt x="1626173" y="3462860"/>
                    <a:pt x="1622311" y="3476379"/>
                    <a:pt x="1618448" y="3487967"/>
                  </a:cubicBezTo>
                  <a:cubicBezTo>
                    <a:pt x="1610723" y="3501487"/>
                    <a:pt x="1608792" y="3538182"/>
                    <a:pt x="1595272" y="3538182"/>
                  </a:cubicBezTo>
                  <a:cubicBezTo>
                    <a:pt x="1591410" y="3538182"/>
                    <a:pt x="1564371" y="3534319"/>
                    <a:pt x="1558577" y="3534319"/>
                  </a:cubicBezTo>
                  <a:cubicBezTo>
                    <a:pt x="1545058" y="3534319"/>
                    <a:pt x="1537333" y="3534319"/>
                    <a:pt x="1531539" y="3542044"/>
                  </a:cubicBezTo>
                  <a:cubicBezTo>
                    <a:pt x="1548921" y="3569083"/>
                    <a:pt x="1585616" y="3598053"/>
                    <a:pt x="1612654" y="3598053"/>
                  </a:cubicBezTo>
                  <a:cubicBezTo>
                    <a:pt x="1614586" y="3598053"/>
                    <a:pt x="1628105" y="3584533"/>
                    <a:pt x="1631967" y="3584533"/>
                  </a:cubicBezTo>
                  <a:cubicBezTo>
                    <a:pt x="1651281" y="3584533"/>
                    <a:pt x="1666731" y="3599984"/>
                    <a:pt x="1701495" y="3594190"/>
                  </a:cubicBezTo>
                  <a:cubicBezTo>
                    <a:pt x="1689907" y="3601915"/>
                    <a:pt x="1676388" y="3603847"/>
                    <a:pt x="1664800" y="3611572"/>
                  </a:cubicBezTo>
                  <a:lnTo>
                    <a:pt x="1630036" y="3611572"/>
                  </a:lnTo>
                  <a:cubicBezTo>
                    <a:pt x="1593341" y="3611572"/>
                    <a:pt x="1552783" y="3601915"/>
                    <a:pt x="1525745" y="3563289"/>
                  </a:cubicBezTo>
                  <a:cubicBezTo>
                    <a:pt x="1512225" y="3543976"/>
                    <a:pt x="1510294" y="3501487"/>
                    <a:pt x="1510294" y="3497624"/>
                  </a:cubicBezTo>
                  <a:lnTo>
                    <a:pt x="1510294" y="3462860"/>
                  </a:lnTo>
                  <a:cubicBezTo>
                    <a:pt x="1512225" y="3443547"/>
                    <a:pt x="1531539" y="3424234"/>
                    <a:pt x="1541195" y="3414577"/>
                  </a:cubicBezTo>
                  <a:lnTo>
                    <a:pt x="1541195" y="3402989"/>
                  </a:lnTo>
                  <a:cubicBezTo>
                    <a:pt x="1539264" y="3389470"/>
                    <a:pt x="1554715" y="3372088"/>
                    <a:pt x="1562440" y="3358569"/>
                  </a:cubicBezTo>
                  <a:cubicBezTo>
                    <a:pt x="1523813" y="3327668"/>
                    <a:pt x="1465874" y="3358569"/>
                    <a:pt x="1448492" y="3302560"/>
                  </a:cubicBezTo>
                  <a:cubicBezTo>
                    <a:pt x="1446560" y="3296767"/>
                    <a:pt x="1446560" y="3289041"/>
                    <a:pt x="1444629" y="3283247"/>
                  </a:cubicBezTo>
                  <a:cubicBezTo>
                    <a:pt x="1413728" y="3283247"/>
                    <a:pt x="1394415" y="3314148"/>
                    <a:pt x="1394415" y="3337324"/>
                  </a:cubicBezTo>
                  <a:cubicBezTo>
                    <a:pt x="1394415" y="3346981"/>
                    <a:pt x="1407934" y="3350844"/>
                    <a:pt x="1413728" y="3350844"/>
                  </a:cubicBezTo>
                  <a:lnTo>
                    <a:pt x="1471668" y="3350844"/>
                  </a:lnTo>
                  <a:cubicBezTo>
                    <a:pt x="1479393" y="3350844"/>
                    <a:pt x="1481324" y="3352775"/>
                    <a:pt x="1481324" y="3360500"/>
                  </a:cubicBezTo>
                  <a:cubicBezTo>
                    <a:pt x="1481324" y="3364363"/>
                    <a:pt x="1481324" y="3364363"/>
                    <a:pt x="1479393" y="3366294"/>
                  </a:cubicBezTo>
                  <a:cubicBezTo>
                    <a:pt x="1431110" y="3393333"/>
                    <a:pt x="1378964" y="3420371"/>
                    <a:pt x="1328750" y="3447410"/>
                  </a:cubicBezTo>
                  <a:lnTo>
                    <a:pt x="1380896" y="3501487"/>
                  </a:lnTo>
                  <a:cubicBezTo>
                    <a:pt x="1369308" y="3497624"/>
                    <a:pt x="1353857" y="3493761"/>
                    <a:pt x="1342269" y="3480242"/>
                  </a:cubicBezTo>
                  <a:cubicBezTo>
                    <a:pt x="1334544" y="3470585"/>
                    <a:pt x="1332612" y="3460929"/>
                    <a:pt x="1328750" y="3451272"/>
                  </a:cubicBezTo>
                  <a:cubicBezTo>
                    <a:pt x="1328750" y="3451272"/>
                    <a:pt x="1328750" y="3449341"/>
                    <a:pt x="1326818" y="3447410"/>
                  </a:cubicBezTo>
                  <a:cubicBezTo>
                    <a:pt x="1307505" y="3445478"/>
                    <a:pt x="1272741" y="3439684"/>
                    <a:pt x="1266947" y="3439684"/>
                  </a:cubicBezTo>
                  <a:cubicBezTo>
                    <a:pt x="1263085" y="3439684"/>
                    <a:pt x="1253428" y="3441616"/>
                    <a:pt x="1245703" y="3443547"/>
                  </a:cubicBezTo>
                  <a:cubicBezTo>
                    <a:pt x="1259222" y="3455135"/>
                    <a:pt x="1363514" y="3559426"/>
                    <a:pt x="1392483" y="3559426"/>
                  </a:cubicBezTo>
                  <a:cubicBezTo>
                    <a:pt x="1400209" y="3559426"/>
                    <a:pt x="1409865" y="3538182"/>
                    <a:pt x="1409865" y="3534319"/>
                  </a:cubicBezTo>
                  <a:cubicBezTo>
                    <a:pt x="1409865" y="3532388"/>
                    <a:pt x="1409865" y="3528525"/>
                    <a:pt x="1411797" y="3526594"/>
                  </a:cubicBezTo>
                  <a:cubicBezTo>
                    <a:pt x="1452354" y="3536250"/>
                    <a:pt x="1492912" y="3574877"/>
                    <a:pt x="1533470" y="3588396"/>
                  </a:cubicBezTo>
                  <a:cubicBezTo>
                    <a:pt x="1537333" y="3590327"/>
                    <a:pt x="1543127" y="3598053"/>
                    <a:pt x="1546989" y="3603847"/>
                  </a:cubicBezTo>
                  <a:lnTo>
                    <a:pt x="1539264" y="3603847"/>
                  </a:lnTo>
                  <a:lnTo>
                    <a:pt x="1456217" y="3561358"/>
                  </a:lnTo>
                  <a:cubicBezTo>
                    <a:pt x="1442698" y="3567152"/>
                    <a:pt x="1440767" y="3571014"/>
                    <a:pt x="1440767" y="3580671"/>
                  </a:cubicBezTo>
                  <a:cubicBezTo>
                    <a:pt x="1440767" y="3594190"/>
                    <a:pt x="1489050" y="3611572"/>
                    <a:pt x="1498706" y="3615435"/>
                  </a:cubicBezTo>
                  <a:cubicBezTo>
                    <a:pt x="1572096" y="3652130"/>
                    <a:pt x="1722740" y="3735177"/>
                    <a:pt x="1728534" y="3735177"/>
                  </a:cubicBezTo>
                  <a:cubicBezTo>
                    <a:pt x="1736259" y="3735177"/>
                    <a:pt x="1745915" y="3729383"/>
                    <a:pt x="1745915" y="3719726"/>
                  </a:cubicBezTo>
                  <a:cubicBezTo>
                    <a:pt x="1745915" y="3715863"/>
                    <a:pt x="1742053" y="3708138"/>
                    <a:pt x="1738190" y="3704275"/>
                  </a:cubicBezTo>
                  <a:cubicBezTo>
                    <a:pt x="1697632" y="3681100"/>
                    <a:pt x="1655143" y="3661786"/>
                    <a:pt x="1614586" y="3640542"/>
                  </a:cubicBezTo>
                  <a:cubicBezTo>
                    <a:pt x="1614586" y="3634748"/>
                    <a:pt x="1616517" y="3632817"/>
                    <a:pt x="1616517" y="3630885"/>
                  </a:cubicBezTo>
                  <a:cubicBezTo>
                    <a:pt x="1655143" y="3652130"/>
                    <a:pt x="1697632" y="3667580"/>
                    <a:pt x="1742053" y="3700413"/>
                  </a:cubicBezTo>
                  <a:cubicBezTo>
                    <a:pt x="1745915" y="3704275"/>
                    <a:pt x="1755572" y="3704275"/>
                    <a:pt x="1763297" y="3710069"/>
                  </a:cubicBezTo>
                  <a:cubicBezTo>
                    <a:pt x="1769091" y="3713932"/>
                    <a:pt x="1774885" y="3721657"/>
                    <a:pt x="1782611" y="3727451"/>
                  </a:cubicBezTo>
                  <a:cubicBezTo>
                    <a:pt x="1790336" y="3733245"/>
                    <a:pt x="1801924" y="3737108"/>
                    <a:pt x="1811580" y="3744833"/>
                  </a:cubicBezTo>
                  <a:cubicBezTo>
                    <a:pt x="1832825" y="3764146"/>
                    <a:pt x="1856001" y="3781528"/>
                    <a:pt x="1877245" y="3802773"/>
                  </a:cubicBezTo>
                  <a:cubicBezTo>
                    <a:pt x="1896559" y="3820155"/>
                    <a:pt x="1913940" y="3841399"/>
                    <a:pt x="1929391" y="3864575"/>
                  </a:cubicBezTo>
                  <a:cubicBezTo>
                    <a:pt x="1998919" y="3957279"/>
                    <a:pt x="2041408" y="4117578"/>
                    <a:pt x="2041408" y="4225732"/>
                  </a:cubicBezTo>
                  <a:cubicBezTo>
                    <a:pt x="2041408" y="4285603"/>
                    <a:pt x="2022095" y="4405345"/>
                    <a:pt x="1991193" y="4451697"/>
                  </a:cubicBezTo>
                  <a:lnTo>
                    <a:pt x="1985399" y="4451697"/>
                  </a:lnTo>
                  <a:cubicBezTo>
                    <a:pt x="1983468" y="4447834"/>
                    <a:pt x="1977674" y="4434315"/>
                    <a:pt x="1969949" y="4434315"/>
                  </a:cubicBezTo>
                  <a:cubicBezTo>
                    <a:pt x="1964155" y="4434315"/>
                    <a:pt x="1958361" y="4438178"/>
                    <a:pt x="1952567" y="4440109"/>
                  </a:cubicBezTo>
                  <a:cubicBezTo>
                    <a:pt x="1946773" y="4443972"/>
                    <a:pt x="1940979" y="4443972"/>
                    <a:pt x="1935185" y="4443972"/>
                  </a:cubicBezTo>
                  <a:cubicBezTo>
                    <a:pt x="1939048" y="4457491"/>
                    <a:pt x="1946773" y="4476804"/>
                    <a:pt x="1964155" y="4476804"/>
                  </a:cubicBezTo>
                  <a:cubicBezTo>
                    <a:pt x="1969949" y="4476804"/>
                    <a:pt x="1977674" y="4474873"/>
                    <a:pt x="1983468" y="4472942"/>
                  </a:cubicBezTo>
                  <a:cubicBezTo>
                    <a:pt x="1921666" y="4625516"/>
                    <a:pt x="1805786" y="4783884"/>
                    <a:pt x="1749778" y="4940322"/>
                  </a:cubicBezTo>
                  <a:cubicBezTo>
                    <a:pt x="1742053" y="4959635"/>
                    <a:pt x="1736259" y="4982811"/>
                    <a:pt x="1728534" y="5004055"/>
                  </a:cubicBezTo>
                  <a:cubicBezTo>
                    <a:pt x="1722740" y="5015643"/>
                    <a:pt x="1722740" y="5081308"/>
                    <a:pt x="1684113" y="5081308"/>
                  </a:cubicBezTo>
                  <a:cubicBezTo>
                    <a:pt x="1660937" y="5081308"/>
                    <a:pt x="1649349" y="5061995"/>
                    <a:pt x="1649349" y="5042682"/>
                  </a:cubicBezTo>
                  <a:lnTo>
                    <a:pt x="1649349" y="5005986"/>
                  </a:lnTo>
                  <a:cubicBezTo>
                    <a:pt x="1653212" y="4975085"/>
                    <a:pt x="1657075" y="4940322"/>
                    <a:pt x="1664800" y="4909420"/>
                  </a:cubicBezTo>
                  <a:cubicBezTo>
                    <a:pt x="1686044" y="4824442"/>
                    <a:pt x="1715014" y="4735601"/>
                    <a:pt x="1747847" y="4650623"/>
                  </a:cubicBezTo>
                  <a:cubicBezTo>
                    <a:pt x="1757503" y="4621653"/>
                    <a:pt x="1771023" y="4588821"/>
                    <a:pt x="1784542" y="4559851"/>
                  </a:cubicBezTo>
                  <a:cubicBezTo>
                    <a:pt x="1801924" y="4517362"/>
                    <a:pt x="1827031" y="4478736"/>
                    <a:pt x="1827031" y="4442040"/>
                  </a:cubicBezTo>
                  <a:cubicBezTo>
                    <a:pt x="1827031" y="4438178"/>
                    <a:pt x="1825100" y="4436247"/>
                    <a:pt x="1821237" y="4434315"/>
                  </a:cubicBezTo>
                  <a:lnTo>
                    <a:pt x="1755572" y="4434315"/>
                  </a:lnTo>
                  <a:cubicBezTo>
                    <a:pt x="1738190" y="4432384"/>
                    <a:pt x="1707289" y="4424659"/>
                    <a:pt x="1703426" y="4424659"/>
                  </a:cubicBezTo>
                  <a:cubicBezTo>
                    <a:pt x="1680250" y="4424659"/>
                    <a:pt x="1689907" y="4445903"/>
                    <a:pt x="1689907" y="4453628"/>
                  </a:cubicBezTo>
                  <a:cubicBezTo>
                    <a:pt x="1689907" y="4484530"/>
                    <a:pt x="1672525" y="4519293"/>
                    <a:pt x="1664800" y="4552126"/>
                  </a:cubicBezTo>
                  <a:cubicBezTo>
                    <a:pt x="1668663" y="4554057"/>
                    <a:pt x="1672525" y="4554057"/>
                    <a:pt x="1678319" y="4554057"/>
                  </a:cubicBezTo>
                  <a:cubicBezTo>
                    <a:pt x="1707289" y="4554057"/>
                    <a:pt x="1742053" y="4532813"/>
                    <a:pt x="1774885" y="4525087"/>
                  </a:cubicBezTo>
                  <a:cubicBezTo>
                    <a:pt x="1765229" y="4550195"/>
                    <a:pt x="1751709" y="4575302"/>
                    <a:pt x="1743984" y="4602340"/>
                  </a:cubicBezTo>
                  <a:cubicBezTo>
                    <a:pt x="1711152" y="4706632"/>
                    <a:pt x="1620379" y="4901695"/>
                    <a:pt x="1620379" y="5025300"/>
                  </a:cubicBezTo>
                  <a:cubicBezTo>
                    <a:pt x="1620379" y="5056201"/>
                    <a:pt x="1628105" y="5114140"/>
                    <a:pt x="1682182" y="5114140"/>
                  </a:cubicBezTo>
                  <a:cubicBezTo>
                    <a:pt x="1736259" y="5114140"/>
                    <a:pt x="1755572" y="5004055"/>
                    <a:pt x="1759435" y="4992467"/>
                  </a:cubicBezTo>
                  <a:cubicBezTo>
                    <a:pt x="1767160" y="4971223"/>
                    <a:pt x="1774885" y="4944184"/>
                    <a:pt x="1788405" y="4919077"/>
                  </a:cubicBezTo>
                  <a:cubicBezTo>
                    <a:pt x="1799992" y="4895901"/>
                    <a:pt x="1803855" y="4870794"/>
                    <a:pt x="1815443" y="4849549"/>
                  </a:cubicBezTo>
                  <a:cubicBezTo>
                    <a:pt x="1856001" y="4764571"/>
                    <a:pt x="1915872" y="4671868"/>
                    <a:pt x="1954498" y="4584958"/>
                  </a:cubicBezTo>
                  <a:cubicBezTo>
                    <a:pt x="1966086" y="4600409"/>
                    <a:pt x="1971880" y="4615859"/>
                    <a:pt x="1983468" y="4631310"/>
                  </a:cubicBezTo>
                  <a:cubicBezTo>
                    <a:pt x="1995056" y="4646761"/>
                    <a:pt x="2006644" y="4664143"/>
                    <a:pt x="2022095" y="4677662"/>
                  </a:cubicBezTo>
                  <a:cubicBezTo>
                    <a:pt x="2118661" y="4768434"/>
                    <a:pt x="2132180" y="4766503"/>
                    <a:pt x="2132180" y="4847618"/>
                  </a:cubicBezTo>
                  <a:cubicBezTo>
                    <a:pt x="2132180" y="4897832"/>
                    <a:pt x="2122523" y="4911352"/>
                    <a:pt x="2122523" y="4938390"/>
                  </a:cubicBezTo>
                  <a:cubicBezTo>
                    <a:pt x="2122523" y="4944184"/>
                    <a:pt x="2126386" y="4980879"/>
                    <a:pt x="2134111" y="5002124"/>
                  </a:cubicBezTo>
                  <a:cubicBezTo>
                    <a:pt x="2137974" y="5011780"/>
                    <a:pt x="2149562" y="5015643"/>
                    <a:pt x="2155356" y="5023368"/>
                  </a:cubicBezTo>
                  <a:cubicBezTo>
                    <a:pt x="2170806" y="5038819"/>
                    <a:pt x="2211364" y="5069720"/>
                    <a:pt x="2217158" y="5094827"/>
                  </a:cubicBezTo>
                  <a:cubicBezTo>
                    <a:pt x="2219089" y="5104484"/>
                    <a:pt x="2224883" y="5118003"/>
                    <a:pt x="2224883" y="5123797"/>
                  </a:cubicBezTo>
                  <a:lnTo>
                    <a:pt x="2224883" y="5164355"/>
                  </a:lnTo>
                  <a:cubicBezTo>
                    <a:pt x="2190120" y="5081308"/>
                    <a:pt x="2095485" y="5106415"/>
                    <a:pt x="2068446" y="5023368"/>
                  </a:cubicBezTo>
                  <a:cubicBezTo>
                    <a:pt x="2052996" y="4977017"/>
                    <a:pt x="2064584" y="4828305"/>
                    <a:pt x="1981537" y="4828305"/>
                  </a:cubicBezTo>
                  <a:cubicBezTo>
                    <a:pt x="1929391" y="4828305"/>
                    <a:pt x="1919734" y="4868863"/>
                    <a:pt x="1919734" y="4903626"/>
                  </a:cubicBezTo>
                  <a:cubicBezTo>
                    <a:pt x="1919734" y="4907489"/>
                    <a:pt x="1923597" y="4924871"/>
                    <a:pt x="1925528" y="4934528"/>
                  </a:cubicBezTo>
                  <a:cubicBezTo>
                    <a:pt x="1935185" y="4963497"/>
                    <a:pt x="1954498" y="4994399"/>
                    <a:pt x="1983468" y="5027231"/>
                  </a:cubicBezTo>
                  <a:cubicBezTo>
                    <a:pt x="1998919" y="5044613"/>
                    <a:pt x="2014369" y="5067789"/>
                    <a:pt x="2025957" y="5089033"/>
                  </a:cubicBezTo>
                  <a:cubicBezTo>
                    <a:pt x="2051064" y="5129591"/>
                    <a:pt x="2062652" y="5181737"/>
                    <a:pt x="2068446" y="5224226"/>
                  </a:cubicBezTo>
                  <a:lnTo>
                    <a:pt x="2070378" y="5338174"/>
                  </a:lnTo>
                  <a:cubicBezTo>
                    <a:pt x="2072309" y="5401907"/>
                    <a:pt x="2095485" y="5508130"/>
                    <a:pt x="2192051" y="5529375"/>
                  </a:cubicBezTo>
                  <a:cubicBezTo>
                    <a:pt x="2176600" y="5533237"/>
                    <a:pt x="2147631" y="5535169"/>
                    <a:pt x="2141837" y="5535169"/>
                  </a:cubicBezTo>
                  <a:cubicBezTo>
                    <a:pt x="1989262" y="5535169"/>
                    <a:pt x="1971880" y="5330449"/>
                    <a:pt x="1964155" y="5247402"/>
                  </a:cubicBezTo>
                  <a:cubicBezTo>
                    <a:pt x="1962224" y="5220363"/>
                    <a:pt x="1950636" y="5193325"/>
                    <a:pt x="1942910" y="5166286"/>
                  </a:cubicBezTo>
                  <a:cubicBezTo>
                    <a:pt x="1931322" y="5129591"/>
                    <a:pt x="1915872" y="5104484"/>
                    <a:pt x="1883039" y="5104484"/>
                  </a:cubicBezTo>
                  <a:cubicBezTo>
                    <a:pt x="1836688" y="5104484"/>
                    <a:pt x="1830894" y="5139248"/>
                    <a:pt x="1830894" y="5168218"/>
                  </a:cubicBezTo>
                  <a:cubicBezTo>
                    <a:pt x="1830894" y="5249333"/>
                    <a:pt x="1873383" y="5264784"/>
                    <a:pt x="1873383" y="5371006"/>
                  </a:cubicBezTo>
                  <a:cubicBezTo>
                    <a:pt x="1873383" y="5486886"/>
                    <a:pt x="1788405" y="5531306"/>
                    <a:pt x="1788405" y="5608559"/>
                  </a:cubicBezTo>
                  <a:cubicBezTo>
                    <a:pt x="1788405" y="5736026"/>
                    <a:pt x="1925528" y="5799760"/>
                    <a:pt x="1925528" y="5956197"/>
                  </a:cubicBezTo>
                  <a:cubicBezTo>
                    <a:pt x="1925528" y="5992892"/>
                    <a:pt x="1919734" y="6027656"/>
                    <a:pt x="1902353" y="6066282"/>
                  </a:cubicBezTo>
                  <a:cubicBezTo>
                    <a:pt x="1898490" y="6074007"/>
                    <a:pt x="1896559" y="6087527"/>
                    <a:pt x="1890765" y="6099115"/>
                  </a:cubicBezTo>
                  <a:cubicBezTo>
                    <a:pt x="1888833" y="6102977"/>
                    <a:pt x="1879177" y="6106840"/>
                    <a:pt x="1873383" y="6108771"/>
                  </a:cubicBezTo>
                  <a:lnTo>
                    <a:pt x="1873383" y="6091389"/>
                  </a:lnTo>
                  <a:cubicBezTo>
                    <a:pt x="1879177" y="6070145"/>
                    <a:pt x="1886902" y="6039244"/>
                    <a:pt x="1886902" y="6019930"/>
                  </a:cubicBezTo>
                  <a:cubicBezTo>
                    <a:pt x="1886902" y="5840318"/>
                    <a:pt x="1709220" y="5801691"/>
                    <a:pt x="1649349" y="5658773"/>
                  </a:cubicBezTo>
                  <a:cubicBezTo>
                    <a:pt x="1641624" y="5637529"/>
                    <a:pt x="1631967" y="5604696"/>
                    <a:pt x="1631967" y="5600834"/>
                  </a:cubicBezTo>
                  <a:lnTo>
                    <a:pt x="1631967" y="5552551"/>
                  </a:lnTo>
                  <a:cubicBezTo>
                    <a:pt x="1635830" y="5539031"/>
                    <a:pt x="1637761" y="5521649"/>
                    <a:pt x="1645487" y="5508130"/>
                  </a:cubicBezTo>
                  <a:cubicBezTo>
                    <a:pt x="1651281" y="5492680"/>
                    <a:pt x="1662869" y="5479160"/>
                    <a:pt x="1670594" y="5465641"/>
                  </a:cubicBezTo>
                  <a:cubicBezTo>
                    <a:pt x="1680250" y="5444397"/>
                    <a:pt x="1695701" y="5405770"/>
                    <a:pt x="1695701" y="5399976"/>
                  </a:cubicBezTo>
                  <a:cubicBezTo>
                    <a:pt x="1695701" y="5359418"/>
                    <a:pt x="1664800" y="5328517"/>
                    <a:pt x="1628105" y="5328517"/>
                  </a:cubicBezTo>
                  <a:cubicBezTo>
                    <a:pt x="1608792" y="5328517"/>
                    <a:pt x="1579822" y="5342036"/>
                    <a:pt x="1564371" y="5351693"/>
                  </a:cubicBezTo>
                  <a:cubicBezTo>
                    <a:pt x="1481324" y="5403839"/>
                    <a:pt x="1419522" y="5465641"/>
                    <a:pt x="1419522" y="5539031"/>
                  </a:cubicBezTo>
                  <a:cubicBezTo>
                    <a:pt x="1419522" y="5569932"/>
                    <a:pt x="1434973" y="5606628"/>
                    <a:pt x="1448492" y="5641391"/>
                  </a:cubicBezTo>
                  <a:cubicBezTo>
                    <a:pt x="1454286" y="5654911"/>
                    <a:pt x="1479393" y="5737957"/>
                    <a:pt x="1479393" y="5764996"/>
                  </a:cubicBezTo>
                  <a:cubicBezTo>
                    <a:pt x="1479393" y="5801691"/>
                    <a:pt x="1450423" y="5861562"/>
                    <a:pt x="1400209" y="5884738"/>
                  </a:cubicBezTo>
                  <a:cubicBezTo>
                    <a:pt x="1417591" y="5857699"/>
                    <a:pt x="1423385" y="5836455"/>
                    <a:pt x="1423385" y="5813279"/>
                  </a:cubicBezTo>
                  <a:cubicBezTo>
                    <a:pt x="1423385" y="5764996"/>
                    <a:pt x="1377033" y="5660705"/>
                    <a:pt x="1361582" y="5627872"/>
                  </a:cubicBezTo>
                  <a:cubicBezTo>
                    <a:pt x="1342269" y="5589246"/>
                    <a:pt x="1328750" y="5542894"/>
                    <a:pt x="1319093" y="5502336"/>
                  </a:cubicBezTo>
                  <a:cubicBezTo>
                    <a:pt x="1317162" y="5490748"/>
                    <a:pt x="1313299" y="5467572"/>
                    <a:pt x="1313299" y="5463710"/>
                  </a:cubicBezTo>
                  <a:lnTo>
                    <a:pt x="1313299" y="5415427"/>
                  </a:lnTo>
                  <a:cubicBezTo>
                    <a:pt x="1315231" y="5401907"/>
                    <a:pt x="1317162" y="5386457"/>
                    <a:pt x="1321025" y="5374869"/>
                  </a:cubicBezTo>
                  <a:cubicBezTo>
                    <a:pt x="1346132" y="5274440"/>
                    <a:pt x="1485187" y="5214569"/>
                    <a:pt x="1548921" y="5121866"/>
                  </a:cubicBezTo>
                  <a:cubicBezTo>
                    <a:pt x="1560508" y="5104484"/>
                    <a:pt x="1566302" y="5092896"/>
                    <a:pt x="1566302" y="5079377"/>
                  </a:cubicBezTo>
                  <a:cubicBezTo>
                    <a:pt x="1566302" y="5058132"/>
                    <a:pt x="1550852" y="5040750"/>
                    <a:pt x="1531539" y="5040750"/>
                  </a:cubicBezTo>
                  <a:cubicBezTo>
                    <a:pt x="1527676" y="5040750"/>
                    <a:pt x="1500637" y="5048476"/>
                    <a:pt x="1489050" y="5058132"/>
                  </a:cubicBezTo>
                  <a:cubicBezTo>
                    <a:pt x="1469736" y="5071651"/>
                    <a:pt x="1452354" y="5094827"/>
                    <a:pt x="1434973" y="5112209"/>
                  </a:cubicBezTo>
                  <a:cubicBezTo>
                    <a:pt x="1415659" y="5129591"/>
                    <a:pt x="1388621" y="5141179"/>
                    <a:pt x="1367376" y="5146973"/>
                  </a:cubicBezTo>
                  <a:cubicBezTo>
                    <a:pt x="1357720" y="5150836"/>
                    <a:pt x="1346132" y="5152767"/>
                    <a:pt x="1338406" y="5154698"/>
                  </a:cubicBezTo>
                  <a:cubicBezTo>
                    <a:pt x="1326818" y="5156630"/>
                    <a:pt x="1313299" y="5162424"/>
                    <a:pt x="1301711" y="5164355"/>
                  </a:cubicBezTo>
                  <a:cubicBezTo>
                    <a:pt x="1259222" y="5170149"/>
                    <a:pt x="1191626" y="5230020"/>
                    <a:pt x="1180038" y="5276372"/>
                  </a:cubicBezTo>
                  <a:cubicBezTo>
                    <a:pt x="1170381" y="5309204"/>
                    <a:pt x="1164587" y="5349762"/>
                    <a:pt x="1158793" y="5382594"/>
                  </a:cubicBezTo>
                  <a:cubicBezTo>
                    <a:pt x="1154931" y="5407701"/>
                    <a:pt x="1145274" y="5432809"/>
                    <a:pt x="1120167" y="5457916"/>
                  </a:cubicBezTo>
                  <a:cubicBezTo>
                    <a:pt x="1125961" y="5436671"/>
                    <a:pt x="1133686" y="5415427"/>
                    <a:pt x="1137549" y="5394182"/>
                  </a:cubicBezTo>
                  <a:cubicBezTo>
                    <a:pt x="1137549" y="5388388"/>
                    <a:pt x="1139480" y="5382594"/>
                    <a:pt x="1141412" y="5376800"/>
                  </a:cubicBezTo>
                  <a:lnTo>
                    <a:pt x="1141412" y="5343968"/>
                  </a:lnTo>
                  <a:lnTo>
                    <a:pt x="1131755" y="5272509"/>
                  </a:lnTo>
                  <a:cubicBezTo>
                    <a:pt x="1133686" y="5218432"/>
                    <a:pt x="1131755" y="5216501"/>
                    <a:pt x="1131755" y="5214569"/>
                  </a:cubicBezTo>
                  <a:cubicBezTo>
                    <a:pt x="1131755" y="5170149"/>
                    <a:pt x="1170381" y="5108347"/>
                    <a:pt x="1228321" y="5075514"/>
                  </a:cubicBezTo>
                  <a:cubicBezTo>
                    <a:pt x="1263085" y="5054270"/>
                    <a:pt x="1307505" y="5046544"/>
                    <a:pt x="1340338" y="5027231"/>
                  </a:cubicBezTo>
                  <a:cubicBezTo>
                    <a:pt x="1363514" y="5013712"/>
                    <a:pt x="1382827" y="4988605"/>
                    <a:pt x="1402140" y="4965429"/>
                  </a:cubicBezTo>
                  <a:cubicBezTo>
                    <a:pt x="1409865" y="4955772"/>
                    <a:pt x="1490981" y="4837961"/>
                    <a:pt x="1490981" y="4820580"/>
                  </a:cubicBezTo>
                  <a:cubicBezTo>
                    <a:pt x="1490981" y="4785816"/>
                    <a:pt x="1442698" y="4785816"/>
                    <a:pt x="1429179" y="4785816"/>
                  </a:cubicBezTo>
                  <a:cubicBezTo>
                    <a:pt x="1284329" y="4785816"/>
                    <a:pt x="1282398" y="5031094"/>
                    <a:pt x="1118236" y="5031094"/>
                  </a:cubicBezTo>
                  <a:cubicBezTo>
                    <a:pt x="1114373" y="5031094"/>
                    <a:pt x="1095060" y="5029162"/>
                    <a:pt x="1083472" y="5027231"/>
                  </a:cubicBezTo>
                  <a:cubicBezTo>
                    <a:pt x="1274673" y="4951909"/>
                    <a:pt x="1191626" y="4752983"/>
                    <a:pt x="1365445" y="4646761"/>
                  </a:cubicBezTo>
                  <a:cubicBezTo>
                    <a:pt x="1324887" y="4621653"/>
                    <a:pt x="1257291" y="4565645"/>
                    <a:pt x="1239909" y="4517362"/>
                  </a:cubicBezTo>
                  <a:cubicBezTo>
                    <a:pt x="1237978" y="4511568"/>
                    <a:pt x="1236046" y="4509637"/>
                    <a:pt x="1232184" y="4505774"/>
                  </a:cubicBezTo>
                  <a:cubicBezTo>
                    <a:pt x="1178107" y="4530881"/>
                    <a:pt x="1118236" y="4554057"/>
                    <a:pt x="1064159" y="4554057"/>
                  </a:cubicBezTo>
                  <a:cubicBezTo>
                    <a:pt x="981112" y="4554057"/>
                    <a:pt x="871026" y="4509637"/>
                    <a:pt x="838194" y="4395689"/>
                  </a:cubicBezTo>
                  <a:cubicBezTo>
                    <a:pt x="836263" y="4384101"/>
                    <a:pt x="832400" y="4360925"/>
                    <a:pt x="832400" y="4357062"/>
                  </a:cubicBezTo>
                  <a:lnTo>
                    <a:pt x="832400" y="4320367"/>
                  </a:lnTo>
                  <a:cubicBezTo>
                    <a:pt x="836263" y="4285603"/>
                    <a:pt x="845919" y="4241183"/>
                    <a:pt x="882614" y="4208351"/>
                  </a:cubicBezTo>
                  <a:cubicBezTo>
                    <a:pt x="903859" y="4187106"/>
                    <a:pt x="930897" y="4181312"/>
                    <a:pt x="956005" y="4167793"/>
                  </a:cubicBezTo>
                  <a:cubicBezTo>
                    <a:pt x="971455" y="4158136"/>
                    <a:pt x="986906" y="4138823"/>
                    <a:pt x="990768" y="4125304"/>
                  </a:cubicBezTo>
                  <a:cubicBezTo>
                    <a:pt x="994631" y="4111784"/>
                    <a:pt x="998494" y="4094402"/>
                    <a:pt x="1004288" y="4080883"/>
                  </a:cubicBezTo>
                  <a:cubicBezTo>
                    <a:pt x="1035189" y="3986248"/>
                    <a:pt x="1131755" y="3963073"/>
                    <a:pt x="1197420" y="3955347"/>
                  </a:cubicBezTo>
                  <a:cubicBezTo>
                    <a:pt x="1241840" y="3947622"/>
                    <a:pt x="1251497" y="3957279"/>
                    <a:pt x="1257291" y="3957279"/>
                  </a:cubicBezTo>
                  <a:cubicBezTo>
                    <a:pt x="1261154" y="3957279"/>
                    <a:pt x="1265016" y="3957279"/>
                    <a:pt x="1268879" y="3955347"/>
                  </a:cubicBezTo>
                  <a:cubicBezTo>
                    <a:pt x="1282398" y="3945691"/>
                    <a:pt x="1309437" y="3922515"/>
                    <a:pt x="1309437" y="3916721"/>
                  </a:cubicBezTo>
                  <a:cubicBezTo>
                    <a:pt x="1309437" y="3887751"/>
                    <a:pt x="1237978" y="3816292"/>
                    <a:pt x="1216733" y="3806635"/>
                  </a:cubicBezTo>
                  <a:cubicBezTo>
                    <a:pt x="1224458" y="3804704"/>
                    <a:pt x="1237978" y="3806635"/>
                    <a:pt x="1249566" y="3812429"/>
                  </a:cubicBezTo>
                  <a:cubicBezTo>
                    <a:pt x="1326818" y="3849125"/>
                    <a:pt x="1411797" y="3883888"/>
                    <a:pt x="1489050" y="3920583"/>
                  </a:cubicBezTo>
                  <a:cubicBezTo>
                    <a:pt x="1558577" y="3955347"/>
                    <a:pt x="1641624" y="3974660"/>
                    <a:pt x="1709220" y="4049982"/>
                  </a:cubicBezTo>
                  <a:lnTo>
                    <a:pt x="1697632" y="4049982"/>
                  </a:lnTo>
                  <a:cubicBezTo>
                    <a:pt x="1693770" y="4048051"/>
                    <a:pt x="1686044" y="4042257"/>
                    <a:pt x="1682182" y="4042257"/>
                  </a:cubicBezTo>
                  <a:cubicBezTo>
                    <a:pt x="1674457" y="4042257"/>
                    <a:pt x="1672525" y="4048051"/>
                    <a:pt x="1672525" y="4051913"/>
                  </a:cubicBezTo>
                  <a:cubicBezTo>
                    <a:pt x="1672525" y="4065433"/>
                    <a:pt x="1697632" y="4088608"/>
                    <a:pt x="1697632" y="4107922"/>
                  </a:cubicBezTo>
                  <a:cubicBezTo>
                    <a:pt x="1697632" y="4111784"/>
                    <a:pt x="1695701" y="4123372"/>
                    <a:pt x="1691838" y="4131098"/>
                  </a:cubicBezTo>
                  <a:lnTo>
                    <a:pt x="1631967" y="4057707"/>
                  </a:lnTo>
                  <a:cubicBezTo>
                    <a:pt x="1633899" y="4055776"/>
                    <a:pt x="1649349" y="4051913"/>
                    <a:pt x="1649349" y="4044188"/>
                  </a:cubicBezTo>
                  <a:cubicBezTo>
                    <a:pt x="1649349" y="4040325"/>
                    <a:pt x="1637761" y="4032600"/>
                    <a:pt x="1633899" y="4028737"/>
                  </a:cubicBezTo>
                  <a:cubicBezTo>
                    <a:pt x="1554715" y="3974660"/>
                    <a:pt x="1475530" y="4011356"/>
                    <a:pt x="1402140" y="3951485"/>
                  </a:cubicBezTo>
                  <a:cubicBezTo>
                    <a:pt x="1382827" y="3936034"/>
                    <a:pt x="1365445" y="3912858"/>
                    <a:pt x="1346132" y="3893545"/>
                  </a:cubicBezTo>
                  <a:cubicBezTo>
                    <a:pt x="1346132" y="3893545"/>
                    <a:pt x="1344200" y="3891614"/>
                    <a:pt x="1344200" y="3897408"/>
                  </a:cubicBezTo>
                  <a:cubicBezTo>
                    <a:pt x="1344200" y="3901270"/>
                    <a:pt x="1348063" y="3907064"/>
                    <a:pt x="1349994" y="3912858"/>
                  </a:cubicBezTo>
                  <a:cubicBezTo>
                    <a:pt x="1369308" y="3957279"/>
                    <a:pt x="1433041" y="3993974"/>
                    <a:pt x="1475530" y="4003630"/>
                  </a:cubicBezTo>
                  <a:cubicBezTo>
                    <a:pt x="1527676" y="4015218"/>
                    <a:pt x="1593341" y="4015218"/>
                    <a:pt x="1628105" y="4055776"/>
                  </a:cubicBezTo>
                  <a:cubicBezTo>
                    <a:pt x="1606860" y="4049982"/>
                    <a:pt x="1556646" y="4028737"/>
                    <a:pt x="1527676" y="4028737"/>
                  </a:cubicBezTo>
                  <a:lnTo>
                    <a:pt x="1483256" y="4028737"/>
                  </a:lnTo>
                  <a:cubicBezTo>
                    <a:pt x="1467805" y="4026806"/>
                    <a:pt x="1448492" y="4022944"/>
                    <a:pt x="1433041" y="4017150"/>
                  </a:cubicBezTo>
                  <a:cubicBezTo>
                    <a:pt x="1398277" y="4007493"/>
                    <a:pt x="1359651" y="3982386"/>
                    <a:pt x="1332612" y="3943759"/>
                  </a:cubicBezTo>
                  <a:cubicBezTo>
                    <a:pt x="1328750" y="3937965"/>
                    <a:pt x="1324887" y="3936034"/>
                    <a:pt x="1319093" y="3936034"/>
                  </a:cubicBezTo>
                  <a:cubicBezTo>
                    <a:pt x="1309437" y="3936034"/>
                    <a:pt x="1295917" y="3953416"/>
                    <a:pt x="1295917" y="3961141"/>
                  </a:cubicBezTo>
                  <a:cubicBezTo>
                    <a:pt x="1295917" y="3965004"/>
                    <a:pt x="1299780" y="3970798"/>
                    <a:pt x="1305574" y="3972729"/>
                  </a:cubicBezTo>
                  <a:cubicBezTo>
                    <a:pt x="1324887" y="3984317"/>
                    <a:pt x="1355788" y="3990111"/>
                    <a:pt x="1375102" y="4013287"/>
                  </a:cubicBezTo>
                  <a:cubicBezTo>
                    <a:pt x="1390552" y="4028737"/>
                    <a:pt x="1392483" y="4042257"/>
                    <a:pt x="1402140" y="4059639"/>
                  </a:cubicBezTo>
                  <a:cubicBezTo>
                    <a:pt x="1409865" y="4073158"/>
                    <a:pt x="1421453" y="4075089"/>
                    <a:pt x="1429179" y="4075089"/>
                  </a:cubicBezTo>
                  <a:cubicBezTo>
                    <a:pt x="1434973" y="4075089"/>
                    <a:pt x="1458148" y="4063501"/>
                    <a:pt x="1473599" y="4061570"/>
                  </a:cubicBezTo>
                  <a:cubicBezTo>
                    <a:pt x="1481324" y="4061570"/>
                    <a:pt x="1490981" y="4059639"/>
                    <a:pt x="1496775" y="4059639"/>
                  </a:cubicBezTo>
                  <a:cubicBezTo>
                    <a:pt x="1500637" y="4059639"/>
                    <a:pt x="1498706" y="4063501"/>
                    <a:pt x="1504500" y="4063501"/>
                  </a:cubicBezTo>
                  <a:cubicBezTo>
                    <a:pt x="1512225" y="4063501"/>
                    <a:pt x="1510294" y="4061570"/>
                    <a:pt x="1510294" y="4059639"/>
                  </a:cubicBezTo>
                  <a:cubicBezTo>
                    <a:pt x="1510294" y="4063501"/>
                    <a:pt x="1537333" y="4063501"/>
                    <a:pt x="1550852" y="4063501"/>
                  </a:cubicBezTo>
                  <a:cubicBezTo>
                    <a:pt x="1597204" y="4063501"/>
                    <a:pt x="1660937" y="4127235"/>
                    <a:pt x="1678319" y="4175518"/>
                  </a:cubicBezTo>
                  <a:cubicBezTo>
                    <a:pt x="1682182" y="4173587"/>
                    <a:pt x="1682182" y="4169724"/>
                    <a:pt x="1684113" y="4165861"/>
                  </a:cubicBezTo>
                  <a:cubicBezTo>
                    <a:pt x="1687976" y="4187106"/>
                    <a:pt x="1695701" y="4214145"/>
                    <a:pt x="1695701" y="4239252"/>
                  </a:cubicBezTo>
                  <a:cubicBezTo>
                    <a:pt x="1695701" y="4322299"/>
                    <a:pt x="1643555" y="4401483"/>
                    <a:pt x="1564371" y="4409208"/>
                  </a:cubicBezTo>
                  <a:cubicBezTo>
                    <a:pt x="1550852" y="4411139"/>
                    <a:pt x="1527676" y="4411139"/>
                    <a:pt x="1521882" y="4411139"/>
                  </a:cubicBezTo>
                  <a:cubicBezTo>
                    <a:pt x="1518019" y="4411139"/>
                    <a:pt x="1492912" y="4413071"/>
                    <a:pt x="1481324" y="4409208"/>
                  </a:cubicBezTo>
                  <a:cubicBezTo>
                    <a:pt x="1467805" y="4407277"/>
                    <a:pt x="1450423" y="4401483"/>
                    <a:pt x="1436904" y="4401483"/>
                  </a:cubicBezTo>
                  <a:cubicBezTo>
                    <a:pt x="1367376" y="4401483"/>
                    <a:pt x="1355788" y="4453628"/>
                    <a:pt x="1268879" y="4453628"/>
                  </a:cubicBezTo>
                  <a:cubicBezTo>
                    <a:pt x="1207077" y="4453628"/>
                    <a:pt x="1137549" y="4422727"/>
                    <a:pt x="1102785" y="4341612"/>
                  </a:cubicBezTo>
                  <a:cubicBezTo>
                    <a:pt x="1098922" y="4330024"/>
                    <a:pt x="1093128" y="4306848"/>
                    <a:pt x="1093128" y="4302985"/>
                  </a:cubicBezTo>
                  <a:lnTo>
                    <a:pt x="1093128" y="4254702"/>
                  </a:lnTo>
                  <a:cubicBezTo>
                    <a:pt x="1108579" y="4156205"/>
                    <a:pt x="1187763" y="4113716"/>
                    <a:pt x="1257291" y="4113716"/>
                  </a:cubicBezTo>
                  <a:cubicBezTo>
                    <a:pt x="1334544" y="4113716"/>
                    <a:pt x="1396346" y="4163930"/>
                    <a:pt x="1396346" y="4245046"/>
                  </a:cubicBezTo>
                  <a:cubicBezTo>
                    <a:pt x="1396346" y="4310711"/>
                    <a:pt x="1342269" y="4360925"/>
                    <a:pt x="1278535" y="4360925"/>
                  </a:cubicBezTo>
                  <a:cubicBezTo>
                    <a:pt x="1222527" y="4360925"/>
                    <a:pt x="1191626" y="4318436"/>
                    <a:pt x="1191626" y="4270153"/>
                  </a:cubicBezTo>
                  <a:cubicBezTo>
                    <a:pt x="1191626" y="4233458"/>
                    <a:pt x="1209008" y="4208351"/>
                    <a:pt x="1245703" y="4208351"/>
                  </a:cubicBezTo>
                  <a:cubicBezTo>
                    <a:pt x="1257291" y="4208351"/>
                    <a:pt x="1268879" y="4214145"/>
                    <a:pt x="1268879" y="4223801"/>
                  </a:cubicBezTo>
                  <a:cubicBezTo>
                    <a:pt x="1268879" y="4239252"/>
                    <a:pt x="1230252" y="4243114"/>
                    <a:pt x="1230252" y="4272084"/>
                  </a:cubicBezTo>
                  <a:cubicBezTo>
                    <a:pt x="1230252" y="4301054"/>
                    <a:pt x="1255360" y="4318436"/>
                    <a:pt x="1276604" y="4318436"/>
                  </a:cubicBezTo>
                  <a:cubicBezTo>
                    <a:pt x="1315231" y="4318436"/>
                    <a:pt x="1359651" y="4289466"/>
                    <a:pt x="1359651" y="4245046"/>
                  </a:cubicBezTo>
                  <a:cubicBezTo>
                    <a:pt x="1359651" y="4179381"/>
                    <a:pt x="1299780" y="4158136"/>
                    <a:pt x="1255360" y="4158136"/>
                  </a:cubicBezTo>
                  <a:cubicBezTo>
                    <a:pt x="1183901" y="4158136"/>
                    <a:pt x="1129824" y="4200625"/>
                    <a:pt x="1129824" y="4275947"/>
                  </a:cubicBezTo>
                  <a:cubicBezTo>
                    <a:pt x="1129824" y="4360925"/>
                    <a:pt x="1199351" y="4413071"/>
                    <a:pt x="1270810" y="4413071"/>
                  </a:cubicBezTo>
                  <a:cubicBezTo>
                    <a:pt x="1355788" y="4413071"/>
                    <a:pt x="1386689" y="4345474"/>
                    <a:pt x="1415659" y="4345474"/>
                  </a:cubicBezTo>
                  <a:cubicBezTo>
                    <a:pt x="1448492" y="4345474"/>
                    <a:pt x="1467805" y="4382170"/>
                    <a:pt x="1523813" y="4382170"/>
                  </a:cubicBezTo>
                  <a:cubicBezTo>
                    <a:pt x="1614586" y="4382170"/>
                    <a:pt x="1655143" y="4297191"/>
                    <a:pt x="1655143" y="4231526"/>
                  </a:cubicBezTo>
                  <a:cubicBezTo>
                    <a:pt x="1655143" y="4142685"/>
                    <a:pt x="1589478" y="4088608"/>
                    <a:pt x="1510294" y="4088608"/>
                  </a:cubicBezTo>
                  <a:cubicBezTo>
                    <a:pt x="1456217" y="4088608"/>
                    <a:pt x="1448492" y="4107922"/>
                    <a:pt x="1413728" y="4107922"/>
                  </a:cubicBezTo>
                  <a:cubicBezTo>
                    <a:pt x="1377033" y="4107922"/>
                    <a:pt x="1388621" y="4071227"/>
                    <a:pt x="1361582" y="4044188"/>
                  </a:cubicBezTo>
                  <a:cubicBezTo>
                    <a:pt x="1317162" y="3997836"/>
                    <a:pt x="1265016" y="3982386"/>
                    <a:pt x="1218664" y="3982386"/>
                  </a:cubicBezTo>
                  <a:cubicBezTo>
                    <a:pt x="1156862" y="3982386"/>
                    <a:pt x="1046777" y="4021012"/>
                    <a:pt x="1021670" y="4109853"/>
                  </a:cubicBezTo>
                  <a:cubicBezTo>
                    <a:pt x="1017807" y="4123372"/>
                    <a:pt x="1019738" y="4142685"/>
                    <a:pt x="1015876" y="4160067"/>
                  </a:cubicBezTo>
                  <a:cubicBezTo>
                    <a:pt x="1012013" y="4189037"/>
                    <a:pt x="971455" y="4190969"/>
                    <a:pt x="954073" y="4198694"/>
                  </a:cubicBezTo>
                  <a:cubicBezTo>
                    <a:pt x="878752" y="4229595"/>
                    <a:pt x="859438" y="4293329"/>
                    <a:pt x="859438" y="4343543"/>
                  </a:cubicBezTo>
                  <a:cubicBezTo>
                    <a:pt x="859438" y="4457491"/>
                    <a:pt x="979180" y="4527019"/>
                    <a:pt x="1066090" y="4527019"/>
                  </a:cubicBezTo>
                  <a:cubicBezTo>
                    <a:pt x="1158793" y="4527019"/>
                    <a:pt x="1205145" y="4474873"/>
                    <a:pt x="1236046" y="4474873"/>
                  </a:cubicBezTo>
                  <a:cubicBezTo>
                    <a:pt x="1255360" y="4474873"/>
                    <a:pt x="1276604" y="4525087"/>
                    <a:pt x="1282398" y="4532813"/>
                  </a:cubicBezTo>
                  <a:cubicBezTo>
                    <a:pt x="1321025" y="4579164"/>
                    <a:pt x="1353857" y="4615859"/>
                    <a:pt x="1396346" y="4615859"/>
                  </a:cubicBezTo>
                  <a:cubicBezTo>
                    <a:pt x="1429179" y="4615859"/>
                    <a:pt x="1467805" y="4584958"/>
                    <a:pt x="1502569" y="4584958"/>
                  </a:cubicBezTo>
                  <a:cubicBezTo>
                    <a:pt x="1508363" y="4584958"/>
                    <a:pt x="1525745" y="4588821"/>
                    <a:pt x="1535401" y="4592684"/>
                  </a:cubicBezTo>
                  <a:cubicBezTo>
                    <a:pt x="1539264" y="4575302"/>
                    <a:pt x="1554715" y="4581096"/>
                    <a:pt x="1566302" y="4579164"/>
                  </a:cubicBezTo>
                  <a:cubicBezTo>
                    <a:pt x="1591410" y="4573370"/>
                    <a:pt x="1618448" y="4567576"/>
                    <a:pt x="1641624" y="4554057"/>
                  </a:cubicBezTo>
                  <a:cubicBezTo>
                    <a:pt x="1647418" y="4550195"/>
                    <a:pt x="1649349" y="4536675"/>
                    <a:pt x="1653212" y="4528950"/>
                  </a:cubicBezTo>
                  <a:cubicBezTo>
                    <a:pt x="1660937" y="4511568"/>
                    <a:pt x="1666731" y="4484530"/>
                    <a:pt x="1670594" y="4469079"/>
                  </a:cubicBezTo>
                  <a:cubicBezTo>
                    <a:pt x="1672525" y="4463285"/>
                    <a:pt x="1672525" y="4455560"/>
                    <a:pt x="1674457" y="4449766"/>
                  </a:cubicBezTo>
                  <a:cubicBezTo>
                    <a:pt x="1672525" y="4413071"/>
                    <a:pt x="1672525" y="4403414"/>
                    <a:pt x="1672525" y="4393757"/>
                  </a:cubicBezTo>
                  <a:cubicBezTo>
                    <a:pt x="1697632" y="4399551"/>
                    <a:pt x="1745915" y="4420796"/>
                    <a:pt x="1776817" y="4420796"/>
                  </a:cubicBezTo>
                  <a:cubicBezTo>
                    <a:pt x="1792267" y="4420796"/>
                    <a:pt x="1848276" y="4411139"/>
                    <a:pt x="1840550" y="4386032"/>
                  </a:cubicBezTo>
                  <a:cubicBezTo>
                    <a:pt x="1840550" y="4382170"/>
                    <a:pt x="1840550" y="4376376"/>
                    <a:pt x="1842482" y="4370582"/>
                  </a:cubicBezTo>
                  <a:lnTo>
                    <a:pt x="1842482" y="4266290"/>
                  </a:lnTo>
                  <a:cubicBezTo>
                    <a:pt x="1828962" y="4206419"/>
                    <a:pt x="1819306" y="4144617"/>
                    <a:pt x="1763297" y="4082815"/>
                  </a:cubicBezTo>
                  <a:cubicBezTo>
                    <a:pt x="1757503" y="4075089"/>
                    <a:pt x="1753641" y="4065433"/>
                    <a:pt x="1747847" y="4059639"/>
                  </a:cubicBezTo>
                  <a:cubicBezTo>
                    <a:pt x="1738190" y="4046119"/>
                    <a:pt x="1724671" y="4030669"/>
                    <a:pt x="1711152" y="4019081"/>
                  </a:cubicBezTo>
                  <a:cubicBezTo>
                    <a:pt x="1686044" y="3999768"/>
                    <a:pt x="1657075" y="3984317"/>
                    <a:pt x="1633899" y="3968867"/>
                  </a:cubicBezTo>
                  <a:cubicBezTo>
                    <a:pt x="1618448" y="3961141"/>
                    <a:pt x="1601066" y="3953416"/>
                    <a:pt x="1587547" y="3943759"/>
                  </a:cubicBezTo>
                  <a:cubicBezTo>
                    <a:pt x="1572096" y="3936034"/>
                    <a:pt x="1554715" y="3926377"/>
                    <a:pt x="1537333" y="3918652"/>
                  </a:cubicBezTo>
                  <a:cubicBezTo>
                    <a:pt x="1483256" y="3893545"/>
                    <a:pt x="1427247" y="3864575"/>
                    <a:pt x="1375102" y="3847193"/>
                  </a:cubicBezTo>
                  <a:cubicBezTo>
                    <a:pt x="1338406" y="3835605"/>
                    <a:pt x="1301711" y="3818223"/>
                    <a:pt x="1268879" y="3802773"/>
                  </a:cubicBezTo>
                  <a:cubicBezTo>
                    <a:pt x="1241840" y="3791185"/>
                    <a:pt x="1212870" y="3773803"/>
                    <a:pt x="1183901" y="3760284"/>
                  </a:cubicBezTo>
                  <a:cubicBezTo>
                    <a:pt x="986906" y="3661786"/>
                    <a:pt x="801499" y="3418440"/>
                    <a:pt x="787980" y="3240758"/>
                  </a:cubicBezTo>
                  <a:cubicBezTo>
                    <a:pt x="787980" y="3225308"/>
                    <a:pt x="784117" y="3196338"/>
                    <a:pt x="784117" y="3192475"/>
                  </a:cubicBezTo>
                  <a:lnTo>
                    <a:pt x="784117" y="3155780"/>
                  </a:lnTo>
                  <a:cubicBezTo>
                    <a:pt x="789911" y="2916296"/>
                    <a:pt x="971455" y="2723164"/>
                    <a:pt x="1180038" y="2723164"/>
                  </a:cubicBezTo>
                  <a:cubicBezTo>
                    <a:pt x="1183901" y="2723164"/>
                    <a:pt x="1226390" y="2723164"/>
                    <a:pt x="1249566" y="2728958"/>
                  </a:cubicBezTo>
                  <a:cubicBezTo>
                    <a:pt x="1259222" y="2730889"/>
                    <a:pt x="1266947" y="2734752"/>
                    <a:pt x="1278535" y="2736683"/>
                  </a:cubicBezTo>
                  <a:cubicBezTo>
                    <a:pt x="1344200" y="2748271"/>
                    <a:pt x="1448492" y="2854494"/>
                    <a:pt x="1460080" y="2922090"/>
                  </a:cubicBezTo>
                  <a:cubicBezTo>
                    <a:pt x="1463942" y="2941403"/>
                    <a:pt x="1465874" y="2962648"/>
                    <a:pt x="1471668" y="2983892"/>
                  </a:cubicBezTo>
                  <a:cubicBezTo>
                    <a:pt x="1473599" y="2991618"/>
                    <a:pt x="1483256" y="2991618"/>
                    <a:pt x="1487118" y="2991618"/>
                  </a:cubicBezTo>
                  <a:cubicBezTo>
                    <a:pt x="1498706" y="2991618"/>
                    <a:pt x="1490981" y="2985824"/>
                    <a:pt x="1506431" y="2976167"/>
                  </a:cubicBezTo>
                  <a:cubicBezTo>
                    <a:pt x="1516088" y="2968442"/>
                    <a:pt x="1546989" y="2958785"/>
                    <a:pt x="1546989" y="2943335"/>
                  </a:cubicBezTo>
                  <a:cubicBezTo>
                    <a:pt x="1546989" y="2929815"/>
                    <a:pt x="1525745" y="2906640"/>
                    <a:pt x="1512225" y="2906640"/>
                  </a:cubicBezTo>
                  <a:cubicBezTo>
                    <a:pt x="1506431" y="2906640"/>
                    <a:pt x="1494844" y="2914365"/>
                    <a:pt x="1487118" y="2918227"/>
                  </a:cubicBezTo>
                  <a:lnTo>
                    <a:pt x="1481324" y="2918227"/>
                  </a:lnTo>
                  <a:cubicBezTo>
                    <a:pt x="1477462" y="2908571"/>
                    <a:pt x="1475530" y="2895052"/>
                    <a:pt x="1471668" y="2887326"/>
                  </a:cubicBezTo>
                  <a:cubicBezTo>
                    <a:pt x="1407934" y="2744408"/>
                    <a:pt x="1268879" y="2701919"/>
                    <a:pt x="1164587" y="2701919"/>
                  </a:cubicBezTo>
                  <a:cubicBezTo>
                    <a:pt x="1125961" y="2701919"/>
                    <a:pt x="1129824" y="2696125"/>
                    <a:pt x="1079609" y="2711576"/>
                  </a:cubicBezTo>
                  <a:cubicBezTo>
                    <a:pt x="963730" y="2744408"/>
                    <a:pt x="822743" y="2893120"/>
                    <a:pt x="789911" y="3007068"/>
                  </a:cubicBezTo>
                  <a:cubicBezTo>
                    <a:pt x="770598" y="3072733"/>
                    <a:pt x="764804" y="3130673"/>
                    <a:pt x="764804" y="3194406"/>
                  </a:cubicBezTo>
                  <a:cubicBezTo>
                    <a:pt x="764804" y="3229170"/>
                    <a:pt x="764804" y="3246552"/>
                    <a:pt x="772529" y="3290973"/>
                  </a:cubicBezTo>
                  <a:cubicBezTo>
                    <a:pt x="797636" y="3449341"/>
                    <a:pt x="998494" y="3690756"/>
                    <a:pt x="1176175" y="3775734"/>
                  </a:cubicBezTo>
                  <a:cubicBezTo>
                    <a:pt x="1187763" y="3781528"/>
                    <a:pt x="1199351" y="3793116"/>
                    <a:pt x="1209008" y="3802773"/>
                  </a:cubicBezTo>
                  <a:cubicBezTo>
                    <a:pt x="1201283" y="3800842"/>
                    <a:pt x="1189695" y="3796979"/>
                    <a:pt x="1185832" y="3796979"/>
                  </a:cubicBezTo>
                  <a:cubicBezTo>
                    <a:pt x="1172313" y="3796979"/>
                    <a:pt x="1160725" y="3804704"/>
                    <a:pt x="1160725" y="3818223"/>
                  </a:cubicBezTo>
                  <a:cubicBezTo>
                    <a:pt x="1160725" y="3822086"/>
                    <a:pt x="1158793" y="3824017"/>
                    <a:pt x="1162656" y="3827880"/>
                  </a:cubicBezTo>
                  <a:cubicBezTo>
                    <a:pt x="1181969" y="3852987"/>
                    <a:pt x="1201283" y="3870369"/>
                    <a:pt x="1201283" y="3893545"/>
                  </a:cubicBezTo>
                  <a:cubicBezTo>
                    <a:pt x="1201283" y="3899339"/>
                    <a:pt x="1199351" y="3907064"/>
                    <a:pt x="1197420" y="3912858"/>
                  </a:cubicBezTo>
                  <a:cubicBezTo>
                    <a:pt x="1095060" y="3789254"/>
                    <a:pt x="940554" y="3849125"/>
                    <a:pt x="872958" y="3686894"/>
                  </a:cubicBezTo>
                  <a:cubicBezTo>
                    <a:pt x="865232" y="3665649"/>
                    <a:pt x="861370" y="3644404"/>
                    <a:pt x="857507" y="3623160"/>
                  </a:cubicBezTo>
                  <a:lnTo>
                    <a:pt x="859438" y="3524662"/>
                  </a:lnTo>
                  <a:cubicBezTo>
                    <a:pt x="861370" y="3495693"/>
                    <a:pt x="834331" y="3476379"/>
                    <a:pt x="815018" y="3476379"/>
                  </a:cubicBezTo>
                  <a:cubicBezTo>
                    <a:pt x="811155" y="3476379"/>
                    <a:pt x="805361" y="3478311"/>
                    <a:pt x="799567" y="3482173"/>
                  </a:cubicBezTo>
                  <a:lnTo>
                    <a:pt x="799567" y="3532388"/>
                  </a:lnTo>
                  <a:cubicBezTo>
                    <a:pt x="797636" y="3542044"/>
                    <a:pt x="797636" y="3551701"/>
                    <a:pt x="795705" y="3559426"/>
                  </a:cubicBezTo>
                  <a:cubicBezTo>
                    <a:pt x="786048" y="3565220"/>
                    <a:pt x="787980" y="3580671"/>
                    <a:pt x="776392" y="3584533"/>
                  </a:cubicBezTo>
                  <a:cubicBezTo>
                    <a:pt x="778323" y="3572946"/>
                    <a:pt x="778323" y="3557495"/>
                    <a:pt x="776392" y="3547838"/>
                  </a:cubicBezTo>
                  <a:cubicBezTo>
                    <a:pt x="772529" y="3513075"/>
                    <a:pt x="728109" y="3468654"/>
                    <a:pt x="706864" y="3435822"/>
                  </a:cubicBezTo>
                  <a:cubicBezTo>
                    <a:pt x="693345" y="3416508"/>
                    <a:pt x="646993" y="3331530"/>
                    <a:pt x="646993" y="3298698"/>
                  </a:cubicBezTo>
                  <a:lnTo>
                    <a:pt x="646993" y="3175093"/>
                  </a:lnTo>
                  <a:cubicBezTo>
                    <a:pt x="652787" y="3159643"/>
                    <a:pt x="656650" y="3142261"/>
                    <a:pt x="666306" y="3128742"/>
                  </a:cubicBezTo>
                  <a:cubicBezTo>
                    <a:pt x="681757" y="3099772"/>
                    <a:pt x="703001" y="3068871"/>
                    <a:pt x="724246" y="3041832"/>
                  </a:cubicBezTo>
                  <a:cubicBezTo>
                    <a:pt x="733903" y="3028313"/>
                    <a:pt x="803430" y="2956854"/>
                    <a:pt x="803430" y="2931747"/>
                  </a:cubicBezTo>
                  <a:cubicBezTo>
                    <a:pt x="803430" y="2916296"/>
                    <a:pt x="786048" y="2904708"/>
                    <a:pt x="776392" y="2904708"/>
                  </a:cubicBezTo>
                  <a:cubicBezTo>
                    <a:pt x="749353" y="2904708"/>
                    <a:pt x="743559" y="2937541"/>
                    <a:pt x="718452" y="2958785"/>
                  </a:cubicBezTo>
                  <a:cubicBezTo>
                    <a:pt x="706864" y="2966510"/>
                    <a:pt x="693345" y="2972304"/>
                    <a:pt x="681757" y="2976167"/>
                  </a:cubicBezTo>
                  <a:cubicBezTo>
                    <a:pt x="693345" y="2951060"/>
                    <a:pt x="710727" y="2924021"/>
                    <a:pt x="720383" y="2896983"/>
                  </a:cubicBezTo>
                  <a:cubicBezTo>
                    <a:pt x="731971" y="2866082"/>
                    <a:pt x="735834" y="2835181"/>
                    <a:pt x="751284" y="2804279"/>
                  </a:cubicBezTo>
                  <a:cubicBezTo>
                    <a:pt x="762872" y="2779172"/>
                    <a:pt x="778323" y="2752134"/>
                    <a:pt x="801499" y="2728958"/>
                  </a:cubicBezTo>
                  <a:cubicBezTo>
                    <a:pt x="853644" y="2672950"/>
                    <a:pt x="917378" y="2649774"/>
                    <a:pt x="971455" y="2640117"/>
                  </a:cubicBezTo>
                  <a:cubicBezTo>
                    <a:pt x="977249" y="2640117"/>
                    <a:pt x="988837" y="2636254"/>
                    <a:pt x="994631" y="2636254"/>
                  </a:cubicBezTo>
                  <a:lnTo>
                    <a:pt x="1100854" y="2636254"/>
                  </a:lnTo>
                  <a:cubicBezTo>
                    <a:pt x="1112442" y="2638186"/>
                    <a:pt x="1124030" y="2638186"/>
                    <a:pt x="1133686" y="2640117"/>
                  </a:cubicBezTo>
                  <a:cubicBezTo>
                    <a:pt x="1137549" y="2640117"/>
                    <a:pt x="1149137" y="2647842"/>
                    <a:pt x="1154931" y="2647842"/>
                  </a:cubicBezTo>
                  <a:cubicBezTo>
                    <a:pt x="1158793" y="2647842"/>
                    <a:pt x="1170381" y="2638186"/>
                    <a:pt x="1174244" y="2638186"/>
                  </a:cubicBezTo>
                  <a:cubicBezTo>
                    <a:pt x="1180038" y="2638186"/>
                    <a:pt x="1187763" y="2649774"/>
                    <a:pt x="1197420" y="2653636"/>
                  </a:cubicBezTo>
                  <a:cubicBezTo>
                    <a:pt x="1222527" y="2669087"/>
                    <a:pt x="1230252" y="2669087"/>
                    <a:pt x="1249566" y="2669087"/>
                  </a:cubicBezTo>
                  <a:cubicBezTo>
                    <a:pt x="1253428" y="2669087"/>
                    <a:pt x="1284329" y="2667156"/>
                    <a:pt x="1284329" y="2659430"/>
                  </a:cubicBezTo>
                  <a:cubicBezTo>
                    <a:pt x="1284329" y="2645911"/>
                    <a:pt x="1266947" y="2603422"/>
                    <a:pt x="1251497" y="2603422"/>
                  </a:cubicBezTo>
                  <a:cubicBezTo>
                    <a:pt x="1247634" y="2603422"/>
                    <a:pt x="1207077" y="2622735"/>
                    <a:pt x="1183901" y="2634323"/>
                  </a:cubicBezTo>
                  <a:cubicBezTo>
                    <a:pt x="1183901" y="2632392"/>
                    <a:pt x="1181969" y="2626598"/>
                    <a:pt x="1185832" y="2624667"/>
                  </a:cubicBezTo>
                  <a:cubicBezTo>
                    <a:pt x="1197420" y="2615010"/>
                    <a:pt x="1214802" y="2607285"/>
                    <a:pt x="1230252" y="2599559"/>
                  </a:cubicBezTo>
                  <a:cubicBezTo>
                    <a:pt x="1255360" y="2586040"/>
                    <a:pt x="1276604" y="2553208"/>
                    <a:pt x="1270810" y="2531963"/>
                  </a:cubicBezTo>
                  <a:cubicBezTo>
                    <a:pt x="1272741" y="2545482"/>
                    <a:pt x="1276604" y="2566727"/>
                    <a:pt x="1297849" y="2566727"/>
                  </a:cubicBezTo>
                  <a:cubicBezTo>
                    <a:pt x="1311368" y="2566727"/>
                    <a:pt x="1369308" y="2533894"/>
                    <a:pt x="1373170" y="2533894"/>
                  </a:cubicBezTo>
                  <a:cubicBezTo>
                    <a:pt x="1384758" y="2528100"/>
                    <a:pt x="1402140" y="2524238"/>
                    <a:pt x="1415659" y="2518444"/>
                  </a:cubicBezTo>
                  <a:cubicBezTo>
                    <a:pt x="1504500" y="2475955"/>
                    <a:pt x="1601066" y="2448916"/>
                    <a:pt x="1689907" y="2383251"/>
                  </a:cubicBezTo>
                  <a:cubicBezTo>
                    <a:pt x="1676388" y="2425740"/>
                    <a:pt x="1745915" y="2462435"/>
                    <a:pt x="1771023" y="2462435"/>
                  </a:cubicBezTo>
                  <a:cubicBezTo>
                    <a:pt x="1780679" y="2462435"/>
                    <a:pt x="1786473" y="2456642"/>
                    <a:pt x="1786473" y="2446985"/>
                  </a:cubicBezTo>
                  <a:cubicBezTo>
                    <a:pt x="1786473" y="2439260"/>
                    <a:pt x="1769091" y="2408358"/>
                    <a:pt x="1765229" y="2408358"/>
                  </a:cubicBezTo>
                  <a:cubicBezTo>
                    <a:pt x="1747847" y="2406427"/>
                    <a:pt x="1720808" y="2410290"/>
                    <a:pt x="1707289" y="2389045"/>
                  </a:cubicBezTo>
                  <a:lnTo>
                    <a:pt x="1707289" y="2383251"/>
                  </a:lnTo>
                  <a:cubicBezTo>
                    <a:pt x="1715014" y="2387114"/>
                    <a:pt x="1724671" y="2392908"/>
                    <a:pt x="1734327" y="2394839"/>
                  </a:cubicBezTo>
                  <a:cubicBezTo>
                    <a:pt x="1736259" y="2396771"/>
                    <a:pt x="1742053" y="2396771"/>
                    <a:pt x="1745915" y="2396771"/>
                  </a:cubicBezTo>
                  <a:cubicBezTo>
                    <a:pt x="1751709" y="2396771"/>
                    <a:pt x="1765229" y="2394839"/>
                    <a:pt x="1772954" y="2390977"/>
                  </a:cubicBezTo>
                  <a:cubicBezTo>
                    <a:pt x="1763297" y="2381320"/>
                    <a:pt x="1742053" y="2356213"/>
                    <a:pt x="1728534" y="2356213"/>
                  </a:cubicBezTo>
                  <a:cubicBezTo>
                    <a:pt x="1720808" y="2356213"/>
                    <a:pt x="1711152" y="2367801"/>
                    <a:pt x="1707289" y="2373595"/>
                  </a:cubicBezTo>
                  <a:cubicBezTo>
                    <a:pt x="1707289" y="2362007"/>
                    <a:pt x="1713083" y="2340762"/>
                    <a:pt x="1726602" y="2331106"/>
                  </a:cubicBezTo>
                  <a:cubicBezTo>
                    <a:pt x="1732396" y="2323380"/>
                    <a:pt x="1742053" y="2321449"/>
                    <a:pt x="1749778" y="2317586"/>
                  </a:cubicBezTo>
                  <a:cubicBezTo>
                    <a:pt x="1751709" y="2317586"/>
                    <a:pt x="1751709" y="2311792"/>
                    <a:pt x="1757503" y="2309861"/>
                  </a:cubicBezTo>
                  <a:cubicBezTo>
                    <a:pt x="1782611" y="2298273"/>
                    <a:pt x="1807718" y="2282823"/>
                    <a:pt x="1832825" y="2280891"/>
                  </a:cubicBezTo>
                  <a:cubicBezTo>
                    <a:pt x="1815443" y="2265441"/>
                    <a:pt x="1782611" y="2234540"/>
                    <a:pt x="1778748" y="2234540"/>
                  </a:cubicBezTo>
                  <a:cubicBezTo>
                    <a:pt x="1772954" y="2234540"/>
                    <a:pt x="1769091" y="2236471"/>
                    <a:pt x="1767160" y="2240333"/>
                  </a:cubicBezTo>
                  <a:cubicBezTo>
                    <a:pt x="1761366" y="2249990"/>
                    <a:pt x="1763297" y="2263509"/>
                    <a:pt x="1759435" y="2275097"/>
                  </a:cubicBezTo>
                  <a:cubicBezTo>
                    <a:pt x="1761366" y="2253853"/>
                    <a:pt x="1747847" y="2240333"/>
                    <a:pt x="1732396" y="2240333"/>
                  </a:cubicBezTo>
                  <a:cubicBezTo>
                    <a:pt x="1728534" y="2240333"/>
                    <a:pt x="1709220" y="2244196"/>
                    <a:pt x="1703426" y="2244196"/>
                  </a:cubicBezTo>
                  <a:cubicBezTo>
                    <a:pt x="1687976" y="2244196"/>
                    <a:pt x="1674457" y="2238402"/>
                    <a:pt x="1664800" y="2222952"/>
                  </a:cubicBezTo>
                  <a:cubicBezTo>
                    <a:pt x="1691838" y="2207501"/>
                    <a:pt x="1705358" y="2199776"/>
                    <a:pt x="1705358" y="2176600"/>
                  </a:cubicBezTo>
                  <a:cubicBezTo>
                    <a:pt x="1705358" y="2172737"/>
                    <a:pt x="1697632" y="2116729"/>
                    <a:pt x="1684113" y="2107072"/>
                  </a:cubicBezTo>
                  <a:cubicBezTo>
                    <a:pt x="1643555" y="2068446"/>
                    <a:pt x="1587547" y="2052995"/>
                    <a:pt x="1545058" y="2035613"/>
                  </a:cubicBezTo>
                  <a:cubicBezTo>
                    <a:pt x="1518019" y="2025957"/>
                    <a:pt x="1489050" y="2016300"/>
                    <a:pt x="1462011" y="2010506"/>
                  </a:cubicBezTo>
                  <a:cubicBezTo>
                    <a:pt x="1446560" y="2006643"/>
                    <a:pt x="1427247" y="2002781"/>
                    <a:pt x="1413728" y="1996987"/>
                  </a:cubicBezTo>
                  <a:cubicBezTo>
                    <a:pt x="1409865" y="1996987"/>
                    <a:pt x="1404071" y="1993124"/>
                    <a:pt x="1400209" y="1989262"/>
                  </a:cubicBezTo>
                  <a:cubicBezTo>
                    <a:pt x="1402140" y="1989262"/>
                    <a:pt x="1402140" y="1987330"/>
                    <a:pt x="1407934" y="1987330"/>
                  </a:cubicBezTo>
                  <a:cubicBezTo>
                    <a:pt x="1411797" y="1987330"/>
                    <a:pt x="1429179" y="1993124"/>
                    <a:pt x="1434973" y="1993124"/>
                  </a:cubicBezTo>
                  <a:cubicBezTo>
                    <a:pt x="1458148" y="1993124"/>
                    <a:pt x="1462011" y="1956429"/>
                    <a:pt x="1462011" y="1944841"/>
                  </a:cubicBezTo>
                  <a:cubicBezTo>
                    <a:pt x="1462011" y="1925528"/>
                    <a:pt x="1454286" y="1894627"/>
                    <a:pt x="1433041" y="1883039"/>
                  </a:cubicBezTo>
                  <a:cubicBezTo>
                    <a:pt x="1421453" y="1921665"/>
                    <a:pt x="1378964" y="1923597"/>
                    <a:pt x="1378964" y="1954498"/>
                  </a:cubicBezTo>
                  <a:cubicBezTo>
                    <a:pt x="1378964" y="1960292"/>
                    <a:pt x="1384758" y="1973811"/>
                    <a:pt x="1388621" y="1983468"/>
                  </a:cubicBezTo>
                  <a:cubicBezTo>
                    <a:pt x="1384758" y="1987330"/>
                    <a:pt x="1378964" y="1989262"/>
                    <a:pt x="1373170" y="1989262"/>
                  </a:cubicBezTo>
                  <a:cubicBezTo>
                    <a:pt x="1369308" y="1989262"/>
                    <a:pt x="1342269" y="1983468"/>
                    <a:pt x="1328750" y="1979605"/>
                  </a:cubicBezTo>
                  <a:cubicBezTo>
                    <a:pt x="1299780" y="1975742"/>
                    <a:pt x="1266947" y="1969948"/>
                    <a:pt x="1239909" y="1962223"/>
                  </a:cubicBezTo>
                  <a:cubicBezTo>
                    <a:pt x="1205145" y="1954498"/>
                    <a:pt x="1170381" y="1946772"/>
                    <a:pt x="1135618" y="1935185"/>
                  </a:cubicBezTo>
                  <a:cubicBezTo>
                    <a:pt x="1133686" y="1933253"/>
                    <a:pt x="1131755" y="1929391"/>
                    <a:pt x="1129824" y="1925528"/>
                  </a:cubicBezTo>
                  <a:cubicBezTo>
                    <a:pt x="1141412" y="1929391"/>
                    <a:pt x="1160725" y="1933253"/>
                    <a:pt x="1164587" y="1933253"/>
                  </a:cubicBezTo>
                  <a:cubicBezTo>
                    <a:pt x="1187763" y="1933253"/>
                    <a:pt x="1185832" y="1904283"/>
                    <a:pt x="1185832" y="1890764"/>
                  </a:cubicBezTo>
                  <a:cubicBezTo>
                    <a:pt x="1185832" y="1884970"/>
                    <a:pt x="1187763" y="1877245"/>
                    <a:pt x="1187763" y="1871451"/>
                  </a:cubicBezTo>
                  <a:cubicBezTo>
                    <a:pt x="1187763" y="1857932"/>
                    <a:pt x="1178107" y="1823168"/>
                    <a:pt x="1158793" y="1823168"/>
                  </a:cubicBezTo>
                  <a:cubicBezTo>
                    <a:pt x="1152999" y="1823168"/>
                    <a:pt x="1110510" y="1836687"/>
                    <a:pt x="1085403" y="1844412"/>
                  </a:cubicBezTo>
                  <a:lnTo>
                    <a:pt x="1085403" y="1848275"/>
                  </a:lnTo>
                  <a:cubicBezTo>
                    <a:pt x="1087335" y="1854069"/>
                    <a:pt x="1093128" y="1856000"/>
                    <a:pt x="1093128" y="1861794"/>
                  </a:cubicBezTo>
                  <a:lnTo>
                    <a:pt x="1093128" y="1871451"/>
                  </a:lnTo>
                  <a:cubicBezTo>
                    <a:pt x="1075747" y="1852138"/>
                    <a:pt x="1071884" y="1850206"/>
                    <a:pt x="1058365" y="1850206"/>
                  </a:cubicBezTo>
                  <a:cubicBezTo>
                    <a:pt x="1048708" y="1850206"/>
                    <a:pt x="1048708" y="1848275"/>
                    <a:pt x="1037120" y="1861794"/>
                  </a:cubicBezTo>
                  <a:cubicBezTo>
                    <a:pt x="1040983" y="1848275"/>
                    <a:pt x="1048708" y="1832824"/>
                    <a:pt x="1058365" y="1819305"/>
                  </a:cubicBezTo>
                  <a:cubicBezTo>
                    <a:pt x="1062227" y="1819305"/>
                    <a:pt x="1075747" y="1834756"/>
                    <a:pt x="1085403" y="1834756"/>
                  </a:cubicBezTo>
                  <a:cubicBezTo>
                    <a:pt x="1110510" y="1834756"/>
                    <a:pt x="1166519" y="1807717"/>
                    <a:pt x="1166519" y="1769091"/>
                  </a:cubicBezTo>
                  <a:cubicBezTo>
                    <a:pt x="1166519" y="1765228"/>
                    <a:pt x="1164587" y="1720808"/>
                    <a:pt x="1145274" y="1720808"/>
                  </a:cubicBezTo>
                  <a:lnTo>
                    <a:pt x="1133686" y="1720808"/>
                  </a:lnTo>
                  <a:cubicBezTo>
                    <a:pt x="1129824" y="1776816"/>
                    <a:pt x="1064159" y="1736258"/>
                    <a:pt x="1056433" y="1788404"/>
                  </a:cubicBezTo>
                  <a:cubicBezTo>
                    <a:pt x="1052571" y="1771022"/>
                    <a:pt x="1031326" y="1761366"/>
                    <a:pt x="1021670" y="1761366"/>
                  </a:cubicBezTo>
                  <a:cubicBezTo>
                    <a:pt x="1004288" y="1761366"/>
                    <a:pt x="1000425" y="1772954"/>
                    <a:pt x="981112" y="1772954"/>
                  </a:cubicBezTo>
                  <a:cubicBezTo>
                    <a:pt x="975318" y="1772954"/>
                    <a:pt x="948279" y="1765228"/>
                    <a:pt x="944417" y="1765228"/>
                  </a:cubicBezTo>
                  <a:cubicBezTo>
                    <a:pt x="934760" y="1765228"/>
                    <a:pt x="930897" y="1769091"/>
                    <a:pt x="932829" y="1786473"/>
                  </a:cubicBezTo>
                  <a:cubicBezTo>
                    <a:pt x="919309" y="1763297"/>
                    <a:pt x="903859" y="1759434"/>
                    <a:pt x="886477" y="1759434"/>
                  </a:cubicBezTo>
                  <a:cubicBezTo>
                    <a:pt x="880683" y="1759434"/>
                    <a:pt x="842057" y="1767160"/>
                    <a:pt x="818881" y="1771022"/>
                  </a:cubicBezTo>
                  <a:cubicBezTo>
                    <a:pt x="857507" y="1803855"/>
                    <a:pt x="894202" y="1825099"/>
                    <a:pt x="934760" y="1842481"/>
                  </a:cubicBezTo>
                  <a:lnTo>
                    <a:pt x="934760" y="1792267"/>
                  </a:lnTo>
                  <a:cubicBezTo>
                    <a:pt x="936691" y="1792267"/>
                    <a:pt x="940554" y="1794198"/>
                    <a:pt x="940554" y="1794198"/>
                  </a:cubicBezTo>
                  <a:cubicBezTo>
                    <a:pt x="944417" y="1807717"/>
                    <a:pt x="946348" y="1823168"/>
                    <a:pt x="952142" y="1836687"/>
                  </a:cubicBezTo>
                  <a:cubicBezTo>
                    <a:pt x="963730" y="1863726"/>
                    <a:pt x="977249" y="1873382"/>
                    <a:pt x="1000425" y="1873382"/>
                  </a:cubicBezTo>
                  <a:cubicBezTo>
                    <a:pt x="1004288" y="1873382"/>
                    <a:pt x="1021670" y="1871451"/>
                    <a:pt x="1035189" y="1867588"/>
                  </a:cubicBezTo>
                  <a:cubicBezTo>
                    <a:pt x="1033257" y="1871451"/>
                    <a:pt x="1025532" y="1877245"/>
                    <a:pt x="1025532" y="1881108"/>
                  </a:cubicBezTo>
                  <a:cubicBezTo>
                    <a:pt x="1025532" y="1892695"/>
                    <a:pt x="1073815" y="1908146"/>
                    <a:pt x="1077678" y="1908146"/>
                  </a:cubicBezTo>
                  <a:cubicBezTo>
                    <a:pt x="1093128" y="1908146"/>
                    <a:pt x="1093128" y="1902352"/>
                    <a:pt x="1093128" y="1892695"/>
                  </a:cubicBezTo>
                  <a:lnTo>
                    <a:pt x="1093128" y="1875314"/>
                  </a:lnTo>
                  <a:cubicBezTo>
                    <a:pt x="1110510" y="1884970"/>
                    <a:pt x="1091197" y="1913940"/>
                    <a:pt x="1116304" y="1925528"/>
                  </a:cubicBezTo>
                  <a:cubicBezTo>
                    <a:pt x="1114373" y="1925528"/>
                    <a:pt x="1110510" y="1927459"/>
                    <a:pt x="1106648" y="1927459"/>
                  </a:cubicBezTo>
                  <a:cubicBezTo>
                    <a:pt x="1100854" y="1927459"/>
                    <a:pt x="1060296" y="1912009"/>
                    <a:pt x="1039051" y="1902352"/>
                  </a:cubicBezTo>
                  <a:cubicBezTo>
                    <a:pt x="932829" y="1861794"/>
                    <a:pt x="801499" y="1799992"/>
                    <a:pt x="716521" y="1682181"/>
                  </a:cubicBezTo>
                  <a:cubicBezTo>
                    <a:pt x="731971" y="1682181"/>
                    <a:pt x="751284" y="1718877"/>
                    <a:pt x="760941" y="1718877"/>
                  </a:cubicBezTo>
                  <a:cubicBezTo>
                    <a:pt x="768666" y="1718877"/>
                    <a:pt x="787980" y="1687975"/>
                    <a:pt x="787980" y="1687975"/>
                  </a:cubicBezTo>
                  <a:cubicBezTo>
                    <a:pt x="793774" y="1674456"/>
                    <a:pt x="799567" y="1649349"/>
                    <a:pt x="799567" y="1643555"/>
                  </a:cubicBezTo>
                  <a:cubicBezTo>
                    <a:pt x="799567" y="1639692"/>
                    <a:pt x="797636" y="1630036"/>
                    <a:pt x="793774" y="1626173"/>
                  </a:cubicBezTo>
                  <a:cubicBezTo>
                    <a:pt x="786048" y="1614585"/>
                    <a:pt x="768666" y="1622310"/>
                    <a:pt x="757078" y="1618448"/>
                  </a:cubicBezTo>
                  <a:cubicBezTo>
                    <a:pt x="737765" y="1612654"/>
                    <a:pt x="724246" y="1597203"/>
                    <a:pt x="708795" y="1597203"/>
                  </a:cubicBezTo>
                  <a:cubicBezTo>
                    <a:pt x="693345" y="1597203"/>
                    <a:pt x="685619" y="1614585"/>
                    <a:pt x="685619" y="1622310"/>
                  </a:cubicBezTo>
                  <a:cubicBezTo>
                    <a:pt x="685619" y="1635830"/>
                    <a:pt x="703001" y="1655143"/>
                    <a:pt x="712658" y="1672525"/>
                  </a:cubicBezTo>
                  <a:lnTo>
                    <a:pt x="712658" y="1678319"/>
                  </a:lnTo>
                  <a:cubicBezTo>
                    <a:pt x="710727" y="1678319"/>
                    <a:pt x="706864" y="1676387"/>
                    <a:pt x="704933" y="1674456"/>
                  </a:cubicBezTo>
                  <a:cubicBezTo>
                    <a:pt x="623817" y="1577890"/>
                    <a:pt x="592916" y="1477461"/>
                    <a:pt x="583259" y="1380895"/>
                  </a:cubicBezTo>
                  <a:cubicBezTo>
                    <a:pt x="583259" y="1375101"/>
                    <a:pt x="581328" y="1365445"/>
                    <a:pt x="581328" y="1361582"/>
                  </a:cubicBezTo>
                  <a:lnTo>
                    <a:pt x="581328" y="1276604"/>
                  </a:lnTo>
                  <a:cubicBezTo>
                    <a:pt x="583259" y="1257291"/>
                    <a:pt x="587122" y="1236046"/>
                    <a:pt x="589053" y="1214802"/>
                  </a:cubicBezTo>
                  <a:cubicBezTo>
                    <a:pt x="600641" y="1141411"/>
                    <a:pt x="631542" y="1064158"/>
                    <a:pt x="683688" y="990768"/>
                  </a:cubicBezTo>
                  <a:cubicBezTo>
                    <a:pt x="691413" y="979180"/>
                    <a:pt x="701070" y="973386"/>
                    <a:pt x="710727" y="965661"/>
                  </a:cubicBezTo>
                  <a:cubicBezTo>
                    <a:pt x="712658" y="967592"/>
                    <a:pt x="716521" y="973386"/>
                    <a:pt x="722315" y="973386"/>
                  </a:cubicBezTo>
                  <a:cubicBezTo>
                    <a:pt x="726177" y="973386"/>
                    <a:pt x="743559" y="959867"/>
                    <a:pt x="753216" y="952142"/>
                  </a:cubicBezTo>
                  <a:cubicBezTo>
                    <a:pt x="755147" y="950210"/>
                    <a:pt x="757078" y="948279"/>
                    <a:pt x="757078" y="942485"/>
                  </a:cubicBezTo>
                  <a:cubicBezTo>
                    <a:pt x="757078" y="936691"/>
                    <a:pt x="753216" y="930897"/>
                    <a:pt x="747422" y="930897"/>
                  </a:cubicBezTo>
                  <a:cubicBezTo>
                    <a:pt x="741628" y="930897"/>
                    <a:pt x="737765" y="934760"/>
                    <a:pt x="731971" y="936691"/>
                  </a:cubicBezTo>
                  <a:cubicBezTo>
                    <a:pt x="731971" y="917378"/>
                    <a:pt x="751284" y="894202"/>
                    <a:pt x="772529" y="882614"/>
                  </a:cubicBezTo>
                  <a:cubicBezTo>
                    <a:pt x="770598" y="913515"/>
                    <a:pt x="799567" y="925103"/>
                    <a:pt x="822743" y="925103"/>
                  </a:cubicBezTo>
                  <a:cubicBezTo>
                    <a:pt x="826606" y="925103"/>
                    <a:pt x="857507" y="921241"/>
                    <a:pt x="857507" y="915447"/>
                  </a:cubicBezTo>
                  <a:cubicBezTo>
                    <a:pt x="857507" y="903859"/>
                    <a:pt x="834331" y="857507"/>
                    <a:pt x="820812" y="857507"/>
                  </a:cubicBezTo>
                  <a:cubicBezTo>
                    <a:pt x="807293" y="857507"/>
                    <a:pt x="784117" y="872958"/>
                    <a:pt x="774460" y="878751"/>
                  </a:cubicBezTo>
                  <a:cubicBezTo>
                    <a:pt x="778323" y="869095"/>
                    <a:pt x="789911" y="853644"/>
                    <a:pt x="789911" y="847850"/>
                  </a:cubicBezTo>
                  <a:cubicBezTo>
                    <a:pt x="789911" y="832400"/>
                    <a:pt x="689482" y="828537"/>
                    <a:pt x="685619" y="828537"/>
                  </a:cubicBezTo>
                  <a:cubicBezTo>
                    <a:pt x="681757" y="828537"/>
                    <a:pt x="650856" y="828537"/>
                    <a:pt x="637336" y="832400"/>
                  </a:cubicBezTo>
                  <a:cubicBezTo>
                    <a:pt x="618023" y="836262"/>
                    <a:pt x="598710" y="842056"/>
                    <a:pt x="581328" y="853644"/>
                  </a:cubicBezTo>
                  <a:cubicBezTo>
                    <a:pt x="571671" y="857507"/>
                    <a:pt x="558152" y="872958"/>
                    <a:pt x="554290" y="872958"/>
                  </a:cubicBezTo>
                  <a:cubicBezTo>
                    <a:pt x="548496" y="872958"/>
                    <a:pt x="552358" y="871026"/>
                    <a:pt x="548496" y="871026"/>
                  </a:cubicBezTo>
                  <a:cubicBezTo>
                    <a:pt x="548496" y="869095"/>
                    <a:pt x="546564" y="871026"/>
                    <a:pt x="546564" y="865232"/>
                  </a:cubicBezTo>
                  <a:cubicBezTo>
                    <a:pt x="546564" y="861370"/>
                    <a:pt x="556221" y="849782"/>
                    <a:pt x="562015" y="845919"/>
                  </a:cubicBezTo>
                  <a:cubicBezTo>
                    <a:pt x="583259" y="822743"/>
                    <a:pt x="614161" y="803430"/>
                    <a:pt x="641199" y="793773"/>
                  </a:cubicBezTo>
                  <a:cubicBezTo>
                    <a:pt x="650856" y="787979"/>
                    <a:pt x="664375" y="784117"/>
                    <a:pt x="679825" y="780254"/>
                  </a:cubicBezTo>
                  <a:cubicBezTo>
                    <a:pt x="687551" y="776391"/>
                    <a:pt x="699139" y="774460"/>
                    <a:pt x="710727" y="772529"/>
                  </a:cubicBezTo>
                  <a:cubicBezTo>
                    <a:pt x="722315" y="770597"/>
                    <a:pt x="745490" y="772529"/>
                    <a:pt x="749353" y="772529"/>
                  </a:cubicBezTo>
                  <a:cubicBezTo>
                    <a:pt x="807293" y="772529"/>
                    <a:pt x="805361" y="782185"/>
                    <a:pt x="834331" y="782185"/>
                  </a:cubicBezTo>
                  <a:cubicBezTo>
                    <a:pt x="867164" y="782185"/>
                    <a:pt x="899996" y="760941"/>
                    <a:pt x="932829" y="724246"/>
                  </a:cubicBezTo>
                  <a:cubicBezTo>
                    <a:pt x="907722" y="701070"/>
                    <a:pt x="874889" y="677894"/>
                    <a:pt x="849782" y="650855"/>
                  </a:cubicBezTo>
                  <a:cubicBezTo>
                    <a:pt x="786048" y="587122"/>
                    <a:pt x="706864" y="536908"/>
                    <a:pt x="643130" y="536908"/>
                  </a:cubicBezTo>
                  <a:cubicBezTo>
                    <a:pt x="618023" y="536908"/>
                    <a:pt x="589053" y="544633"/>
                    <a:pt x="563946" y="554289"/>
                  </a:cubicBezTo>
                  <a:cubicBezTo>
                    <a:pt x="600641" y="509869"/>
                    <a:pt x="664375" y="494418"/>
                    <a:pt x="710727" y="494418"/>
                  </a:cubicBezTo>
                  <a:cubicBezTo>
                    <a:pt x="807293" y="494418"/>
                    <a:pt x="882614" y="540770"/>
                    <a:pt x="984974" y="604504"/>
                  </a:cubicBezTo>
                  <a:cubicBezTo>
                    <a:pt x="1006219" y="618023"/>
                    <a:pt x="1033257" y="625748"/>
                    <a:pt x="1058365" y="637336"/>
                  </a:cubicBezTo>
                  <a:cubicBezTo>
                    <a:pt x="1083472" y="648924"/>
                    <a:pt x="1166519" y="681757"/>
                    <a:pt x="1203214" y="681757"/>
                  </a:cubicBezTo>
                  <a:cubicBezTo>
                    <a:pt x="1210939" y="681757"/>
                    <a:pt x="1216733" y="679825"/>
                    <a:pt x="1228321" y="672100"/>
                  </a:cubicBezTo>
                  <a:cubicBezTo>
                    <a:pt x="1183901" y="641199"/>
                    <a:pt x="1125961" y="581328"/>
                    <a:pt x="1124030" y="536908"/>
                  </a:cubicBezTo>
                  <a:cubicBezTo>
                    <a:pt x="1124030" y="519526"/>
                    <a:pt x="1118236" y="494418"/>
                    <a:pt x="1118236" y="490556"/>
                  </a:cubicBezTo>
                  <a:cubicBezTo>
                    <a:pt x="1118236" y="484762"/>
                    <a:pt x="1120167" y="473174"/>
                    <a:pt x="1122098" y="463517"/>
                  </a:cubicBezTo>
                  <a:cubicBezTo>
                    <a:pt x="1137549" y="517594"/>
                    <a:pt x="1218664" y="581328"/>
                    <a:pt x="1268879" y="587122"/>
                  </a:cubicBezTo>
                  <a:cubicBezTo>
                    <a:pt x="1297849" y="590985"/>
                    <a:pt x="1328750" y="594847"/>
                    <a:pt x="1359651" y="600641"/>
                  </a:cubicBezTo>
                  <a:cubicBezTo>
                    <a:pt x="1384758" y="604504"/>
                    <a:pt x="1411797" y="614160"/>
                    <a:pt x="1438835" y="619954"/>
                  </a:cubicBezTo>
                  <a:cubicBezTo>
                    <a:pt x="1438835" y="619954"/>
                    <a:pt x="1440767" y="621886"/>
                    <a:pt x="1444629" y="619954"/>
                  </a:cubicBezTo>
                  <a:cubicBezTo>
                    <a:pt x="1436904" y="610298"/>
                    <a:pt x="1429179" y="598710"/>
                    <a:pt x="1421453" y="590985"/>
                  </a:cubicBezTo>
                  <a:cubicBezTo>
                    <a:pt x="1390552" y="554289"/>
                    <a:pt x="1378964" y="498281"/>
                    <a:pt x="1378964" y="461586"/>
                  </a:cubicBezTo>
                  <a:cubicBezTo>
                    <a:pt x="1378964" y="434547"/>
                    <a:pt x="1392483" y="374676"/>
                    <a:pt x="1402140" y="357295"/>
                  </a:cubicBezTo>
                  <a:cubicBezTo>
                    <a:pt x="1402140" y="395921"/>
                    <a:pt x="1413728" y="446135"/>
                    <a:pt x="1444629" y="486693"/>
                  </a:cubicBezTo>
                  <a:close/>
                  <a:moveTo>
                    <a:pt x="1827031" y="270385"/>
                  </a:moveTo>
                  <a:cubicBezTo>
                    <a:pt x="1852138" y="280042"/>
                    <a:pt x="1888833" y="293561"/>
                    <a:pt x="1915872" y="324462"/>
                  </a:cubicBezTo>
                  <a:cubicBezTo>
                    <a:pt x="1944842" y="353432"/>
                    <a:pt x="1960292" y="392058"/>
                    <a:pt x="1971880" y="426822"/>
                  </a:cubicBezTo>
                  <a:cubicBezTo>
                    <a:pt x="1995056" y="496350"/>
                    <a:pt x="1991193" y="571671"/>
                    <a:pt x="2060721" y="639268"/>
                  </a:cubicBezTo>
                  <a:cubicBezTo>
                    <a:pt x="2085828" y="664375"/>
                    <a:pt x="2128317" y="675963"/>
                    <a:pt x="2159218" y="675963"/>
                  </a:cubicBezTo>
                  <a:cubicBezTo>
                    <a:pt x="2182394" y="675963"/>
                    <a:pt x="2205570" y="668237"/>
                    <a:pt x="2228746" y="664375"/>
                  </a:cubicBezTo>
                  <a:cubicBezTo>
                    <a:pt x="2271235" y="654718"/>
                    <a:pt x="2383252" y="627680"/>
                    <a:pt x="2439260" y="627680"/>
                  </a:cubicBezTo>
                  <a:cubicBezTo>
                    <a:pt x="2549346" y="627680"/>
                    <a:pt x="2680675" y="708795"/>
                    <a:pt x="2680675" y="842056"/>
                  </a:cubicBezTo>
                  <a:cubicBezTo>
                    <a:pt x="2680675" y="932828"/>
                    <a:pt x="2595697" y="1008150"/>
                    <a:pt x="2514582" y="1008150"/>
                  </a:cubicBezTo>
                  <a:cubicBezTo>
                    <a:pt x="2502994" y="1008150"/>
                    <a:pt x="2499131" y="1008150"/>
                    <a:pt x="2499131" y="996562"/>
                  </a:cubicBezTo>
                  <a:cubicBezTo>
                    <a:pt x="2499131" y="990768"/>
                    <a:pt x="2502994" y="963730"/>
                    <a:pt x="2508788" y="950210"/>
                  </a:cubicBezTo>
                  <a:cubicBezTo>
                    <a:pt x="2516513" y="930897"/>
                    <a:pt x="2539689" y="928966"/>
                    <a:pt x="2557071" y="927035"/>
                  </a:cubicBezTo>
                  <a:cubicBezTo>
                    <a:pt x="2580247" y="925103"/>
                    <a:pt x="2611148" y="894202"/>
                    <a:pt x="2616942" y="871026"/>
                  </a:cubicBezTo>
                  <a:cubicBezTo>
                    <a:pt x="2620804" y="855576"/>
                    <a:pt x="2624667" y="836262"/>
                    <a:pt x="2624667" y="830468"/>
                  </a:cubicBezTo>
                  <a:cubicBezTo>
                    <a:pt x="2624667" y="764803"/>
                    <a:pt x="2551277" y="683688"/>
                    <a:pt x="2470161" y="677894"/>
                  </a:cubicBezTo>
                  <a:cubicBezTo>
                    <a:pt x="2454711" y="677894"/>
                    <a:pt x="2429604" y="666306"/>
                    <a:pt x="2416084" y="670169"/>
                  </a:cubicBezTo>
                  <a:lnTo>
                    <a:pt x="2168875" y="706864"/>
                  </a:lnTo>
                  <a:cubicBezTo>
                    <a:pt x="2110935" y="712658"/>
                    <a:pt x="2016301" y="666306"/>
                    <a:pt x="1991193" y="589053"/>
                  </a:cubicBezTo>
                  <a:cubicBezTo>
                    <a:pt x="1979605" y="554289"/>
                    <a:pt x="1971880" y="513732"/>
                    <a:pt x="1964155" y="482830"/>
                  </a:cubicBezTo>
                  <a:cubicBezTo>
                    <a:pt x="1956430" y="448067"/>
                    <a:pt x="1950636" y="409440"/>
                    <a:pt x="1931322" y="374676"/>
                  </a:cubicBezTo>
                  <a:cubicBezTo>
                    <a:pt x="1912009" y="336050"/>
                    <a:pt x="1861795" y="291630"/>
                    <a:pt x="1825100" y="280042"/>
                  </a:cubicBezTo>
                  <a:cubicBezTo>
                    <a:pt x="1776817" y="264591"/>
                    <a:pt x="1718877" y="264591"/>
                    <a:pt x="1672525" y="256866"/>
                  </a:cubicBezTo>
                  <a:lnTo>
                    <a:pt x="1670594" y="254934"/>
                  </a:lnTo>
                  <a:lnTo>
                    <a:pt x="1751709" y="253003"/>
                  </a:lnTo>
                  <a:cubicBezTo>
                    <a:pt x="1776817" y="258797"/>
                    <a:pt x="1799992" y="262660"/>
                    <a:pt x="1827031" y="270385"/>
                  </a:cubicBezTo>
                  <a:close/>
                  <a:moveTo>
                    <a:pt x="950211" y="204720"/>
                  </a:moveTo>
                  <a:cubicBezTo>
                    <a:pt x="950211" y="227896"/>
                    <a:pt x="948279" y="251072"/>
                    <a:pt x="905790" y="258797"/>
                  </a:cubicBezTo>
                  <a:cubicBezTo>
                    <a:pt x="901928" y="258797"/>
                    <a:pt x="899996" y="262660"/>
                    <a:pt x="896134" y="266522"/>
                  </a:cubicBezTo>
                  <a:cubicBezTo>
                    <a:pt x="934760" y="274248"/>
                    <a:pt x="959867" y="305149"/>
                    <a:pt x="959867" y="336050"/>
                  </a:cubicBezTo>
                  <a:cubicBezTo>
                    <a:pt x="959867" y="341844"/>
                    <a:pt x="957936" y="351501"/>
                    <a:pt x="956005" y="359226"/>
                  </a:cubicBezTo>
                  <a:cubicBezTo>
                    <a:pt x="965661" y="363089"/>
                    <a:pt x="977249" y="365020"/>
                    <a:pt x="988837" y="372745"/>
                  </a:cubicBezTo>
                  <a:cubicBezTo>
                    <a:pt x="990768" y="374676"/>
                    <a:pt x="1023601" y="419097"/>
                    <a:pt x="1023601" y="426822"/>
                  </a:cubicBezTo>
                  <a:cubicBezTo>
                    <a:pt x="1023601" y="426822"/>
                    <a:pt x="1006219" y="442273"/>
                    <a:pt x="998494" y="463517"/>
                  </a:cubicBezTo>
                  <a:lnTo>
                    <a:pt x="1000425" y="478968"/>
                  </a:lnTo>
                  <a:cubicBezTo>
                    <a:pt x="1010082" y="467380"/>
                    <a:pt x="1023601" y="453861"/>
                    <a:pt x="1035189" y="440341"/>
                  </a:cubicBezTo>
                  <a:cubicBezTo>
                    <a:pt x="1052571" y="446135"/>
                    <a:pt x="1085403" y="465449"/>
                    <a:pt x="1089266" y="488624"/>
                  </a:cubicBezTo>
                  <a:cubicBezTo>
                    <a:pt x="1093128" y="506006"/>
                    <a:pt x="1089266" y="527251"/>
                    <a:pt x="1096991" y="546564"/>
                  </a:cubicBezTo>
                  <a:cubicBezTo>
                    <a:pt x="1106648" y="575534"/>
                    <a:pt x="1124030" y="616092"/>
                    <a:pt x="1156862" y="646993"/>
                  </a:cubicBezTo>
                  <a:cubicBezTo>
                    <a:pt x="1137549" y="643130"/>
                    <a:pt x="1114373" y="637336"/>
                    <a:pt x="1095060" y="629611"/>
                  </a:cubicBezTo>
                  <a:cubicBezTo>
                    <a:pt x="1083472" y="625748"/>
                    <a:pt x="1069953" y="618023"/>
                    <a:pt x="1056433" y="612229"/>
                  </a:cubicBezTo>
                  <a:cubicBezTo>
                    <a:pt x="1013944" y="592916"/>
                    <a:pt x="959867" y="540770"/>
                    <a:pt x="928966" y="496350"/>
                  </a:cubicBezTo>
                  <a:cubicBezTo>
                    <a:pt x="905790" y="461586"/>
                    <a:pt x="882614" y="417166"/>
                    <a:pt x="869095" y="384333"/>
                  </a:cubicBezTo>
                  <a:cubicBezTo>
                    <a:pt x="855576" y="349569"/>
                    <a:pt x="828537" y="276179"/>
                    <a:pt x="828537" y="237553"/>
                  </a:cubicBezTo>
                  <a:cubicBezTo>
                    <a:pt x="828537" y="202789"/>
                    <a:pt x="849782" y="150643"/>
                    <a:pt x="898065" y="150643"/>
                  </a:cubicBezTo>
                  <a:cubicBezTo>
                    <a:pt x="936691" y="150643"/>
                    <a:pt x="950211" y="173819"/>
                    <a:pt x="950211" y="204720"/>
                  </a:cubicBezTo>
                  <a:close/>
                  <a:moveTo>
                    <a:pt x="1162656" y="57940"/>
                  </a:moveTo>
                  <a:cubicBezTo>
                    <a:pt x="1162656" y="117811"/>
                    <a:pt x="1120167" y="106223"/>
                    <a:pt x="1077678" y="121673"/>
                  </a:cubicBezTo>
                  <a:lnTo>
                    <a:pt x="1075747" y="125536"/>
                  </a:lnTo>
                  <a:cubicBezTo>
                    <a:pt x="1091197" y="127467"/>
                    <a:pt x="1120167" y="125536"/>
                    <a:pt x="1120167" y="148712"/>
                  </a:cubicBezTo>
                  <a:cubicBezTo>
                    <a:pt x="1120167" y="152574"/>
                    <a:pt x="1116304" y="168025"/>
                    <a:pt x="1116304" y="171888"/>
                  </a:cubicBezTo>
                  <a:cubicBezTo>
                    <a:pt x="1116304" y="177682"/>
                    <a:pt x="1120167" y="202789"/>
                    <a:pt x="1120167" y="206651"/>
                  </a:cubicBezTo>
                  <a:cubicBezTo>
                    <a:pt x="1120167" y="220171"/>
                    <a:pt x="1110510" y="231759"/>
                    <a:pt x="1110510" y="235621"/>
                  </a:cubicBezTo>
                  <a:cubicBezTo>
                    <a:pt x="1110510" y="239484"/>
                    <a:pt x="1112442" y="239484"/>
                    <a:pt x="1114373" y="241415"/>
                  </a:cubicBezTo>
                  <a:cubicBezTo>
                    <a:pt x="1122098" y="245278"/>
                    <a:pt x="1131755" y="253003"/>
                    <a:pt x="1135618" y="262660"/>
                  </a:cubicBezTo>
                  <a:cubicBezTo>
                    <a:pt x="1143343" y="278110"/>
                    <a:pt x="1160725" y="312874"/>
                    <a:pt x="1160725" y="316737"/>
                  </a:cubicBezTo>
                  <a:cubicBezTo>
                    <a:pt x="1160725" y="326393"/>
                    <a:pt x="1143343" y="332187"/>
                    <a:pt x="1143343" y="341844"/>
                  </a:cubicBezTo>
                  <a:cubicBezTo>
                    <a:pt x="1160725" y="337981"/>
                    <a:pt x="1191626" y="349569"/>
                    <a:pt x="1205145" y="376608"/>
                  </a:cubicBezTo>
                  <a:cubicBezTo>
                    <a:pt x="1212870" y="390127"/>
                    <a:pt x="1218664" y="409440"/>
                    <a:pt x="1226390" y="424891"/>
                  </a:cubicBezTo>
                  <a:cubicBezTo>
                    <a:pt x="1230252" y="432616"/>
                    <a:pt x="1243772" y="434547"/>
                    <a:pt x="1251497" y="440341"/>
                  </a:cubicBezTo>
                  <a:cubicBezTo>
                    <a:pt x="1265016" y="453861"/>
                    <a:pt x="1282398" y="473174"/>
                    <a:pt x="1297849" y="484762"/>
                  </a:cubicBezTo>
                  <a:cubicBezTo>
                    <a:pt x="1299780" y="488624"/>
                    <a:pt x="1378964" y="552358"/>
                    <a:pt x="1378964" y="569740"/>
                  </a:cubicBezTo>
                  <a:cubicBezTo>
                    <a:pt x="1378964" y="579397"/>
                    <a:pt x="1367376" y="577465"/>
                    <a:pt x="1367376" y="577465"/>
                  </a:cubicBezTo>
                  <a:cubicBezTo>
                    <a:pt x="1363514" y="577465"/>
                    <a:pt x="1317162" y="569740"/>
                    <a:pt x="1293986" y="563946"/>
                  </a:cubicBezTo>
                  <a:cubicBezTo>
                    <a:pt x="1280467" y="562015"/>
                    <a:pt x="1266947" y="558152"/>
                    <a:pt x="1253428" y="552358"/>
                  </a:cubicBezTo>
                  <a:cubicBezTo>
                    <a:pt x="1239909" y="548495"/>
                    <a:pt x="1222527" y="540770"/>
                    <a:pt x="1209008" y="531114"/>
                  </a:cubicBezTo>
                  <a:cubicBezTo>
                    <a:pt x="1193557" y="523388"/>
                    <a:pt x="1168450" y="498281"/>
                    <a:pt x="1156862" y="484762"/>
                  </a:cubicBezTo>
                  <a:cubicBezTo>
                    <a:pt x="1147206" y="473174"/>
                    <a:pt x="1139480" y="459655"/>
                    <a:pt x="1135618" y="448067"/>
                  </a:cubicBezTo>
                  <a:cubicBezTo>
                    <a:pt x="1127892" y="432616"/>
                    <a:pt x="1118236" y="380470"/>
                    <a:pt x="1112442" y="380470"/>
                  </a:cubicBezTo>
                  <a:cubicBezTo>
                    <a:pt x="1095060" y="380470"/>
                    <a:pt x="1102785" y="401715"/>
                    <a:pt x="1095060" y="417166"/>
                  </a:cubicBezTo>
                  <a:cubicBezTo>
                    <a:pt x="1093128" y="417166"/>
                    <a:pt x="1087335" y="413303"/>
                    <a:pt x="1085403" y="409440"/>
                  </a:cubicBezTo>
                  <a:cubicBezTo>
                    <a:pt x="1048708" y="365020"/>
                    <a:pt x="1010082" y="231759"/>
                    <a:pt x="1010082" y="173819"/>
                  </a:cubicBezTo>
                  <a:lnTo>
                    <a:pt x="1010082" y="108154"/>
                  </a:lnTo>
                  <a:cubicBezTo>
                    <a:pt x="1015876" y="44420"/>
                    <a:pt x="1042914" y="0"/>
                    <a:pt x="1096991" y="0"/>
                  </a:cubicBezTo>
                  <a:cubicBezTo>
                    <a:pt x="1131755" y="0"/>
                    <a:pt x="1162656" y="21245"/>
                    <a:pt x="1162656" y="57940"/>
                  </a:cubicBezTo>
                  <a:close/>
                </a:path>
              </a:pathLst>
            </a:custGeom>
            <a:gradFill flip="none" rotWithShape="1">
              <a:gsLst>
                <a:gs pos="6000">
                  <a:srgbClr val="CE0000"/>
                </a:gs>
                <a:gs pos="48000">
                  <a:srgbClr val="CE0000">
                    <a:alpha val="0"/>
                  </a:srgbClr>
                </a:gs>
              </a:gsLst>
              <a:lin ang="5400000" scaled="1"/>
              <a:tileRect/>
            </a:gradFill>
            <a:ln w="19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32" name="任意多边形: 形状 231">
            <a:extLst>
              <a:ext uri="{FF2B5EF4-FFF2-40B4-BE49-F238E27FC236}">
                <a16:creationId xmlns:a16="http://schemas.microsoft.com/office/drawing/2014/main" id="{7D2F5664-2EF0-E8FE-A661-CE7DFEB61BC5}"/>
              </a:ext>
            </a:extLst>
          </p:cNvPr>
          <p:cNvSpPr/>
          <p:nvPr/>
        </p:nvSpPr>
        <p:spPr>
          <a:xfrm rot="10800000" flipV="1">
            <a:off x="1338392" y="2192150"/>
            <a:ext cx="9515214" cy="1517226"/>
          </a:xfrm>
          <a:custGeom>
            <a:avLst/>
            <a:gdLst>
              <a:gd name="connsiteX0" fmla="*/ 5975822 w 8804621"/>
              <a:gd name="connsiteY0" fmla="*/ 0 h 1403920"/>
              <a:gd name="connsiteX1" fmla="*/ 5184436 w 8804621"/>
              <a:gd name="connsiteY1" fmla="*/ 0 h 1403920"/>
              <a:gd name="connsiteX2" fmla="*/ 1846085 w 8804621"/>
              <a:gd name="connsiteY2" fmla="*/ 0 h 1403920"/>
              <a:gd name="connsiteX3" fmla="*/ 1329304 w 8804621"/>
              <a:gd name="connsiteY3" fmla="*/ 0 h 1403920"/>
              <a:gd name="connsiteX4" fmla="*/ 1280754 w 8804621"/>
              <a:gd name="connsiteY4" fmla="*/ 0 h 1403920"/>
              <a:gd name="connsiteX5" fmla="*/ 1054699 w 8804621"/>
              <a:gd name="connsiteY5" fmla="*/ 0 h 1403920"/>
              <a:gd name="connsiteX6" fmla="*/ 537918 w 8804621"/>
              <a:gd name="connsiteY6" fmla="*/ 0 h 1403920"/>
              <a:gd name="connsiteX7" fmla="*/ 489368 w 8804621"/>
              <a:gd name="connsiteY7" fmla="*/ 0 h 1403920"/>
              <a:gd name="connsiteX8" fmla="*/ 460790 w 8804621"/>
              <a:gd name="connsiteY8" fmla="*/ 19466 h 1403920"/>
              <a:gd name="connsiteX9" fmla="*/ 370985 w 8804621"/>
              <a:gd name="connsiteY9" fmla="*/ 90426 h 1403920"/>
              <a:gd name="connsiteX10" fmla="*/ 349622 w 8804621"/>
              <a:gd name="connsiteY10" fmla="*/ 208295 h 1403920"/>
              <a:gd name="connsiteX11" fmla="*/ 157359 w 8804621"/>
              <a:gd name="connsiteY11" fmla="*/ 321037 h 1403920"/>
              <a:gd name="connsiteX12" fmla="*/ 135994 w 8804621"/>
              <a:gd name="connsiteY12" fmla="*/ 515778 h 1403920"/>
              <a:gd name="connsiteX13" fmla="*/ 19836 w 8804621"/>
              <a:gd name="connsiteY13" fmla="*/ 688736 h 1403920"/>
              <a:gd name="connsiteX14" fmla="*/ 0 w 8804621"/>
              <a:gd name="connsiteY14" fmla="*/ 701398 h 1403920"/>
              <a:gd name="connsiteX15" fmla="*/ 19836 w 8804621"/>
              <a:gd name="connsiteY15" fmla="*/ 714059 h 1403920"/>
              <a:gd name="connsiteX16" fmla="*/ 135994 w 8804621"/>
              <a:gd name="connsiteY16" fmla="*/ 887017 h 1403920"/>
              <a:gd name="connsiteX17" fmla="*/ 157359 w 8804621"/>
              <a:gd name="connsiteY17" fmla="*/ 1081758 h 1403920"/>
              <a:gd name="connsiteX18" fmla="*/ 349622 w 8804621"/>
              <a:gd name="connsiteY18" fmla="*/ 1194502 h 1403920"/>
              <a:gd name="connsiteX19" fmla="*/ 370985 w 8804621"/>
              <a:gd name="connsiteY19" fmla="*/ 1312371 h 1403920"/>
              <a:gd name="connsiteX20" fmla="*/ 460790 w 8804621"/>
              <a:gd name="connsiteY20" fmla="*/ 1383329 h 1403920"/>
              <a:gd name="connsiteX21" fmla="*/ 489368 w 8804621"/>
              <a:gd name="connsiteY21" fmla="*/ 1402795 h 1403920"/>
              <a:gd name="connsiteX22" fmla="*/ 537918 w 8804621"/>
              <a:gd name="connsiteY22" fmla="*/ 1402795 h 1403920"/>
              <a:gd name="connsiteX23" fmla="*/ 1054699 w 8804621"/>
              <a:gd name="connsiteY23" fmla="*/ 1402795 h 1403920"/>
              <a:gd name="connsiteX24" fmla="*/ 1280754 w 8804621"/>
              <a:gd name="connsiteY24" fmla="*/ 1402795 h 1403920"/>
              <a:gd name="connsiteX25" fmla="*/ 1329304 w 8804621"/>
              <a:gd name="connsiteY25" fmla="*/ 1402795 h 1403920"/>
              <a:gd name="connsiteX26" fmla="*/ 1846085 w 8804621"/>
              <a:gd name="connsiteY26" fmla="*/ 1402795 h 1403920"/>
              <a:gd name="connsiteX27" fmla="*/ 2828799 w 8804621"/>
              <a:gd name="connsiteY27" fmla="*/ 1402795 h 1403920"/>
              <a:gd name="connsiteX28" fmla="*/ 2828799 w 8804621"/>
              <a:gd name="connsiteY28" fmla="*/ 1403920 h 1403920"/>
              <a:gd name="connsiteX29" fmla="*/ 3620185 w 8804621"/>
              <a:gd name="connsiteY29" fmla="*/ 1403920 h 1403920"/>
              <a:gd name="connsiteX30" fmla="*/ 6958535 w 8804621"/>
              <a:gd name="connsiteY30" fmla="*/ 1403920 h 1403920"/>
              <a:gd name="connsiteX31" fmla="*/ 7475317 w 8804621"/>
              <a:gd name="connsiteY31" fmla="*/ 1403920 h 1403920"/>
              <a:gd name="connsiteX32" fmla="*/ 7523867 w 8804621"/>
              <a:gd name="connsiteY32" fmla="*/ 1403920 h 1403920"/>
              <a:gd name="connsiteX33" fmla="*/ 7749922 w 8804621"/>
              <a:gd name="connsiteY33" fmla="*/ 1403920 h 1403920"/>
              <a:gd name="connsiteX34" fmla="*/ 8266703 w 8804621"/>
              <a:gd name="connsiteY34" fmla="*/ 1403920 h 1403920"/>
              <a:gd name="connsiteX35" fmla="*/ 8315253 w 8804621"/>
              <a:gd name="connsiteY35" fmla="*/ 1403920 h 1403920"/>
              <a:gd name="connsiteX36" fmla="*/ 8343832 w 8804621"/>
              <a:gd name="connsiteY36" fmla="*/ 1384454 h 1403920"/>
              <a:gd name="connsiteX37" fmla="*/ 8433636 w 8804621"/>
              <a:gd name="connsiteY37" fmla="*/ 1313494 h 1403920"/>
              <a:gd name="connsiteX38" fmla="*/ 8455000 w 8804621"/>
              <a:gd name="connsiteY38" fmla="*/ 1195625 h 1403920"/>
              <a:gd name="connsiteX39" fmla="*/ 8647264 w 8804621"/>
              <a:gd name="connsiteY39" fmla="*/ 1082883 h 1403920"/>
              <a:gd name="connsiteX40" fmla="*/ 8668627 w 8804621"/>
              <a:gd name="connsiteY40" fmla="*/ 888142 h 1403920"/>
              <a:gd name="connsiteX41" fmla="*/ 8784785 w 8804621"/>
              <a:gd name="connsiteY41" fmla="*/ 715184 h 1403920"/>
              <a:gd name="connsiteX42" fmla="*/ 8804621 w 8804621"/>
              <a:gd name="connsiteY42" fmla="*/ 702522 h 1403920"/>
              <a:gd name="connsiteX43" fmla="*/ 8784785 w 8804621"/>
              <a:gd name="connsiteY43" fmla="*/ 689861 h 1403920"/>
              <a:gd name="connsiteX44" fmla="*/ 8668627 w 8804621"/>
              <a:gd name="connsiteY44" fmla="*/ 516903 h 1403920"/>
              <a:gd name="connsiteX45" fmla="*/ 8647264 w 8804621"/>
              <a:gd name="connsiteY45" fmla="*/ 322162 h 1403920"/>
              <a:gd name="connsiteX46" fmla="*/ 8455000 w 8804621"/>
              <a:gd name="connsiteY46" fmla="*/ 209420 h 1403920"/>
              <a:gd name="connsiteX47" fmla="*/ 8433636 w 8804621"/>
              <a:gd name="connsiteY47" fmla="*/ 91549 h 1403920"/>
              <a:gd name="connsiteX48" fmla="*/ 8343832 w 8804621"/>
              <a:gd name="connsiteY48" fmla="*/ 20591 h 1403920"/>
              <a:gd name="connsiteX49" fmla="*/ 8315253 w 8804621"/>
              <a:gd name="connsiteY49" fmla="*/ 1125 h 1403920"/>
              <a:gd name="connsiteX50" fmla="*/ 8266703 w 8804621"/>
              <a:gd name="connsiteY50" fmla="*/ 1125 h 1403920"/>
              <a:gd name="connsiteX51" fmla="*/ 7749922 w 8804621"/>
              <a:gd name="connsiteY51" fmla="*/ 1125 h 1403920"/>
              <a:gd name="connsiteX52" fmla="*/ 7523867 w 8804621"/>
              <a:gd name="connsiteY52" fmla="*/ 1125 h 1403920"/>
              <a:gd name="connsiteX53" fmla="*/ 7475317 w 8804621"/>
              <a:gd name="connsiteY53" fmla="*/ 1125 h 1403920"/>
              <a:gd name="connsiteX54" fmla="*/ 6958535 w 8804621"/>
              <a:gd name="connsiteY54" fmla="*/ 1125 h 1403920"/>
              <a:gd name="connsiteX55" fmla="*/ 5975822 w 8804621"/>
              <a:gd name="connsiteY55" fmla="*/ 1125 h 140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804621" h="1403920">
                <a:moveTo>
                  <a:pt x="5975822" y="0"/>
                </a:moveTo>
                <a:lnTo>
                  <a:pt x="5184436" y="0"/>
                </a:lnTo>
                <a:lnTo>
                  <a:pt x="1846085" y="0"/>
                </a:lnTo>
                <a:lnTo>
                  <a:pt x="1329304" y="0"/>
                </a:lnTo>
                <a:lnTo>
                  <a:pt x="1280754" y="0"/>
                </a:lnTo>
                <a:lnTo>
                  <a:pt x="1054699" y="0"/>
                </a:lnTo>
                <a:lnTo>
                  <a:pt x="537918" y="0"/>
                </a:lnTo>
                <a:lnTo>
                  <a:pt x="489368" y="0"/>
                </a:lnTo>
                <a:lnTo>
                  <a:pt x="460790" y="19466"/>
                </a:lnTo>
                <a:cubicBezTo>
                  <a:pt x="428880" y="39570"/>
                  <a:pt x="395986" y="57897"/>
                  <a:pt x="370985" y="90426"/>
                </a:cubicBezTo>
                <a:cubicBezTo>
                  <a:pt x="342813" y="127190"/>
                  <a:pt x="356743" y="169005"/>
                  <a:pt x="349622" y="208295"/>
                </a:cubicBezTo>
                <a:cubicBezTo>
                  <a:pt x="285533" y="245874"/>
                  <a:pt x="217938" y="245584"/>
                  <a:pt x="157359" y="321037"/>
                </a:cubicBezTo>
                <a:cubicBezTo>
                  <a:pt x="122170" y="388476"/>
                  <a:pt x="143117" y="450864"/>
                  <a:pt x="135994" y="515778"/>
                </a:cubicBezTo>
                <a:cubicBezTo>
                  <a:pt x="126518" y="574746"/>
                  <a:pt x="76034" y="647642"/>
                  <a:pt x="19836" y="688736"/>
                </a:cubicBezTo>
                <a:lnTo>
                  <a:pt x="0" y="701398"/>
                </a:lnTo>
                <a:lnTo>
                  <a:pt x="19836" y="714059"/>
                </a:lnTo>
                <a:cubicBezTo>
                  <a:pt x="76034" y="755153"/>
                  <a:pt x="126518" y="828049"/>
                  <a:pt x="135994" y="887017"/>
                </a:cubicBezTo>
                <a:cubicBezTo>
                  <a:pt x="143117" y="951931"/>
                  <a:pt x="122170" y="1014319"/>
                  <a:pt x="157359" y="1081758"/>
                </a:cubicBezTo>
                <a:cubicBezTo>
                  <a:pt x="217938" y="1157211"/>
                  <a:pt x="285533" y="1156921"/>
                  <a:pt x="349622" y="1194502"/>
                </a:cubicBezTo>
                <a:cubicBezTo>
                  <a:pt x="356743" y="1233790"/>
                  <a:pt x="342813" y="1275605"/>
                  <a:pt x="370985" y="1312371"/>
                </a:cubicBezTo>
                <a:cubicBezTo>
                  <a:pt x="395986" y="1344900"/>
                  <a:pt x="428880" y="1363227"/>
                  <a:pt x="460790" y="1383329"/>
                </a:cubicBezTo>
                <a:lnTo>
                  <a:pt x="489368" y="1402795"/>
                </a:lnTo>
                <a:lnTo>
                  <a:pt x="537918" y="1402795"/>
                </a:lnTo>
                <a:lnTo>
                  <a:pt x="1054699" y="1402795"/>
                </a:lnTo>
                <a:lnTo>
                  <a:pt x="1280754" y="1402795"/>
                </a:lnTo>
                <a:lnTo>
                  <a:pt x="1329304" y="1402795"/>
                </a:lnTo>
                <a:lnTo>
                  <a:pt x="1846085" y="1402795"/>
                </a:lnTo>
                <a:lnTo>
                  <a:pt x="2828799" y="1402795"/>
                </a:lnTo>
                <a:lnTo>
                  <a:pt x="2828799" y="1403920"/>
                </a:lnTo>
                <a:lnTo>
                  <a:pt x="3620185" y="1403920"/>
                </a:lnTo>
                <a:lnTo>
                  <a:pt x="6958535" y="1403920"/>
                </a:lnTo>
                <a:lnTo>
                  <a:pt x="7475317" y="1403920"/>
                </a:lnTo>
                <a:lnTo>
                  <a:pt x="7523867" y="1403920"/>
                </a:lnTo>
                <a:lnTo>
                  <a:pt x="7749922" y="1403920"/>
                </a:lnTo>
                <a:lnTo>
                  <a:pt x="8266703" y="1403920"/>
                </a:lnTo>
                <a:lnTo>
                  <a:pt x="8315253" y="1403920"/>
                </a:lnTo>
                <a:lnTo>
                  <a:pt x="8343832" y="1384454"/>
                </a:lnTo>
                <a:cubicBezTo>
                  <a:pt x="8375739" y="1364350"/>
                  <a:pt x="8408635" y="1346023"/>
                  <a:pt x="8433636" y="1313494"/>
                </a:cubicBezTo>
                <a:cubicBezTo>
                  <a:pt x="8461807" y="1276730"/>
                  <a:pt x="8447879" y="1234916"/>
                  <a:pt x="8455000" y="1195625"/>
                </a:cubicBezTo>
                <a:cubicBezTo>
                  <a:pt x="8519088" y="1158044"/>
                  <a:pt x="8586683" y="1158337"/>
                  <a:pt x="8647264" y="1082883"/>
                </a:cubicBezTo>
                <a:cubicBezTo>
                  <a:pt x="8682451" y="1015444"/>
                  <a:pt x="8661506" y="953056"/>
                  <a:pt x="8668627" y="888142"/>
                </a:cubicBezTo>
                <a:cubicBezTo>
                  <a:pt x="8678103" y="829174"/>
                  <a:pt x="8728587" y="756278"/>
                  <a:pt x="8784785" y="715184"/>
                </a:cubicBezTo>
                <a:lnTo>
                  <a:pt x="8804621" y="702522"/>
                </a:lnTo>
                <a:lnTo>
                  <a:pt x="8784785" y="689861"/>
                </a:lnTo>
                <a:cubicBezTo>
                  <a:pt x="8728587" y="648767"/>
                  <a:pt x="8678103" y="575871"/>
                  <a:pt x="8668627" y="516903"/>
                </a:cubicBezTo>
                <a:cubicBezTo>
                  <a:pt x="8661506" y="451989"/>
                  <a:pt x="8682451" y="389601"/>
                  <a:pt x="8647264" y="322162"/>
                </a:cubicBezTo>
                <a:cubicBezTo>
                  <a:pt x="8586683" y="246709"/>
                  <a:pt x="8519088" y="246999"/>
                  <a:pt x="8455000" y="209420"/>
                </a:cubicBezTo>
                <a:cubicBezTo>
                  <a:pt x="8447879" y="170130"/>
                  <a:pt x="8461807" y="128315"/>
                  <a:pt x="8433636" y="91549"/>
                </a:cubicBezTo>
                <a:cubicBezTo>
                  <a:pt x="8408635" y="59022"/>
                  <a:pt x="8375739" y="40693"/>
                  <a:pt x="8343832" y="20591"/>
                </a:cubicBezTo>
                <a:lnTo>
                  <a:pt x="8315253" y="1125"/>
                </a:lnTo>
                <a:lnTo>
                  <a:pt x="8266703" y="1125"/>
                </a:lnTo>
                <a:lnTo>
                  <a:pt x="7749922" y="1125"/>
                </a:lnTo>
                <a:lnTo>
                  <a:pt x="7523867" y="1125"/>
                </a:lnTo>
                <a:lnTo>
                  <a:pt x="7475317" y="1125"/>
                </a:lnTo>
                <a:lnTo>
                  <a:pt x="6958535" y="1125"/>
                </a:lnTo>
                <a:lnTo>
                  <a:pt x="5975822" y="1125"/>
                </a:lnTo>
                <a:close/>
              </a:path>
            </a:pathLst>
          </a:custGeom>
          <a:blipFill dpi="0" rotWithShape="1">
            <a:blip r:embed="rId4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0" name="文本框 229">
            <a:extLst>
              <a:ext uri="{FF2B5EF4-FFF2-40B4-BE49-F238E27FC236}">
                <a16:creationId xmlns:a16="http://schemas.microsoft.com/office/drawing/2014/main" id="{3134F163-0E19-02B8-A85C-DD1AB112C56E}"/>
              </a:ext>
            </a:extLst>
          </p:cNvPr>
          <p:cNvSpPr txBox="1"/>
          <p:nvPr/>
        </p:nvSpPr>
        <p:spPr>
          <a:xfrm>
            <a:off x="2237654" y="2354053"/>
            <a:ext cx="7696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7200" b="0" i="0" dirty="0">
                <a:solidFill>
                  <a:srgbClr val="FFEFCB"/>
                </a:solidFill>
                <a:effectLst/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谢谢观看</a:t>
            </a:r>
            <a:endParaRPr lang="zh-CN" altLang="en-US" sz="7200" dirty="0">
              <a:solidFill>
                <a:srgbClr val="FFEFCB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96DE16D2-A817-170F-5D2D-92F243EC847D}"/>
              </a:ext>
            </a:extLst>
          </p:cNvPr>
          <p:cNvGrpSpPr/>
          <p:nvPr/>
        </p:nvGrpSpPr>
        <p:grpSpPr>
          <a:xfrm>
            <a:off x="255588" y="217487"/>
            <a:ext cx="11680824" cy="6442076"/>
            <a:chOff x="255588" y="217487"/>
            <a:chExt cx="11680824" cy="6442076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673F1BF1-B064-AB7F-8882-8941F965CD42}"/>
                </a:ext>
              </a:extLst>
            </p:cNvPr>
            <p:cNvGrpSpPr/>
            <p:nvPr/>
          </p:nvGrpSpPr>
          <p:grpSpPr>
            <a:xfrm>
              <a:off x="255588" y="217488"/>
              <a:ext cx="1260205" cy="5721765"/>
              <a:chOff x="1380514" y="723211"/>
              <a:chExt cx="1957046" cy="8885663"/>
            </a:xfrm>
          </p:grpSpPr>
          <p:cxnSp>
            <p:nvCxnSpPr>
              <p:cNvPr id="5" name="直接连接符 4">
                <a:extLst>
                  <a:ext uri="{FF2B5EF4-FFF2-40B4-BE49-F238E27FC236}">
                    <a16:creationId xmlns:a16="http://schemas.microsoft.com/office/drawing/2014/main" id="{0D7DD506-B58F-6076-8B6A-3A01CA8CE1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9570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>
                <a:extLst>
                  <a:ext uri="{FF2B5EF4-FFF2-40B4-BE49-F238E27FC236}">
                    <a16:creationId xmlns:a16="http://schemas.microsoft.com/office/drawing/2014/main" id="{6BAF71B7-1134-F572-8ACB-B09AF3F15D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0514" y="723211"/>
                <a:ext cx="0" cy="8885663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>
                <a:extLst>
                  <a:ext uri="{FF2B5EF4-FFF2-40B4-BE49-F238E27FC236}">
                    <a16:creationId xmlns:a16="http://schemas.microsoft.com/office/drawing/2014/main" id="{029D639E-AAEE-E8FA-4032-7A2750017E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855A5AFE-623B-C3B7-2D9F-2498823DB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376C9013-3D77-DDA9-A1A7-452A477DC8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76C0A9CD-2B82-8B56-A67F-EA48F7DA3E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0ABFB2F8-F9F4-D74F-B42D-791C2B2457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08C4C89A-E4C8-05AB-BB35-47B107BCC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21E0C8D7-39C9-B4FA-6EDD-533865C2D2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FA94F9BE-296A-3C9B-C96A-C7B0758FFC2D}"/>
                </a:ext>
              </a:extLst>
            </p:cNvPr>
            <p:cNvGrpSpPr/>
            <p:nvPr/>
          </p:nvGrpSpPr>
          <p:grpSpPr>
            <a:xfrm flipH="1">
              <a:off x="1515793" y="217487"/>
              <a:ext cx="10420619" cy="5721766"/>
              <a:chOff x="1380514" y="723211"/>
              <a:chExt cx="16182775" cy="8885665"/>
            </a:xfrm>
          </p:grpSpPr>
          <p:cxnSp>
            <p:nvCxnSpPr>
              <p:cNvPr id="27" name="直接连接符 26">
                <a:extLst>
                  <a:ext uri="{FF2B5EF4-FFF2-40B4-BE49-F238E27FC236}">
                    <a16:creationId xmlns:a16="http://schemas.microsoft.com/office/drawing/2014/main" id="{B2E10B43-CBB8-6160-B7A6-6612DEA6F9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6182775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28E83C5E-B8D4-96A5-FE6D-F2467C0AB2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380514" y="723211"/>
                <a:ext cx="0" cy="8885665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BD31D94D-E64E-0F9B-70CB-41FFBBDA10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连接符 29">
                <a:extLst>
                  <a:ext uri="{FF2B5EF4-FFF2-40B4-BE49-F238E27FC236}">
                    <a16:creationId xmlns:a16="http://schemas.microsoft.com/office/drawing/2014/main" id="{2DB2839F-9E26-BE9A-C42A-A27C0BFA3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1EFC6572-5B3C-01D7-2256-652BBD6ABD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连接符 31">
                <a:extLst>
                  <a:ext uri="{FF2B5EF4-FFF2-40B4-BE49-F238E27FC236}">
                    <a16:creationId xmlns:a16="http://schemas.microsoft.com/office/drawing/2014/main" id="{52C7A0BE-2889-BEC7-CDDB-722414030A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D948ECF0-47FD-B2A2-F08D-1514BBAC6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>
                <a:extLst>
                  <a:ext uri="{FF2B5EF4-FFF2-40B4-BE49-F238E27FC236}">
                    <a16:creationId xmlns:a16="http://schemas.microsoft.com/office/drawing/2014/main" id="{09234AD3-47A5-DC58-1F3B-CD8BB13D35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直接连接符 34">
                <a:extLst>
                  <a:ext uri="{FF2B5EF4-FFF2-40B4-BE49-F238E27FC236}">
                    <a16:creationId xmlns:a16="http://schemas.microsoft.com/office/drawing/2014/main" id="{0D789881-8EFD-1F9E-34D6-0678F9F5D8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EB1A0B0E-47BA-56FC-1F4C-156534C201B6}"/>
                </a:ext>
              </a:extLst>
            </p:cNvPr>
            <p:cNvGrpSpPr/>
            <p:nvPr/>
          </p:nvGrpSpPr>
          <p:grpSpPr>
            <a:xfrm flipV="1">
              <a:off x="255588" y="5939253"/>
              <a:ext cx="11680824" cy="720310"/>
              <a:chOff x="255588" y="5618163"/>
              <a:chExt cx="11680824" cy="1011238"/>
            </a:xfrm>
          </p:grpSpPr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2A7E47CB-7293-C13D-D1A0-16FC4EDC3F95}"/>
                  </a:ext>
                </a:extLst>
              </p:cNvPr>
              <p:cNvGrpSpPr/>
              <p:nvPr/>
            </p:nvGrpSpPr>
            <p:grpSpPr>
              <a:xfrm>
                <a:off x="255588" y="5618164"/>
                <a:ext cx="1260205" cy="1011237"/>
                <a:chOff x="1380514" y="723211"/>
                <a:chExt cx="1957046" cy="1570409"/>
              </a:xfrm>
            </p:grpSpPr>
            <p:cxnSp>
              <p:nvCxnSpPr>
                <p:cNvPr id="48" name="直接连接符 47">
                  <a:extLst>
                    <a:ext uri="{FF2B5EF4-FFF2-40B4-BE49-F238E27FC236}">
                      <a16:creationId xmlns:a16="http://schemas.microsoft.com/office/drawing/2014/main" id="{E9610B16-6CC0-FD07-EFEB-3ECD98450F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9570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>
                  <a:extLst>
                    <a:ext uri="{FF2B5EF4-FFF2-40B4-BE49-F238E27FC236}">
                      <a16:creationId xmlns:a16="http://schemas.microsoft.com/office/drawing/2014/main" id="{0AF08396-2B78-C8F3-50C3-CD087AF293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>
                  <a:extLst>
                    <a:ext uri="{FF2B5EF4-FFF2-40B4-BE49-F238E27FC236}">
                      <a16:creationId xmlns:a16="http://schemas.microsoft.com/office/drawing/2014/main" id="{076E017D-716B-737E-00EC-EC216481E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>
                  <a:extLst>
                    <a:ext uri="{FF2B5EF4-FFF2-40B4-BE49-F238E27FC236}">
                      <a16:creationId xmlns:a16="http://schemas.microsoft.com/office/drawing/2014/main" id="{A95D01EE-78EF-3610-46F0-5964873E57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>
                  <a:extLst>
                    <a:ext uri="{FF2B5EF4-FFF2-40B4-BE49-F238E27FC236}">
                      <a16:creationId xmlns:a16="http://schemas.microsoft.com/office/drawing/2014/main" id="{0124270D-0390-C741-C5FA-C1FADD3350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>
                  <a:extLst>
                    <a:ext uri="{FF2B5EF4-FFF2-40B4-BE49-F238E27FC236}">
                      <a16:creationId xmlns:a16="http://schemas.microsoft.com/office/drawing/2014/main" id="{E5FDCD7D-E151-8F2F-EC17-FB30DAB839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>
                  <a:extLst>
                    <a:ext uri="{FF2B5EF4-FFF2-40B4-BE49-F238E27FC236}">
                      <a16:creationId xmlns:a16="http://schemas.microsoft.com/office/drawing/2014/main" id="{3AE95083-8E00-1A40-2636-2A347B2CEC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>
                  <a:extLst>
                    <a:ext uri="{FF2B5EF4-FFF2-40B4-BE49-F238E27FC236}">
                      <a16:creationId xmlns:a16="http://schemas.microsoft.com/office/drawing/2014/main" id="{419DD1B0-4FD3-3477-18EA-4B4230AB7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>
                  <a:extLst>
                    <a:ext uri="{FF2B5EF4-FFF2-40B4-BE49-F238E27FC236}">
                      <a16:creationId xmlns:a16="http://schemas.microsoft.com/office/drawing/2014/main" id="{A58EDDF8-9F04-EF78-F096-96B50DED6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77B02F88-E0E4-B546-18AD-6EA28AA65BFB}"/>
                  </a:ext>
                </a:extLst>
              </p:cNvPr>
              <p:cNvGrpSpPr/>
              <p:nvPr/>
            </p:nvGrpSpPr>
            <p:grpSpPr>
              <a:xfrm flipH="1">
                <a:off x="1515793" y="5618163"/>
                <a:ext cx="10420619" cy="1011237"/>
                <a:chOff x="1380514" y="723211"/>
                <a:chExt cx="16182775" cy="1570409"/>
              </a:xfrm>
            </p:grpSpPr>
            <p:cxnSp>
              <p:nvCxnSpPr>
                <p:cNvPr id="39" name="直接连接符 38">
                  <a:extLst>
                    <a:ext uri="{FF2B5EF4-FFF2-40B4-BE49-F238E27FC236}">
                      <a16:creationId xmlns:a16="http://schemas.microsoft.com/office/drawing/2014/main" id="{063B84A4-F80C-5FED-0045-B696FAD998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6182775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接连接符 39">
                  <a:extLst>
                    <a:ext uri="{FF2B5EF4-FFF2-40B4-BE49-F238E27FC236}">
                      <a16:creationId xmlns:a16="http://schemas.microsoft.com/office/drawing/2014/main" id="{D7A1C38E-BA49-7DB6-9ECB-040DF67D39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>
                  <a:extLst>
                    <a:ext uri="{FF2B5EF4-FFF2-40B4-BE49-F238E27FC236}">
                      <a16:creationId xmlns:a16="http://schemas.microsoft.com/office/drawing/2014/main" id="{458F1C9B-BD26-2F60-05A6-0848CCBE08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接连接符 41">
                  <a:extLst>
                    <a:ext uri="{FF2B5EF4-FFF2-40B4-BE49-F238E27FC236}">
                      <a16:creationId xmlns:a16="http://schemas.microsoft.com/office/drawing/2014/main" id="{5F814AF7-8EC4-D104-14C5-5B6212600F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接连接符 42">
                  <a:extLst>
                    <a:ext uri="{FF2B5EF4-FFF2-40B4-BE49-F238E27FC236}">
                      <a16:creationId xmlns:a16="http://schemas.microsoft.com/office/drawing/2014/main" id="{4BC48E27-7DC7-474B-7682-4D86A20291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id="{7B527FA2-518C-BF74-AF5C-16324B351C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接连接符 44">
                  <a:extLst>
                    <a:ext uri="{FF2B5EF4-FFF2-40B4-BE49-F238E27FC236}">
                      <a16:creationId xmlns:a16="http://schemas.microsoft.com/office/drawing/2014/main" id="{DF25AB9A-372A-79C4-30E7-66CB0C93C2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>
                  <a:extLst>
                    <a:ext uri="{FF2B5EF4-FFF2-40B4-BE49-F238E27FC236}">
                      <a16:creationId xmlns:a16="http://schemas.microsoft.com/office/drawing/2014/main" id="{B6CD54A1-619D-C83A-FB60-189E4205B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>
                  <a:extLst>
                    <a:ext uri="{FF2B5EF4-FFF2-40B4-BE49-F238E27FC236}">
                      <a16:creationId xmlns:a16="http://schemas.microsoft.com/office/drawing/2014/main" id="{5318D208-F91D-6C3D-1376-909E51719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61" name="组合 560">
            <a:extLst>
              <a:ext uri="{FF2B5EF4-FFF2-40B4-BE49-F238E27FC236}">
                <a16:creationId xmlns:a16="http://schemas.microsoft.com/office/drawing/2014/main" id="{9B2D5C64-58D1-3909-D89B-A5B2573A1037}"/>
              </a:ext>
            </a:extLst>
          </p:cNvPr>
          <p:cNvGrpSpPr/>
          <p:nvPr/>
        </p:nvGrpSpPr>
        <p:grpSpPr>
          <a:xfrm>
            <a:off x="4597400" y="561942"/>
            <a:ext cx="2997200" cy="1539526"/>
            <a:chOff x="4597400" y="561942"/>
            <a:chExt cx="2997200" cy="1539526"/>
          </a:xfrm>
        </p:grpSpPr>
        <p:grpSp>
          <p:nvGrpSpPr>
            <p:cNvPr id="228" name="组合 227">
              <a:extLst>
                <a:ext uri="{FF2B5EF4-FFF2-40B4-BE49-F238E27FC236}">
                  <a16:creationId xmlns:a16="http://schemas.microsoft.com/office/drawing/2014/main" id="{15E05311-C688-C5F5-C4F9-CD95755498C8}"/>
                </a:ext>
              </a:extLst>
            </p:cNvPr>
            <p:cNvGrpSpPr/>
            <p:nvPr/>
          </p:nvGrpSpPr>
          <p:grpSpPr>
            <a:xfrm>
              <a:off x="4597400" y="732563"/>
              <a:ext cx="2997200" cy="1368905"/>
              <a:chOff x="2157546" y="1610640"/>
              <a:chExt cx="7751416" cy="3540288"/>
            </a:xfrm>
            <a:gradFill>
              <a:gsLst>
                <a:gs pos="100000">
                  <a:srgbClr val="D00000"/>
                </a:gs>
                <a:gs pos="0">
                  <a:srgbClr val="CE0000"/>
                </a:gs>
              </a:gsLst>
              <a:lin ang="5400000" scaled="1"/>
            </a:gradFill>
          </p:grpSpPr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C60F3713-2BEB-0E87-3885-0EC31EF49095}"/>
                  </a:ext>
                </a:extLst>
              </p:cNvPr>
              <p:cNvSpPr/>
              <p:nvPr/>
            </p:nvSpPr>
            <p:spPr>
              <a:xfrm flipV="1">
                <a:off x="2157546" y="1654103"/>
                <a:ext cx="3304943" cy="2713739"/>
              </a:xfrm>
              <a:custGeom>
                <a:avLst/>
                <a:gdLst>
                  <a:gd name="connsiteX0" fmla="*/ 293937 w 1151000"/>
                  <a:gd name="connsiteY0" fmla="*/ 976203 h 993611"/>
                  <a:gd name="connsiteX1" fmla="*/ 310945 w 1151000"/>
                  <a:gd name="connsiteY1" fmla="*/ 903072 h 993611"/>
                  <a:gd name="connsiteX2" fmla="*/ 331353 w 1151000"/>
                  <a:gd name="connsiteY2" fmla="*/ 833342 h 993611"/>
                  <a:gd name="connsiteX3" fmla="*/ 344959 w 1151000"/>
                  <a:gd name="connsiteY3" fmla="*/ 812933 h 993611"/>
                  <a:gd name="connsiteX4" fmla="*/ 202949 w 1151000"/>
                  <a:gd name="connsiteY4" fmla="*/ 719394 h 993611"/>
                  <a:gd name="connsiteX5" fmla="*/ 214854 w 1151000"/>
                  <a:gd name="connsiteY5" fmla="*/ 645412 h 993611"/>
                  <a:gd name="connsiteX6" fmla="*/ 299040 w 1151000"/>
                  <a:gd name="connsiteY6" fmla="*/ 718543 h 993611"/>
                  <a:gd name="connsiteX7" fmla="*/ 378973 w 1151000"/>
                  <a:gd name="connsiteY7" fmla="*/ 785722 h 993611"/>
                  <a:gd name="connsiteX8" fmla="*/ 309244 w 1151000"/>
                  <a:gd name="connsiteY8" fmla="*/ 692182 h 993611"/>
                  <a:gd name="connsiteX9" fmla="*/ 268427 w 1151000"/>
                  <a:gd name="connsiteY9" fmla="*/ 588438 h 993611"/>
                  <a:gd name="connsiteX10" fmla="*/ 162131 w 1151000"/>
                  <a:gd name="connsiteY10" fmla="*/ 496599 h 993611"/>
                  <a:gd name="connsiteX11" fmla="*/ 64340 w 1151000"/>
                  <a:gd name="connsiteY11" fmla="*/ 419216 h 993611"/>
                  <a:gd name="connsiteX12" fmla="*/ 37128 w 1151000"/>
                  <a:gd name="connsiteY12" fmla="*/ 397957 h 993611"/>
                  <a:gd name="connsiteX13" fmla="*/ 23522 w 1151000"/>
                  <a:gd name="connsiteY13" fmla="*/ 328227 h 993611"/>
                  <a:gd name="connsiteX14" fmla="*/ 164682 w 1151000"/>
                  <a:gd name="connsiteY14" fmla="*/ 289111 h 993611"/>
                  <a:gd name="connsiteX15" fmla="*/ 238664 w 1151000"/>
                  <a:gd name="connsiteY15" fmla="*/ 364793 h 993611"/>
                  <a:gd name="connsiteX16" fmla="*/ 247167 w 1151000"/>
                  <a:gd name="connsiteY16" fmla="*/ 381800 h 993611"/>
                  <a:gd name="connsiteX17" fmla="*/ 243766 w 1151000"/>
                  <a:gd name="connsiteY17" fmla="*/ 295063 h 993611"/>
                  <a:gd name="connsiteX18" fmla="*/ 217405 w 1151000"/>
                  <a:gd name="connsiteY18" fmla="*/ 152203 h 993611"/>
                  <a:gd name="connsiteX19" fmla="*/ 199547 w 1151000"/>
                  <a:gd name="connsiteY19" fmla="*/ 74820 h 993611"/>
                  <a:gd name="connsiteX20" fmla="*/ 211452 w 1151000"/>
                  <a:gd name="connsiteY20" fmla="*/ 47608 h 993611"/>
                  <a:gd name="connsiteX21" fmla="*/ 250569 w 1151000"/>
                  <a:gd name="connsiteY21" fmla="*/ 16995 h 993611"/>
                  <a:gd name="connsiteX22" fmla="*/ 317747 w 1151000"/>
                  <a:gd name="connsiteY22" fmla="*/ 6791 h 993611"/>
                  <a:gd name="connsiteX23" fmla="*/ 327101 w 1151000"/>
                  <a:gd name="connsiteY23" fmla="*/ 21247 h 993611"/>
                  <a:gd name="connsiteX24" fmla="*/ 344959 w 1151000"/>
                  <a:gd name="connsiteY24" fmla="*/ 198973 h 993611"/>
                  <a:gd name="connsiteX25" fmla="*/ 361966 w 1151000"/>
                  <a:gd name="connsiteY25" fmla="*/ 190469 h 993611"/>
                  <a:gd name="connsiteX26" fmla="*/ 382375 w 1151000"/>
                  <a:gd name="connsiteY26" fmla="*/ 177714 h 993611"/>
                  <a:gd name="connsiteX27" fmla="*/ 419791 w 1151000"/>
                  <a:gd name="connsiteY27" fmla="*/ 147951 h 993611"/>
                  <a:gd name="connsiteX28" fmla="*/ 476765 w 1151000"/>
                  <a:gd name="connsiteY28" fmla="*/ 141998 h 993611"/>
                  <a:gd name="connsiteX29" fmla="*/ 494623 w 1151000"/>
                  <a:gd name="connsiteY29" fmla="*/ 415815 h 993611"/>
                  <a:gd name="connsiteX30" fmla="*/ 562652 w 1151000"/>
                  <a:gd name="connsiteY30" fmla="*/ 616500 h 993611"/>
                  <a:gd name="connsiteX31" fmla="*/ 587312 w 1151000"/>
                  <a:gd name="connsiteY31" fmla="*/ 664120 h 993611"/>
                  <a:gd name="connsiteX32" fmla="*/ 619626 w 1151000"/>
                  <a:gd name="connsiteY32" fmla="*/ 710890 h 993611"/>
                  <a:gd name="connsiteX33" fmla="*/ 638334 w 1151000"/>
                  <a:gd name="connsiteY33" fmla="*/ 650514 h 993611"/>
                  <a:gd name="connsiteX34" fmla="*/ 576257 w 1151000"/>
                  <a:gd name="connsiteY34" fmla="*/ 269553 h 993611"/>
                  <a:gd name="connsiteX35" fmla="*/ 719968 w 1151000"/>
                  <a:gd name="connsiteY35" fmla="*/ 28900 h 993611"/>
                  <a:gd name="connsiteX36" fmla="*/ 744629 w 1151000"/>
                  <a:gd name="connsiteY36" fmla="*/ 22948 h 993611"/>
                  <a:gd name="connsiteX37" fmla="*/ 755684 w 1151000"/>
                  <a:gd name="connsiteY37" fmla="*/ 22097 h 993611"/>
                  <a:gd name="connsiteX38" fmla="*/ 848373 w 1151000"/>
                  <a:gd name="connsiteY38" fmla="*/ 45057 h 993611"/>
                  <a:gd name="connsiteX39" fmla="*/ 855176 w 1151000"/>
                  <a:gd name="connsiteY39" fmla="*/ 50159 h 993611"/>
                  <a:gd name="connsiteX40" fmla="*/ 865380 w 1151000"/>
                  <a:gd name="connsiteY40" fmla="*/ 56962 h 993611"/>
                  <a:gd name="connsiteX41" fmla="*/ 890041 w 1151000"/>
                  <a:gd name="connsiteY41" fmla="*/ 68017 h 993611"/>
                  <a:gd name="connsiteX42" fmla="*/ 920654 w 1151000"/>
                  <a:gd name="connsiteY42" fmla="*/ 80772 h 993611"/>
                  <a:gd name="connsiteX43" fmla="*/ 940212 w 1151000"/>
                  <a:gd name="connsiteY43" fmla="*/ 83323 h 993611"/>
                  <a:gd name="connsiteX44" fmla="*/ 971675 w 1151000"/>
                  <a:gd name="connsiteY44" fmla="*/ 102882 h 993611"/>
                  <a:gd name="connsiteX45" fmla="*/ 1003139 w 1151000"/>
                  <a:gd name="connsiteY45" fmla="*/ 107134 h 993611"/>
                  <a:gd name="connsiteX46" fmla="*/ 1007391 w 1151000"/>
                  <a:gd name="connsiteY46" fmla="*/ 107134 h 993611"/>
                  <a:gd name="connsiteX47" fmla="*/ 1055011 w 1151000"/>
                  <a:gd name="connsiteY47" fmla="*/ 130944 h 993611"/>
                  <a:gd name="connsiteX48" fmla="*/ 1101781 w 1151000"/>
                  <a:gd name="connsiteY48" fmla="*/ 152203 h 993611"/>
                  <a:gd name="connsiteX49" fmla="*/ 1118788 w 1151000"/>
                  <a:gd name="connsiteY49" fmla="*/ 164958 h 993611"/>
                  <a:gd name="connsiteX50" fmla="*/ 1135795 w 1151000"/>
                  <a:gd name="connsiteY50" fmla="*/ 271253 h 993611"/>
                  <a:gd name="connsiteX51" fmla="*/ 1104332 w 1151000"/>
                  <a:gd name="connsiteY51" fmla="*/ 282308 h 993611"/>
                  <a:gd name="connsiteX52" fmla="*/ 1015894 w 1151000"/>
                  <a:gd name="connsiteY52" fmla="*/ 318023 h 993611"/>
                  <a:gd name="connsiteX53" fmla="*/ 981029 w 1151000"/>
                  <a:gd name="connsiteY53" fmla="*/ 322275 h 993611"/>
                  <a:gd name="connsiteX54" fmla="*/ 982730 w 1151000"/>
                  <a:gd name="connsiteY54" fmla="*/ 316322 h 993611"/>
                  <a:gd name="connsiteX55" fmla="*/ 1038004 w 1151000"/>
                  <a:gd name="connsiteY55" fmla="*/ 269553 h 993611"/>
                  <a:gd name="connsiteX56" fmla="*/ 1072018 w 1151000"/>
                  <a:gd name="connsiteY56" fmla="*/ 238940 h 993611"/>
                  <a:gd name="connsiteX57" fmla="*/ 1020996 w 1151000"/>
                  <a:gd name="connsiteY57" fmla="*/ 215980 h 993611"/>
                  <a:gd name="connsiteX58" fmla="*/ 702961 w 1151000"/>
                  <a:gd name="connsiteY58" fmla="*/ 108834 h 993611"/>
                  <a:gd name="connsiteX59" fmla="*/ 771840 w 1151000"/>
                  <a:gd name="connsiteY59" fmla="*/ 160706 h 993611"/>
                  <a:gd name="connsiteX60" fmla="*/ 793100 w 1151000"/>
                  <a:gd name="connsiteY60" fmla="*/ 173462 h 993611"/>
                  <a:gd name="connsiteX61" fmla="*/ 813508 w 1151000"/>
                  <a:gd name="connsiteY61" fmla="*/ 181965 h 993611"/>
                  <a:gd name="connsiteX62" fmla="*/ 821161 w 1151000"/>
                  <a:gd name="connsiteY62" fmla="*/ 185367 h 993611"/>
                  <a:gd name="connsiteX63" fmla="*/ 867931 w 1151000"/>
                  <a:gd name="connsiteY63" fmla="*/ 207476 h 993611"/>
                  <a:gd name="connsiteX64" fmla="*/ 915552 w 1151000"/>
                  <a:gd name="connsiteY64" fmla="*/ 231286 h 993611"/>
                  <a:gd name="connsiteX65" fmla="*/ 902796 w 1151000"/>
                  <a:gd name="connsiteY65" fmla="*/ 286560 h 993611"/>
                  <a:gd name="connsiteX66" fmla="*/ 791399 w 1151000"/>
                  <a:gd name="connsiteY66" fmla="*/ 293363 h 993611"/>
                  <a:gd name="connsiteX67" fmla="*/ 807556 w 1151000"/>
                  <a:gd name="connsiteY67" fmla="*/ 323125 h 993611"/>
                  <a:gd name="connsiteX68" fmla="*/ 861128 w 1151000"/>
                  <a:gd name="connsiteY68" fmla="*/ 364793 h 993611"/>
                  <a:gd name="connsiteX69" fmla="*/ 850074 w 1151000"/>
                  <a:gd name="connsiteY69" fmla="*/ 392855 h 993611"/>
                  <a:gd name="connsiteX70" fmla="*/ 789698 w 1151000"/>
                  <a:gd name="connsiteY70" fmla="*/ 416665 h 993611"/>
                  <a:gd name="connsiteX71" fmla="*/ 852625 w 1151000"/>
                  <a:gd name="connsiteY71" fmla="*/ 490647 h 993611"/>
                  <a:gd name="connsiteX72" fmla="*/ 797351 w 1151000"/>
                  <a:gd name="connsiteY72" fmla="*/ 557825 h 993611"/>
                  <a:gd name="connsiteX73" fmla="*/ 722520 w 1151000"/>
                  <a:gd name="connsiteY73" fmla="*/ 454081 h 993611"/>
                  <a:gd name="connsiteX74" fmla="*/ 726771 w 1151000"/>
                  <a:gd name="connsiteY74" fmla="*/ 428570 h 993611"/>
                  <a:gd name="connsiteX75" fmla="*/ 742928 w 1151000"/>
                  <a:gd name="connsiteY75" fmla="*/ 359691 h 993611"/>
                  <a:gd name="connsiteX76" fmla="*/ 743779 w 1151000"/>
                  <a:gd name="connsiteY76" fmla="*/ 325676 h 993611"/>
                  <a:gd name="connsiteX77" fmla="*/ 740377 w 1151000"/>
                  <a:gd name="connsiteY77" fmla="*/ 228735 h 993611"/>
                  <a:gd name="connsiteX78" fmla="*/ 714866 w 1151000"/>
                  <a:gd name="connsiteY78" fmla="*/ 180265 h 993611"/>
                  <a:gd name="connsiteX79" fmla="*/ 685104 w 1151000"/>
                  <a:gd name="connsiteY79" fmla="*/ 130944 h 993611"/>
                  <a:gd name="connsiteX80" fmla="*/ 688505 w 1151000"/>
                  <a:gd name="connsiteY80" fmla="*/ 123290 h 993611"/>
                  <a:gd name="connsiteX81" fmla="*/ 676600 w 1151000"/>
                  <a:gd name="connsiteY81" fmla="*/ 109685 h 993611"/>
                  <a:gd name="connsiteX82" fmla="*/ 655341 w 1151000"/>
                  <a:gd name="connsiteY82" fmla="*/ 168360 h 993611"/>
                  <a:gd name="connsiteX83" fmla="*/ 653640 w 1151000"/>
                  <a:gd name="connsiteY83" fmla="*/ 177714 h 993611"/>
                  <a:gd name="connsiteX84" fmla="*/ 645137 w 1151000"/>
                  <a:gd name="connsiteY84" fmla="*/ 205775 h 993611"/>
                  <a:gd name="connsiteX85" fmla="*/ 651940 w 1151000"/>
                  <a:gd name="connsiteY85" fmla="*/ 215980 h 993611"/>
                  <a:gd name="connsiteX86" fmla="*/ 655341 w 1151000"/>
                  <a:gd name="connsiteY86" fmla="*/ 231286 h 993611"/>
                  <a:gd name="connsiteX87" fmla="*/ 657892 w 1151000"/>
                  <a:gd name="connsiteY87" fmla="*/ 273804 h 993611"/>
                  <a:gd name="connsiteX88" fmla="*/ 671498 w 1151000"/>
                  <a:gd name="connsiteY88" fmla="*/ 343534 h 993611"/>
                  <a:gd name="connsiteX89" fmla="*/ 697859 w 1151000"/>
                  <a:gd name="connsiteY89" fmla="*/ 524661 h 993611"/>
                  <a:gd name="connsiteX90" fmla="*/ 777793 w 1151000"/>
                  <a:gd name="connsiteY90" fmla="*/ 583336 h 993611"/>
                  <a:gd name="connsiteX91" fmla="*/ 857727 w 1151000"/>
                  <a:gd name="connsiteY91" fmla="*/ 645412 h 993611"/>
                  <a:gd name="connsiteX92" fmla="*/ 853475 w 1151000"/>
                  <a:gd name="connsiteY92" fmla="*/ 662420 h 993611"/>
                  <a:gd name="connsiteX93" fmla="*/ 853475 w 1151000"/>
                  <a:gd name="connsiteY93" fmla="*/ 673474 h 993611"/>
                  <a:gd name="connsiteX94" fmla="*/ 811807 w 1151000"/>
                  <a:gd name="connsiteY94" fmla="*/ 700686 h 993611"/>
                  <a:gd name="connsiteX95" fmla="*/ 906198 w 1151000"/>
                  <a:gd name="connsiteY95" fmla="*/ 842696 h 993611"/>
                  <a:gd name="connsiteX96" fmla="*/ 909599 w 1151000"/>
                  <a:gd name="connsiteY96" fmla="*/ 916678 h 993611"/>
                  <a:gd name="connsiteX97" fmla="*/ 822012 w 1151000"/>
                  <a:gd name="connsiteY97" fmla="*/ 937086 h 993611"/>
                  <a:gd name="connsiteX98" fmla="*/ 765888 w 1151000"/>
                  <a:gd name="connsiteY98" fmla="*/ 896269 h 993611"/>
                  <a:gd name="connsiteX99" fmla="*/ 624728 w 1151000"/>
                  <a:gd name="connsiteY99" fmla="*/ 771266 h 993611"/>
                  <a:gd name="connsiteX100" fmla="*/ 521834 w 1151000"/>
                  <a:gd name="connsiteY100" fmla="*/ 679427 h 993611"/>
                  <a:gd name="connsiteX101" fmla="*/ 499725 w 1151000"/>
                  <a:gd name="connsiteY101" fmla="*/ 669222 h 993611"/>
                  <a:gd name="connsiteX102" fmla="*/ 489520 w 1151000"/>
                  <a:gd name="connsiteY102" fmla="*/ 672624 h 993611"/>
                  <a:gd name="connsiteX103" fmla="*/ 501426 w 1151000"/>
                  <a:gd name="connsiteY103" fmla="*/ 695584 h 993611"/>
                  <a:gd name="connsiteX104" fmla="*/ 519283 w 1151000"/>
                  <a:gd name="connsiteY104" fmla="*/ 728748 h 993611"/>
                  <a:gd name="connsiteX105" fmla="*/ 502276 w 1151000"/>
                  <a:gd name="connsiteY105" fmla="*/ 769565 h 993611"/>
                  <a:gd name="connsiteX106" fmla="*/ 493772 w 1151000"/>
                  <a:gd name="connsiteY106" fmla="*/ 814634 h 993611"/>
                  <a:gd name="connsiteX107" fmla="*/ 475064 w 1151000"/>
                  <a:gd name="connsiteY107" fmla="*/ 881813 h 993611"/>
                  <a:gd name="connsiteX108" fmla="*/ 425743 w 1151000"/>
                  <a:gd name="connsiteY108" fmla="*/ 937086 h 993611"/>
                  <a:gd name="connsiteX109" fmla="*/ 311795 w 1151000"/>
                  <a:gd name="connsiteY109" fmla="*/ 989809 h 993611"/>
                  <a:gd name="connsiteX110" fmla="*/ 293937 w 1151000"/>
                  <a:gd name="connsiteY110" fmla="*/ 976203 h 993611"/>
                  <a:gd name="connsiteX111" fmla="*/ 804154 w 1151000"/>
                  <a:gd name="connsiteY111" fmla="*/ 837594 h 993611"/>
                  <a:gd name="connsiteX112" fmla="*/ 775242 w 1151000"/>
                  <a:gd name="connsiteY112" fmla="*/ 771266 h 993611"/>
                  <a:gd name="connsiteX113" fmla="*/ 753983 w 1151000"/>
                  <a:gd name="connsiteY113" fmla="*/ 722795 h 993611"/>
                  <a:gd name="connsiteX114" fmla="*/ 725921 w 1151000"/>
                  <a:gd name="connsiteY114" fmla="*/ 733850 h 993611"/>
                  <a:gd name="connsiteX115" fmla="*/ 681702 w 1151000"/>
                  <a:gd name="connsiteY115" fmla="*/ 750857 h 993611"/>
                  <a:gd name="connsiteX116" fmla="*/ 677450 w 1151000"/>
                  <a:gd name="connsiteY116" fmla="*/ 770415 h 993611"/>
                  <a:gd name="connsiteX117" fmla="*/ 798202 w 1151000"/>
                  <a:gd name="connsiteY117" fmla="*/ 855452 h 993611"/>
                  <a:gd name="connsiteX118" fmla="*/ 804154 w 1151000"/>
                  <a:gd name="connsiteY118" fmla="*/ 837594 h 993611"/>
                  <a:gd name="connsiteX119" fmla="*/ 370470 w 1151000"/>
                  <a:gd name="connsiteY119" fmla="*/ 646263 h 993611"/>
                  <a:gd name="connsiteX120" fmla="*/ 336455 w 1151000"/>
                  <a:gd name="connsiteY120" fmla="*/ 615650 h 993611"/>
                  <a:gd name="connsiteX121" fmla="*/ 385776 w 1151000"/>
                  <a:gd name="connsiteY121" fmla="*/ 679427 h 993611"/>
                  <a:gd name="connsiteX122" fmla="*/ 370470 w 1151000"/>
                  <a:gd name="connsiteY122" fmla="*/ 646263 h 993611"/>
                  <a:gd name="connsiteX123" fmla="*/ 419791 w 1151000"/>
                  <a:gd name="connsiteY123" fmla="*/ 471088 h 993611"/>
                  <a:gd name="connsiteX124" fmla="*/ 394280 w 1151000"/>
                  <a:gd name="connsiteY124" fmla="*/ 472789 h 993611"/>
                  <a:gd name="connsiteX125" fmla="*/ 394280 w 1151000"/>
                  <a:gd name="connsiteY125" fmla="*/ 516157 h 993611"/>
                  <a:gd name="connsiteX126" fmla="*/ 417240 w 1151000"/>
                  <a:gd name="connsiteY126" fmla="*/ 534015 h 993611"/>
                  <a:gd name="connsiteX127" fmla="*/ 419791 w 1151000"/>
                  <a:gd name="connsiteY127" fmla="*/ 503402 h 993611"/>
                  <a:gd name="connsiteX128" fmla="*/ 419791 w 1151000"/>
                  <a:gd name="connsiteY128" fmla="*/ 471088 h 993611"/>
                  <a:gd name="connsiteX129" fmla="*/ 759935 w 1151000"/>
                  <a:gd name="connsiteY129" fmla="*/ 479592 h 993611"/>
                  <a:gd name="connsiteX130" fmla="*/ 738676 w 1151000"/>
                  <a:gd name="connsiteY130" fmla="*/ 468537 h 993611"/>
                  <a:gd name="connsiteX131" fmla="*/ 746330 w 1151000"/>
                  <a:gd name="connsiteY131" fmla="*/ 488946 h 993611"/>
                  <a:gd name="connsiteX132" fmla="*/ 767589 w 1151000"/>
                  <a:gd name="connsiteY132" fmla="*/ 500851 h 993611"/>
                  <a:gd name="connsiteX133" fmla="*/ 759935 w 1151000"/>
                  <a:gd name="connsiteY133" fmla="*/ 479592 h 993611"/>
                  <a:gd name="connsiteX0" fmla="*/ 314461 w 1150999"/>
                  <a:gd name="connsiteY0" fmla="*/ 935262 h 990336"/>
                  <a:gd name="connsiteX1" fmla="*/ 311565 w 1150999"/>
                  <a:gd name="connsiteY1" fmla="*/ 903596 h 990336"/>
                  <a:gd name="connsiteX2" fmla="*/ 331973 w 1150999"/>
                  <a:gd name="connsiteY2" fmla="*/ 833866 h 990336"/>
                  <a:gd name="connsiteX3" fmla="*/ 345579 w 1150999"/>
                  <a:gd name="connsiteY3" fmla="*/ 813457 h 990336"/>
                  <a:gd name="connsiteX4" fmla="*/ 203569 w 1150999"/>
                  <a:gd name="connsiteY4" fmla="*/ 719918 h 990336"/>
                  <a:gd name="connsiteX5" fmla="*/ 215474 w 1150999"/>
                  <a:gd name="connsiteY5" fmla="*/ 645936 h 990336"/>
                  <a:gd name="connsiteX6" fmla="*/ 299660 w 1150999"/>
                  <a:gd name="connsiteY6" fmla="*/ 719067 h 990336"/>
                  <a:gd name="connsiteX7" fmla="*/ 379593 w 1150999"/>
                  <a:gd name="connsiteY7" fmla="*/ 786246 h 990336"/>
                  <a:gd name="connsiteX8" fmla="*/ 309864 w 1150999"/>
                  <a:gd name="connsiteY8" fmla="*/ 692706 h 990336"/>
                  <a:gd name="connsiteX9" fmla="*/ 269047 w 1150999"/>
                  <a:gd name="connsiteY9" fmla="*/ 588962 h 990336"/>
                  <a:gd name="connsiteX10" fmla="*/ 162751 w 1150999"/>
                  <a:gd name="connsiteY10" fmla="*/ 497123 h 990336"/>
                  <a:gd name="connsiteX11" fmla="*/ 64960 w 1150999"/>
                  <a:gd name="connsiteY11" fmla="*/ 419740 h 990336"/>
                  <a:gd name="connsiteX12" fmla="*/ 37748 w 1150999"/>
                  <a:gd name="connsiteY12" fmla="*/ 398481 h 990336"/>
                  <a:gd name="connsiteX13" fmla="*/ 24142 w 1150999"/>
                  <a:gd name="connsiteY13" fmla="*/ 328751 h 990336"/>
                  <a:gd name="connsiteX14" fmla="*/ 165302 w 1150999"/>
                  <a:gd name="connsiteY14" fmla="*/ 289635 h 990336"/>
                  <a:gd name="connsiteX15" fmla="*/ 239284 w 1150999"/>
                  <a:gd name="connsiteY15" fmla="*/ 365317 h 990336"/>
                  <a:gd name="connsiteX16" fmla="*/ 247787 w 1150999"/>
                  <a:gd name="connsiteY16" fmla="*/ 382324 h 990336"/>
                  <a:gd name="connsiteX17" fmla="*/ 244386 w 1150999"/>
                  <a:gd name="connsiteY17" fmla="*/ 295587 h 990336"/>
                  <a:gd name="connsiteX18" fmla="*/ 218025 w 1150999"/>
                  <a:gd name="connsiteY18" fmla="*/ 152727 h 990336"/>
                  <a:gd name="connsiteX19" fmla="*/ 200167 w 1150999"/>
                  <a:gd name="connsiteY19" fmla="*/ 75344 h 990336"/>
                  <a:gd name="connsiteX20" fmla="*/ 212072 w 1150999"/>
                  <a:gd name="connsiteY20" fmla="*/ 48132 h 990336"/>
                  <a:gd name="connsiteX21" fmla="*/ 251189 w 1150999"/>
                  <a:gd name="connsiteY21" fmla="*/ 17519 h 990336"/>
                  <a:gd name="connsiteX22" fmla="*/ 318367 w 1150999"/>
                  <a:gd name="connsiteY22" fmla="*/ 7315 h 990336"/>
                  <a:gd name="connsiteX23" fmla="*/ 327721 w 1150999"/>
                  <a:gd name="connsiteY23" fmla="*/ 21771 h 990336"/>
                  <a:gd name="connsiteX24" fmla="*/ 345579 w 1150999"/>
                  <a:gd name="connsiteY24" fmla="*/ 199497 h 990336"/>
                  <a:gd name="connsiteX25" fmla="*/ 362586 w 1150999"/>
                  <a:gd name="connsiteY25" fmla="*/ 190993 h 990336"/>
                  <a:gd name="connsiteX26" fmla="*/ 382995 w 1150999"/>
                  <a:gd name="connsiteY26" fmla="*/ 178238 h 990336"/>
                  <a:gd name="connsiteX27" fmla="*/ 420411 w 1150999"/>
                  <a:gd name="connsiteY27" fmla="*/ 148475 h 990336"/>
                  <a:gd name="connsiteX28" fmla="*/ 477385 w 1150999"/>
                  <a:gd name="connsiteY28" fmla="*/ 142522 h 990336"/>
                  <a:gd name="connsiteX29" fmla="*/ 495243 w 1150999"/>
                  <a:gd name="connsiteY29" fmla="*/ 416339 h 990336"/>
                  <a:gd name="connsiteX30" fmla="*/ 563272 w 1150999"/>
                  <a:gd name="connsiteY30" fmla="*/ 617024 h 990336"/>
                  <a:gd name="connsiteX31" fmla="*/ 587932 w 1150999"/>
                  <a:gd name="connsiteY31" fmla="*/ 664644 h 990336"/>
                  <a:gd name="connsiteX32" fmla="*/ 620246 w 1150999"/>
                  <a:gd name="connsiteY32" fmla="*/ 711414 h 990336"/>
                  <a:gd name="connsiteX33" fmla="*/ 638954 w 1150999"/>
                  <a:gd name="connsiteY33" fmla="*/ 651038 h 990336"/>
                  <a:gd name="connsiteX34" fmla="*/ 576877 w 1150999"/>
                  <a:gd name="connsiteY34" fmla="*/ 270077 h 990336"/>
                  <a:gd name="connsiteX35" fmla="*/ 720588 w 1150999"/>
                  <a:gd name="connsiteY35" fmla="*/ 29424 h 990336"/>
                  <a:gd name="connsiteX36" fmla="*/ 745249 w 1150999"/>
                  <a:gd name="connsiteY36" fmla="*/ 23472 h 990336"/>
                  <a:gd name="connsiteX37" fmla="*/ 756304 w 1150999"/>
                  <a:gd name="connsiteY37" fmla="*/ 22621 h 990336"/>
                  <a:gd name="connsiteX38" fmla="*/ 848993 w 1150999"/>
                  <a:gd name="connsiteY38" fmla="*/ 45581 h 990336"/>
                  <a:gd name="connsiteX39" fmla="*/ 855796 w 1150999"/>
                  <a:gd name="connsiteY39" fmla="*/ 50683 h 990336"/>
                  <a:gd name="connsiteX40" fmla="*/ 866000 w 1150999"/>
                  <a:gd name="connsiteY40" fmla="*/ 57486 h 990336"/>
                  <a:gd name="connsiteX41" fmla="*/ 890661 w 1150999"/>
                  <a:gd name="connsiteY41" fmla="*/ 68541 h 990336"/>
                  <a:gd name="connsiteX42" fmla="*/ 921274 w 1150999"/>
                  <a:gd name="connsiteY42" fmla="*/ 81296 h 990336"/>
                  <a:gd name="connsiteX43" fmla="*/ 940832 w 1150999"/>
                  <a:gd name="connsiteY43" fmla="*/ 83847 h 990336"/>
                  <a:gd name="connsiteX44" fmla="*/ 972295 w 1150999"/>
                  <a:gd name="connsiteY44" fmla="*/ 103406 h 990336"/>
                  <a:gd name="connsiteX45" fmla="*/ 1003759 w 1150999"/>
                  <a:gd name="connsiteY45" fmla="*/ 107658 h 990336"/>
                  <a:gd name="connsiteX46" fmla="*/ 1008011 w 1150999"/>
                  <a:gd name="connsiteY46" fmla="*/ 107658 h 990336"/>
                  <a:gd name="connsiteX47" fmla="*/ 1055631 w 1150999"/>
                  <a:gd name="connsiteY47" fmla="*/ 131468 h 990336"/>
                  <a:gd name="connsiteX48" fmla="*/ 1102401 w 1150999"/>
                  <a:gd name="connsiteY48" fmla="*/ 152727 h 990336"/>
                  <a:gd name="connsiteX49" fmla="*/ 1119408 w 1150999"/>
                  <a:gd name="connsiteY49" fmla="*/ 165482 h 990336"/>
                  <a:gd name="connsiteX50" fmla="*/ 1136415 w 1150999"/>
                  <a:gd name="connsiteY50" fmla="*/ 271777 h 990336"/>
                  <a:gd name="connsiteX51" fmla="*/ 1104952 w 1150999"/>
                  <a:gd name="connsiteY51" fmla="*/ 282832 h 990336"/>
                  <a:gd name="connsiteX52" fmla="*/ 1016514 w 1150999"/>
                  <a:gd name="connsiteY52" fmla="*/ 318547 h 990336"/>
                  <a:gd name="connsiteX53" fmla="*/ 981649 w 1150999"/>
                  <a:gd name="connsiteY53" fmla="*/ 322799 h 990336"/>
                  <a:gd name="connsiteX54" fmla="*/ 983350 w 1150999"/>
                  <a:gd name="connsiteY54" fmla="*/ 316846 h 990336"/>
                  <a:gd name="connsiteX55" fmla="*/ 1038624 w 1150999"/>
                  <a:gd name="connsiteY55" fmla="*/ 270077 h 990336"/>
                  <a:gd name="connsiteX56" fmla="*/ 1072638 w 1150999"/>
                  <a:gd name="connsiteY56" fmla="*/ 239464 h 990336"/>
                  <a:gd name="connsiteX57" fmla="*/ 1021616 w 1150999"/>
                  <a:gd name="connsiteY57" fmla="*/ 216504 h 990336"/>
                  <a:gd name="connsiteX58" fmla="*/ 703581 w 1150999"/>
                  <a:gd name="connsiteY58" fmla="*/ 109358 h 990336"/>
                  <a:gd name="connsiteX59" fmla="*/ 772460 w 1150999"/>
                  <a:gd name="connsiteY59" fmla="*/ 161230 h 990336"/>
                  <a:gd name="connsiteX60" fmla="*/ 793720 w 1150999"/>
                  <a:gd name="connsiteY60" fmla="*/ 173986 h 990336"/>
                  <a:gd name="connsiteX61" fmla="*/ 814128 w 1150999"/>
                  <a:gd name="connsiteY61" fmla="*/ 182489 h 990336"/>
                  <a:gd name="connsiteX62" fmla="*/ 821781 w 1150999"/>
                  <a:gd name="connsiteY62" fmla="*/ 185891 h 990336"/>
                  <a:gd name="connsiteX63" fmla="*/ 868551 w 1150999"/>
                  <a:gd name="connsiteY63" fmla="*/ 208000 h 990336"/>
                  <a:gd name="connsiteX64" fmla="*/ 916172 w 1150999"/>
                  <a:gd name="connsiteY64" fmla="*/ 231810 h 990336"/>
                  <a:gd name="connsiteX65" fmla="*/ 903416 w 1150999"/>
                  <a:gd name="connsiteY65" fmla="*/ 287084 h 990336"/>
                  <a:gd name="connsiteX66" fmla="*/ 792019 w 1150999"/>
                  <a:gd name="connsiteY66" fmla="*/ 293887 h 990336"/>
                  <a:gd name="connsiteX67" fmla="*/ 808176 w 1150999"/>
                  <a:gd name="connsiteY67" fmla="*/ 323649 h 990336"/>
                  <a:gd name="connsiteX68" fmla="*/ 861748 w 1150999"/>
                  <a:gd name="connsiteY68" fmla="*/ 365317 h 990336"/>
                  <a:gd name="connsiteX69" fmla="*/ 850694 w 1150999"/>
                  <a:gd name="connsiteY69" fmla="*/ 393379 h 990336"/>
                  <a:gd name="connsiteX70" fmla="*/ 790318 w 1150999"/>
                  <a:gd name="connsiteY70" fmla="*/ 417189 h 990336"/>
                  <a:gd name="connsiteX71" fmla="*/ 853245 w 1150999"/>
                  <a:gd name="connsiteY71" fmla="*/ 491171 h 990336"/>
                  <a:gd name="connsiteX72" fmla="*/ 797971 w 1150999"/>
                  <a:gd name="connsiteY72" fmla="*/ 558349 h 990336"/>
                  <a:gd name="connsiteX73" fmla="*/ 723140 w 1150999"/>
                  <a:gd name="connsiteY73" fmla="*/ 454605 h 990336"/>
                  <a:gd name="connsiteX74" fmla="*/ 727391 w 1150999"/>
                  <a:gd name="connsiteY74" fmla="*/ 429094 h 990336"/>
                  <a:gd name="connsiteX75" fmla="*/ 743548 w 1150999"/>
                  <a:gd name="connsiteY75" fmla="*/ 360215 h 990336"/>
                  <a:gd name="connsiteX76" fmla="*/ 744399 w 1150999"/>
                  <a:gd name="connsiteY76" fmla="*/ 326200 h 990336"/>
                  <a:gd name="connsiteX77" fmla="*/ 740997 w 1150999"/>
                  <a:gd name="connsiteY77" fmla="*/ 229259 h 990336"/>
                  <a:gd name="connsiteX78" fmla="*/ 715486 w 1150999"/>
                  <a:gd name="connsiteY78" fmla="*/ 180789 h 990336"/>
                  <a:gd name="connsiteX79" fmla="*/ 685724 w 1150999"/>
                  <a:gd name="connsiteY79" fmla="*/ 131468 h 990336"/>
                  <a:gd name="connsiteX80" fmla="*/ 689125 w 1150999"/>
                  <a:gd name="connsiteY80" fmla="*/ 123814 h 990336"/>
                  <a:gd name="connsiteX81" fmla="*/ 677220 w 1150999"/>
                  <a:gd name="connsiteY81" fmla="*/ 110209 h 990336"/>
                  <a:gd name="connsiteX82" fmla="*/ 655961 w 1150999"/>
                  <a:gd name="connsiteY82" fmla="*/ 168884 h 990336"/>
                  <a:gd name="connsiteX83" fmla="*/ 654260 w 1150999"/>
                  <a:gd name="connsiteY83" fmla="*/ 178238 h 990336"/>
                  <a:gd name="connsiteX84" fmla="*/ 645757 w 1150999"/>
                  <a:gd name="connsiteY84" fmla="*/ 206299 h 990336"/>
                  <a:gd name="connsiteX85" fmla="*/ 652560 w 1150999"/>
                  <a:gd name="connsiteY85" fmla="*/ 216504 h 990336"/>
                  <a:gd name="connsiteX86" fmla="*/ 655961 w 1150999"/>
                  <a:gd name="connsiteY86" fmla="*/ 231810 h 990336"/>
                  <a:gd name="connsiteX87" fmla="*/ 658512 w 1150999"/>
                  <a:gd name="connsiteY87" fmla="*/ 274328 h 990336"/>
                  <a:gd name="connsiteX88" fmla="*/ 672118 w 1150999"/>
                  <a:gd name="connsiteY88" fmla="*/ 344058 h 990336"/>
                  <a:gd name="connsiteX89" fmla="*/ 698479 w 1150999"/>
                  <a:gd name="connsiteY89" fmla="*/ 525185 h 990336"/>
                  <a:gd name="connsiteX90" fmla="*/ 778413 w 1150999"/>
                  <a:gd name="connsiteY90" fmla="*/ 583860 h 990336"/>
                  <a:gd name="connsiteX91" fmla="*/ 858347 w 1150999"/>
                  <a:gd name="connsiteY91" fmla="*/ 645936 h 990336"/>
                  <a:gd name="connsiteX92" fmla="*/ 854095 w 1150999"/>
                  <a:gd name="connsiteY92" fmla="*/ 662944 h 990336"/>
                  <a:gd name="connsiteX93" fmla="*/ 854095 w 1150999"/>
                  <a:gd name="connsiteY93" fmla="*/ 673998 h 990336"/>
                  <a:gd name="connsiteX94" fmla="*/ 812427 w 1150999"/>
                  <a:gd name="connsiteY94" fmla="*/ 701210 h 990336"/>
                  <a:gd name="connsiteX95" fmla="*/ 906818 w 1150999"/>
                  <a:gd name="connsiteY95" fmla="*/ 843220 h 990336"/>
                  <a:gd name="connsiteX96" fmla="*/ 910219 w 1150999"/>
                  <a:gd name="connsiteY96" fmla="*/ 917202 h 990336"/>
                  <a:gd name="connsiteX97" fmla="*/ 822632 w 1150999"/>
                  <a:gd name="connsiteY97" fmla="*/ 937610 h 990336"/>
                  <a:gd name="connsiteX98" fmla="*/ 766508 w 1150999"/>
                  <a:gd name="connsiteY98" fmla="*/ 896793 h 990336"/>
                  <a:gd name="connsiteX99" fmla="*/ 625348 w 1150999"/>
                  <a:gd name="connsiteY99" fmla="*/ 771790 h 990336"/>
                  <a:gd name="connsiteX100" fmla="*/ 522454 w 1150999"/>
                  <a:gd name="connsiteY100" fmla="*/ 679951 h 990336"/>
                  <a:gd name="connsiteX101" fmla="*/ 500345 w 1150999"/>
                  <a:gd name="connsiteY101" fmla="*/ 669746 h 990336"/>
                  <a:gd name="connsiteX102" fmla="*/ 490140 w 1150999"/>
                  <a:gd name="connsiteY102" fmla="*/ 673148 h 990336"/>
                  <a:gd name="connsiteX103" fmla="*/ 502046 w 1150999"/>
                  <a:gd name="connsiteY103" fmla="*/ 696108 h 990336"/>
                  <a:gd name="connsiteX104" fmla="*/ 519903 w 1150999"/>
                  <a:gd name="connsiteY104" fmla="*/ 729272 h 990336"/>
                  <a:gd name="connsiteX105" fmla="*/ 502896 w 1150999"/>
                  <a:gd name="connsiteY105" fmla="*/ 770089 h 990336"/>
                  <a:gd name="connsiteX106" fmla="*/ 494392 w 1150999"/>
                  <a:gd name="connsiteY106" fmla="*/ 815158 h 990336"/>
                  <a:gd name="connsiteX107" fmla="*/ 475684 w 1150999"/>
                  <a:gd name="connsiteY107" fmla="*/ 882337 h 990336"/>
                  <a:gd name="connsiteX108" fmla="*/ 426363 w 1150999"/>
                  <a:gd name="connsiteY108" fmla="*/ 937610 h 990336"/>
                  <a:gd name="connsiteX109" fmla="*/ 312415 w 1150999"/>
                  <a:gd name="connsiteY109" fmla="*/ 990333 h 990336"/>
                  <a:gd name="connsiteX110" fmla="*/ 314461 w 1150999"/>
                  <a:gd name="connsiteY110" fmla="*/ 935262 h 990336"/>
                  <a:gd name="connsiteX111" fmla="*/ 804774 w 1150999"/>
                  <a:gd name="connsiteY111" fmla="*/ 838118 h 990336"/>
                  <a:gd name="connsiteX112" fmla="*/ 775862 w 1150999"/>
                  <a:gd name="connsiteY112" fmla="*/ 771790 h 990336"/>
                  <a:gd name="connsiteX113" fmla="*/ 754603 w 1150999"/>
                  <a:gd name="connsiteY113" fmla="*/ 723319 h 990336"/>
                  <a:gd name="connsiteX114" fmla="*/ 726541 w 1150999"/>
                  <a:gd name="connsiteY114" fmla="*/ 734374 h 990336"/>
                  <a:gd name="connsiteX115" fmla="*/ 682322 w 1150999"/>
                  <a:gd name="connsiteY115" fmla="*/ 751381 h 990336"/>
                  <a:gd name="connsiteX116" fmla="*/ 678070 w 1150999"/>
                  <a:gd name="connsiteY116" fmla="*/ 770939 h 990336"/>
                  <a:gd name="connsiteX117" fmla="*/ 798822 w 1150999"/>
                  <a:gd name="connsiteY117" fmla="*/ 855976 h 990336"/>
                  <a:gd name="connsiteX118" fmla="*/ 804774 w 1150999"/>
                  <a:gd name="connsiteY118" fmla="*/ 838118 h 990336"/>
                  <a:gd name="connsiteX119" fmla="*/ 371090 w 1150999"/>
                  <a:gd name="connsiteY119" fmla="*/ 646787 h 990336"/>
                  <a:gd name="connsiteX120" fmla="*/ 337075 w 1150999"/>
                  <a:gd name="connsiteY120" fmla="*/ 616174 h 990336"/>
                  <a:gd name="connsiteX121" fmla="*/ 386396 w 1150999"/>
                  <a:gd name="connsiteY121" fmla="*/ 679951 h 990336"/>
                  <a:gd name="connsiteX122" fmla="*/ 371090 w 1150999"/>
                  <a:gd name="connsiteY122" fmla="*/ 646787 h 990336"/>
                  <a:gd name="connsiteX123" fmla="*/ 420411 w 1150999"/>
                  <a:gd name="connsiteY123" fmla="*/ 471612 h 990336"/>
                  <a:gd name="connsiteX124" fmla="*/ 394900 w 1150999"/>
                  <a:gd name="connsiteY124" fmla="*/ 473313 h 990336"/>
                  <a:gd name="connsiteX125" fmla="*/ 394900 w 1150999"/>
                  <a:gd name="connsiteY125" fmla="*/ 516681 h 990336"/>
                  <a:gd name="connsiteX126" fmla="*/ 417860 w 1150999"/>
                  <a:gd name="connsiteY126" fmla="*/ 534539 h 990336"/>
                  <a:gd name="connsiteX127" fmla="*/ 420411 w 1150999"/>
                  <a:gd name="connsiteY127" fmla="*/ 503926 h 990336"/>
                  <a:gd name="connsiteX128" fmla="*/ 420411 w 1150999"/>
                  <a:gd name="connsiteY128" fmla="*/ 471612 h 990336"/>
                  <a:gd name="connsiteX129" fmla="*/ 760555 w 1150999"/>
                  <a:gd name="connsiteY129" fmla="*/ 480116 h 990336"/>
                  <a:gd name="connsiteX130" fmla="*/ 739296 w 1150999"/>
                  <a:gd name="connsiteY130" fmla="*/ 469061 h 990336"/>
                  <a:gd name="connsiteX131" fmla="*/ 746950 w 1150999"/>
                  <a:gd name="connsiteY131" fmla="*/ 489470 h 990336"/>
                  <a:gd name="connsiteX132" fmla="*/ 768209 w 1150999"/>
                  <a:gd name="connsiteY132" fmla="*/ 501375 h 990336"/>
                  <a:gd name="connsiteX133" fmla="*/ 760555 w 1150999"/>
                  <a:gd name="connsiteY133" fmla="*/ 480116 h 990336"/>
                  <a:gd name="connsiteX0" fmla="*/ 314461 w 1150999"/>
                  <a:gd name="connsiteY0" fmla="*/ 935262 h 945103"/>
                  <a:gd name="connsiteX1" fmla="*/ 311565 w 1150999"/>
                  <a:gd name="connsiteY1" fmla="*/ 903596 h 945103"/>
                  <a:gd name="connsiteX2" fmla="*/ 331973 w 1150999"/>
                  <a:gd name="connsiteY2" fmla="*/ 833866 h 945103"/>
                  <a:gd name="connsiteX3" fmla="*/ 345579 w 1150999"/>
                  <a:gd name="connsiteY3" fmla="*/ 813457 h 945103"/>
                  <a:gd name="connsiteX4" fmla="*/ 203569 w 1150999"/>
                  <a:gd name="connsiteY4" fmla="*/ 719918 h 945103"/>
                  <a:gd name="connsiteX5" fmla="*/ 215474 w 1150999"/>
                  <a:gd name="connsiteY5" fmla="*/ 645936 h 945103"/>
                  <a:gd name="connsiteX6" fmla="*/ 299660 w 1150999"/>
                  <a:gd name="connsiteY6" fmla="*/ 719067 h 945103"/>
                  <a:gd name="connsiteX7" fmla="*/ 379593 w 1150999"/>
                  <a:gd name="connsiteY7" fmla="*/ 786246 h 945103"/>
                  <a:gd name="connsiteX8" fmla="*/ 309864 w 1150999"/>
                  <a:gd name="connsiteY8" fmla="*/ 692706 h 945103"/>
                  <a:gd name="connsiteX9" fmla="*/ 269047 w 1150999"/>
                  <a:gd name="connsiteY9" fmla="*/ 588962 h 945103"/>
                  <a:gd name="connsiteX10" fmla="*/ 162751 w 1150999"/>
                  <a:gd name="connsiteY10" fmla="*/ 497123 h 945103"/>
                  <a:gd name="connsiteX11" fmla="*/ 64960 w 1150999"/>
                  <a:gd name="connsiteY11" fmla="*/ 419740 h 945103"/>
                  <a:gd name="connsiteX12" fmla="*/ 37748 w 1150999"/>
                  <a:gd name="connsiteY12" fmla="*/ 398481 h 945103"/>
                  <a:gd name="connsiteX13" fmla="*/ 24142 w 1150999"/>
                  <a:gd name="connsiteY13" fmla="*/ 328751 h 945103"/>
                  <a:gd name="connsiteX14" fmla="*/ 165302 w 1150999"/>
                  <a:gd name="connsiteY14" fmla="*/ 289635 h 945103"/>
                  <a:gd name="connsiteX15" fmla="*/ 239284 w 1150999"/>
                  <a:gd name="connsiteY15" fmla="*/ 365317 h 945103"/>
                  <a:gd name="connsiteX16" fmla="*/ 247787 w 1150999"/>
                  <a:gd name="connsiteY16" fmla="*/ 382324 h 945103"/>
                  <a:gd name="connsiteX17" fmla="*/ 244386 w 1150999"/>
                  <a:gd name="connsiteY17" fmla="*/ 295587 h 945103"/>
                  <a:gd name="connsiteX18" fmla="*/ 218025 w 1150999"/>
                  <a:gd name="connsiteY18" fmla="*/ 152727 h 945103"/>
                  <a:gd name="connsiteX19" fmla="*/ 200167 w 1150999"/>
                  <a:gd name="connsiteY19" fmla="*/ 75344 h 945103"/>
                  <a:gd name="connsiteX20" fmla="*/ 212072 w 1150999"/>
                  <a:gd name="connsiteY20" fmla="*/ 48132 h 945103"/>
                  <a:gd name="connsiteX21" fmla="*/ 251189 w 1150999"/>
                  <a:gd name="connsiteY21" fmla="*/ 17519 h 945103"/>
                  <a:gd name="connsiteX22" fmla="*/ 318367 w 1150999"/>
                  <a:gd name="connsiteY22" fmla="*/ 7315 h 945103"/>
                  <a:gd name="connsiteX23" fmla="*/ 327721 w 1150999"/>
                  <a:gd name="connsiteY23" fmla="*/ 21771 h 945103"/>
                  <a:gd name="connsiteX24" fmla="*/ 345579 w 1150999"/>
                  <a:gd name="connsiteY24" fmla="*/ 199497 h 945103"/>
                  <a:gd name="connsiteX25" fmla="*/ 362586 w 1150999"/>
                  <a:gd name="connsiteY25" fmla="*/ 190993 h 945103"/>
                  <a:gd name="connsiteX26" fmla="*/ 382995 w 1150999"/>
                  <a:gd name="connsiteY26" fmla="*/ 178238 h 945103"/>
                  <a:gd name="connsiteX27" fmla="*/ 420411 w 1150999"/>
                  <a:gd name="connsiteY27" fmla="*/ 148475 h 945103"/>
                  <a:gd name="connsiteX28" fmla="*/ 477385 w 1150999"/>
                  <a:gd name="connsiteY28" fmla="*/ 142522 h 945103"/>
                  <a:gd name="connsiteX29" fmla="*/ 495243 w 1150999"/>
                  <a:gd name="connsiteY29" fmla="*/ 416339 h 945103"/>
                  <a:gd name="connsiteX30" fmla="*/ 563272 w 1150999"/>
                  <a:gd name="connsiteY30" fmla="*/ 617024 h 945103"/>
                  <a:gd name="connsiteX31" fmla="*/ 587932 w 1150999"/>
                  <a:gd name="connsiteY31" fmla="*/ 664644 h 945103"/>
                  <a:gd name="connsiteX32" fmla="*/ 620246 w 1150999"/>
                  <a:gd name="connsiteY32" fmla="*/ 711414 h 945103"/>
                  <a:gd name="connsiteX33" fmla="*/ 638954 w 1150999"/>
                  <a:gd name="connsiteY33" fmla="*/ 651038 h 945103"/>
                  <a:gd name="connsiteX34" fmla="*/ 576877 w 1150999"/>
                  <a:gd name="connsiteY34" fmla="*/ 270077 h 945103"/>
                  <a:gd name="connsiteX35" fmla="*/ 720588 w 1150999"/>
                  <a:gd name="connsiteY35" fmla="*/ 29424 h 945103"/>
                  <a:gd name="connsiteX36" fmla="*/ 745249 w 1150999"/>
                  <a:gd name="connsiteY36" fmla="*/ 23472 h 945103"/>
                  <a:gd name="connsiteX37" fmla="*/ 756304 w 1150999"/>
                  <a:gd name="connsiteY37" fmla="*/ 22621 h 945103"/>
                  <a:gd name="connsiteX38" fmla="*/ 848993 w 1150999"/>
                  <a:gd name="connsiteY38" fmla="*/ 45581 h 945103"/>
                  <a:gd name="connsiteX39" fmla="*/ 855796 w 1150999"/>
                  <a:gd name="connsiteY39" fmla="*/ 50683 h 945103"/>
                  <a:gd name="connsiteX40" fmla="*/ 866000 w 1150999"/>
                  <a:gd name="connsiteY40" fmla="*/ 57486 h 945103"/>
                  <a:gd name="connsiteX41" fmla="*/ 890661 w 1150999"/>
                  <a:gd name="connsiteY41" fmla="*/ 68541 h 945103"/>
                  <a:gd name="connsiteX42" fmla="*/ 921274 w 1150999"/>
                  <a:gd name="connsiteY42" fmla="*/ 81296 h 945103"/>
                  <a:gd name="connsiteX43" fmla="*/ 940832 w 1150999"/>
                  <a:gd name="connsiteY43" fmla="*/ 83847 h 945103"/>
                  <a:gd name="connsiteX44" fmla="*/ 972295 w 1150999"/>
                  <a:gd name="connsiteY44" fmla="*/ 103406 h 945103"/>
                  <a:gd name="connsiteX45" fmla="*/ 1003759 w 1150999"/>
                  <a:gd name="connsiteY45" fmla="*/ 107658 h 945103"/>
                  <a:gd name="connsiteX46" fmla="*/ 1008011 w 1150999"/>
                  <a:gd name="connsiteY46" fmla="*/ 107658 h 945103"/>
                  <a:gd name="connsiteX47" fmla="*/ 1055631 w 1150999"/>
                  <a:gd name="connsiteY47" fmla="*/ 131468 h 945103"/>
                  <a:gd name="connsiteX48" fmla="*/ 1102401 w 1150999"/>
                  <a:gd name="connsiteY48" fmla="*/ 152727 h 945103"/>
                  <a:gd name="connsiteX49" fmla="*/ 1119408 w 1150999"/>
                  <a:gd name="connsiteY49" fmla="*/ 165482 h 945103"/>
                  <a:gd name="connsiteX50" fmla="*/ 1136415 w 1150999"/>
                  <a:gd name="connsiteY50" fmla="*/ 271777 h 945103"/>
                  <a:gd name="connsiteX51" fmla="*/ 1104952 w 1150999"/>
                  <a:gd name="connsiteY51" fmla="*/ 282832 h 945103"/>
                  <a:gd name="connsiteX52" fmla="*/ 1016514 w 1150999"/>
                  <a:gd name="connsiteY52" fmla="*/ 318547 h 945103"/>
                  <a:gd name="connsiteX53" fmla="*/ 981649 w 1150999"/>
                  <a:gd name="connsiteY53" fmla="*/ 322799 h 945103"/>
                  <a:gd name="connsiteX54" fmla="*/ 983350 w 1150999"/>
                  <a:gd name="connsiteY54" fmla="*/ 316846 h 945103"/>
                  <a:gd name="connsiteX55" fmla="*/ 1038624 w 1150999"/>
                  <a:gd name="connsiteY55" fmla="*/ 270077 h 945103"/>
                  <a:gd name="connsiteX56" fmla="*/ 1072638 w 1150999"/>
                  <a:gd name="connsiteY56" fmla="*/ 239464 h 945103"/>
                  <a:gd name="connsiteX57" fmla="*/ 1021616 w 1150999"/>
                  <a:gd name="connsiteY57" fmla="*/ 216504 h 945103"/>
                  <a:gd name="connsiteX58" fmla="*/ 703581 w 1150999"/>
                  <a:gd name="connsiteY58" fmla="*/ 109358 h 945103"/>
                  <a:gd name="connsiteX59" fmla="*/ 772460 w 1150999"/>
                  <a:gd name="connsiteY59" fmla="*/ 161230 h 945103"/>
                  <a:gd name="connsiteX60" fmla="*/ 793720 w 1150999"/>
                  <a:gd name="connsiteY60" fmla="*/ 173986 h 945103"/>
                  <a:gd name="connsiteX61" fmla="*/ 814128 w 1150999"/>
                  <a:gd name="connsiteY61" fmla="*/ 182489 h 945103"/>
                  <a:gd name="connsiteX62" fmla="*/ 821781 w 1150999"/>
                  <a:gd name="connsiteY62" fmla="*/ 185891 h 945103"/>
                  <a:gd name="connsiteX63" fmla="*/ 868551 w 1150999"/>
                  <a:gd name="connsiteY63" fmla="*/ 208000 h 945103"/>
                  <a:gd name="connsiteX64" fmla="*/ 916172 w 1150999"/>
                  <a:gd name="connsiteY64" fmla="*/ 231810 h 945103"/>
                  <a:gd name="connsiteX65" fmla="*/ 903416 w 1150999"/>
                  <a:gd name="connsiteY65" fmla="*/ 287084 h 945103"/>
                  <a:gd name="connsiteX66" fmla="*/ 792019 w 1150999"/>
                  <a:gd name="connsiteY66" fmla="*/ 293887 h 945103"/>
                  <a:gd name="connsiteX67" fmla="*/ 808176 w 1150999"/>
                  <a:gd name="connsiteY67" fmla="*/ 323649 h 945103"/>
                  <a:gd name="connsiteX68" fmla="*/ 861748 w 1150999"/>
                  <a:gd name="connsiteY68" fmla="*/ 365317 h 945103"/>
                  <a:gd name="connsiteX69" fmla="*/ 850694 w 1150999"/>
                  <a:gd name="connsiteY69" fmla="*/ 393379 h 945103"/>
                  <a:gd name="connsiteX70" fmla="*/ 790318 w 1150999"/>
                  <a:gd name="connsiteY70" fmla="*/ 417189 h 945103"/>
                  <a:gd name="connsiteX71" fmla="*/ 853245 w 1150999"/>
                  <a:gd name="connsiteY71" fmla="*/ 491171 h 945103"/>
                  <a:gd name="connsiteX72" fmla="*/ 797971 w 1150999"/>
                  <a:gd name="connsiteY72" fmla="*/ 558349 h 945103"/>
                  <a:gd name="connsiteX73" fmla="*/ 723140 w 1150999"/>
                  <a:gd name="connsiteY73" fmla="*/ 454605 h 945103"/>
                  <a:gd name="connsiteX74" fmla="*/ 727391 w 1150999"/>
                  <a:gd name="connsiteY74" fmla="*/ 429094 h 945103"/>
                  <a:gd name="connsiteX75" fmla="*/ 743548 w 1150999"/>
                  <a:gd name="connsiteY75" fmla="*/ 360215 h 945103"/>
                  <a:gd name="connsiteX76" fmla="*/ 744399 w 1150999"/>
                  <a:gd name="connsiteY76" fmla="*/ 326200 h 945103"/>
                  <a:gd name="connsiteX77" fmla="*/ 740997 w 1150999"/>
                  <a:gd name="connsiteY77" fmla="*/ 229259 h 945103"/>
                  <a:gd name="connsiteX78" fmla="*/ 715486 w 1150999"/>
                  <a:gd name="connsiteY78" fmla="*/ 180789 h 945103"/>
                  <a:gd name="connsiteX79" fmla="*/ 685724 w 1150999"/>
                  <a:gd name="connsiteY79" fmla="*/ 131468 h 945103"/>
                  <a:gd name="connsiteX80" fmla="*/ 689125 w 1150999"/>
                  <a:gd name="connsiteY80" fmla="*/ 123814 h 945103"/>
                  <a:gd name="connsiteX81" fmla="*/ 677220 w 1150999"/>
                  <a:gd name="connsiteY81" fmla="*/ 110209 h 945103"/>
                  <a:gd name="connsiteX82" fmla="*/ 655961 w 1150999"/>
                  <a:gd name="connsiteY82" fmla="*/ 168884 h 945103"/>
                  <a:gd name="connsiteX83" fmla="*/ 654260 w 1150999"/>
                  <a:gd name="connsiteY83" fmla="*/ 178238 h 945103"/>
                  <a:gd name="connsiteX84" fmla="*/ 645757 w 1150999"/>
                  <a:gd name="connsiteY84" fmla="*/ 206299 h 945103"/>
                  <a:gd name="connsiteX85" fmla="*/ 652560 w 1150999"/>
                  <a:gd name="connsiteY85" fmla="*/ 216504 h 945103"/>
                  <a:gd name="connsiteX86" fmla="*/ 655961 w 1150999"/>
                  <a:gd name="connsiteY86" fmla="*/ 231810 h 945103"/>
                  <a:gd name="connsiteX87" fmla="*/ 658512 w 1150999"/>
                  <a:gd name="connsiteY87" fmla="*/ 274328 h 945103"/>
                  <a:gd name="connsiteX88" fmla="*/ 672118 w 1150999"/>
                  <a:gd name="connsiteY88" fmla="*/ 344058 h 945103"/>
                  <a:gd name="connsiteX89" fmla="*/ 698479 w 1150999"/>
                  <a:gd name="connsiteY89" fmla="*/ 525185 h 945103"/>
                  <a:gd name="connsiteX90" fmla="*/ 778413 w 1150999"/>
                  <a:gd name="connsiteY90" fmla="*/ 583860 h 945103"/>
                  <a:gd name="connsiteX91" fmla="*/ 858347 w 1150999"/>
                  <a:gd name="connsiteY91" fmla="*/ 645936 h 945103"/>
                  <a:gd name="connsiteX92" fmla="*/ 854095 w 1150999"/>
                  <a:gd name="connsiteY92" fmla="*/ 662944 h 945103"/>
                  <a:gd name="connsiteX93" fmla="*/ 854095 w 1150999"/>
                  <a:gd name="connsiteY93" fmla="*/ 673998 h 945103"/>
                  <a:gd name="connsiteX94" fmla="*/ 812427 w 1150999"/>
                  <a:gd name="connsiteY94" fmla="*/ 701210 h 945103"/>
                  <a:gd name="connsiteX95" fmla="*/ 906818 w 1150999"/>
                  <a:gd name="connsiteY95" fmla="*/ 843220 h 945103"/>
                  <a:gd name="connsiteX96" fmla="*/ 910219 w 1150999"/>
                  <a:gd name="connsiteY96" fmla="*/ 917202 h 945103"/>
                  <a:gd name="connsiteX97" fmla="*/ 822632 w 1150999"/>
                  <a:gd name="connsiteY97" fmla="*/ 937610 h 945103"/>
                  <a:gd name="connsiteX98" fmla="*/ 766508 w 1150999"/>
                  <a:gd name="connsiteY98" fmla="*/ 896793 h 945103"/>
                  <a:gd name="connsiteX99" fmla="*/ 625348 w 1150999"/>
                  <a:gd name="connsiteY99" fmla="*/ 771790 h 945103"/>
                  <a:gd name="connsiteX100" fmla="*/ 522454 w 1150999"/>
                  <a:gd name="connsiteY100" fmla="*/ 679951 h 945103"/>
                  <a:gd name="connsiteX101" fmla="*/ 500345 w 1150999"/>
                  <a:gd name="connsiteY101" fmla="*/ 669746 h 945103"/>
                  <a:gd name="connsiteX102" fmla="*/ 490140 w 1150999"/>
                  <a:gd name="connsiteY102" fmla="*/ 673148 h 945103"/>
                  <a:gd name="connsiteX103" fmla="*/ 502046 w 1150999"/>
                  <a:gd name="connsiteY103" fmla="*/ 696108 h 945103"/>
                  <a:gd name="connsiteX104" fmla="*/ 519903 w 1150999"/>
                  <a:gd name="connsiteY104" fmla="*/ 729272 h 945103"/>
                  <a:gd name="connsiteX105" fmla="*/ 502896 w 1150999"/>
                  <a:gd name="connsiteY105" fmla="*/ 770089 h 945103"/>
                  <a:gd name="connsiteX106" fmla="*/ 494392 w 1150999"/>
                  <a:gd name="connsiteY106" fmla="*/ 815158 h 945103"/>
                  <a:gd name="connsiteX107" fmla="*/ 475684 w 1150999"/>
                  <a:gd name="connsiteY107" fmla="*/ 882337 h 945103"/>
                  <a:gd name="connsiteX108" fmla="*/ 426363 w 1150999"/>
                  <a:gd name="connsiteY108" fmla="*/ 937610 h 945103"/>
                  <a:gd name="connsiteX109" fmla="*/ 358856 w 1150999"/>
                  <a:gd name="connsiteY109" fmla="*/ 940575 h 945103"/>
                  <a:gd name="connsiteX110" fmla="*/ 314461 w 1150999"/>
                  <a:gd name="connsiteY110" fmla="*/ 935262 h 945103"/>
                  <a:gd name="connsiteX111" fmla="*/ 804774 w 1150999"/>
                  <a:gd name="connsiteY111" fmla="*/ 838118 h 945103"/>
                  <a:gd name="connsiteX112" fmla="*/ 775862 w 1150999"/>
                  <a:gd name="connsiteY112" fmla="*/ 771790 h 945103"/>
                  <a:gd name="connsiteX113" fmla="*/ 754603 w 1150999"/>
                  <a:gd name="connsiteY113" fmla="*/ 723319 h 945103"/>
                  <a:gd name="connsiteX114" fmla="*/ 726541 w 1150999"/>
                  <a:gd name="connsiteY114" fmla="*/ 734374 h 945103"/>
                  <a:gd name="connsiteX115" fmla="*/ 682322 w 1150999"/>
                  <a:gd name="connsiteY115" fmla="*/ 751381 h 945103"/>
                  <a:gd name="connsiteX116" fmla="*/ 678070 w 1150999"/>
                  <a:gd name="connsiteY116" fmla="*/ 770939 h 945103"/>
                  <a:gd name="connsiteX117" fmla="*/ 798822 w 1150999"/>
                  <a:gd name="connsiteY117" fmla="*/ 855976 h 945103"/>
                  <a:gd name="connsiteX118" fmla="*/ 804774 w 1150999"/>
                  <a:gd name="connsiteY118" fmla="*/ 838118 h 945103"/>
                  <a:gd name="connsiteX119" fmla="*/ 371090 w 1150999"/>
                  <a:gd name="connsiteY119" fmla="*/ 646787 h 945103"/>
                  <a:gd name="connsiteX120" fmla="*/ 337075 w 1150999"/>
                  <a:gd name="connsiteY120" fmla="*/ 616174 h 945103"/>
                  <a:gd name="connsiteX121" fmla="*/ 386396 w 1150999"/>
                  <a:gd name="connsiteY121" fmla="*/ 679951 h 945103"/>
                  <a:gd name="connsiteX122" fmla="*/ 371090 w 1150999"/>
                  <a:gd name="connsiteY122" fmla="*/ 646787 h 945103"/>
                  <a:gd name="connsiteX123" fmla="*/ 420411 w 1150999"/>
                  <a:gd name="connsiteY123" fmla="*/ 471612 h 945103"/>
                  <a:gd name="connsiteX124" fmla="*/ 394900 w 1150999"/>
                  <a:gd name="connsiteY124" fmla="*/ 473313 h 945103"/>
                  <a:gd name="connsiteX125" fmla="*/ 394900 w 1150999"/>
                  <a:gd name="connsiteY125" fmla="*/ 516681 h 945103"/>
                  <a:gd name="connsiteX126" fmla="*/ 417860 w 1150999"/>
                  <a:gd name="connsiteY126" fmla="*/ 534539 h 945103"/>
                  <a:gd name="connsiteX127" fmla="*/ 420411 w 1150999"/>
                  <a:gd name="connsiteY127" fmla="*/ 503926 h 945103"/>
                  <a:gd name="connsiteX128" fmla="*/ 420411 w 1150999"/>
                  <a:gd name="connsiteY128" fmla="*/ 471612 h 945103"/>
                  <a:gd name="connsiteX129" fmla="*/ 760555 w 1150999"/>
                  <a:gd name="connsiteY129" fmla="*/ 480116 h 945103"/>
                  <a:gd name="connsiteX130" fmla="*/ 739296 w 1150999"/>
                  <a:gd name="connsiteY130" fmla="*/ 469061 h 945103"/>
                  <a:gd name="connsiteX131" fmla="*/ 746950 w 1150999"/>
                  <a:gd name="connsiteY131" fmla="*/ 489470 h 945103"/>
                  <a:gd name="connsiteX132" fmla="*/ 768209 w 1150999"/>
                  <a:gd name="connsiteY132" fmla="*/ 501375 h 945103"/>
                  <a:gd name="connsiteX133" fmla="*/ 760555 w 1150999"/>
                  <a:gd name="connsiteY133" fmla="*/ 480116 h 9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1150999" h="945103">
                    <a:moveTo>
                      <a:pt x="314461" y="935262"/>
                    </a:moveTo>
                    <a:cubicBezTo>
                      <a:pt x="320414" y="925058"/>
                      <a:pt x="308163" y="933358"/>
                      <a:pt x="311565" y="903596"/>
                    </a:cubicBezTo>
                    <a:cubicBezTo>
                      <a:pt x="315816" y="872983"/>
                      <a:pt x="324320" y="842370"/>
                      <a:pt x="331973" y="833866"/>
                    </a:cubicBezTo>
                    <a:cubicBezTo>
                      <a:pt x="339627" y="825363"/>
                      <a:pt x="345579" y="816859"/>
                      <a:pt x="345579" y="813457"/>
                    </a:cubicBezTo>
                    <a:cubicBezTo>
                      <a:pt x="345579" y="807505"/>
                      <a:pt x="233331" y="733524"/>
                      <a:pt x="203569" y="719918"/>
                    </a:cubicBezTo>
                    <a:cubicBezTo>
                      <a:pt x="173806" y="706312"/>
                      <a:pt x="183160" y="645936"/>
                      <a:pt x="215474" y="645936"/>
                    </a:cubicBezTo>
                    <a:cubicBezTo>
                      <a:pt x="223127" y="645936"/>
                      <a:pt x="261393" y="679100"/>
                      <a:pt x="299660" y="719067"/>
                    </a:cubicBezTo>
                    <a:cubicBezTo>
                      <a:pt x="338776" y="759034"/>
                      <a:pt x="375342" y="788797"/>
                      <a:pt x="379593" y="786246"/>
                    </a:cubicBezTo>
                    <a:cubicBezTo>
                      <a:pt x="388947" y="780293"/>
                      <a:pt x="345579" y="722469"/>
                      <a:pt x="309864" y="692706"/>
                    </a:cubicBezTo>
                    <a:cubicBezTo>
                      <a:pt x="290306" y="676549"/>
                      <a:pt x="269047" y="622977"/>
                      <a:pt x="269047" y="588962"/>
                    </a:cubicBezTo>
                    <a:cubicBezTo>
                      <a:pt x="269047" y="571955"/>
                      <a:pt x="249488" y="554948"/>
                      <a:pt x="162751" y="497123"/>
                    </a:cubicBezTo>
                    <a:cubicBezTo>
                      <a:pt x="96423" y="452904"/>
                      <a:pt x="64960" y="428244"/>
                      <a:pt x="64960" y="419740"/>
                    </a:cubicBezTo>
                    <a:cubicBezTo>
                      <a:pt x="64960" y="415488"/>
                      <a:pt x="52204" y="406134"/>
                      <a:pt x="37748" y="398481"/>
                    </a:cubicBezTo>
                    <a:cubicBezTo>
                      <a:pt x="-8171" y="376372"/>
                      <a:pt x="-11573" y="361065"/>
                      <a:pt x="24142" y="328751"/>
                    </a:cubicBezTo>
                    <a:cubicBezTo>
                      <a:pt x="58157" y="297288"/>
                      <a:pt x="132138" y="276879"/>
                      <a:pt x="165302" y="289635"/>
                    </a:cubicBezTo>
                    <a:cubicBezTo>
                      <a:pt x="189113" y="298989"/>
                      <a:pt x="245236" y="355963"/>
                      <a:pt x="239284" y="365317"/>
                    </a:cubicBezTo>
                    <a:cubicBezTo>
                      <a:pt x="236733" y="368718"/>
                      <a:pt x="240985" y="376372"/>
                      <a:pt x="247787" y="382324"/>
                    </a:cubicBezTo>
                    <a:cubicBezTo>
                      <a:pt x="263944" y="395930"/>
                      <a:pt x="263944" y="391678"/>
                      <a:pt x="244386" y="295587"/>
                    </a:cubicBezTo>
                    <a:cubicBezTo>
                      <a:pt x="235032" y="252219"/>
                      <a:pt x="223127" y="187591"/>
                      <a:pt x="218025" y="152727"/>
                    </a:cubicBezTo>
                    <a:cubicBezTo>
                      <a:pt x="212072" y="117862"/>
                      <a:pt x="204419" y="82997"/>
                      <a:pt x="200167" y="75344"/>
                    </a:cubicBezTo>
                    <a:cubicBezTo>
                      <a:pt x="195065" y="65139"/>
                      <a:pt x="197616" y="57486"/>
                      <a:pt x="212072" y="48132"/>
                    </a:cubicBezTo>
                    <a:cubicBezTo>
                      <a:pt x="222277" y="41329"/>
                      <a:pt x="240134" y="27724"/>
                      <a:pt x="251189" y="17519"/>
                    </a:cubicBezTo>
                    <a:cubicBezTo>
                      <a:pt x="272448" y="-1189"/>
                      <a:pt x="298809" y="-5441"/>
                      <a:pt x="318367" y="7315"/>
                    </a:cubicBezTo>
                    <a:cubicBezTo>
                      <a:pt x="324320" y="10716"/>
                      <a:pt x="328572" y="17519"/>
                      <a:pt x="327721" y="21771"/>
                    </a:cubicBezTo>
                    <a:cubicBezTo>
                      <a:pt x="322619" y="37928"/>
                      <a:pt x="338776" y="195245"/>
                      <a:pt x="345579" y="199497"/>
                    </a:cubicBezTo>
                    <a:cubicBezTo>
                      <a:pt x="348980" y="202048"/>
                      <a:pt x="356634" y="197796"/>
                      <a:pt x="362586" y="190993"/>
                    </a:cubicBezTo>
                    <a:cubicBezTo>
                      <a:pt x="368539" y="184190"/>
                      <a:pt x="377893" y="178238"/>
                      <a:pt x="382995" y="178238"/>
                    </a:cubicBezTo>
                    <a:cubicBezTo>
                      <a:pt x="388097" y="178238"/>
                      <a:pt x="405104" y="164632"/>
                      <a:pt x="420411" y="148475"/>
                    </a:cubicBezTo>
                    <a:cubicBezTo>
                      <a:pt x="448473" y="118712"/>
                      <a:pt x="467181" y="117011"/>
                      <a:pt x="477385" y="142522"/>
                    </a:cubicBezTo>
                    <a:cubicBezTo>
                      <a:pt x="484188" y="158679"/>
                      <a:pt x="488440" y="218205"/>
                      <a:pt x="495243" y="416339"/>
                    </a:cubicBezTo>
                    <a:cubicBezTo>
                      <a:pt x="502046" y="574506"/>
                      <a:pt x="508848" y="596615"/>
                      <a:pt x="563272" y="617024"/>
                    </a:cubicBezTo>
                    <a:cubicBezTo>
                      <a:pt x="599837" y="630630"/>
                      <a:pt x="609191" y="649338"/>
                      <a:pt x="587932" y="664644"/>
                    </a:cubicBezTo>
                    <a:cubicBezTo>
                      <a:pt x="582830" y="668046"/>
                      <a:pt x="596436" y="687604"/>
                      <a:pt x="620246" y="711414"/>
                    </a:cubicBezTo>
                    <a:cubicBezTo>
                      <a:pt x="667866" y="759885"/>
                      <a:pt x="669567" y="753082"/>
                      <a:pt x="638954" y="651038"/>
                    </a:cubicBezTo>
                    <a:cubicBezTo>
                      <a:pt x="607490" y="546444"/>
                      <a:pt x="587082" y="419740"/>
                      <a:pt x="576877" y="270077"/>
                    </a:cubicBezTo>
                    <a:cubicBezTo>
                      <a:pt x="564972" y="110209"/>
                      <a:pt x="621096" y="16669"/>
                      <a:pt x="720588" y="29424"/>
                    </a:cubicBezTo>
                    <a:cubicBezTo>
                      <a:pt x="734194" y="31125"/>
                      <a:pt x="745249" y="28574"/>
                      <a:pt x="745249" y="23472"/>
                    </a:cubicBezTo>
                    <a:cubicBezTo>
                      <a:pt x="745249" y="17519"/>
                      <a:pt x="748650" y="17519"/>
                      <a:pt x="756304" y="22621"/>
                    </a:cubicBezTo>
                    <a:cubicBezTo>
                      <a:pt x="769909" y="33676"/>
                      <a:pt x="840489" y="50683"/>
                      <a:pt x="848993" y="45581"/>
                    </a:cubicBezTo>
                    <a:cubicBezTo>
                      <a:pt x="852394" y="43030"/>
                      <a:pt x="855796" y="45581"/>
                      <a:pt x="855796" y="50683"/>
                    </a:cubicBezTo>
                    <a:cubicBezTo>
                      <a:pt x="855796" y="56636"/>
                      <a:pt x="860048" y="59187"/>
                      <a:pt x="866000" y="57486"/>
                    </a:cubicBezTo>
                    <a:cubicBezTo>
                      <a:pt x="871102" y="55785"/>
                      <a:pt x="883007" y="60888"/>
                      <a:pt x="890661" y="68541"/>
                    </a:cubicBezTo>
                    <a:cubicBezTo>
                      <a:pt x="899164" y="77045"/>
                      <a:pt x="912770" y="82147"/>
                      <a:pt x="921274" y="81296"/>
                    </a:cubicBezTo>
                    <a:cubicBezTo>
                      <a:pt x="929777" y="79596"/>
                      <a:pt x="938281" y="81296"/>
                      <a:pt x="940832" y="83847"/>
                    </a:cubicBezTo>
                    <a:cubicBezTo>
                      <a:pt x="943383" y="86398"/>
                      <a:pt x="956989" y="95752"/>
                      <a:pt x="972295" y="103406"/>
                    </a:cubicBezTo>
                    <a:cubicBezTo>
                      <a:pt x="991854" y="113610"/>
                      <a:pt x="1000357" y="114460"/>
                      <a:pt x="1003759" y="107658"/>
                    </a:cubicBezTo>
                    <a:cubicBezTo>
                      <a:pt x="1006310" y="100004"/>
                      <a:pt x="1008011" y="100004"/>
                      <a:pt x="1008011" y="107658"/>
                    </a:cubicBezTo>
                    <a:cubicBezTo>
                      <a:pt x="1008861" y="113610"/>
                      <a:pt x="1030120" y="124665"/>
                      <a:pt x="1055631" y="131468"/>
                    </a:cubicBezTo>
                    <a:cubicBezTo>
                      <a:pt x="1081142" y="139121"/>
                      <a:pt x="1102401" y="148475"/>
                      <a:pt x="1102401" y="152727"/>
                    </a:cubicBezTo>
                    <a:cubicBezTo>
                      <a:pt x="1102401" y="156978"/>
                      <a:pt x="1110054" y="162081"/>
                      <a:pt x="1119408" y="165482"/>
                    </a:cubicBezTo>
                    <a:cubicBezTo>
                      <a:pt x="1148320" y="174836"/>
                      <a:pt x="1164477" y="271777"/>
                      <a:pt x="1136415" y="271777"/>
                    </a:cubicBezTo>
                    <a:cubicBezTo>
                      <a:pt x="1129612" y="271777"/>
                      <a:pt x="1115156" y="276879"/>
                      <a:pt x="1104952" y="282832"/>
                    </a:cubicBezTo>
                    <a:cubicBezTo>
                      <a:pt x="1047127" y="315146"/>
                      <a:pt x="1030120" y="322799"/>
                      <a:pt x="1016514" y="318547"/>
                    </a:cubicBezTo>
                    <a:cubicBezTo>
                      <a:pt x="1008011" y="315146"/>
                      <a:pt x="991854" y="317697"/>
                      <a:pt x="981649" y="322799"/>
                    </a:cubicBezTo>
                    <a:cubicBezTo>
                      <a:pt x="964642" y="330452"/>
                      <a:pt x="964642" y="330452"/>
                      <a:pt x="983350" y="316846"/>
                    </a:cubicBezTo>
                    <a:cubicBezTo>
                      <a:pt x="995255" y="308343"/>
                      <a:pt x="1019916" y="287934"/>
                      <a:pt x="1038624" y="270077"/>
                    </a:cubicBezTo>
                    <a:lnTo>
                      <a:pt x="1072638" y="239464"/>
                    </a:lnTo>
                    <a:lnTo>
                      <a:pt x="1021616" y="216504"/>
                    </a:lnTo>
                    <a:cubicBezTo>
                      <a:pt x="848143" y="139971"/>
                      <a:pt x="723140" y="97453"/>
                      <a:pt x="703581" y="109358"/>
                    </a:cubicBezTo>
                    <a:cubicBezTo>
                      <a:pt x="694227" y="115311"/>
                      <a:pt x="755453" y="161230"/>
                      <a:pt x="772460" y="161230"/>
                    </a:cubicBezTo>
                    <a:cubicBezTo>
                      <a:pt x="776712" y="161230"/>
                      <a:pt x="786066" y="167183"/>
                      <a:pt x="793720" y="173986"/>
                    </a:cubicBezTo>
                    <a:cubicBezTo>
                      <a:pt x="800522" y="180789"/>
                      <a:pt x="809876" y="185040"/>
                      <a:pt x="814128" y="182489"/>
                    </a:cubicBezTo>
                    <a:cubicBezTo>
                      <a:pt x="818380" y="179088"/>
                      <a:pt x="821781" y="180789"/>
                      <a:pt x="821781" y="185891"/>
                    </a:cubicBezTo>
                    <a:cubicBezTo>
                      <a:pt x="821781" y="190993"/>
                      <a:pt x="843040" y="201197"/>
                      <a:pt x="868551" y="208000"/>
                    </a:cubicBezTo>
                    <a:cubicBezTo>
                      <a:pt x="894062" y="215653"/>
                      <a:pt x="916172" y="226708"/>
                      <a:pt x="916172" y="231810"/>
                    </a:cubicBezTo>
                    <a:cubicBezTo>
                      <a:pt x="918723" y="254770"/>
                      <a:pt x="913620" y="276879"/>
                      <a:pt x="903416" y="287084"/>
                    </a:cubicBezTo>
                    <a:cubicBezTo>
                      <a:pt x="890661" y="299839"/>
                      <a:pt x="827734" y="304091"/>
                      <a:pt x="792019" y="293887"/>
                    </a:cubicBezTo>
                    <a:cubicBezTo>
                      <a:pt x="768209" y="287084"/>
                      <a:pt x="769059" y="288785"/>
                      <a:pt x="808176" y="323649"/>
                    </a:cubicBezTo>
                    <a:cubicBezTo>
                      <a:pt x="831135" y="344058"/>
                      <a:pt x="855796" y="362766"/>
                      <a:pt x="861748" y="365317"/>
                    </a:cubicBezTo>
                    <a:cubicBezTo>
                      <a:pt x="871102" y="369569"/>
                      <a:pt x="868551" y="375521"/>
                      <a:pt x="850694" y="393379"/>
                    </a:cubicBezTo>
                    <a:cubicBezTo>
                      <a:pt x="829435" y="414638"/>
                      <a:pt x="815829" y="420591"/>
                      <a:pt x="790318" y="417189"/>
                    </a:cubicBezTo>
                    <a:cubicBezTo>
                      <a:pt x="763106" y="413788"/>
                      <a:pt x="795420" y="452054"/>
                      <a:pt x="853245" y="491171"/>
                    </a:cubicBezTo>
                    <a:cubicBezTo>
                      <a:pt x="901715" y="525185"/>
                      <a:pt x="868551" y="566853"/>
                      <a:pt x="797971" y="558349"/>
                    </a:cubicBezTo>
                    <a:cubicBezTo>
                      <a:pt x="728242" y="550696"/>
                      <a:pt x="692526" y="501375"/>
                      <a:pt x="723140" y="454605"/>
                    </a:cubicBezTo>
                    <a:cubicBezTo>
                      <a:pt x="731643" y="440999"/>
                      <a:pt x="733344" y="432496"/>
                      <a:pt x="727391" y="429094"/>
                    </a:cubicBezTo>
                    <a:cubicBezTo>
                      <a:pt x="712085" y="419740"/>
                      <a:pt x="723140" y="370419"/>
                      <a:pt x="743548" y="360215"/>
                    </a:cubicBezTo>
                    <a:cubicBezTo>
                      <a:pt x="761406" y="351711"/>
                      <a:pt x="761406" y="351711"/>
                      <a:pt x="744399" y="326200"/>
                    </a:cubicBezTo>
                    <a:cubicBezTo>
                      <a:pt x="725691" y="297288"/>
                      <a:pt x="723140" y="243715"/>
                      <a:pt x="740997" y="229259"/>
                    </a:cubicBezTo>
                    <a:cubicBezTo>
                      <a:pt x="751201" y="220756"/>
                      <a:pt x="747800" y="213102"/>
                      <a:pt x="715486" y="180789"/>
                    </a:cubicBezTo>
                    <a:cubicBezTo>
                      <a:pt x="681472" y="146774"/>
                      <a:pt x="663614" y="117862"/>
                      <a:pt x="685724" y="131468"/>
                    </a:cubicBezTo>
                    <a:cubicBezTo>
                      <a:pt x="690826" y="134019"/>
                      <a:pt x="691676" y="130617"/>
                      <a:pt x="689125" y="123814"/>
                    </a:cubicBezTo>
                    <a:cubicBezTo>
                      <a:pt x="686574" y="116161"/>
                      <a:pt x="680621" y="110209"/>
                      <a:pt x="677220" y="110209"/>
                    </a:cubicBezTo>
                    <a:cubicBezTo>
                      <a:pt x="667016" y="110209"/>
                      <a:pt x="649158" y="158679"/>
                      <a:pt x="655961" y="168884"/>
                    </a:cubicBezTo>
                    <a:cubicBezTo>
                      <a:pt x="658512" y="173986"/>
                      <a:pt x="657662" y="178238"/>
                      <a:pt x="654260" y="178238"/>
                    </a:cubicBezTo>
                    <a:cubicBezTo>
                      <a:pt x="650008" y="178238"/>
                      <a:pt x="646607" y="190993"/>
                      <a:pt x="645757" y="206299"/>
                    </a:cubicBezTo>
                    <a:cubicBezTo>
                      <a:pt x="644056" y="229259"/>
                      <a:pt x="645757" y="230960"/>
                      <a:pt x="652560" y="216504"/>
                    </a:cubicBezTo>
                    <a:cubicBezTo>
                      <a:pt x="658512" y="203748"/>
                      <a:pt x="659362" y="208000"/>
                      <a:pt x="655961" y="231810"/>
                    </a:cubicBezTo>
                    <a:cubicBezTo>
                      <a:pt x="652560" y="249668"/>
                      <a:pt x="654260" y="269226"/>
                      <a:pt x="658512" y="274328"/>
                    </a:cubicBezTo>
                    <a:cubicBezTo>
                      <a:pt x="663614" y="280281"/>
                      <a:pt x="669567" y="311744"/>
                      <a:pt x="672118" y="344058"/>
                    </a:cubicBezTo>
                    <a:cubicBezTo>
                      <a:pt x="683173" y="460558"/>
                      <a:pt x="688275" y="494572"/>
                      <a:pt x="698479" y="525185"/>
                    </a:cubicBezTo>
                    <a:cubicBezTo>
                      <a:pt x="701030" y="532838"/>
                      <a:pt x="736745" y="559199"/>
                      <a:pt x="778413" y="583860"/>
                    </a:cubicBezTo>
                    <a:cubicBezTo>
                      <a:pt x="823482" y="611071"/>
                      <a:pt x="855796" y="634882"/>
                      <a:pt x="858347" y="645936"/>
                    </a:cubicBezTo>
                    <a:cubicBezTo>
                      <a:pt x="860898" y="655290"/>
                      <a:pt x="858347" y="662944"/>
                      <a:pt x="854095" y="662944"/>
                    </a:cubicBezTo>
                    <a:cubicBezTo>
                      <a:pt x="848143" y="662944"/>
                      <a:pt x="848143" y="666345"/>
                      <a:pt x="854095" y="673998"/>
                    </a:cubicBezTo>
                    <a:cubicBezTo>
                      <a:pt x="866851" y="688454"/>
                      <a:pt x="835387" y="708013"/>
                      <a:pt x="812427" y="701210"/>
                    </a:cubicBezTo>
                    <a:cubicBezTo>
                      <a:pt x="787767" y="693557"/>
                      <a:pt x="874504" y="822811"/>
                      <a:pt x="906818" y="843220"/>
                    </a:cubicBezTo>
                    <a:cubicBezTo>
                      <a:pt x="939131" y="862778"/>
                      <a:pt x="940832" y="893391"/>
                      <a:pt x="910219" y="917202"/>
                    </a:cubicBezTo>
                    <a:cubicBezTo>
                      <a:pt x="884708" y="937610"/>
                      <a:pt x="831135" y="949515"/>
                      <a:pt x="822632" y="937610"/>
                    </a:cubicBezTo>
                    <a:cubicBezTo>
                      <a:pt x="820081" y="932508"/>
                      <a:pt x="794570" y="914650"/>
                      <a:pt x="766508" y="896793"/>
                    </a:cubicBezTo>
                    <a:cubicBezTo>
                      <a:pt x="738446" y="878935"/>
                      <a:pt x="674669" y="822811"/>
                      <a:pt x="625348" y="771790"/>
                    </a:cubicBezTo>
                    <a:cubicBezTo>
                      <a:pt x="575177" y="721618"/>
                      <a:pt x="529257" y="679951"/>
                      <a:pt x="522454" y="679951"/>
                    </a:cubicBezTo>
                    <a:cubicBezTo>
                      <a:pt x="515651" y="679951"/>
                      <a:pt x="506297" y="675699"/>
                      <a:pt x="500345" y="669746"/>
                    </a:cubicBezTo>
                    <a:cubicBezTo>
                      <a:pt x="492692" y="662093"/>
                      <a:pt x="490140" y="662944"/>
                      <a:pt x="490140" y="673148"/>
                    </a:cubicBezTo>
                    <a:cubicBezTo>
                      <a:pt x="490140" y="679951"/>
                      <a:pt x="495243" y="691005"/>
                      <a:pt x="502046" y="696108"/>
                    </a:cubicBezTo>
                    <a:cubicBezTo>
                      <a:pt x="508848" y="702060"/>
                      <a:pt x="516502" y="716516"/>
                      <a:pt x="519903" y="729272"/>
                    </a:cubicBezTo>
                    <a:cubicBezTo>
                      <a:pt x="524155" y="747129"/>
                      <a:pt x="520753" y="755633"/>
                      <a:pt x="502896" y="770089"/>
                    </a:cubicBezTo>
                    <a:cubicBezTo>
                      <a:pt x="480786" y="787947"/>
                      <a:pt x="479936" y="788797"/>
                      <a:pt x="494392" y="815158"/>
                    </a:cubicBezTo>
                    <a:cubicBezTo>
                      <a:pt x="507998" y="842370"/>
                      <a:pt x="507998" y="842370"/>
                      <a:pt x="475684" y="882337"/>
                    </a:cubicBezTo>
                    <a:cubicBezTo>
                      <a:pt x="457827" y="904446"/>
                      <a:pt x="445834" y="927904"/>
                      <a:pt x="426363" y="937610"/>
                    </a:cubicBezTo>
                    <a:cubicBezTo>
                      <a:pt x="406892" y="947316"/>
                      <a:pt x="377506" y="940966"/>
                      <a:pt x="358856" y="940575"/>
                    </a:cubicBezTo>
                    <a:cubicBezTo>
                      <a:pt x="340206" y="940184"/>
                      <a:pt x="305107" y="953970"/>
                      <a:pt x="314461" y="935262"/>
                    </a:cubicBezTo>
                    <a:close/>
                    <a:moveTo>
                      <a:pt x="804774" y="838118"/>
                    </a:moveTo>
                    <a:cubicBezTo>
                      <a:pt x="800522" y="827914"/>
                      <a:pt x="787767" y="798151"/>
                      <a:pt x="775862" y="771790"/>
                    </a:cubicBezTo>
                    <a:lnTo>
                      <a:pt x="754603" y="723319"/>
                    </a:lnTo>
                    <a:lnTo>
                      <a:pt x="726541" y="734374"/>
                    </a:lnTo>
                    <a:lnTo>
                      <a:pt x="682322" y="751381"/>
                    </a:lnTo>
                    <a:cubicBezTo>
                      <a:pt x="668716" y="755633"/>
                      <a:pt x="668716" y="759034"/>
                      <a:pt x="678070" y="770939"/>
                    </a:cubicBezTo>
                    <a:cubicBezTo>
                      <a:pt x="697629" y="793899"/>
                      <a:pt x="785216" y="855976"/>
                      <a:pt x="798822" y="855976"/>
                    </a:cubicBezTo>
                    <a:cubicBezTo>
                      <a:pt x="808176" y="855976"/>
                      <a:pt x="809876" y="850873"/>
                      <a:pt x="804774" y="838118"/>
                    </a:cubicBezTo>
                    <a:close/>
                    <a:moveTo>
                      <a:pt x="371090" y="646787"/>
                    </a:moveTo>
                    <a:cubicBezTo>
                      <a:pt x="352382" y="608520"/>
                      <a:pt x="337075" y="595765"/>
                      <a:pt x="337075" y="616174"/>
                    </a:cubicBezTo>
                    <a:cubicBezTo>
                      <a:pt x="337075" y="628079"/>
                      <a:pt x="377042" y="679951"/>
                      <a:pt x="386396" y="679951"/>
                    </a:cubicBezTo>
                    <a:cubicBezTo>
                      <a:pt x="387247" y="679951"/>
                      <a:pt x="380444" y="664644"/>
                      <a:pt x="371090" y="646787"/>
                    </a:cubicBezTo>
                    <a:close/>
                    <a:moveTo>
                      <a:pt x="420411" y="471612"/>
                    </a:moveTo>
                    <a:cubicBezTo>
                      <a:pt x="418710" y="469911"/>
                      <a:pt x="407655" y="470762"/>
                      <a:pt x="394900" y="473313"/>
                    </a:cubicBezTo>
                    <a:cubicBezTo>
                      <a:pt x="364287" y="479265"/>
                      <a:pt x="364287" y="495422"/>
                      <a:pt x="394900" y="516681"/>
                    </a:cubicBezTo>
                    <a:lnTo>
                      <a:pt x="417860" y="534539"/>
                    </a:lnTo>
                    <a:lnTo>
                      <a:pt x="420411" y="503926"/>
                    </a:lnTo>
                    <a:cubicBezTo>
                      <a:pt x="422112" y="487769"/>
                      <a:pt x="422112" y="473313"/>
                      <a:pt x="420411" y="471612"/>
                    </a:cubicBezTo>
                    <a:close/>
                    <a:moveTo>
                      <a:pt x="760555" y="480116"/>
                    </a:moveTo>
                    <a:cubicBezTo>
                      <a:pt x="752902" y="463109"/>
                      <a:pt x="748650" y="460558"/>
                      <a:pt x="739296" y="469061"/>
                    </a:cubicBezTo>
                    <a:cubicBezTo>
                      <a:pt x="729092" y="477565"/>
                      <a:pt x="729942" y="480966"/>
                      <a:pt x="746950" y="489470"/>
                    </a:cubicBezTo>
                    <a:cubicBezTo>
                      <a:pt x="758004" y="496273"/>
                      <a:pt x="767358" y="500524"/>
                      <a:pt x="768209" y="501375"/>
                    </a:cubicBezTo>
                    <a:cubicBezTo>
                      <a:pt x="769909" y="501375"/>
                      <a:pt x="765658" y="492021"/>
                      <a:pt x="760555" y="480116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" name="图形 2">
                <a:extLst>
                  <a:ext uri="{FF2B5EF4-FFF2-40B4-BE49-F238E27FC236}">
                    <a16:creationId xmlns:a16="http://schemas.microsoft.com/office/drawing/2014/main" id="{19E62080-C85B-85AC-BF49-537D62956F7C}"/>
                  </a:ext>
                </a:extLst>
              </p:cNvPr>
              <p:cNvGrpSpPr/>
              <p:nvPr/>
            </p:nvGrpSpPr>
            <p:grpSpPr>
              <a:xfrm>
                <a:off x="5364904" y="2232895"/>
                <a:ext cx="1520320" cy="2918033"/>
                <a:chOff x="5041448" y="2850678"/>
                <a:chExt cx="590799" cy="1133953"/>
              </a:xfrm>
              <a:grpFill/>
            </p:grpSpPr>
            <p:sp>
              <p:nvSpPr>
                <p:cNvPr id="10" name="任意多边形: 形状 9">
                  <a:extLst>
                    <a:ext uri="{FF2B5EF4-FFF2-40B4-BE49-F238E27FC236}">
                      <a16:creationId xmlns:a16="http://schemas.microsoft.com/office/drawing/2014/main" id="{8585CE3D-F872-F2A3-2546-927887F4EEDE}"/>
                    </a:ext>
                  </a:extLst>
                </p:cNvPr>
                <p:cNvSpPr/>
                <p:nvPr/>
              </p:nvSpPr>
              <p:spPr>
                <a:xfrm flipV="1">
                  <a:off x="5041448" y="2850678"/>
                  <a:ext cx="590799" cy="1133953"/>
                </a:xfrm>
                <a:custGeom>
                  <a:avLst/>
                  <a:gdLst>
                    <a:gd name="connsiteX0" fmla="*/ 210555 w 590799"/>
                    <a:gd name="connsiteY0" fmla="*/ 1097604 h 1133953"/>
                    <a:gd name="connsiteX1" fmla="*/ 152730 w 590799"/>
                    <a:gd name="connsiteY1" fmla="*/ 1033827 h 1133953"/>
                    <a:gd name="connsiteX2" fmla="*/ 128920 w 590799"/>
                    <a:gd name="connsiteY2" fmla="*/ 1007466 h 1133953"/>
                    <a:gd name="connsiteX3" fmla="*/ 151030 w 590799"/>
                    <a:gd name="connsiteY3" fmla="*/ 959846 h 1133953"/>
                    <a:gd name="connsiteX4" fmla="*/ 173139 w 590799"/>
                    <a:gd name="connsiteY4" fmla="*/ 900320 h 1133953"/>
                    <a:gd name="connsiteX5" fmla="*/ 190997 w 590799"/>
                    <a:gd name="connsiteY5" fmla="*/ 886715 h 1133953"/>
                    <a:gd name="connsiteX6" fmla="*/ 58340 w 590799"/>
                    <a:gd name="connsiteY6" fmla="*/ 782970 h 1133953"/>
                    <a:gd name="connsiteX7" fmla="*/ 516 w 590799"/>
                    <a:gd name="connsiteY7" fmla="*/ 744704 h 1133953"/>
                    <a:gd name="connsiteX8" fmla="*/ 20924 w 590799"/>
                    <a:gd name="connsiteY8" fmla="*/ 705588 h 1133953"/>
                    <a:gd name="connsiteX9" fmla="*/ 74497 w 590799"/>
                    <a:gd name="connsiteY9" fmla="*/ 648613 h 1133953"/>
                    <a:gd name="connsiteX10" fmla="*/ 134873 w 590799"/>
                    <a:gd name="connsiteY10" fmla="*/ 683478 h 1133953"/>
                    <a:gd name="connsiteX11" fmla="*/ 134022 w 590799"/>
                    <a:gd name="connsiteY11" fmla="*/ 691131 h 1133953"/>
                    <a:gd name="connsiteX12" fmla="*/ 147628 w 590799"/>
                    <a:gd name="connsiteY12" fmla="*/ 673274 h 1133953"/>
                    <a:gd name="connsiteX13" fmla="*/ 135723 w 590799"/>
                    <a:gd name="connsiteY13" fmla="*/ 600993 h 1133953"/>
                    <a:gd name="connsiteX14" fmla="*/ 117866 w 590799"/>
                    <a:gd name="connsiteY14" fmla="*/ 537216 h 1133953"/>
                    <a:gd name="connsiteX15" fmla="*/ 111063 w 590799"/>
                    <a:gd name="connsiteY15" fmla="*/ 534665 h 1133953"/>
                    <a:gd name="connsiteX16" fmla="*/ 87253 w 590799"/>
                    <a:gd name="connsiteY16" fmla="*/ 493848 h 1133953"/>
                    <a:gd name="connsiteX17" fmla="*/ 75348 w 590799"/>
                    <a:gd name="connsiteY17" fmla="*/ 478541 h 1133953"/>
                    <a:gd name="connsiteX18" fmla="*/ 89804 w 590799"/>
                    <a:gd name="connsiteY18" fmla="*/ 418165 h 1133953"/>
                    <a:gd name="connsiteX19" fmla="*/ 156132 w 590799"/>
                    <a:gd name="connsiteY19" fmla="*/ 389253 h 1133953"/>
                    <a:gd name="connsiteX20" fmla="*/ 298142 w 590799"/>
                    <a:gd name="connsiteY20" fmla="*/ 454731 h 1133953"/>
                    <a:gd name="connsiteX21" fmla="*/ 321102 w 590799"/>
                    <a:gd name="connsiteY21" fmla="*/ 409662 h 1133953"/>
                    <a:gd name="connsiteX22" fmla="*/ 329606 w 590799"/>
                    <a:gd name="connsiteY22" fmla="*/ 352688 h 1133953"/>
                    <a:gd name="connsiteX23" fmla="*/ 350014 w 590799"/>
                    <a:gd name="connsiteY23" fmla="*/ 329728 h 1133953"/>
                    <a:gd name="connsiteX24" fmla="*/ 350014 w 590799"/>
                    <a:gd name="connsiteY24" fmla="*/ 316972 h 1133953"/>
                    <a:gd name="connsiteX25" fmla="*/ 354266 w 590799"/>
                    <a:gd name="connsiteY25" fmla="*/ 307618 h 1133953"/>
                    <a:gd name="connsiteX26" fmla="*/ 368722 w 590799"/>
                    <a:gd name="connsiteY26" fmla="*/ 289761 h 1133953"/>
                    <a:gd name="connsiteX27" fmla="*/ 357668 w 590799"/>
                    <a:gd name="connsiteY27" fmla="*/ 289761 h 1133953"/>
                    <a:gd name="connsiteX28" fmla="*/ 344912 w 590799"/>
                    <a:gd name="connsiteY28" fmla="*/ 271903 h 1133953"/>
                    <a:gd name="connsiteX29" fmla="*/ 352565 w 590799"/>
                    <a:gd name="connsiteY29" fmla="*/ 260849 h 1133953"/>
                    <a:gd name="connsiteX30" fmla="*/ 368722 w 590799"/>
                    <a:gd name="connsiteY30" fmla="*/ 265951 h 1133953"/>
                    <a:gd name="connsiteX31" fmla="*/ 346613 w 590799"/>
                    <a:gd name="connsiteY31" fmla="*/ 235338 h 1133953"/>
                    <a:gd name="connsiteX32" fmla="*/ 330456 w 590799"/>
                    <a:gd name="connsiteY32" fmla="*/ 231086 h 1133953"/>
                    <a:gd name="connsiteX33" fmla="*/ 343211 w 590799"/>
                    <a:gd name="connsiteY33" fmla="*/ 227684 h 1133953"/>
                    <a:gd name="connsiteX34" fmla="*/ 355967 w 590799"/>
                    <a:gd name="connsiteY34" fmla="*/ 223433 h 1133953"/>
                    <a:gd name="connsiteX35" fmla="*/ 345762 w 590799"/>
                    <a:gd name="connsiteY35" fmla="*/ 214079 h 1133953"/>
                    <a:gd name="connsiteX36" fmla="*/ 341511 w 590799"/>
                    <a:gd name="connsiteY36" fmla="*/ 208976 h 1133953"/>
                    <a:gd name="connsiteX37" fmla="*/ 364470 w 590799"/>
                    <a:gd name="connsiteY37" fmla="*/ 214929 h 1133953"/>
                    <a:gd name="connsiteX38" fmla="*/ 389981 w 590799"/>
                    <a:gd name="connsiteY38" fmla="*/ 85674 h 1133953"/>
                    <a:gd name="connsiteX39" fmla="*/ 402737 w 590799"/>
                    <a:gd name="connsiteY39" fmla="*/ 638 h 1133953"/>
                    <a:gd name="connsiteX40" fmla="*/ 405288 w 590799"/>
                    <a:gd name="connsiteY40" fmla="*/ 242141 h 1133953"/>
                    <a:gd name="connsiteX41" fmla="*/ 401036 w 590799"/>
                    <a:gd name="connsiteY41" fmla="*/ 503202 h 1133953"/>
                    <a:gd name="connsiteX42" fmla="*/ 433350 w 590799"/>
                    <a:gd name="connsiteY42" fmla="*/ 511705 h 1133953"/>
                    <a:gd name="connsiteX43" fmla="*/ 510733 w 590799"/>
                    <a:gd name="connsiteY43" fmla="*/ 526161 h 1133953"/>
                    <a:gd name="connsiteX44" fmla="*/ 572809 w 590799"/>
                    <a:gd name="connsiteY44" fmla="*/ 548271 h 1133953"/>
                    <a:gd name="connsiteX45" fmla="*/ 590667 w 590799"/>
                    <a:gd name="connsiteY45" fmla="*/ 565278 h 1133953"/>
                    <a:gd name="connsiteX46" fmla="*/ 571959 w 590799"/>
                    <a:gd name="connsiteY46" fmla="*/ 585687 h 1133953"/>
                    <a:gd name="connsiteX47" fmla="*/ 543046 w 590799"/>
                    <a:gd name="connsiteY47" fmla="*/ 606095 h 1133953"/>
                    <a:gd name="connsiteX48" fmla="*/ 483521 w 590799"/>
                    <a:gd name="connsiteY48" fmla="*/ 631606 h 1133953"/>
                    <a:gd name="connsiteX49" fmla="*/ 429948 w 590799"/>
                    <a:gd name="connsiteY49" fmla="*/ 652865 h 1133953"/>
                    <a:gd name="connsiteX50" fmla="*/ 443554 w 590799"/>
                    <a:gd name="connsiteY50" fmla="*/ 618851 h 1133953"/>
                    <a:gd name="connsiteX51" fmla="*/ 445255 w 590799"/>
                    <a:gd name="connsiteY51" fmla="*/ 589088 h 1133953"/>
                    <a:gd name="connsiteX52" fmla="*/ 428248 w 590799"/>
                    <a:gd name="connsiteY52" fmla="*/ 581435 h 1133953"/>
                    <a:gd name="connsiteX53" fmla="*/ 412091 w 590799"/>
                    <a:gd name="connsiteY53" fmla="*/ 578033 h 1133953"/>
                    <a:gd name="connsiteX54" fmla="*/ 399335 w 590799"/>
                    <a:gd name="connsiteY54" fmla="*/ 692832 h 1133953"/>
                    <a:gd name="connsiteX55" fmla="*/ 412091 w 590799"/>
                    <a:gd name="connsiteY55" fmla="*/ 819536 h 1133953"/>
                    <a:gd name="connsiteX56" fmla="*/ 455459 w 590799"/>
                    <a:gd name="connsiteY56" fmla="*/ 832291 h 1133953"/>
                    <a:gd name="connsiteX57" fmla="*/ 531992 w 590799"/>
                    <a:gd name="connsiteY57" fmla="*/ 856952 h 1133953"/>
                    <a:gd name="connsiteX58" fmla="*/ 544747 w 590799"/>
                    <a:gd name="connsiteY58" fmla="*/ 861204 h 1133953"/>
                    <a:gd name="connsiteX59" fmla="*/ 554101 w 590799"/>
                    <a:gd name="connsiteY59" fmla="*/ 874809 h 1133953"/>
                    <a:gd name="connsiteX60" fmla="*/ 531141 w 590799"/>
                    <a:gd name="connsiteY60" fmla="*/ 902021 h 1133953"/>
                    <a:gd name="connsiteX61" fmla="*/ 504780 w 590799"/>
                    <a:gd name="connsiteY61" fmla="*/ 923280 h 1133953"/>
                    <a:gd name="connsiteX62" fmla="*/ 415492 w 590799"/>
                    <a:gd name="connsiteY62" fmla="*/ 941138 h 1133953"/>
                    <a:gd name="connsiteX63" fmla="*/ 419744 w 590799"/>
                    <a:gd name="connsiteY63" fmla="*/ 975152 h 1133953"/>
                    <a:gd name="connsiteX64" fmla="*/ 453758 w 590799"/>
                    <a:gd name="connsiteY64" fmla="*/ 1009167 h 1133953"/>
                    <a:gd name="connsiteX65" fmla="*/ 463963 w 590799"/>
                    <a:gd name="connsiteY65" fmla="*/ 1024473 h 1133953"/>
                    <a:gd name="connsiteX66" fmla="*/ 433350 w 590799"/>
                    <a:gd name="connsiteY66" fmla="*/ 1061039 h 1133953"/>
                    <a:gd name="connsiteX67" fmla="*/ 296441 w 590799"/>
                    <a:gd name="connsiteY67" fmla="*/ 1044031 h 1133953"/>
                    <a:gd name="connsiteX68" fmla="*/ 281985 w 590799"/>
                    <a:gd name="connsiteY68" fmla="*/ 1073794 h 1133953"/>
                    <a:gd name="connsiteX69" fmla="*/ 254774 w 590799"/>
                    <a:gd name="connsiteY69" fmla="*/ 1133319 h 1133953"/>
                    <a:gd name="connsiteX70" fmla="*/ 210555 w 590799"/>
                    <a:gd name="connsiteY70" fmla="*/ 1097604 h 1133953"/>
                    <a:gd name="connsiteX71" fmla="*/ 308347 w 590799"/>
                    <a:gd name="connsiteY71" fmla="*/ 680927 h 1133953"/>
                    <a:gd name="connsiteX72" fmla="*/ 316850 w 590799"/>
                    <a:gd name="connsiteY72" fmla="*/ 595041 h 1133953"/>
                    <a:gd name="connsiteX73" fmla="*/ 253923 w 590799"/>
                    <a:gd name="connsiteY73" fmla="*/ 529563 h 1133953"/>
                    <a:gd name="connsiteX74" fmla="*/ 139125 w 590799"/>
                    <a:gd name="connsiteY74" fmla="*/ 492147 h 1133953"/>
                    <a:gd name="connsiteX75" fmla="*/ 151030 w 590799"/>
                    <a:gd name="connsiteY75" fmla="*/ 524461 h 1133953"/>
                    <a:gd name="connsiteX76" fmla="*/ 223310 w 590799"/>
                    <a:gd name="connsiteY76" fmla="*/ 589088 h 1133953"/>
                    <a:gd name="connsiteX77" fmla="*/ 258175 w 590799"/>
                    <a:gd name="connsiteY77" fmla="*/ 646913 h 1133953"/>
                    <a:gd name="connsiteX78" fmla="*/ 232664 w 590799"/>
                    <a:gd name="connsiteY78" fmla="*/ 689431 h 1133953"/>
                    <a:gd name="connsiteX79" fmla="*/ 258175 w 590799"/>
                    <a:gd name="connsiteY79" fmla="*/ 737901 h 1133953"/>
                    <a:gd name="connsiteX80" fmla="*/ 270931 w 590799"/>
                    <a:gd name="connsiteY80" fmla="*/ 750657 h 1133953"/>
                    <a:gd name="connsiteX81" fmla="*/ 284536 w 590799"/>
                    <a:gd name="connsiteY81" fmla="*/ 763412 h 1133953"/>
                    <a:gd name="connsiteX82" fmla="*/ 293040 w 590799"/>
                    <a:gd name="connsiteY82" fmla="*/ 769365 h 1133953"/>
                    <a:gd name="connsiteX83" fmla="*/ 300693 w 590799"/>
                    <a:gd name="connsiteY83" fmla="*/ 763412 h 1133953"/>
                    <a:gd name="connsiteX84" fmla="*/ 308347 w 590799"/>
                    <a:gd name="connsiteY84" fmla="*/ 680927 h 113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590799" h="1133953">
                      <a:moveTo>
                        <a:pt x="210555" y="1097604"/>
                      </a:moveTo>
                      <a:cubicBezTo>
                        <a:pt x="192697" y="1077196"/>
                        <a:pt x="166336" y="1049134"/>
                        <a:pt x="152730" y="1033827"/>
                      </a:cubicBezTo>
                      <a:lnTo>
                        <a:pt x="128920" y="1007466"/>
                      </a:lnTo>
                      <a:lnTo>
                        <a:pt x="151030" y="959846"/>
                      </a:lnTo>
                      <a:cubicBezTo>
                        <a:pt x="162935" y="934335"/>
                        <a:pt x="173139" y="907123"/>
                        <a:pt x="173139" y="900320"/>
                      </a:cubicBezTo>
                      <a:cubicBezTo>
                        <a:pt x="173139" y="891817"/>
                        <a:pt x="180792" y="886715"/>
                        <a:pt x="190997" y="886715"/>
                      </a:cubicBezTo>
                      <a:cubicBezTo>
                        <a:pt x="219059" y="886715"/>
                        <a:pt x="139125" y="823788"/>
                        <a:pt x="58340" y="782970"/>
                      </a:cubicBezTo>
                      <a:cubicBezTo>
                        <a:pt x="20924" y="763412"/>
                        <a:pt x="-4586" y="746405"/>
                        <a:pt x="516" y="744704"/>
                      </a:cubicBezTo>
                      <a:cubicBezTo>
                        <a:pt x="6468" y="742153"/>
                        <a:pt x="15822" y="725146"/>
                        <a:pt x="20924" y="705588"/>
                      </a:cubicBezTo>
                      <a:cubicBezTo>
                        <a:pt x="33680" y="657967"/>
                        <a:pt x="42183" y="648613"/>
                        <a:pt x="74497" y="648613"/>
                      </a:cubicBezTo>
                      <a:cubicBezTo>
                        <a:pt x="104260" y="648613"/>
                        <a:pt x="142526" y="670723"/>
                        <a:pt x="134873" y="683478"/>
                      </a:cubicBezTo>
                      <a:cubicBezTo>
                        <a:pt x="131471" y="687730"/>
                        <a:pt x="131471" y="691131"/>
                        <a:pt x="134022" y="691131"/>
                      </a:cubicBezTo>
                      <a:cubicBezTo>
                        <a:pt x="136574" y="691131"/>
                        <a:pt x="142526" y="683478"/>
                        <a:pt x="147628" y="673274"/>
                      </a:cubicBezTo>
                      <a:cubicBezTo>
                        <a:pt x="155281" y="659668"/>
                        <a:pt x="152730" y="645212"/>
                        <a:pt x="135723" y="600993"/>
                      </a:cubicBezTo>
                      <a:cubicBezTo>
                        <a:pt x="122968" y="570380"/>
                        <a:pt x="115315" y="542318"/>
                        <a:pt x="117866" y="537216"/>
                      </a:cubicBezTo>
                      <a:cubicBezTo>
                        <a:pt x="120417" y="532964"/>
                        <a:pt x="117866" y="532114"/>
                        <a:pt x="111063" y="534665"/>
                      </a:cubicBezTo>
                      <a:cubicBezTo>
                        <a:pt x="100008" y="538066"/>
                        <a:pt x="84701" y="512556"/>
                        <a:pt x="87253" y="493848"/>
                      </a:cubicBezTo>
                      <a:cubicBezTo>
                        <a:pt x="87253" y="491296"/>
                        <a:pt x="82150" y="483643"/>
                        <a:pt x="75348" y="478541"/>
                      </a:cubicBezTo>
                      <a:cubicBezTo>
                        <a:pt x="57490" y="463235"/>
                        <a:pt x="59191" y="456432"/>
                        <a:pt x="89804" y="418165"/>
                      </a:cubicBezTo>
                      <a:cubicBezTo>
                        <a:pt x="117015" y="385001"/>
                        <a:pt x="118716" y="384151"/>
                        <a:pt x="156132" y="389253"/>
                      </a:cubicBezTo>
                      <a:cubicBezTo>
                        <a:pt x="190146" y="394355"/>
                        <a:pt x="269230" y="430921"/>
                        <a:pt x="298142" y="454731"/>
                      </a:cubicBezTo>
                      <a:cubicBezTo>
                        <a:pt x="316000" y="469187"/>
                        <a:pt x="321952" y="456432"/>
                        <a:pt x="321102" y="409662"/>
                      </a:cubicBezTo>
                      <a:cubicBezTo>
                        <a:pt x="321102" y="385001"/>
                        <a:pt x="324503" y="359490"/>
                        <a:pt x="329606" y="352688"/>
                      </a:cubicBezTo>
                      <a:cubicBezTo>
                        <a:pt x="334708" y="346735"/>
                        <a:pt x="344062" y="336531"/>
                        <a:pt x="350014" y="329728"/>
                      </a:cubicBezTo>
                      <a:cubicBezTo>
                        <a:pt x="359368" y="319523"/>
                        <a:pt x="359368" y="316972"/>
                        <a:pt x="350014" y="316972"/>
                      </a:cubicBezTo>
                      <a:cubicBezTo>
                        <a:pt x="343211" y="316972"/>
                        <a:pt x="344062" y="313571"/>
                        <a:pt x="354266" y="307618"/>
                      </a:cubicBezTo>
                      <a:cubicBezTo>
                        <a:pt x="361919" y="303367"/>
                        <a:pt x="368722" y="294863"/>
                        <a:pt x="368722" y="289761"/>
                      </a:cubicBezTo>
                      <a:cubicBezTo>
                        <a:pt x="368722" y="283808"/>
                        <a:pt x="365321" y="283808"/>
                        <a:pt x="357668" y="289761"/>
                      </a:cubicBezTo>
                      <a:cubicBezTo>
                        <a:pt x="349164" y="297414"/>
                        <a:pt x="346613" y="293162"/>
                        <a:pt x="344912" y="271903"/>
                      </a:cubicBezTo>
                      <a:cubicBezTo>
                        <a:pt x="343211" y="248093"/>
                        <a:pt x="344912" y="247243"/>
                        <a:pt x="352565" y="260849"/>
                      </a:cubicBezTo>
                      <a:cubicBezTo>
                        <a:pt x="360219" y="272754"/>
                        <a:pt x="363620" y="273604"/>
                        <a:pt x="368722" y="265951"/>
                      </a:cubicBezTo>
                      <a:cubicBezTo>
                        <a:pt x="380627" y="247243"/>
                        <a:pt x="368722" y="231936"/>
                        <a:pt x="346613" y="235338"/>
                      </a:cubicBezTo>
                      <a:cubicBezTo>
                        <a:pt x="334708" y="237889"/>
                        <a:pt x="327905" y="236188"/>
                        <a:pt x="330456" y="231086"/>
                      </a:cubicBezTo>
                      <a:cubicBezTo>
                        <a:pt x="333857" y="226834"/>
                        <a:pt x="338960" y="225133"/>
                        <a:pt x="343211" y="227684"/>
                      </a:cubicBezTo>
                      <a:cubicBezTo>
                        <a:pt x="347463" y="230236"/>
                        <a:pt x="352565" y="228535"/>
                        <a:pt x="355967" y="223433"/>
                      </a:cubicBezTo>
                      <a:cubicBezTo>
                        <a:pt x="358518" y="219181"/>
                        <a:pt x="354266" y="214929"/>
                        <a:pt x="345762" y="214079"/>
                      </a:cubicBezTo>
                      <a:cubicBezTo>
                        <a:pt x="336408" y="214079"/>
                        <a:pt x="334708" y="211528"/>
                        <a:pt x="341511" y="208976"/>
                      </a:cubicBezTo>
                      <a:cubicBezTo>
                        <a:pt x="347463" y="206425"/>
                        <a:pt x="357668" y="208976"/>
                        <a:pt x="364470" y="214929"/>
                      </a:cubicBezTo>
                      <a:cubicBezTo>
                        <a:pt x="377226" y="225984"/>
                        <a:pt x="381478" y="205575"/>
                        <a:pt x="389981" y="85674"/>
                      </a:cubicBezTo>
                      <a:cubicBezTo>
                        <a:pt x="392532" y="49959"/>
                        <a:pt x="397634" y="11693"/>
                        <a:pt x="402737" y="638"/>
                      </a:cubicBezTo>
                      <a:cubicBezTo>
                        <a:pt x="407839" y="-12117"/>
                        <a:pt x="408689" y="71218"/>
                        <a:pt x="405288" y="242141"/>
                      </a:cubicBezTo>
                      <a:lnTo>
                        <a:pt x="401036" y="503202"/>
                      </a:lnTo>
                      <a:lnTo>
                        <a:pt x="433350" y="511705"/>
                      </a:lnTo>
                      <a:cubicBezTo>
                        <a:pt x="452058" y="515957"/>
                        <a:pt x="486072" y="522760"/>
                        <a:pt x="510733" y="526161"/>
                      </a:cubicBezTo>
                      <a:cubicBezTo>
                        <a:pt x="536243" y="529563"/>
                        <a:pt x="562605" y="538917"/>
                        <a:pt x="572809" y="548271"/>
                      </a:cubicBezTo>
                      <a:lnTo>
                        <a:pt x="590667" y="565278"/>
                      </a:lnTo>
                      <a:lnTo>
                        <a:pt x="571959" y="585687"/>
                      </a:lnTo>
                      <a:cubicBezTo>
                        <a:pt x="561754" y="596741"/>
                        <a:pt x="548148" y="606095"/>
                        <a:pt x="543046" y="606095"/>
                      </a:cubicBezTo>
                      <a:cubicBezTo>
                        <a:pt x="537944" y="606095"/>
                        <a:pt x="510733" y="617150"/>
                        <a:pt x="483521" y="631606"/>
                      </a:cubicBezTo>
                      <a:cubicBezTo>
                        <a:pt x="456309" y="645212"/>
                        <a:pt x="432499" y="655416"/>
                        <a:pt x="429948" y="652865"/>
                      </a:cubicBezTo>
                      <a:cubicBezTo>
                        <a:pt x="428248" y="651164"/>
                        <a:pt x="434200" y="635858"/>
                        <a:pt x="443554" y="618851"/>
                      </a:cubicBezTo>
                      <a:cubicBezTo>
                        <a:pt x="461412" y="589938"/>
                        <a:pt x="461412" y="589088"/>
                        <a:pt x="445255" y="589088"/>
                      </a:cubicBezTo>
                      <a:cubicBezTo>
                        <a:pt x="435901" y="589088"/>
                        <a:pt x="428248" y="585687"/>
                        <a:pt x="428248" y="581435"/>
                      </a:cubicBezTo>
                      <a:cubicBezTo>
                        <a:pt x="428248" y="577183"/>
                        <a:pt x="420594" y="575482"/>
                        <a:pt x="412091" y="578033"/>
                      </a:cubicBezTo>
                      <a:cubicBezTo>
                        <a:pt x="395934" y="582285"/>
                        <a:pt x="395934" y="589088"/>
                        <a:pt x="399335" y="692832"/>
                      </a:cubicBezTo>
                      <a:cubicBezTo>
                        <a:pt x="401886" y="754058"/>
                        <a:pt x="406988" y="811032"/>
                        <a:pt x="412091" y="819536"/>
                      </a:cubicBezTo>
                      <a:cubicBezTo>
                        <a:pt x="418043" y="832291"/>
                        <a:pt x="427397" y="834843"/>
                        <a:pt x="455459" y="832291"/>
                      </a:cubicBezTo>
                      <a:cubicBezTo>
                        <a:pt x="488623" y="828890"/>
                        <a:pt x="519236" y="838244"/>
                        <a:pt x="531992" y="856952"/>
                      </a:cubicBezTo>
                      <a:cubicBezTo>
                        <a:pt x="535393" y="862054"/>
                        <a:pt x="541346" y="863755"/>
                        <a:pt x="544747" y="861204"/>
                      </a:cubicBezTo>
                      <a:cubicBezTo>
                        <a:pt x="548148" y="858653"/>
                        <a:pt x="552400" y="865456"/>
                        <a:pt x="554101" y="874809"/>
                      </a:cubicBezTo>
                      <a:cubicBezTo>
                        <a:pt x="555802" y="888415"/>
                        <a:pt x="550700" y="895218"/>
                        <a:pt x="531141" y="902021"/>
                      </a:cubicBezTo>
                      <a:cubicBezTo>
                        <a:pt x="516685" y="907123"/>
                        <a:pt x="504780" y="916477"/>
                        <a:pt x="504780" y="923280"/>
                      </a:cubicBezTo>
                      <a:cubicBezTo>
                        <a:pt x="504780" y="939437"/>
                        <a:pt x="455459" y="948791"/>
                        <a:pt x="415492" y="941138"/>
                      </a:cubicBezTo>
                      <a:cubicBezTo>
                        <a:pt x="375525" y="934335"/>
                        <a:pt x="377226" y="947090"/>
                        <a:pt x="419744" y="975152"/>
                      </a:cubicBezTo>
                      <a:cubicBezTo>
                        <a:pt x="438452" y="987057"/>
                        <a:pt x="453758" y="1003214"/>
                        <a:pt x="453758" y="1009167"/>
                      </a:cubicBezTo>
                      <a:cubicBezTo>
                        <a:pt x="453758" y="1015969"/>
                        <a:pt x="458010" y="1022772"/>
                        <a:pt x="463963" y="1024473"/>
                      </a:cubicBezTo>
                      <a:cubicBezTo>
                        <a:pt x="478419" y="1029575"/>
                        <a:pt x="464813" y="1046582"/>
                        <a:pt x="433350" y="1061039"/>
                      </a:cubicBezTo>
                      <a:cubicBezTo>
                        <a:pt x="403587" y="1075495"/>
                        <a:pt x="392532" y="1073794"/>
                        <a:pt x="296441" y="1044031"/>
                      </a:cubicBezTo>
                      <a:cubicBezTo>
                        <a:pt x="280285" y="1038929"/>
                        <a:pt x="279434" y="1041480"/>
                        <a:pt x="281985" y="1073794"/>
                      </a:cubicBezTo>
                      <a:cubicBezTo>
                        <a:pt x="285387" y="1107809"/>
                        <a:pt x="273482" y="1133319"/>
                        <a:pt x="254774" y="1133319"/>
                      </a:cubicBezTo>
                      <a:cubicBezTo>
                        <a:pt x="248821" y="1133319"/>
                        <a:pt x="229263" y="1117163"/>
                        <a:pt x="210555" y="1097604"/>
                      </a:cubicBezTo>
                      <a:close/>
                      <a:moveTo>
                        <a:pt x="308347" y="680927"/>
                      </a:moveTo>
                      <a:cubicBezTo>
                        <a:pt x="309197" y="645212"/>
                        <a:pt x="312598" y="606095"/>
                        <a:pt x="316850" y="595041"/>
                      </a:cubicBezTo>
                      <a:cubicBezTo>
                        <a:pt x="327055" y="568679"/>
                        <a:pt x="314299" y="555074"/>
                        <a:pt x="253923" y="529563"/>
                      </a:cubicBezTo>
                      <a:cubicBezTo>
                        <a:pt x="205453" y="508304"/>
                        <a:pt x="139125" y="487045"/>
                        <a:pt x="139125" y="492147"/>
                      </a:cubicBezTo>
                      <a:cubicBezTo>
                        <a:pt x="139125" y="494698"/>
                        <a:pt x="144227" y="509154"/>
                        <a:pt x="151030" y="524461"/>
                      </a:cubicBezTo>
                      <a:cubicBezTo>
                        <a:pt x="166336" y="561876"/>
                        <a:pt x="196949" y="589088"/>
                        <a:pt x="223310" y="589088"/>
                      </a:cubicBezTo>
                      <a:cubicBezTo>
                        <a:pt x="287088" y="589938"/>
                        <a:pt x="299843" y="610347"/>
                        <a:pt x="258175" y="646913"/>
                      </a:cubicBezTo>
                      <a:cubicBezTo>
                        <a:pt x="243719" y="659668"/>
                        <a:pt x="232664" y="677526"/>
                        <a:pt x="232664" y="689431"/>
                      </a:cubicBezTo>
                      <a:cubicBezTo>
                        <a:pt x="232664" y="714091"/>
                        <a:pt x="247971" y="743854"/>
                        <a:pt x="258175" y="737901"/>
                      </a:cubicBezTo>
                      <a:cubicBezTo>
                        <a:pt x="262427" y="735350"/>
                        <a:pt x="267529" y="741303"/>
                        <a:pt x="270931" y="750657"/>
                      </a:cubicBezTo>
                      <a:cubicBezTo>
                        <a:pt x="274332" y="760011"/>
                        <a:pt x="280285" y="765963"/>
                        <a:pt x="284536" y="763412"/>
                      </a:cubicBezTo>
                      <a:cubicBezTo>
                        <a:pt x="288788" y="760011"/>
                        <a:pt x="292190" y="763412"/>
                        <a:pt x="293040" y="769365"/>
                      </a:cubicBezTo>
                      <a:cubicBezTo>
                        <a:pt x="293040" y="775317"/>
                        <a:pt x="296441" y="772766"/>
                        <a:pt x="300693" y="763412"/>
                      </a:cubicBezTo>
                      <a:cubicBezTo>
                        <a:pt x="304945" y="754058"/>
                        <a:pt x="308347" y="716642"/>
                        <a:pt x="308347" y="680927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" name="任意多边形: 形状 10">
                  <a:extLst>
                    <a:ext uri="{FF2B5EF4-FFF2-40B4-BE49-F238E27FC236}">
                      <a16:creationId xmlns:a16="http://schemas.microsoft.com/office/drawing/2014/main" id="{35CDB8D3-8DAE-9F4B-B341-9C89DDBD3AB3}"/>
                    </a:ext>
                  </a:extLst>
                </p:cNvPr>
                <p:cNvSpPr/>
                <p:nvPr/>
              </p:nvSpPr>
              <p:spPr>
                <a:xfrm flipV="1">
                  <a:off x="5364692" y="3646416"/>
                  <a:ext cx="10534" cy="33321"/>
                </a:xfrm>
                <a:custGeom>
                  <a:avLst/>
                  <a:gdLst>
                    <a:gd name="connsiteX0" fmla="*/ 1224 w 10534"/>
                    <a:gd name="connsiteY0" fmla="*/ 14944 h 33321"/>
                    <a:gd name="connsiteX1" fmla="*/ 9728 w 10534"/>
                    <a:gd name="connsiteY1" fmla="*/ 7291 h 33321"/>
                    <a:gd name="connsiteX2" fmla="*/ 4626 w 10534"/>
                    <a:gd name="connsiteY2" fmla="*/ 31101 h 33321"/>
                    <a:gd name="connsiteX3" fmla="*/ 1224 w 10534"/>
                    <a:gd name="connsiteY3" fmla="*/ 14944 h 3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4" h="33321">
                      <a:moveTo>
                        <a:pt x="1224" y="14944"/>
                      </a:moveTo>
                      <a:cubicBezTo>
                        <a:pt x="5476" y="-2913"/>
                        <a:pt x="7177" y="-4614"/>
                        <a:pt x="9728" y="7291"/>
                      </a:cubicBezTo>
                      <a:cubicBezTo>
                        <a:pt x="11429" y="15795"/>
                        <a:pt x="9728" y="25999"/>
                        <a:pt x="4626" y="31101"/>
                      </a:cubicBezTo>
                      <a:cubicBezTo>
                        <a:pt x="-476" y="36203"/>
                        <a:pt x="-1327" y="31101"/>
                        <a:pt x="1224" y="1494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240E8F7F-F314-69D8-F151-32B5857D9060}"/>
                    </a:ext>
                  </a:extLst>
                </p:cNvPr>
                <p:cNvSpPr/>
                <p:nvPr/>
              </p:nvSpPr>
              <p:spPr>
                <a:xfrm flipV="1">
                  <a:off x="5376604" y="3790209"/>
                  <a:ext cx="39538" cy="104447"/>
                </a:xfrm>
                <a:custGeom>
                  <a:avLst/>
                  <a:gdLst>
                    <a:gd name="connsiteX0" fmla="*/ 17346 w 39538"/>
                    <a:gd name="connsiteY0" fmla="*/ 101688 h 104447"/>
                    <a:gd name="connsiteX1" fmla="*/ 6291 w 39538"/>
                    <a:gd name="connsiteY1" fmla="*/ 62572 h 104447"/>
                    <a:gd name="connsiteX2" fmla="*/ 5441 w 39538"/>
                    <a:gd name="connsiteY2" fmla="*/ 55769 h 104447"/>
                    <a:gd name="connsiteX3" fmla="*/ 10543 w 39538"/>
                    <a:gd name="connsiteY3" fmla="*/ 37911 h 104447"/>
                    <a:gd name="connsiteX4" fmla="*/ 15645 w 39538"/>
                    <a:gd name="connsiteY4" fmla="*/ 31959 h 104447"/>
                    <a:gd name="connsiteX5" fmla="*/ 19897 w 39538"/>
                    <a:gd name="connsiteY5" fmla="*/ 13251 h 104447"/>
                    <a:gd name="connsiteX6" fmla="*/ 26700 w 39538"/>
                    <a:gd name="connsiteY6" fmla="*/ 7298 h 104447"/>
                    <a:gd name="connsiteX7" fmla="*/ 31802 w 39538"/>
                    <a:gd name="connsiteY7" fmla="*/ 48966 h 104447"/>
                    <a:gd name="connsiteX8" fmla="*/ 35203 w 39538"/>
                    <a:gd name="connsiteY8" fmla="*/ 93185 h 104447"/>
                    <a:gd name="connsiteX9" fmla="*/ 30952 w 39538"/>
                    <a:gd name="connsiteY9" fmla="*/ 102539 h 104447"/>
                    <a:gd name="connsiteX10" fmla="*/ 17346 w 39538"/>
                    <a:gd name="connsiteY10" fmla="*/ 101688 h 104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538" h="104447">
                      <a:moveTo>
                        <a:pt x="17346" y="101688"/>
                      </a:moveTo>
                      <a:cubicBezTo>
                        <a:pt x="21598" y="77028"/>
                        <a:pt x="15645" y="57469"/>
                        <a:pt x="6291" y="62572"/>
                      </a:cubicBezTo>
                      <a:cubicBezTo>
                        <a:pt x="-2212" y="67674"/>
                        <a:pt x="-2212" y="66823"/>
                        <a:pt x="5441" y="55769"/>
                      </a:cubicBezTo>
                      <a:cubicBezTo>
                        <a:pt x="11393" y="48966"/>
                        <a:pt x="13944" y="40462"/>
                        <a:pt x="10543" y="37911"/>
                      </a:cubicBezTo>
                      <a:cubicBezTo>
                        <a:pt x="7992" y="34510"/>
                        <a:pt x="9693" y="31959"/>
                        <a:pt x="15645" y="31959"/>
                      </a:cubicBezTo>
                      <a:cubicBezTo>
                        <a:pt x="22448" y="31959"/>
                        <a:pt x="24149" y="26006"/>
                        <a:pt x="19897" y="13251"/>
                      </a:cubicBezTo>
                      <a:cubicBezTo>
                        <a:pt x="14795" y="-2906"/>
                        <a:pt x="15645" y="-3757"/>
                        <a:pt x="26700" y="7298"/>
                      </a:cubicBezTo>
                      <a:cubicBezTo>
                        <a:pt x="40306" y="20053"/>
                        <a:pt x="43707" y="48966"/>
                        <a:pt x="31802" y="48966"/>
                      </a:cubicBezTo>
                      <a:cubicBezTo>
                        <a:pt x="20747" y="48966"/>
                        <a:pt x="24149" y="89783"/>
                        <a:pt x="35203" y="93185"/>
                      </a:cubicBezTo>
                      <a:cubicBezTo>
                        <a:pt x="42006" y="95736"/>
                        <a:pt x="40306" y="99137"/>
                        <a:pt x="30952" y="102539"/>
                      </a:cubicBezTo>
                      <a:cubicBezTo>
                        <a:pt x="23298" y="105090"/>
                        <a:pt x="17346" y="105090"/>
                        <a:pt x="17346" y="101688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E25B73FD-F372-4007-E4D3-661AE63F64F8}"/>
                    </a:ext>
                  </a:extLst>
                </p:cNvPr>
                <p:cNvSpPr/>
                <p:nvPr/>
              </p:nvSpPr>
              <p:spPr>
                <a:xfrm flipV="1">
                  <a:off x="5403745" y="3891635"/>
                  <a:ext cx="14346" cy="20996"/>
                </a:xfrm>
                <a:custGeom>
                  <a:avLst/>
                  <a:gdLst>
                    <a:gd name="connsiteX0" fmla="*/ 2944 w 14346"/>
                    <a:gd name="connsiteY0" fmla="*/ 10043 h 20996"/>
                    <a:gd name="connsiteX1" fmla="*/ 7196 w 14346"/>
                    <a:gd name="connsiteY1" fmla="*/ 4940 h 20996"/>
                    <a:gd name="connsiteX2" fmla="*/ 13149 w 14346"/>
                    <a:gd name="connsiteY2" fmla="*/ 20247 h 20996"/>
                    <a:gd name="connsiteX3" fmla="*/ 2944 w 14346"/>
                    <a:gd name="connsiteY3" fmla="*/ 10043 h 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46" h="20996">
                      <a:moveTo>
                        <a:pt x="2944" y="10043"/>
                      </a:moveTo>
                      <a:cubicBezTo>
                        <a:pt x="-2158" y="-1862"/>
                        <a:pt x="-1307" y="-2713"/>
                        <a:pt x="7196" y="4940"/>
                      </a:cubicBezTo>
                      <a:cubicBezTo>
                        <a:pt x="13149" y="10893"/>
                        <a:pt x="15700" y="17696"/>
                        <a:pt x="13149" y="20247"/>
                      </a:cubicBezTo>
                      <a:cubicBezTo>
                        <a:pt x="10598" y="22798"/>
                        <a:pt x="5496" y="18546"/>
                        <a:pt x="2944" y="1004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" name="任意多边形: 形状 14">
                  <a:extLst>
                    <a:ext uri="{FF2B5EF4-FFF2-40B4-BE49-F238E27FC236}">
                      <a16:creationId xmlns:a16="http://schemas.microsoft.com/office/drawing/2014/main" id="{68DA6FAD-B636-E15F-8252-5C95259DEE27}"/>
                    </a:ext>
                  </a:extLst>
                </p:cNvPr>
                <p:cNvSpPr/>
                <p:nvPr/>
              </p:nvSpPr>
              <p:spPr>
                <a:xfrm flipV="1">
                  <a:off x="5384793" y="3905338"/>
                  <a:ext cx="25734" cy="33892"/>
                </a:xfrm>
                <a:custGeom>
                  <a:avLst/>
                  <a:gdLst>
                    <a:gd name="connsiteX0" fmla="*/ -198 w 25734"/>
                    <a:gd name="connsiteY0" fmla="*/ 28164 h 33892"/>
                    <a:gd name="connsiteX1" fmla="*/ 15108 w 25734"/>
                    <a:gd name="connsiteY1" fmla="*/ 7755 h 33892"/>
                    <a:gd name="connsiteX2" fmla="*/ 16809 w 25734"/>
                    <a:gd name="connsiteY2" fmla="*/ 12858 h 33892"/>
                    <a:gd name="connsiteX3" fmla="*/ 2353 w 25734"/>
                    <a:gd name="connsiteY3" fmla="*/ 33266 h 33892"/>
                    <a:gd name="connsiteX4" fmla="*/ -198 w 25734"/>
                    <a:gd name="connsiteY4" fmla="*/ 28164 h 33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34" h="33892">
                      <a:moveTo>
                        <a:pt x="-198" y="28164"/>
                      </a:moveTo>
                      <a:cubicBezTo>
                        <a:pt x="-198" y="23062"/>
                        <a:pt x="6604" y="13708"/>
                        <a:pt x="15108" y="7755"/>
                      </a:cubicBezTo>
                      <a:cubicBezTo>
                        <a:pt x="28714" y="-3299"/>
                        <a:pt x="28714" y="-3299"/>
                        <a:pt x="16809" y="12858"/>
                      </a:cubicBezTo>
                      <a:cubicBezTo>
                        <a:pt x="10006" y="22212"/>
                        <a:pt x="3203" y="31566"/>
                        <a:pt x="2353" y="33266"/>
                      </a:cubicBezTo>
                      <a:cubicBezTo>
                        <a:pt x="652" y="34967"/>
                        <a:pt x="-198" y="33266"/>
                        <a:pt x="-198" y="2816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4EAFF453-DD9B-8641-9B15-787A2E7F3B96}"/>
                  </a:ext>
                </a:extLst>
              </p:cNvPr>
              <p:cNvSpPr/>
              <p:nvPr/>
            </p:nvSpPr>
            <p:spPr>
              <a:xfrm flipV="1">
                <a:off x="6677025" y="2467371"/>
                <a:ext cx="1468649" cy="1727460"/>
              </a:xfrm>
              <a:custGeom>
                <a:avLst/>
                <a:gdLst>
                  <a:gd name="connsiteX0" fmla="*/ 430686 w 1008462"/>
                  <a:gd name="connsiteY0" fmla="*/ 1173937 h 1186177"/>
                  <a:gd name="connsiteX1" fmla="*/ 428494 w 1008462"/>
                  <a:gd name="connsiteY1" fmla="*/ 1167363 h 1186177"/>
                  <a:gd name="connsiteX2" fmla="*/ 417539 w 1008462"/>
                  <a:gd name="connsiteY2" fmla="*/ 1164442 h 1186177"/>
                  <a:gd name="connsiteX3" fmla="*/ 419000 w 1008462"/>
                  <a:gd name="connsiteY3" fmla="*/ 1153486 h 1186177"/>
                  <a:gd name="connsiteX4" fmla="*/ 419000 w 1008462"/>
                  <a:gd name="connsiteY4" fmla="*/ 1103821 h 1186177"/>
                  <a:gd name="connsiteX5" fmla="*/ 401471 w 1008462"/>
                  <a:gd name="connsiteY5" fmla="*/ 942409 h 1186177"/>
                  <a:gd name="connsiteX6" fmla="*/ 397088 w 1008462"/>
                  <a:gd name="connsiteY6" fmla="*/ 878136 h 1186177"/>
                  <a:gd name="connsiteX7" fmla="*/ 368604 w 1008462"/>
                  <a:gd name="connsiteY7" fmla="*/ 859877 h 1186177"/>
                  <a:gd name="connsiteX8" fmla="*/ 326242 w 1008462"/>
                  <a:gd name="connsiteY8" fmla="*/ 840157 h 1186177"/>
                  <a:gd name="connsiteX9" fmla="*/ 302140 w 1008462"/>
                  <a:gd name="connsiteY9" fmla="*/ 830662 h 1186177"/>
                  <a:gd name="connsiteX10" fmla="*/ 183090 w 1008462"/>
                  <a:gd name="connsiteY10" fmla="*/ 772962 h 1186177"/>
                  <a:gd name="connsiteX11" fmla="*/ 38476 w 1008462"/>
                  <a:gd name="connsiteY11" fmla="*/ 745208 h 1186177"/>
                  <a:gd name="connsiteX12" fmla="*/ 1227 w 1008462"/>
                  <a:gd name="connsiteY12" fmla="*/ 729871 h 1186177"/>
                  <a:gd name="connsiteX13" fmla="*/ 23138 w 1008462"/>
                  <a:gd name="connsiteY13" fmla="*/ 698465 h 1186177"/>
                  <a:gd name="connsiteX14" fmla="*/ 42858 w 1008462"/>
                  <a:gd name="connsiteY14" fmla="*/ 667789 h 1186177"/>
                  <a:gd name="connsiteX15" fmla="*/ 93984 w 1008462"/>
                  <a:gd name="connsiteY15" fmla="*/ 604977 h 1186177"/>
                  <a:gd name="connsiteX16" fmla="*/ 144380 w 1008462"/>
                  <a:gd name="connsiteY16" fmla="*/ 572841 h 1186177"/>
                  <a:gd name="connsiteX17" fmla="*/ 194045 w 1008462"/>
                  <a:gd name="connsiteY17" fmla="*/ 559694 h 1186177"/>
                  <a:gd name="connsiteX18" fmla="*/ 234216 w 1008462"/>
                  <a:gd name="connsiteY18" fmla="*/ 542165 h 1186177"/>
                  <a:gd name="connsiteX19" fmla="*/ 268543 w 1008462"/>
                  <a:gd name="connsiteY19" fmla="*/ 539243 h 1186177"/>
                  <a:gd name="connsiteX20" fmla="*/ 286072 w 1008462"/>
                  <a:gd name="connsiteY20" fmla="*/ 543626 h 1186177"/>
                  <a:gd name="connsiteX21" fmla="*/ 297028 w 1008462"/>
                  <a:gd name="connsiteY21" fmla="*/ 550199 h 1186177"/>
                  <a:gd name="connsiteX22" fmla="*/ 299949 w 1008462"/>
                  <a:gd name="connsiteY22" fmla="*/ 543626 h 1186177"/>
                  <a:gd name="connsiteX23" fmla="*/ 304331 w 1008462"/>
                  <a:gd name="connsiteY23" fmla="*/ 531209 h 1186177"/>
                  <a:gd name="connsiteX24" fmla="*/ 307983 w 1008462"/>
                  <a:gd name="connsiteY24" fmla="*/ 534131 h 1186177"/>
                  <a:gd name="connsiteX25" fmla="*/ 310905 w 1008462"/>
                  <a:gd name="connsiteY25" fmla="*/ 546547 h 1186177"/>
                  <a:gd name="connsiteX26" fmla="*/ 319669 w 1008462"/>
                  <a:gd name="connsiteY26" fmla="*/ 516602 h 1186177"/>
                  <a:gd name="connsiteX27" fmla="*/ 244441 w 1008462"/>
                  <a:gd name="connsiteY27" fmla="*/ 264624 h 1186177"/>
                  <a:gd name="connsiteX28" fmla="*/ 121008 w 1008462"/>
                  <a:gd name="connsiteY28" fmla="*/ 115628 h 1186177"/>
                  <a:gd name="connsiteX29" fmla="*/ 110783 w 1008462"/>
                  <a:gd name="connsiteY29" fmla="*/ 97369 h 1186177"/>
                  <a:gd name="connsiteX30" fmla="*/ 117356 w 1008462"/>
                  <a:gd name="connsiteY30" fmla="*/ 90065 h 1186177"/>
                  <a:gd name="connsiteX31" fmla="*/ 275847 w 1008462"/>
                  <a:gd name="connsiteY31" fmla="*/ 81300 h 1186177"/>
                  <a:gd name="connsiteX32" fmla="*/ 298488 w 1008462"/>
                  <a:gd name="connsiteY32" fmla="*/ 72536 h 1186177"/>
                  <a:gd name="connsiteX33" fmla="*/ 326242 w 1008462"/>
                  <a:gd name="connsiteY33" fmla="*/ 92986 h 1186177"/>
                  <a:gd name="connsiteX34" fmla="*/ 364952 w 1008462"/>
                  <a:gd name="connsiteY34" fmla="*/ 141191 h 1186177"/>
                  <a:gd name="connsiteX35" fmla="*/ 370065 w 1008462"/>
                  <a:gd name="connsiteY35" fmla="*/ 154338 h 1186177"/>
                  <a:gd name="connsiteX36" fmla="*/ 407314 w 1008462"/>
                  <a:gd name="connsiteY36" fmla="*/ 253668 h 1186177"/>
                  <a:gd name="connsiteX37" fmla="*/ 435068 w 1008462"/>
                  <a:gd name="connsiteY37" fmla="*/ 322323 h 1186177"/>
                  <a:gd name="connsiteX38" fmla="*/ 483272 w 1008462"/>
                  <a:gd name="connsiteY38" fmla="*/ 281422 h 1186177"/>
                  <a:gd name="connsiteX39" fmla="*/ 549006 w 1008462"/>
                  <a:gd name="connsiteY39" fmla="*/ 228835 h 1186177"/>
                  <a:gd name="connsiteX40" fmla="*/ 693619 w 1008462"/>
                  <a:gd name="connsiteY40" fmla="*/ 112706 h 1186177"/>
                  <a:gd name="connsiteX41" fmla="*/ 716261 w 1008462"/>
                  <a:gd name="connsiteY41" fmla="*/ 97369 h 1186177"/>
                  <a:gd name="connsiteX42" fmla="*/ 729408 w 1008462"/>
                  <a:gd name="connsiteY42" fmla="*/ 87143 h 1186177"/>
                  <a:gd name="connsiteX43" fmla="*/ 766657 w 1008462"/>
                  <a:gd name="connsiteY43" fmla="*/ 60850 h 1186177"/>
                  <a:gd name="connsiteX44" fmla="*/ 804636 w 1008462"/>
                  <a:gd name="connsiteY44" fmla="*/ 37478 h 1186177"/>
                  <a:gd name="connsiteX45" fmla="*/ 887898 w 1008462"/>
                  <a:gd name="connsiteY45" fmla="*/ 1690 h 1186177"/>
                  <a:gd name="connsiteX46" fmla="*/ 947058 w 1008462"/>
                  <a:gd name="connsiteY46" fmla="*/ 6802 h 1186177"/>
                  <a:gd name="connsiteX47" fmla="*/ 969700 w 1008462"/>
                  <a:gd name="connsiteY47" fmla="*/ 61580 h 1186177"/>
                  <a:gd name="connsiteX48" fmla="*/ 959475 w 1008462"/>
                  <a:gd name="connsiteY48" fmla="*/ 71806 h 1186177"/>
                  <a:gd name="connsiteX49" fmla="*/ 968239 w 1008462"/>
                  <a:gd name="connsiteY49" fmla="*/ 74727 h 1186177"/>
                  <a:gd name="connsiteX50" fmla="*/ 990150 w 1008462"/>
                  <a:gd name="connsiteY50" fmla="*/ 82761 h 1186177"/>
                  <a:gd name="connsiteX51" fmla="*/ 1000376 w 1008462"/>
                  <a:gd name="connsiteY51" fmla="*/ 101020 h 1186177"/>
                  <a:gd name="connsiteX52" fmla="*/ 993802 w 1008462"/>
                  <a:gd name="connsiteY52" fmla="*/ 147764 h 1186177"/>
                  <a:gd name="connsiteX53" fmla="*/ 990881 w 1008462"/>
                  <a:gd name="connsiteY53" fmla="*/ 189395 h 1186177"/>
                  <a:gd name="connsiteX54" fmla="*/ 968970 w 1008462"/>
                  <a:gd name="connsiteY54" fmla="*/ 236139 h 1186177"/>
                  <a:gd name="connsiteX55" fmla="*/ 896663 w 1008462"/>
                  <a:gd name="connsiteY55" fmla="*/ 323784 h 1186177"/>
                  <a:gd name="connsiteX56" fmla="*/ 890089 w 1008462"/>
                  <a:gd name="connsiteY56" fmla="*/ 332548 h 1186177"/>
                  <a:gd name="connsiteX57" fmla="*/ 875482 w 1008462"/>
                  <a:gd name="connsiteY57" fmla="*/ 348616 h 1186177"/>
                  <a:gd name="connsiteX58" fmla="*/ 855032 w 1008462"/>
                  <a:gd name="connsiteY58" fmla="*/ 366145 h 1186177"/>
                  <a:gd name="connsiteX59" fmla="*/ 860874 w 1008462"/>
                  <a:gd name="connsiteY59" fmla="*/ 370528 h 1186177"/>
                  <a:gd name="connsiteX60" fmla="*/ 860874 w 1008462"/>
                  <a:gd name="connsiteY60" fmla="*/ 374910 h 1186177"/>
                  <a:gd name="connsiteX61" fmla="*/ 838963 w 1008462"/>
                  <a:gd name="connsiteY61" fmla="*/ 385865 h 1186177"/>
                  <a:gd name="connsiteX62" fmla="*/ 816322 w 1008462"/>
                  <a:gd name="connsiteY62" fmla="*/ 392439 h 1186177"/>
                  <a:gd name="connsiteX63" fmla="*/ 807557 w 1008462"/>
                  <a:gd name="connsiteY63" fmla="*/ 381483 h 1186177"/>
                  <a:gd name="connsiteX64" fmla="*/ 800254 w 1008462"/>
                  <a:gd name="connsiteY64" fmla="*/ 379292 h 1186177"/>
                  <a:gd name="connsiteX65" fmla="*/ 777612 w 1008462"/>
                  <a:gd name="connsiteY65" fmla="*/ 390978 h 1186177"/>
                  <a:gd name="connsiteX66" fmla="*/ 759353 w 1008462"/>
                  <a:gd name="connsiteY66" fmla="*/ 400473 h 1186177"/>
                  <a:gd name="connsiteX67" fmla="*/ 745476 w 1008462"/>
                  <a:gd name="connsiteY67" fmla="*/ 404125 h 1186177"/>
                  <a:gd name="connsiteX68" fmla="*/ 723565 w 1008462"/>
                  <a:gd name="connsiteY68" fmla="*/ 407777 h 1186177"/>
                  <a:gd name="connsiteX69" fmla="*/ 668787 w 1008462"/>
                  <a:gd name="connsiteY69" fmla="*/ 418002 h 1186177"/>
                  <a:gd name="connsiteX70" fmla="*/ 501532 w 1008462"/>
                  <a:gd name="connsiteY70" fmla="*/ 443565 h 1186177"/>
                  <a:gd name="connsiteX71" fmla="*/ 456979 w 1008462"/>
                  <a:gd name="connsiteY71" fmla="*/ 480083 h 1186177"/>
                  <a:gd name="connsiteX72" fmla="*/ 474508 w 1008462"/>
                  <a:gd name="connsiteY72" fmla="*/ 537052 h 1186177"/>
                  <a:gd name="connsiteX73" fmla="*/ 500801 w 1008462"/>
                  <a:gd name="connsiteY73" fmla="*/ 583066 h 1186177"/>
                  <a:gd name="connsiteX74" fmla="*/ 519061 w 1008462"/>
                  <a:gd name="connsiteY74" fmla="*/ 602055 h 1186177"/>
                  <a:gd name="connsiteX75" fmla="*/ 535129 w 1008462"/>
                  <a:gd name="connsiteY75" fmla="*/ 615933 h 1186177"/>
                  <a:gd name="connsiteX76" fmla="*/ 536589 w 1008462"/>
                  <a:gd name="connsiteY76" fmla="*/ 603516 h 1186177"/>
                  <a:gd name="connsiteX77" fmla="*/ 545354 w 1008462"/>
                  <a:gd name="connsiteY77" fmla="*/ 604977 h 1186177"/>
                  <a:gd name="connsiteX78" fmla="*/ 560692 w 1008462"/>
                  <a:gd name="connsiteY78" fmla="*/ 626158 h 1186177"/>
                  <a:gd name="connsiteX79" fmla="*/ 568726 w 1008462"/>
                  <a:gd name="connsiteY79" fmla="*/ 628349 h 1186177"/>
                  <a:gd name="connsiteX80" fmla="*/ 597210 w 1008462"/>
                  <a:gd name="connsiteY80" fmla="*/ 639304 h 1186177"/>
                  <a:gd name="connsiteX81" fmla="*/ 676821 w 1008462"/>
                  <a:gd name="connsiteY81" fmla="*/ 673632 h 1186177"/>
                  <a:gd name="connsiteX82" fmla="*/ 685585 w 1008462"/>
                  <a:gd name="connsiteY82" fmla="*/ 689700 h 1186177"/>
                  <a:gd name="connsiteX83" fmla="*/ 697271 w 1008462"/>
                  <a:gd name="connsiteY83" fmla="*/ 700656 h 1186177"/>
                  <a:gd name="connsiteX84" fmla="*/ 709688 w 1008462"/>
                  <a:gd name="connsiteY84" fmla="*/ 704307 h 1186177"/>
                  <a:gd name="connsiteX85" fmla="*/ 737442 w 1008462"/>
                  <a:gd name="connsiteY85" fmla="*/ 723297 h 1186177"/>
                  <a:gd name="connsiteX86" fmla="*/ 835311 w 1008462"/>
                  <a:gd name="connsiteY86" fmla="*/ 802177 h 1186177"/>
                  <a:gd name="connsiteX87" fmla="*/ 831660 w 1008462"/>
                  <a:gd name="connsiteY87" fmla="*/ 884709 h 1186177"/>
                  <a:gd name="connsiteX88" fmla="*/ 825086 w 1008462"/>
                  <a:gd name="connsiteY88" fmla="*/ 949712 h 1186177"/>
                  <a:gd name="connsiteX89" fmla="*/ 829469 w 1008462"/>
                  <a:gd name="connsiteY89" fmla="*/ 989883 h 1186177"/>
                  <a:gd name="connsiteX90" fmla="*/ 806097 w 1008462"/>
                  <a:gd name="connsiteY90" fmla="*/ 985501 h 1186177"/>
                  <a:gd name="connsiteX91" fmla="*/ 756431 w 1008462"/>
                  <a:gd name="connsiteY91" fmla="*/ 976736 h 1186177"/>
                  <a:gd name="connsiteX92" fmla="*/ 560692 w 1008462"/>
                  <a:gd name="connsiteY92" fmla="*/ 933644 h 1186177"/>
                  <a:gd name="connsiteX93" fmla="*/ 533668 w 1008462"/>
                  <a:gd name="connsiteY93" fmla="*/ 943139 h 1186177"/>
                  <a:gd name="connsiteX94" fmla="*/ 538050 w 1008462"/>
                  <a:gd name="connsiteY94" fmla="*/ 1016907 h 1186177"/>
                  <a:gd name="connsiteX95" fmla="*/ 517600 w 1008462"/>
                  <a:gd name="connsiteY95" fmla="*/ 1106742 h 1186177"/>
                  <a:gd name="connsiteX96" fmla="*/ 478890 w 1008462"/>
                  <a:gd name="connsiteY96" fmla="*/ 1152756 h 1186177"/>
                  <a:gd name="connsiteX97" fmla="*/ 450406 w 1008462"/>
                  <a:gd name="connsiteY97" fmla="*/ 1173937 h 1186177"/>
                  <a:gd name="connsiteX98" fmla="*/ 430686 w 1008462"/>
                  <a:gd name="connsiteY98" fmla="*/ 1173937 h 118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08462" h="1186177">
                    <a:moveTo>
                      <a:pt x="430686" y="1173937"/>
                    </a:moveTo>
                    <a:cubicBezTo>
                      <a:pt x="432877" y="1168094"/>
                      <a:pt x="432146" y="1165172"/>
                      <a:pt x="428494" y="1167363"/>
                    </a:cubicBezTo>
                    <a:cubicBezTo>
                      <a:pt x="424843" y="1169554"/>
                      <a:pt x="419730" y="1168094"/>
                      <a:pt x="417539" y="1164442"/>
                    </a:cubicBezTo>
                    <a:cubicBezTo>
                      <a:pt x="414617" y="1160790"/>
                      <a:pt x="416078" y="1155677"/>
                      <a:pt x="419000" y="1153486"/>
                    </a:cubicBezTo>
                    <a:cubicBezTo>
                      <a:pt x="422651" y="1151295"/>
                      <a:pt x="422651" y="1129384"/>
                      <a:pt x="419000" y="1103821"/>
                    </a:cubicBezTo>
                    <a:cubicBezTo>
                      <a:pt x="408044" y="1020558"/>
                      <a:pt x="406583" y="1007412"/>
                      <a:pt x="401471" y="942409"/>
                    </a:cubicBezTo>
                    <a:lnTo>
                      <a:pt x="397088" y="878136"/>
                    </a:lnTo>
                    <a:lnTo>
                      <a:pt x="368604" y="859877"/>
                    </a:lnTo>
                    <a:cubicBezTo>
                      <a:pt x="353266" y="850382"/>
                      <a:pt x="334276" y="841617"/>
                      <a:pt x="326242" y="840157"/>
                    </a:cubicBezTo>
                    <a:cubicBezTo>
                      <a:pt x="318939" y="838696"/>
                      <a:pt x="307983" y="834314"/>
                      <a:pt x="302140" y="830662"/>
                    </a:cubicBezTo>
                    <a:cubicBezTo>
                      <a:pt x="291915" y="822628"/>
                      <a:pt x="229103" y="791952"/>
                      <a:pt x="183090" y="772962"/>
                    </a:cubicBezTo>
                    <a:cubicBezTo>
                      <a:pt x="143649" y="756894"/>
                      <a:pt x="89602" y="745939"/>
                      <a:pt x="38476" y="745208"/>
                    </a:cubicBezTo>
                    <a:cubicBezTo>
                      <a:pt x="-234" y="745208"/>
                      <a:pt x="-3155" y="743748"/>
                      <a:pt x="1227" y="729871"/>
                    </a:cubicBezTo>
                    <a:cubicBezTo>
                      <a:pt x="3418" y="721106"/>
                      <a:pt x="12913" y="707229"/>
                      <a:pt x="23138" y="698465"/>
                    </a:cubicBezTo>
                    <a:cubicBezTo>
                      <a:pt x="32633" y="689700"/>
                      <a:pt x="41397" y="675823"/>
                      <a:pt x="42858" y="667789"/>
                    </a:cubicBezTo>
                    <a:cubicBezTo>
                      <a:pt x="44319" y="659755"/>
                      <a:pt x="66960" y="631270"/>
                      <a:pt x="93984" y="604977"/>
                    </a:cubicBezTo>
                    <a:cubicBezTo>
                      <a:pt x="137806" y="561885"/>
                      <a:pt x="145841" y="556772"/>
                      <a:pt x="144380" y="572841"/>
                    </a:cubicBezTo>
                    <a:cubicBezTo>
                      <a:pt x="142919" y="583796"/>
                      <a:pt x="177247" y="574301"/>
                      <a:pt x="194045" y="559694"/>
                    </a:cubicBezTo>
                    <a:cubicBezTo>
                      <a:pt x="204270" y="550199"/>
                      <a:pt x="221799" y="542895"/>
                      <a:pt x="234216" y="542165"/>
                    </a:cubicBezTo>
                    <a:cubicBezTo>
                      <a:pt x="245901" y="542165"/>
                      <a:pt x="261970" y="540704"/>
                      <a:pt x="268543" y="539243"/>
                    </a:cubicBezTo>
                    <a:cubicBezTo>
                      <a:pt x="275847" y="537783"/>
                      <a:pt x="283150" y="539974"/>
                      <a:pt x="286072" y="543626"/>
                    </a:cubicBezTo>
                    <a:cubicBezTo>
                      <a:pt x="288263" y="547278"/>
                      <a:pt x="293376" y="550199"/>
                      <a:pt x="297028" y="550199"/>
                    </a:cubicBezTo>
                    <a:cubicBezTo>
                      <a:pt x="301410" y="550199"/>
                      <a:pt x="302870" y="547278"/>
                      <a:pt x="299949" y="543626"/>
                    </a:cubicBezTo>
                    <a:cubicBezTo>
                      <a:pt x="297758" y="539974"/>
                      <a:pt x="299949" y="534131"/>
                      <a:pt x="304331" y="531209"/>
                    </a:cubicBezTo>
                    <a:cubicBezTo>
                      <a:pt x="309444" y="528288"/>
                      <a:pt x="310905" y="529018"/>
                      <a:pt x="307983" y="534131"/>
                    </a:cubicBezTo>
                    <a:cubicBezTo>
                      <a:pt x="305792" y="538513"/>
                      <a:pt x="306522" y="543626"/>
                      <a:pt x="310905" y="546547"/>
                    </a:cubicBezTo>
                    <a:cubicBezTo>
                      <a:pt x="318208" y="550929"/>
                      <a:pt x="320399" y="543626"/>
                      <a:pt x="319669" y="516602"/>
                    </a:cubicBezTo>
                    <a:cubicBezTo>
                      <a:pt x="318939" y="495421"/>
                      <a:pt x="269273" y="329627"/>
                      <a:pt x="244441" y="264624"/>
                    </a:cubicBezTo>
                    <a:cubicBezTo>
                      <a:pt x="218878" y="198890"/>
                      <a:pt x="156796" y="123662"/>
                      <a:pt x="121008" y="115628"/>
                    </a:cubicBezTo>
                    <a:cubicBezTo>
                      <a:pt x="98366" y="110515"/>
                      <a:pt x="90332" y="97369"/>
                      <a:pt x="110783" y="97369"/>
                    </a:cubicBezTo>
                    <a:cubicBezTo>
                      <a:pt x="116626" y="97369"/>
                      <a:pt x="119547" y="94447"/>
                      <a:pt x="117356" y="90065"/>
                    </a:cubicBezTo>
                    <a:cubicBezTo>
                      <a:pt x="113704" y="84222"/>
                      <a:pt x="158987" y="81300"/>
                      <a:pt x="275847" y="81300"/>
                    </a:cubicBezTo>
                    <a:cubicBezTo>
                      <a:pt x="294836" y="81300"/>
                      <a:pt x="302140" y="78379"/>
                      <a:pt x="298488" y="72536"/>
                    </a:cubicBezTo>
                    <a:cubicBezTo>
                      <a:pt x="295567" y="68154"/>
                      <a:pt x="307983" y="77649"/>
                      <a:pt x="326242" y="92986"/>
                    </a:cubicBezTo>
                    <a:cubicBezTo>
                      <a:pt x="359109" y="122201"/>
                      <a:pt x="374447" y="141191"/>
                      <a:pt x="364952" y="141191"/>
                    </a:cubicBezTo>
                    <a:cubicBezTo>
                      <a:pt x="362031" y="141191"/>
                      <a:pt x="364222" y="147034"/>
                      <a:pt x="370065" y="154338"/>
                    </a:cubicBezTo>
                    <a:cubicBezTo>
                      <a:pt x="391976" y="180631"/>
                      <a:pt x="411696" y="235409"/>
                      <a:pt x="407314" y="253668"/>
                    </a:cubicBezTo>
                    <a:cubicBezTo>
                      <a:pt x="404392" y="263893"/>
                      <a:pt x="429225" y="324514"/>
                      <a:pt x="435068" y="322323"/>
                    </a:cubicBezTo>
                    <a:cubicBezTo>
                      <a:pt x="437989" y="320862"/>
                      <a:pt x="459900" y="302603"/>
                      <a:pt x="483272" y="281422"/>
                    </a:cubicBezTo>
                    <a:cubicBezTo>
                      <a:pt x="536589" y="233948"/>
                      <a:pt x="543163" y="228835"/>
                      <a:pt x="549006" y="228835"/>
                    </a:cubicBezTo>
                    <a:cubicBezTo>
                      <a:pt x="555579" y="228835"/>
                      <a:pt x="676821" y="131696"/>
                      <a:pt x="693619" y="112706"/>
                    </a:cubicBezTo>
                    <a:cubicBezTo>
                      <a:pt x="701653" y="103942"/>
                      <a:pt x="711879" y="97369"/>
                      <a:pt x="716261" y="97369"/>
                    </a:cubicBezTo>
                    <a:cubicBezTo>
                      <a:pt x="721373" y="97369"/>
                      <a:pt x="727216" y="92986"/>
                      <a:pt x="729408" y="87143"/>
                    </a:cubicBezTo>
                    <a:cubicBezTo>
                      <a:pt x="731599" y="82031"/>
                      <a:pt x="748397" y="70345"/>
                      <a:pt x="766657" y="60850"/>
                    </a:cubicBezTo>
                    <a:cubicBezTo>
                      <a:pt x="784916" y="52086"/>
                      <a:pt x="802445" y="41860"/>
                      <a:pt x="804636" y="37478"/>
                    </a:cubicBezTo>
                    <a:cubicBezTo>
                      <a:pt x="810479" y="28714"/>
                      <a:pt x="853571" y="9724"/>
                      <a:pt x="887898" y="1690"/>
                    </a:cubicBezTo>
                    <a:cubicBezTo>
                      <a:pt x="905427" y="-2692"/>
                      <a:pt x="923686" y="-1232"/>
                      <a:pt x="947058" y="6802"/>
                    </a:cubicBezTo>
                    <a:cubicBezTo>
                      <a:pt x="989420" y="20680"/>
                      <a:pt x="997454" y="39669"/>
                      <a:pt x="969700" y="61580"/>
                    </a:cubicBezTo>
                    <a:cubicBezTo>
                      <a:pt x="958744" y="69614"/>
                      <a:pt x="954362" y="74727"/>
                      <a:pt x="959475" y="71806"/>
                    </a:cubicBezTo>
                    <a:cubicBezTo>
                      <a:pt x="963857" y="69614"/>
                      <a:pt x="968239" y="71075"/>
                      <a:pt x="968239" y="74727"/>
                    </a:cubicBezTo>
                    <a:cubicBezTo>
                      <a:pt x="968239" y="79109"/>
                      <a:pt x="978464" y="82761"/>
                      <a:pt x="990150" y="82761"/>
                    </a:cubicBezTo>
                    <a:cubicBezTo>
                      <a:pt x="1012061" y="82761"/>
                      <a:pt x="1012061" y="82761"/>
                      <a:pt x="1000376" y="101020"/>
                    </a:cubicBezTo>
                    <a:cubicBezTo>
                      <a:pt x="992341" y="113437"/>
                      <a:pt x="990150" y="126583"/>
                      <a:pt x="993802" y="147764"/>
                    </a:cubicBezTo>
                    <a:cubicBezTo>
                      <a:pt x="995993" y="163102"/>
                      <a:pt x="995263" y="182092"/>
                      <a:pt x="990881" y="189395"/>
                    </a:cubicBezTo>
                    <a:cubicBezTo>
                      <a:pt x="987229" y="197429"/>
                      <a:pt x="977004" y="217880"/>
                      <a:pt x="968970" y="236139"/>
                    </a:cubicBezTo>
                    <a:cubicBezTo>
                      <a:pt x="951441" y="273388"/>
                      <a:pt x="909809" y="323784"/>
                      <a:pt x="896663" y="323784"/>
                    </a:cubicBezTo>
                    <a:cubicBezTo>
                      <a:pt x="891550" y="323784"/>
                      <a:pt x="888629" y="327436"/>
                      <a:pt x="890089" y="332548"/>
                    </a:cubicBezTo>
                    <a:cubicBezTo>
                      <a:pt x="890820" y="337661"/>
                      <a:pt x="884246" y="344965"/>
                      <a:pt x="875482" y="348616"/>
                    </a:cubicBezTo>
                    <a:cubicBezTo>
                      <a:pt x="865987" y="352999"/>
                      <a:pt x="857223" y="361033"/>
                      <a:pt x="855032" y="366145"/>
                    </a:cubicBezTo>
                    <a:cubicBezTo>
                      <a:pt x="852840" y="371988"/>
                      <a:pt x="855032" y="373449"/>
                      <a:pt x="860874" y="370528"/>
                    </a:cubicBezTo>
                    <a:cubicBezTo>
                      <a:pt x="867448" y="366876"/>
                      <a:pt x="867448" y="367606"/>
                      <a:pt x="860874" y="374910"/>
                    </a:cubicBezTo>
                    <a:cubicBezTo>
                      <a:pt x="855762" y="380022"/>
                      <a:pt x="846267" y="385135"/>
                      <a:pt x="838963" y="385865"/>
                    </a:cubicBezTo>
                    <a:cubicBezTo>
                      <a:pt x="831660" y="385865"/>
                      <a:pt x="821434" y="389517"/>
                      <a:pt x="816322" y="392439"/>
                    </a:cubicBezTo>
                    <a:cubicBezTo>
                      <a:pt x="802445" y="400473"/>
                      <a:pt x="794411" y="390248"/>
                      <a:pt x="807557" y="381483"/>
                    </a:cubicBezTo>
                    <a:cubicBezTo>
                      <a:pt x="815591" y="375640"/>
                      <a:pt x="813400" y="375640"/>
                      <a:pt x="800254" y="379292"/>
                    </a:cubicBezTo>
                    <a:cubicBezTo>
                      <a:pt x="790028" y="382214"/>
                      <a:pt x="779803" y="387326"/>
                      <a:pt x="777612" y="390978"/>
                    </a:cubicBezTo>
                    <a:cubicBezTo>
                      <a:pt x="775421" y="394630"/>
                      <a:pt x="766657" y="399012"/>
                      <a:pt x="759353" y="400473"/>
                    </a:cubicBezTo>
                    <a:cubicBezTo>
                      <a:pt x="752049" y="401934"/>
                      <a:pt x="745476" y="403394"/>
                      <a:pt x="745476" y="404125"/>
                    </a:cubicBezTo>
                    <a:cubicBezTo>
                      <a:pt x="745476" y="404855"/>
                      <a:pt x="735981" y="406316"/>
                      <a:pt x="723565" y="407777"/>
                    </a:cubicBezTo>
                    <a:cubicBezTo>
                      <a:pt x="711879" y="409237"/>
                      <a:pt x="687046" y="414350"/>
                      <a:pt x="668787" y="418002"/>
                    </a:cubicBezTo>
                    <a:cubicBezTo>
                      <a:pt x="603784" y="433340"/>
                      <a:pt x="567265" y="438452"/>
                      <a:pt x="501532" y="443565"/>
                    </a:cubicBezTo>
                    <a:cubicBezTo>
                      <a:pt x="459170" y="446486"/>
                      <a:pt x="447484" y="455981"/>
                      <a:pt x="456979" y="480083"/>
                    </a:cubicBezTo>
                    <a:cubicBezTo>
                      <a:pt x="459900" y="488848"/>
                      <a:pt x="467934" y="514411"/>
                      <a:pt x="474508" y="537052"/>
                    </a:cubicBezTo>
                    <a:cubicBezTo>
                      <a:pt x="482542" y="564806"/>
                      <a:pt x="491306" y="580144"/>
                      <a:pt x="500801" y="583066"/>
                    </a:cubicBezTo>
                    <a:cubicBezTo>
                      <a:pt x="508105" y="585257"/>
                      <a:pt x="516869" y="594021"/>
                      <a:pt x="519061" y="602055"/>
                    </a:cubicBezTo>
                    <a:cubicBezTo>
                      <a:pt x="521982" y="609359"/>
                      <a:pt x="528555" y="615933"/>
                      <a:pt x="535129" y="615933"/>
                    </a:cubicBezTo>
                    <a:cubicBezTo>
                      <a:pt x="544624" y="615933"/>
                      <a:pt x="545354" y="614472"/>
                      <a:pt x="536589" y="603516"/>
                    </a:cubicBezTo>
                    <a:cubicBezTo>
                      <a:pt x="528555" y="594021"/>
                      <a:pt x="530746" y="594021"/>
                      <a:pt x="545354" y="604977"/>
                    </a:cubicBezTo>
                    <a:cubicBezTo>
                      <a:pt x="556309" y="613011"/>
                      <a:pt x="562883" y="622506"/>
                      <a:pt x="560692" y="626158"/>
                    </a:cubicBezTo>
                    <a:cubicBezTo>
                      <a:pt x="558501" y="629810"/>
                      <a:pt x="562152" y="631270"/>
                      <a:pt x="568726" y="628349"/>
                    </a:cubicBezTo>
                    <a:cubicBezTo>
                      <a:pt x="575299" y="626158"/>
                      <a:pt x="586985" y="630540"/>
                      <a:pt x="597210" y="639304"/>
                    </a:cubicBezTo>
                    <a:cubicBezTo>
                      <a:pt x="616930" y="656833"/>
                      <a:pt x="649067" y="670710"/>
                      <a:pt x="676821" y="673632"/>
                    </a:cubicBezTo>
                    <a:cubicBezTo>
                      <a:pt x="679742" y="674362"/>
                      <a:pt x="683394" y="680936"/>
                      <a:pt x="685585" y="689700"/>
                    </a:cubicBezTo>
                    <a:cubicBezTo>
                      <a:pt x="687776" y="698465"/>
                      <a:pt x="692889" y="702847"/>
                      <a:pt x="697271" y="700656"/>
                    </a:cubicBezTo>
                    <a:cubicBezTo>
                      <a:pt x="700923" y="697734"/>
                      <a:pt x="706766" y="699925"/>
                      <a:pt x="709688" y="704307"/>
                    </a:cubicBezTo>
                    <a:cubicBezTo>
                      <a:pt x="711879" y="708690"/>
                      <a:pt x="725025" y="717454"/>
                      <a:pt x="737442" y="723297"/>
                    </a:cubicBezTo>
                    <a:cubicBezTo>
                      <a:pt x="792950" y="748860"/>
                      <a:pt x="817783" y="768580"/>
                      <a:pt x="835311" y="802177"/>
                    </a:cubicBezTo>
                    <a:cubicBezTo>
                      <a:pt x="848458" y="827010"/>
                      <a:pt x="847728" y="850382"/>
                      <a:pt x="831660" y="884709"/>
                    </a:cubicBezTo>
                    <a:cubicBezTo>
                      <a:pt x="823626" y="902238"/>
                      <a:pt x="821434" y="919767"/>
                      <a:pt x="825086" y="949712"/>
                    </a:cubicBezTo>
                    <a:lnTo>
                      <a:pt x="829469" y="989883"/>
                    </a:lnTo>
                    <a:lnTo>
                      <a:pt x="806097" y="985501"/>
                    </a:lnTo>
                    <a:cubicBezTo>
                      <a:pt x="792950" y="983310"/>
                      <a:pt x="770308" y="978927"/>
                      <a:pt x="756431" y="976736"/>
                    </a:cubicBezTo>
                    <a:cubicBezTo>
                      <a:pt x="684125" y="965050"/>
                      <a:pt x="583333" y="942409"/>
                      <a:pt x="560692" y="933644"/>
                    </a:cubicBezTo>
                    <a:cubicBezTo>
                      <a:pt x="527825" y="919037"/>
                      <a:pt x="527825" y="919767"/>
                      <a:pt x="533668" y="943139"/>
                    </a:cubicBezTo>
                    <a:cubicBezTo>
                      <a:pt x="536589" y="954095"/>
                      <a:pt x="538050" y="986961"/>
                      <a:pt x="538050" y="1016907"/>
                    </a:cubicBezTo>
                    <a:cubicBezTo>
                      <a:pt x="537320" y="1060729"/>
                      <a:pt x="533668" y="1077527"/>
                      <a:pt x="517600" y="1106742"/>
                    </a:cubicBezTo>
                    <a:cubicBezTo>
                      <a:pt x="506644" y="1126462"/>
                      <a:pt x="489115" y="1147643"/>
                      <a:pt x="478890" y="1152756"/>
                    </a:cubicBezTo>
                    <a:cubicBezTo>
                      <a:pt x="467934" y="1158599"/>
                      <a:pt x="455518" y="1168094"/>
                      <a:pt x="450406" y="1173937"/>
                    </a:cubicBezTo>
                    <a:cubicBezTo>
                      <a:pt x="437989" y="1189274"/>
                      <a:pt x="424843" y="1189274"/>
                      <a:pt x="430686" y="1173937"/>
                    </a:cubicBezTo>
                    <a:close/>
                  </a:path>
                </a:pathLst>
              </a:custGeom>
              <a:grpFill/>
              <a:ln w="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7" name="图形 2">
                <a:extLst>
                  <a:ext uri="{FF2B5EF4-FFF2-40B4-BE49-F238E27FC236}">
                    <a16:creationId xmlns:a16="http://schemas.microsoft.com/office/drawing/2014/main" id="{B6B3E117-1119-4FF2-85EB-4462E402E6AD}"/>
                  </a:ext>
                </a:extLst>
              </p:cNvPr>
              <p:cNvGrpSpPr/>
              <p:nvPr/>
            </p:nvGrpSpPr>
            <p:grpSpPr>
              <a:xfrm>
                <a:off x="7816459" y="1702014"/>
                <a:ext cx="2092503" cy="2869308"/>
                <a:chOff x="7972558" y="2869117"/>
                <a:chExt cx="819949" cy="1124341"/>
              </a:xfrm>
              <a:grpFill/>
            </p:grpSpPr>
            <p:sp>
              <p:nvSpPr>
                <p:cNvPr id="18" name="任意多边形: 形状 17">
                  <a:extLst>
                    <a:ext uri="{FF2B5EF4-FFF2-40B4-BE49-F238E27FC236}">
                      <a16:creationId xmlns:a16="http://schemas.microsoft.com/office/drawing/2014/main" id="{50A173C4-BD67-2D11-FCB7-0376D325756B}"/>
                    </a:ext>
                  </a:extLst>
                </p:cNvPr>
                <p:cNvSpPr/>
                <p:nvPr/>
              </p:nvSpPr>
              <p:spPr>
                <a:xfrm flipV="1">
                  <a:off x="7972558" y="2869117"/>
                  <a:ext cx="677112" cy="635256"/>
                </a:xfrm>
                <a:custGeom>
                  <a:avLst/>
                  <a:gdLst>
                    <a:gd name="connsiteX0" fmla="*/ 245754 w 677112"/>
                    <a:gd name="connsiteY0" fmla="*/ 630656 h 635256"/>
                    <a:gd name="connsiteX1" fmla="*/ 246605 w 677112"/>
                    <a:gd name="connsiteY1" fmla="*/ 615350 h 635256"/>
                    <a:gd name="connsiteX2" fmla="*/ 272966 w 677112"/>
                    <a:gd name="connsiteY2" fmla="*/ 495449 h 635256"/>
                    <a:gd name="connsiteX3" fmla="*/ 62076 w 677112"/>
                    <a:gd name="connsiteY3" fmla="*/ 403610 h 635256"/>
                    <a:gd name="connsiteX4" fmla="*/ 3401 w 677112"/>
                    <a:gd name="connsiteY4" fmla="*/ 367895 h 635256"/>
                    <a:gd name="connsiteX5" fmla="*/ 29762 w 677112"/>
                    <a:gd name="connsiteY5" fmla="*/ 336431 h 635256"/>
                    <a:gd name="connsiteX6" fmla="*/ 219393 w 677112"/>
                    <a:gd name="connsiteY6" fmla="*/ 264150 h 635256"/>
                    <a:gd name="connsiteX7" fmla="*/ 264462 w 677112"/>
                    <a:gd name="connsiteY7" fmla="*/ 245442 h 635256"/>
                    <a:gd name="connsiteX8" fmla="*/ 211740 w 677112"/>
                    <a:gd name="connsiteY8" fmla="*/ 153603 h 635256"/>
                    <a:gd name="connsiteX9" fmla="*/ 199835 w 677112"/>
                    <a:gd name="connsiteY9" fmla="*/ 120439 h 635256"/>
                    <a:gd name="connsiteX10" fmla="*/ 190481 w 677112"/>
                    <a:gd name="connsiteY10" fmla="*/ 111936 h 635256"/>
                    <a:gd name="connsiteX11" fmla="*/ 192181 w 677112"/>
                    <a:gd name="connsiteY11" fmla="*/ 102582 h 635256"/>
                    <a:gd name="connsiteX12" fmla="*/ 233849 w 677112"/>
                    <a:gd name="connsiteY12" fmla="*/ 29451 h 635256"/>
                    <a:gd name="connsiteX13" fmla="*/ 261061 w 677112"/>
                    <a:gd name="connsiteY13" fmla="*/ 4790 h 635256"/>
                    <a:gd name="connsiteX14" fmla="*/ 305279 w 677112"/>
                    <a:gd name="connsiteY14" fmla="*/ 8192 h 635256"/>
                    <a:gd name="connsiteX15" fmla="*/ 525523 w 677112"/>
                    <a:gd name="connsiteY15" fmla="*/ 114487 h 635256"/>
                    <a:gd name="connsiteX16" fmla="*/ 594402 w 677112"/>
                    <a:gd name="connsiteY16" fmla="*/ 139998 h 635256"/>
                    <a:gd name="connsiteX17" fmla="*/ 613961 w 677112"/>
                    <a:gd name="connsiteY17" fmla="*/ 151052 h 635256"/>
                    <a:gd name="connsiteX18" fmla="*/ 617362 w 677112"/>
                    <a:gd name="connsiteY18" fmla="*/ 159556 h 635256"/>
                    <a:gd name="connsiteX19" fmla="*/ 619913 w 677112"/>
                    <a:gd name="connsiteY19" fmla="*/ 168060 h 635256"/>
                    <a:gd name="connsiteX20" fmla="*/ 619913 w 677112"/>
                    <a:gd name="connsiteY20" fmla="*/ 210578 h 635256"/>
                    <a:gd name="connsiteX21" fmla="*/ 616512 w 677112"/>
                    <a:gd name="connsiteY21" fmla="*/ 238640 h 635256"/>
                    <a:gd name="connsiteX22" fmla="*/ 623315 w 677112"/>
                    <a:gd name="connsiteY22" fmla="*/ 256497 h 635256"/>
                    <a:gd name="connsiteX23" fmla="*/ 454093 w 677112"/>
                    <a:gd name="connsiteY23" fmla="*/ 241191 h 635256"/>
                    <a:gd name="connsiteX24" fmla="*/ 417527 w 677112"/>
                    <a:gd name="connsiteY24" fmla="*/ 248844 h 635256"/>
                    <a:gd name="connsiteX25" fmla="*/ 448991 w 677112"/>
                    <a:gd name="connsiteY25" fmla="*/ 329628 h 635256"/>
                    <a:gd name="connsiteX26" fmla="*/ 483855 w 677112"/>
                    <a:gd name="connsiteY26" fmla="*/ 355989 h 635256"/>
                    <a:gd name="connsiteX27" fmla="*/ 511067 w 677112"/>
                    <a:gd name="connsiteY27" fmla="*/ 376398 h 635256"/>
                    <a:gd name="connsiteX28" fmla="*/ 536578 w 677112"/>
                    <a:gd name="connsiteY28" fmla="*/ 384902 h 635256"/>
                    <a:gd name="connsiteX29" fmla="*/ 562089 w 677112"/>
                    <a:gd name="connsiteY29" fmla="*/ 402759 h 635256"/>
                    <a:gd name="connsiteX30" fmla="*/ 551884 w 677112"/>
                    <a:gd name="connsiteY30" fmla="*/ 401059 h 635256"/>
                    <a:gd name="connsiteX31" fmla="*/ 548483 w 677112"/>
                    <a:gd name="connsiteY31" fmla="*/ 404460 h 635256"/>
                    <a:gd name="connsiteX32" fmla="*/ 564640 w 677112"/>
                    <a:gd name="connsiteY32" fmla="*/ 409562 h 635256"/>
                    <a:gd name="connsiteX33" fmla="*/ 583348 w 677112"/>
                    <a:gd name="connsiteY33" fmla="*/ 424869 h 635256"/>
                    <a:gd name="connsiteX34" fmla="*/ 600355 w 677112"/>
                    <a:gd name="connsiteY34" fmla="*/ 443577 h 635256"/>
                    <a:gd name="connsiteX35" fmla="*/ 621614 w 677112"/>
                    <a:gd name="connsiteY35" fmla="*/ 457182 h 635256"/>
                    <a:gd name="connsiteX36" fmla="*/ 626716 w 677112"/>
                    <a:gd name="connsiteY36" fmla="*/ 459734 h 635256"/>
                    <a:gd name="connsiteX37" fmla="*/ 628417 w 677112"/>
                    <a:gd name="connsiteY37" fmla="*/ 448679 h 635256"/>
                    <a:gd name="connsiteX38" fmla="*/ 642873 w 677112"/>
                    <a:gd name="connsiteY38" fmla="*/ 457182 h 635256"/>
                    <a:gd name="connsiteX39" fmla="*/ 656479 w 677112"/>
                    <a:gd name="connsiteY39" fmla="*/ 461434 h 635256"/>
                    <a:gd name="connsiteX40" fmla="*/ 664132 w 677112"/>
                    <a:gd name="connsiteY40" fmla="*/ 464836 h 635256"/>
                    <a:gd name="connsiteX41" fmla="*/ 653928 w 677112"/>
                    <a:gd name="connsiteY41" fmla="*/ 474190 h 635256"/>
                    <a:gd name="connsiteX42" fmla="*/ 664132 w 677112"/>
                    <a:gd name="connsiteY42" fmla="*/ 495449 h 635256"/>
                    <a:gd name="connsiteX43" fmla="*/ 673486 w 677112"/>
                    <a:gd name="connsiteY43" fmla="*/ 516708 h 635256"/>
                    <a:gd name="connsiteX44" fmla="*/ 672636 w 677112"/>
                    <a:gd name="connsiteY44" fmla="*/ 533715 h 635256"/>
                    <a:gd name="connsiteX45" fmla="*/ 675187 w 677112"/>
                    <a:gd name="connsiteY45" fmla="*/ 549872 h 635256"/>
                    <a:gd name="connsiteX46" fmla="*/ 647125 w 677112"/>
                    <a:gd name="connsiteY46" fmla="*/ 550722 h 635256"/>
                    <a:gd name="connsiteX47" fmla="*/ 640322 w 677112"/>
                    <a:gd name="connsiteY47" fmla="*/ 556675 h 635256"/>
                    <a:gd name="connsiteX48" fmla="*/ 634369 w 677112"/>
                    <a:gd name="connsiteY48" fmla="*/ 587288 h 635256"/>
                    <a:gd name="connsiteX49" fmla="*/ 632669 w 677112"/>
                    <a:gd name="connsiteY49" fmla="*/ 595791 h 635256"/>
                    <a:gd name="connsiteX50" fmla="*/ 620764 w 677112"/>
                    <a:gd name="connsiteY50" fmla="*/ 613649 h 635256"/>
                    <a:gd name="connsiteX51" fmla="*/ 485556 w 677112"/>
                    <a:gd name="connsiteY51" fmla="*/ 592390 h 635256"/>
                    <a:gd name="connsiteX52" fmla="*/ 423480 w 677112"/>
                    <a:gd name="connsiteY52" fmla="*/ 578784 h 635256"/>
                    <a:gd name="connsiteX53" fmla="*/ 245754 w 677112"/>
                    <a:gd name="connsiteY53" fmla="*/ 630656 h 63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677112" h="635256">
                      <a:moveTo>
                        <a:pt x="245754" y="630656"/>
                      </a:moveTo>
                      <a:cubicBezTo>
                        <a:pt x="241502" y="627255"/>
                        <a:pt x="242353" y="620452"/>
                        <a:pt x="246605" y="615350"/>
                      </a:cubicBezTo>
                      <a:cubicBezTo>
                        <a:pt x="253407" y="606846"/>
                        <a:pt x="272966" y="518408"/>
                        <a:pt x="272966" y="495449"/>
                      </a:cubicBezTo>
                      <a:cubicBezTo>
                        <a:pt x="272966" y="482693"/>
                        <a:pt x="149663" y="429121"/>
                        <a:pt x="62076" y="403610"/>
                      </a:cubicBezTo>
                      <a:cubicBezTo>
                        <a:pt x="-851" y="385752"/>
                        <a:pt x="-5102" y="383201"/>
                        <a:pt x="3401" y="367895"/>
                      </a:cubicBezTo>
                      <a:cubicBezTo>
                        <a:pt x="8503" y="358541"/>
                        <a:pt x="20408" y="344935"/>
                        <a:pt x="29762" y="336431"/>
                      </a:cubicBezTo>
                      <a:cubicBezTo>
                        <a:pt x="60375" y="311771"/>
                        <a:pt x="171773" y="268402"/>
                        <a:pt x="219393" y="264150"/>
                      </a:cubicBezTo>
                      <a:cubicBezTo>
                        <a:pt x="253407" y="260749"/>
                        <a:pt x="264462" y="255647"/>
                        <a:pt x="264462" y="245442"/>
                      </a:cubicBezTo>
                      <a:cubicBezTo>
                        <a:pt x="264462" y="229286"/>
                        <a:pt x="236400" y="180815"/>
                        <a:pt x="211740" y="153603"/>
                      </a:cubicBezTo>
                      <a:cubicBezTo>
                        <a:pt x="201535" y="142549"/>
                        <a:pt x="196433" y="128943"/>
                        <a:pt x="199835" y="120439"/>
                      </a:cubicBezTo>
                      <a:cubicBezTo>
                        <a:pt x="204086" y="110235"/>
                        <a:pt x="201535" y="107684"/>
                        <a:pt x="190481" y="111936"/>
                      </a:cubicBezTo>
                      <a:cubicBezTo>
                        <a:pt x="177725" y="116188"/>
                        <a:pt x="178576" y="114487"/>
                        <a:pt x="192181" y="102582"/>
                      </a:cubicBezTo>
                      <a:cubicBezTo>
                        <a:pt x="209189" y="88126"/>
                        <a:pt x="222794" y="63465"/>
                        <a:pt x="233849" y="29451"/>
                      </a:cubicBezTo>
                      <a:cubicBezTo>
                        <a:pt x="236400" y="21797"/>
                        <a:pt x="248305" y="9892"/>
                        <a:pt x="261061" y="4790"/>
                      </a:cubicBezTo>
                      <a:cubicBezTo>
                        <a:pt x="278918" y="-3713"/>
                        <a:pt x="287422" y="-2863"/>
                        <a:pt x="305279" y="8192"/>
                      </a:cubicBezTo>
                      <a:cubicBezTo>
                        <a:pt x="397119" y="64316"/>
                        <a:pt x="476202" y="102582"/>
                        <a:pt x="525523" y="114487"/>
                      </a:cubicBezTo>
                      <a:cubicBezTo>
                        <a:pt x="556986" y="122140"/>
                        <a:pt x="588450" y="134045"/>
                        <a:pt x="594402" y="139998"/>
                      </a:cubicBezTo>
                      <a:cubicBezTo>
                        <a:pt x="600355" y="145950"/>
                        <a:pt x="609709" y="151052"/>
                        <a:pt x="613961" y="151052"/>
                      </a:cubicBezTo>
                      <a:cubicBezTo>
                        <a:pt x="619063" y="151052"/>
                        <a:pt x="619913" y="155304"/>
                        <a:pt x="617362" y="159556"/>
                      </a:cubicBezTo>
                      <a:cubicBezTo>
                        <a:pt x="614811" y="164658"/>
                        <a:pt x="615661" y="168060"/>
                        <a:pt x="619913" y="168060"/>
                      </a:cubicBezTo>
                      <a:cubicBezTo>
                        <a:pt x="638621" y="168060"/>
                        <a:pt x="637771" y="195271"/>
                        <a:pt x="619913" y="210578"/>
                      </a:cubicBezTo>
                      <a:cubicBezTo>
                        <a:pt x="601205" y="225884"/>
                        <a:pt x="600355" y="226735"/>
                        <a:pt x="616512" y="238640"/>
                      </a:cubicBezTo>
                      <a:cubicBezTo>
                        <a:pt x="626716" y="246293"/>
                        <a:pt x="629267" y="252245"/>
                        <a:pt x="623315" y="256497"/>
                      </a:cubicBezTo>
                      <a:cubicBezTo>
                        <a:pt x="606307" y="266702"/>
                        <a:pt x="481304" y="255647"/>
                        <a:pt x="454093" y="241191"/>
                      </a:cubicBezTo>
                      <a:cubicBezTo>
                        <a:pt x="419228" y="223333"/>
                        <a:pt x="417527" y="223333"/>
                        <a:pt x="417527" y="248844"/>
                      </a:cubicBezTo>
                      <a:cubicBezTo>
                        <a:pt x="417527" y="274355"/>
                        <a:pt x="438786" y="329628"/>
                        <a:pt x="448991" y="329628"/>
                      </a:cubicBezTo>
                      <a:cubicBezTo>
                        <a:pt x="452392" y="329628"/>
                        <a:pt x="468549" y="341533"/>
                        <a:pt x="483855" y="355989"/>
                      </a:cubicBezTo>
                      <a:cubicBezTo>
                        <a:pt x="498312" y="369595"/>
                        <a:pt x="511067" y="378949"/>
                        <a:pt x="511067" y="376398"/>
                      </a:cubicBezTo>
                      <a:cubicBezTo>
                        <a:pt x="511067" y="373847"/>
                        <a:pt x="522972" y="377249"/>
                        <a:pt x="536578" y="384902"/>
                      </a:cubicBezTo>
                      <a:cubicBezTo>
                        <a:pt x="551034" y="392555"/>
                        <a:pt x="562089" y="400208"/>
                        <a:pt x="562089" y="402759"/>
                      </a:cubicBezTo>
                      <a:cubicBezTo>
                        <a:pt x="562089" y="405310"/>
                        <a:pt x="557837" y="404460"/>
                        <a:pt x="551884" y="401059"/>
                      </a:cubicBezTo>
                      <a:cubicBezTo>
                        <a:pt x="545932" y="397657"/>
                        <a:pt x="545081" y="398508"/>
                        <a:pt x="548483" y="404460"/>
                      </a:cubicBezTo>
                      <a:cubicBezTo>
                        <a:pt x="551884" y="409562"/>
                        <a:pt x="558687" y="412113"/>
                        <a:pt x="564640" y="409562"/>
                      </a:cubicBezTo>
                      <a:cubicBezTo>
                        <a:pt x="570592" y="407862"/>
                        <a:pt x="579096" y="414664"/>
                        <a:pt x="583348" y="424869"/>
                      </a:cubicBezTo>
                      <a:cubicBezTo>
                        <a:pt x="588450" y="435923"/>
                        <a:pt x="596103" y="444427"/>
                        <a:pt x="600355" y="443577"/>
                      </a:cubicBezTo>
                      <a:cubicBezTo>
                        <a:pt x="605457" y="443577"/>
                        <a:pt x="614811" y="449529"/>
                        <a:pt x="621614" y="457182"/>
                      </a:cubicBezTo>
                      <a:cubicBezTo>
                        <a:pt x="628417" y="464836"/>
                        <a:pt x="630968" y="465686"/>
                        <a:pt x="626716" y="459734"/>
                      </a:cubicBezTo>
                      <a:cubicBezTo>
                        <a:pt x="622464" y="452931"/>
                        <a:pt x="623315" y="448679"/>
                        <a:pt x="628417" y="448679"/>
                      </a:cubicBezTo>
                      <a:cubicBezTo>
                        <a:pt x="633519" y="448679"/>
                        <a:pt x="640322" y="452931"/>
                        <a:pt x="642873" y="457182"/>
                      </a:cubicBezTo>
                      <a:cubicBezTo>
                        <a:pt x="646274" y="462285"/>
                        <a:pt x="652227" y="463985"/>
                        <a:pt x="656479" y="461434"/>
                      </a:cubicBezTo>
                      <a:cubicBezTo>
                        <a:pt x="660731" y="458033"/>
                        <a:pt x="664132" y="460584"/>
                        <a:pt x="664132" y="464836"/>
                      </a:cubicBezTo>
                      <a:cubicBezTo>
                        <a:pt x="664132" y="469938"/>
                        <a:pt x="659880" y="474190"/>
                        <a:pt x="653928" y="474190"/>
                      </a:cubicBezTo>
                      <a:cubicBezTo>
                        <a:pt x="648825" y="474190"/>
                        <a:pt x="653077" y="483544"/>
                        <a:pt x="664132" y="495449"/>
                      </a:cubicBezTo>
                      <a:cubicBezTo>
                        <a:pt x="675187" y="507354"/>
                        <a:pt x="679439" y="516708"/>
                        <a:pt x="673486" y="516708"/>
                      </a:cubicBezTo>
                      <a:cubicBezTo>
                        <a:pt x="665833" y="516708"/>
                        <a:pt x="665833" y="520960"/>
                        <a:pt x="672636" y="533715"/>
                      </a:cubicBezTo>
                      <a:cubicBezTo>
                        <a:pt x="677738" y="543069"/>
                        <a:pt x="678588" y="550722"/>
                        <a:pt x="675187" y="549872"/>
                      </a:cubicBezTo>
                      <a:cubicBezTo>
                        <a:pt x="671785" y="549022"/>
                        <a:pt x="659030" y="549872"/>
                        <a:pt x="647125" y="550722"/>
                      </a:cubicBezTo>
                      <a:cubicBezTo>
                        <a:pt x="632669" y="552423"/>
                        <a:pt x="630968" y="554124"/>
                        <a:pt x="640322" y="556675"/>
                      </a:cubicBezTo>
                      <a:cubicBezTo>
                        <a:pt x="661581" y="561777"/>
                        <a:pt x="656479" y="591540"/>
                        <a:pt x="634369" y="587288"/>
                      </a:cubicBezTo>
                      <a:cubicBezTo>
                        <a:pt x="618212" y="583886"/>
                        <a:pt x="618212" y="583886"/>
                        <a:pt x="632669" y="595791"/>
                      </a:cubicBezTo>
                      <a:cubicBezTo>
                        <a:pt x="646274" y="606846"/>
                        <a:pt x="645424" y="608547"/>
                        <a:pt x="620764" y="613649"/>
                      </a:cubicBezTo>
                      <a:cubicBezTo>
                        <a:pt x="569742" y="623853"/>
                        <a:pt x="537428" y="618751"/>
                        <a:pt x="485556" y="592390"/>
                      </a:cubicBezTo>
                      <a:cubicBezTo>
                        <a:pt x="439637" y="568580"/>
                        <a:pt x="432834" y="566879"/>
                        <a:pt x="423480" y="578784"/>
                      </a:cubicBezTo>
                      <a:cubicBezTo>
                        <a:pt x="403071" y="605996"/>
                        <a:pt x="261911" y="646813"/>
                        <a:pt x="245754" y="630656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105C338D-2A47-63C5-3DC5-A85081E20774}"/>
                    </a:ext>
                  </a:extLst>
                </p:cNvPr>
                <p:cNvSpPr/>
                <p:nvPr/>
              </p:nvSpPr>
              <p:spPr>
                <a:xfrm flipV="1">
                  <a:off x="8636575" y="3014797"/>
                  <a:ext cx="21255" cy="10487"/>
                </a:xfrm>
                <a:custGeom>
                  <a:avLst/>
                  <a:gdLst>
                    <a:gd name="connsiteX0" fmla="*/ -245 w 21255"/>
                    <a:gd name="connsiteY0" fmla="*/ 6793 h 10487"/>
                    <a:gd name="connsiteX1" fmla="*/ 20164 w 21255"/>
                    <a:gd name="connsiteY1" fmla="*/ 1691 h 10487"/>
                    <a:gd name="connsiteX2" fmla="*/ 12511 w 21255"/>
                    <a:gd name="connsiteY2" fmla="*/ 9344 h 10487"/>
                    <a:gd name="connsiteX3" fmla="*/ -245 w 21255"/>
                    <a:gd name="connsiteY3" fmla="*/ 6793 h 1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55" h="10487">
                      <a:moveTo>
                        <a:pt x="-245" y="6793"/>
                      </a:moveTo>
                      <a:cubicBezTo>
                        <a:pt x="-245" y="-10"/>
                        <a:pt x="15912" y="-4262"/>
                        <a:pt x="20164" y="1691"/>
                      </a:cubicBezTo>
                      <a:cubicBezTo>
                        <a:pt x="22715" y="5943"/>
                        <a:pt x="19314" y="9344"/>
                        <a:pt x="12511" y="9344"/>
                      </a:cubicBezTo>
                      <a:cubicBezTo>
                        <a:pt x="5708" y="9344"/>
                        <a:pt x="-245" y="7643"/>
                        <a:pt x="-245" y="679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7109ACEA-71A3-A618-E1F3-C4B2745FA649}"/>
                    </a:ext>
                  </a:extLst>
                </p:cNvPr>
                <p:cNvSpPr/>
                <p:nvPr/>
              </p:nvSpPr>
              <p:spPr>
                <a:xfrm flipV="1">
                  <a:off x="8093909" y="3456486"/>
                  <a:ext cx="698598" cy="536972"/>
                </a:xfrm>
                <a:custGeom>
                  <a:avLst/>
                  <a:gdLst>
                    <a:gd name="connsiteX0" fmla="*/ 457603 w 698598"/>
                    <a:gd name="connsiteY0" fmla="*/ 529430 h 536972"/>
                    <a:gd name="connsiteX1" fmla="*/ 193141 w 698598"/>
                    <a:gd name="connsiteY1" fmla="*/ 392522 h 536972"/>
                    <a:gd name="connsiteX2" fmla="*/ 253516 w 698598"/>
                    <a:gd name="connsiteY2" fmla="*/ 339799 h 536972"/>
                    <a:gd name="connsiteX3" fmla="*/ 300286 w 698598"/>
                    <a:gd name="connsiteY3" fmla="*/ 326194 h 536972"/>
                    <a:gd name="connsiteX4" fmla="*/ 375118 w 698598"/>
                    <a:gd name="connsiteY4" fmla="*/ 364460 h 536972"/>
                    <a:gd name="connsiteX5" fmla="*/ 449099 w 698598"/>
                    <a:gd name="connsiteY5" fmla="*/ 397624 h 536972"/>
                    <a:gd name="connsiteX6" fmla="*/ 367465 w 698598"/>
                    <a:gd name="connsiteY6" fmla="*/ 272621 h 536972"/>
                    <a:gd name="connsiteX7" fmla="*/ 338553 w 698598"/>
                    <a:gd name="connsiteY7" fmla="*/ 233504 h 536972"/>
                    <a:gd name="connsiteX8" fmla="*/ 311341 w 698598"/>
                    <a:gd name="connsiteY8" fmla="*/ 219898 h 536972"/>
                    <a:gd name="connsiteX9" fmla="*/ 235659 w 698598"/>
                    <a:gd name="connsiteY9" fmla="*/ 230953 h 536972"/>
                    <a:gd name="connsiteX10" fmla="*/ 120010 w 698598"/>
                    <a:gd name="connsiteY10" fmla="*/ 361058 h 536972"/>
                    <a:gd name="connsiteX11" fmla="*/ 109 w 698598"/>
                    <a:gd name="connsiteY11" fmla="*/ 381467 h 536972"/>
                    <a:gd name="connsiteX12" fmla="*/ 70689 w 698598"/>
                    <a:gd name="connsiteY12" fmla="*/ 219898 h 536972"/>
                    <a:gd name="connsiteX13" fmla="*/ 85995 w 698598"/>
                    <a:gd name="connsiteY13" fmla="*/ 179931 h 536972"/>
                    <a:gd name="connsiteX14" fmla="*/ 90247 w 698598"/>
                    <a:gd name="connsiteY14" fmla="*/ 173129 h 536972"/>
                    <a:gd name="connsiteX15" fmla="*/ 103853 w 698598"/>
                    <a:gd name="connsiteY15" fmla="*/ 147618 h 536972"/>
                    <a:gd name="connsiteX16" fmla="*/ 121710 w 698598"/>
                    <a:gd name="connsiteY16" fmla="*/ 122107 h 536972"/>
                    <a:gd name="connsiteX17" fmla="*/ 134466 w 698598"/>
                    <a:gd name="connsiteY17" fmla="*/ 109351 h 536972"/>
                    <a:gd name="connsiteX18" fmla="*/ 142969 w 698598"/>
                    <a:gd name="connsiteY18" fmla="*/ 96596 h 536972"/>
                    <a:gd name="connsiteX19" fmla="*/ 149772 w 698598"/>
                    <a:gd name="connsiteY19" fmla="*/ 85541 h 536972"/>
                    <a:gd name="connsiteX20" fmla="*/ 210998 w 698598"/>
                    <a:gd name="connsiteY20" fmla="*/ 13261 h 536972"/>
                    <a:gd name="connsiteX21" fmla="*/ 262870 w 698598"/>
                    <a:gd name="connsiteY21" fmla="*/ 12410 h 536972"/>
                    <a:gd name="connsiteX22" fmla="*/ 285830 w 698598"/>
                    <a:gd name="connsiteY22" fmla="*/ 54078 h 536972"/>
                    <a:gd name="connsiteX23" fmla="*/ 289232 w 698598"/>
                    <a:gd name="connsiteY23" fmla="*/ 83841 h 536972"/>
                    <a:gd name="connsiteX24" fmla="*/ 453351 w 698598"/>
                    <a:gd name="connsiteY24" fmla="*/ 105950 h 536972"/>
                    <a:gd name="connsiteX25" fmla="*/ 517128 w 698598"/>
                    <a:gd name="connsiteY25" fmla="*/ 114454 h 536972"/>
                    <a:gd name="connsiteX26" fmla="*/ 535836 w 698598"/>
                    <a:gd name="connsiteY26" fmla="*/ 127209 h 536972"/>
                    <a:gd name="connsiteX27" fmla="*/ 563048 w 698598"/>
                    <a:gd name="connsiteY27" fmla="*/ 179931 h 536972"/>
                    <a:gd name="connsiteX28" fmla="*/ 565599 w 698598"/>
                    <a:gd name="connsiteY28" fmla="*/ 213946 h 536972"/>
                    <a:gd name="connsiteX29" fmla="*/ 554544 w 698598"/>
                    <a:gd name="connsiteY29" fmla="*/ 241158 h 536972"/>
                    <a:gd name="connsiteX30" fmla="*/ 574103 w 698598"/>
                    <a:gd name="connsiteY30" fmla="*/ 272621 h 536972"/>
                    <a:gd name="connsiteX31" fmla="*/ 669343 w 698598"/>
                    <a:gd name="connsiteY31" fmla="*/ 351704 h 536972"/>
                    <a:gd name="connsiteX32" fmla="*/ 698255 w 698598"/>
                    <a:gd name="connsiteY32" fmla="*/ 432489 h 536972"/>
                    <a:gd name="connsiteX33" fmla="*/ 601314 w 698598"/>
                    <a:gd name="connsiteY33" fmla="*/ 513273 h 536972"/>
                    <a:gd name="connsiteX34" fmla="*/ 457603 w 698598"/>
                    <a:gd name="connsiteY34" fmla="*/ 529430 h 53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8598" h="536972">
                      <a:moveTo>
                        <a:pt x="457603" y="529430"/>
                      </a:moveTo>
                      <a:cubicBezTo>
                        <a:pt x="380220" y="516675"/>
                        <a:pt x="212699" y="429938"/>
                        <a:pt x="193141" y="392522"/>
                      </a:cubicBezTo>
                      <a:cubicBezTo>
                        <a:pt x="180385" y="369562"/>
                        <a:pt x="194841" y="356807"/>
                        <a:pt x="253516" y="339799"/>
                      </a:cubicBezTo>
                      <a:lnTo>
                        <a:pt x="300286" y="326194"/>
                      </a:lnTo>
                      <a:lnTo>
                        <a:pt x="375118" y="364460"/>
                      </a:lnTo>
                      <a:cubicBezTo>
                        <a:pt x="415935" y="385719"/>
                        <a:pt x="449099" y="400175"/>
                        <a:pt x="449099" y="397624"/>
                      </a:cubicBezTo>
                      <a:cubicBezTo>
                        <a:pt x="449099" y="385719"/>
                        <a:pt x="394676" y="304084"/>
                        <a:pt x="367465" y="272621"/>
                      </a:cubicBezTo>
                      <a:cubicBezTo>
                        <a:pt x="351308" y="255614"/>
                        <a:pt x="338553" y="237756"/>
                        <a:pt x="338553" y="233504"/>
                      </a:cubicBezTo>
                      <a:cubicBezTo>
                        <a:pt x="338553" y="229252"/>
                        <a:pt x="325797" y="223300"/>
                        <a:pt x="311341" y="219898"/>
                      </a:cubicBezTo>
                      <a:cubicBezTo>
                        <a:pt x="252666" y="205442"/>
                        <a:pt x="245013" y="207143"/>
                        <a:pt x="235659" y="230953"/>
                      </a:cubicBezTo>
                      <a:cubicBezTo>
                        <a:pt x="199093" y="322792"/>
                        <a:pt x="198243" y="323643"/>
                        <a:pt x="120010" y="361058"/>
                      </a:cubicBezTo>
                      <a:cubicBezTo>
                        <a:pt x="32422" y="401876"/>
                        <a:pt x="3510" y="406128"/>
                        <a:pt x="109" y="381467"/>
                      </a:cubicBezTo>
                      <a:cubicBezTo>
                        <a:pt x="-2442" y="363610"/>
                        <a:pt x="31572" y="287077"/>
                        <a:pt x="70689" y="219898"/>
                      </a:cubicBezTo>
                      <a:cubicBezTo>
                        <a:pt x="81743" y="201191"/>
                        <a:pt x="88546" y="183333"/>
                        <a:pt x="85995" y="179931"/>
                      </a:cubicBezTo>
                      <a:cubicBezTo>
                        <a:pt x="84294" y="175680"/>
                        <a:pt x="85995" y="173129"/>
                        <a:pt x="90247" y="173129"/>
                      </a:cubicBezTo>
                      <a:cubicBezTo>
                        <a:pt x="94499" y="173129"/>
                        <a:pt x="100451" y="162074"/>
                        <a:pt x="103853" y="147618"/>
                      </a:cubicBezTo>
                      <a:cubicBezTo>
                        <a:pt x="106404" y="132311"/>
                        <a:pt x="114057" y="122107"/>
                        <a:pt x="121710" y="122107"/>
                      </a:cubicBezTo>
                      <a:cubicBezTo>
                        <a:pt x="128513" y="122107"/>
                        <a:pt x="134466" y="116154"/>
                        <a:pt x="134466" y="109351"/>
                      </a:cubicBezTo>
                      <a:cubicBezTo>
                        <a:pt x="134466" y="102549"/>
                        <a:pt x="138718" y="96596"/>
                        <a:pt x="142969" y="96596"/>
                      </a:cubicBezTo>
                      <a:cubicBezTo>
                        <a:pt x="148072" y="96596"/>
                        <a:pt x="151473" y="91494"/>
                        <a:pt x="149772" y="85541"/>
                      </a:cubicBezTo>
                      <a:cubicBezTo>
                        <a:pt x="146371" y="70235"/>
                        <a:pt x="176984" y="33669"/>
                        <a:pt x="210998" y="13261"/>
                      </a:cubicBezTo>
                      <a:cubicBezTo>
                        <a:pt x="239060" y="-4597"/>
                        <a:pt x="239911" y="-4597"/>
                        <a:pt x="262870" y="12410"/>
                      </a:cubicBezTo>
                      <a:cubicBezTo>
                        <a:pt x="279878" y="24315"/>
                        <a:pt x="285830" y="35370"/>
                        <a:pt x="285830" y="54078"/>
                      </a:cubicBezTo>
                      <a:cubicBezTo>
                        <a:pt x="284980" y="68534"/>
                        <a:pt x="286680" y="82140"/>
                        <a:pt x="289232" y="83841"/>
                      </a:cubicBezTo>
                      <a:cubicBezTo>
                        <a:pt x="296885" y="92344"/>
                        <a:pt x="388724" y="104249"/>
                        <a:pt x="453351" y="105950"/>
                      </a:cubicBezTo>
                      <a:cubicBezTo>
                        <a:pt x="488216" y="106800"/>
                        <a:pt x="517128" y="110202"/>
                        <a:pt x="517128" y="114454"/>
                      </a:cubicBezTo>
                      <a:cubicBezTo>
                        <a:pt x="517128" y="117855"/>
                        <a:pt x="525632" y="123808"/>
                        <a:pt x="535836" y="127209"/>
                      </a:cubicBezTo>
                      <a:cubicBezTo>
                        <a:pt x="569851" y="137413"/>
                        <a:pt x="575803" y="150169"/>
                        <a:pt x="563048" y="179931"/>
                      </a:cubicBezTo>
                      <a:cubicBezTo>
                        <a:pt x="553694" y="203742"/>
                        <a:pt x="553694" y="207993"/>
                        <a:pt x="565599" y="213946"/>
                      </a:cubicBezTo>
                      <a:cubicBezTo>
                        <a:pt x="580906" y="223300"/>
                        <a:pt x="573252" y="241158"/>
                        <a:pt x="554544" y="241158"/>
                      </a:cubicBezTo>
                      <a:cubicBezTo>
                        <a:pt x="546891" y="241158"/>
                        <a:pt x="554544" y="253913"/>
                        <a:pt x="574103" y="272621"/>
                      </a:cubicBezTo>
                      <a:cubicBezTo>
                        <a:pt x="621723" y="319391"/>
                        <a:pt x="660839" y="351704"/>
                        <a:pt x="669343" y="351704"/>
                      </a:cubicBezTo>
                      <a:cubicBezTo>
                        <a:pt x="680398" y="351704"/>
                        <a:pt x="696555" y="396774"/>
                        <a:pt x="698255" y="432489"/>
                      </a:cubicBezTo>
                      <a:cubicBezTo>
                        <a:pt x="699956" y="467354"/>
                        <a:pt x="698255" y="469054"/>
                        <a:pt x="601314" y="513273"/>
                      </a:cubicBezTo>
                      <a:cubicBezTo>
                        <a:pt x="541789" y="540485"/>
                        <a:pt x="532435" y="541335"/>
                        <a:pt x="457603" y="529430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0" name="Freeform 1810">
                <a:extLst>
                  <a:ext uri="{FF2B5EF4-FFF2-40B4-BE49-F238E27FC236}">
                    <a16:creationId xmlns:a16="http://schemas.microsoft.com/office/drawing/2014/main" id="{891E4291-847B-52D6-92B4-58EBC1F358E5}"/>
                  </a:ext>
                </a:extLst>
              </p:cNvPr>
              <p:cNvSpPr>
                <a:spLocks/>
              </p:cNvSpPr>
              <p:nvPr/>
            </p:nvSpPr>
            <p:spPr bwMode="auto">
              <a:xfrm rot="8767317" flipH="1">
                <a:off x="4083032" y="1800152"/>
                <a:ext cx="943550" cy="865485"/>
              </a:xfrm>
              <a:custGeom>
                <a:avLst/>
                <a:gdLst>
                  <a:gd name="T0" fmla="*/ 75 w 245"/>
                  <a:gd name="T1" fmla="*/ 14 h 276"/>
                  <a:gd name="T2" fmla="*/ 88 w 245"/>
                  <a:gd name="T3" fmla="*/ 28 h 276"/>
                  <a:gd name="T4" fmla="*/ 93 w 245"/>
                  <a:gd name="T5" fmla="*/ 30 h 276"/>
                  <a:gd name="T6" fmla="*/ 127 w 245"/>
                  <a:gd name="T7" fmla="*/ 60 h 276"/>
                  <a:gd name="T8" fmla="*/ 131 w 245"/>
                  <a:gd name="T9" fmla="*/ 65 h 276"/>
                  <a:gd name="T10" fmla="*/ 108 w 245"/>
                  <a:gd name="T11" fmla="*/ 50 h 276"/>
                  <a:gd name="T12" fmla="*/ 98 w 245"/>
                  <a:gd name="T13" fmla="*/ 47 h 276"/>
                  <a:gd name="T14" fmla="*/ 107 w 245"/>
                  <a:gd name="T15" fmla="*/ 57 h 276"/>
                  <a:gd name="T16" fmla="*/ 115 w 245"/>
                  <a:gd name="T17" fmla="*/ 65 h 276"/>
                  <a:gd name="T18" fmla="*/ 112 w 245"/>
                  <a:gd name="T19" fmla="*/ 64 h 276"/>
                  <a:gd name="T20" fmla="*/ 114 w 245"/>
                  <a:gd name="T21" fmla="*/ 75 h 276"/>
                  <a:gd name="T22" fmla="*/ 118 w 245"/>
                  <a:gd name="T23" fmla="*/ 77 h 276"/>
                  <a:gd name="T24" fmla="*/ 112 w 245"/>
                  <a:gd name="T25" fmla="*/ 85 h 276"/>
                  <a:gd name="T26" fmla="*/ 124 w 245"/>
                  <a:gd name="T27" fmla="*/ 88 h 276"/>
                  <a:gd name="T28" fmla="*/ 132 w 245"/>
                  <a:gd name="T29" fmla="*/ 81 h 276"/>
                  <a:gd name="T30" fmla="*/ 147 w 245"/>
                  <a:gd name="T31" fmla="*/ 90 h 276"/>
                  <a:gd name="T32" fmla="*/ 161 w 245"/>
                  <a:gd name="T33" fmla="*/ 95 h 276"/>
                  <a:gd name="T34" fmla="*/ 161 w 245"/>
                  <a:gd name="T35" fmla="*/ 92 h 276"/>
                  <a:gd name="T36" fmla="*/ 184 w 245"/>
                  <a:gd name="T37" fmla="*/ 107 h 276"/>
                  <a:gd name="T38" fmla="*/ 204 w 245"/>
                  <a:gd name="T39" fmla="*/ 125 h 276"/>
                  <a:gd name="T40" fmla="*/ 221 w 245"/>
                  <a:gd name="T41" fmla="*/ 141 h 276"/>
                  <a:gd name="T42" fmla="*/ 236 w 245"/>
                  <a:gd name="T43" fmla="*/ 161 h 276"/>
                  <a:gd name="T44" fmla="*/ 241 w 245"/>
                  <a:gd name="T45" fmla="*/ 176 h 276"/>
                  <a:gd name="T46" fmla="*/ 244 w 245"/>
                  <a:gd name="T47" fmla="*/ 195 h 276"/>
                  <a:gd name="T48" fmla="*/ 241 w 245"/>
                  <a:gd name="T49" fmla="*/ 218 h 276"/>
                  <a:gd name="T50" fmla="*/ 228 w 245"/>
                  <a:gd name="T51" fmla="*/ 248 h 276"/>
                  <a:gd name="T52" fmla="*/ 198 w 245"/>
                  <a:gd name="T53" fmla="*/ 270 h 276"/>
                  <a:gd name="T54" fmla="*/ 182 w 245"/>
                  <a:gd name="T55" fmla="*/ 276 h 276"/>
                  <a:gd name="T56" fmla="*/ 171 w 245"/>
                  <a:gd name="T57" fmla="*/ 260 h 276"/>
                  <a:gd name="T58" fmla="*/ 168 w 245"/>
                  <a:gd name="T59" fmla="*/ 236 h 276"/>
                  <a:gd name="T60" fmla="*/ 151 w 245"/>
                  <a:gd name="T61" fmla="*/ 203 h 276"/>
                  <a:gd name="T62" fmla="*/ 135 w 245"/>
                  <a:gd name="T63" fmla="*/ 178 h 276"/>
                  <a:gd name="T64" fmla="*/ 124 w 245"/>
                  <a:gd name="T65" fmla="*/ 166 h 276"/>
                  <a:gd name="T66" fmla="*/ 108 w 245"/>
                  <a:gd name="T67" fmla="*/ 145 h 276"/>
                  <a:gd name="T68" fmla="*/ 67 w 245"/>
                  <a:gd name="T69" fmla="*/ 100 h 276"/>
                  <a:gd name="T70" fmla="*/ 60 w 245"/>
                  <a:gd name="T71" fmla="*/ 91 h 276"/>
                  <a:gd name="T72" fmla="*/ 45 w 245"/>
                  <a:gd name="T73" fmla="*/ 75 h 276"/>
                  <a:gd name="T74" fmla="*/ 30 w 245"/>
                  <a:gd name="T75" fmla="*/ 60 h 276"/>
                  <a:gd name="T76" fmla="*/ 17 w 245"/>
                  <a:gd name="T77" fmla="*/ 44 h 276"/>
                  <a:gd name="T78" fmla="*/ 17 w 245"/>
                  <a:gd name="T79" fmla="*/ 37 h 276"/>
                  <a:gd name="T80" fmla="*/ 30 w 245"/>
                  <a:gd name="T81" fmla="*/ 47 h 276"/>
                  <a:gd name="T82" fmla="*/ 38 w 245"/>
                  <a:gd name="T83" fmla="*/ 53 h 276"/>
                  <a:gd name="T84" fmla="*/ 40 w 245"/>
                  <a:gd name="T85" fmla="*/ 50 h 276"/>
                  <a:gd name="T86" fmla="*/ 37 w 245"/>
                  <a:gd name="T87" fmla="*/ 44 h 276"/>
                  <a:gd name="T88" fmla="*/ 20 w 245"/>
                  <a:gd name="T89" fmla="*/ 21 h 276"/>
                  <a:gd name="T90" fmla="*/ 17 w 245"/>
                  <a:gd name="T91" fmla="*/ 17 h 276"/>
                  <a:gd name="T92" fmla="*/ 11 w 245"/>
                  <a:gd name="T93" fmla="*/ 13 h 276"/>
                  <a:gd name="T94" fmla="*/ 10 w 245"/>
                  <a:gd name="T95" fmla="*/ 6 h 276"/>
                  <a:gd name="T96" fmla="*/ 10 w 245"/>
                  <a:gd name="T97" fmla="*/ 8 h 276"/>
                  <a:gd name="T98" fmla="*/ 21 w 245"/>
                  <a:gd name="T99" fmla="*/ 14 h 276"/>
                  <a:gd name="T100" fmla="*/ 26 w 245"/>
                  <a:gd name="T101" fmla="*/ 14 h 276"/>
                  <a:gd name="T102" fmla="*/ 33 w 245"/>
                  <a:gd name="T103" fmla="*/ 17 h 276"/>
                  <a:gd name="T104" fmla="*/ 38 w 245"/>
                  <a:gd name="T105" fmla="*/ 25 h 276"/>
                  <a:gd name="T106" fmla="*/ 45 w 245"/>
                  <a:gd name="T107" fmla="*/ 27 h 276"/>
                  <a:gd name="T108" fmla="*/ 57 w 245"/>
                  <a:gd name="T109" fmla="*/ 33 h 276"/>
                  <a:gd name="T110" fmla="*/ 80 w 245"/>
                  <a:gd name="T111" fmla="*/ 47 h 276"/>
                  <a:gd name="T112" fmla="*/ 105 w 245"/>
                  <a:gd name="T113" fmla="*/ 62 h 276"/>
                  <a:gd name="T114" fmla="*/ 101 w 245"/>
                  <a:gd name="T115" fmla="*/ 55 h 276"/>
                  <a:gd name="T116" fmla="*/ 94 w 245"/>
                  <a:gd name="T117" fmla="*/ 48 h 276"/>
                  <a:gd name="T118" fmla="*/ 90 w 245"/>
                  <a:gd name="T119" fmla="*/ 43 h 276"/>
                  <a:gd name="T120" fmla="*/ 90 w 245"/>
                  <a:gd name="T121" fmla="*/ 34 h 276"/>
                  <a:gd name="T122" fmla="*/ 77 w 245"/>
                  <a:gd name="T123" fmla="*/ 2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5" h="276">
                    <a:moveTo>
                      <a:pt x="54" y="0"/>
                    </a:moveTo>
                    <a:lnTo>
                      <a:pt x="54" y="0"/>
                    </a:lnTo>
                    <a:lnTo>
                      <a:pt x="60" y="4"/>
                    </a:lnTo>
                    <a:lnTo>
                      <a:pt x="64" y="7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8" y="10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70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4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1" y="20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4" y="23"/>
                    </a:lnTo>
                    <a:lnTo>
                      <a:pt x="85" y="23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7" y="30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3"/>
                    </a:lnTo>
                    <a:lnTo>
                      <a:pt x="90" y="33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7" y="34"/>
                    </a:lnTo>
                    <a:lnTo>
                      <a:pt x="100" y="35"/>
                    </a:lnTo>
                    <a:lnTo>
                      <a:pt x="101" y="35"/>
                    </a:lnTo>
                    <a:lnTo>
                      <a:pt x="101" y="37"/>
                    </a:lnTo>
                    <a:lnTo>
                      <a:pt x="101" y="37"/>
                    </a:lnTo>
                    <a:lnTo>
                      <a:pt x="105" y="40"/>
                    </a:lnTo>
                    <a:lnTo>
                      <a:pt x="108" y="43"/>
                    </a:lnTo>
                    <a:lnTo>
                      <a:pt x="112" y="44"/>
                    </a:lnTo>
                    <a:lnTo>
                      <a:pt x="115" y="45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5" y="47"/>
                    </a:lnTo>
                    <a:lnTo>
                      <a:pt x="115" y="48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4"/>
                    </a:lnTo>
                    <a:lnTo>
                      <a:pt x="122" y="54"/>
                    </a:lnTo>
                    <a:lnTo>
                      <a:pt x="122" y="57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2" y="58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1" y="60"/>
                    </a:lnTo>
                    <a:lnTo>
                      <a:pt x="131" y="61"/>
                    </a:lnTo>
                    <a:lnTo>
                      <a:pt x="130" y="61"/>
                    </a:lnTo>
                    <a:lnTo>
                      <a:pt x="130" y="61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1" y="62"/>
                    </a:lnTo>
                    <a:lnTo>
                      <a:pt x="131" y="64"/>
                    </a:lnTo>
                    <a:lnTo>
                      <a:pt x="132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2" y="68"/>
                    </a:lnTo>
                    <a:lnTo>
                      <a:pt x="131" y="67"/>
                    </a:lnTo>
                    <a:lnTo>
                      <a:pt x="131" y="65"/>
                    </a:lnTo>
                    <a:lnTo>
                      <a:pt x="130" y="65"/>
                    </a:lnTo>
                    <a:lnTo>
                      <a:pt x="130" y="65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8" y="60"/>
                    </a:lnTo>
                    <a:lnTo>
                      <a:pt x="117" y="60"/>
                    </a:lnTo>
                    <a:lnTo>
                      <a:pt x="115" y="60"/>
                    </a:lnTo>
                    <a:lnTo>
                      <a:pt x="115" y="58"/>
                    </a:lnTo>
                    <a:lnTo>
                      <a:pt x="115" y="57"/>
                    </a:lnTo>
                    <a:lnTo>
                      <a:pt x="115" y="57"/>
                    </a:lnTo>
                    <a:lnTo>
                      <a:pt x="114" y="54"/>
                    </a:lnTo>
                    <a:lnTo>
                      <a:pt x="112" y="53"/>
                    </a:lnTo>
                    <a:lnTo>
                      <a:pt x="111" y="51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7" y="50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7" y="51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98" y="41"/>
                    </a:lnTo>
                    <a:lnTo>
                      <a:pt x="98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48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7"/>
                    </a:lnTo>
                    <a:lnTo>
                      <a:pt x="108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1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1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7" y="65"/>
                    </a:lnTo>
                    <a:lnTo>
                      <a:pt x="118" y="67"/>
                    </a:lnTo>
                    <a:lnTo>
                      <a:pt x="118" y="67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4" y="72"/>
                    </a:lnTo>
                    <a:lnTo>
                      <a:pt x="122" y="72"/>
                    </a:lnTo>
                    <a:lnTo>
                      <a:pt x="121" y="72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18" y="70"/>
                    </a:lnTo>
                    <a:lnTo>
                      <a:pt x="117" y="67"/>
                    </a:lnTo>
                    <a:lnTo>
                      <a:pt x="115" y="65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1" y="62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8" y="65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1" y="67"/>
                    </a:lnTo>
                    <a:lnTo>
                      <a:pt x="111" y="68"/>
                    </a:lnTo>
                    <a:lnTo>
                      <a:pt x="111" y="68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2"/>
                    </a:lnTo>
                    <a:lnTo>
                      <a:pt x="111" y="74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7" y="75"/>
                    </a:lnTo>
                    <a:lnTo>
                      <a:pt x="117" y="75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4" y="78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7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8" y="77"/>
                    </a:lnTo>
                    <a:lnTo>
                      <a:pt x="118" y="77"/>
                    </a:lnTo>
                    <a:lnTo>
                      <a:pt x="120" y="77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8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0" y="81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18" y="84"/>
                    </a:lnTo>
                    <a:lnTo>
                      <a:pt x="117" y="84"/>
                    </a:lnTo>
                    <a:lnTo>
                      <a:pt x="117" y="84"/>
                    </a:lnTo>
                    <a:lnTo>
                      <a:pt x="115" y="82"/>
                    </a:lnTo>
                    <a:lnTo>
                      <a:pt x="114" y="82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2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2" y="85"/>
                    </a:lnTo>
                    <a:lnTo>
                      <a:pt x="114" y="85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7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8" y="90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1" y="91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88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1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7"/>
                    </a:lnTo>
                    <a:lnTo>
                      <a:pt x="124" y="88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4" y="90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2" y="88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4" y="87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0" y="81"/>
                    </a:lnTo>
                    <a:lnTo>
                      <a:pt x="130" y="81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7" y="85"/>
                    </a:lnTo>
                    <a:lnTo>
                      <a:pt x="138" y="87"/>
                    </a:lnTo>
                    <a:lnTo>
                      <a:pt x="140" y="88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7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51" y="98"/>
                    </a:lnTo>
                    <a:lnTo>
                      <a:pt x="151" y="98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8" y="92"/>
                    </a:lnTo>
                    <a:lnTo>
                      <a:pt x="148" y="91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90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51" y="92"/>
                    </a:lnTo>
                    <a:lnTo>
                      <a:pt x="154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5" y="95"/>
                    </a:lnTo>
                    <a:lnTo>
                      <a:pt x="157" y="97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8" y="100"/>
                    </a:lnTo>
                    <a:lnTo>
                      <a:pt x="159" y="100"/>
                    </a:lnTo>
                    <a:lnTo>
                      <a:pt x="161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0"/>
                    </a:lnTo>
                    <a:lnTo>
                      <a:pt x="162" y="100"/>
                    </a:lnTo>
                    <a:lnTo>
                      <a:pt x="161" y="98"/>
                    </a:lnTo>
                    <a:lnTo>
                      <a:pt x="159" y="98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61" y="95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59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8" y="91"/>
                    </a:lnTo>
                    <a:lnTo>
                      <a:pt x="158" y="91"/>
                    </a:lnTo>
                    <a:lnTo>
                      <a:pt x="158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57" y="87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7" y="87"/>
                    </a:lnTo>
                    <a:lnTo>
                      <a:pt x="157" y="88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9" y="92"/>
                    </a:lnTo>
                    <a:lnTo>
                      <a:pt x="159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1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69" y="95"/>
                    </a:lnTo>
                    <a:lnTo>
                      <a:pt x="171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8" y="100"/>
                    </a:lnTo>
                    <a:lnTo>
                      <a:pt x="178" y="101"/>
                    </a:lnTo>
                    <a:lnTo>
                      <a:pt x="179" y="101"/>
                    </a:lnTo>
                    <a:lnTo>
                      <a:pt x="181" y="101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2" y="104"/>
                    </a:lnTo>
                    <a:lnTo>
                      <a:pt x="184" y="104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185" y="107"/>
                    </a:lnTo>
                    <a:lnTo>
                      <a:pt x="187" y="108"/>
                    </a:lnTo>
                    <a:lnTo>
                      <a:pt x="188" y="109"/>
                    </a:lnTo>
                    <a:lnTo>
                      <a:pt x="189" y="111"/>
                    </a:lnTo>
                    <a:lnTo>
                      <a:pt x="189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4" y="115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5" y="117"/>
                    </a:lnTo>
                    <a:lnTo>
                      <a:pt x="195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8" y="119"/>
                    </a:lnTo>
                    <a:lnTo>
                      <a:pt x="199" y="121"/>
                    </a:lnTo>
                    <a:lnTo>
                      <a:pt x="199" y="124"/>
                    </a:lnTo>
                    <a:lnTo>
                      <a:pt x="201" y="124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5"/>
                    </a:lnTo>
                    <a:lnTo>
                      <a:pt x="204" y="125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8"/>
                    </a:lnTo>
                    <a:lnTo>
                      <a:pt x="205" y="129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9" y="134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1" y="135"/>
                    </a:lnTo>
                    <a:lnTo>
                      <a:pt x="214" y="134"/>
                    </a:lnTo>
                    <a:lnTo>
                      <a:pt x="215" y="134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7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6" y="138"/>
                    </a:lnTo>
                    <a:lnTo>
                      <a:pt x="218" y="138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9" y="141"/>
                    </a:lnTo>
                    <a:lnTo>
                      <a:pt x="219" y="141"/>
                    </a:lnTo>
                    <a:lnTo>
                      <a:pt x="221" y="141"/>
                    </a:lnTo>
                    <a:lnTo>
                      <a:pt x="221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2" y="142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5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4" y="147"/>
                    </a:lnTo>
                    <a:lnTo>
                      <a:pt x="224" y="147"/>
                    </a:lnTo>
                    <a:lnTo>
                      <a:pt x="225" y="148"/>
                    </a:lnTo>
                    <a:lnTo>
                      <a:pt x="226" y="148"/>
                    </a:lnTo>
                    <a:lnTo>
                      <a:pt x="226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51"/>
                    </a:lnTo>
                    <a:lnTo>
                      <a:pt x="228" y="151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31" y="154"/>
                    </a:lnTo>
                    <a:lnTo>
                      <a:pt x="232" y="154"/>
                    </a:lnTo>
                    <a:lnTo>
                      <a:pt x="232" y="154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2" y="155"/>
                    </a:lnTo>
                    <a:lnTo>
                      <a:pt x="235" y="158"/>
                    </a:lnTo>
                    <a:lnTo>
                      <a:pt x="236" y="161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38" y="161"/>
                    </a:lnTo>
                    <a:lnTo>
                      <a:pt x="238" y="164"/>
                    </a:lnTo>
                    <a:lnTo>
                      <a:pt x="239" y="165"/>
                    </a:lnTo>
                    <a:lnTo>
                      <a:pt x="239" y="166"/>
                    </a:lnTo>
                    <a:lnTo>
                      <a:pt x="239" y="166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9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71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2" y="174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4" y="178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2" y="179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4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8"/>
                    </a:lnTo>
                    <a:lnTo>
                      <a:pt x="244" y="189"/>
                    </a:lnTo>
                    <a:lnTo>
                      <a:pt x="244" y="191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4"/>
                    </a:lnTo>
                    <a:lnTo>
                      <a:pt x="244" y="195"/>
                    </a:lnTo>
                    <a:lnTo>
                      <a:pt x="244" y="195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44" y="199"/>
                    </a:lnTo>
                    <a:lnTo>
                      <a:pt x="244" y="201"/>
                    </a:lnTo>
                    <a:lnTo>
                      <a:pt x="244" y="202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4" y="203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6"/>
                    </a:lnTo>
                    <a:lnTo>
                      <a:pt x="241" y="206"/>
                    </a:lnTo>
                    <a:lnTo>
                      <a:pt x="241" y="206"/>
                    </a:lnTo>
                    <a:lnTo>
                      <a:pt x="241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9"/>
                    </a:lnTo>
                    <a:lnTo>
                      <a:pt x="241" y="212"/>
                    </a:lnTo>
                    <a:lnTo>
                      <a:pt x="241" y="212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1" y="216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9"/>
                    </a:lnTo>
                    <a:lnTo>
                      <a:pt x="239" y="219"/>
                    </a:lnTo>
                    <a:lnTo>
                      <a:pt x="239" y="219"/>
                    </a:lnTo>
                    <a:lnTo>
                      <a:pt x="239" y="221"/>
                    </a:lnTo>
                    <a:lnTo>
                      <a:pt x="238" y="221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39" y="223"/>
                    </a:lnTo>
                    <a:lnTo>
                      <a:pt x="239" y="223"/>
                    </a:lnTo>
                    <a:lnTo>
                      <a:pt x="239" y="225"/>
                    </a:lnTo>
                    <a:lnTo>
                      <a:pt x="239" y="225"/>
                    </a:lnTo>
                    <a:lnTo>
                      <a:pt x="238" y="226"/>
                    </a:lnTo>
                    <a:lnTo>
                      <a:pt x="238" y="228"/>
                    </a:lnTo>
                    <a:lnTo>
                      <a:pt x="238" y="228"/>
                    </a:lnTo>
                    <a:lnTo>
                      <a:pt x="236" y="228"/>
                    </a:lnTo>
                    <a:lnTo>
                      <a:pt x="236" y="229"/>
                    </a:lnTo>
                    <a:lnTo>
                      <a:pt x="236" y="229"/>
                    </a:lnTo>
                    <a:lnTo>
                      <a:pt x="236" y="231"/>
                    </a:lnTo>
                    <a:lnTo>
                      <a:pt x="236" y="232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2" y="241"/>
                    </a:lnTo>
                    <a:lnTo>
                      <a:pt x="232" y="242"/>
                    </a:lnTo>
                    <a:lnTo>
                      <a:pt x="231" y="245"/>
                    </a:lnTo>
                    <a:lnTo>
                      <a:pt x="229" y="245"/>
                    </a:lnTo>
                    <a:lnTo>
                      <a:pt x="228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8" y="248"/>
                    </a:lnTo>
                    <a:lnTo>
                      <a:pt x="226" y="249"/>
                    </a:lnTo>
                    <a:lnTo>
                      <a:pt x="226" y="249"/>
                    </a:lnTo>
                    <a:lnTo>
                      <a:pt x="225" y="250"/>
                    </a:lnTo>
                    <a:lnTo>
                      <a:pt x="225" y="250"/>
                    </a:lnTo>
                    <a:lnTo>
                      <a:pt x="224" y="253"/>
                    </a:lnTo>
                    <a:lnTo>
                      <a:pt x="224" y="255"/>
                    </a:lnTo>
                    <a:lnTo>
                      <a:pt x="221" y="259"/>
                    </a:lnTo>
                    <a:lnTo>
                      <a:pt x="221" y="259"/>
                    </a:lnTo>
                    <a:lnTo>
                      <a:pt x="219" y="259"/>
                    </a:lnTo>
                    <a:lnTo>
                      <a:pt x="218" y="259"/>
                    </a:lnTo>
                    <a:lnTo>
                      <a:pt x="216" y="260"/>
                    </a:lnTo>
                    <a:lnTo>
                      <a:pt x="215" y="260"/>
                    </a:lnTo>
                    <a:lnTo>
                      <a:pt x="215" y="262"/>
                    </a:lnTo>
                    <a:lnTo>
                      <a:pt x="214" y="262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9" y="262"/>
                    </a:lnTo>
                    <a:lnTo>
                      <a:pt x="209" y="263"/>
                    </a:lnTo>
                    <a:lnTo>
                      <a:pt x="209" y="263"/>
                    </a:lnTo>
                    <a:lnTo>
                      <a:pt x="209" y="265"/>
                    </a:lnTo>
                    <a:lnTo>
                      <a:pt x="208" y="265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5" y="266"/>
                    </a:lnTo>
                    <a:lnTo>
                      <a:pt x="205" y="265"/>
                    </a:lnTo>
                    <a:lnTo>
                      <a:pt x="204" y="265"/>
                    </a:lnTo>
                    <a:lnTo>
                      <a:pt x="204" y="265"/>
                    </a:lnTo>
                    <a:lnTo>
                      <a:pt x="201" y="268"/>
                    </a:lnTo>
                    <a:lnTo>
                      <a:pt x="199" y="269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4" y="273"/>
                    </a:lnTo>
                    <a:lnTo>
                      <a:pt x="192" y="273"/>
                    </a:lnTo>
                    <a:lnTo>
                      <a:pt x="189" y="276"/>
                    </a:lnTo>
                    <a:lnTo>
                      <a:pt x="189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9" y="276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3"/>
                    </a:lnTo>
                    <a:lnTo>
                      <a:pt x="188" y="273"/>
                    </a:lnTo>
                    <a:lnTo>
                      <a:pt x="188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6"/>
                    </a:lnTo>
                    <a:lnTo>
                      <a:pt x="187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4" y="276"/>
                    </a:lnTo>
                    <a:lnTo>
                      <a:pt x="184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5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2" y="270"/>
                    </a:lnTo>
                    <a:lnTo>
                      <a:pt x="172" y="270"/>
                    </a:lnTo>
                    <a:lnTo>
                      <a:pt x="171" y="270"/>
                    </a:lnTo>
                    <a:lnTo>
                      <a:pt x="171" y="270"/>
                    </a:lnTo>
                    <a:lnTo>
                      <a:pt x="172" y="269"/>
                    </a:lnTo>
                    <a:lnTo>
                      <a:pt x="172" y="268"/>
                    </a:lnTo>
                    <a:lnTo>
                      <a:pt x="172" y="266"/>
                    </a:lnTo>
                    <a:lnTo>
                      <a:pt x="172" y="266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4" y="263"/>
                    </a:lnTo>
                    <a:lnTo>
                      <a:pt x="174" y="263"/>
                    </a:lnTo>
                    <a:lnTo>
                      <a:pt x="172" y="263"/>
                    </a:lnTo>
                    <a:lnTo>
                      <a:pt x="172" y="262"/>
                    </a:lnTo>
                    <a:lnTo>
                      <a:pt x="172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2"/>
                    </a:lnTo>
                    <a:lnTo>
                      <a:pt x="169" y="262"/>
                    </a:lnTo>
                    <a:lnTo>
                      <a:pt x="169" y="262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59"/>
                    </a:lnTo>
                    <a:lnTo>
                      <a:pt x="172" y="259"/>
                    </a:lnTo>
                    <a:lnTo>
                      <a:pt x="172" y="258"/>
                    </a:lnTo>
                    <a:lnTo>
                      <a:pt x="171" y="258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69" y="256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8" y="253"/>
                    </a:lnTo>
                    <a:lnTo>
                      <a:pt x="169" y="252"/>
                    </a:lnTo>
                    <a:lnTo>
                      <a:pt x="168" y="249"/>
                    </a:lnTo>
                    <a:lnTo>
                      <a:pt x="168" y="246"/>
                    </a:lnTo>
                    <a:lnTo>
                      <a:pt x="168" y="243"/>
                    </a:lnTo>
                    <a:lnTo>
                      <a:pt x="168" y="243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1"/>
                    </a:lnTo>
                    <a:lnTo>
                      <a:pt x="167" y="241"/>
                    </a:lnTo>
                    <a:lnTo>
                      <a:pt x="167" y="239"/>
                    </a:lnTo>
                    <a:lnTo>
                      <a:pt x="167" y="239"/>
                    </a:lnTo>
                    <a:lnTo>
                      <a:pt x="165" y="238"/>
                    </a:lnTo>
                    <a:lnTo>
                      <a:pt x="165" y="238"/>
                    </a:lnTo>
                    <a:lnTo>
                      <a:pt x="167" y="238"/>
                    </a:lnTo>
                    <a:lnTo>
                      <a:pt x="167" y="238"/>
                    </a:lnTo>
                    <a:lnTo>
                      <a:pt x="167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5"/>
                    </a:lnTo>
                    <a:lnTo>
                      <a:pt x="168" y="235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5" y="233"/>
                    </a:lnTo>
                    <a:lnTo>
                      <a:pt x="165" y="233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1"/>
                    </a:lnTo>
                    <a:lnTo>
                      <a:pt x="164" y="231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4" y="226"/>
                    </a:lnTo>
                    <a:lnTo>
                      <a:pt x="164" y="225"/>
                    </a:lnTo>
                    <a:lnTo>
                      <a:pt x="162" y="223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58" y="216"/>
                    </a:lnTo>
                    <a:lnTo>
                      <a:pt x="157" y="213"/>
                    </a:lnTo>
                    <a:lnTo>
                      <a:pt x="155" y="211"/>
                    </a:lnTo>
                    <a:lnTo>
                      <a:pt x="155" y="211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2" y="205"/>
                    </a:lnTo>
                    <a:lnTo>
                      <a:pt x="152" y="205"/>
                    </a:lnTo>
                    <a:lnTo>
                      <a:pt x="151" y="203"/>
                    </a:lnTo>
                    <a:lnTo>
                      <a:pt x="151" y="203"/>
                    </a:lnTo>
                    <a:lnTo>
                      <a:pt x="151" y="202"/>
                    </a:lnTo>
                    <a:lnTo>
                      <a:pt x="149" y="202"/>
                    </a:lnTo>
                    <a:lnTo>
                      <a:pt x="149" y="201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7" y="196"/>
                    </a:lnTo>
                    <a:lnTo>
                      <a:pt x="144" y="192"/>
                    </a:lnTo>
                    <a:lnTo>
                      <a:pt x="144" y="192"/>
                    </a:lnTo>
                    <a:lnTo>
                      <a:pt x="144" y="191"/>
                    </a:lnTo>
                    <a:lnTo>
                      <a:pt x="142" y="191"/>
                    </a:lnTo>
                    <a:lnTo>
                      <a:pt x="141" y="189"/>
                    </a:lnTo>
                    <a:lnTo>
                      <a:pt x="140" y="188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5"/>
                    </a:lnTo>
                    <a:lnTo>
                      <a:pt x="138" y="184"/>
                    </a:lnTo>
                    <a:lnTo>
                      <a:pt x="137" y="184"/>
                    </a:lnTo>
                    <a:lnTo>
                      <a:pt x="137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4" y="178"/>
                    </a:lnTo>
                    <a:lnTo>
                      <a:pt x="134" y="176"/>
                    </a:lnTo>
                    <a:lnTo>
                      <a:pt x="132" y="175"/>
                    </a:lnTo>
                    <a:lnTo>
                      <a:pt x="132" y="174"/>
                    </a:lnTo>
                    <a:lnTo>
                      <a:pt x="131" y="174"/>
                    </a:lnTo>
                    <a:lnTo>
                      <a:pt x="131" y="174"/>
                    </a:lnTo>
                    <a:lnTo>
                      <a:pt x="130" y="174"/>
                    </a:lnTo>
                    <a:lnTo>
                      <a:pt x="130" y="174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7" y="171"/>
                    </a:lnTo>
                    <a:lnTo>
                      <a:pt x="127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28" y="169"/>
                    </a:lnTo>
                    <a:lnTo>
                      <a:pt x="127" y="168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6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2" y="166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4" y="164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1" y="159"/>
                    </a:lnTo>
                    <a:lnTo>
                      <a:pt x="120" y="159"/>
                    </a:lnTo>
                    <a:lnTo>
                      <a:pt x="120" y="159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7" y="155"/>
                    </a:lnTo>
                    <a:lnTo>
                      <a:pt x="108" y="145"/>
                    </a:lnTo>
                    <a:lnTo>
                      <a:pt x="101" y="137"/>
                    </a:lnTo>
                    <a:lnTo>
                      <a:pt x="93" y="127"/>
                    </a:lnTo>
                    <a:lnTo>
                      <a:pt x="85" y="118"/>
                    </a:lnTo>
                    <a:lnTo>
                      <a:pt x="85" y="118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1" y="95"/>
                    </a:lnTo>
                    <a:lnTo>
                      <a:pt x="61" y="95"/>
                    </a:lnTo>
                    <a:lnTo>
                      <a:pt x="63" y="95"/>
                    </a:lnTo>
                    <a:lnTo>
                      <a:pt x="63" y="95"/>
                    </a:lnTo>
                    <a:lnTo>
                      <a:pt x="63" y="94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4" y="95"/>
                    </a:lnTo>
                    <a:lnTo>
                      <a:pt x="64" y="94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61" y="91"/>
                    </a:lnTo>
                    <a:lnTo>
                      <a:pt x="61" y="9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0"/>
                    </a:lnTo>
                    <a:lnTo>
                      <a:pt x="51" y="81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78"/>
                    </a:lnTo>
                    <a:lnTo>
                      <a:pt x="50" y="78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7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4" y="75"/>
                    </a:lnTo>
                    <a:lnTo>
                      <a:pt x="44" y="75"/>
                    </a:lnTo>
                    <a:lnTo>
                      <a:pt x="43" y="74"/>
                    </a:lnTo>
                    <a:lnTo>
                      <a:pt x="43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3" y="51"/>
                    </a:lnTo>
                    <a:lnTo>
                      <a:pt x="21" y="50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4" y="51"/>
                    </a:lnTo>
                    <a:lnTo>
                      <a:pt x="36" y="51"/>
                    </a:lnTo>
                    <a:lnTo>
                      <a:pt x="36" y="53"/>
                    </a:lnTo>
                    <a:lnTo>
                      <a:pt x="37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8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4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3" y="51"/>
                    </a:lnTo>
                    <a:lnTo>
                      <a:pt x="41" y="50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8" y="33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1" y="25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7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1" y="27"/>
                    </a:lnTo>
                    <a:lnTo>
                      <a:pt x="43" y="27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60" y="34"/>
                    </a:lnTo>
                    <a:lnTo>
                      <a:pt x="61" y="35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5" y="38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3" y="41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5"/>
                    </a:lnTo>
                    <a:lnTo>
                      <a:pt x="81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8" y="51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3" y="54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7" y="55"/>
                    </a:lnTo>
                    <a:lnTo>
                      <a:pt x="98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7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5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1" y="53"/>
                    </a:lnTo>
                    <a:lnTo>
                      <a:pt x="100" y="53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98" y="54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5" y="51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3" y="47"/>
                    </a:lnTo>
                    <a:lnTo>
                      <a:pt x="91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1" y="50"/>
                    </a:lnTo>
                    <a:lnTo>
                      <a:pt x="93" y="50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1" y="51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8" y="47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43"/>
                    </a:lnTo>
                    <a:lnTo>
                      <a:pt x="85" y="41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8" y="41"/>
                    </a:lnTo>
                    <a:lnTo>
                      <a:pt x="90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91" y="41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88" y="34"/>
                    </a:lnTo>
                    <a:lnTo>
                      <a:pt x="87" y="31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1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1" y="28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0" y="23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5" y="20"/>
                    </a:lnTo>
                    <a:lnTo>
                      <a:pt x="74" y="18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8" y="13"/>
                    </a:lnTo>
                    <a:lnTo>
                      <a:pt x="67" y="11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845FEDBB-08BA-66AB-19DC-ADBDCA20C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923" y="1610640"/>
                <a:ext cx="566456" cy="457172"/>
              </a:xfrm>
              <a:custGeom>
                <a:avLst/>
                <a:gdLst>
                  <a:gd name="connsiteX0" fmla="*/ 104775 w 493713"/>
                  <a:gd name="connsiteY0" fmla="*/ 371475 h 398463"/>
                  <a:gd name="connsiteX1" fmla="*/ 106363 w 493713"/>
                  <a:gd name="connsiteY1" fmla="*/ 371475 h 398463"/>
                  <a:gd name="connsiteX2" fmla="*/ 106363 w 493713"/>
                  <a:gd name="connsiteY2" fmla="*/ 373063 h 398463"/>
                  <a:gd name="connsiteX3" fmla="*/ 187325 w 493713"/>
                  <a:gd name="connsiteY3" fmla="*/ 361950 h 398463"/>
                  <a:gd name="connsiteX4" fmla="*/ 190500 w 493713"/>
                  <a:gd name="connsiteY4" fmla="*/ 361950 h 398463"/>
                  <a:gd name="connsiteX5" fmla="*/ 187325 w 493713"/>
                  <a:gd name="connsiteY5" fmla="*/ 365125 h 398463"/>
                  <a:gd name="connsiteX6" fmla="*/ 185737 w 493713"/>
                  <a:gd name="connsiteY6" fmla="*/ 365125 h 398463"/>
                  <a:gd name="connsiteX7" fmla="*/ 195262 w 493713"/>
                  <a:gd name="connsiteY7" fmla="*/ 346075 h 398463"/>
                  <a:gd name="connsiteX8" fmla="*/ 195262 w 493713"/>
                  <a:gd name="connsiteY8" fmla="*/ 349250 h 398463"/>
                  <a:gd name="connsiteX9" fmla="*/ 195262 w 493713"/>
                  <a:gd name="connsiteY9" fmla="*/ 350838 h 398463"/>
                  <a:gd name="connsiteX10" fmla="*/ 192087 w 493713"/>
                  <a:gd name="connsiteY10" fmla="*/ 350838 h 398463"/>
                  <a:gd name="connsiteX11" fmla="*/ 192087 w 493713"/>
                  <a:gd name="connsiteY11" fmla="*/ 349250 h 398463"/>
                  <a:gd name="connsiteX12" fmla="*/ 200025 w 493713"/>
                  <a:gd name="connsiteY12" fmla="*/ 334963 h 398463"/>
                  <a:gd name="connsiteX13" fmla="*/ 200025 w 493713"/>
                  <a:gd name="connsiteY13" fmla="*/ 338138 h 398463"/>
                  <a:gd name="connsiteX14" fmla="*/ 196850 w 493713"/>
                  <a:gd name="connsiteY14" fmla="*/ 338138 h 398463"/>
                  <a:gd name="connsiteX15" fmla="*/ 371475 w 493713"/>
                  <a:gd name="connsiteY15" fmla="*/ 322263 h 398463"/>
                  <a:gd name="connsiteX16" fmla="*/ 373063 w 493713"/>
                  <a:gd name="connsiteY16" fmla="*/ 322263 h 398463"/>
                  <a:gd name="connsiteX17" fmla="*/ 373063 w 493713"/>
                  <a:gd name="connsiteY17" fmla="*/ 325438 h 398463"/>
                  <a:gd name="connsiteX18" fmla="*/ 371475 w 493713"/>
                  <a:gd name="connsiteY18" fmla="*/ 323850 h 398463"/>
                  <a:gd name="connsiteX19" fmla="*/ 190500 w 493713"/>
                  <a:gd name="connsiteY19" fmla="*/ 319088 h 398463"/>
                  <a:gd name="connsiteX20" fmla="*/ 190500 w 493713"/>
                  <a:gd name="connsiteY20" fmla="*/ 322263 h 398463"/>
                  <a:gd name="connsiteX21" fmla="*/ 187325 w 493713"/>
                  <a:gd name="connsiteY21" fmla="*/ 322263 h 398463"/>
                  <a:gd name="connsiteX22" fmla="*/ 206375 w 493713"/>
                  <a:gd name="connsiteY22" fmla="*/ 319088 h 398463"/>
                  <a:gd name="connsiteX23" fmla="*/ 207963 w 493713"/>
                  <a:gd name="connsiteY23" fmla="*/ 319088 h 398463"/>
                  <a:gd name="connsiteX24" fmla="*/ 207963 w 493713"/>
                  <a:gd name="connsiteY24" fmla="*/ 322263 h 398463"/>
                  <a:gd name="connsiteX25" fmla="*/ 206375 w 493713"/>
                  <a:gd name="connsiteY25" fmla="*/ 322263 h 398463"/>
                  <a:gd name="connsiteX26" fmla="*/ 384175 w 493713"/>
                  <a:gd name="connsiteY26" fmla="*/ 317500 h 398463"/>
                  <a:gd name="connsiteX27" fmla="*/ 387350 w 493713"/>
                  <a:gd name="connsiteY27" fmla="*/ 317500 h 398463"/>
                  <a:gd name="connsiteX28" fmla="*/ 387350 w 493713"/>
                  <a:gd name="connsiteY28" fmla="*/ 319088 h 398463"/>
                  <a:gd name="connsiteX29" fmla="*/ 384175 w 493713"/>
                  <a:gd name="connsiteY29" fmla="*/ 319088 h 398463"/>
                  <a:gd name="connsiteX30" fmla="*/ 400050 w 493713"/>
                  <a:gd name="connsiteY30" fmla="*/ 309563 h 398463"/>
                  <a:gd name="connsiteX31" fmla="*/ 403225 w 493713"/>
                  <a:gd name="connsiteY31" fmla="*/ 309563 h 398463"/>
                  <a:gd name="connsiteX32" fmla="*/ 400050 w 493713"/>
                  <a:gd name="connsiteY32" fmla="*/ 312738 h 398463"/>
                  <a:gd name="connsiteX33" fmla="*/ 398462 w 493713"/>
                  <a:gd name="connsiteY33" fmla="*/ 312738 h 398463"/>
                  <a:gd name="connsiteX34" fmla="*/ 61913 w 493713"/>
                  <a:gd name="connsiteY34" fmla="*/ 301625 h 398463"/>
                  <a:gd name="connsiteX35" fmla="*/ 63500 w 493713"/>
                  <a:gd name="connsiteY35" fmla="*/ 301625 h 398463"/>
                  <a:gd name="connsiteX36" fmla="*/ 63500 w 493713"/>
                  <a:gd name="connsiteY36" fmla="*/ 306388 h 398463"/>
                  <a:gd name="connsiteX37" fmla="*/ 61913 w 493713"/>
                  <a:gd name="connsiteY37" fmla="*/ 303213 h 398463"/>
                  <a:gd name="connsiteX38" fmla="*/ 57150 w 493713"/>
                  <a:gd name="connsiteY38" fmla="*/ 296863 h 398463"/>
                  <a:gd name="connsiteX39" fmla="*/ 58738 w 493713"/>
                  <a:gd name="connsiteY39" fmla="*/ 296863 h 398463"/>
                  <a:gd name="connsiteX40" fmla="*/ 61913 w 493713"/>
                  <a:gd name="connsiteY40" fmla="*/ 296863 h 398463"/>
                  <a:gd name="connsiteX41" fmla="*/ 61913 w 493713"/>
                  <a:gd name="connsiteY41" fmla="*/ 298451 h 398463"/>
                  <a:gd name="connsiteX42" fmla="*/ 58738 w 493713"/>
                  <a:gd name="connsiteY42" fmla="*/ 301626 h 398463"/>
                  <a:gd name="connsiteX43" fmla="*/ 57150 w 493713"/>
                  <a:gd name="connsiteY43" fmla="*/ 301626 h 398463"/>
                  <a:gd name="connsiteX44" fmla="*/ 57150 w 493713"/>
                  <a:gd name="connsiteY44" fmla="*/ 298451 h 398463"/>
                  <a:gd name="connsiteX45" fmla="*/ 414337 w 493713"/>
                  <a:gd name="connsiteY45" fmla="*/ 285750 h 398463"/>
                  <a:gd name="connsiteX46" fmla="*/ 414337 w 493713"/>
                  <a:gd name="connsiteY46" fmla="*/ 287338 h 398463"/>
                  <a:gd name="connsiteX47" fmla="*/ 411162 w 493713"/>
                  <a:gd name="connsiteY47" fmla="*/ 287338 h 398463"/>
                  <a:gd name="connsiteX48" fmla="*/ 57150 w 493713"/>
                  <a:gd name="connsiteY48" fmla="*/ 285750 h 398463"/>
                  <a:gd name="connsiteX49" fmla="*/ 58738 w 493713"/>
                  <a:gd name="connsiteY49" fmla="*/ 285750 h 398463"/>
                  <a:gd name="connsiteX50" fmla="*/ 58738 w 493713"/>
                  <a:gd name="connsiteY50" fmla="*/ 287337 h 398463"/>
                  <a:gd name="connsiteX51" fmla="*/ 58738 w 493713"/>
                  <a:gd name="connsiteY51" fmla="*/ 290512 h 398463"/>
                  <a:gd name="connsiteX52" fmla="*/ 57150 w 493713"/>
                  <a:gd name="connsiteY52" fmla="*/ 290512 h 398463"/>
                  <a:gd name="connsiteX53" fmla="*/ 53975 w 493713"/>
                  <a:gd name="connsiteY53" fmla="*/ 292100 h 398463"/>
                  <a:gd name="connsiteX54" fmla="*/ 53975 w 493713"/>
                  <a:gd name="connsiteY54" fmla="*/ 290512 h 398463"/>
                  <a:gd name="connsiteX55" fmla="*/ 57150 w 493713"/>
                  <a:gd name="connsiteY55" fmla="*/ 287337 h 398463"/>
                  <a:gd name="connsiteX56" fmla="*/ 65088 w 493713"/>
                  <a:gd name="connsiteY56" fmla="*/ 280988 h 398463"/>
                  <a:gd name="connsiteX57" fmla="*/ 65088 w 493713"/>
                  <a:gd name="connsiteY57" fmla="*/ 282576 h 398463"/>
                  <a:gd name="connsiteX58" fmla="*/ 63500 w 493713"/>
                  <a:gd name="connsiteY58" fmla="*/ 282576 h 398463"/>
                  <a:gd name="connsiteX59" fmla="*/ 65088 w 493713"/>
                  <a:gd name="connsiteY59" fmla="*/ 279400 h 398463"/>
                  <a:gd name="connsiteX60" fmla="*/ 68263 w 493713"/>
                  <a:gd name="connsiteY60" fmla="*/ 279400 h 398463"/>
                  <a:gd name="connsiteX61" fmla="*/ 68263 w 493713"/>
                  <a:gd name="connsiteY61" fmla="*/ 280988 h 398463"/>
                  <a:gd name="connsiteX62" fmla="*/ 65088 w 493713"/>
                  <a:gd name="connsiteY62" fmla="*/ 280988 h 398463"/>
                  <a:gd name="connsiteX63" fmla="*/ 53975 w 493713"/>
                  <a:gd name="connsiteY63" fmla="*/ 276225 h 398463"/>
                  <a:gd name="connsiteX64" fmla="*/ 57150 w 493713"/>
                  <a:gd name="connsiteY64" fmla="*/ 276225 h 398463"/>
                  <a:gd name="connsiteX65" fmla="*/ 57150 w 493713"/>
                  <a:gd name="connsiteY65" fmla="*/ 279400 h 398463"/>
                  <a:gd name="connsiteX66" fmla="*/ 57150 w 493713"/>
                  <a:gd name="connsiteY66" fmla="*/ 280987 h 398463"/>
                  <a:gd name="connsiteX67" fmla="*/ 57150 w 493713"/>
                  <a:gd name="connsiteY67" fmla="*/ 282575 h 398463"/>
                  <a:gd name="connsiteX68" fmla="*/ 53975 w 493713"/>
                  <a:gd name="connsiteY68" fmla="*/ 280987 h 398463"/>
                  <a:gd name="connsiteX69" fmla="*/ 53975 w 493713"/>
                  <a:gd name="connsiteY69" fmla="*/ 279400 h 398463"/>
                  <a:gd name="connsiteX70" fmla="*/ 415925 w 493713"/>
                  <a:gd name="connsiteY70" fmla="*/ 247650 h 398463"/>
                  <a:gd name="connsiteX71" fmla="*/ 419100 w 493713"/>
                  <a:gd name="connsiteY71" fmla="*/ 247650 h 398463"/>
                  <a:gd name="connsiteX72" fmla="*/ 415925 w 493713"/>
                  <a:gd name="connsiteY72" fmla="*/ 249238 h 398463"/>
                  <a:gd name="connsiteX73" fmla="*/ 63500 w 493713"/>
                  <a:gd name="connsiteY73" fmla="*/ 215900 h 398463"/>
                  <a:gd name="connsiteX74" fmla="*/ 63500 w 493713"/>
                  <a:gd name="connsiteY74" fmla="*/ 217488 h 398463"/>
                  <a:gd name="connsiteX75" fmla="*/ 61913 w 493713"/>
                  <a:gd name="connsiteY75" fmla="*/ 217488 h 398463"/>
                  <a:gd name="connsiteX76" fmla="*/ 42863 w 493713"/>
                  <a:gd name="connsiteY76" fmla="*/ 195263 h 398463"/>
                  <a:gd name="connsiteX77" fmla="*/ 46038 w 493713"/>
                  <a:gd name="connsiteY77" fmla="*/ 195263 h 398463"/>
                  <a:gd name="connsiteX78" fmla="*/ 42863 w 493713"/>
                  <a:gd name="connsiteY78" fmla="*/ 196850 h 398463"/>
                  <a:gd name="connsiteX79" fmla="*/ 38100 w 493713"/>
                  <a:gd name="connsiteY79" fmla="*/ 201613 h 398463"/>
                  <a:gd name="connsiteX80" fmla="*/ 38100 w 493713"/>
                  <a:gd name="connsiteY80" fmla="*/ 200025 h 398463"/>
                  <a:gd name="connsiteX81" fmla="*/ 41275 w 493713"/>
                  <a:gd name="connsiteY81" fmla="*/ 196850 h 398463"/>
                  <a:gd name="connsiteX82" fmla="*/ 22225 w 493713"/>
                  <a:gd name="connsiteY82" fmla="*/ 173038 h 398463"/>
                  <a:gd name="connsiteX83" fmla="*/ 25400 w 493713"/>
                  <a:gd name="connsiteY83" fmla="*/ 173038 h 398463"/>
                  <a:gd name="connsiteX84" fmla="*/ 26988 w 493713"/>
                  <a:gd name="connsiteY84" fmla="*/ 173038 h 398463"/>
                  <a:gd name="connsiteX85" fmla="*/ 25400 w 493713"/>
                  <a:gd name="connsiteY85" fmla="*/ 174625 h 398463"/>
                  <a:gd name="connsiteX86" fmla="*/ 25400 w 493713"/>
                  <a:gd name="connsiteY86" fmla="*/ 176213 h 398463"/>
                  <a:gd name="connsiteX87" fmla="*/ 25400 w 493713"/>
                  <a:gd name="connsiteY87" fmla="*/ 179388 h 398463"/>
                  <a:gd name="connsiteX88" fmla="*/ 22225 w 493713"/>
                  <a:gd name="connsiteY88" fmla="*/ 179388 h 398463"/>
                  <a:gd name="connsiteX89" fmla="*/ 22225 w 493713"/>
                  <a:gd name="connsiteY89" fmla="*/ 176213 h 398463"/>
                  <a:gd name="connsiteX90" fmla="*/ 22225 w 493713"/>
                  <a:gd name="connsiteY90" fmla="*/ 174625 h 398463"/>
                  <a:gd name="connsiteX91" fmla="*/ 31750 w 493713"/>
                  <a:gd name="connsiteY91" fmla="*/ 168275 h 398463"/>
                  <a:gd name="connsiteX92" fmla="*/ 34925 w 493713"/>
                  <a:gd name="connsiteY92" fmla="*/ 168275 h 398463"/>
                  <a:gd name="connsiteX93" fmla="*/ 34925 w 493713"/>
                  <a:gd name="connsiteY93" fmla="*/ 169863 h 398463"/>
                  <a:gd name="connsiteX94" fmla="*/ 31750 w 493713"/>
                  <a:gd name="connsiteY94" fmla="*/ 169863 h 398463"/>
                  <a:gd name="connsiteX95" fmla="*/ 25400 w 493713"/>
                  <a:gd name="connsiteY95" fmla="*/ 168275 h 398463"/>
                  <a:gd name="connsiteX96" fmla="*/ 26988 w 493713"/>
                  <a:gd name="connsiteY96" fmla="*/ 168275 h 398463"/>
                  <a:gd name="connsiteX97" fmla="*/ 30163 w 493713"/>
                  <a:gd name="connsiteY97" fmla="*/ 168275 h 398463"/>
                  <a:gd name="connsiteX98" fmla="*/ 26988 w 493713"/>
                  <a:gd name="connsiteY98" fmla="*/ 169863 h 398463"/>
                  <a:gd name="connsiteX99" fmla="*/ 30163 w 493713"/>
                  <a:gd name="connsiteY99" fmla="*/ 169863 h 398463"/>
                  <a:gd name="connsiteX100" fmla="*/ 30163 w 493713"/>
                  <a:gd name="connsiteY100" fmla="*/ 173038 h 398463"/>
                  <a:gd name="connsiteX101" fmla="*/ 26988 w 493713"/>
                  <a:gd name="connsiteY101" fmla="*/ 173038 h 398463"/>
                  <a:gd name="connsiteX102" fmla="*/ 25400 w 493713"/>
                  <a:gd name="connsiteY102" fmla="*/ 169863 h 398463"/>
                  <a:gd name="connsiteX103" fmla="*/ 22224 w 493713"/>
                  <a:gd name="connsiteY103" fmla="*/ 163513 h 398463"/>
                  <a:gd name="connsiteX104" fmla="*/ 25400 w 493713"/>
                  <a:gd name="connsiteY104" fmla="*/ 163513 h 398463"/>
                  <a:gd name="connsiteX105" fmla="*/ 25400 w 493713"/>
                  <a:gd name="connsiteY105" fmla="*/ 165100 h 398463"/>
                  <a:gd name="connsiteX106" fmla="*/ 22224 w 493713"/>
                  <a:gd name="connsiteY106" fmla="*/ 168275 h 398463"/>
                  <a:gd name="connsiteX107" fmla="*/ 20637 w 493713"/>
                  <a:gd name="connsiteY107" fmla="*/ 173038 h 398463"/>
                  <a:gd name="connsiteX108" fmla="*/ 19050 w 493713"/>
                  <a:gd name="connsiteY108" fmla="*/ 174625 h 398463"/>
                  <a:gd name="connsiteX109" fmla="*/ 15874 w 493713"/>
                  <a:gd name="connsiteY109" fmla="*/ 174625 h 398463"/>
                  <a:gd name="connsiteX110" fmla="*/ 15874 w 493713"/>
                  <a:gd name="connsiteY110" fmla="*/ 176213 h 398463"/>
                  <a:gd name="connsiteX111" fmla="*/ 14287 w 493713"/>
                  <a:gd name="connsiteY111" fmla="*/ 179388 h 398463"/>
                  <a:gd name="connsiteX112" fmla="*/ 14287 w 493713"/>
                  <a:gd name="connsiteY112" fmla="*/ 176213 h 398463"/>
                  <a:gd name="connsiteX113" fmla="*/ 14287 w 493713"/>
                  <a:gd name="connsiteY113" fmla="*/ 174625 h 398463"/>
                  <a:gd name="connsiteX114" fmla="*/ 14287 w 493713"/>
                  <a:gd name="connsiteY114" fmla="*/ 173038 h 398463"/>
                  <a:gd name="connsiteX115" fmla="*/ 15874 w 493713"/>
                  <a:gd name="connsiteY115" fmla="*/ 173038 h 398463"/>
                  <a:gd name="connsiteX116" fmla="*/ 19050 w 493713"/>
                  <a:gd name="connsiteY116" fmla="*/ 173038 h 398463"/>
                  <a:gd name="connsiteX117" fmla="*/ 19050 w 493713"/>
                  <a:gd name="connsiteY117" fmla="*/ 169863 h 398463"/>
                  <a:gd name="connsiteX118" fmla="*/ 19050 w 493713"/>
                  <a:gd name="connsiteY118" fmla="*/ 168275 h 398463"/>
                  <a:gd name="connsiteX119" fmla="*/ 20637 w 493713"/>
                  <a:gd name="connsiteY119" fmla="*/ 168275 h 398463"/>
                  <a:gd name="connsiteX120" fmla="*/ 20637 w 493713"/>
                  <a:gd name="connsiteY120" fmla="*/ 165100 h 398463"/>
                  <a:gd name="connsiteX121" fmla="*/ 38100 w 493713"/>
                  <a:gd name="connsiteY121" fmla="*/ 157163 h 398463"/>
                  <a:gd name="connsiteX122" fmla="*/ 38100 w 493713"/>
                  <a:gd name="connsiteY122" fmla="*/ 158751 h 398463"/>
                  <a:gd name="connsiteX123" fmla="*/ 41275 w 493713"/>
                  <a:gd name="connsiteY123" fmla="*/ 158751 h 398463"/>
                  <a:gd name="connsiteX124" fmla="*/ 41275 w 493713"/>
                  <a:gd name="connsiteY124" fmla="*/ 160338 h 398463"/>
                  <a:gd name="connsiteX125" fmla="*/ 46038 w 493713"/>
                  <a:gd name="connsiteY125" fmla="*/ 160338 h 398463"/>
                  <a:gd name="connsiteX126" fmla="*/ 47625 w 493713"/>
                  <a:gd name="connsiteY126" fmla="*/ 160338 h 398463"/>
                  <a:gd name="connsiteX127" fmla="*/ 47625 w 493713"/>
                  <a:gd name="connsiteY127" fmla="*/ 163513 h 398463"/>
                  <a:gd name="connsiteX128" fmla="*/ 46038 w 493713"/>
                  <a:gd name="connsiteY128" fmla="*/ 163513 h 398463"/>
                  <a:gd name="connsiteX129" fmla="*/ 42862 w 493713"/>
                  <a:gd name="connsiteY129" fmla="*/ 163513 h 398463"/>
                  <a:gd name="connsiteX130" fmla="*/ 41275 w 493713"/>
                  <a:gd name="connsiteY130" fmla="*/ 163513 h 398463"/>
                  <a:gd name="connsiteX131" fmla="*/ 38100 w 493713"/>
                  <a:gd name="connsiteY131" fmla="*/ 165101 h 398463"/>
                  <a:gd name="connsiteX132" fmla="*/ 38100 w 493713"/>
                  <a:gd name="connsiteY132" fmla="*/ 163513 h 398463"/>
                  <a:gd name="connsiteX133" fmla="*/ 36512 w 493713"/>
                  <a:gd name="connsiteY133" fmla="*/ 163513 h 398463"/>
                  <a:gd name="connsiteX134" fmla="*/ 34925 w 493713"/>
                  <a:gd name="connsiteY134" fmla="*/ 160338 h 398463"/>
                  <a:gd name="connsiteX135" fmla="*/ 9525 w 493713"/>
                  <a:gd name="connsiteY135" fmla="*/ 153988 h 398463"/>
                  <a:gd name="connsiteX136" fmla="*/ 9525 w 493713"/>
                  <a:gd name="connsiteY136" fmla="*/ 158751 h 398463"/>
                  <a:gd name="connsiteX137" fmla="*/ 6350 w 493713"/>
                  <a:gd name="connsiteY137" fmla="*/ 158751 h 398463"/>
                  <a:gd name="connsiteX138" fmla="*/ 6350 w 493713"/>
                  <a:gd name="connsiteY138" fmla="*/ 157163 h 398463"/>
                  <a:gd name="connsiteX139" fmla="*/ 36512 w 493713"/>
                  <a:gd name="connsiteY139" fmla="*/ 147638 h 398463"/>
                  <a:gd name="connsiteX140" fmla="*/ 38100 w 493713"/>
                  <a:gd name="connsiteY140" fmla="*/ 147638 h 398463"/>
                  <a:gd name="connsiteX141" fmla="*/ 38100 w 493713"/>
                  <a:gd name="connsiteY141" fmla="*/ 149225 h 398463"/>
                  <a:gd name="connsiteX142" fmla="*/ 36512 w 493713"/>
                  <a:gd name="connsiteY142" fmla="*/ 152400 h 398463"/>
                  <a:gd name="connsiteX143" fmla="*/ 34924 w 493713"/>
                  <a:gd name="connsiteY143" fmla="*/ 153988 h 398463"/>
                  <a:gd name="connsiteX144" fmla="*/ 31750 w 493713"/>
                  <a:gd name="connsiteY144" fmla="*/ 158750 h 398463"/>
                  <a:gd name="connsiteX145" fmla="*/ 30162 w 493713"/>
                  <a:gd name="connsiteY145" fmla="*/ 160338 h 398463"/>
                  <a:gd name="connsiteX146" fmla="*/ 26987 w 493713"/>
                  <a:gd name="connsiteY146" fmla="*/ 163513 h 398463"/>
                  <a:gd name="connsiteX147" fmla="*/ 25400 w 493713"/>
                  <a:gd name="connsiteY147" fmla="*/ 163513 h 398463"/>
                  <a:gd name="connsiteX148" fmla="*/ 25400 w 493713"/>
                  <a:gd name="connsiteY148" fmla="*/ 160338 h 398463"/>
                  <a:gd name="connsiteX149" fmla="*/ 25400 w 493713"/>
                  <a:gd name="connsiteY149" fmla="*/ 158750 h 398463"/>
                  <a:gd name="connsiteX150" fmla="*/ 26987 w 493713"/>
                  <a:gd name="connsiteY150" fmla="*/ 157163 h 398463"/>
                  <a:gd name="connsiteX151" fmla="*/ 30162 w 493713"/>
                  <a:gd name="connsiteY151" fmla="*/ 153988 h 398463"/>
                  <a:gd name="connsiteX152" fmla="*/ 31750 w 493713"/>
                  <a:gd name="connsiteY152" fmla="*/ 153988 h 398463"/>
                  <a:gd name="connsiteX153" fmla="*/ 34924 w 493713"/>
                  <a:gd name="connsiteY153" fmla="*/ 152400 h 398463"/>
                  <a:gd name="connsiteX154" fmla="*/ 34924 w 493713"/>
                  <a:gd name="connsiteY154" fmla="*/ 149225 h 398463"/>
                  <a:gd name="connsiteX155" fmla="*/ 36512 w 493713"/>
                  <a:gd name="connsiteY155" fmla="*/ 149225 h 398463"/>
                  <a:gd name="connsiteX156" fmla="*/ 450850 w 493713"/>
                  <a:gd name="connsiteY156" fmla="*/ 144463 h 398463"/>
                  <a:gd name="connsiteX157" fmla="*/ 450850 w 493713"/>
                  <a:gd name="connsiteY157" fmla="*/ 147638 h 398463"/>
                  <a:gd name="connsiteX158" fmla="*/ 450850 w 493713"/>
                  <a:gd name="connsiteY158" fmla="*/ 149226 h 398463"/>
                  <a:gd name="connsiteX159" fmla="*/ 447675 w 493713"/>
                  <a:gd name="connsiteY159" fmla="*/ 149226 h 398463"/>
                  <a:gd name="connsiteX160" fmla="*/ 447675 w 493713"/>
                  <a:gd name="connsiteY160" fmla="*/ 147638 h 398463"/>
                  <a:gd name="connsiteX161" fmla="*/ 53974 w 493713"/>
                  <a:gd name="connsiteY161" fmla="*/ 144463 h 398463"/>
                  <a:gd name="connsiteX162" fmla="*/ 57150 w 493713"/>
                  <a:gd name="connsiteY162" fmla="*/ 144463 h 398463"/>
                  <a:gd name="connsiteX163" fmla="*/ 58737 w 493713"/>
                  <a:gd name="connsiteY163" fmla="*/ 144463 h 398463"/>
                  <a:gd name="connsiteX164" fmla="*/ 58737 w 493713"/>
                  <a:gd name="connsiteY164" fmla="*/ 147638 h 398463"/>
                  <a:gd name="connsiteX165" fmla="*/ 57150 w 493713"/>
                  <a:gd name="connsiteY165" fmla="*/ 147638 h 398463"/>
                  <a:gd name="connsiteX166" fmla="*/ 57150 w 493713"/>
                  <a:gd name="connsiteY166" fmla="*/ 149226 h 398463"/>
                  <a:gd name="connsiteX167" fmla="*/ 53974 w 493713"/>
                  <a:gd name="connsiteY167" fmla="*/ 149226 h 398463"/>
                  <a:gd name="connsiteX168" fmla="*/ 53974 w 493713"/>
                  <a:gd name="connsiteY168" fmla="*/ 152401 h 398463"/>
                  <a:gd name="connsiteX169" fmla="*/ 53974 w 493713"/>
                  <a:gd name="connsiteY169" fmla="*/ 153988 h 398463"/>
                  <a:gd name="connsiteX170" fmla="*/ 52387 w 493713"/>
                  <a:gd name="connsiteY170" fmla="*/ 157163 h 398463"/>
                  <a:gd name="connsiteX171" fmla="*/ 50800 w 493713"/>
                  <a:gd name="connsiteY171" fmla="*/ 157163 h 398463"/>
                  <a:gd name="connsiteX172" fmla="*/ 50800 w 493713"/>
                  <a:gd name="connsiteY172" fmla="*/ 158751 h 398463"/>
                  <a:gd name="connsiteX173" fmla="*/ 47624 w 493713"/>
                  <a:gd name="connsiteY173" fmla="*/ 158751 h 398463"/>
                  <a:gd name="connsiteX174" fmla="*/ 46037 w 493713"/>
                  <a:gd name="connsiteY174" fmla="*/ 158751 h 398463"/>
                  <a:gd name="connsiteX175" fmla="*/ 46037 w 493713"/>
                  <a:gd name="connsiteY175" fmla="*/ 157163 h 398463"/>
                  <a:gd name="connsiteX176" fmla="*/ 46037 w 493713"/>
                  <a:gd name="connsiteY176" fmla="*/ 153988 h 398463"/>
                  <a:gd name="connsiteX177" fmla="*/ 47624 w 493713"/>
                  <a:gd name="connsiteY177" fmla="*/ 152401 h 398463"/>
                  <a:gd name="connsiteX178" fmla="*/ 50800 w 493713"/>
                  <a:gd name="connsiteY178" fmla="*/ 152401 h 398463"/>
                  <a:gd name="connsiteX179" fmla="*/ 50800 w 493713"/>
                  <a:gd name="connsiteY179" fmla="*/ 149226 h 398463"/>
                  <a:gd name="connsiteX180" fmla="*/ 52387 w 493713"/>
                  <a:gd name="connsiteY180" fmla="*/ 147638 h 398463"/>
                  <a:gd name="connsiteX181" fmla="*/ 14287 w 493713"/>
                  <a:gd name="connsiteY181" fmla="*/ 144463 h 398463"/>
                  <a:gd name="connsiteX182" fmla="*/ 15875 w 493713"/>
                  <a:gd name="connsiteY182" fmla="*/ 144463 h 398463"/>
                  <a:gd name="connsiteX183" fmla="*/ 15875 w 493713"/>
                  <a:gd name="connsiteY183" fmla="*/ 147638 h 398463"/>
                  <a:gd name="connsiteX184" fmla="*/ 14287 w 493713"/>
                  <a:gd name="connsiteY184" fmla="*/ 147638 h 398463"/>
                  <a:gd name="connsiteX185" fmla="*/ 450850 w 493713"/>
                  <a:gd name="connsiteY185" fmla="*/ 142875 h 398463"/>
                  <a:gd name="connsiteX186" fmla="*/ 452438 w 493713"/>
                  <a:gd name="connsiteY186" fmla="*/ 142875 h 398463"/>
                  <a:gd name="connsiteX187" fmla="*/ 452438 w 493713"/>
                  <a:gd name="connsiteY187" fmla="*/ 144463 h 398463"/>
                  <a:gd name="connsiteX188" fmla="*/ 450850 w 493713"/>
                  <a:gd name="connsiteY188" fmla="*/ 144463 h 398463"/>
                  <a:gd name="connsiteX189" fmla="*/ 423862 w 493713"/>
                  <a:gd name="connsiteY189" fmla="*/ 142875 h 398463"/>
                  <a:gd name="connsiteX190" fmla="*/ 425450 w 493713"/>
                  <a:gd name="connsiteY190" fmla="*/ 144463 h 398463"/>
                  <a:gd name="connsiteX191" fmla="*/ 425450 w 493713"/>
                  <a:gd name="connsiteY191" fmla="*/ 147638 h 398463"/>
                  <a:gd name="connsiteX192" fmla="*/ 423862 w 493713"/>
                  <a:gd name="connsiteY192" fmla="*/ 147638 h 398463"/>
                  <a:gd name="connsiteX193" fmla="*/ 420688 w 493713"/>
                  <a:gd name="connsiteY193" fmla="*/ 147638 h 398463"/>
                  <a:gd name="connsiteX194" fmla="*/ 419100 w 493713"/>
                  <a:gd name="connsiteY194" fmla="*/ 144463 h 398463"/>
                  <a:gd name="connsiteX195" fmla="*/ 420688 w 493713"/>
                  <a:gd name="connsiteY195" fmla="*/ 144463 h 398463"/>
                  <a:gd name="connsiteX196" fmla="*/ 423862 w 493713"/>
                  <a:gd name="connsiteY196" fmla="*/ 144463 h 398463"/>
                  <a:gd name="connsiteX197" fmla="*/ 52387 w 493713"/>
                  <a:gd name="connsiteY197" fmla="*/ 141288 h 398463"/>
                  <a:gd name="connsiteX198" fmla="*/ 53975 w 493713"/>
                  <a:gd name="connsiteY198" fmla="*/ 141288 h 398463"/>
                  <a:gd name="connsiteX199" fmla="*/ 57150 w 493713"/>
                  <a:gd name="connsiteY199" fmla="*/ 141288 h 398463"/>
                  <a:gd name="connsiteX200" fmla="*/ 57150 w 493713"/>
                  <a:gd name="connsiteY200" fmla="*/ 142876 h 398463"/>
                  <a:gd name="connsiteX201" fmla="*/ 53975 w 493713"/>
                  <a:gd name="connsiteY201" fmla="*/ 142876 h 398463"/>
                  <a:gd name="connsiteX202" fmla="*/ 52387 w 493713"/>
                  <a:gd name="connsiteY202" fmla="*/ 142876 h 398463"/>
                  <a:gd name="connsiteX203" fmla="*/ 50800 w 493713"/>
                  <a:gd name="connsiteY203" fmla="*/ 136525 h 398463"/>
                  <a:gd name="connsiteX204" fmla="*/ 50800 w 493713"/>
                  <a:gd name="connsiteY204" fmla="*/ 138112 h 398463"/>
                  <a:gd name="connsiteX205" fmla="*/ 42862 w 493713"/>
                  <a:gd name="connsiteY205" fmla="*/ 142875 h 398463"/>
                  <a:gd name="connsiteX206" fmla="*/ 38100 w 493713"/>
                  <a:gd name="connsiteY206" fmla="*/ 147638 h 398463"/>
                  <a:gd name="connsiteX207" fmla="*/ 38100 w 493713"/>
                  <a:gd name="connsiteY207" fmla="*/ 144463 h 398463"/>
                  <a:gd name="connsiteX208" fmla="*/ 38100 w 493713"/>
                  <a:gd name="connsiteY208" fmla="*/ 142875 h 398463"/>
                  <a:gd name="connsiteX209" fmla="*/ 41274 w 493713"/>
                  <a:gd name="connsiteY209" fmla="*/ 142875 h 398463"/>
                  <a:gd name="connsiteX210" fmla="*/ 41274 w 493713"/>
                  <a:gd name="connsiteY210" fmla="*/ 141288 h 398463"/>
                  <a:gd name="connsiteX211" fmla="*/ 42862 w 493713"/>
                  <a:gd name="connsiteY211" fmla="*/ 141288 h 398463"/>
                  <a:gd name="connsiteX212" fmla="*/ 42862 w 493713"/>
                  <a:gd name="connsiteY212" fmla="*/ 138112 h 398463"/>
                  <a:gd name="connsiteX213" fmla="*/ 46037 w 493713"/>
                  <a:gd name="connsiteY213" fmla="*/ 138112 h 398463"/>
                  <a:gd name="connsiteX214" fmla="*/ 47624 w 493713"/>
                  <a:gd name="connsiteY214" fmla="*/ 138112 h 398463"/>
                  <a:gd name="connsiteX215" fmla="*/ 53975 w 493713"/>
                  <a:gd name="connsiteY215" fmla="*/ 131763 h 398463"/>
                  <a:gd name="connsiteX216" fmla="*/ 57150 w 493713"/>
                  <a:gd name="connsiteY216" fmla="*/ 131763 h 398463"/>
                  <a:gd name="connsiteX217" fmla="*/ 57150 w 493713"/>
                  <a:gd name="connsiteY217" fmla="*/ 133351 h 398463"/>
                  <a:gd name="connsiteX218" fmla="*/ 57150 w 493713"/>
                  <a:gd name="connsiteY218" fmla="*/ 136526 h 398463"/>
                  <a:gd name="connsiteX219" fmla="*/ 53975 w 493713"/>
                  <a:gd name="connsiteY219" fmla="*/ 136526 h 398463"/>
                  <a:gd name="connsiteX220" fmla="*/ 53975 w 493713"/>
                  <a:gd name="connsiteY220" fmla="*/ 133351 h 398463"/>
                  <a:gd name="connsiteX221" fmla="*/ 52387 w 493713"/>
                  <a:gd name="connsiteY221" fmla="*/ 133351 h 398463"/>
                  <a:gd name="connsiteX222" fmla="*/ 452437 w 493713"/>
                  <a:gd name="connsiteY222" fmla="*/ 131762 h 398463"/>
                  <a:gd name="connsiteX223" fmla="*/ 455612 w 493713"/>
                  <a:gd name="connsiteY223" fmla="*/ 131762 h 398463"/>
                  <a:gd name="connsiteX224" fmla="*/ 455612 w 493713"/>
                  <a:gd name="connsiteY224" fmla="*/ 133350 h 398463"/>
                  <a:gd name="connsiteX225" fmla="*/ 455612 w 493713"/>
                  <a:gd name="connsiteY225" fmla="*/ 136525 h 398463"/>
                  <a:gd name="connsiteX226" fmla="*/ 452437 w 493713"/>
                  <a:gd name="connsiteY226" fmla="*/ 136525 h 398463"/>
                  <a:gd name="connsiteX227" fmla="*/ 452437 w 493713"/>
                  <a:gd name="connsiteY227" fmla="*/ 133350 h 398463"/>
                  <a:gd name="connsiteX228" fmla="*/ 415925 w 493713"/>
                  <a:gd name="connsiteY228" fmla="*/ 127000 h 398463"/>
                  <a:gd name="connsiteX229" fmla="*/ 419100 w 493713"/>
                  <a:gd name="connsiteY229" fmla="*/ 127000 h 398463"/>
                  <a:gd name="connsiteX230" fmla="*/ 419100 w 493713"/>
                  <a:gd name="connsiteY230" fmla="*/ 130175 h 398463"/>
                  <a:gd name="connsiteX231" fmla="*/ 415925 w 493713"/>
                  <a:gd name="connsiteY231" fmla="*/ 130175 h 398463"/>
                  <a:gd name="connsiteX232" fmla="*/ 31750 w 493713"/>
                  <a:gd name="connsiteY232" fmla="*/ 125413 h 398463"/>
                  <a:gd name="connsiteX233" fmla="*/ 34925 w 493713"/>
                  <a:gd name="connsiteY233" fmla="*/ 125413 h 398463"/>
                  <a:gd name="connsiteX234" fmla="*/ 34925 w 493713"/>
                  <a:gd name="connsiteY234" fmla="*/ 127000 h 398463"/>
                  <a:gd name="connsiteX235" fmla="*/ 31750 w 493713"/>
                  <a:gd name="connsiteY235" fmla="*/ 127000 h 398463"/>
                  <a:gd name="connsiteX236" fmla="*/ 63500 w 493713"/>
                  <a:gd name="connsiteY236" fmla="*/ 122238 h 398463"/>
                  <a:gd name="connsiteX237" fmla="*/ 65087 w 493713"/>
                  <a:gd name="connsiteY237" fmla="*/ 122238 h 398463"/>
                  <a:gd name="connsiteX238" fmla="*/ 63500 w 493713"/>
                  <a:gd name="connsiteY238" fmla="*/ 125413 h 398463"/>
                  <a:gd name="connsiteX239" fmla="*/ 61912 w 493713"/>
                  <a:gd name="connsiteY239" fmla="*/ 127001 h 398463"/>
                  <a:gd name="connsiteX240" fmla="*/ 61912 w 493713"/>
                  <a:gd name="connsiteY240" fmla="*/ 125413 h 398463"/>
                  <a:gd name="connsiteX241" fmla="*/ 420688 w 493713"/>
                  <a:gd name="connsiteY241" fmla="*/ 122238 h 398463"/>
                  <a:gd name="connsiteX242" fmla="*/ 423863 w 493713"/>
                  <a:gd name="connsiteY242" fmla="*/ 122238 h 398463"/>
                  <a:gd name="connsiteX243" fmla="*/ 425450 w 493713"/>
                  <a:gd name="connsiteY243" fmla="*/ 122238 h 398463"/>
                  <a:gd name="connsiteX244" fmla="*/ 425450 w 493713"/>
                  <a:gd name="connsiteY244" fmla="*/ 125413 h 398463"/>
                  <a:gd name="connsiteX245" fmla="*/ 423863 w 493713"/>
                  <a:gd name="connsiteY245" fmla="*/ 127000 h 398463"/>
                  <a:gd name="connsiteX246" fmla="*/ 420688 w 493713"/>
                  <a:gd name="connsiteY246" fmla="*/ 127000 h 398463"/>
                  <a:gd name="connsiteX247" fmla="*/ 419100 w 493713"/>
                  <a:gd name="connsiteY247" fmla="*/ 125413 h 398463"/>
                  <a:gd name="connsiteX248" fmla="*/ 420688 w 493713"/>
                  <a:gd name="connsiteY248" fmla="*/ 125413 h 398463"/>
                  <a:gd name="connsiteX249" fmla="*/ 473074 w 493713"/>
                  <a:gd name="connsiteY249" fmla="*/ 120650 h 398463"/>
                  <a:gd name="connsiteX250" fmla="*/ 473074 w 493713"/>
                  <a:gd name="connsiteY250" fmla="*/ 122237 h 398463"/>
                  <a:gd name="connsiteX251" fmla="*/ 474662 w 493713"/>
                  <a:gd name="connsiteY251" fmla="*/ 122237 h 398463"/>
                  <a:gd name="connsiteX252" fmla="*/ 474662 w 493713"/>
                  <a:gd name="connsiteY252" fmla="*/ 120650 h 398463"/>
                  <a:gd name="connsiteX253" fmla="*/ 479424 w 493713"/>
                  <a:gd name="connsiteY253" fmla="*/ 120650 h 398463"/>
                  <a:gd name="connsiteX254" fmla="*/ 482600 w 493713"/>
                  <a:gd name="connsiteY254" fmla="*/ 120650 h 398463"/>
                  <a:gd name="connsiteX255" fmla="*/ 482600 w 493713"/>
                  <a:gd name="connsiteY255" fmla="*/ 122237 h 398463"/>
                  <a:gd name="connsiteX256" fmla="*/ 479424 w 493713"/>
                  <a:gd name="connsiteY256" fmla="*/ 125412 h 398463"/>
                  <a:gd name="connsiteX257" fmla="*/ 479424 w 493713"/>
                  <a:gd name="connsiteY257" fmla="*/ 130175 h 398463"/>
                  <a:gd name="connsiteX258" fmla="*/ 477837 w 493713"/>
                  <a:gd name="connsiteY258" fmla="*/ 131762 h 398463"/>
                  <a:gd name="connsiteX259" fmla="*/ 482600 w 493713"/>
                  <a:gd name="connsiteY259" fmla="*/ 133350 h 398463"/>
                  <a:gd name="connsiteX260" fmla="*/ 484187 w 493713"/>
                  <a:gd name="connsiteY260" fmla="*/ 136525 h 398463"/>
                  <a:gd name="connsiteX261" fmla="*/ 482600 w 493713"/>
                  <a:gd name="connsiteY261" fmla="*/ 136525 h 398463"/>
                  <a:gd name="connsiteX262" fmla="*/ 479424 w 493713"/>
                  <a:gd name="connsiteY262" fmla="*/ 136525 h 398463"/>
                  <a:gd name="connsiteX263" fmla="*/ 477837 w 493713"/>
                  <a:gd name="connsiteY263" fmla="*/ 136525 h 398463"/>
                  <a:gd name="connsiteX264" fmla="*/ 474662 w 493713"/>
                  <a:gd name="connsiteY264" fmla="*/ 136525 h 398463"/>
                  <a:gd name="connsiteX265" fmla="*/ 473074 w 493713"/>
                  <a:gd name="connsiteY265" fmla="*/ 133350 h 398463"/>
                  <a:gd name="connsiteX266" fmla="*/ 471487 w 493713"/>
                  <a:gd name="connsiteY266" fmla="*/ 133350 h 398463"/>
                  <a:gd name="connsiteX267" fmla="*/ 468312 w 493713"/>
                  <a:gd name="connsiteY267" fmla="*/ 133350 h 398463"/>
                  <a:gd name="connsiteX268" fmla="*/ 471487 w 493713"/>
                  <a:gd name="connsiteY268" fmla="*/ 131762 h 398463"/>
                  <a:gd name="connsiteX269" fmla="*/ 471487 w 493713"/>
                  <a:gd name="connsiteY269" fmla="*/ 130175 h 398463"/>
                  <a:gd name="connsiteX270" fmla="*/ 471487 w 493713"/>
                  <a:gd name="connsiteY270" fmla="*/ 127000 h 398463"/>
                  <a:gd name="connsiteX271" fmla="*/ 471487 w 493713"/>
                  <a:gd name="connsiteY271" fmla="*/ 125412 h 398463"/>
                  <a:gd name="connsiteX272" fmla="*/ 471487 w 493713"/>
                  <a:gd name="connsiteY272" fmla="*/ 122237 h 398463"/>
                  <a:gd name="connsiteX273" fmla="*/ 85725 w 493713"/>
                  <a:gd name="connsiteY273" fmla="*/ 111125 h 398463"/>
                  <a:gd name="connsiteX274" fmla="*/ 85725 w 493713"/>
                  <a:gd name="connsiteY274" fmla="*/ 114300 h 398463"/>
                  <a:gd name="connsiteX275" fmla="*/ 84138 w 493713"/>
                  <a:gd name="connsiteY275" fmla="*/ 114300 h 398463"/>
                  <a:gd name="connsiteX276" fmla="*/ 409575 w 493713"/>
                  <a:gd name="connsiteY276" fmla="*/ 109538 h 398463"/>
                  <a:gd name="connsiteX277" fmla="*/ 411163 w 493713"/>
                  <a:gd name="connsiteY277" fmla="*/ 109538 h 398463"/>
                  <a:gd name="connsiteX278" fmla="*/ 411163 w 493713"/>
                  <a:gd name="connsiteY278" fmla="*/ 111126 h 398463"/>
                  <a:gd name="connsiteX279" fmla="*/ 106363 w 493713"/>
                  <a:gd name="connsiteY279" fmla="*/ 109538 h 398463"/>
                  <a:gd name="connsiteX280" fmla="*/ 109538 w 493713"/>
                  <a:gd name="connsiteY280" fmla="*/ 109538 h 398463"/>
                  <a:gd name="connsiteX281" fmla="*/ 109538 w 493713"/>
                  <a:gd name="connsiteY281" fmla="*/ 111126 h 398463"/>
                  <a:gd name="connsiteX282" fmla="*/ 106363 w 493713"/>
                  <a:gd name="connsiteY282" fmla="*/ 111126 h 398463"/>
                  <a:gd name="connsiteX283" fmla="*/ 407987 w 493713"/>
                  <a:gd name="connsiteY283" fmla="*/ 106363 h 398463"/>
                  <a:gd name="connsiteX284" fmla="*/ 409575 w 493713"/>
                  <a:gd name="connsiteY284" fmla="*/ 106363 h 398463"/>
                  <a:gd name="connsiteX285" fmla="*/ 409575 w 493713"/>
                  <a:gd name="connsiteY285" fmla="*/ 109538 h 398463"/>
                  <a:gd name="connsiteX286" fmla="*/ 407987 w 493713"/>
                  <a:gd name="connsiteY286" fmla="*/ 109538 h 398463"/>
                  <a:gd name="connsiteX287" fmla="*/ 57150 w 493713"/>
                  <a:gd name="connsiteY287" fmla="*/ 106363 h 398463"/>
                  <a:gd name="connsiteX288" fmla="*/ 58738 w 493713"/>
                  <a:gd name="connsiteY288" fmla="*/ 106363 h 398463"/>
                  <a:gd name="connsiteX289" fmla="*/ 58738 w 493713"/>
                  <a:gd name="connsiteY289" fmla="*/ 109538 h 398463"/>
                  <a:gd name="connsiteX290" fmla="*/ 57150 w 493713"/>
                  <a:gd name="connsiteY290" fmla="*/ 109538 h 398463"/>
                  <a:gd name="connsiteX291" fmla="*/ 112713 w 493713"/>
                  <a:gd name="connsiteY291" fmla="*/ 104775 h 398463"/>
                  <a:gd name="connsiteX292" fmla="*/ 115888 w 493713"/>
                  <a:gd name="connsiteY292" fmla="*/ 106363 h 398463"/>
                  <a:gd name="connsiteX293" fmla="*/ 112713 w 493713"/>
                  <a:gd name="connsiteY293" fmla="*/ 106363 h 398463"/>
                  <a:gd name="connsiteX294" fmla="*/ 111125 w 493713"/>
                  <a:gd name="connsiteY294" fmla="*/ 106363 h 398463"/>
                  <a:gd name="connsiteX295" fmla="*/ 112713 w 493713"/>
                  <a:gd name="connsiteY295" fmla="*/ 101600 h 398463"/>
                  <a:gd name="connsiteX296" fmla="*/ 115888 w 493713"/>
                  <a:gd name="connsiteY296" fmla="*/ 101600 h 398463"/>
                  <a:gd name="connsiteX297" fmla="*/ 115888 w 493713"/>
                  <a:gd name="connsiteY297" fmla="*/ 104775 h 398463"/>
                  <a:gd name="connsiteX298" fmla="*/ 112713 w 493713"/>
                  <a:gd name="connsiteY298" fmla="*/ 104775 h 398463"/>
                  <a:gd name="connsiteX299" fmla="*/ 111125 w 493713"/>
                  <a:gd name="connsiteY299" fmla="*/ 93663 h 398463"/>
                  <a:gd name="connsiteX300" fmla="*/ 112712 w 493713"/>
                  <a:gd name="connsiteY300" fmla="*/ 95250 h 398463"/>
                  <a:gd name="connsiteX301" fmla="*/ 111125 w 493713"/>
                  <a:gd name="connsiteY301" fmla="*/ 98425 h 398463"/>
                  <a:gd name="connsiteX302" fmla="*/ 111125 w 493713"/>
                  <a:gd name="connsiteY302" fmla="*/ 95250 h 398463"/>
                  <a:gd name="connsiteX303" fmla="*/ 106362 w 493713"/>
                  <a:gd name="connsiteY303" fmla="*/ 93663 h 398463"/>
                  <a:gd name="connsiteX304" fmla="*/ 109537 w 493713"/>
                  <a:gd name="connsiteY304" fmla="*/ 93663 h 398463"/>
                  <a:gd name="connsiteX305" fmla="*/ 106362 w 493713"/>
                  <a:gd name="connsiteY305" fmla="*/ 95251 h 398463"/>
                  <a:gd name="connsiteX306" fmla="*/ 104774 w 493713"/>
                  <a:gd name="connsiteY306" fmla="*/ 88900 h 398463"/>
                  <a:gd name="connsiteX307" fmla="*/ 106362 w 493713"/>
                  <a:gd name="connsiteY307" fmla="*/ 88900 h 398463"/>
                  <a:gd name="connsiteX308" fmla="*/ 104774 w 493713"/>
                  <a:gd name="connsiteY308" fmla="*/ 90488 h 398463"/>
                  <a:gd name="connsiteX309" fmla="*/ 104774 w 493713"/>
                  <a:gd name="connsiteY309" fmla="*/ 93663 h 398463"/>
                  <a:gd name="connsiteX310" fmla="*/ 101600 w 493713"/>
                  <a:gd name="connsiteY310" fmla="*/ 93663 h 398463"/>
                  <a:gd name="connsiteX311" fmla="*/ 100012 w 493713"/>
                  <a:gd name="connsiteY311" fmla="*/ 93663 h 398463"/>
                  <a:gd name="connsiteX312" fmla="*/ 100012 w 493713"/>
                  <a:gd name="connsiteY312" fmla="*/ 90488 h 398463"/>
                  <a:gd name="connsiteX313" fmla="*/ 101600 w 493713"/>
                  <a:gd name="connsiteY313" fmla="*/ 90488 h 398463"/>
                  <a:gd name="connsiteX314" fmla="*/ 100012 w 493713"/>
                  <a:gd name="connsiteY314" fmla="*/ 88900 h 398463"/>
                  <a:gd name="connsiteX315" fmla="*/ 100012 w 493713"/>
                  <a:gd name="connsiteY315" fmla="*/ 90488 h 398463"/>
                  <a:gd name="connsiteX316" fmla="*/ 96837 w 493713"/>
                  <a:gd name="connsiteY316" fmla="*/ 90488 h 398463"/>
                  <a:gd name="connsiteX317" fmla="*/ 112712 w 493713"/>
                  <a:gd name="connsiteY317" fmla="*/ 85725 h 398463"/>
                  <a:gd name="connsiteX318" fmla="*/ 115887 w 493713"/>
                  <a:gd name="connsiteY318" fmla="*/ 88900 h 398463"/>
                  <a:gd name="connsiteX319" fmla="*/ 115887 w 493713"/>
                  <a:gd name="connsiteY319" fmla="*/ 90488 h 398463"/>
                  <a:gd name="connsiteX320" fmla="*/ 112712 w 493713"/>
                  <a:gd name="connsiteY320" fmla="*/ 90488 h 398463"/>
                  <a:gd name="connsiteX321" fmla="*/ 112712 w 493713"/>
                  <a:gd name="connsiteY321" fmla="*/ 88900 h 398463"/>
                  <a:gd name="connsiteX322" fmla="*/ 95250 w 493713"/>
                  <a:gd name="connsiteY322" fmla="*/ 85725 h 398463"/>
                  <a:gd name="connsiteX323" fmla="*/ 96837 w 493713"/>
                  <a:gd name="connsiteY323" fmla="*/ 85725 h 398463"/>
                  <a:gd name="connsiteX324" fmla="*/ 96837 w 493713"/>
                  <a:gd name="connsiteY324" fmla="*/ 88900 h 398463"/>
                  <a:gd name="connsiteX325" fmla="*/ 95250 w 493713"/>
                  <a:gd name="connsiteY325" fmla="*/ 90488 h 398463"/>
                  <a:gd name="connsiteX326" fmla="*/ 95250 w 493713"/>
                  <a:gd name="connsiteY326" fmla="*/ 93663 h 398463"/>
                  <a:gd name="connsiteX327" fmla="*/ 93662 w 493713"/>
                  <a:gd name="connsiteY327" fmla="*/ 93663 h 398463"/>
                  <a:gd name="connsiteX328" fmla="*/ 93662 w 493713"/>
                  <a:gd name="connsiteY328" fmla="*/ 90488 h 398463"/>
                  <a:gd name="connsiteX329" fmla="*/ 93662 w 493713"/>
                  <a:gd name="connsiteY329" fmla="*/ 88900 h 398463"/>
                  <a:gd name="connsiteX330" fmla="*/ 120650 w 493713"/>
                  <a:gd name="connsiteY330" fmla="*/ 84138 h 398463"/>
                  <a:gd name="connsiteX331" fmla="*/ 122237 w 493713"/>
                  <a:gd name="connsiteY331" fmla="*/ 84138 h 398463"/>
                  <a:gd name="connsiteX332" fmla="*/ 125412 w 493713"/>
                  <a:gd name="connsiteY332" fmla="*/ 84138 h 398463"/>
                  <a:gd name="connsiteX333" fmla="*/ 125412 w 493713"/>
                  <a:gd name="connsiteY333" fmla="*/ 88900 h 398463"/>
                  <a:gd name="connsiteX334" fmla="*/ 125412 w 493713"/>
                  <a:gd name="connsiteY334" fmla="*/ 90488 h 398463"/>
                  <a:gd name="connsiteX335" fmla="*/ 127000 w 493713"/>
                  <a:gd name="connsiteY335" fmla="*/ 88900 h 398463"/>
                  <a:gd name="connsiteX336" fmla="*/ 128587 w 493713"/>
                  <a:gd name="connsiteY336" fmla="*/ 88900 h 398463"/>
                  <a:gd name="connsiteX337" fmla="*/ 131762 w 493713"/>
                  <a:gd name="connsiteY337" fmla="*/ 88900 h 398463"/>
                  <a:gd name="connsiteX338" fmla="*/ 133350 w 493713"/>
                  <a:gd name="connsiteY338" fmla="*/ 88900 h 398463"/>
                  <a:gd name="connsiteX339" fmla="*/ 133350 w 493713"/>
                  <a:gd name="connsiteY339" fmla="*/ 90488 h 398463"/>
                  <a:gd name="connsiteX340" fmla="*/ 133350 w 493713"/>
                  <a:gd name="connsiteY340" fmla="*/ 93663 h 398463"/>
                  <a:gd name="connsiteX341" fmla="*/ 131762 w 493713"/>
                  <a:gd name="connsiteY341" fmla="*/ 93663 h 398463"/>
                  <a:gd name="connsiteX342" fmla="*/ 131762 w 493713"/>
                  <a:gd name="connsiteY342" fmla="*/ 95250 h 398463"/>
                  <a:gd name="connsiteX343" fmla="*/ 128587 w 493713"/>
                  <a:gd name="connsiteY343" fmla="*/ 95250 h 398463"/>
                  <a:gd name="connsiteX344" fmla="*/ 128587 w 493713"/>
                  <a:gd name="connsiteY344" fmla="*/ 93663 h 398463"/>
                  <a:gd name="connsiteX345" fmla="*/ 127000 w 493713"/>
                  <a:gd name="connsiteY345" fmla="*/ 93663 h 398463"/>
                  <a:gd name="connsiteX346" fmla="*/ 128587 w 493713"/>
                  <a:gd name="connsiteY346" fmla="*/ 95250 h 398463"/>
                  <a:gd name="connsiteX347" fmla="*/ 131762 w 493713"/>
                  <a:gd name="connsiteY347" fmla="*/ 98425 h 398463"/>
                  <a:gd name="connsiteX348" fmla="*/ 131762 w 493713"/>
                  <a:gd name="connsiteY348" fmla="*/ 100013 h 398463"/>
                  <a:gd name="connsiteX349" fmla="*/ 128587 w 493713"/>
                  <a:gd name="connsiteY349" fmla="*/ 98425 h 398463"/>
                  <a:gd name="connsiteX350" fmla="*/ 127000 w 493713"/>
                  <a:gd name="connsiteY350" fmla="*/ 98425 h 398463"/>
                  <a:gd name="connsiteX351" fmla="*/ 127000 w 493713"/>
                  <a:gd name="connsiteY351" fmla="*/ 95250 h 398463"/>
                  <a:gd name="connsiteX352" fmla="*/ 125412 w 493713"/>
                  <a:gd name="connsiteY352" fmla="*/ 95250 h 398463"/>
                  <a:gd name="connsiteX353" fmla="*/ 122238 w 493713"/>
                  <a:gd name="connsiteY353" fmla="*/ 98425 h 398463"/>
                  <a:gd name="connsiteX354" fmla="*/ 122238 w 493713"/>
                  <a:gd name="connsiteY354" fmla="*/ 100012 h 398463"/>
                  <a:gd name="connsiteX355" fmla="*/ 122238 w 493713"/>
                  <a:gd name="connsiteY355" fmla="*/ 100013 h 398463"/>
                  <a:gd name="connsiteX356" fmla="*/ 122238 w 493713"/>
                  <a:gd name="connsiteY356" fmla="*/ 101600 h 398463"/>
                  <a:gd name="connsiteX357" fmla="*/ 120650 w 493713"/>
                  <a:gd name="connsiteY357" fmla="*/ 101600 h 398463"/>
                  <a:gd name="connsiteX358" fmla="*/ 120650 w 493713"/>
                  <a:gd name="connsiteY358" fmla="*/ 100013 h 398463"/>
                  <a:gd name="connsiteX359" fmla="*/ 120650 w 493713"/>
                  <a:gd name="connsiteY359" fmla="*/ 100012 h 398463"/>
                  <a:gd name="connsiteX360" fmla="*/ 120650 w 493713"/>
                  <a:gd name="connsiteY360" fmla="*/ 98425 h 398463"/>
                  <a:gd name="connsiteX361" fmla="*/ 122237 w 493713"/>
                  <a:gd name="connsiteY361" fmla="*/ 98425 h 398463"/>
                  <a:gd name="connsiteX362" fmla="*/ 122237 w 493713"/>
                  <a:gd name="connsiteY362" fmla="*/ 95250 h 398463"/>
                  <a:gd name="connsiteX363" fmla="*/ 120650 w 493713"/>
                  <a:gd name="connsiteY363" fmla="*/ 95250 h 398463"/>
                  <a:gd name="connsiteX364" fmla="*/ 120650 w 493713"/>
                  <a:gd name="connsiteY364" fmla="*/ 93663 h 398463"/>
                  <a:gd name="connsiteX365" fmla="*/ 117475 w 493713"/>
                  <a:gd name="connsiteY365" fmla="*/ 93663 h 398463"/>
                  <a:gd name="connsiteX366" fmla="*/ 120650 w 493713"/>
                  <a:gd name="connsiteY366" fmla="*/ 90488 h 398463"/>
                  <a:gd name="connsiteX367" fmla="*/ 117475 w 493713"/>
                  <a:gd name="connsiteY367" fmla="*/ 90488 h 398463"/>
                  <a:gd name="connsiteX368" fmla="*/ 117475 w 493713"/>
                  <a:gd name="connsiteY368" fmla="*/ 88900 h 398463"/>
                  <a:gd name="connsiteX369" fmla="*/ 117475 w 493713"/>
                  <a:gd name="connsiteY369" fmla="*/ 85725 h 398463"/>
                  <a:gd name="connsiteX370" fmla="*/ 120650 w 493713"/>
                  <a:gd name="connsiteY370" fmla="*/ 88900 h 398463"/>
                  <a:gd name="connsiteX371" fmla="*/ 120650 w 493713"/>
                  <a:gd name="connsiteY371" fmla="*/ 88900 h 398463"/>
                  <a:gd name="connsiteX372" fmla="*/ 120650 w 493713"/>
                  <a:gd name="connsiteY372" fmla="*/ 85725 h 398463"/>
                  <a:gd name="connsiteX373" fmla="*/ 131762 w 493713"/>
                  <a:gd name="connsiteY373" fmla="*/ 79375 h 398463"/>
                  <a:gd name="connsiteX374" fmla="*/ 133350 w 493713"/>
                  <a:gd name="connsiteY374" fmla="*/ 79375 h 398463"/>
                  <a:gd name="connsiteX375" fmla="*/ 133350 w 493713"/>
                  <a:gd name="connsiteY375" fmla="*/ 82550 h 398463"/>
                  <a:gd name="connsiteX376" fmla="*/ 131762 w 493713"/>
                  <a:gd name="connsiteY376" fmla="*/ 82550 h 398463"/>
                  <a:gd name="connsiteX377" fmla="*/ 125412 w 493713"/>
                  <a:gd name="connsiteY377" fmla="*/ 77788 h 398463"/>
                  <a:gd name="connsiteX378" fmla="*/ 127000 w 493713"/>
                  <a:gd name="connsiteY378" fmla="*/ 77788 h 398463"/>
                  <a:gd name="connsiteX379" fmla="*/ 125413 w 493713"/>
                  <a:gd name="connsiteY379" fmla="*/ 79375 h 398463"/>
                  <a:gd name="connsiteX380" fmla="*/ 127000 w 493713"/>
                  <a:gd name="connsiteY380" fmla="*/ 79375 h 398463"/>
                  <a:gd name="connsiteX381" fmla="*/ 125412 w 493713"/>
                  <a:gd name="connsiteY381" fmla="*/ 82550 h 398463"/>
                  <a:gd name="connsiteX382" fmla="*/ 125412 w 493713"/>
                  <a:gd name="connsiteY382" fmla="*/ 79376 h 398463"/>
                  <a:gd name="connsiteX383" fmla="*/ 125412 w 493713"/>
                  <a:gd name="connsiteY383" fmla="*/ 79375 h 398463"/>
                  <a:gd name="connsiteX384" fmla="*/ 14288 w 493713"/>
                  <a:gd name="connsiteY384" fmla="*/ 63500 h 398463"/>
                  <a:gd name="connsiteX385" fmla="*/ 15875 w 493713"/>
                  <a:gd name="connsiteY385" fmla="*/ 63500 h 398463"/>
                  <a:gd name="connsiteX386" fmla="*/ 15875 w 493713"/>
                  <a:gd name="connsiteY386" fmla="*/ 66675 h 398463"/>
                  <a:gd name="connsiteX387" fmla="*/ 14288 w 493713"/>
                  <a:gd name="connsiteY387" fmla="*/ 66675 h 398463"/>
                  <a:gd name="connsiteX388" fmla="*/ 20638 w 493713"/>
                  <a:gd name="connsiteY388" fmla="*/ 55563 h 398463"/>
                  <a:gd name="connsiteX389" fmla="*/ 20638 w 493713"/>
                  <a:gd name="connsiteY389" fmla="*/ 57150 h 398463"/>
                  <a:gd name="connsiteX390" fmla="*/ 20638 w 493713"/>
                  <a:gd name="connsiteY390" fmla="*/ 58738 h 398463"/>
                  <a:gd name="connsiteX391" fmla="*/ 19050 w 493713"/>
                  <a:gd name="connsiteY391" fmla="*/ 58738 h 398463"/>
                  <a:gd name="connsiteX392" fmla="*/ 19050 w 493713"/>
                  <a:gd name="connsiteY392" fmla="*/ 57150 h 398463"/>
                  <a:gd name="connsiteX393" fmla="*/ 20638 w 493713"/>
                  <a:gd name="connsiteY393" fmla="*/ 52388 h 398463"/>
                  <a:gd name="connsiteX394" fmla="*/ 22225 w 493713"/>
                  <a:gd name="connsiteY394" fmla="*/ 52388 h 398463"/>
                  <a:gd name="connsiteX395" fmla="*/ 22225 w 493713"/>
                  <a:gd name="connsiteY395" fmla="*/ 55563 h 398463"/>
                  <a:gd name="connsiteX396" fmla="*/ 20638 w 493713"/>
                  <a:gd name="connsiteY396" fmla="*/ 55563 h 398463"/>
                  <a:gd name="connsiteX397" fmla="*/ 22225 w 493713"/>
                  <a:gd name="connsiteY397" fmla="*/ 46037 h 398463"/>
                  <a:gd name="connsiteX398" fmla="*/ 25400 w 493713"/>
                  <a:gd name="connsiteY398" fmla="*/ 46037 h 398463"/>
                  <a:gd name="connsiteX399" fmla="*/ 25400 w 493713"/>
                  <a:gd name="connsiteY399" fmla="*/ 47625 h 398463"/>
                  <a:gd name="connsiteX400" fmla="*/ 26988 w 493713"/>
                  <a:gd name="connsiteY400" fmla="*/ 47625 h 398463"/>
                  <a:gd name="connsiteX401" fmla="*/ 25400 w 493713"/>
                  <a:gd name="connsiteY401" fmla="*/ 50800 h 398463"/>
                  <a:gd name="connsiteX402" fmla="*/ 22225 w 493713"/>
                  <a:gd name="connsiteY402" fmla="*/ 50800 h 398463"/>
                  <a:gd name="connsiteX403" fmla="*/ 20638 w 493713"/>
                  <a:gd name="connsiteY403" fmla="*/ 52388 h 398463"/>
                  <a:gd name="connsiteX404" fmla="*/ 20638 w 493713"/>
                  <a:gd name="connsiteY404" fmla="*/ 50800 h 398463"/>
                  <a:gd name="connsiteX405" fmla="*/ 22225 w 493713"/>
                  <a:gd name="connsiteY405" fmla="*/ 47625 h 398463"/>
                  <a:gd name="connsiteX406" fmla="*/ 271462 w 493713"/>
                  <a:gd name="connsiteY406" fmla="*/ 39688 h 398463"/>
                  <a:gd name="connsiteX407" fmla="*/ 273050 w 493713"/>
                  <a:gd name="connsiteY407" fmla="*/ 39688 h 398463"/>
                  <a:gd name="connsiteX408" fmla="*/ 273050 w 493713"/>
                  <a:gd name="connsiteY408" fmla="*/ 41275 h 398463"/>
                  <a:gd name="connsiteX409" fmla="*/ 274637 w 493713"/>
                  <a:gd name="connsiteY409" fmla="*/ 41275 h 398463"/>
                  <a:gd name="connsiteX410" fmla="*/ 276225 w 493713"/>
                  <a:gd name="connsiteY410" fmla="*/ 42863 h 398463"/>
                  <a:gd name="connsiteX411" fmla="*/ 274637 w 493713"/>
                  <a:gd name="connsiteY411" fmla="*/ 42863 h 398463"/>
                  <a:gd name="connsiteX412" fmla="*/ 274637 w 493713"/>
                  <a:gd name="connsiteY412" fmla="*/ 46038 h 398463"/>
                  <a:gd name="connsiteX413" fmla="*/ 271462 w 493713"/>
                  <a:gd name="connsiteY413" fmla="*/ 46038 h 398463"/>
                  <a:gd name="connsiteX414" fmla="*/ 271462 w 493713"/>
                  <a:gd name="connsiteY414" fmla="*/ 42863 h 398463"/>
                  <a:gd name="connsiteX415" fmla="*/ 271462 w 493713"/>
                  <a:gd name="connsiteY415" fmla="*/ 41276 h 398463"/>
                  <a:gd name="connsiteX416" fmla="*/ 271462 w 493713"/>
                  <a:gd name="connsiteY416" fmla="*/ 41275 h 398463"/>
                  <a:gd name="connsiteX417" fmla="*/ 265112 w 493713"/>
                  <a:gd name="connsiteY417" fmla="*/ 34925 h 398463"/>
                  <a:gd name="connsiteX418" fmla="*/ 266700 w 493713"/>
                  <a:gd name="connsiteY418" fmla="*/ 34925 h 398463"/>
                  <a:gd name="connsiteX419" fmla="*/ 266700 w 493713"/>
                  <a:gd name="connsiteY419" fmla="*/ 36513 h 398463"/>
                  <a:gd name="connsiteX420" fmla="*/ 31750 w 493713"/>
                  <a:gd name="connsiteY420" fmla="*/ 34925 h 398463"/>
                  <a:gd name="connsiteX421" fmla="*/ 31750 w 493713"/>
                  <a:gd name="connsiteY421" fmla="*/ 36512 h 398463"/>
                  <a:gd name="connsiteX422" fmla="*/ 30163 w 493713"/>
                  <a:gd name="connsiteY422" fmla="*/ 36512 h 398463"/>
                  <a:gd name="connsiteX423" fmla="*/ 111125 w 493713"/>
                  <a:gd name="connsiteY423" fmla="*/ 0 h 398463"/>
                  <a:gd name="connsiteX424" fmla="*/ 112713 w 493713"/>
                  <a:gd name="connsiteY424" fmla="*/ 0 h 398463"/>
                  <a:gd name="connsiteX425" fmla="*/ 115888 w 493713"/>
                  <a:gd name="connsiteY425" fmla="*/ 0 h 398463"/>
                  <a:gd name="connsiteX426" fmla="*/ 115888 w 493713"/>
                  <a:gd name="connsiteY426" fmla="*/ 3175 h 398463"/>
                  <a:gd name="connsiteX427" fmla="*/ 120650 w 493713"/>
                  <a:gd name="connsiteY427" fmla="*/ 0 h 398463"/>
                  <a:gd name="connsiteX428" fmla="*/ 122238 w 493713"/>
                  <a:gd name="connsiteY428" fmla="*/ 0 h 398463"/>
                  <a:gd name="connsiteX429" fmla="*/ 125413 w 493713"/>
                  <a:gd name="connsiteY429" fmla="*/ 0 h 398463"/>
                  <a:gd name="connsiteX430" fmla="*/ 127000 w 493713"/>
                  <a:gd name="connsiteY430" fmla="*/ 0 h 398463"/>
                  <a:gd name="connsiteX431" fmla="*/ 128588 w 493713"/>
                  <a:gd name="connsiteY431" fmla="*/ 0 h 398463"/>
                  <a:gd name="connsiteX432" fmla="*/ 128588 w 493713"/>
                  <a:gd name="connsiteY432" fmla="*/ 3175 h 398463"/>
                  <a:gd name="connsiteX433" fmla="*/ 131763 w 493713"/>
                  <a:gd name="connsiteY433" fmla="*/ 4762 h 398463"/>
                  <a:gd name="connsiteX434" fmla="*/ 133350 w 493713"/>
                  <a:gd name="connsiteY434" fmla="*/ 4762 h 398463"/>
                  <a:gd name="connsiteX435" fmla="*/ 138113 w 493713"/>
                  <a:gd name="connsiteY435" fmla="*/ 3175 h 398463"/>
                  <a:gd name="connsiteX436" fmla="*/ 141288 w 493713"/>
                  <a:gd name="connsiteY436" fmla="*/ 3175 h 398463"/>
                  <a:gd name="connsiteX437" fmla="*/ 144463 w 493713"/>
                  <a:gd name="connsiteY437" fmla="*/ 3175 h 398463"/>
                  <a:gd name="connsiteX438" fmla="*/ 142875 w 493713"/>
                  <a:gd name="connsiteY438" fmla="*/ 4762 h 398463"/>
                  <a:gd name="connsiteX439" fmla="*/ 144463 w 493713"/>
                  <a:gd name="connsiteY439" fmla="*/ 4762 h 398463"/>
                  <a:gd name="connsiteX440" fmla="*/ 147638 w 493713"/>
                  <a:gd name="connsiteY440" fmla="*/ 4762 h 398463"/>
                  <a:gd name="connsiteX441" fmla="*/ 149225 w 493713"/>
                  <a:gd name="connsiteY441" fmla="*/ 3175 h 398463"/>
                  <a:gd name="connsiteX442" fmla="*/ 152400 w 493713"/>
                  <a:gd name="connsiteY442" fmla="*/ 3175 h 398463"/>
                  <a:gd name="connsiteX443" fmla="*/ 153988 w 493713"/>
                  <a:gd name="connsiteY443" fmla="*/ 4762 h 398463"/>
                  <a:gd name="connsiteX444" fmla="*/ 153988 w 493713"/>
                  <a:gd name="connsiteY444" fmla="*/ 7937 h 398463"/>
                  <a:gd name="connsiteX445" fmla="*/ 155575 w 493713"/>
                  <a:gd name="connsiteY445" fmla="*/ 7937 h 398463"/>
                  <a:gd name="connsiteX446" fmla="*/ 158750 w 493713"/>
                  <a:gd name="connsiteY446" fmla="*/ 7937 h 398463"/>
                  <a:gd name="connsiteX447" fmla="*/ 158750 w 493713"/>
                  <a:gd name="connsiteY447" fmla="*/ 4762 h 398463"/>
                  <a:gd name="connsiteX448" fmla="*/ 160338 w 493713"/>
                  <a:gd name="connsiteY448" fmla="*/ 4762 h 398463"/>
                  <a:gd name="connsiteX449" fmla="*/ 163513 w 493713"/>
                  <a:gd name="connsiteY449" fmla="*/ 4762 h 398463"/>
                  <a:gd name="connsiteX450" fmla="*/ 163513 w 493713"/>
                  <a:gd name="connsiteY450" fmla="*/ 7937 h 398463"/>
                  <a:gd name="connsiteX451" fmla="*/ 165100 w 493713"/>
                  <a:gd name="connsiteY451" fmla="*/ 7937 h 398463"/>
                  <a:gd name="connsiteX452" fmla="*/ 168275 w 493713"/>
                  <a:gd name="connsiteY452" fmla="*/ 7937 h 398463"/>
                  <a:gd name="connsiteX453" fmla="*/ 169863 w 493713"/>
                  <a:gd name="connsiteY453" fmla="*/ 7937 h 398463"/>
                  <a:gd name="connsiteX454" fmla="*/ 171450 w 493713"/>
                  <a:gd name="connsiteY454" fmla="*/ 7937 h 398463"/>
                  <a:gd name="connsiteX455" fmla="*/ 176213 w 493713"/>
                  <a:gd name="connsiteY455" fmla="*/ 9525 h 398463"/>
                  <a:gd name="connsiteX456" fmla="*/ 179388 w 493713"/>
                  <a:gd name="connsiteY456" fmla="*/ 11112 h 398463"/>
                  <a:gd name="connsiteX457" fmla="*/ 180975 w 493713"/>
                  <a:gd name="connsiteY457" fmla="*/ 11112 h 398463"/>
                  <a:gd name="connsiteX458" fmla="*/ 184150 w 493713"/>
                  <a:gd name="connsiteY458" fmla="*/ 11112 h 398463"/>
                  <a:gd name="connsiteX459" fmla="*/ 185738 w 493713"/>
                  <a:gd name="connsiteY459" fmla="*/ 11112 h 398463"/>
                  <a:gd name="connsiteX460" fmla="*/ 187325 w 493713"/>
                  <a:gd name="connsiteY460" fmla="*/ 11112 h 398463"/>
                  <a:gd name="connsiteX461" fmla="*/ 190500 w 493713"/>
                  <a:gd name="connsiteY461" fmla="*/ 11112 h 398463"/>
                  <a:gd name="connsiteX462" fmla="*/ 192088 w 493713"/>
                  <a:gd name="connsiteY462" fmla="*/ 11112 h 398463"/>
                  <a:gd name="connsiteX463" fmla="*/ 192088 w 493713"/>
                  <a:gd name="connsiteY463" fmla="*/ 14287 h 398463"/>
                  <a:gd name="connsiteX464" fmla="*/ 195263 w 493713"/>
                  <a:gd name="connsiteY464" fmla="*/ 14287 h 398463"/>
                  <a:gd name="connsiteX465" fmla="*/ 195263 w 493713"/>
                  <a:gd name="connsiteY465" fmla="*/ 11112 h 398463"/>
                  <a:gd name="connsiteX466" fmla="*/ 196850 w 493713"/>
                  <a:gd name="connsiteY466" fmla="*/ 11112 h 398463"/>
                  <a:gd name="connsiteX467" fmla="*/ 196850 w 493713"/>
                  <a:gd name="connsiteY467" fmla="*/ 14287 h 398463"/>
                  <a:gd name="connsiteX468" fmla="*/ 200025 w 493713"/>
                  <a:gd name="connsiteY468" fmla="*/ 14287 h 398463"/>
                  <a:gd name="connsiteX469" fmla="*/ 201613 w 493713"/>
                  <a:gd name="connsiteY469" fmla="*/ 14287 h 398463"/>
                  <a:gd name="connsiteX470" fmla="*/ 203200 w 493713"/>
                  <a:gd name="connsiteY470" fmla="*/ 14287 h 398463"/>
                  <a:gd name="connsiteX471" fmla="*/ 206375 w 493713"/>
                  <a:gd name="connsiteY471" fmla="*/ 14287 h 398463"/>
                  <a:gd name="connsiteX472" fmla="*/ 207963 w 493713"/>
                  <a:gd name="connsiteY472" fmla="*/ 14287 h 398463"/>
                  <a:gd name="connsiteX473" fmla="*/ 207963 w 493713"/>
                  <a:gd name="connsiteY473" fmla="*/ 15875 h 398463"/>
                  <a:gd name="connsiteX474" fmla="*/ 211138 w 493713"/>
                  <a:gd name="connsiteY474" fmla="*/ 15875 h 398463"/>
                  <a:gd name="connsiteX475" fmla="*/ 212725 w 493713"/>
                  <a:gd name="connsiteY475" fmla="*/ 19050 h 398463"/>
                  <a:gd name="connsiteX476" fmla="*/ 215900 w 493713"/>
                  <a:gd name="connsiteY476" fmla="*/ 19050 h 398463"/>
                  <a:gd name="connsiteX477" fmla="*/ 215900 w 493713"/>
                  <a:gd name="connsiteY477" fmla="*/ 20637 h 398463"/>
                  <a:gd name="connsiteX478" fmla="*/ 217488 w 493713"/>
                  <a:gd name="connsiteY478" fmla="*/ 19050 h 398463"/>
                  <a:gd name="connsiteX479" fmla="*/ 219075 w 493713"/>
                  <a:gd name="connsiteY479" fmla="*/ 19050 h 398463"/>
                  <a:gd name="connsiteX480" fmla="*/ 222250 w 493713"/>
                  <a:gd name="connsiteY480" fmla="*/ 19050 h 398463"/>
                  <a:gd name="connsiteX481" fmla="*/ 223838 w 493713"/>
                  <a:gd name="connsiteY481" fmla="*/ 19050 h 398463"/>
                  <a:gd name="connsiteX482" fmla="*/ 227013 w 493713"/>
                  <a:gd name="connsiteY482" fmla="*/ 19050 h 398463"/>
                  <a:gd name="connsiteX483" fmla="*/ 228600 w 493713"/>
                  <a:gd name="connsiteY483" fmla="*/ 19050 h 398463"/>
                  <a:gd name="connsiteX484" fmla="*/ 230188 w 493713"/>
                  <a:gd name="connsiteY484" fmla="*/ 19050 h 398463"/>
                  <a:gd name="connsiteX485" fmla="*/ 230188 w 493713"/>
                  <a:gd name="connsiteY485" fmla="*/ 20637 h 398463"/>
                  <a:gd name="connsiteX486" fmla="*/ 230188 w 493713"/>
                  <a:gd name="connsiteY486" fmla="*/ 23812 h 398463"/>
                  <a:gd name="connsiteX487" fmla="*/ 233363 w 493713"/>
                  <a:gd name="connsiteY487" fmla="*/ 25400 h 398463"/>
                  <a:gd name="connsiteX488" fmla="*/ 234950 w 493713"/>
                  <a:gd name="connsiteY488" fmla="*/ 25400 h 398463"/>
                  <a:gd name="connsiteX489" fmla="*/ 234950 w 493713"/>
                  <a:gd name="connsiteY489" fmla="*/ 26987 h 398463"/>
                  <a:gd name="connsiteX490" fmla="*/ 239713 w 493713"/>
                  <a:gd name="connsiteY490" fmla="*/ 26987 h 398463"/>
                  <a:gd name="connsiteX491" fmla="*/ 239713 w 493713"/>
                  <a:gd name="connsiteY491" fmla="*/ 30162 h 398463"/>
                  <a:gd name="connsiteX492" fmla="*/ 242888 w 493713"/>
                  <a:gd name="connsiteY492" fmla="*/ 30162 h 398463"/>
                  <a:gd name="connsiteX493" fmla="*/ 242888 w 493713"/>
                  <a:gd name="connsiteY493" fmla="*/ 31750 h 398463"/>
                  <a:gd name="connsiteX494" fmla="*/ 244475 w 493713"/>
                  <a:gd name="connsiteY494" fmla="*/ 31750 h 398463"/>
                  <a:gd name="connsiteX495" fmla="*/ 246063 w 493713"/>
                  <a:gd name="connsiteY495" fmla="*/ 31750 h 398463"/>
                  <a:gd name="connsiteX496" fmla="*/ 249238 w 493713"/>
                  <a:gd name="connsiteY496" fmla="*/ 30162 h 398463"/>
                  <a:gd name="connsiteX497" fmla="*/ 250825 w 493713"/>
                  <a:gd name="connsiteY497" fmla="*/ 30162 h 398463"/>
                  <a:gd name="connsiteX498" fmla="*/ 250825 w 493713"/>
                  <a:gd name="connsiteY498" fmla="*/ 31750 h 398463"/>
                  <a:gd name="connsiteX499" fmla="*/ 254000 w 493713"/>
                  <a:gd name="connsiteY499" fmla="*/ 31750 h 398463"/>
                  <a:gd name="connsiteX500" fmla="*/ 255588 w 493713"/>
                  <a:gd name="connsiteY500" fmla="*/ 31750 h 398463"/>
                  <a:gd name="connsiteX501" fmla="*/ 255588 w 493713"/>
                  <a:gd name="connsiteY501" fmla="*/ 34925 h 398463"/>
                  <a:gd name="connsiteX502" fmla="*/ 258763 w 493713"/>
                  <a:gd name="connsiteY502" fmla="*/ 36512 h 398463"/>
                  <a:gd name="connsiteX503" fmla="*/ 260350 w 493713"/>
                  <a:gd name="connsiteY503" fmla="*/ 39687 h 398463"/>
                  <a:gd name="connsiteX504" fmla="*/ 261938 w 493713"/>
                  <a:gd name="connsiteY504" fmla="*/ 39687 h 398463"/>
                  <a:gd name="connsiteX505" fmla="*/ 265113 w 493713"/>
                  <a:gd name="connsiteY505" fmla="*/ 39687 h 398463"/>
                  <a:gd name="connsiteX506" fmla="*/ 266700 w 493713"/>
                  <a:gd name="connsiteY506" fmla="*/ 41275 h 398463"/>
                  <a:gd name="connsiteX507" fmla="*/ 266700 w 493713"/>
                  <a:gd name="connsiteY507" fmla="*/ 42862 h 398463"/>
                  <a:gd name="connsiteX508" fmla="*/ 269875 w 493713"/>
                  <a:gd name="connsiteY508" fmla="*/ 47625 h 398463"/>
                  <a:gd name="connsiteX509" fmla="*/ 271463 w 493713"/>
                  <a:gd name="connsiteY509" fmla="*/ 47625 h 398463"/>
                  <a:gd name="connsiteX510" fmla="*/ 271463 w 493713"/>
                  <a:gd name="connsiteY510" fmla="*/ 50800 h 398463"/>
                  <a:gd name="connsiteX511" fmla="*/ 274638 w 493713"/>
                  <a:gd name="connsiteY511" fmla="*/ 50800 h 398463"/>
                  <a:gd name="connsiteX512" fmla="*/ 274638 w 493713"/>
                  <a:gd name="connsiteY512" fmla="*/ 47625 h 398463"/>
                  <a:gd name="connsiteX513" fmla="*/ 276225 w 493713"/>
                  <a:gd name="connsiteY513" fmla="*/ 47625 h 398463"/>
                  <a:gd name="connsiteX514" fmla="*/ 276225 w 493713"/>
                  <a:gd name="connsiteY514" fmla="*/ 50800 h 398463"/>
                  <a:gd name="connsiteX515" fmla="*/ 276225 w 493713"/>
                  <a:gd name="connsiteY515" fmla="*/ 52388 h 398463"/>
                  <a:gd name="connsiteX516" fmla="*/ 277813 w 493713"/>
                  <a:gd name="connsiteY516" fmla="*/ 52388 h 398463"/>
                  <a:gd name="connsiteX517" fmla="*/ 280988 w 493713"/>
                  <a:gd name="connsiteY517" fmla="*/ 52388 h 398463"/>
                  <a:gd name="connsiteX518" fmla="*/ 280988 w 493713"/>
                  <a:gd name="connsiteY518" fmla="*/ 55563 h 398463"/>
                  <a:gd name="connsiteX519" fmla="*/ 277813 w 493713"/>
                  <a:gd name="connsiteY519" fmla="*/ 57150 h 398463"/>
                  <a:gd name="connsiteX520" fmla="*/ 280988 w 493713"/>
                  <a:gd name="connsiteY520" fmla="*/ 57150 h 398463"/>
                  <a:gd name="connsiteX521" fmla="*/ 280988 w 493713"/>
                  <a:gd name="connsiteY521" fmla="*/ 58738 h 398463"/>
                  <a:gd name="connsiteX522" fmla="*/ 282575 w 493713"/>
                  <a:gd name="connsiteY522" fmla="*/ 58738 h 398463"/>
                  <a:gd name="connsiteX523" fmla="*/ 282575 w 493713"/>
                  <a:gd name="connsiteY523" fmla="*/ 57150 h 398463"/>
                  <a:gd name="connsiteX524" fmla="*/ 285750 w 493713"/>
                  <a:gd name="connsiteY524" fmla="*/ 58738 h 398463"/>
                  <a:gd name="connsiteX525" fmla="*/ 287338 w 493713"/>
                  <a:gd name="connsiteY525" fmla="*/ 58738 h 398463"/>
                  <a:gd name="connsiteX526" fmla="*/ 287338 w 493713"/>
                  <a:gd name="connsiteY526" fmla="*/ 61913 h 398463"/>
                  <a:gd name="connsiteX527" fmla="*/ 285750 w 493713"/>
                  <a:gd name="connsiteY527" fmla="*/ 61913 h 398463"/>
                  <a:gd name="connsiteX528" fmla="*/ 282575 w 493713"/>
                  <a:gd name="connsiteY528" fmla="*/ 61913 h 398463"/>
                  <a:gd name="connsiteX529" fmla="*/ 280988 w 493713"/>
                  <a:gd name="connsiteY529" fmla="*/ 61913 h 398463"/>
                  <a:gd name="connsiteX530" fmla="*/ 280988 w 493713"/>
                  <a:gd name="connsiteY530" fmla="*/ 63500 h 398463"/>
                  <a:gd name="connsiteX531" fmla="*/ 282575 w 493713"/>
                  <a:gd name="connsiteY531" fmla="*/ 63500 h 398463"/>
                  <a:gd name="connsiteX532" fmla="*/ 285750 w 493713"/>
                  <a:gd name="connsiteY532" fmla="*/ 66675 h 398463"/>
                  <a:gd name="connsiteX533" fmla="*/ 285750 w 493713"/>
                  <a:gd name="connsiteY533" fmla="*/ 63500 h 398463"/>
                  <a:gd name="connsiteX534" fmla="*/ 287338 w 493713"/>
                  <a:gd name="connsiteY534" fmla="*/ 66675 h 398463"/>
                  <a:gd name="connsiteX535" fmla="*/ 287338 w 493713"/>
                  <a:gd name="connsiteY535" fmla="*/ 63500 h 398463"/>
                  <a:gd name="connsiteX536" fmla="*/ 290513 w 493713"/>
                  <a:gd name="connsiteY536" fmla="*/ 63500 h 398463"/>
                  <a:gd name="connsiteX537" fmla="*/ 290513 w 493713"/>
                  <a:gd name="connsiteY537" fmla="*/ 66675 h 398463"/>
                  <a:gd name="connsiteX538" fmla="*/ 293688 w 493713"/>
                  <a:gd name="connsiteY538" fmla="*/ 66675 h 398463"/>
                  <a:gd name="connsiteX539" fmla="*/ 287338 w 493713"/>
                  <a:gd name="connsiteY539" fmla="*/ 68263 h 398463"/>
                  <a:gd name="connsiteX540" fmla="*/ 287338 w 493713"/>
                  <a:gd name="connsiteY540" fmla="*/ 69850 h 398463"/>
                  <a:gd name="connsiteX541" fmla="*/ 287338 w 493713"/>
                  <a:gd name="connsiteY541" fmla="*/ 73025 h 398463"/>
                  <a:gd name="connsiteX542" fmla="*/ 287338 w 493713"/>
                  <a:gd name="connsiteY542" fmla="*/ 74613 h 398463"/>
                  <a:gd name="connsiteX543" fmla="*/ 290513 w 493713"/>
                  <a:gd name="connsiteY543" fmla="*/ 74613 h 398463"/>
                  <a:gd name="connsiteX544" fmla="*/ 292100 w 493713"/>
                  <a:gd name="connsiteY544" fmla="*/ 73025 h 398463"/>
                  <a:gd name="connsiteX545" fmla="*/ 293688 w 493713"/>
                  <a:gd name="connsiteY545" fmla="*/ 73025 h 398463"/>
                  <a:gd name="connsiteX546" fmla="*/ 293688 w 493713"/>
                  <a:gd name="connsiteY546" fmla="*/ 69850 h 398463"/>
                  <a:gd name="connsiteX547" fmla="*/ 296863 w 493713"/>
                  <a:gd name="connsiteY547" fmla="*/ 69850 h 398463"/>
                  <a:gd name="connsiteX548" fmla="*/ 298450 w 493713"/>
                  <a:gd name="connsiteY548" fmla="*/ 69850 h 398463"/>
                  <a:gd name="connsiteX549" fmla="*/ 298450 w 493713"/>
                  <a:gd name="connsiteY549" fmla="*/ 68263 h 398463"/>
                  <a:gd name="connsiteX550" fmla="*/ 301625 w 493713"/>
                  <a:gd name="connsiteY550" fmla="*/ 68263 h 398463"/>
                  <a:gd name="connsiteX551" fmla="*/ 303213 w 493713"/>
                  <a:gd name="connsiteY551" fmla="*/ 68263 h 398463"/>
                  <a:gd name="connsiteX552" fmla="*/ 303213 w 493713"/>
                  <a:gd name="connsiteY552" fmla="*/ 69850 h 398463"/>
                  <a:gd name="connsiteX553" fmla="*/ 306388 w 493713"/>
                  <a:gd name="connsiteY553" fmla="*/ 69850 h 398463"/>
                  <a:gd name="connsiteX554" fmla="*/ 307975 w 493713"/>
                  <a:gd name="connsiteY554" fmla="*/ 68263 h 398463"/>
                  <a:gd name="connsiteX555" fmla="*/ 307975 w 493713"/>
                  <a:gd name="connsiteY555" fmla="*/ 69850 h 398463"/>
                  <a:gd name="connsiteX556" fmla="*/ 307975 w 493713"/>
                  <a:gd name="connsiteY556" fmla="*/ 73025 h 398463"/>
                  <a:gd name="connsiteX557" fmla="*/ 309563 w 493713"/>
                  <a:gd name="connsiteY557" fmla="*/ 73025 h 398463"/>
                  <a:gd name="connsiteX558" fmla="*/ 314325 w 493713"/>
                  <a:gd name="connsiteY558" fmla="*/ 73025 h 398463"/>
                  <a:gd name="connsiteX559" fmla="*/ 314325 w 493713"/>
                  <a:gd name="connsiteY559" fmla="*/ 69850 h 398463"/>
                  <a:gd name="connsiteX560" fmla="*/ 317500 w 493713"/>
                  <a:gd name="connsiteY560" fmla="*/ 69850 h 398463"/>
                  <a:gd name="connsiteX561" fmla="*/ 319088 w 493713"/>
                  <a:gd name="connsiteY561" fmla="*/ 69850 h 398463"/>
                  <a:gd name="connsiteX562" fmla="*/ 320675 w 493713"/>
                  <a:gd name="connsiteY562" fmla="*/ 73025 h 398463"/>
                  <a:gd name="connsiteX563" fmla="*/ 323850 w 493713"/>
                  <a:gd name="connsiteY563" fmla="*/ 73025 h 398463"/>
                  <a:gd name="connsiteX564" fmla="*/ 325438 w 493713"/>
                  <a:gd name="connsiteY564" fmla="*/ 73025 h 398463"/>
                  <a:gd name="connsiteX565" fmla="*/ 328613 w 493713"/>
                  <a:gd name="connsiteY565" fmla="*/ 73025 h 398463"/>
                  <a:gd name="connsiteX566" fmla="*/ 330200 w 493713"/>
                  <a:gd name="connsiteY566" fmla="*/ 74613 h 398463"/>
                  <a:gd name="connsiteX567" fmla="*/ 333375 w 493713"/>
                  <a:gd name="connsiteY567" fmla="*/ 74613 h 398463"/>
                  <a:gd name="connsiteX568" fmla="*/ 333375 w 493713"/>
                  <a:gd name="connsiteY568" fmla="*/ 77788 h 398463"/>
                  <a:gd name="connsiteX569" fmla="*/ 334963 w 493713"/>
                  <a:gd name="connsiteY569" fmla="*/ 77788 h 398463"/>
                  <a:gd name="connsiteX570" fmla="*/ 339725 w 493713"/>
                  <a:gd name="connsiteY570" fmla="*/ 79375 h 398463"/>
                  <a:gd name="connsiteX571" fmla="*/ 341313 w 493713"/>
                  <a:gd name="connsiteY571" fmla="*/ 79375 h 398463"/>
                  <a:gd name="connsiteX572" fmla="*/ 341313 w 493713"/>
                  <a:gd name="connsiteY572" fmla="*/ 82550 h 398463"/>
                  <a:gd name="connsiteX573" fmla="*/ 344488 w 493713"/>
                  <a:gd name="connsiteY573" fmla="*/ 82550 h 398463"/>
                  <a:gd name="connsiteX574" fmla="*/ 344488 w 493713"/>
                  <a:gd name="connsiteY574" fmla="*/ 84138 h 398463"/>
                  <a:gd name="connsiteX575" fmla="*/ 346075 w 493713"/>
                  <a:gd name="connsiteY575" fmla="*/ 84138 h 398463"/>
                  <a:gd name="connsiteX576" fmla="*/ 349250 w 493713"/>
                  <a:gd name="connsiteY576" fmla="*/ 84138 h 398463"/>
                  <a:gd name="connsiteX577" fmla="*/ 350838 w 493713"/>
                  <a:gd name="connsiteY577" fmla="*/ 85725 h 398463"/>
                  <a:gd name="connsiteX578" fmla="*/ 352425 w 493713"/>
                  <a:gd name="connsiteY578" fmla="*/ 85725 h 398463"/>
                  <a:gd name="connsiteX579" fmla="*/ 355600 w 493713"/>
                  <a:gd name="connsiteY579" fmla="*/ 84138 h 398463"/>
                  <a:gd name="connsiteX580" fmla="*/ 357188 w 493713"/>
                  <a:gd name="connsiteY580" fmla="*/ 85725 h 398463"/>
                  <a:gd name="connsiteX581" fmla="*/ 360363 w 493713"/>
                  <a:gd name="connsiteY581" fmla="*/ 88900 h 398463"/>
                  <a:gd name="connsiteX582" fmla="*/ 361950 w 493713"/>
                  <a:gd name="connsiteY582" fmla="*/ 90488 h 398463"/>
                  <a:gd name="connsiteX583" fmla="*/ 365125 w 493713"/>
                  <a:gd name="connsiteY583" fmla="*/ 90488 h 398463"/>
                  <a:gd name="connsiteX584" fmla="*/ 365125 w 493713"/>
                  <a:gd name="connsiteY584" fmla="*/ 93663 h 398463"/>
                  <a:gd name="connsiteX585" fmla="*/ 366713 w 493713"/>
                  <a:gd name="connsiteY585" fmla="*/ 93663 h 398463"/>
                  <a:gd name="connsiteX586" fmla="*/ 366713 w 493713"/>
                  <a:gd name="connsiteY586" fmla="*/ 95250 h 398463"/>
                  <a:gd name="connsiteX587" fmla="*/ 368300 w 493713"/>
                  <a:gd name="connsiteY587" fmla="*/ 98425 h 398463"/>
                  <a:gd name="connsiteX588" fmla="*/ 371475 w 493713"/>
                  <a:gd name="connsiteY588" fmla="*/ 98425 h 398463"/>
                  <a:gd name="connsiteX589" fmla="*/ 371475 w 493713"/>
                  <a:gd name="connsiteY589" fmla="*/ 95250 h 398463"/>
                  <a:gd name="connsiteX590" fmla="*/ 373063 w 493713"/>
                  <a:gd name="connsiteY590" fmla="*/ 95250 h 398463"/>
                  <a:gd name="connsiteX591" fmla="*/ 373063 w 493713"/>
                  <a:gd name="connsiteY591" fmla="*/ 98425 h 398463"/>
                  <a:gd name="connsiteX592" fmla="*/ 373063 w 493713"/>
                  <a:gd name="connsiteY592" fmla="*/ 100013 h 398463"/>
                  <a:gd name="connsiteX593" fmla="*/ 376238 w 493713"/>
                  <a:gd name="connsiteY593" fmla="*/ 100013 h 398463"/>
                  <a:gd name="connsiteX594" fmla="*/ 376238 w 493713"/>
                  <a:gd name="connsiteY594" fmla="*/ 101600 h 398463"/>
                  <a:gd name="connsiteX595" fmla="*/ 377825 w 493713"/>
                  <a:gd name="connsiteY595" fmla="*/ 101600 h 398463"/>
                  <a:gd name="connsiteX596" fmla="*/ 381000 w 493713"/>
                  <a:gd name="connsiteY596" fmla="*/ 100013 h 398463"/>
                  <a:gd name="connsiteX597" fmla="*/ 382588 w 493713"/>
                  <a:gd name="connsiteY597" fmla="*/ 100013 h 398463"/>
                  <a:gd name="connsiteX598" fmla="*/ 384175 w 493713"/>
                  <a:gd name="connsiteY598" fmla="*/ 101600 h 398463"/>
                  <a:gd name="connsiteX599" fmla="*/ 387350 w 493713"/>
                  <a:gd name="connsiteY599" fmla="*/ 101600 h 398463"/>
                  <a:gd name="connsiteX600" fmla="*/ 387350 w 493713"/>
                  <a:gd name="connsiteY600" fmla="*/ 100013 h 398463"/>
                  <a:gd name="connsiteX601" fmla="*/ 392113 w 493713"/>
                  <a:gd name="connsiteY601" fmla="*/ 101600 h 398463"/>
                  <a:gd name="connsiteX602" fmla="*/ 393700 w 493713"/>
                  <a:gd name="connsiteY602" fmla="*/ 101600 h 398463"/>
                  <a:gd name="connsiteX603" fmla="*/ 395288 w 493713"/>
                  <a:gd name="connsiteY603" fmla="*/ 101600 h 398463"/>
                  <a:gd name="connsiteX604" fmla="*/ 398463 w 493713"/>
                  <a:gd name="connsiteY604" fmla="*/ 101600 h 398463"/>
                  <a:gd name="connsiteX605" fmla="*/ 398463 w 493713"/>
                  <a:gd name="connsiteY605" fmla="*/ 104775 h 398463"/>
                  <a:gd name="connsiteX606" fmla="*/ 398463 w 493713"/>
                  <a:gd name="connsiteY606" fmla="*/ 106363 h 398463"/>
                  <a:gd name="connsiteX607" fmla="*/ 395288 w 493713"/>
                  <a:gd name="connsiteY607" fmla="*/ 106363 h 398463"/>
                  <a:gd name="connsiteX608" fmla="*/ 395288 w 493713"/>
                  <a:gd name="connsiteY608" fmla="*/ 109538 h 398463"/>
                  <a:gd name="connsiteX609" fmla="*/ 398463 w 493713"/>
                  <a:gd name="connsiteY609" fmla="*/ 109538 h 398463"/>
                  <a:gd name="connsiteX610" fmla="*/ 395288 w 493713"/>
                  <a:gd name="connsiteY610" fmla="*/ 111125 h 398463"/>
                  <a:gd name="connsiteX611" fmla="*/ 395288 w 493713"/>
                  <a:gd name="connsiteY611" fmla="*/ 114300 h 398463"/>
                  <a:gd name="connsiteX612" fmla="*/ 393700 w 493713"/>
                  <a:gd name="connsiteY612" fmla="*/ 114300 h 398463"/>
                  <a:gd name="connsiteX613" fmla="*/ 393700 w 493713"/>
                  <a:gd name="connsiteY613" fmla="*/ 115888 h 398463"/>
                  <a:gd name="connsiteX614" fmla="*/ 393700 w 493713"/>
                  <a:gd name="connsiteY614" fmla="*/ 117475 h 398463"/>
                  <a:gd name="connsiteX615" fmla="*/ 395288 w 493713"/>
                  <a:gd name="connsiteY615" fmla="*/ 120650 h 398463"/>
                  <a:gd name="connsiteX616" fmla="*/ 395288 w 493713"/>
                  <a:gd name="connsiteY616" fmla="*/ 122238 h 398463"/>
                  <a:gd name="connsiteX617" fmla="*/ 398463 w 493713"/>
                  <a:gd name="connsiteY617" fmla="*/ 122238 h 398463"/>
                  <a:gd name="connsiteX618" fmla="*/ 400050 w 493713"/>
                  <a:gd name="connsiteY618" fmla="*/ 122238 h 398463"/>
                  <a:gd name="connsiteX619" fmla="*/ 400050 w 493713"/>
                  <a:gd name="connsiteY619" fmla="*/ 120650 h 398463"/>
                  <a:gd name="connsiteX620" fmla="*/ 400050 w 493713"/>
                  <a:gd name="connsiteY620" fmla="*/ 117475 h 398463"/>
                  <a:gd name="connsiteX621" fmla="*/ 400050 w 493713"/>
                  <a:gd name="connsiteY621" fmla="*/ 115888 h 398463"/>
                  <a:gd name="connsiteX622" fmla="*/ 400050 w 493713"/>
                  <a:gd name="connsiteY622" fmla="*/ 114300 h 398463"/>
                  <a:gd name="connsiteX623" fmla="*/ 400050 w 493713"/>
                  <a:gd name="connsiteY623" fmla="*/ 111125 h 398463"/>
                  <a:gd name="connsiteX624" fmla="*/ 400050 w 493713"/>
                  <a:gd name="connsiteY624" fmla="*/ 109538 h 398463"/>
                  <a:gd name="connsiteX625" fmla="*/ 403225 w 493713"/>
                  <a:gd name="connsiteY625" fmla="*/ 109538 h 398463"/>
                  <a:gd name="connsiteX626" fmla="*/ 403225 w 493713"/>
                  <a:gd name="connsiteY626" fmla="*/ 106363 h 398463"/>
                  <a:gd name="connsiteX627" fmla="*/ 404813 w 493713"/>
                  <a:gd name="connsiteY627" fmla="*/ 109538 h 398463"/>
                  <a:gd name="connsiteX628" fmla="*/ 404813 w 493713"/>
                  <a:gd name="connsiteY628" fmla="*/ 111125 h 398463"/>
                  <a:gd name="connsiteX629" fmla="*/ 404813 w 493713"/>
                  <a:gd name="connsiteY629" fmla="*/ 114300 h 398463"/>
                  <a:gd name="connsiteX630" fmla="*/ 407988 w 493713"/>
                  <a:gd name="connsiteY630" fmla="*/ 114300 h 398463"/>
                  <a:gd name="connsiteX631" fmla="*/ 409575 w 493713"/>
                  <a:gd name="connsiteY631" fmla="*/ 114300 h 398463"/>
                  <a:gd name="connsiteX632" fmla="*/ 411163 w 493713"/>
                  <a:gd name="connsiteY632" fmla="*/ 114300 h 398463"/>
                  <a:gd name="connsiteX633" fmla="*/ 414338 w 493713"/>
                  <a:gd name="connsiteY633" fmla="*/ 114300 h 398463"/>
                  <a:gd name="connsiteX634" fmla="*/ 414338 w 493713"/>
                  <a:gd name="connsiteY634" fmla="*/ 115888 h 398463"/>
                  <a:gd name="connsiteX635" fmla="*/ 415925 w 493713"/>
                  <a:gd name="connsiteY635" fmla="*/ 115888 h 398463"/>
                  <a:gd name="connsiteX636" fmla="*/ 415925 w 493713"/>
                  <a:gd name="connsiteY636" fmla="*/ 117475 h 398463"/>
                  <a:gd name="connsiteX637" fmla="*/ 415925 w 493713"/>
                  <a:gd name="connsiteY637" fmla="*/ 120650 h 398463"/>
                  <a:gd name="connsiteX638" fmla="*/ 415925 w 493713"/>
                  <a:gd name="connsiteY638" fmla="*/ 122238 h 398463"/>
                  <a:gd name="connsiteX639" fmla="*/ 419100 w 493713"/>
                  <a:gd name="connsiteY639" fmla="*/ 122238 h 398463"/>
                  <a:gd name="connsiteX640" fmla="*/ 419100 w 493713"/>
                  <a:gd name="connsiteY640" fmla="*/ 125413 h 398463"/>
                  <a:gd name="connsiteX641" fmla="*/ 415925 w 493713"/>
                  <a:gd name="connsiteY641" fmla="*/ 125413 h 398463"/>
                  <a:gd name="connsiteX642" fmla="*/ 414338 w 493713"/>
                  <a:gd name="connsiteY642" fmla="*/ 127000 h 398463"/>
                  <a:gd name="connsiteX643" fmla="*/ 415925 w 493713"/>
                  <a:gd name="connsiteY643" fmla="*/ 130175 h 398463"/>
                  <a:gd name="connsiteX644" fmla="*/ 414338 w 493713"/>
                  <a:gd name="connsiteY644" fmla="*/ 130175 h 398463"/>
                  <a:gd name="connsiteX645" fmla="*/ 411163 w 493713"/>
                  <a:gd name="connsiteY645" fmla="*/ 130175 h 398463"/>
                  <a:gd name="connsiteX646" fmla="*/ 411163 w 493713"/>
                  <a:gd name="connsiteY646" fmla="*/ 131763 h 398463"/>
                  <a:gd name="connsiteX647" fmla="*/ 409575 w 493713"/>
                  <a:gd name="connsiteY647" fmla="*/ 131763 h 398463"/>
                  <a:gd name="connsiteX648" fmla="*/ 411163 w 493713"/>
                  <a:gd name="connsiteY648" fmla="*/ 133350 h 398463"/>
                  <a:gd name="connsiteX649" fmla="*/ 414338 w 493713"/>
                  <a:gd name="connsiteY649" fmla="*/ 133350 h 398463"/>
                  <a:gd name="connsiteX650" fmla="*/ 415925 w 493713"/>
                  <a:gd name="connsiteY650" fmla="*/ 133350 h 398463"/>
                  <a:gd name="connsiteX651" fmla="*/ 419100 w 493713"/>
                  <a:gd name="connsiteY651" fmla="*/ 133350 h 398463"/>
                  <a:gd name="connsiteX652" fmla="*/ 415925 w 493713"/>
                  <a:gd name="connsiteY652" fmla="*/ 136525 h 398463"/>
                  <a:gd name="connsiteX653" fmla="*/ 414338 w 493713"/>
                  <a:gd name="connsiteY653" fmla="*/ 136525 h 398463"/>
                  <a:gd name="connsiteX654" fmla="*/ 411163 w 493713"/>
                  <a:gd name="connsiteY654" fmla="*/ 136525 h 398463"/>
                  <a:gd name="connsiteX655" fmla="*/ 409575 w 493713"/>
                  <a:gd name="connsiteY655" fmla="*/ 133350 h 398463"/>
                  <a:gd name="connsiteX656" fmla="*/ 407988 w 493713"/>
                  <a:gd name="connsiteY656" fmla="*/ 133350 h 398463"/>
                  <a:gd name="connsiteX657" fmla="*/ 404813 w 493713"/>
                  <a:gd name="connsiteY657" fmla="*/ 133350 h 398463"/>
                  <a:gd name="connsiteX658" fmla="*/ 404813 w 493713"/>
                  <a:gd name="connsiteY658" fmla="*/ 136525 h 398463"/>
                  <a:gd name="connsiteX659" fmla="*/ 403225 w 493713"/>
                  <a:gd name="connsiteY659" fmla="*/ 136525 h 398463"/>
                  <a:gd name="connsiteX660" fmla="*/ 400050 w 493713"/>
                  <a:gd name="connsiteY660" fmla="*/ 138113 h 398463"/>
                  <a:gd name="connsiteX661" fmla="*/ 403225 w 493713"/>
                  <a:gd name="connsiteY661" fmla="*/ 138113 h 398463"/>
                  <a:gd name="connsiteX662" fmla="*/ 403225 w 493713"/>
                  <a:gd name="connsiteY662" fmla="*/ 141288 h 398463"/>
                  <a:gd name="connsiteX663" fmla="*/ 400050 w 493713"/>
                  <a:gd name="connsiteY663" fmla="*/ 142875 h 398463"/>
                  <a:gd name="connsiteX664" fmla="*/ 403225 w 493713"/>
                  <a:gd name="connsiteY664" fmla="*/ 142875 h 398463"/>
                  <a:gd name="connsiteX665" fmla="*/ 404813 w 493713"/>
                  <a:gd name="connsiteY665" fmla="*/ 142875 h 398463"/>
                  <a:gd name="connsiteX666" fmla="*/ 407988 w 493713"/>
                  <a:gd name="connsiteY666" fmla="*/ 142875 h 398463"/>
                  <a:gd name="connsiteX667" fmla="*/ 409575 w 493713"/>
                  <a:gd name="connsiteY667" fmla="*/ 142875 h 398463"/>
                  <a:gd name="connsiteX668" fmla="*/ 411163 w 493713"/>
                  <a:gd name="connsiteY668" fmla="*/ 141288 h 398463"/>
                  <a:gd name="connsiteX669" fmla="*/ 411163 w 493713"/>
                  <a:gd name="connsiteY669" fmla="*/ 138113 h 398463"/>
                  <a:gd name="connsiteX670" fmla="*/ 414338 w 493713"/>
                  <a:gd name="connsiteY670" fmla="*/ 138113 h 398463"/>
                  <a:gd name="connsiteX671" fmla="*/ 414338 w 493713"/>
                  <a:gd name="connsiteY671" fmla="*/ 141288 h 398463"/>
                  <a:gd name="connsiteX672" fmla="*/ 415925 w 493713"/>
                  <a:gd name="connsiteY672" fmla="*/ 142875 h 398463"/>
                  <a:gd name="connsiteX673" fmla="*/ 415925 w 493713"/>
                  <a:gd name="connsiteY673" fmla="*/ 144463 h 398463"/>
                  <a:gd name="connsiteX674" fmla="*/ 414338 w 493713"/>
                  <a:gd name="connsiteY674" fmla="*/ 144463 h 398463"/>
                  <a:gd name="connsiteX675" fmla="*/ 414338 w 493713"/>
                  <a:gd name="connsiteY675" fmla="*/ 147638 h 398463"/>
                  <a:gd name="connsiteX676" fmla="*/ 411163 w 493713"/>
                  <a:gd name="connsiteY676" fmla="*/ 147638 h 398463"/>
                  <a:gd name="connsiteX677" fmla="*/ 409575 w 493713"/>
                  <a:gd name="connsiteY677" fmla="*/ 147638 h 398463"/>
                  <a:gd name="connsiteX678" fmla="*/ 409575 w 493713"/>
                  <a:gd name="connsiteY678" fmla="*/ 149225 h 398463"/>
                  <a:gd name="connsiteX679" fmla="*/ 407988 w 493713"/>
                  <a:gd name="connsiteY679" fmla="*/ 149225 h 398463"/>
                  <a:gd name="connsiteX680" fmla="*/ 404813 w 493713"/>
                  <a:gd name="connsiteY680" fmla="*/ 149225 h 398463"/>
                  <a:gd name="connsiteX681" fmla="*/ 404813 w 493713"/>
                  <a:gd name="connsiteY681" fmla="*/ 152400 h 398463"/>
                  <a:gd name="connsiteX682" fmla="*/ 404813 w 493713"/>
                  <a:gd name="connsiteY682" fmla="*/ 153988 h 398463"/>
                  <a:gd name="connsiteX683" fmla="*/ 407988 w 493713"/>
                  <a:gd name="connsiteY683" fmla="*/ 153988 h 398463"/>
                  <a:gd name="connsiteX684" fmla="*/ 407988 w 493713"/>
                  <a:gd name="connsiteY684" fmla="*/ 157163 h 398463"/>
                  <a:gd name="connsiteX685" fmla="*/ 409575 w 493713"/>
                  <a:gd name="connsiteY685" fmla="*/ 158750 h 398463"/>
                  <a:gd name="connsiteX686" fmla="*/ 414338 w 493713"/>
                  <a:gd name="connsiteY686" fmla="*/ 160338 h 398463"/>
                  <a:gd name="connsiteX687" fmla="*/ 415925 w 493713"/>
                  <a:gd name="connsiteY687" fmla="*/ 163513 h 398463"/>
                  <a:gd name="connsiteX688" fmla="*/ 419100 w 493713"/>
                  <a:gd name="connsiteY688" fmla="*/ 165100 h 398463"/>
                  <a:gd name="connsiteX689" fmla="*/ 423863 w 493713"/>
                  <a:gd name="connsiteY689" fmla="*/ 165100 h 398463"/>
                  <a:gd name="connsiteX690" fmla="*/ 425450 w 493713"/>
                  <a:gd name="connsiteY690" fmla="*/ 165100 h 398463"/>
                  <a:gd name="connsiteX691" fmla="*/ 427038 w 493713"/>
                  <a:gd name="connsiteY691" fmla="*/ 165100 h 398463"/>
                  <a:gd name="connsiteX692" fmla="*/ 430213 w 493713"/>
                  <a:gd name="connsiteY692" fmla="*/ 163513 h 398463"/>
                  <a:gd name="connsiteX693" fmla="*/ 431800 w 493713"/>
                  <a:gd name="connsiteY693" fmla="*/ 165100 h 398463"/>
                  <a:gd name="connsiteX694" fmla="*/ 434975 w 493713"/>
                  <a:gd name="connsiteY694" fmla="*/ 165100 h 398463"/>
                  <a:gd name="connsiteX695" fmla="*/ 436563 w 493713"/>
                  <a:gd name="connsiteY695" fmla="*/ 168275 h 398463"/>
                  <a:gd name="connsiteX696" fmla="*/ 439738 w 493713"/>
                  <a:gd name="connsiteY696" fmla="*/ 168275 h 398463"/>
                  <a:gd name="connsiteX697" fmla="*/ 436563 w 493713"/>
                  <a:gd name="connsiteY697" fmla="*/ 169863 h 398463"/>
                  <a:gd name="connsiteX698" fmla="*/ 439738 w 493713"/>
                  <a:gd name="connsiteY698" fmla="*/ 169863 h 398463"/>
                  <a:gd name="connsiteX699" fmla="*/ 441325 w 493713"/>
                  <a:gd name="connsiteY699" fmla="*/ 169863 h 398463"/>
                  <a:gd name="connsiteX700" fmla="*/ 442913 w 493713"/>
                  <a:gd name="connsiteY700" fmla="*/ 169863 h 398463"/>
                  <a:gd name="connsiteX701" fmla="*/ 442913 w 493713"/>
                  <a:gd name="connsiteY701" fmla="*/ 168275 h 398463"/>
                  <a:gd name="connsiteX702" fmla="*/ 442913 w 493713"/>
                  <a:gd name="connsiteY702" fmla="*/ 163513 h 398463"/>
                  <a:gd name="connsiteX703" fmla="*/ 446088 w 493713"/>
                  <a:gd name="connsiteY703" fmla="*/ 163513 h 398463"/>
                  <a:gd name="connsiteX704" fmla="*/ 446088 w 493713"/>
                  <a:gd name="connsiteY704" fmla="*/ 160338 h 398463"/>
                  <a:gd name="connsiteX705" fmla="*/ 447675 w 493713"/>
                  <a:gd name="connsiteY705" fmla="*/ 158750 h 398463"/>
                  <a:gd name="connsiteX706" fmla="*/ 450850 w 493713"/>
                  <a:gd name="connsiteY706" fmla="*/ 158750 h 398463"/>
                  <a:gd name="connsiteX707" fmla="*/ 452438 w 493713"/>
                  <a:gd name="connsiteY707" fmla="*/ 158750 h 398463"/>
                  <a:gd name="connsiteX708" fmla="*/ 452438 w 493713"/>
                  <a:gd name="connsiteY708" fmla="*/ 157163 h 398463"/>
                  <a:gd name="connsiteX709" fmla="*/ 455613 w 493713"/>
                  <a:gd name="connsiteY709" fmla="*/ 157163 h 398463"/>
                  <a:gd name="connsiteX710" fmla="*/ 457200 w 493713"/>
                  <a:gd name="connsiteY710" fmla="*/ 157163 h 398463"/>
                  <a:gd name="connsiteX711" fmla="*/ 457200 w 493713"/>
                  <a:gd name="connsiteY711" fmla="*/ 153988 h 398463"/>
                  <a:gd name="connsiteX712" fmla="*/ 458788 w 493713"/>
                  <a:gd name="connsiteY712" fmla="*/ 153988 h 398463"/>
                  <a:gd name="connsiteX713" fmla="*/ 458788 w 493713"/>
                  <a:gd name="connsiteY713" fmla="*/ 152400 h 398463"/>
                  <a:gd name="connsiteX714" fmla="*/ 461963 w 493713"/>
                  <a:gd name="connsiteY714" fmla="*/ 153988 h 398463"/>
                  <a:gd name="connsiteX715" fmla="*/ 463550 w 493713"/>
                  <a:gd name="connsiteY715" fmla="*/ 157163 h 398463"/>
                  <a:gd name="connsiteX716" fmla="*/ 466725 w 493713"/>
                  <a:gd name="connsiteY716" fmla="*/ 158750 h 398463"/>
                  <a:gd name="connsiteX717" fmla="*/ 468313 w 493713"/>
                  <a:gd name="connsiteY717" fmla="*/ 158750 h 398463"/>
                  <a:gd name="connsiteX718" fmla="*/ 471488 w 493713"/>
                  <a:gd name="connsiteY718" fmla="*/ 158750 h 398463"/>
                  <a:gd name="connsiteX719" fmla="*/ 473075 w 493713"/>
                  <a:gd name="connsiteY719" fmla="*/ 158750 h 398463"/>
                  <a:gd name="connsiteX720" fmla="*/ 474663 w 493713"/>
                  <a:gd name="connsiteY720" fmla="*/ 158750 h 398463"/>
                  <a:gd name="connsiteX721" fmla="*/ 473075 w 493713"/>
                  <a:gd name="connsiteY721" fmla="*/ 157163 h 398463"/>
                  <a:gd name="connsiteX722" fmla="*/ 474663 w 493713"/>
                  <a:gd name="connsiteY722" fmla="*/ 157163 h 398463"/>
                  <a:gd name="connsiteX723" fmla="*/ 477838 w 493713"/>
                  <a:gd name="connsiteY723" fmla="*/ 157163 h 398463"/>
                  <a:gd name="connsiteX724" fmla="*/ 479426 w 493713"/>
                  <a:gd name="connsiteY724" fmla="*/ 157163 h 398463"/>
                  <a:gd name="connsiteX725" fmla="*/ 479426 w 493713"/>
                  <a:gd name="connsiteY725" fmla="*/ 153988 h 398463"/>
                  <a:gd name="connsiteX726" fmla="*/ 482600 w 493713"/>
                  <a:gd name="connsiteY726" fmla="*/ 153988 h 398463"/>
                  <a:gd name="connsiteX727" fmla="*/ 484188 w 493713"/>
                  <a:gd name="connsiteY727" fmla="*/ 153988 h 398463"/>
                  <a:gd name="connsiteX728" fmla="*/ 484188 w 493713"/>
                  <a:gd name="connsiteY728" fmla="*/ 152400 h 398463"/>
                  <a:gd name="connsiteX729" fmla="*/ 485776 w 493713"/>
                  <a:gd name="connsiteY729" fmla="*/ 152400 h 398463"/>
                  <a:gd name="connsiteX730" fmla="*/ 488950 w 493713"/>
                  <a:gd name="connsiteY730" fmla="*/ 152400 h 398463"/>
                  <a:gd name="connsiteX731" fmla="*/ 488950 w 493713"/>
                  <a:gd name="connsiteY731" fmla="*/ 149225 h 398463"/>
                  <a:gd name="connsiteX732" fmla="*/ 490538 w 493713"/>
                  <a:gd name="connsiteY732" fmla="*/ 149225 h 398463"/>
                  <a:gd name="connsiteX733" fmla="*/ 493713 w 493713"/>
                  <a:gd name="connsiteY733" fmla="*/ 153988 h 398463"/>
                  <a:gd name="connsiteX734" fmla="*/ 493713 w 493713"/>
                  <a:gd name="connsiteY734" fmla="*/ 157163 h 398463"/>
                  <a:gd name="connsiteX735" fmla="*/ 490538 w 493713"/>
                  <a:gd name="connsiteY735" fmla="*/ 158750 h 398463"/>
                  <a:gd name="connsiteX736" fmla="*/ 488950 w 493713"/>
                  <a:gd name="connsiteY736" fmla="*/ 160338 h 398463"/>
                  <a:gd name="connsiteX737" fmla="*/ 490538 w 493713"/>
                  <a:gd name="connsiteY737" fmla="*/ 163513 h 398463"/>
                  <a:gd name="connsiteX738" fmla="*/ 488950 w 493713"/>
                  <a:gd name="connsiteY738" fmla="*/ 163513 h 398463"/>
                  <a:gd name="connsiteX739" fmla="*/ 488950 w 493713"/>
                  <a:gd name="connsiteY739" fmla="*/ 165100 h 398463"/>
                  <a:gd name="connsiteX740" fmla="*/ 485776 w 493713"/>
                  <a:gd name="connsiteY740" fmla="*/ 168275 h 398463"/>
                  <a:gd name="connsiteX741" fmla="*/ 484188 w 493713"/>
                  <a:gd name="connsiteY741" fmla="*/ 168275 h 398463"/>
                  <a:gd name="connsiteX742" fmla="*/ 484188 w 493713"/>
                  <a:gd name="connsiteY742" fmla="*/ 169863 h 398463"/>
                  <a:gd name="connsiteX743" fmla="*/ 482600 w 493713"/>
                  <a:gd name="connsiteY743" fmla="*/ 168275 h 398463"/>
                  <a:gd name="connsiteX744" fmla="*/ 479426 w 493713"/>
                  <a:gd name="connsiteY744" fmla="*/ 165100 h 398463"/>
                  <a:gd name="connsiteX745" fmla="*/ 479426 w 493713"/>
                  <a:gd name="connsiteY745" fmla="*/ 163513 h 398463"/>
                  <a:gd name="connsiteX746" fmla="*/ 477838 w 493713"/>
                  <a:gd name="connsiteY746" fmla="*/ 165100 h 398463"/>
                  <a:gd name="connsiteX747" fmla="*/ 477838 w 493713"/>
                  <a:gd name="connsiteY747" fmla="*/ 168275 h 398463"/>
                  <a:gd name="connsiteX748" fmla="*/ 477838 w 493713"/>
                  <a:gd name="connsiteY748" fmla="*/ 169863 h 398463"/>
                  <a:gd name="connsiteX749" fmla="*/ 474663 w 493713"/>
                  <a:gd name="connsiteY749" fmla="*/ 173038 h 398463"/>
                  <a:gd name="connsiteX750" fmla="*/ 477838 w 493713"/>
                  <a:gd name="connsiteY750" fmla="*/ 173038 h 398463"/>
                  <a:gd name="connsiteX751" fmla="*/ 477838 w 493713"/>
                  <a:gd name="connsiteY751" fmla="*/ 174625 h 398463"/>
                  <a:gd name="connsiteX752" fmla="*/ 479426 w 493713"/>
                  <a:gd name="connsiteY752" fmla="*/ 174625 h 398463"/>
                  <a:gd name="connsiteX753" fmla="*/ 479426 w 493713"/>
                  <a:gd name="connsiteY753" fmla="*/ 176213 h 398463"/>
                  <a:gd name="connsiteX754" fmla="*/ 479426 w 493713"/>
                  <a:gd name="connsiteY754" fmla="*/ 179388 h 398463"/>
                  <a:gd name="connsiteX755" fmla="*/ 477838 w 493713"/>
                  <a:gd name="connsiteY755" fmla="*/ 179388 h 398463"/>
                  <a:gd name="connsiteX756" fmla="*/ 477838 w 493713"/>
                  <a:gd name="connsiteY756" fmla="*/ 180975 h 398463"/>
                  <a:gd name="connsiteX757" fmla="*/ 474663 w 493713"/>
                  <a:gd name="connsiteY757" fmla="*/ 184150 h 398463"/>
                  <a:gd name="connsiteX758" fmla="*/ 473075 w 493713"/>
                  <a:gd name="connsiteY758" fmla="*/ 184150 h 398463"/>
                  <a:gd name="connsiteX759" fmla="*/ 468313 w 493713"/>
                  <a:gd name="connsiteY759" fmla="*/ 184150 h 398463"/>
                  <a:gd name="connsiteX760" fmla="*/ 466725 w 493713"/>
                  <a:gd name="connsiteY760" fmla="*/ 184150 h 398463"/>
                  <a:gd name="connsiteX761" fmla="*/ 463550 w 493713"/>
                  <a:gd name="connsiteY761" fmla="*/ 184150 h 398463"/>
                  <a:gd name="connsiteX762" fmla="*/ 463550 w 493713"/>
                  <a:gd name="connsiteY762" fmla="*/ 185738 h 398463"/>
                  <a:gd name="connsiteX763" fmla="*/ 461963 w 493713"/>
                  <a:gd name="connsiteY763" fmla="*/ 185738 h 398463"/>
                  <a:gd name="connsiteX764" fmla="*/ 458788 w 493713"/>
                  <a:gd name="connsiteY764" fmla="*/ 185738 h 398463"/>
                  <a:gd name="connsiteX765" fmla="*/ 457200 w 493713"/>
                  <a:gd name="connsiteY765" fmla="*/ 185738 h 398463"/>
                  <a:gd name="connsiteX766" fmla="*/ 455613 w 493713"/>
                  <a:gd name="connsiteY766" fmla="*/ 185738 h 398463"/>
                  <a:gd name="connsiteX767" fmla="*/ 455613 w 493713"/>
                  <a:gd name="connsiteY767" fmla="*/ 188913 h 398463"/>
                  <a:gd name="connsiteX768" fmla="*/ 452438 w 493713"/>
                  <a:gd name="connsiteY768" fmla="*/ 188913 h 398463"/>
                  <a:gd name="connsiteX769" fmla="*/ 452438 w 493713"/>
                  <a:gd name="connsiteY769" fmla="*/ 190500 h 398463"/>
                  <a:gd name="connsiteX770" fmla="*/ 450850 w 493713"/>
                  <a:gd name="connsiteY770" fmla="*/ 190500 h 398463"/>
                  <a:gd name="connsiteX771" fmla="*/ 447675 w 493713"/>
                  <a:gd name="connsiteY771" fmla="*/ 190500 h 398463"/>
                  <a:gd name="connsiteX772" fmla="*/ 446088 w 493713"/>
                  <a:gd name="connsiteY772" fmla="*/ 192088 h 398463"/>
                  <a:gd name="connsiteX773" fmla="*/ 447675 w 493713"/>
                  <a:gd name="connsiteY773" fmla="*/ 192088 h 398463"/>
                  <a:gd name="connsiteX774" fmla="*/ 447675 w 493713"/>
                  <a:gd name="connsiteY774" fmla="*/ 195263 h 398463"/>
                  <a:gd name="connsiteX775" fmla="*/ 450850 w 493713"/>
                  <a:gd name="connsiteY775" fmla="*/ 195263 h 398463"/>
                  <a:gd name="connsiteX776" fmla="*/ 452438 w 493713"/>
                  <a:gd name="connsiteY776" fmla="*/ 192088 h 398463"/>
                  <a:gd name="connsiteX777" fmla="*/ 455613 w 493713"/>
                  <a:gd name="connsiteY777" fmla="*/ 192088 h 398463"/>
                  <a:gd name="connsiteX778" fmla="*/ 457200 w 493713"/>
                  <a:gd name="connsiteY778" fmla="*/ 195263 h 398463"/>
                  <a:gd name="connsiteX779" fmla="*/ 458788 w 493713"/>
                  <a:gd name="connsiteY779" fmla="*/ 192088 h 398463"/>
                  <a:gd name="connsiteX780" fmla="*/ 461963 w 493713"/>
                  <a:gd name="connsiteY780" fmla="*/ 192088 h 398463"/>
                  <a:gd name="connsiteX781" fmla="*/ 461963 w 493713"/>
                  <a:gd name="connsiteY781" fmla="*/ 195263 h 398463"/>
                  <a:gd name="connsiteX782" fmla="*/ 458788 w 493713"/>
                  <a:gd name="connsiteY782" fmla="*/ 195263 h 398463"/>
                  <a:gd name="connsiteX783" fmla="*/ 458788 w 493713"/>
                  <a:gd name="connsiteY783" fmla="*/ 196850 h 398463"/>
                  <a:gd name="connsiteX784" fmla="*/ 457200 w 493713"/>
                  <a:gd name="connsiteY784" fmla="*/ 200025 h 398463"/>
                  <a:gd name="connsiteX785" fmla="*/ 455613 w 493713"/>
                  <a:gd name="connsiteY785" fmla="*/ 200025 h 398463"/>
                  <a:gd name="connsiteX786" fmla="*/ 450850 w 493713"/>
                  <a:gd name="connsiteY786" fmla="*/ 201613 h 398463"/>
                  <a:gd name="connsiteX787" fmla="*/ 447675 w 493713"/>
                  <a:gd name="connsiteY787" fmla="*/ 201613 h 398463"/>
                  <a:gd name="connsiteX788" fmla="*/ 441325 w 493713"/>
                  <a:gd name="connsiteY788" fmla="*/ 201613 h 398463"/>
                  <a:gd name="connsiteX789" fmla="*/ 436563 w 493713"/>
                  <a:gd name="connsiteY789" fmla="*/ 200025 h 398463"/>
                  <a:gd name="connsiteX790" fmla="*/ 434975 w 493713"/>
                  <a:gd name="connsiteY790" fmla="*/ 200025 h 398463"/>
                  <a:gd name="connsiteX791" fmla="*/ 431800 w 493713"/>
                  <a:gd name="connsiteY791" fmla="*/ 200025 h 398463"/>
                  <a:gd name="connsiteX792" fmla="*/ 430213 w 493713"/>
                  <a:gd name="connsiteY792" fmla="*/ 196850 h 398463"/>
                  <a:gd name="connsiteX793" fmla="*/ 427038 w 493713"/>
                  <a:gd name="connsiteY793" fmla="*/ 201613 h 398463"/>
                  <a:gd name="connsiteX794" fmla="*/ 427038 w 493713"/>
                  <a:gd name="connsiteY794" fmla="*/ 204788 h 398463"/>
                  <a:gd name="connsiteX795" fmla="*/ 425450 w 493713"/>
                  <a:gd name="connsiteY795" fmla="*/ 207963 h 398463"/>
                  <a:gd name="connsiteX796" fmla="*/ 425450 w 493713"/>
                  <a:gd name="connsiteY796" fmla="*/ 211138 h 398463"/>
                  <a:gd name="connsiteX797" fmla="*/ 420688 w 493713"/>
                  <a:gd name="connsiteY797" fmla="*/ 228600 h 398463"/>
                  <a:gd name="connsiteX798" fmla="*/ 415925 w 493713"/>
                  <a:gd name="connsiteY798" fmla="*/ 238125 h 398463"/>
                  <a:gd name="connsiteX799" fmla="*/ 414338 w 493713"/>
                  <a:gd name="connsiteY799" fmla="*/ 242888 h 398463"/>
                  <a:gd name="connsiteX800" fmla="*/ 411163 w 493713"/>
                  <a:gd name="connsiteY800" fmla="*/ 244475 h 398463"/>
                  <a:gd name="connsiteX801" fmla="*/ 411163 w 493713"/>
                  <a:gd name="connsiteY801" fmla="*/ 247650 h 398463"/>
                  <a:gd name="connsiteX802" fmla="*/ 409575 w 493713"/>
                  <a:gd name="connsiteY802" fmla="*/ 249238 h 398463"/>
                  <a:gd name="connsiteX803" fmla="*/ 409575 w 493713"/>
                  <a:gd name="connsiteY803" fmla="*/ 250825 h 398463"/>
                  <a:gd name="connsiteX804" fmla="*/ 409575 w 493713"/>
                  <a:gd name="connsiteY804" fmla="*/ 254000 h 398463"/>
                  <a:gd name="connsiteX805" fmla="*/ 409575 w 493713"/>
                  <a:gd name="connsiteY805" fmla="*/ 255588 h 398463"/>
                  <a:gd name="connsiteX806" fmla="*/ 411163 w 493713"/>
                  <a:gd name="connsiteY806" fmla="*/ 255588 h 398463"/>
                  <a:gd name="connsiteX807" fmla="*/ 414338 w 493713"/>
                  <a:gd name="connsiteY807" fmla="*/ 255588 h 398463"/>
                  <a:gd name="connsiteX808" fmla="*/ 411163 w 493713"/>
                  <a:gd name="connsiteY808" fmla="*/ 260350 h 398463"/>
                  <a:gd name="connsiteX809" fmla="*/ 411163 w 493713"/>
                  <a:gd name="connsiteY809" fmla="*/ 265113 h 398463"/>
                  <a:gd name="connsiteX810" fmla="*/ 411163 w 493713"/>
                  <a:gd name="connsiteY810" fmla="*/ 266700 h 398463"/>
                  <a:gd name="connsiteX811" fmla="*/ 411163 w 493713"/>
                  <a:gd name="connsiteY811" fmla="*/ 269875 h 398463"/>
                  <a:gd name="connsiteX812" fmla="*/ 411163 w 493713"/>
                  <a:gd name="connsiteY812" fmla="*/ 271463 h 398463"/>
                  <a:gd name="connsiteX813" fmla="*/ 409575 w 493713"/>
                  <a:gd name="connsiteY813" fmla="*/ 274638 h 398463"/>
                  <a:gd name="connsiteX814" fmla="*/ 409575 w 493713"/>
                  <a:gd name="connsiteY814" fmla="*/ 276225 h 398463"/>
                  <a:gd name="connsiteX815" fmla="*/ 409575 w 493713"/>
                  <a:gd name="connsiteY815" fmla="*/ 279400 h 398463"/>
                  <a:gd name="connsiteX816" fmla="*/ 409575 w 493713"/>
                  <a:gd name="connsiteY816" fmla="*/ 280988 h 398463"/>
                  <a:gd name="connsiteX817" fmla="*/ 407988 w 493713"/>
                  <a:gd name="connsiteY817" fmla="*/ 280988 h 398463"/>
                  <a:gd name="connsiteX818" fmla="*/ 407988 w 493713"/>
                  <a:gd name="connsiteY818" fmla="*/ 282575 h 398463"/>
                  <a:gd name="connsiteX819" fmla="*/ 404813 w 493713"/>
                  <a:gd name="connsiteY819" fmla="*/ 282575 h 398463"/>
                  <a:gd name="connsiteX820" fmla="*/ 404813 w 493713"/>
                  <a:gd name="connsiteY820" fmla="*/ 285750 h 398463"/>
                  <a:gd name="connsiteX821" fmla="*/ 404813 w 493713"/>
                  <a:gd name="connsiteY821" fmla="*/ 287338 h 398463"/>
                  <a:gd name="connsiteX822" fmla="*/ 403225 w 493713"/>
                  <a:gd name="connsiteY822" fmla="*/ 287338 h 398463"/>
                  <a:gd name="connsiteX823" fmla="*/ 403225 w 493713"/>
                  <a:gd name="connsiteY823" fmla="*/ 290513 h 398463"/>
                  <a:gd name="connsiteX824" fmla="*/ 403225 w 493713"/>
                  <a:gd name="connsiteY824" fmla="*/ 292100 h 398463"/>
                  <a:gd name="connsiteX825" fmla="*/ 400050 w 493713"/>
                  <a:gd name="connsiteY825" fmla="*/ 292100 h 398463"/>
                  <a:gd name="connsiteX826" fmla="*/ 398463 w 493713"/>
                  <a:gd name="connsiteY826" fmla="*/ 293688 h 398463"/>
                  <a:gd name="connsiteX827" fmla="*/ 398463 w 493713"/>
                  <a:gd name="connsiteY827" fmla="*/ 296863 h 398463"/>
                  <a:gd name="connsiteX828" fmla="*/ 400050 w 493713"/>
                  <a:gd name="connsiteY828" fmla="*/ 298450 h 398463"/>
                  <a:gd name="connsiteX829" fmla="*/ 403225 w 493713"/>
                  <a:gd name="connsiteY829" fmla="*/ 296863 h 398463"/>
                  <a:gd name="connsiteX830" fmla="*/ 404813 w 493713"/>
                  <a:gd name="connsiteY830" fmla="*/ 293688 h 398463"/>
                  <a:gd name="connsiteX831" fmla="*/ 407988 w 493713"/>
                  <a:gd name="connsiteY831" fmla="*/ 293688 h 398463"/>
                  <a:gd name="connsiteX832" fmla="*/ 409575 w 493713"/>
                  <a:gd name="connsiteY832" fmla="*/ 293688 h 398463"/>
                  <a:gd name="connsiteX833" fmla="*/ 409575 w 493713"/>
                  <a:gd name="connsiteY833" fmla="*/ 296863 h 398463"/>
                  <a:gd name="connsiteX834" fmla="*/ 409575 w 493713"/>
                  <a:gd name="connsiteY834" fmla="*/ 298450 h 398463"/>
                  <a:gd name="connsiteX835" fmla="*/ 407988 w 493713"/>
                  <a:gd name="connsiteY835" fmla="*/ 301625 h 398463"/>
                  <a:gd name="connsiteX836" fmla="*/ 404813 w 493713"/>
                  <a:gd name="connsiteY836" fmla="*/ 303213 h 398463"/>
                  <a:gd name="connsiteX837" fmla="*/ 403225 w 493713"/>
                  <a:gd name="connsiteY837" fmla="*/ 303213 h 398463"/>
                  <a:gd name="connsiteX838" fmla="*/ 403225 w 493713"/>
                  <a:gd name="connsiteY838" fmla="*/ 306388 h 398463"/>
                  <a:gd name="connsiteX839" fmla="*/ 404813 w 493713"/>
                  <a:gd name="connsiteY839" fmla="*/ 306388 h 398463"/>
                  <a:gd name="connsiteX840" fmla="*/ 403225 w 493713"/>
                  <a:gd name="connsiteY840" fmla="*/ 307975 h 398463"/>
                  <a:gd name="connsiteX841" fmla="*/ 400050 w 493713"/>
                  <a:gd name="connsiteY841" fmla="*/ 307975 h 398463"/>
                  <a:gd name="connsiteX842" fmla="*/ 398463 w 493713"/>
                  <a:gd name="connsiteY842" fmla="*/ 307975 h 398463"/>
                  <a:gd name="connsiteX843" fmla="*/ 395288 w 493713"/>
                  <a:gd name="connsiteY843" fmla="*/ 309563 h 398463"/>
                  <a:gd name="connsiteX844" fmla="*/ 393700 w 493713"/>
                  <a:gd name="connsiteY844" fmla="*/ 312738 h 398463"/>
                  <a:gd name="connsiteX845" fmla="*/ 395288 w 493713"/>
                  <a:gd name="connsiteY845" fmla="*/ 312738 h 398463"/>
                  <a:gd name="connsiteX846" fmla="*/ 398463 w 493713"/>
                  <a:gd name="connsiteY846" fmla="*/ 314325 h 398463"/>
                  <a:gd name="connsiteX847" fmla="*/ 395288 w 493713"/>
                  <a:gd name="connsiteY847" fmla="*/ 314325 h 398463"/>
                  <a:gd name="connsiteX848" fmla="*/ 393700 w 493713"/>
                  <a:gd name="connsiteY848" fmla="*/ 314325 h 398463"/>
                  <a:gd name="connsiteX849" fmla="*/ 393700 w 493713"/>
                  <a:gd name="connsiteY849" fmla="*/ 317500 h 398463"/>
                  <a:gd name="connsiteX850" fmla="*/ 392113 w 493713"/>
                  <a:gd name="connsiteY850" fmla="*/ 314325 h 398463"/>
                  <a:gd name="connsiteX851" fmla="*/ 392113 w 493713"/>
                  <a:gd name="connsiteY851" fmla="*/ 312738 h 398463"/>
                  <a:gd name="connsiteX852" fmla="*/ 393700 w 493713"/>
                  <a:gd name="connsiteY852" fmla="*/ 309563 h 398463"/>
                  <a:gd name="connsiteX853" fmla="*/ 392113 w 493713"/>
                  <a:gd name="connsiteY853" fmla="*/ 309563 h 398463"/>
                  <a:gd name="connsiteX854" fmla="*/ 392113 w 493713"/>
                  <a:gd name="connsiteY854" fmla="*/ 307975 h 398463"/>
                  <a:gd name="connsiteX855" fmla="*/ 388938 w 493713"/>
                  <a:gd name="connsiteY855" fmla="*/ 306388 h 398463"/>
                  <a:gd name="connsiteX856" fmla="*/ 387350 w 493713"/>
                  <a:gd name="connsiteY856" fmla="*/ 307975 h 398463"/>
                  <a:gd name="connsiteX857" fmla="*/ 388938 w 493713"/>
                  <a:gd name="connsiteY857" fmla="*/ 307975 h 398463"/>
                  <a:gd name="connsiteX858" fmla="*/ 387350 w 493713"/>
                  <a:gd name="connsiteY858" fmla="*/ 309563 h 398463"/>
                  <a:gd name="connsiteX859" fmla="*/ 384175 w 493713"/>
                  <a:gd name="connsiteY859" fmla="*/ 309563 h 398463"/>
                  <a:gd name="connsiteX860" fmla="*/ 382588 w 493713"/>
                  <a:gd name="connsiteY860" fmla="*/ 312738 h 398463"/>
                  <a:gd name="connsiteX861" fmla="*/ 381000 w 493713"/>
                  <a:gd name="connsiteY861" fmla="*/ 312738 h 398463"/>
                  <a:gd name="connsiteX862" fmla="*/ 382588 w 493713"/>
                  <a:gd name="connsiteY862" fmla="*/ 314325 h 398463"/>
                  <a:gd name="connsiteX863" fmla="*/ 384175 w 493713"/>
                  <a:gd name="connsiteY863" fmla="*/ 314325 h 398463"/>
                  <a:gd name="connsiteX864" fmla="*/ 382588 w 493713"/>
                  <a:gd name="connsiteY864" fmla="*/ 317500 h 398463"/>
                  <a:gd name="connsiteX865" fmla="*/ 381000 w 493713"/>
                  <a:gd name="connsiteY865" fmla="*/ 319088 h 398463"/>
                  <a:gd name="connsiteX866" fmla="*/ 382588 w 493713"/>
                  <a:gd name="connsiteY866" fmla="*/ 322263 h 398463"/>
                  <a:gd name="connsiteX867" fmla="*/ 381000 w 493713"/>
                  <a:gd name="connsiteY867" fmla="*/ 322263 h 398463"/>
                  <a:gd name="connsiteX868" fmla="*/ 381000 w 493713"/>
                  <a:gd name="connsiteY868" fmla="*/ 323850 h 398463"/>
                  <a:gd name="connsiteX869" fmla="*/ 382588 w 493713"/>
                  <a:gd name="connsiteY869" fmla="*/ 323850 h 398463"/>
                  <a:gd name="connsiteX870" fmla="*/ 382588 w 493713"/>
                  <a:gd name="connsiteY870" fmla="*/ 325438 h 398463"/>
                  <a:gd name="connsiteX871" fmla="*/ 381000 w 493713"/>
                  <a:gd name="connsiteY871" fmla="*/ 325438 h 398463"/>
                  <a:gd name="connsiteX872" fmla="*/ 377825 w 493713"/>
                  <a:gd name="connsiteY872" fmla="*/ 325438 h 398463"/>
                  <a:gd name="connsiteX873" fmla="*/ 377825 w 493713"/>
                  <a:gd name="connsiteY873" fmla="*/ 328613 h 398463"/>
                  <a:gd name="connsiteX874" fmla="*/ 376238 w 493713"/>
                  <a:gd name="connsiteY874" fmla="*/ 330200 h 398463"/>
                  <a:gd name="connsiteX875" fmla="*/ 373063 w 493713"/>
                  <a:gd name="connsiteY875" fmla="*/ 333375 h 398463"/>
                  <a:gd name="connsiteX876" fmla="*/ 373063 w 493713"/>
                  <a:gd name="connsiteY876" fmla="*/ 330200 h 398463"/>
                  <a:gd name="connsiteX877" fmla="*/ 373063 w 493713"/>
                  <a:gd name="connsiteY877" fmla="*/ 328613 h 398463"/>
                  <a:gd name="connsiteX878" fmla="*/ 376238 w 493713"/>
                  <a:gd name="connsiteY878" fmla="*/ 325438 h 398463"/>
                  <a:gd name="connsiteX879" fmla="*/ 377825 w 493713"/>
                  <a:gd name="connsiteY879" fmla="*/ 323850 h 398463"/>
                  <a:gd name="connsiteX880" fmla="*/ 377825 w 493713"/>
                  <a:gd name="connsiteY880" fmla="*/ 322263 h 398463"/>
                  <a:gd name="connsiteX881" fmla="*/ 376238 w 493713"/>
                  <a:gd name="connsiteY881" fmla="*/ 322263 h 398463"/>
                  <a:gd name="connsiteX882" fmla="*/ 373063 w 493713"/>
                  <a:gd name="connsiteY882" fmla="*/ 322263 h 398463"/>
                  <a:gd name="connsiteX883" fmla="*/ 373063 w 493713"/>
                  <a:gd name="connsiteY883" fmla="*/ 319088 h 398463"/>
                  <a:gd name="connsiteX884" fmla="*/ 376238 w 493713"/>
                  <a:gd name="connsiteY884" fmla="*/ 319088 h 398463"/>
                  <a:gd name="connsiteX885" fmla="*/ 376238 w 493713"/>
                  <a:gd name="connsiteY885" fmla="*/ 317500 h 398463"/>
                  <a:gd name="connsiteX886" fmla="*/ 373063 w 493713"/>
                  <a:gd name="connsiteY886" fmla="*/ 317500 h 398463"/>
                  <a:gd name="connsiteX887" fmla="*/ 371475 w 493713"/>
                  <a:gd name="connsiteY887" fmla="*/ 319088 h 398463"/>
                  <a:gd name="connsiteX888" fmla="*/ 371475 w 493713"/>
                  <a:gd name="connsiteY888" fmla="*/ 322263 h 398463"/>
                  <a:gd name="connsiteX889" fmla="*/ 368300 w 493713"/>
                  <a:gd name="connsiteY889" fmla="*/ 322263 h 398463"/>
                  <a:gd name="connsiteX890" fmla="*/ 366713 w 493713"/>
                  <a:gd name="connsiteY890" fmla="*/ 323850 h 398463"/>
                  <a:gd name="connsiteX891" fmla="*/ 366713 w 493713"/>
                  <a:gd name="connsiteY891" fmla="*/ 322263 h 398463"/>
                  <a:gd name="connsiteX892" fmla="*/ 366713 w 493713"/>
                  <a:gd name="connsiteY892" fmla="*/ 319088 h 398463"/>
                  <a:gd name="connsiteX893" fmla="*/ 368300 w 493713"/>
                  <a:gd name="connsiteY893" fmla="*/ 319088 h 398463"/>
                  <a:gd name="connsiteX894" fmla="*/ 368300 w 493713"/>
                  <a:gd name="connsiteY894" fmla="*/ 317500 h 398463"/>
                  <a:gd name="connsiteX895" fmla="*/ 366713 w 493713"/>
                  <a:gd name="connsiteY895" fmla="*/ 317500 h 398463"/>
                  <a:gd name="connsiteX896" fmla="*/ 365125 w 493713"/>
                  <a:gd name="connsiteY896" fmla="*/ 317500 h 398463"/>
                  <a:gd name="connsiteX897" fmla="*/ 366713 w 493713"/>
                  <a:gd name="connsiteY897" fmla="*/ 314325 h 398463"/>
                  <a:gd name="connsiteX898" fmla="*/ 366713 w 493713"/>
                  <a:gd name="connsiteY898" fmla="*/ 312738 h 398463"/>
                  <a:gd name="connsiteX899" fmla="*/ 366713 w 493713"/>
                  <a:gd name="connsiteY899" fmla="*/ 309563 h 398463"/>
                  <a:gd name="connsiteX900" fmla="*/ 366713 w 493713"/>
                  <a:gd name="connsiteY900" fmla="*/ 307975 h 398463"/>
                  <a:gd name="connsiteX901" fmla="*/ 366713 w 493713"/>
                  <a:gd name="connsiteY901" fmla="*/ 306388 h 398463"/>
                  <a:gd name="connsiteX902" fmla="*/ 366713 w 493713"/>
                  <a:gd name="connsiteY902" fmla="*/ 303213 h 398463"/>
                  <a:gd name="connsiteX903" fmla="*/ 365125 w 493713"/>
                  <a:gd name="connsiteY903" fmla="*/ 303213 h 398463"/>
                  <a:gd name="connsiteX904" fmla="*/ 361950 w 493713"/>
                  <a:gd name="connsiteY904" fmla="*/ 306388 h 398463"/>
                  <a:gd name="connsiteX905" fmla="*/ 360363 w 493713"/>
                  <a:gd name="connsiteY905" fmla="*/ 306388 h 398463"/>
                  <a:gd name="connsiteX906" fmla="*/ 357188 w 493713"/>
                  <a:gd name="connsiteY906" fmla="*/ 306388 h 398463"/>
                  <a:gd name="connsiteX907" fmla="*/ 355600 w 493713"/>
                  <a:gd name="connsiteY907" fmla="*/ 307975 h 398463"/>
                  <a:gd name="connsiteX908" fmla="*/ 352425 w 493713"/>
                  <a:gd name="connsiteY908" fmla="*/ 307975 h 398463"/>
                  <a:gd name="connsiteX909" fmla="*/ 352425 w 493713"/>
                  <a:gd name="connsiteY909" fmla="*/ 309563 h 398463"/>
                  <a:gd name="connsiteX910" fmla="*/ 350838 w 493713"/>
                  <a:gd name="connsiteY910" fmla="*/ 309563 h 398463"/>
                  <a:gd name="connsiteX911" fmla="*/ 349250 w 493713"/>
                  <a:gd name="connsiteY911" fmla="*/ 312738 h 398463"/>
                  <a:gd name="connsiteX912" fmla="*/ 349250 w 493713"/>
                  <a:gd name="connsiteY912" fmla="*/ 314325 h 398463"/>
                  <a:gd name="connsiteX913" fmla="*/ 346075 w 493713"/>
                  <a:gd name="connsiteY913" fmla="*/ 314325 h 398463"/>
                  <a:gd name="connsiteX914" fmla="*/ 344488 w 493713"/>
                  <a:gd name="connsiteY914" fmla="*/ 314325 h 398463"/>
                  <a:gd name="connsiteX915" fmla="*/ 341313 w 493713"/>
                  <a:gd name="connsiteY915" fmla="*/ 317500 h 398463"/>
                  <a:gd name="connsiteX916" fmla="*/ 341313 w 493713"/>
                  <a:gd name="connsiteY916" fmla="*/ 314325 h 398463"/>
                  <a:gd name="connsiteX917" fmla="*/ 341313 w 493713"/>
                  <a:gd name="connsiteY917" fmla="*/ 312738 h 398463"/>
                  <a:gd name="connsiteX918" fmla="*/ 341313 w 493713"/>
                  <a:gd name="connsiteY918" fmla="*/ 309563 h 398463"/>
                  <a:gd name="connsiteX919" fmla="*/ 341313 w 493713"/>
                  <a:gd name="connsiteY919" fmla="*/ 307975 h 398463"/>
                  <a:gd name="connsiteX920" fmla="*/ 344488 w 493713"/>
                  <a:gd name="connsiteY920" fmla="*/ 307975 h 398463"/>
                  <a:gd name="connsiteX921" fmla="*/ 344488 w 493713"/>
                  <a:gd name="connsiteY921" fmla="*/ 306388 h 398463"/>
                  <a:gd name="connsiteX922" fmla="*/ 341313 w 493713"/>
                  <a:gd name="connsiteY922" fmla="*/ 306388 h 398463"/>
                  <a:gd name="connsiteX923" fmla="*/ 336550 w 493713"/>
                  <a:gd name="connsiteY923" fmla="*/ 306388 h 398463"/>
                  <a:gd name="connsiteX924" fmla="*/ 339725 w 493713"/>
                  <a:gd name="connsiteY924" fmla="*/ 307975 h 398463"/>
                  <a:gd name="connsiteX925" fmla="*/ 336550 w 493713"/>
                  <a:gd name="connsiteY925" fmla="*/ 307975 h 398463"/>
                  <a:gd name="connsiteX926" fmla="*/ 336550 w 493713"/>
                  <a:gd name="connsiteY926" fmla="*/ 309563 h 398463"/>
                  <a:gd name="connsiteX927" fmla="*/ 334963 w 493713"/>
                  <a:gd name="connsiteY927" fmla="*/ 309563 h 398463"/>
                  <a:gd name="connsiteX928" fmla="*/ 333375 w 493713"/>
                  <a:gd name="connsiteY928" fmla="*/ 309563 h 398463"/>
                  <a:gd name="connsiteX929" fmla="*/ 330200 w 493713"/>
                  <a:gd name="connsiteY929" fmla="*/ 309563 h 398463"/>
                  <a:gd name="connsiteX930" fmla="*/ 328613 w 493713"/>
                  <a:gd name="connsiteY930" fmla="*/ 309563 h 398463"/>
                  <a:gd name="connsiteX931" fmla="*/ 325438 w 493713"/>
                  <a:gd name="connsiteY931" fmla="*/ 309563 h 398463"/>
                  <a:gd name="connsiteX932" fmla="*/ 325438 w 493713"/>
                  <a:gd name="connsiteY932" fmla="*/ 312738 h 398463"/>
                  <a:gd name="connsiteX933" fmla="*/ 323850 w 493713"/>
                  <a:gd name="connsiteY933" fmla="*/ 312738 h 398463"/>
                  <a:gd name="connsiteX934" fmla="*/ 320675 w 493713"/>
                  <a:gd name="connsiteY934" fmla="*/ 312738 h 398463"/>
                  <a:gd name="connsiteX935" fmla="*/ 317500 w 493713"/>
                  <a:gd name="connsiteY935" fmla="*/ 314325 h 398463"/>
                  <a:gd name="connsiteX936" fmla="*/ 314325 w 493713"/>
                  <a:gd name="connsiteY936" fmla="*/ 317500 h 398463"/>
                  <a:gd name="connsiteX937" fmla="*/ 312738 w 493713"/>
                  <a:gd name="connsiteY937" fmla="*/ 317500 h 398463"/>
                  <a:gd name="connsiteX938" fmla="*/ 309563 w 493713"/>
                  <a:gd name="connsiteY938" fmla="*/ 319088 h 398463"/>
                  <a:gd name="connsiteX939" fmla="*/ 307975 w 493713"/>
                  <a:gd name="connsiteY939" fmla="*/ 319088 h 398463"/>
                  <a:gd name="connsiteX940" fmla="*/ 307975 w 493713"/>
                  <a:gd name="connsiteY940" fmla="*/ 317500 h 398463"/>
                  <a:gd name="connsiteX941" fmla="*/ 306388 w 493713"/>
                  <a:gd name="connsiteY941" fmla="*/ 317500 h 398463"/>
                  <a:gd name="connsiteX942" fmla="*/ 306388 w 493713"/>
                  <a:gd name="connsiteY942" fmla="*/ 319088 h 398463"/>
                  <a:gd name="connsiteX943" fmla="*/ 303213 w 493713"/>
                  <a:gd name="connsiteY943" fmla="*/ 319088 h 398463"/>
                  <a:gd name="connsiteX944" fmla="*/ 303213 w 493713"/>
                  <a:gd name="connsiteY944" fmla="*/ 317500 h 398463"/>
                  <a:gd name="connsiteX945" fmla="*/ 301625 w 493713"/>
                  <a:gd name="connsiteY945" fmla="*/ 317500 h 398463"/>
                  <a:gd name="connsiteX946" fmla="*/ 301625 w 493713"/>
                  <a:gd name="connsiteY946" fmla="*/ 319088 h 398463"/>
                  <a:gd name="connsiteX947" fmla="*/ 298450 w 493713"/>
                  <a:gd name="connsiteY947" fmla="*/ 322263 h 398463"/>
                  <a:gd name="connsiteX948" fmla="*/ 296863 w 493713"/>
                  <a:gd name="connsiteY948" fmla="*/ 322263 h 398463"/>
                  <a:gd name="connsiteX949" fmla="*/ 293688 w 493713"/>
                  <a:gd name="connsiteY949" fmla="*/ 322263 h 398463"/>
                  <a:gd name="connsiteX950" fmla="*/ 292100 w 493713"/>
                  <a:gd name="connsiteY950" fmla="*/ 322263 h 398463"/>
                  <a:gd name="connsiteX951" fmla="*/ 290513 w 493713"/>
                  <a:gd name="connsiteY951" fmla="*/ 322263 h 398463"/>
                  <a:gd name="connsiteX952" fmla="*/ 287338 w 493713"/>
                  <a:gd name="connsiteY952" fmla="*/ 319088 h 398463"/>
                  <a:gd name="connsiteX953" fmla="*/ 285750 w 493713"/>
                  <a:gd name="connsiteY953" fmla="*/ 319088 h 398463"/>
                  <a:gd name="connsiteX954" fmla="*/ 282575 w 493713"/>
                  <a:gd name="connsiteY954" fmla="*/ 319088 h 398463"/>
                  <a:gd name="connsiteX955" fmla="*/ 280988 w 493713"/>
                  <a:gd name="connsiteY955" fmla="*/ 317500 h 398463"/>
                  <a:gd name="connsiteX956" fmla="*/ 277813 w 493713"/>
                  <a:gd name="connsiteY956" fmla="*/ 317500 h 398463"/>
                  <a:gd name="connsiteX957" fmla="*/ 276225 w 493713"/>
                  <a:gd name="connsiteY957" fmla="*/ 314325 h 398463"/>
                  <a:gd name="connsiteX958" fmla="*/ 274638 w 493713"/>
                  <a:gd name="connsiteY958" fmla="*/ 314325 h 398463"/>
                  <a:gd name="connsiteX959" fmla="*/ 271463 w 493713"/>
                  <a:gd name="connsiteY959" fmla="*/ 314325 h 398463"/>
                  <a:gd name="connsiteX960" fmla="*/ 269875 w 493713"/>
                  <a:gd name="connsiteY960" fmla="*/ 314325 h 398463"/>
                  <a:gd name="connsiteX961" fmla="*/ 269875 w 493713"/>
                  <a:gd name="connsiteY961" fmla="*/ 317500 h 398463"/>
                  <a:gd name="connsiteX962" fmla="*/ 269875 w 493713"/>
                  <a:gd name="connsiteY962" fmla="*/ 319088 h 398463"/>
                  <a:gd name="connsiteX963" fmla="*/ 269875 w 493713"/>
                  <a:gd name="connsiteY963" fmla="*/ 322263 h 398463"/>
                  <a:gd name="connsiteX964" fmla="*/ 269875 w 493713"/>
                  <a:gd name="connsiteY964" fmla="*/ 323850 h 398463"/>
                  <a:gd name="connsiteX965" fmla="*/ 271463 w 493713"/>
                  <a:gd name="connsiteY965" fmla="*/ 325438 h 398463"/>
                  <a:gd name="connsiteX966" fmla="*/ 274638 w 493713"/>
                  <a:gd name="connsiteY966" fmla="*/ 325438 h 398463"/>
                  <a:gd name="connsiteX967" fmla="*/ 274638 w 493713"/>
                  <a:gd name="connsiteY967" fmla="*/ 328613 h 398463"/>
                  <a:gd name="connsiteX968" fmla="*/ 271463 w 493713"/>
                  <a:gd name="connsiteY968" fmla="*/ 328613 h 398463"/>
                  <a:gd name="connsiteX969" fmla="*/ 269875 w 493713"/>
                  <a:gd name="connsiteY969" fmla="*/ 328613 h 398463"/>
                  <a:gd name="connsiteX970" fmla="*/ 269875 w 493713"/>
                  <a:gd name="connsiteY970" fmla="*/ 325438 h 398463"/>
                  <a:gd name="connsiteX971" fmla="*/ 266700 w 493713"/>
                  <a:gd name="connsiteY971" fmla="*/ 325438 h 398463"/>
                  <a:gd name="connsiteX972" fmla="*/ 266700 w 493713"/>
                  <a:gd name="connsiteY972" fmla="*/ 323850 h 398463"/>
                  <a:gd name="connsiteX973" fmla="*/ 265113 w 493713"/>
                  <a:gd name="connsiteY973" fmla="*/ 323850 h 398463"/>
                  <a:gd name="connsiteX974" fmla="*/ 261938 w 493713"/>
                  <a:gd name="connsiteY974" fmla="*/ 322263 h 398463"/>
                  <a:gd name="connsiteX975" fmla="*/ 260350 w 493713"/>
                  <a:gd name="connsiteY975" fmla="*/ 322263 h 398463"/>
                  <a:gd name="connsiteX976" fmla="*/ 258763 w 493713"/>
                  <a:gd name="connsiteY976" fmla="*/ 322263 h 398463"/>
                  <a:gd name="connsiteX977" fmla="*/ 255588 w 493713"/>
                  <a:gd name="connsiteY977" fmla="*/ 322263 h 398463"/>
                  <a:gd name="connsiteX978" fmla="*/ 254000 w 493713"/>
                  <a:gd name="connsiteY978" fmla="*/ 322263 h 398463"/>
                  <a:gd name="connsiteX979" fmla="*/ 250825 w 493713"/>
                  <a:gd name="connsiteY979" fmla="*/ 319088 h 398463"/>
                  <a:gd name="connsiteX980" fmla="*/ 250825 w 493713"/>
                  <a:gd name="connsiteY980" fmla="*/ 317500 h 398463"/>
                  <a:gd name="connsiteX981" fmla="*/ 249238 w 493713"/>
                  <a:gd name="connsiteY981" fmla="*/ 317500 h 398463"/>
                  <a:gd name="connsiteX982" fmla="*/ 246063 w 493713"/>
                  <a:gd name="connsiteY982" fmla="*/ 314325 h 398463"/>
                  <a:gd name="connsiteX983" fmla="*/ 244475 w 493713"/>
                  <a:gd name="connsiteY983" fmla="*/ 314325 h 398463"/>
                  <a:gd name="connsiteX984" fmla="*/ 239713 w 493713"/>
                  <a:gd name="connsiteY984" fmla="*/ 309563 h 398463"/>
                  <a:gd name="connsiteX985" fmla="*/ 238125 w 493713"/>
                  <a:gd name="connsiteY985" fmla="*/ 312738 h 398463"/>
                  <a:gd name="connsiteX986" fmla="*/ 238125 w 493713"/>
                  <a:gd name="connsiteY986" fmla="*/ 314325 h 398463"/>
                  <a:gd name="connsiteX987" fmla="*/ 234950 w 493713"/>
                  <a:gd name="connsiteY987" fmla="*/ 317500 h 398463"/>
                  <a:gd name="connsiteX988" fmla="*/ 233363 w 493713"/>
                  <a:gd name="connsiteY988" fmla="*/ 317500 h 398463"/>
                  <a:gd name="connsiteX989" fmla="*/ 230188 w 493713"/>
                  <a:gd name="connsiteY989" fmla="*/ 314325 h 398463"/>
                  <a:gd name="connsiteX990" fmla="*/ 228600 w 493713"/>
                  <a:gd name="connsiteY990" fmla="*/ 314325 h 398463"/>
                  <a:gd name="connsiteX991" fmla="*/ 228600 w 493713"/>
                  <a:gd name="connsiteY991" fmla="*/ 312738 h 398463"/>
                  <a:gd name="connsiteX992" fmla="*/ 227013 w 493713"/>
                  <a:gd name="connsiteY992" fmla="*/ 312738 h 398463"/>
                  <a:gd name="connsiteX993" fmla="*/ 223838 w 493713"/>
                  <a:gd name="connsiteY993" fmla="*/ 312738 h 398463"/>
                  <a:gd name="connsiteX994" fmla="*/ 223838 w 493713"/>
                  <a:gd name="connsiteY994" fmla="*/ 314325 h 398463"/>
                  <a:gd name="connsiteX995" fmla="*/ 227013 w 493713"/>
                  <a:gd name="connsiteY995" fmla="*/ 314325 h 398463"/>
                  <a:gd name="connsiteX996" fmla="*/ 227013 w 493713"/>
                  <a:gd name="connsiteY996" fmla="*/ 317500 h 398463"/>
                  <a:gd name="connsiteX997" fmla="*/ 223838 w 493713"/>
                  <a:gd name="connsiteY997" fmla="*/ 319088 h 398463"/>
                  <a:gd name="connsiteX998" fmla="*/ 227013 w 493713"/>
                  <a:gd name="connsiteY998" fmla="*/ 322263 h 398463"/>
                  <a:gd name="connsiteX999" fmla="*/ 227013 w 493713"/>
                  <a:gd name="connsiteY999" fmla="*/ 323850 h 398463"/>
                  <a:gd name="connsiteX1000" fmla="*/ 223838 w 493713"/>
                  <a:gd name="connsiteY1000" fmla="*/ 322263 h 398463"/>
                  <a:gd name="connsiteX1001" fmla="*/ 222250 w 493713"/>
                  <a:gd name="connsiteY1001" fmla="*/ 322263 h 398463"/>
                  <a:gd name="connsiteX1002" fmla="*/ 222250 w 493713"/>
                  <a:gd name="connsiteY1002" fmla="*/ 319088 h 398463"/>
                  <a:gd name="connsiteX1003" fmla="*/ 222250 w 493713"/>
                  <a:gd name="connsiteY1003" fmla="*/ 317500 h 398463"/>
                  <a:gd name="connsiteX1004" fmla="*/ 219075 w 493713"/>
                  <a:gd name="connsiteY1004" fmla="*/ 317500 h 398463"/>
                  <a:gd name="connsiteX1005" fmla="*/ 219075 w 493713"/>
                  <a:gd name="connsiteY1005" fmla="*/ 314325 h 398463"/>
                  <a:gd name="connsiteX1006" fmla="*/ 217488 w 493713"/>
                  <a:gd name="connsiteY1006" fmla="*/ 312738 h 398463"/>
                  <a:gd name="connsiteX1007" fmla="*/ 217488 w 493713"/>
                  <a:gd name="connsiteY1007" fmla="*/ 309563 h 398463"/>
                  <a:gd name="connsiteX1008" fmla="*/ 215900 w 493713"/>
                  <a:gd name="connsiteY1008" fmla="*/ 309563 h 398463"/>
                  <a:gd name="connsiteX1009" fmla="*/ 212725 w 493713"/>
                  <a:gd name="connsiteY1009" fmla="*/ 307975 h 398463"/>
                  <a:gd name="connsiteX1010" fmla="*/ 211138 w 493713"/>
                  <a:gd name="connsiteY1010" fmla="*/ 306388 h 398463"/>
                  <a:gd name="connsiteX1011" fmla="*/ 207963 w 493713"/>
                  <a:gd name="connsiteY1011" fmla="*/ 306388 h 398463"/>
                  <a:gd name="connsiteX1012" fmla="*/ 206375 w 493713"/>
                  <a:gd name="connsiteY1012" fmla="*/ 306388 h 398463"/>
                  <a:gd name="connsiteX1013" fmla="*/ 206375 w 493713"/>
                  <a:gd name="connsiteY1013" fmla="*/ 309563 h 398463"/>
                  <a:gd name="connsiteX1014" fmla="*/ 206375 w 493713"/>
                  <a:gd name="connsiteY1014" fmla="*/ 312738 h 398463"/>
                  <a:gd name="connsiteX1015" fmla="*/ 203200 w 493713"/>
                  <a:gd name="connsiteY1015" fmla="*/ 314325 h 398463"/>
                  <a:gd name="connsiteX1016" fmla="*/ 206375 w 493713"/>
                  <a:gd name="connsiteY1016" fmla="*/ 314325 h 398463"/>
                  <a:gd name="connsiteX1017" fmla="*/ 206375 w 493713"/>
                  <a:gd name="connsiteY1017" fmla="*/ 317500 h 398463"/>
                  <a:gd name="connsiteX1018" fmla="*/ 206375 w 493713"/>
                  <a:gd name="connsiteY1018" fmla="*/ 319088 h 398463"/>
                  <a:gd name="connsiteX1019" fmla="*/ 203200 w 493713"/>
                  <a:gd name="connsiteY1019" fmla="*/ 322263 h 398463"/>
                  <a:gd name="connsiteX1020" fmla="*/ 203200 w 493713"/>
                  <a:gd name="connsiteY1020" fmla="*/ 323850 h 398463"/>
                  <a:gd name="connsiteX1021" fmla="*/ 203200 w 493713"/>
                  <a:gd name="connsiteY1021" fmla="*/ 325438 h 398463"/>
                  <a:gd name="connsiteX1022" fmla="*/ 201613 w 493713"/>
                  <a:gd name="connsiteY1022" fmla="*/ 323850 h 398463"/>
                  <a:gd name="connsiteX1023" fmla="*/ 200025 w 493713"/>
                  <a:gd name="connsiteY1023" fmla="*/ 322263 h 398463"/>
                  <a:gd name="connsiteX1024" fmla="*/ 196850 w 493713"/>
                  <a:gd name="connsiteY1024" fmla="*/ 322263 h 398463"/>
                  <a:gd name="connsiteX1025" fmla="*/ 196850 w 493713"/>
                  <a:gd name="connsiteY1025" fmla="*/ 319088 h 398463"/>
                  <a:gd name="connsiteX1026" fmla="*/ 196850 w 493713"/>
                  <a:gd name="connsiteY1026" fmla="*/ 317500 h 398463"/>
                  <a:gd name="connsiteX1027" fmla="*/ 196850 w 493713"/>
                  <a:gd name="connsiteY1027" fmla="*/ 314325 h 398463"/>
                  <a:gd name="connsiteX1028" fmla="*/ 195263 w 493713"/>
                  <a:gd name="connsiteY1028" fmla="*/ 314325 h 398463"/>
                  <a:gd name="connsiteX1029" fmla="*/ 195263 w 493713"/>
                  <a:gd name="connsiteY1029" fmla="*/ 317500 h 398463"/>
                  <a:gd name="connsiteX1030" fmla="*/ 192088 w 493713"/>
                  <a:gd name="connsiteY1030" fmla="*/ 319088 h 398463"/>
                  <a:gd name="connsiteX1031" fmla="*/ 192088 w 493713"/>
                  <a:gd name="connsiteY1031" fmla="*/ 317500 h 398463"/>
                  <a:gd name="connsiteX1032" fmla="*/ 192088 w 493713"/>
                  <a:gd name="connsiteY1032" fmla="*/ 314325 h 398463"/>
                  <a:gd name="connsiteX1033" fmla="*/ 192088 w 493713"/>
                  <a:gd name="connsiteY1033" fmla="*/ 312738 h 398463"/>
                  <a:gd name="connsiteX1034" fmla="*/ 190500 w 493713"/>
                  <a:gd name="connsiteY1034" fmla="*/ 312738 h 398463"/>
                  <a:gd name="connsiteX1035" fmla="*/ 190500 w 493713"/>
                  <a:gd name="connsiteY1035" fmla="*/ 309563 h 398463"/>
                  <a:gd name="connsiteX1036" fmla="*/ 187325 w 493713"/>
                  <a:gd name="connsiteY1036" fmla="*/ 309563 h 398463"/>
                  <a:gd name="connsiteX1037" fmla="*/ 187325 w 493713"/>
                  <a:gd name="connsiteY1037" fmla="*/ 312738 h 398463"/>
                  <a:gd name="connsiteX1038" fmla="*/ 185738 w 493713"/>
                  <a:gd name="connsiteY1038" fmla="*/ 314325 h 398463"/>
                  <a:gd name="connsiteX1039" fmla="*/ 184150 w 493713"/>
                  <a:gd name="connsiteY1039" fmla="*/ 314325 h 398463"/>
                  <a:gd name="connsiteX1040" fmla="*/ 185738 w 493713"/>
                  <a:gd name="connsiteY1040" fmla="*/ 317500 h 398463"/>
                  <a:gd name="connsiteX1041" fmla="*/ 184150 w 493713"/>
                  <a:gd name="connsiteY1041" fmla="*/ 317500 h 398463"/>
                  <a:gd name="connsiteX1042" fmla="*/ 184150 w 493713"/>
                  <a:gd name="connsiteY1042" fmla="*/ 319088 h 398463"/>
                  <a:gd name="connsiteX1043" fmla="*/ 184150 w 493713"/>
                  <a:gd name="connsiteY1043" fmla="*/ 322263 h 398463"/>
                  <a:gd name="connsiteX1044" fmla="*/ 184150 w 493713"/>
                  <a:gd name="connsiteY1044" fmla="*/ 323850 h 398463"/>
                  <a:gd name="connsiteX1045" fmla="*/ 185738 w 493713"/>
                  <a:gd name="connsiteY1045" fmla="*/ 322263 h 398463"/>
                  <a:gd name="connsiteX1046" fmla="*/ 185738 w 493713"/>
                  <a:gd name="connsiteY1046" fmla="*/ 323850 h 398463"/>
                  <a:gd name="connsiteX1047" fmla="*/ 185738 w 493713"/>
                  <a:gd name="connsiteY1047" fmla="*/ 325438 h 398463"/>
                  <a:gd name="connsiteX1048" fmla="*/ 184150 w 493713"/>
                  <a:gd name="connsiteY1048" fmla="*/ 325438 h 398463"/>
                  <a:gd name="connsiteX1049" fmla="*/ 180975 w 493713"/>
                  <a:gd name="connsiteY1049" fmla="*/ 325438 h 398463"/>
                  <a:gd name="connsiteX1050" fmla="*/ 180975 w 493713"/>
                  <a:gd name="connsiteY1050" fmla="*/ 328613 h 398463"/>
                  <a:gd name="connsiteX1051" fmla="*/ 180975 w 493713"/>
                  <a:gd name="connsiteY1051" fmla="*/ 330200 h 398463"/>
                  <a:gd name="connsiteX1052" fmla="*/ 180975 w 493713"/>
                  <a:gd name="connsiteY1052" fmla="*/ 333375 h 398463"/>
                  <a:gd name="connsiteX1053" fmla="*/ 180975 w 493713"/>
                  <a:gd name="connsiteY1053" fmla="*/ 334963 h 398463"/>
                  <a:gd name="connsiteX1054" fmla="*/ 184150 w 493713"/>
                  <a:gd name="connsiteY1054" fmla="*/ 333375 h 398463"/>
                  <a:gd name="connsiteX1055" fmla="*/ 185738 w 493713"/>
                  <a:gd name="connsiteY1055" fmla="*/ 333375 h 398463"/>
                  <a:gd name="connsiteX1056" fmla="*/ 185738 w 493713"/>
                  <a:gd name="connsiteY1056" fmla="*/ 330200 h 398463"/>
                  <a:gd name="connsiteX1057" fmla="*/ 187325 w 493713"/>
                  <a:gd name="connsiteY1057" fmla="*/ 330200 h 398463"/>
                  <a:gd name="connsiteX1058" fmla="*/ 187325 w 493713"/>
                  <a:gd name="connsiteY1058" fmla="*/ 328613 h 398463"/>
                  <a:gd name="connsiteX1059" fmla="*/ 187325 w 493713"/>
                  <a:gd name="connsiteY1059" fmla="*/ 325438 h 398463"/>
                  <a:gd name="connsiteX1060" fmla="*/ 190500 w 493713"/>
                  <a:gd name="connsiteY1060" fmla="*/ 325438 h 398463"/>
                  <a:gd name="connsiteX1061" fmla="*/ 192088 w 493713"/>
                  <a:gd name="connsiteY1061" fmla="*/ 323850 h 398463"/>
                  <a:gd name="connsiteX1062" fmla="*/ 192088 w 493713"/>
                  <a:gd name="connsiteY1062" fmla="*/ 325438 h 398463"/>
                  <a:gd name="connsiteX1063" fmla="*/ 195263 w 493713"/>
                  <a:gd name="connsiteY1063" fmla="*/ 325438 h 398463"/>
                  <a:gd name="connsiteX1064" fmla="*/ 195263 w 493713"/>
                  <a:gd name="connsiteY1064" fmla="*/ 328613 h 398463"/>
                  <a:gd name="connsiteX1065" fmla="*/ 195263 w 493713"/>
                  <a:gd name="connsiteY1065" fmla="*/ 330200 h 398463"/>
                  <a:gd name="connsiteX1066" fmla="*/ 192088 w 493713"/>
                  <a:gd name="connsiteY1066" fmla="*/ 328613 h 398463"/>
                  <a:gd name="connsiteX1067" fmla="*/ 190500 w 493713"/>
                  <a:gd name="connsiteY1067" fmla="*/ 330200 h 398463"/>
                  <a:gd name="connsiteX1068" fmla="*/ 190500 w 493713"/>
                  <a:gd name="connsiteY1068" fmla="*/ 333375 h 398463"/>
                  <a:gd name="connsiteX1069" fmla="*/ 192088 w 493713"/>
                  <a:gd name="connsiteY1069" fmla="*/ 334963 h 398463"/>
                  <a:gd name="connsiteX1070" fmla="*/ 192088 w 493713"/>
                  <a:gd name="connsiteY1070" fmla="*/ 338138 h 398463"/>
                  <a:gd name="connsiteX1071" fmla="*/ 195263 w 493713"/>
                  <a:gd name="connsiteY1071" fmla="*/ 339725 h 398463"/>
                  <a:gd name="connsiteX1072" fmla="*/ 195263 w 493713"/>
                  <a:gd name="connsiteY1072" fmla="*/ 341313 h 398463"/>
                  <a:gd name="connsiteX1073" fmla="*/ 192088 w 493713"/>
                  <a:gd name="connsiteY1073" fmla="*/ 341313 h 398463"/>
                  <a:gd name="connsiteX1074" fmla="*/ 190500 w 493713"/>
                  <a:gd name="connsiteY1074" fmla="*/ 341313 h 398463"/>
                  <a:gd name="connsiteX1075" fmla="*/ 190500 w 493713"/>
                  <a:gd name="connsiteY1075" fmla="*/ 344488 h 398463"/>
                  <a:gd name="connsiteX1076" fmla="*/ 187325 w 493713"/>
                  <a:gd name="connsiteY1076" fmla="*/ 346075 h 398463"/>
                  <a:gd name="connsiteX1077" fmla="*/ 187325 w 493713"/>
                  <a:gd name="connsiteY1077" fmla="*/ 349250 h 398463"/>
                  <a:gd name="connsiteX1078" fmla="*/ 185738 w 493713"/>
                  <a:gd name="connsiteY1078" fmla="*/ 350838 h 398463"/>
                  <a:gd name="connsiteX1079" fmla="*/ 184150 w 493713"/>
                  <a:gd name="connsiteY1079" fmla="*/ 350838 h 398463"/>
                  <a:gd name="connsiteX1080" fmla="*/ 180975 w 493713"/>
                  <a:gd name="connsiteY1080" fmla="*/ 350838 h 398463"/>
                  <a:gd name="connsiteX1081" fmla="*/ 184150 w 493713"/>
                  <a:gd name="connsiteY1081" fmla="*/ 354013 h 398463"/>
                  <a:gd name="connsiteX1082" fmla="*/ 184150 w 493713"/>
                  <a:gd name="connsiteY1082" fmla="*/ 355600 h 398463"/>
                  <a:gd name="connsiteX1083" fmla="*/ 184150 w 493713"/>
                  <a:gd name="connsiteY1083" fmla="*/ 357188 h 398463"/>
                  <a:gd name="connsiteX1084" fmla="*/ 180975 w 493713"/>
                  <a:gd name="connsiteY1084" fmla="*/ 360363 h 398463"/>
                  <a:gd name="connsiteX1085" fmla="*/ 184150 w 493713"/>
                  <a:gd name="connsiteY1085" fmla="*/ 361950 h 398463"/>
                  <a:gd name="connsiteX1086" fmla="*/ 184150 w 493713"/>
                  <a:gd name="connsiteY1086" fmla="*/ 365125 h 398463"/>
                  <a:gd name="connsiteX1087" fmla="*/ 180975 w 493713"/>
                  <a:gd name="connsiteY1087" fmla="*/ 365125 h 398463"/>
                  <a:gd name="connsiteX1088" fmla="*/ 180975 w 493713"/>
                  <a:gd name="connsiteY1088" fmla="*/ 366713 h 398463"/>
                  <a:gd name="connsiteX1089" fmla="*/ 180975 w 493713"/>
                  <a:gd name="connsiteY1089" fmla="*/ 368300 h 398463"/>
                  <a:gd name="connsiteX1090" fmla="*/ 184150 w 493713"/>
                  <a:gd name="connsiteY1090" fmla="*/ 368300 h 398463"/>
                  <a:gd name="connsiteX1091" fmla="*/ 184150 w 493713"/>
                  <a:gd name="connsiteY1091" fmla="*/ 371476 h 398463"/>
                  <a:gd name="connsiteX1092" fmla="*/ 180975 w 493713"/>
                  <a:gd name="connsiteY1092" fmla="*/ 373063 h 398463"/>
                  <a:gd name="connsiteX1093" fmla="*/ 179388 w 493713"/>
                  <a:gd name="connsiteY1093" fmla="*/ 376238 h 398463"/>
                  <a:gd name="connsiteX1094" fmla="*/ 179388 w 493713"/>
                  <a:gd name="connsiteY1094" fmla="*/ 377826 h 398463"/>
                  <a:gd name="connsiteX1095" fmla="*/ 176213 w 493713"/>
                  <a:gd name="connsiteY1095" fmla="*/ 381001 h 398463"/>
                  <a:gd name="connsiteX1096" fmla="*/ 174625 w 493713"/>
                  <a:gd name="connsiteY1096" fmla="*/ 382588 h 398463"/>
                  <a:gd name="connsiteX1097" fmla="*/ 171450 w 493713"/>
                  <a:gd name="connsiteY1097" fmla="*/ 387351 h 398463"/>
                  <a:gd name="connsiteX1098" fmla="*/ 169863 w 493713"/>
                  <a:gd name="connsiteY1098" fmla="*/ 388938 h 398463"/>
                  <a:gd name="connsiteX1099" fmla="*/ 168275 w 493713"/>
                  <a:gd name="connsiteY1099" fmla="*/ 388938 h 398463"/>
                  <a:gd name="connsiteX1100" fmla="*/ 165100 w 493713"/>
                  <a:gd name="connsiteY1100" fmla="*/ 392113 h 398463"/>
                  <a:gd name="connsiteX1101" fmla="*/ 163513 w 493713"/>
                  <a:gd name="connsiteY1101" fmla="*/ 392113 h 398463"/>
                  <a:gd name="connsiteX1102" fmla="*/ 160338 w 493713"/>
                  <a:gd name="connsiteY1102" fmla="*/ 392113 h 398463"/>
                  <a:gd name="connsiteX1103" fmla="*/ 160338 w 493713"/>
                  <a:gd name="connsiteY1103" fmla="*/ 393701 h 398463"/>
                  <a:gd name="connsiteX1104" fmla="*/ 158750 w 493713"/>
                  <a:gd name="connsiteY1104" fmla="*/ 396876 h 398463"/>
                  <a:gd name="connsiteX1105" fmla="*/ 155575 w 493713"/>
                  <a:gd name="connsiteY1105" fmla="*/ 396876 h 398463"/>
                  <a:gd name="connsiteX1106" fmla="*/ 153988 w 493713"/>
                  <a:gd name="connsiteY1106" fmla="*/ 396876 h 398463"/>
                  <a:gd name="connsiteX1107" fmla="*/ 149225 w 493713"/>
                  <a:gd name="connsiteY1107" fmla="*/ 398463 h 398463"/>
                  <a:gd name="connsiteX1108" fmla="*/ 147638 w 493713"/>
                  <a:gd name="connsiteY1108" fmla="*/ 398463 h 398463"/>
                  <a:gd name="connsiteX1109" fmla="*/ 142875 w 493713"/>
                  <a:gd name="connsiteY1109" fmla="*/ 398463 h 398463"/>
                  <a:gd name="connsiteX1110" fmla="*/ 141288 w 493713"/>
                  <a:gd name="connsiteY1110" fmla="*/ 398463 h 398463"/>
                  <a:gd name="connsiteX1111" fmla="*/ 138113 w 493713"/>
                  <a:gd name="connsiteY1111" fmla="*/ 398463 h 398463"/>
                  <a:gd name="connsiteX1112" fmla="*/ 136525 w 493713"/>
                  <a:gd name="connsiteY1112" fmla="*/ 398463 h 398463"/>
                  <a:gd name="connsiteX1113" fmla="*/ 136525 w 493713"/>
                  <a:gd name="connsiteY1113" fmla="*/ 396876 h 398463"/>
                  <a:gd name="connsiteX1114" fmla="*/ 136525 w 493713"/>
                  <a:gd name="connsiteY1114" fmla="*/ 393701 h 398463"/>
                  <a:gd name="connsiteX1115" fmla="*/ 133350 w 493713"/>
                  <a:gd name="connsiteY1115" fmla="*/ 393701 h 398463"/>
                  <a:gd name="connsiteX1116" fmla="*/ 128588 w 493713"/>
                  <a:gd name="connsiteY1116" fmla="*/ 393701 h 398463"/>
                  <a:gd name="connsiteX1117" fmla="*/ 127000 w 493713"/>
                  <a:gd name="connsiteY1117" fmla="*/ 393701 h 398463"/>
                  <a:gd name="connsiteX1118" fmla="*/ 125413 w 493713"/>
                  <a:gd name="connsiteY1118" fmla="*/ 393701 h 398463"/>
                  <a:gd name="connsiteX1119" fmla="*/ 125413 w 493713"/>
                  <a:gd name="connsiteY1119" fmla="*/ 392113 h 398463"/>
                  <a:gd name="connsiteX1120" fmla="*/ 122238 w 493713"/>
                  <a:gd name="connsiteY1120" fmla="*/ 392113 h 398463"/>
                  <a:gd name="connsiteX1121" fmla="*/ 122238 w 493713"/>
                  <a:gd name="connsiteY1121" fmla="*/ 388938 h 398463"/>
                  <a:gd name="connsiteX1122" fmla="*/ 120650 w 493713"/>
                  <a:gd name="connsiteY1122" fmla="*/ 387351 h 398463"/>
                  <a:gd name="connsiteX1123" fmla="*/ 117475 w 493713"/>
                  <a:gd name="connsiteY1123" fmla="*/ 387351 h 398463"/>
                  <a:gd name="connsiteX1124" fmla="*/ 117475 w 493713"/>
                  <a:gd name="connsiteY1124" fmla="*/ 384176 h 398463"/>
                  <a:gd name="connsiteX1125" fmla="*/ 115888 w 493713"/>
                  <a:gd name="connsiteY1125" fmla="*/ 384176 h 398463"/>
                  <a:gd name="connsiteX1126" fmla="*/ 112713 w 493713"/>
                  <a:gd name="connsiteY1126" fmla="*/ 382588 h 398463"/>
                  <a:gd name="connsiteX1127" fmla="*/ 112713 w 493713"/>
                  <a:gd name="connsiteY1127" fmla="*/ 381001 h 398463"/>
                  <a:gd name="connsiteX1128" fmla="*/ 111125 w 493713"/>
                  <a:gd name="connsiteY1128" fmla="*/ 377826 h 398463"/>
                  <a:gd name="connsiteX1129" fmla="*/ 109538 w 493713"/>
                  <a:gd name="connsiteY1129" fmla="*/ 376238 h 398463"/>
                  <a:gd name="connsiteX1130" fmla="*/ 111125 w 493713"/>
                  <a:gd name="connsiteY1130" fmla="*/ 376238 h 398463"/>
                  <a:gd name="connsiteX1131" fmla="*/ 111125 w 493713"/>
                  <a:gd name="connsiteY1131" fmla="*/ 373063 h 398463"/>
                  <a:gd name="connsiteX1132" fmla="*/ 109538 w 493713"/>
                  <a:gd name="connsiteY1132" fmla="*/ 371476 h 398463"/>
                  <a:gd name="connsiteX1133" fmla="*/ 109538 w 493713"/>
                  <a:gd name="connsiteY1133" fmla="*/ 371475 h 398463"/>
                  <a:gd name="connsiteX1134" fmla="*/ 109538 w 493713"/>
                  <a:gd name="connsiteY1134" fmla="*/ 368300 h 398463"/>
                  <a:gd name="connsiteX1135" fmla="*/ 111125 w 493713"/>
                  <a:gd name="connsiteY1135" fmla="*/ 366713 h 398463"/>
                  <a:gd name="connsiteX1136" fmla="*/ 109538 w 493713"/>
                  <a:gd name="connsiteY1136" fmla="*/ 366713 h 398463"/>
                  <a:gd name="connsiteX1137" fmla="*/ 109538 w 493713"/>
                  <a:gd name="connsiteY1137" fmla="*/ 368300 h 398463"/>
                  <a:gd name="connsiteX1138" fmla="*/ 106363 w 493713"/>
                  <a:gd name="connsiteY1138" fmla="*/ 366713 h 398463"/>
                  <a:gd name="connsiteX1139" fmla="*/ 104775 w 493713"/>
                  <a:gd name="connsiteY1139" fmla="*/ 366713 h 398463"/>
                  <a:gd name="connsiteX1140" fmla="*/ 106363 w 493713"/>
                  <a:gd name="connsiteY1140" fmla="*/ 365125 h 398463"/>
                  <a:gd name="connsiteX1141" fmla="*/ 104775 w 493713"/>
                  <a:gd name="connsiteY1141" fmla="*/ 361950 h 398463"/>
                  <a:gd name="connsiteX1142" fmla="*/ 101600 w 493713"/>
                  <a:gd name="connsiteY1142" fmla="*/ 361950 h 398463"/>
                  <a:gd name="connsiteX1143" fmla="*/ 101600 w 493713"/>
                  <a:gd name="connsiteY1143" fmla="*/ 360363 h 398463"/>
                  <a:gd name="connsiteX1144" fmla="*/ 101600 w 493713"/>
                  <a:gd name="connsiteY1144" fmla="*/ 357188 h 398463"/>
                  <a:gd name="connsiteX1145" fmla="*/ 100013 w 493713"/>
                  <a:gd name="connsiteY1145" fmla="*/ 355600 h 398463"/>
                  <a:gd name="connsiteX1146" fmla="*/ 96838 w 493713"/>
                  <a:gd name="connsiteY1146" fmla="*/ 355600 h 398463"/>
                  <a:gd name="connsiteX1147" fmla="*/ 96838 w 493713"/>
                  <a:gd name="connsiteY1147" fmla="*/ 354013 h 398463"/>
                  <a:gd name="connsiteX1148" fmla="*/ 95250 w 493713"/>
                  <a:gd name="connsiteY1148" fmla="*/ 354013 h 398463"/>
                  <a:gd name="connsiteX1149" fmla="*/ 95250 w 493713"/>
                  <a:gd name="connsiteY1149" fmla="*/ 350838 h 398463"/>
                  <a:gd name="connsiteX1150" fmla="*/ 93663 w 493713"/>
                  <a:gd name="connsiteY1150" fmla="*/ 350838 h 398463"/>
                  <a:gd name="connsiteX1151" fmla="*/ 90488 w 493713"/>
                  <a:gd name="connsiteY1151" fmla="*/ 350838 h 398463"/>
                  <a:gd name="connsiteX1152" fmla="*/ 90488 w 493713"/>
                  <a:gd name="connsiteY1152" fmla="*/ 349250 h 398463"/>
                  <a:gd name="connsiteX1153" fmla="*/ 90488 w 493713"/>
                  <a:gd name="connsiteY1153" fmla="*/ 346075 h 398463"/>
                  <a:gd name="connsiteX1154" fmla="*/ 88900 w 493713"/>
                  <a:gd name="connsiteY1154" fmla="*/ 346075 h 398463"/>
                  <a:gd name="connsiteX1155" fmla="*/ 88900 w 493713"/>
                  <a:gd name="connsiteY1155" fmla="*/ 344488 h 398463"/>
                  <a:gd name="connsiteX1156" fmla="*/ 85725 w 493713"/>
                  <a:gd name="connsiteY1156" fmla="*/ 341313 h 398463"/>
                  <a:gd name="connsiteX1157" fmla="*/ 84138 w 493713"/>
                  <a:gd name="connsiteY1157" fmla="*/ 341313 h 398463"/>
                  <a:gd name="connsiteX1158" fmla="*/ 80963 w 493713"/>
                  <a:gd name="connsiteY1158" fmla="*/ 339725 h 398463"/>
                  <a:gd name="connsiteX1159" fmla="*/ 79375 w 493713"/>
                  <a:gd name="connsiteY1159" fmla="*/ 339725 h 398463"/>
                  <a:gd name="connsiteX1160" fmla="*/ 79375 w 493713"/>
                  <a:gd name="connsiteY1160" fmla="*/ 338138 h 398463"/>
                  <a:gd name="connsiteX1161" fmla="*/ 77788 w 493713"/>
                  <a:gd name="connsiteY1161" fmla="*/ 334963 h 398463"/>
                  <a:gd name="connsiteX1162" fmla="*/ 74613 w 493713"/>
                  <a:gd name="connsiteY1162" fmla="*/ 333375 h 398463"/>
                  <a:gd name="connsiteX1163" fmla="*/ 74613 w 493713"/>
                  <a:gd name="connsiteY1163" fmla="*/ 328613 h 398463"/>
                  <a:gd name="connsiteX1164" fmla="*/ 73025 w 493713"/>
                  <a:gd name="connsiteY1164" fmla="*/ 328613 h 398463"/>
                  <a:gd name="connsiteX1165" fmla="*/ 73025 w 493713"/>
                  <a:gd name="connsiteY1165" fmla="*/ 325438 h 398463"/>
                  <a:gd name="connsiteX1166" fmla="*/ 69850 w 493713"/>
                  <a:gd name="connsiteY1166" fmla="*/ 323850 h 398463"/>
                  <a:gd name="connsiteX1167" fmla="*/ 69850 w 493713"/>
                  <a:gd name="connsiteY1167" fmla="*/ 322263 h 398463"/>
                  <a:gd name="connsiteX1168" fmla="*/ 69850 w 493713"/>
                  <a:gd name="connsiteY1168" fmla="*/ 319088 h 398463"/>
                  <a:gd name="connsiteX1169" fmla="*/ 69850 w 493713"/>
                  <a:gd name="connsiteY1169" fmla="*/ 317500 h 398463"/>
                  <a:gd name="connsiteX1170" fmla="*/ 68263 w 493713"/>
                  <a:gd name="connsiteY1170" fmla="*/ 317500 h 398463"/>
                  <a:gd name="connsiteX1171" fmla="*/ 68263 w 493713"/>
                  <a:gd name="connsiteY1171" fmla="*/ 314325 h 398463"/>
                  <a:gd name="connsiteX1172" fmla="*/ 68263 w 493713"/>
                  <a:gd name="connsiteY1172" fmla="*/ 312738 h 398463"/>
                  <a:gd name="connsiteX1173" fmla="*/ 65088 w 493713"/>
                  <a:gd name="connsiteY1173" fmla="*/ 309563 h 398463"/>
                  <a:gd name="connsiteX1174" fmla="*/ 68263 w 493713"/>
                  <a:gd name="connsiteY1174" fmla="*/ 309563 h 398463"/>
                  <a:gd name="connsiteX1175" fmla="*/ 65088 w 493713"/>
                  <a:gd name="connsiteY1175" fmla="*/ 307975 h 398463"/>
                  <a:gd name="connsiteX1176" fmla="*/ 68263 w 493713"/>
                  <a:gd name="connsiteY1176" fmla="*/ 306388 h 398463"/>
                  <a:gd name="connsiteX1177" fmla="*/ 65088 w 493713"/>
                  <a:gd name="connsiteY1177" fmla="*/ 306388 h 398463"/>
                  <a:gd name="connsiteX1178" fmla="*/ 68263 w 493713"/>
                  <a:gd name="connsiteY1178" fmla="*/ 303213 h 398463"/>
                  <a:gd name="connsiteX1179" fmla="*/ 69850 w 493713"/>
                  <a:gd name="connsiteY1179" fmla="*/ 301625 h 398463"/>
                  <a:gd name="connsiteX1180" fmla="*/ 65088 w 493713"/>
                  <a:gd name="connsiteY1180" fmla="*/ 301625 h 398463"/>
                  <a:gd name="connsiteX1181" fmla="*/ 63500 w 493713"/>
                  <a:gd name="connsiteY1181" fmla="*/ 301625 h 398463"/>
                  <a:gd name="connsiteX1182" fmla="*/ 63500 w 493713"/>
                  <a:gd name="connsiteY1182" fmla="*/ 298450 h 398463"/>
                  <a:gd name="connsiteX1183" fmla="*/ 65088 w 493713"/>
                  <a:gd name="connsiteY1183" fmla="*/ 296863 h 398463"/>
                  <a:gd name="connsiteX1184" fmla="*/ 65088 w 493713"/>
                  <a:gd name="connsiteY1184" fmla="*/ 292100 h 398463"/>
                  <a:gd name="connsiteX1185" fmla="*/ 68263 w 493713"/>
                  <a:gd name="connsiteY1185" fmla="*/ 290513 h 398463"/>
                  <a:gd name="connsiteX1186" fmla="*/ 69850 w 493713"/>
                  <a:gd name="connsiteY1186" fmla="*/ 287338 h 398463"/>
                  <a:gd name="connsiteX1187" fmla="*/ 69850 w 493713"/>
                  <a:gd name="connsiteY1187" fmla="*/ 285750 h 398463"/>
                  <a:gd name="connsiteX1188" fmla="*/ 69850 w 493713"/>
                  <a:gd name="connsiteY1188" fmla="*/ 282575 h 398463"/>
                  <a:gd name="connsiteX1189" fmla="*/ 69850 w 493713"/>
                  <a:gd name="connsiteY1189" fmla="*/ 280988 h 398463"/>
                  <a:gd name="connsiteX1190" fmla="*/ 69850 w 493713"/>
                  <a:gd name="connsiteY1190" fmla="*/ 279400 h 398463"/>
                  <a:gd name="connsiteX1191" fmla="*/ 68263 w 493713"/>
                  <a:gd name="connsiteY1191" fmla="*/ 279400 h 398463"/>
                  <a:gd name="connsiteX1192" fmla="*/ 68263 w 493713"/>
                  <a:gd name="connsiteY1192" fmla="*/ 276225 h 398463"/>
                  <a:gd name="connsiteX1193" fmla="*/ 65088 w 493713"/>
                  <a:gd name="connsiteY1193" fmla="*/ 276225 h 398463"/>
                  <a:gd name="connsiteX1194" fmla="*/ 63500 w 493713"/>
                  <a:gd name="connsiteY1194" fmla="*/ 276225 h 398463"/>
                  <a:gd name="connsiteX1195" fmla="*/ 61913 w 493713"/>
                  <a:gd name="connsiteY1195" fmla="*/ 274638 h 398463"/>
                  <a:gd name="connsiteX1196" fmla="*/ 61913 w 493713"/>
                  <a:gd name="connsiteY1196" fmla="*/ 271463 h 398463"/>
                  <a:gd name="connsiteX1197" fmla="*/ 63500 w 493713"/>
                  <a:gd name="connsiteY1197" fmla="*/ 271463 h 398463"/>
                  <a:gd name="connsiteX1198" fmla="*/ 61913 w 493713"/>
                  <a:gd name="connsiteY1198" fmla="*/ 269875 h 398463"/>
                  <a:gd name="connsiteX1199" fmla="*/ 63500 w 493713"/>
                  <a:gd name="connsiteY1199" fmla="*/ 266700 h 398463"/>
                  <a:gd name="connsiteX1200" fmla="*/ 63500 w 493713"/>
                  <a:gd name="connsiteY1200" fmla="*/ 265113 h 398463"/>
                  <a:gd name="connsiteX1201" fmla="*/ 61913 w 493713"/>
                  <a:gd name="connsiteY1201" fmla="*/ 265113 h 398463"/>
                  <a:gd name="connsiteX1202" fmla="*/ 61913 w 493713"/>
                  <a:gd name="connsiteY1202" fmla="*/ 263525 h 398463"/>
                  <a:gd name="connsiteX1203" fmla="*/ 58738 w 493713"/>
                  <a:gd name="connsiteY1203" fmla="*/ 263525 h 398463"/>
                  <a:gd name="connsiteX1204" fmla="*/ 58738 w 493713"/>
                  <a:gd name="connsiteY1204" fmla="*/ 265113 h 398463"/>
                  <a:gd name="connsiteX1205" fmla="*/ 58738 w 493713"/>
                  <a:gd name="connsiteY1205" fmla="*/ 266700 h 398463"/>
                  <a:gd name="connsiteX1206" fmla="*/ 58738 w 493713"/>
                  <a:gd name="connsiteY1206" fmla="*/ 271463 h 398463"/>
                  <a:gd name="connsiteX1207" fmla="*/ 57150 w 493713"/>
                  <a:gd name="connsiteY1207" fmla="*/ 271463 h 398463"/>
                  <a:gd name="connsiteX1208" fmla="*/ 53975 w 493713"/>
                  <a:gd name="connsiteY1208" fmla="*/ 271463 h 398463"/>
                  <a:gd name="connsiteX1209" fmla="*/ 53975 w 493713"/>
                  <a:gd name="connsiteY1209" fmla="*/ 269875 h 398463"/>
                  <a:gd name="connsiteX1210" fmla="*/ 52388 w 493713"/>
                  <a:gd name="connsiteY1210" fmla="*/ 266700 h 398463"/>
                  <a:gd name="connsiteX1211" fmla="*/ 52388 w 493713"/>
                  <a:gd name="connsiteY1211" fmla="*/ 265113 h 398463"/>
                  <a:gd name="connsiteX1212" fmla="*/ 52388 w 493713"/>
                  <a:gd name="connsiteY1212" fmla="*/ 263525 h 398463"/>
                  <a:gd name="connsiteX1213" fmla="*/ 52388 w 493713"/>
                  <a:gd name="connsiteY1213" fmla="*/ 258763 h 398463"/>
                  <a:gd name="connsiteX1214" fmla="*/ 50800 w 493713"/>
                  <a:gd name="connsiteY1214" fmla="*/ 258763 h 398463"/>
                  <a:gd name="connsiteX1215" fmla="*/ 50800 w 493713"/>
                  <a:gd name="connsiteY1215" fmla="*/ 255588 h 398463"/>
                  <a:gd name="connsiteX1216" fmla="*/ 50800 w 493713"/>
                  <a:gd name="connsiteY1216" fmla="*/ 254000 h 398463"/>
                  <a:gd name="connsiteX1217" fmla="*/ 50800 w 493713"/>
                  <a:gd name="connsiteY1217" fmla="*/ 250825 h 398463"/>
                  <a:gd name="connsiteX1218" fmla="*/ 52388 w 493713"/>
                  <a:gd name="connsiteY1218" fmla="*/ 249238 h 398463"/>
                  <a:gd name="connsiteX1219" fmla="*/ 50800 w 493713"/>
                  <a:gd name="connsiteY1219" fmla="*/ 249238 h 398463"/>
                  <a:gd name="connsiteX1220" fmla="*/ 50800 w 493713"/>
                  <a:gd name="connsiteY1220" fmla="*/ 247650 h 398463"/>
                  <a:gd name="connsiteX1221" fmla="*/ 52388 w 493713"/>
                  <a:gd name="connsiteY1221" fmla="*/ 244475 h 398463"/>
                  <a:gd name="connsiteX1222" fmla="*/ 52388 w 493713"/>
                  <a:gd name="connsiteY1222" fmla="*/ 247650 h 398463"/>
                  <a:gd name="connsiteX1223" fmla="*/ 53975 w 493713"/>
                  <a:gd name="connsiteY1223" fmla="*/ 247650 h 398463"/>
                  <a:gd name="connsiteX1224" fmla="*/ 53975 w 493713"/>
                  <a:gd name="connsiteY1224" fmla="*/ 244475 h 398463"/>
                  <a:gd name="connsiteX1225" fmla="*/ 57150 w 493713"/>
                  <a:gd name="connsiteY1225" fmla="*/ 242888 h 398463"/>
                  <a:gd name="connsiteX1226" fmla="*/ 57150 w 493713"/>
                  <a:gd name="connsiteY1226" fmla="*/ 239713 h 398463"/>
                  <a:gd name="connsiteX1227" fmla="*/ 57150 w 493713"/>
                  <a:gd name="connsiteY1227" fmla="*/ 238125 h 398463"/>
                  <a:gd name="connsiteX1228" fmla="*/ 57150 w 493713"/>
                  <a:gd name="connsiteY1228" fmla="*/ 234950 h 398463"/>
                  <a:gd name="connsiteX1229" fmla="*/ 58738 w 493713"/>
                  <a:gd name="connsiteY1229" fmla="*/ 234950 h 398463"/>
                  <a:gd name="connsiteX1230" fmla="*/ 58738 w 493713"/>
                  <a:gd name="connsiteY1230" fmla="*/ 238125 h 398463"/>
                  <a:gd name="connsiteX1231" fmla="*/ 58738 w 493713"/>
                  <a:gd name="connsiteY1231" fmla="*/ 239713 h 398463"/>
                  <a:gd name="connsiteX1232" fmla="*/ 61913 w 493713"/>
                  <a:gd name="connsiteY1232" fmla="*/ 239713 h 398463"/>
                  <a:gd name="connsiteX1233" fmla="*/ 61913 w 493713"/>
                  <a:gd name="connsiteY1233" fmla="*/ 238125 h 398463"/>
                  <a:gd name="connsiteX1234" fmla="*/ 61913 w 493713"/>
                  <a:gd name="connsiteY1234" fmla="*/ 234950 h 398463"/>
                  <a:gd name="connsiteX1235" fmla="*/ 63500 w 493713"/>
                  <a:gd name="connsiteY1235" fmla="*/ 233363 h 398463"/>
                  <a:gd name="connsiteX1236" fmla="*/ 63500 w 493713"/>
                  <a:gd name="connsiteY1236" fmla="*/ 231775 h 398463"/>
                  <a:gd name="connsiteX1237" fmla="*/ 65088 w 493713"/>
                  <a:gd name="connsiteY1237" fmla="*/ 231775 h 398463"/>
                  <a:gd name="connsiteX1238" fmla="*/ 65088 w 493713"/>
                  <a:gd name="connsiteY1238" fmla="*/ 228600 h 398463"/>
                  <a:gd name="connsiteX1239" fmla="*/ 65088 w 493713"/>
                  <a:gd name="connsiteY1239" fmla="*/ 227013 h 398463"/>
                  <a:gd name="connsiteX1240" fmla="*/ 65088 w 493713"/>
                  <a:gd name="connsiteY1240" fmla="*/ 223838 h 398463"/>
                  <a:gd name="connsiteX1241" fmla="*/ 65088 w 493713"/>
                  <a:gd name="connsiteY1241" fmla="*/ 222250 h 398463"/>
                  <a:gd name="connsiteX1242" fmla="*/ 65088 w 493713"/>
                  <a:gd name="connsiteY1242" fmla="*/ 219075 h 398463"/>
                  <a:gd name="connsiteX1243" fmla="*/ 63500 w 493713"/>
                  <a:gd name="connsiteY1243" fmla="*/ 219075 h 398463"/>
                  <a:gd name="connsiteX1244" fmla="*/ 63500 w 493713"/>
                  <a:gd name="connsiteY1244" fmla="*/ 217488 h 398463"/>
                  <a:gd name="connsiteX1245" fmla="*/ 65088 w 493713"/>
                  <a:gd name="connsiteY1245" fmla="*/ 215900 h 398463"/>
                  <a:gd name="connsiteX1246" fmla="*/ 65088 w 493713"/>
                  <a:gd name="connsiteY1246" fmla="*/ 212725 h 398463"/>
                  <a:gd name="connsiteX1247" fmla="*/ 68263 w 493713"/>
                  <a:gd name="connsiteY1247" fmla="*/ 211138 h 398463"/>
                  <a:gd name="connsiteX1248" fmla="*/ 68263 w 493713"/>
                  <a:gd name="connsiteY1248" fmla="*/ 207963 h 398463"/>
                  <a:gd name="connsiteX1249" fmla="*/ 68263 w 493713"/>
                  <a:gd name="connsiteY1249" fmla="*/ 206375 h 398463"/>
                  <a:gd name="connsiteX1250" fmla="*/ 65088 w 493713"/>
                  <a:gd name="connsiteY1250" fmla="*/ 206375 h 398463"/>
                  <a:gd name="connsiteX1251" fmla="*/ 63500 w 493713"/>
                  <a:gd name="connsiteY1251" fmla="*/ 206375 h 398463"/>
                  <a:gd name="connsiteX1252" fmla="*/ 61913 w 493713"/>
                  <a:gd name="connsiteY1252" fmla="*/ 207963 h 398463"/>
                  <a:gd name="connsiteX1253" fmla="*/ 58738 w 493713"/>
                  <a:gd name="connsiteY1253" fmla="*/ 211138 h 398463"/>
                  <a:gd name="connsiteX1254" fmla="*/ 58738 w 493713"/>
                  <a:gd name="connsiteY1254" fmla="*/ 212725 h 398463"/>
                  <a:gd name="connsiteX1255" fmla="*/ 57150 w 493713"/>
                  <a:gd name="connsiteY1255" fmla="*/ 215900 h 398463"/>
                  <a:gd name="connsiteX1256" fmla="*/ 53975 w 493713"/>
                  <a:gd name="connsiteY1256" fmla="*/ 217488 h 398463"/>
                  <a:gd name="connsiteX1257" fmla="*/ 52388 w 493713"/>
                  <a:gd name="connsiteY1257" fmla="*/ 219075 h 398463"/>
                  <a:gd name="connsiteX1258" fmla="*/ 50800 w 493713"/>
                  <a:gd name="connsiteY1258" fmla="*/ 222250 h 398463"/>
                  <a:gd name="connsiteX1259" fmla="*/ 47625 w 493713"/>
                  <a:gd name="connsiteY1259" fmla="*/ 222250 h 398463"/>
                  <a:gd name="connsiteX1260" fmla="*/ 47625 w 493713"/>
                  <a:gd name="connsiteY1260" fmla="*/ 223838 h 398463"/>
                  <a:gd name="connsiteX1261" fmla="*/ 46038 w 493713"/>
                  <a:gd name="connsiteY1261" fmla="*/ 223838 h 398463"/>
                  <a:gd name="connsiteX1262" fmla="*/ 46038 w 493713"/>
                  <a:gd name="connsiteY1262" fmla="*/ 222250 h 398463"/>
                  <a:gd name="connsiteX1263" fmla="*/ 46038 w 493713"/>
                  <a:gd name="connsiteY1263" fmla="*/ 219075 h 398463"/>
                  <a:gd name="connsiteX1264" fmla="*/ 46038 w 493713"/>
                  <a:gd name="connsiteY1264" fmla="*/ 217488 h 398463"/>
                  <a:gd name="connsiteX1265" fmla="*/ 46038 w 493713"/>
                  <a:gd name="connsiteY1265" fmla="*/ 215900 h 398463"/>
                  <a:gd name="connsiteX1266" fmla="*/ 47625 w 493713"/>
                  <a:gd name="connsiteY1266" fmla="*/ 212725 h 398463"/>
                  <a:gd name="connsiteX1267" fmla="*/ 47625 w 493713"/>
                  <a:gd name="connsiteY1267" fmla="*/ 211138 h 398463"/>
                  <a:gd name="connsiteX1268" fmla="*/ 47625 w 493713"/>
                  <a:gd name="connsiteY1268" fmla="*/ 207963 h 398463"/>
                  <a:gd name="connsiteX1269" fmla="*/ 47625 w 493713"/>
                  <a:gd name="connsiteY1269" fmla="*/ 206375 h 398463"/>
                  <a:gd name="connsiteX1270" fmla="*/ 47625 w 493713"/>
                  <a:gd name="connsiteY1270" fmla="*/ 204788 h 398463"/>
                  <a:gd name="connsiteX1271" fmla="*/ 50800 w 493713"/>
                  <a:gd name="connsiteY1271" fmla="*/ 204788 h 398463"/>
                  <a:gd name="connsiteX1272" fmla="*/ 50800 w 493713"/>
                  <a:gd name="connsiteY1272" fmla="*/ 201613 h 398463"/>
                  <a:gd name="connsiteX1273" fmla="*/ 52388 w 493713"/>
                  <a:gd name="connsiteY1273" fmla="*/ 200025 h 398463"/>
                  <a:gd name="connsiteX1274" fmla="*/ 50800 w 493713"/>
                  <a:gd name="connsiteY1274" fmla="*/ 196850 h 398463"/>
                  <a:gd name="connsiteX1275" fmla="*/ 52388 w 493713"/>
                  <a:gd name="connsiteY1275" fmla="*/ 196850 h 398463"/>
                  <a:gd name="connsiteX1276" fmla="*/ 53975 w 493713"/>
                  <a:gd name="connsiteY1276" fmla="*/ 195263 h 398463"/>
                  <a:gd name="connsiteX1277" fmla="*/ 53975 w 493713"/>
                  <a:gd name="connsiteY1277" fmla="*/ 192088 h 398463"/>
                  <a:gd name="connsiteX1278" fmla="*/ 53975 w 493713"/>
                  <a:gd name="connsiteY1278" fmla="*/ 190500 h 398463"/>
                  <a:gd name="connsiteX1279" fmla="*/ 53975 w 493713"/>
                  <a:gd name="connsiteY1279" fmla="*/ 188913 h 398463"/>
                  <a:gd name="connsiteX1280" fmla="*/ 53975 w 493713"/>
                  <a:gd name="connsiteY1280" fmla="*/ 188913 h 398463"/>
                  <a:gd name="connsiteX1281" fmla="*/ 52388 w 493713"/>
                  <a:gd name="connsiteY1281" fmla="*/ 188913 h 398463"/>
                  <a:gd name="connsiteX1282" fmla="*/ 52388 w 493713"/>
                  <a:gd name="connsiteY1282" fmla="*/ 190500 h 398463"/>
                  <a:gd name="connsiteX1283" fmla="*/ 50800 w 493713"/>
                  <a:gd name="connsiteY1283" fmla="*/ 192088 h 398463"/>
                  <a:gd name="connsiteX1284" fmla="*/ 47625 w 493713"/>
                  <a:gd name="connsiteY1284" fmla="*/ 192088 h 398463"/>
                  <a:gd name="connsiteX1285" fmla="*/ 46038 w 493713"/>
                  <a:gd name="connsiteY1285" fmla="*/ 195263 h 398463"/>
                  <a:gd name="connsiteX1286" fmla="*/ 46038 w 493713"/>
                  <a:gd name="connsiteY1286" fmla="*/ 192088 h 398463"/>
                  <a:gd name="connsiteX1287" fmla="*/ 42863 w 493713"/>
                  <a:gd name="connsiteY1287" fmla="*/ 190500 h 398463"/>
                  <a:gd name="connsiteX1288" fmla="*/ 46038 w 493713"/>
                  <a:gd name="connsiteY1288" fmla="*/ 190500 h 398463"/>
                  <a:gd name="connsiteX1289" fmla="*/ 47625 w 493713"/>
                  <a:gd name="connsiteY1289" fmla="*/ 188913 h 398463"/>
                  <a:gd name="connsiteX1290" fmla="*/ 50800 w 493713"/>
                  <a:gd name="connsiteY1290" fmla="*/ 188913 h 398463"/>
                  <a:gd name="connsiteX1291" fmla="*/ 50800 w 493713"/>
                  <a:gd name="connsiteY1291" fmla="*/ 185738 h 398463"/>
                  <a:gd name="connsiteX1292" fmla="*/ 50800 w 493713"/>
                  <a:gd name="connsiteY1292" fmla="*/ 184150 h 398463"/>
                  <a:gd name="connsiteX1293" fmla="*/ 50800 w 493713"/>
                  <a:gd name="connsiteY1293" fmla="*/ 180975 h 398463"/>
                  <a:gd name="connsiteX1294" fmla="*/ 52388 w 493713"/>
                  <a:gd name="connsiteY1294" fmla="*/ 180975 h 398463"/>
                  <a:gd name="connsiteX1295" fmla="*/ 53975 w 493713"/>
                  <a:gd name="connsiteY1295" fmla="*/ 179388 h 398463"/>
                  <a:gd name="connsiteX1296" fmla="*/ 57150 w 493713"/>
                  <a:gd name="connsiteY1296" fmla="*/ 176213 h 398463"/>
                  <a:gd name="connsiteX1297" fmla="*/ 53975 w 493713"/>
                  <a:gd name="connsiteY1297" fmla="*/ 174625 h 398463"/>
                  <a:gd name="connsiteX1298" fmla="*/ 53975 w 493713"/>
                  <a:gd name="connsiteY1298" fmla="*/ 176213 h 398463"/>
                  <a:gd name="connsiteX1299" fmla="*/ 52388 w 493713"/>
                  <a:gd name="connsiteY1299" fmla="*/ 176213 h 398463"/>
                  <a:gd name="connsiteX1300" fmla="*/ 50800 w 493713"/>
                  <a:gd name="connsiteY1300" fmla="*/ 176213 h 398463"/>
                  <a:gd name="connsiteX1301" fmla="*/ 50800 w 493713"/>
                  <a:gd name="connsiteY1301" fmla="*/ 174625 h 398463"/>
                  <a:gd name="connsiteX1302" fmla="*/ 52388 w 493713"/>
                  <a:gd name="connsiteY1302" fmla="*/ 174625 h 398463"/>
                  <a:gd name="connsiteX1303" fmla="*/ 50800 w 493713"/>
                  <a:gd name="connsiteY1303" fmla="*/ 173038 h 398463"/>
                  <a:gd name="connsiteX1304" fmla="*/ 50800 w 493713"/>
                  <a:gd name="connsiteY1304" fmla="*/ 169863 h 398463"/>
                  <a:gd name="connsiteX1305" fmla="*/ 52388 w 493713"/>
                  <a:gd name="connsiteY1305" fmla="*/ 169863 h 398463"/>
                  <a:gd name="connsiteX1306" fmla="*/ 52388 w 493713"/>
                  <a:gd name="connsiteY1306" fmla="*/ 168275 h 398463"/>
                  <a:gd name="connsiteX1307" fmla="*/ 53975 w 493713"/>
                  <a:gd name="connsiteY1307" fmla="*/ 165100 h 398463"/>
                  <a:gd name="connsiteX1308" fmla="*/ 53975 w 493713"/>
                  <a:gd name="connsiteY1308" fmla="*/ 163513 h 398463"/>
                  <a:gd name="connsiteX1309" fmla="*/ 53975 w 493713"/>
                  <a:gd name="connsiteY1309" fmla="*/ 160338 h 398463"/>
                  <a:gd name="connsiteX1310" fmla="*/ 57150 w 493713"/>
                  <a:gd name="connsiteY1310" fmla="*/ 160338 h 398463"/>
                  <a:gd name="connsiteX1311" fmla="*/ 57150 w 493713"/>
                  <a:gd name="connsiteY1311" fmla="*/ 158750 h 398463"/>
                  <a:gd name="connsiteX1312" fmla="*/ 58738 w 493713"/>
                  <a:gd name="connsiteY1312" fmla="*/ 157163 h 398463"/>
                  <a:gd name="connsiteX1313" fmla="*/ 61913 w 493713"/>
                  <a:gd name="connsiteY1313" fmla="*/ 157163 h 398463"/>
                  <a:gd name="connsiteX1314" fmla="*/ 61913 w 493713"/>
                  <a:gd name="connsiteY1314" fmla="*/ 153988 h 398463"/>
                  <a:gd name="connsiteX1315" fmla="*/ 61913 w 493713"/>
                  <a:gd name="connsiteY1315" fmla="*/ 152400 h 398463"/>
                  <a:gd name="connsiteX1316" fmla="*/ 63500 w 493713"/>
                  <a:gd name="connsiteY1316" fmla="*/ 149225 h 398463"/>
                  <a:gd name="connsiteX1317" fmla="*/ 65088 w 493713"/>
                  <a:gd name="connsiteY1317" fmla="*/ 149225 h 398463"/>
                  <a:gd name="connsiteX1318" fmla="*/ 68263 w 493713"/>
                  <a:gd name="connsiteY1318" fmla="*/ 147638 h 398463"/>
                  <a:gd name="connsiteX1319" fmla="*/ 68263 w 493713"/>
                  <a:gd name="connsiteY1319" fmla="*/ 144463 h 398463"/>
                  <a:gd name="connsiteX1320" fmla="*/ 68263 w 493713"/>
                  <a:gd name="connsiteY1320" fmla="*/ 142875 h 398463"/>
                  <a:gd name="connsiteX1321" fmla="*/ 68263 w 493713"/>
                  <a:gd name="connsiteY1321" fmla="*/ 141288 h 398463"/>
                  <a:gd name="connsiteX1322" fmla="*/ 68263 w 493713"/>
                  <a:gd name="connsiteY1322" fmla="*/ 138113 h 398463"/>
                  <a:gd name="connsiteX1323" fmla="*/ 69850 w 493713"/>
                  <a:gd name="connsiteY1323" fmla="*/ 136525 h 398463"/>
                  <a:gd name="connsiteX1324" fmla="*/ 73025 w 493713"/>
                  <a:gd name="connsiteY1324" fmla="*/ 133350 h 398463"/>
                  <a:gd name="connsiteX1325" fmla="*/ 73025 w 493713"/>
                  <a:gd name="connsiteY1325" fmla="*/ 131763 h 398463"/>
                  <a:gd name="connsiteX1326" fmla="*/ 74613 w 493713"/>
                  <a:gd name="connsiteY1326" fmla="*/ 131763 h 398463"/>
                  <a:gd name="connsiteX1327" fmla="*/ 77788 w 493713"/>
                  <a:gd name="connsiteY1327" fmla="*/ 131763 h 398463"/>
                  <a:gd name="connsiteX1328" fmla="*/ 79375 w 493713"/>
                  <a:gd name="connsiteY1328" fmla="*/ 130175 h 398463"/>
                  <a:gd name="connsiteX1329" fmla="*/ 80963 w 493713"/>
                  <a:gd name="connsiteY1329" fmla="*/ 127000 h 398463"/>
                  <a:gd name="connsiteX1330" fmla="*/ 80963 w 493713"/>
                  <a:gd name="connsiteY1330" fmla="*/ 130175 h 398463"/>
                  <a:gd name="connsiteX1331" fmla="*/ 84138 w 493713"/>
                  <a:gd name="connsiteY1331" fmla="*/ 130175 h 398463"/>
                  <a:gd name="connsiteX1332" fmla="*/ 85725 w 493713"/>
                  <a:gd name="connsiteY1332" fmla="*/ 127000 h 398463"/>
                  <a:gd name="connsiteX1333" fmla="*/ 88900 w 493713"/>
                  <a:gd name="connsiteY1333" fmla="*/ 125413 h 398463"/>
                  <a:gd name="connsiteX1334" fmla="*/ 90488 w 493713"/>
                  <a:gd name="connsiteY1334" fmla="*/ 125413 h 398463"/>
                  <a:gd name="connsiteX1335" fmla="*/ 90488 w 493713"/>
                  <a:gd name="connsiteY1335" fmla="*/ 122238 h 398463"/>
                  <a:gd name="connsiteX1336" fmla="*/ 93663 w 493713"/>
                  <a:gd name="connsiteY1336" fmla="*/ 122238 h 398463"/>
                  <a:gd name="connsiteX1337" fmla="*/ 95250 w 493713"/>
                  <a:gd name="connsiteY1337" fmla="*/ 122238 h 398463"/>
                  <a:gd name="connsiteX1338" fmla="*/ 93663 w 493713"/>
                  <a:gd name="connsiteY1338" fmla="*/ 120650 h 398463"/>
                  <a:gd name="connsiteX1339" fmla="*/ 90488 w 493713"/>
                  <a:gd name="connsiteY1339" fmla="*/ 120650 h 398463"/>
                  <a:gd name="connsiteX1340" fmla="*/ 90488 w 493713"/>
                  <a:gd name="connsiteY1340" fmla="*/ 117475 h 398463"/>
                  <a:gd name="connsiteX1341" fmla="*/ 90488 w 493713"/>
                  <a:gd name="connsiteY1341" fmla="*/ 115888 h 398463"/>
                  <a:gd name="connsiteX1342" fmla="*/ 88900 w 493713"/>
                  <a:gd name="connsiteY1342" fmla="*/ 115888 h 398463"/>
                  <a:gd name="connsiteX1343" fmla="*/ 88900 w 493713"/>
                  <a:gd name="connsiteY1343" fmla="*/ 114300 h 398463"/>
                  <a:gd name="connsiteX1344" fmla="*/ 85725 w 493713"/>
                  <a:gd name="connsiteY1344" fmla="*/ 111125 h 398463"/>
                  <a:gd name="connsiteX1345" fmla="*/ 85725 w 493713"/>
                  <a:gd name="connsiteY1345" fmla="*/ 109538 h 398463"/>
                  <a:gd name="connsiteX1346" fmla="*/ 85725 w 493713"/>
                  <a:gd name="connsiteY1346" fmla="*/ 106363 h 398463"/>
                  <a:gd name="connsiteX1347" fmla="*/ 88900 w 493713"/>
                  <a:gd name="connsiteY1347" fmla="*/ 106363 h 398463"/>
                  <a:gd name="connsiteX1348" fmla="*/ 88900 w 493713"/>
                  <a:gd name="connsiteY1348" fmla="*/ 109538 h 398463"/>
                  <a:gd name="connsiteX1349" fmla="*/ 90488 w 493713"/>
                  <a:gd name="connsiteY1349" fmla="*/ 109538 h 398463"/>
                  <a:gd name="connsiteX1350" fmla="*/ 90488 w 493713"/>
                  <a:gd name="connsiteY1350" fmla="*/ 106363 h 398463"/>
                  <a:gd name="connsiteX1351" fmla="*/ 90488 w 493713"/>
                  <a:gd name="connsiteY1351" fmla="*/ 104775 h 398463"/>
                  <a:gd name="connsiteX1352" fmla="*/ 93663 w 493713"/>
                  <a:gd name="connsiteY1352" fmla="*/ 104775 h 398463"/>
                  <a:gd name="connsiteX1353" fmla="*/ 93663 w 493713"/>
                  <a:gd name="connsiteY1353" fmla="*/ 101600 h 398463"/>
                  <a:gd name="connsiteX1354" fmla="*/ 95250 w 493713"/>
                  <a:gd name="connsiteY1354" fmla="*/ 101600 h 398463"/>
                  <a:gd name="connsiteX1355" fmla="*/ 95250 w 493713"/>
                  <a:gd name="connsiteY1355" fmla="*/ 100013 h 398463"/>
                  <a:gd name="connsiteX1356" fmla="*/ 96838 w 493713"/>
                  <a:gd name="connsiteY1356" fmla="*/ 100013 h 398463"/>
                  <a:gd name="connsiteX1357" fmla="*/ 100013 w 493713"/>
                  <a:gd name="connsiteY1357" fmla="*/ 100013 h 398463"/>
                  <a:gd name="connsiteX1358" fmla="*/ 96838 w 493713"/>
                  <a:gd name="connsiteY1358" fmla="*/ 101600 h 398463"/>
                  <a:gd name="connsiteX1359" fmla="*/ 100012 w 493713"/>
                  <a:gd name="connsiteY1359" fmla="*/ 101600 h 398463"/>
                  <a:gd name="connsiteX1360" fmla="*/ 100012 w 493713"/>
                  <a:gd name="connsiteY1360" fmla="*/ 101600 h 398463"/>
                  <a:gd name="connsiteX1361" fmla="*/ 101600 w 493713"/>
                  <a:gd name="connsiteY1361" fmla="*/ 101600 h 398463"/>
                  <a:gd name="connsiteX1362" fmla="*/ 101600 w 493713"/>
                  <a:gd name="connsiteY1362" fmla="*/ 104775 h 398463"/>
                  <a:gd name="connsiteX1363" fmla="*/ 100013 w 493713"/>
                  <a:gd name="connsiteY1363" fmla="*/ 101602 h 398463"/>
                  <a:gd name="connsiteX1364" fmla="*/ 100013 w 493713"/>
                  <a:gd name="connsiteY1364" fmla="*/ 104775 h 398463"/>
                  <a:gd name="connsiteX1365" fmla="*/ 100013 w 493713"/>
                  <a:gd name="connsiteY1365" fmla="*/ 106363 h 398463"/>
                  <a:gd name="connsiteX1366" fmla="*/ 100013 w 493713"/>
                  <a:gd name="connsiteY1366" fmla="*/ 109538 h 398463"/>
                  <a:gd name="connsiteX1367" fmla="*/ 101600 w 493713"/>
                  <a:gd name="connsiteY1367" fmla="*/ 109538 h 398463"/>
                  <a:gd name="connsiteX1368" fmla="*/ 101600 w 493713"/>
                  <a:gd name="connsiteY1368" fmla="*/ 111125 h 398463"/>
                  <a:gd name="connsiteX1369" fmla="*/ 101600 w 493713"/>
                  <a:gd name="connsiteY1369" fmla="*/ 114300 h 398463"/>
                  <a:gd name="connsiteX1370" fmla="*/ 104775 w 493713"/>
                  <a:gd name="connsiteY1370" fmla="*/ 114300 h 398463"/>
                  <a:gd name="connsiteX1371" fmla="*/ 106363 w 493713"/>
                  <a:gd name="connsiteY1371" fmla="*/ 114300 h 398463"/>
                  <a:gd name="connsiteX1372" fmla="*/ 109538 w 493713"/>
                  <a:gd name="connsiteY1372" fmla="*/ 114300 h 398463"/>
                  <a:gd name="connsiteX1373" fmla="*/ 111125 w 493713"/>
                  <a:gd name="connsiteY1373" fmla="*/ 114300 h 398463"/>
                  <a:gd name="connsiteX1374" fmla="*/ 112713 w 493713"/>
                  <a:gd name="connsiteY1374" fmla="*/ 114300 h 398463"/>
                  <a:gd name="connsiteX1375" fmla="*/ 112713 w 493713"/>
                  <a:gd name="connsiteY1375" fmla="*/ 111125 h 398463"/>
                  <a:gd name="connsiteX1376" fmla="*/ 112713 w 493713"/>
                  <a:gd name="connsiteY1376" fmla="*/ 109538 h 398463"/>
                  <a:gd name="connsiteX1377" fmla="*/ 115888 w 493713"/>
                  <a:gd name="connsiteY1377" fmla="*/ 111125 h 398463"/>
                  <a:gd name="connsiteX1378" fmla="*/ 117475 w 493713"/>
                  <a:gd name="connsiteY1378" fmla="*/ 111125 h 398463"/>
                  <a:gd name="connsiteX1379" fmla="*/ 117475 w 493713"/>
                  <a:gd name="connsiteY1379" fmla="*/ 109538 h 398463"/>
                  <a:gd name="connsiteX1380" fmla="*/ 120650 w 493713"/>
                  <a:gd name="connsiteY1380" fmla="*/ 106363 h 398463"/>
                  <a:gd name="connsiteX1381" fmla="*/ 122238 w 493713"/>
                  <a:gd name="connsiteY1381" fmla="*/ 106363 h 398463"/>
                  <a:gd name="connsiteX1382" fmla="*/ 122238 w 493713"/>
                  <a:gd name="connsiteY1382" fmla="*/ 104775 h 398463"/>
                  <a:gd name="connsiteX1383" fmla="*/ 125413 w 493713"/>
                  <a:gd name="connsiteY1383" fmla="*/ 104775 h 398463"/>
                  <a:gd name="connsiteX1384" fmla="*/ 127000 w 493713"/>
                  <a:gd name="connsiteY1384" fmla="*/ 104775 h 398463"/>
                  <a:gd name="connsiteX1385" fmla="*/ 127000 w 493713"/>
                  <a:gd name="connsiteY1385" fmla="*/ 106363 h 398463"/>
                  <a:gd name="connsiteX1386" fmla="*/ 128588 w 493713"/>
                  <a:gd name="connsiteY1386" fmla="*/ 106363 h 398463"/>
                  <a:gd name="connsiteX1387" fmla="*/ 128588 w 493713"/>
                  <a:gd name="connsiteY1387" fmla="*/ 104775 h 398463"/>
                  <a:gd name="connsiteX1388" fmla="*/ 131763 w 493713"/>
                  <a:gd name="connsiteY1388" fmla="*/ 104775 h 398463"/>
                  <a:gd name="connsiteX1389" fmla="*/ 133350 w 493713"/>
                  <a:gd name="connsiteY1389" fmla="*/ 104775 h 398463"/>
                  <a:gd name="connsiteX1390" fmla="*/ 136525 w 493713"/>
                  <a:gd name="connsiteY1390" fmla="*/ 101600 h 398463"/>
                  <a:gd name="connsiteX1391" fmla="*/ 138113 w 493713"/>
                  <a:gd name="connsiteY1391" fmla="*/ 100013 h 398463"/>
                  <a:gd name="connsiteX1392" fmla="*/ 141288 w 493713"/>
                  <a:gd name="connsiteY1392" fmla="*/ 98425 h 398463"/>
                  <a:gd name="connsiteX1393" fmla="*/ 141288 w 493713"/>
                  <a:gd name="connsiteY1393" fmla="*/ 95250 h 398463"/>
                  <a:gd name="connsiteX1394" fmla="*/ 141288 w 493713"/>
                  <a:gd name="connsiteY1394" fmla="*/ 93663 h 398463"/>
                  <a:gd name="connsiteX1395" fmla="*/ 142875 w 493713"/>
                  <a:gd name="connsiteY1395" fmla="*/ 90488 h 398463"/>
                  <a:gd name="connsiteX1396" fmla="*/ 144463 w 493713"/>
                  <a:gd name="connsiteY1396" fmla="*/ 88900 h 398463"/>
                  <a:gd name="connsiteX1397" fmla="*/ 142875 w 493713"/>
                  <a:gd name="connsiteY1397" fmla="*/ 88900 h 398463"/>
                  <a:gd name="connsiteX1398" fmla="*/ 141288 w 493713"/>
                  <a:gd name="connsiteY1398" fmla="*/ 88900 h 398463"/>
                  <a:gd name="connsiteX1399" fmla="*/ 138113 w 493713"/>
                  <a:gd name="connsiteY1399" fmla="*/ 88900 h 398463"/>
                  <a:gd name="connsiteX1400" fmla="*/ 138113 w 493713"/>
                  <a:gd name="connsiteY1400" fmla="*/ 85725 h 398463"/>
                  <a:gd name="connsiteX1401" fmla="*/ 136525 w 493713"/>
                  <a:gd name="connsiteY1401" fmla="*/ 85725 h 398463"/>
                  <a:gd name="connsiteX1402" fmla="*/ 133350 w 493713"/>
                  <a:gd name="connsiteY1402" fmla="*/ 84138 h 398463"/>
                  <a:gd name="connsiteX1403" fmla="*/ 136525 w 493713"/>
                  <a:gd name="connsiteY1403" fmla="*/ 79375 h 398463"/>
                  <a:gd name="connsiteX1404" fmla="*/ 138113 w 493713"/>
                  <a:gd name="connsiteY1404" fmla="*/ 77788 h 398463"/>
                  <a:gd name="connsiteX1405" fmla="*/ 138113 w 493713"/>
                  <a:gd name="connsiteY1405" fmla="*/ 77788 h 398463"/>
                  <a:gd name="connsiteX1406" fmla="*/ 136525 w 493713"/>
                  <a:gd name="connsiteY1406" fmla="*/ 77788 h 398463"/>
                  <a:gd name="connsiteX1407" fmla="*/ 133350 w 493713"/>
                  <a:gd name="connsiteY1407" fmla="*/ 77788 h 398463"/>
                  <a:gd name="connsiteX1408" fmla="*/ 131763 w 493713"/>
                  <a:gd name="connsiteY1408" fmla="*/ 74613 h 398463"/>
                  <a:gd name="connsiteX1409" fmla="*/ 128588 w 493713"/>
                  <a:gd name="connsiteY1409" fmla="*/ 74613 h 398463"/>
                  <a:gd name="connsiteX1410" fmla="*/ 128588 w 493713"/>
                  <a:gd name="connsiteY1410" fmla="*/ 77788 h 398463"/>
                  <a:gd name="connsiteX1411" fmla="*/ 127000 w 493713"/>
                  <a:gd name="connsiteY1411" fmla="*/ 74613 h 398463"/>
                  <a:gd name="connsiteX1412" fmla="*/ 125413 w 493713"/>
                  <a:gd name="connsiteY1412" fmla="*/ 74613 h 398463"/>
                  <a:gd name="connsiteX1413" fmla="*/ 120650 w 493713"/>
                  <a:gd name="connsiteY1413" fmla="*/ 74613 h 398463"/>
                  <a:gd name="connsiteX1414" fmla="*/ 117475 w 493713"/>
                  <a:gd name="connsiteY1414" fmla="*/ 74613 h 398463"/>
                  <a:gd name="connsiteX1415" fmla="*/ 117475 w 493713"/>
                  <a:gd name="connsiteY1415" fmla="*/ 77788 h 398463"/>
                  <a:gd name="connsiteX1416" fmla="*/ 117475 w 493713"/>
                  <a:gd name="connsiteY1416" fmla="*/ 79375 h 398463"/>
                  <a:gd name="connsiteX1417" fmla="*/ 115888 w 493713"/>
                  <a:gd name="connsiteY1417" fmla="*/ 82550 h 398463"/>
                  <a:gd name="connsiteX1418" fmla="*/ 115888 w 493713"/>
                  <a:gd name="connsiteY1418" fmla="*/ 79375 h 398463"/>
                  <a:gd name="connsiteX1419" fmla="*/ 112713 w 493713"/>
                  <a:gd name="connsiteY1419" fmla="*/ 79375 h 398463"/>
                  <a:gd name="connsiteX1420" fmla="*/ 111125 w 493713"/>
                  <a:gd name="connsiteY1420" fmla="*/ 79375 h 398463"/>
                  <a:gd name="connsiteX1421" fmla="*/ 109538 w 493713"/>
                  <a:gd name="connsiteY1421" fmla="*/ 79375 h 398463"/>
                  <a:gd name="connsiteX1422" fmla="*/ 109538 w 493713"/>
                  <a:gd name="connsiteY1422" fmla="*/ 77788 h 398463"/>
                  <a:gd name="connsiteX1423" fmla="*/ 111125 w 493713"/>
                  <a:gd name="connsiteY1423" fmla="*/ 77788 h 398463"/>
                  <a:gd name="connsiteX1424" fmla="*/ 111125 w 493713"/>
                  <a:gd name="connsiteY1424" fmla="*/ 74613 h 398463"/>
                  <a:gd name="connsiteX1425" fmla="*/ 109538 w 493713"/>
                  <a:gd name="connsiteY1425" fmla="*/ 74613 h 398463"/>
                  <a:gd name="connsiteX1426" fmla="*/ 109538 w 493713"/>
                  <a:gd name="connsiteY1426" fmla="*/ 77788 h 398463"/>
                  <a:gd name="connsiteX1427" fmla="*/ 101600 w 493713"/>
                  <a:gd name="connsiteY1427" fmla="*/ 77788 h 398463"/>
                  <a:gd name="connsiteX1428" fmla="*/ 101600 w 493713"/>
                  <a:gd name="connsiteY1428" fmla="*/ 79375 h 398463"/>
                  <a:gd name="connsiteX1429" fmla="*/ 100013 w 493713"/>
                  <a:gd name="connsiteY1429" fmla="*/ 79375 h 398463"/>
                  <a:gd name="connsiteX1430" fmla="*/ 100013 w 493713"/>
                  <a:gd name="connsiteY1430" fmla="*/ 82550 h 398463"/>
                  <a:gd name="connsiteX1431" fmla="*/ 96838 w 493713"/>
                  <a:gd name="connsiteY1431" fmla="*/ 82550 h 398463"/>
                  <a:gd name="connsiteX1432" fmla="*/ 95250 w 493713"/>
                  <a:gd name="connsiteY1432" fmla="*/ 84138 h 398463"/>
                  <a:gd name="connsiteX1433" fmla="*/ 93663 w 493713"/>
                  <a:gd name="connsiteY1433" fmla="*/ 84138 h 398463"/>
                  <a:gd name="connsiteX1434" fmla="*/ 90488 w 493713"/>
                  <a:gd name="connsiteY1434" fmla="*/ 85725 h 398463"/>
                  <a:gd name="connsiteX1435" fmla="*/ 90488 w 493713"/>
                  <a:gd name="connsiteY1435" fmla="*/ 88900 h 398463"/>
                  <a:gd name="connsiteX1436" fmla="*/ 90488 w 493713"/>
                  <a:gd name="connsiteY1436" fmla="*/ 90488 h 398463"/>
                  <a:gd name="connsiteX1437" fmla="*/ 88900 w 493713"/>
                  <a:gd name="connsiteY1437" fmla="*/ 90488 h 398463"/>
                  <a:gd name="connsiteX1438" fmla="*/ 88900 w 493713"/>
                  <a:gd name="connsiteY1438" fmla="*/ 93663 h 398463"/>
                  <a:gd name="connsiteX1439" fmla="*/ 88900 w 493713"/>
                  <a:gd name="connsiteY1439" fmla="*/ 95250 h 398463"/>
                  <a:gd name="connsiteX1440" fmla="*/ 85725 w 493713"/>
                  <a:gd name="connsiteY1440" fmla="*/ 95250 h 398463"/>
                  <a:gd name="connsiteX1441" fmla="*/ 84138 w 493713"/>
                  <a:gd name="connsiteY1441" fmla="*/ 95250 h 398463"/>
                  <a:gd name="connsiteX1442" fmla="*/ 79375 w 493713"/>
                  <a:gd name="connsiteY1442" fmla="*/ 95250 h 398463"/>
                  <a:gd name="connsiteX1443" fmla="*/ 77788 w 493713"/>
                  <a:gd name="connsiteY1443" fmla="*/ 95250 h 398463"/>
                  <a:gd name="connsiteX1444" fmla="*/ 74613 w 493713"/>
                  <a:gd name="connsiteY1444" fmla="*/ 95250 h 398463"/>
                  <a:gd name="connsiteX1445" fmla="*/ 73025 w 493713"/>
                  <a:gd name="connsiteY1445" fmla="*/ 95250 h 398463"/>
                  <a:gd name="connsiteX1446" fmla="*/ 73025 w 493713"/>
                  <a:gd name="connsiteY1446" fmla="*/ 98425 h 398463"/>
                  <a:gd name="connsiteX1447" fmla="*/ 73025 w 493713"/>
                  <a:gd name="connsiteY1447" fmla="*/ 100013 h 398463"/>
                  <a:gd name="connsiteX1448" fmla="*/ 69850 w 493713"/>
                  <a:gd name="connsiteY1448" fmla="*/ 100013 h 398463"/>
                  <a:gd name="connsiteX1449" fmla="*/ 68263 w 493713"/>
                  <a:gd name="connsiteY1449" fmla="*/ 100013 h 398463"/>
                  <a:gd name="connsiteX1450" fmla="*/ 65088 w 493713"/>
                  <a:gd name="connsiteY1450" fmla="*/ 100013 h 398463"/>
                  <a:gd name="connsiteX1451" fmla="*/ 63500 w 493713"/>
                  <a:gd name="connsiteY1451" fmla="*/ 101600 h 398463"/>
                  <a:gd name="connsiteX1452" fmla="*/ 61913 w 493713"/>
                  <a:gd name="connsiteY1452" fmla="*/ 101600 h 398463"/>
                  <a:gd name="connsiteX1453" fmla="*/ 58738 w 493713"/>
                  <a:gd name="connsiteY1453" fmla="*/ 101600 h 398463"/>
                  <a:gd name="connsiteX1454" fmla="*/ 53975 w 493713"/>
                  <a:gd name="connsiteY1454" fmla="*/ 101600 h 398463"/>
                  <a:gd name="connsiteX1455" fmla="*/ 53975 w 493713"/>
                  <a:gd name="connsiteY1455" fmla="*/ 104775 h 398463"/>
                  <a:gd name="connsiteX1456" fmla="*/ 52388 w 493713"/>
                  <a:gd name="connsiteY1456" fmla="*/ 104775 h 398463"/>
                  <a:gd name="connsiteX1457" fmla="*/ 52388 w 493713"/>
                  <a:gd name="connsiteY1457" fmla="*/ 106363 h 398463"/>
                  <a:gd name="connsiteX1458" fmla="*/ 50800 w 493713"/>
                  <a:gd name="connsiteY1458" fmla="*/ 106363 h 398463"/>
                  <a:gd name="connsiteX1459" fmla="*/ 50800 w 493713"/>
                  <a:gd name="connsiteY1459" fmla="*/ 109538 h 398463"/>
                  <a:gd name="connsiteX1460" fmla="*/ 47625 w 493713"/>
                  <a:gd name="connsiteY1460" fmla="*/ 109538 h 398463"/>
                  <a:gd name="connsiteX1461" fmla="*/ 47625 w 493713"/>
                  <a:gd name="connsiteY1461" fmla="*/ 111125 h 398463"/>
                  <a:gd name="connsiteX1462" fmla="*/ 46038 w 493713"/>
                  <a:gd name="connsiteY1462" fmla="*/ 111125 h 398463"/>
                  <a:gd name="connsiteX1463" fmla="*/ 46038 w 493713"/>
                  <a:gd name="connsiteY1463" fmla="*/ 114300 h 398463"/>
                  <a:gd name="connsiteX1464" fmla="*/ 46038 w 493713"/>
                  <a:gd name="connsiteY1464" fmla="*/ 115888 h 398463"/>
                  <a:gd name="connsiteX1465" fmla="*/ 42863 w 493713"/>
                  <a:gd name="connsiteY1465" fmla="*/ 117475 h 398463"/>
                  <a:gd name="connsiteX1466" fmla="*/ 42863 w 493713"/>
                  <a:gd name="connsiteY1466" fmla="*/ 120650 h 398463"/>
                  <a:gd name="connsiteX1467" fmla="*/ 41275 w 493713"/>
                  <a:gd name="connsiteY1467" fmla="*/ 120650 h 398463"/>
                  <a:gd name="connsiteX1468" fmla="*/ 38100 w 493713"/>
                  <a:gd name="connsiteY1468" fmla="*/ 120650 h 398463"/>
                  <a:gd name="connsiteX1469" fmla="*/ 36513 w 493713"/>
                  <a:gd name="connsiteY1469" fmla="*/ 120650 h 398463"/>
                  <a:gd name="connsiteX1470" fmla="*/ 36513 w 493713"/>
                  <a:gd name="connsiteY1470" fmla="*/ 122238 h 398463"/>
                  <a:gd name="connsiteX1471" fmla="*/ 34925 w 493713"/>
                  <a:gd name="connsiteY1471" fmla="*/ 122238 h 398463"/>
                  <a:gd name="connsiteX1472" fmla="*/ 31750 w 493713"/>
                  <a:gd name="connsiteY1472" fmla="*/ 122238 h 398463"/>
                  <a:gd name="connsiteX1473" fmla="*/ 31750 w 493713"/>
                  <a:gd name="connsiteY1473" fmla="*/ 125413 h 398463"/>
                  <a:gd name="connsiteX1474" fmla="*/ 30163 w 493713"/>
                  <a:gd name="connsiteY1474" fmla="*/ 127000 h 398463"/>
                  <a:gd name="connsiteX1475" fmla="*/ 30163 w 493713"/>
                  <a:gd name="connsiteY1475" fmla="*/ 130175 h 398463"/>
                  <a:gd name="connsiteX1476" fmla="*/ 30163 w 493713"/>
                  <a:gd name="connsiteY1476" fmla="*/ 131763 h 398463"/>
                  <a:gd name="connsiteX1477" fmla="*/ 26988 w 493713"/>
                  <a:gd name="connsiteY1477" fmla="*/ 131763 h 398463"/>
                  <a:gd name="connsiteX1478" fmla="*/ 25400 w 493713"/>
                  <a:gd name="connsiteY1478" fmla="*/ 133350 h 398463"/>
                  <a:gd name="connsiteX1479" fmla="*/ 22225 w 493713"/>
                  <a:gd name="connsiteY1479" fmla="*/ 136525 h 398463"/>
                  <a:gd name="connsiteX1480" fmla="*/ 25400 w 493713"/>
                  <a:gd name="connsiteY1480" fmla="*/ 138113 h 398463"/>
                  <a:gd name="connsiteX1481" fmla="*/ 22225 w 493713"/>
                  <a:gd name="connsiteY1481" fmla="*/ 138113 h 398463"/>
                  <a:gd name="connsiteX1482" fmla="*/ 20638 w 493713"/>
                  <a:gd name="connsiteY1482" fmla="*/ 138113 h 398463"/>
                  <a:gd name="connsiteX1483" fmla="*/ 20638 w 493713"/>
                  <a:gd name="connsiteY1483" fmla="*/ 141288 h 398463"/>
                  <a:gd name="connsiteX1484" fmla="*/ 20638 w 493713"/>
                  <a:gd name="connsiteY1484" fmla="*/ 142875 h 398463"/>
                  <a:gd name="connsiteX1485" fmla="*/ 19050 w 493713"/>
                  <a:gd name="connsiteY1485" fmla="*/ 142875 h 398463"/>
                  <a:gd name="connsiteX1486" fmla="*/ 15875 w 493713"/>
                  <a:gd name="connsiteY1486" fmla="*/ 142875 h 398463"/>
                  <a:gd name="connsiteX1487" fmla="*/ 14288 w 493713"/>
                  <a:gd name="connsiteY1487" fmla="*/ 142875 h 398463"/>
                  <a:gd name="connsiteX1488" fmla="*/ 11113 w 493713"/>
                  <a:gd name="connsiteY1488" fmla="*/ 144463 h 398463"/>
                  <a:gd name="connsiteX1489" fmla="*/ 11113 w 493713"/>
                  <a:gd name="connsiteY1489" fmla="*/ 142875 h 398463"/>
                  <a:gd name="connsiteX1490" fmla="*/ 11113 w 493713"/>
                  <a:gd name="connsiteY1490" fmla="*/ 141288 h 398463"/>
                  <a:gd name="connsiteX1491" fmla="*/ 11113 w 493713"/>
                  <a:gd name="connsiteY1491" fmla="*/ 138113 h 398463"/>
                  <a:gd name="connsiteX1492" fmla="*/ 9525 w 493713"/>
                  <a:gd name="connsiteY1492" fmla="*/ 138113 h 398463"/>
                  <a:gd name="connsiteX1493" fmla="*/ 6350 w 493713"/>
                  <a:gd name="connsiteY1493" fmla="*/ 138113 h 398463"/>
                  <a:gd name="connsiteX1494" fmla="*/ 6350 w 493713"/>
                  <a:gd name="connsiteY1494" fmla="*/ 136525 h 398463"/>
                  <a:gd name="connsiteX1495" fmla="*/ 4763 w 493713"/>
                  <a:gd name="connsiteY1495" fmla="*/ 133350 h 398463"/>
                  <a:gd name="connsiteX1496" fmla="*/ 4763 w 493713"/>
                  <a:gd name="connsiteY1496" fmla="*/ 131763 h 398463"/>
                  <a:gd name="connsiteX1497" fmla="*/ 4763 w 493713"/>
                  <a:gd name="connsiteY1497" fmla="*/ 130175 h 398463"/>
                  <a:gd name="connsiteX1498" fmla="*/ 4763 w 493713"/>
                  <a:gd name="connsiteY1498" fmla="*/ 127000 h 398463"/>
                  <a:gd name="connsiteX1499" fmla="*/ 4763 w 493713"/>
                  <a:gd name="connsiteY1499" fmla="*/ 125413 h 398463"/>
                  <a:gd name="connsiteX1500" fmla="*/ 6350 w 493713"/>
                  <a:gd name="connsiteY1500" fmla="*/ 125413 h 398463"/>
                  <a:gd name="connsiteX1501" fmla="*/ 6350 w 493713"/>
                  <a:gd name="connsiteY1501" fmla="*/ 122238 h 398463"/>
                  <a:gd name="connsiteX1502" fmla="*/ 6350 w 493713"/>
                  <a:gd name="connsiteY1502" fmla="*/ 120650 h 398463"/>
                  <a:gd name="connsiteX1503" fmla="*/ 9525 w 493713"/>
                  <a:gd name="connsiteY1503" fmla="*/ 117475 h 398463"/>
                  <a:gd name="connsiteX1504" fmla="*/ 11113 w 493713"/>
                  <a:gd name="connsiteY1504" fmla="*/ 115888 h 398463"/>
                  <a:gd name="connsiteX1505" fmla="*/ 14288 w 493713"/>
                  <a:gd name="connsiteY1505" fmla="*/ 115888 h 398463"/>
                  <a:gd name="connsiteX1506" fmla="*/ 11113 w 493713"/>
                  <a:gd name="connsiteY1506" fmla="*/ 114300 h 398463"/>
                  <a:gd name="connsiteX1507" fmla="*/ 14288 w 493713"/>
                  <a:gd name="connsiteY1507" fmla="*/ 111125 h 398463"/>
                  <a:gd name="connsiteX1508" fmla="*/ 14288 w 493713"/>
                  <a:gd name="connsiteY1508" fmla="*/ 109538 h 398463"/>
                  <a:gd name="connsiteX1509" fmla="*/ 11113 w 493713"/>
                  <a:gd name="connsiteY1509" fmla="*/ 109538 h 398463"/>
                  <a:gd name="connsiteX1510" fmla="*/ 9525 w 493713"/>
                  <a:gd name="connsiteY1510" fmla="*/ 109538 h 398463"/>
                  <a:gd name="connsiteX1511" fmla="*/ 6350 w 493713"/>
                  <a:gd name="connsiteY1511" fmla="*/ 109538 h 398463"/>
                  <a:gd name="connsiteX1512" fmla="*/ 4763 w 493713"/>
                  <a:gd name="connsiteY1512" fmla="*/ 111125 h 398463"/>
                  <a:gd name="connsiteX1513" fmla="*/ 4763 w 493713"/>
                  <a:gd name="connsiteY1513" fmla="*/ 109538 h 398463"/>
                  <a:gd name="connsiteX1514" fmla="*/ 6350 w 493713"/>
                  <a:gd name="connsiteY1514" fmla="*/ 106363 h 398463"/>
                  <a:gd name="connsiteX1515" fmla="*/ 4763 w 493713"/>
                  <a:gd name="connsiteY1515" fmla="*/ 106363 h 398463"/>
                  <a:gd name="connsiteX1516" fmla="*/ 3175 w 493713"/>
                  <a:gd name="connsiteY1516" fmla="*/ 109538 h 398463"/>
                  <a:gd name="connsiteX1517" fmla="*/ 3175 w 493713"/>
                  <a:gd name="connsiteY1517" fmla="*/ 106363 h 398463"/>
                  <a:gd name="connsiteX1518" fmla="*/ 0 w 493713"/>
                  <a:gd name="connsiteY1518" fmla="*/ 106363 h 398463"/>
                  <a:gd name="connsiteX1519" fmla="*/ 0 w 493713"/>
                  <a:gd name="connsiteY1519" fmla="*/ 104775 h 398463"/>
                  <a:gd name="connsiteX1520" fmla="*/ 3175 w 493713"/>
                  <a:gd name="connsiteY1520" fmla="*/ 104775 h 398463"/>
                  <a:gd name="connsiteX1521" fmla="*/ 3175 w 493713"/>
                  <a:gd name="connsiteY1521" fmla="*/ 101600 h 398463"/>
                  <a:gd name="connsiteX1522" fmla="*/ 4763 w 493713"/>
                  <a:gd name="connsiteY1522" fmla="*/ 100013 h 398463"/>
                  <a:gd name="connsiteX1523" fmla="*/ 6350 w 493713"/>
                  <a:gd name="connsiteY1523" fmla="*/ 98425 h 398463"/>
                  <a:gd name="connsiteX1524" fmla="*/ 6350 w 493713"/>
                  <a:gd name="connsiteY1524" fmla="*/ 95250 h 398463"/>
                  <a:gd name="connsiteX1525" fmla="*/ 6350 w 493713"/>
                  <a:gd name="connsiteY1525" fmla="*/ 93663 h 398463"/>
                  <a:gd name="connsiteX1526" fmla="*/ 6350 w 493713"/>
                  <a:gd name="connsiteY1526" fmla="*/ 90488 h 398463"/>
                  <a:gd name="connsiteX1527" fmla="*/ 9525 w 493713"/>
                  <a:gd name="connsiteY1527" fmla="*/ 93663 h 398463"/>
                  <a:gd name="connsiteX1528" fmla="*/ 11113 w 493713"/>
                  <a:gd name="connsiteY1528" fmla="*/ 93663 h 398463"/>
                  <a:gd name="connsiteX1529" fmla="*/ 14288 w 493713"/>
                  <a:gd name="connsiteY1529" fmla="*/ 90488 h 398463"/>
                  <a:gd name="connsiteX1530" fmla="*/ 14288 w 493713"/>
                  <a:gd name="connsiteY1530" fmla="*/ 88900 h 398463"/>
                  <a:gd name="connsiteX1531" fmla="*/ 14288 w 493713"/>
                  <a:gd name="connsiteY1531" fmla="*/ 85725 h 398463"/>
                  <a:gd name="connsiteX1532" fmla="*/ 14288 w 493713"/>
                  <a:gd name="connsiteY1532" fmla="*/ 84138 h 398463"/>
                  <a:gd name="connsiteX1533" fmla="*/ 11113 w 493713"/>
                  <a:gd name="connsiteY1533" fmla="*/ 84138 h 398463"/>
                  <a:gd name="connsiteX1534" fmla="*/ 11113 w 493713"/>
                  <a:gd name="connsiteY1534" fmla="*/ 82550 h 398463"/>
                  <a:gd name="connsiteX1535" fmla="*/ 11113 w 493713"/>
                  <a:gd name="connsiteY1535" fmla="*/ 79375 h 398463"/>
                  <a:gd name="connsiteX1536" fmla="*/ 11113 w 493713"/>
                  <a:gd name="connsiteY1536" fmla="*/ 77788 h 398463"/>
                  <a:gd name="connsiteX1537" fmla="*/ 14288 w 493713"/>
                  <a:gd name="connsiteY1537" fmla="*/ 77788 h 398463"/>
                  <a:gd name="connsiteX1538" fmla="*/ 14288 w 493713"/>
                  <a:gd name="connsiteY1538" fmla="*/ 74613 h 398463"/>
                  <a:gd name="connsiteX1539" fmla="*/ 14288 w 493713"/>
                  <a:gd name="connsiteY1539" fmla="*/ 73025 h 398463"/>
                  <a:gd name="connsiteX1540" fmla="*/ 11113 w 493713"/>
                  <a:gd name="connsiteY1540" fmla="*/ 73025 h 398463"/>
                  <a:gd name="connsiteX1541" fmla="*/ 11113 w 493713"/>
                  <a:gd name="connsiteY1541" fmla="*/ 69850 h 398463"/>
                  <a:gd name="connsiteX1542" fmla="*/ 14288 w 493713"/>
                  <a:gd name="connsiteY1542" fmla="*/ 69850 h 398463"/>
                  <a:gd name="connsiteX1543" fmla="*/ 15875 w 493713"/>
                  <a:gd name="connsiteY1543" fmla="*/ 68263 h 398463"/>
                  <a:gd name="connsiteX1544" fmla="*/ 19050 w 493713"/>
                  <a:gd name="connsiteY1544" fmla="*/ 66675 h 398463"/>
                  <a:gd name="connsiteX1545" fmla="*/ 20638 w 493713"/>
                  <a:gd name="connsiteY1545" fmla="*/ 66675 h 398463"/>
                  <a:gd name="connsiteX1546" fmla="*/ 20638 w 493713"/>
                  <a:gd name="connsiteY1546" fmla="*/ 63500 h 398463"/>
                  <a:gd name="connsiteX1547" fmla="*/ 20638 w 493713"/>
                  <a:gd name="connsiteY1547" fmla="*/ 61913 h 398463"/>
                  <a:gd name="connsiteX1548" fmla="*/ 20638 w 493713"/>
                  <a:gd name="connsiteY1548" fmla="*/ 58738 h 398463"/>
                  <a:gd name="connsiteX1549" fmla="*/ 22225 w 493713"/>
                  <a:gd name="connsiteY1549" fmla="*/ 58738 h 398463"/>
                  <a:gd name="connsiteX1550" fmla="*/ 25400 w 493713"/>
                  <a:gd name="connsiteY1550" fmla="*/ 58738 h 398463"/>
                  <a:gd name="connsiteX1551" fmla="*/ 22225 w 493713"/>
                  <a:gd name="connsiteY1551" fmla="*/ 61913 h 398463"/>
                  <a:gd name="connsiteX1552" fmla="*/ 22225 w 493713"/>
                  <a:gd name="connsiteY1552" fmla="*/ 63500 h 398463"/>
                  <a:gd name="connsiteX1553" fmla="*/ 22225 w 493713"/>
                  <a:gd name="connsiteY1553" fmla="*/ 66675 h 398463"/>
                  <a:gd name="connsiteX1554" fmla="*/ 25400 w 493713"/>
                  <a:gd name="connsiteY1554" fmla="*/ 63500 h 398463"/>
                  <a:gd name="connsiteX1555" fmla="*/ 25400 w 493713"/>
                  <a:gd name="connsiteY1555" fmla="*/ 61913 h 398463"/>
                  <a:gd name="connsiteX1556" fmla="*/ 26988 w 493713"/>
                  <a:gd name="connsiteY1556" fmla="*/ 61913 h 398463"/>
                  <a:gd name="connsiteX1557" fmla="*/ 26988 w 493713"/>
                  <a:gd name="connsiteY1557" fmla="*/ 58738 h 398463"/>
                  <a:gd name="connsiteX1558" fmla="*/ 25400 w 493713"/>
                  <a:gd name="connsiteY1558" fmla="*/ 58738 h 398463"/>
                  <a:gd name="connsiteX1559" fmla="*/ 25400 w 493713"/>
                  <a:gd name="connsiteY1559" fmla="*/ 57150 h 398463"/>
                  <a:gd name="connsiteX1560" fmla="*/ 26988 w 493713"/>
                  <a:gd name="connsiteY1560" fmla="*/ 57150 h 398463"/>
                  <a:gd name="connsiteX1561" fmla="*/ 26988 w 493713"/>
                  <a:gd name="connsiteY1561" fmla="*/ 55563 h 398463"/>
                  <a:gd name="connsiteX1562" fmla="*/ 30163 w 493713"/>
                  <a:gd name="connsiteY1562" fmla="*/ 52388 h 398463"/>
                  <a:gd name="connsiteX1563" fmla="*/ 30163 w 493713"/>
                  <a:gd name="connsiteY1563" fmla="*/ 50800 h 398463"/>
                  <a:gd name="connsiteX1564" fmla="*/ 31750 w 493713"/>
                  <a:gd name="connsiteY1564" fmla="*/ 50800 h 398463"/>
                  <a:gd name="connsiteX1565" fmla="*/ 30163 w 493713"/>
                  <a:gd name="connsiteY1565" fmla="*/ 47625 h 398463"/>
                  <a:gd name="connsiteX1566" fmla="*/ 30163 w 493713"/>
                  <a:gd name="connsiteY1566" fmla="*/ 46037 h 398463"/>
                  <a:gd name="connsiteX1567" fmla="*/ 30163 w 493713"/>
                  <a:gd name="connsiteY1567" fmla="*/ 42862 h 398463"/>
                  <a:gd name="connsiteX1568" fmla="*/ 31750 w 493713"/>
                  <a:gd name="connsiteY1568" fmla="*/ 41275 h 398463"/>
                  <a:gd name="connsiteX1569" fmla="*/ 30163 w 493713"/>
                  <a:gd name="connsiteY1569" fmla="*/ 41275 h 398463"/>
                  <a:gd name="connsiteX1570" fmla="*/ 30163 w 493713"/>
                  <a:gd name="connsiteY1570" fmla="*/ 39687 h 398463"/>
                  <a:gd name="connsiteX1571" fmla="*/ 31750 w 493713"/>
                  <a:gd name="connsiteY1571" fmla="*/ 39687 h 398463"/>
                  <a:gd name="connsiteX1572" fmla="*/ 34925 w 493713"/>
                  <a:gd name="connsiteY1572" fmla="*/ 39687 h 398463"/>
                  <a:gd name="connsiteX1573" fmla="*/ 31750 w 493713"/>
                  <a:gd name="connsiteY1573" fmla="*/ 36512 h 398463"/>
                  <a:gd name="connsiteX1574" fmla="*/ 34925 w 493713"/>
                  <a:gd name="connsiteY1574" fmla="*/ 36512 h 398463"/>
                  <a:gd name="connsiteX1575" fmla="*/ 36513 w 493713"/>
                  <a:gd name="connsiteY1575" fmla="*/ 34925 h 398463"/>
                  <a:gd name="connsiteX1576" fmla="*/ 36513 w 493713"/>
                  <a:gd name="connsiteY1576" fmla="*/ 31750 h 398463"/>
                  <a:gd name="connsiteX1577" fmla="*/ 38100 w 493713"/>
                  <a:gd name="connsiteY1577" fmla="*/ 31750 h 398463"/>
                  <a:gd name="connsiteX1578" fmla="*/ 38100 w 493713"/>
                  <a:gd name="connsiteY1578" fmla="*/ 34925 h 398463"/>
                  <a:gd name="connsiteX1579" fmla="*/ 41275 w 493713"/>
                  <a:gd name="connsiteY1579" fmla="*/ 34925 h 398463"/>
                  <a:gd name="connsiteX1580" fmla="*/ 41275 w 493713"/>
                  <a:gd name="connsiteY1580" fmla="*/ 31750 h 398463"/>
                  <a:gd name="connsiteX1581" fmla="*/ 42863 w 493713"/>
                  <a:gd name="connsiteY1581" fmla="*/ 31750 h 398463"/>
                  <a:gd name="connsiteX1582" fmla="*/ 42863 w 493713"/>
                  <a:gd name="connsiteY1582" fmla="*/ 30162 h 398463"/>
                  <a:gd name="connsiteX1583" fmla="*/ 42863 w 493713"/>
                  <a:gd name="connsiteY1583" fmla="*/ 26987 h 398463"/>
                  <a:gd name="connsiteX1584" fmla="*/ 46038 w 493713"/>
                  <a:gd name="connsiteY1584" fmla="*/ 26987 h 398463"/>
                  <a:gd name="connsiteX1585" fmla="*/ 47625 w 493713"/>
                  <a:gd name="connsiteY1585" fmla="*/ 26987 h 398463"/>
                  <a:gd name="connsiteX1586" fmla="*/ 50800 w 493713"/>
                  <a:gd name="connsiteY1586" fmla="*/ 30162 h 398463"/>
                  <a:gd name="connsiteX1587" fmla="*/ 50800 w 493713"/>
                  <a:gd name="connsiteY1587" fmla="*/ 26987 h 398463"/>
                  <a:gd name="connsiteX1588" fmla="*/ 52388 w 493713"/>
                  <a:gd name="connsiteY1588" fmla="*/ 25400 h 398463"/>
                  <a:gd name="connsiteX1589" fmla="*/ 53975 w 493713"/>
                  <a:gd name="connsiteY1589" fmla="*/ 25400 h 398463"/>
                  <a:gd name="connsiteX1590" fmla="*/ 57150 w 493713"/>
                  <a:gd name="connsiteY1590" fmla="*/ 23812 h 398463"/>
                  <a:gd name="connsiteX1591" fmla="*/ 57150 w 493713"/>
                  <a:gd name="connsiteY1591" fmla="*/ 20637 h 398463"/>
                  <a:gd name="connsiteX1592" fmla="*/ 58738 w 493713"/>
                  <a:gd name="connsiteY1592" fmla="*/ 20637 h 398463"/>
                  <a:gd name="connsiteX1593" fmla="*/ 58738 w 493713"/>
                  <a:gd name="connsiteY1593" fmla="*/ 23812 h 398463"/>
                  <a:gd name="connsiteX1594" fmla="*/ 58738 w 493713"/>
                  <a:gd name="connsiteY1594" fmla="*/ 25400 h 398463"/>
                  <a:gd name="connsiteX1595" fmla="*/ 61913 w 493713"/>
                  <a:gd name="connsiteY1595" fmla="*/ 25400 h 398463"/>
                  <a:gd name="connsiteX1596" fmla="*/ 63500 w 493713"/>
                  <a:gd name="connsiteY1596" fmla="*/ 23812 h 398463"/>
                  <a:gd name="connsiteX1597" fmla="*/ 61913 w 493713"/>
                  <a:gd name="connsiteY1597" fmla="*/ 20637 h 398463"/>
                  <a:gd name="connsiteX1598" fmla="*/ 63500 w 493713"/>
                  <a:gd name="connsiteY1598" fmla="*/ 19050 h 398463"/>
                  <a:gd name="connsiteX1599" fmla="*/ 65088 w 493713"/>
                  <a:gd name="connsiteY1599" fmla="*/ 19050 h 398463"/>
                  <a:gd name="connsiteX1600" fmla="*/ 68263 w 493713"/>
                  <a:gd name="connsiteY1600" fmla="*/ 19050 h 398463"/>
                  <a:gd name="connsiteX1601" fmla="*/ 68263 w 493713"/>
                  <a:gd name="connsiteY1601" fmla="*/ 20637 h 398463"/>
                  <a:gd name="connsiteX1602" fmla="*/ 69850 w 493713"/>
                  <a:gd name="connsiteY1602" fmla="*/ 20637 h 398463"/>
                  <a:gd name="connsiteX1603" fmla="*/ 69850 w 493713"/>
                  <a:gd name="connsiteY1603" fmla="*/ 19050 h 398463"/>
                  <a:gd name="connsiteX1604" fmla="*/ 69850 w 493713"/>
                  <a:gd name="connsiteY1604" fmla="*/ 15875 h 398463"/>
                  <a:gd name="connsiteX1605" fmla="*/ 73025 w 493713"/>
                  <a:gd name="connsiteY1605" fmla="*/ 14287 h 398463"/>
                  <a:gd name="connsiteX1606" fmla="*/ 73025 w 493713"/>
                  <a:gd name="connsiteY1606" fmla="*/ 15875 h 398463"/>
                  <a:gd name="connsiteX1607" fmla="*/ 73025 w 493713"/>
                  <a:gd name="connsiteY1607" fmla="*/ 19050 h 398463"/>
                  <a:gd name="connsiteX1608" fmla="*/ 74613 w 493713"/>
                  <a:gd name="connsiteY1608" fmla="*/ 19050 h 398463"/>
                  <a:gd name="connsiteX1609" fmla="*/ 74613 w 493713"/>
                  <a:gd name="connsiteY1609" fmla="*/ 15875 h 398463"/>
                  <a:gd name="connsiteX1610" fmla="*/ 77788 w 493713"/>
                  <a:gd name="connsiteY1610" fmla="*/ 15875 h 398463"/>
                  <a:gd name="connsiteX1611" fmla="*/ 79375 w 493713"/>
                  <a:gd name="connsiteY1611" fmla="*/ 14287 h 398463"/>
                  <a:gd name="connsiteX1612" fmla="*/ 79375 w 493713"/>
                  <a:gd name="connsiteY1612" fmla="*/ 11112 h 398463"/>
                  <a:gd name="connsiteX1613" fmla="*/ 80963 w 493713"/>
                  <a:gd name="connsiteY1613" fmla="*/ 9525 h 398463"/>
                  <a:gd name="connsiteX1614" fmla="*/ 84138 w 493713"/>
                  <a:gd name="connsiteY1614" fmla="*/ 9525 h 398463"/>
                  <a:gd name="connsiteX1615" fmla="*/ 85725 w 493713"/>
                  <a:gd name="connsiteY1615" fmla="*/ 9525 h 398463"/>
                  <a:gd name="connsiteX1616" fmla="*/ 88900 w 493713"/>
                  <a:gd name="connsiteY1616" fmla="*/ 9525 h 398463"/>
                  <a:gd name="connsiteX1617" fmla="*/ 90488 w 493713"/>
                  <a:gd name="connsiteY1617" fmla="*/ 9525 h 398463"/>
                  <a:gd name="connsiteX1618" fmla="*/ 90488 w 493713"/>
                  <a:gd name="connsiteY1618" fmla="*/ 11112 h 398463"/>
                  <a:gd name="connsiteX1619" fmla="*/ 93663 w 493713"/>
                  <a:gd name="connsiteY1619" fmla="*/ 9525 h 398463"/>
                  <a:gd name="connsiteX1620" fmla="*/ 95250 w 493713"/>
                  <a:gd name="connsiteY1620" fmla="*/ 9525 h 398463"/>
                  <a:gd name="connsiteX1621" fmla="*/ 96838 w 493713"/>
                  <a:gd name="connsiteY1621" fmla="*/ 9525 h 398463"/>
                  <a:gd name="connsiteX1622" fmla="*/ 100013 w 493713"/>
                  <a:gd name="connsiteY1622" fmla="*/ 9525 h 398463"/>
                  <a:gd name="connsiteX1623" fmla="*/ 100013 w 493713"/>
                  <a:gd name="connsiteY1623" fmla="*/ 7937 h 398463"/>
                  <a:gd name="connsiteX1624" fmla="*/ 101600 w 493713"/>
                  <a:gd name="connsiteY1624" fmla="*/ 4762 h 398463"/>
                  <a:gd name="connsiteX1625" fmla="*/ 104775 w 493713"/>
                  <a:gd name="connsiteY1625" fmla="*/ 3175 h 398463"/>
                  <a:gd name="connsiteX1626" fmla="*/ 106363 w 493713"/>
                  <a:gd name="connsiteY1626" fmla="*/ 3175 h 398463"/>
                  <a:gd name="connsiteX1627" fmla="*/ 109538 w 493713"/>
                  <a:gd name="connsiteY1627" fmla="*/ 3175 h 39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</a:cxnLst>
                <a:rect l="l" t="t" r="r" b="b"/>
                <a:pathLst>
                  <a:path w="493713" h="398463">
                    <a:moveTo>
                      <a:pt x="104775" y="371475"/>
                    </a:moveTo>
                    <a:lnTo>
                      <a:pt x="106363" y="371475"/>
                    </a:lnTo>
                    <a:lnTo>
                      <a:pt x="106363" y="373063"/>
                    </a:lnTo>
                    <a:close/>
                    <a:moveTo>
                      <a:pt x="187325" y="361950"/>
                    </a:moveTo>
                    <a:lnTo>
                      <a:pt x="190500" y="361950"/>
                    </a:lnTo>
                    <a:lnTo>
                      <a:pt x="187325" y="365125"/>
                    </a:lnTo>
                    <a:lnTo>
                      <a:pt x="185737" y="365125"/>
                    </a:lnTo>
                    <a:close/>
                    <a:moveTo>
                      <a:pt x="195262" y="346075"/>
                    </a:moveTo>
                    <a:lnTo>
                      <a:pt x="195262" y="349250"/>
                    </a:lnTo>
                    <a:lnTo>
                      <a:pt x="195262" y="350838"/>
                    </a:lnTo>
                    <a:lnTo>
                      <a:pt x="192087" y="350838"/>
                    </a:lnTo>
                    <a:lnTo>
                      <a:pt x="192087" y="349250"/>
                    </a:lnTo>
                    <a:close/>
                    <a:moveTo>
                      <a:pt x="200025" y="334963"/>
                    </a:moveTo>
                    <a:lnTo>
                      <a:pt x="200025" y="338138"/>
                    </a:lnTo>
                    <a:lnTo>
                      <a:pt x="196850" y="338138"/>
                    </a:lnTo>
                    <a:close/>
                    <a:moveTo>
                      <a:pt x="371475" y="322263"/>
                    </a:moveTo>
                    <a:lnTo>
                      <a:pt x="373063" y="322263"/>
                    </a:lnTo>
                    <a:lnTo>
                      <a:pt x="373063" y="325438"/>
                    </a:lnTo>
                    <a:lnTo>
                      <a:pt x="371475" y="323850"/>
                    </a:lnTo>
                    <a:close/>
                    <a:moveTo>
                      <a:pt x="190500" y="319088"/>
                    </a:moveTo>
                    <a:lnTo>
                      <a:pt x="190500" y="322263"/>
                    </a:lnTo>
                    <a:lnTo>
                      <a:pt x="187325" y="322263"/>
                    </a:lnTo>
                    <a:close/>
                    <a:moveTo>
                      <a:pt x="206375" y="319088"/>
                    </a:moveTo>
                    <a:lnTo>
                      <a:pt x="207963" y="319088"/>
                    </a:lnTo>
                    <a:lnTo>
                      <a:pt x="207963" y="322263"/>
                    </a:lnTo>
                    <a:lnTo>
                      <a:pt x="206375" y="322263"/>
                    </a:lnTo>
                    <a:close/>
                    <a:moveTo>
                      <a:pt x="384175" y="317500"/>
                    </a:moveTo>
                    <a:lnTo>
                      <a:pt x="387350" y="317500"/>
                    </a:lnTo>
                    <a:lnTo>
                      <a:pt x="387350" y="319088"/>
                    </a:lnTo>
                    <a:lnTo>
                      <a:pt x="384175" y="319088"/>
                    </a:lnTo>
                    <a:close/>
                    <a:moveTo>
                      <a:pt x="400050" y="309563"/>
                    </a:moveTo>
                    <a:lnTo>
                      <a:pt x="403225" y="309563"/>
                    </a:lnTo>
                    <a:lnTo>
                      <a:pt x="400050" y="312738"/>
                    </a:lnTo>
                    <a:lnTo>
                      <a:pt x="398462" y="312738"/>
                    </a:lnTo>
                    <a:close/>
                    <a:moveTo>
                      <a:pt x="61913" y="301625"/>
                    </a:moveTo>
                    <a:lnTo>
                      <a:pt x="63500" y="301625"/>
                    </a:lnTo>
                    <a:lnTo>
                      <a:pt x="63500" y="306388"/>
                    </a:lnTo>
                    <a:lnTo>
                      <a:pt x="61913" y="303213"/>
                    </a:lnTo>
                    <a:close/>
                    <a:moveTo>
                      <a:pt x="57150" y="296863"/>
                    </a:moveTo>
                    <a:lnTo>
                      <a:pt x="58738" y="296863"/>
                    </a:lnTo>
                    <a:lnTo>
                      <a:pt x="61913" y="296863"/>
                    </a:lnTo>
                    <a:lnTo>
                      <a:pt x="61913" y="298451"/>
                    </a:lnTo>
                    <a:lnTo>
                      <a:pt x="58738" y="301626"/>
                    </a:lnTo>
                    <a:lnTo>
                      <a:pt x="57150" y="301626"/>
                    </a:lnTo>
                    <a:lnTo>
                      <a:pt x="57150" y="298451"/>
                    </a:lnTo>
                    <a:close/>
                    <a:moveTo>
                      <a:pt x="414337" y="285750"/>
                    </a:moveTo>
                    <a:lnTo>
                      <a:pt x="414337" y="287338"/>
                    </a:lnTo>
                    <a:lnTo>
                      <a:pt x="411162" y="287338"/>
                    </a:lnTo>
                    <a:close/>
                    <a:moveTo>
                      <a:pt x="57150" y="285750"/>
                    </a:moveTo>
                    <a:lnTo>
                      <a:pt x="58738" y="285750"/>
                    </a:lnTo>
                    <a:lnTo>
                      <a:pt x="58738" y="287337"/>
                    </a:lnTo>
                    <a:lnTo>
                      <a:pt x="58738" y="290512"/>
                    </a:lnTo>
                    <a:lnTo>
                      <a:pt x="57150" y="290512"/>
                    </a:lnTo>
                    <a:lnTo>
                      <a:pt x="53975" y="292100"/>
                    </a:lnTo>
                    <a:lnTo>
                      <a:pt x="53975" y="290512"/>
                    </a:lnTo>
                    <a:lnTo>
                      <a:pt x="57150" y="287337"/>
                    </a:lnTo>
                    <a:close/>
                    <a:moveTo>
                      <a:pt x="65088" y="280988"/>
                    </a:moveTo>
                    <a:lnTo>
                      <a:pt x="65088" y="282576"/>
                    </a:lnTo>
                    <a:lnTo>
                      <a:pt x="63500" y="282576"/>
                    </a:lnTo>
                    <a:close/>
                    <a:moveTo>
                      <a:pt x="65088" y="279400"/>
                    </a:moveTo>
                    <a:lnTo>
                      <a:pt x="68263" y="279400"/>
                    </a:lnTo>
                    <a:lnTo>
                      <a:pt x="68263" y="280988"/>
                    </a:lnTo>
                    <a:lnTo>
                      <a:pt x="65088" y="280988"/>
                    </a:lnTo>
                    <a:close/>
                    <a:moveTo>
                      <a:pt x="53975" y="276225"/>
                    </a:moveTo>
                    <a:lnTo>
                      <a:pt x="57150" y="276225"/>
                    </a:lnTo>
                    <a:lnTo>
                      <a:pt x="57150" y="279400"/>
                    </a:lnTo>
                    <a:lnTo>
                      <a:pt x="57150" y="280987"/>
                    </a:lnTo>
                    <a:lnTo>
                      <a:pt x="57150" y="282575"/>
                    </a:lnTo>
                    <a:lnTo>
                      <a:pt x="53975" y="280987"/>
                    </a:lnTo>
                    <a:lnTo>
                      <a:pt x="53975" y="279400"/>
                    </a:lnTo>
                    <a:close/>
                    <a:moveTo>
                      <a:pt x="415925" y="247650"/>
                    </a:moveTo>
                    <a:lnTo>
                      <a:pt x="419100" y="247650"/>
                    </a:lnTo>
                    <a:lnTo>
                      <a:pt x="415925" y="249238"/>
                    </a:lnTo>
                    <a:close/>
                    <a:moveTo>
                      <a:pt x="63500" y="215900"/>
                    </a:moveTo>
                    <a:lnTo>
                      <a:pt x="63500" y="217488"/>
                    </a:lnTo>
                    <a:lnTo>
                      <a:pt x="61913" y="217488"/>
                    </a:lnTo>
                    <a:close/>
                    <a:moveTo>
                      <a:pt x="42863" y="195263"/>
                    </a:moveTo>
                    <a:lnTo>
                      <a:pt x="46038" y="195263"/>
                    </a:lnTo>
                    <a:lnTo>
                      <a:pt x="42863" y="196850"/>
                    </a:lnTo>
                    <a:lnTo>
                      <a:pt x="38100" y="201613"/>
                    </a:lnTo>
                    <a:lnTo>
                      <a:pt x="38100" y="200025"/>
                    </a:lnTo>
                    <a:lnTo>
                      <a:pt x="41275" y="196850"/>
                    </a:lnTo>
                    <a:close/>
                    <a:moveTo>
                      <a:pt x="22225" y="173038"/>
                    </a:moveTo>
                    <a:lnTo>
                      <a:pt x="25400" y="173038"/>
                    </a:lnTo>
                    <a:lnTo>
                      <a:pt x="26988" y="173038"/>
                    </a:lnTo>
                    <a:lnTo>
                      <a:pt x="25400" y="174625"/>
                    </a:lnTo>
                    <a:lnTo>
                      <a:pt x="25400" y="176213"/>
                    </a:lnTo>
                    <a:lnTo>
                      <a:pt x="25400" y="179388"/>
                    </a:lnTo>
                    <a:lnTo>
                      <a:pt x="22225" y="179388"/>
                    </a:lnTo>
                    <a:lnTo>
                      <a:pt x="22225" y="176213"/>
                    </a:lnTo>
                    <a:lnTo>
                      <a:pt x="22225" y="174625"/>
                    </a:lnTo>
                    <a:close/>
                    <a:moveTo>
                      <a:pt x="31750" y="168275"/>
                    </a:moveTo>
                    <a:lnTo>
                      <a:pt x="34925" y="168275"/>
                    </a:lnTo>
                    <a:lnTo>
                      <a:pt x="34925" y="169863"/>
                    </a:lnTo>
                    <a:lnTo>
                      <a:pt x="31750" y="169863"/>
                    </a:lnTo>
                    <a:close/>
                    <a:moveTo>
                      <a:pt x="25400" y="168275"/>
                    </a:moveTo>
                    <a:lnTo>
                      <a:pt x="26988" y="168275"/>
                    </a:lnTo>
                    <a:lnTo>
                      <a:pt x="30163" y="168275"/>
                    </a:lnTo>
                    <a:lnTo>
                      <a:pt x="26988" y="169863"/>
                    </a:lnTo>
                    <a:lnTo>
                      <a:pt x="30163" y="169863"/>
                    </a:lnTo>
                    <a:lnTo>
                      <a:pt x="30163" y="173038"/>
                    </a:lnTo>
                    <a:lnTo>
                      <a:pt x="26988" y="173038"/>
                    </a:lnTo>
                    <a:lnTo>
                      <a:pt x="25400" y="169863"/>
                    </a:lnTo>
                    <a:close/>
                    <a:moveTo>
                      <a:pt x="22224" y="163513"/>
                    </a:moveTo>
                    <a:lnTo>
                      <a:pt x="25400" y="163513"/>
                    </a:lnTo>
                    <a:lnTo>
                      <a:pt x="25400" y="165100"/>
                    </a:lnTo>
                    <a:lnTo>
                      <a:pt x="22224" y="168275"/>
                    </a:lnTo>
                    <a:lnTo>
                      <a:pt x="20637" y="173038"/>
                    </a:lnTo>
                    <a:lnTo>
                      <a:pt x="19050" y="174625"/>
                    </a:lnTo>
                    <a:lnTo>
                      <a:pt x="15874" y="174625"/>
                    </a:lnTo>
                    <a:lnTo>
                      <a:pt x="15874" y="176213"/>
                    </a:lnTo>
                    <a:lnTo>
                      <a:pt x="14287" y="179388"/>
                    </a:lnTo>
                    <a:lnTo>
                      <a:pt x="14287" y="176213"/>
                    </a:lnTo>
                    <a:lnTo>
                      <a:pt x="14287" y="174625"/>
                    </a:lnTo>
                    <a:lnTo>
                      <a:pt x="14287" y="173038"/>
                    </a:lnTo>
                    <a:lnTo>
                      <a:pt x="15874" y="173038"/>
                    </a:lnTo>
                    <a:lnTo>
                      <a:pt x="19050" y="173038"/>
                    </a:lnTo>
                    <a:lnTo>
                      <a:pt x="19050" y="169863"/>
                    </a:lnTo>
                    <a:lnTo>
                      <a:pt x="19050" y="168275"/>
                    </a:lnTo>
                    <a:lnTo>
                      <a:pt x="20637" y="168275"/>
                    </a:lnTo>
                    <a:lnTo>
                      <a:pt x="20637" y="165100"/>
                    </a:lnTo>
                    <a:close/>
                    <a:moveTo>
                      <a:pt x="38100" y="157163"/>
                    </a:moveTo>
                    <a:lnTo>
                      <a:pt x="38100" y="158751"/>
                    </a:lnTo>
                    <a:lnTo>
                      <a:pt x="41275" y="158751"/>
                    </a:lnTo>
                    <a:lnTo>
                      <a:pt x="41275" y="160338"/>
                    </a:lnTo>
                    <a:lnTo>
                      <a:pt x="46038" y="160338"/>
                    </a:lnTo>
                    <a:lnTo>
                      <a:pt x="47625" y="160338"/>
                    </a:lnTo>
                    <a:lnTo>
                      <a:pt x="47625" y="163513"/>
                    </a:lnTo>
                    <a:lnTo>
                      <a:pt x="46038" y="163513"/>
                    </a:lnTo>
                    <a:lnTo>
                      <a:pt x="42862" y="163513"/>
                    </a:lnTo>
                    <a:lnTo>
                      <a:pt x="41275" y="163513"/>
                    </a:lnTo>
                    <a:lnTo>
                      <a:pt x="38100" y="165101"/>
                    </a:lnTo>
                    <a:lnTo>
                      <a:pt x="38100" y="163513"/>
                    </a:lnTo>
                    <a:lnTo>
                      <a:pt x="36512" y="163513"/>
                    </a:lnTo>
                    <a:lnTo>
                      <a:pt x="34925" y="160338"/>
                    </a:lnTo>
                    <a:close/>
                    <a:moveTo>
                      <a:pt x="9525" y="153988"/>
                    </a:moveTo>
                    <a:lnTo>
                      <a:pt x="9525" y="158751"/>
                    </a:lnTo>
                    <a:lnTo>
                      <a:pt x="6350" y="158751"/>
                    </a:lnTo>
                    <a:lnTo>
                      <a:pt x="6350" y="157163"/>
                    </a:lnTo>
                    <a:close/>
                    <a:moveTo>
                      <a:pt x="36512" y="147638"/>
                    </a:moveTo>
                    <a:lnTo>
                      <a:pt x="38100" y="147638"/>
                    </a:lnTo>
                    <a:lnTo>
                      <a:pt x="38100" y="149225"/>
                    </a:lnTo>
                    <a:lnTo>
                      <a:pt x="36512" y="152400"/>
                    </a:lnTo>
                    <a:lnTo>
                      <a:pt x="34924" y="153988"/>
                    </a:lnTo>
                    <a:lnTo>
                      <a:pt x="31750" y="158750"/>
                    </a:lnTo>
                    <a:lnTo>
                      <a:pt x="30162" y="160338"/>
                    </a:lnTo>
                    <a:lnTo>
                      <a:pt x="26987" y="163513"/>
                    </a:lnTo>
                    <a:lnTo>
                      <a:pt x="25400" y="163513"/>
                    </a:lnTo>
                    <a:lnTo>
                      <a:pt x="25400" y="160338"/>
                    </a:lnTo>
                    <a:lnTo>
                      <a:pt x="25400" y="158750"/>
                    </a:lnTo>
                    <a:lnTo>
                      <a:pt x="26987" y="157163"/>
                    </a:lnTo>
                    <a:lnTo>
                      <a:pt x="30162" y="153988"/>
                    </a:lnTo>
                    <a:lnTo>
                      <a:pt x="31750" y="153988"/>
                    </a:lnTo>
                    <a:lnTo>
                      <a:pt x="34924" y="152400"/>
                    </a:lnTo>
                    <a:lnTo>
                      <a:pt x="34924" y="149225"/>
                    </a:lnTo>
                    <a:lnTo>
                      <a:pt x="36512" y="149225"/>
                    </a:lnTo>
                    <a:close/>
                    <a:moveTo>
                      <a:pt x="450850" y="144463"/>
                    </a:moveTo>
                    <a:lnTo>
                      <a:pt x="450850" y="147638"/>
                    </a:lnTo>
                    <a:lnTo>
                      <a:pt x="450850" y="149226"/>
                    </a:lnTo>
                    <a:lnTo>
                      <a:pt x="447675" y="149226"/>
                    </a:lnTo>
                    <a:lnTo>
                      <a:pt x="447675" y="147638"/>
                    </a:lnTo>
                    <a:close/>
                    <a:moveTo>
                      <a:pt x="53974" y="144463"/>
                    </a:moveTo>
                    <a:lnTo>
                      <a:pt x="57150" y="144463"/>
                    </a:lnTo>
                    <a:lnTo>
                      <a:pt x="58737" y="144463"/>
                    </a:lnTo>
                    <a:lnTo>
                      <a:pt x="58737" y="147638"/>
                    </a:lnTo>
                    <a:lnTo>
                      <a:pt x="57150" y="147638"/>
                    </a:lnTo>
                    <a:lnTo>
                      <a:pt x="57150" y="149226"/>
                    </a:lnTo>
                    <a:lnTo>
                      <a:pt x="53974" y="149226"/>
                    </a:lnTo>
                    <a:lnTo>
                      <a:pt x="53974" y="152401"/>
                    </a:lnTo>
                    <a:lnTo>
                      <a:pt x="53974" y="153988"/>
                    </a:lnTo>
                    <a:lnTo>
                      <a:pt x="52387" y="157163"/>
                    </a:lnTo>
                    <a:lnTo>
                      <a:pt x="50800" y="157163"/>
                    </a:lnTo>
                    <a:lnTo>
                      <a:pt x="50800" y="158751"/>
                    </a:lnTo>
                    <a:lnTo>
                      <a:pt x="47624" y="158751"/>
                    </a:lnTo>
                    <a:lnTo>
                      <a:pt x="46037" y="158751"/>
                    </a:lnTo>
                    <a:lnTo>
                      <a:pt x="46037" y="157163"/>
                    </a:lnTo>
                    <a:lnTo>
                      <a:pt x="46037" y="153988"/>
                    </a:lnTo>
                    <a:lnTo>
                      <a:pt x="47624" y="152401"/>
                    </a:lnTo>
                    <a:lnTo>
                      <a:pt x="50800" y="152401"/>
                    </a:lnTo>
                    <a:lnTo>
                      <a:pt x="50800" y="149226"/>
                    </a:lnTo>
                    <a:lnTo>
                      <a:pt x="52387" y="147638"/>
                    </a:lnTo>
                    <a:close/>
                    <a:moveTo>
                      <a:pt x="14287" y="144463"/>
                    </a:moveTo>
                    <a:lnTo>
                      <a:pt x="15875" y="144463"/>
                    </a:lnTo>
                    <a:lnTo>
                      <a:pt x="15875" y="147638"/>
                    </a:lnTo>
                    <a:lnTo>
                      <a:pt x="14287" y="147638"/>
                    </a:lnTo>
                    <a:close/>
                    <a:moveTo>
                      <a:pt x="450850" y="142875"/>
                    </a:moveTo>
                    <a:lnTo>
                      <a:pt x="452438" y="142875"/>
                    </a:lnTo>
                    <a:lnTo>
                      <a:pt x="452438" y="144463"/>
                    </a:lnTo>
                    <a:lnTo>
                      <a:pt x="450850" y="144463"/>
                    </a:lnTo>
                    <a:close/>
                    <a:moveTo>
                      <a:pt x="423862" y="142875"/>
                    </a:moveTo>
                    <a:lnTo>
                      <a:pt x="425450" y="144463"/>
                    </a:lnTo>
                    <a:lnTo>
                      <a:pt x="425450" y="147638"/>
                    </a:lnTo>
                    <a:lnTo>
                      <a:pt x="423862" y="147638"/>
                    </a:lnTo>
                    <a:lnTo>
                      <a:pt x="420688" y="147638"/>
                    </a:lnTo>
                    <a:lnTo>
                      <a:pt x="419100" y="144463"/>
                    </a:lnTo>
                    <a:lnTo>
                      <a:pt x="420688" y="144463"/>
                    </a:lnTo>
                    <a:lnTo>
                      <a:pt x="423862" y="144463"/>
                    </a:lnTo>
                    <a:close/>
                    <a:moveTo>
                      <a:pt x="52387" y="141288"/>
                    </a:moveTo>
                    <a:lnTo>
                      <a:pt x="53975" y="141288"/>
                    </a:lnTo>
                    <a:lnTo>
                      <a:pt x="57150" y="141288"/>
                    </a:lnTo>
                    <a:lnTo>
                      <a:pt x="57150" y="142876"/>
                    </a:lnTo>
                    <a:lnTo>
                      <a:pt x="53975" y="142876"/>
                    </a:lnTo>
                    <a:lnTo>
                      <a:pt x="52387" y="142876"/>
                    </a:lnTo>
                    <a:close/>
                    <a:moveTo>
                      <a:pt x="50800" y="136525"/>
                    </a:moveTo>
                    <a:lnTo>
                      <a:pt x="50800" y="138112"/>
                    </a:lnTo>
                    <a:lnTo>
                      <a:pt x="42862" y="142875"/>
                    </a:lnTo>
                    <a:lnTo>
                      <a:pt x="38100" y="147638"/>
                    </a:lnTo>
                    <a:lnTo>
                      <a:pt x="38100" y="144463"/>
                    </a:lnTo>
                    <a:lnTo>
                      <a:pt x="38100" y="142875"/>
                    </a:lnTo>
                    <a:lnTo>
                      <a:pt x="41274" y="142875"/>
                    </a:lnTo>
                    <a:lnTo>
                      <a:pt x="41274" y="141288"/>
                    </a:lnTo>
                    <a:lnTo>
                      <a:pt x="42862" y="141288"/>
                    </a:lnTo>
                    <a:lnTo>
                      <a:pt x="42862" y="138112"/>
                    </a:lnTo>
                    <a:lnTo>
                      <a:pt x="46037" y="138112"/>
                    </a:lnTo>
                    <a:lnTo>
                      <a:pt x="47624" y="138112"/>
                    </a:lnTo>
                    <a:close/>
                    <a:moveTo>
                      <a:pt x="53975" y="131763"/>
                    </a:moveTo>
                    <a:lnTo>
                      <a:pt x="57150" y="131763"/>
                    </a:lnTo>
                    <a:lnTo>
                      <a:pt x="57150" y="133351"/>
                    </a:lnTo>
                    <a:lnTo>
                      <a:pt x="57150" y="136526"/>
                    </a:lnTo>
                    <a:lnTo>
                      <a:pt x="53975" y="136526"/>
                    </a:lnTo>
                    <a:lnTo>
                      <a:pt x="53975" y="133351"/>
                    </a:lnTo>
                    <a:lnTo>
                      <a:pt x="52387" y="133351"/>
                    </a:lnTo>
                    <a:close/>
                    <a:moveTo>
                      <a:pt x="452437" y="131762"/>
                    </a:moveTo>
                    <a:lnTo>
                      <a:pt x="455612" y="131762"/>
                    </a:lnTo>
                    <a:lnTo>
                      <a:pt x="455612" y="133350"/>
                    </a:lnTo>
                    <a:lnTo>
                      <a:pt x="455612" y="136525"/>
                    </a:lnTo>
                    <a:lnTo>
                      <a:pt x="452437" y="136525"/>
                    </a:lnTo>
                    <a:lnTo>
                      <a:pt x="452437" y="133350"/>
                    </a:lnTo>
                    <a:close/>
                    <a:moveTo>
                      <a:pt x="415925" y="127000"/>
                    </a:moveTo>
                    <a:lnTo>
                      <a:pt x="419100" y="127000"/>
                    </a:lnTo>
                    <a:lnTo>
                      <a:pt x="419100" y="130175"/>
                    </a:lnTo>
                    <a:lnTo>
                      <a:pt x="415925" y="130175"/>
                    </a:lnTo>
                    <a:close/>
                    <a:moveTo>
                      <a:pt x="31750" y="125413"/>
                    </a:moveTo>
                    <a:lnTo>
                      <a:pt x="34925" y="125413"/>
                    </a:lnTo>
                    <a:lnTo>
                      <a:pt x="34925" y="127000"/>
                    </a:lnTo>
                    <a:lnTo>
                      <a:pt x="31750" y="127000"/>
                    </a:lnTo>
                    <a:close/>
                    <a:moveTo>
                      <a:pt x="63500" y="122238"/>
                    </a:moveTo>
                    <a:lnTo>
                      <a:pt x="65087" y="122238"/>
                    </a:lnTo>
                    <a:lnTo>
                      <a:pt x="63500" y="125413"/>
                    </a:lnTo>
                    <a:lnTo>
                      <a:pt x="61912" y="127001"/>
                    </a:lnTo>
                    <a:lnTo>
                      <a:pt x="61912" y="125413"/>
                    </a:lnTo>
                    <a:close/>
                    <a:moveTo>
                      <a:pt x="420688" y="122238"/>
                    </a:moveTo>
                    <a:lnTo>
                      <a:pt x="423863" y="122238"/>
                    </a:lnTo>
                    <a:lnTo>
                      <a:pt x="425450" y="122238"/>
                    </a:lnTo>
                    <a:lnTo>
                      <a:pt x="425450" y="125413"/>
                    </a:lnTo>
                    <a:lnTo>
                      <a:pt x="423863" y="127000"/>
                    </a:lnTo>
                    <a:lnTo>
                      <a:pt x="420688" y="127000"/>
                    </a:lnTo>
                    <a:lnTo>
                      <a:pt x="419100" y="125413"/>
                    </a:lnTo>
                    <a:lnTo>
                      <a:pt x="420688" y="125413"/>
                    </a:lnTo>
                    <a:close/>
                    <a:moveTo>
                      <a:pt x="473074" y="120650"/>
                    </a:moveTo>
                    <a:lnTo>
                      <a:pt x="473074" y="122237"/>
                    </a:lnTo>
                    <a:lnTo>
                      <a:pt x="474662" y="122237"/>
                    </a:lnTo>
                    <a:lnTo>
                      <a:pt x="474662" y="120650"/>
                    </a:lnTo>
                    <a:lnTo>
                      <a:pt x="479424" y="120650"/>
                    </a:lnTo>
                    <a:lnTo>
                      <a:pt x="482600" y="120650"/>
                    </a:lnTo>
                    <a:lnTo>
                      <a:pt x="482600" y="122237"/>
                    </a:lnTo>
                    <a:lnTo>
                      <a:pt x="479424" y="125412"/>
                    </a:lnTo>
                    <a:lnTo>
                      <a:pt x="479424" y="130175"/>
                    </a:lnTo>
                    <a:lnTo>
                      <a:pt x="477837" y="131762"/>
                    </a:lnTo>
                    <a:lnTo>
                      <a:pt x="482600" y="133350"/>
                    </a:lnTo>
                    <a:lnTo>
                      <a:pt x="484187" y="136525"/>
                    </a:lnTo>
                    <a:lnTo>
                      <a:pt x="482600" y="136525"/>
                    </a:lnTo>
                    <a:lnTo>
                      <a:pt x="479424" y="136525"/>
                    </a:lnTo>
                    <a:lnTo>
                      <a:pt x="477837" y="136525"/>
                    </a:lnTo>
                    <a:lnTo>
                      <a:pt x="474662" y="136525"/>
                    </a:lnTo>
                    <a:lnTo>
                      <a:pt x="473074" y="133350"/>
                    </a:lnTo>
                    <a:lnTo>
                      <a:pt x="471487" y="133350"/>
                    </a:lnTo>
                    <a:lnTo>
                      <a:pt x="468312" y="133350"/>
                    </a:lnTo>
                    <a:lnTo>
                      <a:pt x="471487" y="131762"/>
                    </a:lnTo>
                    <a:lnTo>
                      <a:pt x="471487" y="130175"/>
                    </a:lnTo>
                    <a:lnTo>
                      <a:pt x="471487" y="127000"/>
                    </a:lnTo>
                    <a:lnTo>
                      <a:pt x="471487" y="125412"/>
                    </a:lnTo>
                    <a:lnTo>
                      <a:pt x="471487" y="122237"/>
                    </a:lnTo>
                    <a:close/>
                    <a:moveTo>
                      <a:pt x="85725" y="111125"/>
                    </a:moveTo>
                    <a:lnTo>
                      <a:pt x="85725" y="114300"/>
                    </a:lnTo>
                    <a:lnTo>
                      <a:pt x="84138" y="114300"/>
                    </a:lnTo>
                    <a:close/>
                    <a:moveTo>
                      <a:pt x="409575" y="109538"/>
                    </a:moveTo>
                    <a:lnTo>
                      <a:pt x="411163" y="109538"/>
                    </a:lnTo>
                    <a:lnTo>
                      <a:pt x="411163" y="111126"/>
                    </a:lnTo>
                    <a:close/>
                    <a:moveTo>
                      <a:pt x="106363" y="109538"/>
                    </a:moveTo>
                    <a:lnTo>
                      <a:pt x="109538" y="109538"/>
                    </a:lnTo>
                    <a:lnTo>
                      <a:pt x="109538" y="111126"/>
                    </a:lnTo>
                    <a:lnTo>
                      <a:pt x="106363" y="111126"/>
                    </a:lnTo>
                    <a:close/>
                    <a:moveTo>
                      <a:pt x="407987" y="106363"/>
                    </a:moveTo>
                    <a:lnTo>
                      <a:pt x="409575" y="106363"/>
                    </a:lnTo>
                    <a:lnTo>
                      <a:pt x="409575" y="109538"/>
                    </a:lnTo>
                    <a:lnTo>
                      <a:pt x="407987" y="109538"/>
                    </a:lnTo>
                    <a:close/>
                    <a:moveTo>
                      <a:pt x="57150" y="106363"/>
                    </a:moveTo>
                    <a:lnTo>
                      <a:pt x="58738" y="106363"/>
                    </a:lnTo>
                    <a:lnTo>
                      <a:pt x="58738" y="109538"/>
                    </a:lnTo>
                    <a:lnTo>
                      <a:pt x="57150" y="109538"/>
                    </a:lnTo>
                    <a:close/>
                    <a:moveTo>
                      <a:pt x="112713" y="104775"/>
                    </a:moveTo>
                    <a:lnTo>
                      <a:pt x="115888" y="106363"/>
                    </a:lnTo>
                    <a:lnTo>
                      <a:pt x="112713" y="106363"/>
                    </a:lnTo>
                    <a:lnTo>
                      <a:pt x="111125" y="106363"/>
                    </a:lnTo>
                    <a:close/>
                    <a:moveTo>
                      <a:pt x="112713" y="101600"/>
                    </a:moveTo>
                    <a:lnTo>
                      <a:pt x="115888" y="101600"/>
                    </a:lnTo>
                    <a:lnTo>
                      <a:pt x="115888" y="104775"/>
                    </a:lnTo>
                    <a:lnTo>
                      <a:pt x="112713" y="104775"/>
                    </a:lnTo>
                    <a:close/>
                    <a:moveTo>
                      <a:pt x="111125" y="93663"/>
                    </a:moveTo>
                    <a:lnTo>
                      <a:pt x="112712" y="95250"/>
                    </a:lnTo>
                    <a:lnTo>
                      <a:pt x="111125" y="98425"/>
                    </a:lnTo>
                    <a:lnTo>
                      <a:pt x="111125" y="95250"/>
                    </a:lnTo>
                    <a:close/>
                    <a:moveTo>
                      <a:pt x="106362" y="93663"/>
                    </a:moveTo>
                    <a:lnTo>
                      <a:pt x="109537" y="93663"/>
                    </a:lnTo>
                    <a:lnTo>
                      <a:pt x="106362" y="95251"/>
                    </a:lnTo>
                    <a:close/>
                    <a:moveTo>
                      <a:pt x="104774" y="88900"/>
                    </a:moveTo>
                    <a:lnTo>
                      <a:pt x="106362" y="88900"/>
                    </a:lnTo>
                    <a:lnTo>
                      <a:pt x="104774" y="90488"/>
                    </a:lnTo>
                    <a:lnTo>
                      <a:pt x="104774" y="93663"/>
                    </a:lnTo>
                    <a:lnTo>
                      <a:pt x="101600" y="93663"/>
                    </a:lnTo>
                    <a:lnTo>
                      <a:pt x="100012" y="93663"/>
                    </a:lnTo>
                    <a:lnTo>
                      <a:pt x="100012" y="90488"/>
                    </a:lnTo>
                    <a:lnTo>
                      <a:pt x="101600" y="90488"/>
                    </a:lnTo>
                    <a:close/>
                    <a:moveTo>
                      <a:pt x="100012" y="88900"/>
                    </a:moveTo>
                    <a:lnTo>
                      <a:pt x="100012" y="90488"/>
                    </a:lnTo>
                    <a:lnTo>
                      <a:pt x="96837" y="90488"/>
                    </a:lnTo>
                    <a:close/>
                    <a:moveTo>
                      <a:pt x="112712" y="85725"/>
                    </a:moveTo>
                    <a:lnTo>
                      <a:pt x="115887" y="88900"/>
                    </a:lnTo>
                    <a:lnTo>
                      <a:pt x="115887" y="90488"/>
                    </a:lnTo>
                    <a:lnTo>
                      <a:pt x="112712" y="90488"/>
                    </a:lnTo>
                    <a:lnTo>
                      <a:pt x="112712" y="88900"/>
                    </a:lnTo>
                    <a:close/>
                    <a:moveTo>
                      <a:pt x="95250" y="85725"/>
                    </a:moveTo>
                    <a:lnTo>
                      <a:pt x="96837" y="85725"/>
                    </a:lnTo>
                    <a:lnTo>
                      <a:pt x="96837" y="88900"/>
                    </a:lnTo>
                    <a:lnTo>
                      <a:pt x="95250" y="90488"/>
                    </a:lnTo>
                    <a:lnTo>
                      <a:pt x="95250" y="93663"/>
                    </a:lnTo>
                    <a:lnTo>
                      <a:pt x="93662" y="93663"/>
                    </a:lnTo>
                    <a:lnTo>
                      <a:pt x="93662" y="90488"/>
                    </a:lnTo>
                    <a:lnTo>
                      <a:pt x="93662" y="88900"/>
                    </a:lnTo>
                    <a:close/>
                    <a:moveTo>
                      <a:pt x="120650" y="84138"/>
                    </a:moveTo>
                    <a:lnTo>
                      <a:pt x="122237" y="84138"/>
                    </a:lnTo>
                    <a:lnTo>
                      <a:pt x="125412" y="84138"/>
                    </a:lnTo>
                    <a:lnTo>
                      <a:pt x="125412" y="88900"/>
                    </a:lnTo>
                    <a:lnTo>
                      <a:pt x="125412" y="90488"/>
                    </a:lnTo>
                    <a:lnTo>
                      <a:pt x="127000" y="88900"/>
                    </a:lnTo>
                    <a:lnTo>
                      <a:pt x="128587" y="88900"/>
                    </a:lnTo>
                    <a:lnTo>
                      <a:pt x="131762" y="88900"/>
                    </a:lnTo>
                    <a:lnTo>
                      <a:pt x="133350" y="88900"/>
                    </a:lnTo>
                    <a:lnTo>
                      <a:pt x="133350" y="90488"/>
                    </a:lnTo>
                    <a:lnTo>
                      <a:pt x="133350" y="93663"/>
                    </a:lnTo>
                    <a:lnTo>
                      <a:pt x="131762" y="93663"/>
                    </a:lnTo>
                    <a:lnTo>
                      <a:pt x="131762" y="95250"/>
                    </a:lnTo>
                    <a:lnTo>
                      <a:pt x="128587" y="95250"/>
                    </a:lnTo>
                    <a:lnTo>
                      <a:pt x="128587" y="93663"/>
                    </a:lnTo>
                    <a:lnTo>
                      <a:pt x="127000" y="93663"/>
                    </a:lnTo>
                    <a:lnTo>
                      <a:pt x="128587" y="95250"/>
                    </a:lnTo>
                    <a:lnTo>
                      <a:pt x="131762" y="98425"/>
                    </a:lnTo>
                    <a:lnTo>
                      <a:pt x="131762" y="100013"/>
                    </a:lnTo>
                    <a:lnTo>
                      <a:pt x="128587" y="98425"/>
                    </a:lnTo>
                    <a:lnTo>
                      <a:pt x="127000" y="98425"/>
                    </a:lnTo>
                    <a:lnTo>
                      <a:pt x="127000" y="95250"/>
                    </a:lnTo>
                    <a:lnTo>
                      <a:pt x="125412" y="95250"/>
                    </a:lnTo>
                    <a:lnTo>
                      <a:pt x="122238" y="98425"/>
                    </a:lnTo>
                    <a:lnTo>
                      <a:pt x="122238" y="100012"/>
                    </a:lnTo>
                    <a:lnTo>
                      <a:pt x="122238" y="100013"/>
                    </a:lnTo>
                    <a:lnTo>
                      <a:pt x="122238" y="101600"/>
                    </a:lnTo>
                    <a:lnTo>
                      <a:pt x="120650" y="101600"/>
                    </a:lnTo>
                    <a:lnTo>
                      <a:pt x="120650" y="100013"/>
                    </a:lnTo>
                    <a:lnTo>
                      <a:pt x="120650" y="100012"/>
                    </a:lnTo>
                    <a:lnTo>
                      <a:pt x="120650" y="98425"/>
                    </a:lnTo>
                    <a:lnTo>
                      <a:pt x="122237" y="98425"/>
                    </a:lnTo>
                    <a:lnTo>
                      <a:pt x="122237" y="95250"/>
                    </a:lnTo>
                    <a:lnTo>
                      <a:pt x="120650" y="95250"/>
                    </a:lnTo>
                    <a:lnTo>
                      <a:pt x="120650" y="93663"/>
                    </a:lnTo>
                    <a:lnTo>
                      <a:pt x="117475" y="93663"/>
                    </a:lnTo>
                    <a:lnTo>
                      <a:pt x="120650" y="90488"/>
                    </a:lnTo>
                    <a:lnTo>
                      <a:pt x="117475" y="90488"/>
                    </a:lnTo>
                    <a:lnTo>
                      <a:pt x="117475" y="88900"/>
                    </a:lnTo>
                    <a:lnTo>
                      <a:pt x="117475" y="85725"/>
                    </a:lnTo>
                    <a:lnTo>
                      <a:pt x="120650" y="88900"/>
                    </a:lnTo>
                    <a:lnTo>
                      <a:pt x="120650" y="88900"/>
                    </a:lnTo>
                    <a:lnTo>
                      <a:pt x="120650" y="85725"/>
                    </a:lnTo>
                    <a:close/>
                    <a:moveTo>
                      <a:pt x="131762" y="79375"/>
                    </a:moveTo>
                    <a:lnTo>
                      <a:pt x="133350" y="79375"/>
                    </a:lnTo>
                    <a:lnTo>
                      <a:pt x="133350" y="82550"/>
                    </a:lnTo>
                    <a:lnTo>
                      <a:pt x="131762" y="82550"/>
                    </a:lnTo>
                    <a:close/>
                    <a:moveTo>
                      <a:pt x="125412" y="77788"/>
                    </a:moveTo>
                    <a:lnTo>
                      <a:pt x="127000" y="77788"/>
                    </a:lnTo>
                    <a:lnTo>
                      <a:pt x="125413" y="79375"/>
                    </a:lnTo>
                    <a:lnTo>
                      <a:pt x="127000" y="79375"/>
                    </a:lnTo>
                    <a:lnTo>
                      <a:pt x="125412" y="82550"/>
                    </a:lnTo>
                    <a:lnTo>
                      <a:pt x="125412" y="79376"/>
                    </a:lnTo>
                    <a:lnTo>
                      <a:pt x="125412" y="79375"/>
                    </a:lnTo>
                    <a:close/>
                    <a:moveTo>
                      <a:pt x="14288" y="63500"/>
                    </a:moveTo>
                    <a:lnTo>
                      <a:pt x="15875" y="63500"/>
                    </a:lnTo>
                    <a:lnTo>
                      <a:pt x="15875" y="66675"/>
                    </a:lnTo>
                    <a:lnTo>
                      <a:pt x="14288" y="66675"/>
                    </a:lnTo>
                    <a:close/>
                    <a:moveTo>
                      <a:pt x="20638" y="55563"/>
                    </a:moveTo>
                    <a:lnTo>
                      <a:pt x="20638" y="57150"/>
                    </a:lnTo>
                    <a:lnTo>
                      <a:pt x="20638" y="58738"/>
                    </a:lnTo>
                    <a:lnTo>
                      <a:pt x="19050" y="58738"/>
                    </a:lnTo>
                    <a:lnTo>
                      <a:pt x="19050" y="57150"/>
                    </a:lnTo>
                    <a:close/>
                    <a:moveTo>
                      <a:pt x="20638" y="52388"/>
                    </a:moveTo>
                    <a:lnTo>
                      <a:pt x="22225" y="52388"/>
                    </a:lnTo>
                    <a:lnTo>
                      <a:pt x="22225" y="55563"/>
                    </a:lnTo>
                    <a:lnTo>
                      <a:pt x="20638" y="55563"/>
                    </a:lnTo>
                    <a:close/>
                    <a:moveTo>
                      <a:pt x="22225" y="46037"/>
                    </a:moveTo>
                    <a:lnTo>
                      <a:pt x="25400" y="46037"/>
                    </a:lnTo>
                    <a:lnTo>
                      <a:pt x="25400" y="47625"/>
                    </a:lnTo>
                    <a:lnTo>
                      <a:pt x="26988" y="47625"/>
                    </a:lnTo>
                    <a:lnTo>
                      <a:pt x="25400" y="50800"/>
                    </a:lnTo>
                    <a:lnTo>
                      <a:pt x="22225" y="50800"/>
                    </a:lnTo>
                    <a:lnTo>
                      <a:pt x="20638" y="52388"/>
                    </a:lnTo>
                    <a:lnTo>
                      <a:pt x="20638" y="50800"/>
                    </a:lnTo>
                    <a:lnTo>
                      <a:pt x="22225" y="47625"/>
                    </a:lnTo>
                    <a:close/>
                    <a:moveTo>
                      <a:pt x="271462" y="39688"/>
                    </a:moveTo>
                    <a:lnTo>
                      <a:pt x="273050" y="39688"/>
                    </a:lnTo>
                    <a:lnTo>
                      <a:pt x="273050" y="41275"/>
                    </a:lnTo>
                    <a:lnTo>
                      <a:pt x="274637" y="41275"/>
                    </a:lnTo>
                    <a:lnTo>
                      <a:pt x="276225" y="42863"/>
                    </a:lnTo>
                    <a:lnTo>
                      <a:pt x="274637" y="42863"/>
                    </a:lnTo>
                    <a:lnTo>
                      <a:pt x="274637" y="46038"/>
                    </a:lnTo>
                    <a:lnTo>
                      <a:pt x="271462" y="46038"/>
                    </a:lnTo>
                    <a:lnTo>
                      <a:pt x="271462" y="42863"/>
                    </a:lnTo>
                    <a:lnTo>
                      <a:pt x="271462" y="41276"/>
                    </a:lnTo>
                    <a:lnTo>
                      <a:pt x="271462" y="41275"/>
                    </a:lnTo>
                    <a:close/>
                    <a:moveTo>
                      <a:pt x="265112" y="34925"/>
                    </a:moveTo>
                    <a:lnTo>
                      <a:pt x="266700" y="34925"/>
                    </a:lnTo>
                    <a:lnTo>
                      <a:pt x="266700" y="36513"/>
                    </a:lnTo>
                    <a:close/>
                    <a:moveTo>
                      <a:pt x="31750" y="34925"/>
                    </a:moveTo>
                    <a:lnTo>
                      <a:pt x="31750" y="36512"/>
                    </a:lnTo>
                    <a:lnTo>
                      <a:pt x="30163" y="36512"/>
                    </a:lnTo>
                    <a:close/>
                    <a:moveTo>
                      <a:pt x="111125" y="0"/>
                    </a:moveTo>
                    <a:lnTo>
                      <a:pt x="112713" y="0"/>
                    </a:lnTo>
                    <a:lnTo>
                      <a:pt x="115888" y="0"/>
                    </a:lnTo>
                    <a:lnTo>
                      <a:pt x="115888" y="3175"/>
                    </a:lnTo>
                    <a:lnTo>
                      <a:pt x="120650" y="0"/>
                    </a:lnTo>
                    <a:lnTo>
                      <a:pt x="122238" y="0"/>
                    </a:lnTo>
                    <a:lnTo>
                      <a:pt x="125413" y="0"/>
                    </a:lnTo>
                    <a:lnTo>
                      <a:pt x="127000" y="0"/>
                    </a:lnTo>
                    <a:lnTo>
                      <a:pt x="128588" y="0"/>
                    </a:lnTo>
                    <a:lnTo>
                      <a:pt x="128588" y="3175"/>
                    </a:lnTo>
                    <a:lnTo>
                      <a:pt x="131763" y="4762"/>
                    </a:lnTo>
                    <a:lnTo>
                      <a:pt x="133350" y="4762"/>
                    </a:lnTo>
                    <a:lnTo>
                      <a:pt x="138113" y="3175"/>
                    </a:lnTo>
                    <a:lnTo>
                      <a:pt x="141288" y="3175"/>
                    </a:lnTo>
                    <a:lnTo>
                      <a:pt x="144463" y="3175"/>
                    </a:lnTo>
                    <a:lnTo>
                      <a:pt x="142875" y="4762"/>
                    </a:lnTo>
                    <a:lnTo>
                      <a:pt x="144463" y="4762"/>
                    </a:lnTo>
                    <a:lnTo>
                      <a:pt x="147638" y="4762"/>
                    </a:lnTo>
                    <a:lnTo>
                      <a:pt x="149225" y="3175"/>
                    </a:lnTo>
                    <a:lnTo>
                      <a:pt x="152400" y="3175"/>
                    </a:lnTo>
                    <a:lnTo>
                      <a:pt x="153988" y="4762"/>
                    </a:lnTo>
                    <a:lnTo>
                      <a:pt x="153988" y="7937"/>
                    </a:lnTo>
                    <a:lnTo>
                      <a:pt x="155575" y="7937"/>
                    </a:lnTo>
                    <a:lnTo>
                      <a:pt x="158750" y="7937"/>
                    </a:lnTo>
                    <a:lnTo>
                      <a:pt x="158750" y="4762"/>
                    </a:lnTo>
                    <a:lnTo>
                      <a:pt x="160338" y="4762"/>
                    </a:lnTo>
                    <a:lnTo>
                      <a:pt x="163513" y="4762"/>
                    </a:lnTo>
                    <a:lnTo>
                      <a:pt x="163513" y="7937"/>
                    </a:lnTo>
                    <a:lnTo>
                      <a:pt x="165100" y="7937"/>
                    </a:lnTo>
                    <a:lnTo>
                      <a:pt x="168275" y="7937"/>
                    </a:lnTo>
                    <a:lnTo>
                      <a:pt x="169863" y="7937"/>
                    </a:lnTo>
                    <a:lnTo>
                      <a:pt x="171450" y="7937"/>
                    </a:lnTo>
                    <a:lnTo>
                      <a:pt x="176213" y="9525"/>
                    </a:lnTo>
                    <a:lnTo>
                      <a:pt x="179388" y="11112"/>
                    </a:lnTo>
                    <a:lnTo>
                      <a:pt x="180975" y="11112"/>
                    </a:lnTo>
                    <a:lnTo>
                      <a:pt x="184150" y="11112"/>
                    </a:lnTo>
                    <a:lnTo>
                      <a:pt x="185738" y="11112"/>
                    </a:lnTo>
                    <a:lnTo>
                      <a:pt x="187325" y="11112"/>
                    </a:lnTo>
                    <a:lnTo>
                      <a:pt x="190500" y="11112"/>
                    </a:lnTo>
                    <a:lnTo>
                      <a:pt x="192088" y="11112"/>
                    </a:lnTo>
                    <a:lnTo>
                      <a:pt x="192088" y="14287"/>
                    </a:lnTo>
                    <a:lnTo>
                      <a:pt x="195263" y="14287"/>
                    </a:lnTo>
                    <a:lnTo>
                      <a:pt x="195263" y="11112"/>
                    </a:lnTo>
                    <a:lnTo>
                      <a:pt x="196850" y="11112"/>
                    </a:lnTo>
                    <a:lnTo>
                      <a:pt x="196850" y="14287"/>
                    </a:lnTo>
                    <a:lnTo>
                      <a:pt x="200025" y="14287"/>
                    </a:lnTo>
                    <a:lnTo>
                      <a:pt x="201613" y="14287"/>
                    </a:lnTo>
                    <a:lnTo>
                      <a:pt x="203200" y="14287"/>
                    </a:lnTo>
                    <a:lnTo>
                      <a:pt x="206375" y="14287"/>
                    </a:lnTo>
                    <a:lnTo>
                      <a:pt x="207963" y="14287"/>
                    </a:lnTo>
                    <a:lnTo>
                      <a:pt x="207963" y="15875"/>
                    </a:lnTo>
                    <a:lnTo>
                      <a:pt x="211138" y="15875"/>
                    </a:lnTo>
                    <a:lnTo>
                      <a:pt x="212725" y="19050"/>
                    </a:lnTo>
                    <a:lnTo>
                      <a:pt x="215900" y="19050"/>
                    </a:lnTo>
                    <a:lnTo>
                      <a:pt x="215900" y="20637"/>
                    </a:lnTo>
                    <a:lnTo>
                      <a:pt x="217488" y="19050"/>
                    </a:lnTo>
                    <a:lnTo>
                      <a:pt x="219075" y="19050"/>
                    </a:lnTo>
                    <a:lnTo>
                      <a:pt x="222250" y="19050"/>
                    </a:lnTo>
                    <a:lnTo>
                      <a:pt x="223838" y="19050"/>
                    </a:lnTo>
                    <a:lnTo>
                      <a:pt x="227013" y="19050"/>
                    </a:lnTo>
                    <a:lnTo>
                      <a:pt x="228600" y="19050"/>
                    </a:lnTo>
                    <a:lnTo>
                      <a:pt x="230188" y="19050"/>
                    </a:lnTo>
                    <a:lnTo>
                      <a:pt x="230188" y="20637"/>
                    </a:lnTo>
                    <a:lnTo>
                      <a:pt x="230188" y="23812"/>
                    </a:lnTo>
                    <a:lnTo>
                      <a:pt x="233363" y="25400"/>
                    </a:lnTo>
                    <a:lnTo>
                      <a:pt x="234950" y="25400"/>
                    </a:lnTo>
                    <a:lnTo>
                      <a:pt x="234950" y="26987"/>
                    </a:lnTo>
                    <a:lnTo>
                      <a:pt x="239713" y="26987"/>
                    </a:lnTo>
                    <a:lnTo>
                      <a:pt x="239713" y="30162"/>
                    </a:lnTo>
                    <a:lnTo>
                      <a:pt x="242888" y="30162"/>
                    </a:lnTo>
                    <a:lnTo>
                      <a:pt x="242888" y="31750"/>
                    </a:lnTo>
                    <a:lnTo>
                      <a:pt x="244475" y="31750"/>
                    </a:lnTo>
                    <a:lnTo>
                      <a:pt x="246063" y="31750"/>
                    </a:lnTo>
                    <a:lnTo>
                      <a:pt x="249238" y="30162"/>
                    </a:lnTo>
                    <a:lnTo>
                      <a:pt x="250825" y="30162"/>
                    </a:lnTo>
                    <a:lnTo>
                      <a:pt x="250825" y="31750"/>
                    </a:lnTo>
                    <a:lnTo>
                      <a:pt x="254000" y="31750"/>
                    </a:lnTo>
                    <a:lnTo>
                      <a:pt x="255588" y="31750"/>
                    </a:lnTo>
                    <a:lnTo>
                      <a:pt x="255588" y="34925"/>
                    </a:lnTo>
                    <a:lnTo>
                      <a:pt x="258763" y="36512"/>
                    </a:lnTo>
                    <a:lnTo>
                      <a:pt x="260350" y="39687"/>
                    </a:lnTo>
                    <a:lnTo>
                      <a:pt x="261938" y="39687"/>
                    </a:lnTo>
                    <a:lnTo>
                      <a:pt x="265113" y="39687"/>
                    </a:lnTo>
                    <a:lnTo>
                      <a:pt x="266700" y="41275"/>
                    </a:lnTo>
                    <a:lnTo>
                      <a:pt x="266700" y="42862"/>
                    </a:lnTo>
                    <a:lnTo>
                      <a:pt x="269875" y="47625"/>
                    </a:lnTo>
                    <a:lnTo>
                      <a:pt x="271463" y="47625"/>
                    </a:lnTo>
                    <a:lnTo>
                      <a:pt x="271463" y="50800"/>
                    </a:lnTo>
                    <a:lnTo>
                      <a:pt x="274638" y="50800"/>
                    </a:lnTo>
                    <a:lnTo>
                      <a:pt x="274638" y="47625"/>
                    </a:lnTo>
                    <a:lnTo>
                      <a:pt x="276225" y="47625"/>
                    </a:lnTo>
                    <a:lnTo>
                      <a:pt x="276225" y="50800"/>
                    </a:lnTo>
                    <a:lnTo>
                      <a:pt x="276225" y="52388"/>
                    </a:lnTo>
                    <a:lnTo>
                      <a:pt x="277813" y="52388"/>
                    </a:lnTo>
                    <a:lnTo>
                      <a:pt x="280988" y="52388"/>
                    </a:lnTo>
                    <a:lnTo>
                      <a:pt x="280988" y="55563"/>
                    </a:lnTo>
                    <a:lnTo>
                      <a:pt x="277813" y="57150"/>
                    </a:lnTo>
                    <a:lnTo>
                      <a:pt x="280988" y="57150"/>
                    </a:lnTo>
                    <a:lnTo>
                      <a:pt x="280988" y="58738"/>
                    </a:lnTo>
                    <a:lnTo>
                      <a:pt x="282575" y="58738"/>
                    </a:lnTo>
                    <a:lnTo>
                      <a:pt x="282575" y="57150"/>
                    </a:lnTo>
                    <a:lnTo>
                      <a:pt x="285750" y="58738"/>
                    </a:lnTo>
                    <a:lnTo>
                      <a:pt x="287338" y="58738"/>
                    </a:lnTo>
                    <a:lnTo>
                      <a:pt x="287338" y="61913"/>
                    </a:lnTo>
                    <a:lnTo>
                      <a:pt x="285750" y="61913"/>
                    </a:lnTo>
                    <a:lnTo>
                      <a:pt x="282575" y="61913"/>
                    </a:lnTo>
                    <a:lnTo>
                      <a:pt x="280988" y="61913"/>
                    </a:lnTo>
                    <a:lnTo>
                      <a:pt x="280988" y="63500"/>
                    </a:lnTo>
                    <a:lnTo>
                      <a:pt x="282575" y="63500"/>
                    </a:lnTo>
                    <a:lnTo>
                      <a:pt x="285750" y="66675"/>
                    </a:lnTo>
                    <a:lnTo>
                      <a:pt x="285750" y="63500"/>
                    </a:lnTo>
                    <a:lnTo>
                      <a:pt x="287338" y="66675"/>
                    </a:lnTo>
                    <a:lnTo>
                      <a:pt x="287338" y="63500"/>
                    </a:lnTo>
                    <a:lnTo>
                      <a:pt x="290513" y="63500"/>
                    </a:lnTo>
                    <a:lnTo>
                      <a:pt x="290513" y="66675"/>
                    </a:lnTo>
                    <a:lnTo>
                      <a:pt x="293688" y="66675"/>
                    </a:lnTo>
                    <a:lnTo>
                      <a:pt x="287338" y="68263"/>
                    </a:lnTo>
                    <a:lnTo>
                      <a:pt x="287338" y="69850"/>
                    </a:lnTo>
                    <a:lnTo>
                      <a:pt x="287338" y="73025"/>
                    </a:lnTo>
                    <a:lnTo>
                      <a:pt x="287338" y="74613"/>
                    </a:lnTo>
                    <a:lnTo>
                      <a:pt x="290513" y="74613"/>
                    </a:lnTo>
                    <a:lnTo>
                      <a:pt x="292100" y="73025"/>
                    </a:lnTo>
                    <a:lnTo>
                      <a:pt x="293688" y="73025"/>
                    </a:lnTo>
                    <a:lnTo>
                      <a:pt x="293688" y="69850"/>
                    </a:lnTo>
                    <a:lnTo>
                      <a:pt x="296863" y="69850"/>
                    </a:lnTo>
                    <a:lnTo>
                      <a:pt x="298450" y="69850"/>
                    </a:lnTo>
                    <a:lnTo>
                      <a:pt x="298450" y="68263"/>
                    </a:lnTo>
                    <a:lnTo>
                      <a:pt x="301625" y="68263"/>
                    </a:lnTo>
                    <a:lnTo>
                      <a:pt x="303213" y="68263"/>
                    </a:lnTo>
                    <a:lnTo>
                      <a:pt x="303213" y="69850"/>
                    </a:lnTo>
                    <a:lnTo>
                      <a:pt x="306388" y="69850"/>
                    </a:lnTo>
                    <a:lnTo>
                      <a:pt x="307975" y="68263"/>
                    </a:lnTo>
                    <a:lnTo>
                      <a:pt x="307975" y="69850"/>
                    </a:lnTo>
                    <a:lnTo>
                      <a:pt x="307975" y="73025"/>
                    </a:lnTo>
                    <a:lnTo>
                      <a:pt x="309563" y="73025"/>
                    </a:lnTo>
                    <a:lnTo>
                      <a:pt x="314325" y="73025"/>
                    </a:lnTo>
                    <a:lnTo>
                      <a:pt x="314325" y="69850"/>
                    </a:lnTo>
                    <a:lnTo>
                      <a:pt x="317500" y="69850"/>
                    </a:lnTo>
                    <a:lnTo>
                      <a:pt x="319088" y="69850"/>
                    </a:lnTo>
                    <a:lnTo>
                      <a:pt x="320675" y="73025"/>
                    </a:lnTo>
                    <a:lnTo>
                      <a:pt x="323850" y="73025"/>
                    </a:lnTo>
                    <a:lnTo>
                      <a:pt x="325438" y="73025"/>
                    </a:lnTo>
                    <a:lnTo>
                      <a:pt x="328613" y="73025"/>
                    </a:lnTo>
                    <a:lnTo>
                      <a:pt x="330200" y="74613"/>
                    </a:lnTo>
                    <a:lnTo>
                      <a:pt x="333375" y="74613"/>
                    </a:lnTo>
                    <a:lnTo>
                      <a:pt x="333375" y="77788"/>
                    </a:lnTo>
                    <a:lnTo>
                      <a:pt x="334963" y="77788"/>
                    </a:lnTo>
                    <a:lnTo>
                      <a:pt x="339725" y="79375"/>
                    </a:lnTo>
                    <a:lnTo>
                      <a:pt x="341313" y="79375"/>
                    </a:lnTo>
                    <a:lnTo>
                      <a:pt x="341313" y="82550"/>
                    </a:lnTo>
                    <a:lnTo>
                      <a:pt x="344488" y="82550"/>
                    </a:lnTo>
                    <a:lnTo>
                      <a:pt x="344488" y="84138"/>
                    </a:lnTo>
                    <a:lnTo>
                      <a:pt x="346075" y="84138"/>
                    </a:lnTo>
                    <a:lnTo>
                      <a:pt x="349250" y="84138"/>
                    </a:lnTo>
                    <a:lnTo>
                      <a:pt x="350838" y="85725"/>
                    </a:lnTo>
                    <a:lnTo>
                      <a:pt x="352425" y="85725"/>
                    </a:lnTo>
                    <a:lnTo>
                      <a:pt x="355600" y="84138"/>
                    </a:lnTo>
                    <a:lnTo>
                      <a:pt x="357188" y="85725"/>
                    </a:lnTo>
                    <a:lnTo>
                      <a:pt x="360363" y="88900"/>
                    </a:lnTo>
                    <a:lnTo>
                      <a:pt x="361950" y="90488"/>
                    </a:lnTo>
                    <a:lnTo>
                      <a:pt x="365125" y="90488"/>
                    </a:lnTo>
                    <a:lnTo>
                      <a:pt x="365125" y="93663"/>
                    </a:lnTo>
                    <a:lnTo>
                      <a:pt x="366713" y="93663"/>
                    </a:lnTo>
                    <a:lnTo>
                      <a:pt x="366713" y="95250"/>
                    </a:lnTo>
                    <a:lnTo>
                      <a:pt x="368300" y="98425"/>
                    </a:lnTo>
                    <a:lnTo>
                      <a:pt x="371475" y="98425"/>
                    </a:lnTo>
                    <a:lnTo>
                      <a:pt x="371475" y="95250"/>
                    </a:lnTo>
                    <a:lnTo>
                      <a:pt x="373063" y="95250"/>
                    </a:lnTo>
                    <a:lnTo>
                      <a:pt x="373063" y="98425"/>
                    </a:lnTo>
                    <a:lnTo>
                      <a:pt x="373063" y="100013"/>
                    </a:lnTo>
                    <a:lnTo>
                      <a:pt x="376238" y="100013"/>
                    </a:lnTo>
                    <a:lnTo>
                      <a:pt x="376238" y="101600"/>
                    </a:lnTo>
                    <a:lnTo>
                      <a:pt x="377825" y="101600"/>
                    </a:lnTo>
                    <a:lnTo>
                      <a:pt x="381000" y="100013"/>
                    </a:lnTo>
                    <a:lnTo>
                      <a:pt x="382588" y="100013"/>
                    </a:lnTo>
                    <a:lnTo>
                      <a:pt x="384175" y="101600"/>
                    </a:lnTo>
                    <a:lnTo>
                      <a:pt x="387350" y="101600"/>
                    </a:lnTo>
                    <a:lnTo>
                      <a:pt x="387350" y="100013"/>
                    </a:lnTo>
                    <a:lnTo>
                      <a:pt x="392113" y="101600"/>
                    </a:lnTo>
                    <a:lnTo>
                      <a:pt x="393700" y="101600"/>
                    </a:lnTo>
                    <a:lnTo>
                      <a:pt x="395288" y="101600"/>
                    </a:lnTo>
                    <a:lnTo>
                      <a:pt x="398463" y="101600"/>
                    </a:lnTo>
                    <a:lnTo>
                      <a:pt x="398463" y="104775"/>
                    </a:lnTo>
                    <a:lnTo>
                      <a:pt x="398463" y="106363"/>
                    </a:lnTo>
                    <a:lnTo>
                      <a:pt x="395288" y="106363"/>
                    </a:lnTo>
                    <a:lnTo>
                      <a:pt x="395288" y="109538"/>
                    </a:lnTo>
                    <a:lnTo>
                      <a:pt x="398463" y="109538"/>
                    </a:lnTo>
                    <a:lnTo>
                      <a:pt x="395288" y="111125"/>
                    </a:lnTo>
                    <a:lnTo>
                      <a:pt x="395288" y="114300"/>
                    </a:lnTo>
                    <a:lnTo>
                      <a:pt x="393700" y="114300"/>
                    </a:lnTo>
                    <a:lnTo>
                      <a:pt x="393700" y="115888"/>
                    </a:lnTo>
                    <a:lnTo>
                      <a:pt x="393700" y="117475"/>
                    </a:lnTo>
                    <a:lnTo>
                      <a:pt x="395288" y="120650"/>
                    </a:lnTo>
                    <a:lnTo>
                      <a:pt x="395288" y="122238"/>
                    </a:lnTo>
                    <a:lnTo>
                      <a:pt x="398463" y="122238"/>
                    </a:lnTo>
                    <a:lnTo>
                      <a:pt x="400050" y="122238"/>
                    </a:lnTo>
                    <a:lnTo>
                      <a:pt x="400050" y="120650"/>
                    </a:lnTo>
                    <a:lnTo>
                      <a:pt x="400050" y="117475"/>
                    </a:lnTo>
                    <a:lnTo>
                      <a:pt x="400050" y="115888"/>
                    </a:lnTo>
                    <a:lnTo>
                      <a:pt x="400050" y="114300"/>
                    </a:lnTo>
                    <a:lnTo>
                      <a:pt x="400050" y="111125"/>
                    </a:lnTo>
                    <a:lnTo>
                      <a:pt x="400050" y="109538"/>
                    </a:lnTo>
                    <a:lnTo>
                      <a:pt x="403225" y="109538"/>
                    </a:lnTo>
                    <a:lnTo>
                      <a:pt x="403225" y="106363"/>
                    </a:lnTo>
                    <a:lnTo>
                      <a:pt x="404813" y="109538"/>
                    </a:lnTo>
                    <a:lnTo>
                      <a:pt x="404813" y="111125"/>
                    </a:lnTo>
                    <a:lnTo>
                      <a:pt x="404813" y="114300"/>
                    </a:lnTo>
                    <a:lnTo>
                      <a:pt x="407988" y="114300"/>
                    </a:lnTo>
                    <a:lnTo>
                      <a:pt x="409575" y="114300"/>
                    </a:lnTo>
                    <a:lnTo>
                      <a:pt x="411163" y="114300"/>
                    </a:lnTo>
                    <a:lnTo>
                      <a:pt x="414338" y="114300"/>
                    </a:lnTo>
                    <a:lnTo>
                      <a:pt x="414338" y="115888"/>
                    </a:lnTo>
                    <a:lnTo>
                      <a:pt x="415925" y="115888"/>
                    </a:lnTo>
                    <a:lnTo>
                      <a:pt x="415925" y="117475"/>
                    </a:lnTo>
                    <a:lnTo>
                      <a:pt x="415925" y="120650"/>
                    </a:lnTo>
                    <a:lnTo>
                      <a:pt x="415925" y="122238"/>
                    </a:lnTo>
                    <a:lnTo>
                      <a:pt x="419100" y="122238"/>
                    </a:lnTo>
                    <a:lnTo>
                      <a:pt x="419100" y="125413"/>
                    </a:lnTo>
                    <a:lnTo>
                      <a:pt x="415925" y="125413"/>
                    </a:lnTo>
                    <a:lnTo>
                      <a:pt x="414338" y="127000"/>
                    </a:lnTo>
                    <a:lnTo>
                      <a:pt x="415925" y="130175"/>
                    </a:lnTo>
                    <a:lnTo>
                      <a:pt x="414338" y="130175"/>
                    </a:lnTo>
                    <a:lnTo>
                      <a:pt x="411163" y="130175"/>
                    </a:lnTo>
                    <a:lnTo>
                      <a:pt x="411163" y="131763"/>
                    </a:lnTo>
                    <a:lnTo>
                      <a:pt x="409575" y="131763"/>
                    </a:lnTo>
                    <a:lnTo>
                      <a:pt x="411163" y="133350"/>
                    </a:lnTo>
                    <a:lnTo>
                      <a:pt x="414338" y="133350"/>
                    </a:lnTo>
                    <a:lnTo>
                      <a:pt x="415925" y="133350"/>
                    </a:lnTo>
                    <a:lnTo>
                      <a:pt x="419100" y="133350"/>
                    </a:lnTo>
                    <a:lnTo>
                      <a:pt x="415925" y="136525"/>
                    </a:lnTo>
                    <a:lnTo>
                      <a:pt x="414338" y="136525"/>
                    </a:lnTo>
                    <a:lnTo>
                      <a:pt x="411163" y="136525"/>
                    </a:lnTo>
                    <a:lnTo>
                      <a:pt x="409575" y="133350"/>
                    </a:lnTo>
                    <a:lnTo>
                      <a:pt x="407988" y="133350"/>
                    </a:lnTo>
                    <a:lnTo>
                      <a:pt x="404813" y="133350"/>
                    </a:lnTo>
                    <a:lnTo>
                      <a:pt x="404813" y="136525"/>
                    </a:lnTo>
                    <a:lnTo>
                      <a:pt x="403225" y="136525"/>
                    </a:lnTo>
                    <a:lnTo>
                      <a:pt x="400050" y="138113"/>
                    </a:lnTo>
                    <a:lnTo>
                      <a:pt x="403225" y="138113"/>
                    </a:lnTo>
                    <a:lnTo>
                      <a:pt x="403225" y="141288"/>
                    </a:lnTo>
                    <a:lnTo>
                      <a:pt x="400050" y="142875"/>
                    </a:lnTo>
                    <a:lnTo>
                      <a:pt x="403225" y="142875"/>
                    </a:lnTo>
                    <a:lnTo>
                      <a:pt x="404813" y="142875"/>
                    </a:lnTo>
                    <a:lnTo>
                      <a:pt x="407988" y="142875"/>
                    </a:lnTo>
                    <a:lnTo>
                      <a:pt x="409575" y="142875"/>
                    </a:lnTo>
                    <a:lnTo>
                      <a:pt x="411163" y="141288"/>
                    </a:lnTo>
                    <a:lnTo>
                      <a:pt x="411163" y="138113"/>
                    </a:lnTo>
                    <a:lnTo>
                      <a:pt x="414338" y="138113"/>
                    </a:lnTo>
                    <a:lnTo>
                      <a:pt x="414338" y="141288"/>
                    </a:lnTo>
                    <a:lnTo>
                      <a:pt x="415925" y="142875"/>
                    </a:lnTo>
                    <a:lnTo>
                      <a:pt x="415925" y="144463"/>
                    </a:lnTo>
                    <a:lnTo>
                      <a:pt x="414338" y="144463"/>
                    </a:lnTo>
                    <a:lnTo>
                      <a:pt x="414338" y="147638"/>
                    </a:lnTo>
                    <a:lnTo>
                      <a:pt x="411163" y="147638"/>
                    </a:lnTo>
                    <a:lnTo>
                      <a:pt x="409575" y="147638"/>
                    </a:lnTo>
                    <a:lnTo>
                      <a:pt x="409575" y="149225"/>
                    </a:lnTo>
                    <a:lnTo>
                      <a:pt x="407988" y="149225"/>
                    </a:lnTo>
                    <a:lnTo>
                      <a:pt x="404813" y="149225"/>
                    </a:lnTo>
                    <a:lnTo>
                      <a:pt x="404813" y="152400"/>
                    </a:lnTo>
                    <a:lnTo>
                      <a:pt x="404813" y="153988"/>
                    </a:lnTo>
                    <a:lnTo>
                      <a:pt x="407988" y="153988"/>
                    </a:lnTo>
                    <a:lnTo>
                      <a:pt x="407988" y="157163"/>
                    </a:lnTo>
                    <a:lnTo>
                      <a:pt x="409575" y="158750"/>
                    </a:lnTo>
                    <a:lnTo>
                      <a:pt x="414338" y="160338"/>
                    </a:lnTo>
                    <a:lnTo>
                      <a:pt x="415925" y="163513"/>
                    </a:lnTo>
                    <a:lnTo>
                      <a:pt x="419100" y="165100"/>
                    </a:lnTo>
                    <a:lnTo>
                      <a:pt x="423863" y="165100"/>
                    </a:lnTo>
                    <a:lnTo>
                      <a:pt x="425450" y="165100"/>
                    </a:lnTo>
                    <a:lnTo>
                      <a:pt x="427038" y="165100"/>
                    </a:lnTo>
                    <a:lnTo>
                      <a:pt x="430213" y="163513"/>
                    </a:lnTo>
                    <a:lnTo>
                      <a:pt x="431800" y="165100"/>
                    </a:lnTo>
                    <a:lnTo>
                      <a:pt x="434975" y="165100"/>
                    </a:lnTo>
                    <a:lnTo>
                      <a:pt x="436563" y="168275"/>
                    </a:lnTo>
                    <a:lnTo>
                      <a:pt x="439738" y="168275"/>
                    </a:lnTo>
                    <a:lnTo>
                      <a:pt x="436563" y="169863"/>
                    </a:lnTo>
                    <a:lnTo>
                      <a:pt x="439738" y="169863"/>
                    </a:lnTo>
                    <a:lnTo>
                      <a:pt x="441325" y="169863"/>
                    </a:lnTo>
                    <a:lnTo>
                      <a:pt x="442913" y="169863"/>
                    </a:lnTo>
                    <a:lnTo>
                      <a:pt x="442913" y="168275"/>
                    </a:lnTo>
                    <a:lnTo>
                      <a:pt x="442913" y="163513"/>
                    </a:lnTo>
                    <a:lnTo>
                      <a:pt x="446088" y="163513"/>
                    </a:lnTo>
                    <a:lnTo>
                      <a:pt x="446088" y="160338"/>
                    </a:lnTo>
                    <a:lnTo>
                      <a:pt x="447675" y="158750"/>
                    </a:lnTo>
                    <a:lnTo>
                      <a:pt x="450850" y="158750"/>
                    </a:lnTo>
                    <a:lnTo>
                      <a:pt x="452438" y="158750"/>
                    </a:lnTo>
                    <a:lnTo>
                      <a:pt x="452438" y="157163"/>
                    </a:lnTo>
                    <a:lnTo>
                      <a:pt x="455613" y="157163"/>
                    </a:lnTo>
                    <a:lnTo>
                      <a:pt x="457200" y="157163"/>
                    </a:lnTo>
                    <a:lnTo>
                      <a:pt x="457200" y="153988"/>
                    </a:lnTo>
                    <a:lnTo>
                      <a:pt x="458788" y="153988"/>
                    </a:lnTo>
                    <a:lnTo>
                      <a:pt x="458788" y="152400"/>
                    </a:lnTo>
                    <a:lnTo>
                      <a:pt x="461963" y="153988"/>
                    </a:lnTo>
                    <a:lnTo>
                      <a:pt x="463550" y="157163"/>
                    </a:lnTo>
                    <a:lnTo>
                      <a:pt x="466725" y="158750"/>
                    </a:lnTo>
                    <a:lnTo>
                      <a:pt x="468313" y="158750"/>
                    </a:lnTo>
                    <a:lnTo>
                      <a:pt x="471488" y="158750"/>
                    </a:lnTo>
                    <a:lnTo>
                      <a:pt x="473075" y="158750"/>
                    </a:lnTo>
                    <a:lnTo>
                      <a:pt x="474663" y="158750"/>
                    </a:lnTo>
                    <a:lnTo>
                      <a:pt x="473075" y="157163"/>
                    </a:lnTo>
                    <a:lnTo>
                      <a:pt x="474663" y="157163"/>
                    </a:lnTo>
                    <a:lnTo>
                      <a:pt x="477838" y="157163"/>
                    </a:lnTo>
                    <a:lnTo>
                      <a:pt x="479426" y="157163"/>
                    </a:lnTo>
                    <a:lnTo>
                      <a:pt x="479426" y="153988"/>
                    </a:lnTo>
                    <a:lnTo>
                      <a:pt x="482600" y="153988"/>
                    </a:lnTo>
                    <a:lnTo>
                      <a:pt x="484188" y="153988"/>
                    </a:lnTo>
                    <a:lnTo>
                      <a:pt x="484188" y="152400"/>
                    </a:lnTo>
                    <a:lnTo>
                      <a:pt x="485776" y="152400"/>
                    </a:lnTo>
                    <a:lnTo>
                      <a:pt x="488950" y="152400"/>
                    </a:lnTo>
                    <a:lnTo>
                      <a:pt x="488950" y="149225"/>
                    </a:lnTo>
                    <a:lnTo>
                      <a:pt x="490538" y="149225"/>
                    </a:lnTo>
                    <a:lnTo>
                      <a:pt x="493713" y="153988"/>
                    </a:lnTo>
                    <a:lnTo>
                      <a:pt x="493713" y="157163"/>
                    </a:lnTo>
                    <a:lnTo>
                      <a:pt x="490538" y="158750"/>
                    </a:lnTo>
                    <a:lnTo>
                      <a:pt x="488950" y="160338"/>
                    </a:lnTo>
                    <a:lnTo>
                      <a:pt x="490538" y="163513"/>
                    </a:lnTo>
                    <a:lnTo>
                      <a:pt x="488950" y="163513"/>
                    </a:lnTo>
                    <a:lnTo>
                      <a:pt x="488950" y="165100"/>
                    </a:lnTo>
                    <a:lnTo>
                      <a:pt x="485776" y="168275"/>
                    </a:lnTo>
                    <a:lnTo>
                      <a:pt x="484188" y="168275"/>
                    </a:lnTo>
                    <a:lnTo>
                      <a:pt x="484188" y="169863"/>
                    </a:lnTo>
                    <a:lnTo>
                      <a:pt x="482600" y="168275"/>
                    </a:lnTo>
                    <a:lnTo>
                      <a:pt x="479426" y="165100"/>
                    </a:lnTo>
                    <a:lnTo>
                      <a:pt x="479426" y="163513"/>
                    </a:lnTo>
                    <a:lnTo>
                      <a:pt x="477838" y="165100"/>
                    </a:lnTo>
                    <a:lnTo>
                      <a:pt x="477838" y="168275"/>
                    </a:lnTo>
                    <a:lnTo>
                      <a:pt x="477838" y="169863"/>
                    </a:lnTo>
                    <a:lnTo>
                      <a:pt x="474663" y="173038"/>
                    </a:lnTo>
                    <a:lnTo>
                      <a:pt x="477838" y="173038"/>
                    </a:lnTo>
                    <a:lnTo>
                      <a:pt x="477838" y="174625"/>
                    </a:lnTo>
                    <a:lnTo>
                      <a:pt x="479426" y="174625"/>
                    </a:lnTo>
                    <a:lnTo>
                      <a:pt x="479426" y="176213"/>
                    </a:lnTo>
                    <a:lnTo>
                      <a:pt x="479426" y="179388"/>
                    </a:lnTo>
                    <a:lnTo>
                      <a:pt x="477838" y="179388"/>
                    </a:lnTo>
                    <a:lnTo>
                      <a:pt x="477838" y="180975"/>
                    </a:lnTo>
                    <a:lnTo>
                      <a:pt x="474663" y="184150"/>
                    </a:lnTo>
                    <a:lnTo>
                      <a:pt x="473075" y="184150"/>
                    </a:lnTo>
                    <a:lnTo>
                      <a:pt x="468313" y="184150"/>
                    </a:lnTo>
                    <a:lnTo>
                      <a:pt x="466725" y="184150"/>
                    </a:lnTo>
                    <a:lnTo>
                      <a:pt x="463550" y="184150"/>
                    </a:lnTo>
                    <a:lnTo>
                      <a:pt x="463550" y="185738"/>
                    </a:lnTo>
                    <a:lnTo>
                      <a:pt x="461963" y="185738"/>
                    </a:lnTo>
                    <a:lnTo>
                      <a:pt x="458788" y="185738"/>
                    </a:lnTo>
                    <a:lnTo>
                      <a:pt x="457200" y="185738"/>
                    </a:lnTo>
                    <a:lnTo>
                      <a:pt x="455613" y="185738"/>
                    </a:lnTo>
                    <a:lnTo>
                      <a:pt x="455613" y="188913"/>
                    </a:lnTo>
                    <a:lnTo>
                      <a:pt x="452438" y="188913"/>
                    </a:lnTo>
                    <a:lnTo>
                      <a:pt x="452438" y="190500"/>
                    </a:lnTo>
                    <a:lnTo>
                      <a:pt x="450850" y="190500"/>
                    </a:lnTo>
                    <a:lnTo>
                      <a:pt x="447675" y="190500"/>
                    </a:lnTo>
                    <a:lnTo>
                      <a:pt x="446088" y="192088"/>
                    </a:lnTo>
                    <a:lnTo>
                      <a:pt x="447675" y="192088"/>
                    </a:lnTo>
                    <a:lnTo>
                      <a:pt x="447675" y="195263"/>
                    </a:lnTo>
                    <a:lnTo>
                      <a:pt x="450850" y="195263"/>
                    </a:lnTo>
                    <a:lnTo>
                      <a:pt x="452438" y="192088"/>
                    </a:lnTo>
                    <a:lnTo>
                      <a:pt x="455613" y="192088"/>
                    </a:lnTo>
                    <a:lnTo>
                      <a:pt x="457200" y="195263"/>
                    </a:lnTo>
                    <a:lnTo>
                      <a:pt x="458788" y="192088"/>
                    </a:lnTo>
                    <a:lnTo>
                      <a:pt x="461963" y="192088"/>
                    </a:lnTo>
                    <a:lnTo>
                      <a:pt x="461963" y="195263"/>
                    </a:lnTo>
                    <a:lnTo>
                      <a:pt x="458788" y="195263"/>
                    </a:lnTo>
                    <a:lnTo>
                      <a:pt x="458788" y="196850"/>
                    </a:lnTo>
                    <a:lnTo>
                      <a:pt x="457200" y="200025"/>
                    </a:lnTo>
                    <a:lnTo>
                      <a:pt x="455613" y="200025"/>
                    </a:lnTo>
                    <a:lnTo>
                      <a:pt x="450850" y="201613"/>
                    </a:lnTo>
                    <a:lnTo>
                      <a:pt x="447675" y="201613"/>
                    </a:lnTo>
                    <a:lnTo>
                      <a:pt x="441325" y="201613"/>
                    </a:lnTo>
                    <a:lnTo>
                      <a:pt x="436563" y="200025"/>
                    </a:lnTo>
                    <a:lnTo>
                      <a:pt x="434975" y="200025"/>
                    </a:lnTo>
                    <a:lnTo>
                      <a:pt x="431800" y="200025"/>
                    </a:lnTo>
                    <a:lnTo>
                      <a:pt x="430213" y="196850"/>
                    </a:lnTo>
                    <a:lnTo>
                      <a:pt x="427038" y="201613"/>
                    </a:lnTo>
                    <a:lnTo>
                      <a:pt x="427038" y="204788"/>
                    </a:lnTo>
                    <a:lnTo>
                      <a:pt x="425450" y="207963"/>
                    </a:lnTo>
                    <a:lnTo>
                      <a:pt x="425450" y="211138"/>
                    </a:lnTo>
                    <a:lnTo>
                      <a:pt x="420688" y="228600"/>
                    </a:lnTo>
                    <a:lnTo>
                      <a:pt x="415925" y="238125"/>
                    </a:lnTo>
                    <a:lnTo>
                      <a:pt x="414338" y="242888"/>
                    </a:lnTo>
                    <a:lnTo>
                      <a:pt x="411163" y="244475"/>
                    </a:lnTo>
                    <a:lnTo>
                      <a:pt x="411163" y="247650"/>
                    </a:lnTo>
                    <a:lnTo>
                      <a:pt x="409575" y="249238"/>
                    </a:lnTo>
                    <a:lnTo>
                      <a:pt x="409575" y="250825"/>
                    </a:lnTo>
                    <a:lnTo>
                      <a:pt x="409575" y="254000"/>
                    </a:lnTo>
                    <a:lnTo>
                      <a:pt x="409575" y="255588"/>
                    </a:lnTo>
                    <a:lnTo>
                      <a:pt x="411163" y="255588"/>
                    </a:lnTo>
                    <a:lnTo>
                      <a:pt x="414338" y="255588"/>
                    </a:lnTo>
                    <a:lnTo>
                      <a:pt x="411163" y="260350"/>
                    </a:lnTo>
                    <a:lnTo>
                      <a:pt x="411163" y="265113"/>
                    </a:lnTo>
                    <a:lnTo>
                      <a:pt x="411163" y="266700"/>
                    </a:lnTo>
                    <a:lnTo>
                      <a:pt x="411163" y="269875"/>
                    </a:lnTo>
                    <a:lnTo>
                      <a:pt x="411163" y="271463"/>
                    </a:lnTo>
                    <a:lnTo>
                      <a:pt x="409575" y="274638"/>
                    </a:lnTo>
                    <a:lnTo>
                      <a:pt x="409575" y="276225"/>
                    </a:lnTo>
                    <a:lnTo>
                      <a:pt x="409575" y="279400"/>
                    </a:lnTo>
                    <a:lnTo>
                      <a:pt x="409575" y="280988"/>
                    </a:lnTo>
                    <a:lnTo>
                      <a:pt x="407988" y="280988"/>
                    </a:lnTo>
                    <a:lnTo>
                      <a:pt x="407988" y="282575"/>
                    </a:lnTo>
                    <a:lnTo>
                      <a:pt x="404813" y="282575"/>
                    </a:lnTo>
                    <a:lnTo>
                      <a:pt x="404813" y="285750"/>
                    </a:lnTo>
                    <a:lnTo>
                      <a:pt x="404813" y="287338"/>
                    </a:lnTo>
                    <a:lnTo>
                      <a:pt x="403225" y="287338"/>
                    </a:lnTo>
                    <a:lnTo>
                      <a:pt x="403225" y="290513"/>
                    </a:lnTo>
                    <a:lnTo>
                      <a:pt x="403225" y="292100"/>
                    </a:lnTo>
                    <a:lnTo>
                      <a:pt x="400050" y="292100"/>
                    </a:lnTo>
                    <a:lnTo>
                      <a:pt x="398463" y="293688"/>
                    </a:lnTo>
                    <a:lnTo>
                      <a:pt x="398463" y="296863"/>
                    </a:lnTo>
                    <a:lnTo>
                      <a:pt x="400050" y="298450"/>
                    </a:lnTo>
                    <a:lnTo>
                      <a:pt x="403225" y="296863"/>
                    </a:lnTo>
                    <a:lnTo>
                      <a:pt x="404813" y="293688"/>
                    </a:lnTo>
                    <a:lnTo>
                      <a:pt x="407988" y="293688"/>
                    </a:lnTo>
                    <a:lnTo>
                      <a:pt x="409575" y="293688"/>
                    </a:lnTo>
                    <a:lnTo>
                      <a:pt x="409575" y="296863"/>
                    </a:lnTo>
                    <a:lnTo>
                      <a:pt x="409575" y="298450"/>
                    </a:lnTo>
                    <a:lnTo>
                      <a:pt x="407988" y="301625"/>
                    </a:lnTo>
                    <a:lnTo>
                      <a:pt x="404813" y="303213"/>
                    </a:lnTo>
                    <a:lnTo>
                      <a:pt x="403225" y="303213"/>
                    </a:lnTo>
                    <a:lnTo>
                      <a:pt x="403225" y="306388"/>
                    </a:lnTo>
                    <a:lnTo>
                      <a:pt x="404813" y="306388"/>
                    </a:lnTo>
                    <a:lnTo>
                      <a:pt x="403225" y="307975"/>
                    </a:lnTo>
                    <a:lnTo>
                      <a:pt x="400050" y="307975"/>
                    </a:lnTo>
                    <a:lnTo>
                      <a:pt x="398463" y="307975"/>
                    </a:lnTo>
                    <a:lnTo>
                      <a:pt x="395288" y="309563"/>
                    </a:lnTo>
                    <a:lnTo>
                      <a:pt x="393700" y="312738"/>
                    </a:lnTo>
                    <a:lnTo>
                      <a:pt x="395288" y="312738"/>
                    </a:lnTo>
                    <a:lnTo>
                      <a:pt x="398463" y="314325"/>
                    </a:lnTo>
                    <a:lnTo>
                      <a:pt x="395288" y="314325"/>
                    </a:lnTo>
                    <a:lnTo>
                      <a:pt x="393700" y="314325"/>
                    </a:lnTo>
                    <a:lnTo>
                      <a:pt x="393700" y="317500"/>
                    </a:lnTo>
                    <a:lnTo>
                      <a:pt x="392113" y="314325"/>
                    </a:lnTo>
                    <a:lnTo>
                      <a:pt x="392113" y="312738"/>
                    </a:lnTo>
                    <a:lnTo>
                      <a:pt x="393700" y="309563"/>
                    </a:lnTo>
                    <a:lnTo>
                      <a:pt x="392113" y="309563"/>
                    </a:lnTo>
                    <a:lnTo>
                      <a:pt x="392113" y="307975"/>
                    </a:lnTo>
                    <a:lnTo>
                      <a:pt x="388938" y="306388"/>
                    </a:lnTo>
                    <a:lnTo>
                      <a:pt x="387350" y="307975"/>
                    </a:lnTo>
                    <a:lnTo>
                      <a:pt x="388938" y="307975"/>
                    </a:lnTo>
                    <a:lnTo>
                      <a:pt x="387350" y="309563"/>
                    </a:lnTo>
                    <a:lnTo>
                      <a:pt x="384175" y="309563"/>
                    </a:lnTo>
                    <a:lnTo>
                      <a:pt x="382588" y="312738"/>
                    </a:lnTo>
                    <a:lnTo>
                      <a:pt x="381000" y="312738"/>
                    </a:lnTo>
                    <a:lnTo>
                      <a:pt x="382588" y="314325"/>
                    </a:lnTo>
                    <a:lnTo>
                      <a:pt x="384175" y="314325"/>
                    </a:lnTo>
                    <a:lnTo>
                      <a:pt x="382588" y="317500"/>
                    </a:lnTo>
                    <a:lnTo>
                      <a:pt x="381000" y="319088"/>
                    </a:lnTo>
                    <a:lnTo>
                      <a:pt x="382588" y="322263"/>
                    </a:lnTo>
                    <a:lnTo>
                      <a:pt x="381000" y="322263"/>
                    </a:lnTo>
                    <a:lnTo>
                      <a:pt x="381000" y="323850"/>
                    </a:lnTo>
                    <a:lnTo>
                      <a:pt x="382588" y="323850"/>
                    </a:lnTo>
                    <a:lnTo>
                      <a:pt x="382588" y="325438"/>
                    </a:lnTo>
                    <a:lnTo>
                      <a:pt x="381000" y="325438"/>
                    </a:lnTo>
                    <a:lnTo>
                      <a:pt x="377825" y="325438"/>
                    </a:lnTo>
                    <a:lnTo>
                      <a:pt x="377825" y="328613"/>
                    </a:lnTo>
                    <a:lnTo>
                      <a:pt x="376238" y="330200"/>
                    </a:lnTo>
                    <a:lnTo>
                      <a:pt x="373063" y="333375"/>
                    </a:lnTo>
                    <a:lnTo>
                      <a:pt x="373063" y="330200"/>
                    </a:lnTo>
                    <a:lnTo>
                      <a:pt x="373063" y="328613"/>
                    </a:lnTo>
                    <a:lnTo>
                      <a:pt x="376238" y="325438"/>
                    </a:lnTo>
                    <a:lnTo>
                      <a:pt x="377825" y="323850"/>
                    </a:lnTo>
                    <a:lnTo>
                      <a:pt x="377825" y="322263"/>
                    </a:lnTo>
                    <a:lnTo>
                      <a:pt x="376238" y="322263"/>
                    </a:lnTo>
                    <a:lnTo>
                      <a:pt x="373063" y="322263"/>
                    </a:lnTo>
                    <a:lnTo>
                      <a:pt x="373063" y="319088"/>
                    </a:lnTo>
                    <a:lnTo>
                      <a:pt x="376238" y="319088"/>
                    </a:lnTo>
                    <a:lnTo>
                      <a:pt x="376238" y="317500"/>
                    </a:lnTo>
                    <a:lnTo>
                      <a:pt x="373063" y="317500"/>
                    </a:lnTo>
                    <a:lnTo>
                      <a:pt x="371475" y="319088"/>
                    </a:lnTo>
                    <a:lnTo>
                      <a:pt x="371475" y="322263"/>
                    </a:lnTo>
                    <a:lnTo>
                      <a:pt x="368300" y="322263"/>
                    </a:lnTo>
                    <a:lnTo>
                      <a:pt x="366713" y="323850"/>
                    </a:lnTo>
                    <a:lnTo>
                      <a:pt x="366713" y="322263"/>
                    </a:lnTo>
                    <a:lnTo>
                      <a:pt x="366713" y="319088"/>
                    </a:lnTo>
                    <a:lnTo>
                      <a:pt x="368300" y="319088"/>
                    </a:lnTo>
                    <a:lnTo>
                      <a:pt x="368300" y="317500"/>
                    </a:lnTo>
                    <a:lnTo>
                      <a:pt x="366713" y="317500"/>
                    </a:lnTo>
                    <a:lnTo>
                      <a:pt x="365125" y="317500"/>
                    </a:lnTo>
                    <a:lnTo>
                      <a:pt x="366713" y="314325"/>
                    </a:lnTo>
                    <a:lnTo>
                      <a:pt x="366713" y="312738"/>
                    </a:lnTo>
                    <a:lnTo>
                      <a:pt x="366713" y="309563"/>
                    </a:lnTo>
                    <a:lnTo>
                      <a:pt x="366713" y="307975"/>
                    </a:lnTo>
                    <a:lnTo>
                      <a:pt x="366713" y="306388"/>
                    </a:lnTo>
                    <a:lnTo>
                      <a:pt x="366713" y="303213"/>
                    </a:lnTo>
                    <a:lnTo>
                      <a:pt x="365125" y="303213"/>
                    </a:lnTo>
                    <a:lnTo>
                      <a:pt x="361950" y="306388"/>
                    </a:lnTo>
                    <a:lnTo>
                      <a:pt x="360363" y="306388"/>
                    </a:lnTo>
                    <a:lnTo>
                      <a:pt x="357188" y="306388"/>
                    </a:lnTo>
                    <a:lnTo>
                      <a:pt x="355600" y="307975"/>
                    </a:lnTo>
                    <a:lnTo>
                      <a:pt x="352425" y="307975"/>
                    </a:lnTo>
                    <a:lnTo>
                      <a:pt x="352425" y="309563"/>
                    </a:lnTo>
                    <a:lnTo>
                      <a:pt x="350838" y="309563"/>
                    </a:lnTo>
                    <a:lnTo>
                      <a:pt x="349250" y="312738"/>
                    </a:lnTo>
                    <a:lnTo>
                      <a:pt x="349250" y="314325"/>
                    </a:lnTo>
                    <a:lnTo>
                      <a:pt x="346075" y="314325"/>
                    </a:lnTo>
                    <a:lnTo>
                      <a:pt x="344488" y="314325"/>
                    </a:lnTo>
                    <a:lnTo>
                      <a:pt x="341313" y="317500"/>
                    </a:lnTo>
                    <a:lnTo>
                      <a:pt x="341313" y="314325"/>
                    </a:lnTo>
                    <a:lnTo>
                      <a:pt x="341313" y="312738"/>
                    </a:lnTo>
                    <a:lnTo>
                      <a:pt x="341313" y="309563"/>
                    </a:lnTo>
                    <a:lnTo>
                      <a:pt x="341313" y="307975"/>
                    </a:lnTo>
                    <a:lnTo>
                      <a:pt x="344488" y="307975"/>
                    </a:lnTo>
                    <a:lnTo>
                      <a:pt x="344488" y="306388"/>
                    </a:lnTo>
                    <a:lnTo>
                      <a:pt x="341313" y="306388"/>
                    </a:lnTo>
                    <a:lnTo>
                      <a:pt x="336550" y="306388"/>
                    </a:lnTo>
                    <a:lnTo>
                      <a:pt x="339725" y="307975"/>
                    </a:lnTo>
                    <a:lnTo>
                      <a:pt x="336550" y="307975"/>
                    </a:lnTo>
                    <a:lnTo>
                      <a:pt x="336550" y="309563"/>
                    </a:lnTo>
                    <a:lnTo>
                      <a:pt x="334963" y="309563"/>
                    </a:lnTo>
                    <a:lnTo>
                      <a:pt x="333375" y="309563"/>
                    </a:lnTo>
                    <a:lnTo>
                      <a:pt x="330200" y="309563"/>
                    </a:lnTo>
                    <a:lnTo>
                      <a:pt x="328613" y="309563"/>
                    </a:lnTo>
                    <a:lnTo>
                      <a:pt x="325438" y="309563"/>
                    </a:lnTo>
                    <a:lnTo>
                      <a:pt x="325438" y="312738"/>
                    </a:lnTo>
                    <a:lnTo>
                      <a:pt x="323850" y="312738"/>
                    </a:lnTo>
                    <a:lnTo>
                      <a:pt x="320675" y="312738"/>
                    </a:lnTo>
                    <a:lnTo>
                      <a:pt x="317500" y="314325"/>
                    </a:lnTo>
                    <a:lnTo>
                      <a:pt x="314325" y="317500"/>
                    </a:lnTo>
                    <a:lnTo>
                      <a:pt x="312738" y="317500"/>
                    </a:lnTo>
                    <a:lnTo>
                      <a:pt x="309563" y="319088"/>
                    </a:lnTo>
                    <a:lnTo>
                      <a:pt x="307975" y="319088"/>
                    </a:lnTo>
                    <a:lnTo>
                      <a:pt x="307975" y="317500"/>
                    </a:lnTo>
                    <a:lnTo>
                      <a:pt x="306388" y="317500"/>
                    </a:lnTo>
                    <a:lnTo>
                      <a:pt x="306388" y="319088"/>
                    </a:lnTo>
                    <a:lnTo>
                      <a:pt x="303213" y="319088"/>
                    </a:lnTo>
                    <a:lnTo>
                      <a:pt x="303213" y="317500"/>
                    </a:lnTo>
                    <a:lnTo>
                      <a:pt x="301625" y="317500"/>
                    </a:lnTo>
                    <a:lnTo>
                      <a:pt x="301625" y="319088"/>
                    </a:lnTo>
                    <a:lnTo>
                      <a:pt x="298450" y="322263"/>
                    </a:lnTo>
                    <a:lnTo>
                      <a:pt x="296863" y="322263"/>
                    </a:lnTo>
                    <a:lnTo>
                      <a:pt x="293688" y="322263"/>
                    </a:lnTo>
                    <a:lnTo>
                      <a:pt x="292100" y="322263"/>
                    </a:lnTo>
                    <a:lnTo>
                      <a:pt x="290513" y="322263"/>
                    </a:lnTo>
                    <a:lnTo>
                      <a:pt x="287338" y="319088"/>
                    </a:lnTo>
                    <a:lnTo>
                      <a:pt x="285750" y="319088"/>
                    </a:lnTo>
                    <a:lnTo>
                      <a:pt x="282575" y="319088"/>
                    </a:lnTo>
                    <a:lnTo>
                      <a:pt x="280988" y="317500"/>
                    </a:lnTo>
                    <a:lnTo>
                      <a:pt x="277813" y="317500"/>
                    </a:lnTo>
                    <a:lnTo>
                      <a:pt x="276225" y="314325"/>
                    </a:lnTo>
                    <a:lnTo>
                      <a:pt x="274638" y="314325"/>
                    </a:lnTo>
                    <a:lnTo>
                      <a:pt x="271463" y="314325"/>
                    </a:lnTo>
                    <a:lnTo>
                      <a:pt x="269875" y="314325"/>
                    </a:lnTo>
                    <a:lnTo>
                      <a:pt x="269875" y="317500"/>
                    </a:lnTo>
                    <a:lnTo>
                      <a:pt x="269875" y="319088"/>
                    </a:lnTo>
                    <a:lnTo>
                      <a:pt x="269875" y="322263"/>
                    </a:lnTo>
                    <a:lnTo>
                      <a:pt x="269875" y="323850"/>
                    </a:lnTo>
                    <a:lnTo>
                      <a:pt x="271463" y="325438"/>
                    </a:lnTo>
                    <a:lnTo>
                      <a:pt x="274638" y="325438"/>
                    </a:lnTo>
                    <a:lnTo>
                      <a:pt x="274638" y="328613"/>
                    </a:lnTo>
                    <a:lnTo>
                      <a:pt x="271463" y="328613"/>
                    </a:lnTo>
                    <a:lnTo>
                      <a:pt x="269875" y="328613"/>
                    </a:lnTo>
                    <a:lnTo>
                      <a:pt x="269875" y="325438"/>
                    </a:lnTo>
                    <a:lnTo>
                      <a:pt x="266700" y="325438"/>
                    </a:lnTo>
                    <a:lnTo>
                      <a:pt x="266700" y="323850"/>
                    </a:lnTo>
                    <a:lnTo>
                      <a:pt x="265113" y="323850"/>
                    </a:lnTo>
                    <a:lnTo>
                      <a:pt x="261938" y="322263"/>
                    </a:lnTo>
                    <a:lnTo>
                      <a:pt x="260350" y="322263"/>
                    </a:lnTo>
                    <a:lnTo>
                      <a:pt x="258763" y="322263"/>
                    </a:lnTo>
                    <a:lnTo>
                      <a:pt x="255588" y="322263"/>
                    </a:lnTo>
                    <a:lnTo>
                      <a:pt x="254000" y="322263"/>
                    </a:lnTo>
                    <a:lnTo>
                      <a:pt x="250825" y="319088"/>
                    </a:lnTo>
                    <a:lnTo>
                      <a:pt x="250825" y="317500"/>
                    </a:lnTo>
                    <a:lnTo>
                      <a:pt x="249238" y="317500"/>
                    </a:lnTo>
                    <a:lnTo>
                      <a:pt x="246063" y="314325"/>
                    </a:lnTo>
                    <a:lnTo>
                      <a:pt x="244475" y="314325"/>
                    </a:lnTo>
                    <a:lnTo>
                      <a:pt x="239713" y="309563"/>
                    </a:lnTo>
                    <a:lnTo>
                      <a:pt x="238125" y="312738"/>
                    </a:lnTo>
                    <a:lnTo>
                      <a:pt x="238125" y="314325"/>
                    </a:lnTo>
                    <a:lnTo>
                      <a:pt x="234950" y="317500"/>
                    </a:lnTo>
                    <a:lnTo>
                      <a:pt x="233363" y="317500"/>
                    </a:lnTo>
                    <a:lnTo>
                      <a:pt x="230188" y="314325"/>
                    </a:lnTo>
                    <a:lnTo>
                      <a:pt x="228600" y="314325"/>
                    </a:lnTo>
                    <a:lnTo>
                      <a:pt x="228600" y="312738"/>
                    </a:lnTo>
                    <a:lnTo>
                      <a:pt x="227013" y="312738"/>
                    </a:lnTo>
                    <a:lnTo>
                      <a:pt x="223838" y="312738"/>
                    </a:lnTo>
                    <a:lnTo>
                      <a:pt x="223838" y="314325"/>
                    </a:lnTo>
                    <a:lnTo>
                      <a:pt x="227013" y="314325"/>
                    </a:lnTo>
                    <a:lnTo>
                      <a:pt x="227013" y="317500"/>
                    </a:lnTo>
                    <a:lnTo>
                      <a:pt x="223838" y="319088"/>
                    </a:lnTo>
                    <a:lnTo>
                      <a:pt x="227013" y="322263"/>
                    </a:lnTo>
                    <a:lnTo>
                      <a:pt x="227013" y="323850"/>
                    </a:lnTo>
                    <a:lnTo>
                      <a:pt x="223838" y="322263"/>
                    </a:lnTo>
                    <a:lnTo>
                      <a:pt x="222250" y="322263"/>
                    </a:lnTo>
                    <a:lnTo>
                      <a:pt x="222250" y="319088"/>
                    </a:lnTo>
                    <a:lnTo>
                      <a:pt x="222250" y="317500"/>
                    </a:lnTo>
                    <a:lnTo>
                      <a:pt x="219075" y="317500"/>
                    </a:lnTo>
                    <a:lnTo>
                      <a:pt x="219075" y="314325"/>
                    </a:lnTo>
                    <a:lnTo>
                      <a:pt x="217488" y="312738"/>
                    </a:lnTo>
                    <a:lnTo>
                      <a:pt x="217488" y="309563"/>
                    </a:lnTo>
                    <a:lnTo>
                      <a:pt x="215900" y="309563"/>
                    </a:lnTo>
                    <a:lnTo>
                      <a:pt x="212725" y="307975"/>
                    </a:lnTo>
                    <a:lnTo>
                      <a:pt x="211138" y="306388"/>
                    </a:lnTo>
                    <a:lnTo>
                      <a:pt x="207963" y="306388"/>
                    </a:lnTo>
                    <a:lnTo>
                      <a:pt x="206375" y="306388"/>
                    </a:lnTo>
                    <a:lnTo>
                      <a:pt x="206375" y="309563"/>
                    </a:lnTo>
                    <a:lnTo>
                      <a:pt x="206375" y="312738"/>
                    </a:lnTo>
                    <a:lnTo>
                      <a:pt x="203200" y="314325"/>
                    </a:lnTo>
                    <a:lnTo>
                      <a:pt x="206375" y="314325"/>
                    </a:lnTo>
                    <a:lnTo>
                      <a:pt x="206375" y="317500"/>
                    </a:lnTo>
                    <a:lnTo>
                      <a:pt x="206375" y="319088"/>
                    </a:lnTo>
                    <a:lnTo>
                      <a:pt x="203200" y="322263"/>
                    </a:lnTo>
                    <a:lnTo>
                      <a:pt x="203200" y="323850"/>
                    </a:lnTo>
                    <a:lnTo>
                      <a:pt x="203200" y="325438"/>
                    </a:lnTo>
                    <a:lnTo>
                      <a:pt x="201613" y="323850"/>
                    </a:lnTo>
                    <a:lnTo>
                      <a:pt x="200025" y="322263"/>
                    </a:lnTo>
                    <a:lnTo>
                      <a:pt x="196850" y="322263"/>
                    </a:lnTo>
                    <a:lnTo>
                      <a:pt x="196850" y="319088"/>
                    </a:lnTo>
                    <a:lnTo>
                      <a:pt x="196850" y="317500"/>
                    </a:lnTo>
                    <a:lnTo>
                      <a:pt x="196850" y="314325"/>
                    </a:lnTo>
                    <a:lnTo>
                      <a:pt x="195263" y="314325"/>
                    </a:lnTo>
                    <a:lnTo>
                      <a:pt x="195263" y="317500"/>
                    </a:lnTo>
                    <a:lnTo>
                      <a:pt x="192088" y="319088"/>
                    </a:lnTo>
                    <a:lnTo>
                      <a:pt x="192088" y="317500"/>
                    </a:lnTo>
                    <a:lnTo>
                      <a:pt x="192088" y="314325"/>
                    </a:lnTo>
                    <a:lnTo>
                      <a:pt x="192088" y="312738"/>
                    </a:lnTo>
                    <a:lnTo>
                      <a:pt x="190500" y="312738"/>
                    </a:lnTo>
                    <a:lnTo>
                      <a:pt x="190500" y="309563"/>
                    </a:lnTo>
                    <a:lnTo>
                      <a:pt x="187325" y="309563"/>
                    </a:lnTo>
                    <a:lnTo>
                      <a:pt x="187325" y="312738"/>
                    </a:lnTo>
                    <a:lnTo>
                      <a:pt x="185738" y="314325"/>
                    </a:lnTo>
                    <a:lnTo>
                      <a:pt x="184150" y="314325"/>
                    </a:lnTo>
                    <a:lnTo>
                      <a:pt x="185738" y="317500"/>
                    </a:lnTo>
                    <a:lnTo>
                      <a:pt x="184150" y="317500"/>
                    </a:lnTo>
                    <a:lnTo>
                      <a:pt x="184150" y="319088"/>
                    </a:lnTo>
                    <a:lnTo>
                      <a:pt x="184150" y="322263"/>
                    </a:lnTo>
                    <a:lnTo>
                      <a:pt x="184150" y="323850"/>
                    </a:lnTo>
                    <a:lnTo>
                      <a:pt x="185738" y="322263"/>
                    </a:lnTo>
                    <a:lnTo>
                      <a:pt x="185738" y="323850"/>
                    </a:lnTo>
                    <a:lnTo>
                      <a:pt x="185738" y="325438"/>
                    </a:lnTo>
                    <a:lnTo>
                      <a:pt x="184150" y="325438"/>
                    </a:lnTo>
                    <a:lnTo>
                      <a:pt x="180975" y="325438"/>
                    </a:lnTo>
                    <a:lnTo>
                      <a:pt x="180975" y="328613"/>
                    </a:lnTo>
                    <a:lnTo>
                      <a:pt x="180975" y="330200"/>
                    </a:lnTo>
                    <a:lnTo>
                      <a:pt x="180975" y="333375"/>
                    </a:lnTo>
                    <a:lnTo>
                      <a:pt x="180975" y="334963"/>
                    </a:lnTo>
                    <a:lnTo>
                      <a:pt x="184150" y="333375"/>
                    </a:lnTo>
                    <a:lnTo>
                      <a:pt x="185738" y="333375"/>
                    </a:lnTo>
                    <a:lnTo>
                      <a:pt x="185738" y="330200"/>
                    </a:lnTo>
                    <a:lnTo>
                      <a:pt x="187325" y="330200"/>
                    </a:lnTo>
                    <a:lnTo>
                      <a:pt x="187325" y="328613"/>
                    </a:lnTo>
                    <a:lnTo>
                      <a:pt x="187325" y="325438"/>
                    </a:lnTo>
                    <a:lnTo>
                      <a:pt x="190500" y="325438"/>
                    </a:lnTo>
                    <a:lnTo>
                      <a:pt x="192088" y="323850"/>
                    </a:lnTo>
                    <a:lnTo>
                      <a:pt x="192088" y="325438"/>
                    </a:lnTo>
                    <a:lnTo>
                      <a:pt x="195263" y="325438"/>
                    </a:lnTo>
                    <a:lnTo>
                      <a:pt x="195263" y="328613"/>
                    </a:lnTo>
                    <a:lnTo>
                      <a:pt x="195263" y="330200"/>
                    </a:lnTo>
                    <a:lnTo>
                      <a:pt x="192088" y="328613"/>
                    </a:lnTo>
                    <a:lnTo>
                      <a:pt x="190500" y="330200"/>
                    </a:lnTo>
                    <a:lnTo>
                      <a:pt x="190500" y="333375"/>
                    </a:lnTo>
                    <a:lnTo>
                      <a:pt x="192088" y="334963"/>
                    </a:lnTo>
                    <a:lnTo>
                      <a:pt x="192088" y="338138"/>
                    </a:lnTo>
                    <a:lnTo>
                      <a:pt x="195263" y="339725"/>
                    </a:lnTo>
                    <a:lnTo>
                      <a:pt x="195263" y="341313"/>
                    </a:lnTo>
                    <a:lnTo>
                      <a:pt x="192088" y="341313"/>
                    </a:lnTo>
                    <a:lnTo>
                      <a:pt x="190500" y="341313"/>
                    </a:lnTo>
                    <a:lnTo>
                      <a:pt x="190500" y="344488"/>
                    </a:lnTo>
                    <a:lnTo>
                      <a:pt x="187325" y="346075"/>
                    </a:lnTo>
                    <a:lnTo>
                      <a:pt x="187325" y="349250"/>
                    </a:lnTo>
                    <a:lnTo>
                      <a:pt x="185738" y="350838"/>
                    </a:lnTo>
                    <a:lnTo>
                      <a:pt x="184150" y="350838"/>
                    </a:lnTo>
                    <a:lnTo>
                      <a:pt x="180975" y="350838"/>
                    </a:lnTo>
                    <a:lnTo>
                      <a:pt x="184150" y="354013"/>
                    </a:lnTo>
                    <a:lnTo>
                      <a:pt x="184150" y="355600"/>
                    </a:lnTo>
                    <a:lnTo>
                      <a:pt x="184150" y="357188"/>
                    </a:lnTo>
                    <a:lnTo>
                      <a:pt x="180975" y="360363"/>
                    </a:lnTo>
                    <a:lnTo>
                      <a:pt x="184150" y="361950"/>
                    </a:lnTo>
                    <a:lnTo>
                      <a:pt x="184150" y="365125"/>
                    </a:lnTo>
                    <a:lnTo>
                      <a:pt x="180975" y="365125"/>
                    </a:lnTo>
                    <a:lnTo>
                      <a:pt x="180975" y="366713"/>
                    </a:lnTo>
                    <a:lnTo>
                      <a:pt x="180975" y="368300"/>
                    </a:lnTo>
                    <a:lnTo>
                      <a:pt x="184150" y="368300"/>
                    </a:lnTo>
                    <a:lnTo>
                      <a:pt x="184150" y="371476"/>
                    </a:lnTo>
                    <a:lnTo>
                      <a:pt x="180975" y="373063"/>
                    </a:lnTo>
                    <a:lnTo>
                      <a:pt x="179388" y="376238"/>
                    </a:lnTo>
                    <a:lnTo>
                      <a:pt x="179388" y="377826"/>
                    </a:lnTo>
                    <a:lnTo>
                      <a:pt x="176213" y="381001"/>
                    </a:lnTo>
                    <a:lnTo>
                      <a:pt x="174625" y="382588"/>
                    </a:lnTo>
                    <a:lnTo>
                      <a:pt x="171450" y="387351"/>
                    </a:lnTo>
                    <a:lnTo>
                      <a:pt x="169863" y="388938"/>
                    </a:lnTo>
                    <a:lnTo>
                      <a:pt x="168275" y="388938"/>
                    </a:lnTo>
                    <a:lnTo>
                      <a:pt x="165100" y="392113"/>
                    </a:lnTo>
                    <a:lnTo>
                      <a:pt x="163513" y="392113"/>
                    </a:lnTo>
                    <a:lnTo>
                      <a:pt x="160338" y="392113"/>
                    </a:lnTo>
                    <a:lnTo>
                      <a:pt x="160338" y="393701"/>
                    </a:lnTo>
                    <a:lnTo>
                      <a:pt x="158750" y="396876"/>
                    </a:lnTo>
                    <a:lnTo>
                      <a:pt x="155575" y="396876"/>
                    </a:lnTo>
                    <a:lnTo>
                      <a:pt x="153988" y="396876"/>
                    </a:lnTo>
                    <a:lnTo>
                      <a:pt x="149225" y="398463"/>
                    </a:lnTo>
                    <a:lnTo>
                      <a:pt x="147638" y="398463"/>
                    </a:lnTo>
                    <a:lnTo>
                      <a:pt x="142875" y="398463"/>
                    </a:lnTo>
                    <a:lnTo>
                      <a:pt x="141288" y="398463"/>
                    </a:lnTo>
                    <a:lnTo>
                      <a:pt x="138113" y="398463"/>
                    </a:lnTo>
                    <a:lnTo>
                      <a:pt x="136525" y="398463"/>
                    </a:lnTo>
                    <a:lnTo>
                      <a:pt x="136525" y="396876"/>
                    </a:lnTo>
                    <a:lnTo>
                      <a:pt x="136525" y="393701"/>
                    </a:lnTo>
                    <a:lnTo>
                      <a:pt x="133350" y="393701"/>
                    </a:lnTo>
                    <a:lnTo>
                      <a:pt x="128588" y="393701"/>
                    </a:lnTo>
                    <a:lnTo>
                      <a:pt x="127000" y="393701"/>
                    </a:lnTo>
                    <a:lnTo>
                      <a:pt x="125413" y="393701"/>
                    </a:lnTo>
                    <a:lnTo>
                      <a:pt x="125413" y="392113"/>
                    </a:lnTo>
                    <a:lnTo>
                      <a:pt x="122238" y="392113"/>
                    </a:lnTo>
                    <a:lnTo>
                      <a:pt x="122238" y="388938"/>
                    </a:lnTo>
                    <a:lnTo>
                      <a:pt x="120650" y="387351"/>
                    </a:lnTo>
                    <a:lnTo>
                      <a:pt x="117475" y="387351"/>
                    </a:lnTo>
                    <a:lnTo>
                      <a:pt x="117475" y="384176"/>
                    </a:lnTo>
                    <a:lnTo>
                      <a:pt x="115888" y="384176"/>
                    </a:lnTo>
                    <a:lnTo>
                      <a:pt x="112713" y="382588"/>
                    </a:lnTo>
                    <a:lnTo>
                      <a:pt x="112713" y="381001"/>
                    </a:lnTo>
                    <a:lnTo>
                      <a:pt x="111125" y="377826"/>
                    </a:lnTo>
                    <a:lnTo>
                      <a:pt x="109538" y="376238"/>
                    </a:lnTo>
                    <a:lnTo>
                      <a:pt x="111125" y="376238"/>
                    </a:lnTo>
                    <a:lnTo>
                      <a:pt x="111125" y="373063"/>
                    </a:lnTo>
                    <a:lnTo>
                      <a:pt x="109538" y="371476"/>
                    </a:lnTo>
                    <a:lnTo>
                      <a:pt x="109538" y="371475"/>
                    </a:lnTo>
                    <a:lnTo>
                      <a:pt x="109538" y="368300"/>
                    </a:lnTo>
                    <a:lnTo>
                      <a:pt x="111125" y="366713"/>
                    </a:lnTo>
                    <a:lnTo>
                      <a:pt x="109538" y="366713"/>
                    </a:lnTo>
                    <a:lnTo>
                      <a:pt x="109538" y="368300"/>
                    </a:lnTo>
                    <a:lnTo>
                      <a:pt x="106363" y="366713"/>
                    </a:lnTo>
                    <a:lnTo>
                      <a:pt x="104775" y="366713"/>
                    </a:lnTo>
                    <a:lnTo>
                      <a:pt x="106363" y="365125"/>
                    </a:lnTo>
                    <a:lnTo>
                      <a:pt x="104775" y="361950"/>
                    </a:lnTo>
                    <a:lnTo>
                      <a:pt x="101600" y="361950"/>
                    </a:lnTo>
                    <a:lnTo>
                      <a:pt x="101600" y="360363"/>
                    </a:lnTo>
                    <a:lnTo>
                      <a:pt x="101600" y="357188"/>
                    </a:lnTo>
                    <a:lnTo>
                      <a:pt x="100013" y="355600"/>
                    </a:lnTo>
                    <a:lnTo>
                      <a:pt x="96838" y="355600"/>
                    </a:lnTo>
                    <a:lnTo>
                      <a:pt x="96838" y="354013"/>
                    </a:lnTo>
                    <a:lnTo>
                      <a:pt x="95250" y="354013"/>
                    </a:lnTo>
                    <a:lnTo>
                      <a:pt x="95250" y="350838"/>
                    </a:lnTo>
                    <a:lnTo>
                      <a:pt x="93663" y="350838"/>
                    </a:lnTo>
                    <a:lnTo>
                      <a:pt x="90488" y="350838"/>
                    </a:lnTo>
                    <a:lnTo>
                      <a:pt x="90488" y="349250"/>
                    </a:lnTo>
                    <a:lnTo>
                      <a:pt x="90488" y="346075"/>
                    </a:lnTo>
                    <a:lnTo>
                      <a:pt x="88900" y="346075"/>
                    </a:lnTo>
                    <a:lnTo>
                      <a:pt x="88900" y="344488"/>
                    </a:lnTo>
                    <a:lnTo>
                      <a:pt x="85725" y="341313"/>
                    </a:lnTo>
                    <a:lnTo>
                      <a:pt x="84138" y="341313"/>
                    </a:lnTo>
                    <a:lnTo>
                      <a:pt x="80963" y="339725"/>
                    </a:lnTo>
                    <a:lnTo>
                      <a:pt x="79375" y="339725"/>
                    </a:lnTo>
                    <a:lnTo>
                      <a:pt x="79375" y="338138"/>
                    </a:lnTo>
                    <a:lnTo>
                      <a:pt x="77788" y="334963"/>
                    </a:lnTo>
                    <a:lnTo>
                      <a:pt x="74613" y="333375"/>
                    </a:lnTo>
                    <a:lnTo>
                      <a:pt x="74613" y="328613"/>
                    </a:lnTo>
                    <a:lnTo>
                      <a:pt x="73025" y="328613"/>
                    </a:lnTo>
                    <a:lnTo>
                      <a:pt x="73025" y="325438"/>
                    </a:lnTo>
                    <a:lnTo>
                      <a:pt x="69850" y="323850"/>
                    </a:lnTo>
                    <a:lnTo>
                      <a:pt x="69850" y="322263"/>
                    </a:lnTo>
                    <a:lnTo>
                      <a:pt x="69850" y="319088"/>
                    </a:lnTo>
                    <a:lnTo>
                      <a:pt x="69850" y="317500"/>
                    </a:lnTo>
                    <a:lnTo>
                      <a:pt x="68263" y="317500"/>
                    </a:lnTo>
                    <a:lnTo>
                      <a:pt x="68263" y="314325"/>
                    </a:lnTo>
                    <a:lnTo>
                      <a:pt x="68263" y="312738"/>
                    </a:lnTo>
                    <a:lnTo>
                      <a:pt x="65088" y="309563"/>
                    </a:lnTo>
                    <a:lnTo>
                      <a:pt x="68263" y="309563"/>
                    </a:lnTo>
                    <a:lnTo>
                      <a:pt x="65088" y="307975"/>
                    </a:lnTo>
                    <a:lnTo>
                      <a:pt x="68263" y="306388"/>
                    </a:lnTo>
                    <a:lnTo>
                      <a:pt x="65088" y="306388"/>
                    </a:lnTo>
                    <a:lnTo>
                      <a:pt x="68263" y="303213"/>
                    </a:lnTo>
                    <a:lnTo>
                      <a:pt x="69850" y="301625"/>
                    </a:lnTo>
                    <a:lnTo>
                      <a:pt x="65088" y="301625"/>
                    </a:lnTo>
                    <a:lnTo>
                      <a:pt x="63500" y="301625"/>
                    </a:lnTo>
                    <a:lnTo>
                      <a:pt x="63500" y="298450"/>
                    </a:lnTo>
                    <a:lnTo>
                      <a:pt x="65088" y="296863"/>
                    </a:lnTo>
                    <a:lnTo>
                      <a:pt x="65088" y="292100"/>
                    </a:lnTo>
                    <a:lnTo>
                      <a:pt x="68263" y="290513"/>
                    </a:lnTo>
                    <a:lnTo>
                      <a:pt x="69850" y="287338"/>
                    </a:lnTo>
                    <a:lnTo>
                      <a:pt x="69850" y="285750"/>
                    </a:lnTo>
                    <a:lnTo>
                      <a:pt x="69850" y="282575"/>
                    </a:lnTo>
                    <a:lnTo>
                      <a:pt x="69850" y="280988"/>
                    </a:lnTo>
                    <a:lnTo>
                      <a:pt x="69850" y="279400"/>
                    </a:lnTo>
                    <a:lnTo>
                      <a:pt x="68263" y="279400"/>
                    </a:lnTo>
                    <a:lnTo>
                      <a:pt x="68263" y="276225"/>
                    </a:lnTo>
                    <a:lnTo>
                      <a:pt x="65088" y="276225"/>
                    </a:lnTo>
                    <a:lnTo>
                      <a:pt x="63500" y="276225"/>
                    </a:lnTo>
                    <a:lnTo>
                      <a:pt x="61913" y="274638"/>
                    </a:lnTo>
                    <a:lnTo>
                      <a:pt x="61913" y="271463"/>
                    </a:lnTo>
                    <a:lnTo>
                      <a:pt x="63500" y="271463"/>
                    </a:lnTo>
                    <a:lnTo>
                      <a:pt x="61913" y="269875"/>
                    </a:lnTo>
                    <a:lnTo>
                      <a:pt x="63500" y="266700"/>
                    </a:lnTo>
                    <a:lnTo>
                      <a:pt x="63500" y="265113"/>
                    </a:lnTo>
                    <a:lnTo>
                      <a:pt x="61913" y="265113"/>
                    </a:lnTo>
                    <a:lnTo>
                      <a:pt x="61913" y="263525"/>
                    </a:lnTo>
                    <a:lnTo>
                      <a:pt x="58738" y="263525"/>
                    </a:lnTo>
                    <a:lnTo>
                      <a:pt x="58738" y="265113"/>
                    </a:lnTo>
                    <a:lnTo>
                      <a:pt x="58738" y="266700"/>
                    </a:lnTo>
                    <a:lnTo>
                      <a:pt x="58738" y="271463"/>
                    </a:lnTo>
                    <a:lnTo>
                      <a:pt x="57150" y="271463"/>
                    </a:lnTo>
                    <a:lnTo>
                      <a:pt x="53975" y="271463"/>
                    </a:lnTo>
                    <a:lnTo>
                      <a:pt x="53975" y="269875"/>
                    </a:lnTo>
                    <a:lnTo>
                      <a:pt x="52388" y="266700"/>
                    </a:lnTo>
                    <a:lnTo>
                      <a:pt x="52388" y="265113"/>
                    </a:lnTo>
                    <a:lnTo>
                      <a:pt x="52388" y="263525"/>
                    </a:lnTo>
                    <a:lnTo>
                      <a:pt x="52388" y="258763"/>
                    </a:lnTo>
                    <a:lnTo>
                      <a:pt x="50800" y="258763"/>
                    </a:lnTo>
                    <a:lnTo>
                      <a:pt x="50800" y="255588"/>
                    </a:lnTo>
                    <a:lnTo>
                      <a:pt x="50800" y="254000"/>
                    </a:lnTo>
                    <a:lnTo>
                      <a:pt x="50800" y="250825"/>
                    </a:lnTo>
                    <a:lnTo>
                      <a:pt x="52388" y="249238"/>
                    </a:lnTo>
                    <a:lnTo>
                      <a:pt x="50800" y="249238"/>
                    </a:lnTo>
                    <a:lnTo>
                      <a:pt x="50800" y="247650"/>
                    </a:lnTo>
                    <a:lnTo>
                      <a:pt x="52388" y="244475"/>
                    </a:lnTo>
                    <a:lnTo>
                      <a:pt x="52388" y="247650"/>
                    </a:lnTo>
                    <a:lnTo>
                      <a:pt x="53975" y="247650"/>
                    </a:lnTo>
                    <a:lnTo>
                      <a:pt x="53975" y="244475"/>
                    </a:lnTo>
                    <a:lnTo>
                      <a:pt x="57150" y="242888"/>
                    </a:lnTo>
                    <a:lnTo>
                      <a:pt x="57150" y="239713"/>
                    </a:lnTo>
                    <a:lnTo>
                      <a:pt x="57150" y="238125"/>
                    </a:lnTo>
                    <a:lnTo>
                      <a:pt x="57150" y="234950"/>
                    </a:lnTo>
                    <a:lnTo>
                      <a:pt x="58738" y="234950"/>
                    </a:lnTo>
                    <a:lnTo>
                      <a:pt x="58738" y="238125"/>
                    </a:lnTo>
                    <a:lnTo>
                      <a:pt x="58738" y="239713"/>
                    </a:lnTo>
                    <a:lnTo>
                      <a:pt x="61913" y="239713"/>
                    </a:lnTo>
                    <a:lnTo>
                      <a:pt x="61913" y="238125"/>
                    </a:lnTo>
                    <a:lnTo>
                      <a:pt x="61913" y="234950"/>
                    </a:lnTo>
                    <a:lnTo>
                      <a:pt x="63500" y="233363"/>
                    </a:lnTo>
                    <a:lnTo>
                      <a:pt x="63500" y="231775"/>
                    </a:lnTo>
                    <a:lnTo>
                      <a:pt x="65088" y="231775"/>
                    </a:lnTo>
                    <a:lnTo>
                      <a:pt x="65088" y="228600"/>
                    </a:lnTo>
                    <a:lnTo>
                      <a:pt x="65088" y="227013"/>
                    </a:lnTo>
                    <a:lnTo>
                      <a:pt x="65088" y="223838"/>
                    </a:lnTo>
                    <a:lnTo>
                      <a:pt x="65088" y="222250"/>
                    </a:lnTo>
                    <a:lnTo>
                      <a:pt x="65088" y="219075"/>
                    </a:lnTo>
                    <a:lnTo>
                      <a:pt x="63500" y="219075"/>
                    </a:lnTo>
                    <a:lnTo>
                      <a:pt x="63500" y="217488"/>
                    </a:lnTo>
                    <a:lnTo>
                      <a:pt x="65088" y="215900"/>
                    </a:lnTo>
                    <a:lnTo>
                      <a:pt x="65088" y="212725"/>
                    </a:lnTo>
                    <a:lnTo>
                      <a:pt x="68263" y="211138"/>
                    </a:lnTo>
                    <a:lnTo>
                      <a:pt x="68263" y="207963"/>
                    </a:lnTo>
                    <a:lnTo>
                      <a:pt x="68263" y="206375"/>
                    </a:lnTo>
                    <a:lnTo>
                      <a:pt x="65088" y="206375"/>
                    </a:lnTo>
                    <a:lnTo>
                      <a:pt x="63500" y="206375"/>
                    </a:lnTo>
                    <a:lnTo>
                      <a:pt x="61913" y="207963"/>
                    </a:lnTo>
                    <a:lnTo>
                      <a:pt x="58738" y="211138"/>
                    </a:lnTo>
                    <a:lnTo>
                      <a:pt x="58738" y="212725"/>
                    </a:lnTo>
                    <a:lnTo>
                      <a:pt x="57150" y="215900"/>
                    </a:lnTo>
                    <a:lnTo>
                      <a:pt x="53975" y="217488"/>
                    </a:lnTo>
                    <a:lnTo>
                      <a:pt x="52388" y="219075"/>
                    </a:lnTo>
                    <a:lnTo>
                      <a:pt x="50800" y="222250"/>
                    </a:lnTo>
                    <a:lnTo>
                      <a:pt x="47625" y="222250"/>
                    </a:lnTo>
                    <a:lnTo>
                      <a:pt x="47625" y="223838"/>
                    </a:lnTo>
                    <a:lnTo>
                      <a:pt x="46038" y="223838"/>
                    </a:lnTo>
                    <a:lnTo>
                      <a:pt x="46038" y="222250"/>
                    </a:lnTo>
                    <a:lnTo>
                      <a:pt x="46038" y="219075"/>
                    </a:lnTo>
                    <a:lnTo>
                      <a:pt x="46038" y="217488"/>
                    </a:lnTo>
                    <a:lnTo>
                      <a:pt x="46038" y="215900"/>
                    </a:lnTo>
                    <a:lnTo>
                      <a:pt x="47625" y="212725"/>
                    </a:lnTo>
                    <a:lnTo>
                      <a:pt x="47625" y="211138"/>
                    </a:lnTo>
                    <a:lnTo>
                      <a:pt x="47625" y="207963"/>
                    </a:lnTo>
                    <a:lnTo>
                      <a:pt x="47625" y="206375"/>
                    </a:lnTo>
                    <a:lnTo>
                      <a:pt x="47625" y="204788"/>
                    </a:lnTo>
                    <a:lnTo>
                      <a:pt x="50800" y="204788"/>
                    </a:lnTo>
                    <a:lnTo>
                      <a:pt x="50800" y="201613"/>
                    </a:lnTo>
                    <a:lnTo>
                      <a:pt x="52388" y="200025"/>
                    </a:lnTo>
                    <a:lnTo>
                      <a:pt x="50800" y="196850"/>
                    </a:lnTo>
                    <a:lnTo>
                      <a:pt x="52388" y="196850"/>
                    </a:lnTo>
                    <a:lnTo>
                      <a:pt x="53975" y="195263"/>
                    </a:lnTo>
                    <a:lnTo>
                      <a:pt x="53975" y="192088"/>
                    </a:lnTo>
                    <a:lnTo>
                      <a:pt x="53975" y="190500"/>
                    </a:lnTo>
                    <a:lnTo>
                      <a:pt x="53975" y="188913"/>
                    </a:lnTo>
                    <a:lnTo>
                      <a:pt x="53975" y="188913"/>
                    </a:lnTo>
                    <a:lnTo>
                      <a:pt x="52388" y="188913"/>
                    </a:lnTo>
                    <a:lnTo>
                      <a:pt x="52388" y="190500"/>
                    </a:lnTo>
                    <a:lnTo>
                      <a:pt x="50800" y="192088"/>
                    </a:lnTo>
                    <a:lnTo>
                      <a:pt x="47625" y="192088"/>
                    </a:lnTo>
                    <a:lnTo>
                      <a:pt x="46038" y="195263"/>
                    </a:lnTo>
                    <a:lnTo>
                      <a:pt x="46038" y="192088"/>
                    </a:lnTo>
                    <a:lnTo>
                      <a:pt x="42863" y="190500"/>
                    </a:lnTo>
                    <a:lnTo>
                      <a:pt x="46038" y="190500"/>
                    </a:lnTo>
                    <a:lnTo>
                      <a:pt x="47625" y="188913"/>
                    </a:lnTo>
                    <a:lnTo>
                      <a:pt x="50800" y="188913"/>
                    </a:lnTo>
                    <a:lnTo>
                      <a:pt x="50800" y="185738"/>
                    </a:lnTo>
                    <a:lnTo>
                      <a:pt x="50800" y="184150"/>
                    </a:lnTo>
                    <a:lnTo>
                      <a:pt x="50800" y="180975"/>
                    </a:lnTo>
                    <a:lnTo>
                      <a:pt x="52388" y="180975"/>
                    </a:lnTo>
                    <a:lnTo>
                      <a:pt x="53975" y="179388"/>
                    </a:lnTo>
                    <a:lnTo>
                      <a:pt x="57150" y="176213"/>
                    </a:lnTo>
                    <a:lnTo>
                      <a:pt x="53975" y="174625"/>
                    </a:lnTo>
                    <a:lnTo>
                      <a:pt x="53975" y="176213"/>
                    </a:lnTo>
                    <a:lnTo>
                      <a:pt x="52388" y="176213"/>
                    </a:lnTo>
                    <a:lnTo>
                      <a:pt x="50800" y="176213"/>
                    </a:lnTo>
                    <a:lnTo>
                      <a:pt x="50800" y="174625"/>
                    </a:lnTo>
                    <a:lnTo>
                      <a:pt x="52388" y="174625"/>
                    </a:lnTo>
                    <a:lnTo>
                      <a:pt x="50800" y="173038"/>
                    </a:lnTo>
                    <a:lnTo>
                      <a:pt x="50800" y="169863"/>
                    </a:lnTo>
                    <a:lnTo>
                      <a:pt x="52388" y="169863"/>
                    </a:lnTo>
                    <a:lnTo>
                      <a:pt x="52388" y="168275"/>
                    </a:lnTo>
                    <a:lnTo>
                      <a:pt x="53975" y="165100"/>
                    </a:lnTo>
                    <a:lnTo>
                      <a:pt x="53975" y="163513"/>
                    </a:lnTo>
                    <a:lnTo>
                      <a:pt x="53975" y="160338"/>
                    </a:lnTo>
                    <a:lnTo>
                      <a:pt x="57150" y="160338"/>
                    </a:lnTo>
                    <a:lnTo>
                      <a:pt x="57150" y="158750"/>
                    </a:lnTo>
                    <a:lnTo>
                      <a:pt x="58738" y="157163"/>
                    </a:lnTo>
                    <a:lnTo>
                      <a:pt x="61913" y="157163"/>
                    </a:lnTo>
                    <a:lnTo>
                      <a:pt x="61913" y="153988"/>
                    </a:lnTo>
                    <a:lnTo>
                      <a:pt x="61913" y="152400"/>
                    </a:lnTo>
                    <a:lnTo>
                      <a:pt x="63500" y="149225"/>
                    </a:lnTo>
                    <a:lnTo>
                      <a:pt x="65088" y="149225"/>
                    </a:lnTo>
                    <a:lnTo>
                      <a:pt x="68263" y="147638"/>
                    </a:lnTo>
                    <a:lnTo>
                      <a:pt x="68263" y="144463"/>
                    </a:lnTo>
                    <a:lnTo>
                      <a:pt x="68263" y="142875"/>
                    </a:lnTo>
                    <a:lnTo>
                      <a:pt x="68263" y="141288"/>
                    </a:lnTo>
                    <a:lnTo>
                      <a:pt x="68263" y="138113"/>
                    </a:lnTo>
                    <a:lnTo>
                      <a:pt x="69850" y="136525"/>
                    </a:lnTo>
                    <a:lnTo>
                      <a:pt x="73025" y="133350"/>
                    </a:lnTo>
                    <a:lnTo>
                      <a:pt x="73025" y="131763"/>
                    </a:lnTo>
                    <a:lnTo>
                      <a:pt x="74613" y="131763"/>
                    </a:lnTo>
                    <a:lnTo>
                      <a:pt x="77788" y="131763"/>
                    </a:lnTo>
                    <a:lnTo>
                      <a:pt x="79375" y="130175"/>
                    </a:lnTo>
                    <a:lnTo>
                      <a:pt x="80963" y="127000"/>
                    </a:lnTo>
                    <a:lnTo>
                      <a:pt x="80963" y="130175"/>
                    </a:lnTo>
                    <a:lnTo>
                      <a:pt x="84138" y="130175"/>
                    </a:lnTo>
                    <a:lnTo>
                      <a:pt x="85725" y="127000"/>
                    </a:lnTo>
                    <a:lnTo>
                      <a:pt x="88900" y="125413"/>
                    </a:lnTo>
                    <a:lnTo>
                      <a:pt x="90488" y="125413"/>
                    </a:lnTo>
                    <a:lnTo>
                      <a:pt x="90488" y="122238"/>
                    </a:lnTo>
                    <a:lnTo>
                      <a:pt x="93663" y="122238"/>
                    </a:lnTo>
                    <a:lnTo>
                      <a:pt x="95250" y="122238"/>
                    </a:lnTo>
                    <a:lnTo>
                      <a:pt x="93663" y="120650"/>
                    </a:lnTo>
                    <a:lnTo>
                      <a:pt x="90488" y="120650"/>
                    </a:lnTo>
                    <a:lnTo>
                      <a:pt x="90488" y="117475"/>
                    </a:lnTo>
                    <a:lnTo>
                      <a:pt x="90488" y="115888"/>
                    </a:lnTo>
                    <a:lnTo>
                      <a:pt x="88900" y="115888"/>
                    </a:lnTo>
                    <a:lnTo>
                      <a:pt x="88900" y="114300"/>
                    </a:lnTo>
                    <a:lnTo>
                      <a:pt x="85725" y="111125"/>
                    </a:lnTo>
                    <a:lnTo>
                      <a:pt x="85725" y="109538"/>
                    </a:lnTo>
                    <a:lnTo>
                      <a:pt x="85725" y="106363"/>
                    </a:lnTo>
                    <a:lnTo>
                      <a:pt x="88900" y="106363"/>
                    </a:lnTo>
                    <a:lnTo>
                      <a:pt x="88900" y="109538"/>
                    </a:lnTo>
                    <a:lnTo>
                      <a:pt x="90488" y="109538"/>
                    </a:lnTo>
                    <a:lnTo>
                      <a:pt x="90488" y="106363"/>
                    </a:lnTo>
                    <a:lnTo>
                      <a:pt x="90488" y="104775"/>
                    </a:lnTo>
                    <a:lnTo>
                      <a:pt x="93663" y="104775"/>
                    </a:lnTo>
                    <a:lnTo>
                      <a:pt x="93663" y="101600"/>
                    </a:lnTo>
                    <a:lnTo>
                      <a:pt x="95250" y="101600"/>
                    </a:lnTo>
                    <a:lnTo>
                      <a:pt x="95250" y="100013"/>
                    </a:lnTo>
                    <a:lnTo>
                      <a:pt x="96838" y="100013"/>
                    </a:lnTo>
                    <a:lnTo>
                      <a:pt x="100013" y="100013"/>
                    </a:lnTo>
                    <a:lnTo>
                      <a:pt x="96838" y="101600"/>
                    </a:lnTo>
                    <a:lnTo>
                      <a:pt x="100012" y="101600"/>
                    </a:lnTo>
                    <a:lnTo>
                      <a:pt x="100012" y="101600"/>
                    </a:lnTo>
                    <a:lnTo>
                      <a:pt x="101600" y="101600"/>
                    </a:lnTo>
                    <a:lnTo>
                      <a:pt x="101600" y="104775"/>
                    </a:lnTo>
                    <a:lnTo>
                      <a:pt x="100013" y="101602"/>
                    </a:lnTo>
                    <a:lnTo>
                      <a:pt x="100013" y="104775"/>
                    </a:lnTo>
                    <a:lnTo>
                      <a:pt x="100013" y="106363"/>
                    </a:lnTo>
                    <a:lnTo>
                      <a:pt x="100013" y="109538"/>
                    </a:lnTo>
                    <a:lnTo>
                      <a:pt x="101600" y="109538"/>
                    </a:lnTo>
                    <a:lnTo>
                      <a:pt x="101600" y="111125"/>
                    </a:lnTo>
                    <a:lnTo>
                      <a:pt x="101600" y="114300"/>
                    </a:lnTo>
                    <a:lnTo>
                      <a:pt x="104775" y="114300"/>
                    </a:lnTo>
                    <a:lnTo>
                      <a:pt x="106363" y="114300"/>
                    </a:lnTo>
                    <a:lnTo>
                      <a:pt x="109538" y="114300"/>
                    </a:lnTo>
                    <a:lnTo>
                      <a:pt x="111125" y="114300"/>
                    </a:lnTo>
                    <a:lnTo>
                      <a:pt x="112713" y="114300"/>
                    </a:lnTo>
                    <a:lnTo>
                      <a:pt x="112713" y="111125"/>
                    </a:lnTo>
                    <a:lnTo>
                      <a:pt x="112713" y="109538"/>
                    </a:lnTo>
                    <a:lnTo>
                      <a:pt x="115888" y="111125"/>
                    </a:lnTo>
                    <a:lnTo>
                      <a:pt x="117475" y="111125"/>
                    </a:lnTo>
                    <a:lnTo>
                      <a:pt x="117475" y="109538"/>
                    </a:lnTo>
                    <a:lnTo>
                      <a:pt x="120650" y="106363"/>
                    </a:lnTo>
                    <a:lnTo>
                      <a:pt x="122238" y="106363"/>
                    </a:lnTo>
                    <a:lnTo>
                      <a:pt x="122238" y="104775"/>
                    </a:lnTo>
                    <a:lnTo>
                      <a:pt x="125413" y="104775"/>
                    </a:lnTo>
                    <a:lnTo>
                      <a:pt x="127000" y="104775"/>
                    </a:lnTo>
                    <a:lnTo>
                      <a:pt x="127000" y="106363"/>
                    </a:lnTo>
                    <a:lnTo>
                      <a:pt x="128588" y="106363"/>
                    </a:lnTo>
                    <a:lnTo>
                      <a:pt x="128588" y="104775"/>
                    </a:lnTo>
                    <a:lnTo>
                      <a:pt x="131763" y="104775"/>
                    </a:lnTo>
                    <a:lnTo>
                      <a:pt x="133350" y="104775"/>
                    </a:lnTo>
                    <a:lnTo>
                      <a:pt x="136525" y="101600"/>
                    </a:lnTo>
                    <a:lnTo>
                      <a:pt x="138113" y="100013"/>
                    </a:lnTo>
                    <a:lnTo>
                      <a:pt x="141288" y="98425"/>
                    </a:lnTo>
                    <a:lnTo>
                      <a:pt x="141288" y="95250"/>
                    </a:lnTo>
                    <a:lnTo>
                      <a:pt x="141288" y="93663"/>
                    </a:lnTo>
                    <a:lnTo>
                      <a:pt x="142875" y="90488"/>
                    </a:lnTo>
                    <a:lnTo>
                      <a:pt x="144463" y="88900"/>
                    </a:lnTo>
                    <a:lnTo>
                      <a:pt x="142875" y="88900"/>
                    </a:lnTo>
                    <a:lnTo>
                      <a:pt x="141288" y="88900"/>
                    </a:lnTo>
                    <a:lnTo>
                      <a:pt x="138113" y="88900"/>
                    </a:lnTo>
                    <a:lnTo>
                      <a:pt x="138113" y="85725"/>
                    </a:lnTo>
                    <a:lnTo>
                      <a:pt x="136525" y="85725"/>
                    </a:lnTo>
                    <a:lnTo>
                      <a:pt x="133350" y="84138"/>
                    </a:lnTo>
                    <a:lnTo>
                      <a:pt x="136525" y="79375"/>
                    </a:lnTo>
                    <a:lnTo>
                      <a:pt x="138113" y="77788"/>
                    </a:lnTo>
                    <a:lnTo>
                      <a:pt x="138113" y="77788"/>
                    </a:lnTo>
                    <a:lnTo>
                      <a:pt x="136525" y="77788"/>
                    </a:lnTo>
                    <a:lnTo>
                      <a:pt x="133350" y="77788"/>
                    </a:lnTo>
                    <a:lnTo>
                      <a:pt x="131763" y="74613"/>
                    </a:lnTo>
                    <a:lnTo>
                      <a:pt x="128588" y="74613"/>
                    </a:lnTo>
                    <a:lnTo>
                      <a:pt x="128588" y="77788"/>
                    </a:lnTo>
                    <a:lnTo>
                      <a:pt x="127000" y="74613"/>
                    </a:lnTo>
                    <a:lnTo>
                      <a:pt x="125413" y="74613"/>
                    </a:lnTo>
                    <a:lnTo>
                      <a:pt x="120650" y="74613"/>
                    </a:lnTo>
                    <a:lnTo>
                      <a:pt x="117475" y="74613"/>
                    </a:lnTo>
                    <a:lnTo>
                      <a:pt x="117475" y="77788"/>
                    </a:lnTo>
                    <a:lnTo>
                      <a:pt x="117475" y="79375"/>
                    </a:lnTo>
                    <a:lnTo>
                      <a:pt x="115888" y="82550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1125" y="79375"/>
                    </a:lnTo>
                    <a:lnTo>
                      <a:pt x="109538" y="79375"/>
                    </a:lnTo>
                    <a:lnTo>
                      <a:pt x="109538" y="77788"/>
                    </a:lnTo>
                    <a:lnTo>
                      <a:pt x="111125" y="77788"/>
                    </a:lnTo>
                    <a:lnTo>
                      <a:pt x="111125" y="74613"/>
                    </a:lnTo>
                    <a:lnTo>
                      <a:pt x="109538" y="74613"/>
                    </a:lnTo>
                    <a:lnTo>
                      <a:pt x="109538" y="77788"/>
                    </a:lnTo>
                    <a:lnTo>
                      <a:pt x="101600" y="77788"/>
                    </a:lnTo>
                    <a:lnTo>
                      <a:pt x="101600" y="79375"/>
                    </a:lnTo>
                    <a:lnTo>
                      <a:pt x="100013" y="79375"/>
                    </a:lnTo>
                    <a:lnTo>
                      <a:pt x="100013" y="82550"/>
                    </a:lnTo>
                    <a:lnTo>
                      <a:pt x="96838" y="82550"/>
                    </a:lnTo>
                    <a:lnTo>
                      <a:pt x="95250" y="84138"/>
                    </a:lnTo>
                    <a:lnTo>
                      <a:pt x="93663" y="84138"/>
                    </a:lnTo>
                    <a:lnTo>
                      <a:pt x="90488" y="85725"/>
                    </a:lnTo>
                    <a:lnTo>
                      <a:pt x="90488" y="88900"/>
                    </a:lnTo>
                    <a:lnTo>
                      <a:pt x="90488" y="90488"/>
                    </a:lnTo>
                    <a:lnTo>
                      <a:pt x="88900" y="90488"/>
                    </a:lnTo>
                    <a:lnTo>
                      <a:pt x="88900" y="93663"/>
                    </a:lnTo>
                    <a:lnTo>
                      <a:pt x="88900" y="95250"/>
                    </a:lnTo>
                    <a:lnTo>
                      <a:pt x="85725" y="95250"/>
                    </a:lnTo>
                    <a:lnTo>
                      <a:pt x="84138" y="95250"/>
                    </a:lnTo>
                    <a:lnTo>
                      <a:pt x="79375" y="95250"/>
                    </a:lnTo>
                    <a:lnTo>
                      <a:pt x="77788" y="95250"/>
                    </a:lnTo>
                    <a:lnTo>
                      <a:pt x="74613" y="95250"/>
                    </a:lnTo>
                    <a:lnTo>
                      <a:pt x="73025" y="95250"/>
                    </a:lnTo>
                    <a:lnTo>
                      <a:pt x="73025" y="98425"/>
                    </a:lnTo>
                    <a:lnTo>
                      <a:pt x="73025" y="100013"/>
                    </a:lnTo>
                    <a:lnTo>
                      <a:pt x="69850" y="100013"/>
                    </a:lnTo>
                    <a:lnTo>
                      <a:pt x="68263" y="100013"/>
                    </a:lnTo>
                    <a:lnTo>
                      <a:pt x="65088" y="100013"/>
                    </a:lnTo>
                    <a:lnTo>
                      <a:pt x="63500" y="101600"/>
                    </a:lnTo>
                    <a:lnTo>
                      <a:pt x="61913" y="101600"/>
                    </a:lnTo>
                    <a:lnTo>
                      <a:pt x="58738" y="101600"/>
                    </a:lnTo>
                    <a:lnTo>
                      <a:pt x="53975" y="101600"/>
                    </a:lnTo>
                    <a:lnTo>
                      <a:pt x="53975" y="104775"/>
                    </a:lnTo>
                    <a:lnTo>
                      <a:pt x="52388" y="104775"/>
                    </a:lnTo>
                    <a:lnTo>
                      <a:pt x="52388" y="106363"/>
                    </a:lnTo>
                    <a:lnTo>
                      <a:pt x="50800" y="106363"/>
                    </a:lnTo>
                    <a:lnTo>
                      <a:pt x="50800" y="109538"/>
                    </a:lnTo>
                    <a:lnTo>
                      <a:pt x="47625" y="109538"/>
                    </a:lnTo>
                    <a:lnTo>
                      <a:pt x="47625" y="111125"/>
                    </a:lnTo>
                    <a:lnTo>
                      <a:pt x="46038" y="111125"/>
                    </a:lnTo>
                    <a:lnTo>
                      <a:pt x="46038" y="114300"/>
                    </a:lnTo>
                    <a:lnTo>
                      <a:pt x="46038" y="115888"/>
                    </a:lnTo>
                    <a:lnTo>
                      <a:pt x="42863" y="117475"/>
                    </a:lnTo>
                    <a:lnTo>
                      <a:pt x="42863" y="120650"/>
                    </a:lnTo>
                    <a:lnTo>
                      <a:pt x="41275" y="120650"/>
                    </a:lnTo>
                    <a:lnTo>
                      <a:pt x="38100" y="120650"/>
                    </a:lnTo>
                    <a:lnTo>
                      <a:pt x="36513" y="120650"/>
                    </a:lnTo>
                    <a:lnTo>
                      <a:pt x="36513" y="122238"/>
                    </a:lnTo>
                    <a:lnTo>
                      <a:pt x="34925" y="122238"/>
                    </a:lnTo>
                    <a:lnTo>
                      <a:pt x="31750" y="122238"/>
                    </a:lnTo>
                    <a:lnTo>
                      <a:pt x="31750" y="125413"/>
                    </a:lnTo>
                    <a:lnTo>
                      <a:pt x="30163" y="127000"/>
                    </a:lnTo>
                    <a:lnTo>
                      <a:pt x="30163" y="130175"/>
                    </a:lnTo>
                    <a:lnTo>
                      <a:pt x="30163" y="131763"/>
                    </a:lnTo>
                    <a:lnTo>
                      <a:pt x="26988" y="131763"/>
                    </a:lnTo>
                    <a:lnTo>
                      <a:pt x="25400" y="133350"/>
                    </a:lnTo>
                    <a:lnTo>
                      <a:pt x="22225" y="136525"/>
                    </a:lnTo>
                    <a:lnTo>
                      <a:pt x="25400" y="138113"/>
                    </a:lnTo>
                    <a:lnTo>
                      <a:pt x="22225" y="138113"/>
                    </a:lnTo>
                    <a:lnTo>
                      <a:pt x="20638" y="138113"/>
                    </a:lnTo>
                    <a:lnTo>
                      <a:pt x="20638" y="141288"/>
                    </a:lnTo>
                    <a:lnTo>
                      <a:pt x="20638" y="142875"/>
                    </a:lnTo>
                    <a:lnTo>
                      <a:pt x="19050" y="142875"/>
                    </a:lnTo>
                    <a:lnTo>
                      <a:pt x="15875" y="142875"/>
                    </a:lnTo>
                    <a:lnTo>
                      <a:pt x="14288" y="142875"/>
                    </a:lnTo>
                    <a:lnTo>
                      <a:pt x="11113" y="144463"/>
                    </a:lnTo>
                    <a:lnTo>
                      <a:pt x="11113" y="142875"/>
                    </a:lnTo>
                    <a:lnTo>
                      <a:pt x="11113" y="141288"/>
                    </a:lnTo>
                    <a:lnTo>
                      <a:pt x="11113" y="138113"/>
                    </a:lnTo>
                    <a:lnTo>
                      <a:pt x="9525" y="138113"/>
                    </a:lnTo>
                    <a:lnTo>
                      <a:pt x="6350" y="138113"/>
                    </a:lnTo>
                    <a:lnTo>
                      <a:pt x="6350" y="136525"/>
                    </a:lnTo>
                    <a:lnTo>
                      <a:pt x="4763" y="133350"/>
                    </a:lnTo>
                    <a:lnTo>
                      <a:pt x="4763" y="131763"/>
                    </a:lnTo>
                    <a:lnTo>
                      <a:pt x="4763" y="130175"/>
                    </a:lnTo>
                    <a:lnTo>
                      <a:pt x="4763" y="127000"/>
                    </a:lnTo>
                    <a:lnTo>
                      <a:pt x="4763" y="125413"/>
                    </a:lnTo>
                    <a:lnTo>
                      <a:pt x="6350" y="125413"/>
                    </a:lnTo>
                    <a:lnTo>
                      <a:pt x="6350" y="122238"/>
                    </a:lnTo>
                    <a:lnTo>
                      <a:pt x="6350" y="120650"/>
                    </a:lnTo>
                    <a:lnTo>
                      <a:pt x="9525" y="117475"/>
                    </a:lnTo>
                    <a:lnTo>
                      <a:pt x="11113" y="115888"/>
                    </a:lnTo>
                    <a:lnTo>
                      <a:pt x="14288" y="115888"/>
                    </a:lnTo>
                    <a:lnTo>
                      <a:pt x="11113" y="114300"/>
                    </a:lnTo>
                    <a:lnTo>
                      <a:pt x="14288" y="111125"/>
                    </a:lnTo>
                    <a:lnTo>
                      <a:pt x="14288" y="109538"/>
                    </a:lnTo>
                    <a:lnTo>
                      <a:pt x="11113" y="109538"/>
                    </a:lnTo>
                    <a:lnTo>
                      <a:pt x="9525" y="109538"/>
                    </a:lnTo>
                    <a:lnTo>
                      <a:pt x="6350" y="109538"/>
                    </a:lnTo>
                    <a:lnTo>
                      <a:pt x="4763" y="111125"/>
                    </a:lnTo>
                    <a:lnTo>
                      <a:pt x="4763" y="109538"/>
                    </a:lnTo>
                    <a:lnTo>
                      <a:pt x="6350" y="106363"/>
                    </a:lnTo>
                    <a:lnTo>
                      <a:pt x="4763" y="106363"/>
                    </a:lnTo>
                    <a:lnTo>
                      <a:pt x="3175" y="109538"/>
                    </a:lnTo>
                    <a:lnTo>
                      <a:pt x="3175" y="106363"/>
                    </a:lnTo>
                    <a:lnTo>
                      <a:pt x="0" y="106363"/>
                    </a:lnTo>
                    <a:lnTo>
                      <a:pt x="0" y="104775"/>
                    </a:lnTo>
                    <a:lnTo>
                      <a:pt x="3175" y="104775"/>
                    </a:lnTo>
                    <a:lnTo>
                      <a:pt x="3175" y="101600"/>
                    </a:lnTo>
                    <a:lnTo>
                      <a:pt x="4763" y="100013"/>
                    </a:lnTo>
                    <a:lnTo>
                      <a:pt x="6350" y="98425"/>
                    </a:lnTo>
                    <a:lnTo>
                      <a:pt x="6350" y="95250"/>
                    </a:lnTo>
                    <a:lnTo>
                      <a:pt x="6350" y="93663"/>
                    </a:lnTo>
                    <a:lnTo>
                      <a:pt x="6350" y="90488"/>
                    </a:lnTo>
                    <a:lnTo>
                      <a:pt x="9525" y="93663"/>
                    </a:lnTo>
                    <a:lnTo>
                      <a:pt x="11113" y="93663"/>
                    </a:lnTo>
                    <a:lnTo>
                      <a:pt x="14288" y="90488"/>
                    </a:lnTo>
                    <a:lnTo>
                      <a:pt x="14288" y="88900"/>
                    </a:lnTo>
                    <a:lnTo>
                      <a:pt x="14288" y="85725"/>
                    </a:lnTo>
                    <a:lnTo>
                      <a:pt x="14288" y="84138"/>
                    </a:lnTo>
                    <a:lnTo>
                      <a:pt x="11113" y="84138"/>
                    </a:lnTo>
                    <a:lnTo>
                      <a:pt x="11113" y="82550"/>
                    </a:lnTo>
                    <a:lnTo>
                      <a:pt x="11113" y="79375"/>
                    </a:lnTo>
                    <a:lnTo>
                      <a:pt x="11113" y="77788"/>
                    </a:lnTo>
                    <a:lnTo>
                      <a:pt x="14288" y="77788"/>
                    </a:lnTo>
                    <a:lnTo>
                      <a:pt x="14288" y="74613"/>
                    </a:lnTo>
                    <a:lnTo>
                      <a:pt x="14288" y="73025"/>
                    </a:lnTo>
                    <a:lnTo>
                      <a:pt x="11113" y="73025"/>
                    </a:lnTo>
                    <a:lnTo>
                      <a:pt x="11113" y="69850"/>
                    </a:lnTo>
                    <a:lnTo>
                      <a:pt x="14288" y="69850"/>
                    </a:lnTo>
                    <a:lnTo>
                      <a:pt x="15875" y="68263"/>
                    </a:lnTo>
                    <a:lnTo>
                      <a:pt x="19050" y="66675"/>
                    </a:lnTo>
                    <a:lnTo>
                      <a:pt x="20638" y="66675"/>
                    </a:lnTo>
                    <a:lnTo>
                      <a:pt x="20638" y="63500"/>
                    </a:lnTo>
                    <a:lnTo>
                      <a:pt x="20638" y="61913"/>
                    </a:lnTo>
                    <a:lnTo>
                      <a:pt x="20638" y="58738"/>
                    </a:lnTo>
                    <a:lnTo>
                      <a:pt x="22225" y="58738"/>
                    </a:lnTo>
                    <a:lnTo>
                      <a:pt x="25400" y="58738"/>
                    </a:lnTo>
                    <a:lnTo>
                      <a:pt x="22225" y="61913"/>
                    </a:lnTo>
                    <a:lnTo>
                      <a:pt x="22225" y="63500"/>
                    </a:lnTo>
                    <a:lnTo>
                      <a:pt x="22225" y="66675"/>
                    </a:lnTo>
                    <a:lnTo>
                      <a:pt x="25400" y="63500"/>
                    </a:lnTo>
                    <a:lnTo>
                      <a:pt x="25400" y="61913"/>
                    </a:lnTo>
                    <a:lnTo>
                      <a:pt x="26988" y="61913"/>
                    </a:lnTo>
                    <a:lnTo>
                      <a:pt x="26988" y="58738"/>
                    </a:lnTo>
                    <a:lnTo>
                      <a:pt x="25400" y="58738"/>
                    </a:lnTo>
                    <a:lnTo>
                      <a:pt x="25400" y="57150"/>
                    </a:lnTo>
                    <a:lnTo>
                      <a:pt x="26988" y="57150"/>
                    </a:lnTo>
                    <a:lnTo>
                      <a:pt x="26988" y="55563"/>
                    </a:lnTo>
                    <a:lnTo>
                      <a:pt x="30163" y="52388"/>
                    </a:lnTo>
                    <a:lnTo>
                      <a:pt x="30163" y="50800"/>
                    </a:lnTo>
                    <a:lnTo>
                      <a:pt x="31750" y="50800"/>
                    </a:lnTo>
                    <a:lnTo>
                      <a:pt x="30163" y="47625"/>
                    </a:lnTo>
                    <a:lnTo>
                      <a:pt x="30163" y="46037"/>
                    </a:lnTo>
                    <a:lnTo>
                      <a:pt x="30163" y="42862"/>
                    </a:lnTo>
                    <a:lnTo>
                      <a:pt x="31750" y="41275"/>
                    </a:lnTo>
                    <a:lnTo>
                      <a:pt x="30163" y="41275"/>
                    </a:lnTo>
                    <a:lnTo>
                      <a:pt x="30163" y="39687"/>
                    </a:lnTo>
                    <a:lnTo>
                      <a:pt x="31750" y="39687"/>
                    </a:lnTo>
                    <a:lnTo>
                      <a:pt x="34925" y="39687"/>
                    </a:lnTo>
                    <a:lnTo>
                      <a:pt x="31750" y="36512"/>
                    </a:lnTo>
                    <a:lnTo>
                      <a:pt x="34925" y="36512"/>
                    </a:lnTo>
                    <a:lnTo>
                      <a:pt x="36513" y="34925"/>
                    </a:lnTo>
                    <a:lnTo>
                      <a:pt x="36513" y="31750"/>
                    </a:lnTo>
                    <a:lnTo>
                      <a:pt x="38100" y="31750"/>
                    </a:lnTo>
                    <a:lnTo>
                      <a:pt x="38100" y="34925"/>
                    </a:lnTo>
                    <a:lnTo>
                      <a:pt x="41275" y="34925"/>
                    </a:lnTo>
                    <a:lnTo>
                      <a:pt x="41275" y="31750"/>
                    </a:lnTo>
                    <a:lnTo>
                      <a:pt x="42863" y="31750"/>
                    </a:lnTo>
                    <a:lnTo>
                      <a:pt x="42863" y="30162"/>
                    </a:lnTo>
                    <a:lnTo>
                      <a:pt x="42863" y="26987"/>
                    </a:lnTo>
                    <a:lnTo>
                      <a:pt x="46038" y="26987"/>
                    </a:lnTo>
                    <a:lnTo>
                      <a:pt x="47625" y="26987"/>
                    </a:lnTo>
                    <a:lnTo>
                      <a:pt x="50800" y="30162"/>
                    </a:lnTo>
                    <a:lnTo>
                      <a:pt x="50800" y="26987"/>
                    </a:lnTo>
                    <a:lnTo>
                      <a:pt x="52388" y="25400"/>
                    </a:lnTo>
                    <a:lnTo>
                      <a:pt x="53975" y="25400"/>
                    </a:lnTo>
                    <a:lnTo>
                      <a:pt x="57150" y="23812"/>
                    </a:lnTo>
                    <a:lnTo>
                      <a:pt x="57150" y="20637"/>
                    </a:lnTo>
                    <a:lnTo>
                      <a:pt x="58738" y="20637"/>
                    </a:lnTo>
                    <a:lnTo>
                      <a:pt x="58738" y="23812"/>
                    </a:lnTo>
                    <a:lnTo>
                      <a:pt x="58738" y="25400"/>
                    </a:lnTo>
                    <a:lnTo>
                      <a:pt x="61913" y="25400"/>
                    </a:lnTo>
                    <a:lnTo>
                      <a:pt x="63500" y="23812"/>
                    </a:lnTo>
                    <a:lnTo>
                      <a:pt x="61913" y="20637"/>
                    </a:lnTo>
                    <a:lnTo>
                      <a:pt x="63500" y="19050"/>
                    </a:lnTo>
                    <a:lnTo>
                      <a:pt x="65088" y="19050"/>
                    </a:lnTo>
                    <a:lnTo>
                      <a:pt x="68263" y="19050"/>
                    </a:lnTo>
                    <a:lnTo>
                      <a:pt x="68263" y="20637"/>
                    </a:lnTo>
                    <a:lnTo>
                      <a:pt x="69850" y="20637"/>
                    </a:lnTo>
                    <a:lnTo>
                      <a:pt x="69850" y="19050"/>
                    </a:lnTo>
                    <a:lnTo>
                      <a:pt x="69850" y="15875"/>
                    </a:lnTo>
                    <a:lnTo>
                      <a:pt x="73025" y="14287"/>
                    </a:lnTo>
                    <a:lnTo>
                      <a:pt x="73025" y="15875"/>
                    </a:lnTo>
                    <a:lnTo>
                      <a:pt x="73025" y="19050"/>
                    </a:lnTo>
                    <a:lnTo>
                      <a:pt x="74613" y="19050"/>
                    </a:lnTo>
                    <a:lnTo>
                      <a:pt x="74613" y="15875"/>
                    </a:lnTo>
                    <a:lnTo>
                      <a:pt x="77788" y="15875"/>
                    </a:lnTo>
                    <a:lnTo>
                      <a:pt x="79375" y="14287"/>
                    </a:lnTo>
                    <a:lnTo>
                      <a:pt x="79375" y="11112"/>
                    </a:lnTo>
                    <a:lnTo>
                      <a:pt x="80963" y="9525"/>
                    </a:lnTo>
                    <a:lnTo>
                      <a:pt x="84138" y="9525"/>
                    </a:lnTo>
                    <a:lnTo>
                      <a:pt x="85725" y="9525"/>
                    </a:lnTo>
                    <a:lnTo>
                      <a:pt x="88900" y="9525"/>
                    </a:lnTo>
                    <a:lnTo>
                      <a:pt x="90488" y="9525"/>
                    </a:lnTo>
                    <a:lnTo>
                      <a:pt x="90488" y="11112"/>
                    </a:lnTo>
                    <a:lnTo>
                      <a:pt x="93663" y="9525"/>
                    </a:lnTo>
                    <a:lnTo>
                      <a:pt x="95250" y="9525"/>
                    </a:lnTo>
                    <a:lnTo>
                      <a:pt x="96838" y="9525"/>
                    </a:lnTo>
                    <a:lnTo>
                      <a:pt x="100013" y="9525"/>
                    </a:lnTo>
                    <a:lnTo>
                      <a:pt x="100013" y="7937"/>
                    </a:lnTo>
                    <a:lnTo>
                      <a:pt x="101600" y="4762"/>
                    </a:lnTo>
                    <a:lnTo>
                      <a:pt x="104775" y="3175"/>
                    </a:lnTo>
                    <a:lnTo>
                      <a:pt x="106363" y="3175"/>
                    </a:lnTo>
                    <a:lnTo>
                      <a:pt x="109538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D057B6B9-DDCF-4DF5-07B3-D5C0C74CA11E}"/>
                  </a:ext>
                </a:extLst>
              </p:cNvPr>
              <p:cNvSpPr>
                <a:spLocks/>
              </p:cNvSpPr>
              <p:nvPr/>
            </p:nvSpPr>
            <p:spPr bwMode="auto">
              <a:xfrm rot="4789443">
                <a:off x="5384150" y="2122803"/>
                <a:ext cx="660263" cy="957328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5B307C19-D28E-C919-27E7-5D4F9B0C82C4}"/>
                  </a:ext>
                </a:extLst>
              </p:cNvPr>
              <p:cNvSpPr/>
              <p:nvPr/>
            </p:nvSpPr>
            <p:spPr>
              <a:xfrm rot="5400000" flipH="1" flipV="1">
                <a:off x="5328453" y="3764854"/>
                <a:ext cx="2103545" cy="434937"/>
              </a:xfrm>
              <a:custGeom>
                <a:avLst/>
                <a:gdLst>
                  <a:gd name="connsiteX0" fmla="*/ 327282 w 2377881"/>
                  <a:gd name="connsiteY0" fmla="*/ 501500 h 509406"/>
                  <a:gd name="connsiteX1" fmla="*/ 335854 w 2377881"/>
                  <a:gd name="connsiteY1" fmla="*/ 502452 h 509406"/>
                  <a:gd name="connsiteX2" fmla="*/ 335759 w 2377881"/>
                  <a:gd name="connsiteY2" fmla="*/ 504452 h 509406"/>
                  <a:gd name="connsiteX3" fmla="*/ 335664 w 2377881"/>
                  <a:gd name="connsiteY3" fmla="*/ 505976 h 509406"/>
                  <a:gd name="connsiteX4" fmla="*/ 334330 w 2377881"/>
                  <a:gd name="connsiteY4" fmla="*/ 507977 h 509406"/>
                  <a:gd name="connsiteX5" fmla="*/ 329377 w 2377881"/>
                  <a:gd name="connsiteY5" fmla="*/ 504929 h 509406"/>
                  <a:gd name="connsiteX6" fmla="*/ 324710 w 2377881"/>
                  <a:gd name="connsiteY6" fmla="*/ 505024 h 509406"/>
                  <a:gd name="connsiteX7" fmla="*/ 324805 w 2377881"/>
                  <a:gd name="connsiteY7" fmla="*/ 504929 h 509406"/>
                  <a:gd name="connsiteX8" fmla="*/ 442915 w 2377881"/>
                  <a:gd name="connsiteY8" fmla="*/ 497880 h 509406"/>
                  <a:gd name="connsiteX9" fmla="*/ 446058 w 2377881"/>
                  <a:gd name="connsiteY9" fmla="*/ 500261 h 509406"/>
                  <a:gd name="connsiteX10" fmla="*/ 444153 w 2377881"/>
                  <a:gd name="connsiteY10" fmla="*/ 509405 h 509406"/>
                  <a:gd name="connsiteX11" fmla="*/ 437200 w 2377881"/>
                  <a:gd name="connsiteY11" fmla="*/ 504071 h 509406"/>
                  <a:gd name="connsiteX12" fmla="*/ 434247 w 2377881"/>
                  <a:gd name="connsiteY12" fmla="*/ 501785 h 509406"/>
                  <a:gd name="connsiteX13" fmla="*/ 438343 w 2377881"/>
                  <a:gd name="connsiteY13" fmla="*/ 502261 h 509406"/>
                  <a:gd name="connsiteX14" fmla="*/ 444058 w 2377881"/>
                  <a:gd name="connsiteY14" fmla="*/ 500261 h 509406"/>
                  <a:gd name="connsiteX15" fmla="*/ 442915 w 2377881"/>
                  <a:gd name="connsiteY15" fmla="*/ 497880 h 509406"/>
                  <a:gd name="connsiteX16" fmla="*/ 340521 w 2377881"/>
                  <a:gd name="connsiteY16" fmla="*/ 488927 h 509406"/>
                  <a:gd name="connsiteX17" fmla="*/ 349380 w 2377881"/>
                  <a:gd name="connsiteY17" fmla="*/ 490165 h 509406"/>
                  <a:gd name="connsiteX18" fmla="*/ 350449 w 2377881"/>
                  <a:gd name="connsiteY18" fmla="*/ 489633 h 509406"/>
                  <a:gd name="connsiteX19" fmla="*/ 349284 w 2377881"/>
                  <a:gd name="connsiteY19" fmla="*/ 491309 h 509406"/>
                  <a:gd name="connsiteX20" fmla="*/ 340521 w 2377881"/>
                  <a:gd name="connsiteY20" fmla="*/ 488927 h 509406"/>
                  <a:gd name="connsiteX21" fmla="*/ 361381 w 2377881"/>
                  <a:gd name="connsiteY21" fmla="*/ 481498 h 509406"/>
                  <a:gd name="connsiteX22" fmla="*/ 357809 w 2377881"/>
                  <a:gd name="connsiteY22" fmla="*/ 485974 h 509406"/>
                  <a:gd name="connsiteX23" fmla="*/ 350449 w 2377881"/>
                  <a:gd name="connsiteY23" fmla="*/ 489633 h 509406"/>
                  <a:gd name="connsiteX24" fmla="*/ 352332 w 2377881"/>
                  <a:gd name="connsiteY24" fmla="*/ 486927 h 509406"/>
                  <a:gd name="connsiteX25" fmla="*/ 360905 w 2377881"/>
                  <a:gd name="connsiteY25" fmla="*/ 481784 h 509406"/>
                  <a:gd name="connsiteX26" fmla="*/ 420436 w 2377881"/>
                  <a:gd name="connsiteY26" fmla="*/ 479973 h 509406"/>
                  <a:gd name="connsiteX27" fmla="*/ 425104 w 2377881"/>
                  <a:gd name="connsiteY27" fmla="*/ 480735 h 509406"/>
                  <a:gd name="connsiteX28" fmla="*/ 432248 w 2377881"/>
                  <a:gd name="connsiteY28" fmla="*/ 480449 h 509406"/>
                  <a:gd name="connsiteX29" fmla="*/ 423389 w 2377881"/>
                  <a:gd name="connsiteY29" fmla="*/ 484164 h 509406"/>
                  <a:gd name="connsiteX30" fmla="*/ 419103 w 2377881"/>
                  <a:gd name="connsiteY30" fmla="*/ 482830 h 509406"/>
                  <a:gd name="connsiteX31" fmla="*/ 417484 w 2377881"/>
                  <a:gd name="connsiteY31" fmla="*/ 480544 h 509406"/>
                  <a:gd name="connsiteX32" fmla="*/ 420436 w 2377881"/>
                  <a:gd name="connsiteY32" fmla="*/ 479973 h 509406"/>
                  <a:gd name="connsiteX33" fmla="*/ 399576 w 2377881"/>
                  <a:gd name="connsiteY33" fmla="*/ 473496 h 509406"/>
                  <a:gd name="connsiteX34" fmla="*/ 409577 w 2377881"/>
                  <a:gd name="connsiteY34" fmla="*/ 479592 h 509406"/>
                  <a:gd name="connsiteX35" fmla="*/ 409482 w 2377881"/>
                  <a:gd name="connsiteY35" fmla="*/ 480830 h 509406"/>
                  <a:gd name="connsiteX36" fmla="*/ 405481 w 2377881"/>
                  <a:gd name="connsiteY36" fmla="*/ 482069 h 509406"/>
                  <a:gd name="connsiteX37" fmla="*/ 404529 w 2377881"/>
                  <a:gd name="connsiteY37" fmla="*/ 481211 h 509406"/>
                  <a:gd name="connsiteX38" fmla="*/ 401005 w 2377881"/>
                  <a:gd name="connsiteY38" fmla="*/ 477401 h 509406"/>
                  <a:gd name="connsiteX39" fmla="*/ 399766 w 2377881"/>
                  <a:gd name="connsiteY39" fmla="*/ 476735 h 509406"/>
                  <a:gd name="connsiteX40" fmla="*/ 394432 w 2377881"/>
                  <a:gd name="connsiteY40" fmla="*/ 477973 h 509406"/>
                  <a:gd name="connsiteX41" fmla="*/ 394242 w 2377881"/>
                  <a:gd name="connsiteY41" fmla="*/ 477592 h 509406"/>
                  <a:gd name="connsiteX42" fmla="*/ 394337 w 2377881"/>
                  <a:gd name="connsiteY42" fmla="*/ 475687 h 509406"/>
                  <a:gd name="connsiteX43" fmla="*/ 399576 w 2377881"/>
                  <a:gd name="connsiteY43" fmla="*/ 473496 h 509406"/>
                  <a:gd name="connsiteX44" fmla="*/ 624843 w 2377881"/>
                  <a:gd name="connsiteY44" fmla="*/ 467972 h 509406"/>
                  <a:gd name="connsiteX45" fmla="*/ 629320 w 2377881"/>
                  <a:gd name="connsiteY45" fmla="*/ 469210 h 509406"/>
                  <a:gd name="connsiteX46" fmla="*/ 626081 w 2377881"/>
                  <a:gd name="connsiteY46" fmla="*/ 474449 h 509406"/>
                  <a:gd name="connsiteX47" fmla="*/ 622557 w 2377881"/>
                  <a:gd name="connsiteY47" fmla="*/ 474830 h 509406"/>
                  <a:gd name="connsiteX48" fmla="*/ 618842 w 2377881"/>
                  <a:gd name="connsiteY48" fmla="*/ 475211 h 509406"/>
                  <a:gd name="connsiteX49" fmla="*/ 611794 w 2377881"/>
                  <a:gd name="connsiteY49" fmla="*/ 475211 h 509406"/>
                  <a:gd name="connsiteX50" fmla="*/ 612365 w 2377881"/>
                  <a:gd name="connsiteY50" fmla="*/ 470448 h 509406"/>
                  <a:gd name="connsiteX51" fmla="*/ 623128 w 2377881"/>
                  <a:gd name="connsiteY51" fmla="*/ 470353 h 509406"/>
                  <a:gd name="connsiteX52" fmla="*/ 623986 w 2377881"/>
                  <a:gd name="connsiteY52" fmla="*/ 469115 h 509406"/>
                  <a:gd name="connsiteX53" fmla="*/ 971267 w 2377881"/>
                  <a:gd name="connsiteY53" fmla="*/ 463972 h 509406"/>
                  <a:gd name="connsiteX54" fmla="*/ 981935 w 2377881"/>
                  <a:gd name="connsiteY54" fmla="*/ 463972 h 509406"/>
                  <a:gd name="connsiteX55" fmla="*/ 981744 w 2377881"/>
                  <a:gd name="connsiteY55" fmla="*/ 464162 h 509406"/>
                  <a:gd name="connsiteX56" fmla="*/ 976886 w 2377881"/>
                  <a:gd name="connsiteY56" fmla="*/ 468163 h 509406"/>
                  <a:gd name="connsiteX57" fmla="*/ 971362 w 2377881"/>
                  <a:gd name="connsiteY57" fmla="*/ 465781 h 509406"/>
                  <a:gd name="connsiteX58" fmla="*/ 971171 w 2377881"/>
                  <a:gd name="connsiteY58" fmla="*/ 464638 h 509406"/>
                  <a:gd name="connsiteX59" fmla="*/ 971267 w 2377881"/>
                  <a:gd name="connsiteY59" fmla="*/ 463972 h 509406"/>
                  <a:gd name="connsiteX60" fmla="*/ 481206 w 2377881"/>
                  <a:gd name="connsiteY60" fmla="*/ 462448 h 509406"/>
                  <a:gd name="connsiteX61" fmla="*/ 487016 w 2377881"/>
                  <a:gd name="connsiteY61" fmla="*/ 470925 h 509406"/>
                  <a:gd name="connsiteX62" fmla="*/ 483301 w 2377881"/>
                  <a:gd name="connsiteY62" fmla="*/ 470163 h 509406"/>
                  <a:gd name="connsiteX63" fmla="*/ 481206 w 2377881"/>
                  <a:gd name="connsiteY63" fmla="*/ 469687 h 509406"/>
                  <a:gd name="connsiteX64" fmla="*/ 476634 w 2377881"/>
                  <a:gd name="connsiteY64" fmla="*/ 463876 h 509406"/>
                  <a:gd name="connsiteX65" fmla="*/ 481206 w 2377881"/>
                  <a:gd name="connsiteY65" fmla="*/ 462448 h 509406"/>
                  <a:gd name="connsiteX66" fmla="*/ 517210 w 2377881"/>
                  <a:gd name="connsiteY66" fmla="*/ 462447 h 509406"/>
                  <a:gd name="connsiteX67" fmla="*/ 522925 w 2377881"/>
                  <a:gd name="connsiteY67" fmla="*/ 466257 h 509406"/>
                  <a:gd name="connsiteX68" fmla="*/ 521116 w 2377881"/>
                  <a:gd name="connsiteY68" fmla="*/ 467496 h 509406"/>
                  <a:gd name="connsiteX69" fmla="*/ 509686 w 2377881"/>
                  <a:gd name="connsiteY69" fmla="*/ 472163 h 509406"/>
                  <a:gd name="connsiteX70" fmla="*/ 515306 w 2377881"/>
                  <a:gd name="connsiteY70" fmla="*/ 476259 h 509406"/>
                  <a:gd name="connsiteX71" fmla="*/ 514829 w 2377881"/>
                  <a:gd name="connsiteY71" fmla="*/ 478068 h 509406"/>
                  <a:gd name="connsiteX72" fmla="*/ 514067 w 2377881"/>
                  <a:gd name="connsiteY72" fmla="*/ 478926 h 509406"/>
                  <a:gd name="connsiteX73" fmla="*/ 510352 w 2377881"/>
                  <a:gd name="connsiteY73" fmla="*/ 479116 h 509406"/>
                  <a:gd name="connsiteX74" fmla="*/ 504733 w 2377881"/>
                  <a:gd name="connsiteY74" fmla="*/ 476830 h 509406"/>
                  <a:gd name="connsiteX75" fmla="*/ 502732 w 2377881"/>
                  <a:gd name="connsiteY75" fmla="*/ 482069 h 509406"/>
                  <a:gd name="connsiteX76" fmla="*/ 500447 w 2377881"/>
                  <a:gd name="connsiteY76" fmla="*/ 477402 h 509406"/>
                  <a:gd name="connsiteX77" fmla="*/ 509495 w 2377881"/>
                  <a:gd name="connsiteY77" fmla="*/ 465400 h 509406"/>
                  <a:gd name="connsiteX78" fmla="*/ 515210 w 2377881"/>
                  <a:gd name="connsiteY78" fmla="*/ 463209 h 509406"/>
                  <a:gd name="connsiteX79" fmla="*/ 870588 w 2377881"/>
                  <a:gd name="connsiteY79" fmla="*/ 462066 h 509406"/>
                  <a:gd name="connsiteX80" fmla="*/ 873350 w 2377881"/>
                  <a:gd name="connsiteY80" fmla="*/ 463400 h 509406"/>
                  <a:gd name="connsiteX81" fmla="*/ 872969 w 2377881"/>
                  <a:gd name="connsiteY81" fmla="*/ 469305 h 509406"/>
                  <a:gd name="connsiteX82" fmla="*/ 870016 w 2377881"/>
                  <a:gd name="connsiteY82" fmla="*/ 470639 h 509406"/>
                  <a:gd name="connsiteX83" fmla="*/ 862206 w 2377881"/>
                  <a:gd name="connsiteY83" fmla="*/ 472734 h 509406"/>
                  <a:gd name="connsiteX84" fmla="*/ 869254 w 2377881"/>
                  <a:gd name="connsiteY84" fmla="*/ 467781 h 509406"/>
                  <a:gd name="connsiteX85" fmla="*/ 868587 w 2377881"/>
                  <a:gd name="connsiteY85" fmla="*/ 462923 h 509406"/>
                  <a:gd name="connsiteX86" fmla="*/ 870588 w 2377881"/>
                  <a:gd name="connsiteY86" fmla="*/ 462066 h 509406"/>
                  <a:gd name="connsiteX87" fmla="*/ 685231 w 2377881"/>
                  <a:gd name="connsiteY87" fmla="*/ 462066 h 509406"/>
                  <a:gd name="connsiteX88" fmla="*/ 687898 w 2377881"/>
                  <a:gd name="connsiteY88" fmla="*/ 464257 h 509406"/>
                  <a:gd name="connsiteX89" fmla="*/ 685421 w 2377881"/>
                  <a:gd name="connsiteY89" fmla="*/ 467210 h 509406"/>
                  <a:gd name="connsiteX90" fmla="*/ 690565 w 2377881"/>
                  <a:gd name="connsiteY90" fmla="*/ 469686 h 509406"/>
                  <a:gd name="connsiteX91" fmla="*/ 690184 w 2377881"/>
                  <a:gd name="connsiteY91" fmla="*/ 471877 h 509406"/>
                  <a:gd name="connsiteX92" fmla="*/ 689707 w 2377881"/>
                  <a:gd name="connsiteY92" fmla="*/ 472067 h 509406"/>
                  <a:gd name="connsiteX93" fmla="*/ 680278 w 2377881"/>
                  <a:gd name="connsiteY93" fmla="*/ 468067 h 509406"/>
                  <a:gd name="connsiteX94" fmla="*/ 685231 w 2377881"/>
                  <a:gd name="connsiteY94" fmla="*/ 462066 h 509406"/>
                  <a:gd name="connsiteX95" fmla="*/ 571312 w 2377881"/>
                  <a:gd name="connsiteY95" fmla="*/ 461114 h 509406"/>
                  <a:gd name="connsiteX96" fmla="*/ 574932 w 2377881"/>
                  <a:gd name="connsiteY96" fmla="*/ 469686 h 509406"/>
                  <a:gd name="connsiteX97" fmla="*/ 569217 w 2377881"/>
                  <a:gd name="connsiteY97" fmla="*/ 466067 h 509406"/>
                  <a:gd name="connsiteX98" fmla="*/ 564359 w 2377881"/>
                  <a:gd name="connsiteY98" fmla="*/ 465209 h 509406"/>
                  <a:gd name="connsiteX99" fmla="*/ 560073 w 2377881"/>
                  <a:gd name="connsiteY99" fmla="*/ 464543 h 509406"/>
                  <a:gd name="connsiteX100" fmla="*/ 557120 w 2377881"/>
                  <a:gd name="connsiteY100" fmla="*/ 468353 h 509406"/>
                  <a:gd name="connsiteX101" fmla="*/ 551977 w 2377881"/>
                  <a:gd name="connsiteY101" fmla="*/ 466257 h 509406"/>
                  <a:gd name="connsiteX102" fmla="*/ 554167 w 2377881"/>
                  <a:gd name="connsiteY102" fmla="*/ 471591 h 509406"/>
                  <a:gd name="connsiteX103" fmla="*/ 556930 w 2377881"/>
                  <a:gd name="connsiteY103" fmla="*/ 478068 h 509406"/>
                  <a:gd name="connsiteX104" fmla="*/ 555501 w 2377881"/>
                  <a:gd name="connsiteY104" fmla="*/ 478449 h 509406"/>
                  <a:gd name="connsiteX105" fmla="*/ 553691 w 2377881"/>
                  <a:gd name="connsiteY105" fmla="*/ 478925 h 509406"/>
                  <a:gd name="connsiteX106" fmla="*/ 549405 w 2377881"/>
                  <a:gd name="connsiteY106" fmla="*/ 474068 h 509406"/>
                  <a:gd name="connsiteX107" fmla="*/ 548548 w 2377881"/>
                  <a:gd name="connsiteY107" fmla="*/ 472353 h 509406"/>
                  <a:gd name="connsiteX108" fmla="*/ 547786 w 2377881"/>
                  <a:gd name="connsiteY108" fmla="*/ 470924 h 509406"/>
                  <a:gd name="connsiteX109" fmla="*/ 543499 w 2377881"/>
                  <a:gd name="connsiteY109" fmla="*/ 467305 h 509406"/>
                  <a:gd name="connsiteX110" fmla="*/ 537880 w 2377881"/>
                  <a:gd name="connsiteY110" fmla="*/ 465590 h 509406"/>
                  <a:gd name="connsiteX111" fmla="*/ 533212 w 2377881"/>
                  <a:gd name="connsiteY111" fmla="*/ 476354 h 509406"/>
                  <a:gd name="connsiteX112" fmla="*/ 530164 w 2377881"/>
                  <a:gd name="connsiteY112" fmla="*/ 476830 h 509406"/>
                  <a:gd name="connsiteX113" fmla="*/ 527974 w 2377881"/>
                  <a:gd name="connsiteY113" fmla="*/ 477211 h 509406"/>
                  <a:gd name="connsiteX114" fmla="*/ 522544 w 2377881"/>
                  <a:gd name="connsiteY114" fmla="*/ 475306 h 509406"/>
                  <a:gd name="connsiteX115" fmla="*/ 521497 w 2377881"/>
                  <a:gd name="connsiteY115" fmla="*/ 472639 h 509406"/>
                  <a:gd name="connsiteX116" fmla="*/ 521211 w 2377881"/>
                  <a:gd name="connsiteY116" fmla="*/ 471877 h 509406"/>
                  <a:gd name="connsiteX117" fmla="*/ 520449 w 2377881"/>
                  <a:gd name="connsiteY117" fmla="*/ 470258 h 509406"/>
                  <a:gd name="connsiteX118" fmla="*/ 521497 w 2377881"/>
                  <a:gd name="connsiteY118" fmla="*/ 470448 h 509406"/>
                  <a:gd name="connsiteX119" fmla="*/ 527688 w 2377881"/>
                  <a:gd name="connsiteY119" fmla="*/ 467400 h 509406"/>
                  <a:gd name="connsiteX120" fmla="*/ 544261 w 2377881"/>
                  <a:gd name="connsiteY120" fmla="*/ 461876 h 509406"/>
                  <a:gd name="connsiteX121" fmla="*/ 552453 w 2377881"/>
                  <a:gd name="connsiteY121" fmla="*/ 461590 h 509406"/>
                  <a:gd name="connsiteX122" fmla="*/ 571312 w 2377881"/>
                  <a:gd name="connsiteY122" fmla="*/ 461114 h 509406"/>
                  <a:gd name="connsiteX123" fmla="*/ 701804 w 2377881"/>
                  <a:gd name="connsiteY123" fmla="*/ 461019 h 509406"/>
                  <a:gd name="connsiteX124" fmla="*/ 705710 w 2377881"/>
                  <a:gd name="connsiteY124" fmla="*/ 461590 h 509406"/>
                  <a:gd name="connsiteX125" fmla="*/ 705995 w 2377881"/>
                  <a:gd name="connsiteY125" fmla="*/ 462543 h 509406"/>
                  <a:gd name="connsiteX126" fmla="*/ 706377 w 2377881"/>
                  <a:gd name="connsiteY126" fmla="*/ 464162 h 509406"/>
                  <a:gd name="connsiteX127" fmla="*/ 694851 w 2377881"/>
                  <a:gd name="connsiteY127" fmla="*/ 467972 h 509406"/>
                  <a:gd name="connsiteX128" fmla="*/ 692279 w 2377881"/>
                  <a:gd name="connsiteY128" fmla="*/ 464162 h 509406"/>
                  <a:gd name="connsiteX129" fmla="*/ 692565 w 2377881"/>
                  <a:gd name="connsiteY129" fmla="*/ 464257 h 509406"/>
                  <a:gd name="connsiteX130" fmla="*/ 696566 w 2377881"/>
                  <a:gd name="connsiteY130" fmla="*/ 465686 h 509406"/>
                  <a:gd name="connsiteX131" fmla="*/ 701804 w 2377881"/>
                  <a:gd name="connsiteY131" fmla="*/ 461019 h 509406"/>
                  <a:gd name="connsiteX132" fmla="*/ 418627 w 2377881"/>
                  <a:gd name="connsiteY132" fmla="*/ 460733 h 509406"/>
                  <a:gd name="connsiteX133" fmla="*/ 423294 w 2377881"/>
                  <a:gd name="connsiteY133" fmla="*/ 463972 h 509406"/>
                  <a:gd name="connsiteX134" fmla="*/ 416817 w 2377881"/>
                  <a:gd name="connsiteY134" fmla="*/ 466448 h 509406"/>
                  <a:gd name="connsiteX135" fmla="*/ 412721 w 2377881"/>
                  <a:gd name="connsiteY135" fmla="*/ 467115 h 509406"/>
                  <a:gd name="connsiteX136" fmla="*/ 412150 w 2377881"/>
                  <a:gd name="connsiteY136" fmla="*/ 468544 h 509406"/>
                  <a:gd name="connsiteX137" fmla="*/ 409864 w 2377881"/>
                  <a:gd name="connsiteY137" fmla="*/ 470258 h 509406"/>
                  <a:gd name="connsiteX138" fmla="*/ 407197 w 2377881"/>
                  <a:gd name="connsiteY138" fmla="*/ 468925 h 509406"/>
                  <a:gd name="connsiteX139" fmla="*/ 406911 w 2377881"/>
                  <a:gd name="connsiteY139" fmla="*/ 466258 h 509406"/>
                  <a:gd name="connsiteX140" fmla="*/ 418627 w 2377881"/>
                  <a:gd name="connsiteY140" fmla="*/ 460733 h 509406"/>
                  <a:gd name="connsiteX141" fmla="*/ 432103 w 2377881"/>
                  <a:gd name="connsiteY141" fmla="*/ 460002 h 509406"/>
                  <a:gd name="connsiteX142" fmla="*/ 433580 w 2377881"/>
                  <a:gd name="connsiteY142" fmla="*/ 460066 h 509406"/>
                  <a:gd name="connsiteX143" fmla="*/ 438343 w 2377881"/>
                  <a:gd name="connsiteY143" fmla="*/ 460257 h 509406"/>
                  <a:gd name="connsiteX144" fmla="*/ 446725 w 2377881"/>
                  <a:gd name="connsiteY144" fmla="*/ 466924 h 509406"/>
                  <a:gd name="connsiteX145" fmla="*/ 445677 w 2377881"/>
                  <a:gd name="connsiteY145" fmla="*/ 468829 h 509406"/>
                  <a:gd name="connsiteX146" fmla="*/ 444439 w 2377881"/>
                  <a:gd name="connsiteY146" fmla="*/ 470925 h 509406"/>
                  <a:gd name="connsiteX147" fmla="*/ 437866 w 2377881"/>
                  <a:gd name="connsiteY147" fmla="*/ 475687 h 509406"/>
                  <a:gd name="connsiteX148" fmla="*/ 429866 w 2377881"/>
                  <a:gd name="connsiteY148" fmla="*/ 471401 h 509406"/>
                  <a:gd name="connsiteX149" fmla="*/ 437200 w 2377881"/>
                  <a:gd name="connsiteY149" fmla="*/ 469687 h 509406"/>
                  <a:gd name="connsiteX150" fmla="*/ 439009 w 2377881"/>
                  <a:gd name="connsiteY150" fmla="*/ 469306 h 509406"/>
                  <a:gd name="connsiteX151" fmla="*/ 435676 w 2377881"/>
                  <a:gd name="connsiteY151" fmla="*/ 462162 h 509406"/>
                  <a:gd name="connsiteX152" fmla="*/ 794864 w 2377881"/>
                  <a:gd name="connsiteY152" fmla="*/ 459685 h 509406"/>
                  <a:gd name="connsiteX153" fmla="*/ 790768 w 2377881"/>
                  <a:gd name="connsiteY153" fmla="*/ 463400 h 509406"/>
                  <a:gd name="connsiteX154" fmla="*/ 788196 w 2377881"/>
                  <a:gd name="connsiteY154" fmla="*/ 464162 h 509406"/>
                  <a:gd name="connsiteX155" fmla="*/ 786863 w 2377881"/>
                  <a:gd name="connsiteY155" fmla="*/ 467972 h 509406"/>
                  <a:gd name="connsiteX156" fmla="*/ 786577 w 2377881"/>
                  <a:gd name="connsiteY156" fmla="*/ 470448 h 509406"/>
                  <a:gd name="connsiteX157" fmla="*/ 783624 w 2377881"/>
                  <a:gd name="connsiteY157" fmla="*/ 469305 h 509406"/>
                  <a:gd name="connsiteX158" fmla="*/ 783815 w 2377881"/>
                  <a:gd name="connsiteY158" fmla="*/ 463305 h 509406"/>
                  <a:gd name="connsiteX159" fmla="*/ 786672 w 2377881"/>
                  <a:gd name="connsiteY159" fmla="*/ 461971 h 509406"/>
                  <a:gd name="connsiteX160" fmla="*/ 794864 w 2377881"/>
                  <a:gd name="connsiteY160" fmla="*/ 459685 h 509406"/>
                  <a:gd name="connsiteX161" fmla="*/ 759431 w 2377881"/>
                  <a:gd name="connsiteY161" fmla="*/ 459304 h 509406"/>
                  <a:gd name="connsiteX162" fmla="*/ 761145 w 2377881"/>
                  <a:gd name="connsiteY162" fmla="*/ 459970 h 509406"/>
                  <a:gd name="connsiteX163" fmla="*/ 764765 w 2377881"/>
                  <a:gd name="connsiteY163" fmla="*/ 461399 h 509406"/>
                  <a:gd name="connsiteX164" fmla="*/ 766384 w 2377881"/>
                  <a:gd name="connsiteY164" fmla="*/ 464352 h 509406"/>
                  <a:gd name="connsiteX165" fmla="*/ 769242 w 2377881"/>
                  <a:gd name="connsiteY165" fmla="*/ 463971 h 509406"/>
                  <a:gd name="connsiteX166" fmla="*/ 774576 w 2377881"/>
                  <a:gd name="connsiteY166" fmla="*/ 463304 h 509406"/>
                  <a:gd name="connsiteX167" fmla="*/ 774480 w 2377881"/>
                  <a:gd name="connsiteY167" fmla="*/ 468924 h 509406"/>
                  <a:gd name="connsiteX168" fmla="*/ 769432 w 2377881"/>
                  <a:gd name="connsiteY168" fmla="*/ 470734 h 509406"/>
                  <a:gd name="connsiteX169" fmla="*/ 761050 w 2377881"/>
                  <a:gd name="connsiteY169" fmla="*/ 467305 h 509406"/>
                  <a:gd name="connsiteX170" fmla="*/ 755049 w 2377881"/>
                  <a:gd name="connsiteY170" fmla="*/ 460351 h 509406"/>
                  <a:gd name="connsiteX171" fmla="*/ 759431 w 2377881"/>
                  <a:gd name="connsiteY171" fmla="*/ 459304 h 509406"/>
                  <a:gd name="connsiteX172" fmla="*/ 604935 w 2377881"/>
                  <a:gd name="connsiteY172" fmla="*/ 457209 h 509406"/>
                  <a:gd name="connsiteX173" fmla="*/ 605507 w 2377881"/>
                  <a:gd name="connsiteY173" fmla="*/ 459780 h 509406"/>
                  <a:gd name="connsiteX174" fmla="*/ 606269 w 2377881"/>
                  <a:gd name="connsiteY174" fmla="*/ 463114 h 509406"/>
                  <a:gd name="connsiteX175" fmla="*/ 597411 w 2377881"/>
                  <a:gd name="connsiteY175" fmla="*/ 468639 h 509406"/>
                  <a:gd name="connsiteX176" fmla="*/ 593505 w 2377881"/>
                  <a:gd name="connsiteY176" fmla="*/ 468448 h 509406"/>
                  <a:gd name="connsiteX177" fmla="*/ 592458 w 2377881"/>
                  <a:gd name="connsiteY177" fmla="*/ 468353 h 509406"/>
                  <a:gd name="connsiteX178" fmla="*/ 583790 w 2377881"/>
                  <a:gd name="connsiteY178" fmla="*/ 468829 h 509406"/>
                  <a:gd name="connsiteX179" fmla="*/ 575789 w 2377881"/>
                  <a:gd name="connsiteY179" fmla="*/ 471401 h 509406"/>
                  <a:gd name="connsiteX180" fmla="*/ 581123 w 2377881"/>
                  <a:gd name="connsiteY180" fmla="*/ 467972 h 509406"/>
                  <a:gd name="connsiteX181" fmla="*/ 582552 w 2377881"/>
                  <a:gd name="connsiteY181" fmla="*/ 466924 h 509406"/>
                  <a:gd name="connsiteX182" fmla="*/ 584456 w 2377881"/>
                  <a:gd name="connsiteY182" fmla="*/ 460638 h 509406"/>
                  <a:gd name="connsiteX183" fmla="*/ 593410 w 2377881"/>
                  <a:gd name="connsiteY183" fmla="*/ 463686 h 509406"/>
                  <a:gd name="connsiteX184" fmla="*/ 599792 w 2377881"/>
                  <a:gd name="connsiteY184" fmla="*/ 463305 h 509406"/>
                  <a:gd name="connsiteX185" fmla="*/ 604935 w 2377881"/>
                  <a:gd name="connsiteY185" fmla="*/ 457209 h 509406"/>
                  <a:gd name="connsiteX186" fmla="*/ 427484 w 2377881"/>
                  <a:gd name="connsiteY186" fmla="*/ 457209 h 509406"/>
                  <a:gd name="connsiteX187" fmla="*/ 432103 w 2377881"/>
                  <a:gd name="connsiteY187" fmla="*/ 460002 h 509406"/>
                  <a:gd name="connsiteX188" fmla="*/ 429199 w 2377881"/>
                  <a:gd name="connsiteY188" fmla="*/ 459876 h 509406"/>
                  <a:gd name="connsiteX189" fmla="*/ 427484 w 2377881"/>
                  <a:gd name="connsiteY189" fmla="*/ 457209 h 509406"/>
                  <a:gd name="connsiteX190" fmla="*/ 841631 w 2377881"/>
                  <a:gd name="connsiteY190" fmla="*/ 457018 h 509406"/>
                  <a:gd name="connsiteX191" fmla="*/ 844012 w 2377881"/>
                  <a:gd name="connsiteY191" fmla="*/ 457875 h 509406"/>
                  <a:gd name="connsiteX192" fmla="*/ 845060 w 2377881"/>
                  <a:gd name="connsiteY192" fmla="*/ 460447 h 509406"/>
                  <a:gd name="connsiteX193" fmla="*/ 841726 w 2377881"/>
                  <a:gd name="connsiteY193" fmla="*/ 463495 h 509406"/>
                  <a:gd name="connsiteX194" fmla="*/ 840583 w 2377881"/>
                  <a:gd name="connsiteY194" fmla="*/ 464352 h 509406"/>
                  <a:gd name="connsiteX195" fmla="*/ 840012 w 2377881"/>
                  <a:gd name="connsiteY195" fmla="*/ 466734 h 509406"/>
                  <a:gd name="connsiteX196" fmla="*/ 839917 w 2377881"/>
                  <a:gd name="connsiteY196" fmla="*/ 467496 h 509406"/>
                  <a:gd name="connsiteX197" fmla="*/ 837631 w 2377881"/>
                  <a:gd name="connsiteY197" fmla="*/ 470258 h 509406"/>
                  <a:gd name="connsiteX198" fmla="*/ 835059 w 2377881"/>
                  <a:gd name="connsiteY198" fmla="*/ 468829 h 509406"/>
                  <a:gd name="connsiteX199" fmla="*/ 834773 w 2377881"/>
                  <a:gd name="connsiteY199" fmla="*/ 466734 h 509406"/>
                  <a:gd name="connsiteX200" fmla="*/ 841631 w 2377881"/>
                  <a:gd name="connsiteY200" fmla="*/ 457018 h 509406"/>
                  <a:gd name="connsiteX201" fmla="*/ 896305 w 2377881"/>
                  <a:gd name="connsiteY201" fmla="*/ 454161 h 509406"/>
                  <a:gd name="connsiteX202" fmla="*/ 893733 w 2377881"/>
                  <a:gd name="connsiteY202" fmla="*/ 466448 h 509406"/>
                  <a:gd name="connsiteX203" fmla="*/ 887161 w 2377881"/>
                  <a:gd name="connsiteY203" fmla="*/ 464162 h 509406"/>
                  <a:gd name="connsiteX204" fmla="*/ 886113 w 2377881"/>
                  <a:gd name="connsiteY204" fmla="*/ 463781 h 509406"/>
                  <a:gd name="connsiteX205" fmla="*/ 887637 w 2377881"/>
                  <a:gd name="connsiteY205" fmla="*/ 459400 h 509406"/>
                  <a:gd name="connsiteX206" fmla="*/ 896305 w 2377881"/>
                  <a:gd name="connsiteY206" fmla="*/ 454161 h 509406"/>
                  <a:gd name="connsiteX207" fmla="*/ 1022892 w 2377881"/>
                  <a:gd name="connsiteY207" fmla="*/ 453684 h 509406"/>
                  <a:gd name="connsiteX208" fmla="*/ 1026131 w 2377881"/>
                  <a:gd name="connsiteY208" fmla="*/ 454256 h 509406"/>
                  <a:gd name="connsiteX209" fmla="*/ 1033084 w 2377881"/>
                  <a:gd name="connsiteY209" fmla="*/ 459685 h 509406"/>
                  <a:gd name="connsiteX210" fmla="*/ 1030798 w 2377881"/>
                  <a:gd name="connsiteY210" fmla="*/ 466257 h 509406"/>
                  <a:gd name="connsiteX211" fmla="*/ 1025369 w 2377881"/>
                  <a:gd name="connsiteY211" fmla="*/ 465972 h 509406"/>
                  <a:gd name="connsiteX212" fmla="*/ 1025750 w 2377881"/>
                  <a:gd name="connsiteY212" fmla="*/ 465210 h 509406"/>
                  <a:gd name="connsiteX213" fmla="*/ 1026607 w 2377881"/>
                  <a:gd name="connsiteY213" fmla="*/ 463114 h 509406"/>
                  <a:gd name="connsiteX214" fmla="*/ 1025655 w 2377881"/>
                  <a:gd name="connsiteY214" fmla="*/ 457971 h 509406"/>
                  <a:gd name="connsiteX215" fmla="*/ 1018606 w 2377881"/>
                  <a:gd name="connsiteY215" fmla="*/ 456066 h 509406"/>
                  <a:gd name="connsiteX216" fmla="*/ 1018987 w 2377881"/>
                  <a:gd name="connsiteY216" fmla="*/ 455780 h 509406"/>
                  <a:gd name="connsiteX217" fmla="*/ 1022892 w 2377881"/>
                  <a:gd name="connsiteY217" fmla="*/ 453684 h 509406"/>
                  <a:gd name="connsiteX218" fmla="*/ 637796 w 2377881"/>
                  <a:gd name="connsiteY218" fmla="*/ 449493 h 509406"/>
                  <a:gd name="connsiteX219" fmla="*/ 642940 w 2377881"/>
                  <a:gd name="connsiteY219" fmla="*/ 455399 h 509406"/>
                  <a:gd name="connsiteX220" fmla="*/ 647798 w 2377881"/>
                  <a:gd name="connsiteY220" fmla="*/ 466924 h 509406"/>
                  <a:gd name="connsiteX221" fmla="*/ 650369 w 2377881"/>
                  <a:gd name="connsiteY221" fmla="*/ 466638 h 509406"/>
                  <a:gd name="connsiteX222" fmla="*/ 652369 w 2377881"/>
                  <a:gd name="connsiteY222" fmla="*/ 466448 h 509406"/>
                  <a:gd name="connsiteX223" fmla="*/ 655608 w 2377881"/>
                  <a:gd name="connsiteY223" fmla="*/ 464828 h 509406"/>
                  <a:gd name="connsiteX224" fmla="*/ 655132 w 2377881"/>
                  <a:gd name="connsiteY224" fmla="*/ 463400 h 509406"/>
                  <a:gd name="connsiteX225" fmla="*/ 654656 w 2377881"/>
                  <a:gd name="connsiteY225" fmla="*/ 461876 h 509406"/>
                  <a:gd name="connsiteX226" fmla="*/ 656846 w 2377881"/>
                  <a:gd name="connsiteY226" fmla="*/ 458827 h 509406"/>
                  <a:gd name="connsiteX227" fmla="*/ 667609 w 2377881"/>
                  <a:gd name="connsiteY227" fmla="*/ 462828 h 509406"/>
                  <a:gd name="connsiteX228" fmla="*/ 675134 w 2377881"/>
                  <a:gd name="connsiteY228" fmla="*/ 469877 h 509406"/>
                  <a:gd name="connsiteX229" fmla="*/ 663609 w 2377881"/>
                  <a:gd name="connsiteY229" fmla="*/ 467114 h 509406"/>
                  <a:gd name="connsiteX230" fmla="*/ 660751 w 2377881"/>
                  <a:gd name="connsiteY230" fmla="*/ 468448 h 509406"/>
                  <a:gd name="connsiteX231" fmla="*/ 658084 w 2377881"/>
                  <a:gd name="connsiteY231" fmla="*/ 469781 h 509406"/>
                  <a:gd name="connsiteX232" fmla="*/ 652750 w 2377881"/>
                  <a:gd name="connsiteY232" fmla="*/ 473401 h 509406"/>
                  <a:gd name="connsiteX233" fmla="*/ 653131 w 2377881"/>
                  <a:gd name="connsiteY233" fmla="*/ 474353 h 509406"/>
                  <a:gd name="connsiteX234" fmla="*/ 653417 w 2377881"/>
                  <a:gd name="connsiteY234" fmla="*/ 475020 h 509406"/>
                  <a:gd name="connsiteX235" fmla="*/ 650750 w 2377881"/>
                  <a:gd name="connsiteY235" fmla="*/ 476544 h 509406"/>
                  <a:gd name="connsiteX236" fmla="*/ 650274 w 2377881"/>
                  <a:gd name="connsiteY236" fmla="*/ 475973 h 509406"/>
                  <a:gd name="connsiteX237" fmla="*/ 648750 w 2377881"/>
                  <a:gd name="connsiteY237" fmla="*/ 474163 h 509406"/>
                  <a:gd name="connsiteX238" fmla="*/ 644464 w 2377881"/>
                  <a:gd name="connsiteY238" fmla="*/ 471401 h 509406"/>
                  <a:gd name="connsiteX239" fmla="*/ 638368 w 2377881"/>
                  <a:gd name="connsiteY239" fmla="*/ 470924 h 509406"/>
                  <a:gd name="connsiteX240" fmla="*/ 640940 w 2377881"/>
                  <a:gd name="connsiteY240" fmla="*/ 460066 h 509406"/>
                  <a:gd name="connsiteX241" fmla="*/ 639415 w 2377881"/>
                  <a:gd name="connsiteY241" fmla="*/ 451589 h 509406"/>
                  <a:gd name="connsiteX242" fmla="*/ 633796 w 2377881"/>
                  <a:gd name="connsiteY242" fmla="*/ 449779 h 509406"/>
                  <a:gd name="connsiteX243" fmla="*/ 637796 w 2377881"/>
                  <a:gd name="connsiteY243" fmla="*/ 449493 h 509406"/>
                  <a:gd name="connsiteX244" fmla="*/ 920593 w 2377881"/>
                  <a:gd name="connsiteY244" fmla="*/ 449207 h 509406"/>
                  <a:gd name="connsiteX245" fmla="*/ 920784 w 2377881"/>
                  <a:gd name="connsiteY245" fmla="*/ 449398 h 509406"/>
                  <a:gd name="connsiteX246" fmla="*/ 927356 w 2377881"/>
                  <a:gd name="connsiteY246" fmla="*/ 450064 h 509406"/>
                  <a:gd name="connsiteX247" fmla="*/ 929928 w 2377881"/>
                  <a:gd name="connsiteY247" fmla="*/ 450636 h 509406"/>
                  <a:gd name="connsiteX248" fmla="*/ 933928 w 2377881"/>
                  <a:gd name="connsiteY248" fmla="*/ 454065 h 509406"/>
                  <a:gd name="connsiteX249" fmla="*/ 927833 w 2377881"/>
                  <a:gd name="connsiteY249" fmla="*/ 452922 h 509406"/>
                  <a:gd name="connsiteX250" fmla="*/ 923642 w 2377881"/>
                  <a:gd name="connsiteY250" fmla="*/ 453779 h 509406"/>
                  <a:gd name="connsiteX251" fmla="*/ 920212 w 2377881"/>
                  <a:gd name="connsiteY251" fmla="*/ 454541 h 509406"/>
                  <a:gd name="connsiteX252" fmla="*/ 919069 w 2377881"/>
                  <a:gd name="connsiteY252" fmla="*/ 453303 h 509406"/>
                  <a:gd name="connsiteX253" fmla="*/ 920593 w 2377881"/>
                  <a:gd name="connsiteY253" fmla="*/ 449207 h 509406"/>
                  <a:gd name="connsiteX254" fmla="*/ 873445 w 2377881"/>
                  <a:gd name="connsiteY254" fmla="*/ 447969 h 509406"/>
                  <a:gd name="connsiteX255" fmla="*/ 877636 w 2377881"/>
                  <a:gd name="connsiteY255" fmla="*/ 451303 h 509406"/>
                  <a:gd name="connsiteX256" fmla="*/ 881827 w 2377881"/>
                  <a:gd name="connsiteY256" fmla="*/ 449969 h 509406"/>
                  <a:gd name="connsiteX257" fmla="*/ 885923 w 2377881"/>
                  <a:gd name="connsiteY257" fmla="*/ 448445 h 509406"/>
                  <a:gd name="connsiteX258" fmla="*/ 889542 w 2377881"/>
                  <a:gd name="connsiteY258" fmla="*/ 454160 h 509406"/>
                  <a:gd name="connsiteX259" fmla="*/ 880208 w 2377881"/>
                  <a:gd name="connsiteY259" fmla="*/ 455399 h 509406"/>
                  <a:gd name="connsiteX260" fmla="*/ 873445 w 2377881"/>
                  <a:gd name="connsiteY260" fmla="*/ 447969 h 509406"/>
                  <a:gd name="connsiteX261" fmla="*/ 957455 w 2377881"/>
                  <a:gd name="connsiteY261" fmla="*/ 447874 h 509406"/>
                  <a:gd name="connsiteX262" fmla="*/ 959075 w 2377881"/>
                  <a:gd name="connsiteY262" fmla="*/ 450541 h 509406"/>
                  <a:gd name="connsiteX263" fmla="*/ 964885 w 2377881"/>
                  <a:gd name="connsiteY263" fmla="*/ 448922 h 509406"/>
                  <a:gd name="connsiteX264" fmla="*/ 971171 w 2377881"/>
                  <a:gd name="connsiteY264" fmla="*/ 449112 h 509406"/>
                  <a:gd name="connsiteX265" fmla="*/ 968790 w 2377881"/>
                  <a:gd name="connsiteY265" fmla="*/ 452065 h 509406"/>
                  <a:gd name="connsiteX266" fmla="*/ 956789 w 2377881"/>
                  <a:gd name="connsiteY266" fmla="*/ 453303 h 509406"/>
                  <a:gd name="connsiteX267" fmla="*/ 957455 w 2377881"/>
                  <a:gd name="connsiteY267" fmla="*/ 447874 h 509406"/>
                  <a:gd name="connsiteX268" fmla="*/ 1040800 w 2377881"/>
                  <a:gd name="connsiteY268" fmla="*/ 447112 h 509406"/>
                  <a:gd name="connsiteX269" fmla="*/ 1048610 w 2377881"/>
                  <a:gd name="connsiteY269" fmla="*/ 453970 h 509406"/>
                  <a:gd name="connsiteX270" fmla="*/ 1047086 w 2377881"/>
                  <a:gd name="connsiteY270" fmla="*/ 456351 h 509406"/>
                  <a:gd name="connsiteX271" fmla="*/ 1041371 w 2377881"/>
                  <a:gd name="connsiteY271" fmla="*/ 460447 h 509406"/>
                  <a:gd name="connsiteX272" fmla="*/ 1039847 w 2377881"/>
                  <a:gd name="connsiteY272" fmla="*/ 456637 h 509406"/>
                  <a:gd name="connsiteX273" fmla="*/ 1039180 w 2377881"/>
                  <a:gd name="connsiteY273" fmla="*/ 447684 h 509406"/>
                  <a:gd name="connsiteX274" fmla="*/ 1039942 w 2377881"/>
                  <a:gd name="connsiteY274" fmla="*/ 447398 h 509406"/>
                  <a:gd name="connsiteX275" fmla="*/ 1374017 w 2377881"/>
                  <a:gd name="connsiteY275" fmla="*/ 444507 h 509406"/>
                  <a:gd name="connsiteX276" fmla="*/ 1374269 w 2377881"/>
                  <a:gd name="connsiteY276" fmla="*/ 445873 h 509406"/>
                  <a:gd name="connsiteX277" fmla="*/ 1374079 w 2377881"/>
                  <a:gd name="connsiteY277" fmla="*/ 446564 h 509406"/>
                  <a:gd name="connsiteX278" fmla="*/ 1105093 w 2377881"/>
                  <a:gd name="connsiteY278" fmla="*/ 444445 h 509406"/>
                  <a:gd name="connsiteX279" fmla="*/ 1109856 w 2377881"/>
                  <a:gd name="connsiteY279" fmla="*/ 451588 h 509406"/>
                  <a:gd name="connsiteX280" fmla="*/ 1105379 w 2377881"/>
                  <a:gd name="connsiteY280" fmla="*/ 451207 h 509406"/>
                  <a:gd name="connsiteX281" fmla="*/ 1097759 w 2377881"/>
                  <a:gd name="connsiteY281" fmla="*/ 450541 h 509406"/>
                  <a:gd name="connsiteX282" fmla="*/ 1092235 w 2377881"/>
                  <a:gd name="connsiteY282" fmla="*/ 454065 h 509406"/>
                  <a:gd name="connsiteX283" fmla="*/ 1095854 w 2377881"/>
                  <a:gd name="connsiteY283" fmla="*/ 445302 h 509406"/>
                  <a:gd name="connsiteX284" fmla="*/ 1105093 w 2377881"/>
                  <a:gd name="connsiteY284" fmla="*/ 444445 h 509406"/>
                  <a:gd name="connsiteX285" fmla="*/ 667800 w 2377881"/>
                  <a:gd name="connsiteY285" fmla="*/ 442921 h 509406"/>
                  <a:gd name="connsiteX286" fmla="*/ 679326 w 2377881"/>
                  <a:gd name="connsiteY286" fmla="*/ 445683 h 509406"/>
                  <a:gd name="connsiteX287" fmla="*/ 682755 w 2377881"/>
                  <a:gd name="connsiteY287" fmla="*/ 452541 h 509406"/>
                  <a:gd name="connsiteX288" fmla="*/ 680088 w 2377881"/>
                  <a:gd name="connsiteY288" fmla="*/ 451589 h 509406"/>
                  <a:gd name="connsiteX289" fmla="*/ 671039 w 2377881"/>
                  <a:gd name="connsiteY289" fmla="*/ 449779 h 509406"/>
                  <a:gd name="connsiteX290" fmla="*/ 668277 w 2377881"/>
                  <a:gd name="connsiteY290" fmla="*/ 450160 h 509406"/>
                  <a:gd name="connsiteX291" fmla="*/ 662752 w 2377881"/>
                  <a:gd name="connsiteY291" fmla="*/ 449874 h 509406"/>
                  <a:gd name="connsiteX292" fmla="*/ 663323 w 2377881"/>
                  <a:gd name="connsiteY292" fmla="*/ 449779 h 509406"/>
                  <a:gd name="connsiteX293" fmla="*/ 670563 w 2377881"/>
                  <a:gd name="connsiteY293" fmla="*/ 449112 h 509406"/>
                  <a:gd name="connsiteX294" fmla="*/ 667800 w 2377881"/>
                  <a:gd name="connsiteY294" fmla="*/ 442921 h 509406"/>
                  <a:gd name="connsiteX295" fmla="*/ 860967 w 2377881"/>
                  <a:gd name="connsiteY295" fmla="*/ 442540 h 509406"/>
                  <a:gd name="connsiteX296" fmla="*/ 867920 w 2377881"/>
                  <a:gd name="connsiteY296" fmla="*/ 446350 h 509406"/>
                  <a:gd name="connsiteX297" fmla="*/ 862110 w 2377881"/>
                  <a:gd name="connsiteY297" fmla="*/ 449588 h 509406"/>
                  <a:gd name="connsiteX298" fmla="*/ 861253 w 2377881"/>
                  <a:gd name="connsiteY298" fmla="*/ 450064 h 509406"/>
                  <a:gd name="connsiteX299" fmla="*/ 857919 w 2377881"/>
                  <a:gd name="connsiteY299" fmla="*/ 451969 h 509406"/>
                  <a:gd name="connsiteX300" fmla="*/ 853347 w 2377881"/>
                  <a:gd name="connsiteY300" fmla="*/ 444826 h 509406"/>
                  <a:gd name="connsiteX301" fmla="*/ 854490 w 2377881"/>
                  <a:gd name="connsiteY301" fmla="*/ 445302 h 509406"/>
                  <a:gd name="connsiteX302" fmla="*/ 856109 w 2377881"/>
                  <a:gd name="connsiteY302" fmla="*/ 446064 h 509406"/>
                  <a:gd name="connsiteX303" fmla="*/ 860300 w 2377881"/>
                  <a:gd name="connsiteY303" fmla="*/ 444349 h 509406"/>
                  <a:gd name="connsiteX304" fmla="*/ 860681 w 2377881"/>
                  <a:gd name="connsiteY304" fmla="*/ 443111 h 509406"/>
                  <a:gd name="connsiteX305" fmla="*/ 1357410 w 2377881"/>
                  <a:gd name="connsiteY305" fmla="*/ 441492 h 509406"/>
                  <a:gd name="connsiteX306" fmla="*/ 1358172 w 2377881"/>
                  <a:gd name="connsiteY306" fmla="*/ 444159 h 509406"/>
                  <a:gd name="connsiteX307" fmla="*/ 1356457 w 2377881"/>
                  <a:gd name="connsiteY307" fmla="*/ 444826 h 509406"/>
                  <a:gd name="connsiteX308" fmla="*/ 1354933 w 2377881"/>
                  <a:gd name="connsiteY308" fmla="*/ 445016 h 509406"/>
                  <a:gd name="connsiteX309" fmla="*/ 1347599 w 2377881"/>
                  <a:gd name="connsiteY309" fmla="*/ 444540 h 509406"/>
                  <a:gd name="connsiteX310" fmla="*/ 1350838 w 2377881"/>
                  <a:gd name="connsiteY310" fmla="*/ 442254 h 509406"/>
                  <a:gd name="connsiteX311" fmla="*/ 58391 w 2377881"/>
                  <a:gd name="connsiteY311" fmla="*/ 440539 h 509406"/>
                  <a:gd name="connsiteX312" fmla="*/ 55914 w 2377881"/>
                  <a:gd name="connsiteY312" fmla="*/ 441111 h 509406"/>
                  <a:gd name="connsiteX313" fmla="*/ 53819 w 2377881"/>
                  <a:gd name="connsiteY313" fmla="*/ 441587 h 509406"/>
                  <a:gd name="connsiteX314" fmla="*/ 58200 w 2377881"/>
                  <a:gd name="connsiteY314" fmla="*/ 447302 h 509406"/>
                  <a:gd name="connsiteX315" fmla="*/ 63820 w 2377881"/>
                  <a:gd name="connsiteY315" fmla="*/ 441778 h 509406"/>
                  <a:gd name="connsiteX316" fmla="*/ 58391 w 2377881"/>
                  <a:gd name="connsiteY316" fmla="*/ 440539 h 509406"/>
                  <a:gd name="connsiteX317" fmla="*/ 1224823 w 2377881"/>
                  <a:gd name="connsiteY317" fmla="*/ 439397 h 509406"/>
                  <a:gd name="connsiteX318" fmla="*/ 1236443 w 2377881"/>
                  <a:gd name="connsiteY318" fmla="*/ 439397 h 509406"/>
                  <a:gd name="connsiteX319" fmla="*/ 1231871 w 2377881"/>
                  <a:gd name="connsiteY319" fmla="*/ 440730 h 509406"/>
                  <a:gd name="connsiteX320" fmla="*/ 1224823 w 2377881"/>
                  <a:gd name="connsiteY320" fmla="*/ 439397 h 509406"/>
                  <a:gd name="connsiteX321" fmla="*/ 811627 w 2377881"/>
                  <a:gd name="connsiteY321" fmla="*/ 438825 h 509406"/>
                  <a:gd name="connsiteX322" fmla="*/ 814390 w 2377881"/>
                  <a:gd name="connsiteY322" fmla="*/ 441112 h 509406"/>
                  <a:gd name="connsiteX323" fmla="*/ 815533 w 2377881"/>
                  <a:gd name="connsiteY323" fmla="*/ 441207 h 509406"/>
                  <a:gd name="connsiteX324" fmla="*/ 816104 w 2377881"/>
                  <a:gd name="connsiteY324" fmla="*/ 441302 h 509406"/>
                  <a:gd name="connsiteX325" fmla="*/ 814961 w 2377881"/>
                  <a:gd name="connsiteY325" fmla="*/ 446160 h 509406"/>
                  <a:gd name="connsiteX326" fmla="*/ 807817 w 2377881"/>
                  <a:gd name="connsiteY326" fmla="*/ 446445 h 509406"/>
                  <a:gd name="connsiteX327" fmla="*/ 806293 w 2377881"/>
                  <a:gd name="connsiteY327" fmla="*/ 444064 h 509406"/>
                  <a:gd name="connsiteX328" fmla="*/ 805912 w 2377881"/>
                  <a:gd name="connsiteY328" fmla="*/ 443493 h 509406"/>
                  <a:gd name="connsiteX329" fmla="*/ 800959 w 2377881"/>
                  <a:gd name="connsiteY329" fmla="*/ 444255 h 509406"/>
                  <a:gd name="connsiteX330" fmla="*/ 796101 w 2377881"/>
                  <a:gd name="connsiteY330" fmla="*/ 440731 h 509406"/>
                  <a:gd name="connsiteX331" fmla="*/ 799626 w 2377881"/>
                  <a:gd name="connsiteY331" fmla="*/ 438921 h 509406"/>
                  <a:gd name="connsiteX332" fmla="*/ 811627 w 2377881"/>
                  <a:gd name="connsiteY332" fmla="*/ 438825 h 509406"/>
                  <a:gd name="connsiteX333" fmla="*/ 822010 w 2377881"/>
                  <a:gd name="connsiteY333" fmla="*/ 437968 h 509406"/>
                  <a:gd name="connsiteX334" fmla="*/ 826201 w 2377881"/>
                  <a:gd name="connsiteY334" fmla="*/ 439682 h 509406"/>
                  <a:gd name="connsiteX335" fmla="*/ 833059 w 2377881"/>
                  <a:gd name="connsiteY335" fmla="*/ 447588 h 509406"/>
                  <a:gd name="connsiteX336" fmla="*/ 826487 w 2377881"/>
                  <a:gd name="connsiteY336" fmla="*/ 449779 h 509406"/>
                  <a:gd name="connsiteX337" fmla="*/ 823915 w 2377881"/>
                  <a:gd name="connsiteY337" fmla="*/ 447207 h 509406"/>
                  <a:gd name="connsiteX338" fmla="*/ 822106 w 2377881"/>
                  <a:gd name="connsiteY338" fmla="*/ 445302 h 509406"/>
                  <a:gd name="connsiteX339" fmla="*/ 822010 w 2377881"/>
                  <a:gd name="connsiteY339" fmla="*/ 437968 h 509406"/>
                  <a:gd name="connsiteX340" fmla="*/ 1300165 w 2377881"/>
                  <a:gd name="connsiteY340" fmla="*/ 436729 h 509406"/>
                  <a:gd name="connsiteX341" fmla="*/ 1301880 w 2377881"/>
                  <a:gd name="connsiteY341" fmla="*/ 444349 h 509406"/>
                  <a:gd name="connsiteX342" fmla="*/ 1298546 w 2377881"/>
                  <a:gd name="connsiteY342" fmla="*/ 444159 h 509406"/>
                  <a:gd name="connsiteX343" fmla="*/ 1298737 w 2377881"/>
                  <a:gd name="connsiteY343" fmla="*/ 441778 h 509406"/>
                  <a:gd name="connsiteX344" fmla="*/ 1298927 w 2377881"/>
                  <a:gd name="connsiteY344" fmla="*/ 439492 h 509406"/>
                  <a:gd name="connsiteX345" fmla="*/ 1300165 w 2377881"/>
                  <a:gd name="connsiteY345" fmla="*/ 436729 h 509406"/>
                  <a:gd name="connsiteX346" fmla="*/ 1043847 w 2377881"/>
                  <a:gd name="connsiteY346" fmla="*/ 436253 h 509406"/>
                  <a:gd name="connsiteX347" fmla="*/ 1053563 w 2377881"/>
                  <a:gd name="connsiteY347" fmla="*/ 436444 h 509406"/>
                  <a:gd name="connsiteX348" fmla="*/ 1056706 w 2377881"/>
                  <a:gd name="connsiteY348" fmla="*/ 443302 h 509406"/>
                  <a:gd name="connsiteX349" fmla="*/ 1053467 w 2377881"/>
                  <a:gd name="connsiteY349" fmla="*/ 444540 h 509406"/>
                  <a:gd name="connsiteX350" fmla="*/ 1050896 w 2377881"/>
                  <a:gd name="connsiteY350" fmla="*/ 445492 h 509406"/>
                  <a:gd name="connsiteX351" fmla="*/ 1043466 w 2377881"/>
                  <a:gd name="connsiteY351" fmla="*/ 439301 h 509406"/>
                  <a:gd name="connsiteX352" fmla="*/ 1043847 w 2377881"/>
                  <a:gd name="connsiteY352" fmla="*/ 436253 h 509406"/>
                  <a:gd name="connsiteX353" fmla="*/ 725617 w 2377881"/>
                  <a:gd name="connsiteY353" fmla="*/ 435873 h 509406"/>
                  <a:gd name="connsiteX354" fmla="*/ 728760 w 2377881"/>
                  <a:gd name="connsiteY354" fmla="*/ 436254 h 509406"/>
                  <a:gd name="connsiteX355" fmla="*/ 729046 w 2377881"/>
                  <a:gd name="connsiteY355" fmla="*/ 441588 h 509406"/>
                  <a:gd name="connsiteX356" fmla="*/ 730380 w 2377881"/>
                  <a:gd name="connsiteY356" fmla="*/ 442540 h 509406"/>
                  <a:gd name="connsiteX357" fmla="*/ 734475 w 2377881"/>
                  <a:gd name="connsiteY357" fmla="*/ 441874 h 509406"/>
                  <a:gd name="connsiteX358" fmla="*/ 744953 w 2377881"/>
                  <a:gd name="connsiteY358" fmla="*/ 440064 h 509406"/>
                  <a:gd name="connsiteX359" fmla="*/ 747239 w 2377881"/>
                  <a:gd name="connsiteY359" fmla="*/ 441397 h 509406"/>
                  <a:gd name="connsiteX360" fmla="*/ 748001 w 2377881"/>
                  <a:gd name="connsiteY360" fmla="*/ 446636 h 509406"/>
                  <a:gd name="connsiteX361" fmla="*/ 746667 w 2377881"/>
                  <a:gd name="connsiteY361" fmla="*/ 452923 h 509406"/>
                  <a:gd name="connsiteX362" fmla="*/ 737809 w 2377881"/>
                  <a:gd name="connsiteY362" fmla="*/ 449779 h 509406"/>
                  <a:gd name="connsiteX363" fmla="*/ 738190 w 2377881"/>
                  <a:gd name="connsiteY363" fmla="*/ 449589 h 509406"/>
                  <a:gd name="connsiteX364" fmla="*/ 740381 w 2377881"/>
                  <a:gd name="connsiteY364" fmla="*/ 448636 h 509406"/>
                  <a:gd name="connsiteX365" fmla="*/ 740571 w 2377881"/>
                  <a:gd name="connsiteY365" fmla="*/ 445779 h 509406"/>
                  <a:gd name="connsiteX366" fmla="*/ 738476 w 2377881"/>
                  <a:gd name="connsiteY366" fmla="*/ 445207 h 509406"/>
                  <a:gd name="connsiteX367" fmla="*/ 735713 w 2377881"/>
                  <a:gd name="connsiteY367" fmla="*/ 444445 h 509406"/>
                  <a:gd name="connsiteX368" fmla="*/ 722283 w 2377881"/>
                  <a:gd name="connsiteY368" fmla="*/ 444160 h 509406"/>
                  <a:gd name="connsiteX369" fmla="*/ 720378 w 2377881"/>
                  <a:gd name="connsiteY369" fmla="*/ 445588 h 509406"/>
                  <a:gd name="connsiteX370" fmla="*/ 715711 w 2377881"/>
                  <a:gd name="connsiteY370" fmla="*/ 443398 h 509406"/>
                  <a:gd name="connsiteX371" fmla="*/ 717806 w 2377881"/>
                  <a:gd name="connsiteY371" fmla="*/ 439207 h 509406"/>
                  <a:gd name="connsiteX372" fmla="*/ 719426 w 2377881"/>
                  <a:gd name="connsiteY372" fmla="*/ 437873 h 509406"/>
                  <a:gd name="connsiteX373" fmla="*/ 725617 w 2377881"/>
                  <a:gd name="connsiteY373" fmla="*/ 435873 h 509406"/>
                  <a:gd name="connsiteX374" fmla="*/ 1209963 w 2377881"/>
                  <a:gd name="connsiteY374" fmla="*/ 435301 h 509406"/>
                  <a:gd name="connsiteX375" fmla="*/ 1219012 w 2377881"/>
                  <a:gd name="connsiteY375" fmla="*/ 435682 h 509406"/>
                  <a:gd name="connsiteX376" fmla="*/ 1216726 w 2377881"/>
                  <a:gd name="connsiteY376" fmla="*/ 436634 h 509406"/>
                  <a:gd name="connsiteX377" fmla="*/ 1211297 w 2377881"/>
                  <a:gd name="connsiteY377" fmla="*/ 441778 h 509406"/>
                  <a:gd name="connsiteX378" fmla="*/ 1211106 w 2377881"/>
                  <a:gd name="connsiteY378" fmla="*/ 444064 h 509406"/>
                  <a:gd name="connsiteX379" fmla="*/ 1211773 w 2377881"/>
                  <a:gd name="connsiteY379" fmla="*/ 447207 h 509406"/>
                  <a:gd name="connsiteX380" fmla="*/ 1208725 w 2377881"/>
                  <a:gd name="connsiteY380" fmla="*/ 445207 h 509406"/>
                  <a:gd name="connsiteX381" fmla="*/ 1207392 w 2377881"/>
                  <a:gd name="connsiteY381" fmla="*/ 442254 h 509406"/>
                  <a:gd name="connsiteX382" fmla="*/ 1209963 w 2377881"/>
                  <a:gd name="connsiteY382" fmla="*/ 435301 h 509406"/>
                  <a:gd name="connsiteX383" fmla="*/ 1152242 w 2377881"/>
                  <a:gd name="connsiteY383" fmla="*/ 435301 h 509406"/>
                  <a:gd name="connsiteX384" fmla="*/ 1156052 w 2377881"/>
                  <a:gd name="connsiteY384" fmla="*/ 436063 h 509406"/>
                  <a:gd name="connsiteX385" fmla="*/ 1155957 w 2377881"/>
                  <a:gd name="connsiteY385" fmla="*/ 436634 h 509406"/>
                  <a:gd name="connsiteX386" fmla="*/ 1155481 w 2377881"/>
                  <a:gd name="connsiteY386" fmla="*/ 439206 h 509406"/>
                  <a:gd name="connsiteX387" fmla="*/ 1148527 w 2377881"/>
                  <a:gd name="connsiteY387" fmla="*/ 444826 h 509406"/>
                  <a:gd name="connsiteX388" fmla="*/ 1146527 w 2377881"/>
                  <a:gd name="connsiteY388" fmla="*/ 443873 h 509406"/>
                  <a:gd name="connsiteX389" fmla="*/ 1147480 w 2377881"/>
                  <a:gd name="connsiteY389" fmla="*/ 439587 h 509406"/>
                  <a:gd name="connsiteX390" fmla="*/ 1148718 w 2377881"/>
                  <a:gd name="connsiteY390" fmla="*/ 439206 h 509406"/>
                  <a:gd name="connsiteX391" fmla="*/ 1151575 w 2377881"/>
                  <a:gd name="connsiteY391" fmla="*/ 437111 h 509406"/>
                  <a:gd name="connsiteX392" fmla="*/ 1152052 w 2377881"/>
                  <a:gd name="connsiteY392" fmla="*/ 435872 h 509406"/>
                  <a:gd name="connsiteX393" fmla="*/ 1007366 w 2377881"/>
                  <a:gd name="connsiteY393" fmla="*/ 435111 h 509406"/>
                  <a:gd name="connsiteX394" fmla="*/ 1011176 w 2377881"/>
                  <a:gd name="connsiteY394" fmla="*/ 438445 h 509406"/>
                  <a:gd name="connsiteX395" fmla="*/ 1014415 w 2377881"/>
                  <a:gd name="connsiteY395" fmla="*/ 446446 h 509406"/>
                  <a:gd name="connsiteX396" fmla="*/ 1015081 w 2377881"/>
                  <a:gd name="connsiteY396" fmla="*/ 452828 h 509406"/>
                  <a:gd name="connsiteX397" fmla="*/ 1010985 w 2377881"/>
                  <a:gd name="connsiteY397" fmla="*/ 454637 h 509406"/>
                  <a:gd name="connsiteX398" fmla="*/ 1009366 w 2377881"/>
                  <a:gd name="connsiteY398" fmla="*/ 453970 h 509406"/>
                  <a:gd name="connsiteX399" fmla="*/ 1008318 w 2377881"/>
                  <a:gd name="connsiteY399" fmla="*/ 453494 h 509406"/>
                  <a:gd name="connsiteX400" fmla="*/ 1002794 w 2377881"/>
                  <a:gd name="connsiteY400" fmla="*/ 453780 h 509406"/>
                  <a:gd name="connsiteX401" fmla="*/ 998603 w 2377881"/>
                  <a:gd name="connsiteY401" fmla="*/ 461019 h 509406"/>
                  <a:gd name="connsiteX402" fmla="*/ 996317 w 2377881"/>
                  <a:gd name="connsiteY402" fmla="*/ 460543 h 509406"/>
                  <a:gd name="connsiteX403" fmla="*/ 996317 w 2377881"/>
                  <a:gd name="connsiteY403" fmla="*/ 459781 h 509406"/>
                  <a:gd name="connsiteX404" fmla="*/ 996222 w 2377881"/>
                  <a:gd name="connsiteY404" fmla="*/ 458066 h 509406"/>
                  <a:gd name="connsiteX405" fmla="*/ 1000127 w 2377881"/>
                  <a:gd name="connsiteY405" fmla="*/ 452161 h 509406"/>
                  <a:gd name="connsiteX406" fmla="*/ 1008985 w 2377881"/>
                  <a:gd name="connsiteY406" fmla="*/ 443779 h 509406"/>
                  <a:gd name="connsiteX407" fmla="*/ 1007366 w 2377881"/>
                  <a:gd name="connsiteY407" fmla="*/ 435111 h 509406"/>
                  <a:gd name="connsiteX408" fmla="*/ 781529 w 2377881"/>
                  <a:gd name="connsiteY408" fmla="*/ 434920 h 509406"/>
                  <a:gd name="connsiteX409" fmla="*/ 787720 w 2377881"/>
                  <a:gd name="connsiteY409" fmla="*/ 436539 h 509406"/>
                  <a:gd name="connsiteX410" fmla="*/ 787529 w 2377881"/>
                  <a:gd name="connsiteY410" fmla="*/ 436539 h 509406"/>
                  <a:gd name="connsiteX411" fmla="*/ 784862 w 2377881"/>
                  <a:gd name="connsiteY411" fmla="*/ 436825 h 509406"/>
                  <a:gd name="connsiteX412" fmla="*/ 784958 w 2377881"/>
                  <a:gd name="connsiteY412" fmla="*/ 442445 h 509406"/>
                  <a:gd name="connsiteX413" fmla="*/ 785243 w 2377881"/>
                  <a:gd name="connsiteY413" fmla="*/ 443683 h 509406"/>
                  <a:gd name="connsiteX414" fmla="*/ 785529 w 2377881"/>
                  <a:gd name="connsiteY414" fmla="*/ 444826 h 509406"/>
                  <a:gd name="connsiteX415" fmla="*/ 781052 w 2377881"/>
                  <a:gd name="connsiteY415" fmla="*/ 446255 h 509406"/>
                  <a:gd name="connsiteX416" fmla="*/ 781052 w 2377881"/>
                  <a:gd name="connsiteY416" fmla="*/ 445778 h 509406"/>
                  <a:gd name="connsiteX417" fmla="*/ 781052 w 2377881"/>
                  <a:gd name="connsiteY417" fmla="*/ 443207 h 509406"/>
                  <a:gd name="connsiteX418" fmla="*/ 778481 w 2377881"/>
                  <a:gd name="connsiteY418" fmla="*/ 436539 h 509406"/>
                  <a:gd name="connsiteX419" fmla="*/ 781529 w 2377881"/>
                  <a:gd name="connsiteY419" fmla="*/ 434920 h 509406"/>
                  <a:gd name="connsiteX420" fmla="*/ 1068231 w 2377881"/>
                  <a:gd name="connsiteY420" fmla="*/ 434825 h 509406"/>
                  <a:gd name="connsiteX421" fmla="*/ 1071946 w 2377881"/>
                  <a:gd name="connsiteY421" fmla="*/ 436539 h 509406"/>
                  <a:gd name="connsiteX422" fmla="*/ 1070517 w 2377881"/>
                  <a:gd name="connsiteY422" fmla="*/ 438921 h 509406"/>
                  <a:gd name="connsiteX423" fmla="*/ 1069660 w 2377881"/>
                  <a:gd name="connsiteY423" fmla="*/ 439492 h 509406"/>
                  <a:gd name="connsiteX424" fmla="*/ 1065088 w 2377881"/>
                  <a:gd name="connsiteY424" fmla="*/ 442921 h 509406"/>
                  <a:gd name="connsiteX425" fmla="*/ 1057754 w 2377881"/>
                  <a:gd name="connsiteY425" fmla="*/ 445207 h 509406"/>
                  <a:gd name="connsiteX426" fmla="*/ 1062707 w 2377881"/>
                  <a:gd name="connsiteY426" fmla="*/ 439683 h 509406"/>
                  <a:gd name="connsiteX427" fmla="*/ 1064040 w 2377881"/>
                  <a:gd name="connsiteY427" fmla="*/ 437206 h 509406"/>
                  <a:gd name="connsiteX428" fmla="*/ 1068231 w 2377881"/>
                  <a:gd name="connsiteY428" fmla="*/ 434825 h 509406"/>
                  <a:gd name="connsiteX429" fmla="*/ 1264828 w 2377881"/>
                  <a:gd name="connsiteY429" fmla="*/ 434063 h 509406"/>
                  <a:gd name="connsiteX430" fmla="*/ 1273876 w 2377881"/>
                  <a:gd name="connsiteY430" fmla="*/ 439207 h 509406"/>
                  <a:gd name="connsiteX431" fmla="*/ 1273590 w 2377881"/>
                  <a:gd name="connsiteY431" fmla="*/ 447017 h 509406"/>
                  <a:gd name="connsiteX432" fmla="*/ 1268638 w 2377881"/>
                  <a:gd name="connsiteY432" fmla="*/ 442731 h 509406"/>
                  <a:gd name="connsiteX433" fmla="*/ 1259303 w 2377881"/>
                  <a:gd name="connsiteY433" fmla="*/ 435778 h 509406"/>
                  <a:gd name="connsiteX434" fmla="*/ 1264828 w 2377881"/>
                  <a:gd name="connsiteY434" fmla="*/ 434063 h 509406"/>
                  <a:gd name="connsiteX435" fmla="*/ 836583 w 2377881"/>
                  <a:gd name="connsiteY435" fmla="*/ 434062 h 509406"/>
                  <a:gd name="connsiteX436" fmla="*/ 846299 w 2377881"/>
                  <a:gd name="connsiteY436" fmla="*/ 439111 h 509406"/>
                  <a:gd name="connsiteX437" fmla="*/ 839155 w 2377881"/>
                  <a:gd name="connsiteY437" fmla="*/ 438253 h 509406"/>
                  <a:gd name="connsiteX438" fmla="*/ 832297 w 2377881"/>
                  <a:gd name="connsiteY438" fmla="*/ 437587 h 509406"/>
                  <a:gd name="connsiteX439" fmla="*/ 832202 w 2377881"/>
                  <a:gd name="connsiteY439" fmla="*/ 437587 h 509406"/>
                  <a:gd name="connsiteX440" fmla="*/ 836583 w 2377881"/>
                  <a:gd name="connsiteY440" fmla="*/ 434062 h 509406"/>
                  <a:gd name="connsiteX441" fmla="*/ 1019463 w 2377881"/>
                  <a:gd name="connsiteY441" fmla="*/ 433872 h 509406"/>
                  <a:gd name="connsiteX442" fmla="*/ 1018415 w 2377881"/>
                  <a:gd name="connsiteY442" fmla="*/ 444159 h 509406"/>
                  <a:gd name="connsiteX443" fmla="*/ 1018129 w 2377881"/>
                  <a:gd name="connsiteY443" fmla="*/ 443207 h 509406"/>
                  <a:gd name="connsiteX444" fmla="*/ 1017844 w 2377881"/>
                  <a:gd name="connsiteY444" fmla="*/ 437111 h 509406"/>
                  <a:gd name="connsiteX445" fmla="*/ 1017653 w 2377881"/>
                  <a:gd name="connsiteY445" fmla="*/ 435682 h 509406"/>
                  <a:gd name="connsiteX446" fmla="*/ 1019463 w 2377881"/>
                  <a:gd name="connsiteY446" fmla="*/ 433872 h 509406"/>
                  <a:gd name="connsiteX447" fmla="*/ 635891 w 2377881"/>
                  <a:gd name="connsiteY447" fmla="*/ 433682 h 509406"/>
                  <a:gd name="connsiteX448" fmla="*/ 641892 w 2377881"/>
                  <a:gd name="connsiteY448" fmla="*/ 434730 h 509406"/>
                  <a:gd name="connsiteX449" fmla="*/ 644178 w 2377881"/>
                  <a:gd name="connsiteY449" fmla="*/ 436540 h 509406"/>
                  <a:gd name="connsiteX450" fmla="*/ 643607 w 2377881"/>
                  <a:gd name="connsiteY450" fmla="*/ 438254 h 509406"/>
                  <a:gd name="connsiteX451" fmla="*/ 636082 w 2377881"/>
                  <a:gd name="connsiteY451" fmla="*/ 445493 h 509406"/>
                  <a:gd name="connsiteX452" fmla="*/ 631224 w 2377881"/>
                  <a:gd name="connsiteY452" fmla="*/ 454065 h 509406"/>
                  <a:gd name="connsiteX453" fmla="*/ 630843 w 2377881"/>
                  <a:gd name="connsiteY453" fmla="*/ 456161 h 509406"/>
                  <a:gd name="connsiteX454" fmla="*/ 626081 w 2377881"/>
                  <a:gd name="connsiteY454" fmla="*/ 457018 h 509406"/>
                  <a:gd name="connsiteX455" fmla="*/ 626081 w 2377881"/>
                  <a:gd name="connsiteY455" fmla="*/ 449493 h 509406"/>
                  <a:gd name="connsiteX456" fmla="*/ 625795 w 2377881"/>
                  <a:gd name="connsiteY456" fmla="*/ 446255 h 509406"/>
                  <a:gd name="connsiteX457" fmla="*/ 618270 w 2377881"/>
                  <a:gd name="connsiteY457" fmla="*/ 452732 h 509406"/>
                  <a:gd name="connsiteX458" fmla="*/ 623604 w 2377881"/>
                  <a:gd name="connsiteY458" fmla="*/ 456828 h 509406"/>
                  <a:gd name="connsiteX459" fmla="*/ 619318 w 2377881"/>
                  <a:gd name="connsiteY459" fmla="*/ 457209 h 509406"/>
                  <a:gd name="connsiteX460" fmla="*/ 618175 w 2377881"/>
                  <a:gd name="connsiteY460" fmla="*/ 456352 h 509406"/>
                  <a:gd name="connsiteX461" fmla="*/ 613603 w 2377881"/>
                  <a:gd name="connsiteY461" fmla="*/ 452923 h 509406"/>
                  <a:gd name="connsiteX462" fmla="*/ 605983 w 2377881"/>
                  <a:gd name="connsiteY462" fmla="*/ 443588 h 509406"/>
                  <a:gd name="connsiteX463" fmla="*/ 611507 w 2377881"/>
                  <a:gd name="connsiteY463" fmla="*/ 443969 h 509406"/>
                  <a:gd name="connsiteX464" fmla="*/ 616365 w 2377881"/>
                  <a:gd name="connsiteY464" fmla="*/ 440159 h 509406"/>
                  <a:gd name="connsiteX465" fmla="*/ 616651 w 2377881"/>
                  <a:gd name="connsiteY465" fmla="*/ 435015 h 509406"/>
                  <a:gd name="connsiteX466" fmla="*/ 628081 w 2377881"/>
                  <a:gd name="connsiteY466" fmla="*/ 436825 h 509406"/>
                  <a:gd name="connsiteX467" fmla="*/ 635891 w 2377881"/>
                  <a:gd name="connsiteY467" fmla="*/ 433682 h 509406"/>
                  <a:gd name="connsiteX468" fmla="*/ 978982 w 2377881"/>
                  <a:gd name="connsiteY468" fmla="*/ 433300 h 509406"/>
                  <a:gd name="connsiteX469" fmla="*/ 979077 w 2377881"/>
                  <a:gd name="connsiteY469" fmla="*/ 433777 h 509406"/>
                  <a:gd name="connsiteX470" fmla="*/ 979458 w 2377881"/>
                  <a:gd name="connsiteY470" fmla="*/ 435777 h 509406"/>
                  <a:gd name="connsiteX471" fmla="*/ 975267 w 2377881"/>
                  <a:gd name="connsiteY471" fmla="*/ 441397 h 509406"/>
                  <a:gd name="connsiteX472" fmla="*/ 974124 w 2377881"/>
                  <a:gd name="connsiteY472" fmla="*/ 442254 h 509406"/>
                  <a:gd name="connsiteX473" fmla="*/ 968028 w 2377881"/>
                  <a:gd name="connsiteY473" fmla="*/ 441206 h 509406"/>
                  <a:gd name="connsiteX474" fmla="*/ 967171 w 2377881"/>
                  <a:gd name="connsiteY474" fmla="*/ 440254 h 509406"/>
                  <a:gd name="connsiteX475" fmla="*/ 969647 w 2377881"/>
                  <a:gd name="connsiteY475" fmla="*/ 437301 h 509406"/>
                  <a:gd name="connsiteX476" fmla="*/ 970981 w 2377881"/>
                  <a:gd name="connsiteY476" fmla="*/ 437587 h 509406"/>
                  <a:gd name="connsiteX477" fmla="*/ 975172 w 2377881"/>
                  <a:gd name="connsiteY477" fmla="*/ 434634 h 509406"/>
                  <a:gd name="connsiteX478" fmla="*/ 975172 w 2377881"/>
                  <a:gd name="connsiteY478" fmla="*/ 433967 h 509406"/>
                  <a:gd name="connsiteX479" fmla="*/ 978982 w 2377881"/>
                  <a:gd name="connsiteY479" fmla="*/ 433300 h 509406"/>
                  <a:gd name="connsiteX480" fmla="*/ 1182531 w 2377881"/>
                  <a:gd name="connsiteY480" fmla="*/ 433015 h 509406"/>
                  <a:gd name="connsiteX481" fmla="*/ 1187294 w 2377881"/>
                  <a:gd name="connsiteY481" fmla="*/ 436254 h 509406"/>
                  <a:gd name="connsiteX482" fmla="*/ 1188246 w 2377881"/>
                  <a:gd name="connsiteY482" fmla="*/ 437492 h 509406"/>
                  <a:gd name="connsiteX483" fmla="*/ 1193771 w 2377881"/>
                  <a:gd name="connsiteY483" fmla="*/ 441016 h 509406"/>
                  <a:gd name="connsiteX484" fmla="*/ 1198914 w 2377881"/>
                  <a:gd name="connsiteY484" fmla="*/ 442159 h 509406"/>
                  <a:gd name="connsiteX485" fmla="*/ 1199105 w 2377881"/>
                  <a:gd name="connsiteY485" fmla="*/ 443683 h 509406"/>
                  <a:gd name="connsiteX486" fmla="*/ 1201105 w 2377881"/>
                  <a:gd name="connsiteY486" fmla="*/ 450065 h 509406"/>
                  <a:gd name="connsiteX487" fmla="*/ 1200438 w 2377881"/>
                  <a:gd name="connsiteY487" fmla="*/ 450732 h 509406"/>
                  <a:gd name="connsiteX488" fmla="*/ 1198533 w 2377881"/>
                  <a:gd name="connsiteY488" fmla="*/ 452922 h 509406"/>
                  <a:gd name="connsiteX489" fmla="*/ 1191389 w 2377881"/>
                  <a:gd name="connsiteY489" fmla="*/ 453113 h 509406"/>
                  <a:gd name="connsiteX490" fmla="*/ 1188341 w 2377881"/>
                  <a:gd name="connsiteY490" fmla="*/ 449017 h 509406"/>
                  <a:gd name="connsiteX491" fmla="*/ 1185675 w 2377881"/>
                  <a:gd name="connsiteY491" fmla="*/ 450446 h 509406"/>
                  <a:gd name="connsiteX492" fmla="*/ 1185008 w 2377881"/>
                  <a:gd name="connsiteY492" fmla="*/ 450827 h 509406"/>
                  <a:gd name="connsiteX493" fmla="*/ 1183103 w 2377881"/>
                  <a:gd name="connsiteY493" fmla="*/ 448350 h 509406"/>
                  <a:gd name="connsiteX494" fmla="*/ 1183865 w 2377881"/>
                  <a:gd name="connsiteY494" fmla="*/ 447969 h 509406"/>
                  <a:gd name="connsiteX495" fmla="*/ 1185770 w 2377881"/>
                  <a:gd name="connsiteY495" fmla="*/ 446921 h 509406"/>
                  <a:gd name="connsiteX496" fmla="*/ 1188056 w 2377881"/>
                  <a:gd name="connsiteY496" fmla="*/ 442921 h 509406"/>
                  <a:gd name="connsiteX497" fmla="*/ 1183293 w 2377881"/>
                  <a:gd name="connsiteY497" fmla="*/ 433872 h 509406"/>
                  <a:gd name="connsiteX498" fmla="*/ 1182531 w 2377881"/>
                  <a:gd name="connsiteY498" fmla="*/ 433015 h 509406"/>
                  <a:gd name="connsiteX499" fmla="*/ 1372840 w 2377881"/>
                  <a:gd name="connsiteY499" fmla="*/ 432824 h 509406"/>
                  <a:gd name="connsiteX500" fmla="*/ 1375983 w 2377881"/>
                  <a:gd name="connsiteY500" fmla="*/ 433681 h 509406"/>
                  <a:gd name="connsiteX501" fmla="*/ 1377889 w 2377881"/>
                  <a:gd name="connsiteY501" fmla="*/ 436444 h 509406"/>
                  <a:gd name="connsiteX502" fmla="*/ 1373888 w 2377881"/>
                  <a:gd name="connsiteY502" fmla="*/ 440254 h 509406"/>
                  <a:gd name="connsiteX503" fmla="*/ 1374017 w 2377881"/>
                  <a:gd name="connsiteY503" fmla="*/ 444507 h 509406"/>
                  <a:gd name="connsiteX504" fmla="*/ 1373019 w 2377881"/>
                  <a:gd name="connsiteY504" fmla="*/ 439111 h 509406"/>
                  <a:gd name="connsiteX505" fmla="*/ 1371983 w 2377881"/>
                  <a:gd name="connsiteY505" fmla="*/ 433777 h 509406"/>
                  <a:gd name="connsiteX506" fmla="*/ 187836 w 2377881"/>
                  <a:gd name="connsiteY506" fmla="*/ 432824 h 509406"/>
                  <a:gd name="connsiteX507" fmla="*/ 189169 w 2377881"/>
                  <a:gd name="connsiteY507" fmla="*/ 432919 h 509406"/>
                  <a:gd name="connsiteX508" fmla="*/ 198123 w 2377881"/>
                  <a:gd name="connsiteY508" fmla="*/ 435872 h 509406"/>
                  <a:gd name="connsiteX509" fmla="*/ 198980 w 2377881"/>
                  <a:gd name="connsiteY509" fmla="*/ 441492 h 509406"/>
                  <a:gd name="connsiteX510" fmla="*/ 197171 w 2377881"/>
                  <a:gd name="connsiteY510" fmla="*/ 442730 h 509406"/>
                  <a:gd name="connsiteX511" fmla="*/ 190408 w 2377881"/>
                  <a:gd name="connsiteY511" fmla="*/ 443111 h 509406"/>
                  <a:gd name="connsiteX512" fmla="*/ 187836 w 2377881"/>
                  <a:gd name="connsiteY512" fmla="*/ 432824 h 509406"/>
                  <a:gd name="connsiteX513" fmla="*/ 946216 w 2377881"/>
                  <a:gd name="connsiteY513" fmla="*/ 432348 h 509406"/>
                  <a:gd name="connsiteX514" fmla="*/ 946406 w 2377881"/>
                  <a:gd name="connsiteY514" fmla="*/ 445397 h 509406"/>
                  <a:gd name="connsiteX515" fmla="*/ 942882 w 2377881"/>
                  <a:gd name="connsiteY515" fmla="*/ 448731 h 509406"/>
                  <a:gd name="connsiteX516" fmla="*/ 938405 w 2377881"/>
                  <a:gd name="connsiteY516" fmla="*/ 443492 h 509406"/>
                  <a:gd name="connsiteX517" fmla="*/ 946120 w 2377881"/>
                  <a:gd name="connsiteY517" fmla="*/ 440730 h 509406"/>
                  <a:gd name="connsiteX518" fmla="*/ 945739 w 2377881"/>
                  <a:gd name="connsiteY518" fmla="*/ 440349 h 509406"/>
                  <a:gd name="connsiteX519" fmla="*/ 944215 w 2377881"/>
                  <a:gd name="connsiteY519" fmla="*/ 438730 h 509406"/>
                  <a:gd name="connsiteX520" fmla="*/ 942310 w 2377881"/>
                  <a:gd name="connsiteY520" fmla="*/ 434158 h 509406"/>
                  <a:gd name="connsiteX521" fmla="*/ 943358 w 2377881"/>
                  <a:gd name="connsiteY521" fmla="*/ 433681 h 509406"/>
                  <a:gd name="connsiteX522" fmla="*/ 675135 w 2377881"/>
                  <a:gd name="connsiteY522" fmla="*/ 432253 h 509406"/>
                  <a:gd name="connsiteX523" fmla="*/ 679326 w 2377881"/>
                  <a:gd name="connsiteY523" fmla="*/ 437777 h 509406"/>
                  <a:gd name="connsiteX524" fmla="*/ 678278 w 2377881"/>
                  <a:gd name="connsiteY524" fmla="*/ 442064 h 509406"/>
                  <a:gd name="connsiteX525" fmla="*/ 669896 w 2377881"/>
                  <a:gd name="connsiteY525" fmla="*/ 436158 h 509406"/>
                  <a:gd name="connsiteX526" fmla="*/ 666848 w 2377881"/>
                  <a:gd name="connsiteY526" fmla="*/ 438254 h 509406"/>
                  <a:gd name="connsiteX527" fmla="*/ 663229 w 2377881"/>
                  <a:gd name="connsiteY527" fmla="*/ 440730 h 509406"/>
                  <a:gd name="connsiteX528" fmla="*/ 656275 w 2377881"/>
                  <a:gd name="connsiteY528" fmla="*/ 450636 h 509406"/>
                  <a:gd name="connsiteX529" fmla="*/ 656371 w 2377881"/>
                  <a:gd name="connsiteY529" fmla="*/ 448255 h 509406"/>
                  <a:gd name="connsiteX530" fmla="*/ 658656 w 2377881"/>
                  <a:gd name="connsiteY530" fmla="*/ 439682 h 509406"/>
                  <a:gd name="connsiteX531" fmla="*/ 662847 w 2377881"/>
                  <a:gd name="connsiteY531" fmla="*/ 435587 h 509406"/>
                  <a:gd name="connsiteX532" fmla="*/ 672754 w 2377881"/>
                  <a:gd name="connsiteY532" fmla="*/ 432634 h 509406"/>
                  <a:gd name="connsiteX533" fmla="*/ 990889 w 2377881"/>
                  <a:gd name="connsiteY533" fmla="*/ 431967 h 509406"/>
                  <a:gd name="connsiteX534" fmla="*/ 998889 w 2377881"/>
                  <a:gd name="connsiteY534" fmla="*/ 432157 h 509406"/>
                  <a:gd name="connsiteX535" fmla="*/ 993746 w 2377881"/>
                  <a:gd name="connsiteY535" fmla="*/ 434062 h 509406"/>
                  <a:gd name="connsiteX536" fmla="*/ 997080 w 2377881"/>
                  <a:gd name="connsiteY536" fmla="*/ 437682 h 509406"/>
                  <a:gd name="connsiteX537" fmla="*/ 999652 w 2377881"/>
                  <a:gd name="connsiteY537" fmla="*/ 442825 h 509406"/>
                  <a:gd name="connsiteX538" fmla="*/ 990603 w 2377881"/>
                  <a:gd name="connsiteY538" fmla="*/ 436634 h 509406"/>
                  <a:gd name="connsiteX539" fmla="*/ 990889 w 2377881"/>
                  <a:gd name="connsiteY539" fmla="*/ 431967 h 509406"/>
                  <a:gd name="connsiteX540" fmla="*/ 54962 w 2377881"/>
                  <a:gd name="connsiteY540" fmla="*/ 431300 h 509406"/>
                  <a:gd name="connsiteX541" fmla="*/ 55819 w 2377881"/>
                  <a:gd name="connsiteY541" fmla="*/ 434443 h 509406"/>
                  <a:gd name="connsiteX542" fmla="*/ 55153 w 2377881"/>
                  <a:gd name="connsiteY542" fmla="*/ 434539 h 509406"/>
                  <a:gd name="connsiteX543" fmla="*/ 53152 w 2377881"/>
                  <a:gd name="connsiteY543" fmla="*/ 435015 h 509406"/>
                  <a:gd name="connsiteX544" fmla="*/ 56581 w 2377881"/>
                  <a:gd name="connsiteY544" fmla="*/ 437872 h 509406"/>
                  <a:gd name="connsiteX545" fmla="*/ 60867 w 2377881"/>
                  <a:gd name="connsiteY545" fmla="*/ 436539 h 509406"/>
                  <a:gd name="connsiteX546" fmla="*/ 65820 w 2377881"/>
                  <a:gd name="connsiteY546" fmla="*/ 435015 h 509406"/>
                  <a:gd name="connsiteX547" fmla="*/ 70392 w 2377881"/>
                  <a:gd name="connsiteY547" fmla="*/ 438634 h 509406"/>
                  <a:gd name="connsiteX548" fmla="*/ 69440 w 2377881"/>
                  <a:gd name="connsiteY548" fmla="*/ 444159 h 509406"/>
                  <a:gd name="connsiteX549" fmla="*/ 71059 w 2377881"/>
                  <a:gd name="connsiteY549" fmla="*/ 447778 h 509406"/>
                  <a:gd name="connsiteX550" fmla="*/ 71345 w 2377881"/>
                  <a:gd name="connsiteY550" fmla="*/ 448921 h 509406"/>
                  <a:gd name="connsiteX551" fmla="*/ 68583 w 2377881"/>
                  <a:gd name="connsiteY551" fmla="*/ 449493 h 509406"/>
                  <a:gd name="connsiteX552" fmla="*/ 68297 w 2377881"/>
                  <a:gd name="connsiteY552" fmla="*/ 449683 h 509406"/>
                  <a:gd name="connsiteX553" fmla="*/ 64296 w 2377881"/>
                  <a:gd name="connsiteY553" fmla="*/ 451779 h 509406"/>
                  <a:gd name="connsiteX554" fmla="*/ 52771 w 2377881"/>
                  <a:gd name="connsiteY554" fmla="*/ 450159 h 509406"/>
                  <a:gd name="connsiteX555" fmla="*/ 51342 w 2377881"/>
                  <a:gd name="connsiteY555" fmla="*/ 447302 h 509406"/>
                  <a:gd name="connsiteX556" fmla="*/ 50104 w 2377881"/>
                  <a:gd name="connsiteY556" fmla="*/ 444921 h 509406"/>
                  <a:gd name="connsiteX557" fmla="*/ 43532 w 2377881"/>
                  <a:gd name="connsiteY557" fmla="*/ 434158 h 509406"/>
                  <a:gd name="connsiteX558" fmla="*/ 48485 w 2377881"/>
                  <a:gd name="connsiteY558" fmla="*/ 432633 h 509406"/>
                  <a:gd name="connsiteX559" fmla="*/ 54295 w 2377881"/>
                  <a:gd name="connsiteY559" fmla="*/ 431395 h 509406"/>
                  <a:gd name="connsiteX560" fmla="*/ 748668 w 2377881"/>
                  <a:gd name="connsiteY560" fmla="*/ 430824 h 509406"/>
                  <a:gd name="connsiteX561" fmla="*/ 752764 w 2377881"/>
                  <a:gd name="connsiteY561" fmla="*/ 430919 h 509406"/>
                  <a:gd name="connsiteX562" fmla="*/ 760479 w 2377881"/>
                  <a:gd name="connsiteY562" fmla="*/ 438158 h 509406"/>
                  <a:gd name="connsiteX563" fmla="*/ 760955 w 2377881"/>
                  <a:gd name="connsiteY563" fmla="*/ 438444 h 509406"/>
                  <a:gd name="connsiteX564" fmla="*/ 766003 w 2377881"/>
                  <a:gd name="connsiteY564" fmla="*/ 440730 h 509406"/>
                  <a:gd name="connsiteX565" fmla="*/ 767051 w 2377881"/>
                  <a:gd name="connsiteY565" fmla="*/ 440635 h 509406"/>
                  <a:gd name="connsiteX566" fmla="*/ 775814 w 2377881"/>
                  <a:gd name="connsiteY566" fmla="*/ 441492 h 509406"/>
                  <a:gd name="connsiteX567" fmla="*/ 776005 w 2377881"/>
                  <a:gd name="connsiteY567" fmla="*/ 444921 h 509406"/>
                  <a:gd name="connsiteX568" fmla="*/ 770957 w 2377881"/>
                  <a:gd name="connsiteY568" fmla="*/ 445969 h 509406"/>
                  <a:gd name="connsiteX569" fmla="*/ 768480 w 2377881"/>
                  <a:gd name="connsiteY569" fmla="*/ 451874 h 509406"/>
                  <a:gd name="connsiteX570" fmla="*/ 766480 w 2377881"/>
                  <a:gd name="connsiteY570" fmla="*/ 453303 h 509406"/>
                  <a:gd name="connsiteX571" fmla="*/ 758479 w 2377881"/>
                  <a:gd name="connsiteY571" fmla="*/ 448064 h 509406"/>
                  <a:gd name="connsiteX572" fmla="*/ 763622 w 2377881"/>
                  <a:gd name="connsiteY572" fmla="*/ 441206 h 509406"/>
                  <a:gd name="connsiteX573" fmla="*/ 754669 w 2377881"/>
                  <a:gd name="connsiteY573" fmla="*/ 439301 h 509406"/>
                  <a:gd name="connsiteX574" fmla="*/ 755716 w 2377881"/>
                  <a:gd name="connsiteY574" fmla="*/ 438920 h 509406"/>
                  <a:gd name="connsiteX575" fmla="*/ 756478 w 2377881"/>
                  <a:gd name="connsiteY575" fmla="*/ 435015 h 509406"/>
                  <a:gd name="connsiteX576" fmla="*/ 749525 w 2377881"/>
                  <a:gd name="connsiteY576" fmla="*/ 431300 h 509406"/>
                  <a:gd name="connsiteX577" fmla="*/ 929833 w 2377881"/>
                  <a:gd name="connsiteY577" fmla="*/ 430157 h 509406"/>
                  <a:gd name="connsiteX578" fmla="*/ 931833 w 2377881"/>
                  <a:gd name="connsiteY578" fmla="*/ 432348 h 509406"/>
                  <a:gd name="connsiteX579" fmla="*/ 934309 w 2377881"/>
                  <a:gd name="connsiteY579" fmla="*/ 440920 h 509406"/>
                  <a:gd name="connsiteX580" fmla="*/ 928499 w 2377881"/>
                  <a:gd name="connsiteY580" fmla="*/ 447302 h 509406"/>
                  <a:gd name="connsiteX581" fmla="*/ 919165 w 2377881"/>
                  <a:gd name="connsiteY581" fmla="*/ 444349 h 509406"/>
                  <a:gd name="connsiteX582" fmla="*/ 916498 w 2377881"/>
                  <a:gd name="connsiteY582" fmla="*/ 446921 h 509406"/>
                  <a:gd name="connsiteX583" fmla="*/ 911926 w 2377881"/>
                  <a:gd name="connsiteY583" fmla="*/ 454922 h 509406"/>
                  <a:gd name="connsiteX584" fmla="*/ 909640 w 2377881"/>
                  <a:gd name="connsiteY584" fmla="*/ 446540 h 509406"/>
                  <a:gd name="connsiteX585" fmla="*/ 909259 w 2377881"/>
                  <a:gd name="connsiteY585" fmla="*/ 445968 h 509406"/>
                  <a:gd name="connsiteX586" fmla="*/ 905639 w 2377881"/>
                  <a:gd name="connsiteY586" fmla="*/ 439873 h 509406"/>
                  <a:gd name="connsiteX587" fmla="*/ 916974 w 2377881"/>
                  <a:gd name="connsiteY587" fmla="*/ 437586 h 509406"/>
                  <a:gd name="connsiteX588" fmla="*/ 925927 w 2377881"/>
                  <a:gd name="connsiteY588" fmla="*/ 440825 h 509406"/>
                  <a:gd name="connsiteX589" fmla="*/ 924594 w 2377881"/>
                  <a:gd name="connsiteY589" fmla="*/ 433967 h 509406"/>
                  <a:gd name="connsiteX590" fmla="*/ 929261 w 2377881"/>
                  <a:gd name="connsiteY590" fmla="*/ 430538 h 509406"/>
                  <a:gd name="connsiteX591" fmla="*/ 695899 w 2377881"/>
                  <a:gd name="connsiteY591" fmla="*/ 430157 h 509406"/>
                  <a:gd name="connsiteX592" fmla="*/ 701328 w 2377881"/>
                  <a:gd name="connsiteY592" fmla="*/ 431777 h 509406"/>
                  <a:gd name="connsiteX593" fmla="*/ 709520 w 2377881"/>
                  <a:gd name="connsiteY593" fmla="*/ 431586 h 509406"/>
                  <a:gd name="connsiteX594" fmla="*/ 716854 w 2377881"/>
                  <a:gd name="connsiteY594" fmla="*/ 431586 h 509406"/>
                  <a:gd name="connsiteX595" fmla="*/ 717711 w 2377881"/>
                  <a:gd name="connsiteY595" fmla="*/ 434920 h 509406"/>
                  <a:gd name="connsiteX596" fmla="*/ 717044 w 2377881"/>
                  <a:gd name="connsiteY596" fmla="*/ 434920 h 509406"/>
                  <a:gd name="connsiteX597" fmla="*/ 712853 w 2377881"/>
                  <a:gd name="connsiteY597" fmla="*/ 435110 h 509406"/>
                  <a:gd name="connsiteX598" fmla="*/ 704757 w 2377881"/>
                  <a:gd name="connsiteY598" fmla="*/ 438920 h 509406"/>
                  <a:gd name="connsiteX599" fmla="*/ 705805 w 2377881"/>
                  <a:gd name="connsiteY599" fmla="*/ 439111 h 509406"/>
                  <a:gd name="connsiteX600" fmla="*/ 711711 w 2377881"/>
                  <a:gd name="connsiteY600" fmla="*/ 440063 h 509406"/>
                  <a:gd name="connsiteX601" fmla="*/ 709139 w 2377881"/>
                  <a:gd name="connsiteY601" fmla="*/ 449112 h 509406"/>
                  <a:gd name="connsiteX602" fmla="*/ 699423 w 2377881"/>
                  <a:gd name="connsiteY602" fmla="*/ 448255 h 509406"/>
                  <a:gd name="connsiteX603" fmla="*/ 699614 w 2377881"/>
                  <a:gd name="connsiteY603" fmla="*/ 451112 h 509406"/>
                  <a:gd name="connsiteX604" fmla="*/ 698947 w 2377881"/>
                  <a:gd name="connsiteY604" fmla="*/ 454732 h 509406"/>
                  <a:gd name="connsiteX605" fmla="*/ 691613 w 2377881"/>
                  <a:gd name="connsiteY605" fmla="*/ 456065 h 509406"/>
                  <a:gd name="connsiteX606" fmla="*/ 695709 w 2377881"/>
                  <a:gd name="connsiteY606" fmla="*/ 452636 h 509406"/>
                  <a:gd name="connsiteX607" fmla="*/ 691422 w 2377881"/>
                  <a:gd name="connsiteY607" fmla="*/ 449207 h 509406"/>
                  <a:gd name="connsiteX608" fmla="*/ 698280 w 2377881"/>
                  <a:gd name="connsiteY608" fmla="*/ 444159 h 509406"/>
                  <a:gd name="connsiteX609" fmla="*/ 697328 w 2377881"/>
                  <a:gd name="connsiteY609" fmla="*/ 441397 h 509406"/>
                  <a:gd name="connsiteX610" fmla="*/ 697042 w 2377881"/>
                  <a:gd name="connsiteY610" fmla="*/ 439206 h 509406"/>
                  <a:gd name="connsiteX611" fmla="*/ 698280 w 2377881"/>
                  <a:gd name="connsiteY611" fmla="*/ 437206 h 509406"/>
                  <a:gd name="connsiteX612" fmla="*/ 695042 w 2377881"/>
                  <a:gd name="connsiteY612" fmla="*/ 432634 h 509406"/>
                  <a:gd name="connsiteX613" fmla="*/ 695899 w 2377881"/>
                  <a:gd name="connsiteY613" fmla="*/ 430157 h 509406"/>
                  <a:gd name="connsiteX614" fmla="*/ 778004 w 2377881"/>
                  <a:gd name="connsiteY614" fmla="*/ 429681 h 509406"/>
                  <a:gd name="connsiteX615" fmla="*/ 790863 w 2377881"/>
                  <a:gd name="connsiteY615" fmla="*/ 432539 h 509406"/>
                  <a:gd name="connsiteX616" fmla="*/ 789529 w 2377881"/>
                  <a:gd name="connsiteY616" fmla="*/ 432539 h 509406"/>
                  <a:gd name="connsiteX617" fmla="*/ 779338 w 2377881"/>
                  <a:gd name="connsiteY617" fmla="*/ 431205 h 509406"/>
                  <a:gd name="connsiteX618" fmla="*/ 776099 w 2377881"/>
                  <a:gd name="connsiteY618" fmla="*/ 432253 h 509406"/>
                  <a:gd name="connsiteX619" fmla="*/ 778004 w 2377881"/>
                  <a:gd name="connsiteY619" fmla="*/ 429681 h 509406"/>
                  <a:gd name="connsiteX620" fmla="*/ 536736 w 2377881"/>
                  <a:gd name="connsiteY620" fmla="*/ 424633 h 509406"/>
                  <a:gd name="connsiteX621" fmla="*/ 545309 w 2377881"/>
                  <a:gd name="connsiteY621" fmla="*/ 429967 h 509406"/>
                  <a:gd name="connsiteX622" fmla="*/ 541403 w 2377881"/>
                  <a:gd name="connsiteY622" fmla="*/ 433681 h 509406"/>
                  <a:gd name="connsiteX623" fmla="*/ 540927 w 2377881"/>
                  <a:gd name="connsiteY623" fmla="*/ 434158 h 509406"/>
                  <a:gd name="connsiteX624" fmla="*/ 543975 w 2377881"/>
                  <a:gd name="connsiteY624" fmla="*/ 436444 h 509406"/>
                  <a:gd name="connsiteX625" fmla="*/ 550642 w 2377881"/>
                  <a:gd name="connsiteY625" fmla="*/ 432062 h 509406"/>
                  <a:gd name="connsiteX626" fmla="*/ 552167 w 2377881"/>
                  <a:gd name="connsiteY626" fmla="*/ 434634 h 509406"/>
                  <a:gd name="connsiteX627" fmla="*/ 553691 w 2377881"/>
                  <a:gd name="connsiteY627" fmla="*/ 437206 h 509406"/>
                  <a:gd name="connsiteX628" fmla="*/ 556167 w 2377881"/>
                  <a:gd name="connsiteY628" fmla="*/ 441016 h 509406"/>
                  <a:gd name="connsiteX629" fmla="*/ 560739 w 2377881"/>
                  <a:gd name="connsiteY629" fmla="*/ 432824 h 509406"/>
                  <a:gd name="connsiteX630" fmla="*/ 569121 w 2377881"/>
                  <a:gd name="connsiteY630" fmla="*/ 434539 h 509406"/>
                  <a:gd name="connsiteX631" fmla="*/ 569597 w 2377881"/>
                  <a:gd name="connsiteY631" fmla="*/ 436444 h 509406"/>
                  <a:gd name="connsiteX632" fmla="*/ 569883 w 2377881"/>
                  <a:gd name="connsiteY632" fmla="*/ 437396 h 509406"/>
                  <a:gd name="connsiteX633" fmla="*/ 573788 w 2377881"/>
                  <a:gd name="connsiteY633" fmla="*/ 439968 h 509406"/>
                  <a:gd name="connsiteX634" fmla="*/ 571026 w 2377881"/>
                  <a:gd name="connsiteY634" fmla="*/ 444254 h 509406"/>
                  <a:gd name="connsiteX635" fmla="*/ 571693 w 2377881"/>
                  <a:gd name="connsiteY635" fmla="*/ 447302 h 509406"/>
                  <a:gd name="connsiteX636" fmla="*/ 572836 w 2377881"/>
                  <a:gd name="connsiteY636" fmla="*/ 447397 h 509406"/>
                  <a:gd name="connsiteX637" fmla="*/ 574931 w 2377881"/>
                  <a:gd name="connsiteY637" fmla="*/ 447588 h 509406"/>
                  <a:gd name="connsiteX638" fmla="*/ 579599 w 2377881"/>
                  <a:gd name="connsiteY638" fmla="*/ 444254 h 509406"/>
                  <a:gd name="connsiteX639" fmla="*/ 578075 w 2377881"/>
                  <a:gd name="connsiteY639" fmla="*/ 437206 h 509406"/>
                  <a:gd name="connsiteX640" fmla="*/ 576836 w 2377881"/>
                  <a:gd name="connsiteY640" fmla="*/ 431014 h 509406"/>
                  <a:gd name="connsiteX641" fmla="*/ 580551 w 2377881"/>
                  <a:gd name="connsiteY641" fmla="*/ 434158 h 509406"/>
                  <a:gd name="connsiteX642" fmla="*/ 584837 w 2377881"/>
                  <a:gd name="connsiteY642" fmla="*/ 434062 h 509406"/>
                  <a:gd name="connsiteX643" fmla="*/ 595505 w 2377881"/>
                  <a:gd name="connsiteY643" fmla="*/ 439111 h 509406"/>
                  <a:gd name="connsiteX644" fmla="*/ 600744 w 2377881"/>
                  <a:gd name="connsiteY644" fmla="*/ 444445 h 509406"/>
                  <a:gd name="connsiteX645" fmla="*/ 604173 w 2377881"/>
                  <a:gd name="connsiteY645" fmla="*/ 446826 h 509406"/>
                  <a:gd name="connsiteX646" fmla="*/ 598458 w 2377881"/>
                  <a:gd name="connsiteY646" fmla="*/ 451493 h 509406"/>
                  <a:gd name="connsiteX647" fmla="*/ 591981 w 2377881"/>
                  <a:gd name="connsiteY647" fmla="*/ 446635 h 509406"/>
                  <a:gd name="connsiteX648" fmla="*/ 590267 w 2377881"/>
                  <a:gd name="connsiteY648" fmla="*/ 449302 h 509406"/>
                  <a:gd name="connsiteX649" fmla="*/ 589028 w 2377881"/>
                  <a:gd name="connsiteY649" fmla="*/ 451303 h 509406"/>
                  <a:gd name="connsiteX650" fmla="*/ 583790 w 2377881"/>
                  <a:gd name="connsiteY650" fmla="*/ 452827 h 509406"/>
                  <a:gd name="connsiteX651" fmla="*/ 574931 w 2377881"/>
                  <a:gd name="connsiteY651" fmla="*/ 453779 h 509406"/>
                  <a:gd name="connsiteX652" fmla="*/ 562834 w 2377881"/>
                  <a:gd name="connsiteY652" fmla="*/ 451874 h 509406"/>
                  <a:gd name="connsiteX653" fmla="*/ 557501 w 2377881"/>
                  <a:gd name="connsiteY653" fmla="*/ 451779 h 509406"/>
                  <a:gd name="connsiteX654" fmla="*/ 546642 w 2377881"/>
                  <a:gd name="connsiteY654" fmla="*/ 451684 h 509406"/>
                  <a:gd name="connsiteX655" fmla="*/ 541975 w 2377881"/>
                  <a:gd name="connsiteY655" fmla="*/ 452255 h 509406"/>
                  <a:gd name="connsiteX656" fmla="*/ 533688 w 2377881"/>
                  <a:gd name="connsiteY656" fmla="*/ 455494 h 509406"/>
                  <a:gd name="connsiteX657" fmla="*/ 525306 w 2377881"/>
                  <a:gd name="connsiteY657" fmla="*/ 455779 h 509406"/>
                  <a:gd name="connsiteX658" fmla="*/ 520829 w 2377881"/>
                  <a:gd name="connsiteY658" fmla="*/ 456637 h 509406"/>
                  <a:gd name="connsiteX659" fmla="*/ 524496 w 2377881"/>
                  <a:gd name="connsiteY659" fmla="*/ 444413 h 509406"/>
                  <a:gd name="connsiteX660" fmla="*/ 517305 w 2377881"/>
                  <a:gd name="connsiteY660" fmla="*/ 453684 h 509406"/>
                  <a:gd name="connsiteX661" fmla="*/ 510162 w 2377881"/>
                  <a:gd name="connsiteY661" fmla="*/ 456351 h 509406"/>
                  <a:gd name="connsiteX662" fmla="*/ 506542 w 2377881"/>
                  <a:gd name="connsiteY662" fmla="*/ 455018 h 509406"/>
                  <a:gd name="connsiteX663" fmla="*/ 500827 w 2377881"/>
                  <a:gd name="connsiteY663" fmla="*/ 454161 h 509406"/>
                  <a:gd name="connsiteX664" fmla="*/ 491969 w 2377881"/>
                  <a:gd name="connsiteY664" fmla="*/ 454161 h 509406"/>
                  <a:gd name="connsiteX665" fmla="*/ 487397 w 2377881"/>
                  <a:gd name="connsiteY665" fmla="*/ 452446 h 509406"/>
                  <a:gd name="connsiteX666" fmla="*/ 483206 w 2377881"/>
                  <a:gd name="connsiteY666" fmla="*/ 454542 h 509406"/>
                  <a:gd name="connsiteX667" fmla="*/ 475110 w 2377881"/>
                  <a:gd name="connsiteY667" fmla="*/ 451303 h 509406"/>
                  <a:gd name="connsiteX668" fmla="*/ 470157 w 2377881"/>
                  <a:gd name="connsiteY668" fmla="*/ 452351 h 509406"/>
                  <a:gd name="connsiteX669" fmla="*/ 468252 w 2377881"/>
                  <a:gd name="connsiteY669" fmla="*/ 452732 h 509406"/>
                  <a:gd name="connsiteX670" fmla="*/ 469585 w 2377881"/>
                  <a:gd name="connsiteY670" fmla="*/ 463495 h 509406"/>
                  <a:gd name="connsiteX671" fmla="*/ 475491 w 2377881"/>
                  <a:gd name="connsiteY671" fmla="*/ 472163 h 509406"/>
                  <a:gd name="connsiteX672" fmla="*/ 478729 w 2377881"/>
                  <a:gd name="connsiteY672" fmla="*/ 472639 h 509406"/>
                  <a:gd name="connsiteX673" fmla="*/ 480634 w 2377881"/>
                  <a:gd name="connsiteY673" fmla="*/ 472925 h 509406"/>
                  <a:gd name="connsiteX674" fmla="*/ 479682 w 2377881"/>
                  <a:gd name="connsiteY674" fmla="*/ 474449 h 509406"/>
                  <a:gd name="connsiteX675" fmla="*/ 461013 w 2377881"/>
                  <a:gd name="connsiteY675" fmla="*/ 472925 h 509406"/>
                  <a:gd name="connsiteX676" fmla="*/ 459870 w 2377881"/>
                  <a:gd name="connsiteY676" fmla="*/ 472639 h 509406"/>
                  <a:gd name="connsiteX677" fmla="*/ 455393 w 2377881"/>
                  <a:gd name="connsiteY677" fmla="*/ 471687 h 509406"/>
                  <a:gd name="connsiteX678" fmla="*/ 448630 w 2377881"/>
                  <a:gd name="connsiteY678" fmla="*/ 467686 h 509406"/>
                  <a:gd name="connsiteX679" fmla="*/ 453297 w 2377881"/>
                  <a:gd name="connsiteY679" fmla="*/ 463114 h 509406"/>
                  <a:gd name="connsiteX680" fmla="*/ 454917 w 2377881"/>
                  <a:gd name="connsiteY680" fmla="*/ 461590 h 509406"/>
                  <a:gd name="connsiteX681" fmla="*/ 447678 w 2377881"/>
                  <a:gd name="connsiteY681" fmla="*/ 454065 h 509406"/>
                  <a:gd name="connsiteX682" fmla="*/ 445106 w 2377881"/>
                  <a:gd name="connsiteY682" fmla="*/ 453780 h 509406"/>
                  <a:gd name="connsiteX683" fmla="*/ 440629 w 2377881"/>
                  <a:gd name="connsiteY683" fmla="*/ 451494 h 509406"/>
                  <a:gd name="connsiteX684" fmla="*/ 436343 w 2377881"/>
                  <a:gd name="connsiteY684" fmla="*/ 450255 h 509406"/>
                  <a:gd name="connsiteX685" fmla="*/ 436819 w 2377881"/>
                  <a:gd name="connsiteY685" fmla="*/ 453684 h 509406"/>
                  <a:gd name="connsiteX686" fmla="*/ 437010 w 2377881"/>
                  <a:gd name="connsiteY686" fmla="*/ 454161 h 509406"/>
                  <a:gd name="connsiteX687" fmla="*/ 432723 w 2377881"/>
                  <a:gd name="connsiteY687" fmla="*/ 455685 h 509406"/>
                  <a:gd name="connsiteX688" fmla="*/ 428532 w 2377881"/>
                  <a:gd name="connsiteY688" fmla="*/ 450255 h 509406"/>
                  <a:gd name="connsiteX689" fmla="*/ 425008 w 2377881"/>
                  <a:gd name="connsiteY689" fmla="*/ 452732 h 509406"/>
                  <a:gd name="connsiteX690" fmla="*/ 422055 w 2377881"/>
                  <a:gd name="connsiteY690" fmla="*/ 454827 h 509406"/>
                  <a:gd name="connsiteX691" fmla="*/ 413578 w 2377881"/>
                  <a:gd name="connsiteY691" fmla="*/ 453494 h 509406"/>
                  <a:gd name="connsiteX692" fmla="*/ 413483 w 2377881"/>
                  <a:gd name="connsiteY692" fmla="*/ 453684 h 509406"/>
                  <a:gd name="connsiteX693" fmla="*/ 412054 w 2377881"/>
                  <a:gd name="connsiteY693" fmla="*/ 457399 h 509406"/>
                  <a:gd name="connsiteX694" fmla="*/ 403958 w 2377881"/>
                  <a:gd name="connsiteY694" fmla="*/ 453970 h 509406"/>
                  <a:gd name="connsiteX695" fmla="*/ 396338 w 2377881"/>
                  <a:gd name="connsiteY695" fmla="*/ 455113 h 509406"/>
                  <a:gd name="connsiteX696" fmla="*/ 394338 w 2377881"/>
                  <a:gd name="connsiteY696" fmla="*/ 456351 h 509406"/>
                  <a:gd name="connsiteX697" fmla="*/ 392242 w 2377881"/>
                  <a:gd name="connsiteY697" fmla="*/ 457685 h 509406"/>
                  <a:gd name="connsiteX698" fmla="*/ 387575 w 2377881"/>
                  <a:gd name="connsiteY698" fmla="*/ 460161 h 509406"/>
                  <a:gd name="connsiteX699" fmla="*/ 384527 w 2377881"/>
                  <a:gd name="connsiteY699" fmla="*/ 469877 h 509406"/>
                  <a:gd name="connsiteX700" fmla="*/ 383860 w 2377881"/>
                  <a:gd name="connsiteY700" fmla="*/ 473687 h 509406"/>
                  <a:gd name="connsiteX701" fmla="*/ 383574 w 2377881"/>
                  <a:gd name="connsiteY701" fmla="*/ 475020 h 509406"/>
                  <a:gd name="connsiteX702" fmla="*/ 379098 w 2377881"/>
                  <a:gd name="connsiteY702" fmla="*/ 478640 h 509406"/>
                  <a:gd name="connsiteX703" fmla="*/ 379764 w 2377881"/>
                  <a:gd name="connsiteY703" fmla="*/ 476830 h 509406"/>
                  <a:gd name="connsiteX704" fmla="*/ 381098 w 2377881"/>
                  <a:gd name="connsiteY704" fmla="*/ 475211 h 509406"/>
                  <a:gd name="connsiteX705" fmla="*/ 376907 w 2377881"/>
                  <a:gd name="connsiteY705" fmla="*/ 470353 h 509406"/>
                  <a:gd name="connsiteX706" fmla="*/ 373764 w 2377881"/>
                  <a:gd name="connsiteY706" fmla="*/ 461400 h 509406"/>
                  <a:gd name="connsiteX707" fmla="*/ 358809 w 2377881"/>
                  <a:gd name="connsiteY707" fmla="*/ 467400 h 509406"/>
                  <a:gd name="connsiteX708" fmla="*/ 359762 w 2377881"/>
                  <a:gd name="connsiteY708" fmla="*/ 472734 h 509406"/>
                  <a:gd name="connsiteX709" fmla="*/ 359095 w 2377881"/>
                  <a:gd name="connsiteY709" fmla="*/ 472258 h 509406"/>
                  <a:gd name="connsiteX710" fmla="*/ 357571 w 2377881"/>
                  <a:gd name="connsiteY710" fmla="*/ 471210 h 509406"/>
                  <a:gd name="connsiteX711" fmla="*/ 353190 w 2377881"/>
                  <a:gd name="connsiteY711" fmla="*/ 466448 h 509406"/>
                  <a:gd name="connsiteX712" fmla="*/ 347665 w 2377881"/>
                  <a:gd name="connsiteY712" fmla="*/ 464543 h 509406"/>
                  <a:gd name="connsiteX713" fmla="*/ 343284 w 2377881"/>
                  <a:gd name="connsiteY713" fmla="*/ 469782 h 509406"/>
                  <a:gd name="connsiteX714" fmla="*/ 342807 w 2377881"/>
                  <a:gd name="connsiteY714" fmla="*/ 469591 h 509406"/>
                  <a:gd name="connsiteX715" fmla="*/ 339474 w 2377881"/>
                  <a:gd name="connsiteY715" fmla="*/ 468448 h 509406"/>
                  <a:gd name="connsiteX716" fmla="*/ 329663 w 2377881"/>
                  <a:gd name="connsiteY716" fmla="*/ 464352 h 509406"/>
                  <a:gd name="connsiteX717" fmla="*/ 330425 w 2377881"/>
                  <a:gd name="connsiteY717" fmla="*/ 459590 h 509406"/>
                  <a:gd name="connsiteX718" fmla="*/ 335283 w 2377881"/>
                  <a:gd name="connsiteY718" fmla="*/ 463590 h 509406"/>
                  <a:gd name="connsiteX719" fmla="*/ 342045 w 2377881"/>
                  <a:gd name="connsiteY719" fmla="*/ 461876 h 509406"/>
                  <a:gd name="connsiteX720" fmla="*/ 350999 w 2377881"/>
                  <a:gd name="connsiteY720" fmla="*/ 458637 h 509406"/>
                  <a:gd name="connsiteX721" fmla="*/ 354142 w 2377881"/>
                  <a:gd name="connsiteY721" fmla="*/ 460161 h 509406"/>
                  <a:gd name="connsiteX722" fmla="*/ 360619 w 2377881"/>
                  <a:gd name="connsiteY722" fmla="*/ 458637 h 509406"/>
                  <a:gd name="connsiteX723" fmla="*/ 364810 w 2377881"/>
                  <a:gd name="connsiteY723" fmla="*/ 458256 h 509406"/>
                  <a:gd name="connsiteX724" fmla="*/ 367096 w 2377881"/>
                  <a:gd name="connsiteY724" fmla="*/ 458637 h 509406"/>
                  <a:gd name="connsiteX725" fmla="*/ 372335 w 2377881"/>
                  <a:gd name="connsiteY725" fmla="*/ 457018 h 509406"/>
                  <a:gd name="connsiteX726" fmla="*/ 367954 w 2377881"/>
                  <a:gd name="connsiteY726" fmla="*/ 452160 h 509406"/>
                  <a:gd name="connsiteX727" fmla="*/ 360333 w 2377881"/>
                  <a:gd name="connsiteY727" fmla="*/ 446731 h 509406"/>
                  <a:gd name="connsiteX728" fmla="*/ 367382 w 2377881"/>
                  <a:gd name="connsiteY728" fmla="*/ 447017 h 509406"/>
                  <a:gd name="connsiteX729" fmla="*/ 370335 w 2377881"/>
                  <a:gd name="connsiteY729" fmla="*/ 443874 h 509406"/>
                  <a:gd name="connsiteX730" fmla="*/ 365191 w 2377881"/>
                  <a:gd name="connsiteY730" fmla="*/ 444064 h 509406"/>
                  <a:gd name="connsiteX731" fmla="*/ 364905 w 2377881"/>
                  <a:gd name="connsiteY731" fmla="*/ 444350 h 509406"/>
                  <a:gd name="connsiteX732" fmla="*/ 365191 w 2377881"/>
                  <a:gd name="connsiteY732" fmla="*/ 441207 h 509406"/>
                  <a:gd name="connsiteX733" fmla="*/ 376526 w 2377881"/>
                  <a:gd name="connsiteY733" fmla="*/ 433682 h 509406"/>
                  <a:gd name="connsiteX734" fmla="*/ 390813 w 2377881"/>
                  <a:gd name="connsiteY734" fmla="*/ 433968 h 509406"/>
                  <a:gd name="connsiteX735" fmla="*/ 395862 w 2377881"/>
                  <a:gd name="connsiteY735" fmla="*/ 436444 h 509406"/>
                  <a:gd name="connsiteX736" fmla="*/ 397767 w 2377881"/>
                  <a:gd name="connsiteY736" fmla="*/ 436635 h 509406"/>
                  <a:gd name="connsiteX737" fmla="*/ 402148 w 2377881"/>
                  <a:gd name="connsiteY737" fmla="*/ 432920 h 509406"/>
                  <a:gd name="connsiteX738" fmla="*/ 404339 w 2377881"/>
                  <a:gd name="connsiteY738" fmla="*/ 432444 h 509406"/>
                  <a:gd name="connsiteX739" fmla="*/ 408530 w 2377881"/>
                  <a:gd name="connsiteY739" fmla="*/ 433396 h 509406"/>
                  <a:gd name="connsiteX740" fmla="*/ 414721 w 2377881"/>
                  <a:gd name="connsiteY740" fmla="*/ 436920 h 509406"/>
                  <a:gd name="connsiteX741" fmla="*/ 414912 w 2377881"/>
                  <a:gd name="connsiteY741" fmla="*/ 438159 h 509406"/>
                  <a:gd name="connsiteX742" fmla="*/ 415959 w 2377881"/>
                  <a:gd name="connsiteY742" fmla="*/ 440826 h 509406"/>
                  <a:gd name="connsiteX743" fmla="*/ 419198 w 2377881"/>
                  <a:gd name="connsiteY743" fmla="*/ 440540 h 509406"/>
                  <a:gd name="connsiteX744" fmla="*/ 419865 w 2377881"/>
                  <a:gd name="connsiteY744" fmla="*/ 435111 h 509406"/>
                  <a:gd name="connsiteX745" fmla="*/ 431485 w 2377881"/>
                  <a:gd name="connsiteY745" fmla="*/ 433110 h 509406"/>
                  <a:gd name="connsiteX746" fmla="*/ 440153 w 2377881"/>
                  <a:gd name="connsiteY746" fmla="*/ 435301 h 509406"/>
                  <a:gd name="connsiteX747" fmla="*/ 441010 w 2377881"/>
                  <a:gd name="connsiteY747" fmla="*/ 434730 h 509406"/>
                  <a:gd name="connsiteX748" fmla="*/ 447011 w 2377881"/>
                  <a:gd name="connsiteY748" fmla="*/ 430253 h 509406"/>
                  <a:gd name="connsiteX749" fmla="*/ 455679 w 2377881"/>
                  <a:gd name="connsiteY749" fmla="*/ 433777 h 509406"/>
                  <a:gd name="connsiteX750" fmla="*/ 456155 w 2377881"/>
                  <a:gd name="connsiteY750" fmla="*/ 432253 h 509406"/>
                  <a:gd name="connsiteX751" fmla="*/ 456822 w 2377881"/>
                  <a:gd name="connsiteY751" fmla="*/ 430348 h 509406"/>
                  <a:gd name="connsiteX752" fmla="*/ 464061 w 2377881"/>
                  <a:gd name="connsiteY752" fmla="*/ 432825 h 509406"/>
                  <a:gd name="connsiteX753" fmla="*/ 473681 w 2377881"/>
                  <a:gd name="connsiteY753" fmla="*/ 433491 h 509406"/>
                  <a:gd name="connsiteX754" fmla="*/ 486254 w 2377881"/>
                  <a:gd name="connsiteY754" fmla="*/ 433587 h 509406"/>
                  <a:gd name="connsiteX755" fmla="*/ 486349 w 2377881"/>
                  <a:gd name="connsiteY755" fmla="*/ 438444 h 509406"/>
                  <a:gd name="connsiteX756" fmla="*/ 486635 w 2377881"/>
                  <a:gd name="connsiteY756" fmla="*/ 438159 h 509406"/>
                  <a:gd name="connsiteX757" fmla="*/ 489492 w 2377881"/>
                  <a:gd name="connsiteY757" fmla="*/ 434920 h 509406"/>
                  <a:gd name="connsiteX758" fmla="*/ 490064 w 2377881"/>
                  <a:gd name="connsiteY758" fmla="*/ 434253 h 509406"/>
                  <a:gd name="connsiteX759" fmla="*/ 495874 w 2377881"/>
                  <a:gd name="connsiteY759" fmla="*/ 432253 h 509406"/>
                  <a:gd name="connsiteX760" fmla="*/ 507876 w 2377881"/>
                  <a:gd name="connsiteY760" fmla="*/ 434539 h 509406"/>
                  <a:gd name="connsiteX761" fmla="*/ 513210 w 2377881"/>
                  <a:gd name="connsiteY761" fmla="*/ 437968 h 509406"/>
                  <a:gd name="connsiteX762" fmla="*/ 506066 w 2377881"/>
                  <a:gd name="connsiteY762" fmla="*/ 428157 h 509406"/>
                  <a:gd name="connsiteX763" fmla="*/ 510257 w 2377881"/>
                  <a:gd name="connsiteY763" fmla="*/ 426443 h 509406"/>
                  <a:gd name="connsiteX764" fmla="*/ 520163 w 2377881"/>
                  <a:gd name="connsiteY764" fmla="*/ 432634 h 509406"/>
                  <a:gd name="connsiteX765" fmla="*/ 523687 w 2377881"/>
                  <a:gd name="connsiteY765" fmla="*/ 432825 h 509406"/>
                  <a:gd name="connsiteX766" fmla="*/ 524354 w 2377881"/>
                  <a:gd name="connsiteY766" fmla="*/ 432920 h 509406"/>
                  <a:gd name="connsiteX767" fmla="*/ 528736 w 2377881"/>
                  <a:gd name="connsiteY767" fmla="*/ 437778 h 509406"/>
                  <a:gd name="connsiteX768" fmla="*/ 529783 w 2377881"/>
                  <a:gd name="connsiteY768" fmla="*/ 439492 h 509406"/>
                  <a:gd name="connsiteX769" fmla="*/ 529783 w 2377881"/>
                  <a:gd name="connsiteY769" fmla="*/ 439396 h 509406"/>
                  <a:gd name="connsiteX770" fmla="*/ 528735 w 2377881"/>
                  <a:gd name="connsiteY770" fmla="*/ 437682 h 509406"/>
                  <a:gd name="connsiteX771" fmla="*/ 527687 w 2377881"/>
                  <a:gd name="connsiteY771" fmla="*/ 434729 h 509406"/>
                  <a:gd name="connsiteX772" fmla="*/ 531783 w 2377881"/>
                  <a:gd name="connsiteY772" fmla="*/ 432157 h 509406"/>
                  <a:gd name="connsiteX773" fmla="*/ 533307 w 2377881"/>
                  <a:gd name="connsiteY773" fmla="*/ 431491 h 509406"/>
                  <a:gd name="connsiteX774" fmla="*/ 537784 w 2377881"/>
                  <a:gd name="connsiteY774" fmla="*/ 430729 h 509406"/>
                  <a:gd name="connsiteX775" fmla="*/ 540832 w 2377881"/>
                  <a:gd name="connsiteY775" fmla="*/ 427585 h 509406"/>
                  <a:gd name="connsiteX776" fmla="*/ 906211 w 2377881"/>
                  <a:gd name="connsiteY776" fmla="*/ 424348 h 509406"/>
                  <a:gd name="connsiteX777" fmla="*/ 913736 w 2377881"/>
                  <a:gd name="connsiteY777" fmla="*/ 427205 h 509406"/>
                  <a:gd name="connsiteX778" fmla="*/ 906687 w 2377881"/>
                  <a:gd name="connsiteY778" fmla="*/ 435873 h 509406"/>
                  <a:gd name="connsiteX779" fmla="*/ 902496 w 2377881"/>
                  <a:gd name="connsiteY779" fmla="*/ 436825 h 509406"/>
                  <a:gd name="connsiteX780" fmla="*/ 901639 w 2377881"/>
                  <a:gd name="connsiteY780" fmla="*/ 437016 h 509406"/>
                  <a:gd name="connsiteX781" fmla="*/ 900687 w 2377881"/>
                  <a:gd name="connsiteY781" fmla="*/ 433015 h 509406"/>
                  <a:gd name="connsiteX782" fmla="*/ 901639 w 2377881"/>
                  <a:gd name="connsiteY782" fmla="*/ 432825 h 509406"/>
                  <a:gd name="connsiteX783" fmla="*/ 904020 w 2377881"/>
                  <a:gd name="connsiteY783" fmla="*/ 432444 h 509406"/>
                  <a:gd name="connsiteX784" fmla="*/ 909354 w 2377881"/>
                  <a:gd name="connsiteY784" fmla="*/ 430825 h 509406"/>
                  <a:gd name="connsiteX785" fmla="*/ 905259 w 2377881"/>
                  <a:gd name="connsiteY785" fmla="*/ 427777 h 509406"/>
                  <a:gd name="connsiteX786" fmla="*/ 906211 w 2377881"/>
                  <a:gd name="connsiteY786" fmla="*/ 424348 h 509406"/>
                  <a:gd name="connsiteX787" fmla="*/ 102396 w 2377881"/>
                  <a:gd name="connsiteY787" fmla="*/ 423490 h 509406"/>
                  <a:gd name="connsiteX788" fmla="*/ 90014 w 2377881"/>
                  <a:gd name="connsiteY788" fmla="*/ 427014 h 509406"/>
                  <a:gd name="connsiteX789" fmla="*/ 87632 w 2377881"/>
                  <a:gd name="connsiteY789" fmla="*/ 426538 h 509406"/>
                  <a:gd name="connsiteX790" fmla="*/ 84965 w 2377881"/>
                  <a:gd name="connsiteY790" fmla="*/ 427871 h 509406"/>
                  <a:gd name="connsiteX791" fmla="*/ 85251 w 2377881"/>
                  <a:gd name="connsiteY791" fmla="*/ 429681 h 509406"/>
                  <a:gd name="connsiteX792" fmla="*/ 96491 w 2377881"/>
                  <a:gd name="connsiteY792" fmla="*/ 432443 h 509406"/>
                  <a:gd name="connsiteX793" fmla="*/ 99634 w 2377881"/>
                  <a:gd name="connsiteY793" fmla="*/ 429205 h 509406"/>
                  <a:gd name="connsiteX794" fmla="*/ 100777 w 2377881"/>
                  <a:gd name="connsiteY794" fmla="*/ 426347 h 509406"/>
                  <a:gd name="connsiteX795" fmla="*/ 102301 w 2377881"/>
                  <a:gd name="connsiteY795" fmla="*/ 426347 h 509406"/>
                  <a:gd name="connsiteX796" fmla="*/ 102396 w 2377881"/>
                  <a:gd name="connsiteY796" fmla="*/ 423490 h 509406"/>
                  <a:gd name="connsiteX797" fmla="*/ 949073 w 2377881"/>
                  <a:gd name="connsiteY797" fmla="*/ 420823 h 509406"/>
                  <a:gd name="connsiteX798" fmla="*/ 950407 w 2377881"/>
                  <a:gd name="connsiteY798" fmla="*/ 423681 h 509406"/>
                  <a:gd name="connsiteX799" fmla="*/ 938310 w 2377881"/>
                  <a:gd name="connsiteY799" fmla="*/ 427777 h 509406"/>
                  <a:gd name="connsiteX800" fmla="*/ 936310 w 2377881"/>
                  <a:gd name="connsiteY800" fmla="*/ 423490 h 509406"/>
                  <a:gd name="connsiteX801" fmla="*/ 942692 w 2377881"/>
                  <a:gd name="connsiteY801" fmla="*/ 424157 h 509406"/>
                  <a:gd name="connsiteX802" fmla="*/ 944025 w 2377881"/>
                  <a:gd name="connsiteY802" fmla="*/ 424252 h 509406"/>
                  <a:gd name="connsiteX803" fmla="*/ 949073 w 2377881"/>
                  <a:gd name="connsiteY803" fmla="*/ 420823 h 509406"/>
                  <a:gd name="connsiteX804" fmla="*/ 1018130 w 2377881"/>
                  <a:gd name="connsiteY804" fmla="*/ 420156 h 509406"/>
                  <a:gd name="connsiteX805" fmla="*/ 1025369 w 2377881"/>
                  <a:gd name="connsiteY805" fmla="*/ 424156 h 509406"/>
                  <a:gd name="connsiteX806" fmla="*/ 1026036 w 2377881"/>
                  <a:gd name="connsiteY806" fmla="*/ 424537 h 509406"/>
                  <a:gd name="connsiteX807" fmla="*/ 1031275 w 2377881"/>
                  <a:gd name="connsiteY807" fmla="*/ 429300 h 509406"/>
                  <a:gd name="connsiteX808" fmla="*/ 1035466 w 2377881"/>
                  <a:gd name="connsiteY808" fmla="*/ 431396 h 509406"/>
                  <a:gd name="connsiteX809" fmla="*/ 1035275 w 2377881"/>
                  <a:gd name="connsiteY809" fmla="*/ 434062 h 509406"/>
                  <a:gd name="connsiteX810" fmla="*/ 1034608 w 2377881"/>
                  <a:gd name="connsiteY810" fmla="*/ 434634 h 509406"/>
                  <a:gd name="connsiteX811" fmla="*/ 1014892 w 2377881"/>
                  <a:gd name="connsiteY811" fmla="*/ 426824 h 509406"/>
                  <a:gd name="connsiteX812" fmla="*/ 1018130 w 2377881"/>
                  <a:gd name="connsiteY812" fmla="*/ 420156 h 509406"/>
                  <a:gd name="connsiteX813" fmla="*/ 1513716 w 2377881"/>
                  <a:gd name="connsiteY813" fmla="*/ 418061 h 509406"/>
                  <a:gd name="connsiteX814" fmla="*/ 1514192 w 2377881"/>
                  <a:gd name="connsiteY814" fmla="*/ 418061 h 509406"/>
                  <a:gd name="connsiteX815" fmla="*/ 1515049 w 2377881"/>
                  <a:gd name="connsiteY815" fmla="*/ 426824 h 509406"/>
                  <a:gd name="connsiteX816" fmla="*/ 1518478 w 2377881"/>
                  <a:gd name="connsiteY816" fmla="*/ 429967 h 509406"/>
                  <a:gd name="connsiteX817" fmla="*/ 1519145 w 2377881"/>
                  <a:gd name="connsiteY817" fmla="*/ 430539 h 509406"/>
                  <a:gd name="connsiteX818" fmla="*/ 1509906 w 2377881"/>
                  <a:gd name="connsiteY818" fmla="*/ 433301 h 509406"/>
                  <a:gd name="connsiteX819" fmla="*/ 1508572 w 2377881"/>
                  <a:gd name="connsiteY819" fmla="*/ 428062 h 509406"/>
                  <a:gd name="connsiteX820" fmla="*/ 1512573 w 2377881"/>
                  <a:gd name="connsiteY820" fmla="*/ 418156 h 509406"/>
                  <a:gd name="connsiteX821" fmla="*/ 1044038 w 2377881"/>
                  <a:gd name="connsiteY821" fmla="*/ 417299 h 509406"/>
                  <a:gd name="connsiteX822" fmla="*/ 1045372 w 2377881"/>
                  <a:gd name="connsiteY822" fmla="*/ 423490 h 509406"/>
                  <a:gd name="connsiteX823" fmla="*/ 1046419 w 2377881"/>
                  <a:gd name="connsiteY823" fmla="*/ 423014 h 509406"/>
                  <a:gd name="connsiteX824" fmla="*/ 1047467 w 2377881"/>
                  <a:gd name="connsiteY824" fmla="*/ 422633 h 509406"/>
                  <a:gd name="connsiteX825" fmla="*/ 1051563 w 2377881"/>
                  <a:gd name="connsiteY825" fmla="*/ 424347 h 509406"/>
                  <a:gd name="connsiteX826" fmla="*/ 1052325 w 2377881"/>
                  <a:gd name="connsiteY826" fmla="*/ 426729 h 509406"/>
                  <a:gd name="connsiteX827" fmla="*/ 1042609 w 2377881"/>
                  <a:gd name="connsiteY827" fmla="*/ 427205 h 509406"/>
                  <a:gd name="connsiteX828" fmla="*/ 1035942 w 2377881"/>
                  <a:gd name="connsiteY828" fmla="*/ 424728 h 509406"/>
                  <a:gd name="connsiteX829" fmla="*/ 1036132 w 2377881"/>
                  <a:gd name="connsiteY829" fmla="*/ 424252 h 509406"/>
                  <a:gd name="connsiteX830" fmla="*/ 1038038 w 2377881"/>
                  <a:gd name="connsiteY830" fmla="*/ 418156 h 509406"/>
                  <a:gd name="connsiteX831" fmla="*/ 310612 w 2377881"/>
                  <a:gd name="connsiteY831" fmla="*/ 416536 h 509406"/>
                  <a:gd name="connsiteX832" fmla="*/ 308326 w 2377881"/>
                  <a:gd name="connsiteY832" fmla="*/ 426823 h 509406"/>
                  <a:gd name="connsiteX833" fmla="*/ 315375 w 2377881"/>
                  <a:gd name="connsiteY833" fmla="*/ 418156 h 509406"/>
                  <a:gd name="connsiteX834" fmla="*/ 310612 w 2377881"/>
                  <a:gd name="connsiteY834" fmla="*/ 416536 h 509406"/>
                  <a:gd name="connsiteX835" fmla="*/ 1254826 w 2377881"/>
                  <a:gd name="connsiteY835" fmla="*/ 415775 h 509406"/>
                  <a:gd name="connsiteX836" fmla="*/ 1261684 w 2377881"/>
                  <a:gd name="connsiteY836" fmla="*/ 418632 h 509406"/>
                  <a:gd name="connsiteX837" fmla="*/ 1264923 w 2377881"/>
                  <a:gd name="connsiteY837" fmla="*/ 427681 h 509406"/>
                  <a:gd name="connsiteX838" fmla="*/ 1261017 w 2377881"/>
                  <a:gd name="connsiteY838" fmla="*/ 426157 h 509406"/>
                  <a:gd name="connsiteX839" fmla="*/ 1253588 w 2377881"/>
                  <a:gd name="connsiteY839" fmla="*/ 423014 h 509406"/>
                  <a:gd name="connsiteX840" fmla="*/ 1252636 w 2377881"/>
                  <a:gd name="connsiteY840" fmla="*/ 416061 h 509406"/>
                  <a:gd name="connsiteX841" fmla="*/ 1253778 w 2377881"/>
                  <a:gd name="connsiteY841" fmla="*/ 415965 h 509406"/>
                  <a:gd name="connsiteX842" fmla="*/ 1177483 w 2377881"/>
                  <a:gd name="connsiteY842" fmla="*/ 415775 h 509406"/>
                  <a:gd name="connsiteX843" fmla="*/ 1178435 w 2377881"/>
                  <a:gd name="connsiteY843" fmla="*/ 415965 h 509406"/>
                  <a:gd name="connsiteX844" fmla="*/ 1180245 w 2377881"/>
                  <a:gd name="connsiteY844" fmla="*/ 418061 h 509406"/>
                  <a:gd name="connsiteX845" fmla="*/ 1176530 w 2377881"/>
                  <a:gd name="connsiteY845" fmla="*/ 422538 h 509406"/>
                  <a:gd name="connsiteX846" fmla="*/ 1174816 w 2377881"/>
                  <a:gd name="connsiteY846" fmla="*/ 422538 h 509406"/>
                  <a:gd name="connsiteX847" fmla="*/ 1169006 w 2377881"/>
                  <a:gd name="connsiteY847" fmla="*/ 430158 h 509406"/>
                  <a:gd name="connsiteX848" fmla="*/ 1165195 w 2377881"/>
                  <a:gd name="connsiteY848" fmla="*/ 429967 h 509406"/>
                  <a:gd name="connsiteX849" fmla="*/ 1165100 w 2377881"/>
                  <a:gd name="connsiteY849" fmla="*/ 429586 h 509406"/>
                  <a:gd name="connsiteX850" fmla="*/ 1165576 w 2377881"/>
                  <a:gd name="connsiteY850" fmla="*/ 426919 h 509406"/>
                  <a:gd name="connsiteX851" fmla="*/ 1171006 w 2377881"/>
                  <a:gd name="connsiteY851" fmla="*/ 424919 h 509406"/>
                  <a:gd name="connsiteX852" fmla="*/ 1177483 w 2377881"/>
                  <a:gd name="connsiteY852" fmla="*/ 415775 h 509406"/>
                  <a:gd name="connsiteX853" fmla="*/ 1327216 w 2377881"/>
                  <a:gd name="connsiteY853" fmla="*/ 415584 h 509406"/>
                  <a:gd name="connsiteX854" fmla="*/ 1329883 w 2377881"/>
                  <a:gd name="connsiteY854" fmla="*/ 418632 h 509406"/>
                  <a:gd name="connsiteX855" fmla="*/ 1331311 w 2377881"/>
                  <a:gd name="connsiteY855" fmla="*/ 420251 h 509406"/>
                  <a:gd name="connsiteX856" fmla="*/ 1331788 w 2377881"/>
                  <a:gd name="connsiteY856" fmla="*/ 424061 h 509406"/>
                  <a:gd name="connsiteX857" fmla="*/ 1325310 w 2377881"/>
                  <a:gd name="connsiteY857" fmla="*/ 420442 h 509406"/>
                  <a:gd name="connsiteX858" fmla="*/ 1327216 w 2377881"/>
                  <a:gd name="connsiteY858" fmla="*/ 415584 h 509406"/>
                  <a:gd name="connsiteX859" fmla="*/ 160213 w 2377881"/>
                  <a:gd name="connsiteY859" fmla="*/ 415298 h 509406"/>
                  <a:gd name="connsiteX860" fmla="*/ 157260 w 2377881"/>
                  <a:gd name="connsiteY860" fmla="*/ 416822 h 509406"/>
                  <a:gd name="connsiteX861" fmla="*/ 156498 w 2377881"/>
                  <a:gd name="connsiteY861" fmla="*/ 417203 h 509406"/>
                  <a:gd name="connsiteX862" fmla="*/ 151831 w 2377881"/>
                  <a:gd name="connsiteY862" fmla="*/ 417965 h 509406"/>
                  <a:gd name="connsiteX863" fmla="*/ 149354 w 2377881"/>
                  <a:gd name="connsiteY863" fmla="*/ 417584 h 509406"/>
                  <a:gd name="connsiteX864" fmla="*/ 145258 w 2377881"/>
                  <a:gd name="connsiteY864" fmla="*/ 418346 h 509406"/>
                  <a:gd name="connsiteX865" fmla="*/ 138496 w 2377881"/>
                  <a:gd name="connsiteY865" fmla="*/ 420251 h 509406"/>
                  <a:gd name="connsiteX866" fmla="*/ 129257 w 2377881"/>
                  <a:gd name="connsiteY866" fmla="*/ 423394 h 509406"/>
                  <a:gd name="connsiteX867" fmla="*/ 133543 w 2377881"/>
                  <a:gd name="connsiteY867" fmla="*/ 432538 h 509406"/>
                  <a:gd name="connsiteX868" fmla="*/ 143544 w 2377881"/>
                  <a:gd name="connsiteY868" fmla="*/ 426919 h 509406"/>
                  <a:gd name="connsiteX869" fmla="*/ 152021 w 2377881"/>
                  <a:gd name="connsiteY869" fmla="*/ 428538 h 509406"/>
                  <a:gd name="connsiteX870" fmla="*/ 151259 w 2377881"/>
                  <a:gd name="connsiteY870" fmla="*/ 426538 h 509406"/>
                  <a:gd name="connsiteX871" fmla="*/ 159070 w 2377881"/>
                  <a:gd name="connsiteY871" fmla="*/ 420632 h 509406"/>
                  <a:gd name="connsiteX872" fmla="*/ 162403 w 2377881"/>
                  <a:gd name="connsiteY872" fmla="*/ 417013 h 509406"/>
                  <a:gd name="connsiteX873" fmla="*/ 161165 w 2377881"/>
                  <a:gd name="connsiteY873" fmla="*/ 416060 h 509406"/>
                  <a:gd name="connsiteX874" fmla="*/ 1356362 w 2377881"/>
                  <a:gd name="connsiteY874" fmla="*/ 414155 h 509406"/>
                  <a:gd name="connsiteX875" fmla="*/ 1360839 w 2377881"/>
                  <a:gd name="connsiteY875" fmla="*/ 419013 h 509406"/>
                  <a:gd name="connsiteX876" fmla="*/ 1364744 w 2377881"/>
                  <a:gd name="connsiteY876" fmla="*/ 422061 h 509406"/>
                  <a:gd name="connsiteX877" fmla="*/ 1355791 w 2377881"/>
                  <a:gd name="connsiteY877" fmla="*/ 421204 h 509406"/>
                  <a:gd name="connsiteX878" fmla="*/ 1355505 w 2377881"/>
                  <a:gd name="connsiteY878" fmla="*/ 421013 h 509406"/>
                  <a:gd name="connsiteX879" fmla="*/ 1349123 w 2377881"/>
                  <a:gd name="connsiteY879" fmla="*/ 430157 h 509406"/>
                  <a:gd name="connsiteX880" fmla="*/ 1351124 w 2377881"/>
                  <a:gd name="connsiteY880" fmla="*/ 433586 h 509406"/>
                  <a:gd name="connsiteX881" fmla="*/ 1353886 w 2377881"/>
                  <a:gd name="connsiteY881" fmla="*/ 438158 h 509406"/>
                  <a:gd name="connsiteX882" fmla="*/ 1347885 w 2377881"/>
                  <a:gd name="connsiteY882" fmla="*/ 433300 h 509406"/>
                  <a:gd name="connsiteX883" fmla="*/ 1347980 w 2377881"/>
                  <a:gd name="connsiteY883" fmla="*/ 430538 h 509406"/>
                  <a:gd name="connsiteX884" fmla="*/ 1344361 w 2377881"/>
                  <a:gd name="connsiteY884" fmla="*/ 422347 h 509406"/>
                  <a:gd name="connsiteX885" fmla="*/ 1344647 w 2377881"/>
                  <a:gd name="connsiteY885" fmla="*/ 419394 h 509406"/>
                  <a:gd name="connsiteX886" fmla="*/ 1344933 w 2377881"/>
                  <a:gd name="connsiteY886" fmla="*/ 417775 h 509406"/>
                  <a:gd name="connsiteX887" fmla="*/ 1356362 w 2377881"/>
                  <a:gd name="connsiteY887" fmla="*/ 414155 h 509406"/>
                  <a:gd name="connsiteX888" fmla="*/ 353951 w 2377881"/>
                  <a:gd name="connsiteY888" fmla="*/ 413774 h 509406"/>
                  <a:gd name="connsiteX889" fmla="*/ 345379 w 2377881"/>
                  <a:gd name="connsiteY889" fmla="*/ 415012 h 509406"/>
                  <a:gd name="connsiteX890" fmla="*/ 347379 w 2377881"/>
                  <a:gd name="connsiteY890" fmla="*/ 419394 h 509406"/>
                  <a:gd name="connsiteX891" fmla="*/ 349951 w 2377881"/>
                  <a:gd name="connsiteY891" fmla="*/ 418537 h 509406"/>
                  <a:gd name="connsiteX892" fmla="*/ 349951 w 2377881"/>
                  <a:gd name="connsiteY892" fmla="*/ 418822 h 509406"/>
                  <a:gd name="connsiteX893" fmla="*/ 354332 w 2377881"/>
                  <a:gd name="connsiteY893" fmla="*/ 422156 h 509406"/>
                  <a:gd name="connsiteX894" fmla="*/ 357571 w 2377881"/>
                  <a:gd name="connsiteY894" fmla="*/ 421394 h 509406"/>
                  <a:gd name="connsiteX895" fmla="*/ 357475 w 2377881"/>
                  <a:gd name="connsiteY895" fmla="*/ 419489 h 509406"/>
                  <a:gd name="connsiteX896" fmla="*/ 353951 w 2377881"/>
                  <a:gd name="connsiteY896" fmla="*/ 413774 h 509406"/>
                  <a:gd name="connsiteX897" fmla="*/ 399195 w 2377881"/>
                  <a:gd name="connsiteY897" fmla="*/ 413488 h 509406"/>
                  <a:gd name="connsiteX898" fmla="*/ 397100 w 2377881"/>
                  <a:gd name="connsiteY898" fmla="*/ 413584 h 509406"/>
                  <a:gd name="connsiteX899" fmla="*/ 394623 w 2377881"/>
                  <a:gd name="connsiteY899" fmla="*/ 413679 h 509406"/>
                  <a:gd name="connsiteX900" fmla="*/ 389289 w 2377881"/>
                  <a:gd name="connsiteY900" fmla="*/ 420918 h 509406"/>
                  <a:gd name="connsiteX901" fmla="*/ 393575 w 2377881"/>
                  <a:gd name="connsiteY901" fmla="*/ 423585 h 509406"/>
                  <a:gd name="connsiteX902" fmla="*/ 394147 w 2377881"/>
                  <a:gd name="connsiteY902" fmla="*/ 422632 h 509406"/>
                  <a:gd name="connsiteX903" fmla="*/ 401862 w 2377881"/>
                  <a:gd name="connsiteY903" fmla="*/ 414822 h 509406"/>
                  <a:gd name="connsiteX904" fmla="*/ 402719 w 2377881"/>
                  <a:gd name="connsiteY904" fmla="*/ 414346 h 509406"/>
                  <a:gd name="connsiteX905" fmla="*/ 399195 w 2377881"/>
                  <a:gd name="connsiteY905" fmla="*/ 413488 h 509406"/>
                  <a:gd name="connsiteX906" fmla="*/ 418912 w 2377881"/>
                  <a:gd name="connsiteY906" fmla="*/ 413393 h 509406"/>
                  <a:gd name="connsiteX907" fmla="*/ 405862 w 2377881"/>
                  <a:gd name="connsiteY907" fmla="*/ 416346 h 509406"/>
                  <a:gd name="connsiteX908" fmla="*/ 407577 w 2377881"/>
                  <a:gd name="connsiteY908" fmla="*/ 421204 h 509406"/>
                  <a:gd name="connsiteX909" fmla="*/ 410816 w 2377881"/>
                  <a:gd name="connsiteY909" fmla="*/ 418537 h 509406"/>
                  <a:gd name="connsiteX910" fmla="*/ 417674 w 2377881"/>
                  <a:gd name="connsiteY910" fmla="*/ 416917 h 509406"/>
                  <a:gd name="connsiteX911" fmla="*/ 418435 w 2377881"/>
                  <a:gd name="connsiteY911" fmla="*/ 417298 h 509406"/>
                  <a:gd name="connsiteX912" fmla="*/ 418912 w 2377881"/>
                  <a:gd name="connsiteY912" fmla="*/ 413393 h 509406"/>
                  <a:gd name="connsiteX913" fmla="*/ 204409 w 2377881"/>
                  <a:gd name="connsiteY913" fmla="*/ 412441 h 509406"/>
                  <a:gd name="connsiteX914" fmla="*/ 203170 w 2377881"/>
                  <a:gd name="connsiteY914" fmla="*/ 413107 h 509406"/>
                  <a:gd name="connsiteX915" fmla="*/ 194408 w 2377881"/>
                  <a:gd name="connsiteY915" fmla="*/ 418251 h 509406"/>
                  <a:gd name="connsiteX916" fmla="*/ 193169 w 2377881"/>
                  <a:gd name="connsiteY916" fmla="*/ 420632 h 509406"/>
                  <a:gd name="connsiteX917" fmla="*/ 194122 w 2377881"/>
                  <a:gd name="connsiteY917" fmla="*/ 421966 h 509406"/>
                  <a:gd name="connsiteX918" fmla="*/ 198313 w 2377881"/>
                  <a:gd name="connsiteY918" fmla="*/ 422823 h 509406"/>
                  <a:gd name="connsiteX919" fmla="*/ 198979 w 2377881"/>
                  <a:gd name="connsiteY919" fmla="*/ 422823 h 509406"/>
                  <a:gd name="connsiteX920" fmla="*/ 207742 w 2377881"/>
                  <a:gd name="connsiteY920" fmla="*/ 415393 h 509406"/>
                  <a:gd name="connsiteX921" fmla="*/ 208219 w 2377881"/>
                  <a:gd name="connsiteY921" fmla="*/ 415203 h 509406"/>
                  <a:gd name="connsiteX922" fmla="*/ 204409 w 2377881"/>
                  <a:gd name="connsiteY922" fmla="*/ 412441 h 509406"/>
                  <a:gd name="connsiteX923" fmla="*/ 1225870 w 2377881"/>
                  <a:gd name="connsiteY923" fmla="*/ 411870 h 509406"/>
                  <a:gd name="connsiteX924" fmla="*/ 1226346 w 2377881"/>
                  <a:gd name="connsiteY924" fmla="*/ 412632 h 509406"/>
                  <a:gd name="connsiteX925" fmla="*/ 1229203 w 2377881"/>
                  <a:gd name="connsiteY925" fmla="*/ 418918 h 509406"/>
                  <a:gd name="connsiteX926" fmla="*/ 1231108 w 2377881"/>
                  <a:gd name="connsiteY926" fmla="*/ 421966 h 509406"/>
                  <a:gd name="connsiteX927" fmla="*/ 1237585 w 2377881"/>
                  <a:gd name="connsiteY927" fmla="*/ 420442 h 509406"/>
                  <a:gd name="connsiteX928" fmla="*/ 1234918 w 2377881"/>
                  <a:gd name="connsiteY928" fmla="*/ 428158 h 509406"/>
                  <a:gd name="connsiteX929" fmla="*/ 1228822 w 2377881"/>
                  <a:gd name="connsiteY929" fmla="*/ 428062 h 509406"/>
                  <a:gd name="connsiteX930" fmla="*/ 1225584 w 2377881"/>
                  <a:gd name="connsiteY930" fmla="*/ 419585 h 509406"/>
                  <a:gd name="connsiteX931" fmla="*/ 1225870 w 2377881"/>
                  <a:gd name="connsiteY931" fmla="*/ 411870 h 509406"/>
                  <a:gd name="connsiteX932" fmla="*/ 336425 w 2377881"/>
                  <a:gd name="connsiteY932" fmla="*/ 411869 h 509406"/>
                  <a:gd name="connsiteX933" fmla="*/ 332996 w 2377881"/>
                  <a:gd name="connsiteY933" fmla="*/ 413298 h 509406"/>
                  <a:gd name="connsiteX934" fmla="*/ 333282 w 2377881"/>
                  <a:gd name="connsiteY934" fmla="*/ 413488 h 509406"/>
                  <a:gd name="connsiteX935" fmla="*/ 332901 w 2377881"/>
                  <a:gd name="connsiteY935" fmla="*/ 416441 h 509406"/>
                  <a:gd name="connsiteX936" fmla="*/ 326043 w 2377881"/>
                  <a:gd name="connsiteY936" fmla="*/ 418156 h 509406"/>
                  <a:gd name="connsiteX937" fmla="*/ 324709 w 2377881"/>
                  <a:gd name="connsiteY937" fmla="*/ 420632 h 509406"/>
                  <a:gd name="connsiteX938" fmla="*/ 327186 w 2377881"/>
                  <a:gd name="connsiteY938" fmla="*/ 422156 h 509406"/>
                  <a:gd name="connsiteX939" fmla="*/ 331091 w 2377881"/>
                  <a:gd name="connsiteY939" fmla="*/ 421489 h 509406"/>
                  <a:gd name="connsiteX940" fmla="*/ 337664 w 2377881"/>
                  <a:gd name="connsiteY940" fmla="*/ 414536 h 509406"/>
                  <a:gd name="connsiteX941" fmla="*/ 336616 w 2377881"/>
                  <a:gd name="connsiteY941" fmla="*/ 412250 h 509406"/>
                  <a:gd name="connsiteX942" fmla="*/ 1167672 w 2377881"/>
                  <a:gd name="connsiteY942" fmla="*/ 409774 h 509406"/>
                  <a:gd name="connsiteX943" fmla="*/ 1169006 w 2377881"/>
                  <a:gd name="connsiteY943" fmla="*/ 409774 h 509406"/>
                  <a:gd name="connsiteX944" fmla="*/ 1172720 w 2377881"/>
                  <a:gd name="connsiteY944" fmla="*/ 411393 h 509406"/>
                  <a:gd name="connsiteX945" fmla="*/ 1171292 w 2377881"/>
                  <a:gd name="connsiteY945" fmla="*/ 413679 h 509406"/>
                  <a:gd name="connsiteX946" fmla="*/ 1163767 w 2377881"/>
                  <a:gd name="connsiteY946" fmla="*/ 414537 h 509406"/>
                  <a:gd name="connsiteX947" fmla="*/ 1154528 w 2377881"/>
                  <a:gd name="connsiteY947" fmla="*/ 424728 h 509406"/>
                  <a:gd name="connsiteX948" fmla="*/ 1150813 w 2377881"/>
                  <a:gd name="connsiteY948" fmla="*/ 422538 h 509406"/>
                  <a:gd name="connsiteX949" fmla="*/ 1149003 w 2377881"/>
                  <a:gd name="connsiteY949" fmla="*/ 421490 h 509406"/>
                  <a:gd name="connsiteX950" fmla="*/ 1141574 w 2377881"/>
                  <a:gd name="connsiteY950" fmla="*/ 434444 h 509406"/>
                  <a:gd name="connsiteX951" fmla="*/ 1132620 w 2377881"/>
                  <a:gd name="connsiteY951" fmla="*/ 435015 h 509406"/>
                  <a:gd name="connsiteX952" fmla="*/ 1132239 w 2377881"/>
                  <a:gd name="connsiteY952" fmla="*/ 435015 h 509406"/>
                  <a:gd name="connsiteX953" fmla="*/ 1133573 w 2377881"/>
                  <a:gd name="connsiteY953" fmla="*/ 441302 h 509406"/>
                  <a:gd name="connsiteX954" fmla="*/ 1132906 w 2377881"/>
                  <a:gd name="connsiteY954" fmla="*/ 446636 h 509406"/>
                  <a:gd name="connsiteX955" fmla="*/ 1128239 w 2377881"/>
                  <a:gd name="connsiteY955" fmla="*/ 450922 h 509406"/>
                  <a:gd name="connsiteX956" fmla="*/ 1128905 w 2377881"/>
                  <a:gd name="connsiteY956" fmla="*/ 453398 h 509406"/>
                  <a:gd name="connsiteX957" fmla="*/ 1122047 w 2377881"/>
                  <a:gd name="connsiteY957" fmla="*/ 452922 h 509406"/>
                  <a:gd name="connsiteX958" fmla="*/ 1121190 w 2377881"/>
                  <a:gd name="connsiteY958" fmla="*/ 452446 h 509406"/>
                  <a:gd name="connsiteX959" fmla="*/ 1117761 w 2377881"/>
                  <a:gd name="connsiteY959" fmla="*/ 450446 h 509406"/>
                  <a:gd name="connsiteX960" fmla="*/ 1129477 w 2377881"/>
                  <a:gd name="connsiteY960" fmla="*/ 445397 h 509406"/>
                  <a:gd name="connsiteX961" fmla="*/ 1129096 w 2377881"/>
                  <a:gd name="connsiteY961" fmla="*/ 444636 h 509406"/>
                  <a:gd name="connsiteX962" fmla="*/ 1125667 w 2377881"/>
                  <a:gd name="connsiteY962" fmla="*/ 439016 h 509406"/>
                  <a:gd name="connsiteX963" fmla="*/ 1127953 w 2377881"/>
                  <a:gd name="connsiteY963" fmla="*/ 436349 h 509406"/>
                  <a:gd name="connsiteX964" fmla="*/ 1121857 w 2377881"/>
                  <a:gd name="connsiteY964" fmla="*/ 433491 h 509406"/>
                  <a:gd name="connsiteX965" fmla="*/ 1115570 w 2377881"/>
                  <a:gd name="connsiteY965" fmla="*/ 439682 h 509406"/>
                  <a:gd name="connsiteX966" fmla="*/ 1113475 w 2377881"/>
                  <a:gd name="connsiteY966" fmla="*/ 440254 h 509406"/>
                  <a:gd name="connsiteX967" fmla="*/ 1113380 w 2377881"/>
                  <a:gd name="connsiteY967" fmla="*/ 439778 h 509406"/>
                  <a:gd name="connsiteX968" fmla="*/ 1106903 w 2377881"/>
                  <a:gd name="connsiteY968" fmla="*/ 434825 h 509406"/>
                  <a:gd name="connsiteX969" fmla="*/ 1106045 w 2377881"/>
                  <a:gd name="connsiteY969" fmla="*/ 435587 h 509406"/>
                  <a:gd name="connsiteX970" fmla="*/ 1109855 w 2377881"/>
                  <a:gd name="connsiteY970" fmla="*/ 441397 h 509406"/>
                  <a:gd name="connsiteX971" fmla="*/ 1110046 w 2377881"/>
                  <a:gd name="connsiteY971" fmla="*/ 441683 h 509406"/>
                  <a:gd name="connsiteX972" fmla="*/ 1109475 w 2377881"/>
                  <a:gd name="connsiteY972" fmla="*/ 443112 h 509406"/>
                  <a:gd name="connsiteX973" fmla="*/ 1101759 w 2377881"/>
                  <a:gd name="connsiteY973" fmla="*/ 437492 h 509406"/>
                  <a:gd name="connsiteX974" fmla="*/ 1100140 w 2377881"/>
                  <a:gd name="connsiteY974" fmla="*/ 435587 h 509406"/>
                  <a:gd name="connsiteX975" fmla="*/ 1092615 w 2377881"/>
                  <a:gd name="connsiteY975" fmla="*/ 432634 h 509406"/>
                  <a:gd name="connsiteX976" fmla="*/ 1084233 w 2377881"/>
                  <a:gd name="connsiteY976" fmla="*/ 431396 h 509406"/>
                  <a:gd name="connsiteX977" fmla="*/ 1082614 w 2377881"/>
                  <a:gd name="connsiteY977" fmla="*/ 430443 h 509406"/>
                  <a:gd name="connsiteX978" fmla="*/ 1076232 w 2377881"/>
                  <a:gd name="connsiteY978" fmla="*/ 430824 h 509406"/>
                  <a:gd name="connsiteX979" fmla="*/ 1078518 w 2377881"/>
                  <a:gd name="connsiteY979" fmla="*/ 426443 h 509406"/>
                  <a:gd name="connsiteX980" fmla="*/ 1071755 w 2377881"/>
                  <a:gd name="connsiteY980" fmla="*/ 427014 h 509406"/>
                  <a:gd name="connsiteX981" fmla="*/ 1066802 w 2377881"/>
                  <a:gd name="connsiteY981" fmla="*/ 425681 h 509406"/>
                  <a:gd name="connsiteX982" fmla="*/ 1061945 w 2377881"/>
                  <a:gd name="connsiteY982" fmla="*/ 427491 h 509406"/>
                  <a:gd name="connsiteX983" fmla="*/ 1058801 w 2377881"/>
                  <a:gd name="connsiteY983" fmla="*/ 422538 h 509406"/>
                  <a:gd name="connsiteX984" fmla="*/ 1071089 w 2377881"/>
                  <a:gd name="connsiteY984" fmla="*/ 423395 h 509406"/>
                  <a:gd name="connsiteX985" fmla="*/ 1075946 w 2377881"/>
                  <a:gd name="connsiteY985" fmla="*/ 422156 h 509406"/>
                  <a:gd name="connsiteX986" fmla="*/ 1077375 w 2377881"/>
                  <a:gd name="connsiteY986" fmla="*/ 421775 h 509406"/>
                  <a:gd name="connsiteX987" fmla="*/ 1083090 w 2377881"/>
                  <a:gd name="connsiteY987" fmla="*/ 417108 h 509406"/>
                  <a:gd name="connsiteX988" fmla="*/ 1085757 w 2377881"/>
                  <a:gd name="connsiteY988" fmla="*/ 419490 h 509406"/>
                  <a:gd name="connsiteX989" fmla="*/ 1086900 w 2377881"/>
                  <a:gd name="connsiteY989" fmla="*/ 420537 h 509406"/>
                  <a:gd name="connsiteX990" fmla="*/ 1092044 w 2377881"/>
                  <a:gd name="connsiteY990" fmla="*/ 421395 h 509406"/>
                  <a:gd name="connsiteX991" fmla="*/ 1101378 w 2377881"/>
                  <a:gd name="connsiteY991" fmla="*/ 419585 h 509406"/>
                  <a:gd name="connsiteX992" fmla="*/ 1102712 w 2377881"/>
                  <a:gd name="connsiteY992" fmla="*/ 420728 h 509406"/>
                  <a:gd name="connsiteX993" fmla="*/ 1107855 w 2377881"/>
                  <a:gd name="connsiteY993" fmla="*/ 421299 h 509406"/>
                  <a:gd name="connsiteX994" fmla="*/ 1108522 w 2377881"/>
                  <a:gd name="connsiteY994" fmla="*/ 420347 h 509406"/>
                  <a:gd name="connsiteX995" fmla="*/ 1110998 w 2377881"/>
                  <a:gd name="connsiteY995" fmla="*/ 417108 h 509406"/>
                  <a:gd name="connsiteX996" fmla="*/ 1124334 w 2377881"/>
                  <a:gd name="connsiteY996" fmla="*/ 418061 h 509406"/>
                  <a:gd name="connsiteX997" fmla="*/ 1130715 w 2377881"/>
                  <a:gd name="connsiteY997" fmla="*/ 420918 h 509406"/>
                  <a:gd name="connsiteX998" fmla="*/ 1130620 w 2377881"/>
                  <a:gd name="connsiteY998" fmla="*/ 431300 h 509406"/>
                  <a:gd name="connsiteX999" fmla="*/ 1136335 w 2377881"/>
                  <a:gd name="connsiteY999" fmla="*/ 422538 h 509406"/>
                  <a:gd name="connsiteX1000" fmla="*/ 1141669 w 2377881"/>
                  <a:gd name="connsiteY1000" fmla="*/ 418823 h 509406"/>
                  <a:gd name="connsiteX1001" fmla="*/ 1149003 w 2377881"/>
                  <a:gd name="connsiteY1001" fmla="*/ 418346 h 509406"/>
                  <a:gd name="connsiteX1002" fmla="*/ 1156909 w 2377881"/>
                  <a:gd name="connsiteY1002" fmla="*/ 410822 h 509406"/>
                  <a:gd name="connsiteX1003" fmla="*/ 1160147 w 2377881"/>
                  <a:gd name="connsiteY1003" fmla="*/ 412917 h 509406"/>
                  <a:gd name="connsiteX1004" fmla="*/ 1162814 w 2377881"/>
                  <a:gd name="connsiteY1004" fmla="*/ 414632 h 509406"/>
                  <a:gd name="connsiteX1005" fmla="*/ 1167672 w 2377881"/>
                  <a:gd name="connsiteY1005" fmla="*/ 409774 h 509406"/>
                  <a:gd name="connsiteX1006" fmla="*/ 1213201 w 2377881"/>
                  <a:gd name="connsiteY1006" fmla="*/ 409679 h 509406"/>
                  <a:gd name="connsiteX1007" fmla="*/ 1217869 w 2377881"/>
                  <a:gd name="connsiteY1007" fmla="*/ 413299 h 509406"/>
                  <a:gd name="connsiteX1008" fmla="*/ 1218821 w 2377881"/>
                  <a:gd name="connsiteY1008" fmla="*/ 429491 h 509406"/>
                  <a:gd name="connsiteX1009" fmla="*/ 1212249 w 2377881"/>
                  <a:gd name="connsiteY1009" fmla="*/ 430444 h 509406"/>
                  <a:gd name="connsiteX1010" fmla="*/ 1207201 w 2377881"/>
                  <a:gd name="connsiteY1010" fmla="*/ 430729 h 509406"/>
                  <a:gd name="connsiteX1011" fmla="*/ 1205772 w 2377881"/>
                  <a:gd name="connsiteY1011" fmla="*/ 431110 h 509406"/>
                  <a:gd name="connsiteX1012" fmla="*/ 1201009 w 2377881"/>
                  <a:gd name="connsiteY1012" fmla="*/ 429015 h 509406"/>
                  <a:gd name="connsiteX1013" fmla="*/ 1183483 w 2377881"/>
                  <a:gd name="connsiteY1013" fmla="*/ 425014 h 509406"/>
                  <a:gd name="connsiteX1014" fmla="*/ 1184531 w 2377881"/>
                  <a:gd name="connsiteY1014" fmla="*/ 423871 h 509406"/>
                  <a:gd name="connsiteX1015" fmla="*/ 1196723 w 2377881"/>
                  <a:gd name="connsiteY1015" fmla="*/ 420347 h 509406"/>
                  <a:gd name="connsiteX1016" fmla="*/ 1198342 w 2377881"/>
                  <a:gd name="connsiteY1016" fmla="*/ 421300 h 509406"/>
                  <a:gd name="connsiteX1017" fmla="*/ 1204248 w 2377881"/>
                  <a:gd name="connsiteY1017" fmla="*/ 424729 h 509406"/>
                  <a:gd name="connsiteX1018" fmla="*/ 1205772 w 2377881"/>
                  <a:gd name="connsiteY1018" fmla="*/ 420347 h 509406"/>
                  <a:gd name="connsiteX1019" fmla="*/ 1209201 w 2377881"/>
                  <a:gd name="connsiteY1019" fmla="*/ 424919 h 509406"/>
                  <a:gd name="connsiteX1020" fmla="*/ 1214725 w 2377881"/>
                  <a:gd name="connsiteY1020" fmla="*/ 424252 h 509406"/>
                  <a:gd name="connsiteX1021" fmla="*/ 1211487 w 2377881"/>
                  <a:gd name="connsiteY1021" fmla="*/ 421204 h 509406"/>
                  <a:gd name="connsiteX1022" fmla="*/ 1215773 w 2377881"/>
                  <a:gd name="connsiteY1022" fmla="*/ 417013 h 509406"/>
                  <a:gd name="connsiteX1023" fmla="*/ 1211392 w 2377881"/>
                  <a:gd name="connsiteY1023" fmla="*/ 411679 h 509406"/>
                  <a:gd name="connsiteX1024" fmla="*/ 1212154 w 2377881"/>
                  <a:gd name="connsiteY1024" fmla="*/ 409965 h 509406"/>
                  <a:gd name="connsiteX1025" fmla="*/ 1275972 w 2377881"/>
                  <a:gd name="connsiteY1025" fmla="*/ 409489 h 509406"/>
                  <a:gd name="connsiteX1026" fmla="*/ 1281401 w 2377881"/>
                  <a:gd name="connsiteY1026" fmla="*/ 420823 h 509406"/>
                  <a:gd name="connsiteX1027" fmla="*/ 1275305 w 2377881"/>
                  <a:gd name="connsiteY1027" fmla="*/ 424919 h 509406"/>
                  <a:gd name="connsiteX1028" fmla="*/ 1272638 w 2377881"/>
                  <a:gd name="connsiteY1028" fmla="*/ 418347 h 509406"/>
                  <a:gd name="connsiteX1029" fmla="*/ 1276639 w 2377881"/>
                  <a:gd name="connsiteY1029" fmla="*/ 413680 h 509406"/>
                  <a:gd name="connsiteX1030" fmla="*/ 1275972 w 2377881"/>
                  <a:gd name="connsiteY1030" fmla="*/ 409489 h 509406"/>
                  <a:gd name="connsiteX1031" fmla="*/ 848109 w 2377881"/>
                  <a:gd name="connsiteY1031" fmla="*/ 409298 h 509406"/>
                  <a:gd name="connsiteX1032" fmla="*/ 850585 w 2377881"/>
                  <a:gd name="connsiteY1032" fmla="*/ 416251 h 509406"/>
                  <a:gd name="connsiteX1033" fmla="*/ 847156 w 2377881"/>
                  <a:gd name="connsiteY1033" fmla="*/ 417966 h 509406"/>
                  <a:gd name="connsiteX1034" fmla="*/ 849633 w 2377881"/>
                  <a:gd name="connsiteY1034" fmla="*/ 414156 h 509406"/>
                  <a:gd name="connsiteX1035" fmla="*/ 848109 w 2377881"/>
                  <a:gd name="connsiteY1035" fmla="*/ 409298 h 509406"/>
                  <a:gd name="connsiteX1036" fmla="*/ 1471234 w 2377881"/>
                  <a:gd name="connsiteY1036" fmla="*/ 409107 h 509406"/>
                  <a:gd name="connsiteX1037" fmla="*/ 1473234 w 2377881"/>
                  <a:gd name="connsiteY1037" fmla="*/ 409488 h 509406"/>
                  <a:gd name="connsiteX1038" fmla="*/ 1475044 w 2377881"/>
                  <a:gd name="connsiteY1038" fmla="*/ 409869 h 509406"/>
                  <a:gd name="connsiteX1039" fmla="*/ 1478759 w 2377881"/>
                  <a:gd name="connsiteY1039" fmla="*/ 411203 h 509406"/>
                  <a:gd name="connsiteX1040" fmla="*/ 1475044 w 2377881"/>
                  <a:gd name="connsiteY1040" fmla="*/ 415203 h 509406"/>
                  <a:gd name="connsiteX1041" fmla="*/ 1477330 w 2377881"/>
                  <a:gd name="connsiteY1041" fmla="*/ 417489 h 509406"/>
                  <a:gd name="connsiteX1042" fmla="*/ 1468948 w 2377881"/>
                  <a:gd name="connsiteY1042" fmla="*/ 414537 h 509406"/>
                  <a:gd name="connsiteX1043" fmla="*/ 1471234 w 2377881"/>
                  <a:gd name="connsiteY1043" fmla="*/ 409107 h 509406"/>
                  <a:gd name="connsiteX1044" fmla="*/ 1202724 w 2377881"/>
                  <a:gd name="connsiteY1044" fmla="*/ 407869 h 509406"/>
                  <a:gd name="connsiteX1045" fmla="*/ 1203200 w 2377881"/>
                  <a:gd name="connsiteY1045" fmla="*/ 411203 h 509406"/>
                  <a:gd name="connsiteX1046" fmla="*/ 1198342 w 2377881"/>
                  <a:gd name="connsiteY1046" fmla="*/ 414441 h 509406"/>
                  <a:gd name="connsiteX1047" fmla="*/ 1202724 w 2377881"/>
                  <a:gd name="connsiteY1047" fmla="*/ 407869 h 509406"/>
                  <a:gd name="connsiteX1048" fmla="*/ 1317596 w 2377881"/>
                  <a:gd name="connsiteY1048" fmla="*/ 406631 h 509406"/>
                  <a:gd name="connsiteX1049" fmla="*/ 1321311 w 2377881"/>
                  <a:gd name="connsiteY1049" fmla="*/ 406631 h 509406"/>
                  <a:gd name="connsiteX1050" fmla="*/ 1325978 w 2377881"/>
                  <a:gd name="connsiteY1050" fmla="*/ 409108 h 509406"/>
                  <a:gd name="connsiteX1051" fmla="*/ 1318834 w 2377881"/>
                  <a:gd name="connsiteY1051" fmla="*/ 411679 h 509406"/>
                  <a:gd name="connsiteX1052" fmla="*/ 1318453 w 2377881"/>
                  <a:gd name="connsiteY1052" fmla="*/ 419871 h 509406"/>
                  <a:gd name="connsiteX1053" fmla="*/ 1312453 w 2377881"/>
                  <a:gd name="connsiteY1053" fmla="*/ 424633 h 509406"/>
                  <a:gd name="connsiteX1054" fmla="*/ 1309119 w 2377881"/>
                  <a:gd name="connsiteY1054" fmla="*/ 424348 h 509406"/>
                  <a:gd name="connsiteX1055" fmla="*/ 1305309 w 2377881"/>
                  <a:gd name="connsiteY1055" fmla="*/ 423966 h 509406"/>
                  <a:gd name="connsiteX1056" fmla="*/ 1296260 w 2377881"/>
                  <a:gd name="connsiteY1056" fmla="*/ 422347 h 509406"/>
                  <a:gd name="connsiteX1057" fmla="*/ 1295784 w 2377881"/>
                  <a:gd name="connsiteY1057" fmla="*/ 418156 h 509406"/>
                  <a:gd name="connsiteX1058" fmla="*/ 1296736 w 2377881"/>
                  <a:gd name="connsiteY1058" fmla="*/ 417966 h 509406"/>
                  <a:gd name="connsiteX1059" fmla="*/ 1301499 w 2377881"/>
                  <a:gd name="connsiteY1059" fmla="*/ 416918 h 509406"/>
                  <a:gd name="connsiteX1060" fmla="*/ 1312167 w 2377881"/>
                  <a:gd name="connsiteY1060" fmla="*/ 419871 h 509406"/>
                  <a:gd name="connsiteX1061" fmla="*/ 1311786 w 2377881"/>
                  <a:gd name="connsiteY1061" fmla="*/ 416537 h 509406"/>
                  <a:gd name="connsiteX1062" fmla="*/ 1312167 w 2377881"/>
                  <a:gd name="connsiteY1062" fmla="*/ 409774 h 509406"/>
                  <a:gd name="connsiteX1063" fmla="*/ 1317596 w 2377881"/>
                  <a:gd name="connsiteY1063" fmla="*/ 406631 h 509406"/>
                  <a:gd name="connsiteX1064" fmla="*/ 1711074 w 2377881"/>
                  <a:gd name="connsiteY1064" fmla="*/ 406154 h 509406"/>
                  <a:gd name="connsiteX1065" fmla="*/ 1711264 w 2377881"/>
                  <a:gd name="connsiteY1065" fmla="*/ 406535 h 509406"/>
                  <a:gd name="connsiteX1066" fmla="*/ 1713074 w 2377881"/>
                  <a:gd name="connsiteY1066" fmla="*/ 412155 h 509406"/>
                  <a:gd name="connsiteX1067" fmla="*/ 1713265 w 2377881"/>
                  <a:gd name="connsiteY1067" fmla="*/ 413298 h 509406"/>
                  <a:gd name="connsiteX1068" fmla="*/ 1710217 w 2377881"/>
                  <a:gd name="connsiteY1068" fmla="*/ 415775 h 509406"/>
                  <a:gd name="connsiteX1069" fmla="*/ 1709264 w 2377881"/>
                  <a:gd name="connsiteY1069" fmla="*/ 415298 h 509406"/>
                  <a:gd name="connsiteX1070" fmla="*/ 1701358 w 2377881"/>
                  <a:gd name="connsiteY1070" fmla="*/ 410917 h 509406"/>
                  <a:gd name="connsiteX1071" fmla="*/ 1700787 w 2377881"/>
                  <a:gd name="connsiteY1071" fmla="*/ 410536 h 509406"/>
                  <a:gd name="connsiteX1072" fmla="*/ 1703930 w 2377881"/>
                  <a:gd name="connsiteY1072" fmla="*/ 408917 h 509406"/>
                  <a:gd name="connsiteX1073" fmla="*/ 1706597 w 2377881"/>
                  <a:gd name="connsiteY1073" fmla="*/ 408155 h 509406"/>
                  <a:gd name="connsiteX1074" fmla="*/ 1711074 w 2377881"/>
                  <a:gd name="connsiteY1074" fmla="*/ 406154 h 509406"/>
                  <a:gd name="connsiteX1075" fmla="*/ 1507810 w 2377881"/>
                  <a:gd name="connsiteY1075" fmla="*/ 404821 h 509406"/>
                  <a:gd name="connsiteX1076" fmla="*/ 1510954 w 2377881"/>
                  <a:gd name="connsiteY1076" fmla="*/ 405678 h 509406"/>
                  <a:gd name="connsiteX1077" fmla="*/ 1512192 w 2377881"/>
                  <a:gd name="connsiteY1077" fmla="*/ 406059 h 509406"/>
                  <a:gd name="connsiteX1078" fmla="*/ 1504096 w 2377881"/>
                  <a:gd name="connsiteY1078" fmla="*/ 408441 h 509406"/>
                  <a:gd name="connsiteX1079" fmla="*/ 1507810 w 2377881"/>
                  <a:gd name="connsiteY1079" fmla="*/ 404821 h 509406"/>
                  <a:gd name="connsiteX1080" fmla="*/ 1436087 w 2377881"/>
                  <a:gd name="connsiteY1080" fmla="*/ 404440 h 509406"/>
                  <a:gd name="connsiteX1081" fmla="*/ 1440183 w 2377881"/>
                  <a:gd name="connsiteY1081" fmla="*/ 406154 h 509406"/>
                  <a:gd name="connsiteX1082" fmla="*/ 1446850 w 2377881"/>
                  <a:gd name="connsiteY1082" fmla="*/ 405487 h 509406"/>
                  <a:gd name="connsiteX1083" fmla="*/ 1447231 w 2377881"/>
                  <a:gd name="connsiteY1083" fmla="*/ 407392 h 509406"/>
                  <a:gd name="connsiteX1084" fmla="*/ 1445612 w 2377881"/>
                  <a:gd name="connsiteY1084" fmla="*/ 408821 h 509406"/>
                  <a:gd name="connsiteX1085" fmla="*/ 1435896 w 2377881"/>
                  <a:gd name="connsiteY1085" fmla="*/ 407392 h 509406"/>
                  <a:gd name="connsiteX1086" fmla="*/ 1436087 w 2377881"/>
                  <a:gd name="connsiteY1086" fmla="*/ 404440 h 509406"/>
                  <a:gd name="connsiteX1087" fmla="*/ 1548291 w 2377881"/>
                  <a:gd name="connsiteY1087" fmla="*/ 404059 h 509406"/>
                  <a:gd name="connsiteX1088" fmla="*/ 1548481 w 2377881"/>
                  <a:gd name="connsiteY1088" fmla="*/ 406726 h 509406"/>
                  <a:gd name="connsiteX1089" fmla="*/ 1539718 w 2377881"/>
                  <a:gd name="connsiteY1089" fmla="*/ 409488 h 509406"/>
                  <a:gd name="connsiteX1090" fmla="*/ 1537623 w 2377881"/>
                  <a:gd name="connsiteY1090" fmla="*/ 409583 h 509406"/>
                  <a:gd name="connsiteX1091" fmla="*/ 1536670 w 2377881"/>
                  <a:gd name="connsiteY1091" fmla="*/ 405773 h 509406"/>
                  <a:gd name="connsiteX1092" fmla="*/ 1537718 w 2377881"/>
                  <a:gd name="connsiteY1092" fmla="*/ 405011 h 509406"/>
                  <a:gd name="connsiteX1093" fmla="*/ 1548291 w 2377881"/>
                  <a:gd name="connsiteY1093" fmla="*/ 404059 h 509406"/>
                  <a:gd name="connsiteX1094" fmla="*/ 1909860 w 2377881"/>
                  <a:gd name="connsiteY1094" fmla="*/ 403964 h 509406"/>
                  <a:gd name="connsiteX1095" fmla="*/ 1910050 w 2377881"/>
                  <a:gd name="connsiteY1095" fmla="*/ 408250 h 509406"/>
                  <a:gd name="connsiteX1096" fmla="*/ 1897287 w 2377881"/>
                  <a:gd name="connsiteY1096" fmla="*/ 414537 h 509406"/>
                  <a:gd name="connsiteX1097" fmla="*/ 1894525 w 2377881"/>
                  <a:gd name="connsiteY1097" fmla="*/ 408536 h 509406"/>
                  <a:gd name="connsiteX1098" fmla="*/ 1895191 w 2377881"/>
                  <a:gd name="connsiteY1098" fmla="*/ 408060 h 509406"/>
                  <a:gd name="connsiteX1099" fmla="*/ 1898430 w 2377881"/>
                  <a:gd name="connsiteY1099" fmla="*/ 407964 h 509406"/>
                  <a:gd name="connsiteX1100" fmla="*/ 1901573 w 2377881"/>
                  <a:gd name="connsiteY1100" fmla="*/ 410155 h 509406"/>
                  <a:gd name="connsiteX1101" fmla="*/ 1909860 w 2377881"/>
                  <a:gd name="connsiteY1101" fmla="*/ 403964 h 509406"/>
                  <a:gd name="connsiteX1102" fmla="*/ 1633254 w 2377881"/>
                  <a:gd name="connsiteY1102" fmla="*/ 403964 h 509406"/>
                  <a:gd name="connsiteX1103" fmla="*/ 1638302 w 2377881"/>
                  <a:gd name="connsiteY1103" fmla="*/ 406060 h 509406"/>
                  <a:gd name="connsiteX1104" fmla="*/ 1638969 w 2377881"/>
                  <a:gd name="connsiteY1104" fmla="*/ 406631 h 509406"/>
                  <a:gd name="connsiteX1105" fmla="*/ 1629444 w 2377881"/>
                  <a:gd name="connsiteY1105" fmla="*/ 413394 h 509406"/>
                  <a:gd name="connsiteX1106" fmla="*/ 1626491 w 2377881"/>
                  <a:gd name="connsiteY1106" fmla="*/ 416632 h 509406"/>
                  <a:gd name="connsiteX1107" fmla="*/ 1626110 w 2377881"/>
                  <a:gd name="connsiteY1107" fmla="*/ 417109 h 509406"/>
                  <a:gd name="connsiteX1108" fmla="*/ 1623634 w 2377881"/>
                  <a:gd name="connsiteY1108" fmla="*/ 416823 h 509406"/>
                  <a:gd name="connsiteX1109" fmla="*/ 1622110 w 2377881"/>
                  <a:gd name="connsiteY1109" fmla="*/ 407393 h 509406"/>
                  <a:gd name="connsiteX1110" fmla="*/ 1627158 w 2377881"/>
                  <a:gd name="connsiteY1110" fmla="*/ 405679 h 509406"/>
                  <a:gd name="connsiteX1111" fmla="*/ 1633254 w 2377881"/>
                  <a:gd name="connsiteY1111" fmla="*/ 403964 h 509406"/>
                  <a:gd name="connsiteX1112" fmla="*/ 1427896 w 2377881"/>
                  <a:gd name="connsiteY1112" fmla="*/ 403582 h 509406"/>
                  <a:gd name="connsiteX1113" fmla="*/ 1427800 w 2377881"/>
                  <a:gd name="connsiteY1113" fmla="*/ 404821 h 509406"/>
                  <a:gd name="connsiteX1114" fmla="*/ 1427514 w 2377881"/>
                  <a:gd name="connsiteY1114" fmla="*/ 408440 h 509406"/>
                  <a:gd name="connsiteX1115" fmla="*/ 1432944 w 2377881"/>
                  <a:gd name="connsiteY1115" fmla="*/ 410345 h 509406"/>
                  <a:gd name="connsiteX1116" fmla="*/ 1430753 w 2377881"/>
                  <a:gd name="connsiteY1116" fmla="*/ 414346 h 509406"/>
                  <a:gd name="connsiteX1117" fmla="*/ 1430467 w 2377881"/>
                  <a:gd name="connsiteY1117" fmla="*/ 413393 h 509406"/>
                  <a:gd name="connsiteX1118" fmla="*/ 1423514 w 2377881"/>
                  <a:gd name="connsiteY1118" fmla="*/ 410059 h 509406"/>
                  <a:gd name="connsiteX1119" fmla="*/ 1421990 w 2377881"/>
                  <a:gd name="connsiteY1119" fmla="*/ 410821 h 509406"/>
                  <a:gd name="connsiteX1120" fmla="*/ 1417418 w 2377881"/>
                  <a:gd name="connsiteY1120" fmla="*/ 412345 h 509406"/>
                  <a:gd name="connsiteX1121" fmla="*/ 1410274 w 2377881"/>
                  <a:gd name="connsiteY1121" fmla="*/ 411869 h 509406"/>
                  <a:gd name="connsiteX1122" fmla="*/ 1409512 w 2377881"/>
                  <a:gd name="connsiteY1122" fmla="*/ 418156 h 509406"/>
                  <a:gd name="connsiteX1123" fmla="*/ 1403035 w 2377881"/>
                  <a:gd name="connsiteY1123" fmla="*/ 418727 h 509406"/>
                  <a:gd name="connsiteX1124" fmla="*/ 1403226 w 2377881"/>
                  <a:gd name="connsiteY1124" fmla="*/ 418060 h 509406"/>
                  <a:gd name="connsiteX1125" fmla="*/ 1403702 w 2377881"/>
                  <a:gd name="connsiteY1125" fmla="*/ 416155 h 509406"/>
                  <a:gd name="connsiteX1126" fmla="*/ 1408274 w 2377881"/>
                  <a:gd name="connsiteY1126" fmla="*/ 408440 h 509406"/>
                  <a:gd name="connsiteX1127" fmla="*/ 1421609 w 2377881"/>
                  <a:gd name="connsiteY1127" fmla="*/ 405202 h 509406"/>
                  <a:gd name="connsiteX1128" fmla="*/ 1427896 w 2377881"/>
                  <a:gd name="connsiteY1128" fmla="*/ 403582 h 509406"/>
                  <a:gd name="connsiteX1129" fmla="*/ 1607156 w 2377881"/>
                  <a:gd name="connsiteY1129" fmla="*/ 403392 h 509406"/>
                  <a:gd name="connsiteX1130" fmla="*/ 1609537 w 2377881"/>
                  <a:gd name="connsiteY1130" fmla="*/ 403487 h 509406"/>
                  <a:gd name="connsiteX1131" fmla="*/ 1610680 w 2377881"/>
                  <a:gd name="connsiteY1131" fmla="*/ 406059 h 509406"/>
                  <a:gd name="connsiteX1132" fmla="*/ 1609632 w 2377881"/>
                  <a:gd name="connsiteY1132" fmla="*/ 407393 h 509406"/>
                  <a:gd name="connsiteX1133" fmla="*/ 1596107 w 2377881"/>
                  <a:gd name="connsiteY1133" fmla="*/ 415965 h 509406"/>
                  <a:gd name="connsiteX1134" fmla="*/ 1587153 w 2377881"/>
                  <a:gd name="connsiteY1134" fmla="*/ 417108 h 509406"/>
                  <a:gd name="connsiteX1135" fmla="*/ 1580200 w 2377881"/>
                  <a:gd name="connsiteY1135" fmla="*/ 409679 h 509406"/>
                  <a:gd name="connsiteX1136" fmla="*/ 1582771 w 2377881"/>
                  <a:gd name="connsiteY1136" fmla="*/ 408059 h 509406"/>
                  <a:gd name="connsiteX1137" fmla="*/ 1586200 w 2377881"/>
                  <a:gd name="connsiteY1137" fmla="*/ 411107 h 509406"/>
                  <a:gd name="connsiteX1138" fmla="*/ 1592392 w 2377881"/>
                  <a:gd name="connsiteY1138" fmla="*/ 412060 h 509406"/>
                  <a:gd name="connsiteX1139" fmla="*/ 1594582 w 2377881"/>
                  <a:gd name="connsiteY1139" fmla="*/ 407583 h 509406"/>
                  <a:gd name="connsiteX1140" fmla="*/ 1595344 w 2377881"/>
                  <a:gd name="connsiteY1140" fmla="*/ 407583 h 509406"/>
                  <a:gd name="connsiteX1141" fmla="*/ 1607156 w 2377881"/>
                  <a:gd name="connsiteY1141" fmla="*/ 403392 h 509406"/>
                  <a:gd name="connsiteX1142" fmla="*/ 320804 w 2377881"/>
                  <a:gd name="connsiteY1142" fmla="*/ 402725 h 509406"/>
                  <a:gd name="connsiteX1143" fmla="*/ 304993 w 2377881"/>
                  <a:gd name="connsiteY1143" fmla="*/ 404440 h 509406"/>
                  <a:gd name="connsiteX1144" fmla="*/ 300516 w 2377881"/>
                  <a:gd name="connsiteY1144" fmla="*/ 406059 h 509406"/>
                  <a:gd name="connsiteX1145" fmla="*/ 301373 w 2377881"/>
                  <a:gd name="connsiteY1145" fmla="*/ 407202 h 509406"/>
                  <a:gd name="connsiteX1146" fmla="*/ 302516 w 2377881"/>
                  <a:gd name="connsiteY1146" fmla="*/ 408726 h 509406"/>
                  <a:gd name="connsiteX1147" fmla="*/ 307183 w 2377881"/>
                  <a:gd name="connsiteY1147" fmla="*/ 407964 h 509406"/>
                  <a:gd name="connsiteX1148" fmla="*/ 308517 w 2377881"/>
                  <a:gd name="connsiteY1148" fmla="*/ 407678 h 509406"/>
                  <a:gd name="connsiteX1149" fmla="*/ 313756 w 2377881"/>
                  <a:gd name="connsiteY1149" fmla="*/ 406440 h 509406"/>
                  <a:gd name="connsiteX1150" fmla="*/ 320804 w 2377881"/>
                  <a:gd name="connsiteY1150" fmla="*/ 402725 h 509406"/>
                  <a:gd name="connsiteX1151" fmla="*/ 900210 w 2377881"/>
                  <a:gd name="connsiteY1151" fmla="*/ 402631 h 509406"/>
                  <a:gd name="connsiteX1152" fmla="*/ 903067 w 2377881"/>
                  <a:gd name="connsiteY1152" fmla="*/ 407298 h 509406"/>
                  <a:gd name="connsiteX1153" fmla="*/ 893447 w 2377881"/>
                  <a:gd name="connsiteY1153" fmla="*/ 409584 h 509406"/>
                  <a:gd name="connsiteX1154" fmla="*/ 892780 w 2377881"/>
                  <a:gd name="connsiteY1154" fmla="*/ 410155 h 509406"/>
                  <a:gd name="connsiteX1155" fmla="*/ 884017 w 2377881"/>
                  <a:gd name="connsiteY1155" fmla="*/ 408250 h 509406"/>
                  <a:gd name="connsiteX1156" fmla="*/ 884303 w 2377881"/>
                  <a:gd name="connsiteY1156" fmla="*/ 406345 h 509406"/>
                  <a:gd name="connsiteX1157" fmla="*/ 886018 w 2377881"/>
                  <a:gd name="connsiteY1157" fmla="*/ 406250 h 509406"/>
                  <a:gd name="connsiteX1158" fmla="*/ 892304 w 2377881"/>
                  <a:gd name="connsiteY1158" fmla="*/ 406155 h 509406"/>
                  <a:gd name="connsiteX1159" fmla="*/ 894018 w 2377881"/>
                  <a:gd name="connsiteY1159" fmla="*/ 404440 h 509406"/>
                  <a:gd name="connsiteX1160" fmla="*/ 900210 w 2377881"/>
                  <a:gd name="connsiteY1160" fmla="*/ 402631 h 509406"/>
                  <a:gd name="connsiteX1161" fmla="*/ 1375222 w 2377881"/>
                  <a:gd name="connsiteY1161" fmla="*/ 402250 h 509406"/>
                  <a:gd name="connsiteX1162" fmla="*/ 1376175 w 2377881"/>
                  <a:gd name="connsiteY1162" fmla="*/ 403107 h 509406"/>
                  <a:gd name="connsiteX1163" fmla="*/ 1379889 w 2377881"/>
                  <a:gd name="connsiteY1163" fmla="*/ 406250 h 509406"/>
                  <a:gd name="connsiteX1164" fmla="*/ 1370936 w 2377881"/>
                  <a:gd name="connsiteY1164" fmla="*/ 414061 h 509406"/>
                  <a:gd name="connsiteX1165" fmla="*/ 1368936 w 2377881"/>
                  <a:gd name="connsiteY1165" fmla="*/ 413680 h 509406"/>
                  <a:gd name="connsiteX1166" fmla="*/ 1367793 w 2377881"/>
                  <a:gd name="connsiteY1166" fmla="*/ 413489 h 509406"/>
                  <a:gd name="connsiteX1167" fmla="*/ 1368269 w 2377881"/>
                  <a:gd name="connsiteY1167" fmla="*/ 410060 h 509406"/>
                  <a:gd name="connsiteX1168" fmla="*/ 1369603 w 2377881"/>
                  <a:gd name="connsiteY1168" fmla="*/ 409679 h 509406"/>
                  <a:gd name="connsiteX1169" fmla="*/ 1370650 w 2377881"/>
                  <a:gd name="connsiteY1169" fmla="*/ 409298 h 509406"/>
                  <a:gd name="connsiteX1170" fmla="*/ 1371889 w 2377881"/>
                  <a:gd name="connsiteY1170" fmla="*/ 406060 h 509406"/>
                  <a:gd name="connsiteX1171" fmla="*/ 1371603 w 2377881"/>
                  <a:gd name="connsiteY1171" fmla="*/ 404631 h 509406"/>
                  <a:gd name="connsiteX1172" fmla="*/ 1371317 w 2377881"/>
                  <a:gd name="connsiteY1172" fmla="*/ 403583 h 509406"/>
                  <a:gd name="connsiteX1173" fmla="*/ 1375222 w 2377881"/>
                  <a:gd name="connsiteY1173" fmla="*/ 402250 h 509406"/>
                  <a:gd name="connsiteX1174" fmla="*/ 1821754 w 2377881"/>
                  <a:gd name="connsiteY1174" fmla="*/ 401868 h 509406"/>
                  <a:gd name="connsiteX1175" fmla="*/ 1823564 w 2377881"/>
                  <a:gd name="connsiteY1175" fmla="*/ 403297 h 509406"/>
                  <a:gd name="connsiteX1176" fmla="*/ 1824802 w 2377881"/>
                  <a:gd name="connsiteY1176" fmla="*/ 404345 h 509406"/>
                  <a:gd name="connsiteX1177" fmla="*/ 1826517 w 2377881"/>
                  <a:gd name="connsiteY1177" fmla="*/ 407393 h 509406"/>
                  <a:gd name="connsiteX1178" fmla="*/ 1822897 w 2377881"/>
                  <a:gd name="connsiteY1178" fmla="*/ 406250 h 509406"/>
                  <a:gd name="connsiteX1179" fmla="*/ 1816801 w 2377881"/>
                  <a:gd name="connsiteY1179" fmla="*/ 407583 h 509406"/>
                  <a:gd name="connsiteX1180" fmla="*/ 1810800 w 2377881"/>
                  <a:gd name="connsiteY1180" fmla="*/ 406250 h 509406"/>
                  <a:gd name="connsiteX1181" fmla="*/ 1812039 w 2377881"/>
                  <a:gd name="connsiteY1181" fmla="*/ 402821 h 509406"/>
                  <a:gd name="connsiteX1182" fmla="*/ 1821754 w 2377881"/>
                  <a:gd name="connsiteY1182" fmla="*/ 401868 h 509406"/>
                  <a:gd name="connsiteX1183" fmla="*/ 1798227 w 2377881"/>
                  <a:gd name="connsiteY1183" fmla="*/ 401582 h 509406"/>
                  <a:gd name="connsiteX1184" fmla="*/ 1803561 w 2377881"/>
                  <a:gd name="connsiteY1184" fmla="*/ 402249 h 509406"/>
                  <a:gd name="connsiteX1185" fmla="*/ 1808228 w 2377881"/>
                  <a:gd name="connsiteY1185" fmla="*/ 406250 h 509406"/>
                  <a:gd name="connsiteX1186" fmla="*/ 1806704 w 2377881"/>
                  <a:gd name="connsiteY1186" fmla="*/ 410441 h 509406"/>
                  <a:gd name="connsiteX1187" fmla="*/ 1793750 w 2377881"/>
                  <a:gd name="connsiteY1187" fmla="*/ 413203 h 509406"/>
                  <a:gd name="connsiteX1188" fmla="*/ 1793560 w 2377881"/>
                  <a:gd name="connsiteY1188" fmla="*/ 408059 h 509406"/>
                  <a:gd name="connsiteX1189" fmla="*/ 1801561 w 2377881"/>
                  <a:gd name="connsiteY1189" fmla="*/ 406726 h 509406"/>
                  <a:gd name="connsiteX1190" fmla="*/ 1801085 w 2377881"/>
                  <a:gd name="connsiteY1190" fmla="*/ 406345 h 509406"/>
                  <a:gd name="connsiteX1191" fmla="*/ 1800132 w 2377881"/>
                  <a:gd name="connsiteY1191" fmla="*/ 405488 h 509406"/>
                  <a:gd name="connsiteX1192" fmla="*/ 1798227 w 2377881"/>
                  <a:gd name="connsiteY1192" fmla="*/ 401582 h 509406"/>
                  <a:gd name="connsiteX1193" fmla="*/ 290419 w 2377881"/>
                  <a:gd name="connsiteY1193" fmla="*/ 400915 h 509406"/>
                  <a:gd name="connsiteX1194" fmla="*/ 280418 w 2377881"/>
                  <a:gd name="connsiteY1194" fmla="*/ 405868 h 509406"/>
                  <a:gd name="connsiteX1195" fmla="*/ 272417 w 2377881"/>
                  <a:gd name="connsiteY1195" fmla="*/ 403582 h 509406"/>
                  <a:gd name="connsiteX1196" fmla="*/ 268988 w 2377881"/>
                  <a:gd name="connsiteY1196" fmla="*/ 402630 h 509406"/>
                  <a:gd name="connsiteX1197" fmla="*/ 265274 w 2377881"/>
                  <a:gd name="connsiteY1197" fmla="*/ 407107 h 509406"/>
                  <a:gd name="connsiteX1198" fmla="*/ 257177 w 2377881"/>
                  <a:gd name="connsiteY1198" fmla="*/ 409202 h 509406"/>
                  <a:gd name="connsiteX1199" fmla="*/ 246890 w 2377881"/>
                  <a:gd name="connsiteY1199" fmla="*/ 406154 h 509406"/>
                  <a:gd name="connsiteX1200" fmla="*/ 234032 w 2377881"/>
                  <a:gd name="connsiteY1200" fmla="*/ 411393 h 509406"/>
                  <a:gd name="connsiteX1201" fmla="*/ 232031 w 2377881"/>
                  <a:gd name="connsiteY1201" fmla="*/ 413107 h 509406"/>
                  <a:gd name="connsiteX1202" fmla="*/ 226792 w 2377881"/>
                  <a:gd name="connsiteY1202" fmla="*/ 413203 h 509406"/>
                  <a:gd name="connsiteX1203" fmla="*/ 221744 w 2377881"/>
                  <a:gd name="connsiteY1203" fmla="*/ 408631 h 509406"/>
                  <a:gd name="connsiteX1204" fmla="*/ 220696 w 2377881"/>
                  <a:gd name="connsiteY1204" fmla="*/ 407964 h 509406"/>
                  <a:gd name="connsiteX1205" fmla="*/ 217172 w 2377881"/>
                  <a:gd name="connsiteY1205" fmla="*/ 409012 h 509406"/>
                  <a:gd name="connsiteX1206" fmla="*/ 213267 w 2377881"/>
                  <a:gd name="connsiteY1206" fmla="*/ 411298 h 509406"/>
                  <a:gd name="connsiteX1207" fmla="*/ 213076 w 2377881"/>
                  <a:gd name="connsiteY1207" fmla="*/ 417394 h 509406"/>
                  <a:gd name="connsiteX1208" fmla="*/ 219268 w 2377881"/>
                  <a:gd name="connsiteY1208" fmla="*/ 417775 h 509406"/>
                  <a:gd name="connsiteX1209" fmla="*/ 229459 w 2377881"/>
                  <a:gd name="connsiteY1209" fmla="*/ 418822 h 509406"/>
                  <a:gd name="connsiteX1210" fmla="*/ 233555 w 2377881"/>
                  <a:gd name="connsiteY1210" fmla="*/ 419965 h 509406"/>
                  <a:gd name="connsiteX1211" fmla="*/ 236889 w 2377881"/>
                  <a:gd name="connsiteY1211" fmla="*/ 418060 h 509406"/>
                  <a:gd name="connsiteX1212" fmla="*/ 239651 w 2377881"/>
                  <a:gd name="connsiteY1212" fmla="*/ 416632 h 509406"/>
                  <a:gd name="connsiteX1213" fmla="*/ 245652 w 2377881"/>
                  <a:gd name="connsiteY1213" fmla="*/ 416822 h 509406"/>
                  <a:gd name="connsiteX1214" fmla="*/ 260797 w 2377881"/>
                  <a:gd name="connsiteY1214" fmla="*/ 417679 h 509406"/>
                  <a:gd name="connsiteX1215" fmla="*/ 262321 w 2377881"/>
                  <a:gd name="connsiteY1215" fmla="*/ 417203 h 509406"/>
                  <a:gd name="connsiteX1216" fmla="*/ 266798 w 2377881"/>
                  <a:gd name="connsiteY1216" fmla="*/ 415870 h 509406"/>
                  <a:gd name="connsiteX1217" fmla="*/ 272703 w 2377881"/>
                  <a:gd name="connsiteY1217" fmla="*/ 411964 h 509406"/>
                  <a:gd name="connsiteX1218" fmla="*/ 271750 w 2377881"/>
                  <a:gd name="connsiteY1218" fmla="*/ 411298 h 509406"/>
                  <a:gd name="connsiteX1219" fmla="*/ 270226 w 2377881"/>
                  <a:gd name="connsiteY1219" fmla="*/ 410250 h 509406"/>
                  <a:gd name="connsiteX1220" fmla="*/ 273465 w 2377881"/>
                  <a:gd name="connsiteY1220" fmla="*/ 410821 h 509406"/>
                  <a:gd name="connsiteX1221" fmla="*/ 286038 w 2377881"/>
                  <a:gd name="connsiteY1221" fmla="*/ 410250 h 509406"/>
                  <a:gd name="connsiteX1222" fmla="*/ 286133 w 2377881"/>
                  <a:gd name="connsiteY1222" fmla="*/ 408916 h 509406"/>
                  <a:gd name="connsiteX1223" fmla="*/ 286705 w 2377881"/>
                  <a:gd name="connsiteY1223" fmla="*/ 404059 h 509406"/>
                  <a:gd name="connsiteX1224" fmla="*/ 1753841 w 2377881"/>
                  <a:gd name="connsiteY1224" fmla="*/ 399487 h 509406"/>
                  <a:gd name="connsiteX1225" fmla="*/ 1760318 w 2377881"/>
                  <a:gd name="connsiteY1225" fmla="*/ 404345 h 509406"/>
                  <a:gd name="connsiteX1226" fmla="*/ 1760127 w 2377881"/>
                  <a:gd name="connsiteY1226" fmla="*/ 405583 h 509406"/>
                  <a:gd name="connsiteX1227" fmla="*/ 1757365 w 2377881"/>
                  <a:gd name="connsiteY1227" fmla="*/ 410822 h 509406"/>
                  <a:gd name="connsiteX1228" fmla="*/ 1754127 w 2377881"/>
                  <a:gd name="connsiteY1228" fmla="*/ 411679 h 509406"/>
                  <a:gd name="connsiteX1229" fmla="*/ 1744411 w 2377881"/>
                  <a:gd name="connsiteY1229" fmla="*/ 410441 h 509406"/>
                  <a:gd name="connsiteX1230" fmla="*/ 1746126 w 2377881"/>
                  <a:gd name="connsiteY1230" fmla="*/ 418918 h 509406"/>
                  <a:gd name="connsiteX1231" fmla="*/ 1742982 w 2377881"/>
                  <a:gd name="connsiteY1231" fmla="*/ 419775 h 509406"/>
                  <a:gd name="connsiteX1232" fmla="*/ 1742506 w 2377881"/>
                  <a:gd name="connsiteY1232" fmla="*/ 419109 h 509406"/>
                  <a:gd name="connsiteX1233" fmla="*/ 1742316 w 2377881"/>
                  <a:gd name="connsiteY1233" fmla="*/ 416061 h 509406"/>
                  <a:gd name="connsiteX1234" fmla="*/ 1741935 w 2377881"/>
                  <a:gd name="connsiteY1234" fmla="*/ 413108 h 509406"/>
                  <a:gd name="connsiteX1235" fmla="*/ 1739173 w 2377881"/>
                  <a:gd name="connsiteY1235" fmla="*/ 408250 h 509406"/>
                  <a:gd name="connsiteX1236" fmla="*/ 1744125 w 2377881"/>
                  <a:gd name="connsiteY1236" fmla="*/ 404154 h 509406"/>
                  <a:gd name="connsiteX1237" fmla="*/ 1748698 w 2377881"/>
                  <a:gd name="connsiteY1237" fmla="*/ 406250 h 509406"/>
                  <a:gd name="connsiteX1238" fmla="*/ 1750031 w 2377881"/>
                  <a:gd name="connsiteY1238" fmla="*/ 405393 h 509406"/>
                  <a:gd name="connsiteX1239" fmla="*/ 1752412 w 2377881"/>
                  <a:gd name="connsiteY1239" fmla="*/ 402630 h 509406"/>
                  <a:gd name="connsiteX1240" fmla="*/ 1013081 w 2377881"/>
                  <a:gd name="connsiteY1240" fmla="*/ 399487 h 509406"/>
                  <a:gd name="connsiteX1241" fmla="*/ 1013653 w 2377881"/>
                  <a:gd name="connsiteY1241" fmla="*/ 403868 h 509406"/>
                  <a:gd name="connsiteX1242" fmla="*/ 1013843 w 2377881"/>
                  <a:gd name="connsiteY1242" fmla="*/ 405678 h 509406"/>
                  <a:gd name="connsiteX1243" fmla="*/ 1014700 w 2377881"/>
                  <a:gd name="connsiteY1243" fmla="*/ 409107 h 509406"/>
                  <a:gd name="connsiteX1244" fmla="*/ 1007652 w 2377881"/>
                  <a:gd name="connsiteY1244" fmla="*/ 401868 h 509406"/>
                  <a:gd name="connsiteX1245" fmla="*/ 1013081 w 2377881"/>
                  <a:gd name="connsiteY1245" fmla="*/ 399487 h 509406"/>
                  <a:gd name="connsiteX1246" fmla="*/ 1705929 w 2377881"/>
                  <a:gd name="connsiteY1246" fmla="*/ 398534 h 509406"/>
                  <a:gd name="connsiteX1247" fmla="*/ 1707148 w 2377881"/>
                  <a:gd name="connsiteY1247" fmla="*/ 398737 h 509406"/>
                  <a:gd name="connsiteX1248" fmla="*/ 1702501 w 2377881"/>
                  <a:gd name="connsiteY1248" fmla="*/ 401487 h 509406"/>
                  <a:gd name="connsiteX1249" fmla="*/ 1705929 w 2377881"/>
                  <a:gd name="connsiteY1249" fmla="*/ 398534 h 509406"/>
                  <a:gd name="connsiteX1250" fmla="*/ 2233996 w 2377881"/>
                  <a:gd name="connsiteY1250" fmla="*/ 396439 h 509406"/>
                  <a:gd name="connsiteX1251" fmla="*/ 2231234 w 2377881"/>
                  <a:gd name="connsiteY1251" fmla="*/ 400821 h 509406"/>
                  <a:gd name="connsiteX1252" fmla="*/ 2230567 w 2377881"/>
                  <a:gd name="connsiteY1252" fmla="*/ 406727 h 509406"/>
                  <a:gd name="connsiteX1253" fmla="*/ 2228948 w 2377881"/>
                  <a:gd name="connsiteY1253" fmla="*/ 406250 h 509406"/>
                  <a:gd name="connsiteX1254" fmla="*/ 2227519 w 2377881"/>
                  <a:gd name="connsiteY1254" fmla="*/ 405679 h 509406"/>
                  <a:gd name="connsiteX1255" fmla="*/ 2227519 w 2377881"/>
                  <a:gd name="connsiteY1255" fmla="*/ 401774 h 509406"/>
                  <a:gd name="connsiteX1256" fmla="*/ 2233996 w 2377881"/>
                  <a:gd name="connsiteY1256" fmla="*/ 396439 h 509406"/>
                  <a:gd name="connsiteX1257" fmla="*/ 1777938 w 2377881"/>
                  <a:gd name="connsiteY1257" fmla="*/ 396133 h 509406"/>
                  <a:gd name="connsiteX1258" fmla="*/ 1778034 w 2377881"/>
                  <a:gd name="connsiteY1258" fmla="*/ 398153 h 509406"/>
                  <a:gd name="connsiteX1259" fmla="*/ 1775748 w 2377881"/>
                  <a:gd name="connsiteY1259" fmla="*/ 401487 h 509406"/>
                  <a:gd name="connsiteX1260" fmla="*/ 1711549 w 2377881"/>
                  <a:gd name="connsiteY1260" fmla="*/ 395867 h 509406"/>
                  <a:gd name="connsiteX1261" fmla="*/ 1714121 w 2377881"/>
                  <a:gd name="connsiteY1261" fmla="*/ 396343 h 509406"/>
                  <a:gd name="connsiteX1262" fmla="*/ 1720788 w 2377881"/>
                  <a:gd name="connsiteY1262" fmla="*/ 397105 h 509406"/>
                  <a:gd name="connsiteX1263" fmla="*/ 1724885 w 2377881"/>
                  <a:gd name="connsiteY1263" fmla="*/ 398725 h 509406"/>
                  <a:gd name="connsiteX1264" fmla="*/ 1728027 w 2377881"/>
                  <a:gd name="connsiteY1264" fmla="*/ 400725 h 509406"/>
                  <a:gd name="connsiteX1265" fmla="*/ 1733457 w 2377881"/>
                  <a:gd name="connsiteY1265" fmla="*/ 406821 h 509406"/>
                  <a:gd name="connsiteX1266" fmla="*/ 1728123 w 2377881"/>
                  <a:gd name="connsiteY1266" fmla="*/ 407202 h 509406"/>
                  <a:gd name="connsiteX1267" fmla="*/ 1721170 w 2377881"/>
                  <a:gd name="connsiteY1267" fmla="*/ 403106 h 509406"/>
                  <a:gd name="connsiteX1268" fmla="*/ 1716407 w 2377881"/>
                  <a:gd name="connsiteY1268" fmla="*/ 405963 h 509406"/>
                  <a:gd name="connsiteX1269" fmla="*/ 1716407 w 2377881"/>
                  <a:gd name="connsiteY1269" fmla="*/ 405202 h 509406"/>
                  <a:gd name="connsiteX1270" fmla="*/ 1709930 w 2377881"/>
                  <a:gd name="connsiteY1270" fmla="*/ 399201 h 509406"/>
                  <a:gd name="connsiteX1271" fmla="*/ 1707148 w 2377881"/>
                  <a:gd name="connsiteY1271" fmla="*/ 398737 h 509406"/>
                  <a:gd name="connsiteX1272" fmla="*/ 1707168 w 2377881"/>
                  <a:gd name="connsiteY1272" fmla="*/ 398725 h 509406"/>
                  <a:gd name="connsiteX1273" fmla="*/ 1862712 w 2377881"/>
                  <a:gd name="connsiteY1273" fmla="*/ 395106 h 509406"/>
                  <a:gd name="connsiteX1274" fmla="*/ 1865951 w 2377881"/>
                  <a:gd name="connsiteY1274" fmla="*/ 399297 h 509406"/>
                  <a:gd name="connsiteX1275" fmla="*/ 1867760 w 2377881"/>
                  <a:gd name="connsiteY1275" fmla="*/ 400725 h 509406"/>
                  <a:gd name="connsiteX1276" fmla="*/ 1868903 w 2377881"/>
                  <a:gd name="connsiteY1276" fmla="*/ 400344 h 509406"/>
                  <a:gd name="connsiteX1277" fmla="*/ 1872332 w 2377881"/>
                  <a:gd name="connsiteY1277" fmla="*/ 403488 h 509406"/>
                  <a:gd name="connsiteX1278" fmla="*/ 1873475 w 2377881"/>
                  <a:gd name="connsiteY1278" fmla="*/ 410441 h 509406"/>
                  <a:gd name="connsiteX1279" fmla="*/ 1869475 w 2377881"/>
                  <a:gd name="connsiteY1279" fmla="*/ 409488 h 509406"/>
                  <a:gd name="connsiteX1280" fmla="*/ 1867665 w 2377881"/>
                  <a:gd name="connsiteY1280" fmla="*/ 409107 h 509406"/>
                  <a:gd name="connsiteX1281" fmla="*/ 1861760 w 2377881"/>
                  <a:gd name="connsiteY1281" fmla="*/ 411489 h 509406"/>
                  <a:gd name="connsiteX1282" fmla="*/ 1860711 w 2377881"/>
                  <a:gd name="connsiteY1282" fmla="*/ 413203 h 509406"/>
                  <a:gd name="connsiteX1283" fmla="*/ 1860235 w 2377881"/>
                  <a:gd name="connsiteY1283" fmla="*/ 414060 h 509406"/>
                  <a:gd name="connsiteX1284" fmla="*/ 1858616 w 2377881"/>
                  <a:gd name="connsiteY1284" fmla="*/ 415394 h 509406"/>
                  <a:gd name="connsiteX1285" fmla="*/ 1849948 w 2377881"/>
                  <a:gd name="connsiteY1285" fmla="*/ 412822 h 509406"/>
                  <a:gd name="connsiteX1286" fmla="*/ 1848520 w 2377881"/>
                  <a:gd name="connsiteY1286" fmla="*/ 413775 h 509406"/>
                  <a:gd name="connsiteX1287" fmla="*/ 1847853 w 2377881"/>
                  <a:gd name="connsiteY1287" fmla="*/ 413013 h 509406"/>
                  <a:gd name="connsiteX1288" fmla="*/ 1844043 w 2377881"/>
                  <a:gd name="connsiteY1288" fmla="*/ 408345 h 509406"/>
                  <a:gd name="connsiteX1289" fmla="*/ 1837756 w 2377881"/>
                  <a:gd name="connsiteY1289" fmla="*/ 414727 h 509406"/>
                  <a:gd name="connsiteX1290" fmla="*/ 1837280 w 2377881"/>
                  <a:gd name="connsiteY1290" fmla="*/ 415013 h 509406"/>
                  <a:gd name="connsiteX1291" fmla="*/ 1833946 w 2377881"/>
                  <a:gd name="connsiteY1291" fmla="*/ 415870 h 509406"/>
                  <a:gd name="connsiteX1292" fmla="*/ 1832518 w 2377881"/>
                  <a:gd name="connsiteY1292" fmla="*/ 414441 h 509406"/>
                  <a:gd name="connsiteX1293" fmla="*/ 1832327 w 2377881"/>
                  <a:gd name="connsiteY1293" fmla="*/ 412441 h 509406"/>
                  <a:gd name="connsiteX1294" fmla="*/ 1840900 w 2377881"/>
                  <a:gd name="connsiteY1294" fmla="*/ 402535 h 509406"/>
                  <a:gd name="connsiteX1295" fmla="*/ 1846138 w 2377881"/>
                  <a:gd name="connsiteY1295" fmla="*/ 407012 h 509406"/>
                  <a:gd name="connsiteX1296" fmla="*/ 1849567 w 2377881"/>
                  <a:gd name="connsiteY1296" fmla="*/ 405107 h 509406"/>
                  <a:gd name="connsiteX1297" fmla="*/ 1851186 w 2377881"/>
                  <a:gd name="connsiteY1297" fmla="*/ 403202 h 509406"/>
                  <a:gd name="connsiteX1298" fmla="*/ 1855282 w 2377881"/>
                  <a:gd name="connsiteY1298" fmla="*/ 401106 h 509406"/>
                  <a:gd name="connsiteX1299" fmla="*/ 1861664 w 2377881"/>
                  <a:gd name="connsiteY1299" fmla="*/ 405774 h 509406"/>
                  <a:gd name="connsiteX1300" fmla="*/ 1860902 w 2377881"/>
                  <a:gd name="connsiteY1300" fmla="*/ 402345 h 509406"/>
                  <a:gd name="connsiteX1301" fmla="*/ 1860711 w 2377881"/>
                  <a:gd name="connsiteY1301" fmla="*/ 401678 h 509406"/>
                  <a:gd name="connsiteX1302" fmla="*/ 1858997 w 2377881"/>
                  <a:gd name="connsiteY1302" fmla="*/ 395677 h 509406"/>
                  <a:gd name="connsiteX1303" fmla="*/ 2142651 w 2377881"/>
                  <a:gd name="connsiteY1303" fmla="*/ 395010 h 509406"/>
                  <a:gd name="connsiteX1304" fmla="*/ 2148652 w 2377881"/>
                  <a:gd name="connsiteY1304" fmla="*/ 403487 h 509406"/>
                  <a:gd name="connsiteX1305" fmla="*/ 2143699 w 2377881"/>
                  <a:gd name="connsiteY1305" fmla="*/ 399773 h 509406"/>
                  <a:gd name="connsiteX1306" fmla="*/ 2136555 w 2377881"/>
                  <a:gd name="connsiteY1306" fmla="*/ 399201 h 509406"/>
                  <a:gd name="connsiteX1307" fmla="*/ 2135222 w 2377881"/>
                  <a:gd name="connsiteY1307" fmla="*/ 399487 h 509406"/>
                  <a:gd name="connsiteX1308" fmla="*/ 2130078 w 2377881"/>
                  <a:gd name="connsiteY1308" fmla="*/ 401106 h 509406"/>
                  <a:gd name="connsiteX1309" fmla="*/ 2134555 w 2377881"/>
                  <a:gd name="connsiteY1309" fmla="*/ 397867 h 509406"/>
                  <a:gd name="connsiteX1310" fmla="*/ 2139413 w 2377881"/>
                  <a:gd name="connsiteY1310" fmla="*/ 396153 h 509406"/>
                  <a:gd name="connsiteX1311" fmla="*/ 2296004 w 2377881"/>
                  <a:gd name="connsiteY1311" fmla="*/ 394915 h 509406"/>
                  <a:gd name="connsiteX1312" fmla="*/ 2297147 w 2377881"/>
                  <a:gd name="connsiteY1312" fmla="*/ 398821 h 509406"/>
                  <a:gd name="connsiteX1313" fmla="*/ 2296194 w 2377881"/>
                  <a:gd name="connsiteY1313" fmla="*/ 407107 h 509406"/>
                  <a:gd name="connsiteX1314" fmla="*/ 2291050 w 2377881"/>
                  <a:gd name="connsiteY1314" fmla="*/ 404155 h 509406"/>
                  <a:gd name="connsiteX1315" fmla="*/ 2291241 w 2377881"/>
                  <a:gd name="connsiteY1315" fmla="*/ 396820 h 509406"/>
                  <a:gd name="connsiteX1316" fmla="*/ 2296004 w 2377881"/>
                  <a:gd name="connsiteY1316" fmla="*/ 394915 h 509406"/>
                  <a:gd name="connsiteX1317" fmla="*/ 2343629 w 2377881"/>
                  <a:gd name="connsiteY1317" fmla="*/ 394534 h 509406"/>
                  <a:gd name="connsiteX1318" fmla="*/ 2350106 w 2377881"/>
                  <a:gd name="connsiteY1318" fmla="*/ 398725 h 509406"/>
                  <a:gd name="connsiteX1319" fmla="*/ 2345439 w 2377881"/>
                  <a:gd name="connsiteY1319" fmla="*/ 397868 h 509406"/>
                  <a:gd name="connsiteX1320" fmla="*/ 2331247 w 2377881"/>
                  <a:gd name="connsiteY1320" fmla="*/ 399106 h 509406"/>
                  <a:gd name="connsiteX1321" fmla="*/ 2331628 w 2377881"/>
                  <a:gd name="connsiteY1321" fmla="*/ 396344 h 509406"/>
                  <a:gd name="connsiteX1322" fmla="*/ 2343629 w 2377881"/>
                  <a:gd name="connsiteY1322" fmla="*/ 394534 h 509406"/>
                  <a:gd name="connsiteX1323" fmla="*/ 2354106 w 2377881"/>
                  <a:gd name="connsiteY1323" fmla="*/ 393963 h 509406"/>
                  <a:gd name="connsiteX1324" fmla="*/ 2367822 w 2377881"/>
                  <a:gd name="connsiteY1324" fmla="*/ 395868 h 509406"/>
                  <a:gd name="connsiteX1325" fmla="*/ 2360869 w 2377881"/>
                  <a:gd name="connsiteY1325" fmla="*/ 397963 h 509406"/>
                  <a:gd name="connsiteX1326" fmla="*/ 2356392 w 2377881"/>
                  <a:gd name="connsiteY1326" fmla="*/ 396915 h 509406"/>
                  <a:gd name="connsiteX1327" fmla="*/ 2355154 w 2377881"/>
                  <a:gd name="connsiteY1327" fmla="*/ 396630 h 509406"/>
                  <a:gd name="connsiteX1328" fmla="*/ 2354106 w 2377881"/>
                  <a:gd name="connsiteY1328" fmla="*/ 393963 h 509406"/>
                  <a:gd name="connsiteX1329" fmla="*/ 1777726 w 2377881"/>
                  <a:gd name="connsiteY1329" fmla="*/ 391653 h 509406"/>
                  <a:gd name="connsiteX1330" fmla="*/ 1779177 w 2377881"/>
                  <a:gd name="connsiteY1330" fmla="*/ 393105 h 509406"/>
                  <a:gd name="connsiteX1331" fmla="*/ 1777938 w 2377881"/>
                  <a:gd name="connsiteY1331" fmla="*/ 396133 h 509406"/>
                  <a:gd name="connsiteX1332" fmla="*/ 489587 w 2377881"/>
                  <a:gd name="connsiteY1332" fmla="*/ 390819 h 509406"/>
                  <a:gd name="connsiteX1333" fmla="*/ 487206 w 2377881"/>
                  <a:gd name="connsiteY1333" fmla="*/ 393486 h 509406"/>
                  <a:gd name="connsiteX1334" fmla="*/ 488158 w 2377881"/>
                  <a:gd name="connsiteY1334" fmla="*/ 397201 h 509406"/>
                  <a:gd name="connsiteX1335" fmla="*/ 487111 w 2377881"/>
                  <a:gd name="connsiteY1335" fmla="*/ 397486 h 509406"/>
                  <a:gd name="connsiteX1336" fmla="*/ 496636 w 2377881"/>
                  <a:gd name="connsiteY1336" fmla="*/ 400058 h 509406"/>
                  <a:gd name="connsiteX1337" fmla="*/ 493969 w 2377881"/>
                  <a:gd name="connsiteY1337" fmla="*/ 394343 h 509406"/>
                  <a:gd name="connsiteX1338" fmla="*/ 492159 w 2377881"/>
                  <a:gd name="connsiteY1338" fmla="*/ 392248 h 509406"/>
                  <a:gd name="connsiteX1339" fmla="*/ 489587 w 2377881"/>
                  <a:gd name="connsiteY1339" fmla="*/ 390819 h 509406"/>
                  <a:gd name="connsiteX1340" fmla="*/ 1673069 w 2377881"/>
                  <a:gd name="connsiteY1340" fmla="*/ 390152 h 509406"/>
                  <a:gd name="connsiteX1341" fmla="*/ 1678688 w 2377881"/>
                  <a:gd name="connsiteY1341" fmla="*/ 399010 h 509406"/>
                  <a:gd name="connsiteX1342" fmla="*/ 1678308 w 2377881"/>
                  <a:gd name="connsiteY1342" fmla="*/ 398153 h 509406"/>
                  <a:gd name="connsiteX1343" fmla="*/ 1672783 w 2377881"/>
                  <a:gd name="connsiteY1343" fmla="*/ 395867 h 509406"/>
                  <a:gd name="connsiteX1344" fmla="*/ 1670306 w 2377881"/>
                  <a:gd name="connsiteY1344" fmla="*/ 397486 h 509406"/>
                  <a:gd name="connsiteX1345" fmla="*/ 1672212 w 2377881"/>
                  <a:gd name="connsiteY1345" fmla="*/ 402535 h 509406"/>
                  <a:gd name="connsiteX1346" fmla="*/ 1669354 w 2377881"/>
                  <a:gd name="connsiteY1346" fmla="*/ 403201 h 509406"/>
                  <a:gd name="connsiteX1347" fmla="*/ 1668021 w 2377881"/>
                  <a:gd name="connsiteY1347" fmla="*/ 402439 h 509406"/>
                  <a:gd name="connsiteX1348" fmla="*/ 1664687 w 2377881"/>
                  <a:gd name="connsiteY1348" fmla="*/ 400534 h 509406"/>
                  <a:gd name="connsiteX1349" fmla="*/ 1666115 w 2377881"/>
                  <a:gd name="connsiteY1349" fmla="*/ 392438 h 509406"/>
                  <a:gd name="connsiteX1350" fmla="*/ 1673069 w 2377881"/>
                  <a:gd name="connsiteY1350" fmla="*/ 390152 h 509406"/>
                  <a:gd name="connsiteX1351" fmla="*/ 2087215 w 2377881"/>
                  <a:gd name="connsiteY1351" fmla="*/ 389581 h 509406"/>
                  <a:gd name="connsiteX1352" fmla="*/ 2100074 w 2377881"/>
                  <a:gd name="connsiteY1352" fmla="*/ 392343 h 509406"/>
                  <a:gd name="connsiteX1353" fmla="*/ 2101884 w 2377881"/>
                  <a:gd name="connsiteY1353" fmla="*/ 394534 h 509406"/>
                  <a:gd name="connsiteX1354" fmla="*/ 2092073 w 2377881"/>
                  <a:gd name="connsiteY1354" fmla="*/ 393296 h 509406"/>
                  <a:gd name="connsiteX1355" fmla="*/ 2087215 w 2377881"/>
                  <a:gd name="connsiteY1355" fmla="*/ 389581 h 509406"/>
                  <a:gd name="connsiteX1356" fmla="*/ 462822 w 2377881"/>
                  <a:gd name="connsiteY1356" fmla="*/ 389295 h 509406"/>
                  <a:gd name="connsiteX1357" fmla="*/ 459202 w 2377881"/>
                  <a:gd name="connsiteY1357" fmla="*/ 390152 h 509406"/>
                  <a:gd name="connsiteX1358" fmla="*/ 461393 w 2377881"/>
                  <a:gd name="connsiteY1358" fmla="*/ 398439 h 509406"/>
                  <a:gd name="connsiteX1359" fmla="*/ 456154 w 2377881"/>
                  <a:gd name="connsiteY1359" fmla="*/ 400249 h 509406"/>
                  <a:gd name="connsiteX1360" fmla="*/ 454726 w 2377881"/>
                  <a:gd name="connsiteY1360" fmla="*/ 400725 h 509406"/>
                  <a:gd name="connsiteX1361" fmla="*/ 454821 w 2377881"/>
                  <a:gd name="connsiteY1361" fmla="*/ 404059 h 509406"/>
                  <a:gd name="connsiteX1362" fmla="*/ 463393 w 2377881"/>
                  <a:gd name="connsiteY1362" fmla="*/ 403963 h 509406"/>
                  <a:gd name="connsiteX1363" fmla="*/ 467394 w 2377881"/>
                  <a:gd name="connsiteY1363" fmla="*/ 403582 h 509406"/>
                  <a:gd name="connsiteX1364" fmla="*/ 472347 w 2377881"/>
                  <a:gd name="connsiteY1364" fmla="*/ 402916 h 509406"/>
                  <a:gd name="connsiteX1365" fmla="*/ 473966 w 2377881"/>
                  <a:gd name="connsiteY1365" fmla="*/ 402058 h 509406"/>
                  <a:gd name="connsiteX1366" fmla="*/ 473871 w 2377881"/>
                  <a:gd name="connsiteY1366" fmla="*/ 400153 h 509406"/>
                  <a:gd name="connsiteX1367" fmla="*/ 470633 w 2377881"/>
                  <a:gd name="connsiteY1367" fmla="*/ 398629 h 509406"/>
                  <a:gd name="connsiteX1368" fmla="*/ 467203 w 2377881"/>
                  <a:gd name="connsiteY1368" fmla="*/ 391771 h 509406"/>
                  <a:gd name="connsiteX1369" fmla="*/ 464060 w 2377881"/>
                  <a:gd name="connsiteY1369" fmla="*/ 389962 h 509406"/>
                  <a:gd name="connsiteX1370" fmla="*/ 1095568 w 2377881"/>
                  <a:gd name="connsiteY1370" fmla="*/ 388533 h 509406"/>
                  <a:gd name="connsiteX1371" fmla="*/ 1101093 w 2377881"/>
                  <a:gd name="connsiteY1371" fmla="*/ 395010 h 509406"/>
                  <a:gd name="connsiteX1372" fmla="*/ 1099092 w 2377881"/>
                  <a:gd name="connsiteY1372" fmla="*/ 393867 h 509406"/>
                  <a:gd name="connsiteX1373" fmla="*/ 1088234 w 2377881"/>
                  <a:gd name="connsiteY1373" fmla="*/ 391486 h 509406"/>
                  <a:gd name="connsiteX1374" fmla="*/ 1091568 w 2377881"/>
                  <a:gd name="connsiteY1374" fmla="*/ 388724 h 509406"/>
                  <a:gd name="connsiteX1375" fmla="*/ 1093568 w 2377881"/>
                  <a:gd name="connsiteY1375" fmla="*/ 388628 h 509406"/>
                  <a:gd name="connsiteX1376" fmla="*/ 1774129 w 2377881"/>
                  <a:gd name="connsiteY1376" fmla="*/ 388057 h 509406"/>
                  <a:gd name="connsiteX1377" fmla="*/ 1777725 w 2377881"/>
                  <a:gd name="connsiteY1377" fmla="*/ 391641 h 509406"/>
                  <a:gd name="connsiteX1378" fmla="*/ 1777726 w 2377881"/>
                  <a:gd name="connsiteY1378" fmla="*/ 391653 h 509406"/>
                  <a:gd name="connsiteX1379" fmla="*/ 1777653 w 2377881"/>
                  <a:gd name="connsiteY1379" fmla="*/ 391581 h 509406"/>
                  <a:gd name="connsiteX1380" fmla="*/ 10385 w 2377881"/>
                  <a:gd name="connsiteY1380" fmla="*/ 383675 h 509406"/>
                  <a:gd name="connsiteX1381" fmla="*/ 18577 w 2377881"/>
                  <a:gd name="connsiteY1381" fmla="*/ 384247 h 509406"/>
                  <a:gd name="connsiteX1382" fmla="*/ 19624 w 2377881"/>
                  <a:gd name="connsiteY1382" fmla="*/ 385104 h 509406"/>
                  <a:gd name="connsiteX1383" fmla="*/ 18005 w 2377881"/>
                  <a:gd name="connsiteY1383" fmla="*/ 387104 h 509406"/>
                  <a:gd name="connsiteX1384" fmla="*/ 16767 w 2377881"/>
                  <a:gd name="connsiteY1384" fmla="*/ 386914 h 509406"/>
                  <a:gd name="connsiteX1385" fmla="*/ 12576 w 2377881"/>
                  <a:gd name="connsiteY1385" fmla="*/ 389105 h 509406"/>
                  <a:gd name="connsiteX1386" fmla="*/ 12004 w 2377881"/>
                  <a:gd name="connsiteY1386" fmla="*/ 391867 h 509406"/>
                  <a:gd name="connsiteX1387" fmla="*/ 2574 w 2377881"/>
                  <a:gd name="connsiteY1387" fmla="*/ 393867 h 509406"/>
                  <a:gd name="connsiteX1388" fmla="*/ 2479 w 2377881"/>
                  <a:gd name="connsiteY1388" fmla="*/ 393296 h 509406"/>
                  <a:gd name="connsiteX1389" fmla="*/ 2955 w 2377881"/>
                  <a:gd name="connsiteY1389" fmla="*/ 391486 h 509406"/>
                  <a:gd name="connsiteX1390" fmla="*/ 10385 w 2377881"/>
                  <a:gd name="connsiteY1390" fmla="*/ 383675 h 509406"/>
                  <a:gd name="connsiteX1391" fmla="*/ 675896 w 2377881"/>
                  <a:gd name="connsiteY1391" fmla="*/ 378627 h 509406"/>
                  <a:gd name="connsiteX1392" fmla="*/ 673039 w 2377881"/>
                  <a:gd name="connsiteY1392" fmla="*/ 379484 h 509406"/>
                  <a:gd name="connsiteX1393" fmla="*/ 670372 w 2377881"/>
                  <a:gd name="connsiteY1393" fmla="*/ 386818 h 509406"/>
                  <a:gd name="connsiteX1394" fmla="*/ 669991 w 2377881"/>
                  <a:gd name="connsiteY1394" fmla="*/ 388057 h 509406"/>
                  <a:gd name="connsiteX1395" fmla="*/ 671324 w 2377881"/>
                  <a:gd name="connsiteY1395" fmla="*/ 390533 h 509406"/>
                  <a:gd name="connsiteX1396" fmla="*/ 672182 w 2377881"/>
                  <a:gd name="connsiteY1396" fmla="*/ 390819 h 509406"/>
                  <a:gd name="connsiteX1397" fmla="*/ 677516 w 2377881"/>
                  <a:gd name="connsiteY1397" fmla="*/ 384723 h 509406"/>
                  <a:gd name="connsiteX1398" fmla="*/ 680564 w 2377881"/>
                  <a:gd name="connsiteY1398" fmla="*/ 384532 h 509406"/>
                  <a:gd name="connsiteX1399" fmla="*/ 684469 w 2377881"/>
                  <a:gd name="connsiteY1399" fmla="*/ 385009 h 509406"/>
                  <a:gd name="connsiteX1400" fmla="*/ 683231 w 2377881"/>
                  <a:gd name="connsiteY1400" fmla="*/ 383485 h 509406"/>
                  <a:gd name="connsiteX1401" fmla="*/ 682278 w 2377881"/>
                  <a:gd name="connsiteY1401" fmla="*/ 380056 h 509406"/>
                  <a:gd name="connsiteX1402" fmla="*/ 675896 w 2377881"/>
                  <a:gd name="connsiteY1402" fmla="*/ 378627 h 509406"/>
                  <a:gd name="connsiteX1403" fmla="*/ 1291116 w 2377881"/>
                  <a:gd name="connsiteY1403" fmla="*/ 374912 h 509406"/>
                  <a:gd name="connsiteX1404" fmla="*/ 1288068 w 2377881"/>
                  <a:gd name="connsiteY1404" fmla="*/ 387009 h 509406"/>
                  <a:gd name="connsiteX1405" fmla="*/ 1283020 w 2377881"/>
                  <a:gd name="connsiteY1405" fmla="*/ 386438 h 509406"/>
                  <a:gd name="connsiteX1406" fmla="*/ 1281115 w 2377881"/>
                  <a:gd name="connsiteY1406" fmla="*/ 385390 h 509406"/>
                  <a:gd name="connsiteX1407" fmla="*/ 1281877 w 2377881"/>
                  <a:gd name="connsiteY1407" fmla="*/ 382723 h 509406"/>
                  <a:gd name="connsiteX1408" fmla="*/ 1286259 w 2377881"/>
                  <a:gd name="connsiteY1408" fmla="*/ 375579 h 509406"/>
                  <a:gd name="connsiteX1409" fmla="*/ 1285973 w 2377881"/>
                  <a:gd name="connsiteY1409" fmla="*/ 375389 h 509406"/>
                  <a:gd name="connsiteX1410" fmla="*/ 1291116 w 2377881"/>
                  <a:gd name="connsiteY1410" fmla="*/ 374912 h 509406"/>
                  <a:gd name="connsiteX1411" fmla="*/ 727141 w 2377881"/>
                  <a:gd name="connsiteY1411" fmla="*/ 374245 h 509406"/>
                  <a:gd name="connsiteX1412" fmla="*/ 732570 w 2377881"/>
                  <a:gd name="connsiteY1412" fmla="*/ 388342 h 509406"/>
                  <a:gd name="connsiteX1413" fmla="*/ 739714 w 2377881"/>
                  <a:gd name="connsiteY1413" fmla="*/ 395105 h 509406"/>
                  <a:gd name="connsiteX1414" fmla="*/ 743048 w 2377881"/>
                  <a:gd name="connsiteY1414" fmla="*/ 394819 h 509406"/>
                  <a:gd name="connsiteX1415" fmla="*/ 743619 w 2377881"/>
                  <a:gd name="connsiteY1415" fmla="*/ 394724 h 509406"/>
                  <a:gd name="connsiteX1416" fmla="*/ 741619 w 2377881"/>
                  <a:gd name="connsiteY1416" fmla="*/ 391295 h 509406"/>
                  <a:gd name="connsiteX1417" fmla="*/ 741047 w 2377881"/>
                  <a:gd name="connsiteY1417" fmla="*/ 390628 h 509406"/>
                  <a:gd name="connsiteX1418" fmla="*/ 740285 w 2377881"/>
                  <a:gd name="connsiteY1418" fmla="*/ 389771 h 509406"/>
                  <a:gd name="connsiteX1419" fmla="*/ 742952 w 2377881"/>
                  <a:gd name="connsiteY1419" fmla="*/ 387009 h 509406"/>
                  <a:gd name="connsiteX1420" fmla="*/ 744286 w 2377881"/>
                  <a:gd name="connsiteY1420" fmla="*/ 387390 h 509406"/>
                  <a:gd name="connsiteX1421" fmla="*/ 746953 w 2377881"/>
                  <a:gd name="connsiteY1421" fmla="*/ 389485 h 509406"/>
                  <a:gd name="connsiteX1422" fmla="*/ 747429 w 2377881"/>
                  <a:gd name="connsiteY1422" fmla="*/ 391676 h 509406"/>
                  <a:gd name="connsiteX1423" fmla="*/ 751906 w 2377881"/>
                  <a:gd name="connsiteY1423" fmla="*/ 390819 h 509406"/>
                  <a:gd name="connsiteX1424" fmla="*/ 751049 w 2377881"/>
                  <a:gd name="connsiteY1424" fmla="*/ 384532 h 509406"/>
                  <a:gd name="connsiteX1425" fmla="*/ 749715 w 2377881"/>
                  <a:gd name="connsiteY1425" fmla="*/ 383389 h 509406"/>
                  <a:gd name="connsiteX1426" fmla="*/ 745524 w 2377881"/>
                  <a:gd name="connsiteY1426" fmla="*/ 382723 h 509406"/>
                  <a:gd name="connsiteX1427" fmla="*/ 740571 w 2377881"/>
                  <a:gd name="connsiteY1427" fmla="*/ 383389 h 509406"/>
                  <a:gd name="connsiteX1428" fmla="*/ 741714 w 2377881"/>
                  <a:gd name="connsiteY1428" fmla="*/ 378436 h 509406"/>
                  <a:gd name="connsiteX1429" fmla="*/ 738285 w 2377881"/>
                  <a:gd name="connsiteY1429" fmla="*/ 376246 h 509406"/>
                  <a:gd name="connsiteX1430" fmla="*/ 737237 w 2377881"/>
                  <a:gd name="connsiteY1430" fmla="*/ 376817 h 509406"/>
                  <a:gd name="connsiteX1431" fmla="*/ 731617 w 2377881"/>
                  <a:gd name="connsiteY1431" fmla="*/ 375007 h 509406"/>
                  <a:gd name="connsiteX1432" fmla="*/ 727522 w 2377881"/>
                  <a:gd name="connsiteY1432" fmla="*/ 374245 h 509406"/>
                  <a:gd name="connsiteX1433" fmla="*/ 477659 w 2377881"/>
                  <a:gd name="connsiteY1433" fmla="*/ 372641 h 509406"/>
                  <a:gd name="connsiteX1434" fmla="*/ 477586 w 2377881"/>
                  <a:gd name="connsiteY1434" fmla="*/ 373769 h 509406"/>
                  <a:gd name="connsiteX1435" fmla="*/ 476537 w 2377881"/>
                  <a:gd name="connsiteY1435" fmla="*/ 372797 h 509406"/>
                  <a:gd name="connsiteX1436" fmla="*/ 752192 w 2377881"/>
                  <a:gd name="connsiteY1436" fmla="*/ 371102 h 509406"/>
                  <a:gd name="connsiteX1437" fmla="*/ 748762 w 2377881"/>
                  <a:gd name="connsiteY1437" fmla="*/ 371864 h 509406"/>
                  <a:gd name="connsiteX1438" fmla="*/ 748572 w 2377881"/>
                  <a:gd name="connsiteY1438" fmla="*/ 375769 h 509406"/>
                  <a:gd name="connsiteX1439" fmla="*/ 752573 w 2377881"/>
                  <a:gd name="connsiteY1439" fmla="*/ 379675 h 509406"/>
                  <a:gd name="connsiteX1440" fmla="*/ 752953 w 2377881"/>
                  <a:gd name="connsiteY1440" fmla="*/ 381389 h 509406"/>
                  <a:gd name="connsiteX1441" fmla="*/ 757525 w 2377881"/>
                  <a:gd name="connsiteY1441" fmla="*/ 381484 h 509406"/>
                  <a:gd name="connsiteX1442" fmla="*/ 756764 w 2377881"/>
                  <a:gd name="connsiteY1442" fmla="*/ 380722 h 509406"/>
                  <a:gd name="connsiteX1443" fmla="*/ 756764 w 2377881"/>
                  <a:gd name="connsiteY1443" fmla="*/ 377674 h 509406"/>
                  <a:gd name="connsiteX1444" fmla="*/ 760097 w 2377881"/>
                  <a:gd name="connsiteY1444" fmla="*/ 374626 h 509406"/>
                  <a:gd name="connsiteX1445" fmla="*/ 760669 w 2377881"/>
                  <a:gd name="connsiteY1445" fmla="*/ 373293 h 509406"/>
                  <a:gd name="connsiteX1446" fmla="*/ 752192 w 2377881"/>
                  <a:gd name="connsiteY1446" fmla="*/ 371102 h 509406"/>
                  <a:gd name="connsiteX1447" fmla="*/ 1721462 w 2377881"/>
                  <a:gd name="connsiteY1447" fmla="*/ 370503 h 509406"/>
                  <a:gd name="connsiteX1448" fmla="*/ 1723742 w 2377881"/>
                  <a:gd name="connsiteY1448" fmla="*/ 370912 h 509406"/>
                  <a:gd name="connsiteX1449" fmla="*/ 1721456 w 2377881"/>
                  <a:gd name="connsiteY1449" fmla="*/ 370721 h 509406"/>
                  <a:gd name="connsiteX1450" fmla="*/ 1505429 w 2377881"/>
                  <a:gd name="connsiteY1450" fmla="*/ 370055 h 509406"/>
                  <a:gd name="connsiteX1451" fmla="*/ 1504381 w 2377881"/>
                  <a:gd name="connsiteY1451" fmla="*/ 379770 h 509406"/>
                  <a:gd name="connsiteX1452" fmla="*/ 1500857 w 2377881"/>
                  <a:gd name="connsiteY1452" fmla="*/ 378723 h 509406"/>
                  <a:gd name="connsiteX1453" fmla="*/ 1505429 w 2377881"/>
                  <a:gd name="connsiteY1453" fmla="*/ 370055 h 509406"/>
                  <a:gd name="connsiteX1454" fmla="*/ 1534290 w 2377881"/>
                  <a:gd name="connsiteY1454" fmla="*/ 369864 h 509406"/>
                  <a:gd name="connsiteX1455" fmla="*/ 1536099 w 2377881"/>
                  <a:gd name="connsiteY1455" fmla="*/ 371959 h 509406"/>
                  <a:gd name="connsiteX1456" fmla="*/ 1535242 w 2377881"/>
                  <a:gd name="connsiteY1456" fmla="*/ 373579 h 509406"/>
                  <a:gd name="connsiteX1457" fmla="*/ 1528098 w 2377881"/>
                  <a:gd name="connsiteY1457" fmla="*/ 379294 h 509406"/>
                  <a:gd name="connsiteX1458" fmla="*/ 1523622 w 2377881"/>
                  <a:gd name="connsiteY1458" fmla="*/ 380151 h 509406"/>
                  <a:gd name="connsiteX1459" fmla="*/ 1519716 w 2377881"/>
                  <a:gd name="connsiteY1459" fmla="*/ 380151 h 509406"/>
                  <a:gd name="connsiteX1460" fmla="*/ 1519336 w 2377881"/>
                  <a:gd name="connsiteY1460" fmla="*/ 373102 h 509406"/>
                  <a:gd name="connsiteX1461" fmla="*/ 1525146 w 2377881"/>
                  <a:gd name="connsiteY1461" fmla="*/ 370912 h 509406"/>
                  <a:gd name="connsiteX1462" fmla="*/ 1528384 w 2377881"/>
                  <a:gd name="connsiteY1462" fmla="*/ 370721 h 509406"/>
                  <a:gd name="connsiteX1463" fmla="*/ 1534290 w 2377881"/>
                  <a:gd name="connsiteY1463" fmla="*/ 369864 h 509406"/>
                  <a:gd name="connsiteX1464" fmla="*/ 471490 w 2377881"/>
                  <a:gd name="connsiteY1464" fmla="*/ 369578 h 509406"/>
                  <a:gd name="connsiteX1465" fmla="*/ 473681 w 2377881"/>
                  <a:gd name="connsiteY1465" fmla="*/ 370150 h 509406"/>
                  <a:gd name="connsiteX1466" fmla="*/ 476537 w 2377881"/>
                  <a:gd name="connsiteY1466" fmla="*/ 372797 h 509406"/>
                  <a:gd name="connsiteX1467" fmla="*/ 470918 w 2377881"/>
                  <a:gd name="connsiteY1467" fmla="*/ 373579 h 509406"/>
                  <a:gd name="connsiteX1468" fmla="*/ 469299 w 2377881"/>
                  <a:gd name="connsiteY1468" fmla="*/ 371388 h 509406"/>
                  <a:gd name="connsiteX1469" fmla="*/ 471490 w 2377881"/>
                  <a:gd name="connsiteY1469" fmla="*/ 369578 h 509406"/>
                  <a:gd name="connsiteX1470" fmla="*/ 1136335 w 2377881"/>
                  <a:gd name="connsiteY1470" fmla="*/ 369197 h 509406"/>
                  <a:gd name="connsiteX1471" fmla="*/ 1134430 w 2377881"/>
                  <a:gd name="connsiteY1471" fmla="*/ 372912 h 509406"/>
                  <a:gd name="connsiteX1472" fmla="*/ 1139573 w 2377881"/>
                  <a:gd name="connsiteY1472" fmla="*/ 375198 h 509406"/>
                  <a:gd name="connsiteX1473" fmla="*/ 1140621 w 2377881"/>
                  <a:gd name="connsiteY1473" fmla="*/ 372626 h 509406"/>
                  <a:gd name="connsiteX1474" fmla="*/ 1136335 w 2377881"/>
                  <a:gd name="connsiteY1474" fmla="*/ 369197 h 509406"/>
                  <a:gd name="connsiteX1475" fmla="*/ 28196 w 2377881"/>
                  <a:gd name="connsiteY1475" fmla="*/ 365578 h 509406"/>
                  <a:gd name="connsiteX1476" fmla="*/ 34197 w 2377881"/>
                  <a:gd name="connsiteY1476" fmla="*/ 366054 h 509406"/>
                  <a:gd name="connsiteX1477" fmla="*/ 34483 w 2377881"/>
                  <a:gd name="connsiteY1477" fmla="*/ 365673 h 509406"/>
                  <a:gd name="connsiteX1478" fmla="*/ 37054 w 2377881"/>
                  <a:gd name="connsiteY1478" fmla="*/ 369578 h 509406"/>
                  <a:gd name="connsiteX1479" fmla="*/ 36293 w 2377881"/>
                  <a:gd name="connsiteY1479" fmla="*/ 369578 h 509406"/>
                  <a:gd name="connsiteX1480" fmla="*/ 30387 w 2377881"/>
                  <a:gd name="connsiteY1480" fmla="*/ 369769 h 509406"/>
                  <a:gd name="connsiteX1481" fmla="*/ 31911 w 2377881"/>
                  <a:gd name="connsiteY1481" fmla="*/ 372436 h 509406"/>
                  <a:gd name="connsiteX1482" fmla="*/ 25815 w 2377881"/>
                  <a:gd name="connsiteY1482" fmla="*/ 367102 h 509406"/>
                  <a:gd name="connsiteX1483" fmla="*/ 26101 w 2377881"/>
                  <a:gd name="connsiteY1483" fmla="*/ 366245 h 509406"/>
                  <a:gd name="connsiteX1484" fmla="*/ 28196 w 2377881"/>
                  <a:gd name="connsiteY1484" fmla="*/ 365578 h 509406"/>
                  <a:gd name="connsiteX1485" fmla="*/ 1682308 w 2377881"/>
                  <a:gd name="connsiteY1485" fmla="*/ 364530 h 509406"/>
                  <a:gd name="connsiteX1486" fmla="*/ 1683355 w 2377881"/>
                  <a:gd name="connsiteY1486" fmla="*/ 365101 h 509406"/>
                  <a:gd name="connsiteX1487" fmla="*/ 1690214 w 2377881"/>
                  <a:gd name="connsiteY1487" fmla="*/ 373483 h 509406"/>
                  <a:gd name="connsiteX1488" fmla="*/ 1682308 w 2377881"/>
                  <a:gd name="connsiteY1488" fmla="*/ 364530 h 509406"/>
                  <a:gd name="connsiteX1489" fmla="*/ 1902717 w 2377881"/>
                  <a:gd name="connsiteY1489" fmla="*/ 363578 h 509406"/>
                  <a:gd name="connsiteX1490" fmla="*/ 1916909 w 2377881"/>
                  <a:gd name="connsiteY1490" fmla="*/ 367388 h 509406"/>
                  <a:gd name="connsiteX1491" fmla="*/ 1904812 w 2377881"/>
                  <a:gd name="connsiteY1491" fmla="*/ 366150 h 509406"/>
                  <a:gd name="connsiteX1492" fmla="*/ 1896145 w 2377881"/>
                  <a:gd name="connsiteY1492" fmla="*/ 367102 h 509406"/>
                  <a:gd name="connsiteX1493" fmla="*/ 1902717 w 2377881"/>
                  <a:gd name="connsiteY1493" fmla="*/ 363578 h 509406"/>
                  <a:gd name="connsiteX1494" fmla="*/ 1718503 w 2377881"/>
                  <a:gd name="connsiteY1494" fmla="*/ 363292 h 509406"/>
                  <a:gd name="connsiteX1495" fmla="*/ 1720313 w 2377881"/>
                  <a:gd name="connsiteY1495" fmla="*/ 363673 h 509406"/>
                  <a:gd name="connsiteX1496" fmla="*/ 1721551 w 2377881"/>
                  <a:gd name="connsiteY1496" fmla="*/ 367197 h 509406"/>
                  <a:gd name="connsiteX1497" fmla="*/ 1721462 w 2377881"/>
                  <a:gd name="connsiteY1497" fmla="*/ 370503 h 509406"/>
                  <a:gd name="connsiteX1498" fmla="*/ 1713645 w 2377881"/>
                  <a:gd name="connsiteY1498" fmla="*/ 369102 h 509406"/>
                  <a:gd name="connsiteX1499" fmla="*/ 1708502 w 2377881"/>
                  <a:gd name="connsiteY1499" fmla="*/ 369769 h 509406"/>
                  <a:gd name="connsiteX1500" fmla="*/ 1708883 w 2377881"/>
                  <a:gd name="connsiteY1500" fmla="*/ 369388 h 509406"/>
                  <a:gd name="connsiteX1501" fmla="*/ 1710502 w 2377881"/>
                  <a:gd name="connsiteY1501" fmla="*/ 367483 h 509406"/>
                  <a:gd name="connsiteX1502" fmla="*/ 1718503 w 2377881"/>
                  <a:gd name="connsiteY1502" fmla="*/ 363292 h 509406"/>
                  <a:gd name="connsiteX1503" fmla="*/ 1818230 w 2377881"/>
                  <a:gd name="connsiteY1503" fmla="*/ 361863 h 509406"/>
                  <a:gd name="connsiteX1504" fmla="*/ 1817563 w 2377881"/>
                  <a:gd name="connsiteY1504" fmla="*/ 366530 h 509406"/>
                  <a:gd name="connsiteX1505" fmla="*/ 1814896 w 2377881"/>
                  <a:gd name="connsiteY1505" fmla="*/ 365864 h 509406"/>
                  <a:gd name="connsiteX1506" fmla="*/ 1809181 w 2377881"/>
                  <a:gd name="connsiteY1506" fmla="*/ 364244 h 509406"/>
                  <a:gd name="connsiteX1507" fmla="*/ 1818230 w 2377881"/>
                  <a:gd name="connsiteY1507" fmla="*/ 361863 h 509406"/>
                  <a:gd name="connsiteX1508" fmla="*/ 2328865 w 2377881"/>
                  <a:gd name="connsiteY1508" fmla="*/ 359196 h 509406"/>
                  <a:gd name="connsiteX1509" fmla="*/ 2329246 w 2377881"/>
                  <a:gd name="connsiteY1509" fmla="*/ 359291 h 509406"/>
                  <a:gd name="connsiteX1510" fmla="*/ 2333913 w 2377881"/>
                  <a:gd name="connsiteY1510" fmla="*/ 360720 h 509406"/>
                  <a:gd name="connsiteX1511" fmla="*/ 2341915 w 2377881"/>
                  <a:gd name="connsiteY1511" fmla="*/ 365292 h 509406"/>
                  <a:gd name="connsiteX1512" fmla="*/ 2335533 w 2377881"/>
                  <a:gd name="connsiteY1512" fmla="*/ 364911 h 509406"/>
                  <a:gd name="connsiteX1513" fmla="*/ 2331913 w 2377881"/>
                  <a:gd name="connsiteY1513" fmla="*/ 365292 h 509406"/>
                  <a:gd name="connsiteX1514" fmla="*/ 2330866 w 2377881"/>
                  <a:gd name="connsiteY1514" fmla="*/ 365482 h 509406"/>
                  <a:gd name="connsiteX1515" fmla="*/ 2328961 w 2377881"/>
                  <a:gd name="connsiteY1515" fmla="*/ 365768 h 509406"/>
                  <a:gd name="connsiteX1516" fmla="*/ 2325150 w 2377881"/>
                  <a:gd name="connsiteY1516" fmla="*/ 364340 h 509406"/>
                  <a:gd name="connsiteX1517" fmla="*/ 2329056 w 2377881"/>
                  <a:gd name="connsiteY1517" fmla="*/ 361768 h 509406"/>
                  <a:gd name="connsiteX1518" fmla="*/ 2328865 w 2377881"/>
                  <a:gd name="connsiteY1518" fmla="*/ 359196 h 509406"/>
                  <a:gd name="connsiteX1519" fmla="*/ 225554 w 2377881"/>
                  <a:gd name="connsiteY1519" fmla="*/ 358910 h 509406"/>
                  <a:gd name="connsiteX1520" fmla="*/ 219553 w 2377881"/>
                  <a:gd name="connsiteY1520" fmla="*/ 364435 h 509406"/>
                  <a:gd name="connsiteX1521" fmla="*/ 220411 w 2377881"/>
                  <a:gd name="connsiteY1521" fmla="*/ 369578 h 509406"/>
                  <a:gd name="connsiteX1522" fmla="*/ 224221 w 2377881"/>
                  <a:gd name="connsiteY1522" fmla="*/ 365959 h 509406"/>
                  <a:gd name="connsiteX1523" fmla="*/ 227459 w 2377881"/>
                  <a:gd name="connsiteY1523" fmla="*/ 361863 h 509406"/>
                  <a:gd name="connsiteX1524" fmla="*/ 230317 w 2377881"/>
                  <a:gd name="connsiteY1524" fmla="*/ 359005 h 509406"/>
                  <a:gd name="connsiteX1525" fmla="*/ 225935 w 2377881"/>
                  <a:gd name="connsiteY1525" fmla="*/ 358910 h 509406"/>
                  <a:gd name="connsiteX1526" fmla="*/ 1021082 w 2377881"/>
                  <a:gd name="connsiteY1526" fmla="*/ 358720 h 509406"/>
                  <a:gd name="connsiteX1527" fmla="*/ 1014129 w 2377881"/>
                  <a:gd name="connsiteY1527" fmla="*/ 362530 h 509406"/>
                  <a:gd name="connsiteX1528" fmla="*/ 1009462 w 2377881"/>
                  <a:gd name="connsiteY1528" fmla="*/ 361291 h 509406"/>
                  <a:gd name="connsiteX1529" fmla="*/ 1004033 w 2377881"/>
                  <a:gd name="connsiteY1529" fmla="*/ 359482 h 509406"/>
                  <a:gd name="connsiteX1530" fmla="*/ 1000794 w 2377881"/>
                  <a:gd name="connsiteY1530" fmla="*/ 359767 h 509406"/>
                  <a:gd name="connsiteX1531" fmla="*/ 1001270 w 2377881"/>
                  <a:gd name="connsiteY1531" fmla="*/ 363292 h 509406"/>
                  <a:gd name="connsiteX1532" fmla="*/ 1003842 w 2377881"/>
                  <a:gd name="connsiteY1532" fmla="*/ 365387 h 509406"/>
                  <a:gd name="connsiteX1533" fmla="*/ 1008033 w 2377881"/>
                  <a:gd name="connsiteY1533" fmla="*/ 365768 h 509406"/>
                  <a:gd name="connsiteX1534" fmla="*/ 1016891 w 2377881"/>
                  <a:gd name="connsiteY1534" fmla="*/ 370435 h 509406"/>
                  <a:gd name="connsiteX1535" fmla="*/ 1018987 w 2377881"/>
                  <a:gd name="connsiteY1535" fmla="*/ 365387 h 509406"/>
                  <a:gd name="connsiteX1536" fmla="*/ 1016701 w 2377881"/>
                  <a:gd name="connsiteY1536" fmla="*/ 365387 h 509406"/>
                  <a:gd name="connsiteX1537" fmla="*/ 1016415 w 2377881"/>
                  <a:gd name="connsiteY1537" fmla="*/ 365387 h 509406"/>
                  <a:gd name="connsiteX1538" fmla="*/ 1018225 w 2377881"/>
                  <a:gd name="connsiteY1538" fmla="*/ 363577 h 509406"/>
                  <a:gd name="connsiteX1539" fmla="*/ 1021082 w 2377881"/>
                  <a:gd name="connsiteY1539" fmla="*/ 358720 h 509406"/>
                  <a:gd name="connsiteX1540" fmla="*/ 2163416 w 2377881"/>
                  <a:gd name="connsiteY1540" fmla="*/ 357577 h 509406"/>
                  <a:gd name="connsiteX1541" fmla="*/ 2164178 w 2377881"/>
                  <a:gd name="connsiteY1541" fmla="*/ 357768 h 509406"/>
                  <a:gd name="connsiteX1542" fmla="*/ 2169988 w 2377881"/>
                  <a:gd name="connsiteY1542" fmla="*/ 359292 h 509406"/>
                  <a:gd name="connsiteX1543" fmla="*/ 2162844 w 2377881"/>
                  <a:gd name="connsiteY1543" fmla="*/ 365864 h 509406"/>
                  <a:gd name="connsiteX1544" fmla="*/ 2159606 w 2377881"/>
                  <a:gd name="connsiteY1544" fmla="*/ 365578 h 509406"/>
                  <a:gd name="connsiteX1545" fmla="*/ 2157606 w 2377881"/>
                  <a:gd name="connsiteY1545" fmla="*/ 365388 h 509406"/>
                  <a:gd name="connsiteX1546" fmla="*/ 2146938 w 2377881"/>
                  <a:gd name="connsiteY1546" fmla="*/ 366626 h 509406"/>
                  <a:gd name="connsiteX1547" fmla="*/ 2144557 w 2377881"/>
                  <a:gd name="connsiteY1547" fmla="*/ 365578 h 509406"/>
                  <a:gd name="connsiteX1548" fmla="*/ 2142080 w 2377881"/>
                  <a:gd name="connsiteY1548" fmla="*/ 364530 h 509406"/>
                  <a:gd name="connsiteX1549" fmla="*/ 2144080 w 2377881"/>
                  <a:gd name="connsiteY1549" fmla="*/ 358815 h 509406"/>
                  <a:gd name="connsiteX1550" fmla="*/ 2149319 w 2377881"/>
                  <a:gd name="connsiteY1550" fmla="*/ 360054 h 509406"/>
                  <a:gd name="connsiteX1551" fmla="*/ 2153605 w 2377881"/>
                  <a:gd name="connsiteY1551" fmla="*/ 361101 h 509406"/>
                  <a:gd name="connsiteX1552" fmla="*/ 2163416 w 2377881"/>
                  <a:gd name="connsiteY1552" fmla="*/ 357577 h 509406"/>
                  <a:gd name="connsiteX1553" fmla="*/ 1778415 w 2377881"/>
                  <a:gd name="connsiteY1553" fmla="*/ 357006 h 509406"/>
                  <a:gd name="connsiteX1554" fmla="*/ 1782987 w 2377881"/>
                  <a:gd name="connsiteY1554" fmla="*/ 359673 h 509406"/>
                  <a:gd name="connsiteX1555" fmla="*/ 1786035 w 2377881"/>
                  <a:gd name="connsiteY1555" fmla="*/ 367674 h 509406"/>
                  <a:gd name="connsiteX1556" fmla="*/ 1779081 w 2377881"/>
                  <a:gd name="connsiteY1556" fmla="*/ 365388 h 509406"/>
                  <a:gd name="connsiteX1557" fmla="*/ 1778415 w 2377881"/>
                  <a:gd name="connsiteY1557" fmla="*/ 363197 h 509406"/>
                  <a:gd name="connsiteX1558" fmla="*/ 1777748 w 2377881"/>
                  <a:gd name="connsiteY1558" fmla="*/ 361292 h 509406"/>
                  <a:gd name="connsiteX1559" fmla="*/ 1778415 w 2377881"/>
                  <a:gd name="connsiteY1559" fmla="*/ 357006 h 509406"/>
                  <a:gd name="connsiteX1560" fmla="*/ 2203897 w 2377881"/>
                  <a:gd name="connsiteY1560" fmla="*/ 356815 h 509406"/>
                  <a:gd name="connsiteX1561" fmla="*/ 2211803 w 2377881"/>
                  <a:gd name="connsiteY1561" fmla="*/ 361196 h 509406"/>
                  <a:gd name="connsiteX1562" fmla="*/ 2213136 w 2377881"/>
                  <a:gd name="connsiteY1562" fmla="*/ 361006 h 509406"/>
                  <a:gd name="connsiteX1563" fmla="*/ 2214850 w 2377881"/>
                  <a:gd name="connsiteY1563" fmla="*/ 360720 h 509406"/>
                  <a:gd name="connsiteX1564" fmla="*/ 2211707 w 2377881"/>
                  <a:gd name="connsiteY1564" fmla="*/ 364054 h 509406"/>
                  <a:gd name="connsiteX1565" fmla="*/ 2206659 w 2377881"/>
                  <a:gd name="connsiteY1565" fmla="*/ 364530 h 509406"/>
                  <a:gd name="connsiteX1566" fmla="*/ 2203897 w 2377881"/>
                  <a:gd name="connsiteY1566" fmla="*/ 356815 h 509406"/>
                  <a:gd name="connsiteX1567" fmla="*/ 143357 w 2377881"/>
                  <a:gd name="connsiteY1567" fmla="*/ 356379 h 509406"/>
                  <a:gd name="connsiteX1568" fmla="*/ 143830 w 2377881"/>
                  <a:gd name="connsiteY1568" fmla="*/ 356529 h 509406"/>
                  <a:gd name="connsiteX1569" fmla="*/ 143830 w 2377881"/>
                  <a:gd name="connsiteY1569" fmla="*/ 356708 h 509406"/>
                  <a:gd name="connsiteX1570" fmla="*/ 2195229 w 2377881"/>
                  <a:gd name="connsiteY1570" fmla="*/ 356148 h 509406"/>
                  <a:gd name="connsiteX1571" fmla="*/ 2191419 w 2377881"/>
                  <a:gd name="connsiteY1571" fmla="*/ 360053 h 509406"/>
                  <a:gd name="connsiteX1572" fmla="*/ 2188085 w 2377881"/>
                  <a:gd name="connsiteY1572" fmla="*/ 363482 h 509406"/>
                  <a:gd name="connsiteX1573" fmla="*/ 2186847 w 2377881"/>
                  <a:gd name="connsiteY1573" fmla="*/ 365006 h 509406"/>
                  <a:gd name="connsiteX1574" fmla="*/ 2181703 w 2377881"/>
                  <a:gd name="connsiteY1574" fmla="*/ 364625 h 509406"/>
                  <a:gd name="connsiteX1575" fmla="*/ 2180370 w 2377881"/>
                  <a:gd name="connsiteY1575" fmla="*/ 365864 h 509406"/>
                  <a:gd name="connsiteX1576" fmla="*/ 2179513 w 2377881"/>
                  <a:gd name="connsiteY1576" fmla="*/ 366721 h 509406"/>
                  <a:gd name="connsiteX1577" fmla="*/ 2175893 w 2377881"/>
                  <a:gd name="connsiteY1577" fmla="*/ 366340 h 509406"/>
                  <a:gd name="connsiteX1578" fmla="*/ 2177417 w 2377881"/>
                  <a:gd name="connsiteY1578" fmla="*/ 361768 h 509406"/>
                  <a:gd name="connsiteX1579" fmla="*/ 2184370 w 2377881"/>
                  <a:gd name="connsiteY1579" fmla="*/ 358529 h 509406"/>
                  <a:gd name="connsiteX1580" fmla="*/ 2195229 w 2377881"/>
                  <a:gd name="connsiteY1580" fmla="*/ 356148 h 509406"/>
                  <a:gd name="connsiteX1581" fmla="*/ 2366679 w 2377881"/>
                  <a:gd name="connsiteY1581" fmla="*/ 355481 h 509406"/>
                  <a:gd name="connsiteX1582" fmla="*/ 2368775 w 2377881"/>
                  <a:gd name="connsiteY1582" fmla="*/ 358338 h 509406"/>
                  <a:gd name="connsiteX1583" fmla="*/ 2366203 w 2377881"/>
                  <a:gd name="connsiteY1583" fmla="*/ 358910 h 509406"/>
                  <a:gd name="connsiteX1584" fmla="*/ 2361250 w 2377881"/>
                  <a:gd name="connsiteY1584" fmla="*/ 361006 h 509406"/>
                  <a:gd name="connsiteX1585" fmla="*/ 2358678 w 2377881"/>
                  <a:gd name="connsiteY1585" fmla="*/ 365673 h 509406"/>
                  <a:gd name="connsiteX1586" fmla="*/ 2358107 w 2377881"/>
                  <a:gd name="connsiteY1586" fmla="*/ 365482 h 509406"/>
                  <a:gd name="connsiteX1587" fmla="*/ 2354772 w 2377881"/>
                  <a:gd name="connsiteY1587" fmla="*/ 364530 h 509406"/>
                  <a:gd name="connsiteX1588" fmla="*/ 2352487 w 2377881"/>
                  <a:gd name="connsiteY1588" fmla="*/ 363101 h 509406"/>
                  <a:gd name="connsiteX1589" fmla="*/ 2362107 w 2377881"/>
                  <a:gd name="connsiteY1589" fmla="*/ 356148 h 509406"/>
                  <a:gd name="connsiteX1590" fmla="*/ 2365441 w 2377881"/>
                  <a:gd name="connsiteY1590" fmla="*/ 355672 h 509406"/>
                  <a:gd name="connsiteX1591" fmla="*/ 1424847 w 2377881"/>
                  <a:gd name="connsiteY1591" fmla="*/ 355195 h 509406"/>
                  <a:gd name="connsiteX1592" fmla="*/ 1423609 w 2377881"/>
                  <a:gd name="connsiteY1592" fmla="*/ 355386 h 509406"/>
                  <a:gd name="connsiteX1593" fmla="*/ 1420180 w 2377881"/>
                  <a:gd name="connsiteY1593" fmla="*/ 356053 h 509406"/>
                  <a:gd name="connsiteX1594" fmla="*/ 1412274 w 2377881"/>
                  <a:gd name="connsiteY1594" fmla="*/ 360434 h 509406"/>
                  <a:gd name="connsiteX1595" fmla="*/ 1413608 w 2377881"/>
                  <a:gd name="connsiteY1595" fmla="*/ 364911 h 509406"/>
                  <a:gd name="connsiteX1596" fmla="*/ 1416275 w 2377881"/>
                  <a:gd name="connsiteY1596" fmla="*/ 364244 h 509406"/>
                  <a:gd name="connsiteX1597" fmla="*/ 1416370 w 2377881"/>
                  <a:gd name="connsiteY1597" fmla="*/ 363577 h 509406"/>
                  <a:gd name="connsiteX1598" fmla="*/ 1416275 w 2377881"/>
                  <a:gd name="connsiteY1598" fmla="*/ 361482 h 509406"/>
                  <a:gd name="connsiteX1599" fmla="*/ 1425418 w 2377881"/>
                  <a:gd name="connsiteY1599" fmla="*/ 359196 h 509406"/>
                  <a:gd name="connsiteX1600" fmla="*/ 1426466 w 2377881"/>
                  <a:gd name="connsiteY1600" fmla="*/ 358815 h 509406"/>
                  <a:gd name="connsiteX1601" fmla="*/ 1424847 w 2377881"/>
                  <a:gd name="connsiteY1601" fmla="*/ 355195 h 509406"/>
                  <a:gd name="connsiteX1602" fmla="*/ 1137859 w 2377881"/>
                  <a:gd name="connsiteY1602" fmla="*/ 355005 h 509406"/>
                  <a:gd name="connsiteX1603" fmla="*/ 1136811 w 2377881"/>
                  <a:gd name="connsiteY1603" fmla="*/ 359577 h 509406"/>
                  <a:gd name="connsiteX1604" fmla="*/ 1130429 w 2377881"/>
                  <a:gd name="connsiteY1604" fmla="*/ 359386 h 509406"/>
                  <a:gd name="connsiteX1605" fmla="*/ 1130048 w 2377881"/>
                  <a:gd name="connsiteY1605" fmla="*/ 359386 h 509406"/>
                  <a:gd name="connsiteX1606" fmla="*/ 1131572 w 2377881"/>
                  <a:gd name="connsiteY1606" fmla="*/ 363673 h 509406"/>
                  <a:gd name="connsiteX1607" fmla="*/ 1132429 w 2377881"/>
                  <a:gd name="connsiteY1607" fmla="*/ 363387 h 509406"/>
                  <a:gd name="connsiteX1608" fmla="*/ 1136525 w 2377881"/>
                  <a:gd name="connsiteY1608" fmla="*/ 362149 h 509406"/>
                  <a:gd name="connsiteX1609" fmla="*/ 1137859 w 2377881"/>
                  <a:gd name="connsiteY1609" fmla="*/ 355005 h 509406"/>
                  <a:gd name="connsiteX1610" fmla="*/ 98586 w 2377881"/>
                  <a:gd name="connsiteY1610" fmla="*/ 354815 h 509406"/>
                  <a:gd name="connsiteX1611" fmla="*/ 94205 w 2377881"/>
                  <a:gd name="connsiteY1611" fmla="*/ 361196 h 509406"/>
                  <a:gd name="connsiteX1612" fmla="*/ 89347 w 2377881"/>
                  <a:gd name="connsiteY1612" fmla="*/ 356815 h 509406"/>
                  <a:gd name="connsiteX1613" fmla="*/ 98586 w 2377881"/>
                  <a:gd name="connsiteY1613" fmla="*/ 354815 h 509406"/>
                  <a:gd name="connsiteX1614" fmla="*/ 140020 w 2377881"/>
                  <a:gd name="connsiteY1614" fmla="*/ 354052 h 509406"/>
                  <a:gd name="connsiteX1615" fmla="*/ 143357 w 2377881"/>
                  <a:gd name="connsiteY1615" fmla="*/ 356379 h 509406"/>
                  <a:gd name="connsiteX1616" fmla="*/ 141734 w 2377881"/>
                  <a:gd name="connsiteY1616" fmla="*/ 355862 h 509406"/>
                  <a:gd name="connsiteX1617" fmla="*/ 140115 w 2377881"/>
                  <a:gd name="connsiteY1617" fmla="*/ 355767 h 509406"/>
                  <a:gd name="connsiteX1618" fmla="*/ 137067 w 2377881"/>
                  <a:gd name="connsiteY1618" fmla="*/ 354338 h 509406"/>
                  <a:gd name="connsiteX1619" fmla="*/ 137162 w 2377881"/>
                  <a:gd name="connsiteY1619" fmla="*/ 354338 h 509406"/>
                  <a:gd name="connsiteX1620" fmla="*/ 1752221 w 2377881"/>
                  <a:gd name="connsiteY1620" fmla="*/ 353195 h 509406"/>
                  <a:gd name="connsiteX1621" fmla="*/ 1745554 w 2377881"/>
                  <a:gd name="connsiteY1621" fmla="*/ 353767 h 509406"/>
                  <a:gd name="connsiteX1622" fmla="*/ 1742506 w 2377881"/>
                  <a:gd name="connsiteY1622" fmla="*/ 354529 h 509406"/>
                  <a:gd name="connsiteX1623" fmla="*/ 1739458 w 2377881"/>
                  <a:gd name="connsiteY1623" fmla="*/ 361006 h 509406"/>
                  <a:gd name="connsiteX1624" fmla="*/ 1746982 w 2377881"/>
                  <a:gd name="connsiteY1624" fmla="*/ 364816 h 509406"/>
                  <a:gd name="connsiteX1625" fmla="*/ 1754031 w 2377881"/>
                  <a:gd name="connsiteY1625" fmla="*/ 357481 h 509406"/>
                  <a:gd name="connsiteX1626" fmla="*/ 1754888 w 2377881"/>
                  <a:gd name="connsiteY1626" fmla="*/ 358053 h 509406"/>
                  <a:gd name="connsiteX1627" fmla="*/ 1760031 w 2377881"/>
                  <a:gd name="connsiteY1627" fmla="*/ 358339 h 509406"/>
                  <a:gd name="connsiteX1628" fmla="*/ 1757841 w 2377881"/>
                  <a:gd name="connsiteY1628" fmla="*/ 354243 h 509406"/>
                  <a:gd name="connsiteX1629" fmla="*/ 1752221 w 2377881"/>
                  <a:gd name="connsiteY1629" fmla="*/ 353195 h 509406"/>
                  <a:gd name="connsiteX1630" fmla="*/ 744762 w 2377881"/>
                  <a:gd name="connsiteY1630" fmla="*/ 352148 h 509406"/>
                  <a:gd name="connsiteX1631" fmla="*/ 748477 w 2377881"/>
                  <a:gd name="connsiteY1631" fmla="*/ 357577 h 509406"/>
                  <a:gd name="connsiteX1632" fmla="*/ 743619 w 2377881"/>
                  <a:gd name="connsiteY1632" fmla="*/ 357101 h 509406"/>
                  <a:gd name="connsiteX1633" fmla="*/ 739714 w 2377881"/>
                  <a:gd name="connsiteY1633" fmla="*/ 356720 h 509406"/>
                  <a:gd name="connsiteX1634" fmla="*/ 738476 w 2377881"/>
                  <a:gd name="connsiteY1634" fmla="*/ 353767 h 509406"/>
                  <a:gd name="connsiteX1635" fmla="*/ 741428 w 2377881"/>
                  <a:gd name="connsiteY1635" fmla="*/ 353005 h 509406"/>
                  <a:gd name="connsiteX1636" fmla="*/ 1479140 w 2377881"/>
                  <a:gd name="connsiteY1636" fmla="*/ 351862 h 509406"/>
                  <a:gd name="connsiteX1637" fmla="*/ 1477616 w 2377881"/>
                  <a:gd name="connsiteY1637" fmla="*/ 353576 h 509406"/>
                  <a:gd name="connsiteX1638" fmla="*/ 1464757 w 2377881"/>
                  <a:gd name="connsiteY1638" fmla="*/ 357958 h 509406"/>
                  <a:gd name="connsiteX1639" fmla="*/ 1460756 w 2377881"/>
                  <a:gd name="connsiteY1639" fmla="*/ 355100 h 509406"/>
                  <a:gd name="connsiteX1640" fmla="*/ 1458851 w 2377881"/>
                  <a:gd name="connsiteY1640" fmla="*/ 356148 h 509406"/>
                  <a:gd name="connsiteX1641" fmla="*/ 1458851 w 2377881"/>
                  <a:gd name="connsiteY1641" fmla="*/ 358148 h 509406"/>
                  <a:gd name="connsiteX1642" fmla="*/ 1471805 w 2377881"/>
                  <a:gd name="connsiteY1642" fmla="*/ 360148 h 509406"/>
                  <a:gd name="connsiteX1643" fmla="*/ 1475234 w 2377881"/>
                  <a:gd name="connsiteY1643" fmla="*/ 358148 h 509406"/>
                  <a:gd name="connsiteX1644" fmla="*/ 1479140 w 2377881"/>
                  <a:gd name="connsiteY1644" fmla="*/ 351862 h 509406"/>
                  <a:gd name="connsiteX1645" fmla="*/ 790482 w 2377881"/>
                  <a:gd name="connsiteY1645" fmla="*/ 351005 h 509406"/>
                  <a:gd name="connsiteX1646" fmla="*/ 793435 w 2377881"/>
                  <a:gd name="connsiteY1646" fmla="*/ 352053 h 509406"/>
                  <a:gd name="connsiteX1647" fmla="*/ 792673 w 2377881"/>
                  <a:gd name="connsiteY1647" fmla="*/ 354625 h 509406"/>
                  <a:gd name="connsiteX1648" fmla="*/ 788292 w 2377881"/>
                  <a:gd name="connsiteY1648" fmla="*/ 358244 h 509406"/>
                  <a:gd name="connsiteX1649" fmla="*/ 784005 w 2377881"/>
                  <a:gd name="connsiteY1649" fmla="*/ 359197 h 509406"/>
                  <a:gd name="connsiteX1650" fmla="*/ 780576 w 2377881"/>
                  <a:gd name="connsiteY1650" fmla="*/ 358816 h 509406"/>
                  <a:gd name="connsiteX1651" fmla="*/ 786386 w 2377881"/>
                  <a:gd name="connsiteY1651" fmla="*/ 351862 h 509406"/>
                  <a:gd name="connsiteX1652" fmla="*/ 1091472 w 2377881"/>
                  <a:gd name="connsiteY1652" fmla="*/ 351004 h 509406"/>
                  <a:gd name="connsiteX1653" fmla="*/ 1092520 w 2377881"/>
                  <a:gd name="connsiteY1653" fmla="*/ 359863 h 509406"/>
                  <a:gd name="connsiteX1654" fmla="*/ 1095473 w 2377881"/>
                  <a:gd name="connsiteY1654" fmla="*/ 360339 h 509406"/>
                  <a:gd name="connsiteX1655" fmla="*/ 1098997 w 2377881"/>
                  <a:gd name="connsiteY1655" fmla="*/ 360815 h 509406"/>
                  <a:gd name="connsiteX1656" fmla="*/ 1106236 w 2377881"/>
                  <a:gd name="connsiteY1656" fmla="*/ 362625 h 509406"/>
                  <a:gd name="connsiteX1657" fmla="*/ 1108617 w 2377881"/>
                  <a:gd name="connsiteY1657" fmla="*/ 361291 h 509406"/>
                  <a:gd name="connsiteX1658" fmla="*/ 1110046 w 2377881"/>
                  <a:gd name="connsiteY1658" fmla="*/ 355576 h 509406"/>
                  <a:gd name="connsiteX1659" fmla="*/ 1098806 w 2377881"/>
                  <a:gd name="connsiteY1659" fmla="*/ 353386 h 509406"/>
                  <a:gd name="connsiteX1660" fmla="*/ 1095092 w 2377881"/>
                  <a:gd name="connsiteY1660" fmla="*/ 353862 h 509406"/>
                  <a:gd name="connsiteX1661" fmla="*/ 1345694 w 2377881"/>
                  <a:gd name="connsiteY1661" fmla="*/ 347004 h 509406"/>
                  <a:gd name="connsiteX1662" fmla="*/ 1337693 w 2377881"/>
                  <a:gd name="connsiteY1662" fmla="*/ 350242 h 509406"/>
                  <a:gd name="connsiteX1663" fmla="*/ 1337408 w 2377881"/>
                  <a:gd name="connsiteY1663" fmla="*/ 350338 h 509406"/>
                  <a:gd name="connsiteX1664" fmla="*/ 1341979 w 2377881"/>
                  <a:gd name="connsiteY1664" fmla="*/ 351100 h 509406"/>
                  <a:gd name="connsiteX1665" fmla="*/ 1344075 w 2377881"/>
                  <a:gd name="connsiteY1665" fmla="*/ 350909 h 509406"/>
                  <a:gd name="connsiteX1666" fmla="*/ 1346075 w 2377881"/>
                  <a:gd name="connsiteY1666" fmla="*/ 350719 h 509406"/>
                  <a:gd name="connsiteX1667" fmla="*/ 1349790 w 2377881"/>
                  <a:gd name="connsiteY1667" fmla="*/ 352147 h 509406"/>
                  <a:gd name="connsiteX1668" fmla="*/ 1353219 w 2377881"/>
                  <a:gd name="connsiteY1668" fmla="*/ 354624 h 509406"/>
                  <a:gd name="connsiteX1669" fmla="*/ 1349504 w 2377881"/>
                  <a:gd name="connsiteY1669" fmla="*/ 348433 h 509406"/>
                  <a:gd name="connsiteX1670" fmla="*/ 1650875 w 2377881"/>
                  <a:gd name="connsiteY1670" fmla="*/ 346051 h 509406"/>
                  <a:gd name="connsiteX1671" fmla="*/ 1636969 w 2377881"/>
                  <a:gd name="connsiteY1671" fmla="*/ 349861 h 509406"/>
                  <a:gd name="connsiteX1672" fmla="*/ 1638969 w 2377881"/>
                  <a:gd name="connsiteY1672" fmla="*/ 350909 h 509406"/>
                  <a:gd name="connsiteX1673" fmla="*/ 1654304 w 2377881"/>
                  <a:gd name="connsiteY1673" fmla="*/ 351195 h 509406"/>
                  <a:gd name="connsiteX1674" fmla="*/ 1655066 w 2377881"/>
                  <a:gd name="connsiteY1674" fmla="*/ 347575 h 509406"/>
                  <a:gd name="connsiteX1675" fmla="*/ 1650875 w 2377881"/>
                  <a:gd name="connsiteY1675" fmla="*/ 346051 h 509406"/>
                  <a:gd name="connsiteX1676" fmla="*/ 1020403 w 2377881"/>
                  <a:gd name="connsiteY1676" fmla="*/ 345629 h 509406"/>
                  <a:gd name="connsiteX1677" fmla="*/ 1019844 w 2377881"/>
                  <a:gd name="connsiteY1677" fmla="*/ 346242 h 509406"/>
                  <a:gd name="connsiteX1678" fmla="*/ 1018225 w 2377881"/>
                  <a:gd name="connsiteY1678" fmla="*/ 347480 h 509406"/>
                  <a:gd name="connsiteX1679" fmla="*/ 1015367 w 2377881"/>
                  <a:gd name="connsiteY1679" fmla="*/ 349766 h 509406"/>
                  <a:gd name="connsiteX1680" fmla="*/ 1004985 w 2377881"/>
                  <a:gd name="connsiteY1680" fmla="*/ 345766 h 509406"/>
                  <a:gd name="connsiteX1681" fmla="*/ 1238252 w 2377881"/>
                  <a:gd name="connsiteY1681" fmla="*/ 344623 h 509406"/>
                  <a:gd name="connsiteX1682" fmla="*/ 1230823 w 2377881"/>
                  <a:gd name="connsiteY1682" fmla="*/ 348814 h 509406"/>
                  <a:gd name="connsiteX1683" fmla="*/ 1227870 w 2377881"/>
                  <a:gd name="connsiteY1683" fmla="*/ 348528 h 509406"/>
                  <a:gd name="connsiteX1684" fmla="*/ 1223965 w 2377881"/>
                  <a:gd name="connsiteY1684" fmla="*/ 348147 h 509406"/>
                  <a:gd name="connsiteX1685" fmla="*/ 1218535 w 2377881"/>
                  <a:gd name="connsiteY1685" fmla="*/ 355481 h 509406"/>
                  <a:gd name="connsiteX1686" fmla="*/ 1223203 w 2377881"/>
                  <a:gd name="connsiteY1686" fmla="*/ 357386 h 509406"/>
                  <a:gd name="connsiteX1687" fmla="*/ 1229299 w 2377881"/>
                  <a:gd name="connsiteY1687" fmla="*/ 360053 h 509406"/>
                  <a:gd name="connsiteX1688" fmla="*/ 1234061 w 2377881"/>
                  <a:gd name="connsiteY1688" fmla="*/ 363387 h 509406"/>
                  <a:gd name="connsiteX1689" fmla="*/ 1235776 w 2377881"/>
                  <a:gd name="connsiteY1689" fmla="*/ 363482 h 509406"/>
                  <a:gd name="connsiteX1690" fmla="*/ 1237109 w 2377881"/>
                  <a:gd name="connsiteY1690" fmla="*/ 363577 h 509406"/>
                  <a:gd name="connsiteX1691" fmla="*/ 1235204 w 2377881"/>
                  <a:gd name="connsiteY1691" fmla="*/ 359291 h 509406"/>
                  <a:gd name="connsiteX1692" fmla="*/ 1232823 w 2377881"/>
                  <a:gd name="connsiteY1692" fmla="*/ 356719 h 509406"/>
                  <a:gd name="connsiteX1693" fmla="*/ 1232537 w 2377881"/>
                  <a:gd name="connsiteY1693" fmla="*/ 356434 h 509406"/>
                  <a:gd name="connsiteX1694" fmla="*/ 1235109 w 2377881"/>
                  <a:gd name="connsiteY1694" fmla="*/ 355386 h 509406"/>
                  <a:gd name="connsiteX1695" fmla="*/ 1239776 w 2377881"/>
                  <a:gd name="connsiteY1695" fmla="*/ 354433 h 509406"/>
                  <a:gd name="connsiteX1696" fmla="*/ 1240919 w 2377881"/>
                  <a:gd name="connsiteY1696" fmla="*/ 346337 h 509406"/>
                  <a:gd name="connsiteX1697" fmla="*/ 1239109 w 2377881"/>
                  <a:gd name="connsiteY1697" fmla="*/ 345194 h 509406"/>
                  <a:gd name="connsiteX1698" fmla="*/ 1947988 w 2377881"/>
                  <a:gd name="connsiteY1698" fmla="*/ 341213 h 509406"/>
                  <a:gd name="connsiteX1699" fmla="*/ 1952437 w 2377881"/>
                  <a:gd name="connsiteY1699" fmla="*/ 341860 h 509406"/>
                  <a:gd name="connsiteX1700" fmla="*/ 1947960 w 2377881"/>
                  <a:gd name="connsiteY1700" fmla="*/ 341384 h 509406"/>
                  <a:gd name="connsiteX1701" fmla="*/ 364429 w 2377881"/>
                  <a:gd name="connsiteY1701" fmla="*/ 340527 h 509406"/>
                  <a:gd name="connsiteX1702" fmla="*/ 361190 w 2377881"/>
                  <a:gd name="connsiteY1702" fmla="*/ 341289 h 509406"/>
                  <a:gd name="connsiteX1703" fmla="*/ 360524 w 2377881"/>
                  <a:gd name="connsiteY1703" fmla="*/ 341956 h 509406"/>
                  <a:gd name="connsiteX1704" fmla="*/ 358142 w 2377881"/>
                  <a:gd name="connsiteY1704" fmla="*/ 348337 h 509406"/>
                  <a:gd name="connsiteX1705" fmla="*/ 352332 w 2377881"/>
                  <a:gd name="connsiteY1705" fmla="*/ 347385 h 509406"/>
                  <a:gd name="connsiteX1706" fmla="*/ 349951 w 2377881"/>
                  <a:gd name="connsiteY1706" fmla="*/ 347004 h 509406"/>
                  <a:gd name="connsiteX1707" fmla="*/ 349570 w 2377881"/>
                  <a:gd name="connsiteY1707" fmla="*/ 348718 h 509406"/>
                  <a:gd name="connsiteX1708" fmla="*/ 358904 w 2377881"/>
                  <a:gd name="connsiteY1708" fmla="*/ 352433 h 509406"/>
                  <a:gd name="connsiteX1709" fmla="*/ 363191 w 2377881"/>
                  <a:gd name="connsiteY1709" fmla="*/ 347861 h 509406"/>
                  <a:gd name="connsiteX1710" fmla="*/ 364905 w 2377881"/>
                  <a:gd name="connsiteY1710" fmla="*/ 340527 h 509406"/>
                  <a:gd name="connsiteX1711" fmla="*/ 1100330 w 2377881"/>
                  <a:gd name="connsiteY1711" fmla="*/ 339574 h 509406"/>
                  <a:gd name="connsiteX1712" fmla="*/ 1100330 w 2377881"/>
                  <a:gd name="connsiteY1712" fmla="*/ 339578 h 509406"/>
                  <a:gd name="connsiteX1713" fmla="*/ 1089567 w 2377881"/>
                  <a:gd name="connsiteY1713" fmla="*/ 340051 h 509406"/>
                  <a:gd name="connsiteX1714" fmla="*/ 1084995 w 2377881"/>
                  <a:gd name="connsiteY1714" fmla="*/ 342241 h 509406"/>
                  <a:gd name="connsiteX1715" fmla="*/ 1096616 w 2377881"/>
                  <a:gd name="connsiteY1715" fmla="*/ 346623 h 509406"/>
                  <a:gd name="connsiteX1716" fmla="*/ 1097663 w 2377881"/>
                  <a:gd name="connsiteY1716" fmla="*/ 346813 h 509406"/>
                  <a:gd name="connsiteX1717" fmla="*/ 1100330 w 2377881"/>
                  <a:gd name="connsiteY1717" fmla="*/ 342527 h 509406"/>
                  <a:gd name="connsiteX1718" fmla="*/ 1100330 w 2377881"/>
                  <a:gd name="connsiteY1718" fmla="*/ 340813 h 509406"/>
                  <a:gd name="connsiteX1719" fmla="*/ 1100330 w 2377881"/>
                  <a:gd name="connsiteY1719" fmla="*/ 339578 h 509406"/>
                  <a:gd name="connsiteX1720" fmla="*/ 1100426 w 2377881"/>
                  <a:gd name="connsiteY1720" fmla="*/ 339574 h 509406"/>
                  <a:gd name="connsiteX1721" fmla="*/ 1401225 w 2377881"/>
                  <a:gd name="connsiteY1721" fmla="*/ 339384 h 509406"/>
                  <a:gd name="connsiteX1722" fmla="*/ 1413322 w 2377881"/>
                  <a:gd name="connsiteY1722" fmla="*/ 348242 h 509406"/>
                  <a:gd name="connsiteX1723" fmla="*/ 1418370 w 2377881"/>
                  <a:gd name="connsiteY1723" fmla="*/ 346147 h 509406"/>
                  <a:gd name="connsiteX1724" fmla="*/ 1423704 w 2377881"/>
                  <a:gd name="connsiteY1724" fmla="*/ 344051 h 509406"/>
                  <a:gd name="connsiteX1725" fmla="*/ 1428752 w 2377881"/>
                  <a:gd name="connsiteY1725" fmla="*/ 346432 h 509406"/>
                  <a:gd name="connsiteX1726" fmla="*/ 1423990 w 2377881"/>
                  <a:gd name="connsiteY1726" fmla="*/ 340908 h 509406"/>
                  <a:gd name="connsiteX1727" fmla="*/ 1415417 w 2377881"/>
                  <a:gd name="connsiteY1727" fmla="*/ 340527 h 509406"/>
                  <a:gd name="connsiteX1728" fmla="*/ 1413322 w 2377881"/>
                  <a:gd name="connsiteY1728" fmla="*/ 340432 h 509406"/>
                  <a:gd name="connsiteX1729" fmla="*/ 1407226 w 2377881"/>
                  <a:gd name="connsiteY1729" fmla="*/ 341289 h 509406"/>
                  <a:gd name="connsiteX1730" fmla="*/ 1074994 w 2377881"/>
                  <a:gd name="connsiteY1730" fmla="*/ 338812 h 509406"/>
                  <a:gd name="connsiteX1731" fmla="*/ 1073089 w 2377881"/>
                  <a:gd name="connsiteY1731" fmla="*/ 344146 h 509406"/>
                  <a:gd name="connsiteX1732" fmla="*/ 1074899 w 2377881"/>
                  <a:gd name="connsiteY1732" fmla="*/ 345480 h 509406"/>
                  <a:gd name="connsiteX1733" fmla="*/ 1076518 w 2377881"/>
                  <a:gd name="connsiteY1733" fmla="*/ 346623 h 509406"/>
                  <a:gd name="connsiteX1734" fmla="*/ 1082042 w 2377881"/>
                  <a:gd name="connsiteY1734" fmla="*/ 343765 h 509406"/>
                  <a:gd name="connsiteX1735" fmla="*/ 1074994 w 2377881"/>
                  <a:gd name="connsiteY1735" fmla="*/ 338812 h 509406"/>
                  <a:gd name="connsiteX1736" fmla="*/ 1502952 w 2377881"/>
                  <a:gd name="connsiteY1736" fmla="*/ 338717 h 509406"/>
                  <a:gd name="connsiteX1737" fmla="*/ 1505143 w 2377881"/>
                  <a:gd name="connsiteY1737" fmla="*/ 346051 h 509406"/>
                  <a:gd name="connsiteX1738" fmla="*/ 1508667 w 2377881"/>
                  <a:gd name="connsiteY1738" fmla="*/ 348147 h 509406"/>
                  <a:gd name="connsiteX1739" fmla="*/ 1517620 w 2377881"/>
                  <a:gd name="connsiteY1739" fmla="*/ 347671 h 509406"/>
                  <a:gd name="connsiteX1740" fmla="*/ 1512763 w 2377881"/>
                  <a:gd name="connsiteY1740" fmla="*/ 343670 h 509406"/>
                  <a:gd name="connsiteX1741" fmla="*/ 1511620 w 2377881"/>
                  <a:gd name="connsiteY1741" fmla="*/ 342622 h 509406"/>
                  <a:gd name="connsiteX1742" fmla="*/ 1508572 w 2377881"/>
                  <a:gd name="connsiteY1742" fmla="*/ 340813 h 509406"/>
                  <a:gd name="connsiteX1743" fmla="*/ 1502952 w 2377881"/>
                  <a:gd name="connsiteY1743" fmla="*/ 338717 h 509406"/>
                  <a:gd name="connsiteX1744" fmla="*/ 938786 w 2377881"/>
                  <a:gd name="connsiteY1744" fmla="*/ 338622 h 509406"/>
                  <a:gd name="connsiteX1745" fmla="*/ 937929 w 2377881"/>
                  <a:gd name="connsiteY1745" fmla="*/ 339384 h 509406"/>
                  <a:gd name="connsiteX1746" fmla="*/ 937167 w 2377881"/>
                  <a:gd name="connsiteY1746" fmla="*/ 339955 h 509406"/>
                  <a:gd name="connsiteX1747" fmla="*/ 929166 w 2377881"/>
                  <a:gd name="connsiteY1747" fmla="*/ 339574 h 509406"/>
                  <a:gd name="connsiteX1748" fmla="*/ 917926 w 2377881"/>
                  <a:gd name="connsiteY1748" fmla="*/ 341194 h 509406"/>
                  <a:gd name="connsiteX1749" fmla="*/ 912211 w 2377881"/>
                  <a:gd name="connsiteY1749" fmla="*/ 340908 h 509406"/>
                  <a:gd name="connsiteX1750" fmla="*/ 911354 w 2377881"/>
                  <a:gd name="connsiteY1750" fmla="*/ 344051 h 509406"/>
                  <a:gd name="connsiteX1751" fmla="*/ 912497 w 2377881"/>
                  <a:gd name="connsiteY1751" fmla="*/ 344337 h 509406"/>
                  <a:gd name="connsiteX1752" fmla="*/ 914021 w 2377881"/>
                  <a:gd name="connsiteY1752" fmla="*/ 344813 h 509406"/>
                  <a:gd name="connsiteX1753" fmla="*/ 924308 w 2377881"/>
                  <a:gd name="connsiteY1753" fmla="*/ 343765 h 509406"/>
                  <a:gd name="connsiteX1754" fmla="*/ 927642 w 2377881"/>
                  <a:gd name="connsiteY1754" fmla="*/ 343384 h 509406"/>
                  <a:gd name="connsiteX1755" fmla="*/ 931738 w 2377881"/>
                  <a:gd name="connsiteY1755" fmla="*/ 343099 h 509406"/>
                  <a:gd name="connsiteX1756" fmla="*/ 940310 w 2377881"/>
                  <a:gd name="connsiteY1756" fmla="*/ 339860 h 509406"/>
                  <a:gd name="connsiteX1757" fmla="*/ 938786 w 2377881"/>
                  <a:gd name="connsiteY1757" fmla="*/ 338622 h 509406"/>
                  <a:gd name="connsiteX1758" fmla="*/ 904306 w 2377881"/>
                  <a:gd name="connsiteY1758" fmla="*/ 338431 h 509406"/>
                  <a:gd name="connsiteX1759" fmla="*/ 902496 w 2377881"/>
                  <a:gd name="connsiteY1759" fmla="*/ 339670 h 509406"/>
                  <a:gd name="connsiteX1760" fmla="*/ 902020 w 2377881"/>
                  <a:gd name="connsiteY1760" fmla="*/ 344908 h 509406"/>
                  <a:gd name="connsiteX1761" fmla="*/ 900686 w 2377881"/>
                  <a:gd name="connsiteY1761" fmla="*/ 346813 h 509406"/>
                  <a:gd name="connsiteX1762" fmla="*/ 899448 w 2377881"/>
                  <a:gd name="connsiteY1762" fmla="*/ 348718 h 509406"/>
                  <a:gd name="connsiteX1763" fmla="*/ 896758 w 2377881"/>
                  <a:gd name="connsiteY1763" fmla="*/ 351226 h 509406"/>
                  <a:gd name="connsiteX1764" fmla="*/ 896329 w 2377881"/>
                  <a:gd name="connsiteY1764" fmla="*/ 351207 h 509406"/>
                  <a:gd name="connsiteX1765" fmla="*/ 895542 w 2377881"/>
                  <a:gd name="connsiteY1765" fmla="*/ 350840 h 509406"/>
                  <a:gd name="connsiteX1766" fmla="*/ 896043 w 2377881"/>
                  <a:gd name="connsiteY1766" fmla="*/ 346039 h 509406"/>
                  <a:gd name="connsiteX1767" fmla="*/ 892304 w 2377881"/>
                  <a:gd name="connsiteY1767" fmla="*/ 340622 h 509406"/>
                  <a:gd name="connsiteX1768" fmla="*/ 888875 w 2377881"/>
                  <a:gd name="connsiteY1768" fmla="*/ 340527 h 509406"/>
                  <a:gd name="connsiteX1769" fmla="*/ 877159 w 2377881"/>
                  <a:gd name="connsiteY1769" fmla="*/ 342337 h 509406"/>
                  <a:gd name="connsiteX1770" fmla="*/ 868682 w 2377881"/>
                  <a:gd name="connsiteY1770" fmla="*/ 341575 h 509406"/>
                  <a:gd name="connsiteX1771" fmla="*/ 867730 w 2377881"/>
                  <a:gd name="connsiteY1771" fmla="*/ 341479 h 509406"/>
                  <a:gd name="connsiteX1772" fmla="*/ 863062 w 2377881"/>
                  <a:gd name="connsiteY1772" fmla="*/ 341765 h 509406"/>
                  <a:gd name="connsiteX1773" fmla="*/ 859348 w 2377881"/>
                  <a:gd name="connsiteY1773" fmla="*/ 346337 h 509406"/>
                  <a:gd name="connsiteX1774" fmla="*/ 857824 w 2377881"/>
                  <a:gd name="connsiteY1774" fmla="*/ 351862 h 509406"/>
                  <a:gd name="connsiteX1775" fmla="*/ 850585 w 2377881"/>
                  <a:gd name="connsiteY1775" fmla="*/ 351385 h 509406"/>
                  <a:gd name="connsiteX1776" fmla="*/ 847251 w 2377881"/>
                  <a:gd name="connsiteY1776" fmla="*/ 350814 h 509406"/>
                  <a:gd name="connsiteX1777" fmla="*/ 845346 w 2377881"/>
                  <a:gd name="connsiteY1777" fmla="*/ 348814 h 509406"/>
                  <a:gd name="connsiteX1778" fmla="*/ 847251 w 2377881"/>
                  <a:gd name="connsiteY1778" fmla="*/ 346813 h 509406"/>
                  <a:gd name="connsiteX1779" fmla="*/ 849061 w 2377881"/>
                  <a:gd name="connsiteY1779" fmla="*/ 346337 h 509406"/>
                  <a:gd name="connsiteX1780" fmla="*/ 846965 w 2377881"/>
                  <a:gd name="connsiteY1780" fmla="*/ 340813 h 509406"/>
                  <a:gd name="connsiteX1781" fmla="*/ 843441 w 2377881"/>
                  <a:gd name="connsiteY1781" fmla="*/ 343289 h 509406"/>
                  <a:gd name="connsiteX1782" fmla="*/ 840202 w 2377881"/>
                  <a:gd name="connsiteY1782" fmla="*/ 350433 h 509406"/>
                  <a:gd name="connsiteX1783" fmla="*/ 845060 w 2377881"/>
                  <a:gd name="connsiteY1783" fmla="*/ 353767 h 509406"/>
                  <a:gd name="connsiteX1784" fmla="*/ 854014 w 2377881"/>
                  <a:gd name="connsiteY1784" fmla="*/ 355481 h 509406"/>
                  <a:gd name="connsiteX1785" fmla="*/ 854109 w 2377881"/>
                  <a:gd name="connsiteY1785" fmla="*/ 355386 h 509406"/>
                  <a:gd name="connsiteX1786" fmla="*/ 859157 w 2377881"/>
                  <a:gd name="connsiteY1786" fmla="*/ 357386 h 509406"/>
                  <a:gd name="connsiteX1787" fmla="*/ 863348 w 2377881"/>
                  <a:gd name="connsiteY1787" fmla="*/ 353386 h 509406"/>
                  <a:gd name="connsiteX1788" fmla="*/ 867730 w 2377881"/>
                  <a:gd name="connsiteY1788" fmla="*/ 349766 h 509406"/>
                  <a:gd name="connsiteX1789" fmla="*/ 877921 w 2377881"/>
                  <a:gd name="connsiteY1789" fmla="*/ 351290 h 509406"/>
                  <a:gd name="connsiteX1790" fmla="*/ 879636 w 2377881"/>
                  <a:gd name="connsiteY1790" fmla="*/ 351100 h 509406"/>
                  <a:gd name="connsiteX1791" fmla="*/ 885827 w 2377881"/>
                  <a:gd name="connsiteY1791" fmla="*/ 352433 h 509406"/>
                  <a:gd name="connsiteX1792" fmla="*/ 882779 w 2377881"/>
                  <a:gd name="connsiteY1792" fmla="*/ 346718 h 509406"/>
                  <a:gd name="connsiteX1793" fmla="*/ 882398 w 2377881"/>
                  <a:gd name="connsiteY1793" fmla="*/ 346242 h 509406"/>
                  <a:gd name="connsiteX1794" fmla="*/ 887923 w 2377881"/>
                  <a:gd name="connsiteY1794" fmla="*/ 347290 h 509406"/>
                  <a:gd name="connsiteX1795" fmla="*/ 895542 w 2377881"/>
                  <a:gd name="connsiteY1795" fmla="*/ 350840 h 509406"/>
                  <a:gd name="connsiteX1796" fmla="*/ 895366 w 2377881"/>
                  <a:gd name="connsiteY1796" fmla="*/ 352523 h 509406"/>
                  <a:gd name="connsiteX1797" fmla="*/ 895257 w 2377881"/>
                  <a:gd name="connsiteY1797" fmla="*/ 352624 h 509406"/>
                  <a:gd name="connsiteX1798" fmla="*/ 894400 w 2377881"/>
                  <a:gd name="connsiteY1798" fmla="*/ 351957 h 509406"/>
                  <a:gd name="connsiteX1799" fmla="*/ 889256 w 2377881"/>
                  <a:gd name="connsiteY1799" fmla="*/ 351957 h 509406"/>
                  <a:gd name="connsiteX1800" fmla="*/ 892400 w 2377881"/>
                  <a:gd name="connsiteY1800" fmla="*/ 355100 h 509406"/>
                  <a:gd name="connsiteX1801" fmla="*/ 895067 w 2377881"/>
                  <a:gd name="connsiteY1801" fmla="*/ 355386 h 509406"/>
                  <a:gd name="connsiteX1802" fmla="*/ 895366 w 2377881"/>
                  <a:gd name="connsiteY1802" fmla="*/ 352523 h 509406"/>
                  <a:gd name="connsiteX1803" fmla="*/ 896758 w 2377881"/>
                  <a:gd name="connsiteY1803" fmla="*/ 351226 h 509406"/>
                  <a:gd name="connsiteX1804" fmla="*/ 902591 w 2377881"/>
                  <a:gd name="connsiteY1804" fmla="*/ 351481 h 509406"/>
                  <a:gd name="connsiteX1805" fmla="*/ 903163 w 2377881"/>
                  <a:gd name="connsiteY1805" fmla="*/ 348909 h 509406"/>
                  <a:gd name="connsiteX1806" fmla="*/ 907163 w 2377881"/>
                  <a:gd name="connsiteY1806" fmla="*/ 339670 h 509406"/>
                  <a:gd name="connsiteX1807" fmla="*/ 904306 w 2377881"/>
                  <a:gd name="connsiteY1807" fmla="*/ 338431 h 509406"/>
                  <a:gd name="connsiteX1808" fmla="*/ 292325 w 2377881"/>
                  <a:gd name="connsiteY1808" fmla="*/ 338431 h 509406"/>
                  <a:gd name="connsiteX1809" fmla="*/ 288324 w 2377881"/>
                  <a:gd name="connsiteY1809" fmla="*/ 341003 h 509406"/>
                  <a:gd name="connsiteX1810" fmla="*/ 284514 w 2377881"/>
                  <a:gd name="connsiteY1810" fmla="*/ 342432 h 509406"/>
                  <a:gd name="connsiteX1811" fmla="*/ 278037 w 2377881"/>
                  <a:gd name="connsiteY1811" fmla="*/ 341289 h 509406"/>
                  <a:gd name="connsiteX1812" fmla="*/ 282514 w 2377881"/>
                  <a:gd name="connsiteY1812" fmla="*/ 347480 h 509406"/>
                  <a:gd name="connsiteX1813" fmla="*/ 285466 w 2377881"/>
                  <a:gd name="connsiteY1813" fmla="*/ 346718 h 509406"/>
                  <a:gd name="connsiteX1814" fmla="*/ 290896 w 2377881"/>
                  <a:gd name="connsiteY1814" fmla="*/ 344718 h 509406"/>
                  <a:gd name="connsiteX1815" fmla="*/ 293563 w 2377881"/>
                  <a:gd name="connsiteY1815" fmla="*/ 341003 h 509406"/>
                  <a:gd name="connsiteX1816" fmla="*/ 292325 w 2377881"/>
                  <a:gd name="connsiteY1816" fmla="*/ 338431 h 509406"/>
                  <a:gd name="connsiteX1817" fmla="*/ 1450565 w 2377881"/>
                  <a:gd name="connsiteY1817" fmla="*/ 336622 h 509406"/>
                  <a:gd name="connsiteX1818" fmla="*/ 1445516 w 2377881"/>
                  <a:gd name="connsiteY1818" fmla="*/ 339193 h 509406"/>
                  <a:gd name="connsiteX1819" fmla="*/ 1438849 w 2377881"/>
                  <a:gd name="connsiteY1819" fmla="*/ 338241 h 509406"/>
                  <a:gd name="connsiteX1820" fmla="*/ 1433705 w 2377881"/>
                  <a:gd name="connsiteY1820" fmla="*/ 343289 h 509406"/>
                  <a:gd name="connsiteX1821" fmla="*/ 1436563 w 2377881"/>
                  <a:gd name="connsiteY1821" fmla="*/ 343956 h 509406"/>
                  <a:gd name="connsiteX1822" fmla="*/ 1441992 w 2377881"/>
                  <a:gd name="connsiteY1822" fmla="*/ 344623 h 509406"/>
                  <a:gd name="connsiteX1823" fmla="*/ 1444659 w 2377881"/>
                  <a:gd name="connsiteY1823" fmla="*/ 348718 h 509406"/>
                  <a:gd name="connsiteX1824" fmla="*/ 1446659 w 2377881"/>
                  <a:gd name="connsiteY1824" fmla="*/ 348718 h 509406"/>
                  <a:gd name="connsiteX1825" fmla="*/ 1447231 w 2377881"/>
                  <a:gd name="connsiteY1825" fmla="*/ 348718 h 509406"/>
                  <a:gd name="connsiteX1826" fmla="*/ 1454279 w 2377881"/>
                  <a:gd name="connsiteY1826" fmla="*/ 340336 h 509406"/>
                  <a:gd name="connsiteX1827" fmla="*/ 1458184 w 2377881"/>
                  <a:gd name="connsiteY1827" fmla="*/ 341003 h 509406"/>
                  <a:gd name="connsiteX1828" fmla="*/ 1458756 w 2377881"/>
                  <a:gd name="connsiteY1828" fmla="*/ 341384 h 509406"/>
                  <a:gd name="connsiteX1829" fmla="*/ 1462947 w 2377881"/>
                  <a:gd name="connsiteY1829" fmla="*/ 343861 h 509406"/>
                  <a:gd name="connsiteX1830" fmla="*/ 1474758 w 2377881"/>
                  <a:gd name="connsiteY1830" fmla="*/ 336812 h 509406"/>
                  <a:gd name="connsiteX1831" fmla="*/ 1465138 w 2377881"/>
                  <a:gd name="connsiteY1831" fmla="*/ 337955 h 509406"/>
                  <a:gd name="connsiteX1832" fmla="*/ 1457042 w 2377881"/>
                  <a:gd name="connsiteY1832" fmla="*/ 336812 h 509406"/>
                  <a:gd name="connsiteX1833" fmla="*/ 1450565 w 2377881"/>
                  <a:gd name="connsiteY1833" fmla="*/ 336622 h 509406"/>
                  <a:gd name="connsiteX1834" fmla="*/ 1131668 w 2377881"/>
                  <a:gd name="connsiteY1834" fmla="*/ 336145 h 509406"/>
                  <a:gd name="connsiteX1835" fmla="*/ 1122809 w 2377881"/>
                  <a:gd name="connsiteY1835" fmla="*/ 338431 h 509406"/>
                  <a:gd name="connsiteX1836" fmla="*/ 1118047 w 2377881"/>
                  <a:gd name="connsiteY1836" fmla="*/ 336431 h 509406"/>
                  <a:gd name="connsiteX1837" fmla="*/ 1108045 w 2377881"/>
                  <a:gd name="connsiteY1837" fmla="*/ 336241 h 509406"/>
                  <a:gd name="connsiteX1838" fmla="*/ 1107379 w 2377881"/>
                  <a:gd name="connsiteY1838" fmla="*/ 336241 h 509406"/>
                  <a:gd name="connsiteX1839" fmla="*/ 1105855 w 2377881"/>
                  <a:gd name="connsiteY1839" fmla="*/ 339670 h 509406"/>
                  <a:gd name="connsiteX1840" fmla="*/ 1123667 w 2377881"/>
                  <a:gd name="connsiteY1840" fmla="*/ 341384 h 509406"/>
                  <a:gd name="connsiteX1841" fmla="*/ 1129572 w 2377881"/>
                  <a:gd name="connsiteY1841" fmla="*/ 340813 h 509406"/>
                  <a:gd name="connsiteX1842" fmla="*/ 1131668 w 2377881"/>
                  <a:gd name="connsiteY1842" fmla="*/ 336145 h 509406"/>
                  <a:gd name="connsiteX1843" fmla="*/ 1149289 w 2377881"/>
                  <a:gd name="connsiteY1843" fmla="*/ 335860 h 509406"/>
                  <a:gd name="connsiteX1844" fmla="*/ 1145669 w 2377881"/>
                  <a:gd name="connsiteY1844" fmla="*/ 336336 h 509406"/>
                  <a:gd name="connsiteX1845" fmla="*/ 1142526 w 2377881"/>
                  <a:gd name="connsiteY1845" fmla="*/ 336717 h 509406"/>
                  <a:gd name="connsiteX1846" fmla="*/ 1144050 w 2377881"/>
                  <a:gd name="connsiteY1846" fmla="*/ 343956 h 509406"/>
                  <a:gd name="connsiteX1847" fmla="*/ 1152146 w 2377881"/>
                  <a:gd name="connsiteY1847" fmla="*/ 344051 h 509406"/>
                  <a:gd name="connsiteX1848" fmla="*/ 1149289 w 2377881"/>
                  <a:gd name="connsiteY1848" fmla="*/ 335860 h 509406"/>
                  <a:gd name="connsiteX1849" fmla="*/ 963837 w 2377881"/>
                  <a:gd name="connsiteY1849" fmla="*/ 334145 h 509406"/>
                  <a:gd name="connsiteX1850" fmla="*/ 961456 w 2377881"/>
                  <a:gd name="connsiteY1850" fmla="*/ 336526 h 509406"/>
                  <a:gd name="connsiteX1851" fmla="*/ 970409 w 2377881"/>
                  <a:gd name="connsiteY1851" fmla="*/ 344337 h 509406"/>
                  <a:gd name="connsiteX1852" fmla="*/ 963646 w 2377881"/>
                  <a:gd name="connsiteY1852" fmla="*/ 344527 h 509406"/>
                  <a:gd name="connsiteX1853" fmla="*/ 961646 w 2377881"/>
                  <a:gd name="connsiteY1853" fmla="*/ 347575 h 509406"/>
                  <a:gd name="connsiteX1854" fmla="*/ 960217 w 2377881"/>
                  <a:gd name="connsiteY1854" fmla="*/ 349671 h 509406"/>
                  <a:gd name="connsiteX1855" fmla="*/ 970695 w 2377881"/>
                  <a:gd name="connsiteY1855" fmla="*/ 352433 h 509406"/>
                  <a:gd name="connsiteX1856" fmla="*/ 972409 w 2377881"/>
                  <a:gd name="connsiteY1856" fmla="*/ 352528 h 509406"/>
                  <a:gd name="connsiteX1857" fmla="*/ 973838 w 2377881"/>
                  <a:gd name="connsiteY1857" fmla="*/ 352624 h 509406"/>
                  <a:gd name="connsiteX1858" fmla="*/ 975934 w 2377881"/>
                  <a:gd name="connsiteY1858" fmla="*/ 351004 h 509406"/>
                  <a:gd name="connsiteX1859" fmla="*/ 980792 w 2377881"/>
                  <a:gd name="connsiteY1859" fmla="*/ 344146 h 509406"/>
                  <a:gd name="connsiteX1860" fmla="*/ 974600 w 2377881"/>
                  <a:gd name="connsiteY1860" fmla="*/ 339574 h 509406"/>
                  <a:gd name="connsiteX1861" fmla="*/ 973648 w 2377881"/>
                  <a:gd name="connsiteY1861" fmla="*/ 338908 h 509406"/>
                  <a:gd name="connsiteX1862" fmla="*/ 968981 w 2377881"/>
                  <a:gd name="connsiteY1862" fmla="*/ 334145 h 509406"/>
                  <a:gd name="connsiteX1863" fmla="*/ 966218 w 2377881"/>
                  <a:gd name="connsiteY1863" fmla="*/ 334145 h 509406"/>
                  <a:gd name="connsiteX1864" fmla="*/ 1589820 w 2377881"/>
                  <a:gd name="connsiteY1864" fmla="*/ 334050 h 509406"/>
                  <a:gd name="connsiteX1865" fmla="*/ 1573532 w 2377881"/>
                  <a:gd name="connsiteY1865" fmla="*/ 335002 h 509406"/>
                  <a:gd name="connsiteX1866" fmla="*/ 1574009 w 2377881"/>
                  <a:gd name="connsiteY1866" fmla="*/ 340432 h 509406"/>
                  <a:gd name="connsiteX1867" fmla="*/ 1579914 w 2377881"/>
                  <a:gd name="connsiteY1867" fmla="*/ 341098 h 509406"/>
                  <a:gd name="connsiteX1868" fmla="*/ 1582200 w 2377881"/>
                  <a:gd name="connsiteY1868" fmla="*/ 339670 h 509406"/>
                  <a:gd name="connsiteX1869" fmla="*/ 1584200 w 2377881"/>
                  <a:gd name="connsiteY1869" fmla="*/ 338336 h 509406"/>
                  <a:gd name="connsiteX1870" fmla="*/ 1590582 w 2377881"/>
                  <a:gd name="connsiteY1870" fmla="*/ 339289 h 509406"/>
                  <a:gd name="connsiteX1871" fmla="*/ 1596107 w 2377881"/>
                  <a:gd name="connsiteY1871" fmla="*/ 337860 h 509406"/>
                  <a:gd name="connsiteX1872" fmla="*/ 1589820 w 2377881"/>
                  <a:gd name="connsiteY1872" fmla="*/ 334050 h 509406"/>
                  <a:gd name="connsiteX1873" fmla="*/ 950597 w 2377881"/>
                  <a:gd name="connsiteY1873" fmla="*/ 333097 h 509406"/>
                  <a:gd name="connsiteX1874" fmla="*/ 950692 w 2377881"/>
                  <a:gd name="connsiteY1874" fmla="*/ 340592 h 509406"/>
                  <a:gd name="connsiteX1875" fmla="*/ 945644 w 2377881"/>
                  <a:gd name="connsiteY1875" fmla="*/ 336526 h 509406"/>
                  <a:gd name="connsiteX1876" fmla="*/ 946144 w 2377881"/>
                  <a:gd name="connsiteY1876" fmla="*/ 339324 h 509406"/>
                  <a:gd name="connsiteX1877" fmla="*/ 947810 w 2377881"/>
                  <a:gd name="connsiteY1877" fmla="*/ 342000 h 509406"/>
                  <a:gd name="connsiteX1878" fmla="*/ 947073 w 2377881"/>
                  <a:gd name="connsiteY1878" fmla="*/ 342337 h 509406"/>
                  <a:gd name="connsiteX1879" fmla="*/ 944501 w 2377881"/>
                  <a:gd name="connsiteY1879" fmla="*/ 342908 h 509406"/>
                  <a:gd name="connsiteX1880" fmla="*/ 942215 w 2377881"/>
                  <a:gd name="connsiteY1880" fmla="*/ 343384 h 509406"/>
                  <a:gd name="connsiteX1881" fmla="*/ 935834 w 2377881"/>
                  <a:gd name="connsiteY1881" fmla="*/ 343289 h 509406"/>
                  <a:gd name="connsiteX1882" fmla="*/ 932976 w 2377881"/>
                  <a:gd name="connsiteY1882" fmla="*/ 345861 h 509406"/>
                  <a:gd name="connsiteX1883" fmla="*/ 922784 w 2377881"/>
                  <a:gd name="connsiteY1883" fmla="*/ 348718 h 509406"/>
                  <a:gd name="connsiteX1884" fmla="*/ 917165 w 2377881"/>
                  <a:gd name="connsiteY1884" fmla="*/ 351671 h 509406"/>
                  <a:gd name="connsiteX1885" fmla="*/ 914974 w 2377881"/>
                  <a:gd name="connsiteY1885" fmla="*/ 353957 h 509406"/>
                  <a:gd name="connsiteX1886" fmla="*/ 913640 w 2377881"/>
                  <a:gd name="connsiteY1886" fmla="*/ 355576 h 509406"/>
                  <a:gd name="connsiteX1887" fmla="*/ 911259 w 2377881"/>
                  <a:gd name="connsiteY1887" fmla="*/ 366816 h 509406"/>
                  <a:gd name="connsiteX1888" fmla="*/ 913545 w 2377881"/>
                  <a:gd name="connsiteY1888" fmla="*/ 367483 h 509406"/>
                  <a:gd name="connsiteX1889" fmla="*/ 915259 w 2377881"/>
                  <a:gd name="connsiteY1889" fmla="*/ 367959 h 509406"/>
                  <a:gd name="connsiteX1890" fmla="*/ 920593 w 2377881"/>
                  <a:gd name="connsiteY1890" fmla="*/ 363673 h 509406"/>
                  <a:gd name="connsiteX1891" fmla="*/ 917355 w 2377881"/>
                  <a:gd name="connsiteY1891" fmla="*/ 363482 h 509406"/>
                  <a:gd name="connsiteX1892" fmla="*/ 915545 w 2377881"/>
                  <a:gd name="connsiteY1892" fmla="*/ 359958 h 509406"/>
                  <a:gd name="connsiteX1893" fmla="*/ 918117 w 2377881"/>
                  <a:gd name="connsiteY1893" fmla="*/ 357862 h 509406"/>
                  <a:gd name="connsiteX1894" fmla="*/ 927166 w 2377881"/>
                  <a:gd name="connsiteY1894" fmla="*/ 353386 h 509406"/>
                  <a:gd name="connsiteX1895" fmla="*/ 934881 w 2377881"/>
                  <a:gd name="connsiteY1895" fmla="*/ 356434 h 509406"/>
                  <a:gd name="connsiteX1896" fmla="*/ 932024 w 2377881"/>
                  <a:gd name="connsiteY1896" fmla="*/ 361672 h 509406"/>
                  <a:gd name="connsiteX1897" fmla="*/ 927833 w 2377881"/>
                  <a:gd name="connsiteY1897" fmla="*/ 365101 h 509406"/>
                  <a:gd name="connsiteX1898" fmla="*/ 934881 w 2377881"/>
                  <a:gd name="connsiteY1898" fmla="*/ 368149 h 509406"/>
                  <a:gd name="connsiteX1899" fmla="*/ 941549 w 2377881"/>
                  <a:gd name="connsiteY1899" fmla="*/ 349480 h 509406"/>
                  <a:gd name="connsiteX1900" fmla="*/ 944216 w 2377881"/>
                  <a:gd name="connsiteY1900" fmla="*/ 351100 h 509406"/>
                  <a:gd name="connsiteX1901" fmla="*/ 950692 w 2377881"/>
                  <a:gd name="connsiteY1901" fmla="*/ 349861 h 509406"/>
                  <a:gd name="connsiteX1902" fmla="*/ 951931 w 2377881"/>
                  <a:gd name="connsiteY1902" fmla="*/ 348623 h 509406"/>
                  <a:gd name="connsiteX1903" fmla="*/ 947810 w 2377881"/>
                  <a:gd name="connsiteY1903" fmla="*/ 342000 h 509406"/>
                  <a:gd name="connsiteX1904" fmla="*/ 950693 w 2377881"/>
                  <a:gd name="connsiteY1904" fmla="*/ 340681 h 509406"/>
                  <a:gd name="connsiteX1905" fmla="*/ 950692 w 2377881"/>
                  <a:gd name="connsiteY1905" fmla="*/ 340592 h 509406"/>
                  <a:gd name="connsiteX1906" fmla="*/ 952502 w 2377881"/>
                  <a:gd name="connsiteY1906" fmla="*/ 342051 h 509406"/>
                  <a:gd name="connsiteX1907" fmla="*/ 957550 w 2377881"/>
                  <a:gd name="connsiteY1907" fmla="*/ 338050 h 509406"/>
                  <a:gd name="connsiteX1908" fmla="*/ 953741 w 2377881"/>
                  <a:gd name="connsiteY1908" fmla="*/ 335288 h 509406"/>
                  <a:gd name="connsiteX1909" fmla="*/ 1665377 w 2377881"/>
                  <a:gd name="connsiteY1909" fmla="*/ 332216 h 509406"/>
                  <a:gd name="connsiteX1910" fmla="*/ 1664305 w 2377881"/>
                  <a:gd name="connsiteY1910" fmla="*/ 335383 h 509406"/>
                  <a:gd name="connsiteX1911" fmla="*/ 1670878 w 2377881"/>
                  <a:gd name="connsiteY1911" fmla="*/ 335288 h 509406"/>
                  <a:gd name="connsiteX1912" fmla="*/ 1673450 w 2377881"/>
                  <a:gd name="connsiteY1912" fmla="*/ 337955 h 509406"/>
                  <a:gd name="connsiteX1913" fmla="*/ 1675164 w 2377881"/>
                  <a:gd name="connsiteY1913" fmla="*/ 337288 h 509406"/>
                  <a:gd name="connsiteX1914" fmla="*/ 1675164 w 2377881"/>
                  <a:gd name="connsiteY1914" fmla="*/ 335288 h 509406"/>
                  <a:gd name="connsiteX1915" fmla="*/ 1671164 w 2377881"/>
                  <a:gd name="connsiteY1915" fmla="*/ 332907 h 509406"/>
                  <a:gd name="connsiteX1916" fmla="*/ 1665377 w 2377881"/>
                  <a:gd name="connsiteY1916" fmla="*/ 332216 h 509406"/>
                  <a:gd name="connsiteX1917" fmla="*/ 1379603 w 2377881"/>
                  <a:gd name="connsiteY1917" fmla="*/ 331859 h 509406"/>
                  <a:gd name="connsiteX1918" fmla="*/ 1379032 w 2377881"/>
                  <a:gd name="connsiteY1918" fmla="*/ 332050 h 509406"/>
                  <a:gd name="connsiteX1919" fmla="*/ 1377603 w 2377881"/>
                  <a:gd name="connsiteY1919" fmla="*/ 338336 h 509406"/>
                  <a:gd name="connsiteX1920" fmla="*/ 1378556 w 2377881"/>
                  <a:gd name="connsiteY1920" fmla="*/ 339193 h 509406"/>
                  <a:gd name="connsiteX1921" fmla="*/ 1382746 w 2377881"/>
                  <a:gd name="connsiteY1921" fmla="*/ 345766 h 509406"/>
                  <a:gd name="connsiteX1922" fmla="*/ 1385509 w 2377881"/>
                  <a:gd name="connsiteY1922" fmla="*/ 344146 h 509406"/>
                  <a:gd name="connsiteX1923" fmla="*/ 1384080 w 2377881"/>
                  <a:gd name="connsiteY1923" fmla="*/ 339289 h 509406"/>
                  <a:gd name="connsiteX1924" fmla="*/ 1382175 w 2377881"/>
                  <a:gd name="connsiteY1924" fmla="*/ 338050 h 509406"/>
                  <a:gd name="connsiteX1925" fmla="*/ 1379508 w 2377881"/>
                  <a:gd name="connsiteY1925" fmla="*/ 334621 h 509406"/>
                  <a:gd name="connsiteX1926" fmla="*/ 1379603 w 2377881"/>
                  <a:gd name="connsiteY1926" fmla="*/ 331859 h 509406"/>
                  <a:gd name="connsiteX1927" fmla="*/ 603601 w 2377881"/>
                  <a:gd name="connsiteY1927" fmla="*/ 330145 h 509406"/>
                  <a:gd name="connsiteX1928" fmla="*/ 600173 w 2377881"/>
                  <a:gd name="connsiteY1928" fmla="*/ 333002 h 509406"/>
                  <a:gd name="connsiteX1929" fmla="*/ 600363 w 2377881"/>
                  <a:gd name="connsiteY1929" fmla="*/ 333193 h 509406"/>
                  <a:gd name="connsiteX1930" fmla="*/ 597029 w 2377881"/>
                  <a:gd name="connsiteY1930" fmla="*/ 332240 h 509406"/>
                  <a:gd name="connsiteX1931" fmla="*/ 589504 w 2377881"/>
                  <a:gd name="connsiteY1931" fmla="*/ 332431 h 509406"/>
                  <a:gd name="connsiteX1932" fmla="*/ 591505 w 2377881"/>
                  <a:gd name="connsiteY1932" fmla="*/ 336145 h 509406"/>
                  <a:gd name="connsiteX1933" fmla="*/ 592076 w 2377881"/>
                  <a:gd name="connsiteY1933" fmla="*/ 341670 h 509406"/>
                  <a:gd name="connsiteX1934" fmla="*/ 595315 w 2377881"/>
                  <a:gd name="connsiteY1934" fmla="*/ 344432 h 509406"/>
                  <a:gd name="connsiteX1935" fmla="*/ 590743 w 2377881"/>
                  <a:gd name="connsiteY1935" fmla="*/ 347194 h 509406"/>
                  <a:gd name="connsiteX1936" fmla="*/ 597791 w 2377881"/>
                  <a:gd name="connsiteY1936" fmla="*/ 345861 h 509406"/>
                  <a:gd name="connsiteX1937" fmla="*/ 598363 w 2377881"/>
                  <a:gd name="connsiteY1937" fmla="*/ 336431 h 509406"/>
                  <a:gd name="connsiteX1938" fmla="*/ 599982 w 2377881"/>
                  <a:gd name="connsiteY1938" fmla="*/ 338431 h 509406"/>
                  <a:gd name="connsiteX1939" fmla="*/ 603792 w 2377881"/>
                  <a:gd name="connsiteY1939" fmla="*/ 342337 h 509406"/>
                  <a:gd name="connsiteX1940" fmla="*/ 604840 w 2377881"/>
                  <a:gd name="connsiteY1940" fmla="*/ 342051 h 509406"/>
                  <a:gd name="connsiteX1941" fmla="*/ 606364 w 2377881"/>
                  <a:gd name="connsiteY1941" fmla="*/ 341575 h 509406"/>
                  <a:gd name="connsiteX1942" fmla="*/ 602363 w 2377881"/>
                  <a:gd name="connsiteY1942" fmla="*/ 337003 h 509406"/>
                  <a:gd name="connsiteX1943" fmla="*/ 603411 w 2377881"/>
                  <a:gd name="connsiteY1943" fmla="*/ 334812 h 509406"/>
                  <a:gd name="connsiteX1944" fmla="*/ 605030 w 2377881"/>
                  <a:gd name="connsiteY1944" fmla="*/ 333383 h 509406"/>
                  <a:gd name="connsiteX1945" fmla="*/ 603601 w 2377881"/>
                  <a:gd name="connsiteY1945" fmla="*/ 330145 h 509406"/>
                  <a:gd name="connsiteX1946" fmla="*/ 154022 w 2377881"/>
                  <a:gd name="connsiteY1946" fmla="*/ 330145 h 509406"/>
                  <a:gd name="connsiteX1947" fmla="*/ 161928 w 2377881"/>
                  <a:gd name="connsiteY1947" fmla="*/ 330335 h 509406"/>
                  <a:gd name="connsiteX1948" fmla="*/ 179549 w 2377881"/>
                  <a:gd name="connsiteY1948" fmla="*/ 334621 h 509406"/>
                  <a:gd name="connsiteX1949" fmla="*/ 183359 w 2377881"/>
                  <a:gd name="connsiteY1949" fmla="*/ 333764 h 509406"/>
                  <a:gd name="connsiteX1950" fmla="*/ 189169 w 2377881"/>
                  <a:gd name="connsiteY1950" fmla="*/ 332526 h 509406"/>
                  <a:gd name="connsiteX1951" fmla="*/ 190789 w 2377881"/>
                  <a:gd name="connsiteY1951" fmla="*/ 338812 h 509406"/>
                  <a:gd name="connsiteX1952" fmla="*/ 181454 w 2377881"/>
                  <a:gd name="connsiteY1952" fmla="*/ 338908 h 509406"/>
                  <a:gd name="connsiteX1953" fmla="*/ 175358 w 2377881"/>
                  <a:gd name="connsiteY1953" fmla="*/ 342622 h 509406"/>
                  <a:gd name="connsiteX1954" fmla="*/ 174215 w 2377881"/>
                  <a:gd name="connsiteY1954" fmla="*/ 345289 h 509406"/>
                  <a:gd name="connsiteX1955" fmla="*/ 167833 w 2377881"/>
                  <a:gd name="connsiteY1955" fmla="*/ 343956 h 509406"/>
                  <a:gd name="connsiteX1956" fmla="*/ 158118 w 2377881"/>
                  <a:gd name="connsiteY1956" fmla="*/ 340622 h 509406"/>
                  <a:gd name="connsiteX1957" fmla="*/ 159165 w 2377881"/>
                  <a:gd name="connsiteY1957" fmla="*/ 335193 h 509406"/>
                  <a:gd name="connsiteX1958" fmla="*/ 151927 w 2377881"/>
                  <a:gd name="connsiteY1958" fmla="*/ 337098 h 509406"/>
                  <a:gd name="connsiteX1959" fmla="*/ 151927 w 2377881"/>
                  <a:gd name="connsiteY1959" fmla="*/ 336526 h 509406"/>
                  <a:gd name="connsiteX1960" fmla="*/ 151736 w 2377881"/>
                  <a:gd name="connsiteY1960" fmla="*/ 334526 h 509406"/>
                  <a:gd name="connsiteX1961" fmla="*/ 154022 w 2377881"/>
                  <a:gd name="connsiteY1961" fmla="*/ 330145 h 509406"/>
                  <a:gd name="connsiteX1962" fmla="*/ 345474 w 2377881"/>
                  <a:gd name="connsiteY1962" fmla="*/ 329954 h 509406"/>
                  <a:gd name="connsiteX1963" fmla="*/ 342712 w 2377881"/>
                  <a:gd name="connsiteY1963" fmla="*/ 330716 h 509406"/>
                  <a:gd name="connsiteX1964" fmla="*/ 341569 w 2377881"/>
                  <a:gd name="connsiteY1964" fmla="*/ 333288 h 509406"/>
                  <a:gd name="connsiteX1965" fmla="*/ 340807 w 2377881"/>
                  <a:gd name="connsiteY1965" fmla="*/ 338336 h 509406"/>
                  <a:gd name="connsiteX1966" fmla="*/ 344521 w 2377881"/>
                  <a:gd name="connsiteY1966" fmla="*/ 339098 h 509406"/>
                  <a:gd name="connsiteX1967" fmla="*/ 345093 w 2377881"/>
                  <a:gd name="connsiteY1967" fmla="*/ 338146 h 509406"/>
                  <a:gd name="connsiteX1968" fmla="*/ 347379 w 2377881"/>
                  <a:gd name="connsiteY1968" fmla="*/ 334145 h 509406"/>
                  <a:gd name="connsiteX1969" fmla="*/ 349951 w 2377881"/>
                  <a:gd name="connsiteY1969" fmla="*/ 330811 h 509406"/>
                  <a:gd name="connsiteX1970" fmla="*/ 345474 w 2377881"/>
                  <a:gd name="connsiteY1970" fmla="*/ 329954 h 509406"/>
                  <a:gd name="connsiteX1971" fmla="*/ 1203200 w 2377881"/>
                  <a:gd name="connsiteY1971" fmla="*/ 329668 h 509406"/>
                  <a:gd name="connsiteX1972" fmla="*/ 1194056 w 2377881"/>
                  <a:gd name="connsiteY1972" fmla="*/ 336431 h 509406"/>
                  <a:gd name="connsiteX1973" fmla="*/ 1190723 w 2377881"/>
                  <a:gd name="connsiteY1973" fmla="*/ 335955 h 509406"/>
                  <a:gd name="connsiteX1974" fmla="*/ 1183102 w 2377881"/>
                  <a:gd name="connsiteY1974" fmla="*/ 335002 h 509406"/>
                  <a:gd name="connsiteX1975" fmla="*/ 1174720 w 2377881"/>
                  <a:gd name="connsiteY1975" fmla="*/ 345480 h 509406"/>
                  <a:gd name="connsiteX1976" fmla="*/ 1177768 w 2377881"/>
                  <a:gd name="connsiteY1976" fmla="*/ 343480 h 509406"/>
                  <a:gd name="connsiteX1977" fmla="*/ 1183007 w 2377881"/>
                  <a:gd name="connsiteY1977" fmla="*/ 341194 h 509406"/>
                  <a:gd name="connsiteX1978" fmla="*/ 1184626 w 2377881"/>
                  <a:gd name="connsiteY1978" fmla="*/ 340622 h 509406"/>
                  <a:gd name="connsiteX1979" fmla="*/ 1186532 w 2377881"/>
                  <a:gd name="connsiteY1979" fmla="*/ 349766 h 509406"/>
                  <a:gd name="connsiteX1980" fmla="*/ 1187770 w 2377881"/>
                  <a:gd name="connsiteY1980" fmla="*/ 352814 h 509406"/>
                  <a:gd name="connsiteX1981" fmla="*/ 1186151 w 2377881"/>
                  <a:gd name="connsiteY1981" fmla="*/ 356910 h 509406"/>
                  <a:gd name="connsiteX1982" fmla="*/ 1179197 w 2377881"/>
                  <a:gd name="connsiteY1982" fmla="*/ 363006 h 509406"/>
                  <a:gd name="connsiteX1983" fmla="*/ 1177578 w 2377881"/>
                  <a:gd name="connsiteY1983" fmla="*/ 364530 h 509406"/>
                  <a:gd name="connsiteX1984" fmla="*/ 1190246 w 2377881"/>
                  <a:gd name="connsiteY1984" fmla="*/ 368721 h 509406"/>
                  <a:gd name="connsiteX1985" fmla="*/ 1195390 w 2377881"/>
                  <a:gd name="connsiteY1985" fmla="*/ 368340 h 509406"/>
                  <a:gd name="connsiteX1986" fmla="*/ 1195199 w 2377881"/>
                  <a:gd name="connsiteY1986" fmla="*/ 368245 h 509406"/>
                  <a:gd name="connsiteX1987" fmla="*/ 1191770 w 2377881"/>
                  <a:gd name="connsiteY1987" fmla="*/ 366816 h 509406"/>
                  <a:gd name="connsiteX1988" fmla="*/ 1183102 w 2377881"/>
                  <a:gd name="connsiteY1988" fmla="*/ 364625 h 509406"/>
                  <a:gd name="connsiteX1989" fmla="*/ 1182912 w 2377881"/>
                  <a:gd name="connsiteY1989" fmla="*/ 364149 h 509406"/>
                  <a:gd name="connsiteX1990" fmla="*/ 1182721 w 2377881"/>
                  <a:gd name="connsiteY1990" fmla="*/ 363577 h 509406"/>
                  <a:gd name="connsiteX1991" fmla="*/ 1187960 w 2377881"/>
                  <a:gd name="connsiteY1991" fmla="*/ 360625 h 509406"/>
                  <a:gd name="connsiteX1992" fmla="*/ 1194151 w 2377881"/>
                  <a:gd name="connsiteY1992" fmla="*/ 353767 h 509406"/>
                  <a:gd name="connsiteX1993" fmla="*/ 1195580 w 2377881"/>
                  <a:gd name="connsiteY1993" fmla="*/ 353862 h 509406"/>
                  <a:gd name="connsiteX1994" fmla="*/ 1196533 w 2377881"/>
                  <a:gd name="connsiteY1994" fmla="*/ 353957 h 509406"/>
                  <a:gd name="connsiteX1995" fmla="*/ 1197961 w 2377881"/>
                  <a:gd name="connsiteY1995" fmla="*/ 352052 h 509406"/>
                  <a:gd name="connsiteX1996" fmla="*/ 1197390 w 2377881"/>
                  <a:gd name="connsiteY1996" fmla="*/ 351290 h 509406"/>
                  <a:gd name="connsiteX1997" fmla="*/ 1195104 w 2377881"/>
                  <a:gd name="connsiteY1997" fmla="*/ 350909 h 509406"/>
                  <a:gd name="connsiteX1998" fmla="*/ 1190627 w 2377881"/>
                  <a:gd name="connsiteY1998" fmla="*/ 348718 h 509406"/>
                  <a:gd name="connsiteX1999" fmla="*/ 1193866 w 2377881"/>
                  <a:gd name="connsiteY1999" fmla="*/ 344242 h 509406"/>
                  <a:gd name="connsiteX2000" fmla="*/ 1197866 w 2377881"/>
                  <a:gd name="connsiteY2000" fmla="*/ 342432 h 509406"/>
                  <a:gd name="connsiteX2001" fmla="*/ 1205772 w 2377881"/>
                  <a:gd name="connsiteY2001" fmla="*/ 337765 h 509406"/>
                  <a:gd name="connsiteX2002" fmla="*/ 1209296 w 2377881"/>
                  <a:gd name="connsiteY2002" fmla="*/ 340813 h 509406"/>
                  <a:gd name="connsiteX2003" fmla="*/ 1210630 w 2377881"/>
                  <a:gd name="connsiteY2003" fmla="*/ 340432 h 509406"/>
                  <a:gd name="connsiteX2004" fmla="*/ 1216440 w 2377881"/>
                  <a:gd name="connsiteY2004" fmla="*/ 339289 h 509406"/>
                  <a:gd name="connsiteX2005" fmla="*/ 1217202 w 2377881"/>
                  <a:gd name="connsiteY2005" fmla="*/ 339193 h 509406"/>
                  <a:gd name="connsiteX2006" fmla="*/ 1221107 w 2377881"/>
                  <a:gd name="connsiteY2006" fmla="*/ 343003 h 509406"/>
                  <a:gd name="connsiteX2007" fmla="*/ 1224536 w 2377881"/>
                  <a:gd name="connsiteY2007" fmla="*/ 341194 h 509406"/>
                  <a:gd name="connsiteX2008" fmla="*/ 1226156 w 2377881"/>
                  <a:gd name="connsiteY2008" fmla="*/ 340336 h 509406"/>
                  <a:gd name="connsiteX2009" fmla="*/ 1233871 w 2377881"/>
                  <a:gd name="connsiteY2009" fmla="*/ 341575 h 509406"/>
                  <a:gd name="connsiteX2010" fmla="*/ 1241110 w 2377881"/>
                  <a:gd name="connsiteY2010" fmla="*/ 338527 h 509406"/>
                  <a:gd name="connsiteX2011" fmla="*/ 1243205 w 2377881"/>
                  <a:gd name="connsiteY2011" fmla="*/ 339955 h 509406"/>
                  <a:gd name="connsiteX2012" fmla="*/ 1244443 w 2377881"/>
                  <a:gd name="connsiteY2012" fmla="*/ 340813 h 509406"/>
                  <a:gd name="connsiteX2013" fmla="*/ 1249301 w 2377881"/>
                  <a:gd name="connsiteY2013" fmla="*/ 337574 h 509406"/>
                  <a:gd name="connsiteX2014" fmla="*/ 1244253 w 2377881"/>
                  <a:gd name="connsiteY2014" fmla="*/ 331192 h 509406"/>
                  <a:gd name="connsiteX2015" fmla="*/ 1235204 w 2377881"/>
                  <a:gd name="connsiteY2015" fmla="*/ 333669 h 509406"/>
                  <a:gd name="connsiteX2016" fmla="*/ 1223012 w 2377881"/>
                  <a:gd name="connsiteY2016" fmla="*/ 335860 h 509406"/>
                  <a:gd name="connsiteX2017" fmla="*/ 1216250 w 2377881"/>
                  <a:gd name="connsiteY2017" fmla="*/ 336241 h 509406"/>
                  <a:gd name="connsiteX2018" fmla="*/ 1205296 w 2377881"/>
                  <a:gd name="connsiteY2018" fmla="*/ 332431 h 509406"/>
                  <a:gd name="connsiteX2019" fmla="*/ 1964248 w 2377881"/>
                  <a:gd name="connsiteY2019" fmla="*/ 328811 h 509406"/>
                  <a:gd name="connsiteX2020" fmla="*/ 1970915 w 2377881"/>
                  <a:gd name="connsiteY2020" fmla="*/ 330431 h 509406"/>
                  <a:gd name="connsiteX2021" fmla="*/ 1974249 w 2377881"/>
                  <a:gd name="connsiteY2021" fmla="*/ 330240 h 509406"/>
                  <a:gd name="connsiteX2022" fmla="*/ 1977488 w 2377881"/>
                  <a:gd name="connsiteY2022" fmla="*/ 329954 h 509406"/>
                  <a:gd name="connsiteX2023" fmla="*/ 1981583 w 2377881"/>
                  <a:gd name="connsiteY2023" fmla="*/ 336146 h 509406"/>
                  <a:gd name="connsiteX2024" fmla="*/ 1979488 w 2377881"/>
                  <a:gd name="connsiteY2024" fmla="*/ 337193 h 509406"/>
                  <a:gd name="connsiteX2025" fmla="*/ 1978535 w 2377881"/>
                  <a:gd name="connsiteY2025" fmla="*/ 337670 h 509406"/>
                  <a:gd name="connsiteX2026" fmla="*/ 1965963 w 2377881"/>
                  <a:gd name="connsiteY2026" fmla="*/ 340813 h 509406"/>
                  <a:gd name="connsiteX2027" fmla="*/ 1960438 w 2377881"/>
                  <a:gd name="connsiteY2027" fmla="*/ 340527 h 509406"/>
                  <a:gd name="connsiteX2028" fmla="*/ 1955676 w 2377881"/>
                  <a:gd name="connsiteY2028" fmla="*/ 341384 h 509406"/>
                  <a:gd name="connsiteX2029" fmla="*/ 1953866 w 2377881"/>
                  <a:gd name="connsiteY2029" fmla="*/ 336431 h 509406"/>
                  <a:gd name="connsiteX2030" fmla="*/ 1958438 w 2377881"/>
                  <a:gd name="connsiteY2030" fmla="*/ 332336 h 509406"/>
                  <a:gd name="connsiteX2031" fmla="*/ 1964248 w 2377881"/>
                  <a:gd name="connsiteY2031" fmla="*/ 328907 h 509406"/>
                  <a:gd name="connsiteX2032" fmla="*/ 1867570 w 2377881"/>
                  <a:gd name="connsiteY2032" fmla="*/ 328621 h 509406"/>
                  <a:gd name="connsiteX2033" fmla="*/ 1874999 w 2377881"/>
                  <a:gd name="connsiteY2033" fmla="*/ 328716 h 509406"/>
                  <a:gd name="connsiteX2034" fmla="*/ 1874523 w 2377881"/>
                  <a:gd name="connsiteY2034" fmla="*/ 330240 h 509406"/>
                  <a:gd name="connsiteX2035" fmla="*/ 1874142 w 2377881"/>
                  <a:gd name="connsiteY2035" fmla="*/ 331478 h 509406"/>
                  <a:gd name="connsiteX2036" fmla="*/ 1873380 w 2377881"/>
                  <a:gd name="connsiteY2036" fmla="*/ 334622 h 509406"/>
                  <a:gd name="connsiteX2037" fmla="*/ 1870808 w 2377881"/>
                  <a:gd name="connsiteY2037" fmla="*/ 335193 h 509406"/>
                  <a:gd name="connsiteX2038" fmla="*/ 1866236 w 2377881"/>
                  <a:gd name="connsiteY2038" fmla="*/ 334717 h 509406"/>
                  <a:gd name="connsiteX2039" fmla="*/ 1864902 w 2377881"/>
                  <a:gd name="connsiteY2039" fmla="*/ 332526 h 509406"/>
                  <a:gd name="connsiteX2040" fmla="*/ 1867570 w 2377881"/>
                  <a:gd name="connsiteY2040" fmla="*/ 328621 h 509406"/>
                  <a:gd name="connsiteX2041" fmla="*/ 260607 w 2377881"/>
                  <a:gd name="connsiteY2041" fmla="*/ 328240 h 509406"/>
                  <a:gd name="connsiteX2042" fmla="*/ 266322 w 2377881"/>
                  <a:gd name="connsiteY2042" fmla="*/ 337955 h 509406"/>
                  <a:gd name="connsiteX2043" fmla="*/ 261750 w 2377881"/>
                  <a:gd name="connsiteY2043" fmla="*/ 334526 h 509406"/>
                  <a:gd name="connsiteX2044" fmla="*/ 259654 w 2377881"/>
                  <a:gd name="connsiteY2044" fmla="*/ 333002 h 509406"/>
                  <a:gd name="connsiteX2045" fmla="*/ 253272 w 2377881"/>
                  <a:gd name="connsiteY2045" fmla="*/ 335669 h 509406"/>
                  <a:gd name="connsiteX2046" fmla="*/ 242795 w 2377881"/>
                  <a:gd name="connsiteY2046" fmla="*/ 336145 h 509406"/>
                  <a:gd name="connsiteX2047" fmla="*/ 246510 w 2377881"/>
                  <a:gd name="connsiteY2047" fmla="*/ 330335 h 509406"/>
                  <a:gd name="connsiteX2048" fmla="*/ 260607 w 2377881"/>
                  <a:gd name="connsiteY2048" fmla="*/ 328240 h 509406"/>
                  <a:gd name="connsiteX2049" fmla="*/ 1611823 w 2377881"/>
                  <a:gd name="connsiteY2049" fmla="*/ 328144 h 509406"/>
                  <a:gd name="connsiteX2050" fmla="*/ 1611061 w 2377881"/>
                  <a:gd name="connsiteY2050" fmla="*/ 328621 h 509406"/>
                  <a:gd name="connsiteX2051" fmla="*/ 1611727 w 2377881"/>
                  <a:gd name="connsiteY2051" fmla="*/ 333288 h 509406"/>
                  <a:gd name="connsiteX2052" fmla="*/ 1609442 w 2377881"/>
                  <a:gd name="connsiteY2052" fmla="*/ 338717 h 509406"/>
                  <a:gd name="connsiteX2053" fmla="*/ 1611251 w 2377881"/>
                  <a:gd name="connsiteY2053" fmla="*/ 336431 h 509406"/>
                  <a:gd name="connsiteX2054" fmla="*/ 1620871 w 2377881"/>
                  <a:gd name="connsiteY2054" fmla="*/ 342051 h 509406"/>
                  <a:gd name="connsiteX2055" fmla="*/ 1625634 w 2377881"/>
                  <a:gd name="connsiteY2055" fmla="*/ 343003 h 509406"/>
                  <a:gd name="connsiteX2056" fmla="*/ 1636969 w 2377881"/>
                  <a:gd name="connsiteY2056" fmla="*/ 332240 h 509406"/>
                  <a:gd name="connsiteX2057" fmla="*/ 1633730 w 2377881"/>
                  <a:gd name="connsiteY2057" fmla="*/ 330716 h 509406"/>
                  <a:gd name="connsiteX2058" fmla="*/ 1625825 w 2377881"/>
                  <a:gd name="connsiteY2058" fmla="*/ 331192 h 509406"/>
                  <a:gd name="connsiteX2059" fmla="*/ 1624301 w 2377881"/>
                  <a:gd name="connsiteY2059" fmla="*/ 332145 h 509406"/>
                  <a:gd name="connsiteX2060" fmla="*/ 1617347 w 2377881"/>
                  <a:gd name="connsiteY2060" fmla="*/ 332050 h 509406"/>
                  <a:gd name="connsiteX2061" fmla="*/ 1617061 w 2377881"/>
                  <a:gd name="connsiteY2061" fmla="*/ 331669 h 509406"/>
                  <a:gd name="connsiteX2062" fmla="*/ 1615061 w 2377881"/>
                  <a:gd name="connsiteY2062" fmla="*/ 328240 h 509406"/>
                  <a:gd name="connsiteX2063" fmla="*/ 1611823 w 2377881"/>
                  <a:gd name="connsiteY2063" fmla="*/ 328144 h 509406"/>
                  <a:gd name="connsiteX2064" fmla="*/ 1047848 w 2377881"/>
                  <a:gd name="connsiteY2064" fmla="*/ 328144 h 509406"/>
                  <a:gd name="connsiteX2065" fmla="*/ 1046228 w 2377881"/>
                  <a:gd name="connsiteY2065" fmla="*/ 338336 h 509406"/>
                  <a:gd name="connsiteX2066" fmla="*/ 1039751 w 2377881"/>
                  <a:gd name="connsiteY2066" fmla="*/ 341194 h 509406"/>
                  <a:gd name="connsiteX2067" fmla="*/ 1035370 w 2377881"/>
                  <a:gd name="connsiteY2067" fmla="*/ 340432 h 509406"/>
                  <a:gd name="connsiteX2068" fmla="*/ 1034608 w 2377881"/>
                  <a:gd name="connsiteY2068" fmla="*/ 340336 h 509406"/>
                  <a:gd name="connsiteX2069" fmla="*/ 1026797 w 2377881"/>
                  <a:gd name="connsiteY2069" fmla="*/ 344623 h 509406"/>
                  <a:gd name="connsiteX2070" fmla="*/ 1026511 w 2377881"/>
                  <a:gd name="connsiteY2070" fmla="*/ 345575 h 509406"/>
                  <a:gd name="connsiteX2071" fmla="*/ 1020403 w 2377881"/>
                  <a:gd name="connsiteY2071" fmla="*/ 345629 h 509406"/>
                  <a:gd name="connsiteX2072" fmla="*/ 1023749 w 2377881"/>
                  <a:gd name="connsiteY2072" fmla="*/ 341956 h 509406"/>
                  <a:gd name="connsiteX2073" fmla="*/ 1021368 w 2377881"/>
                  <a:gd name="connsiteY2073" fmla="*/ 341384 h 509406"/>
                  <a:gd name="connsiteX2074" fmla="*/ 1010033 w 2377881"/>
                  <a:gd name="connsiteY2074" fmla="*/ 343670 h 509406"/>
                  <a:gd name="connsiteX2075" fmla="*/ 1006414 w 2377881"/>
                  <a:gd name="connsiteY2075" fmla="*/ 336336 h 509406"/>
                  <a:gd name="connsiteX2076" fmla="*/ 1006604 w 2377881"/>
                  <a:gd name="connsiteY2076" fmla="*/ 333764 h 509406"/>
                  <a:gd name="connsiteX2077" fmla="*/ 1006700 w 2377881"/>
                  <a:gd name="connsiteY2077" fmla="*/ 332621 h 509406"/>
                  <a:gd name="connsiteX2078" fmla="*/ 996984 w 2377881"/>
                  <a:gd name="connsiteY2078" fmla="*/ 331764 h 509406"/>
                  <a:gd name="connsiteX2079" fmla="*/ 993460 w 2377881"/>
                  <a:gd name="connsiteY2079" fmla="*/ 332240 h 509406"/>
                  <a:gd name="connsiteX2080" fmla="*/ 992317 w 2377881"/>
                  <a:gd name="connsiteY2080" fmla="*/ 334812 h 509406"/>
                  <a:gd name="connsiteX2081" fmla="*/ 994889 w 2377881"/>
                  <a:gd name="connsiteY2081" fmla="*/ 336241 h 509406"/>
                  <a:gd name="connsiteX2082" fmla="*/ 996317 w 2377881"/>
                  <a:gd name="connsiteY2082" fmla="*/ 336050 h 509406"/>
                  <a:gd name="connsiteX2083" fmla="*/ 1000223 w 2377881"/>
                  <a:gd name="connsiteY2083" fmla="*/ 336812 h 509406"/>
                  <a:gd name="connsiteX2084" fmla="*/ 996984 w 2377881"/>
                  <a:gd name="connsiteY2084" fmla="*/ 340146 h 509406"/>
                  <a:gd name="connsiteX2085" fmla="*/ 995079 w 2377881"/>
                  <a:gd name="connsiteY2085" fmla="*/ 340813 h 509406"/>
                  <a:gd name="connsiteX2086" fmla="*/ 990507 w 2377881"/>
                  <a:gd name="connsiteY2086" fmla="*/ 342432 h 509406"/>
                  <a:gd name="connsiteX2087" fmla="*/ 984983 w 2377881"/>
                  <a:gd name="connsiteY2087" fmla="*/ 336526 h 509406"/>
                  <a:gd name="connsiteX2088" fmla="*/ 984030 w 2377881"/>
                  <a:gd name="connsiteY2088" fmla="*/ 336622 h 509406"/>
                  <a:gd name="connsiteX2089" fmla="*/ 983173 w 2377881"/>
                  <a:gd name="connsiteY2089" fmla="*/ 336717 h 509406"/>
                  <a:gd name="connsiteX2090" fmla="*/ 980982 w 2377881"/>
                  <a:gd name="connsiteY2090" fmla="*/ 343765 h 509406"/>
                  <a:gd name="connsiteX2091" fmla="*/ 984220 w 2377881"/>
                  <a:gd name="connsiteY2091" fmla="*/ 346051 h 509406"/>
                  <a:gd name="connsiteX2092" fmla="*/ 986983 w 2377881"/>
                  <a:gd name="connsiteY2092" fmla="*/ 347956 h 509406"/>
                  <a:gd name="connsiteX2093" fmla="*/ 992412 w 2377881"/>
                  <a:gd name="connsiteY2093" fmla="*/ 347861 h 509406"/>
                  <a:gd name="connsiteX2094" fmla="*/ 997270 w 2377881"/>
                  <a:gd name="connsiteY2094" fmla="*/ 349004 h 509406"/>
                  <a:gd name="connsiteX2095" fmla="*/ 1000699 w 2377881"/>
                  <a:gd name="connsiteY2095" fmla="*/ 349766 h 509406"/>
                  <a:gd name="connsiteX2096" fmla="*/ 1022987 w 2377881"/>
                  <a:gd name="connsiteY2096" fmla="*/ 350052 h 509406"/>
                  <a:gd name="connsiteX2097" fmla="*/ 1023940 w 2377881"/>
                  <a:gd name="connsiteY2097" fmla="*/ 350623 h 509406"/>
                  <a:gd name="connsiteX2098" fmla="*/ 1028321 w 2377881"/>
                  <a:gd name="connsiteY2098" fmla="*/ 349099 h 509406"/>
                  <a:gd name="connsiteX2099" fmla="*/ 1031369 w 2377881"/>
                  <a:gd name="connsiteY2099" fmla="*/ 347099 h 509406"/>
                  <a:gd name="connsiteX2100" fmla="*/ 1039370 w 2377881"/>
                  <a:gd name="connsiteY2100" fmla="*/ 348623 h 509406"/>
                  <a:gd name="connsiteX2101" fmla="*/ 1040704 w 2377881"/>
                  <a:gd name="connsiteY2101" fmla="*/ 348814 h 509406"/>
                  <a:gd name="connsiteX2102" fmla="*/ 1042514 w 2377881"/>
                  <a:gd name="connsiteY2102" fmla="*/ 345766 h 509406"/>
                  <a:gd name="connsiteX2103" fmla="*/ 1041942 w 2377881"/>
                  <a:gd name="connsiteY2103" fmla="*/ 344623 h 509406"/>
                  <a:gd name="connsiteX2104" fmla="*/ 1041751 w 2377881"/>
                  <a:gd name="connsiteY2104" fmla="*/ 343670 h 509406"/>
                  <a:gd name="connsiteX2105" fmla="*/ 1044418 w 2377881"/>
                  <a:gd name="connsiteY2105" fmla="*/ 342527 h 509406"/>
                  <a:gd name="connsiteX2106" fmla="*/ 1051276 w 2377881"/>
                  <a:gd name="connsiteY2106" fmla="*/ 343765 h 509406"/>
                  <a:gd name="connsiteX2107" fmla="*/ 1051372 w 2377881"/>
                  <a:gd name="connsiteY2107" fmla="*/ 344051 h 509406"/>
                  <a:gd name="connsiteX2108" fmla="*/ 1053943 w 2377881"/>
                  <a:gd name="connsiteY2108" fmla="*/ 348718 h 509406"/>
                  <a:gd name="connsiteX2109" fmla="*/ 1057373 w 2377881"/>
                  <a:gd name="connsiteY2109" fmla="*/ 348909 h 509406"/>
                  <a:gd name="connsiteX2110" fmla="*/ 1060897 w 2377881"/>
                  <a:gd name="connsiteY2110" fmla="*/ 342337 h 509406"/>
                  <a:gd name="connsiteX2111" fmla="*/ 1062897 w 2377881"/>
                  <a:gd name="connsiteY2111" fmla="*/ 342718 h 509406"/>
                  <a:gd name="connsiteX2112" fmla="*/ 1065183 w 2377881"/>
                  <a:gd name="connsiteY2112" fmla="*/ 343099 h 509406"/>
                  <a:gd name="connsiteX2113" fmla="*/ 1064707 w 2377881"/>
                  <a:gd name="connsiteY2113" fmla="*/ 341194 h 509406"/>
                  <a:gd name="connsiteX2114" fmla="*/ 1063373 w 2377881"/>
                  <a:gd name="connsiteY2114" fmla="*/ 338908 h 509406"/>
                  <a:gd name="connsiteX2115" fmla="*/ 1057658 w 2377881"/>
                  <a:gd name="connsiteY2115" fmla="*/ 338527 h 509406"/>
                  <a:gd name="connsiteX2116" fmla="*/ 1053562 w 2377881"/>
                  <a:gd name="connsiteY2116" fmla="*/ 338908 h 509406"/>
                  <a:gd name="connsiteX2117" fmla="*/ 1050895 w 2377881"/>
                  <a:gd name="connsiteY2117" fmla="*/ 334050 h 509406"/>
                  <a:gd name="connsiteX2118" fmla="*/ 1053277 w 2377881"/>
                  <a:gd name="connsiteY2118" fmla="*/ 329002 h 509406"/>
                  <a:gd name="connsiteX2119" fmla="*/ 1047848 w 2377881"/>
                  <a:gd name="connsiteY2119" fmla="*/ 328144 h 509406"/>
                  <a:gd name="connsiteX2120" fmla="*/ 2109313 w 2377881"/>
                  <a:gd name="connsiteY2120" fmla="*/ 327478 h 509406"/>
                  <a:gd name="connsiteX2121" fmla="*/ 2110933 w 2377881"/>
                  <a:gd name="connsiteY2121" fmla="*/ 327764 h 509406"/>
                  <a:gd name="connsiteX2122" fmla="*/ 2112552 w 2377881"/>
                  <a:gd name="connsiteY2122" fmla="*/ 328049 h 509406"/>
                  <a:gd name="connsiteX2123" fmla="*/ 2112362 w 2377881"/>
                  <a:gd name="connsiteY2123" fmla="*/ 334526 h 509406"/>
                  <a:gd name="connsiteX2124" fmla="*/ 2110552 w 2377881"/>
                  <a:gd name="connsiteY2124" fmla="*/ 337384 h 509406"/>
                  <a:gd name="connsiteX2125" fmla="*/ 2107408 w 2377881"/>
                  <a:gd name="connsiteY2125" fmla="*/ 338241 h 509406"/>
                  <a:gd name="connsiteX2126" fmla="*/ 2106646 w 2377881"/>
                  <a:gd name="connsiteY2126" fmla="*/ 338051 h 509406"/>
                  <a:gd name="connsiteX2127" fmla="*/ 2106170 w 2377881"/>
                  <a:gd name="connsiteY2127" fmla="*/ 332907 h 509406"/>
                  <a:gd name="connsiteX2128" fmla="*/ 2109313 w 2377881"/>
                  <a:gd name="connsiteY2128" fmla="*/ 327478 h 509406"/>
                  <a:gd name="connsiteX2129" fmla="*/ 1646780 w 2377881"/>
                  <a:gd name="connsiteY2129" fmla="*/ 327382 h 509406"/>
                  <a:gd name="connsiteX2130" fmla="*/ 1646113 w 2377881"/>
                  <a:gd name="connsiteY2130" fmla="*/ 327859 h 509406"/>
                  <a:gd name="connsiteX2131" fmla="*/ 1644779 w 2377881"/>
                  <a:gd name="connsiteY2131" fmla="*/ 331002 h 509406"/>
                  <a:gd name="connsiteX2132" fmla="*/ 1645541 w 2377881"/>
                  <a:gd name="connsiteY2132" fmla="*/ 331859 h 509406"/>
                  <a:gd name="connsiteX2133" fmla="*/ 1645637 w 2377881"/>
                  <a:gd name="connsiteY2133" fmla="*/ 333764 h 509406"/>
                  <a:gd name="connsiteX2134" fmla="*/ 1644970 w 2377881"/>
                  <a:gd name="connsiteY2134" fmla="*/ 334812 h 509406"/>
                  <a:gd name="connsiteX2135" fmla="*/ 1645731 w 2377881"/>
                  <a:gd name="connsiteY2135" fmla="*/ 338146 h 509406"/>
                  <a:gd name="connsiteX2136" fmla="*/ 1647065 w 2377881"/>
                  <a:gd name="connsiteY2136" fmla="*/ 339193 h 509406"/>
                  <a:gd name="connsiteX2137" fmla="*/ 1655447 w 2377881"/>
                  <a:gd name="connsiteY2137" fmla="*/ 341098 h 509406"/>
                  <a:gd name="connsiteX2138" fmla="*/ 1657733 w 2377881"/>
                  <a:gd name="connsiteY2138" fmla="*/ 340336 h 509406"/>
                  <a:gd name="connsiteX2139" fmla="*/ 1659638 w 2377881"/>
                  <a:gd name="connsiteY2139" fmla="*/ 339384 h 509406"/>
                  <a:gd name="connsiteX2140" fmla="*/ 1658876 w 2377881"/>
                  <a:gd name="connsiteY2140" fmla="*/ 336622 h 509406"/>
                  <a:gd name="connsiteX2141" fmla="*/ 1657733 w 2377881"/>
                  <a:gd name="connsiteY2141" fmla="*/ 335860 h 509406"/>
                  <a:gd name="connsiteX2142" fmla="*/ 1655447 w 2377881"/>
                  <a:gd name="connsiteY2142" fmla="*/ 333859 h 509406"/>
                  <a:gd name="connsiteX2143" fmla="*/ 1652018 w 2377881"/>
                  <a:gd name="connsiteY2143" fmla="*/ 329287 h 509406"/>
                  <a:gd name="connsiteX2144" fmla="*/ 1646780 w 2377881"/>
                  <a:gd name="connsiteY2144" fmla="*/ 327382 h 509406"/>
                  <a:gd name="connsiteX2145" fmla="*/ 212029 w 2377881"/>
                  <a:gd name="connsiteY2145" fmla="*/ 326239 h 509406"/>
                  <a:gd name="connsiteX2146" fmla="*/ 213363 w 2377881"/>
                  <a:gd name="connsiteY2146" fmla="*/ 326906 h 509406"/>
                  <a:gd name="connsiteX2147" fmla="*/ 221649 w 2377881"/>
                  <a:gd name="connsiteY2147" fmla="*/ 333669 h 509406"/>
                  <a:gd name="connsiteX2148" fmla="*/ 227555 w 2377881"/>
                  <a:gd name="connsiteY2148" fmla="*/ 335002 h 509406"/>
                  <a:gd name="connsiteX2149" fmla="*/ 226603 w 2377881"/>
                  <a:gd name="connsiteY2149" fmla="*/ 337288 h 509406"/>
                  <a:gd name="connsiteX2150" fmla="*/ 225364 w 2377881"/>
                  <a:gd name="connsiteY2150" fmla="*/ 338336 h 509406"/>
                  <a:gd name="connsiteX2151" fmla="*/ 220602 w 2377881"/>
                  <a:gd name="connsiteY2151" fmla="*/ 339384 h 509406"/>
                  <a:gd name="connsiteX2152" fmla="*/ 212029 w 2377881"/>
                  <a:gd name="connsiteY2152" fmla="*/ 326239 h 509406"/>
                  <a:gd name="connsiteX2153" fmla="*/ 437009 w 2377881"/>
                  <a:gd name="connsiteY2153" fmla="*/ 326049 h 509406"/>
                  <a:gd name="connsiteX2154" fmla="*/ 434342 w 2377881"/>
                  <a:gd name="connsiteY2154" fmla="*/ 327478 h 509406"/>
                  <a:gd name="connsiteX2155" fmla="*/ 432628 w 2377881"/>
                  <a:gd name="connsiteY2155" fmla="*/ 334240 h 509406"/>
                  <a:gd name="connsiteX2156" fmla="*/ 429866 w 2377881"/>
                  <a:gd name="connsiteY2156" fmla="*/ 342622 h 509406"/>
                  <a:gd name="connsiteX2157" fmla="*/ 431675 w 2377881"/>
                  <a:gd name="connsiteY2157" fmla="*/ 342527 h 509406"/>
                  <a:gd name="connsiteX2158" fmla="*/ 433009 w 2377881"/>
                  <a:gd name="connsiteY2158" fmla="*/ 342051 h 509406"/>
                  <a:gd name="connsiteX2159" fmla="*/ 437962 w 2377881"/>
                  <a:gd name="connsiteY2159" fmla="*/ 329097 h 509406"/>
                  <a:gd name="connsiteX2160" fmla="*/ 438057 w 2377881"/>
                  <a:gd name="connsiteY2160" fmla="*/ 328144 h 509406"/>
                  <a:gd name="connsiteX2161" fmla="*/ 437009 w 2377881"/>
                  <a:gd name="connsiteY2161" fmla="*/ 326049 h 509406"/>
                  <a:gd name="connsiteX2162" fmla="*/ 449677 w 2377881"/>
                  <a:gd name="connsiteY2162" fmla="*/ 325668 h 509406"/>
                  <a:gd name="connsiteX2163" fmla="*/ 443962 w 2377881"/>
                  <a:gd name="connsiteY2163" fmla="*/ 335098 h 509406"/>
                  <a:gd name="connsiteX2164" fmla="*/ 443296 w 2377881"/>
                  <a:gd name="connsiteY2164" fmla="*/ 337574 h 509406"/>
                  <a:gd name="connsiteX2165" fmla="*/ 443105 w 2377881"/>
                  <a:gd name="connsiteY2165" fmla="*/ 338336 h 509406"/>
                  <a:gd name="connsiteX2166" fmla="*/ 446725 w 2377881"/>
                  <a:gd name="connsiteY2166" fmla="*/ 339670 h 509406"/>
                  <a:gd name="connsiteX2167" fmla="*/ 454726 w 2377881"/>
                  <a:gd name="connsiteY2167" fmla="*/ 329859 h 509406"/>
                  <a:gd name="connsiteX2168" fmla="*/ 455202 w 2377881"/>
                  <a:gd name="connsiteY2168" fmla="*/ 327478 h 509406"/>
                  <a:gd name="connsiteX2169" fmla="*/ 453773 w 2377881"/>
                  <a:gd name="connsiteY2169" fmla="*/ 327001 h 509406"/>
                  <a:gd name="connsiteX2170" fmla="*/ 1103569 w 2377881"/>
                  <a:gd name="connsiteY2170" fmla="*/ 325287 h 509406"/>
                  <a:gd name="connsiteX2171" fmla="*/ 1102045 w 2377881"/>
                  <a:gd name="connsiteY2171" fmla="*/ 325954 h 509406"/>
                  <a:gd name="connsiteX2172" fmla="*/ 1096234 w 2377881"/>
                  <a:gd name="connsiteY2172" fmla="*/ 325954 h 509406"/>
                  <a:gd name="connsiteX2173" fmla="*/ 1095853 w 2377881"/>
                  <a:gd name="connsiteY2173" fmla="*/ 325668 h 509406"/>
                  <a:gd name="connsiteX2174" fmla="*/ 1092425 w 2377881"/>
                  <a:gd name="connsiteY2174" fmla="*/ 330621 h 509406"/>
                  <a:gd name="connsiteX2175" fmla="*/ 1106426 w 2377881"/>
                  <a:gd name="connsiteY2175" fmla="*/ 331859 h 509406"/>
                  <a:gd name="connsiteX2176" fmla="*/ 1109951 w 2377881"/>
                  <a:gd name="connsiteY2176" fmla="*/ 331288 h 509406"/>
                  <a:gd name="connsiteX2177" fmla="*/ 1103569 w 2377881"/>
                  <a:gd name="connsiteY2177" fmla="*/ 325287 h 509406"/>
                  <a:gd name="connsiteX2178" fmla="*/ 1724123 w 2377881"/>
                  <a:gd name="connsiteY2178" fmla="*/ 325096 h 509406"/>
                  <a:gd name="connsiteX2179" fmla="*/ 1713264 w 2377881"/>
                  <a:gd name="connsiteY2179" fmla="*/ 327859 h 509406"/>
                  <a:gd name="connsiteX2180" fmla="*/ 1708882 w 2377881"/>
                  <a:gd name="connsiteY2180" fmla="*/ 328906 h 509406"/>
                  <a:gd name="connsiteX2181" fmla="*/ 1699072 w 2377881"/>
                  <a:gd name="connsiteY2181" fmla="*/ 326716 h 509406"/>
                  <a:gd name="connsiteX2182" fmla="*/ 1692404 w 2377881"/>
                  <a:gd name="connsiteY2182" fmla="*/ 330240 h 509406"/>
                  <a:gd name="connsiteX2183" fmla="*/ 1686785 w 2377881"/>
                  <a:gd name="connsiteY2183" fmla="*/ 330716 h 509406"/>
                  <a:gd name="connsiteX2184" fmla="*/ 1688880 w 2377881"/>
                  <a:gd name="connsiteY2184" fmla="*/ 336526 h 509406"/>
                  <a:gd name="connsiteX2185" fmla="*/ 1691357 w 2377881"/>
                  <a:gd name="connsiteY2185" fmla="*/ 336336 h 509406"/>
                  <a:gd name="connsiteX2186" fmla="*/ 1693166 w 2377881"/>
                  <a:gd name="connsiteY2186" fmla="*/ 336241 h 509406"/>
                  <a:gd name="connsiteX2187" fmla="*/ 1702215 w 2377881"/>
                  <a:gd name="connsiteY2187" fmla="*/ 337669 h 509406"/>
                  <a:gd name="connsiteX2188" fmla="*/ 1704882 w 2377881"/>
                  <a:gd name="connsiteY2188" fmla="*/ 338336 h 509406"/>
                  <a:gd name="connsiteX2189" fmla="*/ 1706787 w 2377881"/>
                  <a:gd name="connsiteY2189" fmla="*/ 338812 h 509406"/>
                  <a:gd name="connsiteX2190" fmla="*/ 1717646 w 2377881"/>
                  <a:gd name="connsiteY2190" fmla="*/ 334145 h 509406"/>
                  <a:gd name="connsiteX2191" fmla="*/ 1718407 w 2377881"/>
                  <a:gd name="connsiteY2191" fmla="*/ 334336 h 509406"/>
                  <a:gd name="connsiteX2192" fmla="*/ 1725456 w 2377881"/>
                  <a:gd name="connsiteY2192" fmla="*/ 335669 h 509406"/>
                  <a:gd name="connsiteX2193" fmla="*/ 1732409 w 2377881"/>
                  <a:gd name="connsiteY2193" fmla="*/ 335098 h 509406"/>
                  <a:gd name="connsiteX2194" fmla="*/ 1736124 w 2377881"/>
                  <a:gd name="connsiteY2194" fmla="*/ 338431 h 509406"/>
                  <a:gd name="connsiteX2195" fmla="*/ 1740125 w 2377881"/>
                  <a:gd name="connsiteY2195" fmla="*/ 342051 h 509406"/>
                  <a:gd name="connsiteX2196" fmla="*/ 1751079 w 2377881"/>
                  <a:gd name="connsiteY2196" fmla="*/ 346623 h 509406"/>
                  <a:gd name="connsiteX2197" fmla="*/ 1753841 w 2377881"/>
                  <a:gd name="connsiteY2197" fmla="*/ 336145 h 509406"/>
                  <a:gd name="connsiteX2198" fmla="*/ 1754793 w 2377881"/>
                  <a:gd name="connsiteY2198" fmla="*/ 332716 h 509406"/>
                  <a:gd name="connsiteX2199" fmla="*/ 1753364 w 2377881"/>
                  <a:gd name="connsiteY2199" fmla="*/ 331478 h 509406"/>
                  <a:gd name="connsiteX2200" fmla="*/ 1753078 w 2377881"/>
                  <a:gd name="connsiteY2200" fmla="*/ 327001 h 509406"/>
                  <a:gd name="connsiteX2201" fmla="*/ 1747649 w 2377881"/>
                  <a:gd name="connsiteY2201" fmla="*/ 326430 h 509406"/>
                  <a:gd name="connsiteX2202" fmla="*/ 1747078 w 2377881"/>
                  <a:gd name="connsiteY2202" fmla="*/ 326811 h 509406"/>
                  <a:gd name="connsiteX2203" fmla="*/ 1724123 w 2377881"/>
                  <a:gd name="connsiteY2203" fmla="*/ 325096 h 509406"/>
                  <a:gd name="connsiteX2204" fmla="*/ 1878332 w 2377881"/>
                  <a:gd name="connsiteY2204" fmla="*/ 324706 h 509406"/>
                  <a:gd name="connsiteX2205" fmla="*/ 1878713 w 2377881"/>
                  <a:gd name="connsiteY2205" fmla="*/ 324715 h 509406"/>
                  <a:gd name="connsiteX2206" fmla="*/ 1878332 w 2377881"/>
                  <a:gd name="connsiteY2206" fmla="*/ 324715 h 509406"/>
                  <a:gd name="connsiteX2207" fmla="*/ 375001 w 2377881"/>
                  <a:gd name="connsiteY2207" fmla="*/ 323858 h 509406"/>
                  <a:gd name="connsiteX2208" fmla="*/ 372144 w 2377881"/>
                  <a:gd name="connsiteY2208" fmla="*/ 328430 h 509406"/>
                  <a:gd name="connsiteX2209" fmla="*/ 376144 w 2377881"/>
                  <a:gd name="connsiteY2209" fmla="*/ 332050 h 509406"/>
                  <a:gd name="connsiteX2210" fmla="*/ 379383 w 2377881"/>
                  <a:gd name="connsiteY2210" fmla="*/ 334050 h 509406"/>
                  <a:gd name="connsiteX2211" fmla="*/ 381098 w 2377881"/>
                  <a:gd name="connsiteY2211" fmla="*/ 334240 h 509406"/>
                  <a:gd name="connsiteX2212" fmla="*/ 382336 w 2377881"/>
                  <a:gd name="connsiteY2212" fmla="*/ 329478 h 509406"/>
                  <a:gd name="connsiteX2213" fmla="*/ 382336 w 2377881"/>
                  <a:gd name="connsiteY2213" fmla="*/ 328144 h 509406"/>
                  <a:gd name="connsiteX2214" fmla="*/ 382336 w 2377881"/>
                  <a:gd name="connsiteY2214" fmla="*/ 326811 h 509406"/>
                  <a:gd name="connsiteX2215" fmla="*/ 375001 w 2377881"/>
                  <a:gd name="connsiteY2215" fmla="*/ 323858 h 509406"/>
                  <a:gd name="connsiteX2216" fmla="*/ 566835 w 2377881"/>
                  <a:gd name="connsiteY2216" fmla="*/ 323001 h 509406"/>
                  <a:gd name="connsiteX2217" fmla="*/ 566740 w 2377881"/>
                  <a:gd name="connsiteY2217" fmla="*/ 327287 h 509406"/>
                  <a:gd name="connsiteX2218" fmla="*/ 569883 w 2377881"/>
                  <a:gd name="connsiteY2218" fmla="*/ 327954 h 509406"/>
                  <a:gd name="connsiteX2219" fmla="*/ 572359 w 2377881"/>
                  <a:gd name="connsiteY2219" fmla="*/ 328430 h 509406"/>
                  <a:gd name="connsiteX2220" fmla="*/ 575503 w 2377881"/>
                  <a:gd name="connsiteY2220" fmla="*/ 327859 h 509406"/>
                  <a:gd name="connsiteX2221" fmla="*/ 574455 w 2377881"/>
                  <a:gd name="connsiteY2221" fmla="*/ 326525 h 509406"/>
                  <a:gd name="connsiteX2222" fmla="*/ 573121 w 2377881"/>
                  <a:gd name="connsiteY2222" fmla="*/ 324906 h 509406"/>
                  <a:gd name="connsiteX2223" fmla="*/ 566835 w 2377881"/>
                  <a:gd name="connsiteY2223" fmla="*/ 323001 h 509406"/>
                  <a:gd name="connsiteX2224" fmla="*/ 1794417 w 2377881"/>
                  <a:gd name="connsiteY2224" fmla="*/ 322239 h 509406"/>
                  <a:gd name="connsiteX2225" fmla="*/ 1787273 w 2377881"/>
                  <a:gd name="connsiteY2225" fmla="*/ 327763 h 509406"/>
                  <a:gd name="connsiteX2226" fmla="*/ 1783082 w 2377881"/>
                  <a:gd name="connsiteY2226" fmla="*/ 326335 h 509406"/>
                  <a:gd name="connsiteX2227" fmla="*/ 1779748 w 2377881"/>
                  <a:gd name="connsiteY2227" fmla="*/ 323572 h 509406"/>
                  <a:gd name="connsiteX2228" fmla="*/ 1767747 w 2377881"/>
                  <a:gd name="connsiteY2228" fmla="*/ 326049 h 509406"/>
                  <a:gd name="connsiteX2229" fmla="*/ 1766509 w 2377881"/>
                  <a:gd name="connsiteY2229" fmla="*/ 325287 h 509406"/>
                  <a:gd name="connsiteX2230" fmla="*/ 1761746 w 2377881"/>
                  <a:gd name="connsiteY2230" fmla="*/ 325382 h 509406"/>
                  <a:gd name="connsiteX2231" fmla="*/ 1760413 w 2377881"/>
                  <a:gd name="connsiteY2231" fmla="*/ 326525 h 509406"/>
                  <a:gd name="connsiteX2232" fmla="*/ 1759841 w 2377881"/>
                  <a:gd name="connsiteY2232" fmla="*/ 329192 h 509406"/>
                  <a:gd name="connsiteX2233" fmla="*/ 1768700 w 2377881"/>
                  <a:gd name="connsiteY2233" fmla="*/ 334431 h 509406"/>
                  <a:gd name="connsiteX2234" fmla="*/ 1784988 w 2377881"/>
                  <a:gd name="connsiteY2234" fmla="*/ 342527 h 509406"/>
                  <a:gd name="connsiteX2235" fmla="*/ 1789179 w 2377881"/>
                  <a:gd name="connsiteY2235" fmla="*/ 342337 h 509406"/>
                  <a:gd name="connsiteX2236" fmla="*/ 1790893 w 2377881"/>
                  <a:gd name="connsiteY2236" fmla="*/ 340241 h 509406"/>
                  <a:gd name="connsiteX2237" fmla="*/ 1788893 w 2377881"/>
                  <a:gd name="connsiteY2237" fmla="*/ 338336 h 509406"/>
                  <a:gd name="connsiteX2238" fmla="*/ 1786225 w 2377881"/>
                  <a:gd name="connsiteY2238" fmla="*/ 337955 h 509406"/>
                  <a:gd name="connsiteX2239" fmla="*/ 1782701 w 2377881"/>
                  <a:gd name="connsiteY2239" fmla="*/ 335860 h 509406"/>
                  <a:gd name="connsiteX2240" fmla="*/ 1797370 w 2377881"/>
                  <a:gd name="connsiteY2240" fmla="*/ 330907 h 509406"/>
                  <a:gd name="connsiteX2241" fmla="*/ 1794417 w 2377881"/>
                  <a:gd name="connsiteY2241" fmla="*/ 322239 h 509406"/>
                  <a:gd name="connsiteX2242" fmla="*/ 1823468 w 2377881"/>
                  <a:gd name="connsiteY2242" fmla="*/ 321572 h 509406"/>
                  <a:gd name="connsiteX2243" fmla="*/ 1819182 w 2377881"/>
                  <a:gd name="connsiteY2243" fmla="*/ 328335 h 509406"/>
                  <a:gd name="connsiteX2244" fmla="*/ 1817372 w 2377881"/>
                  <a:gd name="connsiteY2244" fmla="*/ 333383 h 509406"/>
                  <a:gd name="connsiteX2245" fmla="*/ 1815372 w 2377881"/>
                  <a:gd name="connsiteY2245" fmla="*/ 334431 h 509406"/>
                  <a:gd name="connsiteX2246" fmla="*/ 1814229 w 2377881"/>
                  <a:gd name="connsiteY2246" fmla="*/ 337098 h 509406"/>
                  <a:gd name="connsiteX2247" fmla="*/ 1815848 w 2377881"/>
                  <a:gd name="connsiteY2247" fmla="*/ 338336 h 509406"/>
                  <a:gd name="connsiteX2248" fmla="*/ 1818991 w 2377881"/>
                  <a:gd name="connsiteY2248" fmla="*/ 338812 h 509406"/>
                  <a:gd name="connsiteX2249" fmla="*/ 1827373 w 2377881"/>
                  <a:gd name="connsiteY2249" fmla="*/ 339289 h 509406"/>
                  <a:gd name="connsiteX2250" fmla="*/ 1827945 w 2377881"/>
                  <a:gd name="connsiteY2250" fmla="*/ 338622 h 509406"/>
                  <a:gd name="connsiteX2251" fmla="*/ 1830803 w 2377881"/>
                  <a:gd name="connsiteY2251" fmla="*/ 334526 h 509406"/>
                  <a:gd name="connsiteX2252" fmla="*/ 1835946 w 2377881"/>
                  <a:gd name="connsiteY2252" fmla="*/ 336145 h 509406"/>
                  <a:gd name="connsiteX2253" fmla="*/ 1839185 w 2377881"/>
                  <a:gd name="connsiteY2253" fmla="*/ 336050 h 509406"/>
                  <a:gd name="connsiteX2254" fmla="*/ 1849567 w 2377881"/>
                  <a:gd name="connsiteY2254" fmla="*/ 337955 h 509406"/>
                  <a:gd name="connsiteX2255" fmla="*/ 1852805 w 2377881"/>
                  <a:gd name="connsiteY2255" fmla="*/ 335383 h 509406"/>
                  <a:gd name="connsiteX2256" fmla="*/ 1856330 w 2377881"/>
                  <a:gd name="connsiteY2256" fmla="*/ 332526 h 509406"/>
                  <a:gd name="connsiteX2257" fmla="*/ 1861568 w 2377881"/>
                  <a:gd name="connsiteY2257" fmla="*/ 335860 h 509406"/>
                  <a:gd name="connsiteX2258" fmla="*/ 1865855 w 2377881"/>
                  <a:gd name="connsiteY2258" fmla="*/ 334717 h 509406"/>
                  <a:gd name="connsiteX2259" fmla="*/ 1868426 w 2377881"/>
                  <a:gd name="connsiteY2259" fmla="*/ 335288 h 509406"/>
                  <a:gd name="connsiteX2260" fmla="*/ 1872712 w 2377881"/>
                  <a:gd name="connsiteY2260" fmla="*/ 335288 h 509406"/>
                  <a:gd name="connsiteX2261" fmla="*/ 1876999 w 2377881"/>
                  <a:gd name="connsiteY2261" fmla="*/ 331383 h 509406"/>
                  <a:gd name="connsiteX2262" fmla="*/ 1883095 w 2377881"/>
                  <a:gd name="connsiteY2262" fmla="*/ 322048 h 509406"/>
                  <a:gd name="connsiteX2263" fmla="*/ 1882237 w 2377881"/>
                  <a:gd name="connsiteY2263" fmla="*/ 321763 h 509406"/>
                  <a:gd name="connsiteX2264" fmla="*/ 1878332 w 2377881"/>
                  <a:gd name="connsiteY2264" fmla="*/ 324239 h 509406"/>
                  <a:gd name="connsiteX2265" fmla="*/ 1878332 w 2377881"/>
                  <a:gd name="connsiteY2265" fmla="*/ 324706 h 509406"/>
                  <a:gd name="connsiteX2266" fmla="*/ 1870617 w 2377881"/>
                  <a:gd name="connsiteY2266" fmla="*/ 324525 h 509406"/>
                  <a:gd name="connsiteX2267" fmla="*/ 1867855 w 2377881"/>
                  <a:gd name="connsiteY2267" fmla="*/ 323763 h 509406"/>
                  <a:gd name="connsiteX2268" fmla="*/ 1861568 w 2377881"/>
                  <a:gd name="connsiteY2268" fmla="*/ 322239 h 509406"/>
                  <a:gd name="connsiteX2269" fmla="*/ 1857282 w 2377881"/>
                  <a:gd name="connsiteY2269" fmla="*/ 325954 h 509406"/>
                  <a:gd name="connsiteX2270" fmla="*/ 1857187 w 2377881"/>
                  <a:gd name="connsiteY2270" fmla="*/ 325954 h 509406"/>
                  <a:gd name="connsiteX2271" fmla="*/ 1856901 w 2377881"/>
                  <a:gd name="connsiteY2271" fmla="*/ 329859 h 509406"/>
                  <a:gd name="connsiteX2272" fmla="*/ 1850424 w 2377881"/>
                  <a:gd name="connsiteY2272" fmla="*/ 329002 h 509406"/>
                  <a:gd name="connsiteX2273" fmla="*/ 1846709 w 2377881"/>
                  <a:gd name="connsiteY2273" fmla="*/ 325382 h 509406"/>
                  <a:gd name="connsiteX2274" fmla="*/ 1845280 w 2377881"/>
                  <a:gd name="connsiteY2274" fmla="*/ 325763 h 509406"/>
                  <a:gd name="connsiteX2275" fmla="*/ 1843757 w 2377881"/>
                  <a:gd name="connsiteY2275" fmla="*/ 326239 h 509406"/>
                  <a:gd name="connsiteX2276" fmla="*/ 1836708 w 2377881"/>
                  <a:gd name="connsiteY2276" fmla="*/ 329287 h 509406"/>
                  <a:gd name="connsiteX2277" fmla="*/ 1826421 w 2377881"/>
                  <a:gd name="connsiteY2277" fmla="*/ 327573 h 509406"/>
                  <a:gd name="connsiteX2278" fmla="*/ 1828802 w 2377881"/>
                  <a:gd name="connsiteY2278" fmla="*/ 325287 h 509406"/>
                  <a:gd name="connsiteX2279" fmla="*/ 1830612 w 2377881"/>
                  <a:gd name="connsiteY2279" fmla="*/ 323572 h 509406"/>
                  <a:gd name="connsiteX2280" fmla="*/ 1823468 w 2377881"/>
                  <a:gd name="connsiteY2280" fmla="*/ 321572 h 509406"/>
                  <a:gd name="connsiteX2281" fmla="*/ 1069850 w 2377881"/>
                  <a:gd name="connsiteY2281" fmla="*/ 320620 h 509406"/>
                  <a:gd name="connsiteX2282" fmla="*/ 1067374 w 2377881"/>
                  <a:gd name="connsiteY2282" fmla="*/ 323191 h 509406"/>
                  <a:gd name="connsiteX2283" fmla="*/ 1067850 w 2377881"/>
                  <a:gd name="connsiteY2283" fmla="*/ 323191 h 509406"/>
                  <a:gd name="connsiteX2284" fmla="*/ 1072136 w 2377881"/>
                  <a:gd name="connsiteY2284" fmla="*/ 327859 h 509406"/>
                  <a:gd name="connsiteX2285" fmla="*/ 1071946 w 2377881"/>
                  <a:gd name="connsiteY2285" fmla="*/ 329192 h 509406"/>
                  <a:gd name="connsiteX2286" fmla="*/ 1075660 w 2377881"/>
                  <a:gd name="connsiteY2286" fmla="*/ 328144 h 509406"/>
                  <a:gd name="connsiteX2287" fmla="*/ 1069850 w 2377881"/>
                  <a:gd name="connsiteY2287" fmla="*/ 320620 h 509406"/>
                  <a:gd name="connsiteX2288" fmla="*/ 233270 w 2377881"/>
                  <a:gd name="connsiteY2288" fmla="*/ 317381 h 509406"/>
                  <a:gd name="connsiteX2289" fmla="*/ 235651 w 2377881"/>
                  <a:gd name="connsiteY2289" fmla="*/ 317381 h 509406"/>
                  <a:gd name="connsiteX2290" fmla="*/ 243462 w 2377881"/>
                  <a:gd name="connsiteY2290" fmla="*/ 319572 h 509406"/>
                  <a:gd name="connsiteX2291" fmla="*/ 244891 w 2377881"/>
                  <a:gd name="connsiteY2291" fmla="*/ 319858 h 509406"/>
                  <a:gd name="connsiteX2292" fmla="*/ 240890 w 2377881"/>
                  <a:gd name="connsiteY2292" fmla="*/ 326906 h 509406"/>
                  <a:gd name="connsiteX2293" fmla="*/ 242033 w 2377881"/>
                  <a:gd name="connsiteY2293" fmla="*/ 330907 h 509406"/>
                  <a:gd name="connsiteX2294" fmla="*/ 239557 w 2377881"/>
                  <a:gd name="connsiteY2294" fmla="*/ 331859 h 509406"/>
                  <a:gd name="connsiteX2295" fmla="*/ 238890 w 2377881"/>
                  <a:gd name="connsiteY2295" fmla="*/ 331955 h 509406"/>
                  <a:gd name="connsiteX2296" fmla="*/ 234127 w 2377881"/>
                  <a:gd name="connsiteY2296" fmla="*/ 326621 h 509406"/>
                  <a:gd name="connsiteX2297" fmla="*/ 231841 w 2377881"/>
                  <a:gd name="connsiteY2297" fmla="*/ 324716 h 509406"/>
                  <a:gd name="connsiteX2298" fmla="*/ 229841 w 2377881"/>
                  <a:gd name="connsiteY2298" fmla="*/ 323573 h 509406"/>
                  <a:gd name="connsiteX2299" fmla="*/ 228603 w 2377881"/>
                  <a:gd name="connsiteY2299" fmla="*/ 323096 h 509406"/>
                  <a:gd name="connsiteX2300" fmla="*/ 228793 w 2377881"/>
                  <a:gd name="connsiteY2300" fmla="*/ 326716 h 509406"/>
                  <a:gd name="connsiteX2301" fmla="*/ 226222 w 2377881"/>
                  <a:gd name="connsiteY2301" fmla="*/ 327573 h 509406"/>
                  <a:gd name="connsiteX2302" fmla="*/ 222031 w 2377881"/>
                  <a:gd name="connsiteY2302" fmla="*/ 323096 h 509406"/>
                  <a:gd name="connsiteX2303" fmla="*/ 224031 w 2377881"/>
                  <a:gd name="connsiteY2303" fmla="*/ 321572 h 509406"/>
                  <a:gd name="connsiteX2304" fmla="*/ 228603 w 2377881"/>
                  <a:gd name="connsiteY2304" fmla="*/ 320810 h 509406"/>
                  <a:gd name="connsiteX2305" fmla="*/ 233270 w 2377881"/>
                  <a:gd name="connsiteY2305" fmla="*/ 317381 h 509406"/>
                  <a:gd name="connsiteX2306" fmla="*/ 1913146 w 2377881"/>
                  <a:gd name="connsiteY2306" fmla="*/ 317155 h 509406"/>
                  <a:gd name="connsiteX2307" fmla="*/ 1906526 w 2377881"/>
                  <a:gd name="connsiteY2307" fmla="*/ 317191 h 509406"/>
                  <a:gd name="connsiteX2308" fmla="*/ 1907098 w 2377881"/>
                  <a:gd name="connsiteY2308" fmla="*/ 322239 h 509406"/>
                  <a:gd name="connsiteX2309" fmla="*/ 1907098 w 2377881"/>
                  <a:gd name="connsiteY2309" fmla="*/ 322525 h 509406"/>
                  <a:gd name="connsiteX2310" fmla="*/ 1902145 w 2377881"/>
                  <a:gd name="connsiteY2310" fmla="*/ 322620 h 509406"/>
                  <a:gd name="connsiteX2311" fmla="*/ 1903479 w 2377881"/>
                  <a:gd name="connsiteY2311" fmla="*/ 319381 h 509406"/>
                  <a:gd name="connsiteX2312" fmla="*/ 1901859 w 2377881"/>
                  <a:gd name="connsiteY2312" fmla="*/ 321953 h 509406"/>
                  <a:gd name="connsiteX2313" fmla="*/ 1898144 w 2377881"/>
                  <a:gd name="connsiteY2313" fmla="*/ 330049 h 509406"/>
                  <a:gd name="connsiteX2314" fmla="*/ 1891191 w 2377881"/>
                  <a:gd name="connsiteY2314" fmla="*/ 321572 h 509406"/>
                  <a:gd name="connsiteX2315" fmla="*/ 1886905 w 2377881"/>
                  <a:gd name="connsiteY2315" fmla="*/ 322810 h 509406"/>
                  <a:gd name="connsiteX2316" fmla="*/ 1890905 w 2377881"/>
                  <a:gd name="connsiteY2316" fmla="*/ 326620 h 509406"/>
                  <a:gd name="connsiteX2317" fmla="*/ 1886714 w 2377881"/>
                  <a:gd name="connsiteY2317" fmla="*/ 332431 h 509406"/>
                  <a:gd name="connsiteX2318" fmla="*/ 1894906 w 2377881"/>
                  <a:gd name="connsiteY2318" fmla="*/ 334907 h 509406"/>
                  <a:gd name="connsiteX2319" fmla="*/ 1898144 w 2377881"/>
                  <a:gd name="connsiteY2319" fmla="*/ 333859 h 509406"/>
                  <a:gd name="connsiteX2320" fmla="*/ 1909098 w 2377881"/>
                  <a:gd name="connsiteY2320" fmla="*/ 334240 h 509406"/>
                  <a:gd name="connsiteX2321" fmla="*/ 1910622 w 2377881"/>
                  <a:gd name="connsiteY2321" fmla="*/ 333002 h 509406"/>
                  <a:gd name="connsiteX2322" fmla="*/ 1919575 w 2377881"/>
                  <a:gd name="connsiteY2322" fmla="*/ 335383 h 509406"/>
                  <a:gd name="connsiteX2323" fmla="*/ 1921290 w 2377881"/>
                  <a:gd name="connsiteY2323" fmla="*/ 332431 h 509406"/>
                  <a:gd name="connsiteX2324" fmla="*/ 1915194 w 2377881"/>
                  <a:gd name="connsiteY2324" fmla="*/ 320048 h 509406"/>
                  <a:gd name="connsiteX2325" fmla="*/ 1913146 w 2377881"/>
                  <a:gd name="connsiteY2325" fmla="*/ 317155 h 509406"/>
                  <a:gd name="connsiteX2326" fmla="*/ 421960 w 2377881"/>
                  <a:gd name="connsiteY2326" fmla="*/ 315381 h 509406"/>
                  <a:gd name="connsiteX2327" fmla="*/ 419959 w 2377881"/>
                  <a:gd name="connsiteY2327" fmla="*/ 317381 h 509406"/>
                  <a:gd name="connsiteX2328" fmla="*/ 419769 w 2377881"/>
                  <a:gd name="connsiteY2328" fmla="*/ 320524 h 509406"/>
                  <a:gd name="connsiteX2329" fmla="*/ 419674 w 2377881"/>
                  <a:gd name="connsiteY2329" fmla="*/ 320810 h 509406"/>
                  <a:gd name="connsiteX2330" fmla="*/ 417388 w 2377881"/>
                  <a:gd name="connsiteY2330" fmla="*/ 319286 h 509406"/>
                  <a:gd name="connsiteX2331" fmla="*/ 412054 w 2377881"/>
                  <a:gd name="connsiteY2331" fmla="*/ 315571 h 509406"/>
                  <a:gd name="connsiteX2332" fmla="*/ 410053 w 2377881"/>
                  <a:gd name="connsiteY2332" fmla="*/ 315857 h 509406"/>
                  <a:gd name="connsiteX2333" fmla="*/ 409768 w 2377881"/>
                  <a:gd name="connsiteY2333" fmla="*/ 315857 h 509406"/>
                  <a:gd name="connsiteX2334" fmla="*/ 412149 w 2377881"/>
                  <a:gd name="connsiteY2334" fmla="*/ 318619 h 509406"/>
                  <a:gd name="connsiteX2335" fmla="*/ 410911 w 2377881"/>
                  <a:gd name="connsiteY2335" fmla="*/ 325763 h 509406"/>
                  <a:gd name="connsiteX2336" fmla="*/ 412340 w 2377881"/>
                  <a:gd name="connsiteY2336" fmla="*/ 325668 h 509406"/>
                  <a:gd name="connsiteX2337" fmla="*/ 423103 w 2377881"/>
                  <a:gd name="connsiteY2337" fmla="*/ 324811 h 509406"/>
                  <a:gd name="connsiteX2338" fmla="*/ 429484 w 2377881"/>
                  <a:gd name="connsiteY2338" fmla="*/ 331097 h 509406"/>
                  <a:gd name="connsiteX2339" fmla="*/ 424532 w 2377881"/>
                  <a:gd name="connsiteY2339" fmla="*/ 320048 h 509406"/>
                  <a:gd name="connsiteX2340" fmla="*/ 424912 w 2377881"/>
                  <a:gd name="connsiteY2340" fmla="*/ 316429 h 509406"/>
                  <a:gd name="connsiteX2341" fmla="*/ 421960 w 2377881"/>
                  <a:gd name="connsiteY2341" fmla="*/ 315381 h 509406"/>
                  <a:gd name="connsiteX2342" fmla="*/ 1705549 w 2377881"/>
                  <a:gd name="connsiteY2342" fmla="*/ 313762 h 509406"/>
                  <a:gd name="connsiteX2343" fmla="*/ 1693547 w 2377881"/>
                  <a:gd name="connsiteY2343" fmla="*/ 316238 h 509406"/>
                  <a:gd name="connsiteX2344" fmla="*/ 1693356 w 2377881"/>
                  <a:gd name="connsiteY2344" fmla="*/ 318048 h 509406"/>
                  <a:gd name="connsiteX2345" fmla="*/ 1702405 w 2377881"/>
                  <a:gd name="connsiteY2345" fmla="*/ 319286 h 509406"/>
                  <a:gd name="connsiteX2346" fmla="*/ 1704501 w 2377881"/>
                  <a:gd name="connsiteY2346" fmla="*/ 319286 h 509406"/>
                  <a:gd name="connsiteX2347" fmla="*/ 1706596 w 2377881"/>
                  <a:gd name="connsiteY2347" fmla="*/ 314238 h 509406"/>
                  <a:gd name="connsiteX2348" fmla="*/ 2323436 w 2377881"/>
                  <a:gd name="connsiteY2348" fmla="*/ 311191 h 509406"/>
                  <a:gd name="connsiteX2349" fmla="*/ 2334866 w 2377881"/>
                  <a:gd name="connsiteY2349" fmla="*/ 316906 h 509406"/>
                  <a:gd name="connsiteX2350" fmla="*/ 2335342 w 2377881"/>
                  <a:gd name="connsiteY2350" fmla="*/ 320049 h 509406"/>
                  <a:gd name="connsiteX2351" fmla="*/ 2325626 w 2377881"/>
                  <a:gd name="connsiteY2351" fmla="*/ 313762 h 509406"/>
                  <a:gd name="connsiteX2352" fmla="*/ 2323436 w 2377881"/>
                  <a:gd name="connsiteY2352" fmla="*/ 311191 h 509406"/>
                  <a:gd name="connsiteX2353" fmla="*/ 2293527 w 2377881"/>
                  <a:gd name="connsiteY2353" fmla="*/ 310333 h 509406"/>
                  <a:gd name="connsiteX2354" fmla="*/ 2301909 w 2377881"/>
                  <a:gd name="connsiteY2354" fmla="*/ 310428 h 509406"/>
                  <a:gd name="connsiteX2355" fmla="*/ 2302481 w 2377881"/>
                  <a:gd name="connsiteY2355" fmla="*/ 314524 h 509406"/>
                  <a:gd name="connsiteX2356" fmla="*/ 2297337 w 2377881"/>
                  <a:gd name="connsiteY2356" fmla="*/ 314714 h 509406"/>
                  <a:gd name="connsiteX2357" fmla="*/ 2294099 w 2377881"/>
                  <a:gd name="connsiteY2357" fmla="*/ 315572 h 509406"/>
                  <a:gd name="connsiteX2358" fmla="*/ 2293527 w 2377881"/>
                  <a:gd name="connsiteY2358" fmla="*/ 310333 h 509406"/>
                  <a:gd name="connsiteX2359" fmla="*/ 2004443 w 2377881"/>
                  <a:gd name="connsiteY2359" fmla="*/ 306999 h 509406"/>
                  <a:gd name="connsiteX2360" fmla="*/ 2002919 w 2377881"/>
                  <a:gd name="connsiteY2360" fmla="*/ 309952 h 509406"/>
                  <a:gd name="connsiteX2361" fmla="*/ 2008158 w 2377881"/>
                  <a:gd name="connsiteY2361" fmla="*/ 312714 h 509406"/>
                  <a:gd name="connsiteX2362" fmla="*/ 2020064 w 2377881"/>
                  <a:gd name="connsiteY2362" fmla="*/ 314047 h 509406"/>
                  <a:gd name="connsiteX2363" fmla="*/ 2016540 w 2377881"/>
                  <a:gd name="connsiteY2363" fmla="*/ 312809 h 509406"/>
                  <a:gd name="connsiteX2364" fmla="*/ 2010635 w 2377881"/>
                  <a:gd name="connsiteY2364" fmla="*/ 308809 h 509406"/>
                  <a:gd name="connsiteX2365" fmla="*/ 2004443 w 2377881"/>
                  <a:gd name="connsiteY2365" fmla="*/ 306999 h 509406"/>
                  <a:gd name="connsiteX2366" fmla="*/ 2342486 w 2377881"/>
                  <a:gd name="connsiteY2366" fmla="*/ 304522 h 509406"/>
                  <a:gd name="connsiteX2367" fmla="*/ 2344486 w 2377881"/>
                  <a:gd name="connsiteY2367" fmla="*/ 304713 h 509406"/>
                  <a:gd name="connsiteX2368" fmla="*/ 2349058 w 2377881"/>
                  <a:gd name="connsiteY2368" fmla="*/ 304999 h 509406"/>
                  <a:gd name="connsiteX2369" fmla="*/ 2348391 w 2377881"/>
                  <a:gd name="connsiteY2369" fmla="*/ 311285 h 509406"/>
                  <a:gd name="connsiteX2370" fmla="*/ 2345438 w 2377881"/>
                  <a:gd name="connsiteY2370" fmla="*/ 312047 h 509406"/>
                  <a:gd name="connsiteX2371" fmla="*/ 2335913 w 2377881"/>
                  <a:gd name="connsiteY2371" fmla="*/ 312428 h 509406"/>
                  <a:gd name="connsiteX2372" fmla="*/ 2333532 w 2377881"/>
                  <a:gd name="connsiteY2372" fmla="*/ 311857 h 509406"/>
                  <a:gd name="connsiteX2373" fmla="*/ 2333818 w 2377881"/>
                  <a:gd name="connsiteY2373" fmla="*/ 308142 h 509406"/>
                  <a:gd name="connsiteX2374" fmla="*/ 2342486 w 2377881"/>
                  <a:gd name="connsiteY2374" fmla="*/ 304522 h 509406"/>
                  <a:gd name="connsiteX2375" fmla="*/ 1749459 w 2377881"/>
                  <a:gd name="connsiteY2375" fmla="*/ 304332 h 509406"/>
                  <a:gd name="connsiteX2376" fmla="*/ 1742982 w 2377881"/>
                  <a:gd name="connsiteY2376" fmla="*/ 311571 h 509406"/>
                  <a:gd name="connsiteX2377" fmla="*/ 1745935 w 2377881"/>
                  <a:gd name="connsiteY2377" fmla="*/ 313285 h 509406"/>
                  <a:gd name="connsiteX2378" fmla="*/ 1747078 w 2377881"/>
                  <a:gd name="connsiteY2378" fmla="*/ 313000 h 509406"/>
                  <a:gd name="connsiteX2379" fmla="*/ 1753745 w 2377881"/>
                  <a:gd name="connsiteY2379" fmla="*/ 310904 h 509406"/>
                  <a:gd name="connsiteX2380" fmla="*/ 1753745 w 2377881"/>
                  <a:gd name="connsiteY2380" fmla="*/ 306713 h 509406"/>
                  <a:gd name="connsiteX2381" fmla="*/ 2217708 w 2377881"/>
                  <a:gd name="connsiteY2381" fmla="*/ 301474 h 509406"/>
                  <a:gd name="connsiteX2382" fmla="*/ 2211707 w 2377881"/>
                  <a:gd name="connsiteY2382" fmla="*/ 306237 h 509406"/>
                  <a:gd name="connsiteX2383" fmla="*/ 2218565 w 2377881"/>
                  <a:gd name="connsiteY2383" fmla="*/ 305189 h 509406"/>
                  <a:gd name="connsiteX2384" fmla="*/ 2221042 w 2377881"/>
                  <a:gd name="connsiteY2384" fmla="*/ 308618 h 509406"/>
                  <a:gd name="connsiteX2385" fmla="*/ 2222185 w 2377881"/>
                  <a:gd name="connsiteY2385" fmla="*/ 316429 h 509406"/>
                  <a:gd name="connsiteX2386" fmla="*/ 2232853 w 2377881"/>
                  <a:gd name="connsiteY2386" fmla="*/ 313381 h 509406"/>
                  <a:gd name="connsiteX2387" fmla="*/ 2228472 w 2377881"/>
                  <a:gd name="connsiteY2387" fmla="*/ 302046 h 509406"/>
                  <a:gd name="connsiteX2388" fmla="*/ 2217708 w 2377881"/>
                  <a:gd name="connsiteY2388" fmla="*/ 301474 h 509406"/>
                  <a:gd name="connsiteX2389" fmla="*/ 2193134 w 2377881"/>
                  <a:gd name="connsiteY2389" fmla="*/ 301284 h 509406"/>
                  <a:gd name="connsiteX2390" fmla="*/ 2194181 w 2377881"/>
                  <a:gd name="connsiteY2390" fmla="*/ 306713 h 509406"/>
                  <a:gd name="connsiteX2391" fmla="*/ 2199515 w 2377881"/>
                  <a:gd name="connsiteY2391" fmla="*/ 309190 h 509406"/>
                  <a:gd name="connsiteX2392" fmla="*/ 2197991 w 2377881"/>
                  <a:gd name="connsiteY2392" fmla="*/ 313190 h 509406"/>
                  <a:gd name="connsiteX2393" fmla="*/ 2207993 w 2377881"/>
                  <a:gd name="connsiteY2393" fmla="*/ 314047 h 509406"/>
                  <a:gd name="connsiteX2394" fmla="*/ 2211231 w 2377881"/>
                  <a:gd name="connsiteY2394" fmla="*/ 315190 h 509406"/>
                  <a:gd name="connsiteX2395" fmla="*/ 2211803 w 2377881"/>
                  <a:gd name="connsiteY2395" fmla="*/ 315381 h 509406"/>
                  <a:gd name="connsiteX2396" fmla="*/ 2209802 w 2377881"/>
                  <a:gd name="connsiteY2396" fmla="*/ 311857 h 509406"/>
                  <a:gd name="connsiteX2397" fmla="*/ 2207612 w 2377881"/>
                  <a:gd name="connsiteY2397" fmla="*/ 311095 h 509406"/>
                  <a:gd name="connsiteX2398" fmla="*/ 2206278 w 2377881"/>
                  <a:gd name="connsiteY2398" fmla="*/ 309475 h 509406"/>
                  <a:gd name="connsiteX2399" fmla="*/ 2205135 w 2377881"/>
                  <a:gd name="connsiteY2399" fmla="*/ 307380 h 509406"/>
                  <a:gd name="connsiteX2400" fmla="*/ 2197705 w 2377881"/>
                  <a:gd name="connsiteY2400" fmla="*/ 304903 h 509406"/>
                  <a:gd name="connsiteX2401" fmla="*/ 2197039 w 2377881"/>
                  <a:gd name="connsiteY2401" fmla="*/ 304332 h 509406"/>
                  <a:gd name="connsiteX2402" fmla="*/ 1731552 w 2377881"/>
                  <a:gd name="connsiteY2402" fmla="*/ 300427 h 509406"/>
                  <a:gd name="connsiteX2403" fmla="*/ 1729361 w 2377881"/>
                  <a:gd name="connsiteY2403" fmla="*/ 300617 h 509406"/>
                  <a:gd name="connsiteX2404" fmla="*/ 1724980 w 2377881"/>
                  <a:gd name="connsiteY2404" fmla="*/ 306237 h 509406"/>
                  <a:gd name="connsiteX2405" fmla="*/ 1725361 w 2377881"/>
                  <a:gd name="connsiteY2405" fmla="*/ 307285 h 509406"/>
                  <a:gd name="connsiteX2406" fmla="*/ 1725170 w 2377881"/>
                  <a:gd name="connsiteY2406" fmla="*/ 310333 h 509406"/>
                  <a:gd name="connsiteX2407" fmla="*/ 1727932 w 2377881"/>
                  <a:gd name="connsiteY2407" fmla="*/ 312428 h 509406"/>
                  <a:gd name="connsiteX2408" fmla="*/ 1729266 w 2377881"/>
                  <a:gd name="connsiteY2408" fmla="*/ 312047 h 509406"/>
                  <a:gd name="connsiteX2409" fmla="*/ 1731171 w 2377881"/>
                  <a:gd name="connsiteY2409" fmla="*/ 311571 h 509406"/>
                  <a:gd name="connsiteX2410" fmla="*/ 1732029 w 2377881"/>
                  <a:gd name="connsiteY2410" fmla="*/ 306808 h 509406"/>
                  <a:gd name="connsiteX2411" fmla="*/ 1735457 w 2377881"/>
                  <a:gd name="connsiteY2411" fmla="*/ 304808 h 509406"/>
                  <a:gd name="connsiteX2412" fmla="*/ 1737648 w 2377881"/>
                  <a:gd name="connsiteY2412" fmla="*/ 303475 h 509406"/>
                  <a:gd name="connsiteX2413" fmla="*/ 1731552 w 2377881"/>
                  <a:gd name="connsiteY2413" fmla="*/ 300427 h 509406"/>
                  <a:gd name="connsiteX2414" fmla="*/ 1886333 w 2377881"/>
                  <a:gd name="connsiteY2414" fmla="*/ 298426 h 509406"/>
                  <a:gd name="connsiteX2415" fmla="*/ 1885190 w 2377881"/>
                  <a:gd name="connsiteY2415" fmla="*/ 302141 h 509406"/>
                  <a:gd name="connsiteX2416" fmla="*/ 1891953 w 2377881"/>
                  <a:gd name="connsiteY2416" fmla="*/ 303570 h 509406"/>
                  <a:gd name="connsiteX2417" fmla="*/ 1886333 w 2377881"/>
                  <a:gd name="connsiteY2417" fmla="*/ 298426 h 509406"/>
                  <a:gd name="connsiteX2418" fmla="*/ 190883 w 2377881"/>
                  <a:gd name="connsiteY2418" fmla="*/ 292902 h 509406"/>
                  <a:gd name="connsiteX2419" fmla="*/ 185549 w 2377881"/>
                  <a:gd name="connsiteY2419" fmla="*/ 297188 h 509406"/>
                  <a:gd name="connsiteX2420" fmla="*/ 190026 w 2377881"/>
                  <a:gd name="connsiteY2420" fmla="*/ 299093 h 509406"/>
                  <a:gd name="connsiteX2421" fmla="*/ 191741 w 2377881"/>
                  <a:gd name="connsiteY2421" fmla="*/ 298522 h 509406"/>
                  <a:gd name="connsiteX2422" fmla="*/ 193074 w 2377881"/>
                  <a:gd name="connsiteY2422" fmla="*/ 298045 h 509406"/>
                  <a:gd name="connsiteX2423" fmla="*/ 194217 w 2377881"/>
                  <a:gd name="connsiteY2423" fmla="*/ 294997 h 509406"/>
                  <a:gd name="connsiteX2424" fmla="*/ 193169 w 2377881"/>
                  <a:gd name="connsiteY2424" fmla="*/ 294331 h 509406"/>
                  <a:gd name="connsiteX2425" fmla="*/ 439867 w 2377881"/>
                  <a:gd name="connsiteY2425" fmla="*/ 290140 h 509406"/>
                  <a:gd name="connsiteX2426" fmla="*/ 433390 w 2377881"/>
                  <a:gd name="connsiteY2426" fmla="*/ 297283 h 509406"/>
                  <a:gd name="connsiteX2427" fmla="*/ 439581 w 2377881"/>
                  <a:gd name="connsiteY2427" fmla="*/ 293473 h 509406"/>
                  <a:gd name="connsiteX2428" fmla="*/ 439771 w 2377881"/>
                  <a:gd name="connsiteY2428" fmla="*/ 290806 h 509406"/>
                  <a:gd name="connsiteX2429" fmla="*/ 4574 w 2377881"/>
                  <a:gd name="connsiteY2429" fmla="*/ 286045 h 509406"/>
                  <a:gd name="connsiteX2430" fmla="*/ 8289 w 2377881"/>
                  <a:gd name="connsiteY2430" fmla="*/ 287092 h 509406"/>
                  <a:gd name="connsiteX2431" fmla="*/ 14099 w 2377881"/>
                  <a:gd name="connsiteY2431" fmla="*/ 292236 h 509406"/>
                  <a:gd name="connsiteX2432" fmla="*/ 8479 w 2377881"/>
                  <a:gd name="connsiteY2432" fmla="*/ 291855 h 509406"/>
                  <a:gd name="connsiteX2433" fmla="*/ 7432 w 2377881"/>
                  <a:gd name="connsiteY2433" fmla="*/ 291188 h 509406"/>
                  <a:gd name="connsiteX2434" fmla="*/ 2955 w 2377881"/>
                  <a:gd name="connsiteY2434" fmla="*/ 290045 h 509406"/>
                  <a:gd name="connsiteX2435" fmla="*/ 2 w 2377881"/>
                  <a:gd name="connsiteY2435" fmla="*/ 287854 h 509406"/>
                  <a:gd name="connsiteX2436" fmla="*/ 4574 w 2377881"/>
                  <a:gd name="connsiteY2436" fmla="*/ 286045 h 509406"/>
                  <a:gd name="connsiteX2437" fmla="*/ 422436 w 2377881"/>
                  <a:gd name="connsiteY2437" fmla="*/ 285949 h 509406"/>
                  <a:gd name="connsiteX2438" fmla="*/ 418245 w 2377881"/>
                  <a:gd name="connsiteY2438" fmla="*/ 286615 h 509406"/>
                  <a:gd name="connsiteX2439" fmla="*/ 419293 w 2377881"/>
                  <a:gd name="connsiteY2439" fmla="*/ 291759 h 509406"/>
                  <a:gd name="connsiteX2440" fmla="*/ 418340 w 2377881"/>
                  <a:gd name="connsiteY2440" fmla="*/ 292521 h 509406"/>
                  <a:gd name="connsiteX2441" fmla="*/ 417483 w 2377881"/>
                  <a:gd name="connsiteY2441" fmla="*/ 295188 h 509406"/>
                  <a:gd name="connsiteX2442" fmla="*/ 420531 w 2377881"/>
                  <a:gd name="connsiteY2442" fmla="*/ 296236 h 509406"/>
                  <a:gd name="connsiteX2443" fmla="*/ 423008 w 2377881"/>
                  <a:gd name="connsiteY2443" fmla="*/ 294521 h 509406"/>
                  <a:gd name="connsiteX2444" fmla="*/ 427865 w 2377881"/>
                  <a:gd name="connsiteY2444" fmla="*/ 287473 h 509406"/>
                  <a:gd name="connsiteX2445" fmla="*/ 427008 w 2377881"/>
                  <a:gd name="connsiteY2445" fmla="*/ 286615 h 509406"/>
                  <a:gd name="connsiteX2446" fmla="*/ 422436 w 2377881"/>
                  <a:gd name="connsiteY2446" fmla="*/ 285949 h 509406"/>
                  <a:gd name="connsiteX2447" fmla="*/ 321566 w 2377881"/>
                  <a:gd name="connsiteY2447" fmla="*/ 285472 h 509406"/>
                  <a:gd name="connsiteX2448" fmla="*/ 320709 w 2377881"/>
                  <a:gd name="connsiteY2448" fmla="*/ 291759 h 509406"/>
                  <a:gd name="connsiteX2449" fmla="*/ 325376 w 2377881"/>
                  <a:gd name="connsiteY2449" fmla="*/ 292426 h 509406"/>
                  <a:gd name="connsiteX2450" fmla="*/ 325471 w 2377881"/>
                  <a:gd name="connsiteY2450" fmla="*/ 286234 h 509406"/>
                  <a:gd name="connsiteX2451" fmla="*/ 323566 w 2377881"/>
                  <a:gd name="connsiteY2451" fmla="*/ 285853 h 509406"/>
                  <a:gd name="connsiteX2452" fmla="*/ 403291 w 2377881"/>
                  <a:gd name="connsiteY2452" fmla="*/ 284901 h 509406"/>
                  <a:gd name="connsiteX2453" fmla="*/ 397197 w 2377881"/>
                  <a:gd name="connsiteY2453" fmla="*/ 289297 h 509406"/>
                  <a:gd name="connsiteX2454" fmla="*/ 397100 w 2377881"/>
                  <a:gd name="connsiteY2454" fmla="*/ 289282 h 509406"/>
                  <a:gd name="connsiteX2455" fmla="*/ 395766 w 2377881"/>
                  <a:gd name="connsiteY2455" fmla="*/ 290330 h 509406"/>
                  <a:gd name="connsiteX2456" fmla="*/ 397197 w 2377881"/>
                  <a:gd name="connsiteY2456" fmla="*/ 289297 h 509406"/>
                  <a:gd name="connsiteX2457" fmla="*/ 401386 w 2377881"/>
                  <a:gd name="connsiteY2457" fmla="*/ 289949 h 509406"/>
                  <a:gd name="connsiteX2458" fmla="*/ 404434 w 2377881"/>
                  <a:gd name="connsiteY2458" fmla="*/ 290425 h 509406"/>
                  <a:gd name="connsiteX2459" fmla="*/ 403291 w 2377881"/>
                  <a:gd name="connsiteY2459" fmla="*/ 284901 h 509406"/>
                  <a:gd name="connsiteX2460" fmla="*/ 369191 w 2377881"/>
                  <a:gd name="connsiteY2460" fmla="*/ 284425 h 509406"/>
                  <a:gd name="connsiteX2461" fmla="*/ 369096 w 2377881"/>
                  <a:gd name="connsiteY2461" fmla="*/ 284615 h 509406"/>
                  <a:gd name="connsiteX2462" fmla="*/ 367191 w 2377881"/>
                  <a:gd name="connsiteY2462" fmla="*/ 291283 h 509406"/>
                  <a:gd name="connsiteX2463" fmla="*/ 358047 w 2377881"/>
                  <a:gd name="connsiteY2463" fmla="*/ 292902 h 509406"/>
                  <a:gd name="connsiteX2464" fmla="*/ 361762 w 2377881"/>
                  <a:gd name="connsiteY2464" fmla="*/ 293664 h 509406"/>
                  <a:gd name="connsiteX2465" fmla="*/ 363381 w 2377881"/>
                  <a:gd name="connsiteY2465" fmla="*/ 294045 h 509406"/>
                  <a:gd name="connsiteX2466" fmla="*/ 371953 w 2377881"/>
                  <a:gd name="connsiteY2466" fmla="*/ 293283 h 509406"/>
                  <a:gd name="connsiteX2467" fmla="*/ 378621 w 2377881"/>
                  <a:gd name="connsiteY2467" fmla="*/ 290521 h 509406"/>
                  <a:gd name="connsiteX2468" fmla="*/ 369191 w 2377881"/>
                  <a:gd name="connsiteY2468" fmla="*/ 284425 h 509406"/>
                  <a:gd name="connsiteX2469" fmla="*/ 177548 w 2377881"/>
                  <a:gd name="connsiteY2469" fmla="*/ 281186 h 509406"/>
                  <a:gd name="connsiteX2470" fmla="*/ 173452 w 2377881"/>
                  <a:gd name="connsiteY2470" fmla="*/ 286615 h 509406"/>
                  <a:gd name="connsiteX2471" fmla="*/ 173833 w 2377881"/>
                  <a:gd name="connsiteY2471" fmla="*/ 287758 h 509406"/>
                  <a:gd name="connsiteX2472" fmla="*/ 174405 w 2377881"/>
                  <a:gd name="connsiteY2472" fmla="*/ 289759 h 509406"/>
                  <a:gd name="connsiteX2473" fmla="*/ 174024 w 2377881"/>
                  <a:gd name="connsiteY2473" fmla="*/ 299188 h 509406"/>
                  <a:gd name="connsiteX2474" fmla="*/ 172976 w 2377881"/>
                  <a:gd name="connsiteY2474" fmla="*/ 302332 h 509406"/>
                  <a:gd name="connsiteX2475" fmla="*/ 175929 w 2377881"/>
                  <a:gd name="connsiteY2475" fmla="*/ 300903 h 509406"/>
                  <a:gd name="connsiteX2476" fmla="*/ 181263 w 2377881"/>
                  <a:gd name="connsiteY2476" fmla="*/ 293473 h 509406"/>
                  <a:gd name="connsiteX2477" fmla="*/ 180596 w 2377881"/>
                  <a:gd name="connsiteY2477" fmla="*/ 282901 h 509406"/>
                  <a:gd name="connsiteX2478" fmla="*/ 179358 w 2377881"/>
                  <a:gd name="connsiteY2478" fmla="*/ 282234 h 509406"/>
                  <a:gd name="connsiteX2479" fmla="*/ 2328484 w 2377881"/>
                  <a:gd name="connsiteY2479" fmla="*/ 269375 h 509406"/>
                  <a:gd name="connsiteX2480" fmla="*/ 2324674 w 2377881"/>
                  <a:gd name="connsiteY2480" fmla="*/ 270518 h 509406"/>
                  <a:gd name="connsiteX2481" fmla="*/ 2328674 w 2377881"/>
                  <a:gd name="connsiteY2481" fmla="*/ 277662 h 509406"/>
                  <a:gd name="connsiteX2482" fmla="*/ 2336294 w 2377881"/>
                  <a:gd name="connsiteY2482" fmla="*/ 277567 h 509406"/>
                  <a:gd name="connsiteX2483" fmla="*/ 2333818 w 2377881"/>
                  <a:gd name="connsiteY2483" fmla="*/ 275185 h 509406"/>
                  <a:gd name="connsiteX2484" fmla="*/ 2332008 w 2377881"/>
                  <a:gd name="connsiteY2484" fmla="*/ 273471 h 509406"/>
                  <a:gd name="connsiteX2485" fmla="*/ 2328484 w 2377881"/>
                  <a:gd name="connsiteY2485" fmla="*/ 269375 h 509406"/>
                  <a:gd name="connsiteX2486" fmla="*/ 2325341 w 2377881"/>
                  <a:gd name="connsiteY2486" fmla="*/ 258040 h 509406"/>
                  <a:gd name="connsiteX2487" fmla="*/ 2328960 w 2377881"/>
                  <a:gd name="connsiteY2487" fmla="*/ 264613 h 509406"/>
                  <a:gd name="connsiteX2488" fmla="*/ 2335818 w 2377881"/>
                  <a:gd name="connsiteY2488" fmla="*/ 265660 h 509406"/>
                  <a:gd name="connsiteX2489" fmla="*/ 2336961 w 2377881"/>
                  <a:gd name="connsiteY2489" fmla="*/ 264327 h 509406"/>
                  <a:gd name="connsiteX2490" fmla="*/ 2338961 w 2377881"/>
                  <a:gd name="connsiteY2490" fmla="*/ 262136 h 509406"/>
                  <a:gd name="connsiteX2491" fmla="*/ 2336199 w 2377881"/>
                  <a:gd name="connsiteY2491" fmla="*/ 258040 h 509406"/>
                  <a:gd name="connsiteX2492" fmla="*/ 2325341 w 2377881"/>
                  <a:gd name="connsiteY2492" fmla="*/ 258040 h 509406"/>
                  <a:gd name="connsiteX2493" fmla="*/ 2285240 w 2377881"/>
                  <a:gd name="connsiteY2493" fmla="*/ 257278 h 509406"/>
                  <a:gd name="connsiteX2494" fmla="*/ 2280573 w 2377881"/>
                  <a:gd name="connsiteY2494" fmla="*/ 258326 h 509406"/>
                  <a:gd name="connsiteX2495" fmla="*/ 2278382 w 2377881"/>
                  <a:gd name="connsiteY2495" fmla="*/ 266232 h 509406"/>
                  <a:gd name="connsiteX2496" fmla="*/ 2281907 w 2377881"/>
                  <a:gd name="connsiteY2496" fmla="*/ 263755 h 509406"/>
                  <a:gd name="connsiteX2497" fmla="*/ 2282764 w 2377881"/>
                  <a:gd name="connsiteY2497" fmla="*/ 262993 h 509406"/>
                  <a:gd name="connsiteX2498" fmla="*/ 2286288 w 2377881"/>
                  <a:gd name="connsiteY2498" fmla="*/ 267946 h 509406"/>
                  <a:gd name="connsiteX2499" fmla="*/ 2286478 w 2377881"/>
                  <a:gd name="connsiteY2499" fmla="*/ 268232 h 509406"/>
                  <a:gd name="connsiteX2500" fmla="*/ 2289527 w 2377881"/>
                  <a:gd name="connsiteY2500" fmla="*/ 272328 h 509406"/>
                  <a:gd name="connsiteX2501" fmla="*/ 2298575 w 2377881"/>
                  <a:gd name="connsiteY2501" fmla="*/ 263374 h 509406"/>
                  <a:gd name="connsiteX2502" fmla="*/ 2295051 w 2377881"/>
                  <a:gd name="connsiteY2502" fmla="*/ 263089 h 509406"/>
                  <a:gd name="connsiteX2503" fmla="*/ 2286193 w 2377881"/>
                  <a:gd name="connsiteY2503" fmla="*/ 257755 h 509406"/>
                  <a:gd name="connsiteX2504" fmla="*/ 27720 w 2377881"/>
                  <a:gd name="connsiteY2504" fmla="*/ 253373 h 509406"/>
                  <a:gd name="connsiteX2505" fmla="*/ 22100 w 2377881"/>
                  <a:gd name="connsiteY2505" fmla="*/ 256421 h 509406"/>
                  <a:gd name="connsiteX2506" fmla="*/ 23910 w 2377881"/>
                  <a:gd name="connsiteY2506" fmla="*/ 258326 h 509406"/>
                  <a:gd name="connsiteX2507" fmla="*/ 25243 w 2377881"/>
                  <a:gd name="connsiteY2507" fmla="*/ 259755 h 509406"/>
                  <a:gd name="connsiteX2508" fmla="*/ 30768 w 2377881"/>
                  <a:gd name="connsiteY2508" fmla="*/ 261184 h 509406"/>
                  <a:gd name="connsiteX2509" fmla="*/ 31054 w 2377881"/>
                  <a:gd name="connsiteY2509" fmla="*/ 254897 h 509406"/>
                  <a:gd name="connsiteX2510" fmla="*/ 29434 w 2377881"/>
                  <a:gd name="connsiteY2510" fmla="*/ 254135 h 509406"/>
                  <a:gd name="connsiteX2511" fmla="*/ 2289813 w 2377881"/>
                  <a:gd name="connsiteY2511" fmla="*/ 250039 h 509406"/>
                  <a:gd name="connsiteX2512" fmla="*/ 2288574 w 2377881"/>
                  <a:gd name="connsiteY2512" fmla="*/ 253183 h 509406"/>
                  <a:gd name="connsiteX2513" fmla="*/ 2299147 w 2377881"/>
                  <a:gd name="connsiteY2513" fmla="*/ 258802 h 509406"/>
                  <a:gd name="connsiteX2514" fmla="*/ 2299052 w 2377881"/>
                  <a:gd name="connsiteY2514" fmla="*/ 253849 h 509406"/>
                  <a:gd name="connsiteX2515" fmla="*/ 2289813 w 2377881"/>
                  <a:gd name="connsiteY2515" fmla="*/ 250039 h 509406"/>
                  <a:gd name="connsiteX2516" fmla="*/ 70106 w 2377881"/>
                  <a:gd name="connsiteY2516" fmla="*/ 227084 h 509406"/>
                  <a:gd name="connsiteX2517" fmla="*/ 69916 w 2377881"/>
                  <a:gd name="connsiteY2517" fmla="*/ 227179 h 509406"/>
                  <a:gd name="connsiteX2518" fmla="*/ 63058 w 2377881"/>
                  <a:gd name="connsiteY2518" fmla="*/ 231085 h 509406"/>
                  <a:gd name="connsiteX2519" fmla="*/ 55247 w 2377881"/>
                  <a:gd name="connsiteY2519" fmla="*/ 229370 h 509406"/>
                  <a:gd name="connsiteX2520" fmla="*/ 52009 w 2377881"/>
                  <a:gd name="connsiteY2520" fmla="*/ 230037 h 509406"/>
                  <a:gd name="connsiteX2521" fmla="*/ 51914 w 2377881"/>
                  <a:gd name="connsiteY2521" fmla="*/ 231180 h 509406"/>
                  <a:gd name="connsiteX2522" fmla="*/ 57819 w 2377881"/>
                  <a:gd name="connsiteY2522" fmla="*/ 233466 h 509406"/>
                  <a:gd name="connsiteX2523" fmla="*/ 70011 w 2377881"/>
                  <a:gd name="connsiteY2523" fmla="*/ 233275 h 509406"/>
                  <a:gd name="connsiteX2524" fmla="*/ 69535 w 2377881"/>
                  <a:gd name="connsiteY2524" fmla="*/ 230227 h 509406"/>
                  <a:gd name="connsiteX2525" fmla="*/ 69344 w 2377881"/>
                  <a:gd name="connsiteY2525" fmla="*/ 229370 h 509406"/>
                  <a:gd name="connsiteX2526" fmla="*/ 70106 w 2377881"/>
                  <a:gd name="connsiteY2526" fmla="*/ 227084 h 509406"/>
                  <a:gd name="connsiteX2527" fmla="*/ 41245 w 2377881"/>
                  <a:gd name="connsiteY2527" fmla="*/ 220798 h 509406"/>
                  <a:gd name="connsiteX2528" fmla="*/ 43055 w 2377881"/>
                  <a:gd name="connsiteY2528" fmla="*/ 231275 h 509406"/>
                  <a:gd name="connsiteX2529" fmla="*/ 43722 w 2377881"/>
                  <a:gd name="connsiteY2529" fmla="*/ 234418 h 509406"/>
                  <a:gd name="connsiteX2530" fmla="*/ 46675 w 2377881"/>
                  <a:gd name="connsiteY2530" fmla="*/ 235466 h 509406"/>
                  <a:gd name="connsiteX2531" fmla="*/ 48675 w 2377881"/>
                  <a:gd name="connsiteY2531" fmla="*/ 233561 h 509406"/>
                  <a:gd name="connsiteX2532" fmla="*/ 49437 w 2377881"/>
                  <a:gd name="connsiteY2532" fmla="*/ 229180 h 509406"/>
                  <a:gd name="connsiteX2533" fmla="*/ 41245 w 2377881"/>
                  <a:gd name="connsiteY2533" fmla="*/ 220798 h 509406"/>
                  <a:gd name="connsiteX2534" fmla="*/ 2234853 w 2377881"/>
                  <a:gd name="connsiteY2534" fmla="*/ 184698 h 509406"/>
                  <a:gd name="connsiteX2535" fmla="*/ 2226947 w 2377881"/>
                  <a:gd name="connsiteY2535" fmla="*/ 186127 h 509406"/>
                  <a:gd name="connsiteX2536" fmla="*/ 2221899 w 2377881"/>
                  <a:gd name="connsiteY2536" fmla="*/ 188603 h 509406"/>
                  <a:gd name="connsiteX2537" fmla="*/ 2217898 w 2377881"/>
                  <a:gd name="connsiteY2537" fmla="*/ 196128 h 509406"/>
                  <a:gd name="connsiteX2538" fmla="*/ 2225423 w 2377881"/>
                  <a:gd name="connsiteY2538" fmla="*/ 195652 h 509406"/>
                  <a:gd name="connsiteX2539" fmla="*/ 2230662 w 2377881"/>
                  <a:gd name="connsiteY2539" fmla="*/ 193842 h 509406"/>
                  <a:gd name="connsiteX2540" fmla="*/ 2232567 w 2377881"/>
                  <a:gd name="connsiteY2540" fmla="*/ 193842 h 509406"/>
                  <a:gd name="connsiteX2541" fmla="*/ 2237044 w 2377881"/>
                  <a:gd name="connsiteY2541" fmla="*/ 193175 h 509406"/>
                  <a:gd name="connsiteX2542" fmla="*/ 2234853 w 2377881"/>
                  <a:gd name="connsiteY2542" fmla="*/ 184698 h 509406"/>
                  <a:gd name="connsiteX2543" fmla="*/ 198408 w 2377881"/>
                  <a:gd name="connsiteY2543" fmla="*/ 177173 h 509406"/>
                  <a:gd name="connsiteX2544" fmla="*/ 192217 w 2377881"/>
                  <a:gd name="connsiteY2544" fmla="*/ 182602 h 509406"/>
                  <a:gd name="connsiteX2545" fmla="*/ 187359 w 2377881"/>
                  <a:gd name="connsiteY2545" fmla="*/ 185269 h 509406"/>
                  <a:gd name="connsiteX2546" fmla="*/ 186311 w 2377881"/>
                  <a:gd name="connsiteY2546" fmla="*/ 186984 h 509406"/>
                  <a:gd name="connsiteX2547" fmla="*/ 185359 w 2377881"/>
                  <a:gd name="connsiteY2547" fmla="*/ 191842 h 509406"/>
                  <a:gd name="connsiteX2548" fmla="*/ 190407 w 2377881"/>
                  <a:gd name="connsiteY2548" fmla="*/ 195747 h 509406"/>
                  <a:gd name="connsiteX2549" fmla="*/ 192788 w 2377881"/>
                  <a:gd name="connsiteY2549" fmla="*/ 197652 h 509406"/>
                  <a:gd name="connsiteX2550" fmla="*/ 201456 w 2377881"/>
                  <a:gd name="connsiteY2550" fmla="*/ 196414 h 509406"/>
                  <a:gd name="connsiteX2551" fmla="*/ 203170 w 2377881"/>
                  <a:gd name="connsiteY2551" fmla="*/ 193461 h 509406"/>
                  <a:gd name="connsiteX2552" fmla="*/ 203361 w 2377881"/>
                  <a:gd name="connsiteY2552" fmla="*/ 193080 h 509406"/>
                  <a:gd name="connsiteX2553" fmla="*/ 199265 w 2377881"/>
                  <a:gd name="connsiteY2553" fmla="*/ 192127 h 509406"/>
                  <a:gd name="connsiteX2554" fmla="*/ 194408 w 2377881"/>
                  <a:gd name="connsiteY2554" fmla="*/ 181555 h 509406"/>
                  <a:gd name="connsiteX2555" fmla="*/ 202123 w 2377881"/>
                  <a:gd name="connsiteY2555" fmla="*/ 178888 h 509406"/>
                  <a:gd name="connsiteX2556" fmla="*/ 203933 w 2377881"/>
                  <a:gd name="connsiteY2556" fmla="*/ 178316 h 509406"/>
                  <a:gd name="connsiteX2557" fmla="*/ 207933 w 2377881"/>
                  <a:gd name="connsiteY2557" fmla="*/ 177745 h 509406"/>
                  <a:gd name="connsiteX2558" fmla="*/ 198408 w 2377881"/>
                  <a:gd name="connsiteY2558" fmla="*/ 177173 h 509406"/>
                  <a:gd name="connsiteX2559" fmla="*/ 75665 w 2377881"/>
                  <a:gd name="connsiteY2559" fmla="*/ 169789 h 509406"/>
                  <a:gd name="connsiteX2560" fmla="*/ 77155 w 2377881"/>
                  <a:gd name="connsiteY2560" fmla="*/ 171172 h 509406"/>
                  <a:gd name="connsiteX2561" fmla="*/ 79250 w 2377881"/>
                  <a:gd name="connsiteY2561" fmla="*/ 173078 h 509406"/>
                  <a:gd name="connsiteX2562" fmla="*/ 81346 w 2377881"/>
                  <a:gd name="connsiteY2562" fmla="*/ 176125 h 509406"/>
                  <a:gd name="connsiteX2563" fmla="*/ 73821 w 2377881"/>
                  <a:gd name="connsiteY2563" fmla="*/ 180412 h 509406"/>
                  <a:gd name="connsiteX2564" fmla="*/ 70868 w 2377881"/>
                  <a:gd name="connsiteY2564" fmla="*/ 180983 h 509406"/>
                  <a:gd name="connsiteX2565" fmla="*/ 67820 w 2377881"/>
                  <a:gd name="connsiteY2565" fmla="*/ 181745 h 509406"/>
                  <a:gd name="connsiteX2566" fmla="*/ 62105 w 2377881"/>
                  <a:gd name="connsiteY2566" fmla="*/ 180983 h 509406"/>
                  <a:gd name="connsiteX2567" fmla="*/ 71821 w 2377881"/>
                  <a:gd name="connsiteY2567" fmla="*/ 174506 h 509406"/>
                  <a:gd name="connsiteX2568" fmla="*/ 73059 w 2377881"/>
                  <a:gd name="connsiteY2568" fmla="*/ 172982 h 509406"/>
                  <a:gd name="connsiteX2569" fmla="*/ 2263809 w 2377881"/>
                  <a:gd name="connsiteY2569" fmla="*/ 168315 h 509406"/>
                  <a:gd name="connsiteX2570" fmla="*/ 2258380 w 2377881"/>
                  <a:gd name="connsiteY2570" fmla="*/ 170887 h 509406"/>
                  <a:gd name="connsiteX2571" fmla="*/ 2257714 w 2377881"/>
                  <a:gd name="connsiteY2571" fmla="*/ 170717 h 509406"/>
                  <a:gd name="connsiteX2572" fmla="*/ 76869 w 2377881"/>
                  <a:gd name="connsiteY2572" fmla="*/ 168315 h 509406"/>
                  <a:gd name="connsiteX2573" fmla="*/ 75665 w 2377881"/>
                  <a:gd name="connsiteY2573" fmla="*/ 169789 h 509406"/>
                  <a:gd name="connsiteX2574" fmla="*/ 74488 w 2377881"/>
                  <a:gd name="connsiteY2574" fmla="*/ 168696 h 509406"/>
                  <a:gd name="connsiteX2575" fmla="*/ 76869 w 2377881"/>
                  <a:gd name="connsiteY2575" fmla="*/ 168315 h 509406"/>
                  <a:gd name="connsiteX2576" fmla="*/ 2195610 w 2377881"/>
                  <a:gd name="connsiteY2576" fmla="*/ 161076 h 509406"/>
                  <a:gd name="connsiteX2577" fmla="*/ 2194563 w 2377881"/>
                  <a:gd name="connsiteY2577" fmla="*/ 162314 h 509406"/>
                  <a:gd name="connsiteX2578" fmla="*/ 2194943 w 2377881"/>
                  <a:gd name="connsiteY2578" fmla="*/ 165743 h 509406"/>
                  <a:gd name="connsiteX2579" fmla="*/ 2189895 w 2377881"/>
                  <a:gd name="connsiteY2579" fmla="*/ 168029 h 509406"/>
                  <a:gd name="connsiteX2580" fmla="*/ 2189229 w 2377881"/>
                  <a:gd name="connsiteY2580" fmla="*/ 168410 h 509406"/>
                  <a:gd name="connsiteX2581" fmla="*/ 2192181 w 2377881"/>
                  <a:gd name="connsiteY2581" fmla="*/ 170410 h 509406"/>
                  <a:gd name="connsiteX2582" fmla="*/ 2201611 w 2377881"/>
                  <a:gd name="connsiteY2582" fmla="*/ 162695 h 509406"/>
                  <a:gd name="connsiteX2583" fmla="*/ 2195610 w 2377881"/>
                  <a:gd name="connsiteY2583" fmla="*/ 161076 h 509406"/>
                  <a:gd name="connsiteX2584" fmla="*/ 178215 w 2377881"/>
                  <a:gd name="connsiteY2584" fmla="*/ 146312 h 509406"/>
                  <a:gd name="connsiteX2585" fmla="*/ 179549 w 2377881"/>
                  <a:gd name="connsiteY2585" fmla="*/ 146503 h 509406"/>
                  <a:gd name="connsiteX2586" fmla="*/ 175929 w 2377881"/>
                  <a:gd name="connsiteY2586" fmla="*/ 151361 h 509406"/>
                  <a:gd name="connsiteX2587" fmla="*/ 176406 w 2377881"/>
                  <a:gd name="connsiteY2587" fmla="*/ 153837 h 509406"/>
                  <a:gd name="connsiteX2588" fmla="*/ 172500 w 2377881"/>
                  <a:gd name="connsiteY2588" fmla="*/ 153742 h 509406"/>
                  <a:gd name="connsiteX2589" fmla="*/ 178215 w 2377881"/>
                  <a:gd name="connsiteY2589" fmla="*/ 146312 h 509406"/>
                  <a:gd name="connsiteX2590" fmla="*/ 2259237 w 2377881"/>
                  <a:gd name="connsiteY2590" fmla="*/ 120500 h 509406"/>
                  <a:gd name="connsiteX2591" fmla="*/ 2260284 w 2377881"/>
                  <a:gd name="connsiteY2591" fmla="*/ 123072 h 509406"/>
                  <a:gd name="connsiteX2592" fmla="*/ 2257713 w 2377881"/>
                  <a:gd name="connsiteY2592" fmla="*/ 125644 h 509406"/>
                  <a:gd name="connsiteX2593" fmla="*/ 2255903 w 2377881"/>
                  <a:gd name="connsiteY2593" fmla="*/ 134597 h 509406"/>
                  <a:gd name="connsiteX2594" fmla="*/ 2272858 w 2377881"/>
                  <a:gd name="connsiteY2594" fmla="*/ 133645 h 509406"/>
                  <a:gd name="connsiteX2595" fmla="*/ 2275143 w 2377881"/>
                  <a:gd name="connsiteY2595" fmla="*/ 138026 h 509406"/>
                  <a:gd name="connsiteX2596" fmla="*/ 2266857 w 2377881"/>
                  <a:gd name="connsiteY2596" fmla="*/ 137074 h 509406"/>
                  <a:gd name="connsiteX2597" fmla="*/ 2266190 w 2377881"/>
                  <a:gd name="connsiteY2597" fmla="*/ 137645 h 509406"/>
                  <a:gd name="connsiteX2598" fmla="*/ 2265904 w 2377881"/>
                  <a:gd name="connsiteY2598" fmla="*/ 140407 h 509406"/>
                  <a:gd name="connsiteX2599" fmla="*/ 2267904 w 2377881"/>
                  <a:gd name="connsiteY2599" fmla="*/ 142884 h 509406"/>
                  <a:gd name="connsiteX2600" fmla="*/ 2266571 w 2377881"/>
                  <a:gd name="connsiteY2600" fmla="*/ 145360 h 509406"/>
                  <a:gd name="connsiteX2601" fmla="*/ 2265714 w 2377881"/>
                  <a:gd name="connsiteY2601" fmla="*/ 145646 h 509406"/>
                  <a:gd name="connsiteX2602" fmla="*/ 2260475 w 2377881"/>
                  <a:gd name="connsiteY2602" fmla="*/ 143360 h 509406"/>
                  <a:gd name="connsiteX2603" fmla="*/ 2258665 w 2377881"/>
                  <a:gd name="connsiteY2603" fmla="*/ 142979 h 509406"/>
                  <a:gd name="connsiteX2604" fmla="*/ 2255427 w 2377881"/>
                  <a:gd name="connsiteY2604" fmla="*/ 142312 h 509406"/>
                  <a:gd name="connsiteX2605" fmla="*/ 2249045 w 2377881"/>
                  <a:gd name="connsiteY2605" fmla="*/ 133168 h 509406"/>
                  <a:gd name="connsiteX2606" fmla="*/ 2254665 w 2377881"/>
                  <a:gd name="connsiteY2606" fmla="*/ 122119 h 509406"/>
                  <a:gd name="connsiteX2607" fmla="*/ 2255903 w 2377881"/>
                  <a:gd name="connsiteY2607" fmla="*/ 120881 h 509406"/>
                  <a:gd name="connsiteX2608" fmla="*/ 2259237 w 2377881"/>
                  <a:gd name="connsiteY2608" fmla="*/ 120500 h 509406"/>
                  <a:gd name="connsiteX2609" fmla="*/ 266035 w 2377881"/>
                  <a:gd name="connsiteY2609" fmla="*/ 117832 h 509406"/>
                  <a:gd name="connsiteX2610" fmla="*/ 258796 w 2377881"/>
                  <a:gd name="connsiteY2610" fmla="*/ 118213 h 509406"/>
                  <a:gd name="connsiteX2611" fmla="*/ 258320 w 2377881"/>
                  <a:gd name="connsiteY2611" fmla="*/ 118213 h 509406"/>
                  <a:gd name="connsiteX2612" fmla="*/ 259082 w 2377881"/>
                  <a:gd name="connsiteY2612" fmla="*/ 121357 h 509406"/>
                  <a:gd name="connsiteX2613" fmla="*/ 259844 w 2377881"/>
                  <a:gd name="connsiteY2613" fmla="*/ 121452 h 509406"/>
                  <a:gd name="connsiteX2614" fmla="*/ 260701 w 2377881"/>
                  <a:gd name="connsiteY2614" fmla="*/ 121547 h 509406"/>
                  <a:gd name="connsiteX2615" fmla="*/ 264131 w 2377881"/>
                  <a:gd name="connsiteY2615" fmla="*/ 124595 h 509406"/>
                  <a:gd name="connsiteX2616" fmla="*/ 267083 w 2377881"/>
                  <a:gd name="connsiteY2616" fmla="*/ 124500 h 509406"/>
                  <a:gd name="connsiteX2617" fmla="*/ 270608 w 2377881"/>
                  <a:gd name="connsiteY2617" fmla="*/ 124309 h 509406"/>
                  <a:gd name="connsiteX2618" fmla="*/ 266035 w 2377881"/>
                  <a:gd name="connsiteY2618" fmla="*/ 117832 h 509406"/>
                  <a:gd name="connsiteX2619" fmla="*/ 223554 w 2377881"/>
                  <a:gd name="connsiteY2619" fmla="*/ 110022 h 509406"/>
                  <a:gd name="connsiteX2620" fmla="*/ 215743 w 2377881"/>
                  <a:gd name="connsiteY2620" fmla="*/ 114880 h 509406"/>
                  <a:gd name="connsiteX2621" fmla="*/ 220887 w 2377881"/>
                  <a:gd name="connsiteY2621" fmla="*/ 116499 h 509406"/>
                  <a:gd name="connsiteX2622" fmla="*/ 222887 w 2377881"/>
                  <a:gd name="connsiteY2622" fmla="*/ 116213 h 509406"/>
                  <a:gd name="connsiteX2623" fmla="*/ 230221 w 2377881"/>
                  <a:gd name="connsiteY2623" fmla="*/ 115356 h 509406"/>
                  <a:gd name="connsiteX2624" fmla="*/ 223554 w 2377881"/>
                  <a:gd name="connsiteY2624" fmla="*/ 110022 h 509406"/>
                  <a:gd name="connsiteX2625" fmla="*/ 252796 w 2377881"/>
                  <a:gd name="connsiteY2625" fmla="*/ 107831 h 509406"/>
                  <a:gd name="connsiteX2626" fmla="*/ 250033 w 2377881"/>
                  <a:gd name="connsiteY2626" fmla="*/ 109165 h 509406"/>
                  <a:gd name="connsiteX2627" fmla="*/ 251081 w 2377881"/>
                  <a:gd name="connsiteY2627" fmla="*/ 111736 h 509406"/>
                  <a:gd name="connsiteX2628" fmla="*/ 260225 w 2377881"/>
                  <a:gd name="connsiteY2628" fmla="*/ 113927 h 509406"/>
                  <a:gd name="connsiteX2629" fmla="*/ 263654 w 2377881"/>
                  <a:gd name="connsiteY2629" fmla="*/ 114213 h 509406"/>
                  <a:gd name="connsiteX2630" fmla="*/ 270036 w 2377881"/>
                  <a:gd name="connsiteY2630" fmla="*/ 112403 h 509406"/>
                  <a:gd name="connsiteX2631" fmla="*/ 258320 w 2377881"/>
                  <a:gd name="connsiteY2631" fmla="*/ 108593 h 509406"/>
                  <a:gd name="connsiteX2632" fmla="*/ 283752 w 2377881"/>
                  <a:gd name="connsiteY2632" fmla="*/ 102783 h 509406"/>
                  <a:gd name="connsiteX2633" fmla="*/ 280133 w 2377881"/>
                  <a:gd name="connsiteY2633" fmla="*/ 102878 h 509406"/>
                  <a:gd name="connsiteX2634" fmla="*/ 276799 w 2377881"/>
                  <a:gd name="connsiteY2634" fmla="*/ 103450 h 509406"/>
                  <a:gd name="connsiteX2635" fmla="*/ 276608 w 2377881"/>
                  <a:gd name="connsiteY2635" fmla="*/ 109260 h 509406"/>
                  <a:gd name="connsiteX2636" fmla="*/ 276323 w 2377881"/>
                  <a:gd name="connsiteY2636" fmla="*/ 116975 h 509406"/>
                  <a:gd name="connsiteX2637" fmla="*/ 278132 w 2377881"/>
                  <a:gd name="connsiteY2637" fmla="*/ 118880 h 509406"/>
                  <a:gd name="connsiteX2638" fmla="*/ 282228 w 2377881"/>
                  <a:gd name="connsiteY2638" fmla="*/ 119928 h 509406"/>
                  <a:gd name="connsiteX2639" fmla="*/ 285848 w 2377881"/>
                  <a:gd name="connsiteY2639" fmla="*/ 115070 h 509406"/>
                  <a:gd name="connsiteX2640" fmla="*/ 285371 w 2377881"/>
                  <a:gd name="connsiteY2640" fmla="*/ 114213 h 509406"/>
                  <a:gd name="connsiteX2641" fmla="*/ 284704 w 2377881"/>
                  <a:gd name="connsiteY2641" fmla="*/ 108498 h 509406"/>
                  <a:gd name="connsiteX2642" fmla="*/ 285848 w 2377881"/>
                  <a:gd name="connsiteY2642" fmla="*/ 106117 h 509406"/>
                  <a:gd name="connsiteX2643" fmla="*/ 283752 w 2377881"/>
                  <a:gd name="connsiteY2643" fmla="*/ 102783 h 509406"/>
                  <a:gd name="connsiteX2644" fmla="*/ 243366 w 2377881"/>
                  <a:gd name="connsiteY2644" fmla="*/ 86781 h 509406"/>
                  <a:gd name="connsiteX2645" fmla="*/ 234603 w 2377881"/>
                  <a:gd name="connsiteY2645" fmla="*/ 91734 h 509406"/>
                  <a:gd name="connsiteX2646" fmla="*/ 234317 w 2377881"/>
                  <a:gd name="connsiteY2646" fmla="*/ 93639 h 509406"/>
                  <a:gd name="connsiteX2647" fmla="*/ 233269 w 2377881"/>
                  <a:gd name="connsiteY2647" fmla="*/ 95258 h 509406"/>
                  <a:gd name="connsiteX2648" fmla="*/ 237175 w 2377881"/>
                  <a:gd name="connsiteY2648" fmla="*/ 98782 h 509406"/>
                  <a:gd name="connsiteX2649" fmla="*/ 237175 w 2377881"/>
                  <a:gd name="connsiteY2649" fmla="*/ 96020 h 509406"/>
                  <a:gd name="connsiteX2650" fmla="*/ 241556 w 2377881"/>
                  <a:gd name="connsiteY2650" fmla="*/ 95068 h 509406"/>
                  <a:gd name="connsiteX2651" fmla="*/ 243747 w 2377881"/>
                  <a:gd name="connsiteY2651" fmla="*/ 95544 h 509406"/>
                  <a:gd name="connsiteX2652" fmla="*/ 250415 w 2377881"/>
                  <a:gd name="connsiteY2652" fmla="*/ 93067 h 509406"/>
                  <a:gd name="connsiteX2653" fmla="*/ 249557 w 2377881"/>
                  <a:gd name="connsiteY2653" fmla="*/ 91829 h 509406"/>
                  <a:gd name="connsiteX2654" fmla="*/ 243366 w 2377881"/>
                  <a:gd name="connsiteY2654" fmla="*/ 86781 h 509406"/>
                  <a:gd name="connsiteX2655" fmla="*/ 261464 w 2377881"/>
                  <a:gd name="connsiteY2655" fmla="*/ 86686 h 509406"/>
                  <a:gd name="connsiteX2656" fmla="*/ 261178 w 2377881"/>
                  <a:gd name="connsiteY2656" fmla="*/ 87067 h 509406"/>
                  <a:gd name="connsiteX2657" fmla="*/ 255844 w 2377881"/>
                  <a:gd name="connsiteY2657" fmla="*/ 91448 h 509406"/>
                  <a:gd name="connsiteX2658" fmla="*/ 255272 w 2377881"/>
                  <a:gd name="connsiteY2658" fmla="*/ 96115 h 509406"/>
                  <a:gd name="connsiteX2659" fmla="*/ 259368 w 2377881"/>
                  <a:gd name="connsiteY2659" fmla="*/ 96592 h 509406"/>
                  <a:gd name="connsiteX2660" fmla="*/ 260701 w 2377881"/>
                  <a:gd name="connsiteY2660" fmla="*/ 96211 h 509406"/>
                  <a:gd name="connsiteX2661" fmla="*/ 268226 w 2377881"/>
                  <a:gd name="connsiteY2661" fmla="*/ 96211 h 509406"/>
                  <a:gd name="connsiteX2662" fmla="*/ 265369 w 2377881"/>
                  <a:gd name="connsiteY2662" fmla="*/ 91734 h 509406"/>
                  <a:gd name="connsiteX2663" fmla="*/ 263083 w 2377881"/>
                  <a:gd name="connsiteY2663" fmla="*/ 90210 h 509406"/>
                  <a:gd name="connsiteX2664" fmla="*/ 263464 w 2377881"/>
                  <a:gd name="connsiteY2664" fmla="*/ 89257 h 509406"/>
                  <a:gd name="connsiteX2665" fmla="*/ 263750 w 2377881"/>
                  <a:gd name="connsiteY2665" fmla="*/ 88495 h 509406"/>
                  <a:gd name="connsiteX2666" fmla="*/ 261464 w 2377881"/>
                  <a:gd name="connsiteY2666" fmla="*/ 86686 h 509406"/>
                  <a:gd name="connsiteX2667" fmla="*/ 2053211 w 2377881"/>
                  <a:gd name="connsiteY2667" fmla="*/ 78208 h 509406"/>
                  <a:gd name="connsiteX2668" fmla="*/ 2046925 w 2377881"/>
                  <a:gd name="connsiteY2668" fmla="*/ 79923 h 509406"/>
                  <a:gd name="connsiteX2669" fmla="*/ 2054735 w 2377881"/>
                  <a:gd name="connsiteY2669" fmla="*/ 82209 h 509406"/>
                  <a:gd name="connsiteX2670" fmla="*/ 2053211 w 2377881"/>
                  <a:gd name="connsiteY2670" fmla="*/ 78208 h 509406"/>
                  <a:gd name="connsiteX2671" fmla="*/ 2078453 w 2377881"/>
                  <a:gd name="connsiteY2671" fmla="*/ 69731 h 509406"/>
                  <a:gd name="connsiteX2672" fmla="*/ 2074738 w 2377881"/>
                  <a:gd name="connsiteY2672" fmla="*/ 72017 h 509406"/>
                  <a:gd name="connsiteX2673" fmla="*/ 2069975 w 2377881"/>
                  <a:gd name="connsiteY2673" fmla="*/ 72779 h 509406"/>
                  <a:gd name="connsiteX2674" fmla="*/ 2069689 w 2377881"/>
                  <a:gd name="connsiteY2674" fmla="*/ 74589 h 509406"/>
                  <a:gd name="connsiteX2675" fmla="*/ 2072357 w 2377881"/>
                  <a:gd name="connsiteY2675" fmla="*/ 76018 h 509406"/>
                  <a:gd name="connsiteX2676" fmla="*/ 2081405 w 2377881"/>
                  <a:gd name="connsiteY2676" fmla="*/ 73732 h 509406"/>
                  <a:gd name="connsiteX2677" fmla="*/ 2081786 w 2377881"/>
                  <a:gd name="connsiteY2677" fmla="*/ 73732 h 509406"/>
                  <a:gd name="connsiteX2678" fmla="*/ 2079119 w 2377881"/>
                  <a:gd name="connsiteY2678" fmla="*/ 71922 h 509406"/>
                  <a:gd name="connsiteX2679" fmla="*/ 2078453 w 2377881"/>
                  <a:gd name="connsiteY2679" fmla="*/ 69731 h 509406"/>
                  <a:gd name="connsiteX2680" fmla="*/ 313375 w 2377881"/>
                  <a:gd name="connsiteY2680" fmla="*/ 68398 h 509406"/>
                  <a:gd name="connsiteX2681" fmla="*/ 306898 w 2377881"/>
                  <a:gd name="connsiteY2681" fmla="*/ 74494 h 509406"/>
                  <a:gd name="connsiteX2682" fmla="*/ 311946 w 2377881"/>
                  <a:gd name="connsiteY2682" fmla="*/ 75541 h 509406"/>
                  <a:gd name="connsiteX2683" fmla="*/ 313375 w 2377881"/>
                  <a:gd name="connsiteY2683" fmla="*/ 68398 h 509406"/>
                  <a:gd name="connsiteX2684" fmla="*/ 439962 w 2377881"/>
                  <a:gd name="connsiteY2684" fmla="*/ 57444 h 509406"/>
                  <a:gd name="connsiteX2685" fmla="*/ 435961 w 2377881"/>
                  <a:gd name="connsiteY2685" fmla="*/ 58587 h 509406"/>
                  <a:gd name="connsiteX2686" fmla="*/ 433771 w 2377881"/>
                  <a:gd name="connsiteY2686" fmla="*/ 64778 h 509406"/>
                  <a:gd name="connsiteX2687" fmla="*/ 438628 w 2377881"/>
                  <a:gd name="connsiteY2687" fmla="*/ 62111 h 509406"/>
                  <a:gd name="connsiteX2688" fmla="*/ 441962 w 2377881"/>
                  <a:gd name="connsiteY2688" fmla="*/ 61254 h 509406"/>
                  <a:gd name="connsiteX2689" fmla="*/ 442915 w 2377881"/>
                  <a:gd name="connsiteY2689" fmla="*/ 58587 h 509406"/>
                  <a:gd name="connsiteX2690" fmla="*/ 439962 w 2377881"/>
                  <a:gd name="connsiteY2690" fmla="*/ 57444 h 509406"/>
                  <a:gd name="connsiteX2691" fmla="*/ 514353 w 2377881"/>
                  <a:gd name="connsiteY2691" fmla="*/ 40299 h 509406"/>
                  <a:gd name="connsiteX2692" fmla="*/ 518734 w 2377881"/>
                  <a:gd name="connsiteY2692" fmla="*/ 40394 h 509406"/>
                  <a:gd name="connsiteX2693" fmla="*/ 523307 w 2377881"/>
                  <a:gd name="connsiteY2693" fmla="*/ 40489 h 509406"/>
                  <a:gd name="connsiteX2694" fmla="*/ 535784 w 2377881"/>
                  <a:gd name="connsiteY2694" fmla="*/ 45252 h 509406"/>
                  <a:gd name="connsiteX2695" fmla="*/ 534927 w 2377881"/>
                  <a:gd name="connsiteY2695" fmla="*/ 46204 h 509406"/>
                  <a:gd name="connsiteX2696" fmla="*/ 532832 w 2377881"/>
                  <a:gd name="connsiteY2696" fmla="*/ 48681 h 509406"/>
                  <a:gd name="connsiteX2697" fmla="*/ 532546 w 2377881"/>
                  <a:gd name="connsiteY2697" fmla="*/ 53158 h 509406"/>
                  <a:gd name="connsiteX2698" fmla="*/ 531974 w 2377881"/>
                  <a:gd name="connsiteY2698" fmla="*/ 48586 h 509406"/>
                  <a:gd name="connsiteX2699" fmla="*/ 527878 w 2377881"/>
                  <a:gd name="connsiteY2699" fmla="*/ 48967 h 509406"/>
                  <a:gd name="connsiteX2700" fmla="*/ 524926 w 2377881"/>
                  <a:gd name="connsiteY2700" fmla="*/ 49253 h 509406"/>
                  <a:gd name="connsiteX2701" fmla="*/ 520068 w 2377881"/>
                  <a:gd name="connsiteY2701" fmla="*/ 48014 h 509406"/>
                  <a:gd name="connsiteX2702" fmla="*/ 514353 w 2377881"/>
                  <a:gd name="connsiteY2702" fmla="*/ 40299 h 509406"/>
                  <a:gd name="connsiteX2703" fmla="*/ 1565246 w 2377881"/>
                  <a:gd name="connsiteY2703" fmla="*/ 3247 h 509406"/>
                  <a:gd name="connsiteX2704" fmla="*/ 1567913 w 2377881"/>
                  <a:gd name="connsiteY2704" fmla="*/ 4580 h 509406"/>
                  <a:gd name="connsiteX2705" fmla="*/ 1569628 w 2377881"/>
                  <a:gd name="connsiteY2705" fmla="*/ 6009 h 509406"/>
                  <a:gd name="connsiteX2706" fmla="*/ 1580391 w 2377881"/>
                  <a:gd name="connsiteY2706" fmla="*/ 3437 h 509406"/>
                  <a:gd name="connsiteX2707" fmla="*/ 1580105 w 2377881"/>
                  <a:gd name="connsiteY2707" fmla="*/ 8390 h 509406"/>
                  <a:gd name="connsiteX2708" fmla="*/ 1580010 w 2377881"/>
                  <a:gd name="connsiteY2708" fmla="*/ 10391 h 509406"/>
                  <a:gd name="connsiteX2709" fmla="*/ 1576295 w 2377881"/>
                  <a:gd name="connsiteY2709" fmla="*/ 17630 h 509406"/>
                  <a:gd name="connsiteX2710" fmla="*/ 1574580 w 2377881"/>
                  <a:gd name="connsiteY2710" fmla="*/ 12772 h 509406"/>
                  <a:gd name="connsiteX2711" fmla="*/ 1572675 w 2377881"/>
                  <a:gd name="connsiteY2711" fmla="*/ 7438 h 509406"/>
                  <a:gd name="connsiteX2712" fmla="*/ 1561817 w 2377881"/>
                  <a:gd name="connsiteY2712" fmla="*/ 12200 h 509406"/>
                  <a:gd name="connsiteX2713" fmla="*/ 1556483 w 2377881"/>
                  <a:gd name="connsiteY2713" fmla="*/ 10105 h 509406"/>
                  <a:gd name="connsiteX2714" fmla="*/ 1554292 w 2377881"/>
                  <a:gd name="connsiteY2714" fmla="*/ 8105 h 509406"/>
                  <a:gd name="connsiteX2715" fmla="*/ 1553816 w 2377881"/>
                  <a:gd name="connsiteY2715" fmla="*/ 7724 h 509406"/>
                  <a:gd name="connsiteX2716" fmla="*/ 1561436 w 2377881"/>
                  <a:gd name="connsiteY2716" fmla="*/ 4009 h 509406"/>
                  <a:gd name="connsiteX2717" fmla="*/ 2200659 w 2377881"/>
                  <a:gd name="connsiteY2717" fmla="*/ 2961 h 509406"/>
                  <a:gd name="connsiteX2718" fmla="*/ 2206183 w 2377881"/>
                  <a:gd name="connsiteY2718" fmla="*/ 5152 h 509406"/>
                  <a:gd name="connsiteX2719" fmla="*/ 2206183 w 2377881"/>
                  <a:gd name="connsiteY2719" fmla="*/ 5724 h 509406"/>
                  <a:gd name="connsiteX2720" fmla="*/ 2208755 w 2377881"/>
                  <a:gd name="connsiteY2720" fmla="*/ 5533 h 509406"/>
                  <a:gd name="connsiteX2721" fmla="*/ 2213136 w 2377881"/>
                  <a:gd name="connsiteY2721" fmla="*/ 3342 h 509406"/>
                  <a:gd name="connsiteX2722" fmla="*/ 2211708 w 2377881"/>
                  <a:gd name="connsiteY2722" fmla="*/ 10772 h 509406"/>
                  <a:gd name="connsiteX2723" fmla="*/ 2208565 w 2377881"/>
                  <a:gd name="connsiteY2723" fmla="*/ 12105 h 509406"/>
                  <a:gd name="connsiteX2724" fmla="*/ 2206088 w 2377881"/>
                  <a:gd name="connsiteY2724" fmla="*/ 13248 h 509406"/>
                  <a:gd name="connsiteX2725" fmla="*/ 2202659 w 2377881"/>
                  <a:gd name="connsiteY2725" fmla="*/ 7914 h 509406"/>
                  <a:gd name="connsiteX2726" fmla="*/ 2198564 w 2377881"/>
                  <a:gd name="connsiteY2726" fmla="*/ 5628 h 509406"/>
                  <a:gd name="connsiteX2727" fmla="*/ 2200659 w 2377881"/>
                  <a:gd name="connsiteY2727" fmla="*/ 2961 h 509406"/>
                  <a:gd name="connsiteX2728" fmla="*/ 2164178 w 2377881"/>
                  <a:gd name="connsiteY2728" fmla="*/ 865 h 509406"/>
                  <a:gd name="connsiteX2729" fmla="*/ 2177132 w 2377881"/>
                  <a:gd name="connsiteY2729" fmla="*/ 3056 h 509406"/>
                  <a:gd name="connsiteX2730" fmla="*/ 2178655 w 2377881"/>
                  <a:gd name="connsiteY2730" fmla="*/ 2770 h 509406"/>
                  <a:gd name="connsiteX2731" fmla="*/ 2180941 w 2377881"/>
                  <a:gd name="connsiteY2731" fmla="*/ 2389 h 509406"/>
                  <a:gd name="connsiteX2732" fmla="*/ 2183989 w 2377881"/>
                  <a:gd name="connsiteY2732" fmla="*/ 4199 h 509406"/>
                  <a:gd name="connsiteX2733" fmla="*/ 2183704 w 2377881"/>
                  <a:gd name="connsiteY2733" fmla="*/ 4961 h 509406"/>
                  <a:gd name="connsiteX2734" fmla="*/ 2183418 w 2377881"/>
                  <a:gd name="connsiteY2734" fmla="*/ 5818 h 509406"/>
                  <a:gd name="connsiteX2735" fmla="*/ 2187514 w 2377881"/>
                  <a:gd name="connsiteY2735" fmla="*/ 7819 h 509406"/>
                  <a:gd name="connsiteX2736" fmla="*/ 2188371 w 2377881"/>
                  <a:gd name="connsiteY2736" fmla="*/ 7152 h 509406"/>
                  <a:gd name="connsiteX2737" fmla="*/ 2193800 w 2377881"/>
                  <a:gd name="connsiteY2737" fmla="*/ 7247 h 509406"/>
                  <a:gd name="connsiteX2738" fmla="*/ 2195800 w 2377881"/>
                  <a:gd name="connsiteY2738" fmla="*/ 11438 h 509406"/>
                  <a:gd name="connsiteX2739" fmla="*/ 2195896 w 2377881"/>
                  <a:gd name="connsiteY2739" fmla="*/ 15248 h 509406"/>
                  <a:gd name="connsiteX2740" fmla="*/ 2198563 w 2377881"/>
                  <a:gd name="connsiteY2740" fmla="*/ 16772 h 509406"/>
                  <a:gd name="connsiteX2741" fmla="*/ 2198277 w 2377881"/>
                  <a:gd name="connsiteY2741" fmla="*/ 22011 h 509406"/>
                  <a:gd name="connsiteX2742" fmla="*/ 2189323 w 2377881"/>
                  <a:gd name="connsiteY2742" fmla="*/ 37822 h 509406"/>
                  <a:gd name="connsiteX2743" fmla="*/ 2199611 w 2377881"/>
                  <a:gd name="connsiteY2743" fmla="*/ 37632 h 509406"/>
                  <a:gd name="connsiteX2744" fmla="*/ 2200182 w 2377881"/>
                  <a:gd name="connsiteY2744" fmla="*/ 37632 h 509406"/>
                  <a:gd name="connsiteX2745" fmla="*/ 2199134 w 2377881"/>
                  <a:gd name="connsiteY2745" fmla="*/ 45919 h 509406"/>
                  <a:gd name="connsiteX2746" fmla="*/ 2188943 w 2377881"/>
                  <a:gd name="connsiteY2746" fmla="*/ 54205 h 509406"/>
                  <a:gd name="connsiteX2747" fmla="*/ 2187514 w 2377881"/>
                  <a:gd name="connsiteY2747" fmla="*/ 57158 h 509406"/>
                  <a:gd name="connsiteX2748" fmla="*/ 2181608 w 2377881"/>
                  <a:gd name="connsiteY2748" fmla="*/ 63349 h 509406"/>
                  <a:gd name="connsiteX2749" fmla="*/ 2177894 w 2377881"/>
                  <a:gd name="connsiteY2749" fmla="*/ 61730 h 509406"/>
                  <a:gd name="connsiteX2750" fmla="*/ 2177036 w 2377881"/>
                  <a:gd name="connsiteY2750" fmla="*/ 61349 h 509406"/>
                  <a:gd name="connsiteX2751" fmla="*/ 2172655 w 2377881"/>
                  <a:gd name="connsiteY2751" fmla="*/ 65731 h 509406"/>
                  <a:gd name="connsiteX2752" fmla="*/ 2179989 w 2377881"/>
                  <a:gd name="connsiteY2752" fmla="*/ 72779 h 509406"/>
                  <a:gd name="connsiteX2753" fmla="*/ 2181990 w 2377881"/>
                  <a:gd name="connsiteY2753" fmla="*/ 67064 h 509406"/>
                  <a:gd name="connsiteX2754" fmla="*/ 2185228 w 2377881"/>
                  <a:gd name="connsiteY2754" fmla="*/ 67445 h 509406"/>
                  <a:gd name="connsiteX2755" fmla="*/ 2192371 w 2377881"/>
                  <a:gd name="connsiteY2755" fmla="*/ 71065 h 509406"/>
                  <a:gd name="connsiteX2756" fmla="*/ 2197134 w 2377881"/>
                  <a:gd name="connsiteY2756" fmla="*/ 70684 h 509406"/>
                  <a:gd name="connsiteX2757" fmla="*/ 2200849 w 2377881"/>
                  <a:gd name="connsiteY2757" fmla="*/ 76780 h 509406"/>
                  <a:gd name="connsiteX2758" fmla="*/ 2200563 w 2377881"/>
                  <a:gd name="connsiteY2758" fmla="*/ 76970 h 509406"/>
                  <a:gd name="connsiteX2759" fmla="*/ 2201040 w 2377881"/>
                  <a:gd name="connsiteY2759" fmla="*/ 81352 h 509406"/>
                  <a:gd name="connsiteX2760" fmla="*/ 2202182 w 2377881"/>
                  <a:gd name="connsiteY2760" fmla="*/ 81542 h 509406"/>
                  <a:gd name="connsiteX2761" fmla="*/ 2206659 w 2377881"/>
                  <a:gd name="connsiteY2761" fmla="*/ 79161 h 509406"/>
                  <a:gd name="connsiteX2762" fmla="*/ 2206469 w 2377881"/>
                  <a:gd name="connsiteY2762" fmla="*/ 79923 h 509406"/>
                  <a:gd name="connsiteX2763" fmla="*/ 2203897 w 2377881"/>
                  <a:gd name="connsiteY2763" fmla="*/ 85352 h 509406"/>
                  <a:gd name="connsiteX2764" fmla="*/ 2202659 w 2377881"/>
                  <a:gd name="connsiteY2764" fmla="*/ 87352 h 509406"/>
                  <a:gd name="connsiteX2765" fmla="*/ 2209802 w 2377881"/>
                  <a:gd name="connsiteY2765" fmla="*/ 93544 h 509406"/>
                  <a:gd name="connsiteX2766" fmla="*/ 2204373 w 2377881"/>
                  <a:gd name="connsiteY2766" fmla="*/ 94210 h 509406"/>
                  <a:gd name="connsiteX2767" fmla="*/ 2198563 w 2377881"/>
                  <a:gd name="connsiteY2767" fmla="*/ 90877 h 509406"/>
                  <a:gd name="connsiteX2768" fmla="*/ 2198563 w 2377881"/>
                  <a:gd name="connsiteY2768" fmla="*/ 90686 h 509406"/>
                  <a:gd name="connsiteX2769" fmla="*/ 2196086 w 2377881"/>
                  <a:gd name="connsiteY2769" fmla="*/ 92305 h 509406"/>
                  <a:gd name="connsiteX2770" fmla="*/ 2198754 w 2377881"/>
                  <a:gd name="connsiteY2770" fmla="*/ 100687 h 509406"/>
                  <a:gd name="connsiteX2771" fmla="*/ 2203611 w 2377881"/>
                  <a:gd name="connsiteY2771" fmla="*/ 98687 h 509406"/>
                  <a:gd name="connsiteX2772" fmla="*/ 2215898 w 2377881"/>
                  <a:gd name="connsiteY2772" fmla="*/ 100402 h 509406"/>
                  <a:gd name="connsiteX2773" fmla="*/ 2216279 w 2377881"/>
                  <a:gd name="connsiteY2773" fmla="*/ 101068 h 509406"/>
                  <a:gd name="connsiteX2774" fmla="*/ 2220661 w 2377881"/>
                  <a:gd name="connsiteY2774" fmla="*/ 103259 h 509406"/>
                  <a:gd name="connsiteX2775" fmla="*/ 2211803 w 2377881"/>
                  <a:gd name="connsiteY2775" fmla="*/ 112213 h 509406"/>
                  <a:gd name="connsiteX2776" fmla="*/ 2202659 w 2377881"/>
                  <a:gd name="connsiteY2776" fmla="*/ 110974 h 509406"/>
                  <a:gd name="connsiteX2777" fmla="*/ 2201516 w 2377881"/>
                  <a:gd name="connsiteY2777" fmla="*/ 110784 h 509406"/>
                  <a:gd name="connsiteX2778" fmla="*/ 2202373 w 2377881"/>
                  <a:gd name="connsiteY2778" fmla="*/ 111736 h 509406"/>
                  <a:gd name="connsiteX2779" fmla="*/ 2205516 w 2377881"/>
                  <a:gd name="connsiteY2779" fmla="*/ 115832 h 509406"/>
                  <a:gd name="connsiteX2780" fmla="*/ 2208850 w 2377881"/>
                  <a:gd name="connsiteY2780" fmla="*/ 118594 h 509406"/>
                  <a:gd name="connsiteX2781" fmla="*/ 2212088 w 2377881"/>
                  <a:gd name="connsiteY2781" fmla="*/ 125357 h 509406"/>
                  <a:gd name="connsiteX2782" fmla="*/ 2219613 w 2377881"/>
                  <a:gd name="connsiteY2782" fmla="*/ 123166 h 509406"/>
                  <a:gd name="connsiteX2783" fmla="*/ 2221042 w 2377881"/>
                  <a:gd name="connsiteY2783" fmla="*/ 121357 h 509406"/>
                  <a:gd name="connsiteX2784" fmla="*/ 2226090 w 2377881"/>
                  <a:gd name="connsiteY2784" fmla="*/ 119642 h 509406"/>
                  <a:gd name="connsiteX2785" fmla="*/ 2230948 w 2377881"/>
                  <a:gd name="connsiteY2785" fmla="*/ 122690 h 509406"/>
                  <a:gd name="connsiteX2786" fmla="*/ 2241330 w 2377881"/>
                  <a:gd name="connsiteY2786" fmla="*/ 119356 h 509406"/>
                  <a:gd name="connsiteX2787" fmla="*/ 2247236 w 2377881"/>
                  <a:gd name="connsiteY2787" fmla="*/ 128405 h 509406"/>
                  <a:gd name="connsiteX2788" fmla="*/ 2243331 w 2377881"/>
                  <a:gd name="connsiteY2788" fmla="*/ 132501 h 509406"/>
                  <a:gd name="connsiteX2789" fmla="*/ 2244759 w 2377881"/>
                  <a:gd name="connsiteY2789" fmla="*/ 134692 h 509406"/>
                  <a:gd name="connsiteX2790" fmla="*/ 2242473 w 2377881"/>
                  <a:gd name="connsiteY2790" fmla="*/ 138121 h 509406"/>
                  <a:gd name="connsiteX2791" fmla="*/ 2237997 w 2377881"/>
                  <a:gd name="connsiteY2791" fmla="*/ 138025 h 509406"/>
                  <a:gd name="connsiteX2792" fmla="*/ 2232853 w 2377881"/>
                  <a:gd name="connsiteY2792" fmla="*/ 146122 h 509406"/>
                  <a:gd name="connsiteX2793" fmla="*/ 2234758 w 2377881"/>
                  <a:gd name="connsiteY2793" fmla="*/ 147931 h 509406"/>
                  <a:gd name="connsiteX2794" fmla="*/ 2231900 w 2377881"/>
                  <a:gd name="connsiteY2794" fmla="*/ 149551 h 509406"/>
                  <a:gd name="connsiteX2795" fmla="*/ 2225233 w 2377881"/>
                  <a:gd name="connsiteY2795" fmla="*/ 149551 h 509406"/>
                  <a:gd name="connsiteX2796" fmla="*/ 2217898 w 2377881"/>
                  <a:gd name="connsiteY2796" fmla="*/ 148503 h 509406"/>
                  <a:gd name="connsiteX2797" fmla="*/ 2216470 w 2377881"/>
                  <a:gd name="connsiteY2797" fmla="*/ 147646 h 509406"/>
                  <a:gd name="connsiteX2798" fmla="*/ 2212279 w 2377881"/>
                  <a:gd name="connsiteY2798" fmla="*/ 148598 h 509406"/>
                  <a:gd name="connsiteX2799" fmla="*/ 2221804 w 2377881"/>
                  <a:gd name="connsiteY2799" fmla="*/ 152789 h 509406"/>
                  <a:gd name="connsiteX2800" fmla="*/ 2226757 w 2377881"/>
                  <a:gd name="connsiteY2800" fmla="*/ 152980 h 509406"/>
                  <a:gd name="connsiteX2801" fmla="*/ 2227805 w 2377881"/>
                  <a:gd name="connsiteY2801" fmla="*/ 153075 h 509406"/>
                  <a:gd name="connsiteX2802" fmla="*/ 2228186 w 2377881"/>
                  <a:gd name="connsiteY2802" fmla="*/ 156218 h 509406"/>
                  <a:gd name="connsiteX2803" fmla="*/ 2219708 w 2377881"/>
                  <a:gd name="connsiteY2803" fmla="*/ 157266 h 509406"/>
                  <a:gd name="connsiteX2804" fmla="*/ 2219613 w 2377881"/>
                  <a:gd name="connsiteY2804" fmla="*/ 159933 h 509406"/>
                  <a:gd name="connsiteX2805" fmla="*/ 2219518 w 2377881"/>
                  <a:gd name="connsiteY2805" fmla="*/ 164886 h 509406"/>
                  <a:gd name="connsiteX2806" fmla="*/ 2213041 w 2377881"/>
                  <a:gd name="connsiteY2806" fmla="*/ 161457 h 509406"/>
                  <a:gd name="connsiteX2807" fmla="*/ 2208850 w 2377881"/>
                  <a:gd name="connsiteY2807" fmla="*/ 158599 h 509406"/>
                  <a:gd name="connsiteX2808" fmla="*/ 2207326 w 2377881"/>
                  <a:gd name="connsiteY2808" fmla="*/ 159933 h 509406"/>
                  <a:gd name="connsiteX2809" fmla="*/ 2206754 w 2377881"/>
                  <a:gd name="connsiteY2809" fmla="*/ 164886 h 509406"/>
                  <a:gd name="connsiteX2810" fmla="*/ 2207612 w 2377881"/>
                  <a:gd name="connsiteY2810" fmla="*/ 167553 h 509406"/>
                  <a:gd name="connsiteX2811" fmla="*/ 2221137 w 2377881"/>
                  <a:gd name="connsiteY2811" fmla="*/ 168791 h 509406"/>
                  <a:gd name="connsiteX2812" fmla="*/ 2219232 w 2377881"/>
                  <a:gd name="connsiteY2812" fmla="*/ 171744 h 509406"/>
                  <a:gd name="connsiteX2813" fmla="*/ 2216565 w 2377881"/>
                  <a:gd name="connsiteY2813" fmla="*/ 175744 h 509406"/>
                  <a:gd name="connsiteX2814" fmla="*/ 2221994 w 2377881"/>
                  <a:gd name="connsiteY2814" fmla="*/ 182126 h 509406"/>
                  <a:gd name="connsiteX2815" fmla="*/ 2222852 w 2377881"/>
                  <a:gd name="connsiteY2815" fmla="*/ 179935 h 509406"/>
                  <a:gd name="connsiteX2816" fmla="*/ 2228662 w 2377881"/>
                  <a:gd name="connsiteY2816" fmla="*/ 166315 h 509406"/>
                  <a:gd name="connsiteX2817" fmla="*/ 2232567 w 2377881"/>
                  <a:gd name="connsiteY2817" fmla="*/ 166886 h 509406"/>
                  <a:gd name="connsiteX2818" fmla="*/ 2234758 w 2377881"/>
                  <a:gd name="connsiteY2818" fmla="*/ 167648 h 509406"/>
                  <a:gd name="connsiteX2819" fmla="*/ 2253522 w 2377881"/>
                  <a:gd name="connsiteY2819" fmla="*/ 169648 h 509406"/>
                  <a:gd name="connsiteX2820" fmla="*/ 2257714 w 2377881"/>
                  <a:gd name="connsiteY2820" fmla="*/ 170717 h 509406"/>
                  <a:gd name="connsiteX2821" fmla="*/ 2250760 w 2377881"/>
                  <a:gd name="connsiteY2821" fmla="*/ 173458 h 509406"/>
                  <a:gd name="connsiteX2822" fmla="*/ 2246855 w 2377881"/>
                  <a:gd name="connsiteY2822" fmla="*/ 173554 h 509406"/>
                  <a:gd name="connsiteX2823" fmla="*/ 2242568 w 2377881"/>
                  <a:gd name="connsiteY2823" fmla="*/ 172696 h 509406"/>
                  <a:gd name="connsiteX2824" fmla="*/ 2235520 w 2377881"/>
                  <a:gd name="connsiteY2824" fmla="*/ 174697 h 509406"/>
                  <a:gd name="connsiteX2825" fmla="*/ 2237615 w 2377881"/>
                  <a:gd name="connsiteY2825" fmla="*/ 178030 h 509406"/>
                  <a:gd name="connsiteX2826" fmla="*/ 2244759 w 2377881"/>
                  <a:gd name="connsiteY2826" fmla="*/ 176887 h 509406"/>
                  <a:gd name="connsiteX2827" fmla="*/ 2251046 w 2377881"/>
                  <a:gd name="connsiteY2827" fmla="*/ 178983 h 509406"/>
                  <a:gd name="connsiteX2828" fmla="*/ 2255332 w 2377881"/>
                  <a:gd name="connsiteY2828" fmla="*/ 178411 h 509406"/>
                  <a:gd name="connsiteX2829" fmla="*/ 2259809 w 2377881"/>
                  <a:gd name="connsiteY2829" fmla="*/ 177840 h 509406"/>
                  <a:gd name="connsiteX2830" fmla="*/ 2269714 w 2377881"/>
                  <a:gd name="connsiteY2830" fmla="*/ 184031 h 509406"/>
                  <a:gd name="connsiteX2831" fmla="*/ 2279716 w 2377881"/>
                  <a:gd name="connsiteY2831" fmla="*/ 196795 h 509406"/>
                  <a:gd name="connsiteX2832" fmla="*/ 2286574 w 2377881"/>
                  <a:gd name="connsiteY2832" fmla="*/ 193842 h 509406"/>
                  <a:gd name="connsiteX2833" fmla="*/ 2289241 w 2377881"/>
                  <a:gd name="connsiteY2833" fmla="*/ 194032 h 509406"/>
                  <a:gd name="connsiteX2834" fmla="*/ 2293337 w 2377881"/>
                  <a:gd name="connsiteY2834" fmla="*/ 194794 h 509406"/>
                  <a:gd name="connsiteX2835" fmla="*/ 2308957 w 2377881"/>
                  <a:gd name="connsiteY2835" fmla="*/ 196318 h 509406"/>
                  <a:gd name="connsiteX2836" fmla="*/ 2312672 w 2377881"/>
                  <a:gd name="connsiteY2836" fmla="*/ 196985 h 509406"/>
                  <a:gd name="connsiteX2837" fmla="*/ 2313244 w 2377881"/>
                  <a:gd name="connsiteY2837" fmla="*/ 197080 h 509406"/>
                  <a:gd name="connsiteX2838" fmla="*/ 2320197 w 2377881"/>
                  <a:gd name="connsiteY2838" fmla="*/ 195842 h 509406"/>
                  <a:gd name="connsiteX2839" fmla="*/ 2321816 w 2377881"/>
                  <a:gd name="connsiteY2839" fmla="*/ 197557 h 509406"/>
                  <a:gd name="connsiteX2840" fmla="*/ 2323722 w 2377881"/>
                  <a:gd name="connsiteY2840" fmla="*/ 199557 h 509406"/>
                  <a:gd name="connsiteX2841" fmla="*/ 2327436 w 2377881"/>
                  <a:gd name="connsiteY2841" fmla="*/ 205558 h 509406"/>
                  <a:gd name="connsiteX2842" fmla="*/ 2326484 w 2377881"/>
                  <a:gd name="connsiteY2842" fmla="*/ 210130 h 509406"/>
                  <a:gd name="connsiteX2843" fmla="*/ 2332770 w 2377881"/>
                  <a:gd name="connsiteY2843" fmla="*/ 211558 h 509406"/>
                  <a:gd name="connsiteX2844" fmla="*/ 2347439 w 2377881"/>
                  <a:gd name="connsiteY2844" fmla="*/ 207939 h 509406"/>
                  <a:gd name="connsiteX2845" fmla="*/ 2343819 w 2377881"/>
                  <a:gd name="connsiteY2845" fmla="*/ 203653 h 509406"/>
                  <a:gd name="connsiteX2846" fmla="*/ 2339247 w 2377881"/>
                  <a:gd name="connsiteY2846" fmla="*/ 207748 h 509406"/>
                  <a:gd name="connsiteX2847" fmla="*/ 2336771 w 2377881"/>
                  <a:gd name="connsiteY2847" fmla="*/ 207463 h 509406"/>
                  <a:gd name="connsiteX2848" fmla="*/ 2334770 w 2377881"/>
                  <a:gd name="connsiteY2848" fmla="*/ 207272 h 509406"/>
                  <a:gd name="connsiteX2849" fmla="*/ 2328770 w 2377881"/>
                  <a:gd name="connsiteY2849" fmla="*/ 201652 h 509406"/>
                  <a:gd name="connsiteX2850" fmla="*/ 2330484 w 2377881"/>
                  <a:gd name="connsiteY2850" fmla="*/ 199176 h 509406"/>
                  <a:gd name="connsiteX2851" fmla="*/ 2333723 w 2377881"/>
                  <a:gd name="connsiteY2851" fmla="*/ 197080 h 509406"/>
                  <a:gd name="connsiteX2852" fmla="*/ 2336294 w 2377881"/>
                  <a:gd name="connsiteY2852" fmla="*/ 196223 h 509406"/>
                  <a:gd name="connsiteX2853" fmla="*/ 2342962 w 2377881"/>
                  <a:gd name="connsiteY2853" fmla="*/ 196890 h 509406"/>
                  <a:gd name="connsiteX2854" fmla="*/ 2348010 w 2377881"/>
                  <a:gd name="connsiteY2854" fmla="*/ 200319 h 509406"/>
                  <a:gd name="connsiteX2855" fmla="*/ 2358678 w 2377881"/>
                  <a:gd name="connsiteY2855" fmla="*/ 197938 h 509406"/>
                  <a:gd name="connsiteX2856" fmla="*/ 2365060 w 2377881"/>
                  <a:gd name="connsiteY2856" fmla="*/ 202319 h 509406"/>
                  <a:gd name="connsiteX2857" fmla="*/ 2358773 w 2377881"/>
                  <a:gd name="connsiteY2857" fmla="*/ 212987 h 509406"/>
                  <a:gd name="connsiteX2858" fmla="*/ 2354487 w 2377881"/>
                  <a:gd name="connsiteY2858" fmla="*/ 215464 h 509406"/>
                  <a:gd name="connsiteX2859" fmla="*/ 2353440 w 2377881"/>
                  <a:gd name="connsiteY2859" fmla="*/ 218226 h 509406"/>
                  <a:gd name="connsiteX2860" fmla="*/ 2349915 w 2377881"/>
                  <a:gd name="connsiteY2860" fmla="*/ 222417 h 509406"/>
                  <a:gd name="connsiteX2861" fmla="*/ 2351344 w 2377881"/>
                  <a:gd name="connsiteY2861" fmla="*/ 227941 h 509406"/>
                  <a:gd name="connsiteX2862" fmla="*/ 2343724 w 2377881"/>
                  <a:gd name="connsiteY2862" fmla="*/ 227560 h 509406"/>
                  <a:gd name="connsiteX2863" fmla="*/ 2343438 w 2377881"/>
                  <a:gd name="connsiteY2863" fmla="*/ 230513 h 509406"/>
                  <a:gd name="connsiteX2864" fmla="*/ 2348867 w 2377881"/>
                  <a:gd name="connsiteY2864" fmla="*/ 232323 h 509406"/>
                  <a:gd name="connsiteX2865" fmla="*/ 2351058 w 2377881"/>
                  <a:gd name="connsiteY2865" fmla="*/ 233656 h 509406"/>
                  <a:gd name="connsiteX2866" fmla="*/ 2353725 w 2377881"/>
                  <a:gd name="connsiteY2866" fmla="*/ 235276 h 509406"/>
                  <a:gd name="connsiteX2867" fmla="*/ 2365060 w 2377881"/>
                  <a:gd name="connsiteY2867" fmla="*/ 230418 h 509406"/>
                  <a:gd name="connsiteX2868" fmla="*/ 2367727 w 2377881"/>
                  <a:gd name="connsiteY2868" fmla="*/ 232513 h 509406"/>
                  <a:gd name="connsiteX2869" fmla="*/ 2372966 w 2377881"/>
                  <a:gd name="connsiteY2869" fmla="*/ 234609 h 509406"/>
                  <a:gd name="connsiteX2870" fmla="*/ 2374585 w 2377881"/>
                  <a:gd name="connsiteY2870" fmla="*/ 234609 h 509406"/>
                  <a:gd name="connsiteX2871" fmla="*/ 2377823 w 2377881"/>
                  <a:gd name="connsiteY2871" fmla="*/ 234799 h 509406"/>
                  <a:gd name="connsiteX2872" fmla="*/ 2374680 w 2377881"/>
                  <a:gd name="connsiteY2872" fmla="*/ 242991 h 509406"/>
                  <a:gd name="connsiteX2873" fmla="*/ 2367060 w 2377881"/>
                  <a:gd name="connsiteY2873" fmla="*/ 241753 h 509406"/>
                  <a:gd name="connsiteX2874" fmla="*/ 2360964 w 2377881"/>
                  <a:gd name="connsiteY2874" fmla="*/ 240705 h 509406"/>
                  <a:gd name="connsiteX2875" fmla="*/ 2358487 w 2377881"/>
                  <a:gd name="connsiteY2875" fmla="*/ 241181 h 509406"/>
                  <a:gd name="connsiteX2876" fmla="*/ 2356011 w 2377881"/>
                  <a:gd name="connsiteY2876" fmla="*/ 246515 h 509406"/>
                  <a:gd name="connsiteX2877" fmla="*/ 2353916 w 2377881"/>
                  <a:gd name="connsiteY2877" fmla="*/ 249373 h 509406"/>
                  <a:gd name="connsiteX2878" fmla="*/ 2348962 w 2377881"/>
                  <a:gd name="connsiteY2878" fmla="*/ 252230 h 509406"/>
                  <a:gd name="connsiteX2879" fmla="*/ 2346200 w 2377881"/>
                  <a:gd name="connsiteY2879" fmla="*/ 254135 h 509406"/>
                  <a:gd name="connsiteX2880" fmla="*/ 2355154 w 2377881"/>
                  <a:gd name="connsiteY2880" fmla="*/ 263946 h 509406"/>
                  <a:gd name="connsiteX2881" fmla="*/ 2354773 w 2377881"/>
                  <a:gd name="connsiteY2881" fmla="*/ 281853 h 509406"/>
                  <a:gd name="connsiteX2882" fmla="*/ 2353630 w 2377881"/>
                  <a:gd name="connsiteY2882" fmla="*/ 285663 h 509406"/>
                  <a:gd name="connsiteX2883" fmla="*/ 2357535 w 2377881"/>
                  <a:gd name="connsiteY2883" fmla="*/ 289473 h 509406"/>
                  <a:gd name="connsiteX2884" fmla="*/ 2358773 w 2377881"/>
                  <a:gd name="connsiteY2884" fmla="*/ 289378 h 509406"/>
                  <a:gd name="connsiteX2885" fmla="*/ 2360488 w 2377881"/>
                  <a:gd name="connsiteY2885" fmla="*/ 292045 h 509406"/>
                  <a:gd name="connsiteX2886" fmla="*/ 2351725 w 2377881"/>
                  <a:gd name="connsiteY2886" fmla="*/ 295474 h 509406"/>
                  <a:gd name="connsiteX2887" fmla="*/ 2348486 w 2377881"/>
                  <a:gd name="connsiteY2887" fmla="*/ 296712 h 509406"/>
                  <a:gd name="connsiteX2888" fmla="*/ 2345057 w 2377881"/>
                  <a:gd name="connsiteY2888" fmla="*/ 298045 h 509406"/>
                  <a:gd name="connsiteX2889" fmla="*/ 2344105 w 2377881"/>
                  <a:gd name="connsiteY2889" fmla="*/ 292426 h 509406"/>
                  <a:gd name="connsiteX2890" fmla="*/ 2342200 w 2377881"/>
                  <a:gd name="connsiteY2890" fmla="*/ 291092 h 509406"/>
                  <a:gd name="connsiteX2891" fmla="*/ 2333247 w 2377881"/>
                  <a:gd name="connsiteY2891" fmla="*/ 292807 h 509406"/>
                  <a:gd name="connsiteX2892" fmla="*/ 2331055 w 2377881"/>
                  <a:gd name="connsiteY2892" fmla="*/ 293759 h 509406"/>
                  <a:gd name="connsiteX2893" fmla="*/ 2327913 w 2377881"/>
                  <a:gd name="connsiteY2893" fmla="*/ 302046 h 509406"/>
                  <a:gd name="connsiteX2894" fmla="*/ 2316578 w 2377881"/>
                  <a:gd name="connsiteY2894" fmla="*/ 304427 h 509406"/>
                  <a:gd name="connsiteX2895" fmla="*/ 2317435 w 2377881"/>
                  <a:gd name="connsiteY2895" fmla="*/ 298712 h 509406"/>
                  <a:gd name="connsiteX2896" fmla="*/ 2317435 w 2377881"/>
                  <a:gd name="connsiteY2896" fmla="*/ 298617 h 509406"/>
                  <a:gd name="connsiteX2897" fmla="*/ 2311625 w 2377881"/>
                  <a:gd name="connsiteY2897" fmla="*/ 297855 h 509406"/>
                  <a:gd name="connsiteX2898" fmla="*/ 2302004 w 2377881"/>
                  <a:gd name="connsiteY2898" fmla="*/ 299569 h 509406"/>
                  <a:gd name="connsiteX2899" fmla="*/ 2296956 w 2377881"/>
                  <a:gd name="connsiteY2899" fmla="*/ 302713 h 509406"/>
                  <a:gd name="connsiteX2900" fmla="*/ 2289813 w 2377881"/>
                  <a:gd name="connsiteY2900" fmla="*/ 302236 h 509406"/>
                  <a:gd name="connsiteX2901" fmla="*/ 2277716 w 2377881"/>
                  <a:gd name="connsiteY2901" fmla="*/ 302617 h 509406"/>
                  <a:gd name="connsiteX2902" fmla="*/ 2272191 w 2377881"/>
                  <a:gd name="connsiteY2902" fmla="*/ 302236 h 509406"/>
                  <a:gd name="connsiteX2903" fmla="*/ 2270572 w 2377881"/>
                  <a:gd name="connsiteY2903" fmla="*/ 303189 h 509406"/>
                  <a:gd name="connsiteX2904" fmla="*/ 2269619 w 2377881"/>
                  <a:gd name="connsiteY2904" fmla="*/ 303760 h 509406"/>
                  <a:gd name="connsiteX2905" fmla="*/ 2267048 w 2377881"/>
                  <a:gd name="connsiteY2905" fmla="*/ 300808 h 509406"/>
                  <a:gd name="connsiteX2906" fmla="*/ 2267428 w 2377881"/>
                  <a:gd name="connsiteY2906" fmla="*/ 299569 h 509406"/>
                  <a:gd name="connsiteX2907" fmla="*/ 2267619 w 2377881"/>
                  <a:gd name="connsiteY2907" fmla="*/ 299093 h 509406"/>
                  <a:gd name="connsiteX2908" fmla="*/ 2263714 w 2377881"/>
                  <a:gd name="connsiteY2908" fmla="*/ 297760 h 509406"/>
                  <a:gd name="connsiteX2909" fmla="*/ 2261714 w 2377881"/>
                  <a:gd name="connsiteY2909" fmla="*/ 297950 h 509406"/>
                  <a:gd name="connsiteX2910" fmla="*/ 2261428 w 2377881"/>
                  <a:gd name="connsiteY2910" fmla="*/ 297950 h 509406"/>
                  <a:gd name="connsiteX2911" fmla="*/ 2261999 w 2377881"/>
                  <a:gd name="connsiteY2911" fmla="*/ 299855 h 509406"/>
                  <a:gd name="connsiteX2912" fmla="*/ 2256189 w 2377881"/>
                  <a:gd name="connsiteY2912" fmla="*/ 303094 h 509406"/>
                  <a:gd name="connsiteX2913" fmla="*/ 2252950 w 2377881"/>
                  <a:gd name="connsiteY2913" fmla="*/ 303760 h 509406"/>
                  <a:gd name="connsiteX2914" fmla="*/ 2250379 w 2377881"/>
                  <a:gd name="connsiteY2914" fmla="*/ 298617 h 509406"/>
                  <a:gd name="connsiteX2915" fmla="*/ 2250664 w 2377881"/>
                  <a:gd name="connsiteY2915" fmla="*/ 297760 h 509406"/>
                  <a:gd name="connsiteX2916" fmla="*/ 2245997 w 2377881"/>
                  <a:gd name="connsiteY2916" fmla="*/ 297569 h 509406"/>
                  <a:gd name="connsiteX2917" fmla="*/ 2245426 w 2377881"/>
                  <a:gd name="connsiteY2917" fmla="*/ 298903 h 509406"/>
                  <a:gd name="connsiteX2918" fmla="*/ 2243902 w 2377881"/>
                  <a:gd name="connsiteY2918" fmla="*/ 302617 h 509406"/>
                  <a:gd name="connsiteX2919" fmla="*/ 2254284 w 2377881"/>
                  <a:gd name="connsiteY2919" fmla="*/ 309285 h 509406"/>
                  <a:gd name="connsiteX2920" fmla="*/ 2263142 w 2377881"/>
                  <a:gd name="connsiteY2920" fmla="*/ 308332 h 509406"/>
                  <a:gd name="connsiteX2921" fmla="*/ 2272096 w 2377881"/>
                  <a:gd name="connsiteY2921" fmla="*/ 310618 h 509406"/>
                  <a:gd name="connsiteX2922" fmla="*/ 2272667 w 2377881"/>
                  <a:gd name="connsiteY2922" fmla="*/ 313285 h 509406"/>
                  <a:gd name="connsiteX2923" fmla="*/ 2281145 w 2377881"/>
                  <a:gd name="connsiteY2923" fmla="*/ 310428 h 509406"/>
                  <a:gd name="connsiteX2924" fmla="*/ 2284479 w 2377881"/>
                  <a:gd name="connsiteY2924" fmla="*/ 316238 h 509406"/>
                  <a:gd name="connsiteX2925" fmla="*/ 2282954 w 2377881"/>
                  <a:gd name="connsiteY2925" fmla="*/ 318619 h 509406"/>
                  <a:gd name="connsiteX2926" fmla="*/ 2281525 w 2377881"/>
                  <a:gd name="connsiteY2926" fmla="*/ 318715 h 509406"/>
                  <a:gd name="connsiteX2927" fmla="*/ 2276287 w 2377881"/>
                  <a:gd name="connsiteY2927" fmla="*/ 320524 h 509406"/>
                  <a:gd name="connsiteX2928" fmla="*/ 2260952 w 2377881"/>
                  <a:gd name="connsiteY2928" fmla="*/ 317667 h 509406"/>
                  <a:gd name="connsiteX2929" fmla="*/ 2260094 w 2377881"/>
                  <a:gd name="connsiteY2929" fmla="*/ 317000 h 509406"/>
                  <a:gd name="connsiteX2930" fmla="*/ 2251427 w 2377881"/>
                  <a:gd name="connsiteY2930" fmla="*/ 319191 h 509406"/>
                  <a:gd name="connsiteX2931" fmla="*/ 2244950 w 2377881"/>
                  <a:gd name="connsiteY2931" fmla="*/ 317095 h 509406"/>
                  <a:gd name="connsiteX2932" fmla="*/ 2241997 w 2377881"/>
                  <a:gd name="connsiteY2932" fmla="*/ 316333 h 509406"/>
                  <a:gd name="connsiteX2933" fmla="*/ 2235329 w 2377881"/>
                  <a:gd name="connsiteY2933" fmla="*/ 316143 h 509406"/>
                  <a:gd name="connsiteX2934" fmla="*/ 2230757 w 2377881"/>
                  <a:gd name="connsiteY2934" fmla="*/ 318524 h 509406"/>
                  <a:gd name="connsiteX2935" fmla="*/ 2229138 w 2377881"/>
                  <a:gd name="connsiteY2935" fmla="*/ 318715 h 509406"/>
                  <a:gd name="connsiteX2936" fmla="*/ 2224185 w 2377881"/>
                  <a:gd name="connsiteY2936" fmla="*/ 319191 h 509406"/>
                  <a:gd name="connsiteX2937" fmla="*/ 2209136 w 2377881"/>
                  <a:gd name="connsiteY2937" fmla="*/ 320048 h 509406"/>
                  <a:gd name="connsiteX2938" fmla="*/ 2193991 w 2377881"/>
                  <a:gd name="connsiteY2938" fmla="*/ 319762 h 509406"/>
                  <a:gd name="connsiteX2939" fmla="*/ 2184942 w 2377881"/>
                  <a:gd name="connsiteY2939" fmla="*/ 315095 h 509406"/>
                  <a:gd name="connsiteX2940" fmla="*/ 2177894 w 2377881"/>
                  <a:gd name="connsiteY2940" fmla="*/ 322144 h 509406"/>
                  <a:gd name="connsiteX2941" fmla="*/ 2165892 w 2377881"/>
                  <a:gd name="connsiteY2941" fmla="*/ 322144 h 509406"/>
                  <a:gd name="connsiteX2942" fmla="*/ 2156843 w 2377881"/>
                  <a:gd name="connsiteY2942" fmla="*/ 321001 h 509406"/>
                  <a:gd name="connsiteX2943" fmla="*/ 2154271 w 2377881"/>
                  <a:gd name="connsiteY2943" fmla="*/ 319286 h 509406"/>
                  <a:gd name="connsiteX2944" fmla="*/ 2150938 w 2377881"/>
                  <a:gd name="connsiteY2944" fmla="*/ 321191 h 509406"/>
                  <a:gd name="connsiteX2945" fmla="*/ 2150557 w 2377881"/>
                  <a:gd name="connsiteY2945" fmla="*/ 321858 h 509406"/>
                  <a:gd name="connsiteX2946" fmla="*/ 2149128 w 2377881"/>
                  <a:gd name="connsiteY2946" fmla="*/ 324525 h 509406"/>
                  <a:gd name="connsiteX2947" fmla="*/ 2142747 w 2377881"/>
                  <a:gd name="connsiteY2947" fmla="*/ 323572 h 509406"/>
                  <a:gd name="connsiteX2948" fmla="*/ 2142747 w 2377881"/>
                  <a:gd name="connsiteY2948" fmla="*/ 321096 h 509406"/>
                  <a:gd name="connsiteX2949" fmla="*/ 2140746 w 2377881"/>
                  <a:gd name="connsiteY2949" fmla="*/ 320620 h 509406"/>
                  <a:gd name="connsiteX2950" fmla="*/ 2138936 w 2377881"/>
                  <a:gd name="connsiteY2950" fmla="*/ 321191 h 509406"/>
                  <a:gd name="connsiteX2951" fmla="*/ 2133031 w 2377881"/>
                  <a:gd name="connsiteY2951" fmla="*/ 317572 h 509406"/>
                  <a:gd name="connsiteX2952" fmla="*/ 2125411 w 2377881"/>
                  <a:gd name="connsiteY2952" fmla="*/ 320239 h 509406"/>
                  <a:gd name="connsiteX2953" fmla="*/ 2122458 w 2377881"/>
                  <a:gd name="connsiteY2953" fmla="*/ 329287 h 509406"/>
                  <a:gd name="connsiteX2954" fmla="*/ 2114743 w 2377881"/>
                  <a:gd name="connsiteY2954" fmla="*/ 324525 h 509406"/>
                  <a:gd name="connsiteX2955" fmla="*/ 2120839 w 2377881"/>
                  <a:gd name="connsiteY2955" fmla="*/ 325573 h 509406"/>
                  <a:gd name="connsiteX2956" fmla="*/ 2121982 w 2377881"/>
                  <a:gd name="connsiteY2956" fmla="*/ 322906 h 509406"/>
                  <a:gd name="connsiteX2957" fmla="*/ 2113981 w 2377881"/>
                  <a:gd name="connsiteY2957" fmla="*/ 322620 h 509406"/>
                  <a:gd name="connsiteX2958" fmla="*/ 2111314 w 2377881"/>
                  <a:gd name="connsiteY2958" fmla="*/ 323382 h 509406"/>
                  <a:gd name="connsiteX2959" fmla="*/ 2109599 w 2377881"/>
                  <a:gd name="connsiteY2959" fmla="*/ 323858 h 509406"/>
                  <a:gd name="connsiteX2960" fmla="*/ 2095502 w 2377881"/>
                  <a:gd name="connsiteY2960" fmla="*/ 325954 h 509406"/>
                  <a:gd name="connsiteX2961" fmla="*/ 2088168 w 2377881"/>
                  <a:gd name="connsiteY2961" fmla="*/ 321953 h 509406"/>
                  <a:gd name="connsiteX2962" fmla="*/ 2084644 w 2377881"/>
                  <a:gd name="connsiteY2962" fmla="*/ 320048 h 509406"/>
                  <a:gd name="connsiteX2963" fmla="*/ 2071880 w 2377881"/>
                  <a:gd name="connsiteY2963" fmla="*/ 324430 h 509406"/>
                  <a:gd name="connsiteX2964" fmla="*/ 2072642 w 2377881"/>
                  <a:gd name="connsiteY2964" fmla="*/ 330907 h 509406"/>
                  <a:gd name="connsiteX2965" fmla="*/ 2069594 w 2377881"/>
                  <a:gd name="connsiteY2965" fmla="*/ 336812 h 509406"/>
                  <a:gd name="connsiteX2966" fmla="*/ 2066927 w 2377881"/>
                  <a:gd name="connsiteY2966" fmla="*/ 335955 h 509406"/>
                  <a:gd name="connsiteX2967" fmla="*/ 2063784 w 2377881"/>
                  <a:gd name="connsiteY2967" fmla="*/ 335002 h 509406"/>
                  <a:gd name="connsiteX2968" fmla="*/ 2064737 w 2377881"/>
                  <a:gd name="connsiteY2968" fmla="*/ 329002 h 509406"/>
                  <a:gd name="connsiteX2969" fmla="*/ 2063022 w 2377881"/>
                  <a:gd name="connsiteY2969" fmla="*/ 321382 h 509406"/>
                  <a:gd name="connsiteX2970" fmla="*/ 2054926 w 2377881"/>
                  <a:gd name="connsiteY2970" fmla="*/ 323382 h 509406"/>
                  <a:gd name="connsiteX2971" fmla="*/ 2045687 w 2377881"/>
                  <a:gd name="connsiteY2971" fmla="*/ 323858 h 509406"/>
                  <a:gd name="connsiteX2972" fmla="*/ 2031209 w 2377881"/>
                  <a:gd name="connsiteY2972" fmla="*/ 325954 h 509406"/>
                  <a:gd name="connsiteX2973" fmla="*/ 2033304 w 2377881"/>
                  <a:gd name="connsiteY2973" fmla="*/ 330145 h 509406"/>
                  <a:gd name="connsiteX2974" fmla="*/ 2033875 w 2377881"/>
                  <a:gd name="connsiteY2974" fmla="*/ 329954 h 509406"/>
                  <a:gd name="connsiteX2975" fmla="*/ 2036733 w 2377881"/>
                  <a:gd name="connsiteY2975" fmla="*/ 328811 h 509406"/>
                  <a:gd name="connsiteX2976" fmla="*/ 2044067 w 2377881"/>
                  <a:gd name="connsiteY2976" fmla="*/ 328049 h 509406"/>
                  <a:gd name="connsiteX2977" fmla="*/ 2049020 w 2377881"/>
                  <a:gd name="connsiteY2977" fmla="*/ 327097 h 509406"/>
                  <a:gd name="connsiteX2978" fmla="*/ 2051592 w 2377881"/>
                  <a:gd name="connsiteY2978" fmla="*/ 330907 h 509406"/>
                  <a:gd name="connsiteX2979" fmla="*/ 2041305 w 2377881"/>
                  <a:gd name="connsiteY2979" fmla="*/ 336145 h 509406"/>
                  <a:gd name="connsiteX2980" fmla="*/ 2037971 w 2377881"/>
                  <a:gd name="connsiteY2980" fmla="*/ 336241 h 509406"/>
                  <a:gd name="connsiteX2981" fmla="*/ 2035114 w 2377881"/>
                  <a:gd name="connsiteY2981" fmla="*/ 336336 h 509406"/>
                  <a:gd name="connsiteX2982" fmla="*/ 2030161 w 2377881"/>
                  <a:gd name="connsiteY2982" fmla="*/ 332145 h 509406"/>
                  <a:gd name="connsiteX2983" fmla="*/ 2029018 w 2377881"/>
                  <a:gd name="connsiteY2983" fmla="*/ 332526 h 509406"/>
                  <a:gd name="connsiteX2984" fmla="*/ 2021874 w 2377881"/>
                  <a:gd name="connsiteY2984" fmla="*/ 334145 h 509406"/>
                  <a:gd name="connsiteX2985" fmla="*/ 2019398 w 2377881"/>
                  <a:gd name="connsiteY2985" fmla="*/ 334050 h 509406"/>
                  <a:gd name="connsiteX2986" fmla="*/ 2018826 w 2377881"/>
                  <a:gd name="connsiteY2986" fmla="*/ 333383 h 509406"/>
                  <a:gd name="connsiteX2987" fmla="*/ 2018921 w 2377881"/>
                  <a:gd name="connsiteY2987" fmla="*/ 330049 h 509406"/>
                  <a:gd name="connsiteX2988" fmla="*/ 2019398 w 2377881"/>
                  <a:gd name="connsiteY2988" fmla="*/ 330049 h 509406"/>
                  <a:gd name="connsiteX2989" fmla="*/ 2022541 w 2377881"/>
                  <a:gd name="connsiteY2989" fmla="*/ 329764 h 509406"/>
                  <a:gd name="connsiteX2990" fmla="*/ 2018445 w 2377881"/>
                  <a:gd name="connsiteY2990" fmla="*/ 321572 h 509406"/>
                  <a:gd name="connsiteX2991" fmla="*/ 2015587 w 2377881"/>
                  <a:gd name="connsiteY2991" fmla="*/ 322810 h 509406"/>
                  <a:gd name="connsiteX2992" fmla="*/ 2009301 w 2377881"/>
                  <a:gd name="connsiteY2992" fmla="*/ 321763 h 509406"/>
                  <a:gd name="connsiteX2993" fmla="*/ 2002919 w 2377881"/>
                  <a:gd name="connsiteY2993" fmla="*/ 319477 h 509406"/>
                  <a:gd name="connsiteX2994" fmla="*/ 1993871 w 2377881"/>
                  <a:gd name="connsiteY2994" fmla="*/ 325192 h 509406"/>
                  <a:gd name="connsiteX2995" fmla="*/ 1989680 w 2377881"/>
                  <a:gd name="connsiteY2995" fmla="*/ 324906 h 509406"/>
                  <a:gd name="connsiteX2996" fmla="*/ 1987775 w 2377881"/>
                  <a:gd name="connsiteY2996" fmla="*/ 324715 h 509406"/>
                  <a:gd name="connsiteX2997" fmla="*/ 1961200 w 2377881"/>
                  <a:gd name="connsiteY2997" fmla="*/ 327573 h 509406"/>
                  <a:gd name="connsiteX2998" fmla="*/ 1949865 w 2377881"/>
                  <a:gd name="connsiteY2998" fmla="*/ 325954 h 509406"/>
                  <a:gd name="connsiteX2999" fmla="*/ 1947484 w 2377881"/>
                  <a:gd name="connsiteY2999" fmla="*/ 325573 h 509406"/>
                  <a:gd name="connsiteX3000" fmla="*/ 1938340 w 2377881"/>
                  <a:gd name="connsiteY3000" fmla="*/ 327478 h 509406"/>
                  <a:gd name="connsiteX3001" fmla="*/ 1936339 w 2377881"/>
                  <a:gd name="connsiteY3001" fmla="*/ 327668 h 509406"/>
                  <a:gd name="connsiteX3002" fmla="*/ 1929577 w 2377881"/>
                  <a:gd name="connsiteY3002" fmla="*/ 326144 h 509406"/>
                  <a:gd name="connsiteX3003" fmla="*/ 1927957 w 2377881"/>
                  <a:gd name="connsiteY3003" fmla="*/ 327001 h 509406"/>
                  <a:gd name="connsiteX3004" fmla="*/ 1928053 w 2377881"/>
                  <a:gd name="connsiteY3004" fmla="*/ 329002 h 509406"/>
                  <a:gd name="connsiteX3005" fmla="*/ 1931005 w 2377881"/>
                  <a:gd name="connsiteY3005" fmla="*/ 330716 h 509406"/>
                  <a:gd name="connsiteX3006" fmla="*/ 1942340 w 2377881"/>
                  <a:gd name="connsiteY3006" fmla="*/ 330907 h 509406"/>
                  <a:gd name="connsiteX3007" fmla="*/ 1946055 w 2377881"/>
                  <a:gd name="connsiteY3007" fmla="*/ 331002 h 509406"/>
                  <a:gd name="connsiteX3008" fmla="*/ 1947484 w 2377881"/>
                  <a:gd name="connsiteY3008" fmla="*/ 331002 h 509406"/>
                  <a:gd name="connsiteX3009" fmla="*/ 1950341 w 2377881"/>
                  <a:gd name="connsiteY3009" fmla="*/ 331764 h 509406"/>
                  <a:gd name="connsiteX3010" fmla="*/ 1948722 w 2377881"/>
                  <a:gd name="connsiteY3010" fmla="*/ 336622 h 509406"/>
                  <a:gd name="connsiteX3011" fmla="*/ 1948532 w 2377881"/>
                  <a:gd name="connsiteY3011" fmla="*/ 337860 h 509406"/>
                  <a:gd name="connsiteX3012" fmla="*/ 1947988 w 2377881"/>
                  <a:gd name="connsiteY3012" fmla="*/ 341213 h 509406"/>
                  <a:gd name="connsiteX3013" fmla="*/ 1947198 w 2377881"/>
                  <a:gd name="connsiteY3013" fmla="*/ 341098 h 509406"/>
                  <a:gd name="connsiteX3014" fmla="*/ 1935768 w 2377881"/>
                  <a:gd name="connsiteY3014" fmla="*/ 341765 h 509406"/>
                  <a:gd name="connsiteX3015" fmla="*/ 1927863 w 2377881"/>
                  <a:gd name="connsiteY3015" fmla="*/ 342908 h 509406"/>
                  <a:gd name="connsiteX3016" fmla="*/ 1925291 w 2377881"/>
                  <a:gd name="connsiteY3016" fmla="*/ 347956 h 509406"/>
                  <a:gd name="connsiteX3017" fmla="*/ 1925291 w 2377881"/>
                  <a:gd name="connsiteY3017" fmla="*/ 347671 h 509406"/>
                  <a:gd name="connsiteX3018" fmla="*/ 1922338 w 2377881"/>
                  <a:gd name="connsiteY3018" fmla="*/ 341384 h 509406"/>
                  <a:gd name="connsiteX3019" fmla="*/ 1921100 w 2377881"/>
                  <a:gd name="connsiteY3019" fmla="*/ 340908 h 509406"/>
                  <a:gd name="connsiteX3020" fmla="*/ 1918242 w 2377881"/>
                  <a:gd name="connsiteY3020" fmla="*/ 345004 h 509406"/>
                  <a:gd name="connsiteX3021" fmla="*/ 1914813 w 2377881"/>
                  <a:gd name="connsiteY3021" fmla="*/ 344623 h 509406"/>
                  <a:gd name="connsiteX3022" fmla="*/ 1904145 w 2377881"/>
                  <a:gd name="connsiteY3022" fmla="*/ 346528 h 509406"/>
                  <a:gd name="connsiteX3023" fmla="*/ 1899382 w 2377881"/>
                  <a:gd name="connsiteY3023" fmla="*/ 342622 h 509406"/>
                  <a:gd name="connsiteX3024" fmla="*/ 1896620 w 2377881"/>
                  <a:gd name="connsiteY3024" fmla="*/ 339574 h 509406"/>
                  <a:gd name="connsiteX3025" fmla="*/ 1893001 w 2377881"/>
                  <a:gd name="connsiteY3025" fmla="*/ 344146 h 509406"/>
                  <a:gd name="connsiteX3026" fmla="*/ 1889572 w 2377881"/>
                  <a:gd name="connsiteY3026" fmla="*/ 345575 h 509406"/>
                  <a:gd name="connsiteX3027" fmla="*/ 1886333 w 2377881"/>
                  <a:gd name="connsiteY3027" fmla="*/ 343194 h 509406"/>
                  <a:gd name="connsiteX3028" fmla="*/ 1882142 w 2377881"/>
                  <a:gd name="connsiteY3028" fmla="*/ 345861 h 509406"/>
                  <a:gd name="connsiteX3029" fmla="*/ 1874904 w 2377881"/>
                  <a:gd name="connsiteY3029" fmla="*/ 347099 h 509406"/>
                  <a:gd name="connsiteX3030" fmla="*/ 1875665 w 2377881"/>
                  <a:gd name="connsiteY3030" fmla="*/ 344527 h 509406"/>
                  <a:gd name="connsiteX3031" fmla="*/ 1865473 w 2377881"/>
                  <a:gd name="connsiteY3031" fmla="*/ 341384 h 509406"/>
                  <a:gd name="connsiteX3032" fmla="*/ 1860997 w 2377881"/>
                  <a:gd name="connsiteY3032" fmla="*/ 344623 h 509406"/>
                  <a:gd name="connsiteX3033" fmla="*/ 1856234 w 2377881"/>
                  <a:gd name="connsiteY3033" fmla="*/ 344146 h 509406"/>
                  <a:gd name="connsiteX3034" fmla="*/ 1851853 w 2377881"/>
                  <a:gd name="connsiteY3034" fmla="*/ 346909 h 509406"/>
                  <a:gd name="connsiteX3035" fmla="*/ 1850519 w 2377881"/>
                  <a:gd name="connsiteY3035" fmla="*/ 349766 h 509406"/>
                  <a:gd name="connsiteX3036" fmla="*/ 1846614 w 2377881"/>
                  <a:gd name="connsiteY3036" fmla="*/ 349385 h 509406"/>
                  <a:gd name="connsiteX3037" fmla="*/ 1839851 w 2377881"/>
                  <a:gd name="connsiteY3037" fmla="*/ 352528 h 509406"/>
                  <a:gd name="connsiteX3038" fmla="*/ 1831850 w 2377881"/>
                  <a:gd name="connsiteY3038" fmla="*/ 349099 h 509406"/>
                  <a:gd name="connsiteX3039" fmla="*/ 1816896 w 2377881"/>
                  <a:gd name="connsiteY3039" fmla="*/ 351385 h 509406"/>
                  <a:gd name="connsiteX3040" fmla="*/ 1810514 w 2377881"/>
                  <a:gd name="connsiteY3040" fmla="*/ 351290 h 509406"/>
                  <a:gd name="connsiteX3041" fmla="*/ 1806133 w 2377881"/>
                  <a:gd name="connsiteY3041" fmla="*/ 351195 h 509406"/>
                  <a:gd name="connsiteX3042" fmla="*/ 1796894 w 2377881"/>
                  <a:gd name="connsiteY3042" fmla="*/ 352528 h 509406"/>
                  <a:gd name="connsiteX3043" fmla="*/ 1789179 w 2377881"/>
                  <a:gd name="connsiteY3043" fmla="*/ 347004 h 509406"/>
                  <a:gd name="connsiteX3044" fmla="*/ 1787559 w 2377881"/>
                  <a:gd name="connsiteY3044" fmla="*/ 350814 h 509406"/>
                  <a:gd name="connsiteX3045" fmla="*/ 1787083 w 2377881"/>
                  <a:gd name="connsiteY3045" fmla="*/ 352052 h 509406"/>
                  <a:gd name="connsiteX3046" fmla="*/ 1787559 w 2377881"/>
                  <a:gd name="connsiteY3046" fmla="*/ 354814 h 509406"/>
                  <a:gd name="connsiteX3047" fmla="*/ 1786035 w 2377881"/>
                  <a:gd name="connsiteY3047" fmla="*/ 355291 h 509406"/>
                  <a:gd name="connsiteX3048" fmla="*/ 1782320 w 2377881"/>
                  <a:gd name="connsiteY3048" fmla="*/ 356338 h 509406"/>
                  <a:gd name="connsiteX3049" fmla="*/ 1773653 w 2377881"/>
                  <a:gd name="connsiteY3049" fmla="*/ 352909 h 509406"/>
                  <a:gd name="connsiteX3050" fmla="*/ 1764699 w 2377881"/>
                  <a:gd name="connsiteY3050" fmla="*/ 356529 h 509406"/>
                  <a:gd name="connsiteX3051" fmla="*/ 1764889 w 2377881"/>
                  <a:gd name="connsiteY3051" fmla="*/ 363482 h 509406"/>
                  <a:gd name="connsiteX3052" fmla="*/ 1770319 w 2377881"/>
                  <a:gd name="connsiteY3052" fmla="*/ 366149 h 509406"/>
                  <a:gd name="connsiteX3053" fmla="*/ 1765080 w 2377881"/>
                  <a:gd name="connsiteY3053" fmla="*/ 369578 h 509406"/>
                  <a:gd name="connsiteX3054" fmla="*/ 1762889 w 2377881"/>
                  <a:gd name="connsiteY3054" fmla="*/ 369102 h 509406"/>
                  <a:gd name="connsiteX3055" fmla="*/ 1757746 w 2377881"/>
                  <a:gd name="connsiteY3055" fmla="*/ 368054 h 509406"/>
                  <a:gd name="connsiteX3056" fmla="*/ 1753460 w 2377881"/>
                  <a:gd name="connsiteY3056" fmla="*/ 364625 h 509406"/>
                  <a:gd name="connsiteX3057" fmla="*/ 1741077 w 2377881"/>
                  <a:gd name="connsiteY3057" fmla="*/ 371197 h 509406"/>
                  <a:gd name="connsiteX3058" fmla="*/ 1733552 w 2377881"/>
                  <a:gd name="connsiteY3058" fmla="*/ 366054 h 509406"/>
                  <a:gd name="connsiteX3059" fmla="*/ 1726504 w 2377881"/>
                  <a:gd name="connsiteY3059" fmla="*/ 367387 h 509406"/>
                  <a:gd name="connsiteX3060" fmla="*/ 1726789 w 2377881"/>
                  <a:gd name="connsiteY3060" fmla="*/ 361387 h 509406"/>
                  <a:gd name="connsiteX3061" fmla="*/ 1727838 w 2377881"/>
                  <a:gd name="connsiteY3061" fmla="*/ 361577 h 509406"/>
                  <a:gd name="connsiteX3062" fmla="*/ 1728885 w 2377881"/>
                  <a:gd name="connsiteY3062" fmla="*/ 361863 h 509406"/>
                  <a:gd name="connsiteX3063" fmla="*/ 1733552 w 2377881"/>
                  <a:gd name="connsiteY3063" fmla="*/ 360625 h 509406"/>
                  <a:gd name="connsiteX3064" fmla="*/ 1729647 w 2377881"/>
                  <a:gd name="connsiteY3064" fmla="*/ 355291 h 509406"/>
                  <a:gd name="connsiteX3065" fmla="*/ 1727647 w 2377881"/>
                  <a:gd name="connsiteY3065" fmla="*/ 355100 h 509406"/>
                  <a:gd name="connsiteX3066" fmla="*/ 1723360 w 2377881"/>
                  <a:gd name="connsiteY3066" fmla="*/ 359101 h 509406"/>
                  <a:gd name="connsiteX3067" fmla="*/ 1719169 w 2377881"/>
                  <a:gd name="connsiteY3067" fmla="*/ 357196 h 509406"/>
                  <a:gd name="connsiteX3068" fmla="*/ 1719169 w 2377881"/>
                  <a:gd name="connsiteY3068" fmla="*/ 356148 h 509406"/>
                  <a:gd name="connsiteX3069" fmla="*/ 1707073 w 2377881"/>
                  <a:gd name="connsiteY3069" fmla="*/ 359386 h 509406"/>
                  <a:gd name="connsiteX3070" fmla="*/ 1700500 w 2377881"/>
                  <a:gd name="connsiteY3070" fmla="*/ 361291 h 509406"/>
                  <a:gd name="connsiteX3071" fmla="*/ 1695833 w 2377881"/>
                  <a:gd name="connsiteY3071" fmla="*/ 362625 h 509406"/>
                  <a:gd name="connsiteX3072" fmla="*/ 1692500 w 2377881"/>
                  <a:gd name="connsiteY3072" fmla="*/ 362339 h 509406"/>
                  <a:gd name="connsiteX3073" fmla="*/ 1685737 w 2377881"/>
                  <a:gd name="connsiteY3073" fmla="*/ 355291 h 509406"/>
                  <a:gd name="connsiteX3074" fmla="*/ 1679260 w 2377881"/>
                  <a:gd name="connsiteY3074" fmla="*/ 355386 h 509406"/>
                  <a:gd name="connsiteX3075" fmla="*/ 1677069 w 2377881"/>
                  <a:gd name="connsiteY3075" fmla="*/ 355386 h 509406"/>
                  <a:gd name="connsiteX3076" fmla="*/ 1672307 w 2377881"/>
                  <a:gd name="connsiteY3076" fmla="*/ 359672 h 509406"/>
                  <a:gd name="connsiteX3077" fmla="*/ 1670592 w 2377881"/>
                  <a:gd name="connsiteY3077" fmla="*/ 360434 h 509406"/>
                  <a:gd name="connsiteX3078" fmla="*/ 1664972 w 2377881"/>
                  <a:gd name="connsiteY3078" fmla="*/ 358339 h 509406"/>
                  <a:gd name="connsiteX3079" fmla="*/ 1660496 w 2377881"/>
                  <a:gd name="connsiteY3079" fmla="*/ 357481 h 509406"/>
                  <a:gd name="connsiteX3080" fmla="*/ 1650971 w 2377881"/>
                  <a:gd name="connsiteY3080" fmla="*/ 357386 h 509406"/>
                  <a:gd name="connsiteX3081" fmla="*/ 1648399 w 2377881"/>
                  <a:gd name="connsiteY3081" fmla="*/ 357386 h 509406"/>
                  <a:gd name="connsiteX3082" fmla="*/ 1645731 w 2377881"/>
                  <a:gd name="connsiteY3082" fmla="*/ 357481 h 509406"/>
                  <a:gd name="connsiteX3083" fmla="*/ 1642493 w 2377881"/>
                  <a:gd name="connsiteY3083" fmla="*/ 360244 h 509406"/>
                  <a:gd name="connsiteX3084" fmla="*/ 1637540 w 2377881"/>
                  <a:gd name="connsiteY3084" fmla="*/ 363863 h 509406"/>
                  <a:gd name="connsiteX3085" fmla="*/ 1643636 w 2377881"/>
                  <a:gd name="connsiteY3085" fmla="*/ 371483 h 509406"/>
                  <a:gd name="connsiteX3086" fmla="*/ 1641255 w 2377881"/>
                  <a:gd name="connsiteY3086" fmla="*/ 376341 h 509406"/>
                  <a:gd name="connsiteX3087" fmla="*/ 1639731 w 2377881"/>
                  <a:gd name="connsiteY3087" fmla="*/ 373102 h 509406"/>
                  <a:gd name="connsiteX3088" fmla="*/ 1639064 w 2377881"/>
                  <a:gd name="connsiteY3088" fmla="*/ 371483 h 509406"/>
                  <a:gd name="connsiteX3089" fmla="*/ 1636588 w 2377881"/>
                  <a:gd name="connsiteY3089" fmla="*/ 369864 h 509406"/>
                  <a:gd name="connsiteX3090" fmla="*/ 1635731 w 2377881"/>
                  <a:gd name="connsiteY3090" fmla="*/ 369864 h 509406"/>
                  <a:gd name="connsiteX3091" fmla="*/ 1633635 w 2377881"/>
                  <a:gd name="connsiteY3091" fmla="*/ 373960 h 509406"/>
                  <a:gd name="connsiteX3092" fmla="*/ 1628587 w 2377881"/>
                  <a:gd name="connsiteY3092" fmla="*/ 375960 h 509406"/>
                  <a:gd name="connsiteX3093" fmla="*/ 1627920 w 2377881"/>
                  <a:gd name="connsiteY3093" fmla="*/ 371959 h 509406"/>
                  <a:gd name="connsiteX3094" fmla="*/ 1631254 w 2377881"/>
                  <a:gd name="connsiteY3094" fmla="*/ 367387 h 509406"/>
                  <a:gd name="connsiteX3095" fmla="*/ 1632016 w 2377881"/>
                  <a:gd name="connsiteY3095" fmla="*/ 357196 h 509406"/>
                  <a:gd name="connsiteX3096" fmla="*/ 1631063 w 2377881"/>
                  <a:gd name="connsiteY3096" fmla="*/ 357196 h 509406"/>
                  <a:gd name="connsiteX3097" fmla="*/ 1630301 w 2377881"/>
                  <a:gd name="connsiteY3097" fmla="*/ 359577 h 509406"/>
                  <a:gd name="connsiteX3098" fmla="*/ 1629349 w 2377881"/>
                  <a:gd name="connsiteY3098" fmla="*/ 361291 h 509406"/>
                  <a:gd name="connsiteX3099" fmla="*/ 1626301 w 2377881"/>
                  <a:gd name="connsiteY3099" fmla="*/ 363482 h 509406"/>
                  <a:gd name="connsiteX3100" fmla="*/ 1625920 w 2377881"/>
                  <a:gd name="connsiteY3100" fmla="*/ 366244 h 509406"/>
                  <a:gd name="connsiteX3101" fmla="*/ 1620967 w 2377881"/>
                  <a:gd name="connsiteY3101" fmla="*/ 373388 h 509406"/>
                  <a:gd name="connsiteX3102" fmla="*/ 1618300 w 2377881"/>
                  <a:gd name="connsiteY3102" fmla="*/ 373864 h 509406"/>
                  <a:gd name="connsiteX3103" fmla="*/ 1616014 w 2377881"/>
                  <a:gd name="connsiteY3103" fmla="*/ 372245 h 509406"/>
                  <a:gd name="connsiteX3104" fmla="*/ 1617443 w 2377881"/>
                  <a:gd name="connsiteY3104" fmla="*/ 369864 h 509406"/>
                  <a:gd name="connsiteX3105" fmla="*/ 1621157 w 2377881"/>
                  <a:gd name="connsiteY3105" fmla="*/ 369673 h 509406"/>
                  <a:gd name="connsiteX3106" fmla="*/ 1622205 w 2377881"/>
                  <a:gd name="connsiteY3106" fmla="*/ 369102 h 509406"/>
                  <a:gd name="connsiteX3107" fmla="*/ 1619157 w 2377881"/>
                  <a:gd name="connsiteY3107" fmla="*/ 362149 h 509406"/>
                  <a:gd name="connsiteX3108" fmla="*/ 1596773 w 2377881"/>
                  <a:gd name="connsiteY3108" fmla="*/ 363863 h 509406"/>
                  <a:gd name="connsiteX3109" fmla="*/ 1590868 w 2377881"/>
                  <a:gd name="connsiteY3109" fmla="*/ 363006 h 509406"/>
                  <a:gd name="connsiteX3110" fmla="*/ 1590487 w 2377881"/>
                  <a:gd name="connsiteY3110" fmla="*/ 362911 h 509406"/>
                  <a:gd name="connsiteX3111" fmla="*/ 1591121 w 2377881"/>
                  <a:gd name="connsiteY3111" fmla="*/ 361801 h 509406"/>
                  <a:gd name="connsiteX3112" fmla="*/ 1596011 w 2377881"/>
                  <a:gd name="connsiteY3112" fmla="*/ 361577 h 509406"/>
                  <a:gd name="connsiteX3113" fmla="*/ 1591710 w 2377881"/>
                  <a:gd name="connsiteY3113" fmla="*/ 360771 h 509406"/>
                  <a:gd name="connsiteX3114" fmla="*/ 1593535 w 2377881"/>
                  <a:gd name="connsiteY3114" fmla="*/ 357577 h 509406"/>
                  <a:gd name="connsiteX3115" fmla="*/ 1581533 w 2377881"/>
                  <a:gd name="connsiteY3115" fmla="*/ 350719 h 509406"/>
                  <a:gd name="connsiteX3116" fmla="*/ 1580771 w 2377881"/>
                  <a:gd name="connsiteY3116" fmla="*/ 351100 h 509406"/>
                  <a:gd name="connsiteX3117" fmla="*/ 1580009 w 2377881"/>
                  <a:gd name="connsiteY3117" fmla="*/ 351576 h 509406"/>
                  <a:gd name="connsiteX3118" fmla="*/ 1584867 w 2377881"/>
                  <a:gd name="connsiteY3118" fmla="*/ 359482 h 509406"/>
                  <a:gd name="connsiteX3119" fmla="*/ 1589915 w 2377881"/>
                  <a:gd name="connsiteY3119" fmla="*/ 360434 h 509406"/>
                  <a:gd name="connsiteX3120" fmla="*/ 1591710 w 2377881"/>
                  <a:gd name="connsiteY3120" fmla="*/ 360771 h 509406"/>
                  <a:gd name="connsiteX3121" fmla="*/ 1591121 w 2377881"/>
                  <a:gd name="connsiteY3121" fmla="*/ 361801 h 509406"/>
                  <a:gd name="connsiteX3122" fmla="*/ 1585629 w 2377881"/>
                  <a:gd name="connsiteY3122" fmla="*/ 362053 h 509406"/>
                  <a:gd name="connsiteX3123" fmla="*/ 1567532 w 2377881"/>
                  <a:gd name="connsiteY3123" fmla="*/ 367102 h 509406"/>
                  <a:gd name="connsiteX3124" fmla="*/ 1562198 w 2377881"/>
                  <a:gd name="connsiteY3124" fmla="*/ 371769 h 509406"/>
                  <a:gd name="connsiteX3125" fmla="*/ 1561340 w 2377881"/>
                  <a:gd name="connsiteY3125" fmla="*/ 366435 h 509406"/>
                  <a:gd name="connsiteX3126" fmla="*/ 1558673 w 2377881"/>
                  <a:gd name="connsiteY3126" fmla="*/ 362149 h 509406"/>
                  <a:gd name="connsiteX3127" fmla="*/ 1558007 w 2377881"/>
                  <a:gd name="connsiteY3127" fmla="*/ 361577 h 509406"/>
                  <a:gd name="connsiteX3128" fmla="*/ 1555149 w 2377881"/>
                  <a:gd name="connsiteY3128" fmla="*/ 362815 h 509406"/>
                  <a:gd name="connsiteX3129" fmla="*/ 1555244 w 2377881"/>
                  <a:gd name="connsiteY3129" fmla="*/ 363482 h 509406"/>
                  <a:gd name="connsiteX3130" fmla="*/ 1555911 w 2377881"/>
                  <a:gd name="connsiteY3130" fmla="*/ 367197 h 509406"/>
                  <a:gd name="connsiteX3131" fmla="*/ 1549339 w 2377881"/>
                  <a:gd name="connsiteY3131" fmla="*/ 358815 h 509406"/>
                  <a:gd name="connsiteX3132" fmla="*/ 1555149 w 2377881"/>
                  <a:gd name="connsiteY3132" fmla="*/ 354910 h 509406"/>
                  <a:gd name="connsiteX3133" fmla="*/ 1557816 w 2377881"/>
                  <a:gd name="connsiteY3133" fmla="*/ 353195 h 509406"/>
                  <a:gd name="connsiteX3134" fmla="*/ 1564007 w 2377881"/>
                  <a:gd name="connsiteY3134" fmla="*/ 353671 h 509406"/>
                  <a:gd name="connsiteX3135" fmla="*/ 1559721 w 2377881"/>
                  <a:gd name="connsiteY3135" fmla="*/ 350242 h 509406"/>
                  <a:gd name="connsiteX3136" fmla="*/ 1556197 w 2377881"/>
                  <a:gd name="connsiteY3136" fmla="*/ 349576 h 509406"/>
                  <a:gd name="connsiteX3137" fmla="*/ 1550386 w 2377881"/>
                  <a:gd name="connsiteY3137" fmla="*/ 348909 h 509406"/>
                  <a:gd name="connsiteX3138" fmla="*/ 1548767 w 2377881"/>
                  <a:gd name="connsiteY3138" fmla="*/ 353386 h 509406"/>
                  <a:gd name="connsiteX3139" fmla="*/ 1548005 w 2377881"/>
                  <a:gd name="connsiteY3139" fmla="*/ 356053 h 509406"/>
                  <a:gd name="connsiteX3140" fmla="*/ 1544195 w 2377881"/>
                  <a:gd name="connsiteY3140" fmla="*/ 350623 h 509406"/>
                  <a:gd name="connsiteX3141" fmla="*/ 1544481 w 2377881"/>
                  <a:gd name="connsiteY3141" fmla="*/ 340336 h 509406"/>
                  <a:gd name="connsiteX3142" fmla="*/ 1554292 w 2377881"/>
                  <a:gd name="connsiteY3142" fmla="*/ 342337 h 509406"/>
                  <a:gd name="connsiteX3143" fmla="*/ 1555435 w 2377881"/>
                  <a:gd name="connsiteY3143" fmla="*/ 342432 h 509406"/>
                  <a:gd name="connsiteX3144" fmla="*/ 1559150 w 2377881"/>
                  <a:gd name="connsiteY3144" fmla="*/ 339670 h 509406"/>
                  <a:gd name="connsiteX3145" fmla="*/ 1560007 w 2377881"/>
                  <a:gd name="connsiteY3145" fmla="*/ 335955 h 509406"/>
                  <a:gd name="connsiteX3146" fmla="*/ 1558673 w 2377881"/>
                  <a:gd name="connsiteY3146" fmla="*/ 335288 h 509406"/>
                  <a:gd name="connsiteX3147" fmla="*/ 1545529 w 2377881"/>
                  <a:gd name="connsiteY3147" fmla="*/ 335669 h 509406"/>
                  <a:gd name="connsiteX3148" fmla="*/ 1540385 w 2377881"/>
                  <a:gd name="connsiteY3148" fmla="*/ 336336 h 509406"/>
                  <a:gd name="connsiteX3149" fmla="*/ 1537242 w 2377881"/>
                  <a:gd name="connsiteY3149" fmla="*/ 336717 h 509406"/>
                  <a:gd name="connsiteX3150" fmla="*/ 1533146 w 2377881"/>
                  <a:gd name="connsiteY3150" fmla="*/ 348052 h 509406"/>
                  <a:gd name="connsiteX3151" fmla="*/ 1533337 w 2377881"/>
                  <a:gd name="connsiteY3151" fmla="*/ 350433 h 509406"/>
                  <a:gd name="connsiteX3152" fmla="*/ 1534575 w 2377881"/>
                  <a:gd name="connsiteY3152" fmla="*/ 353005 h 509406"/>
                  <a:gd name="connsiteX3153" fmla="*/ 1537433 w 2377881"/>
                  <a:gd name="connsiteY3153" fmla="*/ 353957 h 509406"/>
                  <a:gd name="connsiteX3154" fmla="*/ 1544957 w 2377881"/>
                  <a:gd name="connsiteY3154" fmla="*/ 358243 h 509406"/>
                  <a:gd name="connsiteX3155" fmla="*/ 1545243 w 2377881"/>
                  <a:gd name="connsiteY3155" fmla="*/ 359863 h 509406"/>
                  <a:gd name="connsiteX3156" fmla="*/ 1545529 w 2377881"/>
                  <a:gd name="connsiteY3156" fmla="*/ 361006 h 509406"/>
                  <a:gd name="connsiteX3157" fmla="*/ 1543814 w 2377881"/>
                  <a:gd name="connsiteY3157" fmla="*/ 365863 h 509406"/>
                  <a:gd name="connsiteX3158" fmla="*/ 1535909 w 2377881"/>
                  <a:gd name="connsiteY3158" fmla="*/ 366721 h 509406"/>
                  <a:gd name="connsiteX3159" fmla="*/ 1529432 w 2377881"/>
                  <a:gd name="connsiteY3159" fmla="*/ 362339 h 509406"/>
                  <a:gd name="connsiteX3160" fmla="*/ 1522383 w 2377881"/>
                  <a:gd name="connsiteY3160" fmla="*/ 366244 h 509406"/>
                  <a:gd name="connsiteX3161" fmla="*/ 1512953 w 2377881"/>
                  <a:gd name="connsiteY3161" fmla="*/ 363101 h 509406"/>
                  <a:gd name="connsiteX3162" fmla="*/ 1506857 w 2377881"/>
                  <a:gd name="connsiteY3162" fmla="*/ 365482 h 509406"/>
                  <a:gd name="connsiteX3163" fmla="*/ 1506191 w 2377881"/>
                  <a:gd name="connsiteY3163" fmla="*/ 365863 h 509406"/>
                  <a:gd name="connsiteX3164" fmla="*/ 1504095 w 2377881"/>
                  <a:gd name="connsiteY3164" fmla="*/ 366911 h 509406"/>
                  <a:gd name="connsiteX3165" fmla="*/ 1498856 w 2377881"/>
                  <a:gd name="connsiteY3165" fmla="*/ 365197 h 509406"/>
                  <a:gd name="connsiteX3166" fmla="*/ 1493141 w 2377881"/>
                  <a:gd name="connsiteY3166" fmla="*/ 364149 h 509406"/>
                  <a:gd name="connsiteX3167" fmla="*/ 1483711 w 2377881"/>
                  <a:gd name="connsiteY3167" fmla="*/ 367768 h 509406"/>
                  <a:gd name="connsiteX3168" fmla="*/ 1473043 w 2377881"/>
                  <a:gd name="connsiteY3168" fmla="*/ 362530 h 509406"/>
                  <a:gd name="connsiteX3169" fmla="*/ 1469424 w 2377881"/>
                  <a:gd name="connsiteY3169" fmla="*/ 365482 h 509406"/>
                  <a:gd name="connsiteX3170" fmla="*/ 1469043 w 2377881"/>
                  <a:gd name="connsiteY3170" fmla="*/ 365863 h 509406"/>
                  <a:gd name="connsiteX3171" fmla="*/ 1460661 w 2377881"/>
                  <a:gd name="connsiteY3171" fmla="*/ 367292 h 509406"/>
                  <a:gd name="connsiteX3172" fmla="*/ 1456565 w 2377881"/>
                  <a:gd name="connsiteY3172" fmla="*/ 375007 h 509406"/>
                  <a:gd name="connsiteX3173" fmla="*/ 1451517 w 2377881"/>
                  <a:gd name="connsiteY3173" fmla="*/ 374436 h 509406"/>
                  <a:gd name="connsiteX3174" fmla="*/ 1443707 w 2377881"/>
                  <a:gd name="connsiteY3174" fmla="*/ 378627 h 509406"/>
                  <a:gd name="connsiteX3175" fmla="*/ 1443135 w 2377881"/>
                  <a:gd name="connsiteY3175" fmla="*/ 377960 h 509406"/>
                  <a:gd name="connsiteX3176" fmla="*/ 1441135 w 2377881"/>
                  <a:gd name="connsiteY3176" fmla="*/ 375579 h 509406"/>
                  <a:gd name="connsiteX3177" fmla="*/ 1441040 w 2377881"/>
                  <a:gd name="connsiteY3177" fmla="*/ 372531 h 509406"/>
                  <a:gd name="connsiteX3178" fmla="*/ 1431991 w 2377881"/>
                  <a:gd name="connsiteY3178" fmla="*/ 367673 h 509406"/>
                  <a:gd name="connsiteX3179" fmla="*/ 1420656 w 2377881"/>
                  <a:gd name="connsiteY3179" fmla="*/ 365482 h 509406"/>
                  <a:gd name="connsiteX3180" fmla="*/ 1418370 w 2377881"/>
                  <a:gd name="connsiteY3180" fmla="*/ 369292 h 509406"/>
                  <a:gd name="connsiteX3181" fmla="*/ 1416941 w 2377881"/>
                  <a:gd name="connsiteY3181" fmla="*/ 370054 h 509406"/>
                  <a:gd name="connsiteX3182" fmla="*/ 1413798 w 2377881"/>
                  <a:gd name="connsiteY3182" fmla="*/ 373674 h 509406"/>
                  <a:gd name="connsiteX3183" fmla="*/ 1409607 w 2377881"/>
                  <a:gd name="connsiteY3183" fmla="*/ 371769 h 509406"/>
                  <a:gd name="connsiteX3184" fmla="*/ 1409607 w 2377881"/>
                  <a:gd name="connsiteY3184" fmla="*/ 370721 h 509406"/>
                  <a:gd name="connsiteX3185" fmla="*/ 1404654 w 2377881"/>
                  <a:gd name="connsiteY3185" fmla="*/ 370054 h 509406"/>
                  <a:gd name="connsiteX3186" fmla="*/ 1394462 w 2377881"/>
                  <a:gd name="connsiteY3186" fmla="*/ 369578 h 509406"/>
                  <a:gd name="connsiteX3187" fmla="*/ 1391033 w 2377881"/>
                  <a:gd name="connsiteY3187" fmla="*/ 372721 h 509406"/>
                  <a:gd name="connsiteX3188" fmla="*/ 1386747 w 2377881"/>
                  <a:gd name="connsiteY3188" fmla="*/ 376436 h 509406"/>
                  <a:gd name="connsiteX3189" fmla="*/ 1382842 w 2377881"/>
                  <a:gd name="connsiteY3189" fmla="*/ 379008 h 509406"/>
                  <a:gd name="connsiteX3190" fmla="*/ 1376460 w 2377881"/>
                  <a:gd name="connsiteY3190" fmla="*/ 379198 h 509406"/>
                  <a:gd name="connsiteX3191" fmla="*/ 1376651 w 2377881"/>
                  <a:gd name="connsiteY3191" fmla="*/ 382437 h 509406"/>
                  <a:gd name="connsiteX3192" fmla="*/ 1375793 w 2377881"/>
                  <a:gd name="connsiteY3192" fmla="*/ 382437 h 509406"/>
                  <a:gd name="connsiteX3193" fmla="*/ 1370745 w 2377881"/>
                  <a:gd name="connsiteY3193" fmla="*/ 382246 h 509406"/>
                  <a:gd name="connsiteX3194" fmla="*/ 1365601 w 2377881"/>
                  <a:gd name="connsiteY3194" fmla="*/ 374055 h 509406"/>
                  <a:gd name="connsiteX3195" fmla="*/ 1362839 w 2377881"/>
                  <a:gd name="connsiteY3195" fmla="*/ 373579 h 509406"/>
                  <a:gd name="connsiteX3196" fmla="*/ 1361410 w 2377881"/>
                  <a:gd name="connsiteY3196" fmla="*/ 380818 h 509406"/>
                  <a:gd name="connsiteX3197" fmla="*/ 1360458 w 2377881"/>
                  <a:gd name="connsiteY3197" fmla="*/ 387866 h 509406"/>
                  <a:gd name="connsiteX3198" fmla="*/ 1348647 w 2377881"/>
                  <a:gd name="connsiteY3198" fmla="*/ 381580 h 509406"/>
                  <a:gd name="connsiteX3199" fmla="*/ 1345854 w 2377881"/>
                  <a:gd name="connsiteY3199" fmla="*/ 377695 h 509406"/>
                  <a:gd name="connsiteX3200" fmla="*/ 1344802 w 2377881"/>
                  <a:gd name="connsiteY3200" fmla="*/ 379616 h 509406"/>
                  <a:gd name="connsiteX3201" fmla="*/ 1340742 w 2377881"/>
                  <a:gd name="connsiteY3201" fmla="*/ 379199 h 509406"/>
                  <a:gd name="connsiteX3202" fmla="*/ 1340742 w 2377881"/>
                  <a:gd name="connsiteY3202" fmla="*/ 373388 h 509406"/>
                  <a:gd name="connsiteX3203" fmla="*/ 1342732 w 2377881"/>
                  <a:gd name="connsiteY3203" fmla="*/ 374351 h 509406"/>
                  <a:gd name="connsiteX3204" fmla="*/ 1341218 w 2377881"/>
                  <a:gd name="connsiteY3204" fmla="*/ 373007 h 509406"/>
                  <a:gd name="connsiteX3205" fmla="*/ 1337503 w 2377881"/>
                  <a:gd name="connsiteY3205" fmla="*/ 374150 h 509406"/>
                  <a:gd name="connsiteX3206" fmla="*/ 1336265 w 2377881"/>
                  <a:gd name="connsiteY3206" fmla="*/ 374245 h 509406"/>
                  <a:gd name="connsiteX3207" fmla="*/ 1332264 w 2377881"/>
                  <a:gd name="connsiteY3207" fmla="*/ 374436 h 509406"/>
                  <a:gd name="connsiteX3208" fmla="*/ 1333598 w 2377881"/>
                  <a:gd name="connsiteY3208" fmla="*/ 370150 h 509406"/>
                  <a:gd name="connsiteX3209" fmla="*/ 1330168 w 2377881"/>
                  <a:gd name="connsiteY3209" fmla="*/ 369769 h 509406"/>
                  <a:gd name="connsiteX3210" fmla="*/ 1326644 w 2377881"/>
                  <a:gd name="connsiteY3210" fmla="*/ 372626 h 509406"/>
                  <a:gd name="connsiteX3211" fmla="*/ 1320643 w 2377881"/>
                  <a:gd name="connsiteY3211" fmla="*/ 372626 h 509406"/>
                  <a:gd name="connsiteX3212" fmla="*/ 1324549 w 2377881"/>
                  <a:gd name="connsiteY3212" fmla="*/ 379294 h 509406"/>
                  <a:gd name="connsiteX3213" fmla="*/ 1320739 w 2377881"/>
                  <a:gd name="connsiteY3213" fmla="*/ 382056 h 509406"/>
                  <a:gd name="connsiteX3214" fmla="*/ 1319596 w 2377881"/>
                  <a:gd name="connsiteY3214" fmla="*/ 381389 h 509406"/>
                  <a:gd name="connsiteX3215" fmla="*/ 1310261 w 2377881"/>
                  <a:gd name="connsiteY3215" fmla="*/ 376150 h 509406"/>
                  <a:gd name="connsiteX3216" fmla="*/ 1297117 w 2377881"/>
                  <a:gd name="connsiteY3216" fmla="*/ 386723 h 509406"/>
                  <a:gd name="connsiteX3217" fmla="*/ 1297593 w 2377881"/>
                  <a:gd name="connsiteY3217" fmla="*/ 379960 h 509406"/>
                  <a:gd name="connsiteX3218" fmla="*/ 1301689 w 2377881"/>
                  <a:gd name="connsiteY3218" fmla="*/ 375103 h 509406"/>
                  <a:gd name="connsiteX3219" fmla="*/ 1299689 w 2377881"/>
                  <a:gd name="connsiteY3219" fmla="*/ 371007 h 509406"/>
                  <a:gd name="connsiteX3220" fmla="*/ 1285210 w 2377881"/>
                  <a:gd name="connsiteY3220" fmla="*/ 371674 h 509406"/>
                  <a:gd name="connsiteX3221" fmla="*/ 1276162 w 2377881"/>
                  <a:gd name="connsiteY3221" fmla="*/ 383104 h 509406"/>
                  <a:gd name="connsiteX3222" fmla="*/ 1275685 w 2377881"/>
                  <a:gd name="connsiteY3222" fmla="*/ 383961 h 509406"/>
                  <a:gd name="connsiteX3223" fmla="*/ 1275114 w 2377881"/>
                  <a:gd name="connsiteY3223" fmla="*/ 385009 h 509406"/>
                  <a:gd name="connsiteX3224" fmla="*/ 1272447 w 2377881"/>
                  <a:gd name="connsiteY3224" fmla="*/ 385866 h 509406"/>
                  <a:gd name="connsiteX3225" fmla="*/ 1266827 w 2377881"/>
                  <a:gd name="connsiteY3225" fmla="*/ 381865 h 509406"/>
                  <a:gd name="connsiteX3226" fmla="*/ 1265208 w 2377881"/>
                  <a:gd name="connsiteY3226" fmla="*/ 380532 h 509406"/>
                  <a:gd name="connsiteX3227" fmla="*/ 1263875 w 2377881"/>
                  <a:gd name="connsiteY3227" fmla="*/ 379484 h 509406"/>
                  <a:gd name="connsiteX3228" fmla="*/ 1258636 w 2377881"/>
                  <a:gd name="connsiteY3228" fmla="*/ 379579 h 509406"/>
                  <a:gd name="connsiteX3229" fmla="*/ 1250635 w 2377881"/>
                  <a:gd name="connsiteY3229" fmla="*/ 384151 h 509406"/>
                  <a:gd name="connsiteX3230" fmla="*/ 1249777 w 2377881"/>
                  <a:gd name="connsiteY3230" fmla="*/ 381008 h 509406"/>
                  <a:gd name="connsiteX3231" fmla="*/ 1250635 w 2377881"/>
                  <a:gd name="connsiteY3231" fmla="*/ 380532 h 509406"/>
                  <a:gd name="connsiteX3232" fmla="*/ 1251492 w 2377881"/>
                  <a:gd name="connsiteY3232" fmla="*/ 380056 h 509406"/>
                  <a:gd name="connsiteX3233" fmla="*/ 1250349 w 2377881"/>
                  <a:gd name="connsiteY3233" fmla="*/ 376531 h 509406"/>
                  <a:gd name="connsiteX3234" fmla="*/ 1249206 w 2377881"/>
                  <a:gd name="connsiteY3234" fmla="*/ 376531 h 509406"/>
                  <a:gd name="connsiteX3235" fmla="*/ 1245110 w 2377881"/>
                  <a:gd name="connsiteY3235" fmla="*/ 376627 h 509406"/>
                  <a:gd name="connsiteX3236" fmla="*/ 1241872 w 2377881"/>
                  <a:gd name="connsiteY3236" fmla="*/ 384532 h 509406"/>
                  <a:gd name="connsiteX3237" fmla="*/ 1244062 w 2377881"/>
                  <a:gd name="connsiteY3237" fmla="*/ 388533 h 509406"/>
                  <a:gd name="connsiteX3238" fmla="*/ 1245586 w 2377881"/>
                  <a:gd name="connsiteY3238" fmla="*/ 396534 h 509406"/>
                  <a:gd name="connsiteX3239" fmla="*/ 1239300 w 2377881"/>
                  <a:gd name="connsiteY3239" fmla="*/ 401773 h 509406"/>
                  <a:gd name="connsiteX3240" fmla="*/ 1238443 w 2377881"/>
                  <a:gd name="connsiteY3240" fmla="*/ 401487 h 509406"/>
                  <a:gd name="connsiteX3241" fmla="*/ 1237681 w 2377881"/>
                  <a:gd name="connsiteY3241" fmla="*/ 401201 h 509406"/>
                  <a:gd name="connsiteX3242" fmla="*/ 1238252 w 2377881"/>
                  <a:gd name="connsiteY3242" fmla="*/ 394057 h 509406"/>
                  <a:gd name="connsiteX3243" fmla="*/ 1235109 w 2377881"/>
                  <a:gd name="connsiteY3243" fmla="*/ 393391 h 509406"/>
                  <a:gd name="connsiteX3244" fmla="*/ 1232347 w 2377881"/>
                  <a:gd name="connsiteY3244" fmla="*/ 392819 h 509406"/>
                  <a:gd name="connsiteX3245" fmla="*/ 1235109 w 2377881"/>
                  <a:gd name="connsiteY3245" fmla="*/ 389390 h 509406"/>
                  <a:gd name="connsiteX3246" fmla="*/ 1236633 w 2377881"/>
                  <a:gd name="connsiteY3246" fmla="*/ 389009 h 509406"/>
                  <a:gd name="connsiteX3247" fmla="*/ 1237395 w 2377881"/>
                  <a:gd name="connsiteY3247" fmla="*/ 388819 h 509406"/>
                  <a:gd name="connsiteX3248" fmla="*/ 1234823 w 2377881"/>
                  <a:gd name="connsiteY3248" fmla="*/ 386342 h 509406"/>
                  <a:gd name="connsiteX3249" fmla="*/ 1234728 w 2377881"/>
                  <a:gd name="connsiteY3249" fmla="*/ 385390 h 509406"/>
                  <a:gd name="connsiteX3250" fmla="*/ 1234633 w 2377881"/>
                  <a:gd name="connsiteY3250" fmla="*/ 383580 h 509406"/>
                  <a:gd name="connsiteX3251" fmla="*/ 1230061 w 2377881"/>
                  <a:gd name="connsiteY3251" fmla="*/ 377770 h 509406"/>
                  <a:gd name="connsiteX3252" fmla="*/ 1227965 w 2377881"/>
                  <a:gd name="connsiteY3252" fmla="*/ 378913 h 509406"/>
                  <a:gd name="connsiteX3253" fmla="*/ 1219964 w 2377881"/>
                  <a:gd name="connsiteY3253" fmla="*/ 380246 h 509406"/>
                  <a:gd name="connsiteX3254" fmla="*/ 1217774 w 2377881"/>
                  <a:gd name="connsiteY3254" fmla="*/ 379198 h 509406"/>
                  <a:gd name="connsiteX3255" fmla="*/ 1209296 w 2377881"/>
                  <a:gd name="connsiteY3255" fmla="*/ 376341 h 509406"/>
                  <a:gd name="connsiteX3256" fmla="*/ 1213201 w 2377881"/>
                  <a:gd name="connsiteY3256" fmla="*/ 379484 h 509406"/>
                  <a:gd name="connsiteX3257" fmla="*/ 1213773 w 2377881"/>
                  <a:gd name="connsiteY3257" fmla="*/ 379865 h 509406"/>
                  <a:gd name="connsiteX3258" fmla="*/ 1205772 w 2377881"/>
                  <a:gd name="connsiteY3258" fmla="*/ 385771 h 509406"/>
                  <a:gd name="connsiteX3259" fmla="*/ 1203581 w 2377881"/>
                  <a:gd name="connsiteY3259" fmla="*/ 383675 h 509406"/>
                  <a:gd name="connsiteX3260" fmla="*/ 1193104 w 2377881"/>
                  <a:gd name="connsiteY3260" fmla="*/ 382437 h 509406"/>
                  <a:gd name="connsiteX3261" fmla="*/ 1183865 w 2377881"/>
                  <a:gd name="connsiteY3261" fmla="*/ 380722 h 509406"/>
                  <a:gd name="connsiteX3262" fmla="*/ 1181388 w 2377881"/>
                  <a:gd name="connsiteY3262" fmla="*/ 379008 h 509406"/>
                  <a:gd name="connsiteX3263" fmla="*/ 1171292 w 2377881"/>
                  <a:gd name="connsiteY3263" fmla="*/ 382151 h 509406"/>
                  <a:gd name="connsiteX3264" fmla="*/ 1174530 w 2377881"/>
                  <a:gd name="connsiteY3264" fmla="*/ 388723 h 509406"/>
                  <a:gd name="connsiteX3265" fmla="*/ 1169101 w 2377881"/>
                  <a:gd name="connsiteY3265" fmla="*/ 384723 h 509406"/>
                  <a:gd name="connsiteX3266" fmla="*/ 1165291 w 2377881"/>
                  <a:gd name="connsiteY3266" fmla="*/ 377484 h 509406"/>
                  <a:gd name="connsiteX3267" fmla="*/ 1157004 w 2377881"/>
                  <a:gd name="connsiteY3267" fmla="*/ 379675 h 509406"/>
                  <a:gd name="connsiteX3268" fmla="*/ 1156051 w 2377881"/>
                  <a:gd name="connsiteY3268" fmla="*/ 378722 h 509406"/>
                  <a:gd name="connsiteX3269" fmla="*/ 1152718 w 2377881"/>
                  <a:gd name="connsiteY3269" fmla="*/ 378817 h 509406"/>
                  <a:gd name="connsiteX3270" fmla="*/ 1151956 w 2377881"/>
                  <a:gd name="connsiteY3270" fmla="*/ 380532 h 509406"/>
                  <a:gd name="connsiteX3271" fmla="*/ 1154337 w 2377881"/>
                  <a:gd name="connsiteY3271" fmla="*/ 382723 h 509406"/>
                  <a:gd name="connsiteX3272" fmla="*/ 1161481 w 2377881"/>
                  <a:gd name="connsiteY3272" fmla="*/ 388247 h 509406"/>
                  <a:gd name="connsiteX3273" fmla="*/ 1150908 w 2377881"/>
                  <a:gd name="connsiteY3273" fmla="*/ 396058 h 509406"/>
                  <a:gd name="connsiteX3274" fmla="*/ 1145669 w 2377881"/>
                  <a:gd name="connsiteY3274" fmla="*/ 396629 h 509406"/>
                  <a:gd name="connsiteX3275" fmla="*/ 1131477 w 2377881"/>
                  <a:gd name="connsiteY3275" fmla="*/ 392438 h 509406"/>
                  <a:gd name="connsiteX3276" fmla="*/ 1127667 w 2377881"/>
                  <a:gd name="connsiteY3276" fmla="*/ 389676 h 509406"/>
                  <a:gd name="connsiteX3277" fmla="*/ 1119285 w 2377881"/>
                  <a:gd name="connsiteY3277" fmla="*/ 396724 h 509406"/>
                  <a:gd name="connsiteX3278" fmla="*/ 1118142 w 2377881"/>
                  <a:gd name="connsiteY3278" fmla="*/ 395962 h 509406"/>
                  <a:gd name="connsiteX3279" fmla="*/ 1116237 w 2377881"/>
                  <a:gd name="connsiteY3279" fmla="*/ 394724 h 509406"/>
                  <a:gd name="connsiteX3280" fmla="*/ 1110617 w 2377881"/>
                  <a:gd name="connsiteY3280" fmla="*/ 393772 h 509406"/>
                  <a:gd name="connsiteX3281" fmla="*/ 1110712 w 2377881"/>
                  <a:gd name="connsiteY3281" fmla="*/ 393295 h 509406"/>
                  <a:gd name="connsiteX3282" fmla="*/ 1112332 w 2377881"/>
                  <a:gd name="connsiteY3282" fmla="*/ 391009 h 509406"/>
                  <a:gd name="connsiteX3283" fmla="*/ 1130334 w 2377881"/>
                  <a:gd name="connsiteY3283" fmla="*/ 388438 h 509406"/>
                  <a:gd name="connsiteX3284" fmla="*/ 1130715 w 2377881"/>
                  <a:gd name="connsiteY3284" fmla="*/ 388438 h 509406"/>
                  <a:gd name="connsiteX3285" fmla="*/ 1128143 w 2377881"/>
                  <a:gd name="connsiteY3285" fmla="*/ 384628 h 509406"/>
                  <a:gd name="connsiteX3286" fmla="*/ 1118904 w 2377881"/>
                  <a:gd name="connsiteY3286" fmla="*/ 381770 h 509406"/>
                  <a:gd name="connsiteX3287" fmla="*/ 1115475 w 2377881"/>
                  <a:gd name="connsiteY3287" fmla="*/ 384151 h 509406"/>
                  <a:gd name="connsiteX3288" fmla="*/ 1112236 w 2377881"/>
                  <a:gd name="connsiteY3288" fmla="*/ 378722 h 509406"/>
                  <a:gd name="connsiteX3289" fmla="*/ 1114618 w 2377881"/>
                  <a:gd name="connsiteY3289" fmla="*/ 373007 h 509406"/>
                  <a:gd name="connsiteX3290" fmla="*/ 1110712 w 2377881"/>
                  <a:gd name="connsiteY3290" fmla="*/ 372055 h 509406"/>
                  <a:gd name="connsiteX3291" fmla="*/ 1107379 w 2377881"/>
                  <a:gd name="connsiteY3291" fmla="*/ 371197 h 509406"/>
                  <a:gd name="connsiteX3292" fmla="*/ 1100044 w 2377881"/>
                  <a:gd name="connsiteY3292" fmla="*/ 374436 h 509406"/>
                  <a:gd name="connsiteX3293" fmla="*/ 1100426 w 2377881"/>
                  <a:gd name="connsiteY3293" fmla="*/ 375103 h 509406"/>
                  <a:gd name="connsiteX3294" fmla="*/ 1101759 w 2377881"/>
                  <a:gd name="connsiteY3294" fmla="*/ 377389 h 509406"/>
                  <a:gd name="connsiteX3295" fmla="*/ 1099283 w 2377881"/>
                  <a:gd name="connsiteY3295" fmla="*/ 381008 h 509406"/>
                  <a:gd name="connsiteX3296" fmla="*/ 1096425 w 2377881"/>
                  <a:gd name="connsiteY3296" fmla="*/ 380437 h 509406"/>
                  <a:gd name="connsiteX3297" fmla="*/ 1092710 w 2377881"/>
                  <a:gd name="connsiteY3297" fmla="*/ 378722 h 509406"/>
                  <a:gd name="connsiteX3298" fmla="*/ 1090139 w 2377881"/>
                  <a:gd name="connsiteY3298" fmla="*/ 373293 h 509406"/>
                  <a:gd name="connsiteX3299" fmla="*/ 1088234 w 2377881"/>
                  <a:gd name="connsiteY3299" fmla="*/ 372055 h 509406"/>
                  <a:gd name="connsiteX3300" fmla="*/ 1086995 w 2377881"/>
                  <a:gd name="connsiteY3300" fmla="*/ 372055 h 509406"/>
                  <a:gd name="connsiteX3301" fmla="*/ 1084614 w 2377881"/>
                  <a:gd name="connsiteY3301" fmla="*/ 373102 h 509406"/>
                  <a:gd name="connsiteX3302" fmla="*/ 1081376 w 2377881"/>
                  <a:gd name="connsiteY3302" fmla="*/ 378627 h 509406"/>
                  <a:gd name="connsiteX3303" fmla="*/ 1081947 w 2377881"/>
                  <a:gd name="connsiteY3303" fmla="*/ 389866 h 509406"/>
                  <a:gd name="connsiteX3304" fmla="*/ 1074994 w 2377881"/>
                  <a:gd name="connsiteY3304" fmla="*/ 397486 h 509406"/>
                  <a:gd name="connsiteX3305" fmla="*/ 1069184 w 2377881"/>
                  <a:gd name="connsiteY3305" fmla="*/ 395867 h 509406"/>
                  <a:gd name="connsiteX3306" fmla="*/ 1066040 w 2377881"/>
                  <a:gd name="connsiteY3306" fmla="*/ 395010 h 509406"/>
                  <a:gd name="connsiteX3307" fmla="*/ 1059754 w 2377881"/>
                  <a:gd name="connsiteY3307" fmla="*/ 399487 h 509406"/>
                  <a:gd name="connsiteX3308" fmla="*/ 1057753 w 2377881"/>
                  <a:gd name="connsiteY3308" fmla="*/ 399106 h 509406"/>
                  <a:gd name="connsiteX3309" fmla="*/ 1052991 w 2377881"/>
                  <a:gd name="connsiteY3309" fmla="*/ 398820 h 509406"/>
                  <a:gd name="connsiteX3310" fmla="*/ 1052515 w 2377881"/>
                  <a:gd name="connsiteY3310" fmla="*/ 399296 h 509406"/>
                  <a:gd name="connsiteX3311" fmla="*/ 1049943 w 2377881"/>
                  <a:gd name="connsiteY3311" fmla="*/ 395391 h 509406"/>
                  <a:gd name="connsiteX3312" fmla="*/ 1050705 w 2377881"/>
                  <a:gd name="connsiteY3312" fmla="*/ 395296 h 509406"/>
                  <a:gd name="connsiteX3313" fmla="*/ 1053467 w 2377881"/>
                  <a:gd name="connsiteY3313" fmla="*/ 391962 h 509406"/>
                  <a:gd name="connsiteX3314" fmla="*/ 1052610 w 2377881"/>
                  <a:gd name="connsiteY3314" fmla="*/ 390914 h 509406"/>
                  <a:gd name="connsiteX3315" fmla="*/ 1046609 w 2377881"/>
                  <a:gd name="connsiteY3315" fmla="*/ 392819 h 509406"/>
                  <a:gd name="connsiteX3316" fmla="*/ 1044514 w 2377881"/>
                  <a:gd name="connsiteY3316" fmla="*/ 399010 h 509406"/>
                  <a:gd name="connsiteX3317" fmla="*/ 1043657 w 2377881"/>
                  <a:gd name="connsiteY3317" fmla="*/ 399106 h 509406"/>
                  <a:gd name="connsiteX3318" fmla="*/ 1041656 w 2377881"/>
                  <a:gd name="connsiteY3318" fmla="*/ 399296 h 509406"/>
                  <a:gd name="connsiteX3319" fmla="*/ 1041751 w 2377881"/>
                  <a:gd name="connsiteY3319" fmla="*/ 394915 h 509406"/>
                  <a:gd name="connsiteX3320" fmla="*/ 1041085 w 2377881"/>
                  <a:gd name="connsiteY3320" fmla="*/ 394057 h 509406"/>
                  <a:gd name="connsiteX3321" fmla="*/ 1037560 w 2377881"/>
                  <a:gd name="connsiteY3321" fmla="*/ 394724 h 509406"/>
                  <a:gd name="connsiteX3322" fmla="*/ 1035084 w 2377881"/>
                  <a:gd name="connsiteY3322" fmla="*/ 397105 h 509406"/>
                  <a:gd name="connsiteX3323" fmla="*/ 1032608 w 2377881"/>
                  <a:gd name="connsiteY3323" fmla="*/ 393962 h 509406"/>
                  <a:gd name="connsiteX3324" fmla="*/ 1034608 w 2377881"/>
                  <a:gd name="connsiteY3324" fmla="*/ 392724 h 509406"/>
                  <a:gd name="connsiteX3325" fmla="*/ 1035751 w 2377881"/>
                  <a:gd name="connsiteY3325" fmla="*/ 390057 h 509406"/>
                  <a:gd name="connsiteX3326" fmla="*/ 1032989 w 2377881"/>
                  <a:gd name="connsiteY3326" fmla="*/ 388723 h 509406"/>
                  <a:gd name="connsiteX3327" fmla="*/ 1028321 w 2377881"/>
                  <a:gd name="connsiteY3327" fmla="*/ 389581 h 509406"/>
                  <a:gd name="connsiteX3328" fmla="*/ 1021559 w 2377881"/>
                  <a:gd name="connsiteY3328" fmla="*/ 390247 h 509406"/>
                  <a:gd name="connsiteX3329" fmla="*/ 1013272 w 2377881"/>
                  <a:gd name="connsiteY3329" fmla="*/ 391295 h 509406"/>
                  <a:gd name="connsiteX3330" fmla="*/ 1005747 w 2377881"/>
                  <a:gd name="connsiteY3330" fmla="*/ 389104 h 509406"/>
                  <a:gd name="connsiteX3331" fmla="*/ 1005652 w 2377881"/>
                  <a:gd name="connsiteY3331" fmla="*/ 388819 h 509406"/>
                  <a:gd name="connsiteX3332" fmla="*/ 1000889 w 2377881"/>
                  <a:gd name="connsiteY3332" fmla="*/ 385485 h 509406"/>
                  <a:gd name="connsiteX3333" fmla="*/ 990983 w 2377881"/>
                  <a:gd name="connsiteY3333" fmla="*/ 388533 h 509406"/>
                  <a:gd name="connsiteX3334" fmla="*/ 991555 w 2377881"/>
                  <a:gd name="connsiteY3334" fmla="*/ 389485 h 509406"/>
                  <a:gd name="connsiteX3335" fmla="*/ 992412 w 2377881"/>
                  <a:gd name="connsiteY3335" fmla="*/ 390819 h 509406"/>
                  <a:gd name="connsiteX3336" fmla="*/ 987935 w 2377881"/>
                  <a:gd name="connsiteY3336" fmla="*/ 393486 h 509406"/>
                  <a:gd name="connsiteX3337" fmla="*/ 970981 w 2377881"/>
                  <a:gd name="connsiteY3337" fmla="*/ 396534 h 509406"/>
                  <a:gd name="connsiteX3338" fmla="*/ 965361 w 2377881"/>
                  <a:gd name="connsiteY3338" fmla="*/ 397010 h 509406"/>
                  <a:gd name="connsiteX3339" fmla="*/ 960789 w 2377881"/>
                  <a:gd name="connsiteY3339" fmla="*/ 397391 h 509406"/>
                  <a:gd name="connsiteX3340" fmla="*/ 953169 w 2377881"/>
                  <a:gd name="connsiteY3340" fmla="*/ 390533 h 509406"/>
                  <a:gd name="connsiteX3341" fmla="*/ 948311 w 2377881"/>
                  <a:gd name="connsiteY3341" fmla="*/ 396058 h 509406"/>
                  <a:gd name="connsiteX3342" fmla="*/ 946978 w 2377881"/>
                  <a:gd name="connsiteY3342" fmla="*/ 395296 h 509406"/>
                  <a:gd name="connsiteX3343" fmla="*/ 942787 w 2377881"/>
                  <a:gd name="connsiteY3343" fmla="*/ 396439 h 509406"/>
                  <a:gd name="connsiteX3344" fmla="*/ 940786 w 2377881"/>
                  <a:gd name="connsiteY3344" fmla="*/ 397677 h 509406"/>
                  <a:gd name="connsiteX3345" fmla="*/ 934024 w 2377881"/>
                  <a:gd name="connsiteY3345" fmla="*/ 399201 h 509406"/>
                  <a:gd name="connsiteX3346" fmla="*/ 929071 w 2377881"/>
                  <a:gd name="connsiteY3346" fmla="*/ 394819 h 509406"/>
                  <a:gd name="connsiteX3347" fmla="*/ 933548 w 2377881"/>
                  <a:gd name="connsiteY3347" fmla="*/ 393962 h 509406"/>
                  <a:gd name="connsiteX3348" fmla="*/ 938310 w 2377881"/>
                  <a:gd name="connsiteY3348" fmla="*/ 394343 h 509406"/>
                  <a:gd name="connsiteX3349" fmla="*/ 937834 w 2377881"/>
                  <a:gd name="connsiteY3349" fmla="*/ 394057 h 509406"/>
                  <a:gd name="connsiteX3350" fmla="*/ 935071 w 2377881"/>
                  <a:gd name="connsiteY3350" fmla="*/ 392152 h 509406"/>
                  <a:gd name="connsiteX3351" fmla="*/ 927737 w 2377881"/>
                  <a:gd name="connsiteY3351" fmla="*/ 390343 h 509406"/>
                  <a:gd name="connsiteX3352" fmla="*/ 924118 w 2377881"/>
                  <a:gd name="connsiteY3352" fmla="*/ 395867 h 509406"/>
                  <a:gd name="connsiteX3353" fmla="*/ 922213 w 2377881"/>
                  <a:gd name="connsiteY3353" fmla="*/ 399963 h 509406"/>
                  <a:gd name="connsiteX3354" fmla="*/ 918689 w 2377881"/>
                  <a:gd name="connsiteY3354" fmla="*/ 401773 h 509406"/>
                  <a:gd name="connsiteX3355" fmla="*/ 919165 w 2377881"/>
                  <a:gd name="connsiteY3355" fmla="*/ 395105 h 509406"/>
                  <a:gd name="connsiteX3356" fmla="*/ 916784 w 2377881"/>
                  <a:gd name="connsiteY3356" fmla="*/ 393486 h 509406"/>
                  <a:gd name="connsiteX3357" fmla="*/ 912878 w 2377881"/>
                  <a:gd name="connsiteY3357" fmla="*/ 397391 h 509406"/>
                  <a:gd name="connsiteX3358" fmla="*/ 910687 w 2377881"/>
                  <a:gd name="connsiteY3358" fmla="*/ 396724 h 509406"/>
                  <a:gd name="connsiteX3359" fmla="*/ 908020 w 2377881"/>
                  <a:gd name="connsiteY3359" fmla="*/ 395486 h 509406"/>
                  <a:gd name="connsiteX3360" fmla="*/ 899067 w 2377881"/>
                  <a:gd name="connsiteY3360" fmla="*/ 397391 h 509406"/>
                  <a:gd name="connsiteX3361" fmla="*/ 897638 w 2377881"/>
                  <a:gd name="connsiteY3361" fmla="*/ 396629 h 509406"/>
                  <a:gd name="connsiteX3362" fmla="*/ 884017 w 2377881"/>
                  <a:gd name="connsiteY3362" fmla="*/ 399677 h 509406"/>
                  <a:gd name="connsiteX3363" fmla="*/ 880589 w 2377881"/>
                  <a:gd name="connsiteY3363" fmla="*/ 399487 h 509406"/>
                  <a:gd name="connsiteX3364" fmla="*/ 874492 w 2377881"/>
                  <a:gd name="connsiteY3364" fmla="*/ 399201 h 509406"/>
                  <a:gd name="connsiteX3365" fmla="*/ 870873 w 2377881"/>
                  <a:gd name="connsiteY3365" fmla="*/ 398248 h 509406"/>
                  <a:gd name="connsiteX3366" fmla="*/ 865063 w 2377881"/>
                  <a:gd name="connsiteY3366" fmla="*/ 408631 h 509406"/>
                  <a:gd name="connsiteX3367" fmla="*/ 856109 w 2377881"/>
                  <a:gd name="connsiteY3367" fmla="*/ 398058 h 509406"/>
                  <a:gd name="connsiteX3368" fmla="*/ 852109 w 2377881"/>
                  <a:gd name="connsiteY3368" fmla="*/ 399391 h 509406"/>
                  <a:gd name="connsiteX3369" fmla="*/ 850680 w 2377881"/>
                  <a:gd name="connsiteY3369" fmla="*/ 399868 h 509406"/>
                  <a:gd name="connsiteX3370" fmla="*/ 847346 w 2377881"/>
                  <a:gd name="connsiteY3370" fmla="*/ 401773 h 509406"/>
                  <a:gd name="connsiteX3371" fmla="*/ 841631 w 2377881"/>
                  <a:gd name="connsiteY3371" fmla="*/ 399010 h 509406"/>
                  <a:gd name="connsiteX3372" fmla="*/ 841631 w 2377881"/>
                  <a:gd name="connsiteY3372" fmla="*/ 404344 h 509406"/>
                  <a:gd name="connsiteX3373" fmla="*/ 840012 w 2377881"/>
                  <a:gd name="connsiteY3373" fmla="*/ 410059 h 509406"/>
                  <a:gd name="connsiteX3374" fmla="*/ 835345 w 2377881"/>
                  <a:gd name="connsiteY3374" fmla="*/ 409202 h 509406"/>
                  <a:gd name="connsiteX3375" fmla="*/ 831059 w 2377881"/>
                  <a:gd name="connsiteY3375" fmla="*/ 408440 h 509406"/>
                  <a:gd name="connsiteX3376" fmla="*/ 823058 w 2377881"/>
                  <a:gd name="connsiteY3376" fmla="*/ 404630 h 509406"/>
                  <a:gd name="connsiteX3377" fmla="*/ 821819 w 2377881"/>
                  <a:gd name="connsiteY3377" fmla="*/ 400344 h 509406"/>
                  <a:gd name="connsiteX3378" fmla="*/ 820867 w 2377881"/>
                  <a:gd name="connsiteY3378" fmla="*/ 399582 h 509406"/>
                  <a:gd name="connsiteX3379" fmla="*/ 815818 w 2377881"/>
                  <a:gd name="connsiteY3379" fmla="*/ 397486 h 509406"/>
                  <a:gd name="connsiteX3380" fmla="*/ 815818 w 2377881"/>
                  <a:gd name="connsiteY3380" fmla="*/ 401582 h 509406"/>
                  <a:gd name="connsiteX3381" fmla="*/ 815152 w 2377881"/>
                  <a:gd name="connsiteY3381" fmla="*/ 405487 h 509406"/>
                  <a:gd name="connsiteX3382" fmla="*/ 811818 w 2377881"/>
                  <a:gd name="connsiteY3382" fmla="*/ 403582 h 509406"/>
                  <a:gd name="connsiteX3383" fmla="*/ 810294 w 2377881"/>
                  <a:gd name="connsiteY3383" fmla="*/ 402154 h 509406"/>
                  <a:gd name="connsiteX3384" fmla="*/ 804008 w 2377881"/>
                  <a:gd name="connsiteY3384" fmla="*/ 400725 h 509406"/>
                  <a:gd name="connsiteX3385" fmla="*/ 796768 w 2377881"/>
                  <a:gd name="connsiteY3385" fmla="*/ 407488 h 509406"/>
                  <a:gd name="connsiteX3386" fmla="*/ 791911 w 2377881"/>
                  <a:gd name="connsiteY3386" fmla="*/ 406440 h 509406"/>
                  <a:gd name="connsiteX3387" fmla="*/ 792101 w 2377881"/>
                  <a:gd name="connsiteY3387" fmla="*/ 405964 h 509406"/>
                  <a:gd name="connsiteX3388" fmla="*/ 793530 w 2377881"/>
                  <a:gd name="connsiteY3388" fmla="*/ 402439 h 509406"/>
                  <a:gd name="connsiteX3389" fmla="*/ 788386 w 2377881"/>
                  <a:gd name="connsiteY3389" fmla="*/ 402630 h 509406"/>
                  <a:gd name="connsiteX3390" fmla="*/ 783719 w 2377881"/>
                  <a:gd name="connsiteY3390" fmla="*/ 407297 h 509406"/>
                  <a:gd name="connsiteX3391" fmla="*/ 779338 w 2377881"/>
                  <a:gd name="connsiteY3391" fmla="*/ 407964 h 509406"/>
                  <a:gd name="connsiteX3392" fmla="*/ 775051 w 2377881"/>
                  <a:gd name="connsiteY3392" fmla="*/ 409393 h 509406"/>
                  <a:gd name="connsiteX3393" fmla="*/ 770575 w 2377881"/>
                  <a:gd name="connsiteY3393" fmla="*/ 413679 h 509406"/>
                  <a:gd name="connsiteX3394" fmla="*/ 771527 w 2377881"/>
                  <a:gd name="connsiteY3394" fmla="*/ 406535 h 509406"/>
                  <a:gd name="connsiteX3395" fmla="*/ 773527 w 2377881"/>
                  <a:gd name="connsiteY3395" fmla="*/ 405487 h 509406"/>
                  <a:gd name="connsiteX3396" fmla="*/ 775528 w 2377881"/>
                  <a:gd name="connsiteY3396" fmla="*/ 404535 h 509406"/>
                  <a:gd name="connsiteX3397" fmla="*/ 774194 w 2377881"/>
                  <a:gd name="connsiteY3397" fmla="*/ 400915 h 509406"/>
                  <a:gd name="connsiteX3398" fmla="*/ 773337 w 2377881"/>
                  <a:gd name="connsiteY3398" fmla="*/ 395962 h 509406"/>
                  <a:gd name="connsiteX3399" fmla="*/ 774670 w 2377881"/>
                  <a:gd name="connsiteY3399" fmla="*/ 393105 h 509406"/>
                  <a:gd name="connsiteX3400" fmla="*/ 772575 w 2377881"/>
                  <a:gd name="connsiteY3400" fmla="*/ 390438 h 509406"/>
                  <a:gd name="connsiteX3401" fmla="*/ 766193 w 2377881"/>
                  <a:gd name="connsiteY3401" fmla="*/ 393010 h 509406"/>
                  <a:gd name="connsiteX3402" fmla="*/ 766003 w 2377881"/>
                  <a:gd name="connsiteY3402" fmla="*/ 406726 h 509406"/>
                  <a:gd name="connsiteX3403" fmla="*/ 758383 w 2377881"/>
                  <a:gd name="connsiteY3403" fmla="*/ 407392 h 509406"/>
                  <a:gd name="connsiteX3404" fmla="*/ 751239 w 2377881"/>
                  <a:gd name="connsiteY3404" fmla="*/ 408059 h 509406"/>
                  <a:gd name="connsiteX3405" fmla="*/ 737333 w 2377881"/>
                  <a:gd name="connsiteY3405" fmla="*/ 411774 h 509406"/>
                  <a:gd name="connsiteX3406" fmla="*/ 730284 w 2377881"/>
                  <a:gd name="connsiteY3406" fmla="*/ 408916 h 509406"/>
                  <a:gd name="connsiteX3407" fmla="*/ 729522 w 2377881"/>
                  <a:gd name="connsiteY3407" fmla="*/ 410821 h 509406"/>
                  <a:gd name="connsiteX3408" fmla="*/ 733999 w 2377881"/>
                  <a:gd name="connsiteY3408" fmla="*/ 414346 h 509406"/>
                  <a:gd name="connsiteX3409" fmla="*/ 736666 w 2377881"/>
                  <a:gd name="connsiteY3409" fmla="*/ 416632 h 509406"/>
                  <a:gd name="connsiteX3410" fmla="*/ 736570 w 2377881"/>
                  <a:gd name="connsiteY3410" fmla="*/ 419394 h 509406"/>
                  <a:gd name="connsiteX3411" fmla="*/ 733237 w 2377881"/>
                  <a:gd name="connsiteY3411" fmla="*/ 419965 h 509406"/>
                  <a:gd name="connsiteX3412" fmla="*/ 730379 w 2377881"/>
                  <a:gd name="connsiteY3412" fmla="*/ 417965 h 509406"/>
                  <a:gd name="connsiteX3413" fmla="*/ 724474 w 2377881"/>
                  <a:gd name="connsiteY3413" fmla="*/ 420823 h 509406"/>
                  <a:gd name="connsiteX3414" fmla="*/ 723331 w 2377881"/>
                  <a:gd name="connsiteY3414" fmla="*/ 420442 h 509406"/>
                  <a:gd name="connsiteX3415" fmla="*/ 719235 w 2377881"/>
                  <a:gd name="connsiteY3415" fmla="*/ 417870 h 509406"/>
                  <a:gd name="connsiteX3416" fmla="*/ 721521 w 2377881"/>
                  <a:gd name="connsiteY3416" fmla="*/ 416060 h 509406"/>
                  <a:gd name="connsiteX3417" fmla="*/ 723045 w 2377881"/>
                  <a:gd name="connsiteY3417" fmla="*/ 415774 h 509406"/>
                  <a:gd name="connsiteX3418" fmla="*/ 722569 w 2377881"/>
                  <a:gd name="connsiteY3418" fmla="*/ 408631 h 509406"/>
                  <a:gd name="connsiteX3419" fmla="*/ 719997 w 2377881"/>
                  <a:gd name="connsiteY3419" fmla="*/ 405583 h 509406"/>
                  <a:gd name="connsiteX3420" fmla="*/ 717616 w 2377881"/>
                  <a:gd name="connsiteY3420" fmla="*/ 405868 h 509406"/>
                  <a:gd name="connsiteX3421" fmla="*/ 717425 w 2377881"/>
                  <a:gd name="connsiteY3421" fmla="*/ 407297 h 509406"/>
                  <a:gd name="connsiteX3422" fmla="*/ 718283 w 2377881"/>
                  <a:gd name="connsiteY3422" fmla="*/ 408059 h 509406"/>
                  <a:gd name="connsiteX3423" fmla="*/ 718378 w 2377881"/>
                  <a:gd name="connsiteY3423" fmla="*/ 409297 h 509406"/>
                  <a:gd name="connsiteX3424" fmla="*/ 715711 w 2377881"/>
                  <a:gd name="connsiteY3424" fmla="*/ 411869 h 509406"/>
                  <a:gd name="connsiteX3425" fmla="*/ 714853 w 2377881"/>
                  <a:gd name="connsiteY3425" fmla="*/ 411393 h 509406"/>
                  <a:gd name="connsiteX3426" fmla="*/ 712567 w 2377881"/>
                  <a:gd name="connsiteY3426" fmla="*/ 410155 h 509406"/>
                  <a:gd name="connsiteX3427" fmla="*/ 707043 w 2377881"/>
                  <a:gd name="connsiteY3427" fmla="*/ 408440 h 509406"/>
                  <a:gd name="connsiteX3428" fmla="*/ 697994 w 2377881"/>
                  <a:gd name="connsiteY3428" fmla="*/ 408916 h 509406"/>
                  <a:gd name="connsiteX3429" fmla="*/ 693994 w 2377881"/>
                  <a:gd name="connsiteY3429" fmla="*/ 407869 h 509406"/>
                  <a:gd name="connsiteX3430" fmla="*/ 690850 w 2377881"/>
                  <a:gd name="connsiteY3430" fmla="*/ 409964 h 509406"/>
                  <a:gd name="connsiteX3431" fmla="*/ 690184 w 2377881"/>
                  <a:gd name="connsiteY3431" fmla="*/ 410440 h 509406"/>
                  <a:gd name="connsiteX3432" fmla="*/ 683231 w 2377881"/>
                  <a:gd name="connsiteY3432" fmla="*/ 412155 h 509406"/>
                  <a:gd name="connsiteX3433" fmla="*/ 680944 w 2377881"/>
                  <a:gd name="connsiteY3433" fmla="*/ 411107 h 509406"/>
                  <a:gd name="connsiteX3434" fmla="*/ 670943 w 2377881"/>
                  <a:gd name="connsiteY3434" fmla="*/ 412155 h 509406"/>
                  <a:gd name="connsiteX3435" fmla="*/ 660942 w 2377881"/>
                  <a:gd name="connsiteY3435" fmla="*/ 412441 h 509406"/>
                  <a:gd name="connsiteX3436" fmla="*/ 656179 w 2377881"/>
                  <a:gd name="connsiteY3436" fmla="*/ 412441 h 509406"/>
                  <a:gd name="connsiteX3437" fmla="*/ 647893 w 2377881"/>
                  <a:gd name="connsiteY3437" fmla="*/ 412726 h 509406"/>
                  <a:gd name="connsiteX3438" fmla="*/ 641797 w 2377881"/>
                  <a:gd name="connsiteY3438" fmla="*/ 411964 h 509406"/>
                  <a:gd name="connsiteX3439" fmla="*/ 639892 w 2377881"/>
                  <a:gd name="connsiteY3439" fmla="*/ 415679 h 509406"/>
                  <a:gd name="connsiteX3440" fmla="*/ 640082 w 2377881"/>
                  <a:gd name="connsiteY3440" fmla="*/ 418251 h 509406"/>
                  <a:gd name="connsiteX3441" fmla="*/ 636844 w 2377881"/>
                  <a:gd name="connsiteY3441" fmla="*/ 416346 h 509406"/>
                  <a:gd name="connsiteX3442" fmla="*/ 635510 w 2377881"/>
                  <a:gd name="connsiteY3442" fmla="*/ 413679 h 509406"/>
                  <a:gd name="connsiteX3443" fmla="*/ 632176 w 2377881"/>
                  <a:gd name="connsiteY3443" fmla="*/ 409202 h 509406"/>
                  <a:gd name="connsiteX3444" fmla="*/ 628843 w 2377881"/>
                  <a:gd name="connsiteY3444" fmla="*/ 413012 h 509406"/>
                  <a:gd name="connsiteX3445" fmla="*/ 620270 w 2377881"/>
                  <a:gd name="connsiteY3445" fmla="*/ 410726 h 509406"/>
                  <a:gd name="connsiteX3446" fmla="*/ 607602 w 2377881"/>
                  <a:gd name="connsiteY3446" fmla="*/ 408059 h 509406"/>
                  <a:gd name="connsiteX3447" fmla="*/ 618175 w 2377881"/>
                  <a:gd name="connsiteY3447" fmla="*/ 405868 h 509406"/>
                  <a:gd name="connsiteX3448" fmla="*/ 620080 w 2377881"/>
                  <a:gd name="connsiteY3448" fmla="*/ 405487 h 509406"/>
                  <a:gd name="connsiteX3449" fmla="*/ 622175 w 2377881"/>
                  <a:gd name="connsiteY3449" fmla="*/ 402154 h 509406"/>
                  <a:gd name="connsiteX3450" fmla="*/ 613889 w 2377881"/>
                  <a:gd name="connsiteY3450" fmla="*/ 399772 h 509406"/>
                  <a:gd name="connsiteX3451" fmla="*/ 607507 w 2377881"/>
                  <a:gd name="connsiteY3451" fmla="*/ 398058 h 509406"/>
                  <a:gd name="connsiteX3452" fmla="*/ 595410 w 2377881"/>
                  <a:gd name="connsiteY3452" fmla="*/ 401582 h 509406"/>
                  <a:gd name="connsiteX3453" fmla="*/ 590267 w 2377881"/>
                  <a:gd name="connsiteY3453" fmla="*/ 398534 h 509406"/>
                  <a:gd name="connsiteX3454" fmla="*/ 586933 w 2377881"/>
                  <a:gd name="connsiteY3454" fmla="*/ 406440 h 509406"/>
                  <a:gd name="connsiteX3455" fmla="*/ 591219 w 2377881"/>
                  <a:gd name="connsiteY3455" fmla="*/ 405773 h 509406"/>
                  <a:gd name="connsiteX3456" fmla="*/ 595791 w 2377881"/>
                  <a:gd name="connsiteY3456" fmla="*/ 405011 h 509406"/>
                  <a:gd name="connsiteX3457" fmla="*/ 600649 w 2377881"/>
                  <a:gd name="connsiteY3457" fmla="*/ 407011 h 509406"/>
                  <a:gd name="connsiteX3458" fmla="*/ 609412 w 2377881"/>
                  <a:gd name="connsiteY3458" fmla="*/ 401773 h 509406"/>
                  <a:gd name="connsiteX3459" fmla="*/ 601982 w 2377881"/>
                  <a:gd name="connsiteY3459" fmla="*/ 408250 h 509406"/>
                  <a:gd name="connsiteX3460" fmla="*/ 602554 w 2377881"/>
                  <a:gd name="connsiteY3460" fmla="*/ 413584 h 509406"/>
                  <a:gd name="connsiteX3461" fmla="*/ 597696 w 2377881"/>
                  <a:gd name="connsiteY3461" fmla="*/ 416251 h 509406"/>
                  <a:gd name="connsiteX3462" fmla="*/ 595696 w 2377881"/>
                  <a:gd name="connsiteY3462" fmla="*/ 417013 h 509406"/>
                  <a:gd name="connsiteX3463" fmla="*/ 589600 w 2377881"/>
                  <a:gd name="connsiteY3463" fmla="*/ 416727 h 509406"/>
                  <a:gd name="connsiteX3464" fmla="*/ 581980 w 2377881"/>
                  <a:gd name="connsiteY3464" fmla="*/ 415965 h 509406"/>
                  <a:gd name="connsiteX3465" fmla="*/ 573121 w 2377881"/>
                  <a:gd name="connsiteY3465" fmla="*/ 419965 h 509406"/>
                  <a:gd name="connsiteX3466" fmla="*/ 571407 w 2377881"/>
                  <a:gd name="connsiteY3466" fmla="*/ 422823 h 509406"/>
                  <a:gd name="connsiteX3467" fmla="*/ 570931 w 2377881"/>
                  <a:gd name="connsiteY3467" fmla="*/ 422347 h 509406"/>
                  <a:gd name="connsiteX3468" fmla="*/ 565025 w 2377881"/>
                  <a:gd name="connsiteY3468" fmla="*/ 416441 h 509406"/>
                  <a:gd name="connsiteX3469" fmla="*/ 563025 w 2377881"/>
                  <a:gd name="connsiteY3469" fmla="*/ 414822 h 509406"/>
                  <a:gd name="connsiteX3470" fmla="*/ 553500 w 2377881"/>
                  <a:gd name="connsiteY3470" fmla="*/ 417203 h 509406"/>
                  <a:gd name="connsiteX3471" fmla="*/ 548833 w 2377881"/>
                  <a:gd name="connsiteY3471" fmla="*/ 416346 h 509406"/>
                  <a:gd name="connsiteX3472" fmla="*/ 544070 w 2377881"/>
                  <a:gd name="connsiteY3472" fmla="*/ 415489 h 509406"/>
                  <a:gd name="connsiteX3473" fmla="*/ 544070 w 2377881"/>
                  <a:gd name="connsiteY3473" fmla="*/ 413012 h 509406"/>
                  <a:gd name="connsiteX3474" fmla="*/ 536545 w 2377881"/>
                  <a:gd name="connsiteY3474" fmla="*/ 419965 h 509406"/>
                  <a:gd name="connsiteX3475" fmla="*/ 532735 w 2377881"/>
                  <a:gd name="connsiteY3475" fmla="*/ 420156 h 509406"/>
                  <a:gd name="connsiteX3476" fmla="*/ 532735 w 2377881"/>
                  <a:gd name="connsiteY3476" fmla="*/ 418060 h 509406"/>
                  <a:gd name="connsiteX3477" fmla="*/ 532735 w 2377881"/>
                  <a:gd name="connsiteY3477" fmla="*/ 416822 h 509406"/>
                  <a:gd name="connsiteX3478" fmla="*/ 524449 w 2377881"/>
                  <a:gd name="connsiteY3478" fmla="*/ 413584 h 509406"/>
                  <a:gd name="connsiteX3479" fmla="*/ 515495 w 2377881"/>
                  <a:gd name="connsiteY3479" fmla="*/ 418537 h 509406"/>
                  <a:gd name="connsiteX3480" fmla="*/ 514448 w 2377881"/>
                  <a:gd name="connsiteY3480" fmla="*/ 418727 h 509406"/>
                  <a:gd name="connsiteX3481" fmla="*/ 510257 w 2377881"/>
                  <a:gd name="connsiteY3481" fmla="*/ 420442 h 509406"/>
                  <a:gd name="connsiteX3482" fmla="*/ 507018 w 2377881"/>
                  <a:gd name="connsiteY3482" fmla="*/ 421204 h 509406"/>
                  <a:gd name="connsiteX3483" fmla="*/ 499208 w 2377881"/>
                  <a:gd name="connsiteY3483" fmla="*/ 423299 h 509406"/>
                  <a:gd name="connsiteX3484" fmla="*/ 495016 w 2377881"/>
                  <a:gd name="connsiteY3484" fmla="*/ 423013 h 509406"/>
                  <a:gd name="connsiteX3485" fmla="*/ 489778 w 2377881"/>
                  <a:gd name="connsiteY3485" fmla="*/ 422632 h 509406"/>
                  <a:gd name="connsiteX3486" fmla="*/ 480919 w 2377881"/>
                  <a:gd name="connsiteY3486" fmla="*/ 421013 h 509406"/>
                  <a:gd name="connsiteX3487" fmla="*/ 475776 w 2377881"/>
                  <a:gd name="connsiteY3487" fmla="*/ 421204 h 509406"/>
                  <a:gd name="connsiteX3488" fmla="*/ 470823 w 2377881"/>
                  <a:gd name="connsiteY3488" fmla="*/ 422537 h 509406"/>
                  <a:gd name="connsiteX3489" fmla="*/ 464156 w 2377881"/>
                  <a:gd name="connsiteY3489" fmla="*/ 425204 h 509406"/>
                  <a:gd name="connsiteX3490" fmla="*/ 459012 w 2377881"/>
                  <a:gd name="connsiteY3490" fmla="*/ 426538 h 509406"/>
                  <a:gd name="connsiteX3491" fmla="*/ 452344 w 2377881"/>
                  <a:gd name="connsiteY3491" fmla="*/ 424633 h 509406"/>
                  <a:gd name="connsiteX3492" fmla="*/ 449868 w 2377881"/>
                  <a:gd name="connsiteY3492" fmla="*/ 424252 h 509406"/>
                  <a:gd name="connsiteX3493" fmla="*/ 446058 w 2377881"/>
                  <a:gd name="connsiteY3493" fmla="*/ 426347 h 509406"/>
                  <a:gd name="connsiteX3494" fmla="*/ 446820 w 2377881"/>
                  <a:gd name="connsiteY3494" fmla="*/ 427681 h 509406"/>
                  <a:gd name="connsiteX3495" fmla="*/ 434818 w 2377881"/>
                  <a:gd name="connsiteY3495" fmla="*/ 429490 h 509406"/>
                  <a:gd name="connsiteX3496" fmla="*/ 430532 w 2377881"/>
                  <a:gd name="connsiteY3496" fmla="*/ 424442 h 509406"/>
                  <a:gd name="connsiteX3497" fmla="*/ 428151 w 2377881"/>
                  <a:gd name="connsiteY3497" fmla="*/ 425490 h 509406"/>
                  <a:gd name="connsiteX3498" fmla="*/ 415197 w 2377881"/>
                  <a:gd name="connsiteY3498" fmla="*/ 425299 h 509406"/>
                  <a:gd name="connsiteX3499" fmla="*/ 414721 w 2377881"/>
                  <a:gd name="connsiteY3499" fmla="*/ 425109 h 509406"/>
                  <a:gd name="connsiteX3500" fmla="*/ 411196 w 2377881"/>
                  <a:gd name="connsiteY3500" fmla="*/ 429586 h 509406"/>
                  <a:gd name="connsiteX3501" fmla="*/ 407767 w 2377881"/>
                  <a:gd name="connsiteY3501" fmla="*/ 428538 h 509406"/>
                  <a:gd name="connsiteX3502" fmla="*/ 401767 w 2377881"/>
                  <a:gd name="connsiteY3502" fmla="*/ 425014 h 509406"/>
                  <a:gd name="connsiteX3503" fmla="*/ 397481 w 2377881"/>
                  <a:gd name="connsiteY3503" fmla="*/ 425490 h 509406"/>
                  <a:gd name="connsiteX3504" fmla="*/ 395290 w 2377881"/>
                  <a:gd name="connsiteY3504" fmla="*/ 428443 h 509406"/>
                  <a:gd name="connsiteX3505" fmla="*/ 391099 w 2377881"/>
                  <a:gd name="connsiteY3505" fmla="*/ 429300 h 509406"/>
                  <a:gd name="connsiteX3506" fmla="*/ 379288 w 2377881"/>
                  <a:gd name="connsiteY3506" fmla="*/ 431205 h 509406"/>
                  <a:gd name="connsiteX3507" fmla="*/ 371763 w 2377881"/>
                  <a:gd name="connsiteY3507" fmla="*/ 428538 h 509406"/>
                  <a:gd name="connsiteX3508" fmla="*/ 369286 w 2377881"/>
                  <a:gd name="connsiteY3508" fmla="*/ 424918 h 509406"/>
                  <a:gd name="connsiteX3509" fmla="*/ 365667 w 2377881"/>
                  <a:gd name="connsiteY3509" fmla="*/ 429681 h 509406"/>
                  <a:gd name="connsiteX3510" fmla="*/ 360333 w 2377881"/>
                  <a:gd name="connsiteY3510" fmla="*/ 434634 h 509406"/>
                  <a:gd name="connsiteX3511" fmla="*/ 361190 w 2377881"/>
                  <a:gd name="connsiteY3511" fmla="*/ 434920 h 509406"/>
                  <a:gd name="connsiteX3512" fmla="*/ 361857 w 2377881"/>
                  <a:gd name="connsiteY3512" fmla="*/ 435205 h 509406"/>
                  <a:gd name="connsiteX3513" fmla="*/ 359476 w 2377881"/>
                  <a:gd name="connsiteY3513" fmla="*/ 437491 h 509406"/>
                  <a:gd name="connsiteX3514" fmla="*/ 357952 w 2377881"/>
                  <a:gd name="connsiteY3514" fmla="*/ 438730 h 509406"/>
                  <a:gd name="connsiteX3515" fmla="*/ 356142 w 2377881"/>
                  <a:gd name="connsiteY3515" fmla="*/ 442063 h 509406"/>
                  <a:gd name="connsiteX3516" fmla="*/ 359571 w 2377881"/>
                  <a:gd name="connsiteY3516" fmla="*/ 444159 h 509406"/>
                  <a:gd name="connsiteX3517" fmla="*/ 359190 w 2377881"/>
                  <a:gd name="connsiteY3517" fmla="*/ 451684 h 509406"/>
                  <a:gd name="connsiteX3518" fmla="*/ 356333 w 2377881"/>
                  <a:gd name="connsiteY3518" fmla="*/ 454922 h 509406"/>
                  <a:gd name="connsiteX3519" fmla="*/ 351951 w 2377881"/>
                  <a:gd name="connsiteY3519" fmla="*/ 451303 h 509406"/>
                  <a:gd name="connsiteX3520" fmla="*/ 349760 w 2377881"/>
                  <a:gd name="connsiteY3520" fmla="*/ 445588 h 509406"/>
                  <a:gd name="connsiteX3521" fmla="*/ 344712 w 2377881"/>
                  <a:gd name="connsiteY3521" fmla="*/ 447207 h 509406"/>
                  <a:gd name="connsiteX3522" fmla="*/ 344807 w 2377881"/>
                  <a:gd name="connsiteY3522" fmla="*/ 447874 h 509406"/>
                  <a:gd name="connsiteX3523" fmla="*/ 344521 w 2377881"/>
                  <a:gd name="connsiteY3523" fmla="*/ 451303 h 509406"/>
                  <a:gd name="connsiteX3524" fmla="*/ 340331 w 2377881"/>
                  <a:gd name="connsiteY3524" fmla="*/ 454065 h 509406"/>
                  <a:gd name="connsiteX3525" fmla="*/ 335758 w 2377881"/>
                  <a:gd name="connsiteY3525" fmla="*/ 455208 h 509406"/>
                  <a:gd name="connsiteX3526" fmla="*/ 324995 w 2377881"/>
                  <a:gd name="connsiteY3526" fmla="*/ 448540 h 509406"/>
                  <a:gd name="connsiteX3527" fmla="*/ 322995 w 2377881"/>
                  <a:gd name="connsiteY3527" fmla="*/ 447207 h 509406"/>
                  <a:gd name="connsiteX3528" fmla="*/ 320423 w 2377881"/>
                  <a:gd name="connsiteY3528" fmla="*/ 451874 h 509406"/>
                  <a:gd name="connsiteX3529" fmla="*/ 323281 w 2377881"/>
                  <a:gd name="connsiteY3529" fmla="*/ 451684 h 509406"/>
                  <a:gd name="connsiteX3530" fmla="*/ 323757 w 2377881"/>
                  <a:gd name="connsiteY3530" fmla="*/ 451684 h 509406"/>
                  <a:gd name="connsiteX3531" fmla="*/ 320518 w 2377881"/>
                  <a:gd name="connsiteY3531" fmla="*/ 453208 h 509406"/>
                  <a:gd name="connsiteX3532" fmla="*/ 310803 w 2377881"/>
                  <a:gd name="connsiteY3532" fmla="*/ 449493 h 509406"/>
                  <a:gd name="connsiteX3533" fmla="*/ 311946 w 2377881"/>
                  <a:gd name="connsiteY3533" fmla="*/ 444540 h 509406"/>
                  <a:gd name="connsiteX3534" fmla="*/ 311089 w 2377881"/>
                  <a:gd name="connsiteY3534" fmla="*/ 443397 h 509406"/>
                  <a:gd name="connsiteX3535" fmla="*/ 309946 w 2377881"/>
                  <a:gd name="connsiteY3535" fmla="*/ 439968 h 509406"/>
                  <a:gd name="connsiteX3536" fmla="*/ 315089 w 2377881"/>
                  <a:gd name="connsiteY3536" fmla="*/ 440444 h 509406"/>
                  <a:gd name="connsiteX3537" fmla="*/ 318328 w 2377881"/>
                  <a:gd name="connsiteY3537" fmla="*/ 444349 h 509406"/>
                  <a:gd name="connsiteX3538" fmla="*/ 332044 w 2377881"/>
                  <a:gd name="connsiteY3538" fmla="*/ 445397 h 509406"/>
                  <a:gd name="connsiteX3539" fmla="*/ 331949 w 2377881"/>
                  <a:gd name="connsiteY3539" fmla="*/ 444826 h 509406"/>
                  <a:gd name="connsiteX3540" fmla="*/ 331186 w 2377881"/>
                  <a:gd name="connsiteY3540" fmla="*/ 441492 h 509406"/>
                  <a:gd name="connsiteX3541" fmla="*/ 327472 w 2377881"/>
                  <a:gd name="connsiteY3541" fmla="*/ 434729 h 509406"/>
                  <a:gd name="connsiteX3542" fmla="*/ 327281 w 2377881"/>
                  <a:gd name="connsiteY3542" fmla="*/ 433110 h 509406"/>
                  <a:gd name="connsiteX3543" fmla="*/ 332520 w 2377881"/>
                  <a:gd name="connsiteY3543" fmla="*/ 435301 h 509406"/>
                  <a:gd name="connsiteX3544" fmla="*/ 336044 w 2377881"/>
                  <a:gd name="connsiteY3544" fmla="*/ 441206 h 509406"/>
                  <a:gd name="connsiteX3545" fmla="*/ 336901 w 2377881"/>
                  <a:gd name="connsiteY3545" fmla="*/ 440730 h 509406"/>
                  <a:gd name="connsiteX3546" fmla="*/ 342807 w 2377881"/>
                  <a:gd name="connsiteY3546" fmla="*/ 436920 h 509406"/>
                  <a:gd name="connsiteX3547" fmla="*/ 343188 w 2377881"/>
                  <a:gd name="connsiteY3547" fmla="*/ 436729 h 509406"/>
                  <a:gd name="connsiteX3548" fmla="*/ 344617 w 2377881"/>
                  <a:gd name="connsiteY3548" fmla="*/ 438444 h 509406"/>
                  <a:gd name="connsiteX3549" fmla="*/ 344426 w 2377881"/>
                  <a:gd name="connsiteY3549" fmla="*/ 438920 h 509406"/>
                  <a:gd name="connsiteX3550" fmla="*/ 343188 w 2377881"/>
                  <a:gd name="connsiteY3550" fmla="*/ 442825 h 509406"/>
                  <a:gd name="connsiteX3551" fmla="*/ 350141 w 2377881"/>
                  <a:gd name="connsiteY3551" fmla="*/ 438349 h 509406"/>
                  <a:gd name="connsiteX3552" fmla="*/ 350999 w 2377881"/>
                  <a:gd name="connsiteY3552" fmla="*/ 436253 h 509406"/>
                  <a:gd name="connsiteX3553" fmla="*/ 351760 w 2377881"/>
                  <a:gd name="connsiteY3553" fmla="*/ 434443 h 509406"/>
                  <a:gd name="connsiteX3554" fmla="*/ 350713 w 2377881"/>
                  <a:gd name="connsiteY3554" fmla="*/ 432824 h 509406"/>
                  <a:gd name="connsiteX3555" fmla="*/ 348617 w 2377881"/>
                  <a:gd name="connsiteY3555" fmla="*/ 432443 h 509406"/>
                  <a:gd name="connsiteX3556" fmla="*/ 346045 w 2377881"/>
                  <a:gd name="connsiteY3556" fmla="*/ 431967 h 509406"/>
                  <a:gd name="connsiteX3557" fmla="*/ 340807 w 2377881"/>
                  <a:gd name="connsiteY3557" fmla="*/ 430348 h 509406"/>
                  <a:gd name="connsiteX3558" fmla="*/ 339664 w 2377881"/>
                  <a:gd name="connsiteY3558" fmla="*/ 434253 h 509406"/>
                  <a:gd name="connsiteX3559" fmla="*/ 338521 w 2377881"/>
                  <a:gd name="connsiteY3559" fmla="*/ 432919 h 509406"/>
                  <a:gd name="connsiteX3560" fmla="*/ 331567 w 2377881"/>
                  <a:gd name="connsiteY3560" fmla="*/ 427871 h 509406"/>
                  <a:gd name="connsiteX3561" fmla="*/ 319852 w 2377881"/>
                  <a:gd name="connsiteY3561" fmla="*/ 429586 h 509406"/>
                  <a:gd name="connsiteX3562" fmla="*/ 318042 w 2377881"/>
                  <a:gd name="connsiteY3562" fmla="*/ 428633 h 509406"/>
                  <a:gd name="connsiteX3563" fmla="*/ 313851 w 2377881"/>
                  <a:gd name="connsiteY3563" fmla="*/ 429967 h 509406"/>
                  <a:gd name="connsiteX3564" fmla="*/ 309469 w 2377881"/>
                  <a:gd name="connsiteY3564" fmla="*/ 432919 h 509406"/>
                  <a:gd name="connsiteX3565" fmla="*/ 298992 w 2377881"/>
                  <a:gd name="connsiteY3565" fmla="*/ 439587 h 509406"/>
                  <a:gd name="connsiteX3566" fmla="*/ 293467 w 2377881"/>
                  <a:gd name="connsiteY3566" fmla="*/ 445588 h 509406"/>
                  <a:gd name="connsiteX3567" fmla="*/ 291848 w 2377881"/>
                  <a:gd name="connsiteY3567" fmla="*/ 444635 h 509406"/>
                  <a:gd name="connsiteX3568" fmla="*/ 293563 w 2377881"/>
                  <a:gd name="connsiteY3568" fmla="*/ 441111 h 509406"/>
                  <a:gd name="connsiteX3569" fmla="*/ 294610 w 2377881"/>
                  <a:gd name="connsiteY3569" fmla="*/ 440920 h 509406"/>
                  <a:gd name="connsiteX3570" fmla="*/ 297087 w 2377881"/>
                  <a:gd name="connsiteY3570" fmla="*/ 435110 h 509406"/>
                  <a:gd name="connsiteX3571" fmla="*/ 297658 w 2377881"/>
                  <a:gd name="connsiteY3571" fmla="*/ 435110 h 509406"/>
                  <a:gd name="connsiteX3572" fmla="*/ 300516 w 2377881"/>
                  <a:gd name="connsiteY3572" fmla="*/ 431491 h 509406"/>
                  <a:gd name="connsiteX3573" fmla="*/ 293944 w 2377881"/>
                  <a:gd name="connsiteY3573" fmla="*/ 431872 h 509406"/>
                  <a:gd name="connsiteX3574" fmla="*/ 290896 w 2377881"/>
                  <a:gd name="connsiteY3574" fmla="*/ 433777 h 509406"/>
                  <a:gd name="connsiteX3575" fmla="*/ 287467 w 2377881"/>
                  <a:gd name="connsiteY3575" fmla="*/ 430252 h 509406"/>
                  <a:gd name="connsiteX3576" fmla="*/ 288324 w 2377881"/>
                  <a:gd name="connsiteY3576" fmla="*/ 427966 h 509406"/>
                  <a:gd name="connsiteX3577" fmla="*/ 288610 w 2377881"/>
                  <a:gd name="connsiteY3577" fmla="*/ 427109 h 509406"/>
                  <a:gd name="connsiteX3578" fmla="*/ 283657 w 2377881"/>
                  <a:gd name="connsiteY3578" fmla="*/ 433015 h 509406"/>
                  <a:gd name="connsiteX3579" fmla="*/ 277561 w 2377881"/>
                  <a:gd name="connsiteY3579" fmla="*/ 435015 h 509406"/>
                  <a:gd name="connsiteX3580" fmla="*/ 276132 w 2377881"/>
                  <a:gd name="connsiteY3580" fmla="*/ 435491 h 509406"/>
                  <a:gd name="connsiteX3581" fmla="*/ 272798 w 2377881"/>
                  <a:gd name="connsiteY3581" fmla="*/ 435205 h 509406"/>
                  <a:gd name="connsiteX3582" fmla="*/ 271846 w 2377881"/>
                  <a:gd name="connsiteY3582" fmla="*/ 435205 h 509406"/>
                  <a:gd name="connsiteX3583" fmla="*/ 261368 w 2377881"/>
                  <a:gd name="connsiteY3583" fmla="*/ 432919 h 509406"/>
                  <a:gd name="connsiteX3584" fmla="*/ 257653 w 2377881"/>
                  <a:gd name="connsiteY3584" fmla="*/ 433015 h 509406"/>
                  <a:gd name="connsiteX3585" fmla="*/ 256225 w 2377881"/>
                  <a:gd name="connsiteY3585" fmla="*/ 429109 h 509406"/>
                  <a:gd name="connsiteX3586" fmla="*/ 261273 w 2377881"/>
                  <a:gd name="connsiteY3586" fmla="*/ 426633 h 509406"/>
                  <a:gd name="connsiteX3587" fmla="*/ 267941 w 2377881"/>
                  <a:gd name="connsiteY3587" fmla="*/ 429490 h 509406"/>
                  <a:gd name="connsiteX3588" fmla="*/ 273370 w 2377881"/>
                  <a:gd name="connsiteY3588" fmla="*/ 430633 h 509406"/>
                  <a:gd name="connsiteX3589" fmla="*/ 275370 w 2377881"/>
                  <a:gd name="connsiteY3589" fmla="*/ 429871 h 509406"/>
                  <a:gd name="connsiteX3590" fmla="*/ 278132 w 2377881"/>
                  <a:gd name="connsiteY3590" fmla="*/ 423775 h 509406"/>
                  <a:gd name="connsiteX3591" fmla="*/ 274894 w 2377881"/>
                  <a:gd name="connsiteY3591" fmla="*/ 421489 h 509406"/>
                  <a:gd name="connsiteX3592" fmla="*/ 273560 w 2377881"/>
                  <a:gd name="connsiteY3592" fmla="*/ 422918 h 509406"/>
                  <a:gd name="connsiteX3593" fmla="*/ 270989 w 2377881"/>
                  <a:gd name="connsiteY3593" fmla="*/ 423680 h 509406"/>
                  <a:gd name="connsiteX3594" fmla="*/ 261749 w 2377881"/>
                  <a:gd name="connsiteY3594" fmla="*/ 422918 h 509406"/>
                  <a:gd name="connsiteX3595" fmla="*/ 251558 w 2377881"/>
                  <a:gd name="connsiteY3595" fmla="*/ 424442 h 509406"/>
                  <a:gd name="connsiteX3596" fmla="*/ 247748 w 2377881"/>
                  <a:gd name="connsiteY3596" fmla="*/ 424633 h 509406"/>
                  <a:gd name="connsiteX3597" fmla="*/ 245747 w 2377881"/>
                  <a:gd name="connsiteY3597" fmla="*/ 430824 h 509406"/>
                  <a:gd name="connsiteX3598" fmla="*/ 250319 w 2377881"/>
                  <a:gd name="connsiteY3598" fmla="*/ 432348 h 509406"/>
                  <a:gd name="connsiteX3599" fmla="*/ 251653 w 2377881"/>
                  <a:gd name="connsiteY3599" fmla="*/ 436539 h 509406"/>
                  <a:gd name="connsiteX3600" fmla="*/ 245557 w 2377881"/>
                  <a:gd name="connsiteY3600" fmla="*/ 438730 h 509406"/>
                  <a:gd name="connsiteX3601" fmla="*/ 230221 w 2377881"/>
                  <a:gd name="connsiteY3601" fmla="*/ 433015 h 509406"/>
                  <a:gd name="connsiteX3602" fmla="*/ 229841 w 2377881"/>
                  <a:gd name="connsiteY3602" fmla="*/ 432348 h 509406"/>
                  <a:gd name="connsiteX3603" fmla="*/ 224411 w 2377881"/>
                  <a:gd name="connsiteY3603" fmla="*/ 434062 h 509406"/>
                  <a:gd name="connsiteX3604" fmla="*/ 228031 w 2377881"/>
                  <a:gd name="connsiteY3604" fmla="*/ 437015 h 509406"/>
                  <a:gd name="connsiteX3605" fmla="*/ 227459 w 2377881"/>
                  <a:gd name="connsiteY3605" fmla="*/ 437110 h 509406"/>
                  <a:gd name="connsiteX3606" fmla="*/ 223268 w 2377881"/>
                  <a:gd name="connsiteY3606" fmla="*/ 437587 h 509406"/>
                  <a:gd name="connsiteX3607" fmla="*/ 203933 w 2377881"/>
                  <a:gd name="connsiteY3607" fmla="*/ 441682 h 509406"/>
                  <a:gd name="connsiteX3608" fmla="*/ 201932 w 2377881"/>
                  <a:gd name="connsiteY3608" fmla="*/ 435110 h 509406"/>
                  <a:gd name="connsiteX3609" fmla="*/ 201837 w 2377881"/>
                  <a:gd name="connsiteY3609" fmla="*/ 434824 h 509406"/>
                  <a:gd name="connsiteX3610" fmla="*/ 200313 w 2377881"/>
                  <a:gd name="connsiteY3610" fmla="*/ 433491 h 509406"/>
                  <a:gd name="connsiteX3611" fmla="*/ 201551 w 2377881"/>
                  <a:gd name="connsiteY3611" fmla="*/ 433015 h 509406"/>
                  <a:gd name="connsiteX3612" fmla="*/ 203933 w 2377881"/>
                  <a:gd name="connsiteY3612" fmla="*/ 432062 h 509406"/>
                  <a:gd name="connsiteX3613" fmla="*/ 206123 w 2377881"/>
                  <a:gd name="connsiteY3613" fmla="*/ 428252 h 509406"/>
                  <a:gd name="connsiteX3614" fmla="*/ 191455 w 2377881"/>
                  <a:gd name="connsiteY3614" fmla="*/ 428919 h 509406"/>
                  <a:gd name="connsiteX3615" fmla="*/ 188121 w 2377881"/>
                  <a:gd name="connsiteY3615" fmla="*/ 428728 h 509406"/>
                  <a:gd name="connsiteX3616" fmla="*/ 185549 w 2377881"/>
                  <a:gd name="connsiteY3616" fmla="*/ 428633 h 509406"/>
                  <a:gd name="connsiteX3617" fmla="*/ 179549 w 2377881"/>
                  <a:gd name="connsiteY3617" fmla="*/ 421013 h 509406"/>
                  <a:gd name="connsiteX3618" fmla="*/ 180215 w 2377881"/>
                  <a:gd name="connsiteY3618" fmla="*/ 416536 h 509406"/>
                  <a:gd name="connsiteX3619" fmla="*/ 187359 w 2377881"/>
                  <a:gd name="connsiteY3619" fmla="*/ 424537 h 509406"/>
                  <a:gd name="connsiteX3620" fmla="*/ 188216 w 2377881"/>
                  <a:gd name="connsiteY3620" fmla="*/ 424537 h 509406"/>
                  <a:gd name="connsiteX3621" fmla="*/ 190598 w 2377881"/>
                  <a:gd name="connsiteY3621" fmla="*/ 422918 h 509406"/>
                  <a:gd name="connsiteX3622" fmla="*/ 191359 w 2377881"/>
                  <a:gd name="connsiteY3622" fmla="*/ 420156 h 509406"/>
                  <a:gd name="connsiteX3623" fmla="*/ 187168 w 2377881"/>
                  <a:gd name="connsiteY3623" fmla="*/ 414346 h 509406"/>
                  <a:gd name="connsiteX3624" fmla="*/ 177548 w 2377881"/>
                  <a:gd name="connsiteY3624" fmla="*/ 411298 h 509406"/>
                  <a:gd name="connsiteX3625" fmla="*/ 172691 w 2377881"/>
                  <a:gd name="connsiteY3625" fmla="*/ 414346 h 509406"/>
                  <a:gd name="connsiteX3626" fmla="*/ 171262 w 2377881"/>
                  <a:gd name="connsiteY3626" fmla="*/ 414250 h 509406"/>
                  <a:gd name="connsiteX3627" fmla="*/ 167737 w 2377881"/>
                  <a:gd name="connsiteY3627" fmla="*/ 415774 h 509406"/>
                  <a:gd name="connsiteX3628" fmla="*/ 168976 w 2377881"/>
                  <a:gd name="connsiteY3628" fmla="*/ 418060 h 509406"/>
                  <a:gd name="connsiteX3629" fmla="*/ 169642 w 2377881"/>
                  <a:gd name="connsiteY3629" fmla="*/ 424918 h 509406"/>
                  <a:gd name="connsiteX3630" fmla="*/ 171738 w 2377881"/>
                  <a:gd name="connsiteY3630" fmla="*/ 424252 h 509406"/>
                  <a:gd name="connsiteX3631" fmla="*/ 172691 w 2377881"/>
                  <a:gd name="connsiteY3631" fmla="*/ 423966 h 509406"/>
                  <a:gd name="connsiteX3632" fmla="*/ 174881 w 2377881"/>
                  <a:gd name="connsiteY3632" fmla="*/ 424823 h 509406"/>
                  <a:gd name="connsiteX3633" fmla="*/ 171357 w 2377881"/>
                  <a:gd name="connsiteY3633" fmla="*/ 428157 h 509406"/>
                  <a:gd name="connsiteX3634" fmla="*/ 160308 w 2377881"/>
                  <a:gd name="connsiteY3634" fmla="*/ 427490 h 509406"/>
                  <a:gd name="connsiteX3635" fmla="*/ 160403 w 2377881"/>
                  <a:gd name="connsiteY3635" fmla="*/ 434539 h 509406"/>
                  <a:gd name="connsiteX3636" fmla="*/ 156593 w 2377881"/>
                  <a:gd name="connsiteY3636" fmla="*/ 434348 h 509406"/>
                  <a:gd name="connsiteX3637" fmla="*/ 155994 w 2377881"/>
                  <a:gd name="connsiteY3637" fmla="*/ 434180 h 509406"/>
                  <a:gd name="connsiteX3638" fmla="*/ 157355 w 2377881"/>
                  <a:gd name="connsiteY3638" fmla="*/ 437206 h 509406"/>
                  <a:gd name="connsiteX3639" fmla="*/ 167071 w 2377881"/>
                  <a:gd name="connsiteY3639" fmla="*/ 443588 h 509406"/>
                  <a:gd name="connsiteX3640" fmla="*/ 159546 w 2377881"/>
                  <a:gd name="connsiteY3640" fmla="*/ 443207 h 509406"/>
                  <a:gd name="connsiteX3641" fmla="*/ 158308 w 2377881"/>
                  <a:gd name="connsiteY3641" fmla="*/ 443207 h 509406"/>
                  <a:gd name="connsiteX3642" fmla="*/ 153164 w 2377881"/>
                  <a:gd name="connsiteY3642" fmla="*/ 447017 h 509406"/>
                  <a:gd name="connsiteX3643" fmla="*/ 151640 w 2377881"/>
                  <a:gd name="connsiteY3643" fmla="*/ 436825 h 509406"/>
                  <a:gd name="connsiteX3644" fmla="*/ 152212 w 2377881"/>
                  <a:gd name="connsiteY3644" fmla="*/ 436444 h 509406"/>
                  <a:gd name="connsiteX3645" fmla="*/ 152879 w 2377881"/>
                  <a:gd name="connsiteY3645" fmla="*/ 434063 h 509406"/>
                  <a:gd name="connsiteX3646" fmla="*/ 154327 w 2377881"/>
                  <a:gd name="connsiteY3646" fmla="*/ 433713 h 509406"/>
                  <a:gd name="connsiteX3647" fmla="*/ 154212 w 2377881"/>
                  <a:gd name="connsiteY3647" fmla="*/ 433681 h 509406"/>
                  <a:gd name="connsiteX3648" fmla="*/ 147735 w 2377881"/>
                  <a:gd name="connsiteY3648" fmla="*/ 434729 h 509406"/>
                  <a:gd name="connsiteX3649" fmla="*/ 141258 w 2377881"/>
                  <a:gd name="connsiteY3649" fmla="*/ 437587 h 509406"/>
                  <a:gd name="connsiteX3650" fmla="*/ 140306 w 2377881"/>
                  <a:gd name="connsiteY3650" fmla="*/ 446731 h 509406"/>
                  <a:gd name="connsiteX3651" fmla="*/ 133828 w 2377881"/>
                  <a:gd name="connsiteY3651" fmla="*/ 445778 h 509406"/>
                  <a:gd name="connsiteX3652" fmla="*/ 128209 w 2377881"/>
                  <a:gd name="connsiteY3652" fmla="*/ 447207 h 509406"/>
                  <a:gd name="connsiteX3653" fmla="*/ 121160 w 2377881"/>
                  <a:gd name="connsiteY3653" fmla="*/ 443683 h 509406"/>
                  <a:gd name="connsiteX3654" fmla="*/ 121160 w 2377881"/>
                  <a:gd name="connsiteY3654" fmla="*/ 442635 h 509406"/>
                  <a:gd name="connsiteX3655" fmla="*/ 114969 w 2377881"/>
                  <a:gd name="connsiteY3655" fmla="*/ 433586 h 509406"/>
                  <a:gd name="connsiteX3656" fmla="*/ 102586 w 2377881"/>
                  <a:gd name="connsiteY3656" fmla="*/ 438825 h 509406"/>
                  <a:gd name="connsiteX3657" fmla="*/ 104015 w 2377881"/>
                  <a:gd name="connsiteY3657" fmla="*/ 441778 h 509406"/>
                  <a:gd name="connsiteX3658" fmla="*/ 111254 w 2377881"/>
                  <a:gd name="connsiteY3658" fmla="*/ 447112 h 509406"/>
                  <a:gd name="connsiteX3659" fmla="*/ 112683 w 2377881"/>
                  <a:gd name="connsiteY3659" fmla="*/ 451207 h 509406"/>
                  <a:gd name="connsiteX3660" fmla="*/ 109730 w 2377881"/>
                  <a:gd name="connsiteY3660" fmla="*/ 452827 h 509406"/>
                  <a:gd name="connsiteX3661" fmla="*/ 100110 w 2377881"/>
                  <a:gd name="connsiteY3661" fmla="*/ 446540 h 509406"/>
                  <a:gd name="connsiteX3662" fmla="*/ 95919 w 2377881"/>
                  <a:gd name="connsiteY3662" fmla="*/ 445683 h 509406"/>
                  <a:gd name="connsiteX3663" fmla="*/ 92871 w 2377881"/>
                  <a:gd name="connsiteY3663" fmla="*/ 447874 h 509406"/>
                  <a:gd name="connsiteX3664" fmla="*/ 91537 w 2377881"/>
                  <a:gd name="connsiteY3664" fmla="*/ 449112 h 509406"/>
                  <a:gd name="connsiteX3665" fmla="*/ 87632 w 2377881"/>
                  <a:gd name="connsiteY3665" fmla="*/ 450445 h 509406"/>
                  <a:gd name="connsiteX3666" fmla="*/ 87823 w 2377881"/>
                  <a:gd name="connsiteY3666" fmla="*/ 450255 h 509406"/>
                  <a:gd name="connsiteX3667" fmla="*/ 85251 w 2377881"/>
                  <a:gd name="connsiteY3667" fmla="*/ 438158 h 509406"/>
                  <a:gd name="connsiteX3668" fmla="*/ 82584 w 2377881"/>
                  <a:gd name="connsiteY3668" fmla="*/ 434920 h 509406"/>
                  <a:gd name="connsiteX3669" fmla="*/ 79155 w 2377881"/>
                  <a:gd name="connsiteY3669" fmla="*/ 433110 h 509406"/>
                  <a:gd name="connsiteX3670" fmla="*/ 78583 w 2377881"/>
                  <a:gd name="connsiteY3670" fmla="*/ 437110 h 509406"/>
                  <a:gd name="connsiteX3671" fmla="*/ 79060 w 2377881"/>
                  <a:gd name="connsiteY3671" fmla="*/ 437587 h 509406"/>
                  <a:gd name="connsiteX3672" fmla="*/ 76774 w 2377881"/>
                  <a:gd name="connsiteY3672" fmla="*/ 439492 h 509406"/>
                  <a:gd name="connsiteX3673" fmla="*/ 76202 w 2377881"/>
                  <a:gd name="connsiteY3673" fmla="*/ 439111 h 509406"/>
                  <a:gd name="connsiteX3674" fmla="*/ 72583 w 2377881"/>
                  <a:gd name="connsiteY3674" fmla="*/ 436158 h 509406"/>
                  <a:gd name="connsiteX3675" fmla="*/ 71249 w 2377881"/>
                  <a:gd name="connsiteY3675" fmla="*/ 432729 h 509406"/>
                  <a:gd name="connsiteX3676" fmla="*/ 62867 w 2377881"/>
                  <a:gd name="connsiteY3676" fmla="*/ 423871 h 509406"/>
                  <a:gd name="connsiteX3677" fmla="*/ 59343 w 2377881"/>
                  <a:gd name="connsiteY3677" fmla="*/ 425585 h 509406"/>
                  <a:gd name="connsiteX3678" fmla="*/ 54771 w 2377881"/>
                  <a:gd name="connsiteY3678" fmla="*/ 426538 h 509406"/>
                  <a:gd name="connsiteX3679" fmla="*/ 49246 w 2377881"/>
                  <a:gd name="connsiteY3679" fmla="*/ 426633 h 509406"/>
                  <a:gd name="connsiteX3680" fmla="*/ 40102 w 2377881"/>
                  <a:gd name="connsiteY3680" fmla="*/ 430443 h 509406"/>
                  <a:gd name="connsiteX3681" fmla="*/ 39245 w 2377881"/>
                  <a:gd name="connsiteY3681" fmla="*/ 429776 h 509406"/>
                  <a:gd name="connsiteX3682" fmla="*/ 34768 w 2377881"/>
                  <a:gd name="connsiteY3682" fmla="*/ 431205 h 509406"/>
                  <a:gd name="connsiteX3683" fmla="*/ 34864 w 2377881"/>
                  <a:gd name="connsiteY3683" fmla="*/ 434539 h 509406"/>
                  <a:gd name="connsiteX3684" fmla="*/ 37721 w 2377881"/>
                  <a:gd name="connsiteY3684" fmla="*/ 436253 h 509406"/>
                  <a:gd name="connsiteX3685" fmla="*/ 40579 w 2377881"/>
                  <a:gd name="connsiteY3685" fmla="*/ 439682 h 509406"/>
                  <a:gd name="connsiteX3686" fmla="*/ 35816 w 2377881"/>
                  <a:gd name="connsiteY3686" fmla="*/ 444921 h 509406"/>
                  <a:gd name="connsiteX3687" fmla="*/ 33911 w 2377881"/>
                  <a:gd name="connsiteY3687" fmla="*/ 444635 h 509406"/>
                  <a:gd name="connsiteX3688" fmla="*/ 29530 w 2377881"/>
                  <a:gd name="connsiteY3688" fmla="*/ 443206 h 509406"/>
                  <a:gd name="connsiteX3689" fmla="*/ 25815 w 2377881"/>
                  <a:gd name="connsiteY3689" fmla="*/ 438634 h 509406"/>
                  <a:gd name="connsiteX3690" fmla="*/ 27244 w 2377881"/>
                  <a:gd name="connsiteY3690" fmla="*/ 432348 h 509406"/>
                  <a:gd name="connsiteX3691" fmla="*/ 29434 w 2377881"/>
                  <a:gd name="connsiteY3691" fmla="*/ 430824 h 509406"/>
                  <a:gd name="connsiteX3692" fmla="*/ 28673 w 2377881"/>
                  <a:gd name="connsiteY3692" fmla="*/ 425204 h 509406"/>
                  <a:gd name="connsiteX3693" fmla="*/ 26672 w 2377881"/>
                  <a:gd name="connsiteY3693" fmla="*/ 424061 h 509406"/>
                  <a:gd name="connsiteX3694" fmla="*/ 23815 w 2377881"/>
                  <a:gd name="connsiteY3694" fmla="*/ 422156 h 509406"/>
                  <a:gd name="connsiteX3695" fmla="*/ 14385 w 2377881"/>
                  <a:gd name="connsiteY3695" fmla="*/ 422347 h 509406"/>
                  <a:gd name="connsiteX3696" fmla="*/ 12290 w 2377881"/>
                  <a:gd name="connsiteY3696" fmla="*/ 419108 h 509406"/>
                  <a:gd name="connsiteX3697" fmla="*/ 8194 w 2377881"/>
                  <a:gd name="connsiteY3697" fmla="*/ 414441 h 509406"/>
                  <a:gd name="connsiteX3698" fmla="*/ 13623 w 2377881"/>
                  <a:gd name="connsiteY3698" fmla="*/ 417203 h 509406"/>
                  <a:gd name="connsiteX3699" fmla="*/ 19243 w 2377881"/>
                  <a:gd name="connsiteY3699" fmla="*/ 420061 h 509406"/>
                  <a:gd name="connsiteX3700" fmla="*/ 34102 w 2377881"/>
                  <a:gd name="connsiteY3700" fmla="*/ 415298 h 509406"/>
                  <a:gd name="connsiteX3701" fmla="*/ 35340 w 2377881"/>
                  <a:gd name="connsiteY3701" fmla="*/ 416536 h 509406"/>
                  <a:gd name="connsiteX3702" fmla="*/ 39150 w 2377881"/>
                  <a:gd name="connsiteY3702" fmla="*/ 416727 h 509406"/>
                  <a:gd name="connsiteX3703" fmla="*/ 46008 w 2377881"/>
                  <a:gd name="connsiteY3703" fmla="*/ 416727 h 509406"/>
                  <a:gd name="connsiteX3704" fmla="*/ 48675 w 2377881"/>
                  <a:gd name="connsiteY3704" fmla="*/ 416917 h 509406"/>
                  <a:gd name="connsiteX3705" fmla="*/ 68106 w 2377881"/>
                  <a:gd name="connsiteY3705" fmla="*/ 417965 h 509406"/>
                  <a:gd name="connsiteX3706" fmla="*/ 70964 w 2377881"/>
                  <a:gd name="connsiteY3706" fmla="*/ 419870 h 509406"/>
                  <a:gd name="connsiteX3707" fmla="*/ 72964 w 2377881"/>
                  <a:gd name="connsiteY3707" fmla="*/ 419965 h 509406"/>
                  <a:gd name="connsiteX3708" fmla="*/ 76393 w 2377881"/>
                  <a:gd name="connsiteY3708" fmla="*/ 417679 h 509406"/>
                  <a:gd name="connsiteX3709" fmla="*/ 77917 w 2377881"/>
                  <a:gd name="connsiteY3709" fmla="*/ 412155 h 509406"/>
                  <a:gd name="connsiteX3710" fmla="*/ 85251 w 2377881"/>
                  <a:gd name="connsiteY3710" fmla="*/ 408440 h 509406"/>
                  <a:gd name="connsiteX3711" fmla="*/ 89061 w 2377881"/>
                  <a:gd name="connsiteY3711" fmla="*/ 409583 h 509406"/>
                  <a:gd name="connsiteX3712" fmla="*/ 85537 w 2377881"/>
                  <a:gd name="connsiteY3712" fmla="*/ 405392 h 509406"/>
                  <a:gd name="connsiteX3713" fmla="*/ 78583 w 2377881"/>
                  <a:gd name="connsiteY3713" fmla="*/ 397296 h 509406"/>
                  <a:gd name="connsiteX3714" fmla="*/ 83822 w 2377881"/>
                  <a:gd name="connsiteY3714" fmla="*/ 398344 h 509406"/>
                  <a:gd name="connsiteX3715" fmla="*/ 86108 w 2377881"/>
                  <a:gd name="connsiteY3715" fmla="*/ 400344 h 509406"/>
                  <a:gd name="connsiteX3716" fmla="*/ 87537 w 2377881"/>
                  <a:gd name="connsiteY3716" fmla="*/ 399963 h 509406"/>
                  <a:gd name="connsiteX3717" fmla="*/ 88680 w 2377881"/>
                  <a:gd name="connsiteY3717" fmla="*/ 399677 h 509406"/>
                  <a:gd name="connsiteX3718" fmla="*/ 92585 w 2377881"/>
                  <a:gd name="connsiteY3718" fmla="*/ 401677 h 509406"/>
                  <a:gd name="connsiteX3719" fmla="*/ 92681 w 2377881"/>
                  <a:gd name="connsiteY3719" fmla="*/ 403201 h 509406"/>
                  <a:gd name="connsiteX3720" fmla="*/ 104491 w 2377881"/>
                  <a:gd name="connsiteY3720" fmla="*/ 411298 h 509406"/>
                  <a:gd name="connsiteX3721" fmla="*/ 110778 w 2377881"/>
                  <a:gd name="connsiteY3721" fmla="*/ 407678 h 509406"/>
                  <a:gd name="connsiteX3722" fmla="*/ 114874 w 2377881"/>
                  <a:gd name="connsiteY3722" fmla="*/ 405202 h 509406"/>
                  <a:gd name="connsiteX3723" fmla="*/ 118493 w 2377881"/>
                  <a:gd name="connsiteY3723" fmla="*/ 405297 h 509406"/>
                  <a:gd name="connsiteX3724" fmla="*/ 116969 w 2377881"/>
                  <a:gd name="connsiteY3724" fmla="*/ 400249 h 509406"/>
                  <a:gd name="connsiteX3725" fmla="*/ 115445 w 2377881"/>
                  <a:gd name="connsiteY3725" fmla="*/ 395962 h 509406"/>
                  <a:gd name="connsiteX3726" fmla="*/ 115255 w 2377881"/>
                  <a:gd name="connsiteY3726" fmla="*/ 393010 h 509406"/>
                  <a:gd name="connsiteX3727" fmla="*/ 120874 w 2377881"/>
                  <a:gd name="connsiteY3727" fmla="*/ 399868 h 509406"/>
                  <a:gd name="connsiteX3728" fmla="*/ 121256 w 2377881"/>
                  <a:gd name="connsiteY3728" fmla="*/ 403582 h 509406"/>
                  <a:gd name="connsiteX3729" fmla="*/ 123827 w 2377881"/>
                  <a:gd name="connsiteY3729" fmla="*/ 405106 h 509406"/>
                  <a:gd name="connsiteX3730" fmla="*/ 126208 w 2377881"/>
                  <a:gd name="connsiteY3730" fmla="*/ 403487 h 509406"/>
                  <a:gd name="connsiteX3731" fmla="*/ 126494 w 2377881"/>
                  <a:gd name="connsiteY3731" fmla="*/ 401487 h 509406"/>
                  <a:gd name="connsiteX3732" fmla="*/ 130018 w 2377881"/>
                  <a:gd name="connsiteY3732" fmla="*/ 396629 h 509406"/>
                  <a:gd name="connsiteX3733" fmla="*/ 139925 w 2377881"/>
                  <a:gd name="connsiteY3733" fmla="*/ 397867 h 509406"/>
                  <a:gd name="connsiteX3734" fmla="*/ 149545 w 2377881"/>
                  <a:gd name="connsiteY3734" fmla="*/ 403106 h 509406"/>
                  <a:gd name="connsiteX3735" fmla="*/ 160594 w 2377881"/>
                  <a:gd name="connsiteY3735" fmla="*/ 402249 h 509406"/>
                  <a:gd name="connsiteX3736" fmla="*/ 162023 w 2377881"/>
                  <a:gd name="connsiteY3736" fmla="*/ 403011 h 509406"/>
                  <a:gd name="connsiteX3737" fmla="*/ 163832 w 2377881"/>
                  <a:gd name="connsiteY3737" fmla="*/ 403963 h 509406"/>
                  <a:gd name="connsiteX3738" fmla="*/ 167166 w 2377881"/>
                  <a:gd name="connsiteY3738" fmla="*/ 407488 h 509406"/>
                  <a:gd name="connsiteX3739" fmla="*/ 167452 w 2377881"/>
                  <a:gd name="connsiteY3739" fmla="*/ 407297 h 509406"/>
                  <a:gd name="connsiteX3740" fmla="*/ 179263 w 2377881"/>
                  <a:gd name="connsiteY3740" fmla="*/ 405011 h 509406"/>
                  <a:gd name="connsiteX3741" fmla="*/ 180215 w 2377881"/>
                  <a:gd name="connsiteY3741" fmla="*/ 404916 h 509406"/>
                  <a:gd name="connsiteX3742" fmla="*/ 182977 w 2377881"/>
                  <a:gd name="connsiteY3742" fmla="*/ 403773 h 509406"/>
                  <a:gd name="connsiteX3743" fmla="*/ 183930 w 2377881"/>
                  <a:gd name="connsiteY3743" fmla="*/ 404725 h 509406"/>
                  <a:gd name="connsiteX3744" fmla="*/ 187264 w 2377881"/>
                  <a:gd name="connsiteY3744" fmla="*/ 404916 h 509406"/>
                  <a:gd name="connsiteX3745" fmla="*/ 196598 w 2377881"/>
                  <a:gd name="connsiteY3745" fmla="*/ 403487 h 509406"/>
                  <a:gd name="connsiteX3746" fmla="*/ 197456 w 2377881"/>
                  <a:gd name="connsiteY3746" fmla="*/ 399963 h 509406"/>
                  <a:gd name="connsiteX3747" fmla="*/ 189074 w 2377881"/>
                  <a:gd name="connsiteY3747" fmla="*/ 398153 h 509406"/>
                  <a:gd name="connsiteX3748" fmla="*/ 184120 w 2377881"/>
                  <a:gd name="connsiteY3748" fmla="*/ 394629 h 509406"/>
                  <a:gd name="connsiteX3749" fmla="*/ 180977 w 2377881"/>
                  <a:gd name="connsiteY3749" fmla="*/ 392724 h 509406"/>
                  <a:gd name="connsiteX3750" fmla="*/ 187168 w 2377881"/>
                  <a:gd name="connsiteY3750" fmla="*/ 387961 h 509406"/>
                  <a:gd name="connsiteX3751" fmla="*/ 190788 w 2377881"/>
                  <a:gd name="connsiteY3751" fmla="*/ 389390 h 509406"/>
                  <a:gd name="connsiteX3752" fmla="*/ 193074 w 2377881"/>
                  <a:gd name="connsiteY3752" fmla="*/ 390343 h 509406"/>
                  <a:gd name="connsiteX3753" fmla="*/ 202504 w 2377881"/>
                  <a:gd name="connsiteY3753" fmla="*/ 389771 h 509406"/>
                  <a:gd name="connsiteX3754" fmla="*/ 203551 w 2377881"/>
                  <a:gd name="connsiteY3754" fmla="*/ 393391 h 509406"/>
                  <a:gd name="connsiteX3755" fmla="*/ 206600 w 2377881"/>
                  <a:gd name="connsiteY3755" fmla="*/ 397010 h 509406"/>
                  <a:gd name="connsiteX3756" fmla="*/ 209171 w 2377881"/>
                  <a:gd name="connsiteY3756" fmla="*/ 397486 h 509406"/>
                  <a:gd name="connsiteX3757" fmla="*/ 217172 w 2377881"/>
                  <a:gd name="connsiteY3757" fmla="*/ 399391 h 509406"/>
                  <a:gd name="connsiteX3758" fmla="*/ 218601 w 2377881"/>
                  <a:gd name="connsiteY3758" fmla="*/ 398248 h 509406"/>
                  <a:gd name="connsiteX3759" fmla="*/ 219649 w 2377881"/>
                  <a:gd name="connsiteY3759" fmla="*/ 397486 h 509406"/>
                  <a:gd name="connsiteX3760" fmla="*/ 218791 w 2377881"/>
                  <a:gd name="connsiteY3760" fmla="*/ 395105 h 509406"/>
                  <a:gd name="connsiteX3761" fmla="*/ 217553 w 2377881"/>
                  <a:gd name="connsiteY3761" fmla="*/ 393581 h 509406"/>
                  <a:gd name="connsiteX3762" fmla="*/ 222030 w 2377881"/>
                  <a:gd name="connsiteY3762" fmla="*/ 386723 h 509406"/>
                  <a:gd name="connsiteX3763" fmla="*/ 226411 w 2377881"/>
                  <a:gd name="connsiteY3763" fmla="*/ 392438 h 509406"/>
                  <a:gd name="connsiteX3764" fmla="*/ 239080 w 2377881"/>
                  <a:gd name="connsiteY3764" fmla="*/ 393962 h 509406"/>
                  <a:gd name="connsiteX3765" fmla="*/ 233460 w 2377881"/>
                  <a:gd name="connsiteY3765" fmla="*/ 390628 h 509406"/>
                  <a:gd name="connsiteX3766" fmla="*/ 231745 w 2377881"/>
                  <a:gd name="connsiteY3766" fmla="*/ 388819 h 509406"/>
                  <a:gd name="connsiteX3767" fmla="*/ 239556 w 2377881"/>
                  <a:gd name="connsiteY3767" fmla="*/ 386247 h 509406"/>
                  <a:gd name="connsiteX3768" fmla="*/ 244795 w 2377881"/>
                  <a:gd name="connsiteY3768" fmla="*/ 385009 h 509406"/>
                  <a:gd name="connsiteX3769" fmla="*/ 244604 w 2377881"/>
                  <a:gd name="connsiteY3769" fmla="*/ 385199 h 509406"/>
                  <a:gd name="connsiteX3770" fmla="*/ 237841 w 2377881"/>
                  <a:gd name="connsiteY3770" fmla="*/ 391962 h 509406"/>
                  <a:gd name="connsiteX3771" fmla="*/ 251843 w 2377881"/>
                  <a:gd name="connsiteY3771" fmla="*/ 395772 h 509406"/>
                  <a:gd name="connsiteX3772" fmla="*/ 253843 w 2377881"/>
                  <a:gd name="connsiteY3772" fmla="*/ 390724 h 509406"/>
                  <a:gd name="connsiteX3773" fmla="*/ 252986 w 2377881"/>
                  <a:gd name="connsiteY3773" fmla="*/ 390724 h 509406"/>
                  <a:gd name="connsiteX3774" fmla="*/ 251081 w 2377881"/>
                  <a:gd name="connsiteY3774" fmla="*/ 390247 h 509406"/>
                  <a:gd name="connsiteX3775" fmla="*/ 248319 w 2377881"/>
                  <a:gd name="connsiteY3775" fmla="*/ 387771 h 509406"/>
                  <a:gd name="connsiteX3776" fmla="*/ 253462 w 2377881"/>
                  <a:gd name="connsiteY3776" fmla="*/ 387390 h 509406"/>
                  <a:gd name="connsiteX3777" fmla="*/ 260797 w 2377881"/>
                  <a:gd name="connsiteY3777" fmla="*/ 388247 h 509406"/>
                  <a:gd name="connsiteX3778" fmla="*/ 261083 w 2377881"/>
                  <a:gd name="connsiteY3778" fmla="*/ 387009 h 509406"/>
                  <a:gd name="connsiteX3779" fmla="*/ 269083 w 2377881"/>
                  <a:gd name="connsiteY3779" fmla="*/ 390343 h 509406"/>
                  <a:gd name="connsiteX3780" fmla="*/ 267274 w 2377881"/>
                  <a:gd name="connsiteY3780" fmla="*/ 390819 h 509406"/>
                  <a:gd name="connsiteX3781" fmla="*/ 265369 w 2377881"/>
                  <a:gd name="connsiteY3781" fmla="*/ 392819 h 509406"/>
                  <a:gd name="connsiteX3782" fmla="*/ 267178 w 2377881"/>
                  <a:gd name="connsiteY3782" fmla="*/ 394819 h 509406"/>
                  <a:gd name="connsiteX3783" fmla="*/ 270131 w 2377881"/>
                  <a:gd name="connsiteY3783" fmla="*/ 394057 h 509406"/>
                  <a:gd name="connsiteX3784" fmla="*/ 280799 w 2377881"/>
                  <a:gd name="connsiteY3784" fmla="*/ 389676 h 509406"/>
                  <a:gd name="connsiteX3785" fmla="*/ 286466 w 2377881"/>
                  <a:gd name="connsiteY3785" fmla="*/ 389148 h 509406"/>
                  <a:gd name="connsiteX3786" fmla="*/ 286609 w 2377881"/>
                  <a:gd name="connsiteY3786" fmla="*/ 389485 h 509406"/>
                  <a:gd name="connsiteX3787" fmla="*/ 287070 w 2377881"/>
                  <a:gd name="connsiteY3787" fmla="*/ 389091 h 509406"/>
                  <a:gd name="connsiteX3788" fmla="*/ 292039 w 2377881"/>
                  <a:gd name="connsiteY3788" fmla="*/ 388628 h 509406"/>
                  <a:gd name="connsiteX3789" fmla="*/ 292039 w 2377881"/>
                  <a:gd name="connsiteY3789" fmla="*/ 384818 h 509406"/>
                  <a:gd name="connsiteX3790" fmla="*/ 291848 w 2377881"/>
                  <a:gd name="connsiteY3790" fmla="*/ 385009 h 509406"/>
                  <a:gd name="connsiteX3791" fmla="*/ 287070 w 2377881"/>
                  <a:gd name="connsiteY3791" fmla="*/ 389091 h 509406"/>
                  <a:gd name="connsiteX3792" fmla="*/ 286466 w 2377881"/>
                  <a:gd name="connsiteY3792" fmla="*/ 389148 h 509406"/>
                  <a:gd name="connsiteX3793" fmla="*/ 283181 w 2377881"/>
                  <a:gd name="connsiteY3793" fmla="*/ 381389 h 509406"/>
                  <a:gd name="connsiteX3794" fmla="*/ 285752 w 2377881"/>
                  <a:gd name="connsiteY3794" fmla="*/ 381294 h 509406"/>
                  <a:gd name="connsiteX3795" fmla="*/ 294134 w 2377881"/>
                  <a:gd name="connsiteY3795" fmla="*/ 382437 h 509406"/>
                  <a:gd name="connsiteX3796" fmla="*/ 297182 w 2377881"/>
                  <a:gd name="connsiteY3796" fmla="*/ 383294 h 509406"/>
                  <a:gd name="connsiteX3797" fmla="*/ 307279 w 2377881"/>
                  <a:gd name="connsiteY3797" fmla="*/ 383485 h 509406"/>
                  <a:gd name="connsiteX3798" fmla="*/ 316708 w 2377881"/>
                  <a:gd name="connsiteY3798" fmla="*/ 381199 h 509406"/>
                  <a:gd name="connsiteX3799" fmla="*/ 316899 w 2377881"/>
                  <a:gd name="connsiteY3799" fmla="*/ 381199 h 509406"/>
                  <a:gd name="connsiteX3800" fmla="*/ 323948 w 2377881"/>
                  <a:gd name="connsiteY3800" fmla="*/ 381008 h 509406"/>
                  <a:gd name="connsiteX3801" fmla="*/ 325567 w 2377881"/>
                  <a:gd name="connsiteY3801" fmla="*/ 381484 h 509406"/>
                  <a:gd name="connsiteX3802" fmla="*/ 329472 w 2377881"/>
                  <a:gd name="connsiteY3802" fmla="*/ 381580 h 509406"/>
                  <a:gd name="connsiteX3803" fmla="*/ 331663 w 2377881"/>
                  <a:gd name="connsiteY3803" fmla="*/ 376627 h 509406"/>
                  <a:gd name="connsiteX3804" fmla="*/ 332044 w 2377881"/>
                  <a:gd name="connsiteY3804" fmla="*/ 376912 h 509406"/>
                  <a:gd name="connsiteX3805" fmla="*/ 342902 w 2377881"/>
                  <a:gd name="connsiteY3805" fmla="*/ 385866 h 509406"/>
                  <a:gd name="connsiteX3806" fmla="*/ 351856 w 2377881"/>
                  <a:gd name="connsiteY3806" fmla="*/ 388533 h 509406"/>
                  <a:gd name="connsiteX3807" fmla="*/ 353189 w 2377881"/>
                  <a:gd name="connsiteY3807" fmla="*/ 388342 h 509406"/>
                  <a:gd name="connsiteX3808" fmla="*/ 353475 w 2377881"/>
                  <a:gd name="connsiteY3808" fmla="*/ 384437 h 509406"/>
                  <a:gd name="connsiteX3809" fmla="*/ 352618 w 2377881"/>
                  <a:gd name="connsiteY3809" fmla="*/ 384532 h 509406"/>
                  <a:gd name="connsiteX3810" fmla="*/ 347284 w 2377881"/>
                  <a:gd name="connsiteY3810" fmla="*/ 385009 h 509406"/>
                  <a:gd name="connsiteX3811" fmla="*/ 342616 w 2377881"/>
                  <a:gd name="connsiteY3811" fmla="*/ 376531 h 509406"/>
                  <a:gd name="connsiteX3812" fmla="*/ 347569 w 2377881"/>
                  <a:gd name="connsiteY3812" fmla="*/ 373102 h 509406"/>
                  <a:gd name="connsiteX3813" fmla="*/ 355570 w 2377881"/>
                  <a:gd name="connsiteY3813" fmla="*/ 379198 h 509406"/>
                  <a:gd name="connsiteX3814" fmla="*/ 359095 w 2377881"/>
                  <a:gd name="connsiteY3814" fmla="*/ 379770 h 509406"/>
                  <a:gd name="connsiteX3815" fmla="*/ 369763 w 2377881"/>
                  <a:gd name="connsiteY3815" fmla="*/ 376150 h 509406"/>
                  <a:gd name="connsiteX3816" fmla="*/ 370715 w 2377881"/>
                  <a:gd name="connsiteY3816" fmla="*/ 375484 h 509406"/>
                  <a:gd name="connsiteX3817" fmla="*/ 376049 w 2377881"/>
                  <a:gd name="connsiteY3817" fmla="*/ 372817 h 509406"/>
                  <a:gd name="connsiteX3818" fmla="*/ 376240 w 2377881"/>
                  <a:gd name="connsiteY3818" fmla="*/ 377865 h 509406"/>
                  <a:gd name="connsiteX3819" fmla="*/ 374335 w 2377881"/>
                  <a:gd name="connsiteY3819" fmla="*/ 378151 h 509406"/>
                  <a:gd name="connsiteX3820" fmla="*/ 373287 w 2377881"/>
                  <a:gd name="connsiteY3820" fmla="*/ 378341 h 509406"/>
                  <a:gd name="connsiteX3821" fmla="*/ 370620 w 2377881"/>
                  <a:gd name="connsiteY3821" fmla="*/ 382151 h 509406"/>
                  <a:gd name="connsiteX3822" fmla="*/ 373954 w 2377881"/>
                  <a:gd name="connsiteY3822" fmla="*/ 388438 h 509406"/>
                  <a:gd name="connsiteX3823" fmla="*/ 381098 w 2377881"/>
                  <a:gd name="connsiteY3823" fmla="*/ 385294 h 509406"/>
                  <a:gd name="connsiteX3824" fmla="*/ 382050 w 2377881"/>
                  <a:gd name="connsiteY3824" fmla="*/ 377103 h 509406"/>
                  <a:gd name="connsiteX3825" fmla="*/ 382717 w 2377881"/>
                  <a:gd name="connsiteY3825" fmla="*/ 376341 h 509406"/>
                  <a:gd name="connsiteX3826" fmla="*/ 385098 w 2377881"/>
                  <a:gd name="connsiteY3826" fmla="*/ 376150 h 509406"/>
                  <a:gd name="connsiteX3827" fmla="*/ 386432 w 2377881"/>
                  <a:gd name="connsiteY3827" fmla="*/ 377389 h 509406"/>
                  <a:gd name="connsiteX3828" fmla="*/ 384336 w 2377881"/>
                  <a:gd name="connsiteY3828" fmla="*/ 382913 h 509406"/>
                  <a:gd name="connsiteX3829" fmla="*/ 385669 w 2377881"/>
                  <a:gd name="connsiteY3829" fmla="*/ 384437 h 509406"/>
                  <a:gd name="connsiteX3830" fmla="*/ 388146 w 2377881"/>
                  <a:gd name="connsiteY3830" fmla="*/ 385294 h 509406"/>
                  <a:gd name="connsiteX3831" fmla="*/ 393385 w 2377881"/>
                  <a:gd name="connsiteY3831" fmla="*/ 384723 h 509406"/>
                  <a:gd name="connsiteX3832" fmla="*/ 392908 w 2377881"/>
                  <a:gd name="connsiteY3832" fmla="*/ 384151 h 509406"/>
                  <a:gd name="connsiteX3833" fmla="*/ 394051 w 2377881"/>
                  <a:gd name="connsiteY3833" fmla="*/ 380341 h 509406"/>
                  <a:gd name="connsiteX3834" fmla="*/ 397004 w 2377881"/>
                  <a:gd name="connsiteY3834" fmla="*/ 382532 h 509406"/>
                  <a:gd name="connsiteX3835" fmla="*/ 397576 w 2377881"/>
                  <a:gd name="connsiteY3835" fmla="*/ 383675 h 509406"/>
                  <a:gd name="connsiteX3836" fmla="*/ 404434 w 2377881"/>
                  <a:gd name="connsiteY3836" fmla="*/ 383389 h 509406"/>
                  <a:gd name="connsiteX3837" fmla="*/ 407006 w 2377881"/>
                  <a:gd name="connsiteY3837" fmla="*/ 381484 h 509406"/>
                  <a:gd name="connsiteX3838" fmla="*/ 407958 w 2377881"/>
                  <a:gd name="connsiteY3838" fmla="*/ 380722 h 509406"/>
                  <a:gd name="connsiteX3839" fmla="*/ 404815 w 2377881"/>
                  <a:gd name="connsiteY3839" fmla="*/ 376912 h 509406"/>
                  <a:gd name="connsiteX3840" fmla="*/ 399766 w 2377881"/>
                  <a:gd name="connsiteY3840" fmla="*/ 374245 h 509406"/>
                  <a:gd name="connsiteX3841" fmla="*/ 402338 w 2377881"/>
                  <a:gd name="connsiteY3841" fmla="*/ 368435 h 509406"/>
                  <a:gd name="connsiteX3842" fmla="*/ 402719 w 2377881"/>
                  <a:gd name="connsiteY3842" fmla="*/ 369197 h 509406"/>
                  <a:gd name="connsiteX3843" fmla="*/ 405291 w 2377881"/>
                  <a:gd name="connsiteY3843" fmla="*/ 373864 h 509406"/>
                  <a:gd name="connsiteX3844" fmla="*/ 413864 w 2377881"/>
                  <a:gd name="connsiteY3844" fmla="*/ 372150 h 509406"/>
                  <a:gd name="connsiteX3845" fmla="*/ 413578 w 2377881"/>
                  <a:gd name="connsiteY3845" fmla="*/ 371578 h 509406"/>
                  <a:gd name="connsiteX3846" fmla="*/ 415864 w 2377881"/>
                  <a:gd name="connsiteY3846" fmla="*/ 369864 h 509406"/>
                  <a:gd name="connsiteX3847" fmla="*/ 420055 w 2377881"/>
                  <a:gd name="connsiteY3847" fmla="*/ 371197 h 509406"/>
                  <a:gd name="connsiteX3848" fmla="*/ 423008 w 2377881"/>
                  <a:gd name="connsiteY3848" fmla="*/ 377770 h 509406"/>
                  <a:gd name="connsiteX3849" fmla="*/ 420626 w 2377881"/>
                  <a:gd name="connsiteY3849" fmla="*/ 379008 h 509406"/>
                  <a:gd name="connsiteX3850" fmla="*/ 420341 w 2377881"/>
                  <a:gd name="connsiteY3850" fmla="*/ 380913 h 509406"/>
                  <a:gd name="connsiteX3851" fmla="*/ 421865 w 2377881"/>
                  <a:gd name="connsiteY3851" fmla="*/ 382246 h 509406"/>
                  <a:gd name="connsiteX3852" fmla="*/ 428437 w 2377881"/>
                  <a:gd name="connsiteY3852" fmla="*/ 380151 h 509406"/>
                  <a:gd name="connsiteX3853" fmla="*/ 430532 w 2377881"/>
                  <a:gd name="connsiteY3853" fmla="*/ 377103 h 509406"/>
                  <a:gd name="connsiteX3854" fmla="*/ 431770 w 2377881"/>
                  <a:gd name="connsiteY3854" fmla="*/ 374722 h 509406"/>
                  <a:gd name="connsiteX3855" fmla="*/ 437200 w 2377881"/>
                  <a:gd name="connsiteY3855" fmla="*/ 369769 h 509406"/>
                  <a:gd name="connsiteX3856" fmla="*/ 443296 w 2377881"/>
                  <a:gd name="connsiteY3856" fmla="*/ 370531 h 509406"/>
                  <a:gd name="connsiteX3857" fmla="*/ 440724 w 2377881"/>
                  <a:gd name="connsiteY3857" fmla="*/ 371674 h 509406"/>
                  <a:gd name="connsiteX3858" fmla="*/ 437962 w 2377881"/>
                  <a:gd name="connsiteY3858" fmla="*/ 377960 h 509406"/>
                  <a:gd name="connsiteX3859" fmla="*/ 439581 w 2377881"/>
                  <a:gd name="connsiteY3859" fmla="*/ 380151 h 509406"/>
                  <a:gd name="connsiteX3860" fmla="*/ 440152 w 2377881"/>
                  <a:gd name="connsiteY3860" fmla="*/ 381008 h 509406"/>
                  <a:gd name="connsiteX3861" fmla="*/ 444058 w 2377881"/>
                  <a:gd name="connsiteY3861" fmla="*/ 380722 h 509406"/>
                  <a:gd name="connsiteX3862" fmla="*/ 445010 w 2377881"/>
                  <a:gd name="connsiteY3862" fmla="*/ 380056 h 509406"/>
                  <a:gd name="connsiteX3863" fmla="*/ 445772 w 2377881"/>
                  <a:gd name="connsiteY3863" fmla="*/ 379484 h 509406"/>
                  <a:gd name="connsiteX3864" fmla="*/ 449582 w 2377881"/>
                  <a:gd name="connsiteY3864" fmla="*/ 382246 h 509406"/>
                  <a:gd name="connsiteX3865" fmla="*/ 450630 w 2377881"/>
                  <a:gd name="connsiteY3865" fmla="*/ 382246 h 509406"/>
                  <a:gd name="connsiteX3866" fmla="*/ 457107 w 2377881"/>
                  <a:gd name="connsiteY3866" fmla="*/ 380246 h 509406"/>
                  <a:gd name="connsiteX3867" fmla="*/ 458345 w 2377881"/>
                  <a:gd name="connsiteY3867" fmla="*/ 379389 h 509406"/>
                  <a:gd name="connsiteX3868" fmla="*/ 459583 w 2377881"/>
                  <a:gd name="connsiteY3868" fmla="*/ 373293 h 509406"/>
                  <a:gd name="connsiteX3869" fmla="*/ 467680 w 2377881"/>
                  <a:gd name="connsiteY3869" fmla="*/ 366530 h 509406"/>
                  <a:gd name="connsiteX3870" fmla="*/ 465108 w 2377881"/>
                  <a:gd name="connsiteY3870" fmla="*/ 373579 h 509406"/>
                  <a:gd name="connsiteX3871" fmla="*/ 476538 w 2377881"/>
                  <a:gd name="connsiteY3871" fmla="*/ 379198 h 509406"/>
                  <a:gd name="connsiteX3872" fmla="*/ 480919 w 2377881"/>
                  <a:gd name="connsiteY3872" fmla="*/ 382246 h 509406"/>
                  <a:gd name="connsiteX3873" fmla="*/ 483206 w 2377881"/>
                  <a:gd name="connsiteY3873" fmla="*/ 383770 h 509406"/>
                  <a:gd name="connsiteX3874" fmla="*/ 482825 w 2377881"/>
                  <a:gd name="connsiteY3874" fmla="*/ 373388 h 509406"/>
                  <a:gd name="connsiteX3875" fmla="*/ 487682 w 2377881"/>
                  <a:gd name="connsiteY3875" fmla="*/ 374245 h 509406"/>
                  <a:gd name="connsiteX3876" fmla="*/ 487396 w 2377881"/>
                  <a:gd name="connsiteY3876" fmla="*/ 377293 h 509406"/>
                  <a:gd name="connsiteX3877" fmla="*/ 490540 w 2377881"/>
                  <a:gd name="connsiteY3877" fmla="*/ 378151 h 509406"/>
                  <a:gd name="connsiteX3878" fmla="*/ 491778 w 2377881"/>
                  <a:gd name="connsiteY3878" fmla="*/ 377008 h 509406"/>
                  <a:gd name="connsiteX3879" fmla="*/ 497017 w 2377881"/>
                  <a:gd name="connsiteY3879" fmla="*/ 375579 h 509406"/>
                  <a:gd name="connsiteX3880" fmla="*/ 498826 w 2377881"/>
                  <a:gd name="connsiteY3880" fmla="*/ 376055 h 509406"/>
                  <a:gd name="connsiteX3881" fmla="*/ 504446 w 2377881"/>
                  <a:gd name="connsiteY3881" fmla="*/ 377674 h 509406"/>
                  <a:gd name="connsiteX3882" fmla="*/ 530259 w 2377881"/>
                  <a:gd name="connsiteY3882" fmla="*/ 372626 h 509406"/>
                  <a:gd name="connsiteX3883" fmla="*/ 530926 w 2377881"/>
                  <a:gd name="connsiteY3883" fmla="*/ 373388 h 509406"/>
                  <a:gd name="connsiteX3884" fmla="*/ 532450 w 2377881"/>
                  <a:gd name="connsiteY3884" fmla="*/ 375103 h 509406"/>
                  <a:gd name="connsiteX3885" fmla="*/ 538641 w 2377881"/>
                  <a:gd name="connsiteY3885" fmla="*/ 376246 h 509406"/>
                  <a:gd name="connsiteX3886" fmla="*/ 538832 w 2377881"/>
                  <a:gd name="connsiteY3886" fmla="*/ 376055 h 509406"/>
                  <a:gd name="connsiteX3887" fmla="*/ 546261 w 2377881"/>
                  <a:gd name="connsiteY3887" fmla="*/ 374817 h 509406"/>
                  <a:gd name="connsiteX3888" fmla="*/ 547785 w 2377881"/>
                  <a:gd name="connsiteY3888" fmla="*/ 373388 h 509406"/>
                  <a:gd name="connsiteX3889" fmla="*/ 551690 w 2377881"/>
                  <a:gd name="connsiteY3889" fmla="*/ 366340 h 509406"/>
                  <a:gd name="connsiteX3890" fmla="*/ 553405 w 2377881"/>
                  <a:gd name="connsiteY3890" fmla="*/ 365863 h 509406"/>
                  <a:gd name="connsiteX3891" fmla="*/ 554357 w 2377881"/>
                  <a:gd name="connsiteY3891" fmla="*/ 365578 h 509406"/>
                  <a:gd name="connsiteX3892" fmla="*/ 559406 w 2377881"/>
                  <a:gd name="connsiteY3892" fmla="*/ 369769 h 509406"/>
                  <a:gd name="connsiteX3893" fmla="*/ 565787 w 2377881"/>
                  <a:gd name="connsiteY3893" fmla="*/ 375007 h 509406"/>
                  <a:gd name="connsiteX3894" fmla="*/ 576932 w 2377881"/>
                  <a:gd name="connsiteY3894" fmla="*/ 372245 h 509406"/>
                  <a:gd name="connsiteX3895" fmla="*/ 583313 w 2377881"/>
                  <a:gd name="connsiteY3895" fmla="*/ 375865 h 509406"/>
                  <a:gd name="connsiteX3896" fmla="*/ 591124 w 2377881"/>
                  <a:gd name="connsiteY3896" fmla="*/ 371864 h 509406"/>
                  <a:gd name="connsiteX3897" fmla="*/ 592457 w 2377881"/>
                  <a:gd name="connsiteY3897" fmla="*/ 369388 h 509406"/>
                  <a:gd name="connsiteX3898" fmla="*/ 591219 w 2377881"/>
                  <a:gd name="connsiteY3898" fmla="*/ 367864 h 509406"/>
                  <a:gd name="connsiteX3899" fmla="*/ 584456 w 2377881"/>
                  <a:gd name="connsiteY3899" fmla="*/ 368911 h 509406"/>
                  <a:gd name="connsiteX3900" fmla="*/ 580456 w 2377881"/>
                  <a:gd name="connsiteY3900" fmla="*/ 360720 h 509406"/>
                  <a:gd name="connsiteX3901" fmla="*/ 582837 w 2377881"/>
                  <a:gd name="connsiteY3901" fmla="*/ 359386 h 509406"/>
                  <a:gd name="connsiteX3902" fmla="*/ 583885 w 2377881"/>
                  <a:gd name="connsiteY3902" fmla="*/ 359005 h 509406"/>
                  <a:gd name="connsiteX3903" fmla="*/ 584837 w 2377881"/>
                  <a:gd name="connsiteY3903" fmla="*/ 358624 h 509406"/>
                  <a:gd name="connsiteX3904" fmla="*/ 587409 w 2377881"/>
                  <a:gd name="connsiteY3904" fmla="*/ 358624 h 509406"/>
                  <a:gd name="connsiteX3905" fmla="*/ 590076 w 2377881"/>
                  <a:gd name="connsiteY3905" fmla="*/ 364149 h 509406"/>
                  <a:gd name="connsiteX3906" fmla="*/ 606935 w 2377881"/>
                  <a:gd name="connsiteY3906" fmla="*/ 362815 h 509406"/>
                  <a:gd name="connsiteX3907" fmla="*/ 621223 w 2377881"/>
                  <a:gd name="connsiteY3907" fmla="*/ 363482 h 509406"/>
                  <a:gd name="connsiteX3908" fmla="*/ 612079 w 2377881"/>
                  <a:gd name="connsiteY3908" fmla="*/ 365959 h 509406"/>
                  <a:gd name="connsiteX3909" fmla="*/ 610555 w 2377881"/>
                  <a:gd name="connsiteY3909" fmla="*/ 367102 h 509406"/>
                  <a:gd name="connsiteX3910" fmla="*/ 607221 w 2377881"/>
                  <a:gd name="connsiteY3910" fmla="*/ 369483 h 509406"/>
                  <a:gd name="connsiteX3911" fmla="*/ 603697 w 2377881"/>
                  <a:gd name="connsiteY3911" fmla="*/ 371197 h 509406"/>
                  <a:gd name="connsiteX3912" fmla="*/ 605411 w 2377881"/>
                  <a:gd name="connsiteY3912" fmla="*/ 372721 h 509406"/>
                  <a:gd name="connsiteX3913" fmla="*/ 612174 w 2377881"/>
                  <a:gd name="connsiteY3913" fmla="*/ 375484 h 509406"/>
                  <a:gd name="connsiteX3914" fmla="*/ 625700 w 2377881"/>
                  <a:gd name="connsiteY3914" fmla="*/ 373960 h 509406"/>
                  <a:gd name="connsiteX3915" fmla="*/ 628652 w 2377881"/>
                  <a:gd name="connsiteY3915" fmla="*/ 371674 h 509406"/>
                  <a:gd name="connsiteX3916" fmla="*/ 633605 w 2377881"/>
                  <a:gd name="connsiteY3916" fmla="*/ 368245 h 509406"/>
                  <a:gd name="connsiteX3917" fmla="*/ 634558 w 2377881"/>
                  <a:gd name="connsiteY3917" fmla="*/ 366149 h 509406"/>
                  <a:gd name="connsiteX3918" fmla="*/ 641987 w 2377881"/>
                  <a:gd name="connsiteY3918" fmla="*/ 361387 h 509406"/>
                  <a:gd name="connsiteX3919" fmla="*/ 645416 w 2377881"/>
                  <a:gd name="connsiteY3919" fmla="*/ 361482 h 509406"/>
                  <a:gd name="connsiteX3920" fmla="*/ 645702 w 2377881"/>
                  <a:gd name="connsiteY3920" fmla="*/ 361482 h 509406"/>
                  <a:gd name="connsiteX3921" fmla="*/ 643225 w 2377881"/>
                  <a:gd name="connsiteY3921" fmla="*/ 363673 h 509406"/>
                  <a:gd name="connsiteX3922" fmla="*/ 636749 w 2377881"/>
                  <a:gd name="connsiteY3922" fmla="*/ 365673 h 509406"/>
                  <a:gd name="connsiteX3923" fmla="*/ 645511 w 2377881"/>
                  <a:gd name="connsiteY3923" fmla="*/ 371864 h 509406"/>
                  <a:gd name="connsiteX3924" fmla="*/ 667705 w 2377881"/>
                  <a:gd name="connsiteY3924" fmla="*/ 374722 h 509406"/>
                  <a:gd name="connsiteX3925" fmla="*/ 669705 w 2377881"/>
                  <a:gd name="connsiteY3925" fmla="*/ 370245 h 509406"/>
                  <a:gd name="connsiteX3926" fmla="*/ 664561 w 2377881"/>
                  <a:gd name="connsiteY3926" fmla="*/ 365482 h 509406"/>
                  <a:gd name="connsiteX3927" fmla="*/ 660656 w 2377881"/>
                  <a:gd name="connsiteY3927" fmla="*/ 363101 h 509406"/>
                  <a:gd name="connsiteX3928" fmla="*/ 659990 w 2377881"/>
                  <a:gd name="connsiteY3928" fmla="*/ 362434 h 509406"/>
                  <a:gd name="connsiteX3929" fmla="*/ 662657 w 2377881"/>
                  <a:gd name="connsiteY3929" fmla="*/ 359577 h 509406"/>
                  <a:gd name="connsiteX3930" fmla="*/ 664085 w 2377881"/>
                  <a:gd name="connsiteY3930" fmla="*/ 359672 h 509406"/>
                  <a:gd name="connsiteX3931" fmla="*/ 665228 w 2377881"/>
                  <a:gd name="connsiteY3931" fmla="*/ 359767 h 509406"/>
                  <a:gd name="connsiteX3932" fmla="*/ 669610 w 2377881"/>
                  <a:gd name="connsiteY3932" fmla="*/ 358815 h 509406"/>
                  <a:gd name="connsiteX3933" fmla="*/ 673229 w 2377881"/>
                  <a:gd name="connsiteY3933" fmla="*/ 359577 h 509406"/>
                  <a:gd name="connsiteX3934" fmla="*/ 672086 w 2377881"/>
                  <a:gd name="connsiteY3934" fmla="*/ 366435 h 509406"/>
                  <a:gd name="connsiteX3935" fmla="*/ 673515 w 2377881"/>
                  <a:gd name="connsiteY3935" fmla="*/ 367197 h 509406"/>
                  <a:gd name="connsiteX3936" fmla="*/ 675134 w 2377881"/>
                  <a:gd name="connsiteY3936" fmla="*/ 368149 h 509406"/>
                  <a:gd name="connsiteX3937" fmla="*/ 679992 w 2377881"/>
                  <a:gd name="connsiteY3937" fmla="*/ 365768 h 509406"/>
                  <a:gd name="connsiteX3938" fmla="*/ 679516 w 2377881"/>
                  <a:gd name="connsiteY3938" fmla="*/ 363958 h 509406"/>
                  <a:gd name="connsiteX3939" fmla="*/ 679420 w 2377881"/>
                  <a:gd name="connsiteY3939" fmla="*/ 360910 h 509406"/>
                  <a:gd name="connsiteX3940" fmla="*/ 680278 w 2377881"/>
                  <a:gd name="connsiteY3940" fmla="*/ 360434 h 509406"/>
                  <a:gd name="connsiteX3941" fmla="*/ 682659 w 2377881"/>
                  <a:gd name="connsiteY3941" fmla="*/ 361196 h 509406"/>
                  <a:gd name="connsiteX3942" fmla="*/ 690374 w 2377881"/>
                  <a:gd name="connsiteY3942" fmla="*/ 364625 h 509406"/>
                  <a:gd name="connsiteX3943" fmla="*/ 693517 w 2377881"/>
                  <a:gd name="connsiteY3943" fmla="*/ 364054 h 509406"/>
                  <a:gd name="connsiteX3944" fmla="*/ 695518 w 2377881"/>
                  <a:gd name="connsiteY3944" fmla="*/ 363673 h 509406"/>
                  <a:gd name="connsiteX3945" fmla="*/ 703138 w 2377881"/>
                  <a:gd name="connsiteY3945" fmla="*/ 362815 h 509406"/>
                  <a:gd name="connsiteX3946" fmla="*/ 711139 w 2377881"/>
                  <a:gd name="connsiteY3946" fmla="*/ 364911 h 509406"/>
                  <a:gd name="connsiteX3947" fmla="*/ 717140 w 2377881"/>
                  <a:gd name="connsiteY3947" fmla="*/ 371388 h 509406"/>
                  <a:gd name="connsiteX3948" fmla="*/ 722474 w 2377881"/>
                  <a:gd name="connsiteY3948" fmla="*/ 368340 h 509406"/>
                  <a:gd name="connsiteX3949" fmla="*/ 718949 w 2377881"/>
                  <a:gd name="connsiteY3949" fmla="*/ 361577 h 509406"/>
                  <a:gd name="connsiteX3950" fmla="*/ 720378 w 2377881"/>
                  <a:gd name="connsiteY3950" fmla="*/ 354624 h 509406"/>
                  <a:gd name="connsiteX3951" fmla="*/ 726474 w 2377881"/>
                  <a:gd name="connsiteY3951" fmla="*/ 357577 h 509406"/>
                  <a:gd name="connsiteX3952" fmla="*/ 726855 w 2377881"/>
                  <a:gd name="connsiteY3952" fmla="*/ 357005 h 509406"/>
                  <a:gd name="connsiteX3953" fmla="*/ 727236 w 2377881"/>
                  <a:gd name="connsiteY3953" fmla="*/ 356338 h 509406"/>
                  <a:gd name="connsiteX3954" fmla="*/ 728093 w 2377881"/>
                  <a:gd name="connsiteY3954" fmla="*/ 357196 h 509406"/>
                  <a:gd name="connsiteX3955" fmla="*/ 727712 w 2377881"/>
                  <a:gd name="connsiteY3955" fmla="*/ 362720 h 509406"/>
                  <a:gd name="connsiteX3956" fmla="*/ 730475 w 2377881"/>
                  <a:gd name="connsiteY3956" fmla="*/ 365006 h 509406"/>
                  <a:gd name="connsiteX3957" fmla="*/ 731427 w 2377881"/>
                  <a:gd name="connsiteY3957" fmla="*/ 364530 h 509406"/>
                  <a:gd name="connsiteX3958" fmla="*/ 734189 w 2377881"/>
                  <a:gd name="connsiteY3958" fmla="*/ 362339 h 509406"/>
                  <a:gd name="connsiteX3959" fmla="*/ 739809 w 2377881"/>
                  <a:gd name="connsiteY3959" fmla="*/ 363768 h 509406"/>
                  <a:gd name="connsiteX3960" fmla="*/ 742190 w 2377881"/>
                  <a:gd name="connsiteY3960" fmla="*/ 364149 h 509406"/>
                  <a:gd name="connsiteX3961" fmla="*/ 745905 w 2377881"/>
                  <a:gd name="connsiteY3961" fmla="*/ 363958 h 509406"/>
                  <a:gd name="connsiteX3962" fmla="*/ 749525 w 2377881"/>
                  <a:gd name="connsiteY3962" fmla="*/ 362053 h 509406"/>
                  <a:gd name="connsiteX3963" fmla="*/ 751144 w 2377881"/>
                  <a:gd name="connsiteY3963" fmla="*/ 366625 h 509406"/>
                  <a:gd name="connsiteX3964" fmla="*/ 757240 w 2377881"/>
                  <a:gd name="connsiteY3964" fmla="*/ 364530 h 509406"/>
                  <a:gd name="connsiteX3965" fmla="*/ 757716 w 2377881"/>
                  <a:gd name="connsiteY3965" fmla="*/ 365006 h 509406"/>
                  <a:gd name="connsiteX3966" fmla="*/ 767146 w 2377881"/>
                  <a:gd name="connsiteY3966" fmla="*/ 368721 h 509406"/>
                  <a:gd name="connsiteX3967" fmla="*/ 763431 w 2377881"/>
                  <a:gd name="connsiteY3967" fmla="*/ 364339 h 509406"/>
                  <a:gd name="connsiteX3968" fmla="*/ 762098 w 2377881"/>
                  <a:gd name="connsiteY3968" fmla="*/ 362911 h 509406"/>
                  <a:gd name="connsiteX3969" fmla="*/ 761621 w 2377881"/>
                  <a:gd name="connsiteY3969" fmla="*/ 354529 h 509406"/>
                  <a:gd name="connsiteX3970" fmla="*/ 763526 w 2377881"/>
                  <a:gd name="connsiteY3970" fmla="*/ 353005 h 509406"/>
                  <a:gd name="connsiteX3971" fmla="*/ 766860 w 2377881"/>
                  <a:gd name="connsiteY3971" fmla="*/ 352814 h 509406"/>
                  <a:gd name="connsiteX3972" fmla="*/ 767812 w 2377881"/>
                  <a:gd name="connsiteY3972" fmla="*/ 355481 h 509406"/>
                  <a:gd name="connsiteX3973" fmla="*/ 767336 w 2377881"/>
                  <a:gd name="connsiteY3973" fmla="*/ 357577 h 509406"/>
                  <a:gd name="connsiteX3974" fmla="*/ 769146 w 2377881"/>
                  <a:gd name="connsiteY3974" fmla="*/ 361672 h 509406"/>
                  <a:gd name="connsiteX3975" fmla="*/ 770670 w 2377881"/>
                  <a:gd name="connsiteY3975" fmla="*/ 362625 h 509406"/>
                  <a:gd name="connsiteX3976" fmla="*/ 776099 w 2377881"/>
                  <a:gd name="connsiteY3976" fmla="*/ 362244 h 509406"/>
                  <a:gd name="connsiteX3977" fmla="*/ 778004 w 2377881"/>
                  <a:gd name="connsiteY3977" fmla="*/ 361482 h 509406"/>
                  <a:gd name="connsiteX3978" fmla="*/ 785815 w 2377881"/>
                  <a:gd name="connsiteY3978" fmla="*/ 365292 h 509406"/>
                  <a:gd name="connsiteX3979" fmla="*/ 783529 w 2377881"/>
                  <a:gd name="connsiteY3979" fmla="*/ 373579 h 509406"/>
                  <a:gd name="connsiteX3980" fmla="*/ 780671 w 2377881"/>
                  <a:gd name="connsiteY3980" fmla="*/ 370626 h 509406"/>
                  <a:gd name="connsiteX3981" fmla="*/ 770003 w 2377881"/>
                  <a:gd name="connsiteY3981" fmla="*/ 371007 h 509406"/>
                  <a:gd name="connsiteX3982" fmla="*/ 765717 w 2377881"/>
                  <a:gd name="connsiteY3982" fmla="*/ 372531 h 509406"/>
                  <a:gd name="connsiteX3983" fmla="*/ 762574 w 2377881"/>
                  <a:gd name="connsiteY3983" fmla="*/ 374341 h 509406"/>
                  <a:gd name="connsiteX3984" fmla="*/ 771337 w 2377881"/>
                  <a:gd name="connsiteY3984" fmla="*/ 377103 h 509406"/>
                  <a:gd name="connsiteX3985" fmla="*/ 775337 w 2377881"/>
                  <a:gd name="connsiteY3985" fmla="*/ 375865 h 509406"/>
                  <a:gd name="connsiteX3986" fmla="*/ 786767 w 2377881"/>
                  <a:gd name="connsiteY3986" fmla="*/ 379579 h 509406"/>
                  <a:gd name="connsiteX3987" fmla="*/ 788196 w 2377881"/>
                  <a:gd name="connsiteY3987" fmla="*/ 379389 h 509406"/>
                  <a:gd name="connsiteX3988" fmla="*/ 800388 w 2377881"/>
                  <a:gd name="connsiteY3988" fmla="*/ 373674 h 509406"/>
                  <a:gd name="connsiteX3989" fmla="*/ 806293 w 2377881"/>
                  <a:gd name="connsiteY3989" fmla="*/ 373769 h 509406"/>
                  <a:gd name="connsiteX3990" fmla="*/ 812390 w 2377881"/>
                  <a:gd name="connsiteY3990" fmla="*/ 373960 h 509406"/>
                  <a:gd name="connsiteX3991" fmla="*/ 814580 w 2377881"/>
                  <a:gd name="connsiteY3991" fmla="*/ 370626 h 509406"/>
                  <a:gd name="connsiteX3992" fmla="*/ 813533 w 2377881"/>
                  <a:gd name="connsiteY3992" fmla="*/ 370054 h 509406"/>
                  <a:gd name="connsiteX3993" fmla="*/ 811246 w 2377881"/>
                  <a:gd name="connsiteY3993" fmla="*/ 369578 h 509406"/>
                  <a:gd name="connsiteX3994" fmla="*/ 801912 w 2377881"/>
                  <a:gd name="connsiteY3994" fmla="*/ 370816 h 509406"/>
                  <a:gd name="connsiteX3995" fmla="*/ 794673 w 2377881"/>
                  <a:gd name="connsiteY3995" fmla="*/ 363958 h 509406"/>
                  <a:gd name="connsiteX3996" fmla="*/ 796102 w 2377881"/>
                  <a:gd name="connsiteY3996" fmla="*/ 359482 h 509406"/>
                  <a:gd name="connsiteX3997" fmla="*/ 808389 w 2377881"/>
                  <a:gd name="connsiteY3997" fmla="*/ 363768 h 509406"/>
                  <a:gd name="connsiteX3998" fmla="*/ 816104 w 2377881"/>
                  <a:gd name="connsiteY3998" fmla="*/ 359005 h 509406"/>
                  <a:gd name="connsiteX3999" fmla="*/ 818200 w 2377881"/>
                  <a:gd name="connsiteY3999" fmla="*/ 359291 h 509406"/>
                  <a:gd name="connsiteX4000" fmla="*/ 825248 w 2377881"/>
                  <a:gd name="connsiteY4000" fmla="*/ 360434 h 509406"/>
                  <a:gd name="connsiteX4001" fmla="*/ 833440 w 2377881"/>
                  <a:gd name="connsiteY4001" fmla="*/ 354338 h 509406"/>
                  <a:gd name="connsiteX4002" fmla="*/ 836011 w 2377881"/>
                  <a:gd name="connsiteY4002" fmla="*/ 348433 h 509406"/>
                  <a:gd name="connsiteX4003" fmla="*/ 838393 w 2377881"/>
                  <a:gd name="connsiteY4003" fmla="*/ 344908 h 509406"/>
                  <a:gd name="connsiteX4004" fmla="*/ 839155 w 2377881"/>
                  <a:gd name="connsiteY4004" fmla="*/ 343765 h 509406"/>
                  <a:gd name="connsiteX4005" fmla="*/ 825534 w 2377881"/>
                  <a:gd name="connsiteY4005" fmla="*/ 346813 h 509406"/>
                  <a:gd name="connsiteX4006" fmla="*/ 820771 w 2377881"/>
                  <a:gd name="connsiteY4006" fmla="*/ 338241 h 509406"/>
                  <a:gd name="connsiteX4007" fmla="*/ 817533 w 2377881"/>
                  <a:gd name="connsiteY4007" fmla="*/ 338908 h 509406"/>
                  <a:gd name="connsiteX4008" fmla="*/ 815818 w 2377881"/>
                  <a:gd name="connsiteY4008" fmla="*/ 340527 h 509406"/>
                  <a:gd name="connsiteX4009" fmla="*/ 812199 w 2377881"/>
                  <a:gd name="connsiteY4009" fmla="*/ 342337 h 509406"/>
                  <a:gd name="connsiteX4010" fmla="*/ 811913 w 2377881"/>
                  <a:gd name="connsiteY4010" fmla="*/ 341384 h 509406"/>
                  <a:gd name="connsiteX4011" fmla="*/ 810484 w 2377881"/>
                  <a:gd name="connsiteY4011" fmla="*/ 337098 h 509406"/>
                  <a:gd name="connsiteX4012" fmla="*/ 805055 w 2377881"/>
                  <a:gd name="connsiteY4012" fmla="*/ 336526 h 509406"/>
                  <a:gd name="connsiteX4013" fmla="*/ 791053 w 2377881"/>
                  <a:gd name="connsiteY4013" fmla="*/ 342622 h 509406"/>
                  <a:gd name="connsiteX4014" fmla="*/ 784767 w 2377881"/>
                  <a:gd name="connsiteY4014" fmla="*/ 342241 h 509406"/>
                  <a:gd name="connsiteX4015" fmla="*/ 778671 w 2377881"/>
                  <a:gd name="connsiteY4015" fmla="*/ 341860 h 509406"/>
                  <a:gd name="connsiteX4016" fmla="*/ 757335 w 2377881"/>
                  <a:gd name="connsiteY4016" fmla="*/ 341479 h 509406"/>
                  <a:gd name="connsiteX4017" fmla="*/ 755716 w 2377881"/>
                  <a:gd name="connsiteY4017" fmla="*/ 343575 h 509406"/>
                  <a:gd name="connsiteX4018" fmla="*/ 744191 w 2377881"/>
                  <a:gd name="connsiteY4018" fmla="*/ 348909 h 509406"/>
                  <a:gd name="connsiteX4019" fmla="*/ 739714 w 2377881"/>
                  <a:gd name="connsiteY4019" fmla="*/ 350623 h 509406"/>
                  <a:gd name="connsiteX4020" fmla="*/ 745905 w 2377881"/>
                  <a:gd name="connsiteY4020" fmla="*/ 345575 h 509406"/>
                  <a:gd name="connsiteX4021" fmla="*/ 749429 w 2377881"/>
                  <a:gd name="connsiteY4021" fmla="*/ 344146 h 509406"/>
                  <a:gd name="connsiteX4022" fmla="*/ 752477 w 2377881"/>
                  <a:gd name="connsiteY4022" fmla="*/ 342908 h 509406"/>
                  <a:gd name="connsiteX4023" fmla="*/ 753430 w 2377881"/>
                  <a:gd name="connsiteY4023" fmla="*/ 337479 h 509406"/>
                  <a:gd name="connsiteX4024" fmla="*/ 751620 w 2377881"/>
                  <a:gd name="connsiteY4024" fmla="*/ 338050 h 509406"/>
                  <a:gd name="connsiteX4025" fmla="*/ 746762 w 2377881"/>
                  <a:gd name="connsiteY4025" fmla="*/ 339479 h 509406"/>
                  <a:gd name="connsiteX4026" fmla="*/ 732856 w 2377881"/>
                  <a:gd name="connsiteY4026" fmla="*/ 343861 h 509406"/>
                  <a:gd name="connsiteX4027" fmla="*/ 716759 w 2377881"/>
                  <a:gd name="connsiteY4027" fmla="*/ 339574 h 509406"/>
                  <a:gd name="connsiteX4028" fmla="*/ 716663 w 2377881"/>
                  <a:gd name="connsiteY4028" fmla="*/ 342241 h 509406"/>
                  <a:gd name="connsiteX4029" fmla="*/ 716568 w 2377881"/>
                  <a:gd name="connsiteY4029" fmla="*/ 343480 h 509406"/>
                  <a:gd name="connsiteX4030" fmla="*/ 711329 w 2377881"/>
                  <a:gd name="connsiteY4030" fmla="*/ 345099 h 509406"/>
                  <a:gd name="connsiteX4031" fmla="*/ 703900 w 2377881"/>
                  <a:gd name="connsiteY4031" fmla="*/ 353290 h 509406"/>
                  <a:gd name="connsiteX4032" fmla="*/ 703804 w 2377881"/>
                  <a:gd name="connsiteY4032" fmla="*/ 355386 h 509406"/>
                  <a:gd name="connsiteX4033" fmla="*/ 701042 w 2377881"/>
                  <a:gd name="connsiteY4033" fmla="*/ 358910 h 509406"/>
                  <a:gd name="connsiteX4034" fmla="*/ 696089 w 2377881"/>
                  <a:gd name="connsiteY4034" fmla="*/ 358053 h 509406"/>
                  <a:gd name="connsiteX4035" fmla="*/ 701137 w 2377881"/>
                  <a:gd name="connsiteY4035" fmla="*/ 352814 h 509406"/>
                  <a:gd name="connsiteX4036" fmla="*/ 694756 w 2377881"/>
                  <a:gd name="connsiteY4036" fmla="*/ 348814 h 509406"/>
                  <a:gd name="connsiteX4037" fmla="*/ 694089 w 2377881"/>
                  <a:gd name="connsiteY4037" fmla="*/ 348337 h 509406"/>
                  <a:gd name="connsiteX4038" fmla="*/ 678659 w 2377881"/>
                  <a:gd name="connsiteY4038" fmla="*/ 345575 h 509406"/>
                  <a:gd name="connsiteX4039" fmla="*/ 675039 w 2377881"/>
                  <a:gd name="connsiteY4039" fmla="*/ 343670 h 509406"/>
                  <a:gd name="connsiteX4040" fmla="*/ 672277 w 2377881"/>
                  <a:gd name="connsiteY4040" fmla="*/ 349195 h 509406"/>
                  <a:gd name="connsiteX4041" fmla="*/ 670372 w 2377881"/>
                  <a:gd name="connsiteY4041" fmla="*/ 346623 h 509406"/>
                  <a:gd name="connsiteX4042" fmla="*/ 667800 w 2377881"/>
                  <a:gd name="connsiteY4042" fmla="*/ 345385 h 509406"/>
                  <a:gd name="connsiteX4043" fmla="*/ 666276 w 2377881"/>
                  <a:gd name="connsiteY4043" fmla="*/ 348242 h 509406"/>
                  <a:gd name="connsiteX4044" fmla="*/ 666371 w 2377881"/>
                  <a:gd name="connsiteY4044" fmla="*/ 349385 h 509406"/>
                  <a:gd name="connsiteX4045" fmla="*/ 662752 w 2377881"/>
                  <a:gd name="connsiteY4045" fmla="*/ 353005 h 509406"/>
                  <a:gd name="connsiteX4046" fmla="*/ 652846 w 2377881"/>
                  <a:gd name="connsiteY4046" fmla="*/ 348052 h 509406"/>
                  <a:gd name="connsiteX4047" fmla="*/ 644750 w 2377881"/>
                  <a:gd name="connsiteY4047" fmla="*/ 349671 h 509406"/>
                  <a:gd name="connsiteX4048" fmla="*/ 636939 w 2377881"/>
                  <a:gd name="connsiteY4048" fmla="*/ 348433 h 509406"/>
                  <a:gd name="connsiteX4049" fmla="*/ 631795 w 2377881"/>
                  <a:gd name="connsiteY4049" fmla="*/ 348337 h 509406"/>
                  <a:gd name="connsiteX4050" fmla="*/ 629128 w 2377881"/>
                  <a:gd name="connsiteY4050" fmla="*/ 346813 h 509406"/>
                  <a:gd name="connsiteX4051" fmla="*/ 625700 w 2377881"/>
                  <a:gd name="connsiteY4051" fmla="*/ 345575 h 509406"/>
                  <a:gd name="connsiteX4052" fmla="*/ 618460 w 2377881"/>
                  <a:gd name="connsiteY4052" fmla="*/ 346242 h 509406"/>
                  <a:gd name="connsiteX4053" fmla="*/ 613126 w 2377881"/>
                  <a:gd name="connsiteY4053" fmla="*/ 344527 h 509406"/>
                  <a:gd name="connsiteX4054" fmla="*/ 610174 w 2377881"/>
                  <a:gd name="connsiteY4054" fmla="*/ 347956 h 509406"/>
                  <a:gd name="connsiteX4055" fmla="*/ 603125 w 2377881"/>
                  <a:gd name="connsiteY4055" fmla="*/ 347385 h 509406"/>
                  <a:gd name="connsiteX4056" fmla="*/ 585218 w 2377881"/>
                  <a:gd name="connsiteY4056" fmla="*/ 349671 h 509406"/>
                  <a:gd name="connsiteX4057" fmla="*/ 577027 w 2377881"/>
                  <a:gd name="connsiteY4057" fmla="*/ 350623 h 509406"/>
                  <a:gd name="connsiteX4058" fmla="*/ 564263 w 2377881"/>
                  <a:gd name="connsiteY4058" fmla="*/ 347290 h 509406"/>
                  <a:gd name="connsiteX4059" fmla="*/ 560834 w 2377881"/>
                  <a:gd name="connsiteY4059" fmla="*/ 346432 h 509406"/>
                  <a:gd name="connsiteX4060" fmla="*/ 551690 w 2377881"/>
                  <a:gd name="connsiteY4060" fmla="*/ 353576 h 509406"/>
                  <a:gd name="connsiteX4061" fmla="*/ 542737 w 2377881"/>
                  <a:gd name="connsiteY4061" fmla="*/ 355100 h 509406"/>
                  <a:gd name="connsiteX4062" fmla="*/ 537974 w 2377881"/>
                  <a:gd name="connsiteY4062" fmla="*/ 354910 h 509406"/>
                  <a:gd name="connsiteX4063" fmla="*/ 533307 w 2377881"/>
                  <a:gd name="connsiteY4063" fmla="*/ 358910 h 509406"/>
                  <a:gd name="connsiteX4064" fmla="*/ 526544 w 2377881"/>
                  <a:gd name="connsiteY4064" fmla="*/ 355005 h 509406"/>
                  <a:gd name="connsiteX4065" fmla="*/ 520543 w 2377881"/>
                  <a:gd name="connsiteY4065" fmla="*/ 355195 h 509406"/>
                  <a:gd name="connsiteX4066" fmla="*/ 514257 w 2377881"/>
                  <a:gd name="connsiteY4066" fmla="*/ 356624 h 509406"/>
                  <a:gd name="connsiteX4067" fmla="*/ 505113 w 2377881"/>
                  <a:gd name="connsiteY4067" fmla="*/ 355481 h 509406"/>
                  <a:gd name="connsiteX4068" fmla="*/ 505494 w 2377881"/>
                  <a:gd name="connsiteY4068" fmla="*/ 360053 h 509406"/>
                  <a:gd name="connsiteX4069" fmla="*/ 505780 w 2377881"/>
                  <a:gd name="connsiteY4069" fmla="*/ 363387 h 509406"/>
                  <a:gd name="connsiteX4070" fmla="*/ 500541 w 2377881"/>
                  <a:gd name="connsiteY4070" fmla="*/ 365578 h 509406"/>
                  <a:gd name="connsiteX4071" fmla="*/ 497112 w 2377881"/>
                  <a:gd name="connsiteY4071" fmla="*/ 368340 h 509406"/>
                  <a:gd name="connsiteX4072" fmla="*/ 491778 w 2377881"/>
                  <a:gd name="connsiteY4072" fmla="*/ 365387 h 509406"/>
                  <a:gd name="connsiteX4073" fmla="*/ 492731 w 2377881"/>
                  <a:gd name="connsiteY4073" fmla="*/ 363196 h 509406"/>
                  <a:gd name="connsiteX4074" fmla="*/ 491778 w 2377881"/>
                  <a:gd name="connsiteY4074" fmla="*/ 359577 h 509406"/>
                  <a:gd name="connsiteX4075" fmla="*/ 482158 w 2377881"/>
                  <a:gd name="connsiteY4075" fmla="*/ 363292 h 509406"/>
                  <a:gd name="connsiteX4076" fmla="*/ 486634 w 2377881"/>
                  <a:gd name="connsiteY4076" fmla="*/ 370721 h 509406"/>
                  <a:gd name="connsiteX4077" fmla="*/ 485301 w 2377881"/>
                  <a:gd name="connsiteY4077" fmla="*/ 371578 h 509406"/>
                  <a:gd name="connsiteX4078" fmla="*/ 477659 w 2377881"/>
                  <a:gd name="connsiteY4078" fmla="*/ 372641 h 509406"/>
                  <a:gd name="connsiteX4079" fmla="*/ 478062 w 2377881"/>
                  <a:gd name="connsiteY4079" fmla="*/ 366435 h 509406"/>
                  <a:gd name="connsiteX4080" fmla="*/ 464441 w 2377881"/>
                  <a:gd name="connsiteY4080" fmla="*/ 359958 h 509406"/>
                  <a:gd name="connsiteX4081" fmla="*/ 464727 w 2377881"/>
                  <a:gd name="connsiteY4081" fmla="*/ 355195 h 509406"/>
                  <a:gd name="connsiteX4082" fmla="*/ 464822 w 2377881"/>
                  <a:gd name="connsiteY4082" fmla="*/ 354433 h 509406"/>
                  <a:gd name="connsiteX4083" fmla="*/ 463679 w 2377881"/>
                  <a:gd name="connsiteY4083" fmla="*/ 353195 h 509406"/>
                  <a:gd name="connsiteX4084" fmla="*/ 459393 w 2377881"/>
                  <a:gd name="connsiteY4084" fmla="*/ 358529 h 509406"/>
                  <a:gd name="connsiteX4085" fmla="*/ 453107 w 2377881"/>
                  <a:gd name="connsiteY4085" fmla="*/ 362625 h 509406"/>
                  <a:gd name="connsiteX4086" fmla="*/ 448153 w 2377881"/>
                  <a:gd name="connsiteY4086" fmla="*/ 363006 h 509406"/>
                  <a:gd name="connsiteX4087" fmla="*/ 433675 w 2377881"/>
                  <a:gd name="connsiteY4087" fmla="*/ 363196 h 509406"/>
                  <a:gd name="connsiteX4088" fmla="*/ 430532 w 2377881"/>
                  <a:gd name="connsiteY4088" fmla="*/ 361482 h 509406"/>
                  <a:gd name="connsiteX4089" fmla="*/ 418054 w 2377881"/>
                  <a:gd name="connsiteY4089" fmla="*/ 365197 h 509406"/>
                  <a:gd name="connsiteX4090" fmla="*/ 415197 w 2377881"/>
                  <a:gd name="connsiteY4090" fmla="*/ 362530 h 509406"/>
                  <a:gd name="connsiteX4091" fmla="*/ 412625 w 2377881"/>
                  <a:gd name="connsiteY4091" fmla="*/ 362053 h 509406"/>
                  <a:gd name="connsiteX4092" fmla="*/ 408625 w 2377881"/>
                  <a:gd name="connsiteY4092" fmla="*/ 364435 h 509406"/>
                  <a:gd name="connsiteX4093" fmla="*/ 394528 w 2377881"/>
                  <a:gd name="connsiteY4093" fmla="*/ 366911 h 509406"/>
                  <a:gd name="connsiteX4094" fmla="*/ 392051 w 2377881"/>
                  <a:gd name="connsiteY4094" fmla="*/ 366625 h 509406"/>
                  <a:gd name="connsiteX4095" fmla="*/ 389384 w 2377881"/>
                  <a:gd name="connsiteY4095" fmla="*/ 366244 h 509406"/>
                  <a:gd name="connsiteX4096" fmla="*/ 374335 w 2377881"/>
                  <a:gd name="connsiteY4096" fmla="*/ 368911 h 509406"/>
                  <a:gd name="connsiteX4097" fmla="*/ 373573 w 2377881"/>
                  <a:gd name="connsiteY4097" fmla="*/ 368816 h 509406"/>
                  <a:gd name="connsiteX4098" fmla="*/ 369286 w 2377881"/>
                  <a:gd name="connsiteY4098" fmla="*/ 369197 h 509406"/>
                  <a:gd name="connsiteX4099" fmla="*/ 363286 w 2377881"/>
                  <a:gd name="connsiteY4099" fmla="*/ 370626 h 509406"/>
                  <a:gd name="connsiteX4100" fmla="*/ 355380 w 2377881"/>
                  <a:gd name="connsiteY4100" fmla="*/ 364435 h 509406"/>
                  <a:gd name="connsiteX4101" fmla="*/ 352903 w 2377881"/>
                  <a:gd name="connsiteY4101" fmla="*/ 366911 h 509406"/>
                  <a:gd name="connsiteX4102" fmla="*/ 350332 w 2377881"/>
                  <a:gd name="connsiteY4102" fmla="*/ 369578 h 509406"/>
                  <a:gd name="connsiteX4103" fmla="*/ 345760 w 2377881"/>
                  <a:gd name="connsiteY4103" fmla="*/ 365387 h 509406"/>
                  <a:gd name="connsiteX4104" fmla="*/ 344902 w 2377881"/>
                  <a:gd name="connsiteY4104" fmla="*/ 365482 h 509406"/>
                  <a:gd name="connsiteX4105" fmla="*/ 342712 w 2377881"/>
                  <a:gd name="connsiteY4105" fmla="*/ 367197 h 509406"/>
                  <a:gd name="connsiteX4106" fmla="*/ 343474 w 2377881"/>
                  <a:gd name="connsiteY4106" fmla="*/ 373483 h 509406"/>
                  <a:gd name="connsiteX4107" fmla="*/ 334330 w 2377881"/>
                  <a:gd name="connsiteY4107" fmla="*/ 371102 h 509406"/>
                  <a:gd name="connsiteX4108" fmla="*/ 336520 w 2377881"/>
                  <a:gd name="connsiteY4108" fmla="*/ 365387 h 509406"/>
                  <a:gd name="connsiteX4109" fmla="*/ 336044 w 2377881"/>
                  <a:gd name="connsiteY4109" fmla="*/ 365387 h 509406"/>
                  <a:gd name="connsiteX4110" fmla="*/ 328519 w 2377881"/>
                  <a:gd name="connsiteY4110" fmla="*/ 365673 h 509406"/>
                  <a:gd name="connsiteX4111" fmla="*/ 324138 w 2377881"/>
                  <a:gd name="connsiteY4111" fmla="*/ 372055 h 509406"/>
                  <a:gd name="connsiteX4112" fmla="*/ 316994 w 2377881"/>
                  <a:gd name="connsiteY4112" fmla="*/ 368435 h 509406"/>
                  <a:gd name="connsiteX4113" fmla="*/ 310708 w 2377881"/>
                  <a:gd name="connsiteY4113" fmla="*/ 373960 h 509406"/>
                  <a:gd name="connsiteX4114" fmla="*/ 310327 w 2377881"/>
                  <a:gd name="connsiteY4114" fmla="*/ 373579 h 509406"/>
                  <a:gd name="connsiteX4115" fmla="*/ 309374 w 2377881"/>
                  <a:gd name="connsiteY4115" fmla="*/ 372626 h 509406"/>
                  <a:gd name="connsiteX4116" fmla="*/ 306612 w 2377881"/>
                  <a:gd name="connsiteY4116" fmla="*/ 371007 h 509406"/>
                  <a:gd name="connsiteX4117" fmla="*/ 305659 w 2377881"/>
                  <a:gd name="connsiteY4117" fmla="*/ 371197 h 509406"/>
                  <a:gd name="connsiteX4118" fmla="*/ 300707 w 2377881"/>
                  <a:gd name="connsiteY4118" fmla="*/ 371578 h 509406"/>
                  <a:gd name="connsiteX4119" fmla="*/ 296420 w 2377881"/>
                  <a:gd name="connsiteY4119" fmla="*/ 371483 h 509406"/>
                  <a:gd name="connsiteX4120" fmla="*/ 286133 w 2377881"/>
                  <a:gd name="connsiteY4120" fmla="*/ 372055 h 509406"/>
                  <a:gd name="connsiteX4121" fmla="*/ 283752 w 2377881"/>
                  <a:gd name="connsiteY4121" fmla="*/ 372531 h 509406"/>
                  <a:gd name="connsiteX4122" fmla="*/ 275846 w 2377881"/>
                  <a:gd name="connsiteY4122" fmla="*/ 371674 h 509406"/>
                  <a:gd name="connsiteX4123" fmla="*/ 273084 w 2377881"/>
                  <a:gd name="connsiteY4123" fmla="*/ 376150 h 509406"/>
                  <a:gd name="connsiteX4124" fmla="*/ 272703 w 2377881"/>
                  <a:gd name="connsiteY4124" fmla="*/ 375960 h 509406"/>
                  <a:gd name="connsiteX4125" fmla="*/ 266512 w 2377881"/>
                  <a:gd name="connsiteY4125" fmla="*/ 371674 h 509406"/>
                  <a:gd name="connsiteX4126" fmla="*/ 250986 w 2377881"/>
                  <a:gd name="connsiteY4126" fmla="*/ 375865 h 509406"/>
                  <a:gd name="connsiteX4127" fmla="*/ 249271 w 2377881"/>
                  <a:gd name="connsiteY4127" fmla="*/ 374722 h 509406"/>
                  <a:gd name="connsiteX4128" fmla="*/ 244700 w 2377881"/>
                  <a:gd name="connsiteY4128" fmla="*/ 376817 h 509406"/>
                  <a:gd name="connsiteX4129" fmla="*/ 244604 w 2377881"/>
                  <a:gd name="connsiteY4129" fmla="*/ 378817 h 509406"/>
                  <a:gd name="connsiteX4130" fmla="*/ 241747 w 2377881"/>
                  <a:gd name="connsiteY4130" fmla="*/ 380151 h 509406"/>
                  <a:gd name="connsiteX4131" fmla="*/ 241175 w 2377881"/>
                  <a:gd name="connsiteY4131" fmla="*/ 380246 h 509406"/>
                  <a:gd name="connsiteX4132" fmla="*/ 236984 w 2377881"/>
                  <a:gd name="connsiteY4132" fmla="*/ 375579 h 509406"/>
                  <a:gd name="connsiteX4133" fmla="*/ 226507 w 2377881"/>
                  <a:gd name="connsiteY4133" fmla="*/ 370626 h 509406"/>
                  <a:gd name="connsiteX4134" fmla="*/ 219839 w 2377881"/>
                  <a:gd name="connsiteY4134" fmla="*/ 375293 h 509406"/>
                  <a:gd name="connsiteX4135" fmla="*/ 213839 w 2377881"/>
                  <a:gd name="connsiteY4135" fmla="*/ 381389 h 509406"/>
                  <a:gd name="connsiteX4136" fmla="*/ 213839 w 2377881"/>
                  <a:gd name="connsiteY4136" fmla="*/ 381199 h 509406"/>
                  <a:gd name="connsiteX4137" fmla="*/ 210409 w 2377881"/>
                  <a:gd name="connsiteY4137" fmla="*/ 378341 h 509406"/>
                  <a:gd name="connsiteX4138" fmla="*/ 208600 w 2377881"/>
                  <a:gd name="connsiteY4138" fmla="*/ 382627 h 509406"/>
                  <a:gd name="connsiteX4139" fmla="*/ 208314 w 2377881"/>
                  <a:gd name="connsiteY4139" fmla="*/ 383199 h 509406"/>
                  <a:gd name="connsiteX4140" fmla="*/ 208124 w 2377881"/>
                  <a:gd name="connsiteY4140" fmla="*/ 380246 h 509406"/>
                  <a:gd name="connsiteX4141" fmla="*/ 209266 w 2377881"/>
                  <a:gd name="connsiteY4141" fmla="*/ 369578 h 509406"/>
                  <a:gd name="connsiteX4142" fmla="*/ 211838 w 2377881"/>
                  <a:gd name="connsiteY4142" fmla="*/ 367673 h 509406"/>
                  <a:gd name="connsiteX4143" fmla="*/ 212886 w 2377881"/>
                  <a:gd name="connsiteY4143" fmla="*/ 366911 h 509406"/>
                  <a:gd name="connsiteX4144" fmla="*/ 207171 w 2377881"/>
                  <a:gd name="connsiteY4144" fmla="*/ 364435 h 509406"/>
                  <a:gd name="connsiteX4145" fmla="*/ 205171 w 2377881"/>
                  <a:gd name="connsiteY4145" fmla="*/ 365768 h 509406"/>
                  <a:gd name="connsiteX4146" fmla="*/ 196693 w 2377881"/>
                  <a:gd name="connsiteY4146" fmla="*/ 365768 h 509406"/>
                  <a:gd name="connsiteX4147" fmla="*/ 191074 w 2377881"/>
                  <a:gd name="connsiteY4147" fmla="*/ 366625 h 509406"/>
                  <a:gd name="connsiteX4148" fmla="*/ 191455 w 2377881"/>
                  <a:gd name="connsiteY4148" fmla="*/ 371293 h 509406"/>
                  <a:gd name="connsiteX4149" fmla="*/ 192407 w 2377881"/>
                  <a:gd name="connsiteY4149" fmla="*/ 372721 h 509406"/>
                  <a:gd name="connsiteX4150" fmla="*/ 193455 w 2377881"/>
                  <a:gd name="connsiteY4150" fmla="*/ 377103 h 509406"/>
                  <a:gd name="connsiteX4151" fmla="*/ 183454 w 2377881"/>
                  <a:gd name="connsiteY4151" fmla="*/ 381008 h 509406"/>
                  <a:gd name="connsiteX4152" fmla="*/ 187168 w 2377881"/>
                  <a:gd name="connsiteY4152" fmla="*/ 377865 h 509406"/>
                  <a:gd name="connsiteX4153" fmla="*/ 190693 w 2377881"/>
                  <a:gd name="connsiteY4153" fmla="*/ 374817 h 509406"/>
                  <a:gd name="connsiteX4154" fmla="*/ 183263 w 2377881"/>
                  <a:gd name="connsiteY4154" fmla="*/ 375484 h 509406"/>
                  <a:gd name="connsiteX4155" fmla="*/ 182025 w 2377881"/>
                  <a:gd name="connsiteY4155" fmla="*/ 378627 h 509406"/>
                  <a:gd name="connsiteX4156" fmla="*/ 173738 w 2377881"/>
                  <a:gd name="connsiteY4156" fmla="*/ 377579 h 509406"/>
                  <a:gd name="connsiteX4157" fmla="*/ 165737 w 2377881"/>
                  <a:gd name="connsiteY4157" fmla="*/ 374722 h 509406"/>
                  <a:gd name="connsiteX4158" fmla="*/ 161832 w 2377881"/>
                  <a:gd name="connsiteY4158" fmla="*/ 376436 h 509406"/>
                  <a:gd name="connsiteX4159" fmla="*/ 155069 w 2377881"/>
                  <a:gd name="connsiteY4159" fmla="*/ 377484 h 509406"/>
                  <a:gd name="connsiteX4160" fmla="*/ 146401 w 2377881"/>
                  <a:gd name="connsiteY4160" fmla="*/ 384342 h 509406"/>
                  <a:gd name="connsiteX4161" fmla="*/ 142306 w 2377881"/>
                  <a:gd name="connsiteY4161" fmla="*/ 384723 h 509406"/>
                  <a:gd name="connsiteX4162" fmla="*/ 134305 w 2377881"/>
                  <a:gd name="connsiteY4162" fmla="*/ 386723 h 509406"/>
                  <a:gd name="connsiteX4163" fmla="*/ 130209 w 2377881"/>
                  <a:gd name="connsiteY4163" fmla="*/ 382723 h 509406"/>
                  <a:gd name="connsiteX4164" fmla="*/ 126494 w 2377881"/>
                  <a:gd name="connsiteY4164" fmla="*/ 382342 h 509406"/>
                  <a:gd name="connsiteX4165" fmla="*/ 121160 w 2377881"/>
                  <a:gd name="connsiteY4165" fmla="*/ 384437 h 509406"/>
                  <a:gd name="connsiteX4166" fmla="*/ 123637 w 2377881"/>
                  <a:gd name="connsiteY4166" fmla="*/ 390438 h 509406"/>
                  <a:gd name="connsiteX4167" fmla="*/ 120303 w 2377881"/>
                  <a:gd name="connsiteY4167" fmla="*/ 388914 h 509406"/>
                  <a:gd name="connsiteX4168" fmla="*/ 112874 w 2377881"/>
                  <a:gd name="connsiteY4168" fmla="*/ 389771 h 509406"/>
                  <a:gd name="connsiteX4169" fmla="*/ 106111 w 2377881"/>
                  <a:gd name="connsiteY4169" fmla="*/ 388152 h 509406"/>
                  <a:gd name="connsiteX4170" fmla="*/ 98776 w 2377881"/>
                  <a:gd name="connsiteY4170" fmla="*/ 384818 h 509406"/>
                  <a:gd name="connsiteX4171" fmla="*/ 97062 w 2377881"/>
                  <a:gd name="connsiteY4171" fmla="*/ 384342 h 509406"/>
                  <a:gd name="connsiteX4172" fmla="*/ 93538 w 2377881"/>
                  <a:gd name="connsiteY4172" fmla="*/ 387676 h 509406"/>
                  <a:gd name="connsiteX4173" fmla="*/ 96491 w 2377881"/>
                  <a:gd name="connsiteY4173" fmla="*/ 393295 h 509406"/>
                  <a:gd name="connsiteX4174" fmla="*/ 92014 w 2377881"/>
                  <a:gd name="connsiteY4174" fmla="*/ 394153 h 509406"/>
                  <a:gd name="connsiteX4175" fmla="*/ 88108 w 2377881"/>
                  <a:gd name="connsiteY4175" fmla="*/ 392057 h 509406"/>
                  <a:gd name="connsiteX4176" fmla="*/ 82203 w 2377881"/>
                  <a:gd name="connsiteY4176" fmla="*/ 390724 h 509406"/>
                  <a:gd name="connsiteX4177" fmla="*/ 77536 w 2377881"/>
                  <a:gd name="connsiteY4177" fmla="*/ 390819 h 509406"/>
                  <a:gd name="connsiteX4178" fmla="*/ 74678 w 2377881"/>
                  <a:gd name="connsiteY4178" fmla="*/ 390914 h 509406"/>
                  <a:gd name="connsiteX4179" fmla="*/ 65915 w 2377881"/>
                  <a:gd name="connsiteY4179" fmla="*/ 393295 h 509406"/>
                  <a:gd name="connsiteX4180" fmla="*/ 65534 w 2377881"/>
                  <a:gd name="connsiteY4180" fmla="*/ 392914 h 509406"/>
                  <a:gd name="connsiteX4181" fmla="*/ 60010 w 2377881"/>
                  <a:gd name="connsiteY4181" fmla="*/ 393772 h 509406"/>
                  <a:gd name="connsiteX4182" fmla="*/ 53628 w 2377881"/>
                  <a:gd name="connsiteY4182" fmla="*/ 394057 h 509406"/>
                  <a:gd name="connsiteX4183" fmla="*/ 52866 w 2377881"/>
                  <a:gd name="connsiteY4183" fmla="*/ 393486 h 509406"/>
                  <a:gd name="connsiteX4184" fmla="*/ 49818 w 2377881"/>
                  <a:gd name="connsiteY4184" fmla="*/ 395486 h 509406"/>
                  <a:gd name="connsiteX4185" fmla="*/ 45246 w 2377881"/>
                  <a:gd name="connsiteY4185" fmla="*/ 401296 h 509406"/>
                  <a:gd name="connsiteX4186" fmla="*/ 44008 w 2377881"/>
                  <a:gd name="connsiteY4186" fmla="*/ 397486 h 509406"/>
                  <a:gd name="connsiteX4187" fmla="*/ 43150 w 2377881"/>
                  <a:gd name="connsiteY4187" fmla="*/ 394819 h 509406"/>
                  <a:gd name="connsiteX4188" fmla="*/ 32959 w 2377881"/>
                  <a:gd name="connsiteY4188" fmla="*/ 395486 h 509406"/>
                  <a:gd name="connsiteX4189" fmla="*/ 29816 w 2377881"/>
                  <a:gd name="connsiteY4189" fmla="*/ 395581 h 509406"/>
                  <a:gd name="connsiteX4190" fmla="*/ 21433 w 2377881"/>
                  <a:gd name="connsiteY4190" fmla="*/ 395296 h 509406"/>
                  <a:gd name="connsiteX4191" fmla="*/ 20957 w 2377881"/>
                  <a:gd name="connsiteY4191" fmla="*/ 395772 h 509406"/>
                  <a:gd name="connsiteX4192" fmla="*/ 16861 w 2377881"/>
                  <a:gd name="connsiteY4192" fmla="*/ 392629 h 509406"/>
                  <a:gd name="connsiteX4193" fmla="*/ 25434 w 2377881"/>
                  <a:gd name="connsiteY4193" fmla="*/ 388247 h 509406"/>
                  <a:gd name="connsiteX4194" fmla="*/ 27625 w 2377881"/>
                  <a:gd name="connsiteY4194" fmla="*/ 386342 h 509406"/>
                  <a:gd name="connsiteX4195" fmla="*/ 28006 w 2377881"/>
                  <a:gd name="connsiteY4195" fmla="*/ 381961 h 509406"/>
                  <a:gd name="connsiteX4196" fmla="*/ 34292 w 2377881"/>
                  <a:gd name="connsiteY4196" fmla="*/ 379103 h 509406"/>
                  <a:gd name="connsiteX4197" fmla="*/ 38769 w 2377881"/>
                  <a:gd name="connsiteY4197" fmla="*/ 378055 h 509406"/>
                  <a:gd name="connsiteX4198" fmla="*/ 43532 w 2377881"/>
                  <a:gd name="connsiteY4198" fmla="*/ 371388 h 509406"/>
                  <a:gd name="connsiteX4199" fmla="*/ 48199 w 2377881"/>
                  <a:gd name="connsiteY4199" fmla="*/ 369388 h 509406"/>
                  <a:gd name="connsiteX4200" fmla="*/ 39245 w 2377881"/>
                  <a:gd name="connsiteY4200" fmla="*/ 358434 h 509406"/>
                  <a:gd name="connsiteX4201" fmla="*/ 46389 w 2377881"/>
                  <a:gd name="connsiteY4201" fmla="*/ 356243 h 509406"/>
                  <a:gd name="connsiteX4202" fmla="*/ 53818 w 2377881"/>
                  <a:gd name="connsiteY4202" fmla="*/ 354243 h 509406"/>
                  <a:gd name="connsiteX4203" fmla="*/ 53628 w 2377881"/>
                  <a:gd name="connsiteY4203" fmla="*/ 356529 h 509406"/>
                  <a:gd name="connsiteX4204" fmla="*/ 53533 w 2377881"/>
                  <a:gd name="connsiteY4204" fmla="*/ 358339 h 509406"/>
                  <a:gd name="connsiteX4205" fmla="*/ 56390 w 2377881"/>
                  <a:gd name="connsiteY4205" fmla="*/ 364816 h 509406"/>
                  <a:gd name="connsiteX4206" fmla="*/ 58581 w 2377881"/>
                  <a:gd name="connsiteY4206" fmla="*/ 367006 h 509406"/>
                  <a:gd name="connsiteX4207" fmla="*/ 60772 w 2377881"/>
                  <a:gd name="connsiteY4207" fmla="*/ 369197 h 509406"/>
                  <a:gd name="connsiteX4208" fmla="*/ 66868 w 2377881"/>
                  <a:gd name="connsiteY4208" fmla="*/ 368911 h 509406"/>
                  <a:gd name="connsiteX4209" fmla="*/ 70964 w 2377881"/>
                  <a:gd name="connsiteY4209" fmla="*/ 363768 h 509406"/>
                  <a:gd name="connsiteX4210" fmla="*/ 71344 w 2377881"/>
                  <a:gd name="connsiteY4210" fmla="*/ 363482 h 509406"/>
                  <a:gd name="connsiteX4211" fmla="*/ 73535 w 2377881"/>
                  <a:gd name="connsiteY4211" fmla="*/ 361768 h 509406"/>
                  <a:gd name="connsiteX4212" fmla="*/ 71344 w 2377881"/>
                  <a:gd name="connsiteY4212" fmla="*/ 370340 h 509406"/>
                  <a:gd name="connsiteX4213" fmla="*/ 69630 w 2377881"/>
                  <a:gd name="connsiteY4213" fmla="*/ 373198 h 509406"/>
                  <a:gd name="connsiteX4214" fmla="*/ 65820 w 2377881"/>
                  <a:gd name="connsiteY4214" fmla="*/ 379484 h 509406"/>
                  <a:gd name="connsiteX4215" fmla="*/ 71154 w 2377881"/>
                  <a:gd name="connsiteY4215" fmla="*/ 382532 h 509406"/>
                  <a:gd name="connsiteX4216" fmla="*/ 79345 w 2377881"/>
                  <a:gd name="connsiteY4216" fmla="*/ 368721 h 509406"/>
                  <a:gd name="connsiteX4217" fmla="*/ 80203 w 2377881"/>
                  <a:gd name="connsiteY4217" fmla="*/ 365197 h 509406"/>
                  <a:gd name="connsiteX4218" fmla="*/ 82489 w 2377881"/>
                  <a:gd name="connsiteY4218" fmla="*/ 366244 h 509406"/>
                  <a:gd name="connsiteX4219" fmla="*/ 83060 w 2377881"/>
                  <a:gd name="connsiteY4219" fmla="*/ 369673 h 509406"/>
                  <a:gd name="connsiteX4220" fmla="*/ 90966 w 2377881"/>
                  <a:gd name="connsiteY4220" fmla="*/ 365673 h 509406"/>
                  <a:gd name="connsiteX4221" fmla="*/ 108492 w 2377881"/>
                  <a:gd name="connsiteY4221" fmla="*/ 363958 h 509406"/>
                  <a:gd name="connsiteX4222" fmla="*/ 113921 w 2377881"/>
                  <a:gd name="connsiteY4222" fmla="*/ 366054 h 509406"/>
                  <a:gd name="connsiteX4223" fmla="*/ 118493 w 2377881"/>
                  <a:gd name="connsiteY4223" fmla="*/ 364149 h 509406"/>
                  <a:gd name="connsiteX4224" fmla="*/ 118303 w 2377881"/>
                  <a:gd name="connsiteY4224" fmla="*/ 358624 h 509406"/>
                  <a:gd name="connsiteX4225" fmla="*/ 117350 w 2377881"/>
                  <a:gd name="connsiteY4225" fmla="*/ 358243 h 509406"/>
                  <a:gd name="connsiteX4226" fmla="*/ 117541 w 2377881"/>
                  <a:gd name="connsiteY4226" fmla="*/ 355481 h 509406"/>
                  <a:gd name="connsiteX4227" fmla="*/ 125827 w 2377881"/>
                  <a:gd name="connsiteY4227" fmla="*/ 357005 h 509406"/>
                  <a:gd name="connsiteX4228" fmla="*/ 138972 w 2377881"/>
                  <a:gd name="connsiteY4228" fmla="*/ 359577 h 509406"/>
                  <a:gd name="connsiteX4229" fmla="*/ 143830 w 2377881"/>
                  <a:gd name="connsiteY4229" fmla="*/ 359196 h 509406"/>
                  <a:gd name="connsiteX4230" fmla="*/ 143830 w 2377881"/>
                  <a:gd name="connsiteY4230" fmla="*/ 356708 h 509406"/>
                  <a:gd name="connsiteX4231" fmla="*/ 146306 w 2377881"/>
                  <a:gd name="connsiteY4231" fmla="*/ 358434 h 509406"/>
                  <a:gd name="connsiteX4232" fmla="*/ 147735 w 2377881"/>
                  <a:gd name="connsiteY4232" fmla="*/ 359386 h 509406"/>
                  <a:gd name="connsiteX4233" fmla="*/ 150021 w 2377881"/>
                  <a:gd name="connsiteY4233" fmla="*/ 360815 h 509406"/>
                  <a:gd name="connsiteX4234" fmla="*/ 165547 w 2377881"/>
                  <a:gd name="connsiteY4234" fmla="*/ 356338 h 509406"/>
                  <a:gd name="connsiteX4235" fmla="*/ 160308 w 2377881"/>
                  <a:gd name="connsiteY4235" fmla="*/ 350909 h 509406"/>
                  <a:gd name="connsiteX4236" fmla="*/ 161165 w 2377881"/>
                  <a:gd name="connsiteY4236" fmla="*/ 349576 h 509406"/>
                  <a:gd name="connsiteX4237" fmla="*/ 163642 w 2377881"/>
                  <a:gd name="connsiteY4237" fmla="*/ 349576 h 509406"/>
                  <a:gd name="connsiteX4238" fmla="*/ 170690 w 2377881"/>
                  <a:gd name="connsiteY4238" fmla="*/ 353862 h 509406"/>
                  <a:gd name="connsiteX4239" fmla="*/ 173548 w 2377881"/>
                  <a:gd name="connsiteY4239" fmla="*/ 346718 h 509406"/>
                  <a:gd name="connsiteX4240" fmla="*/ 175453 w 2377881"/>
                  <a:gd name="connsiteY4240" fmla="*/ 348909 h 509406"/>
                  <a:gd name="connsiteX4241" fmla="*/ 176119 w 2377881"/>
                  <a:gd name="connsiteY4241" fmla="*/ 349099 h 509406"/>
                  <a:gd name="connsiteX4242" fmla="*/ 181739 w 2377881"/>
                  <a:gd name="connsiteY4242" fmla="*/ 350433 h 509406"/>
                  <a:gd name="connsiteX4243" fmla="*/ 185264 w 2377881"/>
                  <a:gd name="connsiteY4243" fmla="*/ 358624 h 509406"/>
                  <a:gd name="connsiteX4244" fmla="*/ 188026 w 2377881"/>
                  <a:gd name="connsiteY4244" fmla="*/ 358243 h 509406"/>
                  <a:gd name="connsiteX4245" fmla="*/ 192217 w 2377881"/>
                  <a:gd name="connsiteY4245" fmla="*/ 357100 h 509406"/>
                  <a:gd name="connsiteX4246" fmla="*/ 198313 w 2377881"/>
                  <a:gd name="connsiteY4246" fmla="*/ 356624 h 509406"/>
                  <a:gd name="connsiteX4247" fmla="*/ 200789 w 2377881"/>
                  <a:gd name="connsiteY4247" fmla="*/ 355957 h 509406"/>
                  <a:gd name="connsiteX4248" fmla="*/ 208790 w 2377881"/>
                  <a:gd name="connsiteY4248" fmla="*/ 353767 h 509406"/>
                  <a:gd name="connsiteX4249" fmla="*/ 211838 w 2377881"/>
                  <a:gd name="connsiteY4249" fmla="*/ 342241 h 509406"/>
                  <a:gd name="connsiteX4250" fmla="*/ 215934 w 2377881"/>
                  <a:gd name="connsiteY4250" fmla="*/ 342527 h 509406"/>
                  <a:gd name="connsiteX4251" fmla="*/ 216886 w 2377881"/>
                  <a:gd name="connsiteY4251" fmla="*/ 351576 h 509406"/>
                  <a:gd name="connsiteX4252" fmla="*/ 230317 w 2377881"/>
                  <a:gd name="connsiteY4252" fmla="*/ 348909 h 509406"/>
                  <a:gd name="connsiteX4253" fmla="*/ 234222 w 2377881"/>
                  <a:gd name="connsiteY4253" fmla="*/ 346623 h 509406"/>
                  <a:gd name="connsiteX4254" fmla="*/ 234412 w 2377881"/>
                  <a:gd name="connsiteY4254" fmla="*/ 344718 h 509406"/>
                  <a:gd name="connsiteX4255" fmla="*/ 232889 w 2377881"/>
                  <a:gd name="connsiteY4255" fmla="*/ 343670 h 509406"/>
                  <a:gd name="connsiteX4256" fmla="*/ 226983 w 2377881"/>
                  <a:gd name="connsiteY4256" fmla="*/ 343670 h 509406"/>
                  <a:gd name="connsiteX4257" fmla="*/ 232222 w 2377881"/>
                  <a:gd name="connsiteY4257" fmla="*/ 340241 h 509406"/>
                  <a:gd name="connsiteX4258" fmla="*/ 240604 w 2377881"/>
                  <a:gd name="connsiteY4258" fmla="*/ 345670 h 509406"/>
                  <a:gd name="connsiteX4259" fmla="*/ 245461 w 2377881"/>
                  <a:gd name="connsiteY4259" fmla="*/ 352433 h 509406"/>
                  <a:gd name="connsiteX4260" fmla="*/ 261749 w 2377881"/>
                  <a:gd name="connsiteY4260" fmla="*/ 348337 h 509406"/>
                  <a:gd name="connsiteX4261" fmla="*/ 261178 w 2377881"/>
                  <a:gd name="connsiteY4261" fmla="*/ 347194 h 509406"/>
                  <a:gd name="connsiteX4262" fmla="*/ 260225 w 2377881"/>
                  <a:gd name="connsiteY4262" fmla="*/ 345385 h 509406"/>
                  <a:gd name="connsiteX4263" fmla="*/ 270798 w 2377881"/>
                  <a:gd name="connsiteY4263" fmla="*/ 339479 h 509406"/>
                  <a:gd name="connsiteX4264" fmla="*/ 286514 w 2377881"/>
                  <a:gd name="connsiteY4264" fmla="*/ 338241 h 509406"/>
                  <a:gd name="connsiteX4265" fmla="*/ 291277 w 2377881"/>
                  <a:gd name="connsiteY4265" fmla="*/ 331859 h 509406"/>
                  <a:gd name="connsiteX4266" fmla="*/ 297658 w 2377881"/>
                  <a:gd name="connsiteY4266" fmla="*/ 330907 h 509406"/>
                  <a:gd name="connsiteX4267" fmla="*/ 299373 w 2377881"/>
                  <a:gd name="connsiteY4267" fmla="*/ 329287 h 509406"/>
                  <a:gd name="connsiteX4268" fmla="*/ 302611 w 2377881"/>
                  <a:gd name="connsiteY4268" fmla="*/ 328621 h 509406"/>
                  <a:gd name="connsiteX4269" fmla="*/ 318423 w 2377881"/>
                  <a:gd name="connsiteY4269" fmla="*/ 332621 h 509406"/>
                  <a:gd name="connsiteX4270" fmla="*/ 321757 w 2377881"/>
                  <a:gd name="connsiteY4270" fmla="*/ 331764 h 509406"/>
                  <a:gd name="connsiteX4271" fmla="*/ 321947 w 2377881"/>
                  <a:gd name="connsiteY4271" fmla="*/ 329859 h 509406"/>
                  <a:gd name="connsiteX4272" fmla="*/ 321757 w 2377881"/>
                  <a:gd name="connsiteY4272" fmla="*/ 329478 h 509406"/>
                  <a:gd name="connsiteX4273" fmla="*/ 314041 w 2377881"/>
                  <a:gd name="connsiteY4273" fmla="*/ 328525 h 509406"/>
                  <a:gd name="connsiteX4274" fmla="*/ 310803 w 2377881"/>
                  <a:gd name="connsiteY4274" fmla="*/ 328430 h 509406"/>
                  <a:gd name="connsiteX4275" fmla="*/ 304135 w 2377881"/>
                  <a:gd name="connsiteY4275" fmla="*/ 326525 h 509406"/>
                  <a:gd name="connsiteX4276" fmla="*/ 300897 w 2377881"/>
                  <a:gd name="connsiteY4276" fmla="*/ 326335 h 509406"/>
                  <a:gd name="connsiteX4277" fmla="*/ 295468 w 2377881"/>
                  <a:gd name="connsiteY4277" fmla="*/ 320239 h 509406"/>
                  <a:gd name="connsiteX4278" fmla="*/ 284800 w 2377881"/>
                  <a:gd name="connsiteY4278" fmla="*/ 321763 h 509406"/>
                  <a:gd name="connsiteX4279" fmla="*/ 280704 w 2377881"/>
                  <a:gd name="connsiteY4279" fmla="*/ 318143 h 509406"/>
                  <a:gd name="connsiteX4280" fmla="*/ 280133 w 2377881"/>
                  <a:gd name="connsiteY4280" fmla="*/ 309285 h 509406"/>
                  <a:gd name="connsiteX4281" fmla="*/ 279751 w 2377881"/>
                  <a:gd name="connsiteY4281" fmla="*/ 309571 h 509406"/>
                  <a:gd name="connsiteX4282" fmla="*/ 272798 w 2377881"/>
                  <a:gd name="connsiteY4282" fmla="*/ 315476 h 509406"/>
                  <a:gd name="connsiteX4283" fmla="*/ 268131 w 2377881"/>
                  <a:gd name="connsiteY4283" fmla="*/ 315857 h 509406"/>
                  <a:gd name="connsiteX4284" fmla="*/ 259558 w 2377881"/>
                  <a:gd name="connsiteY4284" fmla="*/ 323001 h 509406"/>
                  <a:gd name="connsiteX4285" fmla="*/ 254701 w 2377881"/>
                  <a:gd name="connsiteY4285" fmla="*/ 318905 h 509406"/>
                  <a:gd name="connsiteX4286" fmla="*/ 252986 w 2377881"/>
                  <a:gd name="connsiteY4286" fmla="*/ 317476 h 509406"/>
                  <a:gd name="connsiteX4287" fmla="*/ 246414 w 2377881"/>
                  <a:gd name="connsiteY4287" fmla="*/ 314143 h 509406"/>
                  <a:gd name="connsiteX4288" fmla="*/ 245081 w 2377881"/>
                  <a:gd name="connsiteY4288" fmla="*/ 314524 h 509406"/>
                  <a:gd name="connsiteX4289" fmla="*/ 239080 w 2377881"/>
                  <a:gd name="connsiteY4289" fmla="*/ 316143 h 509406"/>
                  <a:gd name="connsiteX4290" fmla="*/ 234698 w 2377881"/>
                  <a:gd name="connsiteY4290" fmla="*/ 311095 h 509406"/>
                  <a:gd name="connsiteX4291" fmla="*/ 230221 w 2377881"/>
                  <a:gd name="connsiteY4291" fmla="*/ 314333 h 509406"/>
                  <a:gd name="connsiteX4292" fmla="*/ 227935 w 2377881"/>
                  <a:gd name="connsiteY4292" fmla="*/ 315571 h 509406"/>
                  <a:gd name="connsiteX4293" fmla="*/ 220125 w 2377881"/>
                  <a:gd name="connsiteY4293" fmla="*/ 317857 h 509406"/>
                  <a:gd name="connsiteX4294" fmla="*/ 217744 w 2377881"/>
                  <a:gd name="connsiteY4294" fmla="*/ 317953 h 509406"/>
                  <a:gd name="connsiteX4295" fmla="*/ 210505 w 2377881"/>
                  <a:gd name="connsiteY4295" fmla="*/ 314428 h 509406"/>
                  <a:gd name="connsiteX4296" fmla="*/ 204790 w 2377881"/>
                  <a:gd name="connsiteY4296" fmla="*/ 314333 h 509406"/>
                  <a:gd name="connsiteX4297" fmla="*/ 203361 w 2377881"/>
                  <a:gd name="connsiteY4297" fmla="*/ 312809 h 509406"/>
                  <a:gd name="connsiteX4298" fmla="*/ 186311 w 2377881"/>
                  <a:gd name="connsiteY4298" fmla="*/ 309952 h 509406"/>
                  <a:gd name="connsiteX4299" fmla="*/ 181834 w 2377881"/>
                  <a:gd name="connsiteY4299" fmla="*/ 306332 h 509406"/>
                  <a:gd name="connsiteX4300" fmla="*/ 179834 w 2377881"/>
                  <a:gd name="connsiteY4300" fmla="*/ 304713 h 509406"/>
                  <a:gd name="connsiteX4301" fmla="*/ 171833 w 2377881"/>
                  <a:gd name="connsiteY4301" fmla="*/ 308523 h 509406"/>
                  <a:gd name="connsiteX4302" fmla="*/ 160784 w 2377881"/>
                  <a:gd name="connsiteY4302" fmla="*/ 315381 h 509406"/>
                  <a:gd name="connsiteX4303" fmla="*/ 155069 w 2377881"/>
                  <a:gd name="connsiteY4303" fmla="*/ 316048 h 509406"/>
                  <a:gd name="connsiteX4304" fmla="*/ 149735 w 2377881"/>
                  <a:gd name="connsiteY4304" fmla="*/ 311761 h 509406"/>
                  <a:gd name="connsiteX4305" fmla="*/ 141544 w 2377881"/>
                  <a:gd name="connsiteY4305" fmla="*/ 310428 h 509406"/>
                  <a:gd name="connsiteX4306" fmla="*/ 140972 w 2377881"/>
                  <a:gd name="connsiteY4306" fmla="*/ 310333 h 509406"/>
                  <a:gd name="connsiteX4307" fmla="*/ 137258 w 2377881"/>
                  <a:gd name="connsiteY4307" fmla="*/ 311380 h 509406"/>
                  <a:gd name="connsiteX4308" fmla="*/ 135733 w 2377881"/>
                  <a:gd name="connsiteY4308" fmla="*/ 313095 h 509406"/>
                  <a:gd name="connsiteX4309" fmla="*/ 132400 w 2377881"/>
                  <a:gd name="connsiteY4309" fmla="*/ 313666 h 509406"/>
                  <a:gd name="connsiteX4310" fmla="*/ 131161 w 2377881"/>
                  <a:gd name="connsiteY4310" fmla="*/ 311095 h 509406"/>
                  <a:gd name="connsiteX4311" fmla="*/ 134209 w 2377881"/>
                  <a:gd name="connsiteY4311" fmla="*/ 308237 h 509406"/>
                  <a:gd name="connsiteX4312" fmla="*/ 131066 w 2377881"/>
                  <a:gd name="connsiteY4312" fmla="*/ 303284 h 509406"/>
                  <a:gd name="connsiteX4313" fmla="*/ 126780 w 2377881"/>
                  <a:gd name="connsiteY4313" fmla="*/ 307285 h 509406"/>
                  <a:gd name="connsiteX4314" fmla="*/ 126685 w 2377881"/>
                  <a:gd name="connsiteY4314" fmla="*/ 304522 h 509406"/>
                  <a:gd name="connsiteX4315" fmla="*/ 123637 w 2377881"/>
                  <a:gd name="connsiteY4315" fmla="*/ 299569 h 509406"/>
                  <a:gd name="connsiteX4316" fmla="*/ 113921 w 2377881"/>
                  <a:gd name="connsiteY4316" fmla="*/ 302236 h 509406"/>
                  <a:gd name="connsiteX4317" fmla="*/ 107920 w 2377881"/>
                  <a:gd name="connsiteY4317" fmla="*/ 309666 h 509406"/>
                  <a:gd name="connsiteX4318" fmla="*/ 103158 w 2377881"/>
                  <a:gd name="connsiteY4318" fmla="*/ 312333 h 509406"/>
                  <a:gd name="connsiteX4319" fmla="*/ 98776 w 2377881"/>
                  <a:gd name="connsiteY4319" fmla="*/ 313666 h 509406"/>
                  <a:gd name="connsiteX4320" fmla="*/ 85537 w 2377881"/>
                  <a:gd name="connsiteY4320" fmla="*/ 314428 h 509406"/>
                  <a:gd name="connsiteX4321" fmla="*/ 80489 w 2377881"/>
                  <a:gd name="connsiteY4321" fmla="*/ 315381 h 509406"/>
                  <a:gd name="connsiteX4322" fmla="*/ 76107 w 2377881"/>
                  <a:gd name="connsiteY4322" fmla="*/ 313857 h 509406"/>
                  <a:gd name="connsiteX4323" fmla="*/ 74107 w 2377881"/>
                  <a:gd name="connsiteY4323" fmla="*/ 307856 h 509406"/>
                  <a:gd name="connsiteX4324" fmla="*/ 71059 w 2377881"/>
                  <a:gd name="connsiteY4324" fmla="*/ 306999 h 509406"/>
                  <a:gd name="connsiteX4325" fmla="*/ 67725 w 2377881"/>
                  <a:gd name="connsiteY4325" fmla="*/ 307666 h 509406"/>
                  <a:gd name="connsiteX4326" fmla="*/ 73154 w 2377881"/>
                  <a:gd name="connsiteY4326" fmla="*/ 303475 h 509406"/>
                  <a:gd name="connsiteX4327" fmla="*/ 73916 w 2377881"/>
                  <a:gd name="connsiteY4327" fmla="*/ 302713 h 509406"/>
                  <a:gd name="connsiteX4328" fmla="*/ 75250 w 2377881"/>
                  <a:gd name="connsiteY4328" fmla="*/ 301379 h 509406"/>
                  <a:gd name="connsiteX4329" fmla="*/ 74011 w 2377881"/>
                  <a:gd name="connsiteY4329" fmla="*/ 295474 h 509406"/>
                  <a:gd name="connsiteX4330" fmla="*/ 73726 w 2377881"/>
                  <a:gd name="connsiteY4330" fmla="*/ 295664 h 509406"/>
                  <a:gd name="connsiteX4331" fmla="*/ 64986 w 2377881"/>
                  <a:gd name="connsiteY4331" fmla="*/ 299691 h 509406"/>
                  <a:gd name="connsiteX4332" fmla="*/ 66296 w 2377881"/>
                  <a:gd name="connsiteY4332" fmla="*/ 299665 h 509406"/>
                  <a:gd name="connsiteX4333" fmla="*/ 66010 w 2377881"/>
                  <a:gd name="connsiteY4333" fmla="*/ 304427 h 509406"/>
                  <a:gd name="connsiteX4334" fmla="*/ 58105 w 2377881"/>
                  <a:gd name="connsiteY4334" fmla="*/ 305761 h 509406"/>
                  <a:gd name="connsiteX4335" fmla="*/ 54009 w 2377881"/>
                  <a:gd name="connsiteY4335" fmla="*/ 299284 h 509406"/>
                  <a:gd name="connsiteX4336" fmla="*/ 56771 w 2377881"/>
                  <a:gd name="connsiteY4336" fmla="*/ 299855 h 509406"/>
                  <a:gd name="connsiteX4337" fmla="*/ 63757 w 2377881"/>
                  <a:gd name="connsiteY4337" fmla="*/ 299716 h 509406"/>
                  <a:gd name="connsiteX4338" fmla="*/ 59283 w 2377881"/>
                  <a:gd name="connsiteY4338" fmla="*/ 292199 h 509406"/>
                  <a:gd name="connsiteX4339" fmla="*/ 57057 w 2377881"/>
                  <a:gd name="connsiteY4339" fmla="*/ 288901 h 509406"/>
                  <a:gd name="connsiteX4340" fmla="*/ 52866 w 2377881"/>
                  <a:gd name="connsiteY4340" fmla="*/ 292997 h 509406"/>
                  <a:gd name="connsiteX4341" fmla="*/ 48866 w 2377881"/>
                  <a:gd name="connsiteY4341" fmla="*/ 295378 h 509406"/>
                  <a:gd name="connsiteX4342" fmla="*/ 43722 w 2377881"/>
                  <a:gd name="connsiteY4342" fmla="*/ 295283 h 509406"/>
                  <a:gd name="connsiteX4343" fmla="*/ 42293 w 2377881"/>
                  <a:gd name="connsiteY4343" fmla="*/ 295283 h 509406"/>
                  <a:gd name="connsiteX4344" fmla="*/ 38102 w 2377881"/>
                  <a:gd name="connsiteY4344" fmla="*/ 294331 h 509406"/>
                  <a:gd name="connsiteX4345" fmla="*/ 31244 w 2377881"/>
                  <a:gd name="connsiteY4345" fmla="*/ 295855 h 509406"/>
                  <a:gd name="connsiteX4346" fmla="*/ 29530 w 2377881"/>
                  <a:gd name="connsiteY4346" fmla="*/ 299093 h 509406"/>
                  <a:gd name="connsiteX4347" fmla="*/ 27244 w 2377881"/>
                  <a:gd name="connsiteY4347" fmla="*/ 299284 h 509406"/>
                  <a:gd name="connsiteX4348" fmla="*/ 26577 w 2377881"/>
                  <a:gd name="connsiteY4348" fmla="*/ 299188 h 509406"/>
                  <a:gd name="connsiteX4349" fmla="*/ 25243 w 2377881"/>
                  <a:gd name="connsiteY4349" fmla="*/ 295378 h 509406"/>
                  <a:gd name="connsiteX4350" fmla="*/ 28768 w 2377881"/>
                  <a:gd name="connsiteY4350" fmla="*/ 288235 h 509406"/>
                  <a:gd name="connsiteX4351" fmla="*/ 30101 w 2377881"/>
                  <a:gd name="connsiteY4351" fmla="*/ 278233 h 509406"/>
                  <a:gd name="connsiteX4352" fmla="*/ 31911 w 2377881"/>
                  <a:gd name="connsiteY4352" fmla="*/ 274233 h 509406"/>
                  <a:gd name="connsiteX4353" fmla="*/ 31625 w 2377881"/>
                  <a:gd name="connsiteY4353" fmla="*/ 274233 h 509406"/>
                  <a:gd name="connsiteX4354" fmla="*/ 28291 w 2377881"/>
                  <a:gd name="connsiteY4354" fmla="*/ 274614 h 509406"/>
                  <a:gd name="connsiteX4355" fmla="*/ 20100 w 2377881"/>
                  <a:gd name="connsiteY4355" fmla="*/ 269470 h 509406"/>
                  <a:gd name="connsiteX4356" fmla="*/ 18576 w 2377881"/>
                  <a:gd name="connsiteY4356" fmla="*/ 270709 h 509406"/>
                  <a:gd name="connsiteX4357" fmla="*/ 17719 w 2377881"/>
                  <a:gd name="connsiteY4357" fmla="*/ 271375 h 509406"/>
                  <a:gd name="connsiteX4358" fmla="*/ 16576 w 2377881"/>
                  <a:gd name="connsiteY4358" fmla="*/ 276805 h 509406"/>
                  <a:gd name="connsiteX4359" fmla="*/ 12099 w 2377881"/>
                  <a:gd name="connsiteY4359" fmla="*/ 274328 h 509406"/>
                  <a:gd name="connsiteX4360" fmla="*/ 12480 w 2377881"/>
                  <a:gd name="connsiteY4360" fmla="*/ 272328 h 509406"/>
                  <a:gd name="connsiteX4361" fmla="*/ 12480 w 2377881"/>
                  <a:gd name="connsiteY4361" fmla="*/ 268137 h 509406"/>
                  <a:gd name="connsiteX4362" fmla="*/ 9813 w 2377881"/>
                  <a:gd name="connsiteY4362" fmla="*/ 262898 h 509406"/>
                  <a:gd name="connsiteX4363" fmla="*/ 8194 w 2377881"/>
                  <a:gd name="connsiteY4363" fmla="*/ 261755 h 509406"/>
                  <a:gd name="connsiteX4364" fmla="*/ 2479 w 2377881"/>
                  <a:gd name="connsiteY4364" fmla="*/ 260231 h 509406"/>
                  <a:gd name="connsiteX4365" fmla="*/ 5336 w 2377881"/>
                  <a:gd name="connsiteY4365" fmla="*/ 247563 h 509406"/>
                  <a:gd name="connsiteX4366" fmla="*/ 15242 w 2377881"/>
                  <a:gd name="connsiteY4366" fmla="*/ 247087 h 509406"/>
                  <a:gd name="connsiteX4367" fmla="*/ 19052 w 2377881"/>
                  <a:gd name="connsiteY4367" fmla="*/ 246896 h 509406"/>
                  <a:gd name="connsiteX4368" fmla="*/ 22005 w 2377881"/>
                  <a:gd name="connsiteY4368" fmla="*/ 243086 h 509406"/>
                  <a:gd name="connsiteX4369" fmla="*/ 20005 w 2377881"/>
                  <a:gd name="connsiteY4369" fmla="*/ 239562 h 509406"/>
                  <a:gd name="connsiteX4370" fmla="*/ 22195 w 2377881"/>
                  <a:gd name="connsiteY4370" fmla="*/ 238133 h 509406"/>
                  <a:gd name="connsiteX4371" fmla="*/ 23910 w 2377881"/>
                  <a:gd name="connsiteY4371" fmla="*/ 236990 h 509406"/>
                  <a:gd name="connsiteX4372" fmla="*/ 30958 w 2377881"/>
                  <a:gd name="connsiteY4372" fmla="*/ 239752 h 509406"/>
                  <a:gd name="connsiteX4373" fmla="*/ 32673 w 2377881"/>
                  <a:gd name="connsiteY4373" fmla="*/ 237847 h 509406"/>
                  <a:gd name="connsiteX4374" fmla="*/ 30673 w 2377881"/>
                  <a:gd name="connsiteY4374" fmla="*/ 234704 h 509406"/>
                  <a:gd name="connsiteX4375" fmla="*/ 33244 w 2377881"/>
                  <a:gd name="connsiteY4375" fmla="*/ 233371 h 509406"/>
                  <a:gd name="connsiteX4376" fmla="*/ 34197 w 2377881"/>
                  <a:gd name="connsiteY4376" fmla="*/ 233847 h 509406"/>
                  <a:gd name="connsiteX4377" fmla="*/ 32197 w 2377881"/>
                  <a:gd name="connsiteY4377" fmla="*/ 229180 h 509406"/>
                  <a:gd name="connsiteX4378" fmla="*/ 29149 w 2377881"/>
                  <a:gd name="connsiteY4378" fmla="*/ 228513 h 509406"/>
                  <a:gd name="connsiteX4379" fmla="*/ 28101 w 2377881"/>
                  <a:gd name="connsiteY4379" fmla="*/ 228322 h 509406"/>
                  <a:gd name="connsiteX4380" fmla="*/ 26101 w 2377881"/>
                  <a:gd name="connsiteY4380" fmla="*/ 228132 h 509406"/>
                  <a:gd name="connsiteX4381" fmla="*/ 25053 w 2377881"/>
                  <a:gd name="connsiteY4381" fmla="*/ 224417 h 509406"/>
                  <a:gd name="connsiteX4382" fmla="*/ 20862 w 2377881"/>
                  <a:gd name="connsiteY4382" fmla="*/ 221655 h 509406"/>
                  <a:gd name="connsiteX4383" fmla="*/ 18100 w 2377881"/>
                  <a:gd name="connsiteY4383" fmla="*/ 218416 h 509406"/>
                  <a:gd name="connsiteX4384" fmla="*/ 15623 w 2377881"/>
                  <a:gd name="connsiteY4384" fmla="*/ 226132 h 509406"/>
                  <a:gd name="connsiteX4385" fmla="*/ 9146 w 2377881"/>
                  <a:gd name="connsiteY4385" fmla="*/ 227370 h 509406"/>
                  <a:gd name="connsiteX4386" fmla="*/ 5146 w 2377881"/>
                  <a:gd name="connsiteY4386" fmla="*/ 223274 h 509406"/>
                  <a:gd name="connsiteX4387" fmla="*/ 5812 w 2377881"/>
                  <a:gd name="connsiteY4387" fmla="*/ 222512 h 509406"/>
                  <a:gd name="connsiteX4388" fmla="*/ 8099 w 2377881"/>
                  <a:gd name="connsiteY4388" fmla="*/ 222322 h 509406"/>
                  <a:gd name="connsiteX4389" fmla="*/ 9241 w 2377881"/>
                  <a:gd name="connsiteY4389" fmla="*/ 222798 h 509406"/>
                  <a:gd name="connsiteX4390" fmla="*/ 11908 w 2377881"/>
                  <a:gd name="connsiteY4390" fmla="*/ 220036 h 509406"/>
                  <a:gd name="connsiteX4391" fmla="*/ 17814 w 2377881"/>
                  <a:gd name="connsiteY4391" fmla="*/ 212130 h 509406"/>
                  <a:gd name="connsiteX4392" fmla="*/ 23624 w 2377881"/>
                  <a:gd name="connsiteY4392" fmla="*/ 207844 h 509406"/>
                  <a:gd name="connsiteX4393" fmla="*/ 21243 w 2377881"/>
                  <a:gd name="connsiteY4393" fmla="*/ 205558 h 509406"/>
                  <a:gd name="connsiteX4394" fmla="*/ 21529 w 2377881"/>
                  <a:gd name="connsiteY4394" fmla="*/ 205558 h 509406"/>
                  <a:gd name="connsiteX4395" fmla="*/ 29339 w 2377881"/>
                  <a:gd name="connsiteY4395" fmla="*/ 200890 h 509406"/>
                  <a:gd name="connsiteX4396" fmla="*/ 30292 w 2377881"/>
                  <a:gd name="connsiteY4396" fmla="*/ 200033 h 509406"/>
                  <a:gd name="connsiteX4397" fmla="*/ 30673 w 2377881"/>
                  <a:gd name="connsiteY4397" fmla="*/ 194890 h 509406"/>
                  <a:gd name="connsiteX4398" fmla="*/ 37531 w 2377881"/>
                  <a:gd name="connsiteY4398" fmla="*/ 195080 h 509406"/>
                  <a:gd name="connsiteX4399" fmla="*/ 38483 w 2377881"/>
                  <a:gd name="connsiteY4399" fmla="*/ 202033 h 509406"/>
                  <a:gd name="connsiteX4400" fmla="*/ 44198 w 2377881"/>
                  <a:gd name="connsiteY4400" fmla="*/ 205748 h 509406"/>
                  <a:gd name="connsiteX4401" fmla="*/ 44579 w 2377881"/>
                  <a:gd name="connsiteY4401" fmla="*/ 203653 h 509406"/>
                  <a:gd name="connsiteX4402" fmla="*/ 43055 w 2377881"/>
                  <a:gd name="connsiteY4402" fmla="*/ 197557 h 509406"/>
                  <a:gd name="connsiteX4403" fmla="*/ 47818 w 2377881"/>
                  <a:gd name="connsiteY4403" fmla="*/ 187079 h 509406"/>
                  <a:gd name="connsiteX4404" fmla="*/ 53818 w 2377881"/>
                  <a:gd name="connsiteY4404" fmla="*/ 190508 h 509406"/>
                  <a:gd name="connsiteX4405" fmla="*/ 56104 w 2377881"/>
                  <a:gd name="connsiteY4405" fmla="*/ 191842 h 509406"/>
                  <a:gd name="connsiteX4406" fmla="*/ 60391 w 2377881"/>
                  <a:gd name="connsiteY4406" fmla="*/ 184126 h 509406"/>
                  <a:gd name="connsiteX4407" fmla="*/ 65725 w 2377881"/>
                  <a:gd name="connsiteY4407" fmla="*/ 187365 h 509406"/>
                  <a:gd name="connsiteX4408" fmla="*/ 68011 w 2377881"/>
                  <a:gd name="connsiteY4408" fmla="*/ 189079 h 509406"/>
                  <a:gd name="connsiteX4409" fmla="*/ 69535 w 2377881"/>
                  <a:gd name="connsiteY4409" fmla="*/ 190222 h 509406"/>
                  <a:gd name="connsiteX4410" fmla="*/ 73535 w 2377881"/>
                  <a:gd name="connsiteY4410" fmla="*/ 185269 h 509406"/>
                  <a:gd name="connsiteX4411" fmla="*/ 74392 w 2377881"/>
                  <a:gd name="connsiteY4411" fmla="*/ 185174 h 509406"/>
                  <a:gd name="connsiteX4412" fmla="*/ 77726 w 2377881"/>
                  <a:gd name="connsiteY4412" fmla="*/ 184984 h 509406"/>
                  <a:gd name="connsiteX4413" fmla="*/ 82489 w 2377881"/>
                  <a:gd name="connsiteY4413" fmla="*/ 186793 h 509406"/>
                  <a:gd name="connsiteX4414" fmla="*/ 77726 w 2377881"/>
                  <a:gd name="connsiteY4414" fmla="*/ 191365 h 509406"/>
                  <a:gd name="connsiteX4415" fmla="*/ 79726 w 2377881"/>
                  <a:gd name="connsiteY4415" fmla="*/ 197652 h 509406"/>
                  <a:gd name="connsiteX4416" fmla="*/ 84870 w 2377881"/>
                  <a:gd name="connsiteY4416" fmla="*/ 194223 h 509406"/>
                  <a:gd name="connsiteX4417" fmla="*/ 85918 w 2377881"/>
                  <a:gd name="connsiteY4417" fmla="*/ 195271 h 509406"/>
                  <a:gd name="connsiteX4418" fmla="*/ 97348 w 2377881"/>
                  <a:gd name="connsiteY4418" fmla="*/ 194699 h 509406"/>
                  <a:gd name="connsiteX4419" fmla="*/ 97729 w 2377881"/>
                  <a:gd name="connsiteY4419" fmla="*/ 194128 h 509406"/>
                  <a:gd name="connsiteX4420" fmla="*/ 96109 w 2377881"/>
                  <a:gd name="connsiteY4420" fmla="*/ 189746 h 509406"/>
                  <a:gd name="connsiteX4421" fmla="*/ 94871 w 2377881"/>
                  <a:gd name="connsiteY4421" fmla="*/ 182126 h 509406"/>
                  <a:gd name="connsiteX4422" fmla="*/ 99634 w 2377881"/>
                  <a:gd name="connsiteY4422" fmla="*/ 180221 h 509406"/>
                  <a:gd name="connsiteX4423" fmla="*/ 102110 w 2377881"/>
                  <a:gd name="connsiteY4423" fmla="*/ 184222 h 509406"/>
                  <a:gd name="connsiteX4424" fmla="*/ 110397 w 2377881"/>
                  <a:gd name="connsiteY4424" fmla="*/ 178602 h 509406"/>
                  <a:gd name="connsiteX4425" fmla="*/ 110683 w 2377881"/>
                  <a:gd name="connsiteY4425" fmla="*/ 176602 h 509406"/>
                  <a:gd name="connsiteX4426" fmla="*/ 112683 w 2377881"/>
                  <a:gd name="connsiteY4426" fmla="*/ 174601 h 509406"/>
                  <a:gd name="connsiteX4427" fmla="*/ 113635 w 2377881"/>
                  <a:gd name="connsiteY4427" fmla="*/ 174506 h 509406"/>
                  <a:gd name="connsiteX4428" fmla="*/ 125923 w 2377881"/>
                  <a:gd name="connsiteY4428" fmla="*/ 181174 h 509406"/>
                  <a:gd name="connsiteX4429" fmla="*/ 130876 w 2377881"/>
                  <a:gd name="connsiteY4429" fmla="*/ 180126 h 509406"/>
                  <a:gd name="connsiteX4430" fmla="*/ 133448 w 2377881"/>
                  <a:gd name="connsiteY4430" fmla="*/ 179554 h 509406"/>
                  <a:gd name="connsiteX4431" fmla="*/ 132114 w 2377881"/>
                  <a:gd name="connsiteY4431" fmla="*/ 182507 h 509406"/>
                  <a:gd name="connsiteX4432" fmla="*/ 137067 w 2377881"/>
                  <a:gd name="connsiteY4432" fmla="*/ 186222 h 509406"/>
                  <a:gd name="connsiteX4433" fmla="*/ 138400 w 2377881"/>
                  <a:gd name="connsiteY4433" fmla="*/ 183936 h 509406"/>
                  <a:gd name="connsiteX4434" fmla="*/ 139829 w 2377881"/>
                  <a:gd name="connsiteY4434" fmla="*/ 181555 h 509406"/>
                  <a:gd name="connsiteX4435" fmla="*/ 141449 w 2377881"/>
                  <a:gd name="connsiteY4435" fmla="*/ 175744 h 509406"/>
                  <a:gd name="connsiteX4436" fmla="*/ 153355 w 2377881"/>
                  <a:gd name="connsiteY4436" fmla="*/ 181078 h 509406"/>
                  <a:gd name="connsiteX4437" fmla="*/ 154593 w 2377881"/>
                  <a:gd name="connsiteY4437" fmla="*/ 180602 h 509406"/>
                  <a:gd name="connsiteX4438" fmla="*/ 156784 w 2377881"/>
                  <a:gd name="connsiteY4438" fmla="*/ 179840 h 509406"/>
                  <a:gd name="connsiteX4439" fmla="*/ 157165 w 2377881"/>
                  <a:gd name="connsiteY4439" fmla="*/ 179650 h 509406"/>
                  <a:gd name="connsiteX4440" fmla="*/ 162118 w 2377881"/>
                  <a:gd name="connsiteY4440" fmla="*/ 182126 h 509406"/>
                  <a:gd name="connsiteX4441" fmla="*/ 159927 w 2377881"/>
                  <a:gd name="connsiteY4441" fmla="*/ 194604 h 509406"/>
                  <a:gd name="connsiteX4442" fmla="*/ 160117 w 2377881"/>
                  <a:gd name="connsiteY4442" fmla="*/ 194604 h 509406"/>
                  <a:gd name="connsiteX4443" fmla="*/ 162118 w 2377881"/>
                  <a:gd name="connsiteY4443" fmla="*/ 194985 h 509406"/>
                  <a:gd name="connsiteX4444" fmla="*/ 169642 w 2377881"/>
                  <a:gd name="connsiteY4444" fmla="*/ 191270 h 509406"/>
                  <a:gd name="connsiteX4445" fmla="*/ 169738 w 2377881"/>
                  <a:gd name="connsiteY4445" fmla="*/ 189175 h 509406"/>
                  <a:gd name="connsiteX4446" fmla="*/ 169833 w 2377881"/>
                  <a:gd name="connsiteY4446" fmla="*/ 186889 h 509406"/>
                  <a:gd name="connsiteX4447" fmla="*/ 174024 w 2377881"/>
                  <a:gd name="connsiteY4447" fmla="*/ 181269 h 509406"/>
                  <a:gd name="connsiteX4448" fmla="*/ 167547 w 2377881"/>
                  <a:gd name="connsiteY4448" fmla="*/ 176506 h 509406"/>
                  <a:gd name="connsiteX4449" fmla="*/ 165833 w 2377881"/>
                  <a:gd name="connsiteY4449" fmla="*/ 173649 h 509406"/>
                  <a:gd name="connsiteX4450" fmla="*/ 171983 w 2377881"/>
                  <a:gd name="connsiteY4450" fmla="*/ 167235 h 509406"/>
                  <a:gd name="connsiteX4451" fmla="*/ 167833 w 2377881"/>
                  <a:gd name="connsiteY4451" fmla="*/ 168506 h 509406"/>
                  <a:gd name="connsiteX4452" fmla="*/ 157641 w 2377881"/>
                  <a:gd name="connsiteY4452" fmla="*/ 175745 h 509406"/>
                  <a:gd name="connsiteX4453" fmla="*/ 152784 w 2377881"/>
                  <a:gd name="connsiteY4453" fmla="*/ 176697 h 509406"/>
                  <a:gd name="connsiteX4454" fmla="*/ 151069 w 2377881"/>
                  <a:gd name="connsiteY4454" fmla="*/ 177078 h 509406"/>
                  <a:gd name="connsiteX4455" fmla="*/ 148307 w 2377881"/>
                  <a:gd name="connsiteY4455" fmla="*/ 173173 h 509406"/>
                  <a:gd name="connsiteX4456" fmla="*/ 154212 w 2377881"/>
                  <a:gd name="connsiteY4456" fmla="*/ 169839 h 509406"/>
                  <a:gd name="connsiteX4457" fmla="*/ 165738 w 2377881"/>
                  <a:gd name="connsiteY4457" fmla="*/ 165553 h 509406"/>
                  <a:gd name="connsiteX4458" fmla="*/ 172199 w 2377881"/>
                  <a:gd name="connsiteY4458" fmla="*/ 167009 h 509406"/>
                  <a:gd name="connsiteX4459" fmla="*/ 172500 w 2377881"/>
                  <a:gd name="connsiteY4459" fmla="*/ 166696 h 509406"/>
                  <a:gd name="connsiteX4460" fmla="*/ 172500 w 2377881"/>
                  <a:gd name="connsiteY4460" fmla="*/ 166029 h 509406"/>
                  <a:gd name="connsiteX4461" fmla="*/ 172500 w 2377881"/>
                  <a:gd name="connsiteY4461" fmla="*/ 164981 h 509406"/>
                  <a:gd name="connsiteX4462" fmla="*/ 177358 w 2377881"/>
                  <a:gd name="connsiteY4462" fmla="*/ 161933 h 509406"/>
                  <a:gd name="connsiteX4463" fmla="*/ 184025 w 2377881"/>
                  <a:gd name="connsiteY4463" fmla="*/ 159742 h 509406"/>
                  <a:gd name="connsiteX4464" fmla="*/ 189740 w 2377881"/>
                  <a:gd name="connsiteY4464" fmla="*/ 159457 h 509406"/>
                  <a:gd name="connsiteX4465" fmla="*/ 191645 w 2377881"/>
                  <a:gd name="connsiteY4465" fmla="*/ 160409 h 509406"/>
                  <a:gd name="connsiteX4466" fmla="*/ 190788 w 2377881"/>
                  <a:gd name="connsiteY4466" fmla="*/ 154408 h 509406"/>
                  <a:gd name="connsiteX4467" fmla="*/ 190312 w 2377881"/>
                  <a:gd name="connsiteY4467" fmla="*/ 150122 h 509406"/>
                  <a:gd name="connsiteX4468" fmla="*/ 190026 w 2377881"/>
                  <a:gd name="connsiteY4468" fmla="*/ 147360 h 509406"/>
                  <a:gd name="connsiteX4469" fmla="*/ 184692 w 2377881"/>
                  <a:gd name="connsiteY4469" fmla="*/ 146503 h 509406"/>
                  <a:gd name="connsiteX4470" fmla="*/ 184216 w 2377881"/>
                  <a:gd name="connsiteY4470" fmla="*/ 144883 h 509406"/>
                  <a:gd name="connsiteX4471" fmla="*/ 184216 w 2377881"/>
                  <a:gd name="connsiteY4471" fmla="*/ 144788 h 509406"/>
                  <a:gd name="connsiteX4472" fmla="*/ 181168 w 2377881"/>
                  <a:gd name="connsiteY4472" fmla="*/ 141264 h 509406"/>
                  <a:gd name="connsiteX4473" fmla="*/ 180215 w 2377881"/>
                  <a:gd name="connsiteY4473" fmla="*/ 139454 h 509406"/>
                  <a:gd name="connsiteX4474" fmla="*/ 182596 w 2377881"/>
                  <a:gd name="connsiteY4474" fmla="*/ 135644 h 509406"/>
                  <a:gd name="connsiteX4475" fmla="*/ 184120 w 2377881"/>
                  <a:gd name="connsiteY4475" fmla="*/ 134596 h 509406"/>
                  <a:gd name="connsiteX4476" fmla="*/ 187931 w 2377881"/>
                  <a:gd name="connsiteY4476" fmla="*/ 134025 h 509406"/>
                  <a:gd name="connsiteX4477" fmla="*/ 194026 w 2377881"/>
                  <a:gd name="connsiteY4477" fmla="*/ 135930 h 509406"/>
                  <a:gd name="connsiteX4478" fmla="*/ 205457 w 2377881"/>
                  <a:gd name="connsiteY4478" fmla="*/ 125357 h 509406"/>
                  <a:gd name="connsiteX4479" fmla="*/ 205837 w 2377881"/>
                  <a:gd name="connsiteY4479" fmla="*/ 126976 h 509406"/>
                  <a:gd name="connsiteX4480" fmla="*/ 211457 w 2377881"/>
                  <a:gd name="connsiteY4480" fmla="*/ 129167 h 509406"/>
                  <a:gd name="connsiteX4481" fmla="*/ 221458 w 2377881"/>
                  <a:gd name="connsiteY4481" fmla="*/ 126119 h 509406"/>
                  <a:gd name="connsiteX4482" fmla="*/ 227174 w 2377881"/>
                  <a:gd name="connsiteY4482" fmla="*/ 128405 h 509406"/>
                  <a:gd name="connsiteX4483" fmla="*/ 233555 w 2377881"/>
                  <a:gd name="connsiteY4483" fmla="*/ 132120 h 509406"/>
                  <a:gd name="connsiteX4484" fmla="*/ 236794 w 2377881"/>
                  <a:gd name="connsiteY4484" fmla="*/ 131358 h 509406"/>
                  <a:gd name="connsiteX4485" fmla="*/ 248224 w 2377881"/>
                  <a:gd name="connsiteY4485" fmla="*/ 123833 h 509406"/>
                  <a:gd name="connsiteX4486" fmla="*/ 252129 w 2377881"/>
                  <a:gd name="connsiteY4486" fmla="*/ 121833 h 509406"/>
                  <a:gd name="connsiteX4487" fmla="*/ 249367 w 2377881"/>
                  <a:gd name="connsiteY4487" fmla="*/ 117356 h 509406"/>
                  <a:gd name="connsiteX4488" fmla="*/ 243747 w 2377881"/>
                  <a:gd name="connsiteY4488" fmla="*/ 114689 h 509406"/>
                  <a:gd name="connsiteX4489" fmla="*/ 242128 w 2377881"/>
                  <a:gd name="connsiteY4489" fmla="*/ 111355 h 509406"/>
                  <a:gd name="connsiteX4490" fmla="*/ 237460 w 2377881"/>
                  <a:gd name="connsiteY4490" fmla="*/ 107355 h 509406"/>
                  <a:gd name="connsiteX4491" fmla="*/ 235936 w 2377881"/>
                  <a:gd name="connsiteY4491" fmla="*/ 107069 h 509406"/>
                  <a:gd name="connsiteX4492" fmla="*/ 233460 w 2377881"/>
                  <a:gd name="connsiteY4492" fmla="*/ 110879 h 509406"/>
                  <a:gd name="connsiteX4493" fmla="*/ 235556 w 2377881"/>
                  <a:gd name="connsiteY4493" fmla="*/ 112879 h 509406"/>
                  <a:gd name="connsiteX4494" fmla="*/ 234984 w 2377881"/>
                  <a:gd name="connsiteY4494" fmla="*/ 115165 h 509406"/>
                  <a:gd name="connsiteX4495" fmla="*/ 236032 w 2377881"/>
                  <a:gd name="connsiteY4495" fmla="*/ 115832 h 509406"/>
                  <a:gd name="connsiteX4496" fmla="*/ 236794 w 2377881"/>
                  <a:gd name="connsiteY4496" fmla="*/ 116308 h 509406"/>
                  <a:gd name="connsiteX4497" fmla="*/ 235270 w 2377881"/>
                  <a:gd name="connsiteY4497" fmla="*/ 118404 h 509406"/>
                  <a:gd name="connsiteX4498" fmla="*/ 234508 w 2377881"/>
                  <a:gd name="connsiteY4498" fmla="*/ 118594 h 509406"/>
                  <a:gd name="connsiteX4499" fmla="*/ 231079 w 2377881"/>
                  <a:gd name="connsiteY4499" fmla="*/ 119452 h 509406"/>
                  <a:gd name="connsiteX4500" fmla="*/ 221840 w 2377881"/>
                  <a:gd name="connsiteY4500" fmla="*/ 124309 h 509406"/>
                  <a:gd name="connsiteX4501" fmla="*/ 219173 w 2377881"/>
                  <a:gd name="connsiteY4501" fmla="*/ 122976 h 509406"/>
                  <a:gd name="connsiteX4502" fmla="*/ 214791 w 2377881"/>
                  <a:gd name="connsiteY4502" fmla="*/ 122214 h 509406"/>
                  <a:gd name="connsiteX4503" fmla="*/ 209171 w 2377881"/>
                  <a:gd name="connsiteY4503" fmla="*/ 122595 h 509406"/>
                  <a:gd name="connsiteX4504" fmla="*/ 211267 w 2377881"/>
                  <a:gd name="connsiteY4504" fmla="*/ 116594 h 509406"/>
                  <a:gd name="connsiteX4505" fmla="*/ 211171 w 2377881"/>
                  <a:gd name="connsiteY4505" fmla="*/ 116118 h 509406"/>
                  <a:gd name="connsiteX4506" fmla="*/ 209743 w 2377881"/>
                  <a:gd name="connsiteY4506" fmla="*/ 113546 h 509406"/>
                  <a:gd name="connsiteX4507" fmla="*/ 207361 w 2377881"/>
                  <a:gd name="connsiteY4507" fmla="*/ 113641 h 509406"/>
                  <a:gd name="connsiteX4508" fmla="*/ 205742 w 2377881"/>
                  <a:gd name="connsiteY4508" fmla="*/ 114689 h 509406"/>
                  <a:gd name="connsiteX4509" fmla="*/ 196789 w 2377881"/>
                  <a:gd name="connsiteY4509" fmla="*/ 108403 h 509406"/>
                  <a:gd name="connsiteX4510" fmla="*/ 190883 w 2377881"/>
                  <a:gd name="connsiteY4510" fmla="*/ 109641 h 509406"/>
                  <a:gd name="connsiteX4511" fmla="*/ 186311 w 2377881"/>
                  <a:gd name="connsiteY4511" fmla="*/ 110593 h 509406"/>
                  <a:gd name="connsiteX4512" fmla="*/ 172405 w 2377881"/>
                  <a:gd name="connsiteY4512" fmla="*/ 111355 h 509406"/>
                  <a:gd name="connsiteX4513" fmla="*/ 169738 w 2377881"/>
                  <a:gd name="connsiteY4513" fmla="*/ 110212 h 509406"/>
                  <a:gd name="connsiteX4514" fmla="*/ 166975 w 2377881"/>
                  <a:gd name="connsiteY4514" fmla="*/ 109069 h 509406"/>
                  <a:gd name="connsiteX4515" fmla="*/ 165928 w 2377881"/>
                  <a:gd name="connsiteY4515" fmla="*/ 102497 h 509406"/>
                  <a:gd name="connsiteX4516" fmla="*/ 172119 w 2377881"/>
                  <a:gd name="connsiteY4516" fmla="*/ 104783 h 509406"/>
                  <a:gd name="connsiteX4517" fmla="*/ 173929 w 2377881"/>
                  <a:gd name="connsiteY4517" fmla="*/ 105450 h 509406"/>
                  <a:gd name="connsiteX4518" fmla="*/ 181263 w 2377881"/>
                  <a:gd name="connsiteY4518" fmla="*/ 99830 h 509406"/>
                  <a:gd name="connsiteX4519" fmla="*/ 192502 w 2377881"/>
                  <a:gd name="connsiteY4519" fmla="*/ 104116 h 509406"/>
                  <a:gd name="connsiteX4520" fmla="*/ 198217 w 2377881"/>
                  <a:gd name="connsiteY4520" fmla="*/ 99925 h 509406"/>
                  <a:gd name="connsiteX4521" fmla="*/ 199170 w 2377881"/>
                  <a:gd name="connsiteY4521" fmla="*/ 99259 h 509406"/>
                  <a:gd name="connsiteX4522" fmla="*/ 198122 w 2377881"/>
                  <a:gd name="connsiteY4522" fmla="*/ 96973 h 509406"/>
                  <a:gd name="connsiteX4523" fmla="*/ 191169 w 2377881"/>
                  <a:gd name="connsiteY4523" fmla="*/ 95449 h 509406"/>
                  <a:gd name="connsiteX4524" fmla="*/ 194408 w 2377881"/>
                  <a:gd name="connsiteY4524" fmla="*/ 90781 h 509406"/>
                  <a:gd name="connsiteX4525" fmla="*/ 194884 w 2377881"/>
                  <a:gd name="connsiteY4525" fmla="*/ 85066 h 509406"/>
                  <a:gd name="connsiteX4526" fmla="*/ 196408 w 2377881"/>
                  <a:gd name="connsiteY4526" fmla="*/ 85828 h 509406"/>
                  <a:gd name="connsiteX4527" fmla="*/ 198979 w 2377881"/>
                  <a:gd name="connsiteY4527" fmla="*/ 87067 h 509406"/>
                  <a:gd name="connsiteX4528" fmla="*/ 202504 w 2377881"/>
                  <a:gd name="connsiteY4528" fmla="*/ 91829 h 509406"/>
                  <a:gd name="connsiteX4529" fmla="*/ 202408 w 2377881"/>
                  <a:gd name="connsiteY4529" fmla="*/ 92305 h 509406"/>
                  <a:gd name="connsiteX4530" fmla="*/ 202313 w 2377881"/>
                  <a:gd name="connsiteY4530" fmla="*/ 93067 h 509406"/>
                  <a:gd name="connsiteX4531" fmla="*/ 205075 w 2377881"/>
                  <a:gd name="connsiteY4531" fmla="*/ 93829 h 509406"/>
                  <a:gd name="connsiteX4532" fmla="*/ 205933 w 2377881"/>
                  <a:gd name="connsiteY4532" fmla="*/ 93067 h 509406"/>
                  <a:gd name="connsiteX4533" fmla="*/ 206123 w 2377881"/>
                  <a:gd name="connsiteY4533" fmla="*/ 90019 h 509406"/>
                  <a:gd name="connsiteX4534" fmla="*/ 206695 w 2377881"/>
                  <a:gd name="connsiteY4534" fmla="*/ 87352 h 509406"/>
                  <a:gd name="connsiteX4535" fmla="*/ 209838 w 2377881"/>
                  <a:gd name="connsiteY4535" fmla="*/ 91258 h 509406"/>
                  <a:gd name="connsiteX4536" fmla="*/ 206885 w 2377881"/>
                  <a:gd name="connsiteY4536" fmla="*/ 97544 h 509406"/>
                  <a:gd name="connsiteX4537" fmla="*/ 210028 w 2377881"/>
                  <a:gd name="connsiteY4537" fmla="*/ 98306 h 509406"/>
                  <a:gd name="connsiteX4538" fmla="*/ 214696 w 2377881"/>
                  <a:gd name="connsiteY4538" fmla="*/ 95925 h 509406"/>
                  <a:gd name="connsiteX4539" fmla="*/ 214791 w 2377881"/>
                  <a:gd name="connsiteY4539" fmla="*/ 94972 h 509406"/>
                  <a:gd name="connsiteX4540" fmla="*/ 214982 w 2377881"/>
                  <a:gd name="connsiteY4540" fmla="*/ 93448 h 509406"/>
                  <a:gd name="connsiteX4541" fmla="*/ 218478 w 2377881"/>
                  <a:gd name="connsiteY4541" fmla="*/ 91547 h 509406"/>
                  <a:gd name="connsiteX4542" fmla="*/ 223649 w 2377881"/>
                  <a:gd name="connsiteY4542" fmla="*/ 94877 h 509406"/>
                  <a:gd name="connsiteX4543" fmla="*/ 220328 w 2377881"/>
                  <a:gd name="connsiteY4543" fmla="*/ 90541 h 509406"/>
                  <a:gd name="connsiteX4544" fmla="*/ 224792 w 2377881"/>
                  <a:gd name="connsiteY4544" fmla="*/ 88114 h 509406"/>
                  <a:gd name="connsiteX4545" fmla="*/ 219649 w 2377881"/>
                  <a:gd name="connsiteY4545" fmla="*/ 86305 h 509406"/>
                  <a:gd name="connsiteX4546" fmla="*/ 216601 w 2377881"/>
                  <a:gd name="connsiteY4546" fmla="*/ 87352 h 509406"/>
                  <a:gd name="connsiteX4547" fmla="*/ 217744 w 2377881"/>
                  <a:gd name="connsiteY4547" fmla="*/ 90305 h 509406"/>
                  <a:gd name="connsiteX4548" fmla="*/ 220220 w 2377881"/>
                  <a:gd name="connsiteY4548" fmla="*/ 90400 h 509406"/>
                  <a:gd name="connsiteX4549" fmla="*/ 220328 w 2377881"/>
                  <a:gd name="connsiteY4549" fmla="*/ 90541 h 509406"/>
                  <a:gd name="connsiteX4550" fmla="*/ 218478 w 2377881"/>
                  <a:gd name="connsiteY4550" fmla="*/ 91547 h 509406"/>
                  <a:gd name="connsiteX4551" fmla="*/ 218029 w 2377881"/>
                  <a:gd name="connsiteY4551" fmla="*/ 91258 h 509406"/>
                  <a:gd name="connsiteX4552" fmla="*/ 210505 w 2377881"/>
                  <a:gd name="connsiteY4552" fmla="*/ 87352 h 509406"/>
                  <a:gd name="connsiteX4553" fmla="*/ 214124 w 2377881"/>
                  <a:gd name="connsiteY4553" fmla="*/ 83638 h 509406"/>
                  <a:gd name="connsiteX4554" fmla="*/ 224125 w 2377881"/>
                  <a:gd name="connsiteY4554" fmla="*/ 79542 h 509406"/>
                  <a:gd name="connsiteX4555" fmla="*/ 219458 w 2377881"/>
                  <a:gd name="connsiteY4555" fmla="*/ 78494 h 509406"/>
                  <a:gd name="connsiteX4556" fmla="*/ 217458 w 2377881"/>
                  <a:gd name="connsiteY4556" fmla="*/ 77923 h 509406"/>
                  <a:gd name="connsiteX4557" fmla="*/ 211362 w 2377881"/>
                  <a:gd name="connsiteY4557" fmla="*/ 74779 h 509406"/>
                  <a:gd name="connsiteX4558" fmla="*/ 210981 w 2377881"/>
                  <a:gd name="connsiteY4558" fmla="*/ 74494 h 509406"/>
                  <a:gd name="connsiteX4559" fmla="*/ 213172 w 2377881"/>
                  <a:gd name="connsiteY4559" fmla="*/ 72684 h 509406"/>
                  <a:gd name="connsiteX4560" fmla="*/ 214029 w 2377881"/>
                  <a:gd name="connsiteY4560" fmla="*/ 72874 h 509406"/>
                  <a:gd name="connsiteX4561" fmla="*/ 216982 w 2377881"/>
                  <a:gd name="connsiteY4561" fmla="*/ 73446 h 509406"/>
                  <a:gd name="connsiteX4562" fmla="*/ 229364 w 2377881"/>
                  <a:gd name="connsiteY4562" fmla="*/ 68969 h 509406"/>
                  <a:gd name="connsiteX4563" fmla="*/ 234412 w 2377881"/>
                  <a:gd name="connsiteY4563" fmla="*/ 70398 h 509406"/>
                  <a:gd name="connsiteX4564" fmla="*/ 238508 w 2377881"/>
                  <a:gd name="connsiteY4564" fmla="*/ 71636 h 509406"/>
                  <a:gd name="connsiteX4565" fmla="*/ 244985 w 2377881"/>
                  <a:gd name="connsiteY4565" fmla="*/ 72589 h 509406"/>
                  <a:gd name="connsiteX4566" fmla="*/ 245938 w 2377881"/>
                  <a:gd name="connsiteY4566" fmla="*/ 76399 h 509406"/>
                  <a:gd name="connsiteX4567" fmla="*/ 253272 w 2377881"/>
                  <a:gd name="connsiteY4567" fmla="*/ 68874 h 509406"/>
                  <a:gd name="connsiteX4568" fmla="*/ 260130 w 2377881"/>
                  <a:gd name="connsiteY4568" fmla="*/ 67064 h 509406"/>
                  <a:gd name="connsiteX4569" fmla="*/ 262892 w 2377881"/>
                  <a:gd name="connsiteY4569" fmla="*/ 67445 h 509406"/>
                  <a:gd name="connsiteX4570" fmla="*/ 270798 w 2377881"/>
                  <a:gd name="connsiteY4570" fmla="*/ 69445 h 509406"/>
                  <a:gd name="connsiteX4571" fmla="*/ 271179 w 2377881"/>
                  <a:gd name="connsiteY4571" fmla="*/ 69541 h 509406"/>
                  <a:gd name="connsiteX4572" fmla="*/ 272893 w 2377881"/>
                  <a:gd name="connsiteY4572" fmla="*/ 72208 h 509406"/>
                  <a:gd name="connsiteX4573" fmla="*/ 276227 w 2377881"/>
                  <a:gd name="connsiteY4573" fmla="*/ 77256 h 509406"/>
                  <a:gd name="connsiteX4574" fmla="*/ 282990 w 2377881"/>
                  <a:gd name="connsiteY4574" fmla="*/ 75256 h 509406"/>
                  <a:gd name="connsiteX4575" fmla="*/ 286133 w 2377881"/>
                  <a:gd name="connsiteY4575" fmla="*/ 75732 h 509406"/>
                  <a:gd name="connsiteX4576" fmla="*/ 285562 w 2377881"/>
                  <a:gd name="connsiteY4576" fmla="*/ 67255 h 509406"/>
                  <a:gd name="connsiteX4577" fmla="*/ 288705 w 2377881"/>
                  <a:gd name="connsiteY4577" fmla="*/ 62111 h 509406"/>
                  <a:gd name="connsiteX4578" fmla="*/ 297277 w 2377881"/>
                  <a:gd name="connsiteY4578" fmla="*/ 61444 h 509406"/>
                  <a:gd name="connsiteX4579" fmla="*/ 298897 w 2377881"/>
                  <a:gd name="connsiteY4579" fmla="*/ 61159 h 509406"/>
                  <a:gd name="connsiteX4580" fmla="*/ 316994 w 2377881"/>
                  <a:gd name="connsiteY4580" fmla="*/ 58587 h 509406"/>
                  <a:gd name="connsiteX4581" fmla="*/ 327376 w 2377881"/>
                  <a:gd name="connsiteY4581" fmla="*/ 59920 h 509406"/>
                  <a:gd name="connsiteX4582" fmla="*/ 329377 w 2377881"/>
                  <a:gd name="connsiteY4582" fmla="*/ 61825 h 509406"/>
                  <a:gd name="connsiteX4583" fmla="*/ 333853 w 2377881"/>
                  <a:gd name="connsiteY4583" fmla="*/ 57063 h 509406"/>
                  <a:gd name="connsiteX4584" fmla="*/ 334711 w 2377881"/>
                  <a:gd name="connsiteY4584" fmla="*/ 56968 h 509406"/>
                  <a:gd name="connsiteX4585" fmla="*/ 341188 w 2377881"/>
                  <a:gd name="connsiteY4585" fmla="*/ 56015 h 509406"/>
                  <a:gd name="connsiteX4586" fmla="*/ 355190 w 2377881"/>
                  <a:gd name="connsiteY4586" fmla="*/ 56396 h 509406"/>
                  <a:gd name="connsiteX4587" fmla="*/ 360714 w 2377881"/>
                  <a:gd name="connsiteY4587" fmla="*/ 60587 h 509406"/>
                  <a:gd name="connsiteX4588" fmla="*/ 369477 w 2377881"/>
                  <a:gd name="connsiteY4588" fmla="*/ 53158 h 509406"/>
                  <a:gd name="connsiteX4589" fmla="*/ 371191 w 2377881"/>
                  <a:gd name="connsiteY4589" fmla="*/ 51729 h 509406"/>
                  <a:gd name="connsiteX4590" fmla="*/ 375573 w 2377881"/>
                  <a:gd name="connsiteY4590" fmla="*/ 53348 h 509406"/>
                  <a:gd name="connsiteX4591" fmla="*/ 381478 w 2377881"/>
                  <a:gd name="connsiteY4591" fmla="*/ 52205 h 509406"/>
                  <a:gd name="connsiteX4592" fmla="*/ 386241 w 2377881"/>
                  <a:gd name="connsiteY4592" fmla="*/ 51348 h 509406"/>
                  <a:gd name="connsiteX4593" fmla="*/ 394528 w 2377881"/>
                  <a:gd name="connsiteY4593" fmla="*/ 49824 h 509406"/>
                  <a:gd name="connsiteX4594" fmla="*/ 401005 w 2377881"/>
                  <a:gd name="connsiteY4594" fmla="*/ 48967 h 509406"/>
                  <a:gd name="connsiteX4595" fmla="*/ 412340 w 2377881"/>
                  <a:gd name="connsiteY4595" fmla="*/ 48586 h 509406"/>
                  <a:gd name="connsiteX4596" fmla="*/ 419388 w 2377881"/>
                  <a:gd name="connsiteY4596" fmla="*/ 48300 h 509406"/>
                  <a:gd name="connsiteX4597" fmla="*/ 427103 w 2377881"/>
                  <a:gd name="connsiteY4597" fmla="*/ 46490 h 509406"/>
                  <a:gd name="connsiteX4598" fmla="*/ 431580 w 2377881"/>
                  <a:gd name="connsiteY4598" fmla="*/ 45347 h 509406"/>
                  <a:gd name="connsiteX4599" fmla="*/ 435771 w 2377881"/>
                  <a:gd name="connsiteY4599" fmla="*/ 49252 h 509406"/>
                  <a:gd name="connsiteX4600" fmla="*/ 440438 w 2377881"/>
                  <a:gd name="connsiteY4600" fmla="*/ 49062 h 509406"/>
                  <a:gd name="connsiteX4601" fmla="*/ 442343 w 2377881"/>
                  <a:gd name="connsiteY4601" fmla="*/ 50586 h 509406"/>
                  <a:gd name="connsiteX4602" fmla="*/ 448630 w 2377881"/>
                  <a:gd name="connsiteY4602" fmla="*/ 44776 h 509406"/>
                  <a:gd name="connsiteX4603" fmla="*/ 457774 w 2377881"/>
                  <a:gd name="connsiteY4603" fmla="*/ 45252 h 509406"/>
                  <a:gd name="connsiteX4604" fmla="*/ 460250 w 2377881"/>
                  <a:gd name="connsiteY4604" fmla="*/ 44585 h 509406"/>
                  <a:gd name="connsiteX4605" fmla="*/ 474538 w 2377881"/>
                  <a:gd name="connsiteY4605" fmla="*/ 42394 h 509406"/>
                  <a:gd name="connsiteX4606" fmla="*/ 495588 w 2377881"/>
                  <a:gd name="connsiteY4606" fmla="*/ 40680 h 509406"/>
                  <a:gd name="connsiteX4607" fmla="*/ 497207 w 2377881"/>
                  <a:gd name="connsiteY4607" fmla="*/ 41442 h 509406"/>
                  <a:gd name="connsiteX4608" fmla="*/ 505113 w 2377881"/>
                  <a:gd name="connsiteY4608" fmla="*/ 46300 h 509406"/>
                  <a:gd name="connsiteX4609" fmla="*/ 513971 w 2377881"/>
                  <a:gd name="connsiteY4609" fmla="*/ 44490 h 509406"/>
                  <a:gd name="connsiteX4610" fmla="*/ 514352 w 2377881"/>
                  <a:gd name="connsiteY4610" fmla="*/ 44395 h 509406"/>
                  <a:gd name="connsiteX4611" fmla="*/ 513400 w 2377881"/>
                  <a:gd name="connsiteY4611" fmla="*/ 47538 h 509406"/>
                  <a:gd name="connsiteX4612" fmla="*/ 516162 w 2377881"/>
                  <a:gd name="connsiteY4612" fmla="*/ 54491 h 509406"/>
                  <a:gd name="connsiteX4613" fmla="*/ 529973 w 2377881"/>
                  <a:gd name="connsiteY4613" fmla="*/ 52777 h 509406"/>
                  <a:gd name="connsiteX4614" fmla="*/ 530831 w 2377881"/>
                  <a:gd name="connsiteY4614" fmla="*/ 52777 h 509406"/>
                  <a:gd name="connsiteX4615" fmla="*/ 531688 w 2377881"/>
                  <a:gd name="connsiteY4615" fmla="*/ 52777 h 509406"/>
                  <a:gd name="connsiteX4616" fmla="*/ 540260 w 2377881"/>
                  <a:gd name="connsiteY4616" fmla="*/ 57444 h 509406"/>
                  <a:gd name="connsiteX4617" fmla="*/ 543213 w 2377881"/>
                  <a:gd name="connsiteY4617" fmla="*/ 53824 h 509406"/>
                  <a:gd name="connsiteX4618" fmla="*/ 545690 w 2377881"/>
                  <a:gd name="connsiteY4618" fmla="*/ 50872 h 509406"/>
                  <a:gd name="connsiteX4619" fmla="*/ 538260 w 2377881"/>
                  <a:gd name="connsiteY4619" fmla="*/ 44490 h 509406"/>
                  <a:gd name="connsiteX4620" fmla="*/ 545023 w 2377881"/>
                  <a:gd name="connsiteY4620" fmla="*/ 41728 h 509406"/>
                  <a:gd name="connsiteX4621" fmla="*/ 549309 w 2377881"/>
                  <a:gd name="connsiteY4621" fmla="*/ 38203 h 509406"/>
                  <a:gd name="connsiteX4622" fmla="*/ 554738 w 2377881"/>
                  <a:gd name="connsiteY4622" fmla="*/ 39727 h 509406"/>
                  <a:gd name="connsiteX4623" fmla="*/ 556929 w 2377881"/>
                  <a:gd name="connsiteY4623" fmla="*/ 40394 h 509406"/>
                  <a:gd name="connsiteX4624" fmla="*/ 560358 w 2377881"/>
                  <a:gd name="connsiteY4624" fmla="*/ 37441 h 509406"/>
                  <a:gd name="connsiteX4625" fmla="*/ 565501 w 2377881"/>
                  <a:gd name="connsiteY4625" fmla="*/ 36870 h 509406"/>
                  <a:gd name="connsiteX4626" fmla="*/ 574931 w 2377881"/>
                  <a:gd name="connsiteY4626" fmla="*/ 34012 h 509406"/>
                  <a:gd name="connsiteX4627" fmla="*/ 590267 w 2377881"/>
                  <a:gd name="connsiteY4627" fmla="*/ 34489 h 509406"/>
                  <a:gd name="connsiteX4628" fmla="*/ 592934 w 2377881"/>
                  <a:gd name="connsiteY4628" fmla="*/ 32869 h 509406"/>
                  <a:gd name="connsiteX4629" fmla="*/ 596172 w 2377881"/>
                  <a:gd name="connsiteY4629" fmla="*/ 31917 h 509406"/>
                  <a:gd name="connsiteX4630" fmla="*/ 599410 w 2377881"/>
                  <a:gd name="connsiteY4630" fmla="*/ 36108 h 509406"/>
                  <a:gd name="connsiteX4631" fmla="*/ 613222 w 2377881"/>
                  <a:gd name="connsiteY4631" fmla="*/ 36394 h 509406"/>
                  <a:gd name="connsiteX4632" fmla="*/ 614746 w 2377881"/>
                  <a:gd name="connsiteY4632" fmla="*/ 35917 h 509406"/>
                  <a:gd name="connsiteX4633" fmla="*/ 643892 w 2377881"/>
                  <a:gd name="connsiteY4633" fmla="*/ 32012 h 509406"/>
                  <a:gd name="connsiteX4634" fmla="*/ 648655 w 2377881"/>
                  <a:gd name="connsiteY4634" fmla="*/ 33060 h 509406"/>
                  <a:gd name="connsiteX4635" fmla="*/ 661228 w 2377881"/>
                  <a:gd name="connsiteY4635" fmla="*/ 31726 h 509406"/>
                  <a:gd name="connsiteX4636" fmla="*/ 663990 w 2377881"/>
                  <a:gd name="connsiteY4636" fmla="*/ 31250 h 509406"/>
                  <a:gd name="connsiteX4637" fmla="*/ 666562 w 2377881"/>
                  <a:gd name="connsiteY4637" fmla="*/ 30869 h 509406"/>
                  <a:gd name="connsiteX4638" fmla="*/ 677706 w 2377881"/>
                  <a:gd name="connsiteY4638" fmla="*/ 26964 h 509406"/>
                  <a:gd name="connsiteX4639" fmla="*/ 681325 w 2377881"/>
                  <a:gd name="connsiteY4639" fmla="*/ 28774 h 509406"/>
                  <a:gd name="connsiteX4640" fmla="*/ 692184 w 2377881"/>
                  <a:gd name="connsiteY4640" fmla="*/ 29155 h 509406"/>
                  <a:gd name="connsiteX4641" fmla="*/ 704757 w 2377881"/>
                  <a:gd name="connsiteY4641" fmla="*/ 28964 h 509406"/>
                  <a:gd name="connsiteX4642" fmla="*/ 716282 w 2377881"/>
                  <a:gd name="connsiteY4642" fmla="*/ 27631 h 509406"/>
                  <a:gd name="connsiteX4643" fmla="*/ 723998 w 2377881"/>
                  <a:gd name="connsiteY4643" fmla="*/ 27916 h 509406"/>
                  <a:gd name="connsiteX4644" fmla="*/ 734951 w 2377881"/>
                  <a:gd name="connsiteY4644" fmla="*/ 25821 h 509406"/>
                  <a:gd name="connsiteX4645" fmla="*/ 739428 w 2377881"/>
                  <a:gd name="connsiteY4645" fmla="*/ 26583 h 509406"/>
                  <a:gd name="connsiteX4646" fmla="*/ 739809 w 2377881"/>
                  <a:gd name="connsiteY4646" fmla="*/ 29726 h 509406"/>
                  <a:gd name="connsiteX4647" fmla="*/ 740381 w 2377881"/>
                  <a:gd name="connsiteY4647" fmla="*/ 29440 h 509406"/>
                  <a:gd name="connsiteX4648" fmla="*/ 742476 w 2377881"/>
                  <a:gd name="connsiteY4648" fmla="*/ 28393 h 509406"/>
                  <a:gd name="connsiteX4649" fmla="*/ 747048 w 2377881"/>
                  <a:gd name="connsiteY4649" fmla="*/ 26488 h 509406"/>
                  <a:gd name="connsiteX4650" fmla="*/ 747524 w 2377881"/>
                  <a:gd name="connsiteY4650" fmla="*/ 26964 h 509406"/>
                  <a:gd name="connsiteX4651" fmla="*/ 746667 w 2377881"/>
                  <a:gd name="connsiteY4651" fmla="*/ 31536 h 509406"/>
                  <a:gd name="connsiteX4652" fmla="*/ 748953 w 2377881"/>
                  <a:gd name="connsiteY4652" fmla="*/ 32488 h 509406"/>
                  <a:gd name="connsiteX4653" fmla="*/ 750667 w 2377881"/>
                  <a:gd name="connsiteY4653" fmla="*/ 27916 h 509406"/>
                  <a:gd name="connsiteX4654" fmla="*/ 750858 w 2377881"/>
                  <a:gd name="connsiteY4654" fmla="*/ 27916 h 509406"/>
                  <a:gd name="connsiteX4655" fmla="*/ 753239 w 2377881"/>
                  <a:gd name="connsiteY4655" fmla="*/ 28012 h 509406"/>
                  <a:gd name="connsiteX4656" fmla="*/ 760002 w 2377881"/>
                  <a:gd name="connsiteY4656" fmla="*/ 26678 h 509406"/>
                  <a:gd name="connsiteX4657" fmla="*/ 764669 w 2377881"/>
                  <a:gd name="connsiteY4657" fmla="*/ 30107 h 509406"/>
                  <a:gd name="connsiteX4658" fmla="*/ 770670 w 2377881"/>
                  <a:gd name="connsiteY4658" fmla="*/ 26678 h 509406"/>
                  <a:gd name="connsiteX4659" fmla="*/ 777337 w 2377881"/>
                  <a:gd name="connsiteY4659" fmla="*/ 25916 h 509406"/>
                  <a:gd name="connsiteX4660" fmla="*/ 782100 w 2377881"/>
                  <a:gd name="connsiteY4660" fmla="*/ 25535 h 509406"/>
                  <a:gd name="connsiteX4661" fmla="*/ 787815 w 2377881"/>
                  <a:gd name="connsiteY4661" fmla="*/ 25154 h 509406"/>
                  <a:gd name="connsiteX4662" fmla="*/ 791244 w 2377881"/>
                  <a:gd name="connsiteY4662" fmla="*/ 26869 h 509406"/>
                  <a:gd name="connsiteX4663" fmla="*/ 797340 w 2377881"/>
                  <a:gd name="connsiteY4663" fmla="*/ 24297 h 509406"/>
                  <a:gd name="connsiteX4664" fmla="*/ 816961 w 2377881"/>
                  <a:gd name="connsiteY4664" fmla="*/ 25154 h 509406"/>
                  <a:gd name="connsiteX4665" fmla="*/ 822581 w 2377881"/>
                  <a:gd name="connsiteY4665" fmla="*/ 25249 h 509406"/>
                  <a:gd name="connsiteX4666" fmla="*/ 832583 w 2377881"/>
                  <a:gd name="connsiteY4666" fmla="*/ 24392 h 509406"/>
                  <a:gd name="connsiteX4667" fmla="*/ 842393 w 2377881"/>
                  <a:gd name="connsiteY4667" fmla="*/ 25249 h 509406"/>
                  <a:gd name="connsiteX4668" fmla="*/ 845536 w 2377881"/>
                  <a:gd name="connsiteY4668" fmla="*/ 25059 h 509406"/>
                  <a:gd name="connsiteX4669" fmla="*/ 858681 w 2377881"/>
                  <a:gd name="connsiteY4669" fmla="*/ 22868 h 509406"/>
                  <a:gd name="connsiteX4670" fmla="*/ 860967 w 2377881"/>
                  <a:gd name="connsiteY4670" fmla="*/ 23630 h 509406"/>
                  <a:gd name="connsiteX4671" fmla="*/ 864301 w 2377881"/>
                  <a:gd name="connsiteY4671" fmla="*/ 24678 h 509406"/>
                  <a:gd name="connsiteX4672" fmla="*/ 873064 w 2377881"/>
                  <a:gd name="connsiteY4672" fmla="*/ 24583 h 509406"/>
                  <a:gd name="connsiteX4673" fmla="*/ 885637 w 2377881"/>
                  <a:gd name="connsiteY4673" fmla="*/ 24297 h 509406"/>
                  <a:gd name="connsiteX4674" fmla="*/ 888304 w 2377881"/>
                  <a:gd name="connsiteY4674" fmla="*/ 23440 h 509406"/>
                  <a:gd name="connsiteX4675" fmla="*/ 894876 w 2377881"/>
                  <a:gd name="connsiteY4675" fmla="*/ 25154 h 509406"/>
                  <a:gd name="connsiteX4676" fmla="*/ 897067 w 2377881"/>
                  <a:gd name="connsiteY4676" fmla="*/ 23249 h 509406"/>
                  <a:gd name="connsiteX4677" fmla="*/ 897638 w 2377881"/>
                  <a:gd name="connsiteY4677" fmla="*/ 22678 h 509406"/>
                  <a:gd name="connsiteX4678" fmla="*/ 904306 w 2377881"/>
                  <a:gd name="connsiteY4678" fmla="*/ 20963 h 509406"/>
                  <a:gd name="connsiteX4679" fmla="*/ 917545 w 2377881"/>
                  <a:gd name="connsiteY4679" fmla="*/ 26297 h 509406"/>
                  <a:gd name="connsiteX4680" fmla="*/ 928214 w 2377881"/>
                  <a:gd name="connsiteY4680" fmla="*/ 26011 h 509406"/>
                  <a:gd name="connsiteX4681" fmla="*/ 932785 w 2377881"/>
                  <a:gd name="connsiteY4681" fmla="*/ 24297 h 509406"/>
                  <a:gd name="connsiteX4682" fmla="*/ 934881 w 2377881"/>
                  <a:gd name="connsiteY4682" fmla="*/ 26964 h 509406"/>
                  <a:gd name="connsiteX4683" fmla="*/ 935071 w 2377881"/>
                  <a:gd name="connsiteY4683" fmla="*/ 26773 h 509406"/>
                  <a:gd name="connsiteX4684" fmla="*/ 944882 w 2377881"/>
                  <a:gd name="connsiteY4684" fmla="*/ 23059 h 509406"/>
                  <a:gd name="connsiteX4685" fmla="*/ 948978 w 2377881"/>
                  <a:gd name="connsiteY4685" fmla="*/ 22963 h 509406"/>
                  <a:gd name="connsiteX4686" fmla="*/ 958693 w 2377881"/>
                  <a:gd name="connsiteY4686" fmla="*/ 19915 h 509406"/>
                  <a:gd name="connsiteX4687" fmla="*/ 958693 w 2377881"/>
                  <a:gd name="connsiteY4687" fmla="*/ 20106 h 509406"/>
                  <a:gd name="connsiteX4688" fmla="*/ 964123 w 2377881"/>
                  <a:gd name="connsiteY4688" fmla="*/ 22201 h 509406"/>
                  <a:gd name="connsiteX4689" fmla="*/ 964599 w 2377881"/>
                  <a:gd name="connsiteY4689" fmla="*/ 21916 h 509406"/>
                  <a:gd name="connsiteX4690" fmla="*/ 972695 w 2377881"/>
                  <a:gd name="connsiteY4690" fmla="*/ 22297 h 509406"/>
                  <a:gd name="connsiteX4691" fmla="*/ 989554 w 2377881"/>
                  <a:gd name="connsiteY4691" fmla="*/ 21154 h 509406"/>
                  <a:gd name="connsiteX4692" fmla="*/ 997936 w 2377881"/>
                  <a:gd name="connsiteY4692" fmla="*/ 23916 h 509406"/>
                  <a:gd name="connsiteX4693" fmla="*/ 1003175 w 2377881"/>
                  <a:gd name="connsiteY4693" fmla="*/ 23059 h 509406"/>
                  <a:gd name="connsiteX4694" fmla="*/ 1017177 w 2377881"/>
                  <a:gd name="connsiteY4694" fmla="*/ 22582 h 509406"/>
                  <a:gd name="connsiteX4695" fmla="*/ 1041751 w 2377881"/>
                  <a:gd name="connsiteY4695" fmla="*/ 21820 h 509406"/>
                  <a:gd name="connsiteX4696" fmla="*/ 1045847 w 2377881"/>
                  <a:gd name="connsiteY4696" fmla="*/ 19820 h 509406"/>
                  <a:gd name="connsiteX4697" fmla="*/ 1046419 w 2377881"/>
                  <a:gd name="connsiteY4697" fmla="*/ 20106 h 509406"/>
                  <a:gd name="connsiteX4698" fmla="*/ 1053086 w 2377881"/>
                  <a:gd name="connsiteY4698" fmla="*/ 21630 h 509406"/>
                  <a:gd name="connsiteX4699" fmla="*/ 1065754 w 2377881"/>
                  <a:gd name="connsiteY4699" fmla="*/ 23344 h 509406"/>
                  <a:gd name="connsiteX4700" fmla="*/ 1068517 w 2377881"/>
                  <a:gd name="connsiteY4700" fmla="*/ 25059 h 509406"/>
                  <a:gd name="connsiteX4701" fmla="*/ 1077661 w 2377881"/>
                  <a:gd name="connsiteY4701" fmla="*/ 22201 h 509406"/>
                  <a:gd name="connsiteX4702" fmla="*/ 1079947 w 2377881"/>
                  <a:gd name="connsiteY4702" fmla="*/ 23535 h 509406"/>
                  <a:gd name="connsiteX4703" fmla="*/ 1099568 w 2377881"/>
                  <a:gd name="connsiteY4703" fmla="*/ 21439 h 509406"/>
                  <a:gd name="connsiteX4704" fmla="*/ 1106141 w 2377881"/>
                  <a:gd name="connsiteY4704" fmla="*/ 21344 h 509406"/>
                  <a:gd name="connsiteX4705" fmla="*/ 1122238 w 2377881"/>
                  <a:gd name="connsiteY4705" fmla="*/ 22392 h 509406"/>
                  <a:gd name="connsiteX4706" fmla="*/ 1125762 w 2377881"/>
                  <a:gd name="connsiteY4706" fmla="*/ 23440 h 509406"/>
                  <a:gd name="connsiteX4707" fmla="*/ 1132906 w 2377881"/>
                  <a:gd name="connsiteY4707" fmla="*/ 22011 h 509406"/>
                  <a:gd name="connsiteX4708" fmla="*/ 1136906 w 2377881"/>
                  <a:gd name="connsiteY4708" fmla="*/ 27440 h 509406"/>
                  <a:gd name="connsiteX4709" fmla="*/ 1137001 w 2377881"/>
                  <a:gd name="connsiteY4709" fmla="*/ 28393 h 509406"/>
                  <a:gd name="connsiteX4710" fmla="*/ 1137097 w 2377881"/>
                  <a:gd name="connsiteY4710" fmla="*/ 29536 h 509406"/>
                  <a:gd name="connsiteX4711" fmla="*/ 1139954 w 2377881"/>
                  <a:gd name="connsiteY4711" fmla="*/ 31060 h 509406"/>
                  <a:gd name="connsiteX4712" fmla="*/ 1143098 w 2377881"/>
                  <a:gd name="connsiteY4712" fmla="*/ 24297 h 509406"/>
                  <a:gd name="connsiteX4713" fmla="*/ 1144812 w 2377881"/>
                  <a:gd name="connsiteY4713" fmla="*/ 22201 h 509406"/>
                  <a:gd name="connsiteX4714" fmla="*/ 1152908 w 2377881"/>
                  <a:gd name="connsiteY4714" fmla="*/ 20296 h 509406"/>
                  <a:gd name="connsiteX4715" fmla="*/ 1161576 w 2377881"/>
                  <a:gd name="connsiteY4715" fmla="*/ 19058 h 509406"/>
                  <a:gd name="connsiteX4716" fmla="*/ 1164243 w 2377881"/>
                  <a:gd name="connsiteY4716" fmla="*/ 18677 h 509406"/>
                  <a:gd name="connsiteX4717" fmla="*/ 1173101 w 2377881"/>
                  <a:gd name="connsiteY4717" fmla="*/ 19153 h 509406"/>
                  <a:gd name="connsiteX4718" fmla="*/ 1185008 w 2377881"/>
                  <a:gd name="connsiteY4718" fmla="*/ 18201 h 509406"/>
                  <a:gd name="connsiteX4719" fmla="*/ 1188722 w 2377881"/>
                  <a:gd name="connsiteY4719" fmla="*/ 20392 h 509406"/>
                  <a:gd name="connsiteX4720" fmla="*/ 1193390 w 2377881"/>
                  <a:gd name="connsiteY4720" fmla="*/ 23154 h 509406"/>
                  <a:gd name="connsiteX4721" fmla="*/ 1199485 w 2377881"/>
                  <a:gd name="connsiteY4721" fmla="*/ 20868 h 509406"/>
                  <a:gd name="connsiteX4722" fmla="*/ 1200628 w 2377881"/>
                  <a:gd name="connsiteY4722" fmla="*/ 20963 h 509406"/>
                  <a:gd name="connsiteX4723" fmla="*/ 1206629 w 2377881"/>
                  <a:gd name="connsiteY4723" fmla="*/ 21344 h 509406"/>
                  <a:gd name="connsiteX4724" fmla="*/ 1205772 w 2377881"/>
                  <a:gd name="connsiteY4724" fmla="*/ 15915 h 509406"/>
                  <a:gd name="connsiteX4725" fmla="*/ 1213583 w 2377881"/>
                  <a:gd name="connsiteY4725" fmla="*/ 18201 h 509406"/>
                  <a:gd name="connsiteX4726" fmla="*/ 1216440 w 2377881"/>
                  <a:gd name="connsiteY4726" fmla="*/ 19153 h 509406"/>
                  <a:gd name="connsiteX4727" fmla="*/ 1219869 w 2377881"/>
                  <a:gd name="connsiteY4727" fmla="*/ 20296 h 509406"/>
                  <a:gd name="connsiteX4728" fmla="*/ 1226441 w 2377881"/>
                  <a:gd name="connsiteY4728" fmla="*/ 18296 h 509406"/>
                  <a:gd name="connsiteX4729" fmla="*/ 1226727 w 2377881"/>
                  <a:gd name="connsiteY4729" fmla="*/ 17915 h 509406"/>
                  <a:gd name="connsiteX4730" fmla="*/ 1227489 w 2377881"/>
                  <a:gd name="connsiteY4730" fmla="*/ 17058 h 509406"/>
                  <a:gd name="connsiteX4731" fmla="*/ 1234442 w 2377881"/>
                  <a:gd name="connsiteY4731" fmla="*/ 13057 h 509406"/>
                  <a:gd name="connsiteX4732" fmla="*/ 1235966 w 2377881"/>
                  <a:gd name="connsiteY4732" fmla="*/ 16677 h 509406"/>
                  <a:gd name="connsiteX4733" fmla="*/ 1236252 w 2377881"/>
                  <a:gd name="connsiteY4733" fmla="*/ 17344 h 509406"/>
                  <a:gd name="connsiteX4734" fmla="*/ 1243586 w 2377881"/>
                  <a:gd name="connsiteY4734" fmla="*/ 19058 h 509406"/>
                  <a:gd name="connsiteX4735" fmla="*/ 1252159 w 2377881"/>
                  <a:gd name="connsiteY4735" fmla="*/ 20392 h 509406"/>
                  <a:gd name="connsiteX4736" fmla="*/ 1257969 w 2377881"/>
                  <a:gd name="connsiteY4736" fmla="*/ 22678 h 509406"/>
                  <a:gd name="connsiteX4737" fmla="*/ 1262351 w 2377881"/>
                  <a:gd name="connsiteY4737" fmla="*/ 20963 h 509406"/>
                  <a:gd name="connsiteX4738" fmla="*/ 1268637 w 2377881"/>
                  <a:gd name="connsiteY4738" fmla="*/ 18106 h 509406"/>
                  <a:gd name="connsiteX4739" fmla="*/ 1269875 w 2377881"/>
                  <a:gd name="connsiteY4739" fmla="*/ 17725 h 509406"/>
                  <a:gd name="connsiteX4740" fmla="*/ 1275971 w 2377881"/>
                  <a:gd name="connsiteY4740" fmla="*/ 18201 h 509406"/>
                  <a:gd name="connsiteX4741" fmla="*/ 1283496 w 2377881"/>
                  <a:gd name="connsiteY4741" fmla="*/ 21725 h 509406"/>
                  <a:gd name="connsiteX4742" fmla="*/ 1292068 w 2377881"/>
                  <a:gd name="connsiteY4742" fmla="*/ 21058 h 509406"/>
                  <a:gd name="connsiteX4743" fmla="*/ 1296831 w 2377881"/>
                  <a:gd name="connsiteY4743" fmla="*/ 21439 h 509406"/>
                  <a:gd name="connsiteX4744" fmla="*/ 1300736 w 2377881"/>
                  <a:gd name="connsiteY4744" fmla="*/ 18010 h 509406"/>
                  <a:gd name="connsiteX4745" fmla="*/ 1307594 w 2377881"/>
                  <a:gd name="connsiteY4745" fmla="*/ 19439 h 509406"/>
                  <a:gd name="connsiteX4746" fmla="*/ 1313595 w 2377881"/>
                  <a:gd name="connsiteY4746" fmla="*/ 20011 h 509406"/>
                  <a:gd name="connsiteX4747" fmla="*/ 1325406 w 2377881"/>
                  <a:gd name="connsiteY4747" fmla="*/ 18391 h 509406"/>
                  <a:gd name="connsiteX4748" fmla="*/ 1333312 w 2377881"/>
                  <a:gd name="connsiteY4748" fmla="*/ 24583 h 509406"/>
                  <a:gd name="connsiteX4749" fmla="*/ 1343218 w 2377881"/>
                  <a:gd name="connsiteY4749" fmla="*/ 19820 h 509406"/>
                  <a:gd name="connsiteX4750" fmla="*/ 1343884 w 2377881"/>
                  <a:gd name="connsiteY4750" fmla="*/ 19439 h 509406"/>
                  <a:gd name="connsiteX4751" fmla="*/ 1347504 w 2377881"/>
                  <a:gd name="connsiteY4751" fmla="*/ 17534 h 509406"/>
                  <a:gd name="connsiteX4752" fmla="*/ 1359220 w 2377881"/>
                  <a:gd name="connsiteY4752" fmla="*/ 19915 h 509406"/>
                  <a:gd name="connsiteX4753" fmla="*/ 1362458 w 2377881"/>
                  <a:gd name="connsiteY4753" fmla="*/ 19534 h 509406"/>
                  <a:gd name="connsiteX4754" fmla="*/ 1367507 w 2377881"/>
                  <a:gd name="connsiteY4754" fmla="*/ 19630 h 509406"/>
                  <a:gd name="connsiteX4755" fmla="*/ 1373317 w 2377881"/>
                  <a:gd name="connsiteY4755" fmla="*/ 20582 h 509406"/>
                  <a:gd name="connsiteX4756" fmla="*/ 1378746 w 2377881"/>
                  <a:gd name="connsiteY4756" fmla="*/ 19725 h 509406"/>
                  <a:gd name="connsiteX4757" fmla="*/ 1379032 w 2377881"/>
                  <a:gd name="connsiteY4757" fmla="*/ 20773 h 509406"/>
                  <a:gd name="connsiteX4758" fmla="*/ 1379318 w 2377881"/>
                  <a:gd name="connsiteY4758" fmla="*/ 21725 h 509406"/>
                  <a:gd name="connsiteX4759" fmla="*/ 1388176 w 2377881"/>
                  <a:gd name="connsiteY4759" fmla="*/ 20487 h 509406"/>
                  <a:gd name="connsiteX4760" fmla="*/ 1391700 w 2377881"/>
                  <a:gd name="connsiteY4760" fmla="*/ 18487 h 509406"/>
                  <a:gd name="connsiteX4761" fmla="*/ 1391414 w 2377881"/>
                  <a:gd name="connsiteY4761" fmla="*/ 15343 h 509406"/>
                  <a:gd name="connsiteX4762" fmla="*/ 1394748 w 2377881"/>
                  <a:gd name="connsiteY4762" fmla="*/ 18201 h 509406"/>
                  <a:gd name="connsiteX4763" fmla="*/ 1406464 w 2377881"/>
                  <a:gd name="connsiteY4763" fmla="*/ 19534 h 509406"/>
                  <a:gd name="connsiteX4764" fmla="*/ 1412845 w 2377881"/>
                  <a:gd name="connsiteY4764" fmla="*/ 21344 h 509406"/>
                  <a:gd name="connsiteX4765" fmla="*/ 1420275 w 2377881"/>
                  <a:gd name="connsiteY4765" fmla="*/ 20868 h 509406"/>
                  <a:gd name="connsiteX4766" fmla="*/ 1441135 w 2377881"/>
                  <a:gd name="connsiteY4766" fmla="*/ 19439 h 509406"/>
                  <a:gd name="connsiteX4767" fmla="*/ 1443421 w 2377881"/>
                  <a:gd name="connsiteY4767" fmla="*/ 20582 h 509406"/>
                  <a:gd name="connsiteX4768" fmla="*/ 1449041 w 2377881"/>
                  <a:gd name="connsiteY4768" fmla="*/ 18296 h 509406"/>
                  <a:gd name="connsiteX4769" fmla="*/ 1449136 w 2377881"/>
                  <a:gd name="connsiteY4769" fmla="*/ 18010 h 509406"/>
                  <a:gd name="connsiteX4770" fmla="*/ 1460470 w 2377881"/>
                  <a:gd name="connsiteY4770" fmla="*/ 19249 h 509406"/>
                  <a:gd name="connsiteX4771" fmla="*/ 1464090 w 2377881"/>
                  <a:gd name="connsiteY4771" fmla="*/ 19344 h 509406"/>
                  <a:gd name="connsiteX4772" fmla="*/ 1476949 w 2377881"/>
                  <a:gd name="connsiteY4772" fmla="*/ 20296 h 509406"/>
                  <a:gd name="connsiteX4773" fmla="*/ 1478377 w 2377881"/>
                  <a:gd name="connsiteY4773" fmla="*/ 20677 h 509406"/>
                  <a:gd name="connsiteX4774" fmla="*/ 1480187 w 2377881"/>
                  <a:gd name="connsiteY4774" fmla="*/ 19249 h 509406"/>
                  <a:gd name="connsiteX4775" fmla="*/ 1479901 w 2377881"/>
                  <a:gd name="connsiteY4775" fmla="*/ 18201 h 509406"/>
                  <a:gd name="connsiteX4776" fmla="*/ 1481807 w 2377881"/>
                  <a:gd name="connsiteY4776" fmla="*/ 17344 h 509406"/>
                  <a:gd name="connsiteX4777" fmla="*/ 1485902 w 2377881"/>
                  <a:gd name="connsiteY4777" fmla="*/ 19344 h 509406"/>
                  <a:gd name="connsiteX4778" fmla="*/ 1493236 w 2377881"/>
                  <a:gd name="connsiteY4778" fmla="*/ 20106 h 509406"/>
                  <a:gd name="connsiteX4779" fmla="*/ 1497904 w 2377881"/>
                  <a:gd name="connsiteY4779" fmla="*/ 19344 h 509406"/>
                  <a:gd name="connsiteX4780" fmla="*/ 1504667 w 2377881"/>
                  <a:gd name="connsiteY4780" fmla="*/ 19725 h 509406"/>
                  <a:gd name="connsiteX4781" fmla="*/ 1506000 w 2377881"/>
                  <a:gd name="connsiteY4781" fmla="*/ 21439 h 509406"/>
                  <a:gd name="connsiteX4782" fmla="*/ 1512668 w 2377881"/>
                  <a:gd name="connsiteY4782" fmla="*/ 22868 h 509406"/>
                  <a:gd name="connsiteX4783" fmla="*/ 1513525 w 2377881"/>
                  <a:gd name="connsiteY4783" fmla="*/ 22201 h 509406"/>
                  <a:gd name="connsiteX4784" fmla="*/ 1529336 w 2377881"/>
                  <a:gd name="connsiteY4784" fmla="*/ 19344 h 509406"/>
                  <a:gd name="connsiteX4785" fmla="*/ 1541528 w 2377881"/>
                  <a:gd name="connsiteY4785" fmla="*/ 19630 h 509406"/>
                  <a:gd name="connsiteX4786" fmla="*/ 1550196 w 2377881"/>
                  <a:gd name="connsiteY4786" fmla="*/ 19630 h 509406"/>
                  <a:gd name="connsiteX4787" fmla="*/ 1556959 w 2377881"/>
                  <a:gd name="connsiteY4787" fmla="*/ 21439 h 509406"/>
                  <a:gd name="connsiteX4788" fmla="*/ 1559626 w 2377881"/>
                  <a:gd name="connsiteY4788" fmla="*/ 20773 h 509406"/>
                  <a:gd name="connsiteX4789" fmla="*/ 1563245 w 2377881"/>
                  <a:gd name="connsiteY4789" fmla="*/ 16867 h 509406"/>
                  <a:gd name="connsiteX4790" fmla="*/ 1565817 w 2377881"/>
                  <a:gd name="connsiteY4790" fmla="*/ 13153 h 509406"/>
                  <a:gd name="connsiteX4791" fmla="*/ 1566769 w 2377881"/>
                  <a:gd name="connsiteY4791" fmla="*/ 13915 h 509406"/>
                  <a:gd name="connsiteX4792" fmla="*/ 1568675 w 2377881"/>
                  <a:gd name="connsiteY4792" fmla="*/ 15439 h 509406"/>
                  <a:gd name="connsiteX4793" fmla="*/ 1576009 w 2377881"/>
                  <a:gd name="connsiteY4793" fmla="*/ 20106 h 509406"/>
                  <a:gd name="connsiteX4794" fmla="*/ 1588868 w 2377881"/>
                  <a:gd name="connsiteY4794" fmla="*/ 17439 h 509406"/>
                  <a:gd name="connsiteX4795" fmla="*/ 1599059 w 2377881"/>
                  <a:gd name="connsiteY4795" fmla="*/ 21439 h 509406"/>
                  <a:gd name="connsiteX4796" fmla="*/ 1607251 w 2377881"/>
                  <a:gd name="connsiteY4796" fmla="*/ 21820 h 509406"/>
                  <a:gd name="connsiteX4797" fmla="*/ 1609823 w 2377881"/>
                  <a:gd name="connsiteY4797" fmla="*/ 19725 h 509406"/>
                  <a:gd name="connsiteX4798" fmla="*/ 1611537 w 2377881"/>
                  <a:gd name="connsiteY4798" fmla="*/ 18296 h 509406"/>
                  <a:gd name="connsiteX4799" fmla="*/ 1620967 w 2377881"/>
                  <a:gd name="connsiteY4799" fmla="*/ 20963 h 509406"/>
                  <a:gd name="connsiteX4800" fmla="*/ 1627444 w 2377881"/>
                  <a:gd name="connsiteY4800" fmla="*/ 20011 h 509406"/>
                  <a:gd name="connsiteX4801" fmla="*/ 1637921 w 2377881"/>
                  <a:gd name="connsiteY4801" fmla="*/ 20011 h 509406"/>
                  <a:gd name="connsiteX4802" fmla="*/ 1652494 w 2377881"/>
                  <a:gd name="connsiteY4802" fmla="*/ 22678 h 509406"/>
                  <a:gd name="connsiteX4803" fmla="*/ 1662686 w 2377881"/>
                  <a:gd name="connsiteY4803" fmla="*/ 19344 h 509406"/>
                  <a:gd name="connsiteX4804" fmla="*/ 1662782 w 2377881"/>
                  <a:gd name="connsiteY4804" fmla="*/ 19439 h 509406"/>
                  <a:gd name="connsiteX4805" fmla="*/ 1670973 w 2377881"/>
                  <a:gd name="connsiteY4805" fmla="*/ 19534 h 509406"/>
                  <a:gd name="connsiteX4806" fmla="*/ 1673926 w 2377881"/>
                  <a:gd name="connsiteY4806" fmla="*/ 20011 h 509406"/>
                  <a:gd name="connsiteX4807" fmla="*/ 1679641 w 2377881"/>
                  <a:gd name="connsiteY4807" fmla="*/ 18010 h 509406"/>
                  <a:gd name="connsiteX4808" fmla="*/ 1684498 w 2377881"/>
                  <a:gd name="connsiteY4808" fmla="*/ 19249 h 509406"/>
                  <a:gd name="connsiteX4809" fmla="*/ 1693356 w 2377881"/>
                  <a:gd name="connsiteY4809" fmla="*/ 20487 h 509406"/>
                  <a:gd name="connsiteX4810" fmla="*/ 1709264 w 2377881"/>
                  <a:gd name="connsiteY4810" fmla="*/ 18010 h 509406"/>
                  <a:gd name="connsiteX4811" fmla="*/ 1709835 w 2377881"/>
                  <a:gd name="connsiteY4811" fmla="*/ 17344 h 509406"/>
                  <a:gd name="connsiteX4812" fmla="*/ 1720884 w 2377881"/>
                  <a:gd name="connsiteY4812" fmla="*/ 16486 h 509406"/>
                  <a:gd name="connsiteX4813" fmla="*/ 1725075 w 2377881"/>
                  <a:gd name="connsiteY4813" fmla="*/ 18963 h 509406"/>
                  <a:gd name="connsiteX4814" fmla="*/ 1728409 w 2377881"/>
                  <a:gd name="connsiteY4814" fmla="*/ 20963 h 509406"/>
                  <a:gd name="connsiteX4815" fmla="*/ 1732029 w 2377881"/>
                  <a:gd name="connsiteY4815" fmla="*/ 16391 h 509406"/>
                  <a:gd name="connsiteX4816" fmla="*/ 1737743 w 2377881"/>
                  <a:gd name="connsiteY4816" fmla="*/ 21820 h 509406"/>
                  <a:gd name="connsiteX4817" fmla="*/ 1739744 w 2377881"/>
                  <a:gd name="connsiteY4817" fmla="*/ 19630 h 509406"/>
                  <a:gd name="connsiteX4818" fmla="*/ 1746601 w 2377881"/>
                  <a:gd name="connsiteY4818" fmla="*/ 17439 h 509406"/>
                  <a:gd name="connsiteX4819" fmla="*/ 1754984 w 2377881"/>
                  <a:gd name="connsiteY4819" fmla="*/ 21249 h 509406"/>
                  <a:gd name="connsiteX4820" fmla="*/ 1765461 w 2377881"/>
                  <a:gd name="connsiteY4820" fmla="*/ 20487 h 509406"/>
                  <a:gd name="connsiteX4821" fmla="*/ 1767652 w 2377881"/>
                  <a:gd name="connsiteY4821" fmla="*/ 18391 h 509406"/>
                  <a:gd name="connsiteX4822" fmla="*/ 1778415 w 2377881"/>
                  <a:gd name="connsiteY4822" fmla="*/ 20011 h 509406"/>
                  <a:gd name="connsiteX4823" fmla="*/ 1784511 w 2377881"/>
                  <a:gd name="connsiteY4823" fmla="*/ 16772 h 509406"/>
                  <a:gd name="connsiteX4824" fmla="*/ 1784797 w 2377881"/>
                  <a:gd name="connsiteY4824" fmla="*/ 17058 h 509406"/>
                  <a:gd name="connsiteX4825" fmla="*/ 1785654 w 2377881"/>
                  <a:gd name="connsiteY4825" fmla="*/ 18106 h 509406"/>
                  <a:gd name="connsiteX4826" fmla="*/ 1791464 w 2377881"/>
                  <a:gd name="connsiteY4826" fmla="*/ 18582 h 509406"/>
                  <a:gd name="connsiteX4827" fmla="*/ 1793941 w 2377881"/>
                  <a:gd name="connsiteY4827" fmla="*/ 18201 h 509406"/>
                  <a:gd name="connsiteX4828" fmla="*/ 1799941 w 2377881"/>
                  <a:gd name="connsiteY4828" fmla="*/ 18963 h 509406"/>
                  <a:gd name="connsiteX4829" fmla="*/ 1807276 w 2377881"/>
                  <a:gd name="connsiteY4829" fmla="*/ 18391 h 509406"/>
                  <a:gd name="connsiteX4830" fmla="*/ 1812896 w 2377881"/>
                  <a:gd name="connsiteY4830" fmla="*/ 18582 h 509406"/>
                  <a:gd name="connsiteX4831" fmla="*/ 1816991 w 2377881"/>
                  <a:gd name="connsiteY4831" fmla="*/ 18010 h 509406"/>
                  <a:gd name="connsiteX4832" fmla="*/ 1823468 w 2377881"/>
                  <a:gd name="connsiteY4832" fmla="*/ 16582 h 509406"/>
                  <a:gd name="connsiteX4833" fmla="*/ 1827373 w 2377881"/>
                  <a:gd name="connsiteY4833" fmla="*/ 17915 h 509406"/>
                  <a:gd name="connsiteX4834" fmla="*/ 1842899 w 2377881"/>
                  <a:gd name="connsiteY4834" fmla="*/ 19344 h 509406"/>
                  <a:gd name="connsiteX4835" fmla="*/ 1846138 w 2377881"/>
                  <a:gd name="connsiteY4835" fmla="*/ 16963 h 509406"/>
                  <a:gd name="connsiteX4836" fmla="*/ 1848043 w 2377881"/>
                  <a:gd name="connsiteY4836" fmla="*/ 17915 h 509406"/>
                  <a:gd name="connsiteX4837" fmla="*/ 1847090 w 2377881"/>
                  <a:gd name="connsiteY4837" fmla="*/ 20677 h 509406"/>
                  <a:gd name="connsiteX4838" fmla="*/ 1846329 w 2377881"/>
                  <a:gd name="connsiteY4838" fmla="*/ 21249 h 509406"/>
                  <a:gd name="connsiteX4839" fmla="*/ 1844614 w 2377881"/>
                  <a:gd name="connsiteY4839" fmla="*/ 23059 h 509406"/>
                  <a:gd name="connsiteX4840" fmla="*/ 1856139 w 2377881"/>
                  <a:gd name="connsiteY4840" fmla="*/ 21249 h 509406"/>
                  <a:gd name="connsiteX4841" fmla="*/ 1870903 w 2377881"/>
                  <a:gd name="connsiteY4841" fmla="*/ 10009 h 509406"/>
                  <a:gd name="connsiteX4842" fmla="*/ 1880809 w 2377881"/>
                  <a:gd name="connsiteY4842" fmla="*/ 14010 h 509406"/>
                  <a:gd name="connsiteX4843" fmla="*/ 1885095 w 2377881"/>
                  <a:gd name="connsiteY4843" fmla="*/ 14010 h 509406"/>
                  <a:gd name="connsiteX4844" fmla="*/ 1898335 w 2377881"/>
                  <a:gd name="connsiteY4844" fmla="*/ 14772 h 509406"/>
                  <a:gd name="connsiteX4845" fmla="*/ 1898811 w 2377881"/>
                  <a:gd name="connsiteY4845" fmla="*/ 15153 h 509406"/>
                  <a:gd name="connsiteX4846" fmla="*/ 1913384 w 2377881"/>
                  <a:gd name="connsiteY4846" fmla="*/ 13724 h 509406"/>
                  <a:gd name="connsiteX4847" fmla="*/ 1919575 w 2377881"/>
                  <a:gd name="connsiteY4847" fmla="*/ 12676 h 509406"/>
                  <a:gd name="connsiteX4848" fmla="*/ 1927576 w 2377881"/>
                  <a:gd name="connsiteY4848" fmla="*/ 10771 h 509406"/>
                  <a:gd name="connsiteX4849" fmla="*/ 1934244 w 2377881"/>
                  <a:gd name="connsiteY4849" fmla="*/ 12581 h 509406"/>
                  <a:gd name="connsiteX4850" fmla="*/ 1936911 w 2377881"/>
                  <a:gd name="connsiteY4850" fmla="*/ 12295 h 509406"/>
                  <a:gd name="connsiteX4851" fmla="*/ 1948341 w 2377881"/>
                  <a:gd name="connsiteY4851" fmla="*/ 9533 h 509406"/>
                  <a:gd name="connsiteX4852" fmla="*/ 1962533 w 2377881"/>
                  <a:gd name="connsiteY4852" fmla="*/ 9914 h 509406"/>
                  <a:gd name="connsiteX4853" fmla="*/ 1967296 w 2377881"/>
                  <a:gd name="connsiteY4853" fmla="*/ 10486 h 509406"/>
                  <a:gd name="connsiteX4854" fmla="*/ 1969963 w 2377881"/>
                  <a:gd name="connsiteY4854" fmla="*/ 10771 h 509406"/>
                  <a:gd name="connsiteX4855" fmla="*/ 1979393 w 2377881"/>
                  <a:gd name="connsiteY4855" fmla="*/ 7914 h 509406"/>
                  <a:gd name="connsiteX4856" fmla="*/ 1980250 w 2377881"/>
                  <a:gd name="connsiteY4856" fmla="*/ 8581 h 509406"/>
                  <a:gd name="connsiteX4857" fmla="*/ 1994728 w 2377881"/>
                  <a:gd name="connsiteY4857" fmla="*/ 10771 h 509406"/>
                  <a:gd name="connsiteX4858" fmla="*/ 1999109 w 2377881"/>
                  <a:gd name="connsiteY4858" fmla="*/ 11914 h 509406"/>
                  <a:gd name="connsiteX4859" fmla="*/ 2014349 w 2377881"/>
                  <a:gd name="connsiteY4859" fmla="*/ 11914 h 509406"/>
                  <a:gd name="connsiteX4860" fmla="*/ 2018350 w 2377881"/>
                  <a:gd name="connsiteY4860" fmla="*/ 11819 h 509406"/>
                  <a:gd name="connsiteX4861" fmla="*/ 2023684 w 2377881"/>
                  <a:gd name="connsiteY4861" fmla="*/ 11438 h 509406"/>
                  <a:gd name="connsiteX4862" fmla="*/ 2037019 w 2377881"/>
                  <a:gd name="connsiteY4862" fmla="*/ 8962 h 509406"/>
                  <a:gd name="connsiteX4863" fmla="*/ 2038828 w 2377881"/>
                  <a:gd name="connsiteY4863" fmla="*/ 9343 h 509406"/>
                  <a:gd name="connsiteX4864" fmla="*/ 2046448 w 2377881"/>
                  <a:gd name="connsiteY4864" fmla="*/ 8390 h 509406"/>
                  <a:gd name="connsiteX4865" fmla="*/ 2048735 w 2377881"/>
                  <a:gd name="connsiteY4865" fmla="*/ 8676 h 509406"/>
                  <a:gd name="connsiteX4866" fmla="*/ 2056831 w 2377881"/>
                  <a:gd name="connsiteY4866" fmla="*/ 9057 h 509406"/>
                  <a:gd name="connsiteX4867" fmla="*/ 2066641 w 2377881"/>
                  <a:gd name="connsiteY4867" fmla="*/ 6676 h 509406"/>
                  <a:gd name="connsiteX4868" fmla="*/ 2077881 w 2377881"/>
                  <a:gd name="connsiteY4868" fmla="*/ 8866 h 509406"/>
                  <a:gd name="connsiteX4869" fmla="*/ 2080739 w 2377881"/>
                  <a:gd name="connsiteY4869" fmla="*/ 7247 h 509406"/>
                  <a:gd name="connsiteX4870" fmla="*/ 2087406 w 2377881"/>
                  <a:gd name="connsiteY4870" fmla="*/ 5533 h 509406"/>
                  <a:gd name="connsiteX4871" fmla="*/ 2088739 w 2377881"/>
                  <a:gd name="connsiteY4871" fmla="*/ 4390 h 509406"/>
                  <a:gd name="connsiteX4872" fmla="*/ 2090073 w 2377881"/>
                  <a:gd name="connsiteY4872" fmla="*/ 2770 h 509406"/>
                  <a:gd name="connsiteX4873" fmla="*/ 2090644 w 2377881"/>
                  <a:gd name="connsiteY4873" fmla="*/ 3913 h 509406"/>
                  <a:gd name="connsiteX4874" fmla="*/ 2093502 w 2377881"/>
                  <a:gd name="connsiteY4874" fmla="*/ 6199 h 509406"/>
                  <a:gd name="connsiteX4875" fmla="*/ 2099407 w 2377881"/>
                  <a:gd name="connsiteY4875" fmla="*/ 5914 h 509406"/>
                  <a:gd name="connsiteX4876" fmla="*/ 2100170 w 2377881"/>
                  <a:gd name="connsiteY4876" fmla="*/ 6771 h 509406"/>
                  <a:gd name="connsiteX4877" fmla="*/ 2105790 w 2377881"/>
                  <a:gd name="connsiteY4877" fmla="*/ 4199 h 509406"/>
                  <a:gd name="connsiteX4878" fmla="*/ 2109981 w 2377881"/>
                  <a:gd name="connsiteY4878" fmla="*/ 3723 h 509406"/>
                  <a:gd name="connsiteX4879" fmla="*/ 2119315 w 2377881"/>
                  <a:gd name="connsiteY4879" fmla="*/ 8200 h 509406"/>
                  <a:gd name="connsiteX4880" fmla="*/ 2125220 w 2377881"/>
                  <a:gd name="connsiteY4880" fmla="*/ 13343 h 509406"/>
                  <a:gd name="connsiteX4881" fmla="*/ 2127602 w 2377881"/>
                  <a:gd name="connsiteY4881" fmla="*/ 12391 h 509406"/>
                  <a:gd name="connsiteX4882" fmla="*/ 2129221 w 2377881"/>
                  <a:gd name="connsiteY4882" fmla="*/ 7914 h 509406"/>
                  <a:gd name="connsiteX4883" fmla="*/ 2129316 w 2377881"/>
                  <a:gd name="connsiteY4883" fmla="*/ 7628 h 509406"/>
                  <a:gd name="connsiteX4884" fmla="*/ 2138936 w 2377881"/>
                  <a:gd name="connsiteY4884" fmla="*/ 4961 h 509406"/>
                  <a:gd name="connsiteX4885" fmla="*/ 2143603 w 2377881"/>
                  <a:gd name="connsiteY4885" fmla="*/ 4199 h 509406"/>
                  <a:gd name="connsiteX4886" fmla="*/ 2148652 w 2377881"/>
                  <a:gd name="connsiteY4886" fmla="*/ 3437 h 509406"/>
                  <a:gd name="connsiteX4887" fmla="*/ 2164178 w 2377881"/>
                  <a:gd name="connsiteY4887" fmla="*/ 865 h 509406"/>
                  <a:gd name="connsiteX4888" fmla="*/ 1888906 w 2377881"/>
                  <a:gd name="connsiteY4888" fmla="*/ 8 h 509406"/>
                  <a:gd name="connsiteX4889" fmla="*/ 1898335 w 2377881"/>
                  <a:gd name="connsiteY4889" fmla="*/ 6295 h 509406"/>
                  <a:gd name="connsiteX4890" fmla="*/ 1892716 w 2377881"/>
                  <a:gd name="connsiteY4890" fmla="*/ 4675 h 509406"/>
                  <a:gd name="connsiteX4891" fmla="*/ 1887858 w 2377881"/>
                  <a:gd name="connsiteY4891" fmla="*/ 3247 h 509406"/>
                  <a:gd name="connsiteX4892" fmla="*/ 1882714 w 2377881"/>
                  <a:gd name="connsiteY4892" fmla="*/ 8581 h 509406"/>
                  <a:gd name="connsiteX4893" fmla="*/ 1881666 w 2377881"/>
                  <a:gd name="connsiteY4893" fmla="*/ 9057 h 509406"/>
                  <a:gd name="connsiteX4894" fmla="*/ 1881286 w 2377881"/>
                  <a:gd name="connsiteY4894" fmla="*/ 9247 h 509406"/>
                  <a:gd name="connsiteX4895" fmla="*/ 1878809 w 2377881"/>
                  <a:gd name="connsiteY4895" fmla="*/ 7342 h 509406"/>
                  <a:gd name="connsiteX4896" fmla="*/ 1883095 w 2377881"/>
                  <a:gd name="connsiteY4896" fmla="*/ 1532 h 509406"/>
                  <a:gd name="connsiteX4897" fmla="*/ 1885572 w 2377881"/>
                  <a:gd name="connsiteY4897" fmla="*/ 865 h 50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</a:cxnLst>
                <a:rect l="l" t="t" r="r" b="b"/>
                <a:pathLst>
                  <a:path w="2377881" h="509406">
                    <a:moveTo>
                      <a:pt x="327282" y="501500"/>
                    </a:moveTo>
                    <a:cubicBezTo>
                      <a:pt x="333282" y="499309"/>
                      <a:pt x="337188" y="499690"/>
                      <a:pt x="335854" y="502452"/>
                    </a:cubicBezTo>
                    <a:lnTo>
                      <a:pt x="335759" y="504452"/>
                    </a:lnTo>
                    <a:lnTo>
                      <a:pt x="335664" y="505976"/>
                    </a:lnTo>
                    <a:cubicBezTo>
                      <a:pt x="335949" y="508167"/>
                      <a:pt x="335378" y="509120"/>
                      <a:pt x="334330" y="507977"/>
                    </a:cubicBezTo>
                    <a:cubicBezTo>
                      <a:pt x="333378" y="506834"/>
                      <a:pt x="330330" y="504643"/>
                      <a:pt x="329377" y="504929"/>
                    </a:cubicBezTo>
                    <a:cubicBezTo>
                      <a:pt x="328425" y="505310"/>
                      <a:pt x="325567" y="505691"/>
                      <a:pt x="324710" y="505024"/>
                    </a:cubicBezTo>
                    <a:lnTo>
                      <a:pt x="324805" y="504929"/>
                    </a:lnTo>
                    <a:close/>
                    <a:moveTo>
                      <a:pt x="442915" y="497880"/>
                    </a:moveTo>
                    <a:cubicBezTo>
                      <a:pt x="444153" y="497308"/>
                      <a:pt x="446820" y="497880"/>
                      <a:pt x="446058" y="500261"/>
                    </a:cubicBezTo>
                    <a:cubicBezTo>
                      <a:pt x="445296" y="502642"/>
                      <a:pt x="444915" y="509310"/>
                      <a:pt x="444153" y="509405"/>
                    </a:cubicBezTo>
                    <a:cubicBezTo>
                      <a:pt x="443486" y="509500"/>
                      <a:pt x="439486" y="504833"/>
                      <a:pt x="437200" y="504071"/>
                    </a:cubicBezTo>
                    <a:cubicBezTo>
                      <a:pt x="434914" y="503309"/>
                      <a:pt x="433580" y="502261"/>
                      <a:pt x="434247" y="501785"/>
                    </a:cubicBezTo>
                    <a:cubicBezTo>
                      <a:pt x="434914" y="501309"/>
                      <a:pt x="437390" y="500928"/>
                      <a:pt x="438343" y="502261"/>
                    </a:cubicBezTo>
                    <a:cubicBezTo>
                      <a:pt x="439295" y="503595"/>
                      <a:pt x="444915" y="500547"/>
                      <a:pt x="444058" y="500261"/>
                    </a:cubicBezTo>
                    <a:cubicBezTo>
                      <a:pt x="443105" y="499880"/>
                      <a:pt x="441676" y="498451"/>
                      <a:pt x="442915" y="497880"/>
                    </a:cubicBezTo>
                    <a:close/>
                    <a:moveTo>
                      <a:pt x="340521" y="488927"/>
                    </a:moveTo>
                    <a:cubicBezTo>
                      <a:pt x="339569" y="489118"/>
                      <a:pt x="343569" y="489689"/>
                      <a:pt x="349380" y="490165"/>
                    </a:cubicBezTo>
                    <a:lnTo>
                      <a:pt x="350449" y="489633"/>
                    </a:lnTo>
                    <a:lnTo>
                      <a:pt x="349284" y="491309"/>
                    </a:lnTo>
                    <a:cubicBezTo>
                      <a:pt x="345951" y="489308"/>
                      <a:pt x="341474" y="488737"/>
                      <a:pt x="340521" y="488927"/>
                    </a:cubicBezTo>
                    <a:close/>
                    <a:moveTo>
                      <a:pt x="361381" y="481498"/>
                    </a:moveTo>
                    <a:cubicBezTo>
                      <a:pt x="361762" y="481450"/>
                      <a:pt x="360190" y="483736"/>
                      <a:pt x="357809" y="485974"/>
                    </a:cubicBezTo>
                    <a:lnTo>
                      <a:pt x="350449" y="489633"/>
                    </a:lnTo>
                    <a:lnTo>
                      <a:pt x="352332" y="486927"/>
                    </a:lnTo>
                    <a:cubicBezTo>
                      <a:pt x="353952" y="484641"/>
                      <a:pt x="357952" y="483403"/>
                      <a:pt x="360905" y="481784"/>
                    </a:cubicBezTo>
                    <a:close/>
                    <a:moveTo>
                      <a:pt x="420436" y="479973"/>
                    </a:moveTo>
                    <a:cubicBezTo>
                      <a:pt x="421675" y="480640"/>
                      <a:pt x="423580" y="480830"/>
                      <a:pt x="425104" y="480735"/>
                    </a:cubicBezTo>
                    <a:lnTo>
                      <a:pt x="432248" y="480449"/>
                    </a:lnTo>
                    <a:cubicBezTo>
                      <a:pt x="432152" y="483688"/>
                      <a:pt x="428152" y="485307"/>
                      <a:pt x="423389" y="484164"/>
                    </a:cubicBezTo>
                    <a:lnTo>
                      <a:pt x="419103" y="482830"/>
                    </a:lnTo>
                    <a:cubicBezTo>
                      <a:pt x="418341" y="482545"/>
                      <a:pt x="417389" y="481306"/>
                      <a:pt x="417484" y="480544"/>
                    </a:cubicBezTo>
                    <a:cubicBezTo>
                      <a:pt x="417674" y="478163"/>
                      <a:pt x="418817" y="479116"/>
                      <a:pt x="420436" y="479973"/>
                    </a:cubicBezTo>
                    <a:close/>
                    <a:moveTo>
                      <a:pt x="399576" y="473496"/>
                    </a:moveTo>
                    <a:cubicBezTo>
                      <a:pt x="401290" y="473020"/>
                      <a:pt x="409672" y="477973"/>
                      <a:pt x="409577" y="479592"/>
                    </a:cubicBezTo>
                    <a:lnTo>
                      <a:pt x="409482" y="480830"/>
                    </a:lnTo>
                    <a:cubicBezTo>
                      <a:pt x="408720" y="482069"/>
                      <a:pt x="406910" y="482640"/>
                      <a:pt x="405481" y="482069"/>
                    </a:cubicBezTo>
                    <a:lnTo>
                      <a:pt x="404529" y="481211"/>
                    </a:lnTo>
                    <a:cubicBezTo>
                      <a:pt x="403195" y="479973"/>
                      <a:pt x="402529" y="478068"/>
                      <a:pt x="401005" y="477401"/>
                    </a:cubicBezTo>
                    <a:lnTo>
                      <a:pt x="399766" y="476735"/>
                    </a:lnTo>
                    <a:cubicBezTo>
                      <a:pt x="397099" y="477401"/>
                      <a:pt x="394718" y="477973"/>
                      <a:pt x="394432" y="477973"/>
                    </a:cubicBezTo>
                    <a:lnTo>
                      <a:pt x="394242" y="477592"/>
                    </a:lnTo>
                    <a:cubicBezTo>
                      <a:pt x="393956" y="477020"/>
                      <a:pt x="393956" y="475877"/>
                      <a:pt x="394337" y="475687"/>
                    </a:cubicBezTo>
                    <a:cubicBezTo>
                      <a:pt x="395956" y="474830"/>
                      <a:pt x="397766" y="473972"/>
                      <a:pt x="399576" y="473496"/>
                    </a:cubicBezTo>
                    <a:close/>
                    <a:moveTo>
                      <a:pt x="624843" y="467972"/>
                    </a:moveTo>
                    <a:cubicBezTo>
                      <a:pt x="626176" y="466734"/>
                      <a:pt x="628177" y="467305"/>
                      <a:pt x="629320" y="469210"/>
                    </a:cubicBezTo>
                    <a:cubicBezTo>
                      <a:pt x="630558" y="471115"/>
                      <a:pt x="630367" y="475592"/>
                      <a:pt x="626081" y="474449"/>
                    </a:cubicBezTo>
                    <a:lnTo>
                      <a:pt x="622557" y="474830"/>
                    </a:lnTo>
                    <a:lnTo>
                      <a:pt x="618842" y="475211"/>
                    </a:lnTo>
                    <a:cubicBezTo>
                      <a:pt x="614651" y="477211"/>
                      <a:pt x="611508" y="477116"/>
                      <a:pt x="611794" y="475211"/>
                    </a:cubicBezTo>
                    <a:cubicBezTo>
                      <a:pt x="612079" y="473211"/>
                      <a:pt x="610079" y="469877"/>
                      <a:pt x="612365" y="470448"/>
                    </a:cubicBezTo>
                    <a:cubicBezTo>
                      <a:pt x="614651" y="471020"/>
                      <a:pt x="622366" y="471877"/>
                      <a:pt x="623128" y="470353"/>
                    </a:cubicBezTo>
                    <a:lnTo>
                      <a:pt x="623986" y="469115"/>
                    </a:lnTo>
                    <a:close/>
                    <a:moveTo>
                      <a:pt x="971267" y="463972"/>
                    </a:moveTo>
                    <a:cubicBezTo>
                      <a:pt x="973743" y="464638"/>
                      <a:pt x="980887" y="462924"/>
                      <a:pt x="981935" y="463972"/>
                    </a:cubicBezTo>
                    <a:lnTo>
                      <a:pt x="981744" y="464162"/>
                    </a:lnTo>
                    <a:cubicBezTo>
                      <a:pt x="980315" y="465686"/>
                      <a:pt x="978887" y="467591"/>
                      <a:pt x="976886" y="468163"/>
                    </a:cubicBezTo>
                    <a:cubicBezTo>
                      <a:pt x="975077" y="468734"/>
                      <a:pt x="971838" y="469401"/>
                      <a:pt x="971362" y="465781"/>
                    </a:cubicBezTo>
                    <a:lnTo>
                      <a:pt x="971171" y="464638"/>
                    </a:lnTo>
                    <a:cubicBezTo>
                      <a:pt x="968695" y="463591"/>
                      <a:pt x="968790" y="463305"/>
                      <a:pt x="971267" y="463972"/>
                    </a:cubicBezTo>
                    <a:close/>
                    <a:moveTo>
                      <a:pt x="481206" y="462448"/>
                    </a:moveTo>
                    <a:cubicBezTo>
                      <a:pt x="483778" y="463210"/>
                      <a:pt x="488540" y="467591"/>
                      <a:pt x="487016" y="470925"/>
                    </a:cubicBezTo>
                    <a:lnTo>
                      <a:pt x="483301" y="470163"/>
                    </a:lnTo>
                    <a:lnTo>
                      <a:pt x="481206" y="469687"/>
                    </a:lnTo>
                    <a:cubicBezTo>
                      <a:pt x="478730" y="468925"/>
                      <a:pt x="476634" y="465305"/>
                      <a:pt x="476634" y="463876"/>
                    </a:cubicBezTo>
                    <a:cubicBezTo>
                      <a:pt x="476634" y="462352"/>
                      <a:pt x="478730" y="461686"/>
                      <a:pt x="481206" y="462448"/>
                    </a:cubicBezTo>
                    <a:close/>
                    <a:moveTo>
                      <a:pt x="517210" y="462447"/>
                    </a:moveTo>
                    <a:cubicBezTo>
                      <a:pt x="519877" y="462352"/>
                      <a:pt x="522640" y="465114"/>
                      <a:pt x="522925" y="466257"/>
                    </a:cubicBezTo>
                    <a:cubicBezTo>
                      <a:pt x="523116" y="467400"/>
                      <a:pt x="522354" y="467972"/>
                      <a:pt x="521116" y="467496"/>
                    </a:cubicBezTo>
                    <a:cubicBezTo>
                      <a:pt x="519877" y="467019"/>
                      <a:pt x="513782" y="468734"/>
                      <a:pt x="509686" y="472163"/>
                    </a:cubicBezTo>
                    <a:lnTo>
                      <a:pt x="515306" y="476259"/>
                    </a:lnTo>
                    <a:cubicBezTo>
                      <a:pt x="515591" y="476449"/>
                      <a:pt x="515210" y="477592"/>
                      <a:pt x="514829" y="478068"/>
                    </a:cubicBezTo>
                    <a:lnTo>
                      <a:pt x="514067" y="478926"/>
                    </a:lnTo>
                    <a:cubicBezTo>
                      <a:pt x="512448" y="480164"/>
                      <a:pt x="510829" y="480259"/>
                      <a:pt x="510352" y="479116"/>
                    </a:cubicBezTo>
                    <a:cubicBezTo>
                      <a:pt x="509972" y="477973"/>
                      <a:pt x="506923" y="475878"/>
                      <a:pt x="504733" y="476830"/>
                    </a:cubicBezTo>
                    <a:cubicBezTo>
                      <a:pt x="502447" y="477783"/>
                      <a:pt x="503780" y="481783"/>
                      <a:pt x="502732" y="482069"/>
                    </a:cubicBezTo>
                    <a:cubicBezTo>
                      <a:pt x="501590" y="482355"/>
                      <a:pt x="499208" y="480640"/>
                      <a:pt x="500447" y="477402"/>
                    </a:cubicBezTo>
                    <a:cubicBezTo>
                      <a:pt x="501590" y="474163"/>
                      <a:pt x="509590" y="470544"/>
                      <a:pt x="509495" y="465400"/>
                    </a:cubicBezTo>
                    <a:lnTo>
                      <a:pt x="515210" y="463209"/>
                    </a:lnTo>
                    <a:close/>
                    <a:moveTo>
                      <a:pt x="870588" y="462066"/>
                    </a:moveTo>
                    <a:cubicBezTo>
                      <a:pt x="871635" y="462257"/>
                      <a:pt x="873350" y="462828"/>
                      <a:pt x="873350" y="463400"/>
                    </a:cubicBezTo>
                    <a:cubicBezTo>
                      <a:pt x="873540" y="465400"/>
                      <a:pt x="874112" y="468829"/>
                      <a:pt x="872969" y="469305"/>
                    </a:cubicBezTo>
                    <a:lnTo>
                      <a:pt x="870016" y="470639"/>
                    </a:lnTo>
                    <a:cubicBezTo>
                      <a:pt x="868492" y="472829"/>
                      <a:pt x="863730" y="473306"/>
                      <a:pt x="862206" y="472734"/>
                    </a:cubicBezTo>
                    <a:cubicBezTo>
                      <a:pt x="860777" y="472163"/>
                      <a:pt x="863920" y="469972"/>
                      <a:pt x="869254" y="467781"/>
                    </a:cubicBezTo>
                    <a:lnTo>
                      <a:pt x="868587" y="462923"/>
                    </a:lnTo>
                    <a:cubicBezTo>
                      <a:pt x="868587" y="462638"/>
                      <a:pt x="870016" y="461971"/>
                      <a:pt x="870588" y="462066"/>
                    </a:cubicBezTo>
                    <a:close/>
                    <a:moveTo>
                      <a:pt x="685231" y="462066"/>
                    </a:moveTo>
                    <a:cubicBezTo>
                      <a:pt x="685993" y="461971"/>
                      <a:pt x="688088" y="464066"/>
                      <a:pt x="687898" y="464257"/>
                    </a:cubicBezTo>
                    <a:lnTo>
                      <a:pt x="685421" y="467210"/>
                    </a:lnTo>
                    <a:cubicBezTo>
                      <a:pt x="688279" y="467876"/>
                      <a:pt x="690565" y="469305"/>
                      <a:pt x="690565" y="469686"/>
                    </a:cubicBezTo>
                    <a:cubicBezTo>
                      <a:pt x="690565" y="470067"/>
                      <a:pt x="690374" y="471115"/>
                      <a:pt x="690184" y="471877"/>
                    </a:cubicBezTo>
                    <a:lnTo>
                      <a:pt x="689707" y="472067"/>
                    </a:lnTo>
                    <a:cubicBezTo>
                      <a:pt x="687421" y="472829"/>
                      <a:pt x="680659" y="469972"/>
                      <a:pt x="680278" y="468067"/>
                    </a:cubicBezTo>
                    <a:cubicBezTo>
                      <a:pt x="679706" y="465495"/>
                      <a:pt x="681897" y="462542"/>
                      <a:pt x="685231" y="462066"/>
                    </a:cubicBezTo>
                    <a:close/>
                    <a:moveTo>
                      <a:pt x="571312" y="461114"/>
                    </a:moveTo>
                    <a:cubicBezTo>
                      <a:pt x="572836" y="461685"/>
                      <a:pt x="575122" y="467781"/>
                      <a:pt x="574932" y="469686"/>
                    </a:cubicBezTo>
                    <a:cubicBezTo>
                      <a:pt x="574741" y="471686"/>
                      <a:pt x="572170" y="469972"/>
                      <a:pt x="569217" y="466067"/>
                    </a:cubicBezTo>
                    <a:lnTo>
                      <a:pt x="564359" y="465209"/>
                    </a:lnTo>
                    <a:cubicBezTo>
                      <a:pt x="562930" y="464924"/>
                      <a:pt x="560359" y="464162"/>
                      <a:pt x="560073" y="464543"/>
                    </a:cubicBezTo>
                    <a:lnTo>
                      <a:pt x="557120" y="468353"/>
                    </a:lnTo>
                    <a:cubicBezTo>
                      <a:pt x="554834" y="466067"/>
                      <a:pt x="552548" y="465114"/>
                      <a:pt x="551977" y="466257"/>
                    </a:cubicBezTo>
                    <a:cubicBezTo>
                      <a:pt x="551405" y="467400"/>
                      <a:pt x="552929" y="470448"/>
                      <a:pt x="554167" y="471591"/>
                    </a:cubicBezTo>
                    <a:cubicBezTo>
                      <a:pt x="555406" y="472734"/>
                      <a:pt x="558263" y="476830"/>
                      <a:pt x="556930" y="478068"/>
                    </a:cubicBezTo>
                    <a:lnTo>
                      <a:pt x="555501" y="478449"/>
                    </a:lnTo>
                    <a:lnTo>
                      <a:pt x="553691" y="478925"/>
                    </a:lnTo>
                    <a:cubicBezTo>
                      <a:pt x="551024" y="478925"/>
                      <a:pt x="549119" y="476735"/>
                      <a:pt x="549405" y="474068"/>
                    </a:cubicBezTo>
                    <a:lnTo>
                      <a:pt x="548548" y="472353"/>
                    </a:lnTo>
                    <a:lnTo>
                      <a:pt x="547786" y="470924"/>
                    </a:lnTo>
                    <a:cubicBezTo>
                      <a:pt x="545595" y="469781"/>
                      <a:pt x="543595" y="468162"/>
                      <a:pt x="543499" y="467305"/>
                    </a:cubicBezTo>
                    <a:cubicBezTo>
                      <a:pt x="543404" y="466448"/>
                      <a:pt x="540737" y="464352"/>
                      <a:pt x="537880" y="465590"/>
                    </a:cubicBezTo>
                    <a:cubicBezTo>
                      <a:pt x="535022" y="466829"/>
                      <a:pt x="533212" y="474734"/>
                      <a:pt x="533212" y="476354"/>
                    </a:cubicBezTo>
                    <a:lnTo>
                      <a:pt x="530164" y="476830"/>
                    </a:lnTo>
                    <a:lnTo>
                      <a:pt x="527974" y="477211"/>
                    </a:lnTo>
                    <a:cubicBezTo>
                      <a:pt x="525688" y="479211"/>
                      <a:pt x="523211" y="478354"/>
                      <a:pt x="522544" y="475306"/>
                    </a:cubicBezTo>
                    <a:lnTo>
                      <a:pt x="521497" y="472639"/>
                    </a:lnTo>
                    <a:lnTo>
                      <a:pt x="521211" y="471877"/>
                    </a:lnTo>
                    <a:cubicBezTo>
                      <a:pt x="519496" y="471496"/>
                      <a:pt x="519115" y="470734"/>
                      <a:pt x="520449" y="470258"/>
                    </a:cubicBezTo>
                    <a:lnTo>
                      <a:pt x="521497" y="470448"/>
                    </a:lnTo>
                    <a:cubicBezTo>
                      <a:pt x="524830" y="470924"/>
                      <a:pt x="525973" y="468734"/>
                      <a:pt x="527688" y="467400"/>
                    </a:cubicBezTo>
                    <a:cubicBezTo>
                      <a:pt x="532260" y="463685"/>
                      <a:pt x="537594" y="462066"/>
                      <a:pt x="544261" y="461876"/>
                    </a:cubicBezTo>
                    <a:lnTo>
                      <a:pt x="552453" y="461590"/>
                    </a:lnTo>
                    <a:cubicBezTo>
                      <a:pt x="561597" y="460828"/>
                      <a:pt x="570074" y="460542"/>
                      <a:pt x="571312" y="461114"/>
                    </a:cubicBezTo>
                    <a:close/>
                    <a:moveTo>
                      <a:pt x="701804" y="461019"/>
                    </a:moveTo>
                    <a:cubicBezTo>
                      <a:pt x="702281" y="460733"/>
                      <a:pt x="704471" y="460638"/>
                      <a:pt x="705710" y="461590"/>
                    </a:cubicBezTo>
                    <a:lnTo>
                      <a:pt x="705995" y="462543"/>
                    </a:lnTo>
                    <a:lnTo>
                      <a:pt x="706377" y="464162"/>
                    </a:lnTo>
                    <a:cubicBezTo>
                      <a:pt x="706186" y="466257"/>
                      <a:pt x="697994" y="467972"/>
                      <a:pt x="694851" y="467972"/>
                    </a:cubicBezTo>
                    <a:cubicBezTo>
                      <a:pt x="691613" y="467972"/>
                      <a:pt x="690470" y="466257"/>
                      <a:pt x="692279" y="464162"/>
                    </a:cubicBezTo>
                    <a:lnTo>
                      <a:pt x="692565" y="464257"/>
                    </a:lnTo>
                    <a:lnTo>
                      <a:pt x="696566" y="465686"/>
                    </a:lnTo>
                    <a:cubicBezTo>
                      <a:pt x="699042" y="463400"/>
                      <a:pt x="701423" y="461304"/>
                      <a:pt x="701804" y="461019"/>
                    </a:cubicBezTo>
                    <a:close/>
                    <a:moveTo>
                      <a:pt x="418627" y="460733"/>
                    </a:moveTo>
                    <a:cubicBezTo>
                      <a:pt x="422627" y="461495"/>
                      <a:pt x="424723" y="463019"/>
                      <a:pt x="423294" y="463972"/>
                    </a:cubicBezTo>
                    <a:cubicBezTo>
                      <a:pt x="421865" y="465019"/>
                      <a:pt x="417389" y="467115"/>
                      <a:pt x="416817" y="466448"/>
                    </a:cubicBezTo>
                    <a:cubicBezTo>
                      <a:pt x="416246" y="465782"/>
                      <a:pt x="413007" y="464258"/>
                      <a:pt x="412721" y="467115"/>
                    </a:cubicBezTo>
                    <a:lnTo>
                      <a:pt x="412150" y="468544"/>
                    </a:lnTo>
                    <a:cubicBezTo>
                      <a:pt x="411864" y="469210"/>
                      <a:pt x="410721" y="470163"/>
                      <a:pt x="409864" y="470258"/>
                    </a:cubicBezTo>
                    <a:cubicBezTo>
                      <a:pt x="409007" y="470258"/>
                      <a:pt x="407292" y="469496"/>
                      <a:pt x="407197" y="468925"/>
                    </a:cubicBezTo>
                    <a:lnTo>
                      <a:pt x="406911" y="466258"/>
                    </a:lnTo>
                    <a:cubicBezTo>
                      <a:pt x="407006" y="463305"/>
                      <a:pt x="414626" y="459971"/>
                      <a:pt x="418627" y="460733"/>
                    </a:cubicBezTo>
                    <a:close/>
                    <a:moveTo>
                      <a:pt x="432103" y="460002"/>
                    </a:moveTo>
                    <a:lnTo>
                      <a:pt x="433580" y="460066"/>
                    </a:lnTo>
                    <a:lnTo>
                      <a:pt x="438343" y="460257"/>
                    </a:lnTo>
                    <a:cubicBezTo>
                      <a:pt x="443486" y="461114"/>
                      <a:pt x="447296" y="464067"/>
                      <a:pt x="446725" y="466924"/>
                    </a:cubicBezTo>
                    <a:lnTo>
                      <a:pt x="445677" y="468829"/>
                    </a:lnTo>
                    <a:lnTo>
                      <a:pt x="444439" y="470925"/>
                    </a:lnTo>
                    <a:cubicBezTo>
                      <a:pt x="441867" y="472639"/>
                      <a:pt x="438914" y="474735"/>
                      <a:pt x="437866" y="475687"/>
                    </a:cubicBezTo>
                    <a:cubicBezTo>
                      <a:pt x="436819" y="476544"/>
                      <a:pt x="431770" y="475306"/>
                      <a:pt x="429866" y="471401"/>
                    </a:cubicBezTo>
                    <a:lnTo>
                      <a:pt x="437200" y="469687"/>
                    </a:lnTo>
                    <a:lnTo>
                      <a:pt x="439009" y="469306"/>
                    </a:lnTo>
                    <a:cubicBezTo>
                      <a:pt x="440248" y="465400"/>
                      <a:pt x="438724" y="462162"/>
                      <a:pt x="435676" y="462162"/>
                    </a:cubicBezTo>
                    <a:close/>
                    <a:moveTo>
                      <a:pt x="794864" y="459685"/>
                    </a:moveTo>
                    <a:cubicBezTo>
                      <a:pt x="796483" y="460257"/>
                      <a:pt x="794673" y="461876"/>
                      <a:pt x="790768" y="463400"/>
                    </a:cubicBezTo>
                    <a:lnTo>
                      <a:pt x="788196" y="464162"/>
                    </a:lnTo>
                    <a:cubicBezTo>
                      <a:pt x="785244" y="464924"/>
                      <a:pt x="785434" y="466353"/>
                      <a:pt x="786863" y="467972"/>
                    </a:cubicBezTo>
                    <a:cubicBezTo>
                      <a:pt x="787815" y="469020"/>
                      <a:pt x="789911" y="469972"/>
                      <a:pt x="786577" y="470448"/>
                    </a:cubicBezTo>
                    <a:cubicBezTo>
                      <a:pt x="785625" y="470544"/>
                      <a:pt x="783720" y="469782"/>
                      <a:pt x="783624" y="469305"/>
                    </a:cubicBezTo>
                    <a:cubicBezTo>
                      <a:pt x="783339" y="467305"/>
                      <a:pt x="782672" y="463876"/>
                      <a:pt x="783815" y="463305"/>
                    </a:cubicBezTo>
                    <a:lnTo>
                      <a:pt x="786672" y="461971"/>
                    </a:lnTo>
                    <a:cubicBezTo>
                      <a:pt x="788292" y="459685"/>
                      <a:pt x="793245" y="459114"/>
                      <a:pt x="794864" y="459685"/>
                    </a:cubicBezTo>
                    <a:close/>
                    <a:moveTo>
                      <a:pt x="759431" y="459304"/>
                    </a:moveTo>
                    <a:lnTo>
                      <a:pt x="761145" y="459970"/>
                    </a:lnTo>
                    <a:lnTo>
                      <a:pt x="764765" y="461399"/>
                    </a:lnTo>
                    <a:cubicBezTo>
                      <a:pt x="762955" y="462828"/>
                      <a:pt x="763717" y="464161"/>
                      <a:pt x="766384" y="464352"/>
                    </a:cubicBezTo>
                    <a:lnTo>
                      <a:pt x="769242" y="463971"/>
                    </a:lnTo>
                    <a:lnTo>
                      <a:pt x="774576" y="463304"/>
                    </a:lnTo>
                    <a:cubicBezTo>
                      <a:pt x="775052" y="466066"/>
                      <a:pt x="775052" y="468543"/>
                      <a:pt x="774480" y="468924"/>
                    </a:cubicBezTo>
                    <a:cubicBezTo>
                      <a:pt x="773909" y="469305"/>
                      <a:pt x="771051" y="470543"/>
                      <a:pt x="769432" y="470734"/>
                    </a:cubicBezTo>
                    <a:cubicBezTo>
                      <a:pt x="767813" y="470924"/>
                      <a:pt x="762384" y="467971"/>
                      <a:pt x="761050" y="467305"/>
                    </a:cubicBezTo>
                    <a:cubicBezTo>
                      <a:pt x="759717" y="466733"/>
                      <a:pt x="755335" y="461685"/>
                      <a:pt x="755049" y="460351"/>
                    </a:cubicBezTo>
                    <a:cubicBezTo>
                      <a:pt x="754763" y="459018"/>
                      <a:pt x="756764" y="458542"/>
                      <a:pt x="759431" y="459304"/>
                    </a:cubicBezTo>
                    <a:close/>
                    <a:moveTo>
                      <a:pt x="604935" y="457209"/>
                    </a:moveTo>
                    <a:lnTo>
                      <a:pt x="605507" y="459780"/>
                    </a:lnTo>
                    <a:lnTo>
                      <a:pt x="606269" y="463114"/>
                    </a:lnTo>
                    <a:cubicBezTo>
                      <a:pt x="605983" y="466638"/>
                      <a:pt x="601983" y="469115"/>
                      <a:pt x="597411" y="468639"/>
                    </a:cubicBezTo>
                    <a:lnTo>
                      <a:pt x="593505" y="468448"/>
                    </a:lnTo>
                    <a:lnTo>
                      <a:pt x="592458" y="468353"/>
                    </a:lnTo>
                    <a:cubicBezTo>
                      <a:pt x="591315" y="468924"/>
                      <a:pt x="587409" y="469115"/>
                      <a:pt x="583790" y="468829"/>
                    </a:cubicBezTo>
                    <a:cubicBezTo>
                      <a:pt x="580170" y="468543"/>
                      <a:pt x="579313" y="474639"/>
                      <a:pt x="575789" y="471401"/>
                    </a:cubicBezTo>
                    <a:lnTo>
                      <a:pt x="581123" y="467972"/>
                    </a:lnTo>
                    <a:lnTo>
                      <a:pt x="582552" y="466924"/>
                    </a:lnTo>
                    <a:cubicBezTo>
                      <a:pt x="581790" y="463209"/>
                      <a:pt x="582647" y="460447"/>
                      <a:pt x="584456" y="460638"/>
                    </a:cubicBezTo>
                    <a:cubicBezTo>
                      <a:pt x="586266" y="460828"/>
                      <a:pt x="591981" y="462828"/>
                      <a:pt x="593410" y="463686"/>
                    </a:cubicBezTo>
                    <a:cubicBezTo>
                      <a:pt x="594839" y="464543"/>
                      <a:pt x="599220" y="465305"/>
                      <a:pt x="599792" y="463305"/>
                    </a:cubicBezTo>
                    <a:cubicBezTo>
                      <a:pt x="600363" y="461304"/>
                      <a:pt x="601221" y="456732"/>
                      <a:pt x="604935" y="457209"/>
                    </a:cubicBezTo>
                    <a:close/>
                    <a:moveTo>
                      <a:pt x="427484" y="457209"/>
                    </a:moveTo>
                    <a:lnTo>
                      <a:pt x="432103" y="460002"/>
                    </a:lnTo>
                    <a:lnTo>
                      <a:pt x="429199" y="459876"/>
                    </a:lnTo>
                    <a:cubicBezTo>
                      <a:pt x="429770" y="457590"/>
                      <a:pt x="429008" y="456352"/>
                      <a:pt x="427484" y="457209"/>
                    </a:cubicBezTo>
                    <a:close/>
                    <a:moveTo>
                      <a:pt x="841631" y="457018"/>
                    </a:moveTo>
                    <a:lnTo>
                      <a:pt x="844012" y="457875"/>
                    </a:lnTo>
                    <a:cubicBezTo>
                      <a:pt x="844774" y="458161"/>
                      <a:pt x="845441" y="459875"/>
                      <a:pt x="845060" y="460447"/>
                    </a:cubicBezTo>
                    <a:cubicBezTo>
                      <a:pt x="844393" y="461590"/>
                      <a:pt x="843060" y="462733"/>
                      <a:pt x="841726" y="463495"/>
                    </a:cubicBezTo>
                    <a:lnTo>
                      <a:pt x="840583" y="464352"/>
                    </a:lnTo>
                    <a:cubicBezTo>
                      <a:pt x="838869" y="464733"/>
                      <a:pt x="838583" y="465781"/>
                      <a:pt x="840012" y="466734"/>
                    </a:cubicBezTo>
                    <a:lnTo>
                      <a:pt x="839917" y="467496"/>
                    </a:lnTo>
                    <a:cubicBezTo>
                      <a:pt x="839821" y="468543"/>
                      <a:pt x="838678" y="469496"/>
                      <a:pt x="837631" y="470258"/>
                    </a:cubicBezTo>
                    <a:cubicBezTo>
                      <a:pt x="837440" y="470353"/>
                      <a:pt x="835154" y="469400"/>
                      <a:pt x="835059" y="468829"/>
                    </a:cubicBezTo>
                    <a:lnTo>
                      <a:pt x="834773" y="466734"/>
                    </a:lnTo>
                    <a:cubicBezTo>
                      <a:pt x="834868" y="464447"/>
                      <a:pt x="838012" y="460066"/>
                      <a:pt x="841631" y="457018"/>
                    </a:cubicBezTo>
                    <a:close/>
                    <a:moveTo>
                      <a:pt x="896305" y="454161"/>
                    </a:moveTo>
                    <a:cubicBezTo>
                      <a:pt x="896495" y="455875"/>
                      <a:pt x="894400" y="463400"/>
                      <a:pt x="893733" y="466448"/>
                    </a:cubicBezTo>
                    <a:lnTo>
                      <a:pt x="887161" y="464162"/>
                    </a:lnTo>
                    <a:lnTo>
                      <a:pt x="886113" y="463781"/>
                    </a:lnTo>
                    <a:cubicBezTo>
                      <a:pt x="884875" y="463591"/>
                      <a:pt x="885542" y="461590"/>
                      <a:pt x="887637" y="459400"/>
                    </a:cubicBezTo>
                    <a:cubicBezTo>
                      <a:pt x="889733" y="457209"/>
                      <a:pt x="896114" y="452446"/>
                      <a:pt x="896305" y="454161"/>
                    </a:cubicBezTo>
                    <a:close/>
                    <a:moveTo>
                      <a:pt x="1022892" y="453684"/>
                    </a:moveTo>
                    <a:lnTo>
                      <a:pt x="1026131" y="454256"/>
                    </a:lnTo>
                    <a:cubicBezTo>
                      <a:pt x="1029941" y="455685"/>
                      <a:pt x="1033084" y="458066"/>
                      <a:pt x="1033084" y="459685"/>
                    </a:cubicBezTo>
                    <a:cubicBezTo>
                      <a:pt x="1033084" y="461304"/>
                      <a:pt x="1032037" y="465781"/>
                      <a:pt x="1030798" y="466257"/>
                    </a:cubicBezTo>
                    <a:cubicBezTo>
                      <a:pt x="1029560" y="466734"/>
                      <a:pt x="1025750" y="467115"/>
                      <a:pt x="1025369" y="465972"/>
                    </a:cubicBezTo>
                    <a:lnTo>
                      <a:pt x="1025750" y="465210"/>
                    </a:lnTo>
                    <a:lnTo>
                      <a:pt x="1026607" y="463114"/>
                    </a:lnTo>
                    <a:cubicBezTo>
                      <a:pt x="1028227" y="460447"/>
                      <a:pt x="1027846" y="458161"/>
                      <a:pt x="1025655" y="457971"/>
                    </a:cubicBezTo>
                    <a:cubicBezTo>
                      <a:pt x="1023464" y="457875"/>
                      <a:pt x="1018416" y="456923"/>
                      <a:pt x="1018606" y="456066"/>
                    </a:cubicBezTo>
                    <a:lnTo>
                      <a:pt x="1018987" y="455780"/>
                    </a:lnTo>
                    <a:cubicBezTo>
                      <a:pt x="1020225" y="454923"/>
                      <a:pt x="1021845" y="453494"/>
                      <a:pt x="1022892" y="453684"/>
                    </a:cubicBezTo>
                    <a:close/>
                    <a:moveTo>
                      <a:pt x="637796" y="449493"/>
                    </a:moveTo>
                    <a:cubicBezTo>
                      <a:pt x="639892" y="449493"/>
                      <a:pt x="644749" y="452160"/>
                      <a:pt x="642940" y="455399"/>
                    </a:cubicBezTo>
                    <a:cubicBezTo>
                      <a:pt x="641130" y="458637"/>
                      <a:pt x="644845" y="467972"/>
                      <a:pt x="647798" y="466924"/>
                    </a:cubicBezTo>
                    <a:lnTo>
                      <a:pt x="650369" y="466638"/>
                    </a:lnTo>
                    <a:lnTo>
                      <a:pt x="652369" y="466448"/>
                    </a:lnTo>
                    <a:cubicBezTo>
                      <a:pt x="655417" y="467305"/>
                      <a:pt x="656846" y="466638"/>
                      <a:pt x="655608" y="464828"/>
                    </a:cubicBezTo>
                    <a:lnTo>
                      <a:pt x="655132" y="463400"/>
                    </a:lnTo>
                    <a:lnTo>
                      <a:pt x="654656" y="461876"/>
                    </a:lnTo>
                    <a:cubicBezTo>
                      <a:pt x="654465" y="458637"/>
                      <a:pt x="655417" y="457303"/>
                      <a:pt x="656846" y="458827"/>
                    </a:cubicBezTo>
                    <a:cubicBezTo>
                      <a:pt x="658275" y="460352"/>
                      <a:pt x="664371" y="463495"/>
                      <a:pt x="667609" y="462828"/>
                    </a:cubicBezTo>
                    <a:cubicBezTo>
                      <a:pt x="670848" y="462161"/>
                      <a:pt x="676563" y="468543"/>
                      <a:pt x="675134" y="469877"/>
                    </a:cubicBezTo>
                    <a:cubicBezTo>
                      <a:pt x="673706" y="471305"/>
                      <a:pt x="666466" y="467781"/>
                      <a:pt x="663609" y="467114"/>
                    </a:cubicBezTo>
                    <a:lnTo>
                      <a:pt x="660751" y="468448"/>
                    </a:lnTo>
                    <a:lnTo>
                      <a:pt x="658084" y="469781"/>
                    </a:lnTo>
                    <a:cubicBezTo>
                      <a:pt x="654656" y="470829"/>
                      <a:pt x="652274" y="472448"/>
                      <a:pt x="652750" y="473401"/>
                    </a:cubicBezTo>
                    <a:lnTo>
                      <a:pt x="653131" y="474353"/>
                    </a:lnTo>
                    <a:lnTo>
                      <a:pt x="653417" y="475020"/>
                    </a:lnTo>
                    <a:cubicBezTo>
                      <a:pt x="653512" y="475877"/>
                      <a:pt x="652369" y="476544"/>
                      <a:pt x="650750" y="476544"/>
                    </a:cubicBezTo>
                    <a:lnTo>
                      <a:pt x="650274" y="475973"/>
                    </a:lnTo>
                    <a:lnTo>
                      <a:pt x="648750" y="474163"/>
                    </a:lnTo>
                    <a:cubicBezTo>
                      <a:pt x="647416" y="471877"/>
                      <a:pt x="645416" y="470639"/>
                      <a:pt x="644464" y="471401"/>
                    </a:cubicBezTo>
                    <a:cubicBezTo>
                      <a:pt x="643416" y="472163"/>
                      <a:pt x="639701" y="472829"/>
                      <a:pt x="638368" y="470924"/>
                    </a:cubicBezTo>
                    <a:cubicBezTo>
                      <a:pt x="636939" y="469115"/>
                      <a:pt x="640082" y="461971"/>
                      <a:pt x="640940" y="460066"/>
                    </a:cubicBezTo>
                    <a:cubicBezTo>
                      <a:pt x="641701" y="458066"/>
                      <a:pt x="640940" y="451970"/>
                      <a:pt x="639415" y="451589"/>
                    </a:cubicBezTo>
                    <a:cubicBezTo>
                      <a:pt x="637510" y="451398"/>
                      <a:pt x="633700" y="449874"/>
                      <a:pt x="633796" y="449779"/>
                    </a:cubicBezTo>
                    <a:cubicBezTo>
                      <a:pt x="633891" y="449588"/>
                      <a:pt x="635606" y="449493"/>
                      <a:pt x="637796" y="449493"/>
                    </a:cubicBezTo>
                    <a:close/>
                    <a:moveTo>
                      <a:pt x="920593" y="449207"/>
                    </a:moveTo>
                    <a:lnTo>
                      <a:pt x="920784" y="449398"/>
                    </a:lnTo>
                    <a:cubicBezTo>
                      <a:pt x="922784" y="451683"/>
                      <a:pt x="925261" y="449683"/>
                      <a:pt x="927356" y="450064"/>
                    </a:cubicBezTo>
                    <a:lnTo>
                      <a:pt x="929928" y="450636"/>
                    </a:lnTo>
                    <a:cubicBezTo>
                      <a:pt x="932785" y="451493"/>
                      <a:pt x="934500" y="453112"/>
                      <a:pt x="933928" y="454065"/>
                    </a:cubicBezTo>
                    <a:cubicBezTo>
                      <a:pt x="933262" y="455017"/>
                      <a:pt x="929833" y="455684"/>
                      <a:pt x="927833" y="452922"/>
                    </a:cubicBezTo>
                    <a:lnTo>
                      <a:pt x="923642" y="453779"/>
                    </a:lnTo>
                    <a:cubicBezTo>
                      <a:pt x="922403" y="454065"/>
                      <a:pt x="920498" y="454827"/>
                      <a:pt x="920212" y="454541"/>
                    </a:cubicBezTo>
                    <a:lnTo>
                      <a:pt x="919069" y="453303"/>
                    </a:lnTo>
                    <a:cubicBezTo>
                      <a:pt x="918308" y="451683"/>
                      <a:pt x="918974" y="449874"/>
                      <a:pt x="920593" y="449207"/>
                    </a:cubicBezTo>
                    <a:close/>
                    <a:moveTo>
                      <a:pt x="873445" y="447969"/>
                    </a:moveTo>
                    <a:lnTo>
                      <a:pt x="877636" y="451303"/>
                    </a:lnTo>
                    <a:cubicBezTo>
                      <a:pt x="878112" y="451684"/>
                      <a:pt x="880398" y="450541"/>
                      <a:pt x="881827" y="449969"/>
                    </a:cubicBezTo>
                    <a:lnTo>
                      <a:pt x="885923" y="448445"/>
                    </a:lnTo>
                    <a:cubicBezTo>
                      <a:pt x="889066" y="450827"/>
                      <a:pt x="890686" y="453398"/>
                      <a:pt x="889542" y="454160"/>
                    </a:cubicBezTo>
                    <a:cubicBezTo>
                      <a:pt x="888304" y="454922"/>
                      <a:pt x="883161" y="456161"/>
                      <a:pt x="880208" y="455399"/>
                    </a:cubicBezTo>
                    <a:cubicBezTo>
                      <a:pt x="877255" y="454637"/>
                      <a:pt x="871350" y="450636"/>
                      <a:pt x="873445" y="447969"/>
                    </a:cubicBezTo>
                    <a:close/>
                    <a:moveTo>
                      <a:pt x="957455" y="447874"/>
                    </a:moveTo>
                    <a:cubicBezTo>
                      <a:pt x="957932" y="447969"/>
                      <a:pt x="958694" y="449207"/>
                      <a:pt x="959075" y="450541"/>
                    </a:cubicBezTo>
                    <a:cubicBezTo>
                      <a:pt x="959456" y="451874"/>
                      <a:pt x="964123" y="449779"/>
                      <a:pt x="964885" y="448922"/>
                    </a:cubicBezTo>
                    <a:cubicBezTo>
                      <a:pt x="965647" y="448160"/>
                      <a:pt x="970028" y="448255"/>
                      <a:pt x="971171" y="449112"/>
                    </a:cubicBezTo>
                    <a:cubicBezTo>
                      <a:pt x="972314" y="449970"/>
                      <a:pt x="971267" y="451303"/>
                      <a:pt x="968790" y="452065"/>
                    </a:cubicBezTo>
                    <a:cubicBezTo>
                      <a:pt x="966314" y="452827"/>
                      <a:pt x="958027" y="454351"/>
                      <a:pt x="956789" y="453303"/>
                    </a:cubicBezTo>
                    <a:cubicBezTo>
                      <a:pt x="955455" y="452255"/>
                      <a:pt x="957074" y="447874"/>
                      <a:pt x="957455" y="447874"/>
                    </a:cubicBezTo>
                    <a:close/>
                    <a:moveTo>
                      <a:pt x="1040800" y="447112"/>
                    </a:moveTo>
                    <a:cubicBezTo>
                      <a:pt x="1042133" y="447684"/>
                      <a:pt x="1047181" y="452351"/>
                      <a:pt x="1048610" y="453970"/>
                    </a:cubicBezTo>
                    <a:cubicBezTo>
                      <a:pt x="1050039" y="455685"/>
                      <a:pt x="1049372" y="456732"/>
                      <a:pt x="1047086" y="456351"/>
                    </a:cubicBezTo>
                    <a:cubicBezTo>
                      <a:pt x="1044896" y="455970"/>
                      <a:pt x="1042609" y="460638"/>
                      <a:pt x="1041371" y="460447"/>
                    </a:cubicBezTo>
                    <a:cubicBezTo>
                      <a:pt x="1040038" y="460257"/>
                      <a:pt x="1037371" y="458161"/>
                      <a:pt x="1039847" y="456637"/>
                    </a:cubicBezTo>
                    <a:cubicBezTo>
                      <a:pt x="1042324" y="455113"/>
                      <a:pt x="1038895" y="448827"/>
                      <a:pt x="1039180" y="447684"/>
                    </a:cubicBezTo>
                    <a:lnTo>
                      <a:pt x="1039942" y="447398"/>
                    </a:lnTo>
                    <a:close/>
                    <a:moveTo>
                      <a:pt x="1374017" y="444507"/>
                    </a:moveTo>
                    <a:lnTo>
                      <a:pt x="1374269" y="445873"/>
                    </a:lnTo>
                    <a:cubicBezTo>
                      <a:pt x="1374222" y="447445"/>
                      <a:pt x="1374150" y="447588"/>
                      <a:pt x="1374079" y="446564"/>
                    </a:cubicBezTo>
                    <a:close/>
                    <a:moveTo>
                      <a:pt x="1105093" y="444445"/>
                    </a:moveTo>
                    <a:cubicBezTo>
                      <a:pt x="1109475" y="445778"/>
                      <a:pt x="1113666" y="454065"/>
                      <a:pt x="1109856" y="451588"/>
                    </a:cubicBezTo>
                    <a:lnTo>
                      <a:pt x="1105379" y="451207"/>
                    </a:lnTo>
                    <a:lnTo>
                      <a:pt x="1097759" y="450541"/>
                    </a:lnTo>
                    <a:cubicBezTo>
                      <a:pt x="1095568" y="453684"/>
                      <a:pt x="1092997" y="455303"/>
                      <a:pt x="1092235" y="454065"/>
                    </a:cubicBezTo>
                    <a:cubicBezTo>
                      <a:pt x="1091568" y="452922"/>
                      <a:pt x="1095188" y="447112"/>
                      <a:pt x="1095854" y="445302"/>
                    </a:cubicBezTo>
                    <a:cubicBezTo>
                      <a:pt x="1096521" y="443492"/>
                      <a:pt x="1100712" y="443111"/>
                      <a:pt x="1105093" y="444445"/>
                    </a:cubicBezTo>
                    <a:close/>
                    <a:moveTo>
                      <a:pt x="667800" y="442921"/>
                    </a:moveTo>
                    <a:cubicBezTo>
                      <a:pt x="669705" y="442921"/>
                      <a:pt x="675325" y="444731"/>
                      <a:pt x="679326" y="445683"/>
                    </a:cubicBezTo>
                    <a:cubicBezTo>
                      <a:pt x="683326" y="446636"/>
                      <a:pt x="685898" y="454351"/>
                      <a:pt x="682755" y="452541"/>
                    </a:cubicBezTo>
                    <a:lnTo>
                      <a:pt x="680088" y="451589"/>
                    </a:lnTo>
                    <a:cubicBezTo>
                      <a:pt x="677230" y="450636"/>
                      <a:pt x="673992" y="449493"/>
                      <a:pt x="671039" y="449779"/>
                    </a:cubicBezTo>
                    <a:lnTo>
                      <a:pt x="668277" y="450160"/>
                    </a:lnTo>
                    <a:cubicBezTo>
                      <a:pt x="664657" y="452351"/>
                      <a:pt x="662181" y="452160"/>
                      <a:pt x="662752" y="449874"/>
                    </a:cubicBezTo>
                    <a:lnTo>
                      <a:pt x="663323" y="449779"/>
                    </a:lnTo>
                    <a:lnTo>
                      <a:pt x="670563" y="449112"/>
                    </a:lnTo>
                    <a:cubicBezTo>
                      <a:pt x="667229" y="445683"/>
                      <a:pt x="665990" y="442921"/>
                      <a:pt x="667800" y="442921"/>
                    </a:cubicBezTo>
                    <a:close/>
                    <a:moveTo>
                      <a:pt x="860967" y="442540"/>
                    </a:moveTo>
                    <a:cubicBezTo>
                      <a:pt x="861824" y="441016"/>
                      <a:pt x="864968" y="442730"/>
                      <a:pt x="867920" y="446350"/>
                    </a:cubicBezTo>
                    <a:lnTo>
                      <a:pt x="862110" y="449588"/>
                    </a:lnTo>
                    <a:lnTo>
                      <a:pt x="861253" y="450064"/>
                    </a:lnTo>
                    <a:cubicBezTo>
                      <a:pt x="862301" y="453112"/>
                      <a:pt x="860777" y="453970"/>
                      <a:pt x="857919" y="451969"/>
                    </a:cubicBezTo>
                    <a:cubicBezTo>
                      <a:pt x="855061" y="449969"/>
                      <a:pt x="851537" y="443111"/>
                      <a:pt x="853347" y="444826"/>
                    </a:cubicBezTo>
                    <a:lnTo>
                      <a:pt x="854490" y="445302"/>
                    </a:lnTo>
                    <a:lnTo>
                      <a:pt x="856109" y="446064"/>
                    </a:lnTo>
                    <a:cubicBezTo>
                      <a:pt x="858110" y="446540"/>
                      <a:pt x="860015" y="445778"/>
                      <a:pt x="860300" y="444349"/>
                    </a:cubicBezTo>
                    <a:lnTo>
                      <a:pt x="860681" y="443111"/>
                    </a:lnTo>
                    <a:close/>
                    <a:moveTo>
                      <a:pt x="1357410" y="441492"/>
                    </a:moveTo>
                    <a:cubicBezTo>
                      <a:pt x="1357505" y="441492"/>
                      <a:pt x="1358076" y="443207"/>
                      <a:pt x="1358172" y="444159"/>
                    </a:cubicBezTo>
                    <a:cubicBezTo>
                      <a:pt x="1358172" y="444350"/>
                      <a:pt x="1357124" y="444731"/>
                      <a:pt x="1356457" y="444826"/>
                    </a:cubicBezTo>
                    <a:lnTo>
                      <a:pt x="1354933" y="445016"/>
                    </a:lnTo>
                    <a:cubicBezTo>
                      <a:pt x="1353409" y="445969"/>
                      <a:pt x="1350171" y="445683"/>
                      <a:pt x="1347599" y="444540"/>
                    </a:cubicBezTo>
                    <a:cubicBezTo>
                      <a:pt x="1345027" y="443302"/>
                      <a:pt x="1343503" y="440921"/>
                      <a:pt x="1350838" y="442254"/>
                    </a:cubicBezTo>
                    <a:close/>
                    <a:moveTo>
                      <a:pt x="58391" y="440539"/>
                    </a:moveTo>
                    <a:lnTo>
                      <a:pt x="55914" y="441111"/>
                    </a:lnTo>
                    <a:lnTo>
                      <a:pt x="53819" y="441587"/>
                    </a:lnTo>
                    <a:cubicBezTo>
                      <a:pt x="54581" y="444826"/>
                      <a:pt x="56581" y="447397"/>
                      <a:pt x="58200" y="447302"/>
                    </a:cubicBezTo>
                    <a:cubicBezTo>
                      <a:pt x="59820" y="447207"/>
                      <a:pt x="63820" y="443016"/>
                      <a:pt x="63820" y="441778"/>
                    </a:cubicBezTo>
                    <a:cubicBezTo>
                      <a:pt x="63820" y="440539"/>
                      <a:pt x="61344" y="439968"/>
                      <a:pt x="58391" y="440539"/>
                    </a:cubicBezTo>
                    <a:close/>
                    <a:moveTo>
                      <a:pt x="1224823" y="439397"/>
                    </a:moveTo>
                    <a:cubicBezTo>
                      <a:pt x="1225775" y="438634"/>
                      <a:pt x="1236253" y="438634"/>
                      <a:pt x="1236443" y="439397"/>
                    </a:cubicBezTo>
                    <a:cubicBezTo>
                      <a:pt x="1236634" y="440158"/>
                      <a:pt x="1234538" y="440730"/>
                      <a:pt x="1231871" y="440730"/>
                    </a:cubicBezTo>
                    <a:cubicBezTo>
                      <a:pt x="1229204" y="440730"/>
                      <a:pt x="1223965" y="440158"/>
                      <a:pt x="1224823" y="439397"/>
                    </a:cubicBezTo>
                    <a:close/>
                    <a:moveTo>
                      <a:pt x="811627" y="438825"/>
                    </a:moveTo>
                    <a:cubicBezTo>
                      <a:pt x="811723" y="439778"/>
                      <a:pt x="812961" y="441778"/>
                      <a:pt x="814390" y="441112"/>
                    </a:cubicBezTo>
                    <a:lnTo>
                      <a:pt x="815533" y="441207"/>
                    </a:lnTo>
                    <a:lnTo>
                      <a:pt x="816104" y="441302"/>
                    </a:lnTo>
                    <a:cubicBezTo>
                      <a:pt x="816485" y="442540"/>
                      <a:pt x="815914" y="444731"/>
                      <a:pt x="814961" y="446160"/>
                    </a:cubicBezTo>
                    <a:cubicBezTo>
                      <a:pt x="814009" y="447589"/>
                      <a:pt x="809341" y="449589"/>
                      <a:pt x="807817" y="446445"/>
                    </a:cubicBezTo>
                    <a:lnTo>
                      <a:pt x="806293" y="444064"/>
                    </a:lnTo>
                    <a:lnTo>
                      <a:pt x="805912" y="443493"/>
                    </a:lnTo>
                    <a:cubicBezTo>
                      <a:pt x="804388" y="443302"/>
                      <a:pt x="802198" y="443683"/>
                      <a:pt x="800959" y="444255"/>
                    </a:cubicBezTo>
                    <a:cubicBezTo>
                      <a:pt x="799816" y="444826"/>
                      <a:pt x="797245" y="441016"/>
                      <a:pt x="796101" y="440731"/>
                    </a:cubicBezTo>
                    <a:cubicBezTo>
                      <a:pt x="794959" y="440540"/>
                      <a:pt x="796578" y="439683"/>
                      <a:pt x="799626" y="438921"/>
                    </a:cubicBezTo>
                    <a:cubicBezTo>
                      <a:pt x="802674" y="438159"/>
                      <a:pt x="811532" y="437778"/>
                      <a:pt x="811627" y="438825"/>
                    </a:cubicBezTo>
                    <a:close/>
                    <a:moveTo>
                      <a:pt x="822010" y="437968"/>
                    </a:moveTo>
                    <a:cubicBezTo>
                      <a:pt x="822772" y="437396"/>
                      <a:pt x="824582" y="438158"/>
                      <a:pt x="826201" y="439682"/>
                    </a:cubicBezTo>
                    <a:cubicBezTo>
                      <a:pt x="827821" y="441206"/>
                      <a:pt x="832583" y="446064"/>
                      <a:pt x="833059" y="447588"/>
                    </a:cubicBezTo>
                    <a:cubicBezTo>
                      <a:pt x="833536" y="449017"/>
                      <a:pt x="831154" y="451874"/>
                      <a:pt x="826487" y="449779"/>
                    </a:cubicBezTo>
                    <a:lnTo>
                      <a:pt x="823915" y="447207"/>
                    </a:lnTo>
                    <a:lnTo>
                      <a:pt x="822106" y="445302"/>
                    </a:lnTo>
                    <a:cubicBezTo>
                      <a:pt x="820677" y="442445"/>
                      <a:pt x="821248" y="438539"/>
                      <a:pt x="822010" y="437968"/>
                    </a:cubicBezTo>
                    <a:close/>
                    <a:moveTo>
                      <a:pt x="1300165" y="436729"/>
                    </a:moveTo>
                    <a:cubicBezTo>
                      <a:pt x="1301784" y="437968"/>
                      <a:pt x="1303023" y="443016"/>
                      <a:pt x="1301880" y="444349"/>
                    </a:cubicBezTo>
                    <a:cubicBezTo>
                      <a:pt x="1300737" y="445778"/>
                      <a:pt x="1297213" y="446731"/>
                      <a:pt x="1298546" y="444159"/>
                    </a:cubicBezTo>
                    <a:lnTo>
                      <a:pt x="1298737" y="441778"/>
                    </a:lnTo>
                    <a:lnTo>
                      <a:pt x="1298927" y="439492"/>
                    </a:lnTo>
                    <a:cubicBezTo>
                      <a:pt x="1297974" y="436729"/>
                      <a:pt x="1298451" y="435396"/>
                      <a:pt x="1300165" y="436729"/>
                    </a:cubicBezTo>
                    <a:close/>
                    <a:moveTo>
                      <a:pt x="1043847" y="436253"/>
                    </a:moveTo>
                    <a:cubicBezTo>
                      <a:pt x="1045276" y="435491"/>
                      <a:pt x="1053467" y="435682"/>
                      <a:pt x="1053563" y="436444"/>
                    </a:cubicBezTo>
                    <a:cubicBezTo>
                      <a:pt x="1053753" y="437206"/>
                      <a:pt x="1055753" y="440730"/>
                      <a:pt x="1056706" y="443302"/>
                    </a:cubicBezTo>
                    <a:lnTo>
                      <a:pt x="1053467" y="444540"/>
                    </a:lnTo>
                    <a:lnTo>
                      <a:pt x="1050896" y="445492"/>
                    </a:lnTo>
                    <a:cubicBezTo>
                      <a:pt x="1048229" y="443873"/>
                      <a:pt x="1044704" y="440158"/>
                      <a:pt x="1043466" y="439301"/>
                    </a:cubicBezTo>
                    <a:cubicBezTo>
                      <a:pt x="1042228" y="438444"/>
                      <a:pt x="1042418" y="437110"/>
                      <a:pt x="1043847" y="436253"/>
                    </a:cubicBezTo>
                    <a:close/>
                    <a:moveTo>
                      <a:pt x="725617" y="435873"/>
                    </a:moveTo>
                    <a:cubicBezTo>
                      <a:pt x="726284" y="435587"/>
                      <a:pt x="728379" y="435492"/>
                      <a:pt x="728760" y="436254"/>
                    </a:cubicBezTo>
                    <a:cubicBezTo>
                      <a:pt x="729141" y="437111"/>
                      <a:pt x="728951" y="439683"/>
                      <a:pt x="729046" y="441588"/>
                    </a:cubicBezTo>
                    <a:lnTo>
                      <a:pt x="730380" y="442540"/>
                    </a:lnTo>
                    <a:cubicBezTo>
                      <a:pt x="731046" y="443017"/>
                      <a:pt x="733618" y="442636"/>
                      <a:pt x="734475" y="441874"/>
                    </a:cubicBezTo>
                    <a:cubicBezTo>
                      <a:pt x="739047" y="438445"/>
                      <a:pt x="741047" y="437968"/>
                      <a:pt x="744953" y="440064"/>
                    </a:cubicBezTo>
                    <a:lnTo>
                      <a:pt x="747239" y="441397"/>
                    </a:lnTo>
                    <a:cubicBezTo>
                      <a:pt x="749906" y="443112"/>
                      <a:pt x="750192" y="445493"/>
                      <a:pt x="748001" y="446636"/>
                    </a:cubicBezTo>
                    <a:cubicBezTo>
                      <a:pt x="745810" y="447779"/>
                      <a:pt x="749715" y="453494"/>
                      <a:pt x="746667" y="452923"/>
                    </a:cubicBezTo>
                    <a:cubicBezTo>
                      <a:pt x="743714" y="452256"/>
                      <a:pt x="737142" y="450351"/>
                      <a:pt x="737809" y="449779"/>
                    </a:cubicBezTo>
                    <a:lnTo>
                      <a:pt x="738190" y="449589"/>
                    </a:lnTo>
                    <a:lnTo>
                      <a:pt x="740381" y="448636"/>
                    </a:lnTo>
                    <a:cubicBezTo>
                      <a:pt x="742762" y="447684"/>
                      <a:pt x="742857" y="446446"/>
                      <a:pt x="740571" y="445779"/>
                    </a:cubicBezTo>
                    <a:lnTo>
                      <a:pt x="738476" y="445207"/>
                    </a:lnTo>
                    <a:lnTo>
                      <a:pt x="735713" y="444445"/>
                    </a:lnTo>
                    <a:cubicBezTo>
                      <a:pt x="732570" y="445017"/>
                      <a:pt x="726570" y="444826"/>
                      <a:pt x="722283" y="444160"/>
                    </a:cubicBezTo>
                    <a:lnTo>
                      <a:pt x="720378" y="445588"/>
                    </a:lnTo>
                    <a:cubicBezTo>
                      <a:pt x="714663" y="449779"/>
                      <a:pt x="716854" y="444160"/>
                      <a:pt x="715711" y="443398"/>
                    </a:cubicBezTo>
                    <a:cubicBezTo>
                      <a:pt x="711901" y="440921"/>
                      <a:pt x="716663" y="440159"/>
                      <a:pt x="717806" y="439207"/>
                    </a:cubicBezTo>
                    <a:lnTo>
                      <a:pt x="719426" y="437873"/>
                    </a:lnTo>
                    <a:cubicBezTo>
                      <a:pt x="722188" y="437111"/>
                      <a:pt x="724950" y="436159"/>
                      <a:pt x="725617" y="435873"/>
                    </a:cubicBezTo>
                    <a:close/>
                    <a:moveTo>
                      <a:pt x="1209963" y="435301"/>
                    </a:moveTo>
                    <a:cubicBezTo>
                      <a:pt x="1212726" y="435301"/>
                      <a:pt x="1219012" y="435492"/>
                      <a:pt x="1219012" y="435682"/>
                    </a:cubicBezTo>
                    <a:cubicBezTo>
                      <a:pt x="1219012" y="435872"/>
                      <a:pt x="1217964" y="436539"/>
                      <a:pt x="1216726" y="436634"/>
                    </a:cubicBezTo>
                    <a:cubicBezTo>
                      <a:pt x="1215488" y="436825"/>
                      <a:pt x="1211297" y="439301"/>
                      <a:pt x="1211297" y="441778"/>
                    </a:cubicBezTo>
                    <a:lnTo>
                      <a:pt x="1211106" y="444064"/>
                    </a:lnTo>
                    <a:cubicBezTo>
                      <a:pt x="1211011" y="445207"/>
                      <a:pt x="1216250" y="445778"/>
                      <a:pt x="1211773" y="447207"/>
                    </a:cubicBezTo>
                    <a:cubicBezTo>
                      <a:pt x="1211106" y="447398"/>
                      <a:pt x="1209106" y="446064"/>
                      <a:pt x="1208725" y="445207"/>
                    </a:cubicBezTo>
                    <a:lnTo>
                      <a:pt x="1207392" y="442254"/>
                    </a:lnTo>
                    <a:cubicBezTo>
                      <a:pt x="1206058" y="438444"/>
                      <a:pt x="1207201" y="435301"/>
                      <a:pt x="1209963" y="435301"/>
                    </a:cubicBezTo>
                    <a:close/>
                    <a:moveTo>
                      <a:pt x="1152242" y="435301"/>
                    </a:moveTo>
                    <a:cubicBezTo>
                      <a:pt x="1153861" y="435015"/>
                      <a:pt x="1155576" y="435396"/>
                      <a:pt x="1156052" y="436063"/>
                    </a:cubicBezTo>
                    <a:lnTo>
                      <a:pt x="1155957" y="436634"/>
                    </a:lnTo>
                    <a:lnTo>
                      <a:pt x="1155481" y="439206"/>
                    </a:lnTo>
                    <a:cubicBezTo>
                      <a:pt x="1154433" y="442826"/>
                      <a:pt x="1151290" y="445302"/>
                      <a:pt x="1148527" y="444826"/>
                    </a:cubicBezTo>
                    <a:lnTo>
                      <a:pt x="1146527" y="443873"/>
                    </a:lnTo>
                    <a:cubicBezTo>
                      <a:pt x="1143955" y="442635"/>
                      <a:pt x="1144432" y="440540"/>
                      <a:pt x="1147480" y="439587"/>
                    </a:cubicBezTo>
                    <a:lnTo>
                      <a:pt x="1148718" y="439206"/>
                    </a:lnTo>
                    <a:cubicBezTo>
                      <a:pt x="1150432" y="439587"/>
                      <a:pt x="1151766" y="438730"/>
                      <a:pt x="1151575" y="437111"/>
                    </a:cubicBezTo>
                    <a:lnTo>
                      <a:pt x="1152052" y="435872"/>
                    </a:lnTo>
                    <a:close/>
                    <a:moveTo>
                      <a:pt x="1007366" y="435111"/>
                    </a:moveTo>
                    <a:cubicBezTo>
                      <a:pt x="1008509" y="435111"/>
                      <a:pt x="1011652" y="436635"/>
                      <a:pt x="1011176" y="438445"/>
                    </a:cubicBezTo>
                    <a:cubicBezTo>
                      <a:pt x="1010700" y="440255"/>
                      <a:pt x="1014700" y="445017"/>
                      <a:pt x="1014415" y="446446"/>
                    </a:cubicBezTo>
                    <a:cubicBezTo>
                      <a:pt x="1014033" y="447779"/>
                      <a:pt x="1015176" y="452065"/>
                      <a:pt x="1015081" y="452828"/>
                    </a:cubicBezTo>
                    <a:cubicBezTo>
                      <a:pt x="1014986" y="453494"/>
                      <a:pt x="1012986" y="455018"/>
                      <a:pt x="1010985" y="454637"/>
                    </a:cubicBezTo>
                    <a:lnTo>
                      <a:pt x="1009366" y="453970"/>
                    </a:lnTo>
                    <a:lnTo>
                      <a:pt x="1008318" y="453494"/>
                    </a:lnTo>
                    <a:cubicBezTo>
                      <a:pt x="1007366" y="452542"/>
                      <a:pt x="1004794" y="452637"/>
                      <a:pt x="1002794" y="453780"/>
                    </a:cubicBezTo>
                    <a:cubicBezTo>
                      <a:pt x="1000699" y="454923"/>
                      <a:pt x="999270" y="460733"/>
                      <a:pt x="998603" y="461019"/>
                    </a:cubicBezTo>
                    <a:cubicBezTo>
                      <a:pt x="997936" y="461305"/>
                      <a:pt x="996222" y="461305"/>
                      <a:pt x="996317" y="460543"/>
                    </a:cubicBezTo>
                    <a:lnTo>
                      <a:pt x="996317" y="459781"/>
                    </a:lnTo>
                    <a:lnTo>
                      <a:pt x="996222" y="458066"/>
                    </a:lnTo>
                    <a:cubicBezTo>
                      <a:pt x="996031" y="455780"/>
                      <a:pt x="997841" y="453113"/>
                      <a:pt x="1000127" y="452161"/>
                    </a:cubicBezTo>
                    <a:cubicBezTo>
                      <a:pt x="1002413" y="451208"/>
                      <a:pt x="1009652" y="446065"/>
                      <a:pt x="1008985" y="443779"/>
                    </a:cubicBezTo>
                    <a:cubicBezTo>
                      <a:pt x="1008318" y="441493"/>
                      <a:pt x="1006223" y="435111"/>
                      <a:pt x="1007366" y="435111"/>
                    </a:cubicBezTo>
                    <a:close/>
                    <a:moveTo>
                      <a:pt x="781529" y="434920"/>
                    </a:moveTo>
                    <a:cubicBezTo>
                      <a:pt x="783338" y="434920"/>
                      <a:pt x="787815" y="435682"/>
                      <a:pt x="787720" y="436539"/>
                    </a:cubicBezTo>
                    <a:lnTo>
                      <a:pt x="787529" y="436539"/>
                    </a:lnTo>
                    <a:lnTo>
                      <a:pt x="784862" y="436825"/>
                    </a:lnTo>
                    <a:cubicBezTo>
                      <a:pt x="784101" y="438635"/>
                      <a:pt x="784101" y="441206"/>
                      <a:pt x="784958" y="442445"/>
                    </a:cubicBezTo>
                    <a:lnTo>
                      <a:pt x="785243" y="443683"/>
                    </a:lnTo>
                    <a:lnTo>
                      <a:pt x="785529" y="444826"/>
                    </a:lnTo>
                    <a:cubicBezTo>
                      <a:pt x="785148" y="446160"/>
                      <a:pt x="783148" y="446826"/>
                      <a:pt x="781052" y="446255"/>
                    </a:cubicBezTo>
                    <a:lnTo>
                      <a:pt x="781052" y="445778"/>
                    </a:lnTo>
                    <a:lnTo>
                      <a:pt x="781052" y="443207"/>
                    </a:lnTo>
                    <a:cubicBezTo>
                      <a:pt x="779433" y="440921"/>
                      <a:pt x="778576" y="437396"/>
                      <a:pt x="778481" y="436539"/>
                    </a:cubicBezTo>
                    <a:cubicBezTo>
                      <a:pt x="778385" y="435682"/>
                      <a:pt x="779719" y="434920"/>
                      <a:pt x="781529" y="434920"/>
                    </a:cubicBezTo>
                    <a:close/>
                    <a:moveTo>
                      <a:pt x="1068231" y="434825"/>
                    </a:moveTo>
                    <a:cubicBezTo>
                      <a:pt x="1069565" y="435015"/>
                      <a:pt x="1070994" y="435682"/>
                      <a:pt x="1071946" y="436539"/>
                    </a:cubicBezTo>
                    <a:cubicBezTo>
                      <a:pt x="1072232" y="436825"/>
                      <a:pt x="1071375" y="438349"/>
                      <a:pt x="1070517" y="438921"/>
                    </a:cubicBezTo>
                    <a:lnTo>
                      <a:pt x="1069660" y="439492"/>
                    </a:lnTo>
                    <a:cubicBezTo>
                      <a:pt x="1068327" y="439683"/>
                      <a:pt x="1066327" y="441207"/>
                      <a:pt x="1065088" y="442921"/>
                    </a:cubicBezTo>
                    <a:cubicBezTo>
                      <a:pt x="1064040" y="444540"/>
                      <a:pt x="1058516" y="446350"/>
                      <a:pt x="1057754" y="445207"/>
                    </a:cubicBezTo>
                    <a:cubicBezTo>
                      <a:pt x="1056992" y="444064"/>
                      <a:pt x="1059278" y="441588"/>
                      <a:pt x="1062707" y="439683"/>
                    </a:cubicBezTo>
                    <a:lnTo>
                      <a:pt x="1064040" y="437206"/>
                    </a:lnTo>
                    <a:cubicBezTo>
                      <a:pt x="1065183" y="435206"/>
                      <a:pt x="1066040" y="434444"/>
                      <a:pt x="1068231" y="434825"/>
                    </a:cubicBezTo>
                    <a:close/>
                    <a:moveTo>
                      <a:pt x="1264828" y="434063"/>
                    </a:moveTo>
                    <a:cubicBezTo>
                      <a:pt x="1267113" y="434539"/>
                      <a:pt x="1273495" y="437302"/>
                      <a:pt x="1273876" y="439207"/>
                    </a:cubicBezTo>
                    <a:cubicBezTo>
                      <a:pt x="1274257" y="441207"/>
                      <a:pt x="1274638" y="447208"/>
                      <a:pt x="1273590" y="447017"/>
                    </a:cubicBezTo>
                    <a:cubicBezTo>
                      <a:pt x="1272543" y="446827"/>
                      <a:pt x="1269780" y="444445"/>
                      <a:pt x="1268638" y="442731"/>
                    </a:cubicBezTo>
                    <a:cubicBezTo>
                      <a:pt x="1267495" y="441112"/>
                      <a:pt x="1258541" y="437111"/>
                      <a:pt x="1259303" y="435778"/>
                    </a:cubicBezTo>
                    <a:cubicBezTo>
                      <a:pt x="1260065" y="434444"/>
                      <a:pt x="1262541" y="433682"/>
                      <a:pt x="1264828" y="434063"/>
                    </a:cubicBezTo>
                    <a:close/>
                    <a:moveTo>
                      <a:pt x="836583" y="434062"/>
                    </a:moveTo>
                    <a:cubicBezTo>
                      <a:pt x="838870" y="434443"/>
                      <a:pt x="845537" y="437015"/>
                      <a:pt x="846299" y="439111"/>
                    </a:cubicBezTo>
                    <a:cubicBezTo>
                      <a:pt x="847061" y="441206"/>
                      <a:pt x="841917" y="443206"/>
                      <a:pt x="839155" y="438253"/>
                    </a:cubicBezTo>
                    <a:lnTo>
                      <a:pt x="832297" y="437587"/>
                    </a:lnTo>
                    <a:lnTo>
                      <a:pt x="832202" y="437587"/>
                    </a:lnTo>
                    <a:cubicBezTo>
                      <a:pt x="832297" y="435301"/>
                      <a:pt x="834298" y="433777"/>
                      <a:pt x="836583" y="434062"/>
                    </a:cubicBezTo>
                    <a:close/>
                    <a:moveTo>
                      <a:pt x="1019463" y="433872"/>
                    </a:moveTo>
                    <a:cubicBezTo>
                      <a:pt x="1021559" y="434444"/>
                      <a:pt x="1020511" y="445112"/>
                      <a:pt x="1018415" y="444159"/>
                    </a:cubicBezTo>
                    <a:lnTo>
                      <a:pt x="1018129" y="443207"/>
                    </a:lnTo>
                    <a:cubicBezTo>
                      <a:pt x="1017558" y="441302"/>
                      <a:pt x="1018225" y="439111"/>
                      <a:pt x="1017844" y="437111"/>
                    </a:cubicBezTo>
                    <a:lnTo>
                      <a:pt x="1017653" y="435682"/>
                    </a:lnTo>
                    <a:cubicBezTo>
                      <a:pt x="1016510" y="434158"/>
                      <a:pt x="1017368" y="433301"/>
                      <a:pt x="1019463" y="433872"/>
                    </a:cubicBezTo>
                    <a:close/>
                    <a:moveTo>
                      <a:pt x="635891" y="433682"/>
                    </a:moveTo>
                    <a:lnTo>
                      <a:pt x="641892" y="434730"/>
                    </a:lnTo>
                    <a:cubicBezTo>
                      <a:pt x="642844" y="434920"/>
                      <a:pt x="643702" y="435778"/>
                      <a:pt x="644178" y="436540"/>
                    </a:cubicBezTo>
                    <a:cubicBezTo>
                      <a:pt x="644464" y="436921"/>
                      <a:pt x="643702" y="438254"/>
                      <a:pt x="643607" y="438254"/>
                    </a:cubicBezTo>
                    <a:cubicBezTo>
                      <a:pt x="636368" y="437206"/>
                      <a:pt x="641702" y="444540"/>
                      <a:pt x="636082" y="445493"/>
                    </a:cubicBezTo>
                    <a:cubicBezTo>
                      <a:pt x="633129" y="446065"/>
                      <a:pt x="631605" y="450541"/>
                      <a:pt x="631224" y="454065"/>
                    </a:cubicBezTo>
                    <a:lnTo>
                      <a:pt x="630843" y="456161"/>
                    </a:lnTo>
                    <a:cubicBezTo>
                      <a:pt x="628843" y="458161"/>
                      <a:pt x="626652" y="458638"/>
                      <a:pt x="626081" y="457018"/>
                    </a:cubicBezTo>
                    <a:cubicBezTo>
                      <a:pt x="625414" y="455494"/>
                      <a:pt x="624747" y="450351"/>
                      <a:pt x="626081" y="449493"/>
                    </a:cubicBezTo>
                    <a:cubicBezTo>
                      <a:pt x="627509" y="448636"/>
                      <a:pt x="629033" y="446255"/>
                      <a:pt x="625795" y="446255"/>
                    </a:cubicBezTo>
                    <a:cubicBezTo>
                      <a:pt x="622556" y="446255"/>
                      <a:pt x="616746" y="451780"/>
                      <a:pt x="618270" y="452732"/>
                    </a:cubicBezTo>
                    <a:cubicBezTo>
                      <a:pt x="619794" y="453685"/>
                      <a:pt x="623699" y="456637"/>
                      <a:pt x="623604" y="456828"/>
                    </a:cubicBezTo>
                    <a:cubicBezTo>
                      <a:pt x="623414" y="457114"/>
                      <a:pt x="621318" y="457495"/>
                      <a:pt x="619318" y="457209"/>
                    </a:cubicBezTo>
                    <a:lnTo>
                      <a:pt x="618175" y="456352"/>
                    </a:lnTo>
                    <a:lnTo>
                      <a:pt x="613603" y="452923"/>
                    </a:lnTo>
                    <a:cubicBezTo>
                      <a:pt x="608078" y="448351"/>
                      <a:pt x="604649" y="444160"/>
                      <a:pt x="605983" y="443588"/>
                    </a:cubicBezTo>
                    <a:cubicBezTo>
                      <a:pt x="607316" y="443112"/>
                      <a:pt x="610650" y="442921"/>
                      <a:pt x="611507" y="443969"/>
                    </a:cubicBezTo>
                    <a:cubicBezTo>
                      <a:pt x="612269" y="445017"/>
                      <a:pt x="617318" y="441302"/>
                      <a:pt x="616365" y="440159"/>
                    </a:cubicBezTo>
                    <a:cubicBezTo>
                      <a:pt x="615317" y="439016"/>
                      <a:pt x="613984" y="435015"/>
                      <a:pt x="616651" y="435015"/>
                    </a:cubicBezTo>
                    <a:cubicBezTo>
                      <a:pt x="619318" y="435015"/>
                      <a:pt x="626652" y="435778"/>
                      <a:pt x="628081" y="436825"/>
                    </a:cubicBezTo>
                    <a:cubicBezTo>
                      <a:pt x="629510" y="437778"/>
                      <a:pt x="634082" y="437587"/>
                      <a:pt x="635891" y="433682"/>
                    </a:cubicBezTo>
                    <a:close/>
                    <a:moveTo>
                      <a:pt x="978982" y="433300"/>
                    </a:moveTo>
                    <a:lnTo>
                      <a:pt x="979077" y="433777"/>
                    </a:lnTo>
                    <a:lnTo>
                      <a:pt x="979458" y="435777"/>
                    </a:lnTo>
                    <a:cubicBezTo>
                      <a:pt x="979363" y="438349"/>
                      <a:pt x="977458" y="440920"/>
                      <a:pt x="975267" y="441397"/>
                    </a:cubicBezTo>
                    <a:lnTo>
                      <a:pt x="974124" y="442254"/>
                    </a:lnTo>
                    <a:cubicBezTo>
                      <a:pt x="971362" y="444254"/>
                      <a:pt x="969457" y="442921"/>
                      <a:pt x="968028" y="441206"/>
                    </a:cubicBezTo>
                    <a:lnTo>
                      <a:pt x="967171" y="440254"/>
                    </a:lnTo>
                    <a:cubicBezTo>
                      <a:pt x="966885" y="438825"/>
                      <a:pt x="968028" y="437491"/>
                      <a:pt x="969647" y="437301"/>
                    </a:cubicBezTo>
                    <a:lnTo>
                      <a:pt x="970981" y="437587"/>
                    </a:lnTo>
                    <a:cubicBezTo>
                      <a:pt x="974695" y="438349"/>
                      <a:pt x="975172" y="437968"/>
                      <a:pt x="975172" y="434634"/>
                    </a:cubicBezTo>
                    <a:lnTo>
                      <a:pt x="975172" y="433967"/>
                    </a:lnTo>
                    <a:cubicBezTo>
                      <a:pt x="975553" y="433300"/>
                      <a:pt x="977362" y="433015"/>
                      <a:pt x="978982" y="433300"/>
                    </a:cubicBezTo>
                    <a:close/>
                    <a:moveTo>
                      <a:pt x="1182531" y="433015"/>
                    </a:moveTo>
                    <a:cubicBezTo>
                      <a:pt x="1183769" y="433015"/>
                      <a:pt x="1187484" y="434444"/>
                      <a:pt x="1187294" y="436254"/>
                    </a:cubicBezTo>
                    <a:lnTo>
                      <a:pt x="1188246" y="437492"/>
                    </a:lnTo>
                    <a:cubicBezTo>
                      <a:pt x="1189484" y="439016"/>
                      <a:pt x="1191675" y="440159"/>
                      <a:pt x="1193771" y="441016"/>
                    </a:cubicBezTo>
                    <a:cubicBezTo>
                      <a:pt x="1195104" y="441683"/>
                      <a:pt x="1198247" y="436063"/>
                      <a:pt x="1198914" y="442159"/>
                    </a:cubicBezTo>
                    <a:lnTo>
                      <a:pt x="1199105" y="443683"/>
                    </a:lnTo>
                    <a:cubicBezTo>
                      <a:pt x="1199009" y="445302"/>
                      <a:pt x="1199962" y="448160"/>
                      <a:pt x="1201105" y="450065"/>
                    </a:cubicBezTo>
                    <a:lnTo>
                      <a:pt x="1200438" y="450732"/>
                    </a:lnTo>
                    <a:lnTo>
                      <a:pt x="1198533" y="452922"/>
                    </a:lnTo>
                    <a:cubicBezTo>
                      <a:pt x="1194914" y="453303"/>
                      <a:pt x="1191675" y="453398"/>
                      <a:pt x="1191389" y="453113"/>
                    </a:cubicBezTo>
                    <a:cubicBezTo>
                      <a:pt x="1191104" y="452827"/>
                      <a:pt x="1189675" y="450636"/>
                      <a:pt x="1188341" y="449017"/>
                    </a:cubicBezTo>
                    <a:lnTo>
                      <a:pt x="1185675" y="450446"/>
                    </a:lnTo>
                    <a:lnTo>
                      <a:pt x="1185008" y="450827"/>
                    </a:lnTo>
                    <a:cubicBezTo>
                      <a:pt x="1183960" y="450732"/>
                      <a:pt x="1183103" y="449684"/>
                      <a:pt x="1183103" y="448350"/>
                    </a:cubicBezTo>
                    <a:lnTo>
                      <a:pt x="1183865" y="447969"/>
                    </a:lnTo>
                    <a:lnTo>
                      <a:pt x="1185770" y="446921"/>
                    </a:lnTo>
                    <a:cubicBezTo>
                      <a:pt x="1188437" y="445969"/>
                      <a:pt x="1189484" y="444255"/>
                      <a:pt x="1188056" y="442921"/>
                    </a:cubicBezTo>
                    <a:cubicBezTo>
                      <a:pt x="1186722" y="441397"/>
                      <a:pt x="1185008" y="434348"/>
                      <a:pt x="1183293" y="433872"/>
                    </a:cubicBezTo>
                    <a:cubicBezTo>
                      <a:pt x="1181579" y="433396"/>
                      <a:pt x="1181293" y="433015"/>
                      <a:pt x="1182531" y="433015"/>
                    </a:cubicBezTo>
                    <a:close/>
                    <a:moveTo>
                      <a:pt x="1372840" y="432824"/>
                    </a:moveTo>
                    <a:cubicBezTo>
                      <a:pt x="1373031" y="432538"/>
                      <a:pt x="1375222" y="433110"/>
                      <a:pt x="1375983" y="433681"/>
                    </a:cubicBezTo>
                    <a:cubicBezTo>
                      <a:pt x="1376936" y="434348"/>
                      <a:pt x="1378174" y="436158"/>
                      <a:pt x="1377889" y="436444"/>
                    </a:cubicBezTo>
                    <a:lnTo>
                      <a:pt x="1373888" y="440254"/>
                    </a:lnTo>
                    <a:lnTo>
                      <a:pt x="1374017" y="444507"/>
                    </a:lnTo>
                    <a:lnTo>
                      <a:pt x="1373019" y="439111"/>
                    </a:lnTo>
                    <a:cubicBezTo>
                      <a:pt x="1372388" y="436634"/>
                      <a:pt x="1371793" y="434396"/>
                      <a:pt x="1371983" y="433777"/>
                    </a:cubicBezTo>
                    <a:close/>
                    <a:moveTo>
                      <a:pt x="187836" y="432824"/>
                    </a:moveTo>
                    <a:lnTo>
                      <a:pt x="189169" y="432919"/>
                    </a:lnTo>
                    <a:cubicBezTo>
                      <a:pt x="192217" y="433110"/>
                      <a:pt x="195361" y="434443"/>
                      <a:pt x="198123" y="435872"/>
                    </a:cubicBezTo>
                    <a:cubicBezTo>
                      <a:pt x="200695" y="437206"/>
                      <a:pt x="202505" y="439206"/>
                      <a:pt x="198980" y="441492"/>
                    </a:cubicBezTo>
                    <a:lnTo>
                      <a:pt x="197171" y="442730"/>
                    </a:lnTo>
                    <a:cubicBezTo>
                      <a:pt x="194884" y="444730"/>
                      <a:pt x="191836" y="444826"/>
                      <a:pt x="190408" y="443111"/>
                    </a:cubicBezTo>
                    <a:cubicBezTo>
                      <a:pt x="188979" y="441397"/>
                      <a:pt x="186312" y="434920"/>
                      <a:pt x="187836" y="432824"/>
                    </a:cubicBezTo>
                    <a:close/>
                    <a:moveTo>
                      <a:pt x="946216" y="432348"/>
                    </a:moveTo>
                    <a:cubicBezTo>
                      <a:pt x="948502" y="434348"/>
                      <a:pt x="946311" y="442445"/>
                      <a:pt x="946406" y="445397"/>
                    </a:cubicBezTo>
                    <a:cubicBezTo>
                      <a:pt x="946501" y="448350"/>
                      <a:pt x="944882" y="449779"/>
                      <a:pt x="942882" y="448731"/>
                    </a:cubicBezTo>
                    <a:cubicBezTo>
                      <a:pt x="940786" y="447588"/>
                      <a:pt x="936310" y="443683"/>
                      <a:pt x="938405" y="443492"/>
                    </a:cubicBezTo>
                    <a:cubicBezTo>
                      <a:pt x="940501" y="443302"/>
                      <a:pt x="945835" y="441778"/>
                      <a:pt x="946120" y="440730"/>
                    </a:cubicBezTo>
                    <a:lnTo>
                      <a:pt x="945739" y="440349"/>
                    </a:lnTo>
                    <a:lnTo>
                      <a:pt x="944215" y="438730"/>
                    </a:lnTo>
                    <a:cubicBezTo>
                      <a:pt x="942310" y="437111"/>
                      <a:pt x="941453" y="435015"/>
                      <a:pt x="942310" y="434158"/>
                    </a:cubicBezTo>
                    <a:lnTo>
                      <a:pt x="943358" y="433681"/>
                    </a:lnTo>
                    <a:close/>
                    <a:moveTo>
                      <a:pt x="675135" y="432253"/>
                    </a:moveTo>
                    <a:cubicBezTo>
                      <a:pt x="676659" y="433968"/>
                      <a:pt x="678564" y="436444"/>
                      <a:pt x="679326" y="437777"/>
                    </a:cubicBezTo>
                    <a:cubicBezTo>
                      <a:pt x="680088" y="439016"/>
                      <a:pt x="680564" y="442445"/>
                      <a:pt x="678278" y="442064"/>
                    </a:cubicBezTo>
                    <a:cubicBezTo>
                      <a:pt x="675992" y="441683"/>
                      <a:pt x="671611" y="437968"/>
                      <a:pt x="669896" y="436158"/>
                    </a:cubicBezTo>
                    <a:lnTo>
                      <a:pt x="666848" y="438254"/>
                    </a:lnTo>
                    <a:lnTo>
                      <a:pt x="663229" y="440730"/>
                    </a:lnTo>
                    <a:cubicBezTo>
                      <a:pt x="661228" y="444445"/>
                      <a:pt x="657323" y="449874"/>
                      <a:pt x="656275" y="450636"/>
                    </a:cubicBezTo>
                    <a:cubicBezTo>
                      <a:pt x="655228" y="451494"/>
                      <a:pt x="655228" y="450446"/>
                      <a:pt x="656371" y="448255"/>
                    </a:cubicBezTo>
                    <a:cubicBezTo>
                      <a:pt x="657513" y="446159"/>
                      <a:pt x="655037" y="437492"/>
                      <a:pt x="658656" y="439682"/>
                    </a:cubicBezTo>
                    <a:lnTo>
                      <a:pt x="662847" y="435587"/>
                    </a:lnTo>
                    <a:cubicBezTo>
                      <a:pt x="664848" y="433682"/>
                      <a:pt x="669324" y="433301"/>
                      <a:pt x="672754" y="432634"/>
                    </a:cubicBezTo>
                    <a:close/>
                    <a:moveTo>
                      <a:pt x="990889" y="431967"/>
                    </a:moveTo>
                    <a:cubicBezTo>
                      <a:pt x="992984" y="431014"/>
                      <a:pt x="1000795" y="431776"/>
                      <a:pt x="998889" y="432157"/>
                    </a:cubicBezTo>
                    <a:cubicBezTo>
                      <a:pt x="996984" y="432538"/>
                      <a:pt x="993270" y="433681"/>
                      <a:pt x="993746" y="434062"/>
                    </a:cubicBezTo>
                    <a:cubicBezTo>
                      <a:pt x="994222" y="434443"/>
                      <a:pt x="996127" y="436444"/>
                      <a:pt x="997080" y="437682"/>
                    </a:cubicBezTo>
                    <a:cubicBezTo>
                      <a:pt x="998032" y="438920"/>
                      <a:pt x="1000414" y="442921"/>
                      <a:pt x="999652" y="442825"/>
                    </a:cubicBezTo>
                    <a:cubicBezTo>
                      <a:pt x="998699" y="442635"/>
                      <a:pt x="992508" y="438158"/>
                      <a:pt x="990603" y="436634"/>
                    </a:cubicBezTo>
                    <a:cubicBezTo>
                      <a:pt x="988698" y="435015"/>
                      <a:pt x="988793" y="432919"/>
                      <a:pt x="990889" y="431967"/>
                    </a:cubicBezTo>
                    <a:close/>
                    <a:moveTo>
                      <a:pt x="54962" y="431300"/>
                    </a:moveTo>
                    <a:cubicBezTo>
                      <a:pt x="55819" y="431776"/>
                      <a:pt x="56200" y="433205"/>
                      <a:pt x="55819" y="434443"/>
                    </a:cubicBezTo>
                    <a:lnTo>
                      <a:pt x="55153" y="434539"/>
                    </a:lnTo>
                    <a:lnTo>
                      <a:pt x="53152" y="435015"/>
                    </a:lnTo>
                    <a:cubicBezTo>
                      <a:pt x="50295" y="434920"/>
                      <a:pt x="51914" y="436158"/>
                      <a:pt x="56581" y="437872"/>
                    </a:cubicBezTo>
                    <a:lnTo>
                      <a:pt x="60867" y="436539"/>
                    </a:lnTo>
                    <a:lnTo>
                      <a:pt x="65820" y="435015"/>
                    </a:lnTo>
                    <a:cubicBezTo>
                      <a:pt x="65725" y="431491"/>
                      <a:pt x="67821" y="433110"/>
                      <a:pt x="70392" y="438634"/>
                    </a:cubicBezTo>
                    <a:lnTo>
                      <a:pt x="69440" y="444159"/>
                    </a:lnTo>
                    <a:cubicBezTo>
                      <a:pt x="69249" y="445302"/>
                      <a:pt x="70773" y="446540"/>
                      <a:pt x="71059" y="447778"/>
                    </a:cubicBezTo>
                    <a:lnTo>
                      <a:pt x="71345" y="448921"/>
                    </a:lnTo>
                    <a:cubicBezTo>
                      <a:pt x="71154" y="450255"/>
                      <a:pt x="69916" y="450541"/>
                      <a:pt x="68583" y="449493"/>
                    </a:cubicBezTo>
                    <a:lnTo>
                      <a:pt x="68297" y="449683"/>
                    </a:lnTo>
                    <a:lnTo>
                      <a:pt x="64296" y="451779"/>
                    </a:lnTo>
                    <a:cubicBezTo>
                      <a:pt x="59344" y="454636"/>
                      <a:pt x="54200" y="453970"/>
                      <a:pt x="52771" y="450159"/>
                    </a:cubicBezTo>
                    <a:lnTo>
                      <a:pt x="51342" y="447302"/>
                    </a:lnTo>
                    <a:lnTo>
                      <a:pt x="50104" y="444921"/>
                    </a:lnTo>
                    <a:cubicBezTo>
                      <a:pt x="48199" y="442444"/>
                      <a:pt x="45246" y="437682"/>
                      <a:pt x="43532" y="434158"/>
                    </a:cubicBezTo>
                    <a:lnTo>
                      <a:pt x="48485" y="432633"/>
                    </a:lnTo>
                    <a:cubicBezTo>
                      <a:pt x="50390" y="432062"/>
                      <a:pt x="52295" y="431681"/>
                      <a:pt x="54295" y="431395"/>
                    </a:cubicBezTo>
                    <a:close/>
                    <a:moveTo>
                      <a:pt x="748668" y="430824"/>
                    </a:moveTo>
                    <a:cubicBezTo>
                      <a:pt x="747811" y="429871"/>
                      <a:pt x="749716" y="429871"/>
                      <a:pt x="752764" y="430919"/>
                    </a:cubicBezTo>
                    <a:cubicBezTo>
                      <a:pt x="755812" y="431967"/>
                      <a:pt x="760289" y="437396"/>
                      <a:pt x="760479" y="438158"/>
                    </a:cubicBezTo>
                    <a:lnTo>
                      <a:pt x="760955" y="438444"/>
                    </a:lnTo>
                    <a:cubicBezTo>
                      <a:pt x="762574" y="439396"/>
                      <a:pt x="764384" y="440825"/>
                      <a:pt x="766003" y="440730"/>
                    </a:cubicBezTo>
                    <a:lnTo>
                      <a:pt x="767051" y="440635"/>
                    </a:lnTo>
                    <a:cubicBezTo>
                      <a:pt x="768290" y="438730"/>
                      <a:pt x="774481" y="439777"/>
                      <a:pt x="775814" y="441492"/>
                    </a:cubicBezTo>
                    <a:cubicBezTo>
                      <a:pt x="777148" y="443206"/>
                      <a:pt x="777243" y="444730"/>
                      <a:pt x="776005" y="444921"/>
                    </a:cubicBezTo>
                    <a:cubicBezTo>
                      <a:pt x="774671" y="445111"/>
                      <a:pt x="771147" y="445778"/>
                      <a:pt x="770957" y="445969"/>
                    </a:cubicBezTo>
                    <a:cubicBezTo>
                      <a:pt x="770766" y="446159"/>
                      <a:pt x="769623" y="448826"/>
                      <a:pt x="768480" y="451874"/>
                    </a:cubicBezTo>
                    <a:lnTo>
                      <a:pt x="766480" y="453303"/>
                    </a:lnTo>
                    <a:cubicBezTo>
                      <a:pt x="763717" y="455303"/>
                      <a:pt x="756574" y="450636"/>
                      <a:pt x="758479" y="448064"/>
                    </a:cubicBezTo>
                    <a:lnTo>
                      <a:pt x="763622" y="441206"/>
                    </a:lnTo>
                    <a:cubicBezTo>
                      <a:pt x="757336" y="440444"/>
                      <a:pt x="753335" y="439587"/>
                      <a:pt x="754669" y="439301"/>
                    </a:cubicBezTo>
                    <a:lnTo>
                      <a:pt x="755716" y="438920"/>
                    </a:lnTo>
                    <a:cubicBezTo>
                      <a:pt x="758288" y="437968"/>
                      <a:pt x="758383" y="436348"/>
                      <a:pt x="756478" y="435015"/>
                    </a:cubicBezTo>
                    <a:cubicBezTo>
                      <a:pt x="754383" y="433586"/>
                      <a:pt x="751716" y="432538"/>
                      <a:pt x="749525" y="431300"/>
                    </a:cubicBezTo>
                    <a:close/>
                    <a:moveTo>
                      <a:pt x="929833" y="430157"/>
                    </a:moveTo>
                    <a:cubicBezTo>
                      <a:pt x="931547" y="430443"/>
                      <a:pt x="932404" y="431395"/>
                      <a:pt x="931833" y="432348"/>
                    </a:cubicBezTo>
                    <a:cubicBezTo>
                      <a:pt x="931261" y="433300"/>
                      <a:pt x="935071" y="439682"/>
                      <a:pt x="934309" y="440920"/>
                    </a:cubicBezTo>
                    <a:cubicBezTo>
                      <a:pt x="933547" y="442158"/>
                      <a:pt x="930118" y="446254"/>
                      <a:pt x="928499" y="447302"/>
                    </a:cubicBezTo>
                    <a:cubicBezTo>
                      <a:pt x="926880" y="448350"/>
                      <a:pt x="920593" y="445207"/>
                      <a:pt x="919165" y="444349"/>
                    </a:cubicBezTo>
                    <a:cubicBezTo>
                      <a:pt x="917736" y="443492"/>
                      <a:pt x="914974" y="443873"/>
                      <a:pt x="916498" y="446921"/>
                    </a:cubicBezTo>
                    <a:cubicBezTo>
                      <a:pt x="917926" y="449969"/>
                      <a:pt x="912497" y="456922"/>
                      <a:pt x="911926" y="454922"/>
                    </a:cubicBezTo>
                    <a:cubicBezTo>
                      <a:pt x="911354" y="452922"/>
                      <a:pt x="909735" y="447302"/>
                      <a:pt x="909640" y="446540"/>
                    </a:cubicBezTo>
                    <a:lnTo>
                      <a:pt x="909259" y="445968"/>
                    </a:lnTo>
                    <a:lnTo>
                      <a:pt x="905639" y="439873"/>
                    </a:lnTo>
                    <a:cubicBezTo>
                      <a:pt x="909640" y="439396"/>
                      <a:pt x="914688" y="438349"/>
                      <a:pt x="916974" y="437586"/>
                    </a:cubicBezTo>
                    <a:cubicBezTo>
                      <a:pt x="919260" y="436825"/>
                      <a:pt x="924880" y="440825"/>
                      <a:pt x="925927" y="440825"/>
                    </a:cubicBezTo>
                    <a:cubicBezTo>
                      <a:pt x="926975" y="440825"/>
                      <a:pt x="927642" y="437777"/>
                      <a:pt x="924594" y="433967"/>
                    </a:cubicBezTo>
                    <a:lnTo>
                      <a:pt x="929261" y="430538"/>
                    </a:lnTo>
                    <a:close/>
                    <a:moveTo>
                      <a:pt x="695899" y="430157"/>
                    </a:moveTo>
                    <a:cubicBezTo>
                      <a:pt x="696470" y="431110"/>
                      <a:pt x="699423" y="432634"/>
                      <a:pt x="701328" y="431777"/>
                    </a:cubicBezTo>
                    <a:cubicBezTo>
                      <a:pt x="703233" y="430919"/>
                      <a:pt x="708472" y="430157"/>
                      <a:pt x="709520" y="431586"/>
                    </a:cubicBezTo>
                    <a:cubicBezTo>
                      <a:pt x="710472" y="433015"/>
                      <a:pt x="716283" y="431205"/>
                      <a:pt x="716854" y="431586"/>
                    </a:cubicBezTo>
                    <a:cubicBezTo>
                      <a:pt x="717426" y="431967"/>
                      <a:pt x="718378" y="433777"/>
                      <a:pt x="717711" y="434920"/>
                    </a:cubicBezTo>
                    <a:lnTo>
                      <a:pt x="717044" y="434920"/>
                    </a:lnTo>
                    <a:lnTo>
                      <a:pt x="712853" y="435110"/>
                    </a:lnTo>
                    <a:cubicBezTo>
                      <a:pt x="707329" y="435015"/>
                      <a:pt x="703710" y="436730"/>
                      <a:pt x="704757" y="438920"/>
                    </a:cubicBezTo>
                    <a:lnTo>
                      <a:pt x="705805" y="439111"/>
                    </a:lnTo>
                    <a:lnTo>
                      <a:pt x="711711" y="440063"/>
                    </a:lnTo>
                    <a:cubicBezTo>
                      <a:pt x="711329" y="443778"/>
                      <a:pt x="710186" y="447874"/>
                      <a:pt x="709139" y="449112"/>
                    </a:cubicBezTo>
                    <a:cubicBezTo>
                      <a:pt x="707901" y="449969"/>
                      <a:pt x="700280" y="447017"/>
                      <a:pt x="699423" y="448255"/>
                    </a:cubicBezTo>
                    <a:cubicBezTo>
                      <a:pt x="698566" y="449588"/>
                      <a:pt x="698661" y="450827"/>
                      <a:pt x="699614" y="451112"/>
                    </a:cubicBezTo>
                    <a:cubicBezTo>
                      <a:pt x="700471" y="451398"/>
                      <a:pt x="701043" y="453208"/>
                      <a:pt x="698947" y="454732"/>
                    </a:cubicBezTo>
                    <a:cubicBezTo>
                      <a:pt x="696852" y="456256"/>
                      <a:pt x="689708" y="456637"/>
                      <a:pt x="691613" y="456065"/>
                    </a:cubicBezTo>
                    <a:cubicBezTo>
                      <a:pt x="693518" y="455494"/>
                      <a:pt x="697613" y="453303"/>
                      <a:pt x="695709" y="452636"/>
                    </a:cubicBezTo>
                    <a:cubicBezTo>
                      <a:pt x="693899" y="451874"/>
                      <a:pt x="690660" y="449874"/>
                      <a:pt x="691422" y="449207"/>
                    </a:cubicBezTo>
                    <a:cubicBezTo>
                      <a:pt x="692184" y="448541"/>
                      <a:pt x="695994" y="446159"/>
                      <a:pt x="698280" y="444159"/>
                    </a:cubicBezTo>
                    <a:lnTo>
                      <a:pt x="697328" y="441397"/>
                    </a:lnTo>
                    <a:cubicBezTo>
                      <a:pt x="697137" y="440730"/>
                      <a:pt x="696756" y="439778"/>
                      <a:pt x="697042" y="439206"/>
                    </a:cubicBezTo>
                    <a:lnTo>
                      <a:pt x="698280" y="437206"/>
                    </a:lnTo>
                    <a:cubicBezTo>
                      <a:pt x="697137" y="435491"/>
                      <a:pt x="695709" y="433491"/>
                      <a:pt x="695042" y="432634"/>
                    </a:cubicBezTo>
                    <a:cubicBezTo>
                      <a:pt x="694470" y="431777"/>
                      <a:pt x="695232" y="429205"/>
                      <a:pt x="695899" y="430157"/>
                    </a:cubicBezTo>
                    <a:close/>
                    <a:moveTo>
                      <a:pt x="778004" y="429681"/>
                    </a:moveTo>
                    <a:cubicBezTo>
                      <a:pt x="782005" y="428443"/>
                      <a:pt x="792768" y="430634"/>
                      <a:pt x="790863" y="432539"/>
                    </a:cubicBezTo>
                    <a:lnTo>
                      <a:pt x="789529" y="432539"/>
                    </a:lnTo>
                    <a:cubicBezTo>
                      <a:pt x="786100" y="432444"/>
                      <a:pt x="782005" y="430253"/>
                      <a:pt x="779338" y="431205"/>
                    </a:cubicBezTo>
                    <a:lnTo>
                      <a:pt x="776099" y="432253"/>
                    </a:lnTo>
                    <a:cubicBezTo>
                      <a:pt x="773146" y="432063"/>
                      <a:pt x="774004" y="430824"/>
                      <a:pt x="778004" y="429681"/>
                    </a:cubicBezTo>
                    <a:close/>
                    <a:moveTo>
                      <a:pt x="536736" y="424633"/>
                    </a:moveTo>
                    <a:cubicBezTo>
                      <a:pt x="540260" y="422823"/>
                      <a:pt x="544070" y="425204"/>
                      <a:pt x="545309" y="429967"/>
                    </a:cubicBezTo>
                    <a:lnTo>
                      <a:pt x="541403" y="433681"/>
                    </a:lnTo>
                    <a:lnTo>
                      <a:pt x="540927" y="434158"/>
                    </a:lnTo>
                    <a:cubicBezTo>
                      <a:pt x="541879" y="435682"/>
                      <a:pt x="543213" y="436729"/>
                      <a:pt x="543975" y="436444"/>
                    </a:cubicBezTo>
                    <a:cubicBezTo>
                      <a:pt x="544737" y="436158"/>
                      <a:pt x="548166" y="433681"/>
                      <a:pt x="550642" y="432062"/>
                    </a:cubicBezTo>
                    <a:lnTo>
                      <a:pt x="552167" y="434634"/>
                    </a:lnTo>
                    <a:lnTo>
                      <a:pt x="553691" y="437206"/>
                    </a:lnTo>
                    <a:cubicBezTo>
                      <a:pt x="554834" y="441682"/>
                      <a:pt x="555976" y="443397"/>
                      <a:pt x="556167" y="441016"/>
                    </a:cubicBezTo>
                    <a:cubicBezTo>
                      <a:pt x="556358" y="438634"/>
                      <a:pt x="558643" y="433205"/>
                      <a:pt x="560739" y="432824"/>
                    </a:cubicBezTo>
                    <a:cubicBezTo>
                      <a:pt x="562834" y="432443"/>
                      <a:pt x="569121" y="432824"/>
                      <a:pt x="569121" y="434539"/>
                    </a:cubicBezTo>
                    <a:lnTo>
                      <a:pt x="569597" y="436444"/>
                    </a:lnTo>
                    <a:lnTo>
                      <a:pt x="569883" y="437396"/>
                    </a:lnTo>
                    <a:cubicBezTo>
                      <a:pt x="571217" y="438253"/>
                      <a:pt x="572931" y="439396"/>
                      <a:pt x="573788" y="439968"/>
                    </a:cubicBezTo>
                    <a:cubicBezTo>
                      <a:pt x="574550" y="440539"/>
                      <a:pt x="571407" y="443683"/>
                      <a:pt x="571026" y="444254"/>
                    </a:cubicBezTo>
                    <a:cubicBezTo>
                      <a:pt x="570645" y="444826"/>
                      <a:pt x="570454" y="446731"/>
                      <a:pt x="571693" y="447302"/>
                    </a:cubicBezTo>
                    <a:lnTo>
                      <a:pt x="572836" y="447397"/>
                    </a:lnTo>
                    <a:lnTo>
                      <a:pt x="574931" y="447588"/>
                    </a:lnTo>
                    <a:cubicBezTo>
                      <a:pt x="577503" y="447493"/>
                      <a:pt x="579599" y="445969"/>
                      <a:pt x="579599" y="444254"/>
                    </a:cubicBezTo>
                    <a:cubicBezTo>
                      <a:pt x="579599" y="442540"/>
                      <a:pt x="578932" y="437491"/>
                      <a:pt x="578075" y="437206"/>
                    </a:cubicBezTo>
                    <a:cubicBezTo>
                      <a:pt x="577312" y="436920"/>
                      <a:pt x="575408" y="433586"/>
                      <a:pt x="576836" y="431014"/>
                    </a:cubicBezTo>
                    <a:lnTo>
                      <a:pt x="580551" y="434158"/>
                    </a:lnTo>
                    <a:cubicBezTo>
                      <a:pt x="581218" y="434729"/>
                      <a:pt x="583504" y="434443"/>
                      <a:pt x="584837" y="434062"/>
                    </a:cubicBezTo>
                    <a:cubicBezTo>
                      <a:pt x="592838" y="432062"/>
                      <a:pt x="594458" y="432824"/>
                      <a:pt x="595505" y="439111"/>
                    </a:cubicBezTo>
                    <a:cubicBezTo>
                      <a:pt x="595791" y="441016"/>
                      <a:pt x="595791" y="441016"/>
                      <a:pt x="600744" y="444445"/>
                    </a:cubicBezTo>
                    <a:lnTo>
                      <a:pt x="604173" y="446826"/>
                    </a:lnTo>
                    <a:cubicBezTo>
                      <a:pt x="601982" y="449112"/>
                      <a:pt x="599410" y="451207"/>
                      <a:pt x="598458" y="451493"/>
                    </a:cubicBezTo>
                    <a:cubicBezTo>
                      <a:pt x="597506" y="451779"/>
                      <a:pt x="593791" y="448445"/>
                      <a:pt x="591981" y="446635"/>
                    </a:cubicBezTo>
                    <a:lnTo>
                      <a:pt x="590267" y="449302"/>
                    </a:lnTo>
                    <a:lnTo>
                      <a:pt x="589028" y="451303"/>
                    </a:lnTo>
                    <a:cubicBezTo>
                      <a:pt x="587790" y="453589"/>
                      <a:pt x="585504" y="454255"/>
                      <a:pt x="583790" y="452827"/>
                    </a:cubicBezTo>
                    <a:cubicBezTo>
                      <a:pt x="582075" y="451398"/>
                      <a:pt x="575598" y="453684"/>
                      <a:pt x="574931" y="453779"/>
                    </a:cubicBezTo>
                    <a:cubicBezTo>
                      <a:pt x="574265" y="453874"/>
                      <a:pt x="568740" y="452827"/>
                      <a:pt x="562834" y="451874"/>
                    </a:cubicBezTo>
                    <a:lnTo>
                      <a:pt x="557501" y="451779"/>
                    </a:lnTo>
                    <a:cubicBezTo>
                      <a:pt x="553976" y="451684"/>
                      <a:pt x="550547" y="454827"/>
                      <a:pt x="546642" y="451684"/>
                    </a:cubicBezTo>
                    <a:cubicBezTo>
                      <a:pt x="545975" y="451112"/>
                      <a:pt x="543403" y="451684"/>
                      <a:pt x="541975" y="452255"/>
                    </a:cubicBezTo>
                    <a:cubicBezTo>
                      <a:pt x="539117" y="453303"/>
                      <a:pt x="535498" y="456065"/>
                      <a:pt x="533688" y="455494"/>
                    </a:cubicBezTo>
                    <a:cubicBezTo>
                      <a:pt x="530354" y="454351"/>
                      <a:pt x="528259" y="455113"/>
                      <a:pt x="525306" y="455779"/>
                    </a:cubicBezTo>
                    <a:lnTo>
                      <a:pt x="520829" y="456637"/>
                    </a:lnTo>
                    <a:lnTo>
                      <a:pt x="524496" y="444413"/>
                    </a:lnTo>
                    <a:lnTo>
                      <a:pt x="517305" y="453684"/>
                    </a:lnTo>
                    <a:cubicBezTo>
                      <a:pt x="515591" y="454732"/>
                      <a:pt x="510733" y="457018"/>
                      <a:pt x="510162" y="456351"/>
                    </a:cubicBezTo>
                    <a:cubicBezTo>
                      <a:pt x="509590" y="455685"/>
                      <a:pt x="507399" y="454351"/>
                      <a:pt x="506542" y="455018"/>
                    </a:cubicBezTo>
                    <a:cubicBezTo>
                      <a:pt x="505685" y="455685"/>
                      <a:pt x="502065" y="456066"/>
                      <a:pt x="500827" y="454161"/>
                    </a:cubicBezTo>
                    <a:cubicBezTo>
                      <a:pt x="499494" y="452256"/>
                      <a:pt x="492731" y="455113"/>
                      <a:pt x="491969" y="454161"/>
                    </a:cubicBezTo>
                    <a:cubicBezTo>
                      <a:pt x="491207" y="453208"/>
                      <a:pt x="487683" y="450541"/>
                      <a:pt x="487397" y="452446"/>
                    </a:cubicBezTo>
                    <a:cubicBezTo>
                      <a:pt x="487111" y="454351"/>
                      <a:pt x="484825" y="457113"/>
                      <a:pt x="483206" y="454542"/>
                    </a:cubicBezTo>
                    <a:cubicBezTo>
                      <a:pt x="481587" y="451875"/>
                      <a:pt x="476538" y="448255"/>
                      <a:pt x="475110" y="451303"/>
                    </a:cubicBezTo>
                    <a:lnTo>
                      <a:pt x="470157" y="452351"/>
                    </a:lnTo>
                    <a:lnTo>
                      <a:pt x="468252" y="452732"/>
                    </a:lnTo>
                    <a:cubicBezTo>
                      <a:pt x="467109" y="457304"/>
                      <a:pt x="467775" y="462162"/>
                      <a:pt x="469585" y="463495"/>
                    </a:cubicBezTo>
                    <a:cubicBezTo>
                      <a:pt x="471490" y="464829"/>
                      <a:pt x="476157" y="470163"/>
                      <a:pt x="475491" y="472163"/>
                    </a:cubicBezTo>
                    <a:lnTo>
                      <a:pt x="478729" y="472639"/>
                    </a:lnTo>
                    <a:lnTo>
                      <a:pt x="480634" y="472925"/>
                    </a:lnTo>
                    <a:cubicBezTo>
                      <a:pt x="484444" y="473211"/>
                      <a:pt x="483968" y="473877"/>
                      <a:pt x="479682" y="474449"/>
                    </a:cubicBezTo>
                    <a:cubicBezTo>
                      <a:pt x="475395" y="475020"/>
                      <a:pt x="462251" y="473115"/>
                      <a:pt x="461013" y="472925"/>
                    </a:cubicBezTo>
                    <a:lnTo>
                      <a:pt x="459870" y="472639"/>
                    </a:lnTo>
                    <a:lnTo>
                      <a:pt x="455393" y="471687"/>
                    </a:lnTo>
                    <a:cubicBezTo>
                      <a:pt x="453297" y="474449"/>
                      <a:pt x="450249" y="472639"/>
                      <a:pt x="448630" y="467686"/>
                    </a:cubicBezTo>
                    <a:lnTo>
                      <a:pt x="453297" y="463114"/>
                    </a:lnTo>
                    <a:lnTo>
                      <a:pt x="454917" y="461590"/>
                    </a:lnTo>
                    <a:cubicBezTo>
                      <a:pt x="453012" y="458923"/>
                      <a:pt x="449773" y="455589"/>
                      <a:pt x="447678" y="454065"/>
                    </a:cubicBezTo>
                    <a:lnTo>
                      <a:pt x="445106" y="453780"/>
                    </a:lnTo>
                    <a:cubicBezTo>
                      <a:pt x="443106" y="453589"/>
                      <a:pt x="440915" y="454256"/>
                      <a:pt x="440629" y="451494"/>
                    </a:cubicBezTo>
                    <a:cubicBezTo>
                      <a:pt x="440439" y="448922"/>
                      <a:pt x="438057" y="449017"/>
                      <a:pt x="436343" y="450255"/>
                    </a:cubicBezTo>
                    <a:cubicBezTo>
                      <a:pt x="435771" y="450636"/>
                      <a:pt x="436533" y="452541"/>
                      <a:pt x="436819" y="453684"/>
                    </a:cubicBezTo>
                    <a:lnTo>
                      <a:pt x="437010" y="454161"/>
                    </a:lnTo>
                    <a:cubicBezTo>
                      <a:pt x="437581" y="454923"/>
                      <a:pt x="434057" y="455685"/>
                      <a:pt x="432723" y="455685"/>
                    </a:cubicBezTo>
                    <a:cubicBezTo>
                      <a:pt x="431390" y="455685"/>
                      <a:pt x="429485" y="453208"/>
                      <a:pt x="428532" y="450255"/>
                    </a:cubicBezTo>
                    <a:lnTo>
                      <a:pt x="425008" y="452732"/>
                    </a:lnTo>
                    <a:lnTo>
                      <a:pt x="422055" y="454827"/>
                    </a:lnTo>
                    <a:cubicBezTo>
                      <a:pt x="418627" y="454161"/>
                      <a:pt x="414912" y="453589"/>
                      <a:pt x="413578" y="453494"/>
                    </a:cubicBezTo>
                    <a:lnTo>
                      <a:pt x="413483" y="453684"/>
                    </a:lnTo>
                    <a:lnTo>
                      <a:pt x="412054" y="457399"/>
                    </a:lnTo>
                    <a:cubicBezTo>
                      <a:pt x="408720" y="456256"/>
                      <a:pt x="405101" y="454732"/>
                      <a:pt x="403958" y="453970"/>
                    </a:cubicBezTo>
                    <a:cubicBezTo>
                      <a:pt x="402720" y="453208"/>
                      <a:pt x="397767" y="452732"/>
                      <a:pt x="396338" y="455113"/>
                    </a:cubicBezTo>
                    <a:lnTo>
                      <a:pt x="394338" y="456351"/>
                    </a:lnTo>
                    <a:lnTo>
                      <a:pt x="392242" y="457685"/>
                    </a:lnTo>
                    <a:cubicBezTo>
                      <a:pt x="389289" y="458256"/>
                      <a:pt x="387194" y="459304"/>
                      <a:pt x="387575" y="460161"/>
                    </a:cubicBezTo>
                    <a:cubicBezTo>
                      <a:pt x="387956" y="460923"/>
                      <a:pt x="387004" y="466162"/>
                      <a:pt x="384527" y="469877"/>
                    </a:cubicBezTo>
                    <a:lnTo>
                      <a:pt x="383860" y="473687"/>
                    </a:lnTo>
                    <a:lnTo>
                      <a:pt x="383574" y="475020"/>
                    </a:lnTo>
                    <a:cubicBezTo>
                      <a:pt x="383670" y="476544"/>
                      <a:pt x="381670" y="478164"/>
                      <a:pt x="379098" y="478640"/>
                    </a:cubicBezTo>
                    <a:lnTo>
                      <a:pt x="379764" y="476830"/>
                    </a:lnTo>
                    <a:cubicBezTo>
                      <a:pt x="379955" y="476259"/>
                      <a:pt x="381193" y="475401"/>
                      <a:pt x="381098" y="475211"/>
                    </a:cubicBezTo>
                    <a:lnTo>
                      <a:pt x="376907" y="470353"/>
                    </a:lnTo>
                    <a:cubicBezTo>
                      <a:pt x="379860" y="464352"/>
                      <a:pt x="378431" y="460352"/>
                      <a:pt x="373764" y="461400"/>
                    </a:cubicBezTo>
                    <a:cubicBezTo>
                      <a:pt x="369096" y="462447"/>
                      <a:pt x="357666" y="466162"/>
                      <a:pt x="358809" y="467400"/>
                    </a:cubicBezTo>
                    <a:cubicBezTo>
                      <a:pt x="359953" y="468734"/>
                      <a:pt x="361667" y="472353"/>
                      <a:pt x="359762" y="472734"/>
                    </a:cubicBezTo>
                    <a:lnTo>
                      <a:pt x="359095" y="472258"/>
                    </a:lnTo>
                    <a:lnTo>
                      <a:pt x="357571" y="471210"/>
                    </a:lnTo>
                    <a:cubicBezTo>
                      <a:pt x="356428" y="469686"/>
                      <a:pt x="354428" y="467591"/>
                      <a:pt x="353190" y="466448"/>
                    </a:cubicBezTo>
                    <a:cubicBezTo>
                      <a:pt x="351952" y="465400"/>
                      <a:pt x="348332" y="463114"/>
                      <a:pt x="347665" y="464543"/>
                    </a:cubicBezTo>
                    <a:cubicBezTo>
                      <a:pt x="346998" y="465972"/>
                      <a:pt x="344427" y="469591"/>
                      <a:pt x="343284" y="469782"/>
                    </a:cubicBezTo>
                    <a:lnTo>
                      <a:pt x="342807" y="469591"/>
                    </a:lnTo>
                    <a:lnTo>
                      <a:pt x="339474" y="468448"/>
                    </a:lnTo>
                    <a:cubicBezTo>
                      <a:pt x="335854" y="467210"/>
                      <a:pt x="331473" y="465400"/>
                      <a:pt x="329663" y="464352"/>
                    </a:cubicBezTo>
                    <a:cubicBezTo>
                      <a:pt x="327853" y="463400"/>
                      <a:pt x="328425" y="459114"/>
                      <a:pt x="330425" y="459590"/>
                    </a:cubicBezTo>
                    <a:cubicBezTo>
                      <a:pt x="332425" y="460066"/>
                      <a:pt x="333568" y="463590"/>
                      <a:pt x="335283" y="463590"/>
                    </a:cubicBezTo>
                    <a:cubicBezTo>
                      <a:pt x="336997" y="463590"/>
                      <a:pt x="341855" y="462828"/>
                      <a:pt x="342045" y="461876"/>
                    </a:cubicBezTo>
                    <a:cubicBezTo>
                      <a:pt x="342236" y="460923"/>
                      <a:pt x="346617" y="457875"/>
                      <a:pt x="350999" y="458637"/>
                    </a:cubicBezTo>
                    <a:lnTo>
                      <a:pt x="354142" y="460161"/>
                    </a:lnTo>
                    <a:cubicBezTo>
                      <a:pt x="357666" y="461876"/>
                      <a:pt x="359953" y="463686"/>
                      <a:pt x="360619" y="458637"/>
                    </a:cubicBezTo>
                    <a:cubicBezTo>
                      <a:pt x="360619" y="458352"/>
                      <a:pt x="363477" y="457971"/>
                      <a:pt x="364810" y="458256"/>
                    </a:cubicBezTo>
                    <a:lnTo>
                      <a:pt x="367096" y="458637"/>
                    </a:lnTo>
                    <a:cubicBezTo>
                      <a:pt x="369382" y="459495"/>
                      <a:pt x="371763" y="458733"/>
                      <a:pt x="372335" y="457018"/>
                    </a:cubicBezTo>
                    <a:cubicBezTo>
                      <a:pt x="372906" y="455304"/>
                      <a:pt x="369001" y="452160"/>
                      <a:pt x="367954" y="452160"/>
                    </a:cubicBezTo>
                    <a:cubicBezTo>
                      <a:pt x="366811" y="452256"/>
                      <a:pt x="362048" y="449970"/>
                      <a:pt x="360333" y="446731"/>
                    </a:cubicBezTo>
                    <a:lnTo>
                      <a:pt x="367382" y="447017"/>
                    </a:lnTo>
                    <a:cubicBezTo>
                      <a:pt x="370430" y="447112"/>
                      <a:pt x="371478" y="445588"/>
                      <a:pt x="370335" y="443874"/>
                    </a:cubicBezTo>
                    <a:cubicBezTo>
                      <a:pt x="369096" y="441969"/>
                      <a:pt x="366811" y="442540"/>
                      <a:pt x="365191" y="444064"/>
                    </a:cubicBezTo>
                    <a:lnTo>
                      <a:pt x="364905" y="444350"/>
                    </a:lnTo>
                    <a:cubicBezTo>
                      <a:pt x="364429" y="444731"/>
                      <a:pt x="364524" y="443302"/>
                      <a:pt x="365191" y="441207"/>
                    </a:cubicBezTo>
                    <a:cubicBezTo>
                      <a:pt x="365858" y="439111"/>
                      <a:pt x="372906" y="433777"/>
                      <a:pt x="376526" y="433682"/>
                    </a:cubicBezTo>
                    <a:cubicBezTo>
                      <a:pt x="380145" y="433587"/>
                      <a:pt x="390623" y="432825"/>
                      <a:pt x="390813" y="433968"/>
                    </a:cubicBezTo>
                    <a:cubicBezTo>
                      <a:pt x="391004" y="435111"/>
                      <a:pt x="393480" y="437397"/>
                      <a:pt x="395862" y="436444"/>
                    </a:cubicBezTo>
                    <a:lnTo>
                      <a:pt x="397767" y="436635"/>
                    </a:lnTo>
                    <a:cubicBezTo>
                      <a:pt x="401958" y="437111"/>
                      <a:pt x="400910" y="434253"/>
                      <a:pt x="402148" y="432920"/>
                    </a:cubicBezTo>
                    <a:cubicBezTo>
                      <a:pt x="402529" y="432539"/>
                      <a:pt x="403672" y="432253"/>
                      <a:pt x="404339" y="432444"/>
                    </a:cubicBezTo>
                    <a:lnTo>
                      <a:pt x="408530" y="433396"/>
                    </a:lnTo>
                    <a:cubicBezTo>
                      <a:pt x="413102" y="434539"/>
                      <a:pt x="415864" y="436158"/>
                      <a:pt x="414721" y="436920"/>
                    </a:cubicBezTo>
                    <a:lnTo>
                      <a:pt x="414912" y="438159"/>
                    </a:lnTo>
                    <a:cubicBezTo>
                      <a:pt x="414626" y="438921"/>
                      <a:pt x="415197" y="440349"/>
                      <a:pt x="415959" y="440826"/>
                    </a:cubicBezTo>
                    <a:cubicBezTo>
                      <a:pt x="416721" y="441207"/>
                      <a:pt x="419198" y="440730"/>
                      <a:pt x="419198" y="440540"/>
                    </a:cubicBezTo>
                    <a:lnTo>
                      <a:pt x="419865" y="435111"/>
                    </a:lnTo>
                    <a:cubicBezTo>
                      <a:pt x="425389" y="434444"/>
                      <a:pt x="430628" y="433587"/>
                      <a:pt x="431485" y="433110"/>
                    </a:cubicBezTo>
                    <a:cubicBezTo>
                      <a:pt x="432342" y="432634"/>
                      <a:pt x="437486" y="434349"/>
                      <a:pt x="440153" y="435301"/>
                    </a:cubicBezTo>
                    <a:lnTo>
                      <a:pt x="441010" y="434730"/>
                    </a:lnTo>
                    <a:lnTo>
                      <a:pt x="447011" y="430253"/>
                    </a:lnTo>
                    <a:cubicBezTo>
                      <a:pt x="451773" y="433777"/>
                      <a:pt x="455583" y="435396"/>
                      <a:pt x="455679" y="433777"/>
                    </a:cubicBezTo>
                    <a:lnTo>
                      <a:pt x="456155" y="432253"/>
                    </a:lnTo>
                    <a:lnTo>
                      <a:pt x="456822" y="430348"/>
                    </a:lnTo>
                    <a:cubicBezTo>
                      <a:pt x="458917" y="430920"/>
                      <a:pt x="462251" y="432063"/>
                      <a:pt x="464061" y="432825"/>
                    </a:cubicBezTo>
                    <a:cubicBezTo>
                      <a:pt x="465966" y="433587"/>
                      <a:pt x="470823" y="435682"/>
                      <a:pt x="473681" y="433491"/>
                    </a:cubicBezTo>
                    <a:cubicBezTo>
                      <a:pt x="476538" y="431301"/>
                      <a:pt x="486825" y="432253"/>
                      <a:pt x="486254" y="433587"/>
                    </a:cubicBezTo>
                    <a:cubicBezTo>
                      <a:pt x="485682" y="434920"/>
                      <a:pt x="485016" y="438730"/>
                      <a:pt x="486349" y="438444"/>
                    </a:cubicBezTo>
                    <a:lnTo>
                      <a:pt x="486635" y="438159"/>
                    </a:lnTo>
                    <a:cubicBezTo>
                      <a:pt x="487683" y="437111"/>
                      <a:pt x="488540" y="435968"/>
                      <a:pt x="489492" y="434920"/>
                    </a:cubicBezTo>
                    <a:lnTo>
                      <a:pt x="490064" y="434253"/>
                    </a:lnTo>
                    <a:cubicBezTo>
                      <a:pt x="490731" y="433587"/>
                      <a:pt x="493303" y="432729"/>
                      <a:pt x="495874" y="432253"/>
                    </a:cubicBezTo>
                    <a:cubicBezTo>
                      <a:pt x="498351" y="431777"/>
                      <a:pt x="506447" y="432063"/>
                      <a:pt x="507876" y="434539"/>
                    </a:cubicBezTo>
                    <a:cubicBezTo>
                      <a:pt x="509209" y="437111"/>
                      <a:pt x="514067" y="440540"/>
                      <a:pt x="513210" y="437968"/>
                    </a:cubicBezTo>
                    <a:cubicBezTo>
                      <a:pt x="512353" y="435396"/>
                      <a:pt x="505685" y="429110"/>
                      <a:pt x="506066" y="428157"/>
                    </a:cubicBezTo>
                    <a:cubicBezTo>
                      <a:pt x="506447" y="427205"/>
                      <a:pt x="508828" y="425205"/>
                      <a:pt x="510257" y="426443"/>
                    </a:cubicBezTo>
                    <a:cubicBezTo>
                      <a:pt x="511686" y="427586"/>
                      <a:pt x="516258" y="432634"/>
                      <a:pt x="520163" y="432634"/>
                    </a:cubicBezTo>
                    <a:lnTo>
                      <a:pt x="523687" y="432825"/>
                    </a:lnTo>
                    <a:lnTo>
                      <a:pt x="524354" y="432920"/>
                    </a:lnTo>
                    <a:cubicBezTo>
                      <a:pt x="525021" y="433968"/>
                      <a:pt x="527021" y="436254"/>
                      <a:pt x="528736" y="437778"/>
                    </a:cubicBezTo>
                    <a:lnTo>
                      <a:pt x="529783" y="439492"/>
                    </a:lnTo>
                    <a:lnTo>
                      <a:pt x="529783" y="439396"/>
                    </a:lnTo>
                    <a:lnTo>
                      <a:pt x="528735" y="437682"/>
                    </a:lnTo>
                    <a:cubicBezTo>
                      <a:pt x="527020" y="436063"/>
                      <a:pt x="526544" y="434729"/>
                      <a:pt x="527687" y="434729"/>
                    </a:cubicBezTo>
                    <a:cubicBezTo>
                      <a:pt x="528830" y="434729"/>
                      <a:pt x="532069" y="433586"/>
                      <a:pt x="531783" y="432157"/>
                    </a:cubicBezTo>
                    <a:cubicBezTo>
                      <a:pt x="531402" y="430729"/>
                      <a:pt x="531688" y="428443"/>
                      <a:pt x="533307" y="431491"/>
                    </a:cubicBezTo>
                    <a:lnTo>
                      <a:pt x="537784" y="430729"/>
                    </a:lnTo>
                    <a:cubicBezTo>
                      <a:pt x="540546" y="430252"/>
                      <a:pt x="542260" y="428633"/>
                      <a:pt x="540832" y="427585"/>
                    </a:cubicBezTo>
                    <a:close/>
                    <a:moveTo>
                      <a:pt x="906211" y="424348"/>
                    </a:moveTo>
                    <a:cubicBezTo>
                      <a:pt x="910783" y="424729"/>
                      <a:pt x="914117" y="425967"/>
                      <a:pt x="913736" y="427205"/>
                    </a:cubicBezTo>
                    <a:cubicBezTo>
                      <a:pt x="913355" y="428443"/>
                      <a:pt x="911259" y="434635"/>
                      <a:pt x="906687" y="435873"/>
                    </a:cubicBezTo>
                    <a:lnTo>
                      <a:pt x="902496" y="436825"/>
                    </a:lnTo>
                    <a:lnTo>
                      <a:pt x="901639" y="437016"/>
                    </a:lnTo>
                    <a:cubicBezTo>
                      <a:pt x="900401" y="436254"/>
                      <a:pt x="900020" y="434444"/>
                      <a:pt x="900687" y="433015"/>
                    </a:cubicBezTo>
                    <a:lnTo>
                      <a:pt x="901639" y="432825"/>
                    </a:lnTo>
                    <a:lnTo>
                      <a:pt x="904020" y="432444"/>
                    </a:lnTo>
                    <a:cubicBezTo>
                      <a:pt x="906973" y="432634"/>
                      <a:pt x="909354" y="431872"/>
                      <a:pt x="909354" y="430825"/>
                    </a:cubicBezTo>
                    <a:cubicBezTo>
                      <a:pt x="909354" y="429777"/>
                      <a:pt x="907545" y="427491"/>
                      <a:pt x="905259" y="427777"/>
                    </a:cubicBezTo>
                    <a:cubicBezTo>
                      <a:pt x="903068" y="427967"/>
                      <a:pt x="901639" y="423967"/>
                      <a:pt x="906211" y="424348"/>
                    </a:cubicBezTo>
                    <a:close/>
                    <a:moveTo>
                      <a:pt x="102396" y="423490"/>
                    </a:moveTo>
                    <a:cubicBezTo>
                      <a:pt x="100396" y="422156"/>
                      <a:pt x="92395" y="426538"/>
                      <a:pt x="90014" y="427014"/>
                    </a:cubicBezTo>
                    <a:lnTo>
                      <a:pt x="87632" y="426538"/>
                    </a:lnTo>
                    <a:cubicBezTo>
                      <a:pt x="86870" y="426347"/>
                      <a:pt x="85632" y="427204"/>
                      <a:pt x="84965" y="427871"/>
                    </a:cubicBezTo>
                    <a:cubicBezTo>
                      <a:pt x="84584" y="428252"/>
                      <a:pt x="84870" y="429586"/>
                      <a:pt x="85251" y="429681"/>
                    </a:cubicBezTo>
                    <a:cubicBezTo>
                      <a:pt x="88966" y="430729"/>
                      <a:pt x="92681" y="431967"/>
                      <a:pt x="96491" y="432443"/>
                    </a:cubicBezTo>
                    <a:cubicBezTo>
                      <a:pt x="97348" y="432538"/>
                      <a:pt x="99919" y="429395"/>
                      <a:pt x="99634" y="429205"/>
                    </a:cubicBezTo>
                    <a:cubicBezTo>
                      <a:pt x="97824" y="427490"/>
                      <a:pt x="97157" y="426538"/>
                      <a:pt x="100777" y="426347"/>
                    </a:cubicBezTo>
                    <a:lnTo>
                      <a:pt x="102301" y="426347"/>
                    </a:lnTo>
                    <a:cubicBezTo>
                      <a:pt x="104396" y="426157"/>
                      <a:pt x="104396" y="424918"/>
                      <a:pt x="102396" y="423490"/>
                    </a:cubicBezTo>
                    <a:close/>
                    <a:moveTo>
                      <a:pt x="949073" y="420823"/>
                    </a:moveTo>
                    <a:cubicBezTo>
                      <a:pt x="949454" y="421300"/>
                      <a:pt x="950407" y="423205"/>
                      <a:pt x="950407" y="423681"/>
                    </a:cubicBezTo>
                    <a:cubicBezTo>
                      <a:pt x="950502" y="424157"/>
                      <a:pt x="941358" y="426253"/>
                      <a:pt x="938310" y="427777"/>
                    </a:cubicBezTo>
                    <a:cubicBezTo>
                      <a:pt x="935357" y="429301"/>
                      <a:pt x="934405" y="427396"/>
                      <a:pt x="936310" y="423490"/>
                    </a:cubicBezTo>
                    <a:lnTo>
                      <a:pt x="942692" y="424157"/>
                    </a:lnTo>
                    <a:lnTo>
                      <a:pt x="944025" y="424252"/>
                    </a:lnTo>
                    <a:cubicBezTo>
                      <a:pt x="946406" y="421966"/>
                      <a:pt x="948692" y="420347"/>
                      <a:pt x="949073" y="420823"/>
                    </a:cubicBezTo>
                    <a:close/>
                    <a:moveTo>
                      <a:pt x="1018130" y="420156"/>
                    </a:moveTo>
                    <a:lnTo>
                      <a:pt x="1025369" y="424156"/>
                    </a:lnTo>
                    <a:lnTo>
                      <a:pt x="1026036" y="424537"/>
                    </a:lnTo>
                    <a:cubicBezTo>
                      <a:pt x="1028322" y="423395"/>
                      <a:pt x="1030703" y="425490"/>
                      <a:pt x="1031275" y="429300"/>
                    </a:cubicBezTo>
                    <a:lnTo>
                      <a:pt x="1035466" y="431396"/>
                    </a:lnTo>
                    <a:cubicBezTo>
                      <a:pt x="1035942" y="431681"/>
                      <a:pt x="1035942" y="433491"/>
                      <a:pt x="1035275" y="434062"/>
                    </a:cubicBezTo>
                    <a:lnTo>
                      <a:pt x="1034608" y="434634"/>
                    </a:lnTo>
                    <a:cubicBezTo>
                      <a:pt x="1033370" y="434634"/>
                      <a:pt x="1020321" y="427681"/>
                      <a:pt x="1014892" y="426824"/>
                    </a:cubicBezTo>
                    <a:cubicBezTo>
                      <a:pt x="1009463" y="425966"/>
                      <a:pt x="1010891" y="422918"/>
                      <a:pt x="1018130" y="420156"/>
                    </a:cubicBezTo>
                    <a:close/>
                    <a:moveTo>
                      <a:pt x="1513716" y="418061"/>
                    </a:moveTo>
                    <a:lnTo>
                      <a:pt x="1514192" y="418061"/>
                    </a:lnTo>
                    <a:cubicBezTo>
                      <a:pt x="1514764" y="418728"/>
                      <a:pt x="1515145" y="422633"/>
                      <a:pt x="1515049" y="426824"/>
                    </a:cubicBezTo>
                    <a:lnTo>
                      <a:pt x="1518478" y="429967"/>
                    </a:lnTo>
                    <a:lnTo>
                      <a:pt x="1519145" y="430539"/>
                    </a:lnTo>
                    <a:cubicBezTo>
                      <a:pt x="1519907" y="431301"/>
                      <a:pt x="1512668" y="434063"/>
                      <a:pt x="1509906" y="433301"/>
                    </a:cubicBezTo>
                    <a:cubicBezTo>
                      <a:pt x="1507144" y="432634"/>
                      <a:pt x="1506572" y="430253"/>
                      <a:pt x="1508572" y="428062"/>
                    </a:cubicBezTo>
                    <a:cubicBezTo>
                      <a:pt x="1510668" y="425871"/>
                      <a:pt x="1511525" y="418537"/>
                      <a:pt x="1512573" y="418156"/>
                    </a:cubicBezTo>
                    <a:close/>
                    <a:moveTo>
                      <a:pt x="1044038" y="417299"/>
                    </a:moveTo>
                    <a:cubicBezTo>
                      <a:pt x="1043657" y="421299"/>
                      <a:pt x="1044229" y="424062"/>
                      <a:pt x="1045372" y="423490"/>
                    </a:cubicBezTo>
                    <a:lnTo>
                      <a:pt x="1046419" y="423014"/>
                    </a:lnTo>
                    <a:lnTo>
                      <a:pt x="1047467" y="422633"/>
                    </a:lnTo>
                    <a:cubicBezTo>
                      <a:pt x="1048896" y="422157"/>
                      <a:pt x="1050706" y="422919"/>
                      <a:pt x="1051563" y="424347"/>
                    </a:cubicBezTo>
                    <a:cubicBezTo>
                      <a:pt x="1052325" y="425776"/>
                      <a:pt x="1053468" y="428157"/>
                      <a:pt x="1052325" y="426729"/>
                    </a:cubicBezTo>
                    <a:cubicBezTo>
                      <a:pt x="1051182" y="425300"/>
                      <a:pt x="1044133" y="427491"/>
                      <a:pt x="1042609" y="427205"/>
                    </a:cubicBezTo>
                    <a:cubicBezTo>
                      <a:pt x="1041085" y="426919"/>
                      <a:pt x="1036514" y="425490"/>
                      <a:pt x="1035942" y="424728"/>
                    </a:cubicBezTo>
                    <a:lnTo>
                      <a:pt x="1036132" y="424252"/>
                    </a:lnTo>
                    <a:cubicBezTo>
                      <a:pt x="1036799" y="422157"/>
                      <a:pt x="1033942" y="418728"/>
                      <a:pt x="1038038" y="418156"/>
                    </a:cubicBezTo>
                    <a:close/>
                    <a:moveTo>
                      <a:pt x="310612" y="416536"/>
                    </a:moveTo>
                    <a:cubicBezTo>
                      <a:pt x="308612" y="417679"/>
                      <a:pt x="307279" y="424823"/>
                      <a:pt x="308326" y="426823"/>
                    </a:cubicBezTo>
                    <a:cubicBezTo>
                      <a:pt x="309469" y="428728"/>
                      <a:pt x="316042" y="420156"/>
                      <a:pt x="315375" y="418156"/>
                    </a:cubicBezTo>
                    <a:cubicBezTo>
                      <a:pt x="314708" y="416060"/>
                      <a:pt x="312517" y="415393"/>
                      <a:pt x="310612" y="416536"/>
                    </a:cubicBezTo>
                    <a:close/>
                    <a:moveTo>
                      <a:pt x="1254826" y="415775"/>
                    </a:moveTo>
                    <a:cubicBezTo>
                      <a:pt x="1256064" y="416156"/>
                      <a:pt x="1259112" y="417490"/>
                      <a:pt x="1261684" y="418632"/>
                    </a:cubicBezTo>
                    <a:cubicBezTo>
                      <a:pt x="1264351" y="419871"/>
                      <a:pt x="1265113" y="427205"/>
                      <a:pt x="1264923" y="427681"/>
                    </a:cubicBezTo>
                    <a:cubicBezTo>
                      <a:pt x="1264732" y="428253"/>
                      <a:pt x="1262922" y="427586"/>
                      <a:pt x="1261017" y="426157"/>
                    </a:cubicBezTo>
                    <a:cubicBezTo>
                      <a:pt x="1259112" y="424824"/>
                      <a:pt x="1251873" y="424538"/>
                      <a:pt x="1253588" y="423014"/>
                    </a:cubicBezTo>
                    <a:cubicBezTo>
                      <a:pt x="1255207" y="421395"/>
                      <a:pt x="1251492" y="416823"/>
                      <a:pt x="1252636" y="416061"/>
                    </a:cubicBezTo>
                    <a:lnTo>
                      <a:pt x="1253778" y="415965"/>
                    </a:lnTo>
                    <a:close/>
                    <a:moveTo>
                      <a:pt x="1177483" y="415775"/>
                    </a:moveTo>
                    <a:lnTo>
                      <a:pt x="1178435" y="415965"/>
                    </a:lnTo>
                    <a:cubicBezTo>
                      <a:pt x="1179197" y="416061"/>
                      <a:pt x="1180245" y="417299"/>
                      <a:pt x="1180245" y="418061"/>
                    </a:cubicBezTo>
                    <a:cubicBezTo>
                      <a:pt x="1180340" y="420061"/>
                      <a:pt x="1181674" y="422538"/>
                      <a:pt x="1176530" y="422538"/>
                    </a:cubicBezTo>
                    <a:lnTo>
                      <a:pt x="1174816" y="422538"/>
                    </a:lnTo>
                    <a:cubicBezTo>
                      <a:pt x="1172815" y="425871"/>
                      <a:pt x="1169672" y="429872"/>
                      <a:pt x="1169006" y="430158"/>
                    </a:cubicBezTo>
                    <a:cubicBezTo>
                      <a:pt x="1168339" y="430539"/>
                      <a:pt x="1166624" y="430443"/>
                      <a:pt x="1165195" y="429967"/>
                    </a:cubicBezTo>
                    <a:lnTo>
                      <a:pt x="1165100" y="429586"/>
                    </a:lnTo>
                    <a:cubicBezTo>
                      <a:pt x="1164910" y="428729"/>
                      <a:pt x="1165005" y="427110"/>
                      <a:pt x="1165576" y="426919"/>
                    </a:cubicBezTo>
                    <a:lnTo>
                      <a:pt x="1171006" y="424919"/>
                    </a:lnTo>
                    <a:cubicBezTo>
                      <a:pt x="1173387" y="420538"/>
                      <a:pt x="1176244" y="416442"/>
                      <a:pt x="1177483" y="415775"/>
                    </a:cubicBezTo>
                    <a:close/>
                    <a:moveTo>
                      <a:pt x="1327216" y="415584"/>
                    </a:moveTo>
                    <a:lnTo>
                      <a:pt x="1329883" y="418632"/>
                    </a:lnTo>
                    <a:lnTo>
                      <a:pt x="1331311" y="420251"/>
                    </a:lnTo>
                    <a:cubicBezTo>
                      <a:pt x="1332740" y="421394"/>
                      <a:pt x="1332931" y="423109"/>
                      <a:pt x="1331788" y="424061"/>
                    </a:cubicBezTo>
                    <a:cubicBezTo>
                      <a:pt x="1330549" y="425014"/>
                      <a:pt x="1327216" y="421204"/>
                      <a:pt x="1325310" y="420442"/>
                    </a:cubicBezTo>
                    <a:cubicBezTo>
                      <a:pt x="1323406" y="419680"/>
                      <a:pt x="1324263" y="417489"/>
                      <a:pt x="1327216" y="415584"/>
                    </a:cubicBezTo>
                    <a:close/>
                    <a:moveTo>
                      <a:pt x="160213" y="415298"/>
                    </a:moveTo>
                    <a:cubicBezTo>
                      <a:pt x="158879" y="414250"/>
                      <a:pt x="157641" y="414917"/>
                      <a:pt x="157260" y="416822"/>
                    </a:cubicBezTo>
                    <a:lnTo>
                      <a:pt x="156498" y="417203"/>
                    </a:lnTo>
                    <a:cubicBezTo>
                      <a:pt x="155165" y="417870"/>
                      <a:pt x="153259" y="418156"/>
                      <a:pt x="151831" y="417965"/>
                    </a:cubicBezTo>
                    <a:lnTo>
                      <a:pt x="149354" y="417584"/>
                    </a:lnTo>
                    <a:cubicBezTo>
                      <a:pt x="146116" y="416441"/>
                      <a:pt x="144306" y="416822"/>
                      <a:pt x="145258" y="418346"/>
                    </a:cubicBezTo>
                    <a:cubicBezTo>
                      <a:pt x="146211" y="419870"/>
                      <a:pt x="139639" y="422537"/>
                      <a:pt x="138496" y="420251"/>
                    </a:cubicBezTo>
                    <a:cubicBezTo>
                      <a:pt x="137353" y="417965"/>
                      <a:pt x="129257" y="420823"/>
                      <a:pt x="129257" y="423394"/>
                    </a:cubicBezTo>
                    <a:cubicBezTo>
                      <a:pt x="129257" y="425966"/>
                      <a:pt x="131161" y="433300"/>
                      <a:pt x="133543" y="432538"/>
                    </a:cubicBezTo>
                    <a:cubicBezTo>
                      <a:pt x="135829" y="431872"/>
                      <a:pt x="142306" y="428443"/>
                      <a:pt x="143544" y="426919"/>
                    </a:cubicBezTo>
                    <a:cubicBezTo>
                      <a:pt x="144877" y="425299"/>
                      <a:pt x="151831" y="427395"/>
                      <a:pt x="152021" y="428538"/>
                    </a:cubicBezTo>
                    <a:cubicBezTo>
                      <a:pt x="152212" y="429586"/>
                      <a:pt x="151831" y="428728"/>
                      <a:pt x="151259" y="426538"/>
                    </a:cubicBezTo>
                    <a:cubicBezTo>
                      <a:pt x="150592" y="424347"/>
                      <a:pt x="157355" y="420442"/>
                      <a:pt x="159070" y="420632"/>
                    </a:cubicBezTo>
                    <a:cubicBezTo>
                      <a:pt x="160784" y="420918"/>
                      <a:pt x="163737" y="418156"/>
                      <a:pt x="162403" y="417013"/>
                    </a:cubicBezTo>
                    <a:lnTo>
                      <a:pt x="161165" y="416060"/>
                    </a:lnTo>
                    <a:close/>
                    <a:moveTo>
                      <a:pt x="1356362" y="414155"/>
                    </a:moveTo>
                    <a:lnTo>
                      <a:pt x="1360839" y="419013"/>
                    </a:lnTo>
                    <a:lnTo>
                      <a:pt x="1364744" y="422061"/>
                    </a:lnTo>
                    <a:cubicBezTo>
                      <a:pt x="1361696" y="425014"/>
                      <a:pt x="1361030" y="424918"/>
                      <a:pt x="1355791" y="421204"/>
                    </a:cubicBezTo>
                    <a:lnTo>
                      <a:pt x="1355505" y="421013"/>
                    </a:lnTo>
                    <a:cubicBezTo>
                      <a:pt x="1355029" y="420632"/>
                      <a:pt x="1352171" y="424728"/>
                      <a:pt x="1349123" y="430157"/>
                    </a:cubicBezTo>
                    <a:lnTo>
                      <a:pt x="1351124" y="433586"/>
                    </a:lnTo>
                    <a:lnTo>
                      <a:pt x="1353886" y="438158"/>
                    </a:lnTo>
                    <a:cubicBezTo>
                      <a:pt x="1350552" y="438825"/>
                      <a:pt x="1347885" y="436634"/>
                      <a:pt x="1347885" y="433300"/>
                    </a:cubicBezTo>
                    <a:lnTo>
                      <a:pt x="1347980" y="430538"/>
                    </a:lnTo>
                    <a:cubicBezTo>
                      <a:pt x="1347980" y="427395"/>
                      <a:pt x="1348457" y="424252"/>
                      <a:pt x="1344361" y="422347"/>
                    </a:cubicBezTo>
                    <a:cubicBezTo>
                      <a:pt x="1341980" y="421204"/>
                      <a:pt x="1344456" y="420346"/>
                      <a:pt x="1344647" y="419394"/>
                    </a:cubicBezTo>
                    <a:lnTo>
                      <a:pt x="1344933" y="417775"/>
                    </a:lnTo>
                    <a:cubicBezTo>
                      <a:pt x="1344075" y="415298"/>
                      <a:pt x="1349219" y="413679"/>
                      <a:pt x="1356362" y="414155"/>
                    </a:cubicBezTo>
                    <a:close/>
                    <a:moveTo>
                      <a:pt x="353951" y="413774"/>
                    </a:moveTo>
                    <a:cubicBezTo>
                      <a:pt x="352618" y="412631"/>
                      <a:pt x="347284" y="412060"/>
                      <a:pt x="345379" y="415012"/>
                    </a:cubicBezTo>
                    <a:cubicBezTo>
                      <a:pt x="343474" y="418060"/>
                      <a:pt x="346426" y="420156"/>
                      <a:pt x="347379" y="419394"/>
                    </a:cubicBezTo>
                    <a:cubicBezTo>
                      <a:pt x="348332" y="418632"/>
                      <a:pt x="349475" y="418251"/>
                      <a:pt x="349951" y="418537"/>
                    </a:cubicBezTo>
                    <a:lnTo>
                      <a:pt x="349951" y="418822"/>
                    </a:lnTo>
                    <a:cubicBezTo>
                      <a:pt x="350236" y="421013"/>
                      <a:pt x="350808" y="422918"/>
                      <a:pt x="354332" y="422156"/>
                    </a:cubicBezTo>
                    <a:cubicBezTo>
                      <a:pt x="355475" y="421966"/>
                      <a:pt x="357571" y="421585"/>
                      <a:pt x="357571" y="421394"/>
                    </a:cubicBezTo>
                    <a:lnTo>
                      <a:pt x="357475" y="419489"/>
                    </a:lnTo>
                    <a:cubicBezTo>
                      <a:pt x="356904" y="417489"/>
                      <a:pt x="355285" y="414917"/>
                      <a:pt x="353951" y="413774"/>
                    </a:cubicBezTo>
                    <a:close/>
                    <a:moveTo>
                      <a:pt x="399195" y="413488"/>
                    </a:moveTo>
                    <a:lnTo>
                      <a:pt x="397100" y="413584"/>
                    </a:lnTo>
                    <a:lnTo>
                      <a:pt x="394623" y="413679"/>
                    </a:lnTo>
                    <a:cubicBezTo>
                      <a:pt x="391670" y="413012"/>
                      <a:pt x="389289" y="418251"/>
                      <a:pt x="389289" y="420918"/>
                    </a:cubicBezTo>
                    <a:cubicBezTo>
                      <a:pt x="389289" y="423585"/>
                      <a:pt x="391194" y="424728"/>
                      <a:pt x="393575" y="423585"/>
                    </a:cubicBezTo>
                    <a:lnTo>
                      <a:pt x="394147" y="422632"/>
                    </a:lnTo>
                    <a:cubicBezTo>
                      <a:pt x="397290" y="417775"/>
                      <a:pt x="398814" y="416346"/>
                      <a:pt x="401862" y="414822"/>
                    </a:cubicBezTo>
                    <a:lnTo>
                      <a:pt x="402719" y="414346"/>
                    </a:lnTo>
                    <a:cubicBezTo>
                      <a:pt x="403005" y="412726"/>
                      <a:pt x="401386" y="412345"/>
                      <a:pt x="399195" y="413488"/>
                    </a:cubicBezTo>
                    <a:close/>
                    <a:moveTo>
                      <a:pt x="418912" y="413393"/>
                    </a:moveTo>
                    <a:cubicBezTo>
                      <a:pt x="416626" y="412631"/>
                      <a:pt x="406910" y="416155"/>
                      <a:pt x="405862" y="416346"/>
                    </a:cubicBezTo>
                    <a:cubicBezTo>
                      <a:pt x="404815" y="416536"/>
                      <a:pt x="405577" y="418727"/>
                      <a:pt x="407577" y="421204"/>
                    </a:cubicBezTo>
                    <a:lnTo>
                      <a:pt x="410816" y="418537"/>
                    </a:lnTo>
                    <a:cubicBezTo>
                      <a:pt x="411482" y="417965"/>
                      <a:pt x="414340" y="415108"/>
                      <a:pt x="417674" y="416917"/>
                    </a:cubicBezTo>
                    <a:lnTo>
                      <a:pt x="418435" y="417298"/>
                    </a:lnTo>
                    <a:cubicBezTo>
                      <a:pt x="421007" y="415965"/>
                      <a:pt x="421198" y="414155"/>
                      <a:pt x="418912" y="413393"/>
                    </a:cubicBezTo>
                    <a:close/>
                    <a:moveTo>
                      <a:pt x="204409" y="412441"/>
                    </a:moveTo>
                    <a:lnTo>
                      <a:pt x="203170" y="413107"/>
                    </a:lnTo>
                    <a:cubicBezTo>
                      <a:pt x="200218" y="414727"/>
                      <a:pt x="200313" y="419775"/>
                      <a:pt x="194408" y="418251"/>
                    </a:cubicBezTo>
                    <a:cubicBezTo>
                      <a:pt x="194312" y="418251"/>
                      <a:pt x="192788" y="420156"/>
                      <a:pt x="193169" y="420632"/>
                    </a:cubicBezTo>
                    <a:lnTo>
                      <a:pt x="194122" y="421966"/>
                    </a:lnTo>
                    <a:cubicBezTo>
                      <a:pt x="195646" y="423299"/>
                      <a:pt x="197551" y="423680"/>
                      <a:pt x="198313" y="422823"/>
                    </a:cubicBezTo>
                    <a:lnTo>
                      <a:pt x="198979" y="422823"/>
                    </a:lnTo>
                    <a:cubicBezTo>
                      <a:pt x="204599" y="422537"/>
                      <a:pt x="203742" y="417013"/>
                      <a:pt x="207742" y="415393"/>
                    </a:cubicBezTo>
                    <a:lnTo>
                      <a:pt x="208219" y="415203"/>
                    </a:lnTo>
                    <a:cubicBezTo>
                      <a:pt x="207838" y="413488"/>
                      <a:pt x="206123" y="412155"/>
                      <a:pt x="204409" y="412441"/>
                    </a:cubicBezTo>
                    <a:close/>
                    <a:moveTo>
                      <a:pt x="1225870" y="411870"/>
                    </a:moveTo>
                    <a:lnTo>
                      <a:pt x="1226346" y="412632"/>
                    </a:lnTo>
                    <a:cubicBezTo>
                      <a:pt x="1227679" y="414537"/>
                      <a:pt x="1228251" y="416823"/>
                      <a:pt x="1229203" y="418918"/>
                    </a:cubicBezTo>
                    <a:cubicBezTo>
                      <a:pt x="1229680" y="419966"/>
                      <a:pt x="1230823" y="421966"/>
                      <a:pt x="1231108" y="421966"/>
                    </a:cubicBezTo>
                    <a:lnTo>
                      <a:pt x="1237585" y="420442"/>
                    </a:lnTo>
                    <a:cubicBezTo>
                      <a:pt x="1239205" y="424729"/>
                      <a:pt x="1238062" y="428158"/>
                      <a:pt x="1234918" y="428158"/>
                    </a:cubicBezTo>
                    <a:cubicBezTo>
                      <a:pt x="1231870" y="428158"/>
                      <a:pt x="1226727" y="428158"/>
                      <a:pt x="1228822" y="428062"/>
                    </a:cubicBezTo>
                    <a:cubicBezTo>
                      <a:pt x="1230918" y="427967"/>
                      <a:pt x="1226536" y="421585"/>
                      <a:pt x="1225584" y="419585"/>
                    </a:cubicBezTo>
                    <a:cubicBezTo>
                      <a:pt x="1224631" y="417585"/>
                      <a:pt x="1223774" y="411584"/>
                      <a:pt x="1225870" y="411870"/>
                    </a:cubicBezTo>
                    <a:close/>
                    <a:moveTo>
                      <a:pt x="336425" y="411869"/>
                    </a:moveTo>
                    <a:cubicBezTo>
                      <a:pt x="334711" y="411964"/>
                      <a:pt x="333091" y="412631"/>
                      <a:pt x="332996" y="413298"/>
                    </a:cubicBezTo>
                    <a:lnTo>
                      <a:pt x="333282" y="413488"/>
                    </a:lnTo>
                    <a:cubicBezTo>
                      <a:pt x="335377" y="414727"/>
                      <a:pt x="334520" y="415870"/>
                      <a:pt x="332901" y="416441"/>
                    </a:cubicBezTo>
                    <a:cubicBezTo>
                      <a:pt x="330710" y="417203"/>
                      <a:pt x="328234" y="417394"/>
                      <a:pt x="326043" y="418156"/>
                    </a:cubicBezTo>
                    <a:cubicBezTo>
                      <a:pt x="325281" y="418441"/>
                      <a:pt x="324519" y="419870"/>
                      <a:pt x="324709" y="420632"/>
                    </a:cubicBezTo>
                    <a:cubicBezTo>
                      <a:pt x="324805" y="421299"/>
                      <a:pt x="326424" y="422347"/>
                      <a:pt x="327186" y="422156"/>
                    </a:cubicBezTo>
                    <a:lnTo>
                      <a:pt x="331091" y="421489"/>
                    </a:lnTo>
                    <a:cubicBezTo>
                      <a:pt x="335568" y="420442"/>
                      <a:pt x="338616" y="417298"/>
                      <a:pt x="337664" y="414536"/>
                    </a:cubicBezTo>
                    <a:lnTo>
                      <a:pt x="336616" y="412250"/>
                    </a:lnTo>
                    <a:close/>
                    <a:moveTo>
                      <a:pt x="1167672" y="409774"/>
                    </a:moveTo>
                    <a:lnTo>
                      <a:pt x="1169006" y="409774"/>
                    </a:lnTo>
                    <a:cubicBezTo>
                      <a:pt x="1170339" y="409774"/>
                      <a:pt x="1171768" y="410631"/>
                      <a:pt x="1172720" y="411393"/>
                    </a:cubicBezTo>
                    <a:cubicBezTo>
                      <a:pt x="1173006" y="411584"/>
                      <a:pt x="1171959" y="413679"/>
                      <a:pt x="1171292" y="413679"/>
                    </a:cubicBezTo>
                    <a:lnTo>
                      <a:pt x="1163767" y="414537"/>
                    </a:lnTo>
                    <a:cubicBezTo>
                      <a:pt x="1162434" y="419775"/>
                      <a:pt x="1158338" y="424347"/>
                      <a:pt x="1154528" y="424728"/>
                    </a:cubicBezTo>
                    <a:lnTo>
                      <a:pt x="1150813" y="422538"/>
                    </a:lnTo>
                    <a:lnTo>
                      <a:pt x="1149003" y="421490"/>
                    </a:lnTo>
                    <a:cubicBezTo>
                      <a:pt x="1143860" y="423395"/>
                      <a:pt x="1140526" y="429205"/>
                      <a:pt x="1141574" y="434444"/>
                    </a:cubicBezTo>
                    <a:lnTo>
                      <a:pt x="1132620" y="435015"/>
                    </a:lnTo>
                    <a:lnTo>
                      <a:pt x="1132239" y="435015"/>
                    </a:lnTo>
                    <a:cubicBezTo>
                      <a:pt x="1131953" y="436444"/>
                      <a:pt x="1132525" y="439301"/>
                      <a:pt x="1133573" y="441302"/>
                    </a:cubicBezTo>
                    <a:cubicBezTo>
                      <a:pt x="1134620" y="443302"/>
                      <a:pt x="1135097" y="447683"/>
                      <a:pt x="1132906" y="446636"/>
                    </a:cubicBezTo>
                    <a:cubicBezTo>
                      <a:pt x="1130810" y="445588"/>
                      <a:pt x="1127381" y="450636"/>
                      <a:pt x="1128239" y="450922"/>
                    </a:cubicBezTo>
                    <a:cubicBezTo>
                      <a:pt x="1129096" y="451303"/>
                      <a:pt x="1130429" y="452827"/>
                      <a:pt x="1128905" y="453398"/>
                    </a:cubicBezTo>
                    <a:cubicBezTo>
                      <a:pt x="1127381" y="454065"/>
                      <a:pt x="1122333" y="454637"/>
                      <a:pt x="1122047" y="452922"/>
                    </a:cubicBezTo>
                    <a:lnTo>
                      <a:pt x="1121190" y="452446"/>
                    </a:lnTo>
                    <a:lnTo>
                      <a:pt x="1117761" y="450446"/>
                    </a:lnTo>
                    <a:cubicBezTo>
                      <a:pt x="1119666" y="449303"/>
                      <a:pt x="1127286" y="446064"/>
                      <a:pt x="1129477" y="445397"/>
                    </a:cubicBezTo>
                    <a:cubicBezTo>
                      <a:pt x="1131763" y="444731"/>
                      <a:pt x="1131572" y="444350"/>
                      <a:pt x="1129096" y="444636"/>
                    </a:cubicBezTo>
                    <a:cubicBezTo>
                      <a:pt x="1126619" y="444826"/>
                      <a:pt x="1124810" y="439492"/>
                      <a:pt x="1125667" y="439016"/>
                    </a:cubicBezTo>
                    <a:cubicBezTo>
                      <a:pt x="1126524" y="438540"/>
                      <a:pt x="1128429" y="436920"/>
                      <a:pt x="1127953" y="436349"/>
                    </a:cubicBezTo>
                    <a:cubicBezTo>
                      <a:pt x="1127477" y="435777"/>
                      <a:pt x="1124143" y="434253"/>
                      <a:pt x="1121857" y="433491"/>
                    </a:cubicBezTo>
                    <a:cubicBezTo>
                      <a:pt x="1119571" y="432729"/>
                      <a:pt x="1115761" y="439301"/>
                      <a:pt x="1115570" y="439682"/>
                    </a:cubicBezTo>
                    <a:cubicBezTo>
                      <a:pt x="1115380" y="440064"/>
                      <a:pt x="1114237" y="440635"/>
                      <a:pt x="1113475" y="440254"/>
                    </a:cubicBezTo>
                    <a:lnTo>
                      <a:pt x="1113380" y="439778"/>
                    </a:lnTo>
                    <a:cubicBezTo>
                      <a:pt x="1112618" y="436825"/>
                      <a:pt x="1110998" y="434729"/>
                      <a:pt x="1106903" y="434825"/>
                    </a:cubicBezTo>
                    <a:cubicBezTo>
                      <a:pt x="1106617" y="434825"/>
                      <a:pt x="1106141" y="435206"/>
                      <a:pt x="1106045" y="435587"/>
                    </a:cubicBezTo>
                    <a:cubicBezTo>
                      <a:pt x="1104331" y="438730"/>
                      <a:pt x="1108331" y="439587"/>
                      <a:pt x="1109855" y="441397"/>
                    </a:cubicBezTo>
                    <a:lnTo>
                      <a:pt x="1110046" y="441683"/>
                    </a:lnTo>
                    <a:cubicBezTo>
                      <a:pt x="1111570" y="442921"/>
                      <a:pt x="1111379" y="443588"/>
                      <a:pt x="1109475" y="443112"/>
                    </a:cubicBezTo>
                    <a:cubicBezTo>
                      <a:pt x="1107569" y="442730"/>
                      <a:pt x="1103378" y="439587"/>
                      <a:pt x="1101759" y="437492"/>
                    </a:cubicBezTo>
                    <a:lnTo>
                      <a:pt x="1100140" y="435587"/>
                    </a:lnTo>
                    <a:cubicBezTo>
                      <a:pt x="1098330" y="433587"/>
                      <a:pt x="1096044" y="432444"/>
                      <a:pt x="1092615" y="432634"/>
                    </a:cubicBezTo>
                    <a:cubicBezTo>
                      <a:pt x="1089853" y="432824"/>
                      <a:pt x="1087091" y="433110"/>
                      <a:pt x="1084233" y="431396"/>
                    </a:cubicBezTo>
                    <a:lnTo>
                      <a:pt x="1082614" y="430443"/>
                    </a:lnTo>
                    <a:cubicBezTo>
                      <a:pt x="1077947" y="431777"/>
                      <a:pt x="1075089" y="431967"/>
                      <a:pt x="1076232" y="430824"/>
                    </a:cubicBezTo>
                    <a:cubicBezTo>
                      <a:pt x="1077375" y="429776"/>
                      <a:pt x="1080328" y="425967"/>
                      <a:pt x="1078518" y="426443"/>
                    </a:cubicBezTo>
                    <a:cubicBezTo>
                      <a:pt x="1076709" y="427014"/>
                      <a:pt x="1072518" y="427586"/>
                      <a:pt x="1071755" y="427014"/>
                    </a:cubicBezTo>
                    <a:cubicBezTo>
                      <a:pt x="1070993" y="426443"/>
                      <a:pt x="1067469" y="424728"/>
                      <a:pt x="1066802" y="425681"/>
                    </a:cubicBezTo>
                    <a:cubicBezTo>
                      <a:pt x="1066136" y="426633"/>
                      <a:pt x="1063469" y="428062"/>
                      <a:pt x="1061945" y="427491"/>
                    </a:cubicBezTo>
                    <a:cubicBezTo>
                      <a:pt x="1060516" y="426919"/>
                      <a:pt x="1057277" y="423966"/>
                      <a:pt x="1058801" y="422538"/>
                    </a:cubicBezTo>
                    <a:cubicBezTo>
                      <a:pt x="1060326" y="421109"/>
                      <a:pt x="1068326" y="420537"/>
                      <a:pt x="1071089" y="423395"/>
                    </a:cubicBezTo>
                    <a:lnTo>
                      <a:pt x="1075946" y="422156"/>
                    </a:lnTo>
                    <a:lnTo>
                      <a:pt x="1077375" y="421775"/>
                    </a:lnTo>
                    <a:cubicBezTo>
                      <a:pt x="1078709" y="421109"/>
                      <a:pt x="1081280" y="419013"/>
                      <a:pt x="1083090" y="417108"/>
                    </a:cubicBezTo>
                    <a:lnTo>
                      <a:pt x="1085757" y="419490"/>
                    </a:lnTo>
                    <a:lnTo>
                      <a:pt x="1086900" y="420537"/>
                    </a:lnTo>
                    <a:cubicBezTo>
                      <a:pt x="1088043" y="422061"/>
                      <a:pt x="1090329" y="422442"/>
                      <a:pt x="1092044" y="421395"/>
                    </a:cubicBezTo>
                    <a:cubicBezTo>
                      <a:pt x="1093758" y="420347"/>
                      <a:pt x="1099664" y="418442"/>
                      <a:pt x="1101378" y="419585"/>
                    </a:cubicBezTo>
                    <a:lnTo>
                      <a:pt x="1102712" y="420728"/>
                    </a:lnTo>
                    <a:cubicBezTo>
                      <a:pt x="1104331" y="422061"/>
                      <a:pt x="1106331" y="423299"/>
                      <a:pt x="1107855" y="421299"/>
                    </a:cubicBezTo>
                    <a:lnTo>
                      <a:pt x="1108522" y="420347"/>
                    </a:lnTo>
                    <a:cubicBezTo>
                      <a:pt x="1107379" y="418156"/>
                      <a:pt x="1108522" y="416632"/>
                      <a:pt x="1110998" y="417108"/>
                    </a:cubicBezTo>
                    <a:cubicBezTo>
                      <a:pt x="1113475" y="417489"/>
                      <a:pt x="1121952" y="418918"/>
                      <a:pt x="1124334" y="418061"/>
                    </a:cubicBezTo>
                    <a:cubicBezTo>
                      <a:pt x="1126715" y="417203"/>
                      <a:pt x="1133001" y="417966"/>
                      <a:pt x="1130715" y="420918"/>
                    </a:cubicBezTo>
                    <a:cubicBezTo>
                      <a:pt x="1128429" y="423871"/>
                      <a:pt x="1128239" y="432063"/>
                      <a:pt x="1130620" y="431300"/>
                    </a:cubicBezTo>
                    <a:cubicBezTo>
                      <a:pt x="1133001" y="430539"/>
                      <a:pt x="1135287" y="423871"/>
                      <a:pt x="1136335" y="422538"/>
                    </a:cubicBezTo>
                    <a:cubicBezTo>
                      <a:pt x="1137383" y="421204"/>
                      <a:pt x="1140621" y="418442"/>
                      <a:pt x="1141669" y="418823"/>
                    </a:cubicBezTo>
                    <a:cubicBezTo>
                      <a:pt x="1142621" y="419204"/>
                      <a:pt x="1146812" y="419299"/>
                      <a:pt x="1149003" y="418346"/>
                    </a:cubicBezTo>
                    <a:cubicBezTo>
                      <a:pt x="1151289" y="417394"/>
                      <a:pt x="1155480" y="412917"/>
                      <a:pt x="1156909" y="410822"/>
                    </a:cubicBezTo>
                    <a:lnTo>
                      <a:pt x="1160147" y="412917"/>
                    </a:lnTo>
                    <a:lnTo>
                      <a:pt x="1162814" y="414632"/>
                    </a:lnTo>
                    <a:cubicBezTo>
                      <a:pt x="1164148" y="412822"/>
                      <a:pt x="1166339" y="410631"/>
                      <a:pt x="1167672" y="409774"/>
                    </a:cubicBezTo>
                    <a:close/>
                    <a:moveTo>
                      <a:pt x="1213201" y="409679"/>
                    </a:moveTo>
                    <a:cubicBezTo>
                      <a:pt x="1214440" y="409774"/>
                      <a:pt x="1216535" y="411394"/>
                      <a:pt x="1217869" y="413299"/>
                    </a:cubicBezTo>
                    <a:cubicBezTo>
                      <a:pt x="1219202" y="415204"/>
                      <a:pt x="1220250" y="424443"/>
                      <a:pt x="1218821" y="429491"/>
                    </a:cubicBezTo>
                    <a:lnTo>
                      <a:pt x="1212249" y="430444"/>
                    </a:lnTo>
                    <a:cubicBezTo>
                      <a:pt x="1210630" y="430634"/>
                      <a:pt x="1208725" y="430348"/>
                      <a:pt x="1207201" y="430729"/>
                    </a:cubicBezTo>
                    <a:lnTo>
                      <a:pt x="1205772" y="431110"/>
                    </a:lnTo>
                    <a:cubicBezTo>
                      <a:pt x="1203867" y="432539"/>
                      <a:pt x="1201771" y="431587"/>
                      <a:pt x="1201009" y="429015"/>
                    </a:cubicBezTo>
                    <a:cubicBezTo>
                      <a:pt x="1200343" y="426538"/>
                      <a:pt x="1185198" y="426634"/>
                      <a:pt x="1183483" y="425014"/>
                    </a:cubicBezTo>
                    <a:cubicBezTo>
                      <a:pt x="1181769" y="423395"/>
                      <a:pt x="1182245" y="422919"/>
                      <a:pt x="1184531" y="423871"/>
                    </a:cubicBezTo>
                    <a:cubicBezTo>
                      <a:pt x="1186817" y="424824"/>
                      <a:pt x="1194056" y="420442"/>
                      <a:pt x="1196723" y="420347"/>
                    </a:cubicBezTo>
                    <a:lnTo>
                      <a:pt x="1198342" y="421300"/>
                    </a:lnTo>
                    <a:lnTo>
                      <a:pt x="1204248" y="424729"/>
                    </a:lnTo>
                    <a:cubicBezTo>
                      <a:pt x="1204915" y="420823"/>
                      <a:pt x="1205581" y="418823"/>
                      <a:pt x="1205772" y="420347"/>
                    </a:cubicBezTo>
                    <a:cubicBezTo>
                      <a:pt x="1205962" y="421871"/>
                      <a:pt x="1207677" y="425395"/>
                      <a:pt x="1209201" y="424919"/>
                    </a:cubicBezTo>
                    <a:cubicBezTo>
                      <a:pt x="1210725" y="424443"/>
                      <a:pt x="1213487" y="424443"/>
                      <a:pt x="1214725" y="424252"/>
                    </a:cubicBezTo>
                    <a:cubicBezTo>
                      <a:pt x="1215964" y="424062"/>
                      <a:pt x="1215583" y="422347"/>
                      <a:pt x="1211487" y="421204"/>
                    </a:cubicBezTo>
                    <a:lnTo>
                      <a:pt x="1215773" y="417013"/>
                    </a:lnTo>
                    <a:cubicBezTo>
                      <a:pt x="1216249" y="416537"/>
                      <a:pt x="1212820" y="413584"/>
                      <a:pt x="1211392" y="411679"/>
                    </a:cubicBezTo>
                    <a:cubicBezTo>
                      <a:pt x="1211106" y="411298"/>
                      <a:pt x="1211677" y="410060"/>
                      <a:pt x="1212154" y="409965"/>
                    </a:cubicBezTo>
                    <a:close/>
                    <a:moveTo>
                      <a:pt x="1275972" y="409489"/>
                    </a:moveTo>
                    <a:cubicBezTo>
                      <a:pt x="1277591" y="408727"/>
                      <a:pt x="1283116" y="417109"/>
                      <a:pt x="1281401" y="420823"/>
                    </a:cubicBezTo>
                    <a:cubicBezTo>
                      <a:pt x="1279591" y="424443"/>
                      <a:pt x="1276924" y="426348"/>
                      <a:pt x="1275305" y="424919"/>
                    </a:cubicBezTo>
                    <a:cubicBezTo>
                      <a:pt x="1273686" y="423490"/>
                      <a:pt x="1271019" y="419204"/>
                      <a:pt x="1272638" y="418347"/>
                    </a:cubicBezTo>
                    <a:cubicBezTo>
                      <a:pt x="1274257" y="417490"/>
                      <a:pt x="1277591" y="414537"/>
                      <a:pt x="1276639" y="413680"/>
                    </a:cubicBezTo>
                    <a:cubicBezTo>
                      <a:pt x="1275686" y="412822"/>
                      <a:pt x="1274448" y="410060"/>
                      <a:pt x="1275972" y="409489"/>
                    </a:cubicBezTo>
                    <a:close/>
                    <a:moveTo>
                      <a:pt x="848109" y="409298"/>
                    </a:moveTo>
                    <a:cubicBezTo>
                      <a:pt x="849919" y="408346"/>
                      <a:pt x="853728" y="414823"/>
                      <a:pt x="850585" y="416251"/>
                    </a:cubicBezTo>
                    <a:cubicBezTo>
                      <a:pt x="847442" y="417680"/>
                      <a:pt x="845918" y="418347"/>
                      <a:pt x="847156" y="417966"/>
                    </a:cubicBezTo>
                    <a:cubicBezTo>
                      <a:pt x="848394" y="417490"/>
                      <a:pt x="851252" y="415204"/>
                      <a:pt x="849633" y="414156"/>
                    </a:cubicBezTo>
                    <a:cubicBezTo>
                      <a:pt x="848013" y="413108"/>
                      <a:pt x="846299" y="410251"/>
                      <a:pt x="848109" y="409298"/>
                    </a:cubicBezTo>
                    <a:close/>
                    <a:moveTo>
                      <a:pt x="1471234" y="409107"/>
                    </a:moveTo>
                    <a:lnTo>
                      <a:pt x="1473234" y="409488"/>
                    </a:lnTo>
                    <a:lnTo>
                      <a:pt x="1475044" y="409869"/>
                    </a:lnTo>
                    <a:cubicBezTo>
                      <a:pt x="1479045" y="409679"/>
                      <a:pt x="1480664" y="410346"/>
                      <a:pt x="1478759" y="411203"/>
                    </a:cubicBezTo>
                    <a:cubicBezTo>
                      <a:pt x="1476854" y="412155"/>
                      <a:pt x="1473616" y="414632"/>
                      <a:pt x="1475044" y="415203"/>
                    </a:cubicBezTo>
                    <a:cubicBezTo>
                      <a:pt x="1476473" y="415775"/>
                      <a:pt x="1479331" y="417489"/>
                      <a:pt x="1477330" y="417489"/>
                    </a:cubicBezTo>
                    <a:cubicBezTo>
                      <a:pt x="1475330" y="417489"/>
                      <a:pt x="1469615" y="416156"/>
                      <a:pt x="1468948" y="414537"/>
                    </a:cubicBezTo>
                    <a:cubicBezTo>
                      <a:pt x="1468282" y="412917"/>
                      <a:pt x="1468282" y="407774"/>
                      <a:pt x="1471234" y="409107"/>
                    </a:cubicBezTo>
                    <a:close/>
                    <a:moveTo>
                      <a:pt x="1202724" y="407869"/>
                    </a:moveTo>
                    <a:cubicBezTo>
                      <a:pt x="1204533" y="407869"/>
                      <a:pt x="1204724" y="409393"/>
                      <a:pt x="1203200" y="411203"/>
                    </a:cubicBezTo>
                    <a:cubicBezTo>
                      <a:pt x="1201676" y="413108"/>
                      <a:pt x="1197961" y="416251"/>
                      <a:pt x="1198342" y="414441"/>
                    </a:cubicBezTo>
                    <a:cubicBezTo>
                      <a:pt x="1198723" y="412632"/>
                      <a:pt x="1200914" y="407869"/>
                      <a:pt x="1202724" y="407869"/>
                    </a:cubicBezTo>
                    <a:close/>
                    <a:moveTo>
                      <a:pt x="1317596" y="406631"/>
                    </a:moveTo>
                    <a:lnTo>
                      <a:pt x="1321311" y="406631"/>
                    </a:lnTo>
                    <a:cubicBezTo>
                      <a:pt x="1324930" y="407965"/>
                      <a:pt x="1327026" y="409108"/>
                      <a:pt x="1325978" y="409108"/>
                    </a:cubicBezTo>
                    <a:cubicBezTo>
                      <a:pt x="1324930" y="409108"/>
                      <a:pt x="1320930" y="410536"/>
                      <a:pt x="1318834" y="411679"/>
                    </a:cubicBezTo>
                    <a:cubicBezTo>
                      <a:pt x="1316739" y="412822"/>
                      <a:pt x="1317977" y="418252"/>
                      <a:pt x="1318453" y="419871"/>
                    </a:cubicBezTo>
                    <a:cubicBezTo>
                      <a:pt x="1318930" y="421395"/>
                      <a:pt x="1316263" y="425681"/>
                      <a:pt x="1312453" y="424633"/>
                    </a:cubicBezTo>
                    <a:lnTo>
                      <a:pt x="1309119" y="424348"/>
                    </a:lnTo>
                    <a:lnTo>
                      <a:pt x="1305309" y="423966"/>
                    </a:lnTo>
                    <a:cubicBezTo>
                      <a:pt x="1300927" y="424157"/>
                      <a:pt x="1296831" y="423395"/>
                      <a:pt x="1296260" y="422347"/>
                    </a:cubicBezTo>
                    <a:cubicBezTo>
                      <a:pt x="1295689" y="421300"/>
                      <a:pt x="1294927" y="418442"/>
                      <a:pt x="1295784" y="418156"/>
                    </a:cubicBezTo>
                    <a:lnTo>
                      <a:pt x="1296736" y="417966"/>
                    </a:lnTo>
                    <a:lnTo>
                      <a:pt x="1301499" y="416918"/>
                    </a:lnTo>
                    <a:cubicBezTo>
                      <a:pt x="1304166" y="419776"/>
                      <a:pt x="1308928" y="421109"/>
                      <a:pt x="1312167" y="419871"/>
                    </a:cubicBezTo>
                    <a:lnTo>
                      <a:pt x="1311786" y="416537"/>
                    </a:lnTo>
                    <a:cubicBezTo>
                      <a:pt x="1311500" y="414346"/>
                      <a:pt x="1315215" y="412822"/>
                      <a:pt x="1312167" y="409774"/>
                    </a:cubicBezTo>
                    <a:cubicBezTo>
                      <a:pt x="1309690" y="407298"/>
                      <a:pt x="1311976" y="406631"/>
                      <a:pt x="1317596" y="406631"/>
                    </a:cubicBezTo>
                    <a:close/>
                    <a:moveTo>
                      <a:pt x="1711074" y="406154"/>
                    </a:moveTo>
                    <a:lnTo>
                      <a:pt x="1711264" y="406535"/>
                    </a:lnTo>
                    <a:cubicBezTo>
                      <a:pt x="1712026" y="408345"/>
                      <a:pt x="1712693" y="410250"/>
                      <a:pt x="1713074" y="412155"/>
                    </a:cubicBezTo>
                    <a:lnTo>
                      <a:pt x="1713265" y="413298"/>
                    </a:lnTo>
                    <a:cubicBezTo>
                      <a:pt x="1712979" y="414632"/>
                      <a:pt x="1711646" y="415775"/>
                      <a:pt x="1710217" y="415775"/>
                    </a:cubicBezTo>
                    <a:lnTo>
                      <a:pt x="1709264" y="415298"/>
                    </a:lnTo>
                    <a:cubicBezTo>
                      <a:pt x="1706502" y="413965"/>
                      <a:pt x="1703835" y="412536"/>
                      <a:pt x="1701358" y="410917"/>
                    </a:cubicBezTo>
                    <a:lnTo>
                      <a:pt x="1700787" y="410536"/>
                    </a:lnTo>
                    <a:cubicBezTo>
                      <a:pt x="1701263" y="409202"/>
                      <a:pt x="1703264" y="408726"/>
                      <a:pt x="1703930" y="408917"/>
                    </a:cubicBezTo>
                    <a:cubicBezTo>
                      <a:pt x="1704597" y="409107"/>
                      <a:pt x="1705836" y="408821"/>
                      <a:pt x="1706597" y="408155"/>
                    </a:cubicBezTo>
                    <a:cubicBezTo>
                      <a:pt x="1707455" y="407488"/>
                      <a:pt x="1710312" y="405869"/>
                      <a:pt x="1711074" y="406154"/>
                    </a:cubicBezTo>
                    <a:close/>
                    <a:moveTo>
                      <a:pt x="1507810" y="404821"/>
                    </a:moveTo>
                    <a:lnTo>
                      <a:pt x="1510954" y="405678"/>
                    </a:lnTo>
                    <a:lnTo>
                      <a:pt x="1512192" y="406059"/>
                    </a:lnTo>
                    <a:cubicBezTo>
                      <a:pt x="1512954" y="409965"/>
                      <a:pt x="1506096" y="409393"/>
                      <a:pt x="1504096" y="408441"/>
                    </a:cubicBezTo>
                    <a:cubicBezTo>
                      <a:pt x="1502190" y="407488"/>
                      <a:pt x="1503810" y="405773"/>
                      <a:pt x="1507810" y="404821"/>
                    </a:cubicBezTo>
                    <a:close/>
                    <a:moveTo>
                      <a:pt x="1436087" y="404440"/>
                    </a:moveTo>
                    <a:cubicBezTo>
                      <a:pt x="1437801" y="403106"/>
                      <a:pt x="1441040" y="402344"/>
                      <a:pt x="1440183" y="406154"/>
                    </a:cubicBezTo>
                    <a:lnTo>
                      <a:pt x="1446850" y="405487"/>
                    </a:lnTo>
                    <a:cubicBezTo>
                      <a:pt x="1446945" y="405487"/>
                      <a:pt x="1447517" y="407011"/>
                      <a:pt x="1447231" y="407392"/>
                    </a:cubicBezTo>
                    <a:lnTo>
                      <a:pt x="1445612" y="408821"/>
                    </a:lnTo>
                    <a:cubicBezTo>
                      <a:pt x="1443040" y="408916"/>
                      <a:pt x="1437515" y="407583"/>
                      <a:pt x="1435896" y="407392"/>
                    </a:cubicBezTo>
                    <a:cubicBezTo>
                      <a:pt x="1434277" y="407107"/>
                      <a:pt x="1434372" y="405868"/>
                      <a:pt x="1436087" y="404440"/>
                    </a:cubicBezTo>
                    <a:close/>
                    <a:moveTo>
                      <a:pt x="1548291" y="404059"/>
                    </a:moveTo>
                    <a:cubicBezTo>
                      <a:pt x="1548958" y="404535"/>
                      <a:pt x="1548862" y="406535"/>
                      <a:pt x="1548481" y="406726"/>
                    </a:cubicBezTo>
                    <a:cubicBezTo>
                      <a:pt x="1545624" y="407869"/>
                      <a:pt x="1542671" y="409297"/>
                      <a:pt x="1539718" y="409488"/>
                    </a:cubicBezTo>
                    <a:lnTo>
                      <a:pt x="1537623" y="409583"/>
                    </a:lnTo>
                    <a:cubicBezTo>
                      <a:pt x="1534670" y="407964"/>
                      <a:pt x="1534289" y="406249"/>
                      <a:pt x="1536670" y="405773"/>
                    </a:cubicBezTo>
                    <a:lnTo>
                      <a:pt x="1537718" y="405011"/>
                    </a:lnTo>
                    <a:cubicBezTo>
                      <a:pt x="1541623" y="402154"/>
                      <a:pt x="1545433" y="401677"/>
                      <a:pt x="1548291" y="404059"/>
                    </a:cubicBezTo>
                    <a:close/>
                    <a:moveTo>
                      <a:pt x="1909860" y="403964"/>
                    </a:moveTo>
                    <a:cubicBezTo>
                      <a:pt x="1912146" y="403488"/>
                      <a:pt x="1912241" y="405393"/>
                      <a:pt x="1910050" y="408250"/>
                    </a:cubicBezTo>
                    <a:cubicBezTo>
                      <a:pt x="1907860" y="411108"/>
                      <a:pt x="1898239" y="415584"/>
                      <a:pt x="1897287" y="414537"/>
                    </a:cubicBezTo>
                    <a:cubicBezTo>
                      <a:pt x="1896335" y="413489"/>
                      <a:pt x="1894525" y="409679"/>
                      <a:pt x="1894525" y="408536"/>
                    </a:cubicBezTo>
                    <a:lnTo>
                      <a:pt x="1895191" y="408060"/>
                    </a:lnTo>
                    <a:cubicBezTo>
                      <a:pt x="1895858" y="407583"/>
                      <a:pt x="1897763" y="407488"/>
                      <a:pt x="1898430" y="407964"/>
                    </a:cubicBezTo>
                    <a:lnTo>
                      <a:pt x="1901573" y="410155"/>
                    </a:lnTo>
                    <a:cubicBezTo>
                      <a:pt x="1903573" y="408060"/>
                      <a:pt x="1907574" y="404440"/>
                      <a:pt x="1909860" y="403964"/>
                    </a:cubicBezTo>
                    <a:close/>
                    <a:moveTo>
                      <a:pt x="1633254" y="403964"/>
                    </a:moveTo>
                    <a:cubicBezTo>
                      <a:pt x="1634968" y="403964"/>
                      <a:pt x="1637064" y="405012"/>
                      <a:pt x="1638302" y="406060"/>
                    </a:cubicBezTo>
                    <a:lnTo>
                      <a:pt x="1638969" y="406631"/>
                    </a:lnTo>
                    <a:cubicBezTo>
                      <a:pt x="1638397" y="408250"/>
                      <a:pt x="1634111" y="411298"/>
                      <a:pt x="1629444" y="413394"/>
                    </a:cubicBezTo>
                    <a:lnTo>
                      <a:pt x="1626491" y="416632"/>
                    </a:lnTo>
                    <a:lnTo>
                      <a:pt x="1626110" y="417109"/>
                    </a:lnTo>
                    <a:cubicBezTo>
                      <a:pt x="1625348" y="417490"/>
                      <a:pt x="1624300" y="417394"/>
                      <a:pt x="1623634" y="416823"/>
                    </a:cubicBezTo>
                    <a:cubicBezTo>
                      <a:pt x="1622967" y="416251"/>
                      <a:pt x="1621633" y="411489"/>
                      <a:pt x="1622110" y="407393"/>
                    </a:cubicBezTo>
                    <a:lnTo>
                      <a:pt x="1627158" y="405679"/>
                    </a:lnTo>
                    <a:cubicBezTo>
                      <a:pt x="1629158" y="405012"/>
                      <a:pt x="1631254" y="403964"/>
                      <a:pt x="1633254" y="403964"/>
                    </a:cubicBezTo>
                    <a:close/>
                    <a:moveTo>
                      <a:pt x="1427896" y="403582"/>
                    </a:moveTo>
                    <a:lnTo>
                      <a:pt x="1427800" y="404821"/>
                    </a:lnTo>
                    <a:lnTo>
                      <a:pt x="1427514" y="408440"/>
                    </a:lnTo>
                    <a:cubicBezTo>
                      <a:pt x="1430563" y="407964"/>
                      <a:pt x="1432944" y="408821"/>
                      <a:pt x="1432944" y="410345"/>
                    </a:cubicBezTo>
                    <a:cubicBezTo>
                      <a:pt x="1432944" y="411869"/>
                      <a:pt x="1431991" y="415203"/>
                      <a:pt x="1430753" y="414346"/>
                    </a:cubicBezTo>
                    <a:lnTo>
                      <a:pt x="1430467" y="413393"/>
                    </a:lnTo>
                    <a:cubicBezTo>
                      <a:pt x="1429229" y="409774"/>
                      <a:pt x="1427038" y="408440"/>
                      <a:pt x="1423514" y="410059"/>
                    </a:cubicBezTo>
                    <a:lnTo>
                      <a:pt x="1421990" y="410821"/>
                    </a:lnTo>
                    <a:cubicBezTo>
                      <a:pt x="1420942" y="412441"/>
                      <a:pt x="1418847" y="413203"/>
                      <a:pt x="1417418" y="412345"/>
                    </a:cubicBezTo>
                    <a:cubicBezTo>
                      <a:pt x="1415989" y="411583"/>
                      <a:pt x="1410941" y="410250"/>
                      <a:pt x="1410274" y="411869"/>
                    </a:cubicBezTo>
                    <a:cubicBezTo>
                      <a:pt x="1409607" y="413393"/>
                      <a:pt x="1411036" y="417584"/>
                      <a:pt x="1409512" y="418156"/>
                    </a:cubicBezTo>
                    <a:cubicBezTo>
                      <a:pt x="1407988" y="418822"/>
                      <a:pt x="1402845" y="419870"/>
                      <a:pt x="1403035" y="418727"/>
                    </a:cubicBezTo>
                    <a:lnTo>
                      <a:pt x="1403226" y="418060"/>
                    </a:lnTo>
                    <a:lnTo>
                      <a:pt x="1403702" y="416155"/>
                    </a:lnTo>
                    <a:cubicBezTo>
                      <a:pt x="1404273" y="414060"/>
                      <a:pt x="1406274" y="410536"/>
                      <a:pt x="1408274" y="408440"/>
                    </a:cubicBezTo>
                    <a:cubicBezTo>
                      <a:pt x="1410274" y="406345"/>
                      <a:pt x="1420275" y="406249"/>
                      <a:pt x="1421609" y="405202"/>
                    </a:cubicBezTo>
                    <a:cubicBezTo>
                      <a:pt x="1422942" y="404154"/>
                      <a:pt x="1427419" y="402058"/>
                      <a:pt x="1427896" y="403582"/>
                    </a:cubicBezTo>
                    <a:close/>
                    <a:moveTo>
                      <a:pt x="1607156" y="403392"/>
                    </a:moveTo>
                    <a:cubicBezTo>
                      <a:pt x="1607156" y="403297"/>
                      <a:pt x="1609156" y="403202"/>
                      <a:pt x="1609537" y="403487"/>
                    </a:cubicBezTo>
                    <a:cubicBezTo>
                      <a:pt x="1610203" y="404249"/>
                      <a:pt x="1611061" y="405583"/>
                      <a:pt x="1610680" y="406059"/>
                    </a:cubicBezTo>
                    <a:lnTo>
                      <a:pt x="1609632" y="407393"/>
                    </a:lnTo>
                    <a:cubicBezTo>
                      <a:pt x="1607822" y="408536"/>
                      <a:pt x="1598583" y="413965"/>
                      <a:pt x="1596107" y="415965"/>
                    </a:cubicBezTo>
                    <a:cubicBezTo>
                      <a:pt x="1593630" y="417966"/>
                      <a:pt x="1589629" y="418537"/>
                      <a:pt x="1587153" y="417108"/>
                    </a:cubicBezTo>
                    <a:cubicBezTo>
                      <a:pt x="1584676" y="415775"/>
                      <a:pt x="1580009" y="410155"/>
                      <a:pt x="1580200" y="409679"/>
                    </a:cubicBezTo>
                    <a:cubicBezTo>
                      <a:pt x="1580390" y="409202"/>
                      <a:pt x="1581628" y="407964"/>
                      <a:pt x="1582771" y="408059"/>
                    </a:cubicBezTo>
                    <a:cubicBezTo>
                      <a:pt x="1583819" y="408155"/>
                      <a:pt x="1585439" y="409869"/>
                      <a:pt x="1586200" y="411107"/>
                    </a:cubicBezTo>
                    <a:cubicBezTo>
                      <a:pt x="1586962" y="412441"/>
                      <a:pt x="1592201" y="413108"/>
                      <a:pt x="1592392" y="412060"/>
                    </a:cubicBezTo>
                    <a:cubicBezTo>
                      <a:pt x="1592582" y="411012"/>
                      <a:pt x="1593820" y="407964"/>
                      <a:pt x="1594582" y="407583"/>
                    </a:cubicBezTo>
                    <a:lnTo>
                      <a:pt x="1595344" y="407583"/>
                    </a:lnTo>
                    <a:cubicBezTo>
                      <a:pt x="1599916" y="407393"/>
                      <a:pt x="1605441" y="408917"/>
                      <a:pt x="1607156" y="403392"/>
                    </a:cubicBezTo>
                    <a:close/>
                    <a:moveTo>
                      <a:pt x="320804" y="402725"/>
                    </a:moveTo>
                    <a:cubicBezTo>
                      <a:pt x="318804" y="401487"/>
                      <a:pt x="308231" y="404821"/>
                      <a:pt x="304993" y="404440"/>
                    </a:cubicBezTo>
                    <a:cubicBezTo>
                      <a:pt x="301754" y="404059"/>
                      <a:pt x="299754" y="404821"/>
                      <a:pt x="300516" y="406059"/>
                    </a:cubicBezTo>
                    <a:lnTo>
                      <a:pt x="301373" y="407202"/>
                    </a:lnTo>
                    <a:lnTo>
                      <a:pt x="302516" y="408726"/>
                    </a:lnTo>
                    <a:cubicBezTo>
                      <a:pt x="303945" y="410440"/>
                      <a:pt x="306041" y="410059"/>
                      <a:pt x="307183" y="407964"/>
                    </a:cubicBezTo>
                    <a:lnTo>
                      <a:pt x="308517" y="407678"/>
                    </a:lnTo>
                    <a:lnTo>
                      <a:pt x="313756" y="406440"/>
                    </a:lnTo>
                    <a:cubicBezTo>
                      <a:pt x="319661" y="405583"/>
                      <a:pt x="322900" y="403963"/>
                      <a:pt x="320804" y="402725"/>
                    </a:cubicBezTo>
                    <a:close/>
                    <a:moveTo>
                      <a:pt x="900210" y="402631"/>
                    </a:moveTo>
                    <a:cubicBezTo>
                      <a:pt x="901543" y="403202"/>
                      <a:pt x="904496" y="405964"/>
                      <a:pt x="903067" y="407298"/>
                    </a:cubicBezTo>
                    <a:cubicBezTo>
                      <a:pt x="901734" y="408631"/>
                      <a:pt x="896495" y="410441"/>
                      <a:pt x="893447" y="409584"/>
                    </a:cubicBezTo>
                    <a:lnTo>
                      <a:pt x="892780" y="410155"/>
                    </a:lnTo>
                    <a:cubicBezTo>
                      <a:pt x="888208" y="413965"/>
                      <a:pt x="886303" y="410632"/>
                      <a:pt x="884017" y="408250"/>
                    </a:cubicBezTo>
                    <a:cubicBezTo>
                      <a:pt x="883636" y="407869"/>
                      <a:pt x="884017" y="406917"/>
                      <a:pt x="884303" y="406345"/>
                    </a:cubicBezTo>
                    <a:cubicBezTo>
                      <a:pt x="884398" y="406155"/>
                      <a:pt x="885732" y="405964"/>
                      <a:pt x="886018" y="406250"/>
                    </a:cubicBezTo>
                    <a:cubicBezTo>
                      <a:pt x="888208" y="408346"/>
                      <a:pt x="890209" y="408060"/>
                      <a:pt x="892304" y="406155"/>
                    </a:cubicBezTo>
                    <a:lnTo>
                      <a:pt x="894018" y="404440"/>
                    </a:lnTo>
                    <a:cubicBezTo>
                      <a:pt x="896019" y="402821"/>
                      <a:pt x="898781" y="402059"/>
                      <a:pt x="900210" y="402631"/>
                    </a:cubicBezTo>
                    <a:close/>
                    <a:moveTo>
                      <a:pt x="1375222" y="402250"/>
                    </a:moveTo>
                    <a:lnTo>
                      <a:pt x="1376175" y="403107"/>
                    </a:lnTo>
                    <a:lnTo>
                      <a:pt x="1379889" y="406250"/>
                    </a:lnTo>
                    <a:cubicBezTo>
                      <a:pt x="1377984" y="410346"/>
                      <a:pt x="1373984" y="413870"/>
                      <a:pt x="1370936" y="414061"/>
                    </a:cubicBezTo>
                    <a:lnTo>
                      <a:pt x="1368936" y="413680"/>
                    </a:lnTo>
                    <a:lnTo>
                      <a:pt x="1367793" y="413489"/>
                    </a:lnTo>
                    <a:cubicBezTo>
                      <a:pt x="1366745" y="412346"/>
                      <a:pt x="1367031" y="410822"/>
                      <a:pt x="1368269" y="410060"/>
                    </a:cubicBezTo>
                    <a:lnTo>
                      <a:pt x="1369603" y="409679"/>
                    </a:lnTo>
                    <a:lnTo>
                      <a:pt x="1370650" y="409298"/>
                    </a:lnTo>
                    <a:cubicBezTo>
                      <a:pt x="1372650" y="409203"/>
                      <a:pt x="1373222" y="407774"/>
                      <a:pt x="1371889" y="406060"/>
                    </a:cubicBezTo>
                    <a:lnTo>
                      <a:pt x="1371603" y="404631"/>
                    </a:lnTo>
                    <a:lnTo>
                      <a:pt x="1371317" y="403583"/>
                    </a:lnTo>
                    <a:cubicBezTo>
                      <a:pt x="1371984" y="402250"/>
                      <a:pt x="1373794" y="401678"/>
                      <a:pt x="1375222" y="402250"/>
                    </a:cubicBezTo>
                    <a:close/>
                    <a:moveTo>
                      <a:pt x="1821754" y="401868"/>
                    </a:moveTo>
                    <a:cubicBezTo>
                      <a:pt x="1822421" y="402249"/>
                      <a:pt x="1822993" y="402821"/>
                      <a:pt x="1823564" y="403297"/>
                    </a:cubicBezTo>
                    <a:lnTo>
                      <a:pt x="1824802" y="404345"/>
                    </a:lnTo>
                    <a:cubicBezTo>
                      <a:pt x="1826231" y="405488"/>
                      <a:pt x="1826707" y="407107"/>
                      <a:pt x="1826517" y="407393"/>
                    </a:cubicBezTo>
                    <a:cubicBezTo>
                      <a:pt x="1826326" y="407678"/>
                      <a:pt x="1824707" y="407202"/>
                      <a:pt x="1822897" y="406250"/>
                    </a:cubicBezTo>
                    <a:cubicBezTo>
                      <a:pt x="1821183" y="405392"/>
                      <a:pt x="1816420" y="405011"/>
                      <a:pt x="1816801" y="407583"/>
                    </a:cubicBezTo>
                    <a:cubicBezTo>
                      <a:pt x="1817182" y="410155"/>
                      <a:pt x="1809753" y="410346"/>
                      <a:pt x="1810800" y="406250"/>
                    </a:cubicBezTo>
                    <a:lnTo>
                      <a:pt x="1812039" y="402821"/>
                    </a:lnTo>
                    <a:cubicBezTo>
                      <a:pt x="1812705" y="401011"/>
                      <a:pt x="1818897" y="400439"/>
                      <a:pt x="1821754" y="401868"/>
                    </a:cubicBezTo>
                    <a:close/>
                    <a:moveTo>
                      <a:pt x="1798227" y="401582"/>
                    </a:moveTo>
                    <a:cubicBezTo>
                      <a:pt x="1799465" y="400058"/>
                      <a:pt x="1804990" y="400439"/>
                      <a:pt x="1803561" y="402249"/>
                    </a:cubicBezTo>
                    <a:cubicBezTo>
                      <a:pt x="1802132" y="404059"/>
                      <a:pt x="1808323" y="405964"/>
                      <a:pt x="1808228" y="406250"/>
                    </a:cubicBezTo>
                    <a:cubicBezTo>
                      <a:pt x="1808133" y="406535"/>
                      <a:pt x="1807371" y="408821"/>
                      <a:pt x="1806704" y="410441"/>
                    </a:cubicBezTo>
                    <a:cubicBezTo>
                      <a:pt x="1806037" y="412155"/>
                      <a:pt x="1795274" y="414632"/>
                      <a:pt x="1793750" y="413203"/>
                    </a:cubicBezTo>
                    <a:cubicBezTo>
                      <a:pt x="1792226" y="411679"/>
                      <a:pt x="1792131" y="409393"/>
                      <a:pt x="1793560" y="408059"/>
                    </a:cubicBezTo>
                    <a:cubicBezTo>
                      <a:pt x="1794988" y="406726"/>
                      <a:pt x="1800703" y="408250"/>
                      <a:pt x="1801561" y="406726"/>
                    </a:cubicBezTo>
                    <a:lnTo>
                      <a:pt x="1801085" y="406345"/>
                    </a:lnTo>
                    <a:lnTo>
                      <a:pt x="1800132" y="405488"/>
                    </a:lnTo>
                    <a:cubicBezTo>
                      <a:pt x="1797846" y="404916"/>
                      <a:pt x="1796988" y="403202"/>
                      <a:pt x="1798227" y="401582"/>
                    </a:cubicBezTo>
                    <a:close/>
                    <a:moveTo>
                      <a:pt x="290419" y="400915"/>
                    </a:moveTo>
                    <a:cubicBezTo>
                      <a:pt x="287181" y="399963"/>
                      <a:pt x="282704" y="402249"/>
                      <a:pt x="280418" y="405868"/>
                    </a:cubicBezTo>
                    <a:lnTo>
                      <a:pt x="272417" y="403582"/>
                    </a:lnTo>
                    <a:lnTo>
                      <a:pt x="268988" y="402630"/>
                    </a:lnTo>
                    <a:cubicBezTo>
                      <a:pt x="268512" y="405297"/>
                      <a:pt x="266798" y="407297"/>
                      <a:pt x="265274" y="407107"/>
                    </a:cubicBezTo>
                    <a:cubicBezTo>
                      <a:pt x="263750" y="406916"/>
                      <a:pt x="258606" y="408916"/>
                      <a:pt x="257177" y="409202"/>
                    </a:cubicBezTo>
                    <a:cubicBezTo>
                      <a:pt x="255749" y="409488"/>
                      <a:pt x="249652" y="407107"/>
                      <a:pt x="246890" y="406154"/>
                    </a:cubicBezTo>
                    <a:cubicBezTo>
                      <a:pt x="244128" y="405106"/>
                      <a:pt x="236317" y="409583"/>
                      <a:pt x="234032" y="411393"/>
                    </a:cubicBezTo>
                    <a:lnTo>
                      <a:pt x="232031" y="413107"/>
                    </a:lnTo>
                    <a:cubicBezTo>
                      <a:pt x="228888" y="415679"/>
                      <a:pt x="229174" y="415774"/>
                      <a:pt x="226792" y="413203"/>
                    </a:cubicBezTo>
                    <a:cubicBezTo>
                      <a:pt x="225268" y="411583"/>
                      <a:pt x="223649" y="409964"/>
                      <a:pt x="221744" y="408631"/>
                    </a:cubicBezTo>
                    <a:lnTo>
                      <a:pt x="220696" y="407964"/>
                    </a:lnTo>
                    <a:cubicBezTo>
                      <a:pt x="218887" y="407869"/>
                      <a:pt x="217267" y="408345"/>
                      <a:pt x="217172" y="409012"/>
                    </a:cubicBezTo>
                    <a:cubicBezTo>
                      <a:pt x="216982" y="409678"/>
                      <a:pt x="215077" y="411488"/>
                      <a:pt x="213267" y="411298"/>
                    </a:cubicBezTo>
                    <a:cubicBezTo>
                      <a:pt x="211457" y="411107"/>
                      <a:pt x="212410" y="416155"/>
                      <a:pt x="213076" y="417394"/>
                    </a:cubicBezTo>
                    <a:cubicBezTo>
                      <a:pt x="213458" y="418727"/>
                      <a:pt x="218029" y="418822"/>
                      <a:pt x="219268" y="417775"/>
                    </a:cubicBezTo>
                    <a:cubicBezTo>
                      <a:pt x="220506" y="416727"/>
                      <a:pt x="225078" y="417203"/>
                      <a:pt x="229459" y="418822"/>
                    </a:cubicBezTo>
                    <a:lnTo>
                      <a:pt x="233555" y="419965"/>
                    </a:lnTo>
                    <a:cubicBezTo>
                      <a:pt x="234317" y="420156"/>
                      <a:pt x="236413" y="419013"/>
                      <a:pt x="236889" y="418060"/>
                    </a:cubicBezTo>
                    <a:cubicBezTo>
                      <a:pt x="237556" y="416822"/>
                      <a:pt x="237270" y="416536"/>
                      <a:pt x="239651" y="416632"/>
                    </a:cubicBezTo>
                    <a:lnTo>
                      <a:pt x="245652" y="416822"/>
                    </a:lnTo>
                    <a:cubicBezTo>
                      <a:pt x="252224" y="417394"/>
                      <a:pt x="258987" y="417775"/>
                      <a:pt x="260797" y="417679"/>
                    </a:cubicBezTo>
                    <a:lnTo>
                      <a:pt x="262321" y="417203"/>
                    </a:lnTo>
                    <a:lnTo>
                      <a:pt x="266798" y="415870"/>
                    </a:lnTo>
                    <a:cubicBezTo>
                      <a:pt x="272417" y="413965"/>
                      <a:pt x="275084" y="412250"/>
                      <a:pt x="272703" y="411964"/>
                    </a:cubicBezTo>
                    <a:lnTo>
                      <a:pt x="271750" y="411298"/>
                    </a:lnTo>
                    <a:lnTo>
                      <a:pt x="270226" y="410250"/>
                    </a:lnTo>
                    <a:cubicBezTo>
                      <a:pt x="269179" y="409202"/>
                      <a:pt x="270608" y="409393"/>
                      <a:pt x="273465" y="410821"/>
                    </a:cubicBezTo>
                    <a:cubicBezTo>
                      <a:pt x="276323" y="412250"/>
                      <a:pt x="286038" y="411774"/>
                      <a:pt x="286038" y="410250"/>
                    </a:cubicBezTo>
                    <a:lnTo>
                      <a:pt x="286133" y="408916"/>
                    </a:lnTo>
                    <a:cubicBezTo>
                      <a:pt x="286228" y="407202"/>
                      <a:pt x="285562" y="404916"/>
                      <a:pt x="286705" y="404059"/>
                    </a:cubicBezTo>
                    <a:close/>
                    <a:moveTo>
                      <a:pt x="1753841" y="399487"/>
                    </a:moveTo>
                    <a:cubicBezTo>
                      <a:pt x="1756413" y="400630"/>
                      <a:pt x="1759366" y="402821"/>
                      <a:pt x="1760318" y="404345"/>
                    </a:cubicBezTo>
                    <a:lnTo>
                      <a:pt x="1760127" y="405583"/>
                    </a:lnTo>
                    <a:cubicBezTo>
                      <a:pt x="1759747" y="407393"/>
                      <a:pt x="1758604" y="409203"/>
                      <a:pt x="1757365" y="410822"/>
                    </a:cubicBezTo>
                    <a:cubicBezTo>
                      <a:pt x="1756889" y="411489"/>
                      <a:pt x="1755175" y="411870"/>
                      <a:pt x="1754127" y="411679"/>
                    </a:cubicBezTo>
                    <a:lnTo>
                      <a:pt x="1744411" y="410441"/>
                    </a:lnTo>
                    <a:cubicBezTo>
                      <a:pt x="1745459" y="414727"/>
                      <a:pt x="1746221" y="418537"/>
                      <a:pt x="1746126" y="418918"/>
                    </a:cubicBezTo>
                    <a:cubicBezTo>
                      <a:pt x="1746030" y="419299"/>
                      <a:pt x="1744507" y="420061"/>
                      <a:pt x="1742982" y="419775"/>
                    </a:cubicBezTo>
                    <a:lnTo>
                      <a:pt x="1742506" y="419109"/>
                    </a:lnTo>
                    <a:cubicBezTo>
                      <a:pt x="1741935" y="418346"/>
                      <a:pt x="1742411" y="417108"/>
                      <a:pt x="1742316" y="416061"/>
                    </a:cubicBezTo>
                    <a:lnTo>
                      <a:pt x="1741935" y="413108"/>
                    </a:lnTo>
                    <a:cubicBezTo>
                      <a:pt x="1739363" y="411774"/>
                      <a:pt x="1738125" y="409584"/>
                      <a:pt x="1739173" y="408250"/>
                    </a:cubicBezTo>
                    <a:cubicBezTo>
                      <a:pt x="1740220" y="406917"/>
                      <a:pt x="1743840" y="403297"/>
                      <a:pt x="1744125" y="404154"/>
                    </a:cubicBezTo>
                    <a:cubicBezTo>
                      <a:pt x="1744507" y="405012"/>
                      <a:pt x="1746888" y="406726"/>
                      <a:pt x="1748698" y="406250"/>
                    </a:cubicBezTo>
                    <a:lnTo>
                      <a:pt x="1750031" y="405393"/>
                    </a:lnTo>
                    <a:cubicBezTo>
                      <a:pt x="1751079" y="404726"/>
                      <a:pt x="1751936" y="403678"/>
                      <a:pt x="1752412" y="402630"/>
                    </a:cubicBezTo>
                    <a:close/>
                    <a:moveTo>
                      <a:pt x="1013081" y="399487"/>
                    </a:moveTo>
                    <a:lnTo>
                      <a:pt x="1013653" y="403868"/>
                    </a:lnTo>
                    <a:lnTo>
                      <a:pt x="1013843" y="405678"/>
                    </a:lnTo>
                    <a:cubicBezTo>
                      <a:pt x="1016510" y="408250"/>
                      <a:pt x="1016986" y="409869"/>
                      <a:pt x="1014700" y="409107"/>
                    </a:cubicBezTo>
                    <a:cubicBezTo>
                      <a:pt x="1012510" y="408345"/>
                      <a:pt x="1007652" y="403201"/>
                      <a:pt x="1007652" y="401868"/>
                    </a:cubicBezTo>
                    <a:cubicBezTo>
                      <a:pt x="1007652" y="400534"/>
                      <a:pt x="1010128" y="399391"/>
                      <a:pt x="1013081" y="399487"/>
                    </a:cubicBezTo>
                    <a:close/>
                    <a:moveTo>
                      <a:pt x="1705929" y="398534"/>
                    </a:moveTo>
                    <a:lnTo>
                      <a:pt x="1707148" y="398737"/>
                    </a:lnTo>
                    <a:lnTo>
                      <a:pt x="1702501" y="401487"/>
                    </a:lnTo>
                    <a:cubicBezTo>
                      <a:pt x="1704025" y="402915"/>
                      <a:pt x="1705549" y="401582"/>
                      <a:pt x="1705929" y="398534"/>
                    </a:cubicBezTo>
                    <a:close/>
                    <a:moveTo>
                      <a:pt x="2233996" y="396439"/>
                    </a:moveTo>
                    <a:cubicBezTo>
                      <a:pt x="2234092" y="397011"/>
                      <a:pt x="2232949" y="399773"/>
                      <a:pt x="2231234" y="400821"/>
                    </a:cubicBezTo>
                    <a:cubicBezTo>
                      <a:pt x="2229520" y="401869"/>
                      <a:pt x="2232377" y="407203"/>
                      <a:pt x="2230567" y="406727"/>
                    </a:cubicBezTo>
                    <a:lnTo>
                      <a:pt x="2228948" y="406250"/>
                    </a:lnTo>
                    <a:lnTo>
                      <a:pt x="2227519" y="405679"/>
                    </a:lnTo>
                    <a:cubicBezTo>
                      <a:pt x="2225900" y="405203"/>
                      <a:pt x="2225900" y="403393"/>
                      <a:pt x="2227519" y="401774"/>
                    </a:cubicBezTo>
                    <a:cubicBezTo>
                      <a:pt x="2229138" y="400154"/>
                      <a:pt x="2233901" y="395773"/>
                      <a:pt x="2233996" y="396439"/>
                    </a:cubicBezTo>
                    <a:close/>
                    <a:moveTo>
                      <a:pt x="1777938" y="396133"/>
                    </a:moveTo>
                    <a:lnTo>
                      <a:pt x="1778034" y="398153"/>
                    </a:lnTo>
                    <a:cubicBezTo>
                      <a:pt x="1777177" y="401392"/>
                      <a:pt x="1776129" y="402820"/>
                      <a:pt x="1775748" y="401487"/>
                    </a:cubicBezTo>
                    <a:close/>
                    <a:moveTo>
                      <a:pt x="1711549" y="395867"/>
                    </a:moveTo>
                    <a:cubicBezTo>
                      <a:pt x="1712026" y="395581"/>
                      <a:pt x="1713645" y="395867"/>
                      <a:pt x="1714121" y="396343"/>
                    </a:cubicBezTo>
                    <a:cubicBezTo>
                      <a:pt x="1716121" y="398058"/>
                      <a:pt x="1717836" y="399963"/>
                      <a:pt x="1720788" y="397105"/>
                    </a:cubicBezTo>
                    <a:cubicBezTo>
                      <a:pt x="1721074" y="396820"/>
                      <a:pt x="1723646" y="397962"/>
                      <a:pt x="1724885" y="398725"/>
                    </a:cubicBezTo>
                    <a:lnTo>
                      <a:pt x="1728027" y="400725"/>
                    </a:lnTo>
                    <a:cubicBezTo>
                      <a:pt x="1731742" y="403297"/>
                      <a:pt x="1734219" y="405963"/>
                      <a:pt x="1733457" y="406821"/>
                    </a:cubicBezTo>
                    <a:cubicBezTo>
                      <a:pt x="1732695" y="407583"/>
                      <a:pt x="1729361" y="408821"/>
                      <a:pt x="1728123" y="407202"/>
                    </a:cubicBezTo>
                    <a:cubicBezTo>
                      <a:pt x="1726789" y="405583"/>
                      <a:pt x="1722122" y="401868"/>
                      <a:pt x="1721170" y="403106"/>
                    </a:cubicBezTo>
                    <a:cubicBezTo>
                      <a:pt x="1720122" y="404344"/>
                      <a:pt x="1716979" y="406821"/>
                      <a:pt x="1716407" y="405963"/>
                    </a:cubicBezTo>
                    <a:lnTo>
                      <a:pt x="1716407" y="405202"/>
                    </a:lnTo>
                    <a:cubicBezTo>
                      <a:pt x="1716503" y="401487"/>
                      <a:pt x="1714407" y="399772"/>
                      <a:pt x="1709930" y="399201"/>
                    </a:cubicBezTo>
                    <a:lnTo>
                      <a:pt x="1707148" y="398737"/>
                    </a:lnTo>
                    <a:lnTo>
                      <a:pt x="1707168" y="398725"/>
                    </a:lnTo>
                    <a:close/>
                    <a:moveTo>
                      <a:pt x="1862712" y="395106"/>
                    </a:moveTo>
                    <a:cubicBezTo>
                      <a:pt x="1866998" y="394439"/>
                      <a:pt x="1865474" y="397487"/>
                      <a:pt x="1865951" y="399297"/>
                    </a:cubicBezTo>
                    <a:cubicBezTo>
                      <a:pt x="1866141" y="399868"/>
                      <a:pt x="1867474" y="400821"/>
                      <a:pt x="1867760" y="400725"/>
                    </a:cubicBezTo>
                    <a:lnTo>
                      <a:pt x="1868903" y="400344"/>
                    </a:lnTo>
                    <a:cubicBezTo>
                      <a:pt x="1869951" y="400535"/>
                      <a:pt x="1871475" y="401964"/>
                      <a:pt x="1872332" y="403488"/>
                    </a:cubicBezTo>
                    <a:cubicBezTo>
                      <a:pt x="1873189" y="405012"/>
                      <a:pt x="1876428" y="407583"/>
                      <a:pt x="1873475" y="410441"/>
                    </a:cubicBezTo>
                    <a:lnTo>
                      <a:pt x="1869475" y="409488"/>
                    </a:lnTo>
                    <a:lnTo>
                      <a:pt x="1867665" y="409107"/>
                    </a:lnTo>
                    <a:cubicBezTo>
                      <a:pt x="1865855" y="408631"/>
                      <a:pt x="1863188" y="409679"/>
                      <a:pt x="1861760" y="411489"/>
                    </a:cubicBezTo>
                    <a:lnTo>
                      <a:pt x="1860711" y="413203"/>
                    </a:lnTo>
                    <a:lnTo>
                      <a:pt x="1860235" y="414060"/>
                    </a:lnTo>
                    <a:cubicBezTo>
                      <a:pt x="1859664" y="416442"/>
                      <a:pt x="1858997" y="417108"/>
                      <a:pt x="1858616" y="415394"/>
                    </a:cubicBezTo>
                    <a:cubicBezTo>
                      <a:pt x="1858521" y="413584"/>
                      <a:pt x="1850615" y="411108"/>
                      <a:pt x="1849948" y="412822"/>
                    </a:cubicBezTo>
                    <a:cubicBezTo>
                      <a:pt x="1849282" y="414537"/>
                      <a:pt x="1848615" y="414918"/>
                      <a:pt x="1848520" y="413775"/>
                    </a:cubicBezTo>
                    <a:lnTo>
                      <a:pt x="1847853" y="413013"/>
                    </a:lnTo>
                    <a:lnTo>
                      <a:pt x="1844043" y="408345"/>
                    </a:lnTo>
                    <a:cubicBezTo>
                      <a:pt x="1840518" y="410917"/>
                      <a:pt x="1837756" y="413775"/>
                      <a:pt x="1837756" y="414727"/>
                    </a:cubicBezTo>
                    <a:lnTo>
                      <a:pt x="1837280" y="415013"/>
                    </a:lnTo>
                    <a:cubicBezTo>
                      <a:pt x="1836327" y="415489"/>
                      <a:pt x="1835089" y="415870"/>
                      <a:pt x="1833946" y="415870"/>
                    </a:cubicBezTo>
                    <a:cubicBezTo>
                      <a:pt x="1833470" y="415870"/>
                      <a:pt x="1832518" y="415013"/>
                      <a:pt x="1832518" y="414441"/>
                    </a:cubicBezTo>
                    <a:lnTo>
                      <a:pt x="1832327" y="412441"/>
                    </a:lnTo>
                    <a:cubicBezTo>
                      <a:pt x="1832422" y="410060"/>
                      <a:pt x="1836232" y="405583"/>
                      <a:pt x="1840900" y="402535"/>
                    </a:cubicBezTo>
                    <a:lnTo>
                      <a:pt x="1846138" y="407012"/>
                    </a:lnTo>
                    <a:cubicBezTo>
                      <a:pt x="1846329" y="407202"/>
                      <a:pt x="1848805" y="406059"/>
                      <a:pt x="1849567" y="405107"/>
                    </a:cubicBezTo>
                    <a:lnTo>
                      <a:pt x="1851186" y="403202"/>
                    </a:lnTo>
                    <a:cubicBezTo>
                      <a:pt x="1853187" y="399963"/>
                      <a:pt x="1854997" y="399011"/>
                      <a:pt x="1855282" y="401106"/>
                    </a:cubicBezTo>
                    <a:cubicBezTo>
                      <a:pt x="1855568" y="403202"/>
                      <a:pt x="1858616" y="406917"/>
                      <a:pt x="1861664" y="405774"/>
                    </a:cubicBezTo>
                    <a:lnTo>
                      <a:pt x="1860902" y="402345"/>
                    </a:lnTo>
                    <a:lnTo>
                      <a:pt x="1860711" y="401678"/>
                    </a:lnTo>
                    <a:cubicBezTo>
                      <a:pt x="1860807" y="400916"/>
                      <a:pt x="1860044" y="398154"/>
                      <a:pt x="1858997" y="395677"/>
                    </a:cubicBezTo>
                    <a:close/>
                    <a:moveTo>
                      <a:pt x="2142651" y="395010"/>
                    </a:moveTo>
                    <a:cubicBezTo>
                      <a:pt x="2148366" y="396439"/>
                      <a:pt x="2151034" y="400344"/>
                      <a:pt x="2148652" y="403487"/>
                    </a:cubicBezTo>
                    <a:lnTo>
                      <a:pt x="2143699" y="399773"/>
                    </a:lnTo>
                    <a:cubicBezTo>
                      <a:pt x="2142270" y="398725"/>
                      <a:pt x="2138841" y="398820"/>
                      <a:pt x="2136555" y="399201"/>
                    </a:cubicBezTo>
                    <a:lnTo>
                      <a:pt x="2135222" y="399487"/>
                    </a:lnTo>
                    <a:cubicBezTo>
                      <a:pt x="2133698" y="401582"/>
                      <a:pt x="2131317" y="402344"/>
                      <a:pt x="2130078" y="401106"/>
                    </a:cubicBezTo>
                    <a:cubicBezTo>
                      <a:pt x="2128840" y="399868"/>
                      <a:pt x="2129602" y="397201"/>
                      <a:pt x="2134555" y="397867"/>
                    </a:cubicBezTo>
                    <a:lnTo>
                      <a:pt x="2139413" y="396153"/>
                    </a:lnTo>
                    <a:close/>
                    <a:moveTo>
                      <a:pt x="2296004" y="394915"/>
                    </a:moveTo>
                    <a:cubicBezTo>
                      <a:pt x="2295527" y="395868"/>
                      <a:pt x="2295623" y="398535"/>
                      <a:pt x="2297147" y="398821"/>
                    </a:cubicBezTo>
                    <a:cubicBezTo>
                      <a:pt x="2298671" y="399106"/>
                      <a:pt x="2298289" y="407107"/>
                      <a:pt x="2296194" y="407107"/>
                    </a:cubicBezTo>
                    <a:cubicBezTo>
                      <a:pt x="2294004" y="407107"/>
                      <a:pt x="2291717" y="405774"/>
                      <a:pt x="2291050" y="404155"/>
                    </a:cubicBezTo>
                    <a:cubicBezTo>
                      <a:pt x="2290384" y="402535"/>
                      <a:pt x="2289907" y="397678"/>
                      <a:pt x="2291241" y="396820"/>
                    </a:cubicBezTo>
                    <a:cubicBezTo>
                      <a:pt x="2292575" y="395963"/>
                      <a:pt x="2296480" y="393963"/>
                      <a:pt x="2296004" y="394915"/>
                    </a:cubicBezTo>
                    <a:close/>
                    <a:moveTo>
                      <a:pt x="2343629" y="394534"/>
                    </a:moveTo>
                    <a:cubicBezTo>
                      <a:pt x="2345344" y="395581"/>
                      <a:pt x="2350201" y="398534"/>
                      <a:pt x="2350106" y="398725"/>
                    </a:cubicBezTo>
                    <a:cubicBezTo>
                      <a:pt x="2350011" y="398915"/>
                      <a:pt x="2347915" y="398725"/>
                      <a:pt x="2345439" y="397868"/>
                    </a:cubicBezTo>
                    <a:cubicBezTo>
                      <a:pt x="2342962" y="397010"/>
                      <a:pt x="2333247" y="399677"/>
                      <a:pt x="2331247" y="399106"/>
                    </a:cubicBezTo>
                    <a:cubicBezTo>
                      <a:pt x="2329151" y="398534"/>
                      <a:pt x="2329342" y="397296"/>
                      <a:pt x="2331628" y="396344"/>
                    </a:cubicBezTo>
                    <a:cubicBezTo>
                      <a:pt x="2333913" y="395391"/>
                      <a:pt x="2341819" y="393486"/>
                      <a:pt x="2343629" y="394534"/>
                    </a:cubicBezTo>
                    <a:close/>
                    <a:moveTo>
                      <a:pt x="2354106" y="393963"/>
                    </a:moveTo>
                    <a:cubicBezTo>
                      <a:pt x="2354678" y="393582"/>
                      <a:pt x="2365060" y="393486"/>
                      <a:pt x="2367822" y="395868"/>
                    </a:cubicBezTo>
                    <a:cubicBezTo>
                      <a:pt x="2370584" y="398249"/>
                      <a:pt x="2367441" y="399201"/>
                      <a:pt x="2360869" y="397963"/>
                    </a:cubicBezTo>
                    <a:lnTo>
                      <a:pt x="2356392" y="396915"/>
                    </a:lnTo>
                    <a:lnTo>
                      <a:pt x="2355154" y="396630"/>
                    </a:lnTo>
                    <a:cubicBezTo>
                      <a:pt x="2354011" y="395677"/>
                      <a:pt x="2353535" y="394534"/>
                      <a:pt x="2354106" y="393963"/>
                    </a:cubicBezTo>
                    <a:close/>
                    <a:moveTo>
                      <a:pt x="1777726" y="391653"/>
                    </a:moveTo>
                    <a:lnTo>
                      <a:pt x="1779177" y="393105"/>
                    </a:lnTo>
                    <a:lnTo>
                      <a:pt x="1777938" y="396133"/>
                    </a:lnTo>
                    <a:close/>
                    <a:moveTo>
                      <a:pt x="489587" y="390819"/>
                    </a:moveTo>
                    <a:cubicBezTo>
                      <a:pt x="488540" y="391581"/>
                      <a:pt x="487016" y="392724"/>
                      <a:pt x="487206" y="393486"/>
                    </a:cubicBezTo>
                    <a:lnTo>
                      <a:pt x="488158" y="397201"/>
                    </a:lnTo>
                    <a:cubicBezTo>
                      <a:pt x="484825" y="397582"/>
                      <a:pt x="484349" y="397677"/>
                      <a:pt x="487111" y="397486"/>
                    </a:cubicBezTo>
                    <a:cubicBezTo>
                      <a:pt x="489873" y="397296"/>
                      <a:pt x="496159" y="400534"/>
                      <a:pt x="496636" y="400058"/>
                    </a:cubicBezTo>
                    <a:cubicBezTo>
                      <a:pt x="497112" y="399582"/>
                      <a:pt x="495778" y="396724"/>
                      <a:pt x="493969" y="394343"/>
                    </a:cubicBezTo>
                    <a:lnTo>
                      <a:pt x="492159" y="392248"/>
                    </a:lnTo>
                    <a:cubicBezTo>
                      <a:pt x="491587" y="391581"/>
                      <a:pt x="489778" y="390628"/>
                      <a:pt x="489587" y="390819"/>
                    </a:cubicBezTo>
                    <a:close/>
                    <a:moveTo>
                      <a:pt x="1673069" y="390152"/>
                    </a:moveTo>
                    <a:cubicBezTo>
                      <a:pt x="1677736" y="390628"/>
                      <a:pt x="1682403" y="399201"/>
                      <a:pt x="1678688" y="399010"/>
                    </a:cubicBezTo>
                    <a:lnTo>
                      <a:pt x="1678308" y="398153"/>
                    </a:lnTo>
                    <a:cubicBezTo>
                      <a:pt x="1677165" y="395391"/>
                      <a:pt x="1676593" y="393391"/>
                      <a:pt x="1672783" y="395867"/>
                    </a:cubicBezTo>
                    <a:lnTo>
                      <a:pt x="1670306" y="397486"/>
                    </a:lnTo>
                    <a:cubicBezTo>
                      <a:pt x="1671164" y="399772"/>
                      <a:pt x="1672021" y="402058"/>
                      <a:pt x="1672212" y="402535"/>
                    </a:cubicBezTo>
                    <a:cubicBezTo>
                      <a:pt x="1672402" y="403011"/>
                      <a:pt x="1671259" y="403868"/>
                      <a:pt x="1669354" y="403201"/>
                    </a:cubicBezTo>
                    <a:lnTo>
                      <a:pt x="1668021" y="402439"/>
                    </a:lnTo>
                    <a:lnTo>
                      <a:pt x="1664687" y="400534"/>
                    </a:lnTo>
                    <a:cubicBezTo>
                      <a:pt x="1666115" y="398058"/>
                      <a:pt x="1667068" y="394153"/>
                      <a:pt x="1666115" y="392438"/>
                    </a:cubicBezTo>
                    <a:cubicBezTo>
                      <a:pt x="1665258" y="390724"/>
                      <a:pt x="1668307" y="389676"/>
                      <a:pt x="1673069" y="390152"/>
                    </a:cubicBezTo>
                    <a:close/>
                    <a:moveTo>
                      <a:pt x="2087215" y="389581"/>
                    </a:moveTo>
                    <a:cubicBezTo>
                      <a:pt x="2087978" y="388152"/>
                      <a:pt x="2097883" y="391962"/>
                      <a:pt x="2100074" y="392343"/>
                    </a:cubicBezTo>
                    <a:cubicBezTo>
                      <a:pt x="2102265" y="392724"/>
                      <a:pt x="2103027" y="393677"/>
                      <a:pt x="2101884" y="394534"/>
                    </a:cubicBezTo>
                    <a:cubicBezTo>
                      <a:pt x="2100741" y="395296"/>
                      <a:pt x="2093788" y="393677"/>
                      <a:pt x="2092073" y="393296"/>
                    </a:cubicBezTo>
                    <a:cubicBezTo>
                      <a:pt x="2090359" y="393010"/>
                      <a:pt x="2086453" y="391010"/>
                      <a:pt x="2087215" y="389581"/>
                    </a:cubicBezTo>
                    <a:close/>
                    <a:moveTo>
                      <a:pt x="462822" y="389295"/>
                    </a:moveTo>
                    <a:cubicBezTo>
                      <a:pt x="461108" y="389009"/>
                      <a:pt x="459488" y="389390"/>
                      <a:pt x="459202" y="390152"/>
                    </a:cubicBezTo>
                    <a:cubicBezTo>
                      <a:pt x="458917" y="390914"/>
                      <a:pt x="460250" y="395010"/>
                      <a:pt x="461393" y="398439"/>
                    </a:cubicBezTo>
                    <a:lnTo>
                      <a:pt x="456154" y="400249"/>
                    </a:lnTo>
                    <a:lnTo>
                      <a:pt x="454726" y="400725"/>
                    </a:lnTo>
                    <a:cubicBezTo>
                      <a:pt x="453392" y="403678"/>
                      <a:pt x="453487" y="405202"/>
                      <a:pt x="454821" y="404059"/>
                    </a:cubicBezTo>
                    <a:cubicBezTo>
                      <a:pt x="456250" y="403011"/>
                      <a:pt x="462346" y="403201"/>
                      <a:pt x="463393" y="403963"/>
                    </a:cubicBezTo>
                    <a:cubicBezTo>
                      <a:pt x="464346" y="404725"/>
                      <a:pt x="466156" y="404535"/>
                      <a:pt x="467394" y="403582"/>
                    </a:cubicBezTo>
                    <a:lnTo>
                      <a:pt x="472347" y="402916"/>
                    </a:lnTo>
                    <a:cubicBezTo>
                      <a:pt x="472918" y="402820"/>
                      <a:pt x="473776" y="402439"/>
                      <a:pt x="473966" y="402058"/>
                    </a:cubicBezTo>
                    <a:cubicBezTo>
                      <a:pt x="474252" y="401487"/>
                      <a:pt x="474252" y="400249"/>
                      <a:pt x="473871" y="400153"/>
                    </a:cubicBezTo>
                    <a:lnTo>
                      <a:pt x="470633" y="398629"/>
                    </a:lnTo>
                    <a:cubicBezTo>
                      <a:pt x="466823" y="397105"/>
                      <a:pt x="465299" y="394057"/>
                      <a:pt x="467203" y="391771"/>
                    </a:cubicBezTo>
                    <a:lnTo>
                      <a:pt x="464060" y="389962"/>
                    </a:lnTo>
                    <a:close/>
                    <a:moveTo>
                      <a:pt x="1095568" y="388533"/>
                    </a:moveTo>
                    <a:cubicBezTo>
                      <a:pt x="1096902" y="389771"/>
                      <a:pt x="1099759" y="393867"/>
                      <a:pt x="1101093" y="395010"/>
                    </a:cubicBezTo>
                    <a:cubicBezTo>
                      <a:pt x="1102426" y="396248"/>
                      <a:pt x="1101569" y="395677"/>
                      <a:pt x="1099092" y="393867"/>
                    </a:cubicBezTo>
                    <a:cubicBezTo>
                      <a:pt x="1096616" y="392057"/>
                      <a:pt x="1088329" y="392057"/>
                      <a:pt x="1088234" y="391486"/>
                    </a:cubicBezTo>
                    <a:cubicBezTo>
                      <a:pt x="1088044" y="391009"/>
                      <a:pt x="1089377" y="389200"/>
                      <a:pt x="1091568" y="388724"/>
                    </a:cubicBezTo>
                    <a:lnTo>
                      <a:pt x="1093568" y="388628"/>
                    </a:lnTo>
                    <a:close/>
                    <a:moveTo>
                      <a:pt x="1774129" y="388057"/>
                    </a:moveTo>
                    <a:cubicBezTo>
                      <a:pt x="1775891" y="387724"/>
                      <a:pt x="1777082" y="389438"/>
                      <a:pt x="1777725" y="391641"/>
                    </a:cubicBezTo>
                    <a:lnTo>
                      <a:pt x="1777726" y="391653"/>
                    </a:lnTo>
                    <a:lnTo>
                      <a:pt x="1777653" y="391581"/>
                    </a:lnTo>
                    <a:close/>
                    <a:moveTo>
                      <a:pt x="10385" y="383675"/>
                    </a:moveTo>
                    <a:cubicBezTo>
                      <a:pt x="10290" y="381770"/>
                      <a:pt x="15624" y="381770"/>
                      <a:pt x="18577" y="384247"/>
                    </a:cubicBezTo>
                    <a:lnTo>
                      <a:pt x="19624" y="385104"/>
                    </a:lnTo>
                    <a:cubicBezTo>
                      <a:pt x="20005" y="386533"/>
                      <a:pt x="19338" y="387485"/>
                      <a:pt x="18005" y="387104"/>
                    </a:cubicBezTo>
                    <a:lnTo>
                      <a:pt x="16767" y="386914"/>
                    </a:lnTo>
                    <a:cubicBezTo>
                      <a:pt x="14481" y="386438"/>
                      <a:pt x="13052" y="386723"/>
                      <a:pt x="12576" y="389105"/>
                    </a:cubicBezTo>
                    <a:lnTo>
                      <a:pt x="12004" y="391867"/>
                    </a:lnTo>
                    <a:cubicBezTo>
                      <a:pt x="7432" y="393581"/>
                      <a:pt x="3241" y="394439"/>
                      <a:pt x="2574" y="393867"/>
                    </a:cubicBezTo>
                    <a:lnTo>
                      <a:pt x="2479" y="393296"/>
                    </a:lnTo>
                    <a:cubicBezTo>
                      <a:pt x="2384" y="392724"/>
                      <a:pt x="2574" y="391581"/>
                      <a:pt x="2955" y="391486"/>
                    </a:cubicBezTo>
                    <a:cubicBezTo>
                      <a:pt x="7718" y="390248"/>
                      <a:pt x="10766" y="388438"/>
                      <a:pt x="10385" y="383675"/>
                    </a:cubicBezTo>
                    <a:close/>
                    <a:moveTo>
                      <a:pt x="675896" y="378627"/>
                    </a:moveTo>
                    <a:lnTo>
                      <a:pt x="673039" y="379484"/>
                    </a:lnTo>
                    <a:cubicBezTo>
                      <a:pt x="672658" y="382342"/>
                      <a:pt x="671419" y="385580"/>
                      <a:pt x="670372" y="386818"/>
                    </a:cubicBezTo>
                    <a:lnTo>
                      <a:pt x="669991" y="388057"/>
                    </a:lnTo>
                    <a:cubicBezTo>
                      <a:pt x="669800" y="388819"/>
                      <a:pt x="670562" y="390247"/>
                      <a:pt x="671324" y="390533"/>
                    </a:cubicBezTo>
                    <a:lnTo>
                      <a:pt x="672182" y="390819"/>
                    </a:lnTo>
                    <a:cubicBezTo>
                      <a:pt x="673610" y="390343"/>
                      <a:pt x="676849" y="386342"/>
                      <a:pt x="677516" y="384723"/>
                    </a:cubicBezTo>
                    <a:cubicBezTo>
                      <a:pt x="678277" y="383104"/>
                      <a:pt x="679611" y="383104"/>
                      <a:pt x="680564" y="384532"/>
                    </a:cubicBezTo>
                    <a:cubicBezTo>
                      <a:pt x="681516" y="385961"/>
                      <a:pt x="686945" y="386818"/>
                      <a:pt x="684469" y="385009"/>
                    </a:cubicBezTo>
                    <a:lnTo>
                      <a:pt x="683231" y="383485"/>
                    </a:lnTo>
                    <a:cubicBezTo>
                      <a:pt x="682564" y="382627"/>
                      <a:pt x="688088" y="380532"/>
                      <a:pt x="682278" y="380056"/>
                    </a:cubicBezTo>
                    <a:cubicBezTo>
                      <a:pt x="680087" y="379865"/>
                      <a:pt x="677611" y="378151"/>
                      <a:pt x="675896" y="378627"/>
                    </a:cubicBezTo>
                    <a:close/>
                    <a:moveTo>
                      <a:pt x="1291116" y="374912"/>
                    </a:moveTo>
                    <a:cubicBezTo>
                      <a:pt x="1292259" y="376055"/>
                      <a:pt x="1291116" y="382532"/>
                      <a:pt x="1288068" y="387009"/>
                    </a:cubicBezTo>
                    <a:lnTo>
                      <a:pt x="1283020" y="386438"/>
                    </a:lnTo>
                    <a:cubicBezTo>
                      <a:pt x="1282258" y="386342"/>
                      <a:pt x="1281115" y="385771"/>
                      <a:pt x="1281115" y="385390"/>
                    </a:cubicBezTo>
                    <a:cubicBezTo>
                      <a:pt x="1281115" y="384437"/>
                      <a:pt x="1281401" y="382723"/>
                      <a:pt x="1281877" y="382723"/>
                    </a:cubicBezTo>
                    <a:cubicBezTo>
                      <a:pt x="1287592" y="381961"/>
                      <a:pt x="1289211" y="379770"/>
                      <a:pt x="1286259" y="375579"/>
                    </a:cubicBezTo>
                    <a:lnTo>
                      <a:pt x="1285973" y="375389"/>
                    </a:lnTo>
                    <a:cubicBezTo>
                      <a:pt x="1287592" y="374055"/>
                      <a:pt x="1289973" y="373865"/>
                      <a:pt x="1291116" y="374912"/>
                    </a:cubicBezTo>
                    <a:close/>
                    <a:moveTo>
                      <a:pt x="727141" y="374245"/>
                    </a:moveTo>
                    <a:cubicBezTo>
                      <a:pt x="727045" y="375865"/>
                      <a:pt x="732951" y="384723"/>
                      <a:pt x="732570" y="388342"/>
                    </a:cubicBezTo>
                    <a:cubicBezTo>
                      <a:pt x="732189" y="391962"/>
                      <a:pt x="735427" y="395010"/>
                      <a:pt x="739714" y="395105"/>
                    </a:cubicBezTo>
                    <a:lnTo>
                      <a:pt x="743048" y="394819"/>
                    </a:lnTo>
                    <a:lnTo>
                      <a:pt x="743619" y="394724"/>
                    </a:lnTo>
                    <a:cubicBezTo>
                      <a:pt x="744000" y="393010"/>
                      <a:pt x="743143" y="391390"/>
                      <a:pt x="741619" y="391295"/>
                    </a:cubicBezTo>
                    <a:lnTo>
                      <a:pt x="741047" y="390628"/>
                    </a:lnTo>
                    <a:lnTo>
                      <a:pt x="740285" y="389771"/>
                    </a:lnTo>
                    <a:cubicBezTo>
                      <a:pt x="740095" y="388342"/>
                      <a:pt x="741333" y="387104"/>
                      <a:pt x="742952" y="387009"/>
                    </a:cubicBezTo>
                    <a:lnTo>
                      <a:pt x="744286" y="387390"/>
                    </a:lnTo>
                    <a:cubicBezTo>
                      <a:pt x="745334" y="387676"/>
                      <a:pt x="746762" y="388723"/>
                      <a:pt x="746953" y="389485"/>
                    </a:cubicBezTo>
                    <a:lnTo>
                      <a:pt x="747429" y="391676"/>
                    </a:lnTo>
                    <a:cubicBezTo>
                      <a:pt x="749620" y="392057"/>
                      <a:pt x="751620" y="391676"/>
                      <a:pt x="751906" y="390819"/>
                    </a:cubicBezTo>
                    <a:cubicBezTo>
                      <a:pt x="752287" y="389962"/>
                      <a:pt x="751715" y="386247"/>
                      <a:pt x="751049" y="384532"/>
                    </a:cubicBezTo>
                    <a:lnTo>
                      <a:pt x="749715" y="383389"/>
                    </a:lnTo>
                    <a:cubicBezTo>
                      <a:pt x="748858" y="382723"/>
                      <a:pt x="746858" y="382532"/>
                      <a:pt x="745524" y="382723"/>
                    </a:cubicBezTo>
                    <a:lnTo>
                      <a:pt x="740571" y="383389"/>
                    </a:lnTo>
                    <a:cubicBezTo>
                      <a:pt x="741238" y="381199"/>
                      <a:pt x="741714" y="379008"/>
                      <a:pt x="741714" y="378436"/>
                    </a:cubicBezTo>
                    <a:cubicBezTo>
                      <a:pt x="741714" y="377960"/>
                      <a:pt x="740095" y="376436"/>
                      <a:pt x="738285" y="376246"/>
                    </a:cubicBezTo>
                    <a:lnTo>
                      <a:pt x="737237" y="376817"/>
                    </a:lnTo>
                    <a:cubicBezTo>
                      <a:pt x="733903" y="378817"/>
                      <a:pt x="731999" y="379008"/>
                      <a:pt x="731617" y="375007"/>
                    </a:cubicBezTo>
                    <a:cubicBezTo>
                      <a:pt x="731522" y="374626"/>
                      <a:pt x="728950" y="374245"/>
                      <a:pt x="727522" y="374245"/>
                    </a:cubicBezTo>
                    <a:close/>
                    <a:moveTo>
                      <a:pt x="477659" y="372641"/>
                    </a:moveTo>
                    <a:lnTo>
                      <a:pt x="477586" y="373769"/>
                    </a:lnTo>
                    <a:lnTo>
                      <a:pt x="476537" y="372797"/>
                    </a:lnTo>
                    <a:close/>
                    <a:moveTo>
                      <a:pt x="752192" y="371102"/>
                    </a:moveTo>
                    <a:lnTo>
                      <a:pt x="748762" y="371864"/>
                    </a:lnTo>
                    <a:cubicBezTo>
                      <a:pt x="746762" y="372340"/>
                      <a:pt x="746667" y="375674"/>
                      <a:pt x="748572" y="375769"/>
                    </a:cubicBezTo>
                    <a:cubicBezTo>
                      <a:pt x="752382" y="375960"/>
                      <a:pt x="752096" y="377484"/>
                      <a:pt x="752573" y="379675"/>
                    </a:cubicBezTo>
                    <a:lnTo>
                      <a:pt x="752953" y="381389"/>
                    </a:lnTo>
                    <a:cubicBezTo>
                      <a:pt x="754573" y="383104"/>
                      <a:pt x="756668" y="383104"/>
                      <a:pt x="757525" y="381484"/>
                    </a:cubicBezTo>
                    <a:lnTo>
                      <a:pt x="756764" y="380722"/>
                    </a:lnTo>
                    <a:cubicBezTo>
                      <a:pt x="755430" y="379484"/>
                      <a:pt x="754859" y="378817"/>
                      <a:pt x="756764" y="377674"/>
                    </a:cubicBezTo>
                    <a:cubicBezTo>
                      <a:pt x="758097" y="376817"/>
                      <a:pt x="759621" y="375865"/>
                      <a:pt x="760097" y="374626"/>
                    </a:cubicBezTo>
                    <a:lnTo>
                      <a:pt x="760669" y="373293"/>
                    </a:lnTo>
                    <a:cubicBezTo>
                      <a:pt x="760478" y="371388"/>
                      <a:pt x="756573" y="370435"/>
                      <a:pt x="752192" y="371102"/>
                    </a:cubicBezTo>
                    <a:close/>
                    <a:moveTo>
                      <a:pt x="1721462" y="370503"/>
                    </a:moveTo>
                    <a:lnTo>
                      <a:pt x="1723742" y="370912"/>
                    </a:lnTo>
                    <a:cubicBezTo>
                      <a:pt x="1725457" y="370531"/>
                      <a:pt x="1724409" y="370436"/>
                      <a:pt x="1721456" y="370721"/>
                    </a:cubicBezTo>
                    <a:close/>
                    <a:moveTo>
                      <a:pt x="1505429" y="370055"/>
                    </a:moveTo>
                    <a:cubicBezTo>
                      <a:pt x="1506477" y="369960"/>
                      <a:pt x="1507620" y="378056"/>
                      <a:pt x="1504381" y="379770"/>
                    </a:cubicBezTo>
                    <a:cubicBezTo>
                      <a:pt x="1501143" y="381485"/>
                      <a:pt x="1499619" y="381009"/>
                      <a:pt x="1500857" y="378723"/>
                    </a:cubicBezTo>
                    <a:cubicBezTo>
                      <a:pt x="1502095" y="376437"/>
                      <a:pt x="1504476" y="370150"/>
                      <a:pt x="1505429" y="370055"/>
                    </a:cubicBezTo>
                    <a:close/>
                    <a:moveTo>
                      <a:pt x="1534290" y="369864"/>
                    </a:moveTo>
                    <a:cubicBezTo>
                      <a:pt x="1534861" y="369864"/>
                      <a:pt x="1535719" y="371197"/>
                      <a:pt x="1536099" y="371959"/>
                    </a:cubicBezTo>
                    <a:cubicBezTo>
                      <a:pt x="1536290" y="372436"/>
                      <a:pt x="1535528" y="373579"/>
                      <a:pt x="1535242" y="373579"/>
                    </a:cubicBezTo>
                    <a:cubicBezTo>
                      <a:pt x="1530289" y="373388"/>
                      <a:pt x="1527622" y="374912"/>
                      <a:pt x="1528098" y="379294"/>
                    </a:cubicBezTo>
                    <a:cubicBezTo>
                      <a:pt x="1528098" y="379484"/>
                      <a:pt x="1525241" y="380151"/>
                      <a:pt x="1523622" y="380151"/>
                    </a:cubicBezTo>
                    <a:lnTo>
                      <a:pt x="1519716" y="380151"/>
                    </a:lnTo>
                    <a:cubicBezTo>
                      <a:pt x="1521050" y="378722"/>
                      <a:pt x="1520574" y="374341"/>
                      <a:pt x="1519336" y="373102"/>
                    </a:cubicBezTo>
                    <a:cubicBezTo>
                      <a:pt x="1518097" y="371864"/>
                      <a:pt x="1520669" y="370912"/>
                      <a:pt x="1525146" y="370912"/>
                    </a:cubicBezTo>
                    <a:lnTo>
                      <a:pt x="1528384" y="370721"/>
                    </a:lnTo>
                    <a:cubicBezTo>
                      <a:pt x="1530384" y="370626"/>
                      <a:pt x="1532289" y="369864"/>
                      <a:pt x="1534290" y="369864"/>
                    </a:cubicBezTo>
                    <a:close/>
                    <a:moveTo>
                      <a:pt x="471490" y="369578"/>
                    </a:moveTo>
                    <a:cubicBezTo>
                      <a:pt x="471966" y="369388"/>
                      <a:pt x="473204" y="369769"/>
                      <a:pt x="473681" y="370150"/>
                    </a:cubicBezTo>
                    <a:lnTo>
                      <a:pt x="476537" y="372797"/>
                    </a:lnTo>
                    <a:lnTo>
                      <a:pt x="470918" y="373579"/>
                    </a:lnTo>
                    <a:cubicBezTo>
                      <a:pt x="470347" y="373579"/>
                      <a:pt x="469204" y="372055"/>
                      <a:pt x="469299" y="371388"/>
                    </a:cubicBezTo>
                    <a:cubicBezTo>
                      <a:pt x="469394" y="370721"/>
                      <a:pt x="470633" y="369959"/>
                      <a:pt x="471490" y="369578"/>
                    </a:cubicBezTo>
                    <a:close/>
                    <a:moveTo>
                      <a:pt x="1136335" y="369197"/>
                    </a:moveTo>
                    <a:cubicBezTo>
                      <a:pt x="1133668" y="370435"/>
                      <a:pt x="1132810" y="372055"/>
                      <a:pt x="1134430" y="372912"/>
                    </a:cubicBezTo>
                    <a:cubicBezTo>
                      <a:pt x="1136144" y="373769"/>
                      <a:pt x="1140050" y="375579"/>
                      <a:pt x="1139573" y="375198"/>
                    </a:cubicBezTo>
                    <a:cubicBezTo>
                      <a:pt x="1139002" y="374817"/>
                      <a:pt x="1139002" y="373198"/>
                      <a:pt x="1140621" y="372626"/>
                    </a:cubicBezTo>
                    <a:cubicBezTo>
                      <a:pt x="1142335" y="372055"/>
                      <a:pt x="1139002" y="367959"/>
                      <a:pt x="1136335" y="369197"/>
                    </a:cubicBezTo>
                    <a:close/>
                    <a:moveTo>
                      <a:pt x="28196" y="365578"/>
                    </a:moveTo>
                    <a:cubicBezTo>
                      <a:pt x="30196" y="364911"/>
                      <a:pt x="31530" y="369388"/>
                      <a:pt x="34197" y="366054"/>
                    </a:cubicBezTo>
                    <a:lnTo>
                      <a:pt x="34483" y="365673"/>
                    </a:lnTo>
                    <a:cubicBezTo>
                      <a:pt x="36674" y="366149"/>
                      <a:pt x="37817" y="367959"/>
                      <a:pt x="37054" y="369578"/>
                    </a:cubicBezTo>
                    <a:lnTo>
                      <a:pt x="36293" y="369578"/>
                    </a:lnTo>
                    <a:lnTo>
                      <a:pt x="30387" y="369769"/>
                    </a:lnTo>
                    <a:cubicBezTo>
                      <a:pt x="31054" y="373293"/>
                      <a:pt x="31816" y="374436"/>
                      <a:pt x="31911" y="372436"/>
                    </a:cubicBezTo>
                    <a:cubicBezTo>
                      <a:pt x="32006" y="370436"/>
                      <a:pt x="26006" y="368150"/>
                      <a:pt x="25815" y="367102"/>
                    </a:cubicBezTo>
                    <a:lnTo>
                      <a:pt x="26101" y="366245"/>
                    </a:lnTo>
                    <a:cubicBezTo>
                      <a:pt x="26196" y="365864"/>
                      <a:pt x="27434" y="365768"/>
                      <a:pt x="28196" y="365578"/>
                    </a:cubicBezTo>
                    <a:close/>
                    <a:moveTo>
                      <a:pt x="1682308" y="364530"/>
                    </a:moveTo>
                    <a:cubicBezTo>
                      <a:pt x="1680117" y="362625"/>
                      <a:pt x="1680689" y="362815"/>
                      <a:pt x="1683355" y="365101"/>
                    </a:cubicBezTo>
                    <a:cubicBezTo>
                      <a:pt x="1686118" y="367387"/>
                      <a:pt x="1692024" y="373483"/>
                      <a:pt x="1690214" y="373483"/>
                    </a:cubicBezTo>
                    <a:cubicBezTo>
                      <a:pt x="1688404" y="373483"/>
                      <a:pt x="1684404" y="366530"/>
                      <a:pt x="1682308" y="364530"/>
                    </a:cubicBezTo>
                    <a:close/>
                    <a:moveTo>
                      <a:pt x="1902717" y="363578"/>
                    </a:moveTo>
                    <a:cubicBezTo>
                      <a:pt x="1907289" y="363102"/>
                      <a:pt x="1919576" y="365769"/>
                      <a:pt x="1916909" y="367388"/>
                    </a:cubicBezTo>
                    <a:cubicBezTo>
                      <a:pt x="1914242" y="369007"/>
                      <a:pt x="1905765" y="366150"/>
                      <a:pt x="1904812" y="366150"/>
                    </a:cubicBezTo>
                    <a:cubicBezTo>
                      <a:pt x="1903955" y="365959"/>
                      <a:pt x="1897192" y="368531"/>
                      <a:pt x="1896145" y="367102"/>
                    </a:cubicBezTo>
                    <a:cubicBezTo>
                      <a:pt x="1895192" y="365674"/>
                      <a:pt x="1898145" y="364150"/>
                      <a:pt x="1902717" y="363578"/>
                    </a:cubicBezTo>
                    <a:close/>
                    <a:moveTo>
                      <a:pt x="1718503" y="363292"/>
                    </a:moveTo>
                    <a:lnTo>
                      <a:pt x="1720313" y="363673"/>
                    </a:lnTo>
                    <a:cubicBezTo>
                      <a:pt x="1721075" y="363768"/>
                      <a:pt x="1721551" y="365959"/>
                      <a:pt x="1721551" y="367197"/>
                    </a:cubicBezTo>
                    <a:lnTo>
                      <a:pt x="1721462" y="370503"/>
                    </a:lnTo>
                    <a:lnTo>
                      <a:pt x="1713645" y="369102"/>
                    </a:lnTo>
                    <a:cubicBezTo>
                      <a:pt x="1712884" y="369960"/>
                      <a:pt x="1709454" y="371579"/>
                      <a:pt x="1708502" y="369769"/>
                    </a:cubicBezTo>
                    <a:lnTo>
                      <a:pt x="1708883" y="369388"/>
                    </a:lnTo>
                    <a:lnTo>
                      <a:pt x="1710502" y="367483"/>
                    </a:lnTo>
                    <a:cubicBezTo>
                      <a:pt x="1712693" y="365673"/>
                      <a:pt x="1716313" y="363768"/>
                      <a:pt x="1718503" y="363292"/>
                    </a:cubicBezTo>
                    <a:close/>
                    <a:moveTo>
                      <a:pt x="1818230" y="361863"/>
                    </a:moveTo>
                    <a:cubicBezTo>
                      <a:pt x="1821373" y="363768"/>
                      <a:pt x="1819754" y="369293"/>
                      <a:pt x="1817563" y="366530"/>
                    </a:cubicBezTo>
                    <a:lnTo>
                      <a:pt x="1814896" y="365864"/>
                    </a:lnTo>
                    <a:lnTo>
                      <a:pt x="1809181" y="364244"/>
                    </a:lnTo>
                    <a:cubicBezTo>
                      <a:pt x="1810991" y="361006"/>
                      <a:pt x="1815086" y="359958"/>
                      <a:pt x="1818230" y="361863"/>
                    </a:cubicBezTo>
                    <a:close/>
                    <a:moveTo>
                      <a:pt x="2328865" y="359196"/>
                    </a:moveTo>
                    <a:lnTo>
                      <a:pt x="2329246" y="359291"/>
                    </a:lnTo>
                    <a:lnTo>
                      <a:pt x="2333913" y="360720"/>
                    </a:lnTo>
                    <a:cubicBezTo>
                      <a:pt x="2339248" y="362435"/>
                      <a:pt x="2342772" y="364530"/>
                      <a:pt x="2341915" y="365292"/>
                    </a:cubicBezTo>
                    <a:cubicBezTo>
                      <a:pt x="2341057" y="365959"/>
                      <a:pt x="2336485" y="365673"/>
                      <a:pt x="2335533" y="364911"/>
                    </a:cubicBezTo>
                    <a:cubicBezTo>
                      <a:pt x="2334580" y="364149"/>
                      <a:pt x="2332961" y="364340"/>
                      <a:pt x="2331913" y="365292"/>
                    </a:cubicBezTo>
                    <a:lnTo>
                      <a:pt x="2330866" y="365482"/>
                    </a:lnTo>
                    <a:lnTo>
                      <a:pt x="2328961" y="365768"/>
                    </a:lnTo>
                    <a:cubicBezTo>
                      <a:pt x="2325150" y="365673"/>
                      <a:pt x="2323436" y="365006"/>
                      <a:pt x="2325150" y="364340"/>
                    </a:cubicBezTo>
                    <a:cubicBezTo>
                      <a:pt x="2326770" y="363673"/>
                      <a:pt x="2329532" y="362149"/>
                      <a:pt x="2329056" y="361768"/>
                    </a:cubicBezTo>
                    <a:cubicBezTo>
                      <a:pt x="2328579" y="361387"/>
                      <a:pt x="2328008" y="359768"/>
                      <a:pt x="2328865" y="359196"/>
                    </a:cubicBezTo>
                    <a:close/>
                    <a:moveTo>
                      <a:pt x="225554" y="358910"/>
                    </a:moveTo>
                    <a:cubicBezTo>
                      <a:pt x="220411" y="358434"/>
                      <a:pt x="221744" y="362815"/>
                      <a:pt x="219553" y="364435"/>
                    </a:cubicBezTo>
                    <a:cubicBezTo>
                      <a:pt x="218601" y="365101"/>
                      <a:pt x="219363" y="369292"/>
                      <a:pt x="220411" y="369578"/>
                    </a:cubicBezTo>
                    <a:cubicBezTo>
                      <a:pt x="224221" y="370721"/>
                      <a:pt x="223744" y="368054"/>
                      <a:pt x="224221" y="365959"/>
                    </a:cubicBezTo>
                    <a:cubicBezTo>
                      <a:pt x="224602" y="364435"/>
                      <a:pt x="226126" y="363101"/>
                      <a:pt x="227459" y="361863"/>
                    </a:cubicBezTo>
                    <a:lnTo>
                      <a:pt x="230317" y="359005"/>
                    </a:lnTo>
                    <a:cubicBezTo>
                      <a:pt x="228698" y="355862"/>
                      <a:pt x="226697" y="355767"/>
                      <a:pt x="225935" y="358910"/>
                    </a:cubicBezTo>
                    <a:close/>
                    <a:moveTo>
                      <a:pt x="1021082" y="358720"/>
                    </a:moveTo>
                    <a:cubicBezTo>
                      <a:pt x="1020320" y="357672"/>
                      <a:pt x="1017177" y="359386"/>
                      <a:pt x="1014129" y="362530"/>
                    </a:cubicBezTo>
                    <a:lnTo>
                      <a:pt x="1009462" y="361291"/>
                    </a:lnTo>
                    <a:cubicBezTo>
                      <a:pt x="1007652" y="360815"/>
                      <a:pt x="1005937" y="359863"/>
                      <a:pt x="1004033" y="359482"/>
                    </a:cubicBezTo>
                    <a:cubicBezTo>
                      <a:pt x="1002985" y="359291"/>
                      <a:pt x="1000794" y="359577"/>
                      <a:pt x="1000794" y="359767"/>
                    </a:cubicBezTo>
                    <a:cubicBezTo>
                      <a:pt x="1000603" y="360910"/>
                      <a:pt x="1000699" y="362244"/>
                      <a:pt x="1001270" y="363292"/>
                    </a:cubicBezTo>
                    <a:cubicBezTo>
                      <a:pt x="1001746" y="364149"/>
                      <a:pt x="1002890" y="365387"/>
                      <a:pt x="1003842" y="365387"/>
                    </a:cubicBezTo>
                    <a:lnTo>
                      <a:pt x="1008033" y="365768"/>
                    </a:lnTo>
                    <a:cubicBezTo>
                      <a:pt x="1011367" y="367959"/>
                      <a:pt x="1015367" y="370054"/>
                      <a:pt x="1016891" y="370435"/>
                    </a:cubicBezTo>
                    <a:cubicBezTo>
                      <a:pt x="1018415" y="370816"/>
                      <a:pt x="1019844" y="366911"/>
                      <a:pt x="1018987" y="365387"/>
                    </a:cubicBezTo>
                    <a:lnTo>
                      <a:pt x="1016701" y="365387"/>
                    </a:lnTo>
                    <a:lnTo>
                      <a:pt x="1016415" y="365387"/>
                    </a:lnTo>
                    <a:cubicBezTo>
                      <a:pt x="1016129" y="364530"/>
                      <a:pt x="1016891" y="363673"/>
                      <a:pt x="1018225" y="363577"/>
                    </a:cubicBezTo>
                    <a:cubicBezTo>
                      <a:pt x="1019463" y="363482"/>
                      <a:pt x="1021749" y="359863"/>
                      <a:pt x="1021082" y="358720"/>
                    </a:cubicBezTo>
                    <a:close/>
                    <a:moveTo>
                      <a:pt x="2163416" y="357577"/>
                    </a:moveTo>
                    <a:lnTo>
                      <a:pt x="2164178" y="357768"/>
                    </a:lnTo>
                    <a:lnTo>
                      <a:pt x="2169988" y="359292"/>
                    </a:lnTo>
                    <a:cubicBezTo>
                      <a:pt x="2169321" y="363959"/>
                      <a:pt x="2166178" y="366912"/>
                      <a:pt x="2162844" y="365864"/>
                    </a:cubicBezTo>
                    <a:lnTo>
                      <a:pt x="2159606" y="365578"/>
                    </a:lnTo>
                    <a:lnTo>
                      <a:pt x="2157606" y="365388"/>
                    </a:lnTo>
                    <a:cubicBezTo>
                      <a:pt x="2154272" y="365483"/>
                      <a:pt x="2149509" y="366054"/>
                      <a:pt x="2146938" y="366626"/>
                    </a:cubicBezTo>
                    <a:lnTo>
                      <a:pt x="2144557" y="365578"/>
                    </a:lnTo>
                    <a:lnTo>
                      <a:pt x="2142080" y="364530"/>
                    </a:lnTo>
                    <a:cubicBezTo>
                      <a:pt x="2137889" y="363102"/>
                      <a:pt x="2138746" y="360435"/>
                      <a:pt x="2144080" y="358815"/>
                    </a:cubicBezTo>
                    <a:lnTo>
                      <a:pt x="2149319" y="360054"/>
                    </a:lnTo>
                    <a:lnTo>
                      <a:pt x="2153605" y="361101"/>
                    </a:lnTo>
                    <a:cubicBezTo>
                      <a:pt x="2158177" y="359006"/>
                      <a:pt x="2162654" y="357387"/>
                      <a:pt x="2163416" y="357577"/>
                    </a:cubicBezTo>
                    <a:close/>
                    <a:moveTo>
                      <a:pt x="1778415" y="357006"/>
                    </a:moveTo>
                    <a:cubicBezTo>
                      <a:pt x="1779558" y="357577"/>
                      <a:pt x="1781844" y="359196"/>
                      <a:pt x="1782987" y="359673"/>
                    </a:cubicBezTo>
                    <a:cubicBezTo>
                      <a:pt x="1784130" y="360054"/>
                      <a:pt x="1788797" y="365864"/>
                      <a:pt x="1786035" y="367674"/>
                    </a:cubicBezTo>
                    <a:cubicBezTo>
                      <a:pt x="1783272" y="369484"/>
                      <a:pt x="1780129" y="368436"/>
                      <a:pt x="1779081" y="365388"/>
                    </a:cubicBezTo>
                    <a:lnTo>
                      <a:pt x="1778415" y="363197"/>
                    </a:lnTo>
                    <a:lnTo>
                      <a:pt x="1777748" y="361292"/>
                    </a:lnTo>
                    <a:cubicBezTo>
                      <a:pt x="1776891" y="358435"/>
                      <a:pt x="1777272" y="356434"/>
                      <a:pt x="1778415" y="357006"/>
                    </a:cubicBezTo>
                    <a:close/>
                    <a:moveTo>
                      <a:pt x="2203897" y="356815"/>
                    </a:moveTo>
                    <a:cubicBezTo>
                      <a:pt x="2205040" y="355005"/>
                      <a:pt x="2210183" y="360720"/>
                      <a:pt x="2211803" y="361196"/>
                    </a:cubicBezTo>
                    <a:lnTo>
                      <a:pt x="2213136" y="361006"/>
                    </a:lnTo>
                    <a:lnTo>
                      <a:pt x="2214850" y="360720"/>
                    </a:lnTo>
                    <a:cubicBezTo>
                      <a:pt x="2216374" y="359768"/>
                      <a:pt x="2213422" y="362720"/>
                      <a:pt x="2211707" y="364054"/>
                    </a:cubicBezTo>
                    <a:cubicBezTo>
                      <a:pt x="2210088" y="365387"/>
                      <a:pt x="2207802" y="365578"/>
                      <a:pt x="2206659" y="364530"/>
                    </a:cubicBezTo>
                    <a:cubicBezTo>
                      <a:pt x="2205516" y="363482"/>
                      <a:pt x="2202754" y="358529"/>
                      <a:pt x="2203897" y="356815"/>
                    </a:cubicBezTo>
                    <a:close/>
                    <a:moveTo>
                      <a:pt x="143357" y="356379"/>
                    </a:moveTo>
                    <a:lnTo>
                      <a:pt x="143830" y="356529"/>
                    </a:lnTo>
                    <a:lnTo>
                      <a:pt x="143830" y="356708"/>
                    </a:lnTo>
                    <a:close/>
                    <a:moveTo>
                      <a:pt x="2195229" y="356148"/>
                    </a:moveTo>
                    <a:lnTo>
                      <a:pt x="2191419" y="360053"/>
                    </a:lnTo>
                    <a:lnTo>
                      <a:pt x="2188085" y="363482"/>
                    </a:lnTo>
                    <a:cubicBezTo>
                      <a:pt x="2192181" y="363863"/>
                      <a:pt x="2188275" y="367292"/>
                      <a:pt x="2186847" y="365006"/>
                    </a:cubicBezTo>
                    <a:cubicBezTo>
                      <a:pt x="2185323" y="362720"/>
                      <a:pt x="2183037" y="362530"/>
                      <a:pt x="2181703" y="364625"/>
                    </a:cubicBezTo>
                    <a:lnTo>
                      <a:pt x="2180370" y="365864"/>
                    </a:lnTo>
                    <a:lnTo>
                      <a:pt x="2179513" y="366721"/>
                    </a:lnTo>
                    <a:cubicBezTo>
                      <a:pt x="2177988" y="367292"/>
                      <a:pt x="2176369" y="367102"/>
                      <a:pt x="2175893" y="366340"/>
                    </a:cubicBezTo>
                    <a:cubicBezTo>
                      <a:pt x="2175417" y="365578"/>
                      <a:pt x="2176369" y="363101"/>
                      <a:pt x="2177417" y="361768"/>
                    </a:cubicBezTo>
                    <a:cubicBezTo>
                      <a:pt x="2178465" y="360434"/>
                      <a:pt x="2182656" y="357767"/>
                      <a:pt x="2184370" y="358529"/>
                    </a:cubicBezTo>
                    <a:cubicBezTo>
                      <a:pt x="2186085" y="359291"/>
                      <a:pt x="2191895" y="354529"/>
                      <a:pt x="2195229" y="356148"/>
                    </a:cubicBezTo>
                    <a:close/>
                    <a:moveTo>
                      <a:pt x="2366679" y="355481"/>
                    </a:moveTo>
                    <a:cubicBezTo>
                      <a:pt x="2368394" y="356529"/>
                      <a:pt x="2369060" y="358053"/>
                      <a:pt x="2368775" y="358338"/>
                    </a:cubicBezTo>
                    <a:cubicBezTo>
                      <a:pt x="2368489" y="358624"/>
                      <a:pt x="2367346" y="358910"/>
                      <a:pt x="2366203" y="358910"/>
                    </a:cubicBezTo>
                    <a:cubicBezTo>
                      <a:pt x="2365155" y="358910"/>
                      <a:pt x="2361535" y="359862"/>
                      <a:pt x="2361250" y="361006"/>
                    </a:cubicBezTo>
                    <a:cubicBezTo>
                      <a:pt x="2360964" y="362149"/>
                      <a:pt x="2359630" y="365292"/>
                      <a:pt x="2358678" y="365673"/>
                    </a:cubicBezTo>
                    <a:lnTo>
                      <a:pt x="2358107" y="365482"/>
                    </a:lnTo>
                    <a:lnTo>
                      <a:pt x="2354772" y="364530"/>
                    </a:lnTo>
                    <a:cubicBezTo>
                      <a:pt x="2351154" y="363387"/>
                      <a:pt x="2350105" y="362720"/>
                      <a:pt x="2352487" y="363101"/>
                    </a:cubicBezTo>
                    <a:cubicBezTo>
                      <a:pt x="2354868" y="363482"/>
                      <a:pt x="2358678" y="357291"/>
                      <a:pt x="2362107" y="356148"/>
                    </a:cubicBezTo>
                    <a:lnTo>
                      <a:pt x="2365441" y="355672"/>
                    </a:lnTo>
                    <a:close/>
                    <a:moveTo>
                      <a:pt x="1424847" y="355195"/>
                    </a:moveTo>
                    <a:lnTo>
                      <a:pt x="1423609" y="355386"/>
                    </a:lnTo>
                    <a:lnTo>
                      <a:pt x="1420180" y="356053"/>
                    </a:lnTo>
                    <a:cubicBezTo>
                      <a:pt x="1415893" y="357291"/>
                      <a:pt x="1412369" y="359196"/>
                      <a:pt x="1412274" y="360434"/>
                    </a:cubicBezTo>
                    <a:cubicBezTo>
                      <a:pt x="1412179" y="361577"/>
                      <a:pt x="1413036" y="364720"/>
                      <a:pt x="1413608" y="364911"/>
                    </a:cubicBezTo>
                    <a:cubicBezTo>
                      <a:pt x="1414179" y="365101"/>
                      <a:pt x="1415989" y="365006"/>
                      <a:pt x="1416275" y="364244"/>
                    </a:cubicBezTo>
                    <a:lnTo>
                      <a:pt x="1416370" y="363577"/>
                    </a:lnTo>
                    <a:cubicBezTo>
                      <a:pt x="1416465" y="362815"/>
                      <a:pt x="1416084" y="361482"/>
                      <a:pt x="1416275" y="361482"/>
                    </a:cubicBezTo>
                    <a:cubicBezTo>
                      <a:pt x="1419323" y="360625"/>
                      <a:pt x="1422466" y="360148"/>
                      <a:pt x="1425418" y="359196"/>
                    </a:cubicBezTo>
                    <a:lnTo>
                      <a:pt x="1426466" y="358815"/>
                    </a:lnTo>
                    <a:cubicBezTo>
                      <a:pt x="1427228" y="357481"/>
                      <a:pt x="1426466" y="355862"/>
                      <a:pt x="1424847" y="355195"/>
                    </a:cubicBezTo>
                    <a:close/>
                    <a:moveTo>
                      <a:pt x="1137859" y="355005"/>
                    </a:moveTo>
                    <a:cubicBezTo>
                      <a:pt x="1136240" y="354052"/>
                      <a:pt x="1135668" y="356148"/>
                      <a:pt x="1136811" y="359577"/>
                    </a:cubicBezTo>
                    <a:lnTo>
                      <a:pt x="1130429" y="359386"/>
                    </a:lnTo>
                    <a:lnTo>
                      <a:pt x="1130048" y="359386"/>
                    </a:lnTo>
                    <a:cubicBezTo>
                      <a:pt x="1129572" y="361196"/>
                      <a:pt x="1130239" y="363101"/>
                      <a:pt x="1131572" y="363673"/>
                    </a:cubicBezTo>
                    <a:lnTo>
                      <a:pt x="1132429" y="363387"/>
                    </a:lnTo>
                    <a:lnTo>
                      <a:pt x="1136525" y="362149"/>
                    </a:lnTo>
                    <a:cubicBezTo>
                      <a:pt x="1141097" y="360339"/>
                      <a:pt x="1139573" y="355957"/>
                      <a:pt x="1137859" y="355005"/>
                    </a:cubicBezTo>
                    <a:close/>
                    <a:moveTo>
                      <a:pt x="98586" y="354815"/>
                    </a:moveTo>
                    <a:cubicBezTo>
                      <a:pt x="100968" y="356148"/>
                      <a:pt x="98301" y="362435"/>
                      <a:pt x="94205" y="361196"/>
                    </a:cubicBezTo>
                    <a:cubicBezTo>
                      <a:pt x="90109" y="359958"/>
                      <a:pt x="87918" y="358053"/>
                      <a:pt x="89347" y="356815"/>
                    </a:cubicBezTo>
                    <a:cubicBezTo>
                      <a:pt x="90776" y="355577"/>
                      <a:pt x="96205" y="353576"/>
                      <a:pt x="98586" y="354815"/>
                    </a:cubicBezTo>
                    <a:close/>
                    <a:moveTo>
                      <a:pt x="140020" y="354052"/>
                    </a:moveTo>
                    <a:lnTo>
                      <a:pt x="143357" y="356379"/>
                    </a:lnTo>
                    <a:lnTo>
                      <a:pt x="141734" y="355862"/>
                    </a:lnTo>
                    <a:lnTo>
                      <a:pt x="140115" y="355767"/>
                    </a:lnTo>
                    <a:cubicBezTo>
                      <a:pt x="138210" y="355862"/>
                      <a:pt x="136876" y="355195"/>
                      <a:pt x="137067" y="354338"/>
                    </a:cubicBezTo>
                    <a:lnTo>
                      <a:pt x="137162" y="354338"/>
                    </a:lnTo>
                    <a:close/>
                    <a:moveTo>
                      <a:pt x="1752221" y="353195"/>
                    </a:moveTo>
                    <a:cubicBezTo>
                      <a:pt x="1749840" y="354719"/>
                      <a:pt x="1747554" y="353290"/>
                      <a:pt x="1745554" y="353767"/>
                    </a:cubicBezTo>
                    <a:lnTo>
                      <a:pt x="1742506" y="354529"/>
                    </a:lnTo>
                    <a:cubicBezTo>
                      <a:pt x="1739648" y="356243"/>
                      <a:pt x="1738219" y="359101"/>
                      <a:pt x="1739458" y="361006"/>
                    </a:cubicBezTo>
                    <a:cubicBezTo>
                      <a:pt x="1740601" y="362815"/>
                      <a:pt x="1745554" y="367006"/>
                      <a:pt x="1746982" y="364816"/>
                    </a:cubicBezTo>
                    <a:cubicBezTo>
                      <a:pt x="1748411" y="362625"/>
                      <a:pt x="1752793" y="357291"/>
                      <a:pt x="1754031" y="357481"/>
                    </a:cubicBezTo>
                    <a:lnTo>
                      <a:pt x="1754888" y="358053"/>
                    </a:lnTo>
                    <a:cubicBezTo>
                      <a:pt x="1756603" y="359386"/>
                      <a:pt x="1758698" y="360339"/>
                      <a:pt x="1760031" y="358339"/>
                    </a:cubicBezTo>
                    <a:cubicBezTo>
                      <a:pt x="1760604" y="357481"/>
                      <a:pt x="1759175" y="355100"/>
                      <a:pt x="1757841" y="354243"/>
                    </a:cubicBezTo>
                    <a:cubicBezTo>
                      <a:pt x="1756413" y="353290"/>
                      <a:pt x="1753269" y="352528"/>
                      <a:pt x="1752221" y="353195"/>
                    </a:cubicBezTo>
                    <a:close/>
                    <a:moveTo>
                      <a:pt x="744762" y="352148"/>
                    </a:moveTo>
                    <a:cubicBezTo>
                      <a:pt x="748763" y="351671"/>
                      <a:pt x="750382" y="354053"/>
                      <a:pt x="748477" y="357577"/>
                    </a:cubicBezTo>
                    <a:lnTo>
                      <a:pt x="743619" y="357101"/>
                    </a:lnTo>
                    <a:lnTo>
                      <a:pt x="739714" y="356720"/>
                    </a:lnTo>
                    <a:cubicBezTo>
                      <a:pt x="735523" y="355386"/>
                      <a:pt x="734952" y="354148"/>
                      <a:pt x="738476" y="353767"/>
                    </a:cubicBezTo>
                    <a:lnTo>
                      <a:pt x="741428" y="353005"/>
                    </a:lnTo>
                    <a:close/>
                    <a:moveTo>
                      <a:pt x="1479140" y="351862"/>
                    </a:moveTo>
                    <a:cubicBezTo>
                      <a:pt x="1478473" y="351385"/>
                      <a:pt x="1477806" y="352147"/>
                      <a:pt x="1477616" y="353576"/>
                    </a:cubicBezTo>
                    <a:cubicBezTo>
                      <a:pt x="1477425" y="355005"/>
                      <a:pt x="1469043" y="356434"/>
                      <a:pt x="1464757" y="357958"/>
                    </a:cubicBezTo>
                    <a:lnTo>
                      <a:pt x="1460756" y="355100"/>
                    </a:lnTo>
                    <a:cubicBezTo>
                      <a:pt x="1460566" y="355005"/>
                      <a:pt x="1459232" y="355576"/>
                      <a:pt x="1458851" y="356148"/>
                    </a:cubicBezTo>
                    <a:cubicBezTo>
                      <a:pt x="1458470" y="356719"/>
                      <a:pt x="1458661" y="357481"/>
                      <a:pt x="1458851" y="358148"/>
                    </a:cubicBezTo>
                    <a:cubicBezTo>
                      <a:pt x="1458946" y="358529"/>
                      <a:pt x="1471424" y="360434"/>
                      <a:pt x="1471805" y="360148"/>
                    </a:cubicBezTo>
                    <a:lnTo>
                      <a:pt x="1475234" y="358148"/>
                    </a:lnTo>
                    <a:cubicBezTo>
                      <a:pt x="1478949" y="355957"/>
                      <a:pt x="1479806" y="352338"/>
                      <a:pt x="1479140" y="351862"/>
                    </a:cubicBezTo>
                    <a:close/>
                    <a:moveTo>
                      <a:pt x="790482" y="351005"/>
                    </a:moveTo>
                    <a:cubicBezTo>
                      <a:pt x="791339" y="350815"/>
                      <a:pt x="793149" y="351481"/>
                      <a:pt x="793435" y="352053"/>
                    </a:cubicBezTo>
                    <a:cubicBezTo>
                      <a:pt x="793816" y="352720"/>
                      <a:pt x="793340" y="354434"/>
                      <a:pt x="792673" y="354625"/>
                    </a:cubicBezTo>
                    <a:cubicBezTo>
                      <a:pt x="790482" y="355291"/>
                      <a:pt x="787529" y="355101"/>
                      <a:pt x="788292" y="358244"/>
                    </a:cubicBezTo>
                    <a:cubicBezTo>
                      <a:pt x="788292" y="358339"/>
                      <a:pt x="785434" y="359387"/>
                      <a:pt x="784005" y="359197"/>
                    </a:cubicBezTo>
                    <a:lnTo>
                      <a:pt x="780576" y="358816"/>
                    </a:lnTo>
                    <a:cubicBezTo>
                      <a:pt x="779243" y="356244"/>
                      <a:pt x="781910" y="353101"/>
                      <a:pt x="786386" y="351862"/>
                    </a:cubicBezTo>
                    <a:close/>
                    <a:moveTo>
                      <a:pt x="1091472" y="351004"/>
                    </a:moveTo>
                    <a:cubicBezTo>
                      <a:pt x="1089567" y="353671"/>
                      <a:pt x="1090043" y="357672"/>
                      <a:pt x="1092520" y="359863"/>
                    </a:cubicBezTo>
                    <a:lnTo>
                      <a:pt x="1095473" y="360339"/>
                    </a:lnTo>
                    <a:lnTo>
                      <a:pt x="1098997" y="360815"/>
                    </a:lnTo>
                    <a:cubicBezTo>
                      <a:pt x="1100235" y="363292"/>
                      <a:pt x="1103474" y="364149"/>
                      <a:pt x="1106236" y="362625"/>
                    </a:cubicBezTo>
                    <a:lnTo>
                      <a:pt x="1108617" y="361291"/>
                    </a:lnTo>
                    <a:cubicBezTo>
                      <a:pt x="1110903" y="360053"/>
                      <a:pt x="1111856" y="355862"/>
                      <a:pt x="1110046" y="355576"/>
                    </a:cubicBezTo>
                    <a:cubicBezTo>
                      <a:pt x="1106236" y="354910"/>
                      <a:pt x="1103283" y="351004"/>
                      <a:pt x="1098806" y="353386"/>
                    </a:cubicBezTo>
                    <a:cubicBezTo>
                      <a:pt x="1097568" y="354052"/>
                      <a:pt x="1096996" y="355386"/>
                      <a:pt x="1095092" y="353862"/>
                    </a:cubicBezTo>
                    <a:close/>
                    <a:moveTo>
                      <a:pt x="1345694" y="347004"/>
                    </a:moveTo>
                    <a:cubicBezTo>
                      <a:pt x="1343980" y="346337"/>
                      <a:pt x="1340360" y="349004"/>
                      <a:pt x="1337693" y="350242"/>
                    </a:cubicBezTo>
                    <a:lnTo>
                      <a:pt x="1337408" y="350338"/>
                    </a:lnTo>
                    <a:cubicBezTo>
                      <a:pt x="1337693" y="351290"/>
                      <a:pt x="1339693" y="351671"/>
                      <a:pt x="1341979" y="351100"/>
                    </a:cubicBezTo>
                    <a:lnTo>
                      <a:pt x="1344075" y="350909"/>
                    </a:lnTo>
                    <a:lnTo>
                      <a:pt x="1346075" y="350719"/>
                    </a:lnTo>
                    <a:cubicBezTo>
                      <a:pt x="1348552" y="350814"/>
                      <a:pt x="1350266" y="351481"/>
                      <a:pt x="1349790" y="352147"/>
                    </a:cubicBezTo>
                    <a:cubicBezTo>
                      <a:pt x="1349218" y="352909"/>
                      <a:pt x="1351885" y="354624"/>
                      <a:pt x="1353219" y="354624"/>
                    </a:cubicBezTo>
                    <a:cubicBezTo>
                      <a:pt x="1354552" y="354624"/>
                      <a:pt x="1352838" y="351862"/>
                      <a:pt x="1349504" y="348433"/>
                    </a:cubicBezTo>
                    <a:close/>
                    <a:moveTo>
                      <a:pt x="1650875" y="346051"/>
                    </a:moveTo>
                    <a:cubicBezTo>
                      <a:pt x="1649351" y="346623"/>
                      <a:pt x="1639826" y="349671"/>
                      <a:pt x="1636969" y="349861"/>
                    </a:cubicBezTo>
                    <a:cubicBezTo>
                      <a:pt x="1634111" y="350052"/>
                      <a:pt x="1634968" y="350528"/>
                      <a:pt x="1638969" y="350909"/>
                    </a:cubicBezTo>
                    <a:cubicBezTo>
                      <a:pt x="1642969" y="351290"/>
                      <a:pt x="1654019" y="351862"/>
                      <a:pt x="1654304" y="351195"/>
                    </a:cubicBezTo>
                    <a:cubicBezTo>
                      <a:pt x="1654590" y="350528"/>
                      <a:pt x="1655638" y="348242"/>
                      <a:pt x="1655066" y="347575"/>
                    </a:cubicBezTo>
                    <a:cubicBezTo>
                      <a:pt x="1654590" y="346909"/>
                      <a:pt x="1652494" y="345480"/>
                      <a:pt x="1650875" y="346051"/>
                    </a:cubicBezTo>
                    <a:close/>
                    <a:moveTo>
                      <a:pt x="1020403" y="345629"/>
                    </a:moveTo>
                    <a:lnTo>
                      <a:pt x="1019844" y="346242"/>
                    </a:lnTo>
                    <a:lnTo>
                      <a:pt x="1018225" y="347480"/>
                    </a:lnTo>
                    <a:lnTo>
                      <a:pt x="1015367" y="349766"/>
                    </a:lnTo>
                    <a:cubicBezTo>
                      <a:pt x="1011557" y="349099"/>
                      <a:pt x="1006033" y="346623"/>
                      <a:pt x="1004985" y="345766"/>
                    </a:cubicBezTo>
                    <a:close/>
                    <a:moveTo>
                      <a:pt x="1238252" y="344623"/>
                    </a:moveTo>
                    <a:cubicBezTo>
                      <a:pt x="1236538" y="345004"/>
                      <a:pt x="1233204" y="346909"/>
                      <a:pt x="1230823" y="348814"/>
                    </a:cubicBezTo>
                    <a:lnTo>
                      <a:pt x="1227870" y="348528"/>
                    </a:lnTo>
                    <a:lnTo>
                      <a:pt x="1223965" y="348147"/>
                    </a:lnTo>
                    <a:cubicBezTo>
                      <a:pt x="1221488" y="350147"/>
                      <a:pt x="1219107" y="353481"/>
                      <a:pt x="1218535" y="355481"/>
                    </a:cubicBezTo>
                    <a:cubicBezTo>
                      <a:pt x="1217964" y="357481"/>
                      <a:pt x="1223393" y="359291"/>
                      <a:pt x="1223203" y="357386"/>
                    </a:cubicBezTo>
                    <a:cubicBezTo>
                      <a:pt x="1222917" y="355576"/>
                      <a:pt x="1229299" y="358243"/>
                      <a:pt x="1229299" y="360053"/>
                    </a:cubicBezTo>
                    <a:cubicBezTo>
                      <a:pt x="1229299" y="361958"/>
                      <a:pt x="1231394" y="363387"/>
                      <a:pt x="1234061" y="363387"/>
                    </a:cubicBezTo>
                    <a:lnTo>
                      <a:pt x="1235776" y="363482"/>
                    </a:lnTo>
                    <a:lnTo>
                      <a:pt x="1237109" y="363577"/>
                    </a:lnTo>
                    <a:cubicBezTo>
                      <a:pt x="1238728" y="364054"/>
                      <a:pt x="1237871" y="362149"/>
                      <a:pt x="1235204" y="359291"/>
                    </a:cubicBezTo>
                    <a:lnTo>
                      <a:pt x="1232823" y="356719"/>
                    </a:lnTo>
                    <a:lnTo>
                      <a:pt x="1232537" y="356434"/>
                    </a:lnTo>
                    <a:cubicBezTo>
                      <a:pt x="1232823" y="355481"/>
                      <a:pt x="1233966" y="355005"/>
                      <a:pt x="1235109" y="355386"/>
                    </a:cubicBezTo>
                    <a:cubicBezTo>
                      <a:pt x="1236252" y="355767"/>
                      <a:pt x="1239205" y="355672"/>
                      <a:pt x="1239776" y="354433"/>
                    </a:cubicBezTo>
                    <a:cubicBezTo>
                      <a:pt x="1240252" y="353195"/>
                      <a:pt x="1241491" y="348433"/>
                      <a:pt x="1240919" y="346337"/>
                    </a:cubicBezTo>
                    <a:lnTo>
                      <a:pt x="1239109" y="345194"/>
                    </a:lnTo>
                    <a:close/>
                    <a:moveTo>
                      <a:pt x="1947988" y="341213"/>
                    </a:moveTo>
                    <a:lnTo>
                      <a:pt x="1952437" y="341860"/>
                    </a:lnTo>
                    <a:cubicBezTo>
                      <a:pt x="1953103" y="341098"/>
                      <a:pt x="1951104" y="340908"/>
                      <a:pt x="1947960" y="341384"/>
                    </a:cubicBezTo>
                    <a:close/>
                    <a:moveTo>
                      <a:pt x="364429" y="340527"/>
                    </a:moveTo>
                    <a:cubicBezTo>
                      <a:pt x="363286" y="340527"/>
                      <a:pt x="361762" y="340717"/>
                      <a:pt x="361190" y="341289"/>
                    </a:cubicBezTo>
                    <a:lnTo>
                      <a:pt x="360524" y="341956"/>
                    </a:lnTo>
                    <a:cubicBezTo>
                      <a:pt x="360619" y="343194"/>
                      <a:pt x="359571" y="346051"/>
                      <a:pt x="358142" y="348337"/>
                    </a:cubicBezTo>
                    <a:lnTo>
                      <a:pt x="352332" y="347385"/>
                    </a:lnTo>
                    <a:lnTo>
                      <a:pt x="349951" y="347004"/>
                    </a:lnTo>
                    <a:cubicBezTo>
                      <a:pt x="347189" y="348052"/>
                      <a:pt x="346903" y="348814"/>
                      <a:pt x="349570" y="348718"/>
                    </a:cubicBezTo>
                    <a:cubicBezTo>
                      <a:pt x="352141" y="348528"/>
                      <a:pt x="357666" y="352719"/>
                      <a:pt x="358904" y="352433"/>
                    </a:cubicBezTo>
                    <a:cubicBezTo>
                      <a:pt x="360142" y="352147"/>
                      <a:pt x="362428" y="349480"/>
                      <a:pt x="363191" y="347861"/>
                    </a:cubicBezTo>
                    <a:cubicBezTo>
                      <a:pt x="363952" y="346242"/>
                      <a:pt x="365381" y="341289"/>
                      <a:pt x="364905" y="340527"/>
                    </a:cubicBezTo>
                    <a:close/>
                    <a:moveTo>
                      <a:pt x="1100330" y="339574"/>
                    </a:moveTo>
                    <a:lnTo>
                      <a:pt x="1100330" y="339578"/>
                    </a:lnTo>
                    <a:lnTo>
                      <a:pt x="1089567" y="340051"/>
                    </a:lnTo>
                    <a:lnTo>
                      <a:pt x="1084995" y="342241"/>
                    </a:lnTo>
                    <a:cubicBezTo>
                      <a:pt x="1083566" y="343003"/>
                      <a:pt x="1086424" y="344718"/>
                      <a:pt x="1096616" y="346623"/>
                    </a:cubicBezTo>
                    <a:lnTo>
                      <a:pt x="1097663" y="346813"/>
                    </a:lnTo>
                    <a:cubicBezTo>
                      <a:pt x="1099092" y="346432"/>
                      <a:pt x="1100330" y="344527"/>
                      <a:pt x="1100330" y="342527"/>
                    </a:cubicBezTo>
                    <a:lnTo>
                      <a:pt x="1100330" y="340813"/>
                    </a:lnTo>
                    <a:lnTo>
                      <a:pt x="1100330" y="339578"/>
                    </a:lnTo>
                    <a:lnTo>
                      <a:pt x="1100426" y="339574"/>
                    </a:lnTo>
                    <a:close/>
                    <a:moveTo>
                      <a:pt x="1401225" y="339384"/>
                    </a:moveTo>
                    <a:cubicBezTo>
                      <a:pt x="1399796" y="343384"/>
                      <a:pt x="1405321" y="347385"/>
                      <a:pt x="1413322" y="348242"/>
                    </a:cubicBezTo>
                    <a:lnTo>
                      <a:pt x="1418370" y="346147"/>
                    </a:lnTo>
                    <a:lnTo>
                      <a:pt x="1423704" y="344051"/>
                    </a:lnTo>
                    <a:cubicBezTo>
                      <a:pt x="1425418" y="346528"/>
                      <a:pt x="1427609" y="347671"/>
                      <a:pt x="1428752" y="346432"/>
                    </a:cubicBezTo>
                    <a:cubicBezTo>
                      <a:pt x="1429800" y="345194"/>
                      <a:pt x="1425037" y="341384"/>
                      <a:pt x="1423990" y="340908"/>
                    </a:cubicBezTo>
                    <a:cubicBezTo>
                      <a:pt x="1422942" y="340432"/>
                      <a:pt x="1417608" y="341098"/>
                      <a:pt x="1415417" y="340527"/>
                    </a:cubicBezTo>
                    <a:lnTo>
                      <a:pt x="1413322" y="340432"/>
                    </a:lnTo>
                    <a:cubicBezTo>
                      <a:pt x="1411321" y="340336"/>
                      <a:pt x="1408845" y="341765"/>
                      <a:pt x="1407226" y="341289"/>
                    </a:cubicBezTo>
                    <a:close/>
                    <a:moveTo>
                      <a:pt x="1074994" y="338812"/>
                    </a:moveTo>
                    <a:cubicBezTo>
                      <a:pt x="1073089" y="338812"/>
                      <a:pt x="1072232" y="341194"/>
                      <a:pt x="1073089" y="344146"/>
                    </a:cubicBezTo>
                    <a:lnTo>
                      <a:pt x="1074899" y="345480"/>
                    </a:lnTo>
                    <a:lnTo>
                      <a:pt x="1076518" y="346623"/>
                    </a:lnTo>
                    <a:cubicBezTo>
                      <a:pt x="1079566" y="346623"/>
                      <a:pt x="1082042" y="345289"/>
                      <a:pt x="1082042" y="343765"/>
                    </a:cubicBezTo>
                    <a:cubicBezTo>
                      <a:pt x="1082042" y="342241"/>
                      <a:pt x="1076899" y="338812"/>
                      <a:pt x="1074994" y="338812"/>
                    </a:cubicBezTo>
                    <a:close/>
                    <a:moveTo>
                      <a:pt x="1502952" y="338717"/>
                    </a:moveTo>
                    <a:cubicBezTo>
                      <a:pt x="1500761" y="338717"/>
                      <a:pt x="1501809" y="342051"/>
                      <a:pt x="1505143" y="346051"/>
                    </a:cubicBezTo>
                    <a:lnTo>
                      <a:pt x="1508667" y="348147"/>
                    </a:lnTo>
                    <a:cubicBezTo>
                      <a:pt x="1510667" y="349290"/>
                      <a:pt x="1516668" y="349004"/>
                      <a:pt x="1517620" y="347671"/>
                    </a:cubicBezTo>
                    <a:cubicBezTo>
                      <a:pt x="1520287" y="344146"/>
                      <a:pt x="1514477" y="345099"/>
                      <a:pt x="1512763" y="343670"/>
                    </a:cubicBezTo>
                    <a:lnTo>
                      <a:pt x="1511620" y="342622"/>
                    </a:lnTo>
                    <a:cubicBezTo>
                      <a:pt x="1509524" y="342051"/>
                      <a:pt x="1508191" y="341194"/>
                      <a:pt x="1508572" y="340813"/>
                    </a:cubicBezTo>
                    <a:cubicBezTo>
                      <a:pt x="1509048" y="340336"/>
                      <a:pt x="1505143" y="338717"/>
                      <a:pt x="1502952" y="338717"/>
                    </a:cubicBezTo>
                    <a:close/>
                    <a:moveTo>
                      <a:pt x="938786" y="338622"/>
                    </a:moveTo>
                    <a:lnTo>
                      <a:pt x="937929" y="339384"/>
                    </a:lnTo>
                    <a:lnTo>
                      <a:pt x="937167" y="339955"/>
                    </a:lnTo>
                    <a:cubicBezTo>
                      <a:pt x="935834" y="340146"/>
                      <a:pt x="932214" y="339955"/>
                      <a:pt x="929166" y="339574"/>
                    </a:cubicBezTo>
                    <a:cubicBezTo>
                      <a:pt x="926118" y="339193"/>
                      <a:pt x="918117" y="339479"/>
                      <a:pt x="917926" y="341194"/>
                    </a:cubicBezTo>
                    <a:cubicBezTo>
                      <a:pt x="917641" y="342908"/>
                      <a:pt x="912878" y="340622"/>
                      <a:pt x="912211" y="340908"/>
                    </a:cubicBezTo>
                    <a:cubicBezTo>
                      <a:pt x="911545" y="341194"/>
                      <a:pt x="910497" y="342908"/>
                      <a:pt x="911354" y="344051"/>
                    </a:cubicBezTo>
                    <a:lnTo>
                      <a:pt x="912497" y="344337"/>
                    </a:lnTo>
                    <a:lnTo>
                      <a:pt x="914021" y="344813"/>
                    </a:lnTo>
                    <a:cubicBezTo>
                      <a:pt x="915926" y="344623"/>
                      <a:pt x="920498" y="344146"/>
                      <a:pt x="924308" y="343765"/>
                    </a:cubicBezTo>
                    <a:lnTo>
                      <a:pt x="927642" y="343384"/>
                    </a:lnTo>
                    <a:lnTo>
                      <a:pt x="931738" y="343099"/>
                    </a:lnTo>
                    <a:cubicBezTo>
                      <a:pt x="936595" y="342241"/>
                      <a:pt x="940501" y="340813"/>
                      <a:pt x="940310" y="339860"/>
                    </a:cubicBezTo>
                    <a:cubicBezTo>
                      <a:pt x="940120" y="338908"/>
                      <a:pt x="939262" y="337479"/>
                      <a:pt x="938786" y="338622"/>
                    </a:cubicBezTo>
                    <a:close/>
                    <a:moveTo>
                      <a:pt x="904306" y="338431"/>
                    </a:moveTo>
                    <a:lnTo>
                      <a:pt x="902496" y="339670"/>
                    </a:lnTo>
                    <a:cubicBezTo>
                      <a:pt x="900782" y="341289"/>
                      <a:pt x="900591" y="343575"/>
                      <a:pt x="902020" y="344908"/>
                    </a:cubicBezTo>
                    <a:lnTo>
                      <a:pt x="900686" y="346813"/>
                    </a:lnTo>
                    <a:lnTo>
                      <a:pt x="899448" y="348718"/>
                    </a:lnTo>
                    <a:lnTo>
                      <a:pt x="896758" y="351226"/>
                    </a:lnTo>
                    <a:lnTo>
                      <a:pt x="896329" y="351207"/>
                    </a:lnTo>
                    <a:lnTo>
                      <a:pt x="895542" y="350840"/>
                    </a:lnTo>
                    <a:lnTo>
                      <a:pt x="896043" y="346039"/>
                    </a:lnTo>
                    <a:cubicBezTo>
                      <a:pt x="895543" y="343360"/>
                      <a:pt x="894257" y="341336"/>
                      <a:pt x="892304" y="340622"/>
                    </a:cubicBezTo>
                    <a:lnTo>
                      <a:pt x="888875" y="340527"/>
                    </a:lnTo>
                    <a:cubicBezTo>
                      <a:pt x="884970" y="340432"/>
                      <a:pt x="881065" y="342051"/>
                      <a:pt x="877159" y="342337"/>
                    </a:cubicBezTo>
                    <a:cubicBezTo>
                      <a:pt x="874397" y="342527"/>
                      <a:pt x="871540" y="341860"/>
                      <a:pt x="868682" y="341575"/>
                    </a:cubicBezTo>
                    <a:lnTo>
                      <a:pt x="867730" y="341479"/>
                    </a:lnTo>
                    <a:cubicBezTo>
                      <a:pt x="866777" y="341384"/>
                      <a:pt x="864682" y="341575"/>
                      <a:pt x="863062" y="341765"/>
                    </a:cubicBezTo>
                    <a:cubicBezTo>
                      <a:pt x="861443" y="341956"/>
                      <a:pt x="858491" y="344908"/>
                      <a:pt x="859348" y="346337"/>
                    </a:cubicBezTo>
                    <a:cubicBezTo>
                      <a:pt x="860300" y="347766"/>
                      <a:pt x="857919" y="351671"/>
                      <a:pt x="857824" y="351862"/>
                    </a:cubicBezTo>
                    <a:cubicBezTo>
                      <a:pt x="857728" y="352052"/>
                      <a:pt x="854490" y="351766"/>
                      <a:pt x="850585" y="351385"/>
                    </a:cubicBezTo>
                    <a:lnTo>
                      <a:pt x="847251" y="350814"/>
                    </a:lnTo>
                    <a:cubicBezTo>
                      <a:pt x="846394" y="350623"/>
                      <a:pt x="845346" y="349480"/>
                      <a:pt x="845346" y="348814"/>
                    </a:cubicBezTo>
                    <a:cubicBezTo>
                      <a:pt x="845346" y="348147"/>
                      <a:pt x="846394" y="347004"/>
                      <a:pt x="847251" y="346813"/>
                    </a:cubicBezTo>
                    <a:lnTo>
                      <a:pt x="849061" y="346337"/>
                    </a:lnTo>
                    <a:cubicBezTo>
                      <a:pt x="851442" y="346242"/>
                      <a:pt x="850490" y="343765"/>
                      <a:pt x="846965" y="340813"/>
                    </a:cubicBezTo>
                    <a:lnTo>
                      <a:pt x="843441" y="343289"/>
                    </a:lnTo>
                    <a:cubicBezTo>
                      <a:pt x="841345" y="344718"/>
                      <a:pt x="840965" y="347956"/>
                      <a:pt x="840202" y="350433"/>
                    </a:cubicBezTo>
                    <a:cubicBezTo>
                      <a:pt x="839155" y="353767"/>
                      <a:pt x="843536" y="352528"/>
                      <a:pt x="845060" y="353767"/>
                    </a:cubicBezTo>
                    <a:cubicBezTo>
                      <a:pt x="847537" y="355672"/>
                      <a:pt x="849632" y="359672"/>
                      <a:pt x="854014" y="355481"/>
                    </a:cubicBezTo>
                    <a:lnTo>
                      <a:pt x="854109" y="355386"/>
                    </a:lnTo>
                    <a:cubicBezTo>
                      <a:pt x="854966" y="355862"/>
                      <a:pt x="857252" y="356815"/>
                      <a:pt x="859157" y="357386"/>
                    </a:cubicBezTo>
                    <a:cubicBezTo>
                      <a:pt x="861062" y="358053"/>
                      <a:pt x="863348" y="354624"/>
                      <a:pt x="863348" y="353386"/>
                    </a:cubicBezTo>
                    <a:cubicBezTo>
                      <a:pt x="863348" y="352147"/>
                      <a:pt x="865349" y="348147"/>
                      <a:pt x="867730" y="349766"/>
                    </a:cubicBezTo>
                    <a:cubicBezTo>
                      <a:pt x="870111" y="351290"/>
                      <a:pt x="876112" y="353005"/>
                      <a:pt x="877921" y="351290"/>
                    </a:cubicBezTo>
                    <a:lnTo>
                      <a:pt x="879636" y="351100"/>
                    </a:lnTo>
                    <a:cubicBezTo>
                      <a:pt x="881636" y="350909"/>
                      <a:pt x="883446" y="354624"/>
                      <a:pt x="885827" y="352433"/>
                    </a:cubicBezTo>
                    <a:cubicBezTo>
                      <a:pt x="888780" y="349576"/>
                      <a:pt x="884113" y="348528"/>
                      <a:pt x="882779" y="346718"/>
                    </a:cubicBezTo>
                    <a:lnTo>
                      <a:pt x="882398" y="346242"/>
                    </a:lnTo>
                    <a:cubicBezTo>
                      <a:pt x="881827" y="345194"/>
                      <a:pt x="884303" y="345670"/>
                      <a:pt x="887923" y="347290"/>
                    </a:cubicBezTo>
                    <a:lnTo>
                      <a:pt x="895542" y="350840"/>
                    </a:lnTo>
                    <a:lnTo>
                      <a:pt x="895366" y="352523"/>
                    </a:lnTo>
                    <a:lnTo>
                      <a:pt x="895257" y="352624"/>
                    </a:lnTo>
                    <a:lnTo>
                      <a:pt x="894400" y="351957"/>
                    </a:lnTo>
                    <a:cubicBezTo>
                      <a:pt x="892590" y="350528"/>
                      <a:pt x="890304" y="350052"/>
                      <a:pt x="889256" y="351957"/>
                    </a:cubicBezTo>
                    <a:cubicBezTo>
                      <a:pt x="888209" y="353671"/>
                      <a:pt x="889447" y="354910"/>
                      <a:pt x="892400" y="355100"/>
                    </a:cubicBezTo>
                    <a:lnTo>
                      <a:pt x="895067" y="355386"/>
                    </a:lnTo>
                    <a:lnTo>
                      <a:pt x="895366" y="352523"/>
                    </a:lnTo>
                    <a:lnTo>
                      <a:pt x="896758" y="351226"/>
                    </a:lnTo>
                    <a:lnTo>
                      <a:pt x="902591" y="351481"/>
                    </a:lnTo>
                    <a:lnTo>
                      <a:pt x="903163" y="348909"/>
                    </a:lnTo>
                    <a:lnTo>
                      <a:pt x="907163" y="339670"/>
                    </a:lnTo>
                    <a:cubicBezTo>
                      <a:pt x="906211" y="339193"/>
                      <a:pt x="904592" y="338241"/>
                      <a:pt x="904306" y="338431"/>
                    </a:cubicBezTo>
                    <a:close/>
                    <a:moveTo>
                      <a:pt x="292325" y="338431"/>
                    </a:moveTo>
                    <a:cubicBezTo>
                      <a:pt x="289848" y="337860"/>
                      <a:pt x="288419" y="338622"/>
                      <a:pt x="288324" y="341003"/>
                    </a:cubicBezTo>
                    <a:cubicBezTo>
                      <a:pt x="288324" y="341575"/>
                      <a:pt x="285657" y="342622"/>
                      <a:pt x="284514" y="342432"/>
                    </a:cubicBezTo>
                    <a:lnTo>
                      <a:pt x="278037" y="341289"/>
                    </a:lnTo>
                    <a:cubicBezTo>
                      <a:pt x="276418" y="345575"/>
                      <a:pt x="278513" y="348337"/>
                      <a:pt x="282514" y="347480"/>
                    </a:cubicBezTo>
                    <a:lnTo>
                      <a:pt x="285466" y="346718"/>
                    </a:lnTo>
                    <a:cubicBezTo>
                      <a:pt x="287371" y="346242"/>
                      <a:pt x="288991" y="344908"/>
                      <a:pt x="290896" y="344718"/>
                    </a:cubicBezTo>
                    <a:cubicBezTo>
                      <a:pt x="294229" y="344432"/>
                      <a:pt x="293753" y="342622"/>
                      <a:pt x="293563" y="341003"/>
                    </a:cubicBezTo>
                    <a:cubicBezTo>
                      <a:pt x="293467" y="340051"/>
                      <a:pt x="292991" y="338527"/>
                      <a:pt x="292325" y="338431"/>
                    </a:cubicBezTo>
                    <a:close/>
                    <a:moveTo>
                      <a:pt x="1450565" y="336622"/>
                    </a:moveTo>
                    <a:cubicBezTo>
                      <a:pt x="1449707" y="337765"/>
                      <a:pt x="1446564" y="339955"/>
                      <a:pt x="1445516" y="339193"/>
                    </a:cubicBezTo>
                    <a:cubicBezTo>
                      <a:pt x="1444468" y="338336"/>
                      <a:pt x="1440468" y="337193"/>
                      <a:pt x="1438849" y="338241"/>
                    </a:cubicBezTo>
                    <a:cubicBezTo>
                      <a:pt x="1437229" y="339289"/>
                      <a:pt x="1433801" y="343003"/>
                      <a:pt x="1433705" y="343289"/>
                    </a:cubicBezTo>
                    <a:cubicBezTo>
                      <a:pt x="1433610" y="343575"/>
                      <a:pt x="1434848" y="344337"/>
                      <a:pt x="1436563" y="343956"/>
                    </a:cubicBezTo>
                    <a:cubicBezTo>
                      <a:pt x="1438277" y="343670"/>
                      <a:pt x="1442373" y="343670"/>
                      <a:pt x="1441992" y="344623"/>
                    </a:cubicBezTo>
                    <a:cubicBezTo>
                      <a:pt x="1441611" y="345670"/>
                      <a:pt x="1442468" y="348337"/>
                      <a:pt x="1444659" y="348718"/>
                    </a:cubicBezTo>
                    <a:lnTo>
                      <a:pt x="1446659" y="348718"/>
                    </a:lnTo>
                    <a:lnTo>
                      <a:pt x="1447231" y="348718"/>
                    </a:lnTo>
                    <a:cubicBezTo>
                      <a:pt x="1447898" y="347385"/>
                      <a:pt x="1451898" y="341289"/>
                      <a:pt x="1454279" y="340336"/>
                    </a:cubicBezTo>
                    <a:cubicBezTo>
                      <a:pt x="1456756" y="339384"/>
                      <a:pt x="1458470" y="339670"/>
                      <a:pt x="1458184" y="341003"/>
                    </a:cubicBezTo>
                    <a:lnTo>
                      <a:pt x="1458756" y="341384"/>
                    </a:lnTo>
                    <a:lnTo>
                      <a:pt x="1462947" y="343861"/>
                    </a:lnTo>
                    <a:cubicBezTo>
                      <a:pt x="1470472" y="341289"/>
                      <a:pt x="1475806" y="338146"/>
                      <a:pt x="1474758" y="336812"/>
                    </a:cubicBezTo>
                    <a:cubicBezTo>
                      <a:pt x="1473710" y="335479"/>
                      <a:pt x="1466852" y="337669"/>
                      <a:pt x="1465138" y="337955"/>
                    </a:cubicBezTo>
                    <a:cubicBezTo>
                      <a:pt x="1463423" y="338146"/>
                      <a:pt x="1458566" y="337574"/>
                      <a:pt x="1457042" y="336812"/>
                    </a:cubicBezTo>
                    <a:cubicBezTo>
                      <a:pt x="1455518" y="336145"/>
                      <a:pt x="1451422" y="335574"/>
                      <a:pt x="1450565" y="336622"/>
                    </a:cubicBezTo>
                    <a:close/>
                    <a:moveTo>
                      <a:pt x="1131668" y="336145"/>
                    </a:moveTo>
                    <a:cubicBezTo>
                      <a:pt x="1130525" y="335669"/>
                      <a:pt x="1125286" y="336145"/>
                      <a:pt x="1122809" y="338431"/>
                    </a:cubicBezTo>
                    <a:lnTo>
                      <a:pt x="1118047" y="336431"/>
                    </a:lnTo>
                    <a:cubicBezTo>
                      <a:pt x="1115380" y="335288"/>
                      <a:pt x="1111379" y="336145"/>
                      <a:pt x="1108045" y="336241"/>
                    </a:cubicBezTo>
                    <a:lnTo>
                      <a:pt x="1107379" y="336241"/>
                    </a:lnTo>
                    <a:cubicBezTo>
                      <a:pt x="1106331" y="336717"/>
                      <a:pt x="1105664" y="338336"/>
                      <a:pt x="1105855" y="339670"/>
                    </a:cubicBezTo>
                    <a:cubicBezTo>
                      <a:pt x="1105855" y="341003"/>
                      <a:pt x="1121571" y="340717"/>
                      <a:pt x="1123667" y="341384"/>
                    </a:cubicBezTo>
                    <a:cubicBezTo>
                      <a:pt x="1125762" y="342146"/>
                      <a:pt x="1128429" y="341860"/>
                      <a:pt x="1129572" y="340813"/>
                    </a:cubicBezTo>
                    <a:cubicBezTo>
                      <a:pt x="1130715" y="339765"/>
                      <a:pt x="1132810" y="336622"/>
                      <a:pt x="1131668" y="336145"/>
                    </a:cubicBezTo>
                    <a:close/>
                    <a:moveTo>
                      <a:pt x="1149289" y="335860"/>
                    </a:moveTo>
                    <a:lnTo>
                      <a:pt x="1145669" y="336336"/>
                    </a:lnTo>
                    <a:lnTo>
                      <a:pt x="1142526" y="336717"/>
                    </a:lnTo>
                    <a:cubicBezTo>
                      <a:pt x="1139097" y="338146"/>
                      <a:pt x="1142050" y="342718"/>
                      <a:pt x="1144050" y="343956"/>
                    </a:cubicBezTo>
                    <a:cubicBezTo>
                      <a:pt x="1146050" y="345194"/>
                      <a:pt x="1149765" y="345289"/>
                      <a:pt x="1152146" y="344051"/>
                    </a:cubicBezTo>
                    <a:cubicBezTo>
                      <a:pt x="1154623" y="342813"/>
                      <a:pt x="1153766" y="336050"/>
                      <a:pt x="1149289" y="335860"/>
                    </a:cubicBezTo>
                    <a:close/>
                    <a:moveTo>
                      <a:pt x="963837" y="334145"/>
                    </a:moveTo>
                    <a:cubicBezTo>
                      <a:pt x="961360" y="334145"/>
                      <a:pt x="960313" y="335193"/>
                      <a:pt x="961456" y="336526"/>
                    </a:cubicBezTo>
                    <a:cubicBezTo>
                      <a:pt x="962503" y="337860"/>
                      <a:pt x="969742" y="343003"/>
                      <a:pt x="970409" y="344337"/>
                    </a:cubicBezTo>
                    <a:cubicBezTo>
                      <a:pt x="971076" y="345670"/>
                      <a:pt x="968028" y="345766"/>
                      <a:pt x="963646" y="344527"/>
                    </a:cubicBezTo>
                    <a:lnTo>
                      <a:pt x="961646" y="347575"/>
                    </a:lnTo>
                    <a:lnTo>
                      <a:pt x="960217" y="349671"/>
                    </a:lnTo>
                    <a:cubicBezTo>
                      <a:pt x="959075" y="352528"/>
                      <a:pt x="963742" y="353767"/>
                      <a:pt x="970695" y="352433"/>
                    </a:cubicBezTo>
                    <a:lnTo>
                      <a:pt x="972409" y="352528"/>
                    </a:lnTo>
                    <a:lnTo>
                      <a:pt x="973838" y="352624"/>
                    </a:lnTo>
                    <a:cubicBezTo>
                      <a:pt x="975458" y="352243"/>
                      <a:pt x="976315" y="351576"/>
                      <a:pt x="975934" y="351004"/>
                    </a:cubicBezTo>
                    <a:cubicBezTo>
                      <a:pt x="975458" y="350433"/>
                      <a:pt x="977172" y="346718"/>
                      <a:pt x="980792" y="344146"/>
                    </a:cubicBezTo>
                    <a:lnTo>
                      <a:pt x="974600" y="339574"/>
                    </a:lnTo>
                    <a:lnTo>
                      <a:pt x="973648" y="338908"/>
                    </a:lnTo>
                    <a:cubicBezTo>
                      <a:pt x="972791" y="338146"/>
                      <a:pt x="970695" y="335955"/>
                      <a:pt x="968981" y="334145"/>
                    </a:cubicBezTo>
                    <a:lnTo>
                      <a:pt x="966218" y="334145"/>
                    </a:lnTo>
                    <a:close/>
                    <a:moveTo>
                      <a:pt x="1589820" y="334050"/>
                    </a:moveTo>
                    <a:cubicBezTo>
                      <a:pt x="1585915" y="333574"/>
                      <a:pt x="1575151" y="335574"/>
                      <a:pt x="1573532" y="335002"/>
                    </a:cubicBezTo>
                    <a:cubicBezTo>
                      <a:pt x="1572008" y="334526"/>
                      <a:pt x="1573532" y="339193"/>
                      <a:pt x="1574009" y="340432"/>
                    </a:cubicBezTo>
                    <a:cubicBezTo>
                      <a:pt x="1574485" y="341575"/>
                      <a:pt x="1577723" y="343289"/>
                      <a:pt x="1579914" y="341098"/>
                    </a:cubicBezTo>
                    <a:lnTo>
                      <a:pt x="1582200" y="339670"/>
                    </a:lnTo>
                    <a:lnTo>
                      <a:pt x="1584200" y="338336"/>
                    </a:lnTo>
                    <a:cubicBezTo>
                      <a:pt x="1586867" y="337384"/>
                      <a:pt x="1589725" y="337860"/>
                      <a:pt x="1590582" y="339289"/>
                    </a:cubicBezTo>
                    <a:cubicBezTo>
                      <a:pt x="1591630" y="340622"/>
                      <a:pt x="1595726" y="339479"/>
                      <a:pt x="1596107" y="337860"/>
                    </a:cubicBezTo>
                    <a:cubicBezTo>
                      <a:pt x="1596487" y="336145"/>
                      <a:pt x="1593725" y="334431"/>
                      <a:pt x="1589820" y="334050"/>
                    </a:cubicBezTo>
                    <a:close/>
                    <a:moveTo>
                      <a:pt x="950597" y="333097"/>
                    </a:moveTo>
                    <a:lnTo>
                      <a:pt x="950692" y="340592"/>
                    </a:lnTo>
                    <a:lnTo>
                      <a:pt x="945644" y="336526"/>
                    </a:lnTo>
                    <a:cubicBezTo>
                      <a:pt x="944739" y="336002"/>
                      <a:pt x="945001" y="337122"/>
                      <a:pt x="946144" y="339324"/>
                    </a:cubicBezTo>
                    <a:lnTo>
                      <a:pt x="947810" y="342000"/>
                    </a:lnTo>
                    <a:lnTo>
                      <a:pt x="947073" y="342337"/>
                    </a:lnTo>
                    <a:lnTo>
                      <a:pt x="944501" y="342908"/>
                    </a:lnTo>
                    <a:lnTo>
                      <a:pt x="942215" y="343384"/>
                    </a:lnTo>
                    <a:cubicBezTo>
                      <a:pt x="940406" y="346147"/>
                      <a:pt x="937548" y="346147"/>
                      <a:pt x="935834" y="343289"/>
                    </a:cubicBezTo>
                    <a:lnTo>
                      <a:pt x="932976" y="345861"/>
                    </a:lnTo>
                    <a:cubicBezTo>
                      <a:pt x="929928" y="348528"/>
                      <a:pt x="926690" y="349004"/>
                      <a:pt x="922784" y="348718"/>
                    </a:cubicBezTo>
                    <a:cubicBezTo>
                      <a:pt x="920308" y="348528"/>
                      <a:pt x="917926" y="349861"/>
                      <a:pt x="917165" y="351671"/>
                    </a:cubicBezTo>
                    <a:cubicBezTo>
                      <a:pt x="916784" y="352528"/>
                      <a:pt x="915641" y="353100"/>
                      <a:pt x="914974" y="353957"/>
                    </a:cubicBezTo>
                    <a:lnTo>
                      <a:pt x="913640" y="355576"/>
                    </a:lnTo>
                    <a:cubicBezTo>
                      <a:pt x="912402" y="357481"/>
                      <a:pt x="911259" y="362530"/>
                      <a:pt x="911259" y="366816"/>
                    </a:cubicBezTo>
                    <a:lnTo>
                      <a:pt x="913545" y="367483"/>
                    </a:lnTo>
                    <a:lnTo>
                      <a:pt x="915259" y="367959"/>
                    </a:lnTo>
                    <a:cubicBezTo>
                      <a:pt x="917545" y="367292"/>
                      <a:pt x="919927" y="365387"/>
                      <a:pt x="920593" y="363673"/>
                    </a:cubicBezTo>
                    <a:lnTo>
                      <a:pt x="917355" y="363482"/>
                    </a:lnTo>
                    <a:cubicBezTo>
                      <a:pt x="914117" y="363292"/>
                      <a:pt x="914021" y="361196"/>
                      <a:pt x="915545" y="359958"/>
                    </a:cubicBezTo>
                    <a:lnTo>
                      <a:pt x="918117" y="357862"/>
                    </a:lnTo>
                    <a:cubicBezTo>
                      <a:pt x="921546" y="356053"/>
                      <a:pt x="925642" y="354052"/>
                      <a:pt x="927166" y="353386"/>
                    </a:cubicBezTo>
                    <a:cubicBezTo>
                      <a:pt x="928785" y="352719"/>
                      <a:pt x="933928" y="355195"/>
                      <a:pt x="934881" y="356434"/>
                    </a:cubicBezTo>
                    <a:cubicBezTo>
                      <a:pt x="935929" y="357672"/>
                      <a:pt x="932976" y="361672"/>
                      <a:pt x="932024" y="361672"/>
                    </a:cubicBezTo>
                    <a:cubicBezTo>
                      <a:pt x="930976" y="361672"/>
                      <a:pt x="927737" y="363196"/>
                      <a:pt x="927833" y="365101"/>
                    </a:cubicBezTo>
                    <a:cubicBezTo>
                      <a:pt x="927928" y="367006"/>
                      <a:pt x="931261" y="370340"/>
                      <a:pt x="934881" y="368149"/>
                    </a:cubicBezTo>
                    <a:cubicBezTo>
                      <a:pt x="938500" y="365959"/>
                      <a:pt x="940025" y="353386"/>
                      <a:pt x="941549" y="349480"/>
                    </a:cubicBezTo>
                    <a:lnTo>
                      <a:pt x="944216" y="351100"/>
                    </a:lnTo>
                    <a:cubicBezTo>
                      <a:pt x="948121" y="353481"/>
                      <a:pt x="949168" y="351385"/>
                      <a:pt x="950692" y="349861"/>
                    </a:cubicBezTo>
                    <a:lnTo>
                      <a:pt x="951931" y="348623"/>
                    </a:lnTo>
                    <a:lnTo>
                      <a:pt x="947810" y="342000"/>
                    </a:lnTo>
                    <a:lnTo>
                      <a:pt x="950693" y="340681"/>
                    </a:lnTo>
                    <a:lnTo>
                      <a:pt x="950692" y="340592"/>
                    </a:lnTo>
                    <a:lnTo>
                      <a:pt x="952502" y="342051"/>
                    </a:lnTo>
                    <a:cubicBezTo>
                      <a:pt x="953359" y="343003"/>
                      <a:pt x="958122" y="342337"/>
                      <a:pt x="957550" y="338050"/>
                    </a:cubicBezTo>
                    <a:lnTo>
                      <a:pt x="953741" y="335288"/>
                    </a:lnTo>
                    <a:close/>
                    <a:moveTo>
                      <a:pt x="1665377" y="332216"/>
                    </a:moveTo>
                    <a:cubicBezTo>
                      <a:pt x="1664258" y="332978"/>
                      <a:pt x="1663925" y="334383"/>
                      <a:pt x="1664305" y="335383"/>
                    </a:cubicBezTo>
                    <a:cubicBezTo>
                      <a:pt x="1665068" y="337384"/>
                      <a:pt x="1668020" y="337288"/>
                      <a:pt x="1670878" y="335288"/>
                    </a:cubicBezTo>
                    <a:lnTo>
                      <a:pt x="1673450" y="337955"/>
                    </a:lnTo>
                    <a:cubicBezTo>
                      <a:pt x="1673545" y="338050"/>
                      <a:pt x="1674973" y="337669"/>
                      <a:pt x="1675164" y="337288"/>
                    </a:cubicBezTo>
                    <a:cubicBezTo>
                      <a:pt x="1675450" y="336717"/>
                      <a:pt x="1675545" y="335574"/>
                      <a:pt x="1675164" y="335288"/>
                    </a:cubicBezTo>
                    <a:lnTo>
                      <a:pt x="1671164" y="332907"/>
                    </a:lnTo>
                    <a:cubicBezTo>
                      <a:pt x="1668402" y="331335"/>
                      <a:pt x="1666497" y="331454"/>
                      <a:pt x="1665377" y="332216"/>
                    </a:cubicBezTo>
                    <a:close/>
                    <a:moveTo>
                      <a:pt x="1379603" y="331859"/>
                    </a:moveTo>
                    <a:lnTo>
                      <a:pt x="1379032" y="332050"/>
                    </a:lnTo>
                    <a:cubicBezTo>
                      <a:pt x="1373888" y="333383"/>
                      <a:pt x="1373698" y="334812"/>
                      <a:pt x="1377603" y="338336"/>
                    </a:cubicBezTo>
                    <a:lnTo>
                      <a:pt x="1378556" y="339193"/>
                    </a:lnTo>
                    <a:cubicBezTo>
                      <a:pt x="1379032" y="340622"/>
                      <a:pt x="1380937" y="343575"/>
                      <a:pt x="1382746" y="345766"/>
                    </a:cubicBezTo>
                    <a:lnTo>
                      <a:pt x="1385509" y="344146"/>
                    </a:lnTo>
                    <a:cubicBezTo>
                      <a:pt x="1388557" y="342337"/>
                      <a:pt x="1385890" y="340622"/>
                      <a:pt x="1384080" y="339289"/>
                    </a:cubicBezTo>
                    <a:lnTo>
                      <a:pt x="1382175" y="338050"/>
                    </a:lnTo>
                    <a:cubicBezTo>
                      <a:pt x="1380175" y="336717"/>
                      <a:pt x="1378936" y="335193"/>
                      <a:pt x="1379508" y="334621"/>
                    </a:cubicBezTo>
                    <a:cubicBezTo>
                      <a:pt x="1379984" y="334050"/>
                      <a:pt x="1380365" y="332431"/>
                      <a:pt x="1379603" y="331859"/>
                    </a:cubicBezTo>
                    <a:close/>
                    <a:moveTo>
                      <a:pt x="603601" y="330145"/>
                    </a:moveTo>
                    <a:cubicBezTo>
                      <a:pt x="600934" y="329478"/>
                      <a:pt x="599887" y="330811"/>
                      <a:pt x="600173" y="333002"/>
                    </a:cubicBezTo>
                    <a:lnTo>
                      <a:pt x="600363" y="333193"/>
                    </a:lnTo>
                    <a:cubicBezTo>
                      <a:pt x="599506" y="333859"/>
                      <a:pt x="598077" y="333478"/>
                      <a:pt x="597029" y="332240"/>
                    </a:cubicBezTo>
                    <a:cubicBezTo>
                      <a:pt x="596077" y="331002"/>
                      <a:pt x="591791" y="329954"/>
                      <a:pt x="589504" y="332431"/>
                    </a:cubicBezTo>
                    <a:lnTo>
                      <a:pt x="591505" y="336145"/>
                    </a:lnTo>
                    <a:cubicBezTo>
                      <a:pt x="592552" y="338050"/>
                      <a:pt x="589219" y="339193"/>
                      <a:pt x="592076" y="341670"/>
                    </a:cubicBezTo>
                    <a:lnTo>
                      <a:pt x="595315" y="344432"/>
                    </a:lnTo>
                    <a:cubicBezTo>
                      <a:pt x="590457" y="345861"/>
                      <a:pt x="588457" y="347099"/>
                      <a:pt x="590743" y="347194"/>
                    </a:cubicBezTo>
                    <a:cubicBezTo>
                      <a:pt x="593029" y="347290"/>
                      <a:pt x="597791" y="348433"/>
                      <a:pt x="597791" y="345861"/>
                    </a:cubicBezTo>
                    <a:cubicBezTo>
                      <a:pt x="597791" y="343289"/>
                      <a:pt x="598077" y="336431"/>
                      <a:pt x="598363" y="336431"/>
                    </a:cubicBezTo>
                    <a:cubicBezTo>
                      <a:pt x="598649" y="336431"/>
                      <a:pt x="599696" y="337288"/>
                      <a:pt x="599982" y="338431"/>
                    </a:cubicBezTo>
                    <a:cubicBezTo>
                      <a:pt x="600268" y="339574"/>
                      <a:pt x="602268" y="342527"/>
                      <a:pt x="603792" y="342337"/>
                    </a:cubicBezTo>
                    <a:lnTo>
                      <a:pt x="604840" y="342051"/>
                    </a:lnTo>
                    <a:lnTo>
                      <a:pt x="606364" y="341575"/>
                    </a:lnTo>
                    <a:cubicBezTo>
                      <a:pt x="608554" y="340717"/>
                      <a:pt x="606745" y="338717"/>
                      <a:pt x="602363" y="337003"/>
                    </a:cubicBezTo>
                    <a:lnTo>
                      <a:pt x="603411" y="334812"/>
                    </a:lnTo>
                    <a:cubicBezTo>
                      <a:pt x="603697" y="334240"/>
                      <a:pt x="605125" y="333764"/>
                      <a:pt x="605030" y="333383"/>
                    </a:cubicBezTo>
                    <a:cubicBezTo>
                      <a:pt x="604840" y="332240"/>
                      <a:pt x="604459" y="330335"/>
                      <a:pt x="603601" y="330145"/>
                    </a:cubicBezTo>
                    <a:close/>
                    <a:moveTo>
                      <a:pt x="154022" y="330145"/>
                    </a:moveTo>
                    <a:cubicBezTo>
                      <a:pt x="155260" y="330335"/>
                      <a:pt x="159261" y="330049"/>
                      <a:pt x="161928" y="330335"/>
                    </a:cubicBezTo>
                    <a:cubicBezTo>
                      <a:pt x="164595" y="330621"/>
                      <a:pt x="175167" y="332145"/>
                      <a:pt x="179549" y="334621"/>
                    </a:cubicBezTo>
                    <a:lnTo>
                      <a:pt x="183359" y="333764"/>
                    </a:lnTo>
                    <a:lnTo>
                      <a:pt x="189169" y="332526"/>
                    </a:lnTo>
                    <a:cubicBezTo>
                      <a:pt x="192598" y="335574"/>
                      <a:pt x="193360" y="338431"/>
                      <a:pt x="190789" y="338812"/>
                    </a:cubicBezTo>
                    <a:cubicBezTo>
                      <a:pt x="188217" y="339193"/>
                      <a:pt x="182978" y="338336"/>
                      <a:pt x="181454" y="338908"/>
                    </a:cubicBezTo>
                    <a:cubicBezTo>
                      <a:pt x="180025" y="339384"/>
                      <a:pt x="175549" y="341479"/>
                      <a:pt x="175358" y="342622"/>
                    </a:cubicBezTo>
                    <a:cubicBezTo>
                      <a:pt x="175167" y="343765"/>
                      <a:pt x="174691" y="344908"/>
                      <a:pt x="174215" y="345289"/>
                    </a:cubicBezTo>
                    <a:cubicBezTo>
                      <a:pt x="173739" y="345670"/>
                      <a:pt x="170405" y="345480"/>
                      <a:pt x="167833" y="343956"/>
                    </a:cubicBezTo>
                    <a:cubicBezTo>
                      <a:pt x="165262" y="342432"/>
                      <a:pt x="156784" y="341670"/>
                      <a:pt x="158118" y="340622"/>
                    </a:cubicBezTo>
                    <a:cubicBezTo>
                      <a:pt x="159356" y="339479"/>
                      <a:pt x="160785" y="336241"/>
                      <a:pt x="159165" y="335193"/>
                    </a:cubicBezTo>
                    <a:cubicBezTo>
                      <a:pt x="157546" y="334145"/>
                      <a:pt x="152593" y="337669"/>
                      <a:pt x="151927" y="337098"/>
                    </a:cubicBezTo>
                    <a:lnTo>
                      <a:pt x="151927" y="336526"/>
                    </a:lnTo>
                    <a:lnTo>
                      <a:pt x="151736" y="334526"/>
                    </a:lnTo>
                    <a:cubicBezTo>
                      <a:pt x="151831" y="331954"/>
                      <a:pt x="152784" y="329954"/>
                      <a:pt x="154022" y="330145"/>
                    </a:cubicBezTo>
                    <a:close/>
                    <a:moveTo>
                      <a:pt x="345474" y="329954"/>
                    </a:moveTo>
                    <a:lnTo>
                      <a:pt x="342712" y="330716"/>
                    </a:lnTo>
                    <a:cubicBezTo>
                      <a:pt x="339854" y="332050"/>
                      <a:pt x="339283" y="333193"/>
                      <a:pt x="341569" y="333288"/>
                    </a:cubicBezTo>
                    <a:cubicBezTo>
                      <a:pt x="343759" y="333478"/>
                      <a:pt x="340521" y="337765"/>
                      <a:pt x="340807" y="338336"/>
                    </a:cubicBezTo>
                    <a:cubicBezTo>
                      <a:pt x="341092" y="338908"/>
                      <a:pt x="343188" y="339860"/>
                      <a:pt x="344521" y="339098"/>
                    </a:cubicBezTo>
                    <a:lnTo>
                      <a:pt x="345093" y="338146"/>
                    </a:lnTo>
                    <a:cubicBezTo>
                      <a:pt x="345855" y="336812"/>
                      <a:pt x="343950" y="334336"/>
                      <a:pt x="347379" y="334145"/>
                    </a:cubicBezTo>
                    <a:cubicBezTo>
                      <a:pt x="350427" y="333955"/>
                      <a:pt x="351094" y="332526"/>
                      <a:pt x="349951" y="330811"/>
                    </a:cubicBezTo>
                    <a:cubicBezTo>
                      <a:pt x="349379" y="330049"/>
                      <a:pt x="346808" y="329668"/>
                      <a:pt x="345474" y="329954"/>
                    </a:cubicBezTo>
                    <a:close/>
                    <a:moveTo>
                      <a:pt x="1203200" y="329668"/>
                    </a:moveTo>
                    <a:cubicBezTo>
                      <a:pt x="1200724" y="330811"/>
                      <a:pt x="1196628" y="333764"/>
                      <a:pt x="1194056" y="336431"/>
                    </a:cubicBezTo>
                    <a:lnTo>
                      <a:pt x="1190723" y="335955"/>
                    </a:lnTo>
                    <a:lnTo>
                      <a:pt x="1183102" y="335002"/>
                    </a:lnTo>
                    <a:cubicBezTo>
                      <a:pt x="1177578" y="338812"/>
                      <a:pt x="1173768" y="343575"/>
                      <a:pt x="1174720" y="345480"/>
                    </a:cubicBezTo>
                    <a:lnTo>
                      <a:pt x="1177768" y="343480"/>
                    </a:lnTo>
                    <a:cubicBezTo>
                      <a:pt x="1179293" y="342432"/>
                      <a:pt x="1181198" y="341860"/>
                      <a:pt x="1183007" y="341194"/>
                    </a:cubicBezTo>
                    <a:lnTo>
                      <a:pt x="1184626" y="340622"/>
                    </a:lnTo>
                    <a:cubicBezTo>
                      <a:pt x="1186151" y="342337"/>
                      <a:pt x="1186912" y="346432"/>
                      <a:pt x="1186532" y="349766"/>
                    </a:cubicBezTo>
                    <a:lnTo>
                      <a:pt x="1187770" y="352814"/>
                    </a:lnTo>
                    <a:cubicBezTo>
                      <a:pt x="1188246" y="353957"/>
                      <a:pt x="1186341" y="356910"/>
                      <a:pt x="1186151" y="356910"/>
                    </a:cubicBezTo>
                    <a:cubicBezTo>
                      <a:pt x="1179102" y="355576"/>
                      <a:pt x="1181388" y="360910"/>
                      <a:pt x="1179197" y="363006"/>
                    </a:cubicBezTo>
                    <a:lnTo>
                      <a:pt x="1177578" y="364530"/>
                    </a:lnTo>
                    <a:cubicBezTo>
                      <a:pt x="1178816" y="365482"/>
                      <a:pt x="1187293" y="368149"/>
                      <a:pt x="1190246" y="368721"/>
                    </a:cubicBezTo>
                    <a:cubicBezTo>
                      <a:pt x="1193294" y="369197"/>
                      <a:pt x="1195580" y="369007"/>
                      <a:pt x="1195390" y="368340"/>
                    </a:cubicBezTo>
                    <a:lnTo>
                      <a:pt x="1195199" y="368245"/>
                    </a:lnTo>
                    <a:lnTo>
                      <a:pt x="1191770" y="366816"/>
                    </a:lnTo>
                    <a:cubicBezTo>
                      <a:pt x="1187770" y="366054"/>
                      <a:pt x="1183865" y="365006"/>
                      <a:pt x="1183102" y="364625"/>
                    </a:cubicBezTo>
                    <a:lnTo>
                      <a:pt x="1182912" y="364149"/>
                    </a:lnTo>
                    <a:lnTo>
                      <a:pt x="1182721" y="363577"/>
                    </a:lnTo>
                    <a:cubicBezTo>
                      <a:pt x="1183007" y="362815"/>
                      <a:pt x="1185293" y="361482"/>
                      <a:pt x="1187960" y="360625"/>
                    </a:cubicBezTo>
                    <a:cubicBezTo>
                      <a:pt x="1190532" y="359767"/>
                      <a:pt x="1192532" y="353671"/>
                      <a:pt x="1194151" y="353767"/>
                    </a:cubicBezTo>
                    <a:lnTo>
                      <a:pt x="1195580" y="353862"/>
                    </a:lnTo>
                    <a:lnTo>
                      <a:pt x="1196533" y="353957"/>
                    </a:lnTo>
                    <a:cubicBezTo>
                      <a:pt x="1197485" y="354052"/>
                      <a:pt x="1198152" y="353195"/>
                      <a:pt x="1197961" y="352052"/>
                    </a:cubicBezTo>
                    <a:lnTo>
                      <a:pt x="1197390" y="351290"/>
                    </a:lnTo>
                    <a:cubicBezTo>
                      <a:pt x="1197104" y="350909"/>
                      <a:pt x="1195866" y="351004"/>
                      <a:pt x="1195104" y="350909"/>
                    </a:cubicBezTo>
                    <a:cubicBezTo>
                      <a:pt x="1193199" y="350719"/>
                      <a:pt x="1190532" y="351481"/>
                      <a:pt x="1190627" y="348718"/>
                    </a:cubicBezTo>
                    <a:cubicBezTo>
                      <a:pt x="1190723" y="346718"/>
                      <a:pt x="1190723" y="345670"/>
                      <a:pt x="1193866" y="344242"/>
                    </a:cubicBezTo>
                    <a:lnTo>
                      <a:pt x="1197866" y="342432"/>
                    </a:lnTo>
                    <a:cubicBezTo>
                      <a:pt x="1201962" y="338622"/>
                      <a:pt x="1205486" y="336431"/>
                      <a:pt x="1205772" y="337765"/>
                    </a:cubicBezTo>
                    <a:cubicBezTo>
                      <a:pt x="1206058" y="339003"/>
                      <a:pt x="1207868" y="341670"/>
                      <a:pt x="1209296" y="340813"/>
                    </a:cubicBezTo>
                    <a:lnTo>
                      <a:pt x="1210630" y="340432"/>
                    </a:lnTo>
                    <a:cubicBezTo>
                      <a:pt x="1212535" y="339860"/>
                      <a:pt x="1214535" y="339574"/>
                      <a:pt x="1216440" y="339289"/>
                    </a:cubicBezTo>
                    <a:lnTo>
                      <a:pt x="1217202" y="339193"/>
                    </a:lnTo>
                    <a:cubicBezTo>
                      <a:pt x="1218059" y="339384"/>
                      <a:pt x="1219869" y="341098"/>
                      <a:pt x="1221107" y="343003"/>
                    </a:cubicBezTo>
                    <a:lnTo>
                      <a:pt x="1224536" y="341194"/>
                    </a:lnTo>
                    <a:lnTo>
                      <a:pt x="1226156" y="340336"/>
                    </a:lnTo>
                    <a:cubicBezTo>
                      <a:pt x="1228918" y="340813"/>
                      <a:pt x="1232347" y="341289"/>
                      <a:pt x="1233871" y="341575"/>
                    </a:cubicBezTo>
                    <a:cubicBezTo>
                      <a:pt x="1235395" y="341765"/>
                      <a:pt x="1239681" y="339384"/>
                      <a:pt x="1241110" y="338527"/>
                    </a:cubicBezTo>
                    <a:lnTo>
                      <a:pt x="1243205" y="339955"/>
                    </a:lnTo>
                    <a:lnTo>
                      <a:pt x="1244443" y="340813"/>
                    </a:lnTo>
                    <a:cubicBezTo>
                      <a:pt x="1247110" y="340622"/>
                      <a:pt x="1249301" y="339193"/>
                      <a:pt x="1249301" y="337574"/>
                    </a:cubicBezTo>
                    <a:cubicBezTo>
                      <a:pt x="1249301" y="335955"/>
                      <a:pt x="1247015" y="331383"/>
                      <a:pt x="1244253" y="331192"/>
                    </a:cubicBezTo>
                    <a:cubicBezTo>
                      <a:pt x="1241491" y="331097"/>
                      <a:pt x="1234728" y="333193"/>
                      <a:pt x="1235204" y="333669"/>
                    </a:cubicBezTo>
                    <a:cubicBezTo>
                      <a:pt x="1235681" y="334145"/>
                      <a:pt x="1231013" y="336050"/>
                      <a:pt x="1223012" y="335860"/>
                    </a:cubicBezTo>
                    <a:lnTo>
                      <a:pt x="1216250" y="336241"/>
                    </a:lnTo>
                    <a:cubicBezTo>
                      <a:pt x="1211582" y="336431"/>
                      <a:pt x="1207772" y="335669"/>
                      <a:pt x="1205296" y="332431"/>
                    </a:cubicBezTo>
                    <a:close/>
                    <a:moveTo>
                      <a:pt x="1964248" y="328811"/>
                    </a:moveTo>
                    <a:cubicBezTo>
                      <a:pt x="1965201" y="328621"/>
                      <a:pt x="1968249" y="329383"/>
                      <a:pt x="1970915" y="330431"/>
                    </a:cubicBezTo>
                    <a:lnTo>
                      <a:pt x="1974249" y="330240"/>
                    </a:lnTo>
                    <a:lnTo>
                      <a:pt x="1977488" y="329954"/>
                    </a:lnTo>
                    <a:cubicBezTo>
                      <a:pt x="1982822" y="331669"/>
                      <a:pt x="1984631" y="334431"/>
                      <a:pt x="1981583" y="336146"/>
                    </a:cubicBezTo>
                    <a:lnTo>
                      <a:pt x="1979488" y="337193"/>
                    </a:lnTo>
                    <a:lnTo>
                      <a:pt x="1978535" y="337670"/>
                    </a:lnTo>
                    <a:cubicBezTo>
                      <a:pt x="1977392" y="338051"/>
                      <a:pt x="1971677" y="339384"/>
                      <a:pt x="1965963" y="340813"/>
                    </a:cubicBezTo>
                    <a:lnTo>
                      <a:pt x="1960438" y="340527"/>
                    </a:lnTo>
                    <a:cubicBezTo>
                      <a:pt x="1958914" y="340432"/>
                      <a:pt x="1958628" y="343385"/>
                      <a:pt x="1955676" y="341384"/>
                    </a:cubicBezTo>
                    <a:cubicBezTo>
                      <a:pt x="1953199" y="339670"/>
                      <a:pt x="1953199" y="337955"/>
                      <a:pt x="1953866" y="336431"/>
                    </a:cubicBezTo>
                    <a:cubicBezTo>
                      <a:pt x="1954628" y="334812"/>
                      <a:pt x="1956532" y="332907"/>
                      <a:pt x="1958438" y="332336"/>
                    </a:cubicBezTo>
                    <a:cubicBezTo>
                      <a:pt x="1960914" y="331574"/>
                      <a:pt x="1964724" y="333002"/>
                      <a:pt x="1964248" y="328907"/>
                    </a:cubicBezTo>
                    <a:close/>
                    <a:moveTo>
                      <a:pt x="1867570" y="328621"/>
                    </a:moveTo>
                    <a:cubicBezTo>
                      <a:pt x="1870332" y="328526"/>
                      <a:pt x="1875666" y="327097"/>
                      <a:pt x="1874999" y="328716"/>
                    </a:cubicBezTo>
                    <a:lnTo>
                      <a:pt x="1874523" y="330240"/>
                    </a:lnTo>
                    <a:lnTo>
                      <a:pt x="1874142" y="331478"/>
                    </a:lnTo>
                    <a:cubicBezTo>
                      <a:pt x="1873856" y="332907"/>
                      <a:pt x="1873570" y="334336"/>
                      <a:pt x="1873380" y="334622"/>
                    </a:cubicBezTo>
                    <a:cubicBezTo>
                      <a:pt x="1873189" y="334907"/>
                      <a:pt x="1871951" y="335479"/>
                      <a:pt x="1870808" y="335193"/>
                    </a:cubicBezTo>
                    <a:cubicBezTo>
                      <a:pt x="1869760" y="334907"/>
                      <a:pt x="1866427" y="335003"/>
                      <a:pt x="1866236" y="334717"/>
                    </a:cubicBezTo>
                    <a:cubicBezTo>
                      <a:pt x="1866045" y="334431"/>
                      <a:pt x="1865474" y="333383"/>
                      <a:pt x="1864902" y="332526"/>
                    </a:cubicBezTo>
                    <a:cubicBezTo>
                      <a:pt x="1864331" y="331669"/>
                      <a:pt x="1864807" y="328716"/>
                      <a:pt x="1867570" y="328621"/>
                    </a:cubicBezTo>
                    <a:close/>
                    <a:moveTo>
                      <a:pt x="260607" y="328240"/>
                    </a:moveTo>
                    <a:cubicBezTo>
                      <a:pt x="263178" y="329478"/>
                      <a:pt x="268417" y="335193"/>
                      <a:pt x="266322" y="337955"/>
                    </a:cubicBezTo>
                    <a:lnTo>
                      <a:pt x="261750" y="334526"/>
                    </a:lnTo>
                    <a:lnTo>
                      <a:pt x="259654" y="333002"/>
                    </a:lnTo>
                    <a:cubicBezTo>
                      <a:pt x="255844" y="332145"/>
                      <a:pt x="252987" y="333383"/>
                      <a:pt x="253272" y="335669"/>
                    </a:cubicBezTo>
                    <a:cubicBezTo>
                      <a:pt x="253653" y="338051"/>
                      <a:pt x="243652" y="338622"/>
                      <a:pt x="242795" y="336145"/>
                    </a:cubicBezTo>
                    <a:cubicBezTo>
                      <a:pt x="241938" y="333669"/>
                      <a:pt x="243557" y="331097"/>
                      <a:pt x="246510" y="330335"/>
                    </a:cubicBezTo>
                    <a:cubicBezTo>
                      <a:pt x="249462" y="329573"/>
                      <a:pt x="258035" y="327002"/>
                      <a:pt x="260607" y="328240"/>
                    </a:cubicBezTo>
                    <a:close/>
                    <a:moveTo>
                      <a:pt x="1611823" y="328144"/>
                    </a:moveTo>
                    <a:lnTo>
                      <a:pt x="1611061" y="328621"/>
                    </a:lnTo>
                    <a:cubicBezTo>
                      <a:pt x="1610966" y="329764"/>
                      <a:pt x="1611251" y="331859"/>
                      <a:pt x="1611727" y="333288"/>
                    </a:cubicBezTo>
                    <a:cubicBezTo>
                      <a:pt x="1612204" y="334717"/>
                      <a:pt x="1609632" y="338336"/>
                      <a:pt x="1609442" y="338717"/>
                    </a:cubicBezTo>
                    <a:cubicBezTo>
                      <a:pt x="1609251" y="339098"/>
                      <a:pt x="1609918" y="338431"/>
                      <a:pt x="1611251" y="336431"/>
                    </a:cubicBezTo>
                    <a:cubicBezTo>
                      <a:pt x="1612490" y="334621"/>
                      <a:pt x="1620871" y="339574"/>
                      <a:pt x="1620871" y="342051"/>
                    </a:cubicBezTo>
                    <a:cubicBezTo>
                      <a:pt x="1620871" y="344527"/>
                      <a:pt x="1623062" y="345004"/>
                      <a:pt x="1625634" y="343003"/>
                    </a:cubicBezTo>
                    <a:cubicBezTo>
                      <a:pt x="1628301" y="341003"/>
                      <a:pt x="1635159" y="334431"/>
                      <a:pt x="1636969" y="332240"/>
                    </a:cubicBezTo>
                    <a:lnTo>
                      <a:pt x="1633730" y="330716"/>
                    </a:lnTo>
                    <a:cubicBezTo>
                      <a:pt x="1630968" y="329383"/>
                      <a:pt x="1628587" y="329383"/>
                      <a:pt x="1625825" y="331192"/>
                    </a:cubicBezTo>
                    <a:lnTo>
                      <a:pt x="1624301" y="332145"/>
                    </a:lnTo>
                    <a:cubicBezTo>
                      <a:pt x="1621634" y="332050"/>
                      <a:pt x="1618490" y="331954"/>
                      <a:pt x="1617347" y="332050"/>
                    </a:cubicBezTo>
                    <a:lnTo>
                      <a:pt x="1617061" y="331669"/>
                    </a:lnTo>
                    <a:cubicBezTo>
                      <a:pt x="1616204" y="330621"/>
                      <a:pt x="1616109" y="329192"/>
                      <a:pt x="1615061" y="328240"/>
                    </a:cubicBezTo>
                    <a:cubicBezTo>
                      <a:pt x="1614585" y="327763"/>
                      <a:pt x="1612490" y="327763"/>
                      <a:pt x="1611823" y="328144"/>
                    </a:cubicBezTo>
                    <a:close/>
                    <a:moveTo>
                      <a:pt x="1047848" y="328144"/>
                    </a:moveTo>
                    <a:cubicBezTo>
                      <a:pt x="1046609" y="329573"/>
                      <a:pt x="1047657" y="337193"/>
                      <a:pt x="1046228" y="338336"/>
                    </a:cubicBezTo>
                    <a:cubicBezTo>
                      <a:pt x="1044800" y="339479"/>
                      <a:pt x="1040513" y="341956"/>
                      <a:pt x="1039751" y="341194"/>
                    </a:cubicBezTo>
                    <a:cubicBezTo>
                      <a:pt x="1038989" y="340432"/>
                      <a:pt x="1036322" y="339384"/>
                      <a:pt x="1035370" y="340432"/>
                    </a:cubicBezTo>
                    <a:lnTo>
                      <a:pt x="1034608" y="340336"/>
                    </a:lnTo>
                    <a:cubicBezTo>
                      <a:pt x="1030321" y="339860"/>
                      <a:pt x="1028035" y="341194"/>
                      <a:pt x="1026797" y="344623"/>
                    </a:cubicBezTo>
                    <a:lnTo>
                      <a:pt x="1026511" y="345575"/>
                    </a:lnTo>
                    <a:lnTo>
                      <a:pt x="1020403" y="345629"/>
                    </a:lnTo>
                    <a:lnTo>
                      <a:pt x="1023749" y="341956"/>
                    </a:lnTo>
                    <a:cubicBezTo>
                      <a:pt x="1024035" y="341003"/>
                      <a:pt x="1023273" y="339765"/>
                      <a:pt x="1021368" y="341384"/>
                    </a:cubicBezTo>
                    <a:cubicBezTo>
                      <a:pt x="1019368" y="343003"/>
                      <a:pt x="1011462" y="344242"/>
                      <a:pt x="1010033" y="343670"/>
                    </a:cubicBezTo>
                    <a:cubicBezTo>
                      <a:pt x="1008604" y="343099"/>
                      <a:pt x="1005271" y="339098"/>
                      <a:pt x="1006414" y="336336"/>
                    </a:cubicBezTo>
                    <a:lnTo>
                      <a:pt x="1006604" y="333764"/>
                    </a:lnTo>
                    <a:lnTo>
                      <a:pt x="1006700" y="332621"/>
                    </a:lnTo>
                    <a:cubicBezTo>
                      <a:pt x="1005175" y="331288"/>
                      <a:pt x="1000794" y="330811"/>
                      <a:pt x="996984" y="331764"/>
                    </a:cubicBezTo>
                    <a:lnTo>
                      <a:pt x="993460" y="332240"/>
                    </a:lnTo>
                    <a:cubicBezTo>
                      <a:pt x="992888" y="332335"/>
                      <a:pt x="992126" y="333955"/>
                      <a:pt x="992317" y="334812"/>
                    </a:cubicBezTo>
                    <a:cubicBezTo>
                      <a:pt x="992507" y="335479"/>
                      <a:pt x="994126" y="336336"/>
                      <a:pt x="994889" y="336241"/>
                    </a:cubicBezTo>
                    <a:lnTo>
                      <a:pt x="996317" y="336050"/>
                    </a:lnTo>
                    <a:cubicBezTo>
                      <a:pt x="997746" y="335193"/>
                      <a:pt x="999460" y="335574"/>
                      <a:pt x="1000223" y="336812"/>
                    </a:cubicBezTo>
                    <a:cubicBezTo>
                      <a:pt x="1000984" y="338050"/>
                      <a:pt x="1000508" y="341194"/>
                      <a:pt x="996984" y="340146"/>
                    </a:cubicBezTo>
                    <a:lnTo>
                      <a:pt x="995079" y="340813"/>
                    </a:lnTo>
                    <a:lnTo>
                      <a:pt x="990507" y="342432"/>
                    </a:lnTo>
                    <a:cubicBezTo>
                      <a:pt x="988507" y="339860"/>
                      <a:pt x="986030" y="337288"/>
                      <a:pt x="984983" y="336526"/>
                    </a:cubicBezTo>
                    <a:lnTo>
                      <a:pt x="984030" y="336622"/>
                    </a:lnTo>
                    <a:lnTo>
                      <a:pt x="983173" y="336717"/>
                    </a:lnTo>
                    <a:cubicBezTo>
                      <a:pt x="982411" y="337669"/>
                      <a:pt x="981458" y="340908"/>
                      <a:pt x="980982" y="343765"/>
                    </a:cubicBezTo>
                    <a:lnTo>
                      <a:pt x="984220" y="346051"/>
                    </a:lnTo>
                    <a:lnTo>
                      <a:pt x="986983" y="347956"/>
                    </a:lnTo>
                    <a:cubicBezTo>
                      <a:pt x="989174" y="350719"/>
                      <a:pt x="991650" y="350623"/>
                      <a:pt x="992412" y="347861"/>
                    </a:cubicBezTo>
                    <a:lnTo>
                      <a:pt x="997270" y="349004"/>
                    </a:lnTo>
                    <a:lnTo>
                      <a:pt x="1000699" y="349766"/>
                    </a:lnTo>
                    <a:cubicBezTo>
                      <a:pt x="1012986" y="348242"/>
                      <a:pt x="1022987" y="348337"/>
                      <a:pt x="1022987" y="350052"/>
                    </a:cubicBezTo>
                    <a:lnTo>
                      <a:pt x="1023940" y="350623"/>
                    </a:lnTo>
                    <a:cubicBezTo>
                      <a:pt x="1025654" y="351576"/>
                      <a:pt x="1027654" y="351671"/>
                      <a:pt x="1028321" y="349099"/>
                    </a:cubicBezTo>
                    <a:cubicBezTo>
                      <a:pt x="1028512" y="348242"/>
                      <a:pt x="1030417" y="347004"/>
                      <a:pt x="1031369" y="347099"/>
                    </a:cubicBezTo>
                    <a:cubicBezTo>
                      <a:pt x="1034036" y="347290"/>
                      <a:pt x="1036608" y="348242"/>
                      <a:pt x="1039370" y="348623"/>
                    </a:cubicBezTo>
                    <a:lnTo>
                      <a:pt x="1040704" y="348814"/>
                    </a:lnTo>
                    <a:cubicBezTo>
                      <a:pt x="1042323" y="348433"/>
                      <a:pt x="1043180" y="347004"/>
                      <a:pt x="1042514" y="345766"/>
                    </a:cubicBezTo>
                    <a:lnTo>
                      <a:pt x="1041942" y="344623"/>
                    </a:lnTo>
                    <a:lnTo>
                      <a:pt x="1041751" y="343670"/>
                    </a:lnTo>
                    <a:cubicBezTo>
                      <a:pt x="1041466" y="343003"/>
                      <a:pt x="1042609" y="342527"/>
                      <a:pt x="1044418" y="342527"/>
                    </a:cubicBezTo>
                    <a:cubicBezTo>
                      <a:pt x="1046228" y="342527"/>
                      <a:pt x="1050895" y="343099"/>
                      <a:pt x="1051276" y="343765"/>
                    </a:cubicBezTo>
                    <a:lnTo>
                      <a:pt x="1051372" y="344051"/>
                    </a:lnTo>
                    <a:cubicBezTo>
                      <a:pt x="1052039" y="345670"/>
                      <a:pt x="1049657" y="348528"/>
                      <a:pt x="1053943" y="348718"/>
                    </a:cubicBezTo>
                    <a:lnTo>
                      <a:pt x="1057373" y="348909"/>
                    </a:lnTo>
                    <a:cubicBezTo>
                      <a:pt x="1056896" y="346813"/>
                      <a:pt x="1058516" y="343861"/>
                      <a:pt x="1060897" y="342337"/>
                    </a:cubicBezTo>
                    <a:lnTo>
                      <a:pt x="1062897" y="342718"/>
                    </a:lnTo>
                    <a:lnTo>
                      <a:pt x="1065183" y="343099"/>
                    </a:lnTo>
                    <a:cubicBezTo>
                      <a:pt x="1067469" y="343003"/>
                      <a:pt x="1067183" y="342146"/>
                      <a:pt x="1064707" y="341194"/>
                    </a:cubicBezTo>
                    <a:lnTo>
                      <a:pt x="1063373" y="338908"/>
                    </a:lnTo>
                    <a:cubicBezTo>
                      <a:pt x="1062992" y="338146"/>
                      <a:pt x="1059563" y="338336"/>
                      <a:pt x="1057658" y="338527"/>
                    </a:cubicBezTo>
                    <a:lnTo>
                      <a:pt x="1053562" y="338908"/>
                    </a:lnTo>
                    <a:cubicBezTo>
                      <a:pt x="1050895" y="337384"/>
                      <a:pt x="1049752" y="335193"/>
                      <a:pt x="1050895" y="334050"/>
                    </a:cubicBezTo>
                    <a:cubicBezTo>
                      <a:pt x="1052039" y="332907"/>
                      <a:pt x="1054039" y="329859"/>
                      <a:pt x="1053277" y="329002"/>
                    </a:cubicBezTo>
                    <a:cubicBezTo>
                      <a:pt x="1052515" y="328144"/>
                      <a:pt x="1049181" y="326716"/>
                      <a:pt x="1047848" y="328144"/>
                    </a:cubicBezTo>
                    <a:close/>
                    <a:moveTo>
                      <a:pt x="2109313" y="327478"/>
                    </a:moveTo>
                    <a:lnTo>
                      <a:pt x="2110933" y="327764"/>
                    </a:lnTo>
                    <a:lnTo>
                      <a:pt x="2112552" y="328049"/>
                    </a:lnTo>
                    <a:cubicBezTo>
                      <a:pt x="2114266" y="327954"/>
                      <a:pt x="2114171" y="330812"/>
                      <a:pt x="2112362" y="334526"/>
                    </a:cubicBezTo>
                    <a:lnTo>
                      <a:pt x="2110552" y="337384"/>
                    </a:lnTo>
                    <a:cubicBezTo>
                      <a:pt x="2110170" y="337955"/>
                      <a:pt x="2108361" y="338432"/>
                      <a:pt x="2107408" y="338241"/>
                    </a:cubicBezTo>
                    <a:lnTo>
                      <a:pt x="2106646" y="338051"/>
                    </a:lnTo>
                    <a:cubicBezTo>
                      <a:pt x="2106170" y="337003"/>
                      <a:pt x="2105979" y="334622"/>
                      <a:pt x="2106170" y="332907"/>
                    </a:cubicBezTo>
                    <a:cubicBezTo>
                      <a:pt x="2106361" y="331193"/>
                      <a:pt x="2106932" y="326525"/>
                      <a:pt x="2109313" y="327478"/>
                    </a:cubicBezTo>
                    <a:close/>
                    <a:moveTo>
                      <a:pt x="1646780" y="327382"/>
                    </a:moveTo>
                    <a:lnTo>
                      <a:pt x="1646113" y="327859"/>
                    </a:lnTo>
                    <a:cubicBezTo>
                      <a:pt x="1645160" y="328525"/>
                      <a:pt x="1644303" y="330430"/>
                      <a:pt x="1644779" y="331002"/>
                    </a:cubicBezTo>
                    <a:lnTo>
                      <a:pt x="1645541" y="331859"/>
                    </a:lnTo>
                    <a:cubicBezTo>
                      <a:pt x="1647446" y="332240"/>
                      <a:pt x="1647446" y="333097"/>
                      <a:pt x="1645637" y="333764"/>
                    </a:cubicBezTo>
                    <a:lnTo>
                      <a:pt x="1644970" y="334812"/>
                    </a:lnTo>
                    <a:cubicBezTo>
                      <a:pt x="1644398" y="335669"/>
                      <a:pt x="1644875" y="337479"/>
                      <a:pt x="1645731" y="338146"/>
                    </a:cubicBezTo>
                    <a:lnTo>
                      <a:pt x="1647065" y="339193"/>
                    </a:lnTo>
                    <a:cubicBezTo>
                      <a:pt x="1649066" y="339765"/>
                      <a:pt x="1652780" y="340622"/>
                      <a:pt x="1655447" y="341098"/>
                    </a:cubicBezTo>
                    <a:lnTo>
                      <a:pt x="1657733" y="340336"/>
                    </a:lnTo>
                    <a:cubicBezTo>
                      <a:pt x="1658495" y="340146"/>
                      <a:pt x="1659638" y="339670"/>
                      <a:pt x="1659638" y="339384"/>
                    </a:cubicBezTo>
                    <a:cubicBezTo>
                      <a:pt x="1659734" y="338431"/>
                      <a:pt x="1659638" y="337193"/>
                      <a:pt x="1658876" y="336622"/>
                    </a:cubicBezTo>
                    <a:lnTo>
                      <a:pt x="1657733" y="335860"/>
                    </a:lnTo>
                    <a:cubicBezTo>
                      <a:pt x="1656019" y="335479"/>
                      <a:pt x="1654971" y="334526"/>
                      <a:pt x="1655447" y="333859"/>
                    </a:cubicBezTo>
                    <a:cubicBezTo>
                      <a:pt x="1656019" y="333193"/>
                      <a:pt x="1653161" y="330145"/>
                      <a:pt x="1652018" y="329287"/>
                    </a:cubicBezTo>
                    <a:cubicBezTo>
                      <a:pt x="1650875" y="328525"/>
                      <a:pt x="1648494" y="327668"/>
                      <a:pt x="1646780" y="327382"/>
                    </a:cubicBezTo>
                    <a:close/>
                    <a:moveTo>
                      <a:pt x="212029" y="326239"/>
                    </a:moveTo>
                    <a:cubicBezTo>
                      <a:pt x="212601" y="324810"/>
                      <a:pt x="213267" y="325096"/>
                      <a:pt x="213363" y="326906"/>
                    </a:cubicBezTo>
                    <a:cubicBezTo>
                      <a:pt x="213553" y="328716"/>
                      <a:pt x="219364" y="332716"/>
                      <a:pt x="221649" y="333669"/>
                    </a:cubicBezTo>
                    <a:cubicBezTo>
                      <a:pt x="223936" y="334621"/>
                      <a:pt x="228507" y="332431"/>
                      <a:pt x="227555" y="335002"/>
                    </a:cubicBezTo>
                    <a:lnTo>
                      <a:pt x="226603" y="337288"/>
                    </a:lnTo>
                    <a:cubicBezTo>
                      <a:pt x="226412" y="337669"/>
                      <a:pt x="225840" y="338146"/>
                      <a:pt x="225364" y="338336"/>
                    </a:cubicBezTo>
                    <a:lnTo>
                      <a:pt x="220602" y="339384"/>
                    </a:lnTo>
                    <a:cubicBezTo>
                      <a:pt x="215554" y="334812"/>
                      <a:pt x="211458" y="327763"/>
                      <a:pt x="212029" y="326239"/>
                    </a:cubicBezTo>
                    <a:close/>
                    <a:moveTo>
                      <a:pt x="437009" y="326049"/>
                    </a:moveTo>
                    <a:cubicBezTo>
                      <a:pt x="436628" y="325954"/>
                      <a:pt x="435200" y="326525"/>
                      <a:pt x="434342" y="327478"/>
                    </a:cubicBezTo>
                    <a:cubicBezTo>
                      <a:pt x="433580" y="328430"/>
                      <a:pt x="432818" y="332526"/>
                      <a:pt x="432628" y="334240"/>
                    </a:cubicBezTo>
                    <a:cubicBezTo>
                      <a:pt x="432437" y="336050"/>
                      <a:pt x="430151" y="341575"/>
                      <a:pt x="429866" y="342622"/>
                    </a:cubicBezTo>
                    <a:cubicBezTo>
                      <a:pt x="429580" y="343670"/>
                      <a:pt x="430151" y="344813"/>
                      <a:pt x="431675" y="342527"/>
                    </a:cubicBezTo>
                    <a:lnTo>
                      <a:pt x="433009" y="342051"/>
                    </a:lnTo>
                    <a:cubicBezTo>
                      <a:pt x="440724" y="339003"/>
                      <a:pt x="437390" y="333574"/>
                      <a:pt x="437962" y="329097"/>
                    </a:cubicBezTo>
                    <a:lnTo>
                      <a:pt x="438057" y="328144"/>
                    </a:lnTo>
                    <a:cubicBezTo>
                      <a:pt x="437771" y="327097"/>
                      <a:pt x="437295" y="326144"/>
                      <a:pt x="437009" y="326049"/>
                    </a:cubicBezTo>
                    <a:close/>
                    <a:moveTo>
                      <a:pt x="449677" y="325668"/>
                    </a:moveTo>
                    <a:cubicBezTo>
                      <a:pt x="447963" y="328240"/>
                      <a:pt x="445391" y="332526"/>
                      <a:pt x="443962" y="335098"/>
                    </a:cubicBezTo>
                    <a:lnTo>
                      <a:pt x="443296" y="337574"/>
                    </a:lnTo>
                    <a:lnTo>
                      <a:pt x="443105" y="338336"/>
                    </a:lnTo>
                    <a:cubicBezTo>
                      <a:pt x="444439" y="339479"/>
                      <a:pt x="446058" y="340051"/>
                      <a:pt x="446725" y="339670"/>
                    </a:cubicBezTo>
                    <a:cubicBezTo>
                      <a:pt x="447391" y="339193"/>
                      <a:pt x="451964" y="330335"/>
                      <a:pt x="454726" y="329859"/>
                    </a:cubicBezTo>
                    <a:cubicBezTo>
                      <a:pt x="457393" y="329383"/>
                      <a:pt x="457678" y="328335"/>
                      <a:pt x="455202" y="327478"/>
                    </a:cubicBezTo>
                    <a:lnTo>
                      <a:pt x="453773" y="327001"/>
                    </a:lnTo>
                    <a:close/>
                    <a:moveTo>
                      <a:pt x="1103569" y="325287"/>
                    </a:moveTo>
                    <a:lnTo>
                      <a:pt x="1102045" y="325954"/>
                    </a:lnTo>
                    <a:cubicBezTo>
                      <a:pt x="1099759" y="326906"/>
                      <a:pt x="1098520" y="327954"/>
                      <a:pt x="1096234" y="325954"/>
                    </a:cubicBezTo>
                    <a:lnTo>
                      <a:pt x="1095853" y="325668"/>
                    </a:lnTo>
                    <a:cubicBezTo>
                      <a:pt x="1092615" y="327478"/>
                      <a:pt x="1091091" y="329668"/>
                      <a:pt x="1092425" y="330621"/>
                    </a:cubicBezTo>
                    <a:cubicBezTo>
                      <a:pt x="1093853" y="331669"/>
                      <a:pt x="1103664" y="331288"/>
                      <a:pt x="1106426" y="331859"/>
                    </a:cubicBezTo>
                    <a:cubicBezTo>
                      <a:pt x="1109189" y="332431"/>
                      <a:pt x="1110808" y="332145"/>
                      <a:pt x="1109951" y="331288"/>
                    </a:cubicBezTo>
                    <a:cubicBezTo>
                      <a:pt x="1109093" y="330430"/>
                      <a:pt x="1106141" y="327001"/>
                      <a:pt x="1103569" y="325287"/>
                    </a:cubicBezTo>
                    <a:close/>
                    <a:moveTo>
                      <a:pt x="1724123" y="325096"/>
                    </a:moveTo>
                    <a:lnTo>
                      <a:pt x="1713264" y="327859"/>
                    </a:lnTo>
                    <a:lnTo>
                      <a:pt x="1708882" y="328906"/>
                    </a:lnTo>
                    <a:cubicBezTo>
                      <a:pt x="1705073" y="326335"/>
                      <a:pt x="1700691" y="325287"/>
                      <a:pt x="1699072" y="326716"/>
                    </a:cubicBezTo>
                    <a:cubicBezTo>
                      <a:pt x="1697453" y="328049"/>
                      <a:pt x="1693071" y="330811"/>
                      <a:pt x="1692404" y="330240"/>
                    </a:cubicBezTo>
                    <a:cubicBezTo>
                      <a:pt x="1691642" y="329668"/>
                      <a:pt x="1687928" y="328906"/>
                      <a:pt x="1686785" y="330716"/>
                    </a:cubicBezTo>
                    <a:cubicBezTo>
                      <a:pt x="1685546" y="332621"/>
                      <a:pt x="1684689" y="338050"/>
                      <a:pt x="1688880" y="336526"/>
                    </a:cubicBezTo>
                    <a:lnTo>
                      <a:pt x="1691357" y="336336"/>
                    </a:lnTo>
                    <a:lnTo>
                      <a:pt x="1693166" y="336241"/>
                    </a:lnTo>
                    <a:cubicBezTo>
                      <a:pt x="1695452" y="336336"/>
                      <a:pt x="1699548" y="337003"/>
                      <a:pt x="1702215" y="337669"/>
                    </a:cubicBezTo>
                    <a:lnTo>
                      <a:pt x="1704882" y="338336"/>
                    </a:lnTo>
                    <a:lnTo>
                      <a:pt x="1706787" y="338812"/>
                    </a:lnTo>
                    <a:cubicBezTo>
                      <a:pt x="1711550" y="337288"/>
                      <a:pt x="1716407" y="335193"/>
                      <a:pt x="1717646" y="334145"/>
                    </a:cubicBezTo>
                    <a:lnTo>
                      <a:pt x="1718407" y="334336"/>
                    </a:lnTo>
                    <a:lnTo>
                      <a:pt x="1725456" y="335669"/>
                    </a:lnTo>
                    <a:cubicBezTo>
                      <a:pt x="1725456" y="331288"/>
                      <a:pt x="1728504" y="331002"/>
                      <a:pt x="1732409" y="335098"/>
                    </a:cubicBezTo>
                    <a:lnTo>
                      <a:pt x="1736124" y="338431"/>
                    </a:lnTo>
                    <a:lnTo>
                      <a:pt x="1740125" y="342051"/>
                    </a:lnTo>
                    <a:cubicBezTo>
                      <a:pt x="1745268" y="345480"/>
                      <a:pt x="1750221" y="347575"/>
                      <a:pt x="1751079" y="346623"/>
                    </a:cubicBezTo>
                    <a:cubicBezTo>
                      <a:pt x="1751840" y="345575"/>
                      <a:pt x="1752221" y="336336"/>
                      <a:pt x="1753841" y="336145"/>
                    </a:cubicBezTo>
                    <a:cubicBezTo>
                      <a:pt x="1755555" y="335955"/>
                      <a:pt x="1755936" y="334431"/>
                      <a:pt x="1754793" y="332716"/>
                    </a:cubicBezTo>
                    <a:lnTo>
                      <a:pt x="1753364" y="331478"/>
                    </a:lnTo>
                    <a:cubicBezTo>
                      <a:pt x="1751935" y="330240"/>
                      <a:pt x="1756603" y="328621"/>
                      <a:pt x="1753078" y="327001"/>
                    </a:cubicBezTo>
                    <a:cubicBezTo>
                      <a:pt x="1751173" y="326049"/>
                      <a:pt x="1749840" y="324906"/>
                      <a:pt x="1747649" y="326430"/>
                    </a:cubicBezTo>
                    <a:lnTo>
                      <a:pt x="1747078" y="326811"/>
                    </a:lnTo>
                    <a:cubicBezTo>
                      <a:pt x="1745935" y="326811"/>
                      <a:pt x="1735648" y="326049"/>
                      <a:pt x="1724123" y="325096"/>
                    </a:cubicBezTo>
                    <a:close/>
                    <a:moveTo>
                      <a:pt x="1878332" y="324706"/>
                    </a:moveTo>
                    <a:lnTo>
                      <a:pt x="1878713" y="324715"/>
                    </a:lnTo>
                    <a:lnTo>
                      <a:pt x="1878332" y="324715"/>
                    </a:lnTo>
                    <a:close/>
                    <a:moveTo>
                      <a:pt x="375001" y="323858"/>
                    </a:moveTo>
                    <a:cubicBezTo>
                      <a:pt x="372716" y="323858"/>
                      <a:pt x="371382" y="325954"/>
                      <a:pt x="372144" y="328430"/>
                    </a:cubicBezTo>
                    <a:lnTo>
                      <a:pt x="376144" y="332050"/>
                    </a:lnTo>
                    <a:cubicBezTo>
                      <a:pt x="377002" y="332907"/>
                      <a:pt x="378145" y="333955"/>
                      <a:pt x="379383" y="334050"/>
                    </a:cubicBezTo>
                    <a:lnTo>
                      <a:pt x="381098" y="334240"/>
                    </a:lnTo>
                    <a:cubicBezTo>
                      <a:pt x="382526" y="333002"/>
                      <a:pt x="383098" y="330907"/>
                      <a:pt x="382336" y="329478"/>
                    </a:cubicBezTo>
                    <a:lnTo>
                      <a:pt x="382336" y="328144"/>
                    </a:lnTo>
                    <a:lnTo>
                      <a:pt x="382336" y="326811"/>
                    </a:lnTo>
                    <a:cubicBezTo>
                      <a:pt x="383288" y="325192"/>
                      <a:pt x="377287" y="323858"/>
                      <a:pt x="375001" y="323858"/>
                    </a:cubicBezTo>
                    <a:close/>
                    <a:moveTo>
                      <a:pt x="566835" y="323001"/>
                    </a:moveTo>
                    <a:cubicBezTo>
                      <a:pt x="564835" y="324049"/>
                      <a:pt x="561977" y="327573"/>
                      <a:pt x="566740" y="327287"/>
                    </a:cubicBezTo>
                    <a:lnTo>
                      <a:pt x="569883" y="327954"/>
                    </a:lnTo>
                    <a:lnTo>
                      <a:pt x="572359" y="328430"/>
                    </a:lnTo>
                    <a:cubicBezTo>
                      <a:pt x="574741" y="330145"/>
                      <a:pt x="576074" y="329859"/>
                      <a:pt x="575503" y="327859"/>
                    </a:cubicBezTo>
                    <a:lnTo>
                      <a:pt x="574455" y="326525"/>
                    </a:lnTo>
                    <a:lnTo>
                      <a:pt x="573121" y="324906"/>
                    </a:lnTo>
                    <a:cubicBezTo>
                      <a:pt x="571693" y="322715"/>
                      <a:pt x="568835" y="321858"/>
                      <a:pt x="566835" y="323001"/>
                    </a:cubicBezTo>
                    <a:close/>
                    <a:moveTo>
                      <a:pt x="1794417" y="322239"/>
                    </a:moveTo>
                    <a:lnTo>
                      <a:pt x="1787273" y="327763"/>
                    </a:lnTo>
                    <a:cubicBezTo>
                      <a:pt x="1786797" y="328144"/>
                      <a:pt x="1784130" y="327192"/>
                      <a:pt x="1783082" y="326335"/>
                    </a:cubicBezTo>
                    <a:lnTo>
                      <a:pt x="1779748" y="323572"/>
                    </a:lnTo>
                    <a:cubicBezTo>
                      <a:pt x="1775653" y="324430"/>
                      <a:pt x="1770319" y="325573"/>
                      <a:pt x="1767747" y="326049"/>
                    </a:cubicBezTo>
                    <a:lnTo>
                      <a:pt x="1766509" y="325287"/>
                    </a:lnTo>
                    <a:cubicBezTo>
                      <a:pt x="1764509" y="324049"/>
                      <a:pt x="1763556" y="323763"/>
                      <a:pt x="1761746" y="325382"/>
                    </a:cubicBezTo>
                    <a:lnTo>
                      <a:pt x="1760413" y="326525"/>
                    </a:lnTo>
                    <a:cubicBezTo>
                      <a:pt x="1757650" y="327763"/>
                      <a:pt x="1757460" y="329002"/>
                      <a:pt x="1759841" y="329192"/>
                    </a:cubicBezTo>
                    <a:cubicBezTo>
                      <a:pt x="1762223" y="329383"/>
                      <a:pt x="1766509" y="332335"/>
                      <a:pt x="1768700" y="334431"/>
                    </a:cubicBezTo>
                    <a:cubicBezTo>
                      <a:pt x="1770985" y="336526"/>
                      <a:pt x="1780415" y="342527"/>
                      <a:pt x="1784988" y="342527"/>
                    </a:cubicBezTo>
                    <a:lnTo>
                      <a:pt x="1789179" y="342337"/>
                    </a:lnTo>
                    <a:cubicBezTo>
                      <a:pt x="1789845" y="342337"/>
                      <a:pt x="1790988" y="340908"/>
                      <a:pt x="1790893" y="340241"/>
                    </a:cubicBezTo>
                    <a:cubicBezTo>
                      <a:pt x="1790893" y="339574"/>
                      <a:pt x="1789750" y="338431"/>
                      <a:pt x="1788893" y="338336"/>
                    </a:cubicBezTo>
                    <a:lnTo>
                      <a:pt x="1786225" y="337955"/>
                    </a:lnTo>
                    <a:cubicBezTo>
                      <a:pt x="1782796" y="337860"/>
                      <a:pt x="1781177" y="336907"/>
                      <a:pt x="1782701" y="335860"/>
                    </a:cubicBezTo>
                    <a:cubicBezTo>
                      <a:pt x="1784416" y="334907"/>
                      <a:pt x="1795274" y="330716"/>
                      <a:pt x="1797370" y="330907"/>
                    </a:cubicBezTo>
                    <a:cubicBezTo>
                      <a:pt x="1799465" y="331097"/>
                      <a:pt x="1798131" y="327192"/>
                      <a:pt x="1794417" y="322239"/>
                    </a:cubicBezTo>
                    <a:close/>
                    <a:moveTo>
                      <a:pt x="1823468" y="321572"/>
                    </a:moveTo>
                    <a:cubicBezTo>
                      <a:pt x="1821563" y="323001"/>
                      <a:pt x="1817468" y="327859"/>
                      <a:pt x="1819182" y="328335"/>
                    </a:cubicBezTo>
                    <a:cubicBezTo>
                      <a:pt x="1820992" y="328811"/>
                      <a:pt x="1819849" y="332716"/>
                      <a:pt x="1817372" y="333383"/>
                    </a:cubicBezTo>
                    <a:lnTo>
                      <a:pt x="1815372" y="334431"/>
                    </a:lnTo>
                    <a:cubicBezTo>
                      <a:pt x="1814610" y="334812"/>
                      <a:pt x="1814324" y="336145"/>
                      <a:pt x="1814229" y="337098"/>
                    </a:cubicBezTo>
                    <a:cubicBezTo>
                      <a:pt x="1814229" y="337479"/>
                      <a:pt x="1815182" y="338241"/>
                      <a:pt x="1815848" y="338336"/>
                    </a:cubicBezTo>
                    <a:lnTo>
                      <a:pt x="1818991" y="338812"/>
                    </a:lnTo>
                    <a:cubicBezTo>
                      <a:pt x="1822516" y="339479"/>
                      <a:pt x="1826230" y="339670"/>
                      <a:pt x="1827373" y="339289"/>
                    </a:cubicBezTo>
                    <a:lnTo>
                      <a:pt x="1827945" y="338622"/>
                    </a:lnTo>
                    <a:cubicBezTo>
                      <a:pt x="1829088" y="337288"/>
                      <a:pt x="1829469" y="335002"/>
                      <a:pt x="1830803" y="334526"/>
                    </a:cubicBezTo>
                    <a:cubicBezTo>
                      <a:pt x="1832041" y="334145"/>
                      <a:pt x="1834232" y="336145"/>
                      <a:pt x="1835946" y="336145"/>
                    </a:cubicBezTo>
                    <a:lnTo>
                      <a:pt x="1839185" y="336050"/>
                    </a:lnTo>
                    <a:cubicBezTo>
                      <a:pt x="1842804" y="335383"/>
                      <a:pt x="1847376" y="336241"/>
                      <a:pt x="1849567" y="337955"/>
                    </a:cubicBezTo>
                    <a:lnTo>
                      <a:pt x="1852805" y="335383"/>
                    </a:lnTo>
                    <a:lnTo>
                      <a:pt x="1856330" y="332526"/>
                    </a:lnTo>
                    <a:cubicBezTo>
                      <a:pt x="1858616" y="335288"/>
                      <a:pt x="1860997" y="336812"/>
                      <a:pt x="1861568" y="335860"/>
                    </a:cubicBezTo>
                    <a:cubicBezTo>
                      <a:pt x="1862140" y="334907"/>
                      <a:pt x="1865759" y="334431"/>
                      <a:pt x="1865855" y="334717"/>
                    </a:cubicBezTo>
                    <a:cubicBezTo>
                      <a:pt x="1866045" y="335002"/>
                      <a:pt x="1867283" y="335574"/>
                      <a:pt x="1868426" y="335288"/>
                    </a:cubicBezTo>
                    <a:cubicBezTo>
                      <a:pt x="1869569" y="335002"/>
                      <a:pt x="1872617" y="335669"/>
                      <a:pt x="1872712" y="335288"/>
                    </a:cubicBezTo>
                    <a:cubicBezTo>
                      <a:pt x="1872903" y="335002"/>
                      <a:pt x="1874904" y="332907"/>
                      <a:pt x="1876999" y="331383"/>
                    </a:cubicBezTo>
                    <a:cubicBezTo>
                      <a:pt x="1879094" y="329859"/>
                      <a:pt x="1883285" y="323763"/>
                      <a:pt x="1883095" y="322048"/>
                    </a:cubicBezTo>
                    <a:lnTo>
                      <a:pt x="1882237" y="321763"/>
                    </a:lnTo>
                    <a:cubicBezTo>
                      <a:pt x="1880047" y="321001"/>
                      <a:pt x="1878332" y="321858"/>
                      <a:pt x="1878332" y="324239"/>
                    </a:cubicBezTo>
                    <a:lnTo>
                      <a:pt x="1878332" y="324706"/>
                    </a:lnTo>
                    <a:lnTo>
                      <a:pt x="1870617" y="324525"/>
                    </a:lnTo>
                    <a:lnTo>
                      <a:pt x="1867855" y="323763"/>
                    </a:lnTo>
                    <a:cubicBezTo>
                      <a:pt x="1865759" y="323191"/>
                      <a:pt x="1863473" y="321953"/>
                      <a:pt x="1861568" y="322239"/>
                    </a:cubicBezTo>
                    <a:cubicBezTo>
                      <a:pt x="1859854" y="322429"/>
                      <a:pt x="1861568" y="326620"/>
                      <a:pt x="1857282" y="325954"/>
                    </a:cubicBezTo>
                    <a:lnTo>
                      <a:pt x="1857187" y="325954"/>
                    </a:lnTo>
                    <a:cubicBezTo>
                      <a:pt x="1856901" y="327001"/>
                      <a:pt x="1856710" y="328716"/>
                      <a:pt x="1856901" y="329859"/>
                    </a:cubicBezTo>
                    <a:cubicBezTo>
                      <a:pt x="1857091" y="331002"/>
                      <a:pt x="1850519" y="330430"/>
                      <a:pt x="1850424" y="329002"/>
                    </a:cubicBezTo>
                    <a:cubicBezTo>
                      <a:pt x="1850329" y="327573"/>
                      <a:pt x="1848519" y="324334"/>
                      <a:pt x="1846709" y="325382"/>
                    </a:cubicBezTo>
                    <a:lnTo>
                      <a:pt x="1845280" y="325763"/>
                    </a:lnTo>
                    <a:lnTo>
                      <a:pt x="1843757" y="326239"/>
                    </a:lnTo>
                    <a:cubicBezTo>
                      <a:pt x="1842138" y="326430"/>
                      <a:pt x="1838899" y="327763"/>
                      <a:pt x="1836708" y="329287"/>
                    </a:cubicBezTo>
                    <a:cubicBezTo>
                      <a:pt x="1834517" y="330811"/>
                      <a:pt x="1826802" y="330145"/>
                      <a:pt x="1826421" y="327573"/>
                    </a:cubicBezTo>
                    <a:lnTo>
                      <a:pt x="1828802" y="325287"/>
                    </a:lnTo>
                    <a:lnTo>
                      <a:pt x="1830612" y="323572"/>
                    </a:lnTo>
                    <a:cubicBezTo>
                      <a:pt x="1828612" y="321001"/>
                      <a:pt x="1825373" y="320143"/>
                      <a:pt x="1823468" y="321572"/>
                    </a:cubicBezTo>
                    <a:close/>
                    <a:moveTo>
                      <a:pt x="1069850" y="320620"/>
                    </a:moveTo>
                    <a:cubicBezTo>
                      <a:pt x="1067850" y="320143"/>
                      <a:pt x="1066707" y="321286"/>
                      <a:pt x="1067374" y="323191"/>
                    </a:cubicBezTo>
                    <a:lnTo>
                      <a:pt x="1067850" y="323191"/>
                    </a:lnTo>
                    <a:cubicBezTo>
                      <a:pt x="1071660" y="323382"/>
                      <a:pt x="1072517" y="325001"/>
                      <a:pt x="1072136" y="327859"/>
                    </a:cubicBezTo>
                    <a:lnTo>
                      <a:pt x="1071946" y="329192"/>
                    </a:lnTo>
                    <a:cubicBezTo>
                      <a:pt x="1072517" y="331097"/>
                      <a:pt x="1074232" y="330526"/>
                      <a:pt x="1075660" y="328144"/>
                    </a:cubicBezTo>
                    <a:cubicBezTo>
                      <a:pt x="1077184" y="325573"/>
                      <a:pt x="1071851" y="321001"/>
                      <a:pt x="1069850" y="320620"/>
                    </a:cubicBezTo>
                    <a:close/>
                    <a:moveTo>
                      <a:pt x="233270" y="317381"/>
                    </a:moveTo>
                    <a:cubicBezTo>
                      <a:pt x="233747" y="317000"/>
                      <a:pt x="235366" y="317096"/>
                      <a:pt x="235651" y="317381"/>
                    </a:cubicBezTo>
                    <a:cubicBezTo>
                      <a:pt x="237652" y="319858"/>
                      <a:pt x="240795" y="319096"/>
                      <a:pt x="243462" y="319572"/>
                    </a:cubicBezTo>
                    <a:lnTo>
                      <a:pt x="244891" y="319858"/>
                    </a:lnTo>
                    <a:cubicBezTo>
                      <a:pt x="246224" y="321287"/>
                      <a:pt x="244414" y="324525"/>
                      <a:pt x="240890" y="326906"/>
                    </a:cubicBezTo>
                    <a:lnTo>
                      <a:pt x="242033" y="330907"/>
                    </a:lnTo>
                    <a:cubicBezTo>
                      <a:pt x="242128" y="331097"/>
                      <a:pt x="240509" y="331764"/>
                      <a:pt x="239557" y="331859"/>
                    </a:cubicBezTo>
                    <a:lnTo>
                      <a:pt x="238890" y="331955"/>
                    </a:lnTo>
                    <a:cubicBezTo>
                      <a:pt x="238033" y="331574"/>
                      <a:pt x="235937" y="329192"/>
                      <a:pt x="234127" y="326621"/>
                    </a:cubicBezTo>
                    <a:lnTo>
                      <a:pt x="231841" y="324716"/>
                    </a:lnTo>
                    <a:cubicBezTo>
                      <a:pt x="231270" y="324239"/>
                      <a:pt x="230603" y="323858"/>
                      <a:pt x="229841" y="323573"/>
                    </a:cubicBezTo>
                    <a:lnTo>
                      <a:pt x="228603" y="323096"/>
                    </a:lnTo>
                    <a:cubicBezTo>
                      <a:pt x="228127" y="324430"/>
                      <a:pt x="228127" y="326335"/>
                      <a:pt x="228793" y="326716"/>
                    </a:cubicBezTo>
                    <a:cubicBezTo>
                      <a:pt x="229365" y="327192"/>
                      <a:pt x="228222" y="327573"/>
                      <a:pt x="226222" y="327573"/>
                    </a:cubicBezTo>
                    <a:cubicBezTo>
                      <a:pt x="224222" y="327573"/>
                      <a:pt x="220126" y="325573"/>
                      <a:pt x="222031" y="323096"/>
                    </a:cubicBezTo>
                    <a:lnTo>
                      <a:pt x="224031" y="321572"/>
                    </a:lnTo>
                    <a:cubicBezTo>
                      <a:pt x="224983" y="320810"/>
                      <a:pt x="227365" y="321477"/>
                      <a:pt x="228603" y="320810"/>
                    </a:cubicBezTo>
                    <a:cubicBezTo>
                      <a:pt x="230317" y="319953"/>
                      <a:pt x="231556" y="318429"/>
                      <a:pt x="233270" y="317381"/>
                    </a:cubicBezTo>
                    <a:close/>
                    <a:moveTo>
                      <a:pt x="1913146" y="317155"/>
                    </a:moveTo>
                    <a:cubicBezTo>
                      <a:pt x="1911360" y="316309"/>
                      <a:pt x="1908812" y="315952"/>
                      <a:pt x="1906526" y="317191"/>
                    </a:cubicBezTo>
                    <a:lnTo>
                      <a:pt x="1907098" y="322239"/>
                    </a:lnTo>
                    <a:lnTo>
                      <a:pt x="1907098" y="322525"/>
                    </a:lnTo>
                    <a:cubicBezTo>
                      <a:pt x="1903479" y="323382"/>
                      <a:pt x="1901192" y="323477"/>
                      <a:pt x="1902145" y="322620"/>
                    </a:cubicBezTo>
                    <a:cubicBezTo>
                      <a:pt x="1903097" y="321763"/>
                      <a:pt x="1904145" y="319953"/>
                      <a:pt x="1903479" y="319381"/>
                    </a:cubicBezTo>
                    <a:cubicBezTo>
                      <a:pt x="1902812" y="318905"/>
                      <a:pt x="1901192" y="319286"/>
                      <a:pt x="1901859" y="321953"/>
                    </a:cubicBezTo>
                    <a:cubicBezTo>
                      <a:pt x="1902526" y="324525"/>
                      <a:pt x="1900144" y="330811"/>
                      <a:pt x="1898144" y="330049"/>
                    </a:cubicBezTo>
                    <a:cubicBezTo>
                      <a:pt x="1896144" y="329192"/>
                      <a:pt x="1892429" y="321477"/>
                      <a:pt x="1891191" y="321572"/>
                    </a:cubicBezTo>
                    <a:cubicBezTo>
                      <a:pt x="1889953" y="321667"/>
                      <a:pt x="1886428" y="322334"/>
                      <a:pt x="1886905" y="322810"/>
                    </a:cubicBezTo>
                    <a:cubicBezTo>
                      <a:pt x="1887476" y="323287"/>
                      <a:pt x="1889572" y="325192"/>
                      <a:pt x="1890905" y="326620"/>
                    </a:cubicBezTo>
                    <a:cubicBezTo>
                      <a:pt x="1892239" y="328049"/>
                      <a:pt x="1886714" y="331573"/>
                      <a:pt x="1886714" y="332431"/>
                    </a:cubicBezTo>
                    <a:cubicBezTo>
                      <a:pt x="1886714" y="333383"/>
                      <a:pt x="1890429" y="334431"/>
                      <a:pt x="1894906" y="334907"/>
                    </a:cubicBezTo>
                    <a:lnTo>
                      <a:pt x="1898144" y="333859"/>
                    </a:lnTo>
                    <a:cubicBezTo>
                      <a:pt x="1902145" y="332526"/>
                      <a:pt x="1905002" y="337765"/>
                      <a:pt x="1909098" y="334240"/>
                    </a:cubicBezTo>
                    <a:lnTo>
                      <a:pt x="1910622" y="333002"/>
                    </a:lnTo>
                    <a:cubicBezTo>
                      <a:pt x="1914146" y="333669"/>
                      <a:pt x="1918147" y="334717"/>
                      <a:pt x="1919575" y="335383"/>
                    </a:cubicBezTo>
                    <a:cubicBezTo>
                      <a:pt x="1921004" y="336050"/>
                      <a:pt x="1923195" y="335479"/>
                      <a:pt x="1921290" y="332431"/>
                    </a:cubicBezTo>
                    <a:cubicBezTo>
                      <a:pt x="1919385" y="329383"/>
                      <a:pt x="1913670" y="321477"/>
                      <a:pt x="1915194" y="320048"/>
                    </a:cubicBezTo>
                    <a:cubicBezTo>
                      <a:pt x="1915956" y="319333"/>
                      <a:pt x="1914932" y="318000"/>
                      <a:pt x="1913146" y="317155"/>
                    </a:cubicBezTo>
                    <a:close/>
                    <a:moveTo>
                      <a:pt x="421960" y="315381"/>
                    </a:moveTo>
                    <a:cubicBezTo>
                      <a:pt x="421198" y="315476"/>
                      <a:pt x="420245" y="316619"/>
                      <a:pt x="419959" y="317381"/>
                    </a:cubicBezTo>
                    <a:cubicBezTo>
                      <a:pt x="419578" y="318334"/>
                      <a:pt x="419959" y="319477"/>
                      <a:pt x="419769" y="320524"/>
                    </a:cubicBezTo>
                    <a:lnTo>
                      <a:pt x="419674" y="320810"/>
                    </a:lnTo>
                    <a:cubicBezTo>
                      <a:pt x="418626" y="321096"/>
                      <a:pt x="417674" y="320429"/>
                      <a:pt x="417388" y="319286"/>
                    </a:cubicBezTo>
                    <a:cubicBezTo>
                      <a:pt x="417197" y="318143"/>
                      <a:pt x="414530" y="315286"/>
                      <a:pt x="412054" y="315571"/>
                    </a:cubicBezTo>
                    <a:lnTo>
                      <a:pt x="410053" y="315857"/>
                    </a:lnTo>
                    <a:lnTo>
                      <a:pt x="409768" y="315857"/>
                    </a:lnTo>
                    <a:cubicBezTo>
                      <a:pt x="409577" y="316238"/>
                      <a:pt x="410625" y="317476"/>
                      <a:pt x="412149" y="318619"/>
                    </a:cubicBezTo>
                    <a:cubicBezTo>
                      <a:pt x="413673" y="319667"/>
                      <a:pt x="410816" y="324620"/>
                      <a:pt x="410911" y="325763"/>
                    </a:cubicBezTo>
                    <a:lnTo>
                      <a:pt x="412340" y="325668"/>
                    </a:lnTo>
                    <a:lnTo>
                      <a:pt x="423103" y="324811"/>
                    </a:lnTo>
                    <a:cubicBezTo>
                      <a:pt x="424912" y="329192"/>
                      <a:pt x="427865" y="332050"/>
                      <a:pt x="429484" y="331097"/>
                    </a:cubicBezTo>
                    <a:cubicBezTo>
                      <a:pt x="431199" y="330145"/>
                      <a:pt x="426913" y="323096"/>
                      <a:pt x="424532" y="320048"/>
                    </a:cubicBezTo>
                    <a:lnTo>
                      <a:pt x="424912" y="316429"/>
                    </a:lnTo>
                    <a:cubicBezTo>
                      <a:pt x="424912" y="316143"/>
                      <a:pt x="422912" y="315190"/>
                      <a:pt x="421960" y="315381"/>
                    </a:cubicBezTo>
                    <a:close/>
                    <a:moveTo>
                      <a:pt x="1705549" y="313762"/>
                    </a:moveTo>
                    <a:cubicBezTo>
                      <a:pt x="1700691" y="311666"/>
                      <a:pt x="1697548" y="315190"/>
                      <a:pt x="1693547" y="316238"/>
                    </a:cubicBezTo>
                    <a:cubicBezTo>
                      <a:pt x="1693262" y="316333"/>
                      <a:pt x="1692976" y="317667"/>
                      <a:pt x="1693356" y="318048"/>
                    </a:cubicBezTo>
                    <a:cubicBezTo>
                      <a:pt x="1695833" y="320620"/>
                      <a:pt x="1699357" y="319381"/>
                      <a:pt x="1702405" y="319286"/>
                    </a:cubicBezTo>
                    <a:lnTo>
                      <a:pt x="1704501" y="319286"/>
                    </a:lnTo>
                    <a:cubicBezTo>
                      <a:pt x="1707168" y="317953"/>
                      <a:pt x="1708121" y="315667"/>
                      <a:pt x="1706596" y="314238"/>
                    </a:cubicBezTo>
                    <a:close/>
                    <a:moveTo>
                      <a:pt x="2323436" y="311191"/>
                    </a:moveTo>
                    <a:cubicBezTo>
                      <a:pt x="2324103" y="310714"/>
                      <a:pt x="2331056" y="315763"/>
                      <a:pt x="2334866" y="316906"/>
                    </a:cubicBezTo>
                    <a:cubicBezTo>
                      <a:pt x="2338676" y="318049"/>
                      <a:pt x="2338866" y="319477"/>
                      <a:pt x="2335342" y="320049"/>
                    </a:cubicBezTo>
                    <a:cubicBezTo>
                      <a:pt x="2331818" y="320620"/>
                      <a:pt x="2326484" y="314143"/>
                      <a:pt x="2325626" y="313762"/>
                    </a:cubicBezTo>
                    <a:cubicBezTo>
                      <a:pt x="2324770" y="313286"/>
                      <a:pt x="2322674" y="311762"/>
                      <a:pt x="2323436" y="311191"/>
                    </a:cubicBezTo>
                    <a:close/>
                    <a:moveTo>
                      <a:pt x="2293527" y="310333"/>
                    </a:moveTo>
                    <a:cubicBezTo>
                      <a:pt x="2294670" y="309380"/>
                      <a:pt x="2300671" y="309380"/>
                      <a:pt x="2301909" y="310428"/>
                    </a:cubicBezTo>
                    <a:cubicBezTo>
                      <a:pt x="2303052" y="311476"/>
                      <a:pt x="2303338" y="313286"/>
                      <a:pt x="2302481" y="314524"/>
                    </a:cubicBezTo>
                    <a:cubicBezTo>
                      <a:pt x="2301624" y="315667"/>
                      <a:pt x="2297814" y="314048"/>
                      <a:pt x="2297337" y="314714"/>
                    </a:cubicBezTo>
                    <a:cubicBezTo>
                      <a:pt x="2296861" y="315381"/>
                      <a:pt x="2294766" y="316429"/>
                      <a:pt x="2294099" y="315572"/>
                    </a:cubicBezTo>
                    <a:cubicBezTo>
                      <a:pt x="2293432" y="314619"/>
                      <a:pt x="2292480" y="311285"/>
                      <a:pt x="2293527" y="310333"/>
                    </a:cubicBezTo>
                    <a:close/>
                    <a:moveTo>
                      <a:pt x="2004443" y="306999"/>
                    </a:moveTo>
                    <a:cubicBezTo>
                      <a:pt x="2004063" y="306999"/>
                      <a:pt x="2002729" y="309856"/>
                      <a:pt x="2002919" y="309952"/>
                    </a:cubicBezTo>
                    <a:lnTo>
                      <a:pt x="2008158" y="312714"/>
                    </a:lnTo>
                    <a:cubicBezTo>
                      <a:pt x="2014349" y="315571"/>
                      <a:pt x="2019683" y="316143"/>
                      <a:pt x="2020064" y="314047"/>
                    </a:cubicBezTo>
                    <a:lnTo>
                      <a:pt x="2016540" y="312809"/>
                    </a:lnTo>
                    <a:cubicBezTo>
                      <a:pt x="2014254" y="311952"/>
                      <a:pt x="2011396" y="310523"/>
                      <a:pt x="2010635" y="308809"/>
                    </a:cubicBezTo>
                    <a:cubicBezTo>
                      <a:pt x="2009206" y="305665"/>
                      <a:pt x="2006539" y="307189"/>
                      <a:pt x="2004443" y="306999"/>
                    </a:cubicBezTo>
                    <a:close/>
                    <a:moveTo>
                      <a:pt x="2342486" y="304522"/>
                    </a:moveTo>
                    <a:lnTo>
                      <a:pt x="2344486" y="304713"/>
                    </a:lnTo>
                    <a:lnTo>
                      <a:pt x="2349058" y="304999"/>
                    </a:lnTo>
                    <a:cubicBezTo>
                      <a:pt x="2347248" y="306523"/>
                      <a:pt x="2346963" y="309380"/>
                      <a:pt x="2348391" y="311285"/>
                    </a:cubicBezTo>
                    <a:lnTo>
                      <a:pt x="2345438" y="312047"/>
                    </a:lnTo>
                    <a:cubicBezTo>
                      <a:pt x="2342486" y="312809"/>
                      <a:pt x="2338771" y="313095"/>
                      <a:pt x="2335913" y="312428"/>
                    </a:cubicBezTo>
                    <a:lnTo>
                      <a:pt x="2333532" y="311857"/>
                    </a:lnTo>
                    <a:cubicBezTo>
                      <a:pt x="2331532" y="309666"/>
                      <a:pt x="2331627" y="307952"/>
                      <a:pt x="2333818" y="308142"/>
                    </a:cubicBezTo>
                    <a:cubicBezTo>
                      <a:pt x="2336009" y="308237"/>
                      <a:pt x="2340390" y="303951"/>
                      <a:pt x="2342486" y="304522"/>
                    </a:cubicBezTo>
                    <a:close/>
                    <a:moveTo>
                      <a:pt x="1749459" y="304332"/>
                    </a:moveTo>
                    <a:cubicBezTo>
                      <a:pt x="1746888" y="306999"/>
                      <a:pt x="1743553" y="310809"/>
                      <a:pt x="1742982" y="311571"/>
                    </a:cubicBezTo>
                    <a:cubicBezTo>
                      <a:pt x="1742315" y="312428"/>
                      <a:pt x="1743744" y="313190"/>
                      <a:pt x="1745935" y="313285"/>
                    </a:cubicBezTo>
                    <a:lnTo>
                      <a:pt x="1747078" y="313000"/>
                    </a:lnTo>
                    <a:cubicBezTo>
                      <a:pt x="1749364" y="312428"/>
                      <a:pt x="1751650" y="311761"/>
                      <a:pt x="1753745" y="310904"/>
                    </a:cubicBezTo>
                    <a:cubicBezTo>
                      <a:pt x="1755841" y="310047"/>
                      <a:pt x="1755746" y="307761"/>
                      <a:pt x="1753745" y="306713"/>
                    </a:cubicBezTo>
                    <a:close/>
                    <a:moveTo>
                      <a:pt x="2217708" y="301474"/>
                    </a:moveTo>
                    <a:cubicBezTo>
                      <a:pt x="2215898" y="302713"/>
                      <a:pt x="2211517" y="305951"/>
                      <a:pt x="2211707" y="306237"/>
                    </a:cubicBezTo>
                    <a:cubicBezTo>
                      <a:pt x="2211898" y="306427"/>
                      <a:pt x="2216660" y="305761"/>
                      <a:pt x="2218565" y="305189"/>
                    </a:cubicBezTo>
                    <a:cubicBezTo>
                      <a:pt x="2220470" y="304618"/>
                      <a:pt x="2221613" y="306142"/>
                      <a:pt x="2221042" y="308618"/>
                    </a:cubicBezTo>
                    <a:cubicBezTo>
                      <a:pt x="2220470" y="311095"/>
                      <a:pt x="2220280" y="317476"/>
                      <a:pt x="2222185" y="316429"/>
                    </a:cubicBezTo>
                    <a:cubicBezTo>
                      <a:pt x="2224090" y="315286"/>
                      <a:pt x="2230281" y="315571"/>
                      <a:pt x="2232853" y="313381"/>
                    </a:cubicBezTo>
                    <a:cubicBezTo>
                      <a:pt x="2235425" y="311190"/>
                      <a:pt x="2231138" y="302236"/>
                      <a:pt x="2228472" y="302046"/>
                    </a:cubicBezTo>
                    <a:cubicBezTo>
                      <a:pt x="2225804" y="301855"/>
                      <a:pt x="2219613" y="300236"/>
                      <a:pt x="2217708" y="301474"/>
                    </a:cubicBezTo>
                    <a:close/>
                    <a:moveTo>
                      <a:pt x="2193134" y="301284"/>
                    </a:moveTo>
                    <a:cubicBezTo>
                      <a:pt x="2191895" y="304046"/>
                      <a:pt x="2192371" y="306523"/>
                      <a:pt x="2194181" y="306713"/>
                    </a:cubicBezTo>
                    <a:cubicBezTo>
                      <a:pt x="2196086" y="306904"/>
                      <a:pt x="2200563" y="308332"/>
                      <a:pt x="2199515" y="309190"/>
                    </a:cubicBezTo>
                    <a:cubicBezTo>
                      <a:pt x="2198468" y="310047"/>
                      <a:pt x="2196658" y="312714"/>
                      <a:pt x="2197991" y="313190"/>
                    </a:cubicBezTo>
                    <a:cubicBezTo>
                      <a:pt x="2199230" y="313666"/>
                      <a:pt x="2204468" y="314809"/>
                      <a:pt x="2207993" y="314047"/>
                    </a:cubicBezTo>
                    <a:lnTo>
                      <a:pt x="2211231" y="315190"/>
                    </a:lnTo>
                    <a:lnTo>
                      <a:pt x="2211803" y="315381"/>
                    </a:lnTo>
                    <a:cubicBezTo>
                      <a:pt x="2212946" y="314524"/>
                      <a:pt x="2212088" y="312904"/>
                      <a:pt x="2209802" y="311857"/>
                    </a:cubicBezTo>
                    <a:lnTo>
                      <a:pt x="2207612" y="311095"/>
                    </a:lnTo>
                    <a:cubicBezTo>
                      <a:pt x="2207040" y="310904"/>
                      <a:pt x="2206564" y="310142"/>
                      <a:pt x="2206278" y="309475"/>
                    </a:cubicBezTo>
                    <a:lnTo>
                      <a:pt x="2205135" y="307380"/>
                    </a:lnTo>
                    <a:cubicBezTo>
                      <a:pt x="2203992" y="305094"/>
                      <a:pt x="2200658" y="303951"/>
                      <a:pt x="2197705" y="304903"/>
                    </a:cubicBezTo>
                    <a:lnTo>
                      <a:pt x="2197039" y="304332"/>
                    </a:lnTo>
                    <a:close/>
                    <a:moveTo>
                      <a:pt x="1731552" y="300427"/>
                    </a:moveTo>
                    <a:lnTo>
                      <a:pt x="1729361" y="300617"/>
                    </a:lnTo>
                    <a:cubicBezTo>
                      <a:pt x="1726218" y="300903"/>
                      <a:pt x="1723932" y="303570"/>
                      <a:pt x="1724980" y="306237"/>
                    </a:cubicBezTo>
                    <a:lnTo>
                      <a:pt x="1725361" y="307285"/>
                    </a:lnTo>
                    <a:cubicBezTo>
                      <a:pt x="1725361" y="308332"/>
                      <a:pt x="1725266" y="309761"/>
                      <a:pt x="1725170" y="310333"/>
                    </a:cubicBezTo>
                    <a:cubicBezTo>
                      <a:pt x="1725075" y="310999"/>
                      <a:pt x="1726313" y="312523"/>
                      <a:pt x="1727932" y="312428"/>
                    </a:cubicBezTo>
                    <a:lnTo>
                      <a:pt x="1729266" y="312047"/>
                    </a:lnTo>
                    <a:lnTo>
                      <a:pt x="1731171" y="311571"/>
                    </a:lnTo>
                    <a:cubicBezTo>
                      <a:pt x="1733076" y="310714"/>
                      <a:pt x="1733457" y="308618"/>
                      <a:pt x="1732029" y="306808"/>
                    </a:cubicBezTo>
                    <a:lnTo>
                      <a:pt x="1735457" y="304808"/>
                    </a:lnTo>
                    <a:lnTo>
                      <a:pt x="1737648" y="303475"/>
                    </a:lnTo>
                    <a:cubicBezTo>
                      <a:pt x="1736696" y="301951"/>
                      <a:pt x="1734028" y="300617"/>
                      <a:pt x="1731552" y="300427"/>
                    </a:cubicBezTo>
                    <a:close/>
                    <a:moveTo>
                      <a:pt x="1886333" y="298426"/>
                    </a:moveTo>
                    <a:cubicBezTo>
                      <a:pt x="1884238" y="299093"/>
                      <a:pt x="1883666" y="300808"/>
                      <a:pt x="1885190" y="302141"/>
                    </a:cubicBezTo>
                    <a:cubicBezTo>
                      <a:pt x="1886714" y="303475"/>
                      <a:pt x="1891286" y="305475"/>
                      <a:pt x="1891953" y="303570"/>
                    </a:cubicBezTo>
                    <a:cubicBezTo>
                      <a:pt x="1892715" y="301665"/>
                      <a:pt x="1888429" y="297760"/>
                      <a:pt x="1886333" y="298426"/>
                    </a:cubicBezTo>
                    <a:close/>
                    <a:moveTo>
                      <a:pt x="190883" y="292902"/>
                    </a:moveTo>
                    <a:cubicBezTo>
                      <a:pt x="188026" y="291378"/>
                      <a:pt x="185549" y="295283"/>
                      <a:pt x="185549" y="297188"/>
                    </a:cubicBezTo>
                    <a:cubicBezTo>
                      <a:pt x="185549" y="298998"/>
                      <a:pt x="187550" y="299855"/>
                      <a:pt x="190026" y="299093"/>
                    </a:cubicBezTo>
                    <a:lnTo>
                      <a:pt x="191741" y="298522"/>
                    </a:lnTo>
                    <a:lnTo>
                      <a:pt x="193074" y="298045"/>
                    </a:lnTo>
                    <a:cubicBezTo>
                      <a:pt x="194503" y="297474"/>
                      <a:pt x="195074" y="296140"/>
                      <a:pt x="194217" y="294997"/>
                    </a:cubicBezTo>
                    <a:lnTo>
                      <a:pt x="193169" y="294331"/>
                    </a:lnTo>
                    <a:close/>
                    <a:moveTo>
                      <a:pt x="439867" y="290140"/>
                    </a:moveTo>
                    <a:cubicBezTo>
                      <a:pt x="436628" y="289092"/>
                      <a:pt x="431675" y="295950"/>
                      <a:pt x="433390" y="297283"/>
                    </a:cubicBezTo>
                    <a:cubicBezTo>
                      <a:pt x="435104" y="298617"/>
                      <a:pt x="437962" y="296902"/>
                      <a:pt x="439581" y="293473"/>
                    </a:cubicBezTo>
                    <a:lnTo>
                      <a:pt x="439771" y="290806"/>
                    </a:lnTo>
                    <a:close/>
                    <a:moveTo>
                      <a:pt x="4574" y="286045"/>
                    </a:moveTo>
                    <a:lnTo>
                      <a:pt x="8289" y="287092"/>
                    </a:lnTo>
                    <a:cubicBezTo>
                      <a:pt x="13051" y="289188"/>
                      <a:pt x="15623" y="291474"/>
                      <a:pt x="14099" y="292236"/>
                    </a:cubicBezTo>
                    <a:cubicBezTo>
                      <a:pt x="12575" y="292998"/>
                      <a:pt x="9051" y="293189"/>
                      <a:pt x="8479" y="291855"/>
                    </a:cubicBezTo>
                    <a:lnTo>
                      <a:pt x="7432" y="291188"/>
                    </a:lnTo>
                    <a:cubicBezTo>
                      <a:pt x="6193" y="290426"/>
                      <a:pt x="4288" y="290617"/>
                      <a:pt x="2955" y="290045"/>
                    </a:cubicBezTo>
                    <a:cubicBezTo>
                      <a:pt x="1716" y="289569"/>
                      <a:pt x="2" y="288616"/>
                      <a:pt x="2" y="287854"/>
                    </a:cubicBezTo>
                    <a:cubicBezTo>
                      <a:pt x="-93" y="284997"/>
                      <a:pt x="3145" y="285568"/>
                      <a:pt x="4574" y="286045"/>
                    </a:cubicBezTo>
                    <a:close/>
                    <a:moveTo>
                      <a:pt x="422436" y="285949"/>
                    </a:moveTo>
                    <a:lnTo>
                      <a:pt x="418245" y="286615"/>
                    </a:lnTo>
                    <a:cubicBezTo>
                      <a:pt x="420436" y="288997"/>
                      <a:pt x="420912" y="291378"/>
                      <a:pt x="419293" y="291759"/>
                    </a:cubicBezTo>
                    <a:lnTo>
                      <a:pt x="418340" y="292521"/>
                    </a:lnTo>
                    <a:cubicBezTo>
                      <a:pt x="417578" y="293092"/>
                      <a:pt x="417102" y="294521"/>
                      <a:pt x="417483" y="295188"/>
                    </a:cubicBezTo>
                    <a:cubicBezTo>
                      <a:pt x="417864" y="295855"/>
                      <a:pt x="420150" y="296521"/>
                      <a:pt x="420531" y="296236"/>
                    </a:cubicBezTo>
                    <a:lnTo>
                      <a:pt x="423008" y="294521"/>
                    </a:lnTo>
                    <a:cubicBezTo>
                      <a:pt x="425484" y="292330"/>
                      <a:pt x="427579" y="289092"/>
                      <a:pt x="427865" y="287473"/>
                    </a:cubicBezTo>
                    <a:lnTo>
                      <a:pt x="427008" y="286615"/>
                    </a:lnTo>
                    <a:cubicBezTo>
                      <a:pt x="426151" y="285853"/>
                      <a:pt x="423865" y="285663"/>
                      <a:pt x="422436" y="285949"/>
                    </a:cubicBezTo>
                    <a:close/>
                    <a:moveTo>
                      <a:pt x="321566" y="285472"/>
                    </a:moveTo>
                    <a:cubicBezTo>
                      <a:pt x="317947" y="283853"/>
                      <a:pt x="319375" y="289663"/>
                      <a:pt x="320709" y="291759"/>
                    </a:cubicBezTo>
                    <a:cubicBezTo>
                      <a:pt x="322042" y="293854"/>
                      <a:pt x="324138" y="294140"/>
                      <a:pt x="325376" y="292426"/>
                    </a:cubicBezTo>
                    <a:cubicBezTo>
                      <a:pt x="326615" y="290711"/>
                      <a:pt x="328043" y="286044"/>
                      <a:pt x="325471" y="286234"/>
                    </a:cubicBezTo>
                    <a:lnTo>
                      <a:pt x="323566" y="285853"/>
                    </a:lnTo>
                    <a:close/>
                    <a:moveTo>
                      <a:pt x="403291" y="284901"/>
                    </a:moveTo>
                    <a:lnTo>
                      <a:pt x="397197" y="289297"/>
                    </a:lnTo>
                    <a:lnTo>
                      <a:pt x="397100" y="289282"/>
                    </a:lnTo>
                    <a:cubicBezTo>
                      <a:pt x="395861" y="292711"/>
                      <a:pt x="395194" y="293188"/>
                      <a:pt x="395766" y="290330"/>
                    </a:cubicBezTo>
                    <a:lnTo>
                      <a:pt x="397197" y="289297"/>
                    </a:lnTo>
                    <a:lnTo>
                      <a:pt x="401386" y="289949"/>
                    </a:lnTo>
                    <a:lnTo>
                      <a:pt x="404434" y="290425"/>
                    </a:lnTo>
                    <a:cubicBezTo>
                      <a:pt x="404434" y="288330"/>
                      <a:pt x="403862" y="285853"/>
                      <a:pt x="403291" y="284901"/>
                    </a:cubicBezTo>
                    <a:close/>
                    <a:moveTo>
                      <a:pt x="369191" y="284425"/>
                    </a:moveTo>
                    <a:lnTo>
                      <a:pt x="369096" y="284615"/>
                    </a:lnTo>
                    <a:lnTo>
                      <a:pt x="367191" y="291283"/>
                    </a:lnTo>
                    <a:cubicBezTo>
                      <a:pt x="362428" y="288235"/>
                      <a:pt x="358333" y="288997"/>
                      <a:pt x="358047" y="292902"/>
                    </a:cubicBezTo>
                    <a:lnTo>
                      <a:pt x="361762" y="293664"/>
                    </a:lnTo>
                    <a:lnTo>
                      <a:pt x="363381" y="294045"/>
                    </a:lnTo>
                    <a:cubicBezTo>
                      <a:pt x="366239" y="291568"/>
                      <a:pt x="370144" y="291187"/>
                      <a:pt x="371953" y="293283"/>
                    </a:cubicBezTo>
                    <a:cubicBezTo>
                      <a:pt x="373763" y="295283"/>
                      <a:pt x="379954" y="292140"/>
                      <a:pt x="378621" y="290521"/>
                    </a:cubicBezTo>
                    <a:cubicBezTo>
                      <a:pt x="377192" y="288901"/>
                      <a:pt x="371477" y="284615"/>
                      <a:pt x="369191" y="284425"/>
                    </a:cubicBezTo>
                    <a:close/>
                    <a:moveTo>
                      <a:pt x="177548" y="281186"/>
                    </a:moveTo>
                    <a:cubicBezTo>
                      <a:pt x="176215" y="282615"/>
                      <a:pt x="174310" y="285091"/>
                      <a:pt x="173452" y="286615"/>
                    </a:cubicBezTo>
                    <a:lnTo>
                      <a:pt x="173833" y="287758"/>
                    </a:lnTo>
                    <a:lnTo>
                      <a:pt x="174405" y="289759"/>
                    </a:lnTo>
                    <a:cubicBezTo>
                      <a:pt x="174500" y="292140"/>
                      <a:pt x="174881" y="297569"/>
                      <a:pt x="174024" y="299188"/>
                    </a:cubicBezTo>
                    <a:cubicBezTo>
                      <a:pt x="173167" y="300808"/>
                      <a:pt x="172691" y="302141"/>
                      <a:pt x="172976" y="302332"/>
                    </a:cubicBezTo>
                    <a:cubicBezTo>
                      <a:pt x="173167" y="302427"/>
                      <a:pt x="174786" y="301951"/>
                      <a:pt x="175929" y="300903"/>
                    </a:cubicBezTo>
                    <a:cubicBezTo>
                      <a:pt x="177072" y="299855"/>
                      <a:pt x="180596" y="295569"/>
                      <a:pt x="181263" y="293473"/>
                    </a:cubicBezTo>
                    <a:cubicBezTo>
                      <a:pt x="181930" y="291378"/>
                      <a:pt x="181168" y="284520"/>
                      <a:pt x="180596" y="282901"/>
                    </a:cubicBezTo>
                    <a:lnTo>
                      <a:pt x="179358" y="282234"/>
                    </a:lnTo>
                    <a:close/>
                    <a:moveTo>
                      <a:pt x="2328484" y="269375"/>
                    </a:moveTo>
                    <a:cubicBezTo>
                      <a:pt x="2328103" y="269280"/>
                      <a:pt x="2325531" y="269661"/>
                      <a:pt x="2324674" y="270518"/>
                    </a:cubicBezTo>
                    <a:cubicBezTo>
                      <a:pt x="2323816" y="271471"/>
                      <a:pt x="2326864" y="276709"/>
                      <a:pt x="2328674" y="277662"/>
                    </a:cubicBezTo>
                    <a:cubicBezTo>
                      <a:pt x="2330484" y="278614"/>
                      <a:pt x="2333913" y="278614"/>
                      <a:pt x="2336294" y="277567"/>
                    </a:cubicBezTo>
                    <a:lnTo>
                      <a:pt x="2333818" y="275185"/>
                    </a:lnTo>
                    <a:lnTo>
                      <a:pt x="2332008" y="273471"/>
                    </a:lnTo>
                    <a:cubicBezTo>
                      <a:pt x="2330484" y="271280"/>
                      <a:pt x="2328865" y="269470"/>
                      <a:pt x="2328484" y="269375"/>
                    </a:cubicBezTo>
                    <a:close/>
                    <a:moveTo>
                      <a:pt x="2325341" y="258040"/>
                    </a:moveTo>
                    <a:cubicBezTo>
                      <a:pt x="2325436" y="259945"/>
                      <a:pt x="2327913" y="264708"/>
                      <a:pt x="2328960" y="264613"/>
                    </a:cubicBezTo>
                    <a:cubicBezTo>
                      <a:pt x="2330008" y="264517"/>
                      <a:pt x="2333437" y="265470"/>
                      <a:pt x="2335818" y="265660"/>
                    </a:cubicBezTo>
                    <a:lnTo>
                      <a:pt x="2336961" y="264327"/>
                    </a:lnTo>
                    <a:lnTo>
                      <a:pt x="2338961" y="262136"/>
                    </a:lnTo>
                    <a:cubicBezTo>
                      <a:pt x="2340580" y="259564"/>
                      <a:pt x="2339342" y="257755"/>
                      <a:pt x="2336199" y="258040"/>
                    </a:cubicBezTo>
                    <a:cubicBezTo>
                      <a:pt x="2333056" y="258326"/>
                      <a:pt x="2325245" y="256135"/>
                      <a:pt x="2325341" y="258040"/>
                    </a:cubicBezTo>
                    <a:close/>
                    <a:moveTo>
                      <a:pt x="2285240" y="257278"/>
                    </a:moveTo>
                    <a:cubicBezTo>
                      <a:pt x="2283907" y="256802"/>
                      <a:pt x="2281811" y="257278"/>
                      <a:pt x="2280573" y="258326"/>
                    </a:cubicBezTo>
                    <a:cubicBezTo>
                      <a:pt x="2279335" y="259374"/>
                      <a:pt x="2277049" y="264041"/>
                      <a:pt x="2278382" y="266232"/>
                    </a:cubicBezTo>
                    <a:lnTo>
                      <a:pt x="2281907" y="263755"/>
                    </a:lnTo>
                    <a:lnTo>
                      <a:pt x="2282764" y="262993"/>
                    </a:lnTo>
                    <a:cubicBezTo>
                      <a:pt x="2286098" y="264613"/>
                      <a:pt x="2287621" y="266803"/>
                      <a:pt x="2286288" y="267946"/>
                    </a:cubicBezTo>
                    <a:lnTo>
                      <a:pt x="2286478" y="268232"/>
                    </a:lnTo>
                    <a:lnTo>
                      <a:pt x="2289527" y="272328"/>
                    </a:lnTo>
                    <a:cubicBezTo>
                      <a:pt x="2294575" y="270232"/>
                      <a:pt x="2298671" y="266232"/>
                      <a:pt x="2298575" y="263374"/>
                    </a:cubicBezTo>
                    <a:lnTo>
                      <a:pt x="2295051" y="263089"/>
                    </a:lnTo>
                    <a:cubicBezTo>
                      <a:pt x="2290574" y="262708"/>
                      <a:pt x="2289241" y="259374"/>
                      <a:pt x="2286193" y="257755"/>
                    </a:cubicBezTo>
                    <a:close/>
                    <a:moveTo>
                      <a:pt x="27720" y="253373"/>
                    </a:moveTo>
                    <a:cubicBezTo>
                      <a:pt x="26101" y="253659"/>
                      <a:pt x="23624" y="255088"/>
                      <a:pt x="22100" y="256421"/>
                    </a:cubicBezTo>
                    <a:lnTo>
                      <a:pt x="23910" y="258326"/>
                    </a:lnTo>
                    <a:lnTo>
                      <a:pt x="25243" y="259755"/>
                    </a:lnTo>
                    <a:cubicBezTo>
                      <a:pt x="26767" y="262231"/>
                      <a:pt x="29244" y="262898"/>
                      <a:pt x="30768" y="261184"/>
                    </a:cubicBezTo>
                    <a:cubicBezTo>
                      <a:pt x="32292" y="259469"/>
                      <a:pt x="34007" y="254897"/>
                      <a:pt x="31054" y="254897"/>
                    </a:cubicBezTo>
                    <a:lnTo>
                      <a:pt x="29434" y="254135"/>
                    </a:lnTo>
                    <a:close/>
                    <a:moveTo>
                      <a:pt x="2289813" y="250039"/>
                    </a:moveTo>
                    <a:cubicBezTo>
                      <a:pt x="2286669" y="249658"/>
                      <a:pt x="2286098" y="251087"/>
                      <a:pt x="2288574" y="253183"/>
                    </a:cubicBezTo>
                    <a:cubicBezTo>
                      <a:pt x="2291050" y="255278"/>
                      <a:pt x="2298004" y="259660"/>
                      <a:pt x="2299147" y="258802"/>
                    </a:cubicBezTo>
                    <a:cubicBezTo>
                      <a:pt x="2300290" y="257945"/>
                      <a:pt x="2299623" y="253183"/>
                      <a:pt x="2299052" y="253849"/>
                    </a:cubicBezTo>
                    <a:cubicBezTo>
                      <a:pt x="2298671" y="254516"/>
                      <a:pt x="2292955" y="250325"/>
                      <a:pt x="2289813" y="250039"/>
                    </a:cubicBezTo>
                    <a:close/>
                    <a:moveTo>
                      <a:pt x="70106" y="227084"/>
                    </a:moveTo>
                    <a:lnTo>
                      <a:pt x="69916" y="227179"/>
                    </a:lnTo>
                    <a:cubicBezTo>
                      <a:pt x="67630" y="228513"/>
                      <a:pt x="65534" y="230704"/>
                      <a:pt x="63058" y="231085"/>
                    </a:cubicBezTo>
                    <a:cubicBezTo>
                      <a:pt x="60676" y="231466"/>
                      <a:pt x="57914" y="229846"/>
                      <a:pt x="55247" y="229370"/>
                    </a:cubicBezTo>
                    <a:cubicBezTo>
                      <a:pt x="54199" y="229180"/>
                      <a:pt x="52009" y="229751"/>
                      <a:pt x="52009" y="230037"/>
                    </a:cubicBezTo>
                    <a:lnTo>
                      <a:pt x="51914" y="231180"/>
                    </a:lnTo>
                    <a:cubicBezTo>
                      <a:pt x="52485" y="232513"/>
                      <a:pt x="55057" y="233466"/>
                      <a:pt x="57819" y="233466"/>
                    </a:cubicBezTo>
                    <a:cubicBezTo>
                      <a:pt x="60486" y="233466"/>
                      <a:pt x="67725" y="235561"/>
                      <a:pt x="70011" y="233275"/>
                    </a:cubicBezTo>
                    <a:lnTo>
                      <a:pt x="69535" y="230227"/>
                    </a:lnTo>
                    <a:lnTo>
                      <a:pt x="69344" y="229370"/>
                    </a:lnTo>
                    <a:cubicBezTo>
                      <a:pt x="70297" y="228322"/>
                      <a:pt x="70678" y="227275"/>
                      <a:pt x="70106" y="227084"/>
                    </a:cubicBezTo>
                    <a:close/>
                    <a:moveTo>
                      <a:pt x="41245" y="220798"/>
                    </a:moveTo>
                    <a:cubicBezTo>
                      <a:pt x="41341" y="222036"/>
                      <a:pt x="41912" y="227846"/>
                      <a:pt x="43055" y="231275"/>
                    </a:cubicBezTo>
                    <a:lnTo>
                      <a:pt x="43722" y="234418"/>
                    </a:lnTo>
                    <a:cubicBezTo>
                      <a:pt x="43817" y="234990"/>
                      <a:pt x="45722" y="235561"/>
                      <a:pt x="46675" y="235466"/>
                    </a:cubicBezTo>
                    <a:cubicBezTo>
                      <a:pt x="47437" y="235371"/>
                      <a:pt x="48580" y="234323"/>
                      <a:pt x="48675" y="233561"/>
                    </a:cubicBezTo>
                    <a:lnTo>
                      <a:pt x="49437" y="229180"/>
                    </a:lnTo>
                    <a:cubicBezTo>
                      <a:pt x="44865" y="223274"/>
                      <a:pt x="41150" y="219464"/>
                      <a:pt x="41245" y="220798"/>
                    </a:cubicBezTo>
                    <a:close/>
                    <a:moveTo>
                      <a:pt x="2234853" y="184698"/>
                    </a:moveTo>
                    <a:cubicBezTo>
                      <a:pt x="2233996" y="182983"/>
                      <a:pt x="2227138" y="184698"/>
                      <a:pt x="2226947" y="186127"/>
                    </a:cubicBezTo>
                    <a:cubicBezTo>
                      <a:pt x="2226757" y="187555"/>
                      <a:pt x="2222947" y="189365"/>
                      <a:pt x="2221899" y="188603"/>
                    </a:cubicBezTo>
                    <a:cubicBezTo>
                      <a:pt x="2220946" y="187841"/>
                      <a:pt x="2219137" y="191175"/>
                      <a:pt x="2217898" y="196128"/>
                    </a:cubicBezTo>
                    <a:lnTo>
                      <a:pt x="2225423" y="195652"/>
                    </a:lnTo>
                    <a:cubicBezTo>
                      <a:pt x="2227233" y="195556"/>
                      <a:pt x="2228948" y="193842"/>
                      <a:pt x="2230662" y="193842"/>
                    </a:cubicBezTo>
                    <a:lnTo>
                      <a:pt x="2232567" y="193842"/>
                    </a:lnTo>
                    <a:cubicBezTo>
                      <a:pt x="2235234" y="195080"/>
                      <a:pt x="2237234" y="194794"/>
                      <a:pt x="2237044" y="193175"/>
                    </a:cubicBezTo>
                    <a:cubicBezTo>
                      <a:pt x="2236854" y="191556"/>
                      <a:pt x="2235710" y="186508"/>
                      <a:pt x="2234853" y="184698"/>
                    </a:cubicBezTo>
                    <a:close/>
                    <a:moveTo>
                      <a:pt x="198408" y="177173"/>
                    </a:moveTo>
                    <a:cubicBezTo>
                      <a:pt x="195646" y="177173"/>
                      <a:pt x="192883" y="179650"/>
                      <a:pt x="192217" y="182602"/>
                    </a:cubicBezTo>
                    <a:lnTo>
                      <a:pt x="187359" y="185269"/>
                    </a:lnTo>
                    <a:cubicBezTo>
                      <a:pt x="186787" y="185650"/>
                      <a:pt x="186121" y="186889"/>
                      <a:pt x="186311" y="186984"/>
                    </a:cubicBezTo>
                    <a:cubicBezTo>
                      <a:pt x="190026" y="189175"/>
                      <a:pt x="183740" y="190127"/>
                      <a:pt x="185359" y="191842"/>
                    </a:cubicBezTo>
                    <a:cubicBezTo>
                      <a:pt x="186787" y="193270"/>
                      <a:pt x="188788" y="194413"/>
                      <a:pt x="190407" y="195747"/>
                    </a:cubicBezTo>
                    <a:lnTo>
                      <a:pt x="192788" y="197652"/>
                    </a:lnTo>
                    <a:cubicBezTo>
                      <a:pt x="195550" y="199938"/>
                      <a:pt x="199456" y="199366"/>
                      <a:pt x="201456" y="196414"/>
                    </a:cubicBezTo>
                    <a:lnTo>
                      <a:pt x="203170" y="193461"/>
                    </a:lnTo>
                    <a:lnTo>
                      <a:pt x="203361" y="193080"/>
                    </a:lnTo>
                    <a:cubicBezTo>
                      <a:pt x="202599" y="192127"/>
                      <a:pt x="200789" y="191746"/>
                      <a:pt x="199265" y="192127"/>
                    </a:cubicBezTo>
                    <a:cubicBezTo>
                      <a:pt x="197741" y="192604"/>
                      <a:pt x="193455" y="188413"/>
                      <a:pt x="194408" y="181555"/>
                    </a:cubicBezTo>
                    <a:lnTo>
                      <a:pt x="202123" y="178888"/>
                    </a:lnTo>
                    <a:lnTo>
                      <a:pt x="203933" y="178316"/>
                    </a:lnTo>
                    <a:cubicBezTo>
                      <a:pt x="206123" y="178221"/>
                      <a:pt x="207933" y="177935"/>
                      <a:pt x="207933" y="177745"/>
                    </a:cubicBezTo>
                    <a:cubicBezTo>
                      <a:pt x="208124" y="177649"/>
                      <a:pt x="201170" y="177173"/>
                      <a:pt x="198408" y="177173"/>
                    </a:cubicBezTo>
                    <a:close/>
                    <a:moveTo>
                      <a:pt x="75665" y="169789"/>
                    </a:moveTo>
                    <a:lnTo>
                      <a:pt x="77155" y="171172"/>
                    </a:lnTo>
                    <a:lnTo>
                      <a:pt x="79250" y="173078"/>
                    </a:lnTo>
                    <a:cubicBezTo>
                      <a:pt x="82203" y="174792"/>
                      <a:pt x="83060" y="176221"/>
                      <a:pt x="81346" y="176125"/>
                    </a:cubicBezTo>
                    <a:cubicBezTo>
                      <a:pt x="79536" y="176125"/>
                      <a:pt x="77059" y="180221"/>
                      <a:pt x="73821" y="180412"/>
                    </a:cubicBezTo>
                    <a:lnTo>
                      <a:pt x="70868" y="180983"/>
                    </a:lnTo>
                    <a:lnTo>
                      <a:pt x="67820" y="181745"/>
                    </a:lnTo>
                    <a:cubicBezTo>
                      <a:pt x="64486" y="182317"/>
                      <a:pt x="61915" y="181936"/>
                      <a:pt x="62105" y="180983"/>
                    </a:cubicBezTo>
                    <a:cubicBezTo>
                      <a:pt x="62296" y="180031"/>
                      <a:pt x="71440" y="176697"/>
                      <a:pt x="71821" y="174506"/>
                    </a:cubicBezTo>
                    <a:lnTo>
                      <a:pt x="73059" y="172982"/>
                    </a:lnTo>
                    <a:close/>
                    <a:moveTo>
                      <a:pt x="2263809" y="168315"/>
                    </a:moveTo>
                    <a:lnTo>
                      <a:pt x="2258380" y="170887"/>
                    </a:lnTo>
                    <a:lnTo>
                      <a:pt x="2257714" y="170717"/>
                    </a:lnTo>
                    <a:close/>
                    <a:moveTo>
                      <a:pt x="76869" y="168315"/>
                    </a:moveTo>
                    <a:lnTo>
                      <a:pt x="75665" y="169789"/>
                    </a:lnTo>
                    <a:lnTo>
                      <a:pt x="74488" y="168696"/>
                    </a:lnTo>
                    <a:cubicBezTo>
                      <a:pt x="71916" y="169363"/>
                      <a:pt x="73059" y="169268"/>
                      <a:pt x="76869" y="168315"/>
                    </a:cubicBezTo>
                    <a:close/>
                    <a:moveTo>
                      <a:pt x="2195610" y="161076"/>
                    </a:moveTo>
                    <a:lnTo>
                      <a:pt x="2194563" y="162314"/>
                    </a:lnTo>
                    <a:cubicBezTo>
                      <a:pt x="2193896" y="163076"/>
                      <a:pt x="2195515" y="165172"/>
                      <a:pt x="2194943" y="165743"/>
                    </a:cubicBezTo>
                    <a:cubicBezTo>
                      <a:pt x="2193705" y="166886"/>
                      <a:pt x="2191515" y="167172"/>
                      <a:pt x="2189895" y="168029"/>
                    </a:cubicBezTo>
                    <a:lnTo>
                      <a:pt x="2189229" y="168410"/>
                    </a:lnTo>
                    <a:cubicBezTo>
                      <a:pt x="2188752" y="169172"/>
                      <a:pt x="2190086" y="170125"/>
                      <a:pt x="2192181" y="170410"/>
                    </a:cubicBezTo>
                    <a:cubicBezTo>
                      <a:pt x="2194277" y="170887"/>
                      <a:pt x="2202373" y="164791"/>
                      <a:pt x="2201611" y="162695"/>
                    </a:cubicBezTo>
                    <a:cubicBezTo>
                      <a:pt x="2200944" y="160695"/>
                      <a:pt x="2198277" y="159933"/>
                      <a:pt x="2195610" y="161076"/>
                    </a:cubicBezTo>
                    <a:close/>
                    <a:moveTo>
                      <a:pt x="178215" y="146312"/>
                    </a:moveTo>
                    <a:cubicBezTo>
                      <a:pt x="180502" y="145741"/>
                      <a:pt x="181073" y="145836"/>
                      <a:pt x="179549" y="146503"/>
                    </a:cubicBezTo>
                    <a:cubicBezTo>
                      <a:pt x="177930" y="147265"/>
                      <a:pt x="175548" y="150884"/>
                      <a:pt x="175929" y="151361"/>
                    </a:cubicBezTo>
                    <a:cubicBezTo>
                      <a:pt x="176406" y="151742"/>
                      <a:pt x="177072" y="153266"/>
                      <a:pt x="176406" y="153837"/>
                    </a:cubicBezTo>
                    <a:cubicBezTo>
                      <a:pt x="175739" y="154408"/>
                      <a:pt x="173262" y="154885"/>
                      <a:pt x="172500" y="153742"/>
                    </a:cubicBezTo>
                    <a:cubicBezTo>
                      <a:pt x="171738" y="152408"/>
                      <a:pt x="175929" y="146884"/>
                      <a:pt x="178215" y="146312"/>
                    </a:cubicBezTo>
                    <a:close/>
                    <a:moveTo>
                      <a:pt x="2259237" y="120500"/>
                    </a:moveTo>
                    <a:cubicBezTo>
                      <a:pt x="2259999" y="120881"/>
                      <a:pt x="2260761" y="122691"/>
                      <a:pt x="2260284" y="123072"/>
                    </a:cubicBezTo>
                    <a:lnTo>
                      <a:pt x="2257713" y="125644"/>
                    </a:lnTo>
                    <a:cubicBezTo>
                      <a:pt x="2253998" y="128882"/>
                      <a:pt x="2253236" y="132978"/>
                      <a:pt x="2255903" y="134597"/>
                    </a:cubicBezTo>
                    <a:cubicBezTo>
                      <a:pt x="2258570" y="136407"/>
                      <a:pt x="2270476" y="132787"/>
                      <a:pt x="2272858" y="133645"/>
                    </a:cubicBezTo>
                    <a:cubicBezTo>
                      <a:pt x="2275239" y="134502"/>
                      <a:pt x="2276286" y="136502"/>
                      <a:pt x="2275143" y="138026"/>
                    </a:cubicBezTo>
                    <a:cubicBezTo>
                      <a:pt x="2274001" y="139550"/>
                      <a:pt x="2268286" y="137169"/>
                      <a:pt x="2266857" y="137074"/>
                    </a:cubicBezTo>
                    <a:lnTo>
                      <a:pt x="2266190" y="137645"/>
                    </a:lnTo>
                    <a:cubicBezTo>
                      <a:pt x="2265523" y="138217"/>
                      <a:pt x="2265618" y="139550"/>
                      <a:pt x="2265904" y="140407"/>
                    </a:cubicBezTo>
                    <a:cubicBezTo>
                      <a:pt x="2266285" y="141360"/>
                      <a:pt x="2267714" y="141931"/>
                      <a:pt x="2267904" y="142884"/>
                    </a:cubicBezTo>
                    <a:cubicBezTo>
                      <a:pt x="2268095" y="143646"/>
                      <a:pt x="2267333" y="145075"/>
                      <a:pt x="2266571" y="145360"/>
                    </a:cubicBezTo>
                    <a:lnTo>
                      <a:pt x="2265714" y="145646"/>
                    </a:lnTo>
                    <a:cubicBezTo>
                      <a:pt x="2264380" y="145075"/>
                      <a:pt x="2261999" y="144122"/>
                      <a:pt x="2260475" y="143360"/>
                    </a:cubicBezTo>
                    <a:lnTo>
                      <a:pt x="2258665" y="142979"/>
                    </a:lnTo>
                    <a:lnTo>
                      <a:pt x="2255427" y="142312"/>
                    </a:lnTo>
                    <a:cubicBezTo>
                      <a:pt x="2252760" y="139741"/>
                      <a:pt x="2249807" y="135645"/>
                      <a:pt x="2249045" y="133168"/>
                    </a:cubicBezTo>
                    <a:cubicBezTo>
                      <a:pt x="2248188" y="130692"/>
                      <a:pt x="2253712" y="123739"/>
                      <a:pt x="2254665" y="122119"/>
                    </a:cubicBezTo>
                    <a:lnTo>
                      <a:pt x="2255903" y="120881"/>
                    </a:lnTo>
                    <a:cubicBezTo>
                      <a:pt x="2256475" y="120310"/>
                      <a:pt x="2258475" y="120119"/>
                      <a:pt x="2259237" y="120500"/>
                    </a:cubicBezTo>
                    <a:close/>
                    <a:moveTo>
                      <a:pt x="266035" y="117832"/>
                    </a:moveTo>
                    <a:lnTo>
                      <a:pt x="258796" y="118213"/>
                    </a:lnTo>
                    <a:lnTo>
                      <a:pt x="258320" y="118213"/>
                    </a:lnTo>
                    <a:cubicBezTo>
                      <a:pt x="257844" y="119642"/>
                      <a:pt x="258225" y="121071"/>
                      <a:pt x="259082" y="121357"/>
                    </a:cubicBezTo>
                    <a:lnTo>
                      <a:pt x="259844" y="121452"/>
                    </a:lnTo>
                    <a:lnTo>
                      <a:pt x="260701" y="121547"/>
                    </a:lnTo>
                    <a:cubicBezTo>
                      <a:pt x="261749" y="121357"/>
                      <a:pt x="263273" y="122785"/>
                      <a:pt x="264131" y="124595"/>
                    </a:cubicBezTo>
                    <a:lnTo>
                      <a:pt x="267083" y="124500"/>
                    </a:lnTo>
                    <a:lnTo>
                      <a:pt x="270608" y="124309"/>
                    </a:lnTo>
                    <a:cubicBezTo>
                      <a:pt x="276037" y="124405"/>
                      <a:pt x="274036" y="121452"/>
                      <a:pt x="266035" y="117832"/>
                    </a:cubicBezTo>
                    <a:close/>
                    <a:moveTo>
                      <a:pt x="223554" y="110022"/>
                    </a:moveTo>
                    <a:cubicBezTo>
                      <a:pt x="221840" y="111260"/>
                      <a:pt x="216982" y="114213"/>
                      <a:pt x="215743" y="114880"/>
                    </a:cubicBezTo>
                    <a:cubicBezTo>
                      <a:pt x="214410" y="115642"/>
                      <a:pt x="219077" y="118499"/>
                      <a:pt x="220887" y="116499"/>
                    </a:cubicBezTo>
                    <a:lnTo>
                      <a:pt x="222887" y="116213"/>
                    </a:lnTo>
                    <a:lnTo>
                      <a:pt x="230221" y="115356"/>
                    </a:lnTo>
                    <a:cubicBezTo>
                      <a:pt x="228316" y="111165"/>
                      <a:pt x="225364" y="108784"/>
                      <a:pt x="223554" y="110022"/>
                    </a:cubicBezTo>
                    <a:close/>
                    <a:moveTo>
                      <a:pt x="252796" y="107831"/>
                    </a:moveTo>
                    <a:cubicBezTo>
                      <a:pt x="251939" y="107736"/>
                      <a:pt x="250224" y="108498"/>
                      <a:pt x="250033" y="109165"/>
                    </a:cubicBezTo>
                    <a:cubicBezTo>
                      <a:pt x="249748" y="109927"/>
                      <a:pt x="250415" y="111546"/>
                      <a:pt x="251081" y="111736"/>
                    </a:cubicBezTo>
                    <a:cubicBezTo>
                      <a:pt x="254034" y="112689"/>
                      <a:pt x="257082" y="113641"/>
                      <a:pt x="260225" y="113927"/>
                    </a:cubicBezTo>
                    <a:lnTo>
                      <a:pt x="263654" y="114213"/>
                    </a:lnTo>
                    <a:cubicBezTo>
                      <a:pt x="267178" y="115165"/>
                      <a:pt x="270036" y="113356"/>
                      <a:pt x="270036" y="112403"/>
                    </a:cubicBezTo>
                    <a:cubicBezTo>
                      <a:pt x="270036" y="111451"/>
                      <a:pt x="264797" y="109736"/>
                      <a:pt x="258320" y="108593"/>
                    </a:cubicBezTo>
                    <a:close/>
                    <a:moveTo>
                      <a:pt x="283752" y="102783"/>
                    </a:moveTo>
                    <a:cubicBezTo>
                      <a:pt x="282418" y="100973"/>
                      <a:pt x="281466" y="102688"/>
                      <a:pt x="280133" y="102878"/>
                    </a:cubicBezTo>
                    <a:lnTo>
                      <a:pt x="276799" y="103450"/>
                    </a:lnTo>
                    <a:cubicBezTo>
                      <a:pt x="275656" y="105450"/>
                      <a:pt x="275560" y="108117"/>
                      <a:pt x="276608" y="109260"/>
                    </a:cubicBezTo>
                    <a:cubicBezTo>
                      <a:pt x="277656" y="110498"/>
                      <a:pt x="274799" y="114499"/>
                      <a:pt x="276323" y="116975"/>
                    </a:cubicBezTo>
                    <a:lnTo>
                      <a:pt x="278132" y="118880"/>
                    </a:lnTo>
                    <a:cubicBezTo>
                      <a:pt x="278894" y="119642"/>
                      <a:pt x="281561" y="120309"/>
                      <a:pt x="282228" y="119928"/>
                    </a:cubicBezTo>
                    <a:cubicBezTo>
                      <a:pt x="284038" y="118785"/>
                      <a:pt x="287086" y="117547"/>
                      <a:pt x="285848" y="115070"/>
                    </a:cubicBezTo>
                    <a:lnTo>
                      <a:pt x="285371" y="114213"/>
                    </a:lnTo>
                    <a:cubicBezTo>
                      <a:pt x="282895" y="113737"/>
                      <a:pt x="282609" y="111165"/>
                      <a:pt x="284704" y="108498"/>
                    </a:cubicBezTo>
                    <a:lnTo>
                      <a:pt x="285848" y="106117"/>
                    </a:lnTo>
                    <a:cubicBezTo>
                      <a:pt x="286228" y="105355"/>
                      <a:pt x="284609" y="103831"/>
                      <a:pt x="283752" y="102783"/>
                    </a:cubicBezTo>
                    <a:close/>
                    <a:moveTo>
                      <a:pt x="243366" y="86781"/>
                    </a:moveTo>
                    <a:cubicBezTo>
                      <a:pt x="238889" y="85733"/>
                      <a:pt x="237651" y="90115"/>
                      <a:pt x="234603" y="91734"/>
                    </a:cubicBezTo>
                    <a:cubicBezTo>
                      <a:pt x="234127" y="91924"/>
                      <a:pt x="234698" y="93163"/>
                      <a:pt x="234317" y="93639"/>
                    </a:cubicBezTo>
                    <a:lnTo>
                      <a:pt x="233269" y="95258"/>
                    </a:lnTo>
                    <a:cubicBezTo>
                      <a:pt x="232984" y="97068"/>
                      <a:pt x="234698" y="98687"/>
                      <a:pt x="237175" y="98782"/>
                    </a:cubicBezTo>
                    <a:lnTo>
                      <a:pt x="237175" y="96020"/>
                    </a:lnTo>
                    <a:cubicBezTo>
                      <a:pt x="237175" y="95639"/>
                      <a:pt x="240127" y="94877"/>
                      <a:pt x="241556" y="95068"/>
                    </a:cubicBezTo>
                    <a:lnTo>
                      <a:pt x="243747" y="95544"/>
                    </a:lnTo>
                    <a:cubicBezTo>
                      <a:pt x="246985" y="96877"/>
                      <a:pt x="250033" y="95734"/>
                      <a:pt x="250415" y="93067"/>
                    </a:cubicBezTo>
                    <a:lnTo>
                      <a:pt x="249557" y="91829"/>
                    </a:lnTo>
                    <a:cubicBezTo>
                      <a:pt x="248033" y="89829"/>
                      <a:pt x="245842" y="87448"/>
                      <a:pt x="243366" y="86781"/>
                    </a:cubicBezTo>
                    <a:close/>
                    <a:moveTo>
                      <a:pt x="261464" y="86686"/>
                    </a:moveTo>
                    <a:lnTo>
                      <a:pt x="261178" y="87067"/>
                    </a:lnTo>
                    <a:cubicBezTo>
                      <a:pt x="259844" y="88972"/>
                      <a:pt x="259463" y="91258"/>
                      <a:pt x="255844" y="91448"/>
                    </a:cubicBezTo>
                    <a:cubicBezTo>
                      <a:pt x="255463" y="91448"/>
                      <a:pt x="255082" y="94496"/>
                      <a:pt x="255272" y="96115"/>
                    </a:cubicBezTo>
                    <a:cubicBezTo>
                      <a:pt x="255272" y="96401"/>
                      <a:pt x="258130" y="96973"/>
                      <a:pt x="259368" y="96592"/>
                    </a:cubicBezTo>
                    <a:lnTo>
                      <a:pt x="260701" y="96211"/>
                    </a:lnTo>
                    <a:cubicBezTo>
                      <a:pt x="262035" y="96115"/>
                      <a:pt x="265369" y="96211"/>
                      <a:pt x="268226" y="96211"/>
                    </a:cubicBezTo>
                    <a:cubicBezTo>
                      <a:pt x="270893" y="96306"/>
                      <a:pt x="267274" y="90686"/>
                      <a:pt x="265369" y="91734"/>
                    </a:cubicBezTo>
                    <a:cubicBezTo>
                      <a:pt x="263559" y="92782"/>
                      <a:pt x="262511" y="92115"/>
                      <a:pt x="263083" y="90210"/>
                    </a:cubicBezTo>
                    <a:lnTo>
                      <a:pt x="263464" y="89257"/>
                    </a:lnTo>
                    <a:lnTo>
                      <a:pt x="263750" y="88495"/>
                    </a:lnTo>
                    <a:cubicBezTo>
                      <a:pt x="264131" y="87733"/>
                      <a:pt x="263083" y="86876"/>
                      <a:pt x="261464" y="86686"/>
                    </a:cubicBezTo>
                    <a:close/>
                    <a:moveTo>
                      <a:pt x="2053211" y="78208"/>
                    </a:moveTo>
                    <a:cubicBezTo>
                      <a:pt x="2050449" y="76780"/>
                      <a:pt x="2046354" y="78780"/>
                      <a:pt x="2046925" y="79923"/>
                    </a:cubicBezTo>
                    <a:cubicBezTo>
                      <a:pt x="2047496" y="81256"/>
                      <a:pt x="2052830" y="82971"/>
                      <a:pt x="2054735" y="82209"/>
                    </a:cubicBezTo>
                    <a:cubicBezTo>
                      <a:pt x="2056640" y="81447"/>
                      <a:pt x="2055879" y="79637"/>
                      <a:pt x="2053211" y="78208"/>
                    </a:cubicBezTo>
                    <a:close/>
                    <a:moveTo>
                      <a:pt x="2078453" y="69731"/>
                    </a:moveTo>
                    <a:cubicBezTo>
                      <a:pt x="2078834" y="68683"/>
                      <a:pt x="2077786" y="68398"/>
                      <a:pt x="2074738" y="72017"/>
                    </a:cubicBezTo>
                    <a:lnTo>
                      <a:pt x="2069975" y="72779"/>
                    </a:lnTo>
                    <a:cubicBezTo>
                      <a:pt x="2069689" y="72874"/>
                      <a:pt x="2069309" y="74208"/>
                      <a:pt x="2069689" y="74589"/>
                    </a:cubicBezTo>
                    <a:cubicBezTo>
                      <a:pt x="2070356" y="75256"/>
                      <a:pt x="2071594" y="76208"/>
                      <a:pt x="2072357" y="76018"/>
                    </a:cubicBezTo>
                    <a:cubicBezTo>
                      <a:pt x="2075405" y="75446"/>
                      <a:pt x="2078453" y="74589"/>
                      <a:pt x="2081405" y="73732"/>
                    </a:cubicBezTo>
                    <a:lnTo>
                      <a:pt x="2081786" y="73732"/>
                    </a:lnTo>
                    <a:cubicBezTo>
                      <a:pt x="2081786" y="73065"/>
                      <a:pt x="2079976" y="72017"/>
                      <a:pt x="2079119" y="71922"/>
                    </a:cubicBezTo>
                    <a:cubicBezTo>
                      <a:pt x="2078357" y="71731"/>
                      <a:pt x="2078071" y="70779"/>
                      <a:pt x="2078453" y="69731"/>
                    </a:cubicBezTo>
                    <a:close/>
                    <a:moveTo>
                      <a:pt x="313375" y="68398"/>
                    </a:moveTo>
                    <a:cubicBezTo>
                      <a:pt x="311375" y="68302"/>
                      <a:pt x="306898" y="72589"/>
                      <a:pt x="306898" y="74494"/>
                    </a:cubicBezTo>
                    <a:cubicBezTo>
                      <a:pt x="306898" y="76303"/>
                      <a:pt x="309184" y="76780"/>
                      <a:pt x="311946" y="75541"/>
                    </a:cubicBezTo>
                    <a:cubicBezTo>
                      <a:pt x="314708" y="74208"/>
                      <a:pt x="315280" y="68398"/>
                      <a:pt x="313375" y="68398"/>
                    </a:cubicBezTo>
                    <a:close/>
                    <a:moveTo>
                      <a:pt x="439962" y="57444"/>
                    </a:moveTo>
                    <a:lnTo>
                      <a:pt x="435961" y="58587"/>
                    </a:lnTo>
                    <a:cubicBezTo>
                      <a:pt x="430342" y="60492"/>
                      <a:pt x="429389" y="63254"/>
                      <a:pt x="433771" y="64778"/>
                    </a:cubicBezTo>
                    <a:lnTo>
                      <a:pt x="438628" y="62111"/>
                    </a:lnTo>
                    <a:cubicBezTo>
                      <a:pt x="439581" y="61635"/>
                      <a:pt x="441200" y="61825"/>
                      <a:pt x="441962" y="61254"/>
                    </a:cubicBezTo>
                    <a:cubicBezTo>
                      <a:pt x="442724" y="60682"/>
                      <a:pt x="443296" y="59349"/>
                      <a:pt x="442915" y="58587"/>
                    </a:cubicBezTo>
                    <a:cubicBezTo>
                      <a:pt x="442629" y="57920"/>
                      <a:pt x="440819" y="57253"/>
                      <a:pt x="439962" y="57444"/>
                    </a:cubicBezTo>
                    <a:close/>
                    <a:moveTo>
                      <a:pt x="514353" y="40299"/>
                    </a:moveTo>
                    <a:lnTo>
                      <a:pt x="518734" y="40394"/>
                    </a:lnTo>
                    <a:lnTo>
                      <a:pt x="523307" y="40489"/>
                    </a:lnTo>
                    <a:cubicBezTo>
                      <a:pt x="528450" y="40489"/>
                      <a:pt x="534070" y="42585"/>
                      <a:pt x="535784" y="45252"/>
                    </a:cubicBezTo>
                    <a:lnTo>
                      <a:pt x="534927" y="46204"/>
                    </a:lnTo>
                    <a:lnTo>
                      <a:pt x="532832" y="48681"/>
                    </a:lnTo>
                    <a:cubicBezTo>
                      <a:pt x="533117" y="51157"/>
                      <a:pt x="533022" y="53158"/>
                      <a:pt x="532546" y="53158"/>
                    </a:cubicBezTo>
                    <a:cubicBezTo>
                      <a:pt x="532069" y="53158"/>
                      <a:pt x="531307" y="51157"/>
                      <a:pt x="531974" y="48586"/>
                    </a:cubicBezTo>
                    <a:lnTo>
                      <a:pt x="527878" y="48967"/>
                    </a:lnTo>
                    <a:lnTo>
                      <a:pt x="524926" y="49253"/>
                    </a:lnTo>
                    <a:cubicBezTo>
                      <a:pt x="521878" y="50205"/>
                      <a:pt x="519687" y="49634"/>
                      <a:pt x="520068" y="48014"/>
                    </a:cubicBezTo>
                    <a:cubicBezTo>
                      <a:pt x="520449" y="46395"/>
                      <a:pt x="514924" y="42680"/>
                      <a:pt x="514353" y="40299"/>
                    </a:cubicBezTo>
                    <a:close/>
                    <a:moveTo>
                      <a:pt x="1565246" y="3247"/>
                    </a:moveTo>
                    <a:cubicBezTo>
                      <a:pt x="1566008" y="3056"/>
                      <a:pt x="1567151" y="4009"/>
                      <a:pt x="1567913" y="4580"/>
                    </a:cubicBezTo>
                    <a:lnTo>
                      <a:pt x="1569628" y="6009"/>
                    </a:lnTo>
                    <a:cubicBezTo>
                      <a:pt x="1571818" y="5533"/>
                      <a:pt x="1576581" y="4390"/>
                      <a:pt x="1580391" y="3437"/>
                    </a:cubicBezTo>
                    <a:lnTo>
                      <a:pt x="1580105" y="8390"/>
                    </a:lnTo>
                    <a:lnTo>
                      <a:pt x="1580010" y="10391"/>
                    </a:lnTo>
                    <a:cubicBezTo>
                      <a:pt x="1581724" y="13058"/>
                      <a:pt x="1580010" y="16296"/>
                      <a:pt x="1576295" y="17630"/>
                    </a:cubicBezTo>
                    <a:lnTo>
                      <a:pt x="1574580" y="12772"/>
                    </a:lnTo>
                    <a:lnTo>
                      <a:pt x="1572675" y="7438"/>
                    </a:lnTo>
                    <a:cubicBezTo>
                      <a:pt x="1565437" y="6771"/>
                      <a:pt x="1561245" y="10581"/>
                      <a:pt x="1561817" y="12200"/>
                    </a:cubicBezTo>
                    <a:cubicBezTo>
                      <a:pt x="1562388" y="13820"/>
                      <a:pt x="1560007" y="12867"/>
                      <a:pt x="1556483" y="10105"/>
                    </a:cubicBezTo>
                    <a:lnTo>
                      <a:pt x="1554292" y="8105"/>
                    </a:lnTo>
                    <a:lnTo>
                      <a:pt x="1553816" y="7724"/>
                    </a:lnTo>
                    <a:cubicBezTo>
                      <a:pt x="1553911" y="6771"/>
                      <a:pt x="1557340" y="5057"/>
                      <a:pt x="1561436" y="4009"/>
                    </a:cubicBezTo>
                    <a:close/>
                    <a:moveTo>
                      <a:pt x="2200659" y="2961"/>
                    </a:moveTo>
                    <a:cubicBezTo>
                      <a:pt x="2202659" y="2866"/>
                      <a:pt x="2205993" y="1628"/>
                      <a:pt x="2206183" y="5152"/>
                    </a:cubicBezTo>
                    <a:lnTo>
                      <a:pt x="2206183" y="5724"/>
                    </a:lnTo>
                    <a:cubicBezTo>
                      <a:pt x="2206946" y="6581"/>
                      <a:pt x="2208089" y="6486"/>
                      <a:pt x="2208755" y="5533"/>
                    </a:cubicBezTo>
                    <a:cubicBezTo>
                      <a:pt x="2209517" y="4485"/>
                      <a:pt x="2212184" y="2485"/>
                      <a:pt x="2213136" y="3342"/>
                    </a:cubicBezTo>
                    <a:cubicBezTo>
                      <a:pt x="2214089" y="4104"/>
                      <a:pt x="2214470" y="8391"/>
                      <a:pt x="2211708" y="10772"/>
                    </a:cubicBezTo>
                    <a:lnTo>
                      <a:pt x="2208565" y="12105"/>
                    </a:lnTo>
                    <a:lnTo>
                      <a:pt x="2206088" y="13248"/>
                    </a:lnTo>
                    <a:cubicBezTo>
                      <a:pt x="2202278" y="13534"/>
                      <a:pt x="2200754" y="11058"/>
                      <a:pt x="2202659" y="7914"/>
                    </a:cubicBezTo>
                    <a:lnTo>
                      <a:pt x="2198564" y="5628"/>
                    </a:lnTo>
                    <a:cubicBezTo>
                      <a:pt x="2198468" y="5628"/>
                      <a:pt x="2199897" y="2961"/>
                      <a:pt x="2200659" y="2961"/>
                    </a:cubicBezTo>
                    <a:close/>
                    <a:moveTo>
                      <a:pt x="2164178" y="865"/>
                    </a:moveTo>
                    <a:cubicBezTo>
                      <a:pt x="2167225" y="389"/>
                      <a:pt x="2175607" y="3532"/>
                      <a:pt x="2177132" y="3056"/>
                    </a:cubicBezTo>
                    <a:lnTo>
                      <a:pt x="2178655" y="2770"/>
                    </a:lnTo>
                    <a:lnTo>
                      <a:pt x="2180941" y="2389"/>
                    </a:lnTo>
                    <a:cubicBezTo>
                      <a:pt x="2184275" y="2008"/>
                      <a:pt x="2185609" y="2866"/>
                      <a:pt x="2183989" y="4199"/>
                    </a:cubicBezTo>
                    <a:lnTo>
                      <a:pt x="2183704" y="4961"/>
                    </a:lnTo>
                    <a:lnTo>
                      <a:pt x="2183418" y="5818"/>
                    </a:lnTo>
                    <a:cubicBezTo>
                      <a:pt x="2183799" y="6866"/>
                      <a:pt x="2185609" y="7819"/>
                      <a:pt x="2187514" y="7819"/>
                    </a:cubicBezTo>
                    <a:lnTo>
                      <a:pt x="2188371" y="7152"/>
                    </a:lnTo>
                    <a:cubicBezTo>
                      <a:pt x="2191991" y="4294"/>
                      <a:pt x="2191895" y="4104"/>
                      <a:pt x="2193800" y="7247"/>
                    </a:cubicBezTo>
                    <a:cubicBezTo>
                      <a:pt x="2194657" y="8676"/>
                      <a:pt x="2196372" y="10867"/>
                      <a:pt x="2195800" y="11438"/>
                    </a:cubicBezTo>
                    <a:cubicBezTo>
                      <a:pt x="2194277" y="13057"/>
                      <a:pt x="2193610" y="14010"/>
                      <a:pt x="2195896" y="15248"/>
                    </a:cubicBezTo>
                    <a:lnTo>
                      <a:pt x="2198563" y="16772"/>
                    </a:lnTo>
                    <a:cubicBezTo>
                      <a:pt x="2201611" y="18582"/>
                      <a:pt x="2201420" y="20963"/>
                      <a:pt x="2198277" y="22011"/>
                    </a:cubicBezTo>
                    <a:cubicBezTo>
                      <a:pt x="2195134" y="23059"/>
                      <a:pt x="2187323" y="31441"/>
                      <a:pt x="2189323" y="37822"/>
                    </a:cubicBezTo>
                    <a:lnTo>
                      <a:pt x="2199611" y="37632"/>
                    </a:lnTo>
                    <a:lnTo>
                      <a:pt x="2200182" y="37632"/>
                    </a:lnTo>
                    <a:cubicBezTo>
                      <a:pt x="2200849" y="39346"/>
                      <a:pt x="2200373" y="43061"/>
                      <a:pt x="2199134" y="45919"/>
                    </a:cubicBezTo>
                    <a:cubicBezTo>
                      <a:pt x="2197896" y="48776"/>
                      <a:pt x="2189800" y="53920"/>
                      <a:pt x="2188943" y="54205"/>
                    </a:cubicBezTo>
                    <a:cubicBezTo>
                      <a:pt x="2188085" y="54396"/>
                      <a:pt x="2187037" y="55920"/>
                      <a:pt x="2187514" y="57158"/>
                    </a:cubicBezTo>
                    <a:cubicBezTo>
                      <a:pt x="2187895" y="58396"/>
                      <a:pt x="2185799" y="62492"/>
                      <a:pt x="2181608" y="63349"/>
                    </a:cubicBezTo>
                    <a:lnTo>
                      <a:pt x="2177894" y="61730"/>
                    </a:lnTo>
                    <a:lnTo>
                      <a:pt x="2177036" y="61349"/>
                    </a:lnTo>
                    <a:cubicBezTo>
                      <a:pt x="2175036" y="62492"/>
                      <a:pt x="2173036" y="64492"/>
                      <a:pt x="2172655" y="65731"/>
                    </a:cubicBezTo>
                    <a:cubicBezTo>
                      <a:pt x="2172274" y="66969"/>
                      <a:pt x="2174655" y="71731"/>
                      <a:pt x="2179989" y="72779"/>
                    </a:cubicBezTo>
                    <a:lnTo>
                      <a:pt x="2181990" y="67064"/>
                    </a:lnTo>
                    <a:cubicBezTo>
                      <a:pt x="2181990" y="66969"/>
                      <a:pt x="2185132" y="67255"/>
                      <a:pt x="2185228" y="67445"/>
                    </a:cubicBezTo>
                    <a:cubicBezTo>
                      <a:pt x="2185704" y="71255"/>
                      <a:pt x="2188847" y="71350"/>
                      <a:pt x="2192371" y="71065"/>
                    </a:cubicBezTo>
                    <a:lnTo>
                      <a:pt x="2197134" y="70684"/>
                    </a:lnTo>
                    <a:cubicBezTo>
                      <a:pt x="2199420" y="73732"/>
                      <a:pt x="2201040" y="76494"/>
                      <a:pt x="2200849" y="76780"/>
                    </a:cubicBezTo>
                    <a:lnTo>
                      <a:pt x="2200563" y="76970"/>
                    </a:lnTo>
                    <a:cubicBezTo>
                      <a:pt x="2198754" y="78589"/>
                      <a:pt x="2196848" y="80590"/>
                      <a:pt x="2201040" y="81352"/>
                    </a:cubicBezTo>
                    <a:lnTo>
                      <a:pt x="2202182" y="81542"/>
                    </a:lnTo>
                    <a:cubicBezTo>
                      <a:pt x="2204088" y="79542"/>
                      <a:pt x="2206183" y="78399"/>
                      <a:pt x="2206659" y="79161"/>
                    </a:cubicBezTo>
                    <a:lnTo>
                      <a:pt x="2206469" y="79923"/>
                    </a:lnTo>
                    <a:cubicBezTo>
                      <a:pt x="2205897" y="81828"/>
                      <a:pt x="2205040" y="83638"/>
                      <a:pt x="2203897" y="85352"/>
                    </a:cubicBezTo>
                    <a:lnTo>
                      <a:pt x="2202659" y="87352"/>
                    </a:lnTo>
                    <a:cubicBezTo>
                      <a:pt x="2203897" y="88972"/>
                      <a:pt x="2207135" y="91734"/>
                      <a:pt x="2209802" y="93544"/>
                    </a:cubicBezTo>
                    <a:lnTo>
                      <a:pt x="2204373" y="94210"/>
                    </a:lnTo>
                    <a:cubicBezTo>
                      <a:pt x="2201420" y="94591"/>
                      <a:pt x="2198087" y="94782"/>
                      <a:pt x="2198563" y="90877"/>
                    </a:cubicBezTo>
                    <a:lnTo>
                      <a:pt x="2198563" y="90686"/>
                    </a:lnTo>
                    <a:cubicBezTo>
                      <a:pt x="2197991" y="90305"/>
                      <a:pt x="2196944" y="91067"/>
                      <a:pt x="2196086" y="92305"/>
                    </a:cubicBezTo>
                    <a:cubicBezTo>
                      <a:pt x="2195229" y="93544"/>
                      <a:pt x="2195610" y="98782"/>
                      <a:pt x="2198754" y="100687"/>
                    </a:cubicBezTo>
                    <a:lnTo>
                      <a:pt x="2203611" y="98687"/>
                    </a:lnTo>
                    <a:cubicBezTo>
                      <a:pt x="2206754" y="97449"/>
                      <a:pt x="2212660" y="95068"/>
                      <a:pt x="2215898" y="100402"/>
                    </a:cubicBezTo>
                    <a:lnTo>
                      <a:pt x="2216279" y="101068"/>
                    </a:lnTo>
                    <a:cubicBezTo>
                      <a:pt x="2219994" y="101735"/>
                      <a:pt x="2221899" y="102783"/>
                      <a:pt x="2220661" y="103259"/>
                    </a:cubicBezTo>
                    <a:cubicBezTo>
                      <a:pt x="2219327" y="103831"/>
                      <a:pt x="2214660" y="108688"/>
                      <a:pt x="2211803" y="112213"/>
                    </a:cubicBezTo>
                    <a:lnTo>
                      <a:pt x="2202659" y="110974"/>
                    </a:lnTo>
                    <a:lnTo>
                      <a:pt x="2201516" y="110784"/>
                    </a:lnTo>
                    <a:cubicBezTo>
                      <a:pt x="2200182" y="111070"/>
                      <a:pt x="2200563" y="111546"/>
                      <a:pt x="2202373" y="111736"/>
                    </a:cubicBezTo>
                    <a:cubicBezTo>
                      <a:pt x="2204182" y="111927"/>
                      <a:pt x="2204754" y="115927"/>
                      <a:pt x="2205516" y="115832"/>
                    </a:cubicBezTo>
                    <a:cubicBezTo>
                      <a:pt x="2206278" y="115737"/>
                      <a:pt x="2208850" y="116975"/>
                      <a:pt x="2208850" y="118594"/>
                    </a:cubicBezTo>
                    <a:cubicBezTo>
                      <a:pt x="2208850" y="120214"/>
                      <a:pt x="2210278" y="124881"/>
                      <a:pt x="2212088" y="125357"/>
                    </a:cubicBezTo>
                    <a:cubicBezTo>
                      <a:pt x="2213898" y="125833"/>
                      <a:pt x="2219041" y="125357"/>
                      <a:pt x="2219613" y="123166"/>
                    </a:cubicBezTo>
                    <a:lnTo>
                      <a:pt x="2221042" y="121357"/>
                    </a:lnTo>
                    <a:cubicBezTo>
                      <a:pt x="2221899" y="120309"/>
                      <a:pt x="2225328" y="119166"/>
                      <a:pt x="2226090" y="119642"/>
                    </a:cubicBezTo>
                    <a:lnTo>
                      <a:pt x="2230948" y="122690"/>
                    </a:lnTo>
                    <a:cubicBezTo>
                      <a:pt x="2235805" y="120880"/>
                      <a:pt x="2240473" y="119356"/>
                      <a:pt x="2241330" y="119356"/>
                    </a:cubicBezTo>
                    <a:cubicBezTo>
                      <a:pt x="2242188" y="119356"/>
                      <a:pt x="2246379" y="123452"/>
                      <a:pt x="2247236" y="128405"/>
                    </a:cubicBezTo>
                    <a:lnTo>
                      <a:pt x="2243331" y="132501"/>
                    </a:lnTo>
                    <a:cubicBezTo>
                      <a:pt x="2243140" y="132787"/>
                      <a:pt x="2244378" y="133834"/>
                      <a:pt x="2244759" y="134692"/>
                    </a:cubicBezTo>
                    <a:cubicBezTo>
                      <a:pt x="2245616" y="136501"/>
                      <a:pt x="2245712" y="138216"/>
                      <a:pt x="2242473" y="138121"/>
                    </a:cubicBezTo>
                    <a:lnTo>
                      <a:pt x="2237997" y="138025"/>
                    </a:lnTo>
                    <a:cubicBezTo>
                      <a:pt x="2236091" y="140883"/>
                      <a:pt x="2233806" y="144502"/>
                      <a:pt x="2232853" y="146122"/>
                    </a:cubicBezTo>
                    <a:lnTo>
                      <a:pt x="2234758" y="147931"/>
                    </a:lnTo>
                    <a:cubicBezTo>
                      <a:pt x="2235425" y="148598"/>
                      <a:pt x="2235805" y="151741"/>
                      <a:pt x="2231900" y="149551"/>
                    </a:cubicBezTo>
                    <a:cubicBezTo>
                      <a:pt x="2230281" y="148693"/>
                      <a:pt x="2226471" y="148598"/>
                      <a:pt x="2225233" y="149551"/>
                    </a:cubicBezTo>
                    <a:cubicBezTo>
                      <a:pt x="2221709" y="152122"/>
                      <a:pt x="2220185" y="149932"/>
                      <a:pt x="2217898" y="148503"/>
                    </a:cubicBezTo>
                    <a:lnTo>
                      <a:pt x="2216470" y="147646"/>
                    </a:lnTo>
                    <a:cubicBezTo>
                      <a:pt x="2214374" y="147265"/>
                      <a:pt x="2212469" y="147646"/>
                      <a:pt x="2212279" y="148598"/>
                    </a:cubicBezTo>
                    <a:cubicBezTo>
                      <a:pt x="2212088" y="149551"/>
                      <a:pt x="2216089" y="152884"/>
                      <a:pt x="2221804" y="152789"/>
                    </a:cubicBezTo>
                    <a:lnTo>
                      <a:pt x="2226757" y="152980"/>
                    </a:lnTo>
                    <a:lnTo>
                      <a:pt x="2227805" y="153075"/>
                    </a:lnTo>
                    <a:cubicBezTo>
                      <a:pt x="2228852" y="154313"/>
                      <a:pt x="2229043" y="155742"/>
                      <a:pt x="2228186" y="156218"/>
                    </a:cubicBezTo>
                    <a:cubicBezTo>
                      <a:pt x="2227329" y="156790"/>
                      <a:pt x="2223328" y="157171"/>
                      <a:pt x="2219708" y="157266"/>
                    </a:cubicBezTo>
                    <a:lnTo>
                      <a:pt x="2219613" y="159933"/>
                    </a:lnTo>
                    <a:lnTo>
                      <a:pt x="2219518" y="164886"/>
                    </a:lnTo>
                    <a:cubicBezTo>
                      <a:pt x="2215517" y="163933"/>
                      <a:pt x="2212564" y="162409"/>
                      <a:pt x="2213041" y="161457"/>
                    </a:cubicBezTo>
                    <a:cubicBezTo>
                      <a:pt x="2213517" y="160504"/>
                      <a:pt x="2212374" y="157742"/>
                      <a:pt x="2208850" y="158599"/>
                    </a:cubicBezTo>
                    <a:lnTo>
                      <a:pt x="2207326" y="159933"/>
                    </a:lnTo>
                    <a:cubicBezTo>
                      <a:pt x="2206183" y="160885"/>
                      <a:pt x="2206278" y="163267"/>
                      <a:pt x="2206754" y="164886"/>
                    </a:cubicBezTo>
                    <a:lnTo>
                      <a:pt x="2207612" y="167553"/>
                    </a:lnTo>
                    <a:cubicBezTo>
                      <a:pt x="2210945" y="167743"/>
                      <a:pt x="2217041" y="168220"/>
                      <a:pt x="2221137" y="168791"/>
                    </a:cubicBezTo>
                    <a:lnTo>
                      <a:pt x="2219232" y="171744"/>
                    </a:lnTo>
                    <a:lnTo>
                      <a:pt x="2216565" y="175744"/>
                    </a:lnTo>
                    <a:cubicBezTo>
                      <a:pt x="2219232" y="178602"/>
                      <a:pt x="2221613" y="181555"/>
                      <a:pt x="2221994" y="182126"/>
                    </a:cubicBezTo>
                    <a:cubicBezTo>
                      <a:pt x="2222280" y="182793"/>
                      <a:pt x="2222947" y="182507"/>
                      <a:pt x="2222852" y="179935"/>
                    </a:cubicBezTo>
                    <a:cubicBezTo>
                      <a:pt x="2222661" y="177364"/>
                      <a:pt x="2227519" y="168696"/>
                      <a:pt x="2228662" y="166315"/>
                    </a:cubicBezTo>
                    <a:lnTo>
                      <a:pt x="2232567" y="166886"/>
                    </a:lnTo>
                    <a:cubicBezTo>
                      <a:pt x="2233329" y="166981"/>
                      <a:pt x="2233996" y="167648"/>
                      <a:pt x="2234758" y="167648"/>
                    </a:cubicBezTo>
                    <a:cubicBezTo>
                      <a:pt x="2244950" y="167267"/>
                      <a:pt x="2246950" y="167648"/>
                      <a:pt x="2253522" y="169648"/>
                    </a:cubicBezTo>
                    <a:lnTo>
                      <a:pt x="2257714" y="170717"/>
                    </a:lnTo>
                    <a:lnTo>
                      <a:pt x="2250760" y="173458"/>
                    </a:lnTo>
                    <a:lnTo>
                      <a:pt x="2246855" y="173554"/>
                    </a:lnTo>
                    <a:cubicBezTo>
                      <a:pt x="2245426" y="173649"/>
                      <a:pt x="2243616" y="173363"/>
                      <a:pt x="2242568" y="172696"/>
                    </a:cubicBezTo>
                    <a:cubicBezTo>
                      <a:pt x="2238663" y="170125"/>
                      <a:pt x="2237044" y="173173"/>
                      <a:pt x="2235520" y="174697"/>
                    </a:cubicBezTo>
                    <a:cubicBezTo>
                      <a:pt x="2234186" y="176125"/>
                      <a:pt x="2234567" y="178507"/>
                      <a:pt x="2237615" y="178030"/>
                    </a:cubicBezTo>
                    <a:lnTo>
                      <a:pt x="2244759" y="176887"/>
                    </a:lnTo>
                    <a:cubicBezTo>
                      <a:pt x="2243902" y="180793"/>
                      <a:pt x="2246759" y="181650"/>
                      <a:pt x="2251046" y="178983"/>
                    </a:cubicBezTo>
                    <a:lnTo>
                      <a:pt x="2255332" y="178411"/>
                    </a:lnTo>
                    <a:lnTo>
                      <a:pt x="2259809" y="177840"/>
                    </a:lnTo>
                    <a:cubicBezTo>
                      <a:pt x="2265238" y="179173"/>
                      <a:pt x="2269714" y="182031"/>
                      <a:pt x="2269714" y="184031"/>
                    </a:cubicBezTo>
                    <a:cubicBezTo>
                      <a:pt x="2269714" y="186127"/>
                      <a:pt x="2273334" y="193842"/>
                      <a:pt x="2279716" y="196795"/>
                    </a:cubicBezTo>
                    <a:lnTo>
                      <a:pt x="2286574" y="193842"/>
                    </a:lnTo>
                    <a:cubicBezTo>
                      <a:pt x="2287241" y="193556"/>
                      <a:pt x="2288384" y="193842"/>
                      <a:pt x="2289241" y="194032"/>
                    </a:cubicBezTo>
                    <a:lnTo>
                      <a:pt x="2293337" y="194794"/>
                    </a:lnTo>
                    <a:cubicBezTo>
                      <a:pt x="2297718" y="195461"/>
                      <a:pt x="2304672" y="196128"/>
                      <a:pt x="2308957" y="196318"/>
                    </a:cubicBezTo>
                    <a:lnTo>
                      <a:pt x="2312672" y="196985"/>
                    </a:lnTo>
                    <a:lnTo>
                      <a:pt x="2313244" y="197080"/>
                    </a:lnTo>
                    <a:cubicBezTo>
                      <a:pt x="2314006" y="196509"/>
                      <a:pt x="2317149" y="195937"/>
                      <a:pt x="2320197" y="195842"/>
                    </a:cubicBezTo>
                    <a:lnTo>
                      <a:pt x="2321816" y="197557"/>
                    </a:lnTo>
                    <a:lnTo>
                      <a:pt x="2323722" y="199557"/>
                    </a:lnTo>
                    <a:cubicBezTo>
                      <a:pt x="2325626" y="201938"/>
                      <a:pt x="2327341" y="204605"/>
                      <a:pt x="2327436" y="205558"/>
                    </a:cubicBezTo>
                    <a:cubicBezTo>
                      <a:pt x="2327531" y="206510"/>
                      <a:pt x="2326864" y="209368"/>
                      <a:pt x="2326484" y="210130"/>
                    </a:cubicBezTo>
                    <a:cubicBezTo>
                      <a:pt x="2326103" y="210892"/>
                      <a:pt x="2328770" y="212606"/>
                      <a:pt x="2332770" y="211558"/>
                    </a:cubicBezTo>
                    <a:cubicBezTo>
                      <a:pt x="2336771" y="210511"/>
                      <a:pt x="2347915" y="208891"/>
                      <a:pt x="2347439" y="207939"/>
                    </a:cubicBezTo>
                    <a:cubicBezTo>
                      <a:pt x="2346963" y="207082"/>
                      <a:pt x="2344962" y="204415"/>
                      <a:pt x="2343819" y="203653"/>
                    </a:cubicBezTo>
                    <a:cubicBezTo>
                      <a:pt x="2342772" y="202891"/>
                      <a:pt x="2340104" y="206129"/>
                      <a:pt x="2339247" y="207748"/>
                    </a:cubicBezTo>
                    <a:lnTo>
                      <a:pt x="2336771" y="207463"/>
                    </a:lnTo>
                    <a:lnTo>
                      <a:pt x="2334770" y="207272"/>
                    </a:lnTo>
                    <a:cubicBezTo>
                      <a:pt x="2332580" y="206986"/>
                      <a:pt x="2329817" y="204510"/>
                      <a:pt x="2328770" y="201652"/>
                    </a:cubicBezTo>
                    <a:lnTo>
                      <a:pt x="2330484" y="199176"/>
                    </a:lnTo>
                    <a:cubicBezTo>
                      <a:pt x="2331151" y="198223"/>
                      <a:pt x="2332484" y="197461"/>
                      <a:pt x="2333723" y="197080"/>
                    </a:cubicBezTo>
                    <a:lnTo>
                      <a:pt x="2336294" y="196223"/>
                    </a:lnTo>
                    <a:cubicBezTo>
                      <a:pt x="2339628" y="195461"/>
                      <a:pt x="2342581" y="195747"/>
                      <a:pt x="2342962" y="196890"/>
                    </a:cubicBezTo>
                    <a:cubicBezTo>
                      <a:pt x="2343248" y="198128"/>
                      <a:pt x="2345914" y="201176"/>
                      <a:pt x="2348010" y="200319"/>
                    </a:cubicBezTo>
                    <a:cubicBezTo>
                      <a:pt x="2350010" y="199462"/>
                      <a:pt x="2356773" y="197557"/>
                      <a:pt x="2358678" y="197938"/>
                    </a:cubicBezTo>
                    <a:cubicBezTo>
                      <a:pt x="2360583" y="198319"/>
                      <a:pt x="2365917" y="199462"/>
                      <a:pt x="2365060" y="202319"/>
                    </a:cubicBezTo>
                    <a:cubicBezTo>
                      <a:pt x="2364203" y="205177"/>
                      <a:pt x="2360107" y="212511"/>
                      <a:pt x="2358773" y="212987"/>
                    </a:cubicBezTo>
                    <a:cubicBezTo>
                      <a:pt x="2357535" y="213463"/>
                      <a:pt x="2354106" y="214987"/>
                      <a:pt x="2354487" y="215464"/>
                    </a:cubicBezTo>
                    <a:cubicBezTo>
                      <a:pt x="2354868" y="215845"/>
                      <a:pt x="2354868" y="217464"/>
                      <a:pt x="2353440" y="218226"/>
                    </a:cubicBezTo>
                    <a:cubicBezTo>
                      <a:pt x="2352011" y="218988"/>
                      <a:pt x="2348962" y="221655"/>
                      <a:pt x="2349915" y="222417"/>
                    </a:cubicBezTo>
                    <a:cubicBezTo>
                      <a:pt x="2350868" y="223179"/>
                      <a:pt x="2352391" y="226417"/>
                      <a:pt x="2351344" y="227941"/>
                    </a:cubicBezTo>
                    <a:cubicBezTo>
                      <a:pt x="2350201" y="229465"/>
                      <a:pt x="2344391" y="227275"/>
                      <a:pt x="2343724" y="227560"/>
                    </a:cubicBezTo>
                    <a:cubicBezTo>
                      <a:pt x="2343057" y="227941"/>
                      <a:pt x="2341819" y="229846"/>
                      <a:pt x="2343438" y="230513"/>
                    </a:cubicBezTo>
                    <a:cubicBezTo>
                      <a:pt x="2345057" y="231275"/>
                      <a:pt x="2348486" y="232609"/>
                      <a:pt x="2348867" y="232323"/>
                    </a:cubicBezTo>
                    <a:lnTo>
                      <a:pt x="2351058" y="233656"/>
                    </a:lnTo>
                    <a:lnTo>
                      <a:pt x="2353725" y="235276"/>
                    </a:lnTo>
                    <a:cubicBezTo>
                      <a:pt x="2359154" y="234323"/>
                      <a:pt x="2364203" y="232132"/>
                      <a:pt x="2365060" y="230418"/>
                    </a:cubicBezTo>
                    <a:lnTo>
                      <a:pt x="2367727" y="232513"/>
                    </a:lnTo>
                    <a:cubicBezTo>
                      <a:pt x="2369060" y="233561"/>
                      <a:pt x="2371251" y="234704"/>
                      <a:pt x="2372966" y="234609"/>
                    </a:cubicBezTo>
                    <a:lnTo>
                      <a:pt x="2374585" y="234609"/>
                    </a:lnTo>
                    <a:cubicBezTo>
                      <a:pt x="2376681" y="233180"/>
                      <a:pt x="2378204" y="233275"/>
                      <a:pt x="2377823" y="234799"/>
                    </a:cubicBezTo>
                    <a:cubicBezTo>
                      <a:pt x="2377537" y="236323"/>
                      <a:pt x="2375823" y="241372"/>
                      <a:pt x="2374680" y="242991"/>
                    </a:cubicBezTo>
                    <a:cubicBezTo>
                      <a:pt x="2373537" y="244610"/>
                      <a:pt x="2367536" y="242515"/>
                      <a:pt x="2367060" y="241753"/>
                    </a:cubicBezTo>
                    <a:cubicBezTo>
                      <a:pt x="2366584" y="240991"/>
                      <a:pt x="2363250" y="239752"/>
                      <a:pt x="2360964" y="240705"/>
                    </a:cubicBezTo>
                    <a:lnTo>
                      <a:pt x="2358487" y="241181"/>
                    </a:lnTo>
                    <a:cubicBezTo>
                      <a:pt x="2355630" y="241753"/>
                      <a:pt x="2351248" y="242896"/>
                      <a:pt x="2356011" y="246515"/>
                    </a:cubicBezTo>
                    <a:cubicBezTo>
                      <a:pt x="2356202" y="246706"/>
                      <a:pt x="2354868" y="248611"/>
                      <a:pt x="2353916" y="249373"/>
                    </a:cubicBezTo>
                    <a:cubicBezTo>
                      <a:pt x="2352487" y="250516"/>
                      <a:pt x="2350487" y="251087"/>
                      <a:pt x="2348962" y="252230"/>
                    </a:cubicBezTo>
                    <a:lnTo>
                      <a:pt x="2346200" y="254135"/>
                    </a:lnTo>
                    <a:cubicBezTo>
                      <a:pt x="2348391" y="257374"/>
                      <a:pt x="2352391" y="261755"/>
                      <a:pt x="2355154" y="263946"/>
                    </a:cubicBezTo>
                    <a:cubicBezTo>
                      <a:pt x="2357916" y="266137"/>
                      <a:pt x="2356392" y="277757"/>
                      <a:pt x="2354773" y="281853"/>
                    </a:cubicBezTo>
                    <a:lnTo>
                      <a:pt x="2353630" y="285663"/>
                    </a:lnTo>
                    <a:cubicBezTo>
                      <a:pt x="2352963" y="287949"/>
                      <a:pt x="2353630" y="289759"/>
                      <a:pt x="2357535" y="289473"/>
                    </a:cubicBezTo>
                    <a:lnTo>
                      <a:pt x="2358773" y="289378"/>
                    </a:lnTo>
                    <a:cubicBezTo>
                      <a:pt x="2360202" y="290330"/>
                      <a:pt x="2360964" y="291568"/>
                      <a:pt x="2360488" y="292045"/>
                    </a:cubicBezTo>
                    <a:cubicBezTo>
                      <a:pt x="2360012" y="292521"/>
                      <a:pt x="2355439" y="294331"/>
                      <a:pt x="2351725" y="295474"/>
                    </a:cubicBezTo>
                    <a:lnTo>
                      <a:pt x="2348486" y="296712"/>
                    </a:lnTo>
                    <a:lnTo>
                      <a:pt x="2345057" y="298045"/>
                    </a:lnTo>
                    <a:cubicBezTo>
                      <a:pt x="2344295" y="295950"/>
                      <a:pt x="2343819" y="293473"/>
                      <a:pt x="2344105" y="292426"/>
                    </a:cubicBezTo>
                    <a:lnTo>
                      <a:pt x="2342200" y="291092"/>
                    </a:lnTo>
                    <a:cubicBezTo>
                      <a:pt x="2337723" y="288139"/>
                      <a:pt x="2335342" y="291759"/>
                      <a:pt x="2333247" y="292807"/>
                    </a:cubicBezTo>
                    <a:lnTo>
                      <a:pt x="2331055" y="293759"/>
                    </a:lnTo>
                    <a:cubicBezTo>
                      <a:pt x="2329912" y="297093"/>
                      <a:pt x="2328484" y="300808"/>
                      <a:pt x="2327913" y="302046"/>
                    </a:cubicBezTo>
                    <a:cubicBezTo>
                      <a:pt x="2327341" y="303284"/>
                      <a:pt x="2321530" y="303570"/>
                      <a:pt x="2316578" y="304427"/>
                    </a:cubicBezTo>
                    <a:lnTo>
                      <a:pt x="2317435" y="298712"/>
                    </a:lnTo>
                    <a:lnTo>
                      <a:pt x="2317435" y="298617"/>
                    </a:lnTo>
                    <a:cubicBezTo>
                      <a:pt x="2316482" y="298426"/>
                      <a:pt x="2313911" y="298045"/>
                      <a:pt x="2311625" y="297855"/>
                    </a:cubicBezTo>
                    <a:cubicBezTo>
                      <a:pt x="2309339" y="297664"/>
                      <a:pt x="2302862" y="298426"/>
                      <a:pt x="2302004" y="299569"/>
                    </a:cubicBezTo>
                    <a:cubicBezTo>
                      <a:pt x="2301242" y="300712"/>
                      <a:pt x="2297718" y="303856"/>
                      <a:pt x="2296956" y="302713"/>
                    </a:cubicBezTo>
                    <a:cubicBezTo>
                      <a:pt x="2296290" y="301570"/>
                      <a:pt x="2292670" y="300903"/>
                      <a:pt x="2289813" y="302236"/>
                    </a:cubicBezTo>
                    <a:cubicBezTo>
                      <a:pt x="2286860" y="303570"/>
                      <a:pt x="2278287" y="303379"/>
                      <a:pt x="2277716" y="302617"/>
                    </a:cubicBezTo>
                    <a:cubicBezTo>
                      <a:pt x="2277049" y="301855"/>
                      <a:pt x="2273525" y="300427"/>
                      <a:pt x="2272191" y="302236"/>
                    </a:cubicBezTo>
                    <a:lnTo>
                      <a:pt x="2270572" y="303189"/>
                    </a:lnTo>
                    <a:lnTo>
                      <a:pt x="2269619" y="303760"/>
                    </a:lnTo>
                    <a:cubicBezTo>
                      <a:pt x="2267810" y="303475"/>
                      <a:pt x="2266572" y="302141"/>
                      <a:pt x="2267048" y="300808"/>
                    </a:cubicBezTo>
                    <a:lnTo>
                      <a:pt x="2267428" y="299569"/>
                    </a:lnTo>
                    <a:lnTo>
                      <a:pt x="2267619" y="299093"/>
                    </a:lnTo>
                    <a:cubicBezTo>
                      <a:pt x="2267905" y="298236"/>
                      <a:pt x="2266190" y="297664"/>
                      <a:pt x="2263714" y="297760"/>
                    </a:cubicBezTo>
                    <a:lnTo>
                      <a:pt x="2261714" y="297950"/>
                    </a:lnTo>
                    <a:lnTo>
                      <a:pt x="2261428" y="297950"/>
                    </a:lnTo>
                    <a:cubicBezTo>
                      <a:pt x="2261714" y="297855"/>
                      <a:pt x="2261904" y="298712"/>
                      <a:pt x="2261999" y="299855"/>
                    </a:cubicBezTo>
                    <a:cubicBezTo>
                      <a:pt x="2262095" y="300998"/>
                      <a:pt x="2259523" y="303379"/>
                      <a:pt x="2256189" y="303094"/>
                    </a:cubicBezTo>
                    <a:lnTo>
                      <a:pt x="2252950" y="303760"/>
                    </a:lnTo>
                    <a:cubicBezTo>
                      <a:pt x="2250284" y="304332"/>
                      <a:pt x="2249236" y="301760"/>
                      <a:pt x="2250379" y="298617"/>
                    </a:cubicBezTo>
                    <a:lnTo>
                      <a:pt x="2250664" y="297760"/>
                    </a:lnTo>
                    <a:cubicBezTo>
                      <a:pt x="2250188" y="296140"/>
                      <a:pt x="2248093" y="296045"/>
                      <a:pt x="2245997" y="297569"/>
                    </a:cubicBezTo>
                    <a:lnTo>
                      <a:pt x="2245426" y="298903"/>
                    </a:lnTo>
                    <a:lnTo>
                      <a:pt x="2243902" y="302617"/>
                    </a:lnTo>
                    <a:cubicBezTo>
                      <a:pt x="2248188" y="305570"/>
                      <a:pt x="2252856" y="308618"/>
                      <a:pt x="2254284" y="309285"/>
                    </a:cubicBezTo>
                    <a:cubicBezTo>
                      <a:pt x="2255713" y="309952"/>
                      <a:pt x="2261332" y="309190"/>
                      <a:pt x="2263142" y="308332"/>
                    </a:cubicBezTo>
                    <a:cubicBezTo>
                      <a:pt x="2264857" y="307570"/>
                      <a:pt x="2272953" y="309190"/>
                      <a:pt x="2272096" y="310618"/>
                    </a:cubicBezTo>
                    <a:cubicBezTo>
                      <a:pt x="2271239" y="312047"/>
                      <a:pt x="2270572" y="314714"/>
                      <a:pt x="2272667" y="313285"/>
                    </a:cubicBezTo>
                    <a:cubicBezTo>
                      <a:pt x="2274763" y="311857"/>
                      <a:pt x="2280764" y="309285"/>
                      <a:pt x="2281145" y="310428"/>
                    </a:cubicBezTo>
                    <a:cubicBezTo>
                      <a:pt x="2281621" y="311666"/>
                      <a:pt x="2283716" y="315381"/>
                      <a:pt x="2284479" y="316238"/>
                    </a:cubicBezTo>
                    <a:cubicBezTo>
                      <a:pt x="2285240" y="317095"/>
                      <a:pt x="2286098" y="320048"/>
                      <a:pt x="2282954" y="318619"/>
                    </a:cubicBezTo>
                    <a:lnTo>
                      <a:pt x="2281525" y="318715"/>
                    </a:lnTo>
                    <a:cubicBezTo>
                      <a:pt x="2279716" y="318810"/>
                      <a:pt x="2276858" y="320905"/>
                      <a:pt x="2276287" y="320524"/>
                    </a:cubicBezTo>
                    <a:cubicBezTo>
                      <a:pt x="2271715" y="317286"/>
                      <a:pt x="2265619" y="319762"/>
                      <a:pt x="2260952" y="317667"/>
                    </a:cubicBezTo>
                    <a:cubicBezTo>
                      <a:pt x="2260571" y="317476"/>
                      <a:pt x="2260285" y="316905"/>
                      <a:pt x="2260094" y="317000"/>
                    </a:cubicBezTo>
                    <a:cubicBezTo>
                      <a:pt x="2257141" y="317667"/>
                      <a:pt x="2253522" y="317762"/>
                      <a:pt x="2251427" y="319191"/>
                    </a:cubicBezTo>
                    <a:cubicBezTo>
                      <a:pt x="2246950" y="322429"/>
                      <a:pt x="2247140" y="317667"/>
                      <a:pt x="2244950" y="317095"/>
                    </a:cubicBezTo>
                    <a:lnTo>
                      <a:pt x="2241997" y="316333"/>
                    </a:lnTo>
                    <a:cubicBezTo>
                      <a:pt x="2238568" y="315000"/>
                      <a:pt x="2235615" y="314905"/>
                      <a:pt x="2235329" y="316143"/>
                    </a:cubicBezTo>
                    <a:cubicBezTo>
                      <a:pt x="2235139" y="317381"/>
                      <a:pt x="2232853" y="319477"/>
                      <a:pt x="2230757" y="318524"/>
                    </a:cubicBezTo>
                    <a:lnTo>
                      <a:pt x="2229138" y="318715"/>
                    </a:lnTo>
                    <a:lnTo>
                      <a:pt x="2224185" y="319191"/>
                    </a:lnTo>
                    <a:cubicBezTo>
                      <a:pt x="2218851" y="318905"/>
                      <a:pt x="2212088" y="319286"/>
                      <a:pt x="2209136" y="320048"/>
                    </a:cubicBezTo>
                    <a:cubicBezTo>
                      <a:pt x="2206278" y="320810"/>
                      <a:pt x="2195991" y="321572"/>
                      <a:pt x="2193991" y="319762"/>
                    </a:cubicBezTo>
                    <a:cubicBezTo>
                      <a:pt x="2191991" y="317953"/>
                      <a:pt x="2185609" y="313762"/>
                      <a:pt x="2184942" y="315095"/>
                    </a:cubicBezTo>
                    <a:cubicBezTo>
                      <a:pt x="2184275" y="316429"/>
                      <a:pt x="2180275" y="321477"/>
                      <a:pt x="2177894" y="322144"/>
                    </a:cubicBezTo>
                    <a:cubicBezTo>
                      <a:pt x="2175513" y="322906"/>
                      <a:pt x="2167225" y="321572"/>
                      <a:pt x="2165892" y="322144"/>
                    </a:cubicBezTo>
                    <a:cubicBezTo>
                      <a:pt x="2164654" y="322810"/>
                      <a:pt x="2159415" y="322906"/>
                      <a:pt x="2156843" y="321001"/>
                    </a:cubicBezTo>
                    <a:lnTo>
                      <a:pt x="2154271" y="319286"/>
                    </a:lnTo>
                    <a:cubicBezTo>
                      <a:pt x="2153986" y="319096"/>
                      <a:pt x="2151509" y="320239"/>
                      <a:pt x="2150938" y="321191"/>
                    </a:cubicBezTo>
                    <a:lnTo>
                      <a:pt x="2150557" y="321858"/>
                    </a:lnTo>
                    <a:cubicBezTo>
                      <a:pt x="2151509" y="323287"/>
                      <a:pt x="2150938" y="324525"/>
                      <a:pt x="2149128" y="324525"/>
                    </a:cubicBezTo>
                    <a:cubicBezTo>
                      <a:pt x="2147414" y="324525"/>
                      <a:pt x="2141222" y="324144"/>
                      <a:pt x="2142747" y="323572"/>
                    </a:cubicBezTo>
                    <a:cubicBezTo>
                      <a:pt x="2144270" y="323096"/>
                      <a:pt x="2145985" y="321382"/>
                      <a:pt x="2142747" y="321096"/>
                    </a:cubicBezTo>
                    <a:lnTo>
                      <a:pt x="2140746" y="320620"/>
                    </a:lnTo>
                    <a:lnTo>
                      <a:pt x="2138936" y="321191"/>
                    </a:lnTo>
                    <a:cubicBezTo>
                      <a:pt x="2137698" y="320334"/>
                      <a:pt x="2135031" y="318715"/>
                      <a:pt x="2133031" y="317572"/>
                    </a:cubicBezTo>
                    <a:cubicBezTo>
                      <a:pt x="2131030" y="316429"/>
                      <a:pt x="2124173" y="317572"/>
                      <a:pt x="2125411" y="320239"/>
                    </a:cubicBezTo>
                    <a:cubicBezTo>
                      <a:pt x="2126554" y="322906"/>
                      <a:pt x="2124268" y="329764"/>
                      <a:pt x="2122458" y="329287"/>
                    </a:cubicBezTo>
                    <a:cubicBezTo>
                      <a:pt x="2120553" y="328906"/>
                      <a:pt x="2115410" y="326335"/>
                      <a:pt x="2114743" y="324525"/>
                    </a:cubicBezTo>
                    <a:cubicBezTo>
                      <a:pt x="2114076" y="322715"/>
                      <a:pt x="2120267" y="325477"/>
                      <a:pt x="2120839" y="325573"/>
                    </a:cubicBezTo>
                    <a:cubicBezTo>
                      <a:pt x="2121505" y="325573"/>
                      <a:pt x="2123030" y="324430"/>
                      <a:pt x="2121982" y="322906"/>
                    </a:cubicBezTo>
                    <a:cubicBezTo>
                      <a:pt x="2120934" y="321477"/>
                      <a:pt x="2116267" y="319858"/>
                      <a:pt x="2113981" y="322620"/>
                    </a:cubicBezTo>
                    <a:lnTo>
                      <a:pt x="2111314" y="323382"/>
                    </a:lnTo>
                    <a:lnTo>
                      <a:pt x="2109599" y="323858"/>
                    </a:lnTo>
                    <a:cubicBezTo>
                      <a:pt x="2106551" y="321667"/>
                      <a:pt x="2100265" y="322620"/>
                      <a:pt x="2095502" y="325954"/>
                    </a:cubicBezTo>
                    <a:lnTo>
                      <a:pt x="2088168" y="321953"/>
                    </a:lnTo>
                    <a:lnTo>
                      <a:pt x="2084644" y="320048"/>
                    </a:lnTo>
                    <a:cubicBezTo>
                      <a:pt x="2078262" y="320905"/>
                      <a:pt x="2072547" y="322906"/>
                      <a:pt x="2071880" y="324430"/>
                    </a:cubicBezTo>
                    <a:cubicBezTo>
                      <a:pt x="2071214" y="325954"/>
                      <a:pt x="2071690" y="330240"/>
                      <a:pt x="2072642" y="330907"/>
                    </a:cubicBezTo>
                    <a:cubicBezTo>
                      <a:pt x="2073595" y="331478"/>
                      <a:pt x="2073880" y="335002"/>
                      <a:pt x="2069594" y="336812"/>
                    </a:cubicBezTo>
                    <a:lnTo>
                      <a:pt x="2066927" y="335955"/>
                    </a:lnTo>
                    <a:lnTo>
                      <a:pt x="2063784" y="335002"/>
                    </a:lnTo>
                    <a:cubicBezTo>
                      <a:pt x="2061213" y="331478"/>
                      <a:pt x="2061689" y="328811"/>
                      <a:pt x="2064737" y="329002"/>
                    </a:cubicBezTo>
                    <a:cubicBezTo>
                      <a:pt x="2067785" y="329192"/>
                      <a:pt x="2064831" y="321763"/>
                      <a:pt x="2063022" y="321382"/>
                    </a:cubicBezTo>
                    <a:cubicBezTo>
                      <a:pt x="2061213" y="321001"/>
                      <a:pt x="2055688" y="323096"/>
                      <a:pt x="2054926" y="323382"/>
                    </a:cubicBezTo>
                    <a:cubicBezTo>
                      <a:pt x="2054164" y="323668"/>
                      <a:pt x="2049687" y="323668"/>
                      <a:pt x="2045687" y="323858"/>
                    </a:cubicBezTo>
                    <a:cubicBezTo>
                      <a:pt x="2041686" y="323953"/>
                      <a:pt x="2031209" y="324906"/>
                      <a:pt x="2031209" y="325954"/>
                    </a:cubicBezTo>
                    <a:cubicBezTo>
                      <a:pt x="2031209" y="327001"/>
                      <a:pt x="2032161" y="329764"/>
                      <a:pt x="2033304" y="330145"/>
                    </a:cubicBezTo>
                    <a:lnTo>
                      <a:pt x="2033875" y="329954"/>
                    </a:lnTo>
                    <a:lnTo>
                      <a:pt x="2036733" y="328811"/>
                    </a:lnTo>
                    <a:cubicBezTo>
                      <a:pt x="2040067" y="328621"/>
                      <a:pt x="2043400" y="328240"/>
                      <a:pt x="2044067" y="328049"/>
                    </a:cubicBezTo>
                    <a:cubicBezTo>
                      <a:pt x="2044829" y="327859"/>
                      <a:pt x="2047687" y="326906"/>
                      <a:pt x="2049020" y="327097"/>
                    </a:cubicBezTo>
                    <a:cubicBezTo>
                      <a:pt x="2050354" y="327287"/>
                      <a:pt x="2052735" y="329668"/>
                      <a:pt x="2051592" y="330907"/>
                    </a:cubicBezTo>
                    <a:cubicBezTo>
                      <a:pt x="2050449" y="332145"/>
                      <a:pt x="2044448" y="336241"/>
                      <a:pt x="2041305" y="336145"/>
                    </a:cubicBezTo>
                    <a:lnTo>
                      <a:pt x="2037971" y="336241"/>
                    </a:lnTo>
                    <a:lnTo>
                      <a:pt x="2035114" y="336336"/>
                    </a:lnTo>
                    <a:cubicBezTo>
                      <a:pt x="2034161" y="334526"/>
                      <a:pt x="2031875" y="332716"/>
                      <a:pt x="2030161" y="332145"/>
                    </a:cubicBezTo>
                    <a:lnTo>
                      <a:pt x="2029018" y="332526"/>
                    </a:lnTo>
                    <a:cubicBezTo>
                      <a:pt x="2026922" y="333288"/>
                      <a:pt x="2023398" y="334336"/>
                      <a:pt x="2021874" y="334145"/>
                    </a:cubicBezTo>
                    <a:cubicBezTo>
                      <a:pt x="2021017" y="334050"/>
                      <a:pt x="2019778" y="334431"/>
                      <a:pt x="2019398" y="334050"/>
                    </a:cubicBezTo>
                    <a:lnTo>
                      <a:pt x="2018826" y="333383"/>
                    </a:lnTo>
                    <a:cubicBezTo>
                      <a:pt x="2018445" y="332335"/>
                      <a:pt x="2018540" y="330811"/>
                      <a:pt x="2018921" y="330049"/>
                    </a:cubicBezTo>
                    <a:lnTo>
                      <a:pt x="2019398" y="330049"/>
                    </a:lnTo>
                    <a:lnTo>
                      <a:pt x="2022541" y="329764"/>
                    </a:lnTo>
                    <a:cubicBezTo>
                      <a:pt x="2024350" y="327763"/>
                      <a:pt x="2022446" y="324049"/>
                      <a:pt x="2018445" y="321572"/>
                    </a:cubicBezTo>
                    <a:lnTo>
                      <a:pt x="2015587" y="322810"/>
                    </a:lnTo>
                    <a:cubicBezTo>
                      <a:pt x="2012444" y="324144"/>
                      <a:pt x="2011016" y="323477"/>
                      <a:pt x="2009301" y="321763"/>
                    </a:cubicBezTo>
                    <a:cubicBezTo>
                      <a:pt x="2005967" y="318905"/>
                      <a:pt x="2003110" y="317857"/>
                      <a:pt x="2002919" y="319477"/>
                    </a:cubicBezTo>
                    <a:cubicBezTo>
                      <a:pt x="2002729" y="321096"/>
                      <a:pt x="1998443" y="325192"/>
                      <a:pt x="1993871" y="325192"/>
                    </a:cubicBezTo>
                    <a:lnTo>
                      <a:pt x="1989680" y="324906"/>
                    </a:lnTo>
                    <a:lnTo>
                      <a:pt x="1987775" y="324715"/>
                    </a:lnTo>
                    <a:cubicBezTo>
                      <a:pt x="1985584" y="325192"/>
                      <a:pt x="1973678" y="326525"/>
                      <a:pt x="1961200" y="327573"/>
                    </a:cubicBezTo>
                    <a:lnTo>
                      <a:pt x="1949865" y="325954"/>
                    </a:lnTo>
                    <a:lnTo>
                      <a:pt x="1947484" y="325573"/>
                    </a:lnTo>
                    <a:cubicBezTo>
                      <a:pt x="1944626" y="326716"/>
                      <a:pt x="1940530" y="327573"/>
                      <a:pt x="1938340" y="327478"/>
                    </a:cubicBezTo>
                    <a:lnTo>
                      <a:pt x="1936339" y="327668"/>
                    </a:lnTo>
                    <a:cubicBezTo>
                      <a:pt x="1934149" y="327859"/>
                      <a:pt x="1931863" y="326620"/>
                      <a:pt x="1929577" y="326144"/>
                    </a:cubicBezTo>
                    <a:cubicBezTo>
                      <a:pt x="1929100" y="326049"/>
                      <a:pt x="1928148" y="326620"/>
                      <a:pt x="1927957" y="327001"/>
                    </a:cubicBezTo>
                    <a:cubicBezTo>
                      <a:pt x="1927672" y="327573"/>
                      <a:pt x="1927672" y="328716"/>
                      <a:pt x="1928053" y="329002"/>
                    </a:cubicBezTo>
                    <a:lnTo>
                      <a:pt x="1931005" y="330716"/>
                    </a:lnTo>
                    <a:cubicBezTo>
                      <a:pt x="1934435" y="332431"/>
                      <a:pt x="1939578" y="332526"/>
                      <a:pt x="1942340" y="330907"/>
                    </a:cubicBezTo>
                    <a:lnTo>
                      <a:pt x="1946055" y="331002"/>
                    </a:lnTo>
                    <a:lnTo>
                      <a:pt x="1947484" y="331002"/>
                    </a:lnTo>
                    <a:cubicBezTo>
                      <a:pt x="1949103" y="330716"/>
                      <a:pt x="1950341" y="331097"/>
                      <a:pt x="1950341" y="331764"/>
                    </a:cubicBezTo>
                    <a:cubicBezTo>
                      <a:pt x="1950246" y="332431"/>
                      <a:pt x="1949389" y="335193"/>
                      <a:pt x="1948722" y="336622"/>
                    </a:cubicBezTo>
                    <a:lnTo>
                      <a:pt x="1948532" y="337860"/>
                    </a:lnTo>
                    <a:lnTo>
                      <a:pt x="1947988" y="341213"/>
                    </a:lnTo>
                    <a:lnTo>
                      <a:pt x="1947198" y="341098"/>
                    </a:lnTo>
                    <a:cubicBezTo>
                      <a:pt x="1945579" y="339098"/>
                      <a:pt x="1937578" y="342241"/>
                      <a:pt x="1935768" y="341765"/>
                    </a:cubicBezTo>
                    <a:cubicBezTo>
                      <a:pt x="1933958" y="341289"/>
                      <a:pt x="1927863" y="341194"/>
                      <a:pt x="1927863" y="342908"/>
                    </a:cubicBezTo>
                    <a:cubicBezTo>
                      <a:pt x="1927863" y="344623"/>
                      <a:pt x="1926719" y="348623"/>
                      <a:pt x="1925291" y="347956"/>
                    </a:cubicBezTo>
                    <a:lnTo>
                      <a:pt x="1925291" y="347671"/>
                    </a:lnTo>
                    <a:cubicBezTo>
                      <a:pt x="1925481" y="345194"/>
                      <a:pt x="1925481" y="342718"/>
                      <a:pt x="1922338" y="341384"/>
                    </a:cubicBezTo>
                    <a:lnTo>
                      <a:pt x="1921100" y="340908"/>
                    </a:lnTo>
                    <a:cubicBezTo>
                      <a:pt x="1919385" y="341098"/>
                      <a:pt x="1918147" y="343003"/>
                      <a:pt x="1918242" y="345004"/>
                    </a:cubicBezTo>
                    <a:lnTo>
                      <a:pt x="1914813" y="344623"/>
                    </a:lnTo>
                    <a:cubicBezTo>
                      <a:pt x="1910908" y="344242"/>
                      <a:pt x="1907669" y="345575"/>
                      <a:pt x="1904145" y="346528"/>
                    </a:cubicBezTo>
                    <a:cubicBezTo>
                      <a:pt x="1903193" y="346813"/>
                      <a:pt x="1900811" y="344146"/>
                      <a:pt x="1899382" y="342622"/>
                    </a:cubicBezTo>
                    <a:lnTo>
                      <a:pt x="1896620" y="339574"/>
                    </a:lnTo>
                    <a:cubicBezTo>
                      <a:pt x="1895287" y="341289"/>
                      <a:pt x="1893572" y="343384"/>
                      <a:pt x="1893001" y="344146"/>
                    </a:cubicBezTo>
                    <a:cubicBezTo>
                      <a:pt x="1892334" y="344908"/>
                      <a:pt x="1890048" y="346337"/>
                      <a:pt x="1889572" y="345575"/>
                    </a:cubicBezTo>
                    <a:cubicBezTo>
                      <a:pt x="1889000" y="344718"/>
                      <a:pt x="1887095" y="342908"/>
                      <a:pt x="1886333" y="343194"/>
                    </a:cubicBezTo>
                    <a:cubicBezTo>
                      <a:pt x="1885571" y="343480"/>
                      <a:pt x="1883190" y="345099"/>
                      <a:pt x="1882142" y="345861"/>
                    </a:cubicBezTo>
                    <a:cubicBezTo>
                      <a:pt x="1881094" y="346623"/>
                      <a:pt x="1873855" y="348147"/>
                      <a:pt x="1874904" y="347099"/>
                    </a:cubicBezTo>
                    <a:cubicBezTo>
                      <a:pt x="1875951" y="346051"/>
                      <a:pt x="1877285" y="343861"/>
                      <a:pt x="1875665" y="344527"/>
                    </a:cubicBezTo>
                    <a:cubicBezTo>
                      <a:pt x="1873951" y="345194"/>
                      <a:pt x="1867664" y="344337"/>
                      <a:pt x="1865473" y="341384"/>
                    </a:cubicBezTo>
                    <a:lnTo>
                      <a:pt x="1860997" y="344623"/>
                    </a:lnTo>
                    <a:cubicBezTo>
                      <a:pt x="1860235" y="345194"/>
                      <a:pt x="1857853" y="344432"/>
                      <a:pt x="1856234" y="344146"/>
                    </a:cubicBezTo>
                    <a:cubicBezTo>
                      <a:pt x="1852139" y="343480"/>
                      <a:pt x="1852234" y="343480"/>
                      <a:pt x="1851853" y="346909"/>
                    </a:cubicBezTo>
                    <a:cubicBezTo>
                      <a:pt x="1851757" y="347956"/>
                      <a:pt x="1850805" y="349766"/>
                      <a:pt x="1850519" y="349766"/>
                    </a:cubicBezTo>
                    <a:lnTo>
                      <a:pt x="1846614" y="349385"/>
                    </a:lnTo>
                    <a:cubicBezTo>
                      <a:pt x="1843661" y="351290"/>
                      <a:pt x="1840613" y="352719"/>
                      <a:pt x="1839851" y="352528"/>
                    </a:cubicBezTo>
                    <a:cubicBezTo>
                      <a:pt x="1839089" y="352338"/>
                      <a:pt x="1834708" y="350433"/>
                      <a:pt x="1831850" y="349099"/>
                    </a:cubicBezTo>
                    <a:cubicBezTo>
                      <a:pt x="1828993" y="347766"/>
                      <a:pt x="1819277" y="347385"/>
                      <a:pt x="1816896" y="351385"/>
                    </a:cubicBezTo>
                    <a:lnTo>
                      <a:pt x="1810514" y="351290"/>
                    </a:lnTo>
                    <a:lnTo>
                      <a:pt x="1806133" y="351195"/>
                    </a:lnTo>
                    <a:cubicBezTo>
                      <a:pt x="1801085" y="353100"/>
                      <a:pt x="1796894" y="353671"/>
                      <a:pt x="1796894" y="352528"/>
                    </a:cubicBezTo>
                    <a:cubicBezTo>
                      <a:pt x="1796894" y="351385"/>
                      <a:pt x="1793464" y="347671"/>
                      <a:pt x="1789179" y="347004"/>
                    </a:cubicBezTo>
                    <a:lnTo>
                      <a:pt x="1787559" y="350814"/>
                    </a:lnTo>
                    <a:lnTo>
                      <a:pt x="1787083" y="352052"/>
                    </a:lnTo>
                    <a:cubicBezTo>
                      <a:pt x="1789940" y="353290"/>
                      <a:pt x="1790226" y="354529"/>
                      <a:pt x="1787559" y="354814"/>
                    </a:cubicBezTo>
                    <a:lnTo>
                      <a:pt x="1786035" y="355291"/>
                    </a:lnTo>
                    <a:lnTo>
                      <a:pt x="1782320" y="356338"/>
                    </a:lnTo>
                    <a:cubicBezTo>
                      <a:pt x="1779558" y="354243"/>
                      <a:pt x="1775653" y="352719"/>
                      <a:pt x="1773653" y="352909"/>
                    </a:cubicBezTo>
                    <a:cubicBezTo>
                      <a:pt x="1771652" y="353100"/>
                      <a:pt x="1765366" y="354814"/>
                      <a:pt x="1764699" y="356529"/>
                    </a:cubicBezTo>
                    <a:cubicBezTo>
                      <a:pt x="1764032" y="358148"/>
                      <a:pt x="1763270" y="363292"/>
                      <a:pt x="1764889" y="363482"/>
                    </a:cubicBezTo>
                    <a:cubicBezTo>
                      <a:pt x="1766414" y="363673"/>
                      <a:pt x="1770605" y="365101"/>
                      <a:pt x="1770319" y="366149"/>
                    </a:cubicBezTo>
                    <a:cubicBezTo>
                      <a:pt x="1770033" y="367197"/>
                      <a:pt x="1767366" y="369769"/>
                      <a:pt x="1765080" y="369578"/>
                    </a:cubicBezTo>
                    <a:lnTo>
                      <a:pt x="1762889" y="369102"/>
                    </a:lnTo>
                    <a:lnTo>
                      <a:pt x="1757746" y="368054"/>
                    </a:lnTo>
                    <a:cubicBezTo>
                      <a:pt x="1757269" y="364149"/>
                      <a:pt x="1755364" y="362625"/>
                      <a:pt x="1753460" y="364625"/>
                    </a:cubicBezTo>
                    <a:cubicBezTo>
                      <a:pt x="1751650" y="366625"/>
                      <a:pt x="1744316" y="371483"/>
                      <a:pt x="1741077" y="371197"/>
                    </a:cubicBezTo>
                    <a:cubicBezTo>
                      <a:pt x="1737743" y="370912"/>
                      <a:pt x="1735076" y="364625"/>
                      <a:pt x="1733552" y="366054"/>
                    </a:cubicBezTo>
                    <a:cubicBezTo>
                      <a:pt x="1732029" y="367483"/>
                      <a:pt x="1726694" y="368816"/>
                      <a:pt x="1726504" y="367387"/>
                    </a:cubicBezTo>
                    <a:cubicBezTo>
                      <a:pt x="1726313" y="365959"/>
                      <a:pt x="1726123" y="361672"/>
                      <a:pt x="1726789" y="361387"/>
                    </a:cubicBezTo>
                    <a:lnTo>
                      <a:pt x="1727838" y="361577"/>
                    </a:lnTo>
                    <a:lnTo>
                      <a:pt x="1728885" y="361863"/>
                    </a:lnTo>
                    <a:cubicBezTo>
                      <a:pt x="1729933" y="362815"/>
                      <a:pt x="1732029" y="362244"/>
                      <a:pt x="1733552" y="360625"/>
                    </a:cubicBezTo>
                    <a:cubicBezTo>
                      <a:pt x="1735076" y="359005"/>
                      <a:pt x="1732029" y="354433"/>
                      <a:pt x="1729647" y="355291"/>
                    </a:cubicBezTo>
                    <a:lnTo>
                      <a:pt x="1727647" y="355100"/>
                    </a:lnTo>
                    <a:cubicBezTo>
                      <a:pt x="1723170" y="354624"/>
                      <a:pt x="1725266" y="358339"/>
                      <a:pt x="1723360" y="359101"/>
                    </a:cubicBezTo>
                    <a:cubicBezTo>
                      <a:pt x="1721265" y="359863"/>
                      <a:pt x="1719169" y="359767"/>
                      <a:pt x="1719169" y="357196"/>
                    </a:cubicBezTo>
                    <a:lnTo>
                      <a:pt x="1719169" y="356148"/>
                    </a:lnTo>
                    <a:cubicBezTo>
                      <a:pt x="1719169" y="354814"/>
                      <a:pt x="1713740" y="356243"/>
                      <a:pt x="1707073" y="359386"/>
                    </a:cubicBezTo>
                    <a:lnTo>
                      <a:pt x="1700500" y="361291"/>
                    </a:lnTo>
                    <a:lnTo>
                      <a:pt x="1695833" y="362625"/>
                    </a:lnTo>
                    <a:cubicBezTo>
                      <a:pt x="1690880" y="362911"/>
                      <a:pt x="1689451" y="362815"/>
                      <a:pt x="1692500" y="362339"/>
                    </a:cubicBezTo>
                    <a:cubicBezTo>
                      <a:pt x="1695643" y="361863"/>
                      <a:pt x="1693071" y="355576"/>
                      <a:pt x="1685737" y="355291"/>
                    </a:cubicBezTo>
                    <a:lnTo>
                      <a:pt x="1679260" y="355386"/>
                    </a:lnTo>
                    <a:lnTo>
                      <a:pt x="1677069" y="355386"/>
                    </a:lnTo>
                    <a:cubicBezTo>
                      <a:pt x="1677545" y="358720"/>
                      <a:pt x="1675450" y="360720"/>
                      <a:pt x="1672307" y="359672"/>
                    </a:cubicBezTo>
                    <a:lnTo>
                      <a:pt x="1670592" y="360434"/>
                    </a:lnTo>
                    <a:cubicBezTo>
                      <a:pt x="1666687" y="362149"/>
                      <a:pt x="1666973" y="358720"/>
                      <a:pt x="1664972" y="358339"/>
                    </a:cubicBezTo>
                    <a:cubicBezTo>
                      <a:pt x="1663448" y="358053"/>
                      <a:pt x="1661163" y="357005"/>
                      <a:pt x="1660496" y="357481"/>
                    </a:cubicBezTo>
                    <a:cubicBezTo>
                      <a:pt x="1657066" y="359767"/>
                      <a:pt x="1654114" y="357672"/>
                      <a:pt x="1650971" y="357386"/>
                    </a:cubicBezTo>
                    <a:cubicBezTo>
                      <a:pt x="1650113" y="357291"/>
                      <a:pt x="1649256" y="357386"/>
                      <a:pt x="1648399" y="357386"/>
                    </a:cubicBezTo>
                    <a:lnTo>
                      <a:pt x="1645731" y="357481"/>
                    </a:lnTo>
                    <a:cubicBezTo>
                      <a:pt x="1645160" y="359291"/>
                      <a:pt x="1643732" y="360529"/>
                      <a:pt x="1642493" y="360244"/>
                    </a:cubicBezTo>
                    <a:cubicBezTo>
                      <a:pt x="1641255" y="359958"/>
                      <a:pt x="1637445" y="361577"/>
                      <a:pt x="1637540" y="363863"/>
                    </a:cubicBezTo>
                    <a:cubicBezTo>
                      <a:pt x="1637635" y="366149"/>
                      <a:pt x="1644112" y="370150"/>
                      <a:pt x="1643636" y="371483"/>
                    </a:cubicBezTo>
                    <a:cubicBezTo>
                      <a:pt x="1643160" y="372817"/>
                      <a:pt x="1641636" y="376341"/>
                      <a:pt x="1641255" y="376341"/>
                    </a:cubicBezTo>
                    <a:cubicBezTo>
                      <a:pt x="1640874" y="376341"/>
                      <a:pt x="1639826" y="374817"/>
                      <a:pt x="1639731" y="373102"/>
                    </a:cubicBezTo>
                    <a:lnTo>
                      <a:pt x="1639064" y="371483"/>
                    </a:lnTo>
                    <a:cubicBezTo>
                      <a:pt x="1638778" y="370816"/>
                      <a:pt x="1637445" y="369959"/>
                      <a:pt x="1636588" y="369864"/>
                    </a:cubicBezTo>
                    <a:lnTo>
                      <a:pt x="1635731" y="369864"/>
                    </a:lnTo>
                    <a:cubicBezTo>
                      <a:pt x="1634873" y="370721"/>
                      <a:pt x="1633921" y="372531"/>
                      <a:pt x="1633635" y="373960"/>
                    </a:cubicBezTo>
                    <a:cubicBezTo>
                      <a:pt x="1633444" y="375388"/>
                      <a:pt x="1629253" y="377008"/>
                      <a:pt x="1628587" y="375960"/>
                    </a:cubicBezTo>
                    <a:cubicBezTo>
                      <a:pt x="1627920" y="374817"/>
                      <a:pt x="1626968" y="371959"/>
                      <a:pt x="1627920" y="371959"/>
                    </a:cubicBezTo>
                    <a:cubicBezTo>
                      <a:pt x="1628873" y="372055"/>
                      <a:pt x="1630492" y="369864"/>
                      <a:pt x="1631254" y="367387"/>
                    </a:cubicBezTo>
                    <a:cubicBezTo>
                      <a:pt x="1632016" y="365006"/>
                      <a:pt x="1632968" y="357958"/>
                      <a:pt x="1632016" y="357196"/>
                    </a:cubicBezTo>
                    <a:lnTo>
                      <a:pt x="1631063" y="357196"/>
                    </a:lnTo>
                    <a:cubicBezTo>
                      <a:pt x="1628301" y="357291"/>
                      <a:pt x="1628777" y="358243"/>
                      <a:pt x="1630301" y="359577"/>
                    </a:cubicBezTo>
                    <a:cubicBezTo>
                      <a:pt x="1630492" y="359767"/>
                      <a:pt x="1629920" y="360815"/>
                      <a:pt x="1629349" y="361291"/>
                    </a:cubicBezTo>
                    <a:cubicBezTo>
                      <a:pt x="1628396" y="362149"/>
                      <a:pt x="1626396" y="362720"/>
                      <a:pt x="1626301" y="363482"/>
                    </a:cubicBezTo>
                    <a:lnTo>
                      <a:pt x="1625920" y="366244"/>
                    </a:lnTo>
                    <a:cubicBezTo>
                      <a:pt x="1626015" y="369292"/>
                      <a:pt x="1623824" y="372531"/>
                      <a:pt x="1620967" y="373388"/>
                    </a:cubicBezTo>
                    <a:lnTo>
                      <a:pt x="1618300" y="373864"/>
                    </a:lnTo>
                    <a:cubicBezTo>
                      <a:pt x="1617633" y="373960"/>
                      <a:pt x="1616109" y="372912"/>
                      <a:pt x="1616014" y="372245"/>
                    </a:cubicBezTo>
                    <a:cubicBezTo>
                      <a:pt x="1615918" y="371483"/>
                      <a:pt x="1616681" y="370245"/>
                      <a:pt x="1617443" y="369864"/>
                    </a:cubicBezTo>
                    <a:cubicBezTo>
                      <a:pt x="1618490" y="369483"/>
                      <a:pt x="1620205" y="370150"/>
                      <a:pt x="1621157" y="369673"/>
                    </a:cubicBezTo>
                    <a:lnTo>
                      <a:pt x="1622205" y="369102"/>
                    </a:lnTo>
                    <a:cubicBezTo>
                      <a:pt x="1622872" y="367864"/>
                      <a:pt x="1621538" y="364816"/>
                      <a:pt x="1619157" y="362149"/>
                    </a:cubicBezTo>
                    <a:cubicBezTo>
                      <a:pt x="1616871" y="359577"/>
                      <a:pt x="1603441" y="361482"/>
                      <a:pt x="1596773" y="363863"/>
                    </a:cubicBezTo>
                    <a:lnTo>
                      <a:pt x="1590868" y="363006"/>
                    </a:lnTo>
                    <a:lnTo>
                      <a:pt x="1590487" y="362911"/>
                    </a:lnTo>
                    <a:lnTo>
                      <a:pt x="1591121" y="361801"/>
                    </a:lnTo>
                    <a:lnTo>
                      <a:pt x="1596011" y="361577"/>
                    </a:lnTo>
                    <a:lnTo>
                      <a:pt x="1591710" y="360771"/>
                    </a:lnTo>
                    <a:lnTo>
                      <a:pt x="1593535" y="357577"/>
                    </a:lnTo>
                    <a:cubicBezTo>
                      <a:pt x="1591725" y="356529"/>
                      <a:pt x="1582962" y="351100"/>
                      <a:pt x="1581533" y="350719"/>
                    </a:cubicBezTo>
                    <a:lnTo>
                      <a:pt x="1580771" y="351100"/>
                    </a:lnTo>
                    <a:lnTo>
                      <a:pt x="1580009" y="351576"/>
                    </a:lnTo>
                    <a:cubicBezTo>
                      <a:pt x="1579819" y="352814"/>
                      <a:pt x="1582105" y="356338"/>
                      <a:pt x="1584867" y="359482"/>
                    </a:cubicBezTo>
                    <a:lnTo>
                      <a:pt x="1589915" y="360434"/>
                    </a:lnTo>
                    <a:lnTo>
                      <a:pt x="1591710" y="360771"/>
                    </a:lnTo>
                    <a:lnTo>
                      <a:pt x="1591121" y="361801"/>
                    </a:lnTo>
                    <a:lnTo>
                      <a:pt x="1585629" y="362053"/>
                    </a:lnTo>
                    <a:cubicBezTo>
                      <a:pt x="1579533" y="363387"/>
                      <a:pt x="1566960" y="366625"/>
                      <a:pt x="1567532" y="367102"/>
                    </a:cubicBezTo>
                    <a:cubicBezTo>
                      <a:pt x="1568103" y="367578"/>
                      <a:pt x="1566293" y="370245"/>
                      <a:pt x="1562198" y="371769"/>
                    </a:cubicBezTo>
                    <a:lnTo>
                      <a:pt x="1561340" y="366435"/>
                    </a:lnTo>
                    <a:cubicBezTo>
                      <a:pt x="1561054" y="364911"/>
                      <a:pt x="1559816" y="363387"/>
                      <a:pt x="1558673" y="362149"/>
                    </a:cubicBezTo>
                    <a:lnTo>
                      <a:pt x="1558007" y="361577"/>
                    </a:lnTo>
                    <a:cubicBezTo>
                      <a:pt x="1556483" y="361482"/>
                      <a:pt x="1555244" y="361958"/>
                      <a:pt x="1555149" y="362815"/>
                    </a:cubicBezTo>
                    <a:lnTo>
                      <a:pt x="1555244" y="363482"/>
                    </a:lnTo>
                    <a:lnTo>
                      <a:pt x="1555911" y="367197"/>
                    </a:lnTo>
                    <a:cubicBezTo>
                      <a:pt x="1552196" y="368435"/>
                      <a:pt x="1549243" y="364625"/>
                      <a:pt x="1549339" y="358815"/>
                    </a:cubicBezTo>
                    <a:lnTo>
                      <a:pt x="1555149" y="354910"/>
                    </a:lnTo>
                    <a:lnTo>
                      <a:pt x="1557816" y="353195"/>
                    </a:lnTo>
                    <a:cubicBezTo>
                      <a:pt x="1560388" y="353957"/>
                      <a:pt x="1563245" y="354148"/>
                      <a:pt x="1564007" y="353671"/>
                    </a:cubicBezTo>
                    <a:cubicBezTo>
                      <a:pt x="1564769" y="353195"/>
                      <a:pt x="1563912" y="351100"/>
                      <a:pt x="1559721" y="350242"/>
                    </a:cubicBezTo>
                    <a:lnTo>
                      <a:pt x="1556197" y="349576"/>
                    </a:lnTo>
                    <a:cubicBezTo>
                      <a:pt x="1554196" y="349195"/>
                      <a:pt x="1551720" y="348337"/>
                      <a:pt x="1550386" y="348909"/>
                    </a:cubicBezTo>
                    <a:cubicBezTo>
                      <a:pt x="1549243" y="349385"/>
                      <a:pt x="1549243" y="351766"/>
                      <a:pt x="1548767" y="353386"/>
                    </a:cubicBezTo>
                    <a:lnTo>
                      <a:pt x="1548005" y="356053"/>
                    </a:lnTo>
                    <a:cubicBezTo>
                      <a:pt x="1545529" y="355481"/>
                      <a:pt x="1543814" y="353100"/>
                      <a:pt x="1544195" y="350623"/>
                    </a:cubicBezTo>
                    <a:cubicBezTo>
                      <a:pt x="1544576" y="348242"/>
                      <a:pt x="1542576" y="341479"/>
                      <a:pt x="1544481" y="340336"/>
                    </a:cubicBezTo>
                    <a:cubicBezTo>
                      <a:pt x="1546386" y="339193"/>
                      <a:pt x="1552958" y="342051"/>
                      <a:pt x="1554292" y="342337"/>
                    </a:cubicBezTo>
                    <a:lnTo>
                      <a:pt x="1555435" y="342432"/>
                    </a:lnTo>
                    <a:cubicBezTo>
                      <a:pt x="1558102" y="342718"/>
                      <a:pt x="1559340" y="341860"/>
                      <a:pt x="1559150" y="339670"/>
                    </a:cubicBezTo>
                    <a:cubicBezTo>
                      <a:pt x="1559054" y="338431"/>
                      <a:pt x="1563341" y="337765"/>
                      <a:pt x="1560007" y="335955"/>
                    </a:cubicBezTo>
                    <a:lnTo>
                      <a:pt x="1558673" y="335288"/>
                    </a:lnTo>
                    <a:cubicBezTo>
                      <a:pt x="1557149" y="334717"/>
                      <a:pt x="1551244" y="334907"/>
                      <a:pt x="1545529" y="335669"/>
                    </a:cubicBezTo>
                    <a:lnTo>
                      <a:pt x="1540385" y="336336"/>
                    </a:lnTo>
                    <a:lnTo>
                      <a:pt x="1537242" y="336717"/>
                    </a:lnTo>
                    <a:cubicBezTo>
                      <a:pt x="1537909" y="338812"/>
                      <a:pt x="1536099" y="343861"/>
                      <a:pt x="1533146" y="348052"/>
                    </a:cubicBezTo>
                    <a:lnTo>
                      <a:pt x="1533337" y="350433"/>
                    </a:lnTo>
                    <a:cubicBezTo>
                      <a:pt x="1533432" y="351290"/>
                      <a:pt x="1533908" y="352719"/>
                      <a:pt x="1534575" y="353005"/>
                    </a:cubicBezTo>
                    <a:lnTo>
                      <a:pt x="1537433" y="353957"/>
                    </a:lnTo>
                    <a:cubicBezTo>
                      <a:pt x="1540766" y="354624"/>
                      <a:pt x="1544100" y="356624"/>
                      <a:pt x="1544957" y="358243"/>
                    </a:cubicBezTo>
                    <a:lnTo>
                      <a:pt x="1545243" y="359863"/>
                    </a:lnTo>
                    <a:lnTo>
                      <a:pt x="1545529" y="361006"/>
                    </a:lnTo>
                    <a:cubicBezTo>
                      <a:pt x="1545243" y="362339"/>
                      <a:pt x="1544481" y="364530"/>
                      <a:pt x="1543814" y="365863"/>
                    </a:cubicBezTo>
                    <a:cubicBezTo>
                      <a:pt x="1543148" y="367197"/>
                      <a:pt x="1537814" y="368530"/>
                      <a:pt x="1535909" y="366721"/>
                    </a:cubicBezTo>
                    <a:cubicBezTo>
                      <a:pt x="1534003" y="364911"/>
                      <a:pt x="1529051" y="361006"/>
                      <a:pt x="1529432" y="362339"/>
                    </a:cubicBezTo>
                    <a:cubicBezTo>
                      <a:pt x="1529812" y="363768"/>
                      <a:pt x="1524859" y="367006"/>
                      <a:pt x="1522383" y="366244"/>
                    </a:cubicBezTo>
                    <a:cubicBezTo>
                      <a:pt x="1519907" y="365482"/>
                      <a:pt x="1513620" y="362244"/>
                      <a:pt x="1512953" y="363101"/>
                    </a:cubicBezTo>
                    <a:cubicBezTo>
                      <a:pt x="1512286" y="363958"/>
                      <a:pt x="1508953" y="365863"/>
                      <a:pt x="1506857" y="365482"/>
                    </a:cubicBezTo>
                    <a:lnTo>
                      <a:pt x="1506191" y="365863"/>
                    </a:lnTo>
                    <a:lnTo>
                      <a:pt x="1504095" y="366911"/>
                    </a:lnTo>
                    <a:cubicBezTo>
                      <a:pt x="1501809" y="366721"/>
                      <a:pt x="1499428" y="365959"/>
                      <a:pt x="1498856" y="365197"/>
                    </a:cubicBezTo>
                    <a:cubicBezTo>
                      <a:pt x="1498285" y="364339"/>
                      <a:pt x="1495237" y="363196"/>
                      <a:pt x="1493141" y="364149"/>
                    </a:cubicBezTo>
                    <a:cubicBezTo>
                      <a:pt x="1491046" y="365101"/>
                      <a:pt x="1485235" y="367292"/>
                      <a:pt x="1483711" y="367768"/>
                    </a:cubicBezTo>
                    <a:cubicBezTo>
                      <a:pt x="1482187" y="368245"/>
                      <a:pt x="1476092" y="364530"/>
                      <a:pt x="1473043" y="362530"/>
                    </a:cubicBezTo>
                    <a:lnTo>
                      <a:pt x="1469424" y="365482"/>
                    </a:lnTo>
                    <a:lnTo>
                      <a:pt x="1469043" y="365863"/>
                    </a:lnTo>
                    <a:cubicBezTo>
                      <a:pt x="1466567" y="364816"/>
                      <a:pt x="1462757" y="365387"/>
                      <a:pt x="1460661" y="367292"/>
                    </a:cubicBezTo>
                    <a:cubicBezTo>
                      <a:pt x="1458566" y="369102"/>
                      <a:pt x="1456851" y="375674"/>
                      <a:pt x="1456565" y="375007"/>
                    </a:cubicBezTo>
                    <a:cubicBezTo>
                      <a:pt x="1456279" y="374341"/>
                      <a:pt x="1453612" y="373102"/>
                      <a:pt x="1451517" y="374436"/>
                    </a:cubicBezTo>
                    <a:cubicBezTo>
                      <a:pt x="1449421" y="375865"/>
                      <a:pt x="1443897" y="379103"/>
                      <a:pt x="1443707" y="378627"/>
                    </a:cubicBezTo>
                    <a:lnTo>
                      <a:pt x="1443135" y="377960"/>
                    </a:lnTo>
                    <a:lnTo>
                      <a:pt x="1441135" y="375579"/>
                    </a:lnTo>
                    <a:cubicBezTo>
                      <a:pt x="1442564" y="373102"/>
                      <a:pt x="1442468" y="371674"/>
                      <a:pt x="1441040" y="372531"/>
                    </a:cubicBezTo>
                    <a:cubicBezTo>
                      <a:pt x="1439611" y="373388"/>
                      <a:pt x="1434753" y="369102"/>
                      <a:pt x="1431991" y="367673"/>
                    </a:cubicBezTo>
                    <a:cubicBezTo>
                      <a:pt x="1429133" y="366340"/>
                      <a:pt x="1420370" y="364530"/>
                      <a:pt x="1420656" y="365482"/>
                    </a:cubicBezTo>
                    <a:cubicBezTo>
                      <a:pt x="1420942" y="366435"/>
                      <a:pt x="1420370" y="369388"/>
                      <a:pt x="1418370" y="369292"/>
                    </a:cubicBezTo>
                    <a:lnTo>
                      <a:pt x="1416941" y="370054"/>
                    </a:lnTo>
                    <a:cubicBezTo>
                      <a:pt x="1415512" y="370816"/>
                      <a:pt x="1415227" y="373007"/>
                      <a:pt x="1413798" y="373674"/>
                    </a:cubicBezTo>
                    <a:cubicBezTo>
                      <a:pt x="1411893" y="374626"/>
                      <a:pt x="1409702" y="374436"/>
                      <a:pt x="1409607" y="371769"/>
                    </a:cubicBezTo>
                    <a:lnTo>
                      <a:pt x="1409607" y="370721"/>
                    </a:lnTo>
                    <a:cubicBezTo>
                      <a:pt x="1409607" y="369388"/>
                      <a:pt x="1407416" y="369102"/>
                      <a:pt x="1404654" y="370054"/>
                    </a:cubicBezTo>
                    <a:cubicBezTo>
                      <a:pt x="1401892" y="371007"/>
                      <a:pt x="1394653" y="368435"/>
                      <a:pt x="1394462" y="369578"/>
                    </a:cubicBezTo>
                    <a:cubicBezTo>
                      <a:pt x="1394176" y="370721"/>
                      <a:pt x="1392462" y="373198"/>
                      <a:pt x="1391033" y="372721"/>
                    </a:cubicBezTo>
                    <a:cubicBezTo>
                      <a:pt x="1389700" y="372245"/>
                      <a:pt x="1387033" y="375388"/>
                      <a:pt x="1386747" y="376436"/>
                    </a:cubicBezTo>
                    <a:cubicBezTo>
                      <a:pt x="1386461" y="377484"/>
                      <a:pt x="1384556" y="379198"/>
                      <a:pt x="1382842" y="379008"/>
                    </a:cubicBezTo>
                    <a:cubicBezTo>
                      <a:pt x="1381127" y="378817"/>
                      <a:pt x="1375698" y="378532"/>
                      <a:pt x="1376460" y="379198"/>
                    </a:cubicBezTo>
                    <a:cubicBezTo>
                      <a:pt x="1377222" y="379865"/>
                      <a:pt x="1377698" y="381770"/>
                      <a:pt x="1376651" y="382437"/>
                    </a:cubicBezTo>
                    <a:lnTo>
                      <a:pt x="1375793" y="382437"/>
                    </a:lnTo>
                    <a:lnTo>
                      <a:pt x="1370745" y="382246"/>
                    </a:lnTo>
                    <a:cubicBezTo>
                      <a:pt x="1368078" y="378246"/>
                      <a:pt x="1365697" y="374531"/>
                      <a:pt x="1365601" y="374055"/>
                    </a:cubicBezTo>
                    <a:cubicBezTo>
                      <a:pt x="1365506" y="373579"/>
                      <a:pt x="1363982" y="372436"/>
                      <a:pt x="1362839" y="373579"/>
                    </a:cubicBezTo>
                    <a:cubicBezTo>
                      <a:pt x="1361696" y="374722"/>
                      <a:pt x="1360268" y="378817"/>
                      <a:pt x="1361410" y="380818"/>
                    </a:cubicBezTo>
                    <a:cubicBezTo>
                      <a:pt x="1362553" y="382818"/>
                      <a:pt x="1363411" y="388152"/>
                      <a:pt x="1360458" y="387866"/>
                    </a:cubicBezTo>
                    <a:cubicBezTo>
                      <a:pt x="1357601" y="387580"/>
                      <a:pt x="1349600" y="384437"/>
                      <a:pt x="1348647" y="381580"/>
                    </a:cubicBezTo>
                    <a:lnTo>
                      <a:pt x="1345854" y="377695"/>
                    </a:lnTo>
                    <a:lnTo>
                      <a:pt x="1344802" y="379616"/>
                    </a:lnTo>
                    <a:cubicBezTo>
                      <a:pt x="1343052" y="380437"/>
                      <a:pt x="1340933" y="380628"/>
                      <a:pt x="1340742" y="379199"/>
                    </a:cubicBezTo>
                    <a:cubicBezTo>
                      <a:pt x="1340361" y="376341"/>
                      <a:pt x="1340361" y="373674"/>
                      <a:pt x="1340742" y="373388"/>
                    </a:cubicBezTo>
                    <a:lnTo>
                      <a:pt x="1342732" y="374351"/>
                    </a:lnTo>
                    <a:lnTo>
                      <a:pt x="1341218" y="373007"/>
                    </a:lnTo>
                    <a:cubicBezTo>
                      <a:pt x="1340932" y="373293"/>
                      <a:pt x="1338932" y="374150"/>
                      <a:pt x="1337503" y="374150"/>
                    </a:cubicBezTo>
                    <a:lnTo>
                      <a:pt x="1336265" y="374245"/>
                    </a:lnTo>
                    <a:lnTo>
                      <a:pt x="1332264" y="374436"/>
                    </a:lnTo>
                    <a:cubicBezTo>
                      <a:pt x="1333693" y="372721"/>
                      <a:pt x="1334264" y="370816"/>
                      <a:pt x="1333598" y="370150"/>
                    </a:cubicBezTo>
                    <a:cubicBezTo>
                      <a:pt x="1332931" y="369483"/>
                      <a:pt x="1330359" y="368435"/>
                      <a:pt x="1330168" y="369769"/>
                    </a:cubicBezTo>
                    <a:cubicBezTo>
                      <a:pt x="1329978" y="371102"/>
                      <a:pt x="1328168" y="373483"/>
                      <a:pt x="1326644" y="372626"/>
                    </a:cubicBezTo>
                    <a:cubicBezTo>
                      <a:pt x="1325120" y="371769"/>
                      <a:pt x="1321025" y="370912"/>
                      <a:pt x="1320643" y="372626"/>
                    </a:cubicBezTo>
                    <a:cubicBezTo>
                      <a:pt x="1320262" y="374341"/>
                      <a:pt x="1323692" y="378532"/>
                      <a:pt x="1324549" y="379294"/>
                    </a:cubicBezTo>
                    <a:cubicBezTo>
                      <a:pt x="1325406" y="380056"/>
                      <a:pt x="1322453" y="382056"/>
                      <a:pt x="1320739" y="382056"/>
                    </a:cubicBezTo>
                    <a:lnTo>
                      <a:pt x="1319596" y="381389"/>
                    </a:lnTo>
                    <a:lnTo>
                      <a:pt x="1310261" y="376150"/>
                    </a:lnTo>
                    <a:cubicBezTo>
                      <a:pt x="1304642" y="382437"/>
                      <a:pt x="1298736" y="387199"/>
                      <a:pt x="1297117" y="386723"/>
                    </a:cubicBezTo>
                    <a:cubicBezTo>
                      <a:pt x="1295498" y="386247"/>
                      <a:pt x="1297879" y="381008"/>
                      <a:pt x="1297593" y="379960"/>
                    </a:cubicBezTo>
                    <a:cubicBezTo>
                      <a:pt x="1297307" y="378817"/>
                      <a:pt x="1298831" y="375484"/>
                      <a:pt x="1301689" y="375103"/>
                    </a:cubicBezTo>
                    <a:cubicBezTo>
                      <a:pt x="1304546" y="374722"/>
                      <a:pt x="1303499" y="369388"/>
                      <a:pt x="1299689" y="371007"/>
                    </a:cubicBezTo>
                    <a:cubicBezTo>
                      <a:pt x="1295878" y="372626"/>
                      <a:pt x="1286353" y="368435"/>
                      <a:pt x="1285210" y="371674"/>
                    </a:cubicBezTo>
                    <a:cubicBezTo>
                      <a:pt x="1284068" y="374912"/>
                      <a:pt x="1276352" y="382056"/>
                      <a:pt x="1276162" y="383104"/>
                    </a:cubicBezTo>
                    <a:lnTo>
                      <a:pt x="1275685" y="383961"/>
                    </a:lnTo>
                    <a:lnTo>
                      <a:pt x="1275114" y="385009"/>
                    </a:lnTo>
                    <a:cubicBezTo>
                      <a:pt x="1274066" y="385961"/>
                      <a:pt x="1272923" y="386342"/>
                      <a:pt x="1272447" y="385866"/>
                    </a:cubicBezTo>
                    <a:cubicBezTo>
                      <a:pt x="1271971" y="385390"/>
                      <a:pt x="1268923" y="383104"/>
                      <a:pt x="1266827" y="381865"/>
                    </a:cubicBezTo>
                    <a:lnTo>
                      <a:pt x="1265208" y="380532"/>
                    </a:lnTo>
                    <a:lnTo>
                      <a:pt x="1263875" y="379484"/>
                    </a:lnTo>
                    <a:cubicBezTo>
                      <a:pt x="1262636" y="377865"/>
                      <a:pt x="1260255" y="377960"/>
                      <a:pt x="1258636" y="379579"/>
                    </a:cubicBezTo>
                    <a:cubicBezTo>
                      <a:pt x="1256921" y="381199"/>
                      <a:pt x="1251587" y="385009"/>
                      <a:pt x="1250635" y="384151"/>
                    </a:cubicBezTo>
                    <a:cubicBezTo>
                      <a:pt x="1249587" y="383294"/>
                      <a:pt x="1248349" y="381199"/>
                      <a:pt x="1249777" y="381008"/>
                    </a:cubicBezTo>
                    <a:lnTo>
                      <a:pt x="1250635" y="380532"/>
                    </a:lnTo>
                    <a:lnTo>
                      <a:pt x="1251492" y="380056"/>
                    </a:lnTo>
                    <a:cubicBezTo>
                      <a:pt x="1252159" y="379198"/>
                      <a:pt x="1251683" y="377579"/>
                      <a:pt x="1250349" y="376531"/>
                    </a:cubicBezTo>
                    <a:lnTo>
                      <a:pt x="1249206" y="376531"/>
                    </a:lnTo>
                    <a:lnTo>
                      <a:pt x="1245110" y="376627"/>
                    </a:lnTo>
                    <a:cubicBezTo>
                      <a:pt x="1241872" y="380627"/>
                      <a:pt x="1240443" y="384247"/>
                      <a:pt x="1241872" y="384532"/>
                    </a:cubicBezTo>
                    <a:cubicBezTo>
                      <a:pt x="1243396" y="384818"/>
                      <a:pt x="1245777" y="386914"/>
                      <a:pt x="1244062" y="388533"/>
                    </a:cubicBezTo>
                    <a:cubicBezTo>
                      <a:pt x="1242348" y="390152"/>
                      <a:pt x="1246539" y="395296"/>
                      <a:pt x="1245586" y="396534"/>
                    </a:cubicBezTo>
                    <a:cubicBezTo>
                      <a:pt x="1244634" y="397772"/>
                      <a:pt x="1240634" y="401201"/>
                      <a:pt x="1239300" y="401773"/>
                    </a:cubicBezTo>
                    <a:lnTo>
                      <a:pt x="1238443" y="401487"/>
                    </a:lnTo>
                    <a:lnTo>
                      <a:pt x="1237681" y="401201"/>
                    </a:lnTo>
                    <a:cubicBezTo>
                      <a:pt x="1237395" y="399963"/>
                      <a:pt x="1237681" y="396820"/>
                      <a:pt x="1238252" y="394057"/>
                    </a:cubicBezTo>
                    <a:lnTo>
                      <a:pt x="1235109" y="393391"/>
                    </a:lnTo>
                    <a:lnTo>
                      <a:pt x="1232347" y="392819"/>
                    </a:lnTo>
                    <a:cubicBezTo>
                      <a:pt x="1232251" y="391295"/>
                      <a:pt x="1233585" y="389771"/>
                      <a:pt x="1235109" y="389390"/>
                    </a:cubicBezTo>
                    <a:lnTo>
                      <a:pt x="1236633" y="389009"/>
                    </a:lnTo>
                    <a:lnTo>
                      <a:pt x="1237395" y="388819"/>
                    </a:lnTo>
                    <a:cubicBezTo>
                      <a:pt x="1238728" y="388533"/>
                      <a:pt x="1237585" y="387390"/>
                      <a:pt x="1234823" y="386342"/>
                    </a:cubicBezTo>
                    <a:lnTo>
                      <a:pt x="1234728" y="385390"/>
                    </a:lnTo>
                    <a:lnTo>
                      <a:pt x="1234633" y="383580"/>
                    </a:lnTo>
                    <a:cubicBezTo>
                      <a:pt x="1236252" y="381103"/>
                      <a:pt x="1234157" y="378436"/>
                      <a:pt x="1230061" y="377770"/>
                    </a:cubicBezTo>
                    <a:lnTo>
                      <a:pt x="1227965" y="378913"/>
                    </a:lnTo>
                    <a:cubicBezTo>
                      <a:pt x="1225108" y="380437"/>
                      <a:pt x="1222441" y="381389"/>
                      <a:pt x="1219964" y="380246"/>
                    </a:cubicBezTo>
                    <a:lnTo>
                      <a:pt x="1217774" y="379198"/>
                    </a:lnTo>
                    <a:cubicBezTo>
                      <a:pt x="1216250" y="376817"/>
                      <a:pt x="1212440" y="375579"/>
                      <a:pt x="1209296" y="376341"/>
                    </a:cubicBezTo>
                    <a:lnTo>
                      <a:pt x="1213201" y="379484"/>
                    </a:lnTo>
                    <a:lnTo>
                      <a:pt x="1213773" y="379865"/>
                    </a:lnTo>
                    <a:cubicBezTo>
                      <a:pt x="1212344" y="381865"/>
                      <a:pt x="1208820" y="384532"/>
                      <a:pt x="1205772" y="385771"/>
                    </a:cubicBezTo>
                    <a:lnTo>
                      <a:pt x="1203581" y="383675"/>
                    </a:lnTo>
                    <a:cubicBezTo>
                      <a:pt x="1200248" y="380627"/>
                      <a:pt x="1197581" y="380341"/>
                      <a:pt x="1193104" y="382437"/>
                    </a:cubicBezTo>
                    <a:cubicBezTo>
                      <a:pt x="1190723" y="383580"/>
                      <a:pt x="1186912" y="382913"/>
                      <a:pt x="1183865" y="380722"/>
                    </a:cubicBezTo>
                    <a:lnTo>
                      <a:pt x="1181388" y="379008"/>
                    </a:lnTo>
                    <a:cubicBezTo>
                      <a:pt x="1176435" y="378341"/>
                      <a:pt x="1171958" y="379770"/>
                      <a:pt x="1171292" y="382151"/>
                    </a:cubicBezTo>
                    <a:cubicBezTo>
                      <a:pt x="1170625" y="384628"/>
                      <a:pt x="1176244" y="388628"/>
                      <a:pt x="1174530" y="388723"/>
                    </a:cubicBezTo>
                    <a:cubicBezTo>
                      <a:pt x="1172816" y="388819"/>
                      <a:pt x="1168434" y="387104"/>
                      <a:pt x="1169101" y="384723"/>
                    </a:cubicBezTo>
                    <a:cubicBezTo>
                      <a:pt x="1169768" y="382437"/>
                      <a:pt x="1167482" y="376055"/>
                      <a:pt x="1165291" y="377484"/>
                    </a:cubicBezTo>
                    <a:cubicBezTo>
                      <a:pt x="1163100" y="378913"/>
                      <a:pt x="1157576" y="381103"/>
                      <a:pt x="1157004" y="379675"/>
                    </a:cubicBezTo>
                    <a:lnTo>
                      <a:pt x="1156051" y="378722"/>
                    </a:lnTo>
                    <a:cubicBezTo>
                      <a:pt x="1155575" y="378246"/>
                      <a:pt x="1153766" y="378532"/>
                      <a:pt x="1152718" y="378817"/>
                    </a:cubicBezTo>
                    <a:cubicBezTo>
                      <a:pt x="1152242" y="378913"/>
                      <a:pt x="1151765" y="380246"/>
                      <a:pt x="1151956" y="380532"/>
                    </a:cubicBezTo>
                    <a:lnTo>
                      <a:pt x="1154337" y="382723"/>
                    </a:lnTo>
                    <a:cubicBezTo>
                      <a:pt x="1157194" y="385009"/>
                      <a:pt x="1160433" y="387485"/>
                      <a:pt x="1161481" y="388247"/>
                    </a:cubicBezTo>
                    <a:cubicBezTo>
                      <a:pt x="1162528" y="389009"/>
                      <a:pt x="1156337" y="393200"/>
                      <a:pt x="1150908" y="396058"/>
                    </a:cubicBezTo>
                    <a:lnTo>
                      <a:pt x="1145669" y="396629"/>
                    </a:lnTo>
                    <a:cubicBezTo>
                      <a:pt x="1141002" y="397105"/>
                      <a:pt x="1135763" y="395486"/>
                      <a:pt x="1131477" y="392438"/>
                    </a:cubicBezTo>
                    <a:lnTo>
                      <a:pt x="1127667" y="389676"/>
                    </a:lnTo>
                    <a:cubicBezTo>
                      <a:pt x="1123952" y="392057"/>
                      <a:pt x="1120237" y="395200"/>
                      <a:pt x="1119285" y="396724"/>
                    </a:cubicBezTo>
                    <a:lnTo>
                      <a:pt x="1118142" y="395962"/>
                    </a:lnTo>
                    <a:lnTo>
                      <a:pt x="1116237" y="394724"/>
                    </a:lnTo>
                    <a:cubicBezTo>
                      <a:pt x="1113760" y="394915"/>
                      <a:pt x="1111189" y="394438"/>
                      <a:pt x="1110617" y="393772"/>
                    </a:cubicBezTo>
                    <a:lnTo>
                      <a:pt x="1110712" y="393295"/>
                    </a:lnTo>
                    <a:cubicBezTo>
                      <a:pt x="1110903" y="392438"/>
                      <a:pt x="1111570" y="391105"/>
                      <a:pt x="1112332" y="391009"/>
                    </a:cubicBezTo>
                    <a:cubicBezTo>
                      <a:pt x="1118333" y="390057"/>
                      <a:pt x="1124333" y="389295"/>
                      <a:pt x="1130334" y="388438"/>
                    </a:cubicBezTo>
                    <a:lnTo>
                      <a:pt x="1130715" y="388438"/>
                    </a:lnTo>
                    <a:cubicBezTo>
                      <a:pt x="1131477" y="387676"/>
                      <a:pt x="1130334" y="385961"/>
                      <a:pt x="1128143" y="384628"/>
                    </a:cubicBezTo>
                    <a:cubicBezTo>
                      <a:pt x="1125952" y="383294"/>
                      <a:pt x="1119190" y="380532"/>
                      <a:pt x="1118904" y="381770"/>
                    </a:cubicBezTo>
                    <a:cubicBezTo>
                      <a:pt x="1118618" y="383104"/>
                      <a:pt x="1116713" y="385485"/>
                      <a:pt x="1115475" y="384151"/>
                    </a:cubicBezTo>
                    <a:cubicBezTo>
                      <a:pt x="1114237" y="382723"/>
                      <a:pt x="1111475" y="378913"/>
                      <a:pt x="1112236" y="378722"/>
                    </a:cubicBezTo>
                    <a:cubicBezTo>
                      <a:pt x="1112999" y="378532"/>
                      <a:pt x="1114903" y="375674"/>
                      <a:pt x="1114618" y="373007"/>
                    </a:cubicBezTo>
                    <a:lnTo>
                      <a:pt x="1110712" y="372055"/>
                    </a:lnTo>
                    <a:lnTo>
                      <a:pt x="1107379" y="371197"/>
                    </a:lnTo>
                    <a:cubicBezTo>
                      <a:pt x="1104045" y="371864"/>
                      <a:pt x="1100807" y="373293"/>
                      <a:pt x="1100044" y="374436"/>
                    </a:cubicBezTo>
                    <a:lnTo>
                      <a:pt x="1100426" y="375103"/>
                    </a:lnTo>
                    <a:lnTo>
                      <a:pt x="1101759" y="377389"/>
                    </a:lnTo>
                    <a:cubicBezTo>
                      <a:pt x="1103759" y="379770"/>
                      <a:pt x="1102616" y="381389"/>
                      <a:pt x="1099283" y="381008"/>
                    </a:cubicBezTo>
                    <a:lnTo>
                      <a:pt x="1096425" y="380437"/>
                    </a:lnTo>
                    <a:cubicBezTo>
                      <a:pt x="1095092" y="380151"/>
                      <a:pt x="1093282" y="379675"/>
                      <a:pt x="1092710" y="378722"/>
                    </a:cubicBezTo>
                    <a:cubicBezTo>
                      <a:pt x="1091472" y="377103"/>
                      <a:pt x="1091091" y="375103"/>
                      <a:pt x="1090139" y="373293"/>
                    </a:cubicBezTo>
                    <a:cubicBezTo>
                      <a:pt x="1089853" y="372721"/>
                      <a:pt x="1088900" y="372436"/>
                      <a:pt x="1088234" y="372055"/>
                    </a:cubicBezTo>
                    <a:cubicBezTo>
                      <a:pt x="1087948" y="371864"/>
                      <a:pt x="1087281" y="371864"/>
                      <a:pt x="1086995" y="372055"/>
                    </a:cubicBezTo>
                    <a:lnTo>
                      <a:pt x="1084614" y="373102"/>
                    </a:lnTo>
                    <a:cubicBezTo>
                      <a:pt x="1081947" y="374341"/>
                      <a:pt x="1080518" y="376817"/>
                      <a:pt x="1081376" y="378627"/>
                    </a:cubicBezTo>
                    <a:cubicBezTo>
                      <a:pt x="1082233" y="380437"/>
                      <a:pt x="1081947" y="387104"/>
                      <a:pt x="1081947" y="389866"/>
                    </a:cubicBezTo>
                    <a:cubicBezTo>
                      <a:pt x="1081947" y="392629"/>
                      <a:pt x="1082137" y="398058"/>
                      <a:pt x="1074994" y="397486"/>
                    </a:cubicBezTo>
                    <a:lnTo>
                      <a:pt x="1069184" y="395867"/>
                    </a:lnTo>
                    <a:lnTo>
                      <a:pt x="1066040" y="395010"/>
                    </a:lnTo>
                    <a:cubicBezTo>
                      <a:pt x="1064993" y="396534"/>
                      <a:pt x="1062135" y="398534"/>
                      <a:pt x="1059754" y="399487"/>
                    </a:cubicBezTo>
                    <a:lnTo>
                      <a:pt x="1057753" y="399106"/>
                    </a:lnTo>
                    <a:cubicBezTo>
                      <a:pt x="1056134" y="398820"/>
                      <a:pt x="1055182" y="396629"/>
                      <a:pt x="1052991" y="398820"/>
                    </a:cubicBezTo>
                    <a:lnTo>
                      <a:pt x="1052515" y="399296"/>
                    </a:lnTo>
                    <a:cubicBezTo>
                      <a:pt x="1050419" y="398820"/>
                      <a:pt x="1049276" y="397010"/>
                      <a:pt x="1049943" y="395391"/>
                    </a:cubicBezTo>
                    <a:lnTo>
                      <a:pt x="1050705" y="395296"/>
                    </a:lnTo>
                    <a:cubicBezTo>
                      <a:pt x="1053753" y="395105"/>
                      <a:pt x="1054801" y="393581"/>
                      <a:pt x="1053467" y="391962"/>
                    </a:cubicBezTo>
                    <a:lnTo>
                      <a:pt x="1052610" y="390914"/>
                    </a:lnTo>
                    <a:cubicBezTo>
                      <a:pt x="1049371" y="390628"/>
                      <a:pt x="1046704" y="391486"/>
                      <a:pt x="1046609" y="392819"/>
                    </a:cubicBezTo>
                    <a:cubicBezTo>
                      <a:pt x="1046514" y="394153"/>
                      <a:pt x="1045276" y="398153"/>
                      <a:pt x="1044514" y="399010"/>
                    </a:cubicBezTo>
                    <a:lnTo>
                      <a:pt x="1043657" y="399106"/>
                    </a:lnTo>
                    <a:lnTo>
                      <a:pt x="1041656" y="399296"/>
                    </a:lnTo>
                    <a:cubicBezTo>
                      <a:pt x="1041942" y="397963"/>
                      <a:pt x="1041942" y="396058"/>
                      <a:pt x="1041751" y="394915"/>
                    </a:cubicBezTo>
                    <a:lnTo>
                      <a:pt x="1041085" y="394057"/>
                    </a:lnTo>
                    <a:cubicBezTo>
                      <a:pt x="1039466" y="392057"/>
                      <a:pt x="1038418" y="393867"/>
                      <a:pt x="1037560" y="394724"/>
                    </a:cubicBezTo>
                    <a:lnTo>
                      <a:pt x="1035084" y="397105"/>
                    </a:lnTo>
                    <a:cubicBezTo>
                      <a:pt x="1030893" y="396534"/>
                      <a:pt x="1029750" y="395105"/>
                      <a:pt x="1032608" y="393962"/>
                    </a:cubicBezTo>
                    <a:lnTo>
                      <a:pt x="1034608" y="392724"/>
                    </a:lnTo>
                    <a:cubicBezTo>
                      <a:pt x="1035370" y="392248"/>
                      <a:pt x="1035941" y="390819"/>
                      <a:pt x="1035751" y="390057"/>
                    </a:cubicBezTo>
                    <a:cubicBezTo>
                      <a:pt x="1035560" y="389390"/>
                      <a:pt x="1033941" y="388723"/>
                      <a:pt x="1032989" y="388723"/>
                    </a:cubicBezTo>
                    <a:cubicBezTo>
                      <a:pt x="1031465" y="388723"/>
                      <a:pt x="1029845" y="389295"/>
                      <a:pt x="1028321" y="389581"/>
                    </a:cubicBezTo>
                    <a:cubicBezTo>
                      <a:pt x="1026035" y="389962"/>
                      <a:pt x="1022511" y="391105"/>
                      <a:pt x="1021559" y="390247"/>
                    </a:cubicBezTo>
                    <a:cubicBezTo>
                      <a:pt x="1017749" y="387104"/>
                      <a:pt x="1015843" y="389295"/>
                      <a:pt x="1013272" y="391295"/>
                    </a:cubicBezTo>
                    <a:cubicBezTo>
                      <a:pt x="1011843" y="392438"/>
                      <a:pt x="1006604" y="390914"/>
                      <a:pt x="1005747" y="389104"/>
                    </a:cubicBezTo>
                    <a:lnTo>
                      <a:pt x="1005652" y="388819"/>
                    </a:lnTo>
                    <a:cubicBezTo>
                      <a:pt x="1006700" y="388152"/>
                      <a:pt x="1004509" y="386628"/>
                      <a:pt x="1000889" y="385485"/>
                    </a:cubicBezTo>
                    <a:cubicBezTo>
                      <a:pt x="997270" y="384247"/>
                      <a:pt x="988602" y="387961"/>
                      <a:pt x="990983" y="388533"/>
                    </a:cubicBezTo>
                    <a:lnTo>
                      <a:pt x="991555" y="389485"/>
                    </a:lnTo>
                    <a:lnTo>
                      <a:pt x="992412" y="390819"/>
                    </a:lnTo>
                    <a:cubicBezTo>
                      <a:pt x="992317" y="392629"/>
                      <a:pt x="990317" y="393867"/>
                      <a:pt x="987935" y="393486"/>
                    </a:cubicBezTo>
                    <a:cubicBezTo>
                      <a:pt x="985554" y="393200"/>
                      <a:pt x="976410" y="393486"/>
                      <a:pt x="970981" y="396534"/>
                    </a:cubicBezTo>
                    <a:lnTo>
                      <a:pt x="965361" y="397010"/>
                    </a:lnTo>
                    <a:lnTo>
                      <a:pt x="960789" y="397391"/>
                    </a:lnTo>
                    <a:cubicBezTo>
                      <a:pt x="957550" y="391200"/>
                      <a:pt x="954121" y="388152"/>
                      <a:pt x="953169" y="390533"/>
                    </a:cubicBezTo>
                    <a:cubicBezTo>
                      <a:pt x="952217" y="393010"/>
                      <a:pt x="949168" y="397867"/>
                      <a:pt x="948311" y="396058"/>
                    </a:cubicBezTo>
                    <a:lnTo>
                      <a:pt x="946978" y="395296"/>
                    </a:lnTo>
                    <a:cubicBezTo>
                      <a:pt x="946311" y="394915"/>
                      <a:pt x="943930" y="395677"/>
                      <a:pt x="942787" y="396439"/>
                    </a:cubicBezTo>
                    <a:lnTo>
                      <a:pt x="940786" y="397677"/>
                    </a:lnTo>
                    <a:cubicBezTo>
                      <a:pt x="938786" y="399487"/>
                      <a:pt x="935738" y="400153"/>
                      <a:pt x="934024" y="399201"/>
                    </a:cubicBezTo>
                    <a:cubicBezTo>
                      <a:pt x="932309" y="398248"/>
                      <a:pt x="928499" y="395391"/>
                      <a:pt x="929071" y="394819"/>
                    </a:cubicBezTo>
                    <a:cubicBezTo>
                      <a:pt x="929737" y="394248"/>
                      <a:pt x="932785" y="393010"/>
                      <a:pt x="933548" y="393962"/>
                    </a:cubicBezTo>
                    <a:cubicBezTo>
                      <a:pt x="934309" y="394915"/>
                      <a:pt x="937643" y="396439"/>
                      <a:pt x="938310" y="394343"/>
                    </a:cubicBezTo>
                    <a:lnTo>
                      <a:pt x="937834" y="394057"/>
                    </a:lnTo>
                    <a:lnTo>
                      <a:pt x="935071" y="392152"/>
                    </a:lnTo>
                    <a:cubicBezTo>
                      <a:pt x="931738" y="390247"/>
                      <a:pt x="928499" y="389485"/>
                      <a:pt x="927737" y="390343"/>
                    </a:cubicBezTo>
                    <a:cubicBezTo>
                      <a:pt x="926975" y="391200"/>
                      <a:pt x="924880" y="394629"/>
                      <a:pt x="924118" y="395867"/>
                    </a:cubicBezTo>
                    <a:cubicBezTo>
                      <a:pt x="923356" y="397105"/>
                      <a:pt x="922879" y="399201"/>
                      <a:pt x="922213" y="399963"/>
                    </a:cubicBezTo>
                    <a:cubicBezTo>
                      <a:pt x="921546" y="400725"/>
                      <a:pt x="920784" y="403011"/>
                      <a:pt x="918689" y="401773"/>
                    </a:cubicBezTo>
                    <a:cubicBezTo>
                      <a:pt x="916593" y="400534"/>
                      <a:pt x="919355" y="395677"/>
                      <a:pt x="919165" y="395105"/>
                    </a:cubicBezTo>
                    <a:cubicBezTo>
                      <a:pt x="918974" y="394534"/>
                      <a:pt x="917641" y="393200"/>
                      <a:pt x="916784" y="393486"/>
                    </a:cubicBezTo>
                    <a:cubicBezTo>
                      <a:pt x="915926" y="393772"/>
                      <a:pt x="914021" y="395962"/>
                      <a:pt x="912878" y="397391"/>
                    </a:cubicBezTo>
                    <a:lnTo>
                      <a:pt x="910687" y="396724"/>
                    </a:lnTo>
                    <a:cubicBezTo>
                      <a:pt x="909735" y="396439"/>
                      <a:pt x="908306" y="395296"/>
                      <a:pt x="908020" y="395486"/>
                    </a:cubicBezTo>
                    <a:cubicBezTo>
                      <a:pt x="905449" y="397296"/>
                      <a:pt x="903639" y="399772"/>
                      <a:pt x="899067" y="397391"/>
                    </a:cubicBezTo>
                    <a:lnTo>
                      <a:pt x="897638" y="396629"/>
                    </a:lnTo>
                    <a:cubicBezTo>
                      <a:pt x="893638" y="397867"/>
                      <a:pt x="887446" y="399201"/>
                      <a:pt x="884017" y="399677"/>
                    </a:cubicBezTo>
                    <a:lnTo>
                      <a:pt x="880589" y="399487"/>
                    </a:lnTo>
                    <a:lnTo>
                      <a:pt x="874492" y="399201"/>
                    </a:lnTo>
                    <a:cubicBezTo>
                      <a:pt x="872016" y="395677"/>
                      <a:pt x="870397" y="395200"/>
                      <a:pt x="870873" y="398248"/>
                    </a:cubicBezTo>
                    <a:cubicBezTo>
                      <a:pt x="871349" y="401201"/>
                      <a:pt x="868492" y="408821"/>
                      <a:pt x="865063" y="408631"/>
                    </a:cubicBezTo>
                    <a:cubicBezTo>
                      <a:pt x="861729" y="408535"/>
                      <a:pt x="856204" y="400725"/>
                      <a:pt x="856109" y="398058"/>
                    </a:cubicBezTo>
                    <a:lnTo>
                      <a:pt x="852109" y="399391"/>
                    </a:lnTo>
                    <a:lnTo>
                      <a:pt x="850680" y="399868"/>
                    </a:lnTo>
                    <a:cubicBezTo>
                      <a:pt x="849727" y="402058"/>
                      <a:pt x="848203" y="402916"/>
                      <a:pt x="847346" y="401773"/>
                    </a:cubicBezTo>
                    <a:cubicBezTo>
                      <a:pt x="846489" y="400725"/>
                      <a:pt x="842869" y="398248"/>
                      <a:pt x="841631" y="399010"/>
                    </a:cubicBezTo>
                    <a:cubicBezTo>
                      <a:pt x="840298" y="399868"/>
                      <a:pt x="840965" y="403773"/>
                      <a:pt x="841631" y="404344"/>
                    </a:cubicBezTo>
                    <a:cubicBezTo>
                      <a:pt x="842393" y="404821"/>
                      <a:pt x="842489" y="407964"/>
                      <a:pt x="840012" y="410059"/>
                    </a:cubicBezTo>
                    <a:lnTo>
                      <a:pt x="835345" y="409202"/>
                    </a:lnTo>
                    <a:lnTo>
                      <a:pt x="831059" y="408440"/>
                    </a:lnTo>
                    <a:cubicBezTo>
                      <a:pt x="826963" y="406630"/>
                      <a:pt x="823343" y="404916"/>
                      <a:pt x="823058" y="404630"/>
                    </a:cubicBezTo>
                    <a:cubicBezTo>
                      <a:pt x="822772" y="404249"/>
                      <a:pt x="822010" y="401963"/>
                      <a:pt x="821819" y="400344"/>
                    </a:cubicBezTo>
                    <a:lnTo>
                      <a:pt x="820867" y="399582"/>
                    </a:lnTo>
                    <a:cubicBezTo>
                      <a:pt x="819533" y="398439"/>
                      <a:pt x="816961" y="397010"/>
                      <a:pt x="815818" y="397486"/>
                    </a:cubicBezTo>
                    <a:cubicBezTo>
                      <a:pt x="813533" y="398248"/>
                      <a:pt x="814009" y="400153"/>
                      <a:pt x="815818" y="401582"/>
                    </a:cubicBezTo>
                    <a:cubicBezTo>
                      <a:pt x="817628" y="403011"/>
                      <a:pt x="817819" y="404725"/>
                      <a:pt x="815152" y="405487"/>
                    </a:cubicBezTo>
                    <a:cubicBezTo>
                      <a:pt x="814390" y="405678"/>
                      <a:pt x="812770" y="404440"/>
                      <a:pt x="811818" y="403582"/>
                    </a:cubicBezTo>
                    <a:lnTo>
                      <a:pt x="810294" y="402154"/>
                    </a:lnTo>
                    <a:cubicBezTo>
                      <a:pt x="808770" y="400344"/>
                      <a:pt x="805912" y="399677"/>
                      <a:pt x="804008" y="400725"/>
                    </a:cubicBezTo>
                    <a:cubicBezTo>
                      <a:pt x="802102" y="401773"/>
                      <a:pt x="797626" y="407488"/>
                      <a:pt x="796768" y="407488"/>
                    </a:cubicBezTo>
                    <a:cubicBezTo>
                      <a:pt x="795911" y="407583"/>
                      <a:pt x="792006" y="407202"/>
                      <a:pt x="791911" y="406440"/>
                    </a:cubicBezTo>
                    <a:lnTo>
                      <a:pt x="792101" y="405964"/>
                    </a:lnTo>
                    <a:cubicBezTo>
                      <a:pt x="792577" y="404725"/>
                      <a:pt x="794006" y="403106"/>
                      <a:pt x="793530" y="402439"/>
                    </a:cubicBezTo>
                    <a:cubicBezTo>
                      <a:pt x="792101" y="400630"/>
                      <a:pt x="790006" y="401106"/>
                      <a:pt x="788386" y="402630"/>
                    </a:cubicBezTo>
                    <a:cubicBezTo>
                      <a:pt x="786767" y="404154"/>
                      <a:pt x="784005" y="405583"/>
                      <a:pt x="783719" y="407297"/>
                    </a:cubicBezTo>
                    <a:cubicBezTo>
                      <a:pt x="782767" y="411964"/>
                      <a:pt x="780576" y="407583"/>
                      <a:pt x="779338" y="407964"/>
                    </a:cubicBezTo>
                    <a:lnTo>
                      <a:pt x="775051" y="409393"/>
                    </a:lnTo>
                    <a:cubicBezTo>
                      <a:pt x="773337" y="413012"/>
                      <a:pt x="771337" y="414917"/>
                      <a:pt x="770575" y="413679"/>
                    </a:cubicBezTo>
                    <a:cubicBezTo>
                      <a:pt x="769813" y="412441"/>
                      <a:pt x="769336" y="407773"/>
                      <a:pt x="771527" y="406535"/>
                    </a:cubicBezTo>
                    <a:lnTo>
                      <a:pt x="773527" y="405487"/>
                    </a:lnTo>
                    <a:cubicBezTo>
                      <a:pt x="774194" y="405106"/>
                      <a:pt x="775528" y="404725"/>
                      <a:pt x="775528" y="404535"/>
                    </a:cubicBezTo>
                    <a:cubicBezTo>
                      <a:pt x="775242" y="403297"/>
                      <a:pt x="774480" y="402154"/>
                      <a:pt x="774194" y="400915"/>
                    </a:cubicBezTo>
                    <a:cubicBezTo>
                      <a:pt x="773718" y="399296"/>
                      <a:pt x="773337" y="397677"/>
                      <a:pt x="773337" y="395962"/>
                    </a:cubicBezTo>
                    <a:cubicBezTo>
                      <a:pt x="773337" y="395010"/>
                      <a:pt x="775051" y="393581"/>
                      <a:pt x="774670" y="393105"/>
                    </a:cubicBezTo>
                    <a:lnTo>
                      <a:pt x="772575" y="390438"/>
                    </a:lnTo>
                    <a:cubicBezTo>
                      <a:pt x="768479" y="391200"/>
                      <a:pt x="765622" y="392343"/>
                      <a:pt x="766193" y="393010"/>
                    </a:cubicBezTo>
                    <a:cubicBezTo>
                      <a:pt x="766765" y="393772"/>
                      <a:pt x="766955" y="400630"/>
                      <a:pt x="766003" y="406726"/>
                    </a:cubicBezTo>
                    <a:lnTo>
                      <a:pt x="758383" y="407392"/>
                    </a:lnTo>
                    <a:lnTo>
                      <a:pt x="751239" y="408059"/>
                    </a:lnTo>
                    <a:cubicBezTo>
                      <a:pt x="744667" y="411869"/>
                      <a:pt x="738380" y="413584"/>
                      <a:pt x="737333" y="411774"/>
                    </a:cubicBezTo>
                    <a:cubicBezTo>
                      <a:pt x="736285" y="410059"/>
                      <a:pt x="731808" y="406630"/>
                      <a:pt x="730284" y="408916"/>
                    </a:cubicBezTo>
                    <a:lnTo>
                      <a:pt x="729522" y="410821"/>
                    </a:lnTo>
                    <a:cubicBezTo>
                      <a:pt x="728189" y="414155"/>
                      <a:pt x="732379" y="413298"/>
                      <a:pt x="733999" y="414346"/>
                    </a:cubicBezTo>
                    <a:cubicBezTo>
                      <a:pt x="734951" y="415012"/>
                      <a:pt x="736094" y="415679"/>
                      <a:pt x="736666" y="416632"/>
                    </a:cubicBezTo>
                    <a:cubicBezTo>
                      <a:pt x="737142" y="417394"/>
                      <a:pt x="737142" y="418822"/>
                      <a:pt x="736570" y="419394"/>
                    </a:cubicBezTo>
                    <a:cubicBezTo>
                      <a:pt x="735904" y="419965"/>
                      <a:pt x="733808" y="420346"/>
                      <a:pt x="733237" y="419965"/>
                    </a:cubicBezTo>
                    <a:lnTo>
                      <a:pt x="730379" y="417965"/>
                    </a:lnTo>
                    <a:cubicBezTo>
                      <a:pt x="728284" y="419680"/>
                      <a:pt x="725712" y="420918"/>
                      <a:pt x="724474" y="420823"/>
                    </a:cubicBezTo>
                    <a:lnTo>
                      <a:pt x="723331" y="420442"/>
                    </a:lnTo>
                    <a:cubicBezTo>
                      <a:pt x="721616" y="419870"/>
                      <a:pt x="718664" y="420537"/>
                      <a:pt x="719235" y="417870"/>
                    </a:cubicBezTo>
                    <a:cubicBezTo>
                      <a:pt x="719330" y="417203"/>
                      <a:pt x="720568" y="416251"/>
                      <a:pt x="721521" y="416060"/>
                    </a:cubicBezTo>
                    <a:lnTo>
                      <a:pt x="723045" y="415774"/>
                    </a:lnTo>
                    <a:cubicBezTo>
                      <a:pt x="725902" y="415870"/>
                      <a:pt x="725712" y="412631"/>
                      <a:pt x="722569" y="408631"/>
                    </a:cubicBezTo>
                    <a:lnTo>
                      <a:pt x="719997" y="405583"/>
                    </a:lnTo>
                    <a:cubicBezTo>
                      <a:pt x="719807" y="405297"/>
                      <a:pt x="718378" y="405583"/>
                      <a:pt x="717616" y="405868"/>
                    </a:cubicBezTo>
                    <a:cubicBezTo>
                      <a:pt x="717330" y="405964"/>
                      <a:pt x="717330" y="406821"/>
                      <a:pt x="717425" y="407297"/>
                    </a:cubicBezTo>
                    <a:cubicBezTo>
                      <a:pt x="717520" y="407583"/>
                      <a:pt x="718283" y="407773"/>
                      <a:pt x="718283" y="408059"/>
                    </a:cubicBezTo>
                    <a:lnTo>
                      <a:pt x="718378" y="409297"/>
                    </a:lnTo>
                    <a:cubicBezTo>
                      <a:pt x="718283" y="410631"/>
                      <a:pt x="717044" y="411774"/>
                      <a:pt x="715711" y="411869"/>
                    </a:cubicBezTo>
                    <a:lnTo>
                      <a:pt x="714853" y="411393"/>
                    </a:lnTo>
                    <a:lnTo>
                      <a:pt x="712567" y="410155"/>
                    </a:lnTo>
                    <a:cubicBezTo>
                      <a:pt x="709900" y="408345"/>
                      <a:pt x="707424" y="407583"/>
                      <a:pt x="707043" y="408440"/>
                    </a:cubicBezTo>
                    <a:cubicBezTo>
                      <a:pt x="706662" y="409297"/>
                      <a:pt x="702281" y="410440"/>
                      <a:pt x="697994" y="408916"/>
                    </a:cubicBezTo>
                    <a:lnTo>
                      <a:pt x="693994" y="407869"/>
                    </a:lnTo>
                    <a:cubicBezTo>
                      <a:pt x="693327" y="407678"/>
                      <a:pt x="691898" y="409202"/>
                      <a:pt x="690850" y="409964"/>
                    </a:cubicBezTo>
                    <a:lnTo>
                      <a:pt x="690184" y="410440"/>
                    </a:lnTo>
                    <a:cubicBezTo>
                      <a:pt x="689517" y="411012"/>
                      <a:pt x="686374" y="411774"/>
                      <a:pt x="683231" y="412155"/>
                    </a:cubicBezTo>
                    <a:lnTo>
                      <a:pt x="680944" y="411107"/>
                    </a:lnTo>
                    <a:cubicBezTo>
                      <a:pt x="677134" y="409297"/>
                      <a:pt x="674849" y="413298"/>
                      <a:pt x="670943" y="412155"/>
                    </a:cubicBezTo>
                    <a:cubicBezTo>
                      <a:pt x="667991" y="411298"/>
                      <a:pt x="663895" y="411488"/>
                      <a:pt x="660942" y="412441"/>
                    </a:cubicBezTo>
                    <a:cubicBezTo>
                      <a:pt x="658846" y="413203"/>
                      <a:pt x="658180" y="413203"/>
                      <a:pt x="656179" y="412441"/>
                    </a:cubicBezTo>
                    <a:cubicBezTo>
                      <a:pt x="653798" y="411583"/>
                      <a:pt x="649226" y="411488"/>
                      <a:pt x="647893" y="412726"/>
                    </a:cubicBezTo>
                    <a:cubicBezTo>
                      <a:pt x="644654" y="415584"/>
                      <a:pt x="643987" y="411488"/>
                      <a:pt x="641797" y="411964"/>
                    </a:cubicBezTo>
                    <a:cubicBezTo>
                      <a:pt x="638653" y="412536"/>
                      <a:pt x="638939" y="413965"/>
                      <a:pt x="639892" y="415679"/>
                    </a:cubicBezTo>
                    <a:cubicBezTo>
                      <a:pt x="640463" y="416632"/>
                      <a:pt x="643225" y="417489"/>
                      <a:pt x="640082" y="418251"/>
                    </a:cubicBezTo>
                    <a:cubicBezTo>
                      <a:pt x="639320" y="418441"/>
                      <a:pt x="637320" y="417203"/>
                      <a:pt x="636844" y="416346"/>
                    </a:cubicBezTo>
                    <a:lnTo>
                      <a:pt x="635510" y="413679"/>
                    </a:lnTo>
                    <a:cubicBezTo>
                      <a:pt x="634082" y="409583"/>
                      <a:pt x="632558" y="407583"/>
                      <a:pt x="632176" y="409202"/>
                    </a:cubicBezTo>
                    <a:cubicBezTo>
                      <a:pt x="631795" y="410821"/>
                      <a:pt x="629986" y="413869"/>
                      <a:pt x="628843" y="413012"/>
                    </a:cubicBezTo>
                    <a:cubicBezTo>
                      <a:pt x="627795" y="412155"/>
                      <a:pt x="622651" y="410155"/>
                      <a:pt x="620270" y="410726"/>
                    </a:cubicBezTo>
                    <a:cubicBezTo>
                      <a:pt x="617984" y="411298"/>
                      <a:pt x="611698" y="412822"/>
                      <a:pt x="607602" y="408059"/>
                    </a:cubicBezTo>
                    <a:lnTo>
                      <a:pt x="618175" y="405868"/>
                    </a:lnTo>
                    <a:lnTo>
                      <a:pt x="620080" y="405487"/>
                    </a:lnTo>
                    <a:cubicBezTo>
                      <a:pt x="622461" y="405392"/>
                      <a:pt x="623414" y="403868"/>
                      <a:pt x="622175" y="402154"/>
                    </a:cubicBezTo>
                    <a:cubicBezTo>
                      <a:pt x="620937" y="400439"/>
                      <a:pt x="614079" y="400820"/>
                      <a:pt x="613889" y="399772"/>
                    </a:cubicBezTo>
                    <a:cubicBezTo>
                      <a:pt x="613603" y="398629"/>
                      <a:pt x="610459" y="396534"/>
                      <a:pt x="607507" y="398058"/>
                    </a:cubicBezTo>
                    <a:cubicBezTo>
                      <a:pt x="604554" y="399582"/>
                      <a:pt x="596172" y="402630"/>
                      <a:pt x="595410" y="401582"/>
                    </a:cubicBezTo>
                    <a:cubicBezTo>
                      <a:pt x="594648" y="400534"/>
                      <a:pt x="591219" y="397582"/>
                      <a:pt x="590267" y="398534"/>
                    </a:cubicBezTo>
                    <a:cubicBezTo>
                      <a:pt x="589314" y="399391"/>
                      <a:pt x="587504" y="403773"/>
                      <a:pt x="586933" y="406440"/>
                    </a:cubicBezTo>
                    <a:lnTo>
                      <a:pt x="591219" y="405773"/>
                    </a:lnTo>
                    <a:lnTo>
                      <a:pt x="595791" y="405011"/>
                    </a:lnTo>
                    <a:cubicBezTo>
                      <a:pt x="596172" y="407583"/>
                      <a:pt x="598363" y="408440"/>
                      <a:pt x="600649" y="407011"/>
                    </a:cubicBezTo>
                    <a:cubicBezTo>
                      <a:pt x="602935" y="405487"/>
                      <a:pt x="609221" y="401773"/>
                      <a:pt x="609412" y="401773"/>
                    </a:cubicBezTo>
                    <a:cubicBezTo>
                      <a:pt x="609602" y="401868"/>
                      <a:pt x="606935" y="405011"/>
                      <a:pt x="601982" y="408250"/>
                    </a:cubicBezTo>
                    <a:lnTo>
                      <a:pt x="602554" y="413584"/>
                    </a:lnTo>
                    <a:cubicBezTo>
                      <a:pt x="602649" y="414346"/>
                      <a:pt x="599506" y="415584"/>
                      <a:pt x="597696" y="416251"/>
                    </a:cubicBezTo>
                    <a:lnTo>
                      <a:pt x="595696" y="417013"/>
                    </a:lnTo>
                    <a:cubicBezTo>
                      <a:pt x="593124" y="417489"/>
                      <a:pt x="590362" y="417298"/>
                      <a:pt x="589600" y="416727"/>
                    </a:cubicBezTo>
                    <a:cubicBezTo>
                      <a:pt x="588838" y="416155"/>
                      <a:pt x="584551" y="415012"/>
                      <a:pt x="581980" y="415965"/>
                    </a:cubicBezTo>
                    <a:cubicBezTo>
                      <a:pt x="579408" y="416917"/>
                      <a:pt x="572741" y="419299"/>
                      <a:pt x="573121" y="419965"/>
                    </a:cubicBezTo>
                    <a:cubicBezTo>
                      <a:pt x="573502" y="420632"/>
                      <a:pt x="572931" y="422442"/>
                      <a:pt x="571407" y="422823"/>
                    </a:cubicBezTo>
                    <a:lnTo>
                      <a:pt x="570931" y="422347"/>
                    </a:lnTo>
                    <a:cubicBezTo>
                      <a:pt x="568740" y="420537"/>
                      <a:pt x="567216" y="418156"/>
                      <a:pt x="565025" y="416441"/>
                    </a:cubicBezTo>
                    <a:lnTo>
                      <a:pt x="563025" y="414822"/>
                    </a:lnTo>
                    <a:cubicBezTo>
                      <a:pt x="560167" y="413488"/>
                      <a:pt x="555881" y="414536"/>
                      <a:pt x="553500" y="417203"/>
                    </a:cubicBezTo>
                    <a:lnTo>
                      <a:pt x="548833" y="416346"/>
                    </a:lnTo>
                    <a:lnTo>
                      <a:pt x="544070" y="415489"/>
                    </a:lnTo>
                    <a:cubicBezTo>
                      <a:pt x="544546" y="412441"/>
                      <a:pt x="544546" y="411393"/>
                      <a:pt x="544070" y="413012"/>
                    </a:cubicBezTo>
                    <a:cubicBezTo>
                      <a:pt x="543594" y="414727"/>
                      <a:pt x="537784" y="418727"/>
                      <a:pt x="536545" y="419965"/>
                    </a:cubicBezTo>
                    <a:cubicBezTo>
                      <a:pt x="535307" y="421204"/>
                      <a:pt x="531592" y="423299"/>
                      <a:pt x="532735" y="420156"/>
                    </a:cubicBezTo>
                    <a:lnTo>
                      <a:pt x="532735" y="418060"/>
                    </a:lnTo>
                    <a:lnTo>
                      <a:pt x="532735" y="416822"/>
                    </a:lnTo>
                    <a:cubicBezTo>
                      <a:pt x="531402" y="415489"/>
                      <a:pt x="527592" y="413965"/>
                      <a:pt x="524449" y="413584"/>
                    </a:cubicBezTo>
                    <a:cubicBezTo>
                      <a:pt x="521210" y="413107"/>
                      <a:pt x="516829" y="419203"/>
                      <a:pt x="515495" y="418537"/>
                    </a:cubicBezTo>
                    <a:lnTo>
                      <a:pt x="514448" y="418727"/>
                    </a:lnTo>
                    <a:cubicBezTo>
                      <a:pt x="513019" y="418918"/>
                      <a:pt x="511685" y="420156"/>
                      <a:pt x="510257" y="420442"/>
                    </a:cubicBezTo>
                    <a:lnTo>
                      <a:pt x="507018" y="421204"/>
                    </a:lnTo>
                    <a:cubicBezTo>
                      <a:pt x="507685" y="423109"/>
                      <a:pt x="504160" y="424061"/>
                      <a:pt x="499208" y="423299"/>
                    </a:cubicBezTo>
                    <a:lnTo>
                      <a:pt x="495016" y="423013"/>
                    </a:lnTo>
                    <a:lnTo>
                      <a:pt x="489778" y="422632"/>
                    </a:lnTo>
                    <a:cubicBezTo>
                      <a:pt x="486349" y="420251"/>
                      <a:pt x="482443" y="419584"/>
                      <a:pt x="480919" y="421013"/>
                    </a:cubicBezTo>
                    <a:cubicBezTo>
                      <a:pt x="479395" y="422442"/>
                      <a:pt x="476157" y="424252"/>
                      <a:pt x="475776" y="421204"/>
                    </a:cubicBezTo>
                    <a:lnTo>
                      <a:pt x="470823" y="422537"/>
                    </a:lnTo>
                    <a:cubicBezTo>
                      <a:pt x="468537" y="423204"/>
                      <a:pt x="464346" y="420727"/>
                      <a:pt x="464156" y="425204"/>
                    </a:cubicBezTo>
                    <a:cubicBezTo>
                      <a:pt x="464156" y="425776"/>
                      <a:pt x="460726" y="426728"/>
                      <a:pt x="459012" y="426538"/>
                    </a:cubicBezTo>
                    <a:cubicBezTo>
                      <a:pt x="456726" y="426347"/>
                      <a:pt x="454631" y="425014"/>
                      <a:pt x="452344" y="424633"/>
                    </a:cubicBezTo>
                    <a:lnTo>
                      <a:pt x="449868" y="424252"/>
                    </a:lnTo>
                    <a:cubicBezTo>
                      <a:pt x="446153" y="424347"/>
                      <a:pt x="444439" y="425299"/>
                      <a:pt x="446058" y="426347"/>
                    </a:cubicBezTo>
                    <a:cubicBezTo>
                      <a:pt x="447677" y="427395"/>
                      <a:pt x="449773" y="429014"/>
                      <a:pt x="446820" y="427681"/>
                    </a:cubicBezTo>
                    <a:cubicBezTo>
                      <a:pt x="443867" y="426347"/>
                      <a:pt x="436057" y="430157"/>
                      <a:pt x="434818" y="429490"/>
                    </a:cubicBezTo>
                    <a:cubicBezTo>
                      <a:pt x="433485" y="428824"/>
                      <a:pt x="430818" y="425680"/>
                      <a:pt x="430532" y="424442"/>
                    </a:cubicBezTo>
                    <a:lnTo>
                      <a:pt x="428151" y="425490"/>
                    </a:lnTo>
                    <a:cubicBezTo>
                      <a:pt x="423960" y="427300"/>
                      <a:pt x="419483" y="427490"/>
                      <a:pt x="415197" y="425299"/>
                    </a:cubicBezTo>
                    <a:lnTo>
                      <a:pt x="414721" y="425109"/>
                    </a:lnTo>
                    <a:cubicBezTo>
                      <a:pt x="413959" y="425109"/>
                      <a:pt x="412435" y="427109"/>
                      <a:pt x="411196" y="429586"/>
                    </a:cubicBezTo>
                    <a:lnTo>
                      <a:pt x="407767" y="428538"/>
                    </a:lnTo>
                    <a:cubicBezTo>
                      <a:pt x="405577" y="427871"/>
                      <a:pt x="403958" y="425871"/>
                      <a:pt x="401767" y="425014"/>
                    </a:cubicBezTo>
                    <a:cubicBezTo>
                      <a:pt x="400719" y="424537"/>
                      <a:pt x="398624" y="424918"/>
                      <a:pt x="397481" y="425490"/>
                    </a:cubicBezTo>
                    <a:cubicBezTo>
                      <a:pt x="396433" y="426061"/>
                      <a:pt x="396242" y="428252"/>
                      <a:pt x="395290" y="428443"/>
                    </a:cubicBezTo>
                    <a:lnTo>
                      <a:pt x="391099" y="429300"/>
                    </a:lnTo>
                    <a:cubicBezTo>
                      <a:pt x="386336" y="429776"/>
                      <a:pt x="381098" y="430633"/>
                      <a:pt x="379288" y="431205"/>
                    </a:cubicBezTo>
                    <a:cubicBezTo>
                      <a:pt x="377573" y="431776"/>
                      <a:pt x="371953" y="429395"/>
                      <a:pt x="371763" y="428538"/>
                    </a:cubicBezTo>
                    <a:cubicBezTo>
                      <a:pt x="371573" y="427681"/>
                      <a:pt x="370049" y="424442"/>
                      <a:pt x="369286" y="424918"/>
                    </a:cubicBezTo>
                    <a:cubicBezTo>
                      <a:pt x="368525" y="425395"/>
                      <a:pt x="366619" y="428062"/>
                      <a:pt x="365667" y="429681"/>
                    </a:cubicBezTo>
                    <a:cubicBezTo>
                      <a:pt x="364810" y="431300"/>
                      <a:pt x="359000" y="434062"/>
                      <a:pt x="360333" y="434634"/>
                    </a:cubicBezTo>
                    <a:lnTo>
                      <a:pt x="361190" y="434920"/>
                    </a:lnTo>
                    <a:lnTo>
                      <a:pt x="361857" y="435205"/>
                    </a:lnTo>
                    <a:cubicBezTo>
                      <a:pt x="362809" y="435491"/>
                      <a:pt x="361666" y="436539"/>
                      <a:pt x="359476" y="437491"/>
                    </a:cubicBezTo>
                    <a:lnTo>
                      <a:pt x="357952" y="438730"/>
                    </a:lnTo>
                    <a:cubicBezTo>
                      <a:pt x="356904" y="439587"/>
                      <a:pt x="355856" y="441873"/>
                      <a:pt x="356142" y="442063"/>
                    </a:cubicBezTo>
                    <a:lnTo>
                      <a:pt x="359571" y="444159"/>
                    </a:lnTo>
                    <a:cubicBezTo>
                      <a:pt x="359095" y="447207"/>
                      <a:pt x="358904" y="450636"/>
                      <a:pt x="359190" y="451684"/>
                    </a:cubicBezTo>
                    <a:cubicBezTo>
                      <a:pt x="359476" y="452827"/>
                      <a:pt x="358523" y="455494"/>
                      <a:pt x="356333" y="454922"/>
                    </a:cubicBezTo>
                    <a:cubicBezTo>
                      <a:pt x="354142" y="454351"/>
                      <a:pt x="349856" y="452160"/>
                      <a:pt x="351951" y="451303"/>
                    </a:cubicBezTo>
                    <a:cubicBezTo>
                      <a:pt x="353951" y="450445"/>
                      <a:pt x="351284" y="445588"/>
                      <a:pt x="349760" y="445588"/>
                    </a:cubicBezTo>
                    <a:cubicBezTo>
                      <a:pt x="348236" y="445588"/>
                      <a:pt x="343759" y="446350"/>
                      <a:pt x="344712" y="447207"/>
                    </a:cubicBezTo>
                    <a:lnTo>
                      <a:pt x="344807" y="447874"/>
                    </a:lnTo>
                    <a:cubicBezTo>
                      <a:pt x="344998" y="449017"/>
                      <a:pt x="345283" y="450922"/>
                      <a:pt x="344521" y="451303"/>
                    </a:cubicBezTo>
                    <a:cubicBezTo>
                      <a:pt x="342998" y="452065"/>
                      <a:pt x="340616" y="451398"/>
                      <a:pt x="340331" y="454065"/>
                    </a:cubicBezTo>
                    <a:cubicBezTo>
                      <a:pt x="340140" y="456541"/>
                      <a:pt x="337759" y="456351"/>
                      <a:pt x="335758" y="455208"/>
                    </a:cubicBezTo>
                    <a:cubicBezTo>
                      <a:pt x="332139" y="453017"/>
                      <a:pt x="328519" y="450922"/>
                      <a:pt x="324995" y="448540"/>
                    </a:cubicBezTo>
                    <a:lnTo>
                      <a:pt x="322995" y="447207"/>
                    </a:lnTo>
                    <a:cubicBezTo>
                      <a:pt x="321281" y="448064"/>
                      <a:pt x="320137" y="450160"/>
                      <a:pt x="320423" y="451874"/>
                    </a:cubicBezTo>
                    <a:lnTo>
                      <a:pt x="323281" y="451684"/>
                    </a:lnTo>
                    <a:lnTo>
                      <a:pt x="323757" y="451684"/>
                    </a:lnTo>
                    <a:cubicBezTo>
                      <a:pt x="325186" y="453112"/>
                      <a:pt x="323757" y="453779"/>
                      <a:pt x="320518" y="453208"/>
                    </a:cubicBezTo>
                    <a:cubicBezTo>
                      <a:pt x="317280" y="452636"/>
                      <a:pt x="309469" y="450255"/>
                      <a:pt x="310803" y="449493"/>
                    </a:cubicBezTo>
                    <a:cubicBezTo>
                      <a:pt x="312136" y="448731"/>
                      <a:pt x="313851" y="445873"/>
                      <a:pt x="311946" y="444540"/>
                    </a:cubicBezTo>
                    <a:lnTo>
                      <a:pt x="311089" y="443397"/>
                    </a:lnTo>
                    <a:cubicBezTo>
                      <a:pt x="310327" y="442349"/>
                      <a:pt x="309374" y="440539"/>
                      <a:pt x="309946" y="439968"/>
                    </a:cubicBezTo>
                    <a:cubicBezTo>
                      <a:pt x="311565" y="438063"/>
                      <a:pt x="313756" y="438920"/>
                      <a:pt x="315089" y="440444"/>
                    </a:cubicBezTo>
                    <a:lnTo>
                      <a:pt x="318328" y="444349"/>
                    </a:lnTo>
                    <a:cubicBezTo>
                      <a:pt x="323852" y="445873"/>
                      <a:pt x="330043" y="446350"/>
                      <a:pt x="332044" y="445397"/>
                    </a:cubicBezTo>
                    <a:lnTo>
                      <a:pt x="331949" y="444826"/>
                    </a:lnTo>
                    <a:lnTo>
                      <a:pt x="331186" y="441492"/>
                    </a:lnTo>
                    <a:cubicBezTo>
                      <a:pt x="329758" y="437872"/>
                      <a:pt x="328139" y="434824"/>
                      <a:pt x="327472" y="434729"/>
                    </a:cubicBezTo>
                    <a:cubicBezTo>
                      <a:pt x="326900" y="434634"/>
                      <a:pt x="326138" y="433300"/>
                      <a:pt x="327281" y="433110"/>
                    </a:cubicBezTo>
                    <a:cubicBezTo>
                      <a:pt x="328424" y="433015"/>
                      <a:pt x="332520" y="433777"/>
                      <a:pt x="332520" y="435301"/>
                    </a:cubicBezTo>
                    <a:cubicBezTo>
                      <a:pt x="332520" y="436825"/>
                      <a:pt x="334139" y="441111"/>
                      <a:pt x="336044" y="441206"/>
                    </a:cubicBezTo>
                    <a:lnTo>
                      <a:pt x="336901" y="440730"/>
                    </a:lnTo>
                    <a:cubicBezTo>
                      <a:pt x="338997" y="439682"/>
                      <a:pt x="340711" y="438158"/>
                      <a:pt x="342807" y="436920"/>
                    </a:cubicBezTo>
                    <a:lnTo>
                      <a:pt x="343188" y="436729"/>
                    </a:lnTo>
                    <a:cubicBezTo>
                      <a:pt x="344236" y="437110"/>
                      <a:pt x="344807" y="437872"/>
                      <a:pt x="344617" y="438444"/>
                    </a:cubicBezTo>
                    <a:lnTo>
                      <a:pt x="344426" y="438920"/>
                    </a:lnTo>
                    <a:lnTo>
                      <a:pt x="343188" y="442825"/>
                    </a:lnTo>
                    <a:cubicBezTo>
                      <a:pt x="347379" y="443016"/>
                      <a:pt x="350522" y="441016"/>
                      <a:pt x="350141" y="438349"/>
                    </a:cubicBezTo>
                    <a:lnTo>
                      <a:pt x="350999" y="436253"/>
                    </a:lnTo>
                    <a:lnTo>
                      <a:pt x="351760" y="434443"/>
                    </a:lnTo>
                    <a:cubicBezTo>
                      <a:pt x="354904" y="432062"/>
                      <a:pt x="354427" y="431300"/>
                      <a:pt x="350713" y="432824"/>
                    </a:cubicBezTo>
                    <a:lnTo>
                      <a:pt x="348617" y="432443"/>
                    </a:lnTo>
                    <a:lnTo>
                      <a:pt x="346045" y="431967"/>
                    </a:lnTo>
                    <a:cubicBezTo>
                      <a:pt x="343378" y="430062"/>
                      <a:pt x="340997" y="429395"/>
                      <a:pt x="340807" y="430348"/>
                    </a:cubicBezTo>
                    <a:cubicBezTo>
                      <a:pt x="340616" y="431300"/>
                      <a:pt x="339854" y="434158"/>
                      <a:pt x="339664" y="434253"/>
                    </a:cubicBezTo>
                    <a:cubicBezTo>
                      <a:pt x="339473" y="434348"/>
                      <a:pt x="338807" y="433777"/>
                      <a:pt x="338521" y="432919"/>
                    </a:cubicBezTo>
                    <a:cubicBezTo>
                      <a:pt x="338235" y="432062"/>
                      <a:pt x="334806" y="428443"/>
                      <a:pt x="331567" y="427871"/>
                    </a:cubicBezTo>
                    <a:cubicBezTo>
                      <a:pt x="328329" y="427300"/>
                      <a:pt x="320709" y="431395"/>
                      <a:pt x="319852" y="429586"/>
                    </a:cubicBezTo>
                    <a:lnTo>
                      <a:pt x="318042" y="428633"/>
                    </a:lnTo>
                    <a:cubicBezTo>
                      <a:pt x="317470" y="428252"/>
                      <a:pt x="314994" y="429109"/>
                      <a:pt x="313851" y="429967"/>
                    </a:cubicBezTo>
                    <a:lnTo>
                      <a:pt x="309469" y="432919"/>
                    </a:lnTo>
                    <a:cubicBezTo>
                      <a:pt x="303754" y="435205"/>
                      <a:pt x="298992" y="438158"/>
                      <a:pt x="298992" y="439587"/>
                    </a:cubicBezTo>
                    <a:cubicBezTo>
                      <a:pt x="298897" y="440920"/>
                      <a:pt x="296325" y="445397"/>
                      <a:pt x="293467" y="445588"/>
                    </a:cubicBezTo>
                    <a:lnTo>
                      <a:pt x="291848" y="444635"/>
                    </a:lnTo>
                    <a:cubicBezTo>
                      <a:pt x="290229" y="443683"/>
                      <a:pt x="290419" y="441682"/>
                      <a:pt x="293563" y="441111"/>
                    </a:cubicBezTo>
                    <a:lnTo>
                      <a:pt x="294610" y="440920"/>
                    </a:lnTo>
                    <a:cubicBezTo>
                      <a:pt x="295468" y="439587"/>
                      <a:pt x="296611" y="437015"/>
                      <a:pt x="297087" y="435110"/>
                    </a:cubicBezTo>
                    <a:lnTo>
                      <a:pt x="297658" y="435110"/>
                    </a:lnTo>
                    <a:cubicBezTo>
                      <a:pt x="301183" y="435015"/>
                      <a:pt x="302802" y="433681"/>
                      <a:pt x="300516" y="431491"/>
                    </a:cubicBezTo>
                    <a:cubicBezTo>
                      <a:pt x="299659" y="430633"/>
                      <a:pt x="295468" y="430919"/>
                      <a:pt x="293944" y="431872"/>
                    </a:cubicBezTo>
                    <a:lnTo>
                      <a:pt x="290896" y="433777"/>
                    </a:lnTo>
                    <a:cubicBezTo>
                      <a:pt x="286991" y="434062"/>
                      <a:pt x="285466" y="432538"/>
                      <a:pt x="287467" y="430252"/>
                    </a:cubicBezTo>
                    <a:lnTo>
                      <a:pt x="288324" y="427966"/>
                    </a:lnTo>
                    <a:lnTo>
                      <a:pt x="288610" y="427109"/>
                    </a:lnTo>
                    <a:cubicBezTo>
                      <a:pt x="286419" y="425490"/>
                      <a:pt x="284133" y="428157"/>
                      <a:pt x="283657" y="433015"/>
                    </a:cubicBezTo>
                    <a:lnTo>
                      <a:pt x="277561" y="435015"/>
                    </a:lnTo>
                    <a:lnTo>
                      <a:pt x="276132" y="435491"/>
                    </a:lnTo>
                    <a:cubicBezTo>
                      <a:pt x="275275" y="437396"/>
                      <a:pt x="273751" y="437206"/>
                      <a:pt x="272798" y="435205"/>
                    </a:cubicBezTo>
                    <a:lnTo>
                      <a:pt x="271846" y="435205"/>
                    </a:lnTo>
                    <a:cubicBezTo>
                      <a:pt x="268036" y="435110"/>
                      <a:pt x="265559" y="431395"/>
                      <a:pt x="261368" y="432919"/>
                    </a:cubicBezTo>
                    <a:cubicBezTo>
                      <a:pt x="260225" y="433396"/>
                      <a:pt x="258987" y="436920"/>
                      <a:pt x="257653" y="433015"/>
                    </a:cubicBezTo>
                    <a:cubicBezTo>
                      <a:pt x="257177" y="431681"/>
                      <a:pt x="255653" y="429776"/>
                      <a:pt x="256225" y="429109"/>
                    </a:cubicBezTo>
                    <a:cubicBezTo>
                      <a:pt x="257177" y="427871"/>
                      <a:pt x="259463" y="427395"/>
                      <a:pt x="261273" y="426633"/>
                    </a:cubicBezTo>
                    <a:lnTo>
                      <a:pt x="267941" y="429490"/>
                    </a:lnTo>
                    <a:cubicBezTo>
                      <a:pt x="269750" y="429967"/>
                      <a:pt x="272036" y="431110"/>
                      <a:pt x="273370" y="430633"/>
                    </a:cubicBezTo>
                    <a:lnTo>
                      <a:pt x="275370" y="429871"/>
                    </a:lnTo>
                    <a:cubicBezTo>
                      <a:pt x="276799" y="427966"/>
                      <a:pt x="278132" y="425299"/>
                      <a:pt x="278132" y="423775"/>
                    </a:cubicBezTo>
                    <a:cubicBezTo>
                      <a:pt x="278227" y="422347"/>
                      <a:pt x="276703" y="419013"/>
                      <a:pt x="274894" y="421489"/>
                    </a:cubicBezTo>
                    <a:lnTo>
                      <a:pt x="273560" y="422918"/>
                    </a:lnTo>
                    <a:cubicBezTo>
                      <a:pt x="273084" y="423394"/>
                      <a:pt x="271084" y="423775"/>
                      <a:pt x="270989" y="423680"/>
                    </a:cubicBezTo>
                    <a:cubicBezTo>
                      <a:pt x="268512" y="419394"/>
                      <a:pt x="265083" y="425395"/>
                      <a:pt x="261749" y="422918"/>
                    </a:cubicBezTo>
                    <a:cubicBezTo>
                      <a:pt x="258511" y="420442"/>
                      <a:pt x="255082" y="424347"/>
                      <a:pt x="251558" y="424442"/>
                    </a:cubicBezTo>
                    <a:lnTo>
                      <a:pt x="247748" y="424633"/>
                    </a:lnTo>
                    <a:cubicBezTo>
                      <a:pt x="243366" y="424918"/>
                      <a:pt x="242509" y="427681"/>
                      <a:pt x="245747" y="430824"/>
                    </a:cubicBezTo>
                    <a:lnTo>
                      <a:pt x="250319" y="432348"/>
                    </a:lnTo>
                    <a:cubicBezTo>
                      <a:pt x="252224" y="433015"/>
                      <a:pt x="253653" y="434824"/>
                      <a:pt x="251653" y="436539"/>
                    </a:cubicBezTo>
                    <a:cubicBezTo>
                      <a:pt x="250129" y="437968"/>
                      <a:pt x="248414" y="440444"/>
                      <a:pt x="245557" y="438730"/>
                    </a:cubicBezTo>
                    <a:cubicBezTo>
                      <a:pt x="240985" y="435872"/>
                      <a:pt x="233555" y="438349"/>
                      <a:pt x="230221" y="433015"/>
                    </a:cubicBezTo>
                    <a:lnTo>
                      <a:pt x="229841" y="432348"/>
                    </a:lnTo>
                    <a:cubicBezTo>
                      <a:pt x="225268" y="432634"/>
                      <a:pt x="222792" y="433396"/>
                      <a:pt x="224411" y="434062"/>
                    </a:cubicBezTo>
                    <a:cubicBezTo>
                      <a:pt x="226031" y="434729"/>
                      <a:pt x="228602" y="436348"/>
                      <a:pt x="228031" y="437015"/>
                    </a:cubicBezTo>
                    <a:lnTo>
                      <a:pt x="227459" y="437110"/>
                    </a:lnTo>
                    <a:lnTo>
                      <a:pt x="223268" y="437587"/>
                    </a:lnTo>
                    <a:cubicBezTo>
                      <a:pt x="218791" y="438444"/>
                      <a:pt x="210124" y="440254"/>
                      <a:pt x="203933" y="441682"/>
                    </a:cubicBezTo>
                    <a:lnTo>
                      <a:pt x="201932" y="435110"/>
                    </a:lnTo>
                    <a:lnTo>
                      <a:pt x="201837" y="434824"/>
                    </a:lnTo>
                    <a:cubicBezTo>
                      <a:pt x="199837" y="434920"/>
                      <a:pt x="199170" y="434348"/>
                      <a:pt x="200313" y="433491"/>
                    </a:cubicBezTo>
                    <a:lnTo>
                      <a:pt x="201551" y="433015"/>
                    </a:lnTo>
                    <a:lnTo>
                      <a:pt x="203933" y="432062"/>
                    </a:lnTo>
                    <a:cubicBezTo>
                      <a:pt x="207171" y="431014"/>
                      <a:pt x="208124" y="429300"/>
                      <a:pt x="206123" y="428252"/>
                    </a:cubicBezTo>
                    <a:cubicBezTo>
                      <a:pt x="204123" y="427204"/>
                      <a:pt x="195074" y="428728"/>
                      <a:pt x="191455" y="428919"/>
                    </a:cubicBezTo>
                    <a:lnTo>
                      <a:pt x="188121" y="428728"/>
                    </a:lnTo>
                    <a:lnTo>
                      <a:pt x="185549" y="428633"/>
                    </a:lnTo>
                    <a:cubicBezTo>
                      <a:pt x="183740" y="425490"/>
                      <a:pt x="181073" y="422061"/>
                      <a:pt x="179549" y="421013"/>
                    </a:cubicBezTo>
                    <a:cubicBezTo>
                      <a:pt x="178025" y="419965"/>
                      <a:pt x="176977" y="416441"/>
                      <a:pt x="180215" y="416536"/>
                    </a:cubicBezTo>
                    <a:cubicBezTo>
                      <a:pt x="183454" y="416632"/>
                      <a:pt x="186407" y="423680"/>
                      <a:pt x="187359" y="424537"/>
                    </a:cubicBezTo>
                    <a:lnTo>
                      <a:pt x="188216" y="424537"/>
                    </a:lnTo>
                    <a:cubicBezTo>
                      <a:pt x="189074" y="424537"/>
                      <a:pt x="190407" y="423585"/>
                      <a:pt x="190598" y="422918"/>
                    </a:cubicBezTo>
                    <a:lnTo>
                      <a:pt x="191359" y="420156"/>
                    </a:lnTo>
                    <a:cubicBezTo>
                      <a:pt x="191931" y="416822"/>
                      <a:pt x="190026" y="414155"/>
                      <a:pt x="187168" y="414346"/>
                    </a:cubicBezTo>
                    <a:cubicBezTo>
                      <a:pt x="184311" y="414536"/>
                      <a:pt x="178406" y="410250"/>
                      <a:pt x="177548" y="411298"/>
                    </a:cubicBezTo>
                    <a:cubicBezTo>
                      <a:pt x="176691" y="412345"/>
                      <a:pt x="173643" y="415393"/>
                      <a:pt x="172691" y="414346"/>
                    </a:cubicBezTo>
                    <a:lnTo>
                      <a:pt x="171262" y="414250"/>
                    </a:lnTo>
                    <a:cubicBezTo>
                      <a:pt x="170119" y="414155"/>
                      <a:pt x="167642" y="415679"/>
                      <a:pt x="167737" y="415774"/>
                    </a:cubicBezTo>
                    <a:lnTo>
                      <a:pt x="168976" y="418060"/>
                    </a:lnTo>
                    <a:cubicBezTo>
                      <a:pt x="168404" y="420537"/>
                      <a:pt x="168690" y="423585"/>
                      <a:pt x="169642" y="424918"/>
                    </a:cubicBezTo>
                    <a:lnTo>
                      <a:pt x="171738" y="424252"/>
                    </a:lnTo>
                    <a:lnTo>
                      <a:pt x="172691" y="423966"/>
                    </a:lnTo>
                    <a:cubicBezTo>
                      <a:pt x="173929" y="423013"/>
                      <a:pt x="174881" y="423394"/>
                      <a:pt x="174881" y="424823"/>
                    </a:cubicBezTo>
                    <a:cubicBezTo>
                      <a:pt x="174881" y="426252"/>
                      <a:pt x="173262" y="429300"/>
                      <a:pt x="171357" y="428157"/>
                    </a:cubicBezTo>
                    <a:cubicBezTo>
                      <a:pt x="169452" y="427109"/>
                      <a:pt x="162118" y="425966"/>
                      <a:pt x="160308" y="427490"/>
                    </a:cubicBezTo>
                    <a:cubicBezTo>
                      <a:pt x="158403" y="429014"/>
                      <a:pt x="161260" y="434443"/>
                      <a:pt x="160403" y="434539"/>
                    </a:cubicBezTo>
                    <a:cubicBezTo>
                      <a:pt x="159546" y="434634"/>
                      <a:pt x="156974" y="434729"/>
                      <a:pt x="156593" y="434348"/>
                    </a:cubicBezTo>
                    <a:lnTo>
                      <a:pt x="155994" y="434180"/>
                    </a:lnTo>
                    <a:lnTo>
                      <a:pt x="157355" y="437206"/>
                    </a:lnTo>
                    <a:cubicBezTo>
                      <a:pt x="157546" y="438539"/>
                      <a:pt x="165356" y="439777"/>
                      <a:pt x="167071" y="443588"/>
                    </a:cubicBezTo>
                    <a:lnTo>
                      <a:pt x="159546" y="443207"/>
                    </a:lnTo>
                    <a:cubicBezTo>
                      <a:pt x="159165" y="443207"/>
                      <a:pt x="158594" y="443111"/>
                      <a:pt x="158308" y="443207"/>
                    </a:cubicBezTo>
                    <a:cubicBezTo>
                      <a:pt x="155927" y="444064"/>
                      <a:pt x="157165" y="449493"/>
                      <a:pt x="153164" y="447017"/>
                    </a:cubicBezTo>
                    <a:cubicBezTo>
                      <a:pt x="149831" y="444921"/>
                      <a:pt x="147545" y="440730"/>
                      <a:pt x="151640" y="436825"/>
                    </a:cubicBezTo>
                    <a:lnTo>
                      <a:pt x="152212" y="436444"/>
                    </a:lnTo>
                    <a:cubicBezTo>
                      <a:pt x="152021" y="435587"/>
                      <a:pt x="152307" y="434444"/>
                      <a:pt x="152879" y="434063"/>
                    </a:cubicBezTo>
                    <a:lnTo>
                      <a:pt x="154327" y="433713"/>
                    </a:lnTo>
                    <a:lnTo>
                      <a:pt x="154212" y="433681"/>
                    </a:lnTo>
                    <a:cubicBezTo>
                      <a:pt x="153641" y="434062"/>
                      <a:pt x="150116" y="434920"/>
                      <a:pt x="147735" y="434729"/>
                    </a:cubicBezTo>
                    <a:cubicBezTo>
                      <a:pt x="145354" y="434539"/>
                      <a:pt x="139925" y="436920"/>
                      <a:pt x="141258" y="437587"/>
                    </a:cubicBezTo>
                    <a:cubicBezTo>
                      <a:pt x="142591" y="438349"/>
                      <a:pt x="143734" y="443206"/>
                      <a:pt x="140306" y="446731"/>
                    </a:cubicBezTo>
                    <a:lnTo>
                      <a:pt x="133828" y="445778"/>
                    </a:lnTo>
                    <a:cubicBezTo>
                      <a:pt x="132114" y="445492"/>
                      <a:pt x="130114" y="446731"/>
                      <a:pt x="128209" y="447207"/>
                    </a:cubicBezTo>
                    <a:cubicBezTo>
                      <a:pt x="123541" y="448445"/>
                      <a:pt x="122684" y="448064"/>
                      <a:pt x="121160" y="443683"/>
                    </a:cubicBezTo>
                    <a:cubicBezTo>
                      <a:pt x="121065" y="443397"/>
                      <a:pt x="121351" y="442730"/>
                      <a:pt x="121160" y="442635"/>
                    </a:cubicBezTo>
                    <a:cubicBezTo>
                      <a:pt x="116969" y="440444"/>
                      <a:pt x="120112" y="433777"/>
                      <a:pt x="114969" y="433586"/>
                    </a:cubicBezTo>
                    <a:cubicBezTo>
                      <a:pt x="110873" y="433491"/>
                      <a:pt x="106587" y="436825"/>
                      <a:pt x="102586" y="438825"/>
                    </a:cubicBezTo>
                    <a:cubicBezTo>
                      <a:pt x="100300" y="439968"/>
                      <a:pt x="100872" y="440254"/>
                      <a:pt x="104015" y="441778"/>
                    </a:cubicBezTo>
                    <a:cubicBezTo>
                      <a:pt x="106777" y="443111"/>
                      <a:pt x="109159" y="445111"/>
                      <a:pt x="111254" y="447112"/>
                    </a:cubicBezTo>
                    <a:cubicBezTo>
                      <a:pt x="112302" y="448159"/>
                      <a:pt x="113159" y="450922"/>
                      <a:pt x="112683" y="451207"/>
                    </a:cubicBezTo>
                    <a:lnTo>
                      <a:pt x="109730" y="452827"/>
                    </a:lnTo>
                    <a:cubicBezTo>
                      <a:pt x="108778" y="450826"/>
                      <a:pt x="104396" y="448064"/>
                      <a:pt x="100110" y="446540"/>
                    </a:cubicBezTo>
                    <a:lnTo>
                      <a:pt x="95919" y="445683"/>
                    </a:lnTo>
                    <a:cubicBezTo>
                      <a:pt x="95157" y="445492"/>
                      <a:pt x="93728" y="447016"/>
                      <a:pt x="92871" y="447874"/>
                    </a:cubicBezTo>
                    <a:lnTo>
                      <a:pt x="91537" y="449112"/>
                    </a:lnTo>
                    <a:cubicBezTo>
                      <a:pt x="90204" y="450636"/>
                      <a:pt x="88490" y="451303"/>
                      <a:pt x="87632" y="450445"/>
                    </a:cubicBezTo>
                    <a:lnTo>
                      <a:pt x="87823" y="450255"/>
                    </a:lnTo>
                    <a:cubicBezTo>
                      <a:pt x="92109" y="445492"/>
                      <a:pt x="90680" y="441587"/>
                      <a:pt x="85251" y="438158"/>
                    </a:cubicBezTo>
                    <a:cubicBezTo>
                      <a:pt x="84013" y="437396"/>
                      <a:pt x="83632" y="435872"/>
                      <a:pt x="82584" y="434920"/>
                    </a:cubicBezTo>
                    <a:cubicBezTo>
                      <a:pt x="81632" y="434062"/>
                      <a:pt x="79917" y="432824"/>
                      <a:pt x="79155" y="433110"/>
                    </a:cubicBezTo>
                    <a:cubicBezTo>
                      <a:pt x="76583" y="433967"/>
                      <a:pt x="76964" y="435491"/>
                      <a:pt x="78583" y="437110"/>
                    </a:cubicBezTo>
                    <a:lnTo>
                      <a:pt x="79060" y="437587"/>
                    </a:lnTo>
                    <a:cubicBezTo>
                      <a:pt x="78869" y="438539"/>
                      <a:pt x="77821" y="439396"/>
                      <a:pt x="76774" y="439492"/>
                    </a:cubicBezTo>
                    <a:lnTo>
                      <a:pt x="76202" y="439111"/>
                    </a:lnTo>
                    <a:cubicBezTo>
                      <a:pt x="74869" y="438253"/>
                      <a:pt x="73059" y="437396"/>
                      <a:pt x="72583" y="436158"/>
                    </a:cubicBezTo>
                    <a:lnTo>
                      <a:pt x="71249" y="432729"/>
                    </a:lnTo>
                    <a:cubicBezTo>
                      <a:pt x="70201" y="428538"/>
                      <a:pt x="66391" y="424537"/>
                      <a:pt x="62867" y="423871"/>
                    </a:cubicBezTo>
                    <a:lnTo>
                      <a:pt x="59343" y="425585"/>
                    </a:lnTo>
                    <a:cubicBezTo>
                      <a:pt x="58009" y="426252"/>
                      <a:pt x="56295" y="426538"/>
                      <a:pt x="54771" y="426538"/>
                    </a:cubicBezTo>
                    <a:lnTo>
                      <a:pt x="49246" y="426633"/>
                    </a:lnTo>
                    <a:cubicBezTo>
                      <a:pt x="46103" y="428538"/>
                      <a:pt x="42008" y="430252"/>
                      <a:pt x="40102" y="430443"/>
                    </a:cubicBezTo>
                    <a:lnTo>
                      <a:pt x="39245" y="429776"/>
                    </a:lnTo>
                    <a:cubicBezTo>
                      <a:pt x="36292" y="427585"/>
                      <a:pt x="35626" y="430348"/>
                      <a:pt x="34768" y="431205"/>
                    </a:cubicBezTo>
                    <a:cubicBezTo>
                      <a:pt x="34102" y="431872"/>
                      <a:pt x="34102" y="434062"/>
                      <a:pt x="34864" y="434539"/>
                    </a:cubicBezTo>
                    <a:lnTo>
                      <a:pt x="37721" y="436253"/>
                    </a:lnTo>
                    <a:cubicBezTo>
                      <a:pt x="41245" y="437777"/>
                      <a:pt x="42484" y="439301"/>
                      <a:pt x="40579" y="439682"/>
                    </a:cubicBezTo>
                    <a:cubicBezTo>
                      <a:pt x="38578" y="440063"/>
                      <a:pt x="37435" y="444635"/>
                      <a:pt x="35816" y="444921"/>
                    </a:cubicBezTo>
                    <a:lnTo>
                      <a:pt x="33911" y="444635"/>
                    </a:lnTo>
                    <a:cubicBezTo>
                      <a:pt x="32387" y="444445"/>
                      <a:pt x="30958" y="443206"/>
                      <a:pt x="29530" y="443206"/>
                    </a:cubicBezTo>
                    <a:cubicBezTo>
                      <a:pt x="24291" y="443587"/>
                      <a:pt x="24577" y="439587"/>
                      <a:pt x="25815" y="438634"/>
                    </a:cubicBezTo>
                    <a:cubicBezTo>
                      <a:pt x="28577" y="436444"/>
                      <a:pt x="24862" y="433967"/>
                      <a:pt x="27244" y="432348"/>
                    </a:cubicBezTo>
                    <a:lnTo>
                      <a:pt x="29434" y="430824"/>
                    </a:lnTo>
                    <a:cubicBezTo>
                      <a:pt x="32006" y="429300"/>
                      <a:pt x="31720" y="426823"/>
                      <a:pt x="28673" y="425204"/>
                    </a:cubicBezTo>
                    <a:lnTo>
                      <a:pt x="26672" y="424061"/>
                    </a:lnTo>
                    <a:cubicBezTo>
                      <a:pt x="25624" y="423490"/>
                      <a:pt x="24862" y="422347"/>
                      <a:pt x="23815" y="422156"/>
                    </a:cubicBezTo>
                    <a:cubicBezTo>
                      <a:pt x="20671" y="421489"/>
                      <a:pt x="17338" y="427014"/>
                      <a:pt x="14385" y="422347"/>
                    </a:cubicBezTo>
                    <a:lnTo>
                      <a:pt x="12290" y="419108"/>
                    </a:lnTo>
                    <a:cubicBezTo>
                      <a:pt x="8289" y="419203"/>
                      <a:pt x="6384" y="417108"/>
                      <a:pt x="8194" y="414441"/>
                    </a:cubicBezTo>
                    <a:lnTo>
                      <a:pt x="13623" y="417203"/>
                    </a:lnTo>
                    <a:lnTo>
                      <a:pt x="19243" y="420061"/>
                    </a:lnTo>
                    <a:cubicBezTo>
                      <a:pt x="25243" y="416060"/>
                      <a:pt x="31911" y="413965"/>
                      <a:pt x="34102" y="415298"/>
                    </a:cubicBezTo>
                    <a:lnTo>
                      <a:pt x="35340" y="416536"/>
                    </a:lnTo>
                    <a:cubicBezTo>
                      <a:pt x="36769" y="417870"/>
                      <a:pt x="37340" y="417489"/>
                      <a:pt x="39150" y="416727"/>
                    </a:cubicBezTo>
                    <a:cubicBezTo>
                      <a:pt x="40960" y="415965"/>
                      <a:pt x="43722" y="416632"/>
                      <a:pt x="46008" y="416727"/>
                    </a:cubicBezTo>
                    <a:cubicBezTo>
                      <a:pt x="46960" y="416727"/>
                      <a:pt x="48294" y="417298"/>
                      <a:pt x="48675" y="416917"/>
                    </a:cubicBezTo>
                    <a:cubicBezTo>
                      <a:pt x="55724" y="410250"/>
                      <a:pt x="61819" y="415965"/>
                      <a:pt x="68106" y="417965"/>
                    </a:cubicBezTo>
                    <a:cubicBezTo>
                      <a:pt x="69249" y="418346"/>
                      <a:pt x="69916" y="419870"/>
                      <a:pt x="70964" y="419870"/>
                    </a:cubicBezTo>
                    <a:lnTo>
                      <a:pt x="72964" y="419965"/>
                    </a:lnTo>
                    <a:cubicBezTo>
                      <a:pt x="75154" y="419489"/>
                      <a:pt x="76774" y="418441"/>
                      <a:pt x="76393" y="417679"/>
                    </a:cubicBezTo>
                    <a:cubicBezTo>
                      <a:pt x="76107" y="416822"/>
                      <a:pt x="76393" y="413393"/>
                      <a:pt x="77917" y="412155"/>
                    </a:cubicBezTo>
                    <a:cubicBezTo>
                      <a:pt x="79441" y="410917"/>
                      <a:pt x="84299" y="408059"/>
                      <a:pt x="85251" y="408440"/>
                    </a:cubicBezTo>
                    <a:cubicBezTo>
                      <a:pt x="86203" y="408821"/>
                      <a:pt x="88870" y="409774"/>
                      <a:pt x="89061" y="409583"/>
                    </a:cubicBezTo>
                    <a:cubicBezTo>
                      <a:pt x="89251" y="409393"/>
                      <a:pt x="87918" y="407297"/>
                      <a:pt x="85537" y="405392"/>
                    </a:cubicBezTo>
                    <a:cubicBezTo>
                      <a:pt x="83156" y="403487"/>
                      <a:pt x="76869" y="397296"/>
                      <a:pt x="78583" y="397296"/>
                    </a:cubicBezTo>
                    <a:cubicBezTo>
                      <a:pt x="80298" y="397296"/>
                      <a:pt x="84013" y="397772"/>
                      <a:pt x="83822" y="398344"/>
                    </a:cubicBezTo>
                    <a:cubicBezTo>
                      <a:pt x="83632" y="398915"/>
                      <a:pt x="84489" y="400534"/>
                      <a:pt x="86108" y="400344"/>
                    </a:cubicBezTo>
                    <a:lnTo>
                      <a:pt x="87537" y="399963"/>
                    </a:lnTo>
                    <a:lnTo>
                      <a:pt x="88680" y="399677"/>
                    </a:lnTo>
                    <a:cubicBezTo>
                      <a:pt x="90394" y="398915"/>
                      <a:pt x="92109" y="399772"/>
                      <a:pt x="92585" y="401677"/>
                    </a:cubicBezTo>
                    <a:lnTo>
                      <a:pt x="92681" y="403201"/>
                    </a:lnTo>
                    <a:cubicBezTo>
                      <a:pt x="93157" y="409202"/>
                      <a:pt x="100110" y="409297"/>
                      <a:pt x="104491" y="411298"/>
                    </a:cubicBezTo>
                    <a:cubicBezTo>
                      <a:pt x="106873" y="412345"/>
                      <a:pt x="111731" y="412536"/>
                      <a:pt x="110778" y="407678"/>
                    </a:cubicBezTo>
                    <a:cubicBezTo>
                      <a:pt x="110302" y="405106"/>
                      <a:pt x="112683" y="405106"/>
                      <a:pt x="114874" y="405202"/>
                    </a:cubicBezTo>
                    <a:lnTo>
                      <a:pt x="118493" y="405297"/>
                    </a:lnTo>
                    <a:cubicBezTo>
                      <a:pt x="118112" y="403201"/>
                      <a:pt x="117445" y="400915"/>
                      <a:pt x="116969" y="400249"/>
                    </a:cubicBezTo>
                    <a:cubicBezTo>
                      <a:pt x="116493" y="399582"/>
                      <a:pt x="115731" y="397010"/>
                      <a:pt x="115445" y="395962"/>
                    </a:cubicBezTo>
                    <a:cubicBezTo>
                      <a:pt x="115159" y="394915"/>
                      <a:pt x="113826" y="393010"/>
                      <a:pt x="115255" y="393010"/>
                    </a:cubicBezTo>
                    <a:cubicBezTo>
                      <a:pt x="116588" y="393010"/>
                      <a:pt x="120874" y="396153"/>
                      <a:pt x="120874" y="399868"/>
                    </a:cubicBezTo>
                    <a:lnTo>
                      <a:pt x="121256" y="403582"/>
                    </a:lnTo>
                    <a:cubicBezTo>
                      <a:pt x="121351" y="404154"/>
                      <a:pt x="122875" y="405106"/>
                      <a:pt x="123827" y="405106"/>
                    </a:cubicBezTo>
                    <a:cubicBezTo>
                      <a:pt x="124684" y="405106"/>
                      <a:pt x="126113" y="404154"/>
                      <a:pt x="126208" y="403487"/>
                    </a:cubicBezTo>
                    <a:lnTo>
                      <a:pt x="126494" y="401487"/>
                    </a:lnTo>
                    <a:cubicBezTo>
                      <a:pt x="126399" y="399391"/>
                      <a:pt x="127923" y="397201"/>
                      <a:pt x="130018" y="396629"/>
                    </a:cubicBezTo>
                    <a:cubicBezTo>
                      <a:pt x="132019" y="396058"/>
                      <a:pt x="138686" y="396058"/>
                      <a:pt x="139925" y="397867"/>
                    </a:cubicBezTo>
                    <a:cubicBezTo>
                      <a:pt x="141163" y="399677"/>
                      <a:pt x="146878" y="404154"/>
                      <a:pt x="149545" y="403106"/>
                    </a:cubicBezTo>
                    <a:cubicBezTo>
                      <a:pt x="152212" y="402058"/>
                      <a:pt x="159641" y="400630"/>
                      <a:pt x="160594" y="402249"/>
                    </a:cubicBezTo>
                    <a:lnTo>
                      <a:pt x="162023" y="403011"/>
                    </a:lnTo>
                    <a:lnTo>
                      <a:pt x="163832" y="403963"/>
                    </a:lnTo>
                    <a:cubicBezTo>
                      <a:pt x="164690" y="405392"/>
                      <a:pt x="166214" y="407011"/>
                      <a:pt x="167166" y="407488"/>
                    </a:cubicBezTo>
                    <a:lnTo>
                      <a:pt x="167452" y="407297"/>
                    </a:lnTo>
                    <a:cubicBezTo>
                      <a:pt x="171071" y="405202"/>
                      <a:pt x="175167" y="405297"/>
                      <a:pt x="179263" y="405011"/>
                    </a:cubicBezTo>
                    <a:lnTo>
                      <a:pt x="180215" y="404916"/>
                    </a:lnTo>
                    <a:cubicBezTo>
                      <a:pt x="181263" y="402630"/>
                      <a:pt x="182501" y="402058"/>
                      <a:pt x="182977" y="403773"/>
                    </a:cubicBezTo>
                    <a:lnTo>
                      <a:pt x="183930" y="404725"/>
                    </a:lnTo>
                    <a:cubicBezTo>
                      <a:pt x="184406" y="405202"/>
                      <a:pt x="186121" y="405106"/>
                      <a:pt x="187264" y="404916"/>
                    </a:cubicBezTo>
                    <a:lnTo>
                      <a:pt x="196598" y="403487"/>
                    </a:lnTo>
                    <a:cubicBezTo>
                      <a:pt x="198884" y="401773"/>
                      <a:pt x="199265" y="400153"/>
                      <a:pt x="197456" y="399963"/>
                    </a:cubicBezTo>
                    <a:cubicBezTo>
                      <a:pt x="195646" y="399772"/>
                      <a:pt x="190788" y="397486"/>
                      <a:pt x="189074" y="398153"/>
                    </a:cubicBezTo>
                    <a:cubicBezTo>
                      <a:pt x="187359" y="398820"/>
                      <a:pt x="184787" y="394438"/>
                      <a:pt x="184120" y="394629"/>
                    </a:cubicBezTo>
                    <a:cubicBezTo>
                      <a:pt x="183454" y="394819"/>
                      <a:pt x="180977" y="393581"/>
                      <a:pt x="180977" y="392724"/>
                    </a:cubicBezTo>
                    <a:cubicBezTo>
                      <a:pt x="180977" y="391867"/>
                      <a:pt x="183740" y="388533"/>
                      <a:pt x="187168" y="387961"/>
                    </a:cubicBezTo>
                    <a:lnTo>
                      <a:pt x="190788" y="389390"/>
                    </a:lnTo>
                    <a:lnTo>
                      <a:pt x="193074" y="390343"/>
                    </a:lnTo>
                    <a:cubicBezTo>
                      <a:pt x="195360" y="391581"/>
                      <a:pt x="199551" y="391295"/>
                      <a:pt x="202504" y="389771"/>
                    </a:cubicBezTo>
                    <a:lnTo>
                      <a:pt x="203551" y="393391"/>
                    </a:lnTo>
                    <a:cubicBezTo>
                      <a:pt x="204028" y="395010"/>
                      <a:pt x="203551" y="396343"/>
                      <a:pt x="206600" y="397010"/>
                    </a:cubicBezTo>
                    <a:lnTo>
                      <a:pt x="209171" y="397486"/>
                    </a:lnTo>
                    <a:cubicBezTo>
                      <a:pt x="211933" y="399677"/>
                      <a:pt x="215553" y="400534"/>
                      <a:pt x="217172" y="399391"/>
                    </a:cubicBezTo>
                    <a:lnTo>
                      <a:pt x="218601" y="398248"/>
                    </a:lnTo>
                    <a:lnTo>
                      <a:pt x="219649" y="397486"/>
                    </a:lnTo>
                    <a:cubicBezTo>
                      <a:pt x="220316" y="395867"/>
                      <a:pt x="219934" y="394819"/>
                      <a:pt x="218791" y="395105"/>
                    </a:cubicBezTo>
                    <a:cubicBezTo>
                      <a:pt x="217744" y="395486"/>
                      <a:pt x="215743" y="395200"/>
                      <a:pt x="217553" y="393581"/>
                    </a:cubicBezTo>
                    <a:cubicBezTo>
                      <a:pt x="219363" y="391962"/>
                      <a:pt x="221077" y="386628"/>
                      <a:pt x="222030" y="386723"/>
                    </a:cubicBezTo>
                    <a:cubicBezTo>
                      <a:pt x="222983" y="386914"/>
                      <a:pt x="225173" y="389866"/>
                      <a:pt x="226411" y="392438"/>
                    </a:cubicBezTo>
                    <a:cubicBezTo>
                      <a:pt x="227650" y="395010"/>
                      <a:pt x="240223" y="394819"/>
                      <a:pt x="239080" y="393962"/>
                    </a:cubicBezTo>
                    <a:cubicBezTo>
                      <a:pt x="237937" y="393105"/>
                      <a:pt x="234412" y="390819"/>
                      <a:pt x="233460" y="390628"/>
                    </a:cubicBezTo>
                    <a:cubicBezTo>
                      <a:pt x="232412" y="390438"/>
                      <a:pt x="229650" y="389009"/>
                      <a:pt x="231745" y="388819"/>
                    </a:cubicBezTo>
                    <a:cubicBezTo>
                      <a:pt x="233841" y="388628"/>
                      <a:pt x="239366" y="387295"/>
                      <a:pt x="239556" y="386247"/>
                    </a:cubicBezTo>
                    <a:cubicBezTo>
                      <a:pt x="239746" y="385294"/>
                      <a:pt x="242414" y="383104"/>
                      <a:pt x="244795" y="385009"/>
                    </a:cubicBezTo>
                    <a:lnTo>
                      <a:pt x="244604" y="385199"/>
                    </a:lnTo>
                    <a:lnTo>
                      <a:pt x="237841" y="391962"/>
                    </a:lnTo>
                    <a:cubicBezTo>
                      <a:pt x="244700" y="395296"/>
                      <a:pt x="250986" y="397010"/>
                      <a:pt x="251843" y="395772"/>
                    </a:cubicBezTo>
                    <a:cubicBezTo>
                      <a:pt x="252700" y="394534"/>
                      <a:pt x="254415" y="391105"/>
                      <a:pt x="253843" y="390724"/>
                    </a:cubicBezTo>
                    <a:lnTo>
                      <a:pt x="252986" y="390724"/>
                    </a:lnTo>
                    <a:lnTo>
                      <a:pt x="251081" y="390247"/>
                    </a:lnTo>
                    <a:cubicBezTo>
                      <a:pt x="248986" y="389866"/>
                      <a:pt x="247748" y="388723"/>
                      <a:pt x="248319" y="387771"/>
                    </a:cubicBezTo>
                    <a:cubicBezTo>
                      <a:pt x="248891" y="386818"/>
                      <a:pt x="251748" y="385675"/>
                      <a:pt x="253462" y="387390"/>
                    </a:cubicBezTo>
                    <a:cubicBezTo>
                      <a:pt x="255082" y="389104"/>
                      <a:pt x="261940" y="389676"/>
                      <a:pt x="260797" y="388247"/>
                    </a:cubicBezTo>
                    <a:cubicBezTo>
                      <a:pt x="259749" y="386818"/>
                      <a:pt x="258701" y="384818"/>
                      <a:pt x="261083" y="387009"/>
                    </a:cubicBezTo>
                    <a:cubicBezTo>
                      <a:pt x="263464" y="389200"/>
                      <a:pt x="271274" y="390247"/>
                      <a:pt x="269083" y="390343"/>
                    </a:cubicBezTo>
                    <a:lnTo>
                      <a:pt x="267274" y="390819"/>
                    </a:lnTo>
                    <a:cubicBezTo>
                      <a:pt x="266416" y="391009"/>
                      <a:pt x="265369" y="392152"/>
                      <a:pt x="265369" y="392819"/>
                    </a:cubicBezTo>
                    <a:cubicBezTo>
                      <a:pt x="265369" y="393486"/>
                      <a:pt x="266893" y="394915"/>
                      <a:pt x="267178" y="394819"/>
                    </a:cubicBezTo>
                    <a:lnTo>
                      <a:pt x="270131" y="394057"/>
                    </a:lnTo>
                    <a:cubicBezTo>
                      <a:pt x="273179" y="392724"/>
                      <a:pt x="277942" y="390819"/>
                      <a:pt x="280799" y="389676"/>
                    </a:cubicBezTo>
                    <a:lnTo>
                      <a:pt x="286466" y="389148"/>
                    </a:lnTo>
                    <a:lnTo>
                      <a:pt x="286609" y="389485"/>
                    </a:lnTo>
                    <a:lnTo>
                      <a:pt x="287070" y="389091"/>
                    </a:lnTo>
                    <a:lnTo>
                      <a:pt x="292039" y="388628"/>
                    </a:lnTo>
                    <a:cubicBezTo>
                      <a:pt x="292991" y="388057"/>
                      <a:pt x="294610" y="386437"/>
                      <a:pt x="292039" y="384818"/>
                    </a:cubicBezTo>
                    <a:lnTo>
                      <a:pt x="291848" y="385009"/>
                    </a:lnTo>
                    <a:lnTo>
                      <a:pt x="287070" y="389091"/>
                    </a:lnTo>
                    <a:lnTo>
                      <a:pt x="286466" y="389148"/>
                    </a:lnTo>
                    <a:lnTo>
                      <a:pt x="283181" y="381389"/>
                    </a:lnTo>
                    <a:lnTo>
                      <a:pt x="285752" y="381294"/>
                    </a:lnTo>
                    <a:cubicBezTo>
                      <a:pt x="288515" y="381199"/>
                      <a:pt x="291467" y="381675"/>
                      <a:pt x="294134" y="382437"/>
                    </a:cubicBezTo>
                    <a:lnTo>
                      <a:pt x="297182" y="383294"/>
                    </a:lnTo>
                    <a:cubicBezTo>
                      <a:pt x="300421" y="384723"/>
                      <a:pt x="304993" y="384818"/>
                      <a:pt x="307279" y="383485"/>
                    </a:cubicBezTo>
                    <a:cubicBezTo>
                      <a:pt x="309565" y="382151"/>
                      <a:pt x="316518" y="379579"/>
                      <a:pt x="316708" y="381199"/>
                    </a:cubicBezTo>
                    <a:lnTo>
                      <a:pt x="316899" y="381199"/>
                    </a:lnTo>
                    <a:cubicBezTo>
                      <a:pt x="319280" y="381199"/>
                      <a:pt x="321852" y="380437"/>
                      <a:pt x="323948" y="381008"/>
                    </a:cubicBezTo>
                    <a:lnTo>
                      <a:pt x="325567" y="381484"/>
                    </a:lnTo>
                    <a:cubicBezTo>
                      <a:pt x="327567" y="382818"/>
                      <a:pt x="329282" y="382818"/>
                      <a:pt x="329472" y="381580"/>
                    </a:cubicBezTo>
                    <a:cubicBezTo>
                      <a:pt x="329662" y="380341"/>
                      <a:pt x="330806" y="376627"/>
                      <a:pt x="331663" y="376627"/>
                    </a:cubicBezTo>
                    <a:lnTo>
                      <a:pt x="332044" y="376912"/>
                    </a:lnTo>
                    <a:cubicBezTo>
                      <a:pt x="335758" y="379865"/>
                      <a:pt x="339664" y="382627"/>
                      <a:pt x="342902" y="385866"/>
                    </a:cubicBezTo>
                    <a:cubicBezTo>
                      <a:pt x="345379" y="388342"/>
                      <a:pt x="348332" y="389104"/>
                      <a:pt x="351856" y="388533"/>
                    </a:cubicBezTo>
                    <a:lnTo>
                      <a:pt x="353189" y="388342"/>
                    </a:lnTo>
                    <a:cubicBezTo>
                      <a:pt x="354523" y="387485"/>
                      <a:pt x="354618" y="385771"/>
                      <a:pt x="353475" y="384437"/>
                    </a:cubicBezTo>
                    <a:lnTo>
                      <a:pt x="352618" y="384532"/>
                    </a:lnTo>
                    <a:lnTo>
                      <a:pt x="347284" y="385009"/>
                    </a:lnTo>
                    <a:cubicBezTo>
                      <a:pt x="343759" y="381580"/>
                      <a:pt x="341664" y="377674"/>
                      <a:pt x="342616" y="376531"/>
                    </a:cubicBezTo>
                    <a:cubicBezTo>
                      <a:pt x="343569" y="375293"/>
                      <a:pt x="347284" y="371674"/>
                      <a:pt x="347569" y="373102"/>
                    </a:cubicBezTo>
                    <a:cubicBezTo>
                      <a:pt x="347855" y="374531"/>
                      <a:pt x="351570" y="378055"/>
                      <a:pt x="355570" y="379198"/>
                    </a:cubicBezTo>
                    <a:lnTo>
                      <a:pt x="359095" y="379770"/>
                    </a:lnTo>
                    <a:cubicBezTo>
                      <a:pt x="363476" y="380437"/>
                      <a:pt x="366715" y="378436"/>
                      <a:pt x="369763" y="376150"/>
                    </a:cubicBezTo>
                    <a:lnTo>
                      <a:pt x="370715" y="375484"/>
                    </a:lnTo>
                    <a:cubicBezTo>
                      <a:pt x="372144" y="375103"/>
                      <a:pt x="374620" y="373864"/>
                      <a:pt x="376049" y="372817"/>
                    </a:cubicBezTo>
                    <a:cubicBezTo>
                      <a:pt x="377573" y="371769"/>
                      <a:pt x="377668" y="376912"/>
                      <a:pt x="376240" y="377865"/>
                    </a:cubicBezTo>
                    <a:lnTo>
                      <a:pt x="374335" y="378151"/>
                    </a:lnTo>
                    <a:lnTo>
                      <a:pt x="373287" y="378341"/>
                    </a:lnTo>
                    <a:cubicBezTo>
                      <a:pt x="372144" y="378817"/>
                      <a:pt x="371001" y="380532"/>
                      <a:pt x="370620" y="382151"/>
                    </a:cubicBezTo>
                    <a:cubicBezTo>
                      <a:pt x="370239" y="383770"/>
                      <a:pt x="372620" y="388628"/>
                      <a:pt x="373954" y="388438"/>
                    </a:cubicBezTo>
                    <a:cubicBezTo>
                      <a:pt x="375287" y="388247"/>
                      <a:pt x="379669" y="386628"/>
                      <a:pt x="381098" y="385294"/>
                    </a:cubicBezTo>
                    <a:cubicBezTo>
                      <a:pt x="382431" y="383866"/>
                      <a:pt x="381859" y="378151"/>
                      <a:pt x="382050" y="377103"/>
                    </a:cubicBezTo>
                    <a:lnTo>
                      <a:pt x="382717" y="376341"/>
                    </a:lnTo>
                    <a:cubicBezTo>
                      <a:pt x="383002" y="375960"/>
                      <a:pt x="384336" y="375960"/>
                      <a:pt x="385098" y="376150"/>
                    </a:cubicBezTo>
                    <a:cubicBezTo>
                      <a:pt x="385669" y="376246"/>
                      <a:pt x="386527" y="377008"/>
                      <a:pt x="386432" y="377389"/>
                    </a:cubicBezTo>
                    <a:cubicBezTo>
                      <a:pt x="385860" y="379294"/>
                      <a:pt x="384908" y="381103"/>
                      <a:pt x="384336" y="382913"/>
                    </a:cubicBezTo>
                    <a:cubicBezTo>
                      <a:pt x="384241" y="383294"/>
                      <a:pt x="385003" y="384247"/>
                      <a:pt x="385669" y="384437"/>
                    </a:cubicBezTo>
                    <a:lnTo>
                      <a:pt x="388146" y="385294"/>
                    </a:lnTo>
                    <a:cubicBezTo>
                      <a:pt x="391956" y="386342"/>
                      <a:pt x="394337" y="386152"/>
                      <a:pt x="393385" y="384723"/>
                    </a:cubicBezTo>
                    <a:lnTo>
                      <a:pt x="392908" y="384151"/>
                    </a:lnTo>
                    <a:cubicBezTo>
                      <a:pt x="391384" y="382437"/>
                      <a:pt x="391099" y="380913"/>
                      <a:pt x="394051" y="380341"/>
                    </a:cubicBezTo>
                    <a:cubicBezTo>
                      <a:pt x="394909" y="380246"/>
                      <a:pt x="396623" y="381580"/>
                      <a:pt x="397004" y="382532"/>
                    </a:cubicBezTo>
                    <a:lnTo>
                      <a:pt x="397576" y="383675"/>
                    </a:lnTo>
                    <a:cubicBezTo>
                      <a:pt x="397385" y="385104"/>
                      <a:pt x="400433" y="385009"/>
                      <a:pt x="404434" y="383389"/>
                    </a:cubicBezTo>
                    <a:lnTo>
                      <a:pt x="407006" y="381484"/>
                    </a:lnTo>
                    <a:lnTo>
                      <a:pt x="407958" y="380722"/>
                    </a:lnTo>
                    <a:cubicBezTo>
                      <a:pt x="407386" y="378532"/>
                      <a:pt x="405958" y="376722"/>
                      <a:pt x="404815" y="376912"/>
                    </a:cubicBezTo>
                    <a:cubicBezTo>
                      <a:pt x="403672" y="377008"/>
                      <a:pt x="399766" y="376055"/>
                      <a:pt x="399766" y="374245"/>
                    </a:cubicBezTo>
                    <a:cubicBezTo>
                      <a:pt x="399766" y="372531"/>
                      <a:pt x="400909" y="368054"/>
                      <a:pt x="402338" y="368435"/>
                    </a:cubicBezTo>
                    <a:lnTo>
                      <a:pt x="402719" y="369197"/>
                    </a:lnTo>
                    <a:lnTo>
                      <a:pt x="405291" y="373864"/>
                    </a:lnTo>
                    <a:cubicBezTo>
                      <a:pt x="410720" y="373483"/>
                      <a:pt x="414530" y="372721"/>
                      <a:pt x="413864" y="372150"/>
                    </a:cubicBezTo>
                    <a:lnTo>
                      <a:pt x="413578" y="371578"/>
                    </a:lnTo>
                    <a:cubicBezTo>
                      <a:pt x="412149" y="369197"/>
                      <a:pt x="415102" y="369578"/>
                      <a:pt x="415864" y="369864"/>
                    </a:cubicBezTo>
                    <a:lnTo>
                      <a:pt x="420055" y="371197"/>
                    </a:lnTo>
                    <a:cubicBezTo>
                      <a:pt x="425293" y="373293"/>
                      <a:pt x="426627" y="376246"/>
                      <a:pt x="423008" y="377770"/>
                    </a:cubicBezTo>
                    <a:lnTo>
                      <a:pt x="420626" y="379008"/>
                    </a:lnTo>
                    <a:cubicBezTo>
                      <a:pt x="420150" y="379198"/>
                      <a:pt x="420150" y="380341"/>
                      <a:pt x="420341" y="380913"/>
                    </a:cubicBezTo>
                    <a:cubicBezTo>
                      <a:pt x="420531" y="381484"/>
                      <a:pt x="421483" y="382342"/>
                      <a:pt x="421865" y="382246"/>
                    </a:cubicBezTo>
                    <a:cubicBezTo>
                      <a:pt x="424150" y="381675"/>
                      <a:pt x="426436" y="381103"/>
                      <a:pt x="428437" y="380151"/>
                    </a:cubicBezTo>
                    <a:cubicBezTo>
                      <a:pt x="429484" y="379579"/>
                      <a:pt x="430056" y="378246"/>
                      <a:pt x="430532" y="377103"/>
                    </a:cubicBezTo>
                    <a:lnTo>
                      <a:pt x="431770" y="374722"/>
                    </a:lnTo>
                    <a:cubicBezTo>
                      <a:pt x="433104" y="371864"/>
                      <a:pt x="435581" y="369673"/>
                      <a:pt x="437200" y="369769"/>
                    </a:cubicBezTo>
                    <a:cubicBezTo>
                      <a:pt x="438914" y="369864"/>
                      <a:pt x="443296" y="370340"/>
                      <a:pt x="443296" y="370531"/>
                    </a:cubicBezTo>
                    <a:cubicBezTo>
                      <a:pt x="443296" y="370721"/>
                      <a:pt x="442153" y="371388"/>
                      <a:pt x="440724" y="371674"/>
                    </a:cubicBezTo>
                    <a:cubicBezTo>
                      <a:pt x="439295" y="371959"/>
                      <a:pt x="436247" y="375103"/>
                      <a:pt x="437962" y="377960"/>
                    </a:cubicBezTo>
                    <a:lnTo>
                      <a:pt x="439581" y="380151"/>
                    </a:lnTo>
                    <a:lnTo>
                      <a:pt x="440152" y="381008"/>
                    </a:lnTo>
                    <a:cubicBezTo>
                      <a:pt x="441295" y="381675"/>
                      <a:pt x="443010" y="381484"/>
                      <a:pt x="444058" y="380722"/>
                    </a:cubicBezTo>
                    <a:lnTo>
                      <a:pt x="445010" y="380056"/>
                    </a:lnTo>
                    <a:lnTo>
                      <a:pt x="445772" y="379484"/>
                    </a:lnTo>
                    <a:cubicBezTo>
                      <a:pt x="446629" y="378913"/>
                      <a:pt x="448344" y="380151"/>
                      <a:pt x="449582" y="382246"/>
                    </a:cubicBezTo>
                    <a:lnTo>
                      <a:pt x="450630" y="382246"/>
                    </a:lnTo>
                    <a:cubicBezTo>
                      <a:pt x="452821" y="382246"/>
                      <a:pt x="455488" y="381484"/>
                      <a:pt x="457107" y="380246"/>
                    </a:cubicBezTo>
                    <a:lnTo>
                      <a:pt x="458345" y="379389"/>
                    </a:lnTo>
                    <a:cubicBezTo>
                      <a:pt x="458631" y="377484"/>
                      <a:pt x="459107" y="374722"/>
                      <a:pt x="459583" y="373293"/>
                    </a:cubicBezTo>
                    <a:cubicBezTo>
                      <a:pt x="459965" y="371864"/>
                      <a:pt x="467870" y="366054"/>
                      <a:pt x="467680" y="366530"/>
                    </a:cubicBezTo>
                    <a:cubicBezTo>
                      <a:pt x="467489" y="367006"/>
                      <a:pt x="464727" y="371674"/>
                      <a:pt x="465108" y="373579"/>
                    </a:cubicBezTo>
                    <a:cubicBezTo>
                      <a:pt x="465489" y="375484"/>
                      <a:pt x="471680" y="379675"/>
                      <a:pt x="476538" y="379198"/>
                    </a:cubicBezTo>
                    <a:lnTo>
                      <a:pt x="480919" y="382246"/>
                    </a:lnTo>
                    <a:lnTo>
                      <a:pt x="483206" y="383770"/>
                    </a:lnTo>
                    <a:cubicBezTo>
                      <a:pt x="482729" y="381484"/>
                      <a:pt x="482539" y="376817"/>
                      <a:pt x="482825" y="373388"/>
                    </a:cubicBezTo>
                    <a:lnTo>
                      <a:pt x="487682" y="374245"/>
                    </a:lnTo>
                    <a:cubicBezTo>
                      <a:pt x="492445" y="375103"/>
                      <a:pt x="486539" y="376436"/>
                      <a:pt x="487396" y="377293"/>
                    </a:cubicBezTo>
                    <a:cubicBezTo>
                      <a:pt x="487968" y="377960"/>
                      <a:pt x="490254" y="378436"/>
                      <a:pt x="490540" y="378151"/>
                    </a:cubicBezTo>
                    <a:lnTo>
                      <a:pt x="491778" y="377008"/>
                    </a:lnTo>
                    <a:cubicBezTo>
                      <a:pt x="492921" y="375103"/>
                      <a:pt x="495302" y="374531"/>
                      <a:pt x="497017" y="375579"/>
                    </a:cubicBezTo>
                    <a:lnTo>
                      <a:pt x="498826" y="376055"/>
                    </a:lnTo>
                    <a:lnTo>
                      <a:pt x="504446" y="377674"/>
                    </a:lnTo>
                    <a:cubicBezTo>
                      <a:pt x="510542" y="376246"/>
                      <a:pt x="522163" y="373960"/>
                      <a:pt x="530259" y="372626"/>
                    </a:cubicBezTo>
                    <a:lnTo>
                      <a:pt x="530926" y="373388"/>
                    </a:lnTo>
                    <a:lnTo>
                      <a:pt x="532450" y="375103"/>
                    </a:lnTo>
                    <a:cubicBezTo>
                      <a:pt x="534450" y="375007"/>
                      <a:pt x="537212" y="375484"/>
                      <a:pt x="538641" y="376246"/>
                    </a:cubicBezTo>
                    <a:lnTo>
                      <a:pt x="538832" y="376055"/>
                    </a:lnTo>
                    <a:cubicBezTo>
                      <a:pt x="541117" y="374150"/>
                      <a:pt x="544737" y="376246"/>
                      <a:pt x="546261" y="374817"/>
                    </a:cubicBezTo>
                    <a:lnTo>
                      <a:pt x="547785" y="373388"/>
                    </a:lnTo>
                    <a:cubicBezTo>
                      <a:pt x="548547" y="371007"/>
                      <a:pt x="550261" y="367768"/>
                      <a:pt x="551690" y="366340"/>
                    </a:cubicBezTo>
                    <a:lnTo>
                      <a:pt x="553405" y="365863"/>
                    </a:lnTo>
                    <a:lnTo>
                      <a:pt x="554357" y="365578"/>
                    </a:lnTo>
                    <a:cubicBezTo>
                      <a:pt x="555976" y="366721"/>
                      <a:pt x="558262" y="368626"/>
                      <a:pt x="559406" y="369769"/>
                    </a:cubicBezTo>
                    <a:cubicBezTo>
                      <a:pt x="560549" y="371007"/>
                      <a:pt x="565120" y="374150"/>
                      <a:pt x="565787" y="375007"/>
                    </a:cubicBezTo>
                    <a:cubicBezTo>
                      <a:pt x="566454" y="375865"/>
                      <a:pt x="572169" y="375484"/>
                      <a:pt x="576932" y="372245"/>
                    </a:cubicBezTo>
                    <a:lnTo>
                      <a:pt x="583313" y="375865"/>
                    </a:lnTo>
                    <a:cubicBezTo>
                      <a:pt x="588171" y="378627"/>
                      <a:pt x="586075" y="370245"/>
                      <a:pt x="591124" y="371864"/>
                    </a:cubicBezTo>
                    <a:cubicBezTo>
                      <a:pt x="591219" y="371864"/>
                      <a:pt x="592267" y="370340"/>
                      <a:pt x="592457" y="369388"/>
                    </a:cubicBezTo>
                    <a:cubicBezTo>
                      <a:pt x="592552" y="368911"/>
                      <a:pt x="591505" y="367768"/>
                      <a:pt x="591219" y="367864"/>
                    </a:cubicBezTo>
                    <a:lnTo>
                      <a:pt x="584456" y="368911"/>
                    </a:lnTo>
                    <a:cubicBezTo>
                      <a:pt x="582361" y="364625"/>
                      <a:pt x="580551" y="361006"/>
                      <a:pt x="580456" y="360720"/>
                    </a:cubicBezTo>
                    <a:cubicBezTo>
                      <a:pt x="580360" y="360434"/>
                      <a:pt x="581408" y="359577"/>
                      <a:pt x="582837" y="359386"/>
                    </a:cubicBezTo>
                    <a:lnTo>
                      <a:pt x="583885" y="359005"/>
                    </a:lnTo>
                    <a:lnTo>
                      <a:pt x="584837" y="358624"/>
                    </a:lnTo>
                    <a:cubicBezTo>
                      <a:pt x="586933" y="357196"/>
                      <a:pt x="588076" y="357196"/>
                      <a:pt x="587409" y="358624"/>
                    </a:cubicBezTo>
                    <a:cubicBezTo>
                      <a:pt x="586742" y="360053"/>
                      <a:pt x="587314" y="363863"/>
                      <a:pt x="590076" y="364149"/>
                    </a:cubicBezTo>
                    <a:cubicBezTo>
                      <a:pt x="592838" y="364530"/>
                      <a:pt x="602459" y="363101"/>
                      <a:pt x="606935" y="362815"/>
                    </a:cubicBezTo>
                    <a:cubicBezTo>
                      <a:pt x="611412" y="362625"/>
                      <a:pt x="621890" y="362434"/>
                      <a:pt x="621223" y="363482"/>
                    </a:cubicBezTo>
                    <a:cubicBezTo>
                      <a:pt x="620461" y="364530"/>
                      <a:pt x="615412" y="366244"/>
                      <a:pt x="612079" y="365959"/>
                    </a:cubicBezTo>
                    <a:lnTo>
                      <a:pt x="610555" y="367102"/>
                    </a:lnTo>
                    <a:lnTo>
                      <a:pt x="607221" y="369483"/>
                    </a:lnTo>
                    <a:cubicBezTo>
                      <a:pt x="604459" y="368054"/>
                      <a:pt x="602840" y="368816"/>
                      <a:pt x="603697" y="371197"/>
                    </a:cubicBezTo>
                    <a:lnTo>
                      <a:pt x="605411" y="372721"/>
                    </a:lnTo>
                    <a:cubicBezTo>
                      <a:pt x="607126" y="374245"/>
                      <a:pt x="611317" y="376055"/>
                      <a:pt x="612174" y="375484"/>
                    </a:cubicBezTo>
                    <a:cubicBezTo>
                      <a:pt x="616556" y="372531"/>
                      <a:pt x="621318" y="374912"/>
                      <a:pt x="625700" y="373960"/>
                    </a:cubicBezTo>
                    <a:cubicBezTo>
                      <a:pt x="626842" y="373674"/>
                      <a:pt x="627604" y="372340"/>
                      <a:pt x="628652" y="371674"/>
                    </a:cubicBezTo>
                    <a:cubicBezTo>
                      <a:pt x="630271" y="370531"/>
                      <a:pt x="632939" y="369673"/>
                      <a:pt x="633605" y="368245"/>
                    </a:cubicBezTo>
                    <a:lnTo>
                      <a:pt x="634558" y="366149"/>
                    </a:lnTo>
                    <a:cubicBezTo>
                      <a:pt x="634367" y="363577"/>
                      <a:pt x="637701" y="361387"/>
                      <a:pt x="641987" y="361387"/>
                    </a:cubicBezTo>
                    <a:lnTo>
                      <a:pt x="645416" y="361482"/>
                    </a:lnTo>
                    <a:lnTo>
                      <a:pt x="645702" y="361482"/>
                    </a:lnTo>
                    <a:cubicBezTo>
                      <a:pt x="646178" y="362625"/>
                      <a:pt x="645131" y="363673"/>
                      <a:pt x="643225" y="363673"/>
                    </a:cubicBezTo>
                    <a:cubicBezTo>
                      <a:pt x="641320" y="363673"/>
                      <a:pt x="636749" y="364625"/>
                      <a:pt x="636749" y="365673"/>
                    </a:cubicBezTo>
                    <a:cubicBezTo>
                      <a:pt x="636749" y="366816"/>
                      <a:pt x="640654" y="371197"/>
                      <a:pt x="645511" y="371864"/>
                    </a:cubicBezTo>
                    <a:cubicBezTo>
                      <a:pt x="650369" y="372531"/>
                      <a:pt x="665228" y="372150"/>
                      <a:pt x="667705" y="374722"/>
                    </a:cubicBezTo>
                    <a:lnTo>
                      <a:pt x="669705" y="370245"/>
                    </a:lnTo>
                    <a:cubicBezTo>
                      <a:pt x="670753" y="367864"/>
                      <a:pt x="667705" y="366244"/>
                      <a:pt x="664561" y="365482"/>
                    </a:cubicBezTo>
                    <a:cubicBezTo>
                      <a:pt x="663037" y="365101"/>
                      <a:pt x="661704" y="364149"/>
                      <a:pt x="660656" y="363101"/>
                    </a:cubicBezTo>
                    <a:lnTo>
                      <a:pt x="659990" y="362434"/>
                    </a:lnTo>
                    <a:cubicBezTo>
                      <a:pt x="659799" y="361291"/>
                      <a:pt x="661037" y="359958"/>
                      <a:pt x="662657" y="359577"/>
                    </a:cubicBezTo>
                    <a:lnTo>
                      <a:pt x="664085" y="359672"/>
                    </a:lnTo>
                    <a:lnTo>
                      <a:pt x="665228" y="359767"/>
                    </a:lnTo>
                    <a:cubicBezTo>
                      <a:pt x="666371" y="359863"/>
                      <a:pt x="668371" y="359386"/>
                      <a:pt x="669610" y="358815"/>
                    </a:cubicBezTo>
                    <a:cubicBezTo>
                      <a:pt x="670943" y="358243"/>
                      <a:pt x="674372" y="358339"/>
                      <a:pt x="673229" y="359577"/>
                    </a:cubicBezTo>
                    <a:cubicBezTo>
                      <a:pt x="672086" y="360815"/>
                      <a:pt x="670372" y="365292"/>
                      <a:pt x="672086" y="366435"/>
                    </a:cubicBezTo>
                    <a:lnTo>
                      <a:pt x="673515" y="367197"/>
                    </a:lnTo>
                    <a:lnTo>
                      <a:pt x="675134" y="368149"/>
                    </a:lnTo>
                    <a:cubicBezTo>
                      <a:pt x="677134" y="369007"/>
                      <a:pt x="679230" y="367959"/>
                      <a:pt x="679992" y="365768"/>
                    </a:cubicBezTo>
                    <a:lnTo>
                      <a:pt x="679516" y="363958"/>
                    </a:lnTo>
                    <a:cubicBezTo>
                      <a:pt x="679230" y="362815"/>
                      <a:pt x="677325" y="362149"/>
                      <a:pt x="679420" y="360910"/>
                    </a:cubicBezTo>
                    <a:lnTo>
                      <a:pt x="680278" y="360434"/>
                    </a:lnTo>
                    <a:cubicBezTo>
                      <a:pt x="681325" y="359672"/>
                      <a:pt x="682468" y="360053"/>
                      <a:pt x="682659" y="361196"/>
                    </a:cubicBezTo>
                    <a:cubicBezTo>
                      <a:pt x="682850" y="362434"/>
                      <a:pt x="686659" y="365387"/>
                      <a:pt x="690374" y="364625"/>
                    </a:cubicBezTo>
                    <a:lnTo>
                      <a:pt x="693517" y="364054"/>
                    </a:lnTo>
                    <a:lnTo>
                      <a:pt x="695518" y="363673"/>
                    </a:lnTo>
                    <a:cubicBezTo>
                      <a:pt x="697613" y="363482"/>
                      <a:pt x="701042" y="363101"/>
                      <a:pt x="703138" y="362815"/>
                    </a:cubicBezTo>
                    <a:cubicBezTo>
                      <a:pt x="705138" y="362530"/>
                      <a:pt x="710282" y="363101"/>
                      <a:pt x="711139" y="364911"/>
                    </a:cubicBezTo>
                    <a:cubicBezTo>
                      <a:pt x="711901" y="366816"/>
                      <a:pt x="715901" y="371674"/>
                      <a:pt x="717140" y="371388"/>
                    </a:cubicBezTo>
                    <a:cubicBezTo>
                      <a:pt x="718378" y="371102"/>
                      <a:pt x="721902" y="369388"/>
                      <a:pt x="722474" y="368340"/>
                    </a:cubicBezTo>
                    <a:cubicBezTo>
                      <a:pt x="723140" y="367292"/>
                      <a:pt x="721807" y="363101"/>
                      <a:pt x="718949" y="361577"/>
                    </a:cubicBezTo>
                    <a:cubicBezTo>
                      <a:pt x="716092" y="360053"/>
                      <a:pt x="718664" y="353576"/>
                      <a:pt x="720378" y="354624"/>
                    </a:cubicBezTo>
                    <a:cubicBezTo>
                      <a:pt x="722092" y="355672"/>
                      <a:pt x="726093" y="358243"/>
                      <a:pt x="726474" y="357577"/>
                    </a:cubicBezTo>
                    <a:lnTo>
                      <a:pt x="726855" y="357005"/>
                    </a:lnTo>
                    <a:lnTo>
                      <a:pt x="727236" y="356338"/>
                    </a:lnTo>
                    <a:cubicBezTo>
                      <a:pt x="727617" y="355576"/>
                      <a:pt x="727998" y="355957"/>
                      <a:pt x="728093" y="357196"/>
                    </a:cubicBezTo>
                    <a:cubicBezTo>
                      <a:pt x="728093" y="358434"/>
                      <a:pt x="727712" y="362053"/>
                      <a:pt x="727712" y="362720"/>
                    </a:cubicBezTo>
                    <a:cubicBezTo>
                      <a:pt x="727808" y="363387"/>
                      <a:pt x="729046" y="365101"/>
                      <a:pt x="730475" y="365006"/>
                    </a:cubicBezTo>
                    <a:lnTo>
                      <a:pt x="731427" y="364530"/>
                    </a:lnTo>
                    <a:cubicBezTo>
                      <a:pt x="732475" y="364054"/>
                      <a:pt x="733237" y="363101"/>
                      <a:pt x="734189" y="362339"/>
                    </a:cubicBezTo>
                    <a:cubicBezTo>
                      <a:pt x="737142" y="360053"/>
                      <a:pt x="739333" y="359767"/>
                      <a:pt x="739809" y="363768"/>
                    </a:cubicBezTo>
                    <a:cubicBezTo>
                      <a:pt x="739809" y="363958"/>
                      <a:pt x="741428" y="364149"/>
                      <a:pt x="742190" y="364149"/>
                    </a:cubicBezTo>
                    <a:lnTo>
                      <a:pt x="745905" y="363958"/>
                    </a:lnTo>
                    <a:cubicBezTo>
                      <a:pt x="748191" y="361482"/>
                      <a:pt x="749810" y="360625"/>
                      <a:pt x="749525" y="362053"/>
                    </a:cubicBezTo>
                    <a:cubicBezTo>
                      <a:pt x="749239" y="363482"/>
                      <a:pt x="749429" y="367673"/>
                      <a:pt x="751144" y="366625"/>
                    </a:cubicBezTo>
                    <a:cubicBezTo>
                      <a:pt x="752858" y="365578"/>
                      <a:pt x="756954" y="363863"/>
                      <a:pt x="757240" y="364530"/>
                    </a:cubicBezTo>
                    <a:lnTo>
                      <a:pt x="757716" y="365006"/>
                    </a:lnTo>
                    <a:cubicBezTo>
                      <a:pt x="760764" y="368054"/>
                      <a:pt x="765908" y="370150"/>
                      <a:pt x="767146" y="368721"/>
                    </a:cubicBezTo>
                    <a:cubicBezTo>
                      <a:pt x="770289" y="365101"/>
                      <a:pt x="764860" y="365863"/>
                      <a:pt x="763431" y="364339"/>
                    </a:cubicBezTo>
                    <a:lnTo>
                      <a:pt x="762098" y="362911"/>
                    </a:lnTo>
                    <a:cubicBezTo>
                      <a:pt x="761717" y="360720"/>
                      <a:pt x="761431" y="356910"/>
                      <a:pt x="761621" y="354529"/>
                    </a:cubicBezTo>
                    <a:lnTo>
                      <a:pt x="763526" y="353005"/>
                    </a:lnTo>
                    <a:cubicBezTo>
                      <a:pt x="764193" y="352528"/>
                      <a:pt x="766098" y="352433"/>
                      <a:pt x="766860" y="352814"/>
                    </a:cubicBezTo>
                    <a:cubicBezTo>
                      <a:pt x="767622" y="353290"/>
                      <a:pt x="768098" y="354719"/>
                      <a:pt x="767812" y="355481"/>
                    </a:cubicBezTo>
                    <a:lnTo>
                      <a:pt x="767336" y="357577"/>
                    </a:lnTo>
                    <a:cubicBezTo>
                      <a:pt x="766384" y="359101"/>
                      <a:pt x="767241" y="360910"/>
                      <a:pt x="769146" y="361672"/>
                    </a:cubicBezTo>
                    <a:lnTo>
                      <a:pt x="770670" y="362625"/>
                    </a:lnTo>
                    <a:cubicBezTo>
                      <a:pt x="772861" y="364054"/>
                      <a:pt x="774099" y="363006"/>
                      <a:pt x="776099" y="362244"/>
                    </a:cubicBezTo>
                    <a:lnTo>
                      <a:pt x="778004" y="361482"/>
                    </a:lnTo>
                    <a:cubicBezTo>
                      <a:pt x="780767" y="361863"/>
                      <a:pt x="784291" y="363577"/>
                      <a:pt x="785815" y="365292"/>
                    </a:cubicBezTo>
                    <a:cubicBezTo>
                      <a:pt x="787339" y="367102"/>
                      <a:pt x="786386" y="373102"/>
                      <a:pt x="783529" y="373579"/>
                    </a:cubicBezTo>
                    <a:lnTo>
                      <a:pt x="780671" y="370626"/>
                    </a:lnTo>
                    <a:cubicBezTo>
                      <a:pt x="776766" y="366530"/>
                      <a:pt x="776004" y="366625"/>
                      <a:pt x="770003" y="371007"/>
                    </a:cubicBezTo>
                    <a:cubicBezTo>
                      <a:pt x="768860" y="371864"/>
                      <a:pt x="766955" y="371864"/>
                      <a:pt x="765717" y="372531"/>
                    </a:cubicBezTo>
                    <a:lnTo>
                      <a:pt x="762574" y="374341"/>
                    </a:lnTo>
                    <a:cubicBezTo>
                      <a:pt x="763050" y="377198"/>
                      <a:pt x="766955" y="378436"/>
                      <a:pt x="771337" y="377103"/>
                    </a:cubicBezTo>
                    <a:lnTo>
                      <a:pt x="775337" y="375865"/>
                    </a:lnTo>
                    <a:lnTo>
                      <a:pt x="786767" y="379579"/>
                    </a:lnTo>
                    <a:lnTo>
                      <a:pt x="788196" y="379389"/>
                    </a:lnTo>
                    <a:cubicBezTo>
                      <a:pt x="789720" y="379198"/>
                      <a:pt x="795244" y="376531"/>
                      <a:pt x="800388" y="373674"/>
                    </a:cubicBezTo>
                    <a:lnTo>
                      <a:pt x="806293" y="373769"/>
                    </a:lnTo>
                    <a:lnTo>
                      <a:pt x="812390" y="373960"/>
                    </a:lnTo>
                    <a:cubicBezTo>
                      <a:pt x="814580" y="373007"/>
                      <a:pt x="815533" y="371483"/>
                      <a:pt x="814580" y="370626"/>
                    </a:cubicBezTo>
                    <a:lnTo>
                      <a:pt x="813533" y="370054"/>
                    </a:lnTo>
                    <a:cubicBezTo>
                      <a:pt x="812961" y="369673"/>
                      <a:pt x="811913" y="369483"/>
                      <a:pt x="811246" y="369578"/>
                    </a:cubicBezTo>
                    <a:lnTo>
                      <a:pt x="801912" y="370816"/>
                    </a:lnTo>
                    <a:cubicBezTo>
                      <a:pt x="798769" y="367578"/>
                      <a:pt x="795530" y="364530"/>
                      <a:pt x="794673" y="363958"/>
                    </a:cubicBezTo>
                    <a:cubicBezTo>
                      <a:pt x="793816" y="363482"/>
                      <a:pt x="793149" y="360720"/>
                      <a:pt x="796102" y="359482"/>
                    </a:cubicBezTo>
                    <a:cubicBezTo>
                      <a:pt x="798959" y="358243"/>
                      <a:pt x="806770" y="363387"/>
                      <a:pt x="808389" y="363768"/>
                    </a:cubicBezTo>
                    <a:cubicBezTo>
                      <a:pt x="810008" y="364149"/>
                      <a:pt x="813628" y="360529"/>
                      <a:pt x="816104" y="359005"/>
                    </a:cubicBezTo>
                    <a:lnTo>
                      <a:pt x="818200" y="359291"/>
                    </a:lnTo>
                    <a:lnTo>
                      <a:pt x="825248" y="360434"/>
                    </a:lnTo>
                    <a:cubicBezTo>
                      <a:pt x="830868" y="359005"/>
                      <a:pt x="834583" y="356243"/>
                      <a:pt x="833440" y="354338"/>
                    </a:cubicBezTo>
                    <a:cubicBezTo>
                      <a:pt x="832392" y="352433"/>
                      <a:pt x="832297" y="347575"/>
                      <a:pt x="836011" y="348433"/>
                    </a:cubicBezTo>
                    <a:lnTo>
                      <a:pt x="838393" y="344908"/>
                    </a:lnTo>
                    <a:lnTo>
                      <a:pt x="839155" y="343765"/>
                    </a:lnTo>
                    <a:cubicBezTo>
                      <a:pt x="840107" y="342432"/>
                      <a:pt x="833916" y="343765"/>
                      <a:pt x="825534" y="346813"/>
                    </a:cubicBezTo>
                    <a:lnTo>
                      <a:pt x="820771" y="338241"/>
                    </a:lnTo>
                    <a:cubicBezTo>
                      <a:pt x="820676" y="338050"/>
                      <a:pt x="818104" y="338336"/>
                      <a:pt x="817533" y="338908"/>
                    </a:cubicBezTo>
                    <a:lnTo>
                      <a:pt x="815818" y="340527"/>
                    </a:lnTo>
                    <a:cubicBezTo>
                      <a:pt x="814104" y="342718"/>
                      <a:pt x="812485" y="343575"/>
                      <a:pt x="812199" y="342337"/>
                    </a:cubicBezTo>
                    <a:lnTo>
                      <a:pt x="811913" y="341384"/>
                    </a:lnTo>
                    <a:lnTo>
                      <a:pt x="810484" y="337098"/>
                    </a:lnTo>
                    <a:cubicBezTo>
                      <a:pt x="806579" y="335383"/>
                      <a:pt x="804103" y="335098"/>
                      <a:pt x="805055" y="336526"/>
                    </a:cubicBezTo>
                    <a:cubicBezTo>
                      <a:pt x="806008" y="337860"/>
                      <a:pt x="797626" y="342527"/>
                      <a:pt x="791053" y="342622"/>
                    </a:cubicBezTo>
                    <a:lnTo>
                      <a:pt x="784767" y="342241"/>
                    </a:lnTo>
                    <a:lnTo>
                      <a:pt x="778671" y="341860"/>
                    </a:lnTo>
                    <a:cubicBezTo>
                      <a:pt x="772003" y="341003"/>
                      <a:pt x="762383" y="340813"/>
                      <a:pt x="757335" y="341479"/>
                    </a:cubicBezTo>
                    <a:lnTo>
                      <a:pt x="755716" y="343575"/>
                    </a:lnTo>
                    <a:cubicBezTo>
                      <a:pt x="752668" y="347575"/>
                      <a:pt x="748191" y="347290"/>
                      <a:pt x="744191" y="348909"/>
                    </a:cubicBezTo>
                    <a:lnTo>
                      <a:pt x="739714" y="350623"/>
                    </a:lnTo>
                    <a:cubicBezTo>
                      <a:pt x="738761" y="348623"/>
                      <a:pt x="741524" y="346337"/>
                      <a:pt x="745905" y="345575"/>
                    </a:cubicBezTo>
                    <a:lnTo>
                      <a:pt x="749429" y="344146"/>
                    </a:lnTo>
                    <a:lnTo>
                      <a:pt x="752477" y="342908"/>
                    </a:lnTo>
                    <a:cubicBezTo>
                      <a:pt x="756001" y="340146"/>
                      <a:pt x="756383" y="337765"/>
                      <a:pt x="753430" y="337479"/>
                    </a:cubicBezTo>
                    <a:lnTo>
                      <a:pt x="751620" y="338050"/>
                    </a:lnTo>
                    <a:lnTo>
                      <a:pt x="746762" y="339479"/>
                    </a:lnTo>
                    <a:cubicBezTo>
                      <a:pt x="741619" y="341384"/>
                      <a:pt x="735332" y="343384"/>
                      <a:pt x="732856" y="343861"/>
                    </a:cubicBezTo>
                    <a:cubicBezTo>
                      <a:pt x="730284" y="344337"/>
                      <a:pt x="718949" y="340051"/>
                      <a:pt x="716759" y="339574"/>
                    </a:cubicBezTo>
                    <a:lnTo>
                      <a:pt x="716663" y="342241"/>
                    </a:lnTo>
                    <a:lnTo>
                      <a:pt x="716568" y="343480"/>
                    </a:lnTo>
                    <a:cubicBezTo>
                      <a:pt x="716568" y="345099"/>
                      <a:pt x="714187" y="345861"/>
                      <a:pt x="711329" y="345099"/>
                    </a:cubicBezTo>
                    <a:cubicBezTo>
                      <a:pt x="708376" y="344337"/>
                      <a:pt x="704090" y="351004"/>
                      <a:pt x="703900" y="353290"/>
                    </a:cubicBezTo>
                    <a:lnTo>
                      <a:pt x="703804" y="355386"/>
                    </a:lnTo>
                    <a:cubicBezTo>
                      <a:pt x="703709" y="357005"/>
                      <a:pt x="704281" y="359482"/>
                      <a:pt x="701042" y="358910"/>
                    </a:cubicBezTo>
                    <a:lnTo>
                      <a:pt x="696089" y="358053"/>
                    </a:lnTo>
                    <a:cubicBezTo>
                      <a:pt x="698851" y="356815"/>
                      <a:pt x="701137" y="354529"/>
                      <a:pt x="701137" y="352814"/>
                    </a:cubicBezTo>
                    <a:cubicBezTo>
                      <a:pt x="701137" y="351100"/>
                      <a:pt x="698280" y="347004"/>
                      <a:pt x="694756" y="348814"/>
                    </a:cubicBezTo>
                    <a:lnTo>
                      <a:pt x="694089" y="348337"/>
                    </a:lnTo>
                    <a:cubicBezTo>
                      <a:pt x="689326" y="345099"/>
                      <a:pt x="683040" y="347956"/>
                      <a:pt x="678659" y="345575"/>
                    </a:cubicBezTo>
                    <a:lnTo>
                      <a:pt x="675039" y="343670"/>
                    </a:lnTo>
                    <a:cubicBezTo>
                      <a:pt x="675229" y="345480"/>
                      <a:pt x="673991" y="347956"/>
                      <a:pt x="672277" y="349195"/>
                    </a:cubicBezTo>
                    <a:lnTo>
                      <a:pt x="670372" y="346623"/>
                    </a:lnTo>
                    <a:cubicBezTo>
                      <a:pt x="669610" y="345670"/>
                      <a:pt x="670181" y="343575"/>
                      <a:pt x="667800" y="345385"/>
                    </a:cubicBezTo>
                    <a:cubicBezTo>
                      <a:pt x="666943" y="346051"/>
                      <a:pt x="666181" y="347385"/>
                      <a:pt x="666276" y="348242"/>
                    </a:cubicBezTo>
                    <a:lnTo>
                      <a:pt x="666371" y="349385"/>
                    </a:lnTo>
                    <a:cubicBezTo>
                      <a:pt x="667419" y="350814"/>
                      <a:pt x="665800" y="352433"/>
                      <a:pt x="662752" y="353005"/>
                    </a:cubicBezTo>
                    <a:cubicBezTo>
                      <a:pt x="659704" y="353576"/>
                      <a:pt x="654370" y="349004"/>
                      <a:pt x="652846" y="348052"/>
                    </a:cubicBezTo>
                    <a:cubicBezTo>
                      <a:pt x="651417" y="347194"/>
                      <a:pt x="646559" y="346813"/>
                      <a:pt x="644750" y="349671"/>
                    </a:cubicBezTo>
                    <a:lnTo>
                      <a:pt x="636939" y="348433"/>
                    </a:lnTo>
                    <a:cubicBezTo>
                      <a:pt x="635320" y="348147"/>
                      <a:pt x="633510" y="348528"/>
                      <a:pt x="631795" y="348337"/>
                    </a:cubicBezTo>
                    <a:cubicBezTo>
                      <a:pt x="630843" y="348147"/>
                      <a:pt x="629319" y="347480"/>
                      <a:pt x="629128" y="346813"/>
                    </a:cubicBezTo>
                    <a:cubicBezTo>
                      <a:pt x="628652" y="344908"/>
                      <a:pt x="628938" y="343384"/>
                      <a:pt x="625700" y="345575"/>
                    </a:cubicBezTo>
                    <a:cubicBezTo>
                      <a:pt x="624080" y="346623"/>
                      <a:pt x="620842" y="346432"/>
                      <a:pt x="618460" y="346242"/>
                    </a:cubicBezTo>
                    <a:cubicBezTo>
                      <a:pt x="616556" y="346051"/>
                      <a:pt x="614746" y="344242"/>
                      <a:pt x="613126" y="344527"/>
                    </a:cubicBezTo>
                    <a:cubicBezTo>
                      <a:pt x="611888" y="344718"/>
                      <a:pt x="610936" y="348052"/>
                      <a:pt x="610174" y="347956"/>
                    </a:cubicBezTo>
                    <a:lnTo>
                      <a:pt x="603125" y="347385"/>
                    </a:lnTo>
                    <a:cubicBezTo>
                      <a:pt x="599125" y="351576"/>
                      <a:pt x="591124" y="352624"/>
                      <a:pt x="585218" y="349671"/>
                    </a:cubicBezTo>
                    <a:lnTo>
                      <a:pt x="577027" y="350623"/>
                    </a:lnTo>
                    <a:cubicBezTo>
                      <a:pt x="570454" y="351385"/>
                      <a:pt x="569311" y="351195"/>
                      <a:pt x="564263" y="347290"/>
                    </a:cubicBezTo>
                    <a:cubicBezTo>
                      <a:pt x="563501" y="346718"/>
                      <a:pt x="561977" y="346718"/>
                      <a:pt x="560834" y="346432"/>
                    </a:cubicBezTo>
                    <a:cubicBezTo>
                      <a:pt x="560834" y="346432"/>
                      <a:pt x="551785" y="353576"/>
                      <a:pt x="551690" y="353576"/>
                    </a:cubicBezTo>
                    <a:cubicBezTo>
                      <a:pt x="549214" y="355767"/>
                      <a:pt x="547118" y="359101"/>
                      <a:pt x="542737" y="355100"/>
                    </a:cubicBezTo>
                    <a:cubicBezTo>
                      <a:pt x="541975" y="354338"/>
                      <a:pt x="538736" y="354243"/>
                      <a:pt x="537974" y="354910"/>
                    </a:cubicBezTo>
                    <a:lnTo>
                      <a:pt x="533307" y="358910"/>
                    </a:lnTo>
                    <a:cubicBezTo>
                      <a:pt x="531688" y="355672"/>
                      <a:pt x="528640" y="353957"/>
                      <a:pt x="526544" y="355005"/>
                    </a:cubicBezTo>
                    <a:cubicBezTo>
                      <a:pt x="524449" y="356148"/>
                      <a:pt x="520448" y="356910"/>
                      <a:pt x="520543" y="355195"/>
                    </a:cubicBezTo>
                    <a:cubicBezTo>
                      <a:pt x="520639" y="353576"/>
                      <a:pt x="514733" y="356338"/>
                      <a:pt x="514257" y="356624"/>
                    </a:cubicBezTo>
                    <a:cubicBezTo>
                      <a:pt x="513781" y="356815"/>
                      <a:pt x="509399" y="356243"/>
                      <a:pt x="505113" y="355481"/>
                    </a:cubicBezTo>
                    <a:lnTo>
                      <a:pt x="505494" y="360053"/>
                    </a:lnTo>
                    <a:lnTo>
                      <a:pt x="505780" y="363387"/>
                    </a:lnTo>
                    <a:cubicBezTo>
                      <a:pt x="503208" y="363577"/>
                      <a:pt x="500827" y="364625"/>
                      <a:pt x="500541" y="365578"/>
                    </a:cubicBezTo>
                    <a:cubicBezTo>
                      <a:pt x="500255" y="366530"/>
                      <a:pt x="498445" y="368911"/>
                      <a:pt x="497112" y="368340"/>
                    </a:cubicBezTo>
                    <a:cubicBezTo>
                      <a:pt x="495874" y="367768"/>
                      <a:pt x="492254" y="365863"/>
                      <a:pt x="491778" y="365387"/>
                    </a:cubicBezTo>
                    <a:cubicBezTo>
                      <a:pt x="491302" y="364911"/>
                      <a:pt x="491302" y="363387"/>
                      <a:pt x="492731" y="363196"/>
                    </a:cubicBezTo>
                    <a:cubicBezTo>
                      <a:pt x="494159" y="363006"/>
                      <a:pt x="495112" y="361101"/>
                      <a:pt x="491778" y="359577"/>
                    </a:cubicBezTo>
                    <a:cubicBezTo>
                      <a:pt x="488444" y="358053"/>
                      <a:pt x="480443" y="361482"/>
                      <a:pt x="482158" y="363292"/>
                    </a:cubicBezTo>
                    <a:cubicBezTo>
                      <a:pt x="483872" y="365101"/>
                      <a:pt x="488635" y="369483"/>
                      <a:pt x="486634" y="370721"/>
                    </a:cubicBezTo>
                    <a:lnTo>
                      <a:pt x="485301" y="371578"/>
                    </a:lnTo>
                    <a:lnTo>
                      <a:pt x="477659" y="372641"/>
                    </a:lnTo>
                    <a:lnTo>
                      <a:pt x="478062" y="366435"/>
                    </a:lnTo>
                    <a:cubicBezTo>
                      <a:pt x="476443" y="365006"/>
                      <a:pt x="466346" y="362911"/>
                      <a:pt x="464441" y="359958"/>
                    </a:cubicBezTo>
                    <a:lnTo>
                      <a:pt x="464727" y="355195"/>
                    </a:lnTo>
                    <a:lnTo>
                      <a:pt x="464822" y="354433"/>
                    </a:lnTo>
                    <a:cubicBezTo>
                      <a:pt x="465203" y="353576"/>
                      <a:pt x="464632" y="353005"/>
                      <a:pt x="463679" y="353195"/>
                    </a:cubicBezTo>
                    <a:cubicBezTo>
                      <a:pt x="462632" y="353290"/>
                      <a:pt x="460536" y="356053"/>
                      <a:pt x="459393" y="358529"/>
                    </a:cubicBezTo>
                    <a:cubicBezTo>
                      <a:pt x="458250" y="361006"/>
                      <a:pt x="454250" y="365578"/>
                      <a:pt x="453107" y="362625"/>
                    </a:cubicBezTo>
                    <a:lnTo>
                      <a:pt x="448153" y="363006"/>
                    </a:lnTo>
                    <a:cubicBezTo>
                      <a:pt x="443391" y="363387"/>
                      <a:pt x="438533" y="365863"/>
                      <a:pt x="433675" y="363196"/>
                    </a:cubicBezTo>
                    <a:lnTo>
                      <a:pt x="430532" y="361482"/>
                    </a:lnTo>
                    <a:cubicBezTo>
                      <a:pt x="427199" y="362530"/>
                      <a:pt x="421579" y="364149"/>
                      <a:pt x="418054" y="365197"/>
                    </a:cubicBezTo>
                    <a:lnTo>
                      <a:pt x="415197" y="362530"/>
                    </a:lnTo>
                    <a:cubicBezTo>
                      <a:pt x="414721" y="362053"/>
                      <a:pt x="413101" y="361768"/>
                      <a:pt x="412625" y="362053"/>
                    </a:cubicBezTo>
                    <a:lnTo>
                      <a:pt x="408625" y="364435"/>
                    </a:lnTo>
                    <a:cubicBezTo>
                      <a:pt x="403576" y="366054"/>
                      <a:pt x="397290" y="367197"/>
                      <a:pt x="394528" y="366911"/>
                    </a:cubicBezTo>
                    <a:lnTo>
                      <a:pt x="392051" y="366625"/>
                    </a:lnTo>
                    <a:cubicBezTo>
                      <a:pt x="391099" y="366530"/>
                      <a:pt x="389956" y="365959"/>
                      <a:pt x="389384" y="366244"/>
                    </a:cubicBezTo>
                    <a:cubicBezTo>
                      <a:pt x="385098" y="368149"/>
                      <a:pt x="377954" y="369673"/>
                      <a:pt x="374335" y="368911"/>
                    </a:cubicBezTo>
                    <a:lnTo>
                      <a:pt x="373573" y="368816"/>
                    </a:lnTo>
                    <a:cubicBezTo>
                      <a:pt x="372430" y="367673"/>
                      <a:pt x="370525" y="367864"/>
                      <a:pt x="369286" y="369197"/>
                    </a:cubicBezTo>
                    <a:cubicBezTo>
                      <a:pt x="368048" y="370531"/>
                      <a:pt x="363286" y="373388"/>
                      <a:pt x="363286" y="370626"/>
                    </a:cubicBezTo>
                    <a:cubicBezTo>
                      <a:pt x="363286" y="367768"/>
                      <a:pt x="359761" y="362625"/>
                      <a:pt x="355380" y="364435"/>
                    </a:cubicBezTo>
                    <a:lnTo>
                      <a:pt x="352903" y="366911"/>
                    </a:lnTo>
                    <a:lnTo>
                      <a:pt x="350332" y="369578"/>
                    </a:lnTo>
                    <a:cubicBezTo>
                      <a:pt x="348903" y="368054"/>
                      <a:pt x="346808" y="366149"/>
                      <a:pt x="345760" y="365387"/>
                    </a:cubicBezTo>
                    <a:lnTo>
                      <a:pt x="344902" y="365482"/>
                    </a:lnTo>
                    <a:cubicBezTo>
                      <a:pt x="344045" y="365578"/>
                      <a:pt x="342616" y="366721"/>
                      <a:pt x="342712" y="367197"/>
                    </a:cubicBezTo>
                    <a:lnTo>
                      <a:pt x="343474" y="373483"/>
                    </a:lnTo>
                    <a:cubicBezTo>
                      <a:pt x="337378" y="373198"/>
                      <a:pt x="333282" y="372055"/>
                      <a:pt x="334330" y="371102"/>
                    </a:cubicBezTo>
                    <a:cubicBezTo>
                      <a:pt x="335377" y="370150"/>
                      <a:pt x="337283" y="366530"/>
                      <a:pt x="336520" y="365387"/>
                    </a:cubicBezTo>
                    <a:lnTo>
                      <a:pt x="336044" y="365387"/>
                    </a:lnTo>
                    <a:lnTo>
                      <a:pt x="328519" y="365673"/>
                    </a:lnTo>
                    <a:cubicBezTo>
                      <a:pt x="327186" y="370340"/>
                      <a:pt x="325186" y="373198"/>
                      <a:pt x="324138" y="372055"/>
                    </a:cubicBezTo>
                    <a:cubicBezTo>
                      <a:pt x="323090" y="370816"/>
                      <a:pt x="318994" y="368149"/>
                      <a:pt x="316994" y="368435"/>
                    </a:cubicBezTo>
                    <a:cubicBezTo>
                      <a:pt x="315089" y="368721"/>
                      <a:pt x="312232" y="373483"/>
                      <a:pt x="310708" y="373960"/>
                    </a:cubicBezTo>
                    <a:lnTo>
                      <a:pt x="310327" y="373579"/>
                    </a:lnTo>
                    <a:lnTo>
                      <a:pt x="309374" y="372626"/>
                    </a:lnTo>
                    <a:cubicBezTo>
                      <a:pt x="308803" y="371197"/>
                      <a:pt x="307660" y="370435"/>
                      <a:pt x="306612" y="371007"/>
                    </a:cubicBezTo>
                    <a:lnTo>
                      <a:pt x="305659" y="371197"/>
                    </a:lnTo>
                    <a:cubicBezTo>
                      <a:pt x="304040" y="371483"/>
                      <a:pt x="302326" y="371769"/>
                      <a:pt x="300707" y="371578"/>
                    </a:cubicBezTo>
                    <a:lnTo>
                      <a:pt x="296420" y="371483"/>
                    </a:lnTo>
                    <a:cubicBezTo>
                      <a:pt x="291086" y="370912"/>
                      <a:pt x="286419" y="371102"/>
                      <a:pt x="286133" y="372055"/>
                    </a:cubicBezTo>
                    <a:cubicBezTo>
                      <a:pt x="285848" y="373007"/>
                      <a:pt x="284419" y="374531"/>
                      <a:pt x="283752" y="372531"/>
                    </a:cubicBezTo>
                    <a:cubicBezTo>
                      <a:pt x="283085" y="370626"/>
                      <a:pt x="276037" y="370626"/>
                      <a:pt x="275846" y="371674"/>
                    </a:cubicBezTo>
                    <a:cubicBezTo>
                      <a:pt x="275656" y="372721"/>
                      <a:pt x="274132" y="375769"/>
                      <a:pt x="273084" y="376150"/>
                    </a:cubicBezTo>
                    <a:lnTo>
                      <a:pt x="272703" y="375960"/>
                    </a:lnTo>
                    <a:lnTo>
                      <a:pt x="266512" y="371674"/>
                    </a:lnTo>
                    <a:cubicBezTo>
                      <a:pt x="259082" y="373293"/>
                      <a:pt x="252129" y="375198"/>
                      <a:pt x="250986" y="375865"/>
                    </a:cubicBezTo>
                    <a:lnTo>
                      <a:pt x="249271" y="374722"/>
                    </a:lnTo>
                    <a:cubicBezTo>
                      <a:pt x="246509" y="372912"/>
                      <a:pt x="244700" y="373864"/>
                      <a:pt x="244700" y="376817"/>
                    </a:cubicBezTo>
                    <a:cubicBezTo>
                      <a:pt x="244700" y="377484"/>
                      <a:pt x="245081" y="378436"/>
                      <a:pt x="244604" y="378817"/>
                    </a:cubicBezTo>
                    <a:cubicBezTo>
                      <a:pt x="243937" y="379484"/>
                      <a:pt x="242794" y="379960"/>
                      <a:pt x="241747" y="380151"/>
                    </a:cubicBezTo>
                    <a:lnTo>
                      <a:pt x="241175" y="380246"/>
                    </a:lnTo>
                    <a:cubicBezTo>
                      <a:pt x="240413" y="379675"/>
                      <a:pt x="238508" y="377674"/>
                      <a:pt x="236984" y="375579"/>
                    </a:cubicBezTo>
                    <a:cubicBezTo>
                      <a:pt x="235460" y="373579"/>
                      <a:pt x="227650" y="369864"/>
                      <a:pt x="226507" y="370626"/>
                    </a:cubicBezTo>
                    <a:cubicBezTo>
                      <a:pt x="225364" y="371388"/>
                      <a:pt x="222316" y="374245"/>
                      <a:pt x="219839" y="375293"/>
                    </a:cubicBezTo>
                    <a:cubicBezTo>
                      <a:pt x="217363" y="376341"/>
                      <a:pt x="214791" y="381675"/>
                      <a:pt x="213839" y="381389"/>
                    </a:cubicBezTo>
                    <a:lnTo>
                      <a:pt x="213839" y="381199"/>
                    </a:lnTo>
                    <a:cubicBezTo>
                      <a:pt x="214029" y="379103"/>
                      <a:pt x="212981" y="377484"/>
                      <a:pt x="210409" y="378341"/>
                    </a:cubicBezTo>
                    <a:cubicBezTo>
                      <a:pt x="209266" y="378722"/>
                      <a:pt x="209171" y="381103"/>
                      <a:pt x="208600" y="382627"/>
                    </a:cubicBezTo>
                    <a:lnTo>
                      <a:pt x="208314" y="383199"/>
                    </a:lnTo>
                    <a:cubicBezTo>
                      <a:pt x="207838" y="383866"/>
                      <a:pt x="207742" y="382532"/>
                      <a:pt x="208124" y="380246"/>
                    </a:cubicBezTo>
                    <a:cubicBezTo>
                      <a:pt x="208504" y="377960"/>
                      <a:pt x="206314" y="371578"/>
                      <a:pt x="209266" y="369578"/>
                    </a:cubicBezTo>
                    <a:lnTo>
                      <a:pt x="211838" y="367673"/>
                    </a:lnTo>
                    <a:lnTo>
                      <a:pt x="212886" y="366911"/>
                    </a:lnTo>
                    <a:cubicBezTo>
                      <a:pt x="214029" y="365387"/>
                      <a:pt x="211457" y="364339"/>
                      <a:pt x="207171" y="364435"/>
                    </a:cubicBezTo>
                    <a:lnTo>
                      <a:pt x="205171" y="365768"/>
                    </a:lnTo>
                    <a:cubicBezTo>
                      <a:pt x="201837" y="368054"/>
                      <a:pt x="199837" y="368149"/>
                      <a:pt x="196693" y="365768"/>
                    </a:cubicBezTo>
                    <a:cubicBezTo>
                      <a:pt x="195836" y="365101"/>
                      <a:pt x="192026" y="365673"/>
                      <a:pt x="191074" y="366625"/>
                    </a:cubicBezTo>
                    <a:cubicBezTo>
                      <a:pt x="190216" y="367578"/>
                      <a:pt x="190598" y="369959"/>
                      <a:pt x="191455" y="371293"/>
                    </a:cubicBezTo>
                    <a:lnTo>
                      <a:pt x="192407" y="372721"/>
                    </a:lnTo>
                    <a:cubicBezTo>
                      <a:pt x="194217" y="373674"/>
                      <a:pt x="194598" y="375674"/>
                      <a:pt x="193455" y="377103"/>
                    </a:cubicBezTo>
                    <a:cubicBezTo>
                      <a:pt x="192217" y="378532"/>
                      <a:pt x="186692" y="381580"/>
                      <a:pt x="183454" y="381008"/>
                    </a:cubicBezTo>
                    <a:lnTo>
                      <a:pt x="187168" y="377865"/>
                    </a:lnTo>
                    <a:lnTo>
                      <a:pt x="190693" y="374817"/>
                    </a:lnTo>
                    <a:cubicBezTo>
                      <a:pt x="186787" y="373293"/>
                      <a:pt x="183454" y="373579"/>
                      <a:pt x="183263" y="375484"/>
                    </a:cubicBezTo>
                    <a:cubicBezTo>
                      <a:pt x="182977" y="377389"/>
                      <a:pt x="182216" y="380627"/>
                      <a:pt x="182025" y="378627"/>
                    </a:cubicBezTo>
                    <a:cubicBezTo>
                      <a:pt x="181834" y="376627"/>
                      <a:pt x="175167" y="378913"/>
                      <a:pt x="173738" y="377579"/>
                    </a:cubicBezTo>
                    <a:cubicBezTo>
                      <a:pt x="172309" y="376150"/>
                      <a:pt x="167071" y="373293"/>
                      <a:pt x="165737" y="374722"/>
                    </a:cubicBezTo>
                    <a:cubicBezTo>
                      <a:pt x="164404" y="376150"/>
                      <a:pt x="161165" y="378436"/>
                      <a:pt x="161832" y="376436"/>
                    </a:cubicBezTo>
                    <a:cubicBezTo>
                      <a:pt x="162499" y="374436"/>
                      <a:pt x="155069" y="375769"/>
                      <a:pt x="155069" y="377484"/>
                    </a:cubicBezTo>
                    <a:cubicBezTo>
                      <a:pt x="155069" y="379103"/>
                      <a:pt x="151164" y="384437"/>
                      <a:pt x="146401" y="384342"/>
                    </a:cubicBezTo>
                    <a:lnTo>
                      <a:pt x="142306" y="384723"/>
                    </a:lnTo>
                    <a:cubicBezTo>
                      <a:pt x="139543" y="384913"/>
                      <a:pt x="137067" y="386247"/>
                      <a:pt x="134305" y="386723"/>
                    </a:cubicBezTo>
                    <a:cubicBezTo>
                      <a:pt x="130209" y="387390"/>
                      <a:pt x="132495" y="383008"/>
                      <a:pt x="130209" y="382723"/>
                    </a:cubicBezTo>
                    <a:lnTo>
                      <a:pt x="126494" y="382342"/>
                    </a:lnTo>
                    <a:cubicBezTo>
                      <a:pt x="122208" y="383199"/>
                      <a:pt x="119827" y="384151"/>
                      <a:pt x="121160" y="384437"/>
                    </a:cubicBezTo>
                    <a:cubicBezTo>
                      <a:pt x="122494" y="384723"/>
                      <a:pt x="124970" y="387676"/>
                      <a:pt x="123637" y="390438"/>
                    </a:cubicBezTo>
                    <a:lnTo>
                      <a:pt x="120303" y="388914"/>
                    </a:lnTo>
                    <a:cubicBezTo>
                      <a:pt x="116969" y="387390"/>
                      <a:pt x="116112" y="392438"/>
                      <a:pt x="112874" y="389771"/>
                    </a:cubicBezTo>
                    <a:cubicBezTo>
                      <a:pt x="111445" y="388533"/>
                      <a:pt x="108206" y="388914"/>
                      <a:pt x="106111" y="388152"/>
                    </a:cubicBezTo>
                    <a:cubicBezTo>
                      <a:pt x="103539" y="387199"/>
                      <a:pt x="101348" y="385580"/>
                      <a:pt x="98776" y="384818"/>
                    </a:cubicBezTo>
                    <a:lnTo>
                      <a:pt x="97062" y="384342"/>
                    </a:lnTo>
                    <a:cubicBezTo>
                      <a:pt x="93824" y="384723"/>
                      <a:pt x="92299" y="386247"/>
                      <a:pt x="93538" y="387676"/>
                    </a:cubicBezTo>
                    <a:cubicBezTo>
                      <a:pt x="94776" y="389104"/>
                      <a:pt x="97157" y="392724"/>
                      <a:pt x="96491" y="393295"/>
                    </a:cubicBezTo>
                    <a:cubicBezTo>
                      <a:pt x="95824" y="393772"/>
                      <a:pt x="92776" y="395010"/>
                      <a:pt x="92014" y="394153"/>
                    </a:cubicBezTo>
                    <a:cubicBezTo>
                      <a:pt x="91252" y="393295"/>
                      <a:pt x="88490" y="391200"/>
                      <a:pt x="88108" y="392057"/>
                    </a:cubicBezTo>
                    <a:cubicBezTo>
                      <a:pt x="87727" y="392914"/>
                      <a:pt x="84679" y="393105"/>
                      <a:pt x="82203" y="390724"/>
                    </a:cubicBezTo>
                    <a:lnTo>
                      <a:pt x="77536" y="390819"/>
                    </a:lnTo>
                    <a:lnTo>
                      <a:pt x="74678" y="390914"/>
                    </a:lnTo>
                    <a:cubicBezTo>
                      <a:pt x="71916" y="391486"/>
                      <a:pt x="68011" y="392533"/>
                      <a:pt x="65915" y="393295"/>
                    </a:cubicBezTo>
                    <a:lnTo>
                      <a:pt x="65534" y="392914"/>
                    </a:lnTo>
                    <a:cubicBezTo>
                      <a:pt x="62772" y="389962"/>
                      <a:pt x="61343" y="392533"/>
                      <a:pt x="60010" y="393772"/>
                    </a:cubicBezTo>
                    <a:cubicBezTo>
                      <a:pt x="57819" y="395581"/>
                      <a:pt x="56104" y="395962"/>
                      <a:pt x="53628" y="394057"/>
                    </a:cubicBezTo>
                    <a:lnTo>
                      <a:pt x="52866" y="393486"/>
                    </a:lnTo>
                    <a:cubicBezTo>
                      <a:pt x="50961" y="393772"/>
                      <a:pt x="49532" y="394629"/>
                      <a:pt x="49818" y="395486"/>
                    </a:cubicBezTo>
                    <a:cubicBezTo>
                      <a:pt x="50104" y="396248"/>
                      <a:pt x="48389" y="400058"/>
                      <a:pt x="45246" y="401296"/>
                    </a:cubicBezTo>
                    <a:lnTo>
                      <a:pt x="44008" y="397486"/>
                    </a:lnTo>
                    <a:lnTo>
                      <a:pt x="43150" y="394819"/>
                    </a:lnTo>
                    <a:cubicBezTo>
                      <a:pt x="41150" y="395200"/>
                      <a:pt x="36483" y="395486"/>
                      <a:pt x="32959" y="395486"/>
                    </a:cubicBezTo>
                    <a:lnTo>
                      <a:pt x="29816" y="395581"/>
                    </a:lnTo>
                    <a:cubicBezTo>
                      <a:pt x="27053" y="395677"/>
                      <a:pt x="24577" y="392057"/>
                      <a:pt x="21433" y="395296"/>
                    </a:cubicBezTo>
                    <a:lnTo>
                      <a:pt x="20957" y="395772"/>
                    </a:lnTo>
                    <a:cubicBezTo>
                      <a:pt x="18004" y="394534"/>
                      <a:pt x="16099" y="393105"/>
                      <a:pt x="16861" y="392629"/>
                    </a:cubicBezTo>
                    <a:cubicBezTo>
                      <a:pt x="17528" y="392152"/>
                      <a:pt x="22291" y="389866"/>
                      <a:pt x="25434" y="388247"/>
                    </a:cubicBezTo>
                    <a:lnTo>
                      <a:pt x="27625" y="386342"/>
                    </a:lnTo>
                    <a:cubicBezTo>
                      <a:pt x="28673" y="385390"/>
                      <a:pt x="24577" y="383389"/>
                      <a:pt x="28006" y="381961"/>
                    </a:cubicBezTo>
                    <a:cubicBezTo>
                      <a:pt x="30196" y="381103"/>
                      <a:pt x="32006" y="379675"/>
                      <a:pt x="34292" y="379103"/>
                    </a:cubicBezTo>
                    <a:lnTo>
                      <a:pt x="38769" y="378055"/>
                    </a:lnTo>
                    <a:cubicBezTo>
                      <a:pt x="40293" y="374817"/>
                      <a:pt x="42484" y="371864"/>
                      <a:pt x="43532" y="371388"/>
                    </a:cubicBezTo>
                    <a:cubicBezTo>
                      <a:pt x="44579" y="370912"/>
                      <a:pt x="47818" y="371007"/>
                      <a:pt x="48199" y="369388"/>
                    </a:cubicBezTo>
                    <a:cubicBezTo>
                      <a:pt x="48580" y="367864"/>
                      <a:pt x="37626" y="358053"/>
                      <a:pt x="39245" y="358434"/>
                    </a:cubicBezTo>
                    <a:cubicBezTo>
                      <a:pt x="40865" y="358815"/>
                      <a:pt x="45627" y="358243"/>
                      <a:pt x="46389" y="356243"/>
                    </a:cubicBezTo>
                    <a:cubicBezTo>
                      <a:pt x="47151" y="354338"/>
                      <a:pt x="51437" y="350909"/>
                      <a:pt x="53818" y="354243"/>
                    </a:cubicBezTo>
                    <a:lnTo>
                      <a:pt x="53628" y="356529"/>
                    </a:lnTo>
                    <a:lnTo>
                      <a:pt x="53533" y="358339"/>
                    </a:lnTo>
                    <a:cubicBezTo>
                      <a:pt x="50390" y="360625"/>
                      <a:pt x="51628" y="363482"/>
                      <a:pt x="56390" y="364816"/>
                    </a:cubicBezTo>
                    <a:lnTo>
                      <a:pt x="58581" y="367006"/>
                    </a:lnTo>
                    <a:lnTo>
                      <a:pt x="60772" y="369197"/>
                    </a:lnTo>
                    <a:cubicBezTo>
                      <a:pt x="64106" y="370912"/>
                      <a:pt x="66868" y="370816"/>
                      <a:pt x="66868" y="368911"/>
                    </a:cubicBezTo>
                    <a:cubicBezTo>
                      <a:pt x="66868" y="367006"/>
                      <a:pt x="68677" y="362815"/>
                      <a:pt x="70964" y="363768"/>
                    </a:cubicBezTo>
                    <a:lnTo>
                      <a:pt x="71344" y="363482"/>
                    </a:lnTo>
                    <a:lnTo>
                      <a:pt x="73535" y="361768"/>
                    </a:lnTo>
                    <a:cubicBezTo>
                      <a:pt x="74107" y="363196"/>
                      <a:pt x="73059" y="367102"/>
                      <a:pt x="71344" y="370340"/>
                    </a:cubicBezTo>
                    <a:lnTo>
                      <a:pt x="69630" y="373198"/>
                    </a:lnTo>
                    <a:lnTo>
                      <a:pt x="65820" y="379484"/>
                    </a:lnTo>
                    <a:cubicBezTo>
                      <a:pt x="67153" y="383580"/>
                      <a:pt x="69535" y="385009"/>
                      <a:pt x="71154" y="382532"/>
                    </a:cubicBezTo>
                    <a:cubicBezTo>
                      <a:pt x="72773" y="380056"/>
                      <a:pt x="76393" y="371483"/>
                      <a:pt x="79345" y="368721"/>
                    </a:cubicBezTo>
                    <a:lnTo>
                      <a:pt x="80203" y="365197"/>
                    </a:lnTo>
                    <a:cubicBezTo>
                      <a:pt x="80679" y="363196"/>
                      <a:pt x="82203" y="364720"/>
                      <a:pt x="82489" y="366244"/>
                    </a:cubicBezTo>
                    <a:lnTo>
                      <a:pt x="83060" y="369673"/>
                    </a:lnTo>
                    <a:cubicBezTo>
                      <a:pt x="85918" y="368816"/>
                      <a:pt x="89442" y="367006"/>
                      <a:pt x="90966" y="365673"/>
                    </a:cubicBezTo>
                    <a:cubicBezTo>
                      <a:pt x="92395" y="364339"/>
                      <a:pt x="102682" y="365197"/>
                      <a:pt x="108492" y="363958"/>
                    </a:cubicBezTo>
                    <a:lnTo>
                      <a:pt x="113921" y="366054"/>
                    </a:lnTo>
                    <a:cubicBezTo>
                      <a:pt x="115350" y="366625"/>
                      <a:pt x="118398" y="367006"/>
                      <a:pt x="118493" y="364149"/>
                    </a:cubicBezTo>
                    <a:cubicBezTo>
                      <a:pt x="118589" y="362339"/>
                      <a:pt x="122779" y="360434"/>
                      <a:pt x="118303" y="358624"/>
                    </a:cubicBezTo>
                    <a:lnTo>
                      <a:pt x="117350" y="358243"/>
                    </a:lnTo>
                    <a:cubicBezTo>
                      <a:pt x="115541" y="356243"/>
                      <a:pt x="115636" y="355005"/>
                      <a:pt x="117541" y="355481"/>
                    </a:cubicBezTo>
                    <a:cubicBezTo>
                      <a:pt x="119446" y="355957"/>
                      <a:pt x="123446" y="357100"/>
                      <a:pt x="125827" y="357005"/>
                    </a:cubicBezTo>
                    <a:cubicBezTo>
                      <a:pt x="128209" y="356815"/>
                      <a:pt x="133924" y="360815"/>
                      <a:pt x="138972" y="359577"/>
                    </a:cubicBezTo>
                    <a:lnTo>
                      <a:pt x="143830" y="359196"/>
                    </a:lnTo>
                    <a:lnTo>
                      <a:pt x="143830" y="356708"/>
                    </a:lnTo>
                    <a:lnTo>
                      <a:pt x="146306" y="358434"/>
                    </a:lnTo>
                    <a:lnTo>
                      <a:pt x="147735" y="359386"/>
                    </a:lnTo>
                    <a:lnTo>
                      <a:pt x="150021" y="360815"/>
                    </a:lnTo>
                    <a:cubicBezTo>
                      <a:pt x="153069" y="359482"/>
                      <a:pt x="160022" y="357481"/>
                      <a:pt x="165547" y="356338"/>
                    </a:cubicBezTo>
                    <a:lnTo>
                      <a:pt x="160308" y="350909"/>
                    </a:lnTo>
                    <a:cubicBezTo>
                      <a:pt x="160117" y="350719"/>
                      <a:pt x="160689" y="349671"/>
                      <a:pt x="161165" y="349576"/>
                    </a:cubicBezTo>
                    <a:cubicBezTo>
                      <a:pt x="161927" y="349385"/>
                      <a:pt x="163070" y="349290"/>
                      <a:pt x="163642" y="349576"/>
                    </a:cubicBezTo>
                    <a:lnTo>
                      <a:pt x="170690" y="353862"/>
                    </a:lnTo>
                    <a:cubicBezTo>
                      <a:pt x="171738" y="350338"/>
                      <a:pt x="173071" y="347099"/>
                      <a:pt x="173548" y="346718"/>
                    </a:cubicBezTo>
                    <a:cubicBezTo>
                      <a:pt x="174024" y="346337"/>
                      <a:pt x="175358" y="346909"/>
                      <a:pt x="175453" y="348909"/>
                    </a:cubicBezTo>
                    <a:lnTo>
                      <a:pt x="176119" y="349099"/>
                    </a:lnTo>
                    <a:lnTo>
                      <a:pt x="181739" y="350433"/>
                    </a:lnTo>
                    <a:cubicBezTo>
                      <a:pt x="183168" y="354624"/>
                      <a:pt x="184787" y="358339"/>
                      <a:pt x="185264" y="358624"/>
                    </a:cubicBezTo>
                    <a:cubicBezTo>
                      <a:pt x="185740" y="359005"/>
                      <a:pt x="187073" y="358910"/>
                      <a:pt x="188026" y="358243"/>
                    </a:cubicBezTo>
                    <a:cubicBezTo>
                      <a:pt x="188883" y="357577"/>
                      <a:pt x="191645" y="356338"/>
                      <a:pt x="192217" y="357100"/>
                    </a:cubicBezTo>
                    <a:cubicBezTo>
                      <a:pt x="192788" y="357767"/>
                      <a:pt x="196122" y="358339"/>
                      <a:pt x="198313" y="356624"/>
                    </a:cubicBezTo>
                    <a:lnTo>
                      <a:pt x="200789" y="355957"/>
                    </a:lnTo>
                    <a:lnTo>
                      <a:pt x="208790" y="353767"/>
                    </a:lnTo>
                    <a:cubicBezTo>
                      <a:pt x="210219" y="347671"/>
                      <a:pt x="211648" y="342527"/>
                      <a:pt x="211838" y="342241"/>
                    </a:cubicBezTo>
                    <a:cubicBezTo>
                      <a:pt x="212124" y="341956"/>
                      <a:pt x="214219" y="341860"/>
                      <a:pt x="215934" y="342527"/>
                    </a:cubicBezTo>
                    <a:cubicBezTo>
                      <a:pt x="217649" y="343194"/>
                      <a:pt x="215267" y="351195"/>
                      <a:pt x="216886" y="351576"/>
                    </a:cubicBezTo>
                    <a:cubicBezTo>
                      <a:pt x="218506" y="352052"/>
                      <a:pt x="226126" y="351195"/>
                      <a:pt x="230317" y="348909"/>
                    </a:cubicBezTo>
                    <a:lnTo>
                      <a:pt x="234222" y="346623"/>
                    </a:lnTo>
                    <a:cubicBezTo>
                      <a:pt x="234698" y="346337"/>
                      <a:pt x="234603" y="345289"/>
                      <a:pt x="234412" y="344718"/>
                    </a:cubicBezTo>
                    <a:cubicBezTo>
                      <a:pt x="234222" y="344337"/>
                      <a:pt x="233460" y="343670"/>
                      <a:pt x="232889" y="343670"/>
                    </a:cubicBezTo>
                    <a:lnTo>
                      <a:pt x="226983" y="343670"/>
                    </a:lnTo>
                    <a:cubicBezTo>
                      <a:pt x="226888" y="341194"/>
                      <a:pt x="229174" y="339670"/>
                      <a:pt x="232222" y="340241"/>
                    </a:cubicBezTo>
                    <a:cubicBezTo>
                      <a:pt x="235270" y="340813"/>
                      <a:pt x="241651" y="344813"/>
                      <a:pt x="240604" y="345670"/>
                    </a:cubicBezTo>
                    <a:cubicBezTo>
                      <a:pt x="239651" y="346528"/>
                      <a:pt x="241080" y="350242"/>
                      <a:pt x="245461" y="352433"/>
                    </a:cubicBezTo>
                    <a:cubicBezTo>
                      <a:pt x="249843" y="354624"/>
                      <a:pt x="262511" y="349385"/>
                      <a:pt x="261749" y="348337"/>
                    </a:cubicBezTo>
                    <a:lnTo>
                      <a:pt x="261178" y="347194"/>
                    </a:lnTo>
                    <a:lnTo>
                      <a:pt x="260225" y="345385"/>
                    </a:lnTo>
                    <a:cubicBezTo>
                      <a:pt x="262130" y="343194"/>
                      <a:pt x="266893" y="340622"/>
                      <a:pt x="270798" y="339479"/>
                    </a:cubicBezTo>
                    <a:cubicBezTo>
                      <a:pt x="274608" y="338336"/>
                      <a:pt x="285657" y="340336"/>
                      <a:pt x="286514" y="338241"/>
                    </a:cubicBezTo>
                    <a:cubicBezTo>
                      <a:pt x="287371" y="336241"/>
                      <a:pt x="290515" y="330811"/>
                      <a:pt x="291277" y="331859"/>
                    </a:cubicBezTo>
                    <a:cubicBezTo>
                      <a:pt x="291943" y="332907"/>
                      <a:pt x="295563" y="333574"/>
                      <a:pt x="297658" y="330907"/>
                    </a:cubicBezTo>
                    <a:lnTo>
                      <a:pt x="299373" y="329287"/>
                    </a:lnTo>
                    <a:cubicBezTo>
                      <a:pt x="300040" y="328716"/>
                      <a:pt x="302611" y="328525"/>
                      <a:pt x="302611" y="328621"/>
                    </a:cubicBezTo>
                    <a:cubicBezTo>
                      <a:pt x="305564" y="336145"/>
                      <a:pt x="313089" y="331669"/>
                      <a:pt x="318423" y="332621"/>
                    </a:cubicBezTo>
                    <a:cubicBezTo>
                      <a:pt x="319471" y="332812"/>
                      <a:pt x="320804" y="332240"/>
                      <a:pt x="321757" y="331764"/>
                    </a:cubicBezTo>
                    <a:cubicBezTo>
                      <a:pt x="322233" y="331478"/>
                      <a:pt x="322138" y="330430"/>
                      <a:pt x="321947" y="329859"/>
                    </a:cubicBezTo>
                    <a:lnTo>
                      <a:pt x="321757" y="329478"/>
                    </a:lnTo>
                    <a:cubicBezTo>
                      <a:pt x="320995" y="329097"/>
                      <a:pt x="317470" y="328716"/>
                      <a:pt x="314041" y="328525"/>
                    </a:cubicBezTo>
                    <a:lnTo>
                      <a:pt x="310803" y="328430"/>
                    </a:lnTo>
                    <a:cubicBezTo>
                      <a:pt x="308612" y="328335"/>
                      <a:pt x="306421" y="326716"/>
                      <a:pt x="304135" y="326525"/>
                    </a:cubicBezTo>
                    <a:lnTo>
                      <a:pt x="300897" y="326335"/>
                    </a:lnTo>
                    <a:cubicBezTo>
                      <a:pt x="299468" y="324430"/>
                      <a:pt x="297087" y="321763"/>
                      <a:pt x="295468" y="320239"/>
                    </a:cubicBezTo>
                    <a:cubicBezTo>
                      <a:pt x="293849" y="318810"/>
                      <a:pt x="286324" y="321667"/>
                      <a:pt x="284800" y="321763"/>
                    </a:cubicBezTo>
                    <a:cubicBezTo>
                      <a:pt x="283276" y="321953"/>
                      <a:pt x="279847" y="320429"/>
                      <a:pt x="280704" y="318143"/>
                    </a:cubicBezTo>
                    <a:cubicBezTo>
                      <a:pt x="281561" y="315857"/>
                      <a:pt x="281466" y="309571"/>
                      <a:pt x="280133" y="309285"/>
                    </a:cubicBezTo>
                    <a:lnTo>
                      <a:pt x="279751" y="309571"/>
                    </a:lnTo>
                    <a:cubicBezTo>
                      <a:pt x="277370" y="311571"/>
                      <a:pt x="275275" y="315286"/>
                      <a:pt x="272798" y="315476"/>
                    </a:cubicBezTo>
                    <a:lnTo>
                      <a:pt x="268131" y="315857"/>
                    </a:lnTo>
                    <a:cubicBezTo>
                      <a:pt x="265654" y="318334"/>
                      <a:pt x="261749" y="321572"/>
                      <a:pt x="259558" y="323001"/>
                    </a:cubicBezTo>
                    <a:lnTo>
                      <a:pt x="254701" y="318905"/>
                    </a:lnTo>
                    <a:lnTo>
                      <a:pt x="252986" y="317476"/>
                    </a:lnTo>
                    <a:cubicBezTo>
                      <a:pt x="250986" y="315952"/>
                      <a:pt x="248033" y="314428"/>
                      <a:pt x="246414" y="314143"/>
                    </a:cubicBezTo>
                    <a:lnTo>
                      <a:pt x="245081" y="314524"/>
                    </a:lnTo>
                    <a:lnTo>
                      <a:pt x="239080" y="316143"/>
                    </a:lnTo>
                    <a:cubicBezTo>
                      <a:pt x="236984" y="313666"/>
                      <a:pt x="235079" y="311380"/>
                      <a:pt x="234698" y="311095"/>
                    </a:cubicBezTo>
                    <a:cubicBezTo>
                      <a:pt x="234412" y="310809"/>
                      <a:pt x="231841" y="311857"/>
                      <a:pt x="230221" y="314333"/>
                    </a:cubicBezTo>
                    <a:lnTo>
                      <a:pt x="227935" y="315571"/>
                    </a:lnTo>
                    <a:cubicBezTo>
                      <a:pt x="225745" y="316810"/>
                      <a:pt x="222030" y="315286"/>
                      <a:pt x="220125" y="317857"/>
                    </a:cubicBezTo>
                    <a:cubicBezTo>
                      <a:pt x="219839" y="318238"/>
                      <a:pt x="218315" y="318238"/>
                      <a:pt x="217744" y="317953"/>
                    </a:cubicBezTo>
                    <a:cubicBezTo>
                      <a:pt x="215267" y="316905"/>
                      <a:pt x="212981" y="315571"/>
                      <a:pt x="210505" y="314428"/>
                    </a:cubicBezTo>
                    <a:cubicBezTo>
                      <a:pt x="208790" y="313571"/>
                      <a:pt x="207266" y="316810"/>
                      <a:pt x="204790" y="314333"/>
                    </a:cubicBezTo>
                    <a:lnTo>
                      <a:pt x="203361" y="312809"/>
                    </a:lnTo>
                    <a:cubicBezTo>
                      <a:pt x="199932" y="312333"/>
                      <a:pt x="192312" y="310999"/>
                      <a:pt x="186311" y="309952"/>
                    </a:cubicBezTo>
                    <a:lnTo>
                      <a:pt x="181834" y="306332"/>
                    </a:lnTo>
                    <a:lnTo>
                      <a:pt x="179834" y="304713"/>
                    </a:lnTo>
                    <a:cubicBezTo>
                      <a:pt x="175167" y="304999"/>
                      <a:pt x="171452" y="306713"/>
                      <a:pt x="171833" y="308523"/>
                    </a:cubicBezTo>
                    <a:cubicBezTo>
                      <a:pt x="172119" y="310237"/>
                      <a:pt x="167261" y="315476"/>
                      <a:pt x="160784" y="315381"/>
                    </a:cubicBezTo>
                    <a:lnTo>
                      <a:pt x="155069" y="316048"/>
                    </a:lnTo>
                    <a:cubicBezTo>
                      <a:pt x="150307" y="316619"/>
                      <a:pt x="153069" y="311952"/>
                      <a:pt x="149735" y="311761"/>
                    </a:cubicBezTo>
                    <a:cubicBezTo>
                      <a:pt x="146973" y="311571"/>
                      <a:pt x="144116" y="311095"/>
                      <a:pt x="141544" y="310428"/>
                    </a:cubicBezTo>
                    <a:lnTo>
                      <a:pt x="140972" y="310333"/>
                    </a:lnTo>
                    <a:cubicBezTo>
                      <a:pt x="140686" y="308047"/>
                      <a:pt x="139067" y="308523"/>
                      <a:pt x="137258" y="311380"/>
                    </a:cubicBezTo>
                    <a:lnTo>
                      <a:pt x="135733" y="313095"/>
                    </a:lnTo>
                    <a:cubicBezTo>
                      <a:pt x="135257" y="313666"/>
                      <a:pt x="133257" y="314047"/>
                      <a:pt x="132400" y="313666"/>
                    </a:cubicBezTo>
                    <a:cubicBezTo>
                      <a:pt x="131638" y="313285"/>
                      <a:pt x="130781" y="311476"/>
                      <a:pt x="131161" y="311095"/>
                    </a:cubicBezTo>
                    <a:lnTo>
                      <a:pt x="134209" y="308237"/>
                    </a:lnTo>
                    <a:cubicBezTo>
                      <a:pt x="133543" y="304332"/>
                      <a:pt x="132114" y="302046"/>
                      <a:pt x="131066" y="303284"/>
                    </a:cubicBezTo>
                    <a:cubicBezTo>
                      <a:pt x="130018" y="304522"/>
                      <a:pt x="127066" y="307380"/>
                      <a:pt x="126780" y="307285"/>
                    </a:cubicBezTo>
                    <a:cubicBezTo>
                      <a:pt x="126494" y="307189"/>
                      <a:pt x="126113" y="305761"/>
                      <a:pt x="126685" y="304522"/>
                    </a:cubicBezTo>
                    <a:cubicBezTo>
                      <a:pt x="127256" y="303284"/>
                      <a:pt x="126590" y="299569"/>
                      <a:pt x="123637" y="299569"/>
                    </a:cubicBezTo>
                    <a:cubicBezTo>
                      <a:pt x="120684" y="299569"/>
                      <a:pt x="113635" y="300712"/>
                      <a:pt x="113921" y="302236"/>
                    </a:cubicBezTo>
                    <a:cubicBezTo>
                      <a:pt x="114207" y="303665"/>
                      <a:pt x="108968" y="308618"/>
                      <a:pt x="107920" y="309666"/>
                    </a:cubicBezTo>
                    <a:cubicBezTo>
                      <a:pt x="106777" y="310714"/>
                      <a:pt x="103539" y="313000"/>
                      <a:pt x="103158" y="312333"/>
                    </a:cubicBezTo>
                    <a:cubicBezTo>
                      <a:pt x="102777" y="311666"/>
                      <a:pt x="100300" y="311476"/>
                      <a:pt x="98776" y="313666"/>
                    </a:cubicBezTo>
                    <a:cubicBezTo>
                      <a:pt x="97252" y="315857"/>
                      <a:pt x="87061" y="315476"/>
                      <a:pt x="85537" y="314428"/>
                    </a:cubicBezTo>
                    <a:cubicBezTo>
                      <a:pt x="84108" y="313381"/>
                      <a:pt x="80869" y="312428"/>
                      <a:pt x="80489" y="315381"/>
                    </a:cubicBezTo>
                    <a:lnTo>
                      <a:pt x="76107" y="313857"/>
                    </a:lnTo>
                    <a:cubicBezTo>
                      <a:pt x="72964" y="312714"/>
                      <a:pt x="72202" y="310999"/>
                      <a:pt x="74107" y="307856"/>
                    </a:cubicBezTo>
                    <a:cubicBezTo>
                      <a:pt x="75535" y="305475"/>
                      <a:pt x="73154" y="306618"/>
                      <a:pt x="71059" y="306999"/>
                    </a:cubicBezTo>
                    <a:lnTo>
                      <a:pt x="67725" y="307666"/>
                    </a:lnTo>
                    <a:cubicBezTo>
                      <a:pt x="68582" y="305380"/>
                      <a:pt x="71059" y="303475"/>
                      <a:pt x="73154" y="303475"/>
                    </a:cubicBezTo>
                    <a:lnTo>
                      <a:pt x="73916" y="302713"/>
                    </a:lnTo>
                    <a:lnTo>
                      <a:pt x="75250" y="301379"/>
                    </a:lnTo>
                    <a:cubicBezTo>
                      <a:pt x="75726" y="299379"/>
                      <a:pt x="75250" y="296712"/>
                      <a:pt x="74011" y="295474"/>
                    </a:cubicBezTo>
                    <a:lnTo>
                      <a:pt x="73726" y="295664"/>
                    </a:lnTo>
                    <a:lnTo>
                      <a:pt x="64986" y="299691"/>
                    </a:lnTo>
                    <a:lnTo>
                      <a:pt x="66296" y="299665"/>
                    </a:lnTo>
                    <a:cubicBezTo>
                      <a:pt x="67725" y="300998"/>
                      <a:pt x="67534" y="303189"/>
                      <a:pt x="66010" y="304427"/>
                    </a:cubicBezTo>
                    <a:cubicBezTo>
                      <a:pt x="64486" y="305666"/>
                      <a:pt x="59343" y="307475"/>
                      <a:pt x="58105" y="305761"/>
                    </a:cubicBezTo>
                    <a:cubicBezTo>
                      <a:pt x="56771" y="304046"/>
                      <a:pt x="53723" y="299474"/>
                      <a:pt x="54009" y="299284"/>
                    </a:cubicBezTo>
                    <a:cubicBezTo>
                      <a:pt x="54295" y="299093"/>
                      <a:pt x="55724" y="299093"/>
                      <a:pt x="56771" y="299855"/>
                    </a:cubicBezTo>
                    <a:lnTo>
                      <a:pt x="63757" y="299716"/>
                    </a:lnTo>
                    <a:lnTo>
                      <a:pt x="59283" y="292199"/>
                    </a:lnTo>
                    <a:cubicBezTo>
                      <a:pt x="58033" y="290163"/>
                      <a:pt x="57200" y="288901"/>
                      <a:pt x="57057" y="288901"/>
                    </a:cubicBezTo>
                    <a:cubicBezTo>
                      <a:pt x="56866" y="288901"/>
                      <a:pt x="54104" y="290711"/>
                      <a:pt x="52866" y="292997"/>
                    </a:cubicBezTo>
                    <a:cubicBezTo>
                      <a:pt x="51628" y="295283"/>
                      <a:pt x="48580" y="298617"/>
                      <a:pt x="48866" y="295378"/>
                    </a:cubicBezTo>
                    <a:lnTo>
                      <a:pt x="43722" y="295283"/>
                    </a:lnTo>
                    <a:lnTo>
                      <a:pt x="42293" y="295283"/>
                    </a:lnTo>
                    <a:cubicBezTo>
                      <a:pt x="40769" y="296236"/>
                      <a:pt x="38864" y="295759"/>
                      <a:pt x="38102" y="294331"/>
                    </a:cubicBezTo>
                    <a:cubicBezTo>
                      <a:pt x="37340" y="292902"/>
                      <a:pt x="33244" y="291664"/>
                      <a:pt x="31244" y="295855"/>
                    </a:cubicBezTo>
                    <a:lnTo>
                      <a:pt x="29530" y="299093"/>
                    </a:lnTo>
                    <a:cubicBezTo>
                      <a:pt x="29339" y="299379"/>
                      <a:pt x="27910" y="299474"/>
                      <a:pt x="27244" y="299284"/>
                    </a:cubicBezTo>
                    <a:lnTo>
                      <a:pt x="26577" y="299188"/>
                    </a:lnTo>
                    <a:cubicBezTo>
                      <a:pt x="26101" y="298617"/>
                      <a:pt x="25434" y="296902"/>
                      <a:pt x="25243" y="295378"/>
                    </a:cubicBezTo>
                    <a:cubicBezTo>
                      <a:pt x="25053" y="293854"/>
                      <a:pt x="25720" y="289282"/>
                      <a:pt x="28768" y="288235"/>
                    </a:cubicBezTo>
                    <a:cubicBezTo>
                      <a:pt x="31911" y="287187"/>
                      <a:pt x="29434" y="279091"/>
                      <a:pt x="30101" y="278233"/>
                    </a:cubicBezTo>
                    <a:cubicBezTo>
                      <a:pt x="30768" y="277281"/>
                      <a:pt x="32292" y="274614"/>
                      <a:pt x="31911" y="274233"/>
                    </a:cubicBezTo>
                    <a:lnTo>
                      <a:pt x="31625" y="274233"/>
                    </a:lnTo>
                    <a:lnTo>
                      <a:pt x="28291" y="274614"/>
                    </a:lnTo>
                    <a:cubicBezTo>
                      <a:pt x="25243" y="273280"/>
                      <a:pt x="21624" y="270899"/>
                      <a:pt x="20100" y="269470"/>
                    </a:cubicBezTo>
                    <a:lnTo>
                      <a:pt x="18576" y="270709"/>
                    </a:lnTo>
                    <a:lnTo>
                      <a:pt x="17719" y="271375"/>
                    </a:lnTo>
                    <a:cubicBezTo>
                      <a:pt x="18385" y="273852"/>
                      <a:pt x="17814" y="276328"/>
                      <a:pt x="16576" y="276805"/>
                    </a:cubicBezTo>
                    <a:cubicBezTo>
                      <a:pt x="15337" y="277281"/>
                      <a:pt x="11337" y="276995"/>
                      <a:pt x="12099" y="274328"/>
                    </a:cubicBezTo>
                    <a:lnTo>
                      <a:pt x="12480" y="272328"/>
                    </a:lnTo>
                    <a:cubicBezTo>
                      <a:pt x="12670" y="270994"/>
                      <a:pt x="12861" y="269470"/>
                      <a:pt x="12480" y="268137"/>
                    </a:cubicBezTo>
                    <a:cubicBezTo>
                      <a:pt x="11908" y="266232"/>
                      <a:pt x="11432" y="264041"/>
                      <a:pt x="9813" y="262898"/>
                    </a:cubicBezTo>
                    <a:lnTo>
                      <a:pt x="8194" y="261755"/>
                    </a:lnTo>
                    <a:cubicBezTo>
                      <a:pt x="5146" y="261469"/>
                      <a:pt x="2574" y="260803"/>
                      <a:pt x="2479" y="260231"/>
                    </a:cubicBezTo>
                    <a:cubicBezTo>
                      <a:pt x="2383" y="259755"/>
                      <a:pt x="3717" y="253564"/>
                      <a:pt x="5336" y="247563"/>
                    </a:cubicBezTo>
                    <a:lnTo>
                      <a:pt x="15242" y="247087"/>
                    </a:lnTo>
                    <a:lnTo>
                      <a:pt x="19052" y="246896"/>
                    </a:lnTo>
                    <a:cubicBezTo>
                      <a:pt x="22672" y="244991"/>
                      <a:pt x="24005" y="243181"/>
                      <a:pt x="22005" y="243086"/>
                    </a:cubicBezTo>
                    <a:cubicBezTo>
                      <a:pt x="20005" y="242896"/>
                      <a:pt x="16766" y="241086"/>
                      <a:pt x="20005" y="239562"/>
                    </a:cubicBezTo>
                    <a:lnTo>
                      <a:pt x="22195" y="238133"/>
                    </a:lnTo>
                    <a:lnTo>
                      <a:pt x="23910" y="236990"/>
                    </a:lnTo>
                    <a:cubicBezTo>
                      <a:pt x="25910" y="237181"/>
                      <a:pt x="29053" y="238419"/>
                      <a:pt x="30958" y="239752"/>
                    </a:cubicBezTo>
                    <a:lnTo>
                      <a:pt x="32673" y="237847"/>
                    </a:lnTo>
                    <a:cubicBezTo>
                      <a:pt x="33054" y="237466"/>
                      <a:pt x="30958" y="235847"/>
                      <a:pt x="30673" y="234704"/>
                    </a:cubicBezTo>
                    <a:cubicBezTo>
                      <a:pt x="30387" y="233466"/>
                      <a:pt x="30577" y="232037"/>
                      <a:pt x="33244" y="233371"/>
                    </a:cubicBezTo>
                    <a:lnTo>
                      <a:pt x="34197" y="233847"/>
                    </a:lnTo>
                    <a:cubicBezTo>
                      <a:pt x="37531" y="232799"/>
                      <a:pt x="36578" y="230608"/>
                      <a:pt x="32197" y="229180"/>
                    </a:cubicBezTo>
                    <a:lnTo>
                      <a:pt x="29149" y="228513"/>
                    </a:lnTo>
                    <a:lnTo>
                      <a:pt x="28101" y="228322"/>
                    </a:lnTo>
                    <a:cubicBezTo>
                      <a:pt x="26672" y="228989"/>
                      <a:pt x="25815" y="228894"/>
                      <a:pt x="26101" y="228132"/>
                    </a:cubicBezTo>
                    <a:cubicBezTo>
                      <a:pt x="26482" y="227275"/>
                      <a:pt x="26386" y="224703"/>
                      <a:pt x="25053" y="224417"/>
                    </a:cubicBezTo>
                    <a:cubicBezTo>
                      <a:pt x="23815" y="224036"/>
                      <a:pt x="20481" y="222417"/>
                      <a:pt x="20862" y="221655"/>
                    </a:cubicBezTo>
                    <a:cubicBezTo>
                      <a:pt x="21243" y="220893"/>
                      <a:pt x="20386" y="218607"/>
                      <a:pt x="18100" y="218416"/>
                    </a:cubicBezTo>
                    <a:cubicBezTo>
                      <a:pt x="15814" y="218226"/>
                      <a:pt x="16766" y="225560"/>
                      <a:pt x="15623" y="226132"/>
                    </a:cubicBezTo>
                    <a:cubicBezTo>
                      <a:pt x="14575" y="226703"/>
                      <a:pt x="10480" y="227751"/>
                      <a:pt x="9146" y="227370"/>
                    </a:cubicBezTo>
                    <a:cubicBezTo>
                      <a:pt x="7813" y="226989"/>
                      <a:pt x="4955" y="224322"/>
                      <a:pt x="5146" y="223274"/>
                    </a:cubicBezTo>
                    <a:lnTo>
                      <a:pt x="5812" y="222512"/>
                    </a:lnTo>
                    <a:cubicBezTo>
                      <a:pt x="6098" y="222131"/>
                      <a:pt x="7527" y="222036"/>
                      <a:pt x="8099" y="222322"/>
                    </a:cubicBezTo>
                    <a:lnTo>
                      <a:pt x="9241" y="222798"/>
                    </a:lnTo>
                    <a:cubicBezTo>
                      <a:pt x="11051" y="224131"/>
                      <a:pt x="12290" y="222893"/>
                      <a:pt x="11908" y="220036"/>
                    </a:cubicBezTo>
                    <a:cubicBezTo>
                      <a:pt x="11527" y="217178"/>
                      <a:pt x="15337" y="210796"/>
                      <a:pt x="17814" y="212130"/>
                    </a:cubicBezTo>
                    <a:cubicBezTo>
                      <a:pt x="20291" y="213463"/>
                      <a:pt x="24386" y="208034"/>
                      <a:pt x="23624" y="207844"/>
                    </a:cubicBezTo>
                    <a:cubicBezTo>
                      <a:pt x="22862" y="207653"/>
                      <a:pt x="20862" y="206320"/>
                      <a:pt x="21243" y="205558"/>
                    </a:cubicBezTo>
                    <a:lnTo>
                      <a:pt x="21529" y="205558"/>
                    </a:lnTo>
                    <a:cubicBezTo>
                      <a:pt x="25720" y="205843"/>
                      <a:pt x="27244" y="202795"/>
                      <a:pt x="29339" y="200890"/>
                    </a:cubicBezTo>
                    <a:lnTo>
                      <a:pt x="30292" y="200033"/>
                    </a:lnTo>
                    <a:cubicBezTo>
                      <a:pt x="29530" y="197557"/>
                      <a:pt x="29720" y="195271"/>
                      <a:pt x="30673" y="194890"/>
                    </a:cubicBezTo>
                    <a:cubicBezTo>
                      <a:pt x="31530" y="194509"/>
                      <a:pt x="35816" y="194128"/>
                      <a:pt x="37531" y="195080"/>
                    </a:cubicBezTo>
                    <a:cubicBezTo>
                      <a:pt x="39150" y="196128"/>
                      <a:pt x="37054" y="200986"/>
                      <a:pt x="38483" y="202033"/>
                    </a:cubicBezTo>
                    <a:cubicBezTo>
                      <a:pt x="39912" y="203176"/>
                      <a:pt x="43817" y="205939"/>
                      <a:pt x="44198" y="205748"/>
                    </a:cubicBezTo>
                    <a:cubicBezTo>
                      <a:pt x="44579" y="205558"/>
                      <a:pt x="45056" y="204415"/>
                      <a:pt x="44579" y="203653"/>
                    </a:cubicBezTo>
                    <a:cubicBezTo>
                      <a:pt x="44103" y="202891"/>
                      <a:pt x="43341" y="199271"/>
                      <a:pt x="43055" y="197557"/>
                    </a:cubicBezTo>
                    <a:cubicBezTo>
                      <a:pt x="42769" y="195842"/>
                      <a:pt x="42674" y="189651"/>
                      <a:pt x="47818" y="187079"/>
                    </a:cubicBezTo>
                    <a:lnTo>
                      <a:pt x="53818" y="190508"/>
                    </a:lnTo>
                    <a:lnTo>
                      <a:pt x="56104" y="191842"/>
                    </a:lnTo>
                    <a:cubicBezTo>
                      <a:pt x="57819" y="187936"/>
                      <a:pt x="59724" y="184603"/>
                      <a:pt x="60391" y="184126"/>
                    </a:cubicBezTo>
                    <a:cubicBezTo>
                      <a:pt x="61058" y="183650"/>
                      <a:pt x="63534" y="185079"/>
                      <a:pt x="65725" y="187365"/>
                    </a:cubicBezTo>
                    <a:lnTo>
                      <a:pt x="68011" y="189079"/>
                    </a:lnTo>
                    <a:lnTo>
                      <a:pt x="69535" y="190222"/>
                    </a:lnTo>
                    <a:cubicBezTo>
                      <a:pt x="70868" y="188413"/>
                      <a:pt x="72678" y="186222"/>
                      <a:pt x="73535" y="185269"/>
                    </a:cubicBezTo>
                    <a:lnTo>
                      <a:pt x="74392" y="185174"/>
                    </a:lnTo>
                    <a:lnTo>
                      <a:pt x="77726" y="184984"/>
                    </a:lnTo>
                    <a:cubicBezTo>
                      <a:pt x="81441" y="185841"/>
                      <a:pt x="83632" y="186603"/>
                      <a:pt x="82489" y="186793"/>
                    </a:cubicBezTo>
                    <a:cubicBezTo>
                      <a:pt x="81346" y="186984"/>
                      <a:pt x="77726" y="189270"/>
                      <a:pt x="77726" y="191365"/>
                    </a:cubicBezTo>
                    <a:cubicBezTo>
                      <a:pt x="77726" y="193461"/>
                      <a:pt x="78583" y="199462"/>
                      <a:pt x="79726" y="197652"/>
                    </a:cubicBezTo>
                    <a:cubicBezTo>
                      <a:pt x="80774" y="195842"/>
                      <a:pt x="84108" y="192604"/>
                      <a:pt x="84870" y="194223"/>
                    </a:cubicBezTo>
                    <a:lnTo>
                      <a:pt x="85918" y="195271"/>
                    </a:lnTo>
                    <a:cubicBezTo>
                      <a:pt x="88204" y="197652"/>
                      <a:pt x="95538" y="197271"/>
                      <a:pt x="97348" y="194699"/>
                    </a:cubicBezTo>
                    <a:lnTo>
                      <a:pt x="97729" y="194128"/>
                    </a:lnTo>
                    <a:cubicBezTo>
                      <a:pt x="97633" y="193366"/>
                      <a:pt x="96967" y="191365"/>
                      <a:pt x="96109" y="189746"/>
                    </a:cubicBezTo>
                    <a:cubicBezTo>
                      <a:pt x="95252" y="188127"/>
                      <a:pt x="93824" y="182983"/>
                      <a:pt x="94871" y="182126"/>
                    </a:cubicBezTo>
                    <a:cubicBezTo>
                      <a:pt x="95919" y="181269"/>
                      <a:pt x="100015" y="178888"/>
                      <a:pt x="99634" y="180221"/>
                    </a:cubicBezTo>
                    <a:cubicBezTo>
                      <a:pt x="99253" y="181555"/>
                      <a:pt x="100015" y="184698"/>
                      <a:pt x="102110" y="184222"/>
                    </a:cubicBezTo>
                    <a:cubicBezTo>
                      <a:pt x="104206" y="183745"/>
                      <a:pt x="110492" y="180507"/>
                      <a:pt x="110397" y="178602"/>
                    </a:cubicBezTo>
                    <a:lnTo>
                      <a:pt x="110683" y="176602"/>
                    </a:lnTo>
                    <a:cubicBezTo>
                      <a:pt x="110778" y="175840"/>
                      <a:pt x="111826" y="174697"/>
                      <a:pt x="112683" y="174601"/>
                    </a:cubicBezTo>
                    <a:lnTo>
                      <a:pt x="113635" y="174506"/>
                    </a:lnTo>
                    <a:cubicBezTo>
                      <a:pt x="114778" y="175173"/>
                      <a:pt x="120303" y="178221"/>
                      <a:pt x="125923" y="181174"/>
                    </a:cubicBezTo>
                    <a:lnTo>
                      <a:pt x="130876" y="180126"/>
                    </a:lnTo>
                    <a:lnTo>
                      <a:pt x="133448" y="179554"/>
                    </a:lnTo>
                    <a:cubicBezTo>
                      <a:pt x="135067" y="180697"/>
                      <a:pt x="134400" y="182031"/>
                      <a:pt x="132114" y="182507"/>
                    </a:cubicBezTo>
                    <a:cubicBezTo>
                      <a:pt x="129733" y="182983"/>
                      <a:pt x="132685" y="187651"/>
                      <a:pt x="137067" y="186222"/>
                    </a:cubicBezTo>
                    <a:lnTo>
                      <a:pt x="138400" y="183936"/>
                    </a:lnTo>
                    <a:lnTo>
                      <a:pt x="139829" y="181555"/>
                    </a:lnTo>
                    <a:cubicBezTo>
                      <a:pt x="138686" y="177459"/>
                      <a:pt x="139448" y="174887"/>
                      <a:pt x="141449" y="175744"/>
                    </a:cubicBezTo>
                    <a:cubicBezTo>
                      <a:pt x="143449" y="176602"/>
                      <a:pt x="150783" y="180031"/>
                      <a:pt x="153355" y="181078"/>
                    </a:cubicBezTo>
                    <a:lnTo>
                      <a:pt x="154593" y="180602"/>
                    </a:lnTo>
                    <a:cubicBezTo>
                      <a:pt x="155355" y="180316"/>
                      <a:pt x="156022" y="180126"/>
                      <a:pt x="156784" y="179840"/>
                    </a:cubicBezTo>
                    <a:lnTo>
                      <a:pt x="157165" y="179650"/>
                    </a:lnTo>
                    <a:cubicBezTo>
                      <a:pt x="157450" y="179364"/>
                      <a:pt x="159736" y="180412"/>
                      <a:pt x="162118" y="182126"/>
                    </a:cubicBezTo>
                    <a:cubicBezTo>
                      <a:pt x="164594" y="183745"/>
                      <a:pt x="159832" y="194128"/>
                      <a:pt x="159927" y="194604"/>
                    </a:cubicBezTo>
                    <a:lnTo>
                      <a:pt x="160117" y="194604"/>
                    </a:lnTo>
                    <a:lnTo>
                      <a:pt x="162118" y="194985"/>
                    </a:lnTo>
                    <a:cubicBezTo>
                      <a:pt x="164308" y="195271"/>
                      <a:pt x="167642" y="193651"/>
                      <a:pt x="169642" y="191270"/>
                    </a:cubicBezTo>
                    <a:lnTo>
                      <a:pt x="169738" y="189175"/>
                    </a:lnTo>
                    <a:lnTo>
                      <a:pt x="169833" y="186889"/>
                    </a:lnTo>
                    <a:cubicBezTo>
                      <a:pt x="170785" y="184793"/>
                      <a:pt x="172691" y="182221"/>
                      <a:pt x="174024" y="181269"/>
                    </a:cubicBezTo>
                    <a:cubicBezTo>
                      <a:pt x="175358" y="180316"/>
                      <a:pt x="168500" y="176506"/>
                      <a:pt x="167547" y="176506"/>
                    </a:cubicBezTo>
                    <a:cubicBezTo>
                      <a:pt x="166594" y="176506"/>
                      <a:pt x="163832" y="175173"/>
                      <a:pt x="165833" y="173649"/>
                    </a:cubicBezTo>
                    <a:lnTo>
                      <a:pt x="171983" y="167235"/>
                    </a:lnTo>
                    <a:lnTo>
                      <a:pt x="167833" y="168506"/>
                    </a:lnTo>
                    <a:cubicBezTo>
                      <a:pt x="165261" y="168506"/>
                      <a:pt x="157832" y="171744"/>
                      <a:pt x="157641" y="175745"/>
                    </a:cubicBezTo>
                    <a:lnTo>
                      <a:pt x="152784" y="176697"/>
                    </a:lnTo>
                    <a:lnTo>
                      <a:pt x="151069" y="177078"/>
                    </a:lnTo>
                    <a:cubicBezTo>
                      <a:pt x="147830" y="175173"/>
                      <a:pt x="146592" y="173459"/>
                      <a:pt x="148307" y="173173"/>
                    </a:cubicBezTo>
                    <a:cubicBezTo>
                      <a:pt x="150021" y="172887"/>
                      <a:pt x="154498" y="171077"/>
                      <a:pt x="154212" y="169839"/>
                    </a:cubicBezTo>
                    <a:cubicBezTo>
                      <a:pt x="153831" y="168410"/>
                      <a:pt x="162023" y="165172"/>
                      <a:pt x="165738" y="165553"/>
                    </a:cubicBezTo>
                    <a:lnTo>
                      <a:pt x="172199" y="167009"/>
                    </a:lnTo>
                    <a:lnTo>
                      <a:pt x="172500" y="166696"/>
                    </a:lnTo>
                    <a:lnTo>
                      <a:pt x="172500" y="166029"/>
                    </a:lnTo>
                    <a:cubicBezTo>
                      <a:pt x="172500" y="165648"/>
                      <a:pt x="172309" y="165172"/>
                      <a:pt x="172500" y="164981"/>
                    </a:cubicBezTo>
                    <a:cubicBezTo>
                      <a:pt x="174024" y="163838"/>
                      <a:pt x="175548" y="162219"/>
                      <a:pt x="177358" y="161933"/>
                    </a:cubicBezTo>
                    <a:cubicBezTo>
                      <a:pt x="179834" y="161552"/>
                      <a:pt x="182406" y="161838"/>
                      <a:pt x="184025" y="159742"/>
                    </a:cubicBezTo>
                    <a:cubicBezTo>
                      <a:pt x="185740" y="157456"/>
                      <a:pt x="187264" y="158314"/>
                      <a:pt x="189740" y="159457"/>
                    </a:cubicBezTo>
                    <a:lnTo>
                      <a:pt x="191645" y="160409"/>
                    </a:lnTo>
                    <a:cubicBezTo>
                      <a:pt x="194789" y="160028"/>
                      <a:pt x="194408" y="157361"/>
                      <a:pt x="190788" y="154408"/>
                    </a:cubicBezTo>
                    <a:lnTo>
                      <a:pt x="190312" y="150122"/>
                    </a:lnTo>
                    <a:lnTo>
                      <a:pt x="190026" y="147360"/>
                    </a:lnTo>
                    <a:cubicBezTo>
                      <a:pt x="187550" y="148693"/>
                      <a:pt x="185168" y="148312"/>
                      <a:pt x="184692" y="146503"/>
                    </a:cubicBezTo>
                    <a:lnTo>
                      <a:pt x="184216" y="144883"/>
                    </a:lnTo>
                    <a:lnTo>
                      <a:pt x="184216" y="144788"/>
                    </a:lnTo>
                    <a:cubicBezTo>
                      <a:pt x="183549" y="144788"/>
                      <a:pt x="182216" y="143264"/>
                      <a:pt x="181168" y="141264"/>
                    </a:cubicBezTo>
                    <a:lnTo>
                      <a:pt x="180215" y="139454"/>
                    </a:lnTo>
                    <a:cubicBezTo>
                      <a:pt x="179834" y="138787"/>
                      <a:pt x="181549" y="136311"/>
                      <a:pt x="182596" y="135644"/>
                    </a:cubicBezTo>
                    <a:lnTo>
                      <a:pt x="184120" y="134596"/>
                    </a:lnTo>
                    <a:cubicBezTo>
                      <a:pt x="185930" y="132977"/>
                      <a:pt x="187645" y="132787"/>
                      <a:pt x="187931" y="134025"/>
                    </a:cubicBezTo>
                    <a:cubicBezTo>
                      <a:pt x="188121" y="135263"/>
                      <a:pt x="191169" y="137835"/>
                      <a:pt x="194026" y="135930"/>
                    </a:cubicBezTo>
                    <a:cubicBezTo>
                      <a:pt x="196884" y="134025"/>
                      <a:pt x="203075" y="126405"/>
                      <a:pt x="205457" y="125357"/>
                    </a:cubicBezTo>
                    <a:lnTo>
                      <a:pt x="205837" y="126976"/>
                    </a:lnTo>
                    <a:cubicBezTo>
                      <a:pt x="206695" y="130405"/>
                      <a:pt x="207552" y="131072"/>
                      <a:pt x="211457" y="129167"/>
                    </a:cubicBezTo>
                    <a:cubicBezTo>
                      <a:pt x="214410" y="127643"/>
                      <a:pt x="217934" y="126691"/>
                      <a:pt x="221458" y="126119"/>
                    </a:cubicBezTo>
                    <a:cubicBezTo>
                      <a:pt x="223459" y="125738"/>
                      <a:pt x="226221" y="125071"/>
                      <a:pt x="227174" y="128405"/>
                    </a:cubicBezTo>
                    <a:cubicBezTo>
                      <a:pt x="227554" y="129929"/>
                      <a:pt x="231174" y="131167"/>
                      <a:pt x="233555" y="132120"/>
                    </a:cubicBezTo>
                    <a:cubicBezTo>
                      <a:pt x="234317" y="132406"/>
                      <a:pt x="236603" y="131929"/>
                      <a:pt x="236794" y="131358"/>
                    </a:cubicBezTo>
                    <a:cubicBezTo>
                      <a:pt x="238699" y="126786"/>
                      <a:pt x="244033" y="125929"/>
                      <a:pt x="248224" y="123833"/>
                    </a:cubicBezTo>
                    <a:lnTo>
                      <a:pt x="252129" y="121833"/>
                    </a:lnTo>
                    <a:cubicBezTo>
                      <a:pt x="251558" y="118118"/>
                      <a:pt x="250415" y="116118"/>
                      <a:pt x="249367" y="117356"/>
                    </a:cubicBezTo>
                    <a:cubicBezTo>
                      <a:pt x="248414" y="118594"/>
                      <a:pt x="244890" y="118594"/>
                      <a:pt x="243747" y="114689"/>
                    </a:cubicBezTo>
                    <a:lnTo>
                      <a:pt x="242128" y="111355"/>
                    </a:lnTo>
                    <a:cubicBezTo>
                      <a:pt x="241270" y="109736"/>
                      <a:pt x="239270" y="107641"/>
                      <a:pt x="237460" y="107355"/>
                    </a:cubicBezTo>
                    <a:lnTo>
                      <a:pt x="235936" y="107069"/>
                    </a:lnTo>
                    <a:cubicBezTo>
                      <a:pt x="233555" y="108879"/>
                      <a:pt x="232412" y="110593"/>
                      <a:pt x="233460" y="110879"/>
                    </a:cubicBezTo>
                    <a:cubicBezTo>
                      <a:pt x="234508" y="111260"/>
                      <a:pt x="236508" y="112498"/>
                      <a:pt x="235556" y="112879"/>
                    </a:cubicBezTo>
                    <a:cubicBezTo>
                      <a:pt x="234603" y="113260"/>
                      <a:pt x="232793" y="114880"/>
                      <a:pt x="234984" y="115165"/>
                    </a:cubicBezTo>
                    <a:lnTo>
                      <a:pt x="236032" y="115832"/>
                    </a:lnTo>
                    <a:lnTo>
                      <a:pt x="236794" y="116308"/>
                    </a:lnTo>
                    <a:cubicBezTo>
                      <a:pt x="236984" y="117547"/>
                      <a:pt x="236317" y="118499"/>
                      <a:pt x="235270" y="118404"/>
                    </a:cubicBezTo>
                    <a:lnTo>
                      <a:pt x="234508" y="118594"/>
                    </a:lnTo>
                    <a:lnTo>
                      <a:pt x="231079" y="119452"/>
                    </a:lnTo>
                    <a:cubicBezTo>
                      <a:pt x="227364" y="120595"/>
                      <a:pt x="223268" y="122785"/>
                      <a:pt x="221840" y="124309"/>
                    </a:cubicBezTo>
                    <a:lnTo>
                      <a:pt x="219173" y="122976"/>
                    </a:lnTo>
                    <a:cubicBezTo>
                      <a:pt x="217934" y="122404"/>
                      <a:pt x="216220" y="122023"/>
                      <a:pt x="214791" y="122214"/>
                    </a:cubicBezTo>
                    <a:lnTo>
                      <a:pt x="209171" y="122595"/>
                    </a:lnTo>
                    <a:cubicBezTo>
                      <a:pt x="209648" y="119928"/>
                      <a:pt x="210600" y="117166"/>
                      <a:pt x="211267" y="116594"/>
                    </a:cubicBezTo>
                    <a:lnTo>
                      <a:pt x="211171" y="116118"/>
                    </a:lnTo>
                    <a:cubicBezTo>
                      <a:pt x="211076" y="115165"/>
                      <a:pt x="210505" y="114213"/>
                      <a:pt x="209743" y="113546"/>
                    </a:cubicBezTo>
                    <a:cubicBezTo>
                      <a:pt x="209362" y="113165"/>
                      <a:pt x="207838" y="113260"/>
                      <a:pt x="207361" y="113641"/>
                    </a:cubicBezTo>
                    <a:lnTo>
                      <a:pt x="205742" y="114689"/>
                    </a:lnTo>
                    <a:cubicBezTo>
                      <a:pt x="203837" y="116308"/>
                      <a:pt x="199837" y="113451"/>
                      <a:pt x="196789" y="108403"/>
                    </a:cubicBezTo>
                    <a:lnTo>
                      <a:pt x="190883" y="109641"/>
                    </a:lnTo>
                    <a:lnTo>
                      <a:pt x="186311" y="110593"/>
                    </a:lnTo>
                    <a:cubicBezTo>
                      <a:pt x="181168" y="113451"/>
                      <a:pt x="174881" y="113832"/>
                      <a:pt x="172405" y="111355"/>
                    </a:cubicBezTo>
                    <a:lnTo>
                      <a:pt x="169738" y="110212"/>
                    </a:lnTo>
                    <a:lnTo>
                      <a:pt x="166975" y="109069"/>
                    </a:lnTo>
                    <a:cubicBezTo>
                      <a:pt x="162689" y="108784"/>
                      <a:pt x="162308" y="105831"/>
                      <a:pt x="165928" y="102497"/>
                    </a:cubicBezTo>
                    <a:lnTo>
                      <a:pt x="172119" y="104783"/>
                    </a:lnTo>
                    <a:lnTo>
                      <a:pt x="173929" y="105450"/>
                    </a:lnTo>
                    <a:cubicBezTo>
                      <a:pt x="177262" y="103354"/>
                      <a:pt x="180596" y="100783"/>
                      <a:pt x="181263" y="99830"/>
                    </a:cubicBezTo>
                    <a:cubicBezTo>
                      <a:pt x="182025" y="98878"/>
                      <a:pt x="188883" y="101926"/>
                      <a:pt x="192502" y="104116"/>
                    </a:cubicBezTo>
                    <a:lnTo>
                      <a:pt x="198217" y="99925"/>
                    </a:lnTo>
                    <a:lnTo>
                      <a:pt x="199170" y="99259"/>
                    </a:lnTo>
                    <a:cubicBezTo>
                      <a:pt x="200599" y="98116"/>
                      <a:pt x="200123" y="97068"/>
                      <a:pt x="198122" y="96973"/>
                    </a:cubicBezTo>
                    <a:cubicBezTo>
                      <a:pt x="196122" y="96782"/>
                      <a:pt x="189835" y="95925"/>
                      <a:pt x="191169" y="95449"/>
                    </a:cubicBezTo>
                    <a:cubicBezTo>
                      <a:pt x="192502" y="94972"/>
                      <a:pt x="195265" y="92496"/>
                      <a:pt x="194408" y="90781"/>
                    </a:cubicBezTo>
                    <a:cubicBezTo>
                      <a:pt x="193550" y="89162"/>
                      <a:pt x="192502" y="84209"/>
                      <a:pt x="194884" y="85066"/>
                    </a:cubicBezTo>
                    <a:lnTo>
                      <a:pt x="196408" y="85828"/>
                    </a:lnTo>
                    <a:lnTo>
                      <a:pt x="198979" y="87067"/>
                    </a:lnTo>
                    <a:cubicBezTo>
                      <a:pt x="200980" y="89162"/>
                      <a:pt x="202599" y="91258"/>
                      <a:pt x="202504" y="91829"/>
                    </a:cubicBezTo>
                    <a:lnTo>
                      <a:pt x="202408" y="92305"/>
                    </a:lnTo>
                    <a:lnTo>
                      <a:pt x="202313" y="93067"/>
                    </a:lnTo>
                    <a:cubicBezTo>
                      <a:pt x="202123" y="93829"/>
                      <a:pt x="203361" y="94210"/>
                      <a:pt x="205075" y="93829"/>
                    </a:cubicBezTo>
                    <a:lnTo>
                      <a:pt x="205933" y="93067"/>
                    </a:lnTo>
                    <a:cubicBezTo>
                      <a:pt x="206600" y="92401"/>
                      <a:pt x="205837" y="91067"/>
                      <a:pt x="206123" y="90019"/>
                    </a:cubicBezTo>
                    <a:lnTo>
                      <a:pt x="206695" y="87352"/>
                    </a:lnTo>
                    <a:cubicBezTo>
                      <a:pt x="209171" y="87924"/>
                      <a:pt x="210600" y="89638"/>
                      <a:pt x="209838" y="91258"/>
                    </a:cubicBezTo>
                    <a:cubicBezTo>
                      <a:pt x="209076" y="92877"/>
                      <a:pt x="206885" y="97258"/>
                      <a:pt x="206885" y="97544"/>
                    </a:cubicBezTo>
                    <a:cubicBezTo>
                      <a:pt x="206885" y="97830"/>
                      <a:pt x="208219" y="98306"/>
                      <a:pt x="210028" y="98306"/>
                    </a:cubicBezTo>
                    <a:cubicBezTo>
                      <a:pt x="211743" y="98306"/>
                      <a:pt x="215458" y="97258"/>
                      <a:pt x="214696" y="95925"/>
                    </a:cubicBezTo>
                    <a:lnTo>
                      <a:pt x="214791" y="94972"/>
                    </a:lnTo>
                    <a:lnTo>
                      <a:pt x="214982" y="93448"/>
                    </a:lnTo>
                    <a:lnTo>
                      <a:pt x="218478" y="91547"/>
                    </a:lnTo>
                    <a:lnTo>
                      <a:pt x="223649" y="94877"/>
                    </a:lnTo>
                    <a:lnTo>
                      <a:pt x="220328" y="90541"/>
                    </a:lnTo>
                    <a:lnTo>
                      <a:pt x="224792" y="88114"/>
                    </a:lnTo>
                    <a:lnTo>
                      <a:pt x="219649" y="86305"/>
                    </a:lnTo>
                    <a:cubicBezTo>
                      <a:pt x="218887" y="86019"/>
                      <a:pt x="216696" y="86876"/>
                      <a:pt x="216601" y="87352"/>
                    </a:cubicBezTo>
                    <a:cubicBezTo>
                      <a:pt x="216506" y="88305"/>
                      <a:pt x="217267" y="90305"/>
                      <a:pt x="217744" y="90305"/>
                    </a:cubicBezTo>
                    <a:lnTo>
                      <a:pt x="220220" y="90400"/>
                    </a:lnTo>
                    <a:lnTo>
                      <a:pt x="220328" y="90541"/>
                    </a:lnTo>
                    <a:lnTo>
                      <a:pt x="218478" y="91547"/>
                    </a:lnTo>
                    <a:lnTo>
                      <a:pt x="218029" y="91258"/>
                    </a:lnTo>
                    <a:cubicBezTo>
                      <a:pt x="215267" y="90115"/>
                      <a:pt x="210981" y="87924"/>
                      <a:pt x="210505" y="87352"/>
                    </a:cubicBezTo>
                    <a:cubicBezTo>
                      <a:pt x="210124" y="86781"/>
                      <a:pt x="211362" y="84590"/>
                      <a:pt x="214124" y="83638"/>
                    </a:cubicBezTo>
                    <a:cubicBezTo>
                      <a:pt x="216886" y="82685"/>
                      <a:pt x="224221" y="79828"/>
                      <a:pt x="224125" y="79542"/>
                    </a:cubicBezTo>
                    <a:cubicBezTo>
                      <a:pt x="224030" y="79256"/>
                      <a:pt x="221935" y="78494"/>
                      <a:pt x="219458" y="78494"/>
                    </a:cubicBezTo>
                    <a:lnTo>
                      <a:pt x="217458" y="77923"/>
                    </a:lnTo>
                    <a:cubicBezTo>
                      <a:pt x="215267" y="77256"/>
                      <a:pt x="213267" y="76018"/>
                      <a:pt x="211362" y="74779"/>
                    </a:cubicBezTo>
                    <a:lnTo>
                      <a:pt x="210981" y="74494"/>
                    </a:lnTo>
                    <a:cubicBezTo>
                      <a:pt x="211171" y="73541"/>
                      <a:pt x="212124" y="72684"/>
                      <a:pt x="213172" y="72684"/>
                    </a:cubicBezTo>
                    <a:lnTo>
                      <a:pt x="214029" y="72874"/>
                    </a:lnTo>
                    <a:lnTo>
                      <a:pt x="216982" y="73446"/>
                    </a:lnTo>
                    <a:cubicBezTo>
                      <a:pt x="220316" y="73636"/>
                      <a:pt x="225840" y="71541"/>
                      <a:pt x="229364" y="68969"/>
                    </a:cubicBezTo>
                    <a:lnTo>
                      <a:pt x="234412" y="70398"/>
                    </a:lnTo>
                    <a:lnTo>
                      <a:pt x="238508" y="71636"/>
                    </a:lnTo>
                    <a:cubicBezTo>
                      <a:pt x="243557" y="70969"/>
                      <a:pt x="246509" y="71446"/>
                      <a:pt x="244985" y="72589"/>
                    </a:cubicBezTo>
                    <a:cubicBezTo>
                      <a:pt x="243557" y="73827"/>
                      <a:pt x="242509" y="76684"/>
                      <a:pt x="245938" y="76399"/>
                    </a:cubicBezTo>
                    <a:cubicBezTo>
                      <a:pt x="249367" y="76113"/>
                      <a:pt x="252986" y="69160"/>
                      <a:pt x="253272" y="68874"/>
                    </a:cubicBezTo>
                    <a:cubicBezTo>
                      <a:pt x="253653" y="68588"/>
                      <a:pt x="257082" y="67540"/>
                      <a:pt x="260130" y="67064"/>
                    </a:cubicBezTo>
                    <a:lnTo>
                      <a:pt x="262892" y="67445"/>
                    </a:lnTo>
                    <a:cubicBezTo>
                      <a:pt x="265559" y="67826"/>
                      <a:pt x="268226" y="68779"/>
                      <a:pt x="270798" y="69445"/>
                    </a:cubicBezTo>
                    <a:lnTo>
                      <a:pt x="271179" y="69541"/>
                    </a:lnTo>
                    <a:cubicBezTo>
                      <a:pt x="272132" y="69636"/>
                      <a:pt x="272893" y="70874"/>
                      <a:pt x="272893" y="72208"/>
                    </a:cubicBezTo>
                    <a:cubicBezTo>
                      <a:pt x="272893" y="73636"/>
                      <a:pt x="274417" y="78208"/>
                      <a:pt x="276227" y="77256"/>
                    </a:cubicBezTo>
                    <a:cubicBezTo>
                      <a:pt x="278037" y="76303"/>
                      <a:pt x="282609" y="74684"/>
                      <a:pt x="282990" y="75256"/>
                    </a:cubicBezTo>
                    <a:cubicBezTo>
                      <a:pt x="283371" y="75922"/>
                      <a:pt x="285657" y="77542"/>
                      <a:pt x="286133" y="75732"/>
                    </a:cubicBezTo>
                    <a:cubicBezTo>
                      <a:pt x="286609" y="73827"/>
                      <a:pt x="285657" y="69445"/>
                      <a:pt x="285562" y="67255"/>
                    </a:cubicBezTo>
                    <a:cubicBezTo>
                      <a:pt x="285466" y="65064"/>
                      <a:pt x="287371" y="61063"/>
                      <a:pt x="288705" y="62111"/>
                    </a:cubicBezTo>
                    <a:cubicBezTo>
                      <a:pt x="290039" y="63159"/>
                      <a:pt x="295373" y="64111"/>
                      <a:pt x="297277" y="61444"/>
                    </a:cubicBezTo>
                    <a:lnTo>
                      <a:pt x="298897" y="61159"/>
                    </a:lnTo>
                    <a:cubicBezTo>
                      <a:pt x="304898" y="60016"/>
                      <a:pt x="311470" y="60492"/>
                      <a:pt x="316994" y="58587"/>
                    </a:cubicBezTo>
                    <a:cubicBezTo>
                      <a:pt x="321566" y="56968"/>
                      <a:pt x="324138" y="56872"/>
                      <a:pt x="327376" y="59920"/>
                    </a:cubicBezTo>
                    <a:lnTo>
                      <a:pt x="329377" y="61825"/>
                    </a:lnTo>
                    <a:cubicBezTo>
                      <a:pt x="331091" y="60111"/>
                      <a:pt x="333091" y="57920"/>
                      <a:pt x="333853" y="57063"/>
                    </a:cubicBezTo>
                    <a:lnTo>
                      <a:pt x="334711" y="56968"/>
                    </a:lnTo>
                    <a:lnTo>
                      <a:pt x="341188" y="56015"/>
                    </a:lnTo>
                    <a:cubicBezTo>
                      <a:pt x="348617" y="55063"/>
                      <a:pt x="354904" y="55253"/>
                      <a:pt x="355190" y="56396"/>
                    </a:cubicBezTo>
                    <a:cubicBezTo>
                      <a:pt x="355475" y="57539"/>
                      <a:pt x="358142" y="60492"/>
                      <a:pt x="360714" y="60587"/>
                    </a:cubicBezTo>
                    <a:cubicBezTo>
                      <a:pt x="363191" y="60682"/>
                      <a:pt x="367382" y="54682"/>
                      <a:pt x="369477" y="53158"/>
                    </a:cubicBezTo>
                    <a:lnTo>
                      <a:pt x="371191" y="51729"/>
                    </a:lnTo>
                    <a:cubicBezTo>
                      <a:pt x="373763" y="49538"/>
                      <a:pt x="374430" y="52586"/>
                      <a:pt x="375573" y="53348"/>
                    </a:cubicBezTo>
                    <a:cubicBezTo>
                      <a:pt x="378431" y="55348"/>
                      <a:pt x="380335" y="56396"/>
                      <a:pt x="381478" y="52205"/>
                    </a:cubicBezTo>
                    <a:cubicBezTo>
                      <a:pt x="382050" y="49919"/>
                      <a:pt x="384050" y="50395"/>
                      <a:pt x="386241" y="51348"/>
                    </a:cubicBezTo>
                    <a:cubicBezTo>
                      <a:pt x="389194" y="52586"/>
                      <a:pt x="393004" y="55634"/>
                      <a:pt x="394528" y="49824"/>
                    </a:cubicBezTo>
                    <a:cubicBezTo>
                      <a:pt x="394718" y="49157"/>
                      <a:pt x="398909" y="48681"/>
                      <a:pt x="401005" y="48967"/>
                    </a:cubicBezTo>
                    <a:cubicBezTo>
                      <a:pt x="407101" y="49824"/>
                      <a:pt x="408339" y="49919"/>
                      <a:pt x="412340" y="48586"/>
                    </a:cubicBezTo>
                    <a:cubicBezTo>
                      <a:pt x="414625" y="47824"/>
                      <a:pt x="416435" y="46490"/>
                      <a:pt x="419388" y="48300"/>
                    </a:cubicBezTo>
                    <a:cubicBezTo>
                      <a:pt x="420721" y="49062"/>
                      <a:pt x="424436" y="47157"/>
                      <a:pt x="427103" y="46490"/>
                    </a:cubicBezTo>
                    <a:lnTo>
                      <a:pt x="431580" y="45347"/>
                    </a:lnTo>
                    <a:cubicBezTo>
                      <a:pt x="432818" y="48300"/>
                      <a:pt x="434723" y="50014"/>
                      <a:pt x="435771" y="49252"/>
                    </a:cubicBezTo>
                    <a:cubicBezTo>
                      <a:pt x="436724" y="48490"/>
                      <a:pt x="440152" y="47347"/>
                      <a:pt x="440438" y="49062"/>
                    </a:cubicBezTo>
                    <a:cubicBezTo>
                      <a:pt x="440629" y="50681"/>
                      <a:pt x="441772" y="52967"/>
                      <a:pt x="442343" y="50586"/>
                    </a:cubicBezTo>
                    <a:cubicBezTo>
                      <a:pt x="442915" y="48300"/>
                      <a:pt x="447582" y="43537"/>
                      <a:pt x="448630" y="44776"/>
                    </a:cubicBezTo>
                    <a:cubicBezTo>
                      <a:pt x="449773" y="45919"/>
                      <a:pt x="455107" y="47538"/>
                      <a:pt x="457774" y="45252"/>
                    </a:cubicBezTo>
                    <a:lnTo>
                      <a:pt x="460250" y="44585"/>
                    </a:lnTo>
                    <a:cubicBezTo>
                      <a:pt x="464822" y="43347"/>
                      <a:pt x="469775" y="42966"/>
                      <a:pt x="474538" y="42394"/>
                    </a:cubicBezTo>
                    <a:cubicBezTo>
                      <a:pt x="481491" y="41442"/>
                      <a:pt x="488920" y="44204"/>
                      <a:pt x="495588" y="40680"/>
                    </a:cubicBezTo>
                    <a:cubicBezTo>
                      <a:pt x="495874" y="40585"/>
                      <a:pt x="497207" y="41156"/>
                      <a:pt x="497207" y="41442"/>
                    </a:cubicBezTo>
                    <a:cubicBezTo>
                      <a:pt x="496731" y="46109"/>
                      <a:pt x="502636" y="44490"/>
                      <a:pt x="505113" y="46300"/>
                    </a:cubicBezTo>
                    <a:cubicBezTo>
                      <a:pt x="506351" y="47252"/>
                      <a:pt x="510923" y="45157"/>
                      <a:pt x="513971" y="44490"/>
                    </a:cubicBezTo>
                    <a:lnTo>
                      <a:pt x="514352" y="44395"/>
                    </a:lnTo>
                    <a:cubicBezTo>
                      <a:pt x="514828" y="44395"/>
                      <a:pt x="514352" y="45823"/>
                      <a:pt x="513400" y="47538"/>
                    </a:cubicBezTo>
                    <a:cubicBezTo>
                      <a:pt x="512352" y="49252"/>
                      <a:pt x="512542" y="54110"/>
                      <a:pt x="516162" y="54491"/>
                    </a:cubicBezTo>
                    <a:cubicBezTo>
                      <a:pt x="519782" y="54872"/>
                      <a:pt x="529021" y="52777"/>
                      <a:pt x="529973" y="52777"/>
                    </a:cubicBezTo>
                    <a:lnTo>
                      <a:pt x="530831" y="52777"/>
                    </a:lnTo>
                    <a:lnTo>
                      <a:pt x="531688" y="52777"/>
                    </a:lnTo>
                    <a:cubicBezTo>
                      <a:pt x="532640" y="52777"/>
                      <a:pt x="536545" y="54872"/>
                      <a:pt x="540260" y="57444"/>
                    </a:cubicBezTo>
                    <a:lnTo>
                      <a:pt x="543213" y="53824"/>
                    </a:lnTo>
                    <a:lnTo>
                      <a:pt x="545690" y="50872"/>
                    </a:lnTo>
                    <a:cubicBezTo>
                      <a:pt x="541879" y="48967"/>
                      <a:pt x="538450" y="46109"/>
                      <a:pt x="538260" y="44490"/>
                    </a:cubicBezTo>
                    <a:cubicBezTo>
                      <a:pt x="537974" y="42871"/>
                      <a:pt x="540736" y="39727"/>
                      <a:pt x="545023" y="41728"/>
                    </a:cubicBezTo>
                    <a:lnTo>
                      <a:pt x="549309" y="38203"/>
                    </a:lnTo>
                    <a:cubicBezTo>
                      <a:pt x="549881" y="37727"/>
                      <a:pt x="552928" y="39061"/>
                      <a:pt x="554738" y="39727"/>
                    </a:cubicBezTo>
                    <a:lnTo>
                      <a:pt x="556929" y="40394"/>
                    </a:lnTo>
                    <a:cubicBezTo>
                      <a:pt x="558262" y="39156"/>
                      <a:pt x="559786" y="37822"/>
                      <a:pt x="560358" y="37441"/>
                    </a:cubicBezTo>
                    <a:cubicBezTo>
                      <a:pt x="560929" y="37060"/>
                      <a:pt x="563787" y="36394"/>
                      <a:pt x="565501" y="36870"/>
                    </a:cubicBezTo>
                    <a:cubicBezTo>
                      <a:pt x="567216" y="37346"/>
                      <a:pt x="573312" y="35155"/>
                      <a:pt x="574931" y="34012"/>
                    </a:cubicBezTo>
                    <a:cubicBezTo>
                      <a:pt x="576550" y="32869"/>
                      <a:pt x="585504" y="35251"/>
                      <a:pt x="590267" y="34489"/>
                    </a:cubicBezTo>
                    <a:lnTo>
                      <a:pt x="592934" y="32869"/>
                    </a:lnTo>
                    <a:cubicBezTo>
                      <a:pt x="593791" y="32298"/>
                      <a:pt x="595982" y="31726"/>
                      <a:pt x="596172" y="31917"/>
                    </a:cubicBezTo>
                    <a:lnTo>
                      <a:pt x="599410" y="36108"/>
                    </a:lnTo>
                    <a:cubicBezTo>
                      <a:pt x="605125" y="36013"/>
                      <a:pt x="611317" y="36203"/>
                      <a:pt x="613222" y="36394"/>
                    </a:cubicBezTo>
                    <a:lnTo>
                      <a:pt x="614746" y="35917"/>
                    </a:lnTo>
                    <a:cubicBezTo>
                      <a:pt x="625604" y="32488"/>
                      <a:pt x="636082" y="30298"/>
                      <a:pt x="643892" y="32012"/>
                    </a:cubicBezTo>
                    <a:lnTo>
                      <a:pt x="648655" y="33060"/>
                    </a:lnTo>
                    <a:cubicBezTo>
                      <a:pt x="652465" y="31631"/>
                      <a:pt x="658084" y="31060"/>
                      <a:pt x="661228" y="31726"/>
                    </a:cubicBezTo>
                    <a:lnTo>
                      <a:pt x="663990" y="31250"/>
                    </a:lnTo>
                    <a:lnTo>
                      <a:pt x="666562" y="30869"/>
                    </a:lnTo>
                    <a:cubicBezTo>
                      <a:pt x="669038" y="29059"/>
                      <a:pt x="674086" y="27250"/>
                      <a:pt x="677706" y="26964"/>
                    </a:cubicBezTo>
                    <a:lnTo>
                      <a:pt x="681325" y="28774"/>
                    </a:lnTo>
                    <a:cubicBezTo>
                      <a:pt x="684088" y="30202"/>
                      <a:pt x="689326" y="30393"/>
                      <a:pt x="692184" y="29155"/>
                    </a:cubicBezTo>
                    <a:cubicBezTo>
                      <a:pt x="696851" y="27154"/>
                      <a:pt x="700090" y="27440"/>
                      <a:pt x="704757" y="28964"/>
                    </a:cubicBezTo>
                    <a:cubicBezTo>
                      <a:pt x="707900" y="29917"/>
                      <a:pt x="712377" y="27440"/>
                      <a:pt x="716282" y="27631"/>
                    </a:cubicBezTo>
                    <a:lnTo>
                      <a:pt x="723998" y="27916"/>
                    </a:lnTo>
                    <a:cubicBezTo>
                      <a:pt x="728760" y="26869"/>
                      <a:pt x="733713" y="25916"/>
                      <a:pt x="734951" y="25821"/>
                    </a:cubicBezTo>
                    <a:cubicBezTo>
                      <a:pt x="736190" y="25726"/>
                      <a:pt x="740190" y="25916"/>
                      <a:pt x="739428" y="26583"/>
                    </a:cubicBezTo>
                    <a:cubicBezTo>
                      <a:pt x="738666" y="27250"/>
                      <a:pt x="738380" y="29059"/>
                      <a:pt x="739809" y="29726"/>
                    </a:cubicBezTo>
                    <a:lnTo>
                      <a:pt x="740381" y="29440"/>
                    </a:lnTo>
                    <a:lnTo>
                      <a:pt x="742476" y="28393"/>
                    </a:lnTo>
                    <a:cubicBezTo>
                      <a:pt x="744476" y="26869"/>
                      <a:pt x="746572" y="25916"/>
                      <a:pt x="747048" y="26488"/>
                    </a:cubicBezTo>
                    <a:lnTo>
                      <a:pt x="747524" y="26964"/>
                    </a:lnTo>
                    <a:cubicBezTo>
                      <a:pt x="749239" y="28774"/>
                      <a:pt x="743048" y="30012"/>
                      <a:pt x="746667" y="31536"/>
                    </a:cubicBezTo>
                    <a:lnTo>
                      <a:pt x="748953" y="32488"/>
                    </a:lnTo>
                    <a:cubicBezTo>
                      <a:pt x="749620" y="30393"/>
                      <a:pt x="750382" y="28297"/>
                      <a:pt x="750667" y="27916"/>
                    </a:cubicBezTo>
                    <a:lnTo>
                      <a:pt x="750858" y="27916"/>
                    </a:lnTo>
                    <a:lnTo>
                      <a:pt x="753239" y="28012"/>
                    </a:lnTo>
                    <a:cubicBezTo>
                      <a:pt x="755906" y="28202"/>
                      <a:pt x="758954" y="27631"/>
                      <a:pt x="760002" y="26678"/>
                    </a:cubicBezTo>
                    <a:cubicBezTo>
                      <a:pt x="761145" y="25726"/>
                      <a:pt x="764288" y="26297"/>
                      <a:pt x="764669" y="30107"/>
                    </a:cubicBezTo>
                    <a:lnTo>
                      <a:pt x="770670" y="26678"/>
                    </a:lnTo>
                    <a:cubicBezTo>
                      <a:pt x="772384" y="25726"/>
                      <a:pt x="776004" y="25154"/>
                      <a:pt x="777337" y="25916"/>
                    </a:cubicBezTo>
                    <a:cubicBezTo>
                      <a:pt x="779624" y="27250"/>
                      <a:pt x="780671" y="27250"/>
                      <a:pt x="782100" y="25535"/>
                    </a:cubicBezTo>
                    <a:cubicBezTo>
                      <a:pt x="783910" y="23440"/>
                      <a:pt x="785053" y="23821"/>
                      <a:pt x="787815" y="25154"/>
                    </a:cubicBezTo>
                    <a:lnTo>
                      <a:pt x="791244" y="26869"/>
                    </a:lnTo>
                    <a:cubicBezTo>
                      <a:pt x="791625" y="24011"/>
                      <a:pt x="794387" y="22868"/>
                      <a:pt x="797340" y="24297"/>
                    </a:cubicBezTo>
                    <a:cubicBezTo>
                      <a:pt x="800293" y="25726"/>
                      <a:pt x="812104" y="27535"/>
                      <a:pt x="816961" y="25154"/>
                    </a:cubicBezTo>
                    <a:lnTo>
                      <a:pt x="822581" y="25249"/>
                    </a:lnTo>
                    <a:cubicBezTo>
                      <a:pt x="825915" y="25345"/>
                      <a:pt x="829249" y="24392"/>
                      <a:pt x="832583" y="24392"/>
                    </a:cubicBezTo>
                    <a:cubicBezTo>
                      <a:pt x="835821" y="24392"/>
                      <a:pt x="839155" y="25440"/>
                      <a:pt x="842393" y="25249"/>
                    </a:cubicBezTo>
                    <a:lnTo>
                      <a:pt x="845536" y="25059"/>
                    </a:lnTo>
                    <a:cubicBezTo>
                      <a:pt x="848680" y="24202"/>
                      <a:pt x="854585" y="23154"/>
                      <a:pt x="858681" y="22868"/>
                    </a:cubicBezTo>
                    <a:lnTo>
                      <a:pt x="860967" y="23630"/>
                    </a:lnTo>
                    <a:lnTo>
                      <a:pt x="864301" y="24678"/>
                    </a:lnTo>
                    <a:cubicBezTo>
                      <a:pt x="867063" y="23916"/>
                      <a:pt x="870968" y="23916"/>
                      <a:pt x="873064" y="24583"/>
                    </a:cubicBezTo>
                    <a:cubicBezTo>
                      <a:pt x="875159" y="25345"/>
                      <a:pt x="883065" y="24011"/>
                      <a:pt x="885637" y="24297"/>
                    </a:cubicBezTo>
                    <a:lnTo>
                      <a:pt x="888304" y="23440"/>
                    </a:lnTo>
                    <a:cubicBezTo>
                      <a:pt x="889923" y="22963"/>
                      <a:pt x="892590" y="24773"/>
                      <a:pt x="894876" y="25154"/>
                    </a:cubicBezTo>
                    <a:cubicBezTo>
                      <a:pt x="895352" y="25249"/>
                      <a:pt x="896305" y="23916"/>
                      <a:pt x="897067" y="23249"/>
                    </a:cubicBezTo>
                    <a:lnTo>
                      <a:pt x="897638" y="22678"/>
                    </a:lnTo>
                    <a:cubicBezTo>
                      <a:pt x="898305" y="22011"/>
                      <a:pt x="901258" y="21249"/>
                      <a:pt x="904306" y="20963"/>
                    </a:cubicBezTo>
                    <a:cubicBezTo>
                      <a:pt x="907354" y="20677"/>
                      <a:pt x="915355" y="25630"/>
                      <a:pt x="917545" y="26297"/>
                    </a:cubicBezTo>
                    <a:cubicBezTo>
                      <a:pt x="919736" y="26964"/>
                      <a:pt x="927261" y="26773"/>
                      <a:pt x="928214" y="26011"/>
                    </a:cubicBezTo>
                    <a:cubicBezTo>
                      <a:pt x="929261" y="25249"/>
                      <a:pt x="932500" y="23535"/>
                      <a:pt x="932785" y="24297"/>
                    </a:cubicBezTo>
                    <a:cubicBezTo>
                      <a:pt x="932976" y="24964"/>
                      <a:pt x="934024" y="26678"/>
                      <a:pt x="934881" y="26964"/>
                    </a:cubicBezTo>
                    <a:lnTo>
                      <a:pt x="935071" y="26773"/>
                    </a:lnTo>
                    <a:cubicBezTo>
                      <a:pt x="937739" y="24392"/>
                      <a:pt x="940501" y="23154"/>
                      <a:pt x="944882" y="23059"/>
                    </a:cubicBezTo>
                    <a:lnTo>
                      <a:pt x="948978" y="22963"/>
                    </a:lnTo>
                    <a:cubicBezTo>
                      <a:pt x="953359" y="21154"/>
                      <a:pt x="957741" y="19725"/>
                      <a:pt x="958693" y="19915"/>
                    </a:cubicBezTo>
                    <a:lnTo>
                      <a:pt x="958693" y="20106"/>
                    </a:lnTo>
                    <a:cubicBezTo>
                      <a:pt x="958884" y="23630"/>
                      <a:pt x="960408" y="24583"/>
                      <a:pt x="964123" y="22201"/>
                    </a:cubicBezTo>
                    <a:lnTo>
                      <a:pt x="964599" y="21916"/>
                    </a:lnTo>
                    <a:cubicBezTo>
                      <a:pt x="965266" y="21820"/>
                      <a:pt x="968885" y="22011"/>
                      <a:pt x="972695" y="22297"/>
                    </a:cubicBezTo>
                    <a:cubicBezTo>
                      <a:pt x="976410" y="22582"/>
                      <a:pt x="987650" y="20201"/>
                      <a:pt x="989554" y="21154"/>
                    </a:cubicBezTo>
                    <a:cubicBezTo>
                      <a:pt x="991459" y="22201"/>
                      <a:pt x="997270" y="24583"/>
                      <a:pt x="997936" y="23916"/>
                    </a:cubicBezTo>
                    <a:cubicBezTo>
                      <a:pt x="998699" y="23344"/>
                      <a:pt x="1002223" y="21916"/>
                      <a:pt x="1003175" y="23059"/>
                    </a:cubicBezTo>
                    <a:cubicBezTo>
                      <a:pt x="1004128" y="24202"/>
                      <a:pt x="1011462" y="25059"/>
                      <a:pt x="1017177" y="22582"/>
                    </a:cubicBezTo>
                    <a:cubicBezTo>
                      <a:pt x="1022892" y="20106"/>
                      <a:pt x="1040990" y="22392"/>
                      <a:pt x="1041751" y="21820"/>
                    </a:cubicBezTo>
                    <a:cubicBezTo>
                      <a:pt x="1042514" y="21154"/>
                      <a:pt x="1045276" y="19534"/>
                      <a:pt x="1045847" y="19820"/>
                    </a:cubicBezTo>
                    <a:lnTo>
                      <a:pt x="1046419" y="20106"/>
                    </a:lnTo>
                    <a:cubicBezTo>
                      <a:pt x="1048419" y="20963"/>
                      <a:pt x="1048705" y="24106"/>
                      <a:pt x="1053086" y="21630"/>
                    </a:cubicBezTo>
                    <a:cubicBezTo>
                      <a:pt x="1055658" y="20201"/>
                      <a:pt x="1061468" y="22582"/>
                      <a:pt x="1065754" y="23344"/>
                    </a:cubicBezTo>
                    <a:cubicBezTo>
                      <a:pt x="1066802" y="23535"/>
                      <a:pt x="1067850" y="25154"/>
                      <a:pt x="1068517" y="25059"/>
                    </a:cubicBezTo>
                    <a:cubicBezTo>
                      <a:pt x="1071565" y="24297"/>
                      <a:pt x="1072136" y="19058"/>
                      <a:pt x="1077661" y="22201"/>
                    </a:cubicBezTo>
                    <a:lnTo>
                      <a:pt x="1079947" y="23535"/>
                    </a:lnTo>
                    <a:cubicBezTo>
                      <a:pt x="1083566" y="23344"/>
                      <a:pt x="1092329" y="22392"/>
                      <a:pt x="1099568" y="21439"/>
                    </a:cubicBezTo>
                    <a:lnTo>
                      <a:pt x="1106141" y="21344"/>
                    </a:lnTo>
                    <a:cubicBezTo>
                      <a:pt x="1111379" y="21249"/>
                      <a:pt x="1116618" y="20773"/>
                      <a:pt x="1122238" y="22392"/>
                    </a:cubicBezTo>
                    <a:lnTo>
                      <a:pt x="1125762" y="23440"/>
                    </a:lnTo>
                    <a:cubicBezTo>
                      <a:pt x="1131382" y="20868"/>
                      <a:pt x="1134620" y="20201"/>
                      <a:pt x="1132906" y="22011"/>
                    </a:cubicBezTo>
                    <a:cubicBezTo>
                      <a:pt x="1131191" y="23725"/>
                      <a:pt x="1137573" y="26297"/>
                      <a:pt x="1136906" y="27440"/>
                    </a:cubicBezTo>
                    <a:lnTo>
                      <a:pt x="1137001" y="28393"/>
                    </a:lnTo>
                    <a:lnTo>
                      <a:pt x="1137097" y="29536"/>
                    </a:lnTo>
                    <a:cubicBezTo>
                      <a:pt x="1137954" y="30679"/>
                      <a:pt x="1139192" y="31441"/>
                      <a:pt x="1139954" y="31060"/>
                    </a:cubicBezTo>
                    <a:cubicBezTo>
                      <a:pt x="1140716" y="30679"/>
                      <a:pt x="1142431" y="27154"/>
                      <a:pt x="1143098" y="24297"/>
                    </a:cubicBezTo>
                    <a:lnTo>
                      <a:pt x="1144812" y="22201"/>
                    </a:lnTo>
                    <a:cubicBezTo>
                      <a:pt x="1146431" y="20296"/>
                      <a:pt x="1148336" y="17248"/>
                      <a:pt x="1152908" y="20296"/>
                    </a:cubicBezTo>
                    <a:cubicBezTo>
                      <a:pt x="1154432" y="21249"/>
                      <a:pt x="1158623" y="19534"/>
                      <a:pt x="1161576" y="19058"/>
                    </a:cubicBezTo>
                    <a:lnTo>
                      <a:pt x="1164243" y="18677"/>
                    </a:lnTo>
                    <a:cubicBezTo>
                      <a:pt x="1167386" y="18963"/>
                      <a:pt x="1171387" y="19153"/>
                      <a:pt x="1173101" y="19153"/>
                    </a:cubicBezTo>
                    <a:cubicBezTo>
                      <a:pt x="1174816" y="19058"/>
                      <a:pt x="1181102" y="19344"/>
                      <a:pt x="1185008" y="18201"/>
                    </a:cubicBezTo>
                    <a:lnTo>
                      <a:pt x="1188722" y="20392"/>
                    </a:lnTo>
                    <a:lnTo>
                      <a:pt x="1193390" y="23154"/>
                    </a:lnTo>
                    <a:cubicBezTo>
                      <a:pt x="1195580" y="19820"/>
                      <a:pt x="1198247" y="18772"/>
                      <a:pt x="1199485" y="20868"/>
                    </a:cubicBezTo>
                    <a:lnTo>
                      <a:pt x="1200628" y="20963"/>
                    </a:lnTo>
                    <a:lnTo>
                      <a:pt x="1206629" y="21344"/>
                    </a:lnTo>
                    <a:cubicBezTo>
                      <a:pt x="1205962" y="17725"/>
                      <a:pt x="1205582" y="15248"/>
                      <a:pt x="1205772" y="15915"/>
                    </a:cubicBezTo>
                    <a:cubicBezTo>
                      <a:pt x="1205962" y="16582"/>
                      <a:pt x="1209868" y="18677"/>
                      <a:pt x="1213583" y="18201"/>
                    </a:cubicBezTo>
                    <a:lnTo>
                      <a:pt x="1216440" y="19153"/>
                    </a:lnTo>
                    <a:lnTo>
                      <a:pt x="1219869" y="20296"/>
                    </a:lnTo>
                    <a:cubicBezTo>
                      <a:pt x="1222726" y="19249"/>
                      <a:pt x="1225679" y="18296"/>
                      <a:pt x="1226441" y="18296"/>
                    </a:cubicBezTo>
                    <a:lnTo>
                      <a:pt x="1226727" y="17915"/>
                    </a:lnTo>
                    <a:lnTo>
                      <a:pt x="1227489" y="17058"/>
                    </a:lnTo>
                    <a:cubicBezTo>
                      <a:pt x="1228156" y="16010"/>
                      <a:pt x="1231204" y="14200"/>
                      <a:pt x="1234442" y="13057"/>
                    </a:cubicBezTo>
                    <a:lnTo>
                      <a:pt x="1235966" y="16677"/>
                    </a:lnTo>
                    <a:lnTo>
                      <a:pt x="1236252" y="17344"/>
                    </a:lnTo>
                    <a:cubicBezTo>
                      <a:pt x="1237871" y="18391"/>
                      <a:pt x="1241205" y="18868"/>
                      <a:pt x="1243586" y="19058"/>
                    </a:cubicBezTo>
                    <a:cubicBezTo>
                      <a:pt x="1245968" y="19249"/>
                      <a:pt x="1251778" y="21249"/>
                      <a:pt x="1252159" y="20392"/>
                    </a:cubicBezTo>
                    <a:cubicBezTo>
                      <a:pt x="1252540" y="19534"/>
                      <a:pt x="1255493" y="19820"/>
                      <a:pt x="1257969" y="22678"/>
                    </a:cubicBezTo>
                    <a:lnTo>
                      <a:pt x="1262351" y="20963"/>
                    </a:lnTo>
                    <a:cubicBezTo>
                      <a:pt x="1264541" y="20201"/>
                      <a:pt x="1266351" y="18772"/>
                      <a:pt x="1268637" y="18106"/>
                    </a:cubicBezTo>
                    <a:lnTo>
                      <a:pt x="1269875" y="17725"/>
                    </a:lnTo>
                    <a:cubicBezTo>
                      <a:pt x="1271494" y="18106"/>
                      <a:pt x="1274257" y="18391"/>
                      <a:pt x="1275971" y="18201"/>
                    </a:cubicBezTo>
                    <a:cubicBezTo>
                      <a:pt x="1277686" y="18010"/>
                      <a:pt x="1282448" y="20487"/>
                      <a:pt x="1283496" y="21725"/>
                    </a:cubicBezTo>
                    <a:cubicBezTo>
                      <a:pt x="1284449" y="22868"/>
                      <a:pt x="1289306" y="23821"/>
                      <a:pt x="1292068" y="21058"/>
                    </a:cubicBezTo>
                    <a:lnTo>
                      <a:pt x="1296831" y="21439"/>
                    </a:lnTo>
                    <a:cubicBezTo>
                      <a:pt x="1297974" y="21535"/>
                      <a:pt x="1299212" y="18201"/>
                      <a:pt x="1300736" y="18010"/>
                    </a:cubicBezTo>
                    <a:cubicBezTo>
                      <a:pt x="1302832" y="17725"/>
                      <a:pt x="1305213" y="19249"/>
                      <a:pt x="1307594" y="19439"/>
                    </a:cubicBezTo>
                    <a:lnTo>
                      <a:pt x="1313595" y="20011"/>
                    </a:lnTo>
                    <a:cubicBezTo>
                      <a:pt x="1319310" y="17248"/>
                      <a:pt x="1324549" y="16486"/>
                      <a:pt x="1325406" y="18391"/>
                    </a:cubicBezTo>
                    <a:cubicBezTo>
                      <a:pt x="1326168" y="20296"/>
                      <a:pt x="1330550" y="24964"/>
                      <a:pt x="1333312" y="24583"/>
                    </a:cubicBezTo>
                    <a:cubicBezTo>
                      <a:pt x="1336074" y="24202"/>
                      <a:pt x="1342265" y="19725"/>
                      <a:pt x="1343218" y="19820"/>
                    </a:cubicBezTo>
                    <a:lnTo>
                      <a:pt x="1343884" y="19439"/>
                    </a:lnTo>
                    <a:lnTo>
                      <a:pt x="1347504" y="17534"/>
                    </a:lnTo>
                    <a:cubicBezTo>
                      <a:pt x="1350361" y="19344"/>
                      <a:pt x="1355695" y="20392"/>
                      <a:pt x="1359220" y="19915"/>
                    </a:cubicBezTo>
                    <a:lnTo>
                      <a:pt x="1362458" y="19534"/>
                    </a:lnTo>
                    <a:cubicBezTo>
                      <a:pt x="1364077" y="19344"/>
                      <a:pt x="1365887" y="19344"/>
                      <a:pt x="1367507" y="19630"/>
                    </a:cubicBezTo>
                    <a:lnTo>
                      <a:pt x="1373317" y="20582"/>
                    </a:lnTo>
                    <a:cubicBezTo>
                      <a:pt x="1375984" y="18677"/>
                      <a:pt x="1378365" y="18296"/>
                      <a:pt x="1378746" y="19725"/>
                    </a:cubicBezTo>
                    <a:lnTo>
                      <a:pt x="1379032" y="20773"/>
                    </a:lnTo>
                    <a:lnTo>
                      <a:pt x="1379318" y="21725"/>
                    </a:lnTo>
                    <a:cubicBezTo>
                      <a:pt x="1379699" y="23154"/>
                      <a:pt x="1383699" y="22582"/>
                      <a:pt x="1388176" y="20487"/>
                    </a:cubicBezTo>
                    <a:lnTo>
                      <a:pt x="1391700" y="18487"/>
                    </a:lnTo>
                    <a:cubicBezTo>
                      <a:pt x="1392652" y="17915"/>
                      <a:pt x="1386842" y="16486"/>
                      <a:pt x="1391414" y="15343"/>
                    </a:cubicBezTo>
                    <a:cubicBezTo>
                      <a:pt x="1394367" y="14581"/>
                      <a:pt x="1394272" y="18106"/>
                      <a:pt x="1394748" y="18201"/>
                    </a:cubicBezTo>
                    <a:cubicBezTo>
                      <a:pt x="1398463" y="18963"/>
                      <a:pt x="1401511" y="24202"/>
                      <a:pt x="1406464" y="19534"/>
                    </a:cubicBezTo>
                    <a:cubicBezTo>
                      <a:pt x="1406940" y="19058"/>
                      <a:pt x="1410750" y="21439"/>
                      <a:pt x="1412845" y="21344"/>
                    </a:cubicBezTo>
                    <a:lnTo>
                      <a:pt x="1420275" y="20868"/>
                    </a:lnTo>
                    <a:cubicBezTo>
                      <a:pt x="1428467" y="20106"/>
                      <a:pt x="1437801" y="19534"/>
                      <a:pt x="1441135" y="19439"/>
                    </a:cubicBezTo>
                    <a:lnTo>
                      <a:pt x="1443421" y="20582"/>
                    </a:lnTo>
                    <a:cubicBezTo>
                      <a:pt x="1447517" y="22582"/>
                      <a:pt x="1448564" y="21630"/>
                      <a:pt x="1449041" y="18296"/>
                    </a:cubicBezTo>
                    <a:lnTo>
                      <a:pt x="1449136" y="18010"/>
                    </a:lnTo>
                    <a:cubicBezTo>
                      <a:pt x="1451326" y="17915"/>
                      <a:pt x="1456470" y="18487"/>
                      <a:pt x="1460470" y="19249"/>
                    </a:cubicBezTo>
                    <a:lnTo>
                      <a:pt x="1464090" y="19344"/>
                    </a:lnTo>
                    <a:cubicBezTo>
                      <a:pt x="1468757" y="19439"/>
                      <a:pt x="1473996" y="19439"/>
                      <a:pt x="1476949" y="20296"/>
                    </a:cubicBezTo>
                    <a:lnTo>
                      <a:pt x="1478377" y="20677"/>
                    </a:lnTo>
                    <a:cubicBezTo>
                      <a:pt x="1479997" y="20963"/>
                      <a:pt x="1480854" y="20296"/>
                      <a:pt x="1480187" y="19249"/>
                    </a:cubicBezTo>
                    <a:lnTo>
                      <a:pt x="1479901" y="18201"/>
                    </a:lnTo>
                    <a:cubicBezTo>
                      <a:pt x="1479806" y="18010"/>
                      <a:pt x="1481426" y="17153"/>
                      <a:pt x="1481807" y="17344"/>
                    </a:cubicBezTo>
                    <a:cubicBezTo>
                      <a:pt x="1483235" y="17820"/>
                      <a:pt x="1484759" y="18391"/>
                      <a:pt x="1485902" y="19344"/>
                    </a:cubicBezTo>
                    <a:cubicBezTo>
                      <a:pt x="1488188" y="21154"/>
                      <a:pt x="1490093" y="22868"/>
                      <a:pt x="1493236" y="20106"/>
                    </a:cubicBezTo>
                    <a:cubicBezTo>
                      <a:pt x="1494094" y="19344"/>
                      <a:pt x="1496475" y="19915"/>
                      <a:pt x="1497904" y="19344"/>
                    </a:cubicBezTo>
                    <a:cubicBezTo>
                      <a:pt x="1500380" y="18582"/>
                      <a:pt x="1502476" y="16867"/>
                      <a:pt x="1504667" y="19725"/>
                    </a:cubicBezTo>
                    <a:lnTo>
                      <a:pt x="1506000" y="21439"/>
                    </a:lnTo>
                    <a:cubicBezTo>
                      <a:pt x="1508191" y="22963"/>
                      <a:pt x="1511239" y="23630"/>
                      <a:pt x="1512668" y="22868"/>
                    </a:cubicBezTo>
                    <a:lnTo>
                      <a:pt x="1513525" y="22201"/>
                    </a:lnTo>
                    <a:cubicBezTo>
                      <a:pt x="1518097" y="18772"/>
                      <a:pt x="1523145" y="17820"/>
                      <a:pt x="1529336" y="19344"/>
                    </a:cubicBezTo>
                    <a:cubicBezTo>
                      <a:pt x="1533146" y="20296"/>
                      <a:pt x="1536956" y="22773"/>
                      <a:pt x="1541528" y="19630"/>
                    </a:cubicBezTo>
                    <a:cubicBezTo>
                      <a:pt x="1543338" y="18391"/>
                      <a:pt x="1547815" y="18677"/>
                      <a:pt x="1550196" y="19630"/>
                    </a:cubicBezTo>
                    <a:cubicBezTo>
                      <a:pt x="1552482" y="20487"/>
                      <a:pt x="1554387" y="22106"/>
                      <a:pt x="1556959" y="21439"/>
                    </a:cubicBezTo>
                    <a:lnTo>
                      <a:pt x="1559626" y="20773"/>
                    </a:lnTo>
                    <a:cubicBezTo>
                      <a:pt x="1562007" y="19630"/>
                      <a:pt x="1563626" y="17915"/>
                      <a:pt x="1563245" y="16867"/>
                    </a:cubicBezTo>
                    <a:cubicBezTo>
                      <a:pt x="1562959" y="15820"/>
                      <a:pt x="1563721" y="13153"/>
                      <a:pt x="1565817" y="13153"/>
                    </a:cubicBezTo>
                    <a:lnTo>
                      <a:pt x="1566769" y="13915"/>
                    </a:lnTo>
                    <a:lnTo>
                      <a:pt x="1568675" y="15439"/>
                    </a:lnTo>
                    <a:cubicBezTo>
                      <a:pt x="1570199" y="17629"/>
                      <a:pt x="1573532" y="19725"/>
                      <a:pt x="1576009" y="20106"/>
                    </a:cubicBezTo>
                    <a:cubicBezTo>
                      <a:pt x="1578485" y="20487"/>
                      <a:pt x="1586486" y="18201"/>
                      <a:pt x="1588868" y="17439"/>
                    </a:cubicBezTo>
                    <a:cubicBezTo>
                      <a:pt x="1591153" y="16677"/>
                      <a:pt x="1597916" y="20296"/>
                      <a:pt x="1599059" y="21439"/>
                    </a:cubicBezTo>
                    <a:cubicBezTo>
                      <a:pt x="1600202" y="22582"/>
                      <a:pt x="1605632" y="20773"/>
                      <a:pt x="1607251" y="21820"/>
                    </a:cubicBezTo>
                    <a:lnTo>
                      <a:pt x="1609823" y="19725"/>
                    </a:lnTo>
                    <a:lnTo>
                      <a:pt x="1611537" y="18296"/>
                    </a:lnTo>
                    <a:cubicBezTo>
                      <a:pt x="1614871" y="19820"/>
                      <a:pt x="1619157" y="21058"/>
                      <a:pt x="1620967" y="20963"/>
                    </a:cubicBezTo>
                    <a:cubicBezTo>
                      <a:pt x="1622872" y="20868"/>
                      <a:pt x="1626301" y="18391"/>
                      <a:pt x="1627444" y="20011"/>
                    </a:cubicBezTo>
                    <a:cubicBezTo>
                      <a:pt x="1628587" y="21630"/>
                      <a:pt x="1635254" y="20677"/>
                      <a:pt x="1637921" y="20011"/>
                    </a:cubicBezTo>
                    <a:cubicBezTo>
                      <a:pt x="1640588" y="19439"/>
                      <a:pt x="1649637" y="22582"/>
                      <a:pt x="1652494" y="22678"/>
                    </a:cubicBezTo>
                    <a:cubicBezTo>
                      <a:pt x="1655352" y="22773"/>
                      <a:pt x="1661257" y="20106"/>
                      <a:pt x="1662686" y="19344"/>
                    </a:cubicBezTo>
                    <a:lnTo>
                      <a:pt x="1662782" y="19439"/>
                    </a:lnTo>
                    <a:cubicBezTo>
                      <a:pt x="1665639" y="22201"/>
                      <a:pt x="1668496" y="19153"/>
                      <a:pt x="1670973" y="19534"/>
                    </a:cubicBezTo>
                    <a:lnTo>
                      <a:pt x="1673926" y="20011"/>
                    </a:lnTo>
                    <a:cubicBezTo>
                      <a:pt x="1676974" y="21820"/>
                      <a:pt x="1679641" y="20963"/>
                      <a:pt x="1679641" y="18010"/>
                    </a:cubicBezTo>
                    <a:lnTo>
                      <a:pt x="1684498" y="19249"/>
                    </a:lnTo>
                    <a:cubicBezTo>
                      <a:pt x="1687356" y="20011"/>
                      <a:pt x="1690499" y="19915"/>
                      <a:pt x="1693356" y="20487"/>
                    </a:cubicBezTo>
                    <a:cubicBezTo>
                      <a:pt x="1699357" y="21535"/>
                      <a:pt x="1704787" y="22678"/>
                      <a:pt x="1709264" y="18010"/>
                    </a:cubicBezTo>
                    <a:lnTo>
                      <a:pt x="1709835" y="17344"/>
                    </a:lnTo>
                    <a:cubicBezTo>
                      <a:pt x="1711264" y="17248"/>
                      <a:pt x="1716312" y="16867"/>
                      <a:pt x="1720884" y="16486"/>
                    </a:cubicBezTo>
                    <a:lnTo>
                      <a:pt x="1725075" y="18963"/>
                    </a:lnTo>
                    <a:lnTo>
                      <a:pt x="1728409" y="20963"/>
                    </a:lnTo>
                    <a:cubicBezTo>
                      <a:pt x="1729742" y="17534"/>
                      <a:pt x="1731362" y="15439"/>
                      <a:pt x="1732029" y="16391"/>
                    </a:cubicBezTo>
                    <a:cubicBezTo>
                      <a:pt x="1732790" y="17344"/>
                      <a:pt x="1736029" y="20582"/>
                      <a:pt x="1737743" y="21820"/>
                    </a:cubicBezTo>
                    <a:lnTo>
                      <a:pt x="1739744" y="19630"/>
                    </a:lnTo>
                    <a:lnTo>
                      <a:pt x="1746601" y="17439"/>
                    </a:lnTo>
                    <a:cubicBezTo>
                      <a:pt x="1749364" y="18677"/>
                      <a:pt x="1752221" y="19915"/>
                      <a:pt x="1754984" y="21249"/>
                    </a:cubicBezTo>
                    <a:cubicBezTo>
                      <a:pt x="1758698" y="23154"/>
                      <a:pt x="1761841" y="23916"/>
                      <a:pt x="1765461" y="20487"/>
                    </a:cubicBezTo>
                    <a:lnTo>
                      <a:pt x="1767652" y="18391"/>
                    </a:lnTo>
                    <a:cubicBezTo>
                      <a:pt x="1771938" y="18772"/>
                      <a:pt x="1776700" y="19534"/>
                      <a:pt x="1778415" y="20011"/>
                    </a:cubicBezTo>
                    <a:cubicBezTo>
                      <a:pt x="1780034" y="20487"/>
                      <a:pt x="1783368" y="16963"/>
                      <a:pt x="1784511" y="16772"/>
                    </a:cubicBezTo>
                    <a:lnTo>
                      <a:pt x="1784797" y="17058"/>
                    </a:lnTo>
                    <a:lnTo>
                      <a:pt x="1785654" y="18106"/>
                    </a:lnTo>
                    <a:cubicBezTo>
                      <a:pt x="1786321" y="19630"/>
                      <a:pt x="1788893" y="19820"/>
                      <a:pt x="1791464" y="18582"/>
                    </a:cubicBezTo>
                    <a:lnTo>
                      <a:pt x="1793941" y="18201"/>
                    </a:lnTo>
                    <a:cubicBezTo>
                      <a:pt x="1795846" y="17915"/>
                      <a:pt x="1798227" y="19439"/>
                      <a:pt x="1799941" y="18963"/>
                    </a:cubicBezTo>
                    <a:cubicBezTo>
                      <a:pt x="1802418" y="18296"/>
                      <a:pt x="1804228" y="15248"/>
                      <a:pt x="1807276" y="18391"/>
                    </a:cubicBezTo>
                    <a:cubicBezTo>
                      <a:pt x="1808800" y="19915"/>
                      <a:pt x="1810991" y="15534"/>
                      <a:pt x="1812896" y="18582"/>
                    </a:cubicBezTo>
                    <a:cubicBezTo>
                      <a:pt x="1813086" y="18868"/>
                      <a:pt x="1816896" y="18391"/>
                      <a:pt x="1816991" y="18010"/>
                    </a:cubicBezTo>
                    <a:cubicBezTo>
                      <a:pt x="1817848" y="12867"/>
                      <a:pt x="1820039" y="15343"/>
                      <a:pt x="1823468" y="16582"/>
                    </a:cubicBezTo>
                    <a:lnTo>
                      <a:pt x="1827373" y="17915"/>
                    </a:lnTo>
                    <a:cubicBezTo>
                      <a:pt x="1832613" y="17534"/>
                      <a:pt x="1839566" y="18201"/>
                      <a:pt x="1842899" y="19344"/>
                    </a:cubicBezTo>
                    <a:lnTo>
                      <a:pt x="1846138" y="16963"/>
                    </a:lnTo>
                    <a:cubicBezTo>
                      <a:pt x="1846329" y="16867"/>
                      <a:pt x="1848043" y="17629"/>
                      <a:pt x="1848043" y="17915"/>
                    </a:cubicBezTo>
                    <a:cubicBezTo>
                      <a:pt x="1848043" y="18868"/>
                      <a:pt x="1847852" y="20106"/>
                      <a:pt x="1847090" y="20677"/>
                    </a:cubicBezTo>
                    <a:lnTo>
                      <a:pt x="1846329" y="21249"/>
                    </a:lnTo>
                    <a:cubicBezTo>
                      <a:pt x="1844709" y="21439"/>
                      <a:pt x="1843947" y="22201"/>
                      <a:pt x="1844614" y="23059"/>
                    </a:cubicBezTo>
                    <a:cubicBezTo>
                      <a:pt x="1845280" y="23821"/>
                      <a:pt x="1851567" y="24297"/>
                      <a:pt x="1856139" y="21249"/>
                    </a:cubicBezTo>
                    <a:cubicBezTo>
                      <a:pt x="1860711" y="18201"/>
                      <a:pt x="1870617" y="8581"/>
                      <a:pt x="1870903" y="10009"/>
                    </a:cubicBezTo>
                    <a:cubicBezTo>
                      <a:pt x="1871189" y="11343"/>
                      <a:pt x="1875856" y="14105"/>
                      <a:pt x="1880809" y="14010"/>
                    </a:cubicBezTo>
                    <a:lnTo>
                      <a:pt x="1885095" y="14010"/>
                    </a:lnTo>
                    <a:cubicBezTo>
                      <a:pt x="1889572" y="14010"/>
                      <a:pt x="1893954" y="11438"/>
                      <a:pt x="1898335" y="14772"/>
                    </a:cubicBezTo>
                    <a:lnTo>
                      <a:pt x="1898811" y="15153"/>
                    </a:lnTo>
                    <a:cubicBezTo>
                      <a:pt x="1899859" y="14962"/>
                      <a:pt x="1906431" y="14391"/>
                      <a:pt x="1913384" y="13724"/>
                    </a:cubicBezTo>
                    <a:lnTo>
                      <a:pt x="1919575" y="12676"/>
                    </a:lnTo>
                    <a:cubicBezTo>
                      <a:pt x="1922243" y="12200"/>
                      <a:pt x="1924910" y="10867"/>
                      <a:pt x="1927576" y="10771"/>
                    </a:cubicBezTo>
                    <a:cubicBezTo>
                      <a:pt x="1929767" y="10771"/>
                      <a:pt x="1932148" y="12772"/>
                      <a:pt x="1934244" y="12581"/>
                    </a:cubicBezTo>
                    <a:lnTo>
                      <a:pt x="1936911" y="12295"/>
                    </a:lnTo>
                    <a:cubicBezTo>
                      <a:pt x="1940054" y="10771"/>
                      <a:pt x="1945198" y="9533"/>
                      <a:pt x="1948341" y="9533"/>
                    </a:cubicBezTo>
                    <a:cubicBezTo>
                      <a:pt x="1951484" y="9628"/>
                      <a:pt x="1959866" y="12581"/>
                      <a:pt x="1962533" y="9914"/>
                    </a:cubicBezTo>
                    <a:lnTo>
                      <a:pt x="1967296" y="10486"/>
                    </a:lnTo>
                    <a:lnTo>
                      <a:pt x="1969963" y="10771"/>
                    </a:lnTo>
                    <a:cubicBezTo>
                      <a:pt x="1973011" y="9724"/>
                      <a:pt x="1977202" y="8485"/>
                      <a:pt x="1979393" y="7914"/>
                    </a:cubicBezTo>
                    <a:lnTo>
                      <a:pt x="1980250" y="8581"/>
                    </a:lnTo>
                    <a:cubicBezTo>
                      <a:pt x="1984726" y="11724"/>
                      <a:pt x="1990156" y="9533"/>
                      <a:pt x="1994728" y="10771"/>
                    </a:cubicBezTo>
                    <a:lnTo>
                      <a:pt x="1999109" y="11914"/>
                    </a:lnTo>
                    <a:cubicBezTo>
                      <a:pt x="2003491" y="10962"/>
                      <a:pt x="2010444" y="11057"/>
                      <a:pt x="2014349" y="11914"/>
                    </a:cubicBezTo>
                    <a:lnTo>
                      <a:pt x="2018350" y="11819"/>
                    </a:lnTo>
                    <a:cubicBezTo>
                      <a:pt x="2020160" y="11819"/>
                      <a:pt x="2021969" y="13057"/>
                      <a:pt x="2023684" y="11438"/>
                    </a:cubicBezTo>
                    <a:lnTo>
                      <a:pt x="2037019" y="8962"/>
                    </a:lnTo>
                    <a:cubicBezTo>
                      <a:pt x="2037590" y="9057"/>
                      <a:pt x="2038257" y="9247"/>
                      <a:pt x="2038828" y="9343"/>
                    </a:cubicBezTo>
                    <a:cubicBezTo>
                      <a:pt x="2038924" y="9343"/>
                      <a:pt x="2046258" y="8390"/>
                      <a:pt x="2046448" y="8390"/>
                    </a:cubicBezTo>
                    <a:lnTo>
                      <a:pt x="2048735" y="8676"/>
                    </a:lnTo>
                    <a:cubicBezTo>
                      <a:pt x="2051401" y="8390"/>
                      <a:pt x="2055021" y="8581"/>
                      <a:pt x="2056831" y="9057"/>
                    </a:cubicBezTo>
                    <a:cubicBezTo>
                      <a:pt x="2058641" y="9533"/>
                      <a:pt x="2065022" y="7342"/>
                      <a:pt x="2066641" y="6676"/>
                    </a:cubicBezTo>
                    <a:cubicBezTo>
                      <a:pt x="2068261" y="6009"/>
                      <a:pt x="2075023" y="8104"/>
                      <a:pt x="2077881" y="8866"/>
                    </a:cubicBezTo>
                    <a:lnTo>
                      <a:pt x="2080739" y="7247"/>
                    </a:lnTo>
                    <a:cubicBezTo>
                      <a:pt x="2082548" y="6199"/>
                      <a:pt x="2085977" y="6676"/>
                      <a:pt x="2087406" y="5533"/>
                    </a:cubicBezTo>
                    <a:lnTo>
                      <a:pt x="2088739" y="4390"/>
                    </a:lnTo>
                    <a:cubicBezTo>
                      <a:pt x="2089501" y="2008"/>
                      <a:pt x="2090073" y="1342"/>
                      <a:pt x="2090073" y="2770"/>
                    </a:cubicBezTo>
                    <a:lnTo>
                      <a:pt x="2090644" y="3913"/>
                    </a:lnTo>
                    <a:cubicBezTo>
                      <a:pt x="2091121" y="4866"/>
                      <a:pt x="2092359" y="6009"/>
                      <a:pt x="2093502" y="6199"/>
                    </a:cubicBezTo>
                    <a:cubicBezTo>
                      <a:pt x="2095312" y="6580"/>
                      <a:pt x="2096741" y="2866"/>
                      <a:pt x="2099407" y="5914"/>
                    </a:cubicBezTo>
                    <a:lnTo>
                      <a:pt x="2100170" y="6771"/>
                    </a:lnTo>
                    <a:cubicBezTo>
                      <a:pt x="2103027" y="6580"/>
                      <a:pt x="2105599" y="5437"/>
                      <a:pt x="2105790" y="4199"/>
                    </a:cubicBezTo>
                    <a:cubicBezTo>
                      <a:pt x="2106075" y="2961"/>
                      <a:pt x="2108075" y="1913"/>
                      <a:pt x="2109981" y="3723"/>
                    </a:cubicBezTo>
                    <a:cubicBezTo>
                      <a:pt x="2111885" y="5533"/>
                      <a:pt x="2117886" y="9247"/>
                      <a:pt x="2119315" y="8200"/>
                    </a:cubicBezTo>
                    <a:cubicBezTo>
                      <a:pt x="2120744" y="7152"/>
                      <a:pt x="2124363" y="11343"/>
                      <a:pt x="2125220" y="13343"/>
                    </a:cubicBezTo>
                    <a:lnTo>
                      <a:pt x="2127602" y="12391"/>
                    </a:lnTo>
                    <a:cubicBezTo>
                      <a:pt x="2128745" y="11914"/>
                      <a:pt x="2128745" y="9533"/>
                      <a:pt x="2129221" y="7914"/>
                    </a:cubicBezTo>
                    <a:lnTo>
                      <a:pt x="2129316" y="7628"/>
                    </a:lnTo>
                    <a:cubicBezTo>
                      <a:pt x="2129507" y="7247"/>
                      <a:pt x="2133793" y="6104"/>
                      <a:pt x="2138936" y="4961"/>
                    </a:cubicBezTo>
                    <a:lnTo>
                      <a:pt x="2143603" y="4199"/>
                    </a:lnTo>
                    <a:lnTo>
                      <a:pt x="2148652" y="3437"/>
                    </a:lnTo>
                    <a:cubicBezTo>
                      <a:pt x="2154176" y="2485"/>
                      <a:pt x="2161130" y="1342"/>
                      <a:pt x="2164178" y="865"/>
                    </a:cubicBezTo>
                    <a:close/>
                    <a:moveTo>
                      <a:pt x="1888906" y="8"/>
                    </a:moveTo>
                    <a:cubicBezTo>
                      <a:pt x="1893287" y="-182"/>
                      <a:pt x="1897478" y="2675"/>
                      <a:pt x="1898335" y="6295"/>
                    </a:cubicBezTo>
                    <a:lnTo>
                      <a:pt x="1892716" y="4675"/>
                    </a:lnTo>
                    <a:lnTo>
                      <a:pt x="1887858" y="3247"/>
                    </a:lnTo>
                    <a:cubicBezTo>
                      <a:pt x="1886143" y="5533"/>
                      <a:pt x="1883762" y="8009"/>
                      <a:pt x="1882714" y="8581"/>
                    </a:cubicBezTo>
                    <a:lnTo>
                      <a:pt x="1881666" y="9057"/>
                    </a:lnTo>
                    <a:lnTo>
                      <a:pt x="1881286" y="9247"/>
                    </a:lnTo>
                    <a:cubicBezTo>
                      <a:pt x="1880333" y="9152"/>
                      <a:pt x="1879190" y="8295"/>
                      <a:pt x="1878809" y="7342"/>
                    </a:cubicBezTo>
                    <a:cubicBezTo>
                      <a:pt x="1878428" y="6390"/>
                      <a:pt x="1880904" y="3247"/>
                      <a:pt x="1883095" y="1532"/>
                    </a:cubicBezTo>
                    <a:lnTo>
                      <a:pt x="1885572" y="8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highlight>
                    <a:srgbClr val="000000"/>
                  </a:highlight>
                </a:endParaRPr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475D991C-C5C3-D801-CD70-9E1FFDC9A7A2}"/>
                  </a:ext>
                </a:extLst>
              </p:cNvPr>
              <p:cNvSpPr/>
              <p:nvPr/>
            </p:nvSpPr>
            <p:spPr>
              <a:xfrm rot="1610830">
                <a:off x="8268983" y="1654103"/>
                <a:ext cx="822936" cy="318057"/>
              </a:xfrm>
              <a:custGeom>
                <a:avLst/>
                <a:gdLst>
                  <a:gd name="connsiteX0" fmla="*/ 115937 w 822936"/>
                  <a:gd name="connsiteY0" fmla="*/ 271700 h 318057"/>
                  <a:gd name="connsiteX1" fmla="*/ 127953 w 822936"/>
                  <a:gd name="connsiteY1" fmla="*/ 272418 h 318057"/>
                  <a:gd name="connsiteX2" fmla="*/ 120600 w 822936"/>
                  <a:gd name="connsiteY2" fmla="*/ 274390 h 318057"/>
                  <a:gd name="connsiteX3" fmla="*/ 122572 w 822936"/>
                  <a:gd name="connsiteY3" fmla="*/ 281744 h 318057"/>
                  <a:gd name="connsiteX4" fmla="*/ 118895 w 822936"/>
                  <a:gd name="connsiteY4" fmla="*/ 282730 h 318057"/>
                  <a:gd name="connsiteX5" fmla="*/ 116923 w 822936"/>
                  <a:gd name="connsiteY5" fmla="*/ 275376 h 318057"/>
                  <a:gd name="connsiteX6" fmla="*/ 113246 w 822936"/>
                  <a:gd name="connsiteY6" fmla="*/ 276362 h 318057"/>
                  <a:gd name="connsiteX7" fmla="*/ 105893 w 822936"/>
                  <a:gd name="connsiteY7" fmla="*/ 278334 h 318057"/>
                  <a:gd name="connsiteX8" fmla="*/ 102216 w 822936"/>
                  <a:gd name="connsiteY8" fmla="*/ 279320 h 318057"/>
                  <a:gd name="connsiteX9" fmla="*/ 94862 w 822936"/>
                  <a:gd name="connsiteY9" fmla="*/ 281293 h 318057"/>
                  <a:gd name="connsiteX10" fmla="*/ 93876 w 822936"/>
                  <a:gd name="connsiteY10" fmla="*/ 277616 h 318057"/>
                  <a:gd name="connsiteX11" fmla="*/ 101230 w 822936"/>
                  <a:gd name="connsiteY11" fmla="*/ 275644 h 318057"/>
                  <a:gd name="connsiteX12" fmla="*/ 104907 w 822936"/>
                  <a:gd name="connsiteY12" fmla="*/ 274658 h 318057"/>
                  <a:gd name="connsiteX13" fmla="*/ 112260 w 822936"/>
                  <a:gd name="connsiteY13" fmla="*/ 272686 h 318057"/>
                  <a:gd name="connsiteX14" fmla="*/ 64646 w 822936"/>
                  <a:gd name="connsiteY14" fmla="*/ 242102 h 318057"/>
                  <a:gd name="connsiteX15" fmla="*/ 69309 w 822936"/>
                  <a:gd name="connsiteY15" fmla="*/ 244793 h 318057"/>
                  <a:gd name="connsiteX16" fmla="*/ 65632 w 822936"/>
                  <a:gd name="connsiteY16" fmla="*/ 245779 h 318057"/>
                  <a:gd name="connsiteX17" fmla="*/ 58278 w 822936"/>
                  <a:gd name="connsiteY17" fmla="*/ 247751 h 318057"/>
                  <a:gd name="connsiteX18" fmla="*/ 53615 w 822936"/>
                  <a:gd name="connsiteY18" fmla="*/ 245060 h 318057"/>
                  <a:gd name="connsiteX19" fmla="*/ 57292 w 822936"/>
                  <a:gd name="connsiteY19" fmla="*/ 244074 h 318057"/>
                  <a:gd name="connsiteX20" fmla="*/ 32273 w 822936"/>
                  <a:gd name="connsiteY20" fmla="*/ 238960 h 318057"/>
                  <a:gd name="connsiteX21" fmla="*/ 33259 w 822936"/>
                  <a:gd name="connsiteY21" fmla="*/ 242637 h 318057"/>
                  <a:gd name="connsiteX22" fmla="*/ 40613 w 822936"/>
                  <a:gd name="connsiteY22" fmla="*/ 240664 h 318057"/>
                  <a:gd name="connsiteX23" fmla="*/ 44289 w 822936"/>
                  <a:gd name="connsiteY23" fmla="*/ 239678 h 318057"/>
                  <a:gd name="connsiteX24" fmla="*/ 46262 w 822936"/>
                  <a:gd name="connsiteY24" fmla="*/ 247032 h 318057"/>
                  <a:gd name="connsiteX25" fmla="*/ 42585 w 822936"/>
                  <a:gd name="connsiteY25" fmla="*/ 248019 h 318057"/>
                  <a:gd name="connsiteX26" fmla="*/ 35231 w 822936"/>
                  <a:gd name="connsiteY26" fmla="*/ 249991 h 318057"/>
                  <a:gd name="connsiteX27" fmla="*/ 29582 w 822936"/>
                  <a:gd name="connsiteY27" fmla="*/ 243623 h 318057"/>
                  <a:gd name="connsiteX28" fmla="*/ 28596 w 822936"/>
                  <a:gd name="connsiteY28" fmla="*/ 239946 h 318057"/>
                  <a:gd name="connsiteX29" fmla="*/ 3676 w 822936"/>
                  <a:gd name="connsiteY29" fmla="*/ 132332 h 318057"/>
                  <a:gd name="connsiteX30" fmla="*/ 5542 w 822936"/>
                  <a:gd name="connsiteY30" fmla="*/ 133409 h 318057"/>
                  <a:gd name="connsiteX31" fmla="*/ 0 w 822936"/>
                  <a:gd name="connsiteY31" fmla="*/ 133318 h 318057"/>
                  <a:gd name="connsiteX32" fmla="*/ 54434 w 822936"/>
                  <a:gd name="connsiteY32" fmla="*/ 130544 h 318057"/>
                  <a:gd name="connsiteX33" fmla="*/ 50756 w 822936"/>
                  <a:gd name="connsiteY33" fmla="*/ 131531 h 318057"/>
                  <a:gd name="connsiteX34" fmla="*/ 43403 w 822936"/>
                  <a:gd name="connsiteY34" fmla="*/ 133503 h 318057"/>
                  <a:gd name="connsiteX35" fmla="*/ 39726 w 822936"/>
                  <a:gd name="connsiteY35" fmla="*/ 134489 h 318057"/>
                  <a:gd name="connsiteX36" fmla="*/ 36050 w 822936"/>
                  <a:gd name="connsiteY36" fmla="*/ 135475 h 318057"/>
                  <a:gd name="connsiteX37" fmla="*/ 28696 w 822936"/>
                  <a:gd name="connsiteY37" fmla="*/ 137447 h 318057"/>
                  <a:gd name="connsiteX38" fmla="*/ 24033 w 822936"/>
                  <a:gd name="connsiteY38" fmla="*/ 134756 h 318057"/>
                  <a:gd name="connsiteX39" fmla="*/ 16679 w 822936"/>
                  <a:gd name="connsiteY39" fmla="*/ 136728 h 318057"/>
                  <a:gd name="connsiteX40" fmla="*/ 13003 w 822936"/>
                  <a:gd name="connsiteY40" fmla="*/ 137714 h 318057"/>
                  <a:gd name="connsiteX41" fmla="*/ 5542 w 822936"/>
                  <a:gd name="connsiteY41" fmla="*/ 133409 h 318057"/>
                  <a:gd name="connsiteX42" fmla="*/ 27709 w 822936"/>
                  <a:gd name="connsiteY42" fmla="*/ 133770 h 318057"/>
                  <a:gd name="connsiteX43" fmla="*/ 38740 w 822936"/>
                  <a:gd name="connsiteY43" fmla="*/ 130811 h 318057"/>
                  <a:gd name="connsiteX44" fmla="*/ 72816 w 822936"/>
                  <a:gd name="connsiteY44" fmla="*/ 125615 h 318057"/>
                  <a:gd name="connsiteX45" fmla="*/ 81156 w 822936"/>
                  <a:gd name="connsiteY45" fmla="*/ 127319 h 318057"/>
                  <a:gd name="connsiteX46" fmla="*/ 77479 w 822936"/>
                  <a:gd name="connsiteY46" fmla="*/ 128305 h 318057"/>
                  <a:gd name="connsiteX47" fmla="*/ 73802 w 822936"/>
                  <a:gd name="connsiteY47" fmla="*/ 129291 h 318057"/>
                  <a:gd name="connsiteX48" fmla="*/ 66448 w 822936"/>
                  <a:gd name="connsiteY48" fmla="*/ 131263 h 318057"/>
                  <a:gd name="connsiteX49" fmla="*/ 65462 w 822936"/>
                  <a:gd name="connsiteY49" fmla="*/ 127587 h 318057"/>
                  <a:gd name="connsiteX50" fmla="*/ 119896 w 822936"/>
                  <a:gd name="connsiteY50" fmla="*/ 124812 h 318057"/>
                  <a:gd name="connsiteX51" fmla="*/ 120882 w 822936"/>
                  <a:gd name="connsiteY51" fmla="*/ 128489 h 318057"/>
                  <a:gd name="connsiteX52" fmla="*/ 116220 w 822936"/>
                  <a:gd name="connsiteY52" fmla="*/ 125798 h 318057"/>
                  <a:gd name="connsiteX53" fmla="*/ 92187 w 822936"/>
                  <a:gd name="connsiteY53" fmla="*/ 124361 h 318057"/>
                  <a:gd name="connsiteX54" fmla="*/ 90481 w 822936"/>
                  <a:gd name="connsiteY54" fmla="*/ 132701 h 318057"/>
                  <a:gd name="connsiteX55" fmla="*/ 83128 w 822936"/>
                  <a:gd name="connsiteY55" fmla="*/ 134673 h 318057"/>
                  <a:gd name="connsiteX56" fmla="*/ 81156 w 822936"/>
                  <a:gd name="connsiteY56" fmla="*/ 127319 h 318057"/>
                  <a:gd name="connsiteX57" fmla="*/ 127250 w 822936"/>
                  <a:gd name="connsiteY57" fmla="*/ 122840 h 318057"/>
                  <a:gd name="connsiteX58" fmla="*/ 131913 w 822936"/>
                  <a:gd name="connsiteY58" fmla="*/ 125531 h 318057"/>
                  <a:gd name="connsiteX59" fmla="*/ 128236 w 822936"/>
                  <a:gd name="connsiteY59" fmla="*/ 126517 h 318057"/>
                  <a:gd name="connsiteX60" fmla="*/ 120882 w 822936"/>
                  <a:gd name="connsiteY60" fmla="*/ 128489 h 318057"/>
                  <a:gd name="connsiteX61" fmla="*/ 146621 w 822936"/>
                  <a:gd name="connsiteY61" fmla="*/ 121586 h 318057"/>
                  <a:gd name="connsiteX62" fmla="*/ 148593 w 822936"/>
                  <a:gd name="connsiteY62" fmla="*/ 128940 h 318057"/>
                  <a:gd name="connsiteX63" fmla="*/ 144916 w 822936"/>
                  <a:gd name="connsiteY63" fmla="*/ 129926 h 318057"/>
                  <a:gd name="connsiteX64" fmla="*/ 142944 w 822936"/>
                  <a:gd name="connsiteY64" fmla="*/ 122572 h 318057"/>
                  <a:gd name="connsiteX65" fmla="*/ 103217 w 822936"/>
                  <a:gd name="connsiteY65" fmla="*/ 121403 h 318057"/>
                  <a:gd name="connsiteX66" fmla="*/ 105189 w 822936"/>
                  <a:gd name="connsiteY66" fmla="*/ 128757 h 318057"/>
                  <a:gd name="connsiteX67" fmla="*/ 101512 w 822936"/>
                  <a:gd name="connsiteY67" fmla="*/ 129743 h 318057"/>
                  <a:gd name="connsiteX68" fmla="*/ 94159 w 822936"/>
                  <a:gd name="connsiteY68" fmla="*/ 131715 h 318057"/>
                  <a:gd name="connsiteX69" fmla="*/ 92187 w 822936"/>
                  <a:gd name="connsiteY69" fmla="*/ 124361 h 318057"/>
                  <a:gd name="connsiteX70" fmla="*/ 99540 w 822936"/>
                  <a:gd name="connsiteY70" fmla="*/ 122389 h 318057"/>
                  <a:gd name="connsiteX71" fmla="*/ 138281 w 822936"/>
                  <a:gd name="connsiteY71" fmla="*/ 119881 h 318057"/>
                  <a:gd name="connsiteX72" fmla="*/ 142944 w 822936"/>
                  <a:gd name="connsiteY72" fmla="*/ 122572 h 318057"/>
                  <a:gd name="connsiteX73" fmla="*/ 139267 w 822936"/>
                  <a:gd name="connsiteY73" fmla="*/ 123558 h 318057"/>
                  <a:gd name="connsiteX74" fmla="*/ 114247 w 822936"/>
                  <a:gd name="connsiteY74" fmla="*/ 118444 h 318057"/>
                  <a:gd name="connsiteX75" fmla="*/ 116220 w 822936"/>
                  <a:gd name="connsiteY75" fmla="*/ 125798 h 318057"/>
                  <a:gd name="connsiteX76" fmla="*/ 117206 w 822936"/>
                  <a:gd name="connsiteY76" fmla="*/ 129475 h 318057"/>
                  <a:gd name="connsiteX77" fmla="*/ 109852 w 822936"/>
                  <a:gd name="connsiteY77" fmla="*/ 131447 h 318057"/>
                  <a:gd name="connsiteX78" fmla="*/ 106175 w 822936"/>
                  <a:gd name="connsiteY78" fmla="*/ 132433 h 318057"/>
                  <a:gd name="connsiteX79" fmla="*/ 105189 w 822936"/>
                  <a:gd name="connsiteY79" fmla="*/ 128757 h 318057"/>
                  <a:gd name="connsiteX80" fmla="*/ 106894 w 822936"/>
                  <a:gd name="connsiteY80" fmla="*/ 120416 h 318057"/>
                  <a:gd name="connsiteX81" fmla="*/ 187967 w 822936"/>
                  <a:gd name="connsiteY81" fmla="*/ 55320 h 318057"/>
                  <a:gd name="connsiteX82" fmla="*/ 193616 w 822936"/>
                  <a:gd name="connsiteY82" fmla="*/ 61687 h 318057"/>
                  <a:gd name="connsiteX83" fmla="*/ 176937 w 822936"/>
                  <a:gd name="connsiteY83" fmla="*/ 58278 h 318057"/>
                  <a:gd name="connsiteX84" fmla="*/ 246075 w 822936"/>
                  <a:gd name="connsiteY84" fmla="*/ 51558 h 318057"/>
                  <a:gd name="connsiteX85" fmla="*/ 243385 w 822936"/>
                  <a:gd name="connsiteY85" fmla="*/ 56222 h 318057"/>
                  <a:gd name="connsiteX86" fmla="*/ 242399 w 822936"/>
                  <a:gd name="connsiteY86" fmla="*/ 52544 h 318057"/>
                  <a:gd name="connsiteX87" fmla="*/ 253430 w 822936"/>
                  <a:gd name="connsiteY87" fmla="*/ 49586 h 318057"/>
                  <a:gd name="connsiteX88" fmla="*/ 258093 w 822936"/>
                  <a:gd name="connsiteY88" fmla="*/ 52278 h 318057"/>
                  <a:gd name="connsiteX89" fmla="*/ 254416 w 822936"/>
                  <a:gd name="connsiteY89" fmla="*/ 53264 h 318057"/>
                  <a:gd name="connsiteX90" fmla="*/ 246075 w 822936"/>
                  <a:gd name="connsiteY90" fmla="*/ 51558 h 318057"/>
                  <a:gd name="connsiteX91" fmla="*/ 280154 w 822936"/>
                  <a:gd name="connsiteY91" fmla="*/ 46361 h 318057"/>
                  <a:gd name="connsiteX92" fmla="*/ 293157 w 822936"/>
                  <a:gd name="connsiteY92" fmla="*/ 50757 h 318057"/>
                  <a:gd name="connsiteX93" fmla="*/ 294143 w 822936"/>
                  <a:gd name="connsiteY93" fmla="*/ 54435 h 318057"/>
                  <a:gd name="connsiteX94" fmla="*/ 285804 w 822936"/>
                  <a:gd name="connsiteY94" fmla="*/ 52729 h 318057"/>
                  <a:gd name="connsiteX95" fmla="*/ 263475 w 822936"/>
                  <a:gd name="connsiteY95" fmla="*/ 42952 h 318057"/>
                  <a:gd name="connsiteX96" fmla="*/ 268139 w 822936"/>
                  <a:gd name="connsiteY96" fmla="*/ 45644 h 318057"/>
                  <a:gd name="connsiteX97" fmla="*/ 264461 w 822936"/>
                  <a:gd name="connsiteY97" fmla="*/ 46631 h 318057"/>
                  <a:gd name="connsiteX98" fmla="*/ 257107 w 822936"/>
                  <a:gd name="connsiteY98" fmla="*/ 48603 h 318057"/>
                  <a:gd name="connsiteX99" fmla="*/ 256121 w 822936"/>
                  <a:gd name="connsiteY99" fmla="*/ 44925 h 318057"/>
                  <a:gd name="connsiteX100" fmla="*/ 243118 w 822936"/>
                  <a:gd name="connsiteY100" fmla="*/ 40529 h 318057"/>
                  <a:gd name="connsiteX101" fmla="*/ 245090 w 822936"/>
                  <a:gd name="connsiteY101" fmla="*/ 47882 h 318057"/>
                  <a:gd name="connsiteX102" fmla="*/ 241413 w 822936"/>
                  <a:gd name="connsiteY102" fmla="*/ 48868 h 318057"/>
                  <a:gd name="connsiteX103" fmla="*/ 202407 w 822936"/>
                  <a:gd name="connsiteY103" fmla="*/ 35683 h 318057"/>
                  <a:gd name="connsiteX104" fmla="*/ 203393 w 822936"/>
                  <a:gd name="connsiteY104" fmla="*/ 39361 h 318057"/>
                  <a:gd name="connsiteX105" fmla="*/ 199715 w 822936"/>
                  <a:gd name="connsiteY105" fmla="*/ 40347 h 318057"/>
                  <a:gd name="connsiteX106" fmla="*/ 198728 w 822936"/>
                  <a:gd name="connsiteY106" fmla="*/ 36669 h 318057"/>
                  <a:gd name="connsiteX107" fmla="*/ 353691 w 822936"/>
                  <a:gd name="connsiteY107" fmla="*/ 26640 h 318057"/>
                  <a:gd name="connsiteX108" fmla="*/ 359339 w 822936"/>
                  <a:gd name="connsiteY108" fmla="*/ 33007 h 318057"/>
                  <a:gd name="connsiteX109" fmla="*/ 367679 w 822936"/>
                  <a:gd name="connsiteY109" fmla="*/ 34712 h 318057"/>
                  <a:gd name="connsiteX110" fmla="*/ 360325 w 822936"/>
                  <a:gd name="connsiteY110" fmla="*/ 36684 h 318057"/>
                  <a:gd name="connsiteX111" fmla="*/ 362297 w 822936"/>
                  <a:gd name="connsiteY111" fmla="*/ 44036 h 318057"/>
                  <a:gd name="connsiteX112" fmla="*/ 362298 w 822936"/>
                  <a:gd name="connsiteY112" fmla="*/ 44038 h 318057"/>
                  <a:gd name="connsiteX113" fmla="*/ 356649 w 822936"/>
                  <a:gd name="connsiteY113" fmla="*/ 37670 h 318057"/>
                  <a:gd name="connsiteX114" fmla="*/ 349295 w 822936"/>
                  <a:gd name="connsiteY114" fmla="*/ 39642 h 318057"/>
                  <a:gd name="connsiteX115" fmla="*/ 348309 w 822936"/>
                  <a:gd name="connsiteY115" fmla="*/ 35965 h 318057"/>
                  <a:gd name="connsiteX116" fmla="*/ 346337 w 822936"/>
                  <a:gd name="connsiteY116" fmla="*/ 28612 h 318057"/>
                  <a:gd name="connsiteX117" fmla="*/ 312979 w 822936"/>
                  <a:gd name="connsiteY117" fmla="*/ 21793 h 318057"/>
                  <a:gd name="connsiteX118" fmla="*/ 325981 w 822936"/>
                  <a:gd name="connsiteY118" fmla="*/ 26189 h 318057"/>
                  <a:gd name="connsiteX119" fmla="*/ 330644 w 822936"/>
                  <a:gd name="connsiteY119" fmla="*/ 28880 h 318057"/>
                  <a:gd name="connsiteX120" fmla="*/ 342661 w 822936"/>
                  <a:gd name="connsiteY120" fmla="*/ 29598 h 318057"/>
                  <a:gd name="connsiteX121" fmla="*/ 338984 w 822936"/>
                  <a:gd name="connsiteY121" fmla="*/ 30584 h 318057"/>
                  <a:gd name="connsiteX122" fmla="*/ 331630 w 822936"/>
                  <a:gd name="connsiteY122" fmla="*/ 32556 h 318057"/>
                  <a:gd name="connsiteX123" fmla="*/ 327953 w 822936"/>
                  <a:gd name="connsiteY123" fmla="*/ 33542 h 318057"/>
                  <a:gd name="connsiteX124" fmla="*/ 320600 w 822936"/>
                  <a:gd name="connsiteY124" fmla="*/ 35514 h 318057"/>
                  <a:gd name="connsiteX125" fmla="*/ 315937 w 822936"/>
                  <a:gd name="connsiteY125" fmla="*/ 32824 h 318057"/>
                  <a:gd name="connsiteX126" fmla="*/ 307597 w 822936"/>
                  <a:gd name="connsiteY126" fmla="*/ 31119 h 318057"/>
                  <a:gd name="connsiteX127" fmla="*/ 301948 w 822936"/>
                  <a:gd name="connsiteY127" fmla="*/ 24751 h 318057"/>
                  <a:gd name="connsiteX128" fmla="*/ 370760 w 822936"/>
                  <a:gd name="connsiteY128" fmla="*/ 16807 h 318057"/>
                  <a:gd name="connsiteX129" fmla="*/ 374765 w 822936"/>
                  <a:gd name="connsiteY129" fmla="*/ 17047 h 318057"/>
                  <a:gd name="connsiteX130" fmla="*/ 383105 w 822936"/>
                  <a:gd name="connsiteY130" fmla="*/ 18751 h 318057"/>
                  <a:gd name="connsiteX131" fmla="*/ 379428 w 822936"/>
                  <a:gd name="connsiteY131" fmla="*/ 19737 h 318057"/>
                  <a:gd name="connsiteX132" fmla="*/ 366426 w 822936"/>
                  <a:gd name="connsiteY132" fmla="*/ 15342 h 318057"/>
                  <a:gd name="connsiteX133" fmla="*/ 370760 w 822936"/>
                  <a:gd name="connsiteY133" fmla="*/ 16807 h 318057"/>
                  <a:gd name="connsiteX134" fmla="*/ 362749 w 822936"/>
                  <a:gd name="connsiteY134" fmla="*/ 16328 h 318057"/>
                  <a:gd name="connsiteX135" fmla="*/ 334054 w 822936"/>
                  <a:gd name="connsiteY135" fmla="*/ 12200 h 318057"/>
                  <a:gd name="connsiteX136" fmla="*/ 342393 w 822936"/>
                  <a:gd name="connsiteY136" fmla="*/ 13905 h 318057"/>
                  <a:gd name="connsiteX137" fmla="*/ 355395 w 822936"/>
                  <a:gd name="connsiteY137" fmla="*/ 18301 h 318057"/>
                  <a:gd name="connsiteX138" fmla="*/ 344365 w 822936"/>
                  <a:gd name="connsiteY138" fmla="*/ 21259 h 318057"/>
                  <a:gd name="connsiteX139" fmla="*/ 430904 w 822936"/>
                  <a:gd name="connsiteY139" fmla="*/ 5932 h 318057"/>
                  <a:gd name="connsiteX140" fmla="*/ 440229 w 822936"/>
                  <a:gd name="connsiteY140" fmla="*/ 11314 h 318057"/>
                  <a:gd name="connsiteX141" fmla="*/ 444892 w 822936"/>
                  <a:gd name="connsiteY141" fmla="*/ 14004 h 318057"/>
                  <a:gd name="connsiteX142" fmla="*/ 454218 w 822936"/>
                  <a:gd name="connsiteY142" fmla="*/ 19386 h 318057"/>
                  <a:gd name="connsiteX143" fmla="*/ 457895 w 822936"/>
                  <a:gd name="connsiteY143" fmla="*/ 18400 h 318057"/>
                  <a:gd name="connsiteX144" fmla="*/ 458881 w 822936"/>
                  <a:gd name="connsiteY144" fmla="*/ 22077 h 318057"/>
                  <a:gd name="connsiteX145" fmla="*/ 463544 w 822936"/>
                  <a:gd name="connsiteY145" fmla="*/ 24767 h 318057"/>
                  <a:gd name="connsiteX146" fmla="*/ 470897 w 822936"/>
                  <a:gd name="connsiteY146" fmla="*/ 22795 h 318057"/>
                  <a:gd name="connsiteX147" fmla="*/ 472869 w 822936"/>
                  <a:gd name="connsiteY147" fmla="*/ 30149 h 318057"/>
                  <a:gd name="connsiteX148" fmla="*/ 484886 w 822936"/>
                  <a:gd name="connsiteY148" fmla="*/ 30868 h 318057"/>
                  <a:gd name="connsiteX149" fmla="*/ 494211 w 822936"/>
                  <a:gd name="connsiteY149" fmla="*/ 36249 h 318057"/>
                  <a:gd name="connsiteX150" fmla="*/ 502551 w 822936"/>
                  <a:gd name="connsiteY150" fmla="*/ 37953 h 318057"/>
                  <a:gd name="connsiteX151" fmla="*/ 519230 w 822936"/>
                  <a:gd name="connsiteY151" fmla="*/ 41362 h 318057"/>
                  <a:gd name="connsiteX152" fmla="*/ 515554 w 822936"/>
                  <a:gd name="connsiteY152" fmla="*/ 42349 h 318057"/>
                  <a:gd name="connsiteX153" fmla="*/ 520216 w 822936"/>
                  <a:gd name="connsiteY153" fmla="*/ 45039 h 318057"/>
                  <a:gd name="connsiteX154" fmla="*/ 527570 w 822936"/>
                  <a:gd name="connsiteY154" fmla="*/ 43067 h 318057"/>
                  <a:gd name="connsiteX155" fmla="*/ 535910 w 822936"/>
                  <a:gd name="connsiteY155" fmla="*/ 44772 h 318057"/>
                  <a:gd name="connsiteX156" fmla="*/ 545235 w 822936"/>
                  <a:gd name="connsiteY156" fmla="*/ 50154 h 318057"/>
                  <a:gd name="connsiteX157" fmla="*/ 549898 w 822936"/>
                  <a:gd name="connsiteY157" fmla="*/ 52844 h 318057"/>
                  <a:gd name="connsiteX158" fmla="*/ 559224 w 822936"/>
                  <a:gd name="connsiteY158" fmla="*/ 58225 h 318057"/>
                  <a:gd name="connsiteX159" fmla="*/ 562901 w 822936"/>
                  <a:gd name="connsiteY159" fmla="*/ 57239 h 318057"/>
                  <a:gd name="connsiteX160" fmla="*/ 571241 w 822936"/>
                  <a:gd name="connsiteY160" fmla="*/ 58945 h 318057"/>
                  <a:gd name="connsiteX161" fmla="*/ 576889 w 822936"/>
                  <a:gd name="connsiteY161" fmla="*/ 65312 h 318057"/>
                  <a:gd name="connsiteX162" fmla="*/ 581552 w 822936"/>
                  <a:gd name="connsiteY162" fmla="*/ 68002 h 318057"/>
                  <a:gd name="connsiteX163" fmla="*/ 588906 w 822936"/>
                  <a:gd name="connsiteY163" fmla="*/ 66030 h 318057"/>
                  <a:gd name="connsiteX164" fmla="*/ 589892 w 822936"/>
                  <a:gd name="connsiteY164" fmla="*/ 69707 h 318057"/>
                  <a:gd name="connsiteX165" fmla="*/ 595541 w 822936"/>
                  <a:gd name="connsiteY165" fmla="*/ 76075 h 318057"/>
                  <a:gd name="connsiteX166" fmla="*/ 603881 w 822936"/>
                  <a:gd name="connsiteY166" fmla="*/ 77780 h 318057"/>
                  <a:gd name="connsiteX167" fmla="*/ 607558 w 822936"/>
                  <a:gd name="connsiteY167" fmla="*/ 76793 h 318057"/>
                  <a:gd name="connsiteX168" fmla="*/ 609530 w 822936"/>
                  <a:gd name="connsiteY168" fmla="*/ 84147 h 318057"/>
                  <a:gd name="connsiteX169" fmla="*/ 610516 w 822936"/>
                  <a:gd name="connsiteY169" fmla="*/ 87823 h 318057"/>
                  <a:gd name="connsiteX170" fmla="*/ 606839 w 822936"/>
                  <a:gd name="connsiteY170" fmla="*/ 88810 h 318057"/>
                  <a:gd name="connsiteX171" fmla="*/ 605853 w 822936"/>
                  <a:gd name="connsiteY171" fmla="*/ 85133 h 318057"/>
                  <a:gd name="connsiteX172" fmla="*/ 596527 w 822936"/>
                  <a:gd name="connsiteY172" fmla="*/ 79752 h 318057"/>
                  <a:gd name="connsiteX173" fmla="*/ 591864 w 822936"/>
                  <a:gd name="connsiteY173" fmla="*/ 77061 h 318057"/>
                  <a:gd name="connsiteX174" fmla="*/ 592850 w 822936"/>
                  <a:gd name="connsiteY174" fmla="*/ 80738 h 318057"/>
                  <a:gd name="connsiteX175" fmla="*/ 587469 w 822936"/>
                  <a:gd name="connsiteY175" fmla="*/ 90063 h 318057"/>
                  <a:gd name="connsiteX176" fmla="*/ 588455 w 822936"/>
                  <a:gd name="connsiteY176" fmla="*/ 93740 h 318057"/>
                  <a:gd name="connsiteX177" fmla="*/ 595809 w 822936"/>
                  <a:gd name="connsiteY177" fmla="*/ 91768 h 318057"/>
                  <a:gd name="connsiteX178" fmla="*/ 597781 w 822936"/>
                  <a:gd name="connsiteY178" fmla="*/ 99122 h 318057"/>
                  <a:gd name="connsiteX179" fmla="*/ 601458 w 822936"/>
                  <a:gd name="connsiteY179" fmla="*/ 98136 h 318057"/>
                  <a:gd name="connsiteX180" fmla="*/ 608811 w 822936"/>
                  <a:gd name="connsiteY180" fmla="*/ 96164 h 318057"/>
                  <a:gd name="connsiteX181" fmla="*/ 609797 w 822936"/>
                  <a:gd name="connsiteY181" fmla="*/ 99840 h 318057"/>
                  <a:gd name="connsiteX182" fmla="*/ 614460 w 822936"/>
                  <a:gd name="connsiteY182" fmla="*/ 102531 h 318057"/>
                  <a:gd name="connsiteX183" fmla="*/ 623786 w 822936"/>
                  <a:gd name="connsiteY183" fmla="*/ 107912 h 318057"/>
                  <a:gd name="connsiteX184" fmla="*/ 625490 w 822936"/>
                  <a:gd name="connsiteY184" fmla="*/ 99573 h 318057"/>
                  <a:gd name="connsiteX185" fmla="*/ 627463 w 822936"/>
                  <a:gd name="connsiteY185" fmla="*/ 106926 h 318057"/>
                  <a:gd name="connsiteX186" fmla="*/ 632125 w 822936"/>
                  <a:gd name="connsiteY186" fmla="*/ 109617 h 318057"/>
                  <a:gd name="connsiteX187" fmla="*/ 631139 w 822936"/>
                  <a:gd name="connsiteY187" fmla="*/ 105940 h 318057"/>
                  <a:gd name="connsiteX188" fmla="*/ 639479 w 822936"/>
                  <a:gd name="connsiteY188" fmla="*/ 107645 h 318057"/>
                  <a:gd name="connsiteX189" fmla="*/ 641451 w 822936"/>
                  <a:gd name="connsiteY189" fmla="*/ 114999 h 318057"/>
                  <a:gd name="connsiteX190" fmla="*/ 645128 w 822936"/>
                  <a:gd name="connsiteY190" fmla="*/ 114012 h 318057"/>
                  <a:gd name="connsiteX191" fmla="*/ 643156 w 822936"/>
                  <a:gd name="connsiteY191" fmla="*/ 106658 h 318057"/>
                  <a:gd name="connsiteX192" fmla="*/ 638493 w 822936"/>
                  <a:gd name="connsiteY192" fmla="*/ 103968 h 318057"/>
                  <a:gd name="connsiteX193" fmla="*/ 636520 w 822936"/>
                  <a:gd name="connsiteY193" fmla="*/ 96615 h 318057"/>
                  <a:gd name="connsiteX194" fmla="*/ 629167 w 822936"/>
                  <a:gd name="connsiteY194" fmla="*/ 98587 h 318057"/>
                  <a:gd name="connsiteX195" fmla="*/ 628181 w 822936"/>
                  <a:gd name="connsiteY195" fmla="*/ 94910 h 318057"/>
                  <a:gd name="connsiteX196" fmla="*/ 624504 w 822936"/>
                  <a:gd name="connsiteY196" fmla="*/ 95896 h 318057"/>
                  <a:gd name="connsiteX197" fmla="*/ 620828 w 822936"/>
                  <a:gd name="connsiteY197" fmla="*/ 96882 h 318057"/>
                  <a:gd name="connsiteX198" fmla="*/ 619842 w 822936"/>
                  <a:gd name="connsiteY198" fmla="*/ 93205 h 318057"/>
                  <a:gd name="connsiteX199" fmla="*/ 617869 w 822936"/>
                  <a:gd name="connsiteY199" fmla="*/ 85851 h 318057"/>
                  <a:gd name="connsiteX200" fmla="*/ 616883 w 822936"/>
                  <a:gd name="connsiteY200" fmla="*/ 82175 h 318057"/>
                  <a:gd name="connsiteX201" fmla="*/ 614911 w 822936"/>
                  <a:gd name="connsiteY201" fmla="*/ 74821 h 318057"/>
                  <a:gd name="connsiteX202" fmla="*/ 618588 w 822936"/>
                  <a:gd name="connsiteY202" fmla="*/ 73835 h 318057"/>
                  <a:gd name="connsiteX203" fmla="*/ 624237 w 822936"/>
                  <a:gd name="connsiteY203" fmla="*/ 80202 h 318057"/>
                  <a:gd name="connsiteX204" fmla="*/ 632576 w 822936"/>
                  <a:gd name="connsiteY204" fmla="*/ 81907 h 318057"/>
                  <a:gd name="connsiteX205" fmla="*/ 638226 w 822936"/>
                  <a:gd name="connsiteY205" fmla="*/ 88275 h 318057"/>
                  <a:gd name="connsiteX206" fmla="*/ 646565 w 822936"/>
                  <a:gd name="connsiteY206" fmla="*/ 89980 h 318057"/>
                  <a:gd name="connsiteX207" fmla="*/ 647551 w 822936"/>
                  <a:gd name="connsiteY207" fmla="*/ 93656 h 318057"/>
                  <a:gd name="connsiteX208" fmla="*/ 651228 w 822936"/>
                  <a:gd name="connsiteY208" fmla="*/ 92670 h 318057"/>
                  <a:gd name="connsiteX209" fmla="*/ 660554 w 822936"/>
                  <a:gd name="connsiteY209" fmla="*/ 98051 h 318057"/>
                  <a:gd name="connsiteX210" fmla="*/ 664231 w 822936"/>
                  <a:gd name="connsiteY210" fmla="*/ 97065 h 318057"/>
                  <a:gd name="connsiteX211" fmla="*/ 662259 w 822936"/>
                  <a:gd name="connsiteY211" fmla="*/ 89712 h 318057"/>
                  <a:gd name="connsiteX212" fmla="*/ 661273 w 822936"/>
                  <a:gd name="connsiteY212" fmla="*/ 86035 h 318057"/>
                  <a:gd name="connsiteX213" fmla="*/ 664949 w 822936"/>
                  <a:gd name="connsiteY213" fmla="*/ 85049 h 318057"/>
                  <a:gd name="connsiteX214" fmla="*/ 663963 w 822936"/>
                  <a:gd name="connsiteY214" fmla="*/ 81372 h 318057"/>
                  <a:gd name="connsiteX215" fmla="*/ 658314 w 822936"/>
                  <a:gd name="connsiteY215" fmla="*/ 75004 h 318057"/>
                  <a:gd name="connsiteX216" fmla="*/ 657328 w 822936"/>
                  <a:gd name="connsiteY216" fmla="*/ 71328 h 318057"/>
                  <a:gd name="connsiteX217" fmla="*/ 655356 w 822936"/>
                  <a:gd name="connsiteY217" fmla="*/ 63974 h 318057"/>
                  <a:gd name="connsiteX218" fmla="*/ 665400 w 822936"/>
                  <a:gd name="connsiteY218" fmla="*/ 57340 h 318057"/>
                  <a:gd name="connsiteX219" fmla="*/ 674459 w 822936"/>
                  <a:gd name="connsiteY219" fmla="*/ 47027 h 318057"/>
                  <a:gd name="connsiteX220" fmla="*/ 678135 w 822936"/>
                  <a:gd name="connsiteY220" fmla="*/ 46041 h 318057"/>
                  <a:gd name="connsiteX221" fmla="*/ 676431 w 822936"/>
                  <a:gd name="connsiteY221" fmla="*/ 54381 h 318057"/>
                  <a:gd name="connsiteX222" fmla="*/ 669077 w 822936"/>
                  <a:gd name="connsiteY222" fmla="*/ 56354 h 318057"/>
                  <a:gd name="connsiteX223" fmla="*/ 681094 w 822936"/>
                  <a:gd name="connsiteY223" fmla="*/ 57072 h 318057"/>
                  <a:gd name="connsiteX224" fmla="*/ 683066 w 822936"/>
                  <a:gd name="connsiteY224" fmla="*/ 64425 h 318057"/>
                  <a:gd name="connsiteX225" fmla="*/ 686742 w 822936"/>
                  <a:gd name="connsiteY225" fmla="*/ 63439 h 318057"/>
                  <a:gd name="connsiteX226" fmla="*/ 684052 w 822936"/>
                  <a:gd name="connsiteY226" fmla="*/ 68102 h 318057"/>
                  <a:gd name="connsiteX227" fmla="*/ 686024 w 822936"/>
                  <a:gd name="connsiteY227" fmla="*/ 75456 h 318057"/>
                  <a:gd name="connsiteX228" fmla="*/ 682347 w 822936"/>
                  <a:gd name="connsiteY228" fmla="*/ 76442 h 318057"/>
                  <a:gd name="connsiteX229" fmla="*/ 674993 w 822936"/>
                  <a:gd name="connsiteY229" fmla="*/ 78414 h 318057"/>
                  <a:gd name="connsiteX230" fmla="*/ 671317 w 822936"/>
                  <a:gd name="connsiteY230" fmla="*/ 79400 h 318057"/>
                  <a:gd name="connsiteX231" fmla="*/ 672303 w 822936"/>
                  <a:gd name="connsiteY231" fmla="*/ 83077 h 318057"/>
                  <a:gd name="connsiteX232" fmla="*/ 678937 w 822936"/>
                  <a:gd name="connsiteY232" fmla="*/ 93121 h 318057"/>
                  <a:gd name="connsiteX233" fmla="*/ 679923 w 822936"/>
                  <a:gd name="connsiteY233" fmla="*/ 96798 h 318057"/>
                  <a:gd name="connsiteX234" fmla="*/ 682882 w 822936"/>
                  <a:gd name="connsiteY234" fmla="*/ 107828 h 318057"/>
                  <a:gd name="connsiteX235" fmla="*/ 684854 w 822936"/>
                  <a:gd name="connsiteY235" fmla="*/ 115182 h 318057"/>
                  <a:gd name="connsiteX236" fmla="*/ 693194 w 822936"/>
                  <a:gd name="connsiteY236" fmla="*/ 116886 h 318057"/>
                  <a:gd name="connsiteX237" fmla="*/ 694180 w 822936"/>
                  <a:gd name="connsiteY237" fmla="*/ 120563 h 318057"/>
                  <a:gd name="connsiteX238" fmla="*/ 686826 w 822936"/>
                  <a:gd name="connsiteY238" fmla="*/ 122535 h 318057"/>
                  <a:gd name="connsiteX239" fmla="*/ 688798 w 822936"/>
                  <a:gd name="connsiteY239" fmla="*/ 129889 h 318057"/>
                  <a:gd name="connsiteX240" fmla="*/ 689784 w 822936"/>
                  <a:gd name="connsiteY240" fmla="*/ 133566 h 318057"/>
                  <a:gd name="connsiteX241" fmla="*/ 699110 w 822936"/>
                  <a:gd name="connsiteY241" fmla="*/ 138947 h 318057"/>
                  <a:gd name="connsiteX242" fmla="*/ 703773 w 822936"/>
                  <a:gd name="connsiteY242" fmla="*/ 141638 h 318057"/>
                  <a:gd name="connsiteX243" fmla="*/ 707450 w 822936"/>
                  <a:gd name="connsiteY243" fmla="*/ 140652 h 318057"/>
                  <a:gd name="connsiteX244" fmla="*/ 708436 w 822936"/>
                  <a:gd name="connsiteY244" fmla="*/ 144329 h 318057"/>
                  <a:gd name="connsiteX245" fmla="*/ 710408 w 822936"/>
                  <a:gd name="connsiteY245" fmla="*/ 151682 h 318057"/>
                  <a:gd name="connsiteX246" fmla="*/ 711394 w 822936"/>
                  <a:gd name="connsiteY246" fmla="*/ 155359 h 318057"/>
                  <a:gd name="connsiteX247" fmla="*/ 718747 w 822936"/>
                  <a:gd name="connsiteY247" fmla="*/ 153387 h 318057"/>
                  <a:gd name="connsiteX248" fmla="*/ 722425 w 822936"/>
                  <a:gd name="connsiteY248" fmla="*/ 152401 h 318057"/>
                  <a:gd name="connsiteX249" fmla="*/ 731750 w 822936"/>
                  <a:gd name="connsiteY249" fmla="*/ 157782 h 318057"/>
                  <a:gd name="connsiteX250" fmla="*/ 732737 w 822936"/>
                  <a:gd name="connsiteY250" fmla="*/ 161459 h 318057"/>
                  <a:gd name="connsiteX251" fmla="*/ 738385 w 822936"/>
                  <a:gd name="connsiteY251" fmla="*/ 167827 h 318057"/>
                  <a:gd name="connsiteX252" fmla="*/ 739371 w 822936"/>
                  <a:gd name="connsiteY252" fmla="*/ 171503 h 318057"/>
                  <a:gd name="connsiteX253" fmla="*/ 746725 w 822936"/>
                  <a:gd name="connsiteY253" fmla="*/ 169531 h 318057"/>
                  <a:gd name="connsiteX254" fmla="*/ 747711 w 822936"/>
                  <a:gd name="connsiteY254" fmla="*/ 173208 h 318057"/>
                  <a:gd name="connsiteX255" fmla="*/ 751387 w 822936"/>
                  <a:gd name="connsiteY255" fmla="*/ 172222 h 318057"/>
                  <a:gd name="connsiteX256" fmla="*/ 757037 w 822936"/>
                  <a:gd name="connsiteY256" fmla="*/ 178589 h 318057"/>
                  <a:gd name="connsiteX257" fmla="*/ 758023 w 822936"/>
                  <a:gd name="connsiteY257" fmla="*/ 182266 h 318057"/>
                  <a:gd name="connsiteX258" fmla="*/ 760981 w 822936"/>
                  <a:gd name="connsiteY258" fmla="*/ 193296 h 318057"/>
                  <a:gd name="connsiteX259" fmla="*/ 770307 w 822936"/>
                  <a:gd name="connsiteY259" fmla="*/ 198678 h 318057"/>
                  <a:gd name="connsiteX260" fmla="*/ 771293 w 822936"/>
                  <a:gd name="connsiteY260" fmla="*/ 202355 h 318057"/>
                  <a:gd name="connsiteX261" fmla="*/ 774970 w 822936"/>
                  <a:gd name="connsiteY261" fmla="*/ 201369 h 318057"/>
                  <a:gd name="connsiteX262" fmla="*/ 775956 w 822936"/>
                  <a:gd name="connsiteY262" fmla="*/ 205046 h 318057"/>
                  <a:gd name="connsiteX263" fmla="*/ 785282 w 822936"/>
                  <a:gd name="connsiteY263" fmla="*/ 210427 h 318057"/>
                  <a:gd name="connsiteX264" fmla="*/ 786268 w 822936"/>
                  <a:gd name="connsiteY264" fmla="*/ 214104 h 318057"/>
                  <a:gd name="connsiteX265" fmla="*/ 788240 w 822936"/>
                  <a:gd name="connsiteY265" fmla="*/ 221458 h 318057"/>
                  <a:gd name="connsiteX266" fmla="*/ 789226 w 822936"/>
                  <a:gd name="connsiteY266" fmla="*/ 225134 h 318057"/>
                  <a:gd name="connsiteX267" fmla="*/ 791198 w 822936"/>
                  <a:gd name="connsiteY267" fmla="*/ 232488 h 318057"/>
                  <a:gd name="connsiteX268" fmla="*/ 795861 w 822936"/>
                  <a:gd name="connsiteY268" fmla="*/ 235178 h 318057"/>
                  <a:gd name="connsiteX269" fmla="*/ 796847 w 822936"/>
                  <a:gd name="connsiteY269" fmla="*/ 238855 h 318057"/>
                  <a:gd name="connsiteX270" fmla="*/ 806173 w 822936"/>
                  <a:gd name="connsiteY270" fmla="*/ 244237 h 318057"/>
                  <a:gd name="connsiteX271" fmla="*/ 807159 w 822936"/>
                  <a:gd name="connsiteY271" fmla="*/ 247914 h 318057"/>
                  <a:gd name="connsiteX272" fmla="*/ 810117 w 822936"/>
                  <a:gd name="connsiteY272" fmla="*/ 258944 h 318057"/>
                  <a:gd name="connsiteX273" fmla="*/ 812089 w 822936"/>
                  <a:gd name="connsiteY273" fmla="*/ 266298 h 318057"/>
                  <a:gd name="connsiteX274" fmla="*/ 813075 w 822936"/>
                  <a:gd name="connsiteY274" fmla="*/ 269974 h 318057"/>
                  <a:gd name="connsiteX275" fmla="*/ 814061 w 822936"/>
                  <a:gd name="connsiteY275" fmla="*/ 273651 h 318057"/>
                  <a:gd name="connsiteX276" fmla="*/ 816033 w 822936"/>
                  <a:gd name="connsiteY276" fmla="*/ 281004 h 318057"/>
                  <a:gd name="connsiteX277" fmla="*/ 817019 w 822936"/>
                  <a:gd name="connsiteY277" fmla="*/ 284681 h 318057"/>
                  <a:gd name="connsiteX278" fmla="*/ 818991 w 822936"/>
                  <a:gd name="connsiteY278" fmla="*/ 292035 h 318057"/>
                  <a:gd name="connsiteX279" fmla="*/ 819978 w 822936"/>
                  <a:gd name="connsiteY279" fmla="*/ 295712 h 318057"/>
                  <a:gd name="connsiteX280" fmla="*/ 822936 w 822936"/>
                  <a:gd name="connsiteY280" fmla="*/ 306742 h 318057"/>
                  <a:gd name="connsiteX281" fmla="*/ 819111 w 822936"/>
                  <a:gd name="connsiteY281" fmla="*/ 318057 h 318057"/>
                  <a:gd name="connsiteX282" fmla="*/ 192441 w 822936"/>
                  <a:gd name="connsiteY282" fmla="*/ 318057 h 318057"/>
                  <a:gd name="connsiteX283" fmla="*/ 219957 w 822936"/>
                  <a:gd name="connsiteY283" fmla="*/ 306863 h 318057"/>
                  <a:gd name="connsiteX284" fmla="*/ 253048 w 822936"/>
                  <a:gd name="connsiteY284" fmla="*/ 297988 h 318057"/>
                  <a:gd name="connsiteX285" fmla="*/ 251076 w 822936"/>
                  <a:gd name="connsiteY285" fmla="*/ 290635 h 318057"/>
                  <a:gd name="connsiteX286" fmla="*/ 262106 w 822936"/>
                  <a:gd name="connsiteY286" fmla="*/ 287677 h 318057"/>
                  <a:gd name="connsiteX287" fmla="*/ 265784 w 822936"/>
                  <a:gd name="connsiteY287" fmla="*/ 286690 h 318057"/>
                  <a:gd name="connsiteX288" fmla="*/ 269460 w 822936"/>
                  <a:gd name="connsiteY288" fmla="*/ 285704 h 318057"/>
                  <a:gd name="connsiteX289" fmla="*/ 268474 w 822936"/>
                  <a:gd name="connsiteY289" fmla="*/ 282027 h 318057"/>
                  <a:gd name="connsiteX290" fmla="*/ 276814 w 822936"/>
                  <a:gd name="connsiteY290" fmla="*/ 283732 h 318057"/>
                  <a:gd name="connsiteX291" fmla="*/ 275827 w 822936"/>
                  <a:gd name="connsiteY291" fmla="*/ 280055 h 318057"/>
                  <a:gd name="connsiteX292" fmla="*/ 266502 w 822936"/>
                  <a:gd name="connsiteY292" fmla="*/ 274674 h 318057"/>
                  <a:gd name="connsiteX293" fmla="*/ 261839 w 822936"/>
                  <a:gd name="connsiteY293" fmla="*/ 271983 h 318057"/>
                  <a:gd name="connsiteX294" fmla="*/ 258162 w 822936"/>
                  <a:gd name="connsiteY294" fmla="*/ 272969 h 318057"/>
                  <a:gd name="connsiteX295" fmla="*/ 251795 w 822936"/>
                  <a:gd name="connsiteY295" fmla="*/ 278618 h 318057"/>
                  <a:gd name="connsiteX296" fmla="*/ 250808 w 822936"/>
                  <a:gd name="connsiteY296" fmla="*/ 274941 h 318057"/>
                  <a:gd name="connsiteX297" fmla="*/ 248836 w 822936"/>
                  <a:gd name="connsiteY297" fmla="*/ 267588 h 318057"/>
                  <a:gd name="connsiteX298" fmla="*/ 245160 w 822936"/>
                  <a:gd name="connsiteY298" fmla="*/ 268574 h 318057"/>
                  <a:gd name="connsiteX299" fmla="*/ 237806 w 822936"/>
                  <a:gd name="connsiteY299" fmla="*/ 270546 h 318057"/>
                  <a:gd name="connsiteX300" fmla="*/ 234129 w 822936"/>
                  <a:gd name="connsiteY300" fmla="*/ 271532 h 318057"/>
                  <a:gd name="connsiteX301" fmla="*/ 226776 w 822936"/>
                  <a:gd name="connsiteY301" fmla="*/ 273504 h 318057"/>
                  <a:gd name="connsiteX302" fmla="*/ 225789 w 822936"/>
                  <a:gd name="connsiteY302" fmla="*/ 269827 h 318057"/>
                  <a:gd name="connsiteX303" fmla="*/ 222113 w 822936"/>
                  <a:gd name="connsiteY303" fmla="*/ 270813 h 318057"/>
                  <a:gd name="connsiteX304" fmla="*/ 218436 w 822936"/>
                  <a:gd name="connsiteY304" fmla="*/ 271799 h 318057"/>
                  <a:gd name="connsiteX305" fmla="*/ 212068 w 822936"/>
                  <a:gd name="connsiteY305" fmla="*/ 277449 h 318057"/>
                  <a:gd name="connsiteX306" fmla="*/ 208392 w 822936"/>
                  <a:gd name="connsiteY306" fmla="*/ 278435 h 318057"/>
                  <a:gd name="connsiteX307" fmla="*/ 207405 w 822936"/>
                  <a:gd name="connsiteY307" fmla="*/ 274757 h 318057"/>
                  <a:gd name="connsiteX308" fmla="*/ 200052 w 822936"/>
                  <a:gd name="connsiteY308" fmla="*/ 276729 h 318057"/>
                  <a:gd name="connsiteX309" fmla="*/ 196375 w 822936"/>
                  <a:gd name="connsiteY309" fmla="*/ 277715 h 318057"/>
                  <a:gd name="connsiteX310" fmla="*/ 189021 w 822936"/>
                  <a:gd name="connsiteY310" fmla="*/ 279688 h 318057"/>
                  <a:gd name="connsiteX311" fmla="*/ 180682 w 822936"/>
                  <a:gd name="connsiteY311" fmla="*/ 277983 h 318057"/>
                  <a:gd name="connsiteX312" fmla="*/ 181668 w 822936"/>
                  <a:gd name="connsiteY312" fmla="*/ 281660 h 318057"/>
                  <a:gd name="connsiteX313" fmla="*/ 174314 w 822936"/>
                  <a:gd name="connsiteY313" fmla="*/ 283632 h 318057"/>
                  <a:gd name="connsiteX314" fmla="*/ 173328 w 822936"/>
                  <a:gd name="connsiteY314" fmla="*/ 279955 h 318057"/>
                  <a:gd name="connsiteX315" fmla="*/ 167680 w 822936"/>
                  <a:gd name="connsiteY315" fmla="*/ 273588 h 318057"/>
                  <a:gd name="connsiteX316" fmla="*/ 169652 w 822936"/>
                  <a:gd name="connsiteY316" fmla="*/ 280941 h 318057"/>
                  <a:gd name="connsiteX317" fmla="*/ 170638 w 822936"/>
                  <a:gd name="connsiteY317" fmla="*/ 284618 h 318057"/>
                  <a:gd name="connsiteX318" fmla="*/ 162298 w 822936"/>
                  <a:gd name="connsiteY318" fmla="*/ 282914 h 318057"/>
                  <a:gd name="connsiteX319" fmla="*/ 160326 w 822936"/>
                  <a:gd name="connsiteY319" fmla="*/ 275560 h 318057"/>
                  <a:gd name="connsiteX320" fmla="*/ 156649 w 822936"/>
                  <a:gd name="connsiteY320" fmla="*/ 276546 h 318057"/>
                  <a:gd name="connsiteX321" fmla="*/ 149296 w 822936"/>
                  <a:gd name="connsiteY321" fmla="*/ 278518 h 318057"/>
                  <a:gd name="connsiteX322" fmla="*/ 151268 w 822936"/>
                  <a:gd name="connsiteY322" fmla="*/ 285872 h 318057"/>
                  <a:gd name="connsiteX323" fmla="*/ 145619 w 822936"/>
                  <a:gd name="connsiteY323" fmla="*/ 279504 h 318057"/>
                  <a:gd name="connsiteX324" fmla="*/ 141942 w 822936"/>
                  <a:gd name="connsiteY324" fmla="*/ 280491 h 318057"/>
                  <a:gd name="connsiteX325" fmla="*/ 140956 w 822936"/>
                  <a:gd name="connsiteY325" fmla="*/ 276814 h 318057"/>
                  <a:gd name="connsiteX326" fmla="*/ 133602 w 822936"/>
                  <a:gd name="connsiteY326" fmla="*/ 278786 h 318057"/>
                  <a:gd name="connsiteX327" fmla="*/ 129926 w 822936"/>
                  <a:gd name="connsiteY327" fmla="*/ 279772 h 318057"/>
                  <a:gd name="connsiteX328" fmla="*/ 127953 w 822936"/>
                  <a:gd name="connsiteY328" fmla="*/ 272418 h 318057"/>
                  <a:gd name="connsiteX329" fmla="*/ 131630 w 822936"/>
                  <a:gd name="connsiteY329" fmla="*/ 271432 h 318057"/>
                  <a:gd name="connsiteX330" fmla="*/ 138983 w 822936"/>
                  <a:gd name="connsiteY330" fmla="*/ 269460 h 318057"/>
                  <a:gd name="connsiteX331" fmla="*/ 142661 w 822936"/>
                  <a:gd name="connsiteY331" fmla="*/ 268474 h 318057"/>
                  <a:gd name="connsiteX332" fmla="*/ 146338 w 822936"/>
                  <a:gd name="connsiteY332" fmla="*/ 267488 h 318057"/>
                  <a:gd name="connsiteX333" fmla="*/ 153691 w 822936"/>
                  <a:gd name="connsiteY333" fmla="*/ 265515 h 318057"/>
                  <a:gd name="connsiteX334" fmla="*/ 159340 w 822936"/>
                  <a:gd name="connsiteY334" fmla="*/ 271884 h 318057"/>
                  <a:gd name="connsiteX335" fmla="*/ 166694 w 822936"/>
                  <a:gd name="connsiteY335" fmla="*/ 269911 h 318057"/>
                  <a:gd name="connsiteX336" fmla="*/ 170370 w 822936"/>
                  <a:gd name="connsiteY336" fmla="*/ 268925 h 318057"/>
                  <a:gd name="connsiteX337" fmla="*/ 177724 w 822936"/>
                  <a:gd name="connsiteY337" fmla="*/ 266953 h 318057"/>
                  <a:gd name="connsiteX338" fmla="*/ 182386 w 822936"/>
                  <a:gd name="connsiteY338" fmla="*/ 269644 h 318057"/>
                  <a:gd name="connsiteX339" fmla="*/ 186063 w 822936"/>
                  <a:gd name="connsiteY339" fmla="*/ 268658 h 318057"/>
                  <a:gd name="connsiteX340" fmla="*/ 193417 w 822936"/>
                  <a:gd name="connsiteY340" fmla="*/ 266685 h 318057"/>
                  <a:gd name="connsiteX341" fmla="*/ 197094 w 822936"/>
                  <a:gd name="connsiteY341" fmla="*/ 265699 h 318057"/>
                  <a:gd name="connsiteX342" fmla="*/ 204447 w 822936"/>
                  <a:gd name="connsiteY342" fmla="*/ 263727 h 318057"/>
                  <a:gd name="connsiteX343" fmla="*/ 203461 w 822936"/>
                  <a:gd name="connsiteY343" fmla="*/ 260051 h 318057"/>
                  <a:gd name="connsiteX344" fmla="*/ 196108 w 822936"/>
                  <a:gd name="connsiteY344" fmla="*/ 262023 h 318057"/>
                  <a:gd name="connsiteX345" fmla="*/ 190459 w 822936"/>
                  <a:gd name="connsiteY345" fmla="*/ 255655 h 318057"/>
                  <a:gd name="connsiteX346" fmla="*/ 183105 w 822936"/>
                  <a:gd name="connsiteY346" fmla="*/ 257627 h 318057"/>
                  <a:gd name="connsiteX347" fmla="*/ 174765 w 822936"/>
                  <a:gd name="connsiteY347" fmla="*/ 255922 h 318057"/>
                  <a:gd name="connsiteX348" fmla="*/ 162750 w 822936"/>
                  <a:gd name="connsiteY348" fmla="*/ 255204 h 318057"/>
                  <a:gd name="connsiteX349" fmla="*/ 135039 w 822936"/>
                  <a:gd name="connsiteY349" fmla="*/ 254753 h 318057"/>
                  <a:gd name="connsiteX350" fmla="*/ 127686 w 822936"/>
                  <a:gd name="connsiteY350" fmla="*/ 256725 h 318057"/>
                  <a:gd name="connsiteX351" fmla="*/ 115670 w 822936"/>
                  <a:gd name="connsiteY351" fmla="*/ 256007 h 318057"/>
                  <a:gd name="connsiteX352" fmla="*/ 108316 w 822936"/>
                  <a:gd name="connsiteY352" fmla="*/ 257979 h 318057"/>
                  <a:gd name="connsiteX353" fmla="*/ 106344 w 822936"/>
                  <a:gd name="connsiteY353" fmla="*/ 250625 h 318057"/>
                  <a:gd name="connsiteX354" fmla="*/ 98990 w 822936"/>
                  <a:gd name="connsiteY354" fmla="*/ 252597 h 318057"/>
                  <a:gd name="connsiteX355" fmla="*/ 86973 w 822936"/>
                  <a:gd name="connsiteY355" fmla="*/ 251879 h 318057"/>
                  <a:gd name="connsiteX356" fmla="*/ 83297 w 822936"/>
                  <a:gd name="connsiteY356" fmla="*/ 252865 h 318057"/>
                  <a:gd name="connsiteX357" fmla="*/ 73971 w 822936"/>
                  <a:gd name="connsiteY357" fmla="*/ 247483 h 318057"/>
                  <a:gd name="connsiteX358" fmla="*/ 70295 w 822936"/>
                  <a:gd name="connsiteY358" fmla="*/ 248469 h 318057"/>
                  <a:gd name="connsiteX359" fmla="*/ 69309 w 822936"/>
                  <a:gd name="connsiteY359" fmla="*/ 244793 h 318057"/>
                  <a:gd name="connsiteX360" fmla="*/ 80339 w 822936"/>
                  <a:gd name="connsiteY360" fmla="*/ 241835 h 318057"/>
                  <a:gd name="connsiteX361" fmla="*/ 85001 w 822936"/>
                  <a:gd name="connsiteY361" fmla="*/ 244525 h 318057"/>
                  <a:gd name="connsiteX362" fmla="*/ 96032 w 822936"/>
                  <a:gd name="connsiteY362" fmla="*/ 241567 h 318057"/>
                  <a:gd name="connsiteX363" fmla="*/ 109034 w 822936"/>
                  <a:gd name="connsiteY363" fmla="*/ 245962 h 318057"/>
                  <a:gd name="connsiteX364" fmla="*/ 112712 w 822936"/>
                  <a:gd name="connsiteY364" fmla="*/ 244976 h 318057"/>
                  <a:gd name="connsiteX365" fmla="*/ 120065 w 822936"/>
                  <a:gd name="connsiteY365" fmla="*/ 243004 h 318057"/>
                  <a:gd name="connsiteX366" fmla="*/ 124728 w 822936"/>
                  <a:gd name="connsiteY366" fmla="*/ 245694 h 318057"/>
                  <a:gd name="connsiteX367" fmla="*/ 132081 w 822936"/>
                  <a:gd name="connsiteY367" fmla="*/ 243722 h 318057"/>
                  <a:gd name="connsiteX368" fmla="*/ 135758 w 822936"/>
                  <a:gd name="connsiteY368" fmla="*/ 242736 h 318057"/>
                  <a:gd name="connsiteX369" fmla="*/ 139435 w 822936"/>
                  <a:gd name="connsiteY369" fmla="*/ 241750 h 318057"/>
                  <a:gd name="connsiteX370" fmla="*/ 141407 w 822936"/>
                  <a:gd name="connsiteY370" fmla="*/ 249104 h 318057"/>
                  <a:gd name="connsiteX371" fmla="*/ 148761 w 822936"/>
                  <a:gd name="connsiteY371" fmla="*/ 247132 h 318057"/>
                  <a:gd name="connsiteX372" fmla="*/ 152437 w 822936"/>
                  <a:gd name="connsiteY372" fmla="*/ 246146 h 318057"/>
                  <a:gd name="connsiteX373" fmla="*/ 159791 w 822936"/>
                  <a:gd name="connsiteY373" fmla="*/ 244174 h 318057"/>
                  <a:gd name="connsiteX374" fmla="*/ 163468 w 822936"/>
                  <a:gd name="connsiteY374" fmla="*/ 243188 h 318057"/>
                  <a:gd name="connsiteX375" fmla="*/ 170821 w 822936"/>
                  <a:gd name="connsiteY375" fmla="*/ 241216 h 318057"/>
                  <a:gd name="connsiteX376" fmla="*/ 171807 w 822936"/>
                  <a:gd name="connsiteY376" fmla="*/ 244892 h 318057"/>
                  <a:gd name="connsiteX377" fmla="*/ 175484 w 822936"/>
                  <a:gd name="connsiteY377" fmla="*/ 243906 h 318057"/>
                  <a:gd name="connsiteX378" fmla="*/ 174498 w 822936"/>
                  <a:gd name="connsiteY378" fmla="*/ 240230 h 318057"/>
                  <a:gd name="connsiteX379" fmla="*/ 178175 w 822936"/>
                  <a:gd name="connsiteY379" fmla="*/ 239244 h 318057"/>
                  <a:gd name="connsiteX380" fmla="*/ 186515 w 822936"/>
                  <a:gd name="connsiteY380" fmla="*/ 240948 h 318057"/>
                  <a:gd name="connsiteX381" fmla="*/ 192163 w 822936"/>
                  <a:gd name="connsiteY381" fmla="*/ 247315 h 318057"/>
                  <a:gd name="connsiteX382" fmla="*/ 199517 w 822936"/>
                  <a:gd name="connsiteY382" fmla="*/ 245343 h 318057"/>
                  <a:gd name="connsiteX383" fmla="*/ 197545 w 822936"/>
                  <a:gd name="connsiteY383" fmla="*/ 237990 h 318057"/>
                  <a:gd name="connsiteX384" fmla="*/ 189205 w 822936"/>
                  <a:gd name="connsiteY384" fmla="*/ 236285 h 318057"/>
                  <a:gd name="connsiteX385" fmla="*/ 185529 w 822936"/>
                  <a:gd name="connsiteY385" fmla="*/ 237271 h 318057"/>
                  <a:gd name="connsiteX386" fmla="*/ 178175 w 822936"/>
                  <a:gd name="connsiteY386" fmla="*/ 239244 h 318057"/>
                  <a:gd name="connsiteX387" fmla="*/ 176202 w 822936"/>
                  <a:gd name="connsiteY387" fmla="*/ 231890 h 318057"/>
                  <a:gd name="connsiteX388" fmla="*/ 171540 w 822936"/>
                  <a:gd name="connsiteY388" fmla="*/ 229199 h 318057"/>
                  <a:gd name="connsiteX389" fmla="*/ 172526 w 822936"/>
                  <a:gd name="connsiteY389" fmla="*/ 232876 h 318057"/>
                  <a:gd name="connsiteX390" fmla="*/ 168849 w 822936"/>
                  <a:gd name="connsiteY390" fmla="*/ 233862 h 318057"/>
                  <a:gd name="connsiteX391" fmla="*/ 160510 w 822936"/>
                  <a:gd name="connsiteY391" fmla="*/ 232157 h 318057"/>
                  <a:gd name="connsiteX392" fmla="*/ 154861 w 822936"/>
                  <a:gd name="connsiteY392" fmla="*/ 225790 h 318057"/>
                  <a:gd name="connsiteX393" fmla="*/ 147507 w 822936"/>
                  <a:gd name="connsiteY393" fmla="*/ 227762 h 318057"/>
                  <a:gd name="connsiteX394" fmla="*/ 146521 w 822936"/>
                  <a:gd name="connsiteY394" fmla="*/ 224085 h 318057"/>
                  <a:gd name="connsiteX395" fmla="*/ 142844 w 822936"/>
                  <a:gd name="connsiteY395" fmla="*/ 225071 h 318057"/>
                  <a:gd name="connsiteX396" fmla="*/ 134505 w 822936"/>
                  <a:gd name="connsiteY396" fmla="*/ 223367 h 318057"/>
                  <a:gd name="connsiteX397" fmla="*/ 130828 w 822936"/>
                  <a:gd name="connsiteY397" fmla="*/ 224353 h 318057"/>
                  <a:gd name="connsiteX398" fmla="*/ 127151 w 822936"/>
                  <a:gd name="connsiteY398" fmla="*/ 225339 h 318057"/>
                  <a:gd name="connsiteX399" fmla="*/ 119797 w 822936"/>
                  <a:gd name="connsiteY399" fmla="*/ 227311 h 318057"/>
                  <a:gd name="connsiteX400" fmla="*/ 114148 w 822936"/>
                  <a:gd name="connsiteY400" fmla="*/ 220943 h 318057"/>
                  <a:gd name="connsiteX401" fmla="*/ 108767 w 822936"/>
                  <a:gd name="connsiteY401" fmla="*/ 230269 h 318057"/>
                  <a:gd name="connsiteX402" fmla="*/ 103118 w 822936"/>
                  <a:gd name="connsiteY402" fmla="*/ 223901 h 318057"/>
                  <a:gd name="connsiteX403" fmla="*/ 98455 w 822936"/>
                  <a:gd name="connsiteY403" fmla="*/ 221211 h 318057"/>
                  <a:gd name="connsiteX404" fmla="*/ 91102 w 822936"/>
                  <a:gd name="connsiteY404" fmla="*/ 223183 h 318057"/>
                  <a:gd name="connsiteX405" fmla="*/ 87425 w 822936"/>
                  <a:gd name="connsiteY405" fmla="*/ 224169 h 318057"/>
                  <a:gd name="connsiteX406" fmla="*/ 80071 w 822936"/>
                  <a:gd name="connsiteY406" fmla="*/ 226141 h 318057"/>
                  <a:gd name="connsiteX407" fmla="*/ 76394 w 822936"/>
                  <a:gd name="connsiteY407" fmla="*/ 227127 h 318057"/>
                  <a:gd name="connsiteX408" fmla="*/ 74422 w 822936"/>
                  <a:gd name="connsiteY408" fmla="*/ 219774 h 318057"/>
                  <a:gd name="connsiteX409" fmla="*/ 62406 w 822936"/>
                  <a:gd name="connsiteY409" fmla="*/ 219055 h 318057"/>
                  <a:gd name="connsiteX410" fmla="*/ 66083 w 822936"/>
                  <a:gd name="connsiteY410" fmla="*/ 218069 h 318057"/>
                  <a:gd name="connsiteX411" fmla="*/ 71464 w 822936"/>
                  <a:gd name="connsiteY411" fmla="*/ 208743 h 318057"/>
                  <a:gd name="connsiteX412" fmla="*/ 75141 w 822936"/>
                  <a:gd name="connsiteY412" fmla="*/ 207757 h 318057"/>
                  <a:gd name="connsiteX413" fmla="*/ 70478 w 822936"/>
                  <a:gd name="connsiteY413" fmla="*/ 205066 h 318057"/>
                  <a:gd name="connsiteX414" fmla="*/ 63124 w 822936"/>
                  <a:gd name="connsiteY414" fmla="*/ 207038 h 318057"/>
                  <a:gd name="connsiteX415" fmla="*/ 59448 w 822936"/>
                  <a:gd name="connsiteY415" fmla="*/ 208024 h 318057"/>
                  <a:gd name="connsiteX416" fmla="*/ 48417 w 822936"/>
                  <a:gd name="connsiteY416" fmla="*/ 210983 h 318057"/>
                  <a:gd name="connsiteX417" fmla="*/ 43754 w 822936"/>
                  <a:gd name="connsiteY417" fmla="*/ 208292 h 318057"/>
                  <a:gd name="connsiteX418" fmla="*/ 41782 w 822936"/>
                  <a:gd name="connsiteY418" fmla="*/ 200939 h 318057"/>
                  <a:gd name="connsiteX419" fmla="*/ 44473 w 822936"/>
                  <a:gd name="connsiteY419" fmla="*/ 196275 h 318057"/>
                  <a:gd name="connsiteX420" fmla="*/ 42501 w 822936"/>
                  <a:gd name="connsiteY420" fmla="*/ 188922 h 318057"/>
                  <a:gd name="connsiteX421" fmla="*/ 53531 w 822936"/>
                  <a:gd name="connsiteY421" fmla="*/ 185964 h 318057"/>
                  <a:gd name="connsiteX422" fmla="*/ 55503 w 822936"/>
                  <a:gd name="connsiteY422" fmla="*/ 193317 h 318057"/>
                  <a:gd name="connsiteX423" fmla="*/ 57208 w 822936"/>
                  <a:gd name="connsiteY423" fmla="*/ 184978 h 318057"/>
                  <a:gd name="connsiteX424" fmla="*/ 56222 w 822936"/>
                  <a:gd name="connsiteY424" fmla="*/ 181301 h 318057"/>
                  <a:gd name="connsiteX425" fmla="*/ 52545 w 822936"/>
                  <a:gd name="connsiteY425" fmla="*/ 182287 h 318057"/>
                  <a:gd name="connsiteX426" fmla="*/ 48869 w 822936"/>
                  <a:gd name="connsiteY426" fmla="*/ 183273 h 318057"/>
                  <a:gd name="connsiteX427" fmla="*/ 41515 w 822936"/>
                  <a:gd name="connsiteY427" fmla="*/ 185245 h 318057"/>
                  <a:gd name="connsiteX428" fmla="*/ 35866 w 822936"/>
                  <a:gd name="connsiteY428" fmla="*/ 178878 h 318057"/>
                  <a:gd name="connsiteX429" fmla="*/ 27526 w 822936"/>
                  <a:gd name="connsiteY429" fmla="*/ 177173 h 318057"/>
                  <a:gd name="connsiteX430" fmla="*/ 23850 w 822936"/>
                  <a:gd name="connsiteY430" fmla="*/ 178159 h 318057"/>
                  <a:gd name="connsiteX431" fmla="*/ 8156 w 822936"/>
                  <a:gd name="connsiteY431" fmla="*/ 178426 h 318057"/>
                  <a:gd name="connsiteX432" fmla="*/ 11833 w 822936"/>
                  <a:gd name="connsiteY432" fmla="*/ 177440 h 318057"/>
                  <a:gd name="connsiteX433" fmla="*/ 9861 w 822936"/>
                  <a:gd name="connsiteY433" fmla="*/ 170087 h 318057"/>
                  <a:gd name="connsiteX434" fmla="*/ 13537 w 822936"/>
                  <a:gd name="connsiteY434" fmla="*/ 169101 h 318057"/>
                  <a:gd name="connsiteX435" fmla="*/ 20891 w 822936"/>
                  <a:gd name="connsiteY435" fmla="*/ 167129 h 318057"/>
                  <a:gd name="connsiteX436" fmla="*/ 24568 w 822936"/>
                  <a:gd name="connsiteY436" fmla="*/ 166143 h 318057"/>
                  <a:gd name="connsiteX437" fmla="*/ 33894 w 822936"/>
                  <a:gd name="connsiteY437" fmla="*/ 171524 h 318057"/>
                  <a:gd name="connsiteX438" fmla="*/ 37570 w 822936"/>
                  <a:gd name="connsiteY438" fmla="*/ 170538 h 318057"/>
                  <a:gd name="connsiteX439" fmla="*/ 44924 w 822936"/>
                  <a:gd name="connsiteY439" fmla="*/ 168566 h 318057"/>
                  <a:gd name="connsiteX440" fmla="*/ 48601 w 822936"/>
                  <a:gd name="connsiteY440" fmla="*/ 167580 h 318057"/>
                  <a:gd name="connsiteX441" fmla="*/ 52278 w 822936"/>
                  <a:gd name="connsiteY441" fmla="*/ 166594 h 318057"/>
                  <a:gd name="connsiteX442" fmla="*/ 59631 w 822936"/>
                  <a:gd name="connsiteY442" fmla="*/ 164621 h 318057"/>
                  <a:gd name="connsiteX443" fmla="*/ 63308 w 822936"/>
                  <a:gd name="connsiteY443" fmla="*/ 163635 h 318057"/>
                  <a:gd name="connsiteX444" fmla="*/ 71648 w 822936"/>
                  <a:gd name="connsiteY444" fmla="*/ 165340 h 318057"/>
                  <a:gd name="connsiteX445" fmla="*/ 75324 w 822936"/>
                  <a:gd name="connsiteY445" fmla="*/ 164354 h 318057"/>
                  <a:gd name="connsiteX446" fmla="*/ 82678 w 822936"/>
                  <a:gd name="connsiteY446" fmla="*/ 162382 h 318057"/>
                  <a:gd name="connsiteX447" fmla="*/ 86354 w 822936"/>
                  <a:gd name="connsiteY447" fmla="*/ 161396 h 318057"/>
                  <a:gd name="connsiteX448" fmla="*/ 90032 w 822936"/>
                  <a:gd name="connsiteY448" fmla="*/ 160409 h 318057"/>
                  <a:gd name="connsiteX449" fmla="*/ 91018 w 822936"/>
                  <a:gd name="connsiteY449" fmla="*/ 164087 h 318057"/>
                  <a:gd name="connsiteX450" fmla="*/ 98371 w 822936"/>
                  <a:gd name="connsiteY450" fmla="*/ 162115 h 318057"/>
                  <a:gd name="connsiteX451" fmla="*/ 102048 w 822936"/>
                  <a:gd name="connsiteY451" fmla="*/ 161129 h 318057"/>
                  <a:gd name="connsiteX452" fmla="*/ 109401 w 822936"/>
                  <a:gd name="connsiteY452" fmla="*/ 159157 h 318057"/>
                  <a:gd name="connsiteX453" fmla="*/ 113079 w 822936"/>
                  <a:gd name="connsiteY453" fmla="*/ 158170 h 318057"/>
                  <a:gd name="connsiteX454" fmla="*/ 116756 w 822936"/>
                  <a:gd name="connsiteY454" fmla="*/ 157184 h 318057"/>
                  <a:gd name="connsiteX455" fmla="*/ 124109 w 822936"/>
                  <a:gd name="connsiteY455" fmla="*/ 155212 h 318057"/>
                  <a:gd name="connsiteX456" fmla="*/ 127786 w 822936"/>
                  <a:gd name="connsiteY456" fmla="*/ 154226 h 318057"/>
                  <a:gd name="connsiteX457" fmla="*/ 129758 w 822936"/>
                  <a:gd name="connsiteY457" fmla="*/ 161580 h 318057"/>
                  <a:gd name="connsiteX458" fmla="*/ 137112 w 822936"/>
                  <a:gd name="connsiteY458" fmla="*/ 159607 h 318057"/>
                  <a:gd name="connsiteX459" fmla="*/ 140788 w 822936"/>
                  <a:gd name="connsiteY459" fmla="*/ 158621 h 318057"/>
                  <a:gd name="connsiteX460" fmla="*/ 148142 w 822936"/>
                  <a:gd name="connsiteY460" fmla="*/ 156649 h 318057"/>
                  <a:gd name="connsiteX461" fmla="*/ 151818 w 822936"/>
                  <a:gd name="connsiteY461" fmla="*/ 155663 h 318057"/>
                  <a:gd name="connsiteX462" fmla="*/ 146170 w 822936"/>
                  <a:gd name="connsiteY462" fmla="*/ 149296 h 318057"/>
                  <a:gd name="connsiteX463" fmla="*/ 138816 w 822936"/>
                  <a:gd name="connsiteY463" fmla="*/ 151268 h 318057"/>
                  <a:gd name="connsiteX464" fmla="*/ 137830 w 822936"/>
                  <a:gd name="connsiteY464" fmla="*/ 147591 h 318057"/>
                  <a:gd name="connsiteX465" fmla="*/ 134153 w 822936"/>
                  <a:gd name="connsiteY465" fmla="*/ 148577 h 318057"/>
                  <a:gd name="connsiteX466" fmla="*/ 126799 w 822936"/>
                  <a:gd name="connsiteY466" fmla="*/ 150549 h 318057"/>
                  <a:gd name="connsiteX467" fmla="*/ 123123 w 822936"/>
                  <a:gd name="connsiteY467" fmla="*/ 151535 h 318057"/>
                  <a:gd name="connsiteX468" fmla="*/ 115769 w 822936"/>
                  <a:gd name="connsiteY468" fmla="*/ 153507 h 318057"/>
                  <a:gd name="connsiteX469" fmla="*/ 108415 w 822936"/>
                  <a:gd name="connsiteY469" fmla="*/ 155479 h 318057"/>
                  <a:gd name="connsiteX470" fmla="*/ 100076 w 822936"/>
                  <a:gd name="connsiteY470" fmla="*/ 153775 h 318057"/>
                  <a:gd name="connsiteX471" fmla="*/ 96399 w 822936"/>
                  <a:gd name="connsiteY471" fmla="*/ 154761 h 318057"/>
                  <a:gd name="connsiteX472" fmla="*/ 89046 w 822936"/>
                  <a:gd name="connsiteY472" fmla="*/ 156733 h 318057"/>
                  <a:gd name="connsiteX473" fmla="*/ 85368 w 822936"/>
                  <a:gd name="connsiteY473" fmla="*/ 157719 h 318057"/>
                  <a:gd name="connsiteX474" fmla="*/ 81692 w 822936"/>
                  <a:gd name="connsiteY474" fmla="*/ 158705 h 318057"/>
                  <a:gd name="connsiteX475" fmla="*/ 79720 w 822936"/>
                  <a:gd name="connsiteY475" fmla="*/ 151352 h 318057"/>
                  <a:gd name="connsiteX476" fmla="*/ 72366 w 822936"/>
                  <a:gd name="connsiteY476" fmla="*/ 153324 h 318057"/>
                  <a:gd name="connsiteX477" fmla="*/ 61336 w 822936"/>
                  <a:gd name="connsiteY477" fmla="*/ 156282 h 318057"/>
                  <a:gd name="connsiteX478" fmla="*/ 56673 w 822936"/>
                  <a:gd name="connsiteY478" fmla="*/ 153591 h 318057"/>
                  <a:gd name="connsiteX479" fmla="*/ 57659 w 822936"/>
                  <a:gd name="connsiteY479" fmla="*/ 157268 h 318057"/>
                  <a:gd name="connsiteX480" fmla="*/ 50306 w 822936"/>
                  <a:gd name="connsiteY480" fmla="*/ 159240 h 318057"/>
                  <a:gd name="connsiteX481" fmla="*/ 49320 w 822936"/>
                  <a:gd name="connsiteY481" fmla="*/ 155564 h 318057"/>
                  <a:gd name="connsiteX482" fmla="*/ 45643 w 822936"/>
                  <a:gd name="connsiteY482" fmla="*/ 156550 h 318057"/>
                  <a:gd name="connsiteX483" fmla="*/ 41966 w 822936"/>
                  <a:gd name="connsiteY483" fmla="*/ 157536 h 318057"/>
                  <a:gd name="connsiteX484" fmla="*/ 32640 w 822936"/>
                  <a:gd name="connsiteY484" fmla="*/ 152155 h 318057"/>
                  <a:gd name="connsiteX485" fmla="*/ 39994 w 822936"/>
                  <a:gd name="connsiteY485" fmla="*/ 150182 h 318057"/>
                  <a:gd name="connsiteX486" fmla="*/ 43671 w 822936"/>
                  <a:gd name="connsiteY486" fmla="*/ 149196 h 318057"/>
                  <a:gd name="connsiteX487" fmla="*/ 47347 w 822936"/>
                  <a:gd name="connsiteY487" fmla="*/ 148210 h 318057"/>
                  <a:gd name="connsiteX488" fmla="*/ 58377 w 822936"/>
                  <a:gd name="connsiteY488" fmla="*/ 145252 h 318057"/>
                  <a:gd name="connsiteX489" fmla="*/ 67704 w 822936"/>
                  <a:gd name="connsiteY489" fmla="*/ 150633 h 318057"/>
                  <a:gd name="connsiteX490" fmla="*/ 87074 w 822936"/>
                  <a:gd name="connsiteY490" fmla="*/ 149379 h 318057"/>
                  <a:gd name="connsiteX491" fmla="*/ 98104 w 822936"/>
                  <a:gd name="connsiteY491" fmla="*/ 146421 h 318057"/>
                  <a:gd name="connsiteX492" fmla="*/ 109135 w 822936"/>
                  <a:gd name="connsiteY492" fmla="*/ 143463 h 318057"/>
                  <a:gd name="connsiteX493" fmla="*/ 114783 w 822936"/>
                  <a:gd name="connsiteY493" fmla="*/ 149830 h 318057"/>
                  <a:gd name="connsiteX494" fmla="*/ 122137 w 822936"/>
                  <a:gd name="connsiteY494" fmla="*/ 147858 h 318057"/>
                  <a:gd name="connsiteX495" fmla="*/ 125813 w 822936"/>
                  <a:gd name="connsiteY495" fmla="*/ 146872 h 318057"/>
                  <a:gd name="connsiteX496" fmla="*/ 136844 w 822936"/>
                  <a:gd name="connsiteY496" fmla="*/ 143914 h 318057"/>
                  <a:gd name="connsiteX497" fmla="*/ 144197 w 822936"/>
                  <a:gd name="connsiteY497" fmla="*/ 141942 h 318057"/>
                  <a:gd name="connsiteX498" fmla="*/ 148860 w 822936"/>
                  <a:gd name="connsiteY498" fmla="*/ 144632 h 318057"/>
                  <a:gd name="connsiteX499" fmla="*/ 151551 w 822936"/>
                  <a:gd name="connsiteY499" fmla="*/ 139970 h 318057"/>
                  <a:gd name="connsiteX500" fmla="*/ 158905 w 822936"/>
                  <a:gd name="connsiteY500" fmla="*/ 137997 h 318057"/>
                  <a:gd name="connsiteX501" fmla="*/ 159891 w 822936"/>
                  <a:gd name="connsiteY501" fmla="*/ 141674 h 318057"/>
                  <a:gd name="connsiteX502" fmla="*/ 163568 w 822936"/>
                  <a:gd name="connsiteY502" fmla="*/ 140688 h 318057"/>
                  <a:gd name="connsiteX503" fmla="*/ 158905 w 822936"/>
                  <a:gd name="connsiteY503" fmla="*/ 137997 h 318057"/>
                  <a:gd name="connsiteX504" fmla="*/ 162582 w 822936"/>
                  <a:gd name="connsiteY504" fmla="*/ 137011 h 318057"/>
                  <a:gd name="connsiteX505" fmla="*/ 169935 w 822936"/>
                  <a:gd name="connsiteY505" fmla="*/ 135039 h 318057"/>
                  <a:gd name="connsiteX506" fmla="*/ 174597 w 822936"/>
                  <a:gd name="connsiteY506" fmla="*/ 137730 h 318057"/>
                  <a:gd name="connsiteX507" fmla="*/ 180965 w 822936"/>
                  <a:gd name="connsiteY507" fmla="*/ 132081 h 318057"/>
                  <a:gd name="connsiteX508" fmla="*/ 173611 w 822936"/>
                  <a:gd name="connsiteY508" fmla="*/ 134053 h 318057"/>
                  <a:gd name="connsiteX509" fmla="*/ 171639 w 822936"/>
                  <a:gd name="connsiteY509" fmla="*/ 126700 h 318057"/>
                  <a:gd name="connsiteX510" fmla="*/ 167963 w 822936"/>
                  <a:gd name="connsiteY510" fmla="*/ 127686 h 318057"/>
                  <a:gd name="connsiteX511" fmla="*/ 160609 w 822936"/>
                  <a:gd name="connsiteY511" fmla="*/ 129658 h 318057"/>
                  <a:gd name="connsiteX512" fmla="*/ 149579 w 822936"/>
                  <a:gd name="connsiteY512" fmla="*/ 132616 h 318057"/>
                  <a:gd name="connsiteX513" fmla="*/ 148593 w 822936"/>
                  <a:gd name="connsiteY513" fmla="*/ 128940 h 318057"/>
                  <a:gd name="connsiteX514" fmla="*/ 155947 w 822936"/>
                  <a:gd name="connsiteY514" fmla="*/ 126967 h 318057"/>
                  <a:gd name="connsiteX515" fmla="*/ 159623 w 822936"/>
                  <a:gd name="connsiteY515" fmla="*/ 125981 h 318057"/>
                  <a:gd name="connsiteX516" fmla="*/ 166976 w 822936"/>
                  <a:gd name="connsiteY516" fmla="*/ 124009 h 318057"/>
                  <a:gd name="connsiteX517" fmla="*/ 170653 w 822936"/>
                  <a:gd name="connsiteY517" fmla="*/ 123023 h 318057"/>
                  <a:gd name="connsiteX518" fmla="*/ 178007 w 822936"/>
                  <a:gd name="connsiteY518" fmla="*/ 121051 h 318057"/>
                  <a:gd name="connsiteX519" fmla="*/ 176035 w 822936"/>
                  <a:gd name="connsiteY519" fmla="*/ 113698 h 318057"/>
                  <a:gd name="connsiteX520" fmla="*/ 168681 w 822936"/>
                  <a:gd name="connsiteY520" fmla="*/ 115670 h 318057"/>
                  <a:gd name="connsiteX521" fmla="*/ 175049 w 822936"/>
                  <a:gd name="connsiteY521" fmla="*/ 110020 h 318057"/>
                  <a:gd name="connsiteX522" fmla="*/ 165723 w 822936"/>
                  <a:gd name="connsiteY522" fmla="*/ 104639 h 318057"/>
                  <a:gd name="connsiteX523" fmla="*/ 164018 w 822936"/>
                  <a:gd name="connsiteY523" fmla="*/ 112979 h 318057"/>
                  <a:gd name="connsiteX524" fmla="*/ 162046 w 822936"/>
                  <a:gd name="connsiteY524" fmla="*/ 105625 h 318057"/>
                  <a:gd name="connsiteX525" fmla="*/ 161060 w 822936"/>
                  <a:gd name="connsiteY525" fmla="*/ 101949 h 318057"/>
                  <a:gd name="connsiteX526" fmla="*/ 153707 w 822936"/>
                  <a:gd name="connsiteY526" fmla="*/ 103921 h 318057"/>
                  <a:gd name="connsiteX527" fmla="*/ 150030 w 822936"/>
                  <a:gd name="connsiteY527" fmla="*/ 104907 h 318057"/>
                  <a:gd name="connsiteX528" fmla="*/ 142676 w 822936"/>
                  <a:gd name="connsiteY528" fmla="*/ 106879 h 318057"/>
                  <a:gd name="connsiteX529" fmla="*/ 135323 w 822936"/>
                  <a:gd name="connsiteY529" fmla="*/ 108851 h 318057"/>
                  <a:gd name="connsiteX530" fmla="*/ 128956 w 822936"/>
                  <a:gd name="connsiteY530" fmla="*/ 114500 h 318057"/>
                  <a:gd name="connsiteX531" fmla="*/ 125279 w 822936"/>
                  <a:gd name="connsiteY531" fmla="*/ 115486 h 318057"/>
                  <a:gd name="connsiteX532" fmla="*/ 116939 w 822936"/>
                  <a:gd name="connsiteY532" fmla="*/ 113781 h 318057"/>
                  <a:gd name="connsiteX533" fmla="*/ 124293 w 822936"/>
                  <a:gd name="connsiteY533" fmla="*/ 111809 h 318057"/>
                  <a:gd name="connsiteX534" fmla="*/ 126983 w 822936"/>
                  <a:gd name="connsiteY534" fmla="*/ 107146 h 318057"/>
                  <a:gd name="connsiteX535" fmla="*/ 138014 w 822936"/>
                  <a:gd name="connsiteY535" fmla="*/ 104188 h 318057"/>
                  <a:gd name="connsiteX536" fmla="*/ 160074 w 822936"/>
                  <a:gd name="connsiteY536" fmla="*/ 98272 h 318057"/>
                  <a:gd name="connsiteX537" fmla="*/ 178458 w 822936"/>
                  <a:gd name="connsiteY537" fmla="*/ 93341 h 318057"/>
                  <a:gd name="connsiteX538" fmla="*/ 200519 w 822936"/>
                  <a:gd name="connsiteY538" fmla="*/ 87425 h 318057"/>
                  <a:gd name="connsiteX539" fmla="*/ 223566 w 822936"/>
                  <a:gd name="connsiteY539" fmla="*/ 85185 h 318057"/>
                  <a:gd name="connsiteX540" fmla="*/ 234596 w 822936"/>
                  <a:gd name="connsiteY540" fmla="*/ 82227 h 318057"/>
                  <a:gd name="connsiteX541" fmla="*/ 231638 w 822936"/>
                  <a:gd name="connsiteY541" fmla="*/ 71196 h 318057"/>
                  <a:gd name="connsiteX542" fmla="*/ 224284 w 822936"/>
                  <a:gd name="connsiteY542" fmla="*/ 73168 h 318057"/>
                  <a:gd name="connsiteX543" fmla="*/ 220607 w 822936"/>
                  <a:gd name="connsiteY543" fmla="*/ 74154 h 318057"/>
                  <a:gd name="connsiteX544" fmla="*/ 213254 w 822936"/>
                  <a:gd name="connsiteY544" fmla="*/ 76127 h 318057"/>
                  <a:gd name="connsiteX545" fmla="*/ 212268 w 822936"/>
                  <a:gd name="connsiteY545" fmla="*/ 72450 h 318057"/>
                  <a:gd name="connsiteX546" fmla="*/ 219621 w 822936"/>
                  <a:gd name="connsiteY546" fmla="*/ 70478 h 318057"/>
                  <a:gd name="connsiteX547" fmla="*/ 223298 w 822936"/>
                  <a:gd name="connsiteY547" fmla="*/ 69492 h 318057"/>
                  <a:gd name="connsiteX548" fmla="*/ 235315 w 822936"/>
                  <a:gd name="connsiteY548" fmla="*/ 70210 h 318057"/>
                  <a:gd name="connsiteX549" fmla="*/ 241682 w 822936"/>
                  <a:gd name="connsiteY549" fmla="*/ 64561 h 318057"/>
                  <a:gd name="connsiteX550" fmla="*/ 246345 w 822936"/>
                  <a:gd name="connsiteY550" fmla="*/ 67252 h 318057"/>
                  <a:gd name="connsiteX551" fmla="*/ 250022 w 822936"/>
                  <a:gd name="connsiteY551" fmla="*/ 66266 h 318057"/>
                  <a:gd name="connsiteX552" fmla="*/ 261052 w 822936"/>
                  <a:gd name="connsiteY552" fmla="*/ 63308 h 318057"/>
                  <a:gd name="connsiteX553" fmla="*/ 274055 w 822936"/>
                  <a:gd name="connsiteY553" fmla="*/ 67704 h 318057"/>
                  <a:gd name="connsiteX554" fmla="*/ 277732 w 822936"/>
                  <a:gd name="connsiteY554" fmla="*/ 66717 h 318057"/>
                  <a:gd name="connsiteX555" fmla="*/ 286071 w 822936"/>
                  <a:gd name="connsiteY555" fmla="*/ 68422 h 318057"/>
                  <a:gd name="connsiteX556" fmla="*/ 289748 w 822936"/>
                  <a:gd name="connsiteY556" fmla="*/ 67436 h 318057"/>
                  <a:gd name="connsiteX557" fmla="*/ 297101 w 822936"/>
                  <a:gd name="connsiteY557" fmla="*/ 65464 h 318057"/>
                  <a:gd name="connsiteX558" fmla="*/ 300779 w 822936"/>
                  <a:gd name="connsiteY558" fmla="*/ 64478 h 318057"/>
                  <a:gd name="connsiteX559" fmla="*/ 308132 w 822936"/>
                  <a:gd name="connsiteY559" fmla="*/ 62506 h 318057"/>
                  <a:gd name="connsiteX560" fmla="*/ 311809 w 822936"/>
                  <a:gd name="connsiteY560" fmla="*/ 61520 h 318057"/>
                  <a:gd name="connsiteX561" fmla="*/ 315486 w 822936"/>
                  <a:gd name="connsiteY561" fmla="*/ 60534 h 318057"/>
                  <a:gd name="connsiteX562" fmla="*/ 316472 w 822936"/>
                  <a:gd name="connsiteY562" fmla="*/ 64210 h 318057"/>
                  <a:gd name="connsiteX563" fmla="*/ 323826 w 822936"/>
                  <a:gd name="connsiteY563" fmla="*/ 62238 h 318057"/>
                  <a:gd name="connsiteX564" fmla="*/ 322840 w 822936"/>
                  <a:gd name="connsiteY564" fmla="*/ 58561 h 318057"/>
                  <a:gd name="connsiteX565" fmla="*/ 321854 w 822936"/>
                  <a:gd name="connsiteY565" fmla="*/ 54885 h 318057"/>
                  <a:gd name="connsiteX566" fmla="*/ 314499 w 822936"/>
                  <a:gd name="connsiteY566" fmla="*/ 56857 h 318057"/>
                  <a:gd name="connsiteX567" fmla="*/ 310823 w 822936"/>
                  <a:gd name="connsiteY567" fmla="*/ 57843 h 318057"/>
                  <a:gd name="connsiteX568" fmla="*/ 305174 w 822936"/>
                  <a:gd name="connsiteY568" fmla="*/ 51475 h 318057"/>
                  <a:gd name="connsiteX569" fmla="*/ 296834 w 822936"/>
                  <a:gd name="connsiteY569" fmla="*/ 49770 h 318057"/>
                  <a:gd name="connsiteX570" fmla="*/ 294862 w 822936"/>
                  <a:gd name="connsiteY570" fmla="*/ 42417 h 318057"/>
                  <a:gd name="connsiteX571" fmla="*/ 302216 w 822936"/>
                  <a:gd name="connsiteY571" fmla="*/ 40445 h 318057"/>
                  <a:gd name="connsiteX572" fmla="*/ 305892 w 822936"/>
                  <a:gd name="connsiteY572" fmla="*/ 39459 h 318057"/>
                  <a:gd name="connsiteX573" fmla="*/ 311541 w 822936"/>
                  <a:gd name="connsiteY573" fmla="*/ 45826 h 318057"/>
                  <a:gd name="connsiteX574" fmla="*/ 316923 w 822936"/>
                  <a:gd name="connsiteY574" fmla="*/ 36500 h 318057"/>
                  <a:gd name="connsiteX575" fmla="*/ 322572 w 822936"/>
                  <a:gd name="connsiteY575" fmla="*/ 42868 h 318057"/>
                  <a:gd name="connsiteX576" fmla="*/ 318895 w 822936"/>
                  <a:gd name="connsiteY576" fmla="*/ 43854 h 318057"/>
                  <a:gd name="connsiteX577" fmla="*/ 319881 w 822936"/>
                  <a:gd name="connsiteY577" fmla="*/ 47530 h 318057"/>
                  <a:gd name="connsiteX578" fmla="*/ 323558 w 822936"/>
                  <a:gd name="connsiteY578" fmla="*/ 46544 h 318057"/>
                  <a:gd name="connsiteX579" fmla="*/ 329925 w 822936"/>
                  <a:gd name="connsiteY579" fmla="*/ 40896 h 318057"/>
                  <a:gd name="connsiteX580" fmla="*/ 333602 w 822936"/>
                  <a:gd name="connsiteY580" fmla="*/ 39910 h 318057"/>
                  <a:gd name="connsiteX581" fmla="*/ 334588 w 822936"/>
                  <a:gd name="connsiteY581" fmla="*/ 43586 h 318057"/>
                  <a:gd name="connsiteX582" fmla="*/ 341942 w 822936"/>
                  <a:gd name="connsiteY582" fmla="*/ 41614 h 318057"/>
                  <a:gd name="connsiteX583" fmla="*/ 345619 w 822936"/>
                  <a:gd name="connsiteY583" fmla="*/ 40628 h 318057"/>
                  <a:gd name="connsiteX584" fmla="*/ 362298 w 822936"/>
                  <a:gd name="connsiteY584" fmla="*/ 44038 h 318057"/>
                  <a:gd name="connsiteX585" fmla="*/ 369652 w 822936"/>
                  <a:gd name="connsiteY585" fmla="*/ 42066 h 318057"/>
                  <a:gd name="connsiteX586" fmla="*/ 373328 w 822936"/>
                  <a:gd name="connsiteY586" fmla="*/ 41080 h 318057"/>
                  <a:gd name="connsiteX587" fmla="*/ 380682 w 822936"/>
                  <a:gd name="connsiteY587" fmla="*/ 39108 h 318057"/>
                  <a:gd name="connsiteX588" fmla="*/ 381668 w 822936"/>
                  <a:gd name="connsiteY588" fmla="*/ 42784 h 318057"/>
                  <a:gd name="connsiteX589" fmla="*/ 385344 w 822936"/>
                  <a:gd name="connsiteY589" fmla="*/ 41798 h 318057"/>
                  <a:gd name="connsiteX590" fmla="*/ 389022 w 822936"/>
                  <a:gd name="connsiteY590" fmla="*/ 40812 h 318057"/>
                  <a:gd name="connsiteX591" fmla="*/ 390008 w 822936"/>
                  <a:gd name="connsiteY591" fmla="*/ 44489 h 318057"/>
                  <a:gd name="connsiteX592" fmla="*/ 397361 w 822936"/>
                  <a:gd name="connsiteY592" fmla="*/ 42517 h 318057"/>
                  <a:gd name="connsiteX593" fmla="*/ 401038 w 822936"/>
                  <a:gd name="connsiteY593" fmla="*/ 41531 h 318057"/>
                  <a:gd name="connsiteX594" fmla="*/ 403010 w 822936"/>
                  <a:gd name="connsiteY594" fmla="*/ 48884 h 318057"/>
                  <a:gd name="connsiteX595" fmla="*/ 410363 w 822936"/>
                  <a:gd name="connsiteY595" fmla="*/ 46912 h 318057"/>
                  <a:gd name="connsiteX596" fmla="*/ 415027 w 822936"/>
                  <a:gd name="connsiteY596" fmla="*/ 49603 h 318057"/>
                  <a:gd name="connsiteX597" fmla="*/ 422380 w 822936"/>
                  <a:gd name="connsiteY597" fmla="*/ 47631 h 318057"/>
                  <a:gd name="connsiteX598" fmla="*/ 426057 w 822936"/>
                  <a:gd name="connsiteY598" fmla="*/ 46645 h 318057"/>
                  <a:gd name="connsiteX599" fmla="*/ 439060 w 822936"/>
                  <a:gd name="connsiteY599" fmla="*/ 51040 h 318057"/>
                  <a:gd name="connsiteX600" fmla="*/ 442737 w 822936"/>
                  <a:gd name="connsiteY600" fmla="*/ 50054 h 318057"/>
                  <a:gd name="connsiteX601" fmla="*/ 450090 w 822936"/>
                  <a:gd name="connsiteY601" fmla="*/ 48082 h 318057"/>
                  <a:gd name="connsiteX602" fmla="*/ 448118 w 822936"/>
                  <a:gd name="connsiteY602" fmla="*/ 40728 h 318057"/>
                  <a:gd name="connsiteX603" fmla="*/ 447132 w 822936"/>
                  <a:gd name="connsiteY603" fmla="*/ 37051 h 318057"/>
                  <a:gd name="connsiteX604" fmla="*/ 445160 w 822936"/>
                  <a:gd name="connsiteY604" fmla="*/ 29698 h 318057"/>
                  <a:gd name="connsiteX605" fmla="*/ 433143 w 822936"/>
                  <a:gd name="connsiteY605" fmla="*/ 28979 h 318057"/>
                  <a:gd name="connsiteX606" fmla="*/ 424803 w 822936"/>
                  <a:gd name="connsiteY606" fmla="*/ 27275 h 318057"/>
                  <a:gd name="connsiteX607" fmla="*/ 415478 w 822936"/>
                  <a:gd name="connsiteY607" fmla="*/ 21893 h 318057"/>
                  <a:gd name="connsiteX608" fmla="*/ 403461 w 822936"/>
                  <a:gd name="connsiteY608" fmla="*/ 21174 h 318057"/>
                  <a:gd name="connsiteX609" fmla="*/ 383105 w 822936"/>
                  <a:gd name="connsiteY609" fmla="*/ 18751 h 318057"/>
                  <a:gd name="connsiteX610" fmla="*/ 394136 w 822936"/>
                  <a:gd name="connsiteY610" fmla="*/ 15793 h 318057"/>
                  <a:gd name="connsiteX611" fmla="*/ 407138 w 822936"/>
                  <a:gd name="connsiteY611" fmla="*/ 20188 h 318057"/>
                  <a:gd name="connsiteX612" fmla="*/ 419154 w 822936"/>
                  <a:gd name="connsiteY612" fmla="*/ 20907 h 318057"/>
                  <a:gd name="connsiteX613" fmla="*/ 432157 w 822936"/>
                  <a:gd name="connsiteY613" fmla="*/ 25302 h 318057"/>
                  <a:gd name="connsiteX614" fmla="*/ 430185 w 822936"/>
                  <a:gd name="connsiteY614" fmla="*/ 17948 h 318057"/>
                  <a:gd name="connsiteX615" fmla="*/ 422831 w 822936"/>
                  <a:gd name="connsiteY615" fmla="*/ 19921 h 318057"/>
                  <a:gd name="connsiteX616" fmla="*/ 421845 w 822936"/>
                  <a:gd name="connsiteY616" fmla="*/ 16244 h 318057"/>
                  <a:gd name="connsiteX617" fmla="*/ 418168 w 822936"/>
                  <a:gd name="connsiteY617" fmla="*/ 17230 h 318057"/>
                  <a:gd name="connsiteX618" fmla="*/ 416196 w 822936"/>
                  <a:gd name="connsiteY618" fmla="*/ 9877 h 318057"/>
                  <a:gd name="connsiteX619" fmla="*/ 419873 w 822936"/>
                  <a:gd name="connsiteY619" fmla="*/ 8891 h 318057"/>
                  <a:gd name="connsiteX620" fmla="*/ 427227 w 822936"/>
                  <a:gd name="connsiteY620" fmla="*/ 6918 h 318057"/>
                  <a:gd name="connsiteX621" fmla="*/ 296032 w 822936"/>
                  <a:gd name="connsiteY621" fmla="*/ 2691 h 318057"/>
                  <a:gd name="connsiteX622" fmla="*/ 312711 w 822936"/>
                  <a:gd name="connsiteY622" fmla="*/ 6100 h 318057"/>
                  <a:gd name="connsiteX623" fmla="*/ 324727 w 822936"/>
                  <a:gd name="connsiteY623" fmla="*/ 6819 h 318057"/>
                  <a:gd name="connsiteX624" fmla="*/ 334054 w 822936"/>
                  <a:gd name="connsiteY624" fmla="*/ 12200 h 318057"/>
                  <a:gd name="connsiteX625" fmla="*/ 321051 w 822936"/>
                  <a:gd name="connsiteY625" fmla="*/ 7805 h 318057"/>
                  <a:gd name="connsiteX626" fmla="*/ 309035 w 822936"/>
                  <a:gd name="connsiteY626" fmla="*/ 7086 h 318057"/>
                  <a:gd name="connsiteX627" fmla="*/ 292355 w 822936"/>
                  <a:gd name="connsiteY627" fmla="*/ 3677 h 318057"/>
                  <a:gd name="connsiteX628" fmla="*/ 291369 w 822936"/>
                  <a:gd name="connsiteY628" fmla="*/ 0 h 318057"/>
                  <a:gd name="connsiteX629" fmla="*/ 292355 w 822936"/>
                  <a:gd name="connsiteY629" fmla="*/ 3677 h 318057"/>
                  <a:gd name="connsiteX630" fmla="*/ 280338 w 822936"/>
                  <a:gd name="connsiteY630" fmla="*/ 2958 h 318057"/>
                  <a:gd name="connsiteX631" fmla="*/ 284016 w 822936"/>
                  <a:gd name="connsiteY631" fmla="*/ 1972 h 31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</a:cxnLst>
                <a:rect l="l" t="t" r="r" b="b"/>
                <a:pathLst>
                  <a:path w="822936" h="318057">
                    <a:moveTo>
                      <a:pt x="115937" y="271700"/>
                    </a:moveTo>
                    <a:lnTo>
                      <a:pt x="127953" y="272418"/>
                    </a:lnTo>
                    <a:lnTo>
                      <a:pt x="120600" y="274390"/>
                    </a:lnTo>
                    <a:lnTo>
                      <a:pt x="122572" y="281744"/>
                    </a:lnTo>
                    <a:lnTo>
                      <a:pt x="118895" y="282730"/>
                    </a:lnTo>
                    <a:lnTo>
                      <a:pt x="116923" y="275376"/>
                    </a:lnTo>
                    <a:lnTo>
                      <a:pt x="113246" y="276362"/>
                    </a:lnTo>
                    <a:lnTo>
                      <a:pt x="105893" y="278334"/>
                    </a:lnTo>
                    <a:lnTo>
                      <a:pt x="102216" y="279320"/>
                    </a:lnTo>
                    <a:lnTo>
                      <a:pt x="94862" y="281293"/>
                    </a:lnTo>
                    <a:lnTo>
                      <a:pt x="93876" y="277616"/>
                    </a:lnTo>
                    <a:lnTo>
                      <a:pt x="101230" y="275644"/>
                    </a:lnTo>
                    <a:lnTo>
                      <a:pt x="104907" y="274658"/>
                    </a:lnTo>
                    <a:lnTo>
                      <a:pt x="112260" y="272686"/>
                    </a:lnTo>
                    <a:close/>
                    <a:moveTo>
                      <a:pt x="64646" y="242102"/>
                    </a:moveTo>
                    <a:lnTo>
                      <a:pt x="69309" y="244793"/>
                    </a:lnTo>
                    <a:lnTo>
                      <a:pt x="65632" y="245779"/>
                    </a:lnTo>
                    <a:lnTo>
                      <a:pt x="58278" y="247751"/>
                    </a:lnTo>
                    <a:lnTo>
                      <a:pt x="53615" y="245060"/>
                    </a:lnTo>
                    <a:lnTo>
                      <a:pt x="57292" y="244074"/>
                    </a:lnTo>
                    <a:close/>
                    <a:moveTo>
                      <a:pt x="32273" y="238960"/>
                    </a:moveTo>
                    <a:lnTo>
                      <a:pt x="33259" y="242637"/>
                    </a:lnTo>
                    <a:lnTo>
                      <a:pt x="40613" y="240664"/>
                    </a:lnTo>
                    <a:lnTo>
                      <a:pt x="44289" y="239678"/>
                    </a:lnTo>
                    <a:lnTo>
                      <a:pt x="46262" y="247032"/>
                    </a:lnTo>
                    <a:lnTo>
                      <a:pt x="42585" y="248019"/>
                    </a:lnTo>
                    <a:lnTo>
                      <a:pt x="35231" y="249991"/>
                    </a:lnTo>
                    <a:lnTo>
                      <a:pt x="29582" y="243623"/>
                    </a:lnTo>
                    <a:lnTo>
                      <a:pt x="28596" y="239946"/>
                    </a:lnTo>
                    <a:close/>
                    <a:moveTo>
                      <a:pt x="3676" y="132332"/>
                    </a:moveTo>
                    <a:lnTo>
                      <a:pt x="5542" y="133409"/>
                    </a:lnTo>
                    <a:lnTo>
                      <a:pt x="0" y="133318"/>
                    </a:lnTo>
                    <a:close/>
                    <a:moveTo>
                      <a:pt x="54434" y="130544"/>
                    </a:moveTo>
                    <a:lnTo>
                      <a:pt x="50756" y="131531"/>
                    </a:lnTo>
                    <a:lnTo>
                      <a:pt x="43403" y="133503"/>
                    </a:lnTo>
                    <a:lnTo>
                      <a:pt x="39726" y="134489"/>
                    </a:lnTo>
                    <a:lnTo>
                      <a:pt x="36050" y="135475"/>
                    </a:lnTo>
                    <a:lnTo>
                      <a:pt x="28696" y="137447"/>
                    </a:lnTo>
                    <a:lnTo>
                      <a:pt x="24033" y="134756"/>
                    </a:lnTo>
                    <a:lnTo>
                      <a:pt x="16679" y="136728"/>
                    </a:lnTo>
                    <a:lnTo>
                      <a:pt x="13003" y="137714"/>
                    </a:lnTo>
                    <a:lnTo>
                      <a:pt x="5542" y="133409"/>
                    </a:lnTo>
                    <a:lnTo>
                      <a:pt x="27709" y="133770"/>
                    </a:lnTo>
                    <a:lnTo>
                      <a:pt x="38740" y="130811"/>
                    </a:lnTo>
                    <a:close/>
                    <a:moveTo>
                      <a:pt x="72816" y="125615"/>
                    </a:moveTo>
                    <a:lnTo>
                      <a:pt x="81156" y="127319"/>
                    </a:lnTo>
                    <a:lnTo>
                      <a:pt x="77479" y="128305"/>
                    </a:lnTo>
                    <a:lnTo>
                      <a:pt x="73802" y="129291"/>
                    </a:lnTo>
                    <a:lnTo>
                      <a:pt x="66448" y="131263"/>
                    </a:lnTo>
                    <a:lnTo>
                      <a:pt x="65462" y="127587"/>
                    </a:lnTo>
                    <a:close/>
                    <a:moveTo>
                      <a:pt x="119896" y="124812"/>
                    </a:moveTo>
                    <a:lnTo>
                      <a:pt x="120882" y="128489"/>
                    </a:lnTo>
                    <a:lnTo>
                      <a:pt x="116220" y="125798"/>
                    </a:lnTo>
                    <a:close/>
                    <a:moveTo>
                      <a:pt x="92187" y="124361"/>
                    </a:moveTo>
                    <a:lnTo>
                      <a:pt x="90481" y="132701"/>
                    </a:lnTo>
                    <a:lnTo>
                      <a:pt x="83128" y="134673"/>
                    </a:lnTo>
                    <a:lnTo>
                      <a:pt x="81156" y="127319"/>
                    </a:lnTo>
                    <a:close/>
                    <a:moveTo>
                      <a:pt x="127250" y="122840"/>
                    </a:moveTo>
                    <a:lnTo>
                      <a:pt x="131913" y="125531"/>
                    </a:lnTo>
                    <a:lnTo>
                      <a:pt x="128236" y="126517"/>
                    </a:lnTo>
                    <a:lnTo>
                      <a:pt x="120882" y="128489"/>
                    </a:lnTo>
                    <a:close/>
                    <a:moveTo>
                      <a:pt x="146621" y="121586"/>
                    </a:moveTo>
                    <a:lnTo>
                      <a:pt x="148593" y="128940"/>
                    </a:lnTo>
                    <a:lnTo>
                      <a:pt x="144916" y="129926"/>
                    </a:lnTo>
                    <a:lnTo>
                      <a:pt x="142944" y="122572"/>
                    </a:lnTo>
                    <a:close/>
                    <a:moveTo>
                      <a:pt x="103217" y="121403"/>
                    </a:moveTo>
                    <a:lnTo>
                      <a:pt x="105189" y="128757"/>
                    </a:lnTo>
                    <a:lnTo>
                      <a:pt x="101512" y="129743"/>
                    </a:lnTo>
                    <a:lnTo>
                      <a:pt x="94159" y="131715"/>
                    </a:lnTo>
                    <a:lnTo>
                      <a:pt x="92187" y="124361"/>
                    </a:lnTo>
                    <a:lnTo>
                      <a:pt x="99540" y="122389"/>
                    </a:lnTo>
                    <a:close/>
                    <a:moveTo>
                      <a:pt x="138281" y="119881"/>
                    </a:moveTo>
                    <a:lnTo>
                      <a:pt x="142944" y="122572"/>
                    </a:lnTo>
                    <a:lnTo>
                      <a:pt x="139267" y="123558"/>
                    </a:lnTo>
                    <a:close/>
                    <a:moveTo>
                      <a:pt x="114247" y="118444"/>
                    </a:moveTo>
                    <a:lnTo>
                      <a:pt x="116220" y="125798"/>
                    </a:lnTo>
                    <a:lnTo>
                      <a:pt x="117206" y="129475"/>
                    </a:lnTo>
                    <a:lnTo>
                      <a:pt x="109852" y="131447"/>
                    </a:lnTo>
                    <a:lnTo>
                      <a:pt x="106175" y="132433"/>
                    </a:lnTo>
                    <a:lnTo>
                      <a:pt x="105189" y="128757"/>
                    </a:lnTo>
                    <a:lnTo>
                      <a:pt x="106894" y="120416"/>
                    </a:lnTo>
                    <a:close/>
                    <a:moveTo>
                      <a:pt x="187967" y="55320"/>
                    </a:moveTo>
                    <a:lnTo>
                      <a:pt x="193616" y="61687"/>
                    </a:lnTo>
                    <a:lnTo>
                      <a:pt x="176937" y="58278"/>
                    </a:lnTo>
                    <a:close/>
                    <a:moveTo>
                      <a:pt x="246075" y="51558"/>
                    </a:moveTo>
                    <a:lnTo>
                      <a:pt x="243385" y="56222"/>
                    </a:lnTo>
                    <a:lnTo>
                      <a:pt x="242399" y="52544"/>
                    </a:lnTo>
                    <a:close/>
                    <a:moveTo>
                      <a:pt x="253430" y="49586"/>
                    </a:moveTo>
                    <a:lnTo>
                      <a:pt x="258093" y="52278"/>
                    </a:lnTo>
                    <a:lnTo>
                      <a:pt x="254416" y="53264"/>
                    </a:lnTo>
                    <a:lnTo>
                      <a:pt x="246075" y="51558"/>
                    </a:lnTo>
                    <a:close/>
                    <a:moveTo>
                      <a:pt x="280154" y="46361"/>
                    </a:moveTo>
                    <a:lnTo>
                      <a:pt x="293157" y="50757"/>
                    </a:lnTo>
                    <a:lnTo>
                      <a:pt x="294143" y="54435"/>
                    </a:lnTo>
                    <a:lnTo>
                      <a:pt x="285804" y="52729"/>
                    </a:lnTo>
                    <a:close/>
                    <a:moveTo>
                      <a:pt x="263475" y="42952"/>
                    </a:moveTo>
                    <a:lnTo>
                      <a:pt x="268139" y="45644"/>
                    </a:lnTo>
                    <a:lnTo>
                      <a:pt x="264461" y="46631"/>
                    </a:lnTo>
                    <a:lnTo>
                      <a:pt x="257107" y="48603"/>
                    </a:lnTo>
                    <a:lnTo>
                      <a:pt x="256121" y="44925"/>
                    </a:lnTo>
                    <a:close/>
                    <a:moveTo>
                      <a:pt x="243118" y="40529"/>
                    </a:moveTo>
                    <a:lnTo>
                      <a:pt x="245090" y="47882"/>
                    </a:lnTo>
                    <a:lnTo>
                      <a:pt x="241413" y="48868"/>
                    </a:lnTo>
                    <a:close/>
                    <a:moveTo>
                      <a:pt x="202407" y="35683"/>
                    </a:moveTo>
                    <a:lnTo>
                      <a:pt x="203393" y="39361"/>
                    </a:lnTo>
                    <a:lnTo>
                      <a:pt x="199715" y="40347"/>
                    </a:lnTo>
                    <a:lnTo>
                      <a:pt x="198728" y="36669"/>
                    </a:lnTo>
                    <a:close/>
                    <a:moveTo>
                      <a:pt x="353691" y="26640"/>
                    </a:moveTo>
                    <a:lnTo>
                      <a:pt x="359339" y="33007"/>
                    </a:lnTo>
                    <a:lnTo>
                      <a:pt x="367679" y="34712"/>
                    </a:lnTo>
                    <a:lnTo>
                      <a:pt x="360325" y="36684"/>
                    </a:lnTo>
                    <a:lnTo>
                      <a:pt x="362297" y="44036"/>
                    </a:lnTo>
                    <a:lnTo>
                      <a:pt x="362298" y="44038"/>
                    </a:lnTo>
                    <a:lnTo>
                      <a:pt x="356649" y="37670"/>
                    </a:lnTo>
                    <a:lnTo>
                      <a:pt x="349295" y="39642"/>
                    </a:lnTo>
                    <a:lnTo>
                      <a:pt x="348309" y="35965"/>
                    </a:lnTo>
                    <a:lnTo>
                      <a:pt x="346337" y="28612"/>
                    </a:lnTo>
                    <a:close/>
                    <a:moveTo>
                      <a:pt x="312979" y="21793"/>
                    </a:moveTo>
                    <a:lnTo>
                      <a:pt x="325981" y="26189"/>
                    </a:lnTo>
                    <a:lnTo>
                      <a:pt x="330644" y="28880"/>
                    </a:lnTo>
                    <a:lnTo>
                      <a:pt x="342661" y="29598"/>
                    </a:lnTo>
                    <a:lnTo>
                      <a:pt x="338984" y="30584"/>
                    </a:lnTo>
                    <a:lnTo>
                      <a:pt x="331630" y="32556"/>
                    </a:lnTo>
                    <a:lnTo>
                      <a:pt x="327953" y="33542"/>
                    </a:lnTo>
                    <a:lnTo>
                      <a:pt x="320600" y="35514"/>
                    </a:lnTo>
                    <a:lnTo>
                      <a:pt x="315937" y="32824"/>
                    </a:lnTo>
                    <a:lnTo>
                      <a:pt x="307597" y="31119"/>
                    </a:lnTo>
                    <a:lnTo>
                      <a:pt x="301948" y="24751"/>
                    </a:lnTo>
                    <a:close/>
                    <a:moveTo>
                      <a:pt x="370760" y="16807"/>
                    </a:moveTo>
                    <a:lnTo>
                      <a:pt x="374765" y="17047"/>
                    </a:lnTo>
                    <a:lnTo>
                      <a:pt x="383105" y="18751"/>
                    </a:lnTo>
                    <a:lnTo>
                      <a:pt x="379428" y="19737"/>
                    </a:lnTo>
                    <a:close/>
                    <a:moveTo>
                      <a:pt x="366426" y="15342"/>
                    </a:moveTo>
                    <a:lnTo>
                      <a:pt x="370760" y="16807"/>
                    </a:lnTo>
                    <a:lnTo>
                      <a:pt x="362749" y="16328"/>
                    </a:lnTo>
                    <a:close/>
                    <a:moveTo>
                      <a:pt x="334054" y="12200"/>
                    </a:moveTo>
                    <a:lnTo>
                      <a:pt x="342393" y="13905"/>
                    </a:lnTo>
                    <a:lnTo>
                      <a:pt x="355395" y="18301"/>
                    </a:lnTo>
                    <a:lnTo>
                      <a:pt x="344365" y="21259"/>
                    </a:lnTo>
                    <a:close/>
                    <a:moveTo>
                      <a:pt x="430904" y="5932"/>
                    </a:moveTo>
                    <a:lnTo>
                      <a:pt x="440229" y="11314"/>
                    </a:lnTo>
                    <a:lnTo>
                      <a:pt x="444892" y="14004"/>
                    </a:lnTo>
                    <a:lnTo>
                      <a:pt x="454218" y="19386"/>
                    </a:lnTo>
                    <a:lnTo>
                      <a:pt x="457895" y="18400"/>
                    </a:lnTo>
                    <a:lnTo>
                      <a:pt x="458881" y="22077"/>
                    </a:lnTo>
                    <a:lnTo>
                      <a:pt x="463544" y="24767"/>
                    </a:lnTo>
                    <a:lnTo>
                      <a:pt x="470897" y="22795"/>
                    </a:lnTo>
                    <a:lnTo>
                      <a:pt x="472869" y="30149"/>
                    </a:lnTo>
                    <a:lnTo>
                      <a:pt x="484886" y="30868"/>
                    </a:lnTo>
                    <a:lnTo>
                      <a:pt x="494211" y="36249"/>
                    </a:lnTo>
                    <a:lnTo>
                      <a:pt x="502551" y="37953"/>
                    </a:lnTo>
                    <a:lnTo>
                      <a:pt x="519230" y="41362"/>
                    </a:lnTo>
                    <a:lnTo>
                      <a:pt x="515554" y="42349"/>
                    </a:lnTo>
                    <a:lnTo>
                      <a:pt x="520216" y="45039"/>
                    </a:lnTo>
                    <a:lnTo>
                      <a:pt x="527570" y="43067"/>
                    </a:lnTo>
                    <a:lnTo>
                      <a:pt x="535910" y="44772"/>
                    </a:lnTo>
                    <a:lnTo>
                      <a:pt x="545235" y="50154"/>
                    </a:lnTo>
                    <a:lnTo>
                      <a:pt x="549898" y="52844"/>
                    </a:lnTo>
                    <a:lnTo>
                      <a:pt x="559224" y="58225"/>
                    </a:lnTo>
                    <a:lnTo>
                      <a:pt x="562901" y="57239"/>
                    </a:lnTo>
                    <a:lnTo>
                      <a:pt x="571241" y="58945"/>
                    </a:lnTo>
                    <a:lnTo>
                      <a:pt x="576889" y="65312"/>
                    </a:lnTo>
                    <a:lnTo>
                      <a:pt x="581552" y="68002"/>
                    </a:lnTo>
                    <a:lnTo>
                      <a:pt x="588906" y="66030"/>
                    </a:lnTo>
                    <a:lnTo>
                      <a:pt x="589892" y="69707"/>
                    </a:lnTo>
                    <a:lnTo>
                      <a:pt x="595541" y="76075"/>
                    </a:lnTo>
                    <a:lnTo>
                      <a:pt x="603881" y="77780"/>
                    </a:lnTo>
                    <a:lnTo>
                      <a:pt x="607558" y="76793"/>
                    </a:lnTo>
                    <a:lnTo>
                      <a:pt x="609530" y="84147"/>
                    </a:lnTo>
                    <a:lnTo>
                      <a:pt x="610516" y="87823"/>
                    </a:lnTo>
                    <a:lnTo>
                      <a:pt x="606839" y="88810"/>
                    </a:lnTo>
                    <a:lnTo>
                      <a:pt x="605853" y="85133"/>
                    </a:lnTo>
                    <a:lnTo>
                      <a:pt x="596527" y="79752"/>
                    </a:lnTo>
                    <a:lnTo>
                      <a:pt x="591864" y="77061"/>
                    </a:lnTo>
                    <a:lnTo>
                      <a:pt x="592850" y="80738"/>
                    </a:lnTo>
                    <a:lnTo>
                      <a:pt x="587469" y="90063"/>
                    </a:lnTo>
                    <a:lnTo>
                      <a:pt x="588455" y="93740"/>
                    </a:lnTo>
                    <a:lnTo>
                      <a:pt x="595809" y="91768"/>
                    </a:lnTo>
                    <a:lnTo>
                      <a:pt x="597781" y="99122"/>
                    </a:lnTo>
                    <a:lnTo>
                      <a:pt x="601458" y="98136"/>
                    </a:lnTo>
                    <a:lnTo>
                      <a:pt x="608811" y="96164"/>
                    </a:lnTo>
                    <a:lnTo>
                      <a:pt x="609797" y="99840"/>
                    </a:lnTo>
                    <a:lnTo>
                      <a:pt x="614460" y="102531"/>
                    </a:lnTo>
                    <a:lnTo>
                      <a:pt x="623786" y="107912"/>
                    </a:lnTo>
                    <a:lnTo>
                      <a:pt x="625490" y="99573"/>
                    </a:lnTo>
                    <a:lnTo>
                      <a:pt x="627463" y="106926"/>
                    </a:lnTo>
                    <a:lnTo>
                      <a:pt x="632125" y="109617"/>
                    </a:lnTo>
                    <a:lnTo>
                      <a:pt x="631139" y="105940"/>
                    </a:lnTo>
                    <a:lnTo>
                      <a:pt x="639479" y="107645"/>
                    </a:lnTo>
                    <a:lnTo>
                      <a:pt x="641451" y="114999"/>
                    </a:lnTo>
                    <a:lnTo>
                      <a:pt x="645128" y="114012"/>
                    </a:lnTo>
                    <a:lnTo>
                      <a:pt x="643156" y="106658"/>
                    </a:lnTo>
                    <a:lnTo>
                      <a:pt x="638493" y="103968"/>
                    </a:lnTo>
                    <a:lnTo>
                      <a:pt x="636520" y="96615"/>
                    </a:lnTo>
                    <a:lnTo>
                      <a:pt x="629167" y="98587"/>
                    </a:lnTo>
                    <a:lnTo>
                      <a:pt x="628181" y="94910"/>
                    </a:lnTo>
                    <a:lnTo>
                      <a:pt x="624504" y="95896"/>
                    </a:lnTo>
                    <a:lnTo>
                      <a:pt x="620828" y="96882"/>
                    </a:lnTo>
                    <a:lnTo>
                      <a:pt x="619842" y="93205"/>
                    </a:lnTo>
                    <a:lnTo>
                      <a:pt x="617869" y="85851"/>
                    </a:lnTo>
                    <a:lnTo>
                      <a:pt x="616883" y="82175"/>
                    </a:lnTo>
                    <a:lnTo>
                      <a:pt x="614911" y="74821"/>
                    </a:lnTo>
                    <a:lnTo>
                      <a:pt x="618588" y="73835"/>
                    </a:lnTo>
                    <a:lnTo>
                      <a:pt x="624237" y="80202"/>
                    </a:lnTo>
                    <a:lnTo>
                      <a:pt x="632576" y="81907"/>
                    </a:lnTo>
                    <a:lnTo>
                      <a:pt x="638226" y="88275"/>
                    </a:lnTo>
                    <a:lnTo>
                      <a:pt x="646565" y="89980"/>
                    </a:lnTo>
                    <a:lnTo>
                      <a:pt x="647551" y="93656"/>
                    </a:lnTo>
                    <a:lnTo>
                      <a:pt x="651228" y="92670"/>
                    </a:lnTo>
                    <a:lnTo>
                      <a:pt x="660554" y="98051"/>
                    </a:lnTo>
                    <a:lnTo>
                      <a:pt x="664231" y="97065"/>
                    </a:lnTo>
                    <a:lnTo>
                      <a:pt x="662259" y="89712"/>
                    </a:lnTo>
                    <a:lnTo>
                      <a:pt x="661273" y="86035"/>
                    </a:lnTo>
                    <a:lnTo>
                      <a:pt x="664949" y="85049"/>
                    </a:lnTo>
                    <a:lnTo>
                      <a:pt x="663963" y="81372"/>
                    </a:lnTo>
                    <a:lnTo>
                      <a:pt x="658314" y="75004"/>
                    </a:lnTo>
                    <a:lnTo>
                      <a:pt x="657328" y="71328"/>
                    </a:lnTo>
                    <a:lnTo>
                      <a:pt x="655356" y="63974"/>
                    </a:lnTo>
                    <a:lnTo>
                      <a:pt x="665400" y="57340"/>
                    </a:lnTo>
                    <a:lnTo>
                      <a:pt x="674459" y="47027"/>
                    </a:lnTo>
                    <a:lnTo>
                      <a:pt x="678135" y="46041"/>
                    </a:lnTo>
                    <a:lnTo>
                      <a:pt x="676431" y="54381"/>
                    </a:lnTo>
                    <a:lnTo>
                      <a:pt x="669077" y="56354"/>
                    </a:lnTo>
                    <a:lnTo>
                      <a:pt x="681094" y="57072"/>
                    </a:lnTo>
                    <a:lnTo>
                      <a:pt x="683066" y="64425"/>
                    </a:lnTo>
                    <a:lnTo>
                      <a:pt x="686742" y="63439"/>
                    </a:lnTo>
                    <a:lnTo>
                      <a:pt x="684052" y="68102"/>
                    </a:lnTo>
                    <a:lnTo>
                      <a:pt x="686024" y="75456"/>
                    </a:lnTo>
                    <a:lnTo>
                      <a:pt x="682347" y="76442"/>
                    </a:lnTo>
                    <a:lnTo>
                      <a:pt x="674993" y="78414"/>
                    </a:lnTo>
                    <a:lnTo>
                      <a:pt x="671317" y="79400"/>
                    </a:lnTo>
                    <a:lnTo>
                      <a:pt x="672303" y="83077"/>
                    </a:lnTo>
                    <a:lnTo>
                      <a:pt x="678937" y="93121"/>
                    </a:lnTo>
                    <a:lnTo>
                      <a:pt x="679923" y="96798"/>
                    </a:lnTo>
                    <a:lnTo>
                      <a:pt x="682882" y="107828"/>
                    </a:lnTo>
                    <a:lnTo>
                      <a:pt x="684854" y="115182"/>
                    </a:lnTo>
                    <a:lnTo>
                      <a:pt x="693194" y="116886"/>
                    </a:lnTo>
                    <a:lnTo>
                      <a:pt x="694180" y="120563"/>
                    </a:lnTo>
                    <a:lnTo>
                      <a:pt x="686826" y="122535"/>
                    </a:lnTo>
                    <a:lnTo>
                      <a:pt x="688798" y="129889"/>
                    </a:lnTo>
                    <a:lnTo>
                      <a:pt x="689784" y="133566"/>
                    </a:lnTo>
                    <a:lnTo>
                      <a:pt x="699110" y="138947"/>
                    </a:lnTo>
                    <a:lnTo>
                      <a:pt x="703773" y="141638"/>
                    </a:lnTo>
                    <a:lnTo>
                      <a:pt x="707450" y="140652"/>
                    </a:lnTo>
                    <a:lnTo>
                      <a:pt x="708436" y="144329"/>
                    </a:lnTo>
                    <a:lnTo>
                      <a:pt x="710408" y="151682"/>
                    </a:lnTo>
                    <a:lnTo>
                      <a:pt x="711394" y="155359"/>
                    </a:lnTo>
                    <a:lnTo>
                      <a:pt x="718747" y="153387"/>
                    </a:lnTo>
                    <a:lnTo>
                      <a:pt x="722425" y="152401"/>
                    </a:lnTo>
                    <a:lnTo>
                      <a:pt x="731750" y="157782"/>
                    </a:lnTo>
                    <a:lnTo>
                      <a:pt x="732737" y="161459"/>
                    </a:lnTo>
                    <a:lnTo>
                      <a:pt x="738385" y="167827"/>
                    </a:lnTo>
                    <a:lnTo>
                      <a:pt x="739371" y="171503"/>
                    </a:lnTo>
                    <a:lnTo>
                      <a:pt x="746725" y="169531"/>
                    </a:lnTo>
                    <a:lnTo>
                      <a:pt x="747711" y="173208"/>
                    </a:lnTo>
                    <a:lnTo>
                      <a:pt x="751387" y="172222"/>
                    </a:lnTo>
                    <a:lnTo>
                      <a:pt x="757037" y="178589"/>
                    </a:lnTo>
                    <a:lnTo>
                      <a:pt x="758023" y="182266"/>
                    </a:lnTo>
                    <a:lnTo>
                      <a:pt x="760981" y="193296"/>
                    </a:lnTo>
                    <a:lnTo>
                      <a:pt x="770307" y="198678"/>
                    </a:lnTo>
                    <a:lnTo>
                      <a:pt x="771293" y="202355"/>
                    </a:lnTo>
                    <a:lnTo>
                      <a:pt x="774970" y="201369"/>
                    </a:lnTo>
                    <a:lnTo>
                      <a:pt x="775956" y="205046"/>
                    </a:lnTo>
                    <a:lnTo>
                      <a:pt x="785282" y="210427"/>
                    </a:lnTo>
                    <a:lnTo>
                      <a:pt x="786268" y="214104"/>
                    </a:lnTo>
                    <a:lnTo>
                      <a:pt x="788240" y="221458"/>
                    </a:lnTo>
                    <a:lnTo>
                      <a:pt x="789226" y="225134"/>
                    </a:lnTo>
                    <a:lnTo>
                      <a:pt x="791198" y="232488"/>
                    </a:lnTo>
                    <a:lnTo>
                      <a:pt x="795861" y="235178"/>
                    </a:lnTo>
                    <a:lnTo>
                      <a:pt x="796847" y="238855"/>
                    </a:lnTo>
                    <a:lnTo>
                      <a:pt x="806173" y="244237"/>
                    </a:lnTo>
                    <a:lnTo>
                      <a:pt x="807159" y="247914"/>
                    </a:lnTo>
                    <a:lnTo>
                      <a:pt x="810117" y="258944"/>
                    </a:lnTo>
                    <a:lnTo>
                      <a:pt x="812089" y="266298"/>
                    </a:lnTo>
                    <a:lnTo>
                      <a:pt x="813075" y="269974"/>
                    </a:lnTo>
                    <a:lnTo>
                      <a:pt x="814061" y="273651"/>
                    </a:lnTo>
                    <a:lnTo>
                      <a:pt x="816033" y="281004"/>
                    </a:lnTo>
                    <a:lnTo>
                      <a:pt x="817019" y="284681"/>
                    </a:lnTo>
                    <a:lnTo>
                      <a:pt x="818991" y="292035"/>
                    </a:lnTo>
                    <a:lnTo>
                      <a:pt x="819978" y="295712"/>
                    </a:lnTo>
                    <a:lnTo>
                      <a:pt x="822936" y="306742"/>
                    </a:lnTo>
                    <a:lnTo>
                      <a:pt x="819111" y="318057"/>
                    </a:lnTo>
                    <a:lnTo>
                      <a:pt x="192441" y="318057"/>
                    </a:lnTo>
                    <a:lnTo>
                      <a:pt x="219957" y="306863"/>
                    </a:lnTo>
                    <a:lnTo>
                      <a:pt x="253048" y="297988"/>
                    </a:lnTo>
                    <a:lnTo>
                      <a:pt x="251076" y="290635"/>
                    </a:lnTo>
                    <a:lnTo>
                      <a:pt x="262106" y="287677"/>
                    </a:lnTo>
                    <a:lnTo>
                      <a:pt x="265784" y="286690"/>
                    </a:lnTo>
                    <a:lnTo>
                      <a:pt x="269460" y="285704"/>
                    </a:lnTo>
                    <a:lnTo>
                      <a:pt x="268474" y="282027"/>
                    </a:lnTo>
                    <a:lnTo>
                      <a:pt x="276814" y="283732"/>
                    </a:lnTo>
                    <a:lnTo>
                      <a:pt x="275827" y="280055"/>
                    </a:lnTo>
                    <a:lnTo>
                      <a:pt x="266502" y="274674"/>
                    </a:lnTo>
                    <a:lnTo>
                      <a:pt x="261839" y="271983"/>
                    </a:lnTo>
                    <a:lnTo>
                      <a:pt x="258162" y="272969"/>
                    </a:lnTo>
                    <a:lnTo>
                      <a:pt x="251795" y="278618"/>
                    </a:lnTo>
                    <a:lnTo>
                      <a:pt x="250808" y="274941"/>
                    </a:lnTo>
                    <a:lnTo>
                      <a:pt x="248836" y="267588"/>
                    </a:lnTo>
                    <a:lnTo>
                      <a:pt x="245160" y="268574"/>
                    </a:lnTo>
                    <a:lnTo>
                      <a:pt x="237806" y="270546"/>
                    </a:lnTo>
                    <a:lnTo>
                      <a:pt x="234129" y="271532"/>
                    </a:lnTo>
                    <a:lnTo>
                      <a:pt x="226776" y="273504"/>
                    </a:lnTo>
                    <a:lnTo>
                      <a:pt x="225789" y="269827"/>
                    </a:lnTo>
                    <a:lnTo>
                      <a:pt x="222113" y="270813"/>
                    </a:lnTo>
                    <a:lnTo>
                      <a:pt x="218436" y="271799"/>
                    </a:lnTo>
                    <a:lnTo>
                      <a:pt x="212068" y="277449"/>
                    </a:lnTo>
                    <a:lnTo>
                      <a:pt x="208392" y="278435"/>
                    </a:lnTo>
                    <a:lnTo>
                      <a:pt x="207405" y="274757"/>
                    </a:lnTo>
                    <a:lnTo>
                      <a:pt x="200052" y="276729"/>
                    </a:lnTo>
                    <a:lnTo>
                      <a:pt x="196375" y="277715"/>
                    </a:lnTo>
                    <a:lnTo>
                      <a:pt x="189021" y="279688"/>
                    </a:lnTo>
                    <a:lnTo>
                      <a:pt x="180682" y="277983"/>
                    </a:lnTo>
                    <a:lnTo>
                      <a:pt x="181668" y="281660"/>
                    </a:lnTo>
                    <a:lnTo>
                      <a:pt x="174314" y="283632"/>
                    </a:lnTo>
                    <a:lnTo>
                      <a:pt x="173328" y="279955"/>
                    </a:lnTo>
                    <a:lnTo>
                      <a:pt x="167680" y="273588"/>
                    </a:lnTo>
                    <a:lnTo>
                      <a:pt x="169652" y="280941"/>
                    </a:lnTo>
                    <a:lnTo>
                      <a:pt x="170638" y="284618"/>
                    </a:lnTo>
                    <a:lnTo>
                      <a:pt x="162298" y="282914"/>
                    </a:lnTo>
                    <a:lnTo>
                      <a:pt x="160326" y="275560"/>
                    </a:lnTo>
                    <a:lnTo>
                      <a:pt x="156649" y="276546"/>
                    </a:lnTo>
                    <a:lnTo>
                      <a:pt x="149296" y="278518"/>
                    </a:lnTo>
                    <a:lnTo>
                      <a:pt x="151268" y="285872"/>
                    </a:lnTo>
                    <a:lnTo>
                      <a:pt x="145619" y="279504"/>
                    </a:lnTo>
                    <a:lnTo>
                      <a:pt x="141942" y="280491"/>
                    </a:lnTo>
                    <a:lnTo>
                      <a:pt x="140956" y="276814"/>
                    </a:lnTo>
                    <a:lnTo>
                      <a:pt x="133602" y="278786"/>
                    </a:lnTo>
                    <a:lnTo>
                      <a:pt x="129926" y="279772"/>
                    </a:lnTo>
                    <a:lnTo>
                      <a:pt x="127953" y="272418"/>
                    </a:lnTo>
                    <a:lnTo>
                      <a:pt x="131630" y="271432"/>
                    </a:lnTo>
                    <a:lnTo>
                      <a:pt x="138983" y="269460"/>
                    </a:lnTo>
                    <a:lnTo>
                      <a:pt x="142661" y="268474"/>
                    </a:lnTo>
                    <a:lnTo>
                      <a:pt x="146338" y="267488"/>
                    </a:lnTo>
                    <a:lnTo>
                      <a:pt x="153691" y="265515"/>
                    </a:lnTo>
                    <a:lnTo>
                      <a:pt x="159340" y="271884"/>
                    </a:lnTo>
                    <a:lnTo>
                      <a:pt x="166694" y="269911"/>
                    </a:lnTo>
                    <a:lnTo>
                      <a:pt x="170370" y="268925"/>
                    </a:lnTo>
                    <a:lnTo>
                      <a:pt x="177724" y="266953"/>
                    </a:lnTo>
                    <a:lnTo>
                      <a:pt x="182386" y="269644"/>
                    </a:lnTo>
                    <a:lnTo>
                      <a:pt x="186063" y="268658"/>
                    </a:lnTo>
                    <a:lnTo>
                      <a:pt x="193417" y="266685"/>
                    </a:lnTo>
                    <a:lnTo>
                      <a:pt x="197094" y="265699"/>
                    </a:lnTo>
                    <a:lnTo>
                      <a:pt x="204447" y="263727"/>
                    </a:lnTo>
                    <a:lnTo>
                      <a:pt x="203461" y="260051"/>
                    </a:lnTo>
                    <a:lnTo>
                      <a:pt x="196108" y="262023"/>
                    </a:lnTo>
                    <a:lnTo>
                      <a:pt x="190459" y="255655"/>
                    </a:lnTo>
                    <a:lnTo>
                      <a:pt x="183105" y="257627"/>
                    </a:lnTo>
                    <a:lnTo>
                      <a:pt x="174765" y="255922"/>
                    </a:lnTo>
                    <a:lnTo>
                      <a:pt x="162750" y="255204"/>
                    </a:lnTo>
                    <a:lnTo>
                      <a:pt x="135039" y="254753"/>
                    </a:lnTo>
                    <a:lnTo>
                      <a:pt x="127686" y="256725"/>
                    </a:lnTo>
                    <a:lnTo>
                      <a:pt x="115670" y="256007"/>
                    </a:lnTo>
                    <a:lnTo>
                      <a:pt x="108316" y="257979"/>
                    </a:lnTo>
                    <a:lnTo>
                      <a:pt x="106344" y="250625"/>
                    </a:lnTo>
                    <a:lnTo>
                      <a:pt x="98990" y="252597"/>
                    </a:lnTo>
                    <a:lnTo>
                      <a:pt x="86973" y="251879"/>
                    </a:lnTo>
                    <a:lnTo>
                      <a:pt x="83297" y="252865"/>
                    </a:lnTo>
                    <a:lnTo>
                      <a:pt x="73971" y="247483"/>
                    </a:lnTo>
                    <a:lnTo>
                      <a:pt x="70295" y="248469"/>
                    </a:lnTo>
                    <a:lnTo>
                      <a:pt x="69309" y="244793"/>
                    </a:lnTo>
                    <a:lnTo>
                      <a:pt x="80339" y="241835"/>
                    </a:lnTo>
                    <a:lnTo>
                      <a:pt x="85001" y="244525"/>
                    </a:lnTo>
                    <a:lnTo>
                      <a:pt x="96032" y="241567"/>
                    </a:lnTo>
                    <a:lnTo>
                      <a:pt x="109034" y="245962"/>
                    </a:lnTo>
                    <a:lnTo>
                      <a:pt x="112712" y="244976"/>
                    </a:lnTo>
                    <a:lnTo>
                      <a:pt x="120065" y="243004"/>
                    </a:lnTo>
                    <a:lnTo>
                      <a:pt x="124728" y="245694"/>
                    </a:lnTo>
                    <a:lnTo>
                      <a:pt x="132081" y="243722"/>
                    </a:lnTo>
                    <a:lnTo>
                      <a:pt x="135758" y="242736"/>
                    </a:lnTo>
                    <a:lnTo>
                      <a:pt x="139435" y="241750"/>
                    </a:lnTo>
                    <a:lnTo>
                      <a:pt x="141407" y="249104"/>
                    </a:lnTo>
                    <a:lnTo>
                      <a:pt x="148761" y="247132"/>
                    </a:lnTo>
                    <a:lnTo>
                      <a:pt x="152437" y="246146"/>
                    </a:lnTo>
                    <a:lnTo>
                      <a:pt x="159791" y="244174"/>
                    </a:lnTo>
                    <a:lnTo>
                      <a:pt x="163468" y="243188"/>
                    </a:lnTo>
                    <a:lnTo>
                      <a:pt x="170821" y="241216"/>
                    </a:lnTo>
                    <a:lnTo>
                      <a:pt x="171807" y="244892"/>
                    </a:lnTo>
                    <a:lnTo>
                      <a:pt x="175484" y="243906"/>
                    </a:lnTo>
                    <a:lnTo>
                      <a:pt x="174498" y="240230"/>
                    </a:lnTo>
                    <a:lnTo>
                      <a:pt x="178175" y="239244"/>
                    </a:lnTo>
                    <a:lnTo>
                      <a:pt x="186515" y="240948"/>
                    </a:lnTo>
                    <a:lnTo>
                      <a:pt x="192163" y="247315"/>
                    </a:lnTo>
                    <a:lnTo>
                      <a:pt x="199517" y="245343"/>
                    </a:lnTo>
                    <a:lnTo>
                      <a:pt x="197545" y="237990"/>
                    </a:lnTo>
                    <a:lnTo>
                      <a:pt x="189205" y="236285"/>
                    </a:lnTo>
                    <a:lnTo>
                      <a:pt x="185529" y="237271"/>
                    </a:lnTo>
                    <a:lnTo>
                      <a:pt x="178175" y="239244"/>
                    </a:lnTo>
                    <a:lnTo>
                      <a:pt x="176202" y="231890"/>
                    </a:lnTo>
                    <a:lnTo>
                      <a:pt x="171540" y="229199"/>
                    </a:lnTo>
                    <a:lnTo>
                      <a:pt x="172526" y="232876"/>
                    </a:lnTo>
                    <a:lnTo>
                      <a:pt x="168849" y="233862"/>
                    </a:lnTo>
                    <a:lnTo>
                      <a:pt x="160510" y="232157"/>
                    </a:lnTo>
                    <a:lnTo>
                      <a:pt x="154861" y="225790"/>
                    </a:lnTo>
                    <a:lnTo>
                      <a:pt x="147507" y="227762"/>
                    </a:lnTo>
                    <a:lnTo>
                      <a:pt x="146521" y="224085"/>
                    </a:lnTo>
                    <a:lnTo>
                      <a:pt x="142844" y="225071"/>
                    </a:lnTo>
                    <a:lnTo>
                      <a:pt x="134505" y="223367"/>
                    </a:lnTo>
                    <a:lnTo>
                      <a:pt x="130828" y="224353"/>
                    </a:lnTo>
                    <a:lnTo>
                      <a:pt x="127151" y="225339"/>
                    </a:lnTo>
                    <a:lnTo>
                      <a:pt x="119797" y="227311"/>
                    </a:lnTo>
                    <a:lnTo>
                      <a:pt x="114148" y="220943"/>
                    </a:lnTo>
                    <a:lnTo>
                      <a:pt x="108767" y="230269"/>
                    </a:lnTo>
                    <a:lnTo>
                      <a:pt x="103118" y="223901"/>
                    </a:lnTo>
                    <a:lnTo>
                      <a:pt x="98455" y="221211"/>
                    </a:lnTo>
                    <a:lnTo>
                      <a:pt x="91102" y="223183"/>
                    </a:lnTo>
                    <a:lnTo>
                      <a:pt x="87425" y="224169"/>
                    </a:lnTo>
                    <a:lnTo>
                      <a:pt x="80071" y="226141"/>
                    </a:lnTo>
                    <a:lnTo>
                      <a:pt x="76394" y="227127"/>
                    </a:lnTo>
                    <a:lnTo>
                      <a:pt x="74422" y="219774"/>
                    </a:lnTo>
                    <a:lnTo>
                      <a:pt x="62406" y="219055"/>
                    </a:lnTo>
                    <a:lnTo>
                      <a:pt x="66083" y="218069"/>
                    </a:lnTo>
                    <a:lnTo>
                      <a:pt x="71464" y="208743"/>
                    </a:lnTo>
                    <a:lnTo>
                      <a:pt x="75141" y="207757"/>
                    </a:lnTo>
                    <a:lnTo>
                      <a:pt x="70478" y="205066"/>
                    </a:lnTo>
                    <a:lnTo>
                      <a:pt x="63124" y="207038"/>
                    </a:lnTo>
                    <a:lnTo>
                      <a:pt x="59448" y="208024"/>
                    </a:lnTo>
                    <a:lnTo>
                      <a:pt x="48417" y="210983"/>
                    </a:lnTo>
                    <a:lnTo>
                      <a:pt x="43754" y="208292"/>
                    </a:lnTo>
                    <a:lnTo>
                      <a:pt x="41782" y="200939"/>
                    </a:lnTo>
                    <a:lnTo>
                      <a:pt x="44473" y="196275"/>
                    </a:lnTo>
                    <a:lnTo>
                      <a:pt x="42501" y="188922"/>
                    </a:lnTo>
                    <a:lnTo>
                      <a:pt x="53531" y="185964"/>
                    </a:lnTo>
                    <a:lnTo>
                      <a:pt x="55503" y="193317"/>
                    </a:lnTo>
                    <a:lnTo>
                      <a:pt x="57208" y="184978"/>
                    </a:lnTo>
                    <a:lnTo>
                      <a:pt x="56222" y="181301"/>
                    </a:lnTo>
                    <a:lnTo>
                      <a:pt x="52545" y="182287"/>
                    </a:lnTo>
                    <a:lnTo>
                      <a:pt x="48869" y="183273"/>
                    </a:lnTo>
                    <a:lnTo>
                      <a:pt x="41515" y="185245"/>
                    </a:lnTo>
                    <a:lnTo>
                      <a:pt x="35866" y="178878"/>
                    </a:lnTo>
                    <a:lnTo>
                      <a:pt x="27526" y="177173"/>
                    </a:lnTo>
                    <a:lnTo>
                      <a:pt x="23850" y="178159"/>
                    </a:lnTo>
                    <a:lnTo>
                      <a:pt x="8156" y="178426"/>
                    </a:lnTo>
                    <a:lnTo>
                      <a:pt x="11833" y="177440"/>
                    </a:lnTo>
                    <a:lnTo>
                      <a:pt x="9861" y="170087"/>
                    </a:lnTo>
                    <a:lnTo>
                      <a:pt x="13537" y="169101"/>
                    </a:lnTo>
                    <a:lnTo>
                      <a:pt x="20891" y="167129"/>
                    </a:lnTo>
                    <a:lnTo>
                      <a:pt x="24568" y="166143"/>
                    </a:lnTo>
                    <a:lnTo>
                      <a:pt x="33894" y="171524"/>
                    </a:lnTo>
                    <a:lnTo>
                      <a:pt x="37570" y="170538"/>
                    </a:lnTo>
                    <a:lnTo>
                      <a:pt x="44924" y="168566"/>
                    </a:lnTo>
                    <a:lnTo>
                      <a:pt x="48601" y="167580"/>
                    </a:lnTo>
                    <a:lnTo>
                      <a:pt x="52278" y="166594"/>
                    </a:lnTo>
                    <a:lnTo>
                      <a:pt x="59631" y="164621"/>
                    </a:lnTo>
                    <a:lnTo>
                      <a:pt x="63308" y="163635"/>
                    </a:lnTo>
                    <a:lnTo>
                      <a:pt x="71648" y="165340"/>
                    </a:lnTo>
                    <a:lnTo>
                      <a:pt x="75324" y="164354"/>
                    </a:lnTo>
                    <a:lnTo>
                      <a:pt x="82678" y="162382"/>
                    </a:lnTo>
                    <a:lnTo>
                      <a:pt x="86354" y="161396"/>
                    </a:lnTo>
                    <a:lnTo>
                      <a:pt x="90032" y="160409"/>
                    </a:lnTo>
                    <a:lnTo>
                      <a:pt x="91018" y="164087"/>
                    </a:lnTo>
                    <a:lnTo>
                      <a:pt x="98371" y="162115"/>
                    </a:lnTo>
                    <a:lnTo>
                      <a:pt x="102048" y="161129"/>
                    </a:lnTo>
                    <a:lnTo>
                      <a:pt x="109401" y="159157"/>
                    </a:lnTo>
                    <a:lnTo>
                      <a:pt x="113079" y="158170"/>
                    </a:lnTo>
                    <a:lnTo>
                      <a:pt x="116756" y="157184"/>
                    </a:lnTo>
                    <a:lnTo>
                      <a:pt x="124109" y="155212"/>
                    </a:lnTo>
                    <a:lnTo>
                      <a:pt x="127786" y="154226"/>
                    </a:lnTo>
                    <a:lnTo>
                      <a:pt x="129758" y="161580"/>
                    </a:lnTo>
                    <a:lnTo>
                      <a:pt x="137112" y="159607"/>
                    </a:lnTo>
                    <a:lnTo>
                      <a:pt x="140788" y="158621"/>
                    </a:lnTo>
                    <a:lnTo>
                      <a:pt x="148142" y="156649"/>
                    </a:lnTo>
                    <a:lnTo>
                      <a:pt x="151818" y="155663"/>
                    </a:lnTo>
                    <a:lnTo>
                      <a:pt x="146170" y="149296"/>
                    </a:lnTo>
                    <a:lnTo>
                      <a:pt x="138816" y="151268"/>
                    </a:lnTo>
                    <a:lnTo>
                      <a:pt x="137830" y="147591"/>
                    </a:lnTo>
                    <a:lnTo>
                      <a:pt x="134153" y="148577"/>
                    </a:lnTo>
                    <a:lnTo>
                      <a:pt x="126799" y="150549"/>
                    </a:lnTo>
                    <a:lnTo>
                      <a:pt x="123123" y="151535"/>
                    </a:lnTo>
                    <a:lnTo>
                      <a:pt x="115769" y="153507"/>
                    </a:lnTo>
                    <a:lnTo>
                      <a:pt x="108415" y="155479"/>
                    </a:lnTo>
                    <a:lnTo>
                      <a:pt x="100076" y="153775"/>
                    </a:lnTo>
                    <a:lnTo>
                      <a:pt x="96399" y="154761"/>
                    </a:lnTo>
                    <a:lnTo>
                      <a:pt x="89046" y="156733"/>
                    </a:lnTo>
                    <a:lnTo>
                      <a:pt x="85368" y="157719"/>
                    </a:lnTo>
                    <a:lnTo>
                      <a:pt x="81692" y="158705"/>
                    </a:lnTo>
                    <a:lnTo>
                      <a:pt x="79720" y="151352"/>
                    </a:lnTo>
                    <a:lnTo>
                      <a:pt x="72366" y="153324"/>
                    </a:lnTo>
                    <a:lnTo>
                      <a:pt x="61336" y="156282"/>
                    </a:lnTo>
                    <a:lnTo>
                      <a:pt x="56673" y="153591"/>
                    </a:lnTo>
                    <a:lnTo>
                      <a:pt x="57659" y="157268"/>
                    </a:lnTo>
                    <a:lnTo>
                      <a:pt x="50306" y="159240"/>
                    </a:lnTo>
                    <a:lnTo>
                      <a:pt x="49320" y="155564"/>
                    </a:lnTo>
                    <a:lnTo>
                      <a:pt x="45643" y="156550"/>
                    </a:lnTo>
                    <a:lnTo>
                      <a:pt x="41966" y="157536"/>
                    </a:lnTo>
                    <a:lnTo>
                      <a:pt x="32640" y="152155"/>
                    </a:lnTo>
                    <a:lnTo>
                      <a:pt x="39994" y="150182"/>
                    </a:lnTo>
                    <a:lnTo>
                      <a:pt x="43671" y="149196"/>
                    </a:lnTo>
                    <a:lnTo>
                      <a:pt x="47347" y="148210"/>
                    </a:lnTo>
                    <a:lnTo>
                      <a:pt x="58377" y="145252"/>
                    </a:lnTo>
                    <a:lnTo>
                      <a:pt x="67704" y="150633"/>
                    </a:lnTo>
                    <a:lnTo>
                      <a:pt x="87074" y="149379"/>
                    </a:lnTo>
                    <a:lnTo>
                      <a:pt x="98104" y="146421"/>
                    </a:lnTo>
                    <a:lnTo>
                      <a:pt x="109135" y="143463"/>
                    </a:lnTo>
                    <a:lnTo>
                      <a:pt x="114783" y="149830"/>
                    </a:lnTo>
                    <a:lnTo>
                      <a:pt x="122137" y="147858"/>
                    </a:lnTo>
                    <a:lnTo>
                      <a:pt x="125813" y="146872"/>
                    </a:lnTo>
                    <a:lnTo>
                      <a:pt x="136844" y="143914"/>
                    </a:lnTo>
                    <a:lnTo>
                      <a:pt x="144197" y="141942"/>
                    </a:lnTo>
                    <a:lnTo>
                      <a:pt x="148860" y="144632"/>
                    </a:lnTo>
                    <a:lnTo>
                      <a:pt x="151551" y="139970"/>
                    </a:lnTo>
                    <a:lnTo>
                      <a:pt x="158905" y="137997"/>
                    </a:lnTo>
                    <a:lnTo>
                      <a:pt x="159891" y="141674"/>
                    </a:lnTo>
                    <a:lnTo>
                      <a:pt x="163568" y="140688"/>
                    </a:lnTo>
                    <a:lnTo>
                      <a:pt x="158905" y="137997"/>
                    </a:lnTo>
                    <a:lnTo>
                      <a:pt x="162582" y="137011"/>
                    </a:lnTo>
                    <a:lnTo>
                      <a:pt x="169935" y="135039"/>
                    </a:lnTo>
                    <a:lnTo>
                      <a:pt x="174597" y="137730"/>
                    </a:lnTo>
                    <a:lnTo>
                      <a:pt x="180965" y="132081"/>
                    </a:lnTo>
                    <a:lnTo>
                      <a:pt x="173611" y="134053"/>
                    </a:lnTo>
                    <a:lnTo>
                      <a:pt x="171639" y="126700"/>
                    </a:lnTo>
                    <a:lnTo>
                      <a:pt x="167963" y="127686"/>
                    </a:lnTo>
                    <a:lnTo>
                      <a:pt x="160609" y="129658"/>
                    </a:lnTo>
                    <a:lnTo>
                      <a:pt x="149579" y="132616"/>
                    </a:lnTo>
                    <a:lnTo>
                      <a:pt x="148593" y="128940"/>
                    </a:lnTo>
                    <a:lnTo>
                      <a:pt x="155947" y="126967"/>
                    </a:lnTo>
                    <a:lnTo>
                      <a:pt x="159623" y="125981"/>
                    </a:lnTo>
                    <a:lnTo>
                      <a:pt x="166976" y="124009"/>
                    </a:lnTo>
                    <a:lnTo>
                      <a:pt x="170653" y="123023"/>
                    </a:lnTo>
                    <a:lnTo>
                      <a:pt x="178007" y="121051"/>
                    </a:lnTo>
                    <a:lnTo>
                      <a:pt x="176035" y="113698"/>
                    </a:lnTo>
                    <a:lnTo>
                      <a:pt x="168681" y="115670"/>
                    </a:lnTo>
                    <a:lnTo>
                      <a:pt x="175049" y="110020"/>
                    </a:lnTo>
                    <a:lnTo>
                      <a:pt x="165723" y="104639"/>
                    </a:lnTo>
                    <a:lnTo>
                      <a:pt x="164018" y="112979"/>
                    </a:lnTo>
                    <a:lnTo>
                      <a:pt x="162046" y="105625"/>
                    </a:lnTo>
                    <a:lnTo>
                      <a:pt x="161060" y="101949"/>
                    </a:lnTo>
                    <a:lnTo>
                      <a:pt x="153707" y="103921"/>
                    </a:lnTo>
                    <a:lnTo>
                      <a:pt x="150030" y="104907"/>
                    </a:lnTo>
                    <a:lnTo>
                      <a:pt x="142676" y="106879"/>
                    </a:lnTo>
                    <a:lnTo>
                      <a:pt x="135323" y="108851"/>
                    </a:lnTo>
                    <a:lnTo>
                      <a:pt x="128956" y="114500"/>
                    </a:lnTo>
                    <a:lnTo>
                      <a:pt x="125279" y="115486"/>
                    </a:lnTo>
                    <a:lnTo>
                      <a:pt x="116939" y="113781"/>
                    </a:lnTo>
                    <a:lnTo>
                      <a:pt x="124293" y="111809"/>
                    </a:lnTo>
                    <a:lnTo>
                      <a:pt x="126983" y="107146"/>
                    </a:lnTo>
                    <a:lnTo>
                      <a:pt x="138014" y="104188"/>
                    </a:lnTo>
                    <a:lnTo>
                      <a:pt x="160074" y="98272"/>
                    </a:lnTo>
                    <a:lnTo>
                      <a:pt x="178458" y="93341"/>
                    </a:lnTo>
                    <a:lnTo>
                      <a:pt x="200519" y="87425"/>
                    </a:lnTo>
                    <a:lnTo>
                      <a:pt x="223566" y="85185"/>
                    </a:lnTo>
                    <a:lnTo>
                      <a:pt x="234596" y="82227"/>
                    </a:lnTo>
                    <a:lnTo>
                      <a:pt x="231638" y="71196"/>
                    </a:lnTo>
                    <a:lnTo>
                      <a:pt x="224284" y="73168"/>
                    </a:lnTo>
                    <a:lnTo>
                      <a:pt x="220607" y="74154"/>
                    </a:lnTo>
                    <a:lnTo>
                      <a:pt x="213254" y="76127"/>
                    </a:lnTo>
                    <a:lnTo>
                      <a:pt x="212268" y="72450"/>
                    </a:lnTo>
                    <a:lnTo>
                      <a:pt x="219621" y="70478"/>
                    </a:lnTo>
                    <a:lnTo>
                      <a:pt x="223298" y="69492"/>
                    </a:lnTo>
                    <a:lnTo>
                      <a:pt x="235315" y="70210"/>
                    </a:lnTo>
                    <a:lnTo>
                      <a:pt x="241682" y="64561"/>
                    </a:lnTo>
                    <a:lnTo>
                      <a:pt x="246345" y="67252"/>
                    </a:lnTo>
                    <a:lnTo>
                      <a:pt x="250022" y="66266"/>
                    </a:lnTo>
                    <a:lnTo>
                      <a:pt x="261052" y="63308"/>
                    </a:lnTo>
                    <a:lnTo>
                      <a:pt x="274055" y="67704"/>
                    </a:lnTo>
                    <a:lnTo>
                      <a:pt x="277732" y="66717"/>
                    </a:lnTo>
                    <a:lnTo>
                      <a:pt x="286071" y="68422"/>
                    </a:lnTo>
                    <a:lnTo>
                      <a:pt x="289748" y="67436"/>
                    </a:lnTo>
                    <a:lnTo>
                      <a:pt x="297101" y="65464"/>
                    </a:lnTo>
                    <a:lnTo>
                      <a:pt x="300779" y="64478"/>
                    </a:lnTo>
                    <a:lnTo>
                      <a:pt x="308132" y="62506"/>
                    </a:lnTo>
                    <a:lnTo>
                      <a:pt x="311809" y="61520"/>
                    </a:lnTo>
                    <a:lnTo>
                      <a:pt x="315486" y="60534"/>
                    </a:lnTo>
                    <a:lnTo>
                      <a:pt x="316472" y="64210"/>
                    </a:lnTo>
                    <a:lnTo>
                      <a:pt x="323826" y="62238"/>
                    </a:lnTo>
                    <a:lnTo>
                      <a:pt x="322840" y="58561"/>
                    </a:lnTo>
                    <a:lnTo>
                      <a:pt x="321854" y="54885"/>
                    </a:lnTo>
                    <a:lnTo>
                      <a:pt x="314499" y="56857"/>
                    </a:lnTo>
                    <a:lnTo>
                      <a:pt x="310823" y="57843"/>
                    </a:lnTo>
                    <a:lnTo>
                      <a:pt x="305174" y="51475"/>
                    </a:lnTo>
                    <a:lnTo>
                      <a:pt x="296834" y="49770"/>
                    </a:lnTo>
                    <a:lnTo>
                      <a:pt x="294862" y="42417"/>
                    </a:lnTo>
                    <a:lnTo>
                      <a:pt x="302216" y="40445"/>
                    </a:lnTo>
                    <a:lnTo>
                      <a:pt x="305892" y="39459"/>
                    </a:lnTo>
                    <a:lnTo>
                      <a:pt x="311541" y="45826"/>
                    </a:lnTo>
                    <a:lnTo>
                      <a:pt x="316923" y="36500"/>
                    </a:lnTo>
                    <a:lnTo>
                      <a:pt x="322572" y="42868"/>
                    </a:lnTo>
                    <a:lnTo>
                      <a:pt x="318895" y="43854"/>
                    </a:lnTo>
                    <a:lnTo>
                      <a:pt x="319881" y="47530"/>
                    </a:lnTo>
                    <a:lnTo>
                      <a:pt x="323558" y="46544"/>
                    </a:lnTo>
                    <a:lnTo>
                      <a:pt x="329925" y="40896"/>
                    </a:lnTo>
                    <a:lnTo>
                      <a:pt x="333602" y="39910"/>
                    </a:lnTo>
                    <a:lnTo>
                      <a:pt x="334588" y="43586"/>
                    </a:lnTo>
                    <a:lnTo>
                      <a:pt x="341942" y="41614"/>
                    </a:lnTo>
                    <a:lnTo>
                      <a:pt x="345619" y="40628"/>
                    </a:lnTo>
                    <a:lnTo>
                      <a:pt x="362298" y="44038"/>
                    </a:lnTo>
                    <a:lnTo>
                      <a:pt x="369652" y="42066"/>
                    </a:lnTo>
                    <a:lnTo>
                      <a:pt x="373328" y="41080"/>
                    </a:lnTo>
                    <a:lnTo>
                      <a:pt x="380682" y="39108"/>
                    </a:lnTo>
                    <a:lnTo>
                      <a:pt x="381668" y="42784"/>
                    </a:lnTo>
                    <a:lnTo>
                      <a:pt x="385344" y="41798"/>
                    </a:lnTo>
                    <a:lnTo>
                      <a:pt x="389022" y="40812"/>
                    </a:lnTo>
                    <a:lnTo>
                      <a:pt x="390008" y="44489"/>
                    </a:lnTo>
                    <a:lnTo>
                      <a:pt x="397361" y="42517"/>
                    </a:lnTo>
                    <a:lnTo>
                      <a:pt x="401038" y="41531"/>
                    </a:lnTo>
                    <a:lnTo>
                      <a:pt x="403010" y="48884"/>
                    </a:lnTo>
                    <a:lnTo>
                      <a:pt x="410363" y="46912"/>
                    </a:lnTo>
                    <a:lnTo>
                      <a:pt x="415027" y="49603"/>
                    </a:lnTo>
                    <a:lnTo>
                      <a:pt x="422380" y="47631"/>
                    </a:lnTo>
                    <a:lnTo>
                      <a:pt x="426057" y="46645"/>
                    </a:lnTo>
                    <a:lnTo>
                      <a:pt x="439060" y="51040"/>
                    </a:lnTo>
                    <a:lnTo>
                      <a:pt x="442737" y="50054"/>
                    </a:lnTo>
                    <a:lnTo>
                      <a:pt x="450090" y="48082"/>
                    </a:lnTo>
                    <a:lnTo>
                      <a:pt x="448118" y="40728"/>
                    </a:lnTo>
                    <a:lnTo>
                      <a:pt x="447132" y="37051"/>
                    </a:lnTo>
                    <a:lnTo>
                      <a:pt x="445160" y="29698"/>
                    </a:lnTo>
                    <a:lnTo>
                      <a:pt x="433143" y="28979"/>
                    </a:lnTo>
                    <a:lnTo>
                      <a:pt x="424803" y="27275"/>
                    </a:lnTo>
                    <a:lnTo>
                      <a:pt x="415478" y="21893"/>
                    </a:lnTo>
                    <a:lnTo>
                      <a:pt x="403461" y="21174"/>
                    </a:lnTo>
                    <a:lnTo>
                      <a:pt x="383105" y="18751"/>
                    </a:lnTo>
                    <a:lnTo>
                      <a:pt x="394136" y="15793"/>
                    </a:lnTo>
                    <a:lnTo>
                      <a:pt x="407138" y="20188"/>
                    </a:lnTo>
                    <a:lnTo>
                      <a:pt x="419154" y="20907"/>
                    </a:lnTo>
                    <a:lnTo>
                      <a:pt x="432157" y="25302"/>
                    </a:lnTo>
                    <a:lnTo>
                      <a:pt x="430185" y="17948"/>
                    </a:lnTo>
                    <a:lnTo>
                      <a:pt x="422831" y="19921"/>
                    </a:lnTo>
                    <a:lnTo>
                      <a:pt x="421845" y="16244"/>
                    </a:lnTo>
                    <a:lnTo>
                      <a:pt x="418168" y="17230"/>
                    </a:lnTo>
                    <a:lnTo>
                      <a:pt x="416196" y="9877"/>
                    </a:lnTo>
                    <a:lnTo>
                      <a:pt x="419873" y="8891"/>
                    </a:lnTo>
                    <a:lnTo>
                      <a:pt x="427227" y="6918"/>
                    </a:lnTo>
                    <a:close/>
                    <a:moveTo>
                      <a:pt x="296032" y="2691"/>
                    </a:moveTo>
                    <a:lnTo>
                      <a:pt x="312711" y="6100"/>
                    </a:lnTo>
                    <a:lnTo>
                      <a:pt x="324727" y="6819"/>
                    </a:lnTo>
                    <a:lnTo>
                      <a:pt x="334054" y="12200"/>
                    </a:lnTo>
                    <a:lnTo>
                      <a:pt x="321051" y="7805"/>
                    </a:lnTo>
                    <a:lnTo>
                      <a:pt x="309035" y="7086"/>
                    </a:lnTo>
                    <a:lnTo>
                      <a:pt x="292355" y="3677"/>
                    </a:lnTo>
                    <a:close/>
                    <a:moveTo>
                      <a:pt x="291369" y="0"/>
                    </a:moveTo>
                    <a:lnTo>
                      <a:pt x="292355" y="3677"/>
                    </a:lnTo>
                    <a:lnTo>
                      <a:pt x="280338" y="2958"/>
                    </a:lnTo>
                    <a:lnTo>
                      <a:pt x="284016" y="19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71423119-909F-AF26-3AA7-CD7F0FA42D02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7146" flipV="1">
                <a:off x="8202954" y="2666823"/>
                <a:ext cx="573622" cy="610879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D00EEC9C-5668-C935-4901-F51608B8EA49}"/>
                  </a:ext>
                </a:extLst>
              </p:cNvPr>
              <p:cNvSpPr/>
              <p:nvPr/>
            </p:nvSpPr>
            <p:spPr>
              <a:xfrm rot="19796242">
                <a:off x="6736428" y="3915729"/>
                <a:ext cx="456513" cy="225473"/>
              </a:xfrm>
              <a:custGeom>
                <a:avLst/>
                <a:gdLst>
                  <a:gd name="connsiteX0" fmla="*/ 432996 w 456513"/>
                  <a:gd name="connsiteY0" fmla="*/ 51189 h 225473"/>
                  <a:gd name="connsiteX1" fmla="*/ 434420 w 456513"/>
                  <a:gd name="connsiteY1" fmla="*/ 56502 h 225473"/>
                  <a:gd name="connsiteX2" fmla="*/ 435132 w 456513"/>
                  <a:gd name="connsiteY2" fmla="*/ 59157 h 225473"/>
                  <a:gd name="connsiteX3" fmla="*/ 432476 w 456513"/>
                  <a:gd name="connsiteY3" fmla="*/ 59870 h 225473"/>
                  <a:gd name="connsiteX4" fmla="*/ 431764 w 456513"/>
                  <a:gd name="connsiteY4" fmla="*/ 57214 h 225473"/>
                  <a:gd name="connsiteX5" fmla="*/ 425027 w 456513"/>
                  <a:gd name="connsiteY5" fmla="*/ 53326 h 225473"/>
                  <a:gd name="connsiteX6" fmla="*/ 421659 w 456513"/>
                  <a:gd name="connsiteY6" fmla="*/ 51383 h 225473"/>
                  <a:gd name="connsiteX7" fmla="*/ 422371 w 456513"/>
                  <a:gd name="connsiteY7" fmla="*/ 54039 h 225473"/>
                  <a:gd name="connsiteX8" fmla="*/ 418483 w 456513"/>
                  <a:gd name="connsiteY8" fmla="*/ 60775 h 225473"/>
                  <a:gd name="connsiteX9" fmla="*/ 419196 w 456513"/>
                  <a:gd name="connsiteY9" fmla="*/ 63431 h 225473"/>
                  <a:gd name="connsiteX10" fmla="*/ 424508 w 456513"/>
                  <a:gd name="connsiteY10" fmla="*/ 62006 h 225473"/>
                  <a:gd name="connsiteX11" fmla="*/ 425932 w 456513"/>
                  <a:gd name="connsiteY11" fmla="*/ 67319 h 225473"/>
                  <a:gd name="connsiteX12" fmla="*/ 428589 w 456513"/>
                  <a:gd name="connsiteY12" fmla="*/ 66607 h 225473"/>
                  <a:gd name="connsiteX13" fmla="*/ 433901 w 456513"/>
                  <a:gd name="connsiteY13" fmla="*/ 65182 h 225473"/>
                  <a:gd name="connsiteX14" fmla="*/ 434613 w 456513"/>
                  <a:gd name="connsiteY14" fmla="*/ 67838 h 225473"/>
                  <a:gd name="connsiteX15" fmla="*/ 437982 w 456513"/>
                  <a:gd name="connsiteY15" fmla="*/ 69782 h 225473"/>
                  <a:gd name="connsiteX16" fmla="*/ 444719 w 456513"/>
                  <a:gd name="connsiteY16" fmla="*/ 73669 h 225473"/>
                  <a:gd name="connsiteX17" fmla="*/ 445949 w 456513"/>
                  <a:gd name="connsiteY17" fmla="*/ 67644 h 225473"/>
                  <a:gd name="connsiteX18" fmla="*/ 447375 w 456513"/>
                  <a:gd name="connsiteY18" fmla="*/ 72957 h 225473"/>
                  <a:gd name="connsiteX19" fmla="*/ 450742 w 456513"/>
                  <a:gd name="connsiteY19" fmla="*/ 74900 h 225473"/>
                  <a:gd name="connsiteX20" fmla="*/ 450030 w 456513"/>
                  <a:gd name="connsiteY20" fmla="*/ 72244 h 225473"/>
                  <a:gd name="connsiteX21" fmla="*/ 456054 w 456513"/>
                  <a:gd name="connsiteY21" fmla="*/ 73476 h 225473"/>
                  <a:gd name="connsiteX22" fmla="*/ 456513 w 456513"/>
                  <a:gd name="connsiteY22" fmla="*/ 75187 h 225473"/>
                  <a:gd name="connsiteX23" fmla="*/ 409924 w 456513"/>
                  <a:gd name="connsiteY23" fmla="*/ 113955 h 225473"/>
                  <a:gd name="connsiteX24" fmla="*/ 370233 w 456513"/>
                  <a:gd name="connsiteY24" fmla="*/ 148846 h 225473"/>
                  <a:gd name="connsiteX25" fmla="*/ 328989 w 456513"/>
                  <a:gd name="connsiteY25" fmla="*/ 202871 h 225473"/>
                  <a:gd name="connsiteX26" fmla="*/ 312824 w 456513"/>
                  <a:gd name="connsiteY26" fmla="*/ 225473 h 225473"/>
                  <a:gd name="connsiteX27" fmla="*/ 133124 w 456513"/>
                  <a:gd name="connsiteY27" fmla="*/ 225473 h 225473"/>
                  <a:gd name="connsiteX28" fmla="*/ 153000 w 456513"/>
                  <a:gd name="connsiteY28" fmla="*/ 217387 h 225473"/>
                  <a:gd name="connsiteX29" fmla="*/ 176905 w 456513"/>
                  <a:gd name="connsiteY29" fmla="*/ 210976 h 225473"/>
                  <a:gd name="connsiteX30" fmla="*/ 175480 w 456513"/>
                  <a:gd name="connsiteY30" fmla="*/ 205664 h 225473"/>
                  <a:gd name="connsiteX31" fmla="*/ 183448 w 456513"/>
                  <a:gd name="connsiteY31" fmla="*/ 203527 h 225473"/>
                  <a:gd name="connsiteX32" fmla="*/ 186105 w 456513"/>
                  <a:gd name="connsiteY32" fmla="*/ 202814 h 225473"/>
                  <a:gd name="connsiteX33" fmla="*/ 188761 w 456513"/>
                  <a:gd name="connsiteY33" fmla="*/ 202102 h 225473"/>
                  <a:gd name="connsiteX34" fmla="*/ 188048 w 456513"/>
                  <a:gd name="connsiteY34" fmla="*/ 199446 h 225473"/>
                  <a:gd name="connsiteX35" fmla="*/ 194073 w 456513"/>
                  <a:gd name="connsiteY35" fmla="*/ 200678 h 225473"/>
                  <a:gd name="connsiteX36" fmla="*/ 193360 w 456513"/>
                  <a:gd name="connsiteY36" fmla="*/ 198021 h 225473"/>
                  <a:gd name="connsiteX37" fmla="*/ 186623 w 456513"/>
                  <a:gd name="connsiteY37" fmla="*/ 194135 h 225473"/>
                  <a:gd name="connsiteX38" fmla="*/ 183256 w 456513"/>
                  <a:gd name="connsiteY38" fmla="*/ 192190 h 225473"/>
                  <a:gd name="connsiteX39" fmla="*/ 180599 w 456513"/>
                  <a:gd name="connsiteY39" fmla="*/ 192903 h 225473"/>
                  <a:gd name="connsiteX40" fmla="*/ 176000 w 456513"/>
                  <a:gd name="connsiteY40" fmla="*/ 196983 h 225473"/>
                  <a:gd name="connsiteX41" fmla="*/ 175287 w 456513"/>
                  <a:gd name="connsiteY41" fmla="*/ 194328 h 225473"/>
                  <a:gd name="connsiteX42" fmla="*/ 173862 w 456513"/>
                  <a:gd name="connsiteY42" fmla="*/ 189015 h 225473"/>
                  <a:gd name="connsiteX43" fmla="*/ 171207 w 456513"/>
                  <a:gd name="connsiteY43" fmla="*/ 189728 h 225473"/>
                  <a:gd name="connsiteX44" fmla="*/ 165894 w 456513"/>
                  <a:gd name="connsiteY44" fmla="*/ 191152 h 225473"/>
                  <a:gd name="connsiteX45" fmla="*/ 163238 w 456513"/>
                  <a:gd name="connsiteY45" fmla="*/ 191864 h 225473"/>
                  <a:gd name="connsiteX46" fmla="*/ 157927 w 456513"/>
                  <a:gd name="connsiteY46" fmla="*/ 193289 h 225473"/>
                  <a:gd name="connsiteX47" fmla="*/ 157213 w 456513"/>
                  <a:gd name="connsiteY47" fmla="*/ 190633 h 225473"/>
                  <a:gd name="connsiteX48" fmla="*/ 154558 w 456513"/>
                  <a:gd name="connsiteY48" fmla="*/ 191345 h 225473"/>
                  <a:gd name="connsiteX49" fmla="*/ 151902 w 456513"/>
                  <a:gd name="connsiteY49" fmla="*/ 192058 h 225473"/>
                  <a:gd name="connsiteX50" fmla="*/ 147302 w 456513"/>
                  <a:gd name="connsiteY50" fmla="*/ 196139 h 225473"/>
                  <a:gd name="connsiteX51" fmla="*/ 144646 w 456513"/>
                  <a:gd name="connsiteY51" fmla="*/ 196851 h 225473"/>
                  <a:gd name="connsiteX52" fmla="*/ 143933 w 456513"/>
                  <a:gd name="connsiteY52" fmla="*/ 194194 h 225473"/>
                  <a:gd name="connsiteX53" fmla="*/ 138622 w 456513"/>
                  <a:gd name="connsiteY53" fmla="*/ 195619 h 225473"/>
                  <a:gd name="connsiteX54" fmla="*/ 135965 w 456513"/>
                  <a:gd name="connsiteY54" fmla="*/ 196331 h 225473"/>
                  <a:gd name="connsiteX55" fmla="*/ 130653 w 456513"/>
                  <a:gd name="connsiteY55" fmla="*/ 197757 h 225473"/>
                  <a:gd name="connsiteX56" fmla="*/ 124629 w 456513"/>
                  <a:gd name="connsiteY56" fmla="*/ 196524 h 225473"/>
                  <a:gd name="connsiteX57" fmla="*/ 125342 w 456513"/>
                  <a:gd name="connsiteY57" fmla="*/ 199181 h 225473"/>
                  <a:gd name="connsiteX58" fmla="*/ 120029 w 456513"/>
                  <a:gd name="connsiteY58" fmla="*/ 200605 h 225473"/>
                  <a:gd name="connsiteX59" fmla="*/ 119317 w 456513"/>
                  <a:gd name="connsiteY59" fmla="*/ 197949 h 225473"/>
                  <a:gd name="connsiteX60" fmla="*/ 115236 w 456513"/>
                  <a:gd name="connsiteY60" fmla="*/ 193350 h 225473"/>
                  <a:gd name="connsiteX61" fmla="*/ 116661 w 456513"/>
                  <a:gd name="connsiteY61" fmla="*/ 198661 h 225473"/>
                  <a:gd name="connsiteX62" fmla="*/ 117374 w 456513"/>
                  <a:gd name="connsiteY62" fmla="*/ 201317 h 225473"/>
                  <a:gd name="connsiteX63" fmla="*/ 111349 w 456513"/>
                  <a:gd name="connsiteY63" fmla="*/ 200087 h 225473"/>
                  <a:gd name="connsiteX64" fmla="*/ 109924 w 456513"/>
                  <a:gd name="connsiteY64" fmla="*/ 194774 h 225473"/>
                  <a:gd name="connsiteX65" fmla="*/ 107268 w 456513"/>
                  <a:gd name="connsiteY65" fmla="*/ 195487 h 225473"/>
                  <a:gd name="connsiteX66" fmla="*/ 101956 w 456513"/>
                  <a:gd name="connsiteY66" fmla="*/ 196911 h 225473"/>
                  <a:gd name="connsiteX67" fmla="*/ 103381 w 456513"/>
                  <a:gd name="connsiteY67" fmla="*/ 202224 h 225473"/>
                  <a:gd name="connsiteX68" fmla="*/ 99300 w 456513"/>
                  <a:gd name="connsiteY68" fmla="*/ 197623 h 225473"/>
                  <a:gd name="connsiteX69" fmla="*/ 96645 w 456513"/>
                  <a:gd name="connsiteY69" fmla="*/ 198336 h 225473"/>
                  <a:gd name="connsiteX70" fmla="*/ 95932 w 456513"/>
                  <a:gd name="connsiteY70" fmla="*/ 195680 h 225473"/>
                  <a:gd name="connsiteX71" fmla="*/ 90619 w 456513"/>
                  <a:gd name="connsiteY71" fmla="*/ 197104 h 225473"/>
                  <a:gd name="connsiteX72" fmla="*/ 87964 w 456513"/>
                  <a:gd name="connsiteY72" fmla="*/ 197817 h 225473"/>
                  <a:gd name="connsiteX73" fmla="*/ 86539 w 456513"/>
                  <a:gd name="connsiteY73" fmla="*/ 192504 h 225473"/>
                  <a:gd name="connsiteX74" fmla="*/ 89195 w 456513"/>
                  <a:gd name="connsiteY74" fmla="*/ 191792 h 225473"/>
                  <a:gd name="connsiteX75" fmla="*/ 94507 w 456513"/>
                  <a:gd name="connsiteY75" fmla="*/ 190367 h 225473"/>
                  <a:gd name="connsiteX76" fmla="*/ 97164 w 456513"/>
                  <a:gd name="connsiteY76" fmla="*/ 189656 h 225473"/>
                  <a:gd name="connsiteX77" fmla="*/ 99820 w 456513"/>
                  <a:gd name="connsiteY77" fmla="*/ 188943 h 225473"/>
                  <a:gd name="connsiteX78" fmla="*/ 105131 w 456513"/>
                  <a:gd name="connsiteY78" fmla="*/ 187518 h 225473"/>
                  <a:gd name="connsiteX79" fmla="*/ 109212 w 456513"/>
                  <a:gd name="connsiteY79" fmla="*/ 192118 h 225473"/>
                  <a:gd name="connsiteX80" fmla="*/ 114524 w 456513"/>
                  <a:gd name="connsiteY80" fmla="*/ 190694 h 225473"/>
                  <a:gd name="connsiteX81" fmla="*/ 117180 w 456513"/>
                  <a:gd name="connsiteY81" fmla="*/ 189982 h 225473"/>
                  <a:gd name="connsiteX82" fmla="*/ 122492 w 456513"/>
                  <a:gd name="connsiteY82" fmla="*/ 188557 h 225473"/>
                  <a:gd name="connsiteX83" fmla="*/ 125860 w 456513"/>
                  <a:gd name="connsiteY83" fmla="*/ 190501 h 225473"/>
                  <a:gd name="connsiteX84" fmla="*/ 128516 w 456513"/>
                  <a:gd name="connsiteY84" fmla="*/ 189788 h 225473"/>
                  <a:gd name="connsiteX85" fmla="*/ 133829 w 456513"/>
                  <a:gd name="connsiteY85" fmla="*/ 188363 h 225473"/>
                  <a:gd name="connsiteX86" fmla="*/ 136485 w 456513"/>
                  <a:gd name="connsiteY86" fmla="*/ 187651 h 225473"/>
                  <a:gd name="connsiteX87" fmla="*/ 141797 w 456513"/>
                  <a:gd name="connsiteY87" fmla="*/ 186226 h 225473"/>
                  <a:gd name="connsiteX88" fmla="*/ 141084 w 456513"/>
                  <a:gd name="connsiteY88" fmla="*/ 183571 h 225473"/>
                  <a:gd name="connsiteX89" fmla="*/ 135772 w 456513"/>
                  <a:gd name="connsiteY89" fmla="*/ 184995 h 225473"/>
                  <a:gd name="connsiteX90" fmla="*/ 131691 w 456513"/>
                  <a:gd name="connsiteY90" fmla="*/ 180395 h 225473"/>
                  <a:gd name="connsiteX91" fmla="*/ 126379 w 456513"/>
                  <a:gd name="connsiteY91" fmla="*/ 181820 h 225473"/>
                  <a:gd name="connsiteX92" fmla="*/ 120355 w 456513"/>
                  <a:gd name="connsiteY92" fmla="*/ 180588 h 225473"/>
                  <a:gd name="connsiteX93" fmla="*/ 111675 w 456513"/>
                  <a:gd name="connsiteY93" fmla="*/ 180069 h 225473"/>
                  <a:gd name="connsiteX94" fmla="*/ 91657 w 456513"/>
                  <a:gd name="connsiteY94" fmla="*/ 179744 h 225473"/>
                  <a:gd name="connsiteX95" fmla="*/ 86345 w 456513"/>
                  <a:gd name="connsiteY95" fmla="*/ 181168 h 225473"/>
                  <a:gd name="connsiteX96" fmla="*/ 77666 w 456513"/>
                  <a:gd name="connsiteY96" fmla="*/ 180650 h 225473"/>
                  <a:gd name="connsiteX97" fmla="*/ 72353 w 456513"/>
                  <a:gd name="connsiteY97" fmla="*/ 182074 h 225473"/>
                  <a:gd name="connsiteX98" fmla="*/ 70929 w 456513"/>
                  <a:gd name="connsiteY98" fmla="*/ 176762 h 225473"/>
                  <a:gd name="connsiteX99" fmla="*/ 65617 w 456513"/>
                  <a:gd name="connsiteY99" fmla="*/ 178186 h 225473"/>
                  <a:gd name="connsiteX100" fmla="*/ 56936 w 456513"/>
                  <a:gd name="connsiteY100" fmla="*/ 177668 h 225473"/>
                  <a:gd name="connsiteX101" fmla="*/ 54280 w 456513"/>
                  <a:gd name="connsiteY101" fmla="*/ 178379 h 225473"/>
                  <a:gd name="connsiteX102" fmla="*/ 47543 w 456513"/>
                  <a:gd name="connsiteY102" fmla="*/ 174492 h 225473"/>
                  <a:gd name="connsiteX103" fmla="*/ 44888 w 456513"/>
                  <a:gd name="connsiteY103" fmla="*/ 175204 h 225473"/>
                  <a:gd name="connsiteX104" fmla="*/ 44175 w 456513"/>
                  <a:gd name="connsiteY104" fmla="*/ 172549 h 225473"/>
                  <a:gd name="connsiteX105" fmla="*/ 52144 w 456513"/>
                  <a:gd name="connsiteY105" fmla="*/ 170412 h 225473"/>
                  <a:gd name="connsiteX106" fmla="*/ 55511 w 456513"/>
                  <a:gd name="connsiteY106" fmla="*/ 172356 h 225473"/>
                  <a:gd name="connsiteX107" fmla="*/ 63480 w 456513"/>
                  <a:gd name="connsiteY107" fmla="*/ 170218 h 225473"/>
                  <a:gd name="connsiteX108" fmla="*/ 72872 w 456513"/>
                  <a:gd name="connsiteY108" fmla="*/ 173393 h 225473"/>
                  <a:gd name="connsiteX109" fmla="*/ 75529 w 456513"/>
                  <a:gd name="connsiteY109" fmla="*/ 172681 h 225473"/>
                  <a:gd name="connsiteX110" fmla="*/ 80841 w 456513"/>
                  <a:gd name="connsiteY110" fmla="*/ 171257 h 225473"/>
                  <a:gd name="connsiteX111" fmla="*/ 84209 w 456513"/>
                  <a:gd name="connsiteY111" fmla="*/ 173199 h 225473"/>
                  <a:gd name="connsiteX112" fmla="*/ 89521 w 456513"/>
                  <a:gd name="connsiteY112" fmla="*/ 171776 h 225473"/>
                  <a:gd name="connsiteX113" fmla="*/ 92177 w 456513"/>
                  <a:gd name="connsiteY113" fmla="*/ 171063 h 225473"/>
                  <a:gd name="connsiteX114" fmla="*/ 94833 w 456513"/>
                  <a:gd name="connsiteY114" fmla="*/ 170350 h 225473"/>
                  <a:gd name="connsiteX115" fmla="*/ 96257 w 456513"/>
                  <a:gd name="connsiteY115" fmla="*/ 175663 h 225473"/>
                  <a:gd name="connsiteX116" fmla="*/ 101570 w 456513"/>
                  <a:gd name="connsiteY116" fmla="*/ 174238 h 225473"/>
                  <a:gd name="connsiteX117" fmla="*/ 104226 w 456513"/>
                  <a:gd name="connsiteY117" fmla="*/ 173527 h 225473"/>
                  <a:gd name="connsiteX118" fmla="*/ 109538 w 456513"/>
                  <a:gd name="connsiteY118" fmla="*/ 172102 h 225473"/>
                  <a:gd name="connsiteX119" fmla="*/ 112194 w 456513"/>
                  <a:gd name="connsiteY119" fmla="*/ 171390 h 225473"/>
                  <a:gd name="connsiteX120" fmla="*/ 117505 w 456513"/>
                  <a:gd name="connsiteY120" fmla="*/ 169965 h 225473"/>
                  <a:gd name="connsiteX121" fmla="*/ 118218 w 456513"/>
                  <a:gd name="connsiteY121" fmla="*/ 172620 h 225473"/>
                  <a:gd name="connsiteX122" fmla="*/ 120874 w 456513"/>
                  <a:gd name="connsiteY122" fmla="*/ 171908 h 225473"/>
                  <a:gd name="connsiteX123" fmla="*/ 120161 w 456513"/>
                  <a:gd name="connsiteY123" fmla="*/ 169253 h 225473"/>
                  <a:gd name="connsiteX124" fmla="*/ 122818 w 456513"/>
                  <a:gd name="connsiteY124" fmla="*/ 168540 h 225473"/>
                  <a:gd name="connsiteX125" fmla="*/ 128842 w 456513"/>
                  <a:gd name="connsiteY125" fmla="*/ 169771 h 225473"/>
                  <a:gd name="connsiteX126" fmla="*/ 132923 w 456513"/>
                  <a:gd name="connsiteY126" fmla="*/ 174371 h 225473"/>
                  <a:gd name="connsiteX127" fmla="*/ 138235 w 456513"/>
                  <a:gd name="connsiteY127" fmla="*/ 172947 h 225473"/>
                  <a:gd name="connsiteX128" fmla="*/ 136811 w 456513"/>
                  <a:gd name="connsiteY128" fmla="*/ 167634 h 225473"/>
                  <a:gd name="connsiteX129" fmla="*/ 130786 w 456513"/>
                  <a:gd name="connsiteY129" fmla="*/ 166403 h 225473"/>
                  <a:gd name="connsiteX130" fmla="*/ 128130 w 456513"/>
                  <a:gd name="connsiteY130" fmla="*/ 167115 h 225473"/>
                  <a:gd name="connsiteX131" fmla="*/ 122818 w 456513"/>
                  <a:gd name="connsiteY131" fmla="*/ 168540 h 225473"/>
                  <a:gd name="connsiteX132" fmla="*/ 121393 w 456513"/>
                  <a:gd name="connsiteY132" fmla="*/ 163228 h 225473"/>
                  <a:gd name="connsiteX133" fmla="*/ 118025 w 456513"/>
                  <a:gd name="connsiteY133" fmla="*/ 161284 h 225473"/>
                  <a:gd name="connsiteX134" fmla="*/ 118737 w 456513"/>
                  <a:gd name="connsiteY134" fmla="*/ 163940 h 225473"/>
                  <a:gd name="connsiteX135" fmla="*/ 116081 w 456513"/>
                  <a:gd name="connsiteY135" fmla="*/ 164653 h 225473"/>
                  <a:gd name="connsiteX136" fmla="*/ 110058 w 456513"/>
                  <a:gd name="connsiteY136" fmla="*/ 163421 h 225473"/>
                  <a:gd name="connsiteX137" fmla="*/ 105977 w 456513"/>
                  <a:gd name="connsiteY137" fmla="*/ 158822 h 225473"/>
                  <a:gd name="connsiteX138" fmla="*/ 100664 w 456513"/>
                  <a:gd name="connsiteY138" fmla="*/ 160246 h 225473"/>
                  <a:gd name="connsiteX139" fmla="*/ 99952 w 456513"/>
                  <a:gd name="connsiteY139" fmla="*/ 157590 h 225473"/>
                  <a:gd name="connsiteX140" fmla="*/ 97296 w 456513"/>
                  <a:gd name="connsiteY140" fmla="*/ 158302 h 225473"/>
                  <a:gd name="connsiteX141" fmla="*/ 91272 w 456513"/>
                  <a:gd name="connsiteY141" fmla="*/ 157071 h 225473"/>
                  <a:gd name="connsiteX142" fmla="*/ 88616 w 456513"/>
                  <a:gd name="connsiteY142" fmla="*/ 157783 h 225473"/>
                  <a:gd name="connsiteX143" fmla="*/ 85959 w 456513"/>
                  <a:gd name="connsiteY143" fmla="*/ 158495 h 225473"/>
                  <a:gd name="connsiteX144" fmla="*/ 80647 w 456513"/>
                  <a:gd name="connsiteY144" fmla="*/ 159920 h 225473"/>
                  <a:gd name="connsiteX145" fmla="*/ 76566 w 456513"/>
                  <a:gd name="connsiteY145" fmla="*/ 155320 h 225473"/>
                  <a:gd name="connsiteX146" fmla="*/ 72680 w 456513"/>
                  <a:gd name="connsiteY146" fmla="*/ 162057 h 225473"/>
                  <a:gd name="connsiteX147" fmla="*/ 68598 w 456513"/>
                  <a:gd name="connsiteY147" fmla="*/ 157456 h 225473"/>
                  <a:gd name="connsiteX148" fmla="*/ 65230 w 456513"/>
                  <a:gd name="connsiteY148" fmla="*/ 155514 h 225473"/>
                  <a:gd name="connsiteX149" fmla="*/ 59918 w 456513"/>
                  <a:gd name="connsiteY149" fmla="*/ 156938 h 225473"/>
                  <a:gd name="connsiteX150" fmla="*/ 57262 w 456513"/>
                  <a:gd name="connsiteY150" fmla="*/ 157651 h 225473"/>
                  <a:gd name="connsiteX151" fmla="*/ 51950 w 456513"/>
                  <a:gd name="connsiteY151" fmla="*/ 159075 h 225473"/>
                  <a:gd name="connsiteX152" fmla="*/ 49294 w 456513"/>
                  <a:gd name="connsiteY152" fmla="*/ 159787 h 225473"/>
                  <a:gd name="connsiteX153" fmla="*/ 47869 w 456513"/>
                  <a:gd name="connsiteY153" fmla="*/ 154475 h 225473"/>
                  <a:gd name="connsiteX154" fmla="*/ 39189 w 456513"/>
                  <a:gd name="connsiteY154" fmla="*/ 153956 h 225473"/>
                  <a:gd name="connsiteX155" fmla="*/ 41845 w 456513"/>
                  <a:gd name="connsiteY155" fmla="*/ 153244 h 225473"/>
                  <a:gd name="connsiteX156" fmla="*/ 45733 w 456513"/>
                  <a:gd name="connsiteY156" fmla="*/ 146507 h 225473"/>
                  <a:gd name="connsiteX157" fmla="*/ 48389 w 456513"/>
                  <a:gd name="connsiteY157" fmla="*/ 145795 h 225473"/>
                  <a:gd name="connsiteX158" fmla="*/ 45020 w 456513"/>
                  <a:gd name="connsiteY158" fmla="*/ 143851 h 225473"/>
                  <a:gd name="connsiteX159" fmla="*/ 39708 w 456513"/>
                  <a:gd name="connsiteY159" fmla="*/ 145275 h 225473"/>
                  <a:gd name="connsiteX160" fmla="*/ 37052 w 456513"/>
                  <a:gd name="connsiteY160" fmla="*/ 145988 h 225473"/>
                  <a:gd name="connsiteX161" fmla="*/ 29083 w 456513"/>
                  <a:gd name="connsiteY161" fmla="*/ 148125 h 225473"/>
                  <a:gd name="connsiteX162" fmla="*/ 25715 w 456513"/>
                  <a:gd name="connsiteY162" fmla="*/ 146181 h 225473"/>
                  <a:gd name="connsiteX163" fmla="*/ 24291 w 456513"/>
                  <a:gd name="connsiteY163" fmla="*/ 140870 h 225473"/>
                  <a:gd name="connsiteX164" fmla="*/ 26234 w 456513"/>
                  <a:gd name="connsiteY164" fmla="*/ 137501 h 225473"/>
                  <a:gd name="connsiteX165" fmla="*/ 24810 w 456513"/>
                  <a:gd name="connsiteY165" fmla="*/ 132189 h 225473"/>
                  <a:gd name="connsiteX166" fmla="*/ 32778 w 456513"/>
                  <a:gd name="connsiteY166" fmla="*/ 130052 h 225473"/>
                  <a:gd name="connsiteX167" fmla="*/ 34202 w 456513"/>
                  <a:gd name="connsiteY167" fmla="*/ 135364 h 225473"/>
                  <a:gd name="connsiteX168" fmla="*/ 35434 w 456513"/>
                  <a:gd name="connsiteY168" fmla="*/ 129340 h 225473"/>
                  <a:gd name="connsiteX169" fmla="*/ 34722 w 456513"/>
                  <a:gd name="connsiteY169" fmla="*/ 126683 h 225473"/>
                  <a:gd name="connsiteX170" fmla="*/ 32066 w 456513"/>
                  <a:gd name="connsiteY170" fmla="*/ 127396 h 225473"/>
                  <a:gd name="connsiteX171" fmla="*/ 29410 w 456513"/>
                  <a:gd name="connsiteY171" fmla="*/ 128108 h 225473"/>
                  <a:gd name="connsiteX172" fmla="*/ 24097 w 456513"/>
                  <a:gd name="connsiteY172" fmla="*/ 129532 h 225473"/>
                  <a:gd name="connsiteX173" fmla="*/ 20018 w 456513"/>
                  <a:gd name="connsiteY173" fmla="*/ 124933 h 225473"/>
                  <a:gd name="connsiteX174" fmla="*/ 13992 w 456513"/>
                  <a:gd name="connsiteY174" fmla="*/ 123702 h 225473"/>
                  <a:gd name="connsiteX175" fmla="*/ 11337 w 456513"/>
                  <a:gd name="connsiteY175" fmla="*/ 124414 h 225473"/>
                  <a:gd name="connsiteX176" fmla="*/ 0 w 456513"/>
                  <a:gd name="connsiteY176" fmla="*/ 124606 h 225473"/>
                  <a:gd name="connsiteX177" fmla="*/ 2657 w 456513"/>
                  <a:gd name="connsiteY177" fmla="*/ 123894 h 225473"/>
                  <a:gd name="connsiteX178" fmla="*/ 1232 w 456513"/>
                  <a:gd name="connsiteY178" fmla="*/ 118583 h 225473"/>
                  <a:gd name="connsiteX179" fmla="*/ 3887 w 456513"/>
                  <a:gd name="connsiteY179" fmla="*/ 117870 h 225473"/>
                  <a:gd name="connsiteX180" fmla="*/ 9199 w 456513"/>
                  <a:gd name="connsiteY180" fmla="*/ 116446 h 225473"/>
                  <a:gd name="connsiteX181" fmla="*/ 11855 w 456513"/>
                  <a:gd name="connsiteY181" fmla="*/ 115733 h 225473"/>
                  <a:gd name="connsiteX182" fmla="*/ 18592 w 456513"/>
                  <a:gd name="connsiteY182" fmla="*/ 119620 h 225473"/>
                  <a:gd name="connsiteX183" fmla="*/ 21248 w 456513"/>
                  <a:gd name="connsiteY183" fmla="*/ 118909 h 225473"/>
                  <a:gd name="connsiteX184" fmla="*/ 26560 w 456513"/>
                  <a:gd name="connsiteY184" fmla="*/ 117484 h 225473"/>
                  <a:gd name="connsiteX185" fmla="*/ 29217 w 456513"/>
                  <a:gd name="connsiteY185" fmla="*/ 116771 h 225473"/>
                  <a:gd name="connsiteX186" fmla="*/ 31873 w 456513"/>
                  <a:gd name="connsiteY186" fmla="*/ 116059 h 225473"/>
                  <a:gd name="connsiteX187" fmla="*/ 37184 w 456513"/>
                  <a:gd name="connsiteY187" fmla="*/ 114634 h 225473"/>
                  <a:gd name="connsiteX188" fmla="*/ 39840 w 456513"/>
                  <a:gd name="connsiteY188" fmla="*/ 113922 h 225473"/>
                  <a:gd name="connsiteX189" fmla="*/ 45866 w 456513"/>
                  <a:gd name="connsiteY189" fmla="*/ 115154 h 225473"/>
                  <a:gd name="connsiteX190" fmla="*/ 48521 w 456513"/>
                  <a:gd name="connsiteY190" fmla="*/ 114441 h 225473"/>
                  <a:gd name="connsiteX191" fmla="*/ 53833 w 456513"/>
                  <a:gd name="connsiteY191" fmla="*/ 113017 h 225473"/>
                  <a:gd name="connsiteX192" fmla="*/ 56489 w 456513"/>
                  <a:gd name="connsiteY192" fmla="*/ 112304 h 225473"/>
                  <a:gd name="connsiteX193" fmla="*/ 59146 w 456513"/>
                  <a:gd name="connsiteY193" fmla="*/ 111591 h 225473"/>
                  <a:gd name="connsiteX194" fmla="*/ 59857 w 456513"/>
                  <a:gd name="connsiteY194" fmla="*/ 114248 h 225473"/>
                  <a:gd name="connsiteX195" fmla="*/ 65170 w 456513"/>
                  <a:gd name="connsiteY195" fmla="*/ 112824 h 225473"/>
                  <a:gd name="connsiteX196" fmla="*/ 67826 w 456513"/>
                  <a:gd name="connsiteY196" fmla="*/ 112111 h 225473"/>
                  <a:gd name="connsiteX197" fmla="*/ 73137 w 456513"/>
                  <a:gd name="connsiteY197" fmla="*/ 110686 h 225473"/>
                  <a:gd name="connsiteX198" fmla="*/ 75795 w 456513"/>
                  <a:gd name="connsiteY198" fmla="*/ 109974 h 225473"/>
                  <a:gd name="connsiteX199" fmla="*/ 78451 w 456513"/>
                  <a:gd name="connsiteY199" fmla="*/ 109262 h 225473"/>
                  <a:gd name="connsiteX200" fmla="*/ 83762 w 456513"/>
                  <a:gd name="connsiteY200" fmla="*/ 107837 h 225473"/>
                  <a:gd name="connsiteX201" fmla="*/ 86418 w 456513"/>
                  <a:gd name="connsiteY201" fmla="*/ 107125 h 225473"/>
                  <a:gd name="connsiteX202" fmla="*/ 87842 w 456513"/>
                  <a:gd name="connsiteY202" fmla="*/ 112437 h 225473"/>
                  <a:gd name="connsiteX203" fmla="*/ 93155 w 456513"/>
                  <a:gd name="connsiteY203" fmla="*/ 111012 h 225473"/>
                  <a:gd name="connsiteX204" fmla="*/ 95811 w 456513"/>
                  <a:gd name="connsiteY204" fmla="*/ 110300 h 225473"/>
                  <a:gd name="connsiteX205" fmla="*/ 101123 w 456513"/>
                  <a:gd name="connsiteY205" fmla="*/ 108875 h 225473"/>
                  <a:gd name="connsiteX206" fmla="*/ 103778 w 456513"/>
                  <a:gd name="connsiteY206" fmla="*/ 108163 h 225473"/>
                  <a:gd name="connsiteX207" fmla="*/ 99698 w 456513"/>
                  <a:gd name="connsiteY207" fmla="*/ 103564 h 225473"/>
                  <a:gd name="connsiteX208" fmla="*/ 94386 w 456513"/>
                  <a:gd name="connsiteY208" fmla="*/ 104988 h 225473"/>
                  <a:gd name="connsiteX209" fmla="*/ 93674 w 456513"/>
                  <a:gd name="connsiteY209" fmla="*/ 102332 h 225473"/>
                  <a:gd name="connsiteX210" fmla="*/ 91018 w 456513"/>
                  <a:gd name="connsiteY210" fmla="*/ 103045 h 225473"/>
                  <a:gd name="connsiteX211" fmla="*/ 85705 w 456513"/>
                  <a:gd name="connsiteY211" fmla="*/ 104469 h 225473"/>
                  <a:gd name="connsiteX212" fmla="*/ 83049 w 456513"/>
                  <a:gd name="connsiteY212" fmla="*/ 105181 h 225473"/>
                  <a:gd name="connsiteX213" fmla="*/ 77737 w 456513"/>
                  <a:gd name="connsiteY213" fmla="*/ 106606 h 225473"/>
                  <a:gd name="connsiteX214" fmla="*/ 72425 w 456513"/>
                  <a:gd name="connsiteY214" fmla="*/ 108030 h 225473"/>
                  <a:gd name="connsiteX215" fmla="*/ 66401 w 456513"/>
                  <a:gd name="connsiteY215" fmla="*/ 106799 h 225473"/>
                  <a:gd name="connsiteX216" fmla="*/ 63745 w 456513"/>
                  <a:gd name="connsiteY216" fmla="*/ 107512 h 225473"/>
                  <a:gd name="connsiteX217" fmla="*/ 58433 w 456513"/>
                  <a:gd name="connsiteY217" fmla="*/ 108936 h 225473"/>
                  <a:gd name="connsiteX218" fmla="*/ 55776 w 456513"/>
                  <a:gd name="connsiteY218" fmla="*/ 109648 h 225473"/>
                  <a:gd name="connsiteX219" fmla="*/ 53121 w 456513"/>
                  <a:gd name="connsiteY219" fmla="*/ 110361 h 225473"/>
                  <a:gd name="connsiteX220" fmla="*/ 51696 w 456513"/>
                  <a:gd name="connsiteY220" fmla="*/ 105049 h 225473"/>
                  <a:gd name="connsiteX221" fmla="*/ 46384 w 456513"/>
                  <a:gd name="connsiteY221" fmla="*/ 106474 h 225473"/>
                  <a:gd name="connsiteX222" fmla="*/ 38417 w 456513"/>
                  <a:gd name="connsiteY222" fmla="*/ 108610 h 225473"/>
                  <a:gd name="connsiteX223" fmla="*/ 35047 w 456513"/>
                  <a:gd name="connsiteY223" fmla="*/ 106666 h 225473"/>
                  <a:gd name="connsiteX224" fmla="*/ 35759 w 456513"/>
                  <a:gd name="connsiteY224" fmla="*/ 109323 h 225473"/>
                  <a:gd name="connsiteX225" fmla="*/ 30448 w 456513"/>
                  <a:gd name="connsiteY225" fmla="*/ 110747 h 225473"/>
                  <a:gd name="connsiteX226" fmla="*/ 29736 w 456513"/>
                  <a:gd name="connsiteY226" fmla="*/ 108092 h 225473"/>
                  <a:gd name="connsiteX227" fmla="*/ 27079 w 456513"/>
                  <a:gd name="connsiteY227" fmla="*/ 108804 h 225473"/>
                  <a:gd name="connsiteX228" fmla="*/ 24423 w 456513"/>
                  <a:gd name="connsiteY228" fmla="*/ 109516 h 225473"/>
                  <a:gd name="connsiteX229" fmla="*/ 17686 w 456513"/>
                  <a:gd name="connsiteY229" fmla="*/ 105629 h 225473"/>
                  <a:gd name="connsiteX230" fmla="*/ 22999 w 456513"/>
                  <a:gd name="connsiteY230" fmla="*/ 104204 h 225473"/>
                  <a:gd name="connsiteX231" fmla="*/ 25655 w 456513"/>
                  <a:gd name="connsiteY231" fmla="*/ 103492 h 225473"/>
                  <a:gd name="connsiteX232" fmla="*/ 28311 w 456513"/>
                  <a:gd name="connsiteY232" fmla="*/ 102779 h 225473"/>
                  <a:gd name="connsiteX233" fmla="*/ 36279 w 456513"/>
                  <a:gd name="connsiteY233" fmla="*/ 100642 h 225473"/>
                  <a:gd name="connsiteX234" fmla="*/ 43017 w 456513"/>
                  <a:gd name="connsiteY234" fmla="*/ 104529 h 225473"/>
                  <a:gd name="connsiteX235" fmla="*/ 57008 w 456513"/>
                  <a:gd name="connsiteY235" fmla="*/ 103624 h 225473"/>
                  <a:gd name="connsiteX236" fmla="*/ 64977 w 456513"/>
                  <a:gd name="connsiteY236" fmla="*/ 101487 h 225473"/>
                  <a:gd name="connsiteX237" fmla="*/ 72945 w 456513"/>
                  <a:gd name="connsiteY237" fmla="*/ 99350 h 225473"/>
                  <a:gd name="connsiteX238" fmla="*/ 77025 w 456513"/>
                  <a:gd name="connsiteY238" fmla="*/ 103950 h 225473"/>
                  <a:gd name="connsiteX239" fmla="*/ 82338 w 456513"/>
                  <a:gd name="connsiteY239" fmla="*/ 102524 h 225473"/>
                  <a:gd name="connsiteX240" fmla="*/ 84993 w 456513"/>
                  <a:gd name="connsiteY240" fmla="*/ 101813 h 225473"/>
                  <a:gd name="connsiteX241" fmla="*/ 92961 w 456513"/>
                  <a:gd name="connsiteY241" fmla="*/ 99676 h 225473"/>
                  <a:gd name="connsiteX242" fmla="*/ 98273 w 456513"/>
                  <a:gd name="connsiteY242" fmla="*/ 98251 h 225473"/>
                  <a:gd name="connsiteX243" fmla="*/ 101642 w 456513"/>
                  <a:gd name="connsiteY243" fmla="*/ 100194 h 225473"/>
                  <a:gd name="connsiteX244" fmla="*/ 103585 w 456513"/>
                  <a:gd name="connsiteY244" fmla="*/ 96827 h 225473"/>
                  <a:gd name="connsiteX245" fmla="*/ 108898 w 456513"/>
                  <a:gd name="connsiteY245" fmla="*/ 95401 h 225473"/>
                  <a:gd name="connsiteX246" fmla="*/ 109610 w 456513"/>
                  <a:gd name="connsiteY246" fmla="*/ 98058 h 225473"/>
                  <a:gd name="connsiteX247" fmla="*/ 112266 w 456513"/>
                  <a:gd name="connsiteY247" fmla="*/ 97345 h 225473"/>
                  <a:gd name="connsiteX248" fmla="*/ 108898 w 456513"/>
                  <a:gd name="connsiteY248" fmla="*/ 95401 h 225473"/>
                  <a:gd name="connsiteX249" fmla="*/ 111554 w 456513"/>
                  <a:gd name="connsiteY249" fmla="*/ 94689 h 225473"/>
                  <a:gd name="connsiteX250" fmla="*/ 116866 w 456513"/>
                  <a:gd name="connsiteY250" fmla="*/ 93265 h 225473"/>
                  <a:gd name="connsiteX251" fmla="*/ 120233 w 456513"/>
                  <a:gd name="connsiteY251" fmla="*/ 95209 h 225473"/>
                  <a:gd name="connsiteX252" fmla="*/ 124833 w 456513"/>
                  <a:gd name="connsiteY252" fmla="*/ 91127 h 225473"/>
                  <a:gd name="connsiteX253" fmla="*/ 119521 w 456513"/>
                  <a:gd name="connsiteY253" fmla="*/ 92552 h 225473"/>
                  <a:gd name="connsiteX254" fmla="*/ 118096 w 456513"/>
                  <a:gd name="connsiteY254" fmla="*/ 87241 h 225473"/>
                  <a:gd name="connsiteX255" fmla="*/ 115441 w 456513"/>
                  <a:gd name="connsiteY255" fmla="*/ 87953 h 225473"/>
                  <a:gd name="connsiteX256" fmla="*/ 110129 w 456513"/>
                  <a:gd name="connsiteY256" fmla="*/ 89378 h 225473"/>
                  <a:gd name="connsiteX257" fmla="*/ 102160 w 456513"/>
                  <a:gd name="connsiteY257" fmla="*/ 91515 h 225473"/>
                  <a:gd name="connsiteX258" fmla="*/ 101449 w 456513"/>
                  <a:gd name="connsiteY258" fmla="*/ 88859 h 225473"/>
                  <a:gd name="connsiteX259" fmla="*/ 106761 w 456513"/>
                  <a:gd name="connsiteY259" fmla="*/ 87433 h 225473"/>
                  <a:gd name="connsiteX260" fmla="*/ 109417 w 456513"/>
                  <a:gd name="connsiteY260" fmla="*/ 86722 h 225473"/>
                  <a:gd name="connsiteX261" fmla="*/ 114728 w 456513"/>
                  <a:gd name="connsiteY261" fmla="*/ 85297 h 225473"/>
                  <a:gd name="connsiteX262" fmla="*/ 117384 w 456513"/>
                  <a:gd name="connsiteY262" fmla="*/ 84585 h 225473"/>
                  <a:gd name="connsiteX263" fmla="*/ 122697 w 456513"/>
                  <a:gd name="connsiteY263" fmla="*/ 83161 h 225473"/>
                  <a:gd name="connsiteX264" fmla="*/ 121273 w 456513"/>
                  <a:gd name="connsiteY264" fmla="*/ 77848 h 225473"/>
                  <a:gd name="connsiteX265" fmla="*/ 115960 w 456513"/>
                  <a:gd name="connsiteY265" fmla="*/ 79273 h 225473"/>
                  <a:gd name="connsiteX266" fmla="*/ 120559 w 456513"/>
                  <a:gd name="connsiteY266" fmla="*/ 75192 h 225473"/>
                  <a:gd name="connsiteX267" fmla="*/ 113823 w 456513"/>
                  <a:gd name="connsiteY267" fmla="*/ 71304 h 225473"/>
                  <a:gd name="connsiteX268" fmla="*/ 112591 w 456513"/>
                  <a:gd name="connsiteY268" fmla="*/ 77328 h 225473"/>
                  <a:gd name="connsiteX269" fmla="*/ 111167 w 456513"/>
                  <a:gd name="connsiteY269" fmla="*/ 72016 h 225473"/>
                  <a:gd name="connsiteX270" fmla="*/ 110455 w 456513"/>
                  <a:gd name="connsiteY270" fmla="*/ 69362 h 225473"/>
                  <a:gd name="connsiteX271" fmla="*/ 105143 w 456513"/>
                  <a:gd name="connsiteY271" fmla="*/ 70786 h 225473"/>
                  <a:gd name="connsiteX272" fmla="*/ 102486 w 456513"/>
                  <a:gd name="connsiteY272" fmla="*/ 71498 h 225473"/>
                  <a:gd name="connsiteX273" fmla="*/ 97174 w 456513"/>
                  <a:gd name="connsiteY273" fmla="*/ 72923 h 225473"/>
                  <a:gd name="connsiteX274" fmla="*/ 91863 w 456513"/>
                  <a:gd name="connsiteY274" fmla="*/ 74346 h 225473"/>
                  <a:gd name="connsiteX275" fmla="*/ 87263 w 456513"/>
                  <a:gd name="connsiteY275" fmla="*/ 78427 h 225473"/>
                  <a:gd name="connsiteX276" fmla="*/ 84607 w 456513"/>
                  <a:gd name="connsiteY276" fmla="*/ 79140 h 225473"/>
                  <a:gd name="connsiteX277" fmla="*/ 78583 w 456513"/>
                  <a:gd name="connsiteY277" fmla="*/ 77908 h 225473"/>
                  <a:gd name="connsiteX278" fmla="*/ 83895 w 456513"/>
                  <a:gd name="connsiteY278" fmla="*/ 76484 h 225473"/>
                  <a:gd name="connsiteX279" fmla="*/ 85838 w 456513"/>
                  <a:gd name="connsiteY279" fmla="*/ 73116 h 225473"/>
                  <a:gd name="connsiteX280" fmla="*/ 93806 w 456513"/>
                  <a:gd name="connsiteY280" fmla="*/ 70978 h 225473"/>
                  <a:gd name="connsiteX281" fmla="*/ 109742 w 456513"/>
                  <a:gd name="connsiteY281" fmla="*/ 66705 h 225473"/>
                  <a:gd name="connsiteX282" fmla="*/ 123023 w 456513"/>
                  <a:gd name="connsiteY282" fmla="*/ 63143 h 225473"/>
                  <a:gd name="connsiteX283" fmla="*/ 138959 w 456513"/>
                  <a:gd name="connsiteY283" fmla="*/ 58869 h 225473"/>
                  <a:gd name="connsiteX284" fmla="*/ 155607 w 456513"/>
                  <a:gd name="connsiteY284" fmla="*/ 57251 h 225473"/>
                  <a:gd name="connsiteX285" fmla="*/ 163576 w 456513"/>
                  <a:gd name="connsiteY285" fmla="*/ 55115 h 225473"/>
                  <a:gd name="connsiteX286" fmla="*/ 161439 w 456513"/>
                  <a:gd name="connsiteY286" fmla="*/ 47146 h 225473"/>
                  <a:gd name="connsiteX287" fmla="*/ 156126 w 456513"/>
                  <a:gd name="connsiteY287" fmla="*/ 48570 h 225473"/>
                  <a:gd name="connsiteX288" fmla="*/ 153470 w 456513"/>
                  <a:gd name="connsiteY288" fmla="*/ 49283 h 225473"/>
                  <a:gd name="connsiteX289" fmla="*/ 148158 w 456513"/>
                  <a:gd name="connsiteY289" fmla="*/ 50708 h 225473"/>
                  <a:gd name="connsiteX290" fmla="*/ 147446 w 456513"/>
                  <a:gd name="connsiteY290" fmla="*/ 48052 h 225473"/>
                  <a:gd name="connsiteX291" fmla="*/ 152758 w 456513"/>
                  <a:gd name="connsiteY291" fmla="*/ 46627 h 225473"/>
                  <a:gd name="connsiteX292" fmla="*/ 155414 w 456513"/>
                  <a:gd name="connsiteY292" fmla="*/ 45915 h 225473"/>
                  <a:gd name="connsiteX293" fmla="*/ 164095 w 456513"/>
                  <a:gd name="connsiteY293" fmla="*/ 46434 h 225473"/>
                  <a:gd name="connsiteX294" fmla="*/ 168694 w 456513"/>
                  <a:gd name="connsiteY294" fmla="*/ 42353 h 225473"/>
                  <a:gd name="connsiteX295" fmla="*/ 172062 w 456513"/>
                  <a:gd name="connsiteY295" fmla="*/ 44297 h 225473"/>
                  <a:gd name="connsiteX296" fmla="*/ 174718 w 456513"/>
                  <a:gd name="connsiteY296" fmla="*/ 43585 h 225473"/>
                  <a:gd name="connsiteX297" fmla="*/ 182687 w 456513"/>
                  <a:gd name="connsiteY297" fmla="*/ 41448 h 225473"/>
                  <a:gd name="connsiteX298" fmla="*/ 192080 w 456513"/>
                  <a:gd name="connsiteY298" fmla="*/ 44623 h 225473"/>
                  <a:gd name="connsiteX299" fmla="*/ 194736 w 456513"/>
                  <a:gd name="connsiteY299" fmla="*/ 43910 h 225473"/>
                  <a:gd name="connsiteX300" fmla="*/ 200760 w 456513"/>
                  <a:gd name="connsiteY300" fmla="*/ 45141 h 225473"/>
                  <a:gd name="connsiteX301" fmla="*/ 203417 w 456513"/>
                  <a:gd name="connsiteY301" fmla="*/ 44430 h 225473"/>
                  <a:gd name="connsiteX302" fmla="*/ 208728 w 456513"/>
                  <a:gd name="connsiteY302" fmla="*/ 43005 h 225473"/>
                  <a:gd name="connsiteX303" fmla="*/ 211385 w 456513"/>
                  <a:gd name="connsiteY303" fmla="*/ 42293 h 225473"/>
                  <a:gd name="connsiteX304" fmla="*/ 216696 w 456513"/>
                  <a:gd name="connsiteY304" fmla="*/ 40868 h 225473"/>
                  <a:gd name="connsiteX305" fmla="*/ 219352 w 456513"/>
                  <a:gd name="connsiteY305" fmla="*/ 40156 h 225473"/>
                  <a:gd name="connsiteX306" fmla="*/ 222009 w 456513"/>
                  <a:gd name="connsiteY306" fmla="*/ 39443 h 225473"/>
                  <a:gd name="connsiteX307" fmla="*/ 222721 w 456513"/>
                  <a:gd name="connsiteY307" fmla="*/ 42099 h 225473"/>
                  <a:gd name="connsiteX308" fmla="*/ 228033 w 456513"/>
                  <a:gd name="connsiteY308" fmla="*/ 40675 h 225473"/>
                  <a:gd name="connsiteX309" fmla="*/ 227321 w 456513"/>
                  <a:gd name="connsiteY309" fmla="*/ 38019 h 225473"/>
                  <a:gd name="connsiteX310" fmla="*/ 226608 w 456513"/>
                  <a:gd name="connsiteY310" fmla="*/ 35363 h 225473"/>
                  <a:gd name="connsiteX311" fmla="*/ 221296 w 456513"/>
                  <a:gd name="connsiteY311" fmla="*/ 36788 h 225473"/>
                  <a:gd name="connsiteX312" fmla="*/ 218640 w 456513"/>
                  <a:gd name="connsiteY312" fmla="*/ 37499 h 225473"/>
                  <a:gd name="connsiteX313" fmla="*/ 214560 w 456513"/>
                  <a:gd name="connsiteY313" fmla="*/ 32900 h 225473"/>
                  <a:gd name="connsiteX314" fmla="*/ 208535 w 456513"/>
                  <a:gd name="connsiteY314" fmla="*/ 31668 h 225473"/>
                  <a:gd name="connsiteX315" fmla="*/ 207110 w 456513"/>
                  <a:gd name="connsiteY315" fmla="*/ 26357 h 225473"/>
                  <a:gd name="connsiteX316" fmla="*/ 212422 w 456513"/>
                  <a:gd name="connsiteY316" fmla="*/ 24932 h 225473"/>
                  <a:gd name="connsiteX317" fmla="*/ 215078 w 456513"/>
                  <a:gd name="connsiteY317" fmla="*/ 24220 h 225473"/>
                  <a:gd name="connsiteX318" fmla="*/ 219160 w 456513"/>
                  <a:gd name="connsiteY318" fmla="*/ 28819 h 225473"/>
                  <a:gd name="connsiteX319" fmla="*/ 223047 w 456513"/>
                  <a:gd name="connsiteY319" fmla="*/ 22082 h 225473"/>
                  <a:gd name="connsiteX320" fmla="*/ 227128 w 456513"/>
                  <a:gd name="connsiteY320" fmla="*/ 26682 h 225473"/>
                  <a:gd name="connsiteX321" fmla="*/ 224472 w 456513"/>
                  <a:gd name="connsiteY321" fmla="*/ 27394 h 225473"/>
                  <a:gd name="connsiteX322" fmla="*/ 225183 w 456513"/>
                  <a:gd name="connsiteY322" fmla="*/ 30050 h 225473"/>
                  <a:gd name="connsiteX323" fmla="*/ 227839 w 456513"/>
                  <a:gd name="connsiteY323" fmla="*/ 29338 h 225473"/>
                  <a:gd name="connsiteX324" fmla="*/ 232439 w 456513"/>
                  <a:gd name="connsiteY324" fmla="*/ 25257 h 225473"/>
                  <a:gd name="connsiteX325" fmla="*/ 235095 w 456513"/>
                  <a:gd name="connsiteY325" fmla="*/ 24545 h 225473"/>
                  <a:gd name="connsiteX326" fmla="*/ 235808 w 456513"/>
                  <a:gd name="connsiteY326" fmla="*/ 27201 h 225473"/>
                  <a:gd name="connsiteX327" fmla="*/ 241120 w 456513"/>
                  <a:gd name="connsiteY327" fmla="*/ 25777 h 225473"/>
                  <a:gd name="connsiteX328" fmla="*/ 243776 w 456513"/>
                  <a:gd name="connsiteY328" fmla="*/ 25064 h 225473"/>
                  <a:gd name="connsiteX329" fmla="*/ 255825 w 456513"/>
                  <a:gd name="connsiteY329" fmla="*/ 27528 h 225473"/>
                  <a:gd name="connsiteX330" fmla="*/ 261137 w 456513"/>
                  <a:gd name="connsiteY330" fmla="*/ 26103 h 225473"/>
                  <a:gd name="connsiteX331" fmla="*/ 263793 w 456513"/>
                  <a:gd name="connsiteY331" fmla="*/ 25391 h 225473"/>
                  <a:gd name="connsiteX332" fmla="*/ 269105 w 456513"/>
                  <a:gd name="connsiteY332" fmla="*/ 23966 h 225473"/>
                  <a:gd name="connsiteX333" fmla="*/ 269817 w 456513"/>
                  <a:gd name="connsiteY333" fmla="*/ 26621 h 225473"/>
                  <a:gd name="connsiteX334" fmla="*/ 272473 w 456513"/>
                  <a:gd name="connsiteY334" fmla="*/ 25910 h 225473"/>
                  <a:gd name="connsiteX335" fmla="*/ 275129 w 456513"/>
                  <a:gd name="connsiteY335" fmla="*/ 25197 h 225473"/>
                  <a:gd name="connsiteX336" fmla="*/ 275842 w 456513"/>
                  <a:gd name="connsiteY336" fmla="*/ 27853 h 225473"/>
                  <a:gd name="connsiteX337" fmla="*/ 281153 w 456513"/>
                  <a:gd name="connsiteY337" fmla="*/ 26429 h 225473"/>
                  <a:gd name="connsiteX338" fmla="*/ 283809 w 456513"/>
                  <a:gd name="connsiteY338" fmla="*/ 25717 h 225473"/>
                  <a:gd name="connsiteX339" fmla="*/ 285234 w 456513"/>
                  <a:gd name="connsiteY339" fmla="*/ 31028 h 225473"/>
                  <a:gd name="connsiteX340" fmla="*/ 290546 w 456513"/>
                  <a:gd name="connsiteY340" fmla="*/ 29603 h 225473"/>
                  <a:gd name="connsiteX341" fmla="*/ 293915 w 456513"/>
                  <a:gd name="connsiteY341" fmla="*/ 31547 h 225473"/>
                  <a:gd name="connsiteX342" fmla="*/ 299227 w 456513"/>
                  <a:gd name="connsiteY342" fmla="*/ 30123 h 225473"/>
                  <a:gd name="connsiteX343" fmla="*/ 301883 w 456513"/>
                  <a:gd name="connsiteY343" fmla="*/ 29411 h 225473"/>
                  <a:gd name="connsiteX344" fmla="*/ 311277 w 456513"/>
                  <a:gd name="connsiteY344" fmla="*/ 32585 h 225473"/>
                  <a:gd name="connsiteX345" fmla="*/ 313933 w 456513"/>
                  <a:gd name="connsiteY345" fmla="*/ 31873 h 225473"/>
                  <a:gd name="connsiteX346" fmla="*/ 319243 w 456513"/>
                  <a:gd name="connsiteY346" fmla="*/ 30449 h 225473"/>
                  <a:gd name="connsiteX347" fmla="*/ 317819 w 456513"/>
                  <a:gd name="connsiteY347" fmla="*/ 25136 h 225473"/>
                  <a:gd name="connsiteX348" fmla="*/ 317107 w 456513"/>
                  <a:gd name="connsiteY348" fmla="*/ 22480 h 225473"/>
                  <a:gd name="connsiteX349" fmla="*/ 315682 w 456513"/>
                  <a:gd name="connsiteY349" fmla="*/ 17168 h 225473"/>
                  <a:gd name="connsiteX350" fmla="*/ 307002 w 456513"/>
                  <a:gd name="connsiteY350" fmla="*/ 16649 h 225473"/>
                  <a:gd name="connsiteX351" fmla="*/ 300977 w 456513"/>
                  <a:gd name="connsiteY351" fmla="*/ 15418 h 225473"/>
                  <a:gd name="connsiteX352" fmla="*/ 294241 w 456513"/>
                  <a:gd name="connsiteY352" fmla="*/ 11530 h 225473"/>
                  <a:gd name="connsiteX353" fmla="*/ 285560 w 456513"/>
                  <a:gd name="connsiteY353" fmla="*/ 11010 h 225473"/>
                  <a:gd name="connsiteX354" fmla="*/ 270855 w 456513"/>
                  <a:gd name="connsiteY354" fmla="*/ 9261 h 225473"/>
                  <a:gd name="connsiteX355" fmla="*/ 278824 w 456513"/>
                  <a:gd name="connsiteY355" fmla="*/ 7124 h 225473"/>
                  <a:gd name="connsiteX356" fmla="*/ 288216 w 456513"/>
                  <a:gd name="connsiteY356" fmla="*/ 10298 h 225473"/>
                  <a:gd name="connsiteX357" fmla="*/ 296896 w 456513"/>
                  <a:gd name="connsiteY357" fmla="*/ 10818 h 225473"/>
                  <a:gd name="connsiteX358" fmla="*/ 306289 w 456513"/>
                  <a:gd name="connsiteY358" fmla="*/ 13993 h 225473"/>
                  <a:gd name="connsiteX359" fmla="*/ 304865 w 456513"/>
                  <a:gd name="connsiteY359" fmla="*/ 8681 h 225473"/>
                  <a:gd name="connsiteX360" fmla="*/ 299552 w 456513"/>
                  <a:gd name="connsiteY360" fmla="*/ 10106 h 225473"/>
                  <a:gd name="connsiteX361" fmla="*/ 298840 w 456513"/>
                  <a:gd name="connsiteY361" fmla="*/ 7450 h 225473"/>
                  <a:gd name="connsiteX362" fmla="*/ 296184 w 456513"/>
                  <a:gd name="connsiteY362" fmla="*/ 8162 h 225473"/>
                  <a:gd name="connsiteX363" fmla="*/ 294759 w 456513"/>
                  <a:gd name="connsiteY363" fmla="*/ 2850 h 225473"/>
                  <a:gd name="connsiteX364" fmla="*/ 297416 w 456513"/>
                  <a:gd name="connsiteY364" fmla="*/ 2138 h 225473"/>
                  <a:gd name="connsiteX365" fmla="*/ 302728 w 456513"/>
                  <a:gd name="connsiteY365" fmla="*/ 712 h 225473"/>
                  <a:gd name="connsiteX366" fmla="*/ 305384 w 456513"/>
                  <a:gd name="connsiteY366" fmla="*/ 0 h 225473"/>
                  <a:gd name="connsiteX367" fmla="*/ 312121 w 456513"/>
                  <a:gd name="connsiteY367" fmla="*/ 3889 h 225473"/>
                  <a:gd name="connsiteX368" fmla="*/ 315489 w 456513"/>
                  <a:gd name="connsiteY368" fmla="*/ 5832 h 225473"/>
                  <a:gd name="connsiteX369" fmla="*/ 322226 w 456513"/>
                  <a:gd name="connsiteY369" fmla="*/ 9719 h 225473"/>
                  <a:gd name="connsiteX370" fmla="*/ 324882 w 456513"/>
                  <a:gd name="connsiteY370" fmla="*/ 9007 h 225473"/>
                  <a:gd name="connsiteX371" fmla="*/ 325594 w 456513"/>
                  <a:gd name="connsiteY371" fmla="*/ 11663 h 225473"/>
                  <a:gd name="connsiteX372" fmla="*/ 328963 w 456513"/>
                  <a:gd name="connsiteY372" fmla="*/ 13606 h 225473"/>
                  <a:gd name="connsiteX373" fmla="*/ 334274 w 456513"/>
                  <a:gd name="connsiteY373" fmla="*/ 12182 h 225473"/>
                  <a:gd name="connsiteX374" fmla="*/ 335699 w 456513"/>
                  <a:gd name="connsiteY374" fmla="*/ 17494 h 225473"/>
                  <a:gd name="connsiteX375" fmla="*/ 344380 w 456513"/>
                  <a:gd name="connsiteY375" fmla="*/ 18014 h 225473"/>
                  <a:gd name="connsiteX376" fmla="*/ 351116 w 456513"/>
                  <a:gd name="connsiteY376" fmla="*/ 21901 h 225473"/>
                  <a:gd name="connsiteX377" fmla="*/ 357141 w 456513"/>
                  <a:gd name="connsiteY377" fmla="*/ 23132 h 225473"/>
                  <a:gd name="connsiteX378" fmla="*/ 369189 w 456513"/>
                  <a:gd name="connsiteY378" fmla="*/ 25594 h 225473"/>
                  <a:gd name="connsiteX379" fmla="*/ 366534 w 456513"/>
                  <a:gd name="connsiteY379" fmla="*/ 26308 h 225473"/>
                  <a:gd name="connsiteX380" fmla="*/ 369902 w 456513"/>
                  <a:gd name="connsiteY380" fmla="*/ 28250 h 225473"/>
                  <a:gd name="connsiteX381" fmla="*/ 375214 w 456513"/>
                  <a:gd name="connsiteY381" fmla="*/ 26826 h 225473"/>
                  <a:gd name="connsiteX382" fmla="*/ 381238 w 456513"/>
                  <a:gd name="connsiteY382" fmla="*/ 28057 h 225473"/>
                  <a:gd name="connsiteX383" fmla="*/ 387974 w 456513"/>
                  <a:gd name="connsiteY383" fmla="*/ 31946 h 225473"/>
                  <a:gd name="connsiteX384" fmla="*/ 391343 w 456513"/>
                  <a:gd name="connsiteY384" fmla="*/ 33889 h 225473"/>
                  <a:gd name="connsiteX385" fmla="*/ 398080 w 456513"/>
                  <a:gd name="connsiteY385" fmla="*/ 37776 h 225473"/>
                  <a:gd name="connsiteX386" fmla="*/ 400737 w 456513"/>
                  <a:gd name="connsiteY386" fmla="*/ 37063 h 225473"/>
                  <a:gd name="connsiteX387" fmla="*/ 406761 w 456513"/>
                  <a:gd name="connsiteY387" fmla="*/ 38296 h 225473"/>
                  <a:gd name="connsiteX388" fmla="*/ 410841 w 456513"/>
                  <a:gd name="connsiteY388" fmla="*/ 42896 h 225473"/>
                  <a:gd name="connsiteX389" fmla="*/ 414209 w 456513"/>
                  <a:gd name="connsiteY389" fmla="*/ 44838 h 225473"/>
                  <a:gd name="connsiteX390" fmla="*/ 419521 w 456513"/>
                  <a:gd name="connsiteY390" fmla="*/ 43414 h 225473"/>
                  <a:gd name="connsiteX391" fmla="*/ 420234 w 456513"/>
                  <a:gd name="connsiteY391" fmla="*/ 46070 h 225473"/>
                  <a:gd name="connsiteX392" fmla="*/ 424315 w 456513"/>
                  <a:gd name="connsiteY392" fmla="*/ 50670 h 225473"/>
                  <a:gd name="connsiteX393" fmla="*/ 430339 w 456513"/>
                  <a:gd name="connsiteY393" fmla="*/ 51902 h 225473"/>
                  <a:gd name="connsiteX394" fmla="*/ 432996 w 456513"/>
                  <a:gd name="connsiteY394" fmla="*/ 51189 h 2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456513" h="225473">
                    <a:moveTo>
                      <a:pt x="432996" y="51189"/>
                    </a:moveTo>
                    <a:lnTo>
                      <a:pt x="434420" y="56502"/>
                    </a:lnTo>
                    <a:lnTo>
                      <a:pt x="435132" y="59157"/>
                    </a:lnTo>
                    <a:lnTo>
                      <a:pt x="432476" y="59870"/>
                    </a:lnTo>
                    <a:lnTo>
                      <a:pt x="431764" y="57214"/>
                    </a:lnTo>
                    <a:lnTo>
                      <a:pt x="425027" y="53326"/>
                    </a:lnTo>
                    <a:lnTo>
                      <a:pt x="421659" y="51383"/>
                    </a:lnTo>
                    <a:lnTo>
                      <a:pt x="422371" y="54039"/>
                    </a:lnTo>
                    <a:lnTo>
                      <a:pt x="418483" y="60775"/>
                    </a:lnTo>
                    <a:lnTo>
                      <a:pt x="419196" y="63431"/>
                    </a:lnTo>
                    <a:lnTo>
                      <a:pt x="424508" y="62006"/>
                    </a:lnTo>
                    <a:lnTo>
                      <a:pt x="425932" y="67319"/>
                    </a:lnTo>
                    <a:lnTo>
                      <a:pt x="428589" y="66607"/>
                    </a:lnTo>
                    <a:lnTo>
                      <a:pt x="433901" y="65182"/>
                    </a:lnTo>
                    <a:lnTo>
                      <a:pt x="434613" y="67838"/>
                    </a:lnTo>
                    <a:lnTo>
                      <a:pt x="437982" y="69782"/>
                    </a:lnTo>
                    <a:lnTo>
                      <a:pt x="444719" y="73669"/>
                    </a:lnTo>
                    <a:lnTo>
                      <a:pt x="445949" y="67644"/>
                    </a:lnTo>
                    <a:lnTo>
                      <a:pt x="447375" y="72957"/>
                    </a:lnTo>
                    <a:lnTo>
                      <a:pt x="450742" y="74900"/>
                    </a:lnTo>
                    <a:lnTo>
                      <a:pt x="450030" y="72244"/>
                    </a:lnTo>
                    <a:lnTo>
                      <a:pt x="456054" y="73476"/>
                    </a:lnTo>
                    <a:lnTo>
                      <a:pt x="456513" y="75187"/>
                    </a:lnTo>
                    <a:lnTo>
                      <a:pt x="409924" y="113955"/>
                    </a:lnTo>
                    <a:cubicBezTo>
                      <a:pt x="395228" y="126657"/>
                      <a:pt x="381747" y="138659"/>
                      <a:pt x="370233" y="148846"/>
                    </a:cubicBezTo>
                    <a:cubicBezTo>
                      <a:pt x="347205" y="169221"/>
                      <a:pt x="338877" y="186183"/>
                      <a:pt x="328989" y="202871"/>
                    </a:cubicBezTo>
                    <a:lnTo>
                      <a:pt x="312824" y="225473"/>
                    </a:lnTo>
                    <a:lnTo>
                      <a:pt x="133124" y="225473"/>
                    </a:lnTo>
                    <a:lnTo>
                      <a:pt x="153000" y="217387"/>
                    </a:lnTo>
                    <a:lnTo>
                      <a:pt x="176905" y="210976"/>
                    </a:lnTo>
                    <a:lnTo>
                      <a:pt x="175480" y="205664"/>
                    </a:lnTo>
                    <a:lnTo>
                      <a:pt x="183448" y="203527"/>
                    </a:lnTo>
                    <a:lnTo>
                      <a:pt x="186105" y="202814"/>
                    </a:lnTo>
                    <a:lnTo>
                      <a:pt x="188761" y="202102"/>
                    </a:lnTo>
                    <a:lnTo>
                      <a:pt x="188048" y="199446"/>
                    </a:lnTo>
                    <a:lnTo>
                      <a:pt x="194073" y="200678"/>
                    </a:lnTo>
                    <a:lnTo>
                      <a:pt x="193360" y="198021"/>
                    </a:lnTo>
                    <a:lnTo>
                      <a:pt x="186623" y="194135"/>
                    </a:lnTo>
                    <a:lnTo>
                      <a:pt x="183256" y="192190"/>
                    </a:lnTo>
                    <a:lnTo>
                      <a:pt x="180599" y="192903"/>
                    </a:lnTo>
                    <a:lnTo>
                      <a:pt x="176000" y="196983"/>
                    </a:lnTo>
                    <a:lnTo>
                      <a:pt x="175287" y="194328"/>
                    </a:lnTo>
                    <a:lnTo>
                      <a:pt x="173862" y="189015"/>
                    </a:lnTo>
                    <a:lnTo>
                      <a:pt x="171207" y="189728"/>
                    </a:lnTo>
                    <a:lnTo>
                      <a:pt x="165894" y="191152"/>
                    </a:lnTo>
                    <a:lnTo>
                      <a:pt x="163238" y="191864"/>
                    </a:lnTo>
                    <a:lnTo>
                      <a:pt x="157927" y="193289"/>
                    </a:lnTo>
                    <a:lnTo>
                      <a:pt x="157213" y="190633"/>
                    </a:lnTo>
                    <a:lnTo>
                      <a:pt x="154558" y="191345"/>
                    </a:lnTo>
                    <a:lnTo>
                      <a:pt x="151902" y="192058"/>
                    </a:lnTo>
                    <a:lnTo>
                      <a:pt x="147302" y="196139"/>
                    </a:lnTo>
                    <a:lnTo>
                      <a:pt x="144646" y="196851"/>
                    </a:lnTo>
                    <a:lnTo>
                      <a:pt x="143933" y="194194"/>
                    </a:lnTo>
                    <a:lnTo>
                      <a:pt x="138622" y="195619"/>
                    </a:lnTo>
                    <a:lnTo>
                      <a:pt x="135965" y="196331"/>
                    </a:lnTo>
                    <a:lnTo>
                      <a:pt x="130653" y="197757"/>
                    </a:lnTo>
                    <a:lnTo>
                      <a:pt x="124629" y="196524"/>
                    </a:lnTo>
                    <a:lnTo>
                      <a:pt x="125342" y="199181"/>
                    </a:lnTo>
                    <a:lnTo>
                      <a:pt x="120029" y="200605"/>
                    </a:lnTo>
                    <a:lnTo>
                      <a:pt x="119317" y="197949"/>
                    </a:lnTo>
                    <a:lnTo>
                      <a:pt x="115236" y="193350"/>
                    </a:lnTo>
                    <a:lnTo>
                      <a:pt x="116661" y="198661"/>
                    </a:lnTo>
                    <a:lnTo>
                      <a:pt x="117374" y="201317"/>
                    </a:lnTo>
                    <a:lnTo>
                      <a:pt x="111349" y="200087"/>
                    </a:lnTo>
                    <a:lnTo>
                      <a:pt x="109924" y="194774"/>
                    </a:lnTo>
                    <a:lnTo>
                      <a:pt x="107268" y="195487"/>
                    </a:lnTo>
                    <a:lnTo>
                      <a:pt x="101956" y="196911"/>
                    </a:lnTo>
                    <a:lnTo>
                      <a:pt x="103381" y="202224"/>
                    </a:lnTo>
                    <a:lnTo>
                      <a:pt x="99300" y="197623"/>
                    </a:lnTo>
                    <a:lnTo>
                      <a:pt x="96645" y="198336"/>
                    </a:lnTo>
                    <a:lnTo>
                      <a:pt x="95932" y="195680"/>
                    </a:lnTo>
                    <a:lnTo>
                      <a:pt x="90619" y="197104"/>
                    </a:lnTo>
                    <a:lnTo>
                      <a:pt x="87964" y="197817"/>
                    </a:lnTo>
                    <a:lnTo>
                      <a:pt x="86539" y="192504"/>
                    </a:lnTo>
                    <a:lnTo>
                      <a:pt x="89195" y="191792"/>
                    </a:lnTo>
                    <a:lnTo>
                      <a:pt x="94507" y="190367"/>
                    </a:lnTo>
                    <a:lnTo>
                      <a:pt x="97164" y="189656"/>
                    </a:lnTo>
                    <a:lnTo>
                      <a:pt x="99820" y="188943"/>
                    </a:lnTo>
                    <a:lnTo>
                      <a:pt x="105131" y="187518"/>
                    </a:lnTo>
                    <a:lnTo>
                      <a:pt x="109212" y="192118"/>
                    </a:lnTo>
                    <a:lnTo>
                      <a:pt x="114524" y="190694"/>
                    </a:lnTo>
                    <a:lnTo>
                      <a:pt x="117180" y="189982"/>
                    </a:lnTo>
                    <a:lnTo>
                      <a:pt x="122492" y="188557"/>
                    </a:lnTo>
                    <a:lnTo>
                      <a:pt x="125860" y="190501"/>
                    </a:lnTo>
                    <a:lnTo>
                      <a:pt x="128516" y="189788"/>
                    </a:lnTo>
                    <a:lnTo>
                      <a:pt x="133829" y="188363"/>
                    </a:lnTo>
                    <a:lnTo>
                      <a:pt x="136485" y="187651"/>
                    </a:lnTo>
                    <a:lnTo>
                      <a:pt x="141797" y="186226"/>
                    </a:lnTo>
                    <a:lnTo>
                      <a:pt x="141084" y="183571"/>
                    </a:lnTo>
                    <a:lnTo>
                      <a:pt x="135772" y="184995"/>
                    </a:lnTo>
                    <a:lnTo>
                      <a:pt x="131691" y="180395"/>
                    </a:lnTo>
                    <a:lnTo>
                      <a:pt x="126379" y="181820"/>
                    </a:lnTo>
                    <a:lnTo>
                      <a:pt x="120355" y="180588"/>
                    </a:lnTo>
                    <a:lnTo>
                      <a:pt x="111675" y="180069"/>
                    </a:lnTo>
                    <a:lnTo>
                      <a:pt x="91657" y="179744"/>
                    </a:lnTo>
                    <a:lnTo>
                      <a:pt x="86345" y="181168"/>
                    </a:lnTo>
                    <a:lnTo>
                      <a:pt x="77666" y="180650"/>
                    </a:lnTo>
                    <a:lnTo>
                      <a:pt x="72353" y="182074"/>
                    </a:lnTo>
                    <a:lnTo>
                      <a:pt x="70929" y="176762"/>
                    </a:lnTo>
                    <a:lnTo>
                      <a:pt x="65617" y="178186"/>
                    </a:lnTo>
                    <a:lnTo>
                      <a:pt x="56936" y="177668"/>
                    </a:lnTo>
                    <a:lnTo>
                      <a:pt x="54280" y="178379"/>
                    </a:lnTo>
                    <a:lnTo>
                      <a:pt x="47543" y="174492"/>
                    </a:lnTo>
                    <a:lnTo>
                      <a:pt x="44888" y="175204"/>
                    </a:lnTo>
                    <a:lnTo>
                      <a:pt x="44175" y="172549"/>
                    </a:lnTo>
                    <a:lnTo>
                      <a:pt x="52144" y="170412"/>
                    </a:lnTo>
                    <a:lnTo>
                      <a:pt x="55511" y="172356"/>
                    </a:lnTo>
                    <a:lnTo>
                      <a:pt x="63480" y="170218"/>
                    </a:lnTo>
                    <a:lnTo>
                      <a:pt x="72872" y="173393"/>
                    </a:lnTo>
                    <a:lnTo>
                      <a:pt x="75529" y="172681"/>
                    </a:lnTo>
                    <a:lnTo>
                      <a:pt x="80841" y="171257"/>
                    </a:lnTo>
                    <a:lnTo>
                      <a:pt x="84209" y="173199"/>
                    </a:lnTo>
                    <a:lnTo>
                      <a:pt x="89521" y="171776"/>
                    </a:lnTo>
                    <a:lnTo>
                      <a:pt x="92177" y="171063"/>
                    </a:lnTo>
                    <a:lnTo>
                      <a:pt x="94833" y="170350"/>
                    </a:lnTo>
                    <a:lnTo>
                      <a:pt x="96257" y="175663"/>
                    </a:lnTo>
                    <a:lnTo>
                      <a:pt x="101570" y="174238"/>
                    </a:lnTo>
                    <a:lnTo>
                      <a:pt x="104226" y="173527"/>
                    </a:lnTo>
                    <a:lnTo>
                      <a:pt x="109538" y="172102"/>
                    </a:lnTo>
                    <a:lnTo>
                      <a:pt x="112194" y="171390"/>
                    </a:lnTo>
                    <a:lnTo>
                      <a:pt x="117505" y="169965"/>
                    </a:lnTo>
                    <a:lnTo>
                      <a:pt x="118218" y="172620"/>
                    </a:lnTo>
                    <a:lnTo>
                      <a:pt x="120874" y="171908"/>
                    </a:lnTo>
                    <a:lnTo>
                      <a:pt x="120161" y="169253"/>
                    </a:lnTo>
                    <a:lnTo>
                      <a:pt x="122818" y="168540"/>
                    </a:lnTo>
                    <a:lnTo>
                      <a:pt x="128842" y="169771"/>
                    </a:lnTo>
                    <a:lnTo>
                      <a:pt x="132923" y="174371"/>
                    </a:lnTo>
                    <a:lnTo>
                      <a:pt x="138235" y="172947"/>
                    </a:lnTo>
                    <a:lnTo>
                      <a:pt x="136811" y="167634"/>
                    </a:lnTo>
                    <a:lnTo>
                      <a:pt x="130786" y="166403"/>
                    </a:lnTo>
                    <a:lnTo>
                      <a:pt x="128130" y="167115"/>
                    </a:lnTo>
                    <a:lnTo>
                      <a:pt x="122818" y="168540"/>
                    </a:lnTo>
                    <a:lnTo>
                      <a:pt x="121393" y="163228"/>
                    </a:lnTo>
                    <a:lnTo>
                      <a:pt x="118025" y="161284"/>
                    </a:lnTo>
                    <a:lnTo>
                      <a:pt x="118737" y="163940"/>
                    </a:lnTo>
                    <a:lnTo>
                      <a:pt x="116081" y="164653"/>
                    </a:lnTo>
                    <a:lnTo>
                      <a:pt x="110058" y="163421"/>
                    </a:lnTo>
                    <a:lnTo>
                      <a:pt x="105977" y="158822"/>
                    </a:lnTo>
                    <a:lnTo>
                      <a:pt x="100664" y="160246"/>
                    </a:lnTo>
                    <a:lnTo>
                      <a:pt x="99952" y="157590"/>
                    </a:lnTo>
                    <a:lnTo>
                      <a:pt x="97296" y="158302"/>
                    </a:lnTo>
                    <a:lnTo>
                      <a:pt x="91272" y="157071"/>
                    </a:lnTo>
                    <a:lnTo>
                      <a:pt x="88616" y="157783"/>
                    </a:lnTo>
                    <a:lnTo>
                      <a:pt x="85959" y="158495"/>
                    </a:lnTo>
                    <a:lnTo>
                      <a:pt x="80647" y="159920"/>
                    </a:lnTo>
                    <a:lnTo>
                      <a:pt x="76566" y="155320"/>
                    </a:lnTo>
                    <a:lnTo>
                      <a:pt x="72680" y="162057"/>
                    </a:lnTo>
                    <a:lnTo>
                      <a:pt x="68598" y="157456"/>
                    </a:lnTo>
                    <a:lnTo>
                      <a:pt x="65230" y="155514"/>
                    </a:lnTo>
                    <a:lnTo>
                      <a:pt x="59918" y="156938"/>
                    </a:lnTo>
                    <a:lnTo>
                      <a:pt x="57262" y="157651"/>
                    </a:lnTo>
                    <a:lnTo>
                      <a:pt x="51950" y="159075"/>
                    </a:lnTo>
                    <a:lnTo>
                      <a:pt x="49294" y="159787"/>
                    </a:lnTo>
                    <a:lnTo>
                      <a:pt x="47869" y="154475"/>
                    </a:lnTo>
                    <a:lnTo>
                      <a:pt x="39189" y="153956"/>
                    </a:lnTo>
                    <a:lnTo>
                      <a:pt x="41845" y="153244"/>
                    </a:lnTo>
                    <a:lnTo>
                      <a:pt x="45733" y="146507"/>
                    </a:lnTo>
                    <a:lnTo>
                      <a:pt x="48389" y="145795"/>
                    </a:lnTo>
                    <a:lnTo>
                      <a:pt x="45020" y="143851"/>
                    </a:lnTo>
                    <a:lnTo>
                      <a:pt x="39708" y="145275"/>
                    </a:lnTo>
                    <a:lnTo>
                      <a:pt x="37052" y="145988"/>
                    </a:lnTo>
                    <a:lnTo>
                      <a:pt x="29083" y="148125"/>
                    </a:lnTo>
                    <a:lnTo>
                      <a:pt x="25715" y="146181"/>
                    </a:lnTo>
                    <a:lnTo>
                      <a:pt x="24291" y="140870"/>
                    </a:lnTo>
                    <a:lnTo>
                      <a:pt x="26234" y="137501"/>
                    </a:lnTo>
                    <a:lnTo>
                      <a:pt x="24810" y="132189"/>
                    </a:lnTo>
                    <a:lnTo>
                      <a:pt x="32778" y="130052"/>
                    </a:lnTo>
                    <a:lnTo>
                      <a:pt x="34202" y="135364"/>
                    </a:lnTo>
                    <a:lnTo>
                      <a:pt x="35434" y="129340"/>
                    </a:lnTo>
                    <a:lnTo>
                      <a:pt x="34722" y="126683"/>
                    </a:lnTo>
                    <a:lnTo>
                      <a:pt x="32066" y="127396"/>
                    </a:lnTo>
                    <a:lnTo>
                      <a:pt x="29410" y="128108"/>
                    </a:lnTo>
                    <a:lnTo>
                      <a:pt x="24097" y="129532"/>
                    </a:lnTo>
                    <a:lnTo>
                      <a:pt x="20018" y="124933"/>
                    </a:lnTo>
                    <a:lnTo>
                      <a:pt x="13992" y="123702"/>
                    </a:lnTo>
                    <a:lnTo>
                      <a:pt x="11337" y="124414"/>
                    </a:lnTo>
                    <a:lnTo>
                      <a:pt x="0" y="124606"/>
                    </a:lnTo>
                    <a:lnTo>
                      <a:pt x="2657" y="123894"/>
                    </a:lnTo>
                    <a:lnTo>
                      <a:pt x="1232" y="118583"/>
                    </a:lnTo>
                    <a:lnTo>
                      <a:pt x="3887" y="117870"/>
                    </a:lnTo>
                    <a:lnTo>
                      <a:pt x="9199" y="116446"/>
                    </a:lnTo>
                    <a:lnTo>
                      <a:pt x="11855" y="115733"/>
                    </a:lnTo>
                    <a:lnTo>
                      <a:pt x="18592" y="119620"/>
                    </a:lnTo>
                    <a:lnTo>
                      <a:pt x="21248" y="118909"/>
                    </a:lnTo>
                    <a:lnTo>
                      <a:pt x="26560" y="117484"/>
                    </a:lnTo>
                    <a:lnTo>
                      <a:pt x="29217" y="116771"/>
                    </a:lnTo>
                    <a:lnTo>
                      <a:pt x="31873" y="116059"/>
                    </a:lnTo>
                    <a:lnTo>
                      <a:pt x="37184" y="114634"/>
                    </a:lnTo>
                    <a:lnTo>
                      <a:pt x="39840" y="113922"/>
                    </a:lnTo>
                    <a:lnTo>
                      <a:pt x="45866" y="115154"/>
                    </a:lnTo>
                    <a:lnTo>
                      <a:pt x="48521" y="114441"/>
                    </a:lnTo>
                    <a:lnTo>
                      <a:pt x="53833" y="113017"/>
                    </a:lnTo>
                    <a:lnTo>
                      <a:pt x="56489" y="112304"/>
                    </a:lnTo>
                    <a:lnTo>
                      <a:pt x="59146" y="111591"/>
                    </a:lnTo>
                    <a:lnTo>
                      <a:pt x="59857" y="114248"/>
                    </a:lnTo>
                    <a:lnTo>
                      <a:pt x="65170" y="112824"/>
                    </a:lnTo>
                    <a:lnTo>
                      <a:pt x="67826" y="112111"/>
                    </a:lnTo>
                    <a:lnTo>
                      <a:pt x="73137" y="110686"/>
                    </a:lnTo>
                    <a:lnTo>
                      <a:pt x="75795" y="109974"/>
                    </a:lnTo>
                    <a:lnTo>
                      <a:pt x="78451" y="109262"/>
                    </a:lnTo>
                    <a:lnTo>
                      <a:pt x="83762" y="107837"/>
                    </a:lnTo>
                    <a:lnTo>
                      <a:pt x="86418" y="107125"/>
                    </a:lnTo>
                    <a:lnTo>
                      <a:pt x="87842" y="112437"/>
                    </a:lnTo>
                    <a:lnTo>
                      <a:pt x="93155" y="111012"/>
                    </a:lnTo>
                    <a:lnTo>
                      <a:pt x="95811" y="110300"/>
                    </a:lnTo>
                    <a:lnTo>
                      <a:pt x="101123" y="108875"/>
                    </a:lnTo>
                    <a:lnTo>
                      <a:pt x="103778" y="108163"/>
                    </a:lnTo>
                    <a:lnTo>
                      <a:pt x="99698" y="103564"/>
                    </a:lnTo>
                    <a:lnTo>
                      <a:pt x="94386" y="104988"/>
                    </a:lnTo>
                    <a:lnTo>
                      <a:pt x="93674" y="102332"/>
                    </a:lnTo>
                    <a:lnTo>
                      <a:pt x="91018" y="103045"/>
                    </a:lnTo>
                    <a:lnTo>
                      <a:pt x="85705" y="104469"/>
                    </a:lnTo>
                    <a:lnTo>
                      <a:pt x="83049" y="105181"/>
                    </a:lnTo>
                    <a:lnTo>
                      <a:pt x="77737" y="106606"/>
                    </a:lnTo>
                    <a:lnTo>
                      <a:pt x="72425" y="108030"/>
                    </a:lnTo>
                    <a:lnTo>
                      <a:pt x="66401" y="106799"/>
                    </a:lnTo>
                    <a:lnTo>
                      <a:pt x="63745" y="107512"/>
                    </a:lnTo>
                    <a:lnTo>
                      <a:pt x="58433" y="108936"/>
                    </a:lnTo>
                    <a:lnTo>
                      <a:pt x="55776" y="109648"/>
                    </a:lnTo>
                    <a:lnTo>
                      <a:pt x="53121" y="110361"/>
                    </a:lnTo>
                    <a:lnTo>
                      <a:pt x="51696" y="105049"/>
                    </a:lnTo>
                    <a:lnTo>
                      <a:pt x="46384" y="106474"/>
                    </a:lnTo>
                    <a:lnTo>
                      <a:pt x="38417" y="108610"/>
                    </a:lnTo>
                    <a:lnTo>
                      <a:pt x="35047" y="106666"/>
                    </a:lnTo>
                    <a:lnTo>
                      <a:pt x="35759" y="109323"/>
                    </a:lnTo>
                    <a:lnTo>
                      <a:pt x="30448" y="110747"/>
                    </a:lnTo>
                    <a:lnTo>
                      <a:pt x="29736" y="108092"/>
                    </a:lnTo>
                    <a:lnTo>
                      <a:pt x="27079" y="108804"/>
                    </a:lnTo>
                    <a:lnTo>
                      <a:pt x="24423" y="109516"/>
                    </a:lnTo>
                    <a:lnTo>
                      <a:pt x="17686" y="105629"/>
                    </a:lnTo>
                    <a:lnTo>
                      <a:pt x="22999" y="104204"/>
                    </a:lnTo>
                    <a:lnTo>
                      <a:pt x="25655" y="103492"/>
                    </a:lnTo>
                    <a:lnTo>
                      <a:pt x="28311" y="102779"/>
                    </a:lnTo>
                    <a:lnTo>
                      <a:pt x="36279" y="100642"/>
                    </a:lnTo>
                    <a:lnTo>
                      <a:pt x="43017" y="104529"/>
                    </a:lnTo>
                    <a:lnTo>
                      <a:pt x="57008" y="103624"/>
                    </a:lnTo>
                    <a:lnTo>
                      <a:pt x="64977" y="101487"/>
                    </a:lnTo>
                    <a:lnTo>
                      <a:pt x="72945" y="99350"/>
                    </a:lnTo>
                    <a:lnTo>
                      <a:pt x="77025" y="103950"/>
                    </a:lnTo>
                    <a:lnTo>
                      <a:pt x="82338" y="102524"/>
                    </a:lnTo>
                    <a:lnTo>
                      <a:pt x="84993" y="101813"/>
                    </a:lnTo>
                    <a:lnTo>
                      <a:pt x="92961" y="99676"/>
                    </a:lnTo>
                    <a:lnTo>
                      <a:pt x="98273" y="98251"/>
                    </a:lnTo>
                    <a:lnTo>
                      <a:pt x="101642" y="100194"/>
                    </a:lnTo>
                    <a:lnTo>
                      <a:pt x="103585" y="96827"/>
                    </a:lnTo>
                    <a:lnTo>
                      <a:pt x="108898" y="95401"/>
                    </a:lnTo>
                    <a:lnTo>
                      <a:pt x="109610" y="98058"/>
                    </a:lnTo>
                    <a:lnTo>
                      <a:pt x="112266" y="97345"/>
                    </a:lnTo>
                    <a:lnTo>
                      <a:pt x="108898" y="95401"/>
                    </a:lnTo>
                    <a:lnTo>
                      <a:pt x="111554" y="94689"/>
                    </a:lnTo>
                    <a:lnTo>
                      <a:pt x="116866" y="93265"/>
                    </a:lnTo>
                    <a:lnTo>
                      <a:pt x="120233" y="95209"/>
                    </a:lnTo>
                    <a:lnTo>
                      <a:pt x="124833" y="91127"/>
                    </a:lnTo>
                    <a:lnTo>
                      <a:pt x="119521" y="92552"/>
                    </a:lnTo>
                    <a:lnTo>
                      <a:pt x="118096" y="87241"/>
                    </a:lnTo>
                    <a:lnTo>
                      <a:pt x="115441" y="87953"/>
                    </a:lnTo>
                    <a:lnTo>
                      <a:pt x="110129" y="89378"/>
                    </a:lnTo>
                    <a:lnTo>
                      <a:pt x="102160" y="91515"/>
                    </a:lnTo>
                    <a:lnTo>
                      <a:pt x="101449" y="88859"/>
                    </a:lnTo>
                    <a:lnTo>
                      <a:pt x="106761" y="87433"/>
                    </a:lnTo>
                    <a:lnTo>
                      <a:pt x="109417" y="86722"/>
                    </a:lnTo>
                    <a:lnTo>
                      <a:pt x="114728" y="85297"/>
                    </a:lnTo>
                    <a:lnTo>
                      <a:pt x="117384" y="84585"/>
                    </a:lnTo>
                    <a:lnTo>
                      <a:pt x="122697" y="83161"/>
                    </a:lnTo>
                    <a:lnTo>
                      <a:pt x="121273" y="77848"/>
                    </a:lnTo>
                    <a:lnTo>
                      <a:pt x="115960" y="79273"/>
                    </a:lnTo>
                    <a:lnTo>
                      <a:pt x="120559" y="75192"/>
                    </a:lnTo>
                    <a:lnTo>
                      <a:pt x="113823" y="71304"/>
                    </a:lnTo>
                    <a:lnTo>
                      <a:pt x="112591" y="77328"/>
                    </a:lnTo>
                    <a:lnTo>
                      <a:pt x="111167" y="72016"/>
                    </a:lnTo>
                    <a:lnTo>
                      <a:pt x="110455" y="69362"/>
                    </a:lnTo>
                    <a:lnTo>
                      <a:pt x="105143" y="70786"/>
                    </a:lnTo>
                    <a:lnTo>
                      <a:pt x="102486" y="71498"/>
                    </a:lnTo>
                    <a:lnTo>
                      <a:pt x="97174" y="72923"/>
                    </a:lnTo>
                    <a:lnTo>
                      <a:pt x="91863" y="74346"/>
                    </a:lnTo>
                    <a:lnTo>
                      <a:pt x="87263" y="78427"/>
                    </a:lnTo>
                    <a:lnTo>
                      <a:pt x="84607" y="79140"/>
                    </a:lnTo>
                    <a:lnTo>
                      <a:pt x="78583" y="77908"/>
                    </a:lnTo>
                    <a:lnTo>
                      <a:pt x="83895" y="76484"/>
                    </a:lnTo>
                    <a:lnTo>
                      <a:pt x="85838" y="73116"/>
                    </a:lnTo>
                    <a:lnTo>
                      <a:pt x="93806" y="70978"/>
                    </a:lnTo>
                    <a:lnTo>
                      <a:pt x="109742" y="66705"/>
                    </a:lnTo>
                    <a:lnTo>
                      <a:pt x="123023" y="63143"/>
                    </a:lnTo>
                    <a:lnTo>
                      <a:pt x="138959" y="58869"/>
                    </a:lnTo>
                    <a:lnTo>
                      <a:pt x="155607" y="57251"/>
                    </a:lnTo>
                    <a:lnTo>
                      <a:pt x="163576" y="55115"/>
                    </a:lnTo>
                    <a:lnTo>
                      <a:pt x="161439" y="47146"/>
                    </a:lnTo>
                    <a:lnTo>
                      <a:pt x="156126" y="48570"/>
                    </a:lnTo>
                    <a:lnTo>
                      <a:pt x="153470" y="49283"/>
                    </a:lnTo>
                    <a:lnTo>
                      <a:pt x="148158" y="50708"/>
                    </a:lnTo>
                    <a:lnTo>
                      <a:pt x="147446" y="48052"/>
                    </a:lnTo>
                    <a:lnTo>
                      <a:pt x="152758" y="46627"/>
                    </a:lnTo>
                    <a:lnTo>
                      <a:pt x="155414" y="45915"/>
                    </a:lnTo>
                    <a:lnTo>
                      <a:pt x="164095" y="46434"/>
                    </a:lnTo>
                    <a:lnTo>
                      <a:pt x="168694" y="42353"/>
                    </a:lnTo>
                    <a:lnTo>
                      <a:pt x="172062" y="44297"/>
                    </a:lnTo>
                    <a:lnTo>
                      <a:pt x="174718" y="43585"/>
                    </a:lnTo>
                    <a:lnTo>
                      <a:pt x="182687" y="41448"/>
                    </a:lnTo>
                    <a:lnTo>
                      <a:pt x="192080" y="44623"/>
                    </a:lnTo>
                    <a:lnTo>
                      <a:pt x="194736" y="43910"/>
                    </a:lnTo>
                    <a:lnTo>
                      <a:pt x="200760" y="45141"/>
                    </a:lnTo>
                    <a:lnTo>
                      <a:pt x="203417" y="44430"/>
                    </a:lnTo>
                    <a:lnTo>
                      <a:pt x="208728" y="43005"/>
                    </a:lnTo>
                    <a:lnTo>
                      <a:pt x="211385" y="42293"/>
                    </a:lnTo>
                    <a:lnTo>
                      <a:pt x="216696" y="40868"/>
                    </a:lnTo>
                    <a:lnTo>
                      <a:pt x="219352" y="40156"/>
                    </a:lnTo>
                    <a:lnTo>
                      <a:pt x="222009" y="39443"/>
                    </a:lnTo>
                    <a:lnTo>
                      <a:pt x="222721" y="42099"/>
                    </a:lnTo>
                    <a:lnTo>
                      <a:pt x="228033" y="40675"/>
                    </a:lnTo>
                    <a:lnTo>
                      <a:pt x="227321" y="38019"/>
                    </a:lnTo>
                    <a:lnTo>
                      <a:pt x="226608" y="35363"/>
                    </a:lnTo>
                    <a:lnTo>
                      <a:pt x="221296" y="36788"/>
                    </a:lnTo>
                    <a:lnTo>
                      <a:pt x="218640" y="37499"/>
                    </a:lnTo>
                    <a:lnTo>
                      <a:pt x="214560" y="32900"/>
                    </a:lnTo>
                    <a:lnTo>
                      <a:pt x="208535" y="31668"/>
                    </a:lnTo>
                    <a:lnTo>
                      <a:pt x="207110" y="26357"/>
                    </a:lnTo>
                    <a:lnTo>
                      <a:pt x="212422" y="24932"/>
                    </a:lnTo>
                    <a:lnTo>
                      <a:pt x="215078" y="24220"/>
                    </a:lnTo>
                    <a:lnTo>
                      <a:pt x="219160" y="28819"/>
                    </a:lnTo>
                    <a:lnTo>
                      <a:pt x="223047" y="22082"/>
                    </a:lnTo>
                    <a:lnTo>
                      <a:pt x="227128" y="26682"/>
                    </a:lnTo>
                    <a:lnTo>
                      <a:pt x="224472" y="27394"/>
                    </a:lnTo>
                    <a:lnTo>
                      <a:pt x="225183" y="30050"/>
                    </a:lnTo>
                    <a:lnTo>
                      <a:pt x="227839" y="29338"/>
                    </a:lnTo>
                    <a:lnTo>
                      <a:pt x="232439" y="25257"/>
                    </a:lnTo>
                    <a:lnTo>
                      <a:pt x="235095" y="24545"/>
                    </a:lnTo>
                    <a:lnTo>
                      <a:pt x="235808" y="27201"/>
                    </a:lnTo>
                    <a:lnTo>
                      <a:pt x="241120" y="25777"/>
                    </a:lnTo>
                    <a:lnTo>
                      <a:pt x="243776" y="25064"/>
                    </a:lnTo>
                    <a:lnTo>
                      <a:pt x="255825" y="27528"/>
                    </a:lnTo>
                    <a:lnTo>
                      <a:pt x="261137" y="26103"/>
                    </a:lnTo>
                    <a:lnTo>
                      <a:pt x="263793" y="25391"/>
                    </a:lnTo>
                    <a:lnTo>
                      <a:pt x="269105" y="23966"/>
                    </a:lnTo>
                    <a:lnTo>
                      <a:pt x="269817" y="26621"/>
                    </a:lnTo>
                    <a:lnTo>
                      <a:pt x="272473" y="25910"/>
                    </a:lnTo>
                    <a:lnTo>
                      <a:pt x="275129" y="25197"/>
                    </a:lnTo>
                    <a:lnTo>
                      <a:pt x="275842" y="27853"/>
                    </a:lnTo>
                    <a:lnTo>
                      <a:pt x="281153" y="26429"/>
                    </a:lnTo>
                    <a:lnTo>
                      <a:pt x="283809" y="25717"/>
                    </a:lnTo>
                    <a:lnTo>
                      <a:pt x="285234" y="31028"/>
                    </a:lnTo>
                    <a:lnTo>
                      <a:pt x="290546" y="29603"/>
                    </a:lnTo>
                    <a:lnTo>
                      <a:pt x="293915" y="31547"/>
                    </a:lnTo>
                    <a:lnTo>
                      <a:pt x="299227" y="30123"/>
                    </a:lnTo>
                    <a:lnTo>
                      <a:pt x="301883" y="29411"/>
                    </a:lnTo>
                    <a:lnTo>
                      <a:pt x="311277" y="32585"/>
                    </a:lnTo>
                    <a:lnTo>
                      <a:pt x="313933" y="31873"/>
                    </a:lnTo>
                    <a:lnTo>
                      <a:pt x="319243" y="30449"/>
                    </a:lnTo>
                    <a:lnTo>
                      <a:pt x="317819" y="25136"/>
                    </a:lnTo>
                    <a:lnTo>
                      <a:pt x="317107" y="22480"/>
                    </a:lnTo>
                    <a:lnTo>
                      <a:pt x="315682" y="17168"/>
                    </a:lnTo>
                    <a:lnTo>
                      <a:pt x="307002" y="16649"/>
                    </a:lnTo>
                    <a:lnTo>
                      <a:pt x="300977" y="15418"/>
                    </a:lnTo>
                    <a:lnTo>
                      <a:pt x="294241" y="11530"/>
                    </a:lnTo>
                    <a:lnTo>
                      <a:pt x="285560" y="11010"/>
                    </a:lnTo>
                    <a:lnTo>
                      <a:pt x="270855" y="9261"/>
                    </a:lnTo>
                    <a:lnTo>
                      <a:pt x="278824" y="7124"/>
                    </a:lnTo>
                    <a:lnTo>
                      <a:pt x="288216" y="10298"/>
                    </a:lnTo>
                    <a:lnTo>
                      <a:pt x="296896" y="10818"/>
                    </a:lnTo>
                    <a:lnTo>
                      <a:pt x="306289" y="13993"/>
                    </a:lnTo>
                    <a:lnTo>
                      <a:pt x="304865" y="8681"/>
                    </a:lnTo>
                    <a:lnTo>
                      <a:pt x="299552" y="10106"/>
                    </a:lnTo>
                    <a:lnTo>
                      <a:pt x="298840" y="7450"/>
                    </a:lnTo>
                    <a:lnTo>
                      <a:pt x="296184" y="8162"/>
                    </a:lnTo>
                    <a:lnTo>
                      <a:pt x="294759" y="2850"/>
                    </a:lnTo>
                    <a:lnTo>
                      <a:pt x="297416" y="2138"/>
                    </a:lnTo>
                    <a:lnTo>
                      <a:pt x="302728" y="712"/>
                    </a:lnTo>
                    <a:lnTo>
                      <a:pt x="305384" y="0"/>
                    </a:lnTo>
                    <a:lnTo>
                      <a:pt x="312121" y="3889"/>
                    </a:lnTo>
                    <a:lnTo>
                      <a:pt x="315489" y="5832"/>
                    </a:lnTo>
                    <a:lnTo>
                      <a:pt x="322226" y="9719"/>
                    </a:lnTo>
                    <a:lnTo>
                      <a:pt x="324882" y="9007"/>
                    </a:lnTo>
                    <a:lnTo>
                      <a:pt x="325594" y="11663"/>
                    </a:lnTo>
                    <a:lnTo>
                      <a:pt x="328963" y="13606"/>
                    </a:lnTo>
                    <a:lnTo>
                      <a:pt x="334274" y="12182"/>
                    </a:lnTo>
                    <a:lnTo>
                      <a:pt x="335699" y="17494"/>
                    </a:lnTo>
                    <a:lnTo>
                      <a:pt x="344380" y="18014"/>
                    </a:lnTo>
                    <a:lnTo>
                      <a:pt x="351116" y="21901"/>
                    </a:lnTo>
                    <a:lnTo>
                      <a:pt x="357141" y="23132"/>
                    </a:lnTo>
                    <a:lnTo>
                      <a:pt x="369189" y="25594"/>
                    </a:lnTo>
                    <a:lnTo>
                      <a:pt x="366534" y="26308"/>
                    </a:lnTo>
                    <a:lnTo>
                      <a:pt x="369902" y="28250"/>
                    </a:lnTo>
                    <a:lnTo>
                      <a:pt x="375214" y="26826"/>
                    </a:lnTo>
                    <a:lnTo>
                      <a:pt x="381238" y="28057"/>
                    </a:lnTo>
                    <a:lnTo>
                      <a:pt x="387974" y="31946"/>
                    </a:lnTo>
                    <a:lnTo>
                      <a:pt x="391343" y="33889"/>
                    </a:lnTo>
                    <a:lnTo>
                      <a:pt x="398080" y="37776"/>
                    </a:lnTo>
                    <a:lnTo>
                      <a:pt x="400737" y="37063"/>
                    </a:lnTo>
                    <a:lnTo>
                      <a:pt x="406761" y="38296"/>
                    </a:lnTo>
                    <a:lnTo>
                      <a:pt x="410841" y="42896"/>
                    </a:lnTo>
                    <a:lnTo>
                      <a:pt x="414209" y="44838"/>
                    </a:lnTo>
                    <a:lnTo>
                      <a:pt x="419521" y="43414"/>
                    </a:lnTo>
                    <a:lnTo>
                      <a:pt x="420234" y="46070"/>
                    </a:lnTo>
                    <a:lnTo>
                      <a:pt x="424315" y="50670"/>
                    </a:lnTo>
                    <a:lnTo>
                      <a:pt x="430339" y="51902"/>
                    </a:lnTo>
                    <a:lnTo>
                      <a:pt x="432996" y="511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9E602C1D-A074-4526-DAE9-66B11E4EDF8E}"/>
                  </a:ext>
                </a:extLst>
              </p:cNvPr>
              <p:cNvSpPr/>
              <p:nvPr/>
            </p:nvSpPr>
            <p:spPr>
              <a:xfrm>
                <a:off x="7022244" y="2399834"/>
                <a:ext cx="524145" cy="1602280"/>
              </a:xfrm>
              <a:custGeom>
                <a:avLst/>
                <a:gdLst>
                  <a:gd name="connsiteX0" fmla="*/ 321813 w 524145"/>
                  <a:gd name="connsiteY0" fmla="*/ 0 h 1602280"/>
                  <a:gd name="connsiteX1" fmla="*/ 345721 w 524145"/>
                  <a:gd name="connsiteY1" fmla="*/ 17707 h 1602280"/>
                  <a:gd name="connsiteX2" fmla="*/ 470022 w 524145"/>
                  <a:gd name="connsiteY2" fmla="*/ 105813 h 1602280"/>
                  <a:gd name="connsiteX3" fmla="*/ 523362 w 524145"/>
                  <a:gd name="connsiteY3" fmla="*/ 326793 h 1602280"/>
                  <a:gd name="connsiteX4" fmla="*/ 447162 w 524145"/>
                  <a:gd name="connsiteY4" fmla="*/ 456333 h 1602280"/>
                  <a:gd name="connsiteX5" fmla="*/ 459306 w 524145"/>
                  <a:gd name="connsiteY5" fmla="*/ 590814 h 1602280"/>
                  <a:gd name="connsiteX6" fmla="*/ 462853 w 524145"/>
                  <a:gd name="connsiteY6" fmla="*/ 596732 h 1602280"/>
                  <a:gd name="connsiteX7" fmla="*/ 458800 w 524145"/>
                  <a:gd name="connsiteY7" fmla="*/ 604930 h 1602280"/>
                  <a:gd name="connsiteX8" fmla="*/ 453806 w 524145"/>
                  <a:gd name="connsiteY8" fmla="*/ 612277 h 1602280"/>
                  <a:gd name="connsiteX9" fmla="*/ 450913 w 524145"/>
                  <a:gd name="connsiteY9" fmla="*/ 612622 h 1602280"/>
                  <a:gd name="connsiteX10" fmla="*/ 452498 w 524145"/>
                  <a:gd name="connsiteY10" fmla="*/ 625938 h 1602280"/>
                  <a:gd name="connsiteX11" fmla="*/ 449605 w 524145"/>
                  <a:gd name="connsiteY11" fmla="*/ 626282 h 1602280"/>
                  <a:gd name="connsiteX12" fmla="*/ 443819 w 524145"/>
                  <a:gd name="connsiteY12" fmla="*/ 626971 h 1602280"/>
                  <a:gd name="connsiteX13" fmla="*/ 436724 w 524145"/>
                  <a:gd name="connsiteY13" fmla="*/ 641321 h 1602280"/>
                  <a:gd name="connsiteX14" fmla="*/ 427529 w 524145"/>
                  <a:gd name="connsiteY14" fmla="*/ 662673 h 1602280"/>
                  <a:gd name="connsiteX15" fmla="*/ 424636 w 524145"/>
                  <a:gd name="connsiteY15" fmla="*/ 663017 h 1602280"/>
                  <a:gd name="connsiteX16" fmla="*/ 426221 w 524145"/>
                  <a:gd name="connsiteY16" fmla="*/ 676334 h 1602280"/>
                  <a:gd name="connsiteX17" fmla="*/ 421227 w 524145"/>
                  <a:gd name="connsiteY17" fmla="*/ 683680 h 1602280"/>
                  <a:gd name="connsiteX18" fmla="*/ 419126 w 524145"/>
                  <a:gd name="connsiteY18" fmla="*/ 690683 h 1602280"/>
                  <a:gd name="connsiteX19" fmla="*/ 413340 w 524145"/>
                  <a:gd name="connsiteY19" fmla="*/ 691372 h 1602280"/>
                  <a:gd name="connsiteX20" fmla="*/ 410447 w 524145"/>
                  <a:gd name="connsiteY20" fmla="*/ 691716 h 1602280"/>
                  <a:gd name="connsiteX21" fmla="*/ 409139 w 524145"/>
                  <a:gd name="connsiteY21" fmla="*/ 705377 h 1602280"/>
                  <a:gd name="connsiteX22" fmla="*/ 409931 w 524145"/>
                  <a:gd name="connsiteY22" fmla="*/ 712035 h 1602280"/>
                  <a:gd name="connsiteX23" fmla="*/ 404145 w 524145"/>
                  <a:gd name="connsiteY23" fmla="*/ 712724 h 1602280"/>
                  <a:gd name="connsiteX24" fmla="*/ 405730 w 524145"/>
                  <a:gd name="connsiteY24" fmla="*/ 726040 h 1602280"/>
                  <a:gd name="connsiteX25" fmla="*/ 402837 w 524145"/>
                  <a:gd name="connsiteY25" fmla="*/ 726385 h 1602280"/>
                  <a:gd name="connsiteX26" fmla="*/ 397051 w 524145"/>
                  <a:gd name="connsiteY26" fmla="*/ 727073 h 1602280"/>
                  <a:gd name="connsiteX27" fmla="*/ 397843 w 524145"/>
                  <a:gd name="connsiteY27" fmla="*/ 733732 h 1602280"/>
                  <a:gd name="connsiteX28" fmla="*/ 394950 w 524145"/>
                  <a:gd name="connsiteY28" fmla="*/ 734076 h 1602280"/>
                  <a:gd name="connsiteX29" fmla="*/ 389164 w 524145"/>
                  <a:gd name="connsiteY29" fmla="*/ 734765 h 1602280"/>
                  <a:gd name="connsiteX30" fmla="*/ 387855 w 524145"/>
                  <a:gd name="connsiteY30" fmla="*/ 748425 h 1602280"/>
                  <a:gd name="connsiteX31" fmla="*/ 384962 w 524145"/>
                  <a:gd name="connsiteY31" fmla="*/ 748770 h 1602280"/>
                  <a:gd name="connsiteX32" fmla="*/ 385755 w 524145"/>
                  <a:gd name="connsiteY32" fmla="*/ 755428 h 1602280"/>
                  <a:gd name="connsiteX33" fmla="*/ 386547 w 524145"/>
                  <a:gd name="connsiteY33" fmla="*/ 762086 h 1602280"/>
                  <a:gd name="connsiteX34" fmla="*/ 382346 w 524145"/>
                  <a:gd name="connsiteY34" fmla="*/ 776091 h 1602280"/>
                  <a:gd name="connsiteX35" fmla="*/ 380245 w 524145"/>
                  <a:gd name="connsiteY35" fmla="*/ 783094 h 1602280"/>
                  <a:gd name="connsiteX36" fmla="*/ 379453 w 524145"/>
                  <a:gd name="connsiteY36" fmla="*/ 776436 h 1602280"/>
                  <a:gd name="connsiteX37" fmla="*/ 377868 w 524145"/>
                  <a:gd name="connsiteY37" fmla="*/ 763119 h 1602280"/>
                  <a:gd name="connsiteX38" fmla="*/ 373667 w 524145"/>
                  <a:gd name="connsiteY38" fmla="*/ 777124 h 1602280"/>
                  <a:gd name="connsiteX39" fmla="*/ 371566 w 524145"/>
                  <a:gd name="connsiteY39" fmla="*/ 784127 h 1602280"/>
                  <a:gd name="connsiteX40" fmla="*/ 367365 w 524145"/>
                  <a:gd name="connsiteY40" fmla="*/ 798132 h 1602280"/>
                  <a:gd name="connsiteX41" fmla="*/ 362371 w 524145"/>
                  <a:gd name="connsiteY41" fmla="*/ 805479 h 1602280"/>
                  <a:gd name="connsiteX42" fmla="*/ 358962 w 524145"/>
                  <a:gd name="connsiteY42" fmla="*/ 826142 h 1602280"/>
                  <a:gd name="connsiteX43" fmla="*/ 356069 w 524145"/>
                  <a:gd name="connsiteY43" fmla="*/ 826487 h 1602280"/>
                  <a:gd name="connsiteX44" fmla="*/ 350283 w 524145"/>
                  <a:gd name="connsiteY44" fmla="*/ 827175 h 1602280"/>
                  <a:gd name="connsiteX45" fmla="*/ 351075 w 524145"/>
                  <a:gd name="connsiteY45" fmla="*/ 833834 h 1602280"/>
                  <a:gd name="connsiteX46" fmla="*/ 356861 w 524145"/>
                  <a:gd name="connsiteY46" fmla="*/ 833145 h 1602280"/>
                  <a:gd name="connsiteX47" fmla="*/ 358446 w 524145"/>
                  <a:gd name="connsiteY47" fmla="*/ 846461 h 1602280"/>
                  <a:gd name="connsiteX48" fmla="*/ 352660 w 524145"/>
                  <a:gd name="connsiteY48" fmla="*/ 847150 h 1602280"/>
                  <a:gd name="connsiteX49" fmla="*/ 350559 w 524145"/>
                  <a:gd name="connsiteY49" fmla="*/ 854153 h 1602280"/>
                  <a:gd name="connsiteX50" fmla="*/ 346358 w 524145"/>
                  <a:gd name="connsiteY50" fmla="*/ 868158 h 1602280"/>
                  <a:gd name="connsiteX51" fmla="*/ 343465 w 524145"/>
                  <a:gd name="connsiteY51" fmla="*/ 868502 h 1602280"/>
                  <a:gd name="connsiteX52" fmla="*/ 341880 w 524145"/>
                  <a:gd name="connsiteY52" fmla="*/ 855186 h 1602280"/>
                  <a:gd name="connsiteX53" fmla="*/ 320081 w 524145"/>
                  <a:gd name="connsiteY53" fmla="*/ 918553 h 1602280"/>
                  <a:gd name="connsiteX54" fmla="*/ 302483 w 524145"/>
                  <a:gd name="connsiteY54" fmla="*/ 967916 h 1602280"/>
                  <a:gd name="connsiteX55" fmla="*/ 279891 w 524145"/>
                  <a:gd name="connsiteY55" fmla="*/ 1024625 h 1602280"/>
                  <a:gd name="connsiteX56" fmla="*/ 260193 w 524145"/>
                  <a:gd name="connsiteY56" fmla="*/ 1080990 h 1602280"/>
                  <a:gd name="connsiteX57" fmla="*/ 229199 w 524145"/>
                  <a:gd name="connsiteY57" fmla="*/ 1165709 h 1602280"/>
                  <a:gd name="connsiteX58" fmla="*/ 224997 w 524145"/>
                  <a:gd name="connsiteY58" fmla="*/ 1179715 h 1602280"/>
                  <a:gd name="connsiteX59" fmla="*/ 222897 w 524145"/>
                  <a:gd name="connsiteY59" fmla="*/ 1186717 h 1602280"/>
                  <a:gd name="connsiteX60" fmla="*/ 224482 w 524145"/>
                  <a:gd name="connsiteY60" fmla="*/ 1200034 h 1602280"/>
                  <a:gd name="connsiteX61" fmla="*/ 221589 w 524145"/>
                  <a:gd name="connsiteY61" fmla="*/ 1200378 h 1602280"/>
                  <a:gd name="connsiteX62" fmla="*/ 222381 w 524145"/>
                  <a:gd name="connsiteY62" fmla="*/ 1207036 h 1602280"/>
                  <a:gd name="connsiteX63" fmla="*/ 223966 w 524145"/>
                  <a:gd name="connsiteY63" fmla="*/ 1220353 h 1602280"/>
                  <a:gd name="connsiteX64" fmla="*/ 218972 w 524145"/>
                  <a:gd name="connsiteY64" fmla="*/ 1227700 h 1602280"/>
                  <a:gd name="connsiteX65" fmla="*/ 219765 w 524145"/>
                  <a:gd name="connsiteY65" fmla="*/ 1234358 h 1602280"/>
                  <a:gd name="connsiteX66" fmla="*/ 216079 w 524145"/>
                  <a:gd name="connsiteY66" fmla="*/ 1228044 h 1602280"/>
                  <a:gd name="connsiteX67" fmla="*/ 210293 w 524145"/>
                  <a:gd name="connsiteY67" fmla="*/ 1228733 h 1602280"/>
                  <a:gd name="connsiteX68" fmla="*/ 216872 w 524145"/>
                  <a:gd name="connsiteY68" fmla="*/ 1234702 h 1602280"/>
                  <a:gd name="connsiteX69" fmla="*/ 212670 w 524145"/>
                  <a:gd name="connsiteY69" fmla="*/ 1248707 h 1602280"/>
                  <a:gd name="connsiteX70" fmla="*/ 211085 w 524145"/>
                  <a:gd name="connsiteY70" fmla="*/ 1235391 h 1602280"/>
                  <a:gd name="connsiteX71" fmla="*/ 208192 w 524145"/>
                  <a:gd name="connsiteY71" fmla="*/ 1235735 h 1602280"/>
                  <a:gd name="connsiteX72" fmla="*/ 207400 w 524145"/>
                  <a:gd name="connsiteY72" fmla="*/ 1229077 h 1602280"/>
                  <a:gd name="connsiteX73" fmla="*/ 202406 w 524145"/>
                  <a:gd name="connsiteY73" fmla="*/ 1236424 h 1602280"/>
                  <a:gd name="connsiteX74" fmla="*/ 201098 w 524145"/>
                  <a:gd name="connsiteY74" fmla="*/ 1250085 h 1602280"/>
                  <a:gd name="connsiteX75" fmla="*/ 201890 w 524145"/>
                  <a:gd name="connsiteY75" fmla="*/ 1256743 h 1602280"/>
                  <a:gd name="connsiteX76" fmla="*/ 200582 w 524145"/>
                  <a:gd name="connsiteY76" fmla="*/ 1270404 h 1602280"/>
                  <a:gd name="connsiteX77" fmla="*/ 194796 w 524145"/>
                  <a:gd name="connsiteY77" fmla="*/ 1271092 h 1602280"/>
                  <a:gd name="connsiteX78" fmla="*/ 192695 w 524145"/>
                  <a:gd name="connsiteY78" fmla="*/ 1278095 h 1602280"/>
                  <a:gd name="connsiteX79" fmla="*/ 185601 w 524145"/>
                  <a:gd name="connsiteY79" fmla="*/ 1292445 h 1602280"/>
                  <a:gd name="connsiteX80" fmla="*/ 179814 w 524145"/>
                  <a:gd name="connsiteY80" fmla="*/ 1293133 h 1602280"/>
                  <a:gd name="connsiteX81" fmla="*/ 177714 w 524145"/>
                  <a:gd name="connsiteY81" fmla="*/ 1300136 h 1602280"/>
                  <a:gd name="connsiteX82" fmla="*/ 174821 w 524145"/>
                  <a:gd name="connsiteY82" fmla="*/ 1300480 h 1602280"/>
                  <a:gd name="connsiteX83" fmla="*/ 175613 w 524145"/>
                  <a:gd name="connsiteY83" fmla="*/ 1307138 h 1602280"/>
                  <a:gd name="connsiteX84" fmla="*/ 180091 w 524145"/>
                  <a:gd name="connsiteY84" fmla="*/ 1320111 h 1602280"/>
                  <a:gd name="connsiteX85" fmla="*/ 177198 w 524145"/>
                  <a:gd name="connsiteY85" fmla="*/ 1320455 h 1602280"/>
                  <a:gd name="connsiteX86" fmla="*/ 171412 w 524145"/>
                  <a:gd name="connsiteY86" fmla="*/ 1321144 h 1602280"/>
                  <a:gd name="connsiteX87" fmla="*/ 172204 w 524145"/>
                  <a:gd name="connsiteY87" fmla="*/ 1327802 h 1602280"/>
                  <a:gd name="connsiteX88" fmla="*/ 168519 w 524145"/>
                  <a:gd name="connsiteY88" fmla="*/ 1321488 h 1602280"/>
                  <a:gd name="connsiteX89" fmla="*/ 169311 w 524145"/>
                  <a:gd name="connsiteY89" fmla="*/ 1328146 h 1602280"/>
                  <a:gd name="connsiteX90" fmla="*/ 165110 w 524145"/>
                  <a:gd name="connsiteY90" fmla="*/ 1342151 h 1602280"/>
                  <a:gd name="connsiteX91" fmla="*/ 163009 w 524145"/>
                  <a:gd name="connsiteY91" fmla="*/ 1349154 h 1602280"/>
                  <a:gd name="connsiteX92" fmla="*/ 164594 w 524145"/>
                  <a:gd name="connsiteY92" fmla="*/ 1362470 h 1602280"/>
                  <a:gd name="connsiteX93" fmla="*/ 167487 w 524145"/>
                  <a:gd name="connsiteY93" fmla="*/ 1362126 h 1602280"/>
                  <a:gd name="connsiteX94" fmla="*/ 165902 w 524145"/>
                  <a:gd name="connsiteY94" fmla="*/ 1348809 h 1602280"/>
                  <a:gd name="connsiteX95" fmla="*/ 171688 w 524145"/>
                  <a:gd name="connsiteY95" fmla="*/ 1348121 h 1602280"/>
                  <a:gd name="connsiteX96" fmla="*/ 173273 w 524145"/>
                  <a:gd name="connsiteY96" fmla="*/ 1361437 h 1602280"/>
                  <a:gd name="connsiteX97" fmla="*/ 168280 w 524145"/>
                  <a:gd name="connsiteY97" fmla="*/ 1368784 h 1602280"/>
                  <a:gd name="connsiteX98" fmla="*/ 166179 w 524145"/>
                  <a:gd name="connsiteY98" fmla="*/ 1375787 h 1602280"/>
                  <a:gd name="connsiteX99" fmla="*/ 160393 w 524145"/>
                  <a:gd name="connsiteY99" fmla="*/ 1376475 h 1602280"/>
                  <a:gd name="connsiteX100" fmla="*/ 161978 w 524145"/>
                  <a:gd name="connsiteY100" fmla="*/ 1389792 h 1602280"/>
                  <a:gd name="connsiteX101" fmla="*/ 159877 w 524145"/>
                  <a:gd name="connsiteY101" fmla="*/ 1396795 h 1602280"/>
                  <a:gd name="connsiteX102" fmla="*/ 152782 w 524145"/>
                  <a:gd name="connsiteY102" fmla="*/ 1411144 h 1602280"/>
                  <a:gd name="connsiteX103" fmla="*/ 150682 w 524145"/>
                  <a:gd name="connsiteY103" fmla="*/ 1418147 h 1602280"/>
                  <a:gd name="connsiteX104" fmla="*/ 145688 w 524145"/>
                  <a:gd name="connsiteY104" fmla="*/ 1425494 h 1602280"/>
                  <a:gd name="connsiteX105" fmla="*/ 147273 w 524145"/>
                  <a:gd name="connsiteY105" fmla="*/ 1438810 h 1602280"/>
                  <a:gd name="connsiteX106" fmla="*/ 145172 w 524145"/>
                  <a:gd name="connsiteY106" fmla="*/ 1445813 h 1602280"/>
                  <a:gd name="connsiteX107" fmla="*/ 138594 w 524145"/>
                  <a:gd name="connsiteY107" fmla="*/ 1439843 h 1602280"/>
                  <a:gd name="connsiteX108" fmla="*/ 139386 w 524145"/>
                  <a:gd name="connsiteY108" fmla="*/ 1446501 h 1602280"/>
                  <a:gd name="connsiteX109" fmla="*/ 138078 w 524145"/>
                  <a:gd name="connsiteY109" fmla="*/ 1460162 h 1602280"/>
                  <a:gd name="connsiteX110" fmla="*/ 135977 w 524145"/>
                  <a:gd name="connsiteY110" fmla="*/ 1467165 h 1602280"/>
                  <a:gd name="connsiteX111" fmla="*/ 130191 w 524145"/>
                  <a:gd name="connsiteY111" fmla="*/ 1467853 h 1602280"/>
                  <a:gd name="connsiteX112" fmla="*/ 131776 w 524145"/>
                  <a:gd name="connsiteY112" fmla="*/ 1481170 h 1602280"/>
                  <a:gd name="connsiteX113" fmla="*/ 128883 w 524145"/>
                  <a:gd name="connsiteY113" fmla="*/ 1481514 h 1602280"/>
                  <a:gd name="connsiteX114" fmla="*/ 129675 w 524145"/>
                  <a:gd name="connsiteY114" fmla="*/ 1488172 h 1602280"/>
                  <a:gd name="connsiteX115" fmla="*/ 123889 w 524145"/>
                  <a:gd name="connsiteY115" fmla="*/ 1488861 h 1602280"/>
                  <a:gd name="connsiteX116" fmla="*/ 121788 w 524145"/>
                  <a:gd name="connsiteY116" fmla="*/ 1495864 h 1602280"/>
                  <a:gd name="connsiteX117" fmla="*/ 118895 w 524145"/>
                  <a:gd name="connsiteY117" fmla="*/ 1496208 h 1602280"/>
                  <a:gd name="connsiteX118" fmla="*/ 115486 w 524145"/>
                  <a:gd name="connsiteY118" fmla="*/ 1516871 h 1602280"/>
                  <a:gd name="connsiteX119" fmla="*/ 114178 w 524145"/>
                  <a:gd name="connsiteY119" fmla="*/ 1530532 h 1602280"/>
                  <a:gd name="connsiteX120" fmla="*/ 106291 w 524145"/>
                  <a:gd name="connsiteY120" fmla="*/ 1538223 h 1602280"/>
                  <a:gd name="connsiteX121" fmla="*/ 102090 w 524145"/>
                  <a:gd name="connsiteY121" fmla="*/ 1552229 h 1602280"/>
                  <a:gd name="connsiteX122" fmla="*/ 97612 w 524145"/>
                  <a:gd name="connsiteY122" fmla="*/ 1539256 h 1602280"/>
                  <a:gd name="connsiteX123" fmla="*/ 94719 w 524145"/>
                  <a:gd name="connsiteY123" fmla="*/ 1539601 h 1602280"/>
                  <a:gd name="connsiteX124" fmla="*/ 96304 w 524145"/>
                  <a:gd name="connsiteY124" fmla="*/ 1552917 h 1602280"/>
                  <a:gd name="connsiteX125" fmla="*/ 90517 w 524145"/>
                  <a:gd name="connsiteY125" fmla="*/ 1553606 h 1602280"/>
                  <a:gd name="connsiteX126" fmla="*/ 91310 w 524145"/>
                  <a:gd name="connsiteY126" fmla="*/ 1560264 h 1602280"/>
                  <a:gd name="connsiteX127" fmla="*/ 97096 w 524145"/>
                  <a:gd name="connsiteY127" fmla="*/ 1559575 h 1602280"/>
                  <a:gd name="connsiteX128" fmla="*/ 99989 w 524145"/>
                  <a:gd name="connsiteY128" fmla="*/ 1559231 h 1602280"/>
                  <a:gd name="connsiteX129" fmla="*/ 102882 w 524145"/>
                  <a:gd name="connsiteY129" fmla="*/ 1558887 h 1602280"/>
                  <a:gd name="connsiteX130" fmla="*/ 100782 w 524145"/>
                  <a:gd name="connsiteY130" fmla="*/ 1565889 h 1602280"/>
                  <a:gd name="connsiteX131" fmla="*/ 97888 w 524145"/>
                  <a:gd name="connsiteY131" fmla="*/ 1566234 h 1602280"/>
                  <a:gd name="connsiteX132" fmla="*/ 92102 w 524145"/>
                  <a:gd name="connsiteY132" fmla="*/ 1566922 h 1602280"/>
                  <a:gd name="connsiteX133" fmla="*/ 93687 w 524145"/>
                  <a:gd name="connsiteY133" fmla="*/ 1580239 h 1602280"/>
                  <a:gd name="connsiteX134" fmla="*/ 90794 w 524145"/>
                  <a:gd name="connsiteY134" fmla="*/ 1580583 h 1602280"/>
                  <a:gd name="connsiteX135" fmla="*/ 89209 w 524145"/>
                  <a:gd name="connsiteY135" fmla="*/ 1567267 h 1602280"/>
                  <a:gd name="connsiteX136" fmla="*/ 83423 w 524145"/>
                  <a:gd name="connsiteY136" fmla="*/ 1567955 h 1602280"/>
                  <a:gd name="connsiteX137" fmla="*/ 82115 w 524145"/>
                  <a:gd name="connsiteY137" fmla="*/ 1581616 h 1602280"/>
                  <a:gd name="connsiteX138" fmla="*/ 82907 w 524145"/>
                  <a:gd name="connsiteY138" fmla="*/ 1588274 h 1602280"/>
                  <a:gd name="connsiteX139" fmla="*/ 77121 w 524145"/>
                  <a:gd name="connsiteY139" fmla="*/ 1588963 h 1602280"/>
                  <a:gd name="connsiteX140" fmla="*/ 78706 w 524145"/>
                  <a:gd name="connsiteY140" fmla="*/ 1602280 h 1602280"/>
                  <a:gd name="connsiteX141" fmla="*/ 76328 w 524145"/>
                  <a:gd name="connsiteY141" fmla="*/ 1582305 h 1602280"/>
                  <a:gd name="connsiteX142" fmla="*/ 80530 w 524145"/>
                  <a:gd name="connsiteY142" fmla="*/ 1568300 h 1602280"/>
                  <a:gd name="connsiteX143" fmla="*/ 79737 w 524145"/>
                  <a:gd name="connsiteY143" fmla="*/ 1561642 h 1602280"/>
                  <a:gd name="connsiteX144" fmla="*/ 82630 w 524145"/>
                  <a:gd name="connsiteY144" fmla="*/ 1561297 h 1602280"/>
                  <a:gd name="connsiteX145" fmla="*/ 88417 w 524145"/>
                  <a:gd name="connsiteY145" fmla="*/ 1560609 h 1602280"/>
                  <a:gd name="connsiteX146" fmla="*/ 87624 w 524145"/>
                  <a:gd name="connsiteY146" fmla="*/ 1553950 h 1602280"/>
                  <a:gd name="connsiteX147" fmla="*/ 88932 w 524145"/>
                  <a:gd name="connsiteY147" fmla="*/ 1540289 h 1602280"/>
                  <a:gd name="connsiteX148" fmla="*/ 88140 w 524145"/>
                  <a:gd name="connsiteY148" fmla="*/ 1533631 h 1602280"/>
                  <a:gd name="connsiteX149" fmla="*/ 86555 w 524145"/>
                  <a:gd name="connsiteY149" fmla="*/ 1520315 h 1602280"/>
                  <a:gd name="connsiteX150" fmla="*/ 91549 w 524145"/>
                  <a:gd name="connsiteY150" fmla="*/ 1512968 h 1602280"/>
                  <a:gd name="connsiteX151" fmla="*/ 89964 w 524145"/>
                  <a:gd name="connsiteY151" fmla="*/ 1499651 h 1602280"/>
                  <a:gd name="connsiteX152" fmla="*/ 89171 w 524145"/>
                  <a:gd name="connsiteY152" fmla="*/ 1492993 h 1602280"/>
                  <a:gd name="connsiteX153" fmla="*/ 92065 w 524145"/>
                  <a:gd name="connsiteY153" fmla="*/ 1492649 h 1602280"/>
                  <a:gd name="connsiteX154" fmla="*/ 91272 w 524145"/>
                  <a:gd name="connsiteY154" fmla="*/ 1485991 h 1602280"/>
                  <a:gd name="connsiteX155" fmla="*/ 94165 w 524145"/>
                  <a:gd name="connsiteY155" fmla="*/ 1485646 h 1602280"/>
                  <a:gd name="connsiteX156" fmla="*/ 102845 w 524145"/>
                  <a:gd name="connsiteY156" fmla="*/ 1484613 h 1602280"/>
                  <a:gd name="connsiteX157" fmla="*/ 108631 w 524145"/>
                  <a:gd name="connsiteY157" fmla="*/ 1483924 h 1602280"/>
                  <a:gd name="connsiteX158" fmla="*/ 107046 w 524145"/>
                  <a:gd name="connsiteY158" fmla="*/ 1470608 h 1602280"/>
                  <a:gd name="connsiteX159" fmla="*/ 109939 w 524145"/>
                  <a:gd name="connsiteY159" fmla="*/ 1470264 h 1602280"/>
                  <a:gd name="connsiteX160" fmla="*/ 115725 w 524145"/>
                  <a:gd name="connsiteY160" fmla="*/ 1469575 h 1602280"/>
                  <a:gd name="connsiteX161" fmla="*/ 114933 w 524145"/>
                  <a:gd name="connsiteY161" fmla="*/ 1462917 h 1602280"/>
                  <a:gd name="connsiteX162" fmla="*/ 117826 w 524145"/>
                  <a:gd name="connsiteY162" fmla="*/ 1462572 h 1602280"/>
                  <a:gd name="connsiteX163" fmla="*/ 116241 w 524145"/>
                  <a:gd name="connsiteY163" fmla="*/ 1449256 h 1602280"/>
                  <a:gd name="connsiteX164" fmla="*/ 113348 w 524145"/>
                  <a:gd name="connsiteY164" fmla="*/ 1449600 h 1602280"/>
                  <a:gd name="connsiteX165" fmla="*/ 109147 w 524145"/>
                  <a:gd name="connsiteY165" fmla="*/ 1463605 h 1602280"/>
                  <a:gd name="connsiteX166" fmla="*/ 104669 w 524145"/>
                  <a:gd name="connsiteY166" fmla="*/ 1450633 h 1602280"/>
                  <a:gd name="connsiteX167" fmla="*/ 106769 w 524145"/>
                  <a:gd name="connsiteY167" fmla="*/ 1443631 h 1602280"/>
                  <a:gd name="connsiteX168" fmla="*/ 105184 w 524145"/>
                  <a:gd name="connsiteY168" fmla="*/ 1430314 h 1602280"/>
                  <a:gd name="connsiteX169" fmla="*/ 110970 w 524145"/>
                  <a:gd name="connsiteY169" fmla="*/ 1429626 h 1602280"/>
                  <a:gd name="connsiteX170" fmla="*/ 110178 w 524145"/>
                  <a:gd name="connsiteY170" fmla="*/ 1422967 h 1602280"/>
                  <a:gd name="connsiteX171" fmla="*/ 109386 w 524145"/>
                  <a:gd name="connsiteY171" fmla="*/ 1416309 h 1602280"/>
                  <a:gd name="connsiteX172" fmla="*/ 104392 w 524145"/>
                  <a:gd name="connsiteY172" fmla="*/ 1423656 h 1602280"/>
                  <a:gd name="connsiteX173" fmla="*/ 102291 w 524145"/>
                  <a:gd name="connsiteY173" fmla="*/ 1430659 h 1602280"/>
                  <a:gd name="connsiteX174" fmla="*/ 98090 w 524145"/>
                  <a:gd name="connsiteY174" fmla="*/ 1444664 h 1602280"/>
                  <a:gd name="connsiteX175" fmla="*/ 95197 w 524145"/>
                  <a:gd name="connsiteY175" fmla="*/ 1445008 h 1602280"/>
                  <a:gd name="connsiteX176" fmla="*/ 93612 w 524145"/>
                  <a:gd name="connsiteY176" fmla="*/ 1431692 h 1602280"/>
                  <a:gd name="connsiteX177" fmla="*/ 96505 w 524145"/>
                  <a:gd name="connsiteY177" fmla="*/ 1431347 h 1602280"/>
                  <a:gd name="connsiteX178" fmla="*/ 101499 w 524145"/>
                  <a:gd name="connsiteY178" fmla="*/ 1424000 h 1602280"/>
                  <a:gd name="connsiteX179" fmla="*/ 100706 w 524145"/>
                  <a:gd name="connsiteY179" fmla="*/ 1417342 h 1602280"/>
                  <a:gd name="connsiteX180" fmla="*/ 103599 w 524145"/>
                  <a:gd name="connsiteY180" fmla="*/ 1416998 h 1602280"/>
                  <a:gd name="connsiteX181" fmla="*/ 102014 w 524145"/>
                  <a:gd name="connsiteY181" fmla="*/ 1403681 h 1602280"/>
                  <a:gd name="connsiteX182" fmla="*/ 101222 w 524145"/>
                  <a:gd name="connsiteY182" fmla="*/ 1397023 h 1602280"/>
                  <a:gd name="connsiteX183" fmla="*/ 105423 w 524145"/>
                  <a:gd name="connsiteY183" fmla="*/ 1383018 h 1602280"/>
                  <a:gd name="connsiteX184" fmla="*/ 104631 w 524145"/>
                  <a:gd name="connsiteY184" fmla="*/ 1376360 h 1602280"/>
                  <a:gd name="connsiteX185" fmla="*/ 98845 w 524145"/>
                  <a:gd name="connsiteY185" fmla="*/ 1377048 h 1602280"/>
                  <a:gd name="connsiteX186" fmla="*/ 99637 w 524145"/>
                  <a:gd name="connsiteY186" fmla="*/ 1383707 h 1602280"/>
                  <a:gd name="connsiteX187" fmla="*/ 98329 w 524145"/>
                  <a:gd name="connsiteY187" fmla="*/ 1397367 h 1602280"/>
                  <a:gd name="connsiteX188" fmla="*/ 90442 w 524145"/>
                  <a:gd name="connsiteY188" fmla="*/ 1405059 h 1602280"/>
                  <a:gd name="connsiteX189" fmla="*/ 84656 w 524145"/>
                  <a:gd name="connsiteY189" fmla="*/ 1405747 h 1602280"/>
                  <a:gd name="connsiteX190" fmla="*/ 86241 w 524145"/>
                  <a:gd name="connsiteY190" fmla="*/ 1419064 h 1602280"/>
                  <a:gd name="connsiteX191" fmla="*/ 87033 w 524145"/>
                  <a:gd name="connsiteY191" fmla="*/ 1425722 h 1602280"/>
                  <a:gd name="connsiteX192" fmla="*/ 87825 w 524145"/>
                  <a:gd name="connsiteY192" fmla="*/ 1432380 h 1602280"/>
                  <a:gd name="connsiteX193" fmla="*/ 84932 w 524145"/>
                  <a:gd name="connsiteY193" fmla="*/ 1432725 h 1602280"/>
                  <a:gd name="connsiteX194" fmla="*/ 84140 w 524145"/>
                  <a:gd name="connsiteY194" fmla="*/ 1426066 h 1602280"/>
                  <a:gd name="connsiteX195" fmla="*/ 81247 w 524145"/>
                  <a:gd name="connsiteY195" fmla="*/ 1426411 h 1602280"/>
                  <a:gd name="connsiteX196" fmla="*/ 82039 w 524145"/>
                  <a:gd name="connsiteY196" fmla="*/ 1433069 h 1602280"/>
                  <a:gd name="connsiteX197" fmla="*/ 76253 w 524145"/>
                  <a:gd name="connsiteY197" fmla="*/ 1433758 h 1602280"/>
                  <a:gd name="connsiteX198" fmla="*/ 73360 w 524145"/>
                  <a:gd name="connsiteY198" fmla="*/ 1434102 h 1602280"/>
                  <a:gd name="connsiteX199" fmla="*/ 75737 w 524145"/>
                  <a:gd name="connsiteY199" fmla="*/ 1454077 h 1602280"/>
                  <a:gd name="connsiteX200" fmla="*/ 69951 w 524145"/>
                  <a:gd name="connsiteY200" fmla="*/ 1454765 h 1602280"/>
                  <a:gd name="connsiteX201" fmla="*/ 63649 w 524145"/>
                  <a:gd name="connsiteY201" fmla="*/ 1475773 h 1602280"/>
                  <a:gd name="connsiteX202" fmla="*/ 60756 w 524145"/>
                  <a:gd name="connsiteY202" fmla="*/ 1476117 h 1602280"/>
                  <a:gd name="connsiteX203" fmla="*/ 59448 w 524145"/>
                  <a:gd name="connsiteY203" fmla="*/ 1489778 h 1602280"/>
                  <a:gd name="connsiteX204" fmla="*/ 54454 w 524145"/>
                  <a:gd name="connsiteY204" fmla="*/ 1497125 h 1602280"/>
                  <a:gd name="connsiteX205" fmla="*/ 55246 w 524145"/>
                  <a:gd name="connsiteY205" fmla="*/ 1503783 h 1602280"/>
                  <a:gd name="connsiteX206" fmla="*/ 53938 w 524145"/>
                  <a:gd name="connsiteY206" fmla="*/ 1517444 h 1602280"/>
                  <a:gd name="connsiteX207" fmla="*/ 46051 w 524145"/>
                  <a:gd name="connsiteY207" fmla="*/ 1525135 h 1602280"/>
                  <a:gd name="connsiteX208" fmla="*/ 41850 w 524145"/>
                  <a:gd name="connsiteY208" fmla="*/ 1539141 h 1602280"/>
                  <a:gd name="connsiteX209" fmla="*/ 39749 w 524145"/>
                  <a:gd name="connsiteY209" fmla="*/ 1546143 h 1602280"/>
                  <a:gd name="connsiteX210" fmla="*/ 36856 w 524145"/>
                  <a:gd name="connsiteY210" fmla="*/ 1546488 h 1602280"/>
                  <a:gd name="connsiteX211" fmla="*/ 38441 w 524145"/>
                  <a:gd name="connsiteY211" fmla="*/ 1559804 h 1602280"/>
                  <a:gd name="connsiteX212" fmla="*/ 32655 w 524145"/>
                  <a:gd name="connsiteY212" fmla="*/ 1560493 h 1602280"/>
                  <a:gd name="connsiteX213" fmla="*/ 28177 w 524145"/>
                  <a:gd name="connsiteY213" fmla="*/ 1547521 h 1602280"/>
                  <a:gd name="connsiteX214" fmla="*/ 27384 w 524145"/>
                  <a:gd name="connsiteY214" fmla="*/ 1540862 h 1602280"/>
                  <a:gd name="connsiteX215" fmla="*/ 31070 w 524145"/>
                  <a:gd name="connsiteY215" fmla="*/ 1547176 h 1602280"/>
                  <a:gd name="connsiteX216" fmla="*/ 30277 w 524145"/>
                  <a:gd name="connsiteY216" fmla="*/ 1540518 h 1602280"/>
                  <a:gd name="connsiteX217" fmla="*/ 27384 w 524145"/>
                  <a:gd name="connsiteY217" fmla="*/ 1540862 h 1602280"/>
                  <a:gd name="connsiteX218" fmla="*/ 25799 w 524145"/>
                  <a:gd name="connsiteY218" fmla="*/ 1527546 h 1602280"/>
                  <a:gd name="connsiteX219" fmla="*/ 20013 w 524145"/>
                  <a:gd name="connsiteY219" fmla="*/ 1528235 h 1602280"/>
                  <a:gd name="connsiteX220" fmla="*/ 18705 w 524145"/>
                  <a:gd name="connsiteY220" fmla="*/ 1541895 h 1602280"/>
                  <a:gd name="connsiteX221" fmla="*/ 13711 w 524145"/>
                  <a:gd name="connsiteY221" fmla="*/ 1549242 h 1602280"/>
                  <a:gd name="connsiteX222" fmla="*/ 10818 w 524145"/>
                  <a:gd name="connsiteY222" fmla="*/ 1549587 h 1602280"/>
                  <a:gd name="connsiteX223" fmla="*/ 10026 w 524145"/>
                  <a:gd name="connsiteY223" fmla="*/ 1542928 h 1602280"/>
                  <a:gd name="connsiteX224" fmla="*/ 8441 w 524145"/>
                  <a:gd name="connsiteY224" fmla="*/ 1529612 h 1602280"/>
                  <a:gd name="connsiteX225" fmla="*/ 11334 w 524145"/>
                  <a:gd name="connsiteY225" fmla="*/ 1529268 h 1602280"/>
                  <a:gd name="connsiteX226" fmla="*/ 16328 w 524145"/>
                  <a:gd name="connsiteY226" fmla="*/ 1521921 h 1602280"/>
                  <a:gd name="connsiteX227" fmla="*/ 17636 w 524145"/>
                  <a:gd name="connsiteY227" fmla="*/ 1508260 h 1602280"/>
                  <a:gd name="connsiteX228" fmla="*/ 23422 w 524145"/>
                  <a:gd name="connsiteY228" fmla="*/ 1507571 h 1602280"/>
                  <a:gd name="connsiteX229" fmla="*/ 22630 w 524145"/>
                  <a:gd name="connsiteY229" fmla="*/ 1500913 h 1602280"/>
                  <a:gd name="connsiteX230" fmla="*/ 21837 w 524145"/>
                  <a:gd name="connsiteY230" fmla="*/ 1494255 h 1602280"/>
                  <a:gd name="connsiteX231" fmla="*/ 24730 w 524145"/>
                  <a:gd name="connsiteY231" fmla="*/ 1493910 h 1602280"/>
                  <a:gd name="connsiteX232" fmla="*/ 30516 w 524145"/>
                  <a:gd name="connsiteY232" fmla="*/ 1493222 h 1602280"/>
                  <a:gd name="connsiteX233" fmla="*/ 28932 w 524145"/>
                  <a:gd name="connsiteY233" fmla="*/ 1479905 h 1602280"/>
                  <a:gd name="connsiteX234" fmla="*/ 28139 w 524145"/>
                  <a:gd name="connsiteY234" fmla="*/ 1473247 h 1602280"/>
                  <a:gd name="connsiteX235" fmla="*/ 22353 w 524145"/>
                  <a:gd name="connsiteY235" fmla="*/ 1473936 h 1602280"/>
                  <a:gd name="connsiteX236" fmla="*/ 23145 w 524145"/>
                  <a:gd name="connsiteY236" fmla="*/ 1480594 h 1602280"/>
                  <a:gd name="connsiteX237" fmla="*/ 20252 w 524145"/>
                  <a:gd name="connsiteY237" fmla="*/ 1480938 h 1602280"/>
                  <a:gd name="connsiteX238" fmla="*/ 14466 w 524145"/>
                  <a:gd name="connsiteY238" fmla="*/ 1481627 h 1602280"/>
                  <a:gd name="connsiteX239" fmla="*/ 16051 w 524145"/>
                  <a:gd name="connsiteY239" fmla="*/ 1494943 h 1602280"/>
                  <a:gd name="connsiteX240" fmla="*/ 13158 w 524145"/>
                  <a:gd name="connsiteY240" fmla="*/ 1495288 h 1602280"/>
                  <a:gd name="connsiteX241" fmla="*/ 8956 w 524145"/>
                  <a:gd name="connsiteY241" fmla="*/ 1509293 h 1602280"/>
                  <a:gd name="connsiteX242" fmla="*/ 6063 w 524145"/>
                  <a:gd name="connsiteY242" fmla="*/ 1509637 h 1602280"/>
                  <a:gd name="connsiteX243" fmla="*/ 2378 w 524145"/>
                  <a:gd name="connsiteY243" fmla="*/ 1503323 h 1602280"/>
                  <a:gd name="connsiteX244" fmla="*/ 1585 w 524145"/>
                  <a:gd name="connsiteY244" fmla="*/ 1496665 h 1602280"/>
                  <a:gd name="connsiteX245" fmla="*/ 0 w 524145"/>
                  <a:gd name="connsiteY245" fmla="*/ 1483349 h 1602280"/>
                  <a:gd name="connsiteX246" fmla="*/ 4478 w 524145"/>
                  <a:gd name="connsiteY246" fmla="*/ 1496321 h 1602280"/>
                  <a:gd name="connsiteX247" fmla="*/ 7371 w 524145"/>
                  <a:gd name="connsiteY247" fmla="*/ 1495976 h 1602280"/>
                  <a:gd name="connsiteX248" fmla="*/ 11573 w 524145"/>
                  <a:gd name="connsiteY248" fmla="*/ 1481971 h 1602280"/>
                  <a:gd name="connsiteX249" fmla="*/ 5787 w 524145"/>
                  <a:gd name="connsiteY249" fmla="*/ 1482660 h 1602280"/>
                  <a:gd name="connsiteX250" fmla="*/ 4994 w 524145"/>
                  <a:gd name="connsiteY250" fmla="*/ 1476002 h 1602280"/>
                  <a:gd name="connsiteX251" fmla="*/ 10780 w 524145"/>
                  <a:gd name="connsiteY251" fmla="*/ 1475313 h 1602280"/>
                  <a:gd name="connsiteX252" fmla="*/ 9195 w 524145"/>
                  <a:gd name="connsiteY252" fmla="*/ 1461996 h 1602280"/>
                  <a:gd name="connsiteX253" fmla="*/ 8403 w 524145"/>
                  <a:gd name="connsiteY253" fmla="*/ 1455338 h 1602280"/>
                  <a:gd name="connsiteX254" fmla="*/ 3409 w 524145"/>
                  <a:gd name="connsiteY254" fmla="*/ 1462685 h 1602280"/>
                  <a:gd name="connsiteX255" fmla="*/ 2617 w 524145"/>
                  <a:gd name="connsiteY255" fmla="*/ 1456027 h 1602280"/>
                  <a:gd name="connsiteX256" fmla="*/ 1032 w 524145"/>
                  <a:gd name="connsiteY256" fmla="*/ 1442710 h 1602280"/>
                  <a:gd name="connsiteX257" fmla="*/ 6818 w 524145"/>
                  <a:gd name="connsiteY257" fmla="*/ 1442022 h 1602280"/>
                  <a:gd name="connsiteX258" fmla="*/ 8919 w 524145"/>
                  <a:gd name="connsiteY258" fmla="*/ 1435019 h 1602280"/>
                  <a:gd name="connsiteX259" fmla="*/ 13912 w 524145"/>
                  <a:gd name="connsiteY259" fmla="*/ 1427672 h 1602280"/>
                  <a:gd name="connsiteX260" fmla="*/ 14705 w 524145"/>
                  <a:gd name="connsiteY260" fmla="*/ 1434330 h 1602280"/>
                  <a:gd name="connsiteX261" fmla="*/ 9711 w 524145"/>
                  <a:gd name="connsiteY261" fmla="*/ 1441677 h 1602280"/>
                  <a:gd name="connsiteX262" fmla="*/ 11296 w 524145"/>
                  <a:gd name="connsiteY262" fmla="*/ 1454994 h 1602280"/>
                  <a:gd name="connsiteX263" fmla="*/ 17082 w 524145"/>
                  <a:gd name="connsiteY263" fmla="*/ 1454305 h 1602280"/>
                  <a:gd name="connsiteX264" fmla="*/ 18391 w 524145"/>
                  <a:gd name="connsiteY264" fmla="*/ 1440644 h 1602280"/>
                  <a:gd name="connsiteX265" fmla="*/ 23384 w 524145"/>
                  <a:gd name="connsiteY265" fmla="*/ 1433297 h 1602280"/>
                  <a:gd name="connsiteX266" fmla="*/ 26277 w 524145"/>
                  <a:gd name="connsiteY266" fmla="*/ 1432953 h 1602280"/>
                  <a:gd name="connsiteX267" fmla="*/ 25485 w 524145"/>
                  <a:gd name="connsiteY267" fmla="*/ 1426295 h 1602280"/>
                  <a:gd name="connsiteX268" fmla="*/ 28378 w 524145"/>
                  <a:gd name="connsiteY268" fmla="*/ 1425951 h 1602280"/>
                  <a:gd name="connsiteX269" fmla="*/ 26793 w 524145"/>
                  <a:gd name="connsiteY269" fmla="*/ 1412634 h 1602280"/>
                  <a:gd name="connsiteX270" fmla="*/ 31787 w 524145"/>
                  <a:gd name="connsiteY270" fmla="*/ 1405287 h 1602280"/>
                  <a:gd name="connsiteX271" fmla="*/ 30202 w 524145"/>
                  <a:gd name="connsiteY271" fmla="*/ 1391971 h 1602280"/>
                  <a:gd name="connsiteX272" fmla="*/ 32303 w 524145"/>
                  <a:gd name="connsiteY272" fmla="*/ 1384968 h 1602280"/>
                  <a:gd name="connsiteX273" fmla="*/ 31510 w 524145"/>
                  <a:gd name="connsiteY273" fmla="*/ 1378310 h 1602280"/>
                  <a:gd name="connsiteX274" fmla="*/ 37297 w 524145"/>
                  <a:gd name="connsiteY274" fmla="*/ 1377621 h 1602280"/>
                  <a:gd name="connsiteX275" fmla="*/ 35712 w 524145"/>
                  <a:gd name="connsiteY275" fmla="*/ 1364305 h 1602280"/>
                  <a:gd name="connsiteX276" fmla="*/ 38605 w 524145"/>
                  <a:gd name="connsiteY276" fmla="*/ 1363960 h 1602280"/>
                  <a:gd name="connsiteX277" fmla="*/ 44391 w 524145"/>
                  <a:gd name="connsiteY277" fmla="*/ 1363272 h 1602280"/>
                  <a:gd name="connsiteX278" fmla="*/ 43598 w 524145"/>
                  <a:gd name="connsiteY278" fmla="*/ 1356613 h 1602280"/>
                  <a:gd name="connsiteX279" fmla="*/ 37812 w 524145"/>
                  <a:gd name="connsiteY279" fmla="*/ 1357302 h 1602280"/>
                  <a:gd name="connsiteX280" fmla="*/ 34919 w 524145"/>
                  <a:gd name="connsiteY280" fmla="*/ 1357646 h 1602280"/>
                  <a:gd name="connsiteX281" fmla="*/ 29133 w 524145"/>
                  <a:gd name="connsiteY281" fmla="*/ 1358335 h 1602280"/>
                  <a:gd name="connsiteX282" fmla="*/ 29925 w 524145"/>
                  <a:gd name="connsiteY282" fmla="*/ 1364993 h 1602280"/>
                  <a:gd name="connsiteX283" fmla="*/ 31510 w 524145"/>
                  <a:gd name="connsiteY283" fmla="*/ 1378310 h 1602280"/>
                  <a:gd name="connsiteX284" fmla="*/ 28617 w 524145"/>
                  <a:gd name="connsiteY284" fmla="*/ 1378654 h 1602280"/>
                  <a:gd name="connsiteX285" fmla="*/ 27032 w 524145"/>
                  <a:gd name="connsiteY285" fmla="*/ 1365338 h 1602280"/>
                  <a:gd name="connsiteX286" fmla="*/ 21246 w 524145"/>
                  <a:gd name="connsiteY286" fmla="*/ 1366026 h 1602280"/>
                  <a:gd name="connsiteX287" fmla="*/ 20454 w 524145"/>
                  <a:gd name="connsiteY287" fmla="*/ 1359368 h 1602280"/>
                  <a:gd name="connsiteX288" fmla="*/ 18869 w 524145"/>
                  <a:gd name="connsiteY288" fmla="*/ 1346052 h 1602280"/>
                  <a:gd name="connsiteX289" fmla="*/ 18076 w 524145"/>
                  <a:gd name="connsiteY289" fmla="*/ 1339393 h 1602280"/>
                  <a:gd name="connsiteX290" fmla="*/ 23862 w 524145"/>
                  <a:gd name="connsiteY290" fmla="*/ 1338705 h 1602280"/>
                  <a:gd name="connsiteX291" fmla="*/ 22277 w 524145"/>
                  <a:gd name="connsiteY291" fmla="*/ 1325388 h 1602280"/>
                  <a:gd name="connsiteX292" fmla="*/ 24378 w 524145"/>
                  <a:gd name="connsiteY292" fmla="*/ 1318386 h 1602280"/>
                  <a:gd name="connsiteX293" fmla="*/ 32265 w 524145"/>
                  <a:gd name="connsiteY293" fmla="*/ 1310694 h 1602280"/>
                  <a:gd name="connsiteX294" fmla="*/ 30680 w 524145"/>
                  <a:gd name="connsiteY294" fmla="*/ 1297378 h 1602280"/>
                  <a:gd name="connsiteX295" fmla="*/ 36466 w 524145"/>
                  <a:gd name="connsiteY295" fmla="*/ 1296689 h 1602280"/>
                  <a:gd name="connsiteX296" fmla="*/ 35674 w 524145"/>
                  <a:gd name="connsiteY296" fmla="*/ 1290031 h 1602280"/>
                  <a:gd name="connsiteX297" fmla="*/ 36982 w 524145"/>
                  <a:gd name="connsiteY297" fmla="*/ 1276370 h 1602280"/>
                  <a:gd name="connsiteX298" fmla="*/ 39083 w 524145"/>
                  <a:gd name="connsiteY298" fmla="*/ 1269368 h 1602280"/>
                  <a:gd name="connsiteX299" fmla="*/ 42492 w 524145"/>
                  <a:gd name="connsiteY299" fmla="*/ 1248704 h 1602280"/>
                  <a:gd name="connsiteX300" fmla="*/ 44592 w 524145"/>
                  <a:gd name="connsiteY300" fmla="*/ 1241702 h 1602280"/>
                  <a:gd name="connsiteX301" fmla="*/ 41699 w 524145"/>
                  <a:gd name="connsiteY301" fmla="*/ 1242046 h 1602280"/>
                  <a:gd name="connsiteX302" fmla="*/ 40114 w 524145"/>
                  <a:gd name="connsiteY302" fmla="*/ 1228730 h 1602280"/>
                  <a:gd name="connsiteX303" fmla="*/ 43007 w 524145"/>
                  <a:gd name="connsiteY303" fmla="*/ 1228385 h 1602280"/>
                  <a:gd name="connsiteX304" fmla="*/ 48794 w 524145"/>
                  <a:gd name="connsiteY304" fmla="*/ 1227697 h 1602280"/>
                  <a:gd name="connsiteX305" fmla="*/ 48001 w 524145"/>
                  <a:gd name="connsiteY305" fmla="*/ 1221038 h 1602280"/>
                  <a:gd name="connsiteX306" fmla="*/ 46416 w 524145"/>
                  <a:gd name="connsiteY306" fmla="*/ 1207722 h 1602280"/>
                  <a:gd name="connsiteX307" fmla="*/ 45624 w 524145"/>
                  <a:gd name="connsiteY307" fmla="*/ 1201064 h 1602280"/>
                  <a:gd name="connsiteX308" fmla="*/ 46932 w 524145"/>
                  <a:gd name="connsiteY308" fmla="*/ 1187403 h 1602280"/>
                  <a:gd name="connsiteX309" fmla="*/ 51133 w 524145"/>
                  <a:gd name="connsiteY309" fmla="*/ 1173398 h 1602280"/>
                  <a:gd name="connsiteX310" fmla="*/ 49548 w 524145"/>
                  <a:gd name="connsiteY310" fmla="*/ 1160081 h 1602280"/>
                  <a:gd name="connsiteX311" fmla="*/ 52442 w 524145"/>
                  <a:gd name="connsiteY311" fmla="*/ 1159737 h 1602280"/>
                  <a:gd name="connsiteX312" fmla="*/ 54542 w 524145"/>
                  <a:gd name="connsiteY312" fmla="*/ 1152734 h 1602280"/>
                  <a:gd name="connsiteX313" fmla="*/ 58744 w 524145"/>
                  <a:gd name="connsiteY313" fmla="*/ 1138729 h 1602280"/>
                  <a:gd name="connsiteX314" fmla="*/ 52165 w 524145"/>
                  <a:gd name="connsiteY314" fmla="*/ 1132759 h 1602280"/>
                  <a:gd name="connsiteX315" fmla="*/ 50580 w 524145"/>
                  <a:gd name="connsiteY315" fmla="*/ 1119443 h 1602280"/>
                  <a:gd name="connsiteX316" fmla="*/ 56366 w 524145"/>
                  <a:gd name="connsiteY316" fmla="*/ 1118754 h 1602280"/>
                  <a:gd name="connsiteX317" fmla="*/ 55574 w 524145"/>
                  <a:gd name="connsiteY317" fmla="*/ 1112096 h 1602280"/>
                  <a:gd name="connsiteX318" fmla="*/ 61876 w 524145"/>
                  <a:gd name="connsiteY318" fmla="*/ 1091088 h 1602280"/>
                  <a:gd name="connsiteX319" fmla="*/ 63976 w 524145"/>
                  <a:gd name="connsiteY319" fmla="*/ 1084086 h 1602280"/>
                  <a:gd name="connsiteX320" fmla="*/ 68178 w 524145"/>
                  <a:gd name="connsiteY320" fmla="*/ 1070081 h 1602280"/>
                  <a:gd name="connsiteX321" fmla="*/ 67385 w 524145"/>
                  <a:gd name="connsiteY321" fmla="*/ 1063422 h 1602280"/>
                  <a:gd name="connsiteX322" fmla="*/ 68693 w 524145"/>
                  <a:gd name="connsiteY322" fmla="*/ 1049762 h 1602280"/>
                  <a:gd name="connsiteX323" fmla="*/ 67901 w 524145"/>
                  <a:gd name="connsiteY323" fmla="*/ 1043103 h 1602280"/>
                  <a:gd name="connsiteX324" fmla="*/ 67108 w 524145"/>
                  <a:gd name="connsiteY324" fmla="*/ 1036445 h 1602280"/>
                  <a:gd name="connsiteX325" fmla="*/ 68417 w 524145"/>
                  <a:gd name="connsiteY325" fmla="*/ 1022784 h 1602280"/>
                  <a:gd name="connsiteX326" fmla="*/ 73410 w 524145"/>
                  <a:gd name="connsiteY326" fmla="*/ 1015437 h 1602280"/>
                  <a:gd name="connsiteX327" fmla="*/ 71826 w 524145"/>
                  <a:gd name="connsiteY327" fmla="*/ 1002121 h 1602280"/>
                  <a:gd name="connsiteX328" fmla="*/ 73926 w 524145"/>
                  <a:gd name="connsiteY328" fmla="*/ 995118 h 1602280"/>
                  <a:gd name="connsiteX329" fmla="*/ 79712 w 524145"/>
                  <a:gd name="connsiteY329" fmla="*/ 994430 h 1602280"/>
                  <a:gd name="connsiteX330" fmla="*/ 82606 w 524145"/>
                  <a:gd name="connsiteY330" fmla="*/ 994085 h 1602280"/>
                  <a:gd name="connsiteX331" fmla="*/ 81813 w 524145"/>
                  <a:gd name="connsiteY331" fmla="*/ 987427 h 1602280"/>
                  <a:gd name="connsiteX332" fmla="*/ 83121 w 524145"/>
                  <a:gd name="connsiteY332" fmla="*/ 973766 h 1602280"/>
                  <a:gd name="connsiteX333" fmla="*/ 82329 w 524145"/>
                  <a:gd name="connsiteY333" fmla="*/ 967108 h 1602280"/>
                  <a:gd name="connsiteX334" fmla="*/ 79436 w 524145"/>
                  <a:gd name="connsiteY334" fmla="*/ 967452 h 1602280"/>
                  <a:gd name="connsiteX335" fmla="*/ 76543 w 524145"/>
                  <a:gd name="connsiteY335" fmla="*/ 967797 h 1602280"/>
                  <a:gd name="connsiteX336" fmla="*/ 71549 w 524145"/>
                  <a:gd name="connsiteY336" fmla="*/ 975144 h 1602280"/>
                  <a:gd name="connsiteX337" fmla="*/ 68656 w 524145"/>
                  <a:gd name="connsiteY337" fmla="*/ 975488 h 1602280"/>
                  <a:gd name="connsiteX338" fmla="*/ 67863 w 524145"/>
                  <a:gd name="connsiteY338" fmla="*/ 968830 h 1602280"/>
                  <a:gd name="connsiteX339" fmla="*/ 62077 w 524145"/>
                  <a:gd name="connsiteY339" fmla="*/ 969518 h 1602280"/>
                  <a:gd name="connsiteX340" fmla="*/ 60492 w 524145"/>
                  <a:gd name="connsiteY340" fmla="*/ 956202 h 1602280"/>
                  <a:gd name="connsiteX341" fmla="*/ 66278 w 524145"/>
                  <a:gd name="connsiteY341" fmla="*/ 955513 h 1602280"/>
                  <a:gd name="connsiteX342" fmla="*/ 69171 w 524145"/>
                  <a:gd name="connsiteY342" fmla="*/ 955169 h 1602280"/>
                  <a:gd name="connsiteX343" fmla="*/ 68379 w 524145"/>
                  <a:gd name="connsiteY343" fmla="*/ 948511 h 1602280"/>
                  <a:gd name="connsiteX344" fmla="*/ 74958 w 524145"/>
                  <a:gd name="connsiteY344" fmla="*/ 954480 h 1602280"/>
                  <a:gd name="connsiteX345" fmla="*/ 77851 w 524145"/>
                  <a:gd name="connsiteY345" fmla="*/ 954136 h 1602280"/>
                  <a:gd name="connsiteX346" fmla="*/ 74165 w 524145"/>
                  <a:gd name="connsiteY346" fmla="*/ 947822 h 1602280"/>
                  <a:gd name="connsiteX347" fmla="*/ 72580 w 524145"/>
                  <a:gd name="connsiteY347" fmla="*/ 934506 h 1602280"/>
                  <a:gd name="connsiteX348" fmla="*/ 75473 w 524145"/>
                  <a:gd name="connsiteY348" fmla="*/ 934161 h 1602280"/>
                  <a:gd name="connsiteX349" fmla="*/ 74681 w 524145"/>
                  <a:gd name="connsiteY349" fmla="*/ 927503 h 1602280"/>
                  <a:gd name="connsiteX350" fmla="*/ 77574 w 524145"/>
                  <a:gd name="connsiteY350" fmla="*/ 927159 h 1602280"/>
                  <a:gd name="connsiteX351" fmla="*/ 78367 w 524145"/>
                  <a:gd name="connsiteY351" fmla="*/ 933817 h 1602280"/>
                  <a:gd name="connsiteX352" fmla="*/ 79951 w 524145"/>
                  <a:gd name="connsiteY352" fmla="*/ 947133 h 1602280"/>
                  <a:gd name="connsiteX353" fmla="*/ 80744 w 524145"/>
                  <a:gd name="connsiteY353" fmla="*/ 953792 h 1602280"/>
                  <a:gd name="connsiteX354" fmla="*/ 86530 w 524145"/>
                  <a:gd name="connsiteY354" fmla="*/ 953103 h 1602280"/>
                  <a:gd name="connsiteX355" fmla="*/ 88631 w 524145"/>
                  <a:gd name="connsiteY355" fmla="*/ 946100 h 1602280"/>
                  <a:gd name="connsiteX356" fmla="*/ 92832 w 524145"/>
                  <a:gd name="connsiteY356" fmla="*/ 932095 h 1602280"/>
                  <a:gd name="connsiteX357" fmla="*/ 92040 w 524145"/>
                  <a:gd name="connsiteY357" fmla="*/ 925437 h 1602280"/>
                  <a:gd name="connsiteX358" fmla="*/ 94933 w 524145"/>
                  <a:gd name="connsiteY358" fmla="*/ 925093 h 1602280"/>
                  <a:gd name="connsiteX359" fmla="*/ 100719 w 524145"/>
                  <a:gd name="connsiteY359" fmla="*/ 924404 h 1602280"/>
                  <a:gd name="connsiteX360" fmla="*/ 99927 w 524145"/>
                  <a:gd name="connsiteY360" fmla="*/ 917746 h 1602280"/>
                  <a:gd name="connsiteX361" fmla="*/ 102820 w 524145"/>
                  <a:gd name="connsiteY361" fmla="*/ 917401 h 1602280"/>
                  <a:gd name="connsiteX362" fmla="*/ 105713 w 524145"/>
                  <a:gd name="connsiteY362" fmla="*/ 917057 h 1602280"/>
                  <a:gd name="connsiteX363" fmla="*/ 112292 w 524145"/>
                  <a:gd name="connsiteY363" fmla="*/ 923027 h 1602280"/>
                  <a:gd name="connsiteX364" fmla="*/ 115185 w 524145"/>
                  <a:gd name="connsiteY364" fmla="*/ 922682 h 1602280"/>
                  <a:gd name="connsiteX365" fmla="*/ 114392 w 524145"/>
                  <a:gd name="connsiteY365" fmla="*/ 916024 h 1602280"/>
                  <a:gd name="connsiteX366" fmla="*/ 112807 w 524145"/>
                  <a:gd name="connsiteY366" fmla="*/ 902707 h 1602280"/>
                  <a:gd name="connsiteX367" fmla="*/ 109914 w 524145"/>
                  <a:gd name="connsiteY367" fmla="*/ 903052 h 1602280"/>
                  <a:gd name="connsiteX368" fmla="*/ 109122 w 524145"/>
                  <a:gd name="connsiteY368" fmla="*/ 896394 h 1602280"/>
                  <a:gd name="connsiteX369" fmla="*/ 106744 w 524145"/>
                  <a:gd name="connsiteY369" fmla="*/ 876419 h 1602280"/>
                  <a:gd name="connsiteX370" fmla="*/ 110430 w 524145"/>
                  <a:gd name="connsiteY370" fmla="*/ 882733 h 1602280"/>
                  <a:gd name="connsiteX371" fmla="*/ 118594 w 524145"/>
                  <a:gd name="connsiteY371" fmla="*/ 902019 h 1602280"/>
                  <a:gd name="connsiteX372" fmla="*/ 120179 w 524145"/>
                  <a:gd name="connsiteY372" fmla="*/ 915335 h 1602280"/>
                  <a:gd name="connsiteX373" fmla="*/ 121487 w 524145"/>
                  <a:gd name="connsiteY373" fmla="*/ 901674 h 1602280"/>
                  <a:gd name="connsiteX374" fmla="*/ 126481 w 524145"/>
                  <a:gd name="connsiteY374" fmla="*/ 894328 h 1602280"/>
                  <a:gd name="connsiteX375" fmla="*/ 124896 w 524145"/>
                  <a:gd name="connsiteY375" fmla="*/ 881011 h 1602280"/>
                  <a:gd name="connsiteX376" fmla="*/ 124103 w 524145"/>
                  <a:gd name="connsiteY376" fmla="*/ 874353 h 1602280"/>
                  <a:gd name="connsiteX377" fmla="*/ 119109 w 524145"/>
                  <a:gd name="connsiteY377" fmla="*/ 881700 h 1602280"/>
                  <a:gd name="connsiteX378" fmla="*/ 120694 w 524145"/>
                  <a:gd name="connsiteY378" fmla="*/ 895016 h 1602280"/>
                  <a:gd name="connsiteX379" fmla="*/ 115424 w 524145"/>
                  <a:gd name="connsiteY379" fmla="*/ 875386 h 1602280"/>
                  <a:gd name="connsiteX380" fmla="*/ 113839 w 524145"/>
                  <a:gd name="connsiteY380" fmla="*/ 862069 h 1602280"/>
                  <a:gd name="connsiteX381" fmla="*/ 107260 w 524145"/>
                  <a:gd name="connsiteY381" fmla="*/ 856100 h 1602280"/>
                  <a:gd name="connsiteX382" fmla="*/ 112254 w 524145"/>
                  <a:gd name="connsiteY382" fmla="*/ 848753 h 1602280"/>
                  <a:gd name="connsiteX383" fmla="*/ 113046 w 524145"/>
                  <a:gd name="connsiteY383" fmla="*/ 855411 h 1602280"/>
                  <a:gd name="connsiteX384" fmla="*/ 115939 w 524145"/>
                  <a:gd name="connsiteY384" fmla="*/ 855067 h 1602280"/>
                  <a:gd name="connsiteX385" fmla="*/ 121726 w 524145"/>
                  <a:gd name="connsiteY385" fmla="*/ 854378 h 1602280"/>
                  <a:gd name="connsiteX386" fmla="*/ 125411 w 524145"/>
                  <a:gd name="connsiteY386" fmla="*/ 860692 h 1602280"/>
                  <a:gd name="connsiteX387" fmla="*/ 129889 w 524145"/>
                  <a:gd name="connsiteY387" fmla="*/ 873664 h 1602280"/>
                  <a:gd name="connsiteX388" fmla="*/ 128304 w 524145"/>
                  <a:gd name="connsiteY388" fmla="*/ 860348 h 1602280"/>
                  <a:gd name="connsiteX389" fmla="*/ 135676 w 524145"/>
                  <a:gd name="connsiteY389" fmla="*/ 872975 h 1602280"/>
                  <a:gd name="connsiteX390" fmla="*/ 136468 w 524145"/>
                  <a:gd name="connsiteY390" fmla="*/ 879634 h 1602280"/>
                  <a:gd name="connsiteX391" fmla="*/ 132267 w 524145"/>
                  <a:gd name="connsiteY391" fmla="*/ 893639 h 1602280"/>
                  <a:gd name="connsiteX392" fmla="*/ 133059 w 524145"/>
                  <a:gd name="connsiteY392" fmla="*/ 900297 h 1602280"/>
                  <a:gd name="connsiteX393" fmla="*/ 130166 w 524145"/>
                  <a:gd name="connsiteY393" fmla="*/ 900641 h 1602280"/>
                  <a:gd name="connsiteX394" fmla="*/ 131751 w 524145"/>
                  <a:gd name="connsiteY394" fmla="*/ 913958 h 1602280"/>
                  <a:gd name="connsiteX395" fmla="*/ 134644 w 524145"/>
                  <a:gd name="connsiteY395" fmla="*/ 913614 h 1602280"/>
                  <a:gd name="connsiteX396" fmla="*/ 140430 w 524145"/>
                  <a:gd name="connsiteY396" fmla="*/ 912925 h 1602280"/>
                  <a:gd name="connsiteX397" fmla="*/ 143324 w 524145"/>
                  <a:gd name="connsiteY397" fmla="*/ 912581 h 1602280"/>
                  <a:gd name="connsiteX398" fmla="*/ 141739 w 524145"/>
                  <a:gd name="connsiteY398" fmla="*/ 899264 h 1602280"/>
                  <a:gd name="connsiteX399" fmla="*/ 146732 w 524145"/>
                  <a:gd name="connsiteY399" fmla="*/ 891917 h 1602280"/>
                  <a:gd name="connsiteX400" fmla="*/ 145147 w 524145"/>
                  <a:gd name="connsiteY400" fmla="*/ 878601 h 1602280"/>
                  <a:gd name="connsiteX401" fmla="*/ 148041 w 524145"/>
                  <a:gd name="connsiteY401" fmla="*/ 878256 h 1602280"/>
                  <a:gd name="connsiteX402" fmla="*/ 153034 w 524145"/>
                  <a:gd name="connsiteY402" fmla="*/ 870909 h 1602280"/>
                  <a:gd name="connsiteX403" fmla="*/ 154343 w 524145"/>
                  <a:gd name="connsiteY403" fmla="*/ 857249 h 1602280"/>
                  <a:gd name="connsiteX404" fmla="*/ 153550 w 524145"/>
                  <a:gd name="connsiteY404" fmla="*/ 850590 h 1602280"/>
                  <a:gd name="connsiteX405" fmla="*/ 149865 w 524145"/>
                  <a:gd name="connsiteY405" fmla="*/ 844276 h 1602280"/>
                  <a:gd name="connsiteX406" fmla="*/ 148280 w 524145"/>
                  <a:gd name="connsiteY406" fmla="*/ 830960 h 1602280"/>
                  <a:gd name="connsiteX407" fmla="*/ 147487 w 524145"/>
                  <a:gd name="connsiteY407" fmla="*/ 824302 h 1602280"/>
                  <a:gd name="connsiteX408" fmla="*/ 145902 w 524145"/>
                  <a:gd name="connsiteY408" fmla="*/ 810985 h 1602280"/>
                  <a:gd name="connsiteX409" fmla="*/ 139324 w 524145"/>
                  <a:gd name="connsiteY409" fmla="*/ 805016 h 1602280"/>
                  <a:gd name="connsiteX410" fmla="*/ 137739 w 524145"/>
                  <a:gd name="connsiteY410" fmla="*/ 791699 h 1602280"/>
                  <a:gd name="connsiteX411" fmla="*/ 136946 w 524145"/>
                  <a:gd name="connsiteY411" fmla="*/ 785041 h 1602280"/>
                  <a:gd name="connsiteX412" fmla="*/ 136154 w 524145"/>
                  <a:gd name="connsiteY412" fmla="*/ 778383 h 1602280"/>
                  <a:gd name="connsiteX413" fmla="*/ 133261 w 524145"/>
                  <a:gd name="connsiteY413" fmla="*/ 778727 h 1602280"/>
                  <a:gd name="connsiteX414" fmla="*/ 127474 w 524145"/>
                  <a:gd name="connsiteY414" fmla="*/ 779416 h 1602280"/>
                  <a:gd name="connsiteX415" fmla="*/ 125889 w 524145"/>
                  <a:gd name="connsiteY415" fmla="*/ 766099 h 1602280"/>
                  <a:gd name="connsiteX416" fmla="*/ 124581 w 524145"/>
                  <a:gd name="connsiteY416" fmla="*/ 779760 h 1602280"/>
                  <a:gd name="connsiteX417" fmla="*/ 119587 w 524145"/>
                  <a:gd name="connsiteY417" fmla="*/ 787107 h 1602280"/>
                  <a:gd name="connsiteX418" fmla="*/ 117487 w 524145"/>
                  <a:gd name="connsiteY418" fmla="*/ 794110 h 1602280"/>
                  <a:gd name="connsiteX419" fmla="*/ 116694 w 524145"/>
                  <a:gd name="connsiteY419" fmla="*/ 787451 h 1602280"/>
                  <a:gd name="connsiteX420" fmla="*/ 115902 w 524145"/>
                  <a:gd name="connsiteY420" fmla="*/ 780793 h 1602280"/>
                  <a:gd name="connsiteX421" fmla="*/ 118795 w 524145"/>
                  <a:gd name="connsiteY421" fmla="*/ 780449 h 1602280"/>
                  <a:gd name="connsiteX422" fmla="*/ 122996 w 524145"/>
                  <a:gd name="connsiteY422" fmla="*/ 766444 h 1602280"/>
                  <a:gd name="connsiteX423" fmla="*/ 123512 w 524145"/>
                  <a:gd name="connsiteY423" fmla="*/ 746125 h 1602280"/>
                  <a:gd name="connsiteX424" fmla="*/ 128506 w 524145"/>
                  <a:gd name="connsiteY424" fmla="*/ 738778 h 1602280"/>
                  <a:gd name="connsiteX425" fmla="*/ 129814 w 524145"/>
                  <a:gd name="connsiteY425" fmla="*/ 725117 h 1602280"/>
                  <a:gd name="connsiteX426" fmla="*/ 134015 w 524145"/>
                  <a:gd name="connsiteY426" fmla="*/ 711112 h 1602280"/>
                  <a:gd name="connsiteX427" fmla="*/ 138217 w 524145"/>
                  <a:gd name="connsiteY427" fmla="*/ 697107 h 1602280"/>
                  <a:gd name="connsiteX428" fmla="*/ 144003 w 524145"/>
                  <a:gd name="connsiteY428" fmla="*/ 696418 h 1602280"/>
                  <a:gd name="connsiteX429" fmla="*/ 144519 w 524145"/>
                  <a:gd name="connsiteY429" fmla="*/ 676099 h 1602280"/>
                  <a:gd name="connsiteX430" fmla="*/ 143726 w 524145"/>
                  <a:gd name="connsiteY430" fmla="*/ 669441 h 1602280"/>
                  <a:gd name="connsiteX431" fmla="*/ 148720 w 524145"/>
                  <a:gd name="connsiteY431" fmla="*/ 662094 h 1602280"/>
                  <a:gd name="connsiteX432" fmla="*/ 150028 w 524145"/>
                  <a:gd name="connsiteY432" fmla="*/ 648433 h 1602280"/>
                  <a:gd name="connsiteX433" fmla="*/ 149236 w 524145"/>
                  <a:gd name="connsiteY433" fmla="*/ 641775 h 1602280"/>
                  <a:gd name="connsiteX434" fmla="*/ 146343 w 524145"/>
                  <a:gd name="connsiteY434" fmla="*/ 642119 h 1602280"/>
                  <a:gd name="connsiteX435" fmla="*/ 141349 w 524145"/>
                  <a:gd name="connsiteY435" fmla="*/ 649466 h 1602280"/>
                  <a:gd name="connsiteX436" fmla="*/ 142934 w 524145"/>
                  <a:gd name="connsiteY436" fmla="*/ 662782 h 1602280"/>
                  <a:gd name="connsiteX437" fmla="*/ 140041 w 524145"/>
                  <a:gd name="connsiteY437" fmla="*/ 663127 h 1602280"/>
                  <a:gd name="connsiteX438" fmla="*/ 135047 w 524145"/>
                  <a:gd name="connsiteY438" fmla="*/ 670474 h 1602280"/>
                  <a:gd name="connsiteX439" fmla="*/ 132154 w 524145"/>
                  <a:gd name="connsiteY439" fmla="*/ 670818 h 1602280"/>
                  <a:gd name="connsiteX440" fmla="*/ 130053 w 524145"/>
                  <a:gd name="connsiteY440" fmla="*/ 677820 h 1602280"/>
                  <a:gd name="connsiteX441" fmla="*/ 129261 w 524145"/>
                  <a:gd name="connsiteY441" fmla="*/ 671162 h 1602280"/>
                  <a:gd name="connsiteX442" fmla="*/ 128468 w 524145"/>
                  <a:gd name="connsiteY442" fmla="*/ 664504 h 1602280"/>
                  <a:gd name="connsiteX443" fmla="*/ 131361 w 524145"/>
                  <a:gd name="connsiteY443" fmla="*/ 664160 h 1602280"/>
                  <a:gd name="connsiteX444" fmla="*/ 132669 w 524145"/>
                  <a:gd name="connsiteY444" fmla="*/ 650499 h 1602280"/>
                  <a:gd name="connsiteX445" fmla="*/ 136078 w 524145"/>
                  <a:gd name="connsiteY445" fmla="*/ 629835 h 1602280"/>
                  <a:gd name="connsiteX446" fmla="*/ 138971 w 524145"/>
                  <a:gd name="connsiteY446" fmla="*/ 629491 h 1602280"/>
                  <a:gd name="connsiteX447" fmla="*/ 138179 w 524145"/>
                  <a:gd name="connsiteY447" fmla="*/ 622833 h 1602280"/>
                  <a:gd name="connsiteX448" fmla="*/ 142380 w 524145"/>
                  <a:gd name="connsiteY448" fmla="*/ 608828 h 1602280"/>
                  <a:gd name="connsiteX449" fmla="*/ 145273 w 524145"/>
                  <a:gd name="connsiteY449" fmla="*/ 608483 h 1602280"/>
                  <a:gd name="connsiteX450" fmla="*/ 150267 w 524145"/>
                  <a:gd name="connsiteY450" fmla="*/ 601136 h 1602280"/>
                  <a:gd name="connsiteX451" fmla="*/ 149475 w 524145"/>
                  <a:gd name="connsiteY451" fmla="*/ 594478 h 1602280"/>
                  <a:gd name="connsiteX452" fmla="*/ 150783 w 524145"/>
                  <a:gd name="connsiteY452" fmla="*/ 580817 h 1602280"/>
                  <a:gd name="connsiteX453" fmla="*/ 149990 w 524145"/>
                  <a:gd name="connsiteY453" fmla="*/ 574159 h 1602280"/>
                  <a:gd name="connsiteX454" fmla="*/ 147097 w 524145"/>
                  <a:gd name="connsiteY454" fmla="*/ 574503 h 1602280"/>
                  <a:gd name="connsiteX455" fmla="*/ 142104 w 524145"/>
                  <a:gd name="connsiteY455" fmla="*/ 581850 h 1602280"/>
                  <a:gd name="connsiteX456" fmla="*/ 143688 w 524145"/>
                  <a:gd name="connsiteY456" fmla="*/ 595167 h 1602280"/>
                  <a:gd name="connsiteX457" fmla="*/ 140795 w 524145"/>
                  <a:gd name="connsiteY457" fmla="*/ 595511 h 1602280"/>
                  <a:gd name="connsiteX458" fmla="*/ 135009 w 524145"/>
                  <a:gd name="connsiteY458" fmla="*/ 596200 h 1602280"/>
                  <a:gd name="connsiteX459" fmla="*/ 133424 w 524145"/>
                  <a:gd name="connsiteY459" fmla="*/ 582883 h 1602280"/>
                  <a:gd name="connsiteX460" fmla="*/ 129739 w 524145"/>
                  <a:gd name="connsiteY460" fmla="*/ 576569 h 1602280"/>
                  <a:gd name="connsiteX461" fmla="*/ 130531 w 524145"/>
                  <a:gd name="connsiteY461" fmla="*/ 583228 h 1602280"/>
                  <a:gd name="connsiteX462" fmla="*/ 126330 w 524145"/>
                  <a:gd name="connsiteY462" fmla="*/ 597233 h 1602280"/>
                  <a:gd name="connsiteX463" fmla="*/ 124745 w 524145"/>
                  <a:gd name="connsiteY463" fmla="*/ 583916 h 1602280"/>
                  <a:gd name="connsiteX464" fmla="*/ 121852 w 524145"/>
                  <a:gd name="connsiteY464" fmla="*/ 584261 h 1602280"/>
                  <a:gd name="connsiteX465" fmla="*/ 121059 w 524145"/>
                  <a:gd name="connsiteY465" fmla="*/ 577602 h 1602280"/>
                  <a:gd name="connsiteX466" fmla="*/ 122367 w 524145"/>
                  <a:gd name="connsiteY466" fmla="*/ 563942 h 1602280"/>
                  <a:gd name="connsiteX467" fmla="*/ 121575 w 524145"/>
                  <a:gd name="connsiteY467" fmla="*/ 557284 h 1602280"/>
                  <a:gd name="connsiteX468" fmla="*/ 119990 w 524145"/>
                  <a:gd name="connsiteY468" fmla="*/ 543967 h 1602280"/>
                  <a:gd name="connsiteX469" fmla="*/ 119198 w 524145"/>
                  <a:gd name="connsiteY469" fmla="*/ 537309 h 1602280"/>
                  <a:gd name="connsiteX470" fmla="*/ 124984 w 524145"/>
                  <a:gd name="connsiteY470" fmla="*/ 536620 h 1602280"/>
                  <a:gd name="connsiteX471" fmla="*/ 127085 w 524145"/>
                  <a:gd name="connsiteY471" fmla="*/ 529617 h 1602280"/>
                  <a:gd name="connsiteX472" fmla="*/ 125500 w 524145"/>
                  <a:gd name="connsiteY472" fmla="*/ 516301 h 1602280"/>
                  <a:gd name="connsiteX473" fmla="*/ 124707 w 524145"/>
                  <a:gd name="connsiteY473" fmla="*/ 509643 h 1602280"/>
                  <a:gd name="connsiteX474" fmla="*/ 130493 w 524145"/>
                  <a:gd name="connsiteY474" fmla="*/ 508954 h 1602280"/>
                  <a:gd name="connsiteX475" fmla="*/ 128908 w 524145"/>
                  <a:gd name="connsiteY475" fmla="*/ 495638 h 1602280"/>
                  <a:gd name="connsiteX476" fmla="*/ 131802 w 524145"/>
                  <a:gd name="connsiteY476" fmla="*/ 495293 h 1602280"/>
                  <a:gd name="connsiteX477" fmla="*/ 131009 w 524145"/>
                  <a:gd name="connsiteY477" fmla="*/ 488635 h 1602280"/>
                  <a:gd name="connsiteX478" fmla="*/ 135210 w 524145"/>
                  <a:gd name="connsiteY478" fmla="*/ 474630 h 1602280"/>
                  <a:gd name="connsiteX479" fmla="*/ 134418 w 524145"/>
                  <a:gd name="connsiteY479" fmla="*/ 467972 h 1602280"/>
                  <a:gd name="connsiteX480" fmla="*/ 137311 w 524145"/>
                  <a:gd name="connsiteY480" fmla="*/ 467627 h 1602280"/>
                  <a:gd name="connsiteX481" fmla="*/ 136519 w 524145"/>
                  <a:gd name="connsiteY481" fmla="*/ 460969 h 1602280"/>
                  <a:gd name="connsiteX482" fmla="*/ 134934 w 524145"/>
                  <a:gd name="connsiteY482" fmla="*/ 447653 h 1602280"/>
                  <a:gd name="connsiteX483" fmla="*/ 137827 w 524145"/>
                  <a:gd name="connsiteY483" fmla="*/ 447308 h 1602280"/>
                  <a:gd name="connsiteX484" fmla="*/ 142821 w 524145"/>
                  <a:gd name="connsiteY484" fmla="*/ 439961 h 1602280"/>
                  <a:gd name="connsiteX485" fmla="*/ 141236 w 524145"/>
                  <a:gd name="connsiteY485" fmla="*/ 426645 h 1602280"/>
                  <a:gd name="connsiteX486" fmla="*/ 149915 w 524145"/>
                  <a:gd name="connsiteY486" fmla="*/ 425612 h 1602280"/>
                  <a:gd name="connsiteX487" fmla="*/ 149123 w 524145"/>
                  <a:gd name="connsiteY487" fmla="*/ 418954 h 1602280"/>
                  <a:gd name="connsiteX488" fmla="*/ 150431 w 524145"/>
                  <a:gd name="connsiteY488" fmla="*/ 405293 h 1602280"/>
                  <a:gd name="connsiteX489" fmla="*/ 152532 w 524145"/>
                  <a:gd name="connsiteY489" fmla="*/ 398290 h 1602280"/>
                  <a:gd name="connsiteX490" fmla="*/ 157525 w 524145"/>
                  <a:gd name="connsiteY490" fmla="*/ 390943 h 1602280"/>
                  <a:gd name="connsiteX491" fmla="*/ 160418 w 524145"/>
                  <a:gd name="connsiteY491" fmla="*/ 390599 h 1602280"/>
                  <a:gd name="connsiteX492" fmla="*/ 158834 w 524145"/>
                  <a:gd name="connsiteY492" fmla="*/ 377283 h 1602280"/>
                  <a:gd name="connsiteX493" fmla="*/ 163827 w 524145"/>
                  <a:gd name="connsiteY493" fmla="*/ 369936 h 1602280"/>
                  <a:gd name="connsiteX494" fmla="*/ 165136 w 524145"/>
                  <a:gd name="connsiteY494" fmla="*/ 356275 h 1602280"/>
                  <a:gd name="connsiteX495" fmla="*/ 170922 w 524145"/>
                  <a:gd name="connsiteY495" fmla="*/ 355586 h 1602280"/>
                  <a:gd name="connsiteX496" fmla="*/ 170129 w 524145"/>
                  <a:gd name="connsiteY496" fmla="*/ 348928 h 1602280"/>
                  <a:gd name="connsiteX497" fmla="*/ 173022 w 524145"/>
                  <a:gd name="connsiteY497" fmla="*/ 348584 h 1602280"/>
                  <a:gd name="connsiteX498" fmla="*/ 171437 w 524145"/>
                  <a:gd name="connsiteY498" fmla="*/ 335267 h 1602280"/>
                  <a:gd name="connsiteX499" fmla="*/ 173538 w 524145"/>
                  <a:gd name="connsiteY499" fmla="*/ 328264 h 1602280"/>
                  <a:gd name="connsiteX500" fmla="*/ 178532 w 524145"/>
                  <a:gd name="connsiteY500" fmla="*/ 320918 h 1602280"/>
                  <a:gd name="connsiteX501" fmla="*/ 187211 w 524145"/>
                  <a:gd name="connsiteY501" fmla="*/ 319885 h 1602280"/>
                  <a:gd name="connsiteX502" fmla="*/ 185626 w 524145"/>
                  <a:gd name="connsiteY502" fmla="*/ 306568 h 1602280"/>
                  <a:gd name="connsiteX503" fmla="*/ 187727 w 524145"/>
                  <a:gd name="connsiteY503" fmla="*/ 299565 h 1602280"/>
                  <a:gd name="connsiteX504" fmla="*/ 193513 w 524145"/>
                  <a:gd name="connsiteY504" fmla="*/ 298877 h 1602280"/>
                  <a:gd name="connsiteX505" fmla="*/ 191928 w 524145"/>
                  <a:gd name="connsiteY505" fmla="*/ 285560 h 1602280"/>
                  <a:gd name="connsiteX506" fmla="*/ 186142 w 524145"/>
                  <a:gd name="connsiteY506" fmla="*/ 286249 h 1602280"/>
                  <a:gd name="connsiteX507" fmla="*/ 191136 w 524145"/>
                  <a:gd name="connsiteY507" fmla="*/ 278902 h 1602280"/>
                  <a:gd name="connsiteX508" fmla="*/ 194029 w 524145"/>
                  <a:gd name="connsiteY508" fmla="*/ 278558 h 1602280"/>
                  <a:gd name="connsiteX509" fmla="*/ 196922 w 524145"/>
                  <a:gd name="connsiteY509" fmla="*/ 278213 h 1602280"/>
                  <a:gd name="connsiteX510" fmla="*/ 201916 w 524145"/>
                  <a:gd name="connsiteY510" fmla="*/ 270867 h 1602280"/>
                  <a:gd name="connsiteX511" fmla="*/ 204809 w 524145"/>
                  <a:gd name="connsiteY511" fmla="*/ 270522 h 1602280"/>
                  <a:gd name="connsiteX512" fmla="*/ 203224 w 524145"/>
                  <a:gd name="connsiteY512" fmla="*/ 257206 h 1602280"/>
                  <a:gd name="connsiteX513" fmla="*/ 208218 w 524145"/>
                  <a:gd name="connsiteY513" fmla="*/ 249859 h 1602280"/>
                  <a:gd name="connsiteX514" fmla="*/ 206633 w 524145"/>
                  <a:gd name="connsiteY514" fmla="*/ 236542 h 1602280"/>
                  <a:gd name="connsiteX515" fmla="*/ 209526 w 524145"/>
                  <a:gd name="connsiteY515" fmla="*/ 236198 h 1602280"/>
                  <a:gd name="connsiteX516" fmla="*/ 204256 w 524145"/>
                  <a:gd name="connsiteY516" fmla="*/ 216568 h 1602280"/>
                  <a:gd name="connsiteX517" fmla="*/ 203463 w 524145"/>
                  <a:gd name="connsiteY517" fmla="*/ 209909 h 1602280"/>
                  <a:gd name="connsiteX518" fmla="*/ 206356 w 524145"/>
                  <a:gd name="connsiteY518" fmla="*/ 209565 h 1602280"/>
                  <a:gd name="connsiteX519" fmla="*/ 212143 w 524145"/>
                  <a:gd name="connsiteY519" fmla="*/ 208876 h 1602280"/>
                  <a:gd name="connsiteX520" fmla="*/ 215036 w 524145"/>
                  <a:gd name="connsiteY520" fmla="*/ 208532 h 1602280"/>
                  <a:gd name="connsiteX521" fmla="*/ 214243 w 524145"/>
                  <a:gd name="connsiteY521" fmla="*/ 201874 h 1602280"/>
                  <a:gd name="connsiteX522" fmla="*/ 212658 w 524145"/>
                  <a:gd name="connsiteY522" fmla="*/ 188557 h 1602280"/>
                  <a:gd name="connsiteX523" fmla="*/ 215551 w 524145"/>
                  <a:gd name="connsiteY523" fmla="*/ 188213 h 1602280"/>
                  <a:gd name="connsiteX524" fmla="*/ 220545 w 524145"/>
                  <a:gd name="connsiteY524" fmla="*/ 180866 h 1602280"/>
                  <a:gd name="connsiteX525" fmla="*/ 218960 w 524145"/>
                  <a:gd name="connsiteY525" fmla="*/ 167550 h 1602280"/>
                  <a:gd name="connsiteX526" fmla="*/ 221853 w 524145"/>
                  <a:gd name="connsiteY526" fmla="*/ 167205 h 1602280"/>
                  <a:gd name="connsiteX527" fmla="*/ 221061 w 524145"/>
                  <a:gd name="connsiteY527" fmla="*/ 160547 h 1602280"/>
                  <a:gd name="connsiteX528" fmla="*/ 226847 w 524145"/>
                  <a:gd name="connsiteY528" fmla="*/ 159858 h 1602280"/>
                  <a:gd name="connsiteX529" fmla="*/ 229740 w 524145"/>
                  <a:gd name="connsiteY529" fmla="*/ 159514 h 1602280"/>
                  <a:gd name="connsiteX530" fmla="*/ 235527 w 524145"/>
                  <a:gd name="connsiteY530" fmla="*/ 158825 h 1602280"/>
                  <a:gd name="connsiteX531" fmla="*/ 233942 w 524145"/>
                  <a:gd name="connsiteY531" fmla="*/ 145509 h 1602280"/>
                  <a:gd name="connsiteX532" fmla="*/ 236042 w 524145"/>
                  <a:gd name="connsiteY532" fmla="*/ 138506 h 1602280"/>
                  <a:gd name="connsiteX533" fmla="*/ 235250 w 524145"/>
                  <a:gd name="connsiteY533" fmla="*/ 131848 h 1602280"/>
                  <a:gd name="connsiteX534" fmla="*/ 238143 w 524145"/>
                  <a:gd name="connsiteY534" fmla="*/ 131504 h 1602280"/>
                  <a:gd name="connsiteX535" fmla="*/ 236558 w 524145"/>
                  <a:gd name="connsiteY535" fmla="*/ 118187 h 1602280"/>
                  <a:gd name="connsiteX536" fmla="*/ 242344 w 524145"/>
                  <a:gd name="connsiteY536" fmla="*/ 117499 h 1602280"/>
                  <a:gd name="connsiteX537" fmla="*/ 244445 w 524145"/>
                  <a:gd name="connsiteY537" fmla="*/ 110496 h 1602280"/>
                  <a:gd name="connsiteX538" fmla="*/ 242860 w 524145"/>
                  <a:gd name="connsiteY538" fmla="*/ 97179 h 1602280"/>
                  <a:gd name="connsiteX539" fmla="*/ 248646 w 524145"/>
                  <a:gd name="connsiteY539" fmla="*/ 96491 h 1602280"/>
                  <a:gd name="connsiteX540" fmla="*/ 247854 w 524145"/>
                  <a:gd name="connsiteY540" fmla="*/ 89832 h 1602280"/>
                  <a:gd name="connsiteX541" fmla="*/ 249162 w 524145"/>
                  <a:gd name="connsiteY541" fmla="*/ 76172 h 1602280"/>
                  <a:gd name="connsiteX542" fmla="*/ 250747 w 524145"/>
                  <a:gd name="connsiteY542" fmla="*/ 89488 h 1602280"/>
                  <a:gd name="connsiteX543" fmla="*/ 257049 w 524145"/>
                  <a:gd name="connsiteY543" fmla="*/ 68480 h 1602280"/>
                  <a:gd name="connsiteX544" fmla="*/ 264936 w 524145"/>
                  <a:gd name="connsiteY544" fmla="*/ 60789 h 1602280"/>
                  <a:gd name="connsiteX545" fmla="*/ 263351 w 524145"/>
                  <a:gd name="connsiteY545" fmla="*/ 47473 h 1602280"/>
                  <a:gd name="connsiteX546" fmla="*/ 272030 w 524145"/>
                  <a:gd name="connsiteY546" fmla="*/ 46440 h 1602280"/>
                  <a:gd name="connsiteX547" fmla="*/ 274131 w 524145"/>
                  <a:gd name="connsiteY547" fmla="*/ 39437 h 1602280"/>
                  <a:gd name="connsiteX548" fmla="*/ 277024 w 524145"/>
                  <a:gd name="connsiteY548" fmla="*/ 39093 h 1602280"/>
                  <a:gd name="connsiteX549" fmla="*/ 282810 w 524145"/>
                  <a:gd name="connsiteY549" fmla="*/ 38404 h 1602280"/>
                  <a:gd name="connsiteX550" fmla="*/ 286496 w 524145"/>
                  <a:gd name="connsiteY550" fmla="*/ 44718 h 1602280"/>
                  <a:gd name="connsiteX551" fmla="*/ 285703 w 524145"/>
                  <a:gd name="connsiteY551" fmla="*/ 38060 h 1602280"/>
                  <a:gd name="connsiteX552" fmla="*/ 284119 w 524145"/>
                  <a:gd name="connsiteY552" fmla="*/ 24743 h 1602280"/>
                  <a:gd name="connsiteX553" fmla="*/ 289905 w 524145"/>
                  <a:gd name="connsiteY553" fmla="*/ 24055 h 1602280"/>
                  <a:gd name="connsiteX554" fmla="*/ 292798 w 524145"/>
                  <a:gd name="connsiteY554" fmla="*/ 23710 h 1602280"/>
                  <a:gd name="connsiteX555" fmla="*/ 298584 w 524145"/>
                  <a:gd name="connsiteY555" fmla="*/ 23022 h 1602280"/>
                  <a:gd name="connsiteX556" fmla="*/ 297792 w 524145"/>
                  <a:gd name="connsiteY556" fmla="*/ 16363 h 1602280"/>
                  <a:gd name="connsiteX557" fmla="*/ 300685 w 524145"/>
                  <a:gd name="connsiteY557" fmla="*/ 16019 h 1602280"/>
                  <a:gd name="connsiteX558" fmla="*/ 303578 w 524145"/>
                  <a:gd name="connsiteY558" fmla="*/ 15675 h 1602280"/>
                  <a:gd name="connsiteX559" fmla="*/ 309364 w 524145"/>
                  <a:gd name="connsiteY559" fmla="*/ 14986 h 1602280"/>
                  <a:gd name="connsiteX560" fmla="*/ 307779 w 524145"/>
                  <a:gd name="connsiteY560" fmla="*/ 1670 h 1602280"/>
                  <a:gd name="connsiteX561" fmla="*/ 310672 w 524145"/>
                  <a:gd name="connsiteY561" fmla="*/ 1325 h 1602280"/>
                  <a:gd name="connsiteX562" fmla="*/ 312257 w 524145"/>
                  <a:gd name="connsiteY562" fmla="*/ 14642 h 1602280"/>
                  <a:gd name="connsiteX563" fmla="*/ 318044 w 524145"/>
                  <a:gd name="connsiteY563" fmla="*/ 13953 h 1602280"/>
                  <a:gd name="connsiteX564" fmla="*/ 320937 w 524145"/>
                  <a:gd name="connsiteY564" fmla="*/ 13609 h 1602280"/>
                  <a:gd name="connsiteX565" fmla="*/ 319352 w 524145"/>
                  <a:gd name="connsiteY565" fmla="*/ 292 h 1602280"/>
                  <a:gd name="connsiteX566" fmla="*/ 321813 w 524145"/>
                  <a:gd name="connsiteY566" fmla="*/ 0 h 160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</a:cxnLst>
                <a:rect l="l" t="t" r="r" b="b"/>
                <a:pathLst>
                  <a:path w="524145" h="1602280">
                    <a:moveTo>
                      <a:pt x="321813" y="0"/>
                    </a:moveTo>
                    <a:lnTo>
                      <a:pt x="345721" y="17707"/>
                    </a:lnTo>
                    <a:cubicBezTo>
                      <a:pt x="394775" y="46758"/>
                      <a:pt x="445892" y="69618"/>
                      <a:pt x="470022" y="105813"/>
                    </a:cubicBezTo>
                    <a:cubicBezTo>
                      <a:pt x="518282" y="178203"/>
                      <a:pt x="527172" y="268373"/>
                      <a:pt x="523362" y="326793"/>
                    </a:cubicBezTo>
                    <a:cubicBezTo>
                      <a:pt x="519552" y="385213"/>
                      <a:pt x="452242" y="402993"/>
                      <a:pt x="447162" y="456333"/>
                    </a:cubicBezTo>
                    <a:cubicBezTo>
                      <a:pt x="443352" y="496338"/>
                      <a:pt x="436685" y="538486"/>
                      <a:pt x="459306" y="590814"/>
                    </a:cubicBezTo>
                    <a:lnTo>
                      <a:pt x="462853" y="596732"/>
                    </a:lnTo>
                    <a:lnTo>
                      <a:pt x="458800" y="604930"/>
                    </a:lnTo>
                    <a:lnTo>
                      <a:pt x="453806" y="612277"/>
                    </a:lnTo>
                    <a:lnTo>
                      <a:pt x="450913" y="612622"/>
                    </a:lnTo>
                    <a:lnTo>
                      <a:pt x="452498" y="625938"/>
                    </a:lnTo>
                    <a:lnTo>
                      <a:pt x="449605" y="626282"/>
                    </a:lnTo>
                    <a:lnTo>
                      <a:pt x="443819" y="626971"/>
                    </a:lnTo>
                    <a:lnTo>
                      <a:pt x="436724" y="641321"/>
                    </a:lnTo>
                    <a:lnTo>
                      <a:pt x="427529" y="662673"/>
                    </a:lnTo>
                    <a:lnTo>
                      <a:pt x="424636" y="663017"/>
                    </a:lnTo>
                    <a:lnTo>
                      <a:pt x="426221" y="676334"/>
                    </a:lnTo>
                    <a:lnTo>
                      <a:pt x="421227" y="683680"/>
                    </a:lnTo>
                    <a:lnTo>
                      <a:pt x="419126" y="690683"/>
                    </a:lnTo>
                    <a:lnTo>
                      <a:pt x="413340" y="691372"/>
                    </a:lnTo>
                    <a:lnTo>
                      <a:pt x="410447" y="691716"/>
                    </a:lnTo>
                    <a:lnTo>
                      <a:pt x="409139" y="705377"/>
                    </a:lnTo>
                    <a:lnTo>
                      <a:pt x="409931" y="712035"/>
                    </a:lnTo>
                    <a:lnTo>
                      <a:pt x="404145" y="712724"/>
                    </a:lnTo>
                    <a:lnTo>
                      <a:pt x="405730" y="726040"/>
                    </a:lnTo>
                    <a:lnTo>
                      <a:pt x="402837" y="726385"/>
                    </a:lnTo>
                    <a:lnTo>
                      <a:pt x="397051" y="727073"/>
                    </a:lnTo>
                    <a:lnTo>
                      <a:pt x="397843" y="733732"/>
                    </a:lnTo>
                    <a:lnTo>
                      <a:pt x="394950" y="734076"/>
                    </a:lnTo>
                    <a:lnTo>
                      <a:pt x="389164" y="734765"/>
                    </a:lnTo>
                    <a:lnTo>
                      <a:pt x="387855" y="748425"/>
                    </a:lnTo>
                    <a:lnTo>
                      <a:pt x="384962" y="748770"/>
                    </a:lnTo>
                    <a:lnTo>
                      <a:pt x="385755" y="755428"/>
                    </a:lnTo>
                    <a:lnTo>
                      <a:pt x="386547" y="762086"/>
                    </a:lnTo>
                    <a:lnTo>
                      <a:pt x="382346" y="776091"/>
                    </a:lnTo>
                    <a:lnTo>
                      <a:pt x="380245" y="783094"/>
                    </a:lnTo>
                    <a:lnTo>
                      <a:pt x="379453" y="776436"/>
                    </a:lnTo>
                    <a:lnTo>
                      <a:pt x="377868" y="763119"/>
                    </a:lnTo>
                    <a:lnTo>
                      <a:pt x="373667" y="777124"/>
                    </a:lnTo>
                    <a:lnTo>
                      <a:pt x="371566" y="784127"/>
                    </a:lnTo>
                    <a:lnTo>
                      <a:pt x="367365" y="798132"/>
                    </a:lnTo>
                    <a:lnTo>
                      <a:pt x="362371" y="805479"/>
                    </a:lnTo>
                    <a:lnTo>
                      <a:pt x="358962" y="826142"/>
                    </a:lnTo>
                    <a:lnTo>
                      <a:pt x="356069" y="826487"/>
                    </a:lnTo>
                    <a:lnTo>
                      <a:pt x="350283" y="827175"/>
                    </a:lnTo>
                    <a:lnTo>
                      <a:pt x="351075" y="833834"/>
                    </a:lnTo>
                    <a:lnTo>
                      <a:pt x="356861" y="833145"/>
                    </a:lnTo>
                    <a:lnTo>
                      <a:pt x="358446" y="846461"/>
                    </a:lnTo>
                    <a:lnTo>
                      <a:pt x="352660" y="847150"/>
                    </a:lnTo>
                    <a:lnTo>
                      <a:pt x="350559" y="854153"/>
                    </a:lnTo>
                    <a:lnTo>
                      <a:pt x="346358" y="868158"/>
                    </a:lnTo>
                    <a:lnTo>
                      <a:pt x="343465" y="868502"/>
                    </a:lnTo>
                    <a:lnTo>
                      <a:pt x="341880" y="855186"/>
                    </a:lnTo>
                    <a:lnTo>
                      <a:pt x="320081" y="918553"/>
                    </a:lnTo>
                    <a:lnTo>
                      <a:pt x="302483" y="967916"/>
                    </a:lnTo>
                    <a:lnTo>
                      <a:pt x="279891" y="1024625"/>
                    </a:lnTo>
                    <a:lnTo>
                      <a:pt x="260193" y="1080990"/>
                    </a:lnTo>
                    <a:lnTo>
                      <a:pt x="229199" y="1165709"/>
                    </a:lnTo>
                    <a:lnTo>
                      <a:pt x="224997" y="1179715"/>
                    </a:lnTo>
                    <a:lnTo>
                      <a:pt x="222897" y="1186717"/>
                    </a:lnTo>
                    <a:lnTo>
                      <a:pt x="224482" y="1200034"/>
                    </a:lnTo>
                    <a:lnTo>
                      <a:pt x="221589" y="1200378"/>
                    </a:lnTo>
                    <a:lnTo>
                      <a:pt x="222381" y="1207036"/>
                    </a:lnTo>
                    <a:lnTo>
                      <a:pt x="223966" y="1220353"/>
                    </a:lnTo>
                    <a:lnTo>
                      <a:pt x="218972" y="1227700"/>
                    </a:lnTo>
                    <a:lnTo>
                      <a:pt x="219765" y="1234358"/>
                    </a:lnTo>
                    <a:lnTo>
                      <a:pt x="216079" y="1228044"/>
                    </a:lnTo>
                    <a:lnTo>
                      <a:pt x="210293" y="1228733"/>
                    </a:lnTo>
                    <a:lnTo>
                      <a:pt x="216872" y="1234702"/>
                    </a:lnTo>
                    <a:lnTo>
                      <a:pt x="212670" y="1248707"/>
                    </a:lnTo>
                    <a:lnTo>
                      <a:pt x="211085" y="1235391"/>
                    </a:lnTo>
                    <a:lnTo>
                      <a:pt x="208192" y="1235735"/>
                    </a:lnTo>
                    <a:lnTo>
                      <a:pt x="207400" y="1229077"/>
                    </a:lnTo>
                    <a:lnTo>
                      <a:pt x="202406" y="1236424"/>
                    </a:lnTo>
                    <a:lnTo>
                      <a:pt x="201098" y="1250085"/>
                    </a:lnTo>
                    <a:lnTo>
                      <a:pt x="201890" y="1256743"/>
                    </a:lnTo>
                    <a:lnTo>
                      <a:pt x="200582" y="1270404"/>
                    </a:lnTo>
                    <a:lnTo>
                      <a:pt x="194796" y="1271092"/>
                    </a:lnTo>
                    <a:lnTo>
                      <a:pt x="192695" y="1278095"/>
                    </a:lnTo>
                    <a:lnTo>
                      <a:pt x="185601" y="1292445"/>
                    </a:lnTo>
                    <a:lnTo>
                      <a:pt x="179814" y="1293133"/>
                    </a:lnTo>
                    <a:lnTo>
                      <a:pt x="177714" y="1300136"/>
                    </a:lnTo>
                    <a:lnTo>
                      <a:pt x="174821" y="1300480"/>
                    </a:lnTo>
                    <a:lnTo>
                      <a:pt x="175613" y="1307138"/>
                    </a:lnTo>
                    <a:lnTo>
                      <a:pt x="180091" y="1320111"/>
                    </a:lnTo>
                    <a:lnTo>
                      <a:pt x="177198" y="1320455"/>
                    </a:lnTo>
                    <a:lnTo>
                      <a:pt x="171412" y="1321144"/>
                    </a:lnTo>
                    <a:lnTo>
                      <a:pt x="172204" y="1327802"/>
                    </a:lnTo>
                    <a:lnTo>
                      <a:pt x="168519" y="1321488"/>
                    </a:lnTo>
                    <a:lnTo>
                      <a:pt x="169311" y="1328146"/>
                    </a:lnTo>
                    <a:lnTo>
                      <a:pt x="165110" y="1342151"/>
                    </a:lnTo>
                    <a:lnTo>
                      <a:pt x="163009" y="1349154"/>
                    </a:lnTo>
                    <a:lnTo>
                      <a:pt x="164594" y="1362470"/>
                    </a:lnTo>
                    <a:lnTo>
                      <a:pt x="167487" y="1362126"/>
                    </a:lnTo>
                    <a:lnTo>
                      <a:pt x="165902" y="1348809"/>
                    </a:lnTo>
                    <a:lnTo>
                      <a:pt x="171688" y="1348121"/>
                    </a:lnTo>
                    <a:lnTo>
                      <a:pt x="173273" y="1361437"/>
                    </a:lnTo>
                    <a:lnTo>
                      <a:pt x="168280" y="1368784"/>
                    </a:lnTo>
                    <a:lnTo>
                      <a:pt x="166179" y="1375787"/>
                    </a:lnTo>
                    <a:lnTo>
                      <a:pt x="160393" y="1376475"/>
                    </a:lnTo>
                    <a:lnTo>
                      <a:pt x="161978" y="1389792"/>
                    </a:lnTo>
                    <a:lnTo>
                      <a:pt x="159877" y="1396795"/>
                    </a:lnTo>
                    <a:lnTo>
                      <a:pt x="152782" y="1411144"/>
                    </a:lnTo>
                    <a:lnTo>
                      <a:pt x="150682" y="1418147"/>
                    </a:lnTo>
                    <a:lnTo>
                      <a:pt x="145688" y="1425494"/>
                    </a:lnTo>
                    <a:lnTo>
                      <a:pt x="147273" y="1438810"/>
                    </a:lnTo>
                    <a:lnTo>
                      <a:pt x="145172" y="1445813"/>
                    </a:lnTo>
                    <a:lnTo>
                      <a:pt x="138594" y="1439843"/>
                    </a:lnTo>
                    <a:lnTo>
                      <a:pt x="139386" y="1446501"/>
                    </a:lnTo>
                    <a:lnTo>
                      <a:pt x="138078" y="1460162"/>
                    </a:lnTo>
                    <a:lnTo>
                      <a:pt x="135977" y="1467165"/>
                    </a:lnTo>
                    <a:lnTo>
                      <a:pt x="130191" y="1467853"/>
                    </a:lnTo>
                    <a:lnTo>
                      <a:pt x="131776" y="1481170"/>
                    </a:lnTo>
                    <a:lnTo>
                      <a:pt x="128883" y="1481514"/>
                    </a:lnTo>
                    <a:lnTo>
                      <a:pt x="129675" y="1488172"/>
                    </a:lnTo>
                    <a:lnTo>
                      <a:pt x="123889" y="1488861"/>
                    </a:lnTo>
                    <a:lnTo>
                      <a:pt x="121788" y="1495864"/>
                    </a:lnTo>
                    <a:lnTo>
                      <a:pt x="118895" y="1496208"/>
                    </a:lnTo>
                    <a:lnTo>
                      <a:pt x="115486" y="1516871"/>
                    </a:lnTo>
                    <a:lnTo>
                      <a:pt x="114178" y="1530532"/>
                    </a:lnTo>
                    <a:lnTo>
                      <a:pt x="106291" y="1538223"/>
                    </a:lnTo>
                    <a:lnTo>
                      <a:pt x="102090" y="1552229"/>
                    </a:lnTo>
                    <a:lnTo>
                      <a:pt x="97612" y="1539256"/>
                    </a:lnTo>
                    <a:lnTo>
                      <a:pt x="94719" y="1539601"/>
                    </a:lnTo>
                    <a:lnTo>
                      <a:pt x="96304" y="1552917"/>
                    </a:lnTo>
                    <a:lnTo>
                      <a:pt x="90517" y="1553606"/>
                    </a:lnTo>
                    <a:lnTo>
                      <a:pt x="91310" y="1560264"/>
                    </a:lnTo>
                    <a:lnTo>
                      <a:pt x="97096" y="1559575"/>
                    </a:lnTo>
                    <a:lnTo>
                      <a:pt x="99989" y="1559231"/>
                    </a:lnTo>
                    <a:lnTo>
                      <a:pt x="102882" y="1558887"/>
                    </a:lnTo>
                    <a:lnTo>
                      <a:pt x="100782" y="1565889"/>
                    </a:lnTo>
                    <a:lnTo>
                      <a:pt x="97888" y="1566234"/>
                    </a:lnTo>
                    <a:lnTo>
                      <a:pt x="92102" y="1566922"/>
                    </a:lnTo>
                    <a:lnTo>
                      <a:pt x="93687" y="1580239"/>
                    </a:lnTo>
                    <a:lnTo>
                      <a:pt x="90794" y="1580583"/>
                    </a:lnTo>
                    <a:lnTo>
                      <a:pt x="89209" y="1567267"/>
                    </a:lnTo>
                    <a:lnTo>
                      <a:pt x="83423" y="1567955"/>
                    </a:lnTo>
                    <a:lnTo>
                      <a:pt x="82115" y="1581616"/>
                    </a:lnTo>
                    <a:lnTo>
                      <a:pt x="82907" y="1588274"/>
                    </a:lnTo>
                    <a:lnTo>
                      <a:pt x="77121" y="1588963"/>
                    </a:lnTo>
                    <a:lnTo>
                      <a:pt x="78706" y="1602280"/>
                    </a:lnTo>
                    <a:lnTo>
                      <a:pt x="76328" y="1582305"/>
                    </a:lnTo>
                    <a:lnTo>
                      <a:pt x="80530" y="1568300"/>
                    </a:lnTo>
                    <a:lnTo>
                      <a:pt x="79737" y="1561642"/>
                    </a:lnTo>
                    <a:lnTo>
                      <a:pt x="82630" y="1561297"/>
                    </a:lnTo>
                    <a:lnTo>
                      <a:pt x="88417" y="1560609"/>
                    </a:lnTo>
                    <a:lnTo>
                      <a:pt x="87624" y="1553950"/>
                    </a:lnTo>
                    <a:lnTo>
                      <a:pt x="88932" y="1540289"/>
                    </a:lnTo>
                    <a:lnTo>
                      <a:pt x="88140" y="1533631"/>
                    </a:lnTo>
                    <a:lnTo>
                      <a:pt x="86555" y="1520315"/>
                    </a:lnTo>
                    <a:lnTo>
                      <a:pt x="91549" y="1512968"/>
                    </a:lnTo>
                    <a:lnTo>
                      <a:pt x="89964" y="1499651"/>
                    </a:lnTo>
                    <a:lnTo>
                      <a:pt x="89171" y="1492993"/>
                    </a:lnTo>
                    <a:lnTo>
                      <a:pt x="92065" y="1492649"/>
                    </a:lnTo>
                    <a:lnTo>
                      <a:pt x="91272" y="1485991"/>
                    </a:lnTo>
                    <a:lnTo>
                      <a:pt x="94165" y="1485646"/>
                    </a:lnTo>
                    <a:lnTo>
                      <a:pt x="102845" y="1484613"/>
                    </a:lnTo>
                    <a:lnTo>
                      <a:pt x="108631" y="1483924"/>
                    </a:lnTo>
                    <a:lnTo>
                      <a:pt x="107046" y="1470608"/>
                    </a:lnTo>
                    <a:lnTo>
                      <a:pt x="109939" y="1470264"/>
                    </a:lnTo>
                    <a:lnTo>
                      <a:pt x="115725" y="1469575"/>
                    </a:lnTo>
                    <a:lnTo>
                      <a:pt x="114933" y="1462917"/>
                    </a:lnTo>
                    <a:lnTo>
                      <a:pt x="117826" y="1462572"/>
                    </a:lnTo>
                    <a:lnTo>
                      <a:pt x="116241" y="1449256"/>
                    </a:lnTo>
                    <a:lnTo>
                      <a:pt x="113348" y="1449600"/>
                    </a:lnTo>
                    <a:lnTo>
                      <a:pt x="109147" y="1463605"/>
                    </a:lnTo>
                    <a:lnTo>
                      <a:pt x="104669" y="1450633"/>
                    </a:lnTo>
                    <a:lnTo>
                      <a:pt x="106769" y="1443631"/>
                    </a:lnTo>
                    <a:lnTo>
                      <a:pt x="105184" y="1430314"/>
                    </a:lnTo>
                    <a:lnTo>
                      <a:pt x="110970" y="1429626"/>
                    </a:lnTo>
                    <a:lnTo>
                      <a:pt x="110178" y="1422967"/>
                    </a:lnTo>
                    <a:lnTo>
                      <a:pt x="109386" y="1416309"/>
                    </a:lnTo>
                    <a:lnTo>
                      <a:pt x="104392" y="1423656"/>
                    </a:lnTo>
                    <a:lnTo>
                      <a:pt x="102291" y="1430659"/>
                    </a:lnTo>
                    <a:lnTo>
                      <a:pt x="98090" y="1444664"/>
                    </a:lnTo>
                    <a:lnTo>
                      <a:pt x="95197" y="1445008"/>
                    </a:lnTo>
                    <a:lnTo>
                      <a:pt x="93612" y="1431692"/>
                    </a:lnTo>
                    <a:lnTo>
                      <a:pt x="96505" y="1431347"/>
                    </a:lnTo>
                    <a:lnTo>
                      <a:pt x="101499" y="1424000"/>
                    </a:lnTo>
                    <a:lnTo>
                      <a:pt x="100706" y="1417342"/>
                    </a:lnTo>
                    <a:lnTo>
                      <a:pt x="103599" y="1416998"/>
                    </a:lnTo>
                    <a:lnTo>
                      <a:pt x="102014" y="1403681"/>
                    </a:lnTo>
                    <a:lnTo>
                      <a:pt x="101222" y="1397023"/>
                    </a:lnTo>
                    <a:lnTo>
                      <a:pt x="105423" y="1383018"/>
                    </a:lnTo>
                    <a:lnTo>
                      <a:pt x="104631" y="1376360"/>
                    </a:lnTo>
                    <a:lnTo>
                      <a:pt x="98845" y="1377048"/>
                    </a:lnTo>
                    <a:lnTo>
                      <a:pt x="99637" y="1383707"/>
                    </a:lnTo>
                    <a:lnTo>
                      <a:pt x="98329" y="1397367"/>
                    </a:lnTo>
                    <a:lnTo>
                      <a:pt x="90442" y="1405059"/>
                    </a:lnTo>
                    <a:lnTo>
                      <a:pt x="84656" y="1405747"/>
                    </a:lnTo>
                    <a:lnTo>
                      <a:pt x="86241" y="1419064"/>
                    </a:lnTo>
                    <a:lnTo>
                      <a:pt x="87033" y="1425722"/>
                    </a:lnTo>
                    <a:lnTo>
                      <a:pt x="87825" y="1432380"/>
                    </a:lnTo>
                    <a:lnTo>
                      <a:pt x="84932" y="1432725"/>
                    </a:lnTo>
                    <a:lnTo>
                      <a:pt x="84140" y="1426066"/>
                    </a:lnTo>
                    <a:lnTo>
                      <a:pt x="81247" y="1426411"/>
                    </a:lnTo>
                    <a:lnTo>
                      <a:pt x="82039" y="1433069"/>
                    </a:lnTo>
                    <a:lnTo>
                      <a:pt x="76253" y="1433758"/>
                    </a:lnTo>
                    <a:lnTo>
                      <a:pt x="73360" y="1434102"/>
                    </a:lnTo>
                    <a:lnTo>
                      <a:pt x="75737" y="1454077"/>
                    </a:lnTo>
                    <a:lnTo>
                      <a:pt x="69951" y="1454765"/>
                    </a:lnTo>
                    <a:lnTo>
                      <a:pt x="63649" y="1475773"/>
                    </a:lnTo>
                    <a:lnTo>
                      <a:pt x="60756" y="1476117"/>
                    </a:lnTo>
                    <a:lnTo>
                      <a:pt x="59448" y="1489778"/>
                    </a:lnTo>
                    <a:lnTo>
                      <a:pt x="54454" y="1497125"/>
                    </a:lnTo>
                    <a:lnTo>
                      <a:pt x="55246" y="1503783"/>
                    </a:lnTo>
                    <a:lnTo>
                      <a:pt x="53938" y="1517444"/>
                    </a:lnTo>
                    <a:lnTo>
                      <a:pt x="46051" y="1525135"/>
                    </a:lnTo>
                    <a:lnTo>
                      <a:pt x="41850" y="1539141"/>
                    </a:lnTo>
                    <a:lnTo>
                      <a:pt x="39749" y="1546143"/>
                    </a:lnTo>
                    <a:lnTo>
                      <a:pt x="36856" y="1546488"/>
                    </a:lnTo>
                    <a:lnTo>
                      <a:pt x="38441" y="1559804"/>
                    </a:lnTo>
                    <a:lnTo>
                      <a:pt x="32655" y="1560493"/>
                    </a:lnTo>
                    <a:lnTo>
                      <a:pt x="28177" y="1547521"/>
                    </a:lnTo>
                    <a:lnTo>
                      <a:pt x="27384" y="1540862"/>
                    </a:lnTo>
                    <a:lnTo>
                      <a:pt x="31070" y="1547176"/>
                    </a:lnTo>
                    <a:lnTo>
                      <a:pt x="30277" y="1540518"/>
                    </a:lnTo>
                    <a:lnTo>
                      <a:pt x="27384" y="1540862"/>
                    </a:lnTo>
                    <a:lnTo>
                      <a:pt x="25799" y="1527546"/>
                    </a:lnTo>
                    <a:lnTo>
                      <a:pt x="20013" y="1528235"/>
                    </a:lnTo>
                    <a:lnTo>
                      <a:pt x="18705" y="1541895"/>
                    </a:lnTo>
                    <a:lnTo>
                      <a:pt x="13711" y="1549242"/>
                    </a:lnTo>
                    <a:lnTo>
                      <a:pt x="10818" y="1549587"/>
                    </a:lnTo>
                    <a:lnTo>
                      <a:pt x="10026" y="1542928"/>
                    </a:lnTo>
                    <a:lnTo>
                      <a:pt x="8441" y="1529612"/>
                    </a:lnTo>
                    <a:lnTo>
                      <a:pt x="11334" y="1529268"/>
                    </a:lnTo>
                    <a:lnTo>
                      <a:pt x="16328" y="1521921"/>
                    </a:lnTo>
                    <a:lnTo>
                      <a:pt x="17636" y="1508260"/>
                    </a:lnTo>
                    <a:lnTo>
                      <a:pt x="23422" y="1507571"/>
                    </a:lnTo>
                    <a:lnTo>
                      <a:pt x="22630" y="1500913"/>
                    </a:lnTo>
                    <a:lnTo>
                      <a:pt x="21837" y="1494255"/>
                    </a:lnTo>
                    <a:lnTo>
                      <a:pt x="24730" y="1493910"/>
                    </a:lnTo>
                    <a:lnTo>
                      <a:pt x="30516" y="1493222"/>
                    </a:lnTo>
                    <a:lnTo>
                      <a:pt x="28932" y="1479905"/>
                    </a:lnTo>
                    <a:lnTo>
                      <a:pt x="28139" y="1473247"/>
                    </a:lnTo>
                    <a:lnTo>
                      <a:pt x="22353" y="1473936"/>
                    </a:lnTo>
                    <a:lnTo>
                      <a:pt x="23145" y="1480594"/>
                    </a:lnTo>
                    <a:lnTo>
                      <a:pt x="20252" y="1480938"/>
                    </a:lnTo>
                    <a:lnTo>
                      <a:pt x="14466" y="1481627"/>
                    </a:lnTo>
                    <a:lnTo>
                      <a:pt x="16051" y="1494943"/>
                    </a:lnTo>
                    <a:lnTo>
                      <a:pt x="13158" y="1495288"/>
                    </a:lnTo>
                    <a:lnTo>
                      <a:pt x="8956" y="1509293"/>
                    </a:lnTo>
                    <a:lnTo>
                      <a:pt x="6063" y="1509637"/>
                    </a:lnTo>
                    <a:lnTo>
                      <a:pt x="2378" y="1503323"/>
                    </a:lnTo>
                    <a:lnTo>
                      <a:pt x="1585" y="1496665"/>
                    </a:lnTo>
                    <a:lnTo>
                      <a:pt x="0" y="1483349"/>
                    </a:lnTo>
                    <a:lnTo>
                      <a:pt x="4478" y="1496321"/>
                    </a:lnTo>
                    <a:lnTo>
                      <a:pt x="7371" y="1495976"/>
                    </a:lnTo>
                    <a:lnTo>
                      <a:pt x="11573" y="1481971"/>
                    </a:lnTo>
                    <a:lnTo>
                      <a:pt x="5787" y="1482660"/>
                    </a:lnTo>
                    <a:lnTo>
                      <a:pt x="4994" y="1476002"/>
                    </a:lnTo>
                    <a:lnTo>
                      <a:pt x="10780" y="1475313"/>
                    </a:lnTo>
                    <a:lnTo>
                      <a:pt x="9195" y="1461996"/>
                    </a:lnTo>
                    <a:lnTo>
                      <a:pt x="8403" y="1455338"/>
                    </a:lnTo>
                    <a:lnTo>
                      <a:pt x="3409" y="1462685"/>
                    </a:lnTo>
                    <a:lnTo>
                      <a:pt x="2617" y="1456027"/>
                    </a:lnTo>
                    <a:lnTo>
                      <a:pt x="1032" y="1442710"/>
                    </a:lnTo>
                    <a:lnTo>
                      <a:pt x="6818" y="1442022"/>
                    </a:lnTo>
                    <a:lnTo>
                      <a:pt x="8919" y="1435019"/>
                    </a:lnTo>
                    <a:lnTo>
                      <a:pt x="13912" y="1427672"/>
                    </a:lnTo>
                    <a:lnTo>
                      <a:pt x="14705" y="1434330"/>
                    </a:lnTo>
                    <a:lnTo>
                      <a:pt x="9711" y="1441677"/>
                    </a:lnTo>
                    <a:lnTo>
                      <a:pt x="11296" y="1454994"/>
                    </a:lnTo>
                    <a:lnTo>
                      <a:pt x="17082" y="1454305"/>
                    </a:lnTo>
                    <a:lnTo>
                      <a:pt x="18391" y="1440644"/>
                    </a:lnTo>
                    <a:lnTo>
                      <a:pt x="23384" y="1433297"/>
                    </a:lnTo>
                    <a:lnTo>
                      <a:pt x="26277" y="1432953"/>
                    </a:lnTo>
                    <a:lnTo>
                      <a:pt x="25485" y="1426295"/>
                    </a:lnTo>
                    <a:lnTo>
                      <a:pt x="28378" y="1425951"/>
                    </a:lnTo>
                    <a:lnTo>
                      <a:pt x="26793" y="1412634"/>
                    </a:lnTo>
                    <a:lnTo>
                      <a:pt x="31787" y="1405287"/>
                    </a:lnTo>
                    <a:lnTo>
                      <a:pt x="30202" y="1391971"/>
                    </a:lnTo>
                    <a:lnTo>
                      <a:pt x="32303" y="1384968"/>
                    </a:lnTo>
                    <a:lnTo>
                      <a:pt x="31510" y="1378310"/>
                    </a:lnTo>
                    <a:lnTo>
                      <a:pt x="37297" y="1377621"/>
                    </a:lnTo>
                    <a:lnTo>
                      <a:pt x="35712" y="1364305"/>
                    </a:lnTo>
                    <a:lnTo>
                      <a:pt x="38605" y="1363960"/>
                    </a:lnTo>
                    <a:lnTo>
                      <a:pt x="44391" y="1363272"/>
                    </a:lnTo>
                    <a:lnTo>
                      <a:pt x="43598" y="1356613"/>
                    </a:lnTo>
                    <a:lnTo>
                      <a:pt x="37812" y="1357302"/>
                    </a:lnTo>
                    <a:lnTo>
                      <a:pt x="34919" y="1357646"/>
                    </a:lnTo>
                    <a:lnTo>
                      <a:pt x="29133" y="1358335"/>
                    </a:lnTo>
                    <a:lnTo>
                      <a:pt x="29925" y="1364993"/>
                    </a:lnTo>
                    <a:lnTo>
                      <a:pt x="31510" y="1378310"/>
                    </a:lnTo>
                    <a:lnTo>
                      <a:pt x="28617" y="1378654"/>
                    </a:lnTo>
                    <a:lnTo>
                      <a:pt x="27032" y="1365338"/>
                    </a:lnTo>
                    <a:lnTo>
                      <a:pt x="21246" y="1366026"/>
                    </a:lnTo>
                    <a:lnTo>
                      <a:pt x="20454" y="1359368"/>
                    </a:lnTo>
                    <a:lnTo>
                      <a:pt x="18869" y="1346052"/>
                    </a:lnTo>
                    <a:lnTo>
                      <a:pt x="18076" y="1339393"/>
                    </a:lnTo>
                    <a:lnTo>
                      <a:pt x="23862" y="1338705"/>
                    </a:lnTo>
                    <a:lnTo>
                      <a:pt x="22277" y="1325388"/>
                    </a:lnTo>
                    <a:lnTo>
                      <a:pt x="24378" y="1318386"/>
                    </a:lnTo>
                    <a:lnTo>
                      <a:pt x="32265" y="1310694"/>
                    </a:lnTo>
                    <a:lnTo>
                      <a:pt x="30680" y="1297378"/>
                    </a:lnTo>
                    <a:lnTo>
                      <a:pt x="36466" y="1296689"/>
                    </a:lnTo>
                    <a:lnTo>
                      <a:pt x="35674" y="1290031"/>
                    </a:lnTo>
                    <a:lnTo>
                      <a:pt x="36982" y="1276370"/>
                    </a:lnTo>
                    <a:lnTo>
                      <a:pt x="39083" y="1269368"/>
                    </a:lnTo>
                    <a:lnTo>
                      <a:pt x="42492" y="1248704"/>
                    </a:lnTo>
                    <a:lnTo>
                      <a:pt x="44592" y="1241702"/>
                    </a:lnTo>
                    <a:lnTo>
                      <a:pt x="41699" y="1242046"/>
                    </a:lnTo>
                    <a:lnTo>
                      <a:pt x="40114" y="1228730"/>
                    </a:lnTo>
                    <a:lnTo>
                      <a:pt x="43007" y="1228385"/>
                    </a:lnTo>
                    <a:lnTo>
                      <a:pt x="48794" y="1227697"/>
                    </a:lnTo>
                    <a:lnTo>
                      <a:pt x="48001" y="1221038"/>
                    </a:lnTo>
                    <a:lnTo>
                      <a:pt x="46416" y="1207722"/>
                    </a:lnTo>
                    <a:lnTo>
                      <a:pt x="45624" y="1201064"/>
                    </a:lnTo>
                    <a:lnTo>
                      <a:pt x="46932" y="1187403"/>
                    </a:lnTo>
                    <a:lnTo>
                      <a:pt x="51133" y="1173398"/>
                    </a:lnTo>
                    <a:lnTo>
                      <a:pt x="49548" y="1160081"/>
                    </a:lnTo>
                    <a:lnTo>
                      <a:pt x="52442" y="1159737"/>
                    </a:lnTo>
                    <a:lnTo>
                      <a:pt x="54542" y="1152734"/>
                    </a:lnTo>
                    <a:lnTo>
                      <a:pt x="58744" y="1138729"/>
                    </a:lnTo>
                    <a:lnTo>
                      <a:pt x="52165" y="1132759"/>
                    </a:lnTo>
                    <a:lnTo>
                      <a:pt x="50580" y="1119443"/>
                    </a:lnTo>
                    <a:lnTo>
                      <a:pt x="56366" y="1118754"/>
                    </a:lnTo>
                    <a:lnTo>
                      <a:pt x="55574" y="1112096"/>
                    </a:lnTo>
                    <a:lnTo>
                      <a:pt x="61876" y="1091088"/>
                    </a:lnTo>
                    <a:lnTo>
                      <a:pt x="63976" y="1084086"/>
                    </a:lnTo>
                    <a:lnTo>
                      <a:pt x="68178" y="1070081"/>
                    </a:lnTo>
                    <a:lnTo>
                      <a:pt x="67385" y="1063422"/>
                    </a:lnTo>
                    <a:lnTo>
                      <a:pt x="68693" y="1049762"/>
                    </a:lnTo>
                    <a:lnTo>
                      <a:pt x="67901" y="1043103"/>
                    </a:lnTo>
                    <a:lnTo>
                      <a:pt x="67108" y="1036445"/>
                    </a:lnTo>
                    <a:lnTo>
                      <a:pt x="68417" y="1022784"/>
                    </a:lnTo>
                    <a:lnTo>
                      <a:pt x="73410" y="1015437"/>
                    </a:lnTo>
                    <a:lnTo>
                      <a:pt x="71826" y="1002121"/>
                    </a:lnTo>
                    <a:lnTo>
                      <a:pt x="73926" y="995118"/>
                    </a:lnTo>
                    <a:lnTo>
                      <a:pt x="79712" y="994430"/>
                    </a:lnTo>
                    <a:lnTo>
                      <a:pt x="82606" y="994085"/>
                    </a:lnTo>
                    <a:lnTo>
                      <a:pt x="81813" y="987427"/>
                    </a:lnTo>
                    <a:lnTo>
                      <a:pt x="83121" y="973766"/>
                    </a:lnTo>
                    <a:lnTo>
                      <a:pt x="82329" y="967108"/>
                    </a:lnTo>
                    <a:lnTo>
                      <a:pt x="79436" y="967452"/>
                    </a:lnTo>
                    <a:lnTo>
                      <a:pt x="76543" y="967797"/>
                    </a:lnTo>
                    <a:lnTo>
                      <a:pt x="71549" y="975144"/>
                    </a:lnTo>
                    <a:lnTo>
                      <a:pt x="68656" y="975488"/>
                    </a:lnTo>
                    <a:lnTo>
                      <a:pt x="67863" y="968830"/>
                    </a:lnTo>
                    <a:lnTo>
                      <a:pt x="62077" y="969518"/>
                    </a:lnTo>
                    <a:lnTo>
                      <a:pt x="60492" y="956202"/>
                    </a:lnTo>
                    <a:lnTo>
                      <a:pt x="66278" y="955513"/>
                    </a:lnTo>
                    <a:lnTo>
                      <a:pt x="69171" y="955169"/>
                    </a:lnTo>
                    <a:lnTo>
                      <a:pt x="68379" y="948511"/>
                    </a:lnTo>
                    <a:lnTo>
                      <a:pt x="74958" y="954480"/>
                    </a:lnTo>
                    <a:lnTo>
                      <a:pt x="77851" y="954136"/>
                    </a:lnTo>
                    <a:lnTo>
                      <a:pt x="74165" y="947822"/>
                    </a:lnTo>
                    <a:lnTo>
                      <a:pt x="72580" y="934506"/>
                    </a:lnTo>
                    <a:lnTo>
                      <a:pt x="75473" y="934161"/>
                    </a:lnTo>
                    <a:lnTo>
                      <a:pt x="74681" y="927503"/>
                    </a:lnTo>
                    <a:lnTo>
                      <a:pt x="77574" y="927159"/>
                    </a:lnTo>
                    <a:lnTo>
                      <a:pt x="78367" y="933817"/>
                    </a:lnTo>
                    <a:lnTo>
                      <a:pt x="79951" y="947133"/>
                    </a:lnTo>
                    <a:lnTo>
                      <a:pt x="80744" y="953792"/>
                    </a:lnTo>
                    <a:lnTo>
                      <a:pt x="86530" y="953103"/>
                    </a:lnTo>
                    <a:lnTo>
                      <a:pt x="88631" y="946100"/>
                    </a:lnTo>
                    <a:lnTo>
                      <a:pt x="92832" y="932095"/>
                    </a:lnTo>
                    <a:lnTo>
                      <a:pt x="92040" y="925437"/>
                    </a:lnTo>
                    <a:lnTo>
                      <a:pt x="94933" y="925093"/>
                    </a:lnTo>
                    <a:lnTo>
                      <a:pt x="100719" y="924404"/>
                    </a:lnTo>
                    <a:lnTo>
                      <a:pt x="99927" y="917746"/>
                    </a:lnTo>
                    <a:lnTo>
                      <a:pt x="102820" y="917401"/>
                    </a:lnTo>
                    <a:lnTo>
                      <a:pt x="105713" y="917057"/>
                    </a:lnTo>
                    <a:lnTo>
                      <a:pt x="112292" y="923027"/>
                    </a:lnTo>
                    <a:lnTo>
                      <a:pt x="115185" y="922682"/>
                    </a:lnTo>
                    <a:lnTo>
                      <a:pt x="114392" y="916024"/>
                    </a:lnTo>
                    <a:lnTo>
                      <a:pt x="112807" y="902707"/>
                    </a:lnTo>
                    <a:lnTo>
                      <a:pt x="109914" y="903052"/>
                    </a:lnTo>
                    <a:lnTo>
                      <a:pt x="109122" y="896394"/>
                    </a:lnTo>
                    <a:lnTo>
                      <a:pt x="106744" y="876419"/>
                    </a:lnTo>
                    <a:lnTo>
                      <a:pt x="110430" y="882733"/>
                    </a:lnTo>
                    <a:lnTo>
                      <a:pt x="118594" y="902019"/>
                    </a:lnTo>
                    <a:lnTo>
                      <a:pt x="120179" y="915335"/>
                    </a:lnTo>
                    <a:lnTo>
                      <a:pt x="121487" y="901674"/>
                    </a:lnTo>
                    <a:lnTo>
                      <a:pt x="126481" y="894328"/>
                    </a:lnTo>
                    <a:lnTo>
                      <a:pt x="124896" y="881011"/>
                    </a:lnTo>
                    <a:lnTo>
                      <a:pt x="124103" y="874353"/>
                    </a:lnTo>
                    <a:lnTo>
                      <a:pt x="119109" y="881700"/>
                    </a:lnTo>
                    <a:lnTo>
                      <a:pt x="120694" y="895016"/>
                    </a:lnTo>
                    <a:lnTo>
                      <a:pt x="115424" y="875386"/>
                    </a:lnTo>
                    <a:lnTo>
                      <a:pt x="113839" y="862069"/>
                    </a:lnTo>
                    <a:lnTo>
                      <a:pt x="107260" y="856100"/>
                    </a:lnTo>
                    <a:lnTo>
                      <a:pt x="112254" y="848753"/>
                    </a:lnTo>
                    <a:lnTo>
                      <a:pt x="113046" y="855411"/>
                    </a:lnTo>
                    <a:lnTo>
                      <a:pt x="115939" y="855067"/>
                    </a:lnTo>
                    <a:lnTo>
                      <a:pt x="121726" y="854378"/>
                    </a:lnTo>
                    <a:lnTo>
                      <a:pt x="125411" y="860692"/>
                    </a:lnTo>
                    <a:lnTo>
                      <a:pt x="129889" y="873664"/>
                    </a:lnTo>
                    <a:lnTo>
                      <a:pt x="128304" y="860348"/>
                    </a:lnTo>
                    <a:lnTo>
                      <a:pt x="135676" y="872975"/>
                    </a:lnTo>
                    <a:lnTo>
                      <a:pt x="136468" y="879634"/>
                    </a:lnTo>
                    <a:lnTo>
                      <a:pt x="132267" y="893639"/>
                    </a:lnTo>
                    <a:lnTo>
                      <a:pt x="133059" y="900297"/>
                    </a:lnTo>
                    <a:lnTo>
                      <a:pt x="130166" y="900641"/>
                    </a:lnTo>
                    <a:lnTo>
                      <a:pt x="131751" y="913958"/>
                    </a:lnTo>
                    <a:lnTo>
                      <a:pt x="134644" y="913614"/>
                    </a:lnTo>
                    <a:lnTo>
                      <a:pt x="140430" y="912925"/>
                    </a:lnTo>
                    <a:lnTo>
                      <a:pt x="143324" y="912581"/>
                    </a:lnTo>
                    <a:lnTo>
                      <a:pt x="141739" y="899264"/>
                    </a:lnTo>
                    <a:lnTo>
                      <a:pt x="146732" y="891917"/>
                    </a:lnTo>
                    <a:lnTo>
                      <a:pt x="145147" y="878601"/>
                    </a:lnTo>
                    <a:lnTo>
                      <a:pt x="148041" y="878256"/>
                    </a:lnTo>
                    <a:lnTo>
                      <a:pt x="153034" y="870909"/>
                    </a:lnTo>
                    <a:lnTo>
                      <a:pt x="154343" y="857249"/>
                    </a:lnTo>
                    <a:lnTo>
                      <a:pt x="153550" y="850590"/>
                    </a:lnTo>
                    <a:lnTo>
                      <a:pt x="149865" y="844276"/>
                    </a:lnTo>
                    <a:lnTo>
                      <a:pt x="148280" y="830960"/>
                    </a:lnTo>
                    <a:lnTo>
                      <a:pt x="147487" y="824302"/>
                    </a:lnTo>
                    <a:lnTo>
                      <a:pt x="145902" y="810985"/>
                    </a:lnTo>
                    <a:lnTo>
                      <a:pt x="139324" y="805016"/>
                    </a:lnTo>
                    <a:lnTo>
                      <a:pt x="137739" y="791699"/>
                    </a:lnTo>
                    <a:lnTo>
                      <a:pt x="136946" y="785041"/>
                    </a:lnTo>
                    <a:lnTo>
                      <a:pt x="136154" y="778383"/>
                    </a:lnTo>
                    <a:lnTo>
                      <a:pt x="133261" y="778727"/>
                    </a:lnTo>
                    <a:lnTo>
                      <a:pt x="127474" y="779416"/>
                    </a:lnTo>
                    <a:lnTo>
                      <a:pt x="125889" y="766099"/>
                    </a:lnTo>
                    <a:lnTo>
                      <a:pt x="124581" y="779760"/>
                    </a:lnTo>
                    <a:lnTo>
                      <a:pt x="119587" y="787107"/>
                    </a:lnTo>
                    <a:lnTo>
                      <a:pt x="117487" y="794110"/>
                    </a:lnTo>
                    <a:lnTo>
                      <a:pt x="116694" y="787451"/>
                    </a:lnTo>
                    <a:lnTo>
                      <a:pt x="115902" y="780793"/>
                    </a:lnTo>
                    <a:lnTo>
                      <a:pt x="118795" y="780449"/>
                    </a:lnTo>
                    <a:lnTo>
                      <a:pt x="122996" y="766444"/>
                    </a:lnTo>
                    <a:lnTo>
                      <a:pt x="123512" y="746125"/>
                    </a:lnTo>
                    <a:lnTo>
                      <a:pt x="128506" y="738778"/>
                    </a:lnTo>
                    <a:lnTo>
                      <a:pt x="129814" y="725117"/>
                    </a:lnTo>
                    <a:lnTo>
                      <a:pt x="134015" y="711112"/>
                    </a:lnTo>
                    <a:lnTo>
                      <a:pt x="138217" y="697107"/>
                    </a:lnTo>
                    <a:lnTo>
                      <a:pt x="144003" y="696418"/>
                    </a:lnTo>
                    <a:lnTo>
                      <a:pt x="144519" y="676099"/>
                    </a:lnTo>
                    <a:lnTo>
                      <a:pt x="143726" y="669441"/>
                    </a:lnTo>
                    <a:lnTo>
                      <a:pt x="148720" y="662094"/>
                    </a:lnTo>
                    <a:lnTo>
                      <a:pt x="150028" y="648433"/>
                    </a:lnTo>
                    <a:lnTo>
                      <a:pt x="149236" y="641775"/>
                    </a:lnTo>
                    <a:lnTo>
                      <a:pt x="146343" y="642119"/>
                    </a:lnTo>
                    <a:lnTo>
                      <a:pt x="141349" y="649466"/>
                    </a:lnTo>
                    <a:lnTo>
                      <a:pt x="142934" y="662782"/>
                    </a:lnTo>
                    <a:lnTo>
                      <a:pt x="140041" y="663127"/>
                    </a:lnTo>
                    <a:lnTo>
                      <a:pt x="135047" y="670474"/>
                    </a:lnTo>
                    <a:lnTo>
                      <a:pt x="132154" y="670818"/>
                    </a:lnTo>
                    <a:lnTo>
                      <a:pt x="130053" y="677820"/>
                    </a:lnTo>
                    <a:lnTo>
                      <a:pt x="129261" y="671162"/>
                    </a:lnTo>
                    <a:lnTo>
                      <a:pt x="128468" y="664504"/>
                    </a:lnTo>
                    <a:lnTo>
                      <a:pt x="131361" y="664160"/>
                    </a:lnTo>
                    <a:lnTo>
                      <a:pt x="132669" y="650499"/>
                    </a:lnTo>
                    <a:lnTo>
                      <a:pt x="136078" y="629835"/>
                    </a:lnTo>
                    <a:lnTo>
                      <a:pt x="138971" y="629491"/>
                    </a:lnTo>
                    <a:lnTo>
                      <a:pt x="138179" y="622833"/>
                    </a:lnTo>
                    <a:lnTo>
                      <a:pt x="142380" y="608828"/>
                    </a:lnTo>
                    <a:lnTo>
                      <a:pt x="145273" y="608483"/>
                    </a:lnTo>
                    <a:lnTo>
                      <a:pt x="150267" y="601136"/>
                    </a:lnTo>
                    <a:lnTo>
                      <a:pt x="149475" y="594478"/>
                    </a:lnTo>
                    <a:lnTo>
                      <a:pt x="150783" y="580817"/>
                    </a:lnTo>
                    <a:lnTo>
                      <a:pt x="149990" y="574159"/>
                    </a:lnTo>
                    <a:lnTo>
                      <a:pt x="147097" y="574503"/>
                    </a:lnTo>
                    <a:lnTo>
                      <a:pt x="142104" y="581850"/>
                    </a:lnTo>
                    <a:lnTo>
                      <a:pt x="143688" y="595167"/>
                    </a:lnTo>
                    <a:lnTo>
                      <a:pt x="140795" y="595511"/>
                    </a:lnTo>
                    <a:lnTo>
                      <a:pt x="135009" y="596200"/>
                    </a:lnTo>
                    <a:lnTo>
                      <a:pt x="133424" y="582883"/>
                    </a:lnTo>
                    <a:lnTo>
                      <a:pt x="129739" y="576569"/>
                    </a:lnTo>
                    <a:lnTo>
                      <a:pt x="130531" y="583228"/>
                    </a:lnTo>
                    <a:lnTo>
                      <a:pt x="126330" y="597233"/>
                    </a:lnTo>
                    <a:lnTo>
                      <a:pt x="124745" y="583916"/>
                    </a:lnTo>
                    <a:lnTo>
                      <a:pt x="121852" y="584261"/>
                    </a:lnTo>
                    <a:lnTo>
                      <a:pt x="121059" y="577602"/>
                    </a:lnTo>
                    <a:lnTo>
                      <a:pt x="122367" y="563942"/>
                    </a:lnTo>
                    <a:lnTo>
                      <a:pt x="121575" y="557284"/>
                    </a:lnTo>
                    <a:lnTo>
                      <a:pt x="119990" y="543967"/>
                    </a:lnTo>
                    <a:lnTo>
                      <a:pt x="119198" y="537309"/>
                    </a:lnTo>
                    <a:lnTo>
                      <a:pt x="124984" y="536620"/>
                    </a:lnTo>
                    <a:lnTo>
                      <a:pt x="127085" y="529617"/>
                    </a:lnTo>
                    <a:lnTo>
                      <a:pt x="125500" y="516301"/>
                    </a:lnTo>
                    <a:lnTo>
                      <a:pt x="124707" y="509643"/>
                    </a:lnTo>
                    <a:lnTo>
                      <a:pt x="130493" y="508954"/>
                    </a:lnTo>
                    <a:lnTo>
                      <a:pt x="128908" y="495638"/>
                    </a:lnTo>
                    <a:lnTo>
                      <a:pt x="131802" y="495293"/>
                    </a:lnTo>
                    <a:lnTo>
                      <a:pt x="131009" y="488635"/>
                    </a:lnTo>
                    <a:lnTo>
                      <a:pt x="135210" y="474630"/>
                    </a:lnTo>
                    <a:lnTo>
                      <a:pt x="134418" y="467972"/>
                    </a:lnTo>
                    <a:lnTo>
                      <a:pt x="137311" y="467627"/>
                    </a:lnTo>
                    <a:lnTo>
                      <a:pt x="136519" y="460969"/>
                    </a:lnTo>
                    <a:lnTo>
                      <a:pt x="134934" y="447653"/>
                    </a:lnTo>
                    <a:lnTo>
                      <a:pt x="137827" y="447308"/>
                    </a:lnTo>
                    <a:lnTo>
                      <a:pt x="142821" y="439961"/>
                    </a:lnTo>
                    <a:lnTo>
                      <a:pt x="141236" y="426645"/>
                    </a:lnTo>
                    <a:lnTo>
                      <a:pt x="149915" y="425612"/>
                    </a:lnTo>
                    <a:lnTo>
                      <a:pt x="149123" y="418954"/>
                    </a:lnTo>
                    <a:lnTo>
                      <a:pt x="150431" y="405293"/>
                    </a:lnTo>
                    <a:lnTo>
                      <a:pt x="152532" y="398290"/>
                    </a:lnTo>
                    <a:lnTo>
                      <a:pt x="157525" y="390943"/>
                    </a:lnTo>
                    <a:lnTo>
                      <a:pt x="160418" y="390599"/>
                    </a:lnTo>
                    <a:lnTo>
                      <a:pt x="158834" y="377283"/>
                    </a:lnTo>
                    <a:lnTo>
                      <a:pt x="163827" y="369936"/>
                    </a:lnTo>
                    <a:lnTo>
                      <a:pt x="165136" y="356275"/>
                    </a:lnTo>
                    <a:lnTo>
                      <a:pt x="170922" y="355586"/>
                    </a:lnTo>
                    <a:lnTo>
                      <a:pt x="170129" y="348928"/>
                    </a:lnTo>
                    <a:lnTo>
                      <a:pt x="173022" y="348584"/>
                    </a:lnTo>
                    <a:lnTo>
                      <a:pt x="171437" y="335267"/>
                    </a:lnTo>
                    <a:lnTo>
                      <a:pt x="173538" y="328264"/>
                    </a:lnTo>
                    <a:lnTo>
                      <a:pt x="178532" y="320918"/>
                    </a:lnTo>
                    <a:lnTo>
                      <a:pt x="187211" y="319885"/>
                    </a:lnTo>
                    <a:lnTo>
                      <a:pt x="185626" y="306568"/>
                    </a:lnTo>
                    <a:lnTo>
                      <a:pt x="187727" y="299565"/>
                    </a:lnTo>
                    <a:lnTo>
                      <a:pt x="193513" y="298877"/>
                    </a:lnTo>
                    <a:lnTo>
                      <a:pt x="191928" y="285560"/>
                    </a:lnTo>
                    <a:lnTo>
                      <a:pt x="186142" y="286249"/>
                    </a:lnTo>
                    <a:lnTo>
                      <a:pt x="191136" y="278902"/>
                    </a:lnTo>
                    <a:lnTo>
                      <a:pt x="194029" y="278558"/>
                    </a:lnTo>
                    <a:lnTo>
                      <a:pt x="196922" y="278213"/>
                    </a:lnTo>
                    <a:lnTo>
                      <a:pt x="201916" y="270867"/>
                    </a:lnTo>
                    <a:lnTo>
                      <a:pt x="204809" y="270522"/>
                    </a:lnTo>
                    <a:lnTo>
                      <a:pt x="203224" y="257206"/>
                    </a:lnTo>
                    <a:lnTo>
                      <a:pt x="208218" y="249859"/>
                    </a:lnTo>
                    <a:lnTo>
                      <a:pt x="206633" y="236542"/>
                    </a:lnTo>
                    <a:lnTo>
                      <a:pt x="209526" y="236198"/>
                    </a:lnTo>
                    <a:lnTo>
                      <a:pt x="204256" y="216568"/>
                    </a:lnTo>
                    <a:lnTo>
                      <a:pt x="203463" y="209909"/>
                    </a:lnTo>
                    <a:lnTo>
                      <a:pt x="206356" y="209565"/>
                    </a:lnTo>
                    <a:lnTo>
                      <a:pt x="212143" y="208876"/>
                    </a:lnTo>
                    <a:lnTo>
                      <a:pt x="215036" y="208532"/>
                    </a:lnTo>
                    <a:lnTo>
                      <a:pt x="214243" y="201874"/>
                    </a:lnTo>
                    <a:lnTo>
                      <a:pt x="212658" y="188557"/>
                    </a:lnTo>
                    <a:lnTo>
                      <a:pt x="215551" y="188213"/>
                    </a:lnTo>
                    <a:lnTo>
                      <a:pt x="220545" y="180866"/>
                    </a:lnTo>
                    <a:lnTo>
                      <a:pt x="218960" y="167550"/>
                    </a:lnTo>
                    <a:lnTo>
                      <a:pt x="221853" y="167205"/>
                    </a:lnTo>
                    <a:lnTo>
                      <a:pt x="221061" y="160547"/>
                    </a:lnTo>
                    <a:lnTo>
                      <a:pt x="226847" y="159858"/>
                    </a:lnTo>
                    <a:lnTo>
                      <a:pt x="229740" y="159514"/>
                    </a:lnTo>
                    <a:lnTo>
                      <a:pt x="235527" y="158825"/>
                    </a:lnTo>
                    <a:lnTo>
                      <a:pt x="233942" y="145509"/>
                    </a:lnTo>
                    <a:lnTo>
                      <a:pt x="236042" y="138506"/>
                    </a:lnTo>
                    <a:lnTo>
                      <a:pt x="235250" y="131848"/>
                    </a:lnTo>
                    <a:lnTo>
                      <a:pt x="238143" y="131504"/>
                    </a:lnTo>
                    <a:lnTo>
                      <a:pt x="236558" y="118187"/>
                    </a:lnTo>
                    <a:lnTo>
                      <a:pt x="242344" y="117499"/>
                    </a:lnTo>
                    <a:lnTo>
                      <a:pt x="244445" y="110496"/>
                    </a:lnTo>
                    <a:lnTo>
                      <a:pt x="242860" y="97179"/>
                    </a:lnTo>
                    <a:lnTo>
                      <a:pt x="248646" y="96491"/>
                    </a:lnTo>
                    <a:lnTo>
                      <a:pt x="247854" y="89832"/>
                    </a:lnTo>
                    <a:lnTo>
                      <a:pt x="249162" y="76172"/>
                    </a:lnTo>
                    <a:lnTo>
                      <a:pt x="250747" y="89488"/>
                    </a:lnTo>
                    <a:lnTo>
                      <a:pt x="257049" y="68480"/>
                    </a:lnTo>
                    <a:lnTo>
                      <a:pt x="264936" y="60789"/>
                    </a:lnTo>
                    <a:lnTo>
                      <a:pt x="263351" y="47473"/>
                    </a:lnTo>
                    <a:lnTo>
                      <a:pt x="272030" y="46440"/>
                    </a:lnTo>
                    <a:lnTo>
                      <a:pt x="274131" y="39437"/>
                    </a:lnTo>
                    <a:lnTo>
                      <a:pt x="277024" y="39093"/>
                    </a:lnTo>
                    <a:lnTo>
                      <a:pt x="282810" y="38404"/>
                    </a:lnTo>
                    <a:lnTo>
                      <a:pt x="286496" y="44718"/>
                    </a:lnTo>
                    <a:lnTo>
                      <a:pt x="285703" y="38060"/>
                    </a:lnTo>
                    <a:lnTo>
                      <a:pt x="284119" y="24743"/>
                    </a:lnTo>
                    <a:lnTo>
                      <a:pt x="289905" y="24055"/>
                    </a:lnTo>
                    <a:lnTo>
                      <a:pt x="292798" y="23710"/>
                    </a:lnTo>
                    <a:lnTo>
                      <a:pt x="298584" y="23022"/>
                    </a:lnTo>
                    <a:lnTo>
                      <a:pt x="297792" y="16363"/>
                    </a:lnTo>
                    <a:lnTo>
                      <a:pt x="300685" y="16019"/>
                    </a:lnTo>
                    <a:lnTo>
                      <a:pt x="303578" y="15675"/>
                    </a:lnTo>
                    <a:lnTo>
                      <a:pt x="309364" y="14986"/>
                    </a:lnTo>
                    <a:lnTo>
                      <a:pt x="307779" y="1670"/>
                    </a:lnTo>
                    <a:lnTo>
                      <a:pt x="310672" y="1325"/>
                    </a:lnTo>
                    <a:lnTo>
                      <a:pt x="312257" y="14642"/>
                    </a:lnTo>
                    <a:lnTo>
                      <a:pt x="318044" y="13953"/>
                    </a:lnTo>
                    <a:lnTo>
                      <a:pt x="320937" y="13609"/>
                    </a:lnTo>
                    <a:lnTo>
                      <a:pt x="319352" y="292"/>
                    </a:lnTo>
                    <a:lnTo>
                      <a:pt x="3218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2769B469-73C0-D2E7-82C9-CFDD8491E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890" y="3932785"/>
                <a:ext cx="1106214" cy="433551"/>
              </a:xfrm>
              <a:custGeom>
                <a:avLst/>
                <a:gdLst>
                  <a:gd name="connsiteX0" fmla="*/ 36524 w 373180"/>
                  <a:gd name="connsiteY0" fmla="*/ 84164 h 201676"/>
                  <a:gd name="connsiteX1" fmla="*/ 36524 w 373180"/>
                  <a:gd name="connsiteY1" fmla="*/ 85752 h 201676"/>
                  <a:gd name="connsiteX2" fmla="*/ 33348 w 373180"/>
                  <a:gd name="connsiteY2" fmla="*/ 85752 h 201676"/>
                  <a:gd name="connsiteX3" fmla="*/ 49228 w 373180"/>
                  <a:gd name="connsiteY3" fmla="*/ 57168 h 201676"/>
                  <a:gd name="connsiteX4" fmla="*/ 52404 w 373180"/>
                  <a:gd name="connsiteY4" fmla="*/ 57168 h 201676"/>
                  <a:gd name="connsiteX5" fmla="*/ 52404 w 373180"/>
                  <a:gd name="connsiteY5" fmla="*/ 58756 h 201676"/>
                  <a:gd name="connsiteX6" fmla="*/ 49228 w 373180"/>
                  <a:gd name="connsiteY6" fmla="*/ 58756 h 201676"/>
                  <a:gd name="connsiteX7" fmla="*/ 363652 w 373180"/>
                  <a:gd name="connsiteY7" fmla="*/ 53992 h 201676"/>
                  <a:gd name="connsiteX8" fmla="*/ 363652 w 373180"/>
                  <a:gd name="connsiteY8" fmla="*/ 57168 h 201676"/>
                  <a:gd name="connsiteX9" fmla="*/ 362064 w 373180"/>
                  <a:gd name="connsiteY9" fmla="*/ 58756 h 201676"/>
                  <a:gd name="connsiteX10" fmla="*/ 362064 w 373180"/>
                  <a:gd name="connsiteY10" fmla="*/ 57168 h 201676"/>
                  <a:gd name="connsiteX11" fmla="*/ 347772 w 373180"/>
                  <a:gd name="connsiteY11" fmla="*/ 46052 h 201676"/>
                  <a:gd name="connsiteX12" fmla="*/ 349360 w 373180"/>
                  <a:gd name="connsiteY12" fmla="*/ 46052 h 201676"/>
                  <a:gd name="connsiteX13" fmla="*/ 349360 w 373180"/>
                  <a:gd name="connsiteY13" fmla="*/ 47640 h 201676"/>
                  <a:gd name="connsiteX14" fmla="*/ 347772 w 373180"/>
                  <a:gd name="connsiteY14" fmla="*/ 47640 h 201676"/>
                  <a:gd name="connsiteX15" fmla="*/ 338244 w 373180"/>
                  <a:gd name="connsiteY15" fmla="*/ 42876 h 201676"/>
                  <a:gd name="connsiteX16" fmla="*/ 338244 w 373180"/>
                  <a:gd name="connsiteY16" fmla="*/ 46052 h 201676"/>
                  <a:gd name="connsiteX17" fmla="*/ 336656 w 373180"/>
                  <a:gd name="connsiteY17" fmla="*/ 46052 h 201676"/>
                  <a:gd name="connsiteX18" fmla="*/ 330304 w 373180"/>
                  <a:gd name="connsiteY18" fmla="*/ 38112 h 201676"/>
                  <a:gd name="connsiteX19" fmla="*/ 330304 w 373180"/>
                  <a:gd name="connsiteY19" fmla="*/ 41288 h 201676"/>
                  <a:gd name="connsiteX20" fmla="*/ 327128 w 373180"/>
                  <a:gd name="connsiteY20" fmla="*/ 41288 h 201676"/>
                  <a:gd name="connsiteX21" fmla="*/ 325540 w 373180"/>
                  <a:gd name="connsiteY21" fmla="*/ 31760 h 201676"/>
                  <a:gd name="connsiteX22" fmla="*/ 325540 w 373180"/>
                  <a:gd name="connsiteY22" fmla="*/ 34936 h 201676"/>
                  <a:gd name="connsiteX23" fmla="*/ 323952 w 373180"/>
                  <a:gd name="connsiteY23" fmla="*/ 34936 h 201676"/>
                  <a:gd name="connsiteX24" fmla="*/ 323952 w 373180"/>
                  <a:gd name="connsiteY24" fmla="*/ 22232 h 201676"/>
                  <a:gd name="connsiteX25" fmla="*/ 323952 w 373180"/>
                  <a:gd name="connsiteY25" fmla="*/ 25408 h 201676"/>
                  <a:gd name="connsiteX26" fmla="*/ 320776 w 373180"/>
                  <a:gd name="connsiteY26" fmla="*/ 25408 h 201676"/>
                  <a:gd name="connsiteX27" fmla="*/ 304896 w 373180"/>
                  <a:gd name="connsiteY27" fmla="*/ 15880 h 201676"/>
                  <a:gd name="connsiteX28" fmla="*/ 306484 w 373180"/>
                  <a:gd name="connsiteY28" fmla="*/ 15880 h 201676"/>
                  <a:gd name="connsiteX29" fmla="*/ 306484 w 373180"/>
                  <a:gd name="connsiteY29" fmla="*/ 17468 h 201676"/>
                  <a:gd name="connsiteX30" fmla="*/ 304896 w 373180"/>
                  <a:gd name="connsiteY30" fmla="*/ 17468 h 201676"/>
                  <a:gd name="connsiteX31" fmla="*/ 161976 w 373180"/>
                  <a:gd name="connsiteY31" fmla="*/ 15880 h 201676"/>
                  <a:gd name="connsiteX32" fmla="*/ 165152 w 373180"/>
                  <a:gd name="connsiteY32" fmla="*/ 15880 h 201676"/>
                  <a:gd name="connsiteX33" fmla="*/ 165152 w 373180"/>
                  <a:gd name="connsiteY33" fmla="*/ 19056 h 201676"/>
                  <a:gd name="connsiteX34" fmla="*/ 161976 w 373180"/>
                  <a:gd name="connsiteY34" fmla="*/ 19056 h 201676"/>
                  <a:gd name="connsiteX35" fmla="*/ 262020 w 373180"/>
                  <a:gd name="connsiteY35" fmla="*/ 14292 h 201676"/>
                  <a:gd name="connsiteX36" fmla="*/ 263608 w 373180"/>
                  <a:gd name="connsiteY36" fmla="*/ 15880 h 201676"/>
                  <a:gd name="connsiteX37" fmla="*/ 263608 w 373180"/>
                  <a:gd name="connsiteY37" fmla="*/ 14292 h 201676"/>
                  <a:gd name="connsiteX38" fmla="*/ 287428 w 373180"/>
                  <a:gd name="connsiteY38" fmla="*/ 11116 h 201676"/>
                  <a:gd name="connsiteX39" fmla="*/ 289016 w 373180"/>
                  <a:gd name="connsiteY39" fmla="*/ 11116 h 201676"/>
                  <a:gd name="connsiteX40" fmla="*/ 289016 w 373180"/>
                  <a:gd name="connsiteY40" fmla="*/ 14292 h 201676"/>
                  <a:gd name="connsiteX41" fmla="*/ 287428 w 373180"/>
                  <a:gd name="connsiteY41" fmla="*/ 14292 h 201676"/>
                  <a:gd name="connsiteX42" fmla="*/ 292192 w 373180"/>
                  <a:gd name="connsiteY42" fmla="*/ 9528 h 201676"/>
                  <a:gd name="connsiteX43" fmla="*/ 292192 w 373180"/>
                  <a:gd name="connsiteY43" fmla="*/ 11116 h 201676"/>
                  <a:gd name="connsiteX44" fmla="*/ 289016 w 373180"/>
                  <a:gd name="connsiteY44" fmla="*/ 11116 h 201676"/>
                  <a:gd name="connsiteX45" fmla="*/ 293780 w 373180"/>
                  <a:gd name="connsiteY45" fmla="*/ 6352 h 201676"/>
                  <a:gd name="connsiteX46" fmla="*/ 295368 w 373180"/>
                  <a:gd name="connsiteY46" fmla="*/ 6352 h 201676"/>
                  <a:gd name="connsiteX47" fmla="*/ 295368 w 373180"/>
                  <a:gd name="connsiteY47" fmla="*/ 9528 h 201676"/>
                  <a:gd name="connsiteX48" fmla="*/ 293780 w 373180"/>
                  <a:gd name="connsiteY48" fmla="*/ 9528 h 201676"/>
                  <a:gd name="connsiteX49" fmla="*/ 263608 w 373180"/>
                  <a:gd name="connsiteY49" fmla="*/ 4764 h 201676"/>
                  <a:gd name="connsiteX50" fmla="*/ 266784 w 373180"/>
                  <a:gd name="connsiteY50" fmla="*/ 4764 h 201676"/>
                  <a:gd name="connsiteX51" fmla="*/ 268372 w 373180"/>
                  <a:gd name="connsiteY51" fmla="*/ 4764 h 201676"/>
                  <a:gd name="connsiteX52" fmla="*/ 266784 w 373180"/>
                  <a:gd name="connsiteY52" fmla="*/ 6352 h 201676"/>
                  <a:gd name="connsiteX53" fmla="*/ 263608 w 373180"/>
                  <a:gd name="connsiteY53" fmla="*/ 6352 h 201676"/>
                  <a:gd name="connsiteX54" fmla="*/ 263608 w 373180"/>
                  <a:gd name="connsiteY54" fmla="*/ 0 h 201676"/>
                  <a:gd name="connsiteX55" fmla="*/ 265196 w 373180"/>
                  <a:gd name="connsiteY55" fmla="*/ 0 h 201676"/>
                  <a:gd name="connsiteX56" fmla="*/ 265196 w 373180"/>
                  <a:gd name="connsiteY56" fmla="*/ 1588 h 201676"/>
                  <a:gd name="connsiteX57" fmla="*/ 263608 w 373180"/>
                  <a:gd name="connsiteY57" fmla="*/ 1588 h 201676"/>
                  <a:gd name="connsiteX58" fmla="*/ 260432 w 373180"/>
                  <a:gd name="connsiteY58" fmla="*/ 0 h 201676"/>
                  <a:gd name="connsiteX59" fmla="*/ 262020 w 373180"/>
                  <a:gd name="connsiteY59" fmla="*/ 0 h 201676"/>
                  <a:gd name="connsiteX60" fmla="*/ 262020 w 373180"/>
                  <a:gd name="connsiteY60" fmla="*/ 1588 h 201676"/>
                  <a:gd name="connsiteX61" fmla="*/ 260432 w 373180"/>
                  <a:gd name="connsiteY61" fmla="*/ 1588 h 201676"/>
                  <a:gd name="connsiteX62" fmla="*/ 228672 w 373180"/>
                  <a:gd name="connsiteY62" fmla="*/ 0 h 201676"/>
                  <a:gd name="connsiteX63" fmla="*/ 230260 w 373180"/>
                  <a:gd name="connsiteY63" fmla="*/ 3176 h 201676"/>
                  <a:gd name="connsiteX64" fmla="*/ 230260 w 373180"/>
                  <a:gd name="connsiteY64" fmla="*/ 0 h 201676"/>
                  <a:gd name="connsiteX65" fmla="*/ 233436 w 373180"/>
                  <a:gd name="connsiteY65" fmla="*/ 0 h 201676"/>
                  <a:gd name="connsiteX66" fmla="*/ 233436 w 373180"/>
                  <a:gd name="connsiteY66" fmla="*/ 3176 h 201676"/>
                  <a:gd name="connsiteX67" fmla="*/ 235024 w 373180"/>
                  <a:gd name="connsiteY67" fmla="*/ 3176 h 201676"/>
                  <a:gd name="connsiteX68" fmla="*/ 236612 w 373180"/>
                  <a:gd name="connsiteY68" fmla="*/ 3176 h 201676"/>
                  <a:gd name="connsiteX69" fmla="*/ 236612 w 373180"/>
                  <a:gd name="connsiteY69" fmla="*/ 4764 h 201676"/>
                  <a:gd name="connsiteX70" fmla="*/ 239788 w 373180"/>
                  <a:gd name="connsiteY70" fmla="*/ 4764 h 201676"/>
                  <a:gd name="connsiteX71" fmla="*/ 241376 w 373180"/>
                  <a:gd name="connsiteY71" fmla="*/ 4764 h 201676"/>
                  <a:gd name="connsiteX72" fmla="*/ 244552 w 373180"/>
                  <a:gd name="connsiteY72" fmla="*/ 4764 h 201676"/>
                  <a:gd name="connsiteX73" fmla="*/ 246140 w 373180"/>
                  <a:gd name="connsiteY73" fmla="*/ 4764 h 201676"/>
                  <a:gd name="connsiteX74" fmla="*/ 249316 w 373180"/>
                  <a:gd name="connsiteY74" fmla="*/ 4764 h 201676"/>
                  <a:gd name="connsiteX75" fmla="*/ 250904 w 373180"/>
                  <a:gd name="connsiteY75" fmla="*/ 3176 h 201676"/>
                  <a:gd name="connsiteX76" fmla="*/ 252492 w 373180"/>
                  <a:gd name="connsiteY76" fmla="*/ 3176 h 201676"/>
                  <a:gd name="connsiteX77" fmla="*/ 255668 w 373180"/>
                  <a:gd name="connsiteY77" fmla="*/ 3176 h 201676"/>
                  <a:gd name="connsiteX78" fmla="*/ 257256 w 373180"/>
                  <a:gd name="connsiteY78" fmla="*/ 3176 h 201676"/>
                  <a:gd name="connsiteX79" fmla="*/ 260432 w 373180"/>
                  <a:gd name="connsiteY79" fmla="*/ 3176 h 201676"/>
                  <a:gd name="connsiteX80" fmla="*/ 262020 w 373180"/>
                  <a:gd name="connsiteY80" fmla="*/ 3176 h 201676"/>
                  <a:gd name="connsiteX81" fmla="*/ 262020 w 373180"/>
                  <a:gd name="connsiteY81" fmla="*/ 4764 h 201676"/>
                  <a:gd name="connsiteX82" fmla="*/ 260432 w 373180"/>
                  <a:gd name="connsiteY82" fmla="*/ 4764 h 201676"/>
                  <a:gd name="connsiteX83" fmla="*/ 260432 w 373180"/>
                  <a:gd name="connsiteY83" fmla="*/ 6352 h 201676"/>
                  <a:gd name="connsiteX84" fmla="*/ 262020 w 373180"/>
                  <a:gd name="connsiteY84" fmla="*/ 6352 h 201676"/>
                  <a:gd name="connsiteX85" fmla="*/ 262020 w 373180"/>
                  <a:gd name="connsiteY85" fmla="*/ 9528 h 201676"/>
                  <a:gd name="connsiteX86" fmla="*/ 260432 w 373180"/>
                  <a:gd name="connsiteY86" fmla="*/ 9528 h 201676"/>
                  <a:gd name="connsiteX87" fmla="*/ 260432 w 373180"/>
                  <a:gd name="connsiteY87" fmla="*/ 11116 h 201676"/>
                  <a:gd name="connsiteX88" fmla="*/ 262020 w 373180"/>
                  <a:gd name="connsiteY88" fmla="*/ 11116 h 201676"/>
                  <a:gd name="connsiteX89" fmla="*/ 263608 w 373180"/>
                  <a:gd name="connsiteY89" fmla="*/ 11116 h 201676"/>
                  <a:gd name="connsiteX90" fmla="*/ 263608 w 373180"/>
                  <a:gd name="connsiteY90" fmla="*/ 9528 h 201676"/>
                  <a:gd name="connsiteX91" fmla="*/ 266784 w 373180"/>
                  <a:gd name="connsiteY91" fmla="*/ 9528 h 201676"/>
                  <a:gd name="connsiteX92" fmla="*/ 266784 w 373180"/>
                  <a:gd name="connsiteY92" fmla="*/ 11116 h 201676"/>
                  <a:gd name="connsiteX93" fmla="*/ 266784 w 373180"/>
                  <a:gd name="connsiteY93" fmla="*/ 14292 h 201676"/>
                  <a:gd name="connsiteX94" fmla="*/ 268372 w 373180"/>
                  <a:gd name="connsiteY94" fmla="*/ 14292 h 201676"/>
                  <a:gd name="connsiteX95" fmla="*/ 268372 w 373180"/>
                  <a:gd name="connsiteY95" fmla="*/ 11116 h 201676"/>
                  <a:gd name="connsiteX96" fmla="*/ 271548 w 373180"/>
                  <a:gd name="connsiteY96" fmla="*/ 11116 h 201676"/>
                  <a:gd name="connsiteX97" fmla="*/ 271548 w 373180"/>
                  <a:gd name="connsiteY97" fmla="*/ 14292 h 201676"/>
                  <a:gd name="connsiteX98" fmla="*/ 273136 w 373180"/>
                  <a:gd name="connsiteY98" fmla="*/ 14292 h 201676"/>
                  <a:gd name="connsiteX99" fmla="*/ 273136 w 373180"/>
                  <a:gd name="connsiteY99" fmla="*/ 15880 h 201676"/>
                  <a:gd name="connsiteX100" fmla="*/ 276312 w 373180"/>
                  <a:gd name="connsiteY100" fmla="*/ 15880 h 201676"/>
                  <a:gd name="connsiteX101" fmla="*/ 277900 w 373180"/>
                  <a:gd name="connsiteY101" fmla="*/ 15880 h 201676"/>
                  <a:gd name="connsiteX102" fmla="*/ 279488 w 373180"/>
                  <a:gd name="connsiteY102" fmla="*/ 14292 h 201676"/>
                  <a:gd name="connsiteX103" fmla="*/ 279488 w 373180"/>
                  <a:gd name="connsiteY103" fmla="*/ 15880 h 201676"/>
                  <a:gd name="connsiteX104" fmla="*/ 282664 w 373180"/>
                  <a:gd name="connsiteY104" fmla="*/ 15880 h 201676"/>
                  <a:gd name="connsiteX105" fmla="*/ 282664 w 373180"/>
                  <a:gd name="connsiteY105" fmla="*/ 14292 h 201676"/>
                  <a:gd name="connsiteX106" fmla="*/ 284252 w 373180"/>
                  <a:gd name="connsiteY106" fmla="*/ 14292 h 201676"/>
                  <a:gd name="connsiteX107" fmla="*/ 287428 w 373180"/>
                  <a:gd name="connsiteY107" fmla="*/ 15880 h 201676"/>
                  <a:gd name="connsiteX108" fmla="*/ 287428 w 373180"/>
                  <a:gd name="connsiteY108" fmla="*/ 19056 h 201676"/>
                  <a:gd name="connsiteX109" fmla="*/ 289016 w 373180"/>
                  <a:gd name="connsiteY109" fmla="*/ 15880 h 201676"/>
                  <a:gd name="connsiteX110" fmla="*/ 290604 w 373180"/>
                  <a:gd name="connsiteY110" fmla="*/ 15880 h 201676"/>
                  <a:gd name="connsiteX111" fmla="*/ 292192 w 373180"/>
                  <a:gd name="connsiteY111" fmla="*/ 15880 h 201676"/>
                  <a:gd name="connsiteX112" fmla="*/ 292192 w 373180"/>
                  <a:gd name="connsiteY112" fmla="*/ 19056 h 201676"/>
                  <a:gd name="connsiteX113" fmla="*/ 293780 w 373180"/>
                  <a:gd name="connsiteY113" fmla="*/ 19056 h 201676"/>
                  <a:gd name="connsiteX114" fmla="*/ 295368 w 373180"/>
                  <a:gd name="connsiteY114" fmla="*/ 19056 h 201676"/>
                  <a:gd name="connsiteX115" fmla="*/ 298544 w 373180"/>
                  <a:gd name="connsiteY115" fmla="*/ 19056 h 201676"/>
                  <a:gd name="connsiteX116" fmla="*/ 300132 w 373180"/>
                  <a:gd name="connsiteY116" fmla="*/ 19056 h 201676"/>
                  <a:gd name="connsiteX117" fmla="*/ 300132 w 373180"/>
                  <a:gd name="connsiteY117" fmla="*/ 15880 h 201676"/>
                  <a:gd name="connsiteX118" fmla="*/ 303308 w 373180"/>
                  <a:gd name="connsiteY118" fmla="*/ 15880 h 201676"/>
                  <a:gd name="connsiteX119" fmla="*/ 303308 w 373180"/>
                  <a:gd name="connsiteY119" fmla="*/ 19056 h 201676"/>
                  <a:gd name="connsiteX120" fmla="*/ 304896 w 373180"/>
                  <a:gd name="connsiteY120" fmla="*/ 19056 h 201676"/>
                  <a:gd name="connsiteX121" fmla="*/ 308072 w 373180"/>
                  <a:gd name="connsiteY121" fmla="*/ 19056 h 201676"/>
                  <a:gd name="connsiteX122" fmla="*/ 309660 w 373180"/>
                  <a:gd name="connsiteY122" fmla="*/ 19056 h 201676"/>
                  <a:gd name="connsiteX123" fmla="*/ 309660 w 373180"/>
                  <a:gd name="connsiteY123" fmla="*/ 20644 h 201676"/>
                  <a:gd name="connsiteX124" fmla="*/ 308072 w 373180"/>
                  <a:gd name="connsiteY124" fmla="*/ 20644 h 201676"/>
                  <a:gd name="connsiteX125" fmla="*/ 308072 w 373180"/>
                  <a:gd name="connsiteY125" fmla="*/ 22232 h 201676"/>
                  <a:gd name="connsiteX126" fmla="*/ 309660 w 373180"/>
                  <a:gd name="connsiteY126" fmla="*/ 22232 h 201676"/>
                  <a:gd name="connsiteX127" fmla="*/ 309660 w 373180"/>
                  <a:gd name="connsiteY127" fmla="*/ 20644 h 201676"/>
                  <a:gd name="connsiteX128" fmla="*/ 311248 w 373180"/>
                  <a:gd name="connsiteY128" fmla="*/ 20644 h 201676"/>
                  <a:gd name="connsiteX129" fmla="*/ 311248 w 373180"/>
                  <a:gd name="connsiteY129" fmla="*/ 22232 h 201676"/>
                  <a:gd name="connsiteX130" fmla="*/ 314424 w 373180"/>
                  <a:gd name="connsiteY130" fmla="*/ 22232 h 201676"/>
                  <a:gd name="connsiteX131" fmla="*/ 316012 w 373180"/>
                  <a:gd name="connsiteY131" fmla="*/ 22232 h 201676"/>
                  <a:gd name="connsiteX132" fmla="*/ 316012 w 373180"/>
                  <a:gd name="connsiteY132" fmla="*/ 20644 h 201676"/>
                  <a:gd name="connsiteX133" fmla="*/ 319188 w 373180"/>
                  <a:gd name="connsiteY133" fmla="*/ 20644 h 201676"/>
                  <a:gd name="connsiteX134" fmla="*/ 319188 w 373180"/>
                  <a:gd name="connsiteY134" fmla="*/ 19056 h 201676"/>
                  <a:gd name="connsiteX135" fmla="*/ 319188 w 373180"/>
                  <a:gd name="connsiteY135" fmla="*/ 15880 h 201676"/>
                  <a:gd name="connsiteX136" fmla="*/ 320776 w 373180"/>
                  <a:gd name="connsiteY136" fmla="*/ 15880 h 201676"/>
                  <a:gd name="connsiteX137" fmla="*/ 320776 w 373180"/>
                  <a:gd name="connsiteY137" fmla="*/ 19056 h 201676"/>
                  <a:gd name="connsiteX138" fmla="*/ 320776 w 373180"/>
                  <a:gd name="connsiteY138" fmla="*/ 20644 h 201676"/>
                  <a:gd name="connsiteX139" fmla="*/ 320776 w 373180"/>
                  <a:gd name="connsiteY139" fmla="*/ 22232 h 201676"/>
                  <a:gd name="connsiteX140" fmla="*/ 320776 w 373180"/>
                  <a:gd name="connsiteY140" fmla="*/ 25408 h 201676"/>
                  <a:gd name="connsiteX141" fmla="*/ 320776 w 373180"/>
                  <a:gd name="connsiteY141" fmla="*/ 26996 h 201676"/>
                  <a:gd name="connsiteX142" fmla="*/ 319188 w 373180"/>
                  <a:gd name="connsiteY142" fmla="*/ 30172 h 201676"/>
                  <a:gd name="connsiteX143" fmla="*/ 316012 w 373180"/>
                  <a:gd name="connsiteY143" fmla="*/ 30172 h 201676"/>
                  <a:gd name="connsiteX144" fmla="*/ 316012 w 373180"/>
                  <a:gd name="connsiteY144" fmla="*/ 31760 h 201676"/>
                  <a:gd name="connsiteX145" fmla="*/ 316012 w 373180"/>
                  <a:gd name="connsiteY145" fmla="*/ 34936 h 201676"/>
                  <a:gd name="connsiteX146" fmla="*/ 319188 w 373180"/>
                  <a:gd name="connsiteY146" fmla="*/ 34936 h 201676"/>
                  <a:gd name="connsiteX147" fmla="*/ 320776 w 373180"/>
                  <a:gd name="connsiteY147" fmla="*/ 34936 h 201676"/>
                  <a:gd name="connsiteX148" fmla="*/ 323952 w 373180"/>
                  <a:gd name="connsiteY148" fmla="*/ 34936 h 201676"/>
                  <a:gd name="connsiteX149" fmla="*/ 323952 w 373180"/>
                  <a:gd name="connsiteY149" fmla="*/ 36524 h 201676"/>
                  <a:gd name="connsiteX150" fmla="*/ 325540 w 373180"/>
                  <a:gd name="connsiteY150" fmla="*/ 36524 h 201676"/>
                  <a:gd name="connsiteX151" fmla="*/ 327128 w 373180"/>
                  <a:gd name="connsiteY151" fmla="*/ 36524 h 201676"/>
                  <a:gd name="connsiteX152" fmla="*/ 330304 w 373180"/>
                  <a:gd name="connsiteY152" fmla="*/ 38112 h 201676"/>
                  <a:gd name="connsiteX153" fmla="*/ 327128 w 373180"/>
                  <a:gd name="connsiteY153" fmla="*/ 38112 h 201676"/>
                  <a:gd name="connsiteX154" fmla="*/ 327128 w 373180"/>
                  <a:gd name="connsiteY154" fmla="*/ 41288 h 201676"/>
                  <a:gd name="connsiteX155" fmla="*/ 327128 w 373180"/>
                  <a:gd name="connsiteY155" fmla="*/ 42876 h 201676"/>
                  <a:gd name="connsiteX156" fmla="*/ 330304 w 373180"/>
                  <a:gd name="connsiteY156" fmla="*/ 42876 h 201676"/>
                  <a:gd name="connsiteX157" fmla="*/ 331892 w 373180"/>
                  <a:gd name="connsiteY157" fmla="*/ 42876 h 201676"/>
                  <a:gd name="connsiteX158" fmla="*/ 331892 w 373180"/>
                  <a:gd name="connsiteY158" fmla="*/ 41288 h 201676"/>
                  <a:gd name="connsiteX159" fmla="*/ 335068 w 373180"/>
                  <a:gd name="connsiteY159" fmla="*/ 41288 h 201676"/>
                  <a:gd name="connsiteX160" fmla="*/ 335068 w 373180"/>
                  <a:gd name="connsiteY160" fmla="*/ 42876 h 201676"/>
                  <a:gd name="connsiteX161" fmla="*/ 335068 w 373180"/>
                  <a:gd name="connsiteY161" fmla="*/ 46052 h 201676"/>
                  <a:gd name="connsiteX162" fmla="*/ 336656 w 373180"/>
                  <a:gd name="connsiteY162" fmla="*/ 46052 h 201676"/>
                  <a:gd name="connsiteX163" fmla="*/ 336656 w 373180"/>
                  <a:gd name="connsiteY163" fmla="*/ 47640 h 201676"/>
                  <a:gd name="connsiteX164" fmla="*/ 338244 w 373180"/>
                  <a:gd name="connsiteY164" fmla="*/ 46052 h 201676"/>
                  <a:gd name="connsiteX165" fmla="*/ 341420 w 373180"/>
                  <a:gd name="connsiteY165" fmla="*/ 46052 h 201676"/>
                  <a:gd name="connsiteX166" fmla="*/ 341420 w 373180"/>
                  <a:gd name="connsiteY166" fmla="*/ 47640 h 201676"/>
                  <a:gd name="connsiteX167" fmla="*/ 343008 w 373180"/>
                  <a:gd name="connsiteY167" fmla="*/ 47640 h 201676"/>
                  <a:gd name="connsiteX168" fmla="*/ 346184 w 373180"/>
                  <a:gd name="connsiteY168" fmla="*/ 47640 h 201676"/>
                  <a:gd name="connsiteX169" fmla="*/ 347772 w 373180"/>
                  <a:gd name="connsiteY169" fmla="*/ 47640 h 201676"/>
                  <a:gd name="connsiteX170" fmla="*/ 347772 w 373180"/>
                  <a:gd name="connsiteY170" fmla="*/ 50816 h 201676"/>
                  <a:gd name="connsiteX171" fmla="*/ 346184 w 373180"/>
                  <a:gd name="connsiteY171" fmla="*/ 52404 h 201676"/>
                  <a:gd name="connsiteX172" fmla="*/ 346184 w 373180"/>
                  <a:gd name="connsiteY172" fmla="*/ 53992 h 201676"/>
                  <a:gd name="connsiteX173" fmla="*/ 346184 w 373180"/>
                  <a:gd name="connsiteY173" fmla="*/ 57168 h 201676"/>
                  <a:gd name="connsiteX174" fmla="*/ 346184 w 373180"/>
                  <a:gd name="connsiteY174" fmla="*/ 58756 h 201676"/>
                  <a:gd name="connsiteX175" fmla="*/ 347772 w 373180"/>
                  <a:gd name="connsiteY175" fmla="*/ 58756 h 201676"/>
                  <a:gd name="connsiteX176" fmla="*/ 350948 w 373180"/>
                  <a:gd name="connsiteY176" fmla="*/ 58756 h 201676"/>
                  <a:gd name="connsiteX177" fmla="*/ 350948 w 373180"/>
                  <a:gd name="connsiteY177" fmla="*/ 57168 h 201676"/>
                  <a:gd name="connsiteX178" fmla="*/ 352536 w 373180"/>
                  <a:gd name="connsiteY178" fmla="*/ 57168 h 201676"/>
                  <a:gd name="connsiteX179" fmla="*/ 352536 w 373180"/>
                  <a:gd name="connsiteY179" fmla="*/ 58756 h 201676"/>
                  <a:gd name="connsiteX180" fmla="*/ 354124 w 373180"/>
                  <a:gd name="connsiteY180" fmla="*/ 58756 h 201676"/>
                  <a:gd name="connsiteX181" fmla="*/ 357300 w 373180"/>
                  <a:gd name="connsiteY181" fmla="*/ 57168 h 201676"/>
                  <a:gd name="connsiteX182" fmla="*/ 358888 w 373180"/>
                  <a:gd name="connsiteY182" fmla="*/ 53992 h 201676"/>
                  <a:gd name="connsiteX183" fmla="*/ 358888 w 373180"/>
                  <a:gd name="connsiteY183" fmla="*/ 57168 h 201676"/>
                  <a:gd name="connsiteX184" fmla="*/ 358888 w 373180"/>
                  <a:gd name="connsiteY184" fmla="*/ 58756 h 201676"/>
                  <a:gd name="connsiteX185" fmla="*/ 362064 w 373180"/>
                  <a:gd name="connsiteY185" fmla="*/ 58756 h 201676"/>
                  <a:gd name="connsiteX186" fmla="*/ 363652 w 373180"/>
                  <a:gd name="connsiteY186" fmla="*/ 58756 h 201676"/>
                  <a:gd name="connsiteX187" fmla="*/ 363652 w 373180"/>
                  <a:gd name="connsiteY187" fmla="*/ 57168 h 201676"/>
                  <a:gd name="connsiteX188" fmla="*/ 366828 w 373180"/>
                  <a:gd name="connsiteY188" fmla="*/ 57168 h 201676"/>
                  <a:gd name="connsiteX189" fmla="*/ 366828 w 373180"/>
                  <a:gd name="connsiteY189" fmla="*/ 58756 h 201676"/>
                  <a:gd name="connsiteX190" fmla="*/ 366828 w 373180"/>
                  <a:gd name="connsiteY190" fmla="*/ 61932 h 201676"/>
                  <a:gd name="connsiteX191" fmla="*/ 363652 w 373180"/>
                  <a:gd name="connsiteY191" fmla="*/ 61932 h 201676"/>
                  <a:gd name="connsiteX192" fmla="*/ 363652 w 373180"/>
                  <a:gd name="connsiteY192" fmla="*/ 63520 h 201676"/>
                  <a:gd name="connsiteX193" fmla="*/ 363652 w 373180"/>
                  <a:gd name="connsiteY193" fmla="*/ 66696 h 201676"/>
                  <a:gd name="connsiteX194" fmla="*/ 366828 w 373180"/>
                  <a:gd name="connsiteY194" fmla="*/ 66696 h 201676"/>
                  <a:gd name="connsiteX195" fmla="*/ 368416 w 373180"/>
                  <a:gd name="connsiteY195" fmla="*/ 63520 h 201676"/>
                  <a:gd name="connsiteX196" fmla="*/ 368416 w 373180"/>
                  <a:gd name="connsiteY196" fmla="*/ 61932 h 201676"/>
                  <a:gd name="connsiteX197" fmla="*/ 370004 w 373180"/>
                  <a:gd name="connsiteY197" fmla="*/ 61932 h 201676"/>
                  <a:gd name="connsiteX198" fmla="*/ 370004 w 373180"/>
                  <a:gd name="connsiteY198" fmla="*/ 63520 h 201676"/>
                  <a:gd name="connsiteX199" fmla="*/ 370004 w 373180"/>
                  <a:gd name="connsiteY199" fmla="*/ 66696 h 201676"/>
                  <a:gd name="connsiteX200" fmla="*/ 370004 w 373180"/>
                  <a:gd name="connsiteY200" fmla="*/ 68284 h 201676"/>
                  <a:gd name="connsiteX201" fmla="*/ 370004 w 373180"/>
                  <a:gd name="connsiteY201" fmla="*/ 69872 h 201676"/>
                  <a:gd name="connsiteX202" fmla="*/ 370004 w 373180"/>
                  <a:gd name="connsiteY202" fmla="*/ 73048 h 201676"/>
                  <a:gd name="connsiteX203" fmla="*/ 373180 w 373180"/>
                  <a:gd name="connsiteY203" fmla="*/ 73048 h 201676"/>
                  <a:gd name="connsiteX204" fmla="*/ 373180 w 373180"/>
                  <a:gd name="connsiteY204" fmla="*/ 74636 h 201676"/>
                  <a:gd name="connsiteX205" fmla="*/ 373180 w 373180"/>
                  <a:gd name="connsiteY205" fmla="*/ 77812 h 201676"/>
                  <a:gd name="connsiteX206" fmla="*/ 370004 w 373180"/>
                  <a:gd name="connsiteY206" fmla="*/ 79400 h 201676"/>
                  <a:gd name="connsiteX207" fmla="*/ 370004 w 373180"/>
                  <a:gd name="connsiteY207" fmla="*/ 80988 h 201676"/>
                  <a:gd name="connsiteX208" fmla="*/ 368416 w 373180"/>
                  <a:gd name="connsiteY208" fmla="*/ 84164 h 201676"/>
                  <a:gd name="connsiteX209" fmla="*/ 368416 w 373180"/>
                  <a:gd name="connsiteY209" fmla="*/ 85752 h 201676"/>
                  <a:gd name="connsiteX210" fmla="*/ 366828 w 373180"/>
                  <a:gd name="connsiteY210" fmla="*/ 85752 h 201676"/>
                  <a:gd name="connsiteX211" fmla="*/ 366828 w 373180"/>
                  <a:gd name="connsiteY211" fmla="*/ 88928 h 201676"/>
                  <a:gd name="connsiteX212" fmla="*/ 363652 w 373180"/>
                  <a:gd name="connsiteY212" fmla="*/ 88928 h 201676"/>
                  <a:gd name="connsiteX213" fmla="*/ 363652 w 373180"/>
                  <a:gd name="connsiteY213" fmla="*/ 90516 h 201676"/>
                  <a:gd name="connsiteX214" fmla="*/ 362064 w 373180"/>
                  <a:gd name="connsiteY214" fmla="*/ 93692 h 201676"/>
                  <a:gd name="connsiteX215" fmla="*/ 362064 w 373180"/>
                  <a:gd name="connsiteY215" fmla="*/ 95280 h 201676"/>
                  <a:gd name="connsiteX216" fmla="*/ 358888 w 373180"/>
                  <a:gd name="connsiteY216" fmla="*/ 95280 h 201676"/>
                  <a:gd name="connsiteX217" fmla="*/ 358888 w 373180"/>
                  <a:gd name="connsiteY217" fmla="*/ 96868 h 201676"/>
                  <a:gd name="connsiteX218" fmla="*/ 357300 w 373180"/>
                  <a:gd name="connsiteY218" fmla="*/ 96868 h 201676"/>
                  <a:gd name="connsiteX219" fmla="*/ 357300 w 373180"/>
                  <a:gd name="connsiteY219" fmla="*/ 100044 h 201676"/>
                  <a:gd name="connsiteX220" fmla="*/ 354124 w 373180"/>
                  <a:gd name="connsiteY220" fmla="*/ 100044 h 201676"/>
                  <a:gd name="connsiteX221" fmla="*/ 354124 w 373180"/>
                  <a:gd name="connsiteY221" fmla="*/ 101632 h 201676"/>
                  <a:gd name="connsiteX222" fmla="*/ 354124 w 373180"/>
                  <a:gd name="connsiteY222" fmla="*/ 104808 h 201676"/>
                  <a:gd name="connsiteX223" fmla="*/ 354124 w 373180"/>
                  <a:gd name="connsiteY223" fmla="*/ 106396 h 201676"/>
                  <a:gd name="connsiteX224" fmla="*/ 352536 w 373180"/>
                  <a:gd name="connsiteY224" fmla="*/ 109572 h 201676"/>
                  <a:gd name="connsiteX225" fmla="*/ 350948 w 373180"/>
                  <a:gd name="connsiteY225" fmla="*/ 109572 h 201676"/>
                  <a:gd name="connsiteX226" fmla="*/ 350948 w 373180"/>
                  <a:gd name="connsiteY226" fmla="*/ 111160 h 201676"/>
                  <a:gd name="connsiteX227" fmla="*/ 352536 w 373180"/>
                  <a:gd name="connsiteY227" fmla="*/ 111160 h 201676"/>
                  <a:gd name="connsiteX228" fmla="*/ 352536 w 373180"/>
                  <a:gd name="connsiteY228" fmla="*/ 112748 h 201676"/>
                  <a:gd name="connsiteX229" fmla="*/ 350948 w 373180"/>
                  <a:gd name="connsiteY229" fmla="*/ 112748 h 201676"/>
                  <a:gd name="connsiteX230" fmla="*/ 347772 w 373180"/>
                  <a:gd name="connsiteY230" fmla="*/ 112748 h 201676"/>
                  <a:gd name="connsiteX231" fmla="*/ 347772 w 373180"/>
                  <a:gd name="connsiteY231" fmla="*/ 115924 h 201676"/>
                  <a:gd name="connsiteX232" fmla="*/ 346184 w 373180"/>
                  <a:gd name="connsiteY232" fmla="*/ 115924 h 201676"/>
                  <a:gd name="connsiteX233" fmla="*/ 346184 w 373180"/>
                  <a:gd name="connsiteY233" fmla="*/ 117512 h 201676"/>
                  <a:gd name="connsiteX234" fmla="*/ 343008 w 373180"/>
                  <a:gd name="connsiteY234" fmla="*/ 120688 h 201676"/>
                  <a:gd name="connsiteX235" fmla="*/ 343008 w 373180"/>
                  <a:gd name="connsiteY235" fmla="*/ 122276 h 201676"/>
                  <a:gd name="connsiteX236" fmla="*/ 341420 w 373180"/>
                  <a:gd name="connsiteY236" fmla="*/ 125452 h 201676"/>
                  <a:gd name="connsiteX237" fmla="*/ 341420 w 373180"/>
                  <a:gd name="connsiteY237" fmla="*/ 127040 h 201676"/>
                  <a:gd name="connsiteX238" fmla="*/ 338244 w 373180"/>
                  <a:gd name="connsiteY238" fmla="*/ 127040 h 201676"/>
                  <a:gd name="connsiteX239" fmla="*/ 336656 w 373180"/>
                  <a:gd name="connsiteY239" fmla="*/ 127040 h 201676"/>
                  <a:gd name="connsiteX240" fmla="*/ 336656 w 373180"/>
                  <a:gd name="connsiteY240" fmla="*/ 128628 h 201676"/>
                  <a:gd name="connsiteX241" fmla="*/ 335068 w 373180"/>
                  <a:gd name="connsiteY241" fmla="*/ 128628 h 201676"/>
                  <a:gd name="connsiteX242" fmla="*/ 331892 w 373180"/>
                  <a:gd name="connsiteY242" fmla="*/ 128628 h 201676"/>
                  <a:gd name="connsiteX243" fmla="*/ 331892 w 373180"/>
                  <a:gd name="connsiteY243" fmla="*/ 131804 h 201676"/>
                  <a:gd name="connsiteX244" fmla="*/ 330304 w 373180"/>
                  <a:gd name="connsiteY244" fmla="*/ 131804 h 201676"/>
                  <a:gd name="connsiteX245" fmla="*/ 330304 w 373180"/>
                  <a:gd name="connsiteY245" fmla="*/ 133392 h 201676"/>
                  <a:gd name="connsiteX246" fmla="*/ 330304 w 373180"/>
                  <a:gd name="connsiteY246" fmla="*/ 136568 h 201676"/>
                  <a:gd name="connsiteX247" fmla="*/ 327128 w 373180"/>
                  <a:gd name="connsiteY247" fmla="*/ 136568 h 201676"/>
                  <a:gd name="connsiteX248" fmla="*/ 325540 w 373180"/>
                  <a:gd name="connsiteY248" fmla="*/ 138156 h 201676"/>
                  <a:gd name="connsiteX249" fmla="*/ 323952 w 373180"/>
                  <a:gd name="connsiteY249" fmla="*/ 138156 h 201676"/>
                  <a:gd name="connsiteX250" fmla="*/ 320776 w 373180"/>
                  <a:gd name="connsiteY250" fmla="*/ 138156 h 201676"/>
                  <a:gd name="connsiteX251" fmla="*/ 320776 w 373180"/>
                  <a:gd name="connsiteY251" fmla="*/ 141332 h 201676"/>
                  <a:gd name="connsiteX252" fmla="*/ 320776 w 373180"/>
                  <a:gd name="connsiteY252" fmla="*/ 142920 h 201676"/>
                  <a:gd name="connsiteX253" fmla="*/ 319188 w 373180"/>
                  <a:gd name="connsiteY253" fmla="*/ 142920 h 201676"/>
                  <a:gd name="connsiteX254" fmla="*/ 316012 w 373180"/>
                  <a:gd name="connsiteY254" fmla="*/ 142920 h 201676"/>
                  <a:gd name="connsiteX255" fmla="*/ 314424 w 373180"/>
                  <a:gd name="connsiteY255" fmla="*/ 142920 h 201676"/>
                  <a:gd name="connsiteX256" fmla="*/ 314424 w 373180"/>
                  <a:gd name="connsiteY256" fmla="*/ 144508 h 201676"/>
                  <a:gd name="connsiteX257" fmla="*/ 314424 w 373180"/>
                  <a:gd name="connsiteY257" fmla="*/ 147684 h 201676"/>
                  <a:gd name="connsiteX258" fmla="*/ 311248 w 373180"/>
                  <a:gd name="connsiteY258" fmla="*/ 147684 h 201676"/>
                  <a:gd name="connsiteX259" fmla="*/ 311248 w 373180"/>
                  <a:gd name="connsiteY259" fmla="*/ 149272 h 201676"/>
                  <a:gd name="connsiteX260" fmla="*/ 309660 w 373180"/>
                  <a:gd name="connsiteY260" fmla="*/ 149272 h 201676"/>
                  <a:gd name="connsiteX261" fmla="*/ 308072 w 373180"/>
                  <a:gd name="connsiteY261" fmla="*/ 149272 h 201676"/>
                  <a:gd name="connsiteX262" fmla="*/ 308072 w 373180"/>
                  <a:gd name="connsiteY262" fmla="*/ 152448 h 201676"/>
                  <a:gd name="connsiteX263" fmla="*/ 304896 w 373180"/>
                  <a:gd name="connsiteY263" fmla="*/ 152448 h 201676"/>
                  <a:gd name="connsiteX264" fmla="*/ 303308 w 373180"/>
                  <a:gd name="connsiteY264" fmla="*/ 152448 h 201676"/>
                  <a:gd name="connsiteX265" fmla="*/ 303308 w 373180"/>
                  <a:gd name="connsiteY265" fmla="*/ 154036 h 201676"/>
                  <a:gd name="connsiteX266" fmla="*/ 300132 w 373180"/>
                  <a:gd name="connsiteY266" fmla="*/ 154036 h 201676"/>
                  <a:gd name="connsiteX267" fmla="*/ 298544 w 373180"/>
                  <a:gd name="connsiteY267" fmla="*/ 154036 h 201676"/>
                  <a:gd name="connsiteX268" fmla="*/ 298544 w 373180"/>
                  <a:gd name="connsiteY268" fmla="*/ 155624 h 201676"/>
                  <a:gd name="connsiteX269" fmla="*/ 295368 w 373180"/>
                  <a:gd name="connsiteY269" fmla="*/ 155624 h 201676"/>
                  <a:gd name="connsiteX270" fmla="*/ 295368 w 373180"/>
                  <a:gd name="connsiteY270" fmla="*/ 158800 h 201676"/>
                  <a:gd name="connsiteX271" fmla="*/ 293780 w 373180"/>
                  <a:gd name="connsiteY271" fmla="*/ 158800 h 201676"/>
                  <a:gd name="connsiteX272" fmla="*/ 292192 w 373180"/>
                  <a:gd name="connsiteY272" fmla="*/ 158800 h 201676"/>
                  <a:gd name="connsiteX273" fmla="*/ 289016 w 373180"/>
                  <a:gd name="connsiteY273" fmla="*/ 158800 h 201676"/>
                  <a:gd name="connsiteX274" fmla="*/ 289016 w 373180"/>
                  <a:gd name="connsiteY274" fmla="*/ 160388 h 201676"/>
                  <a:gd name="connsiteX275" fmla="*/ 287428 w 373180"/>
                  <a:gd name="connsiteY275" fmla="*/ 160388 h 201676"/>
                  <a:gd name="connsiteX276" fmla="*/ 287428 w 373180"/>
                  <a:gd name="connsiteY276" fmla="*/ 163564 h 201676"/>
                  <a:gd name="connsiteX277" fmla="*/ 284252 w 373180"/>
                  <a:gd name="connsiteY277" fmla="*/ 163564 h 201676"/>
                  <a:gd name="connsiteX278" fmla="*/ 282664 w 373180"/>
                  <a:gd name="connsiteY278" fmla="*/ 163564 h 201676"/>
                  <a:gd name="connsiteX279" fmla="*/ 282664 w 373180"/>
                  <a:gd name="connsiteY279" fmla="*/ 165152 h 201676"/>
                  <a:gd name="connsiteX280" fmla="*/ 279488 w 373180"/>
                  <a:gd name="connsiteY280" fmla="*/ 165152 h 201676"/>
                  <a:gd name="connsiteX281" fmla="*/ 277900 w 373180"/>
                  <a:gd name="connsiteY281" fmla="*/ 165152 h 201676"/>
                  <a:gd name="connsiteX282" fmla="*/ 276312 w 373180"/>
                  <a:gd name="connsiteY282" fmla="*/ 168328 h 201676"/>
                  <a:gd name="connsiteX283" fmla="*/ 273136 w 373180"/>
                  <a:gd name="connsiteY283" fmla="*/ 168328 h 201676"/>
                  <a:gd name="connsiteX284" fmla="*/ 271548 w 373180"/>
                  <a:gd name="connsiteY284" fmla="*/ 168328 h 201676"/>
                  <a:gd name="connsiteX285" fmla="*/ 268372 w 373180"/>
                  <a:gd name="connsiteY285" fmla="*/ 168328 h 201676"/>
                  <a:gd name="connsiteX286" fmla="*/ 266784 w 373180"/>
                  <a:gd name="connsiteY286" fmla="*/ 169916 h 201676"/>
                  <a:gd name="connsiteX287" fmla="*/ 266784 w 373180"/>
                  <a:gd name="connsiteY287" fmla="*/ 168328 h 201676"/>
                  <a:gd name="connsiteX288" fmla="*/ 263608 w 373180"/>
                  <a:gd name="connsiteY288" fmla="*/ 168328 h 201676"/>
                  <a:gd name="connsiteX289" fmla="*/ 263608 w 373180"/>
                  <a:gd name="connsiteY289" fmla="*/ 169916 h 201676"/>
                  <a:gd name="connsiteX290" fmla="*/ 262020 w 373180"/>
                  <a:gd name="connsiteY290" fmla="*/ 169916 h 201676"/>
                  <a:gd name="connsiteX291" fmla="*/ 262020 w 373180"/>
                  <a:gd name="connsiteY291" fmla="*/ 171504 h 201676"/>
                  <a:gd name="connsiteX292" fmla="*/ 260432 w 373180"/>
                  <a:gd name="connsiteY292" fmla="*/ 171504 h 201676"/>
                  <a:gd name="connsiteX293" fmla="*/ 257256 w 373180"/>
                  <a:gd name="connsiteY293" fmla="*/ 171504 h 201676"/>
                  <a:gd name="connsiteX294" fmla="*/ 257256 w 373180"/>
                  <a:gd name="connsiteY294" fmla="*/ 174680 h 201676"/>
                  <a:gd name="connsiteX295" fmla="*/ 255668 w 373180"/>
                  <a:gd name="connsiteY295" fmla="*/ 174680 h 201676"/>
                  <a:gd name="connsiteX296" fmla="*/ 252492 w 373180"/>
                  <a:gd name="connsiteY296" fmla="*/ 174680 h 201676"/>
                  <a:gd name="connsiteX297" fmla="*/ 250904 w 373180"/>
                  <a:gd name="connsiteY297" fmla="*/ 176268 h 201676"/>
                  <a:gd name="connsiteX298" fmla="*/ 249316 w 373180"/>
                  <a:gd name="connsiteY298" fmla="*/ 176268 h 201676"/>
                  <a:gd name="connsiteX299" fmla="*/ 249316 w 373180"/>
                  <a:gd name="connsiteY299" fmla="*/ 174680 h 201676"/>
                  <a:gd name="connsiteX300" fmla="*/ 246140 w 373180"/>
                  <a:gd name="connsiteY300" fmla="*/ 174680 h 201676"/>
                  <a:gd name="connsiteX301" fmla="*/ 246140 w 373180"/>
                  <a:gd name="connsiteY301" fmla="*/ 176268 h 201676"/>
                  <a:gd name="connsiteX302" fmla="*/ 244552 w 373180"/>
                  <a:gd name="connsiteY302" fmla="*/ 176268 h 201676"/>
                  <a:gd name="connsiteX303" fmla="*/ 241376 w 373180"/>
                  <a:gd name="connsiteY303" fmla="*/ 176268 h 201676"/>
                  <a:gd name="connsiteX304" fmla="*/ 239788 w 373180"/>
                  <a:gd name="connsiteY304" fmla="*/ 176268 h 201676"/>
                  <a:gd name="connsiteX305" fmla="*/ 239788 w 373180"/>
                  <a:gd name="connsiteY305" fmla="*/ 179444 h 201676"/>
                  <a:gd name="connsiteX306" fmla="*/ 236612 w 373180"/>
                  <a:gd name="connsiteY306" fmla="*/ 179444 h 201676"/>
                  <a:gd name="connsiteX307" fmla="*/ 235024 w 373180"/>
                  <a:gd name="connsiteY307" fmla="*/ 179444 h 201676"/>
                  <a:gd name="connsiteX308" fmla="*/ 235024 w 373180"/>
                  <a:gd name="connsiteY308" fmla="*/ 181032 h 201676"/>
                  <a:gd name="connsiteX309" fmla="*/ 233436 w 373180"/>
                  <a:gd name="connsiteY309" fmla="*/ 181032 h 201676"/>
                  <a:gd name="connsiteX310" fmla="*/ 230260 w 373180"/>
                  <a:gd name="connsiteY310" fmla="*/ 181032 h 201676"/>
                  <a:gd name="connsiteX311" fmla="*/ 228672 w 373180"/>
                  <a:gd name="connsiteY311" fmla="*/ 181032 h 201676"/>
                  <a:gd name="connsiteX312" fmla="*/ 225496 w 373180"/>
                  <a:gd name="connsiteY312" fmla="*/ 184208 h 201676"/>
                  <a:gd name="connsiteX313" fmla="*/ 223908 w 373180"/>
                  <a:gd name="connsiteY313" fmla="*/ 184208 h 201676"/>
                  <a:gd name="connsiteX314" fmla="*/ 220732 w 373180"/>
                  <a:gd name="connsiteY314" fmla="*/ 184208 h 201676"/>
                  <a:gd name="connsiteX315" fmla="*/ 219144 w 373180"/>
                  <a:gd name="connsiteY315" fmla="*/ 184208 h 201676"/>
                  <a:gd name="connsiteX316" fmla="*/ 217556 w 373180"/>
                  <a:gd name="connsiteY316" fmla="*/ 184208 h 201676"/>
                  <a:gd name="connsiteX317" fmla="*/ 217556 w 373180"/>
                  <a:gd name="connsiteY317" fmla="*/ 185796 h 201676"/>
                  <a:gd name="connsiteX318" fmla="*/ 214380 w 373180"/>
                  <a:gd name="connsiteY318" fmla="*/ 184208 h 201676"/>
                  <a:gd name="connsiteX319" fmla="*/ 212792 w 373180"/>
                  <a:gd name="connsiteY319" fmla="*/ 184208 h 201676"/>
                  <a:gd name="connsiteX320" fmla="*/ 212792 w 373180"/>
                  <a:gd name="connsiteY320" fmla="*/ 185796 h 201676"/>
                  <a:gd name="connsiteX321" fmla="*/ 209616 w 373180"/>
                  <a:gd name="connsiteY321" fmla="*/ 185796 h 201676"/>
                  <a:gd name="connsiteX322" fmla="*/ 208028 w 373180"/>
                  <a:gd name="connsiteY322" fmla="*/ 185796 h 201676"/>
                  <a:gd name="connsiteX323" fmla="*/ 208028 w 373180"/>
                  <a:gd name="connsiteY323" fmla="*/ 187384 h 201676"/>
                  <a:gd name="connsiteX324" fmla="*/ 204852 w 373180"/>
                  <a:gd name="connsiteY324" fmla="*/ 187384 h 201676"/>
                  <a:gd name="connsiteX325" fmla="*/ 203264 w 373180"/>
                  <a:gd name="connsiteY325" fmla="*/ 187384 h 201676"/>
                  <a:gd name="connsiteX326" fmla="*/ 201676 w 373180"/>
                  <a:gd name="connsiteY326" fmla="*/ 187384 h 201676"/>
                  <a:gd name="connsiteX327" fmla="*/ 198500 w 373180"/>
                  <a:gd name="connsiteY327" fmla="*/ 187384 h 201676"/>
                  <a:gd name="connsiteX328" fmla="*/ 196912 w 373180"/>
                  <a:gd name="connsiteY328" fmla="*/ 187384 h 201676"/>
                  <a:gd name="connsiteX329" fmla="*/ 193736 w 373180"/>
                  <a:gd name="connsiteY329" fmla="*/ 187384 h 201676"/>
                  <a:gd name="connsiteX330" fmla="*/ 192148 w 373180"/>
                  <a:gd name="connsiteY330" fmla="*/ 190560 h 201676"/>
                  <a:gd name="connsiteX331" fmla="*/ 188972 w 373180"/>
                  <a:gd name="connsiteY331" fmla="*/ 190560 h 201676"/>
                  <a:gd name="connsiteX332" fmla="*/ 187384 w 373180"/>
                  <a:gd name="connsiteY332" fmla="*/ 190560 h 201676"/>
                  <a:gd name="connsiteX333" fmla="*/ 185796 w 373180"/>
                  <a:gd name="connsiteY333" fmla="*/ 190560 h 201676"/>
                  <a:gd name="connsiteX334" fmla="*/ 182620 w 373180"/>
                  <a:gd name="connsiteY334" fmla="*/ 190560 h 201676"/>
                  <a:gd name="connsiteX335" fmla="*/ 181032 w 373180"/>
                  <a:gd name="connsiteY335" fmla="*/ 190560 h 201676"/>
                  <a:gd name="connsiteX336" fmla="*/ 177856 w 373180"/>
                  <a:gd name="connsiteY336" fmla="*/ 190560 h 201676"/>
                  <a:gd name="connsiteX337" fmla="*/ 176268 w 373180"/>
                  <a:gd name="connsiteY337" fmla="*/ 190560 h 201676"/>
                  <a:gd name="connsiteX338" fmla="*/ 176268 w 373180"/>
                  <a:gd name="connsiteY338" fmla="*/ 187384 h 201676"/>
                  <a:gd name="connsiteX339" fmla="*/ 173092 w 373180"/>
                  <a:gd name="connsiteY339" fmla="*/ 187384 h 201676"/>
                  <a:gd name="connsiteX340" fmla="*/ 173092 w 373180"/>
                  <a:gd name="connsiteY340" fmla="*/ 190560 h 201676"/>
                  <a:gd name="connsiteX341" fmla="*/ 171504 w 373180"/>
                  <a:gd name="connsiteY341" fmla="*/ 190560 h 201676"/>
                  <a:gd name="connsiteX342" fmla="*/ 171504 w 373180"/>
                  <a:gd name="connsiteY342" fmla="*/ 187384 h 201676"/>
                  <a:gd name="connsiteX343" fmla="*/ 169916 w 373180"/>
                  <a:gd name="connsiteY343" fmla="*/ 187384 h 201676"/>
                  <a:gd name="connsiteX344" fmla="*/ 166740 w 373180"/>
                  <a:gd name="connsiteY344" fmla="*/ 187384 h 201676"/>
                  <a:gd name="connsiteX345" fmla="*/ 165152 w 373180"/>
                  <a:gd name="connsiteY345" fmla="*/ 187384 h 201676"/>
                  <a:gd name="connsiteX346" fmla="*/ 161976 w 373180"/>
                  <a:gd name="connsiteY346" fmla="*/ 187384 h 201676"/>
                  <a:gd name="connsiteX347" fmla="*/ 160388 w 373180"/>
                  <a:gd name="connsiteY347" fmla="*/ 187384 h 201676"/>
                  <a:gd name="connsiteX348" fmla="*/ 158800 w 373180"/>
                  <a:gd name="connsiteY348" fmla="*/ 187384 h 201676"/>
                  <a:gd name="connsiteX349" fmla="*/ 155624 w 373180"/>
                  <a:gd name="connsiteY349" fmla="*/ 187384 h 201676"/>
                  <a:gd name="connsiteX350" fmla="*/ 154036 w 373180"/>
                  <a:gd name="connsiteY350" fmla="*/ 187384 h 201676"/>
                  <a:gd name="connsiteX351" fmla="*/ 150860 w 373180"/>
                  <a:gd name="connsiteY351" fmla="*/ 190560 h 201676"/>
                  <a:gd name="connsiteX352" fmla="*/ 149272 w 373180"/>
                  <a:gd name="connsiteY352" fmla="*/ 190560 h 201676"/>
                  <a:gd name="connsiteX353" fmla="*/ 146096 w 373180"/>
                  <a:gd name="connsiteY353" fmla="*/ 190560 h 201676"/>
                  <a:gd name="connsiteX354" fmla="*/ 146096 w 373180"/>
                  <a:gd name="connsiteY354" fmla="*/ 187384 h 201676"/>
                  <a:gd name="connsiteX355" fmla="*/ 144508 w 373180"/>
                  <a:gd name="connsiteY355" fmla="*/ 187384 h 201676"/>
                  <a:gd name="connsiteX356" fmla="*/ 144508 w 373180"/>
                  <a:gd name="connsiteY356" fmla="*/ 190560 h 201676"/>
                  <a:gd name="connsiteX357" fmla="*/ 144508 w 373180"/>
                  <a:gd name="connsiteY357" fmla="*/ 192148 h 201676"/>
                  <a:gd name="connsiteX358" fmla="*/ 142920 w 373180"/>
                  <a:gd name="connsiteY358" fmla="*/ 192148 h 201676"/>
                  <a:gd name="connsiteX359" fmla="*/ 139744 w 373180"/>
                  <a:gd name="connsiteY359" fmla="*/ 192148 h 201676"/>
                  <a:gd name="connsiteX360" fmla="*/ 138156 w 373180"/>
                  <a:gd name="connsiteY360" fmla="*/ 192148 h 201676"/>
                  <a:gd name="connsiteX361" fmla="*/ 134980 w 373180"/>
                  <a:gd name="connsiteY361" fmla="*/ 192148 h 201676"/>
                  <a:gd name="connsiteX362" fmla="*/ 133392 w 373180"/>
                  <a:gd name="connsiteY362" fmla="*/ 190560 h 201676"/>
                  <a:gd name="connsiteX363" fmla="*/ 130216 w 373180"/>
                  <a:gd name="connsiteY363" fmla="*/ 190560 h 201676"/>
                  <a:gd name="connsiteX364" fmla="*/ 128628 w 373180"/>
                  <a:gd name="connsiteY364" fmla="*/ 190560 h 201676"/>
                  <a:gd name="connsiteX365" fmla="*/ 127040 w 373180"/>
                  <a:gd name="connsiteY365" fmla="*/ 190560 h 201676"/>
                  <a:gd name="connsiteX366" fmla="*/ 123864 w 373180"/>
                  <a:gd name="connsiteY366" fmla="*/ 190560 h 201676"/>
                  <a:gd name="connsiteX367" fmla="*/ 123864 w 373180"/>
                  <a:gd name="connsiteY367" fmla="*/ 192148 h 201676"/>
                  <a:gd name="connsiteX368" fmla="*/ 122276 w 373180"/>
                  <a:gd name="connsiteY368" fmla="*/ 192148 h 201676"/>
                  <a:gd name="connsiteX369" fmla="*/ 119100 w 373180"/>
                  <a:gd name="connsiteY369" fmla="*/ 192148 h 201676"/>
                  <a:gd name="connsiteX370" fmla="*/ 117512 w 373180"/>
                  <a:gd name="connsiteY370" fmla="*/ 192148 h 201676"/>
                  <a:gd name="connsiteX371" fmla="*/ 114336 w 373180"/>
                  <a:gd name="connsiteY371" fmla="*/ 192148 h 201676"/>
                  <a:gd name="connsiteX372" fmla="*/ 112748 w 373180"/>
                  <a:gd name="connsiteY372" fmla="*/ 192148 h 201676"/>
                  <a:gd name="connsiteX373" fmla="*/ 112748 w 373180"/>
                  <a:gd name="connsiteY373" fmla="*/ 195324 h 201676"/>
                  <a:gd name="connsiteX374" fmla="*/ 111160 w 373180"/>
                  <a:gd name="connsiteY374" fmla="*/ 195324 h 201676"/>
                  <a:gd name="connsiteX375" fmla="*/ 107984 w 373180"/>
                  <a:gd name="connsiteY375" fmla="*/ 195324 h 201676"/>
                  <a:gd name="connsiteX376" fmla="*/ 106396 w 373180"/>
                  <a:gd name="connsiteY376" fmla="*/ 195324 h 201676"/>
                  <a:gd name="connsiteX377" fmla="*/ 106396 w 373180"/>
                  <a:gd name="connsiteY377" fmla="*/ 192148 h 201676"/>
                  <a:gd name="connsiteX378" fmla="*/ 106396 w 373180"/>
                  <a:gd name="connsiteY378" fmla="*/ 190560 h 201676"/>
                  <a:gd name="connsiteX379" fmla="*/ 103220 w 373180"/>
                  <a:gd name="connsiteY379" fmla="*/ 190560 h 201676"/>
                  <a:gd name="connsiteX380" fmla="*/ 101632 w 373180"/>
                  <a:gd name="connsiteY380" fmla="*/ 190560 h 201676"/>
                  <a:gd name="connsiteX381" fmla="*/ 98456 w 373180"/>
                  <a:gd name="connsiteY381" fmla="*/ 192148 h 201676"/>
                  <a:gd name="connsiteX382" fmla="*/ 98456 w 373180"/>
                  <a:gd name="connsiteY382" fmla="*/ 195324 h 201676"/>
                  <a:gd name="connsiteX383" fmla="*/ 101632 w 373180"/>
                  <a:gd name="connsiteY383" fmla="*/ 195324 h 201676"/>
                  <a:gd name="connsiteX384" fmla="*/ 101632 w 373180"/>
                  <a:gd name="connsiteY384" fmla="*/ 196912 h 201676"/>
                  <a:gd name="connsiteX385" fmla="*/ 98456 w 373180"/>
                  <a:gd name="connsiteY385" fmla="*/ 196912 h 201676"/>
                  <a:gd name="connsiteX386" fmla="*/ 96868 w 373180"/>
                  <a:gd name="connsiteY386" fmla="*/ 196912 h 201676"/>
                  <a:gd name="connsiteX387" fmla="*/ 95280 w 373180"/>
                  <a:gd name="connsiteY387" fmla="*/ 196912 h 201676"/>
                  <a:gd name="connsiteX388" fmla="*/ 92104 w 373180"/>
                  <a:gd name="connsiteY388" fmla="*/ 196912 h 201676"/>
                  <a:gd name="connsiteX389" fmla="*/ 90516 w 373180"/>
                  <a:gd name="connsiteY389" fmla="*/ 196912 h 201676"/>
                  <a:gd name="connsiteX390" fmla="*/ 87340 w 373180"/>
                  <a:gd name="connsiteY390" fmla="*/ 200088 h 201676"/>
                  <a:gd name="connsiteX391" fmla="*/ 85752 w 373180"/>
                  <a:gd name="connsiteY391" fmla="*/ 200088 h 201676"/>
                  <a:gd name="connsiteX392" fmla="*/ 84164 w 373180"/>
                  <a:gd name="connsiteY392" fmla="*/ 200088 h 201676"/>
                  <a:gd name="connsiteX393" fmla="*/ 80988 w 373180"/>
                  <a:gd name="connsiteY393" fmla="*/ 200088 h 201676"/>
                  <a:gd name="connsiteX394" fmla="*/ 79400 w 373180"/>
                  <a:gd name="connsiteY394" fmla="*/ 200088 h 201676"/>
                  <a:gd name="connsiteX395" fmla="*/ 76224 w 373180"/>
                  <a:gd name="connsiteY395" fmla="*/ 200088 h 201676"/>
                  <a:gd name="connsiteX396" fmla="*/ 76224 w 373180"/>
                  <a:gd name="connsiteY396" fmla="*/ 201676 h 201676"/>
                  <a:gd name="connsiteX397" fmla="*/ 74636 w 373180"/>
                  <a:gd name="connsiteY397" fmla="*/ 201676 h 201676"/>
                  <a:gd name="connsiteX398" fmla="*/ 71460 w 373180"/>
                  <a:gd name="connsiteY398" fmla="*/ 201676 h 201676"/>
                  <a:gd name="connsiteX399" fmla="*/ 69872 w 373180"/>
                  <a:gd name="connsiteY399" fmla="*/ 201676 h 201676"/>
                  <a:gd name="connsiteX400" fmla="*/ 69872 w 373180"/>
                  <a:gd name="connsiteY400" fmla="*/ 200088 h 201676"/>
                  <a:gd name="connsiteX401" fmla="*/ 68284 w 373180"/>
                  <a:gd name="connsiteY401" fmla="*/ 200088 h 201676"/>
                  <a:gd name="connsiteX402" fmla="*/ 65108 w 373180"/>
                  <a:gd name="connsiteY402" fmla="*/ 196912 h 201676"/>
                  <a:gd name="connsiteX403" fmla="*/ 63520 w 373180"/>
                  <a:gd name="connsiteY403" fmla="*/ 196912 h 201676"/>
                  <a:gd name="connsiteX404" fmla="*/ 63520 w 373180"/>
                  <a:gd name="connsiteY404" fmla="*/ 195324 h 201676"/>
                  <a:gd name="connsiteX405" fmla="*/ 60344 w 373180"/>
                  <a:gd name="connsiteY405" fmla="*/ 192148 h 201676"/>
                  <a:gd name="connsiteX406" fmla="*/ 58756 w 373180"/>
                  <a:gd name="connsiteY406" fmla="*/ 192148 h 201676"/>
                  <a:gd name="connsiteX407" fmla="*/ 55580 w 373180"/>
                  <a:gd name="connsiteY407" fmla="*/ 192148 h 201676"/>
                  <a:gd name="connsiteX408" fmla="*/ 55580 w 373180"/>
                  <a:gd name="connsiteY408" fmla="*/ 190560 h 201676"/>
                  <a:gd name="connsiteX409" fmla="*/ 58756 w 373180"/>
                  <a:gd name="connsiteY409" fmla="*/ 190560 h 201676"/>
                  <a:gd name="connsiteX410" fmla="*/ 58756 w 373180"/>
                  <a:gd name="connsiteY410" fmla="*/ 187384 h 201676"/>
                  <a:gd name="connsiteX411" fmla="*/ 60344 w 373180"/>
                  <a:gd name="connsiteY411" fmla="*/ 187384 h 201676"/>
                  <a:gd name="connsiteX412" fmla="*/ 60344 w 373180"/>
                  <a:gd name="connsiteY412" fmla="*/ 185796 h 201676"/>
                  <a:gd name="connsiteX413" fmla="*/ 60344 w 373180"/>
                  <a:gd name="connsiteY413" fmla="*/ 184208 h 201676"/>
                  <a:gd name="connsiteX414" fmla="*/ 58756 w 373180"/>
                  <a:gd name="connsiteY414" fmla="*/ 184208 h 201676"/>
                  <a:gd name="connsiteX415" fmla="*/ 58756 w 373180"/>
                  <a:gd name="connsiteY415" fmla="*/ 181032 h 201676"/>
                  <a:gd name="connsiteX416" fmla="*/ 55580 w 373180"/>
                  <a:gd name="connsiteY416" fmla="*/ 181032 h 201676"/>
                  <a:gd name="connsiteX417" fmla="*/ 55580 w 373180"/>
                  <a:gd name="connsiteY417" fmla="*/ 179444 h 201676"/>
                  <a:gd name="connsiteX418" fmla="*/ 53992 w 373180"/>
                  <a:gd name="connsiteY418" fmla="*/ 179444 h 201676"/>
                  <a:gd name="connsiteX419" fmla="*/ 52404 w 373180"/>
                  <a:gd name="connsiteY419" fmla="*/ 179444 h 201676"/>
                  <a:gd name="connsiteX420" fmla="*/ 52404 w 373180"/>
                  <a:gd name="connsiteY420" fmla="*/ 176268 h 201676"/>
                  <a:gd name="connsiteX421" fmla="*/ 49228 w 373180"/>
                  <a:gd name="connsiteY421" fmla="*/ 176268 h 201676"/>
                  <a:gd name="connsiteX422" fmla="*/ 47640 w 373180"/>
                  <a:gd name="connsiteY422" fmla="*/ 176268 h 201676"/>
                  <a:gd name="connsiteX423" fmla="*/ 47640 w 373180"/>
                  <a:gd name="connsiteY423" fmla="*/ 174680 h 201676"/>
                  <a:gd name="connsiteX424" fmla="*/ 47640 w 373180"/>
                  <a:gd name="connsiteY424" fmla="*/ 171504 h 201676"/>
                  <a:gd name="connsiteX425" fmla="*/ 49228 w 373180"/>
                  <a:gd name="connsiteY425" fmla="*/ 171504 h 201676"/>
                  <a:gd name="connsiteX426" fmla="*/ 49228 w 373180"/>
                  <a:gd name="connsiteY426" fmla="*/ 169916 h 201676"/>
                  <a:gd name="connsiteX427" fmla="*/ 49228 w 373180"/>
                  <a:gd name="connsiteY427" fmla="*/ 168328 h 201676"/>
                  <a:gd name="connsiteX428" fmla="*/ 47640 w 373180"/>
                  <a:gd name="connsiteY428" fmla="*/ 168328 h 201676"/>
                  <a:gd name="connsiteX429" fmla="*/ 44464 w 373180"/>
                  <a:gd name="connsiteY429" fmla="*/ 168328 h 201676"/>
                  <a:gd name="connsiteX430" fmla="*/ 44464 w 373180"/>
                  <a:gd name="connsiteY430" fmla="*/ 165152 h 201676"/>
                  <a:gd name="connsiteX431" fmla="*/ 42876 w 373180"/>
                  <a:gd name="connsiteY431" fmla="*/ 165152 h 201676"/>
                  <a:gd name="connsiteX432" fmla="*/ 42876 w 373180"/>
                  <a:gd name="connsiteY432" fmla="*/ 163564 h 201676"/>
                  <a:gd name="connsiteX433" fmla="*/ 42876 w 373180"/>
                  <a:gd name="connsiteY433" fmla="*/ 160388 h 201676"/>
                  <a:gd name="connsiteX434" fmla="*/ 39700 w 373180"/>
                  <a:gd name="connsiteY434" fmla="*/ 160388 h 201676"/>
                  <a:gd name="connsiteX435" fmla="*/ 38112 w 373180"/>
                  <a:gd name="connsiteY435" fmla="*/ 160388 h 201676"/>
                  <a:gd name="connsiteX436" fmla="*/ 38112 w 373180"/>
                  <a:gd name="connsiteY436" fmla="*/ 158800 h 201676"/>
                  <a:gd name="connsiteX437" fmla="*/ 36524 w 373180"/>
                  <a:gd name="connsiteY437" fmla="*/ 158800 h 201676"/>
                  <a:gd name="connsiteX438" fmla="*/ 33348 w 373180"/>
                  <a:gd name="connsiteY438" fmla="*/ 158800 h 201676"/>
                  <a:gd name="connsiteX439" fmla="*/ 33348 w 373180"/>
                  <a:gd name="connsiteY439" fmla="*/ 155624 h 201676"/>
                  <a:gd name="connsiteX440" fmla="*/ 36524 w 373180"/>
                  <a:gd name="connsiteY440" fmla="*/ 155624 h 201676"/>
                  <a:gd name="connsiteX441" fmla="*/ 36524 w 373180"/>
                  <a:gd name="connsiteY441" fmla="*/ 154036 h 201676"/>
                  <a:gd name="connsiteX442" fmla="*/ 33348 w 373180"/>
                  <a:gd name="connsiteY442" fmla="*/ 154036 h 201676"/>
                  <a:gd name="connsiteX443" fmla="*/ 33348 w 373180"/>
                  <a:gd name="connsiteY443" fmla="*/ 152448 h 201676"/>
                  <a:gd name="connsiteX444" fmla="*/ 31760 w 373180"/>
                  <a:gd name="connsiteY444" fmla="*/ 152448 h 201676"/>
                  <a:gd name="connsiteX445" fmla="*/ 31760 w 373180"/>
                  <a:gd name="connsiteY445" fmla="*/ 149272 h 201676"/>
                  <a:gd name="connsiteX446" fmla="*/ 28584 w 373180"/>
                  <a:gd name="connsiteY446" fmla="*/ 149272 h 201676"/>
                  <a:gd name="connsiteX447" fmla="*/ 28584 w 373180"/>
                  <a:gd name="connsiteY447" fmla="*/ 147684 h 201676"/>
                  <a:gd name="connsiteX448" fmla="*/ 26996 w 373180"/>
                  <a:gd name="connsiteY448" fmla="*/ 147684 h 201676"/>
                  <a:gd name="connsiteX449" fmla="*/ 23820 w 373180"/>
                  <a:gd name="connsiteY449" fmla="*/ 144508 h 201676"/>
                  <a:gd name="connsiteX450" fmla="*/ 22232 w 373180"/>
                  <a:gd name="connsiteY450" fmla="*/ 144508 h 201676"/>
                  <a:gd name="connsiteX451" fmla="*/ 20644 w 373180"/>
                  <a:gd name="connsiteY451" fmla="*/ 142920 h 201676"/>
                  <a:gd name="connsiteX452" fmla="*/ 20644 w 373180"/>
                  <a:gd name="connsiteY452" fmla="*/ 141332 h 201676"/>
                  <a:gd name="connsiteX453" fmla="*/ 17468 w 373180"/>
                  <a:gd name="connsiteY453" fmla="*/ 141332 h 201676"/>
                  <a:gd name="connsiteX454" fmla="*/ 17468 w 373180"/>
                  <a:gd name="connsiteY454" fmla="*/ 138156 h 201676"/>
                  <a:gd name="connsiteX455" fmla="*/ 15880 w 373180"/>
                  <a:gd name="connsiteY455" fmla="*/ 138156 h 201676"/>
                  <a:gd name="connsiteX456" fmla="*/ 15880 w 373180"/>
                  <a:gd name="connsiteY456" fmla="*/ 136568 h 201676"/>
                  <a:gd name="connsiteX457" fmla="*/ 12704 w 373180"/>
                  <a:gd name="connsiteY457" fmla="*/ 136568 h 201676"/>
                  <a:gd name="connsiteX458" fmla="*/ 11116 w 373180"/>
                  <a:gd name="connsiteY458" fmla="*/ 136568 h 201676"/>
                  <a:gd name="connsiteX459" fmla="*/ 11116 w 373180"/>
                  <a:gd name="connsiteY459" fmla="*/ 133392 h 201676"/>
                  <a:gd name="connsiteX460" fmla="*/ 9528 w 373180"/>
                  <a:gd name="connsiteY460" fmla="*/ 133392 h 201676"/>
                  <a:gd name="connsiteX461" fmla="*/ 9528 w 373180"/>
                  <a:gd name="connsiteY461" fmla="*/ 131804 h 201676"/>
                  <a:gd name="connsiteX462" fmla="*/ 6352 w 373180"/>
                  <a:gd name="connsiteY462" fmla="*/ 131804 h 201676"/>
                  <a:gd name="connsiteX463" fmla="*/ 6352 w 373180"/>
                  <a:gd name="connsiteY463" fmla="*/ 128628 h 201676"/>
                  <a:gd name="connsiteX464" fmla="*/ 6352 w 373180"/>
                  <a:gd name="connsiteY464" fmla="*/ 127040 h 201676"/>
                  <a:gd name="connsiteX465" fmla="*/ 4764 w 373180"/>
                  <a:gd name="connsiteY465" fmla="*/ 125452 h 201676"/>
                  <a:gd name="connsiteX466" fmla="*/ 6352 w 373180"/>
                  <a:gd name="connsiteY466" fmla="*/ 125452 h 201676"/>
                  <a:gd name="connsiteX467" fmla="*/ 4764 w 373180"/>
                  <a:gd name="connsiteY467" fmla="*/ 122276 h 201676"/>
                  <a:gd name="connsiteX468" fmla="*/ 4764 w 373180"/>
                  <a:gd name="connsiteY468" fmla="*/ 120688 h 201676"/>
                  <a:gd name="connsiteX469" fmla="*/ 4764 w 373180"/>
                  <a:gd name="connsiteY469" fmla="*/ 117512 h 201676"/>
                  <a:gd name="connsiteX470" fmla="*/ 4764 w 373180"/>
                  <a:gd name="connsiteY470" fmla="*/ 115924 h 201676"/>
                  <a:gd name="connsiteX471" fmla="*/ 1588 w 373180"/>
                  <a:gd name="connsiteY471" fmla="*/ 115924 h 201676"/>
                  <a:gd name="connsiteX472" fmla="*/ 1588 w 373180"/>
                  <a:gd name="connsiteY472" fmla="*/ 112748 h 201676"/>
                  <a:gd name="connsiteX473" fmla="*/ 1588 w 373180"/>
                  <a:gd name="connsiteY473" fmla="*/ 111160 h 201676"/>
                  <a:gd name="connsiteX474" fmla="*/ 1588 w 373180"/>
                  <a:gd name="connsiteY474" fmla="*/ 109572 h 201676"/>
                  <a:gd name="connsiteX475" fmla="*/ 0 w 373180"/>
                  <a:gd name="connsiteY475" fmla="*/ 106396 h 201676"/>
                  <a:gd name="connsiteX476" fmla="*/ 1588 w 373180"/>
                  <a:gd name="connsiteY476" fmla="*/ 106396 h 201676"/>
                  <a:gd name="connsiteX477" fmla="*/ 1588 w 373180"/>
                  <a:gd name="connsiteY477" fmla="*/ 104808 h 201676"/>
                  <a:gd name="connsiteX478" fmla="*/ 1588 w 373180"/>
                  <a:gd name="connsiteY478" fmla="*/ 101632 h 201676"/>
                  <a:gd name="connsiteX479" fmla="*/ 1588 w 373180"/>
                  <a:gd name="connsiteY479" fmla="*/ 100044 h 201676"/>
                  <a:gd name="connsiteX480" fmla="*/ 4764 w 373180"/>
                  <a:gd name="connsiteY480" fmla="*/ 100044 h 201676"/>
                  <a:gd name="connsiteX481" fmla="*/ 4764 w 373180"/>
                  <a:gd name="connsiteY481" fmla="*/ 96868 h 201676"/>
                  <a:gd name="connsiteX482" fmla="*/ 6352 w 373180"/>
                  <a:gd name="connsiteY482" fmla="*/ 100044 h 201676"/>
                  <a:gd name="connsiteX483" fmla="*/ 9528 w 373180"/>
                  <a:gd name="connsiteY483" fmla="*/ 100044 h 201676"/>
                  <a:gd name="connsiteX484" fmla="*/ 11116 w 373180"/>
                  <a:gd name="connsiteY484" fmla="*/ 101632 h 201676"/>
                  <a:gd name="connsiteX485" fmla="*/ 11116 w 373180"/>
                  <a:gd name="connsiteY485" fmla="*/ 100044 h 201676"/>
                  <a:gd name="connsiteX486" fmla="*/ 12704 w 373180"/>
                  <a:gd name="connsiteY486" fmla="*/ 100044 h 201676"/>
                  <a:gd name="connsiteX487" fmla="*/ 12704 w 373180"/>
                  <a:gd name="connsiteY487" fmla="*/ 96868 h 201676"/>
                  <a:gd name="connsiteX488" fmla="*/ 15880 w 373180"/>
                  <a:gd name="connsiteY488" fmla="*/ 96868 h 201676"/>
                  <a:gd name="connsiteX489" fmla="*/ 17468 w 373180"/>
                  <a:gd name="connsiteY489" fmla="*/ 96868 h 201676"/>
                  <a:gd name="connsiteX490" fmla="*/ 20644 w 373180"/>
                  <a:gd name="connsiteY490" fmla="*/ 96868 h 201676"/>
                  <a:gd name="connsiteX491" fmla="*/ 20644 w 373180"/>
                  <a:gd name="connsiteY491" fmla="*/ 100044 h 201676"/>
                  <a:gd name="connsiteX492" fmla="*/ 22232 w 373180"/>
                  <a:gd name="connsiteY492" fmla="*/ 100044 h 201676"/>
                  <a:gd name="connsiteX493" fmla="*/ 23820 w 373180"/>
                  <a:gd name="connsiteY493" fmla="*/ 100044 h 201676"/>
                  <a:gd name="connsiteX494" fmla="*/ 23820 w 373180"/>
                  <a:gd name="connsiteY494" fmla="*/ 96868 h 201676"/>
                  <a:gd name="connsiteX495" fmla="*/ 26996 w 373180"/>
                  <a:gd name="connsiteY495" fmla="*/ 96868 h 201676"/>
                  <a:gd name="connsiteX496" fmla="*/ 28584 w 373180"/>
                  <a:gd name="connsiteY496" fmla="*/ 96868 h 201676"/>
                  <a:gd name="connsiteX497" fmla="*/ 28584 w 373180"/>
                  <a:gd name="connsiteY497" fmla="*/ 95280 h 201676"/>
                  <a:gd name="connsiteX498" fmla="*/ 31760 w 373180"/>
                  <a:gd name="connsiteY498" fmla="*/ 93692 h 201676"/>
                  <a:gd name="connsiteX499" fmla="*/ 28584 w 373180"/>
                  <a:gd name="connsiteY499" fmla="*/ 93692 h 201676"/>
                  <a:gd name="connsiteX500" fmla="*/ 31760 w 373180"/>
                  <a:gd name="connsiteY500" fmla="*/ 90516 h 201676"/>
                  <a:gd name="connsiteX501" fmla="*/ 31760 w 373180"/>
                  <a:gd name="connsiteY501" fmla="*/ 88928 h 201676"/>
                  <a:gd name="connsiteX502" fmla="*/ 33348 w 373180"/>
                  <a:gd name="connsiteY502" fmla="*/ 88928 h 201676"/>
                  <a:gd name="connsiteX503" fmla="*/ 36524 w 373180"/>
                  <a:gd name="connsiteY503" fmla="*/ 88928 h 201676"/>
                  <a:gd name="connsiteX504" fmla="*/ 36524 w 373180"/>
                  <a:gd name="connsiteY504" fmla="*/ 85752 h 201676"/>
                  <a:gd name="connsiteX505" fmla="*/ 38112 w 373180"/>
                  <a:gd name="connsiteY505" fmla="*/ 85752 h 201676"/>
                  <a:gd name="connsiteX506" fmla="*/ 38112 w 373180"/>
                  <a:gd name="connsiteY506" fmla="*/ 88928 h 201676"/>
                  <a:gd name="connsiteX507" fmla="*/ 39700 w 373180"/>
                  <a:gd name="connsiteY507" fmla="*/ 88928 h 201676"/>
                  <a:gd name="connsiteX508" fmla="*/ 42876 w 373180"/>
                  <a:gd name="connsiteY508" fmla="*/ 85752 h 201676"/>
                  <a:gd name="connsiteX509" fmla="*/ 42876 w 373180"/>
                  <a:gd name="connsiteY509" fmla="*/ 84164 h 201676"/>
                  <a:gd name="connsiteX510" fmla="*/ 42876 w 373180"/>
                  <a:gd name="connsiteY510" fmla="*/ 80988 h 201676"/>
                  <a:gd name="connsiteX511" fmla="*/ 42876 w 373180"/>
                  <a:gd name="connsiteY511" fmla="*/ 79400 h 201676"/>
                  <a:gd name="connsiteX512" fmla="*/ 44464 w 373180"/>
                  <a:gd name="connsiteY512" fmla="*/ 79400 h 201676"/>
                  <a:gd name="connsiteX513" fmla="*/ 44464 w 373180"/>
                  <a:gd name="connsiteY513" fmla="*/ 77812 h 201676"/>
                  <a:gd name="connsiteX514" fmla="*/ 44464 w 373180"/>
                  <a:gd name="connsiteY514" fmla="*/ 74636 h 201676"/>
                  <a:gd name="connsiteX515" fmla="*/ 47640 w 373180"/>
                  <a:gd name="connsiteY515" fmla="*/ 74636 h 201676"/>
                  <a:gd name="connsiteX516" fmla="*/ 49228 w 373180"/>
                  <a:gd name="connsiteY516" fmla="*/ 73048 h 201676"/>
                  <a:gd name="connsiteX517" fmla="*/ 47640 w 373180"/>
                  <a:gd name="connsiteY517" fmla="*/ 73048 h 201676"/>
                  <a:gd name="connsiteX518" fmla="*/ 44464 w 373180"/>
                  <a:gd name="connsiteY518" fmla="*/ 69872 h 201676"/>
                  <a:gd name="connsiteX519" fmla="*/ 47640 w 373180"/>
                  <a:gd name="connsiteY519" fmla="*/ 69872 h 201676"/>
                  <a:gd name="connsiteX520" fmla="*/ 47640 w 373180"/>
                  <a:gd name="connsiteY520" fmla="*/ 68284 h 201676"/>
                  <a:gd name="connsiteX521" fmla="*/ 49228 w 373180"/>
                  <a:gd name="connsiteY521" fmla="*/ 68284 h 201676"/>
                  <a:gd name="connsiteX522" fmla="*/ 49228 w 373180"/>
                  <a:gd name="connsiteY522" fmla="*/ 66696 h 201676"/>
                  <a:gd name="connsiteX523" fmla="*/ 49228 w 373180"/>
                  <a:gd name="connsiteY523" fmla="*/ 63520 h 201676"/>
                  <a:gd name="connsiteX524" fmla="*/ 49228 w 373180"/>
                  <a:gd name="connsiteY524" fmla="*/ 61932 h 201676"/>
                  <a:gd name="connsiteX525" fmla="*/ 52404 w 373180"/>
                  <a:gd name="connsiteY525" fmla="*/ 61932 h 201676"/>
                  <a:gd name="connsiteX526" fmla="*/ 53992 w 373180"/>
                  <a:gd name="connsiteY526" fmla="*/ 61932 h 201676"/>
                  <a:gd name="connsiteX527" fmla="*/ 53992 w 373180"/>
                  <a:gd name="connsiteY527" fmla="*/ 58756 h 201676"/>
                  <a:gd name="connsiteX528" fmla="*/ 52404 w 373180"/>
                  <a:gd name="connsiteY528" fmla="*/ 57168 h 201676"/>
                  <a:gd name="connsiteX529" fmla="*/ 52404 w 373180"/>
                  <a:gd name="connsiteY529" fmla="*/ 53992 h 201676"/>
                  <a:gd name="connsiteX530" fmla="*/ 53992 w 373180"/>
                  <a:gd name="connsiteY530" fmla="*/ 53992 h 201676"/>
                  <a:gd name="connsiteX531" fmla="*/ 55580 w 373180"/>
                  <a:gd name="connsiteY531" fmla="*/ 53992 h 201676"/>
                  <a:gd name="connsiteX532" fmla="*/ 58756 w 373180"/>
                  <a:gd name="connsiteY532" fmla="*/ 53992 h 201676"/>
                  <a:gd name="connsiteX533" fmla="*/ 58756 w 373180"/>
                  <a:gd name="connsiteY533" fmla="*/ 52404 h 201676"/>
                  <a:gd name="connsiteX534" fmla="*/ 55580 w 373180"/>
                  <a:gd name="connsiteY534" fmla="*/ 50816 h 201676"/>
                  <a:gd name="connsiteX535" fmla="*/ 58756 w 373180"/>
                  <a:gd name="connsiteY535" fmla="*/ 50816 h 201676"/>
                  <a:gd name="connsiteX536" fmla="*/ 60344 w 373180"/>
                  <a:gd name="connsiteY536" fmla="*/ 50816 h 201676"/>
                  <a:gd name="connsiteX537" fmla="*/ 63520 w 373180"/>
                  <a:gd name="connsiteY537" fmla="*/ 50816 h 201676"/>
                  <a:gd name="connsiteX538" fmla="*/ 65108 w 373180"/>
                  <a:gd name="connsiteY538" fmla="*/ 50816 h 201676"/>
                  <a:gd name="connsiteX539" fmla="*/ 68284 w 373180"/>
                  <a:gd name="connsiteY539" fmla="*/ 50816 h 201676"/>
                  <a:gd name="connsiteX540" fmla="*/ 69872 w 373180"/>
                  <a:gd name="connsiteY540" fmla="*/ 50816 h 201676"/>
                  <a:gd name="connsiteX541" fmla="*/ 71460 w 373180"/>
                  <a:gd name="connsiteY541" fmla="*/ 50816 h 201676"/>
                  <a:gd name="connsiteX542" fmla="*/ 71460 w 373180"/>
                  <a:gd name="connsiteY542" fmla="*/ 47640 h 201676"/>
                  <a:gd name="connsiteX543" fmla="*/ 74636 w 373180"/>
                  <a:gd name="connsiteY543" fmla="*/ 47640 h 201676"/>
                  <a:gd name="connsiteX544" fmla="*/ 76224 w 373180"/>
                  <a:gd name="connsiteY544" fmla="*/ 47640 h 201676"/>
                  <a:gd name="connsiteX545" fmla="*/ 76224 w 373180"/>
                  <a:gd name="connsiteY545" fmla="*/ 50816 h 201676"/>
                  <a:gd name="connsiteX546" fmla="*/ 79400 w 373180"/>
                  <a:gd name="connsiteY546" fmla="*/ 50816 h 201676"/>
                  <a:gd name="connsiteX547" fmla="*/ 79400 w 373180"/>
                  <a:gd name="connsiteY547" fmla="*/ 47640 h 201676"/>
                  <a:gd name="connsiteX548" fmla="*/ 80988 w 373180"/>
                  <a:gd name="connsiteY548" fmla="*/ 47640 h 201676"/>
                  <a:gd name="connsiteX549" fmla="*/ 80988 w 373180"/>
                  <a:gd name="connsiteY549" fmla="*/ 46052 h 201676"/>
                  <a:gd name="connsiteX550" fmla="*/ 84164 w 373180"/>
                  <a:gd name="connsiteY550" fmla="*/ 42876 h 201676"/>
                  <a:gd name="connsiteX551" fmla="*/ 85752 w 373180"/>
                  <a:gd name="connsiteY551" fmla="*/ 42876 h 201676"/>
                  <a:gd name="connsiteX552" fmla="*/ 87340 w 373180"/>
                  <a:gd name="connsiteY552" fmla="*/ 42876 h 201676"/>
                  <a:gd name="connsiteX553" fmla="*/ 90516 w 373180"/>
                  <a:gd name="connsiteY553" fmla="*/ 42876 h 201676"/>
                  <a:gd name="connsiteX554" fmla="*/ 92104 w 373180"/>
                  <a:gd name="connsiteY554" fmla="*/ 42876 h 201676"/>
                  <a:gd name="connsiteX555" fmla="*/ 92104 w 373180"/>
                  <a:gd name="connsiteY555" fmla="*/ 41288 h 201676"/>
                  <a:gd name="connsiteX556" fmla="*/ 95280 w 373180"/>
                  <a:gd name="connsiteY556" fmla="*/ 41288 h 201676"/>
                  <a:gd name="connsiteX557" fmla="*/ 96868 w 373180"/>
                  <a:gd name="connsiteY557" fmla="*/ 41288 h 201676"/>
                  <a:gd name="connsiteX558" fmla="*/ 98456 w 373180"/>
                  <a:gd name="connsiteY558" fmla="*/ 38112 h 201676"/>
                  <a:gd name="connsiteX559" fmla="*/ 101632 w 373180"/>
                  <a:gd name="connsiteY559" fmla="*/ 38112 h 201676"/>
                  <a:gd name="connsiteX560" fmla="*/ 103220 w 373180"/>
                  <a:gd name="connsiteY560" fmla="*/ 38112 h 201676"/>
                  <a:gd name="connsiteX561" fmla="*/ 106396 w 373180"/>
                  <a:gd name="connsiteY561" fmla="*/ 38112 h 201676"/>
                  <a:gd name="connsiteX562" fmla="*/ 107984 w 373180"/>
                  <a:gd name="connsiteY562" fmla="*/ 38112 h 201676"/>
                  <a:gd name="connsiteX563" fmla="*/ 107984 w 373180"/>
                  <a:gd name="connsiteY563" fmla="*/ 36524 h 201676"/>
                  <a:gd name="connsiteX564" fmla="*/ 111160 w 373180"/>
                  <a:gd name="connsiteY564" fmla="*/ 36524 h 201676"/>
                  <a:gd name="connsiteX565" fmla="*/ 112748 w 373180"/>
                  <a:gd name="connsiteY565" fmla="*/ 36524 h 201676"/>
                  <a:gd name="connsiteX566" fmla="*/ 112748 w 373180"/>
                  <a:gd name="connsiteY566" fmla="*/ 38112 h 201676"/>
                  <a:gd name="connsiteX567" fmla="*/ 114336 w 373180"/>
                  <a:gd name="connsiteY567" fmla="*/ 38112 h 201676"/>
                  <a:gd name="connsiteX568" fmla="*/ 117512 w 373180"/>
                  <a:gd name="connsiteY568" fmla="*/ 38112 h 201676"/>
                  <a:gd name="connsiteX569" fmla="*/ 117512 w 373180"/>
                  <a:gd name="connsiteY569" fmla="*/ 36524 h 201676"/>
                  <a:gd name="connsiteX570" fmla="*/ 119100 w 373180"/>
                  <a:gd name="connsiteY570" fmla="*/ 38112 h 201676"/>
                  <a:gd name="connsiteX571" fmla="*/ 119100 w 373180"/>
                  <a:gd name="connsiteY571" fmla="*/ 36524 h 201676"/>
                  <a:gd name="connsiteX572" fmla="*/ 122276 w 373180"/>
                  <a:gd name="connsiteY572" fmla="*/ 34936 h 201676"/>
                  <a:gd name="connsiteX573" fmla="*/ 123864 w 373180"/>
                  <a:gd name="connsiteY573" fmla="*/ 34936 h 201676"/>
                  <a:gd name="connsiteX574" fmla="*/ 123864 w 373180"/>
                  <a:gd name="connsiteY574" fmla="*/ 36524 h 201676"/>
                  <a:gd name="connsiteX575" fmla="*/ 127040 w 373180"/>
                  <a:gd name="connsiteY575" fmla="*/ 36524 h 201676"/>
                  <a:gd name="connsiteX576" fmla="*/ 127040 w 373180"/>
                  <a:gd name="connsiteY576" fmla="*/ 34936 h 201676"/>
                  <a:gd name="connsiteX577" fmla="*/ 128628 w 373180"/>
                  <a:gd name="connsiteY577" fmla="*/ 34936 h 201676"/>
                  <a:gd name="connsiteX578" fmla="*/ 128628 w 373180"/>
                  <a:gd name="connsiteY578" fmla="*/ 31760 h 201676"/>
                  <a:gd name="connsiteX579" fmla="*/ 127040 w 373180"/>
                  <a:gd name="connsiteY579" fmla="*/ 30172 h 201676"/>
                  <a:gd name="connsiteX580" fmla="*/ 128628 w 373180"/>
                  <a:gd name="connsiteY580" fmla="*/ 30172 h 201676"/>
                  <a:gd name="connsiteX581" fmla="*/ 130216 w 373180"/>
                  <a:gd name="connsiteY581" fmla="*/ 30172 h 201676"/>
                  <a:gd name="connsiteX582" fmla="*/ 133392 w 373180"/>
                  <a:gd name="connsiteY582" fmla="*/ 30172 h 201676"/>
                  <a:gd name="connsiteX583" fmla="*/ 133392 w 373180"/>
                  <a:gd name="connsiteY583" fmla="*/ 26996 h 201676"/>
                  <a:gd name="connsiteX584" fmla="*/ 134980 w 373180"/>
                  <a:gd name="connsiteY584" fmla="*/ 26996 h 201676"/>
                  <a:gd name="connsiteX585" fmla="*/ 138156 w 373180"/>
                  <a:gd name="connsiteY585" fmla="*/ 26996 h 201676"/>
                  <a:gd name="connsiteX586" fmla="*/ 139744 w 373180"/>
                  <a:gd name="connsiteY586" fmla="*/ 26996 h 201676"/>
                  <a:gd name="connsiteX587" fmla="*/ 139744 w 373180"/>
                  <a:gd name="connsiteY587" fmla="*/ 25408 h 201676"/>
                  <a:gd name="connsiteX588" fmla="*/ 142920 w 373180"/>
                  <a:gd name="connsiteY588" fmla="*/ 25408 h 201676"/>
                  <a:gd name="connsiteX589" fmla="*/ 144508 w 373180"/>
                  <a:gd name="connsiteY589" fmla="*/ 25408 h 201676"/>
                  <a:gd name="connsiteX590" fmla="*/ 146096 w 373180"/>
                  <a:gd name="connsiteY590" fmla="*/ 25408 h 201676"/>
                  <a:gd name="connsiteX591" fmla="*/ 144508 w 373180"/>
                  <a:gd name="connsiteY591" fmla="*/ 22232 h 201676"/>
                  <a:gd name="connsiteX592" fmla="*/ 146096 w 373180"/>
                  <a:gd name="connsiteY592" fmla="*/ 22232 h 201676"/>
                  <a:gd name="connsiteX593" fmla="*/ 149272 w 373180"/>
                  <a:gd name="connsiteY593" fmla="*/ 22232 h 201676"/>
                  <a:gd name="connsiteX594" fmla="*/ 150860 w 373180"/>
                  <a:gd name="connsiteY594" fmla="*/ 20644 h 201676"/>
                  <a:gd name="connsiteX595" fmla="*/ 150860 w 373180"/>
                  <a:gd name="connsiteY595" fmla="*/ 22232 h 201676"/>
                  <a:gd name="connsiteX596" fmla="*/ 154036 w 373180"/>
                  <a:gd name="connsiteY596" fmla="*/ 22232 h 201676"/>
                  <a:gd name="connsiteX597" fmla="*/ 155624 w 373180"/>
                  <a:gd name="connsiteY597" fmla="*/ 22232 h 201676"/>
                  <a:gd name="connsiteX598" fmla="*/ 155624 w 373180"/>
                  <a:gd name="connsiteY598" fmla="*/ 20644 h 201676"/>
                  <a:gd name="connsiteX599" fmla="*/ 158800 w 373180"/>
                  <a:gd name="connsiteY599" fmla="*/ 20644 h 201676"/>
                  <a:gd name="connsiteX600" fmla="*/ 160388 w 373180"/>
                  <a:gd name="connsiteY600" fmla="*/ 20644 h 201676"/>
                  <a:gd name="connsiteX601" fmla="*/ 160388 w 373180"/>
                  <a:gd name="connsiteY601" fmla="*/ 22232 h 201676"/>
                  <a:gd name="connsiteX602" fmla="*/ 161976 w 373180"/>
                  <a:gd name="connsiteY602" fmla="*/ 20644 h 201676"/>
                  <a:gd name="connsiteX603" fmla="*/ 165152 w 373180"/>
                  <a:gd name="connsiteY603" fmla="*/ 20644 h 201676"/>
                  <a:gd name="connsiteX604" fmla="*/ 166740 w 373180"/>
                  <a:gd name="connsiteY604" fmla="*/ 20644 h 201676"/>
                  <a:gd name="connsiteX605" fmla="*/ 166740 w 373180"/>
                  <a:gd name="connsiteY605" fmla="*/ 19056 h 201676"/>
                  <a:gd name="connsiteX606" fmla="*/ 166740 w 373180"/>
                  <a:gd name="connsiteY606" fmla="*/ 15880 h 201676"/>
                  <a:gd name="connsiteX607" fmla="*/ 169916 w 373180"/>
                  <a:gd name="connsiteY607" fmla="*/ 15880 h 201676"/>
                  <a:gd name="connsiteX608" fmla="*/ 169916 w 373180"/>
                  <a:gd name="connsiteY608" fmla="*/ 19056 h 201676"/>
                  <a:gd name="connsiteX609" fmla="*/ 171504 w 373180"/>
                  <a:gd name="connsiteY609" fmla="*/ 19056 h 201676"/>
                  <a:gd name="connsiteX610" fmla="*/ 171504 w 373180"/>
                  <a:gd name="connsiteY610" fmla="*/ 15880 h 201676"/>
                  <a:gd name="connsiteX611" fmla="*/ 173092 w 373180"/>
                  <a:gd name="connsiteY611" fmla="*/ 15880 h 201676"/>
                  <a:gd name="connsiteX612" fmla="*/ 176268 w 373180"/>
                  <a:gd name="connsiteY612" fmla="*/ 15880 h 201676"/>
                  <a:gd name="connsiteX613" fmla="*/ 177856 w 373180"/>
                  <a:gd name="connsiteY613" fmla="*/ 15880 h 201676"/>
                  <a:gd name="connsiteX614" fmla="*/ 181032 w 373180"/>
                  <a:gd name="connsiteY614" fmla="*/ 15880 h 201676"/>
                  <a:gd name="connsiteX615" fmla="*/ 181032 w 373180"/>
                  <a:gd name="connsiteY615" fmla="*/ 14292 h 201676"/>
                  <a:gd name="connsiteX616" fmla="*/ 182620 w 373180"/>
                  <a:gd name="connsiteY616" fmla="*/ 14292 h 201676"/>
                  <a:gd name="connsiteX617" fmla="*/ 185796 w 373180"/>
                  <a:gd name="connsiteY617" fmla="*/ 14292 h 201676"/>
                  <a:gd name="connsiteX618" fmla="*/ 187384 w 373180"/>
                  <a:gd name="connsiteY618" fmla="*/ 14292 h 201676"/>
                  <a:gd name="connsiteX619" fmla="*/ 187384 w 373180"/>
                  <a:gd name="connsiteY619" fmla="*/ 11116 h 201676"/>
                  <a:gd name="connsiteX620" fmla="*/ 188972 w 373180"/>
                  <a:gd name="connsiteY620" fmla="*/ 14292 h 201676"/>
                  <a:gd name="connsiteX621" fmla="*/ 188972 w 373180"/>
                  <a:gd name="connsiteY621" fmla="*/ 11116 h 201676"/>
                  <a:gd name="connsiteX622" fmla="*/ 192148 w 373180"/>
                  <a:gd name="connsiteY622" fmla="*/ 11116 h 201676"/>
                  <a:gd name="connsiteX623" fmla="*/ 193736 w 373180"/>
                  <a:gd name="connsiteY623" fmla="*/ 11116 h 201676"/>
                  <a:gd name="connsiteX624" fmla="*/ 193736 w 373180"/>
                  <a:gd name="connsiteY624" fmla="*/ 9528 h 201676"/>
                  <a:gd name="connsiteX625" fmla="*/ 196912 w 373180"/>
                  <a:gd name="connsiteY625" fmla="*/ 9528 h 201676"/>
                  <a:gd name="connsiteX626" fmla="*/ 198500 w 373180"/>
                  <a:gd name="connsiteY626" fmla="*/ 9528 h 201676"/>
                  <a:gd name="connsiteX627" fmla="*/ 201676 w 373180"/>
                  <a:gd name="connsiteY627" fmla="*/ 9528 h 201676"/>
                  <a:gd name="connsiteX628" fmla="*/ 203264 w 373180"/>
                  <a:gd name="connsiteY628" fmla="*/ 9528 h 201676"/>
                  <a:gd name="connsiteX629" fmla="*/ 203264 w 373180"/>
                  <a:gd name="connsiteY629" fmla="*/ 6352 h 201676"/>
                  <a:gd name="connsiteX630" fmla="*/ 204852 w 373180"/>
                  <a:gd name="connsiteY630" fmla="*/ 6352 h 201676"/>
                  <a:gd name="connsiteX631" fmla="*/ 208028 w 373180"/>
                  <a:gd name="connsiteY631" fmla="*/ 9528 h 201676"/>
                  <a:gd name="connsiteX632" fmla="*/ 208028 w 373180"/>
                  <a:gd name="connsiteY632" fmla="*/ 6352 h 201676"/>
                  <a:gd name="connsiteX633" fmla="*/ 209616 w 373180"/>
                  <a:gd name="connsiteY633" fmla="*/ 6352 h 201676"/>
                  <a:gd name="connsiteX634" fmla="*/ 212792 w 373180"/>
                  <a:gd name="connsiteY634" fmla="*/ 4764 h 201676"/>
                  <a:gd name="connsiteX635" fmla="*/ 214380 w 373180"/>
                  <a:gd name="connsiteY635" fmla="*/ 4764 h 201676"/>
                  <a:gd name="connsiteX636" fmla="*/ 217556 w 373180"/>
                  <a:gd name="connsiteY636" fmla="*/ 4764 h 201676"/>
                  <a:gd name="connsiteX637" fmla="*/ 219144 w 373180"/>
                  <a:gd name="connsiteY637" fmla="*/ 4764 h 201676"/>
                  <a:gd name="connsiteX638" fmla="*/ 219144 w 373180"/>
                  <a:gd name="connsiteY638" fmla="*/ 3176 h 201676"/>
                  <a:gd name="connsiteX639" fmla="*/ 220732 w 373180"/>
                  <a:gd name="connsiteY639" fmla="*/ 3176 h 201676"/>
                  <a:gd name="connsiteX640" fmla="*/ 223908 w 373180"/>
                  <a:gd name="connsiteY640" fmla="*/ 3176 h 201676"/>
                  <a:gd name="connsiteX641" fmla="*/ 225496 w 373180"/>
                  <a:gd name="connsiteY641" fmla="*/ 3176 h 20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</a:cxnLst>
                <a:rect l="l" t="t" r="r" b="b"/>
                <a:pathLst>
                  <a:path w="373180" h="201676">
                    <a:moveTo>
                      <a:pt x="36524" y="84164"/>
                    </a:moveTo>
                    <a:lnTo>
                      <a:pt x="36524" y="85752"/>
                    </a:lnTo>
                    <a:lnTo>
                      <a:pt x="33348" y="85752"/>
                    </a:lnTo>
                    <a:close/>
                    <a:moveTo>
                      <a:pt x="49228" y="57168"/>
                    </a:moveTo>
                    <a:lnTo>
                      <a:pt x="52404" y="57168"/>
                    </a:lnTo>
                    <a:lnTo>
                      <a:pt x="52404" y="58756"/>
                    </a:lnTo>
                    <a:lnTo>
                      <a:pt x="49228" y="58756"/>
                    </a:lnTo>
                    <a:close/>
                    <a:moveTo>
                      <a:pt x="363652" y="53992"/>
                    </a:moveTo>
                    <a:lnTo>
                      <a:pt x="363652" y="57168"/>
                    </a:lnTo>
                    <a:lnTo>
                      <a:pt x="362064" y="58756"/>
                    </a:lnTo>
                    <a:lnTo>
                      <a:pt x="362064" y="57168"/>
                    </a:lnTo>
                    <a:close/>
                    <a:moveTo>
                      <a:pt x="347772" y="46052"/>
                    </a:moveTo>
                    <a:lnTo>
                      <a:pt x="349360" y="46052"/>
                    </a:lnTo>
                    <a:lnTo>
                      <a:pt x="349360" y="47640"/>
                    </a:lnTo>
                    <a:lnTo>
                      <a:pt x="347772" y="47640"/>
                    </a:lnTo>
                    <a:close/>
                    <a:moveTo>
                      <a:pt x="338244" y="42876"/>
                    </a:moveTo>
                    <a:lnTo>
                      <a:pt x="338244" y="46052"/>
                    </a:lnTo>
                    <a:lnTo>
                      <a:pt x="336656" y="46052"/>
                    </a:lnTo>
                    <a:close/>
                    <a:moveTo>
                      <a:pt x="330304" y="38112"/>
                    </a:moveTo>
                    <a:lnTo>
                      <a:pt x="330304" y="41288"/>
                    </a:lnTo>
                    <a:lnTo>
                      <a:pt x="327128" y="41288"/>
                    </a:lnTo>
                    <a:close/>
                    <a:moveTo>
                      <a:pt x="325540" y="31760"/>
                    </a:moveTo>
                    <a:lnTo>
                      <a:pt x="325540" y="34936"/>
                    </a:lnTo>
                    <a:lnTo>
                      <a:pt x="323952" y="34936"/>
                    </a:lnTo>
                    <a:close/>
                    <a:moveTo>
                      <a:pt x="323952" y="22232"/>
                    </a:moveTo>
                    <a:lnTo>
                      <a:pt x="323952" y="25408"/>
                    </a:lnTo>
                    <a:lnTo>
                      <a:pt x="320776" y="25408"/>
                    </a:lnTo>
                    <a:close/>
                    <a:moveTo>
                      <a:pt x="304896" y="15880"/>
                    </a:moveTo>
                    <a:lnTo>
                      <a:pt x="306484" y="15880"/>
                    </a:lnTo>
                    <a:lnTo>
                      <a:pt x="306484" y="17468"/>
                    </a:lnTo>
                    <a:lnTo>
                      <a:pt x="304896" y="17468"/>
                    </a:lnTo>
                    <a:close/>
                    <a:moveTo>
                      <a:pt x="161976" y="15880"/>
                    </a:moveTo>
                    <a:lnTo>
                      <a:pt x="165152" y="15880"/>
                    </a:lnTo>
                    <a:lnTo>
                      <a:pt x="165152" y="19056"/>
                    </a:lnTo>
                    <a:lnTo>
                      <a:pt x="161976" y="19056"/>
                    </a:lnTo>
                    <a:close/>
                    <a:moveTo>
                      <a:pt x="262020" y="14292"/>
                    </a:moveTo>
                    <a:lnTo>
                      <a:pt x="263608" y="15880"/>
                    </a:lnTo>
                    <a:lnTo>
                      <a:pt x="263608" y="14292"/>
                    </a:lnTo>
                    <a:close/>
                    <a:moveTo>
                      <a:pt x="287428" y="11116"/>
                    </a:moveTo>
                    <a:lnTo>
                      <a:pt x="289016" y="11116"/>
                    </a:lnTo>
                    <a:lnTo>
                      <a:pt x="289016" y="14292"/>
                    </a:lnTo>
                    <a:lnTo>
                      <a:pt x="287428" y="14292"/>
                    </a:lnTo>
                    <a:close/>
                    <a:moveTo>
                      <a:pt x="292192" y="9528"/>
                    </a:moveTo>
                    <a:lnTo>
                      <a:pt x="292192" y="11116"/>
                    </a:lnTo>
                    <a:lnTo>
                      <a:pt x="289016" y="11116"/>
                    </a:lnTo>
                    <a:close/>
                    <a:moveTo>
                      <a:pt x="293780" y="6352"/>
                    </a:moveTo>
                    <a:lnTo>
                      <a:pt x="295368" y="6352"/>
                    </a:lnTo>
                    <a:lnTo>
                      <a:pt x="295368" y="9528"/>
                    </a:lnTo>
                    <a:lnTo>
                      <a:pt x="293780" y="9528"/>
                    </a:lnTo>
                    <a:close/>
                    <a:moveTo>
                      <a:pt x="263608" y="4764"/>
                    </a:moveTo>
                    <a:lnTo>
                      <a:pt x="266784" y="4764"/>
                    </a:lnTo>
                    <a:lnTo>
                      <a:pt x="268372" y="4764"/>
                    </a:lnTo>
                    <a:lnTo>
                      <a:pt x="266784" y="6352"/>
                    </a:lnTo>
                    <a:lnTo>
                      <a:pt x="263608" y="6352"/>
                    </a:lnTo>
                    <a:close/>
                    <a:moveTo>
                      <a:pt x="263608" y="0"/>
                    </a:moveTo>
                    <a:lnTo>
                      <a:pt x="265196" y="0"/>
                    </a:lnTo>
                    <a:lnTo>
                      <a:pt x="265196" y="1588"/>
                    </a:lnTo>
                    <a:lnTo>
                      <a:pt x="263608" y="1588"/>
                    </a:lnTo>
                    <a:close/>
                    <a:moveTo>
                      <a:pt x="260432" y="0"/>
                    </a:moveTo>
                    <a:lnTo>
                      <a:pt x="262020" y="0"/>
                    </a:lnTo>
                    <a:lnTo>
                      <a:pt x="262020" y="1588"/>
                    </a:lnTo>
                    <a:lnTo>
                      <a:pt x="260432" y="1588"/>
                    </a:lnTo>
                    <a:close/>
                    <a:moveTo>
                      <a:pt x="228672" y="0"/>
                    </a:moveTo>
                    <a:lnTo>
                      <a:pt x="230260" y="3176"/>
                    </a:lnTo>
                    <a:lnTo>
                      <a:pt x="230260" y="0"/>
                    </a:lnTo>
                    <a:lnTo>
                      <a:pt x="233436" y="0"/>
                    </a:lnTo>
                    <a:lnTo>
                      <a:pt x="233436" y="3176"/>
                    </a:lnTo>
                    <a:lnTo>
                      <a:pt x="235024" y="3176"/>
                    </a:lnTo>
                    <a:lnTo>
                      <a:pt x="236612" y="3176"/>
                    </a:lnTo>
                    <a:lnTo>
                      <a:pt x="236612" y="4764"/>
                    </a:lnTo>
                    <a:lnTo>
                      <a:pt x="239788" y="4764"/>
                    </a:lnTo>
                    <a:lnTo>
                      <a:pt x="241376" y="4764"/>
                    </a:lnTo>
                    <a:lnTo>
                      <a:pt x="244552" y="4764"/>
                    </a:lnTo>
                    <a:lnTo>
                      <a:pt x="246140" y="4764"/>
                    </a:lnTo>
                    <a:lnTo>
                      <a:pt x="249316" y="4764"/>
                    </a:lnTo>
                    <a:lnTo>
                      <a:pt x="250904" y="3176"/>
                    </a:lnTo>
                    <a:lnTo>
                      <a:pt x="252492" y="3176"/>
                    </a:lnTo>
                    <a:lnTo>
                      <a:pt x="255668" y="3176"/>
                    </a:lnTo>
                    <a:lnTo>
                      <a:pt x="257256" y="3176"/>
                    </a:lnTo>
                    <a:lnTo>
                      <a:pt x="260432" y="3176"/>
                    </a:lnTo>
                    <a:lnTo>
                      <a:pt x="262020" y="3176"/>
                    </a:lnTo>
                    <a:lnTo>
                      <a:pt x="262020" y="4764"/>
                    </a:lnTo>
                    <a:lnTo>
                      <a:pt x="260432" y="4764"/>
                    </a:lnTo>
                    <a:lnTo>
                      <a:pt x="260432" y="6352"/>
                    </a:lnTo>
                    <a:lnTo>
                      <a:pt x="262020" y="6352"/>
                    </a:lnTo>
                    <a:lnTo>
                      <a:pt x="262020" y="9528"/>
                    </a:lnTo>
                    <a:lnTo>
                      <a:pt x="260432" y="9528"/>
                    </a:lnTo>
                    <a:lnTo>
                      <a:pt x="260432" y="11116"/>
                    </a:lnTo>
                    <a:lnTo>
                      <a:pt x="262020" y="11116"/>
                    </a:lnTo>
                    <a:lnTo>
                      <a:pt x="263608" y="11116"/>
                    </a:lnTo>
                    <a:lnTo>
                      <a:pt x="263608" y="9528"/>
                    </a:lnTo>
                    <a:lnTo>
                      <a:pt x="266784" y="9528"/>
                    </a:lnTo>
                    <a:lnTo>
                      <a:pt x="266784" y="11116"/>
                    </a:lnTo>
                    <a:lnTo>
                      <a:pt x="266784" y="14292"/>
                    </a:lnTo>
                    <a:lnTo>
                      <a:pt x="268372" y="14292"/>
                    </a:lnTo>
                    <a:lnTo>
                      <a:pt x="268372" y="11116"/>
                    </a:lnTo>
                    <a:lnTo>
                      <a:pt x="271548" y="11116"/>
                    </a:lnTo>
                    <a:lnTo>
                      <a:pt x="271548" y="14292"/>
                    </a:lnTo>
                    <a:lnTo>
                      <a:pt x="273136" y="14292"/>
                    </a:lnTo>
                    <a:lnTo>
                      <a:pt x="273136" y="15880"/>
                    </a:lnTo>
                    <a:lnTo>
                      <a:pt x="276312" y="15880"/>
                    </a:lnTo>
                    <a:lnTo>
                      <a:pt x="277900" y="15880"/>
                    </a:lnTo>
                    <a:lnTo>
                      <a:pt x="279488" y="14292"/>
                    </a:lnTo>
                    <a:lnTo>
                      <a:pt x="279488" y="15880"/>
                    </a:lnTo>
                    <a:lnTo>
                      <a:pt x="282664" y="15880"/>
                    </a:lnTo>
                    <a:lnTo>
                      <a:pt x="282664" y="14292"/>
                    </a:lnTo>
                    <a:lnTo>
                      <a:pt x="284252" y="14292"/>
                    </a:lnTo>
                    <a:lnTo>
                      <a:pt x="287428" y="15880"/>
                    </a:lnTo>
                    <a:lnTo>
                      <a:pt x="287428" y="19056"/>
                    </a:lnTo>
                    <a:lnTo>
                      <a:pt x="289016" y="15880"/>
                    </a:lnTo>
                    <a:lnTo>
                      <a:pt x="290604" y="15880"/>
                    </a:lnTo>
                    <a:lnTo>
                      <a:pt x="292192" y="15880"/>
                    </a:lnTo>
                    <a:lnTo>
                      <a:pt x="292192" y="19056"/>
                    </a:lnTo>
                    <a:lnTo>
                      <a:pt x="293780" y="19056"/>
                    </a:lnTo>
                    <a:lnTo>
                      <a:pt x="295368" y="19056"/>
                    </a:lnTo>
                    <a:lnTo>
                      <a:pt x="298544" y="19056"/>
                    </a:lnTo>
                    <a:lnTo>
                      <a:pt x="300132" y="19056"/>
                    </a:lnTo>
                    <a:lnTo>
                      <a:pt x="300132" y="15880"/>
                    </a:lnTo>
                    <a:lnTo>
                      <a:pt x="303308" y="15880"/>
                    </a:lnTo>
                    <a:lnTo>
                      <a:pt x="303308" y="19056"/>
                    </a:lnTo>
                    <a:lnTo>
                      <a:pt x="304896" y="19056"/>
                    </a:lnTo>
                    <a:lnTo>
                      <a:pt x="308072" y="19056"/>
                    </a:lnTo>
                    <a:lnTo>
                      <a:pt x="309660" y="19056"/>
                    </a:lnTo>
                    <a:lnTo>
                      <a:pt x="309660" y="20644"/>
                    </a:lnTo>
                    <a:lnTo>
                      <a:pt x="308072" y="20644"/>
                    </a:lnTo>
                    <a:lnTo>
                      <a:pt x="308072" y="22232"/>
                    </a:lnTo>
                    <a:lnTo>
                      <a:pt x="309660" y="22232"/>
                    </a:lnTo>
                    <a:lnTo>
                      <a:pt x="309660" y="20644"/>
                    </a:lnTo>
                    <a:lnTo>
                      <a:pt x="311248" y="20644"/>
                    </a:lnTo>
                    <a:lnTo>
                      <a:pt x="311248" y="22232"/>
                    </a:lnTo>
                    <a:lnTo>
                      <a:pt x="314424" y="22232"/>
                    </a:lnTo>
                    <a:lnTo>
                      <a:pt x="316012" y="22232"/>
                    </a:lnTo>
                    <a:lnTo>
                      <a:pt x="316012" y="20644"/>
                    </a:lnTo>
                    <a:lnTo>
                      <a:pt x="319188" y="20644"/>
                    </a:lnTo>
                    <a:lnTo>
                      <a:pt x="319188" y="19056"/>
                    </a:lnTo>
                    <a:lnTo>
                      <a:pt x="319188" y="15880"/>
                    </a:lnTo>
                    <a:lnTo>
                      <a:pt x="320776" y="15880"/>
                    </a:lnTo>
                    <a:lnTo>
                      <a:pt x="320776" y="19056"/>
                    </a:lnTo>
                    <a:lnTo>
                      <a:pt x="320776" y="20644"/>
                    </a:lnTo>
                    <a:lnTo>
                      <a:pt x="320776" y="22232"/>
                    </a:lnTo>
                    <a:lnTo>
                      <a:pt x="320776" y="25408"/>
                    </a:lnTo>
                    <a:lnTo>
                      <a:pt x="320776" y="26996"/>
                    </a:lnTo>
                    <a:lnTo>
                      <a:pt x="319188" y="30172"/>
                    </a:lnTo>
                    <a:lnTo>
                      <a:pt x="316012" y="30172"/>
                    </a:lnTo>
                    <a:lnTo>
                      <a:pt x="316012" y="31760"/>
                    </a:lnTo>
                    <a:lnTo>
                      <a:pt x="316012" y="34936"/>
                    </a:lnTo>
                    <a:lnTo>
                      <a:pt x="319188" y="34936"/>
                    </a:lnTo>
                    <a:lnTo>
                      <a:pt x="320776" y="34936"/>
                    </a:lnTo>
                    <a:lnTo>
                      <a:pt x="323952" y="34936"/>
                    </a:lnTo>
                    <a:lnTo>
                      <a:pt x="323952" y="36524"/>
                    </a:lnTo>
                    <a:lnTo>
                      <a:pt x="325540" y="36524"/>
                    </a:lnTo>
                    <a:lnTo>
                      <a:pt x="327128" y="36524"/>
                    </a:lnTo>
                    <a:lnTo>
                      <a:pt x="330304" y="38112"/>
                    </a:lnTo>
                    <a:lnTo>
                      <a:pt x="327128" y="38112"/>
                    </a:lnTo>
                    <a:lnTo>
                      <a:pt x="327128" y="41288"/>
                    </a:lnTo>
                    <a:lnTo>
                      <a:pt x="327128" y="42876"/>
                    </a:lnTo>
                    <a:lnTo>
                      <a:pt x="330304" y="42876"/>
                    </a:lnTo>
                    <a:lnTo>
                      <a:pt x="331892" y="42876"/>
                    </a:lnTo>
                    <a:lnTo>
                      <a:pt x="331892" y="41288"/>
                    </a:lnTo>
                    <a:lnTo>
                      <a:pt x="335068" y="41288"/>
                    </a:lnTo>
                    <a:lnTo>
                      <a:pt x="335068" y="42876"/>
                    </a:lnTo>
                    <a:lnTo>
                      <a:pt x="335068" y="46052"/>
                    </a:lnTo>
                    <a:lnTo>
                      <a:pt x="336656" y="46052"/>
                    </a:lnTo>
                    <a:lnTo>
                      <a:pt x="336656" y="47640"/>
                    </a:lnTo>
                    <a:lnTo>
                      <a:pt x="338244" y="46052"/>
                    </a:lnTo>
                    <a:lnTo>
                      <a:pt x="341420" y="46052"/>
                    </a:lnTo>
                    <a:lnTo>
                      <a:pt x="341420" y="47640"/>
                    </a:lnTo>
                    <a:lnTo>
                      <a:pt x="343008" y="47640"/>
                    </a:lnTo>
                    <a:lnTo>
                      <a:pt x="346184" y="47640"/>
                    </a:lnTo>
                    <a:lnTo>
                      <a:pt x="347772" y="47640"/>
                    </a:lnTo>
                    <a:lnTo>
                      <a:pt x="347772" y="50816"/>
                    </a:lnTo>
                    <a:lnTo>
                      <a:pt x="346184" y="52404"/>
                    </a:lnTo>
                    <a:lnTo>
                      <a:pt x="346184" y="53992"/>
                    </a:lnTo>
                    <a:lnTo>
                      <a:pt x="346184" y="57168"/>
                    </a:lnTo>
                    <a:lnTo>
                      <a:pt x="346184" y="58756"/>
                    </a:lnTo>
                    <a:lnTo>
                      <a:pt x="347772" y="58756"/>
                    </a:lnTo>
                    <a:lnTo>
                      <a:pt x="350948" y="58756"/>
                    </a:lnTo>
                    <a:lnTo>
                      <a:pt x="350948" y="57168"/>
                    </a:lnTo>
                    <a:lnTo>
                      <a:pt x="352536" y="57168"/>
                    </a:lnTo>
                    <a:lnTo>
                      <a:pt x="352536" y="58756"/>
                    </a:lnTo>
                    <a:lnTo>
                      <a:pt x="354124" y="58756"/>
                    </a:lnTo>
                    <a:lnTo>
                      <a:pt x="357300" y="57168"/>
                    </a:lnTo>
                    <a:lnTo>
                      <a:pt x="358888" y="53992"/>
                    </a:lnTo>
                    <a:lnTo>
                      <a:pt x="358888" y="57168"/>
                    </a:lnTo>
                    <a:lnTo>
                      <a:pt x="358888" y="58756"/>
                    </a:lnTo>
                    <a:lnTo>
                      <a:pt x="362064" y="58756"/>
                    </a:lnTo>
                    <a:lnTo>
                      <a:pt x="363652" y="58756"/>
                    </a:lnTo>
                    <a:lnTo>
                      <a:pt x="363652" y="57168"/>
                    </a:lnTo>
                    <a:lnTo>
                      <a:pt x="366828" y="57168"/>
                    </a:lnTo>
                    <a:lnTo>
                      <a:pt x="366828" y="58756"/>
                    </a:lnTo>
                    <a:lnTo>
                      <a:pt x="366828" y="61932"/>
                    </a:lnTo>
                    <a:lnTo>
                      <a:pt x="363652" y="61932"/>
                    </a:lnTo>
                    <a:lnTo>
                      <a:pt x="363652" y="63520"/>
                    </a:lnTo>
                    <a:lnTo>
                      <a:pt x="363652" y="66696"/>
                    </a:lnTo>
                    <a:lnTo>
                      <a:pt x="366828" y="66696"/>
                    </a:lnTo>
                    <a:lnTo>
                      <a:pt x="368416" y="63520"/>
                    </a:lnTo>
                    <a:lnTo>
                      <a:pt x="368416" y="61932"/>
                    </a:lnTo>
                    <a:lnTo>
                      <a:pt x="370004" y="61932"/>
                    </a:lnTo>
                    <a:lnTo>
                      <a:pt x="370004" y="63520"/>
                    </a:lnTo>
                    <a:lnTo>
                      <a:pt x="370004" y="66696"/>
                    </a:lnTo>
                    <a:lnTo>
                      <a:pt x="370004" y="68284"/>
                    </a:lnTo>
                    <a:lnTo>
                      <a:pt x="370004" y="69872"/>
                    </a:lnTo>
                    <a:lnTo>
                      <a:pt x="370004" y="73048"/>
                    </a:lnTo>
                    <a:lnTo>
                      <a:pt x="373180" y="73048"/>
                    </a:lnTo>
                    <a:lnTo>
                      <a:pt x="373180" y="74636"/>
                    </a:lnTo>
                    <a:lnTo>
                      <a:pt x="373180" y="77812"/>
                    </a:lnTo>
                    <a:lnTo>
                      <a:pt x="370004" y="79400"/>
                    </a:lnTo>
                    <a:lnTo>
                      <a:pt x="370004" y="80988"/>
                    </a:lnTo>
                    <a:lnTo>
                      <a:pt x="368416" y="84164"/>
                    </a:lnTo>
                    <a:lnTo>
                      <a:pt x="368416" y="85752"/>
                    </a:lnTo>
                    <a:lnTo>
                      <a:pt x="366828" y="85752"/>
                    </a:lnTo>
                    <a:lnTo>
                      <a:pt x="366828" y="88928"/>
                    </a:lnTo>
                    <a:lnTo>
                      <a:pt x="363652" y="88928"/>
                    </a:lnTo>
                    <a:lnTo>
                      <a:pt x="363652" y="90516"/>
                    </a:lnTo>
                    <a:lnTo>
                      <a:pt x="362064" y="93692"/>
                    </a:lnTo>
                    <a:lnTo>
                      <a:pt x="362064" y="95280"/>
                    </a:lnTo>
                    <a:lnTo>
                      <a:pt x="358888" y="95280"/>
                    </a:lnTo>
                    <a:lnTo>
                      <a:pt x="358888" y="96868"/>
                    </a:lnTo>
                    <a:lnTo>
                      <a:pt x="357300" y="96868"/>
                    </a:lnTo>
                    <a:lnTo>
                      <a:pt x="357300" y="100044"/>
                    </a:lnTo>
                    <a:lnTo>
                      <a:pt x="354124" y="100044"/>
                    </a:lnTo>
                    <a:lnTo>
                      <a:pt x="354124" y="101632"/>
                    </a:lnTo>
                    <a:lnTo>
                      <a:pt x="354124" y="104808"/>
                    </a:lnTo>
                    <a:lnTo>
                      <a:pt x="354124" y="106396"/>
                    </a:lnTo>
                    <a:lnTo>
                      <a:pt x="352536" y="109572"/>
                    </a:lnTo>
                    <a:lnTo>
                      <a:pt x="350948" y="109572"/>
                    </a:lnTo>
                    <a:lnTo>
                      <a:pt x="350948" y="111160"/>
                    </a:lnTo>
                    <a:lnTo>
                      <a:pt x="352536" y="111160"/>
                    </a:lnTo>
                    <a:lnTo>
                      <a:pt x="352536" y="112748"/>
                    </a:lnTo>
                    <a:lnTo>
                      <a:pt x="350948" y="112748"/>
                    </a:lnTo>
                    <a:lnTo>
                      <a:pt x="347772" y="112748"/>
                    </a:lnTo>
                    <a:lnTo>
                      <a:pt x="347772" y="115924"/>
                    </a:lnTo>
                    <a:lnTo>
                      <a:pt x="346184" y="115924"/>
                    </a:lnTo>
                    <a:lnTo>
                      <a:pt x="346184" y="117512"/>
                    </a:lnTo>
                    <a:lnTo>
                      <a:pt x="343008" y="120688"/>
                    </a:lnTo>
                    <a:lnTo>
                      <a:pt x="343008" y="122276"/>
                    </a:lnTo>
                    <a:lnTo>
                      <a:pt x="341420" y="125452"/>
                    </a:lnTo>
                    <a:lnTo>
                      <a:pt x="341420" y="127040"/>
                    </a:lnTo>
                    <a:lnTo>
                      <a:pt x="338244" y="127040"/>
                    </a:lnTo>
                    <a:lnTo>
                      <a:pt x="336656" y="127040"/>
                    </a:lnTo>
                    <a:lnTo>
                      <a:pt x="336656" y="128628"/>
                    </a:lnTo>
                    <a:lnTo>
                      <a:pt x="335068" y="128628"/>
                    </a:lnTo>
                    <a:lnTo>
                      <a:pt x="331892" y="128628"/>
                    </a:lnTo>
                    <a:lnTo>
                      <a:pt x="331892" y="131804"/>
                    </a:lnTo>
                    <a:lnTo>
                      <a:pt x="330304" y="131804"/>
                    </a:lnTo>
                    <a:lnTo>
                      <a:pt x="330304" y="133392"/>
                    </a:lnTo>
                    <a:lnTo>
                      <a:pt x="330304" y="136568"/>
                    </a:lnTo>
                    <a:lnTo>
                      <a:pt x="327128" y="136568"/>
                    </a:lnTo>
                    <a:lnTo>
                      <a:pt x="325540" y="138156"/>
                    </a:lnTo>
                    <a:lnTo>
                      <a:pt x="323952" y="138156"/>
                    </a:lnTo>
                    <a:lnTo>
                      <a:pt x="320776" y="138156"/>
                    </a:lnTo>
                    <a:lnTo>
                      <a:pt x="320776" y="141332"/>
                    </a:lnTo>
                    <a:lnTo>
                      <a:pt x="320776" y="142920"/>
                    </a:lnTo>
                    <a:lnTo>
                      <a:pt x="319188" y="142920"/>
                    </a:lnTo>
                    <a:lnTo>
                      <a:pt x="316012" y="142920"/>
                    </a:lnTo>
                    <a:lnTo>
                      <a:pt x="314424" y="142920"/>
                    </a:lnTo>
                    <a:lnTo>
                      <a:pt x="314424" y="144508"/>
                    </a:lnTo>
                    <a:lnTo>
                      <a:pt x="314424" y="147684"/>
                    </a:lnTo>
                    <a:lnTo>
                      <a:pt x="311248" y="147684"/>
                    </a:lnTo>
                    <a:lnTo>
                      <a:pt x="311248" y="149272"/>
                    </a:lnTo>
                    <a:lnTo>
                      <a:pt x="309660" y="149272"/>
                    </a:lnTo>
                    <a:lnTo>
                      <a:pt x="308072" y="149272"/>
                    </a:lnTo>
                    <a:lnTo>
                      <a:pt x="308072" y="152448"/>
                    </a:lnTo>
                    <a:lnTo>
                      <a:pt x="304896" y="152448"/>
                    </a:lnTo>
                    <a:lnTo>
                      <a:pt x="303308" y="152448"/>
                    </a:lnTo>
                    <a:lnTo>
                      <a:pt x="303308" y="154036"/>
                    </a:lnTo>
                    <a:lnTo>
                      <a:pt x="300132" y="154036"/>
                    </a:lnTo>
                    <a:lnTo>
                      <a:pt x="298544" y="154036"/>
                    </a:lnTo>
                    <a:lnTo>
                      <a:pt x="298544" y="155624"/>
                    </a:lnTo>
                    <a:lnTo>
                      <a:pt x="295368" y="155624"/>
                    </a:lnTo>
                    <a:lnTo>
                      <a:pt x="295368" y="158800"/>
                    </a:lnTo>
                    <a:lnTo>
                      <a:pt x="293780" y="158800"/>
                    </a:lnTo>
                    <a:lnTo>
                      <a:pt x="292192" y="158800"/>
                    </a:lnTo>
                    <a:lnTo>
                      <a:pt x="289016" y="158800"/>
                    </a:lnTo>
                    <a:lnTo>
                      <a:pt x="289016" y="160388"/>
                    </a:lnTo>
                    <a:lnTo>
                      <a:pt x="287428" y="160388"/>
                    </a:lnTo>
                    <a:lnTo>
                      <a:pt x="287428" y="163564"/>
                    </a:lnTo>
                    <a:lnTo>
                      <a:pt x="284252" y="163564"/>
                    </a:lnTo>
                    <a:lnTo>
                      <a:pt x="282664" y="163564"/>
                    </a:lnTo>
                    <a:lnTo>
                      <a:pt x="282664" y="165152"/>
                    </a:lnTo>
                    <a:lnTo>
                      <a:pt x="279488" y="165152"/>
                    </a:lnTo>
                    <a:lnTo>
                      <a:pt x="277900" y="165152"/>
                    </a:lnTo>
                    <a:lnTo>
                      <a:pt x="276312" y="168328"/>
                    </a:lnTo>
                    <a:lnTo>
                      <a:pt x="273136" y="168328"/>
                    </a:lnTo>
                    <a:lnTo>
                      <a:pt x="271548" y="168328"/>
                    </a:lnTo>
                    <a:lnTo>
                      <a:pt x="268372" y="168328"/>
                    </a:lnTo>
                    <a:lnTo>
                      <a:pt x="266784" y="169916"/>
                    </a:lnTo>
                    <a:lnTo>
                      <a:pt x="266784" y="168328"/>
                    </a:lnTo>
                    <a:lnTo>
                      <a:pt x="263608" y="168328"/>
                    </a:lnTo>
                    <a:lnTo>
                      <a:pt x="263608" y="169916"/>
                    </a:lnTo>
                    <a:lnTo>
                      <a:pt x="262020" y="169916"/>
                    </a:lnTo>
                    <a:lnTo>
                      <a:pt x="262020" y="171504"/>
                    </a:lnTo>
                    <a:lnTo>
                      <a:pt x="260432" y="171504"/>
                    </a:lnTo>
                    <a:lnTo>
                      <a:pt x="257256" y="171504"/>
                    </a:lnTo>
                    <a:lnTo>
                      <a:pt x="257256" y="174680"/>
                    </a:lnTo>
                    <a:lnTo>
                      <a:pt x="255668" y="174680"/>
                    </a:lnTo>
                    <a:lnTo>
                      <a:pt x="252492" y="174680"/>
                    </a:lnTo>
                    <a:lnTo>
                      <a:pt x="250904" y="176268"/>
                    </a:lnTo>
                    <a:lnTo>
                      <a:pt x="249316" y="176268"/>
                    </a:lnTo>
                    <a:lnTo>
                      <a:pt x="249316" y="174680"/>
                    </a:lnTo>
                    <a:lnTo>
                      <a:pt x="246140" y="174680"/>
                    </a:lnTo>
                    <a:lnTo>
                      <a:pt x="246140" y="176268"/>
                    </a:lnTo>
                    <a:lnTo>
                      <a:pt x="244552" y="176268"/>
                    </a:lnTo>
                    <a:lnTo>
                      <a:pt x="241376" y="176268"/>
                    </a:lnTo>
                    <a:lnTo>
                      <a:pt x="239788" y="176268"/>
                    </a:lnTo>
                    <a:lnTo>
                      <a:pt x="239788" y="179444"/>
                    </a:lnTo>
                    <a:lnTo>
                      <a:pt x="236612" y="179444"/>
                    </a:lnTo>
                    <a:lnTo>
                      <a:pt x="235024" y="179444"/>
                    </a:lnTo>
                    <a:lnTo>
                      <a:pt x="235024" y="181032"/>
                    </a:lnTo>
                    <a:lnTo>
                      <a:pt x="233436" y="181032"/>
                    </a:lnTo>
                    <a:lnTo>
                      <a:pt x="230260" y="181032"/>
                    </a:lnTo>
                    <a:lnTo>
                      <a:pt x="228672" y="181032"/>
                    </a:lnTo>
                    <a:lnTo>
                      <a:pt x="225496" y="184208"/>
                    </a:lnTo>
                    <a:lnTo>
                      <a:pt x="223908" y="184208"/>
                    </a:lnTo>
                    <a:lnTo>
                      <a:pt x="220732" y="184208"/>
                    </a:lnTo>
                    <a:lnTo>
                      <a:pt x="219144" y="184208"/>
                    </a:lnTo>
                    <a:lnTo>
                      <a:pt x="217556" y="184208"/>
                    </a:lnTo>
                    <a:lnTo>
                      <a:pt x="217556" y="185796"/>
                    </a:lnTo>
                    <a:lnTo>
                      <a:pt x="214380" y="184208"/>
                    </a:lnTo>
                    <a:lnTo>
                      <a:pt x="212792" y="184208"/>
                    </a:lnTo>
                    <a:lnTo>
                      <a:pt x="212792" y="185796"/>
                    </a:lnTo>
                    <a:lnTo>
                      <a:pt x="209616" y="185796"/>
                    </a:lnTo>
                    <a:lnTo>
                      <a:pt x="208028" y="185796"/>
                    </a:lnTo>
                    <a:lnTo>
                      <a:pt x="208028" y="187384"/>
                    </a:lnTo>
                    <a:lnTo>
                      <a:pt x="204852" y="187384"/>
                    </a:lnTo>
                    <a:lnTo>
                      <a:pt x="203264" y="187384"/>
                    </a:lnTo>
                    <a:lnTo>
                      <a:pt x="201676" y="187384"/>
                    </a:lnTo>
                    <a:lnTo>
                      <a:pt x="198500" y="187384"/>
                    </a:lnTo>
                    <a:lnTo>
                      <a:pt x="196912" y="187384"/>
                    </a:lnTo>
                    <a:lnTo>
                      <a:pt x="193736" y="187384"/>
                    </a:lnTo>
                    <a:lnTo>
                      <a:pt x="192148" y="190560"/>
                    </a:lnTo>
                    <a:lnTo>
                      <a:pt x="188972" y="190560"/>
                    </a:lnTo>
                    <a:lnTo>
                      <a:pt x="187384" y="190560"/>
                    </a:lnTo>
                    <a:lnTo>
                      <a:pt x="185796" y="190560"/>
                    </a:lnTo>
                    <a:lnTo>
                      <a:pt x="182620" y="190560"/>
                    </a:lnTo>
                    <a:lnTo>
                      <a:pt x="181032" y="190560"/>
                    </a:lnTo>
                    <a:lnTo>
                      <a:pt x="177856" y="190560"/>
                    </a:lnTo>
                    <a:lnTo>
                      <a:pt x="176268" y="190560"/>
                    </a:lnTo>
                    <a:lnTo>
                      <a:pt x="176268" y="187384"/>
                    </a:lnTo>
                    <a:lnTo>
                      <a:pt x="173092" y="187384"/>
                    </a:lnTo>
                    <a:lnTo>
                      <a:pt x="173092" y="190560"/>
                    </a:lnTo>
                    <a:lnTo>
                      <a:pt x="171504" y="190560"/>
                    </a:lnTo>
                    <a:lnTo>
                      <a:pt x="171504" y="187384"/>
                    </a:lnTo>
                    <a:lnTo>
                      <a:pt x="169916" y="187384"/>
                    </a:lnTo>
                    <a:lnTo>
                      <a:pt x="166740" y="187384"/>
                    </a:lnTo>
                    <a:lnTo>
                      <a:pt x="165152" y="187384"/>
                    </a:lnTo>
                    <a:lnTo>
                      <a:pt x="161976" y="187384"/>
                    </a:lnTo>
                    <a:lnTo>
                      <a:pt x="160388" y="187384"/>
                    </a:lnTo>
                    <a:lnTo>
                      <a:pt x="158800" y="187384"/>
                    </a:lnTo>
                    <a:lnTo>
                      <a:pt x="155624" y="187384"/>
                    </a:lnTo>
                    <a:lnTo>
                      <a:pt x="154036" y="187384"/>
                    </a:lnTo>
                    <a:lnTo>
                      <a:pt x="150860" y="190560"/>
                    </a:lnTo>
                    <a:lnTo>
                      <a:pt x="149272" y="190560"/>
                    </a:lnTo>
                    <a:lnTo>
                      <a:pt x="146096" y="190560"/>
                    </a:lnTo>
                    <a:lnTo>
                      <a:pt x="146096" y="187384"/>
                    </a:lnTo>
                    <a:lnTo>
                      <a:pt x="144508" y="187384"/>
                    </a:lnTo>
                    <a:lnTo>
                      <a:pt x="144508" y="190560"/>
                    </a:lnTo>
                    <a:lnTo>
                      <a:pt x="144508" y="192148"/>
                    </a:lnTo>
                    <a:lnTo>
                      <a:pt x="142920" y="192148"/>
                    </a:lnTo>
                    <a:lnTo>
                      <a:pt x="139744" y="192148"/>
                    </a:lnTo>
                    <a:lnTo>
                      <a:pt x="138156" y="192148"/>
                    </a:lnTo>
                    <a:lnTo>
                      <a:pt x="134980" y="192148"/>
                    </a:lnTo>
                    <a:lnTo>
                      <a:pt x="133392" y="190560"/>
                    </a:lnTo>
                    <a:lnTo>
                      <a:pt x="130216" y="190560"/>
                    </a:lnTo>
                    <a:lnTo>
                      <a:pt x="128628" y="190560"/>
                    </a:lnTo>
                    <a:lnTo>
                      <a:pt x="127040" y="190560"/>
                    </a:lnTo>
                    <a:lnTo>
                      <a:pt x="123864" y="190560"/>
                    </a:lnTo>
                    <a:lnTo>
                      <a:pt x="123864" y="192148"/>
                    </a:lnTo>
                    <a:lnTo>
                      <a:pt x="122276" y="192148"/>
                    </a:lnTo>
                    <a:lnTo>
                      <a:pt x="119100" y="192148"/>
                    </a:lnTo>
                    <a:lnTo>
                      <a:pt x="117512" y="192148"/>
                    </a:lnTo>
                    <a:lnTo>
                      <a:pt x="114336" y="192148"/>
                    </a:lnTo>
                    <a:lnTo>
                      <a:pt x="112748" y="192148"/>
                    </a:lnTo>
                    <a:lnTo>
                      <a:pt x="112748" y="195324"/>
                    </a:lnTo>
                    <a:lnTo>
                      <a:pt x="111160" y="195324"/>
                    </a:lnTo>
                    <a:lnTo>
                      <a:pt x="107984" y="195324"/>
                    </a:lnTo>
                    <a:lnTo>
                      <a:pt x="106396" y="195324"/>
                    </a:lnTo>
                    <a:lnTo>
                      <a:pt x="106396" y="192148"/>
                    </a:lnTo>
                    <a:lnTo>
                      <a:pt x="106396" y="190560"/>
                    </a:lnTo>
                    <a:lnTo>
                      <a:pt x="103220" y="190560"/>
                    </a:lnTo>
                    <a:lnTo>
                      <a:pt x="101632" y="190560"/>
                    </a:lnTo>
                    <a:lnTo>
                      <a:pt x="98456" y="192148"/>
                    </a:lnTo>
                    <a:lnTo>
                      <a:pt x="98456" y="195324"/>
                    </a:lnTo>
                    <a:lnTo>
                      <a:pt x="101632" y="195324"/>
                    </a:lnTo>
                    <a:lnTo>
                      <a:pt x="101632" y="196912"/>
                    </a:lnTo>
                    <a:lnTo>
                      <a:pt x="98456" y="196912"/>
                    </a:lnTo>
                    <a:lnTo>
                      <a:pt x="96868" y="196912"/>
                    </a:lnTo>
                    <a:lnTo>
                      <a:pt x="95280" y="196912"/>
                    </a:lnTo>
                    <a:lnTo>
                      <a:pt x="92104" y="196912"/>
                    </a:lnTo>
                    <a:lnTo>
                      <a:pt x="90516" y="196912"/>
                    </a:lnTo>
                    <a:lnTo>
                      <a:pt x="87340" y="200088"/>
                    </a:lnTo>
                    <a:lnTo>
                      <a:pt x="85752" y="200088"/>
                    </a:lnTo>
                    <a:lnTo>
                      <a:pt x="84164" y="200088"/>
                    </a:lnTo>
                    <a:lnTo>
                      <a:pt x="80988" y="200088"/>
                    </a:lnTo>
                    <a:lnTo>
                      <a:pt x="79400" y="200088"/>
                    </a:lnTo>
                    <a:lnTo>
                      <a:pt x="76224" y="200088"/>
                    </a:lnTo>
                    <a:lnTo>
                      <a:pt x="76224" y="201676"/>
                    </a:lnTo>
                    <a:lnTo>
                      <a:pt x="74636" y="201676"/>
                    </a:lnTo>
                    <a:lnTo>
                      <a:pt x="71460" y="201676"/>
                    </a:lnTo>
                    <a:lnTo>
                      <a:pt x="69872" y="201676"/>
                    </a:lnTo>
                    <a:lnTo>
                      <a:pt x="69872" y="200088"/>
                    </a:lnTo>
                    <a:lnTo>
                      <a:pt x="68284" y="200088"/>
                    </a:lnTo>
                    <a:lnTo>
                      <a:pt x="65108" y="196912"/>
                    </a:lnTo>
                    <a:lnTo>
                      <a:pt x="63520" y="196912"/>
                    </a:lnTo>
                    <a:lnTo>
                      <a:pt x="63520" y="195324"/>
                    </a:lnTo>
                    <a:lnTo>
                      <a:pt x="60344" y="192148"/>
                    </a:lnTo>
                    <a:lnTo>
                      <a:pt x="58756" y="192148"/>
                    </a:lnTo>
                    <a:lnTo>
                      <a:pt x="55580" y="192148"/>
                    </a:lnTo>
                    <a:lnTo>
                      <a:pt x="55580" y="190560"/>
                    </a:lnTo>
                    <a:lnTo>
                      <a:pt x="58756" y="190560"/>
                    </a:lnTo>
                    <a:lnTo>
                      <a:pt x="58756" y="187384"/>
                    </a:lnTo>
                    <a:lnTo>
                      <a:pt x="60344" y="187384"/>
                    </a:lnTo>
                    <a:lnTo>
                      <a:pt x="60344" y="185796"/>
                    </a:lnTo>
                    <a:lnTo>
                      <a:pt x="60344" y="184208"/>
                    </a:lnTo>
                    <a:lnTo>
                      <a:pt x="58756" y="184208"/>
                    </a:lnTo>
                    <a:lnTo>
                      <a:pt x="58756" y="181032"/>
                    </a:lnTo>
                    <a:lnTo>
                      <a:pt x="55580" y="181032"/>
                    </a:lnTo>
                    <a:lnTo>
                      <a:pt x="55580" y="179444"/>
                    </a:lnTo>
                    <a:lnTo>
                      <a:pt x="53992" y="179444"/>
                    </a:lnTo>
                    <a:lnTo>
                      <a:pt x="52404" y="179444"/>
                    </a:lnTo>
                    <a:lnTo>
                      <a:pt x="52404" y="176268"/>
                    </a:lnTo>
                    <a:lnTo>
                      <a:pt x="49228" y="176268"/>
                    </a:lnTo>
                    <a:lnTo>
                      <a:pt x="47640" y="176268"/>
                    </a:lnTo>
                    <a:lnTo>
                      <a:pt x="47640" y="174680"/>
                    </a:lnTo>
                    <a:lnTo>
                      <a:pt x="47640" y="171504"/>
                    </a:lnTo>
                    <a:lnTo>
                      <a:pt x="49228" y="171504"/>
                    </a:lnTo>
                    <a:lnTo>
                      <a:pt x="49228" y="169916"/>
                    </a:lnTo>
                    <a:lnTo>
                      <a:pt x="49228" y="168328"/>
                    </a:lnTo>
                    <a:lnTo>
                      <a:pt x="47640" y="168328"/>
                    </a:lnTo>
                    <a:lnTo>
                      <a:pt x="44464" y="168328"/>
                    </a:lnTo>
                    <a:lnTo>
                      <a:pt x="44464" y="165152"/>
                    </a:lnTo>
                    <a:lnTo>
                      <a:pt x="42876" y="165152"/>
                    </a:lnTo>
                    <a:lnTo>
                      <a:pt x="42876" y="163564"/>
                    </a:lnTo>
                    <a:lnTo>
                      <a:pt x="42876" y="160388"/>
                    </a:lnTo>
                    <a:lnTo>
                      <a:pt x="39700" y="160388"/>
                    </a:lnTo>
                    <a:lnTo>
                      <a:pt x="38112" y="160388"/>
                    </a:lnTo>
                    <a:lnTo>
                      <a:pt x="38112" y="158800"/>
                    </a:lnTo>
                    <a:lnTo>
                      <a:pt x="36524" y="158800"/>
                    </a:lnTo>
                    <a:lnTo>
                      <a:pt x="33348" y="158800"/>
                    </a:lnTo>
                    <a:lnTo>
                      <a:pt x="33348" y="155624"/>
                    </a:lnTo>
                    <a:lnTo>
                      <a:pt x="36524" y="155624"/>
                    </a:lnTo>
                    <a:lnTo>
                      <a:pt x="36524" y="154036"/>
                    </a:lnTo>
                    <a:lnTo>
                      <a:pt x="33348" y="154036"/>
                    </a:lnTo>
                    <a:lnTo>
                      <a:pt x="33348" y="152448"/>
                    </a:lnTo>
                    <a:lnTo>
                      <a:pt x="31760" y="152448"/>
                    </a:lnTo>
                    <a:lnTo>
                      <a:pt x="31760" y="149272"/>
                    </a:lnTo>
                    <a:lnTo>
                      <a:pt x="28584" y="149272"/>
                    </a:lnTo>
                    <a:lnTo>
                      <a:pt x="28584" y="147684"/>
                    </a:lnTo>
                    <a:lnTo>
                      <a:pt x="26996" y="147684"/>
                    </a:lnTo>
                    <a:lnTo>
                      <a:pt x="23820" y="144508"/>
                    </a:lnTo>
                    <a:lnTo>
                      <a:pt x="22232" y="144508"/>
                    </a:lnTo>
                    <a:lnTo>
                      <a:pt x="20644" y="142920"/>
                    </a:lnTo>
                    <a:lnTo>
                      <a:pt x="20644" y="141332"/>
                    </a:lnTo>
                    <a:lnTo>
                      <a:pt x="17468" y="141332"/>
                    </a:lnTo>
                    <a:lnTo>
                      <a:pt x="17468" y="138156"/>
                    </a:lnTo>
                    <a:lnTo>
                      <a:pt x="15880" y="138156"/>
                    </a:lnTo>
                    <a:lnTo>
                      <a:pt x="15880" y="136568"/>
                    </a:lnTo>
                    <a:lnTo>
                      <a:pt x="12704" y="136568"/>
                    </a:lnTo>
                    <a:lnTo>
                      <a:pt x="11116" y="136568"/>
                    </a:lnTo>
                    <a:lnTo>
                      <a:pt x="11116" y="133392"/>
                    </a:lnTo>
                    <a:lnTo>
                      <a:pt x="9528" y="133392"/>
                    </a:lnTo>
                    <a:lnTo>
                      <a:pt x="9528" y="131804"/>
                    </a:lnTo>
                    <a:lnTo>
                      <a:pt x="6352" y="131804"/>
                    </a:lnTo>
                    <a:lnTo>
                      <a:pt x="6352" y="128628"/>
                    </a:lnTo>
                    <a:lnTo>
                      <a:pt x="6352" y="127040"/>
                    </a:lnTo>
                    <a:lnTo>
                      <a:pt x="4764" y="125452"/>
                    </a:lnTo>
                    <a:lnTo>
                      <a:pt x="6352" y="125452"/>
                    </a:lnTo>
                    <a:lnTo>
                      <a:pt x="4764" y="122276"/>
                    </a:lnTo>
                    <a:lnTo>
                      <a:pt x="4764" y="120688"/>
                    </a:lnTo>
                    <a:lnTo>
                      <a:pt x="4764" y="117512"/>
                    </a:lnTo>
                    <a:lnTo>
                      <a:pt x="4764" y="115924"/>
                    </a:lnTo>
                    <a:lnTo>
                      <a:pt x="1588" y="115924"/>
                    </a:lnTo>
                    <a:lnTo>
                      <a:pt x="1588" y="112748"/>
                    </a:lnTo>
                    <a:lnTo>
                      <a:pt x="1588" y="111160"/>
                    </a:lnTo>
                    <a:lnTo>
                      <a:pt x="1588" y="109572"/>
                    </a:lnTo>
                    <a:lnTo>
                      <a:pt x="0" y="106396"/>
                    </a:lnTo>
                    <a:lnTo>
                      <a:pt x="1588" y="106396"/>
                    </a:lnTo>
                    <a:lnTo>
                      <a:pt x="1588" y="104808"/>
                    </a:lnTo>
                    <a:lnTo>
                      <a:pt x="1588" y="101632"/>
                    </a:lnTo>
                    <a:lnTo>
                      <a:pt x="1588" y="100044"/>
                    </a:lnTo>
                    <a:lnTo>
                      <a:pt x="4764" y="100044"/>
                    </a:lnTo>
                    <a:lnTo>
                      <a:pt x="4764" y="96868"/>
                    </a:lnTo>
                    <a:lnTo>
                      <a:pt x="6352" y="100044"/>
                    </a:lnTo>
                    <a:lnTo>
                      <a:pt x="9528" y="100044"/>
                    </a:lnTo>
                    <a:lnTo>
                      <a:pt x="11116" y="101632"/>
                    </a:lnTo>
                    <a:lnTo>
                      <a:pt x="11116" y="100044"/>
                    </a:lnTo>
                    <a:lnTo>
                      <a:pt x="12704" y="100044"/>
                    </a:lnTo>
                    <a:lnTo>
                      <a:pt x="12704" y="96868"/>
                    </a:lnTo>
                    <a:lnTo>
                      <a:pt x="15880" y="96868"/>
                    </a:lnTo>
                    <a:lnTo>
                      <a:pt x="17468" y="96868"/>
                    </a:lnTo>
                    <a:lnTo>
                      <a:pt x="20644" y="96868"/>
                    </a:lnTo>
                    <a:lnTo>
                      <a:pt x="20644" y="100044"/>
                    </a:lnTo>
                    <a:lnTo>
                      <a:pt x="22232" y="100044"/>
                    </a:lnTo>
                    <a:lnTo>
                      <a:pt x="23820" y="100044"/>
                    </a:lnTo>
                    <a:lnTo>
                      <a:pt x="23820" y="96868"/>
                    </a:lnTo>
                    <a:lnTo>
                      <a:pt x="26996" y="96868"/>
                    </a:lnTo>
                    <a:lnTo>
                      <a:pt x="28584" y="96868"/>
                    </a:lnTo>
                    <a:lnTo>
                      <a:pt x="28584" y="95280"/>
                    </a:lnTo>
                    <a:lnTo>
                      <a:pt x="31760" y="93692"/>
                    </a:lnTo>
                    <a:lnTo>
                      <a:pt x="28584" y="93692"/>
                    </a:lnTo>
                    <a:lnTo>
                      <a:pt x="31760" y="90516"/>
                    </a:lnTo>
                    <a:lnTo>
                      <a:pt x="31760" y="88928"/>
                    </a:lnTo>
                    <a:lnTo>
                      <a:pt x="33348" y="88928"/>
                    </a:lnTo>
                    <a:lnTo>
                      <a:pt x="36524" y="88928"/>
                    </a:lnTo>
                    <a:lnTo>
                      <a:pt x="36524" y="85752"/>
                    </a:lnTo>
                    <a:lnTo>
                      <a:pt x="38112" y="85752"/>
                    </a:lnTo>
                    <a:lnTo>
                      <a:pt x="38112" y="88928"/>
                    </a:lnTo>
                    <a:lnTo>
                      <a:pt x="39700" y="88928"/>
                    </a:lnTo>
                    <a:lnTo>
                      <a:pt x="42876" y="85752"/>
                    </a:lnTo>
                    <a:lnTo>
                      <a:pt x="42876" y="84164"/>
                    </a:lnTo>
                    <a:lnTo>
                      <a:pt x="42876" y="80988"/>
                    </a:lnTo>
                    <a:lnTo>
                      <a:pt x="42876" y="79400"/>
                    </a:lnTo>
                    <a:lnTo>
                      <a:pt x="44464" y="79400"/>
                    </a:lnTo>
                    <a:lnTo>
                      <a:pt x="44464" y="77812"/>
                    </a:lnTo>
                    <a:lnTo>
                      <a:pt x="44464" y="74636"/>
                    </a:lnTo>
                    <a:lnTo>
                      <a:pt x="47640" y="74636"/>
                    </a:lnTo>
                    <a:lnTo>
                      <a:pt x="49228" y="73048"/>
                    </a:lnTo>
                    <a:lnTo>
                      <a:pt x="47640" y="73048"/>
                    </a:lnTo>
                    <a:lnTo>
                      <a:pt x="44464" y="69872"/>
                    </a:lnTo>
                    <a:lnTo>
                      <a:pt x="47640" y="69872"/>
                    </a:lnTo>
                    <a:lnTo>
                      <a:pt x="47640" y="68284"/>
                    </a:lnTo>
                    <a:lnTo>
                      <a:pt x="49228" y="68284"/>
                    </a:lnTo>
                    <a:lnTo>
                      <a:pt x="49228" y="66696"/>
                    </a:lnTo>
                    <a:lnTo>
                      <a:pt x="49228" y="63520"/>
                    </a:lnTo>
                    <a:lnTo>
                      <a:pt x="49228" y="61932"/>
                    </a:lnTo>
                    <a:lnTo>
                      <a:pt x="52404" y="61932"/>
                    </a:lnTo>
                    <a:lnTo>
                      <a:pt x="53992" y="61932"/>
                    </a:lnTo>
                    <a:lnTo>
                      <a:pt x="53992" y="58756"/>
                    </a:lnTo>
                    <a:lnTo>
                      <a:pt x="52404" y="57168"/>
                    </a:lnTo>
                    <a:lnTo>
                      <a:pt x="52404" y="53992"/>
                    </a:lnTo>
                    <a:lnTo>
                      <a:pt x="53992" y="53992"/>
                    </a:lnTo>
                    <a:lnTo>
                      <a:pt x="55580" y="53992"/>
                    </a:lnTo>
                    <a:lnTo>
                      <a:pt x="58756" y="53992"/>
                    </a:lnTo>
                    <a:lnTo>
                      <a:pt x="58756" y="52404"/>
                    </a:lnTo>
                    <a:lnTo>
                      <a:pt x="55580" y="50816"/>
                    </a:lnTo>
                    <a:lnTo>
                      <a:pt x="58756" y="50816"/>
                    </a:lnTo>
                    <a:lnTo>
                      <a:pt x="60344" y="50816"/>
                    </a:lnTo>
                    <a:lnTo>
                      <a:pt x="63520" y="50816"/>
                    </a:lnTo>
                    <a:lnTo>
                      <a:pt x="65108" y="50816"/>
                    </a:lnTo>
                    <a:lnTo>
                      <a:pt x="68284" y="50816"/>
                    </a:lnTo>
                    <a:lnTo>
                      <a:pt x="69872" y="50816"/>
                    </a:lnTo>
                    <a:lnTo>
                      <a:pt x="71460" y="50816"/>
                    </a:lnTo>
                    <a:lnTo>
                      <a:pt x="71460" y="47640"/>
                    </a:lnTo>
                    <a:lnTo>
                      <a:pt x="74636" y="47640"/>
                    </a:lnTo>
                    <a:lnTo>
                      <a:pt x="76224" y="47640"/>
                    </a:lnTo>
                    <a:lnTo>
                      <a:pt x="76224" y="50816"/>
                    </a:lnTo>
                    <a:lnTo>
                      <a:pt x="79400" y="50816"/>
                    </a:lnTo>
                    <a:lnTo>
                      <a:pt x="79400" y="47640"/>
                    </a:lnTo>
                    <a:lnTo>
                      <a:pt x="80988" y="47640"/>
                    </a:lnTo>
                    <a:lnTo>
                      <a:pt x="80988" y="46052"/>
                    </a:lnTo>
                    <a:lnTo>
                      <a:pt x="84164" y="42876"/>
                    </a:lnTo>
                    <a:lnTo>
                      <a:pt x="85752" y="42876"/>
                    </a:lnTo>
                    <a:lnTo>
                      <a:pt x="87340" y="42876"/>
                    </a:lnTo>
                    <a:lnTo>
                      <a:pt x="90516" y="42876"/>
                    </a:lnTo>
                    <a:lnTo>
                      <a:pt x="92104" y="42876"/>
                    </a:lnTo>
                    <a:lnTo>
                      <a:pt x="92104" y="41288"/>
                    </a:lnTo>
                    <a:lnTo>
                      <a:pt x="95280" y="41288"/>
                    </a:lnTo>
                    <a:lnTo>
                      <a:pt x="96868" y="41288"/>
                    </a:lnTo>
                    <a:lnTo>
                      <a:pt x="98456" y="38112"/>
                    </a:lnTo>
                    <a:lnTo>
                      <a:pt x="101632" y="38112"/>
                    </a:lnTo>
                    <a:lnTo>
                      <a:pt x="103220" y="38112"/>
                    </a:lnTo>
                    <a:lnTo>
                      <a:pt x="106396" y="38112"/>
                    </a:lnTo>
                    <a:lnTo>
                      <a:pt x="107984" y="38112"/>
                    </a:lnTo>
                    <a:lnTo>
                      <a:pt x="107984" y="36524"/>
                    </a:lnTo>
                    <a:lnTo>
                      <a:pt x="111160" y="36524"/>
                    </a:lnTo>
                    <a:lnTo>
                      <a:pt x="112748" y="36524"/>
                    </a:lnTo>
                    <a:lnTo>
                      <a:pt x="112748" y="38112"/>
                    </a:lnTo>
                    <a:lnTo>
                      <a:pt x="114336" y="38112"/>
                    </a:lnTo>
                    <a:lnTo>
                      <a:pt x="117512" y="38112"/>
                    </a:lnTo>
                    <a:lnTo>
                      <a:pt x="117512" y="36524"/>
                    </a:lnTo>
                    <a:lnTo>
                      <a:pt x="119100" y="38112"/>
                    </a:lnTo>
                    <a:lnTo>
                      <a:pt x="119100" y="36524"/>
                    </a:lnTo>
                    <a:lnTo>
                      <a:pt x="122276" y="34936"/>
                    </a:lnTo>
                    <a:lnTo>
                      <a:pt x="123864" y="34936"/>
                    </a:lnTo>
                    <a:lnTo>
                      <a:pt x="123864" y="36524"/>
                    </a:lnTo>
                    <a:lnTo>
                      <a:pt x="127040" y="36524"/>
                    </a:lnTo>
                    <a:lnTo>
                      <a:pt x="127040" y="34936"/>
                    </a:lnTo>
                    <a:lnTo>
                      <a:pt x="128628" y="34936"/>
                    </a:lnTo>
                    <a:lnTo>
                      <a:pt x="128628" y="31760"/>
                    </a:lnTo>
                    <a:lnTo>
                      <a:pt x="127040" y="30172"/>
                    </a:lnTo>
                    <a:lnTo>
                      <a:pt x="128628" y="30172"/>
                    </a:lnTo>
                    <a:lnTo>
                      <a:pt x="130216" y="30172"/>
                    </a:lnTo>
                    <a:lnTo>
                      <a:pt x="133392" y="30172"/>
                    </a:lnTo>
                    <a:lnTo>
                      <a:pt x="133392" y="26996"/>
                    </a:lnTo>
                    <a:lnTo>
                      <a:pt x="134980" y="26996"/>
                    </a:lnTo>
                    <a:lnTo>
                      <a:pt x="138156" y="26996"/>
                    </a:lnTo>
                    <a:lnTo>
                      <a:pt x="139744" y="26996"/>
                    </a:lnTo>
                    <a:lnTo>
                      <a:pt x="139744" y="25408"/>
                    </a:lnTo>
                    <a:lnTo>
                      <a:pt x="142920" y="25408"/>
                    </a:lnTo>
                    <a:lnTo>
                      <a:pt x="144508" y="25408"/>
                    </a:lnTo>
                    <a:lnTo>
                      <a:pt x="146096" y="25408"/>
                    </a:lnTo>
                    <a:lnTo>
                      <a:pt x="144508" y="22232"/>
                    </a:lnTo>
                    <a:lnTo>
                      <a:pt x="146096" y="22232"/>
                    </a:lnTo>
                    <a:lnTo>
                      <a:pt x="149272" y="22232"/>
                    </a:lnTo>
                    <a:lnTo>
                      <a:pt x="150860" y="20644"/>
                    </a:lnTo>
                    <a:lnTo>
                      <a:pt x="150860" y="22232"/>
                    </a:lnTo>
                    <a:lnTo>
                      <a:pt x="154036" y="22232"/>
                    </a:lnTo>
                    <a:lnTo>
                      <a:pt x="155624" y="22232"/>
                    </a:lnTo>
                    <a:lnTo>
                      <a:pt x="155624" y="20644"/>
                    </a:lnTo>
                    <a:lnTo>
                      <a:pt x="158800" y="20644"/>
                    </a:lnTo>
                    <a:lnTo>
                      <a:pt x="160388" y="20644"/>
                    </a:lnTo>
                    <a:lnTo>
                      <a:pt x="160388" y="22232"/>
                    </a:lnTo>
                    <a:lnTo>
                      <a:pt x="161976" y="20644"/>
                    </a:lnTo>
                    <a:lnTo>
                      <a:pt x="165152" y="20644"/>
                    </a:lnTo>
                    <a:lnTo>
                      <a:pt x="166740" y="20644"/>
                    </a:lnTo>
                    <a:lnTo>
                      <a:pt x="166740" y="19056"/>
                    </a:lnTo>
                    <a:lnTo>
                      <a:pt x="166740" y="15880"/>
                    </a:lnTo>
                    <a:lnTo>
                      <a:pt x="169916" y="15880"/>
                    </a:lnTo>
                    <a:lnTo>
                      <a:pt x="169916" y="19056"/>
                    </a:lnTo>
                    <a:lnTo>
                      <a:pt x="171504" y="19056"/>
                    </a:lnTo>
                    <a:lnTo>
                      <a:pt x="171504" y="15880"/>
                    </a:lnTo>
                    <a:lnTo>
                      <a:pt x="173092" y="15880"/>
                    </a:lnTo>
                    <a:lnTo>
                      <a:pt x="176268" y="15880"/>
                    </a:lnTo>
                    <a:lnTo>
                      <a:pt x="177856" y="15880"/>
                    </a:lnTo>
                    <a:lnTo>
                      <a:pt x="181032" y="15880"/>
                    </a:lnTo>
                    <a:lnTo>
                      <a:pt x="181032" y="14292"/>
                    </a:lnTo>
                    <a:lnTo>
                      <a:pt x="182620" y="14292"/>
                    </a:lnTo>
                    <a:lnTo>
                      <a:pt x="185796" y="14292"/>
                    </a:lnTo>
                    <a:lnTo>
                      <a:pt x="187384" y="14292"/>
                    </a:lnTo>
                    <a:lnTo>
                      <a:pt x="187384" y="11116"/>
                    </a:lnTo>
                    <a:lnTo>
                      <a:pt x="188972" y="14292"/>
                    </a:lnTo>
                    <a:lnTo>
                      <a:pt x="188972" y="11116"/>
                    </a:lnTo>
                    <a:lnTo>
                      <a:pt x="192148" y="11116"/>
                    </a:lnTo>
                    <a:lnTo>
                      <a:pt x="193736" y="11116"/>
                    </a:lnTo>
                    <a:lnTo>
                      <a:pt x="193736" y="9528"/>
                    </a:lnTo>
                    <a:lnTo>
                      <a:pt x="196912" y="9528"/>
                    </a:lnTo>
                    <a:lnTo>
                      <a:pt x="198500" y="9528"/>
                    </a:lnTo>
                    <a:lnTo>
                      <a:pt x="201676" y="9528"/>
                    </a:lnTo>
                    <a:lnTo>
                      <a:pt x="203264" y="9528"/>
                    </a:lnTo>
                    <a:lnTo>
                      <a:pt x="203264" y="6352"/>
                    </a:lnTo>
                    <a:lnTo>
                      <a:pt x="204852" y="6352"/>
                    </a:lnTo>
                    <a:lnTo>
                      <a:pt x="208028" y="9528"/>
                    </a:lnTo>
                    <a:lnTo>
                      <a:pt x="208028" y="6352"/>
                    </a:lnTo>
                    <a:lnTo>
                      <a:pt x="209616" y="6352"/>
                    </a:lnTo>
                    <a:lnTo>
                      <a:pt x="212792" y="4764"/>
                    </a:lnTo>
                    <a:lnTo>
                      <a:pt x="214380" y="4764"/>
                    </a:lnTo>
                    <a:lnTo>
                      <a:pt x="217556" y="4764"/>
                    </a:lnTo>
                    <a:lnTo>
                      <a:pt x="219144" y="4764"/>
                    </a:lnTo>
                    <a:lnTo>
                      <a:pt x="219144" y="3176"/>
                    </a:lnTo>
                    <a:lnTo>
                      <a:pt x="220732" y="3176"/>
                    </a:lnTo>
                    <a:lnTo>
                      <a:pt x="223908" y="3176"/>
                    </a:lnTo>
                    <a:lnTo>
                      <a:pt x="225496" y="3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39471EF3-F27F-E980-F8D3-4BE7439FBAA0}"/>
                  </a:ext>
                </a:extLst>
              </p:cNvPr>
              <p:cNvSpPr>
                <a:spLocks/>
              </p:cNvSpPr>
              <p:nvPr/>
            </p:nvSpPr>
            <p:spPr bwMode="auto">
              <a:xfrm rot="5858051">
                <a:off x="8613512" y="2049106"/>
                <a:ext cx="752823" cy="1630892"/>
              </a:xfrm>
              <a:custGeom>
                <a:avLst/>
                <a:gdLst>
                  <a:gd name="connsiteX0" fmla="*/ 368300 w 388938"/>
                  <a:gd name="connsiteY0" fmla="*/ 398463 h 479425"/>
                  <a:gd name="connsiteX1" fmla="*/ 371475 w 388938"/>
                  <a:gd name="connsiteY1" fmla="*/ 398463 h 479425"/>
                  <a:gd name="connsiteX2" fmla="*/ 371475 w 388938"/>
                  <a:gd name="connsiteY2" fmla="*/ 400050 h 479425"/>
                  <a:gd name="connsiteX3" fmla="*/ 368300 w 388938"/>
                  <a:gd name="connsiteY3" fmla="*/ 400050 h 479425"/>
                  <a:gd name="connsiteX4" fmla="*/ 368300 w 388938"/>
                  <a:gd name="connsiteY4" fmla="*/ 393700 h 479425"/>
                  <a:gd name="connsiteX5" fmla="*/ 371475 w 388938"/>
                  <a:gd name="connsiteY5" fmla="*/ 393700 h 479425"/>
                  <a:gd name="connsiteX6" fmla="*/ 368300 w 388938"/>
                  <a:gd name="connsiteY6" fmla="*/ 398463 h 479425"/>
                  <a:gd name="connsiteX7" fmla="*/ 368300 w 388938"/>
                  <a:gd name="connsiteY7" fmla="*/ 395288 h 479425"/>
                  <a:gd name="connsiteX8" fmla="*/ 333376 w 388938"/>
                  <a:gd name="connsiteY8" fmla="*/ 230188 h 479425"/>
                  <a:gd name="connsiteX9" fmla="*/ 334963 w 388938"/>
                  <a:gd name="connsiteY9" fmla="*/ 230188 h 479425"/>
                  <a:gd name="connsiteX10" fmla="*/ 334169 w 388938"/>
                  <a:gd name="connsiteY10" fmla="*/ 230981 h 479425"/>
                  <a:gd name="connsiteX11" fmla="*/ 331788 w 388938"/>
                  <a:gd name="connsiteY11" fmla="*/ 228600 h 479425"/>
                  <a:gd name="connsiteX12" fmla="*/ 333376 w 388938"/>
                  <a:gd name="connsiteY12" fmla="*/ 230188 h 479425"/>
                  <a:gd name="connsiteX13" fmla="*/ 331788 w 388938"/>
                  <a:gd name="connsiteY13" fmla="*/ 230188 h 479425"/>
                  <a:gd name="connsiteX14" fmla="*/ 15875 w 388938"/>
                  <a:gd name="connsiteY14" fmla="*/ 92075 h 479425"/>
                  <a:gd name="connsiteX15" fmla="*/ 17463 w 388938"/>
                  <a:gd name="connsiteY15" fmla="*/ 95250 h 479425"/>
                  <a:gd name="connsiteX16" fmla="*/ 15875 w 388938"/>
                  <a:gd name="connsiteY16" fmla="*/ 95250 h 479425"/>
                  <a:gd name="connsiteX17" fmla="*/ 22225 w 388938"/>
                  <a:gd name="connsiteY17" fmla="*/ 85725 h 479425"/>
                  <a:gd name="connsiteX18" fmla="*/ 25400 w 388938"/>
                  <a:gd name="connsiteY18" fmla="*/ 87313 h 479425"/>
                  <a:gd name="connsiteX19" fmla="*/ 26988 w 388938"/>
                  <a:gd name="connsiteY19" fmla="*/ 90488 h 479425"/>
                  <a:gd name="connsiteX20" fmla="*/ 28575 w 388938"/>
                  <a:gd name="connsiteY20" fmla="*/ 90488 h 479425"/>
                  <a:gd name="connsiteX21" fmla="*/ 28575 w 388938"/>
                  <a:gd name="connsiteY21" fmla="*/ 92075 h 479425"/>
                  <a:gd name="connsiteX22" fmla="*/ 26988 w 388938"/>
                  <a:gd name="connsiteY22" fmla="*/ 92075 h 479425"/>
                  <a:gd name="connsiteX23" fmla="*/ 25400 w 388938"/>
                  <a:gd name="connsiteY23" fmla="*/ 90488 h 479425"/>
                  <a:gd name="connsiteX24" fmla="*/ 0 w 388938"/>
                  <a:gd name="connsiteY24" fmla="*/ 80963 h 479425"/>
                  <a:gd name="connsiteX25" fmla="*/ 1588 w 388938"/>
                  <a:gd name="connsiteY25" fmla="*/ 84138 h 479425"/>
                  <a:gd name="connsiteX26" fmla="*/ 0 w 388938"/>
                  <a:gd name="connsiteY26" fmla="*/ 84138 h 479425"/>
                  <a:gd name="connsiteX27" fmla="*/ 15875 w 388938"/>
                  <a:gd name="connsiteY27" fmla="*/ 73025 h 479425"/>
                  <a:gd name="connsiteX28" fmla="*/ 17463 w 388938"/>
                  <a:gd name="connsiteY28" fmla="*/ 73025 h 479425"/>
                  <a:gd name="connsiteX29" fmla="*/ 20638 w 388938"/>
                  <a:gd name="connsiteY29" fmla="*/ 74613 h 479425"/>
                  <a:gd name="connsiteX30" fmla="*/ 22225 w 388938"/>
                  <a:gd name="connsiteY30" fmla="*/ 76200 h 479425"/>
                  <a:gd name="connsiteX31" fmla="*/ 25400 w 388938"/>
                  <a:gd name="connsiteY31" fmla="*/ 79375 h 479425"/>
                  <a:gd name="connsiteX32" fmla="*/ 22225 w 388938"/>
                  <a:gd name="connsiteY32" fmla="*/ 79375 h 479425"/>
                  <a:gd name="connsiteX33" fmla="*/ 20638 w 388938"/>
                  <a:gd name="connsiteY33" fmla="*/ 79375 h 479425"/>
                  <a:gd name="connsiteX34" fmla="*/ 17463 w 388938"/>
                  <a:gd name="connsiteY34" fmla="*/ 79375 h 479425"/>
                  <a:gd name="connsiteX35" fmla="*/ 17463 w 388938"/>
                  <a:gd name="connsiteY35" fmla="*/ 80963 h 479425"/>
                  <a:gd name="connsiteX36" fmla="*/ 15875 w 388938"/>
                  <a:gd name="connsiteY36" fmla="*/ 80963 h 479425"/>
                  <a:gd name="connsiteX37" fmla="*/ 14288 w 388938"/>
                  <a:gd name="connsiteY37" fmla="*/ 79375 h 479425"/>
                  <a:gd name="connsiteX38" fmla="*/ 14288 w 388938"/>
                  <a:gd name="connsiteY38" fmla="*/ 76200 h 479425"/>
                  <a:gd name="connsiteX39" fmla="*/ 11113 w 388938"/>
                  <a:gd name="connsiteY39" fmla="*/ 76200 h 479425"/>
                  <a:gd name="connsiteX40" fmla="*/ 11113 w 388938"/>
                  <a:gd name="connsiteY40" fmla="*/ 74613 h 479425"/>
                  <a:gd name="connsiteX41" fmla="*/ 14288 w 388938"/>
                  <a:gd name="connsiteY41" fmla="*/ 74613 h 479425"/>
                  <a:gd name="connsiteX42" fmla="*/ 15875 w 388938"/>
                  <a:gd name="connsiteY42" fmla="*/ 76200 h 479425"/>
                  <a:gd name="connsiteX43" fmla="*/ 15875 w 388938"/>
                  <a:gd name="connsiteY43" fmla="*/ 74613 h 479425"/>
                  <a:gd name="connsiteX44" fmla="*/ 52388 w 388938"/>
                  <a:gd name="connsiteY44" fmla="*/ 65088 h 479425"/>
                  <a:gd name="connsiteX45" fmla="*/ 53975 w 388938"/>
                  <a:gd name="connsiteY45" fmla="*/ 65088 h 479425"/>
                  <a:gd name="connsiteX46" fmla="*/ 53975 w 388938"/>
                  <a:gd name="connsiteY46" fmla="*/ 73025 h 479425"/>
                  <a:gd name="connsiteX47" fmla="*/ 52388 w 388938"/>
                  <a:gd name="connsiteY47" fmla="*/ 69850 h 479425"/>
                  <a:gd name="connsiteX48" fmla="*/ 49213 w 388938"/>
                  <a:gd name="connsiteY48" fmla="*/ 68263 h 479425"/>
                  <a:gd name="connsiteX49" fmla="*/ 52388 w 388938"/>
                  <a:gd name="connsiteY49" fmla="*/ 68263 h 479425"/>
                  <a:gd name="connsiteX50" fmla="*/ 11113 w 388938"/>
                  <a:gd name="connsiteY50" fmla="*/ 65088 h 479425"/>
                  <a:gd name="connsiteX51" fmla="*/ 14288 w 388938"/>
                  <a:gd name="connsiteY51" fmla="*/ 68263 h 479425"/>
                  <a:gd name="connsiteX52" fmla="*/ 14288 w 388938"/>
                  <a:gd name="connsiteY52" fmla="*/ 69850 h 479425"/>
                  <a:gd name="connsiteX53" fmla="*/ 15875 w 388938"/>
                  <a:gd name="connsiteY53" fmla="*/ 73025 h 479425"/>
                  <a:gd name="connsiteX54" fmla="*/ 14288 w 388938"/>
                  <a:gd name="connsiteY54" fmla="*/ 73025 h 479425"/>
                  <a:gd name="connsiteX55" fmla="*/ 11113 w 388938"/>
                  <a:gd name="connsiteY55" fmla="*/ 69850 h 479425"/>
                  <a:gd name="connsiteX56" fmla="*/ 9525 w 388938"/>
                  <a:gd name="connsiteY56" fmla="*/ 69850 h 479425"/>
                  <a:gd name="connsiteX57" fmla="*/ 6350 w 388938"/>
                  <a:gd name="connsiteY57" fmla="*/ 68263 h 479425"/>
                  <a:gd name="connsiteX58" fmla="*/ 9525 w 388938"/>
                  <a:gd name="connsiteY58" fmla="*/ 68263 h 479425"/>
                  <a:gd name="connsiteX59" fmla="*/ 11113 w 388938"/>
                  <a:gd name="connsiteY59" fmla="*/ 68263 h 479425"/>
                  <a:gd name="connsiteX60" fmla="*/ 68263 w 388938"/>
                  <a:gd name="connsiteY60" fmla="*/ 63500 h 479425"/>
                  <a:gd name="connsiteX61" fmla="*/ 69850 w 388938"/>
                  <a:gd name="connsiteY61" fmla="*/ 63500 h 479425"/>
                  <a:gd name="connsiteX62" fmla="*/ 73025 w 388938"/>
                  <a:gd name="connsiteY62" fmla="*/ 63500 h 479425"/>
                  <a:gd name="connsiteX63" fmla="*/ 73025 w 388938"/>
                  <a:gd name="connsiteY63" fmla="*/ 65088 h 479425"/>
                  <a:gd name="connsiteX64" fmla="*/ 74613 w 388938"/>
                  <a:gd name="connsiteY64" fmla="*/ 65088 h 479425"/>
                  <a:gd name="connsiteX65" fmla="*/ 74613 w 388938"/>
                  <a:gd name="connsiteY65" fmla="*/ 68263 h 479425"/>
                  <a:gd name="connsiteX66" fmla="*/ 74613 w 388938"/>
                  <a:gd name="connsiteY66" fmla="*/ 69850 h 479425"/>
                  <a:gd name="connsiteX67" fmla="*/ 9525 w 388938"/>
                  <a:gd name="connsiteY67" fmla="*/ 63500 h 479425"/>
                  <a:gd name="connsiteX68" fmla="*/ 11113 w 388938"/>
                  <a:gd name="connsiteY68" fmla="*/ 65088 h 479425"/>
                  <a:gd name="connsiteX69" fmla="*/ 9525 w 388938"/>
                  <a:gd name="connsiteY69" fmla="*/ 65088 h 479425"/>
                  <a:gd name="connsiteX70" fmla="*/ 106363 w 388938"/>
                  <a:gd name="connsiteY70" fmla="*/ 57150 h 479425"/>
                  <a:gd name="connsiteX71" fmla="*/ 107950 w 388938"/>
                  <a:gd name="connsiteY71" fmla="*/ 58738 h 479425"/>
                  <a:gd name="connsiteX72" fmla="*/ 111125 w 388938"/>
                  <a:gd name="connsiteY72" fmla="*/ 58738 h 479425"/>
                  <a:gd name="connsiteX73" fmla="*/ 112713 w 388938"/>
                  <a:gd name="connsiteY73" fmla="*/ 60325 h 479425"/>
                  <a:gd name="connsiteX74" fmla="*/ 112713 w 388938"/>
                  <a:gd name="connsiteY74" fmla="*/ 63500 h 479425"/>
                  <a:gd name="connsiteX75" fmla="*/ 112713 w 388938"/>
                  <a:gd name="connsiteY75" fmla="*/ 65088 h 479425"/>
                  <a:gd name="connsiteX76" fmla="*/ 115888 w 388938"/>
                  <a:gd name="connsiteY76" fmla="*/ 65088 h 479425"/>
                  <a:gd name="connsiteX77" fmla="*/ 115888 w 388938"/>
                  <a:gd name="connsiteY77" fmla="*/ 68263 h 479425"/>
                  <a:gd name="connsiteX78" fmla="*/ 117475 w 388938"/>
                  <a:gd name="connsiteY78" fmla="*/ 68263 h 479425"/>
                  <a:gd name="connsiteX79" fmla="*/ 119063 w 388938"/>
                  <a:gd name="connsiteY79" fmla="*/ 68263 h 479425"/>
                  <a:gd name="connsiteX80" fmla="*/ 117475 w 388938"/>
                  <a:gd name="connsiteY80" fmla="*/ 65088 h 479425"/>
                  <a:gd name="connsiteX81" fmla="*/ 117475 w 388938"/>
                  <a:gd name="connsiteY81" fmla="*/ 63500 h 479425"/>
                  <a:gd name="connsiteX82" fmla="*/ 115888 w 388938"/>
                  <a:gd name="connsiteY82" fmla="*/ 58738 h 479425"/>
                  <a:gd name="connsiteX83" fmla="*/ 117475 w 388938"/>
                  <a:gd name="connsiteY83" fmla="*/ 60325 h 479425"/>
                  <a:gd name="connsiteX84" fmla="*/ 119063 w 388938"/>
                  <a:gd name="connsiteY84" fmla="*/ 60325 h 479425"/>
                  <a:gd name="connsiteX85" fmla="*/ 122238 w 388938"/>
                  <a:gd name="connsiteY85" fmla="*/ 60325 h 479425"/>
                  <a:gd name="connsiteX86" fmla="*/ 123825 w 388938"/>
                  <a:gd name="connsiteY86" fmla="*/ 60325 h 479425"/>
                  <a:gd name="connsiteX87" fmla="*/ 127000 w 388938"/>
                  <a:gd name="connsiteY87" fmla="*/ 63500 h 479425"/>
                  <a:gd name="connsiteX88" fmla="*/ 127000 w 388938"/>
                  <a:gd name="connsiteY88" fmla="*/ 65088 h 479425"/>
                  <a:gd name="connsiteX89" fmla="*/ 128588 w 388938"/>
                  <a:gd name="connsiteY89" fmla="*/ 65088 h 479425"/>
                  <a:gd name="connsiteX90" fmla="*/ 128588 w 388938"/>
                  <a:gd name="connsiteY90" fmla="*/ 68263 h 479425"/>
                  <a:gd name="connsiteX91" fmla="*/ 131763 w 388938"/>
                  <a:gd name="connsiteY91" fmla="*/ 68263 h 479425"/>
                  <a:gd name="connsiteX92" fmla="*/ 133350 w 388938"/>
                  <a:gd name="connsiteY92" fmla="*/ 69850 h 479425"/>
                  <a:gd name="connsiteX93" fmla="*/ 133350 w 388938"/>
                  <a:gd name="connsiteY93" fmla="*/ 68263 h 479425"/>
                  <a:gd name="connsiteX94" fmla="*/ 131763 w 388938"/>
                  <a:gd name="connsiteY94" fmla="*/ 65088 h 479425"/>
                  <a:gd name="connsiteX95" fmla="*/ 133350 w 388938"/>
                  <a:gd name="connsiteY95" fmla="*/ 65088 h 479425"/>
                  <a:gd name="connsiteX96" fmla="*/ 134938 w 388938"/>
                  <a:gd name="connsiteY96" fmla="*/ 68263 h 479425"/>
                  <a:gd name="connsiteX97" fmla="*/ 138113 w 388938"/>
                  <a:gd name="connsiteY97" fmla="*/ 69850 h 479425"/>
                  <a:gd name="connsiteX98" fmla="*/ 134938 w 388938"/>
                  <a:gd name="connsiteY98" fmla="*/ 69850 h 479425"/>
                  <a:gd name="connsiteX99" fmla="*/ 134938 w 388938"/>
                  <a:gd name="connsiteY99" fmla="*/ 73025 h 479425"/>
                  <a:gd name="connsiteX100" fmla="*/ 138113 w 388938"/>
                  <a:gd name="connsiteY100" fmla="*/ 73025 h 479425"/>
                  <a:gd name="connsiteX101" fmla="*/ 139700 w 388938"/>
                  <a:gd name="connsiteY101" fmla="*/ 73025 h 479425"/>
                  <a:gd name="connsiteX102" fmla="*/ 142875 w 388938"/>
                  <a:gd name="connsiteY102" fmla="*/ 73025 h 479425"/>
                  <a:gd name="connsiteX103" fmla="*/ 147638 w 388938"/>
                  <a:gd name="connsiteY103" fmla="*/ 76200 h 479425"/>
                  <a:gd name="connsiteX104" fmla="*/ 149225 w 388938"/>
                  <a:gd name="connsiteY104" fmla="*/ 79375 h 479425"/>
                  <a:gd name="connsiteX105" fmla="*/ 150813 w 388938"/>
                  <a:gd name="connsiteY105" fmla="*/ 79375 h 479425"/>
                  <a:gd name="connsiteX106" fmla="*/ 153988 w 388938"/>
                  <a:gd name="connsiteY106" fmla="*/ 80963 h 479425"/>
                  <a:gd name="connsiteX107" fmla="*/ 155575 w 388938"/>
                  <a:gd name="connsiteY107" fmla="*/ 85725 h 479425"/>
                  <a:gd name="connsiteX108" fmla="*/ 158750 w 388938"/>
                  <a:gd name="connsiteY108" fmla="*/ 87313 h 479425"/>
                  <a:gd name="connsiteX109" fmla="*/ 160338 w 388938"/>
                  <a:gd name="connsiteY109" fmla="*/ 87313 h 479425"/>
                  <a:gd name="connsiteX110" fmla="*/ 163513 w 388938"/>
                  <a:gd name="connsiteY110" fmla="*/ 90488 h 479425"/>
                  <a:gd name="connsiteX111" fmla="*/ 165100 w 388938"/>
                  <a:gd name="connsiteY111" fmla="*/ 90488 h 479425"/>
                  <a:gd name="connsiteX112" fmla="*/ 166688 w 388938"/>
                  <a:gd name="connsiteY112" fmla="*/ 92075 h 479425"/>
                  <a:gd name="connsiteX113" fmla="*/ 169863 w 388938"/>
                  <a:gd name="connsiteY113" fmla="*/ 92075 h 479425"/>
                  <a:gd name="connsiteX114" fmla="*/ 171450 w 388938"/>
                  <a:gd name="connsiteY114" fmla="*/ 96838 h 479425"/>
                  <a:gd name="connsiteX115" fmla="*/ 174625 w 388938"/>
                  <a:gd name="connsiteY115" fmla="*/ 101600 h 479425"/>
                  <a:gd name="connsiteX116" fmla="*/ 176213 w 388938"/>
                  <a:gd name="connsiteY116" fmla="*/ 101600 h 479425"/>
                  <a:gd name="connsiteX117" fmla="*/ 179388 w 388938"/>
                  <a:gd name="connsiteY117" fmla="*/ 103188 h 479425"/>
                  <a:gd name="connsiteX118" fmla="*/ 179388 w 388938"/>
                  <a:gd name="connsiteY118" fmla="*/ 106363 h 479425"/>
                  <a:gd name="connsiteX119" fmla="*/ 180975 w 388938"/>
                  <a:gd name="connsiteY119" fmla="*/ 106363 h 479425"/>
                  <a:gd name="connsiteX120" fmla="*/ 180975 w 388938"/>
                  <a:gd name="connsiteY120" fmla="*/ 107950 h 479425"/>
                  <a:gd name="connsiteX121" fmla="*/ 182563 w 388938"/>
                  <a:gd name="connsiteY121" fmla="*/ 107950 h 479425"/>
                  <a:gd name="connsiteX122" fmla="*/ 182563 w 388938"/>
                  <a:gd name="connsiteY122" fmla="*/ 111125 h 479425"/>
                  <a:gd name="connsiteX123" fmla="*/ 185738 w 388938"/>
                  <a:gd name="connsiteY123" fmla="*/ 111125 h 479425"/>
                  <a:gd name="connsiteX124" fmla="*/ 185738 w 388938"/>
                  <a:gd name="connsiteY124" fmla="*/ 107950 h 479425"/>
                  <a:gd name="connsiteX125" fmla="*/ 187325 w 388938"/>
                  <a:gd name="connsiteY125" fmla="*/ 107950 h 479425"/>
                  <a:gd name="connsiteX126" fmla="*/ 190500 w 388938"/>
                  <a:gd name="connsiteY126" fmla="*/ 107950 h 479425"/>
                  <a:gd name="connsiteX127" fmla="*/ 190500 w 388938"/>
                  <a:gd name="connsiteY127" fmla="*/ 111125 h 479425"/>
                  <a:gd name="connsiteX128" fmla="*/ 193675 w 388938"/>
                  <a:gd name="connsiteY128" fmla="*/ 112713 h 479425"/>
                  <a:gd name="connsiteX129" fmla="*/ 193675 w 388938"/>
                  <a:gd name="connsiteY129" fmla="*/ 115888 h 479425"/>
                  <a:gd name="connsiteX130" fmla="*/ 196850 w 388938"/>
                  <a:gd name="connsiteY130" fmla="*/ 115888 h 479425"/>
                  <a:gd name="connsiteX131" fmla="*/ 196850 w 388938"/>
                  <a:gd name="connsiteY131" fmla="*/ 117475 h 479425"/>
                  <a:gd name="connsiteX132" fmla="*/ 198438 w 388938"/>
                  <a:gd name="connsiteY132" fmla="*/ 119063 h 479425"/>
                  <a:gd name="connsiteX133" fmla="*/ 201613 w 388938"/>
                  <a:gd name="connsiteY133" fmla="*/ 122238 h 479425"/>
                  <a:gd name="connsiteX134" fmla="*/ 203200 w 388938"/>
                  <a:gd name="connsiteY134" fmla="*/ 122238 h 479425"/>
                  <a:gd name="connsiteX135" fmla="*/ 203200 w 388938"/>
                  <a:gd name="connsiteY135" fmla="*/ 123825 h 479425"/>
                  <a:gd name="connsiteX136" fmla="*/ 206375 w 388938"/>
                  <a:gd name="connsiteY136" fmla="*/ 127000 h 479425"/>
                  <a:gd name="connsiteX137" fmla="*/ 207963 w 388938"/>
                  <a:gd name="connsiteY137" fmla="*/ 127000 h 479425"/>
                  <a:gd name="connsiteX138" fmla="*/ 209550 w 388938"/>
                  <a:gd name="connsiteY138" fmla="*/ 128588 h 479425"/>
                  <a:gd name="connsiteX139" fmla="*/ 212725 w 388938"/>
                  <a:gd name="connsiteY139" fmla="*/ 131763 h 479425"/>
                  <a:gd name="connsiteX140" fmla="*/ 214313 w 388938"/>
                  <a:gd name="connsiteY140" fmla="*/ 133350 h 479425"/>
                  <a:gd name="connsiteX141" fmla="*/ 214313 w 388938"/>
                  <a:gd name="connsiteY141" fmla="*/ 134938 h 479425"/>
                  <a:gd name="connsiteX142" fmla="*/ 217488 w 388938"/>
                  <a:gd name="connsiteY142" fmla="*/ 138113 h 479425"/>
                  <a:gd name="connsiteX143" fmla="*/ 219075 w 388938"/>
                  <a:gd name="connsiteY143" fmla="*/ 138113 h 479425"/>
                  <a:gd name="connsiteX144" fmla="*/ 219075 w 388938"/>
                  <a:gd name="connsiteY144" fmla="*/ 139700 h 479425"/>
                  <a:gd name="connsiteX145" fmla="*/ 222250 w 388938"/>
                  <a:gd name="connsiteY145" fmla="*/ 142875 h 479425"/>
                  <a:gd name="connsiteX146" fmla="*/ 223838 w 388938"/>
                  <a:gd name="connsiteY146" fmla="*/ 144463 h 479425"/>
                  <a:gd name="connsiteX147" fmla="*/ 225425 w 388938"/>
                  <a:gd name="connsiteY147" fmla="*/ 147638 h 479425"/>
                  <a:gd name="connsiteX148" fmla="*/ 228600 w 388938"/>
                  <a:gd name="connsiteY148" fmla="*/ 149225 h 479425"/>
                  <a:gd name="connsiteX149" fmla="*/ 230188 w 388938"/>
                  <a:gd name="connsiteY149" fmla="*/ 150813 h 479425"/>
                  <a:gd name="connsiteX150" fmla="*/ 234950 w 388938"/>
                  <a:gd name="connsiteY150" fmla="*/ 153988 h 479425"/>
                  <a:gd name="connsiteX151" fmla="*/ 238125 w 388938"/>
                  <a:gd name="connsiteY151" fmla="*/ 155575 h 479425"/>
                  <a:gd name="connsiteX152" fmla="*/ 239713 w 388938"/>
                  <a:gd name="connsiteY152" fmla="*/ 158750 h 479425"/>
                  <a:gd name="connsiteX153" fmla="*/ 244475 w 388938"/>
                  <a:gd name="connsiteY153" fmla="*/ 161925 h 479425"/>
                  <a:gd name="connsiteX154" fmla="*/ 250825 w 388938"/>
                  <a:gd name="connsiteY154" fmla="*/ 169863 h 479425"/>
                  <a:gd name="connsiteX155" fmla="*/ 254000 w 388938"/>
                  <a:gd name="connsiteY155" fmla="*/ 171450 h 479425"/>
                  <a:gd name="connsiteX156" fmla="*/ 255588 w 388938"/>
                  <a:gd name="connsiteY156" fmla="*/ 171450 h 479425"/>
                  <a:gd name="connsiteX157" fmla="*/ 257175 w 388938"/>
                  <a:gd name="connsiteY157" fmla="*/ 174625 h 479425"/>
                  <a:gd name="connsiteX158" fmla="*/ 257175 w 388938"/>
                  <a:gd name="connsiteY158" fmla="*/ 176213 h 479425"/>
                  <a:gd name="connsiteX159" fmla="*/ 257175 w 388938"/>
                  <a:gd name="connsiteY159" fmla="*/ 177800 h 479425"/>
                  <a:gd name="connsiteX160" fmla="*/ 260350 w 388938"/>
                  <a:gd name="connsiteY160" fmla="*/ 177800 h 479425"/>
                  <a:gd name="connsiteX161" fmla="*/ 265113 w 388938"/>
                  <a:gd name="connsiteY161" fmla="*/ 180975 h 479425"/>
                  <a:gd name="connsiteX162" fmla="*/ 269875 w 388938"/>
                  <a:gd name="connsiteY162" fmla="*/ 180975 h 479425"/>
                  <a:gd name="connsiteX163" fmla="*/ 271463 w 388938"/>
                  <a:gd name="connsiteY163" fmla="*/ 182563 h 479425"/>
                  <a:gd name="connsiteX164" fmla="*/ 277813 w 388938"/>
                  <a:gd name="connsiteY164" fmla="*/ 187325 h 479425"/>
                  <a:gd name="connsiteX165" fmla="*/ 280988 w 388938"/>
                  <a:gd name="connsiteY165" fmla="*/ 190500 h 479425"/>
                  <a:gd name="connsiteX166" fmla="*/ 282575 w 388938"/>
                  <a:gd name="connsiteY166" fmla="*/ 192088 h 479425"/>
                  <a:gd name="connsiteX167" fmla="*/ 282575 w 388938"/>
                  <a:gd name="connsiteY167" fmla="*/ 193675 h 479425"/>
                  <a:gd name="connsiteX168" fmla="*/ 284163 w 388938"/>
                  <a:gd name="connsiteY168" fmla="*/ 196850 h 479425"/>
                  <a:gd name="connsiteX169" fmla="*/ 288925 w 388938"/>
                  <a:gd name="connsiteY169" fmla="*/ 201613 h 479425"/>
                  <a:gd name="connsiteX170" fmla="*/ 292100 w 388938"/>
                  <a:gd name="connsiteY170" fmla="*/ 203200 h 479425"/>
                  <a:gd name="connsiteX171" fmla="*/ 293688 w 388938"/>
                  <a:gd name="connsiteY171" fmla="*/ 206375 h 479425"/>
                  <a:gd name="connsiteX172" fmla="*/ 296863 w 388938"/>
                  <a:gd name="connsiteY172" fmla="*/ 207963 h 479425"/>
                  <a:gd name="connsiteX173" fmla="*/ 298450 w 388938"/>
                  <a:gd name="connsiteY173" fmla="*/ 209550 h 479425"/>
                  <a:gd name="connsiteX174" fmla="*/ 300038 w 388938"/>
                  <a:gd name="connsiteY174" fmla="*/ 212725 h 479425"/>
                  <a:gd name="connsiteX175" fmla="*/ 303213 w 388938"/>
                  <a:gd name="connsiteY175" fmla="*/ 214313 h 479425"/>
                  <a:gd name="connsiteX176" fmla="*/ 304800 w 388938"/>
                  <a:gd name="connsiteY176" fmla="*/ 217488 h 479425"/>
                  <a:gd name="connsiteX177" fmla="*/ 307975 w 388938"/>
                  <a:gd name="connsiteY177" fmla="*/ 219075 h 479425"/>
                  <a:gd name="connsiteX178" fmla="*/ 309563 w 388938"/>
                  <a:gd name="connsiteY178" fmla="*/ 219075 h 479425"/>
                  <a:gd name="connsiteX179" fmla="*/ 312738 w 388938"/>
                  <a:gd name="connsiteY179" fmla="*/ 219075 h 479425"/>
                  <a:gd name="connsiteX180" fmla="*/ 314325 w 388938"/>
                  <a:gd name="connsiteY180" fmla="*/ 222250 h 479425"/>
                  <a:gd name="connsiteX181" fmla="*/ 315913 w 388938"/>
                  <a:gd name="connsiteY181" fmla="*/ 223838 h 479425"/>
                  <a:gd name="connsiteX182" fmla="*/ 319088 w 388938"/>
                  <a:gd name="connsiteY182" fmla="*/ 223838 h 479425"/>
                  <a:gd name="connsiteX183" fmla="*/ 320675 w 388938"/>
                  <a:gd name="connsiteY183" fmla="*/ 223838 h 479425"/>
                  <a:gd name="connsiteX184" fmla="*/ 323850 w 388938"/>
                  <a:gd name="connsiteY184" fmla="*/ 223838 h 479425"/>
                  <a:gd name="connsiteX185" fmla="*/ 323850 w 388938"/>
                  <a:gd name="connsiteY185" fmla="*/ 225425 h 479425"/>
                  <a:gd name="connsiteX186" fmla="*/ 325438 w 388938"/>
                  <a:gd name="connsiteY186" fmla="*/ 225425 h 479425"/>
                  <a:gd name="connsiteX187" fmla="*/ 325438 w 388938"/>
                  <a:gd name="connsiteY187" fmla="*/ 228600 h 479425"/>
                  <a:gd name="connsiteX188" fmla="*/ 325438 w 388938"/>
                  <a:gd name="connsiteY188" fmla="*/ 230188 h 479425"/>
                  <a:gd name="connsiteX189" fmla="*/ 328613 w 388938"/>
                  <a:gd name="connsiteY189" fmla="*/ 230188 h 479425"/>
                  <a:gd name="connsiteX190" fmla="*/ 330200 w 388938"/>
                  <a:gd name="connsiteY190" fmla="*/ 233363 h 479425"/>
                  <a:gd name="connsiteX191" fmla="*/ 331788 w 388938"/>
                  <a:gd name="connsiteY191" fmla="*/ 233363 h 479425"/>
                  <a:gd name="connsiteX192" fmla="*/ 334169 w 388938"/>
                  <a:gd name="connsiteY192" fmla="*/ 230981 h 479425"/>
                  <a:gd name="connsiteX193" fmla="*/ 344488 w 388938"/>
                  <a:gd name="connsiteY193" fmla="*/ 241300 h 479425"/>
                  <a:gd name="connsiteX194" fmla="*/ 347663 w 388938"/>
                  <a:gd name="connsiteY194" fmla="*/ 249238 h 479425"/>
                  <a:gd name="connsiteX195" fmla="*/ 352425 w 388938"/>
                  <a:gd name="connsiteY195" fmla="*/ 255588 h 479425"/>
                  <a:gd name="connsiteX196" fmla="*/ 355600 w 388938"/>
                  <a:gd name="connsiteY196" fmla="*/ 260350 h 479425"/>
                  <a:gd name="connsiteX197" fmla="*/ 357188 w 388938"/>
                  <a:gd name="connsiteY197" fmla="*/ 265113 h 479425"/>
                  <a:gd name="connsiteX198" fmla="*/ 358775 w 388938"/>
                  <a:gd name="connsiteY198" fmla="*/ 266700 h 479425"/>
                  <a:gd name="connsiteX199" fmla="*/ 361950 w 388938"/>
                  <a:gd name="connsiteY199" fmla="*/ 268288 h 479425"/>
                  <a:gd name="connsiteX200" fmla="*/ 361950 w 388938"/>
                  <a:gd name="connsiteY200" fmla="*/ 271463 h 479425"/>
                  <a:gd name="connsiteX201" fmla="*/ 363538 w 388938"/>
                  <a:gd name="connsiteY201" fmla="*/ 273050 h 479425"/>
                  <a:gd name="connsiteX202" fmla="*/ 366713 w 388938"/>
                  <a:gd name="connsiteY202" fmla="*/ 276225 h 479425"/>
                  <a:gd name="connsiteX203" fmla="*/ 368300 w 388938"/>
                  <a:gd name="connsiteY203" fmla="*/ 280988 h 479425"/>
                  <a:gd name="connsiteX204" fmla="*/ 371475 w 388938"/>
                  <a:gd name="connsiteY204" fmla="*/ 284163 h 479425"/>
                  <a:gd name="connsiteX205" fmla="*/ 373063 w 388938"/>
                  <a:gd name="connsiteY205" fmla="*/ 287338 h 479425"/>
                  <a:gd name="connsiteX206" fmla="*/ 374650 w 388938"/>
                  <a:gd name="connsiteY206" fmla="*/ 287338 h 479425"/>
                  <a:gd name="connsiteX207" fmla="*/ 374650 w 388938"/>
                  <a:gd name="connsiteY207" fmla="*/ 288925 h 479425"/>
                  <a:gd name="connsiteX208" fmla="*/ 374650 w 388938"/>
                  <a:gd name="connsiteY208" fmla="*/ 292100 h 479425"/>
                  <a:gd name="connsiteX209" fmla="*/ 374650 w 388938"/>
                  <a:gd name="connsiteY209" fmla="*/ 293688 h 479425"/>
                  <a:gd name="connsiteX210" fmla="*/ 377826 w 388938"/>
                  <a:gd name="connsiteY210" fmla="*/ 296863 h 479425"/>
                  <a:gd name="connsiteX211" fmla="*/ 377826 w 388938"/>
                  <a:gd name="connsiteY211" fmla="*/ 300038 h 479425"/>
                  <a:gd name="connsiteX212" fmla="*/ 379413 w 388938"/>
                  <a:gd name="connsiteY212" fmla="*/ 303213 h 479425"/>
                  <a:gd name="connsiteX213" fmla="*/ 379413 w 388938"/>
                  <a:gd name="connsiteY213" fmla="*/ 304800 h 479425"/>
                  <a:gd name="connsiteX214" fmla="*/ 382588 w 388938"/>
                  <a:gd name="connsiteY214" fmla="*/ 307975 h 479425"/>
                  <a:gd name="connsiteX215" fmla="*/ 382588 w 388938"/>
                  <a:gd name="connsiteY215" fmla="*/ 309563 h 479425"/>
                  <a:gd name="connsiteX216" fmla="*/ 384176 w 388938"/>
                  <a:gd name="connsiteY216" fmla="*/ 309563 h 479425"/>
                  <a:gd name="connsiteX217" fmla="*/ 387350 w 388938"/>
                  <a:gd name="connsiteY217" fmla="*/ 309563 h 479425"/>
                  <a:gd name="connsiteX218" fmla="*/ 387350 w 388938"/>
                  <a:gd name="connsiteY218" fmla="*/ 311150 h 479425"/>
                  <a:gd name="connsiteX219" fmla="*/ 387350 w 388938"/>
                  <a:gd name="connsiteY219" fmla="*/ 314325 h 479425"/>
                  <a:gd name="connsiteX220" fmla="*/ 387350 w 388938"/>
                  <a:gd name="connsiteY220" fmla="*/ 315913 h 479425"/>
                  <a:gd name="connsiteX221" fmla="*/ 387350 w 388938"/>
                  <a:gd name="connsiteY221" fmla="*/ 320675 h 479425"/>
                  <a:gd name="connsiteX222" fmla="*/ 387350 w 388938"/>
                  <a:gd name="connsiteY222" fmla="*/ 323850 h 479425"/>
                  <a:gd name="connsiteX223" fmla="*/ 388938 w 388938"/>
                  <a:gd name="connsiteY223" fmla="*/ 325438 h 479425"/>
                  <a:gd name="connsiteX224" fmla="*/ 388938 w 388938"/>
                  <a:gd name="connsiteY224" fmla="*/ 327025 h 479425"/>
                  <a:gd name="connsiteX225" fmla="*/ 388938 w 388938"/>
                  <a:gd name="connsiteY225" fmla="*/ 330200 h 479425"/>
                  <a:gd name="connsiteX226" fmla="*/ 387350 w 388938"/>
                  <a:gd name="connsiteY226" fmla="*/ 330200 h 479425"/>
                  <a:gd name="connsiteX227" fmla="*/ 384176 w 388938"/>
                  <a:gd name="connsiteY227" fmla="*/ 330200 h 479425"/>
                  <a:gd name="connsiteX228" fmla="*/ 382588 w 388938"/>
                  <a:gd name="connsiteY228" fmla="*/ 330200 h 479425"/>
                  <a:gd name="connsiteX229" fmla="*/ 379413 w 388938"/>
                  <a:gd name="connsiteY229" fmla="*/ 330200 h 479425"/>
                  <a:gd name="connsiteX230" fmla="*/ 379413 w 388938"/>
                  <a:gd name="connsiteY230" fmla="*/ 331788 h 479425"/>
                  <a:gd name="connsiteX231" fmla="*/ 382588 w 388938"/>
                  <a:gd name="connsiteY231" fmla="*/ 334963 h 479425"/>
                  <a:gd name="connsiteX232" fmla="*/ 382588 w 388938"/>
                  <a:gd name="connsiteY232" fmla="*/ 336550 h 479425"/>
                  <a:gd name="connsiteX233" fmla="*/ 382588 w 388938"/>
                  <a:gd name="connsiteY233" fmla="*/ 339725 h 479425"/>
                  <a:gd name="connsiteX234" fmla="*/ 382588 w 388938"/>
                  <a:gd name="connsiteY234" fmla="*/ 342900 h 479425"/>
                  <a:gd name="connsiteX235" fmla="*/ 384176 w 388938"/>
                  <a:gd name="connsiteY235" fmla="*/ 346075 h 479425"/>
                  <a:gd name="connsiteX236" fmla="*/ 387350 w 388938"/>
                  <a:gd name="connsiteY236" fmla="*/ 346075 h 479425"/>
                  <a:gd name="connsiteX237" fmla="*/ 388938 w 388938"/>
                  <a:gd name="connsiteY237" fmla="*/ 347663 h 479425"/>
                  <a:gd name="connsiteX238" fmla="*/ 388938 w 388938"/>
                  <a:gd name="connsiteY238" fmla="*/ 352425 h 479425"/>
                  <a:gd name="connsiteX239" fmla="*/ 388938 w 388938"/>
                  <a:gd name="connsiteY239" fmla="*/ 357188 h 479425"/>
                  <a:gd name="connsiteX240" fmla="*/ 388938 w 388938"/>
                  <a:gd name="connsiteY240" fmla="*/ 358775 h 479425"/>
                  <a:gd name="connsiteX241" fmla="*/ 387350 w 388938"/>
                  <a:gd name="connsiteY241" fmla="*/ 361950 h 479425"/>
                  <a:gd name="connsiteX242" fmla="*/ 387350 w 388938"/>
                  <a:gd name="connsiteY242" fmla="*/ 363538 h 479425"/>
                  <a:gd name="connsiteX243" fmla="*/ 384176 w 388938"/>
                  <a:gd name="connsiteY243" fmla="*/ 366713 h 479425"/>
                  <a:gd name="connsiteX244" fmla="*/ 384176 w 388938"/>
                  <a:gd name="connsiteY244" fmla="*/ 368300 h 479425"/>
                  <a:gd name="connsiteX245" fmla="*/ 382588 w 388938"/>
                  <a:gd name="connsiteY245" fmla="*/ 373063 h 479425"/>
                  <a:gd name="connsiteX246" fmla="*/ 382588 w 388938"/>
                  <a:gd name="connsiteY246" fmla="*/ 374650 h 479425"/>
                  <a:gd name="connsiteX247" fmla="*/ 382588 w 388938"/>
                  <a:gd name="connsiteY247" fmla="*/ 377825 h 479425"/>
                  <a:gd name="connsiteX248" fmla="*/ 382588 w 388938"/>
                  <a:gd name="connsiteY248" fmla="*/ 379413 h 479425"/>
                  <a:gd name="connsiteX249" fmla="*/ 379413 w 388938"/>
                  <a:gd name="connsiteY249" fmla="*/ 379413 h 479425"/>
                  <a:gd name="connsiteX250" fmla="*/ 379413 w 388938"/>
                  <a:gd name="connsiteY250" fmla="*/ 382588 h 479425"/>
                  <a:gd name="connsiteX251" fmla="*/ 377826 w 388938"/>
                  <a:gd name="connsiteY251" fmla="*/ 382588 h 479425"/>
                  <a:gd name="connsiteX252" fmla="*/ 374650 w 388938"/>
                  <a:gd name="connsiteY252" fmla="*/ 384175 h 479425"/>
                  <a:gd name="connsiteX253" fmla="*/ 374650 w 388938"/>
                  <a:gd name="connsiteY253" fmla="*/ 385763 h 479425"/>
                  <a:gd name="connsiteX254" fmla="*/ 374650 w 388938"/>
                  <a:gd name="connsiteY254" fmla="*/ 388938 h 479425"/>
                  <a:gd name="connsiteX255" fmla="*/ 374650 w 388938"/>
                  <a:gd name="connsiteY255" fmla="*/ 390525 h 479425"/>
                  <a:gd name="connsiteX256" fmla="*/ 373063 w 388938"/>
                  <a:gd name="connsiteY256" fmla="*/ 390525 h 479425"/>
                  <a:gd name="connsiteX257" fmla="*/ 371475 w 388938"/>
                  <a:gd name="connsiteY257" fmla="*/ 393700 h 479425"/>
                  <a:gd name="connsiteX258" fmla="*/ 371475 w 388938"/>
                  <a:gd name="connsiteY258" fmla="*/ 390525 h 479425"/>
                  <a:gd name="connsiteX259" fmla="*/ 371475 w 388938"/>
                  <a:gd name="connsiteY259" fmla="*/ 388938 h 479425"/>
                  <a:gd name="connsiteX260" fmla="*/ 371475 w 388938"/>
                  <a:gd name="connsiteY260" fmla="*/ 385763 h 479425"/>
                  <a:gd name="connsiteX261" fmla="*/ 371475 w 388938"/>
                  <a:gd name="connsiteY261" fmla="*/ 384175 h 479425"/>
                  <a:gd name="connsiteX262" fmla="*/ 371475 w 388938"/>
                  <a:gd name="connsiteY262" fmla="*/ 382588 h 479425"/>
                  <a:gd name="connsiteX263" fmla="*/ 371475 w 388938"/>
                  <a:gd name="connsiteY263" fmla="*/ 382588 h 479425"/>
                  <a:gd name="connsiteX264" fmla="*/ 368300 w 388938"/>
                  <a:gd name="connsiteY264" fmla="*/ 382588 h 479425"/>
                  <a:gd name="connsiteX265" fmla="*/ 366713 w 388938"/>
                  <a:gd name="connsiteY265" fmla="*/ 384175 h 479425"/>
                  <a:gd name="connsiteX266" fmla="*/ 366713 w 388938"/>
                  <a:gd name="connsiteY266" fmla="*/ 385763 h 479425"/>
                  <a:gd name="connsiteX267" fmla="*/ 363538 w 388938"/>
                  <a:gd name="connsiteY267" fmla="*/ 385763 h 479425"/>
                  <a:gd name="connsiteX268" fmla="*/ 363538 w 388938"/>
                  <a:gd name="connsiteY268" fmla="*/ 388938 h 479425"/>
                  <a:gd name="connsiteX269" fmla="*/ 361950 w 388938"/>
                  <a:gd name="connsiteY269" fmla="*/ 388938 h 479425"/>
                  <a:gd name="connsiteX270" fmla="*/ 361950 w 388938"/>
                  <a:gd name="connsiteY270" fmla="*/ 390525 h 479425"/>
                  <a:gd name="connsiteX271" fmla="*/ 361950 w 388938"/>
                  <a:gd name="connsiteY271" fmla="*/ 393700 h 479425"/>
                  <a:gd name="connsiteX272" fmla="*/ 358775 w 388938"/>
                  <a:gd name="connsiteY272" fmla="*/ 395288 h 479425"/>
                  <a:gd name="connsiteX273" fmla="*/ 358775 w 388938"/>
                  <a:gd name="connsiteY273" fmla="*/ 398463 h 479425"/>
                  <a:gd name="connsiteX274" fmla="*/ 358775 w 388938"/>
                  <a:gd name="connsiteY274" fmla="*/ 400050 h 479425"/>
                  <a:gd name="connsiteX275" fmla="*/ 357188 w 388938"/>
                  <a:gd name="connsiteY275" fmla="*/ 401638 h 479425"/>
                  <a:gd name="connsiteX276" fmla="*/ 357188 w 388938"/>
                  <a:gd name="connsiteY276" fmla="*/ 404813 h 479425"/>
                  <a:gd name="connsiteX277" fmla="*/ 355600 w 388938"/>
                  <a:gd name="connsiteY277" fmla="*/ 406400 h 479425"/>
                  <a:gd name="connsiteX278" fmla="*/ 357188 w 388938"/>
                  <a:gd name="connsiteY278" fmla="*/ 406400 h 479425"/>
                  <a:gd name="connsiteX279" fmla="*/ 357188 w 388938"/>
                  <a:gd name="connsiteY279" fmla="*/ 409575 h 479425"/>
                  <a:gd name="connsiteX280" fmla="*/ 357188 w 388938"/>
                  <a:gd name="connsiteY280" fmla="*/ 411163 h 479425"/>
                  <a:gd name="connsiteX281" fmla="*/ 357188 w 388938"/>
                  <a:gd name="connsiteY281" fmla="*/ 414338 h 479425"/>
                  <a:gd name="connsiteX282" fmla="*/ 355600 w 388938"/>
                  <a:gd name="connsiteY282" fmla="*/ 414338 h 479425"/>
                  <a:gd name="connsiteX283" fmla="*/ 352425 w 388938"/>
                  <a:gd name="connsiteY283" fmla="*/ 415925 h 479425"/>
                  <a:gd name="connsiteX284" fmla="*/ 352425 w 388938"/>
                  <a:gd name="connsiteY284" fmla="*/ 417513 h 479425"/>
                  <a:gd name="connsiteX285" fmla="*/ 350838 w 388938"/>
                  <a:gd name="connsiteY285" fmla="*/ 417513 h 479425"/>
                  <a:gd name="connsiteX286" fmla="*/ 350838 w 388938"/>
                  <a:gd name="connsiteY286" fmla="*/ 420688 h 479425"/>
                  <a:gd name="connsiteX287" fmla="*/ 347663 w 388938"/>
                  <a:gd name="connsiteY287" fmla="*/ 417513 h 479425"/>
                  <a:gd name="connsiteX288" fmla="*/ 350838 w 388938"/>
                  <a:gd name="connsiteY288" fmla="*/ 415925 h 479425"/>
                  <a:gd name="connsiteX289" fmla="*/ 352425 w 388938"/>
                  <a:gd name="connsiteY289" fmla="*/ 414338 h 479425"/>
                  <a:gd name="connsiteX290" fmla="*/ 352425 w 388938"/>
                  <a:gd name="connsiteY290" fmla="*/ 411163 h 479425"/>
                  <a:gd name="connsiteX291" fmla="*/ 352425 w 388938"/>
                  <a:gd name="connsiteY291" fmla="*/ 409575 h 479425"/>
                  <a:gd name="connsiteX292" fmla="*/ 355600 w 388938"/>
                  <a:gd name="connsiteY292" fmla="*/ 409575 h 479425"/>
                  <a:gd name="connsiteX293" fmla="*/ 352425 w 388938"/>
                  <a:gd name="connsiteY293" fmla="*/ 406400 h 479425"/>
                  <a:gd name="connsiteX294" fmla="*/ 350838 w 388938"/>
                  <a:gd name="connsiteY294" fmla="*/ 406400 h 479425"/>
                  <a:gd name="connsiteX295" fmla="*/ 350838 w 388938"/>
                  <a:gd name="connsiteY295" fmla="*/ 409575 h 479425"/>
                  <a:gd name="connsiteX296" fmla="*/ 350838 w 388938"/>
                  <a:gd name="connsiteY296" fmla="*/ 411163 h 479425"/>
                  <a:gd name="connsiteX297" fmla="*/ 347663 w 388938"/>
                  <a:gd name="connsiteY297" fmla="*/ 411163 h 479425"/>
                  <a:gd name="connsiteX298" fmla="*/ 346075 w 388938"/>
                  <a:gd name="connsiteY298" fmla="*/ 414338 h 479425"/>
                  <a:gd name="connsiteX299" fmla="*/ 346075 w 388938"/>
                  <a:gd name="connsiteY299" fmla="*/ 415925 h 479425"/>
                  <a:gd name="connsiteX300" fmla="*/ 346075 w 388938"/>
                  <a:gd name="connsiteY300" fmla="*/ 417513 h 479425"/>
                  <a:gd name="connsiteX301" fmla="*/ 344488 w 388938"/>
                  <a:gd name="connsiteY301" fmla="*/ 422275 h 479425"/>
                  <a:gd name="connsiteX302" fmla="*/ 341313 w 388938"/>
                  <a:gd name="connsiteY302" fmla="*/ 427038 h 479425"/>
                  <a:gd name="connsiteX303" fmla="*/ 341313 w 388938"/>
                  <a:gd name="connsiteY303" fmla="*/ 430213 h 479425"/>
                  <a:gd name="connsiteX304" fmla="*/ 339725 w 388938"/>
                  <a:gd name="connsiteY304" fmla="*/ 430213 h 479425"/>
                  <a:gd name="connsiteX305" fmla="*/ 339725 w 388938"/>
                  <a:gd name="connsiteY305" fmla="*/ 427038 h 479425"/>
                  <a:gd name="connsiteX306" fmla="*/ 339725 w 388938"/>
                  <a:gd name="connsiteY306" fmla="*/ 425450 h 479425"/>
                  <a:gd name="connsiteX307" fmla="*/ 336550 w 388938"/>
                  <a:gd name="connsiteY307" fmla="*/ 425450 h 479425"/>
                  <a:gd name="connsiteX308" fmla="*/ 334963 w 388938"/>
                  <a:gd name="connsiteY308" fmla="*/ 425450 h 479425"/>
                  <a:gd name="connsiteX309" fmla="*/ 331788 w 388938"/>
                  <a:gd name="connsiteY309" fmla="*/ 427038 h 479425"/>
                  <a:gd name="connsiteX310" fmla="*/ 331788 w 388938"/>
                  <a:gd name="connsiteY310" fmla="*/ 430213 h 479425"/>
                  <a:gd name="connsiteX311" fmla="*/ 331788 w 388938"/>
                  <a:gd name="connsiteY311" fmla="*/ 431800 h 479425"/>
                  <a:gd name="connsiteX312" fmla="*/ 330200 w 388938"/>
                  <a:gd name="connsiteY312" fmla="*/ 433388 h 479425"/>
                  <a:gd name="connsiteX313" fmla="*/ 330200 w 388938"/>
                  <a:gd name="connsiteY313" fmla="*/ 436563 h 479425"/>
                  <a:gd name="connsiteX314" fmla="*/ 328613 w 388938"/>
                  <a:gd name="connsiteY314" fmla="*/ 436563 h 479425"/>
                  <a:gd name="connsiteX315" fmla="*/ 325438 w 388938"/>
                  <a:gd name="connsiteY315" fmla="*/ 436563 h 479425"/>
                  <a:gd name="connsiteX316" fmla="*/ 325438 w 388938"/>
                  <a:gd name="connsiteY316" fmla="*/ 438150 h 479425"/>
                  <a:gd name="connsiteX317" fmla="*/ 325438 w 388938"/>
                  <a:gd name="connsiteY317" fmla="*/ 441325 h 479425"/>
                  <a:gd name="connsiteX318" fmla="*/ 323850 w 388938"/>
                  <a:gd name="connsiteY318" fmla="*/ 441325 h 479425"/>
                  <a:gd name="connsiteX319" fmla="*/ 323850 w 388938"/>
                  <a:gd name="connsiteY319" fmla="*/ 442913 h 479425"/>
                  <a:gd name="connsiteX320" fmla="*/ 320675 w 388938"/>
                  <a:gd name="connsiteY320" fmla="*/ 446088 h 479425"/>
                  <a:gd name="connsiteX321" fmla="*/ 320675 w 388938"/>
                  <a:gd name="connsiteY321" fmla="*/ 447675 h 479425"/>
                  <a:gd name="connsiteX322" fmla="*/ 320675 w 388938"/>
                  <a:gd name="connsiteY322" fmla="*/ 449263 h 479425"/>
                  <a:gd name="connsiteX323" fmla="*/ 320675 w 388938"/>
                  <a:gd name="connsiteY323" fmla="*/ 452438 h 479425"/>
                  <a:gd name="connsiteX324" fmla="*/ 319088 w 388938"/>
                  <a:gd name="connsiteY324" fmla="*/ 454025 h 479425"/>
                  <a:gd name="connsiteX325" fmla="*/ 315913 w 388938"/>
                  <a:gd name="connsiteY325" fmla="*/ 457200 h 479425"/>
                  <a:gd name="connsiteX326" fmla="*/ 315913 w 388938"/>
                  <a:gd name="connsiteY326" fmla="*/ 458788 h 479425"/>
                  <a:gd name="connsiteX327" fmla="*/ 315913 w 388938"/>
                  <a:gd name="connsiteY327" fmla="*/ 460375 h 479425"/>
                  <a:gd name="connsiteX328" fmla="*/ 314325 w 388938"/>
                  <a:gd name="connsiteY328" fmla="*/ 460375 h 479425"/>
                  <a:gd name="connsiteX329" fmla="*/ 309563 w 388938"/>
                  <a:gd name="connsiteY329" fmla="*/ 460375 h 479425"/>
                  <a:gd name="connsiteX330" fmla="*/ 309563 w 388938"/>
                  <a:gd name="connsiteY330" fmla="*/ 463550 h 479425"/>
                  <a:gd name="connsiteX331" fmla="*/ 307975 w 388938"/>
                  <a:gd name="connsiteY331" fmla="*/ 463550 h 479425"/>
                  <a:gd name="connsiteX332" fmla="*/ 307975 w 388938"/>
                  <a:gd name="connsiteY332" fmla="*/ 465138 h 479425"/>
                  <a:gd name="connsiteX333" fmla="*/ 304800 w 388938"/>
                  <a:gd name="connsiteY333" fmla="*/ 468313 h 479425"/>
                  <a:gd name="connsiteX334" fmla="*/ 303213 w 388938"/>
                  <a:gd name="connsiteY334" fmla="*/ 469900 h 479425"/>
                  <a:gd name="connsiteX335" fmla="*/ 300038 w 388938"/>
                  <a:gd name="connsiteY335" fmla="*/ 474663 h 479425"/>
                  <a:gd name="connsiteX336" fmla="*/ 300038 w 388938"/>
                  <a:gd name="connsiteY336" fmla="*/ 469900 h 479425"/>
                  <a:gd name="connsiteX337" fmla="*/ 298450 w 388938"/>
                  <a:gd name="connsiteY337" fmla="*/ 469900 h 479425"/>
                  <a:gd name="connsiteX338" fmla="*/ 296863 w 388938"/>
                  <a:gd name="connsiteY338" fmla="*/ 469900 h 479425"/>
                  <a:gd name="connsiteX339" fmla="*/ 296863 w 388938"/>
                  <a:gd name="connsiteY339" fmla="*/ 473075 h 479425"/>
                  <a:gd name="connsiteX340" fmla="*/ 293688 w 388938"/>
                  <a:gd name="connsiteY340" fmla="*/ 474663 h 479425"/>
                  <a:gd name="connsiteX341" fmla="*/ 293688 w 388938"/>
                  <a:gd name="connsiteY341" fmla="*/ 473075 h 479425"/>
                  <a:gd name="connsiteX342" fmla="*/ 293688 w 388938"/>
                  <a:gd name="connsiteY342" fmla="*/ 469900 h 479425"/>
                  <a:gd name="connsiteX343" fmla="*/ 292100 w 388938"/>
                  <a:gd name="connsiteY343" fmla="*/ 469900 h 479425"/>
                  <a:gd name="connsiteX344" fmla="*/ 288925 w 388938"/>
                  <a:gd name="connsiteY344" fmla="*/ 473075 h 479425"/>
                  <a:gd name="connsiteX345" fmla="*/ 288925 w 388938"/>
                  <a:gd name="connsiteY345" fmla="*/ 474663 h 479425"/>
                  <a:gd name="connsiteX346" fmla="*/ 287338 w 388938"/>
                  <a:gd name="connsiteY346" fmla="*/ 476250 h 479425"/>
                  <a:gd name="connsiteX347" fmla="*/ 284163 w 388938"/>
                  <a:gd name="connsiteY347" fmla="*/ 479425 h 479425"/>
                  <a:gd name="connsiteX348" fmla="*/ 284163 w 388938"/>
                  <a:gd name="connsiteY348" fmla="*/ 476250 h 479425"/>
                  <a:gd name="connsiteX349" fmla="*/ 284163 w 388938"/>
                  <a:gd name="connsiteY349" fmla="*/ 474663 h 479425"/>
                  <a:gd name="connsiteX350" fmla="*/ 282575 w 388938"/>
                  <a:gd name="connsiteY350" fmla="*/ 474663 h 479425"/>
                  <a:gd name="connsiteX351" fmla="*/ 282575 w 388938"/>
                  <a:gd name="connsiteY351" fmla="*/ 473075 h 479425"/>
                  <a:gd name="connsiteX352" fmla="*/ 282575 w 388938"/>
                  <a:gd name="connsiteY352" fmla="*/ 469900 h 479425"/>
                  <a:gd name="connsiteX353" fmla="*/ 282575 w 388938"/>
                  <a:gd name="connsiteY353" fmla="*/ 468313 h 479425"/>
                  <a:gd name="connsiteX354" fmla="*/ 280988 w 388938"/>
                  <a:gd name="connsiteY354" fmla="*/ 465138 h 479425"/>
                  <a:gd name="connsiteX355" fmla="*/ 277813 w 388938"/>
                  <a:gd name="connsiteY355" fmla="*/ 465138 h 479425"/>
                  <a:gd name="connsiteX356" fmla="*/ 277813 w 388938"/>
                  <a:gd name="connsiteY356" fmla="*/ 468313 h 479425"/>
                  <a:gd name="connsiteX357" fmla="*/ 277813 w 388938"/>
                  <a:gd name="connsiteY357" fmla="*/ 469900 h 479425"/>
                  <a:gd name="connsiteX358" fmla="*/ 276225 w 388938"/>
                  <a:gd name="connsiteY358" fmla="*/ 473075 h 479425"/>
                  <a:gd name="connsiteX359" fmla="*/ 276225 w 388938"/>
                  <a:gd name="connsiteY359" fmla="*/ 474663 h 479425"/>
                  <a:gd name="connsiteX360" fmla="*/ 273050 w 388938"/>
                  <a:gd name="connsiteY360" fmla="*/ 474663 h 479425"/>
                  <a:gd name="connsiteX361" fmla="*/ 273050 w 388938"/>
                  <a:gd name="connsiteY361" fmla="*/ 476250 h 479425"/>
                  <a:gd name="connsiteX362" fmla="*/ 271463 w 388938"/>
                  <a:gd name="connsiteY362" fmla="*/ 476250 h 479425"/>
                  <a:gd name="connsiteX363" fmla="*/ 271463 w 388938"/>
                  <a:gd name="connsiteY363" fmla="*/ 474663 h 479425"/>
                  <a:gd name="connsiteX364" fmla="*/ 271463 w 388938"/>
                  <a:gd name="connsiteY364" fmla="*/ 473075 h 479425"/>
                  <a:gd name="connsiteX365" fmla="*/ 269875 w 388938"/>
                  <a:gd name="connsiteY365" fmla="*/ 473075 h 479425"/>
                  <a:gd name="connsiteX366" fmla="*/ 266700 w 388938"/>
                  <a:gd name="connsiteY366" fmla="*/ 474663 h 479425"/>
                  <a:gd name="connsiteX367" fmla="*/ 266700 w 388938"/>
                  <a:gd name="connsiteY367" fmla="*/ 473075 h 479425"/>
                  <a:gd name="connsiteX368" fmla="*/ 261938 w 388938"/>
                  <a:gd name="connsiteY368" fmla="*/ 474663 h 479425"/>
                  <a:gd name="connsiteX369" fmla="*/ 261938 w 388938"/>
                  <a:gd name="connsiteY369" fmla="*/ 473075 h 479425"/>
                  <a:gd name="connsiteX370" fmla="*/ 261938 w 388938"/>
                  <a:gd name="connsiteY370" fmla="*/ 469900 h 479425"/>
                  <a:gd name="connsiteX371" fmla="*/ 261938 w 388938"/>
                  <a:gd name="connsiteY371" fmla="*/ 465138 h 479425"/>
                  <a:gd name="connsiteX372" fmla="*/ 261938 w 388938"/>
                  <a:gd name="connsiteY372" fmla="*/ 463550 h 479425"/>
                  <a:gd name="connsiteX373" fmla="*/ 260350 w 388938"/>
                  <a:gd name="connsiteY373" fmla="*/ 463550 h 479425"/>
                  <a:gd name="connsiteX374" fmla="*/ 260350 w 388938"/>
                  <a:gd name="connsiteY374" fmla="*/ 465138 h 479425"/>
                  <a:gd name="connsiteX375" fmla="*/ 257175 w 388938"/>
                  <a:gd name="connsiteY375" fmla="*/ 468313 h 479425"/>
                  <a:gd name="connsiteX376" fmla="*/ 255588 w 388938"/>
                  <a:gd name="connsiteY376" fmla="*/ 465138 h 479425"/>
                  <a:gd name="connsiteX377" fmla="*/ 255588 w 388938"/>
                  <a:gd name="connsiteY377" fmla="*/ 463550 h 479425"/>
                  <a:gd name="connsiteX378" fmla="*/ 255588 w 388938"/>
                  <a:gd name="connsiteY378" fmla="*/ 460375 h 479425"/>
                  <a:gd name="connsiteX379" fmla="*/ 254000 w 388938"/>
                  <a:gd name="connsiteY379" fmla="*/ 460375 h 479425"/>
                  <a:gd name="connsiteX380" fmla="*/ 254000 w 388938"/>
                  <a:gd name="connsiteY380" fmla="*/ 458788 h 479425"/>
                  <a:gd name="connsiteX381" fmla="*/ 254000 w 388938"/>
                  <a:gd name="connsiteY381" fmla="*/ 457200 h 479425"/>
                  <a:gd name="connsiteX382" fmla="*/ 250825 w 388938"/>
                  <a:gd name="connsiteY382" fmla="*/ 457200 h 479425"/>
                  <a:gd name="connsiteX383" fmla="*/ 250825 w 388938"/>
                  <a:gd name="connsiteY383" fmla="*/ 452438 h 479425"/>
                  <a:gd name="connsiteX384" fmla="*/ 249238 w 388938"/>
                  <a:gd name="connsiteY384" fmla="*/ 449263 h 479425"/>
                  <a:gd name="connsiteX385" fmla="*/ 249238 w 388938"/>
                  <a:gd name="connsiteY385" fmla="*/ 441325 h 479425"/>
                  <a:gd name="connsiteX386" fmla="*/ 244475 w 388938"/>
                  <a:gd name="connsiteY386" fmla="*/ 433388 h 479425"/>
                  <a:gd name="connsiteX387" fmla="*/ 239713 w 388938"/>
                  <a:gd name="connsiteY387" fmla="*/ 425450 h 479425"/>
                  <a:gd name="connsiteX388" fmla="*/ 234950 w 388938"/>
                  <a:gd name="connsiteY388" fmla="*/ 417513 h 479425"/>
                  <a:gd name="connsiteX389" fmla="*/ 230188 w 388938"/>
                  <a:gd name="connsiteY389" fmla="*/ 409575 h 479425"/>
                  <a:gd name="connsiteX390" fmla="*/ 228600 w 388938"/>
                  <a:gd name="connsiteY390" fmla="*/ 406400 h 479425"/>
                  <a:gd name="connsiteX391" fmla="*/ 230188 w 388938"/>
                  <a:gd name="connsiteY391" fmla="*/ 406400 h 479425"/>
                  <a:gd name="connsiteX392" fmla="*/ 230188 w 388938"/>
                  <a:gd name="connsiteY392" fmla="*/ 404813 h 479425"/>
                  <a:gd name="connsiteX393" fmla="*/ 233363 w 388938"/>
                  <a:gd name="connsiteY393" fmla="*/ 404813 h 479425"/>
                  <a:gd name="connsiteX394" fmla="*/ 234950 w 388938"/>
                  <a:gd name="connsiteY394" fmla="*/ 404813 h 479425"/>
                  <a:gd name="connsiteX395" fmla="*/ 234950 w 388938"/>
                  <a:gd name="connsiteY395" fmla="*/ 401638 h 479425"/>
                  <a:gd name="connsiteX396" fmla="*/ 233363 w 388938"/>
                  <a:gd name="connsiteY396" fmla="*/ 401638 h 479425"/>
                  <a:gd name="connsiteX397" fmla="*/ 230188 w 388938"/>
                  <a:gd name="connsiteY397" fmla="*/ 398463 h 479425"/>
                  <a:gd name="connsiteX398" fmla="*/ 228600 w 388938"/>
                  <a:gd name="connsiteY398" fmla="*/ 398463 h 479425"/>
                  <a:gd name="connsiteX399" fmla="*/ 228600 w 388938"/>
                  <a:gd name="connsiteY399" fmla="*/ 395288 h 479425"/>
                  <a:gd name="connsiteX400" fmla="*/ 228600 w 388938"/>
                  <a:gd name="connsiteY400" fmla="*/ 393700 h 479425"/>
                  <a:gd name="connsiteX401" fmla="*/ 225425 w 388938"/>
                  <a:gd name="connsiteY401" fmla="*/ 393700 h 479425"/>
                  <a:gd name="connsiteX402" fmla="*/ 225425 w 388938"/>
                  <a:gd name="connsiteY402" fmla="*/ 390525 h 479425"/>
                  <a:gd name="connsiteX403" fmla="*/ 225425 w 388938"/>
                  <a:gd name="connsiteY403" fmla="*/ 388938 h 479425"/>
                  <a:gd name="connsiteX404" fmla="*/ 223838 w 388938"/>
                  <a:gd name="connsiteY404" fmla="*/ 388938 h 479425"/>
                  <a:gd name="connsiteX405" fmla="*/ 222250 w 388938"/>
                  <a:gd name="connsiteY405" fmla="*/ 382588 h 479425"/>
                  <a:gd name="connsiteX406" fmla="*/ 219075 w 388938"/>
                  <a:gd name="connsiteY406" fmla="*/ 379413 h 479425"/>
                  <a:gd name="connsiteX407" fmla="*/ 217488 w 388938"/>
                  <a:gd name="connsiteY407" fmla="*/ 374650 h 479425"/>
                  <a:gd name="connsiteX408" fmla="*/ 214313 w 388938"/>
                  <a:gd name="connsiteY408" fmla="*/ 373063 h 479425"/>
                  <a:gd name="connsiteX409" fmla="*/ 214313 w 388938"/>
                  <a:gd name="connsiteY409" fmla="*/ 371475 h 479425"/>
                  <a:gd name="connsiteX410" fmla="*/ 212725 w 388938"/>
                  <a:gd name="connsiteY410" fmla="*/ 371475 h 479425"/>
                  <a:gd name="connsiteX411" fmla="*/ 212725 w 388938"/>
                  <a:gd name="connsiteY411" fmla="*/ 368300 h 479425"/>
                  <a:gd name="connsiteX412" fmla="*/ 212725 w 388938"/>
                  <a:gd name="connsiteY412" fmla="*/ 366713 h 479425"/>
                  <a:gd name="connsiteX413" fmla="*/ 209550 w 388938"/>
                  <a:gd name="connsiteY413" fmla="*/ 363538 h 479425"/>
                  <a:gd name="connsiteX414" fmla="*/ 207963 w 388938"/>
                  <a:gd name="connsiteY414" fmla="*/ 361950 h 479425"/>
                  <a:gd name="connsiteX415" fmla="*/ 206375 w 388938"/>
                  <a:gd name="connsiteY415" fmla="*/ 357188 h 479425"/>
                  <a:gd name="connsiteX416" fmla="*/ 203200 w 388938"/>
                  <a:gd name="connsiteY416" fmla="*/ 352425 h 479425"/>
                  <a:gd name="connsiteX417" fmla="*/ 201613 w 388938"/>
                  <a:gd name="connsiteY417" fmla="*/ 350838 h 479425"/>
                  <a:gd name="connsiteX418" fmla="*/ 198438 w 388938"/>
                  <a:gd name="connsiteY418" fmla="*/ 347663 h 479425"/>
                  <a:gd name="connsiteX419" fmla="*/ 196850 w 388938"/>
                  <a:gd name="connsiteY419" fmla="*/ 346075 h 479425"/>
                  <a:gd name="connsiteX420" fmla="*/ 193675 w 388938"/>
                  <a:gd name="connsiteY420" fmla="*/ 342900 h 479425"/>
                  <a:gd name="connsiteX421" fmla="*/ 193675 w 388938"/>
                  <a:gd name="connsiteY421" fmla="*/ 341313 h 479425"/>
                  <a:gd name="connsiteX422" fmla="*/ 193675 w 388938"/>
                  <a:gd name="connsiteY422" fmla="*/ 339725 h 479425"/>
                  <a:gd name="connsiteX423" fmla="*/ 193675 w 388938"/>
                  <a:gd name="connsiteY423" fmla="*/ 334963 h 479425"/>
                  <a:gd name="connsiteX424" fmla="*/ 192088 w 388938"/>
                  <a:gd name="connsiteY424" fmla="*/ 331788 h 479425"/>
                  <a:gd name="connsiteX425" fmla="*/ 192088 w 388938"/>
                  <a:gd name="connsiteY425" fmla="*/ 330200 h 479425"/>
                  <a:gd name="connsiteX426" fmla="*/ 190500 w 388938"/>
                  <a:gd name="connsiteY426" fmla="*/ 327025 h 479425"/>
                  <a:gd name="connsiteX427" fmla="*/ 190500 w 388938"/>
                  <a:gd name="connsiteY427" fmla="*/ 325438 h 479425"/>
                  <a:gd name="connsiteX428" fmla="*/ 187325 w 388938"/>
                  <a:gd name="connsiteY428" fmla="*/ 325438 h 479425"/>
                  <a:gd name="connsiteX429" fmla="*/ 187325 w 388938"/>
                  <a:gd name="connsiteY429" fmla="*/ 323850 h 479425"/>
                  <a:gd name="connsiteX430" fmla="*/ 185738 w 388938"/>
                  <a:gd name="connsiteY430" fmla="*/ 323850 h 479425"/>
                  <a:gd name="connsiteX431" fmla="*/ 185738 w 388938"/>
                  <a:gd name="connsiteY431" fmla="*/ 320675 h 479425"/>
                  <a:gd name="connsiteX432" fmla="*/ 182563 w 388938"/>
                  <a:gd name="connsiteY432" fmla="*/ 320675 h 479425"/>
                  <a:gd name="connsiteX433" fmla="*/ 182563 w 388938"/>
                  <a:gd name="connsiteY433" fmla="*/ 319088 h 479425"/>
                  <a:gd name="connsiteX434" fmla="*/ 179388 w 388938"/>
                  <a:gd name="connsiteY434" fmla="*/ 311150 h 479425"/>
                  <a:gd name="connsiteX435" fmla="*/ 171450 w 388938"/>
                  <a:gd name="connsiteY435" fmla="*/ 304800 h 479425"/>
                  <a:gd name="connsiteX436" fmla="*/ 166688 w 388938"/>
                  <a:gd name="connsiteY436" fmla="*/ 298450 h 479425"/>
                  <a:gd name="connsiteX437" fmla="*/ 163513 w 388938"/>
                  <a:gd name="connsiteY437" fmla="*/ 288925 h 479425"/>
                  <a:gd name="connsiteX438" fmla="*/ 160338 w 388938"/>
                  <a:gd name="connsiteY438" fmla="*/ 288925 h 479425"/>
                  <a:gd name="connsiteX439" fmla="*/ 160338 w 388938"/>
                  <a:gd name="connsiteY439" fmla="*/ 287338 h 479425"/>
                  <a:gd name="connsiteX440" fmla="*/ 158750 w 388938"/>
                  <a:gd name="connsiteY440" fmla="*/ 287338 h 479425"/>
                  <a:gd name="connsiteX441" fmla="*/ 155575 w 388938"/>
                  <a:gd name="connsiteY441" fmla="*/ 282575 h 479425"/>
                  <a:gd name="connsiteX442" fmla="*/ 153988 w 388938"/>
                  <a:gd name="connsiteY442" fmla="*/ 280988 h 479425"/>
                  <a:gd name="connsiteX443" fmla="*/ 149225 w 388938"/>
                  <a:gd name="connsiteY443" fmla="*/ 273050 h 479425"/>
                  <a:gd name="connsiteX444" fmla="*/ 147638 w 388938"/>
                  <a:gd name="connsiteY444" fmla="*/ 268288 h 479425"/>
                  <a:gd name="connsiteX445" fmla="*/ 144463 w 388938"/>
                  <a:gd name="connsiteY445" fmla="*/ 266700 h 479425"/>
                  <a:gd name="connsiteX446" fmla="*/ 142875 w 388938"/>
                  <a:gd name="connsiteY446" fmla="*/ 261938 h 479425"/>
                  <a:gd name="connsiteX447" fmla="*/ 139700 w 388938"/>
                  <a:gd name="connsiteY447" fmla="*/ 260350 h 479425"/>
                  <a:gd name="connsiteX448" fmla="*/ 134938 w 388938"/>
                  <a:gd name="connsiteY448" fmla="*/ 257175 h 479425"/>
                  <a:gd name="connsiteX449" fmla="*/ 133350 w 388938"/>
                  <a:gd name="connsiteY449" fmla="*/ 252413 h 479425"/>
                  <a:gd name="connsiteX450" fmla="*/ 131763 w 388938"/>
                  <a:gd name="connsiteY450" fmla="*/ 250825 h 479425"/>
                  <a:gd name="connsiteX451" fmla="*/ 128588 w 388938"/>
                  <a:gd name="connsiteY451" fmla="*/ 249238 h 479425"/>
                  <a:gd name="connsiteX452" fmla="*/ 128588 w 388938"/>
                  <a:gd name="connsiteY452" fmla="*/ 246063 h 479425"/>
                  <a:gd name="connsiteX453" fmla="*/ 131763 w 388938"/>
                  <a:gd name="connsiteY453" fmla="*/ 249238 h 479425"/>
                  <a:gd name="connsiteX454" fmla="*/ 131763 w 388938"/>
                  <a:gd name="connsiteY454" fmla="*/ 246063 h 479425"/>
                  <a:gd name="connsiteX455" fmla="*/ 131763 w 388938"/>
                  <a:gd name="connsiteY455" fmla="*/ 244475 h 479425"/>
                  <a:gd name="connsiteX456" fmla="*/ 128588 w 388938"/>
                  <a:gd name="connsiteY456" fmla="*/ 241300 h 479425"/>
                  <a:gd name="connsiteX457" fmla="*/ 127000 w 388938"/>
                  <a:gd name="connsiteY457" fmla="*/ 241300 h 479425"/>
                  <a:gd name="connsiteX458" fmla="*/ 127000 w 388938"/>
                  <a:gd name="connsiteY458" fmla="*/ 239713 h 479425"/>
                  <a:gd name="connsiteX459" fmla="*/ 123825 w 388938"/>
                  <a:gd name="connsiteY459" fmla="*/ 236538 h 479425"/>
                  <a:gd name="connsiteX460" fmla="*/ 123825 w 388938"/>
                  <a:gd name="connsiteY460" fmla="*/ 234950 h 479425"/>
                  <a:gd name="connsiteX461" fmla="*/ 115888 w 388938"/>
                  <a:gd name="connsiteY461" fmla="*/ 223838 h 479425"/>
                  <a:gd name="connsiteX462" fmla="*/ 115888 w 388938"/>
                  <a:gd name="connsiteY462" fmla="*/ 222250 h 479425"/>
                  <a:gd name="connsiteX463" fmla="*/ 112713 w 388938"/>
                  <a:gd name="connsiteY463" fmla="*/ 222250 h 479425"/>
                  <a:gd name="connsiteX464" fmla="*/ 112713 w 388938"/>
                  <a:gd name="connsiteY464" fmla="*/ 219075 h 479425"/>
                  <a:gd name="connsiteX465" fmla="*/ 111125 w 388938"/>
                  <a:gd name="connsiteY465" fmla="*/ 219075 h 479425"/>
                  <a:gd name="connsiteX466" fmla="*/ 107950 w 388938"/>
                  <a:gd name="connsiteY466" fmla="*/ 219075 h 479425"/>
                  <a:gd name="connsiteX467" fmla="*/ 106363 w 388938"/>
                  <a:gd name="connsiteY467" fmla="*/ 217488 h 479425"/>
                  <a:gd name="connsiteX468" fmla="*/ 106363 w 388938"/>
                  <a:gd name="connsiteY468" fmla="*/ 214313 h 479425"/>
                  <a:gd name="connsiteX469" fmla="*/ 106363 w 388938"/>
                  <a:gd name="connsiteY469" fmla="*/ 212725 h 479425"/>
                  <a:gd name="connsiteX470" fmla="*/ 104775 w 388938"/>
                  <a:gd name="connsiteY470" fmla="*/ 212725 h 479425"/>
                  <a:gd name="connsiteX471" fmla="*/ 101600 w 388938"/>
                  <a:gd name="connsiteY471" fmla="*/ 209550 h 479425"/>
                  <a:gd name="connsiteX472" fmla="*/ 101600 w 388938"/>
                  <a:gd name="connsiteY472" fmla="*/ 207963 h 479425"/>
                  <a:gd name="connsiteX473" fmla="*/ 100013 w 388938"/>
                  <a:gd name="connsiteY473" fmla="*/ 207963 h 479425"/>
                  <a:gd name="connsiteX474" fmla="*/ 100013 w 388938"/>
                  <a:gd name="connsiteY474" fmla="*/ 206375 h 479425"/>
                  <a:gd name="connsiteX475" fmla="*/ 90488 w 388938"/>
                  <a:gd name="connsiteY475" fmla="*/ 192088 h 479425"/>
                  <a:gd name="connsiteX476" fmla="*/ 85725 w 388938"/>
                  <a:gd name="connsiteY476" fmla="*/ 187325 h 479425"/>
                  <a:gd name="connsiteX477" fmla="*/ 80963 w 388938"/>
                  <a:gd name="connsiteY477" fmla="*/ 180975 h 479425"/>
                  <a:gd name="connsiteX478" fmla="*/ 79375 w 388938"/>
                  <a:gd name="connsiteY478" fmla="*/ 180975 h 479425"/>
                  <a:gd name="connsiteX479" fmla="*/ 79375 w 388938"/>
                  <a:gd name="connsiteY479" fmla="*/ 177800 h 479425"/>
                  <a:gd name="connsiteX480" fmla="*/ 76200 w 388938"/>
                  <a:gd name="connsiteY480" fmla="*/ 177800 h 479425"/>
                  <a:gd name="connsiteX481" fmla="*/ 76200 w 388938"/>
                  <a:gd name="connsiteY481" fmla="*/ 174625 h 479425"/>
                  <a:gd name="connsiteX482" fmla="*/ 73025 w 388938"/>
                  <a:gd name="connsiteY482" fmla="*/ 169863 h 479425"/>
                  <a:gd name="connsiteX483" fmla="*/ 68263 w 388938"/>
                  <a:gd name="connsiteY483" fmla="*/ 165100 h 479425"/>
                  <a:gd name="connsiteX484" fmla="*/ 63500 w 388938"/>
                  <a:gd name="connsiteY484" fmla="*/ 160338 h 479425"/>
                  <a:gd name="connsiteX485" fmla="*/ 58738 w 388938"/>
                  <a:gd name="connsiteY485" fmla="*/ 155575 h 479425"/>
                  <a:gd name="connsiteX486" fmla="*/ 58738 w 388938"/>
                  <a:gd name="connsiteY486" fmla="*/ 153988 h 479425"/>
                  <a:gd name="connsiteX487" fmla="*/ 57150 w 388938"/>
                  <a:gd name="connsiteY487" fmla="*/ 153988 h 479425"/>
                  <a:gd name="connsiteX488" fmla="*/ 57150 w 388938"/>
                  <a:gd name="connsiteY488" fmla="*/ 150813 h 479425"/>
                  <a:gd name="connsiteX489" fmla="*/ 53975 w 388938"/>
                  <a:gd name="connsiteY489" fmla="*/ 150813 h 479425"/>
                  <a:gd name="connsiteX490" fmla="*/ 53975 w 388938"/>
                  <a:gd name="connsiteY490" fmla="*/ 149225 h 479425"/>
                  <a:gd name="connsiteX491" fmla="*/ 52388 w 388938"/>
                  <a:gd name="connsiteY491" fmla="*/ 147638 h 479425"/>
                  <a:gd name="connsiteX492" fmla="*/ 52388 w 388938"/>
                  <a:gd name="connsiteY492" fmla="*/ 144463 h 479425"/>
                  <a:gd name="connsiteX493" fmla="*/ 49213 w 388938"/>
                  <a:gd name="connsiteY493" fmla="*/ 142875 h 479425"/>
                  <a:gd name="connsiteX494" fmla="*/ 47625 w 388938"/>
                  <a:gd name="connsiteY494" fmla="*/ 139700 h 479425"/>
                  <a:gd name="connsiteX495" fmla="*/ 47625 w 388938"/>
                  <a:gd name="connsiteY495" fmla="*/ 138113 h 479425"/>
                  <a:gd name="connsiteX496" fmla="*/ 44450 w 388938"/>
                  <a:gd name="connsiteY496" fmla="*/ 134938 h 479425"/>
                  <a:gd name="connsiteX497" fmla="*/ 42863 w 388938"/>
                  <a:gd name="connsiteY497" fmla="*/ 134938 h 479425"/>
                  <a:gd name="connsiteX498" fmla="*/ 41275 w 388938"/>
                  <a:gd name="connsiteY498" fmla="*/ 133350 h 479425"/>
                  <a:gd name="connsiteX499" fmla="*/ 41275 w 388938"/>
                  <a:gd name="connsiteY499" fmla="*/ 131763 h 479425"/>
                  <a:gd name="connsiteX500" fmla="*/ 36513 w 388938"/>
                  <a:gd name="connsiteY500" fmla="*/ 128588 h 479425"/>
                  <a:gd name="connsiteX501" fmla="*/ 33338 w 388938"/>
                  <a:gd name="connsiteY501" fmla="*/ 127000 h 479425"/>
                  <a:gd name="connsiteX502" fmla="*/ 31750 w 388938"/>
                  <a:gd name="connsiteY502" fmla="*/ 123825 h 479425"/>
                  <a:gd name="connsiteX503" fmla="*/ 26988 w 388938"/>
                  <a:gd name="connsiteY503" fmla="*/ 123825 h 479425"/>
                  <a:gd name="connsiteX504" fmla="*/ 26988 w 388938"/>
                  <a:gd name="connsiteY504" fmla="*/ 122238 h 479425"/>
                  <a:gd name="connsiteX505" fmla="*/ 25400 w 388938"/>
                  <a:gd name="connsiteY505" fmla="*/ 119063 h 479425"/>
                  <a:gd name="connsiteX506" fmla="*/ 25400 w 388938"/>
                  <a:gd name="connsiteY506" fmla="*/ 117475 h 479425"/>
                  <a:gd name="connsiteX507" fmla="*/ 25400 w 388938"/>
                  <a:gd name="connsiteY507" fmla="*/ 115888 h 479425"/>
                  <a:gd name="connsiteX508" fmla="*/ 25400 w 388938"/>
                  <a:gd name="connsiteY508" fmla="*/ 112713 h 479425"/>
                  <a:gd name="connsiteX509" fmla="*/ 22225 w 388938"/>
                  <a:gd name="connsiteY509" fmla="*/ 112713 h 479425"/>
                  <a:gd name="connsiteX510" fmla="*/ 20638 w 388938"/>
                  <a:gd name="connsiteY510" fmla="*/ 112713 h 479425"/>
                  <a:gd name="connsiteX511" fmla="*/ 20638 w 388938"/>
                  <a:gd name="connsiteY511" fmla="*/ 111125 h 479425"/>
                  <a:gd name="connsiteX512" fmla="*/ 17463 w 388938"/>
                  <a:gd name="connsiteY512" fmla="*/ 111125 h 479425"/>
                  <a:gd name="connsiteX513" fmla="*/ 17463 w 388938"/>
                  <a:gd name="connsiteY513" fmla="*/ 107950 h 479425"/>
                  <a:gd name="connsiteX514" fmla="*/ 17463 w 388938"/>
                  <a:gd name="connsiteY514" fmla="*/ 106363 h 479425"/>
                  <a:gd name="connsiteX515" fmla="*/ 15875 w 388938"/>
                  <a:gd name="connsiteY515" fmla="*/ 106363 h 479425"/>
                  <a:gd name="connsiteX516" fmla="*/ 15875 w 388938"/>
                  <a:gd name="connsiteY516" fmla="*/ 103188 h 479425"/>
                  <a:gd name="connsiteX517" fmla="*/ 14288 w 388938"/>
                  <a:gd name="connsiteY517" fmla="*/ 103188 h 479425"/>
                  <a:gd name="connsiteX518" fmla="*/ 11113 w 388938"/>
                  <a:gd name="connsiteY518" fmla="*/ 100013 h 479425"/>
                  <a:gd name="connsiteX519" fmla="*/ 11113 w 388938"/>
                  <a:gd name="connsiteY519" fmla="*/ 96838 h 479425"/>
                  <a:gd name="connsiteX520" fmla="*/ 11113 w 388938"/>
                  <a:gd name="connsiteY520" fmla="*/ 95250 h 479425"/>
                  <a:gd name="connsiteX521" fmla="*/ 11113 w 388938"/>
                  <a:gd name="connsiteY521" fmla="*/ 92075 h 479425"/>
                  <a:gd name="connsiteX522" fmla="*/ 9525 w 388938"/>
                  <a:gd name="connsiteY522" fmla="*/ 90488 h 479425"/>
                  <a:gd name="connsiteX523" fmla="*/ 6350 w 388938"/>
                  <a:gd name="connsiteY523" fmla="*/ 90488 h 479425"/>
                  <a:gd name="connsiteX524" fmla="*/ 6350 w 388938"/>
                  <a:gd name="connsiteY524" fmla="*/ 87313 h 479425"/>
                  <a:gd name="connsiteX525" fmla="*/ 4763 w 388938"/>
                  <a:gd name="connsiteY525" fmla="*/ 87313 h 479425"/>
                  <a:gd name="connsiteX526" fmla="*/ 4763 w 388938"/>
                  <a:gd name="connsiteY526" fmla="*/ 85725 h 479425"/>
                  <a:gd name="connsiteX527" fmla="*/ 1588 w 388938"/>
                  <a:gd name="connsiteY527" fmla="*/ 85725 h 479425"/>
                  <a:gd name="connsiteX528" fmla="*/ 1588 w 388938"/>
                  <a:gd name="connsiteY528" fmla="*/ 84138 h 479425"/>
                  <a:gd name="connsiteX529" fmla="*/ 4763 w 388938"/>
                  <a:gd name="connsiteY529" fmla="*/ 84138 h 479425"/>
                  <a:gd name="connsiteX530" fmla="*/ 6350 w 388938"/>
                  <a:gd name="connsiteY530" fmla="*/ 84138 h 479425"/>
                  <a:gd name="connsiteX531" fmla="*/ 9525 w 388938"/>
                  <a:gd name="connsiteY531" fmla="*/ 85725 h 479425"/>
                  <a:gd name="connsiteX532" fmla="*/ 9525 w 388938"/>
                  <a:gd name="connsiteY532" fmla="*/ 87313 h 479425"/>
                  <a:gd name="connsiteX533" fmla="*/ 11113 w 388938"/>
                  <a:gd name="connsiteY533" fmla="*/ 90488 h 479425"/>
                  <a:gd name="connsiteX534" fmla="*/ 15875 w 388938"/>
                  <a:gd name="connsiteY534" fmla="*/ 92075 h 479425"/>
                  <a:gd name="connsiteX535" fmla="*/ 14288 w 388938"/>
                  <a:gd name="connsiteY535" fmla="*/ 92075 h 479425"/>
                  <a:gd name="connsiteX536" fmla="*/ 14288 w 388938"/>
                  <a:gd name="connsiteY536" fmla="*/ 95250 h 479425"/>
                  <a:gd name="connsiteX537" fmla="*/ 14288 w 388938"/>
                  <a:gd name="connsiteY537" fmla="*/ 96838 h 479425"/>
                  <a:gd name="connsiteX538" fmla="*/ 14288 w 388938"/>
                  <a:gd name="connsiteY538" fmla="*/ 100013 h 479425"/>
                  <a:gd name="connsiteX539" fmla="*/ 15875 w 388938"/>
                  <a:gd name="connsiteY539" fmla="*/ 100013 h 479425"/>
                  <a:gd name="connsiteX540" fmla="*/ 15875 w 388938"/>
                  <a:gd name="connsiteY540" fmla="*/ 96838 h 479425"/>
                  <a:gd name="connsiteX541" fmla="*/ 17463 w 388938"/>
                  <a:gd name="connsiteY541" fmla="*/ 96838 h 479425"/>
                  <a:gd name="connsiteX542" fmla="*/ 20638 w 388938"/>
                  <a:gd name="connsiteY542" fmla="*/ 100013 h 479425"/>
                  <a:gd name="connsiteX543" fmla="*/ 22225 w 388938"/>
                  <a:gd name="connsiteY543" fmla="*/ 100013 h 479425"/>
                  <a:gd name="connsiteX544" fmla="*/ 22225 w 388938"/>
                  <a:gd name="connsiteY544" fmla="*/ 101600 h 479425"/>
                  <a:gd name="connsiteX545" fmla="*/ 25400 w 388938"/>
                  <a:gd name="connsiteY545" fmla="*/ 103188 h 479425"/>
                  <a:gd name="connsiteX546" fmla="*/ 26988 w 388938"/>
                  <a:gd name="connsiteY546" fmla="*/ 106363 h 479425"/>
                  <a:gd name="connsiteX547" fmla="*/ 28575 w 388938"/>
                  <a:gd name="connsiteY547" fmla="*/ 107950 h 479425"/>
                  <a:gd name="connsiteX548" fmla="*/ 31750 w 388938"/>
                  <a:gd name="connsiteY548" fmla="*/ 107950 h 479425"/>
                  <a:gd name="connsiteX549" fmla="*/ 33338 w 388938"/>
                  <a:gd name="connsiteY549" fmla="*/ 111125 h 479425"/>
                  <a:gd name="connsiteX550" fmla="*/ 33338 w 388938"/>
                  <a:gd name="connsiteY550" fmla="*/ 112713 h 479425"/>
                  <a:gd name="connsiteX551" fmla="*/ 36513 w 388938"/>
                  <a:gd name="connsiteY551" fmla="*/ 112713 h 479425"/>
                  <a:gd name="connsiteX552" fmla="*/ 38100 w 388938"/>
                  <a:gd name="connsiteY552" fmla="*/ 112713 h 479425"/>
                  <a:gd name="connsiteX553" fmla="*/ 38100 w 388938"/>
                  <a:gd name="connsiteY553" fmla="*/ 111125 h 479425"/>
                  <a:gd name="connsiteX554" fmla="*/ 36513 w 388938"/>
                  <a:gd name="connsiteY554" fmla="*/ 111125 h 479425"/>
                  <a:gd name="connsiteX555" fmla="*/ 33338 w 388938"/>
                  <a:gd name="connsiteY555" fmla="*/ 107950 h 479425"/>
                  <a:gd name="connsiteX556" fmla="*/ 33338 w 388938"/>
                  <a:gd name="connsiteY556" fmla="*/ 106363 h 479425"/>
                  <a:gd name="connsiteX557" fmla="*/ 33338 w 388938"/>
                  <a:gd name="connsiteY557" fmla="*/ 103188 h 479425"/>
                  <a:gd name="connsiteX558" fmla="*/ 33338 w 388938"/>
                  <a:gd name="connsiteY558" fmla="*/ 101600 h 479425"/>
                  <a:gd name="connsiteX559" fmla="*/ 36513 w 388938"/>
                  <a:gd name="connsiteY559" fmla="*/ 101600 h 479425"/>
                  <a:gd name="connsiteX560" fmla="*/ 36513 w 388938"/>
                  <a:gd name="connsiteY560" fmla="*/ 100013 h 479425"/>
                  <a:gd name="connsiteX561" fmla="*/ 33338 w 388938"/>
                  <a:gd name="connsiteY561" fmla="*/ 96838 h 479425"/>
                  <a:gd name="connsiteX562" fmla="*/ 31750 w 388938"/>
                  <a:gd name="connsiteY562" fmla="*/ 96838 h 479425"/>
                  <a:gd name="connsiteX563" fmla="*/ 28575 w 388938"/>
                  <a:gd name="connsiteY563" fmla="*/ 96838 h 479425"/>
                  <a:gd name="connsiteX564" fmla="*/ 28575 w 388938"/>
                  <a:gd name="connsiteY564" fmla="*/ 95250 h 479425"/>
                  <a:gd name="connsiteX565" fmla="*/ 31750 w 388938"/>
                  <a:gd name="connsiteY565" fmla="*/ 95250 h 479425"/>
                  <a:gd name="connsiteX566" fmla="*/ 33338 w 388938"/>
                  <a:gd name="connsiteY566" fmla="*/ 95250 h 479425"/>
                  <a:gd name="connsiteX567" fmla="*/ 31750 w 388938"/>
                  <a:gd name="connsiteY567" fmla="*/ 92075 h 479425"/>
                  <a:gd name="connsiteX568" fmla="*/ 33338 w 388938"/>
                  <a:gd name="connsiteY568" fmla="*/ 92075 h 479425"/>
                  <a:gd name="connsiteX569" fmla="*/ 36513 w 388938"/>
                  <a:gd name="connsiteY569" fmla="*/ 92075 h 479425"/>
                  <a:gd name="connsiteX570" fmla="*/ 36513 w 388938"/>
                  <a:gd name="connsiteY570" fmla="*/ 95250 h 479425"/>
                  <a:gd name="connsiteX571" fmla="*/ 38100 w 388938"/>
                  <a:gd name="connsiteY571" fmla="*/ 96838 h 479425"/>
                  <a:gd name="connsiteX572" fmla="*/ 41275 w 388938"/>
                  <a:gd name="connsiteY572" fmla="*/ 100013 h 479425"/>
                  <a:gd name="connsiteX573" fmla="*/ 42863 w 388938"/>
                  <a:gd name="connsiteY573" fmla="*/ 101600 h 479425"/>
                  <a:gd name="connsiteX574" fmla="*/ 44450 w 388938"/>
                  <a:gd name="connsiteY574" fmla="*/ 101600 h 479425"/>
                  <a:gd name="connsiteX575" fmla="*/ 47625 w 388938"/>
                  <a:gd name="connsiteY575" fmla="*/ 103188 h 479425"/>
                  <a:gd name="connsiteX576" fmla="*/ 47625 w 388938"/>
                  <a:gd name="connsiteY576" fmla="*/ 101600 h 479425"/>
                  <a:gd name="connsiteX577" fmla="*/ 47625 w 388938"/>
                  <a:gd name="connsiteY577" fmla="*/ 100013 h 479425"/>
                  <a:gd name="connsiteX578" fmla="*/ 47625 w 388938"/>
                  <a:gd name="connsiteY578" fmla="*/ 96838 h 479425"/>
                  <a:gd name="connsiteX579" fmla="*/ 44450 w 388938"/>
                  <a:gd name="connsiteY579" fmla="*/ 96838 h 479425"/>
                  <a:gd name="connsiteX580" fmla="*/ 44450 w 388938"/>
                  <a:gd name="connsiteY580" fmla="*/ 95250 h 479425"/>
                  <a:gd name="connsiteX581" fmla="*/ 42863 w 388938"/>
                  <a:gd name="connsiteY581" fmla="*/ 92075 h 479425"/>
                  <a:gd name="connsiteX582" fmla="*/ 41275 w 388938"/>
                  <a:gd name="connsiteY582" fmla="*/ 92075 h 479425"/>
                  <a:gd name="connsiteX583" fmla="*/ 41275 w 388938"/>
                  <a:gd name="connsiteY583" fmla="*/ 90488 h 479425"/>
                  <a:gd name="connsiteX584" fmla="*/ 38100 w 388938"/>
                  <a:gd name="connsiteY584" fmla="*/ 87313 h 479425"/>
                  <a:gd name="connsiteX585" fmla="*/ 36513 w 388938"/>
                  <a:gd name="connsiteY585" fmla="*/ 87313 h 479425"/>
                  <a:gd name="connsiteX586" fmla="*/ 33338 w 388938"/>
                  <a:gd name="connsiteY586" fmla="*/ 90488 h 479425"/>
                  <a:gd name="connsiteX587" fmla="*/ 31750 w 388938"/>
                  <a:gd name="connsiteY587" fmla="*/ 90488 h 479425"/>
                  <a:gd name="connsiteX588" fmla="*/ 28575 w 388938"/>
                  <a:gd name="connsiteY588" fmla="*/ 90488 h 479425"/>
                  <a:gd name="connsiteX589" fmla="*/ 28575 w 388938"/>
                  <a:gd name="connsiteY589" fmla="*/ 87313 h 479425"/>
                  <a:gd name="connsiteX590" fmla="*/ 33338 w 388938"/>
                  <a:gd name="connsiteY590" fmla="*/ 87313 h 479425"/>
                  <a:gd name="connsiteX591" fmla="*/ 31750 w 388938"/>
                  <a:gd name="connsiteY591" fmla="*/ 85725 h 479425"/>
                  <a:gd name="connsiteX592" fmla="*/ 31750 w 388938"/>
                  <a:gd name="connsiteY592" fmla="*/ 84138 h 479425"/>
                  <a:gd name="connsiteX593" fmla="*/ 31750 w 388938"/>
                  <a:gd name="connsiteY593" fmla="*/ 80963 h 479425"/>
                  <a:gd name="connsiteX594" fmla="*/ 28575 w 388938"/>
                  <a:gd name="connsiteY594" fmla="*/ 80963 h 479425"/>
                  <a:gd name="connsiteX595" fmla="*/ 26988 w 388938"/>
                  <a:gd name="connsiteY595" fmla="*/ 80963 h 479425"/>
                  <a:gd name="connsiteX596" fmla="*/ 25400 w 388938"/>
                  <a:gd name="connsiteY596" fmla="*/ 79375 h 479425"/>
                  <a:gd name="connsiteX597" fmla="*/ 26988 w 388938"/>
                  <a:gd name="connsiteY597" fmla="*/ 79375 h 479425"/>
                  <a:gd name="connsiteX598" fmla="*/ 26988 w 388938"/>
                  <a:gd name="connsiteY598" fmla="*/ 76200 h 479425"/>
                  <a:gd name="connsiteX599" fmla="*/ 26988 w 388938"/>
                  <a:gd name="connsiteY599" fmla="*/ 74613 h 479425"/>
                  <a:gd name="connsiteX600" fmla="*/ 25400 w 388938"/>
                  <a:gd name="connsiteY600" fmla="*/ 73025 h 479425"/>
                  <a:gd name="connsiteX601" fmla="*/ 22225 w 388938"/>
                  <a:gd name="connsiteY601" fmla="*/ 69850 h 479425"/>
                  <a:gd name="connsiteX602" fmla="*/ 20638 w 388938"/>
                  <a:gd name="connsiteY602" fmla="*/ 69850 h 479425"/>
                  <a:gd name="connsiteX603" fmla="*/ 17463 w 388938"/>
                  <a:gd name="connsiteY603" fmla="*/ 68263 h 479425"/>
                  <a:gd name="connsiteX604" fmla="*/ 15875 w 388938"/>
                  <a:gd name="connsiteY604" fmla="*/ 65088 h 479425"/>
                  <a:gd name="connsiteX605" fmla="*/ 14288 w 388938"/>
                  <a:gd name="connsiteY605" fmla="*/ 65088 h 479425"/>
                  <a:gd name="connsiteX606" fmla="*/ 14288 w 388938"/>
                  <a:gd name="connsiteY606" fmla="*/ 63500 h 479425"/>
                  <a:gd name="connsiteX607" fmla="*/ 17463 w 388938"/>
                  <a:gd name="connsiteY607" fmla="*/ 63500 h 479425"/>
                  <a:gd name="connsiteX608" fmla="*/ 20638 w 388938"/>
                  <a:gd name="connsiteY608" fmla="*/ 63500 h 479425"/>
                  <a:gd name="connsiteX609" fmla="*/ 22225 w 388938"/>
                  <a:gd name="connsiteY609" fmla="*/ 65088 h 479425"/>
                  <a:gd name="connsiteX610" fmla="*/ 25400 w 388938"/>
                  <a:gd name="connsiteY610" fmla="*/ 69850 h 479425"/>
                  <a:gd name="connsiteX611" fmla="*/ 26988 w 388938"/>
                  <a:gd name="connsiteY611" fmla="*/ 69850 h 479425"/>
                  <a:gd name="connsiteX612" fmla="*/ 28575 w 388938"/>
                  <a:gd name="connsiteY612" fmla="*/ 73025 h 479425"/>
                  <a:gd name="connsiteX613" fmla="*/ 31750 w 388938"/>
                  <a:gd name="connsiteY613" fmla="*/ 73025 h 479425"/>
                  <a:gd name="connsiteX614" fmla="*/ 33338 w 388938"/>
                  <a:gd name="connsiteY614" fmla="*/ 73025 h 479425"/>
                  <a:gd name="connsiteX615" fmla="*/ 31750 w 388938"/>
                  <a:gd name="connsiteY615" fmla="*/ 74613 h 479425"/>
                  <a:gd name="connsiteX616" fmla="*/ 31750 w 388938"/>
                  <a:gd name="connsiteY616" fmla="*/ 76200 h 479425"/>
                  <a:gd name="connsiteX617" fmla="*/ 33338 w 388938"/>
                  <a:gd name="connsiteY617" fmla="*/ 76200 h 479425"/>
                  <a:gd name="connsiteX618" fmla="*/ 36513 w 388938"/>
                  <a:gd name="connsiteY618" fmla="*/ 76200 h 479425"/>
                  <a:gd name="connsiteX619" fmla="*/ 38100 w 388938"/>
                  <a:gd name="connsiteY619" fmla="*/ 76200 h 479425"/>
                  <a:gd name="connsiteX620" fmla="*/ 38100 w 388938"/>
                  <a:gd name="connsiteY620" fmla="*/ 74613 h 479425"/>
                  <a:gd name="connsiteX621" fmla="*/ 38100 w 388938"/>
                  <a:gd name="connsiteY621" fmla="*/ 73025 h 479425"/>
                  <a:gd name="connsiteX622" fmla="*/ 41275 w 388938"/>
                  <a:gd name="connsiteY622" fmla="*/ 73025 h 479425"/>
                  <a:gd name="connsiteX623" fmla="*/ 41275 w 388938"/>
                  <a:gd name="connsiteY623" fmla="*/ 74613 h 479425"/>
                  <a:gd name="connsiteX624" fmla="*/ 41275 w 388938"/>
                  <a:gd name="connsiteY624" fmla="*/ 76200 h 479425"/>
                  <a:gd name="connsiteX625" fmla="*/ 41275 w 388938"/>
                  <a:gd name="connsiteY625" fmla="*/ 79375 h 479425"/>
                  <a:gd name="connsiteX626" fmla="*/ 41275 w 388938"/>
                  <a:gd name="connsiteY626" fmla="*/ 80963 h 479425"/>
                  <a:gd name="connsiteX627" fmla="*/ 42863 w 388938"/>
                  <a:gd name="connsiteY627" fmla="*/ 80963 h 479425"/>
                  <a:gd name="connsiteX628" fmla="*/ 42863 w 388938"/>
                  <a:gd name="connsiteY628" fmla="*/ 84138 h 479425"/>
                  <a:gd name="connsiteX629" fmla="*/ 44450 w 388938"/>
                  <a:gd name="connsiteY629" fmla="*/ 84138 h 479425"/>
                  <a:gd name="connsiteX630" fmla="*/ 44450 w 388938"/>
                  <a:gd name="connsiteY630" fmla="*/ 80963 h 479425"/>
                  <a:gd name="connsiteX631" fmla="*/ 42863 w 388938"/>
                  <a:gd name="connsiteY631" fmla="*/ 80963 h 479425"/>
                  <a:gd name="connsiteX632" fmla="*/ 42863 w 388938"/>
                  <a:gd name="connsiteY632" fmla="*/ 79375 h 479425"/>
                  <a:gd name="connsiteX633" fmla="*/ 44450 w 388938"/>
                  <a:gd name="connsiteY633" fmla="*/ 79375 h 479425"/>
                  <a:gd name="connsiteX634" fmla="*/ 49213 w 388938"/>
                  <a:gd name="connsiteY634" fmla="*/ 80963 h 479425"/>
                  <a:gd name="connsiteX635" fmla="*/ 53975 w 388938"/>
                  <a:gd name="connsiteY635" fmla="*/ 85725 h 479425"/>
                  <a:gd name="connsiteX636" fmla="*/ 53975 w 388938"/>
                  <a:gd name="connsiteY636" fmla="*/ 84138 h 479425"/>
                  <a:gd name="connsiteX637" fmla="*/ 53975 w 388938"/>
                  <a:gd name="connsiteY637" fmla="*/ 80963 h 479425"/>
                  <a:gd name="connsiteX638" fmla="*/ 53975 w 388938"/>
                  <a:gd name="connsiteY638" fmla="*/ 79375 h 479425"/>
                  <a:gd name="connsiteX639" fmla="*/ 57150 w 388938"/>
                  <a:gd name="connsiteY639" fmla="*/ 79375 h 479425"/>
                  <a:gd name="connsiteX640" fmla="*/ 57150 w 388938"/>
                  <a:gd name="connsiteY640" fmla="*/ 76200 h 479425"/>
                  <a:gd name="connsiteX641" fmla="*/ 57150 w 388938"/>
                  <a:gd name="connsiteY641" fmla="*/ 74613 h 479425"/>
                  <a:gd name="connsiteX642" fmla="*/ 57150 w 388938"/>
                  <a:gd name="connsiteY642" fmla="*/ 73025 h 479425"/>
                  <a:gd name="connsiteX643" fmla="*/ 58738 w 388938"/>
                  <a:gd name="connsiteY643" fmla="*/ 73025 h 479425"/>
                  <a:gd name="connsiteX644" fmla="*/ 60325 w 388938"/>
                  <a:gd name="connsiteY644" fmla="*/ 74613 h 479425"/>
                  <a:gd name="connsiteX645" fmla="*/ 63500 w 388938"/>
                  <a:gd name="connsiteY645" fmla="*/ 76200 h 479425"/>
                  <a:gd name="connsiteX646" fmla="*/ 63500 w 388938"/>
                  <a:gd name="connsiteY646" fmla="*/ 79375 h 479425"/>
                  <a:gd name="connsiteX647" fmla="*/ 65088 w 388938"/>
                  <a:gd name="connsiteY647" fmla="*/ 79375 h 479425"/>
                  <a:gd name="connsiteX648" fmla="*/ 68263 w 388938"/>
                  <a:gd name="connsiteY648" fmla="*/ 80963 h 479425"/>
                  <a:gd name="connsiteX649" fmla="*/ 69850 w 388938"/>
                  <a:gd name="connsiteY649" fmla="*/ 84138 h 479425"/>
                  <a:gd name="connsiteX650" fmla="*/ 73025 w 388938"/>
                  <a:gd name="connsiteY650" fmla="*/ 84138 h 479425"/>
                  <a:gd name="connsiteX651" fmla="*/ 74613 w 388938"/>
                  <a:gd name="connsiteY651" fmla="*/ 85725 h 479425"/>
                  <a:gd name="connsiteX652" fmla="*/ 74613 w 388938"/>
                  <a:gd name="connsiteY652" fmla="*/ 87313 h 479425"/>
                  <a:gd name="connsiteX653" fmla="*/ 76200 w 388938"/>
                  <a:gd name="connsiteY653" fmla="*/ 85725 h 479425"/>
                  <a:gd name="connsiteX654" fmla="*/ 76200 w 388938"/>
                  <a:gd name="connsiteY654" fmla="*/ 84138 h 479425"/>
                  <a:gd name="connsiteX655" fmla="*/ 74613 w 388938"/>
                  <a:gd name="connsiteY655" fmla="*/ 84138 h 479425"/>
                  <a:gd name="connsiteX656" fmla="*/ 74613 w 388938"/>
                  <a:gd name="connsiteY656" fmla="*/ 80963 h 479425"/>
                  <a:gd name="connsiteX657" fmla="*/ 76200 w 388938"/>
                  <a:gd name="connsiteY657" fmla="*/ 80963 h 479425"/>
                  <a:gd name="connsiteX658" fmla="*/ 79375 w 388938"/>
                  <a:gd name="connsiteY658" fmla="*/ 85725 h 479425"/>
                  <a:gd name="connsiteX659" fmla="*/ 84138 w 388938"/>
                  <a:gd name="connsiteY659" fmla="*/ 87313 h 479425"/>
                  <a:gd name="connsiteX660" fmla="*/ 90488 w 388938"/>
                  <a:gd name="connsiteY660" fmla="*/ 92075 h 479425"/>
                  <a:gd name="connsiteX661" fmla="*/ 92075 w 388938"/>
                  <a:gd name="connsiteY661" fmla="*/ 92075 h 479425"/>
                  <a:gd name="connsiteX662" fmla="*/ 92075 w 388938"/>
                  <a:gd name="connsiteY662" fmla="*/ 90488 h 479425"/>
                  <a:gd name="connsiteX663" fmla="*/ 90488 w 388938"/>
                  <a:gd name="connsiteY663" fmla="*/ 90488 h 479425"/>
                  <a:gd name="connsiteX664" fmla="*/ 90488 w 388938"/>
                  <a:gd name="connsiteY664" fmla="*/ 87313 h 479425"/>
                  <a:gd name="connsiteX665" fmla="*/ 88900 w 388938"/>
                  <a:gd name="connsiteY665" fmla="*/ 85725 h 479425"/>
                  <a:gd name="connsiteX666" fmla="*/ 85725 w 388938"/>
                  <a:gd name="connsiteY666" fmla="*/ 85725 h 479425"/>
                  <a:gd name="connsiteX667" fmla="*/ 85725 w 388938"/>
                  <a:gd name="connsiteY667" fmla="*/ 84138 h 479425"/>
                  <a:gd name="connsiteX668" fmla="*/ 84138 w 388938"/>
                  <a:gd name="connsiteY668" fmla="*/ 80963 h 479425"/>
                  <a:gd name="connsiteX669" fmla="*/ 80963 w 388938"/>
                  <a:gd name="connsiteY669" fmla="*/ 79375 h 479425"/>
                  <a:gd name="connsiteX670" fmla="*/ 80963 w 388938"/>
                  <a:gd name="connsiteY670" fmla="*/ 76200 h 479425"/>
                  <a:gd name="connsiteX671" fmla="*/ 76200 w 388938"/>
                  <a:gd name="connsiteY671" fmla="*/ 74613 h 479425"/>
                  <a:gd name="connsiteX672" fmla="*/ 74613 w 388938"/>
                  <a:gd name="connsiteY672" fmla="*/ 73025 h 479425"/>
                  <a:gd name="connsiteX673" fmla="*/ 74613 w 388938"/>
                  <a:gd name="connsiteY673" fmla="*/ 69850 h 479425"/>
                  <a:gd name="connsiteX674" fmla="*/ 76200 w 388938"/>
                  <a:gd name="connsiteY674" fmla="*/ 73025 h 479425"/>
                  <a:gd name="connsiteX675" fmla="*/ 80963 w 388938"/>
                  <a:gd name="connsiteY675" fmla="*/ 74613 h 479425"/>
                  <a:gd name="connsiteX676" fmla="*/ 84138 w 388938"/>
                  <a:gd name="connsiteY676" fmla="*/ 76200 h 479425"/>
                  <a:gd name="connsiteX677" fmla="*/ 85725 w 388938"/>
                  <a:gd name="connsiteY677" fmla="*/ 79375 h 479425"/>
                  <a:gd name="connsiteX678" fmla="*/ 88900 w 388938"/>
                  <a:gd name="connsiteY678" fmla="*/ 79375 h 479425"/>
                  <a:gd name="connsiteX679" fmla="*/ 88900 w 388938"/>
                  <a:gd name="connsiteY679" fmla="*/ 80963 h 479425"/>
                  <a:gd name="connsiteX680" fmla="*/ 90488 w 388938"/>
                  <a:gd name="connsiteY680" fmla="*/ 80963 h 479425"/>
                  <a:gd name="connsiteX681" fmla="*/ 90488 w 388938"/>
                  <a:gd name="connsiteY681" fmla="*/ 79375 h 479425"/>
                  <a:gd name="connsiteX682" fmla="*/ 88900 w 388938"/>
                  <a:gd name="connsiteY682" fmla="*/ 79375 h 479425"/>
                  <a:gd name="connsiteX683" fmla="*/ 85725 w 388938"/>
                  <a:gd name="connsiteY683" fmla="*/ 76200 h 479425"/>
                  <a:gd name="connsiteX684" fmla="*/ 88900 w 388938"/>
                  <a:gd name="connsiteY684" fmla="*/ 76200 h 479425"/>
                  <a:gd name="connsiteX685" fmla="*/ 92075 w 388938"/>
                  <a:gd name="connsiteY685" fmla="*/ 79375 h 479425"/>
                  <a:gd name="connsiteX686" fmla="*/ 95250 w 388938"/>
                  <a:gd name="connsiteY686" fmla="*/ 80963 h 479425"/>
                  <a:gd name="connsiteX687" fmla="*/ 96838 w 388938"/>
                  <a:gd name="connsiteY687" fmla="*/ 84138 h 479425"/>
                  <a:gd name="connsiteX688" fmla="*/ 100013 w 388938"/>
                  <a:gd name="connsiteY688" fmla="*/ 84138 h 479425"/>
                  <a:gd name="connsiteX689" fmla="*/ 101600 w 388938"/>
                  <a:gd name="connsiteY689" fmla="*/ 84138 h 479425"/>
                  <a:gd name="connsiteX690" fmla="*/ 104775 w 388938"/>
                  <a:gd name="connsiteY690" fmla="*/ 85725 h 479425"/>
                  <a:gd name="connsiteX691" fmla="*/ 104775 w 388938"/>
                  <a:gd name="connsiteY691" fmla="*/ 87313 h 479425"/>
                  <a:gd name="connsiteX692" fmla="*/ 106363 w 388938"/>
                  <a:gd name="connsiteY692" fmla="*/ 87313 h 479425"/>
                  <a:gd name="connsiteX693" fmla="*/ 107950 w 388938"/>
                  <a:gd name="connsiteY693" fmla="*/ 85725 h 479425"/>
                  <a:gd name="connsiteX694" fmla="*/ 111125 w 388938"/>
                  <a:gd name="connsiteY694" fmla="*/ 87313 h 479425"/>
                  <a:gd name="connsiteX695" fmla="*/ 112713 w 388938"/>
                  <a:gd name="connsiteY695" fmla="*/ 87313 h 479425"/>
                  <a:gd name="connsiteX696" fmla="*/ 112713 w 388938"/>
                  <a:gd name="connsiteY696" fmla="*/ 85725 h 479425"/>
                  <a:gd name="connsiteX697" fmla="*/ 111125 w 388938"/>
                  <a:gd name="connsiteY697" fmla="*/ 85725 h 479425"/>
                  <a:gd name="connsiteX698" fmla="*/ 111125 w 388938"/>
                  <a:gd name="connsiteY698" fmla="*/ 84138 h 479425"/>
                  <a:gd name="connsiteX699" fmla="*/ 112713 w 388938"/>
                  <a:gd name="connsiteY699" fmla="*/ 84138 h 479425"/>
                  <a:gd name="connsiteX700" fmla="*/ 115888 w 388938"/>
                  <a:gd name="connsiteY700" fmla="*/ 84138 h 479425"/>
                  <a:gd name="connsiteX701" fmla="*/ 117475 w 388938"/>
                  <a:gd name="connsiteY701" fmla="*/ 84138 h 479425"/>
                  <a:gd name="connsiteX702" fmla="*/ 117475 w 388938"/>
                  <a:gd name="connsiteY702" fmla="*/ 80963 h 479425"/>
                  <a:gd name="connsiteX703" fmla="*/ 115888 w 388938"/>
                  <a:gd name="connsiteY703" fmla="*/ 80963 h 479425"/>
                  <a:gd name="connsiteX704" fmla="*/ 115888 w 388938"/>
                  <a:gd name="connsiteY704" fmla="*/ 79375 h 479425"/>
                  <a:gd name="connsiteX705" fmla="*/ 112713 w 388938"/>
                  <a:gd name="connsiteY705" fmla="*/ 79375 h 479425"/>
                  <a:gd name="connsiteX706" fmla="*/ 112713 w 388938"/>
                  <a:gd name="connsiteY706" fmla="*/ 76200 h 479425"/>
                  <a:gd name="connsiteX707" fmla="*/ 111125 w 388938"/>
                  <a:gd name="connsiteY707" fmla="*/ 73025 h 479425"/>
                  <a:gd name="connsiteX708" fmla="*/ 107950 w 388938"/>
                  <a:gd name="connsiteY708" fmla="*/ 69850 h 479425"/>
                  <a:gd name="connsiteX709" fmla="*/ 106363 w 388938"/>
                  <a:gd name="connsiteY709" fmla="*/ 68263 h 479425"/>
                  <a:gd name="connsiteX710" fmla="*/ 104775 w 388938"/>
                  <a:gd name="connsiteY710" fmla="*/ 65088 h 479425"/>
                  <a:gd name="connsiteX711" fmla="*/ 106363 w 388938"/>
                  <a:gd name="connsiteY711" fmla="*/ 63500 h 479425"/>
                  <a:gd name="connsiteX712" fmla="*/ 106363 w 388938"/>
                  <a:gd name="connsiteY712" fmla="*/ 60325 h 479425"/>
                  <a:gd name="connsiteX713" fmla="*/ 106363 w 388938"/>
                  <a:gd name="connsiteY713" fmla="*/ 58738 h 479425"/>
                  <a:gd name="connsiteX714" fmla="*/ 104775 w 388938"/>
                  <a:gd name="connsiteY714" fmla="*/ 58738 h 479425"/>
                  <a:gd name="connsiteX715" fmla="*/ 377825 w 388938"/>
                  <a:gd name="connsiteY715" fmla="*/ 0 h 479425"/>
                  <a:gd name="connsiteX716" fmla="*/ 379413 w 388938"/>
                  <a:gd name="connsiteY716" fmla="*/ 0 h 479425"/>
                  <a:gd name="connsiteX717" fmla="*/ 379413 w 388938"/>
                  <a:gd name="connsiteY717" fmla="*/ 1588 h 479425"/>
                  <a:gd name="connsiteX718" fmla="*/ 377825 w 388938"/>
                  <a:gd name="connsiteY718" fmla="*/ 1588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</a:cxnLst>
                <a:rect l="l" t="t" r="r" b="b"/>
                <a:pathLst>
                  <a:path w="388938" h="479425">
                    <a:moveTo>
                      <a:pt x="368300" y="398463"/>
                    </a:moveTo>
                    <a:lnTo>
                      <a:pt x="371475" y="398463"/>
                    </a:lnTo>
                    <a:lnTo>
                      <a:pt x="371475" y="400050"/>
                    </a:lnTo>
                    <a:lnTo>
                      <a:pt x="368300" y="400050"/>
                    </a:lnTo>
                    <a:close/>
                    <a:moveTo>
                      <a:pt x="368300" y="393700"/>
                    </a:moveTo>
                    <a:lnTo>
                      <a:pt x="371475" y="393700"/>
                    </a:lnTo>
                    <a:lnTo>
                      <a:pt x="368300" y="398463"/>
                    </a:lnTo>
                    <a:lnTo>
                      <a:pt x="368300" y="395288"/>
                    </a:lnTo>
                    <a:close/>
                    <a:moveTo>
                      <a:pt x="333376" y="230188"/>
                    </a:moveTo>
                    <a:lnTo>
                      <a:pt x="334963" y="230188"/>
                    </a:lnTo>
                    <a:lnTo>
                      <a:pt x="334169" y="230981"/>
                    </a:lnTo>
                    <a:close/>
                    <a:moveTo>
                      <a:pt x="331788" y="228600"/>
                    </a:moveTo>
                    <a:lnTo>
                      <a:pt x="333376" y="230188"/>
                    </a:lnTo>
                    <a:lnTo>
                      <a:pt x="331788" y="230188"/>
                    </a:lnTo>
                    <a:close/>
                    <a:moveTo>
                      <a:pt x="15875" y="92075"/>
                    </a:moveTo>
                    <a:lnTo>
                      <a:pt x="17463" y="95250"/>
                    </a:lnTo>
                    <a:lnTo>
                      <a:pt x="15875" y="95250"/>
                    </a:lnTo>
                    <a:close/>
                    <a:moveTo>
                      <a:pt x="22225" y="85725"/>
                    </a:moveTo>
                    <a:lnTo>
                      <a:pt x="25400" y="87313"/>
                    </a:lnTo>
                    <a:lnTo>
                      <a:pt x="26988" y="90488"/>
                    </a:lnTo>
                    <a:lnTo>
                      <a:pt x="28575" y="90488"/>
                    </a:lnTo>
                    <a:lnTo>
                      <a:pt x="28575" y="92075"/>
                    </a:lnTo>
                    <a:lnTo>
                      <a:pt x="26988" y="92075"/>
                    </a:lnTo>
                    <a:lnTo>
                      <a:pt x="25400" y="90488"/>
                    </a:lnTo>
                    <a:close/>
                    <a:moveTo>
                      <a:pt x="0" y="80963"/>
                    </a:moveTo>
                    <a:lnTo>
                      <a:pt x="1588" y="84138"/>
                    </a:lnTo>
                    <a:lnTo>
                      <a:pt x="0" y="84138"/>
                    </a:lnTo>
                    <a:close/>
                    <a:moveTo>
                      <a:pt x="15875" y="73025"/>
                    </a:moveTo>
                    <a:lnTo>
                      <a:pt x="17463" y="73025"/>
                    </a:lnTo>
                    <a:lnTo>
                      <a:pt x="20638" y="74613"/>
                    </a:lnTo>
                    <a:lnTo>
                      <a:pt x="22225" y="76200"/>
                    </a:lnTo>
                    <a:lnTo>
                      <a:pt x="25400" y="79375"/>
                    </a:lnTo>
                    <a:lnTo>
                      <a:pt x="22225" y="79375"/>
                    </a:lnTo>
                    <a:lnTo>
                      <a:pt x="20638" y="79375"/>
                    </a:lnTo>
                    <a:lnTo>
                      <a:pt x="17463" y="79375"/>
                    </a:lnTo>
                    <a:lnTo>
                      <a:pt x="17463" y="80963"/>
                    </a:lnTo>
                    <a:lnTo>
                      <a:pt x="15875" y="80963"/>
                    </a:lnTo>
                    <a:lnTo>
                      <a:pt x="14288" y="79375"/>
                    </a:lnTo>
                    <a:lnTo>
                      <a:pt x="14288" y="76200"/>
                    </a:lnTo>
                    <a:lnTo>
                      <a:pt x="11113" y="76200"/>
                    </a:lnTo>
                    <a:lnTo>
                      <a:pt x="11113" y="74613"/>
                    </a:lnTo>
                    <a:lnTo>
                      <a:pt x="14288" y="74613"/>
                    </a:lnTo>
                    <a:lnTo>
                      <a:pt x="15875" y="76200"/>
                    </a:lnTo>
                    <a:lnTo>
                      <a:pt x="15875" y="74613"/>
                    </a:lnTo>
                    <a:close/>
                    <a:moveTo>
                      <a:pt x="52388" y="65088"/>
                    </a:moveTo>
                    <a:lnTo>
                      <a:pt x="53975" y="65088"/>
                    </a:lnTo>
                    <a:lnTo>
                      <a:pt x="53975" y="73025"/>
                    </a:lnTo>
                    <a:lnTo>
                      <a:pt x="52388" y="69850"/>
                    </a:lnTo>
                    <a:lnTo>
                      <a:pt x="49213" y="68263"/>
                    </a:lnTo>
                    <a:lnTo>
                      <a:pt x="52388" y="68263"/>
                    </a:lnTo>
                    <a:close/>
                    <a:moveTo>
                      <a:pt x="11113" y="65088"/>
                    </a:moveTo>
                    <a:lnTo>
                      <a:pt x="14288" y="68263"/>
                    </a:lnTo>
                    <a:lnTo>
                      <a:pt x="14288" y="69850"/>
                    </a:lnTo>
                    <a:lnTo>
                      <a:pt x="15875" y="73025"/>
                    </a:lnTo>
                    <a:lnTo>
                      <a:pt x="14288" y="73025"/>
                    </a:lnTo>
                    <a:lnTo>
                      <a:pt x="11113" y="69850"/>
                    </a:lnTo>
                    <a:lnTo>
                      <a:pt x="9525" y="69850"/>
                    </a:lnTo>
                    <a:lnTo>
                      <a:pt x="6350" y="68263"/>
                    </a:lnTo>
                    <a:lnTo>
                      <a:pt x="9525" y="68263"/>
                    </a:lnTo>
                    <a:lnTo>
                      <a:pt x="11113" y="68263"/>
                    </a:lnTo>
                    <a:close/>
                    <a:moveTo>
                      <a:pt x="68263" y="63500"/>
                    </a:moveTo>
                    <a:lnTo>
                      <a:pt x="69850" y="63500"/>
                    </a:lnTo>
                    <a:lnTo>
                      <a:pt x="73025" y="63500"/>
                    </a:lnTo>
                    <a:lnTo>
                      <a:pt x="73025" y="65088"/>
                    </a:lnTo>
                    <a:lnTo>
                      <a:pt x="74613" y="65088"/>
                    </a:lnTo>
                    <a:lnTo>
                      <a:pt x="74613" y="68263"/>
                    </a:lnTo>
                    <a:lnTo>
                      <a:pt x="74613" y="69850"/>
                    </a:lnTo>
                    <a:close/>
                    <a:moveTo>
                      <a:pt x="9525" y="63500"/>
                    </a:moveTo>
                    <a:lnTo>
                      <a:pt x="11113" y="65088"/>
                    </a:lnTo>
                    <a:lnTo>
                      <a:pt x="9525" y="65088"/>
                    </a:lnTo>
                    <a:close/>
                    <a:moveTo>
                      <a:pt x="106363" y="57150"/>
                    </a:moveTo>
                    <a:lnTo>
                      <a:pt x="107950" y="58738"/>
                    </a:lnTo>
                    <a:lnTo>
                      <a:pt x="111125" y="58738"/>
                    </a:lnTo>
                    <a:lnTo>
                      <a:pt x="112713" y="60325"/>
                    </a:lnTo>
                    <a:lnTo>
                      <a:pt x="112713" y="63500"/>
                    </a:lnTo>
                    <a:lnTo>
                      <a:pt x="112713" y="65088"/>
                    </a:lnTo>
                    <a:lnTo>
                      <a:pt x="115888" y="65088"/>
                    </a:lnTo>
                    <a:lnTo>
                      <a:pt x="115888" y="68263"/>
                    </a:lnTo>
                    <a:lnTo>
                      <a:pt x="117475" y="68263"/>
                    </a:lnTo>
                    <a:lnTo>
                      <a:pt x="119063" y="68263"/>
                    </a:lnTo>
                    <a:lnTo>
                      <a:pt x="117475" y="65088"/>
                    </a:lnTo>
                    <a:lnTo>
                      <a:pt x="117475" y="63500"/>
                    </a:lnTo>
                    <a:lnTo>
                      <a:pt x="115888" y="58738"/>
                    </a:lnTo>
                    <a:lnTo>
                      <a:pt x="117475" y="60325"/>
                    </a:lnTo>
                    <a:lnTo>
                      <a:pt x="119063" y="60325"/>
                    </a:lnTo>
                    <a:lnTo>
                      <a:pt x="122238" y="60325"/>
                    </a:lnTo>
                    <a:lnTo>
                      <a:pt x="123825" y="60325"/>
                    </a:lnTo>
                    <a:lnTo>
                      <a:pt x="127000" y="63500"/>
                    </a:lnTo>
                    <a:lnTo>
                      <a:pt x="127000" y="65088"/>
                    </a:lnTo>
                    <a:lnTo>
                      <a:pt x="128588" y="65088"/>
                    </a:lnTo>
                    <a:lnTo>
                      <a:pt x="128588" y="68263"/>
                    </a:lnTo>
                    <a:lnTo>
                      <a:pt x="131763" y="68263"/>
                    </a:lnTo>
                    <a:lnTo>
                      <a:pt x="133350" y="69850"/>
                    </a:lnTo>
                    <a:lnTo>
                      <a:pt x="133350" y="68263"/>
                    </a:lnTo>
                    <a:lnTo>
                      <a:pt x="131763" y="65088"/>
                    </a:lnTo>
                    <a:lnTo>
                      <a:pt x="133350" y="65088"/>
                    </a:lnTo>
                    <a:lnTo>
                      <a:pt x="134938" y="68263"/>
                    </a:lnTo>
                    <a:lnTo>
                      <a:pt x="138113" y="69850"/>
                    </a:lnTo>
                    <a:lnTo>
                      <a:pt x="134938" y="69850"/>
                    </a:lnTo>
                    <a:lnTo>
                      <a:pt x="134938" y="73025"/>
                    </a:lnTo>
                    <a:lnTo>
                      <a:pt x="138113" y="73025"/>
                    </a:lnTo>
                    <a:lnTo>
                      <a:pt x="139700" y="73025"/>
                    </a:lnTo>
                    <a:lnTo>
                      <a:pt x="142875" y="73025"/>
                    </a:lnTo>
                    <a:lnTo>
                      <a:pt x="147638" y="76200"/>
                    </a:lnTo>
                    <a:lnTo>
                      <a:pt x="149225" y="79375"/>
                    </a:lnTo>
                    <a:lnTo>
                      <a:pt x="150813" y="79375"/>
                    </a:lnTo>
                    <a:lnTo>
                      <a:pt x="153988" y="80963"/>
                    </a:lnTo>
                    <a:lnTo>
                      <a:pt x="155575" y="85725"/>
                    </a:lnTo>
                    <a:lnTo>
                      <a:pt x="158750" y="87313"/>
                    </a:lnTo>
                    <a:lnTo>
                      <a:pt x="160338" y="87313"/>
                    </a:lnTo>
                    <a:lnTo>
                      <a:pt x="163513" y="90488"/>
                    </a:lnTo>
                    <a:lnTo>
                      <a:pt x="165100" y="90488"/>
                    </a:lnTo>
                    <a:lnTo>
                      <a:pt x="166688" y="92075"/>
                    </a:lnTo>
                    <a:lnTo>
                      <a:pt x="169863" y="92075"/>
                    </a:lnTo>
                    <a:lnTo>
                      <a:pt x="171450" y="96838"/>
                    </a:lnTo>
                    <a:lnTo>
                      <a:pt x="174625" y="101600"/>
                    </a:lnTo>
                    <a:lnTo>
                      <a:pt x="176213" y="101600"/>
                    </a:lnTo>
                    <a:lnTo>
                      <a:pt x="179388" y="103188"/>
                    </a:lnTo>
                    <a:lnTo>
                      <a:pt x="179388" y="106363"/>
                    </a:lnTo>
                    <a:lnTo>
                      <a:pt x="180975" y="106363"/>
                    </a:lnTo>
                    <a:lnTo>
                      <a:pt x="180975" y="107950"/>
                    </a:lnTo>
                    <a:lnTo>
                      <a:pt x="182563" y="107950"/>
                    </a:lnTo>
                    <a:lnTo>
                      <a:pt x="182563" y="111125"/>
                    </a:lnTo>
                    <a:lnTo>
                      <a:pt x="185738" y="111125"/>
                    </a:lnTo>
                    <a:lnTo>
                      <a:pt x="185738" y="107950"/>
                    </a:lnTo>
                    <a:lnTo>
                      <a:pt x="187325" y="107950"/>
                    </a:lnTo>
                    <a:lnTo>
                      <a:pt x="190500" y="107950"/>
                    </a:lnTo>
                    <a:lnTo>
                      <a:pt x="190500" y="111125"/>
                    </a:lnTo>
                    <a:lnTo>
                      <a:pt x="193675" y="112713"/>
                    </a:lnTo>
                    <a:lnTo>
                      <a:pt x="193675" y="115888"/>
                    </a:lnTo>
                    <a:lnTo>
                      <a:pt x="196850" y="115888"/>
                    </a:lnTo>
                    <a:lnTo>
                      <a:pt x="196850" y="117475"/>
                    </a:lnTo>
                    <a:lnTo>
                      <a:pt x="198438" y="119063"/>
                    </a:lnTo>
                    <a:lnTo>
                      <a:pt x="201613" y="122238"/>
                    </a:lnTo>
                    <a:lnTo>
                      <a:pt x="203200" y="122238"/>
                    </a:lnTo>
                    <a:lnTo>
                      <a:pt x="203200" y="123825"/>
                    </a:lnTo>
                    <a:lnTo>
                      <a:pt x="206375" y="127000"/>
                    </a:lnTo>
                    <a:lnTo>
                      <a:pt x="207963" y="127000"/>
                    </a:lnTo>
                    <a:lnTo>
                      <a:pt x="209550" y="128588"/>
                    </a:lnTo>
                    <a:lnTo>
                      <a:pt x="212725" y="131763"/>
                    </a:lnTo>
                    <a:lnTo>
                      <a:pt x="214313" y="133350"/>
                    </a:lnTo>
                    <a:lnTo>
                      <a:pt x="214313" y="134938"/>
                    </a:lnTo>
                    <a:lnTo>
                      <a:pt x="217488" y="138113"/>
                    </a:lnTo>
                    <a:lnTo>
                      <a:pt x="219075" y="138113"/>
                    </a:lnTo>
                    <a:lnTo>
                      <a:pt x="219075" y="139700"/>
                    </a:lnTo>
                    <a:lnTo>
                      <a:pt x="222250" y="142875"/>
                    </a:lnTo>
                    <a:lnTo>
                      <a:pt x="223838" y="144463"/>
                    </a:lnTo>
                    <a:lnTo>
                      <a:pt x="225425" y="147638"/>
                    </a:lnTo>
                    <a:lnTo>
                      <a:pt x="228600" y="149225"/>
                    </a:lnTo>
                    <a:lnTo>
                      <a:pt x="230188" y="150813"/>
                    </a:lnTo>
                    <a:lnTo>
                      <a:pt x="234950" y="153988"/>
                    </a:lnTo>
                    <a:lnTo>
                      <a:pt x="238125" y="155575"/>
                    </a:lnTo>
                    <a:lnTo>
                      <a:pt x="239713" y="158750"/>
                    </a:lnTo>
                    <a:lnTo>
                      <a:pt x="244475" y="161925"/>
                    </a:lnTo>
                    <a:lnTo>
                      <a:pt x="250825" y="169863"/>
                    </a:lnTo>
                    <a:lnTo>
                      <a:pt x="254000" y="171450"/>
                    </a:lnTo>
                    <a:lnTo>
                      <a:pt x="255588" y="171450"/>
                    </a:lnTo>
                    <a:lnTo>
                      <a:pt x="257175" y="174625"/>
                    </a:lnTo>
                    <a:lnTo>
                      <a:pt x="257175" y="176213"/>
                    </a:lnTo>
                    <a:lnTo>
                      <a:pt x="257175" y="177800"/>
                    </a:lnTo>
                    <a:lnTo>
                      <a:pt x="260350" y="177800"/>
                    </a:lnTo>
                    <a:lnTo>
                      <a:pt x="265113" y="180975"/>
                    </a:lnTo>
                    <a:lnTo>
                      <a:pt x="269875" y="180975"/>
                    </a:lnTo>
                    <a:lnTo>
                      <a:pt x="271463" y="182563"/>
                    </a:lnTo>
                    <a:lnTo>
                      <a:pt x="277813" y="187325"/>
                    </a:lnTo>
                    <a:lnTo>
                      <a:pt x="280988" y="190500"/>
                    </a:lnTo>
                    <a:lnTo>
                      <a:pt x="282575" y="192088"/>
                    </a:lnTo>
                    <a:lnTo>
                      <a:pt x="282575" y="193675"/>
                    </a:lnTo>
                    <a:lnTo>
                      <a:pt x="284163" y="196850"/>
                    </a:lnTo>
                    <a:lnTo>
                      <a:pt x="288925" y="201613"/>
                    </a:lnTo>
                    <a:lnTo>
                      <a:pt x="292100" y="203200"/>
                    </a:lnTo>
                    <a:lnTo>
                      <a:pt x="293688" y="206375"/>
                    </a:lnTo>
                    <a:lnTo>
                      <a:pt x="296863" y="207963"/>
                    </a:lnTo>
                    <a:lnTo>
                      <a:pt x="298450" y="209550"/>
                    </a:lnTo>
                    <a:lnTo>
                      <a:pt x="300038" y="212725"/>
                    </a:lnTo>
                    <a:lnTo>
                      <a:pt x="303213" y="214313"/>
                    </a:lnTo>
                    <a:lnTo>
                      <a:pt x="304800" y="217488"/>
                    </a:lnTo>
                    <a:lnTo>
                      <a:pt x="307975" y="219075"/>
                    </a:lnTo>
                    <a:lnTo>
                      <a:pt x="309563" y="219075"/>
                    </a:lnTo>
                    <a:lnTo>
                      <a:pt x="312738" y="219075"/>
                    </a:lnTo>
                    <a:lnTo>
                      <a:pt x="314325" y="222250"/>
                    </a:lnTo>
                    <a:lnTo>
                      <a:pt x="315913" y="223838"/>
                    </a:lnTo>
                    <a:lnTo>
                      <a:pt x="319088" y="223838"/>
                    </a:lnTo>
                    <a:lnTo>
                      <a:pt x="320675" y="223838"/>
                    </a:lnTo>
                    <a:lnTo>
                      <a:pt x="323850" y="223838"/>
                    </a:lnTo>
                    <a:lnTo>
                      <a:pt x="323850" y="225425"/>
                    </a:lnTo>
                    <a:lnTo>
                      <a:pt x="325438" y="225425"/>
                    </a:lnTo>
                    <a:lnTo>
                      <a:pt x="325438" y="228600"/>
                    </a:lnTo>
                    <a:lnTo>
                      <a:pt x="325438" y="230188"/>
                    </a:lnTo>
                    <a:lnTo>
                      <a:pt x="328613" y="230188"/>
                    </a:lnTo>
                    <a:lnTo>
                      <a:pt x="330200" y="233363"/>
                    </a:lnTo>
                    <a:lnTo>
                      <a:pt x="331788" y="233363"/>
                    </a:lnTo>
                    <a:lnTo>
                      <a:pt x="334169" y="230981"/>
                    </a:lnTo>
                    <a:lnTo>
                      <a:pt x="344488" y="241300"/>
                    </a:lnTo>
                    <a:lnTo>
                      <a:pt x="347663" y="249238"/>
                    </a:lnTo>
                    <a:lnTo>
                      <a:pt x="352425" y="255588"/>
                    </a:lnTo>
                    <a:lnTo>
                      <a:pt x="355600" y="260350"/>
                    </a:lnTo>
                    <a:lnTo>
                      <a:pt x="357188" y="265113"/>
                    </a:lnTo>
                    <a:lnTo>
                      <a:pt x="358775" y="266700"/>
                    </a:lnTo>
                    <a:lnTo>
                      <a:pt x="361950" y="268288"/>
                    </a:lnTo>
                    <a:lnTo>
                      <a:pt x="361950" y="271463"/>
                    </a:lnTo>
                    <a:lnTo>
                      <a:pt x="363538" y="273050"/>
                    </a:lnTo>
                    <a:lnTo>
                      <a:pt x="366713" y="276225"/>
                    </a:lnTo>
                    <a:lnTo>
                      <a:pt x="368300" y="280988"/>
                    </a:lnTo>
                    <a:lnTo>
                      <a:pt x="371475" y="284163"/>
                    </a:lnTo>
                    <a:lnTo>
                      <a:pt x="373063" y="287338"/>
                    </a:lnTo>
                    <a:lnTo>
                      <a:pt x="374650" y="287338"/>
                    </a:lnTo>
                    <a:lnTo>
                      <a:pt x="374650" y="288925"/>
                    </a:lnTo>
                    <a:lnTo>
                      <a:pt x="374650" y="292100"/>
                    </a:lnTo>
                    <a:lnTo>
                      <a:pt x="374650" y="293688"/>
                    </a:lnTo>
                    <a:lnTo>
                      <a:pt x="377826" y="296863"/>
                    </a:lnTo>
                    <a:lnTo>
                      <a:pt x="377826" y="300038"/>
                    </a:lnTo>
                    <a:lnTo>
                      <a:pt x="379413" y="303213"/>
                    </a:lnTo>
                    <a:lnTo>
                      <a:pt x="379413" y="304800"/>
                    </a:lnTo>
                    <a:lnTo>
                      <a:pt x="382588" y="307975"/>
                    </a:lnTo>
                    <a:lnTo>
                      <a:pt x="382588" y="309563"/>
                    </a:lnTo>
                    <a:lnTo>
                      <a:pt x="384176" y="309563"/>
                    </a:lnTo>
                    <a:lnTo>
                      <a:pt x="387350" y="309563"/>
                    </a:lnTo>
                    <a:lnTo>
                      <a:pt x="387350" y="311150"/>
                    </a:lnTo>
                    <a:lnTo>
                      <a:pt x="387350" y="314325"/>
                    </a:lnTo>
                    <a:lnTo>
                      <a:pt x="387350" y="315913"/>
                    </a:lnTo>
                    <a:lnTo>
                      <a:pt x="387350" y="320675"/>
                    </a:lnTo>
                    <a:lnTo>
                      <a:pt x="387350" y="323850"/>
                    </a:lnTo>
                    <a:lnTo>
                      <a:pt x="388938" y="325438"/>
                    </a:lnTo>
                    <a:lnTo>
                      <a:pt x="388938" y="327025"/>
                    </a:lnTo>
                    <a:lnTo>
                      <a:pt x="388938" y="330200"/>
                    </a:lnTo>
                    <a:lnTo>
                      <a:pt x="387350" y="330200"/>
                    </a:lnTo>
                    <a:lnTo>
                      <a:pt x="384176" y="330200"/>
                    </a:lnTo>
                    <a:lnTo>
                      <a:pt x="382588" y="330200"/>
                    </a:lnTo>
                    <a:lnTo>
                      <a:pt x="379413" y="330200"/>
                    </a:lnTo>
                    <a:lnTo>
                      <a:pt x="379413" y="331788"/>
                    </a:lnTo>
                    <a:lnTo>
                      <a:pt x="382588" y="334963"/>
                    </a:lnTo>
                    <a:lnTo>
                      <a:pt x="382588" y="336550"/>
                    </a:lnTo>
                    <a:lnTo>
                      <a:pt x="382588" y="339725"/>
                    </a:lnTo>
                    <a:lnTo>
                      <a:pt x="382588" y="342900"/>
                    </a:lnTo>
                    <a:lnTo>
                      <a:pt x="384176" y="346075"/>
                    </a:lnTo>
                    <a:lnTo>
                      <a:pt x="387350" y="346075"/>
                    </a:lnTo>
                    <a:lnTo>
                      <a:pt x="388938" y="347663"/>
                    </a:lnTo>
                    <a:lnTo>
                      <a:pt x="388938" y="352425"/>
                    </a:lnTo>
                    <a:lnTo>
                      <a:pt x="388938" y="357188"/>
                    </a:lnTo>
                    <a:lnTo>
                      <a:pt x="388938" y="358775"/>
                    </a:lnTo>
                    <a:lnTo>
                      <a:pt x="387350" y="361950"/>
                    </a:lnTo>
                    <a:lnTo>
                      <a:pt x="387350" y="363538"/>
                    </a:lnTo>
                    <a:lnTo>
                      <a:pt x="384176" y="366713"/>
                    </a:lnTo>
                    <a:lnTo>
                      <a:pt x="384176" y="368300"/>
                    </a:lnTo>
                    <a:lnTo>
                      <a:pt x="382588" y="373063"/>
                    </a:lnTo>
                    <a:lnTo>
                      <a:pt x="382588" y="374650"/>
                    </a:lnTo>
                    <a:lnTo>
                      <a:pt x="382588" y="377825"/>
                    </a:lnTo>
                    <a:lnTo>
                      <a:pt x="382588" y="379413"/>
                    </a:lnTo>
                    <a:lnTo>
                      <a:pt x="379413" y="379413"/>
                    </a:lnTo>
                    <a:lnTo>
                      <a:pt x="379413" y="382588"/>
                    </a:lnTo>
                    <a:lnTo>
                      <a:pt x="377826" y="382588"/>
                    </a:lnTo>
                    <a:lnTo>
                      <a:pt x="374650" y="384175"/>
                    </a:lnTo>
                    <a:lnTo>
                      <a:pt x="374650" y="385763"/>
                    </a:lnTo>
                    <a:lnTo>
                      <a:pt x="374650" y="388938"/>
                    </a:lnTo>
                    <a:lnTo>
                      <a:pt x="374650" y="390525"/>
                    </a:lnTo>
                    <a:lnTo>
                      <a:pt x="373063" y="390525"/>
                    </a:lnTo>
                    <a:lnTo>
                      <a:pt x="371475" y="393700"/>
                    </a:lnTo>
                    <a:lnTo>
                      <a:pt x="371475" y="390525"/>
                    </a:lnTo>
                    <a:lnTo>
                      <a:pt x="371475" y="388938"/>
                    </a:lnTo>
                    <a:lnTo>
                      <a:pt x="371475" y="385763"/>
                    </a:lnTo>
                    <a:lnTo>
                      <a:pt x="371475" y="384175"/>
                    </a:lnTo>
                    <a:lnTo>
                      <a:pt x="371475" y="382588"/>
                    </a:lnTo>
                    <a:lnTo>
                      <a:pt x="371475" y="382588"/>
                    </a:lnTo>
                    <a:lnTo>
                      <a:pt x="368300" y="382588"/>
                    </a:lnTo>
                    <a:lnTo>
                      <a:pt x="366713" y="384175"/>
                    </a:lnTo>
                    <a:lnTo>
                      <a:pt x="366713" y="385763"/>
                    </a:lnTo>
                    <a:lnTo>
                      <a:pt x="363538" y="385763"/>
                    </a:lnTo>
                    <a:lnTo>
                      <a:pt x="363538" y="388938"/>
                    </a:lnTo>
                    <a:lnTo>
                      <a:pt x="361950" y="388938"/>
                    </a:lnTo>
                    <a:lnTo>
                      <a:pt x="361950" y="390525"/>
                    </a:lnTo>
                    <a:lnTo>
                      <a:pt x="361950" y="393700"/>
                    </a:lnTo>
                    <a:lnTo>
                      <a:pt x="358775" y="395288"/>
                    </a:lnTo>
                    <a:lnTo>
                      <a:pt x="358775" y="398463"/>
                    </a:lnTo>
                    <a:lnTo>
                      <a:pt x="358775" y="400050"/>
                    </a:lnTo>
                    <a:lnTo>
                      <a:pt x="357188" y="401638"/>
                    </a:lnTo>
                    <a:lnTo>
                      <a:pt x="357188" y="404813"/>
                    </a:lnTo>
                    <a:lnTo>
                      <a:pt x="355600" y="406400"/>
                    </a:lnTo>
                    <a:lnTo>
                      <a:pt x="357188" y="406400"/>
                    </a:lnTo>
                    <a:lnTo>
                      <a:pt x="357188" y="409575"/>
                    </a:lnTo>
                    <a:lnTo>
                      <a:pt x="357188" y="411163"/>
                    </a:lnTo>
                    <a:lnTo>
                      <a:pt x="357188" y="414338"/>
                    </a:lnTo>
                    <a:lnTo>
                      <a:pt x="355600" y="414338"/>
                    </a:lnTo>
                    <a:lnTo>
                      <a:pt x="352425" y="415925"/>
                    </a:lnTo>
                    <a:lnTo>
                      <a:pt x="352425" y="417513"/>
                    </a:lnTo>
                    <a:lnTo>
                      <a:pt x="350838" y="417513"/>
                    </a:lnTo>
                    <a:lnTo>
                      <a:pt x="350838" y="420688"/>
                    </a:lnTo>
                    <a:lnTo>
                      <a:pt x="347663" y="417513"/>
                    </a:lnTo>
                    <a:lnTo>
                      <a:pt x="350838" y="415925"/>
                    </a:lnTo>
                    <a:lnTo>
                      <a:pt x="352425" y="414338"/>
                    </a:lnTo>
                    <a:lnTo>
                      <a:pt x="352425" y="411163"/>
                    </a:lnTo>
                    <a:lnTo>
                      <a:pt x="352425" y="409575"/>
                    </a:lnTo>
                    <a:lnTo>
                      <a:pt x="355600" y="409575"/>
                    </a:lnTo>
                    <a:lnTo>
                      <a:pt x="352425" y="406400"/>
                    </a:lnTo>
                    <a:lnTo>
                      <a:pt x="350838" y="406400"/>
                    </a:lnTo>
                    <a:lnTo>
                      <a:pt x="350838" y="409575"/>
                    </a:lnTo>
                    <a:lnTo>
                      <a:pt x="350838" y="411163"/>
                    </a:lnTo>
                    <a:lnTo>
                      <a:pt x="347663" y="411163"/>
                    </a:lnTo>
                    <a:lnTo>
                      <a:pt x="346075" y="414338"/>
                    </a:lnTo>
                    <a:lnTo>
                      <a:pt x="346075" y="415925"/>
                    </a:lnTo>
                    <a:lnTo>
                      <a:pt x="346075" y="417513"/>
                    </a:lnTo>
                    <a:lnTo>
                      <a:pt x="344488" y="422275"/>
                    </a:lnTo>
                    <a:lnTo>
                      <a:pt x="341313" y="427038"/>
                    </a:lnTo>
                    <a:lnTo>
                      <a:pt x="341313" y="430213"/>
                    </a:lnTo>
                    <a:lnTo>
                      <a:pt x="339725" y="430213"/>
                    </a:lnTo>
                    <a:lnTo>
                      <a:pt x="339725" y="427038"/>
                    </a:lnTo>
                    <a:lnTo>
                      <a:pt x="339725" y="425450"/>
                    </a:lnTo>
                    <a:lnTo>
                      <a:pt x="336550" y="425450"/>
                    </a:lnTo>
                    <a:lnTo>
                      <a:pt x="334963" y="425450"/>
                    </a:lnTo>
                    <a:lnTo>
                      <a:pt x="331788" y="427038"/>
                    </a:lnTo>
                    <a:lnTo>
                      <a:pt x="331788" y="430213"/>
                    </a:lnTo>
                    <a:lnTo>
                      <a:pt x="331788" y="431800"/>
                    </a:lnTo>
                    <a:lnTo>
                      <a:pt x="330200" y="433388"/>
                    </a:lnTo>
                    <a:lnTo>
                      <a:pt x="330200" y="436563"/>
                    </a:lnTo>
                    <a:lnTo>
                      <a:pt x="328613" y="436563"/>
                    </a:lnTo>
                    <a:lnTo>
                      <a:pt x="325438" y="436563"/>
                    </a:lnTo>
                    <a:lnTo>
                      <a:pt x="325438" y="438150"/>
                    </a:lnTo>
                    <a:lnTo>
                      <a:pt x="325438" y="441325"/>
                    </a:lnTo>
                    <a:lnTo>
                      <a:pt x="323850" y="441325"/>
                    </a:lnTo>
                    <a:lnTo>
                      <a:pt x="323850" y="442913"/>
                    </a:lnTo>
                    <a:lnTo>
                      <a:pt x="320675" y="446088"/>
                    </a:lnTo>
                    <a:lnTo>
                      <a:pt x="320675" y="447675"/>
                    </a:lnTo>
                    <a:lnTo>
                      <a:pt x="320675" y="449263"/>
                    </a:lnTo>
                    <a:lnTo>
                      <a:pt x="320675" y="452438"/>
                    </a:lnTo>
                    <a:lnTo>
                      <a:pt x="319088" y="454025"/>
                    </a:lnTo>
                    <a:lnTo>
                      <a:pt x="315913" y="457200"/>
                    </a:lnTo>
                    <a:lnTo>
                      <a:pt x="315913" y="458788"/>
                    </a:lnTo>
                    <a:lnTo>
                      <a:pt x="315913" y="460375"/>
                    </a:lnTo>
                    <a:lnTo>
                      <a:pt x="314325" y="460375"/>
                    </a:lnTo>
                    <a:lnTo>
                      <a:pt x="309563" y="460375"/>
                    </a:lnTo>
                    <a:lnTo>
                      <a:pt x="309563" y="463550"/>
                    </a:lnTo>
                    <a:lnTo>
                      <a:pt x="307975" y="463550"/>
                    </a:lnTo>
                    <a:lnTo>
                      <a:pt x="307975" y="465138"/>
                    </a:lnTo>
                    <a:lnTo>
                      <a:pt x="304800" y="468313"/>
                    </a:lnTo>
                    <a:lnTo>
                      <a:pt x="303213" y="469900"/>
                    </a:lnTo>
                    <a:lnTo>
                      <a:pt x="300038" y="474663"/>
                    </a:lnTo>
                    <a:lnTo>
                      <a:pt x="300038" y="469900"/>
                    </a:lnTo>
                    <a:lnTo>
                      <a:pt x="298450" y="469900"/>
                    </a:lnTo>
                    <a:lnTo>
                      <a:pt x="296863" y="469900"/>
                    </a:lnTo>
                    <a:lnTo>
                      <a:pt x="296863" y="473075"/>
                    </a:lnTo>
                    <a:lnTo>
                      <a:pt x="293688" y="474663"/>
                    </a:lnTo>
                    <a:lnTo>
                      <a:pt x="293688" y="473075"/>
                    </a:lnTo>
                    <a:lnTo>
                      <a:pt x="293688" y="469900"/>
                    </a:lnTo>
                    <a:lnTo>
                      <a:pt x="292100" y="469900"/>
                    </a:lnTo>
                    <a:lnTo>
                      <a:pt x="288925" y="473075"/>
                    </a:lnTo>
                    <a:lnTo>
                      <a:pt x="288925" y="474663"/>
                    </a:lnTo>
                    <a:lnTo>
                      <a:pt x="287338" y="476250"/>
                    </a:lnTo>
                    <a:lnTo>
                      <a:pt x="284163" y="479425"/>
                    </a:lnTo>
                    <a:lnTo>
                      <a:pt x="284163" y="476250"/>
                    </a:lnTo>
                    <a:lnTo>
                      <a:pt x="284163" y="474663"/>
                    </a:lnTo>
                    <a:lnTo>
                      <a:pt x="282575" y="474663"/>
                    </a:lnTo>
                    <a:lnTo>
                      <a:pt x="282575" y="473075"/>
                    </a:lnTo>
                    <a:lnTo>
                      <a:pt x="282575" y="469900"/>
                    </a:lnTo>
                    <a:lnTo>
                      <a:pt x="282575" y="468313"/>
                    </a:lnTo>
                    <a:lnTo>
                      <a:pt x="280988" y="465138"/>
                    </a:lnTo>
                    <a:lnTo>
                      <a:pt x="277813" y="465138"/>
                    </a:lnTo>
                    <a:lnTo>
                      <a:pt x="277813" y="468313"/>
                    </a:lnTo>
                    <a:lnTo>
                      <a:pt x="277813" y="469900"/>
                    </a:lnTo>
                    <a:lnTo>
                      <a:pt x="276225" y="473075"/>
                    </a:lnTo>
                    <a:lnTo>
                      <a:pt x="276225" y="474663"/>
                    </a:lnTo>
                    <a:lnTo>
                      <a:pt x="273050" y="474663"/>
                    </a:lnTo>
                    <a:lnTo>
                      <a:pt x="273050" y="476250"/>
                    </a:lnTo>
                    <a:lnTo>
                      <a:pt x="271463" y="476250"/>
                    </a:lnTo>
                    <a:lnTo>
                      <a:pt x="271463" y="474663"/>
                    </a:lnTo>
                    <a:lnTo>
                      <a:pt x="271463" y="473075"/>
                    </a:lnTo>
                    <a:lnTo>
                      <a:pt x="269875" y="473075"/>
                    </a:lnTo>
                    <a:lnTo>
                      <a:pt x="266700" y="474663"/>
                    </a:lnTo>
                    <a:lnTo>
                      <a:pt x="266700" y="473075"/>
                    </a:lnTo>
                    <a:lnTo>
                      <a:pt x="261938" y="474663"/>
                    </a:lnTo>
                    <a:lnTo>
                      <a:pt x="261938" y="473075"/>
                    </a:lnTo>
                    <a:lnTo>
                      <a:pt x="261938" y="469900"/>
                    </a:lnTo>
                    <a:lnTo>
                      <a:pt x="261938" y="465138"/>
                    </a:lnTo>
                    <a:lnTo>
                      <a:pt x="261938" y="463550"/>
                    </a:lnTo>
                    <a:lnTo>
                      <a:pt x="260350" y="463550"/>
                    </a:lnTo>
                    <a:lnTo>
                      <a:pt x="260350" y="465138"/>
                    </a:lnTo>
                    <a:lnTo>
                      <a:pt x="257175" y="468313"/>
                    </a:lnTo>
                    <a:lnTo>
                      <a:pt x="255588" y="465138"/>
                    </a:lnTo>
                    <a:lnTo>
                      <a:pt x="255588" y="463550"/>
                    </a:lnTo>
                    <a:lnTo>
                      <a:pt x="255588" y="460375"/>
                    </a:lnTo>
                    <a:lnTo>
                      <a:pt x="254000" y="460375"/>
                    </a:lnTo>
                    <a:lnTo>
                      <a:pt x="254000" y="458788"/>
                    </a:lnTo>
                    <a:lnTo>
                      <a:pt x="254000" y="457200"/>
                    </a:lnTo>
                    <a:lnTo>
                      <a:pt x="250825" y="457200"/>
                    </a:lnTo>
                    <a:lnTo>
                      <a:pt x="250825" y="452438"/>
                    </a:lnTo>
                    <a:lnTo>
                      <a:pt x="249238" y="449263"/>
                    </a:lnTo>
                    <a:lnTo>
                      <a:pt x="249238" y="441325"/>
                    </a:lnTo>
                    <a:lnTo>
                      <a:pt x="244475" y="433388"/>
                    </a:lnTo>
                    <a:lnTo>
                      <a:pt x="239713" y="425450"/>
                    </a:lnTo>
                    <a:lnTo>
                      <a:pt x="234950" y="417513"/>
                    </a:lnTo>
                    <a:lnTo>
                      <a:pt x="230188" y="409575"/>
                    </a:lnTo>
                    <a:lnTo>
                      <a:pt x="228600" y="406400"/>
                    </a:lnTo>
                    <a:lnTo>
                      <a:pt x="230188" y="406400"/>
                    </a:lnTo>
                    <a:lnTo>
                      <a:pt x="230188" y="404813"/>
                    </a:lnTo>
                    <a:lnTo>
                      <a:pt x="233363" y="404813"/>
                    </a:lnTo>
                    <a:lnTo>
                      <a:pt x="234950" y="404813"/>
                    </a:lnTo>
                    <a:lnTo>
                      <a:pt x="234950" y="401638"/>
                    </a:lnTo>
                    <a:lnTo>
                      <a:pt x="233363" y="401638"/>
                    </a:lnTo>
                    <a:lnTo>
                      <a:pt x="230188" y="398463"/>
                    </a:lnTo>
                    <a:lnTo>
                      <a:pt x="228600" y="398463"/>
                    </a:lnTo>
                    <a:lnTo>
                      <a:pt x="228600" y="395288"/>
                    </a:lnTo>
                    <a:lnTo>
                      <a:pt x="228600" y="393700"/>
                    </a:lnTo>
                    <a:lnTo>
                      <a:pt x="225425" y="393700"/>
                    </a:lnTo>
                    <a:lnTo>
                      <a:pt x="225425" y="390525"/>
                    </a:lnTo>
                    <a:lnTo>
                      <a:pt x="225425" y="388938"/>
                    </a:lnTo>
                    <a:lnTo>
                      <a:pt x="223838" y="388938"/>
                    </a:lnTo>
                    <a:lnTo>
                      <a:pt x="222250" y="382588"/>
                    </a:lnTo>
                    <a:lnTo>
                      <a:pt x="219075" y="379413"/>
                    </a:lnTo>
                    <a:lnTo>
                      <a:pt x="217488" y="374650"/>
                    </a:lnTo>
                    <a:lnTo>
                      <a:pt x="214313" y="373063"/>
                    </a:lnTo>
                    <a:lnTo>
                      <a:pt x="214313" y="371475"/>
                    </a:lnTo>
                    <a:lnTo>
                      <a:pt x="212725" y="371475"/>
                    </a:lnTo>
                    <a:lnTo>
                      <a:pt x="212725" y="368300"/>
                    </a:lnTo>
                    <a:lnTo>
                      <a:pt x="212725" y="366713"/>
                    </a:lnTo>
                    <a:lnTo>
                      <a:pt x="209550" y="363538"/>
                    </a:lnTo>
                    <a:lnTo>
                      <a:pt x="207963" y="361950"/>
                    </a:lnTo>
                    <a:lnTo>
                      <a:pt x="206375" y="357188"/>
                    </a:lnTo>
                    <a:lnTo>
                      <a:pt x="203200" y="352425"/>
                    </a:lnTo>
                    <a:lnTo>
                      <a:pt x="201613" y="350838"/>
                    </a:lnTo>
                    <a:lnTo>
                      <a:pt x="198438" y="347663"/>
                    </a:lnTo>
                    <a:lnTo>
                      <a:pt x="196850" y="346075"/>
                    </a:lnTo>
                    <a:lnTo>
                      <a:pt x="193675" y="342900"/>
                    </a:lnTo>
                    <a:lnTo>
                      <a:pt x="193675" y="341313"/>
                    </a:lnTo>
                    <a:lnTo>
                      <a:pt x="193675" y="339725"/>
                    </a:lnTo>
                    <a:lnTo>
                      <a:pt x="193675" y="334963"/>
                    </a:lnTo>
                    <a:lnTo>
                      <a:pt x="192088" y="331788"/>
                    </a:lnTo>
                    <a:lnTo>
                      <a:pt x="192088" y="330200"/>
                    </a:lnTo>
                    <a:lnTo>
                      <a:pt x="190500" y="327025"/>
                    </a:lnTo>
                    <a:lnTo>
                      <a:pt x="190500" y="325438"/>
                    </a:lnTo>
                    <a:lnTo>
                      <a:pt x="187325" y="325438"/>
                    </a:lnTo>
                    <a:lnTo>
                      <a:pt x="187325" y="323850"/>
                    </a:lnTo>
                    <a:lnTo>
                      <a:pt x="185738" y="323850"/>
                    </a:lnTo>
                    <a:lnTo>
                      <a:pt x="185738" y="320675"/>
                    </a:lnTo>
                    <a:lnTo>
                      <a:pt x="182563" y="320675"/>
                    </a:lnTo>
                    <a:lnTo>
                      <a:pt x="182563" y="319088"/>
                    </a:lnTo>
                    <a:lnTo>
                      <a:pt x="179388" y="311150"/>
                    </a:lnTo>
                    <a:lnTo>
                      <a:pt x="171450" y="304800"/>
                    </a:lnTo>
                    <a:lnTo>
                      <a:pt x="166688" y="298450"/>
                    </a:lnTo>
                    <a:lnTo>
                      <a:pt x="163513" y="288925"/>
                    </a:lnTo>
                    <a:lnTo>
                      <a:pt x="160338" y="288925"/>
                    </a:lnTo>
                    <a:lnTo>
                      <a:pt x="160338" y="287338"/>
                    </a:lnTo>
                    <a:lnTo>
                      <a:pt x="158750" y="287338"/>
                    </a:lnTo>
                    <a:lnTo>
                      <a:pt x="155575" y="282575"/>
                    </a:lnTo>
                    <a:lnTo>
                      <a:pt x="153988" y="280988"/>
                    </a:lnTo>
                    <a:lnTo>
                      <a:pt x="149225" y="273050"/>
                    </a:lnTo>
                    <a:lnTo>
                      <a:pt x="147638" y="268288"/>
                    </a:lnTo>
                    <a:lnTo>
                      <a:pt x="144463" y="266700"/>
                    </a:lnTo>
                    <a:lnTo>
                      <a:pt x="142875" y="261938"/>
                    </a:lnTo>
                    <a:lnTo>
                      <a:pt x="139700" y="260350"/>
                    </a:lnTo>
                    <a:lnTo>
                      <a:pt x="134938" y="257175"/>
                    </a:lnTo>
                    <a:lnTo>
                      <a:pt x="133350" y="252413"/>
                    </a:lnTo>
                    <a:lnTo>
                      <a:pt x="131763" y="250825"/>
                    </a:lnTo>
                    <a:lnTo>
                      <a:pt x="128588" y="249238"/>
                    </a:lnTo>
                    <a:lnTo>
                      <a:pt x="128588" y="246063"/>
                    </a:lnTo>
                    <a:lnTo>
                      <a:pt x="131763" y="249238"/>
                    </a:lnTo>
                    <a:lnTo>
                      <a:pt x="131763" y="246063"/>
                    </a:lnTo>
                    <a:lnTo>
                      <a:pt x="131763" y="244475"/>
                    </a:lnTo>
                    <a:lnTo>
                      <a:pt x="128588" y="241300"/>
                    </a:lnTo>
                    <a:lnTo>
                      <a:pt x="127000" y="241300"/>
                    </a:lnTo>
                    <a:lnTo>
                      <a:pt x="127000" y="239713"/>
                    </a:lnTo>
                    <a:lnTo>
                      <a:pt x="123825" y="236538"/>
                    </a:lnTo>
                    <a:lnTo>
                      <a:pt x="123825" y="234950"/>
                    </a:lnTo>
                    <a:lnTo>
                      <a:pt x="115888" y="223838"/>
                    </a:lnTo>
                    <a:lnTo>
                      <a:pt x="115888" y="222250"/>
                    </a:lnTo>
                    <a:lnTo>
                      <a:pt x="112713" y="222250"/>
                    </a:lnTo>
                    <a:lnTo>
                      <a:pt x="112713" y="219075"/>
                    </a:lnTo>
                    <a:lnTo>
                      <a:pt x="111125" y="219075"/>
                    </a:lnTo>
                    <a:lnTo>
                      <a:pt x="107950" y="219075"/>
                    </a:lnTo>
                    <a:lnTo>
                      <a:pt x="106363" y="217488"/>
                    </a:lnTo>
                    <a:lnTo>
                      <a:pt x="106363" y="214313"/>
                    </a:lnTo>
                    <a:lnTo>
                      <a:pt x="106363" y="212725"/>
                    </a:lnTo>
                    <a:lnTo>
                      <a:pt x="104775" y="212725"/>
                    </a:lnTo>
                    <a:lnTo>
                      <a:pt x="101600" y="209550"/>
                    </a:lnTo>
                    <a:lnTo>
                      <a:pt x="101600" y="207963"/>
                    </a:lnTo>
                    <a:lnTo>
                      <a:pt x="100013" y="207963"/>
                    </a:lnTo>
                    <a:lnTo>
                      <a:pt x="100013" y="206375"/>
                    </a:lnTo>
                    <a:lnTo>
                      <a:pt x="90488" y="192088"/>
                    </a:lnTo>
                    <a:lnTo>
                      <a:pt x="85725" y="187325"/>
                    </a:lnTo>
                    <a:lnTo>
                      <a:pt x="80963" y="180975"/>
                    </a:lnTo>
                    <a:lnTo>
                      <a:pt x="79375" y="180975"/>
                    </a:lnTo>
                    <a:lnTo>
                      <a:pt x="79375" y="177800"/>
                    </a:lnTo>
                    <a:lnTo>
                      <a:pt x="76200" y="177800"/>
                    </a:lnTo>
                    <a:lnTo>
                      <a:pt x="76200" y="174625"/>
                    </a:lnTo>
                    <a:lnTo>
                      <a:pt x="73025" y="169863"/>
                    </a:lnTo>
                    <a:lnTo>
                      <a:pt x="68263" y="165100"/>
                    </a:lnTo>
                    <a:lnTo>
                      <a:pt x="63500" y="160338"/>
                    </a:lnTo>
                    <a:lnTo>
                      <a:pt x="58738" y="155575"/>
                    </a:lnTo>
                    <a:lnTo>
                      <a:pt x="58738" y="153988"/>
                    </a:lnTo>
                    <a:lnTo>
                      <a:pt x="57150" y="153988"/>
                    </a:lnTo>
                    <a:lnTo>
                      <a:pt x="57150" y="150813"/>
                    </a:lnTo>
                    <a:lnTo>
                      <a:pt x="53975" y="150813"/>
                    </a:lnTo>
                    <a:lnTo>
                      <a:pt x="53975" y="149225"/>
                    </a:lnTo>
                    <a:lnTo>
                      <a:pt x="52388" y="147638"/>
                    </a:lnTo>
                    <a:lnTo>
                      <a:pt x="52388" y="144463"/>
                    </a:lnTo>
                    <a:lnTo>
                      <a:pt x="49213" y="142875"/>
                    </a:lnTo>
                    <a:lnTo>
                      <a:pt x="47625" y="139700"/>
                    </a:lnTo>
                    <a:lnTo>
                      <a:pt x="47625" y="138113"/>
                    </a:lnTo>
                    <a:lnTo>
                      <a:pt x="44450" y="134938"/>
                    </a:lnTo>
                    <a:lnTo>
                      <a:pt x="42863" y="134938"/>
                    </a:lnTo>
                    <a:lnTo>
                      <a:pt x="41275" y="133350"/>
                    </a:lnTo>
                    <a:lnTo>
                      <a:pt x="41275" y="131763"/>
                    </a:lnTo>
                    <a:lnTo>
                      <a:pt x="36513" y="128588"/>
                    </a:lnTo>
                    <a:lnTo>
                      <a:pt x="33338" y="127000"/>
                    </a:lnTo>
                    <a:lnTo>
                      <a:pt x="31750" y="123825"/>
                    </a:lnTo>
                    <a:lnTo>
                      <a:pt x="26988" y="123825"/>
                    </a:lnTo>
                    <a:lnTo>
                      <a:pt x="26988" y="122238"/>
                    </a:lnTo>
                    <a:lnTo>
                      <a:pt x="25400" y="119063"/>
                    </a:lnTo>
                    <a:lnTo>
                      <a:pt x="25400" y="117475"/>
                    </a:lnTo>
                    <a:lnTo>
                      <a:pt x="25400" y="115888"/>
                    </a:lnTo>
                    <a:lnTo>
                      <a:pt x="25400" y="112713"/>
                    </a:lnTo>
                    <a:lnTo>
                      <a:pt x="22225" y="112713"/>
                    </a:lnTo>
                    <a:lnTo>
                      <a:pt x="20638" y="112713"/>
                    </a:lnTo>
                    <a:lnTo>
                      <a:pt x="20638" y="111125"/>
                    </a:lnTo>
                    <a:lnTo>
                      <a:pt x="17463" y="111125"/>
                    </a:lnTo>
                    <a:lnTo>
                      <a:pt x="17463" y="107950"/>
                    </a:lnTo>
                    <a:lnTo>
                      <a:pt x="17463" y="106363"/>
                    </a:lnTo>
                    <a:lnTo>
                      <a:pt x="15875" y="106363"/>
                    </a:lnTo>
                    <a:lnTo>
                      <a:pt x="15875" y="103188"/>
                    </a:lnTo>
                    <a:lnTo>
                      <a:pt x="14288" y="103188"/>
                    </a:lnTo>
                    <a:lnTo>
                      <a:pt x="11113" y="100013"/>
                    </a:lnTo>
                    <a:lnTo>
                      <a:pt x="11113" y="96838"/>
                    </a:lnTo>
                    <a:lnTo>
                      <a:pt x="11113" y="95250"/>
                    </a:lnTo>
                    <a:lnTo>
                      <a:pt x="11113" y="92075"/>
                    </a:lnTo>
                    <a:lnTo>
                      <a:pt x="9525" y="90488"/>
                    </a:lnTo>
                    <a:lnTo>
                      <a:pt x="6350" y="90488"/>
                    </a:lnTo>
                    <a:lnTo>
                      <a:pt x="6350" y="87313"/>
                    </a:lnTo>
                    <a:lnTo>
                      <a:pt x="4763" y="87313"/>
                    </a:lnTo>
                    <a:lnTo>
                      <a:pt x="4763" y="85725"/>
                    </a:lnTo>
                    <a:lnTo>
                      <a:pt x="1588" y="85725"/>
                    </a:lnTo>
                    <a:lnTo>
                      <a:pt x="1588" y="84138"/>
                    </a:lnTo>
                    <a:lnTo>
                      <a:pt x="4763" y="84138"/>
                    </a:lnTo>
                    <a:lnTo>
                      <a:pt x="6350" y="84138"/>
                    </a:lnTo>
                    <a:lnTo>
                      <a:pt x="9525" y="85725"/>
                    </a:lnTo>
                    <a:lnTo>
                      <a:pt x="9525" y="87313"/>
                    </a:lnTo>
                    <a:lnTo>
                      <a:pt x="11113" y="90488"/>
                    </a:lnTo>
                    <a:lnTo>
                      <a:pt x="15875" y="92075"/>
                    </a:lnTo>
                    <a:lnTo>
                      <a:pt x="14288" y="92075"/>
                    </a:lnTo>
                    <a:lnTo>
                      <a:pt x="14288" y="95250"/>
                    </a:lnTo>
                    <a:lnTo>
                      <a:pt x="14288" y="96838"/>
                    </a:lnTo>
                    <a:lnTo>
                      <a:pt x="14288" y="100013"/>
                    </a:lnTo>
                    <a:lnTo>
                      <a:pt x="15875" y="100013"/>
                    </a:lnTo>
                    <a:lnTo>
                      <a:pt x="15875" y="96838"/>
                    </a:lnTo>
                    <a:lnTo>
                      <a:pt x="17463" y="96838"/>
                    </a:lnTo>
                    <a:lnTo>
                      <a:pt x="20638" y="100013"/>
                    </a:lnTo>
                    <a:lnTo>
                      <a:pt x="22225" y="100013"/>
                    </a:lnTo>
                    <a:lnTo>
                      <a:pt x="22225" y="101600"/>
                    </a:lnTo>
                    <a:lnTo>
                      <a:pt x="25400" y="103188"/>
                    </a:lnTo>
                    <a:lnTo>
                      <a:pt x="26988" y="106363"/>
                    </a:lnTo>
                    <a:lnTo>
                      <a:pt x="28575" y="107950"/>
                    </a:lnTo>
                    <a:lnTo>
                      <a:pt x="31750" y="107950"/>
                    </a:lnTo>
                    <a:lnTo>
                      <a:pt x="33338" y="111125"/>
                    </a:lnTo>
                    <a:lnTo>
                      <a:pt x="33338" y="112713"/>
                    </a:lnTo>
                    <a:lnTo>
                      <a:pt x="36513" y="112713"/>
                    </a:lnTo>
                    <a:lnTo>
                      <a:pt x="38100" y="112713"/>
                    </a:lnTo>
                    <a:lnTo>
                      <a:pt x="38100" y="111125"/>
                    </a:lnTo>
                    <a:lnTo>
                      <a:pt x="36513" y="111125"/>
                    </a:lnTo>
                    <a:lnTo>
                      <a:pt x="33338" y="107950"/>
                    </a:lnTo>
                    <a:lnTo>
                      <a:pt x="33338" y="106363"/>
                    </a:lnTo>
                    <a:lnTo>
                      <a:pt x="33338" y="103188"/>
                    </a:lnTo>
                    <a:lnTo>
                      <a:pt x="33338" y="101600"/>
                    </a:lnTo>
                    <a:lnTo>
                      <a:pt x="36513" y="101600"/>
                    </a:lnTo>
                    <a:lnTo>
                      <a:pt x="36513" y="100013"/>
                    </a:lnTo>
                    <a:lnTo>
                      <a:pt x="33338" y="96838"/>
                    </a:lnTo>
                    <a:lnTo>
                      <a:pt x="31750" y="96838"/>
                    </a:lnTo>
                    <a:lnTo>
                      <a:pt x="28575" y="96838"/>
                    </a:lnTo>
                    <a:lnTo>
                      <a:pt x="28575" y="95250"/>
                    </a:lnTo>
                    <a:lnTo>
                      <a:pt x="31750" y="95250"/>
                    </a:lnTo>
                    <a:lnTo>
                      <a:pt x="33338" y="95250"/>
                    </a:lnTo>
                    <a:lnTo>
                      <a:pt x="31750" y="92075"/>
                    </a:lnTo>
                    <a:lnTo>
                      <a:pt x="33338" y="92075"/>
                    </a:lnTo>
                    <a:lnTo>
                      <a:pt x="36513" y="92075"/>
                    </a:lnTo>
                    <a:lnTo>
                      <a:pt x="36513" y="95250"/>
                    </a:lnTo>
                    <a:lnTo>
                      <a:pt x="38100" y="96838"/>
                    </a:lnTo>
                    <a:lnTo>
                      <a:pt x="41275" y="100013"/>
                    </a:lnTo>
                    <a:lnTo>
                      <a:pt x="42863" y="101600"/>
                    </a:lnTo>
                    <a:lnTo>
                      <a:pt x="44450" y="101600"/>
                    </a:lnTo>
                    <a:lnTo>
                      <a:pt x="47625" y="103188"/>
                    </a:lnTo>
                    <a:lnTo>
                      <a:pt x="47625" y="101600"/>
                    </a:lnTo>
                    <a:lnTo>
                      <a:pt x="47625" y="100013"/>
                    </a:lnTo>
                    <a:lnTo>
                      <a:pt x="47625" y="96838"/>
                    </a:lnTo>
                    <a:lnTo>
                      <a:pt x="44450" y="96838"/>
                    </a:lnTo>
                    <a:lnTo>
                      <a:pt x="44450" y="95250"/>
                    </a:lnTo>
                    <a:lnTo>
                      <a:pt x="42863" y="92075"/>
                    </a:lnTo>
                    <a:lnTo>
                      <a:pt x="41275" y="92075"/>
                    </a:lnTo>
                    <a:lnTo>
                      <a:pt x="41275" y="90488"/>
                    </a:lnTo>
                    <a:lnTo>
                      <a:pt x="38100" y="87313"/>
                    </a:lnTo>
                    <a:lnTo>
                      <a:pt x="36513" y="87313"/>
                    </a:lnTo>
                    <a:lnTo>
                      <a:pt x="33338" y="90488"/>
                    </a:lnTo>
                    <a:lnTo>
                      <a:pt x="31750" y="90488"/>
                    </a:lnTo>
                    <a:lnTo>
                      <a:pt x="28575" y="90488"/>
                    </a:lnTo>
                    <a:lnTo>
                      <a:pt x="28575" y="87313"/>
                    </a:lnTo>
                    <a:lnTo>
                      <a:pt x="33338" y="87313"/>
                    </a:lnTo>
                    <a:lnTo>
                      <a:pt x="31750" y="85725"/>
                    </a:lnTo>
                    <a:lnTo>
                      <a:pt x="31750" y="84138"/>
                    </a:lnTo>
                    <a:lnTo>
                      <a:pt x="31750" y="80963"/>
                    </a:lnTo>
                    <a:lnTo>
                      <a:pt x="28575" y="80963"/>
                    </a:lnTo>
                    <a:lnTo>
                      <a:pt x="26988" y="80963"/>
                    </a:lnTo>
                    <a:lnTo>
                      <a:pt x="25400" y="79375"/>
                    </a:lnTo>
                    <a:lnTo>
                      <a:pt x="26988" y="79375"/>
                    </a:lnTo>
                    <a:lnTo>
                      <a:pt x="26988" y="76200"/>
                    </a:lnTo>
                    <a:lnTo>
                      <a:pt x="26988" y="74613"/>
                    </a:lnTo>
                    <a:lnTo>
                      <a:pt x="25400" y="73025"/>
                    </a:lnTo>
                    <a:lnTo>
                      <a:pt x="22225" y="69850"/>
                    </a:lnTo>
                    <a:lnTo>
                      <a:pt x="20638" y="69850"/>
                    </a:lnTo>
                    <a:lnTo>
                      <a:pt x="17463" y="68263"/>
                    </a:lnTo>
                    <a:lnTo>
                      <a:pt x="15875" y="65088"/>
                    </a:lnTo>
                    <a:lnTo>
                      <a:pt x="14288" y="65088"/>
                    </a:lnTo>
                    <a:lnTo>
                      <a:pt x="14288" y="63500"/>
                    </a:lnTo>
                    <a:lnTo>
                      <a:pt x="17463" y="63500"/>
                    </a:lnTo>
                    <a:lnTo>
                      <a:pt x="20638" y="63500"/>
                    </a:lnTo>
                    <a:lnTo>
                      <a:pt x="22225" y="65088"/>
                    </a:lnTo>
                    <a:lnTo>
                      <a:pt x="25400" y="69850"/>
                    </a:lnTo>
                    <a:lnTo>
                      <a:pt x="26988" y="69850"/>
                    </a:lnTo>
                    <a:lnTo>
                      <a:pt x="28575" y="73025"/>
                    </a:lnTo>
                    <a:lnTo>
                      <a:pt x="31750" y="73025"/>
                    </a:lnTo>
                    <a:lnTo>
                      <a:pt x="33338" y="73025"/>
                    </a:lnTo>
                    <a:lnTo>
                      <a:pt x="31750" y="74613"/>
                    </a:lnTo>
                    <a:lnTo>
                      <a:pt x="31750" y="76200"/>
                    </a:lnTo>
                    <a:lnTo>
                      <a:pt x="33338" y="76200"/>
                    </a:lnTo>
                    <a:lnTo>
                      <a:pt x="36513" y="76200"/>
                    </a:lnTo>
                    <a:lnTo>
                      <a:pt x="38100" y="76200"/>
                    </a:lnTo>
                    <a:lnTo>
                      <a:pt x="38100" y="74613"/>
                    </a:lnTo>
                    <a:lnTo>
                      <a:pt x="38100" y="73025"/>
                    </a:lnTo>
                    <a:lnTo>
                      <a:pt x="41275" y="73025"/>
                    </a:lnTo>
                    <a:lnTo>
                      <a:pt x="41275" y="74613"/>
                    </a:lnTo>
                    <a:lnTo>
                      <a:pt x="41275" y="76200"/>
                    </a:lnTo>
                    <a:lnTo>
                      <a:pt x="41275" y="79375"/>
                    </a:lnTo>
                    <a:lnTo>
                      <a:pt x="41275" y="80963"/>
                    </a:lnTo>
                    <a:lnTo>
                      <a:pt x="42863" y="80963"/>
                    </a:lnTo>
                    <a:lnTo>
                      <a:pt x="42863" y="84138"/>
                    </a:lnTo>
                    <a:lnTo>
                      <a:pt x="44450" y="84138"/>
                    </a:lnTo>
                    <a:lnTo>
                      <a:pt x="44450" y="80963"/>
                    </a:lnTo>
                    <a:lnTo>
                      <a:pt x="42863" y="80963"/>
                    </a:lnTo>
                    <a:lnTo>
                      <a:pt x="42863" y="79375"/>
                    </a:lnTo>
                    <a:lnTo>
                      <a:pt x="44450" y="79375"/>
                    </a:lnTo>
                    <a:lnTo>
                      <a:pt x="49213" y="80963"/>
                    </a:lnTo>
                    <a:lnTo>
                      <a:pt x="53975" y="85725"/>
                    </a:lnTo>
                    <a:lnTo>
                      <a:pt x="53975" y="84138"/>
                    </a:lnTo>
                    <a:lnTo>
                      <a:pt x="53975" y="80963"/>
                    </a:lnTo>
                    <a:lnTo>
                      <a:pt x="53975" y="79375"/>
                    </a:lnTo>
                    <a:lnTo>
                      <a:pt x="57150" y="79375"/>
                    </a:lnTo>
                    <a:lnTo>
                      <a:pt x="57150" y="76200"/>
                    </a:lnTo>
                    <a:lnTo>
                      <a:pt x="57150" y="74613"/>
                    </a:lnTo>
                    <a:lnTo>
                      <a:pt x="57150" y="73025"/>
                    </a:lnTo>
                    <a:lnTo>
                      <a:pt x="58738" y="73025"/>
                    </a:lnTo>
                    <a:lnTo>
                      <a:pt x="60325" y="74613"/>
                    </a:lnTo>
                    <a:lnTo>
                      <a:pt x="63500" y="76200"/>
                    </a:lnTo>
                    <a:lnTo>
                      <a:pt x="63500" y="79375"/>
                    </a:lnTo>
                    <a:lnTo>
                      <a:pt x="65088" y="79375"/>
                    </a:lnTo>
                    <a:lnTo>
                      <a:pt x="68263" y="80963"/>
                    </a:lnTo>
                    <a:lnTo>
                      <a:pt x="69850" y="84138"/>
                    </a:lnTo>
                    <a:lnTo>
                      <a:pt x="73025" y="84138"/>
                    </a:lnTo>
                    <a:lnTo>
                      <a:pt x="74613" y="85725"/>
                    </a:lnTo>
                    <a:lnTo>
                      <a:pt x="74613" y="87313"/>
                    </a:lnTo>
                    <a:lnTo>
                      <a:pt x="76200" y="85725"/>
                    </a:lnTo>
                    <a:lnTo>
                      <a:pt x="76200" y="84138"/>
                    </a:lnTo>
                    <a:lnTo>
                      <a:pt x="74613" y="84138"/>
                    </a:lnTo>
                    <a:lnTo>
                      <a:pt x="74613" y="80963"/>
                    </a:lnTo>
                    <a:lnTo>
                      <a:pt x="76200" y="80963"/>
                    </a:lnTo>
                    <a:lnTo>
                      <a:pt x="79375" y="85725"/>
                    </a:lnTo>
                    <a:lnTo>
                      <a:pt x="84138" y="87313"/>
                    </a:lnTo>
                    <a:lnTo>
                      <a:pt x="90488" y="92075"/>
                    </a:lnTo>
                    <a:lnTo>
                      <a:pt x="92075" y="92075"/>
                    </a:lnTo>
                    <a:lnTo>
                      <a:pt x="92075" y="90488"/>
                    </a:lnTo>
                    <a:lnTo>
                      <a:pt x="90488" y="90488"/>
                    </a:lnTo>
                    <a:lnTo>
                      <a:pt x="90488" y="87313"/>
                    </a:lnTo>
                    <a:lnTo>
                      <a:pt x="88900" y="85725"/>
                    </a:lnTo>
                    <a:lnTo>
                      <a:pt x="85725" y="85725"/>
                    </a:lnTo>
                    <a:lnTo>
                      <a:pt x="85725" y="84138"/>
                    </a:lnTo>
                    <a:lnTo>
                      <a:pt x="84138" y="80963"/>
                    </a:lnTo>
                    <a:lnTo>
                      <a:pt x="80963" y="79375"/>
                    </a:lnTo>
                    <a:lnTo>
                      <a:pt x="80963" y="76200"/>
                    </a:lnTo>
                    <a:lnTo>
                      <a:pt x="76200" y="74613"/>
                    </a:lnTo>
                    <a:lnTo>
                      <a:pt x="74613" y="73025"/>
                    </a:lnTo>
                    <a:lnTo>
                      <a:pt x="74613" y="69850"/>
                    </a:lnTo>
                    <a:lnTo>
                      <a:pt x="76200" y="73025"/>
                    </a:lnTo>
                    <a:lnTo>
                      <a:pt x="80963" y="74613"/>
                    </a:lnTo>
                    <a:lnTo>
                      <a:pt x="84138" y="76200"/>
                    </a:lnTo>
                    <a:lnTo>
                      <a:pt x="85725" y="79375"/>
                    </a:lnTo>
                    <a:lnTo>
                      <a:pt x="88900" y="79375"/>
                    </a:lnTo>
                    <a:lnTo>
                      <a:pt x="88900" y="80963"/>
                    </a:lnTo>
                    <a:lnTo>
                      <a:pt x="90488" y="80963"/>
                    </a:lnTo>
                    <a:lnTo>
                      <a:pt x="90488" y="79375"/>
                    </a:lnTo>
                    <a:lnTo>
                      <a:pt x="88900" y="79375"/>
                    </a:lnTo>
                    <a:lnTo>
                      <a:pt x="85725" y="76200"/>
                    </a:lnTo>
                    <a:lnTo>
                      <a:pt x="88900" y="76200"/>
                    </a:lnTo>
                    <a:lnTo>
                      <a:pt x="92075" y="79375"/>
                    </a:lnTo>
                    <a:lnTo>
                      <a:pt x="95250" y="80963"/>
                    </a:lnTo>
                    <a:lnTo>
                      <a:pt x="96838" y="84138"/>
                    </a:lnTo>
                    <a:lnTo>
                      <a:pt x="100013" y="84138"/>
                    </a:lnTo>
                    <a:lnTo>
                      <a:pt x="101600" y="84138"/>
                    </a:lnTo>
                    <a:lnTo>
                      <a:pt x="104775" y="85725"/>
                    </a:lnTo>
                    <a:lnTo>
                      <a:pt x="104775" y="87313"/>
                    </a:lnTo>
                    <a:lnTo>
                      <a:pt x="106363" y="87313"/>
                    </a:lnTo>
                    <a:lnTo>
                      <a:pt x="107950" y="85725"/>
                    </a:lnTo>
                    <a:lnTo>
                      <a:pt x="111125" y="87313"/>
                    </a:lnTo>
                    <a:lnTo>
                      <a:pt x="112713" y="87313"/>
                    </a:lnTo>
                    <a:lnTo>
                      <a:pt x="112713" y="85725"/>
                    </a:lnTo>
                    <a:lnTo>
                      <a:pt x="111125" y="85725"/>
                    </a:lnTo>
                    <a:lnTo>
                      <a:pt x="111125" y="84138"/>
                    </a:lnTo>
                    <a:lnTo>
                      <a:pt x="112713" y="84138"/>
                    </a:lnTo>
                    <a:lnTo>
                      <a:pt x="115888" y="84138"/>
                    </a:lnTo>
                    <a:lnTo>
                      <a:pt x="117475" y="84138"/>
                    </a:lnTo>
                    <a:lnTo>
                      <a:pt x="117475" y="80963"/>
                    </a:lnTo>
                    <a:lnTo>
                      <a:pt x="115888" y="80963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2713" y="76200"/>
                    </a:lnTo>
                    <a:lnTo>
                      <a:pt x="111125" y="73025"/>
                    </a:lnTo>
                    <a:lnTo>
                      <a:pt x="107950" y="69850"/>
                    </a:lnTo>
                    <a:lnTo>
                      <a:pt x="106363" y="68263"/>
                    </a:lnTo>
                    <a:lnTo>
                      <a:pt x="104775" y="65088"/>
                    </a:lnTo>
                    <a:lnTo>
                      <a:pt x="106363" y="63500"/>
                    </a:lnTo>
                    <a:lnTo>
                      <a:pt x="106363" y="60325"/>
                    </a:lnTo>
                    <a:lnTo>
                      <a:pt x="106363" y="58738"/>
                    </a:lnTo>
                    <a:lnTo>
                      <a:pt x="104775" y="58738"/>
                    </a:lnTo>
                    <a:close/>
                    <a:moveTo>
                      <a:pt x="377825" y="0"/>
                    </a:moveTo>
                    <a:lnTo>
                      <a:pt x="379413" y="0"/>
                    </a:lnTo>
                    <a:lnTo>
                      <a:pt x="379413" y="1588"/>
                    </a:lnTo>
                    <a:lnTo>
                      <a:pt x="377825" y="15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文本框 233">
              <a:extLst>
                <a:ext uri="{FF2B5EF4-FFF2-40B4-BE49-F238E27FC236}">
                  <a16:creationId xmlns:a16="http://schemas.microsoft.com/office/drawing/2014/main" id="{D36C0277-477A-75EE-91F4-4404208243AE}"/>
                </a:ext>
              </a:extLst>
            </p:cNvPr>
            <p:cNvSpPr txBox="1"/>
            <p:nvPr/>
          </p:nvSpPr>
          <p:spPr>
            <a:xfrm>
              <a:off x="5810048" y="561942"/>
              <a:ext cx="8963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rgbClr val="CE0000"/>
                  </a:solidFill>
                  <a:latin typeface="微米有行" pitchFamily="2" charset="-128"/>
                  <a:ea typeface="微米有行" pitchFamily="2" charset="-128"/>
                </a:rPr>
                <a:t>2024</a:t>
              </a:r>
              <a:endParaRPr lang="zh-CN" altLang="en-US" sz="2400" dirty="0">
                <a:solidFill>
                  <a:srgbClr val="CE0000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  <p:sp>
        <p:nvSpPr>
          <p:cNvPr id="235" name="文本框 234">
            <a:extLst>
              <a:ext uri="{FF2B5EF4-FFF2-40B4-BE49-F238E27FC236}">
                <a16:creationId xmlns:a16="http://schemas.microsoft.com/office/drawing/2014/main" id="{AE05B74A-350F-DEC3-A39A-717522B516C5}"/>
              </a:ext>
            </a:extLst>
          </p:cNvPr>
          <p:cNvSpPr txBox="1"/>
          <p:nvPr/>
        </p:nvSpPr>
        <p:spPr>
          <a:xfrm>
            <a:off x="3902351" y="4272015"/>
            <a:ext cx="4387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200" b="1" dirty="0">
                <a:latin typeface="+mn-ea"/>
              </a:rPr>
              <a:t>龙年汇报  </a:t>
            </a:r>
            <a:r>
              <a:rPr lang="en-US" altLang="zh-CN" sz="1200" b="1" dirty="0">
                <a:latin typeface="+mn-ea"/>
              </a:rPr>
              <a:t>/  </a:t>
            </a:r>
            <a:r>
              <a:rPr lang="zh-CN" altLang="en-US" sz="1200" b="1" dirty="0">
                <a:latin typeface="+mn-ea"/>
              </a:rPr>
              <a:t>年终总结  </a:t>
            </a:r>
            <a:r>
              <a:rPr lang="en-US" altLang="zh-CN" sz="1200" b="1" dirty="0">
                <a:latin typeface="+mn-ea"/>
              </a:rPr>
              <a:t>/  </a:t>
            </a:r>
            <a:r>
              <a:rPr lang="zh-CN" altLang="en-US" sz="1200" b="1" dirty="0">
                <a:latin typeface="+mn-ea"/>
              </a:rPr>
              <a:t>新年工作计划  </a:t>
            </a:r>
            <a:r>
              <a:rPr lang="en-US" altLang="zh-CN" sz="1200" b="1" dirty="0">
                <a:latin typeface="+mn-ea"/>
              </a:rPr>
              <a:t>/  </a:t>
            </a:r>
            <a:r>
              <a:rPr lang="zh-CN" altLang="en-US" sz="1200" b="1" dirty="0">
                <a:latin typeface="+mn-ea"/>
              </a:rPr>
              <a:t>年会  </a:t>
            </a:r>
            <a:r>
              <a:rPr lang="en-US" altLang="zh-CN" sz="1200" b="1" dirty="0">
                <a:latin typeface="+mn-ea"/>
              </a:rPr>
              <a:t>/  </a:t>
            </a:r>
            <a:r>
              <a:rPr lang="zh-CN" altLang="en-US" sz="1200" b="1" dirty="0">
                <a:latin typeface="+mn-ea"/>
              </a:rPr>
              <a:t>颁奖典礼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CBFDD744-A048-1EDE-AA8C-C69602079A3F}"/>
              </a:ext>
            </a:extLst>
          </p:cNvPr>
          <p:cNvGrpSpPr/>
          <p:nvPr/>
        </p:nvGrpSpPr>
        <p:grpSpPr>
          <a:xfrm>
            <a:off x="3911456" y="5258500"/>
            <a:ext cx="4378193" cy="315056"/>
            <a:chOff x="1356273" y="4705896"/>
            <a:chExt cx="4378193" cy="315056"/>
          </a:xfrm>
        </p:grpSpPr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90D4BB13-D40B-8423-231E-44A27C7D0E9A}"/>
                </a:ext>
              </a:extLst>
            </p:cNvPr>
            <p:cNvSpPr txBox="1"/>
            <p:nvPr/>
          </p:nvSpPr>
          <p:spPr>
            <a:xfrm>
              <a:off x="1689741" y="4713175"/>
              <a:ext cx="20271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51PPT</a:t>
              </a: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模板网</a:t>
              </a:r>
            </a:p>
          </p:txBody>
        </p:sp>
        <p:sp>
          <p:nvSpPr>
            <p:cNvPr id="57" name="iconfont-10019-4889788">
              <a:extLst>
                <a:ext uri="{FF2B5EF4-FFF2-40B4-BE49-F238E27FC236}">
                  <a16:creationId xmlns:a16="http://schemas.microsoft.com/office/drawing/2014/main" id="{B2DE5D70-837C-E0D5-2D5C-FE9B26DA9AFA}"/>
                </a:ext>
              </a:extLst>
            </p:cNvPr>
            <p:cNvSpPr/>
            <p:nvPr/>
          </p:nvSpPr>
          <p:spPr>
            <a:xfrm>
              <a:off x="1356273" y="4705898"/>
              <a:ext cx="307776" cy="307776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D40D30E6-8F7B-310A-CFCA-84FA66BA130A}"/>
                </a:ext>
              </a:extLst>
            </p:cNvPr>
            <p:cNvSpPr txBox="1"/>
            <p:nvPr/>
          </p:nvSpPr>
          <p:spPr>
            <a:xfrm>
              <a:off x="4066261" y="4705896"/>
              <a:ext cx="16682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时间：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+mn-lt"/>
                </a:rPr>
                <a:t>2024.01.29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endParaRPr>
            </a:p>
          </p:txBody>
        </p:sp>
        <p:sp>
          <p:nvSpPr>
            <p:cNvPr id="59" name="iconfont-11899-5651509">
              <a:extLst>
                <a:ext uri="{FF2B5EF4-FFF2-40B4-BE49-F238E27FC236}">
                  <a16:creationId xmlns:a16="http://schemas.microsoft.com/office/drawing/2014/main" id="{297FB7EB-9DD7-7DFA-1366-0B4FC368F6CD}"/>
                </a:ext>
              </a:extLst>
            </p:cNvPr>
            <p:cNvSpPr/>
            <p:nvPr/>
          </p:nvSpPr>
          <p:spPr>
            <a:xfrm>
              <a:off x="3737647" y="4705900"/>
              <a:ext cx="307836" cy="307774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61" name="组合 160">
            <a:extLst>
              <a:ext uri="{FF2B5EF4-FFF2-40B4-BE49-F238E27FC236}">
                <a16:creationId xmlns:a16="http://schemas.microsoft.com/office/drawing/2014/main" id="{91662986-CFA5-F215-DFC8-6240769D1852}"/>
              </a:ext>
            </a:extLst>
          </p:cNvPr>
          <p:cNvGrpSpPr/>
          <p:nvPr/>
        </p:nvGrpSpPr>
        <p:grpSpPr>
          <a:xfrm>
            <a:off x="8901122" y="4202638"/>
            <a:ext cx="731290" cy="414589"/>
            <a:chOff x="8901122" y="4202638"/>
            <a:chExt cx="731290" cy="414589"/>
          </a:xfrm>
          <a:gradFill>
            <a:gsLst>
              <a:gs pos="0">
                <a:srgbClr val="FF0701">
                  <a:alpha val="0"/>
                </a:srgbClr>
              </a:gs>
              <a:gs pos="100000">
                <a:srgbClr val="CE0000"/>
              </a:gs>
            </a:gsLst>
            <a:lin ang="0" scaled="1"/>
          </a:gradFill>
        </p:grpSpPr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A89ADBC-C139-0BEF-CF09-035BF3EF9551}"/>
                </a:ext>
              </a:extLst>
            </p:cNvPr>
            <p:cNvSpPr/>
            <p:nvPr/>
          </p:nvSpPr>
          <p:spPr>
            <a:xfrm>
              <a:off x="8906882" y="4202638"/>
              <a:ext cx="224569" cy="259119"/>
            </a:xfrm>
            <a:custGeom>
              <a:avLst/>
              <a:gdLst>
                <a:gd name="connsiteX0" fmla="*/ 115163 w 224569"/>
                <a:gd name="connsiteY0" fmla="*/ 0 h 259119"/>
                <a:gd name="connsiteX1" fmla="*/ 224569 w 224569"/>
                <a:gd name="connsiteY1" fmla="*/ 103648 h 259119"/>
                <a:gd name="connsiteX2" fmla="*/ 46065 w 224569"/>
                <a:gd name="connsiteY2" fmla="*/ 259119 h 259119"/>
                <a:gd name="connsiteX3" fmla="*/ 0 w 224569"/>
                <a:gd name="connsiteY3" fmla="*/ 253360 h 259119"/>
                <a:gd name="connsiteX4" fmla="*/ 138196 w 224569"/>
                <a:gd name="connsiteY4" fmla="*/ 138197 h 259119"/>
                <a:gd name="connsiteX5" fmla="*/ 97889 w 224569"/>
                <a:gd name="connsiteY5" fmla="*/ 86373 h 259119"/>
                <a:gd name="connsiteX6" fmla="*/ 63340 w 224569"/>
                <a:gd name="connsiteY6" fmla="*/ 115164 h 259119"/>
                <a:gd name="connsiteX7" fmla="*/ 28790 w 224569"/>
                <a:gd name="connsiteY7" fmla="*/ 51824 h 259119"/>
                <a:gd name="connsiteX8" fmla="*/ 115163 w 224569"/>
                <a:gd name="connsiteY8" fmla="*/ 0 h 25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569" h="259119">
                  <a:moveTo>
                    <a:pt x="115163" y="0"/>
                  </a:moveTo>
                  <a:cubicBezTo>
                    <a:pt x="184261" y="0"/>
                    <a:pt x="224569" y="40308"/>
                    <a:pt x="224569" y="103648"/>
                  </a:cubicBezTo>
                  <a:cubicBezTo>
                    <a:pt x="224569" y="213053"/>
                    <a:pt x="109405" y="259119"/>
                    <a:pt x="46065" y="259119"/>
                  </a:cubicBezTo>
                  <a:cubicBezTo>
                    <a:pt x="34549" y="259119"/>
                    <a:pt x="17274" y="259119"/>
                    <a:pt x="0" y="253360"/>
                  </a:cubicBezTo>
                  <a:cubicBezTo>
                    <a:pt x="57581" y="230328"/>
                    <a:pt x="138196" y="207295"/>
                    <a:pt x="138196" y="138197"/>
                  </a:cubicBezTo>
                  <a:cubicBezTo>
                    <a:pt x="138196" y="115164"/>
                    <a:pt x="103647" y="86373"/>
                    <a:pt x="97889" y="86373"/>
                  </a:cubicBezTo>
                  <a:cubicBezTo>
                    <a:pt x="80614" y="86373"/>
                    <a:pt x="69098" y="103648"/>
                    <a:pt x="63340" y="115164"/>
                  </a:cubicBezTo>
                  <a:cubicBezTo>
                    <a:pt x="51823" y="103648"/>
                    <a:pt x="28790" y="57582"/>
                    <a:pt x="28790" y="51824"/>
                  </a:cubicBezTo>
                  <a:cubicBezTo>
                    <a:pt x="28790" y="5758"/>
                    <a:pt x="92130" y="0"/>
                    <a:pt x="11516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AC8F082-DE74-892D-309D-9B94CB2E158C}"/>
                </a:ext>
              </a:extLst>
            </p:cNvPr>
            <p:cNvSpPr/>
            <p:nvPr/>
          </p:nvSpPr>
          <p:spPr>
            <a:xfrm>
              <a:off x="8901122" y="4306285"/>
              <a:ext cx="731290" cy="310942"/>
            </a:xfrm>
            <a:custGeom>
              <a:avLst/>
              <a:gdLst>
                <a:gd name="connsiteX0" fmla="*/ 529754 w 731290"/>
                <a:gd name="connsiteY0" fmla="*/ 0 h 310942"/>
                <a:gd name="connsiteX1" fmla="*/ 731290 w 731290"/>
                <a:gd name="connsiteY1" fmla="*/ 178503 h 310942"/>
                <a:gd name="connsiteX2" fmla="*/ 616126 w 731290"/>
                <a:gd name="connsiteY2" fmla="*/ 310942 h 310942"/>
                <a:gd name="connsiteX3" fmla="*/ 512479 w 731290"/>
                <a:gd name="connsiteY3" fmla="*/ 224569 h 310942"/>
                <a:gd name="connsiteX4" fmla="*/ 570061 w 731290"/>
                <a:gd name="connsiteY4" fmla="*/ 143954 h 310942"/>
                <a:gd name="connsiteX5" fmla="*/ 621885 w 731290"/>
                <a:gd name="connsiteY5" fmla="*/ 178503 h 310942"/>
                <a:gd name="connsiteX6" fmla="*/ 564303 w 731290"/>
                <a:gd name="connsiteY6" fmla="*/ 230327 h 310942"/>
                <a:gd name="connsiteX7" fmla="*/ 633401 w 731290"/>
                <a:gd name="connsiteY7" fmla="*/ 270634 h 310942"/>
                <a:gd name="connsiteX8" fmla="*/ 702499 w 731290"/>
                <a:gd name="connsiteY8" fmla="*/ 190020 h 310942"/>
                <a:gd name="connsiteX9" fmla="*/ 564303 w 731290"/>
                <a:gd name="connsiteY9" fmla="*/ 74856 h 310942"/>
                <a:gd name="connsiteX10" fmla="*/ 115164 w 731290"/>
                <a:gd name="connsiteY10" fmla="*/ 218811 h 310942"/>
                <a:gd name="connsiteX11" fmla="*/ 0 w 731290"/>
                <a:gd name="connsiteY11" fmla="*/ 195778 h 310942"/>
                <a:gd name="connsiteX12" fmla="*/ 57582 w 731290"/>
                <a:gd name="connsiteY12" fmla="*/ 201536 h 310942"/>
                <a:gd name="connsiteX13" fmla="*/ 529754 w 731290"/>
                <a:gd name="connsiteY13" fmla="*/ 0 h 31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290" h="310942">
                  <a:moveTo>
                    <a:pt x="529754" y="0"/>
                  </a:moveTo>
                  <a:cubicBezTo>
                    <a:pt x="627643" y="0"/>
                    <a:pt x="731290" y="80614"/>
                    <a:pt x="731290" y="178503"/>
                  </a:cubicBezTo>
                  <a:cubicBezTo>
                    <a:pt x="731290" y="259118"/>
                    <a:pt x="685225" y="310942"/>
                    <a:pt x="616126" y="310942"/>
                  </a:cubicBezTo>
                  <a:cubicBezTo>
                    <a:pt x="552786" y="310942"/>
                    <a:pt x="512479" y="287909"/>
                    <a:pt x="512479" y="224569"/>
                  </a:cubicBezTo>
                  <a:cubicBezTo>
                    <a:pt x="512479" y="190020"/>
                    <a:pt x="523995" y="143954"/>
                    <a:pt x="570061" y="143954"/>
                  </a:cubicBezTo>
                  <a:cubicBezTo>
                    <a:pt x="593094" y="143954"/>
                    <a:pt x="621885" y="161229"/>
                    <a:pt x="621885" y="178503"/>
                  </a:cubicBezTo>
                  <a:cubicBezTo>
                    <a:pt x="621885" y="195778"/>
                    <a:pt x="581577" y="213052"/>
                    <a:pt x="564303" y="230327"/>
                  </a:cubicBezTo>
                  <a:cubicBezTo>
                    <a:pt x="587335" y="253360"/>
                    <a:pt x="604610" y="270634"/>
                    <a:pt x="633401" y="270634"/>
                  </a:cubicBezTo>
                  <a:cubicBezTo>
                    <a:pt x="685225" y="270634"/>
                    <a:pt x="702499" y="218811"/>
                    <a:pt x="702499" y="190020"/>
                  </a:cubicBezTo>
                  <a:cubicBezTo>
                    <a:pt x="702499" y="109405"/>
                    <a:pt x="621885" y="74856"/>
                    <a:pt x="564303" y="74856"/>
                  </a:cubicBezTo>
                  <a:cubicBezTo>
                    <a:pt x="443381" y="74856"/>
                    <a:pt x="270635" y="218811"/>
                    <a:pt x="115164" y="218811"/>
                  </a:cubicBezTo>
                  <a:cubicBezTo>
                    <a:pt x="103648" y="218811"/>
                    <a:pt x="40308" y="207294"/>
                    <a:pt x="0" y="195778"/>
                  </a:cubicBezTo>
                  <a:cubicBezTo>
                    <a:pt x="17275" y="195778"/>
                    <a:pt x="40308" y="201536"/>
                    <a:pt x="57582" y="201536"/>
                  </a:cubicBezTo>
                  <a:cubicBezTo>
                    <a:pt x="230328" y="201536"/>
                    <a:pt x="351250" y="0"/>
                    <a:pt x="5297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id="{D6495AC7-1EDD-D161-268E-C7170A18BC45}"/>
              </a:ext>
            </a:extLst>
          </p:cNvPr>
          <p:cNvGrpSpPr/>
          <p:nvPr/>
        </p:nvGrpSpPr>
        <p:grpSpPr>
          <a:xfrm>
            <a:off x="2559585" y="4202638"/>
            <a:ext cx="737790" cy="414589"/>
            <a:chOff x="2559585" y="4202638"/>
            <a:chExt cx="737790" cy="414589"/>
          </a:xfrm>
          <a:gradFill>
            <a:gsLst>
              <a:gs pos="100000">
                <a:srgbClr val="FF0701">
                  <a:alpha val="0"/>
                </a:srgbClr>
              </a:gs>
              <a:gs pos="0">
                <a:srgbClr val="CE0000"/>
              </a:gs>
            </a:gsLst>
            <a:lin ang="0" scaled="1"/>
          </a:gradFill>
        </p:grpSpPr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17E77677-ABE7-F2F2-D931-27C496B1D754}"/>
                </a:ext>
              </a:extLst>
            </p:cNvPr>
            <p:cNvSpPr/>
            <p:nvPr/>
          </p:nvSpPr>
          <p:spPr>
            <a:xfrm flipH="1">
              <a:off x="3064999" y="4202638"/>
              <a:ext cx="226565" cy="259119"/>
            </a:xfrm>
            <a:custGeom>
              <a:avLst/>
              <a:gdLst>
                <a:gd name="connsiteX0" fmla="*/ 115163 w 224569"/>
                <a:gd name="connsiteY0" fmla="*/ 0 h 259119"/>
                <a:gd name="connsiteX1" fmla="*/ 224569 w 224569"/>
                <a:gd name="connsiteY1" fmla="*/ 103648 h 259119"/>
                <a:gd name="connsiteX2" fmla="*/ 46065 w 224569"/>
                <a:gd name="connsiteY2" fmla="*/ 259119 h 259119"/>
                <a:gd name="connsiteX3" fmla="*/ 0 w 224569"/>
                <a:gd name="connsiteY3" fmla="*/ 253360 h 259119"/>
                <a:gd name="connsiteX4" fmla="*/ 138196 w 224569"/>
                <a:gd name="connsiteY4" fmla="*/ 138197 h 259119"/>
                <a:gd name="connsiteX5" fmla="*/ 97889 w 224569"/>
                <a:gd name="connsiteY5" fmla="*/ 86373 h 259119"/>
                <a:gd name="connsiteX6" fmla="*/ 63340 w 224569"/>
                <a:gd name="connsiteY6" fmla="*/ 115164 h 259119"/>
                <a:gd name="connsiteX7" fmla="*/ 28790 w 224569"/>
                <a:gd name="connsiteY7" fmla="*/ 51824 h 259119"/>
                <a:gd name="connsiteX8" fmla="*/ 115163 w 224569"/>
                <a:gd name="connsiteY8" fmla="*/ 0 h 25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569" h="259119">
                  <a:moveTo>
                    <a:pt x="115163" y="0"/>
                  </a:moveTo>
                  <a:cubicBezTo>
                    <a:pt x="184261" y="0"/>
                    <a:pt x="224569" y="40308"/>
                    <a:pt x="224569" y="103648"/>
                  </a:cubicBezTo>
                  <a:cubicBezTo>
                    <a:pt x="224569" y="213053"/>
                    <a:pt x="109405" y="259119"/>
                    <a:pt x="46065" y="259119"/>
                  </a:cubicBezTo>
                  <a:cubicBezTo>
                    <a:pt x="34549" y="259119"/>
                    <a:pt x="17274" y="259119"/>
                    <a:pt x="0" y="253360"/>
                  </a:cubicBezTo>
                  <a:cubicBezTo>
                    <a:pt x="57581" y="230328"/>
                    <a:pt x="138196" y="207295"/>
                    <a:pt x="138196" y="138197"/>
                  </a:cubicBezTo>
                  <a:cubicBezTo>
                    <a:pt x="138196" y="115164"/>
                    <a:pt x="103647" y="86373"/>
                    <a:pt x="97889" y="86373"/>
                  </a:cubicBezTo>
                  <a:cubicBezTo>
                    <a:pt x="80614" y="86373"/>
                    <a:pt x="69098" y="103648"/>
                    <a:pt x="63340" y="115164"/>
                  </a:cubicBezTo>
                  <a:cubicBezTo>
                    <a:pt x="51823" y="103648"/>
                    <a:pt x="28790" y="57582"/>
                    <a:pt x="28790" y="51824"/>
                  </a:cubicBezTo>
                  <a:cubicBezTo>
                    <a:pt x="28790" y="5758"/>
                    <a:pt x="92130" y="0"/>
                    <a:pt x="11516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062520B5-9232-BB64-5DFF-B3C5516E86D3}"/>
                </a:ext>
              </a:extLst>
            </p:cNvPr>
            <p:cNvSpPr/>
            <p:nvPr/>
          </p:nvSpPr>
          <p:spPr>
            <a:xfrm flipH="1">
              <a:off x="2559585" y="4306285"/>
              <a:ext cx="737790" cy="310942"/>
            </a:xfrm>
            <a:custGeom>
              <a:avLst/>
              <a:gdLst>
                <a:gd name="connsiteX0" fmla="*/ 529754 w 731290"/>
                <a:gd name="connsiteY0" fmla="*/ 0 h 310942"/>
                <a:gd name="connsiteX1" fmla="*/ 731290 w 731290"/>
                <a:gd name="connsiteY1" fmla="*/ 178503 h 310942"/>
                <a:gd name="connsiteX2" fmla="*/ 616126 w 731290"/>
                <a:gd name="connsiteY2" fmla="*/ 310942 h 310942"/>
                <a:gd name="connsiteX3" fmla="*/ 512479 w 731290"/>
                <a:gd name="connsiteY3" fmla="*/ 224569 h 310942"/>
                <a:gd name="connsiteX4" fmla="*/ 570061 w 731290"/>
                <a:gd name="connsiteY4" fmla="*/ 143954 h 310942"/>
                <a:gd name="connsiteX5" fmla="*/ 621885 w 731290"/>
                <a:gd name="connsiteY5" fmla="*/ 178503 h 310942"/>
                <a:gd name="connsiteX6" fmla="*/ 564303 w 731290"/>
                <a:gd name="connsiteY6" fmla="*/ 230327 h 310942"/>
                <a:gd name="connsiteX7" fmla="*/ 633401 w 731290"/>
                <a:gd name="connsiteY7" fmla="*/ 270634 h 310942"/>
                <a:gd name="connsiteX8" fmla="*/ 702499 w 731290"/>
                <a:gd name="connsiteY8" fmla="*/ 190020 h 310942"/>
                <a:gd name="connsiteX9" fmla="*/ 564303 w 731290"/>
                <a:gd name="connsiteY9" fmla="*/ 74856 h 310942"/>
                <a:gd name="connsiteX10" fmla="*/ 115164 w 731290"/>
                <a:gd name="connsiteY10" fmla="*/ 218811 h 310942"/>
                <a:gd name="connsiteX11" fmla="*/ 0 w 731290"/>
                <a:gd name="connsiteY11" fmla="*/ 195778 h 310942"/>
                <a:gd name="connsiteX12" fmla="*/ 57582 w 731290"/>
                <a:gd name="connsiteY12" fmla="*/ 201536 h 310942"/>
                <a:gd name="connsiteX13" fmla="*/ 529754 w 731290"/>
                <a:gd name="connsiteY13" fmla="*/ 0 h 31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290" h="310942">
                  <a:moveTo>
                    <a:pt x="529754" y="0"/>
                  </a:moveTo>
                  <a:cubicBezTo>
                    <a:pt x="627643" y="0"/>
                    <a:pt x="731290" y="80614"/>
                    <a:pt x="731290" y="178503"/>
                  </a:cubicBezTo>
                  <a:cubicBezTo>
                    <a:pt x="731290" y="259118"/>
                    <a:pt x="685225" y="310942"/>
                    <a:pt x="616126" y="310942"/>
                  </a:cubicBezTo>
                  <a:cubicBezTo>
                    <a:pt x="552786" y="310942"/>
                    <a:pt x="512479" y="287909"/>
                    <a:pt x="512479" y="224569"/>
                  </a:cubicBezTo>
                  <a:cubicBezTo>
                    <a:pt x="512479" y="190020"/>
                    <a:pt x="523995" y="143954"/>
                    <a:pt x="570061" y="143954"/>
                  </a:cubicBezTo>
                  <a:cubicBezTo>
                    <a:pt x="593094" y="143954"/>
                    <a:pt x="621885" y="161229"/>
                    <a:pt x="621885" y="178503"/>
                  </a:cubicBezTo>
                  <a:cubicBezTo>
                    <a:pt x="621885" y="195778"/>
                    <a:pt x="581577" y="213052"/>
                    <a:pt x="564303" y="230327"/>
                  </a:cubicBezTo>
                  <a:cubicBezTo>
                    <a:pt x="587335" y="253360"/>
                    <a:pt x="604610" y="270634"/>
                    <a:pt x="633401" y="270634"/>
                  </a:cubicBezTo>
                  <a:cubicBezTo>
                    <a:pt x="685225" y="270634"/>
                    <a:pt x="702499" y="218811"/>
                    <a:pt x="702499" y="190020"/>
                  </a:cubicBezTo>
                  <a:cubicBezTo>
                    <a:pt x="702499" y="109405"/>
                    <a:pt x="621885" y="74856"/>
                    <a:pt x="564303" y="74856"/>
                  </a:cubicBezTo>
                  <a:cubicBezTo>
                    <a:pt x="443381" y="74856"/>
                    <a:pt x="270635" y="218811"/>
                    <a:pt x="115164" y="218811"/>
                  </a:cubicBezTo>
                  <a:cubicBezTo>
                    <a:pt x="103648" y="218811"/>
                    <a:pt x="40308" y="207294"/>
                    <a:pt x="0" y="195778"/>
                  </a:cubicBezTo>
                  <a:cubicBezTo>
                    <a:pt x="17275" y="195778"/>
                    <a:pt x="40308" y="201536"/>
                    <a:pt x="57582" y="201536"/>
                  </a:cubicBezTo>
                  <a:cubicBezTo>
                    <a:pt x="230328" y="201536"/>
                    <a:pt x="351250" y="0"/>
                    <a:pt x="52975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D4FF294F-486C-CDDE-3280-77D7C53DA603}"/>
              </a:ext>
            </a:extLst>
          </p:cNvPr>
          <p:cNvGrpSpPr/>
          <p:nvPr/>
        </p:nvGrpSpPr>
        <p:grpSpPr>
          <a:xfrm>
            <a:off x="1135906" y="6091667"/>
            <a:ext cx="9914048" cy="538054"/>
            <a:chOff x="1135906" y="6091667"/>
            <a:chExt cx="9914048" cy="538054"/>
          </a:xfrm>
        </p:grpSpPr>
        <p:sp>
          <p:nvSpPr>
            <p:cNvPr id="462" name="任意多边形 122">
              <a:extLst>
                <a:ext uri="{FF2B5EF4-FFF2-40B4-BE49-F238E27FC236}">
                  <a16:creationId xmlns:a16="http://schemas.microsoft.com/office/drawing/2014/main" id="{08FF1F7D-5F89-E130-FB60-BDCD22578543}"/>
                </a:ext>
              </a:extLst>
            </p:cNvPr>
            <p:cNvSpPr/>
            <p:nvPr/>
          </p:nvSpPr>
          <p:spPr>
            <a:xfrm>
              <a:off x="1135906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3" name="任意多边形 123">
              <a:extLst>
                <a:ext uri="{FF2B5EF4-FFF2-40B4-BE49-F238E27FC236}">
                  <a16:creationId xmlns:a16="http://schemas.microsoft.com/office/drawing/2014/main" id="{F7ED6558-611F-B3BE-0C99-ACDBB1307C54}"/>
                </a:ext>
              </a:extLst>
            </p:cNvPr>
            <p:cNvSpPr/>
            <p:nvPr/>
          </p:nvSpPr>
          <p:spPr>
            <a:xfrm>
              <a:off x="190426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4" name="任意多边形 127">
              <a:extLst>
                <a:ext uri="{FF2B5EF4-FFF2-40B4-BE49-F238E27FC236}">
                  <a16:creationId xmlns:a16="http://schemas.microsoft.com/office/drawing/2014/main" id="{2D189517-CD73-BEAD-9106-362B8DF6779E}"/>
                </a:ext>
              </a:extLst>
            </p:cNvPr>
            <p:cNvSpPr/>
            <p:nvPr/>
          </p:nvSpPr>
          <p:spPr>
            <a:xfrm>
              <a:off x="161538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5" name="任意多边形 128">
              <a:extLst>
                <a:ext uri="{FF2B5EF4-FFF2-40B4-BE49-F238E27FC236}">
                  <a16:creationId xmlns:a16="http://schemas.microsoft.com/office/drawing/2014/main" id="{D44600E7-00C0-7F11-A895-55F7A0643F2B}"/>
                </a:ext>
              </a:extLst>
            </p:cNvPr>
            <p:cNvSpPr/>
            <p:nvPr/>
          </p:nvSpPr>
          <p:spPr>
            <a:xfrm>
              <a:off x="267261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6" name="任意多边形 129">
              <a:extLst>
                <a:ext uri="{FF2B5EF4-FFF2-40B4-BE49-F238E27FC236}">
                  <a16:creationId xmlns:a16="http://schemas.microsoft.com/office/drawing/2014/main" id="{B0D7573A-598B-DDB6-534B-D959DA55147C}"/>
                </a:ext>
              </a:extLst>
            </p:cNvPr>
            <p:cNvSpPr/>
            <p:nvPr/>
          </p:nvSpPr>
          <p:spPr>
            <a:xfrm>
              <a:off x="3440969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7" name="任意多边形 130">
              <a:extLst>
                <a:ext uri="{FF2B5EF4-FFF2-40B4-BE49-F238E27FC236}">
                  <a16:creationId xmlns:a16="http://schemas.microsoft.com/office/drawing/2014/main" id="{6BF83595-62C3-0D71-DB73-FAF705FDB435}"/>
                </a:ext>
              </a:extLst>
            </p:cNvPr>
            <p:cNvSpPr/>
            <p:nvPr/>
          </p:nvSpPr>
          <p:spPr>
            <a:xfrm>
              <a:off x="3152097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8" name="任意多边形 131">
              <a:extLst>
                <a:ext uri="{FF2B5EF4-FFF2-40B4-BE49-F238E27FC236}">
                  <a16:creationId xmlns:a16="http://schemas.microsoft.com/office/drawing/2014/main" id="{CC003649-5228-D751-2F85-4E7E136052A5}"/>
                </a:ext>
              </a:extLst>
            </p:cNvPr>
            <p:cNvSpPr/>
            <p:nvPr/>
          </p:nvSpPr>
          <p:spPr>
            <a:xfrm>
              <a:off x="238374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9" name="任意多边形 135">
              <a:extLst>
                <a:ext uri="{FF2B5EF4-FFF2-40B4-BE49-F238E27FC236}">
                  <a16:creationId xmlns:a16="http://schemas.microsoft.com/office/drawing/2014/main" id="{93C6FE99-0A67-4323-6040-5677DD5B81CF}"/>
                </a:ext>
              </a:extLst>
            </p:cNvPr>
            <p:cNvSpPr/>
            <p:nvPr/>
          </p:nvSpPr>
          <p:spPr>
            <a:xfrm>
              <a:off x="2091393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0" name="任意多边形 136">
              <a:extLst>
                <a:ext uri="{FF2B5EF4-FFF2-40B4-BE49-F238E27FC236}">
                  <a16:creationId xmlns:a16="http://schemas.microsoft.com/office/drawing/2014/main" id="{B558AA1F-6952-44DF-91AA-75B702CA5D8D}"/>
                </a:ext>
              </a:extLst>
            </p:cNvPr>
            <p:cNvSpPr/>
            <p:nvPr/>
          </p:nvSpPr>
          <p:spPr>
            <a:xfrm>
              <a:off x="2859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1" name="任意多边形 137">
              <a:extLst>
                <a:ext uri="{FF2B5EF4-FFF2-40B4-BE49-F238E27FC236}">
                  <a16:creationId xmlns:a16="http://schemas.microsoft.com/office/drawing/2014/main" id="{D728E777-592D-8896-A725-1C7A77CFF4BC}"/>
                </a:ext>
              </a:extLst>
            </p:cNvPr>
            <p:cNvSpPr/>
            <p:nvPr/>
          </p:nvSpPr>
          <p:spPr>
            <a:xfrm>
              <a:off x="4209323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2" name="任意多边形 138">
              <a:extLst>
                <a:ext uri="{FF2B5EF4-FFF2-40B4-BE49-F238E27FC236}">
                  <a16:creationId xmlns:a16="http://schemas.microsoft.com/office/drawing/2014/main" id="{ED4EEB81-FC67-954A-2EB4-EFEB12CE7229}"/>
                </a:ext>
              </a:extLst>
            </p:cNvPr>
            <p:cNvSpPr/>
            <p:nvPr/>
          </p:nvSpPr>
          <p:spPr>
            <a:xfrm>
              <a:off x="4977678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3" name="任意多边形 139">
              <a:extLst>
                <a:ext uri="{FF2B5EF4-FFF2-40B4-BE49-F238E27FC236}">
                  <a16:creationId xmlns:a16="http://schemas.microsoft.com/office/drawing/2014/main" id="{C5EB0DF9-422E-3C55-2C68-0DDDCC8BDFF8}"/>
                </a:ext>
              </a:extLst>
            </p:cNvPr>
            <p:cNvSpPr/>
            <p:nvPr/>
          </p:nvSpPr>
          <p:spPr>
            <a:xfrm>
              <a:off x="574603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4" name="任意多边形 140">
              <a:extLst>
                <a:ext uri="{FF2B5EF4-FFF2-40B4-BE49-F238E27FC236}">
                  <a16:creationId xmlns:a16="http://schemas.microsoft.com/office/drawing/2014/main" id="{337FD220-EFE4-48C4-7AF3-9E7051551ABE}"/>
                </a:ext>
              </a:extLst>
            </p:cNvPr>
            <p:cNvSpPr/>
            <p:nvPr/>
          </p:nvSpPr>
          <p:spPr>
            <a:xfrm>
              <a:off x="6514387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5" name="任意多边形 141">
              <a:extLst>
                <a:ext uri="{FF2B5EF4-FFF2-40B4-BE49-F238E27FC236}">
                  <a16:creationId xmlns:a16="http://schemas.microsoft.com/office/drawing/2014/main" id="{6F04C417-2DAA-0DD2-EE3C-5E42E5D9B7EF}"/>
                </a:ext>
              </a:extLst>
            </p:cNvPr>
            <p:cNvSpPr/>
            <p:nvPr/>
          </p:nvSpPr>
          <p:spPr>
            <a:xfrm>
              <a:off x="7282741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6" name="任意多边形 142">
              <a:extLst>
                <a:ext uri="{FF2B5EF4-FFF2-40B4-BE49-F238E27FC236}">
                  <a16:creationId xmlns:a16="http://schemas.microsoft.com/office/drawing/2014/main" id="{167D24DE-D431-41AF-BF82-EE623C3CEE21}"/>
                </a:ext>
              </a:extLst>
            </p:cNvPr>
            <p:cNvSpPr/>
            <p:nvPr/>
          </p:nvSpPr>
          <p:spPr>
            <a:xfrm>
              <a:off x="805109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7" name="任意多边形 143">
              <a:extLst>
                <a:ext uri="{FF2B5EF4-FFF2-40B4-BE49-F238E27FC236}">
                  <a16:creationId xmlns:a16="http://schemas.microsoft.com/office/drawing/2014/main" id="{C3D03DAB-3CB3-45BD-5EE1-96DE3B903BA0}"/>
                </a:ext>
              </a:extLst>
            </p:cNvPr>
            <p:cNvSpPr/>
            <p:nvPr/>
          </p:nvSpPr>
          <p:spPr>
            <a:xfrm>
              <a:off x="881945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8" name="任意多边形 144">
              <a:extLst>
                <a:ext uri="{FF2B5EF4-FFF2-40B4-BE49-F238E27FC236}">
                  <a16:creationId xmlns:a16="http://schemas.microsoft.com/office/drawing/2014/main" id="{1A906943-F873-EB45-6C93-753D421BF856}"/>
                </a:ext>
              </a:extLst>
            </p:cNvPr>
            <p:cNvSpPr/>
            <p:nvPr/>
          </p:nvSpPr>
          <p:spPr>
            <a:xfrm>
              <a:off x="9587804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9" name="任意多边形 145">
              <a:extLst>
                <a:ext uri="{FF2B5EF4-FFF2-40B4-BE49-F238E27FC236}">
                  <a16:creationId xmlns:a16="http://schemas.microsoft.com/office/drawing/2014/main" id="{F95FCF67-B000-385C-1A36-A7384ABCDA80}"/>
                </a:ext>
              </a:extLst>
            </p:cNvPr>
            <p:cNvSpPr/>
            <p:nvPr/>
          </p:nvSpPr>
          <p:spPr>
            <a:xfrm>
              <a:off x="392045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0" name="任意多边形 146">
              <a:extLst>
                <a:ext uri="{FF2B5EF4-FFF2-40B4-BE49-F238E27FC236}">
                  <a16:creationId xmlns:a16="http://schemas.microsoft.com/office/drawing/2014/main" id="{F415FCE1-6128-5338-4BF8-1B520AAD47F4}"/>
                </a:ext>
              </a:extLst>
            </p:cNvPr>
            <p:cNvSpPr/>
            <p:nvPr/>
          </p:nvSpPr>
          <p:spPr>
            <a:xfrm>
              <a:off x="4688806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1" name="任意多边形 147">
              <a:extLst>
                <a:ext uri="{FF2B5EF4-FFF2-40B4-BE49-F238E27FC236}">
                  <a16:creationId xmlns:a16="http://schemas.microsoft.com/office/drawing/2014/main" id="{57F6B387-C7EA-150D-B243-2B98FAFBF4FB}"/>
                </a:ext>
              </a:extLst>
            </p:cNvPr>
            <p:cNvSpPr/>
            <p:nvPr/>
          </p:nvSpPr>
          <p:spPr>
            <a:xfrm>
              <a:off x="545716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2" name="任意多边形 148">
              <a:extLst>
                <a:ext uri="{FF2B5EF4-FFF2-40B4-BE49-F238E27FC236}">
                  <a16:creationId xmlns:a16="http://schemas.microsoft.com/office/drawing/2014/main" id="{325B85C4-B2DE-1DD1-DEE9-F72AA09CFD2A}"/>
                </a:ext>
              </a:extLst>
            </p:cNvPr>
            <p:cNvSpPr/>
            <p:nvPr/>
          </p:nvSpPr>
          <p:spPr>
            <a:xfrm>
              <a:off x="6225515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3" name="任意多边形 149">
              <a:extLst>
                <a:ext uri="{FF2B5EF4-FFF2-40B4-BE49-F238E27FC236}">
                  <a16:creationId xmlns:a16="http://schemas.microsoft.com/office/drawing/2014/main" id="{952C3615-D6D4-9BAD-BD71-2401B8C77F6A}"/>
                </a:ext>
              </a:extLst>
            </p:cNvPr>
            <p:cNvSpPr/>
            <p:nvPr/>
          </p:nvSpPr>
          <p:spPr>
            <a:xfrm>
              <a:off x="6993869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4" name="任意多边形 150">
              <a:extLst>
                <a:ext uri="{FF2B5EF4-FFF2-40B4-BE49-F238E27FC236}">
                  <a16:creationId xmlns:a16="http://schemas.microsoft.com/office/drawing/2014/main" id="{D8794285-E834-0521-AEDD-AB86206FF95B}"/>
                </a:ext>
              </a:extLst>
            </p:cNvPr>
            <p:cNvSpPr/>
            <p:nvPr/>
          </p:nvSpPr>
          <p:spPr>
            <a:xfrm>
              <a:off x="776222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5" name="任意多边形 151">
              <a:extLst>
                <a:ext uri="{FF2B5EF4-FFF2-40B4-BE49-F238E27FC236}">
                  <a16:creationId xmlns:a16="http://schemas.microsoft.com/office/drawing/2014/main" id="{7FF6167B-018C-9888-D3A6-9F209C0184F9}"/>
                </a:ext>
              </a:extLst>
            </p:cNvPr>
            <p:cNvSpPr/>
            <p:nvPr/>
          </p:nvSpPr>
          <p:spPr>
            <a:xfrm>
              <a:off x="853057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6" name="任意多边形 152">
              <a:extLst>
                <a:ext uri="{FF2B5EF4-FFF2-40B4-BE49-F238E27FC236}">
                  <a16:creationId xmlns:a16="http://schemas.microsoft.com/office/drawing/2014/main" id="{BD3A903C-913F-F3BD-36C2-81E7D3F60E66}"/>
                </a:ext>
              </a:extLst>
            </p:cNvPr>
            <p:cNvSpPr/>
            <p:nvPr/>
          </p:nvSpPr>
          <p:spPr>
            <a:xfrm>
              <a:off x="929893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7" name="任意多边形 153">
              <a:extLst>
                <a:ext uri="{FF2B5EF4-FFF2-40B4-BE49-F238E27FC236}">
                  <a16:creationId xmlns:a16="http://schemas.microsoft.com/office/drawing/2014/main" id="{A824D9E5-D0E5-C693-BD53-5AE50B81472B}"/>
                </a:ext>
              </a:extLst>
            </p:cNvPr>
            <p:cNvSpPr/>
            <p:nvPr/>
          </p:nvSpPr>
          <p:spPr>
            <a:xfrm>
              <a:off x="3627965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8" name="任意多边形 154">
              <a:extLst>
                <a:ext uri="{FF2B5EF4-FFF2-40B4-BE49-F238E27FC236}">
                  <a16:creationId xmlns:a16="http://schemas.microsoft.com/office/drawing/2014/main" id="{BD8F8082-AC14-B9EE-D3CD-30F887501775}"/>
                </a:ext>
              </a:extLst>
            </p:cNvPr>
            <p:cNvSpPr/>
            <p:nvPr/>
          </p:nvSpPr>
          <p:spPr>
            <a:xfrm>
              <a:off x="4396251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9" name="任意多边形 155">
              <a:extLst>
                <a:ext uri="{FF2B5EF4-FFF2-40B4-BE49-F238E27FC236}">
                  <a16:creationId xmlns:a16="http://schemas.microsoft.com/office/drawing/2014/main" id="{17D87F20-DD5A-20FB-4BEE-4E6113A4072D}"/>
                </a:ext>
              </a:extLst>
            </p:cNvPr>
            <p:cNvSpPr/>
            <p:nvPr/>
          </p:nvSpPr>
          <p:spPr>
            <a:xfrm>
              <a:off x="5164536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0" name="任意多边形 156">
              <a:extLst>
                <a:ext uri="{FF2B5EF4-FFF2-40B4-BE49-F238E27FC236}">
                  <a16:creationId xmlns:a16="http://schemas.microsoft.com/office/drawing/2014/main" id="{BD38A0B6-5579-A408-17B5-F37009CA0444}"/>
                </a:ext>
              </a:extLst>
            </p:cNvPr>
            <p:cNvSpPr/>
            <p:nvPr/>
          </p:nvSpPr>
          <p:spPr>
            <a:xfrm>
              <a:off x="59328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1" name="任意多边形 157">
              <a:extLst>
                <a:ext uri="{FF2B5EF4-FFF2-40B4-BE49-F238E27FC236}">
                  <a16:creationId xmlns:a16="http://schemas.microsoft.com/office/drawing/2014/main" id="{0F92FCC1-03C3-653B-D55F-8547547DE676}"/>
                </a:ext>
              </a:extLst>
            </p:cNvPr>
            <p:cNvSpPr/>
            <p:nvPr/>
          </p:nvSpPr>
          <p:spPr>
            <a:xfrm>
              <a:off x="670110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2" name="任意多边形 158">
              <a:extLst>
                <a:ext uri="{FF2B5EF4-FFF2-40B4-BE49-F238E27FC236}">
                  <a16:creationId xmlns:a16="http://schemas.microsoft.com/office/drawing/2014/main" id="{6F6C62D1-48DA-90EE-15CA-82CDB17FC5E1}"/>
                </a:ext>
              </a:extLst>
            </p:cNvPr>
            <p:cNvSpPr/>
            <p:nvPr/>
          </p:nvSpPr>
          <p:spPr>
            <a:xfrm>
              <a:off x="7469394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3" name="任意多边形 159">
              <a:extLst>
                <a:ext uri="{FF2B5EF4-FFF2-40B4-BE49-F238E27FC236}">
                  <a16:creationId xmlns:a16="http://schemas.microsoft.com/office/drawing/2014/main" id="{D0A29ADD-C60F-13EE-3409-EFD2B9187D4C}"/>
                </a:ext>
              </a:extLst>
            </p:cNvPr>
            <p:cNvSpPr/>
            <p:nvPr/>
          </p:nvSpPr>
          <p:spPr>
            <a:xfrm>
              <a:off x="8237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4" name="任意多边形 160">
              <a:extLst>
                <a:ext uri="{FF2B5EF4-FFF2-40B4-BE49-F238E27FC236}">
                  <a16:creationId xmlns:a16="http://schemas.microsoft.com/office/drawing/2014/main" id="{388548A2-0FDC-F36C-361B-DD77D3995C7A}"/>
                </a:ext>
              </a:extLst>
            </p:cNvPr>
            <p:cNvSpPr/>
            <p:nvPr/>
          </p:nvSpPr>
          <p:spPr>
            <a:xfrm>
              <a:off x="900596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6" name="任意多边形 162">
              <a:extLst>
                <a:ext uri="{FF2B5EF4-FFF2-40B4-BE49-F238E27FC236}">
                  <a16:creationId xmlns:a16="http://schemas.microsoft.com/office/drawing/2014/main" id="{2940A66B-8672-20CE-C837-55F597233A89}"/>
                </a:ext>
              </a:extLst>
            </p:cNvPr>
            <p:cNvSpPr/>
            <p:nvPr/>
          </p:nvSpPr>
          <p:spPr>
            <a:xfrm>
              <a:off x="97743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9" name="任意多边形 123">
              <a:extLst>
                <a:ext uri="{FF2B5EF4-FFF2-40B4-BE49-F238E27FC236}">
                  <a16:creationId xmlns:a16="http://schemas.microsoft.com/office/drawing/2014/main" id="{DFA0A65D-DD5F-6850-DF40-BEA655A87DC4}"/>
                </a:ext>
              </a:extLst>
            </p:cNvPr>
            <p:cNvSpPr/>
            <p:nvPr/>
          </p:nvSpPr>
          <p:spPr>
            <a:xfrm>
              <a:off x="1035785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00" name="任意多边形 127">
              <a:extLst>
                <a:ext uri="{FF2B5EF4-FFF2-40B4-BE49-F238E27FC236}">
                  <a16:creationId xmlns:a16="http://schemas.microsoft.com/office/drawing/2014/main" id="{262352AC-C60E-CB95-F7D1-4DA3D7564681}"/>
                </a:ext>
              </a:extLst>
            </p:cNvPr>
            <p:cNvSpPr/>
            <p:nvPr/>
          </p:nvSpPr>
          <p:spPr>
            <a:xfrm>
              <a:off x="1006898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sp>
        <p:nvSpPr>
          <p:cNvPr id="184" name="图形 182">
            <a:extLst>
              <a:ext uri="{FF2B5EF4-FFF2-40B4-BE49-F238E27FC236}">
                <a16:creationId xmlns:a16="http://schemas.microsoft.com/office/drawing/2014/main" id="{DA8480B7-A052-BECD-8CE1-567BDAA88CED}"/>
              </a:ext>
            </a:extLst>
          </p:cNvPr>
          <p:cNvSpPr/>
          <p:nvPr/>
        </p:nvSpPr>
        <p:spPr>
          <a:xfrm>
            <a:off x="289296" y="4506040"/>
            <a:ext cx="2507012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5" name="图形 182">
            <a:extLst>
              <a:ext uri="{FF2B5EF4-FFF2-40B4-BE49-F238E27FC236}">
                <a16:creationId xmlns:a16="http://schemas.microsoft.com/office/drawing/2014/main" id="{9A48755B-1D56-303E-C3C8-1E45D8BEC166}"/>
              </a:ext>
            </a:extLst>
          </p:cNvPr>
          <p:cNvSpPr/>
          <p:nvPr/>
        </p:nvSpPr>
        <p:spPr>
          <a:xfrm flipH="1">
            <a:off x="9399243" y="4506040"/>
            <a:ext cx="2507008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57399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3792" y="4799615"/>
            <a:ext cx="9927083" cy="1420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32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B270F3C-DD99-28EE-69F4-9F827B82C657}"/>
              </a:ext>
            </a:extLst>
          </p:cNvPr>
          <p:cNvSpPr txBox="1"/>
          <p:nvPr/>
        </p:nvSpPr>
        <p:spPr>
          <a:xfrm>
            <a:off x="993792" y="1504133"/>
            <a:ext cx="1045831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©51PPT</a:t>
            </a:r>
            <a:r>
              <a:rPr lang="zh-CN" altLang="en-US" sz="14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</a:t>
            </a:r>
            <a:r>
              <a:rPr lang="en-US" altLang="zh-CN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 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原创作品。</a:t>
            </a:r>
            <a:endParaRPr lang="en-US" altLang="zh-CN" sz="14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仅供学习参考之用！未经许可</a:t>
            </a:r>
            <a:r>
              <a:rPr lang="en-US" altLang="zh-CN" sz="14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PPT</a:t>
            </a:r>
            <a:r>
              <a:rPr lang="zh-CN" altLang="en-US" sz="14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源文件</a:t>
            </a:r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禁止在网站</a:t>
            </a:r>
            <a:r>
              <a:rPr lang="en-US" altLang="zh-CN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( PC</a:t>
            </a:r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、</a:t>
            </a:r>
            <a:r>
              <a:rPr lang="en-US" altLang="zh-CN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M</a:t>
            </a:r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端</a:t>
            </a:r>
            <a:r>
              <a:rPr lang="en-US" altLang="zh-CN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 ) / App / </a:t>
            </a:r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小程序 </a:t>
            </a:r>
            <a:r>
              <a:rPr lang="en-US" altLang="zh-CN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/ </a:t>
            </a:r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各自媒体等平台更改作品归属</a:t>
            </a:r>
            <a:r>
              <a:rPr lang="zh-CN" altLang="en-US" sz="14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传播、贩卖、转载</a:t>
            </a:r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sz="14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0EB5D94C-4B58-72F2-C389-BFDBEFD17544}"/>
              </a:ext>
            </a:extLst>
          </p:cNvPr>
          <p:cNvGrpSpPr/>
          <p:nvPr/>
        </p:nvGrpSpPr>
        <p:grpSpPr>
          <a:xfrm>
            <a:off x="1051327" y="2542919"/>
            <a:ext cx="4018014" cy="1517511"/>
            <a:chOff x="5864446" y="2755192"/>
            <a:chExt cx="5413154" cy="2044423"/>
          </a:xfrm>
        </p:grpSpPr>
        <p:sp>
          <p:nvSpPr>
            <p:cNvPr id="5" name="矩形: 圆角 4">
              <a:extLst>
                <a:ext uri="{FF2B5EF4-FFF2-40B4-BE49-F238E27FC236}">
                  <a16:creationId xmlns:a16="http://schemas.microsoft.com/office/drawing/2014/main" id="{1C742F94-3F34-64B9-2538-76AAC745F6D1}"/>
                </a:ext>
              </a:extLst>
            </p:cNvPr>
            <p:cNvSpPr/>
            <p:nvPr/>
          </p:nvSpPr>
          <p:spPr>
            <a:xfrm>
              <a:off x="5864446" y="2755192"/>
              <a:ext cx="5413154" cy="2044423"/>
            </a:xfrm>
            <a:prstGeom prst="roundRect">
              <a:avLst>
                <a:gd name="adj" fmla="val 9348"/>
              </a:avLst>
            </a:prstGeom>
            <a:solidFill>
              <a:srgbClr val="07C160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08E05D50-75C5-239B-14E8-BBB73E2F93F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096000" y="2898774"/>
              <a:ext cx="4911664" cy="176847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66546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E290ECAE-C6BE-C316-0C4F-B5DA177FAA8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255587 w 12192000"/>
              <a:gd name="connsiteY5" fmla="*/ 217487 h 6858000"/>
              <a:gd name="connsiteX6" fmla="*/ 255587 w 12192000"/>
              <a:gd name="connsiteY6" fmla="*/ 6671469 h 6858000"/>
              <a:gd name="connsiteX7" fmla="*/ 11936411 w 12192000"/>
              <a:gd name="connsiteY7" fmla="*/ 6671469 h 6858000"/>
              <a:gd name="connsiteX8" fmla="*/ 11936411 w 12192000"/>
              <a:gd name="connsiteY8" fmla="*/ 217487 h 6858000"/>
              <a:gd name="connsiteX9" fmla="*/ 255587 w 12192000"/>
              <a:gd name="connsiteY9" fmla="*/ 2174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255587" y="217487"/>
                </a:moveTo>
                <a:lnTo>
                  <a:pt x="255587" y="6671469"/>
                </a:lnTo>
                <a:lnTo>
                  <a:pt x="11936411" y="6671469"/>
                </a:lnTo>
                <a:lnTo>
                  <a:pt x="11936411" y="217487"/>
                </a:lnTo>
                <a:lnTo>
                  <a:pt x="255587" y="217487"/>
                </a:lnTo>
                <a:close/>
              </a:path>
            </a:pathLst>
          </a:custGeom>
          <a:blipFill dpi="0" rotWithShape="1">
            <a:blip r:embed="rId3"/>
            <a:srcRect/>
            <a:tile tx="-5562600" ty="-311150" sx="100000" sy="100000" flip="none" algn="tl"/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23" name="图形 218">
            <a:extLst>
              <a:ext uri="{FF2B5EF4-FFF2-40B4-BE49-F238E27FC236}">
                <a16:creationId xmlns:a16="http://schemas.microsoft.com/office/drawing/2014/main" id="{44C4F2B4-7125-799E-DF20-D4497B1EAD8B}"/>
              </a:ext>
            </a:extLst>
          </p:cNvPr>
          <p:cNvSpPr/>
          <p:nvPr/>
        </p:nvSpPr>
        <p:spPr>
          <a:xfrm>
            <a:off x="3853086" y="1830196"/>
            <a:ext cx="2380265" cy="4414462"/>
          </a:xfrm>
          <a:custGeom>
            <a:avLst/>
            <a:gdLst>
              <a:gd name="connsiteX0" fmla="*/ 1825100 w 3211789"/>
              <a:gd name="connsiteY0" fmla="*/ 5367144 h 6108771"/>
              <a:gd name="connsiteX1" fmla="*/ 1751709 w 3211789"/>
              <a:gd name="connsiteY1" fmla="*/ 5598902 h 6108771"/>
              <a:gd name="connsiteX2" fmla="*/ 1873383 w 3211789"/>
              <a:gd name="connsiteY2" fmla="*/ 5861562 h 6108771"/>
              <a:gd name="connsiteX3" fmla="*/ 1873383 w 3211789"/>
              <a:gd name="connsiteY3" fmla="*/ 5869287 h 6108771"/>
              <a:gd name="connsiteX4" fmla="*/ 1674457 w 3211789"/>
              <a:gd name="connsiteY4" fmla="*/ 5591177 h 6108771"/>
              <a:gd name="connsiteX5" fmla="*/ 1676388 w 3211789"/>
              <a:gd name="connsiteY5" fmla="*/ 5566070 h 6108771"/>
              <a:gd name="connsiteX6" fmla="*/ 1687976 w 3211789"/>
              <a:gd name="connsiteY6" fmla="*/ 5519718 h 6108771"/>
              <a:gd name="connsiteX7" fmla="*/ 1716946 w 3211789"/>
              <a:gd name="connsiteY7" fmla="*/ 5461778 h 6108771"/>
              <a:gd name="connsiteX8" fmla="*/ 1724671 w 3211789"/>
              <a:gd name="connsiteY8" fmla="*/ 5345899 h 6108771"/>
              <a:gd name="connsiteX9" fmla="*/ 1728534 w 3211789"/>
              <a:gd name="connsiteY9" fmla="*/ 5351693 h 6108771"/>
              <a:gd name="connsiteX10" fmla="*/ 1738190 w 3211789"/>
              <a:gd name="connsiteY10" fmla="*/ 5380663 h 6108771"/>
              <a:gd name="connsiteX11" fmla="*/ 1736259 w 3211789"/>
              <a:gd name="connsiteY11" fmla="*/ 5415427 h 6108771"/>
              <a:gd name="connsiteX12" fmla="*/ 1732396 w 3211789"/>
              <a:gd name="connsiteY12" fmla="*/ 5427015 h 6108771"/>
              <a:gd name="connsiteX13" fmla="*/ 1734327 w 3211789"/>
              <a:gd name="connsiteY13" fmla="*/ 5440534 h 6108771"/>
              <a:gd name="connsiteX14" fmla="*/ 1732396 w 3211789"/>
              <a:gd name="connsiteY14" fmla="*/ 5430877 h 6108771"/>
              <a:gd name="connsiteX15" fmla="*/ 1728534 w 3211789"/>
              <a:gd name="connsiteY15" fmla="*/ 5442465 h 6108771"/>
              <a:gd name="connsiteX16" fmla="*/ 1732396 w 3211789"/>
              <a:gd name="connsiteY16" fmla="*/ 5444397 h 6108771"/>
              <a:gd name="connsiteX17" fmla="*/ 1726602 w 3211789"/>
              <a:gd name="connsiteY17" fmla="*/ 5457916 h 6108771"/>
              <a:gd name="connsiteX18" fmla="*/ 1730465 w 3211789"/>
              <a:gd name="connsiteY18" fmla="*/ 5465641 h 6108771"/>
              <a:gd name="connsiteX19" fmla="*/ 1695701 w 3211789"/>
              <a:gd name="connsiteY19" fmla="*/ 5591177 h 6108771"/>
              <a:gd name="connsiteX20" fmla="*/ 1753641 w 3211789"/>
              <a:gd name="connsiteY20" fmla="*/ 5708988 h 6108771"/>
              <a:gd name="connsiteX21" fmla="*/ 1757503 w 3211789"/>
              <a:gd name="connsiteY21" fmla="*/ 5701262 h 6108771"/>
              <a:gd name="connsiteX22" fmla="*/ 1745915 w 3211789"/>
              <a:gd name="connsiteY22" fmla="*/ 5674224 h 6108771"/>
              <a:gd name="connsiteX23" fmla="*/ 1732396 w 3211789"/>
              <a:gd name="connsiteY23" fmla="*/ 5600834 h 6108771"/>
              <a:gd name="connsiteX24" fmla="*/ 1809649 w 3211789"/>
              <a:gd name="connsiteY24" fmla="*/ 5349762 h 6108771"/>
              <a:gd name="connsiteX25" fmla="*/ 1805786 w 3211789"/>
              <a:gd name="connsiteY25" fmla="*/ 5316929 h 6108771"/>
              <a:gd name="connsiteX26" fmla="*/ 1780679 w 3211789"/>
              <a:gd name="connsiteY26" fmla="*/ 5262852 h 6108771"/>
              <a:gd name="connsiteX27" fmla="*/ 1772954 w 3211789"/>
              <a:gd name="connsiteY27" fmla="*/ 5226157 h 6108771"/>
              <a:gd name="connsiteX28" fmla="*/ 1772954 w 3211789"/>
              <a:gd name="connsiteY28" fmla="*/ 5210707 h 6108771"/>
              <a:gd name="connsiteX29" fmla="*/ 1825100 w 3211789"/>
              <a:gd name="connsiteY29" fmla="*/ 5367144 h 6108771"/>
              <a:gd name="connsiteX30" fmla="*/ 1388621 w 3211789"/>
              <a:gd name="connsiteY30" fmla="*/ 5345899 h 6108771"/>
              <a:gd name="connsiteX31" fmla="*/ 1373170 w 3211789"/>
              <a:gd name="connsiteY31" fmla="*/ 5376800 h 6108771"/>
              <a:gd name="connsiteX32" fmla="*/ 1363514 w 3211789"/>
              <a:gd name="connsiteY32" fmla="*/ 5436671 h 6108771"/>
              <a:gd name="connsiteX33" fmla="*/ 1371239 w 3211789"/>
              <a:gd name="connsiteY33" fmla="*/ 5488817 h 6108771"/>
              <a:gd name="connsiteX34" fmla="*/ 1378964 w 3211789"/>
              <a:gd name="connsiteY34" fmla="*/ 5471435 h 6108771"/>
              <a:gd name="connsiteX35" fmla="*/ 1531539 w 3211789"/>
              <a:gd name="connsiteY35" fmla="*/ 5305341 h 6108771"/>
              <a:gd name="connsiteX36" fmla="*/ 1577890 w 3211789"/>
              <a:gd name="connsiteY36" fmla="*/ 5284097 h 6108771"/>
              <a:gd name="connsiteX37" fmla="*/ 1585616 w 3211789"/>
              <a:gd name="connsiteY37" fmla="*/ 5284097 h 6108771"/>
              <a:gd name="connsiteX38" fmla="*/ 1535401 w 3211789"/>
              <a:gd name="connsiteY38" fmla="*/ 5314998 h 6108771"/>
              <a:gd name="connsiteX39" fmla="*/ 1504500 w 3211789"/>
              <a:gd name="connsiteY39" fmla="*/ 5340105 h 6108771"/>
              <a:gd name="connsiteX40" fmla="*/ 1469736 w 3211789"/>
              <a:gd name="connsiteY40" fmla="*/ 5359418 h 6108771"/>
              <a:gd name="connsiteX41" fmla="*/ 1392483 w 3211789"/>
              <a:gd name="connsiteY41" fmla="*/ 5521649 h 6108771"/>
              <a:gd name="connsiteX42" fmla="*/ 1392483 w 3211789"/>
              <a:gd name="connsiteY42" fmla="*/ 5600834 h 6108771"/>
              <a:gd name="connsiteX43" fmla="*/ 1340338 w 3211789"/>
              <a:gd name="connsiteY43" fmla="*/ 5461778 h 6108771"/>
              <a:gd name="connsiteX44" fmla="*/ 1340338 w 3211789"/>
              <a:gd name="connsiteY44" fmla="*/ 5423152 h 6108771"/>
              <a:gd name="connsiteX45" fmla="*/ 1390552 w 3211789"/>
              <a:gd name="connsiteY45" fmla="*/ 5311135 h 6108771"/>
              <a:gd name="connsiteX46" fmla="*/ 1406003 w 3211789"/>
              <a:gd name="connsiteY46" fmla="*/ 5293753 h 6108771"/>
              <a:gd name="connsiteX47" fmla="*/ 1423385 w 3211789"/>
              <a:gd name="connsiteY47" fmla="*/ 5286028 h 6108771"/>
              <a:gd name="connsiteX48" fmla="*/ 1556646 w 3211789"/>
              <a:gd name="connsiteY48" fmla="*/ 5199119 h 6108771"/>
              <a:gd name="connsiteX49" fmla="*/ 1388621 w 3211789"/>
              <a:gd name="connsiteY49" fmla="*/ 5345899 h 6108771"/>
              <a:gd name="connsiteX50" fmla="*/ 1711152 w 3211789"/>
              <a:gd name="connsiteY50" fmla="*/ 5027231 h 6108771"/>
              <a:gd name="connsiteX51" fmla="*/ 1691838 w 3211789"/>
              <a:gd name="connsiteY51" fmla="*/ 5063926 h 6108771"/>
              <a:gd name="connsiteX52" fmla="*/ 1684113 w 3211789"/>
              <a:gd name="connsiteY52" fmla="*/ 5067789 h 6108771"/>
              <a:gd name="connsiteX53" fmla="*/ 1664800 w 3211789"/>
              <a:gd name="connsiteY53" fmla="*/ 5036888 h 6108771"/>
              <a:gd name="connsiteX54" fmla="*/ 1699564 w 3211789"/>
              <a:gd name="connsiteY54" fmla="*/ 5015643 h 6108771"/>
              <a:gd name="connsiteX55" fmla="*/ 1711152 w 3211789"/>
              <a:gd name="connsiteY55" fmla="*/ 5027231 h 6108771"/>
              <a:gd name="connsiteX56" fmla="*/ 1485187 w 3211789"/>
              <a:gd name="connsiteY56" fmla="*/ 4940322 h 6108771"/>
              <a:gd name="connsiteX57" fmla="*/ 1463942 w 3211789"/>
              <a:gd name="connsiteY57" fmla="*/ 4977017 h 6108771"/>
              <a:gd name="connsiteX58" fmla="*/ 1243772 w 3211789"/>
              <a:gd name="connsiteY58" fmla="*/ 5125728 h 6108771"/>
              <a:gd name="connsiteX59" fmla="*/ 1247634 w 3211789"/>
              <a:gd name="connsiteY59" fmla="*/ 5127660 h 6108771"/>
              <a:gd name="connsiteX60" fmla="*/ 1301711 w 3211789"/>
              <a:gd name="connsiteY60" fmla="*/ 5118003 h 6108771"/>
              <a:gd name="connsiteX61" fmla="*/ 1369308 w 3211789"/>
              <a:gd name="connsiteY61" fmla="*/ 5098690 h 6108771"/>
              <a:gd name="connsiteX62" fmla="*/ 1440767 w 3211789"/>
              <a:gd name="connsiteY62" fmla="*/ 5048476 h 6108771"/>
              <a:gd name="connsiteX63" fmla="*/ 1496775 w 3211789"/>
              <a:gd name="connsiteY63" fmla="*/ 4992467 h 6108771"/>
              <a:gd name="connsiteX64" fmla="*/ 1519951 w 3211789"/>
              <a:gd name="connsiteY64" fmla="*/ 4984742 h 6108771"/>
              <a:gd name="connsiteX65" fmla="*/ 1529607 w 3211789"/>
              <a:gd name="connsiteY65" fmla="*/ 4984742 h 6108771"/>
              <a:gd name="connsiteX66" fmla="*/ 1529607 w 3211789"/>
              <a:gd name="connsiteY66" fmla="*/ 4990536 h 6108771"/>
              <a:gd name="connsiteX67" fmla="*/ 1496775 w 3211789"/>
              <a:gd name="connsiteY67" fmla="*/ 5007918 h 6108771"/>
              <a:gd name="connsiteX68" fmla="*/ 1440767 w 3211789"/>
              <a:gd name="connsiteY68" fmla="*/ 5067789 h 6108771"/>
              <a:gd name="connsiteX69" fmla="*/ 1375102 w 3211789"/>
              <a:gd name="connsiteY69" fmla="*/ 5112209 h 6108771"/>
              <a:gd name="connsiteX70" fmla="*/ 1237978 w 3211789"/>
              <a:gd name="connsiteY70" fmla="*/ 5156630 h 6108771"/>
              <a:gd name="connsiteX71" fmla="*/ 1156862 w 3211789"/>
              <a:gd name="connsiteY71" fmla="*/ 5276372 h 6108771"/>
              <a:gd name="connsiteX72" fmla="*/ 1147206 w 3211789"/>
              <a:gd name="connsiteY72" fmla="*/ 5233882 h 6108771"/>
              <a:gd name="connsiteX73" fmla="*/ 1367376 w 3211789"/>
              <a:gd name="connsiteY73" fmla="*/ 5038819 h 6108771"/>
              <a:gd name="connsiteX74" fmla="*/ 1407934 w 3211789"/>
              <a:gd name="connsiteY74" fmla="*/ 5011780 h 6108771"/>
              <a:gd name="connsiteX75" fmla="*/ 1481324 w 3211789"/>
              <a:gd name="connsiteY75" fmla="*/ 4934528 h 6108771"/>
              <a:gd name="connsiteX76" fmla="*/ 1485187 w 3211789"/>
              <a:gd name="connsiteY76" fmla="*/ 4940322 h 6108771"/>
              <a:gd name="connsiteX77" fmla="*/ 1697632 w 3211789"/>
              <a:gd name="connsiteY77" fmla="*/ 5013712 h 6108771"/>
              <a:gd name="connsiteX78" fmla="*/ 1664800 w 3211789"/>
              <a:gd name="connsiteY78" fmla="*/ 4984742 h 6108771"/>
              <a:gd name="connsiteX79" fmla="*/ 1666731 w 3211789"/>
              <a:gd name="connsiteY79" fmla="*/ 4967360 h 6108771"/>
              <a:gd name="connsiteX80" fmla="*/ 1689907 w 3211789"/>
              <a:gd name="connsiteY80" fmla="*/ 4953841 h 6108771"/>
              <a:gd name="connsiteX81" fmla="*/ 1740121 w 3211789"/>
              <a:gd name="connsiteY81" fmla="*/ 4924871 h 6108771"/>
              <a:gd name="connsiteX82" fmla="*/ 1697632 w 3211789"/>
              <a:gd name="connsiteY82" fmla="*/ 5013712 h 6108771"/>
              <a:gd name="connsiteX83" fmla="*/ 1906215 w 3211789"/>
              <a:gd name="connsiteY83" fmla="*/ 4922940 h 6108771"/>
              <a:gd name="connsiteX84" fmla="*/ 1912009 w 3211789"/>
              <a:gd name="connsiteY84" fmla="*/ 4967360 h 6108771"/>
              <a:gd name="connsiteX85" fmla="*/ 1996987 w 3211789"/>
              <a:gd name="connsiteY85" fmla="*/ 5102553 h 6108771"/>
              <a:gd name="connsiteX86" fmla="*/ 2041408 w 3211789"/>
              <a:gd name="connsiteY86" fmla="*/ 5245470 h 6108771"/>
              <a:gd name="connsiteX87" fmla="*/ 2041408 w 3211789"/>
              <a:gd name="connsiteY87" fmla="*/ 5343968 h 6108771"/>
              <a:gd name="connsiteX88" fmla="*/ 2070378 w 3211789"/>
              <a:gd name="connsiteY88" fmla="*/ 5463710 h 6108771"/>
              <a:gd name="connsiteX89" fmla="*/ 1977674 w 3211789"/>
              <a:gd name="connsiteY89" fmla="*/ 5168218 h 6108771"/>
              <a:gd name="connsiteX90" fmla="*/ 1950636 w 3211789"/>
              <a:gd name="connsiteY90" fmla="*/ 5118003 h 6108771"/>
              <a:gd name="connsiteX91" fmla="*/ 1919734 w 3211789"/>
              <a:gd name="connsiteY91" fmla="*/ 5081308 h 6108771"/>
              <a:gd name="connsiteX92" fmla="*/ 1925528 w 3211789"/>
              <a:gd name="connsiteY92" fmla="*/ 5077445 h 6108771"/>
              <a:gd name="connsiteX93" fmla="*/ 1942910 w 3211789"/>
              <a:gd name="connsiteY93" fmla="*/ 5087102 h 6108771"/>
              <a:gd name="connsiteX94" fmla="*/ 2014369 w 3211789"/>
              <a:gd name="connsiteY94" fmla="*/ 5247402 h 6108771"/>
              <a:gd name="connsiteX95" fmla="*/ 2018232 w 3211789"/>
              <a:gd name="connsiteY95" fmla="*/ 5220363 h 6108771"/>
              <a:gd name="connsiteX96" fmla="*/ 1956430 w 3211789"/>
              <a:gd name="connsiteY96" fmla="*/ 5075514 h 6108771"/>
              <a:gd name="connsiteX97" fmla="*/ 1933254 w 3211789"/>
              <a:gd name="connsiteY97" fmla="*/ 5033025 h 6108771"/>
              <a:gd name="connsiteX98" fmla="*/ 1890765 w 3211789"/>
              <a:gd name="connsiteY98" fmla="*/ 4932596 h 6108771"/>
              <a:gd name="connsiteX99" fmla="*/ 1898490 w 3211789"/>
              <a:gd name="connsiteY99" fmla="*/ 4922940 h 6108771"/>
              <a:gd name="connsiteX100" fmla="*/ 1906215 w 3211789"/>
              <a:gd name="connsiteY100" fmla="*/ 4922940 h 6108771"/>
              <a:gd name="connsiteX101" fmla="*/ 1736259 w 3211789"/>
              <a:gd name="connsiteY101" fmla="*/ 4903626 h 6108771"/>
              <a:gd name="connsiteX102" fmla="*/ 1709220 w 3211789"/>
              <a:gd name="connsiteY102" fmla="*/ 4919077 h 6108771"/>
              <a:gd name="connsiteX103" fmla="*/ 1684113 w 3211789"/>
              <a:gd name="connsiteY103" fmla="*/ 4899764 h 6108771"/>
              <a:gd name="connsiteX104" fmla="*/ 1715014 w 3211789"/>
              <a:gd name="connsiteY104" fmla="*/ 4857275 h 6108771"/>
              <a:gd name="connsiteX105" fmla="*/ 1736259 w 3211789"/>
              <a:gd name="connsiteY105" fmla="*/ 4903626 h 6108771"/>
              <a:gd name="connsiteX106" fmla="*/ 1772954 w 3211789"/>
              <a:gd name="connsiteY106" fmla="*/ 4841824 h 6108771"/>
              <a:gd name="connsiteX107" fmla="*/ 1751709 w 3211789"/>
              <a:gd name="connsiteY107" fmla="*/ 4893970 h 6108771"/>
              <a:gd name="connsiteX108" fmla="*/ 1732396 w 3211789"/>
              <a:gd name="connsiteY108" fmla="*/ 4859206 h 6108771"/>
              <a:gd name="connsiteX109" fmla="*/ 1751709 w 3211789"/>
              <a:gd name="connsiteY109" fmla="*/ 4839893 h 6108771"/>
              <a:gd name="connsiteX110" fmla="*/ 1772954 w 3211789"/>
              <a:gd name="connsiteY110" fmla="*/ 4841824 h 6108771"/>
              <a:gd name="connsiteX111" fmla="*/ 1790336 w 3211789"/>
              <a:gd name="connsiteY111" fmla="*/ 4787747 h 6108771"/>
              <a:gd name="connsiteX112" fmla="*/ 1790336 w 3211789"/>
              <a:gd name="connsiteY112" fmla="*/ 4801266 h 6108771"/>
              <a:gd name="connsiteX113" fmla="*/ 1745915 w 3211789"/>
              <a:gd name="connsiteY113" fmla="*/ 4830236 h 6108771"/>
              <a:gd name="connsiteX114" fmla="*/ 1709220 w 3211789"/>
              <a:gd name="connsiteY114" fmla="*/ 4810923 h 6108771"/>
              <a:gd name="connsiteX115" fmla="*/ 1765229 w 3211789"/>
              <a:gd name="connsiteY115" fmla="*/ 4751052 h 6108771"/>
              <a:gd name="connsiteX116" fmla="*/ 1790336 w 3211789"/>
              <a:gd name="connsiteY116" fmla="*/ 4787747 h 6108771"/>
              <a:gd name="connsiteX117" fmla="*/ 1827031 w 3211789"/>
              <a:gd name="connsiteY117" fmla="*/ 4739464 h 6108771"/>
              <a:gd name="connsiteX118" fmla="*/ 1794198 w 3211789"/>
              <a:gd name="connsiteY118" fmla="*/ 4785816 h 6108771"/>
              <a:gd name="connsiteX119" fmla="*/ 1782611 w 3211789"/>
              <a:gd name="connsiteY119" fmla="*/ 4749121 h 6108771"/>
              <a:gd name="connsiteX120" fmla="*/ 1796130 w 3211789"/>
              <a:gd name="connsiteY120" fmla="*/ 4739464 h 6108771"/>
              <a:gd name="connsiteX121" fmla="*/ 1827031 w 3211789"/>
              <a:gd name="connsiteY121" fmla="*/ 4739464 h 6108771"/>
              <a:gd name="connsiteX122" fmla="*/ 2039476 w 3211789"/>
              <a:gd name="connsiteY122" fmla="*/ 4727876 h 6108771"/>
              <a:gd name="connsiteX123" fmla="*/ 2089691 w 3211789"/>
              <a:gd name="connsiteY123" fmla="*/ 4783884 h 6108771"/>
              <a:gd name="connsiteX124" fmla="*/ 2114798 w 3211789"/>
              <a:gd name="connsiteY124" fmla="*/ 4841824 h 6108771"/>
              <a:gd name="connsiteX125" fmla="*/ 2114798 w 3211789"/>
              <a:gd name="connsiteY125" fmla="*/ 4980879 h 6108771"/>
              <a:gd name="connsiteX126" fmla="*/ 2134111 w 3211789"/>
              <a:gd name="connsiteY126" fmla="*/ 5029162 h 6108771"/>
              <a:gd name="connsiteX127" fmla="*/ 2165012 w 3211789"/>
              <a:gd name="connsiteY127" fmla="*/ 5067789 h 6108771"/>
              <a:gd name="connsiteX128" fmla="*/ 2149562 w 3211789"/>
              <a:gd name="connsiteY128" fmla="*/ 5061995 h 6108771"/>
              <a:gd name="connsiteX129" fmla="*/ 2074240 w 3211789"/>
              <a:gd name="connsiteY129" fmla="*/ 4936459 h 6108771"/>
              <a:gd name="connsiteX130" fmla="*/ 2052996 w 3211789"/>
              <a:gd name="connsiteY130" fmla="*/ 4837961 h 6108771"/>
              <a:gd name="connsiteX131" fmla="*/ 1993125 w 3211789"/>
              <a:gd name="connsiteY131" fmla="*/ 4783884 h 6108771"/>
              <a:gd name="connsiteX132" fmla="*/ 2031751 w 3211789"/>
              <a:gd name="connsiteY132" fmla="*/ 4793541 h 6108771"/>
              <a:gd name="connsiteX133" fmla="*/ 2085828 w 3211789"/>
              <a:gd name="connsiteY133" fmla="*/ 4884313 h 6108771"/>
              <a:gd name="connsiteX134" fmla="*/ 2093553 w 3211789"/>
              <a:gd name="connsiteY134" fmla="*/ 4845687 h 6108771"/>
              <a:gd name="connsiteX135" fmla="*/ 2008575 w 3211789"/>
              <a:gd name="connsiteY135" fmla="*/ 4710494 h 6108771"/>
              <a:gd name="connsiteX136" fmla="*/ 2039476 w 3211789"/>
              <a:gd name="connsiteY136" fmla="*/ 4727876 h 6108771"/>
              <a:gd name="connsiteX137" fmla="*/ 1886902 w 3211789"/>
              <a:gd name="connsiteY137" fmla="*/ 4631310 h 6108771"/>
              <a:gd name="connsiteX138" fmla="*/ 1850207 w 3211789"/>
              <a:gd name="connsiteY138" fmla="*/ 4668005 h 6108771"/>
              <a:gd name="connsiteX139" fmla="*/ 1848276 w 3211789"/>
              <a:gd name="connsiteY139" fmla="*/ 4671868 h 6108771"/>
              <a:gd name="connsiteX140" fmla="*/ 1852138 w 3211789"/>
              <a:gd name="connsiteY140" fmla="*/ 4687318 h 6108771"/>
              <a:gd name="connsiteX141" fmla="*/ 1796130 w 3211789"/>
              <a:gd name="connsiteY141" fmla="*/ 4725945 h 6108771"/>
              <a:gd name="connsiteX142" fmla="*/ 1745915 w 3211789"/>
              <a:gd name="connsiteY142" fmla="*/ 4693112 h 6108771"/>
              <a:gd name="connsiteX143" fmla="*/ 1778748 w 3211789"/>
              <a:gd name="connsiteY143" fmla="*/ 4646761 h 6108771"/>
              <a:gd name="connsiteX144" fmla="*/ 1801924 w 3211789"/>
              <a:gd name="connsiteY144" fmla="*/ 4642898 h 6108771"/>
              <a:gd name="connsiteX145" fmla="*/ 1828962 w 3211789"/>
              <a:gd name="connsiteY145" fmla="*/ 4646761 h 6108771"/>
              <a:gd name="connsiteX146" fmla="*/ 1854069 w 3211789"/>
              <a:gd name="connsiteY146" fmla="*/ 4629379 h 6108771"/>
              <a:gd name="connsiteX147" fmla="*/ 1886902 w 3211789"/>
              <a:gd name="connsiteY147" fmla="*/ 4631310 h 6108771"/>
              <a:gd name="connsiteX148" fmla="*/ 1657075 w 3211789"/>
              <a:gd name="connsiteY148" fmla="*/ 4604272 h 6108771"/>
              <a:gd name="connsiteX149" fmla="*/ 1635830 w 3211789"/>
              <a:gd name="connsiteY149" fmla="*/ 4613928 h 6108771"/>
              <a:gd name="connsiteX150" fmla="*/ 1585616 w 3211789"/>
              <a:gd name="connsiteY150" fmla="*/ 4623585 h 6108771"/>
              <a:gd name="connsiteX151" fmla="*/ 1330681 w 3211789"/>
              <a:gd name="connsiteY151" fmla="*/ 4743327 h 6108771"/>
              <a:gd name="connsiteX152" fmla="*/ 1311368 w 3211789"/>
              <a:gd name="connsiteY152" fmla="*/ 4768434 h 6108771"/>
              <a:gd name="connsiteX153" fmla="*/ 1315231 w 3211789"/>
              <a:gd name="connsiteY153" fmla="*/ 4772297 h 6108771"/>
              <a:gd name="connsiteX154" fmla="*/ 1450423 w 3211789"/>
              <a:gd name="connsiteY154" fmla="*/ 4727876 h 6108771"/>
              <a:gd name="connsiteX155" fmla="*/ 1489050 w 3211789"/>
              <a:gd name="connsiteY155" fmla="*/ 4731739 h 6108771"/>
              <a:gd name="connsiteX156" fmla="*/ 1434973 w 3211789"/>
              <a:gd name="connsiteY156" fmla="*/ 4741395 h 6108771"/>
              <a:gd name="connsiteX157" fmla="*/ 1292055 w 3211789"/>
              <a:gd name="connsiteY157" fmla="*/ 4824442 h 6108771"/>
              <a:gd name="connsiteX158" fmla="*/ 1272741 w 3211789"/>
              <a:gd name="connsiteY158" fmla="*/ 4851481 h 6108771"/>
              <a:gd name="connsiteX159" fmla="*/ 1236046 w 3211789"/>
              <a:gd name="connsiteY159" fmla="*/ 4903626 h 6108771"/>
              <a:gd name="connsiteX160" fmla="*/ 1249566 w 3211789"/>
              <a:gd name="connsiteY160" fmla="*/ 4843755 h 6108771"/>
              <a:gd name="connsiteX161" fmla="*/ 1315231 w 3211789"/>
              <a:gd name="connsiteY161" fmla="*/ 4722082 h 6108771"/>
              <a:gd name="connsiteX162" fmla="*/ 1630036 w 3211789"/>
              <a:gd name="connsiteY162" fmla="*/ 4602340 h 6108771"/>
              <a:gd name="connsiteX163" fmla="*/ 1657075 w 3211789"/>
              <a:gd name="connsiteY163" fmla="*/ 4604272 h 6108771"/>
              <a:gd name="connsiteX164" fmla="*/ 1813512 w 3211789"/>
              <a:gd name="connsiteY164" fmla="*/ 4613928 h 6108771"/>
              <a:gd name="connsiteX165" fmla="*/ 1813512 w 3211789"/>
              <a:gd name="connsiteY165" fmla="*/ 4621653 h 6108771"/>
              <a:gd name="connsiteX166" fmla="*/ 1798061 w 3211789"/>
              <a:gd name="connsiteY166" fmla="*/ 4635173 h 6108771"/>
              <a:gd name="connsiteX167" fmla="*/ 1776817 w 3211789"/>
              <a:gd name="connsiteY167" fmla="*/ 4635173 h 6108771"/>
              <a:gd name="connsiteX168" fmla="*/ 1774885 w 3211789"/>
              <a:gd name="connsiteY168" fmla="*/ 4625516 h 6108771"/>
              <a:gd name="connsiteX169" fmla="*/ 1790336 w 3211789"/>
              <a:gd name="connsiteY169" fmla="*/ 4600409 h 6108771"/>
              <a:gd name="connsiteX170" fmla="*/ 1813512 w 3211789"/>
              <a:gd name="connsiteY170" fmla="*/ 4613928 h 6108771"/>
              <a:gd name="connsiteX171" fmla="*/ 1877245 w 3211789"/>
              <a:gd name="connsiteY171" fmla="*/ 4559851 h 6108771"/>
              <a:gd name="connsiteX172" fmla="*/ 1881108 w 3211789"/>
              <a:gd name="connsiteY172" fmla="*/ 4573370 h 6108771"/>
              <a:gd name="connsiteX173" fmla="*/ 1898490 w 3211789"/>
              <a:gd name="connsiteY173" fmla="*/ 4598478 h 6108771"/>
              <a:gd name="connsiteX174" fmla="*/ 1861795 w 3211789"/>
              <a:gd name="connsiteY174" fmla="*/ 4619722 h 6108771"/>
              <a:gd name="connsiteX175" fmla="*/ 1815443 w 3211789"/>
              <a:gd name="connsiteY175" fmla="*/ 4608134 h 6108771"/>
              <a:gd name="connsiteX176" fmla="*/ 1796130 w 3211789"/>
              <a:gd name="connsiteY176" fmla="*/ 4581096 h 6108771"/>
              <a:gd name="connsiteX177" fmla="*/ 1796130 w 3211789"/>
              <a:gd name="connsiteY177" fmla="*/ 4575302 h 6108771"/>
              <a:gd name="connsiteX178" fmla="*/ 1799992 w 3211789"/>
              <a:gd name="connsiteY178" fmla="*/ 4563714 h 6108771"/>
              <a:gd name="connsiteX179" fmla="*/ 1859863 w 3211789"/>
              <a:gd name="connsiteY179" fmla="*/ 4557920 h 6108771"/>
              <a:gd name="connsiteX180" fmla="*/ 1877245 w 3211789"/>
              <a:gd name="connsiteY180" fmla="*/ 4559851 h 6108771"/>
              <a:gd name="connsiteX181" fmla="*/ 1929391 w 3211789"/>
              <a:gd name="connsiteY181" fmla="*/ 4554057 h 6108771"/>
              <a:gd name="connsiteX182" fmla="*/ 1910078 w 3211789"/>
              <a:gd name="connsiteY182" fmla="*/ 4583027 h 6108771"/>
              <a:gd name="connsiteX183" fmla="*/ 1890765 w 3211789"/>
              <a:gd name="connsiteY183" fmla="*/ 4550195 h 6108771"/>
              <a:gd name="connsiteX184" fmla="*/ 1892696 w 3211789"/>
              <a:gd name="connsiteY184" fmla="*/ 4528950 h 6108771"/>
              <a:gd name="connsiteX185" fmla="*/ 1929391 w 3211789"/>
              <a:gd name="connsiteY185" fmla="*/ 4554057 h 6108771"/>
              <a:gd name="connsiteX186" fmla="*/ 1950636 w 3211789"/>
              <a:gd name="connsiteY186" fmla="*/ 4482598 h 6108771"/>
              <a:gd name="connsiteX187" fmla="*/ 1956430 w 3211789"/>
              <a:gd name="connsiteY187" fmla="*/ 4486461 h 6108771"/>
              <a:gd name="connsiteX188" fmla="*/ 1937116 w 3211789"/>
              <a:gd name="connsiteY188" fmla="*/ 4528950 h 6108771"/>
              <a:gd name="connsiteX189" fmla="*/ 1925528 w 3211789"/>
              <a:gd name="connsiteY189" fmla="*/ 4530881 h 6108771"/>
              <a:gd name="connsiteX190" fmla="*/ 1873383 w 3211789"/>
              <a:gd name="connsiteY190" fmla="*/ 4515431 h 6108771"/>
              <a:gd name="connsiteX191" fmla="*/ 1865657 w 3211789"/>
              <a:gd name="connsiteY191" fmla="*/ 4532813 h 6108771"/>
              <a:gd name="connsiteX192" fmla="*/ 1828962 w 3211789"/>
              <a:gd name="connsiteY192" fmla="*/ 4548263 h 6108771"/>
              <a:gd name="connsiteX193" fmla="*/ 1809649 w 3211789"/>
              <a:gd name="connsiteY193" fmla="*/ 4542469 h 6108771"/>
              <a:gd name="connsiteX194" fmla="*/ 1830894 w 3211789"/>
              <a:gd name="connsiteY194" fmla="*/ 4486461 h 6108771"/>
              <a:gd name="connsiteX195" fmla="*/ 1854069 w 3211789"/>
              <a:gd name="connsiteY195" fmla="*/ 4503843 h 6108771"/>
              <a:gd name="connsiteX196" fmla="*/ 1859863 w 3211789"/>
              <a:gd name="connsiteY196" fmla="*/ 4503843 h 6108771"/>
              <a:gd name="connsiteX197" fmla="*/ 1859863 w 3211789"/>
              <a:gd name="connsiteY197" fmla="*/ 4488392 h 6108771"/>
              <a:gd name="connsiteX198" fmla="*/ 1915872 w 3211789"/>
              <a:gd name="connsiteY198" fmla="*/ 4465216 h 6108771"/>
              <a:gd name="connsiteX199" fmla="*/ 1950636 w 3211789"/>
              <a:gd name="connsiteY199" fmla="*/ 4482598 h 6108771"/>
              <a:gd name="connsiteX200" fmla="*/ 1996987 w 3211789"/>
              <a:gd name="connsiteY200" fmla="*/ 4382170 h 6108771"/>
              <a:gd name="connsiteX201" fmla="*/ 1958361 w 3211789"/>
              <a:gd name="connsiteY201" fmla="*/ 4351268 h 6108771"/>
              <a:gd name="connsiteX202" fmla="*/ 1987331 w 3211789"/>
              <a:gd name="connsiteY202" fmla="*/ 4335818 h 6108771"/>
              <a:gd name="connsiteX203" fmla="*/ 2014369 w 3211789"/>
              <a:gd name="connsiteY203" fmla="*/ 4320367 h 6108771"/>
              <a:gd name="connsiteX204" fmla="*/ 1996987 w 3211789"/>
              <a:gd name="connsiteY204" fmla="*/ 4382170 h 6108771"/>
              <a:gd name="connsiteX205" fmla="*/ 1929391 w 3211789"/>
              <a:gd name="connsiteY205" fmla="*/ 4343543 h 6108771"/>
              <a:gd name="connsiteX206" fmla="*/ 1921666 w 3211789"/>
              <a:gd name="connsiteY206" fmla="*/ 4364788 h 6108771"/>
              <a:gd name="connsiteX207" fmla="*/ 1925528 w 3211789"/>
              <a:gd name="connsiteY207" fmla="*/ 4368650 h 6108771"/>
              <a:gd name="connsiteX208" fmla="*/ 1939048 w 3211789"/>
              <a:gd name="connsiteY208" fmla="*/ 4362856 h 6108771"/>
              <a:gd name="connsiteX209" fmla="*/ 1981537 w 3211789"/>
              <a:gd name="connsiteY209" fmla="*/ 4403414 h 6108771"/>
              <a:gd name="connsiteX210" fmla="*/ 1946773 w 3211789"/>
              <a:gd name="connsiteY210" fmla="*/ 4426590 h 6108771"/>
              <a:gd name="connsiteX211" fmla="*/ 1898490 w 3211789"/>
              <a:gd name="connsiteY211" fmla="*/ 4420796 h 6108771"/>
              <a:gd name="connsiteX212" fmla="*/ 1910078 w 3211789"/>
              <a:gd name="connsiteY212" fmla="*/ 4440109 h 6108771"/>
              <a:gd name="connsiteX213" fmla="*/ 1875314 w 3211789"/>
              <a:gd name="connsiteY213" fmla="*/ 4467148 h 6108771"/>
              <a:gd name="connsiteX214" fmla="*/ 1842482 w 3211789"/>
              <a:gd name="connsiteY214" fmla="*/ 4467148 h 6108771"/>
              <a:gd name="connsiteX215" fmla="*/ 1842482 w 3211789"/>
              <a:gd name="connsiteY215" fmla="*/ 4451697 h 6108771"/>
              <a:gd name="connsiteX216" fmla="*/ 1869520 w 3211789"/>
              <a:gd name="connsiteY216" fmla="*/ 4413071 h 6108771"/>
              <a:gd name="connsiteX217" fmla="*/ 1892696 w 3211789"/>
              <a:gd name="connsiteY217" fmla="*/ 4416933 h 6108771"/>
              <a:gd name="connsiteX218" fmla="*/ 1902353 w 3211789"/>
              <a:gd name="connsiteY218" fmla="*/ 4384101 h 6108771"/>
              <a:gd name="connsiteX219" fmla="*/ 1890765 w 3211789"/>
              <a:gd name="connsiteY219" fmla="*/ 4380238 h 6108771"/>
              <a:gd name="connsiteX220" fmla="*/ 1867589 w 3211789"/>
              <a:gd name="connsiteY220" fmla="*/ 4386032 h 6108771"/>
              <a:gd name="connsiteX221" fmla="*/ 1850207 w 3211789"/>
              <a:gd name="connsiteY221" fmla="*/ 4368650 h 6108771"/>
              <a:gd name="connsiteX222" fmla="*/ 1865657 w 3211789"/>
              <a:gd name="connsiteY222" fmla="*/ 4333886 h 6108771"/>
              <a:gd name="connsiteX223" fmla="*/ 1902353 w 3211789"/>
              <a:gd name="connsiteY223" fmla="*/ 4316505 h 6108771"/>
              <a:gd name="connsiteX224" fmla="*/ 1929391 w 3211789"/>
              <a:gd name="connsiteY224" fmla="*/ 4343543 h 6108771"/>
              <a:gd name="connsiteX225" fmla="*/ 2014369 w 3211789"/>
              <a:gd name="connsiteY225" fmla="*/ 4287535 h 6108771"/>
              <a:gd name="connsiteX226" fmla="*/ 2014369 w 3211789"/>
              <a:gd name="connsiteY226" fmla="*/ 4291397 h 6108771"/>
              <a:gd name="connsiteX227" fmla="*/ 1991193 w 3211789"/>
              <a:gd name="connsiteY227" fmla="*/ 4316505 h 6108771"/>
              <a:gd name="connsiteX228" fmla="*/ 1956430 w 3211789"/>
              <a:gd name="connsiteY228" fmla="*/ 4326161 h 6108771"/>
              <a:gd name="connsiteX229" fmla="*/ 1917803 w 3211789"/>
              <a:gd name="connsiteY229" fmla="*/ 4302985 h 6108771"/>
              <a:gd name="connsiteX230" fmla="*/ 1950636 w 3211789"/>
              <a:gd name="connsiteY230" fmla="*/ 4262428 h 6108771"/>
              <a:gd name="connsiteX231" fmla="*/ 2014369 w 3211789"/>
              <a:gd name="connsiteY231" fmla="*/ 4287535 h 6108771"/>
              <a:gd name="connsiteX232" fmla="*/ 1937116 w 3211789"/>
              <a:gd name="connsiteY232" fmla="*/ 4245046 h 6108771"/>
              <a:gd name="connsiteX233" fmla="*/ 1879177 w 3211789"/>
              <a:gd name="connsiteY233" fmla="*/ 4291397 h 6108771"/>
              <a:gd name="connsiteX234" fmla="*/ 1854069 w 3211789"/>
              <a:gd name="connsiteY234" fmla="*/ 4260496 h 6108771"/>
              <a:gd name="connsiteX235" fmla="*/ 1875314 w 3211789"/>
              <a:gd name="connsiteY235" fmla="*/ 4218007 h 6108771"/>
              <a:gd name="connsiteX236" fmla="*/ 1937116 w 3211789"/>
              <a:gd name="connsiteY236" fmla="*/ 4245046 h 6108771"/>
              <a:gd name="connsiteX237" fmla="*/ 1873383 w 3211789"/>
              <a:gd name="connsiteY237" fmla="*/ 4214145 h 6108771"/>
              <a:gd name="connsiteX238" fmla="*/ 1857932 w 3211789"/>
              <a:gd name="connsiteY238" fmla="*/ 4229595 h 6108771"/>
              <a:gd name="connsiteX239" fmla="*/ 1842482 w 3211789"/>
              <a:gd name="connsiteY239" fmla="*/ 4208351 h 6108771"/>
              <a:gd name="connsiteX240" fmla="*/ 1857932 w 3211789"/>
              <a:gd name="connsiteY240" fmla="*/ 4200625 h 6108771"/>
              <a:gd name="connsiteX241" fmla="*/ 1873383 w 3211789"/>
              <a:gd name="connsiteY241" fmla="*/ 4214145 h 6108771"/>
              <a:gd name="connsiteX242" fmla="*/ 1977674 w 3211789"/>
              <a:gd name="connsiteY242" fmla="*/ 4158136 h 6108771"/>
              <a:gd name="connsiteX243" fmla="*/ 2014369 w 3211789"/>
              <a:gd name="connsiteY243" fmla="*/ 4160067 h 6108771"/>
              <a:gd name="connsiteX244" fmla="*/ 2016301 w 3211789"/>
              <a:gd name="connsiteY244" fmla="*/ 4167793 h 6108771"/>
              <a:gd name="connsiteX245" fmla="*/ 2000850 w 3211789"/>
              <a:gd name="connsiteY245" fmla="*/ 4194831 h 6108771"/>
              <a:gd name="connsiteX246" fmla="*/ 2000850 w 3211789"/>
              <a:gd name="connsiteY246" fmla="*/ 4200625 h 6108771"/>
              <a:gd name="connsiteX247" fmla="*/ 2004713 w 3211789"/>
              <a:gd name="connsiteY247" fmla="*/ 4202557 h 6108771"/>
              <a:gd name="connsiteX248" fmla="*/ 2022095 w 3211789"/>
              <a:gd name="connsiteY248" fmla="*/ 4198694 h 6108771"/>
              <a:gd name="connsiteX249" fmla="*/ 2027888 w 3211789"/>
              <a:gd name="connsiteY249" fmla="*/ 4231526 h 6108771"/>
              <a:gd name="connsiteX250" fmla="*/ 2016301 w 3211789"/>
              <a:gd name="connsiteY250" fmla="*/ 4272084 h 6108771"/>
              <a:gd name="connsiteX251" fmla="*/ 1962224 w 3211789"/>
              <a:gd name="connsiteY251" fmla="*/ 4245046 h 6108771"/>
              <a:gd name="connsiteX252" fmla="*/ 1991193 w 3211789"/>
              <a:gd name="connsiteY252" fmla="*/ 4219938 h 6108771"/>
              <a:gd name="connsiteX253" fmla="*/ 1985399 w 3211789"/>
              <a:gd name="connsiteY253" fmla="*/ 4218007 h 6108771"/>
              <a:gd name="connsiteX254" fmla="*/ 1940979 w 3211789"/>
              <a:gd name="connsiteY254" fmla="*/ 4225732 h 6108771"/>
              <a:gd name="connsiteX255" fmla="*/ 1892696 w 3211789"/>
              <a:gd name="connsiteY255" fmla="*/ 4200625 h 6108771"/>
              <a:gd name="connsiteX256" fmla="*/ 1896559 w 3211789"/>
              <a:gd name="connsiteY256" fmla="*/ 4190969 h 6108771"/>
              <a:gd name="connsiteX257" fmla="*/ 1910078 w 3211789"/>
              <a:gd name="connsiteY257" fmla="*/ 4183243 h 6108771"/>
              <a:gd name="connsiteX258" fmla="*/ 1933254 w 3211789"/>
              <a:gd name="connsiteY258" fmla="*/ 4154273 h 6108771"/>
              <a:gd name="connsiteX259" fmla="*/ 1946773 w 3211789"/>
              <a:gd name="connsiteY259" fmla="*/ 4148479 h 6108771"/>
              <a:gd name="connsiteX260" fmla="*/ 1977674 w 3211789"/>
              <a:gd name="connsiteY260" fmla="*/ 4158136 h 6108771"/>
              <a:gd name="connsiteX261" fmla="*/ 1856001 w 3211789"/>
              <a:gd name="connsiteY261" fmla="*/ 4129166 h 6108771"/>
              <a:gd name="connsiteX262" fmla="*/ 1869520 w 3211789"/>
              <a:gd name="connsiteY262" fmla="*/ 4123372 h 6108771"/>
              <a:gd name="connsiteX263" fmla="*/ 1917803 w 3211789"/>
              <a:gd name="connsiteY263" fmla="*/ 4144617 h 6108771"/>
              <a:gd name="connsiteX264" fmla="*/ 1852138 w 3211789"/>
              <a:gd name="connsiteY264" fmla="*/ 4190969 h 6108771"/>
              <a:gd name="connsiteX265" fmla="*/ 1832825 w 3211789"/>
              <a:gd name="connsiteY265" fmla="*/ 4148479 h 6108771"/>
              <a:gd name="connsiteX266" fmla="*/ 1815443 w 3211789"/>
              <a:gd name="connsiteY266" fmla="*/ 4134960 h 6108771"/>
              <a:gd name="connsiteX267" fmla="*/ 1815443 w 3211789"/>
              <a:gd name="connsiteY267" fmla="*/ 4129166 h 6108771"/>
              <a:gd name="connsiteX268" fmla="*/ 1834756 w 3211789"/>
              <a:gd name="connsiteY268" fmla="*/ 4113716 h 6108771"/>
              <a:gd name="connsiteX269" fmla="*/ 1856001 w 3211789"/>
              <a:gd name="connsiteY269" fmla="*/ 4129166 h 6108771"/>
              <a:gd name="connsiteX270" fmla="*/ 2018232 w 3211789"/>
              <a:gd name="connsiteY270" fmla="*/ 4123372 h 6108771"/>
              <a:gd name="connsiteX271" fmla="*/ 1989262 w 3211789"/>
              <a:gd name="connsiteY271" fmla="*/ 4148479 h 6108771"/>
              <a:gd name="connsiteX272" fmla="*/ 1950636 w 3211789"/>
              <a:gd name="connsiteY272" fmla="*/ 4131098 h 6108771"/>
              <a:gd name="connsiteX273" fmla="*/ 1977674 w 3211789"/>
              <a:gd name="connsiteY273" fmla="*/ 4100196 h 6108771"/>
              <a:gd name="connsiteX274" fmla="*/ 1995056 w 3211789"/>
              <a:gd name="connsiteY274" fmla="*/ 4073158 h 6108771"/>
              <a:gd name="connsiteX275" fmla="*/ 2018232 w 3211789"/>
              <a:gd name="connsiteY275" fmla="*/ 4123372 h 6108771"/>
              <a:gd name="connsiteX276" fmla="*/ 1506431 w 3211789"/>
              <a:gd name="connsiteY276" fmla="*/ 4059639 h 6108771"/>
              <a:gd name="connsiteX277" fmla="*/ 1500637 w 3211789"/>
              <a:gd name="connsiteY277" fmla="*/ 4059639 h 6108771"/>
              <a:gd name="connsiteX278" fmla="*/ 1506431 w 3211789"/>
              <a:gd name="connsiteY278" fmla="*/ 4059639 h 6108771"/>
              <a:gd name="connsiteX279" fmla="*/ 1801924 w 3211789"/>
              <a:gd name="connsiteY279" fmla="*/ 4049982 h 6108771"/>
              <a:gd name="connsiteX280" fmla="*/ 1782611 w 3211789"/>
              <a:gd name="connsiteY280" fmla="*/ 4069295 h 6108771"/>
              <a:gd name="connsiteX281" fmla="*/ 1757503 w 3211789"/>
              <a:gd name="connsiteY281" fmla="*/ 4040325 h 6108771"/>
              <a:gd name="connsiteX282" fmla="*/ 1784542 w 3211789"/>
              <a:gd name="connsiteY282" fmla="*/ 4032600 h 6108771"/>
              <a:gd name="connsiteX283" fmla="*/ 1801924 w 3211789"/>
              <a:gd name="connsiteY283" fmla="*/ 4049982 h 6108771"/>
              <a:gd name="connsiteX284" fmla="*/ 1239909 w 3211789"/>
              <a:gd name="connsiteY284" fmla="*/ 3980454 h 6108771"/>
              <a:gd name="connsiteX285" fmla="*/ 1199351 w 3211789"/>
              <a:gd name="connsiteY285" fmla="*/ 3976592 h 6108771"/>
              <a:gd name="connsiteX286" fmla="*/ 1209008 w 3211789"/>
              <a:gd name="connsiteY286" fmla="*/ 3978523 h 6108771"/>
              <a:gd name="connsiteX287" fmla="*/ 1205145 w 3211789"/>
              <a:gd name="connsiteY287" fmla="*/ 3974660 h 6108771"/>
              <a:gd name="connsiteX288" fmla="*/ 1224458 w 3211789"/>
              <a:gd name="connsiteY288" fmla="*/ 3972729 h 6108771"/>
              <a:gd name="connsiteX289" fmla="*/ 1239909 w 3211789"/>
              <a:gd name="connsiteY289" fmla="*/ 3980454 h 6108771"/>
              <a:gd name="connsiteX290" fmla="*/ 1823168 w 3211789"/>
              <a:gd name="connsiteY290" fmla="*/ 3961141 h 6108771"/>
              <a:gd name="connsiteX291" fmla="*/ 1767160 w 3211789"/>
              <a:gd name="connsiteY291" fmla="*/ 4022944 h 6108771"/>
              <a:gd name="connsiteX292" fmla="*/ 1753641 w 3211789"/>
              <a:gd name="connsiteY292" fmla="*/ 3999768 h 6108771"/>
              <a:gd name="connsiteX293" fmla="*/ 1726602 w 3211789"/>
              <a:gd name="connsiteY293" fmla="*/ 4009424 h 6108771"/>
              <a:gd name="connsiteX294" fmla="*/ 1693770 w 3211789"/>
              <a:gd name="connsiteY294" fmla="*/ 3986248 h 6108771"/>
              <a:gd name="connsiteX295" fmla="*/ 1736259 w 3211789"/>
              <a:gd name="connsiteY295" fmla="*/ 3965004 h 6108771"/>
              <a:gd name="connsiteX296" fmla="*/ 1757503 w 3211789"/>
              <a:gd name="connsiteY296" fmla="*/ 3993974 h 6108771"/>
              <a:gd name="connsiteX297" fmla="*/ 1803855 w 3211789"/>
              <a:gd name="connsiteY297" fmla="*/ 3947622 h 6108771"/>
              <a:gd name="connsiteX298" fmla="*/ 1823168 w 3211789"/>
              <a:gd name="connsiteY298" fmla="*/ 3961141 h 6108771"/>
              <a:gd name="connsiteX299" fmla="*/ 1973811 w 3211789"/>
              <a:gd name="connsiteY299" fmla="*/ 4022944 h 6108771"/>
              <a:gd name="connsiteX300" fmla="*/ 1940979 w 3211789"/>
              <a:gd name="connsiteY300" fmla="*/ 4032600 h 6108771"/>
              <a:gd name="connsiteX301" fmla="*/ 1913940 w 3211789"/>
              <a:gd name="connsiteY301" fmla="*/ 3993974 h 6108771"/>
              <a:gd name="connsiteX302" fmla="*/ 1896559 w 3211789"/>
              <a:gd name="connsiteY302" fmla="*/ 4009424 h 6108771"/>
              <a:gd name="connsiteX303" fmla="*/ 1865657 w 3211789"/>
              <a:gd name="connsiteY303" fmla="*/ 4030669 h 6108771"/>
              <a:gd name="connsiteX304" fmla="*/ 1888833 w 3211789"/>
              <a:gd name="connsiteY304" fmla="*/ 4065433 h 6108771"/>
              <a:gd name="connsiteX305" fmla="*/ 1912009 w 3211789"/>
              <a:gd name="connsiteY305" fmla="*/ 4042257 h 6108771"/>
              <a:gd name="connsiteX306" fmla="*/ 1935185 w 3211789"/>
              <a:gd name="connsiteY306" fmla="*/ 4048051 h 6108771"/>
              <a:gd name="connsiteX307" fmla="*/ 1981537 w 3211789"/>
              <a:gd name="connsiteY307" fmla="*/ 4049982 h 6108771"/>
              <a:gd name="connsiteX308" fmla="*/ 1906215 w 3211789"/>
              <a:gd name="connsiteY308" fmla="*/ 4117578 h 6108771"/>
              <a:gd name="connsiteX309" fmla="*/ 1875314 w 3211789"/>
              <a:gd name="connsiteY309" fmla="*/ 4086677 h 6108771"/>
              <a:gd name="connsiteX310" fmla="*/ 1823168 w 3211789"/>
              <a:gd name="connsiteY310" fmla="*/ 4105990 h 6108771"/>
              <a:gd name="connsiteX311" fmla="*/ 1794198 w 3211789"/>
              <a:gd name="connsiteY311" fmla="*/ 4092471 h 6108771"/>
              <a:gd name="connsiteX312" fmla="*/ 1825100 w 3211789"/>
              <a:gd name="connsiteY312" fmla="*/ 4028737 h 6108771"/>
              <a:gd name="connsiteX313" fmla="*/ 1819306 w 3211789"/>
              <a:gd name="connsiteY313" fmla="*/ 4009424 h 6108771"/>
              <a:gd name="connsiteX314" fmla="*/ 1825100 w 3211789"/>
              <a:gd name="connsiteY314" fmla="*/ 3990111 h 6108771"/>
              <a:gd name="connsiteX315" fmla="*/ 1906215 w 3211789"/>
              <a:gd name="connsiteY315" fmla="*/ 3932171 h 6108771"/>
              <a:gd name="connsiteX316" fmla="*/ 1913940 w 3211789"/>
              <a:gd name="connsiteY316" fmla="*/ 3932171 h 6108771"/>
              <a:gd name="connsiteX317" fmla="*/ 1973811 w 3211789"/>
              <a:gd name="connsiteY317" fmla="*/ 4022944 h 6108771"/>
              <a:gd name="connsiteX318" fmla="*/ 1743984 w 3211789"/>
              <a:gd name="connsiteY318" fmla="*/ 3903202 h 6108771"/>
              <a:gd name="connsiteX319" fmla="*/ 1682182 w 3211789"/>
              <a:gd name="connsiteY319" fmla="*/ 3972729 h 6108771"/>
              <a:gd name="connsiteX320" fmla="*/ 1670594 w 3211789"/>
              <a:gd name="connsiteY320" fmla="*/ 3961141 h 6108771"/>
              <a:gd name="connsiteX321" fmla="*/ 1678319 w 3211789"/>
              <a:gd name="connsiteY321" fmla="*/ 3924446 h 6108771"/>
              <a:gd name="connsiteX322" fmla="*/ 1668663 w 3211789"/>
              <a:gd name="connsiteY322" fmla="*/ 3895476 h 6108771"/>
              <a:gd name="connsiteX323" fmla="*/ 1716946 w 3211789"/>
              <a:gd name="connsiteY323" fmla="*/ 3866506 h 6108771"/>
              <a:gd name="connsiteX324" fmla="*/ 1743984 w 3211789"/>
              <a:gd name="connsiteY324" fmla="*/ 3903202 h 6108771"/>
              <a:gd name="connsiteX325" fmla="*/ 1902353 w 3211789"/>
              <a:gd name="connsiteY325" fmla="*/ 3910927 h 6108771"/>
              <a:gd name="connsiteX326" fmla="*/ 1859863 w 3211789"/>
              <a:gd name="connsiteY326" fmla="*/ 3937965 h 6108771"/>
              <a:gd name="connsiteX327" fmla="*/ 1836688 w 3211789"/>
              <a:gd name="connsiteY327" fmla="*/ 3924446 h 6108771"/>
              <a:gd name="connsiteX328" fmla="*/ 1844413 w 3211789"/>
              <a:gd name="connsiteY328" fmla="*/ 3905133 h 6108771"/>
              <a:gd name="connsiteX329" fmla="*/ 1852138 w 3211789"/>
              <a:gd name="connsiteY329" fmla="*/ 3872300 h 6108771"/>
              <a:gd name="connsiteX330" fmla="*/ 1856001 w 3211789"/>
              <a:gd name="connsiteY330" fmla="*/ 3854919 h 6108771"/>
              <a:gd name="connsiteX331" fmla="*/ 1902353 w 3211789"/>
              <a:gd name="connsiteY331" fmla="*/ 3910927 h 6108771"/>
              <a:gd name="connsiteX332" fmla="*/ 1554715 w 3211789"/>
              <a:gd name="connsiteY332" fmla="*/ 3874232 h 6108771"/>
              <a:gd name="connsiteX333" fmla="*/ 1537333 w 3211789"/>
              <a:gd name="connsiteY333" fmla="*/ 3901270 h 6108771"/>
              <a:gd name="connsiteX334" fmla="*/ 1489050 w 3211789"/>
              <a:gd name="connsiteY334" fmla="*/ 3874232 h 6108771"/>
              <a:gd name="connsiteX335" fmla="*/ 1533470 w 3211789"/>
              <a:gd name="connsiteY335" fmla="*/ 3845262 h 6108771"/>
              <a:gd name="connsiteX336" fmla="*/ 1554715 w 3211789"/>
              <a:gd name="connsiteY336" fmla="*/ 3874232 h 6108771"/>
              <a:gd name="connsiteX337" fmla="*/ 1637761 w 3211789"/>
              <a:gd name="connsiteY337" fmla="*/ 3851056 h 6108771"/>
              <a:gd name="connsiteX338" fmla="*/ 1626173 w 3211789"/>
              <a:gd name="connsiteY338" fmla="*/ 3895476 h 6108771"/>
              <a:gd name="connsiteX339" fmla="*/ 1631967 w 3211789"/>
              <a:gd name="connsiteY339" fmla="*/ 3897408 h 6108771"/>
              <a:gd name="connsiteX340" fmla="*/ 1649349 w 3211789"/>
              <a:gd name="connsiteY340" fmla="*/ 3891614 h 6108771"/>
              <a:gd name="connsiteX341" fmla="*/ 1664800 w 3211789"/>
              <a:gd name="connsiteY341" fmla="*/ 3930240 h 6108771"/>
              <a:gd name="connsiteX342" fmla="*/ 1647418 w 3211789"/>
              <a:gd name="connsiteY342" fmla="*/ 3959210 h 6108771"/>
              <a:gd name="connsiteX343" fmla="*/ 1599135 w 3211789"/>
              <a:gd name="connsiteY343" fmla="*/ 3932171 h 6108771"/>
              <a:gd name="connsiteX344" fmla="*/ 1624242 w 3211789"/>
              <a:gd name="connsiteY344" fmla="*/ 3903202 h 6108771"/>
              <a:gd name="connsiteX345" fmla="*/ 1618448 w 3211789"/>
              <a:gd name="connsiteY345" fmla="*/ 3901270 h 6108771"/>
              <a:gd name="connsiteX346" fmla="*/ 1581753 w 3211789"/>
              <a:gd name="connsiteY346" fmla="*/ 3914790 h 6108771"/>
              <a:gd name="connsiteX347" fmla="*/ 1556646 w 3211789"/>
              <a:gd name="connsiteY347" fmla="*/ 3854919 h 6108771"/>
              <a:gd name="connsiteX348" fmla="*/ 1589478 w 3211789"/>
              <a:gd name="connsiteY348" fmla="*/ 3833674 h 6108771"/>
              <a:gd name="connsiteX349" fmla="*/ 1608792 w 3211789"/>
              <a:gd name="connsiteY349" fmla="*/ 3825949 h 6108771"/>
              <a:gd name="connsiteX350" fmla="*/ 1614586 w 3211789"/>
              <a:gd name="connsiteY350" fmla="*/ 3820155 h 6108771"/>
              <a:gd name="connsiteX351" fmla="*/ 1626173 w 3211789"/>
              <a:gd name="connsiteY351" fmla="*/ 3816292 h 6108771"/>
              <a:gd name="connsiteX352" fmla="*/ 1637761 w 3211789"/>
              <a:gd name="connsiteY352" fmla="*/ 3851056 h 6108771"/>
              <a:gd name="connsiteX353" fmla="*/ 1444629 w 3211789"/>
              <a:gd name="connsiteY353" fmla="*/ 3822086 h 6108771"/>
              <a:gd name="connsiteX354" fmla="*/ 1442698 w 3211789"/>
              <a:gd name="connsiteY354" fmla="*/ 3854919 h 6108771"/>
              <a:gd name="connsiteX355" fmla="*/ 1431110 w 3211789"/>
              <a:gd name="connsiteY355" fmla="*/ 3856850 h 6108771"/>
              <a:gd name="connsiteX356" fmla="*/ 1375102 w 3211789"/>
              <a:gd name="connsiteY356" fmla="*/ 3833674 h 6108771"/>
              <a:gd name="connsiteX357" fmla="*/ 1363514 w 3211789"/>
              <a:gd name="connsiteY357" fmla="*/ 3814361 h 6108771"/>
              <a:gd name="connsiteX358" fmla="*/ 1425316 w 3211789"/>
              <a:gd name="connsiteY358" fmla="*/ 3783460 h 6108771"/>
              <a:gd name="connsiteX359" fmla="*/ 1444629 w 3211789"/>
              <a:gd name="connsiteY359" fmla="*/ 3822086 h 6108771"/>
              <a:gd name="connsiteX360" fmla="*/ 1815443 w 3211789"/>
              <a:gd name="connsiteY360" fmla="*/ 3833674 h 6108771"/>
              <a:gd name="connsiteX361" fmla="*/ 1840550 w 3211789"/>
              <a:gd name="connsiteY361" fmla="*/ 3870369 h 6108771"/>
              <a:gd name="connsiteX362" fmla="*/ 1776817 w 3211789"/>
              <a:gd name="connsiteY362" fmla="*/ 3937965 h 6108771"/>
              <a:gd name="connsiteX363" fmla="*/ 1757503 w 3211789"/>
              <a:gd name="connsiteY363" fmla="*/ 3899339 h 6108771"/>
              <a:gd name="connsiteX364" fmla="*/ 1749778 w 3211789"/>
              <a:gd name="connsiteY364" fmla="*/ 3874232 h 6108771"/>
              <a:gd name="connsiteX365" fmla="*/ 1755572 w 3211789"/>
              <a:gd name="connsiteY365" fmla="*/ 3866506 h 6108771"/>
              <a:gd name="connsiteX366" fmla="*/ 1807718 w 3211789"/>
              <a:gd name="connsiteY366" fmla="*/ 3845262 h 6108771"/>
              <a:gd name="connsiteX367" fmla="*/ 1807718 w 3211789"/>
              <a:gd name="connsiteY367" fmla="*/ 3837537 h 6108771"/>
              <a:gd name="connsiteX368" fmla="*/ 1761366 w 3211789"/>
              <a:gd name="connsiteY368" fmla="*/ 3851056 h 6108771"/>
              <a:gd name="connsiteX369" fmla="*/ 1736259 w 3211789"/>
              <a:gd name="connsiteY369" fmla="*/ 3824017 h 6108771"/>
              <a:gd name="connsiteX370" fmla="*/ 1740121 w 3211789"/>
              <a:gd name="connsiteY370" fmla="*/ 3802773 h 6108771"/>
              <a:gd name="connsiteX371" fmla="*/ 1740121 w 3211789"/>
              <a:gd name="connsiteY371" fmla="*/ 3762215 h 6108771"/>
              <a:gd name="connsiteX372" fmla="*/ 1815443 w 3211789"/>
              <a:gd name="connsiteY372" fmla="*/ 3833674 h 6108771"/>
              <a:gd name="connsiteX373" fmla="*/ 1732396 w 3211789"/>
              <a:gd name="connsiteY373" fmla="*/ 3806635 h 6108771"/>
              <a:gd name="connsiteX374" fmla="*/ 1728534 w 3211789"/>
              <a:gd name="connsiteY374" fmla="*/ 3820155 h 6108771"/>
              <a:gd name="connsiteX375" fmla="*/ 1711152 w 3211789"/>
              <a:gd name="connsiteY375" fmla="*/ 3849125 h 6108771"/>
              <a:gd name="connsiteX376" fmla="*/ 1668663 w 3211789"/>
              <a:gd name="connsiteY376" fmla="*/ 3868438 h 6108771"/>
              <a:gd name="connsiteX377" fmla="*/ 1659006 w 3211789"/>
              <a:gd name="connsiteY377" fmla="*/ 3868438 h 6108771"/>
              <a:gd name="connsiteX378" fmla="*/ 1651281 w 3211789"/>
              <a:gd name="connsiteY378" fmla="*/ 3820155 h 6108771"/>
              <a:gd name="connsiteX379" fmla="*/ 1655143 w 3211789"/>
              <a:gd name="connsiteY379" fmla="*/ 3800842 h 6108771"/>
              <a:gd name="connsiteX380" fmla="*/ 1676388 w 3211789"/>
              <a:gd name="connsiteY380" fmla="*/ 3791185 h 6108771"/>
              <a:gd name="connsiteX381" fmla="*/ 1718877 w 3211789"/>
              <a:gd name="connsiteY381" fmla="*/ 3760284 h 6108771"/>
              <a:gd name="connsiteX382" fmla="*/ 1732396 w 3211789"/>
              <a:gd name="connsiteY382" fmla="*/ 3806635 h 6108771"/>
              <a:gd name="connsiteX383" fmla="*/ 1537333 w 3211789"/>
              <a:gd name="connsiteY383" fmla="*/ 3775734 h 6108771"/>
              <a:gd name="connsiteX384" fmla="*/ 1531539 w 3211789"/>
              <a:gd name="connsiteY384" fmla="*/ 3812429 h 6108771"/>
              <a:gd name="connsiteX385" fmla="*/ 1525745 w 3211789"/>
              <a:gd name="connsiteY385" fmla="*/ 3827880 h 6108771"/>
              <a:gd name="connsiteX386" fmla="*/ 1467805 w 3211789"/>
              <a:gd name="connsiteY386" fmla="*/ 3862644 h 6108771"/>
              <a:gd name="connsiteX387" fmla="*/ 1454286 w 3211789"/>
              <a:gd name="connsiteY387" fmla="*/ 3852987 h 6108771"/>
              <a:gd name="connsiteX388" fmla="*/ 1458148 w 3211789"/>
              <a:gd name="connsiteY388" fmla="*/ 3824017 h 6108771"/>
              <a:gd name="connsiteX389" fmla="*/ 1452354 w 3211789"/>
              <a:gd name="connsiteY389" fmla="*/ 3787322 h 6108771"/>
              <a:gd name="connsiteX390" fmla="*/ 1456217 w 3211789"/>
              <a:gd name="connsiteY390" fmla="*/ 3781528 h 6108771"/>
              <a:gd name="connsiteX391" fmla="*/ 1471668 w 3211789"/>
              <a:gd name="connsiteY391" fmla="*/ 3777666 h 6108771"/>
              <a:gd name="connsiteX392" fmla="*/ 1490981 w 3211789"/>
              <a:gd name="connsiteY392" fmla="*/ 3771872 h 6108771"/>
              <a:gd name="connsiteX393" fmla="*/ 1519951 w 3211789"/>
              <a:gd name="connsiteY393" fmla="*/ 3758352 h 6108771"/>
              <a:gd name="connsiteX394" fmla="*/ 1537333 w 3211789"/>
              <a:gd name="connsiteY394" fmla="*/ 3775734 h 6108771"/>
              <a:gd name="connsiteX395" fmla="*/ 1919734 w 3211789"/>
              <a:gd name="connsiteY395" fmla="*/ 3874232 h 6108771"/>
              <a:gd name="connsiteX396" fmla="*/ 1981537 w 3211789"/>
              <a:gd name="connsiteY396" fmla="*/ 3988180 h 6108771"/>
              <a:gd name="connsiteX397" fmla="*/ 1919734 w 3211789"/>
              <a:gd name="connsiteY397" fmla="*/ 3907064 h 6108771"/>
              <a:gd name="connsiteX398" fmla="*/ 1786473 w 3211789"/>
              <a:gd name="connsiteY398" fmla="*/ 3777666 h 6108771"/>
              <a:gd name="connsiteX399" fmla="*/ 1780679 w 3211789"/>
              <a:gd name="connsiteY399" fmla="*/ 3768009 h 6108771"/>
              <a:gd name="connsiteX400" fmla="*/ 1794198 w 3211789"/>
              <a:gd name="connsiteY400" fmla="*/ 3752558 h 6108771"/>
              <a:gd name="connsiteX401" fmla="*/ 1919734 w 3211789"/>
              <a:gd name="connsiteY401" fmla="*/ 3874232 h 6108771"/>
              <a:gd name="connsiteX402" fmla="*/ 1759435 w 3211789"/>
              <a:gd name="connsiteY402" fmla="*/ 3754490 h 6108771"/>
              <a:gd name="connsiteX403" fmla="*/ 1749778 w 3211789"/>
              <a:gd name="connsiteY403" fmla="*/ 3744833 h 6108771"/>
              <a:gd name="connsiteX404" fmla="*/ 1780679 w 3211789"/>
              <a:gd name="connsiteY404" fmla="*/ 3729383 h 6108771"/>
              <a:gd name="connsiteX405" fmla="*/ 1759435 w 3211789"/>
              <a:gd name="connsiteY405" fmla="*/ 3754490 h 6108771"/>
              <a:gd name="connsiteX406" fmla="*/ 1319093 w 3211789"/>
              <a:gd name="connsiteY406" fmla="*/ 3723589 h 6108771"/>
              <a:gd name="connsiteX407" fmla="*/ 1321025 w 3211789"/>
              <a:gd name="connsiteY407" fmla="*/ 3737108 h 6108771"/>
              <a:gd name="connsiteX408" fmla="*/ 1303643 w 3211789"/>
              <a:gd name="connsiteY408" fmla="*/ 3795048 h 6108771"/>
              <a:gd name="connsiteX409" fmla="*/ 1228321 w 3211789"/>
              <a:gd name="connsiteY409" fmla="*/ 3742902 h 6108771"/>
              <a:gd name="connsiteX410" fmla="*/ 1303643 w 3211789"/>
              <a:gd name="connsiteY410" fmla="*/ 3723589 h 6108771"/>
              <a:gd name="connsiteX411" fmla="*/ 1319093 w 3211789"/>
              <a:gd name="connsiteY411" fmla="*/ 3723589 h 6108771"/>
              <a:gd name="connsiteX412" fmla="*/ 1216733 w 3211789"/>
              <a:gd name="connsiteY412" fmla="*/ 3737108 h 6108771"/>
              <a:gd name="connsiteX413" fmla="*/ 1216733 w 3211789"/>
              <a:gd name="connsiteY413" fmla="*/ 3756421 h 6108771"/>
              <a:gd name="connsiteX414" fmla="*/ 1212870 w 3211789"/>
              <a:gd name="connsiteY414" fmla="*/ 3758352 h 6108771"/>
              <a:gd name="connsiteX415" fmla="*/ 1176175 w 3211789"/>
              <a:gd name="connsiteY415" fmla="*/ 3737108 h 6108771"/>
              <a:gd name="connsiteX416" fmla="*/ 1197420 w 3211789"/>
              <a:gd name="connsiteY416" fmla="*/ 3721657 h 6108771"/>
              <a:gd name="connsiteX417" fmla="*/ 1216733 w 3211789"/>
              <a:gd name="connsiteY417" fmla="*/ 3737108 h 6108771"/>
              <a:gd name="connsiteX418" fmla="*/ 1703426 w 3211789"/>
              <a:gd name="connsiteY418" fmla="*/ 3746765 h 6108771"/>
              <a:gd name="connsiteX419" fmla="*/ 1649349 w 3211789"/>
              <a:gd name="connsiteY419" fmla="*/ 3785391 h 6108771"/>
              <a:gd name="connsiteX420" fmla="*/ 1649349 w 3211789"/>
              <a:gd name="connsiteY420" fmla="*/ 3739039 h 6108771"/>
              <a:gd name="connsiteX421" fmla="*/ 1641624 w 3211789"/>
              <a:gd name="connsiteY421" fmla="*/ 3706207 h 6108771"/>
              <a:gd name="connsiteX422" fmla="*/ 1703426 w 3211789"/>
              <a:gd name="connsiteY422" fmla="*/ 3746765 h 6108771"/>
              <a:gd name="connsiteX423" fmla="*/ 1633899 w 3211789"/>
              <a:gd name="connsiteY423" fmla="*/ 3750627 h 6108771"/>
              <a:gd name="connsiteX424" fmla="*/ 1628105 w 3211789"/>
              <a:gd name="connsiteY424" fmla="*/ 3775734 h 6108771"/>
              <a:gd name="connsiteX425" fmla="*/ 1604929 w 3211789"/>
              <a:gd name="connsiteY425" fmla="*/ 3810498 h 6108771"/>
              <a:gd name="connsiteX426" fmla="*/ 1562440 w 3211789"/>
              <a:gd name="connsiteY426" fmla="*/ 3829811 h 6108771"/>
              <a:gd name="connsiteX427" fmla="*/ 1552783 w 3211789"/>
              <a:gd name="connsiteY427" fmla="*/ 3822086 h 6108771"/>
              <a:gd name="connsiteX428" fmla="*/ 1546989 w 3211789"/>
              <a:gd name="connsiteY428" fmla="*/ 3771872 h 6108771"/>
              <a:gd name="connsiteX429" fmla="*/ 1545058 w 3211789"/>
              <a:gd name="connsiteY429" fmla="*/ 3758352 h 6108771"/>
              <a:gd name="connsiteX430" fmla="*/ 1546989 w 3211789"/>
              <a:gd name="connsiteY430" fmla="*/ 3750627 h 6108771"/>
              <a:gd name="connsiteX431" fmla="*/ 1589478 w 3211789"/>
              <a:gd name="connsiteY431" fmla="*/ 3729383 h 6108771"/>
              <a:gd name="connsiteX432" fmla="*/ 1606860 w 3211789"/>
              <a:gd name="connsiteY432" fmla="*/ 3708138 h 6108771"/>
              <a:gd name="connsiteX433" fmla="*/ 1614586 w 3211789"/>
              <a:gd name="connsiteY433" fmla="*/ 3706207 h 6108771"/>
              <a:gd name="connsiteX434" fmla="*/ 1633899 w 3211789"/>
              <a:gd name="connsiteY434" fmla="*/ 3750627 h 6108771"/>
              <a:gd name="connsiteX435" fmla="*/ 1421453 w 3211789"/>
              <a:gd name="connsiteY435" fmla="*/ 3727451 h 6108771"/>
              <a:gd name="connsiteX436" fmla="*/ 1417591 w 3211789"/>
              <a:gd name="connsiteY436" fmla="*/ 3766078 h 6108771"/>
              <a:gd name="connsiteX437" fmla="*/ 1348063 w 3211789"/>
              <a:gd name="connsiteY437" fmla="*/ 3812429 h 6108771"/>
              <a:gd name="connsiteX438" fmla="*/ 1328750 w 3211789"/>
              <a:gd name="connsiteY438" fmla="*/ 3808567 h 6108771"/>
              <a:gd name="connsiteX439" fmla="*/ 1328750 w 3211789"/>
              <a:gd name="connsiteY439" fmla="*/ 3771872 h 6108771"/>
              <a:gd name="connsiteX440" fmla="*/ 1355788 w 3211789"/>
              <a:gd name="connsiteY440" fmla="*/ 3721657 h 6108771"/>
              <a:gd name="connsiteX441" fmla="*/ 1404071 w 3211789"/>
              <a:gd name="connsiteY441" fmla="*/ 3702344 h 6108771"/>
              <a:gd name="connsiteX442" fmla="*/ 1421453 w 3211789"/>
              <a:gd name="connsiteY442" fmla="*/ 3727451 h 6108771"/>
              <a:gd name="connsiteX443" fmla="*/ 1562440 w 3211789"/>
              <a:gd name="connsiteY443" fmla="*/ 3661786 h 6108771"/>
              <a:gd name="connsiteX444" fmla="*/ 1602998 w 3211789"/>
              <a:gd name="connsiteY444" fmla="*/ 3692687 h 6108771"/>
              <a:gd name="connsiteX445" fmla="*/ 1574028 w 3211789"/>
              <a:gd name="connsiteY445" fmla="*/ 3723589 h 6108771"/>
              <a:gd name="connsiteX446" fmla="*/ 1554715 w 3211789"/>
              <a:gd name="connsiteY446" fmla="*/ 3731314 h 6108771"/>
              <a:gd name="connsiteX447" fmla="*/ 1537333 w 3211789"/>
              <a:gd name="connsiteY447" fmla="*/ 3715863 h 6108771"/>
              <a:gd name="connsiteX448" fmla="*/ 1541195 w 3211789"/>
              <a:gd name="connsiteY448" fmla="*/ 3688825 h 6108771"/>
              <a:gd name="connsiteX449" fmla="*/ 1535401 w 3211789"/>
              <a:gd name="connsiteY449" fmla="*/ 3661786 h 6108771"/>
              <a:gd name="connsiteX450" fmla="*/ 1545058 w 3211789"/>
              <a:gd name="connsiteY450" fmla="*/ 3659855 h 6108771"/>
              <a:gd name="connsiteX451" fmla="*/ 1562440 w 3211789"/>
              <a:gd name="connsiteY451" fmla="*/ 3661786 h 6108771"/>
              <a:gd name="connsiteX452" fmla="*/ 1527676 w 3211789"/>
              <a:gd name="connsiteY452" fmla="*/ 3696550 h 6108771"/>
              <a:gd name="connsiteX453" fmla="*/ 1460080 w 3211789"/>
              <a:gd name="connsiteY453" fmla="*/ 3764146 h 6108771"/>
              <a:gd name="connsiteX454" fmla="*/ 1438835 w 3211789"/>
              <a:gd name="connsiteY454" fmla="*/ 3744833 h 6108771"/>
              <a:gd name="connsiteX455" fmla="*/ 1438835 w 3211789"/>
              <a:gd name="connsiteY455" fmla="*/ 3739039 h 6108771"/>
              <a:gd name="connsiteX456" fmla="*/ 1429179 w 3211789"/>
              <a:gd name="connsiteY456" fmla="*/ 3706207 h 6108771"/>
              <a:gd name="connsiteX457" fmla="*/ 1436904 w 3211789"/>
              <a:gd name="connsiteY457" fmla="*/ 3696550 h 6108771"/>
              <a:gd name="connsiteX458" fmla="*/ 1473599 w 3211789"/>
              <a:gd name="connsiteY458" fmla="*/ 3683031 h 6108771"/>
              <a:gd name="connsiteX459" fmla="*/ 1487118 w 3211789"/>
              <a:gd name="connsiteY459" fmla="*/ 3665649 h 6108771"/>
              <a:gd name="connsiteX460" fmla="*/ 1510294 w 3211789"/>
              <a:gd name="connsiteY460" fmla="*/ 3648267 h 6108771"/>
              <a:gd name="connsiteX461" fmla="*/ 1527676 w 3211789"/>
              <a:gd name="connsiteY461" fmla="*/ 3696550 h 6108771"/>
              <a:gd name="connsiteX462" fmla="*/ 1214802 w 3211789"/>
              <a:gd name="connsiteY462" fmla="*/ 3655992 h 6108771"/>
              <a:gd name="connsiteX463" fmla="*/ 1201283 w 3211789"/>
              <a:gd name="connsiteY463" fmla="*/ 3696550 h 6108771"/>
              <a:gd name="connsiteX464" fmla="*/ 1181969 w 3211789"/>
              <a:gd name="connsiteY464" fmla="*/ 3717795 h 6108771"/>
              <a:gd name="connsiteX465" fmla="*/ 1156862 w 3211789"/>
              <a:gd name="connsiteY465" fmla="*/ 3723589 h 6108771"/>
              <a:gd name="connsiteX466" fmla="*/ 1120167 w 3211789"/>
              <a:gd name="connsiteY466" fmla="*/ 3694619 h 6108771"/>
              <a:gd name="connsiteX467" fmla="*/ 1120167 w 3211789"/>
              <a:gd name="connsiteY467" fmla="*/ 3659855 h 6108771"/>
              <a:gd name="connsiteX468" fmla="*/ 1131755 w 3211789"/>
              <a:gd name="connsiteY468" fmla="*/ 3652130 h 6108771"/>
              <a:gd name="connsiteX469" fmla="*/ 1164587 w 3211789"/>
              <a:gd name="connsiteY469" fmla="*/ 3657924 h 6108771"/>
              <a:gd name="connsiteX470" fmla="*/ 1207077 w 3211789"/>
              <a:gd name="connsiteY470" fmla="*/ 3648267 h 6108771"/>
              <a:gd name="connsiteX471" fmla="*/ 1214802 w 3211789"/>
              <a:gd name="connsiteY471" fmla="*/ 3655992 h 6108771"/>
              <a:gd name="connsiteX472" fmla="*/ 1110510 w 3211789"/>
              <a:gd name="connsiteY472" fmla="*/ 3667580 h 6108771"/>
              <a:gd name="connsiteX473" fmla="*/ 1096991 w 3211789"/>
              <a:gd name="connsiteY473" fmla="*/ 3684962 h 6108771"/>
              <a:gd name="connsiteX474" fmla="*/ 1058365 w 3211789"/>
              <a:gd name="connsiteY474" fmla="*/ 3654061 h 6108771"/>
              <a:gd name="connsiteX475" fmla="*/ 1091197 w 3211789"/>
              <a:gd name="connsiteY475" fmla="*/ 3642473 h 6108771"/>
              <a:gd name="connsiteX476" fmla="*/ 1110510 w 3211789"/>
              <a:gd name="connsiteY476" fmla="*/ 3667580 h 6108771"/>
              <a:gd name="connsiteX477" fmla="*/ 1338406 w 3211789"/>
              <a:gd name="connsiteY477" fmla="*/ 3654061 h 6108771"/>
              <a:gd name="connsiteX478" fmla="*/ 1305574 w 3211789"/>
              <a:gd name="connsiteY478" fmla="*/ 3702344 h 6108771"/>
              <a:gd name="connsiteX479" fmla="*/ 1253428 w 3211789"/>
              <a:gd name="connsiteY479" fmla="*/ 3712001 h 6108771"/>
              <a:gd name="connsiteX480" fmla="*/ 1222527 w 3211789"/>
              <a:gd name="connsiteY480" fmla="*/ 3710069 h 6108771"/>
              <a:gd name="connsiteX481" fmla="*/ 1222527 w 3211789"/>
              <a:gd name="connsiteY481" fmla="*/ 3684962 h 6108771"/>
              <a:gd name="connsiteX482" fmla="*/ 1249566 w 3211789"/>
              <a:gd name="connsiteY482" fmla="*/ 3646336 h 6108771"/>
              <a:gd name="connsiteX483" fmla="*/ 1284329 w 3211789"/>
              <a:gd name="connsiteY483" fmla="*/ 3644404 h 6108771"/>
              <a:gd name="connsiteX484" fmla="*/ 1322956 w 3211789"/>
              <a:gd name="connsiteY484" fmla="*/ 3628954 h 6108771"/>
              <a:gd name="connsiteX485" fmla="*/ 1338406 w 3211789"/>
              <a:gd name="connsiteY485" fmla="*/ 3654061 h 6108771"/>
              <a:gd name="connsiteX486" fmla="*/ 915447 w 3211789"/>
              <a:gd name="connsiteY486" fmla="*/ 3663718 h 6108771"/>
              <a:gd name="connsiteX487" fmla="*/ 1039051 w 3211789"/>
              <a:gd name="connsiteY487" fmla="*/ 3771872 h 6108771"/>
              <a:gd name="connsiteX488" fmla="*/ 1139480 w 3211789"/>
              <a:gd name="connsiteY488" fmla="*/ 3831743 h 6108771"/>
              <a:gd name="connsiteX489" fmla="*/ 903859 w 3211789"/>
              <a:gd name="connsiteY489" fmla="*/ 3673374 h 6108771"/>
              <a:gd name="connsiteX490" fmla="*/ 892271 w 3211789"/>
              <a:gd name="connsiteY490" fmla="*/ 3630885 h 6108771"/>
              <a:gd name="connsiteX491" fmla="*/ 892271 w 3211789"/>
              <a:gd name="connsiteY491" fmla="*/ 3617366 h 6108771"/>
              <a:gd name="connsiteX492" fmla="*/ 915447 w 3211789"/>
              <a:gd name="connsiteY492" fmla="*/ 3663718 h 6108771"/>
              <a:gd name="connsiteX493" fmla="*/ 1421453 w 3211789"/>
              <a:gd name="connsiteY493" fmla="*/ 3632817 h 6108771"/>
              <a:gd name="connsiteX494" fmla="*/ 1378964 w 3211789"/>
              <a:gd name="connsiteY494" fmla="*/ 3698481 h 6108771"/>
              <a:gd name="connsiteX495" fmla="*/ 1361582 w 3211789"/>
              <a:gd name="connsiteY495" fmla="*/ 3704275 h 6108771"/>
              <a:gd name="connsiteX496" fmla="*/ 1342269 w 3211789"/>
              <a:gd name="connsiteY496" fmla="*/ 3704275 h 6108771"/>
              <a:gd name="connsiteX497" fmla="*/ 1342269 w 3211789"/>
              <a:gd name="connsiteY497" fmla="*/ 3679168 h 6108771"/>
              <a:gd name="connsiteX498" fmla="*/ 1344200 w 3211789"/>
              <a:gd name="connsiteY498" fmla="*/ 3661786 h 6108771"/>
              <a:gd name="connsiteX499" fmla="*/ 1407934 w 3211789"/>
              <a:gd name="connsiteY499" fmla="*/ 3599984 h 6108771"/>
              <a:gd name="connsiteX500" fmla="*/ 1421453 w 3211789"/>
              <a:gd name="connsiteY500" fmla="*/ 3632817 h 6108771"/>
              <a:gd name="connsiteX501" fmla="*/ 1490981 w 3211789"/>
              <a:gd name="connsiteY501" fmla="*/ 3640542 h 6108771"/>
              <a:gd name="connsiteX502" fmla="*/ 1485187 w 3211789"/>
              <a:gd name="connsiteY502" fmla="*/ 3659855 h 6108771"/>
              <a:gd name="connsiteX503" fmla="*/ 1438835 w 3211789"/>
              <a:gd name="connsiteY503" fmla="*/ 3684962 h 6108771"/>
              <a:gd name="connsiteX504" fmla="*/ 1423385 w 3211789"/>
              <a:gd name="connsiteY504" fmla="*/ 3675306 h 6108771"/>
              <a:gd name="connsiteX505" fmla="*/ 1431110 w 3211789"/>
              <a:gd name="connsiteY505" fmla="*/ 3652130 h 6108771"/>
              <a:gd name="connsiteX506" fmla="*/ 1431110 w 3211789"/>
              <a:gd name="connsiteY506" fmla="*/ 3640542 h 6108771"/>
              <a:gd name="connsiteX507" fmla="*/ 1431110 w 3211789"/>
              <a:gd name="connsiteY507" fmla="*/ 3596121 h 6108771"/>
              <a:gd name="connsiteX508" fmla="*/ 1490981 w 3211789"/>
              <a:gd name="connsiteY508" fmla="*/ 3640542 h 6108771"/>
              <a:gd name="connsiteX509" fmla="*/ 1210939 w 3211789"/>
              <a:gd name="connsiteY509" fmla="*/ 3565220 h 6108771"/>
              <a:gd name="connsiteX510" fmla="*/ 1226390 w 3211789"/>
              <a:gd name="connsiteY510" fmla="*/ 3594190 h 6108771"/>
              <a:gd name="connsiteX511" fmla="*/ 1185832 w 3211789"/>
              <a:gd name="connsiteY511" fmla="*/ 3644404 h 6108771"/>
              <a:gd name="connsiteX512" fmla="*/ 1149137 w 3211789"/>
              <a:gd name="connsiteY512" fmla="*/ 3644404 h 6108771"/>
              <a:gd name="connsiteX513" fmla="*/ 1127892 w 3211789"/>
              <a:gd name="connsiteY513" fmla="*/ 3625091 h 6108771"/>
              <a:gd name="connsiteX514" fmla="*/ 1170381 w 3211789"/>
              <a:gd name="connsiteY514" fmla="*/ 3565220 h 6108771"/>
              <a:gd name="connsiteX515" fmla="*/ 1210939 w 3211789"/>
              <a:gd name="connsiteY515" fmla="*/ 3565220 h 6108771"/>
              <a:gd name="connsiteX516" fmla="*/ 1091197 w 3211789"/>
              <a:gd name="connsiteY516" fmla="*/ 3553632 h 6108771"/>
              <a:gd name="connsiteX517" fmla="*/ 1125961 w 3211789"/>
              <a:gd name="connsiteY517" fmla="*/ 3555564 h 6108771"/>
              <a:gd name="connsiteX518" fmla="*/ 1133686 w 3211789"/>
              <a:gd name="connsiteY518" fmla="*/ 3572946 h 6108771"/>
              <a:gd name="connsiteX519" fmla="*/ 1079609 w 3211789"/>
              <a:gd name="connsiteY519" fmla="*/ 3632817 h 6108771"/>
              <a:gd name="connsiteX520" fmla="*/ 1050639 w 3211789"/>
              <a:gd name="connsiteY520" fmla="*/ 3636679 h 6108771"/>
              <a:gd name="connsiteX521" fmla="*/ 1021670 w 3211789"/>
              <a:gd name="connsiteY521" fmla="*/ 3619297 h 6108771"/>
              <a:gd name="connsiteX522" fmla="*/ 1037120 w 3211789"/>
              <a:gd name="connsiteY522" fmla="*/ 3598053 h 6108771"/>
              <a:gd name="connsiteX523" fmla="*/ 1050639 w 3211789"/>
              <a:gd name="connsiteY523" fmla="*/ 3574877 h 6108771"/>
              <a:gd name="connsiteX524" fmla="*/ 1052571 w 3211789"/>
              <a:gd name="connsiteY524" fmla="*/ 3565220 h 6108771"/>
              <a:gd name="connsiteX525" fmla="*/ 1068021 w 3211789"/>
              <a:gd name="connsiteY525" fmla="*/ 3547838 h 6108771"/>
              <a:gd name="connsiteX526" fmla="*/ 1091197 w 3211789"/>
              <a:gd name="connsiteY526" fmla="*/ 3553632 h 6108771"/>
              <a:gd name="connsiteX527" fmla="*/ 1344200 w 3211789"/>
              <a:gd name="connsiteY527" fmla="*/ 3569083 h 6108771"/>
              <a:gd name="connsiteX528" fmla="*/ 1365445 w 3211789"/>
              <a:gd name="connsiteY528" fmla="*/ 3561358 h 6108771"/>
              <a:gd name="connsiteX529" fmla="*/ 1394415 w 3211789"/>
              <a:gd name="connsiteY529" fmla="*/ 3586465 h 6108771"/>
              <a:gd name="connsiteX530" fmla="*/ 1355788 w 3211789"/>
              <a:gd name="connsiteY530" fmla="*/ 3611572 h 6108771"/>
              <a:gd name="connsiteX531" fmla="*/ 1342269 w 3211789"/>
              <a:gd name="connsiteY531" fmla="*/ 3588396 h 6108771"/>
              <a:gd name="connsiteX532" fmla="*/ 1295917 w 3211789"/>
              <a:gd name="connsiteY532" fmla="*/ 3627023 h 6108771"/>
              <a:gd name="connsiteX533" fmla="*/ 1255360 w 3211789"/>
              <a:gd name="connsiteY533" fmla="*/ 3634748 h 6108771"/>
              <a:gd name="connsiteX534" fmla="*/ 1236046 w 3211789"/>
              <a:gd name="connsiteY534" fmla="*/ 3599984 h 6108771"/>
              <a:gd name="connsiteX535" fmla="*/ 1243772 w 3211789"/>
              <a:gd name="connsiteY535" fmla="*/ 3571014 h 6108771"/>
              <a:gd name="connsiteX536" fmla="*/ 1286261 w 3211789"/>
              <a:gd name="connsiteY536" fmla="*/ 3559426 h 6108771"/>
              <a:gd name="connsiteX537" fmla="*/ 1317162 w 3211789"/>
              <a:gd name="connsiteY537" fmla="*/ 3538182 h 6108771"/>
              <a:gd name="connsiteX538" fmla="*/ 1344200 w 3211789"/>
              <a:gd name="connsiteY538" fmla="*/ 3569083 h 6108771"/>
              <a:gd name="connsiteX539" fmla="*/ 1042914 w 3211789"/>
              <a:gd name="connsiteY539" fmla="*/ 3553632 h 6108771"/>
              <a:gd name="connsiteX540" fmla="*/ 1012013 w 3211789"/>
              <a:gd name="connsiteY540" fmla="*/ 3605778 h 6108771"/>
              <a:gd name="connsiteX541" fmla="*/ 965661 w 3211789"/>
              <a:gd name="connsiteY541" fmla="*/ 3563289 h 6108771"/>
              <a:gd name="connsiteX542" fmla="*/ 971455 w 3211789"/>
              <a:gd name="connsiteY542" fmla="*/ 3507281 h 6108771"/>
              <a:gd name="connsiteX543" fmla="*/ 1042914 w 3211789"/>
              <a:gd name="connsiteY543" fmla="*/ 3553632 h 6108771"/>
              <a:gd name="connsiteX544" fmla="*/ 952142 w 3211789"/>
              <a:gd name="connsiteY544" fmla="*/ 3499555 h 6108771"/>
              <a:gd name="connsiteX545" fmla="*/ 959867 w 3211789"/>
              <a:gd name="connsiteY545" fmla="*/ 3528525 h 6108771"/>
              <a:gd name="connsiteX546" fmla="*/ 944417 w 3211789"/>
              <a:gd name="connsiteY546" fmla="*/ 3543976 h 6108771"/>
              <a:gd name="connsiteX547" fmla="*/ 919309 w 3211789"/>
              <a:gd name="connsiteY547" fmla="*/ 3507281 h 6108771"/>
              <a:gd name="connsiteX548" fmla="*/ 946348 w 3211789"/>
              <a:gd name="connsiteY548" fmla="*/ 3497624 h 6108771"/>
              <a:gd name="connsiteX549" fmla="*/ 952142 w 3211789"/>
              <a:gd name="connsiteY549" fmla="*/ 3499555 h 6108771"/>
              <a:gd name="connsiteX550" fmla="*/ 1174244 w 3211789"/>
              <a:gd name="connsiteY550" fmla="*/ 3487967 h 6108771"/>
              <a:gd name="connsiteX551" fmla="*/ 1172313 w 3211789"/>
              <a:gd name="connsiteY551" fmla="*/ 3507281 h 6108771"/>
              <a:gd name="connsiteX552" fmla="*/ 1214802 w 3211789"/>
              <a:gd name="connsiteY552" fmla="*/ 3484105 h 6108771"/>
              <a:gd name="connsiteX553" fmla="*/ 1251497 w 3211789"/>
              <a:gd name="connsiteY553" fmla="*/ 3489899 h 6108771"/>
              <a:gd name="connsiteX554" fmla="*/ 1261154 w 3211789"/>
              <a:gd name="connsiteY554" fmla="*/ 3511143 h 6108771"/>
              <a:gd name="connsiteX555" fmla="*/ 1272741 w 3211789"/>
              <a:gd name="connsiteY555" fmla="*/ 3495693 h 6108771"/>
              <a:gd name="connsiteX556" fmla="*/ 1305574 w 3211789"/>
              <a:gd name="connsiteY556" fmla="*/ 3524662 h 6108771"/>
              <a:gd name="connsiteX557" fmla="*/ 1253428 w 3211789"/>
              <a:gd name="connsiteY557" fmla="*/ 3553632 h 6108771"/>
              <a:gd name="connsiteX558" fmla="*/ 1241840 w 3211789"/>
              <a:gd name="connsiteY558" fmla="*/ 3551701 h 6108771"/>
              <a:gd name="connsiteX559" fmla="*/ 1255360 w 3211789"/>
              <a:gd name="connsiteY559" fmla="*/ 3522731 h 6108771"/>
              <a:gd name="connsiteX560" fmla="*/ 1251497 w 3211789"/>
              <a:gd name="connsiteY560" fmla="*/ 3520800 h 6108771"/>
              <a:gd name="connsiteX561" fmla="*/ 1181969 w 3211789"/>
              <a:gd name="connsiteY561" fmla="*/ 3555564 h 6108771"/>
              <a:gd name="connsiteX562" fmla="*/ 1156862 w 3211789"/>
              <a:gd name="connsiteY562" fmla="*/ 3540113 h 6108771"/>
              <a:gd name="connsiteX563" fmla="*/ 1158793 w 3211789"/>
              <a:gd name="connsiteY563" fmla="*/ 3524662 h 6108771"/>
              <a:gd name="connsiteX564" fmla="*/ 1098922 w 3211789"/>
              <a:gd name="connsiteY564" fmla="*/ 3543976 h 6108771"/>
              <a:gd name="connsiteX565" fmla="*/ 1085403 w 3211789"/>
              <a:gd name="connsiteY565" fmla="*/ 3542044 h 6108771"/>
              <a:gd name="connsiteX566" fmla="*/ 1062227 w 3211789"/>
              <a:gd name="connsiteY566" fmla="*/ 3520800 h 6108771"/>
              <a:gd name="connsiteX567" fmla="*/ 1077678 w 3211789"/>
              <a:gd name="connsiteY567" fmla="*/ 3505349 h 6108771"/>
              <a:gd name="connsiteX568" fmla="*/ 1095060 w 3211789"/>
              <a:gd name="connsiteY568" fmla="*/ 3478311 h 6108771"/>
              <a:gd name="connsiteX569" fmla="*/ 1129824 w 3211789"/>
              <a:gd name="connsiteY569" fmla="*/ 3468654 h 6108771"/>
              <a:gd name="connsiteX570" fmla="*/ 1174244 w 3211789"/>
              <a:gd name="connsiteY570" fmla="*/ 3487967 h 6108771"/>
              <a:gd name="connsiteX571" fmla="*/ 1241840 w 3211789"/>
              <a:gd name="connsiteY571" fmla="*/ 3445478 h 6108771"/>
              <a:gd name="connsiteX572" fmla="*/ 1249566 w 3211789"/>
              <a:gd name="connsiteY572" fmla="*/ 3466723 h 6108771"/>
              <a:gd name="connsiteX573" fmla="*/ 1232184 w 3211789"/>
              <a:gd name="connsiteY573" fmla="*/ 3476379 h 6108771"/>
              <a:gd name="connsiteX574" fmla="*/ 1197420 w 3211789"/>
              <a:gd name="connsiteY574" fmla="*/ 3464792 h 6108771"/>
              <a:gd name="connsiteX575" fmla="*/ 1230252 w 3211789"/>
              <a:gd name="connsiteY575" fmla="*/ 3437753 h 6108771"/>
              <a:gd name="connsiteX576" fmla="*/ 1241840 w 3211789"/>
              <a:gd name="connsiteY576" fmla="*/ 3445478 h 6108771"/>
              <a:gd name="connsiteX577" fmla="*/ 1033257 w 3211789"/>
              <a:gd name="connsiteY577" fmla="*/ 3443547 h 6108771"/>
              <a:gd name="connsiteX578" fmla="*/ 1087335 w 3211789"/>
              <a:gd name="connsiteY578" fmla="*/ 3455135 h 6108771"/>
              <a:gd name="connsiteX579" fmla="*/ 1087335 w 3211789"/>
              <a:gd name="connsiteY579" fmla="*/ 3458998 h 6108771"/>
              <a:gd name="connsiteX580" fmla="*/ 1017807 w 3211789"/>
              <a:gd name="connsiteY580" fmla="*/ 3515006 h 6108771"/>
              <a:gd name="connsiteX581" fmla="*/ 981112 w 3211789"/>
              <a:gd name="connsiteY581" fmla="*/ 3493761 h 6108771"/>
              <a:gd name="connsiteX582" fmla="*/ 981112 w 3211789"/>
              <a:gd name="connsiteY582" fmla="*/ 3486036 h 6108771"/>
              <a:gd name="connsiteX583" fmla="*/ 1002356 w 3211789"/>
              <a:gd name="connsiteY583" fmla="*/ 3443547 h 6108771"/>
              <a:gd name="connsiteX584" fmla="*/ 1013944 w 3211789"/>
              <a:gd name="connsiteY584" fmla="*/ 3431959 h 6108771"/>
              <a:gd name="connsiteX585" fmla="*/ 1033257 w 3211789"/>
              <a:gd name="connsiteY585" fmla="*/ 3443547 h 6108771"/>
              <a:gd name="connsiteX586" fmla="*/ 1216733 w 3211789"/>
              <a:gd name="connsiteY586" fmla="*/ 3426165 h 6108771"/>
              <a:gd name="connsiteX587" fmla="*/ 1160725 w 3211789"/>
              <a:gd name="connsiteY587" fmla="*/ 3458998 h 6108771"/>
              <a:gd name="connsiteX588" fmla="*/ 1145274 w 3211789"/>
              <a:gd name="connsiteY588" fmla="*/ 3445478 h 6108771"/>
              <a:gd name="connsiteX589" fmla="*/ 1185832 w 3211789"/>
              <a:gd name="connsiteY589" fmla="*/ 3410715 h 6108771"/>
              <a:gd name="connsiteX590" fmla="*/ 1216733 w 3211789"/>
              <a:gd name="connsiteY590" fmla="*/ 3426165 h 6108771"/>
              <a:gd name="connsiteX591" fmla="*/ 1135618 w 3211789"/>
              <a:gd name="connsiteY591" fmla="*/ 3393333 h 6108771"/>
              <a:gd name="connsiteX592" fmla="*/ 1124030 w 3211789"/>
              <a:gd name="connsiteY592" fmla="*/ 3414577 h 6108771"/>
              <a:gd name="connsiteX593" fmla="*/ 1068021 w 3211789"/>
              <a:gd name="connsiteY593" fmla="*/ 3439684 h 6108771"/>
              <a:gd name="connsiteX594" fmla="*/ 1021670 w 3211789"/>
              <a:gd name="connsiteY594" fmla="*/ 3424234 h 6108771"/>
              <a:gd name="connsiteX595" fmla="*/ 1069953 w 3211789"/>
              <a:gd name="connsiteY595" fmla="*/ 3368225 h 6108771"/>
              <a:gd name="connsiteX596" fmla="*/ 1135618 w 3211789"/>
              <a:gd name="connsiteY596" fmla="*/ 3393333 h 6108771"/>
              <a:gd name="connsiteX597" fmla="*/ 1234115 w 3211789"/>
              <a:gd name="connsiteY597" fmla="*/ 3345050 h 6108771"/>
              <a:gd name="connsiteX598" fmla="*/ 1216733 w 3211789"/>
              <a:gd name="connsiteY598" fmla="*/ 3364363 h 6108771"/>
              <a:gd name="connsiteX599" fmla="*/ 1197420 w 3211789"/>
              <a:gd name="connsiteY599" fmla="*/ 3333462 h 6108771"/>
              <a:gd name="connsiteX600" fmla="*/ 1209008 w 3211789"/>
              <a:gd name="connsiteY600" fmla="*/ 3327668 h 6108771"/>
              <a:gd name="connsiteX601" fmla="*/ 1234115 w 3211789"/>
              <a:gd name="connsiteY601" fmla="*/ 3345050 h 6108771"/>
              <a:gd name="connsiteX602" fmla="*/ 1166519 w 3211789"/>
              <a:gd name="connsiteY602" fmla="*/ 3329599 h 6108771"/>
              <a:gd name="connsiteX603" fmla="*/ 1170381 w 3211789"/>
              <a:gd name="connsiteY603" fmla="*/ 3337324 h 6108771"/>
              <a:gd name="connsiteX604" fmla="*/ 1125961 w 3211789"/>
              <a:gd name="connsiteY604" fmla="*/ 3368225 h 6108771"/>
              <a:gd name="connsiteX605" fmla="*/ 1079609 w 3211789"/>
              <a:gd name="connsiteY605" fmla="*/ 3345050 h 6108771"/>
              <a:gd name="connsiteX606" fmla="*/ 1106648 w 3211789"/>
              <a:gd name="connsiteY606" fmla="*/ 3329599 h 6108771"/>
              <a:gd name="connsiteX607" fmla="*/ 1122098 w 3211789"/>
              <a:gd name="connsiteY607" fmla="*/ 3321874 h 6108771"/>
              <a:gd name="connsiteX608" fmla="*/ 1166519 w 3211789"/>
              <a:gd name="connsiteY608" fmla="*/ 3329599 h 6108771"/>
              <a:gd name="connsiteX609" fmla="*/ 861370 w 3211789"/>
              <a:gd name="connsiteY609" fmla="*/ 3327668 h 6108771"/>
              <a:gd name="connsiteX610" fmla="*/ 863301 w 3211789"/>
              <a:gd name="connsiteY610" fmla="*/ 3341187 h 6108771"/>
              <a:gd name="connsiteX611" fmla="*/ 919309 w 3211789"/>
              <a:gd name="connsiteY611" fmla="*/ 3381745 h 6108771"/>
              <a:gd name="connsiteX612" fmla="*/ 878752 w 3211789"/>
              <a:gd name="connsiteY612" fmla="*/ 3424234 h 6108771"/>
              <a:gd name="connsiteX613" fmla="*/ 845919 w 3211789"/>
              <a:gd name="connsiteY613" fmla="*/ 3383676 h 6108771"/>
              <a:gd name="connsiteX614" fmla="*/ 851713 w 3211789"/>
              <a:gd name="connsiteY614" fmla="*/ 3358569 h 6108771"/>
              <a:gd name="connsiteX615" fmla="*/ 832400 w 3211789"/>
              <a:gd name="connsiteY615" fmla="*/ 3354706 h 6108771"/>
              <a:gd name="connsiteX616" fmla="*/ 826606 w 3211789"/>
              <a:gd name="connsiteY616" fmla="*/ 3350844 h 6108771"/>
              <a:gd name="connsiteX617" fmla="*/ 818881 w 3211789"/>
              <a:gd name="connsiteY617" fmla="*/ 3319942 h 6108771"/>
              <a:gd name="connsiteX618" fmla="*/ 824675 w 3211789"/>
              <a:gd name="connsiteY618" fmla="*/ 3312217 h 6108771"/>
              <a:gd name="connsiteX619" fmla="*/ 861370 w 3211789"/>
              <a:gd name="connsiteY619" fmla="*/ 3327668 h 6108771"/>
              <a:gd name="connsiteX620" fmla="*/ 1033257 w 3211789"/>
              <a:gd name="connsiteY620" fmla="*/ 3279385 h 6108771"/>
              <a:gd name="connsiteX621" fmla="*/ 1033257 w 3211789"/>
              <a:gd name="connsiteY621" fmla="*/ 3285179 h 6108771"/>
              <a:gd name="connsiteX622" fmla="*/ 1039051 w 3211789"/>
              <a:gd name="connsiteY622" fmla="*/ 3292904 h 6108771"/>
              <a:gd name="connsiteX623" fmla="*/ 1058365 w 3211789"/>
              <a:gd name="connsiteY623" fmla="*/ 3290973 h 6108771"/>
              <a:gd name="connsiteX624" fmla="*/ 1100854 w 3211789"/>
              <a:gd name="connsiteY624" fmla="*/ 3310286 h 6108771"/>
              <a:gd name="connsiteX625" fmla="*/ 1062227 w 3211789"/>
              <a:gd name="connsiteY625" fmla="*/ 3327668 h 6108771"/>
              <a:gd name="connsiteX626" fmla="*/ 1008150 w 3211789"/>
              <a:gd name="connsiteY626" fmla="*/ 3308354 h 6108771"/>
              <a:gd name="connsiteX627" fmla="*/ 988837 w 3211789"/>
              <a:gd name="connsiteY627" fmla="*/ 3325736 h 6108771"/>
              <a:gd name="connsiteX628" fmla="*/ 998494 w 3211789"/>
              <a:gd name="connsiteY628" fmla="*/ 3333462 h 6108771"/>
              <a:gd name="connsiteX629" fmla="*/ 1019738 w 3211789"/>
              <a:gd name="connsiteY629" fmla="*/ 3327668 h 6108771"/>
              <a:gd name="connsiteX630" fmla="*/ 1058365 w 3211789"/>
              <a:gd name="connsiteY630" fmla="*/ 3356637 h 6108771"/>
              <a:gd name="connsiteX631" fmla="*/ 996562 w 3211789"/>
              <a:gd name="connsiteY631" fmla="*/ 3402989 h 6108771"/>
              <a:gd name="connsiteX632" fmla="*/ 950211 w 3211789"/>
              <a:gd name="connsiteY632" fmla="*/ 3389470 h 6108771"/>
              <a:gd name="connsiteX633" fmla="*/ 948279 w 3211789"/>
              <a:gd name="connsiteY633" fmla="*/ 3393333 h 6108771"/>
              <a:gd name="connsiteX634" fmla="*/ 988837 w 3211789"/>
              <a:gd name="connsiteY634" fmla="*/ 3439684 h 6108771"/>
              <a:gd name="connsiteX635" fmla="*/ 923172 w 3211789"/>
              <a:gd name="connsiteY635" fmla="*/ 3491830 h 6108771"/>
              <a:gd name="connsiteX636" fmla="*/ 884546 w 3211789"/>
              <a:gd name="connsiteY636" fmla="*/ 3451272 h 6108771"/>
              <a:gd name="connsiteX637" fmla="*/ 890340 w 3211789"/>
              <a:gd name="connsiteY637" fmla="*/ 3431959 h 6108771"/>
              <a:gd name="connsiteX638" fmla="*/ 909653 w 3211789"/>
              <a:gd name="connsiteY638" fmla="*/ 3420371 h 6108771"/>
              <a:gd name="connsiteX639" fmla="*/ 930897 w 3211789"/>
              <a:gd name="connsiteY639" fmla="*/ 3393333 h 6108771"/>
              <a:gd name="connsiteX640" fmla="*/ 948279 w 3211789"/>
              <a:gd name="connsiteY640" fmla="*/ 3375951 h 6108771"/>
              <a:gd name="connsiteX641" fmla="*/ 977249 w 3211789"/>
              <a:gd name="connsiteY641" fmla="*/ 3356637 h 6108771"/>
              <a:gd name="connsiteX642" fmla="*/ 967593 w 3211789"/>
              <a:gd name="connsiteY642" fmla="*/ 3348912 h 6108771"/>
              <a:gd name="connsiteX643" fmla="*/ 956005 w 3211789"/>
              <a:gd name="connsiteY643" fmla="*/ 3352775 h 6108771"/>
              <a:gd name="connsiteX644" fmla="*/ 934760 w 3211789"/>
              <a:gd name="connsiteY644" fmla="*/ 3356637 h 6108771"/>
              <a:gd name="connsiteX645" fmla="*/ 886477 w 3211789"/>
              <a:gd name="connsiteY645" fmla="*/ 3319942 h 6108771"/>
              <a:gd name="connsiteX646" fmla="*/ 892271 w 3211789"/>
              <a:gd name="connsiteY646" fmla="*/ 3310286 h 6108771"/>
              <a:gd name="connsiteX647" fmla="*/ 915447 w 3211789"/>
              <a:gd name="connsiteY647" fmla="*/ 3300629 h 6108771"/>
              <a:gd name="connsiteX648" fmla="*/ 925103 w 3211789"/>
              <a:gd name="connsiteY648" fmla="*/ 3290973 h 6108771"/>
              <a:gd name="connsiteX649" fmla="*/ 934760 w 3211789"/>
              <a:gd name="connsiteY649" fmla="*/ 3289041 h 6108771"/>
              <a:gd name="connsiteX650" fmla="*/ 963730 w 3211789"/>
              <a:gd name="connsiteY650" fmla="*/ 3302560 h 6108771"/>
              <a:gd name="connsiteX651" fmla="*/ 973386 w 3211789"/>
              <a:gd name="connsiteY651" fmla="*/ 3319942 h 6108771"/>
              <a:gd name="connsiteX652" fmla="*/ 998494 w 3211789"/>
              <a:gd name="connsiteY652" fmla="*/ 3296767 h 6108771"/>
              <a:gd name="connsiteX653" fmla="*/ 1002356 w 3211789"/>
              <a:gd name="connsiteY653" fmla="*/ 3287110 h 6108771"/>
              <a:gd name="connsiteX654" fmla="*/ 1027463 w 3211789"/>
              <a:gd name="connsiteY654" fmla="*/ 3277453 h 6108771"/>
              <a:gd name="connsiteX655" fmla="*/ 1033257 w 3211789"/>
              <a:gd name="connsiteY655" fmla="*/ 3279385 h 6108771"/>
              <a:gd name="connsiteX656" fmla="*/ 1377033 w 3211789"/>
              <a:gd name="connsiteY656" fmla="*/ 3341187 h 6108771"/>
              <a:gd name="connsiteX657" fmla="*/ 1313299 w 3211789"/>
              <a:gd name="connsiteY657" fmla="*/ 3279385 h 6108771"/>
              <a:gd name="connsiteX658" fmla="*/ 1344200 w 3211789"/>
              <a:gd name="connsiteY658" fmla="*/ 3258140 h 6108771"/>
              <a:gd name="connsiteX659" fmla="*/ 1377033 w 3211789"/>
              <a:gd name="connsiteY659" fmla="*/ 3341187 h 6108771"/>
              <a:gd name="connsiteX660" fmla="*/ 915447 w 3211789"/>
              <a:gd name="connsiteY660" fmla="*/ 3283247 h 6108771"/>
              <a:gd name="connsiteX661" fmla="*/ 853644 w 3211789"/>
              <a:gd name="connsiteY661" fmla="*/ 3306423 h 6108771"/>
              <a:gd name="connsiteX662" fmla="*/ 805361 w 3211789"/>
              <a:gd name="connsiteY662" fmla="*/ 3275522 h 6108771"/>
              <a:gd name="connsiteX663" fmla="*/ 832400 w 3211789"/>
              <a:gd name="connsiteY663" fmla="*/ 3254277 h 6108771"/>
              <a:gd name="connsiteX664" fmla="*/ 867164 w 3211789"/>
              <a:gd name="connsiteY664" fmla="*/ 3234964 h 6108771"/>
              <a:gd name="connsiteX665" fmla="*/ 915447 w 3211789"/>
              <a:gd name="connsiteY665" fmla="*/ 3283247 h 6108771"/>
              <a:gd name="connsiteX666" fmla="*/ 1434973 w 3211789"/>
              <a:gd name="connsiteY666" fmla="*/ 3260071 h 6108771"/>
              <a:gd name="connsiteX667" fmla="*/ 1433041 w 3211789"/>
              <a:gd name="connsiteY667" fmla="*/ 3267797 h 6108771"/>
              <a:gd name="connsiteX668" fmla="*/ 1406003 w 3211789"/>
              <a:gd name="connsiteY668" fmla="*/ 3287110 h 6108771"/>
              <a:gd name="connsiteX669" fmla="*/ 1378964 w 3211789"/>
              <a:gd name="connsiteY669" fmla="*/ 3327668 h 6108771"/>
              <a:gd name="connsiteX670" fmla="*/ 1369308 w 3211789"/>
              <a:gd name="connsiteY670" fmla="*/ 3283247 h 6108771"/>
              <a:gd name="connsiteX671" fmla="*/ 1371239 w 3211789"/>
              <a:gd name="connsiteY671" fmla="*/ 3267797 h 6108771"/>
              <a:gd name="connsiteX672" fmla="*/ 1390552 w 3211789"/>
              <a:gd name="connsiteY672" fmla="*/ 3240758 h 6108771"/>
              <a:gd name="connsiteX673" fmla="*/ 1415659 w 3211789"/>
              <a:gd name="connsiteY673" fmla="*/ 3227239 h 6108771"/>
              <a:gd name="connsiteX674" fmla="*/ 1434973 w 3211789"/>
              <a:gd name="connsiteY674" fmla="*/ 3260071 h 6108771"/>
              <a:gd name="connsiteX675" fmla="*/ 986906 w 3211789"/>
              <a:gd name="connsiteY675" fmla="*/ 3246552 h 6108771"/>
              <a:gd name="connsiteX676" fmla="*/ 942485 w 3211789"/>
              <a:gd name="connsiteY676" fmla="*/ 3262003 h 6108771"/>
              <a:gd name="connsiteX677" fmla="*/ 886477 w 3211789"/>
              <a:gd name="connsiteY677" fmla="*/ 3221445 h 6108771"/>
              <a:gd name="connsiteX678" fmla="*/ 928966 w 3211789"/>
              <a:gd name="connsiteY678" fmla="*/ 3215651 h 6108771"/>
              <a:gd name="connsiteX679" fmla="*/ 986906 w 3211789"/>
              <a:gd name="connsiteY679" fmla="*/ 3246552 h 6108771"/>
              <a:gd name="connsiteX680" fmla="*/ 1477462 w 3211789"/>
              <a:gd name="connsiteY680" fmla="*/ 3240758 h 6108771"/>
              <a:gd name="connsiteX681" fmla="*/ 1458148 w 3211789"/>
              <a:gd name="connsiteY681" fmla="*/ 3263934 h 6108771"/>
              <a:gd name="connsiteX682" fmla="*/ 1440767 w 3211789"/>
              <a:gd name="connsiteY682" fmla="*/ 3238827 h 6108771"/>
              <a:gd name="connsiteX683" fmla="*/ 1458148 w 3211789"/>
              <a:gd name="connsiteY683" fmla="*/ 3211788 h 6108771"/>
              <a:gd name="connsiteX684" fmla="*/ 1477462 w 3211789"/>
              <a:gd name="connsiteY684" fmla="*/ 3240758 h 6108771"/>
              <a:gd name="connsiteX685" fmla="*/ 1096991 w 3211789"/>
              <a:gd name="connsiteY685" fmla="*/ 3225308 h 6108771"/>
              <a:gd name="connsiteX686" fmla="*/ 1096991 w 3211789"/>
              <a:gd name="connsiteY686" fmla="*/ 3231102 h 6108771"/>
              <a:gd name="connsiteX687" fmla="*/ 1083472 w 3211789"/>
              <a:gd name="connsiteY687" fmla="*/ 3233033 h 6108771"/>
              <a:gd name="connsiteX688" fmla="*/ 1042914 w 3211789"/>
              <a:gd name="connsiteY688" fmla="*/ 3221445 h 6108771"/>
              <a:gd name="connsiteX689" fmla="*/ 1021670 w 3211789"/>
              <a:gd name="connsiteY689" fmla="*/ 3240758 h 6108771"/>
              <a:gd name="connsiteX690" fmla="*/ 986906 w 3211789"/>
              <a:gd name="connsiteY690" fmla="*/ 3229170 h 6108771"/>
              <a:gd name="connsiteX691" fmla="*/ 969524 w 3211789"/>
              <a:gd name="connsiteY691" fmla="*/ 3213720 h 6108771"/>
              <a:gd name="connsiteX692" fmla="*/ 994631 w 3211789"/>
              <a:gd name="connsiteY692" fmla="*/ 3209857 h 6108771"/>
              <a:gd name="connsiteX693" fmla="*/ 1040983 w 3211789"/>
              <a:gd name="connsiteY693" fmla="*/ 3219514 h 6108771"/>
              <a:gd name="connsiteX694" fmla="*/ 1075747 w 3211789"/>
              <a:gd name="connsiteY694" fmla="*/ 3202132 h 6108771"/>
              <a:gd name="connsiteX695" fmla="*/ 1096991 w 3211789"/>
              <a:gd name="connsiteY695" fmla="*/ 3225308 h 6108771"/>
              <a:gd name="connsiteX696" fmla="*/ 847851 w 3211789"/>
              <a:gd name="connsiteY696" fmla="*/ 3209857 h 6108771"/>
              <a:gd name="connsiteX697" fmla="*/ 815018 w 3211789"/>
              <a:gd name="connsiteY697" fmla="*/ 3240758 h 6108771"/>
              <a:gd name="connsiteX698" fmla="*/ 801499 w 3211789"/>
              <a:gd name="connsiteY698" fmla="*/ 3238827 h 6108771"/>
              <a:gd name="connsiteX699" fmla="*/ 801499 w 3211789"/>
              <a:gd name="connsiteY699" fmla="*/ 3180887 h 6108771"/>
              <a:gd name="connsiteX700" fmla="*/ 847851 w 3211789"/>
              <a:gd name="connsiteY700" fmla="*/ 3209857 h 6108771"/>
              <a:gd name="connsiteX701" fmla="*/ 1456217 w 3211789"/>
              <a:gd name="connsiteY701" fmla="*/ 3171231 h 6108771"/>
              <a:gd name="connsiteX702" fmla="*/ 1454286 w 3211789"/>
              <a:gd name="connsiteY702" fmla="*/ 3192475 h 6108771"/>
              <a:gd name="connsiteX703" fmla="*/ 1442698 w 3211789"/>
              <a:gd name="connsiteY703" fmla="*/ 3192475 h 6108771"/>
              <a:gd name="connsiteX704" fmla="*/ 1433041 w 3211789"/>
              <a:gd name="connsiteY704" fmla="*/ 3182819 h 6108771"/>
              <a:gd name="connsiteX705" fmla="*/ 1438835 w 3211789"/>
              <a:gd name="connsiteY705" fmla="*/ 3155780 h 6108771"/>
              <a:gd name="connsiteX706" fmla="*/ 1456217 w 3211789"/>
              <a:gd name="connsiteY706" fmla="*/ 3171231 h 6108771"/>
              <a:gd name="connsiteX707" fmla="*/ 1425316 w 3211789"/>
              <a:gd name="connsiteY707" fmla="*/ 3142261 h 6108771"/>
              <a:gd name="connsiteX708" fmla="*/ 1427247 w 3211789"/>
              <a:gd name="connsiteY708" fmla="*/ 3146123 h 6108771"/>
              <a:gd name="connsiteX709" fmla="*/ 1419522 w 3211789"/>
              <a:gd name="connsiteY709" fmla="*/ 3169299 h 6108771"/>
              <a:gd name="connsiteX710" fmla="*/ 1419522 w 3211789"/>
              <a:gd name="connsiteY710" fmla="*/ 3204063 h 6108771"/>
              <a:gd name="connsiteX711" fmla="*/ 1415659 w 3211789"/>
              <a:gd name="connsiteY711" fmla="*/ 3211788 h 6108771"/>
              <a:gd name="connsiteX712" fmla="*/ 1369308 w 3211789"/>
              <a:gd name="connsiteY712" fmla="*/ 3236896 h 6108771"/>
              <a:gd name="connsiteX713" fmla="*/ 1363514 w 3211789"/>
              <a:gd name="connsiteY713" fmla="*/ 3211788 h 6108771"/>
              <a:gd name="connsiteX714" fmla="*/ 1369308 w 3211789"/>
              <a:gd name="connsiteY714" fmla="*/ 3167368 h 6108771"/>
              <a:gd name="connsiteX715" fmla="*/ 1344200 w 3211789"/>
              <a:gd name="connsiteY715" fmla="*/ 3205994 h 6108771"/>
              <a:gd name="connsiteX716" fmla="*/ 1349994 w 3211789"/>
              <a:gd name="connsiteY716" fmla="*/ 3231102 h 6108771"/>
              <a:gd name="connsiteX717" fmla="*/ 1344200 w 3211789"/>
              <a:gd name="connsiteY717" fmla="*/ 3250415 h 6108771"/>
              <a:gd name="connsiteX718" fmla="*/ 1313299 w 3211789"/>
              <a:gd name="connsiteY718" fmla="*/ 3250415 h 6108771"/>
              <a:gd name="connsiteX719" fmla="*/ 1290123 w 3211789"/>
              <a:gd name="connsiteY719" fmla="*/ 3207926 h 6108771"/>
              <a:gd name="connsiteX720" fmla="*/ 1346132 w 3211789"/>
              <a:gd name="connsiteY720" fmla="*/ 3151917 h 6108771"/>
              <a:gd name="connsiteX721" fmla="*/ 1363514 w 3211789"/>
              <a:gd name="connsiteY721" fmla="*/ 3153849 h 6108771"/>
              <a:gd name="connsiteX722" fmla="*/ 1369308 w 3211789"/>
              <a:gd name="connsiteY722" fmla="*/ 3167368 h 6108771"/>
              <a:gd name="connsiteX723" fmla="*/ 1411797 w 3211789"/>
              <a:gd name="connsiteY723" fmla="*/ 3142261 h 6108771"/>
              <a:gd name="connsiteX724" fmla="*/ 1425316 w 3211789"/>
              <a:gd name="connsiteY724" fmla="*/ 3142261 h 6108771"/>
              <a:gd name="connsiteX725" fmla="*/ 1075747 w 3211789"/>
              <a:gd name="connsiteY725" fmla="*/ 3198269 h 6108771"/>
              <a:gd name="connsiteX726" fmla="*/ 1042914 w 3211789"/>
              <a:gd name="connsiteY726" fmla="*/ 3198269 h 6108771"/>
              <a:gd name="connsiteX727" fmla="*/ 1021670 w 3211789"/>
              <a:gd name="connsiteY727" fmla="*/ 3188612 h 6108771"/>
              <a:gd name="connsiteX728" fmla="*/ 1010082 w 3211789"/>
              <a:gd name="connsiteY728" fmla="*/ 3178956 h 6108771"/>
              <a:gd name="connsiteX729" fmla="*/ 998494 w 3211789"/>
              <a:gd name="connsiteY729" fmla="*/ 3148055 h 6108771"/>
              <a:gd name="connsiteX730" fmla="*/ 1002356 w 3211789"/>
              <a:gd name="connsiteY730" fmla="*/ 3142261 h 6108771"/>
              <a:gd name="connsiteX731" fmla="*/ 1075747 w 3211789"/>
              <a:gd name="connsiteY731" fmla="*/ 3198269 h 6108771"/>
              <a:gd name="connsiteX732" fmla="*/ 677894 w 3211789"/>
              <a:gd name="connsiteY732" fmla="*/ 3246552 h 6108771"/>
              <a:gd name="connsiteX733" fmla="*/ 764804 w 3211789"/>
              <a:gd name="connsiteY733" fmla="*/ 3435822 h 6108771"/>
              <a:gd name="connsiteX734" fmla="*/ 770598 w 3211789"/>
              <a:gd name="connsiteY734" fmla="*/ 3430028 h 6108771"/>
              <a:gd name="connsiteX735" fmla="*/ 770598 w 3211789"/>
              <a:gd name="connsiteY735" fmla="*/ 3422302 h 6108771"/>
              <a:gd name="connsiteX736" fmla="*/ 782186 w 3211789"/>
              <a:gd name="connsiteY736" fmla="*/ 3422302 h 6108771"/>
              <a:gd name="connsiteX737" fmla="*/ 784117 w 3211789"/>
              <a:gd name="connsiteY737" fmla="*/ 3505349 h 6108771"/>
              <a:gd name="connsiteX738" fmla="*/ 764804 w 3211789"/>
              <a:gd name="connsiteY738" fmla="*/ 3486036 h 6108771"/>
              <a:gd name="connsiteX739" fmla="*/ 685619 w 3211789"/>
              <a:gd name="connsiteY739" fmla="*/ 3350844 h 6108771"/>
              <a:gd name="connsiteX740" fmla="*/ 666306 w 3211789"/>
              <a:gd name="connsiteY740" fmla="*/ 3300629 h 6108771"/>
              <a:gd name="connsiteX741" fmla="*/ 660512 w 3211789"/>
              <a:gd name="connsiteY741" fmla="*/ 3256209 h 6108771"/>
              <a:gd name="connsiteX742" fmla="*/ 662444 w 3211789"/>
              <a:gd name="connsiteY742" fmla="*/ 3233033 h 6108771"/>
              <a:gd name="connsiteX743" fmla="*/ 666306 w 3211789"/>
              <a:gd name="connsiteY743" fmla="*/ 3205994 h 6108771"/>
              <a:gd name="connsiteX744" fmla="*/ 674032 w 3211789"/>
              <a:gd name="connsiteY744" fmla="*/ 3177025 h 6108771"/>
              <a:gd name="connsiteX745" fmla="*/ 683688 w 3211789"/>
              <a:gd name="connsiteY745" fmla="*/ 3165437 h 6108771"/>
              <a:gd name="connsiteX746" fmla="*/ 722315 w 3211789"/>
              <a:gd name="connsiteY746" fmla="*/ 3122948 h 6108771"/>
              <a:gd name="connsiteX747" fmla="*/ 677894 w 3211789"/>
              <a:gd name="connsiteY747" fmla="*/ 3246552 h 6108771"/>
              <a:gd name="connsiteX748" fmla="*/ 986906 w 3211789"/>
              <a:gd name="connsiteY748" fmla="*/ 3149986 h 6108771"/>
              <a:gd name="connsiteX749" fmla="*/ 983043 w 3211789"/>
              <a:gd name="connsiteY749" fmla="*/ 3153849 h 6108771"/>
              <a:gd name="connsiteX750" fmla="*/ 1000425 w 3211789"/>
              <a:gd name="connsiteY750" fmla="*/ 3196338 h 6108771"/>
              <a:gd name="connsiteX751" fmla="*/ 990768 w 3211789"/>
              <a:gd name="connsiteY751" fmla="*/ 3198269 h 6108771"/>
              <a:gd name="connsiteX752" fmla="*/ 911584 w 3211789"/>
              <a:gd name="connsiteY752" fmla="*/ 3115222 h 6108771"/>
              <a:gd name="connsiteX753" fmla="*/ 913515 w 3211789"/>
              <a:gd name="connsiteY753" fmla="*/ 3092046 h 6108771"/>
              <a:gd name="connsiteX754" fmla="*/ 986906 w 3211789"/>
              <a:gd name="connsiteY754" fmla="*/ 3149986 h 6108771"/>
              <a:gd name="connsiteX755" fmla="*/ 1307505 w 3211789"/>
              <a:gd name="connsiteY755" fmla="*/ 3084321 h 6108771"/>
              <a:gd name="connsiteX756" fmla="*/ 1286261 w 3211789"/>
              <a:gd name="connsiteY756" fmla="*/ 3122948 h 6108771"/>
              <a:gd name="connsiteX757" fmla="*/ 1280467 w 3211789"/>
              <a:gd name="connsiteY757" fmla="*/ 3149986 h 6108771"/>
              <a:gd name="connsiteX758" fmla="*/ 1255360 w 3211789"/>
              <a:gd name="connsiteY758" fmla="*/ 3159643 h 6108771"/>
              <a:gd name="connsiteX759" fmla="*/ 1209008 w 3211789"/>
              <a:gd name="connsiteY759" fmla="*/ 3132604 h 6108771"/>
              <a:gd name="connsiteX760" fmla="*/ 1162656 w 3211789"/>
              <a:gd name="connsiteY760" fmla="*/ 3119085 h 6108771"/>
              <a:gd name="connsiteX761" fmla="*/ 1210939 w 3211789"/>
              <a:gd name="connsiteY761" fmla="*/ 3093978 h 6108771"/>
              <a:gd name="connsiteX762" fmla="*/ 1220596 w 3211789"/>
              <a:gd name="connsiteY762" fmla="*/ 3121016 h 6108771"/>
              <a:gd name="connsiteX763" fmla="*/ 1282398 w 3211789"/>
              <a:gd name="connsiteY763" fmla="*/ 3084321 h 6108771"/>
              <a:gd name="connsiteX764" fmla="*/ 1307505 w 3211789"/>
              <a:gd name="connsiteY764" fmla="*/ 3084321 h 6108771"/>
              <a:gd name="connsiteX765" fmla="*/ 1388621 w 3211789"/>
              <a:gd name="connsiteY765" fmla="*/ 3117154 h 6108771"/>
              <a:gd name="connsiteX766" fmla="*/ 1434973 w 3211789"/>
              <a:gd name="connsiteY766" fmla="*/ 3084321 h 6108771"/>
              <a:gd name="connsiteX767" fmla="*/ 1444629 w 3211789"/>
              <a:gd name="connsiteY767" fmla="*/ 3103634 h 6108771"/>
              <a:gd name="connsiteX768" fmla="*/ 1442698 w 3211789"/>
              <a:gd name="connsiteY768" fmla="*/ 3119085 h 6108771"/>
              <a:gd name="connsiteX769" fmla="*/ 1406003 w 3211789"/>
              <a:gd name="connsiteY769" fmla="*/ 3128742 h 6108771"/>
              <a:gd name="connsiteX770" fmla="*/ 1380896 w 3211789"/>
              <a:gd name="connsiteY770" fmla="*/ 3130673 h 6108771"/>
              <a:gd name="connsiteX771" fmla="*/ 1365445 w 3211789"/>
              <a:gd name="connsiteY771" fmla="*/ 3138398 h 6108771"/>
              <a:gd name="connsiteX772" fmla="*/ 1334544 w 3211789"/>
              <a:gd name="connsiteY772" fmla="*/ 3146123 h 6108771"/>
              <a:gd name="connsiteX773" fmla="*/ 1299780 w 3211789"/>
              <a:gd name="connsiteY773" fmla="*/ 3159643 h 6108771"/>
              <a:gd name="connsiteX774" fmla="*/ 1297849 w 3211789"/>
              <a:gd name="connsiteY774" fmla="*/ 3148055 h 6108771"/>
              <a:gd name="connsiteX775" fmla="*/ 1361582 w 3211789"/>
              <a:gd name="connsiteY775" fmla="*/ 3082390 h 6108771"/>
              <a:gd name="connsiteX776" fmla="*/ 1388621 w 3211789"/>
              <a:gd name="connsiteY776" fmla="*/ 3117154 h 6108771"/>
              <a:gd name="connsiteX777" fmla="*/ 847851 w 3211789"/>
              <a:gd name="connsiteY777" fmla="*/ 3090115 h 6108771"/>
              <a:gd name="connsiteX778" fmla="*/ 896134 w 3211789"/>
              <a:gd name="connsiteY778" fmla="*/ 3128742 h 6108771"/>
              <a:gd name="connsiteX779" fmla="*/ 932829 w 3211789"/>
              <a:gd name="connsiteY779" fmla="*/ 3198269 h 6108771"/>
              <a:gd name="connsiteX780" fmla="*/ 894202 w 3211789"/>
              <a:gd name="connsiteY780" fmla="*/ 3205994 h 6108771"/>
              <a:gd name="connsiteX781" fmla="*/ 799567 w 3211789"/>
              <a:gd name="connsiteY781" fmla="*/ 3124879 h 6108771"/>
              <a:gd name="connsiteX782" fmla="*/ 816949 w 3211789"/>
              <a:gd name="connsiteY782" fmla="*/ 3082390 h 6108771"/>
              <a:gd name="connsiteX783" fmla="*/ 847851 w 3211789"/>
              <a:gd name="connsiteY783" fmla="*/ 3090115 h 6108771"/>
              <a:gd name="connsiteX784" fmla="*/ 482831 w 3211789"/>
              <a:gd name="connsiteY784" fmla="*/ 3084321 h 6108771"/>
              <a:gd name="connsiteX785" fmla="*/ 480899 w 3211789"/>
              <a:gd name="connsiteY785" fmla="*/ 3095909 h 6108771"/>
              <a:gd name="connsiteX786" fmla="*/ 473174 w 3211789"/>
              <a:gd name="connsiteY786" fmla="*/ 3086252 h 6108771"/>
              <a:gd name="connsiteX787" fmla="*/ 467380 w 3211789"/>
              <a:gd name="connsiteY787" fmla="*/ 3080458 h 6108771"/>
              <a:gd name="connsiteX788" fmla="*/ 473174 w 3211789"/>
              <a:gd name="connsiteY788" fmla="*/ 3074665 h 6108771"/>
              <a:gd name="connsiteX789" fmla="*/ 482831 w 3211789"/>
              <a:gd name="connsiteY789" fmla="*/ 3084321 h 6108771"/>
              <a:gd name="connsiteX790" fmla="*/ 871026 w 3211789"/>
              <a:gd name="connsiteY790" fmla="*/ 2964579 h 6108771"/>
              <a:gd name="connsiteX791" fmla="*/ 907722 w 3211789"/>
              <a:gd name="connsiteY791" fmla="*/ 2981961 h 6108771"/>
              <a:gd name="connsiteX792" fmla="*/ 896134 w 3211789"/>
              <a:gd name="connsiteY792" fmla="*/ 3014794 h 6108771"/>
              <a:gd name="connsiteX793" fmla="*/ 898065 w 3211789"/>
              <a:gd name="connsiteY793" fmla="*/ 3061145 h 6108771"/>
              <a:gd name="connsiteX794" fmla="*/ 865232 w 3211789"/>
              <a:gd name="connsiteY794" fmla="*/ 3080458 h 6108771"/>
              <a:gd name="connsiteX795" fmla="*/ 813087 w 3211789"/>
              <a:gd name="connsiteY795" fmla="*/ 3053420 h 6108771"/>
              <a:gd name="connsiteX796" fmla="*/ 840125 w 3211789"/>
              <a:gd name="connsiteY796" fmla="*/ 2974236 h 6108771"/>
              <a:gd name="connsiteX797" fmla="*/ 863301 w 3211789"/>
              <a:gd name="connsiteY797" fmla="*/ 2958785 h 6108771"/>
              <a:gd name="connsiteX798" fmla="*/ 871026 w 3211789"/>
              <a:gd name="connsiteY798" fmla="*/ 2964579 h 6108771"/>
              <a:gd name="connsiteX799" fmla="*/ 1944842 w 3211789"/>
              <a:gd name="connsiteY799" fmla="*/ 2933678 h 6108771"/>
              <a:gd name="connsiteX800" fmla="*/ 1898490 w 3211789"/>
              <a:gd name="connsiteY800" fmla="*/ 2968442 h 6108771"/>
              <a:gd name="connsiteX801" fmla="*/ 1886902 w 3211789"/>
              <a:gd name="connsiteY801" fmla="*/ 2987755 h 6108771"/>
              <a:gd name="connsiteX802" fmla="*/ 1881108 w 3211789"/>
              <a:gd name="connsiteY802" fmla="*/ 2991618 h 6108771"/>
              <a:gd name="connsiteX803" fmla="*/ 1852138 w 3211789"/>
              <a:gd name="connsiteY803" fmla="*/ 2974236 h 6108771"/>
              <a:gd name="connsiteX804" fmla="*/ 1921666 w 3211789"/>
              <a:gd name="connsiteY804" fmla="*/ 2931747 h 6108771"/>
              <a:gd name="connsiteX805" fmla="*/ 1944842 w 3211789"/>
              <a:gd name="connsiteY805" fmla="*/ 2933678 h 6108771"/>
              <a:gd name="connsiteX806" fmla="*/ 1456217 w 3211789"/>
              <a:gd name="connsiteY806" fmla="*/ 2962648 h 6108771"/>
              <a:gd name="connsiteX807" fmla="*/ 1434973 w 3211789"/>
              <a:gd name="connsiteY807" fmla="*/ 2981961 h 6108771"/>
              <a:gd name="connsiteX808" fmla="*/ 1442698 w 3211789"/>
              <a:gd name="connsiteY808" fmla="*/ 2997412 h 6108771"/>
              <a:gd name="connsiteX809" fmla="*/ 1434973 w 3211789"/>
              <a:gd name="connsiteY809" fmla="*/ 3018656 h 6108771"/>
              <a:gd name="connsiteX810" fmla="*/ 1452354 w 3211789"/>
              <a:gd name="connsiteY810" fmla="*/ 3018656 h 6108771"/>
              <a:gd name="connsiteX811" fmla="*/ 1450423 w 3211789"/>
              <a:gd name="connsiteY811" fmla="*/ 3022519 h 6108771"/>
              <a:gd name="connsiteX812" fmla="*/ 1454286 w 3211789"/>
              <a:gd name="connsiteY812" fmla="*/ 3041832 h 6108771"/>
              <a:gd name="connsiteX813" fmla="*/ 1417591 w 3211789"/>
              <a:gd name="connsiteY813" fmla="*/ 3076596 h 6108771"/>
              <a:gd name="connsiteX814" fmla="*/ 1415659 w 3211789"/>
              <a:gd name="connsiteY814" fmla="*/ 3049557 h 6108771"/>
              <a:gd name="connsiteX815" fmla="*/ 1411797 w 3211789"/>
              <a:gd name="connsiteY815" fmla="*/ 3047626 h 6108771"/>
              <a:gd name="connsiteX816" fmla="*/ 1392483 w 3211789"/>
              <a:gd name="connsiteY816" fmla="*/ 3065008 h 6108771"/>
              <a:gd name="connsiteX817" fmla="*/ 1363514 w 3211789"/>
              <a:gd name="connsiteY817" fmla="*/ 3072733 h 6108771"/>
              <a:gd name="connsiteX818" fmla="*/ 1328750 w 3211789"/>
              <a:gd name="connsiteY818" fmla="*/ 3051489 h 6108771"/>
              <a:gd name="connsiteX819" fmla="*/ 1334544 w 3211789"/>
              <a:gd name="connsiteY819" fmla="*/ 3030244 h 6108771"/>
              <a:gd name="connsiteX820" fmla="*/ 1332612 w 3211789"/>
              <a:gd name="connsiteY820" fmla="*/ 3026381 h 6108771"/>
              <a:gd name="connsiteX821" fmla="*/ 1317162 w 3211789"/>
              <a:gd name="connsiteY821" fmla="*/ 3063077 h 6108771"/>
              <a:gd name="connsiteX822" fmla="*/ 1243772 w 3211789"/>
              <a:gd name="connsiteY822" fmla="*/ 3070802 h 6108771"/>
              <a:gd name="connsiteX823" fmla="*/ 1243772 w 3211789"/>
              <a:gd name="connsiteY823" fmla="*/ 3047626 h 6108771"/>
              <a:gd name="connsiteX824" fmla="*/ 1158793 w 3211789"/>
              <a:gd name="connsiteY824" fmla="*/ 3113291 h 6108771"/>
              <a:gd name="connsiteX825" fmla="*/ 1143343 w 3211789"/>
              <a:gd name="connsiteY825" fmla="*/ 3084321 h 6108771"/>
              <a:gd name="connsiteX826" fmla="*/ 1145274 w 3211789"/>
              <a:gd name="connsiteY826" fmla="*/ 3063077 h 6108771"/>
              <a:gd name="connsiteX827" fmla="*/ 1145274 w 3211789"/>
              <a:gd name="connsiteY827" fmla="*/ 3055351 h 6108771"/>
              <a:gd name="connsiteX828" fmla="*/ 1226390 w 3211789"/>
              <a:gd name="connsiteY828" fmla="*/ 3001274 h 6108771"/>
              <a:gd name="connsiteX829" fmla="*/ 1245703 w 3211789"/>
              <a:gd name="connsiteY829" fmla="*/ 3005137 h 6108771"/>
              <a:gd name="connsiteX830" fmla="*/ 1253428 w 3211789"/>
              <a:gd name="connsiteY830" fmla="*/ 3026381 h 6108771"/>
              <a:gd name="connsiteX831" fmla="*/ 1322956 w 3211789"/>
              <a:gd name="connsiteY831" fmla="*/ 2983892 h 6108771"/>
              <a:gd name="connsiteX832" fmla="*/ 1351926 w 3211789"/>
              <a:gd name="connsiteY832" fmla="*/ 3001274 h 6108771"/>
              <a:gd name="connsiteX833" fmla="*/ 1390552 w 3211789"/>
              <a:gd name="connsiteY833" fmla="*/ 2981961 h 6108771"/>
              <a:gd name="connsiteX834" fmla="*/ 1375102 w 3211789"/>
              <a:gd name="connsiteY834" fmla="*/ 2962648 h 6108771"/>
              <a:gd name="connsiteX835" fmla="*/ 1427247 w 3211789"/>
              <a:gd name="connsiteY835" fmla="*/ 2916296 h 6108771"/>
              <a:gd name="connsiteX836" fmla="*/ 1456217 w 3211789"/>
              <a:gd name="connsiteY836" fmla="*/ 2962648 h 6108771"/>
              <a:gd name="connsiteX837" fmla="*/ 1357720 w 3211789"/>
              <a:gd name="connsiteY837" fmla="*/ 2908571 h 6108771"/>
              <a:gd name="connsiteX838" fmla="*/ 1375102 w 3211789"/>
              <a:gd name="connsiteY838" fmla="*/ 2922090 h 6108771"/>
              <a:gd name="connsiteX839" fmla="*/ 1377033 w 3211789"/>
              <a:gd name="connsiteY839" fmla="*/ 2925953 h 6108771"/>
              <a:gd name="connsiteX840" fmla="*/ 1357720 w 3211789"/>
              <a:gd name="connsiteY840" fmla="*/ 2966510 h 6108771"/>
              <a:gd name="connsiteX841" fmla="*/ 1321025 w 3211789"/>
              <a:gd name="connsiteY841" fmla="*/ 2972304 h 6108771"/>
              <a:gd name="connsiteX842" fmla="*/ 1270810 w 3211789"/>
              <a:gd name="connsiteY842" fmla="*/ 2987755 h 6108771"/>
              <a:gd name="connsiteX843" fmla="*/ 1265016 w 3211789"/>
              <a:gd name="connsiteY843" fmla="*/ 2987755 h 6108771"/>
              <a:gd name="connsiteX844" fmla="*/ 1263085 w 3211789"/>
              <a:gd name="connsiteY844" fmla="*/ 2966510 h 6108771"/>
              <a:gd name="connsiteX845" fmla="*/ 1334544 w 3211789"/>
              <a:gd name="connsiteY845" fmla="*/ 2906640 h 6108771"/>
              <a:gd name="connsiteX846" fmla="*/ 1357720 w 3211789"/>
              <a:gd name="connsiteY846" fmla="*/ 2908571 h 6108771"/>
              <a:gd name="connsiteX847" fmla="*/ 1265016 w 3211789"/>
              <a:gd name="connsiteY847" fmla="*/ 2918227 h 6108771"/>
              <a:gd name="connsiteX848" fmla="*/ 1257291 w 3211789"/>
              <a:gd name="connsiteY848" fmla="*/ 2937541 h 6108771"/>
              <a:gd name="connsiteX849" fmla="*/ 1249566 w 3211789"/>
              <a:gd name="connsiteY849" fmla="*/ 2970373 h 6108771"/>
              <a:gd name="connsiteX850" fmla="*/ 1203214 w 3211789"/>
              <a:gd name="connsiteY850" fmla="*/ 2993549 h 6108771"/>
              <a:gd name="connsiteX851" fmla="*/ 1164587 w 3211789"/>
              <a:gd name="connsiteY851" fmla="*/ 3007068 h 6108771"/>
              <a:gd name="connsiteX852" fmla="*/ 1160725 w 3211789"/>
              <a:gd name="connsiteY852" fmla="*/ 2976167 h 6108771"/>
              <a:gd name="connsiteX853" fmla="*/ 1237978 w 3211789"/>
              <a:gd name="connsiteY853" fmla="*/ 2904708 h 6108771"/>
              <a:gd name="connsiteX854" fmla="*/ 1265016 w 3211789"/>
              <a:gd name="connsiteY854" fmla="*/ 2918227 h 6108771"/>
              <a:gd name="connsiteX855" fmla="*/ 1012013 w 3211789"/>
              <a:gd name="connsiteY855" fmla="*/ 2943335 h 6108771"/>
              <a:gd name="connsiteX856" fmla="*/ 1017807 w 3211789"/>
              <a:gd name="connsiteY856" fmla="*/ 2991618 h 6108771"/>
              <a:gd name="connsiteX857" fmla="*/ 996562 w 3211789"/>
              <a:gd name="connsiteY857" fmla="*/ 3007068 h 6108771"/>
              <a:gd name="connsiteX858" fmla="*/ 952142 w 3211789"/>
              <a:gd name="connsiteY858" fmla="*/ 2985824 h 6108771"/>
              <a:gd name="connsiteX859" fmla="*/ 950211 w 3211789"/>
              <a:gd name="connsiteY859" fmla="*/ 2991618 h 6108771"/>
              <a:gd name="connsiteX860" fmla="*/ 998494 w 3211789"/>
              <a:gd name="connsiteY860" fmla="*/ 3026381 h 6108771"/>
              <a:gd name="connsiteX861" fmla="*/ 1002356 w 3211789"/>
              <a:gd name="connsiteY861" fmla="*/ 3041832 h 6108771"/>
              <a:gd name="connsiteX862" fmla="*/ 1029395 w 3211789"/>
              <a:gd name="connsiteY862" fmla="*/ 3026381 h 6108771"/>
              <a:gd name="connsiteX863" fmla="*/ 1060296 w 3211789"/>
              <a:gd name="connsiteY863" fmla="*/ 3061145 h 6108771"/>
              <a:gd name="connsiteX864" fmla="*/ 1050639 w 3211789"/>
              <a:gd name="connsiteY864" fmla="*/ 3084321 h 6108771"/>
              <a:gd name="connsiteX865" fmla="*/ 1046777 w 3211789"/>
              <a:gd name="connsiteY865" fmla="*/ 3134535 h 6108771"/>
              <a:gd name="connsiteX866" fmla="*/ 1035189 w 3211789"/>
              <a:gd name="connsiteY866" fmla="*/ 3140329 h 6108771"/>
              <a:gd name="connsiteX867" fmla="*/ 992700 w 3211789"/>
              <a:gd name="connsiteY867" fmla="*/ 3088184 h 6108771"/>
              <a:gd name="connsiteX868" fmla="*/ 998494 w 3211789"/>
              <a:gd name="connsiteY868" fmla="*/ 3041832 h 6108771"/>
              <a:gd name="connsiteX869" fmla="*/ 981112 w 3211789"/>
              <a:gd name="connsiteY869" fmla="*/ 3113291 h 6108771"/>
              <a:gd name="connsiteX870" fmla="*/ 973386 w 3211789"/>
              <a:gd name="connsiteY870" fmla="*/ 3113291 h 6108771"/>
              <a:gd name="connsiteX871" fmla="*/ 905790 w 3211789"/>
              <a:gd name="connsiteY871" fmla="*/ 3032175 h 6108771"/>
              <a:gd name="connsiteX872" fmla="*/ 944417 w 3211789"/>
              <a:gd name="connsiteY872" fmla="*/ 2983892 h 6108771"/>
              <a:gd name="connsiteX873" fmla="*/ 946348 w 3211789"/>
              <a:gd name="connsiteY873" fmla="*/ 2976167 h 6108771"/>
              <a:gd name="connsiteX874" fmla="*/ 942485 w 3211789"/>
              <a:gd name="connsiteY874" fmla="*/ 2945266 h 6108771"/>
              <a:gd name="connsiteX875" fmla="*/ 965661 w 3211789"/>
              <a:gd name="connsiteY875" fmla="*/ 2902777 h 6108771"/>
              <a:gd name="connsiteX876" fmla="*/ 1012013 w 3211789"/>
              <a:gd name="connsiteY876" fmla="*/ 2943335 h 6108771"/>
              <a:gd name="connsiteX877" fmla="*/ 1577890 w 3211789"/>
              <a:gd name="connsiteY877" fmla="*/ 2924021 h 6108771"/>
              <a:gd name="connsiteX878" fmla="*/ 1572096 w 3211789"/>
              <a:gd name="connsiteY878" fmla="*/ 2947197 h 6108771"/>
              <a:gd name="connsiteX879" fmla="*/ 1577890 w 3211789"/>
              <a:gd name="connsiteY879" fmla="*/ 2949129 h 6108771"/>
              <a:gd name="connsiteX880" fmla="*/ 1668663 w 3211789"/>
              <a:gd name="connsiteY880" fmla="*/ 2908571 h 6108771"/>
              <a:gd name="connsiteX881" fmla="*/ 1680250 w 3211789"/>
              <a:gd name="connsiteY881" fmla="*/ 2908571 h 6108771"/>
              <a:gd name="connsiteX882" fmla="*/ 1680250 w 3211789"/>
              <a:gd name="connsiteY882" fmla="*/ 2918227 h 6108771"/>
              <a:gd name="connsiteX883" fmla="*/ 1647418 w 3211789"/>
              <a:gd name="connsiteY883" fmla="*/ 3065008 h 6108771"/>
              <a:gd name="connsiteX884" fmla="*/ 1659006 w 3211789"/>
              <a:gd name="connsiteY884" fmla="*/ 3167368 h 6108771"/>
              <a:gd name="connsiteX885" fmla="*/ 1564371 w 3211789"/>
              <a:gd name="connsiteY885" fmla="*/ 3258140 h 6108771"/>
              <a:gd name="connsiteX886" fmla="*/ 1498706 w 3211789"/>
              <a:gd name="connsiteY886" fmla="*/ 3238827 h 6108771"/>
              <a:gd name="connsiteX887" fmla="*/ 1485187 w 3211789"/>
              <a:gd name="connsiteY887" fmla="*/ 3217582 h 6108771"/>
              <a:gd name="connsiteX888" fmla="*/ 1469736 w 3211789"/>
              <a:gd name="connsiteY888" fmla="*/ 3167368 h 6108771"/>
              <a:gd name="connsiteX889" fmla="*/ 1462011 w 3211789"/>
              <a:gd name="connsiteY889" fmla="*/ 3101703 h 6108771"/>
              <a:gd name="connsiteX890" fmla="*/ 1463942 w 3211789"/>
              <a:gd name="connsiteY890" fmla="*/ 3068871 h 6108771"/>
              <a:gd name="connsiteX891" fmla="*/ 1465874 w 3211789"/>
              <a:gd name="connsiteY891" fmla="*/ 3055351 h 6108771"/>
              <a:gd name="connsiteX892" fmla="*/ 1467805 w 3211789"/>
              <a:gd name="connsiteY892" fmla="*/ 3043763 h 6108771"/>
              <a:gd name="connsiteX893" fmla="*/ 1471668 w 3211789"/>
              <a:gd name="connsiteY893" fmla="*/ 3016725 h 6108771"/>
              <a:gd name="connsiteX894" fmla="*/ 1496775 w 3211789"/>
              <a:gd name="connsiteY894" fmla="*/ 2991618 h 6108771"/>
              <a:gd name="connsiteX895" fmla="*/ 1572096 w 3211789"/>
              <a:gd name="connsiteY895" fmla="*/ 2949129 h 6108771"/>
              <a:gd name="connsiteX896" fmla="*/ 1535401 w 3211789"/>
              <a:gd name="connsiteY896" fmla="*/ 2895052 h 6108771"/>
              <a:gd name="connsiteX897" fmla="*/ 1546989 w 3211789"/>
              <a:gd name="connsiteY897" fmla="*/ 2887326 h 6108771"/>
              <a:gd name="connsiteX898" fmla="*/ 1577890 w 3211789"/>
              <a:gd name="connsiteY898" fmla="*/ 2924021 h 6108771"/>
              <a:gd name="connsiteX899" fmla="*/ 393990 w 3211789"/>
              <a:gd name="connsiteY899" fmla="*/ 2937541 h 6108771"/>
              <a:gd name="connsiteX900" fmla="*/ 415234 w 3211789"/>
              <a:gd name="connsiteY900" fmla="*/ 2966510 h 6108771"/>
              <a:gd name="connsiteX901" fmla="*/ 471243 w 3211789"/>
              <a:gd name="connsiteY901" fmla="*/ 3039901 h 6108771"/>
              <a:gd name="connsiteX902" fmla="*/ 471243 w 3211789"/>
              <a:gd name="connsiteY902" fmla="*/ 3016725 h 6108771"/>
              <a:gd name="connsiteX903" fmla="*/ 494419 w 3211789"/>
              <a:gd name="connsiteY903" fmla="*/ 2912433 h 6108771"/>
              <a:gd name="connsiteX904" fmla="*/ 507938 w 3211789"/>
              <a:gd name="connsiteY904" fmla="*/ 2947197 h 6108771"/>
              <a:gd name="connsiteX905" fmla="*/ 536908 w 3211789"/>
              <a:gd name="connsiteY905" fmla="*/ 2954923 h 6108771"/>
              <a:gd name="connsiteX906" fmla="*/ 548496 w 3211789"/>
              <a:gd name="connsiteY906" fmla="*/ 2933678 h 6108771"/>
              <a:gd name="connsiteX907" fmla="*/ 565877 w 3211789"/>
              <a:gd name="connsiteY907" fmla="*/ 3022519 h 6108771"/>
              <a:gd name="connsiteX908" fmla="*/ 534976 w 3211789"/>
              <a:gd name="connsiteY908" fmla="*/ 3167368 h 6108771"/>
              <a:gd name="connsiteX909" fmla="*/ 536908 w 3211789"/>
              <a:gd name="connsiteY909" fmla="*/ 3192475 h 6108771"/>
              <a:gd name="connsiteX910" fmla="*/ 571671 w 3211789"/>
              <a:gd name="connsiteY910" fmla="*/ 3236896 h 6108771"/>
              <a:gd name="connsiteX911" fmla="*/ 625748 w 3211789"/>
              <a:gd name="connsiteY911" fmla="*/ 3262003 h 6108771"/>
              <a:gd name="connsiteX912" fmla="*/ 629611 w 3211789"/>
              <a:gd name="connsiteY912" fmla="*/ 3296767 h 6108771"/>
              <a:gd name="connsiteX913" fmla="*/ 602573 w 3211789"/>
              <a:gd name="connsiteY913" fmla="*/ 3387539 h 6108771"/>
              <a:gd name="connsiteX914" fmla="*/ 633474 w 3211789"/>
              <a:gd name="connsiteY914" fmla="*/ 3462860 h 6108771"/>
              <a:gd name="connsiteX915" fmla="*/ 614161 w 3211789"/>
              <a:gd name="connsiteY915" fmla="*/ 3526594 h 6108771"/>
              <a:gd name="connsiteX916" fmla="*/ 573603 w 3211789"/>
              <a:gd name="connsiteY916" fmla="*/ 3511143 h 6108771"/>
              <a:gd name="connsiteX917" fmla="*/ 558152 w 3211789"/>
              <a:gd name="connsiteY917" fmla="*/ 3511143 h 6108771"/>
              <a:gd name="connsiteX918" fmla="*/ 509869 w 3211789"/>
              <a:gd name="connsiteY918" fmla="*/ 3555564 h 6108771"/>
              <a:gd name="connsiteX919" fmla="*/ 533045 w 3211789"/>
              <a:gd name="connsiteY919" fmla="*/ 3561358 h 6108771"/>
              <a:gd name="connsiteX920" fmla="*/ 579397 w 3211789"/>
              <a:gd name="connsiteY920" fmla="*/ 3543976 h 6108771"/>
              <a:gd name="connsiteX921" fmla="*/ 587122 w 3211789"/>
              <a:gd name="connsiteY921" fmla="*/ 3543976 h 6108771"/>
              <a:gd name="connsiteX922" fmla="*/ 589053 w 3211789"/>
              <a:gd name="connsiteY922" fmla="*/ 3553632 h 6108771"/>
              <a:gd name="connsiteX923" fmla="*/ 565877 w 3211789"/>
              <a:gd name="connsiteY923" fmla="*/ 3563289 h 6108771"/>
              <a:gd name="connsiteX924" fmla="*/ 519526 w 3211789"/>
              <a:gd name="connsiteY924" fmla="*/ 3572946 h 6108771"/>
              <a:gd name="connsiteX925" fmla="*/ 455792 w 3211789"/>
              <a:gd name="connsiteY925" fmla="*/ 3561358 h 6108771"/>
              <a:gd name="connsiteX926" fmla="*/ 492487 w 3211789"/>
              <a:gd name="connsiteY926" fmla="*/ 3549770 h 6108771"/>
              <a:gd name="connsiteX927" fmla="*/ 546564 w 3211789"/>
              <a:gd name="connsiteY927" fmla="*/ 3509212 h 6108771"/>
              <a:gd name="connsiteX928" fmla="*/ 525320 w 3211789"/>
              <a:gd name="connsiteY928" fmla="*/ 3466723 h 6108771"/>
              <a:gd name="connsiteX929" fmla="*/ 465449 w 3211789"/>
              <a:gd name="connsiteY929" fmla="*/ 3331530 h 6108771"/>
              <a:gd name="connsiteX930" fmla="*/ 428754 w 3211789"/>
              <a:gd name="connsiteY930" fmla="*/ 3252346 h 6108771"/>
              <a:gd name="connsiteX931" fmla="*/ 353432 w 3211789"/>
              <a:gd name="connsiteY931" fmla="*/ 3223376 h 6108771"/>
              <a:gd name="connsiteX932" fmla="*/ 310943 w 3211789"/>
              <a:gd name="connsiteY932" fmla="*/ 3200200 h 6108771"/>
              <a:gd name="connsiteX933" fmla="*/ 253003 w 3211789"/>
              <a:gd name="connsiteY933" fmla="*/ 3144192 h 6108771"/>
              <a:gd name="connsiteX934" fmla="*/ 227896 w 3211789"/>
              <a:gd name="connsiteY934" fmla="*/ 3128742 h 6108771"/>
              <a:gd name="connsiteX935" fmla="*/ 220171 w 3211789"/>
              <a:gd name="connsiteY935" fmla="*/ 3119085 h 6108771"/>
              <a:gd name="connsiteX936" fmla="*/ 220171 w 3211789"/>
              <a:gd name="connsiteY936" fmla="*/ 3074665 h 6108771"/>
              <a:gd name="connsiteX937" fmla="*/ 144849 w 3211789"/>
              <a:gd name="connsiteY937" fmla="*/ 3047626 h 6108771"/>
              <a:gd name="connsiteX938" fmla="*/ 129399 w 3211789"/>
              <a:gd name="connsiteY938" fmla="*/ 3047626 h 6108771"/>
              <a:gd name="connsiteX939" fmla="*/ 193132 w 3211789"/>
              <a:gd name="connsiteY939" fmla="*/ 3012862 h 6108771"/>
              <a:gd name="connsiteX940" fmla="*/ 237553 w 3211789"/>
              <a:gd name="connsiteY940" fmla="*/ 3022519 h 6108771"/>
              <a:gd name="connsiteX941" fmla="*/ 177682 w 3211789"/>
              <a:gd name="connsiteY941" fmla="*/ 3026381 h 6108771"/>
              <a:gd name="connsiteX942" fmla="*/ 185407 w 3211789"/>
              <a:gd name="connsiteY942" fmla="*/ 3034107 h 6108771"/>
              <a:gd name="connsiteX943" fmla="*/ 237553 w 3211789"/>
              <a:gd name="connsiteY943" fmla="*/ 3065008 h 6108771"/>
              <a:gd name="connsiteX944" fmla="*/ 258797 w 3211789"/>
              <a:gd name="connsiteY944" fmla="*/ 3039901 h 6108771"/>
              <a:gd name="connsiteX945" fmla="*/ 301286 w 3211789"/>
              <a:gd name="connsiteY945" fmla="*/ 3059214 h 6108771"/>
              <a:gd name="connsiteX946" fmla="*/ 330256 w 3211789"/>
              <a:gd name="connsiteY946" fmla="*/ 3095909 h 6108771"/>
              <a:gd name="connsiteX947" fmla="*/ 355363 w 3211789"/>
              <a:gd name="connsiteY947" fmla="*/ 3103634 h 6108771"/>
              <a:gd name="connsiteX948" fmla="*/ 401715 w 3211789"/>
              <a:gd name="connsiteY948" fmla="*/ 3157711 h 6108771"/>
              <a:gd name="connsiteX949" fmla="*/ 409440 w 3211789"/>
              <a:gd name="connsiteY949" fmla="*/ 3151917 h 6108771"/>
              <a:gd name="connsiteX950" fmla="*/ 386264 w 3211789"/>
              <a:gd name="connsiteY950" fmla="*/ 3109428 h 6108771"/>
              <a:gd name="connsiteX951" fmla="*/ 363089 w 3211789"/>
              <a:gd name="connsiteY951" fmla="*/ 3086252 h 6108771"/>
              <a:gd name="connsiteX952" fmla="*/ 351501 w 3211789"/>
              <a:gd name="connsiteY952" fmla="*/ 3055351 h 6108771"/>
              <a:gd name="connsiteX953" fmla="*/ 337981 w 3211789"/>
              <a:gd name="connsiteY953" fmla="*/ 2991618 h 6108771"/>
              <a:gd name="connsiteX954" fmla="*/ 345707 w 3211789"/>
              <a:gd name="connsiteY954" fmla="*/ 2956854 h 6108771"/>
              <a:gd name="connsiteX955" fmla="*/ 368883 w 3211789"/>
              <a:gd name="connsiteY955" fmla="*/ 2962648 h 6108771"/>
              <a:gd name="connsiteX956" fmla="*/ 395921 w 3211789"/>
              <a:gd name="connsiteY956" fmla="*/ 2941403 h 6108771"/>
              <a:gd name="connsiteX957" fmla="*/ 378539 w 3211789"/>
              <a:gd name="connsiteY957" fmla="*/ 2924021 h 6108771"/>
              <a:gd name="connsiteX958" fmla="*/ 328325 w 3211789"/>
              <a:gd name="connsiteY958" fmla="*/ 2898914 h 6108771"/>
              <a:gd name="connsiteX959" fmla="*/ 316737 w 3211789"/>
              <a:gd name="connsiteY959" fmla="*/ 2900846 h 6108771"/>
              <a:gd name="connsiteX960" fmla="*/ 330256 w 3211789"/>
              <a:gd name="connsiteY960" fmla="*/ 2924021 h 6108771"/>
              <a:gd name="connsiteX961" fmla="*/ 330256 w 3211789"/>
              <a:gd name="connsiteY961" fmla="*/ 2929815 h 6108771"/>
              <a:gd name="connsiteX962" fmla="*/ 266522 w 3211789"/>
              <a:gd name="connsiteY962" fmla="*/ 2904708 h 6108771"/>
              <a:gd name="connsiteX963" fmla="*/ 318668 w 3211789"/>
              <a:gd name="connsiteY963" fmla="*/ 2887326 h 6108771"/>
              <a:gd name="connsiteX964" fmla="*/ 393990 w 3211789"/>
              <a:gd name="connsiteY964" fmla="*/ 2937541 h 6108771"/>
              <a:gd name="connsiteX965" fmla="*/ 1759435 w 3211789"/>
              <a:gd name="connsiteY965" fmla="*/ 2887326 h 6108771"/>
              <a:gd name="connsiteX966" fmla="*/ 1738190 w 3211789"/>
              <a:gd name="connsiteY966" fmla="*/ 2916296 h 6108771"/>
              <a:gd name="connsiteX967" fmla="*/ 1726602 w 3211789"/>
              <a:gd name="connsiteY967" fmla="*/ 2947197 h 6108771"/>
              <a:gd name="connsiteX968" fmla="*/ 1705358 w 3211789"/>
              <a:gd name="connsiteY968" fmla="*/ 2956854 h 6108771"/>
              <a:gd name="connsiteX969" fmla="*/ 1682182 w 3211789"/>
              <a:gd name="connsiteY969" fmla="*/ 2941403 h 6108771"/>
              <a:gd name="connsiteX970" fmla="*/ 1747847 w 3211789"/>
              <a:gd name="connsiteY970" fmla="*/ 2885395 h 6108771"/>
              <a:gd name="connsiteX971" fmla="*/ 1759435 w 3211789"/>
              <a:gd name="connsiteY971" fmla="*/ 2887326 h 6108771"/>
              <a:gd name="connsiteX972" fmla="*/ 942485 w 3211789"/>
              <a:gd name="connsiteY972" fmla="*/ 2900846 h 6108771"/>
              <a:gd name="connsiteX973" fmla="*/ 913515 w 3211789"/>
              <a:gd name="connsiteY973" fmla="*/ 2956854 h 6108771"/>
              <a:gd name="connsiteX974" fmla="*/ 867164 w 3211789"/>
              <a:gd name="connsiteY974" fmla="*/ 2956854 h 6108771"/>
              <a:gd name="connsiteX975" fmla="*/ 867164 w 3211789"/>
              <a:gd name="connsiteY975" fmla="*/ 2937541 h 6108771"/>
              <a:gd name="connsiteX976" fmla="*/ 907722 w 3211789"/>
              <a:gd name="connsiteY976" fmla="*/ 2883464 h 6108771"/>
              <a:gd name="connsiteX977" fmla="*/ 942485 w 3211789"/>
              <a:gd name="connsiteY977" fmla="*/ 2900846 h 6108771"/>
              <a:gd name="connsiteX978" fmla="*/ 546564 w 3211789"/>
              <a:gd name="connsiteY978" fmla="*/ 2918227 h 6108771"/>
              <a:gd name="connsiteX979" fmla="*/ 546564 w 3211789"/>
              <a:gd name="connsiteY979" fmla="*/ 2929815 h 6108771"/>
              <a:gd name="connsiteX980" fmla="*/ 507938 w 3211789"/>
              <a:gd name="connsiteY980" fmla="*/ 2877670 h 6108771"/>
              <a:gd name="connsiteX981" fmla="*/ 546564 w 3211789"/>
              <a:gd name="connsiteY981" fmla="*/ 2918227 h 6108771"/>
              <a:gd name="connsiteX982" fmla="*/ 486693 w 3211789"/>
              <a:gd name="connsiteY982" fmla="*/ 2871876 h 6108771"/>
              <a:gd name="connsiteX983" fmla="*/ 473174 w 3211789"/>
              <a:gd name="connsiteY983" fmla="*/ 2889258 h 6108771"/>
              <a:gd name="connsiteX984" fmla="*/ 430685 w 3211789"/>
              <a:gd name="connsiteY984" fmla="*/ 2866082 h 6108771"/>
              <a:gd name="connsiteX985" fmla="*/ 457723 w 3211789"/>
              <a:gd name="connsiteY985" fmla="*/ 2864150 h 6108771"/>
              <a:gd name="connsiteX986" fmla="*/ 486693 w 3211789"/>
              <a:gd name="connsiteY986" fmla="*/ 2871876 h 6108771"/>
              <a:gd name="connsiteX987" fmla="*/ 1527676 w 3211789"/>
              <a:gd name="connsiteY987" fmla="*/ 2873807 h 6108771"/>
              <a:gd name="connsiteX988" fmla="*/ 1490981 w 3211789"/>
              <a:gd name="connsiteY988" fmla="*/ 2896983 h 6108771"/>
              <a:gd name="connsiteX989" fmla="*/ 1498706 w 3211789"/>
              <a:gd name="connsiteY989" fmla="*/ 2858356 h 6108771"/>
              <a:gd name="connsiteX990" fmla="*/ 1527676 w 3211789"/>
              <a:gd name="connsiteY990" fmla="*/ 2873807 h 6108771"/>
              <a:gd name="connsiteX991" fmla="*/ 1160725 w 3211789"/>
              <a:gd name="connsiteY991" fmla="*/ 2840975 h 6108771"/>
              <a:gd name="connsiteX992" fmla="*/ 1154931 w 3211789"/>
              <a:gd name="connsiteY992" fmla="*/ 2883464 h 6108771"/>
              <a:gd name="connsiteX993" fmla="*/ 1166519 w 3211789"/>
              <a:gd name="connsiteY993" fmla="*/ 2916296 h 6108771"/>
              <a:gd name="connsiteX994" fmla="*/ 1151068 w 3211789"/>
              <a:gd name="connsiteY994" fmla="*/ 2952991 h 6108771"/>
              <a:gd name="connsiteX995" fmla="*/ 1143343 w 3211789"/>
              <a:gd name="connsiteY995" fmla="*/ 2981961 h 6108771"/>
              <a:gd name="connsiteX996" fmla="*/ 1087335 w 3211789"/>
              <a:gd name="connsiteY996" fmla="*/ 2914365 h 6108771"/>
              <a:gd name="connsiteX997" fmla="*/ 1141412 w 3211789"/>
              <a:gd name="connsiteY997" fmla="*/ 2840975 h 6108771"/>
              <a:gd name="connsiteX998" fmla="*/ 1160725 w 3211789"/>
              <a:gd name="connsiteY998" fmla="*/ 2840975 h 6108771"/>
              <a:gd name="connsiteX999" fmla="*/ 1396346 w 3211789"/>
              <a:gd name="connsiteY999" fmla="*/ 2835181 h 6108771"/>
              <a:gd name="connsiteX1000" fmla="*/ 1434973 w 3211789"/>
              <a:gd name="connsiteY1000" fmla="*/ 2896983 h 6108771"/>
              <a:gd name="connsiteX1001" fmla="*/ 1409865 w 3211789"/>
              <a:gd name="connsiteY1001" fmla="*/ 2908571 h 6108771"/>
              <a:gd name="connsiteX1002" fmla="*/ 1380896 w 3211789"/>
              <a:gd name="connsiteY1002" fmla="*/ 2877670 h 6108771"/>
              <a:gd name="connsiteX1003" fmla="*/ 1390552 w 3211789"/>
              <a:gd name="connsiteY1003" fmla="*/ 2835181 h 6108771"/>
              <a:gd name="connsiteX1004" fmla="*/ 1396346 w 3211789"/>
              <a:gd name="connsiteY1004" fmla="*/ 2835181 h 6108771"/>
              <a:gd name="connsiteX1005" fmla="*/ 956005 w 3211789"/>
              <a:gd name="connsiteY1005" fmla="*/ 2866082 h 6108771"/>
              <a:gd name="connsiteX1006" fmla="*/ 940554 w 3211789"/>
              <a:gd name="connsiteY1006" fmla="*/ 2881532 h 6108771"/>
              <a:gd name="connsiteX1007" fmla="*/ 911584 w 3211789"/>
              <a:gd name="connsiteY1007" fmla="*/ 2866082 h 6108771"/>
              <a:gd name="connsiteX1008" fmla="*/ 946348 w 3211789"/>
              <a:gd name="connsiteY1008" fmla="*/ 2833249 h 6108771"/>
              <a:gd name="connsiteX1009" fmla="*/ 956005 w 3211789"/>
              <a:gd name="connsiteY1009" fmla="*/ 2866082 h 6108771"/>
              <a:gd name="connsiteX1010" fmla="*/ 1278535 w 3211789"/>
              <a:gd name="connsiteY1010" fmla="*/ 2817799 h 6108771"/>
              <a:gd name="connsiteX1011" fmla="*/ 1266947 w 3211789"/>
              <a:gd name="connsiteY1011" fmla="*/ 2846769 h 6108771"/>
              <a:gd name="connsiteX1012" fmla="*/ 1266947 w 3211789"/>
              <a:gd name="connsiteY1012" fmla="*/ 2895052 h 6108771"/>
              <a:gd name="connsiteX1013" fmla="*/ 1170381 w 3211789"/>
              <a:gd name="connsiteY1013" fmla="*/ 2902777 h 6108771"/>
              <a:gd name="connsiteX1014" fmla="*/ 1168450 w 3211789"/>
              <a:gd name="connsiteY1014" fmla="*/ 2885395 h 6108771"/>
              <a:gd name="connsiteX1015" fmla="*/ 1195489 w 3211789"/>
              <a:gd name="connsiteY1015" fmla="*/ 2821661 h 6108771"/>
              <a:gd name="connsiteX1016" fmla="*/ 1266947 w 3211789"/>
              <a:gd name="connsiteY1016" fmla="*/ 2806211 h 6108771"/>
              <a:gd name="connsiteX1017" fmla="*/ 1278535 w 3211789"/>
              <a:gd name="connsiteY1017" fmla="*/ 2817799 h 6108771"/>
              <a:gd name="connsiteX1018" fmla="*/ 1568234 w 3211789"/>
              <a:gd name="connsiteY1018" fmla="*/ 2788829 h 6108771"/>
              <a:gd name="connsiteX1019" fmla="*/ 1618448 w 3211789"/>
              <a:gd name="connsiteY1019" fmla="*/ 2833249 h 6108771"/>
              <a:gd name="connsiteX1020" fmla="*/ 1560508 w 3211789"/>
              <a:gd name="connsiteY1020" fmla="*/ 2858356 h 6108771"/>
              <a:gd name="connsiteX1021" fmla="*/ 1546989 w 3211789"/>
              <a:gd name="connsiteY1021" fmla="*/ 2810073 h 6108771"/>
              <a:gd name="connsiteX1022" fmla="*/ 1556646 w 3211789"/>
              <a:gd name="connsiteY1022" fmla="*/ 2788829 h 6108771"/>
              <a:gd name="connsiteX1023" fmla="*/ 1562440 w 3211789"/>
              <a:gd name="connsiteY1023" fmla="*/ 2786898 h 6108771"/>
              <a:gd name="connsiteX1024" fmla="*/ 1568234 w 3211789"/>
              <a:gd name="connsiteY1024" fmla="*/ 2788829 h 6108771"/>
              <a:gd name="connsiteX1025" fmla="*/ 1027463 w 3211789"/>
              <a:gd name="connsiteY1025" fmla="*/ 2840975 h 6108771"/>
              <a:gd name="connsiteX1026" fmla="*/ 1056433 w 3211789"/>
              <a:gd name="connsiteY1026" fmla="*/ 2877670 h 6108771"/>
              <a:gd name="connsiteX1027" fmla="*/ 1050639 w 3211789"/>
              <a:gd name="connsiteY1027" fmla="*/ 2895052 h 6108771"/>
              <a:gd name="connsiteX1028" fmla="*/ 1071884 w 3211789"/>
              <a:gd name="connsiteY1028" fmla="*/ 2896983 h 6108771"/>
              <a:gd name="connsiteX1029" fmla="*/ 1085403 w 3211789"/>
              <a:gd name="connsiteY1029" fmla="*/ 2956854 h 6108771"/>
              <a:gd name="connsiteX1030" fmla="*/ 1122098 w 3211789"/>
              <a:gd name="connsiteY1030" fmla="*/ 2997412 h 6108771"/>
              <a:gd name="connsiteX1031" fmla="*/ 1116304 w 3211789"/>
              <a:gd name="connsiteY1031" fmla="*/ 3007068 h 6108771"/>
              <a:gd name="connsiteX1032" fmla="*/ 1129824 w 3211789"/>
              <a:gd name="connsiteY1032" fmla="*/ 3007068 h 6108771"/>
              <a:gd name="connsiteX1033" fmla="*/ 1151068 w 3211789"/>
              <a:gd name="connsiteY1033" fmla="*/ 3020587 h 6108771"/>
              <a:gd name="connsiteX1034" fmla="*/ 1131755 w 3211789"/>
              <a:gd name="connsiteY1034" fmla="*/ 3078527 h 6108771"/>
              <a:gd name="connsiteX1035" fmla="*/ 1139480 w 3211789"/>
              <a:gd name="connsiteY1035" fmla="*/ 3124879 h 6108771"/>
              <a:gd name="connsiteX1036" fmla="*/ 1108579 w 3211789"/>
              <a:gd name="connsiteY1036" fmla="*/ 3124879 h 6108771"/>
              <a:gd name="connsiteX1037" fmla="*/ 1156862 w 3211789"/>
              <a:gd name="connsiteY1037" fmla="*/ 3153849 h 6108771"/>
              <a:gd name="connsiteX1038" fmla="*/ 1164587 w 3211789"/>
              <a:gd name="connsiteY1038" fmla="*/ 3182819 h 6108771"/>
              <a:gd name="connsiteX1039" fmla="*/ 1131755 w 3211789"/>
              <a:gd name="connsiteY1039" fmla="*/ 3205994 h 6108771"/>
              <a:gd name="connsiteX1040" fmla="*/ 1062227 w 3211789"/>
              <a:gd name="connsiteY1040" fmla="*/ 3142261 h 6108771"/>
              <a:gd name="connsiteX1041" fmla="*/ 1060296 w 3211789"/>
              <a:gd name="connsiteY1041" fmla="*/ 3119085 h 6108771"/>
              <a:gd name="connsiteX1042" fmla="*/ 1066090 w 3211789"/>
              <a:gd name="connsiteY1042" fmla="*/ 3086252 h 6108771"/>
              <a:gd name="connsiteX1043" fmla="*/ 1098922 w 3211789"/>
              <a:gd name="connsiteY1043" fmla="*/ 3124879 h 6108771"/>
              <a:gd name="connsiteX1044" fmla="*/ 1108579 w 3211789"/>
              <a:gd name="connsiteY1044" fmla="*/ 3122948 h 6108771"/>
              <a:gd name="connsiteX1045" fmla="*/ 1081541 w 3211789"/>
              <a:gd name="connsiteY1045" fmla="*/ 3061145 h 6108771"/>
              <a:gd name="connsiteX1046" fmla="*/ 1085403 w 3211789"/>
              <a:gd name="connsiteY1046" fmla="*/ 3037969 h 6108771"/>
              <a:gd name="connsiteX1047" fmla="*/ 1069953 w 3211789"/>
              <a:gd name="connsiteY1047" fmla="*/ 3036038 h 6108771"/>
              <a:gd name="connsiteX1048" fmla="*/ 1027463 w 3211789"/>
              <a:gd name="connsiteY1048" fmla="*/ 2997412 h 6108771"/>
              <a:gd name="connsiteX1049" fmla="*/ 1027463 w 3211789"/>
              <a:gd name="connsiteY1049" fmla="*/ 2945266 h 6108771"/>
              <a:gd name="connsiteX1050" fmla="*/ 1040983 w 3211789"/>
              <a:gd name="connsiteY1050" fmla="*/ 2910502 h 6108771"/>
              <a:gd name="connsiteX1051" fmla="*/ 1015876 w 3211789"/>
              <a:gd name="connsiteY1051" fmla="*/ 2918227 h 6108771"/>
              <a:gd name="connsiteX1052" fmla="*/ 961799 w 3211789"/>
              <a:gd name="connsiteY1052" fmla="*/ 2837112 h 6108771"/>
              <a:gd name="connsiteX1053" fmla="*/ 1019738 w 3211789"/>
              <a:gd name="connsiteY1053" fmla="*/ 2784966 h 6108771"/>
              <a:gd name="connsiteX1054" fmla="*/ 1027463 w 3211789"/>
              <a:gd name="connsiteY1054" fmla="*/ 2840975 h 6108771"/>
              <a:gd name="connsiteX1055" fmla="*/ 1539264 w 3211789"/>
              <a:gd name="connsiteY1055" fmla="*/ 2792692 h 6108771"/>
              <a:gd name="connsiteX1056" fmla="*/ 1535401 w 3211789"/>
              <a:gd name="connsiteY1056" fmla="*/ 2810073 h 6108771"/>
              <a:gd name="connsiteX1057" fmla="*/ 1535401 w 3211789"/>
              <a:gd name="connsiteY1057" fmla="*/ 2858356 h 6108771"/>
              <a:gd name="connsiteX1058" fmla="*/ 1498706 w 3211789"/>
              <a:gd name="connsiteY1058" fmla="*/ 2831318 h 6108771"/>
              <a:gd name="connsiteX1059" fmla="*/ 1496775 w 3211789"/>
              <a:gd name="connsiteY1059" fmla="*/ 2796554 h 6108771"/>
              <a:gd name="connsiteX1060" fmla="*/ 1489050 w 3211789"/>
              <a:gd name="connsiteY1060" fmla="*/ 2775310 h 6108771"/>
              <a:gd name="connsiteX1061" fmla="*/ 1494844 w 3211789"/>
              <a:gd name="connsiteY1061" fmla="*/ 2757928 h 6108771"/>
              <a:gd name="connsiteX1062" fmla="*/ 1539264 w 3211789"/>
              <a:gd name="connsiteY1062" fmla="*/ 2792692 h 6108771"/>
              <a:gd name="connsiteX1063" fmla="*/ 1311368 w 3211789"/>
              <a:gd name="connsiteY1063" fmla="*/ 2788829 h 6108771"/>
              <a:gd name="connsiteX1064" fmla="*/ 1377033 w 3211789"/>
              <a:gd name="connsiteY1064" fmla="*/ 2833249 h 6108771"/>
              <a:gd name="connsiteX1065" fmla="*/ 1369308 w 3211789"/>
              <a:gd name="connsiteY1065" fmla="*/ 2848700 h 6108771"/>
              <a:gd name="connsiteX1066" fmla="*/ 1369308 w 3211789"/>
              <a:gd name="connsiteY1066" fmla="*/ 2889258 h 6108771"/>
              <a:gd name="connsiteX1067" fmla="*/ 1365445 w 3211789"/>
              <a:gd name="connsiteY1067" fmla="*/ 2900846 h 6108771"/>
              <a:gd name="connsiteX1068" fmla="*/ 1351926 w 3211789"/>
              <a:gd name="connsiteY1068" fmla="*/ 2895052 h 6108771"/>
              <a:gd name="connsiteX1069" fmla="*/ 1317162 w 3211789"/>
              <a:gd name="connsiteY1069" fmla="*/ 2893120 h 6108771"/>
              <a:gd name="connsiteX1070" fmla="*/ 1297849 w 3211789"/>
              <a:gd name="connsiteY1070" fmla="*/ 2898914 h 6108771"/>
              <a:gd name="connsiteX1071" fmla="*/ 1286261 w 3211789"/>
              <a:gd name="connsiteY1071" fmla="*/ 2891189 h 6108771"/>
              <a:gd name="connsiteX1072" fmla="*/ 1286261 w 3211789"/>
              <a:gd name="connsiteY1072" fmla="*/ 2829387 h 6108771"/>
              <a:gd name="connsiteX1073" fmla="*/ 1311368 w 3211789"/>
              <a:gd name="connsiteY1073" fmla="*/ 2790760 h 6108771"/>
              <a:gd name="connsiteX1074" fmla="*/ 1282398 w 3211789"/>
              <a:gd name="connsiteY1074" fmla="*/ 2784966 h 6108771"/>
              <a:gd name="connsiteX1075" fmla="*/ 1261154 w 3211789"/>
              <a:gd name="connsiteY1075" fmla="*/ 2744408 h 6108771"/>
              <a:gd name="connsiteX1076" fmla="*/ 1311368 w 3211789"/>
              <a:gd name="connsiteY1076" fmla="*/ 2788829 h 6108771"/>
              <a:gd name="connsiteX1077" fmla="*/ 1243772 w 3211789"/>
              <a:gd name="connsiteY1077" fmla="*/ 2744408 h 6108771"/>
              <a:gd name="connsiteX1078" fmla="*/ 1265016 w 3211789"/>
              <a:gd name="connsiteY1078" fmla="*/ 2790760 h 6108771"/>
              <a:gd name="connsiteX1079" fmla="*/ 1191626 w 3211789"/>
              <a:gd name="connsiteY1079" fmla="*/ 2821661 h 6108771"/>
              <a:gd name="connsiteX1080" fmla="*/ 1127892 w 3211789"/>
              <a:gd name="connsiteY1080" fmla="*/ 2761790 h 6108771"/>
              <a:gd name="connsiteX1081" fmla="*/ 1122098 w 3211789"/>
              <a:gd name="connsiteY1081" fmla="*/ 2775310 h 6108771"/>
              <a:gd name="connsiteX1082" fmla="*/ 1145274 w 3211789"/>
              <a:gd name="connsiteY1082" fmla="*/ 2819730 h 6108771"/>
              <a:gd name="connsiteX1083" fmla="*/ 1106648 w 3211789"/>
              <a:gd name="connsiteY1083" fmla="*/ 2842906 h 6108771"/>
              <a:gd name="connsiteX1084" fmla="*/ 1089266 w 3211789"/>
              <a:gd name="connsiteY1084" fmla="*/ 2862219 h 6108771"/>
              <a:gd name="connsiteX1085" fmla="*/ 1077678 w 3211789"/>
              <a:gd name="connsiteY1085" fmla="*/ 2866082 h 6108771"/>
              <a:gd name="connsiteX1086" fmla="*/ 1037120 w 3211789"/>
              <a:gd name="connsiteY1086" fmla="*/ 2825524 h 6108771"/>
              <a:gd name="connsiteX1087" fmla="*/ 1037120 w 3211789"/>
              <a:gd name="connsiteY1087" fmla="*/ 2784966 h 6108771"/>
              <a:gd name="connsiteX1088" fmla="*/ 1114373 w 3211789"/>
              <a:gd name="connsiteY1088" fmla="*/ 2746340 h 6108771"/>
              <a:gd name="connsiteX1089" fmla="*/ 1176175 w 3211789"/>
              <a:gd name="connsiteY1089" fmla="*/ 2736683 h 6108771"/>
              <a:gd name="connsiteX1090" fmla="*/ 1243772 w 3211789"/>
              <a:gd name="connsiteY1090" fmla="*/ 2744408 h 6108771"/>
              <a:gd name="connsiteX1091" fmla="*/ 1745915 w 3211789"/>
              <a:gd name="connsiteY1091" fmla="*/ 2773378 h 6108771"/>
              <a:gd name="connsiteX1092" fmla="*/ 1693770 w 3211789"/>
              <a:gd name="connsiteY1092" fmla="*/ 2798485 h 6108771"/>
              <a:gd name="connsiteX1093" fmla="*/ 1670594 w 3211789"/>
              <a:gd name="connsiteY1093" fmla="*/ 2773378 h 6108771"/>
              <a:gd name="connsiteX1094" fmla="*/ 1687976 w 3211789"/>
              <a:gd name="connsiteY1094" fmla="*/ 2723164 h 6108771"/>
              <a:gd name="connsiteX1095" fmla="*/ 1745915 w 3211789"/>
              <a:gd name="connsiteY1095" fmla="*/ 2773378 h 6108771"/>
              <a:gd name="connsiteX1096" fmla="*/ 1908147 w 3211789"/>
              <a:gd name="connsiteY1096" fmla="*/ 2748271 h 6108771"/>
              <a:gd name="connsiteX1097" fmla="*/ 1863726 w 3211789"/>
              <a:gd name="connsiteY1097" fmla="*/ 2783035 h 6108771"/>
              <a:gd name="connsiteX1098" fmla="*/ 1763297 w 3211789"/>
              <a:gd name="connsiteY1098" fmla="*/ 2842906 h 6108771"/>
              <a:gd name="connsiteX1099" fmla="*/ 1763297 w 3211789"/>
              <a:gd name="connsiteY1099" fmla="*/ 2848700 h 6108771"/>
              <a:gd name="connsiteX1100" fmla="*/ 1772954 w 3211789"/>
              <a:gd name="connsiteY1100" fmla="*/ 2848700 h 6108771"/>
              <a:gd name="connsiteX1101" fmla="*/ 1821237 w 3211789"/>
              <a:gd name="connsiteY1101" fmla="*/ 2873807 h 6108771"/>
              <a:gd name="connsiteX1102" fmla="*/ 1803855 w 3211789"/>
              <a:gd name="connsiteY1102" fmla="*/ 2875738 h 6108771"/>
              <a:gd name="connsiteX1103" fmla="*/ 1767160 w 3211789"/>
              <a:gd name="connsiteY1103" fmla="*/ 2869944 h 6108771"/>
              <a:gd name="connsiteX1104" fmla="*/ 1724671 w 3211789"/>
              <a:gd name="connsiteY1104" fmla="*/ 2879601 h 6108771"/>
              <a:gd name="connsiteX1105" fmla="*/ 1730465 w 3211789"/>
              <a:gd name="connsiteY1105" fmla="*/ 2864150 h 6108771"/>
              <a:gd name="connsiteX1106" fmla="*/ 1713083 w 3211789"/>
              <a:gd name="connsiteY1106" fmla="*/ 2864150 h 6108771"/>
              <a:gd name="connsiteX1107" fmla="*/ 1614586 w 3211789"/>
              <a:gd name="connsiteY1107" fmla="*/ 2914365 h 6108771"/>
              <a:gd name="connsiteX1108" fmla="*/ 1572096 w 3211789"/>
              <a:gd name="connsiteY1108" fmla="*/ 2873807 h 6108771"/>
              <a:gd name="connsiteX1109" fmla="*/ 1877245 w 3211789"/>
              <a:gd name="connsiteY1109" fmla="*/ 2719301 h 6108771"/>
              <a:gd name="connsiteX1110" fmla="*/ 1908147 w 3211789"/>
              <a:gd name="connsiteY1110" fmla="*/ 2748271 h 6108771"/>
              <a:gd name="connsiteX1111" fmla="*/ 1942910 w 3211789"/>
              <a:gd name="connsiteY1111" fmla="*/ 2727027 h 6108771"/>
              <a:gd name="connsiteX1112" fmla="*/ 1929391 w 3211789"/>
              <a:gd name="connsiteY1112" fmla="*/ 2740546 h 6108771"/>
              <a:gd name="connsiteX1113" fmla="*/ 1896559 w 3211789"/>
              <a:gd name="connsiteY1113" fmla="*/ 2699988 h 6108771"/>
              <a:gd name="connsiteX1114" fmla="*/ 1908147 w 3211789"/>
              <a:gd name="connsiteY1114" fmla="*/ 2698057 h 6108771"/>
              <a:gd name="connsiteX1115" fmla="*/ 1942910 w 3211789"/>
              <a:gd name="connsiteY1115" fmla="*/ 2727027 h 6108771"/>
              <a:gd name="connsiteX1116" fmla="*/ 1612654 w 3211789"/>
              <a:gd name="connsiteY1116" fmla="*/ 2707713 h 6108771"/>
              <a:gd name="connsiteX1117" fmla="*/ 1639693 w 3211789"/>
              <a:gd name="connsiteY1117" fmla="*/ 2713507 h 6108771"/>
              <a:gd name="connsiteX1118" fmla="*/ 1662869 w 3211789"/>
              <a:gd name="connsiteY1118" fmla="*/ 2744408 h 6108771"/>
              <a:gd name="connsiteX1119" fmla="*/ 1662869 w 3211789"/>
              <a:gd name="connsiteY1119" fmla="*/ 2792692 h 6108771"/>
              <a:gd name="connsiteX1120" fmla="*/ 1666731 w 3211789"/>
              <a:gd name="connsiteY1120" fmla="*/ 2806211 h 6108771"/>
              <a:gd name="connsiteX1121" fmla="*/ 1639693 w 3211789"/>
              <a:gd name="connsiteY1121" fmla="*/ 2821661 h 6108771"/>
              <a:gd name="connsiteX1122" fmla="*/ 1574028 w 3211789"/>
              <a:gd name="connsiteY1122" fmla="*/ 2775310 h 6108771"/>
              <a:gd name="connsiteX1123" fmla="*/ 1570165 w 3211789"/>
              <a:gd name="connsiteY1123" fmla="*/ 2736683 h 6108771"/>
              <a:gd name="connsiteX1124" fmla="*/ 1587547 w 3211789"/>
              <a:gd name="connsiteY1124" fmla="*/ 2690331 h 6108771"/>
              <a:gd name="connsiteX1125" fmla="*/ 1612654 w 3211789"/>
              <a:gd name="connsiteY1125" fmla="*/ 2707713 h 6108771"/>
              <a:gd name="connsiteX1126" fmla="*/ 1079609 w 3211789"/>
              <a:gd name="connsiteY1126" fmla="*/ 2663293 h 6108771"/>
              <a:gd name="connsiteX1127" fmla="*/ 1010082 w 3211789"/>
              <a:gd name="connsiteY1127" fmla="*/ 2674881 h 6108771"/>
              <a:gd name="connsiteX1128" fmla="*/ 946348 w 3211789"/>
              <a:gd name="connsiteY1128" fmla="*/ 2692263 h 6108771"/>
              <a:gd name="connsiteX1129" fmla="*/ 782186 w 3211789"/>
              <a:gd name="connsiteY1129" fmla="*/ 2839043 h 6108771"/>
              <a:gd name="connsiteX1130" fmla="*/ 759010 w 3211789"/>
              <a:gd name="connsiteY1130" fmla="*/ 2879601 h 6108771"/>
              <a:gd name="connsiteX1131" fmla="*/ 751284 w 3211789"/>
              <a:gd name="connsiteY1131" fmla="*/ 2879601 h 6108771"/>
              <a:gd name="connsiteX1132" fmla="*/ 749353 w 3211789"/>
              <a:gd name="connsiteY1132" fmla="*/ 2871876 h 6108771"/>
              <a:gd name="connsiteX1133" fmla="*/ 787980 w 3211789"/>
              <a:gd name="connsiteY1133" fmla="*/ 2788829 h 6108771"/>
              <a:gd name="connsiteX1134" fmla="*/ 1037120 w 3211789"/>
              <a:gd name="connsiteY1134" fmla="*/ 2661362 h 6108771"/>
              <a:gd name="connsiteX1135" fmla="*/ 1079609 w 3211789"/>
              <a:gd name="connsiteY1135" fmla="*/ 2663293 h 6108771"/>
              <a:gd name="connsiteX1136" fmla="*/ 1444629 w 3211789"/>
              <a:gd name="connsiteY1136" fmla="*/ 2719301 h 6108771"/>
              <a:gd name="connsiteX1137" fmla="*/ 1438835 w 3211789"/>
              <a:gd name="connsiteY1137" fmla="*/ 2728958 h 6108771"/>
              <a:gd name="connsiteX1138" fmla="*/ 1330681 w 3211789"/>
              <a:gd name="connsiteY1138" fmla="*/ 2653636 h 6108771"/>
              <a:gd name="connsiteX1139" fmla="*/ 1322956 w 3211789"/>
              <a:gd name="connsiteY1139" fmla="*/ 2653636 h 6108771"/>
              <a:gd name="connsiteX1140" fmla="*/ 1303643 w 3211789"/>
              <a:gd name="connsiteY1140" fmla="*/ 2686469 h 6108771"/>
              <a:gd name="connsiteX1141" fmla="*/ 1288192 w 3211789"/>
              <a:gd name="connsiteY1141" fmla="*/ 2622735 h 6108771"/>
              <a:gd name="connsiteX1142" fmla="*/ 1288192 w 3211789"/>
              <a:gd name="connsiteY1142" fmla="*/ 2601491 h 6108771"/>
              <a:gd name="connsiteX1143" fmla="*/ 1444629 w 3211789"/>
              <a:gd name="connsiteY1143" fmla="*/ 2719301 h 6108771"/>
              <a:gd name="connsiteX1144" fmla="*/ 1668663 w 3211789"/>
              <a:gd name="connsiteY1144" fmla="*/ 2636254 h 6108771"/>
              <a:gd name="connsiteX1145" fmla="*/ 1687976 w 3211789"/>
              <a:gd name="connsiteY1145" fmla="*/ 2647842 h 6108771"/>
              <a:gd name="connsiteX1146" fmla="*/ 1686044 w 3211789"/>
              <a:gd name="connsiteY1146" fmla="*/ 2694194 h 6108771"/>
              <a:gd name="connsiteX1147" fmla="*/ 1668663 w 3211789"/>
              <a:gd name="connsiteY1147" fmla="*/ 2711576 h 6108771"/>
              <a:gd name="connsiteX1148" fmla="*/ 1606860 w 3211789"/>
              <a:gd name="connsiteY1148" fmla="*/ 2690331 h 6108771"/>
              <a:gd name="connsiteX1149" fmla="*/ 1587547 w 3211789"/>
              <a:gd name="connsiteY1149" fmla="*/ 2638186 h 6108771"/>
              <a:gd name="connsiteX1150" fmla="*/ 1604929 w 3211789"/>
              <a:gd name="connsiteY1150" fmla="*/ 2589903 h 6108771"/>
              <a:gd name="connsiteX1151" fmla="*/ 1668663 w 3211789"/>
              <a:gd name="connsiteY1151" fmla="*/ 2636254 h 6108771"/>
              <a:gd name="connsiteX1152" fmla="*/ 1332612 w 3211789"/>
              <a:gd name="connsiteY1152" fmla="*/ 2580246 h 6108771"/>
              <a:gd name="connsiteX1153" fmla="*/ 1380896 w 3211789"/>
              <a:gd name="connsiteY1153" fmla="*/ 2607285 h 6108771"/>
              <a:gd name="connsiteX1154" fmla="*/ 1369308 w 3211789"/>
              <a:gd name="connsiteY1154" fmla="*/ 2624667 h 6108771"/>
              <a:gd name="connsiteX1155" fmla="*/ 1305574 w 3211789"/>
              <a:gd name="connsiteY1155" fmla="*/ 2582177 h 6108771"/>
              <a:gd name="connsiteX1156" fmla="*/ 1319093 w 3211789"/>
              <a:gd name="connsiteY1156" fmla="*/ 2572521 h 6108771"/>
              <a:gd name="connsiteX1157" fmla="*/ 1332612 w 3211789"/>
              <a:gd name="connsiteY1157" fmla="*/ 2580246 h 6108771"/>
              <a:gd name="connsiteX1158" fmla="*/ 1863726 w 3211789"/>
              <a:gd name="connsiteY1158" fmla="*/ 2560933 h 6108771"/>
              <a:gd name="connsiteX1159" fmla="*/ 1854069 w 3211789"/>
              <a:gd name="connsiteY1159" fmla="*/ 2560933 h 6108771"/>
              <a:gd name="connsiteX1160" fmla="*/ 1863726 w 3211789"/>
              <a:gd name="connsiteY1160" fmla="*/ 2560933 h 6108771"/>
              <a:gd name="connsiteX1161" fmla="*/ 1394415 w 3211789"/>
              <a:gd name="connsiteY1161" fmla="*/ 2576383 h 6108771"/>
              <a:gd name="connsiteX1162" fmla="*/ 1375102 w 3211789"/>
              <a:gd name="connsiteY1162" fmla="*/ 2578315 h 6108771"/>
              <a:gd name="connsiteX1163" fmla="*/ 1348063 w 3211789"/>
              <a:gd name="connsiteY1163" fmla="*/ 2559002 h 6108771"/>
              <a:gd name="connsiteX1164" fmla="*/ 1369308 w 3211789"/>
              <a:gd name="connsiteY1164" fmla="*/ 2549345 h 6108771"/>
              <a:gd name="connsiteX1165" fmla="*/ 1394415 w 3211789"/>
              <a:gd name="connsiteY1165" fmla="*/ 2576383 h 6108771"/>
              <a:gd name="connsiteX1166" fmla="*/ 1751709 w 3211789"/>
              <a:gd name="connsiteY1166" fmla="*/ 2559002 h 6108771"/>
              <a:gd name="connsiteX1167" fmla="*/ 1790336 w 3211789"/>
              <a:gd name="connsiteY1167" fmla="*/ 2562864 h 6108771"/>
              <a:gd name="connsiteX1168" fmla="*/ 1803855 w 3211789"/>
              <a:gd name="connsiteY1168" fmla="*/ 2582177 h 6108771"/>
              <a:gd name="connsiteX1169" fmla="*/ 1817374 w 3211789"/>
              <a:gd name="connsiteY1169" fmla="*/ 2628529 h 6108771"/>
              <a:gd name="connsiteX1170" fmla="*/ 1803855 w 3211789"/>
              <a:gd name="connsiteY1170" fmla="*/ 2655568 h 6108771"/>
              <a:gd name="connsiteX1171" fmla="*/ 1815443 w 3211789"/>
              <a:gd name="connsiteY1171" fmla="*/ 2688400 h 6108771"/>
              <a:gd name="connsiteX1172" fmla="*/ 1832825 w 3211789"/>
              <a:gd name="connsiteY1172" fmla="*/ 2655568 h 6108771"/>
              <a:gd name="connsiteX1173" fmla="*/ 1884971 w 3211789"/>
              <a:gd name="connsiteY1173" fmla="*/ 2688400 h 6108771"/>
              <a:gd name="connsiteX1174" fmla="*/ 1840550 w 3211789"/>
              <a:gd name="connsiteY1174" fmla="*/ 2719301 h 6108771"/>
              <a:gd name="connsiteX1175" fmla="*/ 1815443 w 3211789"/>
              <a:gd name="connsiteY1175" fmla="*/ 2696125 h 6108771"/>
              <a:gd name="connsiteX1176" fmla="*/ 1807718 w 3211789"/>
              <a:gd name="connsiteY1176" fmla="*/ 2707713 h 6108771"/>
              <a:gd name="connsiteX1177" fmla="*/ 1811580 w 3211789"/>
              <a:gd name="connsiteY1177" fmla="*/ 2727027 h 6108771"/>
              <a:gd name="connsiteX1178" fmla="*/ 1761366 w 3211789"/>
              <a:gd name="connsiteY1178" fmla="*/ 2755996 h 6108771"/>
              <a:gd name="connsiteX1179" fmla="*/ 1697632 w 3211789"/>
              <a:gd name="connsiteY1179" fmla="*/ 2688400 h 6108771"/>
              <a:gd name="connsiteX1180" fmla="*/ 1713083 w 3211789"/>
              <a:gd name="connsiteY1180" fmla="*/ 2642048 h 6108771"/>
              <a:gd name="connsiteX1181" fmla="*/ 1730465 w 3211789"/>
              <a:gd name="connsiteY1181" fmla="*/ 2647842 h 6108771"/>
              <a:gd name="connsiteX1182" fmla="*/ 1732396 w 3211789"/>
              <a:gd name="connsiteY1182" fmla="*/ 2642048 h 6108771"/>
              <a:gd name="connsiteX1183" fmla="*/ 1699564 w 3211789"/>
              <a:gd name="connsiteY1183" fmla="*/ 2597628 h 6108771"/>
              <a:gd name="connsiteX1184" fmla="*/ 1699564 w 3211789"/>
              <a:gd name="connsiteY1184" fmla="*/ 2553208 h 6108771"/>
              <a:gd name="connsiteX1185" fmla="*/ 1715014 w 3211789"/>
              <a:gd name="connsiteY1185" fmla="*/ 2535826 h 6108771"/>
              <a:gd name="connsiteX1186" fmla="*/ 1751709 w 3211789"/>
              <a:gd name="connsiteY1186" fmla="*/ 2559002 h 6108771"/>
              <a:gd name="connsiteX1187" fmla="*/ 1460080 w 3211789"/>
              <a:gd name="connsiteY1187" fmla="*/ 2543551 h 6108771"/>
              <a:gd name="connsiteX1188" fmla="*/ 1487118 w 3211789"/>
              <a:gd name="connsiteY1188" fmla="*/ 2555139 h 6108771"/>
              <a:gd name="connsiteX1189" fmla="*/ 1487118 w 3211789"/>
              <a:gd name="connsiteY1189" fmla="*/ 2587971 h 6108771"/>
              <a:gd name="connsiteX1190" fmla="*/ 1463942 w 3211789"/>
              <a:gd name="connsiteY1190" fmla="*/ 2620804 h 6108771"/>
              <a:gd name="connsiteX1191" fmla="*/ 1429179 w 3211789"/>
              <a:gd name="connsiteY1191" fmla="*/ 2609216 h 6108771"/>
              <a:gd name="connsiteX1192" fmla="*/ 1427247 w 3211789"/>
              <a:gd name="connsiteY1192" fmla="*/ 2613079 h 6108771"/>
              <a:gd name="connsiteX1193" fmla="*/ 1467805 w 3211789"/>
              <a:gd name="connsiteY1193" fmla="*/ 2651705 h 6108771"/>
              <a:gd name="connsiteX1194" fmla="*/ 1463942 w 3211789"/>
              <a:gd name="connsiteY1194" fmla="*/ 2672950 h 6108771"/>
              <a:gd name="connsiteX1195" fmla="*/ 1469736 w 3211789"/>
              <a:gd name="connsiteY1195" fmla="*/ 2680675 h 6108771"/>
              <a:gd name="connsiteX1196" fmla="*/ 1485187 w 3211789"/>
              <a:gd name="connsiteY1196" fmla="*/ 2645911 h 6108771"/>
              <a:gd name="connsiteX1197" fmla="*/ 1529607 w 3211789"/>
              <a:gd name="connsiteY1197" fmla="*/ 2678744 h 6108771"/>
              <a:gd name="connsiteX1198" fmla="*/ 1562440 w 3211789"/>
              <a:gd name="connsiteY1198" fmla="*/ 2684537 h 6108771"/>
              <a:gd name="connsiteX1199" fmla="*/ 1564371 w 3211789"/>
              <a:gd name="connsiteY1199" fmla="*/ 2692263 h 6108771"/>
              <a:gd name="connsiteX1200" fmla="*/ 1554715 w 3211789"/>
              <a:gd name="connsiteY1200" fmla="*/ 2730889 h 6108771"/>
              <a:gd name="connsiteX1201" fmla="*/ 1558577 w 3211789"/>
              <a:gd name="connsiteY1201" fmla="*/ 2752134 h 6108771"/>
              <a:gd name="connsiteX1202" fmla="*/ 1541195 w 3211789"/>
              <a:gd name="connsiteY1202" fmla="*/ 2765653 h 6108771"/>
              <a:gd name="connsiteX1203" fmla="*/ 1496775 w 3211789"/>
              <a:gd name="connsiteY1203" fmla="*/ 2742477 h 6108771"/>
              <a:gd name="connsiteX1204" fmla="*/ 1473599 w 3211789"/>
              <a:gd name="connsiteY1204" fmla="*/ 2692263 h 6108771"/>
              <a:gd name="connsiteX1205" fmla="*/ 1458148 w 3211789"/>
              <a:gd name="connsiteY1205" fmla="*/ 2694194 h 6108771"/>
              <a:gd name="connsiteX1206" fmla="*/ 1438835 w 3211789"/>
              <a:gd name="connsiteY1206" fmla="*/ 2674881 h 6108771"/>
              <a:gd name="connsiteX1207" fmla="*/ 1386689 w 3211789"/>
              <a:gd name="connsiteY1207" fmla="*/ 2620804 h 6108771"/>
              <a:gd name="connsiteX1208" fmla="*/ 1413728 w 3211789"/>
              <a:gd name="connsiteY1208" fmla="*/ 2605353 h 6108771"/>
              <a:gd name="connsiteX1209" fmla="*/ 1415659 w 3211789"/>
              <a:gd name="connsiteY1209" fmla="*/ 2595697 h 6108771"/>
              <a:gd name="connsiteX1210" fmla="*/ 1398277 w 3211789"/>
              <a:gd name="connsiteY1210" fmla="*/ 2553208 h 6108771"/>
              <a:gd name="connsiteX1211" fmla="*/ 1425316 w 3211789"/>
              <a:gd name="connsiteY1211" fmla="*/ 2522306 h 6108771"/>
              <a:gd name="connsiteX1212" fmla="*/ 1460080 w 3211789"/>
              <a:gd name="connsiteY1212" fmla="*/ 2543551 h 6108771"/>
              <a:gd name="connsiteX1213" fmla="*/ 1647418 w 3211789"/>
              <a:gd name="connsiteY1213" fmla="*/ 2524238 h 6108771"/>
              <a:gd name="connsiteX1214" fmla="*/ 1684113 w 3211789"/>
              <a:gd name="connsiteY1214" fmla="*/ 2537757 h 6108771"/>
              <a:gd name="connsiteX1215" fmla="*/ 1686044 w 3211789"/>
              <a:gd name="connsiteY1215" fmla="*/ 2580246 h 6108771"/>
              <a:gd name="connsiteX1216" fmla="*/ 1695701 w 3211789"/>
              <a:gd name="connsiteY1216" fmla="*/ 2616941 h 6108771"/>
              <a:gd name="connsiteX1217" fmla="*/ 1680250 w 3211789"/>
              <a:gd name="connsiteY1217" fmla="*/ 2626598 h 6108771"/>
              <a:gd name="connsiteX1218" fmla="*/ 1618448 w 3211789"/>
              <a:gd name="connsiteY1218" fmla="*/ 2572521 h 6108771"/>
              <a:gd name="connsiteX1219" fmla="*/ 1618448 w 3211789"/>
              <a:gd name="connsiteY1219" fmla="*/ 2533894 h 6108771"/>
              <a:gd name="connsiteX1220" fmla="*/ 1630036 w 3211789"/>
              <a:gd name="connsiteY1220" fmla="*/ 2512650 h 6108771"/>
              <a:gd name="connsiteX1221" fmla="*/ 1647418 w 3211789"/>
              <a:gd name="connsiteY1221" fmla="*/ 2524238 h 6108771"/>
              <a:gd name="connsiteX1222" fmla="*/ 1502569 w 3211789"/>
              <a:gd name="connsiteY1222" fmla="*/ 2518444 h 6108771"/>
              <a:gd name="connsiteX1223" fmla="*/ 1500637 w 3211789"/>
              <a:gd name="connsiteY1223" fmla="*/ 2537757 h 6108771"/>
              <a:gd name="connsiteX1224" fmla="*/ 1490981 w 3211789"/>
              <a:gd name="connsiteY1224" fmla="*/ 2539688 h 6108771"/>
              <a:gd name="connsiteX1225" fmla="*/ 1448492 w 3211789"/>
              <a:gd name="connsiteY1225" fmla="*/ 2518444 h 6108771"/>
              <a:gd name="connsiteX1226" fmla="*/ 1485187 w 3211789"/>
              <a:gd name="connsiteY1226" fmla="*/ 2501062 h 6108771"/>
              <a:gd name="connsiteX1227" fmla="*/ 1502569 w 3211789"/>
              <a:gd name="connsiteY1227" fmla="*/ 2518444 h 6108771"/>
              <a:gd name="connsiteX1228" fmla="*/ 1581753 w 3211789"/>
              <a:gd name="connsiteY1228" fmla="*/ 2508787 h 6108771"/>
              <a:gd name="connsiteX1229" fmla="*/ 1606860 w 3211789"/>
              <a:gd name="connsiteY1229" fmla="*/ 2514581 h 6108771"/>
              <a:gd name="connsiteX1230" fmla="*/ 1610723 w 3211789"/>
              <a:gd name="connsiteY1230" fmla="*/ 2520375 h 6108771"/>
              <a:gd name="connsiteX1231" fmla="*/ 1587547 w 3211789"/>
              <a:gd name="connsiteY1231" fmla="*/ 2566727 h 6108771"/>
              <a:gd name="connsiteX1232" fmla="*/ 1577890 w 3211789"/>
              <a:gd name="connsiteY1232" fmla="*/ 2568658 h 6108771"/>
              <a:gd name="connsiteX1233" fmla="*/ 1531539 w 3211789"/>
              <a:gd name="connsiteY1233" fmla="*/ 2553208 h 6108771"/>
              <a:gd name="connsiteX1234" fmla="*/ 1529607 w 3211789"/>
              <a:gd name="connsiteY1234" fmla="*/ 2557070 h 6108771"/>
              <a:gd name="connsiteX1235" fmla="*/ 1562440 w 3211789"/>
              <a:gd name="connsiteY1235" fmla="*/ 2597628 h 6108771"/>
              <a:gd name="connsiteX1236" fmla="*/ 1572096 w 3211789"/>
              <a:gd name="connsiteY1236" fmla="*/ 2642048 h 6108771"/>
              <a:gd name="connsiteX1237" fmla="*/ 1550852 w 3211789"/>
              <a:gd name="connsiteY1237" fmla="*/ 2671018 h 6108771"/>
              <a:gd name="connsiteX1238" fmla="*/ 1494844 w 3211789"/>
              <a:gd name="connsiteY1238" fmla="*/ 2626598 h 6108771"/>
              <a:gd name="connsiteX1239" fmla="*/ 1494844 w 3211789"/>
              <a:gd name="connsiteY1239" fmla="*/ 2591834 h 6108771"/>
              <a:gd name="connsiteX1240" fmla="*/ 1529607 w 3211789"/>
              <a:gd name="connsiteY1240" fmla="*/ 2551276 h 6108771"/>
              <a:gd name="connsiteX1241" fmla="*/ 1529607 w 3211789"/>
              <a:gd name="connsiteY1241" fmla="*/ 2543551 h 6108771"/>
              <a:gd name="connsiteX1242" fmla="*/ 1510294 w 3211789"/>
              <a:gd name="connsiteY1242" fmla="*/ 2504925 h 6108771"/>
              <a:gd name="connsiteX1243" fmla="*/ 1535401 w 3211789"/>
              <a:gd name="connsiteY1243" fmla="*/ 2479817 h 6108771"/>
              <a:gd name="connsiteX1244" fmla="*/ 1581753 w 3211789"/>
              <a:gd name="connsiteY1244" fmla="*/ 2508787 h 6108771"/>
              <a:gd name="connsiteX1245" fmla="*/ 1799992 w 3211789"/>
              <a:gd name="connsiteY1245" fmla="*/ 2520375 h 6108771"/>
              <a:gd name="connsiteX1246" fmla="*/ 1799992 w 3211789"/>
              <a:gd name="connsiteY1246" fmla="*/ 2541620 h 6108771"/>
              <a:gd name="connsiteX1247" fmla="*/ 1776817 w 3211789"/>
              <a:gd name="connsiteY1247" fmla="*/ 2543551 h 6108771"/>
              <a:gd name="connsiteX1248" fmla="*/ 1707289 w 3211789"/>
              <a:gd name="connsiteY1248" fmla="*/ 2477886 h 6108771"/>
              <a:gd name="connsiteX1249" fmla="*/ 1709220 w 3211789"/>
              <a:gd name="connsiteY1249" fmla="*/ 2456642 h 6108771"/>
              <a:gd name="connsiteX1250" fmla="*/ 1799992 w 3211789"/>
              <a:gd name="connsiteY1250" fmla="*/ 2520375 h 6108771"/>
              <a:gd name="connsiteX1251" fmla="*/ 1610723 w 3211789"/>
              <a:gd name="connsiteY1251" fmla="*/ 2477886 h 6108771"/>
              <a:gd name="connsiteX1252" fmla="*/ 1618448 w 3211789"/>
              <a:gd name="connsiteY1252" fmla="*/ 2489474 h 6108771"/>
              <a:gd name="connsiteX1253" fmla="*/ 1599135 w 3211789"/>
              <a:gd name="connsiteY1253" fmla="*/ 2499131 h 6108771"/>
              <a:gd name="connsiteX1254" fmla="*/ 1562440 w 3211789"/>
              <a:gd name="connsiteY1254" fmla="*/ 2475955 h 6108771"/>
              <a:gd name="connsiteX1255" fmla="*/ 1604929 w 3211789"/>
              <a:gd name="connsiteY1255" fmla="*/ 2454710 h 6108771"/>
              <a:gd name="connsiteX1256" fmla="*/ 1610723 w 3211789"/>
              <a:gd name="connsiteY1256" fmla="*/ 2477886 h 6108771"/>
              <a:gd name="connsiteX1257" fmla="*/ 1689907 w 3211789"/>
              <a:gd name="connsiteY1257" fmla="*/ 2470161 h 6108771"/>
              <a:gd name="connsiteX1258" fmla="*/ 1697632 w 3211789"/>
              <a:gd name="connsiteY1258" fmla="*/ 2502993 h 6108771"/>
              <a:gd name="connsiteX1259" fmla="*/ 1680250 w 3211789"/>
              <a:gd name="connsiteY1259" fmla="*/ 2518444 h 6108771"/>
              <a:gd name="connsiteX1260" fmla="*/ 1626173 w 3211789"/>
              <a:gd name="connsiteY1260" fmla="*/ 2485611 h 6108771"/>
              <a:gd name="connsiteX1261" fmla="*/ 1622311 w 3211789"/>
              <a:gd name="connsiteY1261" fmla="*/ 2456642 h 6108771"/>
              <a:gd name="connsiteX1262" fmla="*/ 1639693 w 3211789"/>
              <a:gd name="connsiteY1262" fmla="*/ 2429603 h 6108771"/>
              <a:gd name="connsiteX1263" fmla="*/ 1689907 w 3211789"/>
              <a:gd name="connsiteY1263" fmla="*/ 2470161 h 6108771"/>
              <a:gd name="connsiteX1264" fmla="*/ 2178532 w 3211789"/>
              <a:gd name="connsiteY1264" fmla="*/ 2425740 h 6108771"/>
              <a:gd name="connsiteX1265" fmla="*/ 2207502 w 3211789"/>
              <a:gd name="connsiteY1265" fmla="*/ 2456642 h 6108771"/>
              <a:gd name="connsiteX1266" fmla="*/ 2211364 w 3211789"/>
              <a:gd name="connsiteY1266" fmla="*/ 2466298 h 6108771"/>
              <a:gd name="connsiteX1267" fmla="*/ 2170806 w 3211789"/>
              <a:gd name="connsiteY1267" fmla="*/ 2530032 h 6108771"/>
              <a:gd name="connsiteX1268" fmla="*/ 1998919 w 3211789"/>
              <a:gd name="connsiteY1268" fmla="*/ 2698057 h 6108771"/>
              <a:gd name="connsiteX1269" fmla="*/ 1962224 w 3211789"/>
              <a:gd name="connsiteY1269" fmla="*/ 2713507 h 6108771"/>
              <a:gd name="connsiteX1270" fmla="*/ 1929391 w 3211789"/>
              <a:gd name="connsiteY1270" fmla="*/ 2682606 h 6108771"/>
              <a:gd name="connsiteX1271" fmla="*/ 1993125 w 3211789"/>
              <a:gd name="connsiteY1271" fmla="*/ 2620804 h 6108771"/>
              <a:gd name="connsiteX1272" fmla="*/ 1989262 w 3211789"/>
              <a:gd name="connsiteY1272" fmla="*/ 2618873 h 6108771"/>
              <a:gd name="connsiteX1273" fmla="*/ 1962224 w 3211789"/>
              <a:gd name="connsiteY1273" fmla="*/ 2632392 h 6108771"/>
              <a:gd name="connsiteX1274" fmla="*/ 1948704 w 3211789"/>
              <a:gd name="connsiteY1274" fmla="*/ 2636254 h 6108771"/>
              <a:gd name="connsiteX1275" fmla="*/ 1894627 w 3211789"/>
              <a:gd name="connsiteY1275" fmla="*/ 2671018 h 6108771"/>
              <a:gd name="connsiteX1276" fmla="*/ 1815443 w 3211789"/>
              <a:gd name="connsiteY1276" fmla="*/ 2603422 h 6108771"/>
              <a:gd name="connsiteX1277" fmla="*/ 1817374 w 3211789"/>
              <a:gd name="connsiteY1277" fmla="*/ 2593765 h 6108771"/>
              <a:gd name="connsiteX1278" fmla="*/ 1813512 w 3211789"/>
              <a:gd name="connsiteY1278" fmla="*/ 2572521 h 6108771"/>
              <a:gd name="connsiteX1279" fmla="*/ 1834756 w 3211789"/>
              <a:gd name="connsiteY1279" fmla="*/ 2555139 h 6108771"/>
              <a:gd name="connsiteX1280" fmla="*/ 1838619 w 3211789"/>
              <a:gd name="connsiteY1280" fmla="*/ 2562864 h 6108771"/>
              <a:gd name="connsiteX1281" fmla="*/ 1848276 w 3211789"/>
              <a:gd name="connsiteY1281" fmla="*/ 2560933 h 6108771"/>
              <a:gd name="connsiteX1282" fmla="*/ 1850207 w 3211789"/>
              <a:gd name="connsiteY1282" fmla="*/ 2564796 h 6108771"/>
              <a:gd name="connsiteX1283" fmla="*/ 1852138 w 3211789"/>
              <a:gd name="connsiteY1283" fmla="*/ 2564796 h 6108771"/>
              <a:gd name="connsiteX1284" fmla="*/ 1869520 w 3211789"/>
              <a:gd name="connsiteY1284" fmla="*/ 2568658 h 6108771"/>
              <a:gd name="connsiteX1285" fmla="*/ 1888833 w 3211789"/>
              <a:gd name="connsiteY1285" fmla="*/ 2564796 h 6108771"/>
              <a:gd name="connsiteX1286" fmla="*/ 1879177 w 3211789"/>
              <a:gd name="connsiteY1286" fmla="*/ 2559002 h 6108771"/>
              <a:gd name="connsiteX1287" fmla="*/ 1884971 w 3211789"/>
              <a:gd name="connsiteY1287" fmla="*/ 2557070 h 6108771"/>
              <a:gd name="connsiteX1288" fmla="*/ 1879177 w 3211789"/>
              <a:gd name="connsiteY1288" fmla="*/ 2553208 h 6108771"/>
              <a:gd name="connsiteX1289" fmla="*/ 1875314 w 3211789"/>
              <a:gd name="connsiteY1289" fmla="*/ 2557070 h 6108771"/>
              <a:gd name="connsiteX1290" fmla="*/ 1865657 w 3211789"/>
              <a:gd name="connsiteY1290" fmla="*/ 2553208 h 6108771"/>
              <a:gd name="connsiteX1291" fmla="*/ 1854069 w 3211789"/>
              <a:gd name="connsiteY1291" fmla="*/ 2557070 h 6108771"/>
              <a:gd name="connsiteX1292" fmla="*/ 1857932 w 3211789"/>
              <a:gd name="connsiteY1292" fmla="*/ 2553208 h 6108771"/>
              <a:gd name="connsiteX1293" fmla="*/ 1848276 w 3211789"/>
              <a:gd name="connsiteY1293" fmla="*/ 2547414 h 6108771"/>
              <a:gd name="connsiteX1294" fmla="*/ 1846344 w 3211789"/>
              <a:gd name="connsiteY1294" fmla="*/ 2553208 h 6108771"/>
              <a:gd name="connsiteX1295" fmla="*/ 1840550 w 3211789"/>
              <a:gd name="connsiteY1295" fmla="*/ 2551276 h 6108771"/>
              <a:gd name="connsiteX1296" fmla="*/ 1842482 w 3211789"/>
              <a:gd name="connsiteY1296" fmla="*/ 2547414 h 6108771"/>
              <a:gd name="connsiteX1297" fmla="*/ 1803855 w 3211789"/>
              <a:gd name="connsiteY1297" fmla="*/ 2497199 h 6108771"/>
              <a:gd name="connsiteX1298" fmla="*/ 1811580 w 3211789"/>
              <a:gd name="connsiteY1298" fmla="*/ 2474023 h 6108771"/>
              <a:gd name="connsiteX1299" fmla="*/ 1854069 w 3211789"/>
              <a:gd name="connsiteY1299" fmla="*/ 2491405 h 6108771"/>
              <a:gd name="connsiteX1300" fmla="*/ 1900421 w 3211789"/>
              <a:gd name="connsiteY1300" fmla="*/ 2481749 h 6108771"/>
              <a:gd name="connsiteX1301" fmla="*/ 1915872 w 3211789"/>
              <a:gd name="connsiteY1301" fmla="*/ 2489474 h 6108771"/>
              <a:gd name="connsiteX1302" fmla="*/ 1931322 w 3211789"/>
              <a:gd name="connsiteY1302" fmla="*/ 2539688 h 6108771"/>
              <a:gd name="connsiteX1303" fmla="*/ 1902353 w 3211789"/>
              <a:gd name="connsiteY1303" fmla="*/ 2553208 h 6108771"/>
              <a:gd name="connsiteX1304" fmla="*/ 1888833 w 3211789"/>
              <a:gd name="connsiteY1304" fmla="*/ 2560933 h 6108771"/>
              <a:gd name="connsiteX1305" fmla="*/ 1900421 w 3211789"/>
              <a:gd name="connsiteY1305" fmla="*/ 2560933 h 6108771"/>
              <a:gd name="connsiteX1306" fmla="*/ 1896559 w 3211789"/>
              <a:gd name="connsiteY1306" fmla="*/ 2566727 h 6108771"/>
              <a:gd name="connsiteX1307" fmla="*/ 1900421 w 3211789"/>
              <a:gd name="connsiteY1307" fmla="*/ 2568658 h 6108771"/>
              <a:gd name="connsiteX1308" fmla="*/ 1915872 w 3211789"/>
              <a:gd name="connsiteY1308" fmla="*/ 2562864 h 6108771"/>
              <a:gd name="connsiteX1309" fmla="*/ 1921666 w 3211789"/>
              <a:gd name="connsiteY1309" fmla="*/ 2570590 h 6108771"/>
              <a:gd name="connsiteX1310" fmla="*/ 1948704 w 3211789"/>
              <a:gd name="connsiteY1310" fmla="*/ 2636254 h 6108771"/>
              <a:gd name="connsiteX1311" fmla="*/ 1950636 w 3211789"/>
              <a:gd name="connsiteY1311" fmla="*/ 2630460 h 6108771"/>
              <a:gd name="connsiteX1312" fmla="*/ 1942910 w 3211789"/>
              <a:gd name="connsiteY1312" fmla="*/ 2580246 h 6108771"/>
              <a:gd name="connsiteX1313" fmla="*/ 1944842 w 3211789"/>
              <a:gd name="connsiteY1313" fmla="*/ 2559002 h 6108771"/>
              <a:gd name="connsiteX1314" fmla="*/ 2012438 w 3211789"/>
              <a:gd name="connsiteY1314" fmla="*/ 2584109 h 6108771"/>
              <a:gd name="connsiteX1315" fmla="*/ 2012438 w 3211789"/>
              <a:gd name="connsiteY1315" fmla="*/ 2587971 h 6108771"/>
              <a:gd name="connsiteX1316" fmla="*/ 1993125 w 3211789"/>
              <a:gd name="connsiteY1316" fmla="*/ 2611147 h 6108771"/>
              <a:gd name="connsiteX1317" fmla="*/ 1993125 w 3211789"/>
              <a:gd name="connsiteY1317" fmla="*/ 2618873 h 6108771"/>
              <a:gd name="connsiteX1318" fmla="*/ 2056858 w 3211789"/>
              <a:gd name="connsiteY1318" fmla="*/ 2551276 h 6108771"/>
              <a:gd name="connsiteX1319" fmla="*/ 2010507 w 3211789"/>
              <a:gd name="connsiteY1319" fmla="*/ 2570590 h 6108771"/>
              <a:gd name="connsiteX1320" fmla="*/ 1927460 w 3211789"/>
              <a:gd name="connsiteY1320" fmla="*/ 2481749 h 6108771"/>
              <a:gd name="connsiteX1321" fmla="*/ 1931322 w 3211789"/>
              <a:gd name="connsiteY1321" fmla="*/ 2472092 h 6108771"/>
              <a:gd name="connsiteX1322" fmla="*/ 1983468 w 3211789"/>
              <a:gd name="connsiteY1322" fmla="*/ 2472092 h 6108771"/>
              <a:gd name="connsiteX1323" fmla="*/ 2022095 w 3211789"/>
              <a:gd name="connsiteY1323" fmla="*/ 2462435 h 6108771"/>
              <a:gd name="connsiteX1324" fmla="*/ 2045270 w 3211789"/>
              <a:gd name="connsiteY1324" fmla="*/ 2512650 h 6108771"/>
              <a:gd name="connsiteX1325" fmla="*/ 2064584 w 3211789"/>
              <a:gd name="connsiteY1325" fmla="*/ 2547414 h 6108771"/>
              <a:gd name="connsiteX1326" fmla="*/ 2095485 w 3211789"/>
              <a:gd name="connsiteY1326" fmla="*/ 2512650 h 6108771"/>
              <a:gd name="connsiteX1327" fmla="*/ 2089691 w 3211789"/>
              <a:gd name="connsiteY1327" fmla="*/ 2508787 h 6108771"/>
              <a:gd name="connsiteX1328" fmla="*/ 2072309 w 3211789"/>
              <a:gd name="connsiteY1328" fmla="*/ 2518444 h 6108771"/>
              <a:gd name="connsiteX1329" fmla="*/ 2041408 w 3211789"/>
              <a:gd name="connsiteY1329" fmla="*/ 2462435 h 6108771"/>
              <a:gd name="connsiteX1330" fmla="*/ 2043339 w 3211789"/>
              <a:gd name="connsiteY1330" fmla="*/ 2441191 h 6108771"/>
              <a:gd name="connsiteX1331" fmla="*/ 2114798 w 3211789"/>
              <a:gd name="connsiteY1331" fmla="*/ 2456642 h 6108771"/>
              <a:gd name="connsiteX1332" fmla="*/ 2109004 w 3211789"/>
              <a:gd name="connsiteY1332" fmla="*/ 2481749 h 6108771"/>
              <a:gd name="connsiteX1333" fmla="*/ 2110935 w 3211789"/>
              <a:gd name="connsiteY1333" fmla="*/ 2489474 h 6108771"/>
              <a:gd name="connsiteX1334" fmla="*/ 2147631 w 3211789"/>
              <a:gd name="connsiteY1334" fmla="*/ 2429603 h 6108771"/>
              <a:gd name="connsiteX1335" fmla="*/ 2165012 w 3211789"/>
              <a:gd name="connsiteY1335" fmla="*/ 2421878 h 6108771"/>
              <a:gd name="connsiteX1336" fmla="*/ 2178532 w 3211789"/>
              <a:gd name="connsiteY1336" fmla="*/ 2425740 h 6108771"/>
              <a:gd name="connsiteX1337" fmla="*/ 1436904 w 3211789"/>
              <a:gd name="connsiteY1337" fmla="*/ 2445054 h 6108771"/>
              <a:gd name="connsiteX1338" fmla="*/ 1400209 w 3211789"/>
              <a:gd name="connsiteY1338" fmla="*/ 2446985 h 6108771"/>
              <a:gd name="connsiteX1339" fmla="*/ 1268879 w 3211789"/>
              <a:gd name="connsiteY1339" fmla="*/ 2435397 h 6108771"/>
              <a:gd name="connsiteX1340" fmla="*/ 1172313 w 3211789"/>
              <a:gd name="connsiteY1340" fmla="*/ 2464367 h 6108771"/>
              <a:gd name="connsiteX1341" fmla="*/ 1199351 w 3211789"/>
              <a:gd name="connsiteY1341" fmla="*/ 2491405 h 6108771"/>
              <a:gd name="connsiteX1342" fmla="*/ 1149137 w 3211789"/>
              <a:gd name="connsiteY1342" fmla="*/ 2489474 h 6108771"/>
              <a:gd name="connsiteX1343" fmla="*/ 1120167 w 3211789"/>
              <a:gd name="connsiteY1343" fmla="*/ 2497199 h 6108771"/>
              <a:gd name="connsiteX1344" fmla="*/ 1259222 w 3211789"/>
              <a:gd name="connsiteY1344" fmla="*/ 2418015 h 6108771"/>
              <a:gd name="connsiteX1345" fmla="*/ 1436904 w 3211789"/>
              <a:gd name="connsiteY1345" fmla="*/ 2445054 h 6108771"/>
              <a:gd name="connsiteX1346" fmla="*/ 1687976 w 3211789"/>
              <a:gd name="connsiteY1346" fmla="*/ 2427672 h 6108771"/>
              <a:gd name="connsiteX1347" fmla="*/ 1680250 w 3211789"/>
              <a:gd name="connsiteY1347" fmla="*/ 2435397 h 6108771"/>
              <a:gd name="connsiteX1348" fmla="*/ 1660937 w 3211789"/>
              <a:gd name="connsiteY1348" fmla="*/ 2419946 h 6108771"/>
              <a:gd name="connsiteX1349" fmla="*/ 1670594 w 3211789"/>
              <a:gd name="connsiteY1349" fmla="*/ 2410290 h 6108771"/>
              <a:gd name="connsiteX1350" fmla="*/ 1687976 w 3211789"/>
              <a:gd name="connsiteY1350" fmla="*/ 2427672 h 6108771"/>
              <a:gd name="connsiteX1351" fmla="*/ 2234540 w 3211789"/>
              <a:gd name="connsiteY1351" fmla="*/ 2429603 h 6108771"/>
              <a:gd name="connsiteX1352" fmla="*/ 2226815 w 3211789"/>
              <a:gd name="connsiteY1352" fmla="*/ 2448916 h 6108771"/>
              <a:gd name="connsiteX1353" fmla="*/ 2193982 w 3211789"/>
              <a:gd name="connsiteY1353" fmla="*/ 2421878 h 6108771"/>
              <a:gd name="connsiteX1354" fmla="*/ 2163081 w 3211789"/>
              <a:gd name="connsiteY1354" fmla="*/ 2394839 h 6108771"/>
              <a:gd name="connsiteX1355" fmla="*/ 2182394 w 3211789"/>
              <a:gd name="connsiteY1355" fmla="*/ 2385183 h 6108771"/>
              <a:gd name="connsiteX1356" fmla="*/ 2234540 w 3211789"/>
              <a:gd name="connsiteY1356" fmla="*/ 2429603 h 6108771"/>
              <a:gd name="connsiteX1357" fmla="*/ 1998919 w 3211789"/>
              <a:gd name="connsiteY1357" fmla="*/ 2387114 h 6108771"/>
              <a:gd name="connsiteX1358" fmla="*/ 2027888 w 3211789"/>
              <a:gd name="connsiteY1358" fmla="*/ 2431534 h 6108771"/>
              <a:gd name="connsiteX1359" fmla="*/ 1968017 w 3211789"/>
              <a:gd name="connsiteY1359" fmla="*/ 2460504 h 6108771"/>
              <a:gd name="connsiteX1360" fmla="*/ 1906215 w 3211789"/>
              <a:gd name="connsiteY1360" fmla="*/ 2441191 h 6108771"/>
              <a:gd name="connsiteX1361" fmla="*/ 1859863 w 3211789"/>
              <a:gd name="connsiteY1361" fmla="*/ 2475955 h 6108771"/>
              <a:gd name="connsiteX1362" fmla="*/ 1784542 w 3211789"/>
              <a:gd name="connsiteY1362" fmla="*/ 2404496 h 6108771"/>
              <a:gd name="connsiteX1363" fmla="*/ 1861795 w 3211789"/>
              <a:gd name="connsiteY1363" fmla="*/ 2404496 h 6108771"/>
              <a:gd name="connsiteX1364" fmla="*/ 1883039 w 3211789"/>
              <a:gd name="connsiteY1364" fmla="*/ 2410290 h 6108771"/>
              <a:gd name="connsiteX1365" fmla="*/ 1896559 w 3211789"/>
              <a:gd name="connsiteY1365" fmla="*/ 2394839 h 6108771"/>
              <a:gd name="connsiteX1366" fmla="*/ 1937116 w 3211789"/>
              <a:gd name="connsiteY1366" fmla="*/ 2400633 h 6108771"/>
              <a:gd name="connsiteX1367" fmla="*/ 1987331 w 3211789"/>
              <a:gd name="connsiteY1367" fmla="*/ 2385183 h 6108771"/>
              <a:gd name="connsiteX1368" fmla="*/ 1998919 w 3211789"/>
              <a:gd name="connsiteY1368" fmla="*/ 2387114 h 6108771"/>
              <a:gd name="connsiteX1369" fmla="*/ 2112867 w 3211789"/>
              <a:gd name="connsiteY1369" fmla="*/ 2387114 h 6108771"/>
              <a:gd name="connsiteX1370" fmla="*/ 2141837 w 3211789"/>
              <a:gd name="connsiteY1370" fmla="*/ 2414152 h 6108771"/>
              <a:gd name="connsiteX1371" fmla="*/ 2087759 w 3211789"/>
              <a:gd name="connsiteY1371" fmla="*/ 2439260 h 6108771"/>
              <a:gd name="connsiteX1372" fmla="*/ 2010507 w 3211789"/>
              <a:gd name="connsiteY1372" fmla="*/ 2369732 h 6108771"/>
              <a:gd name="connsiteX1373" fmla="*/ 2024026 w 3211789"/>
              <a:gd name="connsiteY1373" fmla="*/ 2371663 h 6108771"/>
              <a:gd name="connsiteX1374" fmla="*/ 2072309 w 3211789"/>
              <a:gd name="connsiteY1374" fmla="*/ 2356213 h 6108771"/>
              <a:gd name="connsiteX1375" fmla="*/ 2112867 w 3211789"/>
              <a:gd name="connsiteY1375" fmla="*/ 2387114 h 6108771"/>
              <a:gd name="connsiteX1376" fmla="*/ 2672950 w 3211789"/>
              <a:gd name="connsiteY1376" fmla="*/ 2510719 h 6108771"/>
              <a:gd name="connsiteX1377" fmla="*/ 2682607 w 3211789"/>
              <a:gd name="connsiteY1377" fmla="*/ 2520375 h 6108771"/>
              <a:gd name="connsiteX1378" fmla="*/ 2713508 w 3211789"/>
              <a:gd name="connsiteY1378" fmla="*/ 2520375 h 6108771"/>
              <a:gd name="connsiteX1379" fmla="*/ 2837113 w 3211789"/>
              <a:gd name="connsiteY1379" fmla="*/ 2593765 h 6108771"/>
              <a:gd name="connsiteX1380" fmla="*/ 2860288 w 3211789"/>
              <a:gd name="connsiteY1380" fmla="*/ 2680675 h 6108771"/>
              <a:gd name="connsiteX1381" fmla="*/ 2642049 w 3211789"/>
              <a:gd name="connsiteY1381" fmla="*/ 2889258 h 6108771"/>
              <a:gd name="connsiteX1382" fmla="*/ 2491406 w 3211789"/>
              <a:gd name="connsiteY1382" fmla="*/ 2852562 h 6108771"/>
              <a:gd name="connsiteX1383" fmla="*/ 2263510 w 3211789"/>
              <a:gd name="connsiteY1383" fmla="*/ 3051489 h 6108771"/>
              <a:gd name="connsiteX1384" fmla="*/ 2049133 w 3211789"/>
              <a:gd name="connsiteY1384" fmla="*/ 2840975 h 6108771"/>
              <a:gd name="connsiteX1385" fmla="*/ 2000850 w 3211789"/>
              <a:gd name="connsiteY1385" fmla="*/ 2864150 h 6108771"/>
              <a:gd name="connsiteX1386" fmla="*/ 1971880 w 3211789"/>
              <a:gd name="connsiteY1386" fmla="*/ 2871876 h 6108771"/>
              <a:gd name="connsiteX1387" fmla="*/ 1921666 w 3211789"/>
              <a:gd name="connsiteY1387" fmla="*/ 2881532 h 6108771"/>
              <a:gd name="connsiteX1388" fmla="*/ 1894627 w 3211789"/>
              <a:gd name="connsiteY1388" fmla="*/ 2877670 h 6108771"/>
              <a:gd name="connsiteX1389" fmla="*/ 1856001 w 3211789"/>
              <a:gd name="connsiteY1389" fmla="*/ 2868013 h 6108771"/>
              <a:gd name="connsiteX1390" fmla="*/ 1807718 w 3211789"/>
              <a:gd name="connsiteY1390" fmla="*/ 2840975 h 6108771"/>
              <a:gd name="connsiteX1391" fmla="*/ 1813512 w 3211789"/>
              <a:gd name="connsiteY1391" fmla="*/ 2829387 h 6108771"/>
              <a:gd name="connsiteX1392" fmla="*/ 1875314 w 3211789"/>
              <a:gd name="connsiteY1392" fmla="*/ 2794623 h 6108771"/>
              <a:gd name="connsiteX1393" fmla="*/ 1900421 w 3211789"/>
              <a:gd name="connsiteY1393" fmla="*/ 2773378 h 6108771"/>
              <a:gd name="connsiteX1394" fmla="*/ 1939048 w 3211789"/>
              <a:gd name="connsiteY1394" fmla="*/ 2755996 h 6108771"/>
              <a:gd name="connsiteX1395" fmla="*/ 2012438 w 3211789"/>
              <a:gd name="connsiteY1395" fmla="*/ 2705782 h 6108771"/>
              <a:gd name="connsiteX1396" fmla="*/ 2022095 w 3211789"/>
              <a:gd name="connsiteY1396" fmla="*/ 2713507 h 6108771"/>
              <a:gd name="connsiteX1397" fmla="*/ 2180463 w 3211789"/>
              <a:gd name="connsiteY1397" fmla="*/ 2833249 h 6108771"/>
              <a:gd name="connsiteX1398" fmla="*/ 2305999 w 3211789"/>
              <a:gd name="connsiteY1398" fmla="*/ 2784966 h 6108771"/>
              <a:gd name="connsiteX1399" fmla="*/ 2363939 w 3211789"/>
              <a:gd name="connsiteY1399" fmla="*/ 2813936 h 6108771"/>
              <a:gd name="connsiteX1400" fmla="*/ 2429604 w 3211789"/>
              <a:gd name="connsiteY1400" fmla="*/ 2827455 h 6108771"/>
              <a:gd name="connsiteX1401" fmla="*/ 2593766 w 3211789"/>
              <a:gd name="connsiteY1401" fmla="*/ 2699988 h 6108771"/>
              <a:gd name="connsiteX1402" fmla="*/ 2599560 w 3211789"/>
              <a:gd name="connsiteY1402" fmla="*/ 2672950 h 6108771"/>
              <a:gd name="connsiteX1403" fmla="*/ 2599560 w 3211789"/>
              <a:gd name="connsiteY1403" fmla="*/ 2624667 h 6108771"/>
              <a:gd name="connsiteX1404" fmla="*/ 2446985 w 3211789"/>
              <a:gd name="connsiteY1404" fmla="*/ 2502993 h 6108771"/>
              <a:gd name="connsiteX1405" fmla="*/ 2309862 w 3211789"/>
              <a:gd name="connsiteY1405" fmla="*/ 2634323 h 6108771"/>
              <a:gd name="connsiteX1406" fmla="*/ 2410290 w 3211789"/>
              <a:gd name="connsiteY1406" fmla="*/ 2734752 h 6108771"/>
              <a:gd name="connsiteX1407" fmla="*/ 2508788 w 3211789"/>
              <a:gd name="connsiteY1407" fmla="*/ 2651705 h 6108771"/>
              <a:gd name="connsiteX1408" fmla="*/ 2454711 w 3211789"/>
              <a:gd name="connsiteY1408" fmla="*/ 2593765 h 6108771"/>
              <a:gd name="connsiteX1409" fmla="*/ 2431535 w 3211789"/>
              <a:gd name="connsiteY1409" fmla="*/ 2599559 h 6108771"/>
              <a:gd name="connsiteX1410" fmla="*/ 2441192 w 3211789"/>
              <a:gd name="connsiteY1410" fmla="*/ 2613079 h 6108771"/>
              <a:gd name="connsiteX1411" fmla="*/ 2472093 w 3211789"/>
              <a:gd name="connsiteY1411" fmla="*/ 2618873 h 6108771"/>
              <a:gd name="connsiteX1412" fmla="*/ 2487543 w 3211789"/>
              <a:gd name="connsiteY1412" fmla="*/ 2657499 h 6108771"/>
              <a:gd name="connsiteX1413" fmla="*/ 2412222 w 3211789"/>
              <a:gd name="connsiteY1413" fmla="*/ 2719301 h 6108771"/>
              <a:gd name="connsiteX1414" fmla="*/ 2371664 w 3211789"/>
              <a:gd name="connsiteY1414" fmla="*/ 2701919 h 6108771"/>
              <a:gd name="connsiteX1415" fmla="*/ 2329175 w 3211789"/>
              <a:gd name="connsiteY1415" fmla="*/ 2632392 h 6108771"/>
              <a:gd name="connsiteX1416" fmla="*/ 2450848 w 3211789"/>
              <a:gd name="connsiteY1416" fmla="*/ 2526169 h 6108771"/>
              <a:gd name="connsiteX1417" fmla="*/ 2582178 w 3211789"/>
              <a:gd name="connsiteY1417" fmla="*/ 2659430 h 6108771"/>
              <a:gd name="connsiteX1418" fmla="*/ 2429604 w 3211789"/>
              <a:gd name="connsiteY1418" fmla="*/ 2806211 h 6108771"/>
              <a:gd name="connsiteX1419" fmla="*/ 2302136 w 3211789"/>
              <a:gd name="connsiteY1419" fmla="*/ 2746340 h 6108771"/>
              <a:gd name="connsiteX1420" fmla="*/ 2253853 w 3211789"/>
              <a:gd name="connsiteY1420" fmla="*/ 2792692 h 6108771"/>
              <a:gd name="connsiteX1421" fmla="*/ 2221021 w 3211789"/>
              <a:gd name="connsiteY1421" fmla="*/ 2804279 h 6108771"/>
              <a:gd name="connsiteX1422" fmla="*/ 2176600 w 3211789"/>
              <a:gd name="connsiteY1422" fmla="*/ 2813936 h 6108771"/>
              <a:gd name="connsiteX1423" fmla="*/ 2039476 w 3211789"/>
              <a:gd name="connsiteY1423" fmla="*/ 2692263 h 6108771"/>
              <a:gd name="connsiteX1424" fmla="*/ 2039476 w 3211789"/>
              <a:gd name="connsiteY1424" fmla="*/ 2680675 h 6108771"/>
              <a:gd name="connsiteX1425" fmla="*/ 2165012 w 3211789"/>
              <a:gd name="connsiteY1425" fmla="*/ 2560933 h 6108771"/>
              <a:gd name="connsiteX1426" fmla="*/ 2221021 w 3211789"/>
              <a:gd name="connsiteY1426" fmla="*/ 2501062 h 6108771"/>
              <a:gd name="connsiteX1427" fmla="*/ 2261579 w 3211789"/>
              <a:gd name="connsiteY1427" fmla="*/ 2510719 h 6108771"/>
              <a:gd name="connsiteX1428" fmla="*/ 2294411 w 3211789"/>
              <a:gd name="connsiteY1428" fmla="*/ 2446985 h 6108771"/>
              <a:gd name="connsiteX1429" fmla="*/ 2313724 w 3211789"/>
              <a:gd name="connsiteY1429" fmla="*/ 2418015 h 6108771"/>
              <a:gd name="connsiteX1430" fmla="*/ 2479818 w 3211789"/>
              <a:gd name="connsiteY1430" fmla="*/ 2350419 h 6108771"/>
              <a:gd name="connsiteX1431" fmla="*/ 2672950 w 3211789"/>
              <a:gd name="connsiteY1431" fmla="*/ 2510719 h 6108771"/>
              <a:gd name="connsiteX1432" fmla="*/ 2149562 w 3211789"/>
              <a:gd name="connsiteY1432" fmla="*/ 2392908 h 6108771"/>
              <a:gd name="connsiteX1433" fmla="*/ 2126386 w 3211789"/>
              <a:gd name="connsiteY1433" fmla="*/ 2367801 h 6108771"/>
              <a:gd name="connsiteX1434" fmla="*/ 2126386 w 3211789"/>
              <a:gd name="connsiteY1434" fmla="*/ 2358144 h 6108771"/>
              <a:gd name="connsiteX1435" fmla="*/ 2166944 w 3211789"/>
              <a:gd name="connsiteY1435" fmla="*/ 2334968 h 6108771"/>
              <a:gd name="connsiteX1436" fmla="*/ 2149562 w 3211789"/>
              <a:gd name="connsiteY1436" fmla="*/ 2392908 h 6108771"/>
              <a:gd name="connsiteX1437" fmla="*/ 1904284 w 3211789"/>
              <a:gd name="connsiteY1437" fmla="*/ 2336900 h 6108771"/>
              <a:gd name="connsiteX1438" fmla="*/ 1977674 w 3211789"/>
              <a:gd name="connsiteY1438" fmla="*/ 2350419 h 6108771"/>
              <a:gd name="connsiteX1439" fmla="*/ 1987331 w 3211789"/>
              <a:gd name="connsiteY1439" fmla="*/ 2363938 h 6108771"/>
              <a:gd name="connsiteX1440" fmla="*/ 1931322 w 3211789"/>
              <a:gd name="connsiteY1440" fmla="*/ 2385183 h 6108771"/>
              <a:gd name="connsiteX1441" fmla="*/ 1902353 w 3211789"/>
              <a:gd name="connsiteY1441" fmla="*/ 2379389 h 6108771"/>
              <a:gd name="connsiteX1442" fmla="*/ 1859863 w 3211789"/>
              <a:gd name="connsiteY1442" fmla="*/ 2333037 h 6108771"/>
              <a:gd name="connsiteX1443" fmla="*/ 1871451 w 3211789"/>
              <a:gd name="connsiteY1443" fmla="*/ 2327243 h 6108771"/>
              <a:gd name="connsiteX1444" fmla="*/ 1904284 w 3211789"/>
              <a:gd name="connsiteY1444" fmla="*/ 2336900 h 6108771"/>
              <a:gd name="connsiteX1445" fmla="*/ 2363939 w 3211789"/>
              <a:gd name="connsiteY1445" fmla="*/ 2352350 h 6108771"/>
              <a:gd name="connsiteX1446" fmla="*/ 2271235 w 3211789"/>
              <a:gd name="connsiteY1446" fmla="*/ 2446985 h 6108771"/>
              <a:gd name="connsiteX1447" fmla="*/ 2249991 w 3211789"/>
              <a:gd name="connsiteY1447" fmla="*/ 2487543 h 6108771"/>
              <a:gd name="connsiteX1448" fmla="*/ 2228746 w 3211789"/>
              <a:gd name="connsiteY1448" fmla="*/ 2474023 h 6108771"/>
              <a:gd name="connsiteX1449" fmla="*/ 2234540 w 3211789"/>
              <a:gd name="connsiteY1449" fmla="*/ 2458573 h 6108771"/>
              <a:gd name="connsiteX1450" fmla="*/ 2263510 w 3211789"/>
              <a:gd name="connsiteY1450" fmla="*/ 2400633 h 6108771"/>
              <a:gd name="connsiteX1451" fmla="*/ 2286686 w 3211789"/>
              <a:gd name="connsiteY1451" fmla="*/ 2321449 h 6108771"/>
              <a:gd name="connsiteX1452" fmla="*/ 2298274 w 3211789"/>
              <a:gd name="connsiteY1452" fmla="*/ 2319518 h 6108771"/>
              <a:gd name="connsiteX1453" fmla="*/ 2363939 w 3211789"/>
              <a:gd name="connsiteY1453" fmla="*/ 2352350 h 6108771"/>
              <a:gd name="connsiteX1454" fmla="*/ 1830894 w 3211789"/>
              <a:gd name="connsiteY1454" fmla="*/ 2317586 h 6108771"/>
              <a:gd name="connsiteX1455" fmla="*/ 1823168 w 3211789"/>
              <a:gd name="connsiteY1455" fmla="*/ 2338831 h 6108771"/>
              <a:gd name="connsiteX1456" fmla="*/ 1827031 w 3211789"/>
              <a:gd name="connsiteY1456" fmla="*/ 2340762 h 6108771"/>
              <a:gd name="connsiteX1457" fmla="*/ 1838619 w 3211789"/>
              <a:gd name="connsiteY1457" fmla="*/ 2336900 h 6108771"/>
              <a:gd name="connsiteX1458" fmla="*/ 1844413 w 3211789"/>
              <a:gd name="connsiteY1458" fmla="*/ 2338831 h 6108771"/>
              <a:gd name="connsiteX1459" fmla="*/ 1869520 w 3211789"/>
              <a:gd name="connsiteY1459" fmla="*/ 2375526 h 6108771"/>
              <a:gd name="connsiteX1460" fmla="*/ 1827031 w 3211789"/>
              <a:gd name="connsiteY1460" fmla="*/ 2394839 h 6108771"/>
              <a:gd name="connsiteX1461" fmla="*/ 1747847 w 3211789"/>
              <a:gd name="connsiteY1461" fmla="*/ 2340762 h 6108771"/>
              <a:gd name="connsiteX1462" fmla="*/ 1749778 w 3211789"/>
              <a:gd name="connsiteY1462" fmla="*/ 2336900 h 6108771"/>
              <a:gd name="connsiteX1463" fmla="*/ 1786473 w 3211789"/>
              <a:gd name="connsiteY1463" fmla="*/ 2338831 h 6108771"/>
              <a:gd name="connsiteX1464" fmla="*/ 1799992 w 3211789"/>
              <a:gd name="connsiteY1464" fmla="*/ 2315655 h 6108771"/>
              <a:gd name="connsiteX1465" fmla="*/ 1830894 w 3211789"/>
              <a:gd name="connsiteY1465" fmla="*/ 2317586 h 6108771"/>
              <a:gd name="connsiteX1466" fmla="*/ 2068446 w 3211789"/>
              <a:gd name="connsiteY1466" fmla="*/ 2319518 h 6108771"/>
              <a:gd name="connsiteX1467" fmla="*/ 2070378 w 3211789"/>
              <a:gd name="connsiteY1467" fmla="*/ 2329174 h 6108771"/>
              <a:gd name="connsiteX1468" fmla="*/ 2064584 w 3211789"/>
              <a:gd name="connsiteY1468" fmla="*/ 2344625 h 6108771"/>
              <a:gd name="connsiteX1469" fmla="*/ 2018232 w 3211789"/>
              <a:gd name="connsiteY1469" fmla="*/ 2356213 h 6108771"/>
              <a:gd name="connsiteX1470" fmla="*/ 1993125 w 3211789"/>
              <a:gd name="connsiteY1470" fmla="*/ 2344625 h 6108771"/>
              <a:gd name="connsiteX1471" fmla="*/ 2041408 w 3211789"/>
              <a:gd name="connsiteY1471" fmla="*/ 2302136 h 6108771"/>
              <a:gd name="connsiteX1472" fmla="*/ 2068446 w 3211789"/>
              <a:gd name="connsiteY1472" fmla="*/ 2319518 h 6108771"/>
              <a:gd name="connsiteX1473" fmla="*/ 1728534 w 3211789"/>
              <a:gd name="connsiteY1473" fmla="*/ 2269303 h 6108771"/>
              <a:gd name="connsiteX1474" fmla="*/ 1728534 w 3211789"/>
              <a:gd name="connsiteY1474" fmla="*/ 2275097 h 6108771"/>
              <a:gd name="connsiteX1475" fmla="*/ 1707289 w 3211789"/>
              <a:gd name="connsiteY1475" fmla="*/ 2321449 h 6108771"/>
              <a:gd name="connsiteX1476" fmla="*/ 1332612 w 3211789"/>
              <a:gd name="connsiteY1476" fmla="*/ 2531963 h 6108771"/>
              <a:gd name="connsiteX1477" fmla="*/ 1305574 w 3211789"/>
              <a:gd name="connsiteY1477" fmla="*/ 2535826 h 6108771"/>
              <a:gd name="connsiteX1478" fmla="*/ 1292055 w 3211789"/>
              <a:gd name="connsiteY1478" fmla="*/ 2510719 h 6108771"/>
              <a:gd name="connsiteX1479" fmla="*/ 1276604 w 3211789"/>
              <a:gd name="connsiteY1479" fmla="*/ 2466298 h 6108771"/>
              <a:gd name="connsiteX1480" fmla="*/ 1237978 w 3211789"/>
              <a:gd name="connsiteY1480" fmla="*/ 2531963 h 6108771"/>
              <a:gd name="connsiteX1481" fmla="*/ 1230252 w 3211789"/>
              <a:gd name="connsiteY1481" fmla="*/ 2574452 h 6108771"/>
              <a:gd name="connsiteX1482" fmla="*/ 1201283 w 3211789"/>
              <a:gd name="connsiteY1482" fmla="*/ 2591834 h 6108771"/>
              <a:gd name="connsiteX1483" fmla="*/ 1118236 w 3211789"/>
              <a:gd name="connsiteY1483" fmla="*/ 2620804 h 6108771"/>
              <a:gd name="connsiteX1484" fmla="*/ 1100854 w 3211789"/>
              <a:gd name="connsiteY1484" fmla="*/ 2618873 h 6108771"/>
              <a:gd name="connsiteX1485" fmla="*/ 1098922 w 3211789"/>
              <a:gd name="connsiteY1485" fmla="*/ 2615010 h 6108771"/>
              <a:gd name="connsiteX1486" fmla="*/ 1176175 w 3211789"/>
              <a:gd name="connsiteY1486" fmla="*/ 2543551 h 6108771"/>
              <a:gd name="connsiteX1487" fmla="*/ 1141412 w 3211789"/>
              <a:gd name="connsiteY1487" fmla="*/ 2512650 h 6108771"/>
              <a:gd name="connsiteX1488" fmla="*/ 990768 w 3211789"/>
              <a:gd name="connsiteY1488" fmla="*/ 2578315 h 6108771"/>
              <a:gd name="connsiteX1489" fmla="*/ 952142 w 3211789"/>
              <a:gd name="connsiteY1489" fmla="*/ 2564796 h 6108771"/>
              <a:gd name="connsiteX1490" fmla="*/ 1002356 w 3211789"/>
              <a:gd name="connsiteY1490" fmla="*/ 2543551 h 6108771"/>
              <a:gd name="connsiteX1491" fmla="*/ 1164587 w 3211789"/>
              <a:gd name="connsiteY1491" fmla="*/ 2406427 h 6108771"/>
              <a:gd name="connsiteX1492" fmla="*/ 1259222 w 3211789"/>
              <a:gd name="connsiteY1492" fmla="*/ 2387114 h 6108771"/>
              <a:gd name="connsiteX1493" fmla="*/ 1336475 w 3211789"/>
              <a:gd name="connsiteY1493" fmla="*/ 2396771 h 6108771"/>
              <a:gd name="connsiteX1494" fmla="*/ 1392483 w 3211789"/>
              <a:gd name="connsiteY1494" fmla="*/ 2396771 h 6108771"/>
              <a:gd name="connsiteX1495" fmla="*/ 1450423 w 3211789"/>
              <a:gd name="connsiteY1495" fmla="*/ 2404496 h 6108771"/>
              <a:gd name="connsiteX1496" fmla="*/ 1496775 w 3211789"/>
              <a:gd name="connsiteY1496" fmla="*/ 2398702 h 6108771"/>
              <a:gd name="connsiteX1497" fmla="*/ 1510294 w 3211789"/>
              <a:gd name="connsiteY1497" fmla="*/ 2394839 h 6108771"/>
              <a:gd name="connsiteX1498" fmla="*/ 1610723 w 3211789"/>
              <a:gd name="connsiteY1498" fmla="*/ 2350419 h 6108771"/>
              <a:gd name="connsiteX1499" fmla="*/ 1657075 w 3211789"/>
              <a:gd name="connsiteY1499" fmla="*/ 2253853 h 6108771"/>
              <a:gd name="connsiteX1500" fmla="*/ 1728534 w 3211789"/>
              <a:gd name="connsiteY1500" fmla="*/ 2269303 h 6108771"/>
              <a:gd name="connsiteX1501" fmla="*/ 2159218 w 3211789"/>
              <a:gd name="connsiteY1501" fmla="*/ 2261578 h 6108771"/>
              <a:gd name="connsiteX1502" fmla="*/ 2153424 w 3211789"/>
              <a:gd name="connsiteY1502" fmla="*/ 2278960 h 6108771"/>
              <a:gd name="connsiteX1503" fmla="*/ 2105141 w 3211789"/>
              <a:gd name="connsiteY1503" fmla="*/ 2319518 h 6108771"/>
              <a:gd name="connsiteX1504" fmla="*/ 2085828 w 3211789"/>
              <a:gd name="connsiteY1504" fmla="*/ 2315655 h 6108771"/>
              <a:gd name="connsiteX1505" fmla="*/ 2054927 w 3211789"/>
              <a:gd name="connsiteY1505" fmla="*/ 2280891 h 6108771"/>
              <a:gd name="connsiteX1506" fmla="*/ 2099347 w 3211789"/>
              <a:gd name="connsiteY1506" fmla="*/ 2236471 h 6108771"/>
              <a:gd name="connsiteX1507" fmla="*/ 2114798 w 3211789"/>
              <a:gd name="connsiteY1507" fmla="*/ 2234540 h 6108771"/>
              <a:gd name="connsiteX1508" fmla="*/ 2159218 w 3211789"/>
              <a:gd name="connsiteY1508" fmla="*/ 2261578 h 6108771"/>
              <a:gd name="connsiteX1509" fmla="*/ 1888833 w 3211789"/>
              <a:gd name="connsiteY1509" fmla="*/ 2253853 h 6108771"/>
              <a:gd name="connsiteX1510" fmla="*/ 1871451 w 3211789"/>
              <a:gd name="connsiteY1510" fmla="*/ 2277029 h 6108771"/>
              <a:gd name="connsiteX1511" fmla="*/ 1798061 w 3211789"/>
              <a:gd name="connsiteY1511" fmla="*/ 2232608 h 6108771"/>
              <a:gd name="connsiteX1512" fmla="*/ 1840550 w 3211789"/>
              <a:gd name="connsiteY1512" fmla="*/ 2219089 h 6108771"/>
              <a:gd name="connsiteX1513" fmla="*/ 1888833 w 3211789"/>
              <a:gd name="connsiteY1513" fmla="*/ 2253853 h 6108771"/>
              <a:gd name="connsiteX1514" fmla="*/ 1989262 w 3211789"/>
              <a:gd name="connsiteY1514" fmla="*/ 2168875 h 6108771"/>
              <a:gd name="connsiteX1515" fmla="*/ 1989262 w 3211789"/>
              <a:gd name="connsiteY1515" fmla="*/ 2190119 h 6108771"/>
              <a:gd name="connsiteX1516" fmla="*/ 1898490 w 3211789"/>
              <a:gd name="connsiteY1516" fmla="*/ 2190119 h 6108771"/>
              <a:gd name="connsiteX1517" fmla="*/ 1898490 w 3211789"/>
              <a:gd name="connsiteY1517" fmla="*/ 2182394 h 6108771"/>
              <a:gd name="connsiteX1518" fmla="*/ 1913940 w 3211789"/>
              <a:gd name="connsiteY1518" fmla="*/ 2174669 h 6108771"/>
              <a:gd name="connsiteX1519" fmla="*/ 1939048 w 3211789"/>
              <a:gd name="connsiteY1519" fmla="*/ 2153424 h 6108771"/>
              <a:gd name="connsiteX1520" fmla="*/ 1960292 w 3211789"/>
              <a:gd name="connsiteY1520" fmla="*/ 2128317 h 6108771"/>
              <a:gd name="connsiteX1521" fmla="*/ 1989262 w 3211789"/>
              <a:gd name="connsiteY1521" fmla="*/ 2168875 h 6108771"/>
              <a:gd name="connsiteX1522" fmla="*/ 2193982 w 3211789"/>
              <a:gd name="connsiteY1522" fmla="*/ 2165012 h 6108771"/>
              <a:gd name="connsiteX1523" fmla="*/ 2192051 w 3211789"/>
              <a:gd name="connsiteY1523" fmla="*/ 2180462 h 6108771"/>
              <a:gd name="connsiteX1524" fmla="*/ 2151493 w 3211789"/>
              <a:gd name="connsiteY1524" fmla="*/ 2151493 h 6108771"/>
              <a:gd name="connsiteX1525" fmla="*/ 2168875 w 3211789"/>
              <a:gd name="connsiteY1525" fmla="*/ 2118660 h 6108771"/>
              <a:gd name="connsiteX1526" fmla="*/ 2193982 w 3211789"/>
              <a:gd name="connsiteY1526" fmla="*/ 2165012 h 6108771"/>
              <a:gd name="connsiteX1527" fmla="*/ 1850207 w 3211789"/>
              <a:gd name="connsiteY1527" fmla="*/ 2141836 h 6108771"/>
              <a:gd name="connsiteX1528" fmla="*/ 1840550 w 3211789"/>
              <a:gd name="connsiteY1528" fmla="*/ 2166943 h 6108771"/>
              <a:gd name="connsiteX1529" fmla="*/ 1799992 w 3211789"/>
              <a:gd name="connsiteY1529" fmla="*/ 2137973 h 6108771"/>
              <a:gd name="connsiteX1530" fmla="*/ 1792267 w 3211789"/>
              <a:gd name="connsiteY1530" fmla="*/ 2118660 h 6108771"/>
              <a:gd name="connsiteX1531" fmla="*/ 1803855 w 3211789"/>
              <a:gd name="connsiteY1531" fmla="*/ 2105141 h 6108771"/>
              <a:gd name="connsiteX1532" fmla="*/ 1821237 w 3211789"/>
              <a:gd name="connsiteY1532" fmla="*/ 2072308 h 6108771"/>
              <a:gd name="connsiteX1533" fmla="*/ 1850207 w 3211789"/>
              <a:gd name="connsiteY1533" fmla="*/ 2141836 h 6108771"/>
              <a:gd name="connsiteX1534" fmla="*/ 2078103 w 3211789"/>
              <a:gd name="connsiteY1534" fmla="*/ 2136042 h 6108771"/>
              <a:gd name="connsiteX1535" fmla="*/ 2074240 w 3211789"/>
              <a:gd name="connsiteY1535" fmla="*/ 2161149 h 6108771"/>
              <a:gd name="connsiteX1536" fmla="*/ 2022095 w 3211789"/>
              <a:gd name="connsiteY1536" fmla="*/ 2182394 h 6108771"/>
              <a:gd name="connsiteX1537" fmla="*/ 1993125 w 3211789"/>
              <a:gd name="connsiteY1537" fmla="*/ 2143767 h 6108771"/>
              <a:gd name="connsiteX1538" fmla="*/ 1977674 w 3211789"/>
              <a:gd name="connsiteY1538" fmla="*/ 2118660 h 6108771"/>
              <a:gd name="connsiteX1539" fmla="*/ 2045270 w 3211789"/>
              <a:gd name="connsiteY1539" fmla="*/ 2068446 h 6108771"/>
              <a:gd name="connsiteX1540" fmla="*/ 2078103 w 3211789"/>
              <a:gd name="connsiteY1540" fmla="*/ 2136042 h 6108771"/>
              <a:gd name="connsiteX1541" fmla="*/ 1394415 w 3211789"/>
              <a:gd name="connsiteY1541" fmla="*/ 2080034 h 6108771"/>
              <a:gd name="connsiteX1542" fmla="*/ 1411797 w 3211789"/>
              <a:gd name="connsiteY1542" fmla="*/ 2112866 h 6108771"/>
              <a:gd name="connsiteX1543" fmla="*/ 1516088 w 3211789"/>
              <a:gd name="connsiteY1543" fmla="*/ 2211364 h 6108771"/>
              <a:gd name="connsiteX1544" fmla="*/ 1518019 w 3211789"/>
              <a:gd name="connsiteY1544" fmla="*/ 2207501 h 6108771"/>
              <a:gd name="connsiteX1545" fmla="*/ 1504500 w 3211789"/>
              <a:gd name="connsiteY1545" fmla="*/ 2165012 h 6108771"/>
              <a:gd name="connsiteX1546" fmla="*/ 1546989 w 3211789"/>
              <a:gd name="connsiteY1546" fmla="*/ 2114798 h 6108771"/>
              <a:gd name="connsiteX1547" fmla="*/ 1519951 w 3211789"/>
              <a:gd name="connsiteY1547" fmla="*/ 2159218 h 6108771"/>
              <a:gd name="connsiteX1548" fmla="*/ 1560508 w 3211789"/>
              <a:gd name="connsiteY1548" fmla="*/ 2248059 h 6108771"/>
              <a:gd name="connsiteX1549" fmla="*/ 1560508 w 3211789"/>
              <a:gd name="connsiteY1549" fmla="*/ 2257715 h 6108771"/>
              <a:gd name="connsiteX1550" fmla="*/ 1552783 w 3211789"/>
              <a:gd name="connsiteY1550" fmla="*/ 2257715 h 6108771"/>
              <a:gd name="connsiteX1551" fmla="*/ 1523813 w 3211789"/>
              <a:gd name="connsiteY1551" fmla="*/ 2248059 h 6108771"/>
              <a:gd name="connsiteX1552" fmla="*/ 1373170 w 3211789"/>
              <a:gd name="connsiteY1552" fmla="*/ 2052995 h 6108771"/>
              <a:gd name="connsiteX1553" fmla="*/ 1394415 w 3211789"/>
              <a:gd name="connsiteY1553" fmla="*/ 2080034 h 6108771"/>
              <a:gd name="connsiteX1554" fmla="*/ 2155356 w 3211789"/>
              <a:gd name="connsiteY1554" fmla="*/ 2091622 h 6108771"/>
              <a:gd name="connsiteX1555" fmla="*/ 2099347 w 3211789"/>
              <a:gd name="connsiteY1555" fmla="*/ 2163081 h 6108771"/>
              <a:gd name="connsiteX1556" fmla="*/ 2093553 w 3211789"/>
              <a:gd name="connsiteY1556" fmla="*/ 2163081 h 6108771"/>
              <a:gd name="connsiteX1557" fmla="*/ 2093553 w 3211789"/>
              <a:gd name="connsiteY1557" fmla="*/ 2120592 h 6108771"/>
              <a:gd name="connsiteX1558" fmla="*/ 2076172 w 3211789"/>
              <a:gd name="connsiteY1558" fmla="*/ 2072308 h 6108771"/>
              <a:gd name="connsiteX1559" fmla="*/ 2080034 w 3211789"/>
              <a:gd name="connsiteY1559" fmla="*/ 2062652 h 6108771"/>
              <a:gd name="connsiteX1560" fmla="*/ 2095485 w 3211789"/>
              <a:gd name="connsiteY1560" fmla="*/ 2058789 h 6108771"/>
              <a:gd name="connsiteX1561" fmla="*/ 2124455 w 3211789"/>
              <a:gd name="connsiteY1561" fmla="*/ 2039476 h 6108771"/>
              <a:gd name="connsiteX1562" fmla="*/ 2155356 w 3211789"/>
              <a:gd name="connsiteY1562" fmla="*/ 2091622 h 6108771"/>
              <a:gd name="connsiteX1563" fmla="*/ 1929391 w 3211789"/>
              <a:gd name="connsiteY1563" fmla="*/ 2041407 h 6108771"/>
              <a:gd name="connsiteX1564" fmla="*/ 1930241 w 3211789"/>
              <a:gd name="connsiteY1564" fmla="*/ 2042489 h 6108771"/>
              <a:gd name="connsiteX1565" fmla="*/ 1929391 w 3211789"/>
              <a:gd name="connsiteY1565" fmla="*/ 2047201 h 6108771"/>
              <a:gd name="connsiteX1566" fmla="*/ 1944842 w 3211789"/>
              <a:gd name="connsiteY1566" fmla="*/ 2099347 h 6108771"/>
              <a:gd name="connsiteX1567" fmla="*/ 1884971 w 3211789"/>
              <a:gd name="connsiteY1567" fmla="*/ 2168875 h 6108771"/>
              <a:gd name="connsiteX1568" fmla="*/ 1863726 w 3211789"/>
              <a:gd name="connsiteY1568" fmla="*/ 2122523 h 6108771"/>
              <a:gd name="connsiteX1569" fmla="*/ 1846344 w 3211789"/>
              <a:gd name="connsiteY1569" fmla="*/ 2070377 h 6108771"/>
              <a:gd name="connsiteX1570" fmla="*/ 1881108 w 3211789"/>
              <a:gd name="connsiteY1570" fmla="*/ 2052995 h 6108771"/>
              <a:gd name="connsiteX1571" fmla="*/ 1910078 w 3211789"/>
              <a:gd name="connsiteY1571" fmla="*/ 2033682 h 6108771"/>
              <a:gd name="connsiteX1572" fmla="*/ 1929391 w 3211789"/>
              <a:gd name="connsiteY1572" fmla="*/ 2041407 h 6108771"/>
              <a:gd name="connsiteX1573" fmla="*/ 2217158 w 3211789"/>
              <a:gd name="connsiteY1573" fmla="*/ 2062652 h 6108771"/>
              <a:gd name="connsiteX1574" fmla="*/ 2222952 w 3211789"/>
              <a:gd name="connsiteY1574" fmla="*/ 2074240 h 6108771"/>
              <a:gd name="connsiteX1575" fmla="*/ 2186257 w 3211789"/>
              <a:gd name="connsiteY1575" fmla="*/ 2097416 h 6108771"/>
              <a:gd name="connsiteX1576" fmla="*/ 2172738 w 3211789"/>
              <a:gd name="connsiteY1576" fmla="*/ 2093553 h 6108771"/>
              <a:gd name="connsiteX1577" fmla="*/ 2163081 w 3211789"/>
              <a:gd name="connsiteY1577" fmla="*/ 2062652 h 6108771"/>
              <a:gd name="connsiteX1578" fmla="*/ 2153424 w 3211789"/>
              <a:gd name="connsiteY1578" fmla="*/ 2041407 h 6108771"/>
              <a:gd name="connsiteX1579" fmla="*/ 2178532 w 3211789"/>
              <a:gd name="connsiteY1579" fmla="*/ 2025957 h 6108771"/>
              <a:gd name="connsiteX1580" fmla="*/ 2217158 w 3211789"/>
              <a:gd name="connsiteY1580" fmla="*/ 2062652 h 6108771"/>
              <a:gd name="connsiteX1581" fmla="*/ 1678319 w 3211789"/>
              <a:gd name="connsiteY1581" fmla="*/ 2045270 h 6108771"/>
              <a:gd name="connsiteX1582" fmla="*/ 1674457 w 3211789"/>
              <a:gd name="connsiteY1582" fmla="*/ 2062652 h 6108771"/>
              <a:gd name="connsiteX1583" fmla="*/ 1678319 w 3211789"/>
              <a:gd name="connsiteY1583" fmla="*/ 2072308 h 6108771"/>
              <a:gd name="connsiteX1584" fmla="*/ 1653212 w 3211789"/>
              <a:gd name="connsiteY1584" fmla="*/ 2072308 h 6108771"/>
              <a:gd name="connsiteX1585" fmla="*/ 1653212 w 3211789"/>
              <a:gd name="connsiteY1585" fmla="*/ 2060720 h 6108771"/>
              <a:gd name="connsiteX1586" fmla="*/ 1672525 w 3211789"/>
              <a:gd name="connsiteY1586" fmla="*/ 2025957 h 6108771"/>
              <a:gd name="connsiteX1587" fmla="*/ 1678319 w 3211789"/>
              <a:gd name="connsiteY1587" fmla="*/ 2045270 h 6108771"/>
              <a:gd name="connsiteX1588" fmla="*/ 1691838 w 3211789"/>
              <a:gd name="connsiteY1588" fmla="*/ 2043339 h 6108771"/>
              <a:gd name="connsiteX1589" fmla="*/ 1689907 w 3211789"/>
              <a:gd name="connsiteY1589" fmla="*/ 2000849 h 6108771"/>
              <a:gd name="connsiteX1590" fmla="*/ 1711152 w 3211789"/>
              <a:gd name="connsiteY1590" fmla="*/ 1995056 h 6108771"/>
              <a:gd name="connsiteX1591" fmla="*/ 1691838 w 3211789"/>
              <a:gd name="connsiteY1591" fmla="*/ 2043339 h 6108771"/>
              <a:gd name="connsiteX1592" fmla="*/ 1606860 w 3211789"/>
              <a:gd name="connsiteY1592" fmla="*/ 2024025 h 6108771"/>
              <a:gd name="connsiteX1593" fmla="*/ 1595272 w 3211789"/>
              <a:gd name="connsiteY1593" fmla="*/ 2043339 h 6108771"/>
              <a:gd name="connsiteX1594" fmla="*/ 1570165 w 3211789"/>
              <a:gd name="connsiteY1594" fmla="*/ 2022094 h 6108771"/>
              <a:gd name="connsiteX1595" fmla="*/ 1583684 w 3211789"/>
              <a:gd name="connsiteY1595" fmla="*/ 1995056 h 6108771"/>
              <a:gd name="connsiteX1596" fmla="*/ 1606860 w 3211789"/>
              <a:gd name="connsiteY1596" fmla="*/ 2024025 h 6108771"/>
              <a:gd name="connsiteX1597" fmla="*/ 1805786 w 3211789"/>
              <a:gd name="connsiteY1597" fmla="*/ 2056858 h 6108771"/>
              <a:gd name="connsiteX1598" fmla="*/ 1774885 w 3211789"/>
              <a:gd name="connsiteY1598" fmla="*/ 2107072 h 6108771"/>
              <a:gd name="connsiteX1599" fmla="*/ 1757503 w 3211789"/>
              <a:gd name="connsiteY1599" fmla="*/ 2043339 h 6108771"/>
              <a:gd name="connsiteX1600" fmla="*/ 1759435 w 3211789"/>
              <a:gd name="connsiteY1600" fmla="*/ 1985399 h 6108771"/>
              <a:gd name="connsiteX1601" fmla="*/ 1805786 w 3211789"/>
              <a:gd name="connsiteY1601" fmla="*/ 2056858 h 6108771"/>
              <a:gd name="connsiteX1602" fmla="*/ 2172738 w 3211789"/>
              <a:gd name="connsiteY1602" fmla="*/ 2010506 h 6108771"/>
              <a:gd name="connsiteX1603" fmla="*/ 2151493 w 3211789"/>
              <a:gd name="connsiteY1603" fmla="*/ 2020163 h 6108771"/>
              <a:gd name="connsiteX1604" fmla="*/ 2137974 w 3211789"/>
              <a:gd name="connsiteY1604" fmla="*/ 2010506 h 6108771"/>
              <a:gd name="connsiteX1605" fmla="*/ 2143768 w 3211789"/>
              <a:gd name="connsiteY1605" fmla="*/ 1993124 h 6108771"/>
              <a:gd name="connsiteX1606" fmla="*/ 2145699 w 3211789"/>
              <a:gd name="connsiteY1606" fmla="*/ 1979605 h 6108771"/>
              <a:gd name="connsiteX1607" fmla="*/ 2172738 w 3211789"/>
              <a:gd name="connsiteY1607" fmla="*/ 2010506 h 6108771"/>
              <a:gd name="connsiteX1608" fmla="*/ 1906215 w 3211789"/>
              <a:gd name="connsiteY1608" fmla="*/ 1983468 h 6108771"/>
              <a:gd name="connsiteX1609" fmla="*/ 1838619 w 3211789"/>
              <a:gd name="connsiteY1609" fmla="*/ 2054927 h 6108771"/>
              <a:gd name="connsiteX1610" fmla="*/ 1821237 w 3211789"/>
              <a:gd name="connsiteY1610" fmla="*/ 2045270 h 6108771"/>
              <a:gd name="connsiteX1611" fmla="*/ 1811580 w 3211789"/>
              <a:gd name="connsiteY1611" fmla="*/ 2018231 h 6108771"/>
              <a:gd name="connsiteX1612" fmla="*/ 1794198 w 3211789"/>
              <a:gd name="connsiteY1612" fmla="*/ 1985399 h 6108771"/>
              <a:gd name="connsiteX1613" fmla="*/ 1894627 w 3211789"/>
              <a:gd name="connsiteY1613" fmla="*/ 1937116 h 6108771"/>
              <a:gd name="connsiteX1614" fmla="*/ 1906215 w 3211789"/>
              <a:gd name="connsiteY1614" fmla="*/ 1983468 h 6108771"/>
              <a:gd name="connsiteX1615" fmla="*/ 2132180 w 3211789"/>
              <a:gd name="connsiteY1615" fmla="*/ 1993124 h 6108771"/>
              <a:gd name="connsiteX1616" fmla="*/ 2072309 w 3211789"/>
              <a:gd name="connsiteY1616" fmla="*/ 2051064 h 6108771"/>
              <a:gd name="connsiteX1617" fmla="*/ 2054927 w 3211789"/>
              <a:gd name="connsiteY1617" fmla="*/ 2041407 h 6108771"/>
              <a:gd name="connsiteX1618" fmla="*/ 2062652 w 3211789"/>
              <a:gd name="connsiteY1618" fmla="*/ 2016300 h 6108771"/>
              <a:gd name="connsiteX1619" fmla="*/ 2047202 w 3211789"/>
              <a:gd name="connsiteY1619" fmla="*/ 1971880 h 6108771"/>
              <a:gd name="connsiteX1620" fmla="*/ 2093553 w 3211789"/>
              <a:gd name="connsiteY1620" fmla="*/ 1933253 h 6108771"/>
              <a:gd name="connsiteX1621" fmla="*/ 2132180 w 3211789"/>
              <a:gd name="connsiteY1621" fmla="*/ 1993124 h 6108771"/>
              <a:gd name="connsiteX1622" fmla="*/ 1048708 w 3211789"/>
              <a:gd name="connsiteY1622" fmla="*/ 2081965 h 6108771"/>
              <a:gd name="connsiteX1623" fmla="*/ 1050639 w 3211789"/>
              <a:gd name="connsiteY1623" fmla="*/ 2076171 h 6108771"/>
              <a:gd name="connsiteX1624" fmla="*/ 1039051 w 3211789"/>
              <a:gd name="connsiteY1624" fmla="*/ 2035613 h 6108771"/>
              <a:gd name="connsiteX1625" fmla="*/ 1048708 w 3211789"/>
              <a:gd name="connsiteY1625" fmla="*/ 2010506 h 6108771"/>
              <a:gd name="connsiteX1626" fmla="*/ 1110510 w 3211789"/>
              <a:gd name="connsiteY1626" fmla="*/ 2099347 h 6108771"/>
              <a:gd name="connsiteX1627" fmla="*/ 1110510 w 3211789"/>
              <a:gd name="connsiteY1627" fmla="*/ 2109004 h 6108771"/>
              <a:gd name="connsiteX1628" fmla="*/ 1069953 w 3211789"/>
              <a:gd name="connsiteY1628" fmla="*/ 2109004 h 6108771"/>
              <a:gd name="connsiteX1629" fmla="*/ 1035189 w 3211789"/>
              <a:gd name="connsiteY1629" fmla="*/ 2105141 h 6108771"/>
              <a:gd name="connsiteX1630" fmla="*/ 998494 w 3211789"/>
              <a:gd name="connsiteY1630" fmla="*/ 2091622 h 6108771"/>
              <a:gd name="connsiteX1631" fmla="*/ 915447 w 3211789"/>
              <a:gd name="connsiteY1631" fmla="*/ 1929391 h 6108771"/>
              <a:gd name="connsiteX1632" fmla="*/ 1048708 w 3211789"/>
              <a:gd name="connsiteY1632" fmla="*/ 2081965 h 6108771"/>
              <a:gd name="connsiteX1633" fmla="*/ 1572096 w 3211789"/>
              <a:gd name="connsiteY1633" fmla="*/ 1966086 h 6108771"/>
              <a:gd name="connsiteX1634" fmla="*/ 1541195 w 3211789"/>
              <a:gd name="connsiteY1634" fmla="*/ 2022094 h 6108771"/>
              <a:gd name="connsiteX1635" fmla="*/ 1531539 w 3211789"/>
              <a:gd name="connsiteY1635" fmla="*/ 2018231 h 6108771"/>
              <a:gd name="connsiteX1636" fmla="*/ 1510294 w 3211789"/>
              <a:gd name="connsiteY1636" fmla="*/ 1971880 h 6108771"/>
              <a:gd name="connsiteX1637" fmla="*/ 1502569 w 3211789"/>
              <a:gd name="connsiteY1637" fmla="*/ 1981536 h 6108771"/>
              <a:gd name="connsiteX1638" fmla="*/ 1508363 w 3211789"/>
              <a:gd name="connsiteY1638" fmla="*/ 1995056 h 6108771"/>
              <a:gd name="connsiteX1639" fmla="*/ 1508363 w 3211789"/>
              <a:gd name="connsiteY1639" fmla="*/ 2006643 h 6108771"/>
              <a:gd name="connsiteX1640" fmla="*/ 1502569 w 3211789"/>
              <a:gd name="connsiteY1640" fmla="*/ 2008575 h 6108771"/>
              <a:gd name="connsiteX1641" fmla="*/ 1465874 w 3211789"/>
              <a:gd name="connsiteY1641" fmla="*/ 1987330 h 6108771"/>
              <a:gd name="connsiteX1642" fmla="*/ 1473599 w 3211789"/>
              <a:gd name="connsiteY1642" fmla="*/ 1966086 h 6108771"/>
              <a:gd name="connsiteX1643" fmla="*/ 1504500 w 3211789"/>
              <a:gd name="connsiteY1643" fmla="*/ 1954498 h 6108771"/>
              <a:gd name="connsiteX1644" fmla="*/ 1546989 w 3211789"/>
              <a:gd name="connsiteY1644" fmla="*/ 1912009 h 6108771"/>
              <a:gd name="connsiteX1645" fmla="*/ 1572096 w 3211789"/>
              <a:gd name="connsiteY1645" fmla="*/ 1966086 h 6108771"/>
              <a:gd name="connsiteX1646" fmla="*/ 1243772 w 3211789"/>
              <a:gd name="connsiteY1646" fmla="*/ 1948704 h 6108771"/>
              <a:gd name="connsiteX1647" fmla="*/ 1220596 w 3211789"/>
              <a:gd name="connsiteY1647" fmla="*/ 1948704 h 6108771"/>
              <a:gd name="connsiteX1648" fmla="*/ 1193557 w 3211789"/>
              <a:gd name="connsiteY1648" fmla="*/ 1931322 h 6108771"/>
              <a:gd name="connsiteX1649" fmla="*/ 1205145 w 3211789"/>
              <a:gd name="connsiteY1649" fmla="*/ 1912009 h 6108771"/>
              <a:gd name="connsiteX1650" fmla="*/ 1243772 w 3211789"/>
              <a:gd name="connsiteY1650" fmla="*/ 1948704 h 6108771"/>
              <a:gd name="connsiteX1651" fmla="*/ 2222952 w 3211789"/>
              <a:gd name="connsiteY1651" fmla="*/ 1950635 h 6108771"/>
              <a:gd name="connsiteX1652" fmla="*/ 2277029 w 3211789"/>
              <a:gd name="connsiteY1652" fmla="*/ 2081965 h 6108771"/>
              <a:gd name="connsiteX1653" fmla="*/ 2236471 w 3211789"/>
              <a:gd name="connsiteY1653" fmla="*/ 2060720 h 6108771"/>
              <a:gd name="connsiteX1654" fmla="*/ 2151493 w 3211789"/>
              <a:gd name="connsiteY1654" fmla="*/ 1956429 h 6108771"/>
              <a:gd name="connsiteX1655" fmla="*/ 2136043 w 3211789"/>
              <a:gd name="connsiteY1655" fmla="*/ 1933253 h 6108771"/>
              <a:gd name="connsiteX1656" fmla="*/ 2180463 w 3211789"/>
              <a:gd name="connsiteY1656" fmla="*/ 1902352 h 6108771"/>
              <a:gd name="connsiteX1657" fmla="*/ 2222952 w 3211789"/>
              <a:gd name="connsiteY1657" fmla="*/ 1950635 h 6108771"/>
              <a:gd name="connsiteX1658" fmla="*/ 1734327 w 3211789"/>
              <a:gd name="connsiteY1658" fmla="*/ 1925528 h 6108771"/>
              <a:gd name="connsiteX1659" fmla="*/ 1689907 w 3211789"/>
              <a:gd name="connsiteY1659" fmla="*/ 1996987 h 6108771"/>
              <a:gd name="connsiteX1660" fmla="*/ 1668663 w 3211789"/>
              <a:gd name="connsiteY1660" fmla="*/ 1956429 h 6108771"/>
              <a:gd name="connsiteX1661" fmla="*/ 1726602 w 3211789"/>
              <a:gd name="connsiteY1661" fmla="*/ 1902352 h 6108771"/>
              <a:gd name="connsiteX1662" fmla="*/ 1734327 w 3211789"/>
              <a:gd name="connsiteY1662" fmla="*/ 1925528 h 6108771"/>
              <a:gd name="connsiteX1663" fmla="*/ 1342269 w 3211789"/>
              <a:gd name="connsiteY1663" fmla="*/ 1956429 h 6108771"/>
              <a:gd name="connsiteX1664" fmla="*/ 1330681 w 3211789"/>
              <a:gd name="connsiteY1664" fmla="*/ 1968017 h 6108771"/>
              <a:gd name="connsiteX1665" fmla="*/ 1263085 w 3211789"/>
              <a:gd name="connsiteY1665" fmla="*/ 1948704 h 6108771"/>
              <a:gd name="connsiteX1666" fmla="*/ 1228321 w 3211789"/>
              <a:gd name="connsiteY1666" fmla="*/ 1913940 h 6108771"/>
              <a:gd name="connsiteX1667" fmla="*/ 1290123 w 3211789"/>
              <a:gd name="connsiteY1667" fmla="*/ 1873382 h 6108771"/>
              <a:gd name="connsiteX1668" fmla="*/ 1342269 w 3211789"/>
              <a:gd name="connsiteY1668" fmla="*/ 1956429 h 6108771"/>
              <a:gd name="connsiteX1669" fmla="*/ 2174669 w 3211789"/>
              <a:gd name="connsiteY1669" fmla="*/ 1879176 h 6108771"/>
              <a:gd name="connsiteX1670" fmla="*/ 2120592 w 3211789"/>
              <a:gd name="connsiteY1670" fmla="*/ 1912009 h 6108771"/>
              <a:gd name="connsiteX1671" fmla="*/ 2110935 w 3211789"/>
              <a:gd name="connsiteY1671" fmla="*/ 1904283 h 6108771"/>
              <a:gd name="connsiteX1672" fmla="*/ 2159218 w 3211789"/>
              <a:gd name="connsiteY1672" fmla="*/ 1869520 h 6108771"/>
              <a:gd name="connsiteX1673" fmla="*/ 2174669 w 3211789"/>
              <a:gd name="connsiteY1673" fmla="*/ 1879176 h 6108771"/>
              <a:gd name="connsiteX1674" fmla="*/ 1637761 w 3211789"/>
              <a:gd name="connsiteY1674" fmla="*/ 1879176 h 6108771"/>
              <a:gd name="connsiteX1675" fmla="*/ 1639693 w 3211789"/>
              <a:gd name="connsiteY1675" fmla="*/ 1915871 h 6108771"/>
              <a:gd name="connsiteX1676" fmla="*/ 1630036 w 3211789"/>
              <a:gd name="connsiteY1676" fmla="*/ 1964154 h 6108771"/>
              <a:gd name="connsiteX1677" fmla="*/ 1647418 w 3211789"/>
              <a:gd name="connsiteY1677" fmla="*/ 1952566 h 6108771"/>
              <a:gd name="connsiteX1678" fmla="*/ 1662869 w 3211789"/>
              <a:gd name="connsiteY1678" fmla="*/ 1995056 h 6108771"/>
              <a:gd name="connsiteX1679" fmla="*/ 1626173 w 3211789"/>
              <a:gd name="connsiteY1679" fmla="*/ 2056858 h 6108771"/>
              <a:gd name="connsiteX1680" fmla="*/ 1622311 w 3211789"/>
              <a:gd name="connsiteY1680" fmla="*/ 2054927 h 6108771"/>
              <a:gd name="connsiteX1681" fmla="*/ 1610723 w 3211789"/>
              <a:gd name="connsiteY1681" fmla="*/ 1993124 h 6108771"/>
              <a:gd name="connsiteX1682" fmla="*/ 1628105 w 3211789"/>
              <a:gd name="connsiteY1682" fmla="*/ 1964154 h 6108771"/>
              <a:gd name="connsiteX1683" fmla="*/ 1622311 w 3211789"/>
              <a:gd name="connsiteY1683" fmla="*/ 1962223 h 6108771"/>
              <a:gd name="connsiteX1684" fmla="*/ 1597204 w 3211789"/>
              <a:gd name="connsiteY1684" fmla="*/ 1971880 h 6108771"/>
              <a:gd name="connsiteX1685" fmla="*/ 1574028 w 3211789"/>
              <a:gd name="connsiteY1685" fmla="*/ 1927459 h 6108771"/>
              <a:gd name="connsiteX1686" fmla="*/ 1566302 w 3211789"/>
              <a:gd name="connsiteY1686" fmla="*/ 1908146 h 6108771"/>
              <a:gd name="connsiteX1687" fmla="*/ 1630036 w 3211789"/>
              <a:gd name="connsiteY1687" fmla="*/ 1869520 h 6108771"/>
              <a:gd name="connsiteX1688" fmla="*/ 1637761 w 3211789"/>
              <a:gd name="connsiteY1688" fmla="*/ 1879176 h 6108771"/>
              <a:gd name="connsiteX1689" fmla="*/ 2016301 w 3211789"/>
              <a:gd name="connsiteY1689" fmla="*/ 1929391 h 6108771"/>
              <a:gd name="connsiteX1690" fmla="*/ 1996987 w 3211789"/>
              <a:gd name="connsiteY1690" fmla="*/ 1987330 h 6108771"/>
              <a:gd name="connsiteX1691" fmla="*/ 2000850 w 3211789"/>
              <a:gd name="connsiteY1691" fmla="*/ 1993124 h 6108771"/>
              <a:gd name="connsiteX1692" fmla="*/ 2006644 w 3211789"/>
              <a:gd name="connsiteY1692" fmla="*/ 1993124 h 6108771"/>
              <a:gd name="connsiteX1693" fmla="*/ 2025957 w 3211789"/>
              <a:gd name="connsiteY1693" fmla="*/ 1969948 h 6108771"/>
              <a:gd name="connsiteX1694" fmla="*/ 2043339 w 3211789"/>
              <a:gd name="connsiteY1694" fmla="*/ 2012437 h 6108771"/>
              <a:gd name="connsiteX1695" fmla="*/ 1966086 w 3211789"/>
              <a:gd name="connsiteY1695" fmla="*/ 2105141 h 6108771"/>
              <a:gd name="connsiteX1696" fmla="*/ 1935185 w 3211789"/>
              <a:gd name="connsiteY1696" fmla="*/ 2041407 h 6108771"/>
              <a:gd name="connsiteX1697" fmla="*/ 1993125 w 3211789"/>
              <a:gd name="connsiteY1697" fmla="*/ 2006643 h 6108771"/>
              <a:gd name="connsiteX1698" fmla="*/ 1993125 w 3211789"/>
              <a:gd name="connsiteY1698" fmla="*/ 1996987 h 6108771"/>
              <a:gd name="connsiteX1699" fmla="*/ 1939048 w 3211789"/>
              <a:gd name="connsiteY1699" fmla="*/ 2008575 h 6108771"/>
              <a:gd name="connsiteX1700" fmla="*/ 1912009 w 3211789"/>
              <a:gd name="connsiteY1700" fmla="*/ 1964154 h 6108771"/>
              <a:gd name="connsiteX1701" fmla="*/ 1912009 w 3211789"/>
              <a:gd name="connsiteY1701" fmla="*/ 1927459 h 6108771"/>
              <a:gd name="connsiteX1702" fmla="*/ 1946773 w 3211789"/>
              <a:gd name="connsiteY1702" fmla="*/ 1906215 h 6108771"/>
              <a:gd name="connsiteX1703" fmla="*/ 1983468 w 3211789"/>
              <a:gd name="connsiteY1703" fmla="*/ 1867588 h 6108771"/>
              <a:gd name="connsiteX1704" fmla="*/ 2016301 w 3211789"/>
              <a:gd name="connsiteY1704" fmla="*/ 1929391 h 6108771"/>
              <a:gd name="connsiteX1705" fmla="*/ 2008575 w 3211789"/>
              <a:gd name="connsiteY1705" fmla="*/ 1859863 h 6108771"/>
              <a:gd name="connsiteX1706" fmla="*/ 2093553 w 3211789"/>
              <a:gd name="connsiteY1706" fmla="*/ 1917803 h 6108771"/>
              <a:gd name="connsiteX1707" fmla="*/ 2091622 w 3211789"/>
              <a:gd name="connsiteY1707" fmla="*/ 1931322 h 6108771"/>
              <a:gd name="connsiteX1708" fmla="*/ 2043339 w 3211789"/>
              <a:gd name="connsiteY1708" fmla="*/ 1946772 h 6108771"/>
              <a:gd name="connsiteX1709" fmla="*/ 2033682 w 3211789"/>
              <a:gd name="connsiteY1709" fmla="*/ 1940979 h 6108771"/>
              <a:gd name="connsiteX1710" fmla="*/ 2024026 w 3211789"/>
              <a:gd name="connsiteY1710" fmla="*/ 1898489 h 6108771"/>
              <a:gd name="connsiteX1711" fmla="*/ 2004713 w 3211789"/>
              <a:gd name="connsiteY1711" fmla="*/ 1859863 h 6108771"/>
              <a:gd name="connsiteX1712" fmla="*/ 2008575 w 3211789"/>
              <a:gd name="connsiteY1712" fmla="*/ 1859863 h 6108771"/>
              <a:gd name="connsiteX1713" fmla="*/ 1964155 w 3211789"/>
              <a:gd name="connsiteY1713" fmla="*/ 1859863 h 6108771"/>
              <a:gd name="connsiteX1714" fmla="*/ 1912009 w 3211789"/>
              <a:gd name="connsiteY1714" fmla="*/ 1906215 h 6108771"/>
              <a:gd name="connsiteX1715" fmla="*/ 1900421 w 3211789"/>
              <a:gd name="connsiteY1715" fmla="*/ 1881108 h 6108771"/>
              <a:gd name="connsiteX1716" fmla="*/ 1900421 w 3211789"/>
              <a:gd name="connsiteY1716" fmla="*/ 1867588 h 6108771"/>
              <a:gd name="connsiteX1717" fmla="*/ 1910078 w 3211789"/>
              <a:gd name="connsiteY1717" fmla="*/ 1856000 h 6108771"/>
              <a:gd name="connsiteX1718" fmla="*/ 1929391 w 3211789"/>
              <a:gd name="connsiteY1718" fmla="*/ 1856000 h 6108771"/>
              <a:gd name="connsiteX1719" fmla="*/ 1950636 w 3211789"/>
              <a:gd name="connsiteY1719" fmla="*/ 1852138 h 6108771"/>
              <a:gd name="connsiteX1720" fmla="*/ 1964155 w 3211789"/>
              <a:gd name="connsiteY1720" fmla="*/ 1859863 h 6108771"/>
              <a:gd name="connsiteX1721" fmla="*/ 2383252 w 3211789"/>
              <a:gd name="connsiteY1721" fmla="*/ 1856000 h 6108771"/>
              <a:gd name="connsiteX1722" fmla="*/ 2387114 w 3211789"/>
              <a:gd name="connsiteY1722" fmla="*/ 1859863 h 6108771"/>
              <a:gd name="connsiteX1723" fmla="*/ 2392908 w 3211789"/>
              <a:gd name="connsiteY1723" fmla="*/ 1873382 h 6108771"/>
              <a:gd name="connsiteX1724" fmla="*/ 2387114 w 3211789"/>
              <a:gd name="connsiteY1724" fmla="*/ 1888833 h 6108771"/>
              <a:gd name="connsiteX1725" fmla="*/ 2373595 w 3211789"/>
              <a:gd name="connsiteY1725" fmla="*/ 1861794 h 6108771"/>
              <a:gd name="connsiteX1726" fmla="*/ 2373595 w 3211789"/>
              <a:gd name="connsiteY1726" fmla="*/ 1846344 h 6108771"/>
              <a:gd name="connsiteX1727" fmla="*/ 2383252 w 3211789"/>
              <a:gd name="connsiteY1727" fmla="*/ 1856000 h 6108771"/>
              <a:gd name="connsiteX1728" fmla="*/ 853644 w 3211789"/>
              <a:gd name="connsiteY1728" fmla="*/ 1890764 h 6108771"/>
              <a:gd name="connsiteX1729" fmla="*/ 880683 w 3211789"/>
              <a:gd name="connsiteY1729" fmla="*/ 1948704 h 6108771"/>
              <a:gd name="connsiteX1730" fmla="*/ 938623 w 3211789"/>
              <a:gd name="connsiteY1730" fmla="*/ 2081965 h 6108771"/>
              <a:gd name="connsiteX1731" fmla="*/ 1027463 w 3211789"/>
              <a:gd name="connsiteY1731" fmla="*/ 2126385 h 6108771"/>
              <a:gd name="connsiteX1732" fmla="*/ 1125961 w 3211789"/>
              <a:gd name="connsiteY1732" fmla="*/ 2134111 h 6108771"/>
              <a:gd name="connsiteX1733" fmla="*/ 1129824 w 3211789"/>
              <a:gd name="connsiteY1733" fmla="*/ 2155355 h 6108771"/>
              <a:gd name="connsiteX1734" fmla="*/ 988837 w 3211789"/>
              <a:gd name="connsiteY1734" fmla="*/ 2309861 h 6108771"/>
              <a:gd name="connsiteX1735" fmla="*/ 944417 w 3211789"/>
              <a:gd name="connsiteY1735" fmla="*/ 2319518 h 6108771"/>
              <a:gd name="connsiteX1736" fmla="*/ 855576 w 3211789"/>
              <a:gd name="connsiteY1736" fmla="*/ 2296342 h 6108771"/>
              <a:gd name="connsiteX1737" fmla="*/ 842057 w 3211789"/>
              <a:gd name="connsiteY1737" fmla="*/ 2302136 h 6108771"/>
              <a:gd name="connsiteX1738" fmla="*/ 849782 w 3211789"/>
              <a:gd name="connsiteY1738" fmla="*/ 2342694 h 6108771"/>
              <a:gd name="connsiteX1739" fmla="*/ 840125 w 3211789"/>
              <a:gd name="connsiteY1739" fmla="*/ 2383251 h 6108771"/>
              <a:gd name="connsiteX1740" fmla="*/ 631542 w 3211789"/>
              <a:gd name="connsiteY1740" fmla="*/ 2537757 h 6108771"/>
              <a:gd name="connsiteX1741" fmla="*/ 583259 w 3211789"/>
              <a:gd name="connsiteY1741" fmla="*/ 2531963 h 6108771"/>
              <a:gd name="connsiteX1742" fmla="*/ 538839 w 3211789"/>
              <a:gd name="connsiteY1742" fmla="*/ 2518444 h 6108771"/>
              <a:gd name="connsiteX1743" fmla="*/ 426822 w 3211789"/>
              <a:gd name="connsiteY1743" fmla="*/ 2412221 h 6108771"/>
              <a:gd name="connsiteX1744" fmla="*/ 407509 w 3211789"/>
              <a:gd name="connsiteY1744" fmla="*/ 2379389 h 6108771"/>
              <a:gd name="connsiteX1745" fmla="*/ 235621 w 3211789"/>
              <a:gd name="connsiteY1745" fmla="*/ 2437328 h 6108771"/>
              <a:gd name="connsiteX1746" fmla="*/ 25107 w 3211789"/>
              <a:gd name="connsiteY1746" fmla="*/ 2286685 h 6108771"/>
              <a:gd name="connsiteX1747" fmla="*/ 17382 w 3211789"/>
              <a:gd name="connsiteY1747" fmla="*/ 2238402 h 6108771"/>
              <a:gd name="connsiteX1748" fmla="*/ 88841 w 3211789"/>
              <a:gd name="connsiteY1748" fmla="*/ 2105141 h 6108771"/>
              <a:gd name="connsiteX1749" fmla="*/ 106223 w 3211789"/>
              <a:gd name="connsiteY1749" fmla="*/ 2095484 h 6108771"/>
              <a:gd name="connsiteX1750" fmla="*/ 179613 w 3211789"/>
              <a:gd name="connsiteY1750" fmla="*/ 2051064 h 6108771"/>
              <a:gd name="connsiteX1751" fmla="*/ 187338 w 3211789"/>
              <a:gd name="connsiteY1751" fmla="*/ 2004712 h 6108771"/>
              <a:gd name="connsiteX1752" fmla="*/ 196995 w 3211789"/>
              <a:gd name="connsiteY1752" fmla="*/ 1977674 h 6108771"/>
              <a:gd name="connsiteX1753" fmla="*/ 256866 w 3211789"/>
              <a:gd name="connsiteY1753" fmla="*/ 1910077 h 6108771"/>
              <a:gd name="connsiteX1754" fmla="*/ 390127 w 3211789"/>
              <a:gd name="connsiteY1754" fmla="*/ 1873382 h 6108771"/>
              <a:gd name="connsiteX1755" fmla="*/ 562015 w 3211789"/>
              <a:gd name="connsiteY1755" fmla="*/ 1985399 h 6108771"/>
              <a:gd name="connsiteX1756" fmla="*/ 571671 w 3211789"/>
              <a:gd name="connsiteY1756" fmla="*/ 2008575 h 6108771"/>
              <a:gd name="connsiteX1757" fmla="*/ 675963 w 3211789"/>
              <a:gd name="connsiteY1757" fmla="*/ 1983468 h 6108771"/>
              <a:gd name="connsiteX1758" fmla="*/ 726177 w 3211789"/>
              <a:gd name="connsiteY1758" fmla="*/ 1985399 h 6108771"/>
              <a:gd name="connsiteX1759" fmla="*/ 832400 w 3211789"/>
              <a:gd name="connsiteY1759" fmla="*/ 2124454 h 6108771"/>
              <a:gd name="connsiteX1760" fmla="*/ 768666 w 3211789"/>
              <a:gd name="connsiteY1760" fmla="*/ 2267372 h 6108771"/>
              <a:gd name="connsiteX1761" fmla="*/ 683688 w 3211789"/>
              <a:gd name="connsiteY1761" fmla="*/ 2292479 h 6108771"/>
              <a:gd name="connsiteX1762" fmla="*/ 585191 w 3211789"/>
              <a:gd name="connsiteY1762" fmla="*/ 2246127 h 6108771"/>
              <a:gd name="connsiteX1763" fmla="*/ 538839 w 3211789"/>
              <a:gd name="connsiteY1763" fmla="*/ 2290548 h 6108771"/>
              <a:gd name="connsiteX1764" fmla="*/ 428754 w 3211789"/>
              <a:gd name="connsiteY1764" fmla="*/ 2327243 h 6108771"/>
              <a:gd name="connsiteX1765" fmla="*/ 285836 w 3211789"/>
              <a:gd name="connsiteY1765" fmla="*/ 2180462 h 6108771"/>
              <a:gd name="connsiteX1766" fmla="*/ 426822 w 3211789"/>
              <a:gd name="connsiteY1766" fmla="*/ 2041407 h 6108771"/>
              <a:gd name="connsiteX1767" fmla="*/ 538839 w 3211789"/>
              <a:gd name="connsiteY1767" fmla="*/ 2145699 h 6108771"/>
              <a:gd name="connsiteX1768" fmla="*/ 451929 w 3211789"/>
              <a:gd name="connsiteY1768" fmla="*/ 2234540 h 6108771"/>
              <a:gd name="connsiteX1769" fmla="*/ 384333 w 3211789"/>
              <a:gd name="connsiteY1769" fmla="*/ 2170806 h 6108771"/>
              <a:gd name="connsiteX1770" fmla="*/ 434548 w 3211789"/>
              <a:gd name="connsiteY1770" fmla="*/ 2122523 h 6108771"/>
              <a:gd name="connsiteX1771" fmla="*/ 411372 w 3211789"/>
              <a:gd name="connsiteY1771" fmla="*/ 2114798 h 6108771"/>
              <a:gd name="connsiteX1772" fmla="*/ 359226 w 3211789"/>
              <a:gd name="connsiteY1772" fmla="*/ 2170806 h 6108771"/>
              <a:gd name="connsiteX1773" fmla="*/ 446135 w 3211789"/>
              <a:gd name="connsiteY1773" fmla="*/ 2251921 h 6108771"/>
              <a:gd name="connsiteX1774" fmla="*/ 560084 w 3211789"/>
              <a:gd name="connsiteY1774" fmla="*/ 2145699 h 6108771"/>
              <a:gd name="connsiteX1775" fmla="*/ 426822 w 3211789"/>
              <a:gd name="connsiteY1775" fmla="*/ 2022094 h 6108771"/>
              <a:gd name="connsiteX1776" fmla="*/ 268454 w 3211789"/>
              <a:gd name="connsiteY1776" fmla="*/ 2174669 h 6108771"/>
              <a:gd name="connsiteX1777" fmla="*/ 436479 w 3211789"/>
              <a:gd name="connsiteY1777" fmla="*/ 2344625 h 6108771"/>
              <a:gd name="connsiteX1778" fmla="*/ 594847 w 3211789"/>
              <a:gd name="connsiteY1778" fmla="*/ 2282823 h 6108771"/>
              <a:gd name="connsiteX1779" fmla="*/ 625748 w 3211789"/>
              <a:gd name="connsiteY1779" fmla="*/ 2294410 h 6108771"/>
              <a:gd name="connsiteX1780" fmla="*/ 691413 w 3211789"/>
              <a:gd name="connsiteY1780" fmla="*/ 2311792 h 6108771"/>
              <a:gd name="connsiteX1781" fmla="*/ 735834 w 3211789"/>
              <a:gd name="connsiteY1781" fmla="*/ 2302136 h 6108771"/>
              <a:gd name="connsiteX1782" fmla="*/ 857507 w 3211789"/>
              <a:gd name="connsiteY1782" fmla="*/ 2139905 h 6108771"/>
              <a:gd name="connsiteX1783" fmla="*/ 786048 w 3211789"/>
              <a:gd name="connsiteY1783" fmla="*/ 1966086 h 6108771"/>
              <a:gd name="connsiteX1784" fmla="*/ 789911 w 3211789"/>
              <a:gd name="connsiteY1784" fmla="*/ 1944841 h 6108771"/>
              <a:gd name="connsiteX1785" fmla="*/ 753216 w 3211789"/>
              <a:gd name="connsiteY1785" fmla="*/ 1867588 h 6108771"/>
              <a:gd name="connsiteX1786" fmla="*/ 787980 w 3211789"/>
              <a:gd name="connsiteY1786" fmla="*/ 1838618 h 6108771"/>
              <a:gd name="connsiteX1787" fmla="*/ 853644 w 3211789"/>
              <a:gd name="connsiteY1787" fmla="*/ 1890764 h 6108771"/>
              <a:gd name="connsiteX1788" fmla="*/ 567809 w 3211789"/>
              <a:gd name="connsiteY1788" fmla="*/ 1832824 h 6108771"/>
              <a:gd name="connsiteX1789" fmla="*/ 650856 w 3211789"/>
              <a:gd name="connsiteY1789" fmla="*/ 1873382 h 6108771"/>
              <a:gd name="connsiteX1790" fmla="*/ 766735 w 3211789"/>
              <a:gd name="connsiteY1790" fmla="*/ 1956429 h 6108771"/>
              <a:gd name="connsiteX1791" fmla="*/ 753216 w 3211789"/>
              <a:gd name="connsiteY1791" fmla="*/ 1971880 h 6108771"/>
              <a:gd name="connsiteX1792" fmla="*/ 731971 w 3211789"/>
              <a:gd name="connsiteY1792" fmla="*/ 1964154 h 6108771"/>
              <a:gd name="connsiteX1793" fmla="*/ 681757 w 3211789"/>
              <a:gd name="connsiteY1793" fmla="*/ 1964154 h 6108771"/>
              <a:gd name="connsiteX1794" fmla="*/ 633474 w 3211789"/>
              <a:gd name="connsiteY1794" fmla="*/ 1964154 h 6108771"/>
              <a:gd name="connsiteX1795" fmla="*/ 592916 w 3211789"/>
              <a:gd name="connsiteY1795" fmla="*/ 1975742 h 6108771"/>
              <a:gd name="connsiteX1796" fmla="*/ 579397 w 3211789"/>
              <a:gd name="connsiteY1796" fmla="*/ 1968017 h 6108771"/>
              <a:gd name="connsiteX1797" fmla="*/ 463517 w 3211789"/>
              <a:gd name="connsiteY1797" fmla="*/ 1863726 h 6108771"/>
              <a:gd name="connsiteX1798" fmla="*/ 488625 w 3211789"/>
              <a:gd name="connsiteY1798" fmla="*/ 1836687 h 6108771"/>
              <a:gd name="connsiteX1799" fmla="*/ 536908 w 3211789"/>
              <a:gd name="connsiteY1799" fmla="*/ 1807717 h 6108771"/>
              <a:gd name="connsiteX1800" fmla="*/ 567809 w 3211789"/>
              <a:gd name="connsiteY1800" fmla="*/ 1832824 h 6108771"/>
              <a:gd name="connsiteX1801" fmla="*/ 1730465 w 3211789"/>
              <a:gd name="connsiteY1801" fmla="*/ 1850206 h 6108771"/>
              <a:gd name="connsiteX1802" fmla="*/ 1662869 w 3211789"/>
              <a:gd name="connsiteY1802" fmla="*/ 1921665 h 6108771"/>
              <a:gd name="connsiteX1803" fmla="*/ 1659006 w 3211789"/>
              <a:gd name="connsiteY1803" fmla="*/ 1894627 h 6108771"/>
              <a:gd name="connsiteX1804" fmla="*/ 1718877 w 3211789"/>
              <a:gd name="connsiteY1804" fmla="*/ 1805786 h 6108771"/>
              <a:gd name="connsiteX1805" fmla="*/ 1730465 w 3211789"/>
              <a:gd name="connsiteY1805" fmla="*/ 1850206 h 6108771"/>
              <a:gd name="connsiteX1806" fmla="*/ 1985399 w 3211789"/>
              <a:gd name="connsiteY1806" fmla="*/ 1838618 h 6108771"/>
              <a:gd name="connsiteX1807" fmla="*/ 1937116 w 3211789"/>
              <a:gd name="connsiteY1807" fmla="*/ 1838618 h 6108771"/>
              <a:gd name="connsiteX1808" fmla="*/ 1912009 w 3211789"/>
              <a:gd name="connsiteY1808" fmla="*/ 1844412 h 6108771"/>
              <a:gd name="connsiteX1809" fmla="*/ 1906215 w 3211789"/>
              <a:gd name="connsiteY1809" fmla="*/ 1796129 h 6108771"/>
              <a:gd name="connsiteX1810" fmla="*/ 1985399 w 3211789"/>
              <a:gd name="connsiteY1810" fmla="*/ 1838618 h 6108771"/>
              <a:gd name="connsiteX1811" fmla="*/ 1898490 w 3211789"/>
              <a:gd name="connsiteY1811" fmla="*/ 1817374 h 6108771"/>
              <a:gd name="connsiteX1812" fmla="*/ 1854069 w 3211789"/>
              <a:gd name="connsiteY1812" fmla="*/ 1861794 h 6108771"/>
              <a:gd name="connsiteX1813" fmla="*/ 1842482 w 3211789"/>
              <a:gd name="connsiteY1813" fmla="*/ 1830893 h 6108771"/>
              <a:gd name="connsiteX1814" fmla="*/ 1894627 w 3211789"/>
              <a:gd name="connsiteY1814" fmla="*/ 1794198 h 6108771"/>
              <a:gd name="connsiteX1815" fmla="*/ 1898490 w 3211789"/>
              <a:gd name="connsiteY1815" fmla="*/ 1817374 h 6108771"/>
              <a:gd name="connsiteX1816" fmla="*/ 1624242 w 3211789"/>
              <a:gd name="connsiteY1816" fmla="*/ 1821237 h 6108771"/>
              <a:gd name="connsiteX1817" fmla="*/ 1568234 w 3211789"/>
              <a:gd name="connsiteY1817" fmla="*/ 1888833 h 6108771"/>
              <a:gd name="connsiteX1818" fmla="*/ 1543127 w 3211789"/>
              <a:gd name="connsiteY1818" fmla="*/ 1846344 h 6108771"/>
              <a:gd name="connsiteX1819" fmla="*/ 1539264 w 3211789"/>
              <a:gd name="connsiteY1819" fmla="*/ 1830893 h 6108771"/>
              <a:gd name="connsiteX1820" fmla="*/ 1546989 w 3211789"/>
              <a:gd name="connsiteY1820" fmla="*/ 1823168 h 6108771"/>
              <a:gd name="connsiteX1821" fmla="*/ 1606860 w 3211789"/>
              <a:gd name="connsiteY1821" fmla="*/ 1774885 h 6108771"/>
              <a:gd name="connsiteX1822" fmla="*/ 1624242 w 3211789"/>
              <a:gd name="connsiteY1822" fmla="*/ 1821237 h 6108771"/>
              <a:gd name="connsiteX1823" fmla="*/ 1292055 w 3211789"/>
              <a:gd name="connsiteY1823" fmla="*/ 1815443 h 6108771"/>
              <a:gd name="connsiteX1824" fmla="*/ 1247634 w 3211789"/>
              <a:gd name="connsiteY1824" fmla="*/ 1881108 h 6108771"/>
              <a:gd name="connsiteX1825" fmla="*/ 1222527 w 3211789"/>
              <a:gd name="connsiteY1825" fmla="*/ 1888833 h 6108771"/>
              <a:gd name="connsiteX1826" fmla="*/ 1193557 w 3211789"/>
              <a:gd name="connsiteY1826" fmla="*/ 1848275 h 6108771"/>
              <a:gd name="connsiteX1827" fmla="*/ 1201283 w 3211789"/>
              <a:gd name="connsiteY1827" fmla="*/ 1821237 h 6108771"/>
              <a:gd name="connsiteX1828" fmla="*/ 1232184 w 3211789"/>
              <a:gd name="connsiteY1828" fmla="*/ 1796129 h 6108771"/>
              <a:gd name="connsiteX1829" fmla="*/ 1247634 w 3211789"/>
              <a:gd name="connsiteY1829" fmla="*/ 1780679 h 6108771"/>
              <a:gd name="connsiteX1830" fmla="*/ 1266947 w 3211789"/>
              <a:gd name="connsiteY1830" fmla="*/ 1759434 h 6108771"/>
              <a:gd name="connsiteX1831" fmla="*/ 1292055 w 3211789"/>
              <a:gd name="connsiteY1831" fmla="*/ 1815443 h 6108771"/>
              <a:gd name="connsiteX1832" fmla="*/ 1828962 w 3211789"/>
              <a:gd name="connsiteY1832" fmla="*/ 1755572 h 6108771"/>
              <a:gd name="connsiteX1833" fmla="*/ 1877245 w 3211789"/>
              <a:gd name="connsiteY1833" fmla="*/ 1776816 h 6108771"/>
              <a:gd name="connsiteX1834" fmla="*/ 1844413 w 3211789"/>
              <a:gd name="connsiteY1834" fmla="*/ 1798061 h 6108771"/>
              <a:gd name="connsiteX1835" fmla="*/ 1825100 w 3211789"/>
              <a:gd name="connsiteY1835" fmla="*/ 1755572 h 6108771"/>
              <a:gd name="connsiteX1836" fmla="*/ 1828962 w 3211789"/>
              <a:gd name="connsiteY1836" fmla="*/ 1755572 h 6108771"/>
              <a:gd name="connsiteX1837" fmla="*/ 1815443 w 3211789"/>
              <a:gd name="connsiteY1837" fmla="*/ 1796129 h 6108771"/>
              <a:gd name="connsiteX1838" fmla="*/ 1801924 w 3211789"/>
              <a:gd name="connsiteY1838" fmla="*/ 1848275 h 6108771"/>
              <a:gd name="connsiteX1839" fmla="*/ 1805786 w 3211789"/>
              <a:gd name="connsiteY1839" fmla="*/ 1850206 h 6108771"/>
              <a:gd name="connsiteX1840" fmla="*/ 1827031 w 3211789"/>
              <a:gd name="connsiteY1840" fmla="*/ 1832824 h 6108771"/>
              <a:gd name="connsiteX1841" fmla="*/ 1836688 w 3211789"/>
              <a:gd name="connsiteY1841" fmla="*/ 1852138 h 6108771"/>
              <a:gd name="connsiteX1842" fmla="*/ 1805786 w 3211789"/>
              <a:gd name="connsiteY1842" fmla="*/ 1900421 h 6108771"/>
              <a:gd name="connsiteX1843" fmla="*/ 1809649 w 3211789"/>
              <a:gd name="connsiteY1843" fmla="*/ 1902352 h 6108771"/>
              <a:gd name="connsiteX1844" fmla="*/ 1873383 w 3211789"/>
              <a:gd name="connsiteY1844" fmla="*/ 1867588 h 6108771"/>
              <a:gd name="connsiteX1845" fmla="*/ 1890765 w 3211789"/>
              <a:gd name="connsiteY1845" fmla="*/ 1892695 h 6108771"/>
              <a:gd name="connsiteX1846" fmla="*/ 1801924 w 3211789"/>
              <a:gd name="connsiteY1846" fmla="*/ 1969948 h 6108771"/>
              <a:gd name="connsiteX1847" fmla="*/ 1765229 w 3211789"/>
              <a:gd name="connsiteY1847" fmla="*/ 1958360 h 6108771"/>
              <a:gd name="connsiteX1848" fmla="*/ 1784542 w 3211789"/>
              <a:gd name="connsiteY1848" fmla="*/ 1929391 h 6108771"/>
              <a:gd name="connsiteX1849" fmla="*/ 1784542 w 3211789"/>
              <a:gd name="connsiteY1849" fmla="*/ 1923597 h 6108771"/>
              <a:gd name="connsiteX1850" fmla="*/ 1778748 w 3211789"/>
              <a:gd name="connsiteY1850" fmla="*/ 1921665 h 6108771"/>
              <a:gd name="connsiteX1851" fmla="*/ 1749778 w 3211789"/>
              <a:gd name="connsiteY1851" fmla="*/ 1939047 h 6108771"/>
              <a:gd name="connsiteX1852" fmla="*/ 1747847 w 3211789"/>
              <a:gd name="connsiteY1852" fmla="*/ 1910077 h 6108771"/>
              <a:gd name="connsiteX1853" fmla="*/ 1769091 w 3211789"/>
              <a:gd name="connsiteY1853" fmla="*/ 1875314 h 6108771"/>
              <a:gd name="connsiteX1854" fmla="*/ 1753641 w 3211789"/>
              <a:gd name="connsiteY1854" fmla="*/ 1869520 h 6108771"/>
              <a:gd name="connsiteX1855" fmla="*/ 1736259 w 3211789"/>
              <a:gd name="connsiteY1855" fmla="*/ 1823168 h 6108771"/>
              <a:gd name="connsiteX1856" fmla="*/ 1740121 w 3211789"/>
              <a:gd name="connsiteY1856" fmla="*/ 1799992 h 6108771"/>
              <a:gd name="connsiteX1857" fmla="*/ 1798061 w 3211789"/>
              <a:gd name="connsiteY1857" fmla="*/ 1749778 h 6108771"/>
              <a:gd name="connsiteX1858" fmla="*/ 1815443 w 3211789"/>
              <a:gd name="connsiteY1858" fmla="*/ 1796129 h 6108771"/>
              <a:gd name="connsiteX1859" fmla="*/ 1716946 w 3211789"/>
              <a:gd name="connsiteY1859" fmla="*/ 1715014 h 6108771"/>
              <a:gd name="connsiteX1860" fmla="*/ 1771023 w 3211789"/>
              <a:gd name="connsiteY1860" fmla="*/ 1730464 h 6108771"/>
              <a:gd name="connsiteX1861" fmla="*/ 1776817 w 3211789"/>
              <a:gd name="connsiteY1861" fmla="*/ 1742052 h 6108771"/>
              <a:gd name="connsiteX1862" fmla="*/ 1734327 w 3211789"/>
              <a:gd name="connsiteY1862" fmla="*/ 1778747 h 6108771"/>
              <a:gd name="connsiteX1863" fmla="*/ 1728534 w 3211789"/>
              <a:gd name="connsiteY1863" fmla="*/ 1778747 h 6108771"/>
              <a:gd name="connsiteX1864" fmla="*/ 1711152 w 3211789"/>
              <a:gd name="connsiteY1864" fmla="*/ 1715014 h 6108771"/>
              <a:gd name="connsiteX1865" fmla="*/ 1716946 w 3211789"/>
              <a:gd name="connsiteY1865" fmla="*/ 1715014 h 6108771"/>
              <a:gd name="connsiteX1866" fmla="*/ 2265441 w 3211789"/>
              <a:gd name="connsiteY1866" fmla="*/ 1749778 h 6108771"/>
              <a:gd name="connsiteX1867" fmla="*/ 2277029 w 3211789"/>
              <a:gd name="connsiteY1867" fmla="*/ 1769091 h 6108771"/>
              <a:gd name="connsiteX1868" fmla="*/ 2253853 w 3211789"/>
              <a:gd name="connsiteY1868" fmla="*/ 1796129 h 6108771"/>
              <a:gd name="connsiteX1869" fmla="*/ 2242265 w 3211789"/>
              <a:gd name="connsiteY1869" fmla="*/ 1753640 h 6108771"/>
              <a:gd name="connsiteX1870" fmla="*/ 2255785 w 3211789"/>
              <a:gd name="connsiteY1870" fmla="*/ 1709220 h 6108771"/>
              <a:gd name="connsiteX1871" fmla="*/ 2265441 w 3211789"/>
              <a:gd name="connsiteY1871" fmla="*/ 1749778 h 6108771"/>
              <a:gd name="connsiteX1872" fmla="*/ 1388621 w 3211789"/>
              <a:gd name="connsiteY1872" fmla="*/ 1765228 h 6108771"/>
              <a:gd name="connsiteX1873" fmla="*/ 1380896 w 3211789"/>
              <a:gd name="connsiteY1873" fmla="*/ 1821237 h 6108771"/>
              <a:gd name="connsiteX1874" fmla="*/ 1400209 w 3211789"/>
              <a:gd name="connsiteY1874" fmla="*/ 1813511 h 6108771"/>
              <a:gd name="connsiteX1875" fmla="*/ 1421453 w 3211789"/>
              <a:gd name="connsiteY1875" fmla="*/ 1821237 h 6108771"/>
              <a:gd name="connsiteX1876" fmla="*/ 1423385 w 3211789"/>
              <a:gd name="connsiteY1876" fmla="*/ 1817374 h 6108771"/>
              <a:gd name="connsiteX1877" fmla="*/ 1419522 w 3211789"/>
              <a:gd name="connsiteY1877" fmla="*/ 1803855 h 6108771"/>
              <a:gd name="connsiteX1878" fmla="*/ 1442698 w 3211789"/>
              <a:gd name="connsiteY1878" fmla="*/ 1788404 h 6108771"/>
              <a:gd name="connsiteX1879" fmla="*/ 1487118 w 3211789"/>
              <a:gd name="connsiteY1879" fmla="*/ 1738190 h 6108771"/>
              <a:gd name="connsiteX1880" fmla="*/ 1506431 w 3211789"/>
              <a:gd name="connsiteY1880" fmla="*/ 1786473 h 6108771"/>
              <a:gd name="connsiteX1881" fmla="*/ 1490981 w 3211789"/>
              <a:gd name="connsiteY1881" fmla="*/ 1840550 h 6108771"/>
              <a:gd name="connsiteX1882" fmla="*/ 1496775 w 3211789"/>
              <a:gd name="connsiteY1882" fmla="*/ 1844412 h 6108771"/>
              <a:gd name="connsiteX1883" fmla="*/ 1512225 w 3211789"/>
              <a:gd name="connsiteY1883" fmla="*/ 1834756 h 6108771"/>
              <a:gd name="connsiteX1884" fmla="*/ 1537333 w 3211789"/>
              <a:gd name="connsiteY1884" fmla="*/ 1875314 h 6108771"/>
              <a:gd name="connsiteX1885" fmla="*/ 1533470 w 3211789"/>
              <a:gd name="connsiteY1885" fmla="*/ 1894627 h 6108771"/>
              <a:gd name="connsiteX1886" fmla="*/ 1481324 w 3211789"/>
              <a:gd name="connsiteY1886" fmla="*/ 1942910 h 6108771"/>
              <a:gd name="connsiteX1887" fmla="*/ 1475530 w 3211789"/>
              <a:gd name="connsiteY1887" fmla="*/ 1940979 h 6108771"/>
              <a:gd name="connsiteX1888" fmla="*/ 1456217 w 3211789"/>
              <a:gd name="connsiteY1888" fmla="*/ 1877245 h 6108771"/>
              <a:gd name="connsiteX1889" fmla="*/ 1460080 w 3211789"/>
              <a:gd name="connsiteY1889" fmla="*/ 1856000 h 6108771"/>
              <a:gd name="connsiteX1890" fmla="*/ 1446560 w 3211789"/>
              <a:gd name="connsiteY1890" fmla="*/ 1859863 h 6108771"/>
              <a:gd name="connsiteX1891" fmla="*/ 1431110 w 3211789"/>
              <a:gd name="connsiteY1891" fmla="*/ 1828962 h 6108771"/>
              <a:gd name="connsiteX1892" fmla="*/ 1425316 w 3211789"/>
              <a:gd name="connsiteY1892" fmla="*/ 1821237 h 6108771"/>
              <a:gd name="connsiteX1893" fmla="*/ 1419522 w 3211789"/>
              <a:gd name="connsiteY1893" fmla="*/ 1821237 h 6108771"/>
              <a:gd name="connsiteX1894" fmla="*/ 1421453 w 3211789"/>
              <a:gd name="connsiteY1894" fmla="*/ 1854069 h 6108771"/>
              <a:gd name="connsiteX1895" fmla="*/ 1417591 w 3211789"/>
              <a:gd name="connsiteY1895" fmla="*/ 1883039 h 6108771"/>
              <a:gd name="connsiteX1896" fmla="*/ 1400209 w 3211789"/>
              <a:gd name="connsiteY1896" fmla="*/ 1910077 h 6108771"/>
              <a:gd name="connsiteX1897" fmla="*/ 1363514 w 3211789"/>
              <a:gd name="connsiteY1897" fmla="*/ 1929391 h 6108771"/>
              <a:gd name="connsiteX1898" fmla="*/ 1351926 w 3211789"/>
              <a:gd name="connsiteY1898" fmla="*/ 1923597 h 6108771"/>
              <a:gd name="connsiteX1899" fmla="*/ 1319093 w 3211789"/>
              <a:gd name="connsiteY1899" fmla="*/ 1869520 h 6108771"/>
              <a:gd name="connsiteX1900" fmla="*/ 1378964 w 3211789"/>
              <a:gd name="connsiteY1900" fmla="*/ 1825099 h 6108771"/>
              <a:gd name="connsiteX1901" fmla="*/ 1375102 w 3211789"/>
              <a:gd name="connsiteY1901" fmla="*/ 1823168 h 6108771"/>
              <a:gd name="connsiteX1902" fmla="*/ 1321025 w 3211789"/>
              <a:gd name="connsiteY1902" fmla="*/ 1850206 h 6108771"/>
              <a:gd name="connsiteX1903" fmla="*/ 1303643 w 3211789"/>
              <a:gd name="connsiteY1903" fmla="*/ 1836687 h 6108771"/>
              <a:gd name="connsiteX1904" fmla="*/ 1307505 w 3211789"/>
              <a:gd name="connsiteY1904" fmla="*/ 1815443 h 6108771"/>
              <a:gd name="connsiteX1905" fmla="*/ 1282398 w 3211789"/>
              <a:gd name="connsiteY1905" fmla="*/ 1742052 h 6108771"/>
              <a:gd name="connsiteX1906" fmla="*/ 1315231 w 3211789"/>
              <a:gd name="connsiteY1906" fmla="*/ 1724670 h 6108771"/>
              <a:gd name="connsiteX1907" fmla="*/ 1348063 w 3211789"/>
              <a:gd name="connsiteY1907" fmla="*/ 1699563 h 6108771"/>
              <a:gd name="connsiteX1908" fmla="*/ 1388621 w 3211789"/>
              <a:gd name="connsiteY1908" fmla="*/ 1765228 h 6108771"/>
              <a:gd name="connsiteX1909" fmla="*/ 1635830 w 3211789"/>
              <a:gd name="connsiteY1909" fmla="*/ 1687975 h 6108771"/>
              <a:gd name="connsiteX1910" fmla="*/ 1666731 w 3211789"/>
              <a:gd name="connsiteY1910" fmla="*/ 1720808 h 6108771"/>
              <a:gd name="connsiteX1911" fmla="*/ 1684113 w 3211789"/>
              <a:gd name="connsiteY1911" fmla="*/ 1713083 h 6108771"/>
              <a:gd name="connsiteX1912" fmla="*/ 1709220 w 3211789"/>
              <a:gd name="connsiteY1912" fmla="*/ 1763297 h 6108771"/>
              <a:gd name="connsiteX1913" fmla="*/ 1641624 w 3211789"/>
              <a:gd name="connsiteY1913" fmla="*/ 1838618 h 6108771"/>
              <a:gd name="connsiteX1914" fmla="*/ 1631967 w 3211789"/>
              <a:gd name="connsiteY1914" fmla="*/ 1796129 h 6108771"/>
              <a:gd name="connsiteX1915" fmla="*/ 1622311 w 3211789"/>
              <a:gd name="connsiteY1915" fmla="*/ 1765228 h 6108771"/>
              <a:gd name="connsiteX1916" fmla="*/ 1643555 w 3211789"/>
              <a:gd name="connsiteY1916" fmla="*/ 1747846 h 6108771"/>
              <a:gd name="connsiteX1917" fmla="*/ 1616517 w 3211789"/>
              <a:gd name="connsiteY1917" fmla="*/ 1742052 h 6108771"/>
              <a:gd name="connsiteX1918" fmla="*/ 1595272 w 3211789"/>
              <a:gd name="connsiteY1918" fmla="*/ 1686044 h 6108771"/>
              <a:gd name="connsiteX1919" fmla="*/ 1635830 w 3211789"/>
              <a:gd name="connsiteY1919" fmla="*/ 1687975 h 6108771"/>
              <a:gd name="connsiteX1920" fmla="*/ 2072309 w 3211789"/>
              <a:gd name="connsiteY1920" fmla="*/ 1772954 h 6108771"/>
              <a:gd name="connsiteX1921" fmla="*/ 2149562 w 3211789"/>
              <a:gd name="connsiteY1921" fmla="*/ 1850206 h 6108771"/>
              <a:gd name="connsiteX1922" fmla="*/ 2097416 w 3211789"/>
              <a:gd name="connsiteY1922" fmla="*/ 1881108 h 6108771"/>
              <a:gd name="connsiteX1923" fmla="*/ 2049133 w 3211789"/>
              <a:gd name="connsiteY1923" fmla="*/ 1861794 h 6108771"/>
              <a:gd name="connsiteX1924" fmla="*/ 1975743 w 3211789"/>
              <a:gd name="connsiteY1924" fmla="*/ 1813511 h 6108771"/>
              <a:gd name="connsiteX1925" fmla="*/ 1892696 w 3211789"/>
              <a:gd name="connsiteY1925" fmla="*/ 1767160 h 6108771"/>
              <a:gd name="connsiteX1926" fmla="*/ 1857932 w 3211789"/>
              <a:gd name="connsiteY1926" fmla="*/ 1749778 h 6108771"/>
              <a:gd name="connsiteX1927" fmla="*/ 1854069 w 3211789"/>
              <a:gd name="connsiteY1927" fmla="*/ 1738190 h 6108771"/>
              <a:gd name="connsiteX1928" fmla="*/ 1912009 w 3211789"/>
              <a:gd name="connsiteY1928" fmla="*/ 1682181 h 6108771"/>
              <a:gd name="connsiteX1929" fmla="*/ 2072309 w 3211789"/>
              <a:gd name="connsiteY1929" fmla="*/ 1772954 h 6108771"/>
              <a:gd name="connsiteX1930" fmla="*/ 1595272 w 3211789"/>
              <a:gd name="connsiteY1930" fmla="*/ 1740121 h 6108771"/>
              <a:gd name="connsiteX1931" fmla="*/ 1529607 w 3211789"/>
              <a:gd name="connsiteY1931" fmla="*/ 1809649 h 6108771"/>
              <a:gd name="connsiteX1932" fmla="*/ 1512225 w 3211789"/>
              <a:gd name="connsiteY1932" fmla="*/ 1755572 h 6108771"/>
              <a:gd name="connsiteX1933" fmla="*/ 1560508 w 3211789"/>
              <a:gd name="connsiteY1933" fmla="*/ 1678319 h 6108771"/>
              <a:gd name="connsiteX1934" fmla="*/ 1595272 w 3211789"/>
              <a:gd name="connsiteY1934" fmla="*/ 1740121 h 6108771"/>
              <a:gd name="connsiteX1935" fmla="*/ 1251497 w 3211789"/>
              <a:gd name="connsiteY1935" fmla="*/ 1724670 h 6108771"/>
              <a:gd name="connsiteX1936" fmla="*/ 1245703 w 3211789"/>
              <a:gd name="connsiteY1936" fmla="*/ 1757503 h 6108771"/>
              <a:gd name="connsiteX1937" fmla="*/ 1185832 w 3211789"/>
              <a:gd name="connsiteY1937" fmla="*/ 1803855 h 6108771"/>
              <a:gd name="connsiteX1938" fmla="*/ 1170381 w 3211789"/>
              <a:gd name="connsiteY1938" fmla="*/ 1792267 h 6108771"/>
              <a:gd name="connsiteX1939" fmla="*/ 1178107 w 3211789"/>
              <a:gd name="connsiteY1939" fmla="*/ 1765228 h 6108771"/>
              <a:gd name="connsiteX1940" fmla="*/ 1166519 w 3211789"/>
              <a:gd name="connsiteY1940" fmla="*/ 1722739 h 6108771"/>
              <a:gd name="connsiteX1941" fmla="*/ 1170381 w 3211789"/>
              <a:gd name="connsiteY1941" fmla="*/ 1709220 h 6108771"/>
              <a:gd name="connsiteX1942" fmla="*/ 1197420 w 3211789"/>
              <a:gd name="connsiteY1942" fmla="*/ 1691838 h 6108771"/>
              <a:gd name="connsiteX1943" fmla="*/ 1220596 w 3211789"/>
              <a:gd name="connsiteY1943" fmla="*/ 1670593 h 6108771"/>
              <a:gd name="connsiteX1944" fmla="*/ 1251497 w 3211789"/>
              <a:gd name="connsiteY1944" fmla="*/ 1724670 h 6108771"/>
              <a:gd name="connsiteX1945" fmla="*/ 1490981 w 3211789"/>
              <a:gd name="connsiteY1945" fmla="*/ 1660937 h 6108771"/>
              <a:gd name="connsiteX1946" fmla="*/ 1539264 w 3211789"/>
              <a:gd name="connsiteY1946" fmla="*/ 1678319 h 6108771"/>
              <a:gd name="connsiteX1947" fmla="*/ 1492912 w 3211789"/>
              <a:gd name="connsiteY1947" fmla="*/ 1715014 h 6108771"/>
              <a:gd name="connsiteX1948" fmla="*/ 1463942 w 3211789"/>
              <a:gd name="connsiteY1948" fmla="*/ 1662868 h 6108771"/>
              <a:gd name="connsiteX1949" fmla="*/ 1473599 w 3211789"/>
              <a:gd name="connsiteY1949" fmla="*/ 1655143 h 6108771"/>
              <a:gd name="connsiteX1950" fmla="*/ 1490981 w 3211789"/>
              <a:gd name="connsiteY1950" fmla="*/ 1660937 h 6108771"/>
              <a:gd name="connsiteX1951" fmla="*/ 1884971 w 3211789"/>
              <a:gd name="connsiteY1951" fmla="*/ 1662868 h 6108771"/>
              <a:gd name="connsiteX1952" fmla="*/ 1850207 w 3211789"/>
              <a:gd name="connsiteY1952" fmla="*/ 1703426 h 6108771"/>
              <a:gd name="connsiteX1953" fmla="*/ 1834756 w 3211789"/>
              <a:gd name="connsiteY1953" fmla="*/ 1734327 h 6108771"/>
              <a:gd name="connsiteX1954" fmla="*/ 1827031 w 3211789"/>
              <a:gd name="connsiteY1954" fmla="*/ 1738190 h 6108771"/>
              <a:gd name="connsiteX1955" fmla="*/ 1813512 w 3211789"/>
              <a:gd name="connsiteY1955" fmla="*/ 1728533 h 6108771"/>
              <a:gd name="connsiteX1956" fmla="*/ 1865657 w 3211789"/>
              <a:gd name="connsiteY1956" fmla="*/ 1649349 h 6108771"/>
              <a:gd name="connsiteX1957" fmla="*/ 1884971 w 3211789"/>
              <a:gd name="connsiteY1957" fmla="*/ 1662868 h 6108771"/>
              <a:gd name="connsiteX1958" fmla="*/ 1054502 w 3211789"/>
              <a:gd name="connsiteY1958" fmla="*/ 1687975 h 6108771"/>
              <a:gd name="connsiteX1959" fmla="*/ 983043 w 3211789"/>
              <a:gd name="connsiteY1959" fmla="*/ 1759434 h 6108771"/>
              <a:gd name="connsiteX1960" fmla="*/ 917378 w 3211789"/>
              <a:gd name="connsiteY1960" fmla="*/ 1742052 h 6108771"/>
              <a:gd name="connsiteX1961" fmla="*/ 1037120 w 3211789"/>
              <a:gd name="connsiteY1961" fmla="*/ 1647418 h 6108771"/>
              <a:gd name="connsiteX1962" fmla="*/ 1054502 w 3211789"/>
              <a:gd name="connsiteY1962" fmla="*/ 1687975 h 6108771"/>
              <a:gd name="connsiteX1963" fmla="*/ 1409865 w 3211789"/>
              <a:gd name="connsiteY1963" fmla="*/ 1641624 h 6108771"/>
              <a:gd name="connsiteX1964" fmla="*/ 1421453 w 3211789"/>
              <a:gd name="connsiteY1964" fmla="*/ 1662868 h 6108771"/>
              <a:gd name="connsiteX1965" fmla="*/ 1442698 w 3211789"/>
              <a:gd name="connsiteY1965" fmla="*/ 1657074 h 6108771"/>
              <a:gd name="connsiteX1966" fmla="*/ 1469736 w 3211789"/>
              <a:gd name="connsiteY1966" fmla="*/ 1716945 h 6108771"/>
              <a:gd name="connsiteX1967" fmla="*/ 1406003 w 3211789"/>
              <a:gd name="connsiteY1967" fmla="*/ 1786473 h 6108771"/>
              <a:gd name="connsiteX1968" fmla="*/ 1371239 w 3211789"/>
              <a:gd name="connsiteY1968" fmla="*/ 1697632 h 6108771"/>
              <a:gd name="connsiteX1969" fmla="*/ 1421453 w 3211789"/>
              <a:gd name="connsiteY1969" fmla="*/ 1664799 h 6108771"/>
              <a:gd name="connsiteX1970" fmla="*/ 1415659 w 3211789"/>
              <a:gd name="connsiteY1970" fmla="*/ 1660937 h 6108771"/>
              <a:gd name="connsiteX1971" fmla="*/ 1375102 w 3211789"/>
              <a:gd name="connsiteY1971" fmla="*/ 1676387 h 6108771"/>
              <a:gd name="connsiteX1972" fmla="*/ 1359651 w 3211789"/>
              <a:gd name="connsiteY1972" fmla="*/ 1676387 h 6108771"/>
              <a:gd name="connsiteX1973" fmla="*/ 1361582 w 3211789"/>
              <a:gd name="connsiteY1973" fmla="*/ 1655143 h 6108771"/>
              <a:gd name="connsiteX1974" fmla="*/ 1388621 w 3211789"/>
              <a:gd name="connsiteY1974" fmla="*/ 1639692 h 6108771"/>
              <a:gd name="connsiteX1975" fmla="*/ 1409865 w 3211789"/>
              <a:gd name="connsiteY1975" fmla="*/ 1641624 h 6108771"/>
              <a:gd name="connsiteX1976" fmla="*/ 871026 w 3211789"/>
              <a:gd name="connsiteY1976" fmla="*/ 1657074 h 6108771"/>
              <a:gd name="connsiteX1977" fmla="*/ 919309 w 3211789"/>
              <a:gd name="connsiteY1977" fmla="*/ 1657074 h 6108771"/>
              <a:gd name="connsiteX1978" fmla="*/ 927035 w 3211789"/>
              <a:gd name="connsiteY1978" fmla="*/ 1678319 h 6108771"/>
              <a:gd name="connsiteX1979" fmla="*/ 834331 w 3211789"/>
              <a:gd name="connsiteY1979" fmla="*/ 1755572 h 6108771"/>
              <a:gd name="connsiteX1980" fmla="*/ 776392 w 3211789"/>
              <a:gd name="connsiteY1980" fmla="*/ 1730464 h 6108771"/>
              <a:gd name="connsiteX1981" fmla="*/ 797636 w 3211789"/>
              <a:gd name="connsiteY1981" fmla="*/ 1695701 h 6108771"/>
              <a:gd name="connsiteX1982" fmla="*/ 809224 w 3211789"/>
              <a:gd name="connsiteY1982" fmla="*/ 1657074 h 6108771"/>
              <a:gd name="connsiteX1983" fmla="*/ 809224 w 3211789"/>
              <a:gd name="connsiteY1983" fmla="*/ 1639692 h 6108771"/>
              <a:gd name="connsiteX1984" fmla="*/ 871026 w 3211789"/>
              <a:gd name="connsiteY1984" fmla="*/ 1657074 h 6108771"/>
              <a:gd name="connsiteX1985" fmla="*/ 2651706 w 3211789"/>
              <a:gd name="connsiteY1985" fmla="*/ 1641624 h 6108771"/>
              <a:gd name="connsiteX1986" fmla="*/ 2605354 w 3211789"/>
              <a:gd name="connsiteY1986" fmla="*/ 1666731 h 6108771"/>
              <a:gd name="connsiteX1987" fmla="*/ 2593766 w 3211789"/>
              <a:gd name="connsiteY1987" fmla="*/ 1651280 h 6108771"/>
              <a:gd name="connsiteX1988" fmla="*/ 2564796 w 3211789"/>
              <a:gd name="connsiteY1988" fmla="*/ 1664799 h 6108771"/>
              <a:gd name="connsiteX1989" fmla="*/ 2562865 w 3211789"/>
              <a:gd name="connsiteY1989" fmla="*/ 1657074 h 6108771"/>
              <a:gd name="connsiteX1990" fmla="*/ 2618873 w 3211789"/>
              <a:gd name="connsiteY1990" fmla="*/ 1635830 h 6108771"/>
              <a:gd name="connsiteX1991" fmla="*/ 2651706 w 3211789"/>
              <a:gd name="connsiteY1991" fmla="*/ 1641624 h 6108771"/>
              <a:gd name="connsiteX1992" fmla="*/ 1143343 w 3211789"/>
              <a:gd name="connsiteY1992" fmla="*/ 1672525 h 6108771"/>
              <a:gd name="connsiteX1993" fmla="*/ 1131755 w 3211789"/>
              <a:gd name="connsiteY1993" fmla="*/ 1718877 h 6108771"/>
              <a:gd name="connsiteX1994" fmla="*/ 1112442 w 3211789"/>
              <a:gd name="connsiteY1994" fmla="*/ 1736258 h 6108771"/>
              <a:gd name="connsiteX1995" fmla="*/ 1073815 w 3211789"/>
              <a:gd name="connsiteY1995" fmla="*/ 1751709 h 6108771"/>
              <a:gd name="connsiteX1996" fmla="*/ 1052571 w 3211789"/>
              <a:gd name="connsiteY1996" fmla="*/ 1738190 h 6108771"/>
              <a:gd name="connsiteX1997" fmla="*/ 1066090 w 3211789"/>
              <a:gd name="connsiteY1997" fmla="*/ 1701495 h 6108771"/>
              <a:gd name="connsiteX1998" fmla="*/ 1066090 w 3211789"/>
              <a:gd name="connsiteY1998" fmla="*/ 1693769 h 6108771"/>
              <a:gd name="connsiteX1999" fmla="*/ 1060296 w 3211789"/>
              <a:gd name="connsiteY1999" fmla="*/ 1653212 h 6108771"/>
              <a:gd name="connsiteX2000" fmla="*/ 1108579 w 3211789"/>
              <a:gd name="connsiteY2000" fmla="*/ 1626173 h 6108771"/>
              <a:gd name="connsiteX2001" fmla="*/ 1143343 w 3211789"/>
              <a:gd name="connsiteY2001" fmla="*/ 1672525 h 6108771"/>
              <a:gd name="connsiteX2002" fmla="*/ 2406428 w 3211789"/>
              <a:gd name="connsiteY2002" fmla="*/ 1664799 h 6108771"/>
              <a:gd name="connsiteX2003" fmla="*/ 2410290 w 3211789"/>
              <a:gd name="connsiteY2003" fmla="*/ 1701495 h 6108771"/>
              <a:gd name="connsiteX2004" fmla="*/ 2385183 w 3211789"/>
              <a:gd name="connsiteY2004" fmla="*/ 1711151 h 6108771"/>
              <a:gd name="connsiteX2005" fmla="*/ 2377458 w 3211789"/>
              <a:gd name="connsiteY2005" fmla="*/ 1707289 h 6108771"/>
              <a:gd name="connsiteX2006" fmla="*/ 2377458 w 3211789"/>
              <a:gd name="connsiteY2006" fmla="*/ 1672525 h 6108771"/>
              <a:gd name="connsiteX2007" fmla="*/ 2412222 w 3211789"/>
              <a:gd name="connsiteY2007" fmla="*/ 1622310 h 6108771"/>
              <a:gd name="connsiteX2008" fmla="*/ 2406428 w 3211789"/>
              <a:gd name="connsiteY2008" fmla="*/ 1664799 h 6108771"/>
              <a:gd name="connsiteX2009" fmla="*/ 1349994 w 3211789"/>
              <a:gd name="connsiteY2009" fmla="*/ 1647418 h 6108771"/>
              <a:gd name="connsiteX2010" fmla="*/ 1282398 w 3211789"/>
              <a:gd name="connsiteY2010" fmla="*/ 1726602 h 6108771"/>
              <a:gd name="connsiteX2011" fmla="*/ 1266947 w 3211789"/>
              <a:gd name="connsiteY2011" fmla="*/ 1718877 h 6108771"/>
              <a:gd name="connsiteX2012" fmla="*/ 1247634 w 3211789"/>
              <a:gd name="connsiteY2012" fmla="*/ 1666731 h 6108771"/>
              <a:gd name="connsiteX2013" fmla="*/ 1270810 w 3211789"/>
              <a:gd name="connsiteY2013" fmla="*/ 1651280 h 6108771"/>
              <a:gd name="connsiteX2014" fmla="*/ 1303643 w 3211789"/>
              <a:gd name="connsiteY2014" fmla="*/ 1622310 h 6108771"/>
              <a:gd name="connsiteX2015" fmla="*/ 1349994 w 3211789"/>
              <a:gd name="connsiteY2015" fmla="*/ 1647418 h 6108771"/>
              <a:gd name="connsiteX2016" fmla="*/ 1284329 w 3211789"/>
              <a:gd name="connsiteY2016" fmla="*/ 1616516 h 6108771"/>
              <a:gd name="connsiteX2017" fmla="*/ 1243772 w 3211789"/>
              <a:gd name="connsiteY2017" fmla="*/ 1649349 h 6108771"/>
              <a:gd name="connsiteX2018" fmla="*/ 1226390 w 3211789"/>
              <a:gd name="connsiteY2018" fmla="*/ 1630036 h 6108771"/>
              <a:gd name="connsiteX2019" fmla="*/ 1228321 w 3211789"/>
              <a:gd name="connsiteY2019" fmla="*/ 1595272 h 6108771"/>
              <a:gd name="connsiteX2020" fmla="*/ 1284329 w 3211789"/>
              <a:gd name="connsiteY2020" fmla="*/ 1616516 h 6108771"/>
              <a:gd name="connsiteX2021" fmla="*/ 1218664 w 3211789"/>
              <a:gd name="connsiteY2021" fmla="*/ 1626173 h 6108771"/>
              <a:gd name="connsiteX2022" fmla="*/ 1156862 w 3211789"/>
              <a:gd name="connsiteY2022" fmla="*/ 1693769 h 6108771"/>
              <a:gd name="connsiteX2023" fmla="*/ 1143343 w 3211789"/>
              <a:gd name="connsiteY2023" fmla="*/ 1616516 h 6108771"/>
              <a:gd name="connsiteX2024" fmla="*/ 1149137 w 3211789"/>
              <a:gd name="connsiteY2024" fmla="*/ 1602997 h 6108771"/>
              <a:gd name="connsiteX2025" fmla="*/ 1191626 w 3211789"/>
              <a:gd name="connsiteY2025" fmla="*/ 1579821 h 6108771"/>
              <a:gd name="connsiteX2026" fmla="*/ 1218664 w 3211789"/>
              <a:gd name="connsiteY2026" fmla="*/ 1626173 h 6108771"/>
              <a:gd name="connsiteX2027" fmla="*/ 1676388 w 3211789"/>
              <a:gd name="connsiteY2027" fmla="*/ 1579821 h 6108771"/>
              <a:gd name="connsiteX2028" fmla="*/ 1728534 w 3211789"/>
              <a:gd name="connsiteY2028" fmla="*/ 1597203 h 6108771"/>
              <a:gd name="connsiteX2029" fmla="*/ 1840550 w 3211789"/>
              <a:gd name="connsiteY2029" fmla="*/ 1641624 h 6108771"/>
              <a:gd name="connsiteX2030" fmla="*/ 1817374 w 3211789"/>
              <a:gd name="connsiteY2030" fmla="*/ 1676387 h 6108771"/>
              <a:gd name="connsiteX2031" fmla="*/ 1798061 w 3211789"/>
              <a:gd name="connsiteY2031" fmla="*/ 1715014 h 6108771"/>
              <a:gd name="connsiteX2032" fmla="*/ 1786473 w 3211789"/>
              <a:gd name="connsiteY2032" fmla="*/ 1722739 h 6108771"/>
              <a:gd name="connsiteX2033" fmla="*/ 1709220 w 3211789"/>
              <a:gd name="connsiteY2033" fmla="*/ 1695701 h 6108771"/>
              <a:gd name="connsiteX2034" fmla="*/ 1481324 w 3211789"/>
              <a:gd name="connsiteY2034" fmla="*/ 1641624 h 6108771"/>
              <a:gd name="connsiteX2035" fmla="*/ 1473599 w 3211789"/>
              <a:gd name="connsiteY2035" fmla="*/ 1631967 h 6108771"/>
              <a:gd name="connsiteX2036" fmla="*/ 1506431 w 3211789"/>
              <a:gd name="connsiteY2036" fmla="*/ 1560508 h 6108771"/>
              <a:gd name="connsiteX2037" fmla="*/ 1527676 w 3211789"/>
              <a:gd name="connsiteY2037" fmla="*/ 1556645 h 6108771"/>
              <a:gd name="connsiteX2038" fmla="*/ 1676388 w 3211789"/>
              <a:gd name="connsiteY2038" fmla="*/ 1579821 h 6108771"/>
              <a:gd name="connsiteX2039" fmla="*/ 556221 w 3211789"/>
              <a:gd name="connsiteY2039" fmla="*/ 1616516 h 6108771"/>
              <a:gd name="connsiteX2040" fmla="*/ 662444 w 3211789"/>
              <a:gd name="connsiteY2040" fmla="*/ 1823168 h 6108771"/>
              <a:gd name="connsiteX2041" fmla="*/ 677894 w 3211789"/>
              <a:gd name="connsiteY2041" fmla="*/ 1763297 h 6108771"/>
              <a:gd name="connsiteX2042" fmla="*/ 712658 w 3211789"/>
              <a:gd name="connsiteY2042" fmla="*/ 1852138 h 6108771"/>
              <a:gd name="connsiteX2043" fmla="*/ 540770 w 3211789"/>
              <a:gd name="connsiteY2043" fmla="*/ 1645486 h 6108771"/>
              <a:gd name="connsiteX2044" fmla="*/ 560084 w 3211789"/>
              <a:gd name="connsiteY2044" fmla="*/ 1554714 h 6108771"/>
              <a:gd name="connsiteX2045" fmla="*/ 556221 w 3211789"/>
              <a:gd name="connsiteY2045" fmla="*/ 1616516 h 6108771"/>
              <a:gd name="connsiteX2046" fmla="*/ 1487118 w 3211789"/>
              <a:gd name="connsiteY2046" fmla="*/ 1558577 h 6108771"/>
              <a:gd name="connsiteX2047" fmla="*/ 1473599 w 3211789"/>
              <a:gd name="connsiteY2047" fmla="*/ 1581753 h 6108771"/>
              <a:gd name="connsiteX2048" fmla="*/ 1454286 w 3211789"/>
              <a:gd name="connsiteY2048" fmla="*/ 1630036 h 6108771"/>
              <a:gd name="connsiteX2049" fmla="*/ 1442698 w 3211789"/>
              <a:gd name="connsiteY2049" fmla="*/ 1637761 h 6108771"/>
              <a:gd name="connsiteX2050" fmla="*/ 1431110 w 3211789"/>
              <a:gd name="connsiteY2050" fmla="*/ 1620379 h 6108771"/>
              <a:gd name="connsiteX2051" fmla="*/ 1473599 w 3211789"/>
              <a:gd name="connsiteY2051" fmla="*/ 1546989 h 6108771"/>
              <a:gd name="connsiteX2052" fmla="*/ 1487118 w 3211789"/>
              <a:gd name="connsiteY2052" fmla="*/ 1558577 h 6108771"/>
              <a:gd name="connsiteX2053" fmla="*/ 1133686 w 3211789"/>
              <a:gd name="connsiteY2053" fmla="*/ 1550852 h 6108771"/>
              <a:gd name="connsiteX2054" fmla="*/ 1077678 w 3211789"/>
              <a:gd name="connsiteY2054" fmla="*/ 1618448 h 6108771"/>
              <a:gd name="connsiteX2055" fmla="*/ 1060296 w 3211789"/>
              <a:gd name="connsiteY2055" fmla="*/ 1618448 h 6108771"/>
              <a:gd name="connsiteX2056" fmla="*/ 1058365 w 3211789"/>
              <a:gd name="connsiteY2056" fmla="*/ 1612654 h 6108771"/>
              <a:gd name="connsiteX2057" fmla="*/ 1062227 w 3211789"/>
              <a:gd name="connsiteY2057" fmla="*/ 1595272 h 6108771"/>
              <a:gd name="connsiteX2058" fmla="*/ 1058365 w 3211789"/>
              <a:gd name="connsiteY2058" fmla="*/ 1570165 h 6108771"/>
              <a:gd name="connsiteX2059" fmla="*/ 1095060 w 3211789"/>
              <a:gd name="connsiteY2059" fmla="*/ 1537332 h 6108771"/>
              <a:gd name="connsiteX2060" fmla="*/ 1102785 w 3211789"/>
              <a:gd name="connsiteY2060" fmla="*/ 1529607 h 6108771"/>
              <a:gd name="connsiteX2061" fmla="*/ 1133686 w 3211789"/>
              <a:gd name="connsiteY2061" fmla="*/ 1550852 h 6108771"/>
              <a:gd name="connsiteX2062" fmla="*/ 1100854 w 3211789"/>
              <a:gd name="connsiteY2062" fmla="*/ 1527676 h 6108771"/>
              <a:gd name="connsiteX2063" fmla="*/ 1071884 w 3211789"/>
              <a:gd name="connsiteY2063" fmla="*/ 1529607 h 6108771"/>
              <a:gd name="connsiteX2064" fmla="*/ 1085403 w 3211789"/>
              <a:gd name="connsiteY2064" fmla="*/ 1506431 h 6108771"/>
              <a:gd name="connsiteX2065" fmla="*/ 1100854 w 3211789"/>
              <a:gd name="connsiteY2065" fmla="*/ 1527676 h 6108771"/>
              <a:gd name="connsiteX2066" fmla="*/ 803430 w 3211789"/>
              <a:gd name="connsiteY2066" fmla="*/ 1525744 h 6108771"/>
              <a:gd name="connsiteX2067" fmla="*/ 853644 w 3211789"/>
              <a:gd name="connsiteY2067" fmla="*/ 1548920 h 6108771"/>
              <a:gd name="connsiteX2068" fmla="*/ 784117 w 3211789"/>
              <a:gd name="connsiteY2068" fmla="*/ 1610722 h 6108771"/>
              <a:gd name="connsiteX2069" fmla="*/ 708795 w 3211789"/>
              <a:gd name="connsiteY2069" fmla="*/ 1575959 h 6108771"/>
              <a:gd name="connsiteX2070" fmla="*/ 735834 w 3211789"/>
              <a:gd name="connsiteY2070" fmla="*/ 1545058 h 6108771"/>
              <a:gd name="connsiteX2071" fmla="*/ 762872 w 3211789"/>
              <a:gd name="connsiteY2071" fmla="*/ 1504500 h 6108771"/>
              <a:gd name="connsiteX2072" fmla="*/ 803430 w 3211789"/>
              <a:gd name="connsiteY2072" fmla="*/ 1525744 h 6108771"/>
              <a:gd name="connsiteX2073" fmla="*/ 1068021 w 3211789"/>
              <a:gd name="connsiteY2073" fmla="*/ 1496774 h 6108771"/>
              <a:gd name="connsiteX2074" fmla="*/ 1033257 w 3211789"/>
              <a:gd name="connsiteY2074" fmla="*/ 1545058 h 6108771"/>
              <a:gd name="connsiteX2075" fmla="*/ 1054502 w 3211789"/>
              <a:gd name="connsiteY2075" fmla="*/ 1575959 h 6108771"/>
              <a:gd name="connsiteX2076" fmla="*/ 1046777 w 3211789"/>
              <a:gd name="connsiteY2076" fmla="*/ 1601066 h 6108771"/>
              <a:gd name="connsiteX2077" fmla="*/ 977249 w 3211789"/>
              <a:gd name="connsiteY2077" fmla="*/ 1653212 h 6108771"/>
              <a:gd name="connsiteX2078" fmla="*/ 946348 w 3211789"/>
              <a:gd name="connsiteY2078" fmla="*/ 1649349 h 6108771"/>
              <a:gd name="connsiteX2079" fmla="*/ 1029395 w 3211789"/>
              <a:gd name="connsiteY2079" fmla="*/ 1546989 h 6108771"/>
              <a:gd name="connsiteX2080" fmla="*/ 1002356 w 3211789"/>
              <a:gd name="connsiteY2080" fmla="*/ 1543126 h 6108771"/>
              <a:gd name="connsiteX2081" fmla="*/ 1015876 w 3211789"/>
              <a:gd name="connsiteY2081" fmla="*/ 1502568 h 6108771"/>
              <a:gd name="connsiteX2082" fmla="*/ 1052571 w 3211789"/>
              <a:gd name="connsiteY2082" fmla="*/ 1485187 h 6108771"/>
              <a:gd name="connsiteX2083" fmla="*/ 1068021 w 3211789"/>
              <a:gd name="connsiteY2083" fmla="*/ 1496774 h 6108771"/>
              <a:gd name="connsiteX2084" fmla="*/ 1006219 w 3211789"/>
              <a:gd name="connsiteY2084" fmla="*/ 1500637 h 6108771"/>
              <a:gd name="connsiteX2085" fmla="*/ 954073 w 3211789"/>
              <a:gd name="connsiteY2085" fmla="*/ 1560508 h 6108771"/>
              <a:gd name="connsiteX2086" fmla="*/ 952142 w 3211789"/>
              <a:gd name="connsiteY2086" fmla="*/ 1564371 h 6108771"/>
              <a:gd name="connsiteX2087" fmla="*/ 973386 w 3211789"/>
              <a:gd name="connsiteY2087" fmla="*/ 1581753 h 6108771"/>
              <a:gd name="connsiteX2088" fmla="*/ 888408 w 3211789"/>
              <a:gd name="connsiteY2088" fmla="*/ 1645486 h 6108771"/>
              <a:gd name="connsiteX2089" fmla="*/ 816949 w 3211789"/>
              <a:gd name="connsiteY2089" fmla="*/ 1618448 h 6108771"/>
              <a:gd name="connsiteX2090" fmla="*/ 869095 w 3211789"/>
              <a:gd name="connsiteY2090" fmla="*/ 1554714 h 6108771"/>
              <a:gd name="connsiteX2091" fmla="*/ 915447 w 3211789"/>
              <a:gd name="connsiteY2091" fmla="*/ 1570165 h 6108771"/>
              <a:gd name="connsiteX2092" fmla="*/ 917378 w 3211789"/>
              <a:gd name="connsiteY2092" fmla="*/ 1566302 h 6108771"/>
              <a:gd name="connsiteX2093" fmla="*/ 878752 w 3211789"/>
              <a:gd name="connsiteY2093" fmla="*/ 1533470 h 6108771"/>
              <a:gd name="connsiteX2094" fmla="*/ 919309 w 3211789"/>
              <a:gd name="connsiteY2094" fmla="*/ 1508362 h 6108771"/>
              <a:gd name="connsiteX2095" fmla="*/ 967593 w 3211789"/>
              <a:gd name="connsiteY2095" fmla="*/ 1473599 h 6108771"/>
              <a:gd name="connsiteX2096" fmla="*/ 1006219 w 3211789"/>
              <a:gd name="connsiteY2096" fmla="*/ 1500637 h 6108771"/>
              <a:gd name="connsiteX2097" fmla="*/ 911584 w 3211789"/>
              <a:gd name="connsiteY2097" fmla="*/ 1469736 h 6108771"/>
              <a:gd name="connsiteX2098" fmla="*/ 927035 w 3211789"/>
              <a:gd name="connsiteY2098" fmla="*/ 1471667 h 6108771"/>
              <a:gd name="connsiteX2099" fmla="*/ 928966 w 3211789"/>
              <a:gd name="connsiteY2099" fmla="*/ 1475530 h 6108771"/>
              <a:gd name="connsiteX2100" fmla="*/ 892271 w 3211789"/>
              <a:gd name="connsiteY2100" fmla="*/ 1510294 h 6108771"/>
              <a:gd name="connsiteX2101" fmla="*/ 845919 w 3211789"/>
              <a:gd name="connsiteY2101" fmla="*/ 1519950 h 6108771"/>
              <a:gd name="connsiteX2102" fmla="*/ 778323 w 3211789"/>
              <a:gd name="connsiteY2102" fmla="*/ 1489049 h 6108771"/>
              <a:gd name="connsiteX2103" fmla="*/ 793774 w 3211789"/>
              <a:gd name="connsiteY2103" fmla="*/ 1477461 h 6108771"/>
              <a:gd name="connsiteX2104" fmla="*/ 847851 w 3211789"/>
              <a:gd name="connsiteY2104" fmla="*/ 1452354 h 6108771"/>
              <a:gd name="connsiteX2105" fmla="*/ 911584 w 3211789"/>
              <a:gd name="connsiteY2105" fmla="*/ 1469736 h 6108771"/>
              <a:gd name="connsiteX2106" fmla="*/ 703001 w 3211789"/>
              <a:gd name="connsiteY2106" fmla="*/ 1473599 h 6108771"/>
              <a:gd name="connsiteX2107" fmla="*/ 739696 w 3211789"/>
              <a:gd name="connsiteY2107" fmla="*/ 1487118 h 6108771"/>
              <a:gd name="connsiteX2108" fmla="*/ 747422 w 3211789"/>
              <a:gd name="connsiteY2108" fmla="*/ 1494843 h 6108771"/>
              <a:gd name="connsiteX2109" fmla="*/ 685619 w 3211789"/>
              <a:gd name="connsiteY2109" fmla="*/ 1566302 h 6108771"/>
              <a:gd name="connsiteX2110" fmla="*/ 662444 w 3211789"/>
              <a:gd name="connsiteY2110" fmla="*/ 1572096 h 6108771"/>
              <a:gd name="connsiteX2111" fmla="*/ 621886 w 3211789"/>
              <a:gd name="connsiteY2111" fmla="*/ 1483255 h 6108771"/>
              <a:gd name="connsiteX2112" fmla="*/ 623817 w 3211789"/>
              <a:gd name="connsiteY2112" fmla="*/ 1471667 h 6108771"/>
              <a:gd name="connsiteX2113" fmla="*/ 637336 w 3211789"/>
              <a:gd name="connsiteY2113" fmla="*/ 1460079 h 6108771"/>
              <a:gd name="connsiteX2114" fmla="*/ 652787 w 3211789"/>
              <a:gd name="connsiteY2114" fmla="*/ 1433041 h 6108771"/>
              <a:gd name="connsiteX2115" fmla="*/ 703001 w 3211789"/>
              <a:gd name="connsiteY2115" fmla="*/ 1473599 h 6108771"/>
              <a:gd name="connsiteX2116" fmla="*/ 639268 w 3211789"/>
              <a:gd name="connsiteY2116" fmla="*/ 1421453 h 6108771"/>
              <a:gd name="connsiteX2117" fmla="*/ 621886 w 3211789"/>
              <a:gd name="connsiteY2117" fmla="*/ 1469736 h 6108771"/>
              <a:gd name="connsiteX2118" fmla="*/ 602573 w 3211789"/>
              <a:gd name="connsiteY2118" fmla="*/ 1442697 h 6108771"/>
              <a:gd name="connsiteX2119" fmla="*/ 602573 w 3211789"/>
              <a:gd name="connsiteY2119" fmla="*/ 1404071 h 6108771"/>
              <a:gd name="connsiteX2120" fmla="*/ 608367 w 3211789"/>
              <a:gd name="connsiteY2120" fmla="*/ 1404071 h 6108771"/>
              <a:gd name="connsiteX2121" fmla="*/ 639268 w 3211789"/>
              <a:gd name="connsiteY2121" fmla="*/ 1421453 h 6108771"/>
              <a:gd name="connsiteX2122" fmla="*/ 768666 w 3211789"/>
              <a:gd name="connsiteY2122" fmla="*/ 1402140 h 6108771"/>
              <a:gd name="connsiteX2123" fmla="*/ 830469 w 3211789"/>
              <a:gd name="connsiteY2123" fmla="*/ 1431110 h 6108771"/>
              <a:gd name="connsiteX2124" fmla="*/ 753216 w 3211789"/>
              <a:gd name="connsiteY2124" fmla="*/ 1473599 h 6108771"/>
              <a:gd name="connsiteX2125" fmla="*/ 664375 w 3211789"/>
              <a:gd name="connsiteY2125" fmla="*/ 1413728 h 6108771"/>
              <a:gd name="connsiteX2126" fmla="*/ 668238 w 3211789"/>
              <a:gd name="connsiteY2126" fmla="*/ 1406002 h 6108771"/>
              <a:gd name="connsiteX2127" fmla="*/ 701070 w 3211789"/>
              <a:gd name="connsiteY2127" fmla="*/ 1394414 h 6108771"/>
              <a:gd name="connsiteX2128" fmla="*/ 735834 w 3211789"/>
              <a:gd name="connsiteY2128" fmla="*/ 1375101 h 6108771"/>
              <a:gd name="connsiteX2129" fmla="*/ 768666 w 3211789"/>
              <a:gd name="connsiteY2129" fmla="*/ 1402140 h 6108771"/>
              <a:gd name="connsiteX2130" fmla="*/ 2157287 w 3211789"/>
              <a:gd name="connsiteY2130" fmla="*/ 1369307 h 6108771"/>
              <a:gd name="connsiteX2131" fmla="*/ 2153424 w 3211789"/>
              <a:gd name="connsiteY2131" fmla="*/ 1384758 h 6108771"/>
              <a:gd name="connsiteX2132" fmla="*/ 2157287 w 3211789"/>
              <a:gd name="connsiteY2132" fmla="*/ 1394414 h 6108771"/>
              <a:gd name="connsiteX2133" fmla="*/ 2197845 w 3211789"/>
              <a:gd name="connsiteY2133" fmla="*/ 1377033 h 6108771"/>
              <a:gd name="connsiteX2134" fmla="*/ 2109004 w 3211789"/>
              <a:gd name="connsiteY2134" fmla="*/ 1433041 h 6108771"/>
              <a:gd name="connsiteX2135" fmla="*/ 2149562 w 3211789"/>
              <a:gd name="connsiteY2135" fmla="*/ 1361582 h 6108771"/>
              <a:gd name="connsiteX2136" fmla="*/ 2157287 w 3211789"/>
              <a:gd name="connsiteY2136" fmla="*/ 1369307 h 6108771"/>
              <a:gd name="connsiteX2137" fmla="*/ 865232 w 3211789"/>
              <a:gd name="connsiteY2137" fmla="*/ 1346131 h 6108771"/>
              <a:gd name="connsiteX2138" fmla="*/ 911584 w 3211789"/>
              <a:gd name="connsiteY2138" fmla="*/ 1380895 h 6108771"/>
              <a:gd name="connsiteX2139" fmla="*/ 840125 w 3211789"/>
              <a:gd name="connsiteY2139" fmla="*/ 1413728 h 6108771"/>
              <a:gd name="connsiteX2140" fmla="*/ 757078 w 3211789"/>
              <a:gd name="connsiteY2140" fmla="*/ 1367376 h 6108771"/>
              <a:gd name="connsiteX2141" fmla="*/ 849782 w 3211789"/>
              <a:gd name="connsiteY2141" fmla="*/ 1338406 h 6108771"/>
              <a:gd name="connsiteX2142" fmla="*/ 865232 w 3211789"/>
              <a:gd name="connsiteY2142" fmla="*/ 1346131 h 6108771"/>
              <a:gd name="connsiteX2143" fmla="*/ 1998919 w 3211789"/>
              <a:gd name="connsiteY2143" fmla="*/ 1336475 h 6108771"/>
              <a:gd name="connsiteX2144" fmla="*/ 1993125 w 3211789"/>
              <a:gd name="connsiteY2144" fmla="*/ 1363513 h 6108771"/>
              <a:gd name="connsiteX2145" fmla="*/ 1996987 w 3211789"/>
              <a:gd name="connsiteY2145" fmla="*/ 1365445 h 6108771"/>
              <a:gd name="connsiteX2146" fmla="*/ 2066515 w 3211789"/>
              <a:gd name="connsiteY2146" fmla="*/ 1349994 h 6108771"/>
              <a:gd name="connsiteX2147" fmla="*/ 1956430 w 3211789"/>
              <a:gd name="connsiteY2147" fmla="*/ 1398277 h 6108771"/>
              <a:gd name="connsiteX2148" fmla="*/ 1991193 w 3211789"/>
              <a:gd name="connsiteY2148" fmla="*/ 1313299 h 6108771"/>
              <a:gd name="connsiteX2149" fmla="*/ 1998919 w 3211789"/>
              <a:gd name="connsiteY2149" fmla="*/ 1336475 h 6108771"/>
              <a:gd name="connsiteX2150" fmla="*/ 1149137 w 3211789"/>
              <a:gd name="connsiteY2150" fmla="*/ 1311368 h 6108771"/>
              <a:gd name="connsiteX2151" fmla="*/ 1151068 w 3211789"/>
              <a:gd name="connsiteY2151" fmla="*/ 1319093 h 6108771"/>
              <a:gd name="connsiteX2152" fmla="*/ 1145274 w 3211789"/>
              <a:gd name="connsiteY2152" fmla="*/ 1332612 h 6108771"/>
              <a:gd name="connsiteX2153" fmla="*/ 1110510 w 3211789"/>
              <a:gd name="connsiteY2153" fmla="*/ 1334543 h 6108771"/>
              <a:gd name="connsiteX2154" fmla="*/ 1093128 w 3211789"/>
              <a:gd name="connsiteY2154" fmla="*/ 1340337 h 6108771"/>
              <a:gd name="connsiteX2155" fmla="*/ 1033257 w 3211789"/>
              <a:gd name="connsiteY2155" fmla="*/ 1367376 h 6108771"/>
              <a:gd name="connsiteX2156" fmla="*/ 1025532 w 3211789"/>
              <a:gd name="connsiteY2156" fmla="*/ 1344200 h 6108771"/>
              <a:gd name="connsiteX2157" fmla="*/ 1046777 w 3211789"/>
              <a:gd name="connsiteY2157" fmla="*/ 1324887 h 6108771"/>
              <a:gd name="connsiteX2158" fmla="*/ 1108579 w 3211789"/>
              <a:gd name="connsiteY2158" fmla="*/ 1303642 h 6108771"/>
              <a:gd name="connsiteX2159" fmla="*/ 1149137 w 3211789"/>
              <a:gd name="connsiteY2159" fmla="*/ 1311368 h 6108771"/>
              <a:gd name="connsiteX2160" fmla="*/ 1015876 w 3211789"/>
              <a:gd name="connsiteY2160" fmla="*/ 1303642 h 6108771"/>
              <a:gd name="connsiteX2161" fmla="*/ 973386 w 3211789"/>
              <a:gd name="connsiteY2161" fmla="*/ 1328749 h 6108771"/>
              <a:gd name="connsiteX2162" fmla="*/ 986906 w 3211789"/>
              <a:gd name="connsiteY2162" fmla="*/ 1349994 h 6108771"/>
              <a:gd name="connsiteX2163" fmla="*/ 984974 w 3211789"/>
              <a:gd name="connsiteY2163" fmla="*/ 1365445 h 6108771"/>
              <a:gd name="connsiteX2164" fmla="*/ 1000425 w 3211789"/>
              <a:gd name="connsiteY2164" fmla="*/ 1355788 h 6108771"/>
              <a:gd name="connsiteX2165" fmla="*/ 1015876 w 3211789"/>
              <a:gd name="connsiteY2165" fmla="*/ 1378964 h 6108771"/>
              <a:gd name="connsiteX2166" fmla="*/ 992700 w 3211789"/>
              <a:gd name="connsiteY2166" fmla="*/ 1404071 h 6108771"/>
              <a:gd name="connsiteX2167" fmla="*/ 1000425 w 3211789"/>
              <a:gd name="connsiteY2167" fmla="*/ 1415659 h 6108771"/>
              <a:gd name="connsiteX2168" fmla="*/ 981112 w 3211789"/>
              <a:gd name="connsiteY2168" fmla="*/ 1446560 h 6108771"/>
              <a:gd name="connsiteX2169" fmla="*/ 984974 w 3211789"/>
              <a:gd name="connsiteY2169" fmla="*/ 1448491 h 6108771"/>
              <a:gd name="connsiteX2170" fmla="*/ 1021670 w 3211789"/>
              <a:gd name="connsiteY2170" fmla="*/ 1413728 h 6108771"/>
              <a:gd name="connsiteX2171" fmla="*/ 1039051 w 3211789"/>
              <a:gd name="connsiteY2171" fmla="*/ 1440766 h 6108771"/>
              <a:gd name="connsiteX2172" fmla="*/ 990768 w 3211789"/>
              <a:gd name="connsiteY2172" fmla="*/ 1469736 h 6108771"/>
              <a:gd name="connsiteX2173" fmla="*/ 971455 w 3211789"/>
              <a:gd name="connsiteY2173" fmla="*/ 1465873 h 6108771"/>
              <a:gd name="connsiteX2174" fmla="*/ 971455 w 3211789"/>
              <a:gd name="connsiteY2174" fmla="*/ 1460079 h 6108771"/>
              <a:gd name="connsiteX2175" fmla="*/ 977249 w 3211789"/>
              <a:gd name="connsiteY2175" fmla="*/ 1454285 h 6108771"/>
              <a:gd name="connsiteX2176" fmla="*/ 907722 w 3211789"/>
              <a:gd name="connsiteY2176" fmla="*/ 1454285 h 6108771"/>
              <a:gd name="connsiteX2177" fmla="*/ 857507 w 3211789"/>
              <a:gd name="connsiteY2177" fmla="*/ 1429178 h 6108771"/>
              <a:gd name="connsiteX2178" fmla="*/ 890340 w 3211789"/>
              <a:gd name="connsiteY2178" fmla="*/ 1415659 h 6108771"/>
              <a:gd name="connsiteX2179" fmla="*/ 928966 w 3211789"/>
              <a:gd name="connsiteY2179" fmla="*/ 1394414 h 6108771"/>
              <a:gd name="connsiteX2180" fmla="*/ 971455 w 3211789"/>
              <a:gd name="connsiteY2180" fmla="*/ 1411796 h 6108771"/>
              <a:gd name="connsiteX2181" fmla="*/ 984974 w 3211789"/>
              <a:gd name="connsiteY2181" fmla="*/ 1404071 h 6108771"/>
              <a:gd name="connsiteX2182" fmla="*/ 948279 w 3211789"/>
              <a:gd name="connsiteY2182" fmla="*/ 1384758 h 6108771"/>
              <a:gd name="connsiteX2183" fmla="*/ 973386 w 3211789"/>
              <a:gd name="connsiteY2183" fmla="*/ 1369307 h 6108771"/>
              <a:gd name="connsiteX2184" fmla="*/ 867164 w 3211789"/>
              <a:gd name="connsiteY2184" fmla="*/ 1344200 h 6108771"/>
              <a:gd name="connsiteX2185" fmla="*/ 927035 w 3211789"/>
              <a:gd name="connsiteY2185" fmla="*/ 1303642 h 6108771"/>
              <a:gd name="connsiteX2186" fmla="*/ 956005 w 3211789"/>
              <a:gd name="connsiteY2186" fmla="*/ 1311368 h 6108771"/>
              <a:gd name="connsiteX2187" fmla="*/ 952142 w 3211789"/>
              <a:gd name="connsiteY2187" fmla="*/ 1301711 h 6108771"/>
              <a:gd name="connsiteX2188" fmla="*/ 954073 w 3211789"/>
              <a:gd name="connsiteY2188" fmla="*/ 1295917 h 6108771"/>
              <a:gd name="connsiteX2189" fmla="*/ 1013944 w 3211789"/>
              <a:gd name="connsiteY2189" fmla="*/ 1290123 h 6108771"/>
              <a:gd name="connsiteX2190" fmla="*/ 1015876 w 3211789"/>
              <a:gd name="connsiteY2190" fmla="*/ 1303642 h 6108771"/>
              <a:gd name="connsiteX2191" fmla="*/ 728109 w 3211789"/>
              <a:gd name="connsiteY2191" fmla="*/ 1357719 h 6108771"/>
              <a:gd name="connsiteX2192" fmla="*/ 643130 w 3211789"/>
              <a:gd name="connsiteY2192" fmla="*/ 1394414 h 6108771"/>
              <a:gd name="connsiteX2193" fmla="*/ 589053 w 3211789"/>
              <a:gd name="connsiteY2193" fmla="*/ 1369307 h 6108771"/>
              <a:gd name="connsiteX2194" fmla="*/ 589053 w 3211789"/>
              <a:gd name="connsiteY2194" fmla="*/ 1353857 h 6108771"/>
              <a:gd name="connsiteX2195" fmla="*/ 602573 w 3211789"/>
              <a:gd name="connsiteY2195" fmla="*/ 1317162 h 6108771"/>
              <a:gd name="connsiteX2196" fmla="*/ 668238 w 3211789"/>
              <a:gd name="connsiteY2196" fmla="*/ 1286260 h 6108771"/>
              <a:gd name="connsiteX2197" fmla="*/ 728109 w 3211789"/>
              <a:gd name="connsiteY2197" fmla="*/ 1357719 h 6108771"/>
              <a:gd name="connsiteX2198" fmla="*/ 1156862 w 3211789"/>
              <a:gd name="connsiteY2198" fmla="*/ 1270810 h 6108771"/>
              <a:gd name="connsiteX2199" fmla="*/ 1158793 w 3211789"/>
              <a:gd name="connsiteY2199" fmla="*/ 1276604 h 6108771"/>
              <a:gd name="connsiteX2200" fmla="*/ 1137549 w 3211789"/>
              <a:gd name="connsiteY2200" fmla="*/ 1293986 h 6108771"/>
              <a:gd name="connsiteX2201" fmla="*/ 1106648 w 3211789"/>
              <a:gd name="connsiteY2201" fmla="*/ 1284329 h 6108771"/>
              <a:gd name="connsiteX2202" fmla="*/ 1143343 w 3211789"/>
              <a:gd name="connsiteY2202" fmla="*/ 1268879 h 6108771"/>
              <a:gd name="connsiteX2203" fmla="*/ 1156862 w 3211789"/>
              <a:gd name="connsiteY2203" fmla="*/ 1270810 h 6108771"/>
              <a:gd name="connsiteX2204" fmla="*/ 886477 w 3211789"/>
              <a:gd name="connsiteY2204" fmla="*/ 1261153 h 6108771"/>
              <a:gd name="connsiteX2205" fmla="*/ 917378 w 3211789"/>
              <a:gd name="connsiteY2205" fmla="*/ 1284329 h 6108771"/>
              <a:gd name="connsiteX2206" fmla="*/ 923172 w 3211789"/>
              <a:gd name="connsiteY2206" fmla="*/ 1295917 h 6108771"/>
              <a:gd name="connsiteX2207" fmla="*/ 923172 w 3211789"/>
              <a:gd name="connsiteY2207" fmla="*/ 1301711 h 6108771"/>
              <a:gd name="connsiteX2208" fmla="*/ 857507 w 3211789"/>
              <a:gd name="connsiteY2208" fmla="*/ 1315230 h 6108771"/>
              <a:gd name="connsiteX2209" fmla="*/ 799567 w 3211789"/>
              <a:gd name="connsiteY2209" fmla="*/ 1299780 h 6108771"/>
              <a:gd name="connsiteX2210" fmla="*/ 797636 w 3211789"/>
              <a:gd name="connsiteY2210" fmla="*/ 1303642 h 6108771"/>
              <a:gd name="connsiteX2211" fmla="*/ 820812 w 3211789"/>
              <a:gd name="connsiteY2211" fmla="*/ 1322956 h 6108771"/>
              <a:gd name="connsiteX2212" fmla="*/ 834331 w 3211789"/>
              <a:gd name="connsiteY2212" fmla="*/ 1332612 h 6108771"/>
              <a:gd name="connsiteX2213" fmla="*/ 774460 w 3211789"/>
              <a:gd name="connsiteY2213" fmla="*/ 1349994 h 6108771"/>
              <a:gd name="connsiteX2214" fmla="*/ 693345 w 3211789"/>
              <a:gd name="connsiteY2214" fmla="*/ 1301711 h 6108771"/>
              <a:gd name="connsiteX2215" fmla="*/ 683688 w 3211789"/>
              <a:gd name="connsiteY2215" fmla="*/ 1272741 h 6108771"/>
              <a:gd name="connsiteX2216" fmla="*/ 687551 w 3211789"/>
              <a:gd name="connsiteY2216" fmla="*/ 1263085 h 6108771"/>
              <a:gd name="connsiteX2217" fmla="*/ 710727 w 3211789"/>
              <a:gd name="connsiteY2217" fmla="*/ 1259222 h 6108771"/>
              <a:gd name="connsiteX2218" fmla="*/ 741628 w 3211789"/>
              <a:gd name="connsiteY2218" fmla="*/ 1247634 h 6108771"/>
              <a:gd name="connsiteX2219" fmla="*/ 755147 w 3211789"/>
              <a:gd name="connsiteY2219" fmla="*/ 1247634 h 6108771"/>
              <a:gd name="connsiteX2220" fmla="*/ 786048 w 3211789"/>
              <a:gd name="connsiteY2220" fmla="*/ 1295917 h 6108771"/>
              <a:gd name="connsiteX2221" fmla="*/ 791842 w 3211789"/>
              <a:gd name="connsiteY2221" fmla="*/ 1295917 h 6108771"/>
              <a:gd name="connsiteX2222" fmla="*/ 793774 w 3211789"/>
              <a:gd name="connsiteY2222" fmla="*/ 1290123 h 6108771"/>
              <a:gd name="connsiteX2223" fmla="*/ 776392 w 3211789"/>
              <a:gd name="connsiteY2223" fmla="*/ 1255359 h 6108771"/>
              <a:gd name="connsiteX2224" fmla="*/ 828537 w 3211789"/>
              <a:gd name="connsiteY2224" fmla="*/ 1234115 h 6108771"/>
              <a:gd name="connsiteX2225" fmla="*/ 886477 w 3211789"/>
              <a:gd name="connsiteY2225" fmla="*/ 1261153 h 6108771"/>
              <a:gd name="connsiteX2226" fmla="*/ 1012013 w 3211789"/>
              <a:gd name="connsiteY2226" fmla="*/ 1268879 h 6108771"/>
              <a:gd name="connsiteX2227" fmla="*/ 969524 w 3211789"/>
              <a:gd name="connsiteY2227" fmla="*/ 1284329 h 6108771"/>
              <a:gd name="connsiteX2228" fmla="*/ 919309 w 3211789"/>
              <a:gd name="connsiteY2228" fmla="*/ 1272741 h 6108771"/>
              <a:gd name="connsiteX2229" fmla="*/ 880683 w 3211789"/>
              <a:gd name="connsiteY2229" fmla="*/ 1228321 h 6108771"/>
              <a:gd name="connsiteX2230" fmla="*/ 919309 w 3211789"/>
              <a:gd name="connsiteY2230" fmla="*/ 1228321 h 6108771"/>
              <a:gd name="connsiteX2231" fmla="*/ 957936 w 3211789"/>
              <a:gd name="connsiteY2231" fmla="*/ 1212870 h 6108771"/>
              <a:gd name="connsiteX2232" fmla="*/ 1012013 w 3211789"/>
              <a:gd name="connsiteY2232" fmla="*/ 1268879 h 6108771"/>
              <a:gd name="connsiteX2233" fmla="*/ 1037120 w 3211789"/>
              <a:gd name="connsiteY2233" fmla="*/ 1220595 h 6108771"/>
              <a:gd name="connsiteX2234" fmla="*/ 1037120 w 3211789"/>
              <a:gd name="connsiteY2234" fmla="*/ 1226389 h 6108771"/>
              <a:gd name="connsiteX2235" fmla="*/ 1017807 w 3211789"/>
              <a:gd name="connsiteY2235" fmla="*/ 1253428 h 6108771"/>
              <a:gd name="connsiteX2236" fmla="*/ 977249 w 3211789"/>
              <a:gd name="connsiteY2236" fmla="*/ 1207076 h 6108771"/>
              <a:gd name="connsiteX2237" fmla="*/ 1037120 w 3211789"/>
              <a:gd name="connsiteY2237" fmla="*/ 1220595 h 6108771"/>
              <a:gd name="connsiteX2238" fmla="*/ 2862220 w 3211789"/>
              <a:gd name="connsiteY2238" fmla="*/ 1338406 h 6108771"/>
              <a:gd name="connsiteX2239" fmla="*/ 2871876 w 3211789"/>
              <a:gd name="connsiteY2239" fmla="*/ 1380895 h 6108771"/>
              <a:gd name="connsiteX2240" fmla="*/ 2871876 w 3211789"/>
              <a:gd name="connsiteY2240" fmla="*/ 1425316 h 6108771"/>
              <a:gd name="connsiteX2241" fmla="*/ 3020588 w 3211789"/>
              <a:gd name="connsiteY2241" fmla="*/ 1606860 h 6108771"/>
              <a:gd name="connsiteX2242" fmla="*/ 3082391 w 3211789"/>
              <a:gd name="connsiteY2242" fmla="*/ 1602997 h 6108771"/>
              <a:gd name="connsiteX2243" fmla="*/ 3211789 w 3211789"/>
              <a:gd name="connsiteY2243" fmla="*/ 1682181 h 6108771"/>
              <a:gd name="connsiteX2244" fmla="*/ 3097841 w 3211789"/>
              <a:gd name="connsiteY2244" fmla="*/ 1614585 h 6108771"/>
              <a:gd name="connsiteX2245" fmla="*/ 3088184 w 3211789"/>
              <a:gd name="connsiteY2245" fmla="*/ 1612654 h 6108771"/>
              <a:gd name="connsiteX2246" fmla="*/ 2991618 w 3211789"/>
              <a:gd name="connsiteY2246" fmla="*/ 1622310 h 6108771"/>
              <a:gd name="connsiteX2247" fmla="*/ 2840975 w 3211789"/>
              <a:gd name="connsiteY2247" fmla="*/ 1433041 h 6108771"/>
              <a:gd name="connsiteX2248" fmla="*/ 2696126 w 3211789"/>
              <a:gd name="connsiteY2248" fmla="*/ 1249565 h 6108771"/>
              <a:gd name="connsiteX2249" fmla="*/ 2439260 w 3211789"/>
              <a:gd name="connsiteY2249" fmla="*/ 1384758 h 6108771"/>
              <a:gd name="connsiteX2250" fmla="*/ 2385183 w 3211789"/>
              <a:gd name="connsiteY2250" fmla="*/ 1394414 h 6108771"/>
              <a:gd name="connsiteX2251" fmla="*/ 2344625 w 3211789"/>
              <a:gd name="connsiteY2251" fmla="*/ 1386689 h 6108771"/>
              <a:gd name="connsiteX2252" fmla="*/ 2273166 w 3211789"/>
              <a:gd name="connsiteY2252" fmla="*/ 1324887 h 6108771"/>
              <a:gd name="connsiteX2253" fmla="*/ 2286686 w 3211789"/>
              <a:gd name="connsiteY2253" fmla="*/ 1293986 h 6108771"/>
              <a:gd name="connsiteX2254" fmla="*/ 2389046 w 3211789"/>
              <a:gd name="connsiteY2254" fmla="*/ 1321024 h 6108771"/>
              <a:gd name="connsiteX2255" fmla="*/ 2435398 w 3211789"/>
              <a:gd name="connsiteY2255" fmla="*/ 1311368 h 6108771"/>
              <a:gd name="connsiteX2256" fmla="*/ 2466299 w 3211789"/>
              <a:gd name="connsiteY2256" fmla="*/ 1301711 h 6108771"/>
              <a:gd name="connsiteX2257" fmla="*/ 2568659 w 3211789"/>
              <a:gd name="connsiteY2257" fmla="*/ 1236046 h 6108771"/>
              <a:gd name="connsiteX2258" fmla="*/ 2684538 w 3211789"/>
              <a:gd name="connsiteY2258" fmla="*/ 1199351 h 6108771"/>
              <a:gd name="connsiteX2259" fmla="*/ 2862220 w 3211789"/>
              <a:gd name="connsiteY2259" fmla="*/ 1338406 h 6108771"/>
              <a:gd name="connsiteX2260" fmla="*/ 2261579 w 3211789"/>
              <a:gd name="connsiteY2260" fmla="*/ 1276604 h 6108771"/>
              <a:gd name="connsiteX2261" fmla="*/ 2230677 w 3211789"/>
              <a:gd name="connsiteY2261" fmla="*/ 1303642 h 6108771"/>
              <a:gd name="connsiteX2262" fmla="*/ 2193982 w 3211789"/>
              <a:gd name="connsiteY2262" fmla="*/ 1301711 h 6108771"/>
              <a:gd name="connsiteX2263" fmla="*/ 2211364 w 3211789"/>
              <a:gd name="connsiteY2263" fmla="*/ 1236046 h 6108771"/>
              <a:gd name="connsiteX2264" fmla="*/ 2203639 w 3211789"/>
              <a:gd name="connsiteY2264" fmla="*/ 1191626 h 6108771"/>
              <a:gd name="connsiteX2265" fmla="*/ 2261579 w 3211789"/>
              <a:gd name="connsiteY2265" fmla="*/ 1276604 h 6108771"/>
              <a:gd name="connsiteX2266" fmla="*/ 1245703 w 3211789"/>
              <a:gd name="connsiteY2266" fmla="*/ 1224458 h 6108771"/>
              <a:gd name="connsiteX2267" fmla="*/ 1301711 w 3211789"/>
              <a:gd name="connsiteY2267" fmla="*/ 1224458 h 6108771"/>
              <a:gd name="connsiteX2268" fmla="*/ 1361582 w 3211789"/>
              <a:gd name="connsiteY2268" fmla="*/ 1210939 h 6108771"/>
              <a:gd name="connsiteX2269" fmla="*/ 1378964 w 3211789"/>
              <a:gd name="connsiteY2269" fmla="*/ 1203214 h 6108771"/>
              <a:gd name="connsiteX2270" fmla="*/ 1388621 w 3211789"/>
              <a:gd name="connsiteY2270" fmla="*/ 1203214 h 6108771"/>
              <a:gd name="connsiteX2271" fmla="*/ 1390552 w 3211789"/>
              <a:gd name="connsiteY2271" fmla="*/ 1207076 h 6108771"/>
              <a:gd name="connsiteX2272" fmla="*/ 1295917 w 3211789"/>
              <a:gd name="connsiteY2272" fmla="*/ 1241840 h 6108771"/>
              <a:gd name="connsiteX2273" fmla="*/ 1133686 w 3211789"/>
              <a:gd name="connsiteY2273" fmla="*/ 1245703 h 6108771"/>
              <a:gd name="connsiteX2274" fmla="*/ 1371239 w 3211789"/>
              <a:gd name="connsiteY2274" fmla="*/ 1141411 h 6108771"/>
              <a:gd name="connsiteX2275" fmla="*/ 1245703 w 3211789"/>
              <a:gd name="connsiteY2275" fmla="*/ 1224458 h 6108771"/>
              <a:gd name="connsiteX2276" fmla="*/ 956005 w 3211789"/>
              <a:gd name="connsiteY2276" fmla="*/ 1199351 h 6108771"/>
              <a:gd name="connsiteX2277" fmla="*/ 898065 w 3211789"/>
              <a:gd name="connsiteY2277" fmla="*/ 1216733 h 6108771"/>
              <a:gd name="connsiteX2278" fmla="*/ 818881 w 3211789"/>
              <a:gd name="connsiteY2278" fmla="*/ 1145274 h 6108771"/>
              <a:gd name="connsiteX2279" fmla="*/ 857507 w 3211789"/>
              <a:gd name="connsiteY2279" fmla="*/ 1141411 h 6108771"/>
              <a:gd name="connsiteX2280" fmla="*/ 956005 w 3211789"/>
              <a:gd name="connsiteY2280" fmla="*/ 1199351 h 6108771"/>
              <a:gd name="connsiteX2281" fmla="*/ 842057 w 3211789"/>
              <a:gd name="connsiteY2281" fmla="*/ 1218664 h 6108771"/>
              <a:gd name="connsiteX2282" fmla="*/ 797636 w 3211789"/>
              <a:gd name="connsiteY2282" fmla="*/ 1228321 h 6108771"/>
              <a:gd name="connsiteX2283" fmla="*/ 718452 w 3211789"/>
              <a:gd name="connsiteY2283" fmla="*/ 1151068 h 6108771"/>
              <a:gd name="connsiteX2284" fmla="*/ 741628 w 3211789"/>
              <a:gd name="connsiteY2284" fmla="*/ 1141411 h 6108771"/>
              <a:gd name="connsiteX2285" fmla="*/ 842057 w 3211789"/>
              <a:gd name="connsiteY2285" fmla="*/ 1218664 h 6108771"/>
              <a:gd name="connsiteX2286" fmla="*/ 1226390 w 3211789"/>
              <a:gd name="connsiteY2286" fmla="*/ 1151068 h 6108771"/>
              <a:gd name="connsiteX2287" fmla="*/ 1185832 w 3211789"/>
              <a:gd name="connsiteY2287" fmla="*/ 1197420 h 6108771"/>
              <a:gd name="connsiteX2288" fmla="*/ 1114373 w 3211789"/>
              <a:gd name="connsiteY2288" fmla="*/ 1224458 h 6108771"/>
              <a:gd name="connsiteX2289" fmla="*/ 1027463 w 3211789"/>
              <a:gd name="connsiteY2289" fmla="*/ 1303642 h 6108771"/>
              <a:gd name="connsiteX2290" fmla="*/ 1106648 w 3211789"/>
              <a:gd name="connsiteY2290" fmla="*/ 1151068 h 6108771"/>
              <a:gd name="connsiteX2291" fmla="*/ 1141412 w 3211789"/>
              <a:gd name="connsiteY2291" fmla="*/ 1139480 h 6108771"/>
              <a:gd name="connsiteX2292" fmla="*/ 1226390 w 3211789"/>
              <a:gd name="connsiteY2292" fmla="*/ 1151068 h 6108771"/>
              <a:gd name="connsiteX2293" fmla="*/ 1004288 w 3211789"/>
              <a:gd name="connsiteY2293" fmla="*/ 1137549 h 6108771"/>
              <a:gd name="connsiteX2294" fmla="*/ 1037120 w 3211789"/>
              <a:gd name="connsiteY2294" fmla="*/ 1183900 h 6108771"/>
              <a:gd name="connsiteX2295" fmla="*/ 1037120 w 3211789"/>
              <a:gd name="connsiteY2295" fmla="*/ 1203214 h 6108771"/>
              <a:gd name="connsiteX2296" fmla="*/ 1033257 w 3211789"/>
              <a:gd name="connsiteY2296" fmla="*/ 1201282 h 6108771"/>
              <a:gd name="connsiteX2297" fmla="*/ 1012013 w 3211789"/>
              <a:gd name="connsiteY2297" fmla="*/ 1205145 h 6108771"/>
              <a:gd name="connsiteX2298" fmla="*/ 936691 w 3211789"/>
              <a:gd name="connsiteY2298" fmla="*/ 1141411 h 6108771"/>
              <a:gd name="connsiteX2299" fmla="*/ 936691 w 3211789"/>
              <a:gd name="connsiteY2299" fmla="*/ 1131755 h 6108771"/>
              <a:gd name="connsiteX2300" fmla="*/ 963730 w 3211789"/>
              <a:gd name="connsiteY2300" fmla="*/ 1131755 h 6108771"/>
              <a:gd name="connsiteX2301" fmla="*/ 969524 w 3211789"/>
              <a:gd name="connsiteY2301" fmla="*/ 1131755 h 6108771"/>
              <a:gd name="connsiteX2302" fmla="*/ 1004288 w 3211789"/>
              <a:gd name="connsiteY2302" fmla="*/ 1137549 h 6108771"/>
              <a:gd name="connsiteX2303" fmla="*/ 1326818 w 3211789"/>
              <a:gd name="connsiteY2303" fmla="*/ 1125961 h 6108771"/>
              <a:gd name="connsiteX2304" fmla="*/ 1317162 w 3211789"/>
              <a:gd name="connsiteY2304" fmla="*/ 1147205 h 6108771"/>
              <a:gd name="connsiteX2305" fmla="*/ 1232184 w 3211789"/>
              <a:gd name="connsiteY2305" fmla="*/ 1187763 h 6108771"/>
              <a:gd name="connsiteX2306" fmla="*/ 1222527 w 3211789"/>
              <a:gd name="connsiteY2306" fmla="*/ 1187763 h 6108771"/>
              <a:gd name="connsiteX2307" fmla="*/ 1251497 w 3211789"/>
              <a:gd name="connsiteY2307" fmla="*/ 1154931 h 6108771"/>
              <a:gd name="connsiteX2308" fmla="*/ 1270810 w 3211789"/>
              <a:gd name="connsiteY2308" fmla="*/ 1137549 h 6108771"/>
              <a:gd name="connsiteX2309" fmla="*/ 1324887 w 3211789"/>
              <a:gd name="connsiteY2309" fmla="*/ 1118235 h 6108771"/>
              <a:gd name="connsiteX2310" fmla="*/ 1326818 w 3211789"/>
              <a:gd name="connsiteY2310" fmla="*/ 1125961 h 6108771"/>
              <a:gd name="connsiteX2311" fmla="*/ 451929 w 3211789"/>
              <a:gd name="connsiteY2311" fmla="*/ 1290123 h 6108771"/>
              <a:gd name="connsiteX2312" fmla="*/ 461586 w 3211789"/>
              <a:gd name="connsiteY2312" fmla="*/ 1353857 h 6108771"/>
              <a:gd name="connsiteX2313" fmla="*/ 502144 w 3211789"/>
              <a:gd name="connsiteY2313" fmla="*/ 1324887 h 6108771"/>
              <a:gd name="connsiteX2314" fmla="*/ 507938 w 3211789"/>
              <a:gd name="connsiteY2314" fmla="*/ 1324887 h 6108771"/>
              <a:gd name="connsiteX2315" fmla="*/ 471243 w 3211789"/>
              <a:gd name="connsiteY2315" fmla="*/ 1409865 h 6108771"/>
              <a:gd name="connsiteX2316" fmla="*/ 448067 w 3211789"/>
              <a:gd name="connsiteY2316" fmla="*/ 1373170 h 6108771"/>
              <a:gd name="connsiteX2317" fmla="*/ 430685 w 3211789"/>
              <a:gd name="connsiteY2317" fmla="*/ 1311368 h 6108771"/>
              <a:gd name="connsiteX2318" fmla="*/ 430685 w 3211789"/>
              <a:gd name="connsiteY2318" fmla="*/ 1259222 h 6108771"/>
              <a:gd name="connsiteX2319" fmla="*/ 523388 w 3211789"/>
              <a:gd name="connsiteY2319" fmla="*/ 1114373 h 6108771"/>
              <a:gd name="connsiteX2320" fmla="*/ 451929 w 3211789"/>
              <a:gd name="connsiteY2320" fmla="*/ 1290123 h 6108771"/>
              <a:gd name="connsiteX2321" fmla="*/ 1039051 w 3211789"/>
              <a:gd name="connsiteY2321" fmla="*/ 1095060 h 6108771"/>
              <a:gd name="connsiteX2322" fmla="*/ 1114373 w 3211789"/>
              <a:gd name="connsiteY2322" fmla="*/ 1125961 h 6108771"/>
              <a:gd name="connsiteX2323" fmla="*/ 1060296 w 3211789"/>
              <a:gd name="connsiteY2323" fmla="*/ 1141411 h 6108771"/>
              <a:gd name="connsiteX2324" fmla="*/ 1058365 w 3211789"/>
              <a:gd name="connsiteY2324" fmla="*/ 1145274 h 6108771"/>
              <a:gd name="connsiteX2325" fmla="*/ 1079609 w 3211789"/>
              <a:gd name="connsiteY2325" fmla="*/ 1158793 h 6108771"/>
              <a:gd name="connsiteX2326" fmla="*/ 1056433 w 3211789"/>
              <a:gd name="connsiteY2326" fmla="*/ 1187763 h 6108771"/>
              <a:gd name="connsiteX2327" fmla="*/ 1035189 w 3211789"/>
              <a:gd name="connsiteY2327" fmla="*/ 1154931 h 6108771"/>
              <a:gd name="connsiteX2328" fmla="*/ 1040983 w 3211789"/>
              <a:gd name="connsiteY2328" fmla="*/ 1139480 h 6108771"/>
              <a:gd name="connsiteX2329" fmla="*/ 1056433 w 3211789"/>
              <a:gd name="connsiteY2329" fmla="*/ 1145274 h 6108771"/>
              <a:gd name="connsiteX2330" fmla="*/ 1058365 w 3211789"/>
              <a:gd name="connsiteY2330" fmla="*/ 1139480 h 6108771"/>
              <a:gd name="connsiteX2331" fmla="*/ 1029395 w 3211789"/>
              <a:gd name="connsiteY2331" fmla="*/ 1100854 h 6108771"/>
              <a:gd name="connsiteX2332" fmla="*/ 1029395 w 3211789"/>
              <a:gd name="connsiteY2332" fmla="*/ 1095060 h 6108771"/>
              <a:gd name="connsiteX2333" fmla="*/ 1039051 w 3211789"/>
              <a:gd name="connsiteY2333" fmla="*/ 1095060 h 6108771"/>
              <a:gd name="connsiteX2334" fmla="*/ 2421878 w 3211789"/>
              <a:gd name="connsiteY2334" fmla="*/ 1077678 h 6108771"/>
              <a:gd name="connsiteX2335" fmla="*/ 2327244 w 3211789"/>
              <a:gd name="connsiteY2335" fmla="*/ 1170381 h 6108771"/>
              <a:gd name="connsiteX2336" fmla="*/ 2338831 w 3211789"/>
              <a:gd name="connsiteY2336" fmla="*/ 1127892 h 6108771"/>
              <a:gd name="connsiteX2337" fmla="*/ 2392908 w 3211789"/>
              <a:gd name="connsiteY2337" fmla="*/ 1077678 h 6108771"/>
              <a:gd name="connsiteX2338" fmla="*/ 2421878 w 3211789"/>
              <a:gd name="connsiteY2338" fmla="*/ 1077678 h 6108771"/>
              <a:gd name="connsiteX2339" fmla="*/ 983043 w 3211789"/>
              <a:gd name="connsiteY2339" fmla="*/ 1068021 h 6108771"/>
              <a:gd name="connsiteX2340" fmla="*/ 1015876 w 3211789"/>
              <a:gd name="connsiteY2340" fmla="*/ 1102785 h 6108771"/>
              <a:gd name="connsiteX2341" fmla="*/ 981112 w 3211789"/>
              <a:gd name="connsiteY2341" fmla="*/ 1124029 h 6108771"/>
              <a:gd name="connsiteX2342" fmla="*/ 894202 w 3211789"/>
              <a:gd name="connsiteY2342" fmla="*/ 1052570 h 6108771"/>
              <a:gd name="connsiteX2343" fmla="*/ 952142 w 3211789"/>
              <a:gd name="connsiteY2343" fmla="*/ 1068021 h 6108771"/>
              <a:gd name="connsiteX2344" fmla="*/ 983043 w 3211789"/>
              <a:gd name="connsiteY2344" fmla="*/ 1068021 h 6108771"/>
              <a:gd name="connsiteX2345" fmla="*/ 730040 w 3211789"/>
              <a:gd name="connsiteY2345" fmla="*/ 1056433 h 6108771"/>
              <a:gd name="connsiteX2346" fmla="*/ 770598 w 3211789"/>
              <a:gd name="connsiteY2346" fmla="*/ 1068021 h 6108771"/>
              <a:gd name="connsiteX2347" fmla="*/ 786048 w 3211789"/>
              <a:gd name="connsiteY2347" fmla="*/ 1093128 h 6108771"/>
              <a:gd name="connsiteX2348" fmla="*/ 787980 w 3211789"/>
              <a:gd name="connsiteY2348" fmla="*/ 1087334 h 6108771"/>
              <a:gd name="connsiteX2349" fmla="*/ 784117 w 3211789"/>
              <a:gd name="connsiteY2349" fmla="*/ 1071884 h 6108771"/>
              <a:gd name="connsiteX2350" fmla="*/ 803430 w 3211789"/>
              <a:gd name="connsiteY2350" fmla="*/ 1056433 h 6108771"/>
              <a:gd name="connsiteX2351" fmla="*/ 832400 w 3211789"/>
              <a:gd name="connsiteY2351" fmla="*/ 1060296 h 6108771"/>
              <a:gd name="connsiteX2352" fmla="*/ 878752 w 3211789"/>
              <a:gd name="connsiteY2352" fmla="*/ 1071884 h 6108771"/>
              <a:gd name="connsiteX2353" fmla="*/ 903859 w 3211789"/>
              <a:gd name="connsiteY2353" fmla="*/ 1118235 h 6108771"/>
              <a:gd name="connsiteX2354" fmla="*/ 853644 w 3211789"/>
              <a:gd name="connsiteY2354" fmla="*/ 1135617 h 6108771"/>
              <a:gd name="connsiteX2355" fmla="*/ 793774 w 3211789"/>
              <a:gd name="connsiteY2355" fmla="*/ 1110510 h 6108771"/>
              <a:gd name="connsiteX2356" fmla="*/ 762872 w 3211789"/>
              <a:gd name="connsiteY2356" fmla="*/ 1133686 h 6108771"/>
              <a:gd name="connsiteX2357" fmla="*/ 701070 w 3211789"/>
              <a:gd name="connsiteY2357" fmla="*/ 1116304 h 6108771"/>
              <a:gd name="connsiteX2358" fmla="*/ 691413 w 3211789"/>
              <a:gd name="connsiteY2358" fmla="*/ 1116304 h 6108771"/>
              <a:gd name="connsiteX2359" fmla="*/ 674032 w 3211789"/>
              <a:gd name="connsiteY2359" fmla="*/ 1156862 h 6108771"/>
              <a:gd name="connsiteX2360" fmla="*/ 691413 w 3211789"/>
              <a:gd name="connsiteY2360" fmla="*/ 1156862 h 6108771"/>
              <a:gd name="connsiteX2361" fmla="*/ 703001 w 3211789"/>
              <a:gd name="connsiteY2361" fmla="*/ 1162656 h 6108771"/>
              <a:gd name="connsiteX2362" fmla="*/ 714589 w 3211789"/>
              <a:gd name="connsiteY2362" fmla="*/ 1193557 h 6108771"/>
              <a:gd name="connsiteX2363" fmla="*/ 749353 w 3211789"/>
              <a:gd name="connsiteY2363" fmla="*/ 1226389 h 6108771"/>
              <a:gd name="connsiteX2364" fmla="*/ 685619 w 3211789"/>
              <a:gd name="connsiteY2364" fmla="*/ 1247634 h 6108771"/>
              <a:gd name="connsiteX2365" fmla="*/ 616092 w 3211789"/>
              <a:gd name="connsiteY2365" fmla="*/ 1226389 h 6108771"/>
              <a:gd name="connsiteX2366" fmla="*/ 614161 w 3211789"/>
              <a:gd name="connsiteY2366" fmla="*/ 1230252 h 6108771"/>
              <a:gd name="connsiteX2367" fmla="*/ 660512 w 3211789"/>
              <a:gd name="connsiteY2367" fmla="*/ 1263085 h 6108771"/>
              <a:gd name="connsiteX2368" fmla="*/ 660512 w 3211789"/>
              <a:gd name="connsiteY2368" fmla="*/ 1266947 h 6108771"/>
              <a:gd name="connsiteX2369" fmla="*/ 608367 w 3211789"/>
              <a:gd name="connsiteY2369" fmla="*/ 1303642 h 6108771"/>
              <a:gd name="connsiteX2370" fmla="*/ 592916 w 3211789"/>
              <a:gd name="connsiteY2370" fmla="*/ 1292054 h 6108771"/>
              <a:gd name="connsiteX2371" fmla="*/ 596779 w 3211789"/>
              <a:gd name="connsiteY2371" fmla="*/ 1276604 h 6108771"/>
              <a:gd name="connsiteX2372" fmla="*/ 594847 w 3211789"/>
              <a:gd name="connsiteY2372" fmla="*/ 1255359 h 6108771"/>
              <a:gd name="connsiteX2373" fmla="*/ 614161 w 3211789"/>
              <a:gd name="connsiteY2373" fmla="*/ 1224458 h 6108771"/>
              <a:gd name="connsiteX2374" fmla="*/ 606435 w 3211789"/>
              <a:gd name="connsiteY2374" fmla="*/ 1195488 h 6108771"/>
              <a:gd name="connsiteX2375" fmla="*/ 674032 w 3211789"/>
              <a:gd name="connsiteY2375" fmla="*/ 1162656 h 6108771"/>
              <a:gd name="connsiteX2376" fmla="*/ 666306 w 3211789"/>
              <a:gd name="connsiteY2376" fmla="*/ 1156862 h 6108771"/>
              <a:gd name="connsiteX2377" fmla="*/ 633474 w 3211789"/>
              <a:gd name="connsiteY2377" fmla="*/ 1164587 h 6108771"/>
              <a:gd name="connsiteX2378" fmla="*/ 618023 w 3211789"/>
              <a:gd name="connsiteY2378" fmla="*/ 1145274 h 6108771"/>
              <a:gd name="connsiteX2379" fmla="*/ 637336 w 3211789"/>
              <a:gd name="connsiteY2379" fmla="*/ 1098922 h 6108771"/>
              <a:gd name="connsiteX2380" fmla="*/ 641199 w 3211789"/>
              <a:gd name="connsiteY2380" fmla="*/ 1083472 h 6108771"/>
              <a:gd name="connsiteX2381" fmla="*/ 656650 w 3211789"/>
              <a:gd name="connsiteY2381" fmla="*/ 1068021 h 6108771"/>
              <a:gd name="connsiteX2382" fmla="*/ 662444 w 3211789"/>
              <a:gd name="connsiteY2382" fmla="*/ 1068021 h 6108771"/>
              <a:gd name="connsiteX2383" fmla="*/ 689482 w 3211789"/>
              <a:gd name="connsiteY2383" fmla="*/ 1116304 h 6108771"/>
              <a:gd name="connsiteX2384" fmla="*/ 691413 w 3211789"/>
              <a:gd name="connsiteY2384" fmla="*/ 1108579 h 6108771"/>
              <a:gd name="connsiteX2385" fmla="*/ 672100 w 3211789"/>
              <a:gd name="connsiteY2385" fmla="*/ 1048708 h 6108771"/>
              <a:gd name="connsiteX2386" fmla="*/ 679825 w 3211789"/>
              <a:gd name="connsiteY2386" fmla="*/ 1033257 h 6108771"/>
              <a:gd name="connsiteX2387" fmla="*/ 730040 w 3211789"/>
              <a:gd name="connsiteY2387" fmla="*/ 1056433 h 6108771"/>
              <a:gd name="connsiteX2388" fmla="*/ 948279 w 3211789"/>
              <a:gd name="connsiteY2388" fmla="*/ 1052570 h 6108771"/>
              <a:gd name="connsiteX2389" fmla="*/ 942485 w 3211789"/>
              <a:gd name="connsiteY2389" fmla="*/ 1054502 h 6108771"/>
              <a:gd name="connsiteX2390" fmla="*/ 899996 w 3211789"/>
              <a:gd name="connsiteY2390" fmla="*/ 1031326 h 6108771"/>
              <a:gd name="connsiteX2391" fmla="*/ 911584 w 3211789"/>
              <a:gd name="connsiteY2391" fmla="*/ 1031326 h 6108771"/>
              <a:gd name="connsiteX2392" fmla="*/ 948279 w 3211789"/>
              <a:gd name="connsiteY2392" fmla="*/ 1052570 h 6108771"/>
              <a:gd name="connsiteX2393" fmla="*/ 774460 w 3211789"/>
              <a:gd name="connsiteY2393" fmla="*/ 1033257 h 6108771"/>
              <a:gd name="connsiteX2394" fmla="*/ 743559 w 3211789"/>
              <a:gd name="connsiteY2394" fmla="*/ 1046776 h 6108771"/>
              <a:gd name="connsiteX2395" fmla="*/ 691413 w 3211789"/>
              <a:gd name="connsiteY2395" fmla="*/ 1019738 h 6108771"/>
              <a:gd name="connsiteX2396" fmla="*/ 741628 w 3211789"/>
              <a:gd name="connsiteY2396" fmla="*/ 1006219 h 6108771"/>
              <a:gd name="connsiteX2397" fmla="*/ 774460 w 3211789"/>
              <a:gd name="connsiteY2397" fmla="*/ 1033257 h 6108771"/>
              <a:gd name="connsiteX2398" fmla="*/ 815018 w 3211789"/>
              <a:gd name="connsiteY2398" fmla="*/ 1004287 h 6108771"/>
              <a:gd name="connsiteX2399" fmla="*/ 872958 w 3211789"/>
              <a:gd name="connsiteY2399" fmla="*/ 1019738 h 6108771"/>
              <a:gd name="connsiteX2400" fmla="*/ 878752 w 3211789"/>
              <a:gd name="connsiteY2400" fmla="*/ 1033257 h 6108771"/>
              <a:gd name="connsiteX2401" fmla="*/ 843988 w 3211789"/>
              <a:gd name="connsiteY2401" fmla="*/ 1048708 h 6108771"/>
              <a:gd name="connsiteX2402" fmla="*/ 774460 w 3211789"/>
              <a:gd name="connsiteY2402" fmla="*/ 1004287 h 6108771"/>
              <a:gd name="connsiteX2403" fmla="*/ 815018 w 3211789"/>
              <a:gd name="connsiteY2403" fmla="*/ 1004287 h 6108771"/>
              <a:gd name="connsiteX2404" fmla="*/ 973386 w 3211789"/>
              <a:gd name="connsiteY2404" fmla="*/ 981112 h 6108771"/>
              <a:gd name="connsiteX2405" fmla="*/ 1048708 w 3211789"/>
              <a:gd name="connsiteY2405" fmla="*/ 1000425 h 6108771"/>
              <a:gd name="connsiteX2406" fmla="*/ 1125961 w 3211789"/>
              <a:gd name="connsiteY2406" fmla="*/ 1002356 h 6108771"/>
              <a:gd name="connsiteX2407" fmla="*/ 1176175 w 3211789"/>
              <a:gd name="connsiteY2407" fmla="*/ 996562 h 6108771"/>
              <a:gd name="connsiteX2408" fmla="*/ 1191626 w 3211789"/>
              <a:gd name="connsiteY2408" fmla="*/ 992699 h 6108771"/>
              <a:gd name="connsiteX2409" fmla="*/ 1091197 w 3211789"/>
              <a:gd name="connsiteY2409" fmla="*/ 1017807 h 6108771"/>
              <a:gd name="connsiteX2410" fmla="*/ 984974 w 3211789"/>
              <a:gd name="connsiteY2410" fmla="*/ 1004287 h 6108771"/>
              <a:gd name="connsiteX2411" fmla="*/ 981112 w 3211789"/>
              <a:gd name="connsiteY2411" fmla="*/ 1006219 h 6108771"/>
              <a:gd name="connsiteX2412" fmla="*/ 1193557 w 3211789"/>
              <a:gd name="connsiteY2412" fmla="*/ 1095060 h 6108771"/>
              <a:gd name="connsiteX2413" fmla="*/ 1286261 w 3211789"/>
              <a:gd name="connsiteY2413" fmla="*/ 1095060 h 6108771"/>
              <a:gd name="connsiteX2414" fmla="*/ 1286261 w 3211789"/>
              <a:gd name="connsiteY2414" fmla="*/ 1100854 h 6108771"/>
              <a:gd name="connsiteX2415" fmla="*/ 1216733 w 3211789"/>
              <a:gd name="connsiteY2415" fmla="*/ 1110510 h 6108771"/>
              <a:gd name="connsiteX2416" fmla="*/ 1141412 w 3211789"/>
              <a:gd name="connsiteY2416" fmla="*/ 1095060 h 6108771"/>
              <a:gd name="connsiteX2417" fmla="*/ 979180 w 3211789"/>
              <a:gd name="connsiteY2417" fmla="*/ 1031326 h 6108771"/>
              <a:gd name="connsiteX2418" fmla="*/ 818881 w 3211789"/>
              <a:gd name="connsiteY2418" fmla="*/ 979180 h 6108771"/>
              <a:gd name="connsiteX2419" fmla="*/ 845919 w 3211789"/>
              <a:gd name="connsiteY2419" fmla="*/ 965661 h 6108771"/>
              <a:gd name="connsiteX2420" fmla="*/ 973386 w 3211789"/>
              <a:gd name="connsiteY2420" fmla="*/ 981112 h 6108771"/>
              <a:gd name="connsiteX2421" fmla="*/ 1732396 w 3211789"/>
              <a:gd name="connsiteY2421" fmla="*/ 954073 h 6108771"/>
              <a:gd name="connsiteX2422" fmla="*/ 1765229 w 3211789"/>
              <a:gd name="connsiteY2422" fmla="*/ 988837 h 6108771"/>
              <a:gd name="connsiteX2423" fmla="*/ 1798061 w 3211789"/>
              <a:gd name="connsiteY2423" fmla="*/ 1004287 h 6108771"/>
              <a:gd name="connsiteX2424" fmla="*/ 1809649 w 3211789"/>
              <a:gd name="connsiteY2424" fmla="*/ 1008150 h 6108771"/>
              <a:gd name="connsiteX2425" fmla="*/ 1871451 w 3211789"/>
              <a:gd name="connsiteY2425" fmla="*/ 1008150 h 6108771"/>
              <a:gd name="connsiteX2426" fmla="*/ 1888833 w 3211789"/>
              <a:gd name="connsiteY2426" fmla="*/ 1010081 h 6108771"/>
              <a:gd name="connsiteX2427" fmla="*/ 2074240 w 3211789"/>
              <a:gd name="connsiteY2427" fmla="*/ 1102785 h 6108771"/>
              <a:gd name="connsiteX2428" fmla="*/ 2145699 w 3211789"/>
              <a:gd name="connsiteY2428" fmla="*/ 1112441 h 6108771"/>
              <a:gd name="connsiteX2429" fmla="*/ 2081966 w 3211789"/>
              <a:gd name="connsiteY2429" fmla="*/ 1127892 h 6108771"/>
              <a:gd name="connsiteX2430" fmla="*/ 1871451 w 3211789"/>
              <a:gd name="connsiteY2430" fmla="*/ 1056433 h 6108771"/>
              <a:gd name="connsiteX2431" fmla="*/ 1786473 w 3211789"/>
              <a:gd name="connsiteY2431" fmla="*/ 1066090 h 6108771"/>
              <a:gd name="connsiteX2432" fmla="*/ 1687976 w 3211789"/>
              <a:gd name="connsiteY2432" fmla="*/ 1000425 h 6108771"/>
              <a:gd name="connsiteX2433" fmla="*/ 1722740 w 3211789"/>
              <a:gd name="connsiteY2433" fmla="*/ 950210 h 6108771"/>
              <a:gd name="connsiteX2434" fmla="*/ 1732396 w 3211789"/>
              <a:gd name="connsiteY2434" fmla="*/ 954073 h 6108771"/>
              <a:gd name="connsiteX2435" fmla="*/ 1193557 w 3211789"/>
              <a:gd name="connsiteY2435" fmla="*/ 950210 h 6108771"/>
              <a:gd name="connsiteX2436" fmla="*/ 1189695 w 3211789"/>
              <a:gd name="connsiteY2436" fmla="*/ 954073 h 6108771"/>
              <a:gd name="connsiteX2437" fmla="*/ 1145274 w 3211789"/>
              <a:gd name="connsiteY2437" fmla="*/ 969524 h 6108771"/>
              <a:gd name="connsiteX2438" fmla="*/ 1116304 w 3211789"/>
              <a:gd name="connsiteY2438" fmla="*/ 957936 h 6108771"/>
              <a:gd name="connsiteX2439" fmla="*/ 1149137 w 3211789"/>
              <a:gd name="connsiteY2439" fmla="*/ 950210 h 6108771"/>
              <a:gd name="connsiteX2440" fmla="*/ 1193557 w 3211789"/>
              <a:gd name="connsiteY2440" fmla="*/ 950210 h 6108771"/>
              <a:gd name="connsiteX2441" fmla="*/ 1081541 w 3211789"/>
              <a:gd name="connsiteY2441" fmla="*/ 957936 h 6108771"/>
              <a:gd name="connsiteX2442" fmla="*/ 1048708 w 3211789"/>
              <a:gd name="connsiteY2442" fmla="*/ 975318 h 6108771"/>
              <a:gd name="connsiteX2443" fmla="*/ 984974 w 3211789"/>
              <a:gd name="connsiteY2443" fmla="*/ 927035 h 6108771"/>
              <a:gd name="connsiteX2444" fmla="*/ 1081541 w 3211789"/>
              <a:gd name="connsiteY2444" fmla="*/ 957936 h 6108771"/>
              <a:gd name="connsiteX2445" fmla="*/ 813087 w 3211789"/>
              <a:gd name="connsiteY2445" fmla="*/ 934760 h 6108771"/>
              <a:gd name="connsiteX2446" fmla="*/ 782186 w 3211789"/>
              <a:gd name="connsiteY2446" fmla="*/ 948279 h 6108771"/>
              <a:gd name="connsiteX2447" fmla="*/ 770598 w 3211789"/>
              <a:gd name="connsiteY2447" fmla="*/ 948279 h 6108771"/>
              <a:gd name="connsiteX2448" fmla="*/ 768666 w 3211789"/>
              <a:gd name="connsiteY2448" fmla="*/ 940554 h 6108771"/>
              <a:gd name="connsiteX2449" fmla="*/ 782186 w 3211789"/>
              <a:gd name="connsiteY2449" fmla="*/ 927035 h 6108771"/>
              <a:gd name="connsiteX2450" fmla="*/ 813087 w 3211789"/>
              <a:gd name="connsiteY2450" fmla="*/ 934760 h 6108771"/>
              <a:gd name="connsiteX2451" fmla="*/ 2402565 w 3211789"/>
              <a:gd name="connsiteY2451" fmla="*/ 932828 h 6108771"/>
              <a:gd name="connsiteX2452" fmla="*/ 2360076 w 3211789"/>
              <a:gd name="connsiteY2452" fmla="*/ 981112 h 6108771"/>
              <a:gd name="connsiteX2453" fmla="*/ 2342694 w 3211789"/>
              <a:gd name="connsiteY2453" fmla="*/ 979180 h 6108771"/>
              <a:gd name="connsiteX2454" fmla="*/ 2350419 w 3211789"/>
              <a:gd name="connsiteY2454" fmla="*/ 963730 h 6108771"/>
              <a:gd name="connsiteX2455" fmla="*/ 2363939 w 3211789"/>
              <a:gd name="connsiteY2455" fmla="*/ 925103 h 6108771"/>
              <a:gd name="connsiteX2456" fmla="*/ 2350419 w 3211789"/>
              <a:gd name="connsiteY2456" fmla="*/ 880683 h 6108771"/>
              <a:gd name="connsiteX2457" fmla="*/ 2402565 w 3211789"/>
              <a:gd name="connsiteY2457" fmla="*/ 932828 h 6108771"/>
              <a:gd name="connsiteX2458" fmla="*/ 967593 w 3211789"/>
              <a:gd name="connsiteY2458" fmla="*/ 938622 h 6108771"/>
              <a:gd name="connsiteX2459" fmla="*/ 923172 w 3211789"/>
              <a:gd name="connsiteY2459" fmla="*/ 938622 h 6108771"/>
              <a:gd name="connsiteX2460" fmla="*/ 855576 w 3211789"/>
              <a:gd name="connsiteY2460" fmla="*/ 874889 h 6108771"/>
              <a:gd name="connsiteX2461" fmla="*/ 967593 w 3211789"/>
              <a:gd name="connsiteY2461" fmla="*/ 938622 h 6108771"/>
              <a:gd name="connsiteX2462" fmla="*/ 753216 w 3211789"/>
              <a:gd name="connsiteY2462" fmla="*/ 861370 h 6108771"/>
              <a:gd name="connsiteX2463" fmla="*/ 562015 w 3211789"/>
              <a:gd name="connsiteY2463" fmla="*/ 1317162 h 6108771"/>
              <a:gd name="connsiteX2464" fmla="*/ 753216 w 3211789"/>
              <a:gd name="connsiteY2464" fmla="*/ 1755572 h 6108771"/>
              <a:gd name="connsiteX2465" fmla="*/ 1307505 w 3211789"/>
              <a:gd name="connsiteY2465" fmla="*/ 2000849 h 6108771"/>
              <a:gd name="connsiteX2466" fmla="*/ 1614586 w 3211789"/>
              <a:gd name="connsiteY2466" fmla="*/ 2087759 h 6108771"/>
              <a:gd name="connsiteX2467" fmla="*/ 1672525 w 3211789"/>
              <a:gd name="connsiteY2467" fmla="*/ 2134111 h 6108771"/>
              <a:gd name="connsiteX2468" fmla="*/ 1672525 w 3211789"/>
              <a:gd name="connsiteY2468" fmla="*/ 2180462 h 6108771"/>
              <a:gd name="connsiteX2469" fmla="*/ 1660937 w 3211789"/>
              <a:gd name="connsiteY2469" fmla="*/ 2184325 h 6108771"/>
              <a:gd name="connsiteX2470" fmla="*/ 1597204 w 3211789"/>
              <a:gd name="connsiteY2470" fmla="*/ 2159218 h 6108771"/>
              <a:gd name="connsiteX2471" fmla="*/ 1558577 w 3211789"/>
              <a:gd name="connsiteY2471" fmla="*/ 2197844 h 6108771"/>
              <a:gd name="connsiteX2472" fmla="*/ 1583684 w 3211789"/>
              <a:gd name="connsiteY2472" fmla="*/ 2298273 h 6108771"/>
              <a:gd name="connsiteX2473" fmla="*/ 1550852 w 3211789"/>
              <a:gd name="connsiteY2473" fmla="*/ 2346556 h 6108771"/>
              <a:gd name="connsiteX2474" fmla="*/ 1556646 w 3211789"/>
              <a:gd name="connsiteY2474" fmla="*/ 2311792 h 6108771"/>
              <a:gd name="connsiteX2475" fmla="*/ 1469736 w 3211789"/>
              <a:gd name="connsiteY2475" fmla="*/ 2242265 h 6108771"/>
              <a:gd name="connsiteX2476" fmla="*/ 1382827 w 3211789"/>
              <a:gd name="connsiteY2476" fmla="*/ 2155355 h 6108771"/>
              <a:gd name="connsiteX2477" fmla="*/ 1257291 w 3211789"/>
              <a:gd name="connsiteY2477" fmla="*/ 2029819 h 6108771"/>
              <a:gd name="connsiteX2478" fmla="*/ 1183901 w 3211789"/>
              <a:gd name="connsiteY2478" fmla="*/ 2014369 h 6108771"/>
              <a:gd name="connsiteX2479" fmla="*/ 1110510 w 3211789"/>
              <a:gd name="connsiteY2479" fmla="*/ 2054927 h 6108771"/>
              <a:gd name="connsiteX2480" fmla="*/ 1199351 w 3211789"/>
              <a:gd name="connsiteY2480" fmla="*/ 2105141 h 6108771"/>
              <a:gd name="connsiteX2481" fmla="*/ 1251497 w 3211789"/>
              <a:gd name="connsiteY2481" fmla="*/ 2163081 h 6108771"/>
              <a:gd name="connsiteX2482" fmla="*/ 1251497 w 3211789"/>
              <a:gd name="connsiteY2482" fmla="*/ 2193982 h 6108771"/>
              <a:gd name="connsiteX2483" fmla="*/ 1178107 w 3211789"/>
              <a:gd name="connsiteY2483" fmla="*/ 2136042 h 6108771"/>
              <a:gd name="connsiteX2484" fmla="*/ 1141412 w 3211789"/>
              <a:gd name="connsiteY2484" fmla="*/ 2192050 h 6108771"/>
              <a:gd name="connsiteX2485" fmla="*/ 1125961 w 3211789"/>
              <a:gd name="connsiteY2485" fmla="*/ 2236471 h 6108771"/>
              <a:gd name="connsiteX2486" fmla="*/ 927035 w 3211789"/>
              <a:gd name="connsiteY2486" fmla="*/ 2336900 h 6108771"/>
              <a:gd name="connsiteX2487" fmla="*/ 871026 w 3211789"/>
              <a:gd name="connsiteY2487" fmla="*/ 2319518 h 6108771"/>
              <a:gd name="connsiteX2488" fmla="*/ 863301 w 3211789"/>
              <a:gd name="connsiteY2488" fmla="*/ 2352350 h 6108771"/>
              <a:gd name="connsiteX2489" fmla="*/ 637336 w 3211789"/>
              <a:gd name="connsiteY2489" fmla="*/ 2555139 h 6108771"/>
              <a:gd name="connsiteX2490" fmla="*/ 395921 w 3211789"/>
              <a:gd name="connsiteY2490" fmla="*/ 2408358 h 6108771"/>
              <a:gd name="connsiteX2491" fmla="*/ 366951 w 3211789"/>
              <a:gd name="connsiteY2491" fmla="*/ 2421878 h 6108771"/>
              <a:gd name="connsiteX2492" fmla="*/ 235621 w 3211789"/>
              <a:gd name="connsiteY2492" fmla="*/ 2454710 h 6108771"/>
              <a:gd name="connsiteX2493" fmla="*/ 0 w 3211789"/>
              <a:gd name="connsiteY2493" fmla="*/ 2242265 h 6108771"/>
              <a:gd name="connsiteX2494" fmla="*/ 94635 w 3211789"/>
              <a:gd name="connsiteY2494" fmla="*/ 2080034 h 6108771"/>
              <a:gd name="connsiteX2495" fmla="*/ 150643 w 3211789"/>
              <a:gd name="connsiteY2495" fmla="*/ 2060720 h 6108771"/>
              <a:gd name="connsiteX2496" fmla="*/ 162231 w 3211789"/>
              <a:gd name="connsiteY2496" fmla="*/ 2029819 h 6108771"/>
              <a:gd name="connsiteX2497" fmla="*/ 218239 w 3211789"/>
              <a:gd name="connsiteY2497" fmla="*/ 1915871 h 6108771"/>
              <a:gd name="connsiteX2498" fmla="*/ 419097 w 3211789"/>
              <a:gd name="connsiteY2498" fmla="*/ 1854069 h 6108771"/>
              <a:gd name="connsiteX2499" fmla="*/ 494419 w 3211789"/>
              <a:gd name="connsiteY2499" fmla="*/ 1807717 h 6108771"/>
              <a:gd name="connsiteX2500" fmla="*/ 523388 w 3211789"/>
              <a:gd name="connsiteY2500" fmla="*/ 1788404 h 6108771"/>
              <a:gd name="connsiteX2501" fmla="*/ 502144 w 3211789"/>
              <a:gd name="connsiteY2501" fmla="*/ 1716945 h 6108771"/>
              <a:gd name="connsiteX2502" fmla="*/ 502144 w 3211789"/>
              <a:gd name="connsiteY2502" fmla="*/ 1645486 h 6108771"/>
              <a:gd name="connsiteX2503" fmla="*/ 548496 w 3211789"/>
              <a:gd name="connsiteY2503" fmla="*/ 1452354 h 6108771"/>
              <a:gd name="connsiteX2504" fmla="*/ 548496 w 3211789"/>
              <a:gd name="connsiteY2504" fmla="*/ 1404071 h 6108771"/>
              <a:gd name="connsiteX2505" fmla="*/ 527251 w 3211789"/>
              <a:gd name="connsiteY2505" fmla="*/ 1392483 h 6108771"/>
              <a:gd name="connsiteX2506" fmla="*/ 469311 w 3211789"/>
              <a:gd name="connsiteY2506" fmla="*/ 1469736 h 6108771"/>
              <a:gd name="connsiteX2507" fmla="*/ 459655 w 3211789"/>
              <a:gd name="connsiteY2507" fmla="*/ 1496774 h 6108771"/>
              <a:gd name="connsiteX2508" fmla="*/ 399784 w 3211789"/>
              <a:gd name="connsiteY2508" fmla="*/ 1545058 h 6108771"/>
              <a:gd name="connsiteX2509" fmla="*/ 382402 w 3211789"/>
              <a:gd name="connsiteY2509" fmla="*/ 1543126 h 6108771"/>
              <a:gd name="connsiteX2510" fmla="*/ 430685 w 3211789"/>
              <a:gd name="connsiteY2510" fmla="*/ 1463942 h 6108771"/>
              <a:gd name="connsiteX2511" fmla="*/ 430685 w 3211789"/>
              <a:gd name="connsiteY2511" fmla="*/ 1419522 h 6108771"/>
              <a:gd name="connsiteX2512" fmla="*/ 419097 w 3211789"/>
              <a:gd name="connsiteY2512" fmla="*/ 1363513 h 6108771"/>
              <a:gd name="connsiteX2513" fmla="*/ 393990 w 3211789"/>
              <a:gd name="connsiteY2513" fmla="*/ 1266947 h 6108771"/>
              <a:gd name="connsiteX2514" fmla="*/ 393990 w 3211789"/>
              <a:gd name="connsiteY2514" fmla="*/ 1230252 h 6108771"/>
              <a:gd name="connsiteX2515" fmla="*/ 424891 w 3211789"/>
              <a:gd name="connsiteY2515" fmla="*/ 1139480 h 6108771"/>
              <a:gd name="connsiteX2516" fmla="*/ 552358 w 3211789"/>
              <a:gd name="connsiteY2516" fmla="*/ 1021669 h 6108771"/>
              <a:gd name="connsiteX2517" fmla="*/ 608367 w 3211789"/>
              <a:gd name="connsiteY2517" fmla="*/ 986905 h 6108771"/>
              <a:gd name="connsiteX2518" fmla="*/ 660512 w 3211789"/>
              <a:gd name="connsiteY2518" fmla="*/ 928966 h 6108771"/>
              <a:gd name="connsiteX2519" fmla="*/ 635405 w 3211789"/>
              <a:gd name="connsiteY2519" fmla="*/ 899996 h 6108771"/>
              <a:gd name="connsiteX2520" fmla="*/ 558152 w 3211789"/>
              <a:gd name="connsiteY2520" fmla="*/ 944416 h 6108771"/>
              <a:gd name="connsiteX2521" fmla="*/ 486693 w 3211789"/>
              <a:gd name="connsiteY2521" fmla="*/ 957936 h 6108771"/>
              <a:gd name="connsiteX2522" fmla="*/ 432616 w 3211789"/>
              <a:gd name="connsiteY2522" fmla="*/ 942485 h 6108771"/>
              <a:gd name="connsiteX2523" fmla="*/ 455792 w 3211789"/>
              <a:gd name="connsiteY2523" fmla="*/ 944416 h 6108771"/>
              <a:gd name="connsiteX2524" fmla="*/ 693345 w 3211789"/>
              <a:gd name="connsiteY2524" fmla="*/ 847850 h 6108771"/>
              <a:gd name="connsiteX2525" fmla="*/ 753216 w 3211789"/>
              <a:gd name="connsiteY2525" fmla="*/ 861370 h 6108771"/>
              <a:gd name="connsiteX2526" fmla="*/ 1087335 w 3211789"/>
              <a:gd name="connsiteY2526" fmla="*/ 803430 h 6108771"/>
              <a:gd name="connsiteX2527" fmla="*/ 1141412 w 3211789"/>
              <a:gd name="connsiteY2527" fmla="*/ 818880 h 6108771"/>
              <a:gd name="connsiteX2528" fmla="*/ 1110510 w 3211789"/>
              <a:gd name="connsiteY2528" fmla="*/ 822743 h 6108771"/>
              <a:gd name="connsiteX2529" fmla="*/ 1075747 w 3211789"/>
              <a:gd name="connsiteY2529" fmla="*/ 803430 h 6108771"/>
              <a:gd name="connsiteX2530" fmla="*/ 1087335 w 3211789"/>
              <a:gd name="connsiteY2530" fmla="*/ 803430 h 6108771"/>
              <a:gd name="connsiteX2531" fmla="*/ 784117 w 3211789"/>
              <a:gd name="connsiteY2531" fmla="*/ 801499 h 6108771"/>
              <a:gd name="connsiteX2532" fmla="*/ 1077678 w 3211789"/>
              <a:gd name="connsiteY2532" fmla="*/ 849782 h 6108771"/>
              <a:gd name="connsiteX2533" fmla="*/ 1185832 w 3211789"/>
              <a:gd name="connsiteY2533" fmla="*/ 834331 h 6108771"/>
              <a:gd name="connsiteX2534" fmla="*/ 1195489 w 3211789"/>
              <a:gd name="connsiteY2534" fmla="*/ 836262 h 6108771"/>
              <a:gd name="connsiteX2535" fmla="*/ 1174244 w 3211789"/>
              <a:gd name="connsiteY2535" fmla="*/ 847850 h 6108771"/>
              <a:gd name="connsiteX2536" fmla="*/ 1054502 w 3211789"/>
              <a:gd name="connsiteY2536" fmla="*/ 865232 h 6108771"/>
              <a:gd name="connsiteX2537" fmla="*/ 905790 w 3211789"/>
              <a:gd name="connsiteY2537" fmla="*/ 840125 h 6108771"/>
              <a:gd name="connsiteX2538" fmla="*/ 901928 w 3211789"/>
              <a:gd name="connsiteY2538" fmla="*/ 842056 h 6108771"/>
              <a:gd name="connsiteX2539" fmla="*/ 1091197 w 3211789"/>
              <a:gd name="connsiteY2539" fmla="*/ 909653 h 6108771"/>
              <a:gd name="connsiteX2540" fmla="*/ 1191626 w 3211789"/>
              <a:gd name="connsiteY2540" fmla="*/ 901927 h 6108771"/>
              <a:gd name="connsiteX2541" fmla="*/ 1183901 w 3211789"/>
              <a:gd name="connsiteY2541" fmla="*/ 911584 h 6108771"/>
              <a:gd name="connsiteX2542" fmla="*/ 1124030 w 3211789"/>
              <a:gd name="connsiteY2542" fmla="*/ 925103 h 6108771"/>
              <a:gd name="connsiteX2543" fmla="*/ 1079609 w 3211789"/>
              <a:gd name="connsiteY2543" fmla="*/ 923172 h 6108771"/>
              <a:gd name="connsiteX2544" fmla="*/ 720383 w 3211789"/>
              <a:gd name="connsiteY2544" fmla="*/ 813087 h 6108771"/>
              <a:gd name="connsiteX2545" fmla="*/ 720383 w 3211789"/>
              <a:gd name="connsiteY2545" fmla="*/ 807293 h 6108771"/>
              <a:gd name="connsiteX2546" fmla="*/ 741628 w 3211789"/>
              <a:gd name="connsiteY2546" fmla="*/ 799567 h 6108771"/>
              <a:gd name="connsiteX2547" fmla="*/ 784117 w 3211789"/>
              <a:gd name="connsiteY2547" fmla="*/ 801499 h 6108771"/>
              <a:gd name="connsiteX2548" fmla="*/ 940554 w 3211789"/>
              <a:gd name="connsiteY2548" fmla="*/ 784117 h 6108771"/>
              <a:gd name="connsiteX2549" fmla="*/ 925103 w 3211789"/>
              <a:gd name="connsiteY2549" fmla="*/ 797636 h 6108771"/>
              <a:gd name="connsiteX2550" fmla="*/ 880683 w 3211789"/>
              <a:gd name="connsiteY2550" fmla="*/ 786048 h 6108771"/>
              <a:gd name="connsiteX2551" fmla="*/ 927035 w 3211789"/>
              <a:gd name="connsiteY2551" fmla="*/ 745490 h 6108771"/>
              <a:gd name="connsiteX2552" fmla="*/ 940554 w 3211789"/>
              <a:gd name="connsiteY2552" fmla="*/ 784117 h 6108771"/>
              <a:gd name="connsiteX2553" fmla="*/ 1052571 w 3211789"/>
              <a:gd name="connsiteY2553" fmla="*/ 793773 h 6108771"/>
              <a:gd name="connsiteX2554" fmla="*/ 1010082 w 3211789"/>
              <a:gd name="connsiteY2554" fmla="*/ 816949 h 6108771"/>
              <a:gd name="connsiteX2555" fmla="*/ 944417 w 3211789"/>
              <a:gd name="connsiteY2555" fmla="*/ 743559 h 6108771"/>
              <a:gd name="connsiteX2556" fmla="*/ 944417 w 3211789"/>
              <a:gd name="connsiteY2556" fmla="*/ 737765 h 6108771"/>
              <a:gd name="connsiteX2557" fmla="*/ 1052571 w 3211789"/>
              <a:gd name="connsiteY2557" fmla="*/ 793773 h 6108771"/>
              <a:gd name="connsiteX2558" fmla="*/ 1805786 w 3211789"/>
              <a:gd name="connsiteY2558" fmla="*/ 791842 h 6108771"/>
              <a:gd name="connsiteX2559" fmla="*/ 1747847 w 3211789"/>
              <a:gd name="connsiteY2559" fmla="*/ 811155 h 6108771"/>
              <a:gd name="connsiteX2560" fmla="*/ 1662869 w 3211789"/>
              <a:gd name="connsiteY2560" fmla="*/ 710726 h 6108771"/>
              <a:gd name="connsiteX2561" fmla="*/ 1695701 w 3211789"/>
              <a:gd name="connsiteY2561" fmla="*/ 710726 h 6108771"/>
              <a:gd name="connsiteX2562" fmla="*/ 1805786 w 3211789"/>
              <a:gd name="connsiteY2562" fmla="*/ 791842 h 6108771"/>
              <a:gd name="connsiteX2563" fmla="*/ 882614 w 3211789"/>
              <a:gd name="connsiteY2563" fmla="*/ 706864 h 6108771"/>
              <a:gd name="connsiteX2564" fmla="*/ 907722 w 3211789"/>
              <a:gd name="connsiteY2564" fmla="*/ 726177 h 6108771"/>
              <a:gd name="connsiteX2565" fmla="*/ 847851 w 3211789"/>
              <a:gd name="connsiteY2565" fmla="*/ 762872 h 6108771"/>
              <a:gd name="connsiteX2566" fmla="*/ 789911 w 3211789"/>
              <a:gd name="connsiteY2566" fmla="*/ 755147 h 6108771"/>
              <a:gd name="connsiteX2567" fmla="*/ 710727 w 3211789"/>
              <a:gd name="connsiteY2567" fmla="*/ 755147 h 6108771"/>
              <a:gd name="connsiteX2568" fmla="*/ 747422 w 3211789"/>
              <a:gd name="connsiteY2568" fmla="*/ 718452 h 6108771"/>
              <a:gd name="connsiteX2569" fmla="*/ 832400 w 3211789"/>
              <a:gd name="connsiteY2569" fmla="*/ 674031 h 6108771"/>
              <a:gd name="connsiteX2570" fmla="*/ 882614 w 3211789"/>
              <a:gd name="connsiteY2570" fmla="*/ 706864 h 6108771"/>
              <a:gd name="connsiteX2571" fmla="*/ 1713083 w 3211789"/>
              <a:gd name="connsiteY2571" fmla="*/ 679825 h 6108771"/>
              <a:gd name="connsiteX2572" fmla="*/ 1776817 w 3211789"/>
              <a:gd name="connsiteY2572" fmla="*/ 708795 h 6108771"/>
              <a:gd name="connsiteX2573" fmla="*/ 1618448 w 3211789"/>
              <a:gd name="connsiteY2573" fmla="*/ 666306 h 6108771"/>
              <a:gd name="connsiteX2574" fmla="*/ 1614586 w 3211789"/>
              <a:gd name="connsiteY2574" fmla="*/ 685619 h 6108771"/>
              <a:gd name="connsiteX2575" fmla="*/ 1697632 w 3211789"/>
              <a:gd name="connsiteY2575" fmla="*/ 815018 h 6108771"/>
              <a:gd name="connsiteX2576" fmla="*/ 1726602 w 3211789"/>
              <a:gd name="connsiteY2576" fmla="*/ 822743 h 6108771"/>
              <a:gd name="connsiteX2577" fmla="*/ 1786473 w 3211789"/>
              <a:gd name="connsiteY2577" fmla="*/ 843988 h 6108771"/>
              <a:gd name="connsiteX2578" fmla="*/ 1886902 w 3211789"/>
              <a:gd name="connsiteY2578" fmla="*/ 899996 h 6108771"/>
              <a:gd name="connsiteX2579" fmla="*/ 1711152 w 3211789"/>
              <a:gd name="connsiteY2579" fmla="*/ 845919 h 6108771"/>
              <a:gd name="connsiteX2580" fmla="*/ 1587547 w 3211789"/>
              <a:gd name="connsiteY2580" fmla="*/ 859438 h 6108771"/>
              <a:gd name="connsiteX2581" fmla="*/ 1545058 w 3211789"/>
              <a:gd name="connsiteY2581" fmla="*/ 853644 h 6108771"/>
              <a:gd name="connsiteX2582" fmla="*/ 1494844 w 3211789"/>
              <a:gd name="connsiteY2582" fmla="*/ 842056 h 6108771"/>
              <a:gd name="connsiteX2583" fmla="*/ 1492912 w 3211789"/>
              <a:gd name="connsiteY2583" fmla="*/ 843988 h 6108771"/>
              <a:gd name="connsiteX2584" fmla="*/ 1574028 w 3211789"/>
              <a:gd name="connsiteY2584" fmla="*/ 898065 h 6108771"/>
              <a:gd name="connsiteX2585" fmla="*/ 1479393 w 3211789"/>
              <a:gd name="connsiteY2585" fmla="*/ 925103 h 6108771"/>
              <a:gd name="connsiteX2586" fmla="*/ 1380896 w 3211789"/>
              <a:gd name="connsiteY2586" fmla="*/ 907721 h 6108771"/>
              <a:gd name="connsiteX2587" fmla="*/ 1336475 w 3211789"/>
              <a:gd name="connsiteY2587" fmla="*/ 921241 h 6108771"/>
              <a:gd name="connsiteX2588" fmla="*/ 1344200 w 3211789"/>
              <a:gd name="connsiteY2588" fmla="*/ 923172 h 6108771"/>
              <a:gd name="connsiteX2589" fmla="*/ 1490981 w 3211789"/>
              <a:gd name="connsiteY2589" fmla="*/ 1039051 h 6108771"/>
              <a:gd name="connsiteX2590" fmla="*/ 1560508 w 3211789"/>
              <a:gd name="connsiteY2590" fmla="*/ 1069952 h 6108771"/>
              <a:gd name="connsiteX2591" fmla="*/ 1581753 w 3211789"/>
              <a:gd name="connsiteY2591" fmla="*/ 1071884 h 6108771"/>
              <a:gd name="connsiteX2592" fmla="*/ 1492912 w 3211789"/>
              <a:gd name="connsiteY2592" fmla="*/ 1120167 h 6108771"/>
              <a:gd name="connsiteX2593" fmla="*/ 1616517 w 3211789"/>
              <a:gd name="connsiteY2593" fmla="*/ 1152999 h 6108771"/>
              <a:gd name="connsiteX2594" fmla="*/ 1726602 w 3211789"/>
              <a:gd name="connsiteY2594" fmla="*/ 1135617 h 6108771"/>
              <a:gd name="connsiteX2595" fmla="*/ 1705358 w 3211789"/>
              <a:gd name="connsiteY2595" fmla="*/ 1131755 h 6108771"/>
              <a:gd name="connsiteX2596" fmla="*/ 1630036 w 3211789"/>
              <a:gd name="connsiteY2596" fmla="*/ 1106647 h 6108771"/>
              <a:gd name="connsiteX2597" fmla="*/ 1575959 w 3211789"/>
              <a:gd name="connsiteY2597" fmla="*/ 1019738 h 6108771"/>
              <a:gd name="connsiteX2598" fmla="*/ 1575959 w 3211789"/>
              <a:gd name="connsiteY2598" fmla="*/ 983043 h 6108771"/>
              <a:gd name="connsiteX2599" fmla="*/ 1736259 w 3211789"/>
              <a:gd name="connsiteY2599" fmla="*/ 872958 h 6108771"/>
              <a:gd name="connsiteX2600" fmla="*/ 1966086 w 3211789"/>
              <a:gd name="connsiteY2600" fmla="*/ 957936 h 6108771"/>
              <a:gd name="connsiteX2601" fmla="*/ 1995056 w 3211789"/>
              <a:gd name="connsiteY2601" fmla="*/ 967592 h 6108771"/>
              <a:gd name="connsiteX2602" fmla="*/ 2043339 w 3211789"/>
              <a:gd name="connsiteY2602" fmla="*/ 967592 h 6108771"/>
              <a:gd name="connsiteX2603" fmla="*/ 2099347 w 3211789"/>
              <a:gd name="connsiteY2603" fmla="*/ 979180 h 6108771"/>
              <a:gd name="connsiteX2604" fmla="*/ 2031751 w 3211789"/>
              <a:gd name="connsiteY2604" fmla="*/ 983043 h 6108771"/>
              <a:gd name="connsiteX2605" fmla="*/ 1981537 w 3211789"/>
              <a:gd name="connsiteY2605" fmla="*/ 973386 h 6108771"/>
              <a:gd name="connsiteX2606" fmla="*/ 1923597 w 3211789"/>
              <a:gd name="connsiteY2606" fmla="*/ 956004 h 6108771"/>
              <a:gd name="connsiteX2607" fmla="*/ 1745915 w 3211789"/>
              <a:gd name="connsiteY2607" fmla="*/ 890339 h 6108771"/>
              <a:gd name="connsiteX2608" fmla="*/ 1597204 w 3211789"/>
              <a:gd name="connsiteY2608" fmla="*/ 1004287 h 6108771"/>
              <a:gd name="connsiteX2609" fmla="*/ 1686044 w 3211789"/>
              <a:gd name="connsiteY2609" fmla="*/ 1108579 h 6108771"/>
              <a:gd name="connsiteX2610" fmla="*/ 1782611 w 3211789"/>
              <a:gd name="connsiteY2610" fmla="*/ 1116304 h 6108771"/>
              <a:gd name="connsiteX2611" fmla="*/ 1894627 w 3211789"/>
              <a:gd name="connsiteY2611" fmla="*/ 1116304 h 6108771"/>
              <a:gd name="connsiteX2612" fmla="*/ 1912009 w 3211789"/>
              <a:gd name="connsiteY2612" fmla="*/ 1118235 h 6108771"/>
              <a:gd name="connsiteX2613" fmla="*/ 2047202 w 3211789"/>
              <a:gd name="connsiteY2613" fmla="*/ 1280466 h 6108771"/>
              <a:gd name="connsiteX2614" fmla="*/ 1933254 w 3211789"/>
              <a:gd name="connsiteY2614" fmla="*/ 1141411 h 6108771"/>
              <a:gd name="connsiteX2615" fmla="*/ 1867589 w 3211789"/>
              <a:gd name="connsiteY2615" fmla="*/ 1129823 h 6108771"/>
              <a:gd name="connsiteX2616" fmla="*/ 1813512 w 3211789"/>
              <a:gd name="connsiteY2616" fmla="*/ 1131755 h 6108771"/>
              <a:gd name="connsiteX2617" fmla="*/ 1792267 w 3211789"/>
              <a:gd name="connsiteY2617" fmla="*/ 1135617 h 6108771"/>
              <a:gd name="connsiteX2618" fmla="*/ 1952567 w 3211789"/>
              <a:gd name="connsiteY2618" fmla="*/ 1230252 h 6108771"/>
              <a:gd name="connsiteX2619" fmla="*/ 1776817 w 3211789"/>
              <a:gd name="connsiteY2619" fmla="*/ 1156862 h 6108771"/>
              <a:gd name="connsiteX2620" fmla="*/ 1730465 w 3211789"/>
              <a:gd name="connsiteY2620" fmla="*/ 1156862 h 6108771"/>
              <a:gd name="connsiteX2621" fmla="*/ 1591410 w 3211789"/>
              <a:gd name="connsiteY2621" fmla="*/ 1176175 h 6108771"/>
              <a:gd name="connsiteX2622" fmla="*/ 1419522 w 3211789"/>
              <a:gd name="connsiteY2622" fmla="*/ 1087334 h 6108771"/>
              <a:gd name="connsiteX2623" fmla="*/ 1479393 w 3211789"/>
              <a:gd name="connsiteY2623" fmla="*/ 1093128 h 6108771"/>
              <a:gd name="connsiteX2624" fmla="*/ 1519951 w 3211789"/>
              <a:gd name="connsiteY2624" fmla="*/ 1089266 h 6108771"/>
              <a:gd name="connsiteX2625" fmla="*/ 1452354 w 3211789"/>
              <a:gd name="connsiteY2625" fmla="*/ 1039051 h 6108771"/>
              <a:gd name="connsiteX2626" fmla="*/ 1313299 w 3211789"/>
              <a:gd name="connsiteY2626" fmla="*/ 948279 h 6108771"/>
              <a:gd name="connsiteX2627" fmla="*/ 1263085 w 3211789"/>
              <a:gd name="connsiteY2627" fmla="*/ 961798 h 6108771"/>
              <a:gd name="connsiteX2628" fmla="*/ 1378964 w 3211789"/>
              <a:gd name="connsiteY2628" fmla="*/ 890339 h 6108771"/>
              <a:gd name="connsiteX2629" fmla="*/ 1427247 w 3211789"/>
              <a:gd name="connsiteY2629" fmla="*/ 892271 h 6108771"/>
              <a:gd name="connsiteX2630" fmla="*/ 1469736 w 3211789"/>
              <a:gd name="connsiteY2630" fmla="*/ 901927 h 6108771"/>
              <a:gd name="connsiteX2631" fmla="*/ 1487118 w 3211789"/>
              <a:gd name="connsiteY2631" fmla="*/ 888408 h 6108771"/>
              <a:gd name="connsiteX2632" fmla="*/ 1463942 w 3211789"/>
              <a:gd name="connsiteY2632" fmla="*/ 855576 h 6108771"/>
              <a:gd name="connsiteX2633" fmla="*/ 1444629 w 3211789"/>
              <a:gd name="connsiteY2633" fmla="*/ 789911 h 6108771"/>
              <a:gd name="connsiteX2634" fmla="*/ 1446560 w 3211789"/>
              <a:gd name="connsiteY2634" fmla="*/ 772529 h 6108771"/>
              <a:gd name="connsiteX2635" fmla="*/ 1616517 w 3211789"/>
              <a:gd name="connsiteY2635" fmla="*/ 836262 h 6108771"/>
              <a:gd name="connsiteX2636" fmla="*/ 1686044 w 3211789"/>
              <a:gd name="connsiteY2636" fmla="*/ 830468 h 6108771"/>
              <a:gd name="connsiteX2637" fmla="*/ 1695701 w 3211789"/>
              <a:gd name="connsiteY2637" fmla="*/ 826606 h 6108771"/>
              <a:gd name="connsiteX2638" fmla="*/ 1693770 w 3211789"/>
              <a:gd name="connsiteY2638" fmla="*/ 822743 h 6108771"/>
              <a:gd name="connsiteX2639" fmla="*/ 1593341 w 3211789"/>
              <a:gd name="connsiteY2639" fmla="*/ 685619 h 6108771"/>
              <a:gd name="connsiteX2640" fmla="*/ 1608792 w 3211789"/>
              <a:gd name="connsiteY2640" fmla="*/ 610298 h 6108771"/>
              <a:gd name="connsiteX2641" fmla="*/ 1713083 w 3211789"/>
              <a:gd name="connsiteY2641" fmla="*/ 679825 h 6108771"/>
              <a:gd name="connsiteX2642" fmla="*/ 1348063 w 3211789"/>
              <a:gd name="connsiteY2642" fmla="*/ 627680 h 6108771"/>
              <a:gd name="connsiteX2643" fmla="*/ 1413728 w 3211789"/>
              <a:gd name="connsiteY2643" fmla="*/ 645062 h 6108771"/>
              <a:gd name="connsiteX2644" fmla="*/ 1427247 w 3211789"/>
              <a:gd name="connsiteY2644" fmla="*/ 666306 h 6108771"/>
              <a:gd name="connsiteX2645" fmla="*/ 1243772 w 3211789"/>
              <a:gd name="connsiteY2645" fmla="*/ 631542 h 6108771"/>
              <a:gd name="connsiteX2646" fmla="*/ 1319093 w 3211789"/>
              <a:gd name="connsiteY2646" fmla="*/ 675963 h 6108771"/>
              <a:gd name="connsiteX2647" fmla="*/ 1313299 w 3211789"/>
              <a:gd name="connsiteY2647" fmla="*/ 677894 h 6108771"/>
              <a:gd name="connsiteX2648" fmla="*/ 1278535 w 3211789"/>
              <a:gd name="connsiteY2648" fmla="*/ 664375 h 6108771"/>
              <a:gd name="connsiteX2649" fmla="*/ 1214802 w 3211789"/>
              <a:gd name="connsiteY2649" fmla="*/ 639268 h 6108771"/>
              <a:gd name="connsiteX2650" fmla="*/ 1187763 w 3211789"/>
              <a:gd name="connsiteY2650" fmla="*/ 616092 h 6108771"/>
              <a:gd name="connsiteX2651" fmla="*/ 1166519 w 3211789"/>
              <a:gd name="connsiteY2651" fmla="*/ 573603 h 6108771"/>
              <a:gd name="connsiteX2652" fmla="*/ 1166519 w 3211789"/>
              <a:gd name="connsiteY2652" fmla="*/ 567809 h 6108771"/>
              <a:gd name="connsiteX2653" fmla="*/ 1348063 w 3211789"/>
              <a:gd name="connsiteY2653" fmla="*/ 627680 h 6108771"/>
              <a:gd name="connsiteX2654" fmla="*/ 795705 w 3211789"/>
              <a:gd name="connsiteY2654" fmla="*/ 544633 h 6108771"/>
              <a:gd name="connsiteX2655" fmla="*/ 1106648 w 3211789"/>
              <a:gd name="connsiteY2655" fmla="*/ 695276 h 6108771"/>
              <a:gd name="connsiteX2656" fmla="*/ 1143343 w 3211789"/>
              <a:gd name="connsiteY2656" fmla="*/ 704933 h 6108771"/>
              <a:gd name="connsiteX2657" fmla="*/ 1187763 w 3211789"/>
              <a:gd name="connsiteY2657" fmla="*/ 716520 h 6108771"/>
              <a:gd name="connsiteX2658" fmla="*/ 1243772 w 3211789"/>
              <a:gd name="connsiteY2658" fmla="*/ 716520 h 6108771"/>
              <a:gd name="connsiteX2659" fmla="*/ 1276604 w 3211789"/>
              <a:gd name="connsiteY2659" fmla="*/ 730040 h 6108771"/>
              <a:gd name="connsiteX2660" fmla="*/ 1222527 w 3211789"/>
              <a:gd name="connsiteY2660" fmla="*/ 731971 h 6108771"/>
              <a:gd name="connsiteX2661" fmla="*/ 1176175 w 3211789"/>
              <a:gd name="connsiteY2661" fmla="*/ 722314 h 6108771"/>
              <a:gd name="connsiteX2662" fmla="*/ 1143343 w 3211789"/>
              <a:gd name="connsiteY2662" fmla="*/ 718452 h 6108771"/>
              <a:gd name="connsiteX2663" fmla="*/ 1042914 w 3211789"/>
              <a:gd name="connsiteY2663" fmla="*/ 691413 h 6108771"/>
              <a:gd name="connsiteX2664" fmla="*/ 903859 w 3211789"/>
              <a:gd name="connsiteY2664" fmla="*/ 610298 h 6108771"/>
              <a:gd name="connsiteX2665" fmla="*/ 898065 w 3211789"/>
              <a:gd name="connsiteY2665" fmla="*/ 610298 h 6108771"/>
              <a:gd name="connsiteX2666" fmla="*/ 984974 w 3211789"/>
              <a:gd name="connsiteY2666" fmla="*/ 699139 h 6108771"/>
              <a:gd name="connsiteX2667" fmla="*/ 1129824 w 3211789"/>
              <a:gd name="connsiteY2667" fmla="*/ 766735 h 6108771"/>
              <a:gd name="connsiteX2668" fmla="*/ 1164587 w 3211789"/>
              <a:gd name="connsiteY2668" fmla="*/ 780254 h 6108771"/>
              <a:gd name="connsiteX2669" fmla="*/ 1135618 w 3211789"/>
              <a:gd name="connsiteY2669" fmla="*/ 780254 h 6108771"/>
              <a:gd name="connsiteX2670" fmla="*/ 1068021 w 3211789"/>
              <a:gd name="connsiteY2670" fmla="*/ 766735 h 6108771"/>
              <a:gd name="connsiteX2671" fmla="*/ 898065 w 3211789"/>
              <a:gd name="connsiteY2671" fmla="*/ 646993 h 6108771"/>
              <a:gd name="connsiteX2672" fmla="*/ 880683 w 3211789"/>
              <a:gd name="connsiteY2672" fmla="*/ 627680 h 6108771"/>
              <a:gd name="connsiteX2673" fmla="*/ 809224 w 3211789"/>
              <a:gd name="connsiteY2673" fmla="*/ 569740 h 6108771"/>
              <a:gd name="connsiteX2674" fmla="*/ 757078 w 3211789"/>
              <a:gd name="connsiteY2674" fmla="*/ 544633 h 6108771"/>
              <a:gd name="connsiteX2675" fmla="*/ 795705 w 3211789"/>
              <a:gd name="connsiteY2675" fmla="*/ 544633 h 6108771"/>
              <a:gd name="connsiteX2676" fmla="*/ 1527676 w 3211789"/>
              <a:gd name="connsiteY2676" fmla="*/ 592916 h 6108771"/>
              <a:gd name="connsiteX2677" fmla="*/ 1471668 w 3211789"/>
              <a:gd name="connsiteY2677" fmla="*/ 579397 h 6108771"/>
              <a:gd name="connsiteX2678" fmla="*/ 1469736 w 3211789"/>
              <a:gd name="connsiteY2678" fmla="*/ 583259 h 6108771"/>
              <a:gd name="connsiteX2679" fmla="*/ 1504500 w 3211789"/>
              <a:gd name="connsiteY2679" fmla="*/ 631542 h 6108771"/>
              <a:gd name="connsiteX2680" fmla="*/ 1409865 w 3211789"/>
              <a:gd name="connsiteY2680" fmla="*/ 492487 h 6108771"/>
              <a:gd name="connsiteX2681" fmla="*/ 1409865 w 3211789"/>
              <a:gd name="connsiteY2681" fmla="*/ 486693 h 6108771"/>
              <a:gd name="connsiteX2682" fmla="*/ 1527676 w 3211789"/>
              <a:gd name="connsiteY2682" fmla="*/ 592916 h 6108771"/>
              <a:gd name="connsiteX2683" fmla="*/ 1444629 w 3211789"/>
              <a:gd name="connsiteY2683" fmla="*/ 486693 h 6108771"/>
              <a:gd name="connsiteX2684" fmla="*/ 1591410 w 3211789"/>
              <a:gd name="connsiteY2684" fmla="*/ 575534 h 6108771"/>
              <a:gd name="connsiteX2685" fmla="*/ 1672525 w 3211789"/>
              <a:gd name="connsiteY2685" fmla="*/ 598710 h 6108771"/>
              <a:gd name="connsiteX2686" fmla="*/ 1774885 w 3211789"/>
              <a:gd name="connsiteY2686" fmla="*/ 650855 h 6108771"/>
              <a:gd name="connsiteX2687" fmla="*/ 1854069 w 3211789"/>
              <a:gd name="connsiteY2687" fmla="*/ 737765 h 6108771"/>
              <a:gd name="connsiteX2688" fmla="*/ 1931322 w 3211789"/>
              <a:gd name="connsiteY2688" fmla="*/ 840125 h 6108771"/>
              <a:gd name="connsiteX2689" fmla="*/ 2008575 w 3211789"/>
              <a:gd name="connsiteY2689" fmla="*/ 872958 h 6108771"/>
              <a:gd name="connsiteX2690" fmla="*/ 2027888 w 3211789"/>
              <a:gd name="connsiteY2690" fmla="*/ 896133 h 6108771"/>
              <a:gd name="connsiteX2691" fmla="*/ 2045270 w 3211789"/>
              <a:gd name="connsiteY2691" fmla="*/ 884545 h 6108771"/>
              <a:gd name="connsiteX2692" fmla="*/ 2072309 w 3211789"/>
              <a:gd name="connsiteY2692" fmla="*/ 876820 h 6108771"/>
              <a:gd name="connsiteX2693" fmla="*/ 2134111 w 3211789"/>
              <a:gd name="connsiteY2693" fmla="*/ 888408 h 6108771"/>
              <a:gd name="connsiteX2694" fmla="*/ 2153424 w 3211789"/>
              <a:gd name="connsiteY2694" fmla="*/ 923172 h 6108771"/>
              <a:gd name="connsiteX2695" fmla="*/ 2163081 w 3211789"/>
              <a:gd name="connsiteY2695" fmla="*/ 890339 h 6108771"/>
              <a:gd name="connsiteX2696" fmla="*/ 2221021 w 3211789"/>
              <a:gd name="connsiteY2696" fmla="*/ 890339 h 6108771"/>
              <a:gd name="connsiteX2697" fmla="*/ 2246128 w 3211789"/>
              <a:gd name="connsiteY2697" fmla="*/ 911584 h 6108771"/>
              <a:gd name="connsiteX2698" fmla="*/ 2271235 w 3211789"/>
              <a:gd name="connsiteY2698" fmla="*/ 874889 h 6108771"/>
              <a:gd name="connsiteX2699" fmla="*/ 2365870 w 3211789"/>
              <a:gd name="connsiteY2699" fmla="*/ 847850 h 6108771"/>
              <a:gd name="connsiteX2700" fmla="*/ 2487543 w 3211789"/>
              <a:gd name="connsiteY2700" fmla="*/ 963730 h 6108771"/>
              <a:gd name="connsiteX2701" fmla="*/ 2352351 w 3211789"/>
              <a:gd name="connsiteY2701" fmla="*/ 1066090 h 6108771"/>
              <a:gd name="connsiteX2702" fmla="*/ 2159218 w 3211789"/>
              <a:gd name="connsiteY2702" fmla="*/ 1019738 h 6108771"/>
              <a:gd name="connsiteX2703" fmla="*/ 2037545 w 3211789"/>
              <a:gd name="connsiteY2703" fmla="*/ 1019738 h 6108771"/>
              <a:gd name="connsiteX2704" fmla="*/ 1767160 w 3211789"/>
              <a:gd name="connsiteY2704" fmla="*/ 915447 h 6108771"/>
              <a:gd name="connsiteX2705" fmla="*/ 1662869 w 3211789"/>
              <a:gd name="connsiteY2705" fmla="*/ 1000425 h 6108771"/>
              <a:gd name="connsiteX2706" fmla="*/ 1786473 w 3211789"/>
              <a:gd name="connsiteY2706" fmla="*/ 1102785 h 6108771"/>
              <a:gd name="connsiteX2707" fmla="*/ 1879177 w 3211789"/>
              <a:gd name="connsiteY2707" fmla="*/ 1100854 h 6108771"/>
              <a:gd name="connsiteX2708" fmla="*/ 1927460 w 3211789"/>
              <a:gd name="connsiteY2708" fmla="*/ 1108579 h 6108771"/>
              <a:gd name="connsiteX2709" fmla="*/ 1989262 w 3211789"/>
              <a:gd name="connsiteY2709" fmla="*/ 1129823 h 6108771"/>
              <a:gd name="connsiteX2710" fmla="*/ 2078103 w 3211789"/>
              <a:gd name="connsiteY2710" fmla="*/ 1247634 h 6108771"/>
              <a:gd name="connsiteX2711" fmla="*/ 2195914 w 3211789"/>
              <a:gd name="connsiteY2711" fmla="*/ 1321024 h 6108771"/>
              <a:gd name="connsiteX2712" fmla="*/ 2251922 w 3211789"/>
              <a:gd name="connsiteY2712" fmla="*/ 1321024 h 6108771"/>
              <a:gd name="connsiteX2713" fmla="*/ 2261579 w 3211789"/>
              <a:gd name="connsiteY2713" fmla="*/ 1334543 h 6108771"/>
              <a:gd name="connsiteX2714" fmla="*/ 2246128 w 3211789"/>
              <a:gd name="connsiteY2714" fmla="*/ 1375101 h 6108771"/>
              <a:gd name="connsiteX2715" fmla="*/ 2116729 w 3211789"/>
              <a:gd name="connsiteY2715" fmla="*/ 1462011 h 6108771"/>
              <a:gd name="connsiteX2716" fmla="*/ 2097416 w 3211789"/>
              <a:gd name="connsiteY2716" fmla="*/ 1508362 h 6108771"/>
              <a:gd name="connsiteX2717" fmla="*/ 2083897 w 3211789"/>
              <a:gd name="connsiteY2717" fmla="*/ 1467805 h 6108771"/>
              <a:gd name="connsiteX2718" fmla="*/ 2122523 w 3211789"/>
              <a:gd name="connsiteY2718" fmla="*/ 1377033 h 6108771"/>
              <a:gd name="connsiteX2719" fmla="*/ 2112867 w 3211789"/>
              <a:gd name="connsiteY2719" fmla="*/ 1365445 h 6108771"/>
              <a:gd name="connsiteX2720" fmla="*/ 2076172 w 3211789"/>
              <a:gd name="connsiteY2720" fmla="*/ 1382827 h 6108771"/>
              <a:gd name="connsiteX2721" fmla="*/ 1981537 w 3211789"/>
              <a:gd name="connsiteY2721" fmla="*/ 1409865 h 6108771"/>
              <a:gd name="connsiteX2722" fmla="*/ 1940979 w 3211789"/>
              <a:gd name="connsiteY2722" fmla="*/ 1444629 h 6108771"/>
              <a:gd name="connsiteX2723" fmla="*/ 1929391 w 3211789"/>
              <a:gd name="connsiteY2723" fmla="*/ 1494843 h 6108771"/>
              <a:gd name="connsiteX2724" fmla="*/ 1908147 w 3211789"/>
              <a:gd name="connsiteY2724" fmla="*/ 1458148 h 6108771"/>
              <a:gd name="connsiteX2725" fmla="*/ 1954498 w 3211789"/>
              <a:gd name="connsiteY2725" fmla="*/ 1334543 h 6108771"/>
              <a:gd name="connsiteX2726" fmla="*/ 1827031 w 3211789"/>
              <a:gd name="connsiteY2726" fmla="*/ 1232183 h 6108771"/>
              <a:gd name="connsiteX2727" fmla="*/ 1759435 w 3211789"/>
              <a:gd name="connsiteY2727" fmla="*/ 1245703 h 6108771"/>
              <a:gd name="connsiteX2728" fmla="*/ 1602998 w 3211789"/>
              <a:gd name="connsiteY2728" fmla="*/ 1404071 h 6108771"/>
              <a:gd name="connsiteX2729" fmla="*/ 1545058 w 3211789"/>
              <a:gd name="connsiteY2729" fmla="*/ 1417590 h 6108771"/>
              <a:gd name="connsiteX2730" fmla="*/ 1483256 w 3211789"/>
              <a:gd name="connsiteY2730" fmla="*/ 1442697 h 6108771"/>
              <a:gd name="connsiteX2731" fmla="*/ 1550852 w 3211789"/>
              <a:gd name="connsiteY2731" fmla="*/ 1388620 h 6108771"/>
              <a:gd name="connsiteX2732" fmla="*/ 1572096 w 3211789"/>
              <a:gd name="connsiteY2732" fmla="*/ 1398277 h 6108771"/>
              <a:gd name="connsiteX2733" fmla="*/ 1655143 w 3211789"/>
              <a:gd name="connsiteY2733" fmla="*/ 1319093 h 6108771"/>
              <a:gd name="connsiteX2734" fmla="*/ 1703426 w 3211789"/>
              <a:gd name="connsiteY2734" fmla="*/ 1207076 h 6108771"/>
              <a:gd name="connsiteX2735" fmla="*/ 1701495 w 3211789"/>
              <a:gd name="connsiteY2735" fmla="*/ 1205145 h 6108771"/>
              <a:gd name="connsiteX2736" fmla="*/ 1624242 w 3211789"/>
              <a:gd name="connsiteY2736" fmla="*/ 1330681 h 6108771"/>
              <a:gd name="connsiteX2737" fmla="*/ 1624242 w 3211789"/>
              <a:gd name="connsiteY2737" fmla="*/ 1286260 h 6108771"/>
              <a:gd name="connsiteX2738" fmla="*/ 1606860 w 3211789"/>
              <a:gd name="connsiteY2738" fmla="*/ 1241840 h 6108771"/>
              <a:gd name="connsiteX2739" fmla="*/ 1554715 w 3211789"/>
              <a:gd name="connsiteY2739" fmla="*/ 1384758 h 6108771"/>
              <a:gd name="connsiteX2740" fmla="*/ 1579822 w 3211789"/>
              <a:gd name="connsiteY2740" fmla="*/ 1301711 h 6108771"/>
              <a:gd name="connsiteX2741" fmla="*/ 1568234 w 3211789"/>
              <a:gd name="connsiteY2741" fmla="*/ 1259222 h 6108771"/>
              <a:gd name="connsiteX2742" fmla="*/ 1334544 w 3211789"/>
              <a:gd name="connsiteY2742" fmla="*/ 1380895 h 6108771"/>
              <a:gd name="connsiteX2743" fmla="*/ 1251497 w 3211789"/>
              <a:gd name="connsiteY2743" fmla="*/ 1429178 h 6108771"/>
              <a:gd name="connsiteX2744" fmla="*/ 1346132 w 3211789"/>
              <a:gd name="connsiteY2744" fmla="*/ 1328749 h 6108771"/>
              <a:gd name="connsiteX2745" fmla="*/ 1351926 w 3211789"/>
              <a:gd name="connsiteY2745" fmla="*/ 1328749 h 6108771"/>
              <a:gd name="connsiteX2746" fmla="*/ 1328750 w 3211789"/>
              <a:gd name="connsiteY2746" fmla="*/ 1351925 h 6108771"/>
              <a:gd name="connsiteX2747" fmla="*/ 1328750 w 3211789"/>
              <a:gd name="connsiteY2747" fmla="*/ 1359651 h 6108771"/>
              <a:gd name="connsiteX2748" fmla="*/ 1516088 w 3211789"/>
              <a:gd name="connsiteY2748" fmla="*/ 1276604 h 6108771"/>
              <a:gd name="connsiteX2749" fmla="*/ 1421453 w 3211789"/>
              <a:gd name="connsiteY2749" fmla="*/ 1324887 h 6108771"/>
              <a:gd name="connsiteX2750" fmla="*/ 1415659 w 3211789"/>
              <a:gd name="connsiteY2750" fmla="*/ 1324887 h 6108771"/>
              <a:gd name="connsiteX2751" fmla="*/ 1467805 w 3211789"/>
              <a:gd name="connsiteY2751" fmla="*/ 1241840 h 6108771"/>
              <a:gd name="connsiteX2752" fmla="*/ 1460080 w 3211789"/>
              <a:gd name="connsiteY2752" fmla="*/ 1207076 h 6108771"/>
              <a:gd name="connsiteX2753" fmla="*/ 1411797 w 3211789"/>
              <a:gd name="connsiteY2753" fmla="*/ 1292054 h 6108771"/>
              <a:gd name="connsiteX2754" fmla="*/ 1438835 w 3211789"/>
              <a:gd name="connsiteY2754" fmla="*/ 1241840 h 6108771"/>
              <a:gd name="connsiteX2755" fmla="*/ 1438835 w 3211789"/>
              <a:gd name="connsiteY2755" fmla="*/ 1214802 h 6108771"/>
              <a:gd name="connsiteX2756" fmla="*/ 1434973 w 3211789"/>
              <a:gd name="connsiteY2756" fmla="*/ 1210939 h 6108771"/>
              <a:gd name="connsiteX2757" fmla="*/ 1328750 w 3211789"/>
              <a:gd name="connsiteY2757" fmla="*/ 1263085 h 6108771"/>
              <a:gd name="connsiteX2758" fmla="*/ 1180038 w 3211789"/>
              <a:gd name="connsiteY2758" fmla="*/ 1263085 h 6108771"/>
              <a:gd name="connsiteX2759" fmla="*/ 1168450 w 3211789"/>
              <a:gd name="connsiteY2759" fmla="*/ 1274672 h 6108771"/>
              <a:gd name="connsiteX2760" fmla="*/ 1166519 w 3211789"/>
              <a:gd name="connsiteY2760" fmla="*/ 1315230 h 6108771"/>
              <a:gd name="connsiteX2761" fmla="*/ 1174244 w 3211789"/>
              <a:gd name="connsiteY2761" fmla="*/ 1375101 h 6108771"/>
              <a:gd name="connsiteX2762" fmla="*/ 1183901 w 3211789"/>
              <a:gd name="connsiteY2762" fmla="*/ 1409865 h 6108771"/>
              <a:gd name="connsiteX2763" fmla="*/ 1210939 w 3211789"/>
              <a:gd name="connsiteY2763" fmla="*/ 1431110 h 6108771"/>
              <a:gd name="connsiteX2764" fmla="*/ 1328750 w 3211789"/>
              <a:gd name="connsiteY2764" fmla="*/ 1502568 h 6108771"/>
              <a:gd name="connsiteX2765" fmla="*/ 1185832 w 3211789"/>
              <a:gd name="connsiteY2765" fmla="*/ 1413728 h 6108771"/>
              <a:gd name="connsiteX2766" fmla="*/ 1176175 w 3211789"/>
              <a:gd name="connsiteY2766" fmla="*/ 1404071 h 6108771"/>
              <a:gd name="connsiteX2767" fmla="*/ 1129824 w 3211789"/>
              <a:gd name="connsiteY2767" fmla="*/ 1349994 h 6108771"/>
              <a:gd name="connsiteX2768" fmla="*/ 1031326 w 3211789"/>
              <a:gd name="connsiteY2768" fmla="*/ 1400208 h 6108771"/>
              <a:gd name="connsiteX2769" fmla="*/ 1058365 w 3211789"/>
              <a:gd name="connsiteY2769" fmla="*/ 1456217 h 6108771"/>
              <a:gd name="connsiteX2770" fmla="*/ 1096991 w 3211789"/>
              <a:gd name="connsiteY2770" fmla="*/ 1496774 h 6108771"/>
              <a:gd name="connsiteX2771" fmla="*/ 1158793 w 3211789"/>
              <a:gd name="connsiteY2771" fmla="*/ 1552783 h 6108771"/>
              <a:gd name="connsiteX2772" fmla="*/ 1131755 w 3211789"/>
              <a:gd name="connsiteY2772" fmla="*/ 1595272 h 6108771"/>
              <a:gd name="connsiteX2773" fmla="*/ 1135618 w 3211789"/>
              <a:gd name="connsiteY2773" fmla="*/ 1597203 h 6108771"/>
              <a:gd name="connsiteX2774" fmla="*/ 1170381 w 3211789"/>
              <a:gd name="connsiteY2774" fmla="*/ 1572096 h 6108771"/>
              <a:gd name="connsiteX2775" fmla="*/ 1162656 w 3211789"/>
              <a:gd name="connsiteY2775" fmla="*/ 1554714 h 6108771"/>
              <a:gd name="connsiteX2776" fmla="*/ 1380896 w 3211789"/>
              <a:gd name="connsiteY2776" fmla="*/ 1624242 h 6108771"/>
              <a:gd name="connsiteX2777" fmla="*/ 1402140 w 3211789"/>
              <a:gd name="connsiteY2777" fmla="*/ 1618448 h 6108771"/>
              <a:gd name="connsiteX2778" fmla="*/ 1440767 w 3211789"/>
              <a:gd name="connsiteY2778" fmla="*/ 1548920 h 6108771"/>
              <a:gd name="connsiteX2779" fmla="*/ 1434973 w 3211789"/>
              <a:gd name="connsiteY2779" fmla="*/ 1539264 h 6108771"/>
              <a:gd name="connsiteX2780" fmla="*/ 1388621 w 3211789"/>
              <a:gd name="connsiteY2780" fmla="*/ 1529607 h 6108771"/>
              <a:gd name="connsiteX2781" fmla="*/ 1340338 w 3211789"/>
              <a:gd name="connsiteY2781" fmla="*/ 1514156 h 6108771"/>
              <a:gd name="connsiteX2782" fmla="*/ 1373170 w 3211789"/>
              <a:gd name="connsiteY2782" fmla="*/ 1514156 h 6108771"/>
              <a:gd name="connsiteX2783" fmla="*/ 1469736 w 3211789"/>
              <a:gd name="connsiteY2783" fmla="*/ 1535401 h 6108771"/>
              <a:gd name="connsiteX2784" fmla="*/ 1631967 w 3211789"/>
              <a:gd name="connsiteY2784" fmla="*/ 1558577 h 6108771"/>
              <a:gd name="connsiteX2785" fmla="*/ 1774885 w 3211789"/>
              <a:gd name="connsiteY2785" fmla="*/ 1599135 h 6108771"/>
              <a:gd name="connsiteX2786" fmla="*/ 2201708 w 3211789"/>
              <a:gd name="connsiteY2786" fmla="*/ 1894627 h 6108771"/>
              <a:gd name="connsiteX2787" fmla="*/ 2282823 w 3211789"/>
              <a:gd name="connsiteY2787" fmla="*/ 2058789 h 6108771"/>
              <a:gd name="connsiteX2788" fmla="*/ 2292480 w 3211789"/>
              <a:gd name="connsiteY2788" fmla="*/ 2089690 h 6108771"/>
              <a:gd name="connsiteX2789" fmla="*/ 2321450 w 3211789"/>
              <a:gd name="connsiteY2789" fmla="*/ 2099347 h 6108771"/>
              <a:gd name="connsiteX2790" fmla="*/ 2400634 w 3211789"/>
              <a:gd name="connsiteY2790" fmla="*/ 2022094 h 6108771"/>
              <a:gd name="connsiteX2791" fmla="*/ 2373595 w 3211789"/>
              <a:gd name="connsiteY2791" fmla="*/ 1958360 h 6108771"/>
              <a:gd name="connsiteX2792" fmla="*/ 2319518 w 3211789"/>
              <a:gd name="connsiteY2792" fmla="*/ 1913940 h 6108771"/>
              <a:gd name="connsiteX2793" fmla="*/ 2267373 w 3211789"/>
              <a:gd name="connsiteY2793" fmla="*/ 1854069 h 6108771"/>
              <a:gd name="connsiteX2794" fmla="*/ 2228746 w 3211789"/>
              <a:gd name="connsiteY2794" fmla="*/ 1745915 h 6108771"/>
              <a:gd name="connsiteX2795" fmla="*/ 2305999 w 3211789"/>
              <a:gd name="connsiteY2795" fmla="*/ 1660937 h 6108771"/>
              <a:gd name="connsiteX2796" fmla="*/ 2275098 w 3211789"/>
              <a:gd name="connsiteY2796" fmla="*/ 1726602 h 6108771"/>
              <a:gd name="connsiteX2797" fmla="*/ 2288617 w 3211789"/>
              <a:gd name="connsiteY2797" fmla="*/ 1763297 h 6108771"/>
              <a:gd name="connsiteX2798" fmla="*/ 2321450 w 3211789"/>
              <a:gd name="connsiteY2798" fmla="*/ 1782610 h 6108771"/>
              <a:gd name="connsiteX2799" fmla="*/ 2362007 w 3211789"/>
              <a:gd name="connsiteY2799" fmla="*/ 1825099 h 6108771"/>
              <a:gd name="connsiteX2800" fmla="*/ 2373595 w 3211789"/>
              <a:gd name="connsiteY2800" fmla="*/ 1784541 h 6108771"/>
              <a:gd name="connsiteX2801" fmla="*/ 2367801 w 3211789"/>
              <a:gd name="connsiteY2801" fmla="*/ 1740121 h 6108771"/>
              <a:gd name="connsiteX2802" fmla="*/ 2365870 w 3211789"/>
              <a:gd name="connsiteY2802" fmla="*/ 1682181 h 6108771"/>
              <a:gd name="connsiteX2803" fmla="*/ 2427672 w 3211789"/>
              <a:gd name="connsiteY2803" fmla="*/ 1601066 h 6108771"/>
              <a:gd name="connsiteX2804" fmla="*/ 2437329 w 3211789"/>
              <a:gd name="connsiteY2804" fmla="*/ 1599135 h 6108771"/>
              <a:gd name="connsiteX2805" fmla="*/ 2454711 w 3211789"/>
              <a:gd name="connsiteY2805" fmla="*/ 1599135 h 6108771"/>
              <a:gd name="connsiteX2806" fmla="*/ 2418016 w 3211789"/>
              <a:gd name="connsiteY2806" fmla="*/ 1662868 h 6108771"/>
              <a:gd name="connsiteX2807" fmla="*/ 2468230 w 3211789"/>
              <a:gd name="connsiteY2807" fmla="*/ 1792267 h 6108771"/>
              <a:gd name="connsiteX2808" fmla="*/ 2468230 w 3211789"/>
              <a:gd name="connsiteY2808" fmla="*/ 1848275 h 6108771"/>
              <a:gd name="connsiteX2809" fmla="*/ 2479818 w 3211789"/>
              <a:gd name="connsiteY2809" fmla="*/ 1883039 h 6108771"/>
              <a:gd name="connsiteX2810" fmla="*/ 2497200 w 3211789"/>
              <a:gd name="connsiteY2810" fmla="*/ 1852138 h 6108771"/>
              <a:gd name="connsiteX2811" fmla="*/ 2545483 w 3211789"/>
              <a:gd name="connsiteY2811" fmla="*/ 1672525 h 6108771"/>
              <a:gd name="connsiteX2812" fmla="*/ 2551277 w 3211789"/>
              <a:gd name="connsiteY2812" fmla="*/ 1672525 h 6108771"/>
              <a:gd name="connsiteX2813" fmla="*/ 2553208 w 3211789"/>
              <a:gd name="connsiteY2813" fmla="*/ 1676387 h 6108771"/>
              <a:gd name="connsiteX2814" fmla="*/ 2537758 w 3211789"/>
              <a:gd name="connsiteY2814" fmla="*/ 1711151 h 6108771"/>
              <a:gd name="connsiteX2815" fmla="*/ 2557071 w 3211789"/>
              <a:gd name="connsiteY2815" fmla="*/ 1722739 h 6108771"/>
              <a:gd name="connsiteX2816" fmla="*/ 2593766 w 3211789"/>
              <a:gd name="connsiteY2816" fmla="*/ 1672525 h 6108771"/>
              <a:gd name="connsiteX2817" fmla="*/ 2599560 w 3211789"/>
              <a:gd name="connsiteY2817" fmla="*/ 1672525 h 6108771"/>
              <a:gd name="connsiteX2818" fmla="*/ 2586041 w 3211789"/>
              <a:gd name="connsiteY2818" fmla="*/ 1711151 h 6108771"/>
              <a:gd name="connsiteX2819" fmla="*/ 2605354 w 3211789"/>
              <a:gd name="connsiteY2819" fmla="*/ 1749778 h 6108771"/>
              <a:gd name="connsiteX2820" fmla="*/ 2589903 w 3211789"/>
              <a:gd name="connsiteY2820" fmla="*/ 1854069 h 6108771"/>
              <a:gd name="connsiteX2821" fmla="*/ 2564796 w 3211789"/>
              <a:gd name="connsiteY2821" fmla="*/ 1898489 h 6108771"/>
              <a:gd name="connsiteX2822" fmla="*/ 2555140 w 3211789"/>
              <a:gd name="connsiteY2822" fmla="*/ 1946772 h 6108771"/>
              <a:gd name="connsiteX2823" fmla="*/ 2518444 w 3211789"/>
              <a:gd name="connsiteY2823" fmla="*/ 1985399 h 6108771"/>
              <a:gd name="connsiteX2824" fmla="*/ 2518444 w 3211789"/>
              <a:gd name="connsiteY2824" fmla="*/ 1998918 h 6108771"/>
              <a:gd name="connsiteX2825" fmla="*/ 2539689 w 3211789"/>
              <a:gd name="connsiteY2825" fmla="*/ 2172737 h 6108771"/>
              <a:gd name="connsiteX2826" fmla="*/ 2572521 w 3211789"/>
              <a:gd name="connsiteY2826" fmla="*/ 2267372 h 6108771"/>
              <a:gd name="connsiteX2827" fmla="*/ 2564796 w 3211789"/>
              <a:gd name="connsiteY2827" fmla="*/ 2265441 h 6108771"/>
              <a:gd name="connsiteX2828" fmla="*/ 2522307 w 3211789"/>
              <a:gd name="connsiteY2828" fmla="*/ 2286685 h 6108771"/>
              <a:gd name="connsiteX2829" fmla="*/ 2564796 w 3211789"/>
              <a:gd name="connsiteY2829" fmla="*/ 2307930 h 6108771"/>
              <a:gd name="connsiteX2830" fmla="*/ 2630461 w 3211789"/>
              <a:gd name="connsiteY2830" fmla="*/ 2267372 h 6108771"/>
              <a:gd name="connsiteX2831" fmla="*/ 2665225 w 3211789"/>
              <a:gd name="connsiteY2831" fmla="*/ 2244196 h 6108771"/>
              <a:gd name="connsiteX2832" fmla="*/ 2564796 w 3211789"/>
              <a:gd name="connsiteY2832" fmla="*/ 2319518 h 6108771"/>
              <a:gd name="connsiteX2833" fmla="*/ 2512650 w 3211789"/>
              <a:gd name="connsiteY2833" fmla="*/ 2304067 h 6108771"/>
              <a:gd name="connsiteX2834" fmla="*/ 2460505 w 3211789"/>
              <a:gd name="connsiteY2834" fmla="*/ 2255784 h 6108771"/>
              <a:gd name="connsiteX2835" fmla="*/ 2452779 w 3211789"/>
              <a:gd name="connsiteY2835" fmla="*/ 2207501 h 6108771"/>
              <a:gd name="connsiteX2836" fmla="*/ 2385183 w 3211789"/>
              <a:gd name="connsiteY2836" fmla="*/ 2159218 h 6108771"/>
              <a:gd name="connsiteX2837" fmla="*/ 2277029 w 3211789"/>
              <a:gd name="connsiteY2837" fmla="*/ 2195913 h 6108771"/>
              <a:gd name="connsiteX2838" fmla="*/ 2261579 w 3211789"/>
              <a:gd name="connsiteY2838" fmla="*/ 2195913 h 6108771"/>
              <a:gd name="connsiteX2839" fmla="*/ 2278960 w 3211789"/>
              <a:gd name="connsiteY2839" fmla="*/ 2137973 h 6108771"/>
              <a:gd name="connsiteX2840" fmla="*/ 2244197 w 3211789"/>
              <a:gd name="connsiteY2840" fmla="*/ 2087759 h 6108771"/>
              <a:gd name="connsiteX2841" fmla="*/ 2192051 w 3211789"/>
              <a:gd name="connsiteY2841" fmla="*/ 2118660 h 6108771"/>
              <a:gd name="connsiteX2842" fmla="*/ 2201708 w 3211789"/>
              <a:gd name="connsiteY2842" fmla="*/ 2143767 h 6108771"/>
              <a:gd name="connsiteX2843" fmla="*/ 2209433 w 3211789"/>
              <a:gd name="connsiteY2843" fmla="*/ 2192050 h 6108771"/>
              <a:gd name="connsiteX2844" fmla="*/ 2222952 w 3211789"/>
              <a:gd name="connsiteY2844" fmla="*/ 2199776 h 6108771"/>
              <a:gd name="connsiteX2845" fmla="*/ 2265441 w 3211789"/>
              <a:gd name="connsiteY2845" fmla="*/ 2215226 h 6108771"/>
              <a:gd name="connsiteX2846" fmla="*/ 2296342 w 3211789"/>
              <a:gd name="connsiteY2846" fmla="*/ 2207501 h 6108771"/>
              <a:gd name="connsiteX2847" fmla="*/ 2305999 w 3211789"/>
              <a:gd name="connsiteY2847" fmla="*/ 2219089 h 6108771"/>
              <a:gd name="connsiteX2848" fmla="*/ 2302136 w 3211789"/>
              <a:gd name="connsiteY2848" fmla="*/ 2232608 h 6108771"/>
              <a:gd name="connsiteX2849" fmla="*/ 2296342 w 3211789"/>
              <a:gd name="connsiteY2849" fmla="*/ 2265441 h 6108771"/>
              <a:gd name="connsiteX2850" fmla="*/ 2267373 w 3211789"/>
              <a:gd name="connsiteY2850" fmla="*/ 2271235 h 6108771"/>
              <a:gd name="connsiteX2851" fmla="*/ 2190120 w 3211789"/>
              <a:gd name="connsiteY2851" fmla="*/ 2309861 h 6108771"/>
              <a:gd name="connsiteX2852" fmla="*/ 2182394 w 3211789"/>
              <a:gd name="connsiteY2852" fmla="*/ 2344625 h 6108771"/>
              <a:gd name="connsiteX2853" fmla="*/ 2242265 w 3211789"/>
              <a:gd name="connsiteY2853" fmla="*/ 2400633 h 6108771"/>
              <a:gd name="connsiteX2854" fmla="*/ 2284754 w 3211789"/>
              <a:gd name="connsiteY2854" fmla="*/ 2300204 h 6108771"/>
              <a:gd name="connsiteX2855" fmla="*/ 2292480 w 3211789"/>
              <a:gd name="connsiteY2855" fmla="*/ 2278960 h 6108771"/>
              <a:gd name="connsiteX2856" fmla="*/ 2294411 w 3211789"/>
              <a:gd name="connsiteY2856" fmla="*/ 2288617 h 6108771"/>
              <a:gd name="connsiteX2857" fmla="*/ 2400634 w 3211789"/>
              <a:gd name="connsiteY2857" fmla="*/ 2336900 h 6108771"/>
              <a:gd name="connsiteX2858" fmla="*/ 2495269 w 3211789"/>
              <a:gd name="connsiteY2858" fmla="*/ 2334968 h 6108771"/>
              <a:gd name="connsiteX2859" fmla="*/ 2541620 w 3211789"/>
              <a:gd name="connsiteY2859" fmla="*/ 2338831 h 6108771"/>
              <a:gd name="connsiteX2860" fmla="*/ 2674882 w 3211789"/>
              <a:gd name="connsiteY2860" fmla="*/ 2441191 h 6108771"/>
              <a:gd name="connsiteX2861" fmla="*/ 2694195 w 3211789"/>
              <a:gd name="connsiteY2861" fmla="*/ 2483680 h 6108771"/>
              <a:gd name="connsiteX2862" fmla="*/ 2750203 w 3211789"/>
              <a:gd name="connsiteY2862" fmla="*/ 2508787 h 6108771"/>
              <a:gd name="connsiteX2863" fmla="*/ 2875739 w 3211789"/>
              <a:gd name="connsiteY2863" fmla="*/ 2665224 h 6108771"/>
              <a:gd name="connsiteX2864" fmla="*/ 2860288 w 3211789"/>
              <a:gd name="connsiteY2864" fmla="*/ 2746340 h 6108771"/>
              <a:gd name="connsiteX2865" fmla="*/ 2645912 w 3211789"/>
              <a:gd name="connsiteY2865" fmla="*/ 2906640 h 6108771"/>
              <a:gd name="connsiteX2866" fmla="*/ 2526170 w 3211789"/>
              <a:gd name="connsiteY2866" fmla="*/ 2885395 h 6108771"/>
              <a:gd name="connsiteX2867" fmla="*/ 2501063 w 3211789"/>
              <a:gd name="connsiteY2867" fmla="*/ 2898914 h 6108771"/>
              <a:gd name="connsiteX2868" fmla="*/ 2460505 w 3211789"/>
              <a:gd name="connsiteY2868" fmla="*/ 2974236 h 6108771"/>
              <a:gd name="connsiteX2869" fmla="*/ 2317587 w 3211789"/>
              <a:gd name="connsiteY2869" fmla="*/ 3063077 h 6108771"/>
              <a:gd name="connsiteX2870" fmla="*/ 2267373 w 3211789"/>
              <a:gd name="connsiteY2870" fmla="*/ 3066939 h 6108771"/>
              <a:gd name="connsiteX2871" fmla="*/ 2228746 w 3211789"/>
              <a:gd name="connsiteY2871" fmla="*/ 3066939 h 6108771"/>
              <a:gd name="connsiteX2872" fmla="*/ 2051064 w 3211789"/>
              <a:gd name="connsiteY2872" fmla="*/ 2931747 h 6108771"/>
              <a:gd name="connsiteX2873" fmla="*/ 2043339 w 3211789"/>
              <a:gd name="connsiteY2873" fmla="*/ 2902777 h 6108771"/>
              <a:gd name="connsiteX2874" fmla="*/ 2033682 w 3211789"/>
              <a:gd name="connsiteY2874" fmla="*/ 2873807 h 6108771"/>
              <a:gd name="connsiteX2875" fmla="*/ 1987331 w 3211789"/>
              <a:gd name="connsiteY2875" fmla="*/ 2887326 h 6108771"/>
              <a:gd name="connsiteX2876" fmla="*/ 1919734 w 3211789"/>
              <a:gd name="connsiteY2876" fmla="*/ 2898914 h 6108771"/>
              <a:gd name="connsiteX2877" fmla="*/ 1844413 w 3211789"/>
              <a:gd name="connsiteY2877" fmla="*/ 2887326 h 6108771"/>
              <a:gd name="connsiteX2878" fmla="*/ 1745915 w 3211789"/>
              <a:gd name="connsiteY2878" fmla="*/ 2927884 h 6108771"/>
              <a:gd name="connsiteX2879" fmla="*/ 1738190 w 3211789"/>
              <a:gd name="connsiteY2879" fmla="*/ 2949129 h 6108771"/>
              <a:gd name="connsiteX2880" fmla="*/ 1747847 w 3211789"/>
              <a:gd name="connsiteY2880" fmla="*/ 2981961 h 6108771"/>
              <a:gd name="connsiteX2881" fmla="*/ 1747847 w 3211789"/>
              <a:gd name="connsiteY2881" fmla="*/ 3051489 h 6108771"/>
              <a:gd name="connsiteX2882" fmla="*/ 1809649 w 3211789"/>
              <a:gd name="connsiteY2882" fmla="*/ 2991618 h 6108771"/>
              <a:gd name="connsiteX2883" fmla="*/ 1838619 w 3211789"/>
              <a:gd name="connsiteY2883" fmla="*/ 2972304 h 6108771"/>
              <a:gd name="connsiteX2884" fmla="*/ 1857932 w 3211789"/>
              <a:gd name="connsiteY2884" fmla="*/ 2945266 h 6108771"/>
              <a:gd name="connsiteX2885" fmla="*/ 1888833 w 3211789"/>
              <a:gd name="connsiteY2885" fmla="*/ 2925953 h 6108771"/>
              <a:gd name="connsiteX2886" fmla="*/ 1935185 w 3211789"/>
              <a:gd name="connsiteY2886" fmla="*/ 2922090 h 6108771"/>
              <a:gd name="connsiteX2887" fmla="*/ 1995056 w 3211789"/>
              <a:gd name="connsiteY2887" fmla="*/ 2945266 h 6108771"/>
              <a:gd name="connsiteX2888" fmla="*/ 1890765 w 3211789"/>
              <a:gd name="connsiteY2888" fmla="*/ 3010931 h 6108771"/>
              <a:gd name="connsiteX2889" fmla="*/ 1892696 w 3211789"/>
              <a:gd name="connsiteY2889" fmla="*/ 3028313 h 6108771"/>
              <a:gd name="connsiteX2890" fmla="*/ 1859863 w 3211789"/>
              <a:gd name="connsiteY2890" fmla="*/ 3086252 h 6108771"/>
              <a:gd name="connsiteX2891" fmla="*/ 1844413 w 3211789"/>
              <a:gd name="connsiteY2891" fmla="*/ 3126810 h 6108771"/>
              <a:gd name="connsiteX2892" fmla="*/ 1823168 w 3211789"/>
              <a:gd name="connsiteY2892" fmla="*/ 3136467 h 6108771"/>
              <a:gd name="connsiteX2893" fmla="*/ 1794198 w 3211789"/>
              <a:gd name="connsiteY2893" fmla="*/ 3182819 h 6108771"/>
              <a:gd name="connsiteX2894" fmla="*/ 1794198 w 3211789"/>
              <a:gd name="connsiteY2894" fmla="*/ 3188612 h 6108771"/>
              <a:gd name="connsiteX2895" fmla="*/ 1811580 w 3211789"/>
              <a:gd name="connsiteY2895" fmla="*/ 3188612 h 6108771"/>
              <a:gd name="connsiteX2896" fmla="*/ 1850207 w 3211789"/>
              <a:gd name="connsiteY2896" fmla="*/ 3144192 h 6108771"/>
              <a:gd name="connsiteX2897" fmla="*/ 1877245 w 3211789"/>
              <a:gd name="connsiteY2897" fmla="*/ 3138398 h 6108771"/>
              <a:gd name="connsiteX2898" fmla="*/ 1906215 w 3211789"/>
              <a:gd name="connsiteY2898" fmla="*/ 3113291 h 6108771"/>
              <a:gd name="connsiteX2899" fmla="*/ 1973811 w 3211789"/>
              <a:gd name="connsiteY2899" fmla="*/ 3086252 h 6108771"/>
              <a:gd name="connsiteX2900" fmla="*/ 1998919 w 3211789"/>
              <a:gd name="connsiteY2900" fmla="*/ 3126810 h 6108771"/>
              <a:gd name="connsiteX2901" fmla="*/ 2014369 w 3211789"/>
              <a:gd name="connsiteY2901" fmla="*/ 3115222 h 6108771"/>
              <a:gd name="connsiteX2902" fmla="*/ 2072309 w 3211789"/>
              <a:gd name="connsiteY2902" fmla="*/ 3095909 h 6108771"/>
              <a:gd name="connsiteX2903" fmla="*/ 2041408 w 3211789"/>
              <a:gd name="connsiteY2903" fmla="*/ 3082390 h 6108771"/>
              <a:gd name="connsiteX2904" fmla="*/ 1983468 w 3211789"/>
              <a:gd name="connsiteY2904" fmla="*/ 3080458 h 6108771"/>
              <a:gd name="connsiteX2905" fmla="*/ 2031751 w 3211789"/>
              <a:gd name="connsiteY2905" fmla="*/ 3070802 h 6108771"/>
              <a:gd name="connsiteX2906" fmla="*/ 2107073 w 3211789"/>
              <a:gd name="connsiteY2906" fmla="*/ 3121016 h 6108771"/>
              <a:gd name="connsiteX2907" fmla="*/ 2060721 w 3211789"/>
              <a:gd name="connsiteY2907" fmla="*/ 3109428 h 6108771"/>
              <a:gd name="connsiteX2908" fmla="*/ 2002781 w 3211789"/>
              <a:gd name="connsiteY2908" fmla="*/ 3142261 h 6108771"/>
              <a:gd name="connsiteX2909" fmla="*/ 1987331 w 3211789"/>
              <a:gd name="connsiteY2909" fmla="*/ 3186681 h 6108771"/>
              <a:gd name="connsiteX2910" fmla="*/ 1898490 w 3211789"/>
              <a:gd name="connsiteY2910" fmla="*/ 3242690 h 6108771"/>
              <a:gd name="connsiteX2911" fmla="*/ 1792267 w 3211789"/>
              <a:gd name="connsiteY2911" fmla="*/ 3289041 h 6108771"/>
              <a:gd name="connsiteX2912" fmla="*/ 1761366 w 3211789"/>
              <a:gd name="connsiteY2912" fmla="*/ 3283247 h 6108771"/>
              <a:gd name="connsiteX2913" fmla="*/ 1743984 w 3211789"/>
              <a:gd name="connsiteY2913" fmla="*/ 3294835 h 6108771"/>
              <a:gd name="connsiteX2914" fmla="*/ 1633899 w 3211789"/>
              <a:gd name="connsiteY2914" fmla="*/ 3453204 h 6108771"/>
              <a:gd name="connsiteX2915" fmla="*/ 1618448 w 3211789"/>
              <a:gd name="connsiteY2915" fmla="*/ 3487967 h 6108771"/>
              <a:gd name="connsiteX2916" fmla="*/ 1595272 w 3211789"/>
              <a:gd name="connsiteY2916" fmla="*/ 3538182 h 6108771"/>
              <a:gd name="connsiteX2917" fmla="*/ 1558577 w 3211789"/>
              <a:gd name="connsiteY2917" fmla="*/ 3534319 h 6108771"/>
              <a:gd name="connsiteX2918" fmla="*/ 1531539 w 3211789"/>
              <a:gd name="connsiteY2918" fmla="*/ 3542044 h 6108771"/>
              <a:gd name="connsiteX2919" fmla="*/ 1612654 w 3211789"/>
              <a:gd name="connsiteY2919" fmla="*/ 3598053 h 6108771"/>
              <a:gd name="connsiteX2920" fmla="*/ 1631967 w 3211789"/>
              <a:gd name="connsiteY2920" fmla="*/ 3584533 h 6108771"/>
              <a:gd name="connsiteX2921" fmla="*/ 1701495 w 3211789"/>
              <a:gd name="connsiteY2921" fmla="*/ 3594190 h 6108771"/>
              <a:gd name="connsiteX2922" fmla="*/ 1664800 w 3211789"/>
              <a:gd name="connsiteY2922" fmla="*/ 3611572 h 6108771"/>
              <a:gd name="connsiteX2923" fmla="*/ 1630036 w 3211789"/>
              <a:gd name="connsiteY2923" fmla="*/ 3611572 h 6108771"/>
              <a:gd name="connsiteX2924" fmla="*/ 1525745 w 3211789"/>
              <a:gd name="connsiteY2924" fmla="*/ 3563289 h 6108771"/>
              <a:gd name="connsiteX2925" fmla="*/ 1510294 w 3211789"/>
              <a:gd name="connsiteY2925" fmla="*/ 3497624 h 6108771"/>
              <a:gd name="connsiteX2926" fmla="*/ 1510294 w 3211789"/>
              <a:gd name="connsiteY2926" fmla="*/ 3462860 h 6108771"/>
              <a:gd name="connsiteX2927" fmla="*/ 1541195 w 3211789"/>
              <a:gd name="connsiteY2927" fmla="*/ 3414577 h 6108771"/>
              <a:gd name="connsiteX2928" fmla="*/ 1541195 w 3211789"/>
              <a:gd name="connsiteY2928" fmla="*/ 3402989 h 6108771"/>
              <a:gd name="connsiteX2929" fmla="*/ 1562440 w 3211789"/>
              <a:gd name="connsiteY2929" fmla="*/ 3358569 h 6108771"/>
              <a:gd name="connsiteX2930" fmla="*/ 1448492 w 3211789"/>
              <a:gd name="connsiteY2930" fmla="*/ 3302560 h 6108771"/>
              <a:gd name="connsiteX2931" fmla="*/ 1444629 w 3211789"/>
              <a:gd name="connsiteY2931" fmla="*/ 3283247 h 6108771"/>
              <a:gd name="connsiteX2932" fmla="*/ 1394415 w 3211789"/>
              <a:gd name="connsiteY2932" fmla="*/ 3337324 h 6108771"/>
              <a:gd name="connsiteX2933" fmla="*/ 1413728 w 3211789"/>
              <a:gd name="connsiteY2933" fmla="*/ 3350844 h 6108771"/>
              <a:gd name="connsiteX2934" fmla="*/ 1471668 w 3211789"/>
              <a:gd name="connsiteY2934" fmla="*/ 3350844 h 6108771"/>
              <a:gd name="connsiteX2935" fmla="*/ 1481324 w 3211789"/>
              <a:gd name="connsiteY2935" fmla="*/ 3360500 h 6108771"/>
              <a:gd name="connsiteX2936" fmla="*/ 1479393 w 3211789"/>
              <a:gd name="connsiteY2936" fmla="*/ 3366294 h 6108771"/>
              <a:gd name="connsiteX2937" fmla="*/ 1328750 w 3211789"/>
              <a:gd name="connsiteY2937" fmla="*/ 3447410 h 6108771"/>
              <a:gd name="connsiteX2938" fmla="*/ 1380896 w 3211789"/>
              <a:gd name="connsiteY2938" fmla="*/ 3501487 h 6108771"/>
              <a:gd name="connsiteX2939" fmla="*/ 1342269 w 3211789"/>
              <a:gd name="connsiteY2939" fmla="*/ 3480242 h 6108771"/>
              <a:gd name="connsiteX2940" fmla="*/ 1328750 w 3211789"/>
              <a:gd name="connsiteY2940" fmla="*/ 3451272 h 6108771"/>
              <a:gd name="connsiteX2941" fmla="*/ 1326818 w 3211789"/>
              <a:gd name="connsiteY2941" fmla="*/ 3447410 h 6108771"/>
              <a:gd name="connsiteX2942" fmla="*/ 1266947 w 3211789"/>
              <a:gd name="connsiteY2942" fmla="*/ 3439684 h 6108771"/>
              <a:gd name="connsiteX2943" fmla="*/ 1245703 w 3211789"/>
              <a:gd name="connsiteY2943" fmla="*/ 3443547 h 6108771"/>
              <a:gd name="connsiteX2944" fmla="*/ 1392483 w 3211789"/>
              <a:gd name="connsiteY2944" fmla="*/ 3559426 h 6108771"/>
              <a:gd name="connsiteX2945" fmla="*/ 1409865 w 3211789"/>
              <a:gd name="connsiteY2945" fmla="*/ 3534319 h 6108771"/>
              <a:gd name="connsiteX2946" fmla="*/ 1411797 w 3211789"/>
              <a:gd name="connsiteY2946" fmla="*/ 3526594 h 6108771"/>
              <a:gd name="connsiteX2947" fmla="*/ 1533470 w 3211789"/>
              <a:gd name="connsiteY2947" fmla="*/ 3588396 h 6108771"/>
              <a:gd name="connsiteX2948" fmla="*/ 1546989 w 3211789"/>
              <a:gd name="connsiteY2948" fmla="*/ 3603847 h 6108771"/>
              <a:gd name="connsiteX2949" fmla="*/ 1539264 w 3211789"/>
              <a:gd name="connsiteY2949" fmla="*/ 3603847 h 6108771"/>
              <a:gd name="connsiteX2950" fmla="*/ 1456217 w 3211789"/>
              <a:gd name="connsiteY2950" fmla="*/ 3561358 h 6108771"/>
              <a:gd name="connsiteX2951" fmla="*/ 1440767 w 3211789"/>
              <a:gd name="connsiteY2951" fmla="*/ 3580671 h 6108771"/>
              <a:gd name="connsiteX2952" fmla="*/ 1498706 w 3211789"/>
              <a:gd name="connsiteY2952" fmla="*/ 3615435 h 6108771"/>
              <a:gd name="connsiteX2953" fmla="*/ 1728534 w 3211789"/>
              <a:gd name="connsiteY2953" fmla="*/ 3735177 h 6108771"/>
              <a:gd name="connsiteX2954" fmla="*/ 1745915 w 3211789"/>
              <a:gd name="connsiteY2954" fmla="*/ 3719726 h 6108771"/>
              <a:gd name="connsiteX2955" fmla="*/ 1738190 w 3211789"/>
              <a:gd name="connsiteY2955" fmla="*/ 3704275 h 6108771"/>
              <a:gd name="connsiteX2956" fmla="*/ 1614586 w 3211789"/>
              <a:gd name="connsiteY2956" fmla="*/ 3640542 h 6108771"/>
              <a:gd name="connsiteX2957" fmla="*/ 1616517 w 3211789"/>
              <a:gd name="connsiteY2957" fmla="*/ 3630885 h 6108771"/>
              <a:gd name="connsiteX2958" fmla="*/ 1742053 w 3211789"/>
              <a:gd name="connsiteY2958" fmla="*/ 3700413 h 6108771"/>
              <a:gd name="connsiteX2959" fmla="*/ 1763297 w 3211789"/>
              <a:gd name="connsiteY2959" fmla="*/ 3710069 h 6108771"/>
              <a:gd name="connsiteX2960" fmla="*/ 1782611 w 3211789"/>
              <a:gd name="connsiteY2960" fmla="*/ 3727451 h 6108771"/>
              <a:gd name="connsiteX2961" fmla="*/ 1811580 w 3211789"/>
              <a:gd name="connsiteY2961" fmla="*/ 3744833 h 6108771"/>
              <a:gd name="connsiteX2962" fmla="*/ 1877245 w 3211789"/>
              <a:gd name="connsiteY2962" fmla="*/ 3802773 h 6108771"/>
              <a:gd name="connsiteX2963" fmla="*/ 1929391 w 3211789"/>
              <a:gd name="connsiteY2963" fmla="*/ 3864575 h 6108771"/>
              <a:gd name="connsiteX2964" fmla="*/ 2041408 w 3211789"/>
              <a:gd name="connsiteY2964" fmla="*/ 4225732 h 6108771"/>
              <a:gd name="connsiteX2965" fmla="*/ 1991193 w 3211789"/>
              <a:gd name="connsiteY2965" fmla="*/ 4451697 h 6108771"/>
              <a:gd name="connsiteX2966" fmla="*/ 1985399 w 3211789"/>
              <a:gd name="connsiteY2966" fmla="*/ 4451697 h 6108771"/>
              <a:gd name="connsiteX2967" fmla="*/ 1969949 w 3211789"/>
              <a:gd name="connsiteY2967" fmla="*/ 4434315 h 6108771"/>
              <a:gd name="connsiteX2968" fmla="*/ 1952567 w 3211789"/>
              <a:gd name="connsiteY2968" fmla="*/ 4440109 h 6108771"/>
              <a:gd name="connsiteX2969" fmla="*/ 1935185 w 3211789"/>
              <a:gd name="connsiteY2969" fmla="*/ 4443972 h 6108771"/>
              <a:gd name="connsiteX2970" fmla="*/ 1964155 w 3211789"/>
              <a:gd name="connsiteY2970" fmla="*/ 4476804 h 6108771"/>
              <a:gd name="connsiteX2971" fmla="*/ 1983468 w 3211789"/>
              <a:gd name="connsiteY2971" fmla="*/ 4472942 h 6108771"/>
              <a:gd name="connsiteX2972" fmla="*/ 1749778 w 3211789"/>
              <a:gd name="connsiteY2972" fmla="*/ 4940322 h 6108771"/>
              <a:gd name="connsiteX2973" fmla="*/ 1728534 w 3211789"/>
              <a:gd name="connsiteY2973" fmla="*/ 5004055 h 6108771"/>
              <a:gd name="connsiteX2974" fmla="*/ 1684113 w 3211789"/>
              <a:gd name="connsiteY2974" fmla="*/ 5081308 h 6108771"/>
              <a:gd name="connsiteX2975" fmla="*/ 1649349 w 3211789"/>
              <a:gd name="connsiteY2975" fmla="*/ 5042682 h 6108771"/>
              <a:gd name="connsiteX2976" fmla="*/ 1649349 w 3211789"/>
              <a:gd name="connsiteY2976" fmla="*/ 5005986 h 6108771"/>
              <a:gd name="connsiteX2977" fmla="*/ 1664800 w 3211789"/>
              <a:gd name="connsiteY2977" fmla="*/ 4909420 h 6108771"/>
              <a:gd name="connsiteX2978" fmla="*/ 1747847 w 3211789"/>
              <a:gd name="connsiteY2978" fmla="*/ 4650623 h 6108771"/>
              <a:gd name="connsiteX2979" fmla="*/ 1784542 w 3211789"/>
              <a:gd name="connsiteY2979" fmla="*/ 4559851 h 6108771"/>
              <a:gd name="connsiteX2980" fmla="*/ 1827031 w 3211789"/>
              <a:gd name="connsiteY2980" fmla="*/ 4442040 h 6108771"/>
              <a:gd name="connsiteX2981" fmla="*/ 1821237 w 3211789"/>
              <a:gd name="connsiteY2981" fmla="*/ 4434315 h 6108771"/>
              <a:gd name="connsiteX2982" fmla="*/ 1755572 w 3211789"/>
              <a:gd name="connsiteY2982" fmla="*/ 4434315 h 6108771"/>
              <a:gd name="connsiteX2983" fmla="*/ 1703426 w 3211789"/>
              <a:gd name="connsiteY2983" fmla="*/ 4424659 h 6108771"/>
              <a:gd name="connsiteX2984" fmla="*/ 1689907 w 3211789"/>
              <a:gd name="connsiteY2984" fmla="*/ 4453628 h 6108771"/>
              <a:gd name="connsiteX2985" fmla="*/ 1664800 w 3211789"/>
              <a:gd name="connsiteY2985" fmla="*/ 4552126 h 6108771"/>
              <a:gd name="connsiteX2986" fmla="*/ 1678319 w 3211789"/>
              <a:gd name="connsiteY2986" fmla="*/ 4554057 h 6108771"/>
              <a:gd name="connsiteX2987" fmla="*/ 1774885 w 3211789"/>
              <a:gd name="connsiteY2987" fmla="*/ 4525087 h 6108771"/>
              <a:gd name="connsiteX2988" fmla="*/ 1743984 w 3211789"/>
              <a:gd name="connsiteY2988" fmla="*/ 4602340 h 6108771"/>
              <a:gd name="connsiteX2989" fmla="*/ 1620379 w 3211789"/>
              <a:gd name="connsiteY2989" fmla="*/ 5025300 h 6108771"/>
              <a:gd name="connsiteX2990" fmla="*/ 1682182 w 3211789"/>
              <a:gd name="connsiteY2990" fmla="*/ 5114140 h 6108771"/>
              <a:gd name="connsiteX2991" fmla="*/ 1759435 w 3211789"/>
              <a:gd name="connsiteY2991" fmla="*/ 4992467 h 6108771"/>
              <a:gd name="connsiteX2992" fmla="*/ 1788405 w 3211789"/>
              <a:gd name="connsiteY2992" fmla="*/ 4919077 h 6108771"/>
              <a:gd name="connsiteX2993" fmla="*/ 1815443 w 3211789"/>
              <a:gd name="connsiteY2993" fmla="*/ 4849549 h 6108771"/>
              <a:gd name="connsiteX2994" fmla="*/ 1954498 w 3211789"/>
              <a:gd name="connsiteY2994" fmla="*/ 4584958 h 6108771"/>
              <a:gd name="connsiteX2995" fmla="*/ 1983468 w 3211789"/>
              <a:gd name="connsiteY2995" fmla="*/ 4631310 h 6108771"/>
              <a:gd name="connsiteX2996" fmla="*/ 2022095 w 3211789"/>
              <a:gd name="connsiteY2996" fmla="*/ 4677662 h 6108771"/>
              <a:gd name="connsiteX2997" fmla="*/ 2132180 w 3211789"/>
              <a:gd name="connsiteY2997" fmla="*/ 4847618 h 6108771"/>
              <a:gd name="connsiteX2998" fmla="*/ 2122523 w 3211789"/>
              <a:gd name="connsiteY2998" fmla="*/ 4938390 h 6108771"/>
              <a:gd name="connsiteX2999" fmla="*/ 2134111 w 3211789"/>
              <a:gd name="connsiteY2999" fmla="*/ 5002124 h 6108771"/>
              <a:gd name="connsiteX3000" fmla="*/ 2155356 w 3211789"/>
              <a:gd name="connsiteY3000" fmla="*/ 5023368 h 6108771"/>
              <a:gd name="connsiteX3001" fmla="*/ 2217158 w 3211789"/>
              <a:gd name="connsiteY3001" fmla="*/ 5094827 h 6108771"/>
              <a:gd name="connsiteX3002" fmla="*/ 2224883 w 3211789"/>
              <a:gd name="connsiteY3002" fmla="*/ 5123797 h 6108771"/>
              <a:gd name="connsiteX3003" fmla="*/ 2224883 w 3211789"/>
              <a:gd name="connsiteY3003" fmla="*/ 5164355 h 6108771"/>
              <a:gd name="connsiteX3004" fmla="*/ 2068446 w 3211789"/>
              <a:gd name="connsiteY3004" fmla="*/ 5023368 h 6108771"/>
              <a:gd name="connsiteX3005" fmla="*/ 1981537 w 3211789"/>
              <a:gd name="connsiteY3005" fmla="*/ 4828305 h 6108771"/>
              <a:gd name="connsiteX3006" fmla="*/ 1919734 w 3211789"/>
              <a:gd name="connsiteY3006" fmla="*/ 4903626 h 6108771"/>
              <a:gd name="connsiteX3007" fmla="*/ 1925528 w 3211789"/>
              <a:gd name="connsiteY3007" fmla="*/ 4934528 h 6108771"/>
              <a:gd name="connsiteX3008" fmla="*/ 1983468 w 3211789"/>
              <a:gd name="connsiteY3008" fmla="*/ 5027231 h 6108771"/>
              <a:gd name="connsiteX3009" fmla="*/ 2025957 w 3211789"/>
              <a:gd name="connsiteY3009" fmla="*/ 5089033 h 6108771"/>
              <a:gd name="connsiteX3010" fmla="*/ 2068446 w 3211789"/>
              <a:gd name="connsiteY3010" fmla="*/ 5224226 h 6108771"/>
              <a:gd name="connsiteX3011" fmla="*/ 2070378 w 3211789"/>
              <a:gd name="connsiteY3011" fmla="*/ 5338174 h 6108771"/>
              <a:gd name="connsiteX3012" fmla="*/ 2192051 w 3211789"/>
              <a:gd name="connsiteY3012" fmla="*/ 5529375 h 6108771"/>
              <a:gd name="connsiteX3013" fmla="*/ 2141837 w 3211789"/>
              <a:gd name="connsiteY3013" fmla="*/ 5535169 h 6108771"/>
              <a:gd name="connsiteX3014" fmla="*/ 1964155 w 3211789"/>
              <a:gd name="connsiteY3014" fmla="*/ 5247402 h 6108771"/>
              <a:gd name="connsiteX3015" fmla="*/ 1942910 w 3211789"/>
              <a:gd name="connsiteY3015" fmla="*/ 5166286 h 6108771"/>
              <a:gd name="connsiteX3016" fmla="*/ 1883039 w 3211789"/>
              <a:gd name="connsiteY3016" fmla="*/ 5104484 h 6108771"/>
              <a:gd name="connsiteX3017" fmla="*/ 1830894 w 3211789"/>
              <a:gd name="connsiteY3017" fmla="*/ 5168218 h 6108771"/>
              <a:gd name="connsiteX3018" fmla="*/ 1873383 w 3211789"/>
              <a:gd name="connsiteY3018" fmla="*/ 5371006 h 6108771"/>
              <a:gd name="connsiteX3019" fmla="*/ 1788405 w 3211789"/>
              <a:gd name="connsiteY3019" fmla="*/ 5608559 h 6108771"/>
              <a:gd name="connsiteX3020" fmla="*/ 1925528 w 3211789"/>
              <a:gd name="connsiteY3020" fmla="*/ 5956197 h 6108771"/>
              <a:gd name="connsiteX3021" fmla="*/ 1902353 w 3211789"/>
              <a:gd name="connsiteY3021" fmla="*/ 6066282 h 6108771"/>
              <a:gd name="connsiteX3022" fmla="*/ 1890765 w 3211789"/>
              <a:gd name="connsiteY3022" fmla="*/ 6099115 h 6108771"/>
              <a:gd name="connsiteX3023" fmla="*/ 1873383 w 3211789"/>
              <a:gd name="connsiteY3023" fmla="*/ 6108771 h 6108771"/>
              <a:gd name="connsiteX3024" fmla="*/ 1873383 w 3211789"/>
              <a:gd name="connsiteY3024" fmla="*/ 6091389 h 6108771"/>
              <a:gd name="connsiteX3025" fmla="*/ 1886902 w 3211789"/>
              <a:gd name="connsiteY3025" fmla="*/ 6019930 h 6108771"/>
              <a:gd name="connsiteX3026" fmla="*/ 1649349 w 3211789"/>
              <a:gd name="connsiteY3026" fmla="*/ 5658773 h 6108771"/>
              <a:gd name="connsiteX3027" fmla="*/ 1631967 w 3211789"/>
              <a:gd name="connsiteY3027" fmla="*/ 5600834 h 6108771"/>
              <a:gd name="connsiteX3028" fmla="*/ 1631967 w 3211789"/>
              <a:gd name="connsiteY3028" fmla="*/ 5552551 h 6108771"/>
              <a:gd name="connsiteX3029" fmla="*/ 1645487 w 3211789"/>
              <a:gd name="connsiteY3029" fmla="*/ 5508130 h 6108771"/>
              <a:gd name="connsiteX3030" fmla="*/ 1670594 w 3211789"/>
              <a:gd name="connsiteY3030" fmla="*/ 5465641 h 6108771"/>
              <a:gd name="connsiteX3031" fmla="*/ 1695701 w 3211789"/>
              <a:gd name="connsiteY3031" fmla="*/ 5399976 h 6108771"/>
              <a:gd name="connsiteX3032" fmla="*/ 1628105 w 3211789"/>
              <a:gd name="connsiteY3032" fmla="*/ 5328517 h 6108771"/>
              <a:gd name="connsiteX3033" fmla="*/ 1564371 w 3211789"/>
              <a:gd name="connsiteY3033" fmla="*/ 5351693 h 6108771"/>
              <a:gd name="connsiteX3034" fmla="*/ 1419522 w 3211789"/>
              <a:gd name="connsiteY3034" fmla="*/ 5539031 h 6108771"/>
              <a:gd name="connsiteX3035" fmla="*/ 1448492 w 3211789"/>
              <a:gd name="connsiteY3035" fmla="*/ 5641391 h 6108771"/>
              <a:gd name="connsiteX3036" fmla="*/ 1479393 w 3211789"/>
              <a:gd name="connsiteY3036" fmla="*/ 5764996 h 6108771"/>
              <a:gd name="connsiteX3037" fmla="*/ 1400209 w 3211789"/>
              <a:gd name="connsiteY3037" fmla="*/ 5884738 h 6108771"/>
              <a:gd name="connsiteX3038" fmla="*/ 1423385 w 3211789"/>
              <a:gd name="connsiteY3038" fmla="*/ 5813279 h 6108771"/>
              <a:gd name="connsiteX3039" fmla="*/ 1361582 w 3211789"/>
              <a:gd name="connsiteY3039" fmla="*/ 5627872 h 6108771"/>
              <a:gd name="connsiteX3040" fmla="*/ 1319093 w 3211789"/>
              <a:gd name="connsiteY3040" fmla="*/ 5502336 h 6108771"/>
              <a:gd name="connsiteX3041" fmla="*/ 1313299 w 3211789"/>
              <a:gd name="connsiteY3041" fmla="*/ 5463710 h 6108771"/>
              <a:gd name="connsiteX3042" fmla="*/ 1313299 w 3211789"/>
              <a:gd name="connsiteY3042" fmla="*/ 5415427 h 6108771"/>
              <a:gd name="connsiteX3043" fmla="*/ 1321025 w 3211789"/>
              <a:gd name="connsiteY3043" fmla="*/ 5374869 h 6108771"/>
              <a:gd name="connsiteX3044" fmla="*/ 1548921 w 3211789"/>
              <a:gd name="connsiteY3044" fmla="*/ 5121866 h 6108771"/>
              <a:gd name="connsiteX3045" fmla="*/ 1566302 w 3211789"/>
              <a:gd name="connsiteY3045" fmla="*/ 5079377 h 6108771"/>
              <a:gd name="connsiteX3046" fmla="*/ 1531539 w 3211789"/>
              <a:gd name="connsiteY3046" fmla="*/ 5040750 h 6108771"/>
              <a:gd name="connsiteX3047" fmla="*/ 1489050 w 3211789"/>
              <a:gd name="connsiteY3047" fmla="*/ 5058132 h 6108771"/>
              <a:gd name="connsiteX3048" fmla="*/ 1434973 w 3211789"/>
              <a:gd name="connsiteY3048" fmla="*/ 5112209 h 6108771"/>
              <a:gd name="connsiteX3049" fmla="*/ 1367376 w 3211789"/>
              <a:gd name="connsiteY3049" fmla="*/ 5146973 h 6108771"/>
              <a:gd name="connsiteX3050" fmla="*/ 1338406 w 3211789"/>
              <a:gd name="connsiteY3050" fmla="*/ 5154698 h 6108771"/>
              <a:gd name="connsiteX3051" fmla="*/ 1301711 w 3211789"/>
              <a:gd name="connsiteY3051" fmla="*/ 5164355 h 6108771"/>
              <a:gd name="connsiteX3052" fmla="*/ 1180038 w 3211789"/>
              <a:gd name="connsiteY3052" fmla="*/ 5276372 h 6108771"/>
              <a:gd name="connsiteX3053" fmla="*/ 1158793 w 3211789"/>
              <a:gd name="connsiteY3053" fmla="*/ 5382594 h 6108771"/>
              <a:gd name="connsiteX3054" fmla="*/ 1120167 w 3211789"/>
              <a:gd name="connsiteY3054" fmla="*/ 5457916 h 6108771"/>
              <a:gd name="connsiteX3055" fmla="*/ 1137549 w 3211789"/>
              <a:gd name="connsiteY3055" fmla="*/ 5394182 h 6108771"/>
              <a:gd name="connsiteX3056" fmla="*/ 1141412 w 3211789"/>
              <a:gd name="connsiteY3056" fmla="*/ 5376800 h 6108771"/>
              <a:gd name="connsiteX3057" fmla="*/ 1141412 w 3211789"/>
              <a:gd name="connsiteY3057" fmla="*/ 5343968 h 6108771"/>
              <a:gd name="connsiteX3058" fmla="*/ 1131755 w 3211789"/>
              <a:gd name="connsiteY3058" fmla="*/ 5272509 h 6108771"/>
              <a:gd name="connsiteX3059" fmla="*/ 1131755 w 3211789"/>
              <a:gd name="connsiteY3059" fmla="*/ 5214569 h 6108771"/>
              <a:gd name="connsiteX3060" fmla="*/ 1228321 w 3211789"/>
              <a:gd name="connsiteY3060" fmla="*/ 5075514 h 6108771"/>
              <a:gd name="connsiteX3061" fmla="*/ 1340338 w 3211789"/>
              <a:gd name="connsiteY3061" fmla="*/ 5027231 h 6108771"/>
              <a:gd name="connsiteX3062" fmla="*/ 1402140 w 3211789"/>
              <a:gd name="connsiteY3062" fmla="*/ 4965429 h 6108771"/>
              <a:gd name="connsiteX3063" fmla="*/ 1490981 w 3211789"/>
              <a:gd name="connsiteY3063" fmla="*/ 4820580 h 6108771"/>
              <a:gd name="connsiteX3064" fmla="*/ 1429179 w 3211789"/>
              <a:gd name="connsiteY3064" fmla="*/ 4785816 h 6108771"/>
              <a:gd name="connsiteX3065" fmla="*/ 1118236 w 3211789"/>
              <a:gd name="connsiteY3065" fmla="*/ 5031094 h 6108771"/>
              <a:gd name="connsiteX3066" fmla="*/ 1083472 w 3211789"/>
              <a:gd name="connsiteY3066" fmla="*/ 5027231 h 6108771"/>
              <a:gd name="connsiteX3067" fmla="*/ 1365445 w 3211789"/>
              <a:gd name="connsiteY3067" fmla="*/ 4646761 h 6108771"/>
              <a:gd name="connsiteX3068" fmla="*/ 1239909 w 3211789"/>
              <a:gd name="connsiteY3068" fmla="*/ 4517362 h 6108771"/>
              <a:gd name="connsiteX3069" fmla="*/ 1232184 w 3211789"/>
              <a:gd name="connsiteY3069" fmla="*/ 4505774 h 6108771"/>
              <a:gd name="connsiteX3070" fmla="*/ 1064159 w 3211789"/>
              <a:gd name="connsiteY3070" fmla="*/ 4554057 h 6108771"/>
              <a:gd name="connsiteX3071" fmla="*/ 838194 w 3211789"/>
              <a:gd name="connsiteY3071" fmla="*/ 4395689 h 6108771"/>
              <a:gd name="connsiteX3072" fmla="*/ 832400 w 3211789"/>
              <a:gd name="connsiteY3072" fmla="*/ 4357062 h 6108771"/>
              <a:gd name="connsiteX3073" fmla="*/ 832400 w 3211789"/>
              <a:gd name="connsiteY3073" fmla="*/ 4320367 h 6108771"/>
              <a:gd name="connsiteX3074" fmla="*/ 882614 w 3211789"/>
              <a:gd name="connsiteY3074" fmla="*/ 4208351 h 6108771"/>
              <a:gd name="connsiteX3075" fmla="*/ 956005 w 3211789"/>
              <a:gd name="connsiteY3075" fmla="*/ 4167793 h 6108771"/>
              <a:gd name="connsiteX3076" fmla="*/ 990768 w 3211789"/>
              <a:gd name="connsiteY3076" fmla="*/ 4125304 h 6108771"/>
              <a:gd name="connsiteX3077" fmla="*/ 1004288 w 3211789"/>
              <a:gd name="connsiteY3077" fmla="*/ 4080883 h 6108771"/>
              <a:gd name="connsiteX3078" fmla="*/ 1197420 w 3211789"/>
              <a:gd name="connsiteY3078" fmla="*/ 3955347 h 6108771"/>
              <a:gd name="connsiteX3079" fmla="*/ 1257291 w 3211789"/>
              <a:gd name="connsiteY3079" fmla="*/ 3957279 h 6108771"/>
              <a:gd name="connsiteX3080" fmla="*/ 1268879 w 3211789"/>
              <a:gd name="connsiteY3080" fmla="*/ 3955347 h 6108771"/>
              <a:gd name="connsiteX3081" fmla="*/ 1309437 w 3211789"/>
              <a:gd name="connsiteY3081" fmla="*/ 3916721 h 6108771"/>
              <a:gd name="connsiteX3082" fmla="*/ 1216733 w 3211789"/>
              <a:gd name="connsiteY3082" fmla="*/ 3806635 h 6108771"/>
              <a:gd name="connsiteX3083" fmla="*/ 1249566 w 3211789"/>
              <a:gd name="connsiteY3083" fmla="*/ 3812429 h 6108771"/>
              <a:gd name="connsiteX3084" fmla="*/ 1489050 w 3211789"/>
              <a:gd name="connsiteY3084" fmla="*/ 3920583 h 6108771"/>
              <a:gd name="connsiteX3085" fmla="*/ 1709220 w 3211789"/>
              <a:gd name="connsiteY3085" fmla="*/ 4049982 h 6108771"/>
              <a:gd name="connsiteX3086" fmla="*/ 1697632 w 3211789"/>
              <a:gd name="connsiteY3086" fmla="*/ 4049982 h 6108771"/>
              <a:gd name="connsiteX3087" fmla="*/ 1682182 w 3211789"/>
              <a:gd name="connsiteY3087" fmla="*/ 4042257 h 6108771"/>
              <a:gd name="connsiteX3088" fmla="*/ 1672525 w 3211789"/>
              <a:gd name="connsiteY3088" fmla="*/ 4051913 h 6108771"/>
              <a:gd name="connsiteX3089" fmla="*/ 1697632 w 3211789"/>
              <a:gd name="connsiteY3089" fmla="*/ 4107922 h 6108771"/>
              <a:gd name="connsiteX3090" fmla="*/ 1691838 w 3211789"/>
              <a:gd name="connsiteY3090" fmla="*/ 4131098 h 6108771"/>
              <a:gd name="connsiteX3091" fmla="*/ 1631967 w 3211789"/>
              <a:gd name="connsiteY3091" fmla="*/ 4057707 h 6108771"/>
              <a:gd name="connsiteX3092" fmla="*/ 1649349 w 3211789"/>
              <a:gd name="connsiteY3092" fmla="*/ 4044188 h 6108771"/>
              <a:gd name="connsiteX3093" fmla="*/ 1633899 w 3211789"/>
              <a:gd name="connsiteY3093" fmla="*/ 4028737 h 6108771"/>
              <a:gd name="connsiteX3094" fmla="*/ 1402140 w 3211789"/>
              <a:gd name="connsiteY3094" fmla="*/ 3951485 h 6108771"/>
              <a:gd name="connsiteX3095" fmla="*/ 1346132 w 3211789"/>
              <a:gd name="connsiteY3095" fmla="*/ 3893545 h 6108771"/>
              <a:gd name="connsiteX3096" fmla="*/ 1344200 w 3211789"/>
              <a:gd name="connsiteY3096" fmla="*/ 3897408 h 6108771"/>
              <a:gd name="connsiteX3097" fmla="*/ 1349994 w 3211789"/>
              <a:gd name="connsiteY3097" fmla="*/ 3912858 h 6108771"/>
              <a:gd name="connsiteX3098" fmla="*/ 1475530 w 3211789"/>
              <a:gd name="connsiteY3098" fmla="*/ 4003630 h 6108771"/>
              <a:gd name="connsiteX3099" fmla="*/ 1628105 w 3211789"/>
              <a:gd name="connsiteY3099" fmla="*/ 4055776 h 6108771"/>
              <a:gd name="connsiteX3100" fmla="*/ 1527676 w 3211789"/>
              <a:gd name="connsiteY3100" fmla="*/ 4028737 h 6108771"/>
              <a:gd name="connsiteX3101" fmla="*/ 1483256 w 3211789"/>
              <a:gd name="connsiteY3101" fmla="*/ 4028737 h 6108771"/>
              <a:gd name="connsiteX3102" fmla="*/ 1433041 w 3211789"/>
              <a:gd name="connsiteY3102" fmla="*/ 4017150 h 6108771"/>
              <a:gd name="connsiteX3103" fmla="*/ 1332612 w 3211789"/>
              <a:gd name="connsiteY3103" fmla="*/ 3943759 h 6108771"/>
              <a:gd name="connsiteX3104" fmla="*/ 1319093 w 3211789"/>
              <a:gd name="connsiteY3104" fmla="*/ 3936034 h 6108771"/>
              <a:gd name="connsiteX3105" fmla="*/ 1295917 w 3211789"/>
              <a:gd name="connsiteY3105" fmla="*/ 3961141 h 6108771"/>
              <a:gd name="connsiteX3106" fmla="*/ 1305574 w 3211789"/>
              <a:gd name="connsiteY3106" fmla="*/ 3972729 h 6108771"/>
              <a:gd name="connsiteX3107" fmla="*/ 1375102 w 3211789"/>
              <a:gd name="connsiteY3107" fmla="*/ 4013287 h 6108771"/>
              <a:gd name="connsiteX3108" fmla="*/ 1402140 w 3211789"/>
              <a:gd name="connsiteY3108" fmla="*/ 4059639 h 6108771"/>
              <a:gd name="connsiteX3109" fmla="*/ 1429179 w 3211789"/>
              <a:gd name="connsiteY3109" fmla="*/ 4075089 h 6108771"/>
              <a:gd name="connsiteX3110" fmla="*/ 1473599 w 3211789"/>
              <a:gd name="connsiteY3110" fmla="*/ 4061570 h 6108771"/>
              <a:gd name="connsiteX3111" fmla="*/ 1496775 w 3211789"/>
              <a:gd name="connsiteY3111" fmla="*/ 4059639 h 6108771"/>
              <a:gd name="connsiteX3112" fmla="*/ 1504500 w 3211789"/>
              <a:gd name="connsiteY3112" fmla="*/ 4063501 h 6108771"/>
              <a:gd name="connsiteX3113" fmla="*/ 1510294 w 3211789"/>
              <a:gd name="connsiteY3113" fmla="*/ 4059639 h 6108771"/>
              <a:gd name="connsiteX3114" fmla="*/ 1550852 w 3211789"/>
              <a:gd name="connsiteY3114" fmla="*/ 4063501 h 6108771"/>
              <a:gd name="connsiteX3115" fmla="*/ 1678319 w 3211789"/>
              <a:gd name="connsiteY3115" fmla="*/ 4175518 h 6108771"/>
              <a:gd name="connsiteX3116" fmla="*/ 1684113 w 3211789"/>
              <a:gd name="connsiteY3116" fmla="*/ 4165861 h 6108771"/>
              <a:gd name="connsiteX3117" fmla="*/ 1695701 w 3211789"/>
              <a:gd name="connsiteY3117" fmla="*/ 4239252 h 6108771"/>
              <a:gd name="connsiteX3118" fmla="*/ 1564371 w 3211789"/>
              <a:gd name="connsiteY3118" fmla="*/ 4409208 h 6108771"/>
              <a:gd name="connsiteX3119" fmla="*/ 1521882 w 3211789"/>
              <a:gd name="connsiteY3119" fmla="*/ 4411139 h 6108771"/>
              <a:gd name="connsiteX3120" fmla="*/ 1481324 w 3211789"/>
              <a:gd name="connsiteY3120" fmla="*/ 4409208 h 6108771"/>
              <a:gd name="connsiteX3121" fmla="*/ 1436904 w 3211789"/>
              <a:gd name="connsiteY3121" fmla="*/ 4401483 h 6108771"/>
              <a:gd name="connsiteX3122" fmla="*/ 1268879 w 3211789"/>
              <a:gd name="connsiteY3122" fmla="*/ 4453628 h 6108771"/>
              <a:gd name="connsiteX3123" fmla="*/ 1102785 w 3211789"/>
              <a:gd name="connsiteY3123" fmla="*/ 4341612 h 6108771"/>
              <a:gd name="connsiteX3124" fmla="*/ 1093128 w 3211789"/>
              <a:gd name="connsiteY3124" fmla="*/ 4302985 h 6108771"/>
              <a:gd name="connsiteX3125" fmla="*/ 1093128 w 3211789"/>
              <a:gd name="connsiteY3125" fmla="*/ 4254702 h 6108771"/>
              <a:gd name="connsiteX3126" fmla="*/ 1257291 w 3211789"/>
              <a:gd name="connsiteY3126" fmla="*/ 4113716 h 6108771"/>
              <a:gd name="connsiteX3127" fmla="*/ 1396346 w 3211789"/>
              <a:gd name="connsiteY3127" fmla="*/ 4245046 h 6108771"/>
              <a:gd name="connsiteX3128" fmla="*/ 1278535 w 3211789"/>
              <a:gd name="connsiteY3128" fmla="*/ 4360925 h 6108771"/>
              <a:gd name="connsiteX3129" fmla="*/ 1191626 w 3211789"/>
              <a:gd name="connsiteY3129" fmla="*/ 4270153 h 6108771"/>
              <a:gd name="connsiteX3130" fmla="*/ 1245703 w 3211789"/>
              <a:gd name="connsiteY3130" fmla="*/ 4208351 h 6108771"/>
              <a:gd name="connsiteX3131" fmla="*/ 1268879 w 3211789"/>
              <a:gd name="connsiteY3131" fmla="*/ 4223801 h 6108771"/>
              <a:gd name="connsiteX3132" fmla="*/ 1230252 w 3211789"/>
              <a:gd name="connsiteY3132" fmla="*/ 4272084 h 6108771"/>
              <a:gd name="connsiteX3133" fmla="*/ 1276604 w 3211789"/>
              <a:gd name="connsiteY3133" fmla="*/ 4318436 h 6108771"/>
              <a:gd name="connsiteX3134" fmla="*/ 1359651 w 3211789"/>
              <a:gd name="connsiteY3134" fmla="*/ 4245046 h 6108771"/>
              <a:gd name="connsiteX3135" fmla="*/ 1255360 w 3211789"/>
              <a:gd name="connsiteY3135" fmla="*/ 4158136 h 6108771"/>
              <a:gd name="connsiteX3136" fmla="*/ 1129824 w 3211789"/>
              <a:gd name="connsiteY3136" fmla="*/ 4275947 h 6108771"/>
              <a:gd name="connsiteX3137" fmla="*/ 1270810 w 3211789"/>
              <a:gd name="connsiteY3137" fmla="*/ 4413071 h 6108771"/>
              <a:gd name="connsiteX3138" fmla="*/ 1415659 w 3211789"/>
              <a:gd name="connsiteY3138" fmla="*/ 4345474 h 6108771"/>
              <a:gd name="connsiteX3139" fmla="*/ 1523813 w 3211789"/>
              <a:gd name="connsiteY3139" fmla="*/ 4382170 h 6108771"/>
              <a:gd name="connsiteX3140" fmla="*/ 1655143 w 3211789"/>
              <a:gd name="connsiteY3140" fmla="*/ 4231526 h 6108771"/>
              <a:gd name="connsiteX3141" fmla="*/ 1510294 w 3211789"/>
              <a:gd name="connsiteY3141" fmla="*/ 4088608 h 6108771"/>
              <a:gd name="connsiteX3142" fmla="*/ 1413728 w 3211789"/>
              <a:gd name="connsiteY3142" fmla="*/ 4107922 h 6108771"/>
              <a:gd name="connsiteX3143" fmla="*/ 1361582 w 3211789"/>
              <a:gd name="connsiteY3143" fmla="*/ 4044188 h 6108771"/>
              <a:gd name="connsiteX3144" fmla="*/ 1218664 w 3211789"/>
              <a:gd name="connsiteY3144" fmla="*/ 3982386 h 6108771"/>
              <a:gd name="connsiteX3145" fmla="*/ 1021670 w 3211789"/>
              <a:gd name="connsiteY3145" fmla="*/ 4109853 h 6108771"/>
              <a:gd name="connsiteX3146" fmla="*/ 1015876 w 3211789"/>
              <a:gd name="connsiteY3146" fmla="*/ 4160067 h 6108771"/>
              <a:gd name="connsiteX3147" fmla="*/ 954073 w 3211789"/>
              <a:gd name="connsiteY3147" fmla="*/ 4198694 h 6108771"/>
              <a:gd name="connsiteX3148" fmla="*/ 859438 w 3211789"/>
              <a:gd name="connsiteY3148" fmla="*/ 4343543 h 6108771"/>
              <a:gd name="connsiteX3149" fmla="*/ 1066090 w 3211789"/>
              <a:gd name="connsiteY3149" fmla="*/ 4527019 h 6108771"/>
              <a:gd name="connsiteX3150" fmla="*/ 1236046 w 3211789"/>
              <a:gd name="connsiteY3150" fmla="*/ 4474873 h 6108771"/>
              <a:gd name="connsiteX3151" fmla="*/ 1282398 w 3211789"/>
              <a:gd name="connsiteY3151" fmla="*/ 4532813 h 6108771"/>
              <a:gd name="connsiteX3152" fmla="*/ 1396346 w 3211789"/>
              <a:gd name="connsiteY3152" fmla="*/ 4615859 h 6108771"/>
              <a:gd name="connsiteX3153" fmla="*/ 1502569 w 3211789"/>
              <a:gd name="connsiteY3153" fmla="*/ 4584958 h 6108771"/>
              <a:gd name="connsiteX3154" fmla="*/ 1535401 w 3211789"/>
              <a:gd name="connsiteY3154" fmla="*/ 4592684 h 6108771"/>
              <a:gd name="connsiteX3155" fmla="*/ 1566302 w 3211789"/>
              <a:gd name="connsiteY3155" fmla="*/ 4579164 h 6108771"/>
              <a:gd name="connsiteX3156" fmla="*/ 1641624 w 3211789"/>
              <a:gd name="connsiteY3156" fmla="*/ 4554057 h 6108771"/>
              <a:gd name="connsiteX3157" fmla="*/ 1653212 w 3211789"/>
              <a:gd name="connsiteY3157" fmla="*/ 4528950 h 6108771"/>
              <a:gd name="connsiteX3158" fmla="*/ 1670594 w 3211789"/>
              <a:gd name="connsiteY3158" fmla="*/ 4469079 h 6108771"/>
              <a:gd name="connsiteX3159" fmla="*/ 1674457 w 3211789"/>
              <a:gd name="connsiteY3159" fmla="*/ 4449766 h 6108771"/>
              <a:gd name="connsiteX3160" fmla="*/ 1672525 w 3211789"/>
              <a:gd name="connsiteY3160" fmla="*/ 4393757 h 6108771"/>
              <a:gd name="connsiteX3161" fmla="*/ 1776817 w 3211789"/>
              <a:gd name="connsiteY3161" fmla="*/ 4420796 h 6108771"/>
              <a:gd name="connsiteX3162" fmla="*/ 1840550 w 3211789"/>
              <a:gd name="connsiteY3162" fmla="*/ 4386032 h 6108771"/>
              <a:gd name="connsiteX3163" fmla="*/ 1842482 w 3211789"/>
              <a:gd name="connsiteY3163" fmla="*/ 4370582 h 6108771"/>
              <a:gd name="connsiteX3164" fmla="*/ 1842482 w 3211789"/>
              <a:gd name="connsiteY3164" fmla="*/ 4266290 h 6108771"/>
              <a:gd name="connsiteX3165" fmla="*/ 1763297 w 3211789"/>
              <a:gd name="connsiteY3165" fmla="*/ 4082815 h 6108771"/>
              <a:gd name="connsiteX3166" fmla="*/ 1747847 w 3211789"/>
              <a:gd name="connsiteY3166" fmla="*/ 4059639 h 6108771"/>
              <a:gd name="connsiteX3167" fmla="*/ 1711152 w 3211789"/>
              <a:gd name="connsiteY3167" fmla="*/ 4019081 h 6108771"/>
              <a:gd name="connsiteX3168" fmla="*/ 1633899 w 3211789"/>
              <a:gd name="connsiteY3168" fmla="*/ 3968867 h 6108771"/>
              <a:gd name="connsiteX3169" fmla="*/ 1587547 w 3211789"/>
              <a:gd name="connsiteY3169" fmla="*/ 3943759 h 6108771"/>
              <a:gd name="connsiteX3170" fmla="*/ 1537333 w 3211789"/>
              <a:gd name="connsiteY3170" fmla="*/ 3918652 h 6108771"/>
              <a:gd name="connsiteX3171" fmla="*/ 1375102 w 3211789"/>
              <a:gd name="connsiteY3171" fmla="*/ 3847193 h 6108771"/>
              <a:gd name="connsiteX3172" fmla="*/ 1268879 w 3211789"/>
              <a:gd name="connsiteY3172" fmla="*/ 3802773 h 6108771"/>
              <a:gd name="connsiteX3173" fmla="*/ 1183901 w 3211789"/>
              <a:gd name="connsiteY3173" fmla="*/ 3760284 h 6108771"/>
              <a:gd name="connsiteX3174" fmla="*/ 787980 w 3211789"/>
              <a:gd name="connsiteY3174" fmla="*/ 3240758 h 6108771"/>
              <a:gd name="connsiteX3175" fmla="*/ 784117 w 3211789"/>
              <a:gd name="connsiteY3175" fmla="*/ 3192475 h 6108771"/>
              <a:gd name="connsiteX3176" fmla="*/ 784117 w 3211789"/>
              <a:gd name="connsiteY3176" fmla="*/ 3155780 h 6108771"/>
              <a:gd name="connsiteX3177" fmla="*/ 1180038 w 3211789"/>
              <a:gd name="connsiteY3177" fmla="*/ 2723164 h 6108771"/>
              <a:gd name="connsiteX3178" fmla="*/ 1249566 w 3211789"/>
              <a:gd name="connsiteY3178" fmla="*/ 2728958 h 6108771"/>
              <a:gd name="connsiteX3179" fmla="*/ 1278535 w 3211789"/>
              <a:gd name="connsiteY3179" fmla="*/ 2736683 h 6108771"/>
              <a:gd name="connsiteX3180" fmla="*/ 1460080 w 3211789"/>
              <a:gd name="connsiteY3180" fmla="*/ 2922090 h 6108771"/>
              <a:gd name="connsiteX3181" fmla="*/ 1471668 w 3211789"/>
              <a:gd name="connsiteY3181" fmla="*/ 2983892 h 6108771"/>
              <a:gd name="connsiteX3182" fmla="*/ 1487118 w 3211789"/>
              <a:gd name="connsiteY3182" fmla="*/ 2991618 h 6108771"/>
              <a:gd name="connsiteX3183" fmla="*/ 1506431 w 3211789"/>
              <a:gd name="connsiteY3183" fmla="*/ 2976167 h 6108771"/>
              <a:gd name="connsiteX3184" fmla="*/ 1546989 w 3211789"/>
              <a:gd name="connsiteY3184" fmla="*/ 2943335 h 6108771"/>
              <a:gd name="connsiteX3185" fmla="*/ 1512225 w 3211789"/>
              <a:gd name="connsiteY3185" fmla="*/ 2906640 h 6108771"/>
              <a:gd name="connsiteX3186" fmla="*/ 1487118 w 3211789"/>
              <a:gd name="connsiteY3186" fmla="*/ 2918227 h 6108771"/>
              <a:gd name="connsiteX3187" fmla="*/ 1481324 w 3211789"/>
              <a:gd name="connsiteY3187" fmla="*/ 2918227 h 6108771"/>
              <a:gd name="connsiteX3188" fmla="*/ 1471668 w 3211789"/>
              <a:gd name="connsiteY3188" fmla="*/ 2887326 h 6108771"/>
              <a:gd name="connsiteX3189" fmla="*/ 1164587 w 3211789"/>
              <a:gd name="connsiteY3189" fmla="*/ 2701919 h 6108771"/>
              <a:gd name="connsiteX3190" fmla="*/ 1079609 w 3211789"/>
              <a:gd name="connsiteY3190" fmla="*/ 2711576 h 6108771"/>
              <a:gd name="connsiteX3191" fmla="*/ 789911 w 3211789"/>
              <a:gd name="connsiteY3191" fmla="*/ 3007068 h 6108771"/>
              <a:gd name="connsiteX3192" fmla="*/ 764804 w 3211789"/>
              <a:gd name="connsiteY3192" fmla="*/ 3194406 h 6108771"/>
              <a:gd name="connsiteX3193" fmla="*/ 772529 w 3211789"/>
              <a:gd name="connsiteY3193" fmla="*/ 3290973 h 6108771"/>
              <a:gd name="connsiteX3194" fmla="*/ 1176175 w 3211789"/>
              <a:gd name="connsiteY3194" fmla="*/ 3775734 h 6108771"/>
              <a:gd name="connsiteX3195" fmla="*/ 1209008 w 3211789"/>
              <a:gd name="connsiteY3195" fmla="*/ 3802773 h 6108771"/>
              <a:gd name="connsiteX3196" fmla="*/ 1185832 w 3211789"/>
              <a:gd name="connsiteY3196" fmla="*/ 3796979 h 6108771"/>
              <a:gd name="connsiteX3197" fmla="*/ 1160725 w 3211789"/>
              <a:gd name="connsiteY3197" fmla="*/ 3818223 h 6108771"/>
              <a:gd name="connsiteX3198" fmla="*/ 1162656 w 3211789"/>
              <a:gd name="connsiteY3198" fmla="*/ 3827880 h 6108771"/>
              <a:gd name="connsiteX3199" fmla="*/ 1201283 w 3211789"/>
              <a:gd name="connsiteY3199" fmla="*/ 3893545 h 6108771"/>
              <a:gd name="connsiteX3200" fmla="*/ 1197420 w 3211789"/>
              <a:gd name="connsiteY3200" fmla="*/ 3912858 h 6108771"/>
              <a:gd name="connsiteX3201" fmla="*/ 872958 w 3211789"/>
              <a:gd name="connsiteY3201" fmla="*/ 3686894 h 6108771"/>
              <a:gd name="connsiteX3202" fmla="*/ 857507 w 3211789"/>
              <a:gd name="connsiteY3202" fmla="*/ 3623160 h 6108771"/>
              <a:gd name="connsiteX3203" fmla="*/ 859438 w 3211789"/>
              <a:gd name="connsiteY3203" fmla="*/ 3524662 h 6108771"/>
              <a:gd name="connsiteX3204" fmla="*/ 815018 w 3211789"/>
              <a:gd name="connsiteY3204" fmla="*/ 3476379 h 6108771"/>
              <a:gd name="connsiteX3205" fmla="*/ 799567 w 3211789"/>
              <a:gd name="connsiteY3205" fmla="*/ 3482173 h 6108771"/>
              <a:gd name="connsiteX3206" fmla="*/ 799567 w 3211789"/>
              <a:gd name="connsiteY3206" fmla="*/ 3532388 h 6108771"/>
              <a:gd name="connsiteX3207" fmla="*/ 795705 w 3211789"/>
              <a:gd name="connsiteY3207" fmla="*/ 3559426 h 6108771"/>
              <a:gd name="connsiteX3208" fmla="*/ 776392 w 3211789"/>
              <a:gd name="connsiteY3208" fmla="*/ 3584533 h 6108771"/>
              <a:gd name="connsiteX3209" fmla="*/ 776392 w 3211789"/>
              <a:gd name="connsiteY3209" fmla="*/ 3547838 h 6108771"/>
              <a:gd name="connsiteX3210" fmla="*/ 706864 w 3211789"/>
              <a:gd name="connsiteY3210" fmla="*/ 3435822 h 6108771"/>
              <a:gd name="connsiteX3211" fmla="*/ 646993 w 3211789"/>
              <a:gd name="connsiteY3211" fmla="*/ 3298698 h 6108771"/>
              <a:gd name="connsiteX3212" fmla="*/ 646993 w 3211789"/>
              <a:gd name="connsiteY3212" fmla="*/ 3175093 h 6108771"/>
              <a:gd name="connsiteX3213" fmla="*/ 666306 w 3211789"/>
              <a:gd name="connsiteY3213" fmla="*/ 3128742 h 6108771"/>
              <a:gd name="connsiteX3214" fmla="*/ 724246 w 3211789"/>
              <a:gd name="connsiteY3214" fmla="*/ 3041832 h 6108771"/>
              <a:gd name="connsiteX3215" fmla="*/ 803430 w 3211789"/>
              <a:gd name="connsiteY3215" fmla="*/ 2931747 h 6108771"/>
              <a:gd name="connsiteX3216" fmla="*/ 776392 w 3211789"/>
              <a:gd name="connsiteY3216" fmla="*/ 2904708 h 6108771"/>
              <a:gd name="connsiteX3217" fmla="*/ 718452 w 3211789"/>
              <a:gd name="connsiteY3217" fmla="*/ 2958785 h 6108771"/>
              <a:gd name="connsiteX3218" fmla="*/ 681757 w 3211789"/>
              <a:gd name="connsiteY3218" fmla="*/ 2976167 h 6108771"/>
              <a:gd name="connsiteX3219" fmla="*/ 720383 w 3211789"/>
              <a:gd name="connsiteY3219" fmla="*/ 2896983 h 6108771"/>
              <a:gd name="connsiteX3220" fmla="*/ 751284 w 3211789"/>
              <a:gd name="connsiteY3220" fmla="*/ 2804279 h 6108771"/>
              <a:gd name="connsiteX3221" fmla="*/ 801499 w 3211789"/>
              <a:gd name="connsiteY3221" fmla="*/ 2728958 h 6108771"/>
              <a:gd name="connsiteX3222" fmla="*/ 971455 w 3211789"/>
              <a:gd name="connsiteY3222" fmla="*/ 2640117 h 6108771"/>
              <a:gd name="connsiteX3223" fmla="*/ 994631 w 3211789"/>
              <a:gd name="connsiteY3223" fmla="*/ 2636254 h 6108771"/>
              <a:gd name="connsiteX3224" fmla="*/ 1100854 w 3211789"/>
              <a:gd name="connsiteY3224" fmla="*/ 2636254 h 6108771"/>
              <a:gd name="connsiteX3225" fmla="*/ 1133686 w 3211789"/>
              <a:gd name="connsiteY3225" fmla="*/ 2640117 h 6108771"/>
              <a:gd name="connsiteX3226" fmla="*/ 1154931 w 3211789"/>
              <a:gd name="connsiteY3226" fmla="*/ 2647842 h 6108771"/>
              <a:gd name="connsiteX3227" fmla="*/ 1174244 w 3211789"/>
              <a:gd name="connsiteY3227" fmla="*/ 2638186 h 6108771"/>
              <a:gd name="connsiteX3228" fmla="*/ 1197420 w 3211789"/>
              <a:gd name="connsiteY3228" fmla="*/ 2653636 h 6108771"/>
              <a:gd name="connsiteX3229" fmla="*/ 1249566 w 3211789"/>
              <a:gd name="connsiteY3229" fmla="*/ 2669087 h 6108771"/>
              <a:gd name="connsiteX3230" fmla="*/ 1284329 w 3211789"/>
              <a:gd name="connsiteY3230" fmla="*/ 2659430 h 6108771"/>
              <a:gd name="connsiteX3231" fmla="*/ 1251497 w 3211789"/>
              <a:gd name="connsiteY3231" fmla="*/ 2603422 h 6108771"/>
              <a:gd name="connsiteX3232" fmla="*/ 1183901 w 3211789"/>
              <a:gd name="connsiteY3232" fmla="*/ 2634323 h 6108771"/>
              <a:gd name="connsiteX3233" fmla="*/ 1185832 w 3211789"/>
              <a:gd name="connsiteY3233" fmla="*/ 2624667 h 6108771"/>
              <a:gd name="connsiteX3234" fmla="*/ 1230252 w 3211789"/>
              <a:gd name="connsiteY3234" fmla="*/ 2599559 h 6108771"/>
              <a:gd name="connsiteX3235" fmla="*/ 1270810 w 3211789"/>
              <a:gd name="connsiteY3235" fmla="*/ 2531963 h 6108771"/>
              <a:gd name="connsiteX3236" fmla="*/ 1297849 w 3211789"/>
              <a:gd name="connsiteY3236" fmla="*/ 2566727 h 6108771"/>
              <a:gd name="connsiteX3237" fmla="*/ 1373170 w 3211789"/>
              <a:gd name="connsiteY3237" fmla="*/ 2533894 h 6108771"/>
              <a:gd name="connsiteX3238" fmla="*/ 1415659 w 3211789"/>
              <a:gd name="connsiteY3238" fmla="*/ 2518444 h 6108771"/>
              <a:gd name="connsiteX3239" fmla="*/ 1689907 w 3211789"/>
              <a:gd name="connsiteY3239" fmla="*/ 2383251 h 6108771"/>
              <a:gd name="connsiteX3240" fmla="*/ 1771023 w 3211789"/>
              <a:gd name="connsiteY3240" fmla="*/ 2462435 h 6108771"/>
              <a:gd name="connsiteX3241" fmla="*/ 1786473 w 3211789"/>
              <a:gd name="connsiteY3241" fmla="*/ 2446985 h 6108771"/>
              <a:gd name="connsiteX3242" fmla="*/ 1765229 w 3211789"/>
              <a:gd name="connsiteY3242" fmla="*/ 2408358 h 6108771"/>
              <a:gd name="connsiteX3243" fmla="*/ 1707289 w 3211789"/>
              <a:gd name="connsiteY3243" fmla="*/ 2389045 h 6108771"/>
              <a:gd name="connsiteX3244" fmla="*/ 1707289 w 3211789"/>
              <a:gd name="connsiteY3244" fmla="*/ 2383251 h 6108771"/>
              <a:gd name="connsiteX3245" fmla="*/ 1734327 w 3211789"/>
              <a:gd name="connsiteY3245" fmla="*/ 2394839 h 6108771"/>
              <a:gd name="connsiteX3246" fmla="*/ 1745915 w 3211789"/>
              <a:gd name="connsiteY3246" fmla="*/ 2396771 h 6108771"/>
              <a:gd name="connsiteX3247" fmla="*/ 1772954 w 3211789"/>
              <a:gd name="connsiteY3247" fmla="*/ 2390977 h 6108771"/>
              <a:gd name="connsiteX3248" fmla="*/ 1728534 w 3211789"/>
              <a:gd name="connsiteY3248" fmla="*/ 2356213 h 6108771"/>
              <a:gd name="connsiteX3249" fmla="*/ 1707289 w 3211789"/>
              <a:gd name="connsiteY3249" fmla="*/ 2373595 h 6108771"/>
              <a:gd name="connsiteX3250" fmla="*/ 1726602 w 3211789"/>
              <a:gd name="connsiteY3250" fmla="*/ 2331106 h 6108771"/>
              <a:gd name="connsiteX3251" fmla="*/ 1749778 w 3211789"/>
              <a:gd name="connsiteY3251" fmla="*/ 2317586 h 6108771"/>
              <a:gd name="connsiteX3252" fmla="*/ 1757503 w 3211789"/>
              <a:gd name="connsiteY3252" fmla="*/ 2309861 h 6108771"/>
              <a:gd name="connsiteX3253" fmla="*/ 1832825 w 3211789"/>
              <a:gd name="connsiteY3253" fmla="*/ 2280891 h 6108771"/>
              <a:gd name="connsiteX3254" fmla="*/ 1778748 w 3211789"/>
              <a:gd name="connsiteY3254" fmla="*/ 2234540 h 6108771"/>
              <a:gd name="connsiteX3255" fmla="*/ 1767160 w 3211789"/>
              <a:gd name="connsiteY3255" fmla="*/ 2240333 h 6108771"/>
              <a:gd name="connsiteX3256" fmla="*/ 1759435 w 3211789"/>
              <a:gd name="connsiteY3256" fmla="*/ 2275097 h 6108771"/>
              <a:gd name="connsiteX3257" fmla="*/ 1732396 w 3211789"/>
              <a:gd name="connsiteY3257" fmla="*/ 2240333 h 6108771"/>
              <a:gd name="connsiteX3258" fmla="*/ 1703426 w 3211789"/>
              <a:gd name="connsiteY3258" fmla="*/ 2244196 h 6108771"/>
              <a:gd name="connsiteX3259" fmla="*/ 1664800 w 3211789"/>
              <a:gd name="connsiteY3259" fmla="*/ 2222952 h 6108771"/>
              <a:gd name="connsiteX3260" fmla="*/ 1705358 w 3211789"/>
              <a:gd name="connsiteY3260" fmla="*/ 2176600 h 6108771"/>
              <a:gd name="connsiteX3261" fmla="*/ 1684113 w 3211789"/>
              <a:gd name="connsiteY3261" fmla="*/ 2107072 h 6108771"/>
              <a:gd name="connsiteX3262" fmla="*/ 1545058 w 3211789"/>
              <a:gd name="connsiteY3262" fmla="*/ 2035613 h 6108771"/>
              <a:gd name="connsiteX3263" fmla="*/ 1462011 w 3211789"/>
              <a:gd name="connsiteY3263" fmla="*/ 2010506 h 6108771"/>
              <a:gd name="connsiteX3264" fmla="*/ 1413728 w 3211789"/>
              <a:gd name="connsiteY3264" fmla="*/ 1996987 h 6108771"/>
              <a:gd name="connsiteX3265" fmla="*/ 1400209 w 3211789"/>
              <a:gd name="connsiteY3265" fmla="*/ 1989262 h 6108771"/>
              <a:gd name="connsiteX3266" fmla="*/ 1407934 w 3211789"/>
              <a:gd name="connsiteY3266" fmla="*/ 1987330 h 6108771"/>
              <a:gd name="connsiteX3267" fmla="*/ 1434973 w 3211789"/>
              <a:gd name="connsiteY3267" fmla="*/ 1993124 h 6108771"/>
              <a:gd name="connsiteX3268" fmla="*/ 1462011 w 3211789"/>
              <a:gd name="connsiteY3268" fmla="*/ 1944841 h 6108771"/>
              <a:gd name="connsiteX3269" fmla="*/ 1433041 w 3211789"/>
              <a:gd name="connsiteY3269" fmla="*/ 1883039 h 6108771"/>
              <a:gd name="connsiteX3270" fmla="*/ 1378964 w 3211789"/>
              <a:gd name="connsiteY3270" fmla="*/ 1954498 h 6108771"/>
              <a:gd name="connsiteX3271" fmla="*/ 1388621 w 3211789"/>
              <a:gd name="connsiteY3271" fmla="*/ 1983468 h 6108771"/>
              <a:gd name="connsiteX3272" fmla="*/ 1373170 w 3211789"/>
              <a:gd name="connsiteY3272" fmla="*/ 1989262 h 6108771"/>
              <a:gd name="connsiteX3273" fmla="*/ 1328750 w 3211789"/>
              <a:gd name="connsiteY3273" fmla="*/ 1979605 h 6108771"/>
              <a:gd name="connsiteX3274" fmla="*/ 1239909 w 3211789"/>
              <a:gd name="connsiteY3274" fmla="*/ 1962223 h 6108771"/>
              <a:gd name="connsiteX3275" fmla="*/ 1135618 w 3211789"/>
              <a:gd name="connsiteY3275" fmla="*/ 1935185 h 6108771"/>
              <a:gd name="connsiteX3276" fmla="*/ 1129824 w 3211789"/>
              <a:gd name="connsiteY3276" fmla="*/ 1925528 h 6108771"/>
              <a:gd name="connsiteX3277" fmla="*/ 1164587 w 3211789"/>
              <a:gd name="connsiteY3277" fmla="*/ 1933253 h 6108771"/>
              <a:gd name="connsiteX3278" fmla="*/ 1185832 w 3211789"/>
              <a:gd name="connsiteY3278" fmla="*/ 1890764 h 6108771"/>
              <a:gd name="connsiteX3279" fmla="*/ 1187763 w 3211789"/>
              <a:gd name="connsiteY3279" fmla="*/ 1871451 h 6108771"/>
              <a:gd name="connsiteX3280" fmla="*/ 1158793 w 3211789"/>
              <a:gd name="connsiteY3280" fmla="*/ 1823168 h 6108771"/>
              <a:gd name="connsiteX3281" fmla="*/ 1085403 w 3211789"/>
              <a:gd name="connsiteY3281" fmla="*/ 1844412 h 6108771"/>
              <a:gd name="connsiteX3282" fmla="*/ 1085403 w 3211789"/>
              <a:gd name="connsiteY3282" fmla="*/ 1848275 h 6108771"/>
              <a:gd name="connsiteX3283" fmla="*/ 1093128 w 3211789"/>
              <a:gd name="connsiteY3283" fmla="*/ 1861794 h 6108771"/>
              <a:gd name="connsiteX3284" fmla="*/ 1093128 w 3211789"/>
              <a:gd name="connsiteY3284" fmla="*/ 1871451 h 6108771"/>
              <a:gd name="connsiteX3285" fmla="*/ 1058365 w 3211789"/>
              <a:gd name="connsiteY3285" fmla="*/ 1850206 h 6108771"/>
              <a:gd name="connsiteX3286" fmla="*/ 1037120 w 3211789"/>
              <a:gd name="connsiteY3286" fmla="*/ 1861794 h 6108771"/>
              <a:gd name="connsiteX3287" fmla="*/ 1058365 w 3211789"/>
              <a:gd name="connsiteY3287" fmla="*/ 1819305 h 6108771"/>
              <a:gd name="connsiteX3288" fmla="*/ 1085403 w 3211789"/>
              <a:gd name="connsiteY3288" fmla="*/ 1834756 h 6108771"/>
              <a:gd name="connsiteX3289" fmla="*/ 1166519 w 3211789"/>
              <a:gd name="connsiteY3289" fmla="*/ 1769091 h 6108771"/>
              <a:gd name="connsiteX3290" fmla="*/ 1145274 w 3211789"/>
              <a:gd name="connsiteY3290" fmla="*/ 1720808 h 6108771"/>
              <a:gd name="connsiteX3291" fmla="*/ 1133686 w 3211789"/>
              <a:gd name="connsiteY3291" fmla="*/ 1720808 h 6108771"/>
              <a:gd name="connsiteX3292" fmla="*/ 1056433 w 3211789"/>
              <a:gd name="connsiteY3292" fmla="*/ 1788404 h 6108771"/>
              <a:gd name="connsiteX3293" fmla="*/ 1021670 w 3211789"/>
              <a:gd name="connsiteY3293" fmla="*/ 1761366 h 6108771"/>
              <a:gd name="connsiteX3294" fmla="*/ 981112 w 3211789"/>
              <a:gd name="connsiteY3294" fmla="*/ 1772954 h 6108771"/>
              <a:gd name="connsiteX3295" fmla="*/ 944417 w 3211789"/>
              <a:gd name="connsiteY3295" fmla="*/ 1765228 h 6108771"/>
              <a:gd name="connsiteX3296" fmla="*/ 932829 w 3211789"/>
              <a:gd name="connsiteY3296" fmla="*/ 1786473 h 6108771"/>
              <a:gd name="connsiteX3297" fmla="*/ 886477 w 3211789"/>
              <a:gd name="connsiteY3297" fmla="*/ 1759434 h 6108771"/>
              <a:gd name="connsiteX3298" fmla="*/ 818881 w 3211789"/>
              <a:gd name="connsiteY3298" fmla="*/ 1771022 h 6108771"/>
              <a:gd name="connsiteX3299" fmla="*/ 934760 w 3211789"/>
              <a:gd name="connsiteY3299" fmla="*/ 1842481 h 6108771"/>
              <a:gd name="connsiteX3300" fmla="*/ 934760 w 3211789"/>
              <a:gd name="connsiteY3300" fmla="*/ 1792267 h 6108771"/>
              <a:gd name="connsiteX3301" fmla="*/ 940554 w 3211789"/>
              <a:gd name="connsiteY3301" fmla="*/ 1794198 h 6108771"/>
              <a:gd name="connsiteX3302" fmla="*/ 952142 w 3211789"/>
              <a:gd name="connsiteY3302" fmla="*/ 1836687 h 6108771"/>
              <a:gd name="connsiteX3303" fmla="*/ 1000425 w 3211789"/>
              <a:gd name="connsiteY3303" fmla="*/ 1873382 h 6108771"/>
              <a:gd name="connsiteX3304" fmla="*/ 1035189 w 3211789"/>
              <a:gd name="connsiteY3304" fmla="*/ 1867588 h 6108771"/>
              <a:gd name="connsiteX3305" fmla="*/ 1025532 w 3211789"/>
              <a:gd name="connsiteY3305" fmla="*/ 1881108 h 6108771"/>
              <a:gd name="connsiteX3306" fmla="*/ 1077678 w 3211789"/>
              <a:gd name="connsiteY3306" fmla="*/ 1908146 h 6108771"/>
              <a:gd name="connsiteX3307" fmla="*/ 1093128 w 3211789"/>
              <a:gd name="connsiteY3307" fmla="*/ 1892695 h 6108771"/>
              <a:gd name="connsiteX3308" fmla="*/ 1093128 w 3211789"/>
              <a:gd name="connsiteY3308" fmla="*/ 1875314 h 6108771"/>
              <a:gd name="connsiteX3309" fmla="*/ 1116304 w 3211789"/>
              <a:gd name="connsiteY3309" fmla="*/ 1925528 h 6108771"/>
              <a:gd name="connsiteX3310" fmla="*/ 1106648 w 3211789"/>
              <a:gd name="connsiteY3310" fmla="*/ 1927459 h 6108771"/>
              <a:gd name="connsiteX3311" fmla="*/ 1039051 w 3211789"/>
              <a:gd name="connsiteY3311" fmla="*/ 1902352 h 6108771"/>
              <a:gd name="connsiteX3312" fmla="*/ 716521 w 3211789"/>
              <a:gd name="connsiteY3312" fmla="*/ 1682181 h 6108771"/>
              <a:gd name="connsiteX3313" fmla="*/ 760941 w 3211789"/>
              <a:gd name="connsiteY3313" fmla="*/ 1718877 h 6108771"/>
              <a:gd name="connsiteX3314" fmla="*/ 787980 w 3211789"/>
              <a:gd name="connsiteY3314" fmla="*/ 1687975 h 6108771"/>
              <a:gd name="connsiteX3315" fmla="*/ 799567 w 3211789"/>
              <a:gd name="connsiteY3315" fmla="*/ 1643555 h 6108771"/>
              <a:gd name="connsiteX3316" fmla="*/ 793774 w 3211789"/>
              <a:gd name="connsiteY3316" fmla="*/ 1626173 h 6108771"/>
              <a:gd name="connsiteX3317" fmla="*/ 757078 w 3211789"/>
              <a:gd name="connsiteY3317" fmla="*/ 1618448 h 6108771"/>
              <a:gd name="connsiteX3318" fmla="*/ 708795 w 3211789"/>
              <a:gd name="connsiteY3318" fmla="*/ 1597203 h 6108771"/>
              <a:gd name="connsiteX3319" fmla="*/ 685619 w 3211789"/>
              <a:gd name="connsiteY3319" fmla="*/ 1622310 h 6108771"/>
              <a:gd name="connsiteX3320" fmla="*/ 712658 w 3211789"/>
              <a:gd name="connsiteY3320" fmla="*/ 1672525 h 6108771"/>
              <a:gd name="connsiteX3321" fmla="*/ 712658 w 3211789"/>
              <a:gd name="connsiteY3321" fmla="*/ 1678319 h 6108771"/>
              <a:gd name="connsiteX3322" fmla="*/ 704933 w 3211789"/>
              <a:gd name="connsiteY3322" fmla="*/ 1674456 h 6108771"/>
              <a:gd name="connsiteX3323" fmla="*/ 583259 w 3211789"/>
              <a:gd name="connsiteY3323" fmla="*/ 1380895 h 6108771"/>
              <a:gd name="connsiteX3324" fmla="*/ 581328 w 3211789"/>
              <a:gd name="connsiteY3324" fmla="*/ 1361582 h 6108771"/>
              <a:gd name="connsiteX3325" fmla="*/ 581328 w 3211789"/>
              <a:gd name="connsiteY3325" fmla="*/ 1276604 h 6108771"/>
              <a:gd name="connsiteX3326" fmla="*/ 589053 w 3211789"/>
              <a:gd name="connsiteY3326" fmla="*/ 1214802 h 6108771"/>
              <a:gd name="connsiteX3327" fmla="*/ 683688 w 3211789"/>
              <a:gd name="connsiteY3327" fmla="*/ 990768 h 6108771"/>
              <a:gd name="connsiteX3328" fmla="*/ 710727 w 3211789"/>
              <a:gd name="connsiteY3328" fmla="*/ 965661 h 6108771"/>
              <a:gd name="connsiteX3329" fmla="*/ 722315 w 3211789"/>
              <a:gd name="connsiteY3329" fmla="*/ 973386 h 6108771"/>
              <a:gd name="connsiteX3330" fmla="*/ 753216 w 3211789"/>
              <a:gd name="connsiteY3330" fmla="*/ 952142 h 6108771"/>
              <a:gd name="connsiteX3331" fmla="*/ 757078 w 3211789"/>
              <a:gd name="connsiteY3331" fmla="*/ 942485 h 6108771"/>
              <a:gd name="connsiteX3332" fmla="*/ 747422 w 3211789"/>
              <a:gd name="connsiteY3332" fmla="*/ 930897 h 6108771"/>
              <a:gd name="connsiteX3333" fmla="*/ 731971 w 3211789"/>
              <a:gd name="connsiteY3333" fmla="*/ 936691 h 6108771"/>
              <a:gd name="connsiteX3334" fmla="*/ 772529 w 3211789"/>
              <a:gd name="connsiteY3334" fmla="*/ 882614 h 6108771"/>
              <a:gd name="connsiteX3335" fmla="*/ 822743 w 3211789"/>
              <a:gd name="connsiteY3335" fmla="*/ 925103 h 6108771"/>
              <a:gd name="connsiteX3336" fmla="*/ 857507 w 3211789"/>
              <a:gd name="connsiteY3336" fmla="*/ 915447 h 6108771"/>
              <a:gd name="connsiteX3337" fmla="*/ 820812 w 3211789"/>
              <a:gd name="connsiteY3337" fmla="*/ 857507 h 6108771"/>
              <a:gd name="connsiteX3338" fmla="*/ 774460 w 3211789"/>
              <a:gd name="connsiteY3338" fmla="*/ 878751 h 6108771"/>
              <a:gd name="connsiteX3339" fmla="*/ 789911 w 3211789"/>
              <a:gd name="connsiteY3339" fmla="*/ 847850 h 6108771"/>
              <a:gd name="connsiteX3340" fmla="*/ 685619 w 3211789"/>
              <a:gd name="connsiteY3340" fmla="*/ 828537 h 6108771"/>
              <a:gd name="connsiteX3341" fmla="*/ 637336 w 3211789"/>
              <a:gd name="connsiteY3341" fmla="*/ 832400 h 6108771"/>
              <a:gd name="connsiteX3342" fmla="*/ 581328 w 3211789"/>
              <a:gd name="connsiteY3342" fmla="*/ 853644 h 6108771"/>
              <a:gd name="connsiteX3343" fmla="*/ 554290 w 3211789"/>
              <a:gd name="connsiteY3343" fmla="*/ 872958 h 6108771"/>
              <a:gd name="connsiteX3344" fmla="*/ 548496 w 3211789"/>
              <a:gd name="connsiteY3344" fmla="*/ 871026 h 6108771"/>
              <a:gd name="connsiteX3345" fmla="*/ 546564 w 3211789"/>
              <a:gd name="connsiteY3345" fmla="*/ 865232 h 6108771"/>
              <a:gd name="connsiteX3346" fmla="*/ 562015 w 3211789"/>
              <a:gd name="connsiteY3346" fmla="*/ 845919 h 6108771"/>
              <a:gd name="connsiteX3347" fmla="*/ 641199 w 3211789"/>
              <a:gd name="connsiteY3347" fmla="*/ 793773 h 6108771"/>
              <a:gd name="connsiteX3348" fmla="*/ 679825 w 3211789"/>
              <a:gd name="connsiteY3348" fmla="*/ 780254 h 6108771"/>
              <a:gd name="connsiteX3349" fmla="*/ 710727 w 3211789"/>
              <a:gd name="connsiteY3349" fmla="*/ 772529 h 6108771"/>
              <a:gd name="connsiteX3350" fmla="*/ 749353 w 3211789"/>
              <a:gd name="connsiteY3350" fmla="*/ 772529 h 6108771"/>
              <a:gd name="connsiteX3351" fmla="*/ 834331 w 3211789"/>
              <a:gd name="connsiteY3351" fmla="*/ 782185 h 6108771"/>
              <a:gd name="connsiteX3352" fmla="*/ 932829 w 3211789"/>
              <a:gd name="connsiteY3352" fmla="*/ 724246 h 6108771"/>
              <a:gd name="connsiteX3353" fmla="*/ 849782 w 3211789"/>
              <a:gd name="connsiteY3353" fmla="*/ 650855 h 6108771"/>
              <a:gd name="connsiteX3354" fmla="*/ 643130 w 3211789"/>
              <a:gd name="connsiteY3354" fmla="*/ 536908 h 6108771"/>
              <a:gd name="connsiteX3355" fmla="*/ 563946 w 3211789"/>
              <a:gd name="connsiteY3355" fmla="*/ 554289 h 6108771"/>
              <a:gd name="connsiteX3356" fmla="*/ 710727 w 3211789"/>
              <a:gd name="connsiteY3356" fmla="*/ 494418 h 6108771"/>
              <a:gd name="connsiteX3357" fmla="*/ 984974 w 3211789"/>
              <a:gd name="connsiteY3357" fmla="*/ 604504 h 6108771"/>
              <a:gd name="connsiteX3358" fmla="*/ 1058365 w 3211789"/>
              <a:gd name="connsiteY3358" fmla="*/ 637336 h 6108771"/>
              <a:gd name="connsiteX3359" fmla="*/ 1203214 w 3211789"/>
              <a:gd name="connsiteY3359" fmla="*/ 681757 h 6108771"/>
              <a:gd name="connsiteX3360" fmla="*/ 1228321 w 3211789"/>
              <a:gd name="connsiteY3360" fmla="*/ 672100 h 6108771"/>
              <a:gd name="connsiteX3361" fmla="*/ 1124030 w 3211789"/>
              <a:gd name="connsiteY3361" fmla="*/ 536908 h 6108771"/>
              <a:gd name="connsiteX3362" fmla="*/ 1118236 w 3211789"/>
              <a:gd name="connsiteY3362" fmla="*/ 490556 h 6108771"/>
              <a:gd name="connsiteX3363" fmla="*/ 1122098 w 3211789"/>
              <a:gd name="connsiteY3363" fmla="*/ 463517 h 6108771"/>
              <a:gd name="connsiteX3364" fmla="*/ 1268879 w 3211789"/>
              <a:gd name="connsiteY3364" fmla="*/ 587122 h 6108771"/>
              <a:gd name="connsiteX3365" fmla="*/ 1359651 w 3211789"/>
              <a:gd name="connsiteY3365" fmla="*/ 600641 h 6108771"/>
              <a:gd name="connsiteX3366" fmla="*/ 1438835 w 3211789"/>
              <a:gd name="connsiteY3366" fmla="*/ 619954 h 6108771"/>
              <a:gd name="connsiteX3367" fmla="*/ 1444629 w 3211789"/>
              <a:gd name="connsiteY3367" fmla="*/ 619954 h 6108771"/>
              <a:gd name="connsiteX3368" fmla="*/ 1421453 w 3211789"/>
              <a:gd name="connsiteY3368" fmla="*/ 590985 h 6108771"/>
              <a:gd name="connsiteX3369" fmla="*/ 1378964 w 3211789"/>
              <a:gd name="connsiteY3369" fmla="*/ 461586 h 6108771"/>
              <a:gd name="connsiteX3370" fmla="*/ 1402140 w 3211789"/>
              <a:gd name="connsiteY3370" fmla="*/ 357295 h 6108771"/>
              <a:gd name="connsiteX3371" fmla="*/ 1444629 w 3211789"/>
              <a:gd name="connsiteY3371" fmla="*/ 486693 h 6108771"/>
              <a:gd name="connsiteX3372" fmla="*/ 1827031 w 3211789"/>
              <a:gd name="connsiteY3372" fmla="*/ 270385 h 6108771"/>
              <a:gd name="connsiteX3373" fmla="*/ 1915872 w 3211789"/>
              <a:gd name="connsiteY3373" fmla="*/ 324462 h 6108771"/>
              <a:gd name="connsiteX3374" fmla="*/ 1971880 w 3211789"/>
              <a:gd name="connsiteY3374" fmla="*/ 426822 h 6108771"/>
              <a:gd name="connsiteX3375" fmla="*/ 2060721 w 3211789"/>
              <a:gd name="connsiteY3375" fmla="*/ 639268 h 6108771"/>
              <a:gd name="connsiteX3376" fmla="*/ 2159218 w 3211789"/>
              <a:gd name="connsiteY3376" fmla="*/ 675963 h 6108771"/>
              <a:gd name="connsiteX3377" fmla="*/ 2228746 w 3211789"/>
              <a:gd name="connsiteY3377" fmla="*/ 664375 h 6108771"/>
              <a:gd name="connsiteX3378" fmla="*/ 2439260 w 3211789"/>
              <a:gd name="connsiteY3378" fmla="*/ 627680 h 6108771"/>
              <a:gd name="connsiteX3379" fmla="*/ 2680675 w 3211789"/>
              <a:gd name="connsiteY3379" fmla="*/ 842056 h 6108771"/>
              <a:gd name="connsiteX3380" fmla="*/ 2514582 w 3211789"/>
              <a:gd name="connsiteY3380" fmla="*/ 1008150 h 6108771"/>
              <a:gd name="connsiteX3381" fmla="*/ 2499131 w 3211789"/>
              <a:gd name="connsiteY3381" fmla="*/ 996562 h 6108771"/>
              <a:gd name="connsiteX3382" fmla="*/ 2508788 w 3211789"/>
              <a:gd name="connsiteY3382" fmla="*/ 950210 h 6108771"/>
              <a:gd name="connsiteX3383" fmla="*/ 2557071 w 3211789"/>
              <a:gd name="connsiteY3383" fmla="*/ 927035 h 6108771"/>
              <a:gd name="connsiteX3384" fmla="*/ 2616942 w 3211789"/>
              <a:gd name="connsiteY3384" fmla="*/ 871026 h 6108771"/>
              <a:gd name="connsiteX3385" fmla="*/ 2624667 w 3211789"/>
              <a:gd name="connsiteY3385" fmla="*/ 830468 h 6108771"/>
              <a:gd name="connsiteX3386" fmla="*/ 2470161 w 3211789"/>
              <a:gd name="connsiteY3386" fmla="*/ 677894 h 6108771"/>
              <a:gd name="connsiteX3387" fmla="*/ 2416084 w 3211789"/>
              <a:gd name="connsiteY3387" fmla="*/ 670169 h 6108771"/>
              <a:gd name="connsiteX3388" fmla="*/ 2168875 w 3211789"/>
              <a:gd name="connsiteY3388" fmla="*/ 706864 h 6108771"/>
              <a:gd name="connsiteX3389" fmla="*/ 1991193 w 3211789"/>
              <a:gd name="connsiteY3389" fmla="*/ 589053 h 6108771"/>
              <a:gd name="connsiteX3390" fmla="*/ 1964155 w 3211789"/>
              <a:gd name="connsiteY3390" fmla="*/ 482830 h 6108771"/>
              <a:gd name="connsiteX3391" fmla="*/ 1931322 w 3211789"/>
              <a:gd name="connsiteY3391" fmla="*/ 374676 h 6108771"/>
              <a:gd name="connsiteX3392" fmla="*/ 1825100 w 3211789"/>
              <a:gd name="connsiteY3392" fmla="*/ 280042 h 6108771"/>
              <a:gd name="connsiteX3393" fmla="*/ 1672525 w 3211789"/>
              <a:gd name="connsiteY3393" fmla="*/ 256866 h 6108771"/>
              <a:gd name="connsiteX3394" fmla="*/ 1670594 w 3211789"/>
              <a:gd name="connsiteY3394" fmla="*/ 254934 h 6108771"/>
              <a:gd name="connsiteX3395" fmla="*/ 1751709 w 3211789"/>
              <a:gd name="connsiteY3395" fmla="*/ 253003 h 6108771"/>
              <a:gd name="connsiteX3396" fmla="*/ 1827031 w 3211789"/>
              <a:gd name="connsiteY3396" fmla="*/ 270385 h 6108771"/>
              <a:gd name="connsiteX3397" fmla="*/ 950211 w 3211789"/>
              <a:gd name="connsiteY3397" fmla="*/ 204720 h 6108771"/>
              <a:gd name="connsiteX3398" fmla="*/ 905790 w 3211789"/>
              <a:gd name="connsiteY3398" fmla="*/ 258797 h 6108771"/>
              <a:gd name="connsiteX3399" fmla="*/ 896134 w 3211789"/>
              <a:gd name="connsiteY3399" fmla="*/ 266522 h 6108771"/>
              <a:gd name="connsiteX3400" fmla="*/ 959867 w 3211789"/>
              <a:gd name="connsiteY3400" fmla="*/ 336050 h 6108771"/>
              <a:gd name="connsiteX3401" fmla="*/ 956005 w 3211789"/>
              <a:gd name="connsiteY3401" fmla="*/ 359226 h 6108771"/>
              <a:gd name="connsiteX3402" fmla="*/ 988837 w 3211789"/>
              <a:gd name="connsiteY3402" fmla="*/ 372745 h 6108771"/>
              <a:gd name="connsiteX3403" fmla="*/ 1023601 w 3211789"/>
              <a:gd name="connsiteY3403" fmla="*/ 426822 h 6108771"/>
              <a:gd name="connsiteX3404" fmla="*/ 998494 w 3211789"/>
              <a:gd name="connsiteY3404" fmla="*/ 463517 h 6108771"/>
              <a:gd name="connsiteX3405" fmla="*/ 1000425 w 3211789"/>
              <a:gd name="connsiteY3405" fmla="*/ 478968 h 6108771"/>
              <a:gd name="connsiteX3406" fmla="*/ 1035189 w 3211789"/>
              <a:gd name="connsiteY3406" fmla="*/ 440341 h 6108771"/>
              <a:gd name="connsiteX3407" fmla="*/ 1089266 w 3211789"/>
              <a:gd name="connsiteY3407" fmla="*/ 488624 h 6108771"/>
              <a:gd name="connsiteX3408" fmla="*/ 1096991 w 3211789"/>
              <a:gd name="connsiteY3408" fmla="*/ 546564 h 6108771"/>
              <a:gd name="connsiteX3409" fmla="*/ 1156862 w 3211789"/>
              <a:gd name="connsiteY3409" fmla="*/ 646993 h 6108771"/>
              <a:gd name="connsiteX3410" fmla="*/ 1095060 w 3211789"/>
              <a:gd name="connsiteY3410" fmla="*/ 629611 h 6108771"/>
              <a:gd name="connsiteX3411" fmla="*/ 1056433 w 3211789"/>
              <a:gd name="connsiteY3411" fmla="*/ 612229 h 6108771"/>
              <a:gd name="connsiteX3412" fmla="*/ 928966 w 3211789"/>
              <a:gd name="connsiteY3412" fmla="*/ 496350 h 6108771"/>
              <a:gd name="connsiteX3413" fmla="*/ 869095 w 3211789"/>
              <a:gd name="connsiteY3413" fmla="*/ 384333 h 6108771"/>
              <a:gd name="connsiteX3414" fmla="*/ 828537 w 3211789"/>
              <a:gd name="connsiteY3414" fmla="*/ 237553 h 6108771"/>
              <a:gd name="connsiteX3415" fmla="*/ 898065 w 3211789"/>
              <a:gd name="connsiteY3415" fmla="*/ 150643 h 6108771"/>
              <a:gd name="connsiteX3416" fmla="*/ 950211 w 3211789"/>
              <a:gd name="connsiteY3416" fmla="*/ 204720 h 6108771"/>
              <a:gd name="connsiteX3417" fmla="*/ 1162656 w 3211789"/>
              <a:gd name="connsiteY3417" fmla="*/ 57940 h 6108771"/>
              <a:gd name="connsiteX3418" fmla="*/ 1077678 w 3211789"/>
              <a:gd name="connsiteY3418" fmla="*/ 121673 h 6108771"/>
              <a:gd name="connsiteX3419" fmla="*/ 1075747 w 3211789"/>
              <a:gd name="connsiteY3419" fmla="*/ 125536 h 6108771"/>
              <a:gd name="connsiteX3420" fmla="*/ 1120167 w 3211789"/>
              <a:gd name="connsiteY3420" fmla="*/ 148712 h 6108771"/>
              <a:gd name="connsiteX3421" fmla="*/ 1116304 w 3211789"/>
              <a:gd name="connsiteY3421" fmla="*/ 171888 h 6108771"/>
              <a:gd name="connsiteX3422" fmla="*/ 1120167 w 3211789"/>
              <a:gd name="connsiteY3422" fmla="*/ 206651 h 6108771"/>
              <a:gd name="connsiteX3423" fmla="*/ 1110510 w 3211789"/>
              <a:gd name="connsiteY3423" fmla="*/ 235621 h 6108771"/>
              <a:gd name="connsiteX3424" fmla="*/ 1114373 w 3211789"/>
              <a:gd name="connsiteY3424" fmla="*/ 241415 h 6108771"/>
              <a:gd name="connsiteX3425" fmla="*/ 1135618 w 3211789"/>
              <a:gd name="connsiteY3425" fmla="*/ 262660 h 6108771"/>
              <a:gd name="connsiteX3426" fmla="*/ 1160725 w 3211789"/>
              <a:gd name="connsiteY3426" fmla="*/ 316737 h 6108771"/>
              <a:gd name="connsiteX3427" fmla="*/ 1143343 w 3211789"/>
              <a:gd name="connsiteY3427" fmla="*/ 341844 h 6108771"/>
              <a:gd name="connsiteX3428" fmla="*/ 1205145 w 3211789"/>
              <a:gd name="connsiteY3428" fmla="*/ 376608 h 6108771"/>
              <a:gd name="connsiteX3429" fmla="*/ 1226390 w 3211789"/>
              <a:gd name="connsiteY3429" fmla="*/ 424891 h 6108771"/>
              <a:gd name="connsiteX3430" fmla="*/ 1251497 w 3211789"/>
              <a:gd name="connsiteY3430" fmla="*/ 440341 h 6108771"/>
              <a:gd name="connsiteX3431" fmla="*/ 1297849 w 3211789"/>
              <a:gd name="connsiteY3431" fmla="*/ 484762 h 6108771"/>
              <a:gd name="connsiteX3432" fmla="*/ 1378964 w 3211789"/>
              <a:gd name="connsiteY3432" fmla="*/ 569740 h 6108771"/>
              <a:gd name="connsiteX3433" fmla="*/ 1367376 w 3211789"/>
              <a:gd name="connsiteY3433" fmla="*/ 577465 h 6108771"/>
              <a:gd name="connsiteX3434" fmla="*/ 1293986 w 3211789"/>
              <a:gd name="connsiteY3434" fmla="*/ 563946 h 6108771"/>
              <a:gd name="connsiteX3435" fmla="*/ 1253428 w 3211789"/>
              <a:gd name="connsiteY3435" fmla="*/ 552358 h 6108771"/>
              <a:gd name="connsiteX3436" fmla="*/ 1209008 w 3211789"/>
              <a:gd name="connsiteY3436" fmla="*/ 531114 h 6108771"/>
              <a:gd name="connsiteX3437" fmla="*/ 1156862 w 3211789"/>
              <a:gd name="connsiteY3437" fmla="*/ 484762 h 6108771"/>
              <a:gd name="connsiteX3438" fmla="*/ 1135618 w 3211789"/>
              <a:gd name="connsiteY3438" fmla="*/ 448067 h 6108771"/>
              <a:gd name="connsiteX3439" fmla="*/ 1112442 w 3211789"/>
              <a:gd name="connsiteY3439" fmla="*/ 380470 h 6108771"/>
              <a:gd name="connsiteX3440" fmla="*/ 1095060 w 3211789"/>
              <a:gd name="connsiteY3440" fmla="*/ 417166 h 6108771"/>
              <a:gd name="connsiteX3441" fmla="*/ 1085403 w 3211789"/>
              <a:gd name="connsiteY3441" fmla="*/ 409440 h 6108771"/>
              <a:gd name="connsiteX3442" fmla="*/ 1010082 w 3211789"/>
              <a:gd name="connsiteY3442" fmla="*/ 173819 h 6108771"/>
              <a:gd name="connsiteX3443" fmla="*/ 1010082 w 3211789"/>
              <a:gd name="connsiteY3443" fmla="*/ 108154 h 6108771"/>
              <a:gd name="connsiteX3444" fmla="*/ 1096991 w 3211789"/>
              <a:gd name="connsiteY3444" fmla="*/ 0 h 6108771"/>
              <a:gd name="connsiteX3445" fmla="*/ 1162656 w 3211789"/>
              <a:gd name="connsiteY3445" fmla="*/ 57940 h 610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</a:cxnLst>
            <a:rect l="l" t="t" r="r" b="b"/>
            <a:pathLst>
              <a:path w="3211789" h="6108771">
                <a:moveTo>
                  <a:pt x="1825100" y="5367144"/>
                </a:moveTo>
                <a:cubicBezTo>
                  <a:pt x="1825100" y="5452122"/>
                  <a:pt x="1751709" y="5511993"/>
                  <a:pt x="1751709" y="5598902"/>
                </a:cubicBezTo>
                <a:cubicBezTo>
                  <a:pt x="1751709" y="5691606"/>
                  <a:pt x="1873383" y="5819073"/>
                  <a:pt x="1873383" y="5861562"/>
                </a:cubicBezTo>
                <a:lnTo>
                  <a:pt x="1873383" y="5869287"/>
                </a:lnTo>
                <a:cubicBezTo>
                  <a:pt x="1767160" y="5747614"/>
                  <a:pt x="1674457" y="5697400"/>
                  <a:pt x="1674457" y="5591177"/>
                </a:cubicBezTo>
                <a:cubicBezTo>
                  <a:pt x="1674457" y="5585383"/>
                  <a:pt x="1676388" y="5573795"/>
                  <a:pt x="1676388" y="5566070"/>
                </a:cubicBezTo>
                <a:cubicBezTo>
                  <a:pt x="1680250" y="5550619"/>
                  <a:pt x="1682182" y="5533237"/>
                  <a:pt x="1687976" y="5519718"/>
                </a:cubicBezTo>
                <a:cubicBezTo>
                  <a:pt x="1695701" y="5498474"/>
                  <a:pt x="1720808" y="5481092"/>
                  <a:pt x="1716946" y="5461778"/>
                </a:cubicBezTo>
                <a:cubicBezTo>
                  <a:pt x="1718877" y="5423152"/>
                  <a:pt x="1720808" y="5384526"/>
                  <a:pt x="1724671" y="5345899"/>
                </a:cubicBezTo>
                <a:cubicBezTo>
                  <a:pt x="1724671" y="5347830"/>
                  <a:pt x="1728534" y="5351693"/>
                  <a:pt x="1728534" y="5351693"/>
                </a:cubicBezTo>
                <a:cubicBezTo>
                  <a:pt x="1732396" y="5361350"/>
                  <a:pt x="1738190" y="5372938"/>
                  <a:pt x="1738190" y="5380663"/>
                </a:cubicBezTo>
                <a:cubicBezTo>
                  <a:pt x="1738190" y="5392251"/>
                  <a:pt x="1738190" y="5403839"/>
                  <a:pt x="1736259" y="5415427"/>
                </a:cubicBezTo>
                <a:cubicBezTo>
                  <a:pt x="1736259" y="5417358"/>
                  <a:pt x="1736259" y="5421221"/>
                  <a:pt x="1732396" y="5427015"/>
                </a:cubicBezTo>
                <a:cubicBezTo>
                  <a:pt x="1734327" y="5430877"/>
                  <a:pt x="1734327" y="5436671"/>
                  <a:pt x="1734327" y="5440534"/>
                </a:cubicBezTo>
                <a:cubicBezTo>
                  <a:pt x="1734327" y="5438603"/>
                  <a:pt x="1734327" y="5434740"/>
                  <a:pt x="1732396" y="5430877"/>
                </a:cubicBezTo>
                <a:cubicBezTo>
                  <a:pt x="1730465" y="5434740"/>
                  <a:pt x="1728534" y="5436671"/>
                  <a:pt x="1728534" y="5442465"/>
                </a:cubicBezTo>
                <a:cubicBezTo>
                  <a:pt x="1728534" y="5446328"/>
                  <a:pt x="1732396" y="5438603"/>
                  <a:pt x="1732396" y="5444397"/>
                </a:cubicBezTo>
                <a:cubicBezTo>
                  <a:pt x="1732396" y="5448259"/>
                  <a:pt x="1726602" y="5454053"/>
                  <a:pt x="1726602" y="5457916"/>
                </a:cubicBezTo>
                <a:cubicBezTo>
                  <a:pt x="1726602" y="5463710"/>
                  <a:pt x="1730465" y="5461778"/>
                  <a:pt x="1730465" y="5465641"/>
                </a:cubicBezTo>
                <a:cubicBezTo>
                  <a:pt x="1730465" y="5490748"/>
                  <a:pt x="1695701" y="5537100"/>
                  <a:pt x="1695701" y="5591177"/>
                </a:cubicBezTo>
                <a:cubicBezTo>
                  <a:pt x="1695701" y="5633666"/>
                  <a:pt x="1713083" y="5662636"/>
                  <a:pt x="1753641" y="5708988"/>
                </a:cubicBezTo>
                <a:cubicBezTo>
                  <a:pt x="1755572" y="5707056"/>
                  <a:pt x="1757503" y="5705125"/>
                  <a:pt x="1757503" y="5701262"/>
                </a:cubicBezTo>
                <a:cubicBezTo>
                  <a:pt x="1757503" y="5695468"/>
                  <a:pt x="1749778" y="5681949"/>
                  <a:pt x="1745915" y="5674224"/>
                </a:cubicBezTo>
                <a:cubicBezTo>
                  <a:pt x="1738190" y="5652979"/>
                  <a:pt x="1732396" y="5624009"/>
                  <a:pt x="1732396" y="5600834"/>
                </a:cubicBezTo>
                <a:cubicBezTo>
                  <a:pt x="1732396" y="5498474"/>
                  <a:pt x="1809649" y="5469504"/>
                  <a:pt x="1809649" y="5349762"/>
                </a:cubicBezTo>
                <a:cubicBezTo>
                  <a:pt x="1809649" y="5345899"/>
                  <a:pt x="1809649" y="5326586"/>
                  <a:pt x="1805786" y="5316929"/>
                </a:cubicBezTo>
                <a:cubicBezTo>
                  <a:pt x="1799992" y="5297616"/>
                  <a:pt x="1786473" y="5280234"/>
                  <a:pt x="1780679" y="5262852"/>
                </a:cubicBezTo>
                <a:cubicBezTo>
                  <a:pt x="1776817" y="5251264"/>
                  <a:pt x="1772954" y="5230020"/>
                  <a:pt x="1772954" y="5226157"/>
                </a:cubicBezTo>
                <a:lnTo>
                  <a:pt x="1772954" y="5210707"/>
                </a:lnTo>
                <a:cubicBezTo>
                  <a:pt x="1790336" y="5264784"/>
                  <a:pt x="1825100" y="5316929"/>
                  <a:pt x="1825100" y="5367144"/>
                </a:cubicBezTo>
                <a:close/>
                <a:moveTo>
                  <a:pt x="1388621" y="5345899"/>
                </a:moveTo>
                <a:cubicBezTo>
                  <a:pt x="1382827" y="5353624"/>
                  <a:pt x="1377033" y="5365212"/>
                  <a:pt x="1373170" y="5376800"/>
                </a:cubicBezTo>
                <a:cubicBezTo>
                  <a:pt x="1359651" y="5409633"/>
                  <a:pt x="1363514" y="5409633"/>
                  <a:pt x="1363514" y="5436671"/>
                </a:cubicBezTo>
                <a:cubicBezTo>
                  <a:pt x="1363514" y="5455984"/>
                  <a:pt x="1361582" y="5465641"/>
                  <a:pt x="1371239" y="5488817"/>
                </a:cubicBezTo>
                <a:cubicBezTo>
                  <a:pt x="1375102" y="5483023"/>
                  <a:pt x="1377033" y="5477229"/>
                  <a:pt x="1378964" y="5471435"/>
                </a:cubicBezTo>
                <a:cubicBezTo>
                  <a:pt x="1394415" y="5415427"/>
                  <a:pt x="1469736" y="5330449"/>
                  <a:pt x="1531539" y="5305341"/>
                </a:cubicBezTo>
                <a:cubicBezTo>
                  <a:pt x="1533470" y="5305341"/>
                  <a:pt x="1570165" y="5284097"/>
                  <a:pt x="1577890" y="5284097"/>
                </a:cubicBezTo>
                <a:lnTo>
                  <a:pt x="1585616" y="5284097"/>
                </a:lnTo>
                <a:cubicBezTo>
                  <a:pt x="1570165" y="5299547"/>
                  <a:pt x="1550852" y="5305341"/>
                  <a:pt x="1535401" y="5314998"/>
                </a:cubicBezTo>
                <a:cubicBezTo>
                  <a:pt x="1523813" y="5320792"/>
                  <a:pt x="1514157" y="5334311"/>
                  <a:pt x="1504500" y="5340105"/>
                </a:cubicBezTo>
                <a:cubicBezTo>
                  <a:pt x="1492912" y="5345899"/>
                  <a:pt x="1477462" y="5349762"/>
                  <a:pt x="1469736" y="5359418"/>
                </a:cubicBezTo>
                <a:cubicBezTo>
                  <a:pt x="1421453" y="5409633"/>
                  <a:pt x="1392483" y="5465641"/>
                  <a:pt x="1392483" y="5521649"/>
                </a:cubicBezTo>
                <a:lnTo>
                  <a:pt x="1392483" y="5600834"/>
                </a:lnTo>
                <a:cubicBezTo>
                  <a:pt x="1375102" y="5577658"/>
                  <a:pt x="1340338" y="5496542"/>
                  <a:pt x="1340338" y="5461778"/>
                </a:cubicBezTo>
                <a:lnTo>
                  <a:pt x="1340338" y="5423152"/>
                </a:lnTo>
                <a:cubicBezTo>
                  <a:pt x="1346132" y="5384526"/>
                  <a:pt x="1355788" y="5342036"/>
                  <a:pt x="1390552" y="5311135"/>
                </a:cubicBezTo>
                <a:cubicBezTo>
                  <a:pt x="1396346" y="5305341"/>
                  <a:pt x="1398277" y="5297616"/>
                  <a:pt x="1406003" y="5293753"/>
                </a:cubicBezTo>
                <a:cubicBezTo>
                  <a:pt x="1409865" y="5289891"/>
                  <a:pt x="1417591" y="5289891"/>
                  <a:pt x="1423385" y="5286028"/>
                </a:cubicBezTo>
                <a:cubicBezTo>
                  <a:pt x="1467805" y="5251264"/>
                  <a:pt x="1512225" y="5239676"/>
                  <a:pt x="1556646" y="5199119"/>
                </a:cubicBezTo>
                <a:cubicBezTo>
                  <a:pt x="1506431" y="5268646"/>
                  <a:pt x="1431110" y="5270578"/>
                  <a:pt x="1388621" y="5345899"/>
                </a:cubicBezTo>
                <a:close/>
                <a:moveTo>
                  <a:pt x="1711152" y="5027231"/>
                </a:moveTo>
                <a:cubicBezTo>
                  <a:pt x="1711152" y="5033025"/>
                  <a:pt x="1697632" y="5052338"/>
                  <a:pt x="1691838" y="5063926"/>
                </a:cubicBezTo>
                <a:cubicBezTo>
                  <a:pt x="1691838" y="5065857"/>
                  <a:pt x="1689907" y="5067789"/>
                  <a:pt x="1684113" y="5067789"/>
                </a:cubicBezTo>
                <a:cubicBezTo>
                  <a:pt x="1664800" y="5067789"/>
                  <a:pt x="1664800" y="5040750"/>
                  <a:pt x="1664800" y="5036888"/>
                </a:cubicBezTo>
                <a:cubicBezTo>
                  <a:pt x="1664800" y="5011780"/>
                  <a:pt x="1684113" y="5031094"/>
                  <a:pt x="1699564" y="5015643"/>
                </a:cubicBezTo>
                <a:cubicBezTo>
                  <a:pt x="1705358" y="5017574"/>
                  <a:pt x="1711152" y="5025300"/>
                  <a:pt x="1711152" y="5027231"/>
                </a:cubicBezTo>
                <a:close/>
                <a:moveTo>
                  <a:pt x="1485187" y="4940322"/>
                </a:moveTo>
                <a:cubicBezTo>
                  <a:pt x="1485187" y="4946115"/>
                  <a:pt x="1473599" y="4965429"/>
                  <a:pt x="1463942" y="4977017"/>
                </a:cubicBezTo>
                <a:cubicBezTo>
                  <a:pt x="1398277" y="5056201"/>
                  <a:pt x="1317162" y="5087102"/>
                  <a:pt x="1243772" y="5125728"/>
                </a:cubicBezTo>
                <a:cubicBezTo>
                  <a:pt x="1245703" y="5127660"/>
                  <a:pt x="1243772" y="5127660"/>
                  <a:pt x="1247634" y="5127660"/>
                </a:cubicBezTo>
                <a:cubicBezTo>
                  <a:pt x="1253428" y="5127660"/>
                  <a:pt x="1284329" y="5121866"/>
                  <a:pt x="1301711" y="5118003"/>
                </a:cubicBezTo>
                <a:cubicBezTo>
                  <a:pt x="1321025" y="5114140"/>
                  <a:pt x="1346132" y="5108347"/>
                  <a:pt x="1369308" y="5098690"/>
                </a:cubicBezTo>
                <a:cubicBezTo>
                  <a:pt x="1390552" y="5090965"/>
                  <a:pt x="1419522" y="5075514"/>
                  <a:pt x="1440767" y="5048476"/>
                </a:cubicBezTo>
                <a:cubicBezTo>
                  <a:pt x="1454286" y="5033025"/>
                  <a:pt x="1473599" y="5000193"/>
                  <a:pt x="1496775" y="4992467"/>
                </a:cubicBezTo>
                <a:cubicBezTo>
                  <a:pt x="1504500" y="4990536"/>
                  <a:pt x="1514157" y="4984742"/>
                  <a:pt x="1519951" y="4984742"/>
                </a:cubicBezTo>
                <a:lnTo>
                  <a:pt x="1529607" y="4984742"/>
                </a:lnTo>
                <a:lnTo>
                  <a:pt x="1529607" y="4990536"/>
                </a:lnTo>
                <a:cubicBezTo>
                  <a:pt x="1519951" y="5000193"/>
                  <a:pt x="1508363" y="4998261"/>
                  <a:pt x="1496775" y="5007918"/>
                </a:cubicBezTo>
                <a:cubicBezTo>
                  <a:pt x="1475530" y="5023368"/>
                  <a:pt x="1458148" y="5050407"/>
                  <a:pt x="1440767" y="5067789"/>
                </a:cubicBezTo>
                <a:cubicBezTo>
                  <a:pt x="1421453" y="5085171"/>
                  <a:pt x="1392483" y="5102553"/>
                  <a:pt x="1375102" y="5112209"/>
                </a:cubicBezTo>
                <a:cubicBezTo>
                  <a:pt x="1330681" y="5135385"/>
                  <a:pt x="1282398" y="5135385"/>
                  <a:pt x="1237978" y="5156630"/>
                </a:cubicBezTo>
                <a:cubicBezTo>
                  <a:pt x="1187763" y="5177874"/>
                  <a:pt x="1156862" y="5237745"/>
                  <a:pt x="1156862" y="5276372"/>
                </a:cubicBezTo>
                <a:cubicBezTo>
                  <a:pt x="1151068" y="5266715"/>
                  <a:pt x="1147206" y="5247402"/>
                  <a:pt x="1147206" y="5233882"/>
                </a:cubicBezTo>
                <a:cubicBezTo>
                  <a:pt x="1147206" y="5110278"/>
                  <a:pt x="1282398" y="5100621"/>
                  <a:pt x="1367376" y="5038819"/>
                </a:cubicBezTo>
                <a:cubicBezTo>
                  <a:pt x="1378964" y="5029162"/>
                  <a:pt x="1394415" y="5023368"/>
                  <a:pt x="1407934" y="5011780"/>
                </a:cubicBezTo>
                <a:cubicBezTo>
                  <a:pt x="1434973" y="4986673"/>
                  <a:pt x="1456217" y="4959635"/>
                  <a:pt x="1481324" y="4934528"/>
                </a:cubicBezTo>
                <a:cubicBezTo>
                  <a:pt x="1483256" y="4936459"/>
                  <a:pt x="1485187" y="4936459"/>
                  <a:pt x="1485187" y="4940322"/>
                </a:cubicBezTo>
                <a:close/>
                <a:moveTo>
                  <a:pt x="1697632" y="5013712"/>
                </a:moveTo>
                <a:cubicBezTo>
                  <a:pt x="1666731" y="5015643"/>
                  <a:pt x="1664800" y="5004055"/>
                  <a:pt x="1664800" y="4984742"/>
                </a:cubicBezTo>
                <a:cubicBezTo>
                  <a:pt x="1664800" y="4980879"/>
                  <a:pt x="1662869" y="4971223"/>
                  <a:pt x="1666731" y="4967360"/>
                </a:cubicBezTo>
                <a:cubicBezTo>
                  <a:pt x="1672525" y="4959635"/>
                  <a:pt x="1682182" y="4959635"/>
                  <a:pt x="1689907" y="4953841"/>
                </a:cubicBezTo>
                <a:cubicBezTo>
                  <a:pt x="1703426" y="4944184"/>
                  <a:pt x="1722740" y="4930665"/>
                  <a:pt x="1740121" y="4924871"/>
                </a:cubicBezTo>
                <a:cubicBezTo>
                  <a:pt x="1734327" y="4949978"/>
                  <a:pt x="1711152" y="4986673"/>
                  <a:pt x="1697632" y="5013712"/>
                </a:cubicBezTo>
                <a:close/>
                <a:moveTo>
                  <a:pt x="1906215" y="4922940"/>
                </a:moveTo>
                <a:cubicBezTo>
                  <a:pt x="1906215" y="4936459"/>
                  <a:pt x="1906215" y="4951909"/>
                  <a:pt x="1912009" y="4967360"/>
                </a:cubicBezTo>
                <a:cubicBezTo>
                  <a:pt x="1927460" y="5007918"/>
                  <a:pt x="1966086" y="5058132"/>
                  <a:pt x="1996987" y="5102553"/>
                </a:cubicBezTo>
                <a:cubicBezTo>
                  <a:pt x="2041408" y="5162424"/>
                  <a:pt x="2041408" y="5187531"/>
                  <a:pt x="2041408" y="5245470"/>
                </a:cubicBezTo>
                <a:lnTo>
                  <a:pt x="2041408" y="5343968"/>
                </a:lnTo>
                <a:cubicBezTo>
                  <a:pt x="2045270" y="5380663"/>
                  <a:pt x="2054927" y="5427015"/>
                  <a:pt x="2070378" y="5463710"/>
                </a:cubicBezTo>
                <a:cubicBezTo>
                  <a:pt x="1971880" y="5365212"/>
                  <a:pt x="2010507" y="5264784"/>
                  <a:pt x="1977674" y="5168218"/>
                </a:cubicBezTo>
                <a:cubicBezTo>
                  <a:pt x="1973811" y="5154698"/>
                  <a:pt x="1964155" y="5133454"/>
                  <a:pt x="1950636" y="5118003"/>
                </a:cubicBezTo>
                <a:cubicBezTo>
                  <a:pt x="1942910" y="5106415"/>
                  <a:pt x="1921666" y="5094827"/>
                  <a:pt x="1919734" y="5081308"/>
                </a:cubicBezTo>
                <a:cubicBezTo>
                  <a:pt x="1919734" y="5079377"/>
                  <a:pt x="1921666" y="5077445"/>
                  <a:pt x="1925528" y="5077445"/>
                </a:cubicBezTo>
                <a:cubicBezTo>
                  <a:pt x="1931322" y="5077445"/>
                  <a:pt x="1937116" y="5083239"/>
                  <a:pt x="1942910" y="5087102"/>
                </a:cubicBezTo>
                <a:cubicBezTo>
                  <a:pt x="1995056" y="5127660"/>
                  <a:pt x="2000850" y="5202981"/>
                  <a:pt x="2014369" y="5247402"/>
                </a:cubicBezTo>
                <a:cubicBezTo>
                  <a:pt x="2016301" y="5239676"/>
                  <a:pt x="2018232" y="5224226"/>
                  <a:pt x="2018232" y="5220363"/>
                </a:cubicBezTo>
                <a:cubicBezTo>
                  <a:pt x="2018232" y="5166286"/>
                  <a:pt x="1981537" y="5102553"/>
                  <a:pt x="1956430" y="5075514"/>
                </a:cubicBezTo>
                <a:cubicBezTo>
                  <a:pt x="1944842" y="5063926"/>
                  <a:pt x="1939048" y="5046544"/>
                  <a:pt x="1933254" y="5033025"/>
                </a:cubicBezTo>
                <a:cubicBezTo>
                  <a:pt x="1919734" y="5002124"/>
                  <a:pt x="1890765" y="4961566"/>
                  <a:pt x="1890765" y="4932596"/>
                </a:cubicBezTo>
                <a:cubicBezTo>
                  <a:pt x="1890765" y="4928734"/>
                  <a:pt x="1888833" y="4922940"/>
                  <a:pt x="1898490" y="4922940"/>
                </a:cubicBezTo>
                <a:lnTo>
                  <a:pt x="1906215" y="4922940"/>
                </a:lnTo>
                <a:close/>
                <a:moveTo>
                  <a:pt x="1736259" y="4903626"/>
                </a:moveTo>
                <a:cubicBezTo>
                  <a:pt x="1736259" y="4919077"/>
                  <a:pt x="1713083" y="4919077"/>
                  <a:pt x="1709220" y="4919077"/>
                </a:cubicBezTo>
                <a:cubicBezTo>
                  <a:pt x="1689907" y="4919077"/>
                  <a:pt x="1684113" y="4915214"/>
                  <a:pt x="1684113" y="4899764"/>
                </a:cubicBezTo>
                <a:cubicBezTo>
                  <a:pt x="1684113" y="4884313"/>
                  <a:pt x="1689907" y="4865000"/>
                  <a:pt x="1715014" y="4857275"/>
                </a:cubicBezTo>
                <a:cubicBezTo>
                  <a:pt x="1724671" y="4874657"/>
                  <a:pt x="1736259" y="4890107"/>
                  <a:pt x="1736259" y="4903626"/>
                </a:cubicBezTo>
                <a:close/>
                <a:moveTo>
                  <a:pt x="1772954" y="4841824"/>
                </a:moveTo>
                <a:cubicBezTo>
                  <a:pt x="1767160" y="4857275"/>
                  <a:pt x="1761366" y="4876588"/>
                  <a:pt x="1751709" y="4893970"/>
                </a:cubicBezTo>
                <a:cubicBezTo>
                  <a:pt x="1734327" y="4876588"/>
                  <a:pt x="1732396" y="4872725"/>
                  <a:pt x="1732396" y="4859206"/>
                </a:cubicBezTo>
                <a:cubicBezTo>
                  <a:pt x="1732396" y="4843755"/>
                  <a:pt x="1736259" y="4839893"/>
                  <a:pt x="1751709" y="4839893"/>
                </a:cubicBezTo>
                <a:cubicBezTo>
                  <a:pt x="1755572" y="4839893"/>
                  <a:pt x="1765229" y="4841824"/>
                  <a:pt x="1772954" y="4841824"/>
                </a:cubicBezTo>
                <a:close/>
                <a:moveTo>
                  <a:pt x="1790336" y="4787747"/>
                </a:moveTo>
                <a:lnTo>
                  <a:pt x="1790336" y="4801266"/>
                </a:lnTo>
                <a:cubicBezTo>
                  <a:pt x="1792267" y="4822511"/>
                  <a:pt x="1757503" y="4830236"/>
                  <a:pt x="1745915" y="4830236"/>
                </a:cubicBezTo>
                <a:cubicBezTo>
                  <a:pt x="1738190" y="4830236"/>
                  <a:pt x="1709220" y="4824442"/>
                  <a:pt x="1709220" y="4810923"/>
                </a:cubicBezTo>
                <a:cubicBezTo>
                  <a:pt x="1709220" y="4789678"/>
                  <a:pt x="1734327" y="4737533"/>
                  <a:pt x="1765229" y="4751052"/>
                </a:cubicBezTo>
                <a:cubicBezTo>
                  <a:pt x="1772954" y="4758777"/>
                  <a:pt x="1769091" y="4785816"/>
                  <a:pt x="1790336" y="4787747"/>
                </a:cubicBezTo>
                <a:close/>
                <a:moveTo>
                  <a:pt x="1827031" y="4739464"/>
                </a:moveTo>
                <a:cubicBezTo>
                  <a:pt x="1815443" y="4754915"/>
                  <a:pt x="1815443" y="4778090"/>
                  <a:pt x="1794198" y="4785816"/>
                </a:cubicBezTo>
                <a:cubicBezTo>
                  <a:pt x="1788405" y="4776159"/>
                  <a:pt x="1782611" y="4752983"/>
                  <a:pt x="1782611" y="4749121"/>
                </a:cubicBezTo>
                <a:cubicBezTo>
                  <a:pt x="1782611" y="4745258"/>
                  <a:pt x="1790336" y="4739464"/>
                  <a:pt x="1796130" y="4739464"/>
                </a:cubicBezTo>
                <a:lnTo>
                  <a:pt x="1827031" y="4739464"/>
                </a:lnTo>
                <a:close/>
                <a:moveTo>
                  <a:pt x="2039476" y="4727876"/>
                </a:moveTo>
                <a:cubicBezTo>
                  <a:pt x="2056858" y="4739464"/>
                  <a:pt x="2081966" y="4766503"/>
                  <a:pt x="2089691" y="4783884"/>
                </a:cubicBezTo>
                <a:cubicBezTo>
                  <a:pt x="2101279" y="4805129"/>
                  <a:pt x="2099347" y="4822511"/>
                  <a:pt x="2114798" y="4841824"/>
                </a:cubicBezTo>
                <a:lnTo>
                  <a:pt x="2114798" y="4980879"/>
                </a:lnTo>
                <a:cubicBezTo>
                  <a:pt x="2120592" y="4998261"/>
                  <a:pt x="2126386" y="5013712"/>
                  <a:pt x="2134111" y="5029162"/>
                </a:cubicBezTo>
                <a:cubicBezTo>
                  <a:pt x="2141837" y="5040750"/>
                  <a:pt x="2155356" y="5054270"/>
                  <a:pt x="2165012" y="5067789"/>
                </a:cubicBezTo>
                <a:cubicBezTo>
                  <a:pt x="2161150" y="5065857"/>
                  <a:pt x="2153424" y="5063926"/>
                  <a:pt x="2149562" y="5061995"/>
                </a:cubicBezTo>
                <a:cubicBezTo>
                  <a:pt x="2091622" y="5044613"/>
                  <a:pt x="2078103" y="4975085"/>
                  <a:pt x="2074240" y="4936459"/>
                </a:cubicBezTo>
                <a:cubicBezTo>
                  <a:pt x="2070378" y="4901695"/>
                  <a:pt x="2062652" y="4868863"/>
                  <a:pt x="2052996" y="4837961"/>
                </a:cubicBezTo>
                <a:cubicBezTo>
                  <a:pt x="2047202" y="4812854"/>
                  <a:pt x="2012438" y="4791610"/>
                  <a:pt x="1993125" y="4783884"/>
                </a:cubicBezTo>
                <a:cubicBezTo>
                  <a:pt x="2002781" y="4783884"/>
                  <a:pt x="2018232" y="4785816"/>
                  <a:pt x="2031751" y="4793541"/>
                </a:cubicBezTo>
                <a:cubicBezTo>
                  <a:pt x="2068446" y="4814786"/>
                  <a:pt x="2074240" y="4855343"/>
                  <a:pt x="2085828" y="4884313"/>
                </a:cubicBezTo>
                <a:cubicBezTo>
                  <a:pt x="2089691" y="4872725"/>
                  <a:pt x="2093553" y="4849549"/>
                  <a:pt x="2093553" y="4845687"/>
                </a:cubicBezTo>
                <a:cubicBezTo>
                  <a:pt x="2093553" y="4803198"/>
                  <a:pt x="2051064" y="4751052"/>
                  <a:pt x="2008575" y="4710494"/>
                </a:cubicBezTo>
                <a:cubicBezTo>
                  <a:pt x="2018232" y="4714357"/>
                  <a:pt x="2029820" y="4720151"/>
                  <a:pt x="2039476" y="4727876"/>
                </a:cubicBezTo>
                <a:close/>
                <a:moveTo>
                  <a:pt x="1886902" y="4631310"/>
                </a:moveTo>
                <a:cubicBezTo>
                  <a:pt x="1877245" y="4642898"/>
                  <a:pt x="1875314" y="4683456"/>
                  <a:pt x="1850207" y="4668005"/>
                </a:cubicBezTo>
                <a:cubicBezTo>
                  <a:pt x="1850207" y="4668005"/>
                  <a:pt x="1848276" y="4666074"/>
                  <a:pt x="1848276" y="4671868"/>
                </a:cubicBezTo>
                <a:cubicBezTo>
                  <a:pt x="1848276" y="4675730"/>
                  <a:pt x="1852138" y="4683456"/>
                  <a:pt x="1852138" y="4687318"/>
                </a:cubicBezTo>
                <a:cubicBezTo>
                  <a:pt x="1852138" y="4718220"/>
                  <a:pt x="1807718" y="4725945"/>
                  <a:pt x="1796130" y="4725945"/>
                </a:cubicBezTo>
                <a:cubicBezTo>
                  <a:pt x="1780679" y="4725945"/>
                  <a:pt x="1745915" y="4716288"/>
                  <a:pt x="1745915" y="4693112"/>
                </a:cubicBezTo>
                <a:cubicBezTo>
                  <a:pt x="1745915" y="4679593"/>
                  <a:pt x="1759435" y="4654486"/>
                  <a:pt x="1778748" y="4646761"/>
                </a:cubicBezTo>
                <a:cubicBezTo>
                  <a:pt x="1784542" y="4642898"/>
                  <a:pt x="1798061" y="4642898"/>
                  <a:pt x="1801924" y="4642898"/>
                </a:cubicBezTo>
                <a:cubicBezTo>
                  <a:pt x="1807718" y="4642898"/>
                  <a:pt x="1823168" y="4646761"/>
                  <a:pt x="1828962" y="4646761"/>
                </a:cubicBezTo>
                <a:cubicBezTo>
                  <a:pt x="1834756" y="4646761"/>
                  <a:pt x="1838619" y="4629379"/>
                  <a:pt x="1854069" y="4629379"/>
                </a:cubicBezTo>
                <a:cubicBezTo>
                  <a:pt x="1859863" y="4629379"/>
                  <a:pt x="1877245" y="4631310"/>
                  <a:pt x="1886902" y="4631310"/>
                </a:cubicBezTo>
                <a:close/>
                <a:moveTo>
                  <a:pt x="1657075" y="4604272"/>
                </a:moveTo>
                <a:cubicBezTo>
                  <a:pt x="1651281" y="4608134"/>
                  <a:pt x="1643555" y="4611997"/>
                  <a:pt x="1635830" y="4613928"/>
                </a:cubicBezTo>
                <a:cubicBezTo>
                  <a:pt x="1620379" y="4619722"/>
                  <a:pt x="1601066" y="4617791"/>
                  <a:pt x="1585616" y="4623585"/>
                </a:cubicBezTo>
                <a:cubicBezTo>
                  <a:pt x="1498706" y="4646761"/>
                  <a:pt x="1413728" y="4652555"/>
                  <a:pt x="1330681" y="4743327"/>
                </a:cubicBezTo>
                <a:cubicBezTo>
                  <a:pt x="1324887" y="4749121"/>
                  <a:pt x="1317162" y="4760709"/>
                  <a:pt x="1311368" y="4768434"/>
                </a:cubicBezTo>
                <a:lnTo>
                  <a:pt x="1315231" y="4772297"/>
                </a:lnTo>
                <a:cubicBezTo>
                  <a:pt x="1361582" y="4743327"/>
                  <a:pt x="1404071" y="4727876"/>
                  <a:pt x="1450423" y="4727876"/>
                </a:cubicBezTo>
                <a:cubicBezTo>
                  <a:pt x="1454286" y="4727876"/>
                  <a:pt x="1475530" y="4729807"/>
                  <a:pt x="1489050" y="4731739"/>
                </a:cubicBezTo>
                <a:cubicBezTo>
                  <a:pt x="1471668" y="4733670"/>
                  <a:pt x="1450423" y="4735601"/>
                  <a:pt x="1434973" y="4741395"/>
                </a:cubicBezTo>
                <a:cubicBezTo>
                  <a:pt x="1388621" y="4752983"/>
                  <a:pt x="1338406" y="4768434"/>
                  <a:pt x="1292055" y="4824442"/>
                </a:cubicBezTo>
                <a:cubicBezTo>
                  <a:pt x="1286261" y="4830236"/>
                  <a:pt x="1278535" y="4839893"/>
                  <a:pt x="1272741" y="4851481"/>
                </a:cubicBezTo>
                <a:cubicBezTo>
                  <a:pt x="1263085" y="4865000"/>
                  <a:pt x="1259222" y="4892038"/>
                  <a:pt x="1236046" y="4903626"/>
                </a:cubicBezTo>
                <a:cubicBezTo>
                  <a:pt x="1239909" y="4884313"/>
                  <a:pt x="1245703" y="4861137"/>
                  <a:pt x="1249566" y="4843755"/>
                </a:cubicBezTo>
                <a:cubicBezTo>
                  <a:pt x="1259222" y="4803198"/>
                  <a:pt x="1278535" y="4758777"/>
                  <a:pt x="1315231" y="4722082"/>
                </a:cubicBezTo>
                <a:cubicBezTo>
                  <a:pt x="1413728" y="4619722"/>
                  <a:pt x="1527676" y="4629379"/>
                  <a:pt x="1630036" y="4602340"/>
                </a:cubicBezTo>
                <a:cubicBezTo>
                  <a:pt x="1653212" y="4602340"/>
                  <a:pt x="1655143" y="4604272"/>
                  <a:pt x="1657075" y="4604272"/>
                </a:cubicBezTo>
                <a:close/>
                <a:moveTo>
                  <a:pt x="1813512" y="4613928"/>
                </a:moveTo>
                <a:lnTo>
                  <a:pt x="1813512" y="4621653"/>
                </a:lnTo>
                <a:cubicBezTo>
                  <a:pt x="1809649" y="4627447"/>
                  <a:pt x="1803855" y="4635173"/>
                  <a:pt x="1798061" y="4635173"/>
                </a:cubicBezTo>
                <a:lnTo>
                  <a:pt x="1776817" y="4635173"/>
                </a:lnTo>
                <a:cubicBezTo>
                  <a:pt x="1776817" y="4633241"/>
                  <a:pt x="1774885" y="4631310"/>
                  <a:pt x="1774885" y="4625516"/>
                </a:cubicBezTo>
                <a:cubicBezTo>
                  <a:pt x="1774885" y="4621653"/>
                  <a:pt x="1778748" y="4600409"/>
                  <a:pt x="1790336" y="4600409"/>
                </a:cubicBezTo>
                <a:cubicBezTo>
                  <a:pt x="1798061" y="4600409"/>
                  <a:pt x="1805786" y="4613928"/>
                  <a:pt x="1813512" y="4613928"/>
                </a:cubicBezTo>
                <a:close/>
                <a:moveTo>
                  <a:pt x="1877245" y="4559851"/>
                </a:moveTo>
                <a:cubicBezTo>
                  <a:pt x="1881108" y="4563714"/>
                  <a:pt x="1879177" y="4569508"/>
                  <a:pt x="1881108" y="4573370"/>
                </a:cubicBezTo>
                <a:cubicBezTo>
                  <a:pt x="1884971" y="4581096"/>
                  <a:pt x="1898490" y="4592684"/>
                  <a:pt x="1898490" y="4598478"/>
                </a:cubicBezTo>
                <a:cubicBezTo>
                  <a:pt x="1898490" y="4615859"/>
                  <a:pt x="1863726" y="4619722"/>
                  <a:pt x="1861795" y="4619722"/>
                </a:cubicBezTo>
                <a:cubicBezTo>
                  <a:pt x="1856001" y="4619722"/>
                  <a:pt x="1828962" y="4615859"/>
                  <a:pt x="1815443" y="4608134"/>
                </a:cubicBezTo>
                <a:cubicBezTo>
                  <a:pt x="1805786" y="4602340"/>
                  <a:pt x="1801924" y="4590752"/>
                  <a:pt x="1796130" y="4581096"/>
                </a:cubicBezTo>
                <a:lnTo>
                  <a:pt x="1796130" y="4575302"/>
                </a:lnTo>
                <a:cubicBezTo>
                  <a:pt x="1796130" y="4569508"/>
                  <a:pt x="1798061" y="4567576"/>
                  <a:pt x="1799992" y="4563714"/>
                </a:cubicBezTo>
                <a:cubicBezTo>
                  <a:pt x="1821237" y="4565645"/>
                  <a:pt x="1838619" y="4557920"/>
                  <a:pt x="1859863" y="4557920"/>
                </a:cubicBezTo>
                <a:cubicBezTo>
                  <a:pt x="1863726" y="4557920"/>
                  <a:pt x="1871451" y="4557920"/>
                  <a:pt x="1877245" y="4559851"/>
                </a:cubicBezTo>
                <a:close/>
                <a:moveTo>
                  <a:pt x="1929391" y="4554057"/>
                </a:moveTo>
                <a:cubicBezTo>
                  <a:pt x="1929391" y="4561782"/>
                  <a:pt x="1921666" y="4583027"/>
                  <a:pt x="1910078" y="4583027"/>
                </a:cubicBezTo>
                <a:cubicBezTo>
                  <a:pt x="1890765" y="4583027"/>
                  <a:pt x="1890765" y="4557920"/>
                  <a:pt x="1890765" y="4550195"/>
                </a:cubicBezTo>
                <a:cubicBezTo>
                  <a:pt x="1890765" y="4544401"/>
                  <a:pt x="1892696" y="4536675"/>
                  <a:pt x="1892696" y="4528950"/>
                </a:cubicBezTo>
                <a:cubicBezTo>
                  <a:pt x="1904284" y="4548263"/>
                  <a:pt x="1929391" y="4532813"/>
                  <a:pt x="1929391" y="4554057"/>
                </a:cubicBezTo>
                <a:close/>
                <a:moveTo>
                  <a:pt x="1950636" y="4482598"/>
                </a:moveTo>
                <a:cubicBezTo>
                  <a:pt x="1952567" y="4484530"/>
                  <a:pt x="1956430" y="4482598"/>
                  <a:pt x="1956430" y="4486461"/>
                </a:cubicBezTo>
                <a:cubicBezTo>
                  <a:pt x="1956430" y="4496118"/>
                  <a:pt x="1942910" y="4527019"/>
                  <a:pt x="1937116" y="4528950"/>
                </a:cubicBezTo>
                <a:cubicBezTo>
                  <a:pt x="1933254" y="4530881"/>
                  <a:pt x="1931322" y="4530881"/>
                  <a:pt x="1925528" y="4530881"/>
                </a:cubicBezTo>
                <a:cubicBezTo>
                  <a:pt x="1910078" y="4530881"/>
                  <a:pt x="1892696" y="4521225"/>
                  <a:pt x="1873383" y="4515431"/>
                </a:cubicBezTo>
                <a:cubicBezTo>
                  <a:pt x="1871451" y="4521225"/>
                  <a:pt x="1869520" y="4528950"/>
                  <a:pt x="1865657" y="4532813"/>
                </a:cubicBezTo>
                <a:cubicBezTo>
                  <a:pt x="1857932" y="4540538"/>
                  <a:pt x="1840550" y="4548263"/>
                  <a:pt x="1828962" y="4548263"/>
                </a:cubicBezTo>
                <a:cubicBezTo>
                  <a:pt x="1823168" y="4548263"/>
                  <a:pt x="1815443" y="4546332"/>
                  <a:pt x="1809649" y="4542469"/>
                </a:cubicBezTo>
                <a:cubicBezTo>
                  <a:pt x="1815443" y="4525087"/>
                  <a:pt x="1823168" y="4505774"/>
                  <a:pt x="1830894" y="4486461"/>
                </a:cubicBezTo>
                <a:cubicBezTo>
                  <a:pt x="1838619" y="4490324"/>
                  <a:pt x="1846344" y="4496118"/>
                  <a:pt x="1854069" y="4503843"/>
                </a:cubicBezTo>
                <a:lnTo>
                  <a:pt x="1859863" y="4503843"/>
                </a:lnTo>
                <a:cubicBezTo>
                  <a:pt x="1861795" y="4499980"/>
                  <a:pt x="1859863" y="4494186"/>
                  <a:pt x="1859863" y="4488392"/>
                </a:cubicBezTo>
                <a:cubicBezTo>
                  <a:pt x="1890765" y="4474873"/>
                  <a:pt x="1892696" y="4465216"/>
                  <a:pt x="1915872" y="4465216"/>
                </a:cubicBezTo>
                <a:cubicBezTo>
                  <a:pt x="1929391" y="4465216"/>
                  <a:pt x="1931322" y="4467148"/>
                  <a:pt x="1950636" y="4482598"/>
                </a:cubicBezTo>
                <a:close/>
                <a:moveTo>
                  <a:pt x="1996987" y="4382170"/>
                </a:moveTo>
                <a:cubicBezTo>
                  <a:pt x="1979605" y="4382170"/>
                  <a:pt x="1973811" y="4366719"/>
                  <a:pt x="1958361" y="4351268"/>
                </a:cubicBezTo>
                <a:cubicBezTo>
                  <a:pt x="1962224" y="4337749"/>
                  <a:pt x="1979605" y="4339680"/>
                  <a:pt x="1987331" y="4335818"/>
                </a:cubicBezTo>
                <a:cubicBezTo>
                  <a:pt x="1993125" y="4331955"/>
                  <a:pt x="2004713" y="4326161"/>
                  <a:pt x="2014369" y="4320367"/>
                </a:cubicBezTo>
                <a:cubicBezTo>
                  <a:pt x="2012438" y="4326161"/>
                  <a:pt x="2008575" y="4382170"/>
                  <a:pt x="1996987" y="4382170"/>
                </a:cubicBezTo>
                <a:close/>
                <a:moveTo>
                  <a:pt x="1929391" y="4343543"/>
                </a:moveTo>
                <a:cubicBezTo>
                  <a:pt x="1929391" y="4349337"/>
                  <a:pt x="1925528" y="4358994"/>
                  <a:pt x="1921666" y="4364788"/>
                </a:cubicBezTo>
                <a:lnTo>
                  <a:pt x="1925528" y="4368650"/>
                </a:lnTo>
                <a:cubicBezTo>
                  <a:pt x="1929391" y="4364788"/>
                  <a:pt x="1935185" y="4362856"/>
                  <a:pt x="1939048" y="4362856"/>
                </a:cubicBezTo>
                <a:cubicBezTo>
                  <a:pt x="1958361" y="4362856"/>
                  <a:pt x="1981537" y="4393757"/>
                  <a:pt x="1981537" y="4403414"/>
                </a:cubicBezTo>
                <a:cubicBezTo>
                  <a:pt x="1981537" y="4426590"/>
                  <a:pt x="1956430" y="4426590"/>
                  <a:pt x="1946773" y="4426590"/>
                </a:cubicBezTo>
                <a:cubicBezTo>
                  <a:pt x="1940979" y="4426590"/>
                  <a:pt x="1915872" y="4422727"/>
                  <a:pt x="1898490" y="4420796"/>
                </a:cubicBezTo>
                <a:cubicBezTo>
                  <a:pt x="1902353" y="4426590"/>
                  <a:pt x="1910078" y="4436247"/>
                  <a:pt x="1910078" y="4440109"/>
                </a:cubicBezTo>
                <a:cubicBezTo>
                  <a:pt x="1910078" y="4451697"/>
                  <a:pt x="1884971" y="4467148"/>
                  <a:pt x="1875314" y="4467148"/>
                </a:cubicBezTo>
                <a:lnTo>
                  <a:pt x="1842482" y="4467148"/>
                </a:lnTo>
                <a:lnTo>
                  <a:pt x="1842482" y="4451697"/>
                </a:lnTo>
                <a:cubicBezTo>
                  <a:pt x="1842482" y="4432384"/>
                  <a:pt x="1852138" y="4413071"/>
                  <a:pt x="1869520" y="4413071"/>
                </a:cubicBezTo>
                <a:cubicBezTo>
                  <a:pt x="1875314" y="4413071"/>
                  <a:pt x="1883039" y="4415002"/>
                  <a:pt x="1892696" y="4416933"/>
                </a:cubicBezTo>
                <a:cubicBezTo>
                  <a:pt x="1892696" y="4407277"/>
                  <a:pt x="1892696" y="4393757"/>
                  <a:pt x="1902353" y="4384101"/>
                </a:cubicBezTo>
                <a:cubicBezTo>
                  <a:pt x="1898490" y="4382170"/>
                  <a:pt x="1894627" y="4380238"/>
                  <a:pt x="1890765" y="4380238"/>
                </a:cubicBezTo>
                <a:cubicBezTo>
                  <a:pt x="1884971" y="4380238"/>
                  <a:pt x="1871451" y="4386032"/>
                  <a:pt x="1867589" y="4386032"/>
                </a:cubicBezTo>
                <a:cubicBezTo>
                  <a:pt x="1854069" y="4386032"/>
                  <a:pt x="1850207" y="4374444"/>
                  <a:pt x="1850207" y="4368650"/>
                </a:cubicBezTo>
                <a:cubicBezTo>
                  <a:pt x="1850207" y="4364788"/>
                  <a:pt x="1856001" y="4341612"/>
                  <a:pt x="1865657" y="4333886"/>
                </a:cubicBezTo>
                <a:cubicBezTo>
                  <a:pt x="1873383" y="4326161"/>
                  <a:pt x="1898490" y="4316505"/>
                  <a:pt x="1902353" y="4316505"/>
                </a:cubicBezTo>
                <a:cubicBezTo>
                  <a:pt x="1917803" y="4316505"/>
                  <a:pt x="1929391" y="4337749"/>
                  <a:pt x="1929391" y="4343543"/>
                </a:cubicBezTo>
                <a:close/>
                <a:moveTo>
                  <a:pt x="2014369" y="4287535"/>
                </a:moveTo>
                <a:lnTo>
                  <a:pt x="2014369" y="4291397"/>
                </a:lnTo>
                <a:cubicBezTo>
                  <a:pt x="2010507" y="4301054"/>
                  <a:pt x="2000850" y="4312642"/>
                  <a:pt x="1991193" y="4316505"/>
                </a:cubicBezTo>
                <a:cubicBezTo>
                  <a:pt x="1979605" y="4322299"/>
                  <a:pt x="1960292" y="4326161"/>
                  <a:pt x="1956430" y="4326161"/>
                </a:cubicBezTo>
                <a:cubicBezTo>
                  <a:pt x="1944842" y="4326161"/>
                  <a:pt x="1917803" y="4318436"/>
                  <a:pt x="1917803" y="4302985"/>
                </a:cubicBezTo>
                <a:cubicBezTo>
                  <a:pt x="1917803" y="4289466"/>
                  <a:pt x="1933254" y="4262428"/>
                  <a:pt x="1950636" y="4262428"/>
                </a:cubicBezTo>
                <a:cubicBezTo>
                  <a:pt x="1956430" y="4262428"/>
                  <a:pt x="1993125" y="4281741"/>
                  <a:pt x="2014369" y="4287535"/>
                </a:cubicBezTo>
                <a:close/>
                <a:moveTo>
                  <a:pt x="1937116" y="4245046"/>
                </a:moveTo>
                <a:cubicBezTo>
                  <a:pt x="1937116" y="4275947"/>
                  <a:pt x="1894627" y="4291397"/>
                  <a:pt x="1879177" y="4291397"/>
                </a:cubicBezTo>
                <a:cubicBezTo>
                  <a:pt x="1857932" y="4291397"/>
                  <a:pt x="1854069" y="4270153"/>
                  <a:pt x="1854069" y="4260496"/>
                </a:cubicBezTo>
                <a:cubicBezTo>
                  <a:pt x="1854069" y="4235389"/>
                  <a:pt x="1875314" y="4243114"/>
                  <a:pt x="1875314" y="4218007"/>
                </a:cubicBezTo>
                <a:cubicBezTo>
                  <a:pt x="1881108" y="4219938"/>
                  <a:pt x="1937116" y="4233458"/>
                  <a:pt x="1937116" y="4245046"/>
                </a:cubicBezTo>
                <a:close/>
                <a:moveTo>
                  <a:pt x="1873383" y="4214145"/>
                </a:moveTo>
                <a:cubicBezTo>
                  <a:pt x="1867589" y="4218007"/>
                  <a:pt x="1863726" y="4223801"/>
                  <a:pt x="1857932" y="4229595"/>
                </a:cubicBezTo>
                <a:cubicBezTo>
                  <a:pt x="1852138" y="4225732"/>
                  <a:pt x="1842482" y="4214145"/>
                  <a:pt x="1842482" y="4208351"/>
                </a:cubicBezTo>
                <a:cubicBezTo>
                  <a:pt x="1842482" y="4202557"/>
                  <a:pt x="1856001" y="4200625"/>
                  <a:pt x="1857932" y="4200625"/>
                </a:cubicBezTo>
                <a:cubicBezTo>
                  <a:pt x="1867589" y="4200625"/>
                  <a:pt x="1867589" y="4202557"/>
                  <a:pt x="1873383" y="4214145"/>
                </a:cubicBezTo>
                <a:close/>
                <a:moveTo>
                  <a:pt x="1977674" y="4158136"/>
                </a:moveTo>
                <a:cubicBezTo>
                  <a:pt x="1989262" y="4160067"/>
                  <a:pt x="2002781" y="4158136"/>
                  <a:pt x="2014369" y="4160067"/>
                </a:cubicBezTo>
                <a:cubicBezTo>
                  <a:pt x="2014369" y="4161999"/>
                  <a:pt x="2016301" y="4161999"/>
                  <a:pt x="2016301" y="4167793"/>
                </a:cubicBezTo>
                <a:cubicBezTo>
                  <a:pt x="2016301" y="4173587"/>
                  <a:pt x="2008575" y="4185175"/>
                  <a:pt x="2000850" y="4194831"/>
                </a:cubicBezTo>
                <a:lnTo>
                  <a:pt x="2000850" y="4200625"/>
                </a:lnTo>
                <a:cubicBezTo>
                  <a:pt x="2002781" y="4202557"/>
                  <a:pt x="2000850" y="4202557"/>
                  <a:pt x="2004713" y="4202557"/>
                </a:cubicBezTo>
                <a:cubicBezTo>
                  <a:pt x="2010507" y="4202557"/>
                  <a:pt x="2014369" y="4200625"/>
                  <a:pt x="2022095" y="4198694"/>
                </a:cubicBezTo>
                <a:cubicBezTo>
                  <a:pt x="2025957" y="4210282"/>
                  <a:pt x="2027888" y="4227664"/>
                  <a:pt x="2027888" y="4231526"/>
                </a:cubicBezTo>
                <a:cubicBezTo>
                  <a:pt x="2027888" y="4243114"/>
                  <a:pt x="2020163" y="4266290"/>
                  <a:pt x="2016301" y="4272084"/>
                </a:cubicBezTo>
                <a:cubicBezTo>
                  <a:pt x="2012438" y="4272084"/>
                  <a:pt x="1962224" y="4270153"/>
                  <a:pt x="1962224" y="4245046"/>
                </a:cubicBezTo>
                <a:cubicBezTo>
                  <a:pt x="1962224" y="4241183"/>
                  <a:pt x="1981537" y="4229595"/>
                  <a:pt x="1991193" y="4219938"/>
                </a:cubicBezTo>
                <a:cubicBezTo>
                  <a:pt x="1989262" y="4218007"/>
                  <a:pt x="1989262" y="4218007"/>
                  <a:pt x="1985399" y="4218007"/>
                </a:cubicBezTo>
                <a:cubicBezTo>
                  <a:pt x="1979605" y="4218007"/>
                  <a:pt x="1946773" y="4225732"/>
                  <a:pt x="1940979" y="4225732"/>
                </a:cubicBezTo>
                <a:cubicBezTo>
                  <a:pt x="1931322" y="4225732"/>
                  <a:pt x="1892696" y="4216076"/>
                  <a:pt x="1892696" y="4200625"/>
                </a:cubicBezTo>
                <a:cubicBezTo>
                  <a:pt x="1892696" y="4196763"/>
                  <a:pt x="1892696" y="4192900"/>
                  <a:pt x="1896559" y="4190969"/>
                </a:cubicBezTo>
                <a:cubicBezTo>
                  <a:pt x="1898490" y="4187106"/>
                  <a:pt x="1906215" y="4187106"/>
                  <a:pt x="1910078" y="4183243"/>
                </a:cubicBezTo>
                <a:cubicBezTo>
                  <a:pt x="1917803" y="4175518"/>
                  <a:pt x="1923597" y="4161999"/>
                  <a:pt x="1933254" y="4154273"/>
                </a:cubicBezTo>
                <a:cubicBezTo>
                  <a:pt x="1935185" y="4150411"/>
                  <a:pt x="1942910" y="4148479"/>
                  <a:pt x="1946773" y="4148479"/>
                </a:cubicBezTo>
                <a:cubicBezTo>
                  <a:pt x="1952567" y="4148479"/>
                  <a:pt x="1968017" y="4158136"/>
                  <a:pt x="1977674" y="4158136"/>
                </a:cubicBezTo>
                <a:close/>
                <a:moveTo>
                  <a:pt x="1856001" y="4129166"/>
                </a:moveTo>
                <a:cubicBezTo>
                  <a:pt x="1859863" y="4125304"/>
                  <a:pt x="1865657" y="4123372"/>
                  <a:pt x="1869520" y="4123372"/>
                </a:cubicBezTo>
                <a:cubicBezTo>
                  <a:pt x="1881108" y="4123372"/>
                  <a:pt x="1917803" y="4127235"/>
                  <a:pt x="1917803" y="4144617"/>
                </a:cubicBezTo>
                <a:cubicBezTo>
                  <a:pt x="1917803" y="4177449"/>
                  <a:pt x="1865657" y="4190969"/>
                  <a:pt x="1852138" y="4190969"/>
                </a:cubicBezTo>
                <a:cubicBezTo>
                  <a:pt x="1827031" y="4190969"/>
                  <a:pt x="1836688" y="4154273"/>
                  <a:pt x="1832825" y="4148479"/>
                </a:cubicBezTo>
                <a:cubicBezTo>
                  <a:pt x="1828962" y="4146548"/>
                  <a:pt x="1821237" y="4140754"/>
                  <a:pt x="1815443" y="4134960"/>
                </a:cubicBezTo>
                <a:lnTo>
                  <a:pt x="1815443" y="4129166"/>
                </a:lnTo>
                <a:cubicBezTo>
                  <a:pt x="1815443" y="4115647"/>
                  <a:pt x="1828962" y="4113716"/>
                  <a:pt x="1834756" y="4113716"/>
                </a:cubicBezTo>
                <a:cubicBezTo>
                  <a:pt x="1842482" y="4113716"/>
                  <a:pt x="1850207" y="4121441"/>
                  <a:pt x="1856001" y="4129166"/>
                </a:cubicBezTo>
                <a:close/>
                <a:moveTo>
                  <a:pt x="2018232" y="4123372"/>
                </a:moveTo>
                <a:cubicBezTo>
                  <a:pt x="2018232" y="4142685"/>
                  <a:pt x="1996987" y="4148479"/>
                  <a:pt x="1989262" y="4148479"/>
                </a:cubicBezTo>
                <a:cubicBezTo>
                  <a:pt x="1977674" y="4148479"/>
                  <a:pt x="1950636" y="4138823"/>
                  <a:pt x="1950636" y="4131098"/>
                </a:cubicBezTo>
                <a:cubicBezTo>
                  <a:pt x="1950636" y="4113716"/>
                  <a:pt x="1964155" y="4115647"/>
                  <a:pt x="1977674" y="4100196"/>
                </a:cubicBezTo>
                <a:cubicBezTo>
                  <a:pt x="1981537" y="4094402"/>
                  <a:pt x="1985399" y="4080883"/>
                  <a:pt x="1995056" y="4073158"/>
                </a:cubicBezTo>
                <a:cubicBezTo>
                  <a:pt x="2000850" y="4077021"/>
                  <a:pt x="2018232" y="4113716"/>
                  <a:pt x="2018232" y="4123372"/>
                </a:cubicBezTo>
                <a:close/>
                <a:moveTo>
                  <a:pt x="1506431" y="4059639"/>
                </a:moveTo>
                <a:lnTo>
                  <a:pt x="1500637" y="4059639"/>
                </a:lnTo>
                <a:lnTo>
                  <a:pt x="1506431" y="4059639"/>
                </a:lnTo>
                <a:close/>
                <a:moveTo>
                  <a:pt x="1801924" y="4049982"/>
                </a:moveTo>
                <a:cubicBezTo>
                  <a:pt x="1801924" y="4065433"/>
                  <a:pt x="1790336" y="4069295"/>
                  <a:pt x="1782611" y="4069295"/>
                </a:cubicBezTo>
                <a:cubicBezTo>
                  <a:pt x="1763297" y="4069295"/>
                  <a:pt x="1763297" y="4051913"/>
                  <a:pt x="1757503" y="4040325"/>
                </a:cubicBezTo>
                <a:cubicBezTo>
                  <a:pt x="1765229" y="4036463"/>
                  <a:pt x="1778748" y="4032600"/>
                  <a:pt x="1784542" y="4032600"/>
                </a:cubicBezTo>
                <a:cubicBezTo>
                  <a:pt x="1794198" y="4032600"/>
                  <a:pt x="1801924" y="4036463"/>
                  <a:pt x="1801924" y="4049982"/>
                </a:cubicBezTo>
                <a:close/>
                <a:moveTo>
                  <a:pt x="1239909" y="3980454"/>
                </a:moveTo>
                <a:cubicBezTo>
                  <a:pt x="1228321" y="3980454"/>
                  <a:pt x="1207077" y="3984317"/>
                  <a:pt x="1199351" y="3976592"/>
                </a:cubicBezTo>
                <a:cubicBezTo>
                  <a:pt x="1203214" y="3976592"/>
                  <a:pt x="1201283" y="3978523"/>
                  <a:pt x="1209008" y="3978523"/>
                </a:cubicBezTo>
                <a:lnTo>
                  <a:pt x="1205145" y="3974660"/>
                </a:lnTo>
                <a:cubicBezTo>
                  <a:pt x="1210939" y="3974660"/>
                  <a:pt x="1218664" y="3972729"/>
                  <a:pt x="1224458" y="3972729"/>
                </a:cubicBezTo>
                <a:cubicBezTo>
                  <a:pt x="1228321" y="3972729"/>
                  <a:pt x="1234115" y="3976592"/>
                  <a:pt x="1239909" y="3980454"/>
                </a:cubicBezTo>
                <a:close/>
                <a:moveTo>
                  <a:pt x="1823168" y="3961141"/>
                </a:moveTo>
                <a:cubicBezTo>
                  <a:pt x="1823168" y="3997836"/>
                  <a:pt x="1799992" y="4022944"/>
                  <a:pt x="1767160" y="4022944"/>
                </a:cubicBezTo>
                <a:cubicBezTo>
                  <a:pt x="1747847" y="4022944"/>
                  <a:pt x="1757503" y="4007493"/>
                  <a:pt x="1753641" y="3999768"/>
                </a:cubicBezTo>
                <a:cubicBezTo>
                  <a:pt x="1745915" y="4003630"/>
                  <a:pt x="1730465" y="4009424"/>
                  <a:pt x="1726602" y="4009424"/>
                </a:cubicBezTo>
                <a:cubicBezTo>
                  <a:pt x="1715014" y="4009424"/>
                  <a:pt x="1701495" y="3999768"/>
                  <a:pt x="1693770" y="3986248"/>
                </a:cubicBezTo>
                <a:cubicBezTo>
                  <a:pt x="1699564" y="3980454"/>
                  <a:pt x="1726602" y="3965004"/>
                  <a:pt x="1736259" y="3965004"/>
                </a:cubicBezTo>
                <a:cubicBezTo>
                  <a:pt x="1753641" y="3965004"/>
                  <a:pt x="1747847" y="3978523"/>
                  <a:pt x="1757503" y="3993974"/>
                </a:cubicBezTo>
                <a:cubicBezTo>
                  <a:pt x="1767160" y="3961141"/>
                  <a:pt x="1780679" y="3947622"/>
                  <a:pt x="1803855" y="3947622"/>
                </a:cubicBezTo>
                <a:cubicBezTo>
                  <a:pt x="1821237" y="3947622"/>
                  <a:pt x="1823168" y="3947622"/>
                  <a:pt x="1823168" y="3961141"/>
                </a:cubicBezTo>
                <a:close/>
                <a:moveTo>
                  <a:pt x="1973811" y="4022944"/>
                </a:moveTo>
                <a:cubicBezTo>
                  <a:pt x="1973811" y="4034531"/>
                  <a:pt x="1942910" y="4032600"/>
                  <a:pt x="1940979" y="4032600"/>
                </a:cubicBezTo>
                <a:cubicBezTo>
                  <a:pt x="1913940" y="4032600"/>
                  <a:pt x="1910078" y="4032600"/>
                  <a:pt x="1913940" y="3993974"/>
                </a:cubicBezTo>
                <a:cubicBezTo>
                  <a:pt x="1908147" y="3997836"/>
                  <a:pt x="1902353" y="4005562"/>
                  <a:pt x="1896559" y="4009424"/>
                </a:cubicBezTo>
                <a:cubicBezTo>
                  <a:pt x="1886902" y="4017150"/>
                  <a:pt x="1875314" y="4024875"/>
                  <a:pt x="1865657" y="4030669"/>
                </a:cubicBezTo>
                <a:cubicBezTo>
                  <a:pt x="1881108" y="4032600"/>
                  <a:pt x="1875314" y="4053845"/>
                  <a:pt x="1888833" y="4065433"/>
                </a:cubicBezTo>
                <a:cubicBezTo>
                  <a:pt x="1900421" y="4063501"/>
                  <a:pt x="1892696" y="4042257"/>
                  <a:pt x="1912009" y="4042257"/>
                </a:cubicBezTo>
                <a:cubicBezTo>
                  <a:pt x="1915872" y="4042257"/>
                  <a:pt x="1927460" y="4048051"/>
                  <a:pt x="1935185" y="4048051"/>
                </a:cubicBezTo>
                <a:cubicBezTo>
                  <a:pt x="1950636" y="4048051"/>
                  <a:pt x="1966086" y="4048051"/>
                  <a:pt x="1981537" y="4049982"/>
                </a:cubicBezTo>
                <a:cubicBezTo>
                  <a:pt x="1979605" y="4096334"/>
                  <a:pt x="1935185" y="4117578"/>
                  <a:pt x="1906215" y="4117578"/>
                </a:cubicBezTo>
                <a:cubicBezTo>
                  <a:pt x="1888833" y="4117578"/>
                  <a:pt x="1873383" y="4109853"/>
                  <a:pt x="1875314" y="4086677"/>
                </a:cubicBezTo>
                <a:cubicBezTo>
                  <a:pt x="1852138" y="4096334"/>
                  <a:pt x="1842482" y="4105990"/>
                  <a:pt x="1823168" y="4105990"/>
                </a:cubicBezTo>
                <a:cubicBezTo>
                  <a:pt x="1813512" y="4105990"/>
                  <a:pt x="1794198" y="4104059"/>
                  <a:pt x="1794198" y="4092471"/>
                </a:cubicBezTo>
                <a:cubicBezTo>
                  <a:pt x="1794198" y="4088608"/>
                  <a:pt x="1825100" y="4034531"/>
                  <a:pt x="1825100" y="4028737"/>
                </a:cubicBezTo>
                <a:cubicBezTo>
                  <a:pt x="1825100" y="4024875"/>
                  <a:pt x="1819306" y="4015218"/>
                  <a:pt x="1819306" y="4009424"/>
                </a:cubicBezTo>
                <a:cubicBezTo>
                  <a:pt x="1819306" y="4007493"/>
                  <a:pt x="1825100" y="3999768"/>
                  <a:pt x="1825100" y="3990111"/>
                </a:cubicBezTo>
                <a:cubicBezTo>
                  <a:pt x="1828962" y="3945691"/>
                  <a:pt x="1881108" y="3947622"/>
                  <a:pt x="1906215" y="3932171"/>
                </a:cubicBezTo>
                <a:lnTo>
                  <a:pt x="1913940" y="3932171"/>
                </a:lnTo>
                <a:cubicBezTo>
                  <a:pt x="1921666" y="3970798"/>
                  <a:pt x="1973811" y="3986248"/>
                  <a:pt x="1973811" y="4022944"/>
                </a:cubicBezTo>
                <a:close/>
                <a:moveTo>
                  <a:pt x="1743984" y="3903202"/>
                </a:moveTo>
                <a:cubicBezTo>
                  <a:pt x="1743984" y="3934103"/>
                  <a:pt x="1713083" y="3972729"/>
                  <a:pt x="1682182" y="3972729"/>
                </a:cubicBezTo>
                <a:cubicBezTo>
                  <a:pt x="1670594" y="3972729"/>
                  <a:pt x="1670594" y="3965004"/>
                  <a:pt x="1670594" y="3961141"/>
                </a:cubicBezTo>
                <a:cubicBezTo>
                  <a:pt x="1670594" y="3957279"/>
                  <a:pt x="1678319" y="3930240"/>
                  <a:pt x="1678319" y="3924446"/>
                </a:cubicBezTo>
                <a:cubicBezTo>
                  <a:pt x="1678319" y="3910927"/>
                  <a:pt x="1668663" y="3901270"/>
                  <a:pt x="1668663" y="3895476"/>
                </a:cubicBezTo>
                <a:cubicBezTo>
                  <a:pt x="1668663" y="3878094"/>
                  <a:pt x="1713083" y="3866506"/>
                  <a:pt x="1716946" y="3866506"/>
                </a:cubicBezTo>
                <a:cubicBezTo>
                  <a:pt x="1742053" y="3866506"/>
                  <a:pt x="1743984" y="3893545"/>
                  <a:pt x="1743984" y="3903202"/>
                </a:cubicBezTo>
                <a:close/>
                <a:moveTo>
                  <a:pt x="1902353" y="3910927"/>
                </a:moveTo>
                <a:cubicBezTo>
                  <a:pt x="1902353" y="3932171"/>
                  <a:pt x="1863726" y="3937965"/>
                  <a:pt x="1859863" y="3937965"/>
                </a:cubicBezTo>
                <a:cubicBezTo>
                  <a:pt x="1848276" y="3937965"/>
                  <a:pt x="1836688" y="3936034"/>
                  <a:pt x="1836688" y="3924446"/>
                </a:cubicBezTo>
                <a:cubicBezTo>
                  <a:pt x="1836688" y="3920583"/>
                  <a:pt x="1842482" y="3910927"/>
                  <a:pt x="1844413" y="3905133"/>
                </a:cubicBezTo>
                <a:cubicBezTo>
                  <a:pt x="1848276" y="3895476"/>
                  <a:pt x="1850207" y="3883888"/>
                  <a:pt x="1852138" y="3872300"/>
                </a:cubicBezTo>
                <a:cubicBezTo>
                  <a:pt x="1854069" y="3866506"/>
                  <a:pt x="1856001" y="3860712"/>
                  <a:pt x="1856001" y="3854919"/>
                </a:cubicBezTo>
                <a:cubicBezTo>
                  <a:pt x="1863726" y="3862644"/>
                  <a:pt x="1902353" y="3907064"/>
                  <a:pt x="1902353" y="3910927"/>
                </a:cubicBezTo>
                <a:close/>
                <a:moveTo>
                  <a:pt x="1554715" y="3874232"/>
                </a:moveTo>
                <a:cubicBezTo>
                  <a:pt x="1554715" y="3893545"/>
                  <a:pt x="1556646" y="3901270"/>
                  <a:pt x="1537333" y="3901270"/>
                </a:cubicBezTo>
                <a:cubicBezTo>
                  <a:pt x="1519951" y="3901270"/>
                  <a:pt x="1498706" y="3893545"/>
                  <a:pt x="1489050" y="3874232"/>
                </a:cubicBezTo>
                <a:cubicBezTo>
                  <a:pt x="1502569" y="3866506"/>
                  <a:pt x="1529607" y="3845262"/>
                  <a:pt x="1533470" y="3845262"/>
                </a:cubicBezTo>
                <a:cubicBezTo>
                  <a:pt x="1556646" y="3845262"/>
                  <a:pt x="1554715" y="3866506"/>
                  <a:pt x="1554715" y="3874232"/>
                </a:cubicBezTo>
                <a:close/>
                <a:moveTo>
                  <a:pt x="1637761" y="3851056"/>
                </a:moveTo>
                <a:cubicBezTo>
                  <a:pt x="1637761" y="3876163"/>
                  <a:pt x="1639693" y="3868438"/>
                  <a:pt x="1626173" y="3895476"/>
                </a:cubicBezTo>
                <a:cubicBezTo>
                  <a:pt x="1628105" y="3897408"/>
                  <a:pt x="1626173" y="3897408"/>
                  <a:pt x="1631967" y="3897408"/>
                </a:cubicBezTo>
                <a:cubicBezTo>
                  <a:pt x="1635830" y="3897408"/>
                  <a:pt x="1643555" y="3891614"/>
                  <a:pt x="1649349" y="3891614"/>
                </a:cubicBezTo>
                <a:cubicBezTo>
                  <a:pt x="1664800" y="3891614"/>
                  <a:pt x="1664800" y="3928309"/>
                  <a:pt x="1664800" y="3930240"/>
                </a:cubicBezTo>
                <a:cubicBezTo>
                  <a:pt x="1664800" y="3941828"/>
                  <a:pt x="1660937" y="3959210"/>
                  <a:pt x="1647418" y="3959210"/>
                </a:cubicBezTo>
                <a:cubicBezTo>
                  <a:pt x="1641624" y="3959210"/>
                  <a:pt x="1601066" y="3934103"/>
                  <a:pt x="1599135" y="3932171"/>
                </a:cubicBezTo>
                <a:cubicBezTo>
                  <a:pt x="1602998" y="3920583"/>
                  <a:pt x="1620379" y="3918652"/>
                  <a:pt x="1624242" y="3903202"/>
                </a:cubicBezTo>
                <a:cubicBezTo>
                  <a:pt x="1622311" y="3903202"/>
                  <a:pt x="1622311" y="3901270"/>
                  <a:pt x="1618448" y="3901270"/>
                </a:cubicBezTo>
                <a:cubicBezTo>
                  <a:pt x="1612654" y="3901270"/>
                  <a:pt x="1587547" y="3914790"/>
                  <a:pt x="1581753" y="3914790"/>
                </a:cubicBezTo>
                <a:cubicBezTo>
                  <a:pt x="1552783" y="3914790"/>
                  <a:pt x="1574028" y="3870369"/>
                  <a:pt x="1556646" y="3854919"/>
                </a:cubicBezTo>
                <a:cubicBezTo>
                  <a:pt x="1558577" y="3839468"/>
                  <a:pt x="1579822" y="3835605"/>
                  <a:pt x="1589478" y="3833674"/>
                </a:cubicBezTo>
                <a:cubicBezTo>
                  <a:pt x="1593341" y="3833674"/>
                  <a:pt x="1602998" y="3829811"/>
                  <a:pt x="1608792" y="3825949"/>
                </a:cubicBezTo>
                <a:cubicBezTo>
                  <a:pt x="1610723" y="3825949"/>
                  <a:pt x="1612654" y="3822086"/>
                  <a:pt x="1614586" y="3820155"/>
                </a:cubicBezTo>
                <a:cubicBezTo>
                  <a:pt x="1618448" y="3818223"/>
                  <a:pt x="1622311" y="3816292"/>
                  <a:pt x="1626173" y="3816292"/>
                </a:cubicBezTo>
                <a:cubicBezTo>
                  <a:pt x="1639693" y="3816292"/>
                  <a:pt x="1637761" y="3849125"/>
                  <a:pt x="1637761" y="3851056"/>
                </a:cubicBezTo>
                <a:close/>
                <a:moveTo>
                  <a:pt x="1444629" y="3822086"/>
                </a:moveTo>
                <a:cubicBezTo>
                  <a:pt x="1444629" y="3827880"/>
                  <a:pt x="1442698" y="3843331"/>
                  <a:pt x="1442698" y="3854919"/>
                </a:cubicBezTo>
                <a:cubicBezTo>
                  <a:pt x="1438835" y="3854919"/>
                  <a:pt x="1434973" y="3856850"/>
                  <a:pt x="1431110" y="3856850"/>
                </a:cubicBezTo>
                <a:cubicBezTo>
                  <a:pt x="1425316" y="3856850"/>
                  <a:pt x="1392483" y="3843331"/>
                  <a:pt x="1375102" y="3833674"/>
                </a:cubicBezTo>
                <a:cubicBezTo>
                  <a:pt x="1369308" y="3831743"/>
                  <a:pt x="1363514" y="3820155"/>
                  <a:pt x="1363514" y="3814361"/>
                </a:cubicBezTo>
                <a:cubicBezTo>
                  <a:pt x="1406003" y="3814361"/>
                  <a:pt x="1415659" y="3783460"/>
                  <a:pt x="1425316" y="3783460"/>
                </a:cubicBezTo>
                <a:cubicBezTo>
                  <a:pt x="1444629" y="3783460"/>
                  <a:pt x="1444629" y="3820155"/>
                  <a:pt x="1444629" y="3822086"/>
                </a:cubicBezTo>
                <a:close/>
                <a:moveTo>
                  <a:pt x="1815443" y="3833674"/>
                </a:moveTo>
                <a:cubicBezTo>
                  <a:pt x="1834756" y="3818223"/>
                  <a:pt x="1840550" y="3862644"/>
                  <a:pt x="1840550" y="3870369"/>
                </a:cubicBezTo>
                <a:cubicBezTo>
                  <a:pt x="1840550" y="3907064"/>
                  <a:pt x="1811580" y="3937965"/>
                  <a:pt x="1776817" y="3937965"/>
                </a:cubicBezTo>
                <a:cubicBezTo>
                  <a:pt x="1749778" y="3937965"/>
                  <a:pt x="1757503" y="3912858"/>
                  <a:pt x="1757503" y="3899339"/>
                </a:cubicBezTo>
                <a:cubicBezTo>
                  <a:pt x="1757503" y="3895476"/>
                  <a:pt x="1749778" y="3878094"/>
                  <a:pt x="1749778" y="3874232"/>
                </a:cubicBezTo>
                <a:cubicBezTo>
                  <a:pt x="1749778" y="3868438"/>
                  <a:pt x="1751709" y="3866506"/>
                  <a:pt x="1755572" y="3866506"/>
                </a:cubicBezTo>
                <a:cubicBezTo>
                  <a:pt x="1771023" y="3860712"/>
                  <a:pt x="1790336" y="3858781"/>
                  <a:pt x="1807718" y="3845262"/>
                </a:cubicBezTo>
                <a:lnTo>
                  <a:pt x="1807718" y="3837537"/>
                </a:lnTo>
                <a:cubicBezTo>
                  <a:pt x="1790336" y="3843331"/>
                  <a:pt x="1765229" y="3851056"/>
                  <a:pt x="1761366" y="3851056"/>
                </a:cubicBezTo>
                <a:cubicBezTo>
                  <a:pt x="1742053" y="3851056"/>
                  <a:pt x="1736259" y="3837537"/>
                  <a:pt x="1736259" y="3824017"/>
                </a:cubicBezTo>
                <a:cubicBezTo>
                  <a:pt x="1736259" y="3820155"/>
                  <a:pt x="1738190" y="3810498"/>
                  <a:pt x="1740121" y="3802773"/>
                </a:cubicBezTo>
                <a:lnTo>
                  <a:pt x="1740121" y="3762215"/>
                </a:lnTo>
                <a:cubicBezTo>
                  <a:pt x="1769091" y="3785391"/>
                  <a:pt x="1807718" y="3798910"/>
                  <a:pt x="1815443" y="3833674"/>
                </a:cubicBezTo>
                <a:close/>
                <a:moveTo>
                  <a:pt x="1732396" y="3806635"/>
                </a:moveTo>
                <a:cubicBezTo>
                  <a:pt x="1732396" y="3810498"/>
                  <a:pt x="1728534" y="3816292"/>
                  <a:pt x="1728534" y="3820155"/>
                </a:cubicBezTo>
                <a:cubicBezTo>
                  <a:pt x="1728534" y="3825949"/>
                  <a:pt x="1718877" y="3843331"/>
                  <a:pt x="1711152" y="3849125"/>
                </a:cubicBezTo>
                <a:cubicBezTo>
                  <a:pt x="1697632" y="3858781"/>
                  <a:pt x="1674457" y="3868438"/>
                  <a:pt x="1668663" y="3868438"/>
                </a:cubicBezTo>
                <a:lnTo>
                  <a:pt x="1659006" y="3868438"/>
                </a:lnTo>
                <a:cubicBezTo>
                  <a:pt x="1657075" y="3852987"/>
                  <a:pt x="1651281" y="3824017"/>
                  <a:pt x="1651281" y="3820155"/>
                </a:cubicBezTo>
                <a:cubicBezTo>
                  <a:pt x="1651281" y="3814361"/>
                  <a:pt x="1653212" y="3806635"/>
                  <a:pt x="1655143" y="3800842"/>
                </a:cubicBezTo>
                <a:cubicBezTo>
                  <a:pt x="1660937" y="3796979"/>
                  <a:pt x="1668663" y="3795048"/>
                  <a:pt x="1676388" y="3791185"/>
                </a:cubicBezTo>
                <a:cubicBezTo>
                  <a:pt x="1689907" y="3783460"/>
                  <a:pt x="1705358" y="3769940"/>
                  <a:pt x="1718877" y="3760284"/>
                </a:cubicBezTo>
                <a:cubicBezTo>
                  <a:pt x="1724671" y="3775734"/>
                  <a:pt x="1732396" y="3791185"/>
                  <a:pt x="1732396" y="3806635"/>
                </a:cubicBezTo>
                <a:close/>
                <a:moveTo>
                  <a:pt x="1537333" y="3775734"/>
                </a:moveTo>
                <a:cubicBezTo>
                  <a:pt x="1537333" y="3781528"/>
                  <a:pt x="1535401" y="3800842"/>
                  <a:pt x="1531539" y="3812429"/>
                </a:cubicBezTo>
                <a:cubicBezTo>
                  <a:pt x="1531539" y="3814361"/>
                  <a:pt x="1529607" y="3822086"/>
                  <a:pt x="1525745" y="3827880"/>
                </a:cubicBezTo>
                <a:cubicBezTo>
                  <a:pt x="1516088" y="3843331"/>
                  <a:pt x="1481324" y="3862644"/>
                  <a:pt x="1467805" y="3862644"/>
                </a:cubicBezTo>
                <a:cubicBezTo>
                  <a:pt x="1460080" y="3862644"/>
                  <a:pt x="1454286" y="3856850"/>
                  <a:pt x="1454286" y="3852987"/>
                </a:cubicBezTo>
                <a:cubicBezTo>
                  <a:pt x="1454286" y="3849125"/>
                  <a:pt x="1458148" y="3829811"/>
                  <a:pt x="1458148" y="3824017"/>
                </a:cubicBezTo>
                <a:cubicBezTo>
                  <a:pt x="1458148" y="3820155"/>
                  <a:pt x="1452354" y="3793116"/>
                  <a:pt x="1452354" y="3787322"/>
                </a:cubicBezTo>
                <a:cubicBezTo>
                  <a:pt x="1452354" y="3783460"/>
                  <a:pt x="1454286" y="3783460"/>
                  <a:pt x="1456217" y="3781528"/>
                </a:cubicBezTo>
                <a:cubicBezTo>
                  <a:pt x="1460080" y="3781528"/>
                  <a:pt x="1463942" y="3779597"/>
                  <a:pt x="1471668" y="3777666"/>
                </a:cubicBezTo>
                <a:cubicBezTo>
                  <a:pt x="1475530" y="3775734"/>
                  <a:pt x="1485187" y="3775734"/>
                  <a:pt x="1490981" y="3771872"/>
                </a:cubicBezTo>
                <a:cubicBezTo>
                  <a:pt x="1500637" y="3768009"/>
                  <a:pt x="1514157" y="3758352"/>
                  <a:pt x="1519951" y="3758352"/>
                </a:cubicBezTo>
                <a:cubicBezTo>
                  <a:pt x="1529607" y="3758352"/>
                  <a:pt x="1537333" y="3771872"/>
                  <a:pt x="1537333" y="3775734"/>
                </a:cubicBezTo>
                <a:close/>
                <a:moveTo>
                  <a:pt x="1919734" y="3874232"/>
                </a:moveTo>
                <a:cubicBezTo>
                  <a:pt x="1946773" y="3910927"/>
                  <a:pt x="1968017" y="3943759"/>
                  <a:pt x="1981537" y="3988180"/>
                </a:cubicBezTo>
                <a:cubicBezTo>
                  <a:pt x="1960292" y="3961141"/>
                  <a:pt x="1940979" y="3932171"/>
                  <a:pt x="1919734" y="3907064"/>
                </a:cubicBezTo>
                <a:cubicBezTo>
                  <a:pt x="1888833" y="3862644"/>
                  <a:pt x="1827031" y="3804704"/>
                  <a:pt x="1786473" y="3777666"/>
                </a:cubicBezTo>
                <a:cubicBezTo>
                  <a:pt x="1782611" y="3775734"/>
                  <a:pt x="1780679" y="3773803"/>
                  <a:pt x="1780679" y="3768009"/>
                </a:cubicBezTo>
                <a:cubicBezTo>
                  <a:pt x="1780679" y="3756421"/>
                  <a:pt x="1788405" y="3752558"/>
                  <a:pt x="1794198" y="3752558"/>
                </a:cubicBezTo>
                <a:cubicBezTo>
                  <a:pt x="1823168" y="3752558"/>
                  <a:pt x="1919734" y="3872300"/>
                  <a:pt x="1919734" y="3874232"/>
                </a:cubicBezTo>
                <a:close/>
                <a:moveTo>
                  <a:pt x="1759435" y="3754490"/>
                </a:moveTo>
                <a:cubicBezTo>
                  <a:pt x="1755572" y="3754490"/>
                  <a:pt x="1749778" y="3750627"/>
                  <a:pt x="1749778" y="3744833"/>
                </a:cubicBezTo>
                <a:cubicBezTo>
                  <a:pt x="1749778" y="3725520"/>
                  <a:pt x="1776817" y="3731314"/>
                  <a:pt x="1780679" y="3729383"/>
                </a:cubicBezTo>
                <a:cubicBezTo>
                  <a:pt x="1776817" y="3740971"/>
                  <a:pt x="1772954" y="3754490"/>
                  <a:pt x="1759435" y="3754490"/>
                </a:cubicBezTo>
                <a:close/>
                <a:moveTo>
                  <a:pt x="1319093" y="3723589"/>
                </a:moveTo>
                <a:cubicBezTo>
                  <a:pt x="1319093" y="3727451"/>
                  <a:pt x="1321025" y="3731314"/>
                  <a:pt x="1321025" y="3737108"/>
                </a:cubicBezTo>
                <a:cubicBezTo>
                  <a:pt x="1321025" y="3750627"/>
                  <a:pt x="1307505" y="3787322"/>
                  <a:pt x="1303643" y="3795048"/>
                </a:cubicBezTo>
                <a:cubicBezTo>
                  <a:pt x="1276604" y="3791185"/>
                  <a:pt x="1228321" y="3781528"/>
                  <a:pt x="1228321" y="3742902"/>
                </a:cubicBezTo>
                <a:cubicBezTo>
                  <a:pt x="1228321" y="3725520"/>
                  <a:pt x="1295917" y="3723589"/>
                  <a:pt x="1303643" y="3723589"/>
                </a:cubicBezTo>
                <a:lnTo>
                  <a:pt x="1319093" y="3723589"/>
                </a:lnTo>
                <a:close/>
                <a:moveTo>
                  <a:pt x="1216733" y="3737108"/>
                </a:moveTo>
                <a:lnTo>
                  <a:pt x="1216733" y="3756421"/>
                </a:lnTo>
                <a:cubicBezTo>
                  <a:pt x="1216733" y="3756421"/>
                  <a:pt x="1216733" y="3758352"/>
                  <a:pt x="1212870" y="3758352"/>
                </a:cubicBezTo>
                <a:cubicBezTo>
                  <a:pt x="1209008" y="3758352"/>
                  <a:pt x="1176175" y="3746765"/>
                  <a:pt x="1176175" y="3737108"/>
                </a:cubicBezTo>
                <a:cubicBezTo>
                  <a:pt x="1176175" y="3725520"/>
                  <a:pt x="1191626" y="3721657"/>
                  <a:pt x="1197420" y="3721657"/>
                </a:cubicBezTo>
                <a:cubicBezTo>
                  <a:pt x="1201283" y="3721657"/>
                  <a:pt x="1216733" y="3731314"/>
                  <a:pt x="1216733" y="3737108"/>
                </a:cubicBezTo>
                <a:close/>
                <a:moveTo>
                  <a:pt x="1703426" y="3746765"/>
                </a:moveTo>
                <a:cubicBezTo>
                  <a:pt x="1703426" y="3769940"/>
                  <a:pt x="1659006" y="3781528"/>
                  <a:pt x="1649349" y="3785391"/>
                </a:cubicBezTo>
                <a:lnTo>
                  <a:pt x="1649349" y="3739039"/>
                </a:lnTo>
                <a:cubicBezTo>
                  <a:pt x="1647418" y="3729383"/>
                  <a:pt x="1643555" y="3717795"/>
                  <a:pt x="1641624" y="3706207"/>
                </a:cubicBezTo>
                <a:cubicBezTo>
                  <a:pt x="1651281" y="3713932"/>
                  <a:pt x="1703426" y="3723589"/>
                  <a:pt x="1703426" y="3746765"/>
                </a:cubicBezTo>
                <a:close/>
                <a:moveTo>
                  <a:pt x="1633899" y="3750627"/>
                </a:moveTo>
                <a:cubicBezTo>
                  <a:pt x="1633899" y="3756421"/>
                  <a:pt x="1631967" y="3768009"/>
                  <a:pt x="1628105" y="3775734"/>
                </a:cubicBezTo>
                <a:cubicBezTo>
                  <a:pt x="1626173" y="3783460"/>
                  <a:pt x="1614586" y="3804704"/>
                  <a:pt x="1604929" y="3810498"/>
                </a:cubicBezTo>
                <a:cubicBezTo>
                  <a:pt x="1591410" y="3818223"/>
                  <a:pt x="1568234" y="3829811"/>
                  <a:pt x="1562440" y="3829811"/>
                </a:cubicBezTo>
                <a:cubicBezTo>
                  <a:pt x="1558577" y="3829811"/>
                  <a:pt x="1552783" y="3825949"/>
                  <a:pt x="1552783" y="3822086"/>
                </a:cubicBezTo>
                <a:cubicBezTo>
                  <a:pt x="1548921" y="3806635"/>
                  <a:pt x="1548921" y="3789254"/>
                  <a:pt x="1546989" y="3771872"/>
                </a:cubicBezTo>
                <a:cubicBezTo>
                  <a:pt x="1546989" y="3768009"/>
                  <a:pt x="1545058" y="3762215"/>
                  <a:pt x="1545058" y="3758352"/>
                </a:cubicBezTo>
                <a:cubicBezTo>
                  <a:pt x="1545058" y="3752558"/>
                  <a:pt x="1546989" y="3752558"/>
                  <a:pt x="1546989" y="3750627"/>
                </a:cubicBezTo>
                <a:cubicBezTo>
                  <a:pt x="1560508" y="3744833"/>
                  <a:pt x="1575959" y="3739039"/>
                  <a:pt x="1589478" y="3729383"/>
                </a:cubicBezTo>
                <a:cubicBezTo>
                  <a:pt x="1597204" y="3723589"/>
                  <a:pt x="1602998" y="3715863"/>
                  <a:pt x="1606860" y="3708138"/>
                </a:cubicBezTo>
                <a:cubicBezTo>
                  <a:pt x="1608792" y="3708138"/>
                  <a:pt x="1608792" y="3706207"/>
                  <a:pt x="1614586" y="3706207"/>
                </a:cubicBezTo>
                <a:cubicBezTo>
                  <a:pt x="1628105" y="3706207"/>
                  <a:pt x="1633899" y="3746765"/>
                  <a:pt x="1633899" y="3750627"/>
                </a:cubicBezTo>
                <a:close/>
                <a:moveTo>
                  <a:pt x="1421453" y="3727451"/>
                </a:moveTo>
                <a:cubicBezTo>
                  <a:pt x="1421453" y="3733245"/>
                  <a:pt x="1419522" y="3754490"/>
                  <a:pt x="1417591" y="3766078"/>
                </a:cubicBezTo>
                <a:cubicBezTo>
                  <a:pt x="1415659" y="3785391"/>
                  <a:pt x="1363514" y="3812429"/>
                  <a:pt x="1348063" y="3812429"/>
                </a:cubicBezTo>
                <a:cubicBezTo>
                  <a:pt x="1344200" y="3812429"/>
                  <a:pt x="1334544" y="3810498"/>
                  <a:pt x="1328750" y="3808567"/>
                </a:cubicBezTo>
                <a:lnTo>
                  <a:pt x="1328750" y="3771872"/>
                </a:lnTo>
                <a:cubicBezTo>
                  <a:pt x="1330681" y="3756421"/>
                  <a:pt x="1338406" y="3735177"/>
                  <a:pt x="1355788" y="3721657"/>
                </a:cubicBezTo>
                <a:cubicBezTo>
                  <a:pt x="1369308" y="3710069"/>
                  <a:pt x="1400209" y="3702344"/>
                  <a:pt x="1404071" y="3702344"/>
                </a:cubicBezTo>
                <a:cubicBezTo>
                  <a:pt x="1419522" y="3702344"/>
                  <a:pt x="1421453" y="3723589"/>
                  <a:pt x="1421453" y="3727451"/>
                </a:cubicBezTo>
                <a:close/>
                <a:moveTo>
                  <a:pt x="1562440" y="3661786"/>
                </a:moveTo>
                <a:cubicBezTo>
                  <a:pt x="1568234" y="3663718"/>
                  <a:pt x="1602998" y="3684962"/>
                  <a:pt x="1602998" y="3692687"/>
                </a:cubicBezTo>
                <a:cubicBezTo>
                  <a:pt x="1602998" y="3698481"/>
                  <a:pt x="1585616" y="3715863"/>
                  <a:pt x="1574028" y="3723589"/>
                </a:cubicBezTo>
                <a:cubicBezTo>
                  <a:pt x="1568234" y="3727451"/>
                  <a:pt x="1558577" y="3731314"/>
                  <a:pt x="1554715" y="3731314"/>
                </a:cubicBezTo>
                <a:cubicBezTo>
                  <a:pt x="1541195" y="3731314"/>
                  <a:pt x="1537333" y="3725520"/>
                  <a:pt x="1537333" y="3715863"/>
                </a:cubicBezTo>
                <a:cubicBezTo>
                  <a:pt x="1537333" y="3712001"/>
                  <a:pt x="1541195" y="3694619"/>
                  <a:pt x="1541195" y="3688825"/>
                </a:cubicBezTo>
                <a:cubicBezTo>
                  <a:pt x="1541195" y="3684962"/>
                  <a:pt x="1539264" y="3671443"/>
                  <a:pt x="1535401" y="3661786"/>
                </a:cubicBezTo>
                <a:cubicBezTo>
                  <a:pt x="1539264" y="3661786"/>
                  <a:pt x="1541195" y="3659855"/>
                  <a:pt x="1545058" y="3659855"/>
                </a:cubicBezTo>
                <a:cubicBezTo>
                  <a:pt x="1550852" y="3659855"/>
                  <a:pt x="1556646" y="3659855"/>
                  <a:pt x="1562440" y="3661786"/>
                </a:cubicBezTo>
                <a:close/>
                <a:moveTo>
                  <a:pt x="1527676" y="3696550"/>
                </a:moveTo>
                <a:cubicBezTo>
                  <a:pt x="1527676" y="3735177"/>
                  <a:pt x="1492912" y="3764146"/>
                  <a:pt x="1460080" y="3764146"/>
                </a:cubicBezTo>
                <a:cubicBezTo>
                  <a:pt x="1446560" y="3764146"/>
                  <a:pt x="1436904" y="3764146"/>
                  <a:pt x="1438835" y="3744833"/>
                </a:cubicBezTo>
                <a:lnTo>
                  <a:pt x="1438835" y="3739039"/>
                </a:lnTo>
                <a:cubicBezTo>
                  <a:pt x="1444629" y="3729383"/>
                  <a:pt x="1429179" y="3713932"/>
                  <a:pt x="1429179" y="3706207"/>
                </a:cubicBezTo>
                <a:cubicBezTo>
                  <a:pt x="1429179" y="3702344"/>
                  <a:pt x="1433041" y="3696550"/>
                  <a:pt x="1436904" y="3696550"/>
                </a:cubicBezTo>
                <a:cubicBezTo>
                  <a:pt x="1448492" y="3692687"/>
                  <a:pt x="1462011" y="3688825"/>
                  <a:pt x="1473599" y="3683031"/>
                </a:cubicBezTo>
                <a:cubicBezTo>
                  <a:pt x="1479393" y="3679168"/>
                  <a:pt x="1483256" y="3669512"/>
                  <a:pt x="1487118" y="3665649"/>
                </a:cubicBezTo>
                <a:cubicBezTo>
                  <a:pt x="1492912" y="3659855"/>
                  <a:pt x="1506431" y="3648267"/>
                  <a:pt x="1510294" y="3648267"/>
                </a:cubicBezTo>
                <a:cubicBezTo>
                  <a:pt x="1521882" y="3648267"/>
                  <a:pt x="1527676" y="3692687"/>
                  <a:pt x="1527676" y="3696550"/>
                </a:cubicBezTo>
                <a:close/>
                <a:moveTo>
                  <a:pt x="1214802" y="3655992"/>
                </a:moveTo>
                <a:cubicBezTo>
                  <a:pt x="1214802" y="3659855"/>
                  <a:pt x="1209008" y="3683031"/>
                  <a:pt x="1201283" y="3696550"/>
                </a:cubicBezTo>
                <a:cubicBezTo>
                  <a:pt x="1197420" y="3704275"/>
                  <a:pt x="1187763" y="3712001"/>
                  <a:pt x="1181969" y="3717795"/>
                </a:cubicBezTo>
                <a:cubicBezTo>
                  <a:pt x="1176175" y="3721657"/>
                  <a:pt x="1162656" y="3723589"/>
                  <a:pt x="1156862" y="3723589"/>
                </a:cubicBezTo>
                <a:cubicBezTo>
                  <a:pt x="1143343" y="3723589"/>
                  <a:pt x="1120167" y="3715863"/>
                  <a:pt x="1120167" y="3694619"/>
                </a:cubicBezTo>
                <a:lnTo>
                  <a:pt x="1120167" y="3659855"/>
                </a:lnTo>
                <a:cubicBezTo>
                  <a:pt x="1124030" y="3652130"/>
                  <a:pt x="1129824" y="3652130"/>
                  <a:pt x="1131755" y="3652130"/>
                </a:cubicBezTo>
                <a:cubicBezTo>
                  <a:pt x="1135618" y="3652130"/>
                  <a:pt x="1158793" y="3657924"/>
                  <a:pt x="1164587" y="3657924"/>
                </a:cubicBezTo>
                <a:cubicBezTo>
                  <a:pt x="1168450" y="3657924"/>
                  <a:pt x="1201283" y="3648267"/>
                  <a:pt x="1207077" y="3648267"/>
                </a:cubicBezTo>
                <a:cubicBezTo>
                  <a:pt x="1210939" y="3648267"/>
                  <a:pt x="1214802" y="3650198"/>
                  <a:pt x="1214802" y="3655992"/>
                </a:cubicBezTo>
                <a:close/>
                <a:moveTo>
                  <a:pt x="1110510" y="3667580"/>
                </a:moveTo>
                <a:cubicBezTo>
                  <a:pt x="1110510" y="3679168"/>
                  <a:pt x="1106648" y="3684962"/>
                  <a:pt x="1096991" y="3684962"/>
                </a:cubicBezTo>
                <a:cubicBezTo>
                  <a:pt x="1077678" y="3684962"/>
                  <a:pt x="1079609" y="3669512"/>
                  <a:pt x="1058365" y="3654061"/>
                </a:cubicBezTo>
                <a:cubicBezTo>
                  <a:pt x="1068021" y="3652130"/>
                  <a:pt x="1085403" y="3642473"/>
                  <a:pt x="1091197" y="3642473"/>
                </a:cubicBezTo>
                <a:cubicBezTo>
                  <a:pt x="1106648" y="3642473"/>
                  <a:pt x="1110510" y="3657924"/>
                  <a:pt x="1110510" y="3667580"/>
                </a:cubicBezTo>
                <a:close/>
                <a:moveTo>
                  <a:pt x="1338406" y="3654061"/>
                </a:moveTo>
                <a:cubicBezTo>
                  <a:pt x="1338406" y="3669512"/>
                  <a:pt x="1322956" y="3690756"/>
                  <a:pt x="1305574" y="3702344"/>
                </a:cubicBezTo>
                <a:cubicBezTo>
                  <a:pt x="1288192" y="3713932"/>
                  <a:pt x="1268879" y="3712001"/>
                  <a:pt x="1253428" y="3712001"/>
                </a:cubicBezTo>
                <a:cubicBezTo>
                  <a:pt x="1247634" y="3712001"/>
                  <a:pt x="1232184" y="3712001"/>
                  <a:pt x="1222527" y="3710069"/>
                </a:cubicBezTo>
                <a:lnTo>
                  <a:pt x="1222527" y="3684962"/>
                </a:lnTo>
                <a:cubicBezTo>
                  <a:pt x="1224458" y="3673374"/>
                  <a:pt x="1228321" y="3650198"/>
                  <a:pt x="1249566" y="3646336"/>
                </a:cubicBezTo>
                <a:cubicBezTo>
                  <a:pt x="1261154" y="3644404"/>
                  <a:pt x="1272741" y="3646336"/>
                  <a:pt x="1284329" y="3644404"/>
                </a:cubicBezTo>
                <a:cubicBezTo>
                  <a:pt x="1297849" y="3642473"/>
                  <a:pt x="1319093" y="3628954"/>
                  <a:pt x="1322956" y="3628954"/>
                </a:cubicBezTo>
                <a:cubicBezTo>
                  <a:pt x="1332612" y="3628954"/>
                  <a:pt x="1338406" y="3650198"/>
                  <a:pt x="1338406" y="3654061"/>
                </a:cubicBezTo>
                <a:close/>
                <a:moveTo>
                  <a:pt x="915447" y="3663718"/>
                </a:moveTo>
                <a:cubicBezTo>
                  <a:pt x="934760" y="3704275"/>
                  <a:pt x="1000425" y="3756421"/>
                  <a:pt x="1039051" y="3771872"/>
                </a:cubicBezTo>
                <a:cubicBezTo>
                  <a:pt x="1069953" y="3785391"/>
                  <a:pt x="1108579" y="3802773"/>
                  <a:pt x="1139480" y="3831743"/>
                </a:cubicBezTo>
                <a:cubicBezTo>
                  <a:pt x="1060296" y="3812429"/>
                  <a:pt x="950211" y="3777666"/>
                  <a:pt x="903859" y="3673374"/>
                </a:cubicBezTo>
                <a:cubicBezTo>
                  <a:pt x="898065" y="3659855"/>
                  <a:pt x="892271" y="3634748"/>
                  <a:pt x="892271" y="3630885"/>
                </a:cubicBezTo>
                <a:lnTo>
                  <a:pt x="892271" y="3617366"/>
                </a:lnTo>
                <a:cubicBezTo>
                  <a:pt x="899996" y="3632817"/>
                  <a:pt x="907722" y="3646336"/>
                  <a:pt x="915447" y="3663718"/>
                </a:cubicBezTo>
                <a:close/>
                <a:moveTo>
                  <a:pt x="1421453" y="3632817"/>
                </a:moveTo>
                <a:cubicBezTo>
                  <a:pt x="1421453" y="3654061"/>
                  <a:pt x="1406003" y="3688825"/>
                  <a:pt x="1378964" y="3698481"/>
                </a:cubicBezTo>
                <a:cubicBezTo>
                  <a:pt x="1375102" y="3698481"/>
                  <a:pt x="1367376" y="3704275"/>
                  <a:pt x="1361582" y="3704275"/>
                </a:cubicBezTo>
                <a:lnTo>
                  <a:pt x="1342269" y="3704275"/>
                </a:lnTo>
                <a:cubicBezTo>
                  <a:pt x="1344200" y="3696550"/>
                  <a:pt x="1342269" y="3683031"/>
                  <a:pt x="1342269" y="3679168"/>
                </a:cubicBezTo>
                <a:cubicBezTo>
                  <a:pt x="1342269" y="3673374"/>
                  <a:pt x="1344200" y="3667580"/>
                  <a:pt x="1344200" y="3661786"/>
                </a:cubicBezTo>
                <a:cubicBezTo>
                  <a:pt x="1342269" y="3632817"/>
                  <a:pt x="1380896" y="3599984"/>
                  <a:pt x="1407934" y="3599984"/>
                </a:cubicBezTo>
                <a:cubicBezTo>
                  <a:pt x="1419522" y="3599984"/>
                  <a:pt x="1421453" y="3625091"/>
                  <a:pt x="1421453" y="3632817"/>
                </a:cubicBezTo>
                <a:close/>
                <a:moveTo>
                  <a:pt x="1490981" y="3640542"/>
                </a:moveTo>
                <a:cubicBezTo>
                  <a:pt x="1490981" y="3646336"/>
                  <a:pt x="1489050" y="3655992"/>
                  <a:pt x="1485187" y="3659855"/>
                </a:cubicBezTo>
                <a:cubicBezTo>
                  <a:pt x="1473599" y="3667580"/>
                  <a:pt x="1450423" y="3684962"/>
                  <a:pt x="1438835" y="3684962"/>
                </a:cubicBezTo>
                <a:cubicBezTo>
                  <a:pt x="1433041" y="3684962"/>
                  <a:pt x="1423385" y="3683031"/>
                  <a:pt x="1423385" y="3675306"/>
                </a:cubicBezTo>
                <a:cubicBezTo>
                  <a:pt x="1423385" y="3669512"/>
                  <a:pt x="1429179" y="3659855"/>
                  <a:pt x="1431110" y="3652130"/>
                </a:cubicBezTo>
                <a:cubicBezTo>
                  <a:pt x="1433041" y="3648267"/>
                  <a:pt x="1431110" y="3644404"/>
                  <a:pt x="1431110" y="3640542"/>
                </a:cubicBezTo>
                <a:lnTo>
                  <a:pt x="1431110" y="3596121"/>
                </a:lnTo>
                <a:cubicBezTo>
                  <a:pt x="1456217" y="3615435"/>
                  <a:pt x="1490981" y="3611572"/>
                  <a:pt x="1490981" y="3640542"/>
                </a:cubicBezTo>
                <a:close/>
                <a:moveTo>
                  <a:pt x="1210939" y="3565220"/>
                </a:moveTo>
                <a:cubicBezTo>
                  <a:pt x="1226390" y="3565220"/>
                  <a:pt x="1226390" y="3584533"/>
                  <a:pt x="1226390" y="3594190"/>
                </a:cubicBezTo>
                <a:cubicBezTo>
                  <a:pt x="1226390" y="3609641"/>
                  <a:pt x="1207077" y="3628954"/>
                  <a:pt x="1185832" y="3644404"/>
                </a:cubicBezTo>
                <a:lnTo>
                  <a:pt x="1149137" y="3644404"/>
                </a:lnTo>
                <a:cubicBezTo>
                  <a:pt x="1125961" y="3640542"/>
                  <a:pt x="1127892" y="3636679"/>
                  <a:pt x="1127892" y="3625091"/>
                </a:cubicBezTo>
                <a:cubicBezTo>
                  <a:pt x="1127892" y="3607709"/>
                  <a:pt x="1139480" y="3563289"/>
                  <a:pt x="1170381" y="3565220"/>
                </a:cubicBezTo>
                <a:lnTo>
                  <a:pt x="1210939" y="3565220"/>
                </a:lnTo>
                <a:close/>
                <a:moveTo>
                  <a:pt x="1091197" y="3553632"/>
                </a:moveTo>
                <a:cubicBezTo>
                  <a:pt x="1102785" y="3555564"/>
                  <a:pt x="1114373" y="3549770"/>
                  <a:pt x="1125961" y="3555564"/>
                </a:cubicBezTo>
                <a:cubicBezTo>
                  <a:pt x="1131755" y="3557495"/>
                  <a:pt x="1133686" y="3569083"/>
                  <a:pt x="1133686" y="3572946"/>
                </a:cubicBezTo>
                <a:cubicBezTo>
                  <a:pt x="1133686" y="3594190"/>
                  <a:pt x="1100854" y="3628954"/>
                  <a:pt x="1079609" y="3632817"/>
                </a:cubicBezTo>
                <a:cubicBezTo>
                  <a:pt x="1069953" y="3634748"/>
                  <a:pt x="1054502" y="3636679"/>
                  <a:pt x="1050639" y="3636679"/>
                </a:cubicBezTo>
                <a:cubicBezTo>
                  <a:pt x="1042914" y="3636679"/>
                  <a:pt x="1021670" y="3632817"/>
                  <a:pt x="1021670" y="3619297"/>
                </a:cubicBezTo>
                <a:cubicBezTo>
                  <a:pt x="1021670" y="3607709"/>
                  <a:pt x="1029395" y="3609641"/>
                  <a:pt x="1037120" y="3598053"/>
                </a:cubicBezTo>
                <a:cubicBezTo>
                  <a:pt x="1042914" y="3590327"/>
                  <a:pt x="1048708" y="3582602"/>
                  <a:pt x="1050639" y="3574877"/>
                </a:cubicBezTo>
                <a:cubicBezTo>
                  <a:pt x="1052571" y="3572946"/>
                  <a:pt x="1052571" y="3569083"/>
                  <a:pt x="1052571" y="3565220"/>
                </a:cubicBezTo>
                <a:cubicBezTo>
                  <a:pt x="1050639" y="3561358"/>
                  <a:pt x="1058365" y="3547838"/>
                  <a:pt x="1068021" y="3547838"/>
                </a:cubicBezTo>
                <a:cubicBezTo>
                  <a:pt x="1071884" y="3547838"/>
                  <a:pt x="1083472" y="3553632"/>
                  <a:pt x="1091197" y="3553632"/>
                </a:cubicBezTo>
                <a:close/>
                <a:moveTo>
                  <a:pt x="1344200" y="3569083"/>
                </a:moveTo>
                <a:cubicBezTo>
                  <a:pt x="1349994" y="3569083"/>
                  <a:pt x="1359651" y="3561358"/>
                  <a:pt x="1365445" y="3561358"/>
                </a:cubicBezTo>
                <a:cubicBezTo>
                  <a:pt x="1377033" y="3561358"/>
                  <a:pt x="1394415" y="3576808"/>
                  <a:pt x="1394415" y="3586465"/>
                </a:cubicBezTo>
                <a:cubicBezTo>
                  <a:pt x="1394415" y="3599984"/>
                  <a:pt x="1359651" y="3611572"/>
                  <a:pt x="1355788" y="3611572"/>
                </a:cubicBezTo>
                <a:cubicBezTo>
                  <a:pt x="1334544" y="3611572"/>
                  <a:pt x="1351926" y="3588396"/>
                  <a:pt x="1342269" y="3588396"/>
                </a:cubicBezTo>
                <a:cubicBezTo>
                  <a:pt x="1330681" y="3588396"/>
                  <a:pt x="1332612" y="3617366"/>
                  <a:pt x="1295917" y="3627023"/>
                </a:cubicBezTo>
                <a:cubicBezTo>
                  <a:pt x="1282398" y="3630885"/>
                  <a:pt x="1259222" y="3634748"/>
                  <a:pt x="1255360" y="3634748"/>
                </a:cubicBezTo>
                <a:cubicBezTo>
                  <a:pt x="1234115" y="3634748"/>
                  <a:pt x="1236046" y="3603847"/>
                  <a:pt x="1236046" y="3599984"/>
                </a:cubicBezTo>
                <a:cubicBezTo>
                  <a:pt x="1236046" y="3586465"/>
                  <a:pt x="1232184" y="3584533"/>
                  <a:pt x="1243772" y="3571014"/>
                </a:cubicBezTo>
                <a:cubicBezTo>
                  <a:pt x="1251497" y="3557495"/>
                  <a:pt x="1274673" y="3563289"/>
                  <a:pt x="1286261" y="3559426"/>
                </a:cubicBezTo>
                <a:cubicBezTo>
                  <a:pt x="1297849" y="3555564"/>
                  <a:pt x="1313299" y="3538182"/>
                  <a:pt x="1317162" y="3538182"/>
                </a:cubicBezTo>
                <a:cubicBezTo>
                  <a:pt x="1336475" y="3538182"/>
                  <a:pt x="1330681" y="3569083"/>
                  <a:pt x="1344200" y="3569083"/>
                </a:cubicBezTo>
                <a:close/>
                <a:moveTo>
                  <a:pt x="1042914" y="3553632"/>
                </a:moveTo>
                <a:cubicBezTo>
                  <a:pt x="1042914" y="3559426"/>
                  <a:pt x="1023601" y="3605778"/>
                  <a:pt x="1012013" y="3605778"/>
                </a:cubicBezTo>
                <a:cubicBezTo>
                  <a:pt x="1000425" y="3605778"/>
                  <a:pt x="965661" y="3572946"/>
                  <a:pt x="965661" y="3563289"/>
                </a:cubicBezTo>
                <a:cubicBezTo>
                  <a:pt x="965661" y="3559426"/>
                  <a:pt x="969524" y="3526594"/>
                  <a:pt x="971455" y="3507281"/>
                </a:cubicBezTo>
                <a:cubicBezTo>
                  <a:pt x="992700" y="3542044"/>
                  <a:pt x="1042914" y="3505349"/>
                  <a:pt x="1042914" y="3553632"/>
                </a:cubicBezTo>
                <a:close/>
                <a:moveTo>
                  <a:pt x="952142" y="3499555"/>
                </a:moveTo>
                <a:cubicBezTo>
                  <a:pt x="954073" y="3509212"/>
                  <a:pt x="959867" y="3524662"/>
                  <a:pt x="959867" y="3528525"/>
                </a:cubicBezTo>
                <a:cubicBezTo>
                  <a:pt x="959867" y="3538182"/>
                  <a:pt x="948279" y="3543976"/>
                  <a:pt x="944417" y="3543976"/>
                </a:cubicBezTo>
                <a:cubicBezTo>
                  <a:pt x="938623" y="3543976"/>
                  <a:pt x="925103" y="3518869"/>
                  <a:pt x="919309" y="3507281"/>
                </a:cubicBezTo>
                <a:cubicBezTo>
                  <a:pt x="928966" y="3503418"/>
                  <a:pt x="942485" y="3497624"/>
                  <a:pt x="946348" y="3497624"/>
                </a:cubicBezTo>
                <a:cubicBezTo>
                  <a:pt x="952142" y="3497624"/>
                  <a:pt x="952142" y="3499555"/>
                  <a:pt x="952142" y="3499555"/>
                </a:cubicBezTo>
                <a:close/>
                <a:moveTo>
                  <a:pt x="1174244" y="3487967"/>
                </a:moveTo>
                <a:cubicBezTo>
                  <a:pt x="1174244" y="3493761"/>
                  <a:pt x="1172313" y="3499555"/>
                  <a:pt x="1172313" y="3507281"/>
                </a:cubicBezTo>
                <a:cubicBezTo>
                  <a:pt x="1189695" y="3489899"/>
                  <a:pt x="1199351" y="3484105"/>
                  <a:pt x="1214802" y="3484105"/>
                </a:cubicBezTo>
                <a:cubicBezTo>
                  <a:pt x="1228321" y="3484105"/>
                  <a:pt x="1239909" y="3482173"/>
                  <a:pt x="1251497" y="3489899"/>
                </a:cubicBezTo>
                <a:cubicBezTo>
                  <a:pt x="1255360" y="3493761"/>
                  <a:pt x="1259222" y="3503418"/>
                  <a:pt x="1261154" y="3511143"/>
                </a:cubicBezTo>
                <a:cubicBezTo>
                  <a:pt x="1265016" y="3505349"/>
                  <a:pt x="1268879" y="3495693"/>
                  <a:pt x="1272741" y="3495693"/>
                </a:cubicBezTo>
                <a:cubicBezTo>
                  <a:pt x="1284329" y="3495693"/>
                  <a:pt x="1305574" y="3515006"/>
                  <a:pt x="1305574" y="3524662"/>
                </a:cubicBezTo>
                <a:cubicBezTo>
                  <a:pt x="1305574" y="3543976"/>
                  <a:pt x="1261154" y="3553632"/>
                  <a:pt x="1253428" y="3553632"/>
                </a:cubicBezTo>
                <a:cubicBezTo>
                  <a:pt x="1247634" y="3553632"/>
                  <a:pt x="1245703" y="3551701"/>
                  <a:pt x="1241840" y="3551701"/>
                </a:cubicBezTo>
                <a:cubicBezTo>
                  <a:pt x="1245703" y="3542044"/>
                  <a:pt x="1249566" y="3532388"/>
                  <a:pt x="1255360" y="3522731"/>
                </a:cubicBezTo>
                <a:cubicBezTo>
                  <a:pt x="1255360" y="3522731"/>
                  <a:pt x="1255360" y="3520800"/>
                  <a:pt x="1251497" y="3520800"/>
                </a:cubicBezTo>
                <a:cubicBezTo>
                  <a:pt x="1245703" y="3520800"/>
                  <a:pt x="1212870" y="3555564"/>
                  <a:pt x="1181969" y="3555564"/>
                </a:cubicBezTo>
                <a:cubicBezTo>
                  <a:pt x="1172313" y="3555564"/>
                  <a:pt x="1156862" y="3553632"/>
                  <a:pt x="1156862" y="3540113"/>
                </a:cubicBezTo>
                <a:cubicBezTo>
                  <a:pt x="1156862" y="3534319"/>
                  <a:pt x="1158793" y="3530456"/>
                  <a:pt x="1158793" y="3524662"/>
                </a:cubicBezTo>
                <a:cubicBezTo>
                  <a:pt x="1135618" y="3538182"/>
                  <a:pt x="1116304" y="3543976"/>
                  <a:pt x="1098922" y="3543976"/>
                </a:cubicBezTo>
                <a:cubicBezTo>
                  <a:pt x="1095060" y="3543976"/>
                  <a:pt x="1087335" y="3543976"/>
                  <a:pt x="1085403" y="3542044"/>
                </a:cubicBezTo>
                <a:cubicBezTo>
                  <a:pt x="1071884" y="3536250"/>
                  <a:pt x="1062227" y="3532388"/>
                  <a:pt x="1062227" y="3520800"/>
                </a:cubicBezTo>
                <a:cubicBezTo>
                  <a:pt x="1062227" y="3509212"/>
                  <a:pt x="1062227" y="3518869"/>
                  <a:pt x="1077678" y="3505349"/>
                </a:cubicBezTo>
                <a:cubicBezTo>
                  <a:pt x="1085403" y="3497624"/>
                  <a:pt x="1087335" y="3486036"/>
                  <a:pt x="1095060" y="3478311"/>
                </a:cubicBezTo>
                <a:cubicBezTo>
                  <a:pt x="1106648" y="3464792"/>
                  <a:pt x="1120167" y="3468654"/>
                  <a:pt x="1129824" y="3468654"/>
                </a:cubicBezTo>
                <a:cubicBezTo>
                  <a:pt x="1147206" y="3468654"/>
                  <a:pt x="1174244" y="3468654"/>
                  <a:pt x="1174244" y="3487967"/>
                </a:cubicBezTo>
                <a:close/>
                <a:moveTo>
                  <a:pt x="1241840" y="3445478"/>
                </a:moveTo>
                <a:cubicBezTo>
                  <a:pt x="1245703" y="3451272"/>
                  <a:pt x="1249566" y="3460929"/>
                  <a:pt x="1249566" y="3466723"/>
                </a:cubicBezTo>
                <a:cubicBezTo>
                  <a:pt x="1249566" y="3476379"/>
                  <a:pt x="1234115" y="3476379"/>
                  <a:pt x="1232184" y="3476379"/>
                </a:cubicBezTo>
                <a:cubicBezTo>
                  <a:pt x="1228321" y="3476379"/>
                  <a:pt x="1209008" y="3468654"/>
                  <a:pt x="1197420" y="3464792"/>
                </a:cubicBezTo>
                <a:cubicBezTo>
                  <a:pt x="1207077" y="3453204"/>
                  <a:pt x="1218664" y="3437753"/>
                  <a:pt x="1230252" y="3437753"/>
                </a:cubicBezTo>
                <a:cubicBezTo>
                  <a:pt x="1234115" y="3437753"/>
                  <a:pt x="1237978" y="3445478"/>
                  <a:pt x="1241840" y="3445478"/>
                </a:cubicBezTo>
                <a:close/>
                <a:moveTo>
                  <a:pt x="1033257" y="3443547"/>
                </a:moveTo>
                <a:cubicBezTo>
                  <a:pt x="1046777" y="3451272"/>
                  <a:pt x="1071884" y="3451272"/>
                  <a:pt x="1087335" y="3455135"/>
                </a:cubicBezTo>
                <a:lnTo>
                  <a:pt x="1087335" y="3458998"/>
                </a:lnTo>
                <a:cubicBezTo>
                  <a:pt x="1077678" y="3497624"/>
                  <a:pt x="1044845" y="3515006"/>
                  <a:pt x="1017807" y="3515006"/>
                </a:cubicBezTo>
                <a:cubicBezTo>
                  <a:pt x="1004288" y="3515006"/>
                  <a:pt x="981112" y="3507281"/>
                  <a:pt x="981112" y="3493761"/>
                </a:cubicBezTo>
                <a:lnTo>
                  <a:pt x="981112" y="3486036"/>
                </a:lnTo>
                <a:cubicBezTo>
                  <a:pt x="988837" y="3472517"/>
                  <a:pt x="996562" y="3457066"/>
                  <a:pt x="1002356" y="3443547"/>
                </a:cubicBezTo>
                <a:cubicBezTo>
                  <a:pt x="1004288" y="3439684"/>
                  <a:pt x="1008150" y="3431959"/>
                  <a:pt x="1013944" y="3431959"/>
                </a:cubicBezTo>
                <a:cubicBezTo>
                  <a:pt x="1017807" y="3431959"/>
                  <a:pt x="1027463" y="3441616"/>
                  <a:pt x="1033257" y="3443547"/>
                </a:cubicBezTo>
                <a:close/>
                <a:moveTo>
                  <a:pt x="1216733" y="3426165"/>
                </a:moveTo>
                <a:cubicBezTo>
                  <a:pt x="1189695" y="3449341"/>
                  <a:pt x="1183901" y="3458998"/>
                  <a:pt x="1160725" y="3458998"/>
                </a:cubicBezTo>
                <a:cubicBezTo>
                  <a:pt x="1143343" y="3458998"/>
                  <a:pt x="1145274" y="3455135"/>
                  <a:pt x="1145274" y="3445478"/>
                </a:cubicBezTo>
                <a:cubicBezTo>
                  <a:pt x="1145274" y="3426165"/>
                  <a:pt x="1172313" y="3410715"/>
                  <a:pt x="1185832" y="3410715"/>
                </a:cubicBezTo>
                <a:cubicBezTo>
                  <a:pt x="1195489" y="3410715"/>
                  <a:pt x="1203214" y="3412646"/>
                  <a:pt x="1216733" y="3426165"/>
                </a:cubicBezTo>
                <a:close/>
                <a:moveTo>
                  <a:pt x="1135618" y="3393333"/>
                </a:moveTo>
                <a:cubicBezTo>
                  <a:pt x="1135618" y="3397195"/>
                  <a:pt x="1129824" y="3406852"/>
                  <a:pt x="1124030" y="3414577"/>
                </a:cubicBezTo>
                <a:cubicBezTo>
                  <a:pt x="1114373" y="3428096"/>
                  <a:pt x="1083472" y="3439684"/>
                  <a:pt x="1068021" y="3439684"/>
                </a:cubicBezTo>
                <a:cubicBezTo>
                  <a:pt x="1050639" y="3439684"/>
                  <a:pt x="1037120" y="3430028"/>
                  <a:pt x="1021670" y="3424234"/>
                </a:cubicBezTo>
                <a:cubicBezTo>
                  <a:pt x="1025532" y="3401058"/>
                  <a:pt x="1064159" y="3389470"/>
                  <a:pt x="1069953" y="3368225"/>
                </a:cubicBezTo>
                <a:cubicBezTo>
                  <a:pt x="1087335" y="3374019"/>
                  <a:pt x="1135618" y="3377882"/>
                  <a:pt x="1135618" y="3393333"/>
                </a:cubicBezTo>
                <a:close/>
                <a:moveTo>
                  <a:pt x="1234115" y="3345050"/>
                </a:moveTo>
                <a:cubicBezTo>
                  <a:pt x="1234115" y="3358569"/>
                  <a:pt x="1224458" y="3364363"/>
                  <a:pt x="1216733" y="3364363"/>
                </a:cubicBezTo>
                <a:cubicBezTo>
                  <a:pt x="1203214" y="3364363"/>
                  <a:pt x="1197420" y="3343118"/>
                  <a:pt x="1197420" y="3333462"/>
                </a:cubicBezTo>
                <a:cubicBezTo>
                  <a:pt x="1197420" y="3325736"/>
                  <a:pt x="1207077" y="3327668"/>
                  <a:pt x="1209008" y="3327668"/>
                </a:cubicBezTo>
                <a:cubicBezTo>
                  <a:pt x="1220596" y="3327668"/>
                  <a:pt x="1234115" y="3331530"/>
                  <a:pt x="1234115" y="3345050"/>
                </a:cubicBezTo>
                <a:close/>
                <a:moveTo>
                  <a:pt x="1166519" y="3329599"/>
                </a:moveTo>
                <a:cubicBezTo>
                  <a:pt x="1168450" y="3331530"/>
                  <a:pt x="1170381" y="3333462"/>
                  <a:pt x="1170381" y="3337324"/>
                </a:cubicBezTo>
                <a:cubicBezTo>
                  <a:pt x="1170381" y="3360500"/>
                  <a:pt x="1133686" y="3368225"/>
                  <a:pt x="1125961" y="3368225"/>
                </a:cubicBezTo>
                <a:cubicBezTo>
                  <a:pt x="1112442" y="3368225"/>
                  <a:pt x="1089266" y="3362431"/>
                  <a:pt x="1079609" y="3345050"/>
                </a:cubicBezTo>
                <a:cubicBezTo>
                  <a:pt x="1085403" y="3335393"/>
                  <a:pt x="1096991" y="3333462"/>
                  <a:pt x="1106648" y="3329599"/>
                </a:cubicBezTo>
                <a:cubicBezTo>
                  <a:pt x="1108579" y="3327668"/>
                  <a:pt x="1116304" y="3321874"/>
                  <a:pt x="1122098" y="3321874"/>
                </a:cubicBezTo>
                <a:cubicBezTo>
                  <a:pt x="1125961" y="3321874"/>
                  <a:pt x="1152999" y="3327668"/>
                  <a:pt x="1166519" y="3329599"/>
                </a:cubicBezTo>
                <a:close/>
                <a:moveTo>
                  <a:pt x="861370" y="3327668"/>
                </a:moveTo>
                <a:cubicBezTo>
                  <a:pt x="863301" y="3329599"/>
                  <a:pt x="863301" y="3337324"/>
                  <a:pt x="863301" y="3341187"/>
                </a:cubicBezTo>
                <a:cubicBezTo>
                  <a:pt x="874889" y="3341187"/>
                  <a:pt x="919309" y="3356637"/>
                  <a:pt x="919309" y="3381745"/>
                </a:cubicBezTo>
                <a:cubicBezTo>
                  <a:pt x="919309" y="3393333"/>
                  <a:pt x="890340" y="3424234"/>
                  <a:pt x="878752" y="3424234"/>
                </a:cubicBezTo>
                <a:cubicBezTo>
                  <a:pt x="853644" y="3424234"/>
                  <a:pt x="845919" y="3395264"/>
                  <a:pt x="845919" y="3383676"/>
                </a:cubicBezTo>
                <a:cubicBezTo>
                  <a:pt x="845919" y="3379813"/>
                  <a:pt x="847851" y="3366294"/>
                  <a:pt x="851713" y="3358569"/>
                </a:cubicBezTo>
                <a:cubicBezTo>
                  <a:pt x="845919" y="3358569"/>
                  <a:pt x="838194" y="3358569"/>
                  <a:pt x="832400" y="3354706"/>
                </a:cubicBezTo>
                <a:cubicBezTo>
                  <a:pt x="830469" y="3354706"/>
                  <a:pt x="828537" y="3352775"/>
                  <a:pt x="826606" y="3350844"/>
                </a:cubicBezTo>
                <a:cubicBezTo>
                  <a:pt x="826606" y="3341187"/>
                  <a:pt x="818881" y="3325736"/>
                  <a:pt x="818881" y="3319942"/>
                </a:cubicBezTo>
                <a:cubicBezTo>
                  <a:pt x="818881" y="3316080"/>
                  <a:pt x="818881" y="3312217"/>
                  <a:pt x="824675" y="3312217"/>
                </a:cubicBezTo>
                <a:cubicBezTo>
                  <a:pt x="828537" y="3312217"/>
                  <a:pt x="857507" y="3319942"/>
                  <a:pt x="861370" y="3327668"/>
                </a:cubicBezTo>
                <a:close/>
                <a:moveTo>
                  <a:pt x="1033257" y="3279385"/>
                </a:moveTo>
                <a:cubicBezTo>
                  <a:pt x="1031326" y="3281316"/>
                  <a:pt x="1033257" y="3281316"/>
                  <a:pt x="1033257" y="3285179"/>
                </a:cubicBezTo>
                <a:cubicBezTo>
                  <a:pt x="1033257" y="3292904"/>
                  <a:pt x="1048708" y="3283247"/>
                  <a:pt x="1039051" y="3292904"/>
                </a:cubicBezTo>
                <a:cubicBezTo>
                  <a:pt x="1044845" y="3294835"/>
                  <a:pt x="1054502" y="3290973"/>
                  <a:pt x="1058365" y="3290973"/>
                </a:cubicBezTo>
                <a:cubicBezTo>
                  <a:pt x="1073815" y="3290973"/>
                  <a:pt x="1087335" y="3300629"/>
                  <a:pt x="1100854" y="3310286"/>
                </a:cubicBezTo>
                <a:cubicBezTo>
                  <a:pt x="1091197" y="3321874"/>
                  <a:pt x="1073815" y="3327668"/>
                  <a:pt x="1062227" y="3327668"/>
                </a:cubicBezTo>
                <a:cubicBezTo>
                  <a:pt x="1035189" y="3327668"/>
                  <a:pt x="1027463" y="3308354"/>
                  <a:pt x="1008150" y="3308354"/>
                </a:cubicBezTo>
                <a:cubicBezTo>
                  <a:pt x="996562" y="3308354"/>
                  <a:pt x="994631" y="3306423"/>
                  <a:pt x="988837" y="3325736"/>
                </a:cubicBezTo>
                <a:cubicBezTo>
                  <a:pt x="992700" y="3329599"/>
                  <a:pt x="994631" y="3333462"/>
                  <a:pt x="998494" y="3333462"/>
                </a:cubicBezTo>
                <a:cubicBezTo>
                  <a:pt x="1004288" y="3333462"/>
                  <a:pt x="1015876" y="3327668"/>
                  <a:pt x="1019738" y="3327668"/>
                </a:cubicBezTo>
                <a:cubicBezTo>
                  <a:pt x="1033257" y="3327668"/>
                  <a:pt x="1058365" y="3343118"/>
                  <a:pt x="1058365" y="3356637"/>
                </a:cubicBezTo>
                <a:cubicBezTo>
                  <a:pt x="1058365" y="3387539"/>
                  <a:pt x="1010082" y="3402989"/>
                  <a:pt x="996562" y="3402989"/>
                </a:cubicBezTo>
                <a:cubicBezTo>
                  <a:pt x="983043" y="3402989"/>
                  <a:pt x="969524" y="3393333"/>
                  <a:pt x="950211" y="3389470"/>
                </a:cubicBezTo>
                <a:cubicBezTo>
                  <a:pt x="948279" y="3391401"/>
                  <a:pt x="948279" y="3389470"/>
                  <a:pt x="948279" y="3393333"/>
                </a:cubicBezTo>
                <a:cubicBezTo>
                  <a:pt x="948279" y="3406852"/>
                  <a:pt x="988837" y="3414577"/>
                  <a:pt x="988837" y="3439684"/>
                </a:cubicBezTo>
                <a:cubicBezTo>
                  <a:pt x="988837" y="3468654"/>
                  <a:pt x="932829" y="3491830"/>
                  <a:pt x="923172" y="3491830"/>
                </a:cubicBezTo>
                <a:cubicBezTo>
                  <a:pt x="901928" y="3491830"/>
                  <a:pt x="884546" y="3462860"/>
                  <a:pt x="884546" y="3451272"/>
                </a:cubicBezTo>
                <a:cubicBezTo>
                  <a:pt x="884546" y="3445478"/>
                  <a:pt x="884546" y="3435822"/>
                  <a:pt x="890340" y="3431959"/>
                </a:cubicBezTo>
                <a:cubicBezTo>
                  <a:pt x="894202" y="3426165"/>
                  <a:pt x="903859" y="3426165"/>
                  <a:pt x="909653" y="3420371"/>
                </a:cubicBezTo>
                <a:cubicBezTo>
                  <a:pt x="917378" y="3412646"/>
                  <a:pt x="921241" y="3401058"/>
                  <a:pt x="930897" y="3393333"/>
                </a:cubicBezTo>
                <a:cubicBezTo>
                  <a:pt x="936691" y="3387539"/>
                  <a:pt x="954073" y="3389470"/>
                  <a:pt x="948279" y="3375951"/>
                </a:cubicBezTo>
                <a:cubicBezTo>
                  <a:pt x="948279" y="3362431"/>
                  <a:pt x="967593" y="3370157"/>
                  <a:pt x="977249" y="3356637"/>
                </a:cubicBezTo>
                <a:cubicBezTo>
                  <a:pt x="975318" y="3352775"/>
                  <a:pt x="971455" y="3348912"/>
                  <a:pt x="967593" y="3348912"/>
                </a:cubicBezTo>
                <a:cubicBezTo>
                  <a:pt x="961799" y="3348912"/>
                  <a:pt x="959867" y="3350844"/>
                  <a:pt x="956005" y="3352775"/>
                </a:cubicBezTo>
                <a:cubicBezTo>
                  <a:pt x="950211" y="3354706"/>
                  <a:pt x="938623" y="3356637"/>
                  <a:pt x="934760" y="3356637"/>
                </a:cubicBezTo>
                <a:cubicBezTo>
                  <a:pt x="915447" y="3356637"/>
                  <a:pt x="886477" y="3346981"/>
                  <a:pt x="886477" y="3319942"/>
                </a:cubicBezTo>
                <a:cubicBezTo>
                  <a:pt x="886477" y="3316080"/>
                  <a:pt x="886477" y="3312217"/>
                  <a:pt x="892271" y="3310286"/>
                </a:cubicBezTo>
                <a:cubicBezTo>
                  <a:pt x="898065" y="3304492"/>
                  <a:pt x="907722" y="3304492"/>
                  <a:pt x="915447" y="3300629"/>
                </a:cubicBezTo>
                <a:cubicBezTo>
                  <a:pt x="919309" y="3298698"/>
                  <a:pt x="921241" y="3292904"/>
                  <a:pt x="925103" y="3290973"/>
                </a:cubicBezTo>
                <a:cubicBezTo>
                  <a:pt x="927035" y="3289041"/>
                  <a:pt x="930897" y="3289041"/>
                  <a:pt x="934760" y="3289041"/>
                </a:cubicBezTo>
                <a:cubicBezTo>
                  <a:pt x="940554" y="3289041"/>
                  <a:pt x="956005" y="3298698"/>
                  <a:pt x="963730" y="3302560"/>
                </a:cubicBezTo>
                <a:cubicBezTo>
                  <a:pt x="965661" y="3308354"/>
                  <a:pt x="969524" y="3314148"/>
                  <a:pt x="973386" y="3319942"/>
                </a:cubicBezTo>
                <a:cubicBezTo>
                  <a:pt x="983043" y="3310286"/>
                  <a:pt x="998494" y="3310286"/>
                  <a:pt x="998494" y="3296767"/>
                </a:cubicBezTo>
                <a:cubicBezTo>
                  <a:pt x="1000425" y="3294835"/>
                  <a:pt x="1002356" y="3290973"/>
                  <a:pt x="1002356" y="3287110"/>
                </a:cubicBezTo>
                <a:cubicBezTo>
                  <a:pt x="1010082" y="3283247"/>
                  <a:pt x="1021670" y="3277453"/>
                  <a:pt x="1027463" y="3277453"/>
                </a:cubicBezTo>
                <a:cubicBezTo>
                  <a:pt x="1031326" y="3277453"/>
                  <a:pt x="1033257" y="3279385"/>
                  <a:pt x="1033257" y="3279385"/>
                </a:cubicBezTo>
                <a:close/>
                <a:moveTo>
                  <a:pt x="1377033" y="3341187"/>
                </a:moveTo>
                <a:cubicBezTo>
                  <a:pt x="1338406" y="3335393"/>
                  <a:pt x="1313299" y="3310286"/>
                  <a:pt x="1313299" y="3279385"/>
                </a:cubicBezTo>
                <a:cubicBezTo>
                  <a:pt x="1313299" y="3258140"/>
                  <a:pt x="1319093" y="3258140"/>
                  <a:pt x="1344200" y="3258140"/>
                </a:cubicBezTo>
                <a:cubicBezTo>
                  <a:pt x="1361582" y="3281316"/>
                  <a:pt x="1346132" y="3316080"/>
                  <a:pt x="1377033" y="3341187"/>
                </a:cubicBezTo>
                <a:close/>
                <a:moveTo>
                  <a:pt x="915447" y="3283247"/>
                </a:moveTo>
                <a:cubicBezTo>
                  <a:pt x="899996" y="3294835"/>
                  <a:pt x="871026" y="3306423"/>
                  <a:pt x="853644" y="3306423"/>
                </a:cubicBezTo>
                <a:cubicBezTo>
                  <a:pt x="840125" y="3306423"/>
                  <a:pt x="805361" y="3298698"/>
                  <a:pt x="805361" y="3275522"/>
                </a:cubicBezTo>
                <a:cubicBezTo>
                  <a:pt x="805361" y="3260071"/>
                  <a:pt x="826606" y="3258140"/>
                  <a:pt x="832400" y="3254277"/>
                </a:cubicBezTo>
                <a:cubicBezTo>
                  <a:pt x="843988" y="3248483"/>
                  <a:pt x="855576" y="3238827"/>
                  <a:pt x="867164" y="3234964"/>
                </a:cubicBezTo>
                <a:cubicBezTo>
                  <a:pt x="871026" y="3252346"/>
                  <a:pt x="901928" y="3260071"/>
                  <a:pt x="915447" y="3283247"/>
                </a:cubicBezTo>
                <a:close/>
                <a:moveTo>
                  <a:pt x="1434973" y="3260071"/>
                </a:moveTo>
                <a:cubicBezTo>
                  <a:pt x="1434973" y="3263934"/>
                  <a:pt x="1434973" y="3265865"/>
                  <a:pt x="1433041" y="3267797"/>
                </a:cubicBezTo>
                <a:cubicBezTo>
                  <a:pt x="1425316" y="3275522"/>
                  <a:pt x="1413728" y="3279385"/>
                  <a:pt x="1406003" y="3287110"/>
                </a:cubicBezTo>
                <a:cubicBezTo>
                  <a:pt x="1392483" y="3298698"/>
                  <a:pt x="1386689" y="3314148"/>
                  <a:pt x="1378964" y="3327668"/>
                </a:cubicBezTo>
                <a:cubicBezTo>
                  <a:pt x="1375102" y="3314148"/>
                  <a:pt x="1369308" y="3287110"/>
                  <a:pt x="1369308" y="3283247"/>
                </a:cubicBezTo>
                <a:cubicBezTo>
                  <a:pt x="1369308" y="3277453"/>
                  <a:pt x="1369308" y="3271659"/>
                  <a:pt x="1371239" y="3267797"/>
                </a:cubicBezTo>
                <a:cubicBezTo>
                  <a:pt x="1373170" y="3260071"/>
                  <a:pt x="1377033" y="3248483"/>
                  <a:pt x="1390552" y="3240758"/>
                </a:cubicBezTo>
                <a:cubicBezTo>
                  <a:pt x="1396346" y="3234964"/>
                  <a:pt x="1409865" y="3227239"/>
                  <a:pt x="1415659" y="3227239"/>
                </a:cubicBezTo>
                <a:cubicBezTo>
                  <a:pt x="1425316" y="3227239"/>
                  <a:pt x="1434973" y="3256209"/>
                  <a:pt x="1434973" y="3260071"/>
                </a:cubicBezTo>
                <a:close/>
                <a:moveTo>
                  <a:pt x="986906" y="3246552"/>
                </a:moveTo>
                <a:cubicBezTo>
                  <a:pt x="986906" y="3260071"/>
                  <a:pt x="944417" y="3262003"/>
                  <a:pt x="942485" y="3262003"/>
                </a:cubicBezTo>
                <a:cubicBezTo>
                  <a:pt x="923172" y="3262003"/>
                  <a:pt x="892271" y="3256209"/>
                  <a:pt x="886477" y="3221445"/>
                </a:cubicBezTo>
                <a:cubicBezTo>
                  <a:pt x="896134" y="3213720"/>
                  <a:pt x="915447" y="3215651"/>
                  <a:pt x="928966" y="3215651"/>
                </a:cubicBezTo>
                <a:cubicBezTo>
                  <a:pt x="944417" y="3215651"/>
                  <a:pt x="986906" y="3221445"/>
                  <a:pt x="986906" y="3246552"/>
                </a:cubicBezTo>
                <a:close/>
                <a:moveTo>
                  <a:pt x="1477462" y="3240758"/>
                </a:moveTo>
                <a:cubicBezTo>
                  <a:pt x="1477462" y="3244621"/>
                  <a:pt x="1462011" y="3263934"/>
                  <a:pt x="1458148" y="3263934"/>
                </a:cubicBezTo>
                <a:cubicBezTo>
                  <a:pt x="1444629" y="3263934"/>
                  <a:pt x="1440767" y="3244621"/>
                  <a:pt x="1440767" y="3238827"/>
                </a:cubicBezTo>
                <a:cubicBezTo>
                  <a:pt x="1440767" y="3227239"/>
                  <a:pt x="1442698" y="3211788"/>
                  <a:pt x="1458148" y="3211788"/>
                </a:cubicBezTo>
                <a:cubicBezTo>
                  <a:pt x="1467805" y="3211788"/>
                  <a:pt x="1477462" y="3236896"/>
                  <a:pt x="1477462" y="3240758"/>
                </a:cubicBezTo>
                <a:close/>
                <a:moveTo>
                  <a:pt x="1096991" y="3225308"/>
                </a:moveTo>
                <a:lnTo>
                  <a:pt x="1096991" y="3231102"/>
                </a:lnTo>
                <a:cubicBezTo>
                  <a:pt x="1093128" y="3231102"/>
                  <a:pt x="1087335" y="3233033"/>
                  <a:pt x="1083472" y="3233033"/>
                </a:cubicBezTo>
                <a:cubicBezTo>
                  <a:pt x="1077678" y="3233033"/>
                  <a:pt x="1048708" y="3221445"/>
                  <a:pt x="1042914" y="3221445"/>
                </a:cubicBezTo>
                <a:cubicBezTo>
                  <a:pt x="1031326" y="3221445"/>
                  <a:pt x="1039051" y="3240758"/>
                  <a:pt x="1021670" y="3240758"/>
                </a:cubicBezTo>
                <a:cubicBezTo>
                  <a:pt x="1017807" y="3240758"/>
                  <a:pt x="996562" y="3234964"/>
                  <a:pt x="986906" y="3229170"/>
                </a:cubicBezTo>
                <a:cubicBezTo>
                  <a:pt x="979180" y="3227239"/>
                  <a:pt x="975318" y="3219514"/>
                  <a:pt x="969524" y="3213720"/>
                </a:cubicBezTo>
                <a:cubicBezTo>
                  <a:pt x="977249" y="3211788"/>
                  <a:pt x="990768" y="3209857"/>
                  <a:pt x="994631" y="3209857"/>
                </a:cubicBezTo>
                <a:cubicBezTo>
                  <a:pt x="1012013" y="3209857"/>
                  <a:pt x="1017807" y="3215651"/>
                  <a:pt x="1040983" y="3219514"/>
                </a:cubicBezTo>
                <a:cubicBezTo>
                  <a:pt x="1046777" y="3194406"/>
                  <a:pt x="1066090" y="3221445"/>
                  <a:pt x="1075747" y="3202132"/>
                </a:cubicBezTo>
                <a:cubicBezTo>
                  <a:pt x="1079609" y="3204063"/>
                  <a:pt x="1093128" y="3217582"/>
                  <a:pt x="1096991" y="3225308"/>
                </a:cubicBezTo>
                <a:close/>
                <a:moveTo>
                  <a:pt x="847851" y="3209857"/>
                </a:moveTo>
                <a:cubicBezTo>
                  <a:pt x="847851" y="3234964"/>
                  <a:pt x="832400" y="3240758"/>
                  <a:pt x="815018" y="3240758"/>
                </a:cubicBezTo>
                <a:cubicBezTo>
                  <a:pt x="811155" y="3240758"/>
                  <a:pt x="805361" y="3240758"/>
                  <a:pt x="801499" y="3238827"/>
                </a:cubicBezTo>
                <a:lnTo>
                  <a:pt x="801499" y="3180887"/>
                </a:lnTo>
                <a:cubicBezTo>
                  <a:pt x="816949" y="3190544"/>
                  <a:pt x="847851" y="3205994"/>
                  <a:pt x="847851" y="3209857"/>
                </a:cubicBezTo>
                <a:close/>
                <a:moveTo>
                  <a:pt x="1456217" y="3171231"/>
                </a:moveTo>
                <a:cubicBezTo>
                  <a:pt x="1456217" y="3175093"/>
                  <a:pt x="1454286" y="3184750"/>
                  <a:pt x="1454286" y="3192475"/>
                </a:cubicBezTo>
                <a:lnTo>
                  <a:pt x="1442698" y="3192475"/>
                </a:lnTo>
                <a:cubicBezTo>
                  <a:pt x="1438835" y="3190544"/>
                  <a:pt x="1433041" y="3188612"/>
                  <a:pt x="1433041" y="3182819"/>
                </a:cubicBezTo>
                <a:cubicBezTo>
                  <a:pt x="1433041" y="3175093"/>
                  <a:pt x="1442698" y="3163505"/>
                  <a:pt x="1438835" y="3155780"/>
                </a:cubicBezTo>
                <a:cubicBezTo>
                  <a:pt x="1446560" y="3153849"/>
                  <a:pt x="1456217" y="3163505"/>
                  <a:pt x="1456217" y="3171231"/>
                </a:cubicBezTo>
                <a:close/>
                <a:moveTo>
                  <a:pt x="1425316" y="3142261"/>
                </a:moveTo>
                <a:cubicBezTo>
                  <a:pt x="1425316" y="3144192"/>
                  <a:pt x="1427247" y="3142261"/>
                  <a:pt x="1427247" y="3146123"/>
                </a:cubicBezTo>
                <a:cubicBezTo>
                  <a:pt x="1427247" y="3151917"/>
                  <a:pt x="1419522" y="3163505"/>
                  <a:pt x="1419522" y="3169299"/>
                </a:cubicBezTo>
                <a:lnTo>
                  <a:pt x="1419522" y="3204063"/>
                </a:lnTo>
                <a:cubicBezTo>
                  <a:pt x="1417591" y="3207926"/>
                  <a:pt x="1417591" y="3211788"/>
                  <a:pt x="1415659" y="3211788"/>
                </a:cubicBezTo>
                <a:cubicBezTo>
                  <a:pt x="1402140" y="3217582"/>
                  <a:pt x="1384758" y="3229170"/>
                  <a:pt x="1369308" y="3236896"/>
                </a:cubicBezTo>
                <a:cubicBezTo>
                  <a:pt x="1361582" y="3231102"/>
                  <a:pt x="1363514" y="3215651"/>
                  <a:pt x="1363514" y="3211788"/>
                </a:cubicBezTo>
                <a:cubicBezTo>
                  <a:pt x="1363514" y="3207926"/>
                  <a:pt x="1367376" y="3182819"/>
                  <a:pt x="1369308" y="3167368"/>
                </a:cubicBezTo>
                <a:cubicBezTo>
                  <a:pt x="1348063" y="3177025"/>
                  <a:pt x="1344200" y="3192475"/>
                  <a:pt x="1344200" y="3205994"/>
                </a:cubicBezTo>
                <a:cubicBezTo>
                  <a:pt x="1344200" y="3209857"/>
                  <a:pt x="1349994" y="3227239"/>
                  <a:pt x="1349994" y="3231102"/>
                </a:cubicBezTo>
                <a:cubicBezTo>
                  <a:pt x="1349994" y="3236896"/>
                  <a:pt x="1346132" y="3244621"/>
                  <a:pt x="1344200" y="3250415"/>
                </a:cubicBezTo>
                <a:lnTo>
                  <a:pt x="1313299" y="3250415"/>
                </a:lnTo>
                <a:cubicBezTo>
                  <a:pt x="1295917" y="3240758"/>
                  <a:pt x="1290123" y="3221445"/>
                  <a:pt x="1290123" y="3207926"/>
                </a:cubicBezTo>
                <a:cubicBezTo>
                  <a:pt x="1290123" y="3184750"/>
                  <a:pt x="1322956" y="3151917"/>
                  <a:pt x="1346132" y="3151917"/>
                </a:cubicBezTo>
                <a:cubicBezTo>
                  <a:pt x="1349994" y="3151917"/>
                  <a:pt x="1357720" y="3151917"/>
                  <a:pt x="1363514" y="3153849"/>
                </a:cubicBezTo>
                <a:cubicBezTo>
                  <a:pt x="1365445" y="3157711"/>
                  <a:pt x="1365445" y="3167368"/>
                  <a:pt x="1369308" y="3167368"/>
                </a:cubicBezTo>
                <a:cubicBezTo>
                  <a:pt x="1375102" y="3167368"/>
                  <a:pt x="1398277" y="3149986"/>
                  <a:pt x="1411797" y="3142261"/>
                </a:cubicBezTo>
                <a:lnTo>
                  <a:pt x="1425316" y="3142261"/>
                </a:lnTo>
                <a:close/>
                <a:moveTo>
                  <a:pt x="1075747" y="3198269"/>
                </a:moveTo>
                <a:lnTo>
                  <a:pt x="1042914" y="3198269"/>
                </a:lnTo>
                <a:cubicBezTo>
                  <a:pt x="1037120" y="3196338"/>
                  <a:pt x="1027463" y="3194406"/>
                  <a:pt x="1021670" y="3188612"/>
                </a:cubicBezTo>
                <a:cubicBezTo>
                  <a:pt x="1017807" y="3186681"/>
                  <a:pt x="1012013" y="3182819"/>
                  <a:pt x="1010082" y="3178956"/>
                </a:cubicBezTo>
                <a:cubicBezTo>
                  <a:pt x="1004288" y="3169299"/>
                  <a:pt x="998494" y="3153849"/>
                  <a:pt x="998494" y="3148055"/>
                </a:cubicBezTo>
                <a:cubicBezTo>
                  <a:pt x="998494" y="3144192"/>
                  <a:pt x="1000425" y="3142261"/>
                  <a:pt x="1002356" y="3142261"/>
                </a:cubicBezTo>
                <a:cubicBezTo>
                  <a:pt x="1023601" y="3146123"/>
                  <a:pt x="1075747" y="3157711"/>
                  <a:pt x="1075747" y="3198269"/>
                </a:cubicBezTo>
                <a:close/>
                <a:moveTo>
                  <a:pt x="677894" y="3246552"/>
                </a:moveTo>
                <a:cubicBezTo>
                  <a:pt x="677894" y="3304492"/>
                  <a:pt x="714589" y="3381745"/>
                  <a:pt x="764804" y="3435822"/>
                </a:cubicBezTo>
                <a:cubicBezTo>
                  <a:pt x="768666" y="3433890"/>
                  <a:pt x="768666" y="3430028"/>
                  <a:pt x="770598" y="3430028"/>
                </a:cubicBezTo>
                <a:cubicBezTo>
                  <a:pt x="772529" y="3428096"/>
                  <a:pt x="770598" y="3426165"/>
                  <a:pt x="770598" y="3422302"/>
                </a:cubicBezTo>
                <a:lnTo>
                  <a:pt x="782186" y="3422302"/>
                </a:lnTo>
                <a:cubicBezTo>
                  <a:pt x="778323" y="3445478"/>
                  <a:pt x="776392" y="3470585"/>
                  <a:pt x="784117" y="3505349"/>
                </a:cubicBezTo>
                <a:cubicBezTo>
                  <a:pt x="770598" y="3503418"/>
                  <a:pt x="768666" y="3491830"/>
                  <a:pt x="764804" y="3486036"/>
                </a:cubicBezTo>
                <a:cubicBezTo>
                  <a:pt x="737765" y="3441616"/>
                  <a:pt x="708795" y="3395264"/>
                  <a:pt x="685619" y="3350844"/>
                </a:cubicBezTo>
                <a:cubicBezTo>
                  <a:pt x="677894" y="3335393"/>
                  <a:pt x="670169" y="3318011"/>
                  <a:pt x="666306" y="3300629"/>
                </a:cubicBezTo>
                <a:cubicBezTo>
                  <a:pt x="662444" y="3287110"/>
                  <a:pt x="660512" y="3260071"/>
                  <a:pt x="660512" y="3256209"/>
                </a:cubicBezTo>
                <a:cubicBezTo>
                  <a:pt x="660512" y="3250415"/>
                  <a:pt x="662444" y="3240758"/>
                  <a:pt x="662444" y="3233033"/>
                </a:cubicBezTo>
                <a:cubicBezTo>
                  <a:pt x="664375" y="3225308"/>
                  <a:pt x="666306" y="3215651"/>
                  <a:pt x="666306" y="3205994"/>
                </a:cubicBezTo>
                <a:cubicBezTo>
                  <a:pt x="670169" y="3196338"/>
                  <a:pt x="670169" y="3184750"/>
                  <a:pt x="674032" y="3177025"/>
                </a:cubicBezTo>
                <a:cubicBezTo>
                  <a:pt x="675963" y="3171231"/>
                  <a:pt x="683688" y="3169299"/>
                  <a:pt x="683688" y="3165437"/>
                </a:cubicBezTo>
                <a:cubicBezTo>
                  <a:pt x="691413" y="3142261"/>
                  <a:pt x="706864" y="3130673"/>
                  <a:pt x="722315" y="3122948"/>
                </a:cubicBezTo>
                <a:cubicBezTo>
                  <a:pt x="693345" y="3161574"/>
                  <a:pt x="677894" y="3205994"/>
                  <a:pt x="677894" y="3246552"/>
                </a:cubicBezTo>
                <a:close/>
                <a:moveTo>
                  <a:pt x="986906" y="3149986"/>
                </a:moveTo>
                <a:lnTo>
                  <a:pt x="983043" y="3153849"/>
                </a:lnTo>
                <a:cubicBezTo>
                  <a:pt x="986906" y="3165437"/>
                  <a:pt x="992700" y="3180887"/>
                  <a:pt x="1000425" y="3196338"/>
                </a:cubicBezTo>
                <a:cubicBezTo>
                  <a:pt x="998494" y="3198269"/>
                  <a:pt x="994631" y="3198269"/>
                  <a:pt x="990768" y="3198269"/>
                </a:cubicBezTo>
                <a:cubicBezTo>
                  <a:pt x="936691" y="3198269"/>
                  <a:pt x="911584" y="3163505"/>
                  <a:pt x="911584" y="3115222"/>
                </a:cubicBezTo>
                <a:cubicBezTo>
                  <a:pt x="911584" y="3111360"/>
                  <a:pt x="913515" y="3099772"/>
                  <a:pt x="913515" y="3092046"/>
                </a:cubicBezTo>
                <a:cubicBezTo>
                  <a:pt x="928966" y="3122948"/>
                  <a:pt x="973386" y="3115222"/>
                  <a:pt x="986906" y="3149986"/>
                </a:cubicBezTo>
                <a:close/>
                <a:moveTo>
                  <a:pt x="1307505" y="3084321"/>
                </a:moveTo>
                <a:cubicBezTo>
                  <a:pt x="1301711" y="3095909"/>
                  <a:pt x="1292055" y="3107497"/>
                  <a:pt x="1286261" y="3122948"/>
                </a:cubicBezTo>
                <a:cubicBezTo>
                  <a:pt x="1282398" y="3128742"/>
                  <a:pt x="1282398" y="3140329"/>
                  <a:pt x="1280467" y="3149986"/>
                </a:cubicBezTo>
                <a:cubicBezTo>
                  <a:pt x="1280467" y="3151917"/>
                  <a:pt x="1261154" y="3159643"/>
                  <a:pt x="1255360" y="3159643"/>
                </a:cubicBezTo>
                <a:cubicBezTo>
                  <a:pt x="1236046" y="3159643"/>
                  <a:pt x="1220596" y="3148055"/>
                  <a:pt x="1209008" y="3132604"/>
                </a:cubicBezTo>
                <a:cubicBezTo>
                  <a:pt x="1193557" y="3128742"/>
                  <a:pt x="1168450" y="3140329"/>
                  <a:pt x="1162656" y="3119085"/>
                </a:cubicBezTo>
                <a:cubicBezTo>
                  <a:pt x="1170381" y="3115222"/>
                  <a:pt x="1199351" y="3093978"/>
                  <a:pt x="1210939" y="3093978"/>
                </a:cubicBezTo>
                <a:cubicBezTo>
                  <a:pt x="1230252" y="3093978"/>
                  <a:pt x="1214802" y="3111360"/>
                  <a:pt x="1220596" y="3121016"/>
                </a:cubicBezTo>
                <a:cubicBezTo>
                  <a:pt x="1239909" y="3101703"/>
                  <a:pt x="1261154" y="3086252"/>
                  <a:pt x="1282398" y="3084321"/>
                </a:cubicBezTo>
                <a:lnTo>
                  <a:pt x="1307505" y="3084321"/>
                </a:lnTo>
                <a:close/>
                <a:moveTo>
                  <a:pt x="1388621" y="3117154"/>
                </a:moveTo>
                <a:cubicBezTo>
                  <a:pt x="1392483" y="3113291"/>
                  <a:pt x="1425316" y="3084321"/>
                  <a:pt x="1434973" y="3084321"/>
                </a:cubicBezTo>
                <a:cubicBezTo>
                  <a:pt x="1446560" y="3084321"/>
                  <a:pt x="1444629" y="3097840"/>
                  <a:pt x="1444629" y="3103634"/>
                </a:cubicBezTo>
                <a:cubicBezTo>
                  <a:pt x="1444629" y="3107497"/>
                  <a:pt x="1444629" y="3113291"/>
                  <a:pt x="1442698" y="3119085"/>
                </a:cubicBezTo>
                <a:cubicBezTo>
                  <a:pt x="1433041" y="3122948"/>
                  <a:pt x="1419522" y="3124879"/>
                  <a:pt x="1406003" y="3128742"/>
                </a:cubicBezTo>
                <a:cubicBezTo>
                  <a:pt x="1398277" y="3130673"/>
                  <a:pt x="1386689" y="3128742"/>
                  <a:pt x="1380896" y="3130673"/>
                </a:cubicBezTo>
                <a:cubicBezTo>
                  <a:pt x="1375102" y="3132604"/>
                  <a:pt x="1371239" y="3138398"/>
                  <a:pt x="1365445" y="3138398"/>
                </a:cubicBezTo>
                <a:cubicBezTo>
                  <a:pt x="1357720" y="3138398"/>
                  <a:pt x="1340338" y="3134535"/>
                  <a:pt x="1334544" y="3146123"/>
                </a:cubicBezTo>
                <a:cubicBezTo>
                  <a:pt x="1321025" y="3149986"/>
                  <a:pt x="1309437" y="3153849"/>
                  <a:pt x="1299780" y="3159643"/>
                </a:cubicBezTo>
                <a:cubicBezTo>
                  <a:pt x="1299780" y="3155780"/>
                  <a:pt x="1297849" y="3151917"/>
                  <a:pt x="1297849" y="3148055"/>
                </a:cubicBezTo>
                <a:cubicBezTo>
                  <a:pt x="1297849" y="3111360"/>
                  <a:pt x="1321025" y="3082390"/>
                  <a:pt x="1361582" y="3082390"/>
                </a:cubicBezTo>
                <a:cubicBezTo>
                  <a:pt x="1382827" y="3082390"/>
                  <a:pt x="1388621" y="3090115"/>
                  <a:pt x="1388621" y="3117154"/>
                </a:cubicBezTo>
                <a:close/>
                <a:moveTo>
                  <a:pt x="847851" y="3090115"/>
                </a:moveTo>
                <a:cubicBezTo>
                  <a:pt x="892271" y="3090115"/>
                  <a:pt x="896134" y="3095909"/>
                  <a:pt x="896134" y="3128742"/>
                </a:cubicBezTo>
                <a:cubicBezTo>
                  <a:pt x="896134" y="3153849"/>
                  <a:pt x="909653" y="3169299"/>
                  <a:pt x="932829" y="3198269"/>
                </a:cubicBezTo>
                <a:cubicBezTo>
                  <a:pt x="917378" y="3205994"/>
                  <a:pt x="907722" y="3205994"/>
                  <a:pt x="894202" y="3205994"/>
                </a:cubicBezTo>
                <a:cubicBezTo>
                  <a:pt x="849782" y="3205994"/>
                  <a:pt x="799567" y="3171231"/>
                  <a:pt x="799567" y="3124879"/>
                </a:cubicBezTo>
                <a:cubicBezTo>
                  <a:pt x="799567" y="3119085"/>
                  <a:pt x="801499" y="3082390"/>
                  <a:pt x="816949" y="3082390"/>
                </a:cubicBezTo>
                <a:cubicBezTo>
                  <a:pt x="822743" y="3082390"/>
                  <a:pt x="836263" y="3090115"/>
                  <a:pt x="847851" y="3090115"/>
                </a:cubicBezTo>
                <a:close/>
                <a:moveTo>
                  <a:pt x="482831" y="3084321"/>
                </a:moveTo>
                <a:lnTo>
                  <a:pt x="480899" y="3095909"/>
                </a:lnTo>
                <a:cubicBezTo>
                  <a:pt x="477037" y="3092046"/>
                  <a:pt x="473174" y="3090115"/>
                  <a:pt x="473174" y="3086252"/>
                </a:cubicBezTo>
                <a:cubicBezTo>
                  <a:pt x="473174" y="3080458"/>
                  <a:pt x="469311" y="3082390"/>
                  <a:pt x="467380" y="3080458"/>
                </a:cubicBezTo>
                <a:lnTo>
                  <a:pt x="473174" y="3074665"/>
                </a:lnTo>
                <a:cubicBezTo>
                  <a:pt x="475105" y="3078527"/>
                  <a:pt x="478968" y="3082390"/>
                  <a:pt x="482831" y="3084321"/>
                </a:cubicBezTo>
                <a:close/>
                <a:moveTo>
                  <a:pt x="871026" y="2964579"/>
                </a:moveTo>
                <a:cubicBezTo>
                  <a:pt x="878752" y="2968442"/>
                  <a:pt x="907722" y="2962648"/>
                  <a:pt x="907722" y="2981961"/>
                </a:cubicBezTo>
                <a:cubicBezTo>
                  <a:pt x="907722" y="2987755"/>
                  <a:pt x="896134" y="3005137"/>
                  <a:pt x="896134" y="3014794"/>
                </a:cubicBezTo>
                <a:cubicBezTo>
                  <a:pt x="894202" y="3049557"/>
                  <a:pt x="898065" y="3055351"/>
                  <a:pt x="898065" y="3061145"/>
                </a:cubicBezTo>
                <a:cubicBezTo>
                  <a:pt x="898065" y="3076596"/>
                  <a:pt x="876820" y="3080458"/>
                  <a:pt x="865232" y="3080458"/>
                </a:cubicBezTo>
                <a:cubicBezTo>
                  <a:pt x="851713" y="3080458"/>
                  <a:pt x="813087" y="3070802"/>
                  <a:pt x="813087" y="3053420"/>
                </a:cubicBezTo>
                <a:cubicBezTo>
                  <a:pt x="813087" y="3049557"/>
                  <a:pt x="826606" y="2999343"/>
                  <a:pt x="840125" y="2974236"/>
                </a:cubicBezTo>
                <a:cubicBezTo>
                  <a:pt x="843988" y="2964579"/>
                  <a:pt x="855576" y="2958785"/>
                  <a:pt x="863301" y="2958785"/>
                </a:cubicBezTo>
                <a:cubicBezTo>
                  <a:pt x="867164" y="2958785"/>
                  <a:pt x="865232" y="2962648"/>
                  <a:pt x="871026" y="2964579"/>
                </a:cubicBezTo>
                <a:close/>
                <a:moveTo>
                  <a:pt x="1944842" y="2933678"/>
                </a:moveTo>
                <a:cubicBezTo>
                  <a:pt x="1929391" y="2943335"/>
                  <a:pt x="1912009" y="2952991"/>
                  <a:pt x="1898490" y="2968442"/>
                </a:cubicBezTo>
                <a:cubicBezTo>
                  <a:pt x="1892696" y="2972304"/>
                  <a:pt x="1890765" y="2981961"/>
                  <a:pt x="1886902" y="2987755"/>
                </a:cubicBezTo>
                <a:cubicBezTo>
                  <a:pt x="1886902" y="2989686"/>
                  <a:pt x="1884971" y="2991618"/>
                  <a:pt x="1881108" y="2991618"/>
                </a:cubicBezTo>
                <a:cubicBezTo>
                  <a:pt x="1875314" y="2991618"/>
                  <a:pt x="1861795" y="2981961"/>
                  <a:pt x="1852138" y="2974236"/>
                </a:cubicBezTo>
                <a:cubicBezTo>
                  <a:pt x="1881108" y="2937541"/>
                  <a:pt x="1894627" y="2931747"/>
                  <a:pt x="1921666" y="2931747"/>
                </a:cubicBezTo>
                <a:cubicBezTo>
                  <a:pt x="1927460" y="2931747"/>
                  <a:pt x="1937116" y="2933678"/>
                  <a:pt x="1944842" y="2933678"/>
                </a:cubicBezTo>
                <a:close/>
                <a:moveTo>
                  <a:pt x="1456217" y="2962648"/>
                </a:moveTo>
                <a:cubicBezTo>
                  <a:pt x="1456217" y="2974236"/>
                  <a:pt x="1446560" y="2978098"/>
                  <a:pt x="1434973" y="2981961"/>
                </a:cubicBezTo>
                <a:cubicBezTo>
                  <a:pt x="1438835" y="2985824"/>
                  <a:pt x="1442698" y="2991618"/>
                  <a:pt x="1442698" y="2997412"/>
                </a:cubicBezTo>
                <a:cubicBezTo>
                  <a:pt x="1442698" y="3001274"/>
                  <a:pt x="1436904" y="3010931"/>
                  <a:pt x="1434973" y="3018656"/>
                </a:cubicBezTo>
                <a:cubicBezTo>
                  <a:pt x="1436904" y="3020587"/>
                  <a:pt x="1440767" y="3018656"/>
                  <a:pt x="1452354" y="3018656"/>
                </a:cubicBezTo>
                <a:cubicBezTo>
                  <a:pt x="1452354" y="3018656"/>
                  <a:pt x="1450423" y="3020587"/>
                  <a:pt x="1450423" y="3022519"/>
                </a:cubicBezTo>
                <a:cubicBezTo>
                  <a:pt x="1452354" y="3028313"/>
                  <a:pt x="1454286" y="3037969"/>
                  <a:pt x="1454286" y="3041832"/>
                </a:cubicBezTo>
                <a:cubicBezTo>
                  <a:pt x="1454286" y="3066939"/>
                  <a:pt x="1444629" y="3070802"/>
                  <a:pt x="1417591" y="3076596"/>
                </a:cubicBezTo>
                <a:cubicBezTo>
                  <a:pt x="1409865" y="3068871"/>
                  <a:pt x="1415659" y="3057283"/>
                  <a:pt x="1415659" y="3049557"/>
                </a:cubicBezTo>
                <a:cubicBezTo>
                  <a:pt x="1415659" y="3049557"/>
                  <a:pt x="1415659" y="3047626"/>
                  <a:pt x="1411797" y="3047626"/>
                </a:cubicBezTo>
                <a:cubicBezTo>
                  <a:pt x="1406003" y="3047626"/>
                  <a:pt x="1400209" y="3059214"/>
                  <a:pt x="1392483" y="3065008"/>
                </a:cubicBezTo>
                <a:cubicBezTo>
                  <a:pt x="1382827" y="3070802"/>
                  <a:pt x="1369308" y="3072733"/>
                  <a:pt x="1363514" y="3072733"/>
                </a:cubicBezTo>
                <a:cubicBezTo>
                  <a:pt x="1348063" y="3072733"/>
                  <a:pt x="1328750" y="3068871"/>
                  <a:pt x="1328750" y="3051489"/>
                </a:cubicBezTo>
                <a:cubicBezTo>
                  <a:pt x="1328750" y="3047626"/>
                  <a:pt x="1334544" y="3036038"/>
                  <a:pt x="1334544" y="3030244"/>
                </a:cubicBezTo>
                <a:cubicBezTo>
                  <a:pt x="1334544" y="3026381"/>
                  <a:pt x="1334544" y="3028313"/>
                  <a:pt x="1332612" y="3026381"/>
                </a:cubicBezTo>
                <a:cubicBezTo>
                  <a:pt x="1311368" y="3026381"/>
                  <a:pt x="1317162" y="3053420"/>
                  <a:pt x="1317162" y="3063077"/>
                </a:cubicBezTo>
                <a:lnTo>
                  <a:pt x="1243772" y="3070802"/>
                </a:lnTo>
                <a:cubicBezTo>
                  <a:pt x="1249566" y="3063077"/>
                  <a:pt x="1245703" y="3055351"/>
                  <a:pt x="1243772" y="3047626"/>
                </a:cubicBezTo>
                <a:cubicBezTo>
                  <a:pt x="1226390" y="3099772"/>
                  <a:pt x="1178107" y="3063077"/>
                  <a:pt x="1158793" y="3113291"/>
                </a:cubicBezTo>
                <a:cubicBezTo>
                  <a:pt x="1141412" y="3105566"/>
                  <a:pt x="1143343" y="3095909"/>
                  <a:pt x="1143343" y="3084321"/>
                </a:cubicBezTo>
                <a:cubicBezTo>
                  <a:pt x="1143343" y="3080458"/>
                  <a:pt x="1145274" y="3070802"/>
                  <a:pt x="1145274" y="3063077"/>
                </a:cubicBezTo>
                <a:lnTo>
                  <a:pt x="1145274" y="3055351"/>
                </a:lnTo>
                <a:cubicBezTo>
                  <a:pt x="1168450" y="3020587"/>
                  <a:pt x="1195489" y="3001274"/>
                  <a:pt x="1226390" y="3001274"/>
                </a:cubicBezTo>
                <a:cubicBezTo>
                  <a:pt x="1230252" y="3001274"/>
                  <a:pt x="1239909" y="3001274"/>
                  <a:pt x="1245703" y="3005137"/>
                </a:cubicBezTo>
                <a:cubicBezTo>
                  <a:pt x="1247634" y="3007068"/>
                  <a:pt x="1247634" y="3026381"/>
                  <a:pt x="1253428" y="3026381"/>
                </a:cubicBezTo>
                <a:cubicBezTo>
                  <a:pt x="1259222" y="3026381"/>
                  <a:pt x="1290123" y="2983892"/>
                  <a:pt x="1322956" y="2983892"/>
                </a:cubicBezTo>
                <a:cubicBezTo>
                  <a:pt x="1351926" y="2983892"/>
                  <a:pt x="1336475" y="3001274"/>
                  <a:pt x="1351926" y="3001274"/>
                </a:cubicBezTo>
                <a:cubicBezTo>
                  <a:pt x="1355788" y="3001274"/>
                  <a:pt x="1377033" y="2989686"/>
                  <a:pt x="1390552" y="2981961"/>
                </a:cubicBezTo>
                <a:cubicBezTo>
                  <a:pt x="1382827" y="2974236"/>
                  <a:pt x="1375102" y="2972304"/>
                  <a:pt x="1375102" y="2962648"/>
                </a:cubicBezTo>
                <a:cubicBezTo>
                  <a:pt x="1375102" y="2943335"/>
                  <a:pt x="1413728" y="2916296"/>
                  <a:pt x="1427247" y="2916296"/>
                </a:cubicBezTo>
                <a:cubicBezTo>
                  <a:pt x="1450423" y="2916296"/>
                  <a:pt x="1456217" y="2951060"/>
                  <a:pt x="1456217" y="2962648"/>
                </a:cubicBezTo>
                <a:close/>
                <a:moveTo>
                  <a:pt x="1357720" y="2908571"/>
                </a:moveTo>
                <a:cubicBezTo>
                  <a:pt x="1363514" y="2910502"/>
                  <a:pt x="1371239" y="2918227"/>
                  <a:pt x="1375102" y="2922090"/>
                </a:cubicBezTo>
                <a:cubicBezTo>
                  <a:pt x="1375102" y="2922090"/>
                  <a:pt x="1377033" y="2920159"/>
                  <a:pt x="1377033" y="2925953"/>
                </a:cubicBezTo>
                <a:cubicBezTo>
                  <a:pt x="1377033" y="2929815"/>
                  <a:pt x="1367376" y="2956854"/>
                  <a:pt x="1357720" y="2966510"/>
                </a:cubicBezTo>
                <a:cubicBezTo>
                  <a:pt x="1349994" y="2974236"/>
                  <a:pt x="1328750" y="2970373"/>
                  <a:pt x="1321025" y="2972304"/>
                </a:cubicBezTo>
                <a:cubicBezTo>
                  <a:pt x="1305574" y="2974236"/>
                  <a:pt x="1286261" y="2980030"/>
                  <a:pt x="1270810" y="2987755"/>
                </a:cubicBezTo>
                <a:lnTo>
                  <a:pt x="1265016" y="2987755"/>
                </a:lnTo>
                <a:cubicBezTo>
                  <a:pt x="1265016" y="2981961"/>
                  <a:pt x="1263085" y="2972304"/>
                  <a:pt x="1263085" y="2966510"/>
                </a:cubicBezTo>
                <a:cubicBezTo>
                  <a:pt x="1263085" y="2924021"/>
                  <a:pt x="1299780" y="2906640"/>
                  <a:pt x="1334544" y="2906640"/>
                </a:cubicBezTo>
                <a:cubicBezTo>
                  <a:pt x="1338406" y="2906640"/>
                  <a:pt x="1351926" y="2906640"/>
                  <a:pt x="1357720" y="2908571"/>
                </a:cubicBezTo>
                <a:close/>
                <a:moveTo>
                  <a:pt x="1265016" y="2918227"/>
                </a:moveTo>
                <a:cubicBezTo>
                  <a:pt x="1265016" y="2924021"/>
                  <a:pt x="1259222" y="2929815"/>
                  <a:pt x="1257291" y="2937541"/>
                </a:cubicBezTo>
                <a:cubicBezTo>
                  <a:pt x="1255360" y="2945266"/>
                  <a:pt x="1255360" y="2958785"/>
                  <a:pt x="1249566" y="2970373"/>
                </a:cubicBezTo>
                <a:cubicBezTo>
                  <a:pt x="1239909" y="2989686"/>
                  <a:pt x="1214802" y="2989686"/>
                  <a:pt x="1203214" y="2993549"/>
                </a:cubicBezTo>
                <a:cubicBezTo>
                  <a:pt x="1191626" y="2995480"/>
                  <a:pt x="1178107" y="3001274"/>
                  <a:pt x="1164587" y="3007068"/>
                </a:cubicBezTo>
                <a:cubicBezTo>
                  <a:pt x="1162656" y="2997412"/>
                  <a:pt x="1160725" y="2981961"/>
                  <a:pt x="1160725" y="2976167"/>
                </a:cubicBezTo>
                <a:cubicBezTo>
                  <a:pt x="1160725" y="2931747"/>
                  <a:pt x="1201283" y="2904708"/>
                  <a:pt x="1237978" y="2904708"/>
                </a:cubicBezTo>
                <a:cubicBezTo>
                  <a:pt x="1247634" y="2904708"/>
                  <a:pt x="1265016" y="2904708"/>
                  <a:pt x="1265016" y="2918227"/>
                </a:cubicBezTo>
                <a:close/>
                <a:moveTo>
                  <a:pt x="1012013" y="2943335"/>
                </a:moveTo>
                <a:cubicBezTo>
                  <a:pt x="1013944" y="2958785"/>
                  <a:pt x="1017807" y="2985824"/>
                  <a:pt x="1017807" y="2991618"/>
                </a:cubicBezTo>
                <a:cubicBezTo>
                  <a:pt x="1017807" y="3003206"/>
                  <a:pt x="1004288" y="3007068"/>
                  <a:pt x="996562" y="3007068"/>
                </a:cubicBezTo>
                <a:cubicBezTo>
                  <a:pt x="981112" y="3007068"/>
                  <a:pt x="973386" y="2997412"/>
                  <a:pt x="952142" y="2985824"/>
                </a:cubicBezTo>
                <a:cubicBezTo>
                  <a:pt x="950211" y="2987755"/>
                  <a:pt x="950211" y="2985824"/>
                  <a:pt x="950211" y="2991618"/>
                </a:cubicBezTo>
                <a:cubicBezTo>
                  <a:pt x="950211" y="3016725"/>
                  <a:pt x="992700" y="3018656"/>
                  <a:pt x="998494" y="3026381"/>
                </a:cubicBezTo>
                <a:cubicBezTo>
                  <a:pt x="1000425" y="3030244"/>
                  <a:pt x="994631" y="3041832"/>
                  <a:pt x="1002356" y="3041832"/>
                </a:cubicBezTo>
                <a:cubicBezTo>
                  <a:pt x="1006219" y="3041832"/>
                  <a:pt x="1019738" y="3026381"/>
                  <a:pt x="1029395" y="3026381"/>
                </a:cubicBezTo>
                <a:cubicBezTo>
                  <a:pt x="1044845" y="3026381"/>
                  <a:pt x="1060296" y="3049557"/>
                  <a:pt x="1060296" y="3061145"/>
                </a:cubicBezTo>
                <a:cubicBezTo>
                  <a:pt x="1060296" y="3065008"/>
                  <a:pt x="1052571" y="3074665"/>
                  <a:pt x="1050639" y="3084321"/>
                </a:cubicBezTo>
                <a:cubicBezTo>
                  <a:pt x="1044845" y="3097840"/>
                  <a:pt x="1046777" y="3117154"/>
                  <a:pt x="1046777" y="3134535"/>
                </a:cubicBezTo>
                <a:cubicBezTo>
                  <a:pt x="1044845" y="3138398"/>
                  <a:pt x="1039051" y="3140329"/>
                  <a:pt x="1035189" y="3140329"/>
                </a:cubicBezTo>
                <a:cubicBezTo>
                  <a:pt x="1004288" y="3140329"/>
                  <a:pt x="992700" y="3105566"/>
                  <a:pt x="992700" y="3088184"/>
                </a:cubicBezTo>
                <a:cubicBezTo>
                  <a:pt x="992700" y="3082390"/>
                  <a:pt x="996562" y="3061145"/>
                  <a:pt x="998494" y="3041832"/>
                </a:cubicBezTo>
                <a:cubicBezTo>
                  <a:pt x="969524" y="3061145"/>
                  <a:pt x="979180" y="3092046"/>
                  <a:pt x="981112" y="3113291"/>
                </a:cubicBezTo>
                <a:lnTo>
                  <a:pt x="973386" y="3113291"/>
                </a:lnTo>
                <a:cubicBezTo>
                  <a:pt x="930897" y="3103634"/>
                  <a:pt x="905790" y="3066939"/>
                  <a:pt x="905790" y="3032175"/>
                </a:cubicBezTo>
                <a:cubicBezTo>
                  <a:pt x="905790" y="3014794"/>
                  <a:pt x="917378" y="2966510"/>
                  <a:pt x="944417" y="2983892"/>
                </a:cubicBezTo>
                <a:cubicBezTo>
                  <a:pt x="946348" y="2981961"/>
                  <a:pt x="946348" y="2980030"/>
                  <a:pt x="946348" y="2976167"/>
                </a:cubicBezTo>
                <a:cubicBezTo>
                  <a:pt x="946348" y="2970373"/>
                  <a:pt x="942485" y="2949129"/>
                  <a:pt x="942485" y="2945266"/>
                </a:cubicBezTo>
                <a:cubicBezTo>
                  <a:pt x="942485" y="2933678"/>
                  <a:pt x="944417" y="2902777"/>
                  <a:pt x="965661" y="2902777"/>
                </a:cubicBezTo>
                <a:cubicBezTo>
                  <a:pt x="981112" y="2902777"/>
                  <a:pt x="1010082" y="2924021"/>
                  <a:pt x="1012013" y="2943335"/>
                </a:cubicBezTo>
                <a:close/>
                <a:moveTo>
                  <a:pt x="1577890" y="2924021"/>
                </a:moveTo>
                <a:cubicBezTo>
                  <a:pt x="1577890" y="2929815"/>
                  <a:pt x="1575959" y="2939472"/>
                  <a:pt x="1572096" y="2947197"/>
                </a:cubicBezTo>
                <a:cubicBezTo>
                  <a:pt x="1574028" y="2949129"/>
                  <a:pt x="1574028" y="2949129"/>
                  <a:pt x="1577890" y="2949129"/>
                </a:cubicBezTo>
                <a:cubicBezTo>
                  <a:pt x="1601066" y="2949129"/>
                  <a:pt x="1651281" y="2908571"/>
                  <a:pt x="1668663" y="2908571"/>
                </a:cubicBezTo>
                <a:lnTo>
                  <a:pt x="1680250" y="2908571"/>
                </a:lnTo>
                <a:lnTo>
                  <a:pt x="1680250" y="2918227"/>
                </a:lnTo>
                <a:cubicBezTo>
                  <a:pt x="1659006" y="2968442"/>
                  <a:pt x="1647418" y="3016725"/>
                  <a:pt x="1647418" y="3065008"/>
                </a:cubicBezTo>
                <a:cubicBezTo>
                  <a:pt x="1647418" y="3132604"/>
                  <a:pt x="1659006" y="3117154"/>
                  <a:pt x="1659006" y="3167368"/>
                </a:cubicBezTo>
                <a:cubicBezTo>
                  <a:pt x="1659006" y="3221445"/>
                  <a:pt x="1612654" y="3258140"/>
                  <a:pt x="1564371" y="3258140"/>
                </a:cubicBezTo>
                <a:cubicBezTo>
                  <a:pt x="1541195" y="3258140"/>
                  <a:pt x="1521882" y="3254277"/>
                  <a:pt x="1498706" y="3238827"/>
                </a:cubicBezTo>
                <a:cubicBezTo>
                  <a:pt x="1492912" y="3234964"/>
                  <a:pt x="1489050" y="3225308"/>
                  <a:pt x="1485187" y="3217582"/>
                </a:cubicBezTo>
                <a:cubicBezTo>
                  <a:pt x="1477462" y="3202132"/>
                  <a:pt x="1473599" y="3182819"/>
                  <a:pt x="1469736" y="3167368"/>
                </a:cubicBezTo>
                <a:cubicBezTo>
                  <a:pt x="1462011" y="3138398"/>
                  <a:pt x="1462011" y="3121016"/>
                  <a:pt x="1462011" y="3101703"/>
                </a:cubicBezTo>
                <a:cubicBezTo>
                  <a:pt x="1462011" y="3097840"/>
                  <a:pt x="1463942" y="3080458"/>
                  <a:pt x="1463942" y="3068871"/>
                </a:cubicBezTo>
                <a:cubicBezTo>
                  <a:pt x="1465874" y="3065008"/>
                  <a:pt x="1465874" y="3059214"/>
                  <a:pt x="1465874" y="3055351"/>
                </a:cubicBezTo>
                <a:cubicBezTo>
                  <a:pt x="1467805" y="3051489"/>
                  <a:pt x="1467805" y="3047626"/>
                  <a:pt x="1467805" y="3043763"/>
                </a:cubicBezTo>
                <a:cubicBezTo>
                  <a:pt x="1469736" y="3036038"/>
                  <a:pt x="1465874" y="3024450"/>
                  <a:pt x="1471668" y="3016725"/>
                </a:cubicBezTo>
                <a:cubicBezTo>
                  <a:pt x="1477462" y="3005137"/>
                  <a:pt x="1490981" y="3001274"/>
                  <a:pt x="1496775" y="2991618"/>
                </a:cubicBezTo>
                <a:cubicBezTo>
                  <a:pt x="1518019" y="2987755"/>
                  <a:pt x="1552783" y="2970373"/>
                  <a:pt x="1572096" y="2949129"/>
                </a:cubicBezTo>
                <a:cubicBezTo>
                  <a:pt x="1562440" y="2941403"/>
                  <a:pt x="1535401" y="2896983"/>
                  <a:pt x="1535401" y="2895052"/>
                </a:cubicBezTo>
                <a:cubicBezTo>
                  <a:pt x="1535401" y="2889258"/>
                  <a:pt x="1541195" y="2887326"/>
                  <a:pt x="1546989" y="2887326"/>
                </a:cubicBezTo>
                <a:cubicBezTo>
                  <a:pt x="1570165" y="2887326"/>
                  <a:pt x="1577890" y="2910502"/>
                  <a:pt x="1577890" y="2924021"/>
                </a:cubicBezTo>
                <a:close/>
                <a:moveTo>
                  <a:pt x="393990" y="2937541"/>
                </a:moveTo>
                <a:cubicBezTo>
                  <a:pt x="399784" y="2949129"/>
                  <a:pt x="411372" y="2956854"/>
                  <a:pt x="415234" y="2966510"/>
                </a:cubicBezTo>
                <a:cubicBezTo>
                  <a:pt x="426822" y="2987755"/>
                  <a:pt x="440342" y="3022519"/>
                  <a:pt x="471243" y="3039901"/>
                </a:cubicBezTo>
                <a:lnTo>
                  <a:pt x="471243" y="3016725"/>
                </a:lnTo>
                <a:cubicBezTo>
                  <a:pt x="471243" y="2972304"/>
                  <a:pt x="498281" y="2964579"/>
                  <a:pt x="494419" y="2912433"/>
                </a:cubicBezTo>
                <a:cubicBezTo>
                  <a:pt x="507938" y="2914365"/>
                  <a:pt x="496350" y="2937541"/>
                  <a:pt x="507938" y="2947197"/>
                </a:cubicBezTo>
                <a:cubicBezTo>
                  <a:pt x="515663" y="2952991"/>
                  <a:pt x="533045" y="2954923"/>
                  <a:pt x="536908" y="2954923"/>
                </a:cubicBezTo>
                <a:cubicBezTo>
                  <a:pt x="548496" y="2954923"/>
                  <a:pt x="548496" y="2933678"/>
                  <a:pt x="548496" y="2933678"/>
                </a:cubicBezTo>
                <a:cubicBezTo>
                  <a:pt x="560084" y="2966510"/>
                  <a:pt x="565877" y="2991618"/>
                  <a:pt x="565877" y="3022519"/>
                </a:cubicBezTo>
                <a:cubicBezTo>
                  <a:pt x="565877" y="3086252"/>
                  <a:pt x="534976" y="3119085"/>
                  <a:pt x="534976" y="3167368"/>
                </a:cubicBezTo>
                <a:cubicBezTo>
                  <a:pt x="534976" y="3171231"/>
                  <a:pt x="534976" y="3184750"/>
                  <a:pt x="536908" y="3192475"/>
                </a:cubicBezTo>
                <a:cubicBezTo>
                  <a:pt x="538839" y="3204063"/>
                  <a:pt x="554290" y="3229170"/>
                  <a:pt x="571671" y="3236896"/>
                </a:cubicBezTo>
                <a:cubicBezTo>
                  <a:pt x="589053" y="3246552"/>
                  <a:pt x="614161" y="3236896"/>
                  <a:pt x="625748" y="3262003"/>
                </a:cubicBezTo>
                <a:cubicBezTo>
                  <a:pt x="631542" y="3271659"/>
                  <a:pt x="629611" y="3290973"/>
                  <a:pt x="629611" y="3296767"/>
                </a:cubicBezTo>
                <a:cubicBezTo>
                  <a:pt x="629611" y="3348912"/>
                  <a:pt x="602573" y="3356637"/>
                  <a:pt x="602573" y="3387539"/>
                </a:cubicBezTo>
                <a:cubicBezTo>
                  <a:pt x="602573" y="3420371"/>
                  <a:pt x="633474" y="3420371"/>
                  <a:pt x="633474" y="3462860"/>
                </a:cubicBezTo>
                <a:cubicBezTo>
                  <a:pt x="633474" y="3486036"/>
                  <a:pt x="623817" y="3499555"/>
                  <a:pt x="614161" y="3526594"/>
                </a:cubicBezTo>
                <a:cubicBezTo>
                  <a:pt x="606435" y="3507281"/>
                  <a:pt x="583259" y="3511143"/>
                  <a:pt x="573603" y="3511143"/>
                </a:cubicBezTo>
                <a:cubicBezTo>
                  <a:pt x="569740" y="3511143"/>
                  <a:pt x="562015" y="3507281"/>
                  <a:pt x="558152" y="3511143"/>
                </a:cubicBezTo>
                <a:cubicBezTo>
                  <a:pt x="540770" y="3522731"/>
                  <a:pt x="527251" y="3542044"/>
                  <a:pt x="509869" y="3555564"/>
                </a:cubicBezTo>
                <a:cubicBezTo>
                  <a:pt x="517594" y="3559426"/>
                  <a:pt x="529182" y="3561358"/>
                  <a:pt x="533045" y="3561358"/>
                </a:cubicBezTo>
                <a:cubicBezTo>
                  <a:pt x="546564" y="3561358"/>
                  <a:pt x="563946" y="3555564"/>
                  <a:pt x="579397" y="3543976"/>
                </a:cubicBezTo>
                <a:lnTo>
                  <a:pt x="587122" y="3543976"/>
                </a:lnTo>
                <a:cubicBezTo>
                  <a:pt x="587122" y="3545907"/>
                  <a:pt x="589053" y="3549770"/>
                  <a:pt x="589053" y="3553632"/>
                </a:cubicBezTo>
                <a:cubicBezTo>
                  <a:pt x="581328" y="3557495"/>
                  <a:pt x="573603" y="3561358"/>
                  <a:pt x="565877" y="3563289"/>
                </a:cubicBezTo>
                <a:cubicBezTo>
                  <a:pt x="550427" y="3569083"/>
                  <a:pt x="525320" y="3572946"/>
                  <a:pt x="519526" y="3572946"/>
                </a:cubicBezTo>
                <a:cubicBezTo>
                  <a:pt x="515663" y="3572946"/>
                  <a:pt x="477037" y="3567152"/>
                  <a:pt x="455792" y="3561358"/>
                </a:cubicBezTo>
                <a:cubicBezTo>
                  <a:pt x="461586" y="3545907"/>
                  <a:pt x="478968" y="3555564"/>
                  <a:pt x="492487" y="3549770"/>
                </a:cubicBezTo>
                <a:cubicBezTo>
                  <a:pt x="498281" y="3547838"/>
                  <a:pt x="546564" y="3515006"/>
                  <a:pt x="546564" y="3509212"/>
                </a:cubicBezTo>
                <a:cubicBezTo>
                  <a:pt x="546564" y="3505349"/>
                  <a:pt x="529182" y="3480242"/>
                  <a:pt x="525320" y="3466723"/>
                </a:cubicBezTo>
                <a:cubicBezTo>
                  <a:pt x="513732" y="3424234"/>
                  <a:pt x="498281" y="3372088"/>
                  <a:pt x="465449" y="3331530"/>
                </a:cubicBezTo>
                <a:cubicBezTo>
                  <a:pt x="446135" y="3306423"/>
                  <a:pt x="448067" y="3275522"/>
                  <a:pt x="428754" y="3252346"/>
                </a:cubicBezTo>
                <a:cubicBezTo>
                  <a:pt x="403646" y="3256209"/>
                  <a:pt x="378539" y="3240758"/>
                  <a:pt x="353432" y="3223376"/>
                </a:cubicBezTo>
                <a:cubicBezTo>
                  <a:pt x="339913" y="3213720"/>
                  <a:pt x="322531" y="3209857"/>
                  <a:pt x="310943" y="3200200"/>
                </a:cubicBezTo>
                <a:cubicBezTo>
                  <a:pt x="289698" y="3184750"/>
                  <a:pt x="272316" y="3161574"/>
                  <a:pt x="253003" y="3144192"/>
                </a:cubicBezTo>
                <a:cubicBezTo>
                  <a:pt x="245278" y="3136467"/>
                  <a:pt x="233690" y="3132604"/>
                  <a:pt x="227896" y="3128742"/>
                </a:cubicBezTo>
                <a:cubicBezTo>
                  <a:pt x="222102" y="3126810"/>
                  <a:pt x="220171" y="3122948"/>
                  <a:pt x="220171" y="3119085"/>
                </a:cubicBezTo>
                <a:lnTo>
                  <a:pt x="220171" y="3074665"/>
                </a:lnTo>
                <a:cubicBezTo>
                  <a:pt x="206651" y="3041832"/>
                  <a:pt x="169956" y="3047626"/>
                  <a:pt x="144849" y="3047626"/>
                </a:cubicBezTo>
                <a:lnTo>
                  <a:pt x="129399" y="3047626"/>
                </a:lnTo>
                <a:cubicBezTo>
                  <a:pt x="135193" y="3024450"/>
                  <a:pt x="173819" y="3012862"/>
                  <a:pt x="193132" y="3012862"/>
                </a:cubicBezTo>
                <a:cubicBezTo>
                  <a:pt x="196995" y="3012862"/>
                  <a:pt x="222102" y="3016725"/>
                  <a:pt x="237553" y="3022519"/>
                </a:cubicBezTo>
                <a:cubicBezTo>
                  <a:pt x="233690" y="3022519"/>
                  <a:pt x="227896" y="3024450"/>
                  <a:pt x="177682" y="3026381"/>
                </a:cubicBezTo>
                <a:cubicBezTo>
                  <a:pt x="179613" y="3028313"/>
                  <a:pt x="179613" y="3032175"/>
                  <a:pt x="185407" y="3034107"/>
                </a:cubicBezTo>
                <a:cubicBezTo>
                  <a:pt x="200858" y="3041832"/>
                  <a:pt x="233690" y="3065008"/>
                  <a:pt x="237553" y="3065008"/>
                </a:cubicBezTo>
                <a:cubicBezTo>
                  <a:pt x="249141" y="3065008"/>
                  <a:pt x="256866" y="3041832"/>
                  <a:pt x="258797" y="3039901"/>
                </a:cubicBezTo>
                <a:cubicBezTo>
                  <a:pt x="272316" y="3045695"/>
                  <a:pt x="287767" y="3053420"/>
                  <a:pt x="301286" y="3059214"/>
                </a:cubicBezTo>
                <a:cubicBezTo>
                  <a:pt x="316737" y="3065008"/>
                  <a:pt x="322531" y="3093978"/>
                  <a:pt x="330256" y="3095909"/>
                </a:cubicBezTo>
                <a:cubicBezTo>
                  <a:pt x="336050" y="3099772"/>
                  <a:pt x="347638" y="3097840"/>
                  <a:pt x="355363" y="3103634"/>
                </a:cubicBezTo>
                <a:cubicBezTo>
                  <a:pt x="368883" y="3115222"/>
                  <a:pt x="376608" y="3157711"/>
                  <a:pt x="401715" y="3157711"/>
                </a:cubicBezTo>
                <a:cubicBezTo>
                  <a:pt x="405578" y="3157711"/>
                  <a:pt x="409440" y="3155780"/>
                  <a:pt x="409440" y="3151917"/>
                </a:cubicBezTo>
                <a:cubicBezTo>
                  <a:pt x="409440" y="3148055"/>
                  <a:pt x="395921" y="3121016"/>
                  <a:pt x="386264" y="3109428"/>
                </a:cubicBezTo>
                <a:cubicBezTo>
                  <a:pt x="380471" y="3099772"/>
                  <a:pt x="366951" y="3093978"/>
                  <a:pt x="363089" y="3086252"/>
                </a:cubicBezTo>
                <a:cubicBezTo>
                  <a:pt x="357295" y="3076596"/>
                  <a:pt x="355363" y="3063077"/>
                  <a:pt x="351501" y="3055351"/>
                </a:cubicBezTo>
                <a:cubicBezTo>
                  <a:pt x="343775" y="3034107"/>
                  <a:pt x="337981" y="3010931"/>
                  <a:pt x="337981" y="2991618"/>
                </a:cubicBezTo>
                <a:cubicBezTo>
                  <a:pt x="337981" y="2987755"/>
                  <a:pt x="341844" y="2968442"/>
                  <a:pt x="345707" y="2956854"/>
                </a:cubicBezTo>
                <a:cubicBezTo>
                  <a:pt x="353432" y="2958785"/>
                  <a:pt x="365020" y="2962648"/>
                  <a:pt x="368883" y="2962648"/>
                </a:cubicBezTo>
                <a:cubicBezTo>
                  <a:pt x="378539" y="2962648"/>
                  <a:pt x="395921" y="2952991"/>
                  <a:pt x="395921" y="2941403"/>
                </a:cubicBezTo>
                <a:cubicBezTo>
                  <a:pt x="395921" y="2935609"/>
                  <a:pt x="382402" y="2929815"/>
                  <a:pt x="378539" y="2924021"/>
                </a:cubicBezTo>
                <a:cubicBezTo>
                  <a:pt x="357295" y="2908571"/>
                  <a:pt x="347638" y="2898914"/>
                  <a:pt x="328325" y="2898914"/>
                </a:cubicBezTo>
                <a:cubicBezTo>
                  <a:pt x="322531" y="2898914"/>
                  <a:pt x="320600" y="2898914"/>
                  <a:pt x="316737" y="2900846"/>
                </a:cubicBezTo>
                <a:cubicBezTo>
                  <a:pt x="320600" y="2908571"/>
                  <a:pt x="326393" y="2916296"/>
                  <a:pt x="330256" y="2924021"/>
                </a:cubicBezTo>
                <a:lnTo>
                  <a:pt x="330256" y="2929815"/>
                </a:lnTo>
                <a:cubicBezTo>
                  <a:pt x="309012" y="2916296"/>
                  <a:pt x="285836" y="2898914"/>
                  <a:pt x="266522" y="2904708"/>
                </a:cubicBezTo>
                <a:cubicBezTo>
                  <a:pt x="285836" y="2893120"/>
                  <a:pt x="303218" y="2887326"/>
                  <a:pt x="318668" y="2887326"/>
                </a:cubicBezTo>
                <a:cubicBezTo>
                  <a:pt x="345707" y="2887326"/>
                  <a:pt x="376608" y="2902777"/>
                  <a:pt x="393990" y="2937541"/>
                </a:cubicBezTo>
                <a:close/>
                <a:moveTo>
                  <a:pt x="1759435" y="2887326"/>
                </a:moveTo>
                <a:cubicBezTo>
                  <a:pt x="1759435" y="2896983"/>
                  <a:pt x="1742053" y="2906640"/>
                  <a:pt x="1738190" y="2916296"/>
                </a:cubicBezTo>
                <a:cubicBezTo>
                  <a:pt x="1732396" y="2924021"/>
                  <a:pt x="1730465" y="2937541"/>
                  <a:pt x="1726602" y="2947197"/>
                </a:cubicBezTo>
                <a:cubicBezTo>
                  <a:pt x="1715014" y="2954923"/>
                  <a:pt x="1715014" y="2956854"/>
                  <a:pt x="1705358" y="2956854"/>
                </a:cubicBezTo>
                <a:cubicBezTo>
                  <a:pt x="1699564" y="2956854"/>
                  <a:pt x="1682182" y="2951060"/>
                  <a:pt x="1682182" y="2941403"/>
                </a:cubicBezTo>
                <a:cubicBezTo>
                  <a:pt x="1682182" y="2925953"/>
                  <a:pt x="1732396" y="2893120"/>
                  <a:pt x="1747847" y="2885395"/>
                </a:cubicBezTo>
                <a:cubicBezTo>
                  <a:pt x="1757503" y="2885395"/>
                  <a:pt x="1757503" y="2887326"/>
                  <a:pt x="1759435" y="2887326"/>
                </a:cubicBezTo>
                <a:close/>
                <a:moveTo>
                  <a:pt x="942485" y="2900846"/>
                </a:moveTo>
                <a:cubicBezTo>
                  <a:pt x="942485" y="2912433"/>
                  <a:pt x="919309" y="2949129"/>
                  <a:pt x="913515" y="2956854"/>
                </a:cubicBezTo>
                <a:lnTo>
                  <a:pt x="867164" y="2956854"/>
                </a:lnTo>
                <a:lnTo>
                  <a:pt x="867164" y="2937541"/>
                </a:lnTo>
                <a:cubicBezTo>
                  <a:pt x="871026" y="2916296"/>
                  <a:pt x="884546" y="2883464"/>
                  <a:pt x="907722" y="2883464"/>
                </a:cubicBezTo>
                <a:cubicBezTo>
                  <a:pt x="917378" y="2883464"/>
                  <a:pt x="942485" y="2889258"/>
                  <a:pt x="942485" y="2900846"/>
                </a:cubicBezTo>
                <a:close/>
                <a:moveTo>
                  <a:pt x="546564" y="2918227"/>
                </a:moveTo>
                <a:lnTo>
                  <a:pt x="546564" y="2929815"/>
                </a:lnTo>
                <a:cubicBezTo>
                  <a:pt x="531114" y="2912433"/>
                  <a:pt x="509869" y="2895052"/>
                  <a:pt x="507938" y="2877670"/>
                </a:cubicBezTo>
                <a:cubicBezTo>
                  <a:pt x="513732" y="2879601"/>
                  <a:pt x="546564" y="2900846"/>
                  <a:pt x="546564" y="2918227"/>
                </a:cubicBezTo>
                <a:close/>
                <a:moveTo>
                  <a:pt x="486693" y="2871876"/>
                </a:moveTo>
                <a:cubicBezTo>
                  <a:pt x="482831" y="2875738"/>
                  <a:pt x="482831" y="2889258"/>
                  <a:pt x="473174" y="2889258"/>
                </a:cubicBezTo>
                <a:cubicBezTo>
                  <a:pt x="469311" y="2889258"/>
                  <a:pt x="444204" y="2873807"/>
                  <a:pt x="430685" y="2866082"/>
                </a:cubicBezTo>
                <a:cubicBezTo>
                  <a:pt x="440342" y="2866082"/>
                  <a:pt x="453861" y="2864150"/>
                  <a:pt x="457723" y="2864150"/>
                </a:cubicBezTo>
                <a:cubicBezTo>
                  <a:pt x="463517" y="2864150"/>
                  <a:pt x="478968" y="2866082"/>
                  <a:pt x="486693" y="2871876"/>
                </a:cubicBezTo>
                <a:close/>
                <a:moveTo>
                  <a:pt x="1527676" y="2873807"/>
                </a:moveTo>
                <a:cubicBezTo>
                  <a:pt x="1519951" y="2885395"/>
                  <a:pt x="1502569" y="2895052"/>
                  <a:pt x="1490981" y="2896983"/>
                </a:cubicBezTo>
                <a:cubicBezTo>
                  <a:pt x="1492912" y="2881532"/>
                  <a:pt x="1496775" y="2869944"/>
                  <a:pt x="1498706" y="2858356"/>
                </a:cubicBezTo>
                <a:cubicBezTo>
                  <a:pt x="1508363" y="2862219"/>
                  <a:pt x="1518019" y="2866082"/>
                  <a:pt x="1527676" y="2873807"/>
                </a:cubicBezTo>
                <a:close/>
                <a:moveTo>
                  <a:pt x="1160725" y="2840975"/>
                </a:moveTo>
                <a:cubicBezTo>
                  <a:pt x="1156862" y="2860288"/>
                  <a:pt x="1154931" y="2877670"/>
                  <a:pt x="1154931" y="2883464"/>
                </a:cubicBezTo>
                <a:cubicBezTo>
                  <a:pt x="1154931" y="2898914"/>
                  <a:pt x="1166519" y="2912433"/>
                  <a:pt x="1166519" y="2916296"/>
                </a:cubicBezTo>
                <a:cubicBezTo>
                  <a:pt x="1166519" y="2924021"/>
                  <a:pt x="1151068" y="2952991"/>
                  <a:pt x="1151068" y="2952991"/>
                </a:cubicBezTo>
                <a:cubicBezTo>
                  <a:pt x="1147206" y="2964579"/>
                  <a:pt x="1152999" y="2972304"/>
                  <a:pt x="1143343" y="2981961"/>
                </a:cubicBezTo>
                <a:cubicBezTo>
                  <a:pt x="1108579" y="2987755"/>
                  <a:pt x="1087335" y="2935609"/>
                  <a:pt x="1087335" y="2914365"/>
                </a:cubicBezTo>
                <a:cubicBezTo>
                  <a:pt x="1087335" y="2885395"/>
                  <a:pt x="1096991" y="2858356"/>
                  <a:pt x="1141412" y="2840975"/>
                </a:cubicBezTo>
                <a:lnTo>
                  <a:pt x="1160725" y="2840975"/>
                </a:lnTo>
                <a:close/>
                <a:moveTo>
                  <a:pt x="1396346" y="2835181"/>
                </a:moveTo>
                <a:cubicBezTo>
                  <a:pt x="1407934" y="2846769"/>
                  <a:pt x="1434973" y="2877670"/>
                  <a:pt x="1434973" y="2896983"/>
                </a:cubicBezTo>
                <a:cubicBezTo>
                  <a:pt x="1434973" y="2900846"/>
                  <a:pt x="1411797" y="2908571"/>
                  <a:pt x="1409865" y="2908571"/>
                </a:cubicBezTo>
                <a:cubicBezTo>
                  <a:pt x="1390552" y="2908571"/>
                  <a:pt x="1380896" y="2891189"/>
                  <a:pt x="1380896" y="2877670"/>
                </a:cubicBezTo>
                <a:cubicBezTo>
                  <a:pt x="1380896" y="2873807"/>
                  <a:pt x="1384758" y="2848700"/>
                  <a:pt x="1390552" y="2835181"/>
                </a:cubicBezTo>
                <a:lnTo>
                  <a:pt x="1396346" y="2835181"/>
                </a:lnTo>
                <a:close/>
                <a:moveTo>
                  <a:pt x="956005" y="2866082"/>
                </a:moveTo>
                <a:cubicBezTo>
                  <a:pt x="956005" y="2873807"/>
                  <a:pt x="948279" y="2881532"/>
                  <a:pt x="940554" y="2881532"/>
                </a:cubicBezTo>
                <a:cubicBezTo>
                  <a:pt x="936691" y="2881532"/>
                  <a:pt x="921241" y="2873807"/>
                  <a:pt x="911584" y="2866082"/>
                </a:cubicBezTo>
                <a:cubicBezTo>
                  <a:pt x="923172" y="2854494"/>
                  <a:pt x="934760" y="2842906"/>
                  <a:pt x="946348" y="2833249"/>
                </a:cubicBezTo>
                <a:cubicBezTo>
                  <a:pt x="948279" y="2842906"/>
                  <a:pt x="956005" y="2860288"/>
                  <a:pt x="956005" y="2866082"/>
                </a:cubicBezTo>
                <a:close/>
                <a:moveTo>
                  <a:pt x="1278535" y="2817799"/>
                </a:moveTo>
                <a:cubicBezTo>
                  <a:pt x="1278535" y="2823593"/>
                  <a:pt x="1266947" y="2840975"/>
                  <a:pt x="1266947" y="2846769"/>
                </a:cubicBezTo>
                <a:lnTo>
                  <a:pt x="1266947" y="2895052"/>
                </a:lnTo>
                <a:lnTo>
                  <a:pt x="1170381" y="2902777"/>
                </a:lnTo>
                <a:cubicBezTo>
                  <a:pt x="1168450" y="2896983"/>
                  <a:pt x="1168450" y="2891189"/>
                  <a:pt x="1168450" y="2885395"/>
                </a:cubicBezTo>
                <a:cubicBezTo>
                  <a:pt x="1168450" y="2862219"/>
                  <a:pt x="1178107" y="2842906"/>
                  <a:pt x="1195489" y="2821661"/>
                </a:cubicBezTo>
                <a:cubicBezTo>
                  <a:pt x="1218664" y="2815867"/>
                  <a:pt x="1261154" y="2806211"/>
                  <a:pt x="1266947" y="2806211"/>
                </a:cubicBezTo>
                <a:cubicBezTo>
                  <a:pt x="1274673" y="2806211"/>
                  <a:pt x="1278535" y="2815867"/>
                  <a:pt x="1278535" y="2817799"/>
                </a:cubicBezTo>
                <a:close/>
                <a:moveTo>
                  <a:pt x="1568234" y="2788829"/>
                </a:moveTo>
                <a:cubicBezTo>
                  <a:pt x="1572096" y="2804279"/>
                  <a:pt x="1601066" y="2823593"/>
                  <a:pt x="1618448" y="2833249"/>
                </a:cubicBezTo>
                <a:cubicBezTo>
                  <a:pt x="1599135" y="2842906"/>
                  <a:pt x="1564371" y="2858356"/>
                  <a:pt x="1560508" y="2858356"/>
                </a:cubicBezTo>
                <a:cubicBezTo>
                  <a:pt x="1546989" y="2858356"/>
                  <a:pt x="1546989" y="2812005"/>
                  <a:pt x="1546989" y="2810073"/>
                </a:cubicBezTo>
                <a:cubicBezTo>
                  <a:pt x="1546989" y="2806211"/>
                  <a:pt x="1554715" y="2796554"/>
                  <a:pt x="1556646" y="2788829"/>
                </a:cubicBezTo>
                <a:cubicBezTo>
                  <a:pt x="1558577" y="2786898"/>
                  <a:pt x="1556646" y="2786898"/>
                  <a:pt x="1562440" y="2786898"/>
                </a:cubicBezTo>
                <a:cubicBezTo>
                  <a:pt x="1566302" y="2786898"/>
                  <a:pt x="1568234" y="2788829"/>
                  <a:pt x="1568234" y="2788829"/>
                </a:cubicBezTo>
                <a:close/>
                <a:moveTo>
                  <a:pt x="1027463" y="2840975"/>
                </a:moveTo>
                <a:cubicBezTo>
                  <a:pt x="1031326" y="2852562"/>
                  <a:pt x="1056433" y="2862219"/>
                  <a:pt x="1056433" y="2877670"/>
                </a:cubicBezTo>
                <a:cubicBezTo>
                  <a:pt x="1056433" y="2881532"/>
                  <a:pt x="1052571" y="2889258"/>
                  <a:pt x="1050639" y="2895052"/>
                </a:cubicBezTo>
                <a:cubicBezTo>
                  <a:pt x="1054502" y="2900846"/>
                  <a:pt x="1064159" y="2896983"/>
                  <a:pt x="1071884" y="2896983"/>
                </a:cubicBezTo>
                <a:cubicBezTo>
                  <a:pt x="1077678" y="2916296"/>
                  <a:pt x="1069953" y="2933678"/>
                  <a:pt x="1085403" y="2956854"/>
                </a:cubicBezTo>
                <a:cubicBezTo>
                  <a:pt x="1093128" y="2968442"/>
                  <a:pt x="1122098" y="2993549"/>
                  <a:pt x="1122098" y="2997412"/>
                </a:cubicBezTo>
                <a:cubicBezTo>
                  <a:pt x="1122098" y="3003206"/>
                  <a:pt x="1118236" y="3005137"/>
                  <a:pt x="1116304" y="3007068"/>
                </a:cubicBezTo>
                <a:cubicBezTo>
                  <a:pt x="1120167" y="3009000"/>
                  <a:pt x="1125961" y="3007068"/>
                  <a:pt x="1129824" y="3007068"/>
                </a:cubicBezTo>
                <a:cubicBezTo>
                  <a:pt x="1141412" y="3007068"/>
                  <a:pt x="1151068" y="3009000"/>
                  <a:pt x="1151068" y="3020587"/>
                </a:cubicBezTo>
                <a:cubicBezTo>
                  <a:pt x="1151068" y="3043763"/>
                  <a:pt x="1131755" y="3047626"/>
                  <a:pt x="1131755" y="3078527"/>
                </a:cubicBezTo>
                <a:cubicBezTo>
                  <a:pt x="1131755" y="3082390"/>
                  <a:pt x="1137549" y="3109428"/>
                  <a:pt x="1139480" y="3124879"/>
                </a:cubicBezTo>
                <a:cubicBezTo>
                  <a:pt x="1129824" y="3124879"/>
                  <a:pt x="1118236" y="3122948"/>
                  <a:pt x="1108579" y="3124879"/>
                </a:cubicBezTo>
                <a:cubicBezTo>
                  <a:pt x="1118236" y="3144192"/>
                  <a:pt x="1151068" y="3142261"/>
                  <a:pt x="1156862" y="3153849"/>
                </a:cubicBezTo>
                <a:cubicBezTo>
                  <a:pt x="1160725" y="3161574"/>
                  <a:pt x="1164587" y="3178956"/>
                  <a:pt x="1164587" y="3182819"/>
                </a:cubicBezTo>
                <a:cubicBezTo>
                  <a:pt x="1164587" y="3205994"/>
                  <a:pt x="1143343" y="3205994"/>
                  <a:pt x="1131755" y="3205994"/>
                </a:cubicBezTo>
                <a:cubicBezTo>
                  <a:pt x="1106648" y="3205994"/>
                  <a:pt x="1066090" y="3169299"/>
                  <a:pt x="1062227" y="3142261"/>
                </a:cubicBezTo>
                <a:cubicBezTo>
                  <a:pt x="1060296" y="3134535"/>
                  <a:pt x="1060296" y="3122948"/>
                  <a:pt x="1060296" y="3119085"/>
                </a:cubicBezTo>
                <a:cubicBezTo>
                  <a:pt x="1060296" y="3113291"/>
                  <a:pt x="1062227" y="3097840"/>
                  <a:pt x="1066090" y="3086252"/>
                </a:cubicBezTo>
                <a:cubicBezTo>
                  <a:pt x="1077678" y="3097840"/>
                  <a:pt x="1079609" y="3113291"/>
                  <a:pt x="1098922" y="3124879"/>
                </a:cubicBezTo>
                <a:lnTo>
                  <a:pt x="1108579" y="3122948"/>
                </a:lnTo>
                <a:cubicBezTo>
                  <a:pt x="1091197" y="3105566"/>
                  <a:pt x="1081541" y="3080458"/>
                  <a:pt x="1081541" y="3061145"/>
                </a:cubicBezTo>
                <a:cubicBezTo>
                  <a:pt x="1081541" y="3057283"/>
                  <a:pt x="1083472" y="3045695"/>
                  <a:pt x="1085403" y="3037969"/>
                </a:cubicBezTo>
                <a:cubicBezTo>
                  <a:pt x="1081541" y="3036038"/>
                  <a:pt x="1075747" y="3036038"/>
                  <a:pt x="1069953" y="3036038"/>
                </a:cubicBezTo>
                <a:cubicBezTo>
                  <a:pt x="1050639" y="3034107"/>
                  <a:pt x="1040983" y="3010931"/>
                  <a:pt x="1027463" y="2997412"/>
                </a:cubicBezTo>
                <a:lnTo>
                  <a:pt x="1027463" y="2945266"/>
                </a:lnTo>
                <a:cubicBezTo>
                  <a:pt x="1031326" y="2935609"/>
                  <a:pt x="1035189" y="2924021"/>
                  <a:pt x="1040983" y="2910502"/>
                </a:cubicBezTo>
                <a:cubicBezTo>
                  <a:pt x="1033257" y="2914365"/>
                  <a:pt x="1021670" y="2918227"/>
                  <a:pt x="1015876" y="2918227"/>
                </a:cubicBezTo>
                <a:cubicBezTo>
                  <a:pt x="984974" y="2918227"/>
                  <a:pt x="961799" y="2852562"/>
                  <a:pt x="961799" y="2837112"/>
                </a:cubicBezTo>
                <a:cubicBezTo>
                  <a:pt x="961799" y="2806211"/>
                  <a:pt x="986906" y="2798485"/>
                  <a:pt x="1019738" y="2784966"/>
                </a:cubicBezTo>
                <a:cubicBezTo>
                  <a:pt x="1021670" y="2802348"/>
                  <a:pt x="1021670" y="2821661"/>
                  <a:pt x="1027463" y="2840975"/>
                </a:cubicBezTo>
                <a:close/>
                <a:moveTo>
                  <a:pt x="1539264" y="2792692"/>
                </a:moveTo>
                <a:cubicBezTo>
                  <a:pt x="1539264" y="2796554"/>
                  <a:pt x="1535401" y="2804279"/>
                  <a:pt x="1535401" y="2810073"/>
                </a:cubicBezTo>
                <a:lnTo>
                  <a:pt x="1535401" y="2858356"/>
                </a:lnTo>
                <a:cubicBezTo>
                  <a:pt x="1525745" y="2854494"/>
                  <a:pt x="1500637" y="2844837"/>
                  <a:pt x="1498706" y="2831318"/>
                </a:cubicBezTo>
                <a:cubicBezTo>
                  <a:pt x="1496775" y="2819730"/>
                  <a:pt x="1502569" y="2806211"/>
                  <a:pt x="1496775" y="2796554"/>
                </a:cubicBezTo>
                <a:cubicBezTo>
                  <a:pt x="1490981" y="2781104"/>
                  <a:pt x="1489050" y="2788829"/>
                  <a:pt x="1489050" y="2775310"/>
                </a:cubicBezTo>
                <a:cubicBezTo>
                  <a:pt x="1489050" y="2767584"/>
                  <a:pt x="1487118" y="2763722"/>
                  <a:pt x="1494844" y="2757928"/>
                </a:cubicBezTo>
                <a:cubicBezTo>
                  <a:pt x="1516088" y="2781104"/>
                  <a:pt x="1539264" y="2765653"/>
                  <a:pt x="1539264" y="2792692"/>
                </a:cubicBezTo>
                <a:close/>
                <a:moveTo>
                  <a:pt x="1311368" y="2788829"/>
                </a:moveTo>
                <a:cubicBezTo>
                  <a:pt x="1340338" y="2784966"/>
                  <a:pt x="1377033" y="2794623"/>
                  <a:pt x="1377033" y="2833249"/>
                </a:cubicBezTo>
                <a:cubicBezTo>
                  <a:pt x="1377033" y="2837112"/>
                  <a:pt x="1369308" y="2842906"/>
                  <a:pt x="1369308" y="2848700"/>
                </a:cubicBezTo>
                <a:lnTo>
                  <a:pt x="1369308" y="2889258"/>
                </a:lnTo>
                <a:cubicBezTo>
                  <a:pt x="1367376" y="2893120"/>
                  <a:pt x="1367376" y="2896983"/>
                  <a:pt x="1365445" y="2900846"/>
                </a:cubicBezTo>
                <a:cubicBezTo>
                  <a:pt x="1361582" y="2900846"/>
                  <a:pt x="1355788" y="2895052"/>
                  <a:pt x="1351926" y="2895052"/>
                </a:cubicBezTo>
                <a:cubicBezTo>
                  <a:pt x="1340338" y="2893120"/>
                  <a:pt x="1322956" y="2893120"/>
                  <a:pt x="1317162" y="2893120"/>
                </a:cubicBezTo>
                <a:cubicBezTo>
                  <a:pt x="1313299" y="2893120"/>
                  <a:pt x="1301711" y="2898914"/>
                  <a:pt x="1297849" y="2898914"/>
                </a:cubicBezTo>
                <a:cubicBezTo>
                  <a:pt x="1292055" y="2898914"/>
                  <a:pt x="1286261" y="2895052"/>
                  <a:pt x="1286261" y="2891189"/>
                </a:cubicBezTo>
                <a:lnTo>
                  <a:pt x="1286261" y="2829387"/>
                </a:lnTo>
                <a:cubicBezTo>
                  <a:pt x="1293986" y="2817799"/>
                  <a:pt x="1303643" y="2804279"/>
                  <a:pt x="1311368" y="2790760"/>
                </a:cubicBezTo>
                <a:cubicBezTo>
                  <a:pt x="1301711" y="2790760"/>
                  <a:pt x="1290123" y="2790760"/>
                  <a:pt x="1282398" y="2784966"/>
                </a:cubicBezTo>
                <a:cubicBezTo>
                  <a:pt x="1266947" y="2777241"/>
                  <a:pt x="1261154" y="2754065"/>
                  <a:pt x="1261154" y="2744408"/>
                </a:cubicBezTo>
                <a:cubicBezTo>
                  <a:pt x="1276604" y="2757928"/>
                  <a:pt x="1322956" y="2750202"/>
                  <a:pt x="1311368" y="2788829"/>
                </a:cubicBezTo>
                <a:close/>
                <a:moveTo>
                  <a:pt x="1243772" y="2744408"/>
                </a:moveTo>
                <a:cubicBezTo>
                  <a:pt x="1257291" y="2754065"/>
                  <a:pt x="1257291" y="2775310"/>
                  <a:pt x="1265016" y="2790760"/>
                </a:cubicBezTo>
                <a:cubicBezTo>
                  <a:pt x="1239909" y="2800417"/>
                  <a:pt x="1212870" y="2790760"/>
                  <a:pt x="1191626" y="2821661"/>
                </a:cubicBezTo>
                <a:cubicBezTo>
                  <a:pt x="1160725" y="2831318"/>
                  <a:pt x="1141412" y="2781104"/>
                  <a:pt x="1127892" y="2761790"/>
                </a:cubicBezTo>
                <a:cubicBezTo>
                  <a:pt x="1124030" y="2763722"/>
                  <a:pt x="1122098" y="2769516"/>
                  <a:pt x="1122098" y="2775310"/>
                </a:cubicBezTo>
                <a:cubicBezTo>
                  <a:pt x="1122098" y="2792692"/>
                  <a:pt x="1145274" y="2810073"/>
                  <a:pt x="1145274" y="2819730"/>
                </a:cubicBezTo>
                <a:cubicBezTo>
                  <a:pt x="1145274" y="2825524"/>
                  <a:pt x="1110510" y="2839043"/>
                  <a:pt x="1106648" y="2842906"/>
                </a:cubicBezTo>
                <a:cubicBezTo>
                  <a:pt x="1098922" y="2846769"/>
                  <a:pt x="1095060" y="2856425"/>
                  <a:pt x="1089266" y="2862219"/>
                </a:cubicBezTo>
                <a:cubicBezTo>
                  <a:pt x="1085403" y="2864150"/>
                  <a:pt x="1081541" y="2866082"/>
                  <a:pt x="1077678" y="2866082"/>
                </a:cubicBezTo>
                <a:cubicBezTo>
                  <a:pt x="1068021" y="2866082"/>
                  <a:pt x="1037120" y="2833249"/>
                  <a:pt x="1037120" y="2825524"/>
                </a:cubicBezTo>
                <a:lnTo>
                  <a:pt x="1037120" y="2784966"/>
                </a:lnTo>
                <a:cubicBezTo>
                  <a:pt x="1046777" y="2744408"/>
                  <a:pt x="1087335" y="2752134"/>
                  <a:pt x="1114373" y="2746340"/>
                </a:cubicBezTo>
                <a:cubicBezTo>
                  <a:pt x="1135618" y="2742477"/>
                  <a:pt x="1172313" y="2736683"/>
                  <a:pt x="1176175" y="2736683"/>
                </a:cubicBezTo>
                <a:cubicBezTo>
                  <a:pt x="1181969" y="2736683"/>
                  <a:pt x="1224458" y="2732821"/>
                  <a:pt x="1243772" y="2744408"/>
                </a:cubicBezTo>
                <a:close/>
                <a:moveTo>
                  <a:pt x="1745915" y="2773378"/>
                </a:moveTo>
                <a:cubicBezTo>
                  <a:pt x="1728534" y="2779172"/>
                  <a:pt x="1711152" y="2798485"/>
                  <a:pt x="1693770" y="2798485"/>
                </a:cubicBezTo>
                <a:cubicBezTo>
                  <a:pt x="1678319" y="2798485"/>
                  <a:pt x="1670594" y="2784966"/>
                  <a:pt x="1670594" y="2773378"/>
                </a:cubicBezTo>
                <a:cubicBezTo>
                  <a:pt x="1670594" y="2757928"/>
                  <a:pt x="1678319" y="2738615"/>
                  <a:pt x="1687976" y="2723164"/>
                </a:cubicBezTo>
                <a:cubicBezTo>
                  <a:pt x="1697632" y="2740546"/>
                  <a:pt x="1726602" y="2757928"/>
                  <a:pt x="1745915" y="2773378"/>
                </a:cubicBezTo>
                <a:close/>
                <a:moveTo>
                  <a:pt x="1908147" y="2748271"/>
                </a:moveTo>
                <a:cubicBezTo>
                  <a:pt x="1908147" y="2777241"/>
                  <a:pt x="1883039" y="2771447"/>
                  <a:pt x="1863726" y="2783035"/>
                </a:cubicBezTo>
                <a:cubicBezTo>
                  <a:pt x="1830894" y="2802348"/>
                  <a:pt x="1796130" y="2825524"/>
                  <a:pt x="1763297" y="2842906"/>
                </a:cubicBezTo>
                <a:lnTo>
                  <a:pt x="1763297" y="2848700"/>
                </a:lnTo>
                <a:cubicBezTo>
                  <a:pt x="1765229" y="2850631"/>
                  <a:pt x="1767160" y="2848700"/>
                  <a:pt x="1772954" y="2848700"/>
                </a:cubicBezTo>
                <a:cubicBezTo>
                  <a:pt x="1784542" y="2848700"/>
                  <a:pt x="1807718" y="2866082"/>
                  <a:pt x="1821237" y="2873807"/>
                </a:cubicBezTo>
                <a:cubicBezTo>
                  <a:pt x="1815443" y="2873807"/>
                  <a:pt x="1809649" y="2875738"/>
                  <a:pt x="1803855" y="2875738"/>
                </a:cubicBezTo>
                <a:cubicBezTo>
                  <a:pt x="1799992" y="2875738"/>
                  <a:pt x="1771023" y="2869944"/>
                  <a:pt x="1767160" y="2869944"/>
                </a:cubicBezTo>
                <a:cubicBezTo>
                  <a:pt x="1761366" y="2869944"/>
                  <a:pt x="1742053" y="2877670"/>
                  <a:pt x="1724671" y="2879601"/>
                </a:cubicBezTo>
                <a:cubicBezTo>
                  <a:pt x="1726602" y="2875738"/>
                  <a:pt x="1728534" y="2869944"/>
                  <a:pt x="1730465" y="2864150"/>
                </a:cubicBezTo>
                <a:lnTo>
                  <a:pt x="1713083" y="2864150"/>
                </a:lnTo>
                <a:cubicBezTo>
                  <a:pt x="1678319" y="2875738"/>
                  <a:pt x="1647418" y="2914365"/>
                  <a:pt x="1614586" y="2914365"/>
                </a:cubicBezTo>
                <a:cubicBezTo>
                  <a:pt x="1593341" y="2914365"/>
                  <a:pt x="1581753" y="2902777"/>
                  <a:pt x="1572096" y="2873807"/>
                </a:cubicBezTo>
                <a:lnTo>
                  <a:pt x="1877245" y="2719301"/>
                </a:lnTo>
                <a:cubicBezTo>
                  <a:pt x="1894627" y="2717370"/>
                  <a:pt x="1908147" y="2734752"/>
                  <a:pt x="1908147" y="2748271"/>
                </a:cubicBezTo>
                <a:close/>
                <a:moveTo>
                  <a:pt x="1942910" y="2727027"/>
                </a:moveTo>
                <a:cubicBezTo>
                  <a:pt x="1942910" y="2734752"/>
                  <a:pt x="1931322" y="2740546"/>
                  <a:pt x="1929391" y="2740546"/>
                </a:cubicBezTo>
                <a:cubicBezTo>
                  <a:pt x="1925528" y="2740546"/>
                  <a:pt x="1906215" y="2715439"/>
                  <a:pt x="1896559" y="2699988"/>
                </a:cubicBezTo>
                <a:cubicBezTo>
                  <a:pt x="1900421" y="2699988"/>
                  <a:pt x="1904284" y="2698057"/>
                  <a:pt x="1908147" y="2698057"/>
                </a:cubicBezTo>
                <a:cubicBezTo>
                  <a:pt x="1917803" y="2698057"/>
                  <a:pt x="1942910" y="2719301"/>
                  <a:pt x="1942910" y="2727027"/>
                </a:cubicBezTo>
                <a:close/>
                <a:moveTo>
                  <a:pt x="1612654" y="2707713"/>
                </a:moveTo>
                <a:cubicBezTo>
                  <a:pt x="1618448" y="2711576"/>
                  <a:pt x="1630036" y="2709645"/>
                  <a:pt x="1639693" y="2713507"/>
                </a:cubicBezTo>
                <a:cubicBezTo>
                  <a:pt x="1647418" y="2717370"/>
                  <a:pt x="1662869" y="2736683"/>
                  <a:pt x="1662869" y="2744408"/>
                </a:cubicBezTo>
                <a:lnTo>
                  <a:pt x="1662869" y="2792692"/>
                </a:lnTo>
                <a:cubicBezTo>
                  <a:pt x="1664800" y="2798485"/>
                  <a:pt x="1666731" y="2802348"/>
                  <a:pt x="1666731" y="2806211"/>
                </a:cubicBezTo>
                <a:cubicBezTo>
                  <a:pt x="1666731" y="2815867"/>
                  <a:pt x="1639693" y="2821661"/>
                  <a:pt x="1639693" y="2821661"/>
                </a:cubicBezTo>
                <a:cubicBezTo>
                  <a:pt x="1612654" y="2821661"/>
                  <a:pt x="1591410" y="2806211"/>
                  <a:pt x="1574028" y="2775310"/>
                </a:cubicBezTo>
                <a:cubicBezTo>
                  <a:pt x="1568234" y="2763722"/>
                  <a:pt x="1570165" y="2740546"/>
                  <a:pt x="1570165" y="2736683"/>
                </a:cubicBezTo>
                <a:cubicBezTo>
                  <a:pt x="1570165" y="2736683"/>
                  <a:pt x="1572096" y="2690331"/>
                  <a:pt x="1587547" y="2690331"/>
                </a:cubicBezTo>
                <a:cubicBezTo>
                  <a:pt x="1591410" y="2690331"/>
                  <a:pt x="1602998" y="2701919"/>
                  <a:pt x="1612654" y="2707713"/>
                </a:cubicBezTo>
                <a:close/>
                <a:moveTo>
                  <a:pt x="1079609" y="2663293"/>
                </a:moveTo>
                <a:cubicBezTo>
                  <a:pt x="1062227" y="2674881"/>
                  <a:pt x="1029395" y="2671018"/>
                  <a:pt x="1010082" y="2674881"/>
                </a:cubicBezTo>
                <a:cubicBezTo>
                  <a:pt x="986906" y="2676812"/>
                  <a:pt x="965661" y="2686469"/>
                  <a:pt x="946348" y="2692263"/>
                </a:cubicBezTo>
                <a:cubicBezTo>
                  <a:pt x="890340" y="2707713"/>
                  <a:pt x="811155" y="2775310"/>
                  <a:pt x="782186" y="2839043"/>
                </a:cubicBezTo>
                <a:cubicBezTo>
                  <a:pt x="780254" y="2842906"/>
                  <a:pt x="776392" y="2879601"/>
                  <a:pt x="759010" y="2879601"/>
                </a:cubicBezTo>
                <a:lnTo>
                  <a:pt x="751284" y="2879601"/>
                </a:lnTo>
                <a:cubicBezTo>
                  <a:pt x="751284" y="2877670"/>
                  <a:pt x="749353" y="2875738"/>
                  <a:pt x="749353" y="2871876"/>
                </a:cubicBezTo>
                <a:cubicBezTo>
                  <a:pt x="749353" y="2854494"/>
                  <a:pt x="782186" y="2794623"/>
                  <a:pt x="787980" y="2788829"/>
                </a:cubicBezTo>
                <a:cubicBezTo>
                  <a:pt x="859438" y="2690331"/>
                  <a:pt x="954073" y="2661362"/>
                  <a:pt x="1037120" y="2661362"/>
                </a:cubicBezTo>
                <a:cubicBezTo>
                  <a:pt x="1040983" y="2661362"/>
                  <a:pt x="1066090" y="2663293"/>
                  <a:pt x="1079609" y="2663293"/>
                </a:cubicBezTo>
                <a:close/>
                <a:moveTo>
                  <a:pt x="1444629" y="2719301"/>
                </a:moveTo>
                <a:cubicBezTo>
                  <a:pt x="1444629" y="2725095"/>
                  <a:pt x="1440767" y="2727027"/>
                  <a:pt x="1438835" y="2728958"/>
                </a:cubicBezTo>
                <a:cubicBezTo>
                  <a:pt x="1404071" y="2688400"/>
                  <a:pt x="1365445" y="2676812"/>
                  <a:pt x="1330681" y="2653636"/>
                </a:cubicBezTo>
                <a:lnTo>
                  <a:pt x="1322956" y="2653636"/>
                </a:lnTo>
                <a:cubicBezTo>
                  <a:pt x="1311368" y="2661362"/>
                  <a:pt x="1321025" y="2682606"/>
                  <a:pt x="1303643" y="2686469"/>
                </a:cubicBezTo>
                <a:cubicBezTo>
                  <a:pt x="1309437" y="2651705"/>
                  <a:pt x="1288192" y="2642048"/>
                  <a:pt x="1288192" y="2622735"/>
                </a:cubicBezTo>
                <a:lnTo>
                  <a:pt x="1288192" y="2601491"/>
                </a:lnTo>
                <a:cubicBezTo>
                  <a:pt x="1317162" y="2616941"/>
                  <a:pt x="1444629" y="2694194"/>
                  <a:pt x="1444629" y="2719301"/>
                </a:cubicBezTo>
                <a:close/>
                <a:moveTo>
                  <a:pt x="1668663" y="2636254"/>
                </a:moveTo>
                <a:cubicBezTo>
                  <a:pt x="1682182" y="2636254"/>
                  <a:pt x="1687976" y="2636254"/>
                  <a:pt x="1687976" y="2647842"/>
                </a:cubicBezTo>
                <a:cubicBezTo>
                  <a:pt x="1687976" y="2653636"/>
                  <a:pt x="1686044" y="2659430"/>
                  <a:pt x="1686044" y="2694194"/>
                </a:cubicBezTo>
                <a:cubicBezTo>
                  <a:pt x="1686044" y="2709645"/>
                  <a:pt x="1680250" y="2711576"/>
                  <a:pt x="1668663" y="2711576"/>
                </a:cubicBezTo>
                <a:cubicBezTo>
                  <a:pt x="1653212" y="2711576"/>
                  <a:pt x="1616517" y="2701919"/>
                  <a:pt x="1606860" y="2690331"/>
                </a:cubicBezTo>
                <a:cubicBezTo>
                  <a:pt x="1595272" y="2678744"/>
                  <a:pt x="1587547" y="2651705"/>
                  <a:pt x="1587547" y="2638186"/>
                </a:cubicBezTo>
                <a:cubicBezTo>
                  <a:pt x="1587547" y="2624667"/>
                  <a:pt x="1595272" y="2601491"/>
                  <a:pt x="1604929" y="2589903"/>
                </a:cubicBezTo>
                <a:cubicBezTo>
                  <a:pt x="1620379" y="2601491"/>
                  <a:pt x="1647418" y="2636254"/>
                  <a:pt x="1668663" y="2636254"/>
                </a:cubicBezTo>
                <a:close/>
                <a:moveTo>
                  <a:pt x="1332612" y="2580246"/>
                </a:moveTo>
                <a:cubicBezTo>
                  <a:pt x="1346132" y="2584109"/>
                  <a:pt x="1380896" y="2584109"/>
                  <a:pt x="1380896" y="2607285"/>
                </a:cubicBezTo>
                <a:cubicBezTo>
                  <a:pt x="1380896" y="2613079"/>
                  <a:pt x="1375102" y="2624667"/>
                  <a:pt x="1369308" y="2624667"/>
                </a:cubicBezTo>
                <a:cubicBezTo>
                  <a:pt x="1361582" y="2624667"/>
                  <a:pt x="1305574" y="2599559"/>
                  <a:pt x="1305574" y="2582177"/>
                </a:cubicBezTo>
                <a:cubicBezTo>
                  <a:pt x="1305574" y="2576383"/>
                  <a:pt x="1315231" y="2572521"/>
                  <a:pt x="1319093" y="2572521"/>
                </a:cubicBezTo>
                <a:cubicBezTo>
                  <a:pt x="1322956" y="2572521"/>
                  <a:pt x="1328750" y="2580246"/>
                  <a:pt x="1332612" y="2580246"/>
                </a:cubicBezTo>
                <a:close/>
                <a:moveTo>
                  <a:pt x="1863726" y="2560933"/>
                </a:moveTo>
                <a:lnTo>
                  <a:pt x="1854069" y="2560933"/>
                </a:lnTo>
                <a:lnTo>
                  <a:pt x="1863726" y="2560933"/>
                </a:lnTo>
                <a:close/>
                <a:moveTo>
                  <a:pt x="1394415" y="2576383"/>
                </a:moveTo>
                <a:cubicBezTo>
                  <a:pt x="1388621" y="2578315"/>
                  <a:pt x="1380896" y="2578315"/>
                  <a:pt x="1375102" y="2578315"/>
                </a:cubicBezTo>
                <a:cubicBezTo>
                  <a:pt x="1357720" y="2578315"/>
                  <a:pt x="1348063" y="2576383"/>
                  <a:pt x="1348063" y="2559002"/>
                </a:cubicBezTo>
                <a:cubicBezTo>
                  <a:pt x="1348063" y="2551276"/>
                  <a:pt x="1365445" y="2549345"/>
                  <a:pt x="1369308" y="2549345"/>
                </a:cubicBezTo>
                <a:cubicBezTo>
                  <a:pt x="1384758" y="2549345"/>
                  <a:pt x="1390552" y="2560933"/>
                  <a:pt x="1394415" y="2576383"/>
                </a:cubicBezTo>
                <a:close/>
                <a:moveTo>
                  <a:pt x="1751709" y="2559002"/>
                </a:moveTo>
                <a:cubicBezTo>
                  <a:pt x="1759435" y="2562864"/>
                  <a:pt x="1776817" y="2553208"/>
                  <a:pt x="1790336" y="2562864"/>
                </a:cubicBezTo>
                <a:cubicBezTo>
                  <a:pt x="1796130" y="2566727"/>
                  <a:pt x="1801924" y="2574452"/>
                  <a:pt x="1803855" y="2582177"/>
                </a:cubicBezTo>
                <a:cubicBezTo>
                  <a:pt x="1809649" y="2595697"/>
                  <a:pt x="1817374" y="2624667"/>
                  <a:pt x="1817374" y="2628529"/>
                </a:cubicBezTo>
                <a:cubicBezTo>
                  <a:pt x="1817374" y="2640117"/>
                  <a:pt x="1803855" y="2651705"/>
                  <a:pt x="1803855" y="2655568"/>
                </a:cubicBezTo>
                <a:cubicBezTo>
                  <a:pt x="1803855" y="2661362"/>
                  <a:pt x="1803855" y="2688400"/>
                  <a:pt x="1815443" y="2688400"/>
                </a:cubicBezTo>
                <a:cubicBezTo>
                  <a:pt x="1827031" y="2688400"/>
                  <a:pt x="1825100" y="2663293"/>
                  <a:pt x="1832825" y="2655568"/>
                </a:cubicBezTo>
                <a:cubicBezTo>
                  <a:pt x="1850207" y="2667156"/>
                  <a:pt x="1867589" y="2678744"/>
                  <a:pt x="1884971" y="2688400"/>
                </a:cubicBezTo>
                <a:cubicBezTo>
                  <a:pt x="1871451" y="2690331"/>
                  <a:pt x="1854069" y="2719301"/>
                  <a:pt x="1840550" y="2719301"/>
                </a:cubicBezTo>
                <a:cubicBezTo>
                  <a:pt x="1830894" y="2719301"/>
                  <a:pt x="1817374" y="2705782"/>
                  <a:pt x="1815443" y="2696125"/>
                </a:cubicBezTo>
                <a:cubicBezTo>
                  <a:pt x="1809649" y="2699988"/>
                  <a:pt x="1807718" y="2705782"/>
                  <a:pt x="1807718" y="2707713"/>
                </a:cubicBezTo>
                <a:cubicBezTo>
                  <a:pt x="1807718" y="2713507"/>
                  <a:pt x="1811580" y="2723164"/>
                  <a:pt x="1811580" y="2727027"/>
                </a:cubicBezTo>
                <a:cubicBezTo>
                  <a:pt x="1811580" y="2750202"/>
                  <a:pt x="1765229" y="2755996"/>
                  <a:pt x="1761366" y="2755996"/>
                </a:cubicBezTo>
                <a:cubicBezTo>
                  <a:pt x="1722740" y="2755996"/>
                  <a:pt x="1697632" y="2721233"/>
                  <a:pt x="1697632" y="2688400"/>
                </a:cubicBezTo>
                <a:cubicBezTo>
                  <a:pt x="1697632" y="2682606"/>
                  <a:pt x="1699564" y="2642048"/>
                  <a:pt x="1713083" y="2642048"/>
                </a:cubicBezTo>
                <a:cubicBezTo>
                  <a:pt x="1716946" y="2642048"/>
                  <a:pt x="1724671" y="2645911"/>
                  <a:pt x="1730465" y="2647842"/>
                </a:cubicBezTo>
                <a:cubicBezTo>
                  <a:pt x="1732396" y="2645911"/>
                  <a:pt x="1732396" y="2647842"/>
                  <a:pt x="1732396" y="2642048"/>
                </a:cubicBezTo>
                <a:cubicBezTo>
                  <a:pt x="1732396" y="2638186"/>
                  <a:pt x="1699564" y="2601491"/>
                  <a:pt x="1699564" y="2597628"/>
                </a:cubicBezTo>
                <a:lnTo>
                  <a:pt x="1699564" y="2553208"/>
                </a:lnTo>
                <a:cubicBezTo>
                  <a:pt x="1699564" y="2549345"/>
                  <a:pt x="1707289" y="2535826"/>
                  <a:pt x="1715014" y="2535826"/>
                </a:cubicBezTo>
                <a:cubicBezTo>
                  <a:pt x="1718877" y="2535826"/>
                  <a:pt x="1738190" y="2553208"/>
                  <a:pt x="1751709" y="2559002"/>
                </a:cubicBezTo>
                <a:close/>
                <a:moveTo>
                  <a:pt x="1460080" y="2543551"/>
                </a:moveTo>
                <a:cubicBezTo>
                  <a:pt x="1465874" y="2547414"/>
                  <a:pt x="1477462" y="2549345"/>
                  <a:pt x="1487118" y="2555139"/>
                </a:cubicBezTo>
                <a:lnTo>
                  <a:pt x="1487118" y="2587971"/>
                </a:lnTo>
                <a:cubicBezTo>
                  <a:pt x="1483256" y="2599559"/>
                  <a:pt x="1479393" y="2620804"/>
                  <a:pt x="1463942" y="2620804"/>
                </a:cubicBezTo>
                <a:cubicBezTo>
                  <a:pt x="1460080" y="2620804"/>
                  <a:pt x="1442698" y="2613079"/>
                  <a:pt x="1429179" y="2609216"/>
                </a:cubicBezTo>
                <a:cubicBezTo>
                  <a:pt x="1429179" y="2609216"/>
                  <a:pt x="1427247" y="2607285"/>
                  <a:pt x="1427247" y="2613079"/>
                </a:cubicBezTo>
                <a:cubicBezTo>
                  <a:pt x="1427247" y="2624667"/>
                  <a:pt x="1467805" y="2622735"/>
                  <a:pt x="1467805" y="2651705"/>
                </a:cubicBezTo>
                <a:cubicBezTo>
                  <a:pt x="1467805" y="2657499"/>
                  <a:pt x="1463942" y="2667156"/>
                  <a:pt x="1463942" y="2672950"/>
                </a:cubicBezTo>
                <a:cubicBezTo>
                  <a:pt x="1463942" y="2676812"/>
                  <a:pt x="1467805" y="2678744"/>
                  <a:pt x="1469736" y="2680675"/>
                </a:cubicBezTo>
                <a:cubicBezTo>
                  <a:pt x="1475530" y="2671018"/>
                  <a:pt x="1481324" y="2657499"/>
                  <a:pt x="1485187" y="2645911"/>
                </a:cubicBezTo>
                <a:cubicBezTo>
                  <a:pt x="1496775" y="2659430"/>
                  <a:pt x="1514157" y="2672950"/>
                  <a:pt x="1529607" y="2678744"/>
                </a:cubicBezTo>
                <a:cubicBezTo>
                  <a:pt x="1537333" y="2682606"/>
                  <a:pt x="1550852" y="2682606"/>
                  <a:pt x="1562440" y="2684537"/>
                </a:cubicBezTo>
                <a:cubicBezTo>
                  <a:pt x="1564371" y="2686469"/>
                  <a:pt x="1564371" y="2688400"/>
                  <a:pt x="1564371" y="2692263"/>
                </a:cubicBezTo>
                <a:cubicBezTo>
                  <a:pt x="1564371" y="2698057"/>
                  <a:pt x="1554715" y="2725095"/>
                  <a:pt x="1554715" y="2730889"/>
                </a:cubicBezTo>
                <a:cubicBezTo>
                  <a:pt x="1554715" y="2734752"/>
                  <a:pt x="1558577" y="2746340"/>
                  <a:pt x="1558577" y="2752134"/>
                </a:cubicBezTo>
                <a:cubicBezTo>
                  <a:pt x="1558577" y="2761790"/>
                  <a:pt x="1546989" y="2765653"/>
                  <a:pt x="1541195" y="2765653"/>
                </a:cubicBezTo>
                <a:cubicBezTo>
                  <a:pt x="1525745" y="2765653"/>
                  <a:pt x="1514157" y="2755996"/>
                  <a:pt x="1496775" y="2742477"/>
                </a:cubicBezTo>
                <a:cubicBezTo>
                  <a:pt x="1483256" y="2732821"/>
                  <a:pt x="1473599" y="2711576"/>
                  <a:pt x="1473599" y="2692263"/>
                </a:cubicBezTo>
                <a:cubicBezTo>
                  <a:pt x="1469736" y="2692263"/>
                  <a:pt x="1462011" y="2694194"/>
                  <a:pt x="1458148" y="2694194"/>
                </a:cubicBezTo>
                <a:cubicBezTo>
                  <a:pt x="1448492" y="2694194"/>
                  <a:pt x="1444629" y="2684537"/>
                  <a:pt x="1438835" y="2674881"/>
                </a:cubicBezTo>
                <a:cubicBezTo>
                  <a:pt x="1431110" y="2661362"/>
                  <a:pt x="1386689" y="2640117"/>
                  <a:pt x="1386689" y="2620804"/>
                </a:cubicBezTo>
                <a:cubicBezTo>
                  <a:pt x="1386689" y="2607285"/>
                  <a:pt x="1407934" y="2605353"/>
                  <a:pt x="1413728" y="2605353"/>
                </a:cubicBezTo>
                <a:cubicBezTo>
                  <a:pt x="1413728" y="2603422"/>
                  <a:pt x="1415659" y="2599559"/>
                  <a:pt x="1415659" y="2595697"/>
                </a:cubicBezTo>
                <a:cubicBezTo>
                  <a:pt x="1415659" y="2589903"/>
                  <a:pt x="1398277" y="2568658"/>
                  <a:pt x="1398277" y="2553208"/>
                </a:cubicBezTo>
                <a:cubicBezTo>
                  <a:pt x="1398277" y="2541620"/>
                  <a:pt x="1407934" y="2522306"/>
                  <a:pt x="1425316" y="2522306"/>
                </a:cubicBezTo>
                <a:cubicBezTo>
                  <a:pt x="1431110" y="2522306"/>
                  <a:pt x="1446560" y="2535826"/>
                  <a:pt x="1460080" y="2543551"/>
                </a:cubicBezTo>
                <a:close/>
                <a:moveTo>
                  <a:pt x="1647418" y="2524238"/>
                </a:moveTo>
                <a:cubicBezTo>
                  <a:pt x="1657075" y="2528100"/>
                  <a:pt x="1676388" y="2520375"/>
                  <a:pt x="1684113" y="2537757"/>
                </a:cubicBezTo>
                <a:cubicBezTo>
                  <a:pt x="1689907" y="2549345"/>
                  <a:pt x="1686044" y="2574452"/>
                  <a:pt x="1686044" y="2580246"/>
                </a:cubicBezTo>
                <a:cubicBezTo>
                  <a:pt x="1686044" y="2589903"/>
                  <a:pt x="1695701" y="2615010"/>
                  <a:pt x="1695701" y="2616941"/>
                </a:cubicBezTo>
                <a:cubicBezTo>
                  <a:pt x="1695701" y="2624667"/>
                  <a:pt x="1684113" y="2626598"/>
                  <a:pt x="1680250" y="2626598"/>
                </a:cubicBezTo>
                <a:cubicBezTo>
                  <a:pt x="1659006" y="2626598"/>
                  <a:pt x="1618448" y="2591834"/>
                  <a:pt x="1618448" y="2572521"/>
                </a:cubicBezTo>
                <a:lnTo>
                  <a:pt x="1618448" y="2533894"/>
                </a:lnTo>
                <a:cubicBezTo>
                  <a:pt x="1620379" y="2528100"/>
                  <a:pt x="1624242" y="2520375"/>
                  <a:pt x="1630036" y="2512650"/>
                </a:cubicBezTo>
                <a:cubicBezTo>
                  <a:pt x="1635830" y="2516512"/>
                  <a:pt x="1639693" y="2522306"/>
                  <a:pt x="1647418" y="2524238"/>
                </a:cubicBezTo>
                <a:close/>
                <a:moveTo>
                  <a:pt x="1502569" y="2518444"/>
                </a:moveTo>
                <a:cubicBezTo>
                  <a:pt x="1502569" y="2524238"/>
                  <a:pt x="1500637" y="2530032"/>
                  <a:pt x="1500637" y="2537757"/>
                </a:cubicBezTo>
                <a:cubicBezTo>
                  <a:pt x="1498706" y="2537757"/>
                  <a:pt x="1494844" y="2539688"/>
                  <a:pt x="1490981" y="2539688"/>
                </a:cubicBezTo>
                <a:cubicBezTo>
                  <a:pt x="1481324" y="2539688"/>
                  <a:pt x="1452354" y="2524238"/>
                  <a:pt x="1448492" y="2518444"/>
                </a:cubicBezTo>
                <a:cubicBezTo>
                  <a:pt x="1460080" y="2512650"/>
                  <a:pt x="1481324" y="2501062"/>
                  <a:pt x="1485187" y="2501062"/>
                </a:cubicBezTo>
                <a:cubicBezTo>
                  <a:pt x="1500637" y="2501062"/>
                  <a:pt x="1502569" y="2510719"/>
                  <a:pt x="1502569" y="2518444"/>
                </a:cubicBezTo>
                <a:close/>
                <a:moveTo>
                  <a:pt x="1581753" y="2508787"/>
                </a:moveTo>
                <a:cubicBezTo>
                  <a:pt x="1587547" y="2510719"/>
                  <a:pt x="1599135" y="2512650"/>
                  <a:pt x="1606860" y="2514581"/>
                </a:cubicBezTo>
                <a:cubicBezTo>
                  <a:pt x="1608792" y="2516512"/>
                  <a:pt x="1610723" y="2514581"/>
                  <a:pt x="1610723" y="2520375"/>
                </a:cubicBezTo>
                <a:cubicBezTo>
                  <a:pt x="1610723" y="2524238"/>
                  <a:pt x="1599135" y="2560933"/>
                  <a:pt x="1587547" y="2566727"/>
                </a:cubicBezTo>
                <a:cubicBezTo>
                  <a:pt x="1585616" y="2568658"/>
                  <a:pt x="1583684" y="2568658"/>
                  <a:pt x="1577890" y="2568658"/>
                </a:cubicBezTo>
                <a:cubicBezTo>
                  <a:pt x="1574028" y="2568658"/>
                  <a:pt x="1546989" y="2559002"/>
                  <a:pt x="1531539" y="2553208"/>
                </a:cubicBezTo>
                <a:cubicBezTo>
                  <a:pt x="1529607" y="2555139"/>
                  <a:pt x="1529607" y="2553208"/>
                  <a:pt x="1529607" y="2557070"/>
                </a:cubicBezTo>
                <a:cubicBezTo>
                  <a:pt x="1529607" y="2562864"/>
                  <a:pt x="1554715" y="2582177"/>
                  <a:pt x="1562440" y="2597628"/>
                </a:cubicBezTo>
                <a:cubicBezTo>
                  <a:pt x="1570165" y="2611147"/>
                  <a:pt x="1572096" y="2638186"/>
                  <a:pt x="1572096" y="2642048"/>
                </a:cubicBezTo>
                <a:cubicBezTo>
                  <a:pt x="1572096" y="2659430"/>
                  <a:pt x="1568234" y="2671018"/>
                  <a:pt x="1550852" y="2671018"/>
                </a:cubicBezTo>
                <a:cubicBezTo>
                  <a:pt x="1531539" y="2671018"/>
                  <a:pt x="1494844" y="2649774"/>
                  <a:pt x="1494844" y="2626598"/>
                </a:cubicBezTo>
                <a:lnTo>
                  <a:pt x="1494844" y="2591834"/>
                </a:lnTo>
                <a:cubicBezTo>
                  <a:pt x="1492912" y="2574452"/>
                  <a:pt x="1510294" y="2551276"/>
                  <a:pt x="1529607" y="2551276"/>
                </a:cubicBezTo>
                <a:lnTo>
                  <a:pt x="1529607" y="2543551"/>
                </a:lnTo>
                <a:cubicBezTo>
                  <a:pt x="1519951" y="2531963"/>
                  <a:pt x="1510294" y="2516512"/>
                  <a:pt x="1510294" y="2504925"/>
                </a:cubicBezTo>
                <a:cubicBezTo>
                  <a:pt x="1510294" y="2491405"/>
                  <a:pt x="1521882" y="2479817"/>
                  <a:pt x="1535401" y="2479817"/>
                </a:cubicBezTo>
                <a:cubicBezTo>
                  <a:pt x="1556646" y="2479817"/>
                  <a:pt x="1552783" y="2501062"/>
                  <a:pt x="1581753" y="2508787"/>
                </a:cubicBezTo>
                <a:close/>
                <a:moveTo>
                  <a:pt x="1799992" y="2520375"/>
                </a:moveTo>
                <a:lnTo>
                  <a:pt x="1799992" y="2541620"/>
                </a:lnTo>
                <a:cubicBezTo>
                  <a:pt x="1792267" y="2541620"/>
                  <a:pt x="1780679" y="2543551"/>
                  <a:pt x="1776817" y="2543551"/>
                </a:cubicBezTo>
                <a:cubicBezTo>
                  <a:pt x="1734327" y="2543551"/>
                  <a:pt x="1707289" y="2524238"/>
                  <a:pt x="1707289" y="2477886"/>
                </a:cubicBezTo>
                <a:cubicBezTo>
                  <a:pt x="1707289" y="2472092"/>
                  <a:pt x="1709220" y="2464367"/>
                  <a:pt x="1709220" y="2456642"/>
                </a:cubicBezTo>
                <a:cubicBezTo>
                  <a:pt x="1736259" y="2466298"/>
                  <a:pt x="1799992" y="2468229"/>
                  <a:pt x="1799992" y="2520375"/>
                </a:cubicBezTo>
                <a:close/>
                <a:moveTo>
                  <a:pt x="1610723" y="2477886"/>
                </a:moveTo>
                <a:cubicBezTo>
                  <a:pt x="1610723" y="2481749"/>
                  <a:pt x="1618448" y="2483680"/>
                  <a:pt x="1618448" y="2489474"/>
                </a:cubicBezTo>
                <a:cubicBezTo>
                  <a:pt x="1618448" y="2501062"/>
                  <a:pt x="1599135" y="2499131"/>
                  <a:pt x="1599135" y="2499131"/>
                </a:cubicBezTo>
                <a:cubicBezTo>
                  <a:pt x="1591410" y="2499131"/>
                  <a:pt x="1562440" y="2489474"/>
                  <a:pt x="1562440" y="2475955"/>
                </a:cubicBezTo>
                <a:cubicBezTo>
                  <a:pt x="1562440" y="2454710"/>
                  <a:pt x="1597204" y="2456642"/>
                  <a:pt x="1604929" y="2454710"/>
                </a:cubicBezTo>
                <a:cubicBezTo>
                  <a:pt x="1612654" y="2462435"/>
                  <a:pt x="1608792" y="2470161"/>
                  <a:pt x="1610723" y="2477886"/>
                </a:cubicBezTo>
                <a:close/>
                <a:moveTo>
                  <a:pt x="1689907" y="2470161"/>
                </a:moveTo>
                <a:cubicBezTo>
                  <a:pt x="1693770" y="2477886"/>
                  <a:pt x="1697632" y="2497199"/>
                  <a:pt x="1697632" y="2502993"/>
                </a:cubicBezTo>
                <a:cubicBezTo>
                  <a:pt x="1697632" y="2520375"/>
                  <a:pt x="1691838" y="2518444"/>
                  <a:pt x="1680250" y="2518444"/>
                </a:cubicBezTo>
                <a:cubicBezTo>
                  <a:pt x="1660937" y="2518444"/>
                  <a:pt x="1643555" y="2512650"/>
                  <a:pt x="1626173" y="2485611"/>
                </a:cubicBezTo>
                <a:cubicBezTo>
                  <a:pt x="1620379" y="2475955"/>
                  <a:pt x="1622311" y="2462435"/>
                  <a:pt x="1622311" y="2456642"/>
                </a:cubicBezTo>
                <a:cubicBezTo>
                  <a:pt x="1622311" y="2450848"/>
                  <a:pt x="1626173" y="2429603"/>
                  <a:pt x="1639693" y="2429603"/>
                </a:cubicBezTo>
                <a:cubicBezTo>
                  <a:pt x="1653212" y="2429603"/>
                  <a:pt x="1684113" y="2454710"/>
                  <a:pt x="1689907" y="2470161"/>
                </a:cubicBezTo>
                <a:close/>
                <a:moveTo>
                  <a:pt x="2178532" y="2425740"/>
                </a:moveTo>
                <a:cubicBezTo>
                  <a:pt x="2188188" y="2433466"/>
                  <a:pt x="2197845" y="2445054"/>
                  <a:pt x="2207502" y="2456642"/>
                </a:cubicBezTo>
                <a:cubicBezTo>
                  <a:pt x="2211364" y="2458573"/>
                  <a:pt x="2211364" y="2462435"/>
                  <a:pt x="2211364" y="2466298"/>
                </a:cubicBezTo>
                <a:cubicBezTo>
                  <a:pt x="2211364" y="2485611"/>
                  <a:pt x="2186257" y="2508787"/>
                  <a:pt x="2170806" y="2530032"/>
                </a:cubicBezTo>
                <a:cubicBezTo>
                  <a:pt x="2124455" y="2589903"/>
                  <a:pt x="2056858" y="2651705"/>
                  <a:pt x="1998919" y="2698057"/>
                </a:cubicBezTo>
                <a:cubicBezTo>
                  <a:pt x="1983468" y="2709645"/>
                  <a:pt x="1973811" y="2713507"/>
                  <a:pt x="1962224" y="2713507"/>
                </a:cubicBezTo>
                <a:cubicBezTo>
                  <a:pt x="1948704" y="2713507"/>
                  <a:pt x="1929391" y="2698057"/>
                  <a:pt x="1929391" y="2682606"/>
                </a:cubicBezTo>
                <a:cubicBezTo>
                  <a:pt x="1929391" y="2672950"/>
                  <a:pt x="1979605" y="2647842"/>
                  <a:pt x="1993125" y="2620804"/>
                </a:cubicBezTo>
                <a:cubicBezTo>
                  <a:pt x="1993125" y="2620804"/>
                  <a:pt x="1993125" y="2618873"/>
                  <a:pt x="1989262" y="2618873"/>
                </a:cubicBezTo>
                <a:cubicBezTo>
                  <a:pt x="1983468" y="2618873"/>
                  <a:pt x="1971880" y="2626598"/>
                  <a:pt x="1962224" y="2632392"/>
                </a:cubicBezTo>
                <a:cubicBezTo>
                  <a:pt x="1958361" y="2636254"/>
                  <a:pt x="1952567" y="2636254"/>
                  <a:pt x="1948704" y="2636254"/>
                </a:cubicBezTo>
                <a:cubicBezTo>
                  <a:pt x="1923597" y="2661362"/>
                  <a:pt x="1917803" y="2671018"/>
                  <a:pt x="1894627" y="2671018"/>
                </a:cubicBezTo>
                <a:cubicBezTo>
                  <a:pt x="1863726" y="2671018"/>
                  <a:pt x="1834756" y="2634323"/>
                  <a:pt x="1815443" y="2603422"/>
                </a:cubicBezTo>
                <a:cubicBezTo>
                  <a:pt x="1817374" y="2601491"/>
                  <a:pt x="1817374" y="2597628"/>
                  <a:pt x="1817374" y="2593765"/>
                </a:cubicBezTo>
                <a:cubicBezTo>
                  <a:pt x="1817374" y="2587971"/>
                  <a:pt x="1813512" y="2578315"/>
                  <a:pt x="1813512" y="2572521"/>
                </a:cubicBezTo>
                <a:cubicBezTo>
                  <a:pt x="1813512" y="2562864"/>
                  <a:pt x="1819306" y="2557070"/>
                  <a:pt x="1834756" y="2555139"/>
                </a:cubicBezTo>
                <a:cubicBezTo>
                  <a:pt x="1836688" y="2557070"/>
                  <a:pt x="1836688" y="2560933"/>
                  <a:pt x="1838619" y="2562864"/>
                </a:cubicBezTo>
                <a:cubicBezTo>
                  <a:pt x="1842482" y="2564796"/>
                  <a:pt x="1844413" y="2560933"/>
                  <a:pt x="1848276" y="2560933"/>
                </a:cubicBezTo>
                <a:cubicBezTo>
                  <a:pt x="1850207" y="2560933"/>
                  <a:pt x="1850207" y="2562864"/>
                  <a:pt x="1850207" y="2564796"/>
                </a:cubicBezTo>
                <a:lnTo>
                  <a:pt x="1852138" y="2564796"/>
                </a:lnTo>
                <a:cubicBezTo>
                  <a:pt x="1865657" y="2560933"/>
                  <a:pt x="1867589" y="2568658"/>
                  <a:pt x="1869520" y="2568658"/>
                </a:cubicBezTo>
                <a:cubicBezTo>
                  <a:pt x="1875314" y="2568658"/>
                  <a:pt x="1883039" y="2564796"/>
                  <a:pt x="1888833" y="2564796"/>
                </a:cubicBezTo>
                <a:cubicBezTo>
                  <a:pt x="1884971" y="2562864"/>
                  <a:pt x="1883039" y="2559002"/>
                  <a:pt x="1879177" y="2559002"/>
                </a:cubicBezTo>
                <a:cubicBezTo>
                  <a:pt x="1881108" y="2559002"/>
                  <a:pt x="1883039" y="2559002"/>
                  <a:pt x="1884971" y="2557070"/>
                </a:cubicBezTo>
                <a:cubicBezTo>
                  <a:pt x="1883039" y="2555139"/>
                  <a:pt x="1881108" y="2555139"/>
                  <a:pt x="1879177" y="2553208"/>
                </a:cubicBezTo>
                <a:lnTo>
                  <a:pt x="1875314" y="2557070"/>
                </a:lnTo>
                <a:cubicBezTo>
                  <a:pt x="1873383" y="2555139"/>
                  <a:pt x="1869520" y="2553208"/>
                  <a:pt x="1865657" y="2553208"/>
                </a:cubicBezTo>
                <a:cubicBezTo>
                  <a:pt x="1859863" y="2553208"/>
                  <a:pt x="1857932" y="2557070"/>
                  <a:pt x="1854069" y="2557070"/>
                </a:cubicBezTo>
                <a:cubicBezTo>
                  <a:pt x="1854069" y="2555139"/>
                  <a:pt x="1856001" y="2555139"/>
                  <a:pt x="1857932" y="2553208"/>
                </a:cubicBezTo>
                <a:cubicBezTo>
                  <a:pt x="1850207" y="2549345"/>
                  <a:pt x="1848276" y="2549345"/>
                  <a:pt x="1848276" y="2547414"/>
                </a:cubicBezTo>
                <a:cubicBezTo>
                  <a:pt x="1846344" y="2549345"/>
                  <a:pt x="1846344" y="2551276"/>
                  <a:pt x="1846344" y="2553208"/>
                </a:cubicBezTo>
                <a:cubicBezTo>
                  <a:pt x="1846344" y="2551276"/>
                  <a:pt x="1842482" y="2549345"/>
                  <a:pt x="1840550" y="2551276"/>
                </a:cubicBezTo>
                <a:cubicBezTo>
                  <a:pt x="1840550" y="2551276"/>
                  <a:pt x="1840550" y="2549345"/>
                  <a:pt x="1842482" y="2547414"/>
                </a:cubicBezTo>
                <a:cubicBezTo>
                  <a:pt x="1815443" y="2528100"/>
                  <a:pt x="1803855" y="2514581"/>
                  <a:pt x="1803855" y="2497199"/>
                </a:cubicBezTo>
                <a:cubicBezTo>
                  <a:pt x="1803855" y="2493337"/>
                  <a:pt x="1807718" y="2481749"/>
                  <a:pt x="1811580" y="2474023"/>
                </a:cubicBezTo>
                <a:cubicBezTo>
                  <a:pt x="1828962" y="2485611"/>
                  <a:pt x="1838619" y="2491405"/>
                  <a:pt x="1854069" y="2491405"/>
                </a:cubicBezTo>
                <a:cubicBezTo>
                  <a:pt x="1859863" y="2491405"/>
                  <a:pt x="1896559" y="2481749"/>
                  <a:pt x="1900421" y="2481749"/>
                </a:cubicBezTo>
                <a:cubicBezTo>
                  <a:pt x="1904284" y="2481749"/>
                  <a:pt x="1913940" y="2479817"/>
                  <a:pt x="1915872" y="2489474"/>
                </a:cubicBezTo>
                <a:cubicBezTo>
                  <a:pt x="1921666" y="2504925"/>
                  <a:pt x="1931322" y="2535826"/>
                  <a:pt x="1931322" y="2539688"/>
                </a:cubicBezTo>
                <a:cubicBezTo>
                  <a:pt x="1931322" y="2551276"/>
                  <a:pt x="1908147" y="2549345"/>
                  <a:pt x="1902353" y="2553208"/>
                </a:cubicBezTo>
                <a:cubicBezTo>
                  <a:pt x="1896559" y="2555139"/>
                  <a:pt x="1894627" y="2559002"/>
                  <a:pt x="1888833" y="2560933"/>
                </a:cubicBezTo>
                <a:cubicBezTo>
                  <a:pt x="1892696" y="2562864"/>
                  <a:pt x="1896559" y="2562864"/>
                  <a:pt x="1900421" y="2560933"/>
                </a:cubicBezTo>
                <a:cubicBezTo>
                  <a:pt x="1900421" y="2562864"/>
                  <a:pt x="1898490" y="2564796"/>
                  <a:pt x="1896559" y="2566727"/>
                </a:cubicBezTo>
                <a:cubicBezTo>
                  <a:pt x="1896559" y="2566727"/>
                  <a:pt x="1894627" y="2568658"/>
                  <a:pt x="1900421" y="2568658"/>
                </a:cubicBezTo>
                <a:cubicBezTo>
                  <a:pt x="1904284" y="2568658"/>
                  <a:pt x="1912009" y="2562864"/>
                  <a:pt x="1915872" y="2562864"/>
                </a:cubicBezTo>
                <a:cubicBezTo>
                  <a:pt x="1921666" y="2562864"/>
                  <a:pt x="1921666" y="2568658"/>
                  <a:pt x="1921666" y="2570590"/>
                </a:cubicBezTo>
                <a:cubicBezTo>
                  <a:pt x="1921666" y="2587971"/>
                  <a:pt x="1921666" y="2616941"/>
                  <a:pt x="1948704" y="2636254"/>
                </a:cubicBezTo>
                <a:cubicBezTo>
                  <a:pt x="1950636" y="2634323"/>
                  <a:pt x="1950636" y="2636254"/>
                  <a:pt x="1950636" y="2630460"/>
                </a:cubicBezTo>
                <a:cubicBezTo>
                  <a:pt x="1950636" y="2626598"/>
                  <a:pt x="1942910" y="2586040"/>
                  <a:pt x="1942910" y="2580246"/>
                </a:cubicBezTo>
                <a:cubicBezTo>
                  <a:pt x="1942910" y="2576383"/>
                  <a:pt x="1942910" y="2566727"/>
                  <a:pt x="1944842" y="2559002"/>
                </a:cubicBezTo>
                <a:cubicBezTo>
                  <a:pt x="1964155" y="2566727"/>
                  <a:pt x="1989262" y="2584109"/>
                  <a:pt x="2012438" y="2584109"/>
                </a:cubicBezTo>
                <a:lnTo>
                  <a:pt x="2012438" y="2587971"/>
                </a:lnTo>
                <a:cubicBezTo>
                  <a:pt x="2008575" y="2595697"/>
                  <a:pt x="2000850" y="2603422"/>
                  <a:pt x="1993125" y="2611147"/>
                </a:cubicBezTo>
                <a:lnTo>
                  <a:pt x="1993125" y="2618873"/>
                </a:lnTo>
                <a:cubicBezTo>
                  <a:pt x="2020163" y="2607285"/>
                  <a:pt x="2058790" y="2576383"/>
                  <a:pt x="2056858" y="2551276"/>
                </a:cubicBezTo>
                <a:cubicBezTo>
                  <a:pt x="2041408" y="2560933"/>
                  <a:pt x="2025957" y="2570590"/>
                  <a:pt x="2010507" y="2570590"/>
                </a:cubicBezTo>
                <a:cubicBezTo>
                  <a:pt x="1962224" y="2570590"/>
                  <a:pt x="1927460" y="2516512"/>
                  <a:pt x="1927460" y="2481749"/>
                </a:cubicBezTo>
                <a:cubicBezTo>
                  <a:pt x="1927460" y="2477886"/>
                  <a:pt x="1927460" y="2475955"/>
                  <a:pt x="1931322" y="2472092"/>
                </a:cubicBezTo>
                <a:cubicBezTo>
                  <a:pt x="1948704" y="2472092"/>
                  <a:pt x="1966086" y="2474023"/>
                  <a:pt x="1983468" y="2472092"/>
                </a:cubicBezTo>
                <a:cubicBezTo>
                  <a:pt x="1993125" y="2472092"/>
                  <a:pt x="2004713" y="2466298"/>
                  <a:pt x="2022095" y="2462435"/>
                </a:cubicBezTo>
                <a:cubicBezTo>
                  <a:pt x="2025957" y="2474023"/>
                  <a:pt x="2033682" y="2495268"/>
                  <a:pt x="2045270" y="2512650"/>
                </a:cubicBezTo>
                <a:cubicBezTo>
                  <a:pt x="2052996" y="2522306"/>
                  <a:pt x="2056858" y="2535826"/>
                  <a:pt x="2064584" y="2547414"/>
                </a:cubicBezTo>
                <a:cubicBezTo>
                  <a:pt x="2076172" y="2547414"/>
                  <a:pt x="2093553" y="2522306"/>
                  <a:pt x="2095485" y="2512650"/>
                </a:cubicBezTo>
                <a:cubicBezTo>
                  <a:pt x="2093553" y="2510719"/>
                  <a:pt x="2093553" y="2508787"/>
                  <a:pt x="2089691" y="2508787"/>
                </a:cubicBezTo>
                <a:cubicBezTo>
                  <a:pt x="2083897" y="2508787"/>
                  <a:pt x="2078103" y="2518444"/>
                  <a:pt x="2072309" y="2518444"/>
                </a:cubicBezTo>
                <a:cubicBezTo>
                  <a:pt x="2047202" y="2518444"/>
                  <a:pt x="2041408" y="2468229"/>
                  <a:pt x="2041408" y="2462435"/>
                </a:cubicBezTo>
                <a:cubicBezTo>
                  <a:pt x="2041408" y="2458573"/>
                  <a:pt x="2043339" y="2448916"/>
                  <a:pt x="2043339" y="2441191"/>
                </a:cubicBezTo>
                <a:cubicBezTo>
                  <a:pt x="2062652" y="2454710"/>
                  <a:pt x="2093553" y="2450848"/>
                  <a:pt x="2114798" y="2456642"/>
                </a:cubicBezTo>
                <a:cubicBezTo>
                  <a:pt x="2112867" y="2464367"/>
                  <a:pt x="2109004" y="2475955"/>
                  <a:pt x="2109004" y="2481749"/>
                </a:cubicBezTo>
                <a:cubicBezTo>
                  <a:pt x="2109004" y="2485611"/>
                  <a:pt x="2109004" y="2487543"/>
                  <a:pt x="2110935" y="2489474"/>
                </a:cubicBezTo>
                <a:cubicBezTo>
                  <a:pt x="2128317" y="2474023"/>
                  <a:pt x="2136043" y="2446985"/>
                  <a:pt x="2147631" y="2429603"/>
                </a:cubicBezTo>
                <a:cubicBezTo>
                  <a:pt x="2151493" y="2423809"/>
                  <a:pt x="2159218" y="2421878"/>
                  <a:pt x="2165012" y="2421878"/>
                </a:cubicBezTo>
                <a:cubicBezTo>
                  <a:pt x="2168875" y="2421878"/>
                  <a:pt x="2174669" y="2421878"/>
                  <a:pt x="2178532" y="2425740"/>
                </a:cubicBezTo>
                <a:close/>
                <a:moveTo>
                  <a:pt x="1436904" y="2445054"/>
                </a:moveTo>
                <a:cubicBezTo>
                  <a:pt x="1425316" y="2446985"/>
                  <a:pt x="1406003" y="2446985"/>
                  <a:pt x="1400209" y="2446985"/>
                </a:cubicBezTo>
                <a:lnTo>
                  <a:pt x="1268879" y="2435397"/>
                </a:lnTo>
                <a:cubicBezTo>
                  <a:pt x="1237978" y="2435397"/>
                  <a:pt x="1203214" y="2437328"/>
                  <a:pt x="1172313" y="2464367"/>
                </a:cubicBezTo>
                <a:cubicBezTo>
                  <a:pt x="1180038" y="2472092"/>
                  <a:pt x="1197420" y="2475955"/>
                  <a:pt x="1199351" y="2491405"/>
                </a:cubicBezTo>
                <a:cubicBezTo>
                  <a:pt x="1195489" y="2491405"/>
                  <a:pt x="1191626" y="2487543"/>
                  <a:pt x="1149137" y="2489474"/>
                </a:cubicBezTo>
                <a:cubicBezTo>
                  <a:pt x="1139480" y="2489474"/>
                  <a:pt x="1129824" y="2493337"/>
                  <a:pt x="1120167" y="2497199"/>
                </a:cubicBezTo>
                <a:cubicBezTo>
                  <a:pt x="1156862" y="2423809"/>
                  <a:pt x="1210939" y="2418015"/>
                  <a:pt x="1259222" y="2418015"/>
                </a:cubicBezTo>
                <a:cubicBezTo>
                  <a:pt x="1317162" y="2418015"/>
                  <a:pt x="1380896" y="2429603"/>
                  <a:pt x="1436904" y="2445054"/>
                </a:cubicBezTo>
                <a:close/>
                <a:moveTo>
                  <a:pt x="1687976" y="2427672"/>
                </a:moveTo>
                <a:cubicBezTo>
                  <a:pt x="1687976" y="2433466"/>
                  <a:pt x="1684113" y="2435397"/>
                  <a:pt x="1680250" y="2435397"/>
                </a:cubicBezTo>
                <a:cubicBezTo>
                  <a:pt x="1668663" y="2435397"/>
                  <a:pt x="1660937" y="2429603"/>
                  <a:pt x="1660937" y="2419946"/>
                </a:cubicBezTo>
                <a:cubicBezTo>
                  <a:pt x="1660937" y="2412221"/>
                  <a:pt x="1666731" y="2410290"/>
                  <a:pt x="1670594" y="2410290"/>
                </a:cubicBezTo>
                <a:cubicBezTo>
                  <a:pt x="1678319" y="2410290"/>
                  <a:pt x="1687976" y="2423809"/>
                  <a:pt x="1687976" y="2427672"/>
                </a:cubicBezTo>
                <a:close/>
                <a:moveTo>
                  <a:pt x="2234540" y="2429603"/>
                </a:moveTo>
                <a:cubicBezTo>
                  <a:pt x="2234540" y="2433466"/>
                  <a:pt x="2230677" y="2443122"/>
                  <a:pt x="2226815" y="2448916"/>
                </a:cubicBezTo>
                <a:cubicBezTo>
                  <a:pt x="2217158" y="2441191"/>
                  <a:pt x="2205570" y="2429603"/>
                  <a:pt x="2193982" y="2421878"/>
                </a:cubicBezTo>
                <a:cubicBezTo>
                  <a:pt x="2184326" y="2414152"/>
                  <a:pt x="2172738" y="2406427"/>
                  <a:pt x="2163081" y="2394839"/>
                </a:cubicBezTo>
                <a:cubicBezTo>
                  <a:pt x="2166944" y="2390977"/>
                  <a:pt x="2176600" y="2385183"/>
                  <a:pt x="2182394" y="2385183"/>
                </a:cubicBezTo>
                <a:cubicBezTo>
                  <a:pt x="2193982" y="2385183"/>
                  <a:pt x="2234540" y="2416084"/>
                  <a:pt x="2234540" y="2429603"/>
                </a:cubicBezTo>
                <a:close/>
                <a:moveTo>
                  <a:pt x="1998919" y="2387114"/>
                </a:moveTo>
                <a:cubicBezTo>
                  <a:pt x="2000850" y="2389045"/>
                  <a:pt x="2027888" y="2423809"/>
                  <a:pt x="2027888" y="2431534"/>
                </a:cubicBezTo>
                <a:cubicBezTo>
                  <a:pt x="2027888" y="2452779"/>
                  <a:pt x="1969949" y="2460504"/>
                  <a:pt x="1968017" y="2460504"/>
                </a:cubicBezTo>
                <a:cubicBezTo>
                  <a:pt x="1942910" y="2460504"/>
                  <a:pt x="1939048" y="2450848"/>
                  <a:pt x="1906215" y="2441191"/>
                </a:cubicBezTo>
                <a:cubicBezTo>
                  <a:pt x="1910078" y="2472092"/>
                  <a:pt x="1877245" y="2475955"/>
                  <a:pt x="1859863" y="2475955"/>
                </a:cubicBezTo>
                <a:cubicBezTo>
                  <a:pt x="1819306" y="2475955"/>
                  <a:pt x="1794198" y="2452779"/>
                  <a:pt x="1784542" y="2404496"/>
                </a:cubicBezTo>
                <a:cubicBezTo>
                  <a:pt x="1798061" y="2406427"/>
                  <a:pt x="1813512" y="2404496"/>
                  <a:pt x="1861795" y="2404496"/>
                </a:cubicBezTo>
                <a:cubicBezTo>
                  <a:pt x="1867589" y="2404496"/>
                  <a:pt x="1875314" y="2408358"/>
                  <a:pt x="1883039" y="2410290"/>
                </a:cubicBezTo>
                <a:cubicBezTo>
                  <a:pt x="1879177" y="2392908"/>
                  <a:pt x="1886902" y="2394839"/>
                  <a:pt x="1896559" y="2394839"/>
                </a:cubicBezTo>
                <a:cubicBezTo>
                  <a:pt x="1902353" y="2394839"/>
                  <a:pt x="1933254" y="2400633"/>
                  <a:pt x="1937116" y="2400633"/>
                </a:cubicBezTo>
                <a:cubicBezTo>
                  <a:pt x="1962224" y="2400633"/>
                  <a:pt x="1971880" y="2385183"/>
                  <a:pt x="1987331" y="2385183"/>
                </a:cubicBezTo>
                <a:cubicBezTo>
                  <a:pt x="1993125" y="2385183"/>
                  <a:pt x="1995056" y="2385183"/>
                  <a:pt x="1998919" y="2387114"/>
                </a:cubicBezTo>
                <a:close/>
                <a:moveTo>
                  <a:pt x="2112867" y="2387114"/>
                </a:moveTo>
                <a:cubicBezTo>
                  <a:pt x="2132180" y="2400633"/>
                  <a:pt x="2141837" y="2398702"/>
                  <a:pt x="2141837" y="2414152"/>
                </a:cubicBezTo>
                <a:cubicBezTo>
                  <a:pt x="2141837" y="2431534"/>
                  <a:pt x="2097416" y="2439260"/>
                  <a:pt x="2087759" y="2439260"/>
                </a:cubicBezTo>
                <a:cubicBezTo>
                  <a:pt x="2052996" y="2439260"/>
                  <a:pt x="2029820" y="2412221"/>
                  <a:pt x="2010507" y="2369732"/>
                </a:cubicBezTo>
                <a:cubicBezTo>
                  <a:pt x="2014369" y="2369732"/>
                  <a:pt x="2018232" y="2371663"/>
                  <a:pt x="2024026" y="2371663"/>
                </a:cubicBezTo>
                <a:cubicBezTo>
                  <a:pt x="2027888" y="2371663"/>
                  <a:pt x="2068446" y="2356213"/>
                  <a:pt x="2072309" y="2356213"/>
                </a:cubicBezTo>
                <a:cubicBezTo>
                  <a:pt x="2095485" y="2356213"/>
                  <a:pt x="2095485" y="2373595"/>
                  <a:pt x="2112867" y="2387114"/>
                </a:cubicBezTo>
                <a:close/>
                <a:moveTo>
                  <a:pt x="2672950" y="2510719"/>
                </a:moveTo>
                <a:cubicBezTo>
                  <a:pt x="2672950" y="2514581"/>
                  <a:pt x="2676813" y="2520375"/>
                  <a:pt x="2682607" y="2520375"/>
                </a:cubicBezTo>
                <a:cubicBezTo>
                  <a:pt x="2690332" y="2524238"/>
                  <a:pt x="2703851" y="2520375"/>
                  <a:pt x="2713508" y="2520375"/>
                </a:cubicBezTo>
                <a:cubicBezTo>
                  <a:pt x="2752134" y="2524238"/>
                  <a:pt x="2806211" y="2543551"/>
                  <a:pt x="2837113" y="2593765"/>
                </a:cubicBezTo>
                <a:cubicBezTo>
                  <a:pt x="2854494" y="2620804"/>
                  <a:pt x="2860288" y="2651705"/>
                  <a:pt x="2860288" y="2680675"/>
                </a:cubicBezTo>
                <a:cubicBezTo>
                  <a:pt x="2860288" y="2802348"/>
                  <a:pt x="2754066" y="2889258"/>
                  <a:pt x="2642049" y="2889258"/>
                </a:cubicBezTo>
                <a:cubicBezTo>
                  <a:pt x="2595697" y="2889258"/>
                  <a:pt x="2537758" y="2866082"/>
                  <a:pt x="2491406" y="2852562"/>
                </a:cubicBezTo>
                <a:cubicBezTo>
                  <a:pt x="2475955" y="2985824"/>
                  <a:pt x="2358145" y="3051489"/>
                  <a:pt x="2263510" y="3051489"/>
                </a:cubicBezTo>
                <a:cubicBezTo>
                  <a:pt x="2153424" y="3051489"/>
                  <a:pt x="2064584" y="2991618"/>
                  <a:pt x="2049133" y="2840975"/>
                </a:cubicBezTo>
                <a:cubicBezTo>
                  <a:pt x="2033682" y="2846769"/>
                  <a:pt x="2016301" y="2856425"/>
                  <a:pt x="2000850" y="2864150"/>
                </a:cubicBezTo>
                <a:cubicBezTo>
                  <a:pt x="1991193" y="2868013"/>
                  <a:pt x="1979605" y="2868013"/>
                  <a:pt x="1971880" y="2871876"/>
                </a:cubicBezTo>
                <a:cubicBezTo>
                  <a:pt x="1956430" y="2875738"/>
                  <a:pt x="1937116" y="2881532"/>
                  <a:pt x="1921666" y="2881532"/>
                </a:cubicBezTo>
                <a:cubicBezTo>
                  <a:pt x="1917803" y="2881532"/>
                  <a:pt x="1902353" y="2879601"/>
                  <a:pt x="1894627" y="2877670"/>
                </a:cubicBezTo>
                <a:cubicBezTo>
                  <a:pt x="1883039" y="2875738"/>
                  <a:pt x="1867589" y="2871876"/>
                  <a:pt x="1856001" y="2868013"/>
                </a:cubicBezTo>
                <a:cubicBezTo>
                  <a:pt x="1850207" y="2868013"/>
                  <a:pt x="1807718" y="2846769"/>
                  <a:pt x="1807718" y="2840975"/>
                </a:cubicBezTo>
                <a:cubicBezTo>
                  <a:pt x="1807718" y="2835181"/>
                  <a:pt x="1807718" y="2831318"/>
                  <a:pt x="1813512" y="2829387"/>
                </a:cubicBezTo>
                <a:cubicBezTo>
                  <a:pt x="1830894" y="2817799"/>
                  <a:pt x="1854069" y="2806211"/>
                  <a:pt x="1875314" y="2794623"/>
                </a:cubicBezTo>
                <a:cubicBezTo>
                  <a:pt x="1883039" y="2790760"/>
                  <a:pt x="1890765" y="2779172"/>
                  <a:pt x="1900421" y="2773378"/>
                </a:cubicBezTo>
                <a:cubicBezTo>
                  <a:pt x="1910078" y="2765653"/>
                  <a:pt x="1925528" y="2763722"/>
                  <a:pt x="1939048" y="2755996"/>
                </a:cubicBezTo>
                <a:cubicBezTo>
                  <a:pt x="1962224" y="2740546"/>
                  <a:pt x="2006644" y="2705782"/>
                  <a:pt x="2012438" y="2705782"/>
                </a:cubicBezTo>
                <a:cubicBezTo>
                  <a:pt x="2016301" y="2705782"/>
                  <a:pt x="2020163" y="2707713"/>
                  <a:pt x="2022095" y="2713507"/>
                </a:cubicBezTo>
                <a:cubicBezTo>
                  <a:pt x="2051064" y="2800417"/>
                  <a:pt x="2118661" y="2833249"/>
                  <a:pt x="2180463" y="2833249"/>
                </a:cubicBezTo>
                <a:cubicBezTo>
                  <a:pt x="2253853" y="2833249"/>
                  <a:pt x="2288617" y="2784966"/>
                  <a:pt x="2305999" y="2784966"/>
                </a:cubicBezTo>
                <a:cubicBezTo>
                  <a:pt x="2309862" y="2784966"/>
                  <a:pt x="2342694" y="2808142"/>
                  <a:pt x="2363939" y="2813936"/>
                </a:cubicBezTo>
                <a:cubicBezTo>
                  <a:pt x="2410290" y="2831318"/>
                  <a:pt x="2394840" y="2827455"/>
                  <a:pt x="2429604" y="2827455"/>
                </a:cubicBezTo>
                <a:cubicBezTo>
                  <a:pt x="2495269" y="2827455"/>
                  <a:pt x="2582178" y="2788829"/>
                  <a:pt x="2593766" y="2699988"/>
                </a:cubicBezTo>
                <a:cubicBezTo>
                  <a:pt x="2593766" y="2692263"/>
                  <a:pt x="2597629" y="2682606"/>
                  <a:pt x="2599560" y="2672950"/>
                </a:cubicBezTo>
                <a:lnTo>
                  <a:pt x="2599560" y="2624667"/>
                </a:lnTo>
                <a:cubicBezTo>
                  <a:pt x="2576384" y="2539688"/>
                  <a:pt x="2510719" y="2502993"/>
                  <a:pt x="2446985" y="2502993"/>
                </a:cubicBezTo>
                <a:cubicBezTo>
                  <a:pt x="2371664" y="2502993"/>
                  <a:pt x="2309862" y="2557070"/>
                  <a:pt x="2309862" y="2634323"/>
                </a:cubicBezTo>
                <a:cubicBezTo>
                  <a:pt x="2309862" y="2696125"/>
                  <a:pt x="2358145" y="2734752"/>
                  <a:pt x="2410290" y="2734752"/>
                </a:cubicBezTo>
                <a:cubicBezTo>
                  <a:pt x="2462436" y="2734752"/>
                  <a:pt x="2508788" y="2715439"/>
                  <a:pt x="2508788" y="2651705"/>
                </a:cubicBezTo>
                <a:cubicBezTo>
                  <a:pt x="2508788" y="2620804"/>
                  <a:pt x="2483681" y="2593765"/>
                  <a:pt x="2454711" y="2593765"/>
                </a:cubicBezTo>
                <a:cubicBezTo>
                  <a:pt x="2443123" y="2593765"/>
                  <a:pt x="2445054" y="2591834"/>
                  <a:pt x="2431535" y="2599559"/>
                </a:cubicBezTo>
                <a:cubicBezTo>
                  <a:pt x="2431535" y="2599559"/>
                  <a:pt x="2433466" y="2611147"/>
                  <a:pt x="2441192" y="2613079"/>
                </a:cubicBezTo>
                <a:cubicBezTo>
                  <a:pt x="2450848" y="2613079"/>
                  <a:pt x="2462436" y="2613079"/>
                  <a:pt x="2472093" y="2618873"/>
                </a:cubicBezTo>
                <a:cubicBezTo>
                  <a:pt x="2483681" y="2624667"/>
                  <a:pt x="2487543" y="2649774"/>
                  <a:pt x="2487543" y="2657499"/>
                </a:cubicBezTo>
                <a:cubicBezTo>
                  <a:pt x="2487543" y="2696125"/>
                  <a:pt x="2439260" y="2719301"/>
                  <a:pt x="2412222" y="2719301"/>
                </a:cubicBezTo>
                <a:cubicBezTo>
                  <a:pt x="2394840" y="2719301"/>
                  <a:pt x="2390977" y="2713507"/>
                  <a:pt x="2371664" y="2701919"/>
                </a:cubicBezTo>
                <a:cubicBezTo>
                  <a:pt x="2334969" y="2680675"/>
                  <a:pt x="2329175" y="2657499"/>
                  <a:pt x="2329175" y="2632392"/>
                </a:cubicBezTo>
                <a:cubicBezTo>
                  <a:pt x="2329175" y="2555139"/>
                  <a:pt x="2396771" y="2526169"/>
                  <a:pt x="2450848" y="2526169"/>
                </a:cubicBezTo>
                <a:cubicBezTo>
                  <a:pt x="2531964" y="2526169"/>
                  <a:pt x="2582178" y="2584109"/>
                  <a:pt x="2582178" y="2659430"/>
                </a:cubicBezTo>
                <a:cubicBezTo>
                  <a:pt x="2582178" y="2750202"/>
                  <a:pt x="2508788" y="2806211"/>
                  <a:pt x="2429604" y="2806211"/>
                </a:cubicBezTo>
                <a:cubicBezTo>
                  <a:pt x="2385183" y="2806211"/>
                  <a:pt x="2344625" y="2790760"/>
                  <a:pt x="2302136" y="2746340"/>
                </a:cubicBezTo>
                <a:cubicBezTo>
                  <a:pt x="2292480" y="2755996"/>
                  <a:pt x="2267373" y="2786898"/>
                  <a:pt x="2253853" y="2792692"/>
                </a:cubicBezTo>
                <a:cubicBezTo>
                  <a:pt x="2244197" y="2796554"/>
                  <a:pt x="2230677" y="2800417"/>
                  <a:pt x="2221021" y="2804279"/>
                </a:cubicBezTo>
                <a:cubicBezTo>
                  <a:pt x="2190120" y="2813936"/>
                  <a:pt x="2197845" y="2813936"/>
                  <a:pt x="2176600" y="2813936"/>
                </a:cubicBezTo>
                <a:cubicBezTo>
                  <a:pt x="2120592" y="2813936"/>
                  <a:pt x="2039476" y="2755996"/>
                  <a:pt x="2039476" y="2692263"/>
                </a:cubicBezTo>
                <a:lnTo>
                  <a:pt x="2039476" y="2680675"/>
                </a:lnTo>
                <a:cubicBezTo>
                  <a:pt x="2078103" y="2649774"/>
                  <a:pt x="2128317" y="2603422"/>
                  <a:pt x="2165012" y="2560933"/>
                </a:cubicBezTo>
                <a:cubicBezTo>
                  <a:pt x="2190120" y="2531963"/>
                  <a:pt x="2193982" y="2501062"/>
                  <a:pt x="2221021" y="2501062"/>
                </a:cubicBezTo>
                <a:cubicBezTo>
                  <a:pt x="2226815" y="2501062"/>
                  <a:pt x="2257716" y="2510719"/>
                  <a:pt x="2261579" y="2510719"/>
                </a:cubicBezTo>
                <a:cubicBezTo>
                  <a:pt x="2280892" y="2510719"/>
                  <a:pt x="2292480" y="2450848"/>
                  <a:pt x="2294411" y="2446985"/>
                </a:cubicBezTo>
                <a:cubicBezTo>
                  <a:pt x="2298274" y="2437328"/>
                  <a:pt x="2304068" y="2425740"/>
                  <a:pt x="2313724" y="2418015"/>
                </a:cubicBezTo>
                <a:cubicBezTo>
                  <a:pt x="2362007" y="2363938"/>
                  <a:pt x="2429604" y="2350419"/>
                  <a:pt x="2479818" y="2350419"/>
                </a:cubicBezTo>
                <a:cubicBezTo>
                  <a:pt x="2568659" y="2350419"/>
                  <a:pt x="2653637" y="2390977"/>
                  <a:pt x="2672950" y="2510719"/>
                </a:cubicBezTo>
                <a:close/>
                <a:moveTo>
                  <a:pt x="2149562" y="2392908"/>
                </a:moveTo>
                <a:cubicBezTo>
                  <a:pt x="2122523" y="2381320"/>
                  <a:pt x="2126386" y="2383251"/>
                  <a:pt x="2126386" y="2367801"/>
                </a:cubicBezTo>
                <a:lnTo>
                  <a:pt x="2126386" y="2358144"/>
                </a:lnTo>
                <a:cubicBezTo>
                  <a:pt x="2130249" y="2333037"/>
                  <a:pt x="2153424" y="2350419"/>
                  <a:pt x="2166944" y="2334968"/>
                </a:cubicBezTo>
                <a:cubicBezTo>
                  <a:pt x="2165012" y="2354281"/>
                  <a:pt x="2161150" y="2373595"/>
                  <a:pt x="2149562" y="2392908"/>
                </a:cubicBezTo>
                <a:close/>
                <a:moveTo>
                  <a:pt x="1904284" y="2336900"/>
                </a:moveTo>
                <a:cubicBezTo>
                  <a:pt x="1925528" y="2342694"/>
                  <a:pt x="1952567" y="2344625"/>
                  <a:pt x="1977674" y="2350419"/>
                </a:cubicBezTo>
                <a:cubicBezTo>
                  <a:pt x="1983468" y="2352350"/>
                  <a:pt x="1987331" y="2360075"/>
                  <a:pt x="1987331" y="2363938"/>
                </a:cubicBezTo>
                <a:cubicBezTo>
                  <a:pt x="1987331" y="2381320"/>
                  <a:pt x="1933254" y="2385183"/>
                  <a:pt x="1931322" y="2385183"/>
                </a:cubicBezTo>
                <a:cubicBezTo>
                  <a:pt x="1927460" y="2385183"/>
                  <a:pt x="1910078" y="2383251"/>
                  <a:pt x="1902353" y="2379389"/>
                </a:cubicBezTo>
                <a:cubicBezTo>
                  <a:pt x="1886902" y="2373595"/>
                  <a:pt x="1859863" y="2346556"/>
                  <a:pt x="1859863" y="2333037"/>
                </a:cubicBezTo>
                <a:cubicBezTo>
                  <a:pt x="1859863" y="2327243"/>
                  <a:pt x="1865657" y="2327243"/>
                  <a:pt x="1871451" y="2327243"/>
                </a:cubicBezTo>
                <a:cubicBezTo>
                  <a:pt x="1875314" y="2327243"/>
                  <a:pt x="1890765" y="2334968"/>
                  <a:pt x="1904284" y="2336900"/>
                </a:cubicBezTo>
                <a:close/>
                <a:moveTo>
                  <a:pt x="2363939" y="2352350"/>
                </a:moveTo>
                <a:cubicBezTo>
                  <a:pt x="2333037" y="2371663"/>
                  <a:pt x="2284754" y="2412221"/>
                  <a:pt x="2271235" y="2446985"/>
                </a:cubicBezTo>
                <a:cubicBezTo>
                  <a:pt x="2265441" y="2458573"/>
                  <a:pt x="2267373" y="2487543"/>
                  <a:pt x="2249991" y="2487543"/>
                </a:cubicBezTo>
                <a:cubicBezTo>
                  <a:pt x="2240334" y="2487543"/>
                  <a:pt x="2228746" y="2479817"/>
                  <a:pt x="2228746" y="2474023"/>
                </a:cubicBezTo>
                <a:cubicBezTo>
                  <a:pt x="2228746" y="2468229"/>
                  <a:pt x="2232609" y="2464367"/>
                  <a:pt x="2234540" y="2458573"/>
                </a:cubicBezTo>
                <a:cubicBezTo>
                  <a:pt x="2244197" y="2439260"/>
                  <a:pt x="2255785" y="2419946"/>
                  <a:pt x="2263510" y="2400633"/>
                </a:cubicBezTo>
                <a:cubicBezTo>
                  <a:pt x="2273166" y="2377457"/>
                  <a:pt x="2284754" y="2346556"/>
                  <a:pt x="2286686" y="2321449"/>
                </a:cubicBezTo>
                <a:cubicBezTo>
                  <a:pt x="2290548" y="2321449"/>
                  <a:pt x="2294411" y="2319518"/>
                  <a:pt x="2298274" y="2319518"/>
                </a:cubicBezTo>
                <a:cubicBezTo>
                  <a:pt x="2317587" y="2319518"/>
                  <a:pt x="2346557" y="2340762"/>
                  <a:pt x="2363939" y="2352350"/>
                </a:cubicBezTo>
                <a:close/>
                <a:moveTo>
                  <a:pt x="1830894" y="2317586"/>
                </a:moveTo>
                <a:cubicBezTo>
                  <a:pt x="1827031" y="2327243"/>
                  <a:pt x="1825100" y="2333037"/>
                  <a:pt x="1823168" y="2338831"/>
                </a:cubicBezTo>
                <a:cubicBezTo>
                  <a:pt x="1823168" y="2338831"/>
                  <a:pt x="1821237" y="2340762"/>
                  <a:pt x="1827031" y="2340762"/>
                </a:cubicBezTo>
                <a:cubicBezTo>
                  <a:pt x="1830894" y="2340762"/>
                  <a:pt x="1834756" y="2336900"/>
                  <a:pt x="1838619" y="2336900"/>
                </a:cubicBezTo>
                <a:cubicBezTo>
                  <a:pt x="1844413" y="2336900"/>
                  <a:pt x="1844413" y="2338831"/>
                  <a:pt x="1844413" y="2338831"/>
                </a:cubicBezTo>
                <a:cubicBezTo>
                  <a:pt x="1850207" y="2350419"/>
                  <a:pt x="1869520" y="2369732"/>
                  <a:pt x="1869520" y="2375526"/>
                </a:cubicBezTo>
                <a:cubicBezTo>
                  <a:pt x="1869520" y="2392908"/>
                  <a:pt x="1827031" y="2394839"/>
                  <a:pt x="1827031" y="2394839"/>
                </a:cubicBezTo>
                <a:cubicBezTo>
                  <a:pt x="1807718" y="2394839"/>
                  <a:pt x="1747847" y="2373595"/>
                  <a:pt x="1747847" y="2340762"/>
                </a:cubicBezTo>
                <a:lnTo>
                  <a:pt x="1749778" y="2336900"/>
                </a:lnTo>
                <a:cubicBezTo>
                  <a:pt x="1755572" y="2336900"/>
                  <a:pt x="1765229" y="2336900"/>
                  <a:pt x="1786473" y="2338831"/>
                </a:cubicBezTo>
                <a:cubicBezTo>
                  <a:pt x="1786473" y="2319518"/>
                  <a:pt x="1780679" y="2315655"/>
                  <a:pt x="1799992" y="2315655"/>
                </a:cubicBezTo>
                <a:cubicBezTo>
                  <a:pt x="1803855" y="2315655"/>
                  <a:pt x="1819306" y="2317586"/>
                  <a:pt x="1830894" y="2317586"/>
                </a:cubicBezTo>
                <a:close/>
                <a:moveTo>
                  <a:pt x="2068446" y="2319518"/>
                </a:moveTo>
                <a:cubicBezTo>
                  <a:pt x="2070378" y="2321449"/>
                  <a:pt x="2070378" y="2323380"/>
                  <a:pt x="2070378" y="2329174"/>
                </a:cubicBezTo>
                <a:cubicBezTo>
                  <a:pt x="2070378" y="2333037"/>
                  <a:pt x="2068446" y="2340762"/>
                  <a:pt x="2064584" y="2344625"/>
                </a:cubicBezTo>
                <a:cubicBezTo>
                  <a:pt x="2062652" y="2348487"/>
                  <a:pt x="2024026" y="2356213"/>
                  <a:pt x="2018232" y="2356213"/>
                </a:cubicBezTo>
                <a:cubicBezTo>
                  <a:pt x="2012438" y="2356213"/>
                  <a:pt x="1996987" y="2350419"/>
                  <a:pt x="1993125" y="2344625"/>
                </a:cubicBezTo>
                <a:cubicBezTo>
                  <a:pt x="1996987" y="2338831"/>
                  <a:pt x="2041408" y="2302136"/>
                  <a:pt x="2041408" y="2302136"/>
                </a:cubicBezTo>
                <a:cubicBezTo>
                  <a:pt x="2047202" y="2302136"/>
                  <a:pt x="2060721" y="2315655"/>
                  <a:pt x="2068446" y="2319518"/>
                </a:cubicBezTo>
                <a:close/>
                <a:moveTo>
                  <a:pt x="1728534" y="2269303"/>
                </a:moveTo>
                <a:lnTo>
                  <a:pt x="1728534" y="2275097"/>
                </a:lnTo>
                <a:cubicBezTo>
                  <a:pt x="1724671" y="2290548"/>
                  <a:pt x="1718877" y="2305998"/>
                  <a:pt x="1707289" y="2321449"/>
                </a:cubicBezTo>
                <a:cubicBezTo>
                  <a:pt x="1608792" y="2450848"/>
                  <a:pt x="1429179" y="2481749"/>
                  <a:pt x="1332612" y="2531963"/>
                </a:cubicBezTo>
                <a:cubicBezTo>
                  <a:pt x="1324887" y="2535826"/>
                  <a:pt x="1315231" y="2535826"/>
                  <a:pt x="1305574" y="2535826"/>
                </a:cubicBezTo>
                <a:cubicBezTo>
                  <a:pt x="1299780" y="2528100"/>
                  <a:pt x="1293986" y="2518444"/>
                  <a:pt x="1292055" y="2510719"/>
                </a:cubicBezTo>
                <a:cubicBezTo>
                  <a:pt x="1290123" y="2506856"/>
                  <a:pt x="1290123" y="2466298"/>
                  <a:pt x="1276604" y="2466298"/>
                </a:cubicBezTo>
                <a:cubicBezTo>
                  <a:pt x="1263085" y="2466298"/>
                  <a:pt x="1239909" y="2520375"/>
                  <a:pt x="1237978" y="2531963"/>
                </a:cubicBezTo>
                <a:cubicBezTo>
                  <a:pt x="1234115" y="2543551"/>
                  <a:pt x="1236046" y="2560933"/>
                  <a:pt x="1230252" y="2574452"/>
                </a:cubicBezTo>
                <a:cubicBezTo>
                  <a:pt x="1226390" y="2584109"/>
                  <a:pt x="1209008" y="2587971"/>
                  <a:pt x="1201283" y="2591834"/>
                </a:cubicBezTo>
                <a:cubicBezTo>
                  <a:pt x="1170381" y="2607285"/>
                  <a:pt x="1143343" y="2620804"/>
                  <a:pt x="1118236" y="2620804"/>
                </a:cubicBezTo>
                <a:cubicBezTo>
                  <a:pt x="1114373" y="2620804"/>
                  <a:pt x="1106648" y="2618873"/>
                  <a:pt x="1100854" y="2618873"/>
                </a:cubicBezTo>
                <a:cubicBezTo>
                  <a:pt x="1100854" y="2618873"/>
                  <a:pt x="1098922" y="2618873"/>
                  <a:pt x="1098922" y="2615010"/>
                </a:cubicBezTo>
                <a:cubicBezTo>
                  <a:pt x="1098922" y="2611147"/>
                  <a:pt x="1176175" y="2572521"/>
                  <a:pt x="1176175" y="2543551"/>
                </a:cubicBezTo>
                <a:cubicBezTo>
                  <a:pt x="1176175" y="2522306"/>
                  <a:pt x="1151068" y="2512650"/>
                  <a:pt x="1141412" y="2512650"/>
                </a:cubicBezTo>
                <a:cubicBezTo>
                  <a:pt x="1118236" y="2512650"/>
                  <a:pt x="1042914" y="2578315"/>
                  <a:pt x="990768" y="2578315"/>
                </a:cubicBezTo>
                <a:cubicBezTo>
                  <a:pt x="979180" y="2578315"/>
                  <a:pt x="963730" y="2570590"/>
                  <a:pt x="952142" y="2564796"/>
                </a:cubicBezTo>
                <a:cubicBezTo>
                  <a:pt x="967593" y="2560933"/>
                  <a:pt x="984974" y="2551276"/>
                  <a:pt x="1002356" y="2543551"/>
                </a:cubicBezTo>
                <a:cubicBezTo>
                  <a:pt x="1058365" y="2516512"/>
                  <a:pt x="1104716" y="2427672"/>
                  <a:pt x="1164587" y="2406427"/>
                </a:cubicBezTo>
                <a:cubicBezTo>
                  <a:pt x="1193557" y="2394839"/>
                  <a:pt x="1230252" y="2387114"/>
                  <a:pt x="1259222" y="2387114"/>
                </a:cubicBezTo>
                <a:cubicBezTo>
                  <a:pt x="1278535" y="2387114"/>
                  <a:pt x="1336475" y="2396771"/>
                  <a:pt x="1336475" y="2396771"/>
                </a:cubicBezTo>
                <a:lnTo>
                  <a:pt x="1392483" y="2396771"/>
                </a:lnTo>
                <a:cubicBezTo>
                  <a:pt x="1413728" y="2400633"/>
                  <a:pt x="1446560" y="2404496"/>
                  <a:pt x="1450423" y="2404496"/>
                </a:cubicBezTo>
                <a:cubicBezTo>
                  <a:pt x="1456217" y="2404496"/>
                  <a:pt x="1481324" y="2402565"/>
                  <a:pt x="1496775" y="2398702"/>
                </a:cubicBezTo>
                <a:cubicBezTo>
                  <a:pt x="1498706" y="2398702"/>
                  <a:pt x="1506431" y="2394839"/>
                  <a:pt x="1510294" y="2394839"/>
                </a:cubicBezTo>
                <a:cubicBezTo>
                  <a:pt x="1539264" y="2387114"/>
                  <a:pt x="1579822" y="2379389"/>
                  <a:pt x="1610723" y="2350419"/>
                </a:cubicBezTo>
                <a:cubicBezTo>
                  <a:pt x="1643555" y="2319518"/>
                  <a:pt x="1649349" y="2284754"/>
                  <a:pt x="1657075" y="2253853"/>
                </a:cubicBezTo>
                <a:cubicBezTo>
                  <a:pt x="1676388" y="2261578"/>
                  <a:pt x="1707289" y="2273166"/>
                  <a:pt x="1728534" y="2269303"/>
                </a:cubicBezTo>
                <a:close/>
                <a:moveTo>
                  <a:pt x="2159218" y="2261578"/>
                </a:moveTo>
                <a:cubicBezTo>
                  <a:pt x="2159218" y="2267372"/>
                  <a:pt x="2155356" y="2273166"/>
                  <a:pt x="2153424" y="2278960"/>
                </a:cubicBezTo>
                <a:cubicBezTo>
                  <a:pt x="2137974" y="2309861"/>
                  <a:pt x="2126386" y="2319518"/>
                  <a:pt x="2105141" y="2319518"/>
                </a:cubicBezTo>
                <a:cubicBezTo>
                  <a:pt x="2099347" y="2319518"/>
                  <a:pt x="2089691" y="2319518"/>
                  <a:pt x="2085828" y="2315655"/>
                </a:cubicBezTo>
                <a:cubicBezTo>
                  <a:pt x="2072309" y="2307930"/>
                  <a:pt x="2054927" y="2286685"/>
                  <a:pt x="2054927" y="2280891"/>
                </a:cubicBezTo>
                <a:cubicBezTo>
                  <a:pt x="2054927" y="2273166"/>
                  <a:pt x="2093553" y="2238402"/>
                  <a:pt x="2099347" y="2236471"/>
                </a:cubicBezTo>
                <a:cubicBezTo>
                  <a:pt x="2103210" y="2234540"/>
                  <a:pt x="2110935" y="2234540"/>
                  <a:pt x="2114798" y="2234540"/>
                </a:cubicBezTo>
                <a:cubicBezTo>
                  <a:pt x="2120592" y="2234540"/>
                  <a:pt x="2159218" y="2244196"/>
                  <a:pt x="2159218" y="2261578"/>
                </a:cubicBezTo>
                <a:close/>
                <a:moveTo>
                  <a:pt x="1888833" y="2253853"/>
                </a:moveTo>
                <a:cubicBezTo>
                  <a:pt x="1888833" y="2263509"/>
                  <a:pt x="1883039" y="2277029"/>
                  <a:pt x="1871451" y="2277029"/>
                </a:cubicBezTo>
                <a:cubicBezTo>
                  <a:pt x="1850207" y="2277029"/>
                  <a:pt x="1807718" y="2251921"/>
                  <a:pt x="1798061" y="2232608"/>
                </a:cubicBezTo>
                <a:cubicBezTo>
                  <a:pt x="1805786" y="2224883"/>
                  <a:pt x="1825100" y="2219089"/>
                  <a:pt x="1840550" y="2219089"/>
                </a:cubicBezTo>
                <a:cubicBezTo>
                  <a:pt x="1857932" y="2219089"/>
                  <a:pt x="1888833" y="2230677"/>
                  <a:pt x="1888833" y="2253853"/>
                </a:cubicBezTo>
                <a:close/>
                <a:moveTo>
                  <a:pt x="1989262" y="2168875"/>
                </a:moveTo>
                <a:lnTo>
                  <a:pt x="1989262" y="2190119"/>
                </a:lnTo>
                <a:lnTo>
                  <a:pt x="1898490" y="2190119"/>
                </a:lnTo>
                <a:lnTo>
                  <a:pt x="1898490" y="2182394"/>
                </a:lnTo>
                <a:cubicBezTo>
                  <a:pt x="1902353" y="2176600"/>
                  <a:pt x="1908147" y="2176600"/>
                  <a:pt x="1913940" y="2174669"/>
                </a:cubicBezTo>
                <a:cubicBezTo>
                  <a:pt x="1921666" y="2172737"/>
                  <a:pt x="1933254" y="2163081"/>
                  <a:pt x="1939048" y="2153424"/>
                </a:cubicBezTo>
                <a:cubicBezTo>
                  <a:pt x="1940979" y="2149561"/>
                  <a:pt x="1952567" y="2128317"/>
                  <a:pt x="1960292" y="2128317"/>
                </a:cubicBezTo>
                <a:cubicBezTo>
                  <a:pt x="1971880" y="2128317"/>
                  <a:pt x="1989262" y="2165012"/>
                  <a:pt x="1989262" y="2168875"/>
                </a:cubicBezTo>
                <a:close/>
                <a:moveTo>
                  <a:pt x="2193982" y="2165012"/>
                </a:moveTo>
                <a:cubicBezTo>
                  <a:pt x="2193982" y="2168875"/>
                  <a:pt x="2192051" y="2174669"/>
                  <a:pt x="2192051" y="2180462"/>
                </a:cubicBezTo>
                <a:cubicBezTo>
                  <a:pt x="2178532" y="2172737"/>
                  <a:pt x="2151493" y="2170806"/>
                  <a:pt x="2151493" y="2151493"/>
                </a:cubicBezTo>
                <a:cubicBezTo>
                  <a:pt x="2151493" y="2141836"/>
                  <a:pt x="2159218" y="2128317"/>
                  <a:pt x="2168875" y="2118660"/>
                </a:cubicBezTo>
                <a:cubicBezTo>
                  <a:pt x="2182394" y="2128317"/>
                  <a:pt x="2193982" y="2151493"/>
                  <a:pt x="2193982" y="2165012"/>
                </a:cubicBezTo>
                <a:close/>
                <a:moveTo>
                  <a:pt x="1850207" y="2141836"/>
                </a:moveTo>
                <a:cubicBezTo>
                  <a:pt x="1850207" y="2149561"/>
                  <a:pt x="1846344" y="2166943"/>
                  <a:pt x="1840550" y="2166943"/>
                </a:cubicBezTo>
                <a:cubicBezTo>
                  <a:pt x="1834756" y="2166943"/>
                  <a:pt x="1801924" y="2141836"/>
                  <a:pt x="1799992" y="2137973"/>
                </a:cubicBezTo>
                <a:cubicBezTo>
                  <a:pt x="1796130" y="2132179"/>
                  <a:pt x="1792267" y="2122523"/>
                  <a:pt x="1792267" y="2118660"/>
                </a:cubicBezTo>
                <a:cubicBezTo>
                  <a:pt x="1792267" y="2112866"/>
                  <a:pt x="1801924" y="2109004"/>
                  <a:pt x="1803855" y="2105141"/>
                </a:cubicBezTo>
                <a:cubicBezTo>
                  <a:pt x="1809649" y="2095484"/>
                  <a:pt x="1815443" y="2083896"/>
                  <a:pt x="1821237" y="2072308"/>
                </a:cubicBezTo>
                <a:cubicBezTo>
                  <a:pt x="1842482" y="2083896"/>
                  <a:pt x="1850207" y="2124454"/>
                  <a:pt x="1850207" y="2141836"/>
                </a:cubicBezTo>
                <a:close/>
                <a:moveTo>
                  <a:pt x="2078103" y="2136042"/>
                </a:moveTo>
                <a:cubicBezTo>
                  <a:pt x="2078103" y="2139905"/>
                  <a:pt x="2078103" y="2153424"/>
                  <a:pt x="2074240" y="2161149"/>
                </a:cubicBezTo>
                <a:cubicBezTo>
                  <a:pt x="2070378" y="2168875"/>
                  <a:pt x="2031751" y="2182394"/>
                  <a:pt x="2022095" y="2182394"/>
                </a:cubicBezTo>
                <a:cubicBezTo>
                  <a:pt x="1998919" y="2182394"/>
                  <a:pt x="2000850" y="2161149"/>
                  <a:pt x="1993125" y="2143767"/>
                </a:cubicBezTo>
                <a:cubicBezTo>
                  <a:pt x="1991193" y="2134111"/>
                  <a:pt x="1983468" y="2126385"/>
                  <a:pt x="1977674" y="2118660"/>
                </a:cubicBezTo>
                <a:cubicBezTo>
                  <a:pt x="1993125" y="2105141"/>
                  <a:pt x="2027888" y="2097416"/>
                  <a:pt x="2045270" y="2068446"/>
                </a:cubicBezTo>
                <a:cubicBezTo>
                  <a:pt x="2070378" y="2087759"/>
                  <a:pt x="2078103" y="2112866"/>
                  <a:pt x="2078103" y="2136042"/>
                </a:cubicBezTo>
                <a:close/>
                <a:moveTo>
                  <a:pt x="1394415" y="2080034"/>
                </a:moveTo>
                <a:cubicBezTo>
                  <a:pt x="1402140" y="2087759"/>
                  <a:pt x="1407934" y="2099347"/>
                  <a:pt x="1411797" y="2112866"/>
                </a:cubicBezTo>
                <a:cubicBezTo>
                  <a:pt x="1425316" y="2157287"/>
                  <a:pt x="1473599" y="2213295"/>
                  <a:pt x="1516088" y="2211364"/>
                </a:cubicBezTo>
                <a:cubicBezTo>
                  <a:pt x="1516088" y="2211364"/>
                  <a:pt x="1518019" y="2211364"/>
                  <a:pt x="1518019" y="2207501"/>
                </a:cubicBezTo>
                <a:cubicBezTo>
                  <a:pt x="1518019" y="2195913"/>
                  <a:pt x="1504500" y="2184325"/>
                  <a:pt x="1504500" y="2165012"/>
                </a:cubicBezTo>
                <a:cubicBezTo>
                  <a:pt x="1504500" y="2143767"/>
                  <a:pt x="1516088" y="2124454"/>
                  <a:pt x="1546989" y="2114798"/>
                </a:cubicBezTo>
                <a:cubicBezTo>
                  <a:pt x="1525745" y="2128317"/>
                  <a:pt x="1519951" y="2145699"/>
                  <a:pt x="1519951" y="2159218"/>
                </a:cubicBezTo>
                <a:cubicBezTo>
                  <a:pt x="1519951" y="2190119"/>
                  <a:pt x="1560508" y="2226814"/>
                  <a:pt x="1560508" y="2248059"/>
                </a:cubicBezTo>
                <a:lnTo>
                  <a:pt x="1560508" y="2257715"/>
                </a:lnTo>
                <a:lnTo>
                  <a:pt x="1552783" y="2257715"/>
                </a:lnTo>
                <a:cubicBezTo>
                  <a:pt x="1543127" y="2253853"/>
                  <a:pt x="1533470" y="2249990"/>
                  <a:pt x="1523813" y="2248059"/>
                </a:cubicBezTo>
                <a:cubicBezTo>
                  <a:pt x="1438835" y="2226814"/>
                  <a:pt x="1384758" y="2116729"/>
                  <a:pt x="1373170" y="2052995"/>
                </a:cubicBezTo>
                <a:cubicBezTo>
                  <a:pt x="1380896" y="2060720"/>
                  <a:pt x="1388621" y="2070377"/>
                  <a:pt x="1394415" y="2080034"/>
                </a:cubicBezTo>
                <a:close/>
                <a:moveTo>
                  <a:pt x="2155356" y="2091622"/>
                </a:moveTo>
                <a:cubicBezTo>
                  <a:pt x="2155356" y="2126385"/>
                  <a:pt x="2126386" y="2155355"/>
                  <a:pt x="2099347" y="2163081"/>
                </a:cubicBezTo>
                <a:lnTo>
                  <a:pt x="2093553" y="2163081"/>
                </a:lnTo>
                <a:lnTo>
                  <a:pt x="2093553" y="2120592"/>
                </a:lnTo>
                <a:cubicBezTo>
                  <a:pt x="2089691" y="2107072"/>
                  <a:pt x="2076172" y="2076171"/>
                  <a:pt x="2076172" y="2072308"/>
                </a:cubicBezTo>
                <a:cubicBezTo>
                  <a:pt x="2076172" y="2066514"/>
                  <a:pt x="2074240" y="2064583"/>
                  <a:pt x="2080034" y="2062652"/>
                </a:cubicBezTo>
                <a:cubicBezTo>
                  <a:pt x="2081966" y="2060720"/>
                  <a:pt x="2089691" y="2062652"/>
                  <a:pt x="2095485" y="2058789"/>
                </a:cubicBezTo>
                <a:cubicBezTo>
                  <a:pt x="2114798" y="2047201"/>
                  <a:pt x="2112867" y="2039476"/>
                  <a:pt x="2124455" y="2039476"/>
                </a:cubicBezTo>
                <a:cubicBezTo>
                  <a:pt x="2149562" y="2039476"/>
                  <a:pt x="2155356" y="2087759"/>
                  <a:pt x="2155356" y="2091622"/>
                </a:cubicBezTo>
                <a:close/>
                <a:moveTo>
                  <a:pt x="1929391" y="2041407"/>
                </a:moveTo>
                <a:cubicBezTo>
                  <a:pt x="1930028" y="2042045"/>
                  <a:pt x="1930241" y="2042257"/>
                  <a:pt x="1930241" y="2042489"/>
                </a:cubicBezTo>
                <a:cubicBezTo>
                  <a:pt x="1930241" y="2042914"/>
                  <a:pt x="1929391" y="2043339"/>
                  <a:pt x="1929391" y="2047201"/>
                </a:cubicBezTo>
                <a:cubicBezTo>
                  <a:pt x="1929391" y="2052995"/>
                  <a:pt x="1944842" y="2078102"/>
                  <a:pt x="1944842" y="2099347"/>
                </a:cubicBezTo>
                <a:cubicBezTo>
                  <a:pt x="1944842" y="2124454"/>
                  <a:pt x="1917803" y="2168875"/>
                  <a:pt x="1884971" y="2168875"/>
                </a:cubicBezTo>
                <a:cubicBezTo>
                  <a:pt x="1857932" y="2168875"/>
                  <a:pt x="1867589" y="2132179"/>
                  <a:pt x="1863726" y="2122523"/>
                </a:cubicBezTo>
                <a:cubicBezTo>
                  <a:pt x="1856001" y="2103210"/>
                  <a:pt x="1850207" y="2087759"/>
                  <a:pt x="1846344" y="2070377"/>
                </a:cubicBezTo>
                <a:cubicBezTo>
                  <a:pt x="1857932" y="2066514"/>
                  <a:pt x="1869520" y="2060720"/>
                  <a:pt x="1881108" y="2052995"/>
                </a:cubicBezTo>
                <a:cubicBezTo>
                  <a:pt x="1890765" y="2045270"/>
                  <a:pt x="1900421" y="2033682"/>
                  <a:pt x="1910078" y="2033682"/>
                </a:cubicBezTo>
                <a:cubicBezTo>
                  <a:pt x="1913940" y="2033682"/>
                  <a:pt x="1923597" y="2037545"/>
                  <a:pt x="1929391" y="2041407"/>
                </a:cubicBezTo>
                <a:close/>
                <a:moveTo>
                  <a:pt x="2217158" y="2062652"/>
                </a:moveTo>
                <a:cubicBezTo>
                  <a:pt x="2221021" y="2064583"/>
                  <a:pt x="2222952" y="2068446"/>
                  <a:pt x="2222952" y="2074240"/>
                </a:cubicBezTo>
                <a:cubicBezTo>
                  <a:pt x="2222952" y="2087759"/>
                  <a:pt x="2193982" y="2097416"/>
                  <a:pt x="2186257" y="2097416"/>
                </a:cubicBezTo>
                <a:cubicBezTo>
                  <a:pt x="2180463" y="2097416"/>
                  <a:pt x="2174669" y="2095484"/>
                  <a:pt x="2172738" y="2093553"/>
                </a:cubicBezTo>
                <a:cubicBezTo>
                  <a:pt x="2166944" y="2083896"/>
                  <a:pt x="2166944" y="2070377"/>
                  <a:pt x="2163081" y="2062652"/>
                </a:cubicBezTo>
                <a:cubicBezTo>
                  <a:pt x="2161150" y="2054927"/>
                  <a:pt x="2153424" y="2047201"/>
                  <a:pt x="2153424" y="2041407"/>
                </a:cubicBezTo>
                <a:cubicBezTo>
                  <a:pt x="2153424" y="2035613"/>
                  <a:pt x="2174669" y="2025957"/>
                  <a:pt x="2178532" y="2025957"/>
                </a:cubicBezTo>
                <a:cubicBezTo>
                  <a:pt x="2188188" y="2025957"/>
                  <a:pt x="2209433" y="2052995"/>
                  <a:pt x="2217158" y="2062652"/>
                </a:cubicBezTo>
                <a:close/>
                <a:moveTo>
                  <a:pt x="1678319" y="2045270"/>
                </a:moveTo>
                <a:cubicBezTo>
                  <a:pt x="1678319" y="2051064"/>
                  <a:pt x="1674457" y="2056858"/>
                  <a:pt x="1674457" y="2062652"/>
                </a:cubicBezTo>
                <a:cubicBezTo>
                  <a:pt x="1674457" y="2066514"/>
                  <a:pt x="1676388" y="2068446"/>
                  <a:pt x="1678319" y="2072308"/>
                </a:cubicBezTo>
                <a:cubicBezTo>
                  <a:pt x="1670594" y="2072308"/>
                  <a:pt x="1660937" y="2074240"/>
                  <a:pt x="1653212" y="2072308"/>
                </a:cubicBezTo>
                <a:lnTo>
                  <a:pt x="1653212" y="2060720"/>
                </a:lnTo>
                <a:cubicBezTo>
                  <a:pt x="1659006" y="2049133"/>
                  <a:pt x="1664800" y="2037545"/>
                  <a:pt x="1672525" y="2025957"/>
                </a:cubicBezTo>
                <a:cubicBezTo>
                  <a:pt x="1678319" y="2035613"/>
                  <a:pt x="1678319" y="2037545"/>
                  <a:pt x="1678319" y="2045270"/>
                </a:cubicBezTo>
                <a:close/>
                <a:moveTo>
                  <a:pt x="1691838" y="2043339"/>
                </a:moveTo>
                <a:cubicBezTo>
                  <a:pt x="1691838" y="2035613"/>
                  <a:pt x="1691838" y="2025957"/>
                  <a:pt x="1689907" y="2000849"/>
                </a:cubicBezTo>
                <a:cubicBezTo>
                  <a:pt x="1695701" y="2000849"/>
                  <a:pt x="1703426" y="1998918"/>
                  <a:pt x="1711152" y="1995056"/>
                </a:cubicBezTo>
                <a:cubicBezTo>
                  <a:pt x="1705358" y="2006643"/>
                  <a:pt x="1705358" y="2029819"/>
                  <a:pt x="1691838" y="2043339"/>
                </a:cubicBezTo>
                <a:close/>
                <a:moveTo>
                  <a:pt x="1606860" y="2024025"/>
                </a:moveTo>
                <a:cubicBezTo>
                  <a:pt x="1606860" y="2033682"/>
                  <a:pt x="1601066" y="2043339"/>
                  <a:pt x="1595272" y="2043339"/>
                </a:cubicBezTo>
                <a:cubicBezTo>
                  <a:pt x="1581753" y="2043339"/>
                  <a:pt x="1570165" y="2029819"/>
                  <a:pt x="1570165" y="2022094"/>
                </a:cubicBezTo>
                <a:cubicBezTo>
                  <a:pt x="1570165" y="2016300"/>
                  <a:pt x="1577890" y="2004712"/>
                  <a:pt x="1583684" y="1995056"/>
                </a:cubicBezTo>
                <a:cubicBezTo>
                  <a:pt x="1595272" y="1998918"/>
                  <a:pt x="1606860" y="2016300"/>
                  <a:pt x="1606860" y="2024025"/>
                </a:cubicBezTo>
                <a:close/>
                <a:moveTo>
                  <a:pt x="1805786" y="2056858"/>
                </a:moveTo>
                <a:cubicBezTo>
                  <a:pt x="1805786" y="2074240"/>
                  <a:pt x="1801924" y="2105141"/>
                  <a:pt x="1774885" y="2107072"/>
                </a:cubicBezTo>
                <a:cubicBezTo>
                  <a:pt x="1763297" y="2085828"/>
                  <a:pt x="1761366" y="2064583"/>
                  <a:pt x="1757503" y="2043339"/>
                </a:cubicBezTo>
                <a:cubicBezTo>
                  <a:pt x="1757503" y="1991193"/>
                  <a:pt x="1759435" y="1987330"/>
                  <a:pt x="1759435" y="1985399"/>
                </a:cubicBezTo>
                <a:cubicBezTo>
                  <a:pt x="1798061" y="1995056"/>
                  <a:pt x="1805786" y="2031751"/>
                  <a:pt x="1805786" y="2056858"/>
                </a:cubicBezTo>
                <a:close/>
                <a:moveTo>
                  <a:pt x="2172738" y="2010506"/>
                </a:moveTo>
                <a:cubicBezTo>
                  <a:pt x="2172738" y="2018231"/>
                  <a:pt x="2153424" y="2020163"/>
                  <a:pt x="2151493" y="2020163"/>
                </a:cubicBezTo>
                <a:cubicBezTo>
                  <a:pt x="2143768" y="2020163"/>
                  <a:pt x="2137974" y="2014369"/>
                  <a:pt x="2137974" y="2010506"/>
                </a:cubicBezTo>
                <a:cubicBezTo>
                  <a:pt x="2137974" y="2002781"/>
                  <a:pt x="2143768" y="2008575"/>
                  <a:pt x="2143768" y="1993124"/>
                </a:cubicBezTo>
                <a:cubicBezTo>
                  <a:pt x="2143768" y="1989262"/>
                  <a:pt x="2143768" y="1983468"/>
                  <a:pt x="2145699" y="1979605"/>
                </a:cubicBezTo>
                <a:cubicBezTo>
                  <a:pt x="2155356" y="1981536"/>
                  <a:pt x="2172738" y="2004712"/>
                  <a:pt x="2172738" y="2010506"/>
                </a:cubicBezTo>
                <a:close/>
                <a:moveTo>
                  <a:pt x="1906215" y="1983468"/>
                </a:moveTo>
                <a:cubicBezTo>
                  <a:pt x="1906215" y="2025957"/>
                  <a:pt x="1871451" y="2054927"/>
                  <a:pt x="1838619" y="2054927"/>
                </a:cubicBezTo>
                <a:cubicBezTo>
                  <a:pt x="1834756" y="2054927"/>
                  <a:pt x="1825100" y="2051064"/>
                  <a:pt x="1821237" y="2045270"/>
                </a:cubicBezTo>
                <a:cubicBezTo>
                  <a:pt x="1817374" y="2037545"/>
                  <a:pt x="1815443" y="2025957"/>
                  <a:pt x="1811580" y="2018231"/>
                </a:cubicBezTo>
                <a:cubicBezTo>
                  <a:pt x="1807718" y="2006643"/>
                  <a:pt x="1799992" y="1996987"/>
                  <a:pt x="1794198" y="1985399"/>
                </a:cubicBezTo>
                <a:cubicBezTo>
                  <a:pt x="1823168" y="1983468"/>
                  <a:pt x="1863726" y="1975742"/>
                  <a:pt x="1894627" y="1937116"/>
                </a:cubicBezTo>
                <a:cubicBezTo>
                  <a:pt x="1898490" y="1942910"/>
                  <a:pt x="1906215" y="1975742"/>
                  <a:pt x="1906215" y="1983468"/>
                </a:cubicBezTo>
                <a:close/>
                <a:moveTo>
                  <a:pt x="2132180" y="1993124"/>
                </a:moveTo>
                <a:cubicBezTo>
                  <a:pt x="2132180" y="2018231"/>
                  <a:pt x="2089691" y="2051064"/>
                  <a:pt x="2072309" y="2051064"/>
                </a:cubicBezTo>
                <a:cubicBezTo>
                  <a:pt x="2068446" y="2051064"/>
                  <a:pt x="2054927" y="2047201"/>
                  <a:pt x="2054927" y="2041407"/>
                </a:cubicBezTo>
                <a:cubicBezTo>
                  <a:pt x="2054927" y="2035613"/>
                  <a:pt x="2062652" y="2020163"/>
                  <a:pt x="2062652" y="2016300"/>
                </a:cubicBezTo>
                <a:cubicBezTo>
                  <a:pt x="2062652" y="2010506"/>
                  <a:pt x="2047202" y="1975742"/>
                  <a:pt x="2047202" y="1971880"/>
                </a:cubicBezTo>
                <a:cubicBezTo>
                  <a:pt x="2047202" y="1942910"/>
                  <a:pt x="2091622" y="1958360"/>
                  <a:pt x="2093553" y="1933253"/>
                </a:cubicBezTo>
                <a:cubicBezTo>
                  <a:pt x="2128317" y="1923597"/>
                  <a:pt x="2132180" y="1973811"/>
                  <a:pt x="2132180" y="1993124"/>
                </a:cubicBezTo>
                <a:close/>
                <a:moveTo>
                  <a:pt x="1048708" y="2081965"/>
                </a:moveTo>
                <a:cubicBezTo>
                  <a:pt x="1050639" y="2080034"/>
                  <a:pt x="1050639" y="2081965"/>
                  <a:pt x="1050639" y="2076171"/>
                </a:cubicBezTo>
                <a:cubicBezTo>
                  <a:pt x="1050639" y="2072308"/>
                  <a:pt x="1039051" y="2039476"/>
                  <a:pt x="1039051" y="2035613"/>
                </a:cubicBezTo>
                <a:cubicBezTo>
                  <a:pt x="1039051" y="2025957"/>
                  <a:pt x="1039051" y="2020163"/>
                  <a:pt x="1048708" y="2010506"/>
                </a:cubicBezTo>
                <a:cubicBezTo>
                  <a:pt x="1040983" y="2052995"/>
                  <a:pt x="1087335" y="2081965"/>
                  <a:pt x="1110510" y="2099347"/>
                </a:cubicBezTo>
                <a:lnTo>
                  <a:pt x="1110510" y="2109004"/>
                </a:lnTo>
                <a:cubicBezTo>
                  <a:pt x="1073815" y="2107072"/>
                  <a:pt x="1071884" y="2109004"/>
                  <a:pt x="1069953" y="2109004"/>
                </a:cubicBezTo>
                <a:cubicBezTo>
                  <a:pt x="1058365" y="2107072"/>
                  <a:pt x="1044845" y="2107072"/>
                  <a:pt x="1035189" y="2105141"/>
                </a:cubicBezTo>
                <a:cubicBezTo>
                  <a:pt x="1023601" y="2103210"/>
                  <a:pt x="1008150" y="2097416"/>
                  <a:pt x="998494" y="2091622"/>
                </a:cubicBezTo>
                <a:cubicBezTo>
                  <a:pt x="932829" y="2051064"/>
                  <a:pt x="934760" y="1979605"/>
                  <a:pt x="915447" y="1929391"/>
                </a:cubicBezTo>
                <a:cubicBezTo>
                  <a:pt x="948279" y="1979605"/>
                  <a:pt x="969524" y="2080034"/>
                  <a:pt x="1048708" y="2081965"/>
                </a:cubicBezTo>
                <a:close/>
                <a:moveTo>
                  <a:pt x="1572096" y="1966086"/>
                </a:moveTo>
                <a:cubicBezTo>
                  <a:pt x="1572096" y="1983468"/>
                  <a:pt x="1566302" y="2022094"/>
                  <a:pt x="1541195" y="2022094"/>
                </a:cubicBezTo>
                <a:cubicBezTo>
                  <a:pt x="1537333" y="2022094"/>
                  <a:pt x="1533470" y="2022094"/>
                  <a:pt x="1531539" y="2018231"/>
                </a:cubicBezTo>
                <a:cubicBezTo>
                  <a:pt x="1521882" y="2004712"/>
                  <a:pt x="1518019" y="1987330"/>
                  <a:pt x="1510294" y="1971880"/>
                </a:cubicBezTo>
                <a:cubicBezTo>
                  <a:pt x="1506431" y="1973811"/>
                  <a:pt x="1502569" y="1975742"/>
                  <a:pt x="1502569" y="1981536"/>
                </a:cubicBezTo>
                <a:cubicBezTo>
                  <a:pt x="1502569" y="1985399"/>
                  <a:pt x="1508363" y="1989262"/>
                  <a:pt x="1508363" y="1995056"/>
                </a:cubicBezTo>
                <a:lnTo>
                  <a:pt x="1508363" y="2006643"/>
                </a:lnTo>
                <a:cubicBezTo>
                  <a:pt x="1506431" y="2008575"/>
                  <a:pt x="1506431" y="2008575"/>
                  <a:pt x="1502569" y="2008575"/>
                </a:cubicBezTo>
                <a:cubicBezTo>
                  <a:pt x="1489050" y="2008575"/>
                  <a:pt x="1465874" y="2004712"/>
                  <a:pt x="1465874" y="1987330"/>
                </a:cubicBezTo>
                <a:cubicBezTo>
                  <a:pt x="1465874" y="1983468"/>
                  <a:pt x="1469736" y="1973811"/>
                  <a:pt x="1473599" y="1966086"/>
                </a:cubicBezTo>
                <a:cubicBezTo>
                  <a:pt x="1483256" y="1964154"/>
                  <a:pt x="1494844" y="1962223"/>
                  <a:pt x="1504500" y="1954498"/>
                </a:cubicBezTo>
                <a:cubicBezTo>
                  <a:pt x="1519951" y="1940979"/>
                  <a:pt x="1543127" y="1912009"/>
                  <a:pt x="1546989" y="1912009"/>
                </a:cubicBezTo>
                <a:cubicBezTo>
                  <a:pt x="1564371" y="1912009"/>
                  <a:pt x="1572096" y="1964154"/>
                  <a:pt x="1572096" y="1966086"/>
                </a:cubicBezTo>
                <a:close/>
                <a:moveTo>
                  <a:pt x="1243772" y="1948704"/>
                </a:moveTo>
                <a:lnTo>
                  <a:pt x="1220596" y="1948704"/>
                </a:lnTo>
                <a:cubicBezTo>
                  <a:pt x="1214802" y="1944841"/>
                  <a:pt x="1193557" y="1940979"/>
                  <a:pt x="1193557" y="1931322"/>
                </a:cubicBezTo>
                <a:cubicBezTo>
                  <a:pt x="1193557" y="1925528"/>
                  <a:pt x="1197420" y="1912009"/>
                  <a:pt x="1205145" y="1912009"/>
                </a:cubicBezTo>
                <a:cubicBezTo>
                  <a:pt x="1228321" y="1912009"/>
                  <a:pt x="1236046" y="1927459"/>
                  <a:pt x="1243772" y="1948704"/>
                </a:cubicBezTo>
                <a:close/>
                <a:moveTo>
                  <a:pt x="2222952" y="1950635"/>
                </a:moveTo>
                <a:cubicBezTo>
                  <a:pt x="2244197" y="1991193"/>
                  <a:pt x="2269304" y="2037545"/>
                  <a:pt x="2277029" y="2081965"/>
                </a:cubicBezTo>
                <a:cubicBezTo>
                  <a:pt x="2263510" y="2078102"/>
                  <a:pt x="2248059" y="2072308"/>
                  <a:pt x="2236471" y="2060720"/>
                </a:cubicBezTo>
                <a:cubicBezTo>
                  <a:pt x="2201708" y="2029819"/>
                  <a:pt x="2168875" y="1987330"/>
                  <a:pt x="2151493" y="1956429"/>
                </a:cubicBezTo>
                <a:cubicBezTo>
                  <a:pt x="2143768" y="1940979"/>
                  <a:pt x="2136043" y="1942910"/>
                  <a:pt x="2136043" y="1933253"/>
                </a:cubicBezTo>
                <a:cubicBezTo>
                  <a:pt x="2136043" y="1913940"/>
                  <a:pt x="2176600" y="1902352"/>
                  <a:pt x="2180463" y="1902352"/>
                </a:cubicBezTo>
                <a:cubicBezTo>
                  <a:pt x="2205570" y="1902352"/>
                  <a:pt x="2217158" y="1937116"/>
                  <a:pt x="2222952" y="1950635"/>
                </a:cubicBezTo>
                <a:close/>
                <a:moveTo>
                  <a:pt x="1734327" y="1925528"/>
                </a:moveTo>
                <a:cubicBezTo>
                  <a:pt x="1734327" y="1950635"/>
                  <a:pt x="1709220" y="1971880"/>
                  <a:pt x="1689907" y="1996987"/>
                </a:cubicBezTo>
                <a:cubicBezTo>
                  <a:pt x="1674457" y="1983468"/>
                  <a:pt x="1668663" y="1968017"/>
                  <a:pt x="1668663" y="1956429"/>
                </a:cubicBezTo>
                <a:cubicBezTo>
                  <a:pt x="1668663" y="1931322"/>
                  <a:pt x="1711152" y="1917803"/>
                  <a:pt x="1726602" y="1902352"/>
                </a:cubicBezTo>
                <a:cubicBezTo>
                  <a:pt x="1728534" y="1904283"/>
                  <a:pt x="1734327" y="1921665"/>
                  <a:pt x="1734327" y="1925528"/>
                </a:cubicBezTo>
                <a:close/>
                <a:moveTo>
                  <a:pt x="1342269" y="1956429"/>
                </a:moveTo>
                <a:cubicBezTo>
                  <a:pt x="1342269" y="1964154"/>
                  <a:pt x="1334544" y="1968017"/>
                  <a:pt x="1330681" y="1968017"/>
                </a:cubicBezTo>
                <a:cubicBezTo>
                  <a:pt x="1311368" y="1968017"/>
                  <a:pt x="1270810" y="1956429"/>
                  <a:pt x="1263085" y="1948704"/>
                </a:cubicBezTo>
                <a:cubicBezTo>
                  <a:pt x="1247634" y="1935185"/>
                  <a:pt x="1249566" y="1910077"/>
                  <a:pt x="1228321" y="1913940"/>
                </a:cubicBezTo>
                <a:cubicBezTo>
                  <a:pt x="1239909" y="1892695"/>
                  <a:pt x="1270810" y="1873382"/>
                  <a:pt x="1290123" y="1873382"/>
                </a:cubicBezTo>
                <a:cubicBezTo>
                  <a:pt x="1326818" y="1873382"/>
                  <a:pt x="1342269" y="1937116"/>
                  <a:pt x="1342269" y="1956429"/>
                </a:cubicBezTo>
                <a:close/>
                <a:moveTo>
                  <a:pt x="2174669" y="1879176"/>
                </a:moveTo>
                <a:cubicBezTo>
                  <a:pt x="2170806" y="1883039"/>
                  <a:pt x="2130249" y="1912009"/>
                  <a:pt x="2120592" y="1912009"/>
                </a:cubicBezTo>
                <a:cubicBezTo>
                  <a:pt x="2114798" y="1912009"/>
                  <a:pt x="2110935" y="1910077"/>
                  <a:pt x="2110935" y="1904283"/>
                </a:cubicBezTo>
                <a:cubicBezTo>
                  <a:pt x="2110935" y="1888833"/>
                  <a:pt x="2149562" y="1869520"/>
                  <a:pt x="2159218" y="1869520"/>
                </a:cubicBezTo>
                <a:cubicBezTo>
                  <a:pt x="2165012" y="1869520"/>
                  <a:pt x="2170806" y="1873382"/>
                  <a:pt x="2174669" y="1879176"/>
                </a:cubicBezTo>
                <a:close/>
                <a:moveTo>
                  <a:pt x="1637761" y="1879176"/>
                </a:moveTo>
                <a:cubicBezTo>
                  <a:pt x="1637761" y="1910077"/>
                  <a:pt x="1639693" y="1912009"/>
                  <a:pt x="1639693" y="1915871"/>
                </a:cubicBezTo>
                <a:cubicBezTo>
                  <a:pt x="1639693" y="1929391"/>
                  <a:pt x="1622311" y="1952566"/>
                  <a:pt x="1630036" y="1964154"/>
                </a:cubicBezTo>
                <a:cubicBezTo>
                  <a:pt x="1635830" y="1960292"/>
                  <a:pt x="1641624" y="1952566"/>
                  <a:pt x="1647418" y="1952566"/>
                </a:cubicBezTo>
                <a:cubicBezTo>
                  <a:pt x="1659006" y="1952566"/>
                  <a:pt x="1662869" y="1989262"/>
                  <a:pt x="1662869" y="1995056"/>
                </a:cubicBezTo>
                <a:cubicBezTo>
                  <a:pt x="1662869" y="2012437"/>
                  <a:pt x="1653212" y="2052995"/>
                  <a:pt x="1626173" y="2056858"/>
                </a:cubicBezTo>
                <a:lnTo>
                  <a:pt x="1622311" y="2054927"/>
                </a:lnTo>
                <a:cubicBezTo>
                  <a:pt x="1626173" y="2033682"/>
                  <a:pt x="1610723" y="2012437"/>
                  <a:pt x="1610723" y="1993124"/>
                </a:cubicBezTo>
                <a:cubicBezTo>
                  <a:pt x="1610723" y="1983468"/>
                  <a:pt x="1612654" y="1973811"/>
                  <a:pt x="1628105" y="1964154"/>
                </a:cubicBezTo>
                <a:cubicBezTo>
                  <a:pt x="1626173" y="1962223"/>
                  <a:pt x="1628105" y="1962223"/>
                  <a:pt x="1622311" y="1962223"/>
                </a:cubicBezTo>
                <a:cubicBezTo>
                  <a:pt x="1618448" y="1962223"/>
                  <a:pt x="1601066" y="1971880"/>
                  <a:pt x="1597204" y="1971880"/>
                </a:cubicBezTo>
                <a:cubicBezTo>
                  <a:pt x="1581753" y="1971880"/>
                  <a:pt x="1577890" y="1935185"/>
                  <a:pt x="1574028" y="1927459"/>
                </a:cubicBezTo>
                <a:cubicBezTo>
                  <a:pt x="1572096" y="1921665"/>
                  <a:pt x="1570165" y="1913940"/>
                  <a:pt x="1566302" y="1908146"/>
                </a:cubicBezTo>
                <a:cubicBezTo>
                  <a:pt x="1575959" y="1898489"/>
                  <a:pt x="1614586" y="1869520"/>
                  <a:pt x="1630036" y="1869520"/>
                </a:cubicBezTo>
                <a:cubicBezTo>
                  <a:pt x="1631967" y="1869520"/>
                  <a:pt x="1635830" y="1869520"/>
                  <a:pt x="1637761" y="1879176"/>
                </a:cubicBezTo>
                <a:close/>
                <a:moveTo>
                  <a:pt x="2016301" y="1929391"/>
                </a:moveTo>
                <a:cubicBezTo>
                  <a:pt x="2016301" y="1948704"/>
                  <a:pt x="1996987" y="1985399"/>
                  <a:pt x="1996987" y="1987330"/>
                </a:cubicBezTo>
                <a:cubicBezTo>
                  <a:pt x="1996987" y="1991193"/>
                  <a:pt x="1998919" y="1991193"/>
                  <a:pt x="2000850" y="1993124"/>
                </a:cubicBezTo>
                <a:lnTo>
                  <a:pt x="2006644" y="1993124"/>
                </a:lnTo>
                <a:cubicBezTo>
                  <a:pt x="2012438" y="1985399"/>
                  <a:pt x="2020163" y="1969948"/>
                  <a:pt x="2025957" y="1969948"/>
                </a:cubicBezTo>
                <a:cubicBezTo>
                  <a:pt x="2045270" y="1969948"/>
                  <a:pt x="2043339" y="2010506"/>
                  <a:pt x="2043339" y="2012437"/>
                </a:cubicBezTo>
                <a:cubicBezTo>
                  <a:pt x="2043339" y="2056858"/>
                  <a:pt x="2025957" y="2080034"/>
                  <a:pt x="1966086" y="2105141"/>
                </a:cubicBezTo>
                <a:cubicBezTo>
                  <a:pt x="1950636" y="2085828"/>
                  <a:pt x="1964155" y="2056858"/>
                  <a:pt x="1935185" y="2041407"/>
                </a:cubicBezTo>
                <a:cubicBezTo>
                  <a:pt x="1944842" y="2014369"/>
                  <a:pt x="1973811" y="2024025"/>
                  <a:pt x="1993125" y="2006643"/>
                </a:cubicBezTo>
                <a:lnTo>
                  <a:pt x="1993125" y="1996987"/>
                </a:lnTo>
                <a:cubicBezTo>
                  <a:pt x="1973811" y="2002781"/>
                  <a:pt x="1942910" y="2008575"/>
                  <a:pt x="1939048" y="2008575"/>
                </a:cubicBezTo>
                <a:cubicBezTo>
                  <a:pt x="1913940" y="2008575"/>
                  <a:pt x="1912009" y="1981536"/>
                  <a:pt x="1912009" y="1964154"/>
                </a:cubicBezTo>
                <a:lnTo>
                  <a:pt x="1912009" y="1927459"/>
                </a:lnTo>
                <a:cubicBezTo>
                  <a:pt x="1917803" y="1915871"/>
                  <a:pt x="1937116" y="1912009"/>
                  <a:pt x="1946773" y="1906215"/>
                </a:cubicBezTo>
                <a:cubicBezTo>
                  <a:pt x="1960292" y="1896558"/>
                  <a:pt x="1979605" y="1867588"/>
                  <a:pt x="1983468" y="1867588"/>
                </a:cubicBezTo>
                <a:cubicBezTo>
                  <a:pt x="2008575" y="1867588"/>
                  <a:pt x="2016301" y="1929391"/>
                  <a:pt x="2016301" y="1929391"/>
                </a:cubicBezTo>
                <a:close/>
                <a:moveTo>
                  <a:pt x="2008575" y="1859863"/>
                </a:moveTo>
                <a:cubicBezTo>
                  <a:pt x="2010507" y="1859863"/>
                  <a:pt x="2093553" y="1894627"/>
                  <a:pt x="2093553" y="1917803"/>
                </a:cubicBezTo>
                <a:cubicBezTo>
                  <a:pt x="2093553" y="1923597"/>
                  <a:pt x="2091622" y="1927459"/>
                  <a:pt x="2091622" y="1931322"/>
                </a:cubicBezTo>
                <a:cubicBezTo>
                  <a:pt x="2072309" y="1931322"/>
                  <a:pt x="2056858" y="1946772"/>
                  <a:pt x="2043339" y="1946772"/>
                </a:cubicBezTo>
                <a:cubicBezTo>
                  <a:pt x="2039476" y="1946772"/>
                  <a:pt x="2035614" y="1944841"/>
                  <a:pt x="2033682" y="1940979"/>
                </a:cubicBezTo>
                <a:cubicBezTo>
                  <a:pt x="2020163" y="1931322"/>
                  <a:pt x="2029820" y="1913940"/>
                  <a:pt x="2024026" y="1898489"/>
                </a:cubicBezTo>
                <a:cubicBezTo>
                  <a:pt x="2020163" y="1884970"/>
                  <a:pt x="2010507" y="1873382"/>
                  <a:pt x="2004713" y="1859863"/>
                </a:cubicBezTo>
                <a:lnTo>
                  <a:pt x="2008575" y="1859863"/>
                </a:lnTo>
                <a:close/>
                <a:moveTo>
                  <a:pt x="1964155" y="1859863"/>
                </a:moveTo>
                <a:cubicBezTo>
                  <a:pt x="1964155" y="1884970"/>
                  <a:pt x="1929391" y="1906215"/>
                  <a:pt x="1912009" y="1906215"/>
                </a:cubicBezTo>
                <a:cubicBezTo>
                  <a:pt x="1896559" y="1906215"/>
                  <a:pt x="1900421" y="1883039"/>
                  <a:pt x="1900421" y="1881108"/>
                </a:cubicBezTo>
                <a:lnTo>
                  <a:pt x="1900421" y="1867588"/>
                </a:lnTo>
                <a:cubicBezTo>
                  <a:pt x="1902353" y="1863726"/>
                  <a:pt x="1904284" y="1856000"/>
                  <a:pt x="1910078" y="1856000"/>
                </a:cubicBezTo>
                <a:cubicBezTo>
                  <a:pt x="1915872" y="1854069"/>
                  <a:pt x="1923597" y="1856000"/>
                  <a:pt x="1929391" y="1856000"/>
                </a:cubicBezTo>
                <a:cubicBezTo>
                  <a:pt x="1937116" y="1856000"/>
                  <a:pt x="1944842" y="1852138"/>
                  <a:pt x="1950636" y="1852138"/>
                </a:cubicBezTo>
                <a:cubicBezTo>
                  <a:pt x="1958361" y="1852138"/>
                  <a:pt x="1964155" y="1850206"/>
                  <a:pt x="1964155" y="1859863"/>
                </a:cubicBezTo>
                <a:close/>
                <a:moveTo>
                  <a:pt x="2383252" y="1856000"/>
                </a:moveTo>
                <a:cubicBezTo>
                  <a:pt x="2383252" y="1859863"/>
                  <a:pt x="2387114" y="1857932"/>
                  <a:pt x="2387114" y="1859863"/>
                </a:cubicBezTo>
                <a:cubicBezTo>
                  <a:pt x="2390977" y="1863726"/>
                  <a:pt x="2392908" y="1867588"/>
                  <a:pt x="2392908" y="1873382"/>
                </a:cubicBezTo>
                <a:cubicBezTo>
                  <a:pt x="2392908" y="1883039"/>
                  <a:pt x="2389046" y="1884970"/>
                  <a:pt x="2387114" y="1888833"/>
                </a:cubicBezTo>
                <a:cubicBezTo>
                  <a:pt x="2381321" y="1881108"/>
                  <a:pt x="2373595" y="1865657"/>
                  <a:pt x="2373595" y="1861794"/>
                </a:cubicBezTo>
                <a:lnTo>
                  <a:pt x="2373595" y="1846344"/>
                </a:lnTo>
                <a:cubicBezTo>
                  <a:pt x="2383252" y="1846344"/>
                  <a:pt x="2383252" y="1850206"/>
                  <a:pt x="2383252" y="1856000"/>
                </a:cubicBezTo>
                <a:close/>
                <a:moveTo>
                  <a:pt x="853644" y="1890764"/>
                </a:moveTo>
                <a:cubicBezTo>
                  <a:pt x="867164" y="1908146"/>
                  <a:pt x="872958" y="1929391"/>
                  <a:pt x="880683" y="1948704"/>
                </a:cubicBezTo>
                <a:cubicBezTo>
                  <a:pt x="898065" y="1993124"/>
                  <a:pt x="901928" y="2037545"/>
                  <a:pt x="938623" y="2081965"/>
                </a:cubicBezTo>
                <a:cubicBezTo>
                  <a:pt x="963730" y="2112866"/>
                  <a:pt x="1000425" y="2122523"/>
                  <a:pt x="1027463" y="2126385"/>
                </a:cubicBezTo>
                <a:cubicBezTo>
                  <a:pt x="1056433" y="2130248"/>
                  <a:pt x="1096991" y="2118660"/>
                  <a:pt x="1125961" y="2134111"/>
                </a:cubicBezTo>
                <a:cubicBezTo>
                  <a:pt x="1129824" y="2141836"/>
                  <a:pt x="1129824" y="2151493"/>
                  <a:pt x="1129824" y="2155355"/>
                </a:cubicBezTo>
                <a:cubicBezTo>
                  <a:pt x="1129824" y="2224883"/>
                  <a:pt x="1079609" y="2288617"/>
                  <a:pt x="988837" y="2309861"/>
                </a:cubicBezTo>
                <a:cubicBezTo>
                  <a:pt x="973386" y="2313724"/>
                  <a:pt x="950211" y="2319518"/>
                  <a:pt x="944417" y="2319518"/>
                </a:cubicBezTo>
                <a:cubicBezTo>
                  <a:pt x="925103" y="2319518"/>
                  <a:pt x="855576" y="2296342"/>
                  <a:pt x="855576" y="2296342"/>
                </a:cubicBezTo>
                <a:cubicBezTo>
                  <a:pt x="847851" y="2296342"/>
                  <a:pt x="842057" y="2296342"/>
                  <a:pt x="842057" y="2302136"/>
                </a:cubicBezTo>
                <a:cubicBezTo>
                  <a:pt x="842057" y="2307930"/>
                  <a:pt x="849782" y="2338831"/>
                  <a:pt x="849782" y="2342694"/>
                </a:cubicBezTo>
                <a:cubicBezTo>
                  <a:pt x="849782" y="2348487"/>
                  <a:pt x="842057" y="2367801"/>
                  <a:pt x="840125" y="2383251"/>
                </a:cubicBezTo>
                <a:cubicBezTo>
                  <a:pt x="818881" y="2499131"/>
                  <a:pt x="710727" y="2537757"/>
                  <a:pt x="631542" y="2537757"/>
                </a:cubicBezTo>
                <a:cubicBezTo>
                  <a:pt x="625748" y="2537757"/>
                  <a:pt x="596779" y="2535826"/>
                  <a:pt x="583259" y="2531963"/>
                </a:cubicBezTo>
                <a:cubicBezTo>
                  <a:pt x="569740" y="2530032"/>
                  <a:pt x="554290" y="2524238"/>
                  <a:pt x="538839" y="2518444"/>
                </a:cubicBezTo>
                <a:cubicBezTo>
                  <a:pt x="500212" y="2504925"/>
                  <a:pt x="440342" y="2450848"/>
                  <a:pt x="426822" y="2412221"/>
                </a:cubicBezTo>
                <a:cubicBezTo>
                  <a:pt x="424891" y="2408358"/>
                  <a:pt x="419097" y="2379389"/>
                  <a:pt x="407509" y="2379389"/>
                </a:cubicBezTo>
                <a:cubicBezTo>
                  <a:pt x="390127" y="2379389"/>
                  <a:pt x="328325" y="2437328"/>
                  <a:pt x="235621" y="2437328"/>
                </a:cubicBezTo>
                <a:cubicBezTo>
                  <a:pt x="162231" y="2437328"/>
                  <a:pt x="52146" y="2394839"/>
                  <a:pt x="25107" y="2286685"/>
                </a:cubicBezTo>
                <a:cubicBezTo>
                  <a:pt x="21245" y="2269303"/>
                  <a:pt x="17382" y="2242265"/>
                  <a:pt x="17382" y="2238402"/>
                </a:cubicBezTo>
                <a:cubicBezTo>
                  <a:pt x="17382" y="2201707"/>
                  <a:pt x="44420" y="2130248"/>
                  <a:pt x="88841" y="2105141"/>
                </a:cubicBezTo>
                <a:cubicBezTo>
                  <a:pt x="92703" y="2103210"/>
                  <a:pt x="100429" y="2099347"/>
                  <a:pt x="106223" y="2095484"/>
                </a:cubicBezTo>
                <a:cubicBezTo>
                  <a:pt x="131330" y="2078102"/>
                  <a:pt x="181544" y="2089690"/>
                  <a:pt x="179613" y="2051064"/>
                </a:cubicBezTo>
                <a:cubicBezTo>
                  <a:pt x="181544" y="2035613"/>
                  <a:pt x="183476" y="2018231"/>
                  <a:pt x="187338" y="2004712"/>
                </a:cubicBezTo>
                <a:cubicBezTo>
                  <a:pt x="189270" y="1996987"/>
                  <a:pt x="193132" y="1987330"/>
                  <a:pt x="196995" y="1977674"/>
                </a:cubicBezTo>
                <a:cubicBezTo>
                  <a:pt x="204720" y="1958360"/>
                  <a:pt x="229827" y="1923597"/>
                  <a:pt x="256866" y="1910077"/>
                </a:cubicBezTo>
                <a:cubicBezTo>
                  <a:pt x="278110" y="1896558"/>
                  <a:pt x="353432" y="1873382"/>
                  <a:pt x="390127" y="1873382"/>
                </a:cubicBezTo>
                <a:cubicBezTo>
                  <a:pt x="440342" y="1873382"/>
                  <a:pt x="550427" y="1912009"/>
                  <a:pt x="562015" y="1985399"/>
                </a:cubicBezTo>
                <a:cubicBezTo>
                  <a:pt x="562015" y="1993124"/>
                  <a:pt x="567809" y="2000849"/>
                  <a:pt x="571671" y="2008575"/>
                </a:cubicBezTo>
                <a:cubicBezTo>
                  <a:pt x="619954" y="1977674"/>
                  <a:pt x="637336" y="1983468"/>
                  <a:pt x="675963" y="1983468"/>
                </a:cubicBezTo>
                <a:cubicBezTo>
                  <a:pt x="681757" y="1983468"/>
                  <a:pt x="710727" y="1981536"/>
                  <a:pt x="726177" y="1985399"/>
                </a:cubicBezTo>
                <a:cubicBezTo>
                  <a:pt x="803430" y="2002781"/>
                  <a:pt x="832400" y="2068446"/>
                  <a:pt x="832400" y="2124454"/>
                </a:cubicBezTo>
                <a:cubicBezTo>
                  <a:pt x="832400" y="2168875"/>
                  <a:pt x="824675" y="2236471"/>
                  <a:pt x="768666" y="2267372"/>
                </a:cubicBezTo>
                <a:cubicBezTo>
                  <a:pt x="743559" y="2280891"/>
                  <a:pt x="710727" y="2292479"/>
                  <a:pt x="683688" y="2292479"/>
                </a:cubicBezTo>
                <a:cubicBezTo>
                  <a:pt x="629611" y="2292479"/>
                  <a:pt x="596779" y="2246127"/>
                  <a:pt x="585191" y="2246127"/>
                </a:cubicBezTo>
                <a:cubicBezTo>
                  <a:pt x="579397" y="2246127"/>
                  <a:pt x="556221" y="2277029"/>
                  <a:pt x="538839" y="2290548"/>
                </a:cubicBezTo>
                <a:cubicBezTo>
                  <a:pt x="519526" y="2305998"/>
                  <a:pt x="455792" y="2327243"/>
                  <a:pt x="428754" y="2327243"/>
                </a:cubicBezTo>
                <a:cubicBezTo>
                  <a:pt x="361157" y="2327243"/>
                  <a:pt x="285836" y="2240333"/>
                  <a:pt x="285836" y="2180462"/>
                </a:cubicBezTo>
                <a:cubicBezTo>
                  <a:pt x="285836" y="2101278"/>
                  <a:pt x="357295" y="2041407"/>
                  <a:pt x="426822" y="2041407"/>
                </a:cubicBezTo>
                <a:cubicBezTo>
                  <a:pt x="482831" y="2041407"/>
                  <a:pt x="538839" y="2087759"/>
                  <a:pt x="538839" y="2145699"/>
                </a:cubicBezTo>
                <a:cubicBezTo>
                  <a:pt x="538839" y="2195913"/>
                  <a:pt x="494419" y="2234540"/>
                  <a:pt x="451929" y="2234540"/>
                </a:cubicBezTo>
                <a:cubicBezTo>
                  <a:pt x="417166" y="2234540"/>
                  <a:pt x="384333" y="2203638"/>
                  <a:pt x="384333" y="2170806"/>
                </a:cubicBezTo>
                <a:cubicBezTo>
                  <a:pt x="384333" y="2139905"/>
                  <a:pt x="401715" y="2143767"/>
                  <a:pt x="434548" y="2122523"/>
                </a:cubicBezTo>
                <a:cubicBezTo>
                  <a:pt x="421028" y="2112866"/>
                  <a:pt x="421028" y="2114798"/>
                  <a:pt x="411372" y="2114798"/>
                </a:cubicBezTo>
                <a:cubicBezTo>
                  <a:pt x="382402" y="2114798"/>
                  <a:pt x="359226" y="2147630"/>
                  <a:pt x="359226" y="2170806"/>
                </a:cubicBezTo>
                <a:cubicBezTo>
                  <a:pt x="359226" y="2211364"/>
                  <a:pt x="411372" y="2251921"/>
                  <a:pt x="446135" y="2251921"/>
                </a:cubicBezTo>
                <a:cubicBezTo>
                  <a:pt x="509869" y="2251921"/>
                  <a:pt x="560084" y="2209432"/>
                  <a:pt x="560084" y="2145699"/>
                </a:cubicBezTo>
                <a:cubicBezTo>
                  <a:pt x="560084" y="2068446"/>
                  <a:pt x="484762" y="2022094"/>
                  <a:pt x="426822" y="2022094"/>
                </a:cubicBezTo>
                <a:cubicBezTo>
                  <a:pt x="343775" y="2022094"/>
                  <a:pt x="268454" y="2087759"/>
                  <a:pt x="268454" y="2174669"/>
                </a:cubicBezTo>
                <a:cubicBezTo>
                  <a:pt x="268454" y="2271235"/>
                  <a:pt x="351501" y="2344625"/>
                  <a:pt x="436479" y="2344625"/>
                </a:cubicBezTo>
                <a:cubicBezTo>
                  <a:pt x="525320" y="2344625"/>
                  <a:pt x="558152" y="2282823"/>
                  <a:pt x="594847" y="2282823"/>
                </a:cubicBezTo>
                <a:cubicBezTo>
                  <a:pt x="606435" y="2282823"/>
                  <a:pt x="614161" y="2290548"/>
                  <a:pt x="625748" y="2294410"/>
                </a:cubicBezTo>
                <a:cubicBezTo>
                  <a:pt x="648924" y="2305998"/>
                  <a:pt x="668238" y="2311792"/>
                  <a:pt x="691413" y="2311792"/>
                </a:cubicBezTo>
                <a:cubicBezTo>
                  <a:pt x="710727" y="2311792"/>
                  <a:pt x="703001" y="2309861"/>
                  <a:pt x="735834" y="2302136"/>
                </a:cubicBezTo>
                <a:cubicBezTo>
                  <a:pt x="820812" y="2278960"/>
                  <a:pt x="857507" y="2201707"/>
                  <a:pt x="857507" y="2139905"/>
                </a:cubicBezTo>
                <a:cubicBezTo>
                  <a:pt x="857507" y="2029819"/>
                  <a:pt x="786048" y="2014369"/>
                  <a:pt x="786048" y="1966086"/>
                </a:cubicBezTo>
                <a:cubicBezTo>
                  <a:pt x="786048" y="1962223"/>
                  <a:pt x="789911" y="1950635"/>
                  <a:pt x="789911" y="1944841"/>
                </a:cubicBezTo>
                <a:cubicBezTo>
                  <a:pt x="789911" y="1929391"/>
                  <a:pt x="753216" y="1890764"/>
                  <a:pt x="753216" y="1867588"/>
                </a:cubicBezTo>
                <a:cubicBezTo>
                  <a:pt x="753216" y="1848275"/>
                  <a:pt x="776392" y="1838618"/>
                  <a:pt x="787980" y="1838618"/>
                </a:cubicBezTo>
                <a:cubicBezTo>
                  <a:pt x="811155" y="1838618"/>
                  <a:pt x="840125" y="1869520"/>
                  <a:pt x="853644" y="1890764"/>
                </a:cubicBezTo>
                <a:close/>
                <a:moveTo>
                  <a:pt x="567809" y="1832824"/>
                </a:moveTo>
                <a:cubicBezTo>
                  <a:pt x="590985" y="1850206"/>
                  <a:pt x="625748" y="1865657"/>
                  <a:pt x="650856" y="1873382"/>
                </a:cubicBezTo>
                <a:cubicBezTo>
                  <a:pt x="672100" y="1881108"/>
                  <a:pt x="766735" y="1906215"/>
                  <a:pt x="766735" y="1956429"/>
                </a:cubicBezTo>
                <a:cubicBezTo>
                  <a:pt x="766735" y="1966086"/>
                  <a:pt x="759010" y="1971880"/>
                  <a:pt x="753216" y="1971880"/>
                </a:cubicBezTo>
                <a:cubicBezTo>
                  <a:pt x="747422" y="1971880"/>
                  <a:pt x="739696" y="1964154"/>
                  <a:pt x="731971" y="1964154"/>
                </a:cubicBezTo>
                <a:cubicBezTo>
                  <a:pt x="716521" y="1962223"/>
                  <a:pt x="687551" y="1964154"/>
                  <a:pt x="681757" y="1964154"/>
                </a:cubicBezTo>
                <a:cubicBezTo>
                  <a:pt x="677894" y="1964154"/>
                  <a:pt x="646993" y="1962223"/>
                  <a:pt x="633474" y="1964154"/>
                </a:cubicBezTo>
                <a:cubicBezTo>
                  <a:pt x="619954" y="1966086"/>
                  <a:pt x="596779" y="1975742"/>
                  <a:pt x="592916" y="1975742"/>
                </a:cubicBezTo>
                <a:cubicBezTo>
                  <a:pt x="587122" y="1975742"/>
                  <a:pt x="581328" y="1971880"/>
                  <a:pt x="579397" y="1968017"/>
                </a:cubicBezTo>
                <a:cubicBezTo>
                  <a:pt x="554290" y="1925528"/>
                  <a:pt x="506006" y="1875314"/>
                  <a:pt x="463517" y="1863726"/>
                </a:cubicBezTo>
                <a:cubicBezTo>
                  <a:pt x="471243" y="1854069"/>
                  <a:pt x="477037" y="1844412"/>
                  <a:pt x="488625" y="1836687"/>
                </a:cubicBezTo>
                <a:cubicBezTo>
                  <a:pt x="502144" y="1825099"/>
                  <a:pt x="533045" y="1807717"/>
                  <a:pt x="536908" y="1807717"/>
                </a:cubicBezTo>
                <a:cubicBezTo>
                  <a:pt x="542702" y="1807717"/>
                  <a:pt x="558152" y="1827031"/>
                  <a:pt x="567809" y="1832824"/>
                </a:cubicBezTo>
                <a:close/>
                <a:moveTo>
                  <a:pt x="1730465" y="1850206"/>
                </a:moveTo>
                <a:cubicBezTo>
                  <a:pt x="1730465" y="1886902"/>
                  <a:pt x="1703426" y="1908146"/>
                  <a:pt x="1662869" y="1921665"/>
                </a:cubicBezTo>
                <a:cubicBezTo>
                  <a:pt x="1660937" y="1913940"/>
                  <a:pt x="1659006" y="1898489"/>
                  <a:pt x="1659006" y="1894627"/>
                </a:cubicBezTo>
                <a:cubicBezTo>
                  <a:pt x="1659006" y="1861794"/>
                  <a:pt x="1687976" y="1842481"/>
                  <a:pt x="1718877" y="1805786"/>
                </a:cubicBezTo>
                <a:cubicBezTo>
                  <a:pt x="1722740" y="1813511"/>
                  <a:pt x="1730465" y="1840550"/>
                  <a:pt x="1730465" y="1850206"/>
                </a:cubicBezTo>
                <a:close/>
                <a:moveTo>
                  <a:pt x="1985399" y="1838618"/>
                </a:moveTo>
                <a:lnTo>
                  <a:pt x="1937116" y="1838618"/>
                </a:lnTo>
                <a:cubicBezTo>
                  <a:pt x="1931322" y="1840550"/>
                  <a:pt x="1923597" y="1842481"/>
                  <a:pt x="1912009" y="1844412"/>
                </a:cubicBezTo>
                <a:cubicBezTo>
                  <a:pt x="1908147" y="1828962"/>
                  <a:pt x="1919734" y="1807717"/>
                  <a:pt x="1906215" y="1796129"/>
                </a:cubicBezTo>
                <a:cubicBezTo>
                  <a:pt x="1929391" y="1799992"/>
                  <a:pt x="1958361" y="1817374"/>
                  <a:pt x="1985399" y="1838618"/>
                </a:cubicBezTo>
                <a:close/>
                <a:moveTo>
                  <a:pt x="1898490" y="1817374"/>
                </a:moveTo>
                <a:cubicBezTo>
                  <a:pt x="1898490" y="1836687"/>
                  <a:pt x="1884971" y="1854069"/>
                  <a:pt x="1854069" y="1861794"/>
                </a:cubicBezTo>
                <a:cubicBezTo>
                  <a:pt x="1848276" y="1852138"/>
                  <a:pt x="1842482" y="1834756"/>
                  <a:pt x="1842482" y="1830893"/>
                </a:cubicBezTo>
                <a:cubicBezTo>
                  <a:pt x="1842482" y="1801923"/>
                  <a:pt x="1877245" y="1799992"/>
                  <a:pt x="1894627" y="1794198"/>
                </a:cubicBezTo>
                <a:cubicBezTo>
                  <a:pt x="1896559" y="1801923"/>
                  <a:pt x="1898490" y="1811580"/>
                  <a:pt x="1898490" y="1817374"/>
                </a:cubicBezTo>
                <a:close/>
                <a:moveTo>
                  <a:pt x="1624242" y="1821237"/>
                </a:moveTo>
                <a:cubicBezTo>
                  <a:pt x="1624242" y="1838618"/>
                  <a:pt x="1601066" y="1888833"/>
                  <a:pt x="1568234" y="1888833"/>
                </a:cubicBezTo>
                <a:cubicBezTo>
                  <a:pt x="1545058" y="1888833"/>
                  <a:pt x="1546989" y="1859863"/>
                  <a:pt x="1543127" y="1846344"/>
                </a:cubicBezTo>
                <a:cubicBezTo>
                  <a:pt x="1543127" y="1842481"/>
                  <a:pt x="1539264" y="1836687"/>
                  <a:pt x="1539264" y="1830893"/>
                </a:cubicBezTo>
                <a:cubicBezTo>
                  <a:pt x="1539264" y="1827031"/>
                  <a:pt x="1545058" y="1825099"/>
                  <a:pt x="1546989" y="1823168"/>
                </a:cubicBezTo>
                <a:cubicBezTo>
                  <a:pt x="1566302" y="1819305"/>
                  <a:pt x="1591410" y="1796129"/>
                  <a:pt x="1606860" y="1774885"/>
                </a:cubicBezTo>
                <a:cubicBezTo>
                  <a:pt x="1610723" y="1778747"/>
                  <a:pt x="1624242" y="1811580"/>
                  <a:pt x="1624242" y="1821237"/>
                </a:cubicBezTo>
                <a:close/>
                <a:moveTo>
                  <a:pt x="1292055" y="1815443"/>
                </a:moveTo>
                <a:cubicBezTo>
                  <a:pt x="1292055" y="1840550"/>
                  <a:pt x="1284329" y="1865657"/>
                  <a:pt x="1247634" y="1881108"/>
                </a:cubicBezTo>
                <a:cubicBezTo>
                  <a:pt x="1239909" y="1884970"/>
                  <a:pt x="1228321" y="1888833"/>
                  <a:pt x="1222527" y="1888833"/>
                </a:cubicBezTo>
                <a:cubicBezTo>
                  <a:pt x="1195489" y="1888833"/>
                  <a:pt x="1193557" y="1859863"/>
                  <a:pt x="1193557" y="1848275"/>
                </a:cubicBezTo>
                <a:cubicBezTo>
                  <a:pt x="1193557" y="1836687"/>
                  <a:pt x="1189695" y="1834756"/>
                  <a:pt x="1201283" y="1821237"/>
                </a:cubicBezTo>
                <a:cubicBezTo>
                  <a:pt x="1209008" y="1811580"/>
                  <a:pt x="1222527" y="1803855"/>
                  <a:pt x="1232184" y="1796129"/>
                </a:cubicBezTo>
                <a:cubicBezTo>
                  <a:pt x="1237978" y="1792267"/>
                  <a:pt x="1243772" y="1786473"/>
                  <a:pt x="1247634" y="1780679"/>
                </a:cubicBezTo>
                <a:cubicBezTo>
                  <a:pt x="1253428" y="1772954"/>
                  <a:pt x="1257291" y="1759434"/>
                  <a:pt x="1266947" y="1759434"/>
                </a:cubicBezTo>
                <a:cubicBezTo>
                  <a:pt x="1290123" y="1759434"/>
                  <a:pt x="1292055" y="1807717"/>
                  <a:pt x="1292055" y="1815443"/>
                </a:cubicBezTo>
                <a:close/>
                <a:moveTo>
                  <a:pt x="1828962" y="1755572"/>
                </a:moveTo>
                <a:cubicBezTo>
                  <a:pt x="1846344" y="1761366"/>
                  <a:pt x="1861795" y="1769091"/>
                  <a:pt x="1877245" y="1776816"/>
                </a:cubicBezTo>
                <a:cubicBezTo>
                  <a:pt x="1875314" y="1780679"/>
                  <a:pt x="1852138" y="1798061"/>
                  <a:pt x="1844413" y="1798061"/>
                </a:cubicBezTo>
                <a:cubicBezTo>
                  <a:pt x="1827031" y="1798061"/>
                  <a:pt x="1825100" y="1757503"/>
                  <a:pt x="1825100" y="1755572"/>
                </a:cubicBezTo>
                <a:lnTo>
                  <a:pt x="1828962" y="1755572"/>
                </a:lnTo>
                <a:close/>
                <a:moveTo>
                  <a:pt x="1815443" y="1796129"/>
                </a:moveTo>
                <a:cubicBezTo>
                  <a:pt x="1815443" y="1815443"/>
                  <a:pt x="1809649" y="1825099"/>
                  <a:pt x="1801924" y="1848275"/>
                </a:cubicBezTo>
                <a:cubicBezTo>
                  <a:pt x="1801924" y="1848275"/>
                  <a:pt x="1799992" y="1850206"/>
                  <a:pt x="1805786" y="1850206"/>
                </a:cubicBezTo>
                <a:cubicBezTo>
                  <a:pt x="1809649" y="1850206"/>
                  <a:pt x="1819306" y="1840550"/>
                  <a:pt x="1827031" y="1832824"/>
                </a:cubicBezTo>
                <a:cubicBezTo>
                  <a:pt x="1830894" y="1836687"/>
                  <a:pt x="1836688" y="1846344"/>
                  <a:pt x="1836688" y="1852138"/>
                </a:cubicBezTo>
                <a:cubicBezTo>
                  <a:pt x="1836688" y="1867588"/>
                  <a:pt x="1815443" y="1881108"/>
                  <a:pt x="1805786" y="1900421"/>
                </a:cubicBezTo>
                <a:cubicBezTo>
                  <a:pt x="1805786" y="1900421"/>
                  <a:pt x="1803855" y="1902352"/>
                  <a:pt x="1809649" y="1902352"/>
                </a:cubicBezTo>
                <a:cubicBezTo>
                  <a:pt x="1813512" y="1902352"/>
                  <a:pt x="1867589" y="1867588"/>
                  <a:pt x="1873383" y="1867588"/>
                </a:cubicBezTo>
                <a:cubicBezTo>
                  <a:pt x="1886902" y="1867588"/>
                  <a:pt x="1890765" y="1888833"/>
                  <a:pt x="1890765" y="1892695"/>
                </a:cubicBezTo>
                <a:cubicBezTo>
                  <a:pt x="1890765" y="1948704"/>
                  <a:pt x="1836688" y="1969948"/>
                  <a:pt x="1801924" y="1969948"/>
                </a:cubicBezTo>
                <a:cubicBezTo>
                  <a:pt x="1794198" y="1969948"/>
                  <a:pt x="1765229" y="1968017"/>
                  <a:pt x="1765229" y="1958360"/>
                </a:cubicBezTo>
                <a:cubicBezTo>
                  <a:pt x="1765229" y="1952566"/>
                  <a:pt x="1778748" y="1939047"/>
                  <a:pt x="1784542" y="1929391"/>
                </a:cubicBezTo>
                <a:lnTo>
                  <a:pt x="1784542" y="1923597"/>
                </a:lnTo>
                <a:cubicBezTo>
                  <a:pt x="1782611" y="1921665"/>
                  <a:pt x="1784542" y="1921665"/>
                  <a:pt x="1778748" y="1921665"/>
                </a:cubicBezTo>
                <a:cubicBezTo>
                  <a:pt x="1774885" y="1921665"/>
                  <a:pt x="1759435" y="1933253"/>
                  <a:pt x="1749778" y="1939047"/>
                </a:cubicBezTo>
                <a:cubicBezTo>
                  <a:pt x="1749778" y="1929391"/>
                  <a:pt x="1747847" y="1915871"/>
                  <a:pt x="1747847" y="1910077"/>
                </a:cubicBezTo>
                <a:cubicBezTo>
                  <a:pt x="1747847" y="1900421"/>
                  <a:pt x="1751709" y="1881108"/>
                  <a:pt x="1769091" y="1875314"/>
                </a:cubicBezTo>
                <a:cubicBezTo>
                  <a:pt x="1765229" y="1873382"/>
                  <a:pt x="1757503" y="1873382"/>
                  <a:pt x="1753641" y="1869520"/>
                </a:cubicBezTo>
                <a:cubicBezTo>
                  <a:pt x="1742053" y="1863726"/>
                  <a:pt x="1736259" y="1832824"/>
                  <a:pt x="1736259" y="1823168"/>
                </a:cubicBezTo>
                <a:cubicBezTo>
                  <a:pt x="1736259" y="1817374"/>
                  <a:pt x="1736259" y="1805786"/>
                  <a:pt x="1740121" y="1799992"/>
                </a:cubicBezTo>
                <a:cubicBezTo>
                  <a:pt x="1747847" y="1784541"/>
                  <a:pt x="1798061" y="1749778"/>
                  <a:pt x="1798061" y="1749778"/>
                </a:cubicBezTo>
                <a:cubicBezTo>
                  <a:pt x="1813512" y="1749778"/>
                  <a:pt x="1815443" y="1796129"/>
                  <a:pt x="1815443" y="1796129"/>
                </a:cubicBezTo>
                <a:close/>
                <a:moveTo>
                  <a:pt x="1716946" y="1715014"/>
                </a:moveTo>
                <a:cubicBezTo>
                  <a:pt x="1736259" y="1720808"/>
                  <a:pt x="1753641" y="1722739"/>
                  <a:pt x="1771023" y="1730464"/>
                </a:cubicBezTo>
                <a:cubicBezTo>
                  <a:pt x="1774885" y="1732396"/>
                  <a:pt x="1776817" y="1738190"/>
                  <a:pt x="1776817" y="1742052"/>
                </a:cubicBezTo>
                <a:cubicBezTo>
                  <a:pt x="1776817" y="1765228"/>
                  <a:pt x="1747847" y="1774885"/>
                  <a:pt x="1734327" y="1778747"/>
                </a:cubicBezTo>
                <a:lnTo>
                  <a:pt x="1728534" y="1778747"/>
                </a:lnTo>
                <a:lnTo>
                  <a:pt x="1711152" y="1715014"/>
                </a:lnTo>
                <a:lnTo>
                  <a:pt x="1716946" y="1715014"/>
                </a:lnTo>
                <a:close/>
                <a:moveTo>
                  <a:pt x="2265441" y="1749778"/>
                </a:moveTo>
                <a:cubicBezTo>
                  <a:pt x="2267373" y="1755572"/>
                  <a:pt x="2277029" y="1765228"/>
                  <a:pt x="2277029" y="1769091"/>
                </a:cubicBezTo>
                <a:cubicBezTo>
                  <a:pt x="2277029" y="1782610"/>
                  <a:pt x="2261579" y="1788404"/>
                  <a:pt x="2253853" y="1796129"/>
                </a:cubicBezTo>
                <a:cubicBezTo>
                  <a:pt x="2248059" y="1790335"/>
                  <a:pt x="2242265" y="1761366"/>
                  <a:pt x="2242265" y="1753640"/>
                </a:cubicBezTo>
                <a:cubicBezTo>
                  <a:pt x="2242265" y="1738190"/>
                  <a:pt x="2248059" y="1720808"/>
                  <a:pt x="2255785" y="1709220"/>
                </a:cubicBezTo>
                <a:cubicBezTo>
                  <a:pt x="2259647" y="1722739"/>
                  <a:pt x="2261579" y="1736258"/>
                  <a:pt x="2265441" y="1749778"/>
                </a:cubicBezTo>
                <a:close/>
                <a:moveTo>
                  <a:pt x="1388621" y="1765228"/>
                </a:moveTo>
                <a:cubicBezTo>
                  <a:pt x="1388621" y="1771022"/>
                  <a:pt x="1382827" y="1801923"/>
                  <a:pt x="1380896" y="1821237"/>
                </a:cubicBezTo>
                <a:cubicBezTo>
                  <a:pt x="1386689" y="1817374"/>
                  <a:pt x="1396346" y="1813511"/>
                  <a:pt x="1400209" y="1813511"/>
                </a:cubicBezTo>
                <a:cubicBezTo>
                  <a:pt x="1406003" y="1813511"/>
                  <a:pt x="1415659" y="1819305"/>
                  <a:pt x="1421453" y="1821237"/>
                </a:cubicBezTo>
                <a:cubicBezTo>
                  <a:pt x="1421453" y="1821237"/>
                  <a:pt x="1423385" y="1821237"/>
                  <a:pt x="1423385" y="1817374"/>
                </a:cubicBezTo>
                <a:cubicBezTo>
                  <a:pt x="1423385" y="1811580"/>
                  <a:pt x="1419522" y="1809649"/>
                  <a:pt x="1419522" y="1803855"/>
                </a:cubicBezTo>
                <a:cubicBezTo>
                  <a:pt x="1419522" y="1796129"/>
                  <a:pt x="1440767" y="1790335"/>
                  <a:pt x="1442698" y="1788404"/>
                </a:cubicBezTo>
                <a:cubicBezTo>
                  <a:pt x="1460080" y="1778747"/>
                  <a:pt x="1477462" y="1751709"/>
                  <a:pt x="1487118" y="1738190"/>
                </a:cubicBezTo>
                <a:cubicBezTo>
                  <a:pt x="1494844" y="1742052"/>
                  <a:pt x="1506431" y="1772954"/>
                  <a:pt x="1506431" y="1786473"/>
                </a:cubicBezTo>
                <a:cubicBezTo>
                  <a:pt x="1506431" y="1805786"/>
                  <a:pt x="1496775" y="1821237"/>
                  <a:pt x="1490981" y="1840550"/>
                </a:cubicBezTo>
                <a:cubicBezTo>
                  <a:pt x="1492912" y="1842481"/>
                  <a:pt x="1494844" y="1842481"/>
                  <a:pt x="1496775" y="1844412"/>
                </a:cubicBezTo>
                <a:cubicBezTo>
                  <a:pt x="1502569" y="1836687"/>
                  <a:pt x="1506431" y="1834756"/>
                  <a:pt x="1512225" y="1834756"/>
                </a:cubicBezTo>
                <a:cubicBezTo>
                  <a:pt x="1533470" y="1834756"/>
                  <a:pt x="1537333" y="1867588"/>
                  <a:pt x="1537333" y="1875314"/>
                </a:cubicBezTo>
                <a:cubicBezTo>
                  <a:pt x="1537333" y="1879176"/>
                  <a:pt x="1533470" y="1888833"/>
                  <a:pt x="1533470" y="1894627"/>
                </a:cubicBezTo>
                <a:cubicBezTo>
                  <a:pt x="1531539" y="1912009"/>
                  <a:pt x="1498706" y="1942910"/>
                  <a:pt x="1481324" y="1942910"/>
                </a:cubicBezTo>
                <a:cubicBezTo>
                  <a:pt x="1475530" y="1942910"/>
                  <a:pt x="1477462" y="1940979"/>
                  <a:pt x="1475530" y="1940979"/>
                </a:cubicBezTo>
                <a:cubicBezTo>
                  <a:pt x="1471668" y="1919734"/>
                  <a:pt x="1456217" y="1883039"/>
                  <a:pt x="1456217" y="1877245"/>
                </a:cubicBezTo>
                <a:cubicBezTo>
                  <a:pt x="1456217" y="1873382"/>
                  <a:pt x="1460080" y="1863726"/>
                  <a:pt x="1460080" y="1856000"/>
                </a:cubicBezTo>
                <a:cubicBezTo>
                  <a:pt x="1456217" y="1857932"/>
                  <a:pt x="1452354" y="1859863"/>
                  <a:pt x="1446560" y="1859863"/>
                </a:cubicBezTo>
                <a:cubicBezTo>
                  <a:pt x="1429179" y="1859863"/>
                  <a:pt x="1431110" y="1830893"/>
                  <a:pt x="1431110" y="1828962"/>
                </a:cubicBezTo>
                <a:cubicBezTo>
                  <a:pt x="1431110" y="1827031"/>
                  <a:pt x="1427247" y="1823168"/>
                  <a:pt x="1425316" y="1821237"/>
                </a:cubicBezTo>
                <a:lnTo>
                  <a:pt x="1419522" y="1821237"/>
                </a:lnTo>
                <a:cubicBezTo>
                  <a:pt x="1419522" y="1832824"/>
                  <a:pt x="1421453" y="1850206"/>
                  <a:pt x="1421453" y="1854069"/>
                </a:cubicBezTo>
                <a:cubicBezTo>
                  <a:pt x="1421453" y="1859863"/>
                  <a:pt x="1421453" y="1873382"/>
                  <a:pt x="1417591" y="1883039"/>
                </a:cubicBezTo>
                <a:cubicBezTo>
                  <a:pt x="1413728" y="1892695"/>
                  <a:pt x="1407934" y="1902352"/>
                  <a:pt x="1400209" y="1910077"/>
                </a:cubicBezTo>
                <a:cubicBezTo>
                  <a:pt x="1388621" y="1919734"/>
                  <a:pt x="1367376" y="1929391"/>
                  <a:pt x="1363514" y="1929391"/>
                </a:cubicBezTo>
                <a:cubicBezTo>
                  <a:pt x="1357720" y="1929391"/>
                  <a:pt x="1353857" y="1927459"/>
                  <a:pt x="1351926" y="1923597"/>
                </a:cubicBezTo>
                <a:cubicBezTo>
                  <a:pt x="1340338" y="1908146"/>
                  <a:pt x="1332612" y="1888833"/>
                  <a:pt x="1319093" y="1869520"/>
                </a:cubicBezTo>
                <a:cubicBezTo>
                  <a:pt x="1334544" y="1854069"/>
                  <a:pt x="1369308" y="1854069"/>
                  <a:pt x="1378964" y="1825099"/>
                </a:cubicBezTo>
                <a:cubicBezTo>
                  <a:pt x="1378964" y="1825099"/>
                  <a:pt x="1378964" y="1823168"/>
                  <a:pt x="1375102" y="1823168"/>
                </a:cubicBezTo>
                <a:cubicBezTo>
                  <a:pt x="1365445" y="1823168"/>
                  <a:pt x="1340338" y="1850206"/>
                  <a:pt x="1321025" y="1850206"/>
                </a:cubicBezTo>
                <a:cubicBezTo>
                  <a:pt x="1311368" y="1850206"/>
                  <a:pt x="1303643" y="1846344"/>
                  <a:pt x="1303643" y="1836687"/>
                </a:cubicBezTo>
                <a:cubicBezTo>
                  <a:pt x="1303643" y="1832824"/>
                  <a:pt x="1307505" y="1821237"/>
                  <a:pt x="1307505" y="1815443"/>
                </a:cubicBezTo>
                <a:cubicBezTo>
                  <a:pt x="1307505" y="1786473"/>
                  <a:pt x="1293986" y="1776816"/>
                  <a:pt x="1282398" y="1742052"/>
                </a:cubicBezTo>
                <a:cubicBezTo>
                  <a:pt x="1292055" y="1738190"/>
                  <a:pt x="1303643" y="1732396"/>
                  <a:pt x="1315231" y="1724670"/>
                </a:cubicBezTo>
                <a:cubicBezTo>
                  <a:pt x="1326818" y="1716945"/>
                  <a:pt x="1344200" y="1699563"/>
                  <a:pt x="1348063" y="1699563"/>
                </a:cubicBezTo>
                <a:cubicBezTo>
                  <a:pt x="1378964" y="1699563"/>
                  <a:pt x="1388621" y="1759434"/>
                  <a:pt x="1388621" y="1765228"/>
                </a:cubicBezTo>
                <a:close/>
                <a:moveTo>
                  <a:pt x="1635830" y="1687975"/>
                </a:moveTo>
                <a:cubicBezTo>
                  <a:pt x="1664800" y="1689907"/>
                  <a:pt x="1662869" y="1720808"/>
                  <a:pt x="1666731" y="1720808"/>
                </a:cubicBezTo>
                <a:cubicBezTo>
                  <a:pt x="1672525" y="1720808"/>
                  <a:pt x="1678319" y="1713083"/>
                  <a:pt x="1684113" y="1713083"/>
                </a:cubicBezTo>
                <a:cubicBezTo>
                  <a:pt x="1703426" y="1713083"/>
                  <a:pt x="1709220" y="1761366"/>
                  <a:pt x="1709220" y="1763297"/>
                </a:cubicBezTo>
                <a:cubicBezTo>
                  <a:pt x="1709220" y="1798061"/>
                  <a:pt x="1687976" y="1832824"/>
                  <a:pt x="1641624" y="1838618"/>
                </a:cubicBezTo>
                <a:cubicBezTo>
                  <a:pt x="1635830" y="1827031"/>
                  <a:pt x="1635830" y="1805786"/>
                  <a:pt x="1631967" y="1796129"/>
                </a:cubicBezTo>
                <a:cubicBezTo>
                  <a:pt x="1630036" y="1784541"/>
                  <a:pt x="1622311" y="1771022"/>
                  <a:pt x="1622311" y="1765228"/>
                </a:cubicBezTo>
                <a:cubicBezTo>
                  <a:pt x="1622311" y="1761366"/>
                  <a:pt x="1637761" y="1755572"/>
                  <a:pt x="1643555" y="1747846"/>
                </a:cubicBezTo>
                <a:cubicBezTo>
                  <a:pt x="1635830" y="1745915"/>
                  <a:pt x="1624242" y="1747846"/>
                  <a:pt x="1616517" y="1742052"/>
                </a:cubicBezTo>
                <a:cubicBezTo>
                  <a:pt x="1597204" y="1726602"/>
                  <a:pt x="1608792" y="1703426"/>
                  <a:pt x="1595272" y="1686044"/>
                </a:cubicBezTo>
                <a:cubicBezTo>
                  <a:pt x="1601066" y="1686044"/>
                  <a:pt x="1604929" y="1684113"/>
                  <a:pt x="1635830" y="1687975"/>
                </a:cubicBezTo>
                <a:close/>
                <a:moveTo>
                  <a:pt x="2072309" y="1772954"/>
                </a:moveTo>
                <a:cubicBezTo>
                  <a:pt x="2097416" y="1792267"/>
                  <a:pt x="2128317" y="1823168"/>
                  <a:pt x="2149562" y="1850206"/>
                </a:cubicBezTo>
                <a:cubicBezTo>
                  <a:pt x="2137974" y="1867588"/>
                  <a:pt x="2110935" y="1881108"/>
                  <a:pt x="2097416" y="1881108"/>
                </a:cubicBezTo>
                <a:cubicBezTo>
                  <a:pt x="2089691" y="1881108"/>
                  <a:pt x="2052996" y="1865657"/>
                  <a:pt x="2049133" y="1861794"/>
                </a:cubicBezTo>
                <a:cubicBezTo>
                  <a:pt x="2025957" y="1848275"/>
                  <a:pt x="2000850" y="1828962"/>
                  <a:pt x="1975743" y="1813511"/>
                </a:cubicBezTo>
                <a:cubicBezTo>
                  <a:pt x="1948704" y="1796129"/>
                  <a:pt x="1917803" y="1780679"/>
                  <a:pt x="1892696" y="1767160"/>
                </a:cubicBezTo>
                <a:cubicBezTo>
                  <a:pt x="1881108" y="1761366"/>
                  <a:pt x="1867589" y="1757503"/>
                  <a:pt x="1857932" y="1749778"/>
                </a:cubicBezTo>
                <a:cubicBezTo>
                  <a:pt x="1854069" y="1747846"/>
                  <a:pt x="1854069" y="1742052"/>
                  <a:pt x="1854069" y="1738190"/>
                </a:cubicBezTo>
                <a:cubicBezTo>
                  <a:pt x="1854069" y="1703426"/>
                  <a:pt x="1884971" y="1682181"/>
                  <a:pt x="1912009" y="1682181"/>
                </a:cubicBezTo>
                <a:cubicBezTo>
                  <a:pt x="1948704" y="1682181"/>
                  <a:pt x="2051064" y="1755572"/>
                  <a:pt x="2072309" y="1772954"/>
                </a:cubicBezTo>
                <a:close/>
                <a:moveTo>
                  <a:pt x="1595272" y="1740121"/>
                </a:moveTo>
                <a:cubicBezTo>
                  <a:pt x="1595272" y="1772954"/>
                  <a:pt x="1579822" y="1805786"/>
                  <a:pt x="1529607" y="1809649"/>
                </a:cubicBezTo>
                <a:cubicBezTo>
                  <a:pt x="1518019" y="1794198"/>
                  <a:pt x="1512225" y="1769091"/>
                  <a:pt x="1512225" y="1755572"/>
                </a:cubicBezTo>
                <a:cubicBezTo>
                  <a:pt x="1512225" y="1730464"/>
                  <a:pt x="1525745" y="1701495"/>
                  <a:pt x="1560508" y="1678319"/>
                </a:cubicBezTo>
                <a:cubicBezTo>
                  <a:pt x="1591410" y="1697632"/>
                  <a:pt x="1595272" y="1720808"/>
                  <a:pt x="1595272" y="1740121"/>
                </a:cubicBezTo>
                <a:close/>
                <a:moveTo>
                  <a:pt x="1251497" y="1724670"/>
                </a:moveTo>
                <a:cubicBezTo>
                  <a:pt x="1251497" y="1730464"/>
                  <a:pt x="1249566" y="1747846"/>
                  <a:pt x="1245703" y="1757503"/>
                </a:cubicBezTo>
                <a:cubicBezTo>
                  <a:pt x="1239909" y="1771022"/>
                  <a:pt x="1201283" y="1803855"/>
                  <a:pt x="1185832" y="1803855"/>
                </a:cubicBezTo>
                <a:cubicBezTo>
                  <a:pt x="1180038" y="1803855"/>
                  <a:pt x="1170381" y="1799992"/>
                  <a:pt x="1170381" y="1792267"/>
                </a:cubicBezTo>
                <a:cubicBezTo>
                  <a:pt x="1170381" y="1790335"/>
                  <a:pt x="1178107" y="1771022"/>
                  <a:pt x="1178107" y="1765228"/>
                </a:cubicBezTo>
                <a:cubicBezTo>
                  <a:pt x="1178107" y="1749778"/>
                  <a:pt x="1166519" y="1730464"/>
                  <a:pt x="1166519" y="1722739"/>
                </a:cubicBezTo>
                <a:cubicBezTo>
                  <a:pt x="1166519" y="1716945"/>
                  <a:pt x="1166519" y="1711151"/>
                  <a:pt x="1170381" y="1709220"/>
                </a:cubicBezTo>
                <a:cubicBezTo>
                  <a:pt x="1176175" y="1699563"/>
                  <a:pt x="1187763" y="1697632"/>
                  <a:pt x="1197420" y="1691838"/>
                </a:cubicBezTo>
                <a:cubicBezTo>
                  <a:pt x="1210939" y="1684113"/>
                  <a:pt x="1209008" y="1670593"/>
                  <a:pt x="1220596" y="1670593"/>
                </a:cubicBezTo>
                <a:cubicBezTo>
                  <a:pt x="1247634" y="1670593"/>
                  <a:pt x="1251497" y="1718877"/>
                  <a:pt x="1251497" y="1724670"/>
                </a:cubicBezTo>
                <a:close/>
                <a:moveTo>
                  <a:pt x="1490981" y="1660937"/>
                </a:moveTo>
                <a:cubicBezTo>
                  <a:pt x="1494844" y="1662868"/>
                  <a:pt x="1539264" y="1655143"/>
                  <a:pt x="1539264" y="1678319"/>
                </a:cubicBezTo>
                <a:cubicBezTo>
                  <a:pt x="1539264" y="1691838"/>
                  <a:pt x="1502569" y="1718877"/>
                  <a:pt x="1492912" y="1715014"/>
                </a:cubicBezTo>
                <a:cubicBezTo>
                  <a:pt x="1473599" y="1699563"/>
                  <a:pt x="1490981" y="1674456"/>
                  <a:pt x="1463942" y="1662868"/>
                </a:cubicBezTo>
                <a:cubicBezTo>
                  <a:pt x="1465874" y="1659006"/>
                  <a:pt x="1467805" y="1655143"/>
                  <a:pt x="1473599" y="1655143"/>
                </a:cubicBezTo>
                <a:cubicBezTo>
                  <a:pt x="1477462" y="1655143"/>
                  <a:pt x="1483256" y="1659006"/>
                  <a:pt x="1490981" y="1660937"/>
                </a:cubicBezTo>
                <a:close/>
                <a:moveTo>
                  <a:pt x="1884971" y="1662868"/>
                </a:moveTo>
                <a:cubicBezTo>
                  <a:pt x="1884971" y="1666731"/>
                  <a:pt x="1857932" y="1687975"/>
                  <a:pt x="1850207" y="1703426"/>
                </a:cubicBezTo>
                <a:cubicBezTo>
                  <a:pt x="1844413" y="1711151"/>
                  <a:pt x="1840550" y="1724670"/>
                  <a:pt x="1834756" y="1734327"/>
                </a:cubicBezTo>
                <a:cubicBezTo>
                  <a:pt x="1834756" y="1736258"/>
                  <a:pt x="1830894" y="1738190"/>
                  <a:pt x="1827031" y="1738190"/>
                </a:cubicBezTo>
                <a:cubicBezTo>
                  <a:pt x="1823168" y="1738190"/>
                  <a:pt x="1813512" y="1734327"/>
                  <a:pt x="1813512" y="1728533"/>
                </a:cubicBezTo>
                <a:cubicBezTo>
                  <a:pt x="1813512" y="1724670"/>
                  <a:pt x="1840550" y="1649349"/>
                  <a:pt x="1865657" y="1649349"/>
                </a:cubicBezTo>
                <a:cubicBezTo>
                  <a:pt x="1869520" y="1649349"/>
                  <a:pt x="1884971" y="1657074"/>
                  <a:pt x="1884971" y="1662868"/>
                </a:cubicBezTo>
                <a:close/>
                <a:moveTo>
                  <a:pt x="1054502" y="1687975"/>
                </a:moveTo>
                <a:cubicBezTo>
                  <a:pt x="1054502" y="1730464"/>
                  <a:pt x="1021670" y="1759434"/>
                  <a:pt x="983043" y="1759434"/>
                </a:cubicBezTo>
                <a:cubicBezTo>
                  <a:pt x="963730" y="1759434"/>
                  <a:pt x="934760" y="1753640"/>
                  <a:pt x="917378" y="1742052"/>
                </a:cubicBezTo>
                <a:cubicBezTo>
                  <a:pt x="930897" y="1720808"/>
                  <a:pt x="1015876" y="1647418"/>
                  <a:pt x="1037120" y="1647418"/>
                </a:cubicBezTo>
                <a:cubicBezTo>
                  <a:pt x="1050639" y="1647418"/>
                  <a:pt x="1054502" y="1687975"/>
                  <a:pt x="1054502" y="1687975"/>
                </a:cubicBezTo>
                <a:close/>
                <a:moveTo>
                  <a:pt x="1409865" y="1641624"/>
                </a:moveTo>
                <a:cubicBezTo>
                  <a:pt x="1415659" y="1647418"/>
                  <a:pt x="1417591" y="1662868"/>
                  <a:pt x="1421453" y="1662868"/>
                </a:cubicBezTo>
                <a:cubicBezTo>
                  <a:pt x="1427247" y="1662868"/>
                  <a:pt x="1438835" y="1657074"/>
                  <a:pt x="1442698" y="1657074"/>
                </a:cubicBezTo>
                <a:cubicBezTo>
                  <a:pt x="1467805" y="1657074"/>
                  <a:pt x="1469736" y="1709220"/>
                  <a:pt x="1469736" y="1716945"/>
                </a:cubicBezTo>
                <a:cubicBezTo>
                  <a:pt x="1469736" y="1753640"/>
                  <a:pt x="1456217" y="1769091"/>
                  <a:pt x="1406003" y="1786473"/>
                </a:cubicBezTo>
                <a:cubicBezTo>
                  <a:pt x="1402140" y="1759434"/>
                  <a:pt x="1400209" y="1722739"/>
                  <a:pt x="1371239" y="1697632"/>
                </a:cubicBezTo>
                <a:cubicBezTo>
                  <a:pt x="1380896" y="1680250"/>
                  <a:pt x="1409865" y="1686044"/>
                  <a:pt x="1421453" y="1664799"/>
                </a:cubicBezTo>
                <a:cubicBezTo>
                  <a:pt x="1419522" y="1662868"/>
                  <a:pt x="1419522" y="1660937"/>
                  <a:pt x="1415659" y="1660937"/>
                </a:cubicBezTo>
                <a:cubicBezTo>
                  <a:pt x="1409865" y="1660937"/>
                  <a:pt x="1380896" y="1676387"/>
                  <a:pt x="1375102" y="1676387"/>
                </a:cubicBezTo>
                <a:lnTo>
                  <a:pt x="1359651" y="1676387"/>
                </a:lnTo>
                <a:cubicBezTo>
                  <a:pt x="1361582" y="1670593"/>
                  <a:pt x="1361582" y="1660937"/>
                  <a:pt x="1361582" y="1655143"/>
                </a:cubicBezTo>
                <a:cubicBezTo>
                  <a:pt x="1361582" y="1635830"/>
                  <a:pt x="1377033" y="1639692"/>
                  <a:pt x="1388621" y="1639692"/>
                </a:cubicBezTo>
                <a:cubicBezTo>
                  <a:pt x="1392483" y="1639692"/>
                  <a:pt x="1402140" y="1635830"/>
                  <a:pt x="1409865" y="1641624"/>
                </a:cubicBezTo>
                <a:close/>
                <a:moveTo>
                  <a:pt x="871026" y="1657074"/>
                </a:moveTo>
                <a:lnTo>
                  <a:pt x="919309" y="1657074"/>
                </a:lnTo>
                <a:cubicBezTo>
                  <a:pt x="927035" y="1662868"/>
                  <a:pt x="927035" y="1672525"/>
                  <a:pt x="927035" y="1678319"/>
                </a:cubicBezTo>
                <a:cubicBezTo>
                  <a:pt x="927035" y="1736258"/>
                  <a:pt x="869095" y="1755572"/>
                  <a:pt x="834331" y="1755572"/>
                </a:cubicBezTo>
                <a:cubicBezTo>
                  <a:pt x="828537" y="1755572"/>
                  <a:pt x="776392" y="1749778"/>
                  <a:pt x="776392" y="1730464"/>
                </a:cubicBezTo>
                <a:cubicBezTo>
                  <a:pt x="776392" y="1726602"/>
                  <a:pt x="791842" y="1707289"/>
                  <a:pt x="797636" y="1695701"/>
                </a:cubicBezTo>
                <a:cubicBezTo>
                  <a:pt x="803430" y="1684113"/>
                  <a:pt x="807293" y="1670593"/>
                  <a:pt x="809224" y="1657074"/>
                </a:cubicBezTo>
                <a:lnTo>
                  <a:pt x="809224" y="1639692"/>
                </a:lnTo>
                <a:cubicBezTo>
                  <a:pt x="828537" y="1645486"/>
                  <a:pt x="865232" y="1657074"/>
                  <a:pt x="871026" y="1657074"/>
                </a:cubicBezTo>
                <a:close/>
                <a:moveTo>
                  <a:pt x="2651706" y="1641624"/>
                </a:moveTo>
                <a:cubicBezTo>
                  <a:pt x="2636255" y="1649349"/>
                  <a:pt x="2620804" y="1657074"/>
                  <a:pt x="2605354" y="1666731"/>
                </a:cubicBezTo>
                <a:cubicBezTo>
                  <a:pt x="2603423" y="1659006"/>
                  <a:pt x="2599560" y="1651280"/>
                  <a:pt x="2593766" y="1651280"/>
                </a:cubicBezTo>
                <a:cubicBezTo>
                  <a:pt x="2587972" y="1651280"/>
                  <a:pt x="2576384" y="1659006"/>
                  <a:pt x="2564796" y="1664799"/>
                </a:cubicBezTo>
                <a:cubicBezTo>
                  <a:pt x="2564796" y="1662868"/>
                  <a:pt x="2562865" y="1662868"/>
                  <a:pt x="2562865" y="1657074"/>
                </a:cubicBezTo>
                <a:cubicBezTo>
                  <a:pt x="2562865" y="1643555"/>
                  <a:pt x="2615011" y="1635830"/>
                  <a:pt x="2618873" y="1635830"/>
                </a:cubicBezTo>
                <a:cubicBezTo>
                  <a:pt x="2624667" y="1635830"/>
                  <a:pt x="2642049" y="1637761"/>
                  <a:pt x="2651706" y="1641624"/>
                </a:cubicBezTo>
                <a:close/>
                <a:moveTo>
                  <a:pt x="1143343" y="1672525"/>
                </a:moveTo>
                <a:cubicBezTo>
                  <a:pt x="1143343" y="1676387"/>
                  <a:pt x="1135618" y="1705357"/>
                  <a:pt x="1131755" y="1718877"/>
                </a:cubicBezTo>
                <a:cubicBezTo>
                  <a:pt x="1125961" y="1724670"/>
                  <a:pt x="1118236" y="1730464"/>
                  <a:pt x="1112442" y="1736258"/>
                </a:cubicBezTo>
                <a:cubicBezTo>
                  <a:pt x="1100854" y="1743984"/>
                  <a:pt x="1077678" y="1751709"/>
                  <a:pt x="1073815" y="1751709"/>
                </a:cubicBezTo>
                <a:cubicBezTo>
                  <a:pt x="1066090" y="1751709"/>
                  <a:pt x="1052571" y="1745915"/>
                  <a:pt x="1052571" y="1738190"/>
                </a:cubicBezTo>
                <a:cubicBezTo>
                  <a:pt x="1052571" y="1732396"/>
                  <a:pt x="1064159" y="1713083"/>
                  <a:pt x="1066090" y="1701495"/>
                </a:cubicBezTo>
                <a:lnTo>
                  <a:pt x="1066090" y="1693769"/>
                </a:lnTo>
                <a:cubicBezTo>
                  <a:pt x="1066090" y="1687975"/>
                  <a:pt x="1060296" y="1657074"/>
                  <a:pt x="1060296" y="1653212"/>
                </a:cubicBezTo>
                <a:cubicBezTo>
                  <a:pt x="1060296" y="1630036"/>
                  <a:pt x="1095060" y="1626173"/>
                  <a:pt x="1108579" y="1626173"/>
                </a:cubicBezTo>
                <a:cubicBezTo>
                  <a:pt x="1137549" y="1626173"/>
                  <a:pt x="1143343" y="1657074"/>
                  <a:pt x="1143343" y="1672525"/>
                </a:cubicBezTo>
                <a:close/>
                <a:moveTo>
                  <a:pt x="2406428" y="1664799"/>
                </a:moveTo>
                <a:cubicBezTo>
                  <a:pt x="2406428" y="1670593"/>
                  <a:pt x="2408359" y="1687975"/>
                  <a:pt x="2410290" y="1701495"/>
                </a:cubicBezTo>
                <a:cubicBezTo>
                  <a:pt x="2402565" y="1703426"/>
                  <a:pt x="2389046" y="1711151"/>
                  <a:pt x="2385183" y="1711151"/>
                </a:cubicBezTo>
                <a:cubicBezTo>
                  <a:pt x="2379389" y="1711151"/>
                  <a:pt x="2379389" y="1709220"/>
                  <a:pt x="2377458" y="1707289"/>
                </a:cubicBezTo>
                <a:lnTo>
                  <a:pt x="2377458" y="1672525"/>
                </a:lnTo>
                <a:cubicBezTo>
                  <a:pt x="2377458" y="1657074"/>
                  <a:pt x="2396771" y="1630036"/>
                  <a:pt x="2412222" y="1622310"/>
                </a:cubicBezTo>
                <a:cubicBezTo>
                  <a:pt x="2410290" y="1635830"/>
                  <a:pt x="2406428" y="1660937"/>
                  <a:pt x="2406428" y="1664799"/>
                </a:cubicBezTo>
                <a:close/>
                <a:moveTo>
                  <a:pt x="1349994" y="1647418"/>
                </a:moveTo>
                <a:cubicBezTo>
                  <a:pt x="1349994" y="1680250"/>
                  <a:pt x="1309437" y="1726602"/>
                  <a:pt x="1282398" y="1726602"/>
                </a:cubicBezTo>
                <a:cubicBezTo>
                  <a:pt x="1278535" y="1726602"/>
                  <a:pt x="1270810" y="1724670"/>
                  <a:pt x="1266947" y="1718877"/>
                </a:cubicBezTo>
                <a:cubicBezTo>
                  <a:pt x="1257291" y="1703426"/>
                  <a:pt x="1247634" y="1670593"/>
                  <a:pt x="1247634" y="1666731"/>
                </a:cubicBezTo>
                <a:cubicBezTo>
                  <a:pt x="1247634" y="1657074"/>
                  <a:pt x="1261154" y="1657074"/>
                  <a:pt x="1270810" y="1651280"/>
                </a:cubicBezTo>
                <a:cubicBezTo>
                  <a:pt x="1282398" y="1645486"/>
                  <a:pt x="1293986" y="1622310"/>
                  <a:pt x="1303643" y="1622310"/>
                </a:cubicBezTo>
                <a:cubicBezTo>
                  <a:pt x="1317162" y="1622310"/>
                  <a:pt x="1349994" y="1624242"/>
                  <a:pt x="1349994" y="1647418"/>
                </a:cubicBezTo>
                <a:close/>
                <a:moveTo>
                  <a:pt x="1284329" y="1616516"/>
                </a:moveTo>
                <a:cubicBezTo>
                  <a:pt x="1278535" y="1635830"/>
                  <a:pt x="1255360" y="1649349"/>
                  <a:pt x="1243772" y="1649349"/>
                </a:cubicBezTo>
                <a:cubicBezTo>
                  <a:pt x="1230252" y="1649349"/>
                  <a:pt x="1226390" y="1639692"/>
                  <a:pt x="1226390" y="1630036"/>
                </a:cubicBezTo>
                <a:cubicBezTo>
                  <a:pt x="1226390" y="1626173"/>
                  <a:pt x="1228321" y="1612654"/>
                  <a:pt x="1228321" y="1595272"/>
                </a:cubicBezTo>
                <a:cubicBezTo>
                  <a:pt x="1245703" y="1602997"/>
                  <a:pt x="1265016" y="1608791"/>
                  <a:pt x="1284329" y="1616516"/>
                </a:cubicBezTo>
                <a:close/>
                <a:moveTo>
                  <a:pt x="1218664" y="1626173"/>
                </a:moveTo>
                <a:cubicBezTo>
                  <a:pt x="1218664" y="1651280"/>
                  <a:pt x="1189695" y="1686044"/>
                  <a:pt x="1156862" y="1693769"/>
                </a:cubicBezTo>
                <a:cubicBezTo>
                  <a:pt x="1152999" y="1668662"/>
                  <a:pt x="1143343" y="1620379"/>
                  <a:pt x="1143343" y="1616516"/>
                </a:cubicBezTo>
                <a:cubicBezTo>
                  <a:pt x="1143343" y="1614585"/>
                  <a:pt x="1143343" y="1604929"/>
                  <a:pt x="1149137" y="1602997"/>
                </a:cubicBezTo>
                <a:cubicBezTo>
                  <a:pt x="1160725" y="1595272"/>
                  <a:pt x="1185832" y="1579821"/>
                  <a:pt x="1191626" y="1579821"/>
                </a:cubicBezTo>
                <a:cubicBezTo>
                  <a:pt x="1207077" y="1579821"/>
                  <a:pt x="1218664" y="1620379"/>
                  <a:pt x="1218664" y="1626173"/>
                </a:cubicBezTo>
                <a:close/>
                <a:moveTo>
                  <a:pt x="1676388" y="1579821"/>
                </a:moveTo>
                <a:cubicBezTo>
                  <a:pt x="1693770" y="1583684"/>
                  <a:pt x="1711152" y="1593341"/>
                  <a:pt x="1728534" y="1597203"/>
                </a:cubicBezTo>
                <a:cubicBezTo>
                  <a:pt x="1761366" y="1606860"/>
                  <a:pt x="1805786" y="1620379"/>
                  <a:pt x="1840550" y="1641624"/>
                </a:cubicBezTo>
                <a:cubicBezTo>
                  <a:pt x="1834756" y="1653212"/>
                  <a:pt x="1825100" y="1662868"/>
                  <a:pt x="1817374" y="1676387"/>
                </a:cubicBezTo>
                <a:cubicBezTo>
                  <a:pt x="1809649" y="1686044"/>
                  <a:pt x="1803855" y="1701495"/>
                  <a:pt x="1798061" y="1715014"/>
                </a:cubicBezTo>
                <a:cubicBezTo>
                  <a:pt x="1796130" y="1718877"/>
                  <a:pt x="1790336" y="1722739"/>
                  <a:pt x="1786473" y="1722739"/>
                </a:cubicBezTo>
                <a:cubicBezTo>
                  <a:pt x="1780679" y="1722739"/>
                  <a:pt x="1734327" y="1703426"/>
                  <a:pt x="1709220" y="1695701"/>
                </a:cubicBezTo>
                <a:cubicBezTo>
                  <a:pt x="1635830" y="1670593"/>
                  <a:pt x="1552783" y="1657074"/>
                  <a:pt x="1481324" y="1641624"/>
                </a:cubicBezTo>
                <a:cubicBezTo>
                  <a:pt x="1471668" y="1639692"/>
                  <a:pt x="1473599" y="1631967"/>
                  <a:pt x="1473599" y="1631967"/>
                </a:cubicBezTo>
                <a:cubicBezTo>
                  <a:pt x="1473599" y="1624242"/>
                  <a:pt x="1490981" y="1568233"/>
                  <a:pt x="1506431" y="1560508"/>
                </a:cubicBezTo>
                <a:cubicBezTo>
                  <a:pt x="1510294" y="1556645"/>
                  <a:pt x="1521882" y="1556645"/>
                  <a:pt x="1527676" y="1556645"/>
                </a:cubicBezTo>
                <a:cubicBezTo>
                  <a:pt x="1531539" y="1556645"/>
                  <a:pt x="1626173" y="1568233"/>
                  <a:pt x="1676388" y="1579821"/>
                </a:cubicBezTo>
                <a:close/>
                <a:moveTo>
                  <a:pt x="556221" y="1616516"/>
                </a:moveTo>
                <a:cubicBezTo>
                  <a:pt x="556221" y="1689907"/>
                  <a:pt x="571671" y="1753640"/>
                  <a:pt x="662444" y="1823168"/>
                </a:cubicBezTo>
                <a:cubicBezTo>
                  <a:pt x="668238" y="1805786"/>
                  <a:pt x="662444" y="1778747"/>
                  <a:pt x="677894" y="1763297"/>
                </a:cubicBezTo>
                <a:cubicBezTo>
                  <a:pt x="681757" y="1788404"/>
                  <a:pt x="679825" y="1825099"/>
                  <a:pt x="712658" y="1852138"/>
                </a:cubicBezTo>
                <a:cubicBezTo>
                  <a:pt x="594847" y="1842481"/>
                  <a:pt x="540770" y="1728533"/>
                  <a:pt x="540770" y="1645486"/>
                </a:cubicBezTo>
                <a:cubicBezTo>
                  <a:pt x="540770" y="1616516"/>
                  <a:pt x="544633" y="1583684"/>
                  <a:pt x="560084" y="1554714"/>
                </a:cubicBezTo>
                <a:cubicBezTo>
                  <a:pt x="558152" y="1575959"/>
                  <a:pt x="556221" y="1612654"/>
                  <a:pt x="556221" y="1616516"/>
                </a:cubicBezTo>
                <a:close/>
                <a:moveTo>
                  <a:pt x="1487118" y="1558577"/>
                </a:moveTo>
                <a:cubicBezTo>
                  <a:pt x="1487118" y="1562439"/>
                  <a:pt x="1475530" y="1574027"/>
                  <a:pt x="1473599" y="1581753"/>
                </a:cubicBezTo>
                <a:cubicBezTo>
                  <a:pt x="1467805" y="1595272"/>
                  <a:pt x="1462011" y="1614585"/>
                  <a:pt x="1454286" y="1630036"/>
                </a:cubicBezTo>
                <a:cubicBezTo>
                  <a:pt x="1452354" y="1635830"/>
                  <a:pt x="1448492" y="1637761"/>
                  <a:pt x="1442698" y="1637761"/>
                </a:cubicBezTo>
                <a:cubicBezTo>
                  <a:pt x="1429179" y="1637761"/>
                  <a:pt x="1431110" y="1628104"/>
                  <a:pt x="1431110" y="1620379"/>
                </a:cubicBezTo>
                <a:cubicBezTo>
                  <a:pt x="1431110" y="1608791"/>
                  <a:pt x="1444629" y="1546989"/>
                  <a:pt x="1473599" y="1546989"/>
                </a:cubicBezTo>
                <a:cubicBezTo>
                  <a:pt x="1479393" y="1546989"/>
                  <a:pt x="1487118" y="1552783"/>
                  <a:pt x="1487118" y="1558577"/>
                </a:cubicBezTo>
                <a:close/>
                <a:moveTo>
                  <a:pt x="1133686" y="1550852"/>
                </a:moveTo>
                <a:cubicBezTo>
                  <a:pt x="1133686" y="1568233"/>
                  <a:pt x="1104716" y="1618448"/>
                  <a:pt x="1077678" y="1618448"/>
                </a:cubicBezTo>
                <a:lnTo>
                  <a:pt x="1060296" y="1618448"/>
                </a:lnTo>
                <a:cubicBezTo>
                  <a:pt x="1060296" y="1616516"/>
                  <a:pt x="1058365" y="1616516"/>
                  <a:pt x="1058365" y="1612654"/>
                </a:cubicBezTo>
                <a:cubicBezTo>
                  <a:pt x="1058365" y="1606860"/>
                  <a:pt x="1062227" y="1601066"/>
                  <a:pt x="1062227" y="1595272"/>
                </a:cubicBezTo>
                <a:cubicBezTo>
                  <a:pt x="1062227" y="1591409"/>
                  <a:pt x="1058365" y="1574027"/>
                  <a:pt x="1058365" y="1570165"/>
                </a:cubicBezTo>
                <a:cubicBezTo>
                  <a:pt x="1058365" y="1545058"/>
                  <a:pt x="1077678" y="1546989"/>
                  <a:pt x="1095060" y="1537332"/>
                </a:cubicBezTo>
                <a:cubicBezTo>
                  <a:pt x="1098922" y="1535401"/>
                  <a:pt x="1098922" y="1529607"/>
                  <a:pt x="1102785" y="1529607"/>
                </a:cubicBezTo>
                <a:cubicBezTo>
                  <a:pt x="1116304" y="1529607"/>
                  <a:pt x="1133686" y="1539264"/>
                  <a:pt x="1133686" y="1550852"/>
                </a:cubicBezTo>
                <a:close/>
                <a:moveTo>
                  <a:pt x="1100854" y="1527676"/>
                </a:moveTo>
                <a:cubicBezTo>
                  <a:pt x="1091197" y="1529607"/>
                  <a:pt x="1081541" y="1529607"/>
                  <a:pt x="1071884" y="1529607"/>
                </a:cubicBezTo>
                <a:cubicBezTo>
                  <a:pt x="1071884" y="1512225"/>
                  <a:pt x="1075747" y="1506431"/>
                  <a:pt x="1085403" y="1506431"/>
                </a:cubicBezTo>
                <a:cubicBezTo>
                  <a:pt x="1095060" y="1506431"/>
                  <a:pt x="1098922" y="1519950"/>
                  <a:pt x="1100854" y="1527676"/>
                </a:cubicBezTo>
                <a:close/>
                <a:moveTo>
                  <a:pt x="803430" y="1525744"/>
                </a:moveTo>
                <a:cubicBezTo>
                  <a:pt x="818881" y="1533470"/>
                  <a:pt x="853644" y="1527676"/>
                  <a:pt x="853644" y="1548920"/>
                </a:cubicBezTo>
                <a:cubicBezTo>
                  <a:pt x="853644" y="1587547"/>
                  <a:pt x="809224" y="1610722"/>
                  <a:pt x="784117" y="1610722"/>
                </a:cubicBezTo>
                <a:cubicBezTo>
                  <a:pt x="760941" y="1610722"/>
                  <a:pt x="728109" y="1595272"/>
                  <a:pt x="708795" y="1575959"/>
                </a:cubicBezTo>
                <a:cubicBezTo>
                  <a:pt x="716521" y="1566302"/>
                  <a:pt x="728109" y="1554714"/>
                  <a:pt x="735834" y="1545058"/>
                </a:cubicBezTo>
                <a:cubicBezTo>
                  <a:pt x="747422" y="1531538"/>
                  <a:pt x="755147" y="1518019"/>
                  <a:pt x="762872" y="1504500"/>
                </a:cubicBezTo>
                <a:cubicBezTo>
                  <a:pt x="776392" y="1512225"/>
                  <a:pt x="787980" y="1519950"/>
                  <a:pt x="803430" y="1525744"/>
                </a:cubicBezTo>
                <a:close/>
                <a:moveTo>
                  <a:pt x="1068021" y="1496774"/>
                </a:moveTo>
                <a:cubicBezTo>
                  <a:pt x="1068021" y="1516088"/>
                  <a:pt x="1033257" y="1531538"/>
                  <a:pt x="1033257" y="1545058"/>
                </a:cubicBezTo>
                <a:cubicBezTo>
                  <a:pt x="1033257" y="1545058"/>
                  <a:pt x="1054502" y="1562439"/>
                  <a:pt x="1054502" y="1575959"/>
                </a:cubicBezTo>
                <a:cubicBezTo>
                  <a:pt x="1054502" y="1579821"/>
                  <a:pt x="1048708" y="1593341"/>
                  <a:pt x="1046777" y="1601066"/>
                </a:cubicBezTo>
                <a:cubicBezTo>
                  <a:pt x="1033257" y="1639692"/>
                  <a:pt x="1002356" y="1653212"/>
                  <a:pt x="977249" y="1653212"/>
                </a:cubicBezTo>
                <a:cubicBezTo>
                  <a:pt x="971455" y="1653212"/>
                  <a:pt x="956005" y="1651280"/>
                  <a:pt x="946348" y="1649349"/>
                </a:cubicBezTo>
                <a:cubicBezTo>
                  <a:pt x="986906" y="1616516"/>
                  <a:pt x="977249" y="1562439"/>
                  <a:pt x="1029395" y="1546989"/>
                </a:cubicBezTo>
                <a:cubicBezTo>
                  <a:pt x="1021670" y="1545058"/>
                  <a:pt x="1012013" y="1545058"/>
                  <a:pt x="1002356" y="1543126"/>
                </a:cubicBezTo>
                <a:cubicBezTo>
                  <a:pt x="1013944" y="1529607"/>
                  <a:pt x="1012013" y="1516088"/>
                  <a:pt x="1015876" y="1502568"/>
                </a:cubicBezTo>
                <a:cubicBezTo>
                  <a:pt x="1019738" y="1490981"/>
                  <a:pt x="1044845" y="1485187"/>
                  <a:pt x="1052571" y="1485187"/>
                </a:cubicBezTo>
                <a:cubicBezTo>
                  <a:pt x="1062227" y="1485187"/>
                  <a:pt x="1068021" y="1490981"/>
                  <a:pt x="1068021" y="1496774"/>
                </a:cubicBezTo>
                <a:close/>
                <a:moveTo>
                  <a:pt x="1006219" y="1500637"/>
                </a:moveTo>
                <a:cubicBezTo>
                  <a:pt x="1006219" y="1527676"/>
                  <a:pt x="961799" y="1554714"/>
                  <a:pt x="954073" y="1560508"/>
                </a:cubicBezTo>
                <a:lnTo>
                  <a:pt x="952142" y="1564371"/>
                </a:lnTo>
                <a:cubicBezTo>
                  <a:pt x="963730" y="1564371"/>
                  <a:pt x="973386" y="1570165"/>
                  <a:pt x="973386" y="1581753"/>
                </a:cubicBezTo>
                <a:cubicBezTo>
                  <a:pt x="973386" y="1628104"/>
                  <a:pt x="913515" y="1645486"/>
                  <a:pt x="888408" y="1645486"/>
                </a:cubicBezTo>
                <a:cubicBezTo>
                  <a:pt x="869095" y="1645486"/>
                  <a:pt x="832400" y="1637761"/>
                  <a:pt x="816949" y="1618448"/>
                </a:cubicBezTo>
                <a:cubicBezTo>
                  <a:pt x="840125" y="1608791"/>
                  <a:pt x="863301" y="1574027"/>
                  <a:pt x="869095" y="1554714"/>
                </a:cubicBezTo>
                <a:cubicBezTo>
                  <a:pt x="886477" y="1560508"/>
                  <a:pt x="901928" y="1566302"/>
                  <a:pt x="915447" y="1570165"/>
                </a:cubicBezTo>
                <a:cubicBezTo>
                  <a:pt x="915447" y="1570165"/>
                  <a:pt x="917378" y="1570165"/>
                  <a:pt x="917378" y="1566302"/>
                </a:cubicBezTo>
                <a:cubicBezTo>
                  <a:pt x="917378" y="1546989"/>
                  <a:pt x="884546" y="1548920"/>
                  <a:pt x="878752" y="1533470"/>
                </a:cubicBezTo>
                <a:cubicBezTo>
                  <a:pt x="892271" y="1525744"/>
                  <a:pt x="905790" y="1518019"/>
                  <a:pt x="919309" y="1508362"/>
                </a:cubicBezTo>
                <a:cubicBezTo>
                  <a:pt x="940554" y="1490981"/>
                  <a:pt x="944417" y="1473599"/>
                  <a:pt x="967593" y="1473599"/>
                </a:cubicBezTo>
                <a:cubicBezTo>
                  <a:pt x="977249" y="1473599"/>
                  <a:pt x="1006219" y="1483255"/>
                  <a:pt x="1006219" y="1500637"/>
                </a:cubicBezTo>
                <a:close/>
                <a:moveTo>
                  <a:pt x="911584" y="1469736"/>
                </a:moveTo>
                <a:cubicBezTo>
                  <a:pt x="913515" y="1471667"/>
                  <a:pt x="921241" y="1471667"/>
                  <a:pt x="927035" y="1471667"/>
                </a:cubicBezTo>
                <a:cubicBezTo>
                  <a:pt x="927035" y="1471667"/>
                  <a:pt x="928966" y="1469736"/>
                  <a:pt x="928966" y="1475530"/>
                </a:cubicBezTo>
                <a:cubicBezTo>
                  <a:pt x="928966" y="1483255"/>
                  <a:pt x="899996" y="1506431"/>
                  <a:pt x="892271" y="1510294"/>
                </a:cubicBezTo>
                <a:cubicBezTo>
                  <a:pt x="871026" y="1519950"/>
                  <a:pt x="863301" y="1519950"/>
                  <a:pt x="845919" y="1519950"/>
                </a:cubicBezTo>
                <a:cubicBezTo>
                  <a:pt x="836263" y="1519950"/>
                  <a:pt x="778323" y="1514156"/>
                  <a:pt x="778323" y="1489049"/>
                </a:cubicBezTo>
                <a:cubicBezTo>
                  <a:pt x="778323" y="1481324"/>
                  <a:pt x="784117" y="1483255"/>
                  <a:pt x="793774" y="1477461"/>
                </a:cubicBezTo>
                <a:cubicBezTo>
                  <a:pt x="795705" y="1477461"/>
                  <a:pt x="834331" y="1452354"/>
                  <a:pt x="847851" y="1452354"/>
                </a:cubicBezTo>
                <a:cubicBezTo>
                  <a:pt x="869095" y="1452354"/>
                  <a:pt x="890340" y="1460079"/>
                  <a:pt x="911584" y="1469736"/>
                </a:cubicBezTo>
                <a:close/>
                <a:moveTo>
                  <a:pt x="703001" y="1473599"/>
                </a:moveTo>
                <a:cubicBezTo>
                  <a:pt x="712658" y="1481324"/>
                  <a:pt x="728109" y="1483255"/>
                  <a:pt x="739696" y="1487118"/>
                </a:cubicBezTo>
                <a:cubicBezTo>
                  <a:pt x="743559" y="1487118"/>
                  <a:pt x="747422" y="1490981"/>
                  <a:pt x="747422" y="1494843"/>
                </a:cubicBezTo>
                <a:cubicBezTo>
                  <a:pt x="747422" y="1518019"/>
                  <a:pt x="701070" y="1562439"/>
                  <a:pt x="685619" y="1566302"/>
                </a:cubicBezTo>
                <a:cubicBezTo>
                  <a:pt x="677894" y="1568233"/>
                  <a:pt x="666306" y="1572096"/>
                  <a:pt x="662444" y="1572096"/>
                </a:cubicBezTo>
                <a:cubicBezTo>
                  <a:pt x="631542" y="1572096"/>
                  <a:pt x="621886" y="1492912"/>
                  <a:pt x="621886" y="1483255"/>
                </a:cubicBezTo>
                <a:cubicBezTo>
                  <a:pt x="621886" y="1479393"/>
                  <a:pt x="619954" y="1473599"/>
                  <a:pt x="623817" y="1471667"/>
                </a:cubicBezTo>
                <a:cubicBezTo>
                  <a:pt x="625748" y="1467805"/>
                  <a:pt x="633474" y="1465873"/>
                  <a:pt x="637336" y="1460079"/>
                </a:cubicBezTo>
                <a:cubicBezTo>
                  <a:pt x="643130" y="1452354"/>
                  <a:pt x="646993" y="1442697"/>
                  <a:pt x="652787" y="1433041"/>
                </a:cubicBezTo>
                <a:cubicBezTo>
                  <a:pt x="668238" y="1448491"/>
                  <a:pt x="685619" y="1463942"/>
                  <a:pt x="703001" y="1473599"/>
                </a:cubicBezTo>
                <a:close/>
                <a:moveTo>
                  <a:pt x="639268" y="1421453"/>
                </a:moveTo>
                <a:cubicBezTo>
                  <a:pt x="639268" y="1436904"/>
                  <a:pt x="621886" y="1450423"/>
                  <a:pt x="621886" y="1469736"/>
                </a:cubicBezTo>
                <a:cubicBezTo>
                  <a:pt x="612229" y="1462011"/>
                  <a:pt x="602573" y="1448491"/>
                  <a:pt x="602573" y="1442697"/>
                </a:cubicBezTo>
                <a:lnTo>
                  <a:pt x="602573" y="1404071"/>
                </a:lnTo>
                <a:lnTo>
                  <a:pt x="608367" y="1404071"/>
                </a:lnTo>
                <a:cubicBezTo>
                  <a:pt x="621886" y="1404071"/>
                  <a:pt x="639268" y="1404071"/>
                  <a:pt x="639268" y="1421453"/>
                </a:cubicBezTo>
                <a:close/>
                <a:moveTo>
                  <a:pt x="768666" y="1402140"/>
                </a:moveTo>
                <a:cubicBezTo>
                  <a:pt x="786048" y="1413728"/>
                  <a:pt x="809224" y="1423384"/>
                  <a:pt x="830469" y="1431110"/>
                </a:cubicBezTo>
                <a:cubicBezTo>
                  <a:pt x="824675" y="1456217"/>
                  <a:pt x="774460" y="1473599"/>
                  <a:pt x="753216" y="1473599"/>
                </a:cubicBezTo>
                <a:cubicBezTo>
                  <a:pt x="731971" y="1473599"/>
                  <a:pt x="664375" y="1452354"/>
                  <a:pt x="664375" y="1413728"/>
                </a:cubicBezTo>
                <a:cubicBezTo>
                  <a:pt x="664375" y="1407934"/>
                  <a:pt x="666306" y="1407934"/>
                  <a:pt x="668238" y="1406002"/>
                </a:cubicBezTo>
                <a:cubicBezTo>
                  <a:pt x="677894" y="1404071"/>
                  <a:pt x="689482" y="1400208"/>
                  <a:pt x="701070" y="1394414"/>
                </a:cubicBezTo>
                <a:cubicBezTo>
                  <a:pt x="712658" y="1390552"/>
                  <a:pt x="731971" y="1375101"/>
                  <a:pt x="735834" y="1375101"/>
                </a:cubicBezTo>
                <a:cubicBezTo>
                  <a:pt x="745490" y="1375101"/>
                  <a:pt x="755147" y="1394414"/>
                  <a:pt x="768666" y="1402140"/>
                </a:cubicBezTo>
                <a:close/>
                <a:moveTo>
                  <a:pt x="2157287" y="1369307"/>
                </a:moveTo>
                <a:cubicBezTo>
                  <a:pt x="2157287" y="1375101"/>
                  <a:pt x="2153424" y="1380895"/>
                  <a:pt x="2153424" y="1384758"/>
                </a:cubicBezTo>
                <a:cubicBezTo>
                  <a:pt x="2153424" y="1390552"/>
                  <a:pt x="2155356" y="1392483"/>
                  <a:pt x="2157287" y="1394414"/>
                </a:cubicBezTo>
                <a:lnTo>
                  <a:pt x="2197845" y="1377033"/>
                </a:lnTo>
                <a:cubicBezTo>
                  <a:pt x="2170806" y="1409865"/>
                  <a:pt x="2134111" y="1419522"/>
                  <a:pt x="2109004" y="1433041"/>
                </a:cubicBezTo>
                <a:lnTo>
                  <a:pt x="2149562" y="1361582"/>
                </a:lnTo>
                <a:cubicBezTo>
                  <a:pt x="2153424" y="1363513"/>
                  <a:pt x="2157287" y="1365445"/>
                  <a:pt x="2157287" y="1369307"/>
                </a:cubicBezTo>
                <a:close/>
                <a:moveTo>
                  <a:pt x="865232" y="1346131"/>
                </a:moveTo>
                <a:cubicBezTo>
                  <a:pt x="871026" y="1369307"/>
                  <a:pt x="896134" y="1369307"/>
                  <a:pt x="911584" y="1380895"/>
                </a:cubicBezTo>
                <a:cubicBezTo>
                  <a:pt x="892271" y="1404071"/>
                  <a:pt x="863301" y="1413728"/>
                  <a:pt x="840125" y="1413728"/>
                </a:cubicBezTo>
                <a:cubicBezTo>
                  <a:pt x="813087" y="1413728"/>
                  <a:pt x="782186" y="1400208"/>
                  <a:pt x="757078" y="1367376"/>
                </a:cubicBezTo>
                <a:cubicBezTo>
                  <a:pt x="784117" y="1361582"/>
                  <a:pt x="824675" y="1365445"/>
                  <a:pt x="849782" y="1338406"/>
                </a:cubicBezTo>
                <a:cubicBezTo>
                  <a:pt x="853644" y="1340337"/>
                  <a:pt x="859438" y="1346131"/>
                  <a:pt x="865232" y="1346131"/>
                </a:cubicBezTo>
                <a:close/>
                <a:moveTo>
                  <a:pt x="1998919" y="1336475"/>
                </a:moveTo>
                <a:cubicBezTo>
                  <a:pt x="1998919" y="1340337"/>
                  <a:pt x="1996987" y="1353857"/>
                  <a:pt x="1993125" y="1363513"/>
                </a:cubicBezTo>
                <a:cubicBezTo>
                  <a:pt x="1995056" y="1365445"/>
                  <a:pt x="1993125" y="1365445"/>
                  <a:pt x="1996987" y="1365445"/>
                </a:cubicBezTo>
                <a:cubicBezTo>
                  <a:pt x="2016301" y="1365445"/>
                  <a:pt x="2060721" y="1351925"/>
                  <a:pt x="2066515" y="1349994"/>
                </a:cubicBezTo>
                <a:cubicBezTo>
                  <a:pt x="2035614" y="1388620"/>
                  <a:pt x="1991193" y="1380895"/>
                  <a:pt x="1956430" y="1398277"/>
                </a:cubicBezTo>
                <a:cubicBezTo>
                  <a:pt x="1966086" y="1371239"/>
                  <a:pt x="1985399" y="1340337"/>
                  <a:pt x="1991193" y="1313299"/>
                </a:cubicBezTo>
                <a:cubicBezTo>
                  <a:pt x="1995056" y="1321024"/>
                  <a:pt x="1998919" y="1330681"/>
                  <a:pt x="1998919" y="1336475"/>
                </a:cubicBezTo>
                <a:close/>
                <a:moveTo>
                  <a:pt x="1149137" y="1311368"/>
                </a:moveTo>
                <a:cubicBezTo>
                  <a:pt x="1151068" y="1313299"/>
                  <a:pt x="1151068" y="1313299"/>
                  <a:pt x="1151068" y="1319093"/>
                </a:cubicBezTo>
                <a:cubicBezTo>
                  <a:pt x="1151068" y="1322956"/>
                  <a:pt x="1149137" y="1330681"/>
                  <a:pt x="1145274" y="1332612"/>
                </a:cubicBezTo>
                <a:cubicBezTo>
                  <a:pt x="1133686" y="1338406"/>
                  <a:pt x="1122098" y="1332612"/>
                  <a:pt x="1110510" y="1334543"/>
                </a:cubicBezTo>
                <a:cubicBezTo>
                  <a:pt x="1104716" y="1334543"/>
                  <a:pt x="1098922" y="1340337"/>
                  <a:pt x="1093128" y="1340337"/>
                </a:cubicBezTo>
                <a:cubicBezTo>
                  <a:pt x="1069953" y="1344200"/>
                  <a:pt x="1054502" y="1355788"/>
                  <a:pt x="1033257" y="1367376"/>
                </a:cubicBezTo>
                <a:cubicBezTo>
                  <a:pt x="1029395" y="1359651"/>
                  <a:pt x="1025532" y="1349994"/>
                  <a:pt x="1025532" y="1344200"/>
                </a:cubicBezTo>
                <a:cubicBezTo>
                  <a:pt x="1025532" y="1334543"/>
                  <a:pt x="1039051" y="1330681"/>
                  <a:pt x="1046777" y="1324887"/>
                </a:cubicBezTo>
                <a:cubicBezTo>
                  <a:pt x="1058365" y="1315230"/>
                  <a:pt x="1089266" y="1303642"/>
                  <a:pt x="1108579" y="1303642"/>
                </a:cubicBezTo>
                <a:cubicBezTo>
                  <a:pt x="1112442" y="1303642"/>
                  <a:pt x="1137549" y="1307505"/>
                  <a:pt x="1149137" y="1311368"/>
                </a:cubicBezTo>
                <a:close/>
                <a:moveTo>
                  <a:pt x="1015876" y="1303642"/>
                </a:moveTo>
                <a:cubicBezTo>
                  <a:pt x="1015876" y="1330681"/>
                  <a:pt x="986906" y="1324887"/>
                  <a:pt x="973386" y="1328749"/>
                </a:cubicBezTo>
                <a:cubicBezTo>
                  <a:pt x="979180" y="1332612"/>
                  <a:pt x="986906" y="1342269"/>
                  <a:pt x="986906" y="1349994"/>
                </a:cubicBezTo>
                <a:cubicBezTo>
                  <a:pt x="986906" y="1351925"/>
                  <a:pt x="983043" y="1359651"/>
                  <a:pt x="984974" y="1365445"/>
                </a:cubicBezTo>
                <a:cubicBezTo>
                  <a:pt x="990768" y="1361582"/>
                  <a:pt x="996562" y="1355788"/>
                  <a:pt x="1000425" y="1355788"/>
                </a:cubicBezTo>
                <a:cubicBezTo>
                  <a:pt x="1012013" y="1355788"/>
                  <a:pt x="1015876" y="1378964"/>
                  <a:pt x="1015876" y="1378964"/>
                </a:cubicBezTo>
                <a:cubicBezTo>
                  <a:pt x="1015876" y="1388620"/>
                  <a:pt x="1004288" y="1392483"/>
                  <a:pt x="992700" y="1404071"/>
                </a:cubicBezTo>
                <a:cubicBezTo>
                  <a:pt x="996562" y="1407934"/>
                  <a:pt x="1000425" y="1411796"/>
                  <a:pt x="1000425" y="1415659"/>
                </a:cubicBezTo>
                <a:cubicBezTo>
                  <a:pt x="1000425" y="1421453"/>
                  <a:pt x="986906" y="1434972"/>
                  <a:pt x="981112" y="1446560"/>
                </a:cubicBezTo>
                <a:cubicBezTo>
                  <a:pt x="983043" y="1446560"/>
                  <a:pt x="981112" y="1448491"/>
                  <a:pt x="984974" y="1448491"/>
                </a:cubicBezTo>
                <a:cubicBezTo>
                  <a:pt x="996562" y="1448491"/>
                  <a:pt x="1013944" y="1419522"/>
                  <a:pt x="1021670" y="1413728"/>
                </a:cubicBezTo>
                <a:cubicBezTo>
                  <a:pt x="1029395" y="1421453"/>
                  <a:pt x="1039051" y="1433041"/>
                  <a:pt x="1039051" y="1440766"/>
                </a:cubicBezTo>
                <a:cubicBezTo>
                  <a:pt x="1039051" y="1463942"/>
                  <a:pt x="1002356" y="1469736"/>
                  <a:pt x="990768" y="1469736"/>
                </a:cubicBezTo>
                <a:cubicBezTo>
                  <a:pt x="984974" y="1469736"/>
                  <a:pt x="977249" y="1467805"/>
                  <a:pt x="971455" y="1465873"/>
                </a:cubicBezTo>
                <a:lnTo>
                  <a:pt x="971455" y="1460079"/>
                </a:lnTo>
                <a:lnTo>
                  <a:pt x="977249" y="1454285"/>
                </a:lnTo>
                <a:cubicBezTo>
                  <a:pt x="965661" y="1452354"/>
                  <a:pt x="952142" y="1454285"/>
                  <a:pt x="907722" y="1454285"/>
                </a:cubicBezTo>
                <a:cubicBezTo>
                  <a:pt x="892271" y="1452354"/>
                  <a:pt x="872958" y="1446560"/>
                  <a:pt x="857507" y="1429178"/>
                </a:cubicBezTo>
                <a:cubicBezTo>
                  <a:pt x="867164" y="1425316"/>
                  <a:pt x="878752" y="1421453"/>
                  <a:pt x="890340" y="1415659"/>
                </a:cubicBezTo>
                <a:cubicBezTo>
                  <a:pt x="901928" y="1411796"/>
                  <a:pt x="923172" y="1394414"/>
                  <a:pt x="928966" y="1394414"/>
                </a:cubicBezTo>
                <a:cubicBezTo>
                  <a:pt x="932829" y="1394414"/>
                  <a:pt x="965661" y="1411796"/>
                  <a:pt x="971455" y="1411796"/>
                </a:cubicBezTo>
                <a:cubicBezTo>
                  <a:pt x="975318" y="1411796"/>
                  <a:pt x="981112" y="1407934"/>
                  <a:pt x="984974" y="1404071"/>
                </a:cubicBezTo>
                <a:cubicBezTo>
                  <a:pt x="975318" y="1398277"/>
                  <a:pt x="961799" y="1394414"/>
                  <a:pt x="948279" y="1384758"/>
                </a:cubicBezTo>
                <a:cubicBezTo>
                  <a:pt x="956005" y="1378964"/>
                  <a:pt x="965661" y="1375101"/>
                  <a:pt x="973386" y="1369307"/>
                </a:cubicBezTo>
                <a:cubicBezTo>
                  <a:pt x="934760" y="1365445"/>
                  <a:pt x="903859" y="1369307"/>
                  <a:pt x="867164" y="1344200"/>
                </a:cubicBezTo>
                <a:cubicBezTo>
                  <a:pt x="876820" y="1317162"/>
                  <a:pt x="911584" y="1334543"/>
                  <a:pt x="927035" y="1303642"/>
                </a:cubicBezTo>
                <a:cubicBezTo>
                  <a:pt x="936691" y="1307505"/>
                  <a:pt x="946348" y="1311368"/>
                  <a:pt x="956005" y="1311368"/>
                </a:cubicBezTo>
                <a:cubicBezTo>
                  <a:pt x="954073" y="1309436"/>
                  <a:pt x="952142" y="1305574"/>
                  <a:pt x="952142" y="1301711"/>
                </a:cubicBezTo>
                <a:cubicBezTo>
                  <a:pt x="952142" y="1295917"/>
                  <a:pt x="952142" y="1299780"/>
                  <a:pt x="954073" y="1295917"/>
                </a:cubicBezTo>
                <a:cubicBezTo>
                  <a:pt x="969524" y="1293986"/>
                  <a:pt x="986906" y="1292054"/>
                  <a:pt x="1013944" y="1290123"/>
                </a:cubicBezTo>
                <a:cubicBezTo>
                  <a:pt x="1013944" y="1293986"/>
                  <a:pt x="1015876" y="1299780"/>
                  <a:pt x="1015876" y="1303642"/>
                </a:cubicBezTo>
                <a:close/>
                <a:moveTo>
                  <a:pt x="728109" y="1357719"/>
                </a:moveTo>
                <a:cubicBezTo>
                  <a:pt x="701070" y="1384758"/>
                  <a:pt x="670169" y="1394414"/>
                  <a:pt x="643130" y="1394414"/>
                </a:cubicBezTo>
                <a:cubicBezTo>
                  <a:pt x="618023" y="1394414"/>
                  <a:pt x="602573" y="1390552"/>
                  <a:pt x="589053" y="1369307"/>
                </a:cubicBezTo>
                <a:cubicBezTo>
                  <a:pt x="587122" y="1365445"/>
                  <a:pt x="589053" y="1357719"/>
                  <a:pt x="589053" y="1353857"/>
                </a:cubicBezTo>
                <a:cubicBezTo>
                  <a:pt x="589053" y="1344200"/>
                  <a:pt x="585191" y="1324887"/>
                  <a:pt x="602573" y="1317162"/>
                </a:cubicBezTo>
                <a:cubicBezTo>
                  <a:pt x="619954" y="1309436"/>
                  <a:pt x="648924" y="1317162"/>
                  <a:pt x="668238" y="1286260"/>
                </a:cubicBezTo>
                <a:cubicBezTo>
                  <a:pt x="681757" y="1311368"/>
                  <a:pt x="703001" y="1338406"/>
                  <a:pt x="728109" y="1357719"/>
                </a:cubicBezTo>
                <a:close/>
                <a:moveTo>
                  <a:pt x="1156862" y="1270810"/>
                </a:moveTo>
                <a:cubicBezTo>
                  <a:pt x="1156862" y="1272741"/>
                  <a:pt x="1158793" y="1270810"/>
                  <a:pt x="1158793" y="1276604"/>
                </a:cubicBezTo>
                <a:cubicBezTo>
                  <a:pt x="1158793" y="1286260"/>
                  <a:pt x="1139480" y="1293986"/>
                  <a:pt x="1137549" y="1293986"/>
                </a:cubicBezTo>
                <a:cubicBezTo>
                  <a:pt x="1131755" y="1293986"/>
                  <a:pt x="1116304" y="1288192"/>
                  <a:pt x="1106648" y="1284329"/>
                </a:cubicBezTo>
                <a:cubicBezTo>
                  <a:pt x="1118236" y="1278535"/>
                  <a:pt x="1139480" y="1268879"/>
                  <a:pt x="1143343" y="1268879"/>
                </a:cubicBezTo>
                <a:cubicBezTo>
                  <a:pt x="1149137" y="1268879"/>
                  <a:pt x="1151068" y="1270810"/>
                  <a:pt x="1156862" y="1270810"/>
                </a:cubicBezTo>
                <a:close/>
                <a:moveTo>
                  <a:pt x="886477" y="1261153"/>
                </a:moveTo>
                <a:cubicBezTo>
                  <a:pt x="894202" y="1268879"/>
                  <a:pt x="907722" y="1274672"/>
                  <a:pt x="917378" y="1284329"/>
                </a:cubicBezTo>
                <a:cubicBezTo>
                  <a:pt x="921241" y="1286260"/>
                  <a:pt x="921241" y="1292054"/>
                  <a:pt x="923172" y="1295917"/>
                </a:cubicBezTo>
                <a:lnTo>
                  <a:pt x="923172" y="1301711"/>
                </a:lnTo>
                <a:cubicBezTo>
                  <a:pt x="886477" y="1313299"/>
                  <a:pt x="882614" y="1315230"/>
                  <a:pt x="857507" y="1315230"/>
                </a:cubicBezTo>
                <a:cubicBezTo>
                  <a:pt x="834331" y="1315230"/>
                  <a:pt x="824675" y="1313299"/>
                  <a:pt x="799567" y="1299780"/>
                </a:cubicBezTo>
                <a:cubicBezTo>
                  <a:pt x="797636" y="1301711"/>
                  <a:pt x="797636" y="1299780"/>
                  <a:pt x="797636" y="1303642"/>
                </a:cubicBezTo>
                <a:cubicBezTo>
                  <a:pt x="797636" y="1311368"/>
                  <a:pt x="811155" y="1319093"/>
                  <a:pt x="820812" y="1322956"/>
                </a:cubicBezTo>
                <a:cubicBezTo>
                  <a:pt x="824675" y="1324887"/>
                  <a:pt x="830469" y="1328749"/>
                  <a:pt x="834331" y="1332612"/>
                </a:cubicBezTo>
                <a:cubicBezTo>
                  <a:pt x="818881" y="1344200"/>
                  <a:pt x="793774" y="1349994"/>
                  <a:pt x="774460" y="1349994"/>
                </a:cubicBezTo>
                <a:cubicBezTo>
                  <a:pt x="743559" y="1349994"/>
                  <a:pt x="714589" y="1340337"/>
                  <a:pt x="693345" y="1301711"/>
                </a:cubicBezTo>
                <a:cubicBezTo>
                  <a:pt x="689482" y="1292054"/>
                  <a:pt x="683688" y="1276604"/>
                  <a:pt x="683688" y="1272741"/>
                </a:cubicBezTo>
                <a:cubicBezTo>
                  <a:pt x="683688" y="1266947"/>
                  <a:pt x="681757" y="1265016"/>
                  <a:pt x="687551" y="1263085"/>
                </a:cubicBezTo>
                <a:cubicBezTo>
                  <a:pt x="693345" y="1259222"/>
                  <a:pt x="703001" y="1261153"/>
                  <a:pt x="710727" y="1259222"/>
                </a:cubicBezTo>
                <a:cubicBezTo>
                  <a:pt x="720383" y="1257291"/>
                  <a:pt x="730040" y="1251497"/>
                  <a:pt x="741628" y="1247634"/>
                </a:cubicBezTo>
                <a:cubicBezTo>
                  <a:pt x="743559" y="1245703"/>
                  <a:pt x="751284" y="1247634"/>
                  <a:pt x="755147" y="1247634"/>
                </a:cubicBezTo>
                <a:cubicBezTo>
                  <a:pt x="768666" y="1259222"/>
                  <a:pt x="760941" y="1282398"/>
                  <a:pt x="786048" y="1295917"/>
                </a:cubicBezTo>
                <a:lnTo>
                  <a:pt x="791842" y="1295917"/>
                </a:lnTo>
                <a:cubicBezTo>
                  <a:pt x="793774" y="1293986"/>
                  <a:pt x="793774" y="1295917"/>
                  <a:pt x="793774" y="1290123"/>
                </a:cubicBezTo>
                <a:cubicBezTo>
                  <a:pt x="793774" y="1286260"/>
                  <a:pt x="776392" y="1261153"/>
                  <a:pt x="776392" y="1255359"/>
                </a:cubicBezTo>
                <a:cubicBezTo>
                  <a:pt x="776392" y="1241840"/>
                  <a:pt x="824675" y="1234115"/>
                  <a:pt x="828537" y="1234115"/>
                </a:cubicBezTo>
                <a:cubicBezTo>
                  <a:pt x="849782" y="1234115"/>
                  <a:pt x="859438" y="1239909"/>
                  <a:pt x="886477" y="1261153"/>
                </a:cubicBezTo>
                <a:close/>
                <a:moveTo>
                  <a:pt x="1012013" y="1268879"/>
                </a:moveTo>
                <a:cubicBezTo>
                  <a:pt x="1000425" y="1276604"/>
                  <a:pt x="979180" y="1284329"/>
                  <a:pt x="969524" y="1284329"/>
                </a:cubicBezTo>
                <a:cubicBezTo>
                  <a:pt x="965661" y="1284329"/>
                  <a:pt x="934760" y="1280466"/>
                  <a:pt x="919309" y="1272741"/>
                </a:cubicBezTo>
                <a:cubicBezTo>
                  <a:pt x="907722" y="1268879"/>
                  <a:pt x="884546" y="1237977"/>
                  <a:pt x="880683" y="1228321"/>
                </a:cubicBezTo>
                <a:lnTo>
                  <a:pt x="919309" y="1228321"/>
                </a:lnTo>
                <a:cubicBezTo>
                  <a:pt x="928966" y="1222527"/>
                  <a:pt x="948279" y="1222527"/>
                  <a:pt x="957936" y="1212870"/>
                </a:cubicBezTo>
                <a:cubicBezTo>
                  <a:pt x="971455" y="1228321"/>
                  <a:pt x="986906" y="1257291"/>
                  <a:pt x="1012013" y="1268879"/>
                </a:cubicBezTo>
                <a:close/>
                <a:moveTo>
                  <a:pt x="1037120" y="1220595"/>
                </a:moveTo>
                <a:lnTo>
                  <a:pt x="1037120" y="1226389"/>
                </a:lnTo>
                <a:cubicBezTo>
                  <a:pt x="1031326" y="1239909"/>
                  <a:pt x="1031326" y="1253428"/>
                  <a:pt x="1017807" y="1253428"/>
                </a:cubicBezTo>
                <a:cubicBezTo>
                  <a:pt x="994631" y="1253428"/>
                  <a:pt x="981112" y="1226389"/>
                  <a:pt x="977249" y="1207076"/>
                </a:cubicBezTo>
                <a:cubicBezTo>
                  <a:pt x="992700" y="1220595"/>
                  <a:pt x="1019738" y="1216733"/>
                  <a:pt x="1037120" y="1220595"/>
                </a:cubicBezTo>
                <a:close/>
                <a:moveTo>
                  <a:pt x="2862220" y="1338406"/>
                </a:moveTo>
                <a:cubicBezTo>
                  <a:pt x="2866082" y="1349994"/>
                  <a:pt x="2871876" y="1375101"/>
                  <a:pt x="2871876" y="1380895"/>
                </a:cubicBezTo>
                <a:lnTo>
                  <a:pt x="2871876" y="1425316"/>
                </a:lnTo>
                <a:cubicBezTo>
                  <a:pt x="2889258" y="1543126"/>
                  <a:pt x="2914365" y="1606860"/>
                  <a:pt x="3020588" y="1606860"/>
                </a:cubicBezTo>
                <a:cubicBezTo>
                  <a:pt x="3024451" y="1606860"/>
                  <a:pt x="3076597" y="1602997"/>
                  <a:pt x="3082391" y="1602997"/>
                </a:cubicBezTo>
                <a:cubicBezTo>
                  <a:pt x="3115223" y="1602997"/>
                  <a:pt x="3200201" y="1631967"/>
                  <a:pt x="3211789" y="1682181"/>
                </a:cubicBezTo>
                <a:cubicBezTo>
                  <a:pt x="3175094" y="1641624"/>
                  <a:pt x="3134536" y="1624242"/>
                  <a:pt x="3097841" y="1614585"/>
                </a:cubicBezTo>
                <a:cubicBezTo>
                  <a:pt x="3095910" y="1614585"/>
                  <a:pt x="3092047" y="1612654"/>
                  <a:pt x="3088184" y="1612654"/>
                </a:cubicBezTo>
                <a:cubicBezTo>
                  <a:pt x="3082391" y="1612654"/>
                  <a:pt x="2997412" y="1622310"/>
                  <a:pt x="2991618" y="1622310"/>
                </a:cubicBezTo>
                <a:cubicBezTo>
                  <a:pt x="2885396" y="1622310"/>
                  <a:pt x="2856426" y="1543126"/>
                  <a:pt x="2840975" y="1433041"/>
                </a:cubicBezTo>
                <a:cubicBezTo>
                  <a:pt x="2827456" y="1328749"/>
                  <a:pt x="2781104" y="1249565"/>
                  <a:pt x="2696126" y="1249565"/>
                </a:cubicBezTo>
                <a:cubicBezTo>
                  <a:pt x="2587972" y="1249565"/>
                  <a:pt x="2524238" y="1377033"/>
                  <a:pt x="2439260" y="1384758"/>
                </a:cubicBezTo>
                <a:cubicBezTo>
                  <a:pt x="2421878" y="1384758"/>
                  <a:pt x="2390977" y="1394414"/>
                  <a:pt x="2385183" y="1394414"/>
                </a:cubicBezTo>
                <a:cubicBezTo>
                  <a:pt x="2381321" y="1394414"/>
                  <a:pt x="2358145" y="1386689"/>
                  <a:pt x="2344625" y="1386689"/>
                </a:cubicBezTo>
                <a:cubicBezTo>
                  <a:pt x="2300205" y="1382827"/>
                  <a:pt x="2273166" y="1361582"/>
                  <a:pt x="2273166" y="1324887"/>
                </a:cubicBezTo>
                <a:cubicBezTo>
                  <a:pt x="2273166" y="1319093"/>
                  <a:pt x="2275098" y="1293986"/>
                  <a:pt x="2286686" y="1293986"/>
                </a:cubicBezTo>
                <a:cubicBezTo>
                  <a:pt x="2305999" y="1293986"/>
                  <a:pt x="2342694" y="1321024"/>
                  <a:pt x="2389046" y="1321024"/>
                </a:cubicBezTo>
                <a:cubicBezTo>
                  <a:pt x="2408359" y="1321024"/>
                  <a:pt x="2408359" y="1321024"/>
                  <a:pt x="2435398" y="1311368"/>
                </a:cubicBezTo>
                <a:cubicBezTo>
                  <a:pt x="2443123" y="1307505"/>
                  <a:pt x="2456642" y="1305574"/>
                  <a:pt x="2466299" y="1301711"/>
                </a:cubicBezTo>
                <a:cubicBezTo>
                  <a:pt x="2497200" y="1290123"/>
                  <a:pt x="2531964" y="1257291"/>
                  <a:pt x="2568659" y="1236046"/>
                </a:cubicBezTo>
                <a:cubicBezTo>
                  <a:pt x="2611148" y="1209008"/>
                  <a:pt x="2642049" y="1199351"/>
                  <a:pt x="2684538" y="1199351"/>
                </a:cubicBezTo>
                <a:cubicBezTo>
                  <a:pt x="2754066" y="1199351"/>
                  <a:pt x="2833250" y="1237977"/>
                  <a:pt x="2862220" y="1338406"/>
                </a:cubicBezTo>
                <a:close/>
                <a:moveTo>
                  <a:pt x="2261579" y="1276604"/>
                </a:moveTo>
                <a:cubicBezTo>
                  <a:pt x="2261579" y="1301711"/>
                  <a:pt x="2246128" y="1303642"/>
                  <a:pt x="2230677" y="1303642"/>
                </a:cubicBezTo>
                <a:cubicBezTo>
                  <a:pt x="2224883" y="1303642"/>
                  <a:pt x="2205570" y="1301711"/>
                  <a:pt x="2193982" y="1301711"/>
                </a:cubicBezTo>
                <a:cubicBezTo>
                  <a:pt x="2205570" y="1276604"/>
                  <a:pt x="2211364" y="1257291"/>
                  <a:pt x="2211364" y="1236046"/>
                </a:cubicBezTo>
                <a:cubicBezTo>
                  <a:pt x="2211364" y="1230252"/>
                  <a:pt x="2207502" y="1207076"/>
                  <a:pt x="2203639" y="1191626"/>
                </a:cubicBezTo>
                <a:cubicBezTo>
                  <a:pt x="2228746" y="1195488"/>
                  <a:pt x="2261579" y="1253428"/>
                  <a:pt x="2261579" y="1276604"/>
                </a:cubicBezTo>
                <a:close/>
                <a:moveTo>
                  <a:pt x="1245703" y="1224458"/>
                </a:moveTo>
                <a:cubicBezTo>
                  <a:pt x="1253428" y="1226389"/>
                  <a:pt x="1263085" y="1228321"/>
                  <a:pt x="1301711" y="1224458"/>
                </a:cubicBezTo>
                <a:cubicBezTo>
                  <a:pt x="1317162" y="1222527"/>
                  <a:pt x="1344200" y="1218664"/>
                  <a:pt x="1361582" y="1210939"/>
                </a:cubicBezTo>
                <a:cubicBezTo>
                  <a:pt x="1367376" y="1209008"/>
                  <a:pt x="1373170" y="1203214"/>
                  <a:pt x="1378964" y="1203214"/>
                </a:cubicBezTo>
                <a:lnTo>
                  <a:pt x="1388621" y="1203214"/>
                </a:lnTo>
                <a:cubicBezTo>
                  <a:pt x="1388621" y="1203214"/>
                  <a:pt x="1390552" y="1201282"/>
                  <a:pt x="1390552" y="1207076"/>
                </a:cubicBezTo>
                <a:cubicBezTo>
                  <a:pt x="1390552" y="1224458"/>
                  <a:pt x="1315231" y="1237977"/>
                  <a:pt x="1295917" y="1241840"/>
                </a:cubicBezTo>
                <a:lnTo>
                  <a:pt x="1133686" y="1245703"/>
                </a:lnTo>
                <a:cubicBezTo>
                  <a:pt x="1212870" y="1183900"/>
                  <a:pt x="1292055" y="1218664"/>
                  <a:pt x="1371239" y="1141411"/>
                </a:cubicBezTo>
                <a:cubicBezTo>
                  <a:pt x="1348063" y="1191626"/>
                  <a:pt x="1286261" y="1197420"/>
                  <a:pt x="1245703" y="1224458"/>
                </a:cubicBezTo>
                <a:close/>
                <a:moveTo>
                  <a:pt x="956005" y="1199351"/>
                </a:moveTo>
                <a:cubicBezTo>
                  <a:pt x="942485" y="1203214"/>
                  <a:pt x="913515" y="1216733"/>
                  <a:pt x="898065" y="1216733"/>
                </a:cubicBezTo>
                <a:cubicBezTo>
                  <a:pt x="861370" y="1216733"/>
                  <a:pt x="832400" y="1181969"/>
                  <a:pt x="818881" y="1145274"/>
                </a:cubicBezTo>
                <a:cubicBezTo>
                  <a:pt x="832400" y="1145274"/>
                  <a:pt x="853644" y="1141411"/>
                  <a:pt x="857507" y="1141411"/>
                </a:cubicBezTo>
                <a:cubicBezTo>
                  <a:pt x="888408" y="1141411"/>
                  <a:pt x="930897" y="1162656"/>
                  <a:pt x="956005" y="1199351"/>
                </a:cubicBezTo>
                <a:close/>
                <a:moveTo>
                  <a:pt x="842057" y="1218664"/>
                </a:moveTo>
                <a:cubicBezTo>
                  <a:pt x="828537" y="1222527"/>
                  <a:pt x="803430" y="1228321"/>
                  <a:pt x="797636" y="1228321"/>
                </a:cubicBezTo>
                <a:cubicBezTo>
                  <a:pt x="753216" y="1228321"/>
                  <a:pt x="718452" y="1191626"/>
                  <a:pt x="718452" y="1151068"/>
                </a:cubicBezTo>
                <a:cubicBezTo>
                  <a:pt x="718452" y="1139480"/>
                  <a:pt x="730040" y="1141411"/>
                  <a:pt x="741628" y="1141411"/>
                </a:cubicBezTo>
                <a:cubicBezTo>
                  <a:pt x="784117" y="1141411"/>
                  <a:pt x="824675" y="1158793"/>
                  <a:pt x="842057" y="1218664"/>
                </a:cubicBezTo>
                <a:close/>
                <a:moveTo>
                  <a:pt x="1226390" y="1151068"/>
                </a:moveTo>
                <a:cubicBezTo>
                  <a:pt x="1220596" y="1166518"/>
                  <a:pt x="1203214" y="1189694"/>
                  <a:pt x="1185832" y="1197420"/>
                </a:cubicBezTo>
                <a:cubicBezTo>
                  <a:pt x="1162656" y="1209008"/>
                  <a:pt x="1135618" y="1214802"/>
                  <a:pt x="1114373" y="1224458"/>
                </a:cubicBezTo>
                <a:cubicBezTo>
                  <a:pt x="1081541" y="1237977"/>
                  <a:pt x="1062227" y="1295917"/>
                  <a:pt x="1027463" y="1303642"/>
                </a:cubicBezTo>
                <a:cubicBezTo>
                  <a:pt x="1031326" y="1255359"/>
                  <a:pt x="1066090" y="1197420"/>
                  <a:pt x="1106648" y="1151068"/>
                </a:cubicBezTo>
                <a:cubicBezTo>
                  <a:pt x="1110510" y="1145274"/>
                  <a:pt x="1131755" y="1139480"/>
                  <a:pt x="1141412" y="1139480"/>
                </a:cubicBezTo>
                <a:cubicBezTo>
                  <a:pt x="1166519" y="1139480"/>
                  <a:pt x="1197420" y="1156862"/>
                  <a:pt x="1226390" y="1151068"/>
                </a:cubicBezTo>
                <a:close/>
                <a:moveTo>
                  <a:pt x="1004288" y="1137549"/>
                </a:moveTo>
                <a:cubicBezTo>
                  <a:pt x="1017807" y="1139480"/>
                  <a:pt x="1037120" y="1174244"/>
                  <a:pt x="1037120" y="1183900"/>
                </a:cubicBezTo>
                <a:lnTo>
                  <a:pt x="1037120" y="1203214"/>
                </a:lnTo>
                <a:cubicBezTo>
                  <a:pt x="1037120" y="1203214"/>
                  <a:pt x="1035189" y="1201282"/>
                  <a:pt x="1033257" y="1201282"/>
                </a:cubicBezTo>
                <a:cubicBezTo>
                  <a:pt x="1027463" y="1203214"/>
                  <a:pt x="1015876" y="1205145"/>
                  <a:pt x="1012013" y="1205145"/>
                </a:cubicBezTo>
                <a:cubicBezTo>
                  <a:pt x="977249" y="1205145"/>
                  <a:pt x="952142" y="1181969"/>
                  <a:pt x="936691" y="1141411"/>
                </a:cubicBezTo>
                <a:lnTo>
                  <a:pt x="936691" y="1131755"/>
                </a:lnTo>
                <a:cubicBezTo>
                  <a:pt x="942485" y="1137549"/>
                  <a:pt x="954073" y="1131755"/>
                  <a:pt x="963730" y="1131755"/>
                </a:cubicBezTo>
                <a:lnTo>
                  <a:pt x="969524" y="1131755"/>
                </a:lnTo>
                <a:cubicBezTo>
                  <a:pt x="973386" y="1131755"/>
                  <a:pt x="992700" y="1135617"/>
                  <a:pt x="1004288" y="1137549"/>
                </a:cubicBezTo>
                <a:close/>
                <a:moveTo>
                  <a:pt x="1326818" y="1125961"/>
                </a:moveTo>
                <a:cubicBezTo>
                  <a:pt x="1326818" y="1131755"/>
                  <a:pt x="1322956" y="1141411"/>
                  <a:pt x="1317162" y="1147205"/>
                </a:cubicBezTo>
                <a:cubicBezTo>
                  <a:pt x="1313299" y="1149137"/>
                  <a:pt x="1247634" y="1187763"/>
                  <a:pt x="1232184" y="1187763"/>
                </a:cubicBezTo>
                <a:lnTo>
                  <a:pt x="1222527" y="1187763"/>
                </a:lnTo>
                <a:cubicBezTo>
                  <a:pt x="1224458" y="1176175"/>
                  <a:pt x="1239909" y="1162656"/>
                  <a:pt x="1251497" y="1154931"/>
                </a:cubicBezTo>
                <a:cubicBezTo>
                  <a:pt x="1257291" y="1151068"/>
                  <a:pt x="1261154" y="1141411"/>
                  <a:pt x="1270810" y="1137549"/>
                </a:cubicBezTo>
                <a:cubicBezTo>
                  <a:pt x="1286261" y="1129823"/>
                  <a:pt x="1309437" y="1141411"/>
                  <a:pt x="1324887" y="1118235"/>
                </a:cubicBezTo>
                <a:cubicBezTo>
                  <a:pt x="1324887" y="1120167"/>
                  <a:pt x="1326818" y="1122098"/>
                  <a:pt x="1326818" y="1125961"/>
                </a:cubicBezTo>
                <a:close/>
                <a:moveTo>
                  <a:pt x="451929" y="1290123"/>
                </a:moveTo>
                <a:cubicBezTo>
                  <a:pt x="451929" y="1305574"/>
                  <a:pt x="457723" y="1344200"/>
                  <a:pt x="461586" y="1353857"/>
                </a:cubicBezTo>
                <a:cubicBezTo>
                  <a:pt x="475105" y="1346131"/>
                  <a:pt x="488625" y="1334543"/>
                  <a:pt x="502144" y="1324887"/>
                </a:cubicBezTo>
                <a:lnTo>
                  <a:pt x="507938" y="1324887"/>
                </a:lnTo>
                <a:cubicBezTo>
                  <a:pt x="482831" y="1349994"/>
                  <a:pt x="473174" y="1380895"/>
                  <a:pt x="471243" y="1409865"/>
                </a:cubicBezTo>
                <a:cubicBezTo>
                  <a:pt x="463517" y="1400208"/>
                  <a:pt x="453861" y="1386689"/>
                  <a:pt x="448067" y="1373170"/>
                </a:cubicBezTo>
                <a:cubicBezTo>
                  <a:pt x="440342" y="1353857"/>
                  <a:pt x="430685" y="1315230"/>
                  <a:pt x="430685" y="1311368"/>
                </a:cubicBezTo>
                <a:lnTo>
                  <a:pt x="430685" y="1259222"/>
                </a:lnTo>
                <a:cubicBezTo>
                  <a:pt x="436479" y="1210939"/>
                  <a:pt x="465449" y="1152999"/>
                  <a:pt x="523388" y="1114373"/>
                </a:cubicBezTo>
                <a:cubicBezTo>
                  <a:pt x="473174" y="1176175"/>
                  <a:pt x="451929" y="1230252"/>
                  <a:pt x="451929" y="1290123"/>
                </a:cubicBezTo>
                <a:close/>
                <a:moveTo>
                  <a:pt x="1039051" y="1095060"/>
                </a:moveTo>
                <a:cubicBezTo>
                  <a:pt x="1064159" y="1106647"/>
                  <a:pt x="1089266" y="1118235"/>
                  <a:pt x="1114373" y="1125961"/>
                </a:cubicBezTo>
                <a:cubicBezTo>
                  <a:pt x="1106648" y="1151068"/>
                  <a:pt x="1073815" y="1139480"/>
                  <a:pt x="1060296" y="1141411"/>
                </a:cubicBezTo>
                <a:cubicBezTo>
                  <a:pt x="1060296" y="1141411"/>
                  <a:pt x="1058365" y="1139480"/>
                  <a:pt x="1058365" y="1145274"/>
                </a:cubicBezTo>
                <a:cubicBezTo>
                  <a:pt x="1058365" y="1149137"/>
                  <a:pt x="1079609" y="1154931"/>
                  <a:pt x="1079609" y="1158793"/>
                </a:cubicBezTo>
                <a:cubicBezTo>
                  <a:pt x="1079609" y="1170381"/>
                  <a:pt x="1062227" y="1187763"/>
                  <a:pt x="1056433" y="1187763"/>
                </a:cubicBezTo>
                <a:cubicBezTo>
                  <a:pt x="1039051" y="1187763"/>
                  <a:pt x="1035189" y="1162656"/>
                  <a:pt x="1035189" y="1154931"/>
                </a:cubicBezTo>
                <a:cubicBezTo>
                  <a:pt x="1035189" y="1149137"/>
                  <a:pt x="1033257" y="1139480"/>
                  <a:pt x="1040983" y="1139480"/>
                </a:cubicBezTo>
                <a:cubicBezTo>
                  <a:pt x="1046777" y="1139480"/>
                  <a:pt x="1052571" y="1145274"/>
                  <a:pt x="1056433" y="1145274"/>
                </a:cubicBezTo>
                <a:cubicBezTo>
                  <a:pt x="1058365" y="1143343"/>
                  <a:pt x="1058365" y="1145274"/>
                  <a:pt x="1058365" y="1139480"/>
                </a:cubicBezTo>
                <a:cubicBezTo>
                  <a:pt x="1058365" y="1135617"/>
                  <a:pt x="1029395" y="1104716"/>
                  <a:pt x="1029395" y="1100854"/>
                </a:cubicBezTo>
                <a:lnTo>
                  <a:pt x="1029395" y="1095060"/>
                </a:lnTo>
                <a:lnTo>
                  <a:pt x="1039051" y="1095060"/>
                </a:lnTo>
                <a:close/>
                <a:moveTo>
                  <a:pt x="2421878" y="1077678"/>
                </a:moveTo>
                <a:cubicBezTo>
                  <a:pt x="2416084" y="1110510"/>
                  <a:pt x="2360076" y="1158793"/>
                  <a:pt x="2327244" y="1170381"/>
                </a:cubicBezTo>
                <a:cubicBezTo>
                  <a:pt x="2331106" y="1152999"/>
                  <a:pt x="2340763" y="1143343"/>
                  <a:pt x="2338831" y="1127892"/>
                </a:cubicBezTo>
                <a:cubicBezTo>
                  <a:pt x="2331106" y="1096991"/>
                  <a:pt x="2369733" y="1073815"/>
                  <a:pt x="2392908" y="1077678"/>
                </a:cubicBezTo>
                <a:lnTo>
                  <a:pt x="2421878" y="1077678"/>
                </a:lnTo>
                <a:close/>
                <a:moveTo>
                  <a:pt x="983043" y="1068021"/>
                </a:moveTo>
                <a:cubicBezTo>
                  <a:pt x="1008150" y="1069952"/>
                  <a:pt x="1015876" y="1089266"/>
                  <a:pt x="1015876" y="1102785"/>
                </a:cubicBezTo>
                <a:cubicBezTo>
                  <a:pt x="1015876" y="1124029"/>
                  <a:pt x="990768" y="1124029"/>
                  <a:pt x="981112" y="1124029"/>
                </a:cubicBezTo>
                <a:cubicBezTo>
                  <a:pt x="942485" y="1124029"/>
                  <a:pt x="905790" y="1110510"/>
                  <a:pt x="894202" y="1052570"/>
                </a:cubicBezTo>
                <a:cubicBezTo>
                  <a:pt x="913515" y="1058364"/>
                  <a:pt x="932829" y="1064158"/>
                  <a:pt x="952142" y="1068021"/>
                </a:cubicBezTo>
                <a:lnTo>
                  <a:pt x="983043" y="1068021"/>
                </a:lnTo>
                <a:close/>
                <a:moveTo>
                  <a:pt x="730040" y="1056433"/>
                </a:moveTo>
                <a:cubicBezTo>
                  <a:pt x="739696" y="1060296"/>
                  <a:pt x="762872" y="1054502"/>
                  <a:pt x="770598" y="1068021"/>
                </a:cubicBezTo>
                <a:cubicBezTo>
                  <a:pt x="778323" y="1077678"/>
                  <a:pt x="764804" y="1089266"/>
                  <a:pt x="786048" y="1093128"/>
                </a:cubicBezTo>
                <a:cubicBezTo>
                  <a:pt x="786048" y="1091197"/>
                  <a:pt x="787980" y="1091197"/>
                  <a:pt x="787980" y="1087334"/>
                </a:cubicBezTo>
                <a:cubicBezTo>
                  <a:pt x="787980" y="1081540"/>
                  <a:pt x="784117" y="1075746"/>
                  <a:pt x="784117" y="1071884"/>
                </a:cubicBezTo>
                <a:cubicBezTo>
                  <a:pt x="784117" y="1056433"/>
                  <a:pt x="791842" y="1056433"/>
                  <a:pt x="803430" y="1056433"/>
                </a:cubicBezTo>
                <a:cubicBezTo>
                  <a:pt x="807293" y="1056433"/>
                  <a:pt x="820812" y="1058364"/>
                  <a:pt x="832400" y="1060296"/>
                </a:cubicBezTo>
                <a:cubicBezTo>
                  <a:pt x="847851" y="1064158"/>
                  <a:pt x="863301" y="1060296"/>
                  <a:pt x="878752" y="1071884"/>
                </a:cubicBezTo>
                <a:cubicBezTo>
                  <a:pt x="890340" y="1079609"/>
                  <a:pt x="903859" y="1104716"/>
                  <a:pt x="903859" y="1118235"/>
                </a:cubicBezTo>
                <a:cubicBezTo>
                  <a:pt x="903859" y="1131755"/>
                  <a:pt x="857507" y="1135617"/>
                  <a:pt x="853644" y="1135617"/>
                </a:cubicBezTo>
                <a:cubicBezTo>
                  <a:pt x="834331" y="1135617"/>
                  <a:pt x="811155" y="1118235"/>
                  <a:pt x="793774" y="1110510"/>
                </a:cubicBezTo>
                <a:cubicBezTo>
                  <a:pt x="795705" y="1135617"/>
                  <a:pt x="776392" y="1133686"/>
                  <a:pt x="762872" y="1133686"/>
                </a:cubicBezTo>
                <a:cubicBezTo>
                  <a:pt x="747422" y="1133686"/>
                  <a:pt x="704933" y="1116304"/>
                  <a:pt x="701070" y="1116304"/>
                </a:cubicBezTo>
                <a:lnTo>
                  <a:pt x="691413" y="1116304"/>
                </a:lnTo>
                <a:cubicBezTo>
                  <a:pt x="687551" y="1131755"/>
                  <a:pt x="677894" y="1145274"/>
                  <a:pt x="674032" y="1156862"/>
                </a:cubicBezTo>
                <a:cubicBezTo>
                  <a:pt x="679825" y="1158793"/>
                  <a:pt x="685619" y="1156862"/>
                  <a:pt x="691413" y="1156862"/>
                </a:cubicBezTo>
                <a:cubicBezTo>
                  <a:pt x="691413" y="1156862"/>
                  <a:pt x="701070" y="1156862"/>
                  <a:pt x="703001" y="1162656"/>
                </a:cubicBezTo>
                <a:cubicBezTo>
                  <a:pt x="706864" y="1170381"/>
                  <a:pt x="708795" y="1183900"/>
                  <a:pt x="714589" y="1193557"/>
                </a:cubicBezTo>
                <a:cubicBezTo>
                  <a:pt x="722315" y="1205145"/>
                  <a:pt x="737765" y="1218664"/>
                  <a:pt x="749353" y="1226389"/>
                </a:cubicBezTo>
                <a:cubicBezTo>
                  <a:pt x="733903" y="1241840"/>
                  <a:pt x="703001" y="1247634"/>
                  <a:pt x="685619" y="1247634"/>
                </a:cubicBezTo>
                <a:cubicBezTo>
                  <a:pt x="662444" y="1247634"/>
                  <a:pt x="639268" y="1241840"/>
                  <a:pt x="616092" y="1226389"/>
                </a:cubicBezTo>
                <a:cubicBezTo>
                  <a:pt x="616092" y="1226389"/>
                  <a:pt x="614161" y="1224458"/>
                  <a:pt x="614161" y="1230252"/>
                </a:cubicBezTo>
                <a:cubicBezTo>
                  <a:pt x="614161" y="1247634"/>
                  <a:pt x="656650" y="1261153"/>
                  <a:pt x="660512" y="1263085"/>
                </a:cubicBezTo>
                <a:lnTo>
                  <a:pt x="660512" y="1266947"/>
                </a:lnTo>
                <a:cubicBezTo>
                  <a:pt x="650856" y="1292054"/>
                  <a:pt x="625748" y="1303642"/>
                  <a:pt x="608367" y="1303642"/>
                </a:cubicBezTo>
                <a:cubicBezTo>
                  <a:pt x="602573" y="1303642"/>
                  <a:pt x="592916" y="1299780"/>
                  <a:pt x="592916" y="1292054"/>
                </a:cubicBezTo>
                <a:cubicBezTo>
                  <a:pt x="592916" y="1286260"/>
                  <a:pt x="596779" y="1282398"/>
                  <a:pt x="596779" y="1276604"/>
                </a:cubicBezTo>
                <a:cubicBezTo>
                  <a:pt x="596779" y="1270810"/>
                  <a:pt x="594847" y="1259222"/>
                  <a:pt x="594847" y="1255359"/>
                </a:cubicBezTo>
                <a:cubicBezTo>
                  <a:pt x="594847" y="1236046"/>
                  <a:pt x="614161" y="1228321"/>
                  <a:pt x="614161" y="1224458"/>
                </a:cubicBezTo>
                <a:cubicBezTo>
                  <a:pt x="614161" y="1218664"/>
                  <a:pt x="606435" y="1199351"/>
                  <a:pt x="606435" y="1195488"/>
                </a:cubicBezTo>
                <a:cubicBezTo>
                  <a:pt x="606435" y="1154931"/>
                  <a:pt x="664375" y="1193557"/>
                  <a:pt x="674032" y="1162656"/>
                </a:cubicBezTo>
                <a:cubicBezTo>
                  <a:pt x="674032" y="1160724"/>
                  <a:pt x="670169" y="1156862"/>
                  <a:pt x="666306" y="1156862"/>
                </a:cubicBezTo>
                <a:cubicBezTo>
                  <a:pt x="660512" y="1156862"/>
                  <a:pt x="639268" y="1164587"/>
                  <a:pt x="633474" y="1164587"/>
                </a:cubicBezTo>
                <a:cubicBezTo>
                  <a:pt x="618023" y="1164587"/>
                  <a:pt x="618023" y="1149137"/>
                  <a:pt x="618023" y="1145274"/>
                </a:cubicBezTo>
                <a:cubicBezTo>
                  <a:pt x="618023" y="1131755"/>
                  <a:pt x="633474" y="1108579"/>
                  <a:pt x="637336" y="1098922"/>
                </a:cubicBezTo>
                <a:cubicBezTo>
                  <a:pt x="639268" y="1095060"/>
                  <a:pt x="639268" y="1089266"/>
                  <a:pt x="641199" y="1083472"/>
                </a:cubicBezTo>
                <a:cubicBezTo>
                  <a:pt x="641199" y="1079609"/>
                  <a:pt x="652787" y="1069952"/>
                  <a:pt x="656650" y="1068021"/>
                </a:cubicBezTo>
                <a:lnTo>
                  <a:pt x="662444" y="1068021"/>
                </a:lnTo>
                <a:cubicBezTo>
                  <a:pt x="664375" y="1079609"/>
                  <a:pt x="670169" y="1102785"/>
                  <a:pt x="689482" y="1116304"/>
                </a:cubicBezTo>
                <a:cubicBezTo>
                  <a:pt x="691413" y="1114373"/>
                  <a:pt x="691413" y="1114373"/>
                  <a:pt x="691413" y="1108579"/>
                </a:cubicBezTo>
                <a:cubicBezTo>
                  <a:pt x="691413" y="1085403"/>
                  <a:pt x="672100" y="1085403"/>
                  <a:pt x="672100" y="1048708"/>
                </a:cubicBezTo>
                <a:cubicBezTo>
                  <a:pt x="672100" y="1046776"/>
                  <a:pt x="668238" y="1033257"/>
                  <a:pt x="679825" y="1033257"/>
                </a:cubicBezTo>
                <a:cubicBezTo>
                  <a:pt x="683688" y="1033257"/>
                  <a:pt x="710727" y="1050639"/>
                  <a:pt x="730040" y="1056433"/>
                </a:cubicBezTo>
                <a:close/>
                <a:moveTo>
                  <a:pt x="948279" y="1052570"/>
                </a:moveTo>
                <a:cubicBezTo>
                  <a:pt x="946348" y="1054502"/>
                  <a:pt x="948279" y="1054502"/>
                  <a:pt x="942485" y="1054502"/>
                </a:cubicBezTo>
                <a:cubicBezTo>
                  <a:pt x="934760" y="1054502"/>
                  <a:pt x="903859" y="1039051"/>
                  <a:pt x="899996" y="1031326"/>
                </a:cubicBezTo>
                <a:lnTo>
                  <a:pt x="911584" y="1031326"/>
                </a:lnTo>
                <a:cubicBezTo>
                  <a:pt x="919309" y="1031326"/>
                  <a:pt x="944417" y="1048708"/>
                  <a:pt x="948279" y="1052570"/>
                </a:cubicBezTo>
                <a:close/>
                <a:moveTo>
                  <a:pt x="774460" y="1033257"/>
                </a:moveTo>
                <a:cubicBezTo>
                  <a:pt x="774460" y="1044845"/>
                  <a:pt x="743559" y="1046776"/>
                  <a:pt x="743559" y="1046776"/>
                </a:cubicBezTo>
                <a:cubicBezTo>
                  <a:pt x="724246" y="1046776"/>
                  <a:pt x="708795" y="1035189"/>
                  <a:pt x="691413" y="1019738"/>
                </a:cubicBezTo>
                <a:cubicBezTo>
                  <a:pt x="706864" y="1015875"/>
                  <a:pt x="735834" y="1006219"/>
                  <a:pt x="741628" y="1006219"/>
                </a:cubicBezTo>
                <a:cubicBezTo>
                  <a:pt x="753216" y="1006219"/>
                  <a:pt x="774460" y="1021669"/>
                  <a:pt x="774460" y="1033257"/>
                </a:cubicBezTo>
                <a:close/>
                <a:moveTo>
                  <a:pt x="815018" y="1004287"/>
                </a:moveTo>
                <a:cubicBezTo>
                  <a:pt x="834331" y="1008150"/>
                  <a:pt x="853644" y="1010081"/>
                  <a:pt x="872958" y="1019738"/>
                </a:cubicBezTo>
                <a:cubicBezTo>
                  <a:pt x="874889" y="1021669"/>
                  <a:pt x="878752" y="1027463"/>
                  <a:pt x="878752" y="1033257"/>
                </a:cubicBezTo>
                <a:cubicBezTo>
                  <a:pt x="878752" y="1050639"/>
                  <a:pt x="847851" y="1048708"/>
                  <a:pt x="843988" y="1048708"/>
                </a:cubicBezTo>
                <a:cubicBezTo>
                  <a:pt x="816949" y="1048708"/>
                  <a:pt x="793774" y="1042914"/>
                  <a:pt x="774460" y="1004287"/>
                </a:cubicBezTo>
                <a:lnTo>
                  <a:pt x="815018" y="1004287"/>
                </a:lnTo>
                <a:close/>
                <a:moveTo>
                  <a:pt x="973386" y="981112"/>
                </a:moveTo>
                <a:cubicBezTo>
                  <a:pt x="998494" y="984974"/>
                  <a:pt x="1021670" y="996562"/>
                  <a:pt x="1048708" y="1000425"/>
                </a:cubicBezTo>
                <a:cubicBezTo>
                  <a:pt x="1110510" y="1006219"/>
                  <a:pt x="1122098" y="1002356"/>
                  <a:pt x="1125961" y="1002356"/>
                </a:cubicBezTo>
                <a:cubicBezTo>
                  <a:pt x="1131755" y="1002356"/>
                  <a:pt x="1160725" y="1000425"/>
                  <a:pt x="1176175" y="996562"/>
                </a:cubicBezTo>
                <a:cubicBezTo>
                  <a:pt x="1178107" y="996562"/>
                  <a:pt x="1185832" y="994631"/>
                  <a:pt x="1191626" y="992699"/>
                </a:cubicBezTo>
                <a:cubicBezTo>
                  <a:pt x="1197420" y="1019738"/>
                  <a:pt x="1114373" y="1017807"/>
                  <a:pt x="1091197" y="1017807"/>
                </a:cubicBezTo>
                <a:cubicBezTo>
                  <a:pt x="1062227" y="1017807"/>
                  <a:pt x="998494" y="1008150"/>
                  <a:pt x="984974" y="1004287"/>
                </a:cubicBezTo>
                <a:cubicBezTo>
                  <a:pt x="984974" y="1004287"/>
                  <a:pt x="983043" y="1004287"/>
                  <a:pt x="981112" y="1006219"/>
                </a:cubicBezTo>
                <a:cubicBezTo>
                  <a:pt x="994631" y="1012013"/>
                  <a:pt x="1147206" y="1095060"/>
                  <a:pt x="1193557" y="1095060"/>
                </a:cubicBezTo>
                <a:lnTo>
                  <a:pt x="1286261" y="1095060"/>
                </a:lnTo>
                <a:lnTo>
                  <a:pt x="1286261" y="1100854"/>
                </a:lnTo>
                <a:cubicBezTo>
                  <a:pt x="1263085" y="1104716"/>
                  <a:pt x="1220596" y="1110510"/>
                  <a:pt x="1216733" y="1110510"/>
                </a:cubicBezTo>
                <a:cubicBezTo>
                  <a:pt x="1185832" y="1110510"/>
                  <a:pt x="1176175" y="1104716"/>
                  <a:pt x="1141412" y="1095060"/>
                </a:cubicBezTo>
                <a:cubicBezTo>
                  <a:pt x="1085403" y="1081540"/>
                  <a:pt x="1033257" y="1054502"/>
                  <a:pt x="979180" y="1031326"/>
                </a:cubicBezTo>
                <a:cubicBezTo>
                  <a:pt x="927035" y="1008150"/>
                  <a:pt x="871026" y="992699"/>
                  <a:pt x="818881" y="979180"/>
                </a:cubicBezTo>
                <a:cubicBezTo>
                  <a:pt x="826606" y="961798"/>
                  <a:pt x="838194" y="965661"/>
                  <a:pt x="845919" y="965661"/>
                </a:cubicBezTo>
                <a:cubicBezTo>
                  <a:pt x="851713" y="965661"/>
                  <a:pt x="930897" y="973386"/>
                  <a:pt x="973386" y="981112"/>
                </a:cubicBezTo>
                <a:close/>
                <a:moveTo>
                  <a:pt x="1732396" y="954073"/>
                </a:moveTo>
                <a:cubicBezTo>
                  <a:pt x="1742053" y="963730"/>
                  <a:pt x="1751709" y="979180"/>
                  <a:pt x="1765229" y="988837"/>
                </a:cubicBezTo>
                <a:cubicBezTo>
                  <a:pt x="1772954" y="996562"/>
                  <a:pt x="1786473" y="1000425"/>
                  <a:pt x="1798061" y="1004287"/>
                </a:cubicBezTo>
                <a:cubicBezTo>
                  <a:pt x="1801924" y="1004287"/>
                  <a:pt x="1803855" y="1008150"/>
                  <a:pt x="1809649" y="1008150"/>
                </a:cubicBezTo>
                <a:lnTo>
                  <a:pt x="1871451" y="1008150"/>
                </a:lnTo>
                <a:cubicBezTo>
                  <a:pt x="1877245" y="1010081"/>
                  <a:pt x="1883039" y="1010081"/>
                  <a:pt x="1888833" y="1010081"/>
                </a:cubicBezTo>
                <a:cubicBezTo>
                  <a:pt x="1962224" y="1012013"/>
                  <a:pt x="2022095" y="1081540"/>
                  <a:pt x="2074240" y="1102785"/>
                </a:cubicBezTo>
                <a:cubicBezTo>
                  <a:pt x="2093553" y="1112441"/>
                  <a:pt x="2124455" y="1112441"/>
                  <a:pt x="2145699" y="1112441"/>
                </a:cubicBezTo>
                <a:cubicBezTo>
                  <a:pt x="2124455" y="1120167"/>
                  <a:pt x="2101279" y="1127892"/>
                  <a:pt x="2081966" y="1127892"/>
                </a:cubicBezTo>
                <a:cubicBezTo>
                  <a:pt x="2004713" y="1127892"/>
                  <a:pt x="1991193" y="1056433"/>
                  <a:pt x="1871451" y="1056433"/>
                </a:cubicBezTo>
                <a:cubicBezTo>
                  <a:pt x="1865657" y="1056433"/>
                  <a:pt x="1792267" y="1066090"/>
                  <a:pt x="1786473" y="1066090"/>
                </a:cubicBezTo>
                <a:cubicBezTo>
                  <a:pt x="1763297" y="1066090"/>
                  <a:pt x="1687976" y="1042914"/>
                  <a:pt x="1687976" y="1000425"/>
                </a:cubicBezTo>
                <a:cubicBezTo>
                  <a:pt x="1687976" y="994631"/>
                  <a:pt x="1699564" y="950210"/>
                  <a:pt x="1722740" y="950210"/>
                </a:cubicBezTo>
                <a:cubicBezTo>
                  <a:pt x="1726602" y="950210"/>
                  <a:pt x="1728534" y="950210"/>
                  <a:pt x="1732396" y="954073"/>
                </a:cubicBezTo>
                <a:close/>
                <a:moveTo>
                  <a:pt x="1193557" y="950210"/>
                </a:moveTo>
                <a:cubicBezTo>
                  <a:pt x="1191626" y="952142"/>
                  <a:pt x="1191626" y="954073"/>
                  <a:pt x="1189695" y="954073"/>
                </a:cubicBezTo>
                <a:cubicBezTo>
                  <a:pt x="1170381" y="961798"/>
                  <a:pt x="1162656" y="969524"/>
                  <a:pt x="1145274" y="969524"/>
                </a:cubicBezTo>
                <a:cubicBezTo>
                  <a:pt x="1131755" y="969524"/>
                  <a:pt x="1131755" y="967592"/>
                  <a:pt x="1116304" y="957936"/>
                </a:cubicBezTo>
                <a:cubicBezTo>
                  <a:pt x="1125961" y="954073"/>
                  <a:pt x="1137549" y="952142"/>
                  <a:pt x="1149137" y="950210"/>
                </a:cubicBezTo>
                <a:lnTo>
                  <a:pt x="1193557" y="950210"/>
                </a:lnTo>
                <a:close/>
                <a:moveTo>
                  <a:pt x="1081541" y="957936"/>
                </a:moveTo>
                <a:cubicBezTo>
                  <a:pt x="1081541" y="967592"/>
                  <a:pt x="1050639" y="975318"/>
                  <a:pt x="1048708" y="975318"/>
                </a:cubicBezTo>
                <a:cubicBezTo>
                  <a:pt x="1023601" y="975318"/>
                  <a:pt x="1002356" y="954073"/>
                  <a:pt x="984974" y="927035"/>
                </a:cubicBezTo>
                <a:cubicBezTo>
                  <a:pt x="992700" y="927035"/>
                  <a:pt x="1081541" y="946348"/>
                  <a:pt x="1081541" y="957936"/>
                </a:cubicBezTo>
                <a:close/>
                <a:moveTo>
                  <a:pt x="813087" y="934760"/>
                </a:moveTo>
                <a:cubicBezTo>
                  <a:pt x="805361" y="940554"/>
                  <a:pt x="787980" y="948279"/>
                  <a:pt x="782186" y="948279"/>
                </a:cubicBezTo>
                <a:lnTo>
                  <a:pt x="770598" y="948279"/>
                </a:lnTo>
                <a:cubicBezTo>
                  <a:pt x="770598" y="946348"/>
                  <a:pt x="768666" y="944416"/>
                  <a:pt x="768666" y="940554"/>
                </a:cubicBezTo>
                <a:cubicBezTo>
                  <a:pt x="768666" y="932828"/>
                  <a:pt x="774460" y="927035"/>
                  <a:pt x="782186" y="927035"/>
                </a:cubicBezTo>
                <a:cubicBezTo>
                  <a:pt x="786048" y="927035"/>
                  <a:pt x="803430" y="932828"/>
                  <a:pt x="813087" y="934760"/>
                </a:cubicBezTo>
                <a:close/>
                <a:moveTo>
                  <a:pt x="2402565" y="932828"/>
                </a:moveTo>
                <a:cubicBezTo>
                  <a:pt x="2402565" y="959867"/>
                  <a:pt x="2389046" y="981112"/>
                  <a:pt x="2360076" y="981112"/>
                </a:cubicBezTo>
                <a:cubicBezTo>
                  <a:pt x="2354282" y="981112"/>
                  <a:pt x="2348488" y="979180"/>
                  <a:pt x="2342694" y="979180"/>
                </a:cubicBezTo>
                <a:cubicBezTo>
                  <a:pt x="2342694" y="975318"/>
                  <a:pt x="2348488" y="967592"/>
                  <a:pt x="2350419" y="963730"/>
                </a:cubicBezTo>
                <a:cubicBezTo>
                  <a:pt x="2356213" y="952142"/>
                  <a:pt x="2363939" y="936691"/>
                  <a:pt x="2363939" y="925103"/>
                </a:cubicBezTo>
                <a:cubicBezTo>
                  <a:pt x="2363939" y="911584"/>
                  <a:pt x="2356213" y="894202"/>
                  <a:pt x="2350419" y="880683"/>
                </a:cubicBezTo>
                <a:cubicBezTo>
                  <a:pt x="2385183" y="888408"/>
                  <a:pt x="2402565" y="905790"/>
                  <a:pt x="2402565" y="932828"/>
                </a:cubicBezTo>
                <a:close/>
                <a:moveTo>
                  <a:pt x="967593" y="938622"/>
                </a:moveTo>
                <a:lnTo>
                  <a:pt x="923172" y="938622"/>
                </a:lnTo>
                <a:cubicBezTo>
                  <a:pt x="899996" y="938622"/>
                  <a:pt x="857507" y="898065"/>
                  <a:pt x="855576" y="874889"/>
                </a:cubicBezTo>
                <a:cubicBezTo>
                  <a:pt x="888408" y="882614"/>
                  <a:pt x="940554" y="890339"/>
                  <a:pt x="967593" y="938622"/>
                </a:cubicBezTo>
                <a:close/>
                <a:moveTo>
                  <a:pt x="753216" y="861370"/>
                </a:moveTo>
                <a:cubicBezTo>
                  <a:pt x="618023" y="1010081"/>
                  <a:pt x="562015" y="1164587"/>
                  <a:pt x="562015" y="1317162"/>
                </a:cubicBezTo>
                <a:cubicBezTo>
                  <a:pt x="562015" y="1460079"/>
                  <a:pt x="598710" y="1616516"/>
                  <a:pt x="753216" y="1755572"/>
                </a:cubicBezTo>
                <a:cubicBezTo>
                  <a:pt x="932829" y="1917803"/>
                  <a:pt x="1122098" y="1964154"/>
                  <a:pt x="1307505" y="2000849"/>
                </a:cubicBezTo>
                <a:cubicBezTo>
                  <a:pt x="1409865" y="2020163"/>
                  <a:pt x="1512225" y="2037545"/>
                  <a:pt x="1614586" y="2087759"/>
                </a:cubicBezTo>
                <a:cubicBezTo>
                  <a:pt x="1620379" y="2091622"/>
                  <a:pt x="1672525" y="2109004"/>
                  <a:pt x="1672525" y="2134111"/>
                </a:cubicBezTo>
                <a:lnTo>
                  <a:pt x="1672525" y="2180462"/>
                </a:lnTo>
                <a:cubicBezTo>
                  <a:pt x="1670594" y="2184325"/>
                  <a:pt x="1664800" y="2184325"/>
                  <a:pt x="1660937" y="2184325"/>
                </a:cubicBezTo>
                <a:cubicBezTo>
                  <a:pt x="1635830" y="2184325"/>
                  <a:pt x="1622311" y="2159218"/>
                  <a:pt x="1597204" y="2159218"/>
                </a:cubicBezTo>
                <a:cubicBezTo>
                  <a:pt x="1572096" y="2159218"/>
                  <a:pt x="1558577" y="2180462"/>
                  <a:pt x="1558577" y="2197844"/>
                </a:cubicBezTo>
                <a:cubicBezTo>
                  <a:pt x="1558577" y="2219089"/>
                  <a:pt x="1583684" y="2275097"/>
                  <a:pt x="1583684" y="2298273"/>
                </a:cubicBezTo>
                <a:cubicBezTo>
                  <a:pt x="1583684" y="2317586"/>
                  <a:pt x="1575959" y="2333037"/>
                  <a:pt x="1550852" y="2346556"/>
                </a:cubicBezTo>
                <a:cubicBezTo>
                  <a:pt x="1552783" y="2334968"/>
                  <a:pt x="1556646" y="2315655"/>
                  <a:pt x="1556646" y="2311792"/>
                </a:cubicBezTo>
                <a:cubicBezTo>
                  <a:pt x="1556646" y="2261578"/>
                  <a:pt x="1510294" y="2253853"/>
                  <a:pt x="1469736" y="2242265"/>
                </a:cubicBezTo>
                <a:cubicBezTo>
                  <a:pt x="1436904" y="2234540"/>
                  <a:pt x="1388621" y="2184325"/>
                  <a:pt x="1382827" y="2155355"/>
                </a:cubicBezTo>
                <a:cubicBezTo>
                  <a:pt x="1373170" y="2110935"/>
                  <a:pt x="1303643" y="2039476"/>
                  <a:pt x="1257291" y="2029819"/>
                </a:cubicBezTo>
                <a:cubicBezTo>
                  <a:pt x="1234115" y="2024025"/>
                  <a:pt x="1207077" y="2014369"/>
                  <a:pt x="1183901" y="2014369"/>
                </a:cubicBezTo>
                <a:cubicBezTo>
                  <a:pt x="1168450" y="2014369"/>
                  <a:pt x="1110510" y="2020163"/>
                  <a:pt x="1110510" y="2054927"/>
                </a:cubicBezTo>
                <a:cubicBezTo>
                  <a:pt x="1110510" y="2091622"/>
                  <a:pt x="1187763" y="2101278"/>
                  <a:pt x="1199351" y="2105141"/>
                </a:cubicBezTo>
                <a:cubicBezTo>
                  <a:pt x="1210939" y="2109004"/>
                  <a:pt x="1251497" y="2143767"/>
                  <a:pt x="1251497" y="2163081"/>
                </a:cubicBezTo>
                <a:lnTo>
                  <a:pt x="1251497" y="2193982"/>
                </a:lnTo>
                <a:cubicBezTo>
                  <a:pt x="1236046" y="2172737"/>
                  <a:pt x="1203214" y="2136042"/>
                  <a:pt x="1178107" y="2136042"/>
                </a:cubicBezTo>
                <a:cubicBezTo>
                  <a:pt x="1147206" y="2136042"/>
                  <a:pt x="1145274" y="2178531"/>
                  <a:pt x="1141412" y="2192050"/>
                </a:cubicBezTo>
                <a:cubicBezTo>
                  <a:pt x="1137549" y="2203638"/>
                  <a:pt x="1133686" y="2221020"/>
                  <a:pt x="1125961" y="2236471"/>
                </a:cubicBezTo>
                <a:cubicBezTo>
                  <a:pt x="1079609" y="2319518"/>
                  <a:pt x="990768" y="2336900"/>
                  <a:pt x="927035" y="2336900"/>
                </a:cubicBezTo>
                <a:cubicBezTo>
                  <a:pt x="913515" y="2336900"/>
                  <a:pt x="882614" y="2331106"/>
                  <a:pt x="871026" y="2319518"/>
                </a:cubicBezTo>
                <a:cubicBezTo>
                  <a:pt x="867164" y="2329174"/>
                  <a:pt x="863301" y="2340762"/>
                  <a:pt x="863301" y="2352350"/>
                </a:cubicBezTo>
                <a:cubicBezTo>
                  <a:pt x="849782" y="2497199"/>
                  <a:pt x="739696" y="2555139"/>
                  <a:pt x="637336" y="2555139"/>
                </a:cubicBezTo>
                <a:cubicBezTo>
                  <a:pt x="448067" y="2555139"/>
                  <a:pt x="417166" y="2408358"/>
                  <a:pt x="395921" y="2408358"/>
                </a:cubicBezTo>
                <a:cubicBezTo>
                  <a:pt x="392058" y="2408358"/>
                  <a:pt x="376608" y="2418015"/>
                  <a:pt x="366951" y="2421878"/>
                </a:cubicBezTo>
                <a:cubicBezTo>
                  <a:pt x="324462" y="2443122"/>
                  <a:pt x="278110" y="2454710"/>
                  <a:pt x="235621" y="2454710"/>
                </a:cubicBezTo>
                <a:cubicBezTo>
                  <a:pt x="121673" y="2454710"/>
                  <a:pt x="0" y="2375526"/>
                  <a:pt x="0" y="2242265"/>
                </a:cubicBezTo>
                <a:cubicBezTo>
                  <a:pt x="0" y="2190119"/>
                  <a:pt x="23176" y="2109004"/>
                  <a:pt x="94635" y="2080034"/>
                </a:cubicBezTo>
                <a:cubicBezTo>
                  <a:pt x="110085" y="2072308"/>
                  <a:pt x="131330" y="2070377"/>
                  <a:pt x="150643" y="2060720"/>
                </a:cubicBezTo>
                <a:cubicBezTo>
                  <a:pt x="160300" y="2056858"/>
                  <a:pt x="160300" y="2039476"/>
                  <a:pt x="162231" y="2029819"/>
                </a:cubicBezTo>
                <a:cubicBezTo>
                  <a:pt x="168025" y="1993124"/>
                  <a:pt x="181544" y="1950635"/>
                  <a:pt x="218239" y="1915871"/>
                </a:cubicBezTo>
                <a:cubicBezTo>
                  <a:pt x="280042" y="1854069"/>
                  <a:pt x="351501" y="1863726"/>
                  <a:pt x="419097" y="1854069"/>
                </a:cubicBezTo>
                <a:cubicBezTo>
                  <a:pt x="440342" y="1852138"/>
                  <a:pt x="471243" y="1827031"/>
                  <a:pt x="494419" y="1807717"/>
                </a:cubicBezTo>
                <a:cubicBezTo>
                  <a:pt x="502144" y="1798061"/>
                  <a:pt x="523388" y="1801923"/>
                  <a:pt x="523388" y="1788404"/>
                </a:cubicBezTo>
                <a:cubicBezTo>
                  <a:pt x="523388" y="1769091"/>
                  <a:pt x="502144" y="1747846"/>
                  <a:pt x="502144" y="1716945"/>
                </a:cubicBezTo>
                <a:lnTo>
                  <a:pt x="502144" y="1645486"/>
                </a:lnTo>
                <a:lnTo>
                  <a:pt x="548496" y="1452354"/>
                </a:lnTo>
                <a:lnTo>
                  <a:pt x="548496" y="1404071"/>
                </a:lnTo>
                <a:cubicBezTo>
                  <a:pt x="542702" y="1400208"/>
                  <a:pt x="529182" y="1392483"/>
                  <a:pt x="527251" y="1392483"/>
                </a:cubicBezTo>
                <a:cubicBezTo>
                  <a:pt x="492487" y="1392483"/>
                  <a:pt x="473174" y="1458148"/>
                  <a:pt x="469311" y="1469736"/>
                </a:cubicBezTo>
                <a:cubicBezTo>
                  <a:pt x="467380" y="1477461"/>
                  <a:pt x="463517" y="1487118"/>
                  <a:pt x="459655" y="1496774"/>
                </a:cubicBezTo>
                <a:cubicBezTo>
                  <a:pt x="444204" y="1529607"/>
                  <a:pt x="428754" y="1545058"/>
                  <a:pt x="399784" y="1545058"/>
                </a:cubicBezTo>
                <a:cubicBezTo>
                  <a:pt x="393990" y="1545058"/>
                  <a:pt x="388196" y="1543126"/>
                  <a:pt x="382402" y="1543126"/>
                </a:cubicBezTo>
                <a:cubicBezTo>
                  <a:pt x="413303" y="1518019"/>
                  <a:pt x="426822" y="1489049"/>
                  <a:pt x="430685" y="1463942"/>
                </a:cubicBezTo>
                <a:lnTo>
                  <a:pt x="430685" y="1419522"/>
                </a:lnTo>
                <a:cubicBezTo>
                  <a:pt x="426822" y="1402140"/>
                  <a:pt x="424891" y="1380895"/>
                  <a:pt x="419097" y="1363513"/>
                </a:cubicBezTo>
                <a:cubicBezTo>
                  <a:pt x="413303" y="1340337"/>
                  <a:pt x="393990" y="1295917"/>
                  <a:pt x="393990" y="1266947"/>
                </a:cubicBezTo>
                <a:lnTo>
                  <a:pt x="393990" y="1230252"/>
                </a:lnTo>
                <a:cubicBezTo>
                  <a:pt x="397852" y="1201282"/>
                  <a:pt x="405578" y="1168450"/>
                  <a:pt x="424891" y="1139480"/>
                </a:cubicBezTo>
                <a:cubicBezTo>
                  <a:pt x="451929" y="1095060"/>
                  <a:pt x="511800" y="1044845"/>
                  <a:pt x="552358" y="1021669"/>
                </a:cubicBezTo>
                <a:cubicBezTo>
                  <a:pt x="569740" y="1012013"/>
                  <a:pt x="587122" y="996562"/>
                  <a:pt x="608367" y="986905"/>
                </a:cubicBezTo>
                <a:cubicBezTo>
                  <a:pt x="637336" y="969524"/>
                  <a:pt x="660512" y="952142"/>
                  <a:pt x="660512" y="928966"/>
                </a:cubicBezTo>
                <a:cubicBezTo>
                  <a:pt x="660512" y="915447"/>
                  <a:pt x="646993" y="899996"/>
                  <a:pt x="635405" y="899996"/>
                </a:cubicBezTo>
                <a:cubicBezTo>
                  <a:pt x="631542" y="899996"/>
                  <a:pt x="579397" y="936691"/>
                  <a:pt x="558152" y="944416"/>
                </a:cubicBezTo>
                <a:cubicBezTo>
                  <a:pt x="502144" y="961798"/>
                  <a:pt x="523388" y="957936"/>
                  <a:pt x="486693" y="957936"/>
                </a:cubicBezTo>
                <a:cubicBezTo>
                  <a:pt x="469311" y="957936"/>
                  <a:pt x="448067" y="959867"/>
                  <a:pt x="432616" y="942485"/>
                </a:cubicBezTo>
                <a:cubicBezTo>
                  <a:pt x="440342" y="944416"/>
                  <a:pt x="449998" y="944416"/>
                  <a:pt x="455792" y="944416"/>
                </a:cubicBezTo>
                <a:cubicBezTo>
                  <a:pt x="571671" y="944416"/>
                  <a:pt x="589053" y="847850"/>
                  <a:pt x="693345" y="847850"/>
                </a:cubicBezTo>
                <a:cubicBezTo>
                  <a:pt x="720383" y="847850"/>
                  <a:pt x="722315" y="847850"/>
                  <a:pt x="753216" y="861370"/>
                </a:cubicBezTo>
                <a:close/>
                <a:moveTo>
                  <a:pt x="1087335" y="803430"/>
                </a:moveTo>
                <a:cubicBezTo>
                  <a:pt x="1102785" y="807293"/>
                  <a:pt x="1127892" y="807293"/>
                  <a:pt x="1141412" y="818880"/>
                </a:cubicBezTo>
                <a:cubicBezTo>
                  <a:pt x="1131755" y="820812"/>
                  <a:pt x="1116304" y="822743"/>
                  <a:pt x="1110510" y="822743"/>
                </a:cubicBezTo>
                <a:cubicBezTo>
                  <a:pt x="1095060" y="822743"/>
                  <a:pt x="1093128" y="824674"/>
                  <a:pt x="1075747" y="803430"/>
                </a:cubicBezTo>
                <a:lnTo>
                  <a:pt x="1087335" y="803430"/>
                </a:lnTo>
                <a:close/>
                <a:moveTo>
                  <a:pt x="784117" y="801499"/>
                </a:moveTo>
                <a:cubicBezTo>
                  <a:pt x="927035" y="811155"/>
                  <a:pt x="957936" y="849782"/>
                  <a:pt x="1077678" y="849782"/>
                </a:cubicBezTo>
                <a:cubicBezTo>
                  <a:pt x="1083472" y="849782"/>
                  <a:pt x="1180038" y="834331"/>
                  <a:pt x="1185832" y="834331"/>
                </a:cubicBezTo>
                <a:cubicBezTo>
                  <a:pt x="1189695" y="834331"/>
                  <a:pt x="1191626" y="834331"/>
                  <a:pt x="1195489" y="836262"/>
                </a:cubicBezTo>
                <a:cubicBezTo>
                  <a:pt x="1189695" y="842056"/>
                  <a:pt x="1181969" y="845919"/>
                  <a:pt x="1174244" y="847850"/>
                </a:cubicBezTo>
                <a:cubicBezTo>
                  <a:pt x="1170381" y="849782"/>
                  <a:pt x="1071884" y="865232"/>
                  <a:pt x="1054502" y="865232"/>
                </a:cubicBezTo>
                <a:cubicBezTo>
                  <a:pt x="1006219" y="865232"/>
                  <a:pt x="954073" y="847850"/>
                  <a:pt x="905790" y="840125"/>
                </a:cubicBezTo>
                <a:cubicBezTo>
                  <a:pt x="905790" y="840125"/>
                  <a:pt x="903859" y="840125"/>
                  <a:pt x="901928" y="842056"/>
                </a:cubicBezTo>
                <a:cubicBezTo>
                  <a:pt x="946348" y="865232"/>
                  <a:pt x="1039051" y="909653"/>
                  <a:pt x="1091197" y="909653"/>
                </a:cubicBezTo>
                <a:cubicBezTo>
                  <a:pt x="1096991" y="909653"/>
                  <a:pt x="1166519" y="905790"/>
                  <a:pt x="1191626" y="901927"/>
                </a:cubicBezTo>
                <a:cubicBezTo>
                  <a:pt x="1189695" y="905790"/>
                  <a:pt x="1185832" y="911584"/>
                  <a:pt x="1183901" y="911584"/>
                </a:cubicBezTo>
                <a:cubicBezTo>
                  <a:pt x="1164587" y="919309"/>
                  <a:pt x="1129824" y="925103"/>
                  <a:pt x="1124030" y="925103"/>
                </a:cubicBezTo>
                <a:cubicBezTo>
                  <a:pt x="1120167" y="925103"/>
                  <a:pt x="1114373" y="925103"/>
                  <a:pt x="1079609" y="923172"/>
                </a:cubicBezTo>
                <a:cubicBezTo>
                  <a:pt x="957936" y="913515"/>
                  <a:pt x="840125" y="824674"/>
                  <a:pt x="720383" y="813087"/>
                </a:cubicBezTo>
                <a:lnTo>
                  <a:pt x="720383" y="807293"/>
                </a:lnTo>
                <a:cubicBezTo>
                  <a:pt x="726177" y="797636"/>
                  <a:pt x="735834" y="799567"/>
                  <a:pt x="741628" y="799567"/>
                </a:cubicBezTo>
                <a:cubicBezTo>
                  <a:pt x="747422" y="799567"/>
                  <a:pt x="770598" y="801499"/>
                  <a:pt x="784117" y="801499"/>
                </a:cubicBezTo>
                <a:close/>
                <a:moveTo>
                  <a:pt x="940554" y="784117"/>
                </a:moveTo>
                <a:cubicBezTo>
                  <a:pt x="940554" y="793773"/>
                  <a:pt x="934760" y="797636"/>
                  <a:pt x="925103" y="797636"/>
                </a:cubicBezTo>
                <a:cubicBezTo>
                  <a:pt x="919309" y="797636"/>
                  <a:pt x="896134" y="789911"/>
                  <a:pt x="880683" y="786048"/>
                </a:cubicBezTo>
                <a:cubicBezTo>
                  <a:pt x="894202" y="774460"/>
                  <a:pt x="911584" y="759010"/>
                  <a:pt x="927035" y="745490"/>
                </a:cubicBezTo>
                <a:cubicBezTo>
                  <a:pt x="932829" y="757078"/>
                  <a:pt x="940554" y="778323"/>
                  <a:pt x="940554" y="784117"/>
                </a:cubicBezTo>
                <a:close/>
                <a:moveTo>
                  <a:pt x="1052571" y="793773"/>
                </a:moveTo>
                <a:cubicBezTo>
                  <a:pt x="1042914" y="811155"/>
                  <a:pt x="1023601" y="816949"/>
                  <a:pt x="1010082" y="816949"/>
                </a:cubicBezTo>
                <a:cubicBezTo>
                  <a:pt x="952142" y="816949"/>
                  <a:pt x="944417" y="784117"/>
                  <a:pt x="944417" y="743559"/>
                </a:cubicBezTo>
                <a:lnTo>
                  <a:pt x="944417" y="737765"/>
                </a:lnTo>
                <a:lnTo>
                  <a:pt x="1052571" y="793773"/>
                </a:lnTo>
                <a:close/>
                <a:moveTo>
                  <a:pt x="1805786" y="791842"/>
                </a:moveTo>
                <a:cubicBezTo>
                  <a:pt x="1786473" y="805361"/>
                  <a:pt x="1765229" y="811155"/>
                  <a:pt x="1747847" y="811155"/>
                </a:cubicBezTo>
                <a:cubicBezTo>
                  <a:pt x="1701495" y="811155"/>
                  <a:pt x="1670594" y="768666"/>
                  <a:pt x="1662869" y="710726"/>
                </a:cubicBezTo>
                <a:lnTo>
                  <a:pt x="1695701" y="710726"/>
                </a:lnTo>
                <a:cubicBezTo>
                  <a:pt x="1730465" y="710726"/>
                  <a:pt x="1794198" y="751284"/>
                  <a:pt x="1805786" y="791842"/>
                </a:cubicBezTo>
                <a:close/>
                <a:moveTo>
                  <a:pt x="882614" y="706864"/>
                </a:moveTo>
                <a:cubicBezTo>
                  <a:pt x="888408" y="712658"/>
                  <a:pt x="899996" y="720383"/>
                  <a:pt x="907722" y="726177"/>
                </a:cubicBezTo>
                <a:cubicBezTo>
                  <a:pt x="878752" y="743559"/>
                  <a:pt x="869095" y="762872"/>
                  <a:pt x="847851" y="762872"/>
                </a:cubicBezTo>
                <a:cubicBezTo>
                  <a:pt x="843988" y="762872"/>
                  <a:pt x="795705" y="755147"/>
                  <a:pt x="789911" y="755147"/>
                </a:cubicBezTo>
                <a:lnTo>
                  <a:pt x="710727" y="755147"/>
                </a:lnTo>
                <a:cubicBezTo>
                  <a:pt x="716521" y="739696"/>
                  <a:pt x="733903" y="726177"/>
                  <a:pt x="747422" y="718452"/>
                </a:cubicBezTo>
                <a:cubicBezTo>
                  <a:pt x="774460" y="699139"/>
                  <a:pt x="828537" y="674031"/>
                  <a:pt x="832400" y="674031"/>
                </a:cubicBezTo>
                <a:cubicBezTo>
                  <a:pt x="847851" y="674031"/>
                  <a:pt x="869095" y="695276"/>
                  <a:pt x="882614" y="706864"/>
                </a:cubicBezTo>
                <a:close/>
                <a:moveTo>
                  <a:pt x="1713083" y="679825"/>
                </a:moveTo>
                <a:cubicBezTo>
                  <a:pt x="1734327" y="683688"/>
                  <a:pt x="1755572" y="689482"/>
                  <a:pt x="1776817" y="708795"/>
                </a:cubicBezTo>
                <a:cubicBezTo>
                  <a:pt x="1726602" y="685619"/>
                  <a:pt x="1666731" y="697207"/>
                  <a:pt x="1618448" y="666306"/>
                </a:cubicBezTo>
                <a:cubicBezTo>
                  <a:pt x="1614586" y="672100"/>
                  <a:pt x="1614586" y="681757"/>
                  <a:pt x="1614586" y="685619"/>
                </a:cubicBezTo>
                <a:cubicBezTo>
                  <a:pt x="1614586" y="733902"/>
                  <a:pt x="1630036" y="784117"/>
                  <a:pt x="1697632" y="815018"/>
                </a:cubicBezTo>
                <a:cubicBezTo>
                  <a:pt x="1705358" y="818880"/>
                  <a:pt x="1716946" y="820812"/>
                  <a:pt x="1726602" y="822743"/>
                </a:cubicBezTo>
                <a:cubicBezTo>
                  <a:pt x="1743984" y="826606"/>
                  <a:pt x="1767160" y="834331"/>
                  <a:pt x="1786473" y="843988"/>
                </a:cubicBezTo>
                <a:cubicBezTo>
                  <a:pt x="1815443" y="857507"/>
                  <a:pt x="1856001" y="878751"/>
                  <a:pt x="1886902" y="899996"/>
                </a:cubicBezTo>
                <a:cubicBezTo>
                  <a:pt x="1825100" y="872958"/>
                  <a:pt x="1769091" y="845919"/>
                  <a:pt x="1711152" y="845919"/>
                </a:cubicBezTo>
                <a:lnTo>
                  <a:pt x="1587547" y="859438"/>
                </a:lnTo>
                <a:cubicBezTo>
                  <a:pt x="1574028" y="857507"/>
                  <a:pt x="1558577" y="857507"/>
                  <a:pt x="1545058" y="853644"/>
                </a:cubicBezTo>
                <a:cubicBezTo>
                  <a:pt x="1529607" y="851713"/>
                  <a:pt x="1512225" y="845919"/>
                  <a:pt x="1494844" y="842056"/>
                </a:cubicBezTo>
                <a:lnTo>
                  <a:pt x="1492912" y="843988"/>
                </a:lnTo>
                <a:cubicBezTo>
                  <a:pt x="1504500" y="886477"/>
                  <a:pt x="1548921" y="886477"/>
                  <a:pt x="1574028" y="898065"/>
                </a:cubicBezTo>
                <a:cubicBezTo>
                  <a:pt x="1545058" y="911584"/>
                  <a:pt x="1506431" y="925103"/>
                  <a:pt x="1479393" y="925103"/>
                </a:cubicBezTo>
                <a:cubicBezTo>
                  <a:pt x="1475530" y="925103"/>
                  <a:pt x="1386689" y="907721"/>
                  <a:pt x="1380896" y="907721"/>
                </a:cubicBezTo>
                <a:cubicBezTo>
                  <a:pt x="1371239" y="907721"/>
                  <a:pt x="1344200" y="913515"/>
                  <a:pt x="1336475" y="921241"/>
                </a:cubicBezTo>
                <a:cubicBezTo>
                  <a:pt x="1338406" y="923172"/>
                  <a:pt x="1342269" y="923172"/>
                  <a:pt x="1344200" y="923172"/>
                </a:cubicBezTo>
                <a:cubicBezTo>
                  <a:pt x="1392483" y="927035"/>
                  <a:pt x="1444629" y="996562"/>
                  <a:pt x="1490981" y="1039051"/>
                </a:cubicBezTo>
                <a:cubicBezTo>
                  <a:pt x="1510294" y="1058364"/>
                  <a:pt x="1537333" y="1068021"/>
                  <a:pt x="1560508" y="1069952"/>
                </a:cubicBezTo>
                <a:cubicBezTo>
                  <a:pt x="1566302" y="1069952"/>
                  <a:pt x="1574028" y="1071884"/>
                  <a:pt x="1581753" y="1071884"/>
                </a:cubicBezTo>
                <a:cubicBezTo>
                  <a:pt x="1556646" y="1108579"/>
                  <a:pt x="1521882" y="1110510"/>
                  <a:pt x="1492912" y="1120167"/>
                </a:cubicBezTo>
                <a:cubicBezTo>
                  <a:pt x="1525745" y="1149137"/>
                  <a:pt x="1579822" y="1152999"/>
                  <a:pt x="1616517" y="1152999"/>
                </a:cubicBezTo>
                <a:cubicBezTo>
                  <a:pt x="1655143" y="1152999"/>
                  <a:pt x="1684113" y="1151068"/>
                  <a:pt x="1726602" y="1135617"/>
                </a:cubicBezTo>
                <a:cubicBezTo>
                  <a:pt x="1720808" y="1133686"/>
                  <a:pt x="1711152" y="1131755"/>
                  <a:pt x="1705358" y="1131755"/>
                </a:cubicBezTo>
                <a:cubicBezTo>
                  <a:pt x="1680250" y="1127892"/>
                  <a:pt x="1655143" y="1122098"/>
                  <a:pt x="1630036" y="1106647"/>
                </a:cubicBezTo>
                <a:cubicBezTo>
                  <a:pt x="1610723" y="1096991"/>
                  <a:pt x="1575959" y="1037120"/>
                  <a:pt x="1575959" y="1019738"/>
                </a:cubicBezTo>
                <a:lnTo>
                  <a:pt x="1575959" y="983043"/>
                </a:lnTo>
                <a:cubicBezTo>
                  <a:pt x="1599135" y="890339"/>
                  <a:pt x="1672525" y="872958"/>
                  <a:pt x="1736259" y="872958"/>
                </a:cubicBezTo>
                <a:cubicBezTo>
                  <a:pt x="1828962" y="872958"/>
                  <a:pt x="1848276" y="907721"/>
                  <a:pt x="1966086" y="957936"/>
                </a:cubicBezTo>
                <a:cubicBezTo>
                  <a:pt x="1973811" y="961798"/>
                  <a:pt x="1989262" y="967592"/>
                  <a:pt x="1995056" y="967592"/>
                </a:cubicBezTo>
                <a:lnTo>
                  <a:pt x="2043339" y="967592"/>
                </a:lnTo>
                <a:cubicBezTo>
                  <a:pt x="2062652" y="971455"/>
                  <a:pt x="2081966" y="975318"/>
                  <a:pt x="2099347" y="979180"/>
                </a:cubicBezTo>
                <a:cubicBezTo>
                  <a:pt x="2078103" y="979180"/>
                  <a:pt x="2037545" y="983043"/>
                  <a:pt x="2031751" y="983043"/>
                </a:cubicBezTo>
                <a:cubicBezTo>
                  <a:pt x="2014369" y="983043"/>
                  <a:pt x="2004713" y="981112"/>
                  <a:pt x="1981537" y="973386"/>
                </a:cubicBezTo>
                <a:cubicBezTo>
                  <a:pt x="1962224" y="965661"/>
                  <a:pt x="1940979" y="965661"/>
                  <a:pt x="1923597" y="956004"/>
                </a:cubicBezTo>
                <a:cubicBezTo>
                  <a:pt x="1854069" y="925103"/>
                  <a:pt x="1809649" y="890339"/>
                  <a:pt x="1745915" y="890339"/>
                </a:cubicBezTo>
                <a:cubicBezTo>
                  <a:pt x="1691838" y="890339"/>
                  <a:pt x="1597204" y="923172"/>
                  <a:pt x="1597204" y="1004287"/>
                </a:cubicBezTo>
                <a:cubicBezTo>
                  <a:pt x="1597204" y="1048708"/>
                  <a:pt x="1628105" y="1089266"/>
                  <a:pt x="1686044" y="1108579"/>
                </a:cubicBezTo>
                <a:cubicBezTo>
                  <a:pt x="1720808" y="1122098"/>
                  <a:pt x="1745915" y="1116304"/>
                  <a:pt x="1782611" y="1116304"/>
                </a:cubicBezTo>
                <a:lnTo>
                  <a:pt x="1894627" y="1116304"/>
                </a:lnTo>
                <a:cubicBezTo>
                  <a:pt x="1900421" y="1118235"/>
                  <a:pt x="1906215" y="1118235"/>
                  <a:pt x="1912009" y="1118235"/>
                </a:cubicBezTo>
                <a:cubicBezTo>
                  <a:pt x="1987331" y="1122098"/>
                  <a:pt x="2022095" y="1228321"/>
                  <a:pt x="2047202" y="1280466"/>
                </a:cubicBezTo>
                <a:cubicBezTo>
                  <a:pt x="1998919" y="1239909"/>
                  <a:pt x="1998919" y="1164587"/>
                  <a:pt x="1933254" y="1141411"/>
                </a:cubicBezTo>
                <a:cubicBezTo>
                  <a:pt x="1913940" y="1133686"/>
                  <a:pt x="1884971" y="1129823"/>
                  <a:pt x="1867589" y="1129823"/>
                </a:cubicBezTo>
                <a:cubicBezTo>
                  <a:pt x="1863726" y="1129823"/>
                  <a:pt x="1854069" y="1127892"/>
                  <a:pt x="1813512" y="1131755"/>
                </a:cubicBezTo>
                <a:cubicBezTo>
                  <a:pt x="1805786" y="1131755"/>
                  <a:pt x="1799992" y="1133686"/>
                  <a:pt x="1792267" y="1135617"/>
                </a:cubicBezTo>
                <a:cubicBezTo>
                  <a:pt x="1842482" y="1160724"/>
                  <a:pt x="1923597" y="1141411"/>
                  <a:pt x="1952567" y="1230252"/>
                </a:cubicBezTo>
                <a:cubicBezTo>
                  <a:pt x="1886902" y="1152999"/>
                  <a:pt x="1840550" y="1156862"/>
                  <a:pt x="1776817" y="1156862"/>
                </a:cubicBezTo>
                <a:cubicBezTo>
                  <a:pt x="1772954" y="1156862"/>
                  <a:pt x="1745915" y="1154931"/>
                  <a:pt x="1730465" y="1156862"/>
                </a:cubicBezTo>
                <a:cubicBezTo>
                  <a:pt x="1687976" y="1160724"/>
                  <a:pt x="1633899" y="1176175"/>
                  <a:pt x="1591410" y="1176175"/>
                </a:cubicBezTo>
                <a:cubicBezTo>
                  <a:pt x="1535401" y="1176175"/>
                  <a:pt x="1458148" y="1160724"/>
                  <a:pt x="1419522" y="1087334"/>
                </a:cubicBezTo>
                <a:cubicBezTo>
                  <a:pt x="1438835" y="1089266"/>
                  <a:pt x="1475530" y="1093128"/>
                  <a:pt x="1479393" y="1093128"/>
                </a:cubicBezTo>
                <a:cubicBezTo>
                  <a:pt x="1485187" y="1093128"/>
                  <a:pt x="1506431" y="1091197"/>
                  <a:pt x="1519951" y="1089266"/>
                </a:cubicBezTo>
                <a:cubicBezTo>
                  <a:pt x="1498706" y="1075746"/>
                  <a:pt x="1473599" y="1060296"/>
                  <a:pt x="1452354" y="1039051"/>
                </a:cubicBezTo>
                <a:cubicBezTo>
                  <a:pt x="1400209" y="990768"/>
                  <a:pt x="1361582" y="948279"/>
                  <a:pt x="1313299" y="948279"/>
                </a:cubicBezTo>
                <a:cubicBezTo>
                  <a:pt x="1297849" y="948279"/>
                  <a:pt x="1278535" y="954073"/>
                  <a:pt x="1263085" y="961798"/>
                </a:cubicBezTo>
                <a:cubicBezTo>
                  <a:pt x="1290123" y="886477"/>
                  <a:pt x="1328750" y="890339"/>
                  <a:pt x="1378964" y="890339"/>
                </a:cubicBezTo>
                <a:cubicBezTo>
                  <a:pt x="1382827" y="890339"/>
                  <a:pt x="1411797" y="890339"/>
                  <a:pt x="1427247" y="892271"/>
                </a:cubicBezTo>
                <a:cubicBezTo>
                  <a:pt x="1440767" y="892271"/>
                  <a:pt x="1465874" y="901927"/>
                  <a:pt x="1469736" y="901927"/>
                </a:cubicBezTo>
                <a:cubicBezTo>
                  <a:pt x="1481324" y="901927"/>
                  <a:pt x="1487118" y="896133"/>
                  <a:pt x="1487118" y="888408"/>
                </a:cubicBezTo>
                <a:cubicBezTo>
                  <a:pt x="1487118" y="882614"/>
                  <a:pt x="1469736" y="867164"/>
                  <a:pt x="1463942" y="855576"/>
                </a:cubicBezTo>
                <a:cubicBezTo>
                  <a:pt x="1448492" y="824674"/>
                  <a:pt x="1444629" y="813087"/>
                  <a:pt x="1444629" y="789911"/>
                </a:cubicBezTo>
                <a:cubicBezTo>
                  <a:pt x="1444629" y="784117"/>
                  <a:pt x="1446560" y="778323"/>
                  <a:pt x="1446560" y="772529"/>
                </a:cubicBezTo>
                <a:cubicBezTo>
                  <a:pt x="1498706" y="828537"/>
                  <a:pt x="1562440" y="836262"/>
                  <a:pt x="1616517" y="836262"/>
                </a:cubicBezTo>
                <a:cubicBezTo>
                  <a:pt x="1620379" y="836262"/>
                  <a:pt x="1662869" y="832400"/>
                  <a:pt x="1686044" y="830468"/>
                </a:cubicBezTo>
                <a:cubicBezTo>
                  <a:pt x="1687976" y="830468"/>
                  <a:pt x="1691838" y="828537"/>
                  <a:pt x="1695701" y="826606"/>
                </a:cubicBezTo>
                <a:cubicBezTo>
                  <a:pt x="1695701" y="826606"/>
                  <a:pt x="1695701" y="824674"/>
                  <a:pt x="1693770" y="822743"/>
                </a:cubicBezTo>
                <a:cubicBezTo>
                  <a:pt x="1616517" y="801499"/>
                  <a:pt x="1593341" y="735834"/>
                  <a:pt x="1593341" y="685619"/>
                </a:cubicBezTo>
                <a:cubicBezTo>
                  <a:pt x="1593341" y="658581"/>
                  <a:pt x="1599135" y="635405"/>
                  <a:pt x="1608792" y="610298"/>
                </a:cubicBezTo>
                <a:cubicBezTo>
                  <a:pt x="1618448" y="652787"/>
                  <a:pt x="1678319" y="674031"/>
                  <a:pt x="1713083" y="679825"/>
                </a:cubicBezTo>
                <a:close/>
                <a:moveTo>
                  <a:pt x="1348063" y="627680"/>
                </a:moveTo>
                <a:cubicBezTo>
                  <a:pt x="1365445" y="631542"/>
                  <a:pt x="1394415" y="633474"/>
                  <a:pt x="1413728" y="645062"/>
                </a:cubicBezTo>
                <a:cubicBezTo>
                  <a:pt x="1417591" y="646993"/>
                  <a:pt x="1425316" y="658581"/>
                  <a:pt x="1427247" y="666306"/>
                </a:cubicBezTo>
                <a:cubicBezTo>
                  <a:pt x="1367376" y="637336"/>
                  <a:pt x="1303643" y="637336"/>
                  <a:pt x="1243772" y="631542"/>
                </a:cubicBezTo>
                <a:cubicBezTo>
                  <a:pt x="1265016" y="650855"/>
                  <a:pt x="1299780" y="648924"/>
                  <a:pt x="1319093" y="675963"/>
                </a:cubicBezTo>
                <a:cubicBezTo>
                  <a:pt x="1317162" y="675963"/>
                  <a:pt x="1319093" y="677894"/>
                  <a:pt x="1313299" y="677894"/>
                </a:cubicBezTo>
                <a:cubicBezTo>
                  <a:pt x="1309437" y="677894"/>
                  <a:pt x="1290123" y="668237"/>
                  <a:pt x="1278535" y="664375"/>
                </a:cubicBezTo>
                <a:cubicBezTo>
                  <a:pt x="1257291" y="654718"/>
                  <a:pt x="1234115" y="652787"/>
                  <a:pt x="1214802" y="639268"/>
                </a:cubicBezTo>
                <a:cubicBezTo>
                  <a:pt x="1207077" y="635405"/>
                  <a:pt x="1195489" y="625748"/>
                  <a:pt x="1187763" y="616092"/>
                </a:cubicBezTo>
                <a:cubicBezTo>
                  <a:pt x="1178107" y="602572"/>
                  <a:pt x="1166519" y="577465"/>
                  <a:pt x="1166519" y="573603"/>
                </a:cubicBezTo>
                <a:lnTo>
                  <a:pt x="1166519" y="567809"/>
                </a:lnTo>
                <a:cubicBezTo>
                  <a:pt x="1222527" y="612229"/>
                  <a:pt x="1290123" y="616092"/>
                  <a:pt x="1348063" y="627680"/>
                </a:cubicBezTo>
                <a:close/>
                <a:moveTo>
                  <a:pt x="795705" y="544633"/>
                </a:moveTo>
                <a:cubicBezTo>
                  <a:pt x="899996" y="556221"/>
                  <a:pt x="1002356" y="672100"/>
                  <a:pt x="1106648" y="695276"/>
                </a:cubicBezTo>
                <a:cubicBezTo>
                  <a:pt x="1118236" y="697207"/>
                  <a:pt x="1131755" y="701070"/>
                  <a:pt x="1143343" y="704933"/>
                </a:cubicBezTo>
                <a:cubicBezTo>
                  <a:pt x="1154931" y="706864"/>
                  <a:pt x="1181969" y="716520"/>
                  <a:pt x="1187763" y="716520"/>
                </a:cubicBezTo>
                <a:lnTo>
                  <a:pt x="1243772" y="716520"/>
                </a:lnTo>
                <a:cubicBezTo>
                  <a:pt x="1255360" y="720383"/>
                  <a:pt x="1266947" y="726177"/>
                  <a:pt x="1276604" y="730040"/>
                </a:cubicBezTo>
                <a:cubicBezTo>
                  <a:pt x="1259222" y="730040"/>
                  <a:pt x="1228321" y="731971"/>
                  <a:pt x="1222527" y="731971"/>
                </a:cubicBezTo>
                <a:cubicBezTo>
                  <a:pt x="1199351" y="731971"/>
                  <a:pt x="1203214" y="730040"/>
                  <a:pt x="1176175" y="722314"/>
                </a:cubicBezTo>
                <a:cubicBezTo>
                  <a:pt x="1166519" y="718452"/>
                  <a:pt x="1152999" y="720383"/>
                  <a:pt x="1143343" y="718452"/>
                </a:cubicBezTo>
                <a:cubicBezTo>
                  <a:pt x="1112442" y="714589"/>
                  <a:pt x="1071884" y="704933"/>
                  <a:pt x="1042914" y="691413"/>
                </a:cubicBezTo>
                <a:cubicBezTo>
                  <a:pt x="996562" y="672100"/>
                  <a:pt x="950211" y="645062"/>
                  <a:pt x="903859" y="610298"/>
                </a:cubicBezTo>
                <a:lnTo>
                  <a:pt x="898065" y="610298"/>
                </a:lnTo>
                <a:cubicBezTo>
                  <a:pt x="917378" y="637336"/>
                  <a:pt x="956005" y="679825"/>
                  <a:pt x="984974" y="699139"/>
                </a:cubicBezTo>
                <a:cubicBezTo>
                  <a:pt x="1033257" y="733902"/>
                  <a:pt x="1081541" y="753216"/>
                  <a:pt x="1129824" y="766735"/>
                </a:cubicBezTo>
                <a:cubicBezTo>
                  <a:pt x="1141412" y="770597"/>
                  <a:pt x="1156862" y="766735"/>
                  <a:pt x="1164587" y="780254"/>
                </a:cubicBezTo>
                <a:lnTo>
                  <a:pt x="1135618" y="780254"/>
                </a:lnTo>
                <a:cubicBezTo>
                  <a:pt x="1114373" y="776391"/>
                  <a:pt x="1089266" y="770597"/>
                  <a:pt x="1068021" y="766735"/>
                </a:cubicBezTo>
                <a:cubicBezTo>
                  <a:pt x="1013944" y="755147"/>
                  <a:pt x="942485" y="708795"/>
                  <a:pt x="898065" y="646993"/>
                </a:cubicBezTo>
                <a:cubicBezTo>
                  <a:pt x="894202" y="639268"/>
                  <a:pt x="886477" y="631542"/>
                  <a:pt x="880683" y="627680"/>
                </a:cubicBezTo>
                <a:cubicBezTo>
                  <a:pt x="861370" y="604504"/>
                  <a:pt x="832400" y="583259"/>
                  <a:pt x="809224" y="569740"/>
                </a:cubicBezTo>
                <a:cubicBezTo>
                  <a:pt x="791842" y="560083"/>
                  <a:pt x="772529" y="552358"/>
                  <a:pt x="757078" y="544633"/>
                </a:cubicBezTo>
                <a:lnTo>
                  <a:pt x="795705" y="544633"/>
                </a:lnTo>
                <a:close/>
                <a:moveTo>
                  <a:pt x="1527676" y="592916"/>
                </a:moveTo>
                <a:cubicBezTo>
                  <a:pt x="1510294" y="596778"/>
                  <a:pt x="1489050" y="583259"/>
                  <a:pt x="1471668" y="579397"/>
                </a:cubicBezTo>
                <a:cubicBezTo>
                  <a:pt x="1471668" y="579397"/>
                  <a:pt x="1469736" y="577465"/>
                  <a:pt x="1469736" y="583259"/>
                </a:cubicBezTo>
                <a:cubicBezTo>
                  <a:pt x="1469736" y="594847"/>
                  <a:pt x="1494844" y="618023"/>
                  <a:pt x="1504500" y="631542"/>
                </a:cubicBezTo>
                <a:cubicBezTo>
                  <a:pt x="1460080" y="616092"/>
                  <a:pt x="1409865" y="525320"/>
                  <a:pt x="1409865" y="492487"/>
                </a:cubicBezTo>
                <a:lnTo>
                  <a:pt x="1409865" y="486693"/>
                </a:lnTo>
                <a:cubicBezTo>
                  <a:pt x="1429179" y="525320"/>
                  <a:pt x="1489050" y="577465"/>
                  <a:pt x="1527676" y="592916"/>
                </a:cubicBezTo>
                <a:close/>
                <a:moveTo>
                  <a:pt x="1444629" y="486693"/>
                </a:moveTo>
                <a:cubicBezTo>
                  <a:pt x="1485187" y="538839"/>
                  <a:pt x="1541195" y="562015"/>
                  <a:pt x="1591410" y="575534"/>
                </a:cubicBezTo>
                <a:cubicBezTo>
                  <a:pt x="1616517" y="583259"/>
                  <a:pt x="1645487" y="589053"/>
                  <a:pt x="1672525" y="598710"/>
                </a:cubicBezTo>
                <a:cubicBezTo>
                  <a:pt x="1703426" y="608366"/>
                  <a:pt x="1740121" y="625748"/>
                  <a:pt x="1774885" y="650855"/>
                </a:cubicBezTo>
                <a:cubicBezTo>
                  <a:pt x="1799992" y="670169"/>
                  <a:pt x="1836688" y="708795"/>
                  <a:pt x="1854069" y="737765"/>
                </a:cubicBezTo>
                <a:cubicBezTo>
                  <a:pt x="1873383" y="768666"/>
                  <a:pt x="1892696" y="813087"/>
                  <a:pt x="1931322" y="840125"/>
                </a:cubicBezTo>
                <a:cubicBezTo>
                  <a:pt x="1952567" y="857507"/>
                  <a:pt x="1985399" y="867164"/>
                  <a:pt x="2008575" y="872958"/>
                </a:cubicBezTo>
                <a:cubicBezTo>
                  <a:pt x="2018232" y="874889"/>
                  <a:pt x="2025957" y="896133"/>
                  <a:pt x="2027888" y="896133"/>
                </a:cubicBezTo>
                <a:cubicBezTo>
                  <a:pt x="2033682" y="896133"/>
                  <a:pt x="2039476" y="886477"/>
                  <a:pt x="2045270" y="884545"/>
                </a:cubicBezTo>
                <a:cubicBezTo>
                  <a:pt x="2051064" y="880683"/>
                  <a:pt x="2066515" y="876820"/>
                  <a:pt x="2072309" y="876820"/>
                </a:cubicBezTo>
                <a:cubicBezTo>
                  <a:pt x="2078103" y="876820"/>
                  <a:pt x="2130249" y="886477"/>
                  <a:pt x="2134111" y="888408"/>
                </a:cubicBezTo>
                <a:cubicBezTo>
                  <a:pt x="2149562" y="898065"/>
                  <a:pt x="2147631" y="911584"/>
                  <a:pt x="2153424" y="923172"/>
                </a:cubicBezTo>
                <a:cubicBezTo>
                  <a:pt x="2165012" y="913515"/>
                  <a:pt x="2153424" y="899996"/>
                  <a:pt x="2163081" y="890339"/>
                </a:cubicBezTo>
                <a:lnTo>
                  <a:pt x="2221021" y="890339"/>
                </a:lnTo>
                <a:cubicBezTo>
                  <a:pt x="2228746" y="892271"/>
                  <a:pt x="2238403" y="899996"/>
                  <a:pt x="2246128" y="911584"/>
                </a:cubicBezTo>
                <a:cubicBezTo>
                  <a:pt x="2251922" y="901927"/>
                  <a:pt x="2257716" y="884545"/>
                  <a:pt x="2271235" y="874889"/>
                </a:cubicBezTo>
                <a:cubicBezTo>
                  <a:pt x="2282823" y="863301"/>
                  <a:pt x="2344625" y="847850"/>
                  <a:pt x="2365870" y="847850"/>
                </a:cubicBezTo>
                <a:cubicBezTo>
                  <a:pt x="2429604" y="847850"/>
                  <a:pt x="2487543" y="898065"/>
                  <a:pt x="2487543" y="963730"/>
                </a:cubicBezTo>
                <a:cubicBezTo>
                  <a:pt x="2487543" y="1035189"/>
                  <a:pt x="2396771" y="1066090"/>
                  <a:pt x="2352351" y="1066090"/>
                </a:cubicBezTo>
                <a:cubicBezTo>
                  <a:pt x="2309862" y="1066090"/>
                  <a:pt x="2213295" y="1019738"/>
                  <a:pt x="2159218" y="1019738"/>
                </a:cubicBezTo>
                <a:lnTo>
                  <a:pt x="2037545" y="1019738"/>
                </a:lnTo>
                <a:cubicBezTo>
                  <a:pt x="1931322" y="1015875"/>
                  <a:pt x="1863726" y="915447"/>
                  <a:pt x="1767160" y="915447"/>
                </a:cubicBezTo>
                <a:cubicBezTo>
                  <a:pt x="1724671" y="915447"/>
                  <a:pt x="1662869" y="942485"/>
                  <a:pt x="1662869" y="1000425"/>
                </a:cubicBezTo>
                <a:cubicBezTo>
                  <a:pt x="1662869" y="1056433"/>
                  <a:pt x="1736259" y="1102785"/>
                  <a:pt x="1786473" y="1102785"/>
                </a:cubicBezTo>
                <a:lnTo>
                  <a:pt x="1879177" y="1100854"/>
                </a:lnTo>
                <a:cubicBezTo>
                  <a:pt x="1894627" y="1102785"/>
                  <a:pt x="1910078" y="1106647"/>
                  <a:pt x="1927460" y="1108579"/>
                </a:cubicBezTo>
                <a:cubicBezTo>
                  <a:pt x="1944842" y="1110510"/>
                  <a:pt x="1968017" y="1116304"/>
                  <a:pt x="1989262" y="1129823"/>
                </a:cubicBezTo>
                <a:cubicBezTo>
                  <a:pt x="2037545" y="1160724"/>
                  <a:pt x="2052996" y="1207076"/>
                  <a:pt x="2078103" y="1247634"/>
                </a:cubicBezTo>
                <a:cubicBezTo>
                  <a:pt x="2099347" y="1282398"/>
                  <a:pt x="2161150" y="1321024"/>
                  <a:pt x="2195914" y="1321024"/>
                </a:cubicBezTo>
                <a:lnTo>
                  <a:pt x="2251922" y="1321024"/>
                </a:lnTo>
                <a:cubicBezTo>
                  <a:pt x="2261579" y="1322956"/>
                  <a:pt x="2261579" y="1330681"/>
                  <a:pt x="2261579" y="1334543"/>
                </a:cubicBezTo>
                <a:cubicBezTo>
                  <a:pt x="2261579" y="1346131"/>
                  <a:pt x="2253853" y="1361582"/>
                  <a:pt x="2246128" y="1375101"/>
                </a:cubicBezTo>
                <a:cubicBezTo>
                  <a:pt x="2213295" y="1429178"/>
                  <a:pt x="2155356" y="1417590"/>
                  <a:pt x="2116729" y="1462011"/>
                </a:cubicBezTo>
                <a:cubicBezTo>
                  <a:pt x="2101279" y="1477461"/>
                  <a:pt x="2097416" y="1492912"/>
                  <a:pt x="2097416" y="1508362"/>
                </a:cubicBezTo>
                <a:cubicBezTo>
                  <a:pt x="2085828" y="1489049"/>
                  <a:pt x="2083897" y="1483255"/>
                  <a:pt x="2083897" y="1467805"/>
                </a:cubicBezTo>
                <a:cubicBezTo>
                  <a:pt x="2083897" y="1431110"/>
                  <a:pt x="2122523" y="1398277"/>
                  <a:pt x="2122523" y="1377033"/>
                </a:cubicBezTo>
                <a:cubicBezTo>
                  <a:pt x="2122523" y="1371239"/>
                  <a:pt x="2118661" y="1365445"/>
                  <a:pt x="2112867" y="1365445"/>
                </a:cubicBezTo>
                <a:cubicBezTo>
                  <a:pt x="2107073" y="1365445"/>
                  <a:pt x="2087759" y="1378964"/>
                  <a:pt x="2076172" y="1382827"/>
                </a:cubicBezTo>
                <a:cubicBezTo>
                  <a:pt x="2045270" y="1392483"/>
                  <a:pt x="2010507" y="1398277"/>
                  <a:pt x="1981537" y="1409865"/>
                </a:cubicBezTo>
                <a:cubicBezTo>
                  <a:pt x="1969949" y="1413728"/>
                  <a:pt x="1946773" y="1427247"/>
                  <a:pt x="1940979" y="1444629"/>
                </a:cubicBezTo>
                <a:cubicBezTo>
                  <a:pt x="1935185" y="1460079"/>
                  <a:pt x="1933254" y="1477461"/>
                  <a:pt x="1929391" y="1494843"/>
                </a:cubicBezTo>
                <a:cubicBezTo>
                  <a:pt x="1910078" y="1481324"/>
                  <a:pt x="1908147" y="1471667"/>
                  <a:pt x="1908147" y="1458148"/>
                </a:cubicBezTo>
                <a:cubicBezTo>
                  <a:pt x="1908147" y="1425316"/>
                  <a:pt x="1954498" y="1386689"/>
                  <a:pt x="1954498" y="1334543"/>
                </a:cubicBezTo>
                <a:cubicBezTo>
                  <a:pt x="1954498" y="1255359"/>
                  <a:pt x="1877245" y="1232183"/>
                  <a:pt x="1827031" y="1232183"/>
                </a:cubicBezTo>
                <a:cubicBezTo>
                  <a:pt x="1811580" y="1232183"/>
                  <a:pt x="1771023" y="1239909"/>
                  <a:pt x="1759435" y="1245703"/>
                </a:cubicBezTo>
                <a:cubicBezTo>
                  <a:pt x="1676388" y="1284329"/>
                  <a:pt x="1686044" y="1375101"/>
                  <a:pt x="1602998" y="1404071"/>
                </a:cubicBezTo>
                <a:cubicBezTo>
                  <a:pt x="1583684" y="1411796"/>
                  <a:pt x="1562440" y="1413728"/>
                  <a:pt x="1545058" y="1417590"/>
                </a:cubicBezTo>
                <a:cubicBezTo>
                  <a:pt x="1525745" y="1419522"/>
                  <a:pt x="1502569" y="1429178"/>
                  <a:pt x="1483256" y="1442697"/>
                </a:cubicBezTo>
                <a:cubicBezTo>
                  <a:pt x="1489050" y="1433041"/>
                  <a:pt x="1533470" y="1388620"/>
                  <a:pt x="1550852" y="1388620"/>
                </a:cubicBezTo>
                <a:cubicBezTo>
                  <a:pt x="1556646" y="1388620"/>
                  <a:pt x="1566302" y="1398277"/>
                  <a:pt x="1572096" y="1398277"/>
                </a:cubicBezTo>
                <a:cubicBezTo>
                  <a:pt x="1604929" y="1398277"/>
                  <a:pt x="1645487" y="1349994"/>
                  <a:pt x="1655143" y="1319093"/>
                </a:cubicBezTo>
                <a:cubicBezTo>
                  <a:pt x="1668663" y="1280466"/>
                  <a:pt x="1674457" y="1245703"/>
                  <a:pt x="1703426" y="1207076"/>
                </a:cubicBezTo>
                <a:lnTo>
                  <a:pt x="1701495" y="1205145"/>
                </a:lnTo>
                <a:cubicBezTo>
                  <a:pt x="1649349" y="1237977"/>
                  <a:pt x="1651281" y="1288192"/>
                  <a:pt x="1624242" y="1330681"/>
                </a:cubicBezTo>
                <a:lnTo>
                  <a:pt x="1624242" y="1286260"/>
                </a:lnTo>
                <a:cubicBezTo>
                  <a:pt x="1618448" y="1272741"/>
                  <a:pt x="1620379" y="1255359"/>
                  <a:pt x="1606860" y="1241840"/>
                </a:cubicBezTo>
                <a:cubicBezTo>
                  <a:pt x="1595272" y="1286260"/>
                  <a:pt x="1618448" y="1344200"/>
                  <a:pt x="1554715" y="1384758"/>
                </a:cubicBezTo>
                <a:cubicBezTo>
                  <a:pt x="1568234" y="1348063"/>
                  <a:pt x="1579822" y="1330681"/>
                  <a:pt x="1579822" y="1301711"/>
                </a:cubicBezTo>
                <a:cubicBezTo>
                  <a:pt x="1579822" y="1280466"/>
                  <a:pt x="1581753" y="1288192"/>
                  <a:pt x="1568234" y="1259222"/>
                </a:cubicBezTo>
                <a:cubicBezTo>
                  <a:pt x="1518019" y="1365445"/>
                  <a:pt x="1407934" y="1371239"/>
                  <a:pt x="1334544" y="1380895"/>
                </a:cubicBezTo>
                <a:cubicBezTo>
                  <a:pt x="1309437" y="1382827"/>
                  <a:pt x="1274673" y="1404071"/>
                  <a:pt x="1251497" y="1429178"/>
                </a:cubicBezTo>
                <a:cubicBezTo>
                  <a:pt x="1245703" y="1382827"/>
                  <a:pt x="1303643" y="1336475"/>
                  <a:pt x="1346132" y="1328749"/>
                </a:cubicBezTo>
                <a:lnTo>
                  <a:pt x="1351926" y="1328749"/>
                </a:lnTo>
                <a:cubicBezTo>
                  <a:pt x="1346132" y="1336475"/>
                  <a:pt x="1336475" y="1342269"/>
                  <a:pt x="1328750" y="1351925"/>
                </a:cubicBezTo>
                <a:lnTo>
                  <a:pt x="1328750" y="1359651"/>
                </a:lnTo>
                <a:cubicBezTo>
                  <a:pt x="1396346" y="1346131"/>
                  <a:pt x="1498706" y="1346131"/>
                  <a:pt x="1516088" y="1276604"/>
                </a:cubicBezTo>
                <a:cubicBezTo>
                  <a:pt x="1502569" y="1290123"/>
                  <a:pt x="1444629" y="1324887"/>
                  <a:pt x="1421453" y="1324887"/>
                </a:cubicBezTo>
                <a:lnTo>
                  <a:pt x="1415659" y="1324887"/>
                </a:lnTo>
                <a:cubicBezTo>
                  <a:pt x="1450423" y="1295917"/>
                  <a:pt x="1467805" y="1270810"/>
                  <a:pt x="1467805" y="1241840"/>
                </a:cubicBezTo>
                <a:cubicBezTo>
                  <a:pt x="1467805" y="1237977"/>
                  <a:pt x="1463942" y="1218664"/>
                  <a:pt x="1460080" y="1207076"/>
                </a:cubicBezTo>
                <a:cubicBezTo>
                  <a:pt x="1448492" y="1232183"/>
                  <a:pt x="1452354" y="1280466"/>
                  <a:pt x="1411797" y="1292054"/>
                </a:cubicBezTo>
                <a:cubicBezTo>
                  <a:pt x="1421453" y="1276604"/>
                  <a:pt x="1433041" y="1257291"/>
                  <a:pt x="1438835" y="1241840"/>
                </a:cubicBezTo>
                <a:lnTo>
                  <a:pt x="1438835" y="1214802"/>
                </a:lnTo>
                <a:cubicBezTo>
                  <a:pt x="1436904" y="1214802"/>
                  <a:pt x="1436904" y="1212870"/>
                  <a:pt x="1434973" y="1210939"/>
                </a:cubicBezTo>
                <a:cubicBezTo>
                  <a:pt x="1406003" y="1237977"/>
                  <a:pt x="1361582" y="1263085"/>
                  <a:pt x="1328750" y="1263085"/>
                </a:cubicBezTo>
                <a:lnTo>
                  <a:pt x="1180038" y="1263085"/>
                </a:lnTo>
                <a:cubicBezTo>
                  <a:pt x="1176175" y="1265016"/>
                  <a:pt x="1168450" y="1270810"/>
                  <a:pt x="1168450" y="1274672"/>
                </a:cubicBezTo>
                <a:cubicBezTo>
                  <a:pt x="1164587" y="1286260"/>
                  <a:pt x="1166519" y="1309436"/>
                  <a:pt x="1166519" y="1315230"/>
                </a:cubicBezTo>
                <a:cubicBezTo>
                  <a:pt x="1166519" y="1336475"/>
                  <a:pt x="1164587" y="1346131"/>
                  <a:pt x="1174244" y="1375101"/>
                </a:cubicBezTo>
                <a:cubicBezTo>
                  <a:pt x="1178107" y="1384758"/>
                  <a:pt x="1178107" y="1398277"/>
                  <a:pt x="1183901" y="1409865"/>
                </a:cubicBezTo>
                <a:cubicBezTo>
                  <a:pt x="1187763" y="1417590"/>
                  <a:pt x="1201283" y="1425316"/>
                  <a:pt x="1210939" y="1431110"/>
                </a:cubicBezTo>
                <a:cubicBezTo>
                  <a:pt x="1245703" y="1456217"/>
                  <a:pt x="1292055" y="1487118"/>
                  <a:pt x="1328750" y="1502568"/>
                </a:cubicBezTo>
                <a:cubicBezTo>
                  <a:pt x="1280467" y="1500637"/>
                  <a:pt x="1220596" y="1465873"/>
                  <a:pt x="1185832" y="1413728"/>
                </a:cubicBezTo>
                <a:cubicBezTo>
                  <a:pt x="1183901" y="1409865"/>
                  <a:pt x="1178107" y="1407934"/>
                  <a:pt x="1176175" y="1404071"/>
                </a:cubicBezTo>
                <a:cubicBezTo>
                  <a:pt x="1154931" y="1375101"/>
                  <a:pt x="1168450" y="1349994"/>
                  <a:pt x="1129824" y="1349994"/>
                </a:cubicBezTo>
                <a:cubicBezTo>
                  <a:pt x="1110510" y="1349994"/>
                  <a:pt x="1031326" y="1361582"/>
                  <a:pt x="1031326" y="1400208"/>
                </a:cubicBezTo>
                <a:cubicBezTo>
                  <a:pt x="1031326" y="1417590"/>
                  <a:pt x="1050639" y="1440766"/>
                  <a:pt x="1058365" y="1456217"/>
                </a:cubicBezTo>
                <a:cubicBezTo>
                  <a:pt x="1066090" y="1469736"/>
                  <a:pt x="1083472" y="1485187"/>
                  <a:pt x="1096991" y="1496774"/>
                </a:cubicBezTo>
                <a:cubicBezTo>
                  <a:pt x="1116304" y="1512225"/>
                  <a:pt x="1137549" y="1533470"/>
                  <a:pt x="1158793" y="1552783"/>
                </a:cubicBezTo>
                <a:cubicBezTo>
                  <a:pt x="1135618" y="1554714"/>
                  <a:pt x="1135618" y="1583684"/>
                  <a:pt x="1131755" y="1595272"/>
                </a:cubicBezTo>
                <a:cubicBezTo>
                  <a:pt x="1131755" y="1595272"/>
                  <a:pt x="1129824" y="1597203"/>
                  <a:pt x="1135618" y="1597203"/>
                </a:cubicBezTo>
                <a:cubicBezTo>
                  <a:pt x="1145274" y="1597203"/>
                  <a:pt x="1170381" y="1585615"/>
                  <a:pt x="1170381" y="1572096"/>
                </a:cubicBezTo>
                <a:cubicBezTo>
                  <a:pt x="1170381" y="1568233"/>
                  <a:pt x="1166519" y="1560508"/>
                  <a:pt x="1162656" y="1554714"/>
                </a:cubicBezTo>
                <a:cubicBezTo>
                  <a:pt x="1216733" y="1574027"/>
                  <a:pt x="1319093" y="1624242"/>
                  <a:pt x="1380896" y="1624242"/>
                </a:cubicBezTo>
                <a:cubicBezTo>
                  <a:pt x="1386689" y="1624242"/>
                  <a:pt x="1396346" y="1622310"/>
                  <a:pt x="1402140" y="1618448"/>
                </a:cubicBezTo>
                <a:cubicBezTo>
                  <a:pt x="1407934" y="1614585"/>
                  <a:pt x="1440767" y="1558577"/>
                  <a:pt x="1440767" y="1548920"/>
                </a:cubicBezTo>
                <a:cubicBezTo>
                  <a:pt x="1440767" y="1545058"/>
                  <a:pt x="1438835" y="1541195"/>
                  <a:pt x="1434973" y="1539264"/>
                </a:cubicBezTo>
                <a:cubicBezTo>
                  <a:pt x="1419522" y="1533470"/>
                  <a:pt x="1402140" y="1533470"/>
                  <a:pt x="1388621" y="1529607"/>
                </a:cubicBezTo>
                <a:cubicBezTo>
                  <a:pt x="1373170" y="1527676"/>
                  <a:pt x="1355788" y="1521882"/>
                  <a:pt x="1340338" y="1514156"/>
                </a:cubicBezTo>
                <a:cubicBezTo>
                  <a:pt x="1349994" y="1514156"/>
                  <a:pt x="1361582" y="1512225"/>
                  <a:pt x="1373170" y="1514156"/>
                </a:cubicBezTo>
                <a:cubicBezTo>
                  <a:pt x="1404071" y="1518019"/>
                  <a:pt x="1434973" y="1531538"/>
                  <a:pt x="1469736" y="1535401"/>
                </a:cubicBezTo>
                <a:cubicBezTo>
                  <a:pt x="1521882" y="1543126"/>
                  <a:pt x="1577890" y="1548920"/>
                  <a:pt x="1631967" y="1558577"/>
                </a:cubicBezTo>
                <a:cubicBezTo>
                  <a:pt x="1678319" y="1566302"/>
                  <a:pt x="1726602" y="1583684"/>
                  <a:pt x="1774885" y="1599135"/>
                </a:cubicBezTo>
                <a:cubicBezTo>
                  <a:pt x="1913940" y="1645486"/>
                  <a:pt x="2089691" y="1726602"/>
                  <a:pt x="2201708" y="1894627"/>
                </a:cubicBezTo>
                <a:cubicBezTo>
                  <a:pt x="2238403" y="1946772"/>
                  <a:pt x="2269304" y="2006643"/>
                  <a:pt x="2282823" y="2058789"/>
                </a:cubicBezTo>
                <a:cubicBezTo>
                  <a:pt x="2286686" y="2066514"/>
                  <a:pt x="2288617" y="2080034"/>
                  <a:pt x="2292480" y="2089690"/>
                </a:cubicBezTo>
                <a:cubicBezTo>
                  <a:pt x="2294411" y="2093553"/>
                  <a:pt x="2317587" y="2099347"/>
                  <a:pt x="2321450" y="2099347"/>
                </a:cubicBezTo>
                <a:cubicBezTo>
                  <a:pt x="2354282" y="2099347"/>
                  <a:pt x="2400634" y="2051064"/>
                  <a:pt x="2400634" y="2022094"/>
                </a:cubicBezTo>
                <a:cubicBezTo>
                  <a:pt x="2400634" y="2002781"/>
                  <a:pt x="2385183" y="1973811"/>
                  <a:pt x="2373595" y="1958360"/>
                </a:cubicBezTo>
                <a:cubicBezTo>
                  <a:pt x="2358145" y="1937116"/>
                  <a:pt x="2336900" y="1927459"/>
                  <a:pt x="2319518" y="1913940"/>
                </a:cubicBezTo>
                <a:cubicBezTo>
                  <a:pt x="2298274" y="1898489"/>
                  <a:pt x="2278960" y="1873382"/>
                  <a:pt x="2267373" y="1854069"/>
                </a:cubicBezTo>
                <a:cubicBezTo>
                  <a:pt x="2251922" y="1827031"/>
                  <a:pt x="2228746" y="1776816"/>
                  <a:pt x="2228746" y="1745915"/>
                </a:cubicBezTo>
                <a:cubicBezTo>
                  <a:pt x="2228746" y="1707289"/>
                  <a:pt x="2261579" y="1676387"/>
                  <a:pt x="2305999" y="1660937"/>
                </a:cubicBezTo>
                <a:cubicBezTo>
                  <a:pt x="2280892" y="1689907"/>
                  <a:pt x="2275098" y="1701495"/>
                  <a:pt x="2275098" y="1726602"/>
                </a:cubicBezTo>
                <a:cubicBezTo>
                  <a:pt x="2275098" y="1738190"/>
                  <a:pt x="2269304" y="1747846"/>
                  <a:pt x="2288617" y="1763297"/>
                </a:cubicBezTo>
                <a:cubicBezTo>
                  <a:pt x="2296342" y="1771022"/>
                  <a:pt x="2309862" y="1772954"/>
                  <a:pt x="2321450" y="1782610"/>
                </a:cubicBezTo>
                <a:cubicBezTo>
                  <a:pt x="2334969" y="1794198"/>
                  <a:pt x="2348488" y="1811580"/>
                  <a:pt x="2362007" y="1825099"/>
                </a:cubicBezTo>
                <a:cubicBezTo>
                  <a:pt x="2365870" y="1823168"/>
                  <a:pt x="2373595" y="1790335"/>
                  <a:pt x="2373595" y="1784541"/>
                </a:cubicBezTo>
                <a:cubicBezTo>
                  <a:pt x="2373595" y="1780679"/>
                  <a:pt x="2367801" y="1755572"/>
                  <a:pt x="2367801" y="1740121"/>
                </a:cubicBezTo>
                <a:cubicBezTo>
                  <a:pt x="2365870" y="1697632"/>
                  <a:pt x="2365870" y="1686044"/>
                  <a:pt x="2365870" y="1682181"/>
                </a:cubicBezTo>
                <a:cubicBezTo>
                  <a:pt x="2365870" y="1651280"/>
                  <a:pt x="2377458" y="1614585"/>
                  <a:pt x="2427672" y="1601066"/>
                </a:cubicBezTo>
                <a:cubicBezTo>
                  <a:pt x="2429604" y="1601066"/>
                  <a:pt x="2431535" y="1599135"/>
                  <a:pt x="2437329" y="1599135"/>
                </a:cubicBezTo>
                <a:lnTo>
                  <a:pt x="2454711" y="1599135"/>
                </a:lnTo>
                <a:cubicBezTo>
                  <a:pt x="2431535" y="1614585"/>
                  <a:pt x="2418016" y="1643555"/>
                  <a:pt x="2418016" y="1662868"/>
                </a:cubicBezTo>
                <a:cubicBezTo>
                  <a:pt x="2418016" y="1716945"/>
                  <a:pt x="2468230" y="1713083"/>
                  <a:pt x="2468230" y="1792267"/>
                </a:cubicBezTo>
                <a:lnTo>
                  <a:pt x="2468230" y="1848275"/>
                </a:lnTo>
                <a:cubicBezTo>
                  <a:pt x="2470161" y="1856000"/>
                  <a:pt x="2460505" y="1883039"/>
                  <a:pt x="2479818" y="1883039"/>
                </a:cubicBezTo>
                <a:cubicBezTo>
                  <a:pt x="2493337" y="1883039"/>
                  <a:pt x="2499131" y="1867588"/>
                  <a:pt x="2497200" y="1852138"/>
                </a:cubicBezTo>
                <a:cubicBezTo>
                  <a:pt x="2497200" y="1792267"/>
                  <a:pt x="2520376" y="1732396"/>
                  <a:pt x="2545483" y="1672525"/>
                </a:cubicBezTo>
                <a:lnTo>
                  <a:pt x="2551277" y="1672525"/>
                </a:lnTo>
                <a:cubicBezTo>
                  <a:pt x="2551277" y="1674456"/>
                  <a:pt x="2553208" y="1672525"/>
                  <a:pt x="2553208" y="1676387"/>
                </a:cubicBezTo>
                <a:cubicBezTo>
                  <a:pt x="2553208" y="1682181"/>
                  <a:pt x="2537758" y="1705357"/>
                  <a:pt x="2537758" y="1711151"/>
                </a:cubicBezTo>
                <a:cubicBezTo>
                  <a:pt x="2537758" y="1718877"/>
                  <a:pt x="2555140" y="1722739"/>
                  <a:pt x="2557071" y="1722739"/>
                </a:cubicBezTo>
                <a:cubicBezTo>
                  <a:pt x="2589903" y="1722739"/>
                  <a:pt x="2570590" y="1678319"/>
                  <a:pt x="2593766" y="1672525"/>
                </a:cubicBezTo>
                <a:lnTo>
                  <a:pt x="2599560" y="1672525"/>
                </a:lnTo>
                <a:cubicBezTo>
                  <a:pt x="2593766" y="1686044"/>
                  <a:pt x="2586041" y="1707289"/>
                  <a:pt x="2586041" y="1711151"/>
                </a:cubicBezTo>
                <a:cubicBezTo>
                  <a:pt x="2586041" y="1734327"/>
                  <a:pt x="2605354" y="1732396"/>
                  <a:pt x="2605354" y="1749778"/>
                </a:cubicBezTo>
                <a:cubicBezTo>
                  <a:pt x="2605354" y="1755572"/>
                  <a:pt x="2595697" y="1819305"/>
                  <a:pt x="2589903" y="1854069"/>
                </a:cubicBezTo>
                <a:cubicBezTo>
                  <a:pt x="2587972" y="1865657"/>
                  <a:pt x="2576384" y="1881108"/>
                  <a:pt x="2564796" y="1898489"/>
                </a:cubicBezTo>
                <a:cubicBezTo>
                  <a:pt x="2557071" y="1910077"/>
                  <a:pt x="2564796" y="1933253"/>
                  <a:pt x="2555140" y="1946772"/>
                </a:cubicBezTo>
                <a:cubicBezTo>
                  <a:pt x="2547414" y="1956429"/>
                  <a:pt x="2520376" y="1968017"/>
                  <a:pt x="2518444" y="1985399"/>
                </a:cubicBezTo>
                <a:lnTo>
                  <a:pt x="2518444" y="1998918"/>
                </a:lnTo>
                <a:cubicBezTo>
                  <a:pt x="2518444" y="2004712"/>
                  <a:pt x="2528101" y="2114798"/>
                  <a:pt x="2539689" y="2172737"/>
                </a:cubicBezTo>
                <a:cubicBezTo>
                  <a:pt x="2545483" y="2203638"/>
                  <a:pt x="2560934" y="2236471"/>
                  <a:pt x="2572521" y="2267372"/>
                </a:cubicBezTo>
                <a:cubicBezTo>
                  <a:pt x="2570590" y="2265441"/>
                  <a:pt x="2568659" y="2265441"/>
                  <a:pt x="2564796" y="2265441"/>
                </a:cubicBezTo>
                <a:cubicBezTo>
                  <a:pt x="2559002" y="2265441"/>
                  <a:pt x="2535826" y="2280891"/>
                  <a:pt x="2522307" y="2286685"/>
                </a:cubicBezTo>
                <a:cubicBezTo>
                  <a:pt x="2533895" y="2302136"/>
                  <a:pt x="2551277" y="2307930"/>
                  <a:pt x="2564796" y="2307930"/>
                </a:cubicBezTo>
                <a:cubicBezTo>
                  <a:pt x="2582178" y="2307930"/>
                  <a:pt x="2628530" y="2290548"/>
                  <a:pt x="2630461" y="2267372"/>
                </a:cubicBezTo>
                <a:cubicBezTo>
                  <a:pt x="2632392" y="2255784"/>
                  <a:pt x="2653637" y="2249990"/>
                  <a:pt x="2665225" y="2244196"/>
                </a:cubicBezTo>
                <a:cubicBezTo>
                  <a:pt x="2651706" y="2290548"/>
                  <a:pt x="2601491" y="2319518"/>
                  <a:pt x="2564796" y="2319518"/>
                </a:cubicBezTo>
                <a:cubicBezTo>
                  <a:pt x="2545483" y="2319518"/>
                  <a:pt x="2530032" y="2311792"/>
                  <a:pt x="2512650" y="2304067"/>
                </a:cubicBezTo>
                <a:cubicBezTo>
                  <a:pt x="2495269" y="2296342"/>
                  <a:pt x="2466299" y="2277029"/>
                  <a:pt x="2460505" y="2255784"/>
                </a:cubicBezTo>
                <a:cubicBezTo>
                  <a:pt x="2454711" y="2240333"/>
                  <a:pt x="2456642" y="2221020"/>
                  <a:pt x="2452779" y="2207501"/>
                </a:cubicBezTo>
                <a:cubicBezTo>
                  <a:pt x="2445054" y="2166943"/>
                  <a:pt x="2410290" y="2159218"/>
                  <a:pt x="2385183" y="2159218"/>
                </a:cubicBezTo>
                <a:cubicBezTo>
                  <a:pt x="2344625" y="2159218"/>
                  <a:pt x="2305999" y="2195913"/>
                  <a:pt x="2277029" y="2195913"/>
                </a:cubicBezTo>
                <a:lnTo>
                  <a:pt x="2261579" y="2195913"/>
                </a:lnTo>
                <a:cubicBezTo>
                  <a:pt x="2261579" y="2186256"/>
                  <a:pt x="2278960" y="2151493"/>
                  <a:pt x="2278960" y="2137973"/>
                </a:cubicBezTo>
                <a:cubicBezTo>
                  <a:pt x="2278960" y="2122523"/>
                  <a:pt x="2265441" y="2087759"/>
                  <a:pt x="2244197" y="2087759"/>
                </a:cubicBezTo>
                <a:cubicBezTo>
                  <a:pt x="2236471" y="2087759"/>
                  <a:pt x="2192051" y="2105141"/>
                  <a:pt x="2192051" y="2118660"/>
                </a:cubicBezTo>
                <a:cubicBezTo>
                  <a:pt x="2192051" y="2124454"/>
                  <a:pt x="2199776" y="2136042"/>
                  <a:pt x="2201708" y="2143767"/>
                </a:cubicBezTo>
                <a:cubicBezTo>
                  <a:pt x="2207502" y="2157287"/>
                  <a:pt x="2205570" y="2176600"/>
                  <a:pt x="2209433" y="2192050"/>
                </a:cubicBezTo>
                <a:cubicBezTo>
                  <a:pt x="2211364" y="2195913"/>
                  <a:pt x="2219089" y="2197844"/>
                  <a:pt x="2222952" y="2199776"/>
                </a:cubicBezTo>
                <a:cubicBezTo>
                  <a:pt x="2234540" y="2205570"/>
                  <a:pt x="2253853" y="2215226"/>
                  <a:pt x="2265441" y="2215226"/>
                </a:cubicBezTo>
                <a:cubicBezTo>
                  <a:pt x="2269304" y="2215226"/>
                  <a:pt x="2290548" y="2207501"/>
                  <a:pt x="2296342" y="2207501"/>
                </a:cubicBezTo>
                <a:cubicBezTo>
                  <a:pt x="2304068" y="2207501"/>
                  <a:pt x="2305999" y="2213295"/>
                  <a:pt x="2305999" y="2219089"/>
                </a:cubicBezTo>
                <a:cubicBezTo>
                  <a:pt x="2305999" y="2224883"/>
                  <a:pt x="2302136" y="2228746"/>
                  <a:pt x="2302136" y="2232608"/>
                </a:cubicBezTo>
                <a:cubicBezTo>
                  <a:pt x="2300205" y="2242265"/>
                  <a:pt x="2307930" y="2257715"/>
                  <a:pt x="2296342" y="2265441"/>
                </a:cubicBezTo>
                <a:cubicBezTo>
                  <a:pt x="2286686" y="2271235"/>
                  <a:pt x="2275098" y="2267372"/>
                  <a:pt x="2267373" y="2271235"/>
                </a:cubicBezTo>
                <a:cubicBezTo>
                  <a:pt x="2240334" y="2280891"/>
                  <a:pt x="2211364" y="2292479"/>
                  <a:pt x="2190120" y="2309861"/>
                </a:cubicBezTo>
                <a:cubicBezTo>
                  <a:pt x="2180463" y="2317586"/>
                  <a:pt x="2182394" y="2338831"/>
                  <a:pt x="2182394" y="2344625"/>
                </a:cubicBezTo>
                <a:cubicBezTo>
                  <a:pt x="2182394" y="2371663"/>
                  <a:pt x="2222952" y="2400633"/>
                  <a:pt x="2242265" y="2400633"/>
                </a:cubicBezTo>
                <a:cubicBezTo>
                  <a:pt x="2257716" y="2400633"/>
                  <a:pt x="2278960" y="2321449"/>
                  <a:pt x="2284754" y="2300204"/>
                </a:cubicBezTo>
                <a:cubicBezTo>
                  <a:pt x="2284754" y="2292479"/>
                  <a:pt x="2280892" y="2282823"/>
                  <a:pt x="2292480" y="2278960"/>
                </a:cubicBezTo>
                <a:cubicBezTo>
                  <a:pt x="2292480" y="2280891"/>
                  <a:pt x="2292480" y="2284754"/>
                  <a:pt x="2294411" y="2288617"/>
                </a:cubicBezTo>
                <a:cubicBezTo>
                  <a:pt x="2323381" y="2325312"/>
                  <a:pt x="2367801" y="2331106"/>
                  <a:pt x="2400634" y="2336900"/>
                </a:cubicBezTo>
                <a:lnTo>
                  <a:pt x="2495269" y="2334968"/>
                </a:lnTo>
                <a:cubicBezTo>
                  <a:pt x="2510719" y="2336900"/>
                  <a:pt x="2526170" y="2336900"/>
                  <a:pt x="2541620" y="2338831"/>
                </a:cubicBezTo>
                <a:cubicBezTo>
                  <a:pt x="2586041" y="2344625"/>
                  <a:pt x="2655568" y="2383251"/>
                  <a:pt x="2674882" y="2441191"/>
                </a:cubicBezTo>
                <a:cubicBezTo>
                  <a:pt x="2680675" y="2452779"/>
                  <a:pt x="2684538" y="2470161"/>
                  <a:pt x="2694195" y="2483680"/>
                </a:cubicBezTo>
                <a:cubicBezTo>
                  <a:pt x="2707714" y="2501062"/>
                  <a:pt x="2730890" y="2504925"/>
                  <a:pt x="2750203" y="2508787"/>
                </a:cubicBezTo>
                <a:cubicBezTo>
                  <a:pt x="2840975" y="2530032"/>
                  <a:pt x="2875739" y="2599559"/>
                  <a:pt x="2875739" y="2665224"/>
                </a:cubicBezTo>
                <a:cubicBezTo>
                  <a:pt x="2875739" y="2690331"/>
                  <a:pt x="2868014" y="2719301"/>
                  <a:pt x="2860288" y="2746340"/>
                </a:cubicBezTo>
                <a:cubicBezTo>
                  <a:pt x="2825525" y="2862219"/>
                  <a:pt x="2727027" y="2906640"/>
                  <a:pt x="2645912" y="2906640"/>
                </a:cubicBezTo>
                <a:cubicBezTo>
                  <a:pt x="2584109" y="2906640"/>
                  <a:pt x="2551277" y="2885395"/>
                  <a:pt x="2526170" y="2885395"/>
                </a:cubicBezTo>
                <a:cubicBezTo>
                  <a:pt x="2518444" y="2885395"/>
                  <a:pt x="2504925" y="2891189"/>
                  <a:pt x="2501063" y="2898914"/>
                </a:cubicBezTo>
                <a:cubicBezTo>
                  <a:pt x="2487543" y="2922090"/>
                  <a:pt x="2477887" y="2949129"/>
                  <a:pt x="2460505" y="2974236"/>
                </a:cubicBezTo>
                <a:cubicBezTo>
                  <a:pt x="2419947" y="3030244"/>
                  <a:pt x="2362007" y="3053420"/>
                  <a:pt x="2317587" y="3063077"/>
                </a:cubicBezTo>
                <a:cubicBezTo>
                  <a:pt x="2302136" y="3066939"/>
                  <a:pt x="2273166" y="3066939"/>
                  <a:pt x="2267373" y="3066939"/>
                </a:cubicBezTo>
                <a:lnTo>
                  <a:pt x="2228746" y="3066939"/>
                </a:lnTo>
                <a:cubicBezTo>
                  <a:pt x="2170806" y="3065008"/>
                  <a:pt x="2066515" y="3009000"/>
                  <a:pt x="2051064" y="2931747"/>
                </a:cubicBezTo>
                <a:cubicBezTo>
                  <a:pt x="2049133" y="2920159"/>
                  <a:pt x="2045270" y="2912433"/>
                  <a:pt x="2043339" y="2902777"/>
                </a:cubicBezTo>
                <a:cubicBezTo>
                  <a:pt x="2041408" y="2893120"/>
                  <a:pt x="2041408" y="2883464"/>
                  <a:pt x="2033682" y="2873807"/>
                </a:cubicBezTo>
                <a:cubicBezTo>
                  <a:pt x="2018232" y="2877670"/>
                  <a:pt x="2002781" y="2883464"/>
                  <a:pt x="1987331" y="2887326"/>
                </a:cubicBezTo>
                <a:cubicBezTo>
                  <a:pt x="1973811" y="2891189"/>
                  <a:pt x="1937116" y="2898914"/>
                  <a:pt x="1919734" y="2898914"/>
                </a:cubicBezTo>
                <a:cubicBezTo>
                  <a:pt x="1915872" y="2898914"/>
                  <a:pt x="1850207" y="2887326"/>
                  <a:pt x="1844413" y="2887326"/>
                </a:cubicBezTo>
                <a:cubicBezTo>
                  <a:pt x="1819306" y="2887326"/>
                  <a:pt x="1759435" y="2889258"/>
                  <a:pt x="1745915" y="2927884"/>
                </a:cubicBezTo>
                <a:cubicBezTo>
                  <a:pt x="1743984" y="2933678"/>
                  <a:pt x="1738190" y="2943335"/>
                  <a:pt x="1738190" y="2949129"/>
                </a:cubicBezTo>
                <a:cubicBezTo>
                  <a:pt x="1738190" y="2952991"/>
                  <a:pt x="1747847" y="2976167"/>
                  <a:pt x="1747847" y="2981961"/>
                </a:cubicBezTo>
                <a:lnTo>
                  <a:pt x="1747847" y="3051489"/>
                </a:lnTo>
                <a:cubicBezTo>
                  <a:pt x="1776817" y="3051489"/>
                  <a:pt x="1798061" y="3007068"/>
                  <a:pt x="1809649" y="2991618"/>
                </a:cubicBezTo>
                <a:cubicBezTo>
                  <a:pt x="1817374" y="2978098"/>
                  <a:pt x="1828962" y="2980030"/>
                  <a:pt x="1838619" y="2972304"/>
                </a:cubicBezTo>
                <a:cubicBezTo>
                  <a:pt x="1846344" y="2966510"/>
                  <a:pt x="1848276" y="2952991"/>
                  <a:pt x="1857932" y="2945266"/>
                </a:cubicBezTo>
                <a:cubicBezTo>
                  <a:pt x="1865657" y="2935609"/>
                  <a:pt x="1877245" y="2927884"/>
                  <a:pt x="1888833" y="2925953"/>
                </a:cubicBezTo>
                <a:cubicBezTo>
                  <a:pt x="1902353" y="2922090"/>
                  <a:pt x="1929391" y="2922090"/>
                  <a:pt x="1935185" y="2922090"/>
                </a:cubicBezTo>
                <a:cubicBezTo>
                  <a:pt x="1950636" y="2922090"/>
                  <a:pt x="1977674" y="2925953"/>
                  <a:pt x="1995056" y="2945266"/>
                </a:cubicBezTo>
                <a:cubicBezTo>
                  <a:pt x="1962224" y="2933678"/>
                  <a:pt x="1898490" y="2962648"/>
                  <a:pt x="1890765" y="3010931"/>
                </a:cubicBezTo>
                <a:cubicBezTo>
                  <a:pt x="1888833" y="3014794"/>
                  <a:pt x="1892696" y="3022519"/>
                  <a:pt x="1892696" y="3028313"/>
                </a:cubicBezTo>
                <a:cubicBezTo>
                  <a:pt x="1892696" y="3049557"/>
                  <a:pt x="1884971" y="3057283"/>
                  <a:pt x="1859863" y="3086252"/>
                </a:cubicBezTo>
                <a:cubicBezTo>
                  <a:pt x="1850207" y="3095909"/>
                  <a:pt x="1854069" y="3113291"/>
                  <a:pt x="1844413" y="3126810"/>
                </a:cubicBezTo>
                <a:cubicBezTo>
                  <a:pt x="1840550" y="3132604"/>
                  <a:pt x="1828962" y="3130673"/>
                  <a:pt x="1823168" y="3136467"/>
                </a:cubicBezTo>
                <a:cubicBezTo>
                  <a:pt x="1803855" y="3149986"/>
                  <a:pt x="1803855" y="3167368"/>
                  <a:pt x="1794198" y="3182819"/>
                </a:cubicBezTo>
                <a:lnTo>
                  <a:pt x="1794198" y="3188612"/>
                </a:lnTo>
                <a:lnTo>
                  <a:pt x="1811580" y="3188612"/>
                </a:lnTo>
                <a:cubicBezTo>
                  <a:pt x="1828962" y="3180887"/>
                  <a:pt x="1834756" y="3153849"/>
                  <a:pt x="1850207" y="3144192"/>
                </a:cubicBezTo>
                <a:cubicBezTo>
                  <a:pt x="1856001" y="3138398"/>
                  <a:pt x="1867589" y="3144192"/>
                  <a:pt x="1877245" y="3138398"/>
                </a:cubicBezTo>
                <a:cubicBezTo>
                  <a:pt x="1886902" y="3132604"/>
                  <a:pt x="1894627" y="3119085"/>
                  <a:pt x="1906215" y="3113291"/>
                </a:cubicBezTo>
                <a:cubicBezTo>
                  <a:pt x="1925528" y="3101703"/>
                  <a:pt x="1950636" y="3095909"/>
                  <a:pt x="1973811" y="3086252"/>
                </a:cubicBezTo>
                <a:cubicBezTo>
                  <a:pt x="1973811" y="3095909"/>
                  <a:pt x="1985399" y="3126810"/>
                  <a:pt x="1998919" y="3126810"/>
                </a:cubicBezTo>
                <a:cubicBezTo>
                  <a:pt x="2004713" y="3126810"/>
                  <a:pt x="2008575" y="3117154"/>
                  <a:pt x="2014369" y="3115222"/>
                </a:cubicBezTo>
                <a:cubicBezTo>
                  <a:pt x="2031751" y="3101703"/>
                  <a:pt x="2052996" y="3099772"/>
                  <a:pt x="2072309" y="3095909"/>
                </a:cubicBezTo>
                <a:cubicBezTo>
                  <a:pt x="2066515" y="3088184"/>
                  <a:pt x="2051064" y="3082390"/>
                  <a:pt x="2041408" y="3082390"/>
                </a:cubicBezTo>
                <a:cubicBezTo>
                  <a:pt x="1977674" y="3082390"/>
                  <a:pt x="2002781" y="3080458"/>
                  <a:pt x="1983468" y="3080458"/>
                </a:cubicBezTo>
                <a:cubicBezTo>
                  <a:pt x="1998919" y="3076596"/>
                  <a:pt x="2027888" y="3070802"/>
                  <a:pt x="2031751" y="3070802"/>
                </a:cubicBezTo>
                <a:cubicBezTo>
                  <a:pt x="2058790" y="3070802"/>
                  <a:pt x="2093553" y="3084321"/>
                  <a:pt x="2107073" y="3121016"/>
                </a:cubicBezTo>
                <a:cubicBezTo>
                  <a:pt x="2091622" y="3117154"/>
                  <a:pt x="2066515" y="3109428"/>
                  <a:pt x="2060721" y="3109428"/>
                </a:cubicBezTo>
                <a:cubicBezTo>
                  <a:pt x="2043339" y="3109428"/>
                  <a:pt x="2016301" y="3122948"/>
                  <a:pt x="2002781" y="3142261"/>
                </a:cubicBezTo>
                <a:cubicBezTo>
                  <a:pt x="1993125" y="3153849"/>
                  <a:pt x="2004713" y="3173162"/>
                  <a:pt x="1987331" y="3186681"/>
                </a:cubicBezTo>
                <a:cubicBezTo>
                  <a:pt x="1964155" y="3204063"/>
                  <a:pt x="1925528" y="3227239"/>
                  <a:pt x="1898490" y="3242690"/>
                </a:cubicBezTo>
                <a:cubicBezTo>
                  <a:pt x="1857932" y="3263934"/>
                  <a:pt x="1827031" y="3289041"/>
                  <a:pt x="1792267" y="3289041"/>
                </a:cubicBezTo>
                <a:cubicBezTo>
                  <a:pt x="1786473" y="3289041"/>
                  <a:pt x="1765229" y="3283247"/>
                  <a:pt x="1761366" y="3283247"/>
                </a:cubicBezTo>
                <a:cubicBezTo>
                  <a:pt x="1755572" y="3283247"/>
                  <a:pt x="1745915" y="3287110"/>
                  <a:pt x="1743984" y="3294835"/>
                </a:cubicBezTo>
                <a:cubicBezTo>
                  <a:pt x="1720808" y="3343118"/>
                  <a:pt x="1664800" y="3402989"/>
                  <a:pt x="1633899" y="3453204"/>
                </a:cubicBezTo>
                <a:cubicBezTo>
                  <a:pt x="1626173" y="3462860"/>
                  <a:pt x="1622311" y="3476379"/>
                  <a:pt x="1618448" y="3487967"/>
                </a:cubicBezTo>
                <a:cubicBezTo>
                  <a:pt x="1610723" y="3501487"/>
                  <a:pt x="1608792" y="3538182"/>
                  <a:pt x="1595272" y="3538182"/>
                </a:cubicBezTo>
                <a:cubicBezTo>
                  <a:pt x="1591410" y="3538182"/>
                  <a:pt x="1564371" y="3534319"/>
                  <a:pt x="1558577" y="3534319"/>
                </a:cubicBezTo>
                <a:cubicBezTo>
                  <a:pt x="1545058" y="3534319"/>
                  <a:pt x="1537333" y="3534319"/>
                  <a:pt x="1531539" y="3542044"/>
                </a:cubicBezTo>
                <a:cubicBezTo>
                  <a:pt x="1548921" y="3569083"/>
                  <a:pt x="1585616" y="3598053"/>
                  <a:pt x="1612654" y="3598053"/>
                </a:cubicBezTo>
                <a:cubicBezTo>
                  <a:pt x="1614586" y="3598053"/>
                  <a:pt x="1628105" y="3584533"/>
                  <a:pt x="1631967" y="3584533"/>
                </a:cubicBezTo>
                <a:cubicBezTo>
                  <a:pt x="1651281" y="3584533"/>
                  <a:pt x="1666731" y="3599984"/>
                  <a:pt x="1701495" y="3594190"/>
                </a:cubicBezTo>
                <a:cubicBezTo>
                  <a:pt x="1689907" y="3601915"/>
                  <a:pt x="1676388" y="3603847"/>
                  <a:pt x="1664800" y="3611572"/>
                </a:cubicBezTo>
                <a:lnTo>
                  <a:pt x="1630036" y="3611572"/>
                </a:lnTo>
                <a:cubicBezTo>
                  <a:pt x="1593341" y="3611572"/>
                  <a:pt x="1552783" y="3601915"/>
                  <a:pt x="1525745" y="3563289"/>
                </a:cubicBezTo>
                <a:cubicBezTo>
                  <a:pt x="1512225" y="3543976"/>
                  <a:pt x="1510294" y="3501487"/>
                  <a:pt x="1510294" y="3497624"/>
                </a:cubicBezTo>
                <a:lnTo>
                  <a:pt x="1510294" y="3462860"/>
                </a:lnTo>
                <a:cubicBezTo>
                  <a:pt x="1512225" y="3443547"/>
                  <a:pt x="1531539" y="3424234"/>
                  <a:pt x="1541195" y="3414577"/>
                </a:cubicBezTo>
                <a:lnTo>
                  <a:pt x="1541195" y="3402989"/>
                </a:lnTo>
                <a:cubicBezTo>
                  <a:pt x="1539264" y="3389470"/>
                  <a:pt x="1554715" y="3372088"/>
                  <a:pt x="1562440" y="3358569"/>
                </a:cubicBezTo>
                <a:cubicBezTo>
                  <a:pt x="1523813" y="3327668"/>
                  <a:pt x="1465874" y="3358569"/>
                  <a:pt x="1448492" y="3302560"/>
                </a:cubicBezTo>
                <a:cubicBezTo>
                  <a:pt x="1446560" y="3296767"/>
                  <a:pt x="1446560" y="3289041"/>
                  <a:pt x="1444629" y="3283247"/>
                </a:cubicBezTo>
                <a:cubicBezTo>
                  <a:pt x="1413728" y="3283247"/>
                  <a:pt x="1394415" y="3314148"/>
                  <a:pt x="1394415" y="3337324"/>
                </a:cubicBezTo>
                <a:cubicBezTo>
                  <a:pt x="1394415" y="3346981"/>
                  <a:pt x="1407934" y="3350844"/>
                  <a:pt x="1413728" y="3350844"/>
                </a:cubicBezTo>
                <a:lnTo>
                  <a:pt x="1471668" y="3350844"/>
                </a:lnTo>
                <a:cubicBezTo>
                  <a:pt x="1479393" y="3350844"/>
                  <a:pt x="1481324" y="3352775"/>
                  <a:pt x="1481324" y="3360500"/>
                </a:cubicBezTo>
                <a:cubicBezTo>
                  <a:pt x="1481324" y="3364363"/>
                  <a:pt x="1481324" y="3364363"/>
                  <a:pt x="1479393" y="3366294"/>
                </a:cubicBezTo>
                <a:cubicBezTo>
                  <a:pt x="1431110" y="3393333"/>
                  <a:pt x="1378964" y="3420371"/>
                  <a:pt x="1328750" y="3447410"/>
                </a:cubicBezTo>
                <a:lnTo>
                  <a:pt x="1380896" y="3501487"/>
                </a:lnTo>
                <a:cubicBezTo>
                  <a:pt x="1369308" y="3497624"/>
                  <a:pt x="1353857" y="3493761"/>
                  <a:pt x="1342269" y="3480242"/>
                </a:cubicBezTo>
                <a:cubicBezTo>
                  <a:pt x="1334544" y="3470585"/>
                  <a:pt x="1332612" y="3460929"/>
                  <a:pt x="1328750" y="3451272"/>
                </a:cubicBezTo>
                <a:cubicBezTo>
                  <a:pt x="1328750" y="3451272"/>
                  <a:pt x="1328750" y="3449341"/>
                  <a:pt x="1326818" y="3447410"/>
                </a:cubicBezTo>
                <a:cubicBezTo>
                  <a:pt x="1307505" y="3445478"/>
                  <a:pt x="1272741" y="3439684"/>
                  <a:pt x="1266947" y="3439684"/>
                </a:cubicBezTo>
                <a:cubicBezTo>
                  <a:pt x="1263085" y="3439684"/>
                  <a:pt x="1253428" y="3441616"/>
                  <a:pt x="1245703" y="3443547"/>
                </a:cubicBezTo>
                <a:cubicBezTo>
                  <a:pt x="1259222" y="3455135"/>
                  <a:pt x="1363514" y="3559426"/>
                  <a:pt x="1392483" y="3559426"/>
                </a:cubicBezTo>
                <a:cubicBezTo>
                  <a:pt x="1400209" y="3559426"/>
                  <a:pt x="1409865" y="3538182"/>
                  <a:pt x="1409865" y="3534319"/>
                </a:cubicBezTo>
                <a:cubicBezTo>
                  <a:pt x="1409865" y="3532388"/>
                  <a:pt x="1409865" y="3528525"/>
                  <a:pt x="1411797" y="3526594"/>
                </a:cubicBezTo>
                <a:cubicBezTo>
                  <a:pt x="1452354" y="3536250"/>
                  <a:pt x="1492912" y="3574877"/>
                  <a:pt x="1533470" y="3588396"/>
                </a:cubicBezTo>
                <a:cubicBezTo>
                  <a:pt x="1537333" y="3590327"/>
                  <a:pt x="1543127" y="3598053"/>
                  <a:pt x="1546989" y="3603847"/>
                </a:cubicBezTo>
                <a:lnTo>
                  <a:pt x="1539264" y="3603847"/>
                </a:lnTo>
                <a:lnTo>
                  <a:pt x="1456217" y="3561358"/>
                </a:lnTo>
                <a:cubicBezTo>
                  <a:pt x="1442698" y="3567152"/>
                  <a:pt x="1440767" y="3571014"/>
                  <a:pt x="1440767" y="3580671"/>
                </a:cubicBezTo>
                <a:cubicBezTo>
                  <a:pt x="1440767" y="3594190"/>
                  <a:pt x="1489050" y="3611572"/>
                  <a:pt x="1498706" y="3615435"/>
                </a:cubicBezTo>
                <a:cubicBezTo>
                  <a:pt x="1572096" y="3652130"/>
                  <a:pt x="1722740" y="3735177"/>
                  <a:pt x="1728534" y="3735177"/>
                </a:cubicBezTo>
                <a:cubicBezTo>
                  <a:pt x="1736259" y="3735177"/>
                  <a:pt x="1745915" y="3729383"/>
                  <a:pt x="1745915" y="3719726"/>
                </a:cubicBezTo>
                <a:cubicBezTo>
                  <a:pt x="1745915" y="3715863"/>
                  <a:pt x="1742053" y="3708138"/>
                  <a:pt x="1738190" y="3704275"/>
                </a:cubicBezTo>
                <a:cubicBezTo>
                  <a:pt x="1697632" y="3681100"/>
                  <a:pt x="1655143" y="3661786"/>
                  <a:pt x="1614586" y="3640542"/>
                </a:cubicBezTo>
                <a:cubicBezTo>
                  <a:pt x="1614586" y="3634748"/>
                  <a:pt x="1616517" y="3632817"/>
                  <a:pt x="1616517" y="3630885"/>
                </a:cubicBezTo>
                <a:cubicBezTo>
                  <a:pt x="1655143" y="3652130"/>
                  <a:pt x="1697632" y="3667580"/>
                  <a:pt x="1742053" y="3700413"/>
                </a:cubicBezTo>
                <a:cubicBezTo>
                  <a:pt x="1745915" y="3704275"/>
                  <a:pt x="1755572" y="3704275"/>
                  <a:pt x="1763297" y="3710069"/>
                </a:cubicBezTo>
                <a:cubicBezTo>
                  <a:pt x="1769091" y="3713932"/>
                  <a:pt x="1774885" y="3721657"/>
                  <a:pt x="1782611" y="3727451"/>
                </a:cubicBezTo>
                <a:cubicBezTo>
                  <a:pt x="1790336" y="3733245"/>
                  <a:pt x="1801924" y="3737108"/>
                  <a:pt x="1811580" y="3744833"/>
                </a:cubicBezTo>
                <a:cubicBezTo>
                  <a:pt x="1832825" y="3764146"/>
                  <a:pt x="1856001" y="3781528"/>
                  <a:pt x="1877245" y="3802773"/>
                </a:cubicBezTo>
                <a:cubicBezTo>
                  <a:pt x="1896559" y="3820155"/>
                  <a:pt x="1913940" y="3841399"/>
                  <a:pt x="1929391" y="3864575"/>
                </a:cubicBezTo>
                <a:cubicBezTo>
                  <a:pt x="1998919" y="3957279"/>
                  <a:pt x="2041408" y="4117578"/>
                  <a:pt x="2041408" y="4225732"/>
                </a:cubicBezTo>
                <a:cubicBezTo>
                  <a:pt x="2041408" y="4285603"/>
                  <a:pt x="2022095" y="4405345"/>
                  <a:pt x="1991193" y="4451697"/>
                </a:cubicBezTo>
                <a:lnTo>
                  <a:pt x="1985399" y="4451697"/>
                </a:lnTo>
                <a:cubicBezTo>
                  <a:pt x="1983468" y="4447834"/>
                  <a:pt x="1977674" y="4434315"/>
                  <a:pt x="1969949" y="4434315"/>
                </a:cubicBezTo>
                <a:cubicBezTo>
                  <a:pt x="1964155" y="4434315"/>
                  <a:pt x="1958361" y="4438178"/>
                  <a:pt x="1952567" y="4440109"/>
                </a:cubicBezTo>
                <a:cubicBezTo>
                  <a:pt x="1946773" y="4443972"/>
                  <a:pt x="1940979" y="4443972"/>
                  <a:pt x="1935185" y="4443972"/>
                </a:cubicBezTo>
                <a:cubicBezTo>
                  <a:pt x="1939048" y="4457491"/>
                  <a:pt x="1946773" y="4476804"/>
                  <a:pt x="1964155" y="4476804"/>
                </a:cubicBezTo>
                <a:cubicBezTo>
                  <a:pt x="1969949" y="4476804"/>
                  <a:pt x="1977674" y="4474873"/>
                  <a:pt x="1983468" y="4472942"/>
                </a:cubicBezTo>
                <a:cubicBezTo>
                  <a:pt x="1921666" y="4625516"/>
                  <a:pt x="1805786" y="4783884"/>
                  <a:pt x="1749778" y="4940322"/>
                </a:cubicBezTo>
                <a:cubicBezTo>
                  <a:pt x="1742053" y="4959635"/>
                  <a:pt x="1736259" y="4982811"/>
                  <a:pt x="1728534" y="5004055"/>
                </a:cubicBezTo>
                <a:cubicBezTo>
                  <a:pt x="1722740" y="5015643"/>
                  <a:pt x="1722740" y="5081308"/>
                  <a:pt x="1684113" y="5081308"/>
                </a:cubicBezTo>
                <a:cubicBezTo>
                  <a:pt x="1660937" y="5081308"/>
                  <a:pt x="1649349" y="5061995"/>
                  <a:pt x="1649349" y="5042682"/>
                </a:cubicBezTo>
                <a:lnTo>
                  <a:pt x="1649349" y="5005986"/>
                </a:lnTo>
                <a:cubicBezTo>
                  <a:pt x="1653212" y="4975085"/>
                  <a:pt x="1657075" y="4940322"/>
                  <a:pt x="1664800" y="4909420"/>
                </a:cubicBezTo>
                <a:cubicBezTo>
                  <a:pt x="1686044" y="4824442"/>
                  <a:pt x="1715014" y="4735601"/>
                  <a:pt x="1747847" y="4650623"/>
                </a:cubicBezTo>
                <a:cubicBezTo>
                  <a:pt x="1757503" y="4621653"/>
                  <a:pt x="1771023" y="4588821"/>
                  <a:pt x="1784542" y="4559851"/>
                </a:cubicBezTo>
                <a:cubicBezTo>
                  <a:pt x="1801924" y="4517362"/>
                  <a:pt x="1827031" y="4478736"/>
                  <a:pt x="1827031" y="4442040"/>
                </a:cubicBezTo>
                <a:cubicBezTo>
                  <a:pt x="1827031" y="4438178"/>
                  <a:pt x="1825100" y="4436247"/>
                  <a:pt x="1821237" y="4434315"/>
                </a:cubicBezTo>
                <a:lnTo>
                  <a:pt x="1755572" y="4434315"/>
                </a:lnTo>
                <a:cubicBezTo>
                  <a:pt x="1738190" y="4432384"/>
                  <a:pt x="1707289" y="4424659"/>
                  <a:pt x="1703426" y="4424659"/>
                </a:cubicBezTo>
                <a:cubicBezTo>
                  <a:pt x="1680250" y="4424659"/>
                  <a:pt x="1689907" y="4445903"/>
                  <a:pt x="1689907" y="4453628"/>
                </a:cubicBezTo>
                <a:cubicBezTo>
                  <a:pt x="1689907" y="4484530"/>
                  <a:pt x="1672525" y="4519293"/>
                  <a:pt x="1664800" y="4552126"/>
                </a:cubicBezTo>
                <a:cubicBezTo>
                  <a:pt x="1668663" y="4554057"/>
                  <a:pt x="1672525" y="4554057"/>
                  <a:pt x="1678319" y="4554057"/>
                </a:cubicBezTo>
                <a:cubicBezTo>
                  <a:pt x="1707289" y="4554057"/>
                  <a:pt x="1742053" y="4532813"/>
                  <a:pt x="1774885" y="4525087"/>
                </a:cubicBezTo>
                <a:cubicBezTo>
                  <a:pt x="1765229" y="4550195"/>
                  <a:pt x="1751709" y="4575302"/>
                  <a:pt x="1743984" y="4602340"/>
                </a:cubicBezTo>
                <a:cubicBezTo>
                  <a:pt x="1711152" y="4706632"/>
                  <a:pt x="1620379" y="4901695"/>
                  <a:pt x="1620379" y="5025300"/>
                </a:cubicBezTo>
                <a:cubicBezTo>
                  <a:pt x="1620379" y="5056201"/>
                  <a:pt x="1628105" y="5114140"/>
                  <a:pt x="1682182" y="5114140"/>
                </a:cubicBezTo>
                <a:cubicBezTo>
                  <a:pt x="1736259" y="5114140"/>
                  <a:pt x="1755572" y="5004055"/>
                  <a:pt x="1759435" y="4992467"/>
                </a:cubicBezTo>
                <a:cubicBezTo>
                  <a:pt x="1767160" y="4971223"/>
                  <a:pt x="1774885" y="4944184"/>
                  <a:pt x="1788405" y="4919077"/>
                </a:cubicBezTo>
                <a:cubicBezTo>
                  <a:pt x="1799992" y="4895901"/>
                  <a:pt x="1803855" y="4870794"/>
                  <a:pt x="1815443" y="4849549"/>
                </a:cubicBezTo>
                <a:cubicBezTo>
                  <a:pt x="1856001" y="4764571"/>
                  <a:pt x="1915872" y="4671868"/>
                  <a:pt x="1954498" y="4584958"/>
                </a:cubicBezTo>
                <a:cubicBezTo>
                  <a:pt x="1966086" y="4600409"/>
                  <a:pt x="1971880" y="4615859"/>
                  <a:pt x="1983468" y="4631310"/>
                </a:cubicBezTo>
                <a:cubicBezTo>
                  <a:pt x="1995056" y="4646761"/>
                  <a:pt x="2006644" y="4664143"/>
                  <a:pt x="2022095" y="4677662"/>
                </a:cubicBezTo>
                <a:cubicBezTo>
                  <a:pt x="2118661" y="4768434"/>
                  <a:pt x="2132180" y="4766503"/>
                  <a:pt x="2132180" y="4847618"/>
                </a:cubicBezTo>
                <a:cubicBezTo>
                  <a:pt x="2132180" y="4897832"/>
                  <a:pt x="2122523" y="4911352"/>
                  <a:pt x="2122523" y="4938390"/>
                </a:cubicBezTo>
                <a:cubicBezTo>
                  <a:pt x="2122523" y="4944184"/>
                  <a:pt x="2126386" y="4980879"/>
                  <a:pt x="2134111" y="5002124"/>
                </a:cubicBezTo>
                <a:cubicBezTo>
                  <a:pt x="2137974" y="5011780"/>
                  <a:pt x="2149562" y="5015643"/>
                  <a:pt x="2155356" y="5023368"/>
                </a:cubicBezTo>
                <a:cubicBezTo>
                  <a:pt x="2170806" y="5038819"/>
                  <a:pt x="2211364" y="5069720"/>
                  <a:pt x="2217158" y="5094827"/>
                </a:cubicBezTo>
                <a:cubicBezTo>
                  <a:pt x="2219089" y="5104484"/>
                  <a:pt x="2224883" y="5118003"/>
                  <a:pt x="2224883" y="5123797"/>
                </a:cubicBezTo>
                <a:lnTo>
                  <a:pt x="2224883" y="5164355"/>
                </a:lnTo>
                <a:cubicBezTo>
                  <a:pt x="2190120" y="5081308"/>
                  <a:pt x="2095485" y="5106415"/>
                  <a:pt x="2068446" y="5023368"/>
                </a:cubicBezTo>
                <a:cubicBezTo>
                  <a:pt x="2052996" y="4977017"/>
                  <a:pt x="2064584" y="4828305"/>
                  <a:pt x="1981537" y="4828305"/>
                </a:cubicBezTo>
                <a:cubicBezTo>
                  <a:pt x="1929391" y="4828305"/>
                  <a:pt x="1919734" y="4868863"/>
                  <a:pt x="1919734" y="4903626"/>
                </a:cubicBezTo>
                <a:cubicBezTo>
                  <a:pt x="1919734" y="4907489"/>
                  <a:pt x="1923597" y="4924871"/>
                  <a:pt x="1925528" y="4934528"/>
                </a:cubicBezTo>
                <a:cubicBezTo>
                  <a:pt x="1935185" y="4963497"/>
                  <a:pt x="1954498" y="4994399"/>
                  <a:pt x="1983468" y="5027231"/>
                </a:cubicBezTo>
                <a:cubicBezTo>
                  <a:pt x="1998919" y="5044613"/>
                  <a:pt x="2014369" y="5067789"/>
                  <a:pt x="2025957" y="5089033"/>
                </a:cubicBezTo>
                <a:cubicBezTo>
                  <a:pt x="2051064" y="5129591"/>
                  <a:pt x="2062652" y="5181737"/>
                  <a:pt x="2068446" y="5224226"/>
                </a:cubicBezTo>
                <a:lnTo>
                  <a:pt x="2070378" y="5338174"/>
                </a:lnTo>
                <a:cubicBezTo>
                  <a:pt x="2072309" y="5401907"/>
                  <a:pt x="2095485" y="5508130"/>
                  <a:pt x="2192051" y="5529375"/>
                </a:cubicBezTo>
                <a:cubicBezTo>
                  <a:pt x="2176600" y="5533237"/>
                  <a:pt x="2147631" y="5535169"/>
                  <a:pt x="2141837" y="5535169"/>
                </a:cubicBezTo>
                <a:cubicBezTo>
                  <a:pt x="1989262" y="5535169"/>
                  <a:pt x="1971880" y="5330449"/>
                  <a:pt x="1964155" y="5247402"/>
                </a:cubicBezTo>
                <a:cubicBezTo>
                  <a:pt x="1962224" y="5220363"/>
                  <a:pt x="1950636" y="5193325"/>
                  <a:pt x="1942910" y="5166286"/>
                </a:cubicBezTo>
                <a:cubicBezTo>
                  <a:pt x="1931322" y="5129591"/>
                  <a:pt x="1915872" y="5104484"/>
                  <a:pt x="1883039" y="5104484"/>
                </a:cubicBezTo>
                <a:cubicBezTo>
                  <a:pt x="1836688" y="5104484"/>
                  <a:pt x="1830894" y="5139248"/>
                  <a:pt x="1830894" y="5168218"/>
                </a:cubicBezTo>
                <a:cubicBezTo>
                  <a:pt x="1830894" y="5249333"/>
                  <a:pt x="1873383" y="5264784"/>
                  <a:pt x="1873383" y="5371006"/>
                </a:cubicBezTo>
                <a:cubicBezTo>
                  <a:pt x="1873383" y="5486886"/>
                  <a:pt x="1788405" y="5531306"/>
                  <a:pt x="1788405" y="5608559"/>
                </a:cubicBezTo>
                <a:cubicBezTo>
                  <a:pt x="1788405" y="5736026"/>
                  <a:pt x="1925528" y="5799760"/>
                  <a:pt x="1925528" y="5956197"/>
                </a:cubicBezTo>
                <a:cubicBezTo>
                  <a:pt x="1925528" y="5992892"/>
                  <a:pt x="1919734" y="6027656"/>
                  <a:pt x="1902353" y="6066282"/>
                </a:cubicBezTo>
                <a:cubicBezTo>
                  <a:pt x="1898490" y="6074007"/>
                  <a:pt x="1896559" y="6087527"/>
                  <a:pt x="1890765" y="6099115"/>
                </a:cubicBezTo>
                <a:cubicBezTo>
                  <a:pt x="1888833" y="6102977"/>
                  <a:pt x="1879177" y="6106840"/>
                  <a:pt x="1873383" y="6108771"/>
                </a:cubicBezTo>
                <a:lnTo>
                  <a:pt x="1873383" y="6091389"/>
                </a:lnTo>
                <a:cubicBezTo>
                  <a:pt x="1879177" y="6070145"/>
                  <a:pt x="1886902" y="6039244"/>
                  <a:pt x="1886902" y="6019930"/>
                </a:cubicBezTo>
                <a:cubicBezTo>
                  <a:pt x="1886902" y="5840318"/>
                  <a:pt x="1709220" y="5801691"/>
                  <a:pt x="1649349" y="5658773"/>
                </a:cubicBezTo>
                <a:cubicBezTo>
                  <a:pt x="1641624" y="5637529"/>
                  <a:pt x="1631967" y="5604696"/>
                  <a:pt x="1631967" y="5600834"/>
                </a:cubicBezTo>
                <a:lnTo>
                  <a:pt x="1631967" y="5552551"/>
                </a:lnTo>
                <a:cubicBezTo>
                  <a:pt x="1635830" y="5539031"/>
                  <a:pt x="1637761" y="5521649"/>
                  <a:pt x="1645487" y="5508130"/>
                </a:cubicBezTo>
                <a:cubicBezTo>
                  <a:pt x="1651281" y="5492680"/>
                  <a:pt x="1662869" y="5479160"/>
                  <a:pt x="1670594" y="5465641"/>
                </a:cubicBezTo>
                <a:cubicBezTo>
                  <a:pt x="1680250" y="5444397"/>
                  <a:pt x="1695701" y="5405770"/>
                  <a:pt x="1695701" y="5399976"/>
                </a:cubicBezTo>
                <a:cubicBezTo>
                  <a:pt x="1695701" y="5359418"/>
                  <a:pt x="1664800" y="5328517"/>
                  <a:pt x="1628105" y="5328517"/>
                </a:cubicBezTo>
                <a:cubicBezTo>
                  <a:pt x="1608792" y="5328517"/>
                  <a:pt x="1579822" y="5342036"/>
                  <a:pt x="1564371" y="5351693"/>
                </a:cubicBezTo>
                <a:cubicBezTo>
                  <a:pt x="1481324" y="5403839"/>
                  <a:pt x="1419522" y="5465641"/>
                  <a:pt x="1419522" y="5539031"/>
                </a:cubicBezTo>
                <a:cubicBezTo>
                  <a:pt x="1419522" y="5569932"/>
                  <a:pt x="1434973" y="5606628"/>
                  <a:pt x="1448492" y="5641391"/>
                </a:cubicBezTo>
                <a:cubicBezTo>
                  <a:pt x="1454286" y="5654911"/>
                  <a:pt x="1479393" y="5737957"/>
                  <a:pt x="1479393" y="5764996"/>
                </a:cubicBezTo>
                <a:cubicBezTo>
                  <a:pt x="1479393" y="5801691"/>
                  <a:pt x="1450423" y="5861562"/>
                  <a:pt x="1400209" y="5884738"/>
                </a:cubicBezTo>
                <a:cubicBezTo>
                  <a:pt x="1417591" y="5857699"/>
                  <a:pt x="1423385" y="5836455"/>
                  <a:pt x="1423385" y="5813279"/>
                </a:cubicBezTo>
                <a:cubicBezTo>
                  <a:pt x="1423385" y="5764996"/>
                  <a:pt x="1377033" y="5660705"/>
                  <a:pt x="1361582" y="5627872"/>
                </a:cubicBezTo>
                <a:cubicBezTo>
                  <a:pt x="1342269" y="5589246"/>
                  <a:pt x="1328750" y="5542894"/>
                  <a:pt x="1319093" y="5502336"/>
                </a:cubicBezTo>
                <a:cubicBezTo>
                  <a:pt x="1317162" y="5490748"/>
                  <a:pt x="1313299" y="5467572"/>
                  <a:pt x="1313299" y="5463710"/>
                </a:cubicBezTo>
                <a:lnTo>
                  <a:pt x="1313299" y="5415427"/>
                </a:lnTo>
                <a:cubicBezTo>
                  <a:pt x="1315231" y="5401907"/>
                  <a:pt x="1317162" y="5386457"/>
                  <a:pt x="1321025" y="5374869"/>
                </a:cubicBezTo>
                <a:cubicBezTo>
                  <a:pt x="1346132" y="5274440"/>
                  <a:pt x="1485187" y="5214569"/>
                  <a:pt x="1548921" y="5121866"/>
                </a:cubicBezTo>
                <a:cubicBezTo>
                  <a:pt x="1560508" y="5104484"/>
                  <a:pt x="1566302" y="5092896"/>
                  <a:pt x="1566302" y="5079377"/>
                </a:cubicBezTo>
                <a:cubicBezTo>
                  <a:pt x="1566302" y="5058132"/>
                  <a:pt x="1550852" y="5040750"/>
                  <a:pt x="1531539" y="5040750"/>
                </a:cubicBezTo>
                <a:cubicBezTo>
                  <a:pt x="1527676" y="5040750"/>
                  <a:pt x="1500637" y="5048476"/>
                  <a:pt x="1489050" y="5058132"/>
                </a:cubicBezTo>
                <a:cubicBezTo>
                  <a:pt x="1469736" y="5071651"/>
                  <a:pt x="1452354" y="5094827"/>
                  <a:pt x="1434973" y="5112209"/>
                </a:cubicBezTo>
                <a:cubicBezTo>
                  <a:pt x="1415659" y="5129591"/>
                  <a:pt x="1388621" y="5141179"/>
                  <a:pt x="1367376" y="5146973"/>
                </a:cubicBezTo>
                <a:cubicBezTo>
                  <a:pt x="1357720" y="5150836"/>
                  <a:pt x="1346132" y="5152767"/>
                  <a:pt x="1338406" y="5154698"/>
                </a:cubicBezTo>
                <a:cubicBezTo>
                  <a:pt x="1326818" y="5156630"/>
                  <a:pt x="1313299" y="5162424"/>
                  <a:pt x="1301711" y="5164355"/>
                </a:cubicBezTo>
                <a:cubicBezTo>
                  <a:pt x="1259222" y="5170149"/>
                  <a:pt x="1191626" y="5230020"/>
                  <a:pt x="1180038" y="5276372"/>
                </a:cubicBezTo>
                <a:cubicBezTo>
                  <a:pt x="1170381" y="5309204"/>
                  <a:pt x="1164587" y="5349762"/>
                  <a:pt x="1158793" y="5382594"/>
                </a:cubicBezTo>
                <a:cubicBezTo>
                  <a:pt x="1154931" y="5407701"/>
                  <a:pt x="1145274" y="5432809"/>
                  <a:pt x="1120167" y="5457916"/>
                </a:cubicBezTo>
                <a:cubicBezTo>
                  <a:pt x="1125961" y="5436671"/>
                  <a:pt x="1133686" y="5415427"/>
                  <a:pt x="1137549" y="5394182"/>
                </a:cubicBezTo>
                <a:cubicBezTo>
                  <a:pt x="1137549" y="5388388"/>
                  <a:pt x="1139480" y="5382594"/>
                  <a:pt x="1141412" y="5376800"/>
                </a:cubicBezTo>
                <a:lnTo>
                  <a:pt x="1141412" y="5343968"/>
                </a:lnTo>
                <a:lnTo>
                  <a:pt x="1131755" y="5272509"/>
                </a:lnTo>
                <a:cubicBezTo>
                  <a:pt x="1133686" y="5218432"/>
                  <a:pt x="1131755" y="5216501"/>
                  <a:pt x="1131755" y="5214569"/>
                </a:cubicBezTo>
                <a:cubicBezTo>
                  <a:pt x="1131755" y="5170149"/>
                  <a:pt x="1170381" y="5108347"/>
                  <a:pt x="1228321" y="5075514"/>
                </a:cubicBezTo>
                <a:cubicBezTo>
                  <a:pt x="1263085" y="5054270"/>
                  <a:pt x="1307505" y="5046544"/>
                  <a:pt x="1340338" y="5027231"/>
                </a:cubicBezTo>
                <a:cubicBezTo>
                  <a:pt x="1363514" y="5013712"/>
                  <a:pt x="1382827" y="4988605"/>
                  <a:pt x="1402140" y="4965429"/>
                </a:cubicBezTo>
                <a:cubicBezTo>
                  <a:pt x="1409865" y="4955772"/>
                  <a:pt x="1490981" y="4837961"/>
                  <a:pt x="1490981" y="4820580"/>
                </a:cubicBezTo>
                <a:cubicBezTo>
                  <a:pt x="1490981" y="4785816"/>
                  <a:pt x="1442698" y="4785816"/>
                  <a:pt x="1429179" y="4785816"/>
                </a:cubicBezTo>
                <a:cubicBezTo>
                  <a:pt x="1284329" y="4785816"/>
                  <a:pt x="1282398" y="5031094"/>
                  <a:pt x="1118236" y="5031094"/>
                </a:cubicBezTo>
                <a:cubicBezTo>
                  <a:pt x="1114373" y="5031094"/>
                  <a:pt x="1095060" y="5029162"/>
                  <a:pt x="1083472" y="5027231"/>
                </a:cubicBezTo>
                <a:cubicBezTo>
                  <a:pt x="1274673" y="4951909"/>
                  <a:pt x="1191626" y="4752983"/>
                  <a:pt x="1365445" y="4646761"/>
                </a:cubicBezTo>
                <a:cubicBezTo>
                  <a:pt x="1324887" y="4621653"/>
                  <a:pt x="1257291" y="4565645"/>
                  <a:pt x="1239909" y="4517362"/>
                </a:cubicBezTo>
                <a:cubicBezTo>
                  <a:pt x="1237978" y="4511568"/>
                  <a:pt x="1236046" y="4509637"/>
                  <a:pt x="1232184" y="4505774"/>
                </a:cubicBezTo>
                <a:cubicBezTo>
                  <a:pt x="1178107" y="4530881"/>
                  <a:pt x="1118236" y="4554057"/>
                  <a:pt x="1064159" y="4554057"/>
                </a:cubicBezTo>
                <a:cubicBezTo>
                  <a:pt x="981112" y="4554057"/>
                  <a:pt x="871026" y="4509637"/>
                  <a:pt x="838194" y="4395689"/>
                </a:cubicBezTo>
                <a:cubicBezTo>
                  <a:pt x="836263" y="4384101"/>
                  <a:pt x="832400" y="4360925"/>
                  <a:pt x="832400" y="4357062"/>
                </a:cubicBezTo>
                <a:lnTo>
                  <a:pt x="832400" y="4320367"/>
                </a:lnTo>
                <a:cubicBezTo>
                  <a:pt x="836263" y="4285603"/>
                  <a:pt x="845919" y="4241183"/>
                  <a:pt x="882614" y="4208351"/>
                </a:cubicBezTo>
                <a:cubicBezTo>
                  <a:pt x="903859" y="4187106"/>
                  <a:pt x="930897" y="4181312"/>
                  <a:pt x="956005" y="4167793"/>
                </a:cubicBezTo>
                <a:cubicBezTo>
                  <a:pt x="971455" y="4158136"/>
                  <a:pt x="986906" y="4138823"/>
                  <a:pt x="990768" y="4125304"/>
                </a:cubicBezTo>
                <a:cubicBezTo>
                  <a:pt x="994631" y="4111784"/>
                  <a:pt x="998494" y="4094402"/>
                  <a:pt x="1004288" y="4080883"/>
                </a:cubicBezTo>
                <a:cubicBezTo>
                  <a:pt x="1035189" y="3986248"/>
                  <a:pt x="1131755" y="3963073"/>
                  <a:pt x="1197420" y="3955347"/>
                </a:cubicBezTo>
                <a:cubicBezTo>
                  <a:pt x="1241840" y="3947622"/>
                  <a:pt x="1251497" y="3957279"/>
                  <a:pt x="1257291" y="3957279"/>
                </a:cubicBezTo>
                <a:cubicBezTo>
                  <a:pt x="1261154" y="3957279"/>
                  <a:pt x="1265016" y="3957279"/>
                  <a:pt x="1268879" y="3955347"/>
                </a:cubicBezTo>
                <a:cubicBezTo>
                  <a:pt x="1282398" y="3945691"/>
                  <a:pt x="1309437" y="3922515"/>
                  <a:pt x="1309437" y="3916721"/>
                </a:cubicBezTo>
                <a:cubicBezTo>
                  <a:pt x="1309437" y="3887751"/>
                  <a:pt x="1237978" y="3816292"/>
                  <a:pt x="1216733" y="3806635"/>
                </a:cubicBezTo>
                <a:cubicBezTo>
                  <a:pt x="1224458" y="3804704"/>
                  <a:pt x="1237978" y="3806635"/>
                  <a:pt x="1249566" y="3812429"/>
                </a:cubicBezTo>
                <a:cubicBezTo>
                  <a:pt x="1326818" y="3849125"/>
                  <a:pt x="1411797" y="3883888"/>
                  <a:pt x="1489050" y="3920583"/>
                </a:cubicBezTo>
                <a:cubicBezTo>
                  <a:pt x="1558577" y="3955347"/>
                  <a:pt x="1641624" y="3974660"/>
                  <a:pt x="1709220" y="4049982"/>
                </a:cubicBezTo>
                <a:lnTo>
                  <a:pt x="1697632" y="4049982"/>
                </a:lnTo>
                <a:cubicBezTo>
                  <a:pt x="1693770" y="4048051"/>
                  <a:pt x="1686044" y="4042257"/>
                  <a:pt x="1682182" y="4042257"/>
                </a:cubicBezTo>
                <a:cubicBezTo>
                  <a:pt x="1674457" y="4042257"/>
                  <a:pt x="1672525" y="4048051"/>
                  <a:pt x="1672525" y="4051913"/>
                </a:cubicBezTo>
                <a:cubicBezTo>
                  <a:pt x="1672525" y="4065433"/>
                  <a:pt x="1697632" y="4088608"/>
                  <a:pt x="1697632" y="4107922"/>
                </a:cubicBezTo>
                <a:cubicBezTo>
                  <a:pt x="1697632" y="4111784"/>
                  <a:pt x="1695701" y="4123372"/>
                  <a:pt x="1691838" y="4131098"/>
                </a:cubicBezTo>
                <a:lnTo>
                  <a:pt x="1631967" y="4057707"/>
                </a:lnTo>
                <a:cubicBezTo>
                  <a:pt x="1633899" y="4055776"/>
                  <a:pt x="1649349" y="4051913"/>
                  <a:pt x="1649349" y="4044188"/>
                </a:cubicBezTo>
                <a:cubicBezTo>
                  <a:pt x="1649349" y="4040325"/>
                  <a:pt x="1637761" y="4032600"/>
                  <a:pt x="1633899" y="4028737"/>
                </a:cubicBezTo>
                <a:cubicBezTo>
                  <a:pt x="1554715" y="3974660"/>
                  <a:pt x="1475530" y="4011356"/>
                  <a:pt x="1402140" y="3951485"/>
                </a:cubicBezTo>
                <a:cubicBezTo>
                  <a:pt x="1382827" y="3936034"/>
                  <a:pt x="1365445" y="3912858"/>
                  <a:pt x="1346132" y="3893545"/>
                </a:cubicBezTo>
                <a:cubicBezTo>
                  <a:pt x="1346132" y="3893545"/>
                  <a:pt x="1344200" y="3891614"/>
                  <a:pt x="1344200" y="3897408"/>
                </a:cubicBezTo>
                <a:cubicBezTo>
                  <a:pt x="1344200" y="3901270"/>
                  <a:pt x="1348063" y="3907064"/>
                  <a:pt x="1349994" y="3912858"/>
                </a:cubicBezTo>
                <a:cubicBezTo>
                  <a:pt x="1369308" y="3957279"/>
                  <a:pt x="1433041" y="3993974"/>
                  <a:pt x="1475530" y="4003630"/>
                </a:cubicBezTo>
                <a:cubicBezTo>
                  <a:pt x="1527676" y="4015218"/>
                  <a:pt x="1593341" y="4015218"/>
                  <a:pt x="1628105" y="4055776"/>
                </a:cubicBezTo>
                <a:cubicBezTo>
                  <a:pt x="1606860" y="4049982"/>
                  <a:pt x="1556646" y="4028737"/>
                  <a:pt x="1527676" y="4028737"/>
                </a:cubicBezTo>
                <a:lnTo>
                  <a:pt x="1483256" y="4028737"/>
                </a:lnTo>
                <a:cubicBezTo>
                  <a:pt x="1467805" y="4026806"/>
                  <a:pt x="1448492" y="4022944"/>
                  <a:pt x="1433041" y="4017150"/>
                </a:cubicBezTo>
                <a:cubicBezTo>
                  <a:pt x="1398277" y="4007493"/>
                  <a:pt x="1359651" y="3982386"/>
                  <a:pt x="1332612" y="3943759"/>
                </a:cubicBezTo>
                <a:cubicBezTo>
                  <a:pt x="1328750" y="3937965"/>
                  <a:pt x="1324887" y="3936034"/>
                  <a:pt x="1319093" y="3936034"/>
                </a:cubicBezTo>
                <a:cubicBezTo>
                  <a:pt x="1309437" y="3936034"/>
                  <a:pt x="1295917" y="3953416"/>
                  <a:pt x="1295917" y="3961141"/>
                </a:cubicBezTo>
                <a:cubicBezTo>
                  <a:pt x="1295917" y="3965004"/>
                  <a:pt x="1299780" y="3970798"/>
                  <a:pt x="1305574" y="3972729"/>
                </a:cubicBezTo>
                <a:cubicBezTo>
                  <a:pt x="1324887" y="3984317"/>
                  <a:pt x="1355788" y="3990111"/>
                  <a:pt x="1375102" y="4013287"/>
                </a:cubicBezTo>
                <a:cubicBezTo>
                  <a:pt x="1390552" y="4028737"/>
                  <a:pt x="1392483" y="4042257"/>
                  <a:pt x="1402140" y="4059639"/>
                </a:cubicBezTo>
                <a:cubicBezTo>
                  <a:pt x="1409865" y="4073158"/>
                  <a:pt x="1421453" y="4075089"/>
                  <a:pt x="1429179" y="4075089"/>
                </a:cubicBezTo>
                <a:cubicBezTo>
                  <a:pt x="1434973" y="4075089"/>
                  <a:pt x="1458148" y="4063501"/>
                  <a:pt x="1473599" y="4061570"/>
                </a:cubicBezTo>
                <a:cubicBezTo>
                  <a:pt x="1481324" y="4061570"/>
                  <a:pt x="1490981" y="4059639"/>
                  <a:pt x="1496775" y="4059639"/>
                </a:cubicBezTo>
                <a:cubicBezTo>
                  <a:pt x="1500637" y="4059639"/>
                  <a:pt x="1498706" y="4063501"/>
                  <a:pt x="1504500" y="4063501"/>
                </a:cubicBezTo>
                <a:cubicBezTo>
                  <a:pt x="1512225" y="4063501"/>
                  <a:pt x="1510294" y="4061570"/>
                  <a:pt x="1510294" y="4059639"/>
                </a:cubicBezTo>
                <a:cubicBezTo>
                  <a:pt x="1510294" y="4063501"/>
                  <a:pt x="1537333" y="4063501"/>
                  <a:pt x="1550852" y="4063501"/>
                </a:cubicBezTo>
                <a:cubicBezTo>
                  <a:pt x="1597204" y="4063501"/>
                  <a:pt x="1660937" y="4127235"/>
                  <a:pt x="1678319" y="4175518"/>
                </a:cubicBezTo>
                <a:cubicBezTo>
                  <a:pt x="1682182" y="4173587"/>
                  <a:pt x="1682182" y="4169724"/>
                  <a:pt x="1684113" y="4165861"/>
                </a:cubicBezTo>
                <a:cubicBezTo>
                  <a:pt x="1687976" y="4187106"/>
                  <a:pt x="1695701" y="4214145"/>
                  <a:pt x="1695701" y="4239252"/>
                </a:cubicBezTo>
                <a:cubicBezTo>
                  <a:pt x="1695701" y="4322299"/>
                  <a:pt x="1643555" y="4401483"/>
                  <a:pt x="1564371" y="4409208"/>
                </a:cubicBezTo>
                <a:cubicBezTo>
                  <a:pt x="1550852" y="4411139"/>
                  <a:pt x="1527676" y="4411139"/>
                  <a:pt x="1521882" y="4411139"/>
                </a:cubicBezTo>
                <a:cubicBezTo>
                  <a:pt x="1518019" y="4411139"/>
                  <a:pt x="1492912" y="4413071"/>
                  <a:pt x="1481324" y="4409208"/>
                </a:cubicBezTo>
                <a:cubicBezTo>
                  <a:pt x="1467805" y="4407277"/>
                  <a:pt x="1450423" y="4401483"/>
                  <a:pt x="1436904" y="4401483"/>
                </a:cubicBezTo>
                <a:cubicBezTo>
                  <a:pt x="1367376" y="4401483"/>
                  <a:pt x="1355788" y="4453628"/>
                  <a:pt x="1268879" y="4453628"/>
                </a:cubicBezTo>
                <a:cubicBezTo>
                  <a:pt x="1207077" y="4453628"/>
                  <a:pt x="1137549" y="4422727"/>
                  <a:pt x="1102785" y="4341612"/>
                </a:cubicBezTo>
                <a:cubicBezTo>
                  <a:pt x="1098922" y="4330024"/>
                  <a:pt x="1093128" y="4306848"/>
                  <a:pt x="1093128" y="4302985"/>
                </a:cubicBezTo>
                <a:lnTo>
                  <a:pt x="1093128" y="4254702"/>
                </a:lnTo>
                <a:cubicBezTo>
                  <a:pt x="1108579" y="4156205"/>
                  <a:pt x="1187763" y="4113716"/>
                  <a:pt x="1257291" y="4113716"/>
                </a:cubicBezTo>
                <a:cubicBezTo>
                  <a:pt x="1334544" y="4113716"/>
                  <a:pt x="1396346" y="4163930"/>
                  <a:pt x="1396346" y="4245046"/>
                </a:cubicBezTo>
                <a:cubicBezTo>
                  <a:pt x="1396346" y="4310711"/>
                  <a:pt x="1342269" y="4360925"/>
                  <a:pt x="1278535" y="4360925"/>
                </a:cubicBezTo>
                <a:cubicBezTo>
                  <a:pt x="1222527" y="4360925"/>
                  <a:pt x="1191626" y="4318436"/>
                  <a:pt x="1191626" y="4270153"/>
                </a:cubicBezTo>
                <a:cubicBezTo>
                  <a:pt x="1191626" y="4233458"/>
                  <a:pt x="1209008" y="4208351"/>
                  <a:pt x="1245703" y="4208351"/>
                </a:cubicBezTo>
                <a:cubicBezTo>
                  <a:pt x="1257291" y="4208351"/>
                  <a:pt x="1268879" y="4214145"/>
                  <a:pt x="1268879" y="4223801"/>
                </a:cubicBezTo>
                <a:cubicBezTo>
                  <a:pt x="1268879" y="4239252"/>
                  <a:pt x="1230252" y="4243114"/>
                  <a:pt x="1230252" y="4272084"/>
                </a:cubicBezTo>
                <a:cubicBezTo>
                  <a:pt x="1230252" y="4301054"/>
                  <a:pt x="1255360" y="4318436"/>
                  <a:pt x="1276604" y="4318436"/>
                </a:cubicBezTo>
                <a:cubicBezTo>
                  <a:pt x="1315231" y="4318436"/>
                  <a:pt x="1359651" y="4289466"/>
                  <a:pt x="1359651" y="4245046"/>
                </a:cubicBezTo>
                <a:cubicBezTo>
                  <a:pt x="1359651" y="4179381"/>
                  <a:pt x="1299780" y="4158136"/>
                  <a:pt x="1255360" y="4158136"/>
                </a:cubicBezTo>
                <a:cubicBezTo>
                  <a:pt x="1183901" y="4158136"/>
                  <a:pt x="1129824" y="4200625"/>
                  <a:pt x="1129824" y="4275947"/>
                </a:cubicBezTo>
                <a:cubicBezTo>
                  <a:pt x="1129824" y="4360925"/>
                  <a:pt x="1199351" y="4413071"/>
                  <a:pt x="1270810" y="4413071"/>
                </a:cubicBezTo>
                <a:cubicBezTo>
                  <a:pt x="1355788" y="4413071"/>
                  <a:pt x="1386689" y="4345474"/>
                  <a:pt x="1415659" y="4345474"/>
                </a:cubicBezTo>
                <a:cubicBezTo>
                  <a:pt x="1448492" y="4345474"/>
                  <a:pt x="1467805" y="4382170"/>
                  <a:pt x="1523813" y="4382170"/>
                </a:cubicBezTo>
                <a:cubicBezTo>
                  <a:pt x="1614586" y="4382170"/>
                  <a:pt x="1655143" y="4297191"/>
                  <a:pt x="1655143" y="4231526"/>
                </a:cubicBezTo>
                <a:cubicBezTo>
                  <a:pt x="1655143" y="4142685"/>
                  <a:pt x="1589478" y="4088608"/>
                  <a:pt x="1510294" y="4088608"/>
                </a:cubicBezTo>
                <a:cubicBezTo>
                  <a:pt x="1456217" y="4088608"/>
                  <a:pt x="1448492" y="4107922"/>
                  <a:pt x="1413728" y="4107922"/>
                </a:cubicBezTo>
                <a:cubicBezTo>
                  <a:pt x="1377033" y="4107922"/>
                  <a:pt x="1388621" y="4071227"/>
                  <a:pt x="1361582" y="4044188"/>
                </a:cubicBezTo>
                <a:cubicBezTo>
                  <a:pt x="1317162" y="3997836"/>
                  <a:pt x="1265016" y="3982386"/>
                  <a:pt x="1218664" y="3982386"/>
                </a:cubicBezTo>
                <a:cubicBezTo>
                  <a:pt x="1156862" y="3982386"/>
                  <a:pt x="1046777" y="4021012"/>
                  <a:pt x="1021670" y="4109853"/>
                </a:cubicBezTo>
                <a:cubicBezTo>
                  <a:pt x="1017807" y="4123372"/>
                  <a:pt x="1019738" y="4142685"/>
                  <a:pt x="1015876" y="4160067"/>
                </a:cubicBezTo>
                <a:cubicBezTo>
                  <a:pt x="1012013" y="4189037"/>
                  <a:pt x="971455" y="4190969"/>
                  <a:pt x="954073" y="4198694"/>
                </a:cubicBezTo>
                <a:cubicBezTo>
                  <a:pt x="878752" y="4229595"/>
                  <a:pt x="859438" y="4293329"/>
                  <a:pt x="859438" y="4343543"/>
                </a:cubicBezTo>
                <a:cubicBezTo>
                  <a:pt x="859438" y="4457491"/>
                  <a:pt x="979180" y="4527019"/>
                  <a:pt x="1066090" y="4527019"/>
                </a:cubicBezTo>
                <a:cubicBezTo>
                  <a:pt x="1158793" y="4527019"/>
                  <a:pt x="1205145" y="4474873"/>
                  <a:pt x="1236046" y="4474873"/>
                </a:cubicBezTo>
                <a:cubicBezTo>
                  <a:pt x="1255360" y="4474873"/>
                  <a:pt x="1276604" y="4525087"/>
                  <a:pt x="1282398" y="4532813"/>
                </a:cubicBezTo>
                <a:cubicBezTo>
                  <a:pt x="1321025" y="4579164"/>
                  <a:pt x="1353857" y="4615859"/>
                  <a:pt x="1396346" y="4615859"/>
                </a:cubicBezTo>
                <a:cubicBezTo>
                  <a:pt x="1429179" y="4615859"/>
                  <a:pt x="1467805" y="4584958"/>
                  <a:pt x="1502569" y="4584958"/>
                </a:cubicBezTo>
                <a:cubicBezTo>
                  <a:pt x="1508363" y="4584958"/>
                  <a:pt x="1525745" y="4588821"/>
                  <a:pt x="1535401" y="4592684"/>
                </a:cubicBezTo>
                <a:cubicBezTo>
                  <a:pt x="1539264" y="4575302"/>
                  <a:pt x="1554715" y="4581096"/>
                  <a:pt x="1566302" y="4579164"/>
                </a:cubicBezTo>
                <a:cubicBezTo>
                  <a:pt x="1591410" y="4573370"/>
                  <a:pt x="1618448" y="4567576"/>
                  <a:pt x="1641624" y="4554057"/>
                </a:cubicBezTo>
                <a:cubicBezTo>
                  <a:pt x="1647418" y="4550195"/>
                  <a:pt x="1649349" y="4536675"/>
                  <a:pt x="1653212" y="4528950"/>
                </a:cubicBezTo>
                <a:cubicBezTo>
                  <a:pt x="1660937" y="4511568"/>
                  <a:pt x="1666731" y="4484530"/>
                  <a:pt x="1670594" y="4469079"/>
                </a:cubicBezTo>
                <a:cubicBezTo>
                  <a:pt x="1672525" y="4463285"/>
                  <a:pt x="1672525" y="4455560"/>
                  <a:pt x="1674457" y="4449766"/>
                </a:cubicBezTo>
                <a:cubicBezTo>
                  <a:pt x="1672525" y="4413071"/>
                  <a:pt x="1672525" y="4403414"/>
                  <a:pt x="1672525" y="4393757"/>
                </a:cubicBezTo>
                <a:cubicBezTo>
                  <a:pt x="1697632" y="4399551"/>
                  <a:pt x="1745915" y="4420796"/>
                  <a:pt x="1776817" y="4420796"/>
                </a:cubicBezTo>
                <a:cubicBezTo>
                  <a:pt x="1792267" y="4420796"/>
                  <a:pt x="1848276" y="4411139"/>
                  <a:pt x="1840550" y="4386032"/>
                </a:cubicBezTo>
                <a:cubicBezTo>
                  <a:pt x="1840550" y="4382170"/>
                  <a:pt x="1840550" y="4376376"/>
                  <a:pt x="1842482" y="4370582"/>
                </a:cubicBezTo>
                <a:lnTo>
                  <a:pt x="1842482" y="4266290"/>
                </a:lnTo>
                <a:cubicBezTo>
                  <a:pt x="1828962" y="4206419"/>
                  <a:pt x="1819306" y="4144617"/>
                  <a:pt x="1763297" y="4082815"/>
                </a:cubicBezTo>
                <a:cubicBezTo>
                  <a:pt x="1757503" y="4075089"/>
                  <a:pt x="1753641" y="4065433"/>
                  <a:pt x="1747847" y="4059639"/>
                </a:cubicBezTo>
                <a:cubicBezTo>
                  <a:pt x="1738190" y="4046119"/>
                  <a:pt x="1724671" y="4030669"/>
                  <a:pt x="1711152" y="4019081"/>
                </a:cubicBezTo>
                <a:cubicBezTo>
                  <a:pt x="1686044" y="3999768"/>
                  <a:pt x="1657075" y="3984317"/>
                  <a:pt x="1633899" y="3968867"/>
                </a:cubicBezTo>
                <a:cubicBezTo>
                  <a:pt x="1618448" y="3961141"/>
                  <a:pt x="1601066" y="3953416"/>
                  <a:pt x="1587547" y="3943759"/>
                </a:cubicBezTo>
                <a:cubicBezTo>
                  <a:pt x="1572096" y="3936034"/>
                  <a:pt x="1554715" y="3926377"/>
                  <a:pt x="1537333" y="3918652"/>
                </a:cubicBezTo>
                <a:cubicBezTo>
                  <a:pt x="1483256" y="3893545"/>
                  <a:pt x="1427247" y="3864575"/>
                  <a:pt x="1375102" y="3847193"/>
                </a:cubicBezTo>
                <a:cubicBezTo>
                  <a:pt x="1338406" y="3835605"/>
                  <a:pt x="1301711" y="3818223"/>
                  <a:pt x="1268879" y="3802773"/>
                </a:cubicBezTo>
                <a:cubicBezTo>
                  <a:pt x="1241840" y="3791185"/>
                  <a:pt x="1212870" y="3773803"/>
                  <a:pt x="1183901" y="3760284"/>
                </a:cubicBezTo>
                <a:cubicBezTo>
                  <a:pt x="986906" y="3661786"/>
                  <a:pt x="801499" y="3418440"/>
                  <a:pt x="787980" y="3240758"/>
                </a:cubicBezTo>
                <a:cubicBezTo>
                  <a:pt x="787980" y="3225308"/>
                  <a:pt x="784117" y="3196338"/>
                  <a:pt x="784117" y="3192475"/>
                </a:cubicBezTo>
                <a:lnTo>
                  <a:pt x="784117" y="3155780"/>
                </a:lnTo>
                <a:cubicBezTo>
                  <a:pt x="789911" y="2916296"/>
                  <a:pt x="971455" y="2723164"/>
                  <a:pt x="1180038" y="2723164"/>
                </a:cubicBezTo>
                <a:cubicBezTo>
                  <a:pt x="1183901" y="2723164"/>
                  <a:pt x="1226390" y="2723164"/>
                  <a:pt x="1249566" y="2728958"/>
                </a:cubicBezTo>
                <a:cubicBezTo>
                  <a:pt x="1259222" y="2730889"/>
                  <a:pt x="1266947" y="2734752"/>
                  <a:pt x="1278535" y="2736683"/>
                </a:cubicBezTo>
                <a:cubicBezTo>
                  <a:pt x="1344200" y="2748271"/>
                  <a:pt x="1448492" y="2854494"/>
                  <a:pt x="1460080" y="2922090"/>
                </a:cubicBezTo>
                <a:cubicBezTo>
                  <a:pt x="1463942" y="2941403"/>
                  <a:pt x="1465874" y="2962648"/>
                  <a:pt x="1471668" y="2983892"/>
                </a:cubicBezTo>
                <a:cubicBezTo>
                  <a:pt x="1473599" y="2991618"/>
                  <a:pt x="1483256" y="2991618"/>
                  <a:pt x="1487118" y="2991618"/>
                </a:cubicBezTo>
                <a:cubicBezTo>
                  <a:pt x="1498706" y="2991618"/>
                  <a:pt x="1490981" y="2985824"/>
                  <a:pt x="1506431" y="2976167"/>
                </a:cubicBezTo>
                <a:cubicBezTo>
                  <a:pt x="1516088" y="2968442"/>
                  <a:pt x="1546989" y="2958785"/>
                  <a:pt x="1546989" y="2943335"/>
                </a:cubicBezTo>
                <a:cubicBezTo>
                  <a:pt x="1546989" y="2929815"/>
                  <a:pt x="1525745" y="2906640"/>
                  <a:pt x="1512225" y="2906640"/>
                </a:cubicBezTo>
                <a:cubicBezTo>
                  <a:pt x="1506431" y="2906640"/>
                  <a:pt x="1494844" y="2914365"/>
                  <a:pt x="1487118" y="2918227"/>
                </a:cubicBezTo>
                <a:lnTo>
                  <a:pt x="1481324" y="2918227"/>
                </a:lnTo>
                <a:cubicBezTo>
                  <a:pt x="1477462" y="2908571"/>
                  <a:pt x="1475530" y="2895052"/>
                  <a:pt x="1471668" y="2887326"/>
                </a:cubicBezTo>
                <a:cubicBezTo>
                  <a:pt x="1407934" y="2744408"/>
                  <a:pt x="1268879" y="2701919"/>
                  <a:pt x="1164587" y="2701919"/>
                </a:cubicBezTo>
                <a:cubicBezTo>
                  <a:pt x="1125961" y="2701919"/>
                  <a:pt x="1129824" y="2696125"/>
                  <a:pt x="1079609" y="2711576"/>
                </a:cubicBezTo>
                <a:cubicBezTo>
                  <a:pt x="963730" y="2744408"/>
                  <a:pt x="822743" y="2893120"/>
                  <a:pt x="789911" y="3007068"/>
                </a:cubicBezTo>
                <a:cubicBezTo>
                  <a:pt x="770598" y="3072733"/>
                  <a:pt x="764804" y="3130673"/>
                  <a:pt x="764804" y="3194406"/>
                </a:cubicBezTo>
                <a:cubicBezTo>
                  <a:pt x="764804" y="3229170"/>
                  <a:pt x="764804" y="3246552"/>
                  <a:pt x="772529" y="3290973"/>
                </a:cubicBezTo>
                <a:cubicBezTo>
                  <a:pt x="797636" y="3449341"/>
                  <a:pt x="998494" y="3690756"/>
                  <a:pt x="1176175" y="3775734"/>
                </a:cubicBezTo>
                <a:cubicBezTo>
                  <a:pt x="1187763" y="3781528"/>
                  <a:pt x="1199351" y="3793116"/>
                  <a:pt x="1209008" y="3802773"/>
                </a:cubicBezTo>
                <a:cubicBezTo>
                  <a:pt x="1201283" y="3800842"/>
                  <a:pt x="1189695" y="3796979"/>
                  <a:pt x="1185832" y="3796979"/>
                </a:cubicBezTo>
                <a:cubicBezTo>
                  <a:pt x="1172313" y="3796979"/>
                  <a:pt x="1160725" y="3804704"/>
                  <a:pt x="1160725" y="3818223"/>
                </a:cubicBezTo>
                <a:cubicBezTo>
                  <a:pt x="1160725" y="3822086"/>
                  <a:pt x="1158793" y="3824017"/>
                  <a:pt x="1162656" y="3827880"/>
                </a:cubicBezTo>
                <a:cubicBezTo>
                  <a:pt x="1181969" y="3852987"/>
                  <a:pt x="1201283" y="3870369"/>
                  <a:pt x="1201283" y="3893545"/>
                </a:cubicBezTo>
                <a:cubicBezTo>
                  <a:pt x="1201283" y="3899339"/>
                  <a:pt x="1199351" y="3907064"/>
                  <a:pt x="1197420" y="3912858"/>
                </a:cubicBezTo>
                <a:cubicBezTo>
                  <a:pt x="1095060" y="3789254"/>
                  <a:pt x="940554" y="3849125"/>
                  <a:pt x="872958" y="3686894"/>
                </a:cubicBezTo>
                <a:cubicBezTo>
                  <a:pt x="865232" y="3665649"/>
                  <a:pt x="861370" y="3644404"/>
                  <a:pt x="857507" y="3623160"/>
                </a:cubicBezTo>
                <a:lnTo>
                  <a:pt x="859438" y="3524662"/>
                </a:lnTo>
                <a:cubicBezTo>
                  <a:pt x="861370" y="3495693"/>
                  <a:pt x="834331" y="3476379"/>
                  <a:pt x="815018" y="3476379"/>
                </a:cubicBezTo>
                <a:cubicBezTo>
                  <a:pt x="811155" y="3476379"/>
                  <a:pt x="805361" y="3478311"/>
                  <a:pt x="799567" y="3482173"/>
                </a:cubicBezTo>
                <a:lnTo>
                  <a:pt x="799567" y="3532388"/>
                </a:lnTo>
                <a:cubicBezTo>
                  <a:pt x="797636" y="3542044"/>
                  <a:pt x="797636" y="3551701"/>
                  <a:pt x="795705" y="3559426"/>
                </a:cubicBezTo>
                <a:cubicBezTo>
                  <a:pt x="786048" y="3565220"/>
                  <a:pt x="787980" y="3580671"/>
                  <a:pt x="776392" y="3584533"/>
                </a:cubicBezTo>
                <a:cubicBezTo>
                  <a:pt x="778323" y="3572946"/>
                  <a:pt x="778323" y="3557495"/>
                  <a:pt x="776392" y="3547838"/>
                </a:cubicBezTo>
                <a:cubicBezTo>
                  <a:pt x="772529" y="3513075"/>
                  <a:pt x="728109" y="3468654"/>
                  <a:pt x="706864" y="3435822"/>
                </a:cubicBezTo>
                <a:cubicBezTo>
                  <a:pt x="693345" y="3416508"/>
                  <a:pt x="646993" y="3331530"/>
                  <a:pt x="646993" y="3298698"/>
                </a:cubicBezTo>
                <a:lnTo>
                  <a:pt x="646993" y="3175093"/>
                </a:lnTo>
                <a:cubicBezTo>
                  <a:pt x="652787" y="3159643"/>
                  <a:pt x="656650" y="3142261"/>
                  <a:pt x="666306" y="3128742"/>
                </a:cubicBezTo>
                <a:cubicBezTo>
                  <a:pt x="681757" y="3099772"/>
                  <a:pt x="703001" y="3068871"/>
                  <a:pt x="724246" y="3041832"/>
                </a:cubicBezTo>
                <a:cubicBezTo>
                  <a:pt x="733903" y="3028313"/>
                  <a:pt x="803430" y="2956854"/>
                  <a:pt x="803430" y="2931747"/>
                </a:cubicBezTo>
                <a:cubicBezTo>
                  <a:pt x="803430" y="2916296"/>
                  <a:pt x="786048" y="2904708"/>
                  <a:pt x="776392" y="2904708"/>
                </a:cubicBezTo>
                <a:cubicBezTo>
                  <a:pt x="749353" y="2904708"/>
                  <a:pt x="743559" y="2937541"/>
                  <a:pt x="718452" y="2958785"/>
                </a:cubicBezTo>
                <a:cubicBezTo>
                  <a:pt x="706864" y="2966510"/>
                  <a:pt x="693345" y="2972304"/>
                  <a:pt x="681757" y="2976167"/>
                </a:cubicBezTo>
                <a:cubicBezTo>
                  <a:pt x="693345" y="2951060"/>
                  <a:pt x="710727" y="2924021"/>
                  <a:pt x="720383" y="2896983"/>
                </a:cubicBezTo>
                <a:cubicBezTo>
                  <a:pt x="731971" y="2866082"/>
                  <a:pt x="735834" y="2835181"/>
                  <a:pt x="751284" y="2804279"/>
                </a:cubicBezTo>
                <a:cubicBezTo>
                  <a:pt x="762872" y="2779172"/>
                  <a:pt x="778323" y="2752134"/>
                  <a:pt x="801499" y="2728958"/>
                </a:cubicBezTo>
                <a:cubicBezTo>
                  <a:pt x="853644" y="2672950"/>
                  <a:pt x="917378" y="2649774"/>
                  <a:pt x="971455" y="2640117"/>
                </a:cubicBezTo>
                <a:cubicBezTo>
                  <a:pt x="977249" y="2640117"/>
                  <a:pt x="988837" y="2636254"/>
                  <a:pt x="994631" y="2636254"/>
                </a:cubicBezTo>
                <a:lnTo>
                  <a:pt x="1100854" y="2636254"/>
                </a:lnTo>
                <a:cubicBezTo>
                  <a:pt x="1112442" y="2638186"/>
                  <a:pt x="1124030" y="2638186"/>
                  <a:pt x="1133686" y="2640117"/>
                </a:cubicBezTo>
                <a:cubicBezTo>
                  <a:pt x="1137549" y="2640117"/>
                  <a:pt x="1149137" y="2647842"/>
                  <a:pt x="1154931" y="2647842"/>
                </a:cubicBezTo>
                <a:cubicBezTo>
                  <a:pt x="1158793" y="2647842"/>
                  <a:pt x="1170381" y="2638186"/>
                  <a:pt x="1174244" y="2638186"/>
                </a:cubicBezTo>
                <a:cubicBezTo>
                  <a:pt x="1180038" y="2638186"/>
                  <a:pt x="1187763" y="2649774"/>
                  <a:pt x="1197420" y="2653636"/>
                </a:cubicBezTo>
                <a:cubicBezTo>
                  <a:pt x="1222527" y="2669087"/>
                  <a:pt x="1230252" y="2669087"/>
                  <a:pt x="1249566" y="2669087"/>
                </a:cubicBezTo>
                <a:cubicBezTo>
                  <a:pt x="1253428" y="2669087"/>
                  <a:pt x="1284329" y="2667156"/>
                  <a:pt x="1284329" y="2659430"/>
                </a:cubicBezTo>
                <a:cubicBezTo>
                  <a:pt x="1284329" y="2645911"/>
                  <a:pt x="1266947" y="2603422"/>
                  <a:pt x="1251497" y="2603422"/>
                </a:cubicBezTo>
                <a:cubicBezTo>
                  <a:pt x="1247634" y="2603422"/>
                  <a:pt x="1207077" y="2622735"/>
                  <a:pt x="1183901" y="2634323"/>
                </a:cubicBezTo>
                <a:cubicBezTo>
                  <a:pt x="1183901" y="2632392"/>
                  <a:pt x="1181969" y="2626598"/>
                  <a:pt x="1185832" y="2624667"/>
                </a:cubicBezTo>
                <a:cubicBezTo>
                  <a:pt x="1197420" y="2615010"/>
                  <a:pt x="1214802" y="2607285"/>
                  <a:pt x="1230252" y="2599559"/>
                </a:cubicBezTo>
                <a:cubicBezTo>
                  <a:pt x="1255360" y="2586040"/>
                  <a:pt x="1276604" y="2553208"/>
                  <a:pt x="1270810" y="2531963"/>
                </a:cubicBezTo>
                <a:cubicBezTo>
                  <a:pt x="1272741" y="2545482"/>
                  <a:pt x="1276604" y="2566727"/>
                  <a:pt x="1297849" y="2566727"/>
                </a:cubicBezTo>
                <a:cubicBezTo>
                  <a:pt x="1311368" y="2566727"/>
                  <a:pt x="1369308" y="2533894"/>
                  <a:pt x="1373170" y="2533894"/>
                </a:cubicBezTo>
                <a:cubicBezTo>
                  <a:pt x="1384758" y="2528100"/>
                  <a:pt x="1402140" y="2524238"/>
                  <a:pt x="1415659" y="2518444"/>
                </a:cubicBezTo>
                <a:cubicBezTo>
                  <a:pt x="1504500" y="2475955"/>
                  <a:pt x="1601066" y="2448916"/>
                  <a:pt x="1689907" y="2383251"/>
                </a:cubicBezTo>
                <a:cubicBezTo>
                  <a:pt x="1676388" y="2425740"/>
                  <a:pt x="1745915" y="2462435"/>
                  <a:pt x="1771023" y="2462435"/>
                </a:cubicBezTo>
                <a:cubicBezTo>
                  <a:pt x="1780679" y="2462435"/>
                  <a:pt x="1786473" y="2456642"/>
                  <a:pt x="1786473" y="2446985"/>
                </a:cubicBezTo>
                <a:cubicBezTo>
                  <a:pt x="1786473" y="2439260"/>
                  <a:pt x="1769091" y="2408358"/>
                  <a:pt x="1765229" y="2408358"/>
                </a:cubicBezTo>
                <a:cubicBezTo>
                  <a:pt x="1747847" y="2406427"/>
                  <a:pt x="1720808" y="2410290"/>
                  <a:pt x="1707289" y="2389045"/>
                </a:cubicBezTo>
                <a:lnTo>
                  <a:pt x="1707289" y="2383251"/>
                </a:lnTo>
                <a:cubicBezTo>
                  <a:pt x="1715014" y="2387114"/>
                  <a:pt x="1724671" y="2392908"/>
                  <a:pt x="1734327" y="2394839"/>
                </a:cubicBezTo>
                <a:cubicBezTo>
                  <a:pt x="1736259" y="2396771"/>
                  <a:pt x="1742053" y="2396771"/>
                  <a:pt x="1745915" y="2396771"/>
                </a:cubicBezTo>
                <a:cubicBezTo>
                  <a:pt x="1751709" y="2396771"/>
                  <a:pt x="1765229" y="2394839"/>
                  <a:pt x="1772954" y="2390977"/>
                </a:cubicBezTo>
                <a:cubicBezTo>
                  <a:pt x="1763297" y="2381320"/>
                  <a:pt x="1742053" y="2356213"/>
                  <a:pt x="1728534" y="2356213"/>
                </a:cubicBezTo>
                <a:cubicBezTo>
                  <a:pt x="1720808" y="2356213"/>
                  <a:pt x="1711152" y="2367801"/>
                  <a:pt x="1707289" y="2373595"/>
                </a:cubicBezTo>
                <a:cubicBezTo>
                  <a:pt x="1707289" y="2362007"/>
                  <a:pt x="1713083" y="2340762"/>
                  <a:pt x="1726602" y="2331106"/>
                </a:cubicBezTo>
                <a:cubicBezTo>
                  <a:pt x="1732396" y="2323380"/>
                  <a:pt x="1742053" y="2321449"/>
                  <a:pt x="1749778" y="2317586"/>
                </a:cubicBezTo>
                <a:cubicBezTo>
                  <a:pt x="1751709" y="2317586"/>
                  <a:pt x="1751709" y="2311792"/>
                  <a:pt x="1757503" y="2309861"/>
                </a:cubicBezTo>
                <a:cubicBezTo>
                  <a:pt x="1782611" y="2298273"/>
                  <a:pt x="1807718" y="2282823"/>
                  <a:pt x="1832825" y="2280891"/>
                </a:cubicBezTo>
                <a:cubicBezTo>
                  <a:pt x="1815443" y="2265441"/>
                  <a:pt x="1782611" y="2234540"/>
                  <a:pt x="1778748" y="2234540"/>
                </a:cubicBezTo>
                <a:cubicBezTo>
                  <a:pt x="1772954" y="2234540"/>
                  <a:pt x="1769091" y="2236471"/>
                  <a:pt x="1767160" y="2240333"/>
                </a:cubicBezTo>
                <a:cubicBezTo>
                  <a:pt x="1761366" y="2249990"/>
                  <a:pt x="1763297" y="2263509"/>
                  <a:pt x="1759435" y="2275097"/>
                </a:cubicBezTo>
                <a:cubicBezTo>
                  <a:pt x="1761366" y="2253853"/>
                  <a:pt x="1747847" y="2240333"/>
                  <a:pt x="1732396" y="2240333"/>
                </a:cubicBezTo>
                <a:cubicBezTo>
                  <a:pt x="1728534" y="2240333"/>
                  <a:pt x="1709220" y="2244196"/>
                  <a:pt x="1703426" y="2244196"/>
                </a:cubicBezTo>
                <a:cubicBezTo>
                  <a:pt x="1687976" y="2244196"/>
                  <a:pt x="1674457" y="2238402"/>
                  <a:pt x="1664800" y="2222952"/>
                </a:cubicBezTo>
                <a:cubicBezTo>
                  <a:pt x="1691838" y="2207501"/>
                  <a:pt x="1705358" y="2199776"/>
                  <a:pt x="1705358" y="2176600"/>
                </a:cubicBezTo>
                <a:cubicBezTo>
                  <a:pt x="1705358" y="2172737"/>
                  <a:pt x="1697632" y="2116729"/>
                  <a:pt x="1684113" y="2107072"/>
                </a:cubicBezTo>
                <a:cubicBezTo>
                  <a:pt x="1643555" y="2068446"/>
                  <a:pt x="1587547" y="2052995"/>
                  <a:pt x="1545058" y="2035613"/>
                </a:cubicBezTo>
                <a:cubicBezTo>
                  <a:pt x="1518019" y="2025957"/>
                  <a:pt x="1489050" y="2016300"/>
                  <a:pt x="1462011" y="2010506"/>
                </a:cubicBezTo>
                <a:cubicBezTo>
                  <a:pt x="1446560" y="2006643"/>
                  <a:pt x="1427247" y="2002781"/>
                  <a:pt x="1413728" y="1996987"/>
                </a:cubicBezTo>
                <a:cubicBezTo>
                  <a:pt x="1409865" y="1996987"/>
                  <a:pt x="1404071" y="1993124"/>
                  <a:pt x="1400209" y="1989262"/>
                </a:cubicBezTo>
                <a:cubicBezTo>
                  <a:pt x="1402140" y="1989262"/>
                  <a:pt x="1402140" y="1987330"/>
                  <a:pt x="1407934" y="1987330"/>
                </a:cubicBezTo>
                <a:cubicBezTo>
                  <a:pt x="1411797" y="1987330"/>
                  <a:pt x="1429179" y="1993124"/>
                  <a:pt x="1434973" y="1993124"/>
                </a:cubicBezTo>
                <a:cubicBezTo>
                  <a:pt x="1458148" y="1993124"/>
                  <a:pt x="1462011" y="1956429"/>
                  <a:pt x="1462011" y="1944841"/>
                </a:cubicBezTo>
                <a:cubicBezTo>
                  <a:pt x="1462011" y="1925528"/>
                  <a:pt x="1454286" y="1894627"/>
                  <a:pt x="1433041" y="1883039"/>
                </a:cubicBezTo>
                <a:cubicBezTo>
                  <a:pt x="1421453" y="1921665"/>
                  <a:pt x="1378964" y="1923597"/>
                  <a:pt x="1378964" y="1954498"/>
                </a:cubicBezTo>
                <a:cubicBezTo>
                  <a:pt x="1378964" y="1960292"/>
                  <a:pt x="1384758" y="1973811"/>
                  <a:pt x="1388621" y="1983468"/>
                </a:cubicBezTo>
                <a:cubicBezTo>
                  <a:pt x="1384758" y="1987330"/>
                  <a:pt x="1378964" y="1989262"/>
                  <a:pt x="1373170" y="1989262"/>
                </a:cubicBezTo>
                <a:cubicBezTo>
                  <a:pt x="1369308" y="1989262"/>
                  <a:pt x="1342269" y="1983468"/>
                  <a:pt x="1328750" y="1979605"/>
                </a:cubicBezTo>
                <a:cubicBezTo>
                  <a:pt x="1299780" y="1975742"/>
                  <a:pt x="1266947" y="1969948"/>
                  <a:pt x="1239909" y="1962223"/>
                </a:cubicBezTo>
                <a:cubicBezTo>
                  <a:pt x="1205145" y="1954498"/>
                  <a:pt x="1170381" y="1946772"/>
                  <a:pt x="1135618" y="1935185"/>
                </a:cubicBezTo>
                <a:cubicBezTo>
                  <a:pt x="1133686" y="1933253"/>
                  <a:pt x="1131755" y="1929391"/>
                  <a:pt x="1129824" y="1925528"/>
                </a:cubicBezTo>
                <a:cubicBezTo>
                  <a:pt x="1141412" y="1929391"/>
                  <a:pt x="1160725" y="1933253"/>
                  <a:pt x="1164587" y="1933253"/>
                </a:cubicBezTo>
                <a:cubicBezTo>
                  <a:pt x="1187763" y="1933253"/>
                  <a:pt x="1185832" y="1904283"/>
                  <a:pt x="1185832" y="1890764"/>
                </a:cubicBezTo>
                <a:cubicBezTo>
                  <a:pt x="1185832" y="1884970"/>
                  <a:pt x="1187763" y="1877245"/>
                  <a:pt x="1187763" y="1871451"/>
                </a:cubicBezTo>
                <a:cubicBezTo>
                  <a:pt x="1187763" y="1857932"/>
                  <a:pt x="1178107" y="1823168"/>
                  <a:pt x="1158793" y="1823168"/>
                </a:cubicBezTo>
                <a:cubicBezTo>
                  <a:pt x="1152999" y="1823168"/>
                  <a:pt x="1110510" y="1836687"/>
                  <a:pt x="1085403" y="1844412"/>
                </a:cubicBezTo>
                <a:lnTo>
                  <a:pt x="1085403" y="1848275"/>
                </a:lnTo>
                <a:cubicBezTo>
                  <a:pt x="1087335" y="1854069"/>
                  <a:pt x="1093128" y="1856000"/>
                  <a:pt x="1093128" y="1861794"/>
                </a:cubicBezTo>
                <a:lnTo>
                  <a:pt x="1093128" y="1871451"/>
                </a:lnTo>
                <a:cubicBezTo>
                  <a:pt x="1075747" y="1852138"/>
                  <a:pt x="1071884" y="1850206"/>
                  <a:pt x="1058365" y="1850206"/>
                </a:cubicBezTo>
                <a:cubicBezTo>
                  <a:pt x="1048708" y="1850206"/>
                  <a:pt x="1048708" y="1848275"/>
                  <a:pt x="1037120" y="1861794"/>
                </a:cubicBezTo>
                <a:cubicBezTo>
                  <a:pt x="1040983" y="1848275"/>
                  <a:pt x="1048708" y="1832824"/>
                  <a:pt x="1058365" y="1819305"/>
                </a:cubicBezTo>
                <a:cubicBezTo>
                  <a:pt x="1062227" y="1819305"/>
                  <a:pt x="1075747" y="1834756"/>
                  <a:pt x="1085403" y="1834756"/>
                </a:cubicBezTo>
                <a:cubicBezTo>
                  <a:pt x="1110510" y="1834756"/>
                  <a:pt x="1166519" y="1807717"/>
                  <a:pt x="1166519" y="1769091"/>
                </a:cubicBezTo>
                <a:cubicBezTo>
                  <a:pt x="1166519" y="1765228"/>
                  <a:pt x="1164587" y="1720808"/>
                  <a:pt x="1145274" y="1720808"/>
                </a:cubicBezTo>
                <a:lnTo>
                  <a:pt x="1133686" y="1720808"/>
                </a:lnTo>
                <a:cubicBezTo>
                  <a:pt x="1129824" y="1776816"/>
                  <a:pt x="1064159" y="1736258"/>
                  <a:pt x="1056433" y="1788404"/>
                </a:cubicBezTo>
                <a:cubicBezTo>
                  <a:pt x="1052571" y="1771022"/>
                  <a:pt x="1031326" y="1761366"/>
                  <a:pt x="1021670" y="1761366"/>
                </a:cubicBezTo>
                <a:cubicBezTo>
                  <a:pt x="1004288" y="1761366"/>
                  <a:pt x="1000425" y="1772954"/>
                  <a:pt x="981112" y="1772954"/>
                </a:cubicBezTo>
                <a:cubicBezTo>
                  <a:pt x="975318" y="1772954"/>
                  <a:pt x="948279" y="1765228"/>
                  <a:pt x="944417" y="1765228"/>
                </a:cubicBezTo>
                <a:cubicBezTo>
                  <a:pt x="934760" y="1765228"/>
                  <a:pt x="930897" y="1769091"/>
                  <a:pt x="932829" y="1786473"/>
                </a:cubicBezTo>
                <a:cubicBezTo>
                  <a:pt x="919309" y="1763297"/>
                  <a:pt x="903859" y="1759434"/>
                  <a:pt x="886477" y="1759434"/>
                </a:cubicBezTo>
                <a:cubicBezTo>
                  <a:pt x="880683" y="1759434"/>
                  <a:pt x="842057" y="1767160"/>
                  <a:pt x="818881" y="1771022"/>
                </a:cubicBezTo>
                <a:cubicBezTo>
                  <a:pt x="857507" y="1803855"/>
                  <a:pt x="894202" y="1825099"/>
                  <a:pt x="934760" y="1842481"/>
                </a:cubicBezTo>
                <a:lnTo>
                  <a:pt x="934760" y="1792267"/>
                </a:lnTo>
                <a:cubicBezTo>
                  <a:pt x="936691" y="1792267"/>
                  <a:pt x="940554" y="1794198"/>
                  <a:pt x="940554" y="1794198"/>
                </a:cubicBezTo>
                <a:cubicBezTo>
                  <a:pt x="944417" y="1807717"/>
                  <a:pt x="946348" y="1823168"/>
                  <a:pt x="952142" y="1836687"/>
                </a:cubicBezTo>
                <a:cubicBezTo>
                  <a:pt x="963730" y="1863726"/>
                  <a:pt x="977249" y="1873382"/>
                  <a:pt x="1000425" y="1873382"/>
                </a:cubicBezTo>
                <a:cubicBezTo>
                  <a:pt x="1004288" y="1873382"/>
                  <a:pt x="1021670" y="1871451"/>
                  <a:pt x="1035189" y="1867588"/>
                </a:cubicBezTo>
                <a:cubicBezTo>
                  <a:pt x="1033257" y="1871451"/>
                  <a:pt x="1025532" y="1877245"/>
                  <a:pt x="1025532" y="1881108"/>
                </a:cubicBezTo>
                <a:cubicBezTo>
                  <a:pt x="1025532" y="1892695"/>
                  <a:pt x="1073815" y="1908146"/>
                  <a:pt x="1077678" y="1908146"/>
                </a:cubicBezTo>
                <a:cubicBezTo>
                  <a:pt x="1093128" y="1908146"/>
                  <a:pt x="1093128" y="1902352"/>
                  <a:pt x="1093128" y="1892695"/>
                </a:cubicBezTo>
                <a:lnTo>
                  <a:pt x="1093128" y="1875314"/>
                </a:lnTo>
                <a:cubicBezTo>
                  <a:pt x="1110510" y="1884970"/>
                  <a:pt x="1091197" y="1913940"/>
                  <a:pt x="1116304" y="1925528"/>
                </a:cubicBezTo>
                <a:cubicBezTo>
                  <a:pt x="1114373" y="1925528"/>
                  <a:pt x="1110510" y="1927459"/>
                  <a:pt x="1106648" y="1927459"/>
                </a:cubicBezTo>
                <a:cubicBezTo>
                  <a:pt x="1100854" y="1927459"/>
                  <a:pt x="1060296" y="1912009"/>
                  <a:pt x="1039051" y="1902352"/>
                </a:cubicBezTo>
                <a:cubicBezTo>
                  <a:pt x="932829" y="1861794"/>
                  <a:pt x="801499" y="1799992"/>
                  <a:pt x="716521" y="1682181"/>
                </a:cubicBezTo>
                <a:cubicBezTo>
                  <a:pt x="731971" y="1682181"/>
                  <a:pt x="751284" y="1718877"/>
                  <a:pt x="760941" y="1718877"/>
                </a:cubicBezTo>
                <a:cubicBezTo>
                  <a:pt x="768666" y="1718877"/>
                  <a:pt x="787980" y="1687975"/>
                  <a:pt x="787980" y="1687975"/>
                </a:cubicBezTo>
                <a:cubicBezTo>
                  <a:pt x="793774" y="1674456"/>
                  <a:pt x="799567" y="1649349"/>
                  <a:pt x="799567" y="1643555"/>
                </a:cubicBezTo>
                <a:cubicBezTo>
                  <a:pt x="799567" y="1639692"/>
                  <a:pt x="797636" y="1630036"/>
                  <a:pt x="793774" y="1626173"/>
                </a:cubicBezTo>
                <a:cubicBezTo>
                  <a:pt x="786048" y="1614585"/>
                  <a:pt x="768666" y="1622310"/>
                  <a:pt x="757078" y="1618448"/>
                </a:cubicBezTo>
                <a:cubicBezTo>
                  <a:pt x="737765" y="1612654"/>
                  <a:pt x="724246" y="1597203"/>
                  <a:pt x="708795" y="1597203"/>
                </a:cubicBezTo>
                <a:cubicBezTo>
                  <a:pt x="693345" y="1597203"/>
                  <a:pt x="685619" y="1614585"/>
                  <a:pt x="685619" y="1622310"/>
                </a:cubicBezTo>
                <a:cubicBezTo>
                  <a:pt x="685619" y="1635830"/>
                  <a:pt x="703001" y="1655143"/>
                  <a:pt x="712658" y="1672525"/>
                </a:cubicBezTo>
                <a:lnTo>
                  <a:pt x="712658" y="1678319"/>
                </a:lnTo>
                <a:cubicBezTo>
                  <a:pt x="710727" y="1678319"/>
                  <a:pt x="706864" y="1676387"/>
                  <a:pt x="704933" y="1674456"/>
                </a:cubicBezTo>
                <a:cubicBezTo>
                  <a:pt x="623817" y="1577890"/>
                  <a:pt x="592916" y="1477461"/>
                  <a:pt x="583259" y="1380895"/>
                </a:cubicBezTo>
                <a:cubicBezTo>
                  <a:pt x="583259" y="1375101"/>
                  <a:pt x="581328" y="1365445"/>
                  <a:pt x="581328" y="1361582"/>
                </a:cubicBezTo>
                <a:lnTo>
                  <a:pt x="581328" y="1276604"/>
                </a:lnTo>
                <a:cubicBezTo>
                  <a:pt x="583259" y="1257291"/>
                  <a:pt x="587122" y="1236046"/>
                  <a:pt x="589053" y="1214802"/>
                </a:cubicBezTo>
                <a:cubicBezTo>
                  <a:pt x="600641" y="1141411"/>
                  <a:pt x="631542" y="1064158"/>
                  <a:pt x="683688" y="990768"/>
                </a:cubicBezTo>
                <a:cubicBezTo>
                  <a:pt x="691413" y="979180"/>
                  <a:pt x="701070" y="973386"/>
                  <a:pt x="710727" y="965661"/>
                </a:cubicBezTo>
                <a:cubicBezTo>
                  <a:pt x="712658" y="967592"/>
                  <a:pt x="716521" y="973386"/>
                  <a:pt x="722315" y="973386"/>
                </a:cubicBezTo>
                <a:cubicBezTo>
                  <a:pt x="726177" y="973386"/>
                  <a:pt x="743559" y="959867"/>
                  <a:pt x="753216" y="952142"/>
                </a:cubicBezTo>
                <a:cubicBezTo>
                  <a:pt x="755147" y="950210"/>
                  <a:pt x="757078" y="948279"/>
                  <a:pt x="757078" y="942485"/>
                </a:cubicBezTo>
                <a:cubicBezTo>
                  <a:pt x="757078" y="936691"/>
                  <a:pt x="753216" y="930897"/>
                  <a:pt x="747422" y="930897"/>
                </a:cubicBezTo>
                <a:cubicBezTo>
                  <a:pt x="741628" y="930897"/>
                  <a:pt x="737765" y="934760"/>
                  <a:pt x="731971" y="936691"/>
                </a:cubicBezTo>
                <a:cubicBezTo>
                  <a:pt x="731971" y="917378"/>
                  <a:pt x="751284" y="894202"/>
                  <a:pt x="772529" y="882614"/>
                </a:cubicBezTo>
                <a:cubicBezTo>
                  <a:pt x="770598" y="913515"/>
                  <a:pt x="799567" y="925103"/>
                  <a:pt x="822743" y="925103"/>
                </a:cubicBezTo>
                <a:cubicBezTo>
                  <a:pt x="826606" y="925103"/>
                  <a:pt x="857507" y="921241"/>
                  <a:pt x="857507" y="915447"/>
                </a:cubicBezTo>
                <a:cubicBezTo>
                  <a:pt x="857507" y="903859"/>
                  <a:pt x="834331" y="857507"/>
                  <a:pt x="820812" y="857507"/>
                </a:cubicBezTo>
                <a:cubicBezTo>
                  <a:pt x="807293" y="857507"/>
                  <a:pt x="784117" y="872958"/>
                  <a:pt x="774460" y="878751"/>
                </a:cubicBezTo>
                <a:cubicBezTo>
                  <a:pt x="778323" y="869095"/>
                  <a:pt x="789911" y="853644"/>
                  <a:pt x="789911" y="847850"/>
                </a:cubicBezTo>
                <a:cubicBezTo>
                  <a:pt x="789911" y="832400"/>
                  <a:pt x="689482" y="828537"/>
                  <a:pt x="685619" y="828537"/>
                </a:cubicBezTo>
                <a:cubicBezTo>
                  <a:pt x="681757" y="828537"/>
                  <a:pt x="650856" y="828537"/>
                  <a:pt x="637336" y="832400"/>
                </a:cubicBezTo>
                <a:cubicBezTo>
                  <a:pt x="618023" y="836262"/>
                  <a:pt x="598710" y="842056"/>
                  <a:pt x="581328" y="853644"/>
                </a:cubicBezTo>
                <a:cubicBezTo>
                  <a:pt x="571671" y="857507"/>
                  <a:pt x="558152" y="872958"/>
                  <a:pt x="554290" y="872958"/>
                </a:cubicBezTo>
                <a:cubicBezTo>
                  <a:pt x="548496" y="872958"/>
                  <a:pt x="552358" y="871026"/>
                  <a:pt x="548496" y="871026"/>
                </a:cubicBezTo>
                <a:cubicBezTo>
                  <a:pt x="548496" y="869095"/>
                  <a:pt x="546564" y="871026"/>
                  <a:pt x="546564" y="865232"/>
                </a:cubicBezTo>
                <a:cubicBezTo>
                  <a:pt x="546564" y="861370"/>
                  <a:pt x="556221" y="849782"/>
                  <a:pt x="562015" y="845919"/>
                </a:cubicBezTo>
                <a:cubicBezTo>
                  <a:pt x="583259" y="822743"/>
                  <a:pt x="614161" y="803430"/>
                  <a:pt x="641199" y="793773"/>
                </a:cubicBezTo>
                <a:cubicBezTo>
                  <a:pt x="650856" y="787979"/>
                  <a:pt x="664375" y="784117"/>
                  <a:pt x="679825" y="780254"/>
                </a:cubicBezTo>
                <a:cubicBezTo>
                  <a:pt x="687551" y="776391"/>
                  <a:pt x="699139" y="774460"/>
                  <a:pt x="710727" y="772529"/>
                </a:cubicBezTo>
                <a:cubicBezTo>
                  <a:pt x="722315" y="770597"/>
                  <a:pt x="745490" y="772529"/>
                  <a:pt x="749353" y="772529"/>
                </a:cubicBezTo>
                <a:cubicBezTo>
                  <a:pt x="807293" y="772529"/>
                  <a:pt x="805361" y="782185"/>
                  <a:pt x="834331" y="782185"/>
                </a:cubicBezTo>
                <a:cubicBezTo>
                  <a:pt x="867164" y="782185"/>
                  <a:pt x="899996" y="760941"/>
                  <a:pt x="932829" y="724246"/>
                </a:cubicBezTo>
                <a:cubicBezTo>
                  <a:pt x="907722" y="701070"/>
                  <a:pt x="874889" y="677894"/>
                  <a:pt x="849782" y="650855"/>
                </a:cubicBezTo>
                <a:cubicBezTo>
                  <a:pt x="786048" y="587122"/>
                  <a:pt x="706864" y="536908"/>
                  <a:pt x="643130" y="536908"/>
                </a:cubicBezTo>
                <a:cubicBezTo>
                  <a:pt x="618023" y="536908"/>
                  <a:pt x="589053" y="544633"/>
                  <a:pt x="563946" y="554289"/>
                </a:cubicBezTo>
                <a:cubicBezTo>
                  <a:pt x="600641" y="509869"/>
                  <a:pt x="664375" y="494418"/>
                  <a:pt x="710727" y="494418"/>
                </a:cubicBezTo>
                <a:cubicBezTo>
                  <a:pt x="807293" y="494418"/>
                  <a:pt x="882614" y="540770"/>
                  <a:pt x="984974" y="604504"/>
                </a:cubicBezTo>
                <a:cubicBezTo>
                  <a:pt x="1006219" y="618023"/>
                  <a:pt x="1033257" y="625748"/>
                  <a:pt x="1058365" y="637336"/>
                </a:cubicBezTo>
                <a:cubicBezTo>
                  <a:pt x="1083472" y="648924"/>
                  <a:pt x="1166519" y="681757"/>
                  <a:pt x="1203214" y="681757"/>
                </a:cubicBezTo>
                <a:cubicBezTo>
                  <a:pt x="1210939" y="681757"/>
                  <a:pt x="1216733" y="679825"/>
                  <a:pt x="1228321" y="672100"/>
                </a:cubicBezTo>
                <a:cubicBezTo>
                  <a:pt x="1183901" y="641199"/>
                  <a:pt x="1125961" y="581328"/>
                  <a:pt x="1124030" y="536908"/>
                </a:cubicBezTo>
                <a:cubicBezTo>
                  <a:pt x="1124030" y="519526"/>
                  <a:pt x="1118236" y="494418"/>
                  <a:pt x="1118236" y="490556"/>
                </a:cubicBezTo>
                <a:cubicBezTo>
                  <a:pt x="1118236" y="484762"/>
                  <a:pt x="1120167" y="473174"/>
                  <a:pt x="1122098" y="463517"/>
                </a:cubicBezTo>
                <a:cubicBezTo>
                  <a:pt x="1137549" y="517594"/>
                  <a:pt x="1218664" y="581328"/>
                  <a:pt x="1268879" y="587122"/>
                </a:cubicBezTo>
                <a:cubicBezTo>
                  <a:pt x="1297849" y="590985"/>
                  <a:pt x="1328750" y="594847"/>
                  <a:pt x="1359651" y="600641"/>
                </a:cubicBezTo>
                <a:cubicBezTo>
                  <a:pt x="1384758" y="604504"/>
                  <a:pt x="1411797" y="614160"/>
                  <a:pt x="1438835" y="619954"/>
                </a:cubicBezTo>
                <a:cubicBezTo>
                  <a:pt x="1438835" y="619954"/>
                  <a:pt x="1440767" y="621886"/>
                  <a:pt x="1444629" y="619954"/>
                </a:cubicBezTo>
                <a:cubicBezTo>
                  <a:pt x="1436904" y="610298"/>
                  <a:pt x="1429179" y="598710"/>
                  <a:pt x="1421453" y="590985"/>
                </a:cubicBezTo>
                <a:cubicBezTo>
                  <a:pt x="1390552" y="554289"/>
                  <a:pt x="1378964" y="498281"/>
                  <a:pt x="1378964" y="461586"/>
                </a:cubicBezTo>
                <a:cubicBezTo>
                  <a:pt x="1378964" y="434547"/>
                  <a:pt x="1392483" y="374676"/>
                  <a:pt x="1402140" y="357295"/>
                </a:cubicBezTo>
                <a:cubicBezTo>
                  <a:pt x="1402140" y="395921"/>
                  <a:pt x="1413728" y="446135"/>
                  <a:pt x="1444629" y="486693"/>
                </a:cubicBezTo>
                <a:close/>
                <a:moveTo>
                  <a:pt x="1827031" y="270385"/>
                </a:moveTo>
                <a:cubicBezTo>
                  <a:pt x="1852138" y="280042"/>
                  <a:pt x="1888833" y="293561"/>
                  <a:pt x="1915872" y="324462"/>
                </a:cubicBezTo>
                <a:cubicBezTo>
                  <a:pt x="1944842" y="353432"/>
                  <a:pt x="1960292" y="392058"/>
                  <a:pt x="1971880" y="426822"/>
                </a:cubicBezTo>
                <a:cubicBezTo>
                  <a:pt x="1995056" y="496350"/>
                  <a:pt x="1991193" y="571671"/>
                  <a:pt x="2060721" y="639268"/>
                </a:cubicBezTo>
                <a:cubicBezTo>
                  <a:pt x="2085828" y="664375"/>
                  <a:pt x="2128317" y="675963"/>
                  <a:pt x="2159218" y="675963"/>
                </a:cubicBezTo>
                <a:cubicBezTo>
                  <a:pt x="2182394" y="675963"/>
                  <a:pt x="2205570" y="668237"/>
                  <a:pt x="2228746" y="664375"/>
                </a:cubicBezTo>
                <a:cubicBezTo>
                  <a:pt x="2271235" y="654718"/>
                  <a:pt x="2383252" y="627680"/>
                  <a:pt x="2439260" y="627680"/>
                </a:cubicBezTo>
                <a:cubicBezTo>
                  <a:pt x="2549346" y="627680"/>
                  <a:pt x="2680675" y="708795"/>
                  <a:pt x="2680675" y="842056"/>
                </a:cubicBezTo>
                <a:cubicBezTo>
                  <a:pt x="2680675" y="932828"/>
                  <a:pt x="2595697" y="1008150"/>
                  <a:pt x="2514582" y="1008150"/>
                </a:cubicBezTo>
                <a:cubicBezTo>
                  <a:pt x="2502994" y="1008150"/>
                  <a:pt x="2499131" y="1008150"/>
                  <a:pt x="2499131" y="996562"/>
                </a:cubicBezTo>
                <a:cubicBezTo>
                  <a:pt x="2499131" y="990768"/>
                  <a:pt x="2502994" y="963730"/>
                  <a:pt x="2508788" y="950210"/>
                </a:cubicBezTo>
                <a:cubicBezTo>
                  <a:pt x="2516513" y="930897"/>
                  <a:pt x="2539689" y="928966"/>
                  <a:pt x="2557071" y="927035"/>
                </a:cubicBezTo>
                <a:cubicBezTo>
                  <a:pt x="2580247" y="925103"/>
                  <a:pt x="2611148" y="894202"/>
                  <a:pt x="2616942" y="871026"/>
                </a:cubicBezTo>
                <a:cubicBezTo>
                  <a:pt x="2620804" y="855576"/>
                  <a:pt x="2624667" y="836262"/>
                  <a:pt x="2624667" y="830468"/>
                </a:cubicBezTo>
                <a:cubicBezTo>
                  <a:pt x="2624667" y="764803"/>
                  <a:pt x="2551277" y="683688"/>
                  <a:pt x="2470161" y="677894"/>
                </a:cubicBezTo>
                <a:cubicBezTo>
                  <a:pt x="2454711" y="677894"/>
                  <a:pt x="2429604" y="666306"/>
                  <a:pt x="2416084" y="670169"/>
                </a:cubicBezTo>
                <a:lnTo>
                  <a:pt x="2168875" y="706864"/>
                </a:lnTo>
                <a:cubicBezTo>
                  <a:pt x="2110935" y="712658"/>
                  <a:pt x="2016301" y="666306"/>
                  <a:pt x="1991193" y="589053"/>
                </a:cubicBezTo>
                <a:cubicBezTo>
                  <a:pt x="1979605" y="554289"/>
                  <a:pt x="1971880" y="513732"/>
                  <a:pt x="1964155" y="482830"/>
                </a:cubicBezTo>
                <a:cubicBezTo>
                  <a:pt x="1956430" y="448067"/>
                  <a:pt x="1950636" y="409440"/>
                  <a:pt x="1931322" y="374676"/>
                </a:cubicBezTo>
                <a:cubicBezTo>
                  <a:pt x="1912009" y="336050"/>
                  <a:pt x="1861795" y="291630"/>
                  <a:pt x="1825100" y="280042"/>
                </a:cubicBezTo>
                <a:cubicBezTo>
                  <a:pt x="1776817" y="264591"/>
                  <a:pt x="1718877" y="264591"/>
                  <a:pt x="1672525" y="256866"/>
                </a:cubicBezTo>
                <a:lnTo>
                  <a:pt x="1670594" y="254934"/>
                </a:lnTo>
                <a:lnTo>
                  <a:pt x="1751709" y="253003"/>
                </a:lnTo>
                <a:cubicBezTo>
                  <a:pt x="1776817" y="258797"/>
                  <a:pt x="1799992" y="262660"/>
                  <a:pt x="1827031" y="270385"/>
                </a:cubicBezTo>
                <a:close/>
                <a:moveTo>
                  <a:pt x="950211" y="204720"/>
                </a:moveTo>
                <a:cubicBezTo>
                  <a:pt x="950211" y="227896"/>
                  <a:pt x="948279" y="251072"/>
                  <a:pt x="905790" y="258797"/>
                </a:cubicBezTo>
                <a:cubicBezTo>
                  <a:pt x="901928" y="258797"/>
                  <a:pt x="899996" y="262660"/>
                  <a:pt x="896134" y="266522"/>
                </a:cubicBezTo>
                <a:cubicBezTo>
                  <a:pt x="934760" y="274248"/>
                  <a:pt x="959867" y="305149"/>
                  <a:pt x="959867" y="336050"/>
                </a:cubicBezTo>
                <a:cubicBezTo>
                  <a:pt x="959867" y="341844"/>
                  <a:pt x="957936" y="351501"/>
                  <a:pt x="956005" y="359226"/>
                </a:cubicBezTo>
                <a:cubicBezTo>
                  <a:pt x="965661" y="363089"/>
                  <a:pt x="977249" y="365020"/>
                  <a:pt x="988837" y="372745"/>
                </a:cubicBezTo>
                <a:cubicBezTo>
                  <a:pt x="990768" y="374676"/>
                  <a:pt x="1023601" y="419097"/>
                  <a:pt x="1023601" y="426822"/>
                </a:cubicBezTo>
                <a:cubicBezTo>
                  <a:pt x="1023601" y="426822"/>
                  <a:pt x="1006219" y="442273"/>
                  <a:pt x="998494" y="463517"/>
                </a:cubicBezTo>
                <a:lnTo>
                  <a:pt x="1000425" y="478968"/>
                </a:lnTo>
                <a:cubicBezTo>
                  <a:pt x="1010082" y="467380"/>
                  <a:pt x="1023601" y="453861"/>
                  <a:pt x="1035189" y="440341"/>
                </a:cubicBezTo>
                <a:cubicBezTo>
                  <a:pt x="1052571" y="446135"/>
                  <a:pt x="1085403" y="465449"/>
                  <a:pt x="1089266" y="488624"/>
                </a:cubicBezTo>
                <a:cubicBezTo>
                  <a:pt x="1093128" y="506006"/>
                  <a:pt x="1089266" y="527251"/>
                  <a:pt x="1096991" y="546564"/>
                </a:cubicBezTo>
                <a:cubicBezTo>
                  <a:pt x="1106648" y="575534"/>
                  <a:pt x="1124030" y="616092"/>
                  <a:pt x="1156862" y="646993"/>
                </a:cubicBezTo>
                <a:cubicBezTo>
                  <a:pt x="1137549" y="643130"/>
                  <a:pt x="1114373" y="637336"/>
                  <a:pt x="1095060" y="629611"/>
                </a:cubicBezTo>
                <a:cubicBezTo>
                  <a:pt x="1083472" y="625748"/>
                  <a:pt x="1069953" y="618023"/>
                  <a:pt x="1056433" y="612229"/>
                </a:cubicBezTo>
                <a:cubicBezTo>
                  <a:pt x="1013944" y="592916"/>
                  <a:pt x="959867" y="540770"/>
                  <a:pt x="928966" y="496350"/>
                </a:cubicBezTo>
                <a:cubicBezTo>
                  <a:pt x="905790" y="461586"/>
                  <a:pt x="882614" y="417166"/>
                  <a:pt x="869095" y="384333"/>
                </a:cubicBezTo>
                <a:cubicBezTo>
                  <a:pt x="855576" y="349569"/>
                  <a:pt x="828537" y="276179"/>
                  <a:pt x="828537" y="237553"/>
                </a:cubicBezTo>
                <a:cubicBezTo>
                  <a:pt x="828537" y="202789"/>
                  <a:pt x="849782" y="150643"/>
                  <a:pt x="898065" y="150643"/>
                </a:cubicBezTo>
                <a:cubicBezTo>
                  <a:pt x="936691" y="150643"/>
                  <a:pt x="950211" y="173819"/>
                  <a:pt x="950211" y="204720"/>
                </a:cubicBezTo>
                <a:close/>
                <a:moveTo>
                  <a:pt x="1162656" y="57940"/>
                </a:moveTo>
                <a:cubicBezTo>
                  <a:pt x="1162656" y="117811"/>
                  <a:pt x="1120167" y="106223"/>
                  <a:pt x="1077678" y="121673"/>
                </a:cubicBezTo>
                <a:lnTo>
                  <a:pt x="1075747" y="125536"/>
                </a:lnTo>
                <a:cubicBezTo>
                  <a:pt x="1091197" y="127467"/>
                  <a:pt x="1120167" y="125536"/>
                  <a:pt x="1120167" y="148712"/>
                </a:cubicBezTo>
                <a:cubicBezTo>
                  <a:pt x="1120167" y="152574"/>
                  <a:pt x="1116304" y="168025"/>
                  <a:pt x="1116304" y="171888"/>
                </a:cubicBezTo>
                <a:cubicBezTo>
                  <a:pt x="1116304" y="177682"/>
                  <a:pt x="1120167" y="202789"/>
                  <a:pt x="1120167" y="206651"/>
                </a:cubicBezTo>
                <a:cubicBezTo>
                  <a:pt x="1120167" y="220171"/>
                  <a:pt x="1110510" y="231759"/>
                  <a:pt x="1110510" y="235621"/>
                </a:cubicBezTo>
                <a:cubicBezTo>
                  <a:pt x="1110510" y="239484"/>
                  <a:pt x="1112442" y="239484"/>
                  <a:pt x="1114373" y="241415"/>
                </a:cubicBezTo>
                <a:cubicBezTo>
                  <a:pt x="1122098" y="245278"/>
                  <a:pt x="1131755" y="253003"/>
                  <a:pt x="1135618" y="262660"/>
                </a:cubicBezTo>
                <a:cubicBezTo>
                  <a:pt x="1143343" y="278110"/>
                  <a:pt x="1160725" y="312874"/>
                  <a:pt x="1160725" y="316737"/>
                </a:cubicBezTo>
                <a:cubicBezTo>
                  <a:pt x="1160725" y="326393"/>
                  <a:pt x="1143343" y="332187"/>
                  <a:pt x="1143343" y="341844"/>
                </a:cubicBezTo>
                <a:cubicBezTo>
                  <a:pt x="1160725" y="337981"/>
                  <a:pt x="1191626" y="349569"/>
                  <a:pt x="1205145" y="376608"/>
                </a:cubicBezTo>
                <a:cubicBezTo>
                  <a:pt x="1212870" y="390127"/>
                  <a:pt x="1218664" y="409440"/>
                  <a:pt x="1226390" y="424891"/>
                </a:cubicBezTo>
                <a:cubicBezTo>
                  <a:pt x="1230252" y="432616"/>
                  <a:pt x="1243772" y="434547"/>
                  <a:pt x="1251497" y="440341"/>
                </a:cubicBezTo>
                <a:cubicBezTo>
                  <a:pt x="1265016" y="453861"/>
                  <a:pt x="1282398" y="473174"/>
                  <a:pt x="1297849" y="484762"/>
                </a:cubicBezTo>
                <a:cubicBezTo>
                  <a:pt x="1299780" y="488624"/>
                  <a:pt x="1378964" y="552358"/>
                  <a:pt x="1378964" y="569740"/>
                </a:cubicBezTo>
                <a:cubicBezTo>
                  <a:pt x="1378964" y="579397"/>
                  <a:pt x="1367376" y="577465"/>
                  <a:pt x="1367376" y="577465"/>
                </a:cubicBezTo>
                <a:cubicBezTo>
                  <a:pt x="1363514" y="577465"/>
                  <a:pt x="1317162" y="569740"/>
                  <a:pt x="1293986" y="563946"/>
                </a:cubicBezTo>
                <a:cubicBezTo>
                  <a:pt x="1280467" y="562015"/>
                  <a:pt x="1266947" y="558152"/>
                  <a:pt x="1253428" y="552358"/>
                </a:cubicBezTo>
                <a:cubicBezTo>
                  <a:pt x="1239909" y="548495"/>
                  <a:pt x="1222527" y="540770"/>
                  <a:pt x="1209008" y="531114"/>
                </a:cubicBezTo>
                <a:cubicBezTo>
                  <a:pt x="1193557" y="523388"/>
                  <a:pt x="1168450" y="498281"/>
                  <a:pt x="1156862" y="484762"/>
                </a:cubicBezTo>
                <a:cubicBezTo>
                  <a:pt x="1147206" y="473174"/>
                  <a:pt x="1139480" y="459655"/>
                  <a:pt x="1135618" y="448067"/>
                </a:cubicBezTo>
                <a:cubicBezTo>
                  <a:pt x="1127892" y="432616"/>
                  <a:pt x="1118236" y="380470"/>
                  <a:pt x="1112442" y="380470"/>
                </a:cubicBezTo>
                <a:cubicBezTo>
                  <a:pt x="1095060" y="380470"/>
                  <a:pt x="1102785" y="401715"/>
                  <a:pt x="1095060" y="417166"/>
                </a:cubicBezTo>
                <a:cubicBezTo>
                  <a:pt x="1093128" y="417166"/>
                  <a:pt x="1087335" y="413303"/>
                  <a:pt x="1085403" y="409440"/>
                </a:cubicBezTo>
                <a:cubicBezTo>
                  <a:pt x="1048708" y="365020"/>
                  <a:pt x="1010082" y="231759"/>
                  <a:pt x="1010082" y="173819"/>
                </a:cubicBezTo>
                <a:lnTo>
                  <a:pt x="1010082" y="108154"/>
                </a:lnTo>
                <a:cubicBezTo>
                  <a:pt x="1015876" y="44420"/>
                  <a:pt x="1042914" y="0"/>
                  <a:pt x="1096991" y="0"/>
                </a:cubicBezTo>
                <a:cubicBezTo>
                  <a:pt x="1131755" y="0"/>
                  <a:pt x="1162656" y="21245"/>
                  <a:pt x="1162656" y="57940"/>
                </a:cubicBezTo>
                <a:close/>
              </a:path>
            </a:pathLst>
          </a:custGeom>
          <a:gradFill flip="none" rotWithShape="1">
            <a:gsLst>
              <a:gs pos="6000">
                <a:srgbClr val="CE0000"/>
              </a:gs>
              <a:gs pos="48000">
                <a:srgbClr val="CE0000">
                  <a:alpha val="0"/>
                </a:srgbClr>
              </a:gs>
            </a:gsLst>
            <a:lin ang="5400000" scaled="1"/>
            <a:tileRect/>
          </a:gradFill>
          <a:ln w="193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96DE16D2-A817-170F-5D2D-92F243EC847D}"/>
              </a:ext>
            </a:extLst>
          </p:cNvPr>
          <p:cNvGrpSpPr/>
          <p:nvPr/>
        </p:nvGrpSpPr>
        <p:grpSpPr>
          <a:xfrm>
            <a:off x="255588" y="217487"/>
            <a:ext cx="11680824" cy="6442076"/>
            <a:chOff x="255588" y="217487"/>
            <a:chExt cx="11680824" cy="6442076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673F1BF1-B064-AB7F-8882-8941F965CD42}"/>
                </a:ext>
              </a:extLst>
            </p:cNvPr>
            <p:cNvGrpSpPr/>
            <p:nvPr/>
          </p:nvGrpSpPr>
          <p:grpSpPr>
            <a:xfrm>
              <a:off x="255588" y="217488"/>
              <a:ext cx="1260205" cy="5721765"/>
              <a:chOff x="1380514" y="723211"/>
              <a:chExt cx="1957046" cy="8885663"/>
            </a:xfrm>
          </p:grpSpPr>
          <p:cxnSp>
            <p:nvCxnSpPr>
              <p:cNvPr id="5" name="直接连接符 4">
                <a:extLst>
                  <a:ext uri="{FF2B5EF4-FFF2-40B4-BE49-F238E27FC236}">
                    <a16:creationId xmlns:a16="http://schemas.microsoft.com/office/drawing/2014/main" id="{0D7DD506-B58F-6076-8B6A-3A01CA8CE1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9570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>
                <a:extLst>
                  <a:ext uri="{FF2B5EF4-FFF2-40B4-BE49-F238E27FC236}">
                    <a16:creationId xmlns:a16="http://schemas.microsoft.com/office/drawing/2014/main" id="{6BAF71B7-1134-F572-8ACB-B09AF3F15D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0514" y="723211"/>
                <a:ext cx="0" cy="8885663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>
                <a:extLst>
                  <a:ext uri="{FF2B5EF4-FFF2-40B4-BE49-F238E27FC236}">
                    <a16:creationId xmlns:a16="http://schemas.microsoft.com/office/drawing/2014/main" id="{029D639E-AAEE-E8FA-4032-7A2750017E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855A5AFE-623B-C3B7-2D9F-2498823DB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376C9013-3D77-DDA9-A1A7-452A477DC8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76C0A9CD-2B82-8B56-A67F-EA48F7DA3E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0ABFB2F8-F9F4-D74F-B42D-791C2B2457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08C4C89A-E4C8-05AB-BB35-47B107BCC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21E0C8D7-39C9-B4FA-6EDD-533865C2D2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FA94F9BE-296A-3C9B-C96A-C7B0758FFC2D}"/>
                </a:ext>
              </a:extLst>
            </p:cNvPr>
            <p:cNvGrpSpPr/>
            <p:nvPr/>
          </p:nvGrpSpPr>
          <p:grpSpPr>
            <a:xfrm flipH="1">
              <a:off x="1515793" y="217487"/>
              <a:ext cx="10420619" cy="5721766"/>
              <a:chOff x="1380514" y="723211"/>
              <a:chExt cx="16182775" cy="8885665"/>
            </a:xfrm>
          </p:grpSpPr>
          <p:cxnSp>
            <p:nvCxnSpPr>
              <p:cNvPr id="27" name="直接连接符 26">
                <a:extLst>
                  <a:ext uri="{FF2B5EF4-FFF2-40B4-BE49-F238E27FC236}">
                    <a16:creationId xmlns:a16="http://schemas.microsoft.com/office/drawing/2014/main" id="{B2E10B43-CBB8-6160-B7A6-6612DEA6F9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6182775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28E83C5E-B8D4-96A5-FE6D-F2467C0AB2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380514" y="723211"/>
                <a:ext cx="0" cy="8885665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BD31D94D-E64E-0F9B-70CB-41FFBBDA10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连接符 29">
                <a:extLst>
                  <a:ext uri="{FF2B5EF4-FFF2-40B4-BE49-F238E27FC236}">
                    <a16:creationId xmlns:a16="http://schemas.microsoft.com/office/drawing/2014/main" id="{2DB2839F-9E26-BE9A-C42A-A27C0BFA3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1EFC6572-5B3C-01D7-2256-652BBD6ABD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连接符 31">
                <a:extLst>
                  <a:ext uri="{FF2B5EF4-FFF2-40B4-BE49-F238E27FC236}">
                    <a16:creationId xmlns:a16="http://schemas.microsoft.com/office/drawing/2014/main" id="{52C7A0BE-2889-BEC7-CDDB-722414030A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D948ECF0-47FD-B2A2-F08D-1514BBAC6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>
                <a:extLst>
                  <a:ext uri="{FF2B5EF4-FFF2-40B4-BE49-F238E27FC236}">
                    <a16:creationId xmlns:a16="http://schemas.microsoft.com/office/drawing/2014/main" id="{09234AD3-47A5-DC58-1F3B-CD8BB13D35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直接连接符 34">
                <a:extLst>
                  <a:ext uri="{FF2B5EF4-FFF2-40B4-BE49-F238E27FC236}">
                    <a16:creationId xmlns:a16="http://schemas.microsoft.com/office/drawing/2014/main" id="{0D789881-8EFD-1F9E-34D6-0678F9F5D8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EB1A0B0E-47BA-56FC-1F4C-156534C201B6}"/>
                </a:ext>
              </a:extLst>
            </p:cNvPr>
            <p:cNvGrpSpPr/>
            <p:nvPr/>
          </p:nvGrpSpPr>
          <p:grpSpPr>
            <a:xfrm flipV="1">
              <a:off x="255588" y="5939253"/>
              <a:ext cx="11680824" cy="720310"/>
              <a:chOff x="255588" y="5618163"/>
              <a:chExt cx="11680824" cy="1011238"/>
            </a:xfrm>
          </p:grpSpPr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2A7E47CB-7293-C13D-D1A0-16FC4EDC3F95}"/>
                  </a:ext>
                </a:extLst>
              </p:cNvPr>
              <p:cNvGrpSpPr/>
              <p:nvPr/>
            </p:nvGrpSpPr>
            <p:grpSpPr>
              <a:xfrm>
                <a:off x="255588" y="5618164"/>
                <a:ext cx="1260205" cy="1011237"/>
                <a:chOff x="1380514" y="723211"/>
                <a:chExt cx="1957046" cy="1570409"/>
              </a:xfrm>
            </p:grpSpPr>
            <p:cxnSp>
              <p:nvCxnSpPr>
                <p:cNvPr id="48" name="直接连接符 47">
                  <a:extLst>
                    <a:ext uri="{FF2B5EF4-FFF2-40B4-BE49-F238E27FC236}">
                      <a16:creationId xmlns:a16="http://schemas.microsoft.com/office/drawing/2014/main" id="{E9610B16-6CC0-FD07-EFEB-3ECD98450F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9570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>
                  <a:extLst>
                    <a:ext uri="{FF2B5EF4-FFF2-40B4-BE49-F238E27FC236}">
                      <a16:creationId xmlns:a16="http://schemas.microsoft.com/office/drawing/2014/main" id="{0AF08396-2B78-C8F3-50C3-CD087AF293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>
                  <a:extLst>
                    <a:ext uri="{FF2B5EF4-FFF2-40B4-BE49-F238E27FC236}">
                      <a16:creationId xmlns:a16="http://schemas.microsoft.com/office/drawing/2014/main" id="{076E017D-716B-737E-00EC-EC216481E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>
                  <a:extLst>
                    <a:ext uri="{FF2B5EF4-FFF2-40B4-BE49-F238E27FC236}">
                      <a16:creationId xmlns:a16="http://schemas.microsoft.com/office/drawing/2014/main" id="{A95D01EE-78EF-3610-46F0-5964873E57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>
                  <a:extLst>
                    <a:ext uri="{FF2B5EF4-FFF2-40B4-BE49-F238E27FC236}">
                      <a16:creationId xmlns:a16="http://schemas.microsoft.com/office/drawing/2014/main" id="{0124270D-0390-C741-C5FA-C1FADD3350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>
                  <a:extLst>
                    <a:ext uri="{FF2B5EF4-FFF2-40B4-BE49-F238E27FC236}">
                      <a16:creationId xmlns:a16="http://schemas.microsoft.com/office/drawing/2014/main" id="{E5FDCD7D-E151-8F2F-EC17-FB30DAB839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>
                  <a:extLst>
                    <a:ext uri="{FF2B5EF4-FFF2-40B4-BE49-F238E27FC236}">
                      <a16:creationId xmlns:a16="http://schemas.microsoft.com/office/drawing/2014/main" id="{3AE95083-8E00-1A40-2636-2A347B2CEC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>
                  <a:extLst>
                    <a:ext uri="{FF2B5EF4-FFF2-40B4-BE49-F238E27FC236}">
                      <a16:creationId xmlns:a16="http://schemas.microsoft.com/office/drawing/2014/main" id="{419DD1B0-4FD3-3477-18EA-4B4230AB7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>
                  <a:extLst>
                    <a:ext uri="{FF2B5EF4-FFF2-40B4-BE49-F238E27FC236}">
                      <a16:creationId xmlns:a16="http://schemas.microsoft.com/office/drawing/2014/main" id="{A58EDDF8-9F04-EF78-F096-96B50DED6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77B02F88-E0E4-B546-18AD-6EA28AA65BFB}"/>
                  </a:ext>
                </a:extLst>
              </p:cNvPr>
              <p:cNvGrpSpPr/>
              <p:nvPr/>
            </p:nvGrpSpPr>
            <p:grpSpPr>
              <a:xfrm flipH="1">
                <a:off x="1515793" y="5618163"/>
                <a:ext cx="10420619" cy="1011237"/>
                <a:chOff x="1380514" y="723211"/>
                <a:chExt cx="16182775" cy="1570409"/>
              </a:xfrm>
            </p:grpSpPr>
            <p:cxnSp>
              <p:nvCxnSpPr>
                <p:cNvPr id="39" name="直接连接符 38">
                  <a:extLst>
                    <a:ext uri="{FF2B5EF4-FFF2-40B4-BE49-F238E27FC236}">
                      <a16:creationId xmlns:a16="http://schemas.microsoft.com/office/drawing/2014/main" id="{063B84A4-F80C-5FED-0045-B696FAD998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6182775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接连接符 39">
                  <a:extLst>
                    <a:ext uri="{FF2B5EF4-FFF2-40B4-BE49-F238E27FC236}">
                      <a16:creationId xmlns:a16="http://schemas.microsoft.com/office/drawing/2014/main" id="{D7A1C38E-BA49-7DB6-9ECB-040DF67D39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>
                  <a:extLst>
                    <a:ext uri="{FF2B5EF4-FFF2-40B4-BE49-F238E27FC236}">
                      <a16:creationId xmlns:a16="http://schemas.microsoft.com/office/drawing/2014/main" id="{458F1C9B-BD26-2F60-05A6-0848CCBE08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接连接符 41">
                  <a:extLst>
                    <a:ext uri="{FF2B5EF4-FFF2-40B4-BE49-F238E27FC236}">
                      <a16:creationId xmlns:a16="http://schemas.microsoft.com/office/drawing/2014/main" id="{5F814AF7-8EC4-D104-14C5-5B6212600F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接连接符 42">
                  <a:extLst>
                    <a:ext uri="{FF2B5EF4-FFF2-40B4-BE49-F238E27FC236}">
                      <a16:creationId xmlns:a16="http://schemas.microsoft.com/office/drawing/2014/main" id="{4BC48E27-7DC7-474B-7682-4D86A20291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id="{7B527FA2-518C-BF74-AF5C-16324B351C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接连接符 44">
                  <a:extLst>
                    <a:ext uri="{FF2B5EF4-FFF2-40B4-BE49-F238E27FC236}">
                      <a16:creationId xmlns:a16="http://schemas.microsoft.com/office/drawing/2014/main" id="{DF25AB9A-372A-79C4-30E7-66CB0C93C2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>
                  <a:extLst>
                    <a:ext uri="{FF2B5EF4-FFF2-40B4-BE49-F238E27FC236}">
                      <a16:creationId xmlns:a16="http://schemas.microsoft.com/office/drawing/2014/main" id="{B6CD54A1-619D-C83A-FB60-189E4205B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>
                  <a:extLst>
                    <a:ext uri="{FF2B5EF4-FFF2-40B4-BE49-F238E27FC236}">
                      <a16:creationId xmlns:a16="http://schemas.microsoft.com/office/drawing/2014/main" id="{5318D208-F91D-6C3D-1376-909E51719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D4FF294F-486C-CDDE-3280-77D7C53DA603}"/>
              </a:ext>
            </a:extLst>
          </p:cNvPr>
          <p:cNvGrpSpPr/>
          <p:nvPr/>
        </p:nvGrpSpPr>
        <p:grpSpPr>
          <a:xfrm>
            <a:off x="1135906" y="6091667"/>
            <a:ext cx="9914048" cy="538054"/>
            <a:chOff x="1135906" y="6091667"/>
            <a:chExt cx="9914048" cy="538054"/>
          </a:xfrm>
        </p:grpSpPr>
        <p:sp>
          <p:nvSpPr>
            <p:cNvPr id="462" name="任意多边形 122">
              <a:extLst>
                <a:ext uri="{FF2B5EF4-FFF2-40B4-BE49-F238E27FC236}">
                  <a16:creationId xmlns:a16="http://schemas.microsoft.com/office/drawing/2014/main" id="{08FF1F7D-5F89-E130-FB60-BDCD22578543}"/>
                </a:ext>
              </a:extLst>
            </p:cNvPr>
            <p:cNvSpPr/>
            <p:nvPr/>
          </p:nvSpPr>
          <p:spPr>
            <a:xfrm>
              <a:off x="1135906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3" name="任意多边形 123">
              <a:extLst>
                <a:ext uri="{FF2B5EF4-FFF2-40B4-BE49-F238E27FC236}">
                  <a16:creationId xmlns:a16="http://schemas.microsoft.com/office/drawing/2014/main" id="{F7ED6558-611F-B3BE-0C99-ACDBB1307C54}"/>
                </a:ext>
              </a:extLst>
            </p:cNvPr>
            <p:cNvSpPr/>
            <p:nvPr/>
          </p:nvSpPr>
          <p:spPr>
            <a:xfrm>
              <a:off x="190426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4" name="任意多边形 127">
              <a:extLst>
                <a:ext uri="{FF2B5EF4-FFF2-40B4-BE49-F238E27FC236}">
                  <a16:creationId xmlns:a16="http://schemas.microsoft.com/office/drawing/2014/main" id="{2D189517-CD73-BEAD-9106-362B8DF6779E}"/>
                </a:ext>
              </a:extLst>
            </p:cNvPr>
            <p:cNvSpPr/>
            <p:nvPr/>
          </p:nvSpPr>
          <p:spPr>
            <a:xfrm>
              <a:off x="161538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5" name="任意多边形 128">
              <a:extLst>
                <a:ext uri="{FF2B5EF4-FFF2-40B4-BE49-F238E27FC236}">
                  <a16:creationId xmlns:a16="http://schemas.microsoft.com/office/drawing/2014/main" id="{D44600E7-00C0-7F11-A895-55F7A0643F2B}"/>
                </a:ext>
              </a:extLst>
            </p:cNvPr>
            <p:cNvSpPr/>
            <p:nvPr/>
          </p:nvSpPr>
          <p:spPr>
            <a:xfrm>
              <a:off x="267261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6" name="任意多边形 129">
              <a:extLst>
                <a:ext uri="{FF2B5EF4-FFF2-40B4-BE49-F238E27FC236}">
                  <a16:creationId xmlns:a16="http://schemas.microsoft.com/office/drawing/2014/main" id="{B0D7573A-598B-DDB6-534B-D959DA55147C}"/>
                </a:ext>
              </a:extLst>
            </p:cNvPr>
            <p:cNvSpPr/>
            <p:nvPr/>
          </p:nvSpPr>
          <p:spPr>
            <a:xfrm>
              <a:off x="3440969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7" name="任意多边形 130">
              <a:extLst>
                <a:ext uri="{FF2B5EF4-FFF2-40B4-BE49-F238E27FC236}">
                  <a16:creationId xmlns:a16="http://schemas.microsoft.com/office/drawing/2014/main" id="{6BF83595-62C3-0D71-DB73-FAF705FDB435}"/>
                </a:ext>
              </a:extLst>
            </p:cNvPr>
            <p:cNvSpPr/>
            <p:nvPr/>
          </p:nvSpPr>
          <p:spPr>
            <a:xfrm>
              <a:off x="3152097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8" name="任意多边形 131">
              <a:extLst>
                <a:ext uri="{FF2B5EF4-FFF2-40B4-BE49-F238E27FC236}">
                  <a16:creationId xmlns:a16="http://schemas.microsoft.com/office/drawing/2014/main" id="{CC003649-5228-D751-2F85-4E7E136052A5}"/>
                </a:ext>
              </a:extLst>
            </p:cNvPr>
            <p:cNvSpPr/>
            <p:nvPr/>
          </p:nvSpPr>
          <p:spPr>
            <a:xfrm>
              <a:off x="238374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9" name="任意多边形 135">
              <a:extLst>
                <a:ext uri="{FF2B5EF4-FFF2-40B4-BE49-F238E27FC236}">
                  <a16:creationId xmlns:a16="http://schemas.microsoft.com/office/drawing/2014/main" id="{93C6FE99-0A67-4323-6040-5677DD5B81CF}"/>
                </a:ext>
              </a:extLst>
            </p:cNvPr>
            <p:cNvSpPr/>
            <p:nvPr/>
          </p:nvSpPr>
          <p:spPr>
            <a:xfrm>
              <a:off x="2091393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0" name="任意多边形 136">
              <a:extLst>
                <a:ext uri="{FF2B5EF4-FFF2-40B4-BE49-F238E27FC236}">
                  <a16:creationId xmlns:a16="http://schemas.microsoft.com/office/drawing/2014/main" id="{B558AA1F-6952-44DF-91AA-75B702CA5D8D}"/>
                </a:ext>
              </a:extLst>
            </p:cNvPr>
            <p:cNvSpPr/>
            <p:nvPr/>
          </p:nvSpPr>
          <p:spPr>
            <a:xfrm>
              <a:off x="2859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1" name="任意多边形 137">
              <a:extLst>
                <a:ext uri="{FF2B5EF4-FFF2-40B4-BE49-F238E27FC236}">
                  <a16:creationId xmlns:a16="http://schemas.microsoft.com/office/drawing/2014/main" id="{D728E777-592D-8896-A725-1C7A77CFF4BC}"/>
                </a:ext>
              </a:extLst>
            </p:cNvPr>
            <p:cNvSpPr/>
            <p:nvPr/>
          </p:nvSpPr>
          <p:spPr>
            <a:xfrm>
              <a:off x="4209323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2" name="任意多边形 138">
              <a:extLst>
                <a:ext uri="{FF2B5EF4-FFF2-40B4-BE49-F238E27FC236}">
                  <a16:creationId xmlns:a16="http://schemas.microsoft.com/office/drawing/2014/main" id="{ED4EEB81-FC67-954A-2EB4-EFEB12CE7229}"/>
                </a:ext>
              </a:extLst>
            </p:cNvPr>
            <p:cNvSpPr/>
            <p:nvPr/>
          </p:nvSpPr>
          <p:spPr>
            <a:xfrm>
              <a:off x="4977678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3" name="任意多边形 139">
              <a:extLst>
                <a:ext uri="{FF2B5EF4-FFF2-40B4-BE49-F238E27FC236}">
                  <a16:creationId xmlns:a16="http://schemas.microsoft.com/office/drawing/2014/main" id="{C5EB0DF9-422E-3C55-2C68-0DDDCC8BDFF8}"/>
                </a:ext>
              </a:extLst>
            </p:cNvPr>
            <p:cNvSpPr/>
            <p:nvPr/>
          </p:nvSpPr>
          <p:spPr>
            <a:xfrm>
              <a:off x="574603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4" name="任意多边形 140">
              <a:extLst>
                <a:ext uri="{FF2B5EF4-FFF2-40B4-BE49-F238E27FC236}">
                  <a16:creationId xmlns:a16="http://schemas.microsoft.com/office/drawing/2014/main" id="{337FD220-EFE4-48C4-7AF3-9E7051551ABE}"/>
                </a:ext>
              </a:extLst>
            </p:cNvPr>
            <p:cNvSpPr/>
            <p:nvPr/>
          </p:nvSpPr>
          <p:spPr>
            <a:xfrm>
              <a:off x="6514387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5" name="任意多边形 141">
              <a:extLst>
                <a:ext uri="{FF2B5EF4-FFF2-40B4-BE49-F238E27FC236}">
                  <a16:creationId xmlns:a16="http://schemas.microsoft.com/office/drawing/2014/main" id="{6F04C417-2DAA-0DD2-EE3C-5E42E5D9B7EF}"/>
                </a:ext>
              </a:extLst>
            </p:cNvPr>
            <p:cNvSpPr/>
            <p:nvPr/>
          </p:nvSpPr>
          <p:spPr>
            <a:xfrm>
              <a:off x="7282741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6" name="任意多边形 142">
              <a:extLst>
                <a:ext uri="{FF2B5EF4-FFF2-40B4-BE49-F238E27FC236}">
                  <a16:creationId xmlns:a16="http://schemas.microsoft.com/office/drawing/2014/main" id="{167D24DE-D431-41AF-BF82-EE623C3CEE21}"/>
                </a:ext>
              </a:extLst>
            </p:cNvPr>
            <p:cNvSpPr/>
            <p:nvPr/>
          </p:nvSpPr>
          <p:spPr>
            <a:xfrm>
              <a:off x="805109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7" name="任意多边形 143">
              <a:extLst>
                <a:ext uri="{FF2B5EF4-FFF2-40B4-BE49-F238E27FC236}">
                  <a16:creationId xmlns:a16="http://schemas.microsoft.com/office/drawing/2014/main" id="{C3D03DAB-3CB3-45BD-5EE1-96DE3B903BA0}"/>
                </a:ext>
              </a:extLst>
            </p:cNvPr>
            <p:cNvSpPr/>
            <p:nvPr/>
          </p:nvSpPr>
          <p:spPr>
            <a:xfrm>
              <a:off x="881945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8" name="任意多边形 144">
              <a:extLst>
                <a:ext uri="{FF2B5EF4-FFF2-40B4-BE49-F238E27FC236}">
                  <a16:creationId xmlns:a16="http://schemas.microsoft.com/office/drawing/2014/main" id="{1A906943-F873-EB45-6C93-753D421BF856}"/>
                </a:ext>
              </a:extLst>
            </p:cNvPr>
            <p:cNvSpPr/>
            <p:nvPr/>
          </p:nvSpPr>
          <p:spPr>
            <a:xfrm>
              <a:off x="9587804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9" name="任意多边形 145">
              <a:extLst>
                <a:ext uri="{FF2B5EF4-FFF2-40B4-BE49-F238E27FC236}">
                  <a16:creationId xmlns:a16="http://schemas.microsoft.com/office/drawing/2014/main" id="{F95FCF67-B000-385C-1A36-A7384ABCDA80}"/>
                </a:ext>
              </a:extLst>
            </p:cNvPr>
            <p:cNvSpPr/>
            <p:nvPr/>
          </p:nvSpPr>
          <p:spPr>
            <a:xfrm>
              <a:off x="392045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0" name="任意多边形 146">
              <a:extLst>
                <a:ext uri="{FF2B5EF4-FFF2-40B4-BE49-F238E27FC236}">
                  <a16:creationId xmlns:a16="http://schemas.microsoft.com/office/drawing/2014/main" id="{F415FCE1-6128-5338-4BF8-1B520AAD47F4}"/>
                </a:ext>
              </a:extLst>
            </p:cNvPr>
            <p:cNvSpPr/>
            <p:nvPr/>
          </p:nvSpPr>
          <p:spPr>
            <a:xfrm>
              <a:off x="4688806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1" name="任意多边形 147">
              <a:extLst>
                <a:ext uri="{FF2B5EF4-FFF2-40B4-BE49-F238E27FC236}">
                  <a16:creationId xmlns:a16="http://schemas.microsoft.com/office/drawing/2014/main" id="{57F6B387-C7EA-150D-B243-2B98FAFBF4FB}"/>
                </a:ext>
              </a:extLst>
            </p:cNvPr>
            <p:cNvSpPr/>
            <p:nvPr/>
          </p:nvSpPr>
          <p:spPr>
            <a:xfrm>
              <a:off x="545716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2" name="任意多边形 148">
              <a:extLst>
                <a:ext uri="{FF2B5EF4-FFF2-40B4-BE49-F238E27FC236}">
                  <a16:creationId xmlns:a16="http://schemas.microsoft.com/office/drawing/2014/main" id="{325B85C4-B2DE-1DD1-DEE9-F72AA09CFD2A}"/>
                </a:ext>
              </a:extLst>
            </p:cNvPr>
            <p:cNvSpPr/>
            <p:nvPr/>
          </p:nvSpPr>
          <p:spPr>
            <a:xfrm>
              <a:off x="6225515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3" name="任意多边形 149">
              <a:extLst>
                <a:ext uri="{FF2B5EF4-FFF2-40B4-BE49-F238E27FC236}">
                  <a16:creationId xmlns:a16="http://schemas.microsoft.com/office/drawing/2014/main" id="{952C3615-D6D4-9BAD-BD71-2401B8C77F6A}"/>
                </a:ext>
              </a:extLst>
            </p:cNvPr>
            <p:cNvSpPr/>
            <p:nvPr/>
          </p:nvSpPr>
          <p:spPr>
            <a:xfrm>
              <a:off x="6993869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4" name="任意多边形 150">
              <a:extLst>
                <a:ext uri="{FF2B5EF4-FFF2-40B4-BE49-F238E27FC236}">
                  <a16:creationId xmlns:a16="http://schemas.microsoft.com/office/drawing/2014/main" id="{D8794285-E834-0521-AEDD-AB86206FF95B}"/>
                </a:ext>
              </a:extLst>
            </p:cNvPr>
            <p:cNvSpPr/>
            <p:nvPr/>
          </p:nvSpPr>
          <p:spPr>
            <a:xfrm>
              <a:off x="776222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5" name="任意多边形 151">
              <a:extLst>
                <a:ext uri="{FF2B5EF4-FFF2-40B4-BE49-F238E27FC236}">
                  <a16:creationId xmlns:a16="http://schemas.microsoft.com/office/drawing/2014/main" id="{7FF6167B-018C-9888-D3A6-9F209C0184F9}"/>
                </a:ext>
              </a:extLst>
            </p:cNvPr>
            <p:cNvSpPr/>
            <p:nvPr/>
          </p:nvSpPr>
          <p:spPr>
            <a:xfrm>
              <a:off x="853057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6" name="任意多边形 152">
              <a:extLst>
                <a:ext uri="{FF2B5EF4-FFF2-40B4-BE49-F238E27FC236}">
                  <a16:creationId xmlns:a16="http://schemas.microsoft.com/office/drawing/2014/main" id="{BD3A903C-913F-F3BD-36C2-81E7D3F60E66}"/>
                </a:ext>
              </a:extLst>
            </p:cNvPr>
            <p:cNvSpPr/>
            <p:nvPr/>
          </p:nvSpPr>
          <p:spPr>
            <a:xfrm>
              <a:off x="929893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7" name="任意多边形 153">
              <a:extLst>
                <a:ext uri="{FF2B5EF4-FFF2-40B4-BE49-F238E27FC236}">
                  <a16:creationId xmlns:a16="http://schemas.microsoft.com/office/drawing/2014/main" id="{A824D9E5-D0E5-C693-BD53-5AE50B81472B}"/>
                </a:ext>
              </a:extLst>
            </p:cNvPr>
            <p:cNvSpPr/>
            <p:nvPr/>
          </p:nvSpPr>
          <p:spPr>
            <a:xfrm>
              <a:off x="3627965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8" name="任意多边形 154">
              <a:extLst>
                <a:ext uri="{FF2B5EF4-FFF2-40B4-BE49-F238E27FC236}">
                  <a16:creationId xmlns:a16="http://schemas.microsoft.com/office/drawing/2014/main" id="{BD8F8082-AC14-B9EE-D3CD-30F887501775}"/>
                </a:ext>
              </a:extLst>
            </p:cNvPr>
            <p:cNvSpPr/>
            <p:nvPr/>
          </p:nvSpPr>
          <p:spPr>
            <a:xfrm>
              <a:off x="4396251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9" name="任意多边形 155">
              <a:extLst>
                <a:ext uri="{FF2B5EF4-FFF2-40B4-BE49-F238E27FC236}">
                  <a16:creationId xmlns:a16="http://schemas.microsoft.com/office/drawing/2014/main" id="{17D87F20-DD5A-20FB-4BEE-4E6113A4072D}"/>
                </a:ext>
              </a:extLst>
            </p:cNvPr>
            <p:cNvSpPr/>
            <p:nvPr/>
          </p:nvSpPr>
          <p:spPr>
            <a:xfrm>
              <a:off x="5164536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0" name="任意多边形 156">
              <a:extLst>
                <a:ext uri="{FF2B5EF4-FFF2-40B4-BE49-F238E27FC236}">
                  <a16:creationId xmlns:a16="http://schemas.microsoft.com/office/drawing/2014/main" id="{BD38A0B6-5579-A408-17B5-F37009CA0444}"/>
                </a:ext>
              </a:extLst>
            </p:cNvPr>
            <p:cNvSpPr/>
            <p:nvPr/>
          </p:nvSpPr>
          <p:spPr>
            <a:xfrm>
              <a:off x="59328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1" name="任意多边形 157">
              <a:extLst>
                <a:ext uri="{FF2B5EF4-FFF2-40B4-BE49-F238E27FC236}">
                  <a16:creationId xmlns:a16="http://schemas.microsoft.com/office/drawing/2014/main" id="{0F92FCC1-03C3-653B-D55F-8547547DE676}"/>
                </a:ext>
              </a:extLst>
            </p:cNvPr>
            <p:cNvSpPr/>
            <p:nvPr/>
          </p:nvSpPr>
          <p:spPr>
            <a:xfrm>
              <a:off x="670110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2" name="任意多边形 158">
              <a:extLst>
                <a:ext uri="{FF2B5EF4-FFF2-40B4-BE49-F238E27FC236}">
                  <a16:creationId xmlns:a16="http://schemas.microsoft.com/office/drawing/2014/main" id="{6F6C62D1-48DA-90EE-15CA-82CDB17FC5E1}"/>
                </a:ext>
              </a:extLst>
            </p:cNvPr>
            <p:cNvSpPr/>
            <p:nvPr/>
          </p:nvSpPr>
          <p:spPr>
            <a:xfrm>
              <a:off x="7469394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3" name="任意多边形 159">
              <a:extLst>
                <a:ext uri="{FF2B5EF4-FFF2-40B4-BE49-F238E27FC236}">
                  <a16:creationId xmlns:a16="http://schemas.microsoft.com/office/drawing/2014/main" id="{D0A29ADD-C60F-13EE-3409-EFD2B9187D4C}"/>
                </a:ext>
              </a:extLst>
            </p:cNvPr>
            <p:cNvSpPr/>
            <p:nvPr/>
          </p:nvSpPr>
          <p:spPr>
            <a:xfrm>
              <a:off x="8237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4" name="任意多边形 160">
              <a:extLst>
                <a:ext uri="{FF2B5EF4-FFF2-40B4-BE49-F238E27FC236}">
                  <a16:creationId xmlns:a16="http://schemas.microsoft.com/office/drawing/2014/main" id="{388548A2-0FDC-F36C-361B-DD77D3995C7A}"/>
                </a:ext>
              </a:extLst>
            </p:cNvPr>
            <p:cNvSpPr/>
            <p:nvPr/>
          </p:nvSpPr>
          <p:spPr>
            <a:xfrm>
              <a:off x="900596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6" name="任意多边形 162">
              <a:extLst>
                <a:ext uri="{FF2B5EF4-FFF2-40B4-BE49-F238E27FC236}">
                  <a16:creationId xmlns:a16="http://schemas.microsoft.com/office/drawing/2014/main" id="{2940A66B-8672-20CE-C837-55F597233A89}"/>
                </a:ext>
              </a:extLst>
            </p:cNvPr>
            <p:cNvSpPr/>
            <p:nvPr/>
          </p:nvSpPr>
          <p:spPr>
            <a:xfrm>
              <a:off x="97743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9" name="任意多边形 123">
              <a:extLst>
                <a:ext uri="{FF2B5EF4-FFF2-40B4-BE49-F238E27FC236}">
                  <a16:creationId xmlns:a16="http://schemas.microsoft.com/office/drawing/2014/main" id="{DFA0A65D-DD5F-6850-DF40-BEA655A87DC4}"/>
                </a:ext>
              </a:extLst>
            </p:cNvPr>
            <p:cNvSpPr/>
            <p:nvPr/>
          </p:nvSpPr>
          <p:spPr>
            <a:xfrm>
              <a:off x="1035785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00" name="任意多边形 127">
              <a:extLst>
                <a:ext uri="{FF2B5EF4-FFF2-40B4-BE49-F238E27FC236}">
                  <a16:creationId xmlns:a16="http://schemas.microsoft.com/office/drawing/2014/main" id="{262352AC-C60E-CB95-F7D1-4DA3D7564681}"/>
                </a:ext>
              </a:extLst>
            </p:cNvPr>
            <p:cNvSpPr/>
            <p:nvPr/>
          </p:nvSpPr>
          <p:spPr>
            <a:xfrm>
              <a:off x="1006898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sp>
        <p:nvSpPr>
          <p:cNvPr id="184" name="图形 182" descr="D:\51PPT模板网\51pptmoban.com\图片.jpg">
            <a:extLst>
              <a:ext uri="{FF2B5EF4-FFF2-40B4-BE49-F238E27FC236}">
                <a16:creationId xmlns:a16="http://schemas.microsoft.com/office/drawing/2014/main" id="{DA8480B7-A052-BECD-8CE1-567BDAA88CED}"/>
              </a:ext>
            </a:extLst>
          </p:cNvPr>
          <p:cNvSpPr/>
          <p:nvPr/>
        </p:nvSpPr>
        <p:spPr>
          <a:xfrm>
            <a:off x="289296" y="4506040"/>
            <a:ext cx="2507012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5" name="图形 182">
            <a:extLst>
              <a:ext uri="{FF2B5EF4-FFF2-40B4-BE49-F238E27FC236}">
                <a16:creationId xmlns:a16="http://schemas.microsoft.com/office/drawing/2014/main" id="{9A48755B-1D56-303E-C3C8-1E45D8BEC166}"/>
              </a:ext>
            </a:extLst>
          </p:cNvPr>
          <p:cNvSpPr/>
          <p:nvPr/>
        </p:nvSpPr>
        <p:spPr>
          <a:xfrm flipH="1">
            <a:off x="9399243" y="4506040"/>
            <a:ext cx="2507008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8" name="组合 457">
            <a:extLst>
              <a:ext uri="{FF2B5EF4-FFF2-40B4-BE49-F238E27FC236}">
                <a16:creationId xmlns:a16="http://schemas.microsoft.com/office/drawing/2014/main" id="{FFB070B0-336D-8201-2247-ABB989C0ADCC}"/>
              </a:ext>
            </a:extLst>
          </p:cNvPr>
          <p:cNvGrpSpPr/>
          <p:nvPr/>
        </p:nvGrpSpPr>
        <p:grpSpPr>
          <a:xfrm>
            <a:off x="6140013" y="2131582"/>
            <a:ext cx="4118768" cy="656748"/>
            <a:chOff x="1594204" y="2023586"/>
            <a:chExt cx="4118768" cy="656748"/>
          </a:xfrm>
        </p:grpSpPr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7D2F5664-2EF0-E8FE-A661-CE7DFEB61BC5}"/>
                </a:ext>
              </a:extLst>
            </p:cNvPr>
            <p:cNvSpPr/>
            <p:nvPr/>
          </p:nvSpPr>
          <p:spPr>
            <a:xfrm rot="10800000" flipV="1">
              <a:off x="1594204" y="2023586"/>
              <a:ext cx="4118768" cy="656748"/>
            </a:xfrm>
            <a:custGeom>
              <a:avLst/>
              <a:gdLst>
                <a:gd name="connsiteX0" fmla="*/ 5975822 w 8804621"/>
                <a:gd name="connsiteY0" fmla="*/ 0 h 1403920"/>
                <a:gd name="connsiteX1" fmla="*/ 5184436 w 8804621"/>
                <a:gd name="connsiteY1" fmla="*/ 0 h 1403920"/>
                <a:gd name="connsiteX2" fmla="*/ 1846085 w 8804621"/>
                <a:gd name="connsiteY2" fmla="*/ 0 h 1403920"/>
                <a:gd name="connsiteX3" fmla="*/ 1329304 w 8804621"/>
                <a:gd name="connsiteY3" fmla="*/ 0 h 1403920"/>
                <a:gd name="connsiteX4" fmla="*/ 1280754 w 8804621"/>
                <a:gd name="connsiteY4" fmla="*/ 0 h 1403920"/>
                <a:gd name="connsiteX5" fmla="*/ 1054699 w 8804621"/>
                <a:gd name="connsiteY5" fmla="*/ 0 h 1403920"/>
                <a:gd name="connsiteX6" fmla="*/ 537918 w 8804621"/>
                <a:gd name="connsiteY6" fmla="*/ 0 h 1403920"/>
                <a:gd name="connsiteX7" fmla="*/ 489368 w 8804621"/>
                <a:gd name="connsiteY7" fmla="*/ 0 h 1403920"/>
                <a:gd name="connsiteX8" fmla="*/ 460790 w 8804621"/>
                <a:gd name="connsiteY8" fmla="*/ 19466 h 1403920"/>
                <a:gd name="connsiteX9" fmla="*/ 370985 w 8804621"/>
                <a:gd name="connsiteY9" fmla="*/ 90426 h 1403920"/>
                <a:gd name="connsiteX10" fmla="*/ 349622 w 8804621"/>
                <a:gd name="connsiteY10" fmla="*/ 208295 h 1403920"/>
                <a:gd name="connsiteX11" fmla="*/ 157359 w 8804621"/>
                <a:gd name="connsiteY11" fmla="*/ 321037 h 1403920"/>
                <a:gd name="connsiteX12" fmla="*/ 135994 w 8804621"/>
                <a:gd name="connsiteY12" fmla="*/ 515778 h 1403920"/>
                <a:gd name="connsiteX13" fmla="*/ 19836 w 8804621"/>
                <a:gd name="connsiteY13" fmla="*/ 688736 h 1403920"/>
                <a:gd name="connsiteX14" fmla="*/ 0 w 8804621"/>
                <a:gd name="connsiteY14" fmla="*/ 701398 h 1403920"/>
                <a:gd name="connsiteX15" fmla="*/ 19836 w 8804621"/>
                <a:gd name="connsiteY15" fmla="*/ 714059 h 1403920"/>
                <a:gd name="connsiteX16" fmla="*/ 135994 w 8804621"/>
                <a:gd name="connsiteY16" fmla="*/ 887017 h 1403920"/>
                <a:gd name="connsiteX17" fmla="*/ 157359 w 8804621"/>
                <a:gd name="connsiteY17" fmla="*/ 1081758 h 1403920"/>
                <a:gd name="connsiteX18" fmla="*/ 349622 w 8804621"/>
                <a:gd name="connsiteY18" fmla="*/ 1194502 h 1403920"/>
                <a:gd name="connsiteX19" fmla="*/ 370985 w 8804621"/>
                <a:gd name="connsiteY19" fmla="*/ 1312371 h 1403920"/>
                <a:gd name="connsiteX20" fmla="*/ 460790 w 8804621"/>
                <a:gd name="connsiteY20" fmla="*/ 1383329 h 1403920"/>
                <a:gd name="connsiteX21" fmla="*/ 489368 w 8804621"/>
                <a:gd name="connsiteY21" fmla="*/ 1402795 h 1403920"/>
                <a:gd name="connsiteX22" fmla="*/ 537918 w 8804621"/>
                <a:gd name="connsiteY22" fmla="*/ 1402795 h 1403920"/>
                <a:gd name="connsiteX23" fmla="*/ 1054699 w 8804621"/>
                <a:gd name="connsiteY23" fmla="*/ 1402795 h 1403920"/>
                <a:gd name="connsiteX24" fmla="*/ 1280754 w 8804621"/>
                <a:gd name="connsiteY24" fmla="*/ 1402795 h 1403920"/>
                <a:gd name="connsiteX25" fmla="*/ 1329304 w 8804621"/>
                <a:gd name="connsiteY25" fmla="*/ 1402795 h 1403920"/>
                <a:gd name="connsiteX26" fmla="*/ 1846085 w 8804621"/>
                <a:gd name="connsiteY26" fmla="*/ 1402795 h 1403920"/>
                <a:gd name="connsiteX27" fmla="*/ 2828799 w 8804621"/>
                <a:gd name="connsiteY27" fmla="*/ 1402795 h 1403920"/>
                <a:gd name="connsiteX28" fmla="*/ 2828799 w 8804621"/>
                <a:gd name="connsiteY28" fmla="*/ 1403920 h 1403920"/>
                <a:gd name="connsiteX29" fmla="*/ 3620185 w 8804621"/>
                <a:gd name="connsiteY29" fmla="*/ 1403920 h 1403920"/>
                <a:gd name="connsiteX30" fmla="*/ 6958535 w 8804621"/>
                <a:gd name="connsiteY30" fmla="*/ 1403920 h 1403920"/>
                <a:gd name="connsiteX31" fmla="*/ 7475317 w 8804621"/>
                <a:gd name="connsiteY31" fmla="*/ 1403920 h 1403920"/>
                <a:gd name="connsiteX32" fmla="*/ 7523867 w 8804621"/>
                <a:gd name="connsiteY32" fmla="*/ 1403920 h 1403920"/>
                <a:gd name="connsiteX33" fmla="*/ 7749922 w 8804621"/>
                <a:gd name="connsiteY33" fmla="*/ 1403920 h 1403920"/>
                <a:gd name="connsiteX34" fmla="*/ 8266703 w 8804621"/>
                <a:gd name="connsiteY34" fmla="*/ 1403920 h 1403920"/>
                <a:gd name="connsiteX35" fmla="*/ 8315253 w 8804621"/>
                <a:gd name="connsiteY35" fmla="*/ 1403920 h 1403920"/>
                <a:gd name="connsiteX36" fmla="*/ 8343832 w 8804621"/>
                <a:gd name="connsiteY36" fmla="*/ 1384454 h 1403920"/>
                <a:gd name="connsiteX37" fmla="*/ 8433636 w 8804621"/>
                <a:gd name="connsiteY37" fmla="*/ 1313494 h 1403920"/>
                <a:gd name="connsiteX38" fmla="*/ 8455000 w 8804621"/>
                <a:gd name="connsiteY38" fmla="*/ 1195625 h 1403920"/>
                <a:gd name="connsiteX39" fmla="*/ 8647264 w 8804621"/>
                <a:gd name="connsiteY39" fmla="*/ 1082883 h 1403920"/>
                <a:gd name="connsiteX40" fmla="*/ 8668627 w 8804621"/>
                <a:gd name="connsiteY40" fmla="*/ 888142 h 1403920"/>
                <a:gd name="connsiteX41" fmla="*/ 8784785 w 8804621"/>
                <a:gd name="connsiteY41" fmla="*/ 715184 h 1403920"/>
                <a:gd name="connsiteX42" fmla="*/ 8804621 w 8804621"/>
                <a:gd name="connsiteY42" fmla="*/ 702522 h 1403920"/>
                <a:gd name="connsiteX43" fmla="*/ 8784785 w 8804621"/>
                <a:gd name="connsiteY43" fmla="*/ 689861 h 1403920"/>
                <a:gd name="connsiteX44" fmla="*/ 8668627 w 8804621"/>
                <a:gd name="connsiteY44" fmla="*/ 516903 h 1403920"/>
                <a:gd name="connsiteX45" fmla="*/ 8647264 w 8804621"/>
                <a:gd name="connsiteY45" fmla="*/ 322162 h 1403920"/>
                <a:gd name="connsiteX46" fmla="*/ 8455000 w 8804621"/>
                <a:gd name="connsiteY46" fmla="*/ 209420 h 1403920"/>
                <a:gd name="connsiteX47" fmla="*/ 8433636 w 8804621"/>
                <a:gd name="connsiteY47" fmla="*/ 91549 h 1403920"/>
                <a:gd name="connsiteX48" fmla="*/ 8343832 w 8804621"/>
                <a:gd name="connsiteY48" fmla="*/ 20591 h 1403920"/>
                <a:gd name="connsiteX49" fmla="*/ 8315253 w 8804621"/>
                <a:gd name="connsiteY49" fmla="*/ 1125 h 1403920"/>
                <a:gd name="connsiteX50" fmla="*/ 8266703 w 8804621"/>
                <a:gd name="connsiteY50" fmla="*/ 1125 h 1403920"/>
                <a:gd name="connsiteX51" fmla="*/ 7749922 w 8804621"/>
                <a:gd name="connsiteY51" fmla="*/ 1125 h 1403920"/>
                <a:gd name="connsiteX52" fmla="*/ 7523867 w 8804621"/>
                <a:gd name="connsiteY52" fmla="*/ 1125 h 1403920"/>
                <a:gd name="connsiteX53" fmla="*/ 7475317 w 8804621"/>
                <a:gd name="connsiteY53" fmla="*/ 1125 h 1403920"/>
                <a:gd name="connsiteX54" fmla="*/ 6958535 w 8804621"/>
                <a:gd name="connsiteY54" fmla="*/ 1125 h 1403920"/>
                <a:gd name="connsiteX55" fmla="*/ 5975822 w 8804621"/>
                <a:gd name="connsiteY55" fmla="*/ 1125 h 140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04621" h="1403920">
                  <a:moveTo>
                    <a:pt x="5975822" y="0"/>
                  </a:moveTo>
                  <a:lnTo>
                    <a:pt x="5184436" y="0"/>
                  </a:lnTo>
                  <a:lnTo>
                    <a:pt x="1846085" y="0"/>
                  </a:lnTo>
                  <a:lnTo>
                    <a:pt x="1329304" y="0"/>
                  </a:lnTo>
                  <a:lnTo>
                    <a:pt x="1280754" y="0"/>
                  </a:lnTo>
                  <a:lnTo>
                    <a:pt x="1054699" y="0"/>
                  </a:lnTo>
                  <a:lnTo>
                    <a:pt x="537918" y="0"/>
                  </a:lnTo>
                  <a:lnTo>
                    <a:pt x="489368" y="0"/>
                  </a:lnTo>
                  <a:lnTo>
                    <a:pt x="460790" y="19466"/>
                  </a:lnTo>
                  <a:cubicBezTo>
                    <a:pt x="428880" y="39570"/>
                    <a:pt x="395986" y="57897"/>
                    <a:pt x="370985" y="90426"/>
                  </a:cubicBezTo>
                  <a:cubicBezTo>
                    <a:pt x="342813" y="127190"/>
                    <a:pt x="356743" y="169005"/>
                    <a:pt x="349622" y="208295"/>
                  </a:cubicBezTo>
                  <a:cubicBezTo>
                    <a:pt x="285533" y="245874"/>
                    <a:pt x="217938" y="245584"/>
                    <a:pt x="157359" y="321037"/>
                  </a:cubicBezTo>
                  <a:cubicBezTo>
                    <a:pt x="122170" y="388476"/>
                    <a:pt x="143117" y="450864"/>
                    <a:pt x="135994" y="515778"/>
                  </a:cubicBezTo>
                  <a:cubicBezTo>
                    <a:pt x="126518" y="574746"/>
                    <a:pt x="76034" y="647642"/>
                    <a:pt x="19836" y="688736"/>
                  </a:cubicBezTo>
                  <a:lnTo>
                    <a:pt x="0" y="701398"/>
                  </a:lnTo>
                  <a:lnTo>
                    <a:pt x="19836" y="714059"/>
                  </a:lnTo>
                  <a:cubicBezTo>
                    <a:pt x="76034" y="755153"/>
                    <a:pt x="126518" y="828049"/>
                    <a:pt x="135994" y="887017"/>
                  </a:cubicBezTo>
                  <a:cubicBezTo>
                    <a:pt x="143117" y="951931"/>
                    <a:pt x="122170" y="1014319"/>
                    <a:pt x="157359" y="1081758"/>
                  </a:cubicBezTo>
                  <a:cubicBezTo>
                    <a:pt x="217938" y="1157211"/>
                    <a:pt x="285533" y="1156921"/>
                    <a:pt x="349622" y="1194502"/>
                  </a:cubicBezTo>
                  <a:cubicBezTo>
                    <a:pt x="356743" y="1233790"/>
                    <a:pt x="342813" y="1275605"/>
                    <a:pt x="370985" y="1312371"/>
                  </a:cubicBezTo>
                  <a:cubicBezTo>
                    <a:pt x="395986" y="1344900"/>
                    <a:pt x="428880" y="1363227"/>
                    <a:pt x="460790" y="1383329"/>
                  </a:cubicBezTo>
                  <a:lnTo>
                    <a:pt x="489368" y="1402795"/>
                  </a:lnTo>
                  <a:lnTo>
                    <a:pt x="537918" y="1402795"/>
                  </a:lnTo>
                  <a:lnTo>
                    <a:pt x="1054699" y="1402795"/>
                  </a:lnTo>
                  <a:lnTo>
                    <a:pt x="1280754" y="1402795"/>
                  </a:lnTo>
                  <a:lnTo>
                    <a:pt x="1329304" y="1402795"/>
                  </a:lnTo>
                  <a:lnTo>
                    <a:pt x="1846085" y="1402795"/>
                  </a:lnTo>
                  <a:lnTo>
                    <a:pt x="2828799" y="1402795"/>
                  </a:lnTo>
                  <a:lnTo>
                    <a:pt x="2828799" y="1403920"/>
                  </a:lnTo>
                  <a:lnTo>
                    <a:pt x="3620185" y="1403920"/>
                  </a:lnTo>
                  <a:lnTo>
                    <a:pt x="6958535" y="1403920"/>
                  </a:lnTo>
                  <a:lnTo>
                    <a:pt x="7475317" y="1403920"/>
                  </a:lnTo>
                  <a:lnTo>
                    <a:pt x="7523867" y="1403920"/>
                  </a:lnTo>
                  <a:lnTo>
                    <a:pt x="7749922" y="1403920"/>
                  </a:lnTo>
                  <a:lnTo>
                    <a:pt x="8266703" y="1403920"/>
                  </a:lnTo>
                  <a:lnTo>
                    <a:pt x="8315253" y="1403920"/>
                  </a:lnTo>
                  <a:lnTo>
                    <a:pt x="8343832" y="1384454"/>
                  </a:lnTo>
                  <a:cubicBezTo>
                    <a:pt x="8375739" y="1364350"/>
                    <a:pt x="8408635" y="1346023"/>
                    <a:pt x="8433636" y="1313494"/>
                  </a:cubicBezTo>
                  <a:cubicBezTo>
                    <a:pt x="8461807" y="1276730"/>
                    <a:pt x="8447879" y="1234916"/>
                    <a:pt x="8455000" y="1195625"/>
                  </a:cubicBezTo>
                  <a:cubicBezTo>
                    <a:pt x="8519088" y="1158044"/>
                    <a:pt x="8586683" y="1158337"/>
                    <a:pt x="8647264" y="1082883"/>
                  </a:cubicBezTo>
                  <a:cubicBezTo>
                    <a:pt x="8682451" y="1015444"/>
                    <a:pt x="8661506" y="953056"/>
                    <a:pt x="8668627" y="888142"/>
                  </a:cubicBezTo>
                  <a:cubicBezTo>
                    <a:pt x="8678103" y="829174"/>
                    <a:pt x="8728587" y="756278"/>
                    <a:pt x="8784785" y="715184"/>
                  </a:cubicBezTo>
                  <a:lnTo>
                    <a:pt x="8804621" y="702522"/>
                  </a:lnTo>
                  <a:lnTo>
                    <a:pt x="8784785" y="689861"/>
                  </a:lnTo>
                  <a:cubicBezTo>
                    <a:pt x="8728587" y="648767"/>
                    <a:pt x="8678103" y="575871"/>
                    <a:pt x="8668627" y="516903"/>
                  </a:cubicBezTo>
                  <a:cubicBezTo>
                    <a:pt x="8661506" y="451989"/>
                    <a:pt x="8682451" y="389601"/>
                    <a:pt x="8647264" y="322162"/>
                  </a:cubicBezTo>
                  <a:cubicBezTo>
                    <a:pt x="8586683" y="246709"/>
                    <a:pt x="8519088" y="246999"/>
                    <a:pt x="8455000" y="209420"/>
                  </a:cubicBezTo>
                  <a:cubicBezTo>
                    <a:pt x="8447879" y="170130"/>
                    <a:pt x="8461807" y="128315"/>
                    <a:pt x="8433636" y="91549"/>
                  </a:cubicBezTo>
                  <a:cubicBezTo>
                    <a:pt x="8408635" y="59022"/>
                    <a:pt x="8375739" y="40693"/>
                    <a:pt x="8343832" y="20591"/>
                  </a:cubicBezTo>
                  <a:lnTo>
                    <a:pt x="8315253" y="1125"/>
                  </a:lnTo>
                  <a:lnTo>
                    <a:pt x="8266703" y="1125"/>
                  </a:lnTo>
                  <a:lnTo>
                    <a:pt x="7749922" y="1125"/>
                  </a:lnTo>
                  <a:lnTo>
                    <a:pt x="7523867" y="1125"/>
                  </a:lnTo>
                  <a:lnTo>
                    <a:pt x="7475317" y="1125"/>
                  </a:lnTo>
                  <a:lnTo>
                    <a:pt x="6958535" y="1125"/>
                  </a:lnTo>
                  <a:lnTo>
                    <a:pt x="5975822" y="1125"/>
                  </a:ln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54" name="文本框 453">
              <a:extLst>
                <a:ext uri="{FF2B5EF4-FFF2-40B4-BE49-F238E27FC236}">
                  <a16:creationId xmlns:a16="http://schemas.microsoft.com/office/drawing/2014/main" id="{561F6192-266A-F2A0-A632-8FE705EAA1ED}"/>
                </a:ext>
              </a:extLst>
            </p:cNvPr>
            <p:cNvSpPr txBox="1"/>
            <p:nvPr/>
          </p:nvSpPr>
          <p:spPr>
            <a:xfrm>
              <a:off x="2659429" y="2169329"/>
              <a:ext cx="198831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FFEFCB"/>
                  </a:solidFill>
                </a:rPr>
                <a:t>添加标题文本</a:t>
              </a: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A570DB66-0881-8B87-9F2D-F655EC8FA3D0}"/>
              </a:ext>
            </a:extLst>
          </p:cNvPr>
          <p:cNvSpPr txBox="1"/>
          <p:nvPr/>
        </p:nvSpPr>
        <p:spPr>
          <a:xfrm>
            <a:off x="1125697" y="1396404"/>
            <a:ext cx="3134191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blipFill>
                  <a:blip r:embed="rId4"/>
                  <a:tile tx="0" ty="0" sx="100000" sy="100000" flip="none" algn="tl"/>
                </a:blipFill>
                <a:latin typeface="微米有行" pitchFamily="2" charset="-128"/>
                <a:ea typeface="微米有行" pitchFamily="2" charset="-128"/>
              </a:rPr>
              <a:t>01</a:t>
            </a:r>
            <a:endParaRPr lang="zh-CN" altLang="en-US" sz="19900" dirty="0">
              <a:blipFill>
                <a:blip r:embed="rId4"/>
                <a:tile tx="0" ty="0" sx="100000" sy="100000" flip="none" algn="tl"/>
              </a:blip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94B8303C-1A79-2C21-B937-E5C8E8ADEC4C}"/>
              </a:ext>
            </a:extLst>
          </p:cNvPr>
          <p:cNvSpPr txBox="1"/>
          <p:nvPr/>
        </p:nvSpPr>
        <p:spPr>
          <a:xfrm>
            <a:off x="6205172" y="2964359"/>
            <a:ext cx="5070329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507" name="组合 506" descr="D:\51PPT模板网\51pptmoban.com\图片.jpg">
            <a:extLst>
              <a:ext uri="{FF2B5EF4-FFF2-40B4-BE49-F238E27FC236}">
                <a16:creationId xmlns:a16="http://schemas.microsoft.com/office/drawing/2014/main" id="{03B3F74B-962D-8B60-ECE5-CC893B8618AA}"/>
              </a:ext>
            </a:extLst>
          </p:cNvPr>
          <p:cNvGrpSpPr/>
          <p:nvPr/>
        </p:nvGrpSpPr>
        <p:grpSpPr>
          <a:xfrm>
            <a:off x="4559300" y="4705132"/>
            <a:ext cx="2997200" cy="1539526"/>
            <a:chOff x="4597400" y="561942"/>
            <a:chExt cx="2997200" cy="1539526"/>
          </a:xfrm>
        </p:grpSpPr>
        <p:grpSp>
          <p:nvGrpSpPr>
            <p:cNvPr id="508" name="组合 507">
              <a:extLst>
                <a:ext uri="{FF2B5EF4-FFF2-40B4-BE49-F238E27FC236}">
                  <a16:creationId xmlns:a16="http://schemas.microsoft.com/office/drawing/2014/main" id="{85DAC968-EF94-6DD6-D672-ABF8B506C891}"/>
                </a:ext>
              </a:extLst>
            </p:cNvPr>
            <p:cNvGrpSpPr/>
            <p:nvPr/>
          </p:nvGrpSpPr>
          <p:grpSpPr>
            <a:xfrm>
              <a:off x="4597400" y="732563"/>
              <a:ext cx="2997200" cy="1368905"/>
              <a:chOff x="2157546" y="1610640"/>
              <a:chExt cx="7751416" cy="3540288"/>
            </a:xfrm>
            <a:gradFill>
              <a:gsLst>
                <a:gs pos="100000">
                  <a:srgbClr val="D00000"/>
                </a:gs>
                <a:gs pos="0">
                  <a:srgbClr val="CE0000"/>
                </a:gs>
              </a:gsLst>
              <a:lin ang="5400000" scaled="1"/>
            </a:gradFill>
          </p:grpSpPr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D8BF4917-059A-3FE0-FF3C-1AEE03E12B03}"/>
                  </a:ext>
                </a:extLst>
              </p:cNvPr>
              <p:cNvSpPr/>
              <p:nvPr/>
            </p:nvSpPr>
            <p:spPr>
              <a:xfrm flipV="1">
                <a:off x="2157546" y="1654103"/>
                <a:ext cx="3304943" cy="2713739"/>
              </a:xfrm>
              <a:custGeom>
                <a:avLst/>
                <a:gdLst>
                  <a:gd name="connsiteX0" fmla="*/ 293937 w 1151000"/>
                  <a:gd name="connsiteY0" fmla="*/ 976203 h 993611"/>
                  <a:gd name="connsiteX1" fmla="*/ 310945 w 1151000"/>
                  <a:gd name="connsiteY1" fmla="*/ 903072 h 993611"/>
                  <a:gd name="connsiteX2" fmla="*/ 331353 w 1151000"/>
                  <a:gd name="connsiteY2" fmla="*/ 833342 h 993611"/>
                  <a:gd name="connsiteX3" fmla="*/ 344959 w 1151000"/>
                  <a:gd name="connsiteY3" fmla="*/ 812933 h 993611"/>
                  <a:gd name="connsiteX4" fmla="*/ 202949 w 1151000"/>
                  <a:gd name="connsiteY4" fmla="*/ 719394 h 993611"/>
                  <a:gd name="connsiteX5" fmla="*/ 214854 w 1151000"/>
                  <a:gd name="connsiteY5" fmla="*/ 645412 h 993611"/>
                  <a:gd name="connsiteX6" fmla="*/ 299040 w 1151000"/>
                  <a:gd name="connsiteY6" fmla="*/ 718543 h 993611"/>
                  <a:gd name="connsiteX7" fmla="*/ 378973 w 1151000"/>
                  <a:gd name="connsiteY7" fmla="*/ 785722 h 993611"/>
                  <a:gd name="connsiteX8" fmla="*/ 309244 w 1151000"/>
                  <a:gd name="connsiteY8" fmla="*/ 692182 h 993611"/>
                  <a:gd name="connsiteX9" fmla="*/ 268427 w 1151000"/>
                  <a:gd name="connsiteY9" fmla="*/ 588438 h 993611"/>
                  <a:gd name="connsiteX10" fmla="*/ 162131 w 1151000"/>
                  <a:gd name="connsiteY10" fmla="*/ 496599 h 993611"/>
                  <a:gd name="connsiteX11" fmla="*/ 64340 w 1151000"/>
                  <a:gd name="connsiteY11" fmla="*/ 419216 h 993611"/>
                  <a:gd name="connsiteX12" fmla="*/ 37128 w 1151000"/>
                  <a:gd name="connsiteY12" fmla="*/ 397957 h 993611"/>
                  <a:gd name="connsiteX13" fmla="*/ 23522 w 1151000"/>
                  <a:gd name="connsiteY13" fmla="*/ 328227 h 993611"/>
                  <a:gd name="connsiteX14" fmla="*/ 164682 w 1151000"/>
                  <a:gd name="connsiteY14" fmla="*/ 289111 h 993611"/>
                  <a:gd name="connsiteX15" fmla="*/ 238664 w 1151000"/>
                  <a:gd name="connsiteY15" fmla="*/ 364793 h 993611"/>
                  <a:gd name="connsiteX16" fmla="*/ 247167 w 1151000"/>
                  <a:gd name="connsiteY16" fmla="*/ 381800 h 993611"/>
                  <a:gd name="connsiteX17" fmla="*/ 243766 w 1151000"/>
                  <a:gd name="connsiteY17" fmla="*/ 295063 h 993611"/>
                  <a:gd name="connsiteX18" fmla="*/ 217405 w 1151000"/>
                  <a:gd name="connsiteY18" fmla="*/ 152203 h 993611"/>
                  <a:gd name="connsiteX19" fmla="*/ 199547 w 1151000"/>
                  <a:gd name="connsiteY19" fmla="*/ 74820 h 993611"/>
                  <a:gd name="connsiteX20" fmla="*/ 211452 w 1151000"/>
                  <a:gd name="connsiteY20" fmla="*/ 47608 h 993611"/>
                  <a:gd name="connsiteX21" fmla="*/ 250569 w 1151000"/>
                  <a:gd name="connsiteY21" fmla="*/ 16995 h 993611"/>
                  <a:gd name="connsiteX22" fmla="*/ 317747 w 1151000"/>
                  <a:gd name="connsiteY22" fmla="*/ 6791 h 993611"/>
                  <a:gd name="connsiteX23" fmla="*/ 327101 w 1151000"/>
                  <a:gd name="connsiteY23" fmla="*/ 21247 h 993611"/>
                  <a:gd name="connsiteX24" fmla="*/ 344959 w 1151000"/>
                  <a:gd name="connsiteY24" fmla="*/ 198973 h 993611"/>
                  <a:gd name="connsiteX25" fmla="*/ 361966 w 1151000"/>
                  <a:gd name="connsiteY25" fmla="*/ 190469 h 993611"/>
                  <a:gd name="connsiteX26" fmla="*/ 382375 w 1151000"/>
                  <a:gd name="connsiteY26" fmla="*/ 177714 h 993611"/>
                  <a:gd name="connsiteX27" fmla="*/ 419791 w 1151000"/>
                  <a:gd name="connsiteY27" fmla="*/ 147951 h 993611"/>
                  <a:gd name="connsiteX28" fmla="*/ 476765 w 1151000"/>
                  <a:gd name="connsiteY28" fmla="*/ 141998 h 993611"/>
                  <a:gd name="connsiteX29" fmla="*/ 494623 w 1151000"/>
                  <a:gd name="connsiteY29" fmla="*/ 415815 h 993611"/>
                  <a:gd name="connsiteX30" fmla="*/ 562652 w 1151000"/>
                  <a:gd name="connsiteY30" fmla="*/ 616500 h 993611"/>
                  <a:gd name="connsiteX31" fmla="*/ 587312 w 1151000"/>
                  <a:gd name="connsiteY31" fmla="*/ 664120 h 993611"/>
                  <a:gd name="connsiteX32" fmla="*/ 619626 w 1151000"/>
                  <a:gd name="connsiteY32" fmla="*/ 710890 h 993611"/>
                  <a:gd name="connsiteX33" fmla="*/ 638334 w 1151000"/>
                  <a:gd name="connsiteY33" fmla="*/ 650514 h 993611"/>
                  <a:gd name="connsiteX34" fmla="*/ 576257 w 1151000"/>
                  <a:gd name="connsiteY34" fmla="*/ 269553 h 993611"/>
                  <a:gd name="connsiteX35" fmla="*/ 719968 w 1151000"/>
                  <a:gd name="connsiteY35" fmla="*/ 28900 h 993611"/>
                  <a:gd name="connsiteX36" fmla="*/ 744629 w 1151000"/>
                  <a:gd name="connsiteY36" fmla="*/ 22948 h 993611"/>
                  <a:gd name="connsiteX37" fmla="*/ 755684 w 1151000"/>
                  <a:gd name="connsiteY37" fmla="*/ 22097 h 993611"/>
                  <a:gd name="connsiteX38" fmla="*/ 848373 w 1151000"/>
                  <a:gd name="connsiteY38" fmla="*/ 45057 h 993611"/>
                  <a:gd name="connsiteX39" fmla="*/ 855176 w 1151000"/>
                  <a:gd name="connsiteY39" fmla="*/ 50159 h 993611"/>
                  <a:gd name="connsiteX40" fmla="*/ 865380 w 1151000"/>
                  <a:gd name="connsiteY40" fmla="*/ 56962 h 993611"/>
                  <a:gd name="connsiteX41" fmla="*/ 890041 w 1151000"/>
                  <a:gd name="connsiteY41" fmla="*/ 68017 h 993611"/>
                  <a:gd name="connsiteX42" fmla="*/ 920654 w 1151000"/>
                  <a:gd name="connsiteY42" fmla="*/ 80772 h 993611"/>
                  <a:gd name="connsiteX43" fmla="*/ 940212 w 1151000"/>
                  <a:gd name="connsiteY43" fmla="*/ 83323 h 993611"/>
                  <a:gd name="connsiteX44" fmla="*/ 971675 w 1151000"/>
                  <a:gd name="connsiteY44" fmla="*/ 102882 h 993611"/>
                  <a:gd name="connsiteX45" fmla="*/ 1003139 w 1151000"/>
                  <a:gd name="connsiteY45" fmla="*/ 107134 h 993611"/>
                  <a:gd name="connsiteX46" fmla="*/ 1007391 w 1151000"/>
                  <a:gd name="connsiteY46" fmla="*/ 107134 h 993611"/>
                  <a:gd name="connsiteX47" fmla="*/ 1055011 w 1151000"/>
                  <a:gd name="connsiteY47" fmla="*/ 130944 h 993611"/>
                  <a:gd name="connsiteX48" fmla="*/ 1101781 w 1151000"/>
                  <a:gd name="connsiteY48" fmla="*/ 152203 h 993611"/>
                  <a:gd name="connsiteX49" fmla="*/ 1118788 w 1151000"/>
                  <a:gd name="connsiteY49" fmla="*/ 164958 h 993611"/>
                  <a:gd name="connsiteX50" fmla="*/ 1135795 w 1151000"/>
                  <a:gd name="connsiteY50" fmla="*/ 271253 h 993611"/>
                  <a:gd name="connsiteX51" fmla="*/ 1104332 w 1151000"/>
                  <a:gd name="connsiteY51" fmla="*/ 282308 h 993611"/>
                  <a:gd name="connsiteX52" fmla="*/ 1015894 w 1151000"/>
                  <a:gd name="connsiteY52" fmla="*/ 318023 h 993611"/>
                  <a:gd name="connsiteX53" fmla="*/ 981029 w 1151000"/>
                  <a:gd name="connsiteY53" fmla="*/ 322275 h 993611"/>
                  <a:gd name="connsiteX54" fmla="*/ 982730 w 1151000"/>
                  <a:gd name="connsiteY54" fmla="*/ 316322 h 993611"/>
                  <a:gd name="connsiteX55" fmla="*/ 1038004 w 1151000"/>
                  <a:gd name="connsiteY55" fmla="*/ 269553 h 993611"/>
                  <a:gd name="connsiteX56" fmla="*/ 1072018 w 1151000"/>
                  <a:gd name="connsiteY56" fmla="*/ 238940 h 993611"/>
                  <a:gd name="connsiteX57" fmla="*/ 1020996 w 1151000"/>
                  <a:gd name="connsiteY57" fmla="*/ 215980 h 993611"/>
                  <a:gd name="connsiteX58" fmla="*/ 702961 w 1151000"/>
                  <a:gd name="connsiteY58" fmla="*/ 108834 h 993611"/>
                  <a:gd name="connsiteX59" fmla="*/ 771840 w 1151000"/>
                  <a:gd name="connsiteY59" fmla="*/ 160706 h 993611"/>
                  <a:gd name="connsiteX60" fmla="*/ 793100 w 1151000"/>
                  <a:gd name="connsiteY60" fmla="*/ 173462 h 993611"/>
                  <a:gd name="connsiteX61" fmla="*/ 813508 w 1151000"/>
                  <a:gd name="connsiteY61" fmla="*/ 181965 h 993611"/>
                  <a:gd name="connsiteX62" fmla="*/ 821161 w 1151000"/>
                  <a:gd name="connsiteY62" fmla="*/ 185367 h 993611"/>
                  <a:gd name="connsiteX63" fmla="*/ 867931 w 1151000"/>
                  <a:gd name="connsiteY63" fmla="*/ 207476 h 993611"/>
                  <a:gd name="connsiteX64" fmla="*/ 915552 w 1151000"/>
                  <a:gd name="connsiteY64" fmla="*/ 231286 h 993611"/>
                  <a:gd name="connsiteX65" fmla="*/ 902796 w 1151000"/>
                  <a:gd name="connsiteY65" fmla="*/ 286560 h 993611"/>
                  <a:gd name="connsiteX66" fmla="*/ 791399 w 1151000"/>
                  <a:gd name="connsiteY66" fmla="*/ 293363 h 993611"/>
                  <a:gd name="connsiteX67" fmla="*/ 807556 w 1151000"/>
                  <a:gd name="connsiteY67" fmla="*/ 323125 h 993611"/>
                  <a:gd name="connsiteX68" fmla="*/ 861128 w 1151000"/>
                  <a:gd name="connsiteY68" fmla="*/ 364793 h 993611"/>
                  <a:gd name="connsiteX69" fmla="*/ 850074 w 1151000"/>
                  <a:gd name="connsiteY69" fmla="*/ 392855 h 993611"/>
                  <a:gd name="connsiteX70" fmla="*/ 789698 w 1151000"/>
                  <a:gd name="connsiteY70" fmla="*/ 416665 h 993611"/>
                  <a:gd name="connsiteX71" fmla="*/ 852625 w 1151000"/>
                  <a:gd name="connsiteY71" fmla="*/ 490647 h 993611"/>
                  <a:gd name="connsiteX72" fmla="*/ 797351 w 1151000"/>
                  <a:gd name="connsiteY72" fmla="*/ 557825 h 993611"/>
                  <a:gd name="connsiteX73" fmla="*/ 722520 w 1151000"/>
                  <a:gd name="connsiteY73" fmla="*/ 454081 h 993611"/>
                  <a:gd name="connsiteX74" fmla="*/ 726771 w 1151000"/>
                  <a:gd name="connsiteY74" fmla="*/ 428570 h 993611"/>
                  <a:gd name="connsiteX75" fmla="*/ 742928 w 1151000"/>
                  <a:gd name="connsiteY75" fmla="*/ 359691 h 993611"/>
                  <a:gd name="connsiteX76" fmla="*/ 743779 w 1151000"/>
                  <a:gd name="connsiteY76" fmla="*/ 325676 h 993611"/>
                  <a:gd name="connsiteX77" fmla="*/ 740377 w 1151000"/>
                  <a:gd name="connsiteY77" fmla="*/ 228735 h 993611"/>
                  <a:gd name="connsiteX78" fmla="*/ 714866 w 1151000"/>
                  <a:gd name="connsiteY78" fmla="*/ 180265 h 993611"/>
                  <a:gd name="connsiteX79" fmla="*/ 685104 w 1151000"/>
                  <a:gd name="connsiteY79" fmla="*/ 130944 h 993611"/>
                  <a:gd name="connsiteX80" fmla="*/ 688505 w 1151000"/>
                  <a:gd name="connsiteY80" fmla="*/ 123290 h 993611"/>
                  <a:gd name="connsiteX81" fmla="*/ 676600 w 1151000"/>
                  <a:gd name="connsiteY81" fmla="*/ 109685 h 993611"/>
                  <a:gd name="connsiteX82" fmla="*/ 655341 w 1151000"/>
                  <a:gd name="connsiteY82" fmla="*/ 168360 h 993611"/>
                  <a:gd name="connsiteX83" fmla="*/ 653640 w 1151000"/>
                  <a:gd name="connsiteY83" fmla="*/ 177714 h 993611"/>
                  <a:gd name="connsiteX84" fmla="*/ 645137 w 1151000"/>
                  <a:gd name="connsiteY84" fmla="*/ 205775 h 993611"/>
                  <a:gd name="connsiteX85" fmla="*/ 651940 w 1151000"/>
                  <a:gd name="connsiteY85" fmla="*/ 215980 h 993611"/>
                  <a:gd name="connsiteX86" fmla="*/ 655341 w 1151000"/>
                  <a:gd name="connsiteY86" fmla="*/ 231286 h 993611"/>
                  <a:gd name="connsiteX87" fmla="*/ 657892 w 1151000"/>
                  <a:gd name="connsiteY87" fmla="*/ 273804 h 993611"/>
                  <a:gd name="connsiteX88" fmla="*/ 671498 w 1151000"/>
                  <a:gd name="connsiteY88" fmla="*/ 343534 h 993611"/>
                  <a:gd name="connsiteX89" fmla="*/ 697859 w 1151000"/>
                  <a:gd name="connsiteY89" fmla="*/ 524661 h 993611"/>
                  <a:gd name="connsiteX90" fmla="*/ 777793 w 1151000"/>
                  <a:gd name="connsiteY90" fmla="*/ 583336 h 993611"/>
                  <a:gd name="connsiteX91" fmla="*/ 857727 w 1151000"/>
                  <a:gd name="connsiteY91" fmla="*/ 645412 h 993611"/>
                  <a:gd name="connsiteX92" fmla="*/ 853475 w 1151000"/>
                  <a:gd name="connsiteY92" fmla="*/ 662420 h 993611"/>
                  <a:gd name="connsiteX93" fmla="*/ 853475 w 1151000"/>
                  <a:gd name="connsiteY93" fmla="*/ 673474 h 993611"/>
                  <a:gd name="connsiteX94" fmla="*/ 811807 w 1151000"/>
                  <a:gd name="connsiteY94" fmla="*/ 700686 h 993611"/>
                  <a:gd name="connsiteX95" fmla="*/ 906198 w 1151000"/>
                  <a:gd name="connsiteY95" fmla="*/ 842696 h 993611"/>
                  <a:gd name="connsiteX96" fmla="*/ 909599 w 1151000"/>
                  <a:gd name="connsiteY96" fmla="*/ 916678 h 993611"/>
                  <a:gd name="connsiteX97" fmla="*/ 822012 w 1151000"/>
                  <a:gd name="connsiteY97" fmla="*/ 937086 h 993611"/>
                  <a:gd name="connsiteX98" fmla="*/ 765888 w 1151000"/>
                  <a:gd name="connsiteY98" fmla="*/ 896269 h 993611"/>
                  <a:gd name="connsiteX99" fmla="*/ 624728 w 1151000"/>
                  <a:gd name="connsiteY99" fmla="*/ 771266 h 993611"/>
                  <a:gd name="connsiteX100" fmla="*/ 521834 w 1151000"/>
                  <a:gd name="connsiteY100" fmla="*/ 679427 h 993611"/>
                  <a:gd name="connsiteX101" fmla="*/ 499725 w 1151000"/>
                  <a:gd name="connsiteY101" fmla="*/ 669222 h 993611"/>
                  <a:gd name="connsiteX102" fmla="*/ 489520 w 1151000"/>
                  <a:gd name="connsiteY102" fmla="*/ 672624 h 993611"/>
                  <a:gd name="connsiteX103" fmla="*/ 501426 w 1151000"/>
                  <a:gd name="connsiteY103" fmla="*/ 695584 h 993611"/>
                  <a:gd name="connsiteX104" fmla="*/ 519283 w 1151000"/>
                  <a:gd name="connsiteY104" fmla="*/ 728748 h 993611"/>
                  <a:gd name="connsiteX105" fmla="*/ 502276 w 1151000"/>
                  <a:gd name="connsiteY105" fmla="*/ 769565 h 993611"/>
                  <a:gd name="connsiteX106" fmla="*/ 493772 w 1151000"/>
                  <a:gd name="connsiteY106" fmla="*/ 814634 h 993611"/>
                  <a:gd name="connsiteX107" fmla="*/ 475064 w 1151000"/>
                  <a:gd name="connsiteY107" fmla="*/ 881813 h 993611"/>
                  <a:gd name="connsiteX108" fmla="*/ 425743 w 1151000"/>
                  <a:gd name="connsiteY108" fmla="*/ 937086 h 993611"/>
                  <a:gd name="connsiteX109" fmla="*/ 311795 w 1151000"/>
                  <a:gd name="connsiteY109" fmla="*/ 989809 h 993611"/>
                  <a:gd name="connsiteX110" fmla="*/ 293937 w 1151000"/>
                  <a:gd name="connsiteY110" fmla="*/ 976203 h 993611"/>
                  <a:gd name="connsiteX111" fmla="*/ 804154 w 1151000"/>
                  <a:gd name="connsiteY111" fmla="*/ 837594 h 993611"/>
                  <a:gd name="connsiteX112" fmla="*/ 775242 w 1151000"/>
                  <a:gd name="connsiteY112" fmla="*/ 771266 h 993611"/>
                  <a:gd name="connsiteX113" fmla="*/ 753983 w 1151000"/>
                  <a:gd name="connsiteY113" fmla="*/ 722795 h 993611"/>
                  <a:gd name="connsiteX114" fmla="*/ 725921 w 1151000"/>
                  <a:gd name="connsiteY114" fmla="*/ 733850 h 993611"/>
                  <a:gd name="connsiteX115" fmla="*/ 681702 w 1151000"/>
                  <a:gd name="connsiteY115" fmla="*/ 750857 h 993611"/>
                  <a:gd name="connsiteX116" fmla="*/ 677450 w 1151000"/>
                  <a:gd name="connsiteY116" fmla="*/ 770415 h 993611"/>
                  <a:gd name="connsiteX117" fmla="*/ 798202 w 1151000"/>
                  <a:gd name="connsiteY117" fmla="*/ 855452 h 993611"/>
                  <a:gd name="connsiteX118" fmla="*/ 804154 w 1151000"/>
                  <a:gd name="connsiteY118" fmla="*/ 837594 h 993611"/>
                  <a:gd name="connsiteX119" fmla="*/ 370470 w 1151000"/>
                  <a:gd name="connsiteY119" fmla="*/ 646263 h 993611"/>
                  <a:gd name="connsiteX120" fmla="*/ 336455 w 1151000"/>
                  <a:gd name="connsiteY120" fmla="*/ 615650 h 993611"/>
                  <a:gd name="connsiteX121" fmla="*/ 385776 w 1151000"/>
                  <a:gd name="connsiteY121" fmla="*/ 679427 h 993611"/>
                  <a:gd name="connsiteX122" fmla="*/ 370470 w 1151000"/>
                  <a:gd name="connsiteY122" fmla="*/ 646263 h 993611"/>
                  <a:gd name="connsiteX123" fmla="*/ 419791 w 1151000"/>
                  <a:gd name="connsiteY123" fmla="*/ 471088 h 993611"/>
                  <a:gd name="connsiteX124" fmla="*/ 394280 w 1151000"/>
                  <a:gd name="connsiteY124" fmla="*/ 472789 h 993611"/>
                  <a:gd name="connsiteX125" fmla="*/ 394280 w 1151000"/>
                  <a:gd name="connsiteY125" fmla="*/ 516157 h 993611"/>
                  <a:gd name="connsiteX126" fmla="*/ 417240 w 1151000"/>
                  <a:gd name="connsiteY126" fmla="*/ 534015 h 993611"/>
                  <a:gd name="connsiteX127" fmla="*/ 419791 w 1151000"/>
                  <a:gd name="connsiteY127" fmla="*/ 503402 h 993611"/>
                  <a:gd name="connsiteX128" fmla="*/ 419791 w 1151000"/>
                  <a:gd name="connsiteY128" fmla="*/ 471088 h 993611"/>
                  <a:gd name="connsiteX129" fmla="*/ 759935 w 1151000"/>
                  <a:gd name="connsiteY129" fmla="*/ 479592 h 993611"/>
                  <a:gd name="connsiteX130" fmla="*/ 738676 w 1151000"/>
                  <a:gd name="connsiteY130" fmla="*/ 468537 h 993611"/>
                  <a:gd name="connsiteX131" fmla="*/ 746330 w 1151000"/>
                  <a:gd name="connsiteY131" fmla="*/ 488946 h 993611"/>
                  <a:gd name="connsiteX132" fmla="*/ 767589 w 1151000"/>
                  <a:gd name="connsiteY132" fmla="*/ 500851 h 993611"/>
                  <a:gd name="connsiteX133" fmla="*/ 759935 w 1151000"/>
                  <a:gd name="connsiteY133" fmla="*/ 479592 h 993611"/>
                  <a:gd name="connsiteX0" fmla="*/ 314461 w 1150999"/>
                  <a:gd name="connsiteY0" fmla="*/ 935262 h 990336"/>
                  <a:gd name="connsiteX1" fmla="*/ 311565 w 1150999"/>
                  <a:gd name="connsiteY1" fmla="*/ 903596 h 990336"/>
                  <a:gd name="connsiteX2" fmla="*/ 331973 w 1150999"/>
                  <a:gd name="connsiteY2" fmla="*/ 833866 h 990336"/>
                  <a:gd name="connsiteX3" fmla="*/ 345579 w 1150999"/>
                  <a:gd name="connsiteY3" fmla="*/ 813457 h 990336"/>
                  <a:gd name="connsiteX4" fmla="*/ 203569 w 1150999"/>
                  <a:gd name="connsiteY4" fmla="*/ 719918 h 990336"/>
                  <a:gd name="connsiteX5" fmla="*/ 215474 w 1150999"/>
                  <a:gd name="connsiteY5" fmla="*/ 645936 h 990336"/>
                  <a:gd name="connsiteX6" fmla="*/ 299660 w 1150999"/>
                  <a:gd name="connsiteY6" fmla="*/ 719067 h 990336"/>
                  <a:gd name="connsiteX7" fmla="*/ 379593 w 1150999"/>
                  <a:gd name="connsiteY7" fmla="*/ 786246 h 990336"/>
                  <a:gd name="connsiteX8" fmla="*/ 309864 w 1150999"/>
                  <a:gd name="connsiteY8" fmla="*/ 692706 h 990336"/>
                  <a:gd name="connsiteX9" fmla="*/ 269047 w 1150999"/>
                  <a:gd name="connsiteY9" fmla="*/ 588962 h 990336"/>
                  <a:gd name="connsiteX10" fmla="*/ 162751 w 1150999"/>
                  <a:gd name="connsiteY10" fmla="*/ 497123 h 990336"/>
                  <a:gd name="connsiteX11" fmla="*/ 64960 w 1150999"/>
                  <a:gd name="connsiteY11" fmla="*/ 419740 h 990336"/>
                  <a:gd name="connsiteX12" fmla="*/ 37748 w 1150999"/>
                  <a:gd name="connsiteY12" fmla="*/ 398481 h 990336"/>
                  <a:gd name="connsiteX13" fmla="*/ 24142 w 1150999"/>
                  <a:gd name="connsiteY13" fmla="*/ 328751 h 990336"/>
                  <a:gd name="connsiteX14" fmla="*/ 165302 w 1150999"/>
                  <a:gd name="connsiteY14" fmla="*/ 289635 h 990336"/>
                  <a:gd name="connsiteX15" fmla="*/ 239284 w 1150999"/>
                  <a:gd name="connsiteY15" fmla="*/ 365317 h 990336"/>
                  <a:gd name="connsiteX16" fmla="*/ 247787 w 1150999"/>
                  <a:gd name="connsiteY16" fmla="*/ 382324 h 990336"/>
                  <a:gd name="connsiteX17" fmla="*/ 244386 w 1150999"/>
                  <a:gd name="connsiteY17" fmla="*/ 295587 h 990336"/>
                  <a:gd name="connsiteX18" fmla="*/ 218025 w 1150999"/>
                  <a:gd name="connsiteY18" fmla="*/ 152727 h 990336"/>
                  <a:gd name="connsiteX19" fmla="*/ 200167 w 1150999"/>
                  <a:gd name="connsiteY19" fmla="*/ 75344 h 990336"/>
                  <a:gd name="connsiteX20" fmla="*/ 212072 w 1150999"/>
                  <a:gd name="connsiteY20" fmla="*/ 48132 h 990336"/>
                  <a:gd name="connsiteX21" fmla="*/ 251189 w 1150999"/>
                  <a:gd name="connsiteY21" fmla="*/ 17519 h 990336"/>
                  <a:gd name="connsiteX22" fmla="*/ 318367 w 1150999"/>
                  <a:gd name="connsiteY22" fmla="*/ 7315 h 990336"/>
                  <a:gd name="connsiteX23" fmla="*/ 327721 w 1150999"/>
                  <a:gd name="connsiteY23" fmla="*/ 21771 h 990336"/>
                  <a:gd name="connsiteX24" fmla="*/ 345579 w 1150999"/>
                  <a:gd name="connsiteY24" fmla="*/ 199497 h 990336"/>
                  <a:gd name="connsiteX25" fmla="*/ 362586 w 1150999"/>
                  <a:gd name="connsiteY25" fmla="*/ 190993 h 990336"/>
                  <a:gd name="connsiteX26" fmla="*/ 382995 w 1150999"/>
                  <a:gd name="connsiteY26" fmla="*/ 178238 h 990336"/>
                  <a:gd name="connsiteX27" fmla="*/ 420411 w 1150999"/>
                  <a:gd name="connsiteY27" fmla="*/ 148475 h 990336"/>
                  <a:gd name="connsiteX28" fmla="*/ 477385 w 1150999"/>
                  <a:gd name="connsiteY28" fmla="*/ 142522 h 990336"/>
                  <a:gd name="connsiteX29" fmla="*/ 495243 w 1150999"/>
                  <a:gd name="connsiteY29" fmla="*/ 416339 h 990336"/>
                  <a:gd name="connsiteX30" fmla="*/ 563272 w 1150999"/>
                  <a:gd name="connsiteY30" fmla="*/ 617024 h 990336"/>
                  <a:gd name="connsiteX31" fmla="*/ 587932 w 1150999"/>
                  <a:gd name="connsiteY31" fmla="*/ 664644 h 990336"/>
                  <a:gd name="connsiteX32" fmla="*/ 620246 w 1150999"/>
                  <a:gd name="connsiteY32" fmla="*/ 711414 h 990336"/>
                  <a:gd name="connsiteX33" fmla="*/ 638954 w 1150999"/>
                  <a:gd name="connsiteY33" fmla="*/ 651038 h 990336"/>
                  <a:gd name="connsiteX34" fmla="*/ 576877 w 1150999"/>
                  <a:gd name="connsiteY34" fmla="*/ 270077 h 990336"/>
                  <a:gd name="connsiteX35" fmla="*/ 720588 w 1150999"/>
                  <a:gd name="connsiteY35" fmla="*/ 29424 h 990336"/>
                  <a:gd name="connsiteX36" fmla="*/ 745249 w 1150999"/>
                  <a:gd name="connsiteY36" fmla="*/ 23472 h 990336"/>
                  <a:gd name="connsiteX37" fmla="*/ 756304 w 1150999"/>
                  <a:gd name="connsiteY37" fmla="*/ 22621 h 990336"/>
                  <a:gd name="connsiteX38" fmla="*/ 848993 w 1150999"/>
                  <a:gd name="connsiteY38" fmla="*/ 45581 h 990336"/>
                  <a:gd name="connsiteX39" fmla="*/ 855796 w 1150999"/>
                  <a:gd name="connsiteY39" fmla="*/ 50683 h 990336"/>
                  <a:gd name="connsiteX40" fmla="*/ 866000 w 1150999"/>
                  <a:gd name="connsiteY40" fmla="*/ 57486 h 990336"/>
                  <a:gd name="connsiteX41" fmla="*/ 890661 w 1150999"/>
                  <a:gd name="connsiteY41" fmla="*/ 68541 h 990336"/>
                  <a:gd name="connsiteX42" fmla="*/ 921274 w 1150999"/>
                  <a:gd name="connsiteY42" fmla="*/ 81296 h 990336"/>
                  <a:gd name="connsiteX43" fmla="*/ 940832 w 1150999"/>
                  <a:gd name="connsiteY43" fmla="*/ 83847 h 990336"/>
                  <a:gd name="connsiteX44" fmla="*/ 972295 w 1150999"/>
                  <a:gd name="connsiteY44" fmla="*/ 103406 h 990336"/>
                  <a:gd name="connsiteX45" fmla="*/ 1003759 w 1150999"/>
                  <a:gd name="connsiteY45" fmla="*/ 107658 h 990336"/>
                  <a:gd name="connsiteX46" fmla="*/ 1008011 w 1150999"/>
                  <a:gd name="connsiteY46" fmla="*/ 107658 h 990336"/>
                  <a:gd name="connsiteX47" fmla="*/ 1055631 w 1150999"/>
                  <a:gd name="connsiteY47" fmla="*/ 131468 h 990336"/>
                  <a:gd name="connsiteX48" fmla="*/ 1102401 w 1150999"/>
                  <a:gd name="connsiteY48" fmla="*/ 152727 h 990336"/>
                  <a:gd name="connsiteX49" fmla="*/ 1119408 w 1150999"/>
                  <a:gd name="connsiteY49" fmla="*/ 165482 h 990336"/>
                  <a:gd name="connsiteX50" fmla="*/ 1136415 w 1150999"/>
                  <a:gd name="connsiteY50" fmla="*/ 271777 h 990336"/>
                  <a:gd name="connsiteX51" fmla="*/ 1104952 w 1150999"/>
                  <a:gd name="connsiteY51" fmla="*/ 282832 h 990336"/>
                  <a:gd name="connsiteX52" fmla="*/ 1016514 w 1150999"/>
                  <a:gd name="connsiteY52" fmla="*/ 318547 h 990336"/>
                  <a:gd name="connsiteX53" fmla="*/ 981649 w 1150999"/>
                  <a:gd name="connsiteY53" fmla="*/ 322799 h 990336"/>
                  <a:gd name="connsiteX54" fmla="*/ 983350 w 1150999"/>
                  <a:gd name="connsiteY54" fmla="*/ 316846 h 990336"/>
                  <a:gd name="connsiteX55" fmla="*/ 1038624 w 1150999"/>
                  <a:gd name="connsiteY55" fmla="*/ 270077 h 990336"/>
                  <a:gd name="connsiteX56" fmla="*/ 1072638 w 1150999"/>
                  <a:gd name="connsiteY56" fmla="*/ 239464 h 990336"/>
                  <a:gd name="connsiteX57" fmla="*/ 1021616 w 1150999"/>
                  <a:gd name="connsiteY57" fmla="*/ 216504 h 990336"/>
                  <a:gd name="connsiteX58" fmla="*/ 703581 w 1150999"/>
                  <a:gd name="connsiteY58" fmla="*/ 109358 h 990336"/>
                  <a:gd name="connsiteX59" fmla="*/ 772460 w 1150999"/>
                  <a:gd name="connsiteY59" fmla="*/ 161230 h 990336"/>
                  <a:gd name="connsiteX60" fmla="*/ 793720 w 1150999"/>
                  <a:gd name="connsiteY60" fmla="*/ 173986 h 990336"/>
                  <a:gd name="connsiteX61" fmla="*/ 814128 w 1150999"/>
                  <a:gd name="connsiteY61" fmla="*/ 182489 h 990336"/>
                  <a:gd name="connsiteX62" fmla="*/ 821781 w 1150999"/>
                  <a:gd name="connsiteY62" fmla="*/ 185891 h 990336"/>
                  <a:gd name="connsiteX63" fmla="*/ 868551 w 1150999"/>
                  <a:gd name="connsiteY63" fmla="*/ 208000 h 990336"/>
                  <a:gd name="connsiteX64" fmla="*/ 916172 w 1150999"/>
                  <a:gd name="connsiteY64" fmla="*/ 231810 h 990336"/>
                  <a:gd name="connsiteX65" fmla="*/ 903416 w 1150999"/>
                  <a:gd name="connsiteY65" fmla="*/ 287084 h 990336"/>
                  <a:gd name="connsiteX66" fmla="*/ 792019 w 1150999"/>
                  <a:gd name="connsiteY66" fmla="*/ 293887 h 990336"/>
                  <a:gd name="connsiteX67" fmla="*/ 808176 w 1150999"/>
                  <a:gd name="connsiteY67" fmla="*/ 323649 h 990336"/>
                  <a:gd name="connsiteX68" fmla="*/ 861748 w 1150999"/>
                  <a:gd name="connsiteY68" fmla="*/ 365317 h 990336"/>
                  <a:gd name="connsiteX69" fmla="*/ 850694 w 1150999"/>
                  <a:gd name="connsiteY69" fmla="*/ 393379 h 990336"/>
                  <a:gd name="connsiteX70" fmla="*/ 790318 w 1150999"/>
                  <a:gd name="connsiteY70" fmla="*/ 417189 h 990336"/>
                  <a:gd name="connsiteX71" fmla="*/ 853245 w 1150999"/>
                  <a:gd name="connsiteY71" fmla="*/ 491171 h 990336"/>
                  <a:gd name="connsiteX72" fmla="*/ 797971 w 1150999"/>
                  <a:gd name="connsiteY72" fmla="*/ 558349 h 990336"/>
                  <a:gd name="connsiteX73" fmla="*/ 723140 w 1150999"/>
                  <a:gd name="connsiteY73" fmla="*/ 454605 h 990336"/>
                  <a:gd name="connsiteX74" fmla="*/ 727391 w 1150999"/>
                  <a:gd name="connsiteY74" fmla="*/ 429094 h 990336"/>
                  <a:gd name="connsiteX75" fmla="*/ 743548 w 1150999"/>
                  <a:gd name="connsiteY75" fmla="*/ 360215 h 990336"/>
                  <a:gd name="connsiteX76" fmla="*/ 744399 w 1150999"/>
                  <a:gd name="connsiteY76" fmla="*/ 326200 h 990336"/>
                  <a:gd name="connsiteX77" fmla="*/ 740997 w 1150999"/>
                  <a:gd name="connsiteY77" fmla="*/ 229259 h 990336"/>
                  <a:gd name="connsiteX78" fmla="*/ 715486 w 1150999"/>
                  <a:gd name="connsiteY78" fmla="*/ 180789 h 990336"/>
                  <a:gd name="connsiteX79" fmla="*/ 685724 w 1150999"/>
                  <a:gd name="connsiteY79" fmla="*/ 131468 h 990336"/>
                  <a:gd name="connsiteX80" fmla="*/ 689125 w 1150999"/>
                  <a:gd name="connsiteY80" fmla="*/ 123814 h 990336"/>
                  <a:gd name="connsiteX81" fmla="*/ 677220 w 1150999"/>
                  <a:gd name="connsiteY81" fmla="*/ 110209 h 990336"/>
                  <a:gd name="connsiteX82" fmla="*/ 655961 w 1150999"/>
                  <a:gd name="connsiteY82" fmla="*/ 168884 h 990336"/>
                  <a:gd name="connsiteX83" fmla="*/ 654260 w 1150999"/>
                  <a:gd name="connsiteY83" fmla="*/ 178238 h 990336"/>
                  <a:gd name="connsiteX84" fmla="*/ 645757 w 1150999"/>
                  <a:gd name="connsiteY84" fmla="*/ 206299 h 990336"/>
                  <a:gd name="connsiteX85" fmla="*/ 652560 w 1150999"/>
                  <a:gd name="connsiteY85" fmla="*/ 216504 h 990336"/>
                  <a:gd name="connsiteX86" fmla="*/ 655961 w 1150999"/>
                  <a:gd name="connsiteY86" fmla="*/ 231810 h 990336"/>
                  <a:gd name="connsiteX87" fmla="*/ 658512 w 1150999"/>
                  <a:gd name="connsiteY87" fmla="*/ 274328 h 990336"/>
                  <a:gd name="connsiteX88" fmla="*/ 672118 w 1150999"/>
                  <a:gd name="connsiteY88" fmla="*/ 344058 h 990336"/>
                  <a:gd name="connsiteX89" fmla="*/ 698479 w 1150999"/>
                  <a:gd name="connsiteY89" fmla="*/ 525185 h 990336"/>
                  <a:gd name="connsiteX90" fmla="*/ 778413 w 1150999"/>
                  <a:gd name="connsiteY90" fmla="*/ 583860 h 990336"/>
                  <a:gd name="connsiteX91" fmla="*/ 858347 w 1150999"/>
                  <a:gd name="connsiteY91" fmla="*/ 645936 h 990336"/>
                  <a:gd name="connsiteX92" fmla="*/ 854095 w 1150999"/>
                  <a:gd name="connsiteY92" fmla="*/ 662944 h 990336"/>
                  <a:gd name="connsiteX93" fmla="*/ 854095 w 1150999"/>
                  <a:gd name="connsiteY93" fmla="*/ 673998 h 990336"/>
                  <a:gd name="connsiteX94" fmla="*/ 812427 w 1150999"/>
                  <a:gd name="connsiteY94" fmla="*/ 701210 h 990336"/>
                  <a:gd name="connsiteX95" fmla="*/ 906818 w 1150999"/>
                  <a:gd name="connsiteY95" fmla="*/ 843220 h 990336"/>
                  <a:gd name="connsiteX96" fmla="*/ 910219 w 1150999"/>
                  <a:gd name="connsiteY96" fmla="*/ 917202 h 990336"/>
                  <a:gd name="connsiteX97" fmla="*/ 822632 w 1150999"/>
                  <a:gd name="connsiteY97" fmla="*/ 937610 h 990336"/>
                  <a:gd name="connsiteX98" fmla="*/ 766508 w 1150999"/>
                  <a:gd name="connsiteY98" fmla="*/ 896793 h 990336"/>
                  <a:gd name="connsiteX99" fmla="*/ 625348 w 1150999"/>
                  <a:gd name="connsiteY99" fmla="*/ 771790 h 990336"/>
                  <a:gd name="connsiteX100" fmla="*/ 522454 w 1150999"/>
                  <a:gd name="connsiteY100" fmla="*/ 679951 h 990336"/>
                  <a:gd name="connsiteX101" fmla="*/ 500345 w 1150999"/>
                  <a:gd name="connsiteY101" fmla="*/ 669746 h 990336"/>
                  <a:gd name="connsiteX102" fmla="*/ 490140 w 1150999"/>
                  <a:gd name="connsiteY102" fmla="*/ 673148 h 990336"/>
                  <a:gd name="connsiteX103" fmla="*/ 502046 w 1150999"/>
                  <a:gd name="connsiteY103" fmla="*/ 696108 h 990336"/>
                  <a:gd name="connsiteX104" fmla="*/ 519903 w 1150999"/>
                  <a:gd name="connsiteY104" fmla="*/ 729272 h 990336"/>
                  <a:gd name="connsiteX105" fmla="*/ 502896 w 1150999"/>
                  <a:gd name="connsiteY105" fmla="*/ 770089 h 990336"/>
                  <a:gd name="connsiteX106" fmla="*/ 494392 w 1150999"/>
                  <a:gd name="connsiteY106" fmla="*/ 815158 h 990336"/>
                  <a:gd name="connsiteX107" fmla="*/ 475684 w 1150999"/>
                  <a:gd name="connsiteY107" fmla="*/ 882337 h 990336"/>
                  <a:gd name="connsiteX108" fmla="*/ 426363 w 1150999"/>
                  <a:gd name="connsiteY108" fmla="*/ 937610 h 990336"/>
                  <a:gd name="connsiteX109" fmla="*/ 312415 w 1150999"/>
                  <a:gd name="connsiteY109" fmla="*/ 990333 h 990336"/>
                  <a:gd name="connsiteX110" fmla="*/ 314461 w 1150999"/>
                  <a:gd name="connsiteY110" fmla="*/ 935262 h 990336"/>
                  <a:gd name="connsiteX111" fmla="*/ 804774 w 1150999"/>
                  <a:gd name="connsiteY111" fmla="*/ 838118 h 990336"/>
                  <a:gd name="connsiteX112" fmla="*/ 775862 w 1150999"/>
                  <a:gd name="connsiteY112" fmla="*/ 771790 h 990336"/>
                  <a:gd name="connsiteX113" fmla="*/ 754603 w 1150999"/>
                  <a:gd name="connsiteY113" fmla="*/ 723319 h 990336"/>
                  <a:gd name="connsiteX114" fmla="*/ 726541 w 1150999"/>
                  <a:gd name="connsiteY114" fmla="*/ 734374 h 990336"/>
                  <a:gd name="connsiteX115" fmla="*/ 682322 w 1150999"/>
                  <a:gd name="connsiteY115" fmla="*/ 751381 h 990336"/>
                  <a:gd name="connsiteX116" fmla="*/ 678070 w 1150999"/>
                  <a:gd name="connsiteY116" fmla="*/ 770939 h 990336"/>
                  <a:gd name="connsiteX117" fmla="*/ 798822 w 1150999"/>
                  <a:gd name="connsiteY117" fmla="*/ 855976 h 990336"/>
                  <a:gd name="connsiteX118" fmla="*/ 804774 w 1150999"/>
                  <a:gd name="connsiteY118" fmla="*/ 838118 h 990336"/>
                  <a:gd name="connsiteX119" fmla="*/ 371090 w 1150999"/>
                  <a:gd name="connsiteY119" fmla="*/ 646787 h 990336"/>
                  <a:gd name="connsiteX120" fmla="*/ 337075 w 1150999"/>
                  <a:gd name="connsiteY120" fmla="*/ 616174 h 990336"/>
                  <a:gd name="connsiteX121" fmla="*/ 386396 w 1150999"/>
                  <a:gd name="connsiteY121" fmla="*/ 679951 h 990336"/>
                  <a:gd name="connsiteX122" fmla="*/ 371090 w 1150999"/>
                  <a:gd name="connsiteY122" fmla="*/ 646787 h 990336"/>
                  <a:gd name="connsiteX123" fmla="*/ 420411 w 1150999"/>
                  <a:gd name="connsiteY123" fmla="*/ 471612 h 990336"/>
                  <a:gd name="connsiteX124" fmla="*/ 394900 w 1150999"/>
                  <a:gd name="connsiteY124" fmla="*/ 473313 h 990336"/>
                  <a:gd name="connsiteX125" fmla="*/ 394900 w 1150999"/>
                  <a:gd name="connsiteY125" fmla="*/ 516681 h 990336"/>
                  <a:gd name="connsiteX126" fmla="*/ 417860 w 1150999"/>
                  <a:gd name="connsiteY126" fmla="*/ 534539 h 990336"/>
                  <a:gd name="connsiteX127" fmla="*/ 420411 w 1150999"/>
                  <a:gd name="connsiteY127" fmla="*/ 503926 h 990336"/>
                  <a:gd name="connsiteX128" fmla="*/ 420411 w 1150999"/>
                  <a:gd name="connsiteY128" fmla="*/ 471612 h 990336"/>
                  <a:gd name="connsiteX129" fmla="*/ 760555 w 1150999"/>
                  <a:gd name="connsiteY129" fmla="*/ 480116 h 990336"/>
                  <a:gd name="connsiteX130" fmla="*/ 739296 w 1150999"/>
                  <a:gd name="connsiteY130" fmla="*/ 469061 h 990336"/>
                  <a:gd name="connsiteX131" fmla="*/ 746950 w 1150999"/>
                  <a:gd name="connsiteY131" fmla="*/ 489470 h 990336"/>
                  <a:gd name="connsiteX132" fmla="*/ 768209 w 1150999"/>
                  <a:gd name="connsiteY132" fmla="*/ 501375 h 990336"/>
                  <a:gd name="connsiteX133" fmla="*/ 760555 w 1150999"/>
                  <a:gd name="connsiteY133" fmla="*/ 480116 h 990336"/>
                  <a:gd name="connsiteX0" fmla="*/ 314461 w 1150999"/>
                  <a:gd name="connsiteY0" fmla="*/ 935262 h 945103"/>
                  <a:gd name="connsiteX1" fmla="*/ 311565 w 1150999"/>
                  <a:gd name="connsiteY1" fmla="*/ 903596 h 945103"/>
                  <a:gd name="connsiteX2" fmla="*/ 331973 w 1150999"/>
                  <a:gd name="connsiteY2" fmla="*/ 833866 h 945103"/>
                  <a:gd name="connsiteX3" fmla="*/ 345579 w 1150999"/>
                  <a:gd name="connsiteY3" fmla="*/ 813457 h 945103"/>
                  <a:gd name="connsiteX4" fmla="*/ 203569 w 1150999"/>
                  <a:gd name="connsiteY4" fmla="*/ 719918 h 945103"/>
                  <a:gd name="connsiteX5" fmla="*/ 215474 w 1150999"/>
                  <a:gd name="connsiteY5" fmla="*/ 645936 h 945103"/>
                  <a:gd name="connsiteX6" fmla="*/ 299660 w 1150999"/>
                  <a:gd name="connsiteY6" fmla="*/ 719067 h 945103"/>
                  <a:gd name="connsiteX7" fmla="*/ 379593 w 1150999"/>
                  <a:gd name="connsiteY7" fmla="*/ 786246 h 945103"/>
                  <a:gd name="connsiteX8" fmla="*/ 309864 w 1150999"/>
                  <a:gd name="connsiteY8" fmla="*/ 692706 h 945103"/>
                  <a:gd name="connsiteX9" fmla="*/ 269047 w 1150999"/>
                  <a:gd name="connsiteY9" fmla="*/ 588962 h 945103"/>
                  <a:gd name="connsiteX10" fmla="*/ 162751 w 1150999"/>
                  <a:gd name="connsiteY10" fmla="*/ 497123 h 945103"/>
                  <a:gd name="connsiteX11" fmla="*/ 64960 w 1150999"/>
                  <a:gd name="connsiteY11" fmla="*/ 419740 h 945103"/>
                  <a:gd name="connsiteX12" fmla="*/ 37748 w 1150999"/>
                  <a:gd name="connsiteY12" fmla="*/ 398481 h 945103"/>
                  <a:gd name="connsiteX13" fmla="*/ 24142 w 1150999"/>
                  <a:gd name="connsiteY13" fmla="*/ 328751 h 945103"/>
                  <a:gd name="connsiteX14" fmla="*/ 165302 w 1150999"/>
                  <a:gd name="connsiteY14" fmla="*/ 289635 h 945103"/>
                  <a:gd name="connsiteX15" fmla="*/ 239284 w 1150999"/>
                  <a:gd name="connsiteY15" fmla="*/ 365317 h 945103"/>
                  <a:gd name="connsiteX16" fmla="*/ 247787 w 1150999"/>
                  <a:gd name="connsiteY16" fmla="*/ 382324 h 945103"/>
                  <a:gd name="connsiteX17" fmla="*/ 244386 w 1150999"/>
                  <a:gd name="connsiteY17" fmla="*/ 295587 h 945103"/>
                  <a:gd name="connsiteX18" fmla="*/ 218025 w 1150999"/>
                  <a:gd name="connsiteY18" fmla="*/ 152727 h 945103"/>
                  <a:gd name="connsiteX19" fmla="*/ 200167 w 1150999"/>
                  <a:gd name="connsiteY19" fmla="*/ 75344 h 945103"/>
                  <a:gd name="connsiteX20" fmla="*/ 212072 w 1150999"/>
                  <a:gd name="connsiteY20" fmla="*/ 48132 h 945103"/>
                  <a:gd name="connsiteX21" fmla="*/ 251189 w 1150999"/>
                  <a:gd name="connsiteY21" fmla="*/ 17519 h 945103"/>
                  <a:gd name="connsiteX22" fmla="*/ 318367 w 1150999"/>
                  <a:gd name="connsiteY22" fmla="*/ 7315 h 945103"/>
                  <a:gd name="connsiteX23" fmla="*/ 327721 w 1150999"/>
                  <a:gd name="connsiteY23" fmla="*/ 21771 h 945103"/>
                  <a:gd name="connsiteX24" fmla="*/ 345579 w 1150999"/>
                  <a:gd name="connsiteY24" fmla="*/ 199497 h 945103"/>
                  <a:gd name="connsiteX25" fmla="*/ 362586 w 1150999"/>
                  <a:gd name="connsiteY25" fmla="*/ 190993 h 945103"/>
                  <a:gd name="connsiteX26" fmla="*/ 382995 w 1150999"/>
                  <a:gd name="connsiteY26" fmla="*/ 178238 h 945103"/>
                  <a:gd name="connsiteX27" fmla="*/ 420411 w 1150999"/>
                  <a:gd name="connsiteY27" fmla="*/ 148475 h 945103"/>
                  <a:gd name="connsiteX28" fmla="*/ 477385 w 1150999"/>
                  <a:gd name="connsiteY28" fmla="*/ 142522 h 945103"/>
                  <a:gd name="connsiteX29" fmla="*/ 495243 w 1150999"/>
                  <a:gd name="connsiteY29" fmla="*/ 416339 h 945103"/>
                  <a:gd name="connsiteX30" fmla="*/ 563272 w 1150999"/>
                  <a:gd name="connsiteY30" fmla="*/ 617024 h 945103"/>
                  <a:gd name="connsiteX31" fmla="*/ 587932 w 1150999"/>
                  <a:gd name="connsiteY31" fmla="*/ 664644 h 945103"/>
                  <a:gd name="connsiteX32" fmla="*/ 620246 w 1150999"/>
                  <a:gd name="connsiteY32" fmla="*/ 711414 h 945103"/>
                  <a:gd name="connsiteX33" fmla="*/ 638954 w 1150999"/>
                  <a:gd name="connsiteY33" fmla="*/ 651038 h 945103"/>
                  <a:gd name="connsiteX34" fmla="*/ 576877 w 1150999"/>
                  <a:gd name="connsiteY34" fmla="*/ 270077 h 945103"/>
                  <a:gd name="connsiteX35" fmla="*/ 720588 w 1150999"/>
                  <a:gd name="connsiteY35" fmla="*/ 29424 h 945103"/>
                  <a:gd name="connsiteX36" fmla="*/ 745249 w 1150999"/>
                  <a:gd name="connsiteY36" fmla="*/ 23472 h 945103"/>
                  <a:gd name="connsiteX37" fmla="*/ 756304 w 1150999"/>
                  <a:gd name="connsiteY37" fmla="*/ 22621 h 945103"/>
                  <a:gd name="connsiteX38" fmla="*/ 848993 w 1150999"/>
                  <a:gd name="connsiteY38" fmla="*/ 45581 h 945103"/>
                  <a:gd name="connsiteX39" fmla="*/ 855796 w 1150999"/>
                  <a:gd name="connsiteY39" fmla="*/ 50683 h 945103"/>
                  <a:gd name="connsiteX40" fmla="*/ 866000 w 1150999"/>
                  <a:gd name="connsiteY40" fmla="*/ 57486 h 945103"/>
                  <a:gd name="connsiteX41" fmla="*/ 890661 w 1150999"/>
                  <a:gd name="connsiteY41" fmla="*/ 68541 h 945103"/>
                  <a:gd name="connsiteX42" fmla="*/ 921274 w 1150999"/>
                  <a:gd name="connsiteY42" fmla="*/ 81296 h 945103"/>
                  <a:gd name="connsiteX43" fmla="*/ 940832 w 1150999"/>
                  <a:gd name="connsiteY43" fmla="*/ 83847 h 945103"/>
                  <a:gd name="connsiteX44" fmla="*/ 972295 w 1150999"/>
                  <a:gd name="connsiteY44" fmla="*/ 103406 h 945103"/>
                  <a:gd name="connsiteX45" fmla="*/ 1003759 w 1150999"/>
                  <a:gd name="connsiteY45" fmla="*/ 107658 h 945103"/>
                  <a:gd name="connsiteX46" fmla="*/ 1008011 w 1150999"/>
                  <a:gd name="connsiteY46" fmla="*/ 107658 h 945103"/>
                  <a:gd name="connsiteX47" fmla="*/ 1055631 w 1150999"/>
                  <a:gd name="connsiteY47" fmla="*/ 131468 h 945103"/>
                  <a:gd name="connsiteX48" fmla="*/ 1102401 w 1150999"/>
                  <a:gd name="connsiteY48" fmla="*/ 152727 h 945103"/>
                  <a:gd name="connsiteX49" fmla="*/ 1119408 w 1150999"/>
                  <a:gd name="connsiteY49" fmla="*/ 165482 h 945103"/>
                  <a:gd name="connsiteX50" fmla="*/ 1136415 w 1150999"/>
                  <a:gd name="connsiteY50" fmla="*/ 271777 h 945103"/>
                  <a:gd name="connsiteX51" fmla="*/ 1104952 w 1150999"/>
                  <a:gd name="connsiteY51" fmla="*/ 282832 h 945103"/>
                  <a:gd name="connsiteX52" fmla="*/ 1016514 w 1150999"/>
                  <a:gd name="connsiteY52" fmla="*/ 318547 h 945103"/>
                  <a:gd name="connsiteX53" fmla="*/ 981649 w 1150999"/>
                  <a:gd name="connsiteY53" fmla="*/ 322799 h 945103"/>
                  <a:gd name="connsiteX54" fmla="*/ 983350 w 1150999"/>
                  <a:gd name="connsiteY54" fmla="*/ 316846 h 945103"/>
                  <a:gd name="connsiteX55" fmla="*/ 1038624 w 1150999"/>
                  <a:gd name="connsiteY55" fmla="*/ 270077 h 945103"/>
                  <a:gd name="connsiteX56" fmla="*/ 1072638 w 1150999"/>
                  <a:gd name="connsiteY56" fmla="*/ 239464 h 945103"/>
                  <a:gd name="connsiteX57" fmla="*/ 1021616 w 1150999"/>
                  <a:gd name="connsiteY57" fmla="*/ 216504 h 945103"/>
                  <a:gd name="connsiteX58" fmla="*/ 703581 w 1150999"/>
                  <a:gd name="connsiteY58" fmla="*/ 109358 h 945103"/>
                  <a:gd name="connsiteX59" fmla="*/ 772460 w 1150999"/>
                  <a:gd name="connsiteY59" fmla="*/ 161230 h 945103"/>
                  <a:gd name="connsiteX60" fmla="*/ 793720 w 1150999"/>
                  <a:gd name="connsiteY60" fmla="*/ 173986 h 945103"/>
                  <a:gd name="connsiteX61" fmla="*/ 814128 w 1150999"/>
                  <a:gd name="connsiteY61" fmla="*/ 182489 h 945103"/>
                  <a:gd name="connsiteX62" fmla="*/ 821781 w 1150999"/>
                  <a:gd name="connsiteY62" fmla="*/ 185891 h 945103"/>
                  <a:gd name="connsiteX63" fmla="*/ 868551 w 1150999"/>
                  <a:gd name="connsiteY63" fmla="*/ 208000 h 945103"/>
                  <a:gd name="connsiteX64" fmla="*/ 916172 w 1150999"/>
                  <a:gd name="connsiteY64" fmla="*/ 231810 h 945103"/>
                  <a:gd name="connsiteX65" fmla="*/ 903416 w 1150999"/>
                  <a:gd name="connsiteY65" fmla="*/ 287084 h 945103"/>
                  <a:gd name="connsiteX66" fmla="*/ 792019 w 1150999"/>
                  <a:gd name="connsiteY66" fmla="*/ 293887 h 945103"/>
                  <a:gd name="connsiteX67" fmla="*/ 808176 w 1150999"/>
                  <a:gd name="connsiteY67" fmla="*/ 323649 h 945103"/>
                  <a:gd name="connsiteX68" fmla="*/ 861748 w 1150999"/>
                  <a:gd name="connsiteY68" fmla="*/ 365317 h 945103"/>
                  <a:gd name="connsiteX69" fmla="*/ 850694 w 1150999"/>
                  <a:gd name="connsiteY69" fmla="*/ 393379 h 945103"/>
                  <a:gd name="connsiteX70" fmla="*/ 790318 w 1150999"/>
                  <a:gd name="connsiteY70" fmla="*/ 417189 h 945103"/>
                  <a:gd name="connsiteX71" fmla="*/ 853245 w 1150999"/>
                  <a:gd name="connsiteY71" fmla="*/ 491171 h 945103"/>
                  <a:gd name="connsiteX72" fmla="*/ 797971 w 1150999"/>
                  <a:gd name="connsiteY72" fmla="*/ 558349 h 945103"/>
                  <a:gd name="connsiteX73" fmla="*/ 723140 w 1150999"/>
                  <a:gd name="connsiteY73" fmla="*/ 454605 h 945103"/>
                  <a:gd name="connsiteX74" fmla="*/ 727391 w 1150999"/>
                  <a:gd name="connsiteY74" fmla="*/ 429094 h 945103"/>
                  <a:gd name="connsiteX75" fmla="*/ 743548 w 1150999"/>
                  <a:gd name="connsiteY75" fmla="*/ 360215 h 945103"/>
                  <a:gd name="connsiteX76" fmla="*/ 744399 w 1150999"/>
                  <a:gd name="connsiteY76" fmla="*/ 326200 h 945103"/>
                  <a:gd name="connsiteX77" fmla="*/ 740997 w 1150999"/>
                  <a:gd name="connsiteY77" fmla="*/ 229259 h 945103"/>
                  <a:gd name="connsiteX78" fmla="*/ 715486 w 1150999"/>
                  <a:gd name="connsiteY78" fmla="*/ 180789 h 945103"/>
                  <a:gd name="connsiteX79" fmla="*/ 685724 w 1150999"/>
                  <a:gd name="connsiteY79" fmla="*/ 131468 h 945103"/>
                  <a:gd name="connsiteX80" fmla="*/ 689125 w 1150999"/>
                  <a:gd name="connsiteY80" fmla="*/ 123814 h 945103"/>
                  <a:gd name="connsiteX81" fmla="*/ 677220 w 1150999"/>
                  <a:gd name="connsiteY81" fmla="*/ 110209 h 945103"/>
                  <a:gd name="connsiteX82" fmla="*/ 655961 w 1150999"/>
                  <a:gd name="connsiteY82" fmla="*/ 168884 h 945103"/>
                  <a:gd name="connsiteX83" fmla="*/ 654260 w 1150999"/>
                  <a:gd name="connsiteY83" fmla="*/ 178238 h 945103"/>
                  <a:gd name="connsiteX84" fmla="*/ 645757 w 1150999"/>
                  <a:gd name="connsiteY84" fmla="*/ 206299 h 945103"/>
                  <a:gd name="connsiteX85" fmla="*/ 652560 w 1150999"/>
                  <a:gd name="connsiteY85" fmla="*/ 216504 h 945103"/>
                  <a:gd name="connsiteX86" fmla="*/ 655961 w 1150999"/>
                  <a:gd name="connsiteY86" fmla="*/ 231810 h 945103"/>
                  <a:gd name="connsiteX87" fmla="*/ 658512 w 1150999"/>
                  <a:gd name="connsiteY87" fmla="*/ 274328 h 945103"/>
                  <a:gd name="connsiteX88" fmla="*/ 672118 w 1150999"/>
                  <a:gd name="connsiteY88" fmla="*/ 344058 h 945103"/>
                  <a:gd name="connsiteX89" fmla="*/ 698479 w 1150999"/>
                  <a:gd name="connsiteY89" fmla="*/ 525185 h 945103"/>
                  <a:gd name="connsiteX90" fmla="*/ 778413 w 1150999"/>
                  <a:gd name="connsiteY90" fmla="*/ 583860 h 945103"/>
                  <a:gd name="connsiteX91" fmla="*/ 858347 w 1150999"/>
                  <a:gd name="connsiteY91" fmla="*/ 645936 h 945103"/>
                  <a:gd name="connsiteX92" fmla="*/ 854095 w 1150999"/>
                  <a:gd name="connsiteY92" fmla="*/ 662944 h 945103"/>
                  <a:gd name="connsiteX93" fmla="*/ 854095 w 1150999"/>
                  <a:gd name="connsiteY93" fmla="*/ 673998 h 945103"/>
                  <a:gd name="connsiteX94" fmla="*/ 812427 w 1150999"/>
                  <a:gd name="connsiteY94" fmla="*/ 701210 h 945103"/>
                  <a:gd name="connsiteX95" fmla="*/ 906818 w 1150999"/>
                  <a:gd name="connsiteY95" fmla="*/ 843220 h 945103"/>
                  <a:gd name="connsiteX96" fmla="*/ 910219 w 1150999"/>
                  <a:gd name="connsiteY96" fmla="*/ 917202 h 945103"/>
                  <a:gd name="connsiteX97" fmla="*/ 822632 w 1150999"/>
                  <a:gd name="connsiteY97" fmla="*/ 937610 h 945103"/>
                  <a:gd name="connsiteX98" fmla="*/ 766508 w 1150999"/>
                  <a:gd name="connsiteY98" fmla="*/ 896793 h 945103"/>
                  <a:gd name="connsiteX99" fmla="*/ 625348 w 1150999"/>
                  <a:gd name="connsiteY99" fmla="*/ 771790 h 945103"/>
                  <a:gd name="connsiteX100" fmla="*/ 522454 w 1150999"/>
                  <a:gd name="connsiteY100" fmla="*/ 679951 h 945103"/>
                  <a:gd name="connsiteX101" fmla="*/ 500345 w 1150999"/>
                  <a:gd name="connsiteY101" fmla="*/ 669746 h 945103"/>
                  <a:gd name="connsiteX102" fmla="*/ 490140 w 1150999"/>
                  <a:gd name="connsiteY102" fmla="*/ 673148 h 945103"/>
                  <a:gd name="connsiteX103" fmla="*/ 502046 w 1150999"/>
                  <a:gd name="connsiteY103" fmla="*/ 696108 h 945103"/>
                  <a:gd name="connsiteX104" fmla="*/ 519903 w 1150999"/>
                  <a:gd name="connsiteY104" fmla="*/ 729272 h 945103"/>
                  <a:gd name="connsiteX105" fmla="*/ 502896 w 1150999"/>
                  <a:gd name="connsiteY105" fmla="*/ 770089 h 945103"/>
                  <a:gd name="connsiteX106" fmla="*/ 494392 w 1150999"/>
                  <a:gd name="connsiteY106" fmla="*/ 815158 h 945103"/>
                  <a:gd name="connsiteX107" fmla="*/ 475684 w 1150999"/>
                  <a:gd name="connsiteY107" fmla="*/ 882337 h 945103"/>
                  <a:gd name="connsiteX108" fmla="*/ 426363 w 1150999"/>
                  <a:gd name="connsiteY108" fmla="*/ 937610 h 945103"/>
                  <a:gd name="connsiteX109" fmla="*/ 358856 w 1150999"/>
                  <a:gd name="connsiteY109" fmla="*/ 940575 h 945103"/>
                  <a:gd name="connsiteX110" fmla="*/ 314461 w 1150999"/>
                  <a:gd name="connsiteY110" fmla="*/ 935262 h 945103"/>
                  <a:gd name="connsiteX111" fmla="*/ 804774 w 1150999"/>
                  <a:gd name="connsiteY111" fmla="*/ 838118 h 945103"/>
                  <a:gd name="connsiteX112" fmla="*/ 775862 w 1150999"/>
                  <a:gd name="connsiteY112" fmla="*/ 771790 h 945103"/>
                  <a:gd name="connsiteX113" fmla="*/ 754603 w 1150999"/>
                  <a:gd name="connsiteY113" fmla="*/ 723319 h 945103"/>
                  <a:gd name="connsiteX114" fmla="*/ 726541 w 1150999"/>
                  <a:gd name="connsiteY114" fmla="*/ 734374 h 945103"/>
                  <a:gd name="connsiteX115" fmla="*/ 682322 w 1150999"/>
                  <a:gd name="connsiteY115" fmla="*/ 751381 h 945103"/>
                  <a:gd name="connsiteX116" fmla="*/ 678070 w 1150999"/>
                  <a:gd name="connsiteY116" fmla="*/ 770939 h 945103"/>
                  <a:gd name="connsiteX117" fmla="*/ 798822 w 1150999"/>
                  <a:gd name="connsiteY117" fmla="*/ 855976 h 945103"/>
                  <a:gd name="connsiteX118" fmla="*/ 804774 w 1150999"/>
                  <a:gd name="connsiteY118" fmla="*/ 838118 h 945103"/>
                  <a:gd name="connsiteX119" fmla="*/ 371090 w 1150999"/>
                  <a:gd name="connsiteY119" fmla="*/ 646787 h 945103"/>
                  <a:gd name="connsiteX120" fmla="*/ 337075 w 1150999"/>
                  <a:gd name="connsiteY120" fmla="*/ 616174 h 945103"/>
                  <a:gd name="connsiteX121" fmla="*/ 386396 w 1150999"/>
                  <a:gd name="connsiteY121" fmla="*/ 679951 h 945103"/>
                  <a:gd name="connsiteX122" fmla="*/ 371090 w 1150999"/>
                  <a:gd name="connsiteY122" fmla="*/ 646787 h 945103"/>
                  <a:gd name="connsiteX123" fmla="*/ 420411 w 1150999"/>
                  <a:gd name="connsiteY123" fmla="*/ 471612 h 945103"/>
                  <a:gd name="connsiteX124" fmla="*/ 394900 w 1150999"/>
                  <a:gd name="connsiteY124" fmla="*/ 473313 h 945103"/>
                  <a:gd name="connsiteX125" fmla="*/ 394900 w 1150999"/>
                  <a:gd name="connsiteY125" fmla="*/ 516681 h 945103"/>
                  <a:gd name="connsiteX126" fmla="*/ 417860 w 1150999"/>
                  <a:gd name="connsiteY126" fmla="*/ 534539 h 945103"/>
                  <a:gd name="connsiteX127" fmla="*/ 420411 w 1150999"/>
                  <a:gd name="connsiteY127" fmla="*/ 503926 h 945103"/>
                  <a:gd name="connsiteX128" fmla="*/ 420411 w 1150999"/>
                  <a:gd name="connsiteY128" fmla="*/ 471612 h 945103"/>
                  <a:gd name="connsiteX129" fmla="*/ 760555 w 1150999"/>
                  <a:gd name="connsiteY129" fmla="*/ 480116 h 945103"/>
                  <a:gd name="connsiteX130" fmla="*/ 739296 w 1150999"/>
                  <a:gd name="connsiteY130" fmla="*/ 469061 h 945103"/>
                  <a:gd name="connsiteX131" fmla="*/ 746950 w 1150999"/>
                  <a:gd name="connsiteY131" fmla="*/ 489470 h 945103"/>
                  <a:gd name="connsiteX132" fmla="*/ 768209 w 1150999"/>
                  <a:gd name="connsiteY132" fmla="*/ 501375 h 945103"/>
                  <a:gd name="connsiteX133" fmla="*/ 760555 w 1150999"/>
                  <a:gd name="connsiteY133" fmla="*/ 480116 h 9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1150999" h="945103">
                    <a:moveTo>
                      <a:pt x="314461" y="935262"/>
                    </a:moveTo>
                    <a:cubicBezTo>
                      <a:pt x="320414" y="925058"/>
                      <a:pt x="308163" y="933358"/>
                      <a:pt x="311565" y="903596"/>
                    </a:cubicBezTo>
                    <a:cubicBezTo>
                      <a:pt x="315816" y="872983"/>
                      <a:pt x="324320" y="842370"/>
                      <a:pt x="331973" y="833866"/>
                    </a:cubicBezTo>
                    <a:cubicBezTo>
                      <a:pt x="339627" y="825363"/>
                      <a:pt x="345579" y="816859"/>
                      <a:pt x="345579" y="813457"/>
                    </a:cubicBezTo>
                    <a:cubicBezTo>
                      <a:pt x="345579" y="807505"/>
                      <a:pt x="233331" y="733524"/>
                      <a:pt x="203569" y="719918"/>
                    </a:cubicBezTo>
                    <a:cubicBezTo>
                      <a:pt x="173806" y="706312"/>
                      <a:pt x="183160" y="645936"/>
                      <a:pt x="215474" y="645936"/>
                    </a:cubicBezTo>
                    <a:cubicBezTo>
                      <a:pt x="223127" y="645936"/>
                      <a:pt x="261393" y="679100"/>
                      <a:pt x="299660" y="719067"/>
                    </a:cubicBezTo>
                    <a:cubicBezTo>
                      <a:pt x="338776" y="759034"/>
                      <a:pt x="375342" y="788797"/>
                      <a:pt x="379593" y="786246"/>
                    </a:cubicBezTo>
                    <a:cubicBezTo>
                      <a:pt x="388947" y="780293"/>
                      <a:pt x="345579" y="722469"/>
                      <a:pt x="309864" y="692706"/>
                    </a:cubicBezTo>
                    <a:cubicBezTo>
                      <a:pt x="290306" y="676549"/>
                      <a:pt x="269047" y="622977"/>
                      <a:pt x="269047" y="588962"/>
                    </a:cubicBezTo>
                    <a:cubicBezTo>
                      <a:pt x="269047" y="571955"/>
                      <a:pt x="249488" y="554948"/>
                      <a:pt x="162751" y="497123"/>
                    </a:cubicBezTo>
                    <a:cubicBezTo>
                      <a:pt x="96423" y="452904"/>
                      <a:pt x="64960" y="428244"/>
                      <a:pt x="64960" y="419740"/>
                    </a:cubicBezTo>
                    <a:cubicBezTo>
                      <a:pt x="64960" y="415488"/>
                      <a:pt x="52204" y="406134"/>
                      <a:pt x="37748" y="398481"/>
                    </a:cubicBezTo>
                    <a:cubicBezTo>
                      <a:pt x="-8171" y="376372"/>
                      <a:pt x="-11573" y="361065"/>
                      <a:pt x="24142" y="328751"/>
                    </a:cubicBezTo>
                    <a:cubicBezTo>
                      <a:pt x="58157" y="297288"/>
                      <a:pt x="132138" y="276879"/>
                      <a:pt x="165302" y="289635"/>
                    </a:cubicBezTo>
                    <a:cubicBezTo>
                      <a:pt x="189113" y="298989"/>
                      <a:pt x="245236" y="355963"/>
                      <a:pt x="239284" y="365317"/>
                    </a:cubicBezTo>
                    <a:cubicBezTo>
                      <a:pt x="236733" y="368718"/>
                      <a:pt x="240985" y="376372"/>
                      <a:pt x="247787" y="382324"/>
                    </a:cubicBezTo>
                    <a:cubicBezTo>
                      <a:pt x="263944" y="395930"/>
                      <a:pt x="263944" y="391678"/>
                      <a:pt x="244386" y="295587"/>
                    </a:cubicBezTo>
                    <a:cubicBezTo>
                      <a:pt x="235032" y="252219"/>
                      <a:pt x="223127" y="187591"/>
                      <a:pt x="218025" y="152727"/>
                    </a:cubicBezTo>
                    <a:cubicBezTo>
                      <a:pt x="212072" y="117862"/>
                      <a:pt x="204419" y="82997"/>
                      <a:pt x="200167" y="75344"/>
                    </a:cubicBezTo>
                    <a:cubicBezTo>
                      <a:pt x="195065" y="65139"/>
                      <a:pt x="197616" y="57486"/>
                      <a:pt x="212072" y="48132"/>
                    </a:cubicBezTo>
                    <a:cubicBezTo>
                      <a:pt x="222277" y="41329"/>
                      <a:pt x="240134" y="27724"/>
                      <a:pt x="251189" y="17519"/>
                    </a:cubicBezTo>
                    <a:cubicBezTo>
                      <a:pt x="272448" y="-1189"/>
                      <a:pt x="298809" y="-5441"/>
                      <a:pt x="318367" y="7315"/>
                    </a:cubicBezTo>
                    <a:cubicBezTo>
                      <a:pt x="324320" y="10716"/>
                      <a:pt x="328572" y="17519"/>
                      <a:pt x="327721" y="21771"/>
                    </a:cubicBezTo>
                    <a:cubicBezTo>
                      <a:pt x="322619" y="37928"/>
                      <a:pt x="338776" y="195245"/>
                      <a:pt x="345579" y="199497"/>
                    </a:cubicBezTo>
                    <a:cubicBezTo>
                      <a:pt x="348980" y="202048"/>
                      <a:pt x="356634" y="197796"/>
                      <a:pt x="362586" y="190993"/>
                    </a:cubicBezTo>
                    <a:cubicBezTo>
                      <a:pt x="368539" y="184190"/>
                      <a:pt x="377893" y="178238"/>
                      <a:pt x="382995" y="178238"/>
                    </a:cubicBezTo>
                    <a:cubicBezTo>
                      <a:pt x="388097" y="178238"/>
                      <a:pt x="405104" y="164632"/>
                      <a:pt x="420411" y="148475"/>
                    </a:cubicBezTo>
                    <a:cubicBezTo>
                      <a:pt x="448473" y="118712"/>
                      <a:pt x="467181" y="117011"/>
                      <a:pt x="477385" y="142522"/>
                    </a:cubicBezTo>
                    <a:cubicBezTo>
                      <a:pt x="484188" y="158679"/>
                      <a:pt x="488440" y="218205"/>
                      <a:pt x="495243" y="416339"/>
                    </a:cubicBezTo>
                    <a:cubicBezTo>
                      <a:pt x="502046" y="574506"/>
                      <a:pt x="508848" y="596615"/>
                      <a:pt x="563272" y="617024"/>
                    </a:cubicBezTo>
                    <a:cubicBezTo>
                      <a:pt x="599837" y="630630"/>
                      <a:pt x="609191" y="649338"/>
                      <a:pt x="587932" y="664644"/>
                    </a:cubicBezTo>
                    <a:cubicBezTo>
                      <a:pt x="582830" y="668046"/>
                      <a:pt x="596436" y="687604"/>
                      <a:pt x="620246" y="711414"/>
                    </a:cubicBezTo>
                    <a:cubicBezTo>
                      <a:pt x="667866" y="759885"/>
                      <a:pt x="669567" y="753082"/>
                      <a:pt x="638954" y="651038"/>
                    </a:cubicBezTo>
                    <a:cubicBezTo>
                      <a:pt x="607490" y="546444"/>
                      <a:pt x="587082" y="419740"/>
                      <a:pt x="576877" y="270077"/>
                    </a:cubicBezTo>
                    <a:cubicBezTo>
                      <a:pt x="564972" y="110209"/>
                      <a:pt x="621096" y="16669"/>
                      <a:pt x="720588" y="29424"/>
                    </a:cubicBezTo>
                    <a:cubicBezTo>
                      <a:pt x="734194" y="31125"/>
                      <a:pt x="745249" y="28574"/>
                      <a:pt x="745249" y="23472"/>
                    </a:cubicBezTo>
                    <a:cubicBezTo>
                      <a:pt x="745249" y="17519"/>
                      <a:pt x="748650" y="17519"/>
                      <a:pt x="756304" y="22621"/>
                    </a:cubicBezTo>
                    <a:cubicBezTo>
                      <a:pt x="769909" y="33676"/>
                      <a:pt x="840489" y="50683"/>
                      <a:pt x="848993" y="45581"/>
                    </a:cubicBezTo>
                    <a:cubicBezTo>
                      <a:pt x="852394" y="43030"/>
                      <a:pt x="855796" y="45581"/>
                      <a:pt x="855796" y="50683"/>
                    </a:cubicBezTo>
                    <a:cubicBezTo>
                      <a:pt x="855796" y="56636"/>
                      <a:pt x="860048" y="59187"/>
                      <a:pt x="866000" y="57486"/>
                    </a:cubicBezTo>
                    <a:cubicBezTo>
                      <a:pt x="871102" y="55785"/>
                      <a:pt x="883007" y="60888"/>
                      <a:pt x="890661" y="68541"/>
                    </a:cubicBezTo>
                    <a:cubicBezTo>
                      <a:pt x="899164" y="77045"/>
                      <a:pt x="912770" y="82147"/>
                      <a:pt x="921274" y="81296"/>
                    </a:cubicBezTo>
                    <a:cubicBezTo>
                      <a:pt x="929777" y="79596"/>
                      <a:pt x="938281" y="81296"/>
                      <a:pt x="940832" y="83847"/>
                    </a:cubicBezTo>
                    <a:cubicBezTo>
                      <a:pt x="943383" y="86398"/>
                      <a:pt x="956989" y="95752"/>
                      <a:pt x="972295" y="103406"/>
                    </a:cubicBezTo>
                    <a:cubicBezTo>
                      <a:pt x="991854" y="113610"/>
                      <a:pt x="1000357" y="114460"/>
                      <a:pt x="1003759" y="107658"/>
                    </a:cubicBezTo>
                    <a:cubicBezTo>
                      <a:pt x="1006310" y="100004"/>
                      <a:pt x="1008011" y="100004"/>
                      <a:pt x="1008011" y="107658"/>
                    </a:cubicBezTo>
                    <a:cubicBezTo>
                      <a:pt x="1008861" y="113610"/>
                      <a:pt x="1030120" y="124665"/>
                      <a:pt x="1055631" y="131468"/>
                    </a:cubicBezTo>
                    <a:cubicBezTo>
                      <a:pt x="1081142" y="139121"/>
                      <a:pt x="1102401" y="148475"/>
                      <a:pt x="1102401" y="152727"/>
                    </a:cubicBezTo>
                    <a:cubicBezTo>
                      <a:pt x="1102401" y="156978"/>
                      <a:pt x="1110054" y="162081"/>
                      <a:pt x="1119408" y="165482"/>
                    </a:cubicBezTo>
                    <a:cubicBezTo>
                      <a:pt x="1148320" y="174836"/>
                      <a:pt x="1164477" y="271777"/>
                      <a:pt x="1136415" y="271777"/>
                    </a:cubicBezTo>
                    <a:cubicBezTo>
                      <a:pt x="1129612" y="271777"/>
                      <a:pt x="1115156" y="276879"/>
                      <a:pt x="1104952" y="282832"/>
                    </a:cubicBezTo>
                    <a:cubicBezTo>
                      <a:pt x="1047127" y="315146"/>
                      <a:pt x="1030120" y="322799"/>
                      <a:pt x="1016514" y="318547"/>
                    </a:cubicBezTo>
                    <a:cubicBezTo>
                      <a:pt x="1008011" y="315146"/>
                      <a:pt x="991854" y="317697"/>
                      <a:pt x="981649" y="322799"/>
                    </a:cubicBezTo>
                    <a:cubicBezTo>
                      <a:pt x="964642" y="330452"/>
                      <a:pt x="964642" y="330452"/>
                      <a:pt x="983350" y="316846"/>
                    </a:cubicBezTo>
                    <a:cubicBezTo>
                      <a:pt x="995255" y="308343"/>
                      <a:pt x="1019916" y="287934"/>
                      <a:pt x="1038624" y="270077"/>
                    </a:cubicBezTo>
                    <a:lnTo>
                      <a:pt x="1072638" y="239464"/>
                    </a:lnTo>
                    <a:lnTo>
                      <a:pt x="1021616" y="216504"/>
                    </a:lnTo>
                    <a:cubicBezTo>
                      <a:pt x="848143" y="139971"/>
                      <a:pt x="723140" y="97453"/>
                      <a:pt x="703581" y="109358"/>
                    </a:cubicBezTo>
                    <a:cubicBezTo>
                      <a:pt x="694227" y="115311"/>
                      <a:pt x="755453" y="161230"/>
                      <a:pt x="772460" y="161230"/>
                    </a:cubicBezTo>
                    <a:cubicBezTo>
                      <a:pt x="776712" y="161230"/>
                      <a:pt x="786066" y="167183"/>
                      <a:pt x="793720" y="173986"/>
                    </a:cubicBezTo>
                    <a:cubicBezTo>
                      <a:pt x="800522" y="180789"/>
                      <a:pt x="809876" y="185040"/>
                      <a:pt x="814128" y="182489"/>
                    </a:cubicBezTo>
                    <a:cubicBezTo>
                      <a:pt x="818380" y="179088"/>
                      <a:pt x="821781" y="180789"/>
                      <a:pt x="821781" y="185891"/>
                    </a:cubicBezTo>
                    <a:cubicBezTo>
                      <a:pt x="821781" y="190993"/>
                      <a:pt x="843040" y="201197"/>
                      <a:pt x="868551" y="208000"/>
                    </a:cubicBezTo>
                    <a:cubicBezTo>
                      <a:pt x="894062" y="215653"/>
                      <a:pt x="916172" y="226708"/>
                      <a:pt x="916172" y="231810"/>
                    </a:cubicBezTo>
                    <a:cubicBezTo>
                      <a:pt x="918723" y="254770"/>
                      <a:pt x="913620" y="276879"/>
                      <a:pt x="903416" y="287084"/>
                    </a:cubicBezTo>
                    <a:cubicBezTo>
                      <a:pt x="890661" y="299839"/>
                      <a:pt x="827734" y="304091"/>
                      <a:pt x="792019" y="293887"/>
                    </a:cubicBezTo>
                    <a:cubicBezTo>
                      <a:pt x="768209" y="287084"/>
                      <a:pt x="769059" y="288785"/>
                      <a:pt x="808176" y="323649"/>
                    </a:cubicBezTo>
                    <a:cubicBezTo>
                      <a:pt x="831135" y="344058"/>
                      <a:pt x="855796" y="362766"/>
                      <a:pt x="861748" y="365317"/>
                    </a:cubicBezTo>
                    <a:cubicBezTo>
                      <a:pt x="871102" y="369569"/>
                      <a:pt x="868551" y="375521"/>
                      <a:pt x="850694" y="393379"/>
                    </a:cubicBezTo>
                    <a:cubicBezTo>
                      <a:pt x="829435" y="414638"/>
                      <a:pt x="815829" y="420591"/>
                      <a:pt x="790318" y="417189"/>
                    </a:cubicBezTo>
                    <a:cubicBezTo>
                      <a:pt x="763106" y="413788"/>
                      <a:pt x="795420" y="452054"/>
                      <a:pt x="853245" y="491171"/>
                    </a:cubicBezTo>
                    <a:cubicBezTo>
                      <a:pt x="901715" y="525185"/>
                      <a:pt x="868551" y="566853"/>
                      <a:pt x="797971" y="558349"/>
                    </a:cubicBezTo>
                    <a:cubicBezTo>
                      <a:pt x="728242" y="550696"/>
                      <a:pt x="692526" y="501375"/>
                      <a:pt x="723140" y="454605"/>
                    </a:cubicBezTo>
                    <a:cubicBezTo>
                      <a:pt x="731643" y="440999"/>
                      <a:pt x="733344" y="432496"/>
                      <a:pt x="727391" y="429094"/>
                    </a:cubicBezTo>
                    <a:cubicBezTo>
                      <a:pt x="712085" y="419740"/>
                      <a:pt x="723140" y="370419"/>
                      <a:pt x="743548" y="360215"/>
                    </a:cubicBezTo>
                    <a:cubicBezTo>
                      <a:pt x="761406" y="351711"/>
                      <a:pt x="761406" y="351711"/>
                      <a:pt x="744399" y="326200"/>
                    </a:cubicBezTo>
                    <a:cubicBezTo>
                      <a:pt x="725691" y="297288"/>
                      <a:pt x="723140" y="243715"/>
                      <a:pt x="740997" y="229259"/>
                    </a:cubicBezTo>
                    <a:cubicBezTo>
                      <a:pt x="751201" y="220756"/>
                      <a:pt x="747800" y="213102"/>
                      <a:pt x="715486" y="180789"/>
                    </a:cubicBezTo>
                    <a:cubicBezTo>
                      <a:pt x="681472" y="146774"/>
                      <a:pt x="663614" y="117862"/>
                      <a:pt x="685724" y="131468"/>
                    </a:cubicBezTo>
                    <a:cubicBezTo>
                      <a:pt x="690826" y="134019"/>
                      <a:pt x="691676" y="130617"/>
                      <a:pt x="689125" y="123814"/>
                    </a:cubicBezTo>
                    <a:cubicBezTo>
                      <a:pt x="686574" y="116161"/>
                      <a:pt x="680621" y="110209"/>
                      <a:pt x="677220" y="110209"/>
                    </a:cubicBezTo>
                    <a:cubicBezTo>
                      <a:pt x="667016" y="110209"/>
                      <a:pt x="649158" y="158679"/>
                      <a:pt x="655961" y="168884"/>
                    </a:cubicBezTo>
                    <a:cubicBezTo>
                      <a:pt x="658512" y="173986"/>
                      <a:pt x="657662" y="178238"/>
                      <a:pt x="654260" y="178238"/>
                    </a:cubicBezTo>
                    <a:cubicBezTo>
                      <a:pt x="650008" y="178238"/>
                      <a:pt x="646607" y="190993"/>
                      <a:pt x="645757" y="206299"/>
                    </a:cubicBezTo>
                    <a:cubicBezTo>
                      <a:pt x="644056" y="229259"/>
                      <a:pt x="645757" y="230960"/>
                      <a:pt x="652560" y="216504"/>
                    </a:cubicBezTo>
                    <a:cubicBezTo>
                      <a:pt x="658512" y="203748"/>
                      <a:pt x="659362" y="208000"/>
                      <a:pt x="655961" y="231810"/>
                    </a:cubicBezTo>
                    <a:cubicBezTo>
                      <a:pt x="652560" y="249668"/>
                      <a:pt x="654260" y="269226"/>
                      <a:pt x="658512" y="274328"/>
                    </a:cubicBezTo>
                    <a:cubicBezTo>
                      <a:pt x="663614" y="280281"/>
                      <a:pt x="669567" y="311744"/>
                      <a:pt x="672118" y="344058"/>
                    </a:cubicBezTo>
                    <a:cubicBezTo>
                      <a:pt x="683173" y="460558"/>
                      <a:pt x="688275" y="494572"/>
                      <a:pt x="698479" y="525185"/>
                    </a:cubicBezTo>
                    <a:cubicBezTo>
                      <a:pt x="701030" y="532838"/>
                      <a:pt x="736745" y="559199"/>
                      <a:pt x="778413" y="583860"/>
                    </a:cubicBezTo>
                    <a:cubicBezTo>
                      <a:pt x="823482" y="611071"/>
                      <a:pt x="855796" y="634882"/>
                      <a:pt x="858347" y="645936"/>
                    </a:cubicBezTo>
                    <a:cubicBezTo>
                      <a:pt x="860898" y="655290"/>
                      <a:pt x="858347" y="662944"/>
                      <a:pt x="854095" y="662944"/>
                    </a:cubicBezTo>
                    <a:cubicBezTo>
                      <a:pt x="848143" y="662944"/>
                      <a:pt x="848143" y="666345"/>
                      <a:pt x="854095" y="673998"/>
                    </a:cubicBezTo>
                    <a:cubicBezTo>
                      <a:pt x="866851" y="688454"/>
                      <a:pt x="835387" y="708013"/>
                      <a:pt x="812427" y="701210"/>
                    </a:cubicBezTo>
                    <a:cubicBezTo>
                      <a:pt x="787767" y="693557"/>
                      <a:pt x="874504" y="822811"/>
                      <a:pt x="906818" y="843220"/>
                    </a:cubicBezTo>
                    <a:cubicBezTo>
                      <a:pt x="939131" y="862778"/>
                      <a:pt x="940832" y="893391"/>
                      <a:pt x="910219" y="917202"/>
                    </a:cubicBezTo>
                    <a:cubicBezTo>
                      <a:pt x="884708" y="937610"/>
                      <a:pt x="831135" y="949515"/>
                      <a:pt x="822632" y="937610"/>
                    </a:cubicBezTo>
                    <a:cubicBezTo>
                      <a:pt x="820081" y="932508"/>
                      <a:pt x="794570" y="914650"/>
                      <a:pt x="766508" y="896793"/>
                    </a:cubicBezTo>
                    <a:cubicBezTo>
                      <a:pt x="738446" y="878935"/>
                      <a:pt x="674669" y="822811"/>
                      <a:pt x="625348" y="771790"/>
                    </a:cubicBezTo>
                    <a:cubicBezTo>
                      <a:pt x="575177" y="721618"/>
                      <a:pt x="529257" y="679951"/>
                      <a:pt x="522454" y="679951"/>
                    </a:cubicBezTo>
                    <a:cubicBezTo>
                      <a:pt x="515651" y="679951"/>
                      <a:pt x="506297" y="675699"/>
                      <a:pt x="500345" y="669746"/>
                    </a:cubicBezTo>
                    <a:cubicBezTo>
                      <a:pt x="492692" y="662093"/>
                      <a:pt x="490140" y="662944"/>
                      <a:pt x="490140" y="673148"/>
                    </a:cubicBezTo>
                    <a:cubicBezTo>
                      <a:pt x="490140" y="679951"/>
                      <a:pt x="495243" y="691005"/>
                      <a:pt x="502046" y="696108"/>
                    </a:cubicBezTo>
                    <a:cubicBezTo>
                      <a:pt x="508848" y="702060"/>
                      <a:pt x="516502" y="716516"/>
                      <a:pt x="519903" y="729272"/>
                    </a:cubicBezTo>
                    <a:cubicBezTo>
                      <a:pt x="524155" y="747129"/>
                      <a:pt x="520753" y="755633"/>
                      <a:pt x="502896" y="770089"/>
                    </a:cubicBezTo>
                    <a:cubicBezTo>
                      <a:pt x="480786" y="787947"/>
                      <a:pt x="479936" y="788797"/>
                      <a:pt x="494392" y="815158"/>
                    </a:cubicBezTo>
                    <a:cubicBezTo>
                      <a:pt x="507998" y="842370"/>
                      <a:pt x="507998" y="842370"/>
                      <a:pt x="475684" y="882337"/>
                    </a:cubicBezTo>
                    <a:cubicBezTo>
                      <a:pt x="457827" y="904446"/>
                      <a:pt x="445834" y="927904"/>
                      <a:pt x="426363" y="937610"/>
                    </a:cubicBezTo>
                    <a:cubicBezTo>
                      <a:pt x="406892" y="947316"/>
                      <a:pt x="377506" y="940966"/>
                      <a:pt x="358856" y="940575"/>
                    </a:cubicBezTo>
                    <a:cubicBezTo>
                      <a:pt x="340206" y="940184"/>
                      <a:pt x="305107" y="953970"/>
                      <a:pt x="314461" y="935262"/>
                    </a:cubicBezTo>
                    <a:close/>
                    <a:moveTo>
                      <a:pt x="804774" y="838118"/>
                    </a:moveTo>
                    <a:cubicBezTo>
                      <a:pt x="800522" y="827914"/>
                      <a:pt x="787767" y="798151"/>
                      <a:pt x="775862" y="771790"/>
                    </a:cubicBezTo>
                    <a:lnTo>
                      <a:pt x="754603" y="723319"/>
                    </a:lnTo>
                    <a:lnTo>
                      <a:pt x="726541" y="734374"/>
                    </a:lnTo>
                    <a:lnTo>
                      <a:pt x="682322" y="751381"/>
                    </a:lnTo>
                    <a:cubicBezTo>
                      <a:pt x="668716" y="755633"/>
                      <a:pt x="668716" y="759034"/>
                      <a:pt x="678070" y="770939"/>
                    </a:cubicBezTo>
                    <a:cubicBezTo>
                      <a:pt x="697629" y="793899"/>
                      <a:pt x="785216" y="855976"/>
                      <a:pt x="798822" y="855976"/>
                    </a:cubicBezTo>
                    <a:cubicBezTo>
                      <a:pt x="808176" y="855976"/>
                      <a:pt x="809876" y="850873"/>
                      <a:pt x="804774" y="838118"/>
                    </a:cubicBezTo>
                    <a:close/>
                    <a:moveTo>
                      <a:pt x="371090" y="646787"/>
                    </a:moveTo>
                    <a:cubicBezTo>
                      <a:pt x="352382" y="608520"/>
                      <a:pt x="337075" y="595765"/>
                      <a:pt x="337075" y="616174"/>
                    </a:cubicBezTo>
                    <a:cubicBezTo>
                      <a:pt x="337075" y="628079"/>
                      <a:pt x="377042" y="679951"/>
                      <a:pt x="386396" y="679951"/>
                    </a:cubicBezTo>
                    <a:cubicBezTo>
                      <a:pt x="387247" y="679951"/>
                      <a:pt x="380444" y="664644"/>
                      <a:pt x="371090" y="646787"/>
                    </a:cubicBezTo>
                    <a:close/>
                    <a:moveTo>
                      <a:pt x="420411" y="471612"/>
                    </a:moveTo>
                    <a:cubicBezTo>
                      <a:pt x="418710" y="469911"/>
                      <a:pt x="407655" y="470762"/>
                      <a:pt x="394900" y="473313"/>
                    </a:cubicBezTo>
                    <a:cubicBezTo>
                      <a:pt x="364287" y="479265"/>
                      <a:pt x="364287" y="495422"/>
                      <a:pt x="394900" y="516681"/>
                    </a:cubicBezTo>
                    <a:lnTo>
                      <a:pt x="417860" y="534539"/>
                    </a:lnTo>
                    <a:lnTo>
                      <a:pt x="420411" y="503926"/>
                    </a:lnTo>
                    <a:cubicBezTo>
                      <a:pt x="422112" y="487769"/>
                      <a:pt x="422112" y="473313"/>
                      <a:pt x="420411" y="471612"/>
                    </a:cubicBezTo>
                    <a:close/>
                    <a:moveTo>
                      <a:pt x="760555" y="480116"/>
                    </a:moveTo>
                    <a:cubicBezTo>
                      <a:pt x="752902" y="463109"/>
                      <a:pt x="748650" y="460558"/>
                      <a:pt x="739296" y="469061"/>
                    </a:cubicBezTo>
                    <a:cubicBezTo>
                      <a:pt x="729092" y="477565"/>
                      <a:pt x="729942" y="480966"/>
                      <a:pt x="746950" y="489470"/>
                    </a:cubicBezTo>
                    <a:cubicBezTo>
                      <a:pt x="758004" y="496273"/>
                      <a:pt x="767358" y="500524"/>
                      <a:pt x="768209" y="501375"/>
                    </a:cubicBezTo>
                    <a:cubicBezTo>
                      <a:pt x="769909" y="501375"/>
                      <a:pt x="765658" y="492021"/>
                      <a:pt x="760555" y="480116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11" name="图形 2">
                <a:extLst>
                  <a:ext uri="{FF2B5EF4-FFF2-40B4-BE49-F238E27FC236}">
                    <a16:creationId xmlns:a16="http://schemas.microsoft.com/office/drawing/2014/main" id="{48106E31-8E7B-C422-41D1-682A74BD35F6}"/>
                  </a:ext>
                </a:extLst>
              </p:cNvPr>
              <p:cNvGrpSpPr/>
              <p:nvPr/>
            </p:nvGrpSpPr>
            <p:grpSpPr>
              <a:xfrm>
                <a:off x="5364904" y="2232895"/>
                <a:ext cx="1520320" cy="2918033"/>
                <a:chOff x="5041448" y="2850678"/>
                <a:chExt cx="590799" cy="1133953"/>
              </a:xfrm>
              <a:grpFill/>
            </p:grpSpPr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07983799-6D6F-562A-7AA5-68E6827C91ED}"/>
                    </a:ext>
                  </a:extLst>
                </p:cNvPr>
                <p:cNvSpPr/>
                <p:nvPr/>
              </p:nvSpPr>
              <p:spPr>
                <a:xfrm flipV="1">
                  <a:off x="5041448" y="2850678"/>
                  <a:ext cx="590799" cy="1133953"/>
                </a:xfrm>
                <a:custGeom>
                  <a:avLst/>
                  <a:gdLst>
                    <a:gd name="connsiteX0" fmla="*/ 210555 w 590799"/>
                    <a:gd name="connsiteY0" fmla="*/ 1097604 h 1133953"/>
                    <a:gd name="connsiteX1" fmla="*/ 152730 w 590799"/>
                    <a:gd name="connsiteY1" fmla="*/ 1033827 h 1133953"/>
                    <a:gd name="connsiteX2" fmla="*/ 128920 w 590799"/>
                    <a:gd name="connsiteY2" fmla="*/ 1007466 h 1133953"/>
                    <a:gd name="connsiteX3" fmla="*/ 151030 w 590799"/>
                    <a:gd name="connsiteY3" fmla="*/ 959846 h 1133953"/>
                    <a:gd name="connsiteX4" fmla="*/ 173139 w 590799"/>
                    <a:gd name="connsiteY4" fmla="*/ 900320 h 1133953"/>
                    <a:gd name="connsiteX5" fmla="*/ 190997 w 590799"/>
                    <a:gd name="connsiteY5" fmla="*/ 886715 h 1133953"/>
                    <a:gd name="connsiteX6" fmla="*/ 58340 w 590799"/>
                    <a:gd name="connsiteY6" fmla="*/ 782970 h 1133953"/>
                    <a:gd name="connsiteX7" fmla="*/ 516 w 590799"/>
                    <a:gd name="connsiteY7" fmla="*/ 744704 h 1133953"/>
                    <a:gd name="connsiteX8" fmla="*/ 20924 w 590799"/>
                    <a:gd name="connsiteY8" fmla="*/ 705588 h 1133953"/>
                    <a:gd name="connsiteX9" fmla="*/ 74497 w 590799"/>
                    <a:gd name="connsiteY9" fmla="*/ 648613 h 1133953"/>
                    <a:gd name="connsiteX10" fmla="*/ 134873 w 590799"/>
                    <a:gd name="connsiteY10" fmla="*/ 683478 h 1133953"/>
                    <a:gd name="connsiteX11" fmla="*/ 134022 w 590799"/>
                    <a:gd name="connsiteY11" fmla="*/ 691131 h 1133953"/>
                    <a:gd name="connsiteX12" fmla="*/ 147628 w 590799"/>
                    <a:gd name="connsiteY12" fmla="*/ 673274 h 1133953"/>
                    <a:gd name="connsiteX13" fmla="*/ 135723 w 590799"/>
                    <a:gd name="connsiteY13" fmla="*/ 600993 h 1133953"/>
                    <a:gd name="connsiteX14" fmla="*/ 117866 w 590799"/>
                    <a:gd name="connsiteY14" fmla="*/ 537216 h 1133953"/>
                    <a:gd name="connsiteX15" fmla="*/ 111063 w 590799"/>
                    <a:gd name="connsiteY15" fmla="*/ 534665 h 1133953"/>
                    <a:gd name="connsiteX16" fmla="*/ 87253 w 590799"/>
                    <a:gd name="connsiteY16" fmla="*/ 493848 h 1133953"/>
                    <a:gd name="connsiteX17" fmla="*/ 75348 w 590799"/>
                    <a:gd name="connsiteY17" fmla="*/ 478541 h 1133953"/>
                    <a:gd name="connsiteX18" fmla="*/ 89804 w 590799"/>
                    <a:gd name="connsiteY18" fmla="*/ 418165 h 1133953"/>
                    <a:gd name="connsiteX19" fmla="*/ 156132 w 590799"/>
                    <a:gd name="connsiteY19" fmla="*/ 389253 h 1133953"/>
                    <a:gd name="connsiteX20" fmla="*/ 298142 w 590799"/>
                    <a:gd name="connsiteY20" fmla="*/ 454731 h 1133953"/>
                    <a:gd name="connsiteX21" fmla="*/ 321102 w 590799"/>
                    <a:gd name="connsiteY21" fmla="*/ 409662 h 1133953"/>
                    <a:gd name="connsiteX22" fmla="*/ 329606 w 590799"/>
                    <a:gd name="connsiteY22" fmla="*/ 352688 h 1133953"/>
                    <a:gd name="connsiteX23" fmla="*/ 350014 w 590799"/>
                    <a:gd name="connsiteY23" fmla="*/ 329728 h 1133953"/>
                    <a:gd name="connsiteX24" fmla="*/ 350014 w 590799"/>
                    <a:gd name="connsiteY24" fmla="*/ 316972 h 1133953"/>
                    <a:gd name="connsiteX25" fmla="*/ 354266 w 590799"/>
                    <a:gd name="connsiteY25" fmla="*/ 307618 h 1133953"/>
                    <a:gd name="connsiteX26" fmla="*/ 368722 w 590799"/>
                    <a:gd name="connsiteY26" fmla="*/ 289761 h 1133953"/>
                    <a:gd name="connsiteX27" fmla="*/ 357668 w 590799"/>
                    <a:gd name="connsiteY27" fmla="*/ 289761 h 1133953"/>
                    <a:gd name="connsiteX28" fmla="*/ 344912 w 590799"/>
                    <a:gd name="connsiteY28" fmla="*/ 271903 h 1133953"/>
                    <a:gd name="connsiteX29" fmla="*/ 352565 w 590799"/>
                    <a:gd name="connsiteY29" fmla="*/ 260849 h 1133953"/>
                    <a:gd name="connsiteX30" fmla="*/ 368722 w 590799"/>
                    <a:gd name="connsiteY30" fmla="*/ 265951 h 1133953"/>
                    <a:gd name="connsiteX31" fmla="*/ 346613 w 590799"/>
                    <a:gd name="connsiteY31" fmla="*/ 235338 h 1133953"/>
                    <a:gd name="connsiteX32" fmla="*/ 330456 w 590799"/>
                    <a:gd name="connsiteY32" fmla="*/ 231086 h 1133953"/>
                    <a:gd name="connsiteX33" fmla="*/ 343211 w 590799"/>
                    <a:gd name="connsiteY33" fmla="*/ 227684 h 1133953"/>
                    <a:gd name="connsiteX34" fmla="*/ 355967 w 590799"/>
                    <a:gd name="connsiteY34" fmla="*/ 223433 h 1133953"/>
                    <a:gd name="connsiteX35" fmla="*/ 345762 w 590799"/>
                    <a:gd name="connsiteY35" fmla="*/ 214079 h 1133953"/>
                    <a:gd name="connsiteX36" fmla="*/ 341511 w 590799"/>
                    <a:gd name="connsiteY36" fmla="*/ 208976 h 1133953"/>
                    <a:gd name="connsiteX37" fmla="*/ 364470 w 590799"/>
                    <a:gd name="connsiteY37" fmla="*/ 214929 h 1133953"/>
                    <a:gd name="connsiteX38" fmla="*/ 389981 w 590799"/>
                    <a:gd name="connsiteY38" fmla="*/ 85674 h 1133953"/>
                    <a:gd name="connsiteX39" fmla="*/ 402737 w 590799"/>
                    <a:gd name="connsiteY39" fmla="*/ 638 h 1133953"/>
                    <a:gd name="connsiteX40" fmla="*/ 405288 w 590799"/>
                    <a:gd name="connsiteY40" fmla="*/ 242141 h 1133953"/>
                    <a:gd name="connsiteX41" fmla="*/ 401036 w 590799"/>
                    <a:gd name="connsiteY41" fmla="*/ 503202 h 1133953"/>
                    <a:gd name="connsiteX42" fmla="*/ 433350 w 590799"/>
                    <a:gd name="connsiteY42" fmla="*/ 511705 h 1133953"/>
                    <a:gd name="connsiteX43" fmla="*/ 510733 w 590799"/>
                    <a:gd name="connsiteY43" fmla="*/ 526161 h 1133953"/>
                    <a:gd name="connsiteX44" fmla="*/ 572809 w 590799"/>
                    <a:gd name="connsiteY44" fmla="*/ 548271 h 1133953"/>
                    <a:gd name="connsiteX45" fmla="*/ 590667 w 590799"/>
                    <a:gd name="connsiteY45" fmla="*/ 565278 h 1133953"/>
                    <a:gd name="connsiteX46" fmla="*/ 571959 w 590799"/>
                    <a:gd name="connsiteY46" fmla="*/ 585687 h 1133953"/>
                    <a:gd name="connsiteX47" fmla="*/ 543046 w 590799"/>
                    <a:gd name="connsiteY47" fmla="*/ 606095 h 1133953"/>
                    <a:gd name="connsiteX48" fmla="*/ 483521 w 590799"/>
                    <a:gd name="connsiteY48" fmla="*/ 631606 h 1133953"/>
                    <a:gd name="connsiteX49" fmla="*/ 429948 w 590799"/>
                    <a:gd name="connsiteY49" fmla="*/ 652865 h 1133953"/>
                    <a:gd name="connsiteX50" fmla="*/ 443554 w 590799"/>
                    <a:gd name="connsiteY50" fmla="*/ 618851 h 1133953"/>
                    <a:gd name="connsiteX51" fmla="*/ 445255 w 590799"/>
                    <a:gd name="connsiteY51" fmla="*/ 589088 h 1133953"/>
                    <a:gd name="connsiteX52" fmla="*/ 428248 w 590799"/>
                    <a:gd name="connsiteY52" fmla="*/ 581435 h 1133953"/>
                    <a:gd name="connsiteX53" fmla="*/ 412091 w 590799"/>
                    <a:gd name="connsiteY53" fmla="*/ 578033 h 1133953"/>
                    <a:gd name="connsiteX54" fmla="*/ 399335 w 590799"/>
                    <a:gd name="connsiteY54" fmla="*/ 692832 h 1133953"/>
                    <a:gd name="connsiteX55" fmla="*/ 412091 w 590799"/>
                    <a:gd name="connsiteY55" fmla="*/ 819536 h 1133953"/>
                    <a:gd name="connsiteX56" fmla="*/ 455459 w 590799"/>
                    <a:gd name="connsiteY56" fmla="*/ 832291 h 1133953"/>
                    <a:gd name="connsiteX57" fmla="*/ 531992 w 590799"/>
                    <a:gd name="connsiteY57" fmla="*/ 856952 h 1133953"/>
                    <a:gd name="connsiteX58" fmla="*/ 544747 w 590799"/>
                    <a:gd name="connsiteY58" fmla="*/ 861204 h 1133953"/>
                    <a:gd name="connsiteX59" fmla="*/ 554101 w 590799"/>
                    <a:gd name="connsiteY59" fmla="*/ 874809 h 1133953"/>
                    <a:gd name="connsiteX60" fmla="*/ 531141 w 590799"/>
                    <a:gd name="connsiteY60" fmla="*/ 902021 h 1133953"/>
                    <a:gd name="connsiteX61" fmla="*/ 504780 w 590799"/>
                    <a:gd name="connsiteY61" fmla="*/ 923280 h 1133953"/>
                    <a:gd name="connsiteX62" fmla="*/ 415492 w 590799"/>
                    <a:gd name="connsiteY62" fmla="*/ 941138 h 1133953"/>
                    <a:gd name="connsiteX63" fmla="*/ 419744 w 590799"/>
                    <a:gd name="connsiteY63" fmla="*/ 975152 h 1133953"/>
                    <a:gd name="connsiteX64" fmla="*/ 453758 w 590799"/>
                    <a:gd name="connsiteY64" fmla="*/ 1009167 h 1133953"/>
                    <a:gd name="connsiteX65" fmla="*/ 463963 w 590799"/>
                    <a:gd name="connsiteY65" fmla="*/ 1024473 h 1133953"/>
                    <a:gd name="connsiteX66" fmla="*/ 433350 w 590799"/>
                    <a:gd name="connsiteY66" fmla="*/ 1061039 h 1133953"/>
                    <a:gd name="connsiteX67" fmla="*/ 296441 w 590799"/>
                    <a:gd name="connsiteY67" fmla="*/ 1044031 h 1133953"/>
                    <a:gd name="connsiteX68" fmla="*/ 281985 w 590799"/>
                    <a:gd name="connsiteY68" fmla="*/ 1073794 h 1133953"/>
                    <a:gd name="connsiteX69" fmla="*/ 254774 w 590799"/>
                    <a:gd name="connsiteY69" fmla="*/ 1133319 h 1133953"/>
                    <a:gd name="connsiteX70" fmla="*/ 210555 w 590799"/>
                    <a:gd name="connsiteY70" fmla="*/ 1097604 h 1133953"/>
                    <a:gd name="connsiteX71" fmla="*/ 308347 w 590799"/>
                    <a:gd name="connsiteY71" fmla="*/ 680927 h 1133953"/>
                    <a:gd name="connsiteX72" fmla="*/ 316850 w 590799"/>
                    <a:gd name="connsiteY72" fmla="*/ 595041 h 1133953"/>
                    <a:gd name="connsiteX73" fmla="*/ 253923 w 590799"/>
                    <a:gd name="connsiteY73" fmla="*/ 529563 h 1133953"/>
                    <a:gd name="connsiteX74" fmla="*/ 139125 w 590799"/>
                    <a:gd name="connsiteY74" fmla="*/ 492147 h 1133953"/>
                    <a:gd name="connsiteX75" fmla="*/ 151030 w 590799"/>
                    <a:gd name="connsiteY75" fmla="*/ 524461 h 1133953"/>
                    <a:gd name="connsiteX76" fmla="*/ 223310 w 590799"/>
                    <a:gd name="connsiteY76" fmla="*/ 589088 h 1133953"/>
                    <a:gd name="connsiteX77" fmla="*/ 258175 w 590799"/>
                    <a:gd name="connsiteY77" fmla="*/ 646913 h 1133953"/>
                    <a:gd name="connsiteX78" fmla="*/ 232664 w 590799"/>
                    <a:gd name="connsiteY78" fmla="*/ 689431 h 1133953"/>
                    <a:gd name="connsiteX79" fmla="*/ 258175 w 590799"/>
                    <a:gd name="connsiteY79" fmla="*/ 737901 h 1133953"/>
                    <a:gd name="connsiteX80" fmla="*/ 270931 w 590799"/>
                    <a:gd name="connsiteY80" fmla="*/ 750657 h 1133953"/>
                    <a:gd name="connsiteX81" fmla="*/ 284536 w 590799"/>
                    <a:gd name="connsiteY81" fmla="*/ 763412 h 1133953"/>
                    <a:gd name="connsiteX82" fmla="*/ 293040 w 590799"/>
                    <a:gd name="connsiteY82" fmla="*/ 769365 h 1133953"/>
                    <a:gd name="connsiteX83" fmla="*/ 300693 w 590799"/>
                    <a:gd name="connsiteY83" fmla="*/ 763412 h 1133953"/>
                    <a:gd name="connsiteX84" fmla="*/ 308347 w 590799"/>
                    <a:gd name="connsiteY84" fmla="*/ 680927 h 113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590799" h="1133953">
                      <a:moveTo>
                        <a:pt x="210555" y="1097604"/>
                      </a:moveTo>
                      <a:cubicBezTo>
                        <a:pt x="192697" y="1077196"/>
                        <a:pt x="166336" y="1049134"/>
                        <a:pt x="152730" y="1033827"/>
                      </a:cubicBezTo>
                      <a:lnTo>
                        <a:pt x="128920" y="1007466"/>
                      </a:lnTo>
                      <a:lnTo>
                        <a:pt x="151030" y="959846"/>
                      </a:lnTo>
                      <a:cubicBezTo>
                        <a:pt x="162935" y="934335"/>
                        <a:pt x="173139" y="907123"/>
                        <a:pt x="173139" y="900320"/>
                      </a:cubicBezTo>
                      <a:cubicBezTo>
                        <a:pt x="173139" y="891817"/>
                        <a:pt x="180792" y="886715"/>
                        <a:pt x="190997" y="886715"/>
                      </a:cubicBezTo>
                      <a:cubicBezTo>
                        <a:pt x="219059" y="886715"/>
                        <a:pt x="139125" y="823788"/>
                        <a:pt x="58340" y="782970"/>
                      </a:cubicBezTo>
                      <a:cubicBezTo>
                        <a:pt x="20924" y="763412"/>
                        <a:pt x="-4586" y="746405"/>
                        <a:pt x="516" y="744704"/>
                      </a:cubicBezTo>
                      <a:cubicBezTo>
                        <a:pt x="6468" y="742153"/>
                        <a:pt x="15822" y="725146"/>
                        <a:pt x="20924" y="705588"/>
                      </a:cubicBezTo>
                      <a:cubicBezTo>
                        <a:pt x="33680" y="657967"/>
                        <a:pt x="42183" y="648613"/>
                        <a:pt x="74497" y="648613"/>
                      </a:cubicBezTo>
                      <a:cubicBezTo>
                        <a:pt x="104260" y="648613"/>
                        <a:pt x="142526" y="670723"/>
                        <a:pt x="134873" y="683478"/>
                      </a:cubicBezTo>
                      <a:cubicBezTo>
                        <a:pt x="131471" y="687730"/>
                        <a:pt x="131471" y="691131"/>
                        <a:pt x="134022" y="691131"/>
                      </a:cubicBezTo>
                      <a:cubicBezTo>
                        <a:pt x="136574" y="691131"/>
                        <a:pt x="142526" y="683478"/>
                        <a:pt x="147628" y="673274"/>
                      </a:cubicBezTo>
                      <a:cubicBezTo>
                        <a:pt x="155281" y="659668"/>
                        <a:pt x="152730" y="645212"/>
                        <a:pt x="135723" y="600993"/>
                      </a:cubicBezTo>
                      <a:cubicBezTo>
                        <a:pt x="122968" y="570380"/>
                        <a:pt x="115315" y="542318"/>
                        <a:pt x="117866" y="537216"/>
                      </a:cubicBezTo>
                      <a:cubicBezTo>
                        <a:pt x="120417" y="532964"/>
                        <a:pt x="117866" y="532114"/>
                        <a:pt x="111063" y="534665"/>
                      </a:cubicBezTo>
                      <a:cubicBezTo>
                        <a:pt x="100008" y="538066"/>
                        <a:pt x="84701" y="512556"/>
                        <a:pt x="87253" y="493848"/>
                      </a:cubicBezTo>
                      <a:cubicBezTo>
                        <a:pt x="87253" y="491296"/>
                        <a:pt x="82150" y="483643"/>
                        <a:pt x="75348" y="478541"/>
                      </a:cubicBezTo>
                      <a:cubicBezTo>
                        <a:pt x="57490" y="463235"/>
                        <a:pt x="59191" y="456432"/>
                        <a:pt x="89804" y="418165"/>
                      </a:cubicBezTo>
                      <a:cubicBezTo>
                        <a:pt x="117015" y="385001"/>
                        <a:pt x="118716" y="384151"/>
                        <a:pt x="156132" y="389253"/>
                      </a:cubicBezTo>
                      <a:cubicBezTo>
                        <a:pt x="190146" y="394355"/>
                        <a:pt x="269230" y="430921"/>
                        <a:pt x="298142" y="454731"/>
                      </a:cubicBezTo>
                      <a:cubicBezTo>
                        <a:pt x="316000" y="469187"/>
                        <a:pt x="321952" y="456432"/>
                        <a:pt x="321102" y="409662"/>
                      </a:cubicBezTo>
                      <a:cubicBezTo>
                        <a:pt x="321102" y="385001"/>
                        <a:pt x="324503" y="359490"/>
                        <a:pt x="329606" y="352688"/>
                      </a:cubicBezTo>
                      <a:cubicBezTo>
                        <a:pt x="334708" y="346735"/>
                        <a:pt x="344062" y="336531"/>
                        <a:pt x="350014" y="329728"/>
                      </a:cubicBezTo>
                      <a:cubicBezTo>
                        <a:pt x="359368" y="319523"/>
                        <a:pt x="359368" y="316972"/>
                        <a:pt x="350014" y="316972"/>
                      </a:cubicBezTo>
                      <a:cubicBezTo>
                        <a:pt x="343211" y="316972"/>
                        <a:pt x="344062" y="313571"/>
                        <a:pt x="354266" y="307618"/>
                      </a:cubicBezTo>
                      <a:cubicBezTo>
                        <a:pt x="361919" y="303367"/>
                        <a:pt x="368722" y="294863"/>
                        <a:pt x="368722" y="289761"/>
                      </a:cubicBezTo>
                      <a:cubicBezTo>
                        <a:pt x="368722" y="283808"/>
                        <a:pt x="365321" y="283808"/>
                        <a:pt x="357668" y="289761"/>
                      </a:cubicBezTo>
                      <a:cubicBezTo>
                        <a:pt x="349164" y="297414"/>
                        <a:pt x="346613" y="293162"/>
                        <a:pt x="344912" y="271903"/>
                      </a:cubicBezTo>
                      <a:cubicBezTo>
                        <a:pt x="343211" y="248093"/>
                        <a:pt x="344912" y="247243"/>
                        <a:pt x="352565" y="260849"/>
                      </a:cubicBezTo>
                      <a:cubicBezTo>
                        <a:pt x="360219" y="272754"/>
                        <a:pt x="363620" y="273604"/>
                        <a:pt x="368722" y="265951"/>
                      </a:cubicBezTo>
                      <a:cubicBezTo>
                        <a:pt x="380627" y="247243"/>
                        <a:pt x="368722" y="231936"/>
                        <a:pt x="346613" y="235338"/>
                      </a:cubicBezTo>
                      <a:cubicBezTo>
                        <a:pt x="334708" y="237889"/>
                        <a:pt x="327905" y="236188"/>
                        <a:pt x="330456" y="231086"/>
                      </a:cubicBezTo>
                      <a:cubicBezTo>
                        <a:pt x="333857" y="226834"/>
                        <a:pt x="338960" y="225133"/>
                        <a:pt x="343211" y="227684"/>
                      </a:cubicBezTo>
                      <a:cubicBezTo>
                        <a:pt x="347463" y="230236"/>
                        <a:pt x="352565" y="228535"/>
                        <a:pt x="355967" y="223433"/>
                      </a:cubicBezTo>
                      <a:cubicBezTo>
                        <a:pt x="358518" y="219181"/>
                        <a:pt x="354266" y="214929"/>
                        <a:pt x="345762" y="214079"/>
                      </a:cubicBezTo>
                      <a:cubicBezTo>
                        <a:pt x="336408" y="214079"/>
                        <a:pt x="334708" y="211528"/>
                        <a:pt x="341511" y="208976"/>
                      </a:cubicBezTo>
                      <a:cubicBezTo>
                        <a:pt x="347463" y="206425"/>
                        <a:pt x="357668" y="208976"/>
                        <a:pt x="364470" y="214929"/>
                      </a:cubicBezTo>
                      <a:cubicBezTo>
                        <a:pt x="377226" y="225984"/>
                        <a:pt x="381478" y="205575"/>
                        <a:pt x="389981" y="85674"/>
                      </a:cubicBezTo>
                      <a:cubicBezTo>
                        <a:pt x="392532" y="49959"/>
                        <a:pt x="397634" y="11693"/>
                        <a:pt x="402737" y="638"/>
                      </a:cubicBezTo>
                      <a:cubicBezTo>
                        <a:pt x="407839" y="-12117"/>
                        <a:pt x="408689" y="71218"/>
                        <a:pt x="405288" y="242141"/>
                      </a:cubicBezTo>
                      <a:lnTo>
                        <a:pt x="401036" y="503202"/>
                      </a:lnTo>
                      <a:lnTo>
                        <a:pt x="433350" y="511705"/>
                      </a:lnTo>
                      <a:cubicBezTo>
                        <a:pt x="452058" y="515957"/>
                        <a:pt x="486072" y="522760"/>
                        <a:pt x="510733" y="526161"/>
                      </a:cubicBezTo>
                      <a:cubicBezTo>
                        <a:pt x="536243" y="529563"/>
                        <a:pt x="562605" y="538917"/>
                        <a:pt x="572809" y="548271"/>
                      </a:cubicBezTo>
                      <a:lnTo>
                        <a:pt x="590667" y="565278"/>
                      </a:lnTo>
                      <a:lnTo>
                        <a:pt x="571959" y="585687"/>
                      </a:lnTo>
                      <a:cubicBezTo>
                        <a:pt x="561754" y="596741"/>
                        <a:pt x="548148" y="606095"/>
                        <a:pt x="543046" y="606095"/>
                      </a:cubicBezTo>
                      <a:cubicBezTo>
                        <a:pt x="537944" y="606095"/>
                        <a:pt x="510733" y="617150"/>
                        <a:pt x="483521" y="631606"/>
                      </a:cubicBezTo>
                      <a:cubicBezTo>
                        <a:pt x="456309" y="645212"/>
                        <a:pt x="432499" y="655416"/>
                        <a:pt x="429948" y="652865"/>
                      </a:cubicBezTo>
                      <a:cubicBezTo>
                        <a:pt x="428248" y="651164"/>
                        <a:pt x="434200" y="635858"/>
                        <a:pt x="443554" y="618851"/>
                      </a:cubicBezTo>
                      <a:cubicBezTo>
                        <a:pt x="461412" y="589938"/>
                        <a:pt x="461412" y="589088"/>
                        <a:pt x="445255" y="589088"/>
                      </a:cubicBezTo>
                      <a:cubicBezTo>
                        <a:pt x="435901" y="589088"/>
                        <a:pt x="428248" y="585687"/>
                        <a:pt x="428248" y="581435"/>
                      </a:cubicBezTo>
                      <a:cubicBezTo>
                        <a:pt x="428248" y="577183"/>
                        <a:pt x="420594" y="575482"/>
                        <a:pt x="412091" y="578033"/>
                      </a:cubicBezTo>
                      <a:cubicBezTo>
                        <a:pt x="395934" y="582285"/>
                        <a:pt x="395934" y="589088"/>
                        <a:pt x="399335" y="692832"/>
                      </a:cubicBezTo>
                      <a:cubicBezTo>
                        <a:pt x="401886" y="754058"/>
                        <a:pt x="406988" y="811032"/>
                        <a:pt x="412091" y="819536"/>
                      </a:cubicBezTo>
                      <a:cubicBezTo>
                        <a:pt x="418043" y="832291"/>
                        <a:pt x="427397" y="834843"/>
                        <a:pt x="455459" y="832291"/>
                      </a:cubicBezTo>
                      <a:cubicBezTo>
                        <a:pt x="488623" y="828890"/>
                        <a:pt x="519236" y="838244"/>
                        <a:pt x="531992" y="856952"/>
                      </a:cubicBezTo>
                      <a:cubicBezTo>
                        <a:pt x="535393" y="862054"/>
                        <a:pt x="541346" y="863755"/>
                        <a:pt x="544747" y="861204"/>
                      </a:cubicBezTo>
                      <a:cubicBezTo>
                        <a:pt x="548148" y="858653"/>
                        <a:pt x="552400" y="865456"/>
                        <a:pt x="554101" y="874809"/>
                      </a:cubicBezTo>
                      <a:cubicBezTo>
                        <a:pt x="555802" y="888415"/>
                        <a:pt x="550700" y="895218"/>
                        <a:pt x="531141" y="902021"/>
                      </a:cubicBezTo>
                      <a:cubicBezTo>
                        <a:pt x="516685" y="907123"/>
                        <a:pt x="504780" y="916477"/>
                        <a:pt x="504780" y="923280"/>
                      </a:cubicBezTo>
                      <a:cubicBezTo>
                        <a:pt x="504780" y="939437"/>
                        <a:pt x="455459" y="948791"/>
                        <a:pt x="415492" y="941138"/>
                      </a:cubicBezTo>
                      <a:cubicBezTo>
                        <a:pt x="375525" y="934335"/>
                        <a:pt x="377226" y="947090"/>
                        <a:pt x="419744" y="975152"/>
                      </a:cubicBezTo>
                      <a:cubicBezTo>
                        <a:pt x="438452" y="987057"/>
                        <a:pt x="453758" y="1003214"/>
                        <a:pt x="453758" y="1009167"/>
                      </a:cubicBezTo>
                      <a:cubicBezTo>
                        <a:pt x="453758" y="1015969"/>
                        <a:pt x="458010" y="1022772"/>
                        <a:pt x="463963" y="1024473"/>
                      </a:cubicBezTo>
                      <a:cubicBezTo>
                        <a:pt x="478419" y="1029575"/>
                        <a:pt x="464813" y="1046582"/>
                        <a:pt x="433350" y="1061039"/>
                      </a:cubicBezTo>
                      <a:cubicBezTo>
                        <a:pt x="403587" y="1075495"/>
                        <a:pt x="392532" y="1073794"/>
                        <a:pt x="296441" y="1044031"/>
                      </a:cubicBezTo>
                      <a:cubicBezTo>
                        <a:pt x="280285" y="1038929"/>
                        <a:pt x="279434" y="1041480"/>
                        <a:pt x="281985" y="1073794"/>
                      </a:cubicBezTo>
                      <a:cubicBezTo>
                        <a:pt x="285387" y="1107809"/>
                        <a:pt x="273482" y="1133319"/>
                        <a:pt x="254774" y="1133319"/>
                      </a:cubicBezTo>
                      <a:cubicBezTo>
                        <a:pt x="248821" y="1133319"/>
                        <a:pt x="229263" y="1117163"/>
                        <a:pt x="210555" y="1097604"/>
                      </a:cubicBezTo>
                      <a:close/>
                      <a:moveTo>
                        <a:pt x="308347" y="680927"/>
                      </a:moveTo>
                      <a:cubicBezTo>
                        <a:pt x="309197" y="645212"/>
                        <a:pt x="312598" y="606095"/>
                        <a:pt x="316850" y="595041"/>
                      </a:cubicBezTo>
                      <a:cubicBezTo>
                        <a:pt x="327055" y="568679"/>
                        <a:pt x="314299" y="555074"/>
                        <a:pt x="253923" y="529563"/>
                      </a:cubicBezTo>
                      <a:cubicBezTo>
                        <a:pt x="205453" y="508304"/>
                        <a:pt x="139125" y="487045"/>
                        <a:pt x="139125" y="492147"/>
                      </a:cubicBezTo>
                      <a:cubicBezTo>
                        <a:pt x="139125" y="494698"/>
                        <a:pt x="144227" y="509154"/>
                        <a:pt x="151030" y="524461"/>
                      </a:cubicBezTo>
                      <a:cubicBezTo>
                        <a:pt x="166336" y="561876"/>
                        <a:pt x="196949" y="589088"/>
                        <a:pt x="223310" y="589088"/>
                      </a:cubicBezTo>
                      <a:cubicBezTo>
                        <a:pt x="287088" y="589938"/>
                        <a:pt x="299843" y="610347"/>
                        <a:pt x="258175" y="646913"/>
                      </a:cubicBezTo>
                      <a:cubicBezTo>
                        <a:pt x="243719" y="659668"/>
                        <a:pt x="232664" y="677526"/>
                        <a:pt x="232664" y="689431"/>
                      </a:cubicBezTo>
                      <a:cubicBezTo>
                        <a:pt x="232664" y="714091"/>
                        <a:pt x="247971" y="743854"/>
                        <a:pt x="258175" y="737901"/>
                      </a:cubicBezTo>
                      <a:cubicBezTo>
                        <a:pt x="262427" y="735350"/>
                        <a:pt x="267529" y="741303"/>
                        <a:pt x="270931" y="750657"/>
                      </a:cubicBezTo>
                      <a:cubicBezTo>
                        <a:pt x="274332" y="760011"/>
                        <a:pt x="280285" y="765963"/>
                        <a:pt x="284536" y="763412"/>
                      </a:cubicBezTo>
                      <a:cubicBezTo>
                        <a:pt x="288788" y="760011"/>
                        <a:pt x="292190" y="763412"/>
                        <a:pt x="293040" y="769365"/>
                      </a:cubicBezTo>
                      <a:cubicBezTo>
                        <a:pt x="293040" y="775317"/>
                        <a:pt x="296441" y="772766"/>
                        <a:pt x="300693" y="763412"/>
                      </a:cubicBezTo>
                      <a:cubicBezTo>
                        <a:pt x="304945" y="754058"/>
                        <a:pt x="308347" y="716642"/>
                        <a:pt x="308347" y="680927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43272A34-8BE5-523B-4671-E555DFD6B534}"/>
                    </a:ext>
                  </a:extLst>
                </p:cNvPr>
                <p:cNvSpPr/>
                <p:nvPr/>
              </p:nvSpPr>
              <p:spPr>
                <a:xfrm flipV="1">
                  <a:off x="5364692" y="3646416"/>
                  <a:ext cx="10534" cy="33321"/>
                </a:xfrm>
                <a:custGeom>
                  <a:avLst/>
                  <a:gdLst>
                    <a:gd name="connsiteX0" fmla="*/ 1224 w 10534"/>
                    <a:gd name="connsiteY0" fmla="*/ 14944 h 33321"/>
                    <a:gd name="connsiteX1" fmla="*/ 9728 w 10534"/>
                    <a:gd name="connsiteY1" fmla="*/ 7291 h 33321"/>
                    <a:gd name="connsiteX2" fmla="*/ 4626 w 10534"/>
                    <a:gd name="connsiteY2" fmla="*/ 31101 h 33321"/>
                    <a:gd name="connsiteX3" fmla="*/ 1224 w 10534"/>
                    <a:gd name="connsiteY3" fmla="*/ 14944 h 3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4" h="33321">
                      <a:moveTo>
                        <a:pt x="1224" y="14944"/>
                      </a:moveTo>
                      <a:cubicBezTo>
                        <a:pt x="5476" y="-2913"/>
                        <a:pt x="7177" y="-4614"/>
                        <a:pt x="9728" y="7291"/>
                      </a:cubicBezTo>
                      <a:cubicBezTo>
                        <a:pt x="11429" y="15795"/>
                        <a:pt x="9728" y="25999"/>
                        <a:pt x="4626" y="31101"/>
                      </a:cubicBezTo>
                      <a:cubicBezTo>
                        <a:pt x="-476" y="36203"/>
                        <a:pt x="-1327" y="31101"/>
                        <a:pt x="1224" y="1494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69D83355-8B9F-AEC3-E55A-4EFDFD7498CE}"/>
                    </a:ext>
                  </a:extLst>
                </p:cNvPr>
                <p:cNvSpPr/>
                <p:nvPr/>
              </p:nvSpPr>
              <p:spPr>
                <a:xfrm flipV="1">
                  <a:off x="5376604" y="3790209"/>
                  <a:ext cx="39538" cy="104447"/>
                </a:xfrm>
                <a:custGeom>
                  <a:avLst/>
                  <a:gdLst>
                    <a:gd name="connsiteX0" fmla="*/ 17346 w 39538"/>
                    <a:gd name="connsiteY0" fmla="*/ 101688 h 104447"/>
                    <a:gd name="connsiteX1" fmla="*/ 6291 w 39538"/>
                    <a:gd name="connsiteY1" fmla="*/ 62572 h 104447"/>
                    <a:gd name="connsiteX2" fmla="*/ 5441 w 39538"/>
                    <a:gd name="connsiteY2" fmla="*/ 55769 h 104447"/>
                    <a:gd name="connsiteX3" fmla="*/ 10543 w 39538"/>
                    <a:gd name="connsiteY3" fmla="*/ 37911 h 104447"/>
                    <a:gd name="connsiteX4" fmla="*/ 15645 w 39538"/>
                    <a:gd name="connsiteY4" fmla="*/ 31959 h 104447"/>
                    <a:gd name="connsiteX5" fmla="*/ 19897 w 39538"/>
                    <a:gd name="connsiteY5" fmla="*/ 13251 h 104447"/>
                    <a:gd name="connsiteX6" fmla="*/ 26700 w 39538"/>
                    <a:gd name="connsiteY6" fmla="*/ 7298 h 104447"/>
                    <a:gd name="connsiteX7" fmla="*/ 31802 w 39538"/>
                    <a:gd name="connsiteY7" fmla="*/ 48966 h 104447"/>
                    <a:gd name="connsiteX8" fmla="*/ 35203 w 39538"/>
                    <a:gd name="connsiteY8" fmla="*/ 93185 h 104447"/>
                    <a:gd name="connsiteX9" fmla="*/ 30952 w 39538"/>
                    <a:gd name="connsiteY9" fmla="*/ 102539 h 104447"/>
                    <a:gd name="connsiteX10" fmla="*/ 17346 w 39538"/>
                    <a:gd name="connsiteY10" fmla="*/ 101688 h 104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538" h="104447">
                      <a:moveTo>
                        <a:pt x="17346" y="101688"/>
                      </a:moveTo>
                      <a:cubicBezTo>
                        <a:pt x="21598" y="77028"/>
                        <a:pt x="15645" y="57469"/>
                        <a:pt x="6291" y="62572"/>
                      </a:cubicBezTo>
                      <a:cubicBezTo>
                        <a:pt x="-2212" y="67674"/>
                        <a:pt x="-2212" y="66823"/>
                        <a:pt x="5441" y="55769"/>
                      </a:cubicBezTo>
                      <a:cubicBezTo>
                        <a:pt x="11393" y="48966"/>
                        <a:pt x="13944" y="40462"/>
                        <a:pt x="10543" y="37911"/>
                      </a:cubicBezTo>
                      <a:cubicBezTo>
                        <a:pt x="7992" y="34510"/>
                        <a:pt x="9693" y="31959"/>
                        <a:pt x="15645" y="31959"/>
                      </a:cubicBezTo>
                      <a:cubicBezTo>
                        <a:pt x="22448" y="31959"/>
                        <a:pt x="24149" y="26006"/>
                        <a:pt x="19897" y="13251"/>
                      </a:cubicBezTo>
                      <a:cubicBezTo>
                        <a:pt x="14795" y="-2906"/>
                        <a:pt x="15645" y="-3757"/>
                        <a:pt x="26700" y="7298"/>
                      </a:cubicBezTo>
                      <a:cubicBezTo>
                        <a:pt x="40306" y="20053"/>
                        <a:pt x="43707" y="48966"/>
                        <a:pt x="31802" y="48966"/>
                      </a:cubicBezTo>
                      <a:cubicBezTo>
                        <a:pt x="20747" y="48966"/>
                        <a:pt x="24149" y="89783"/>
                        <a:pt x="35203" y="93185"/>
                      </a:cubicBezTo>
                      <a:cubicBezTo>
                        <a:pt x="42006" y="95736"/>
                        <a:pt x="40306" y="99137"/>
                        <a:pt x="30952" y="102539"/>
                      </a:cubicBezTo>
                      <a:cubicBezTo>
                        <a:pt x="23298" y="105090"/>
                        <a:pt x="17346" y="105090"/>
                        <a:pt x="17346" y="101688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5FBFDF59-9004-93D1-850C-EF698AF51F57}"/>
                    </a:ext>
                  </a:extLst>
                </p:cNvPr>
                <p:cNvSpPr/>
                <p:nvPr/>
              </p:nvSpPr>
              <p:spPr>
                <a:xfrm flipV="1">
                  <a:off x="5403745" y="3891635"/>
                  <a:ext cx="14346" cy="20996"/>
                </a:xfrm>
                <a:custGeom>
                  <a:avLst/>
                  <a:gdLst>
                    <a:gd name="connsiteX0" fmla="*/ 2944 w 14346"/>
                    <a:gd name="connsiteY0" fmla="*/ 10043 h 20996"/>
                    <a:gd name="connsiteX1" fmla="*/ 7196 w 14346"/>
                    <a:gd name="connsiteY1" fmla="*/ 4940 h 20996"/>
                    <a:gd name="connsiteX2" fmla="*/ 13149 w 14346"/>
                    <a:gd name="connsiteY2" fmla="*/ 20247 h 20996"/>
                    <a:gd name="connsiteX3" fmla="*/ 2944 w 14346"/>
                    <a:gd name="connsiteY3" fmla="*/ 10043 h 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46" h="20996">
                      <a:moveTo>
                        <a:pt x="2944" y="10043"/>
                      </a:moveTo>
                      <a:cubicBezTo>
                        <a:pt x="-2158" y="-1862"/>
                        <a:pt x="-1307" y="-2713"/>
                        <a:pt x="7196" y="4940"/>
                      </a:cubicBezTo>
                      <a:cubicBezTo>
                        <a:pt x="13149" y="10893"/>
                        <a:pt x="15700" y="17696"/>
                        <a:pt x="13149" y="20247"/>
                      </a:cubicBezTo>
                      <a:cubicBezTo>
                        <a:pt x="10598" y="22798"/>
                        <a:pt x="5496" y="18546"/>
                        <a:pt x="2944" y="1004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E313144C-E870-F77E-A2EE-D2A1C5678E5F}"/>
                    </a:ext>
                  </a:extLst>
                </p:cNvPr>
                <p:cNvSpPr/>
                <p:nvPr/>
              </p:nvSpPr>
              <p:spPr>
                <a:xfrm flipV="1">
                  <a:off x="5384793" y="3905338"/>
                  <a:ext cx="25734" cy="33892"/>
                </a:xfrm>
                <a:custGeom>
                  <a:avLst/>
                  <a:gdLst>
                    <a:gd name="connsiteX0" fmla="*/ -198 w 25734"/>
                    <a:gd name="connsiteY0" fmla="*/ 28164 h 33892"/>
                    <a:gd name="connsiteX1" fmla="*/ 15108 w 25734"/>
                    <a:gd name="connsiteY1" fmla="*/ 7755 h 33892"/>
                    <a:gd name="connsiteX2" fmla="*/ 16809 w 25734"/>
                    <a:gd name="connsiteY2" fmla="*/ 12858 h 33892"/>
                    <a:gd name="connsiteX3" fmla="*/ 2353 w 25734"/>
                    <a:gd name="connsiteY3" fmla="*/ 33266 h 33892"/>
                    <a:gd name="connsiteX4" fmla="*/ -198 w 25734"/>
                    <a:gd name="connsiteY4" fmla="*/ 28164 h 33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34" h="33892">
                      <a:moveTo>
                        <a:pt x="-198" y="28164"/>
                      </a:moveTo>
                      <a:cubicBezTo>
                        <a:pt x="-198" y="23062"/>
                        <a:pt x="6604" y="13708"/>
                        <a:pt x="15108" y="7755"/>
                      </a:cubicBezTo>
                      <a:cubicBezTo>
                        <a:pt x="28714" y="-3299"/>
                        <a:pt x="28714" y="-3299"/>
                        <a:pt x="16809" y="12858"/>
                      </a:cubicBezTo>
                      <a:cubicBezTo>
                        <a:pt x="10006" y="22212"/>
                        <a:pt x="3203" y="31566"/>
                        <a:pt x="2353" y="33266"/>
                      </a:cubicBezTo>
                      <a:cubicBezTo>
                        <a:pt x="652" y="34967"/>
                        <a:pt x="-198" y="33266"/>
                        <a:pt x="-198" y="2816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AFAD1840-1E24-B6BE-F377-1A4CA91288F4}"/>
                  </a:ext>
                </a:extLst>
              </p:cNvPr>
              <p:cNvSpPr/>
              <p:nvPr/>
            </p:nvSpPr>
            <p:spPr>
              <a:xfrm flipV="1">
                <a:off x="6677025" y="2467371"/>
                <a:ext cx="1468649" cy="1727460"/>
              </a:xfrm>
              <a:custGeom>
                <a:avLst/>
                <a:gdLst>
                  <a:gd name="connsiteX0" fmla="*/ 430686 w 1008462"/>
                  <a:gd name="connsiteY0" fmla="*/ 1173937 h 1186177"/>
                  <a:gd name="connsiteX1" fmla="*/ 428494 w 1008462"/>
                  <a:gd name="connsiteY1" fmla="*/ 1167363 h 1186177"/>
                  <a:gd name="connsiteX2" fmla="*/ 417539 w 1008462"/>
                  <a:gd name="connsiteY2" fmla="*/ 1164442 h 1186177"/>
                  <a:gd name="connsiteX3" fmla="*/ 419000 w 1008462"/>
                  <a:gd name="connsiteY3" fmla="*/ 1153486 h 1186177"/>
                  <a:gd name="connsiteX4" fmla="*/ 419000 w 1008462"/>
                  <a:gd name="connsiteY4" fmla="*/ 1103821 h 1186177"/>
                  <a:gd name="connsiteX5" fmla="*/ 401471 w 1008462"/>
                  <a:gd name="connsiteY5" fmla="*/ 942409 h 1186177"/>
                  <a:gd name="connsiteX6" fmla="*/ 397088 w 1008462"/>
                  <a:gd name="connsiteY6" fmla="*/ 878136 h 1186177"/>
                  <a:gd name="connsiteX7" fmla="*/ 368604 w 1008462"/>
                  <a:gd name="connsiteY7" fmla="*/ 859877 h 1186177"/>
                  <a:gd name="connsiteX8" fmla="*/ 326242 w 1008462"/>
                  <a:gd name="connsiteY8" fmla="*/ 840157 h 1186177"/>
                  <a:gd name="connsiteX9" fmla="*/ 302140 w 1008462"/>
                  <a:gd name="connsiteY9" fmla="*/ 830662 h 1186177"/>
                  <a:gd name="connsiteX10" fmla="*/ 183090 w 1008462"/>
                  <a:gd name="connsiteY10" fmla="*/ 772962 h 1186177"/>
                  <a:gd name="connsiteX11" fmla="*/ 38476 w 1008462"/>
                  <a:gd name="connsiteY11" fmla="*/ 745208 h 1186177"/>
                  <a:gd name="connsiteX12" fmla="*/ 1227 w 1008462"/>
                  <a:gd name="connsiteY12" fmla="*/ 729871 h 1186177"/>
                  <a:gd name="connsiteX13" fmla="*/ 23138 w 1008462"/>
                  <a:gd name="connsiteY13" fmla="*/ 698465 h 1186177"/>
                  <a:gd name="connsiteX14" fmla="*/ 42858 w 1008462"/>
                  <a:gd name="connsiteY14" fmla="*/ 667789 h 1186177"/>
                  <a:gd name="connsiteX15" fmla="*/ 93984 w 1008462"/>
                  <a:gd name="connsiteY15" fmla="*/ 604977 h 1186177"/>
                  <a:gd name="connsiteX16" fmla="*/ 144380 w 1008462"/>
                  <a:gd name="connsiteY16" fmla="*/ 572841 h 1186177"/>
                  <a:gd name="connsiteX17" fmla="*/ 194045 w 1008462"/>
                  <a:gd name="connsiteY17" fmla="*/ 559694 h 1186177"/>
                  <a:gd name="connsiteX18" fmla="*/ 234216 w 1008462"/>
                  <a:gd name="connsiteY18" fmla="*/ 542165 h 1186177"/>
                  <a:gd name="connsiteX19" fmla="*/ 268543 w 1008462"/>
                  <a:gd name="connsiteY19" fmla="*/ 539243 h 1186177"/>
                  <a:gd name="connsiteX20" fmla="*/ 286072 w 1008462"/>
                  <a:gd name="connsiteY20" fmla="*/ 543626 h 1186177"/>
                  <a:gd name="connsiteX21" fmla="*/ 297028 w 1008462"/>
                  <a:gd name="connsiteY21" fmla="*/ 550199 h 1186177"/>
                  <a:gd name="connsiteX22" fmla="*/ 299949 w 1008462"/>
                  <a:gd name="connsiteY22" fmla="*/ 543626 h 1186177"/>
                  <a:gd name="connsiteX23" fmla="*/ 304331 w 1008462"/>
                  <a:gd name="connsiteY23" fmla="*/ 531209 h 1186177"/>
                  <a:gd name="connsiteX24" fmla="*/ 307983 w 1008462"/>
                  <a:gd name="connsiteY24" fmla="*/ 534131 h 1186177"/>
                  <a:gd name="connsiteX25" fmla="*/ 310905 w 1008462"/>
                  <a:gd name="connsiteY25" fmla="*/ 546547 h 1186177"/>
                  <a:gd name="connsiteX26" fmla="*/ 319669 w 1008462"/>
                  <a:gd name="connsiteY26" fmla="*/ 516602 h 1186177"/>
                  <a:gd name="connsiteX27" fmla="*/ 244441 w 1008462"/>
                  <a:gd name="connsiteY27" fmla="*/ 264624 h 1186177"/>
                  <a:gd name="connsiteX28" fmla="*/ 121008 w 1008462"/>
                  <a:gd name="connsiteY28" fmla="*/ 115628 h 1186177"/>
                  <a:gd name="connsiteX29" fmla="*/ 110783 w 1008462"/>
                  <a:gd name="connsiteY29" fmla="*/ 97369 h 1186177"/>
                  <a:gd name="connsiteX30" fmla="*/ 117356 w 1008462"/>
                  <a:gd name="connsiteY30" fmla="*/ 90065 h 1186177"/>
                  <a:gd name="connsiteX31" fmla="*/ 275847 w 1008462"/>
                  <a:gd name="connsiteY31" fmla="*/ 81300 h 1186177"/>
                  <a:gd name="connsiteX32" fmla="*/ 298488 w 1008462"/>
                  <a:gd name="connsiteY32" fmla="*/ 72536 h 1186177"/>
                  <a:gd name="connsiteX33" fmla="*/ 326242 w 1008462"/>
                  <a:gd name="connsiteY33" fmla="*/ 92986 h 1186177"/>
                  <a:gd name="connsiteX34" fmla="*/ 364952 w 1008462"/>
                  <a:gd name="connsiteY34" fmla="*/ 141191 h 1186177"/>
                  <a:gd name="connsiteX35" fmla="*/ 370065 w 1008462"/>
                  <a:gd name="connsiteY35" fmla="*/ 154338 h 1186177"/>
                  <a:gd name="connsiteX36" fmla="*/ 407314 w 1008462"/>
                  <a:gd name="connsiteY36" fmla="*/ 253668 h 1186177"/>
                  <a:gd name="connsiteX37" fmla="*/ 435068 w 1008462"/>
                  <a:gd name="connsiteY37" fmla="*/ 322323 h 1186177"/>
                  <a:gd name="connsiteX38" fmla="*/ 483272 w 1008462"/>
                  <a:gd name="connsiteY38" fmla="*/ 281422 h 1186177"/>
                  <a:gd name="connsiteX39" fmla="*/ 549006 w 1008462"/>
                  <a:gd name="connsiteY39" fmla="*/ 228835 h 1186177"/>
                  <a:gd name="connsiteX40" fmla="*/ 693619 w 1008462"/>
                  <a:gd name="connsiteY40" fmla="*/ 112706 h 1186177"/>
                  <a:gd name="connsiteX41" fmla="*/ 716261 w 1008462"/>
                  <a:gd name="connsiteY41" fmla="*/ 97369 h 1186177"/>
                  <a:gd name="connsiteX42" fmla="*/ 729408 w 1008462"/>
                  <a:gd name="connsiteY42" fmla="*/ 87143 h 1186177"/>
                  <a:gd name="connsiteX43" fmla="*/ 766657 w 1008462"/>
                  <a:gd name="connsiteY43" fmla="*/ 60850 h 1186177"/>
                  <a:gd name="connsiteX44" fmla="*/ 804636 w 1008462"/>
                  <a:gd name="connsiteY44" fmla="*/ 37478 h 1186177"/>
                  <a:gd name="connsiteX45" fmla="*/ 887898 w 1008462"/>
                  <a:gd name="connsiteY45" fmla="*/ 1690 h 1186177"/>
                  <a:gd name="connsiteX46" fmla="*/ 947058 w 1008462"/>
                  <a:gd name="connsiteY46" fmla="*/ 6802 h 1186177"/>
                  <a:gd name="connsiteX47" fmla="*/ 969700 w 1008462"/>
                  <a:gd name="connsiteY47" fmla="*/ 61580 h 1186177"/>
                  <a:gd name="connsiteX48" fmla="*/ 959475 w 1008462"/>
                  <a:gd name="connsiteY48" fmla="*/ 71806 h 1186177"/>
                  <a:gd name="connsiteX49" fmla="*/ 968239 w 1008462"/>
                  <a:gd name="connsiteY49" fmla="*/ 74727 h 1186177"/>
                  <a:gd name="connsiteX50" fmla="*/ 990150 w 1008462"/>
                  <a:gd name="connsiteY50" fmla="*/ 82761 h 1186177"/>
                  <a:gd name="connsiteX51" fmla="*/ 1000376 w 1008462"/>
                  <a:gd name="connsiteY51" fmla="*/ 101020 h 1186177"/>
                  <a:gd name="connsiteX52" fmla="*/ 993802 w 1008462"/>
                  <a:gd name="connsiteY52" fmla="*/ 147764 h 1186177"/>
                  <a:gd name="connsiteX53" fmla="*/ 990881 w 1008462"/>
                  <a:gd name="connsiteY53" fmla="*/ 189395 h 1186177"/>
                  <a:gd name="connsiteX54" fmla="*/ 968970 w 1008462"/>
                  <a:gd name="connsiteY54" fmla="*/ 236139 h 1186177"/>
                  <a:gd name="connsiteX55" fmla="*/ 896663 w 1008462"/>
                  <a:gd name="connsiteY55" fmla="*/ 323784 h 1186177"/>
                  <a:gd name="connsiteX56" fmla="*/ 890089 w 1008462"/>
                  <a:gd name="connsiteY56" fmla="*/ 332548 h 1186177"/>
                  <a:gd name="connsiteX57" fmla="*/ 875482 w 1008462"/>
                  <a:gd name="connsiteY57" fmla="*/ 348616 h 1186177"/>
                  <a:gd name="connsiteX58" fmla="*/ 855032 w 1008462"/>
                  <a:gd name="connsiteY58" fmla="*/ 366145 h 1186177"/>
                  <a:gd name="connsiteX59" fmla="*/ 860874 w 1008462"/>
                  <a:gd name="connsiteY59" fmla="*/ 370528 h 1186177"/>
                  <a:gd name="connsiteX60" fmla="*/ 860874 w 1008462"/>
                  <a:gd name="connsiteY60" fmla="*/ 374910 h 1186177"/>
                  <a:gd name="connsiteX61" fmla="*/ 838963 w 1008462"/>
                  <a:gd name="connsiteY61" fmla="*/ 385865 h 1186177"/>
                  <a:gd name="connsiteX62" fmla="*/ 816322 w 1008462"/>
                  <a:gd name="connsiteY62" fmla="*/ 392439 h 1186177"/>
                  <a:gd name="connsiteX63" fmla="*/ 807557 w 1008462"/>
                  <a:gd name="connsiteY63" fmla="*/ 381483 h 1186177"/>
                  <a:gd name="connsiteX64" fmla="*/ 800254 w 1008462"/>
                  <a:gd name="connsiteY64" fmla="*/ 379292 h 1186177"/>
                  <a:gd name="connsiteX65" fmla="*/ 777612 w 1008462"/>
                  <a:gd name="connsiteY65" fmla="*/ 390978 h 1186177"/>
                  <a:gd name="connsiteX66" fmla="*/ 759353 w 1008462"/>
                  <a:gd name="connsiteY66" fmla="*/ 400473 h 1186177"/>
                  <a:gd name="connsiteX67" fmla="*/ 745476 w 1008462"/>
                  <a:gd name="connsiteY67" fmla="*/ 404125 h 1186177"/>
                  <a:gd name="connsiteX68" fmla="*/ 723565 w 1008462"/>
                  <a:gd name="connsiteY68" fmla="*/ 407777 h 1186177"/>
                  <a:gd name="connsiteX69" fmla="*/ 668787 w 1008462"/>
                  <a:gd name="connsiteY69" fmla="*/ 418002 h 1186177"/>
                  <a:gd name="connsiteX70" fmla="*/ 501532 w 1008462"/>
                  <a:gd name="connsiteY70" fmla="*/ 443565 h 1186177"/>
                  <a:gd name="connsiteX71" fmla="*/ 456979 w 1008462"/>
                  <a:gd name="connsiteY71" fmla="*/ 480083 h 1186177"/>
                  <a:gd name="connsiteX72" fmla="*/ 474508 w 1008462"/>
                  <a:gd name="connsiteY72" fmla="*/ 537052 h 1186177"/>
                  <a:gd name="connsiteX73" fmla="*/ 500801 w 1008462"/>
                  <a:gd name="connsiteY73" fmla="*/ 583066 h 1186177"/>
                  <a:gd name="connsiteX74" fmla="*/ 519061 w 1008462"/>
                  <a:gd name="connsiteY74" fmla="*/ 602055 h 1186177"/>
                  <a:gd name="connsiteX75" fmla="*/ 535129 w 1008462"/>
                  <a:gd name="connsiteY75" fmla="*/ 615933 h 1186177"/>
                  <a:gd name="connsiteX76" fmla="*/ 536589 w 1008462"/>
                  <a:gd name="connsiteY76" fmla="*/ 603516 h 1186177"/>
                  <a:gd name="connsiteX77" fmla="*/ 545354 w 1008462"/>
                  <a:gd name="connsiteY77" fmla="*/ 604977 h 1186177"/>
                  <a:gd name="connsiteX78" fmla="*/ 560692 w 1008462"/>
                  <a:gd name="connsiteY78" fmla="*/ 626158 h 1186177"/>
                  <a:gd name="connsiteX79" fmla="*/ 568726 w 1008462"/>
                  <a:gd name="connsiteY79" fmla="*/ 628349 h 1186177"/>
                  <a:gd name="connsiteX80" fmla="*/ 597210 w 1008462"/>
                  <a:gd name="connsiteY80" fmla="*/ 639304 h 1186177"/>
                  <a:gd name="connsiteX81" fmla="*/ 676821 w 1008462"/>
                  <a:gd name="connsiteY81" fmla="*/ 673632 h 1186177"/>
                  <a:gd name="connsiteX82" fmla="*/ 685585 w 1008462"/>
                  <a:gd name="connsiteY82" fmla="*/ 689700 h 1186177"/>
                  <a:gd name="connsiteX83" fmla="*/ 697271 w 1008462"/>
                  <a:gd name="connsiteY83" fmla="*/ 700656 h 1186177"/>
                  <a:gd name="connsiteX84" fmla="*/ 709688 w 1008462"/>
                  <a:gd name="connsiteY84" fmla="*/ 704307 h 1186177"/>
                  <a:gd name="connsiteX85" fmla="*/ 737442 w 1008462"/>
                  <a:gd name="connsiteY85" fmla="*/ 723297 h 1186177"/>
                  <a:gd name="connsiteX86" fmla="*/ 835311 w 1008462"/>
                  <a:gd name="connsiteY86" fmla="*/ 802177 h 1186177"/>
                  <a:gd name="connsiteX87" fmla="*/ 831660 w 1008462"/>
                  <a:gd name="connsiteY87" fmla="*/ 884709 h 1186177"/>
                  <a:gd name="connsiteX88" fmla="*/ 825086 w 1008462"/>
                  <a:gd name="connsiteY88" fmla="*/ 949712 h 1186177"/>
                  <a:gd name="connsiteX89" fmla="*/ 829469 w 1008462"/>
                  <a:gd name="connsiteY89" fmla="*/ 989883 h 1186177"/>
                  <a:gd name="connsiteX90" fmla="*/ 806097 w 1008462"/>
                  <a:gd name="connsiteY90" fmla="*/ 985501 h 1186177"/>
                  <a:gd name="connsiteX91" fmla="*/ 756431 w 1008462"/>
                  <a:gd name="connsiteY91" fmla="*/ 976736 h 1186177"/>
                  <a:gd name="connsiteX92" fmla="*/ 560692 w 1008462"/>
                  <a:gd name="connsiteY92" fmla="*/ 933644 h 1186177"/>
                  <a:gd name="connsiteX93" fmla="*/ 533668 w 1008462"/>
                  <a:gd name="connsiteY93" fmla="*/ 943139 h 1186177"/>
                  <a:gd name="connsiteX94" fmla="*/ 538050 w 1008462"/>
                  <a:gd name="connsiteY94" fmla="*/ 1016907 h 1186177"/>
                  <a:gd name="connsiteX95" fmla="*/ 517600 w 1008462"/>
                  <a:gd name="connsiteY95" fmla="*/ 1106742 h 1186177"/>
                  <a:gd name="connsiteX96" fmla="*/ 478890 w 1008462"/>
                  <a:gd name="connsiteY96" fmla="*/ 1152756 h 1186177"/>
                  <a:gd name="connsiteX97" fmla="*/ 450406 w 1008462"/>
                  <a:gd name="connsiteY97" fmla="*/ 1173937 h 1186177"/>
                  <a:gd name="connsiteX98" fmla="*/ 430686 w 1008462"/>
                  <a:gd name="connsiteY98" fmla="*/ 1173937 h 118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08462" h="1186177">
                    <a:moveTo>
                      <a:pt x="430686" y="1173937"/>
                    </a:moveTo>
                    <a:cubicBezTo>
                      <a:pt x="432877" y="1168094"/>
                      <a:pt x="432146" y="1165172"/>
                      <a:pt x="428494" y="1167363"/>
                    </a:cubicBezTo>
                    <a:cubicBezTo>
                      <a:pt x="424843" y="1169554"/>
                      <a:pt x="419730" y="1168094"/>
                      <a:pt x="417539" y="1164442"/>
                    </a:cubicBezTo>
                    <a:cubicBezTo>
                      <a:pt x="414617" y="1160790"/>
                      <a:pt x="416078" y="1155677"/>
                      <a:pt x="419000" y="1153486"/>
                    </a:cubicBezTo>
                    <a:cubicBezTo>
                      <a:pt x="422651" y="1151295"/>
                      <a:pt x="422651" y="1129384"/>
                      <a:pt x="419000" y="1103821"/>
                    </a:cubicBezTo>
                    <a:cubicBezTo>
                      <a:pt x="408044" y="1020558"/>
                      <a:pt x="406583" y="1007412"/>
                      <a:pt x="401471" y="942409"/>
                    </a:cubicBezTo>
                    <a:lnTo>
                      <a:pt x="397088" y="878136"/>
                    </a:lnTo>
                    <a:lnTo>
                      <a:pt x="368604" y="859877"/>
                    </a:lnTo>
                    <a:cubicBezTo>
                      <a:pt x="353266" y="850382"/>
                      <a:pt x="334276" y="841617"/>
                      <a:pt x="326242" y="840157"/>
                    </a:cubicBezTo>
                    <a:cubicBezTo>
                      <a:pt x="318939" y="838696"/>
                      <a:pt x="307983" y="834314"/>
                      <a:pt x="302140" y="830662"/>
                    </a:cubicBezTo>
                    <a:cubicBezTo>
                      <a:pt x="291915" y="822628"/>
                      <a:pt x="229103" y="791952"/>
                      <a:pt x="183090" y="772962"/>
                    </a:cubicBezTo>
                    <a:cubicBezTo>
                      <a:pt x="143649" y="756894"/>
                      <a:pt x="89602" y="745939"/>
                      <a:pt x="38476" y="745208"/>
                    </a:cubicBezTo>
                    <a:cubicBezTo>
                      <a:pt x="-234" y="745208"/>
                      <a:pt x="-3155" y="743748"/>
                      <a:pt x="1227" y="729871"/>
                    </a:cubicBezTo>
                    <a:cubicBezTo>
                      <a:pt x="3418" y="721106"/>
                      <a:pt x="12913" y="707229"/>
                      <a:pt x="23138" y="698465"/>
                    </a:cubicBezTo>
                    <a:cubicBezTo>
                      <a:pt x="32633" y="689700"/>
                      <a:pt x="41397" y="675823"/>
                      <a:pt x="42858" y="667789"/>
                    </a:cubicBezTo>
                    <a:cubicBezTo>
                      <a:pt x="44319" y="659755"/>
                      <a:pt x="66960" y="631270"/>
                      <a:pt x="93984" y="604977"/>
                    </a:cubicBezTo>
                    <a:cubicBezTo>
                      <a:pt x="137806" y="561885"/>
                      <a:pt x="145841" y="556772"/>
                      <a:pt x="144380" y="572841"/>
                    </a:cubicBezTo>
                    <a:cubicBezTo>
                      <a:pt x="142919" y="583796"/>
                      <a:pt x="177247" y="574301"/>
                      <a:pt x="194045" y="559694"/>
                    </a:cubicBezTo>
                    <a:cubicBezTo>
                      <a:pt x="204270" y="550199"/>
                      <a:pt x="221799" y="542895"/>
                      <a:pt x="234216" y="542165"/>
                    </a:cubicBezTo>
                    <a:cubicBezTo>
                      <a:pt x="245901" y="542165"/>
                      <a:pt x="261970" y="540704"/>
                      <a:pt x="268543" y="539243"/>
                    </a:cubicBezTo>
                    <a:cubicBezTo>
                      <a:pt x="275847" y="537783"/>
                      <a:pt x="283150" y="539974"/>
                      <a:pt x="286072" y="543626"/>
                    </a:cubicBezTo>
                    <a:cubicBezTo>
                      <a:pt x="288263" y="547278"/>
                      <a:pt x="293376" y="550199"/>
                      <a:pt x="297028" y="550199"/>
                    </a:cubicBezTo>
                    <a:cubicBezTo>
                      <a:pt x="301410" y="550199"/>
                      <a:pt x="302870" y="547278"/>
                      <a:pt x="299949" y="543626"/>
                    </a:cubicBezTo>
                    <a:cubicBezTo>
                      <a:pt x="297758" y="539974"/>
                      <a:pt x="299949" y="534131"/>
                      <a:pt x="304331" y="531209"/>
                    </a:cubicBezTo>
                    <a:cubicBezTo>
                      <a:pt x="309444" y="528288"/>
                      <a:pt x="310905" y="529018"/>
                      <a:pt x="307983" y="534131"/>
                    </a:cubicBezTo>
                    <a:cubicBezTo>
                      <a:pt x="305792" y="538513"/>
                      <a:pt x="306522" y="543626"/>
                      <a:pt x="310905" y="546547"/>
                    </a:cubicBezTo>
                    <a:cubicBezTo>
                      <a:pt x="318208" y="550929"/>
                      <a:pt x="320399" y="543626"/>
                      <a:pt x="319669" y="516602"/>
                    </a:cubicBezTo>
                    <a:cubicBezTo>
                      <a:pt x="318939" y="495421"/>
                      <a:pt x="269273" y="329627"/>
                      <a:pt x="244441" y="264624"/>
                    </a:cubicBezTo>
                    <a:cubicBezTo>
                      <a:pt x="218878" y="198890"/>
                      <a:pt x="156796" y="123662"/>
                      <a:pt x="121008" y="115628"/>
                    </a:cubicBezTo>
                    <a:cubicBezTo>
                      <a:pt x="98366" y="110515"/>
                      <a:pt x="90332" y="97369"/>
                      <a:pt x="110783" y="97369"/>
                    </a:cubicBezTo>
                    <a:cubicBezTo>
                      <a:pt x="116626" y="97369"/>
                      <a:pt x="119547" y="94447"/>
                      <a:pt x="117356" y="90065"/>
                    </a:cubicBezTo>
                    <a:cubicBezTo>
                      <a:pt x="113704" y="84222"/>
                      <a:pt x="158987" y="81300"/>
                      <a:pt x="275847" y="81300"/>
                    </a:cubicBezTo>
                    <a:cubicBezTo>
                      <a:pt x="294836" y="81300"/>
                      <a:pt x="302140" y="78379"/>
                      <a:pt x="298488" y="72536"/>
                    </a:cubicBezTo>
                    <a:cubicBezTo>
                      <a:pt x="295567" y="68154"/>
                      <a:pt x="307983" y="77649"/>
                      <a:pt x="326242" y="92986"/>
                    </a:cubicBezTo>
                    <a:cubicBezTo>
                      <a:pt x="359109" y="122201"/>
                      <a:pt x="374447" y="141191"/>
                      <a:pt x="364952" y="141191"/>
                    </a:cubicBezTo>
                    <a:cubicBezTo>
                      <a:pt x="362031" y="141191"/>
                      <a:pt x="364222" y="147034"/>
                      <a:pt x="370065" y="154338"/>
                    </a:cubicBezTo>
                    <a:cubicBezTo>
                      <a:pt x="391976" y="180631"/>
                      <a:pt x="411696" y="235409"/>
                      <a:pt x="407314" y="253668"/>
                    </a:cubicBezTo>
                    <a:cubicBezTo>
                      <a:pt x="404392" y="263893"/>
                      <a:pt x="429225" y="324514"/>
                      <a:pt x="435068" y="322323"/>
                    </a:cubicBezTo>
                    <a:cubicBezTo>
                      <a:pt x="437989" y="320862"/>
                      <a:pt x="459900" y="302603"/>
                      <a:pt x="483272" y="281422"/>
                    </a:cubicBezTo>
                    <a:cubicBezTo>
                      <a:pt x="536589" y="233948"/>
                      <a:pt x="543163" y="228835"/>
                      <a:pt x="549006" y="228835"/>
                    </a:cubicBezTo>
                    <a:cubicBezTo>
                      <a:pt x="555579" y="228835"/>
                      <a:pt x="676821" y="131696"/>
                      <a:pt x="693619" y="112706"/>
                    </a:cubicBezTo>
                    <a:cubicBezTo>
                      <a:pt x="701653" y="103942"/>
                      <a:pt x="711879" y="97369"/>
                      <a:pt x="716261" y="97369"/>
                    </a:cubicBezTo>
                    <a:cubicBezTo>
                      <a:pt x="721373" y="97369"/>
                      <a:pt x="727216" y="92986"/>
                      <a:pt x="729408" y="87143"/>
                    </a:cubicBezTo>
                    <a:cubicBezTo>
                      <a:pt x="731599" y="82031"/>
                      <a:pt x="748397" y="70345"/>
                      <a:pt x="766657" y="60850"/>
                    </a:cubicBezTo>
                    <a:cubicBezTo>
                      <a:pt x="784916" y="52086"/>
                      <a:pt x="802445" y="41860"/>
                      <a:pt x="804636" y="37478"/>
                    </a:cubicBezTo>
                    <a:cubicBezTo>
                      <a:pt x="810479" y="28714"/>
                      <a:pt x="853571" y="9724"/>
                      <a:pt x="887898" y="1690"/>
                    </a:cubicBezTo>
                    <a:cubicBezTo>
                      <a:pt x="905427" y="-2692"/>
                      <a:pt x="923686" y="-1232"/>
                      <a:pt x="947058" y="6802"/>
                    </a:cubicBezTo>
                    <a:cubicBezTo>
                      <a:pt x="989420" y="20680"/>
                      <a:pt x="997454" y="39669"/>
                      <a:pt x="969700" y="61580"/>
                    </a:cubicBezTo>
                    <a:cubicBezTo>
                      <a:pt x="958744" y="69614"/>
                      <a:pt x="954362" y="74727"/>
                      <a:pt x="959475" y="71806"/>
                    </a:cubicBezTo>
                    <a:cubicBezTo>
                      <a:pt x="963857" y="69614"/>
                      <a:pt x="968239" y="71075"/>
                      <a:pt x="968239" y="74727"/>
                    </a:cubicBezTo>
                    <a:cubicBezTo>
                      <a:pt x="968239" y="79109"/>
                      <a:pt x="978464" y="82761"/>
                      <a:pt x="990150" y="82761"/>
                    </a:cubicBezTo>
                    <a:cubicBezTo>
                      <a:pt x="1012061" y="82761"/>
                      <a:pt x="1012061" y="82761"/>
                      <a:pt x="1000376" y="101020"/>
                    </a:cubicBezTo>
                    <a:cubicBezTo>
                      <a:pt x="992341" y="113437"/>
                      <a:pt x="990150" y="126583"/>
                      <a:pt x="993802" y="147764"/>
                    </a:cubicBezTo>
                    <a:cubicBezTo>
                      <a:pt x="995993" y="163102"/>
                      <a:pt x="995263" y="182092"/>
                      <a:pt x="990881" y="189395"/>
                    </a:cubicBezTo>
                    <a:cubicBezTo>
                      <a:pt x="987229" y="197429"/>
                      <a:pt x="977004" y="217880"/>
                      <a:pt x="968970" y="236139"/>
                    </a:cubicBezTo>
                    <a:cubicBezTo>
                      <a:pt x="951441" y="273388"/>
                      <a:pt x="909809" y="323784"/>
                      <a:pt x="896663" y="323784"/>
                    </a:cubicBezTo>
                    <a:cubicBezTo>
                      <a:pt x="891550" y="323784"/>
                      <a:pt x="888629" y="327436"/>
                      <a:pt x="890089" y="332548"/>
                    </a:cubicBezTo>
                    <a:cubicBezTo>
                      <a:pt x="890820" y="337661"/>
                      <a:pt x="884246" y="344965"/>
                      <a:pt x="875482" y="348616"/>
                    </a:cubicBezTo>
                    <a:cubicBezTo>
                      <a:pt x="865987" y="352999"/>
                      <a:pt x="857223" y="361033"/>
                      <a:pt x="855032" y="366145"/>
                    </a:cubicBezTo>
                    <a:cubicBezTo>
                      <a:pt x="852840" y="371988"/>
                      <a:pt x="855032" y="373449"/>
                      <a:pt x="860874" y="370528"/>
                    </a:cubicBezTo>
                    <a:cubicBezTo>
                      <a:pt x="867448" y="366876"/>
                      <a:pt x="867448" y="367606"/>
                      <a:pt x="860874" y="374910"/>
                    </a:cubicBezTo>
                    <a:cubicBezTo>
                      <a:pt x="855762" y="380022"/>
                      <a:pt x="846267" y="385135"/>
                      <a:pt x="838963" y="385865"/>
                    </a:cubicBezTo>
                    <a:cubicBezTo>
                      <a:pt x="831660" y="385865"/>
                      <a:pt x="821434" y="389517"/>
                      <a:pt x="816322" y="392439"/>
                    </a:cubicBezTo>
                    <a:cubicBezTo>
                      <a:pt x="802445" y="400473"/>
                      <a:pt x="794411" y="390248"/>
                      <a:pt x="807557" y="381483"/>
                    </a:cubicBezTo>
                    <a:cubicBezTo>
                      <a:pt x="815591" y="375640"/>
                      <a:pt x="813400" y="375640"/>
                      <a:pt x="800254" y="379292"/>
                    </a:cubicBezTo>
                    <a:cubicBezTo>
                      <a:pt x="790028" y="382214"/>
                      <a:pt x="779803" y="387326"/>
                      <a:pt x="777612" y="390978"/>
                    </a:cubicBezTo>
                    <a:cubicBezTo>
                      <a:pt x="775421" y="394630"/>
                      <a:pt x="766657" y="399012"/>
                      <a:pt x="759353" y="400473"/>
                    </a:cubicBezTo>
                    <a:cubicBezTo>
                      <a:pt x="752049" y="401934"/>
                      <a:pt x="745476" y="403394"/>
                      <a:pt x="745476" y="404125"/>
                    </a:cubicBezTo>
                    <a:cubicBezTo>
                      <a:pt x="745476" y="404855"/>
                      <a:pt x="735981" y="406316"/>
                      <a:pt x="723565" y="407777"/>
                    </a:cubicBezTo>
                    <a:cubicBezTo>
                      <a:pt x="711879" y="409237"/>
                      <a:pt x="687046" y="414350"/>
                      <a:pt x="668787" y="418002"/>
                    </a:cubicBezTo>
                    <a:cubicBezTo>
                      <a:pt x="603784" y="433340"/>
                      <a:pt x="567265" y="438452"/>
                      <a:pt x="501532" y="443565"/>
                    </a:cubicBezTo>
                    <a:cubicBezTo>
                      <a:pt x="459170" y="446486"/>
                      <a:pt x="447484" y="455981"/>
                      <a:pt x="456979" y="480083"/>
                    </a:cubicBezTo>
                    <a:cubicBezTo>
                      <a:pt x="459900" y="488848"/>
                      <a:pt x="467934" y="514411"/>
                      <a:pt x="474508" y="537052"/>
                    </a:cubicBezTo>
                    <a:cubicBezTo>
                      <a:pt x="482542" y="564806"/>
                      <a:pt x="491306" y="580144"/>
                      <a:pt x="500801" y="583066"/>
                    </a:cubicBezTo>
                    <a:cubicBezTo>
                      <a:pt x="508105" y="585257"/>
                      <a:pt x="516869" y="594021"/>
                      <a:pt x="519061" y="602055"/>
                    </a:cubicBezTo>
                    <a:cubicBezTo>
                      <a:pt x="521982" y="609359"/>
                      <a:pt x="528555" y="615933"/>
                      <a:pt x="535129" y="615933"/>
                    </a:cubicBezTo>
                    <a:cubicBezTo>
                      <a:pt x="544624" y="615933"/>
                      <a:pt x="545354" y="614472"/>
                      <a:pt x="536589" y="603516"/>
                    </a:cubicBezTo>
                    <a:cubicBezTo>
                      <a:pt x="528555" y="594021"/>
                      <a:pt x="530746" y="594021"/>
                      <a:pt x="545354" y="604977"/>
                    </a:cubicBezTo>
                    <a:cubicBezTo>
                      <a:pt x="556309" y="613011"/>
                      <a:pt x="562883" y="622506"/>
                      <a:pt x="560692" y="626158"/>
                    </a:cubicBezTo>
                    <a:cubicBezTo>
                      <a:pt x="558501" y="629810"/>
                      <a:pt x="562152" y="631270"/>
                      <a:pt x="568726" y="628349"/>
                    </a:cubicBezTo>
                    <a:cubicBezTo>
                      <a:pt x="575299" y="626158"/>
                      <a:pt x="586985" y="630540"/>
                      <a:pt x="597210" y="639304"/>
                    </a:cubicBezTo>
                    <a:cubicBezTo>
                      <a:pt x="616930" y="656833"/>
                      <a:pt x="649067" y="670710"/>
                      <a:pt x="676821" y="673632"/>
                    </a:cubicBezTo>
                    <a:cubicBezTo>
                      <a:pt x="679742" y="674362"/>
                      <a:pt x="683394" y="680936"/>
                      <a:pt x="685585" y="689700"/>
                    </a:cubicBezTo>
                    <a:cubicBezTo>
                      <a:pt x="687776" y="698465"/>
                      <a:pt x="692889" y="702847"/>
                      <a:pt x="697271" y="700656"/>
                    </a:cubicBezTo>
                    <a:cubicBezTo>
                      <a:pt x="700923" y="697734"/>
                      <a:pt x="706766" y="699925"/>
                      <a:pt x="709688" y="704307"/>
                    </a:cubicBezTo>
                    <a:cubicBezTo>
                      <a:pt x="711879" y="708690"/>
                      <a:pt x="725025" y="717454"/>
                      <a:pt x="737442" y="723297"/>
                    </a:cubicBezTo>
                    <a:cubicBezTo>
                      <a:pt x="792950" y="748860"/>
                      <a:pt x="817783" y="768580"/>
                      <a:pt x="835311" y="802177"/>
                    </a:cubicBezTo>
                    <a:cubicBezTo>
                      <a:pt x="848458" y="827010"/>
                      <a:pt x="847728" y="850382"/>
                      <a:pt x="831660" y="884709"/>
                    </a:cubicBezTo>
                    <a:cubicBezTo>
                      <a:pt x="823626" y="902238"/>
                      <a:pt x="821434" y="919767"/>
                      <a:pt x="825086" y="949712"/>
                    </a:cubicBezTo>
                    <a:lnTo>
                      <a:pt x="829469" y="989883"/>
                    </a:lnTo>
                    <a:lnTo>
                      <a:pt x="806097" y="985501"/>
                    </a:lnTo>
                    <a:cubicBezTo>
                      <a:pt x="792950" y="983310"/>
                      <a:pt x="770308" y="978927"/>
                      <a:pt x="756431" y="976736"/>
                    </a:cubicBezTo>
                    <a:cubicBezTo>
                      <a:pt x="684125" y="965050"/>
                      <a:pt x="583333" y="942409"/>
                      <a:pt x="560692" y="933644"/>
                    </a:cubicBezTo>
                    <a:cubicBezTo>
                      <a:pt x="527825" y="919037"/>
                      <a:pt x="527825" y="919767"/>
                      <a:pt x="533668" y="943139"/>
                    </a:cubicBezTo>
                    <a:cubicBezTo>
                      <a:pt x="536589" y="954095"/>
                      <a:pt x="538050" y="986961"/>
                      <a:pt x="538050" y="1016907"/>
                    </a:cubicBezTo>
                    <a:cubicBezTo>
                      <a:pt x="537320" y="1060729"/>
                      <a:pt x="533668" y="1077527"/>
                      <a:pt x="517600" y="1106742"/>
                    </a:cubicBezTo>
                    <a:cubicBezTo>
                      <a:pt x="506644" y="1126462"/>
                      <a:pt x="489115" y="1147643"/>
                      <a:pt x="478890" y="1152756"/>
                    </a:cubicBezTo>
                    <a:cubicBezTo>
                      <a:pt x="467934" y="1158599"/>
                      <a:pt x="455518" y="1168094"/>
                      <a:pt x="450406" y="1173937"/>
                    </a:cubicBezTo>
                    <a:cubicBezTo>
                      <a:pt x="437989" y="1189274"/>
                      <a:pt x="424843" y="1189274"/>
                      <a:pt x="430686" y="1173937"/>
                    </a:cubicBezTo>
                    <a:close/>
                  </a:path>
                </a:pathLst>
              </a:custGeom>
              <a:grpFill/>
              <a:ln w="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29" name="图形 2">
                <a:extLst>
                  <a:ext uri="{FF2B5EF4-FFF2-40B4-BE49-F238E27FC236}">
                    <a16:creationId xmlns:a16="http://schemas.microsoft.com/office/drawing/2014/main" id="{FEC302FE-F9CB-C725-0D51-840935D63294}"/>
                  </a:ext>
                </a:extLst>
              </p:cNvPr>
              <p:cNvGrpSpPr/>
              <p:nvPr/>
            </p:nvGrpSpPr>
            <p:grpSpPr>
              <a:xfrm>
                <a:off x="7816459" y="1702014"/>
                <a:ext cx="2092503" cy="2869308"/>
                <a:chOff x="7972558" y="2869117"/>
                <a:chExt cx="819949" cy="1124341"/>
              </a:xfrm>
              <a:grpFill/>
            </p:grpSpPr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1EE065E3-0258-27C7-DBCB-5C69254433D2}"/>
                    </a:ext>
                  </a:extLst>
                </p:cNvPr>
                <p:cNvSpPr/>
                <p:nvPr/>
              </p:nvSpPr>
              <p:spPr>
                <a:xfrm flipV="1">
                  <a:off x="7972558" y="2869117"/>
                  <a:ext cx="677112" cy="635256"/>
                </a:xfrm>
                <a:custGeom>
                  <a:avLst/>
                  <a:gdLst>
                    <a:gd name="connsiteX0" fmla="*/ 245754 w 677112"/>
                    <a:gd name="connsiteY0" fmla="*/ 630656 h 635256"/>
                    <a:gd name="connsiteX1" fmla="*/ 246605 w 677112"/>
                    <a:gd name="connsiteY1" fmla="*/ 615350 h 635256"/>
                    <a:gd name="connsiteX2" fmla="*/ 272966 w 677112"/>
                    <a:gd name="connsiteY2" fmla="*/ 495449 h 635256"/>
                    <a:gd name="connsiteX3" fmla="*/ 62076 w 677112"/>
                    <a:gd name="connsiteY3" fmla="*/ 403610 h 635256"/>
                    <a:gd name="connsiteX4" fmla="*/ 3401 w 677112"/>
                    <a:gd name="connsiteY4" fmla="*/ 367895 h 635256"/>
                    <a:gd name="connsiteX5" fmla="*/ 29762 w 677112"/>
                    <a:gd name="connsiteY5" fmla="*/ 336431 h 635256"/>
                    <a:gd name="connsiteX6" fmla="*/ 219393 w 677112"/>
                    <a:gd name="connsiteY6" fmla="*/ 264150 h 635256"/>
                    <a:gd name="connsiteX7" fmla="*/ 264462 w 677112"/>
                    <a:gd name="connsiteY7" fmla="*/ 245442 h 635256"/>
                    <a:gd name="connsiteX8" fmla="*/ 211740 w 677112"/>
                    <a:gd name="connsiteY8" fmla="*/ 153603 h 635256"/>
                    <a:gd name="connsiteX9" fmla="*/ 199835 w 677112"/>
                    <a:gd name="connsiteY9" fmla="*/ 120439 h 635256"/>
                    <a:gd name="connsiteX10" fmla="*/ 190481 w 677112"/>
                    <a:gd name="connsiteY10" fmla="*/ 111936 h 635256"/>
                    <a:gd name="connsiteX11" fmla="*/ 192181 w 677112"/>
                    <a:gd name="connsiteY11" fmla="*/ 102582 h 635256"/>
                    <a:gd name="connsiteX12" fmla="*/ 233849 w 677112"/>
                    <a:gd name="connsiteY12" fmla="*/ 29451 h 635256"/>
                    <a:gd name="connsiteX13" fmla="*/ 261061 w 677112"/>
                    <a:gd name="connsiteY13" fmla="*/ 4790 h 635256"/>
                    <a:gd name="connsiteX14" fmla="*/ 305279 w 677112"/>
                    <a:gd name="connsiteY14" fmla="*/ 8192 h 635256"/>
                    <a:gd name="connsiteX15" fmla="*/ 525523 w 677112"/>
                    <a:gd name="connsiteY15" fmla="*/ 114487 h 635256"/>
                    <a:gd name="connsiteX16" fmla="*/ 594402 w 677112"/>
                    <a:gd name="connsiteY16" fmla="*/ 139998 h 635256"/>
                    <a:gd name="connsiteX17" fmla="*/ 613961 w 677112"/>
                    <a:gd name="connsiteY17" fmla="*/ 151052 h 635256"/>
                    <a:gd name="connsiteX18" fmla="*/ 617362 w 677112"/>
                    <a:gd name="connsiteY18" fmla="*/ 159556 h 635256"/>
                    <a:gd name="connsiteX19" fmla="*/ 619913 w 677112"/>
                    <a:gd name="connsiteY19" fmla="*/ 168060 h 635256"/>
                    <a:gd name="connsiteX20" fmla="*/ 619913 w 677112"/>
                    <a:gd name="connsiteY20" fmla="*/ 210578 h 635256"/>
                    <a:gd name="connsiteX21" fmla="*/ 616512 w 677112"/>
                    <a:gd name="connsiteY21" fmla="*/ 238640 h 635256"/>
                    <a:gd name="connsiteX22" fmla="*/ 623315 w 677112"/>
                    <a:gd name="connsiteY22" fmla="*/ 256497 h 635256"/>
                    <a:gd name="connsiteX23" fmla="*/ 454093 w 677112"/>
                    <a:gd name="connsiteY23" fmla="*/ 241191 h 635256"/>
                    <a:gd name="connsiteX24" fmla="*/ 417527 w 677112"/>
                    <a:gd name="connsiteY24" fmla="*/ 248844 h 635256"/>
                    <a:gd name="connsiteX25" fmla="*/ 448991 w 677112"/>
                    <a:gd name="connsiteY25" fmla="*/ 329628 h 635256"/>
                    <a:gd name="connsiteX26" fmla="*/ 483855 w 677112"/>
                    <a:gd name="connsiteY26" fmla="*/ 355989 h 635256"/>
                    <a:gd name="connsiteX27" fmla="*/ 511067 w 677112"/>
                    <a:gd name="connsiteY27" fmla="*/ 376398 h 635256"/>
                    <a:gd name="connsiteX28" fmla="*/ 536578 w 677112"/>
                    <a:gd name="connsiteY28" fmla="*/ 384902 h 635256"/>
                    <a:gd name="connsiteX29" fmla="*/ 562089 w 677112"/>
                    <a:gd name="connsiteY29" fmla="*/ 402759 h 635256"/>
                    <a:gd name="connsiteX30" fmla="*/ 551884 w 677112"/>
                    <a:gd name="connsiteY30" fmla="*/ 401059 h 635256"/>
                    <a:gd name="connsiteX31" fmla="*/ 548483 w 677112"/>
                    <a:gd name="connsiteY31" fmla="*/ 404460 h 635256"/>
                    <a:gd name="connsiteX32" fmla="*/ 564640 w 677112"/>
                    <a:gd name="connsiteY32" fmla="*/ 409562 h 635256"/>
                    <a:gd name="connsiteX33" fmla="*/ 583348 w 677112"/>
                    <a:gd name="connsiteY33" fmla="*/ 424869 h 635256"/>
                    <a:gd name="connsiteX34" fmla="*/ 600355 w 677112"/>
                    <a:gd name="connsiteY34" fmla="*/ 443577 h 635256"/>
                    <a:gd name="connsiteX35" fmla="*/ 621614 w 677112"/>
                    <a:gd name="connsiteY35" fmla="*/ 457182 h 635256"/>
                    <a:gd name="connsiteX36" fmla="*/ 626716 w 677112"/>
                    <a:gd name="connsiteY36" fmla="*/ 459734 h 635256"/>
                    <a:gd name="connsiteX37" fmla="*/ 628417 w 677112"/>
                    <a:gd name="connsiteY37" fmla="*/ 448679 h 635256"/>
                    <a:gd name="connsiteX38" fmla="*/ 642873 w 677112"/>
                    <a:gd name="connsiteY38" fmla="*/ 457182 h 635256"/>
                    <a:gd name="connsiteX39" fmla="*/ 656479 w 677112"/>
                    <a:gd name="connsiteY39" fmla="*/ 461434 h 635256"/>
                    <a:gd name="connsiteX40" fmla="*/ 664132 w 677112"/>
                    <a:gd name="connsiteY40" fmla="*/ 464836 h 635256"/>
                    <a:gd name="connsiteX41" fmla="*/ 653928 w 677112"/>
                    <a:gd name="connsiteY41" fmla="*/ 474190 h 635256"/>
                    <a:gd name="connsiteX42" fmla="*/ 664132 w 677112"/>
                    <a:gd name="connsiteY42" fmla="*/ 495449 h 635256"/>
                    <a:gd name="connsiteX43" fmla="*/ 673486 w 677112"/>
                    <a:gd name="connsiteY43" fmla="*/ 516708 h 635256"/>
                    <a:gd name="connsiteX44" fmla="*/ 672636 w 677112"/>
                    <a:gd name="connsiteY44" fmla="*/ 533715 h 635256"/>
                    <a:gd name="connsiteX45" fmla="*/ 675187 w 677112"/>
                    <a:gd name="connsiteY45" fmla="*/ 549872 h 635256"/>
                    <a:gd name="connsiteX46" fmla="*/ 647125 w 677112"/>
                    <a:gd name="connsiteY46" fmla="*/ 550722 h 635256"/>
                    <a:gd name="connsiteX47" fmla="*/ 640322 w 677112"/>
                    <a:gd name="connsiteY47" fmla="*/ 556675 h 635256"/>
                    <a:gd name="connsiteX48" fmla="*/ 634369 w 677112"/>
                    <a:gd name="connsiteY48" fmla="*/ 587288 h 635256"/>
                    <a:gd name="connsiteX49" fmla="*/ 632669 w 677112"/>
                    <a:gd name="connsiteY49" fmla="*/ 595791 h 635256"/>
                    <a:gd name="connsiteX50" fmla="*/ 620764 w 677112"/>
                    <a:gd name="connsiteY50" fmla="*/ 613649 h 635256"/>
                    <a:gd name="connsiteX51" fmla="*/ 485556 w 677112"/>
                    <a:gd name="connsiteY51" fmla="*/ 592390 h 635256"/>
                    <a:gd name="connsiteX52" fmla="*/ 423480 w 677112"/>
                    <a:gd name="connsiteY52" fmla="*/ 578784 h 635256"/>
                    <a:gd name="connsiteX53" fmla="*/ 245754 w 677112"/>
                    <a:gd name="connsiteY53" fmla="*/ 630656 h 63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677112" h="635256">
                      <a:moveTo>
                        <a:pt x="245754" y="630656"/>
                      </a:moveTo>
                      <a:cubicBezTo>
                        <a:pt x="241502" y="627255"/>
                        <a:pt x="242353" y="620452"/>
                        <a:pt x="246605" y="615350"/>
                      </a:cubicBezTo>
                      <a:cubicBezTo>
                        <a:pt x="253407" y="606846"/>
                        <a:pt x="272966" y="518408"/>
                        <a:pt x="272966" y="495449"/>
                      </a:cubicBezTo>
                      <a:cubicBezTo>
                        <a:pt x="272966" y="482693"/>
                        <a:pt x="149663" y="429121"/>
                        <a:pt x="62076" y="403610"/>
                      </a:cubicBezTo>
                      <a:cubicBezTo>
                        <a:pt x="-851" y="385752"/>
                        <a:pt x="-5102" y="383201"/>
                        <a:pt x="3401" y="367895"/>
                      </a:cubicBezTo>
                      <a:cubicBezTo>
                        <a:pt x="8503" y="358541"/>
                        <a:pt x="20408" y="344935"/>
                        <a:pt x="29762" y="336431"/>
                      </a:cubicBezTo>
                      <a:cubicBezTo>
                        <a:pt x="60375" y="311771"/>
                        <a:pt x="171773" y="268402"/>
                        <a:pt x="219393" y="264150"/>
                      </a:cubicBezTo>
                      <a:cubicBezTo>
                        <a:pt x="253407" y="260749"/>
                        <a:pt x="264462" y="255647"/>
                        <a:pt x="264462" y="245442"/>
                      </a:cubicBezTo>
                      <a:cubicBezTo>
                        <a:pt x="264462" y="229286"/>
                        <a:pt x="236400" y="180815"/>
                        <a:pt x="211740" y="153603"/>
                      </a:cubicBezTo>
                      <a:cubicBezTo>
                        <a:pt x="201535" y="142549"/>
                        <a:pt x="196433" y="128943"/>
                        <a:pt x="199835" y="120439"/>
                      </a:cubicBezTo>
                      <a:cubicBezTo>
                        <a:pt x="204086" y="110235"/>
                        <a:pt x="201535" y="107684"/>
                        <a:pt x="190481" y="111936"/>
                      </a:cubicBezTo>
                      <a:cubicBezTo>
                        <a:pt x="177725" y="116188"/>
                        <a:pt x="178576" y="114487"/>
                        <a:pt x="192181" y="102582"/>
                      </a:cubicBezTo>
                      <a:cubicBezTo>
                        <a:pt x="209189" y="88126"/>
                        <a:pt x="222794" y="63465"/>
                        <a:pt x="233849" y="29451"/>
                      </a:cubicBezTo>
                      <a:cubicBezTo>
                        <a:pt x="236400" y="21797"/>
                        <a:pt x="248305" y="9892"/>
                        <a:pt x="261061" y="4790"/>
                      </a:cubicBezTo>
                      <a:cubicBezTo>
                        <a:pt x="278918" y="-3713"/>
                        <a:pt x="287422" y="-2863"/>
                        <a:pt x="305279" y="8192"/>
                      </a:cubicBezTo>
                      <a:cubicBezTo>
                        <a:pt x="397119" y="64316"/>
                        <a:pt x="476202" y="102582"/>
                        <a:pt x="525523" y="114487"/>
                      </a:cubicBezTo>
                      <a:cubicBezTo>
                        <a:pt x="556986" y="122140"/>
                        <a:pt x="588450" y="134045"/>
                        <a:pt x="594402" y="139998"/>
                      </a:cubicBezTo>
                      <a:cubicBezTo>
                        <a:pt x="600355" y="145950"/>
                        <a:pt x="609709" y="151052"/>
                        <a:pt x="613961" y="151052"/>
                      </a:cubicBezTo>
                      <a:cubicBezTo>
                        <a:pt x="619063" y="151052"/>
                        <a:pt x="619913" y="155304"/>
                        <a:pt x="617362" y="159556"/>
                      </a:cubicBezTo>
                      <a:cubicBezTo>
                        <a:pt x="614811" y="164658"/>
                        <a:pt x="615661" y="168060"/>
                        <a:pt x="619913" y="168060"/>
                      </a:cubicBezTo>
                      <a:cubicBezTo>
                        <a:pt x="638621" y="168060"/>
                        <a:pt x="637771" y="195271"/>
                        <a:pt x="619913" y="210578"/>
                      </a:cubicBezTo>
                      <a:cubicBezTo>
                        <a:pt x="601205" y="225884"/>
                        <a:pt x="600355" y="226735"/>
                        <a:pt x="616512" y="238640"/>
                      </a:cubicBezTo>
                      <a:cubicBezTo>
                        <a:pt x="626716" y="246293"/>
                        <a:pt x="629267" y="252245"/>
                        <a:pt x="623315" y="256497"/>
                      </a:cubicBezTo>
                      <a:cubicBezTo>
                        <a:pt x="606307" y="266702"/>
                        <a:pt x="481304" y="255647"/>
                        <a:pt x="454093" y="241191"/>
                      </a:cubicBezTo>
                      <a:cubicBezTo>
                        <a:pt x="419228" y="223333"/>
                        <a:pt x="417527" y="223333"/>
                        <a:pt x="417527" y="248844"/>
                      </a:cubicBezTo>
                      <a:cubicBezTo>
                        <a:pt x="417527" y="274355"/>
                        <a:pt x="438786" y="329628"/>
                        <a:pt x="448991" y="329628"/>
                      </a:cubicBezTo>
                      <a:cubicBezTo>
                        <a:pt x="452392" y="329628"/>
                        <a:pt x="468549" y="341533"/>
                        <a:pt x="483855" y="355989"/>
                      </a:cubicBezTo>
                      <a:cubicBezTo>
                        <a:pt x="498312" y="369595"/>
                        <a:pt x="511067" y="378949"/>
                        <a:pt x="511067" y="376398"/>
                      </a:cubicBezTo>
                      <a:cubicBezTo>
                        <a:pt x="511067" y="373847"/>
                        <a:pt x="522972" y="377249"/>
                        <a:pt x="536578" y="384902"/>
                      </a:cubicBezTo>
                      <a:cubicBezTo>
                        <a:pt x="551034" y="392555"/>
                        <a:pt x="562089" y="400208"/>
                        <a:pt x="562089" y="402759"/>
                      </a:cubicBezTo>
                      <a:cubicBezTo>
                        <a:pt x="562089" y="405310"/>
                        <a:pt x="557837" y="404460"/>
                        <a:pt x="551884" y="401059"/>
                      </a:cubicBezTo>
                      <a:cubicBezTo>
                        <a:pt x="545932" y="397657"/>
                        <a:pt x="545081" y="398508"/>
                        <a:pt x="548483" y="404460"/>
                      </a:cubicBezTo>
                      <a:cubicBezTo>
                        <a:pt x="551884" y="409562"/>
                        <a:pt x="558687" y="412113"/>
                        <a:pt x="564640" y="409562"/>
                      </a:cubicBezTo>
                      <a:cubicBezTo>
                        <a:pt x="570592" y="407862"/>
                        <a:pt x="579096" y="414664"/>
                        <a:pt x="583348" y="424869"/>
                      </a:cubicBezTo>
                      <a:cubicBezTo>
                        <a:pt x="588450" y="435923"/>
                        <a:pt x="596103" y="444427"/>
                        <a:pt x="600355" y="443577"/>
                      </a:cubicBezTo>
                      <a:cubicBezTo>
                        <a:pt x="605457" y="443577"/>
                        <a:pt x="614811" y="449529"/>
                        <a:pt x="621614" y="457182"/>
                      </a:cubicBezTo>
                      <a:cubicBezTo>
                        <a:pt x="628417" y="464836"/>
                        <a:pt x="630968" y="465686"/>
                        <a:pt x="626716" y="459734"/>
                      </a:cubicBezTo>
                      <a:cubicBezTo>
                        <a:pt x="622464" y="452931"/>
                        <a:pt x="623315" y="448679"/>
                        <a:pt x="628417" y="448679"/>
                      </a:cubicBezTo>
                      <a:cubicBezTo>
                        <a:pt x="633519" y="448679"/>
                        <a:pt x="640322" y="452931"/>
                        <a:pt x="642873" y="457182"/>
                      </a:cubicBezTo>
                      <a:cubicBezTo>
                        <a:pt x="646274" y="462285"/>
                        <a:pt x="652227" y="463985"/>
                        <a:pt x="656479" y="461434"/>
                      </a:cubicBezTo>
                      <a:cubicBezTo>
                        <a:pt x="660731" y="458033"/>
                        <a:pt x="664132" y="460584"/>
                        <a:pt x="664132" y="464836"/>
                      </a:cubicBezTo>
                      <a:cubicBezTo>
                        <a:pt x="664132" y="469938"/>
                        <a:pt x="659880" y="474190"/>
                        <a:pt x="653928" y="474190"/>
                      </a:cubicBezTo>
                      <a:cubicBezTo>
                        <a:pt x="648825" y="474190"/>
                        <a:pt x="653077" y="483544"/>
                        <a:pt x="664132" y="495449"/>
                      </a:cubicBezTo>
                      <a:cubicBezTo>
                        <a:pt x="675187" y="507354"/>
                        <a:pt x="679439" y="516708"/>
                        <a:pt x="673486" y="516708"/>
                      </a:cubicBezTo>
                      <a:cubicBezTo>
                        <a:pt x="665833" y="516708"/>
                        <a:pt x="665833" y="520960"/>
                        <a:pt x="672636" y="533715"/>
                      </a:cubicBezTo>
                      <a:cubicBezTo>
                        <a:pt x="677738" y="543069"/>
                        <a:pt x="678588" y="550722"/>
                        <a:pt x="675187" y="549872"/>
                      </a:cubicBezTo>
                      <a:cubicBezTo>
                        <a:pt x="671785" y="549022"/>
                        <a:pt x="659030" y="549872"/>
                        <a:pt x="647125" y="550722"/>
                      </a:cubicBezTo>
                      <a:cubicBezTo>
                        <a:pt x="632669" y="552423"/>
                        <a:pt x="630968" y="554124"/>
                        <a:pt x="640322" y="556675"/>
                      </a:cubicBezTo>
                      <a:cubicBezTo>
                        <a:pt x="661581" y="561777"/>
                        <a:pt x="656479" y="591540"/>
                        <a:pt x="634369" y="587288"/>
                      </a:cubicBezTo>
                      <a:cubicBezTo>
                        <a:pt x="618212" y="583886"/>
                        <a:pt x="618212" y="583886"/>
                        <a:pt x="632669" y="595791"/>
                      </a:cubicBezTo>
                      <a:cubicBezTo>
                        <a:pt x="646274" y="606846"/>
                        <a:pt x="645424" y="608547"/>
                        <a:pt x="620764" y="613649"/>
                      </a:cubicBezTo>
                      <a:cubicBezTo>
                        <a:pt x="569742" y="623853"/>
                        <a:pt x="537428" y="618751"/>
                        <a:pt x="485556" y="592390"/>
                      </a:cubicBezTo>
                      <a:cubicBezTo>
                        <a:pt x="439637" y="568580"/>
                        <a:pt x="432834" y="566879"/>
                        <a:pt x="423480" y="578784"/>
                      </a:cubicBezTo>
                      <a:cubicBezTo>
                        <a:pt x="403071" y="605996"/>
                        <a:pt x="261911" y="646813"/>
                        <a:pt x="245754" y="630656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8AE65E9D-1840-8649-F6B9-94BB1DDDCA46}"/>
                    </a:ext>
                  </a:extLst>
                </p:cNvPr>
                <p:cNvSpPr/>
                <p:nvPr/>
              </p:nvSpPr>
              <p:spPr>
                <a:xfrm flipV="1">
                  <a:off x="8636575" y="3014797"/>
                  <a:ext cx="21255" cy="10487"/>
                </a:xfrm>
                <a:custGeom>
                  <a:avLst/>
                  <a:gdLst>
                    <a:gd name="connsiteX0" fmla="*/ -245 w 21255"/>
                    <a:gd name="connsiteY0" fmla="*/ 6793 h 10487"/>
                    <a:gd name="connsiteX1" fmla="*/ 20164 w 21255"/>
                    <a:gd name="connsiteY1" fmla="*/ 1691 h 10487"/>
                    <a:gd name="connsiteX2" fmla="*/ 12511 w 21255"/>
                    <a:gd name="connsiteY2" fmla="*/ 9344 h 10487"/>
                    <a:gd name="connsiteX3" fmla="*/ -245 w 21255"/>
                    <a:gd name="connsiteY3" fmla="*/ 6793 h 1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55" h="10487">
                      <a:moveTo>
                        <a:pt x="-245" y="6793"/>
                      </a:moveTo>
                      <a:cubicBezTo>
                        <a:pt x="-245" y="-10"/>
                        <a:pt x="15912" y="-4262"/>
                        <a:pt x="20164" y="1691"/>
                      </a:cubicBezTo>
                      <a:cubicBezTo>
                        <a:pt x="22715" y="5943"/>
                        <a:pt x="19314" y="9344"/>
                        <a:pt x="12511" y="9344"/>
                      </a:cubicBezTo>
                      <a:cubicBezTo>
                        <a:pt x="5708" y="9344"/>
                        <a:pt x="-245" y="7643"/>
                        <a:pt x="-245" y="679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C703D4D1-8645-177C-D4BB-77EEE3D14EB0}"/>
                    </a:ext>
                  </a:extLst>
                </p:cNvPr>
                <p:cNvSpPr/>
                <p:nvPr/>
              </p:nvSpPr>
              <p:spPr>
                <a:xfrm flipV="1">
                  <a:off x="8093909" y="3456486"/>
                  <a:ext cx="698598" cy="536972"/>
                </a:xfrm>
                <a:custGeom>
                  <a:avLst/>
                  <a:gdLst>
                    <a:gd name="connsiteX0" fmla="*/ 457603 w 698598"/>
                    <a:gd name="connsiteY0" fmla="*/ 529430 h 536972"/>
                    <a:gd name="connsiteX1" fmla="*/ 193141 w 698598"/>
                    <a:gd name="connsiteY1" fmla="*/ 392522 h 536972"/>
                    <a:gd name="connsiteX2" fmla="*/ 253516 w 698598"/>
                    <a:gd name="connsiteY2" fmla="*/ 339799 h 536972"/>
                    <a:gd name="connsiteX3" fmla="*/ 300286 w 698598"/>
                    <a:gd name="connsiteY3" fmla="*/ 326194 h 536972"/>
                    <a:gd name="connsiteX4" fmla="*/ 375118 w 698598"/>
                    <a:gd name="connsiteY4" fmla="*/ 364460 h 536972"/>
                    <a:gd name="connsiteX5" fmla="*/ 449099 w 698598"/>
                    <a:gd name="connsiteY5" fmla="*/ 397624 h 536972"/>
                    <a:gd name="connsiteX6" fmla="*/ 367465 w 698598"/>
                    <a:gd name="connsiteY6" fmla="*/ 272621 h 536972"/>
                    <a:gd name="connsiteX7" fmla="*/ 338553 w 698598"/>
                    <a:gd name="connsiteY7" fmla="*/ 233504 h 536972"/>
                    <a:gd name="connsiteX8" fmla="*/ 311341 w 698598"/>
                    <a:gd name="connsiteY8" fmla="*/ 219898 h 536972"/>
                    <a:gd name="connsiteX9" fmla="*/ 235659 w 698598"/>
                    <a:gd name="connsiteY9" fmla="*/ 230953 h 536972"/>
                    <a:gd name="connsiteX10" fmla="*/ 120010 w 698598"/>
                    <a:gd name="connsiteY10" fmla="*/ 361058 h 536972"/>
                    <a:gd name="connsiteX11" fmla="*/ 109 w 698598"/>
                    <a:gd name="connsiteY11" fmla="*/ 381467 h 536972"/>
                    <a:gd name="connsiteX12" fmla="*/ 70689 w 698598"/>
                    <a:gd name="connsiteY12" fmla="*/ 219898 h 536972"/>
                    <a:gd name="connsiteX13" fmla="*/ 85995 w 698598"/>
                    <a:gd name="connsiteY13" fmla="*/ 179931 h 536972"/>
                    <a:gd name="connsiteX14" fmla="*/ 90247 w 698598"/>
                    <a:gd name="connsiteY14" fmla="*/ 173129 h 536972"/>
                    <a:gd name="connsiteX15" fmla="*/ 103853 w 698598"/>
                    <a:gd name="connsiteY15" fmla="*/ 147618 h 536972"/>
                    <a:gd name="connsiteX16" fmla="*/ 121710 w 698598"/>
                    <a:gd name="connsiteY16" fmla="*/ 122107 h 536972"/>
                    <a:gd name="connsiteX17" fmla="*/ 134466 w 698598"/>
                    <a:gd name="connsiteY17" fmla="*/ 109351 h 536972"/>
                    <a:gd name="connsiteX18" fmla="*/ 142969 w 698598"/>
                    <a:gd name="connsiteY18" fmla="*/ 96596 h 536972"/>
                    <a:gd name="connsiteX19" fmla="*/ 149772 w 698598"/>
                    <a:gd name="connsiteY19" fmla="*/ 85541 h 536972"/>
                    <a:gd name="connsiteX20" fmla="*/ 210998 w 698598"/>
                    <a:gd name="connsiteY20" fmla="*/ 13261 h 536972"/>
                    <a:gd name="connsiteX21" fmla="*/ 262870 w 698598"/>
                    <a:gd name="connsiteY21" fmla="*/ 12410 h 536972"/>
                    <a:gd name="connsiteX22" fmla="*/ 285830 w 698598"/>
                    <a:gd name="connsiteY22" fmla="*/ 54078 h 536972"/>
                    <a:gd name="connsiteX23" fmla="*/ 289232 w 698598"/>
                    <a:gd name="connsiteY23" fmla="*/ 83841 h 536972"/>
                    <a:gd name="connsiteX24" fmla="*/ 453351 w 698598"/>
                    <a:gd name="connsiteY24" fmla="*/ 105950 h 536972"/>
                    <a:gd name="connsiteX25" fmla="*/ 517128 w 698598"/>
                    <a:gd name="connsiteY25" fmla="*/ 114454 h 536972"/>
                    <a:gd name="connsiteX26" fmla="*/ 535836 w 698598"/>
                    <a:gd name="connsiteY26" fmla="*/ 127209 h 536972"/>
                    <a:gd name="connsiteX27" fmla="*/ 563048 w 698598"/>
                    <a:gd name="connsiteY27" fmla="*/ 179931 h 536972"/>
                    <a:gd name="connsiteX28" fmla="*/ 565599 w 698598"/>
                    <a:gd name="connsiteY28" fmla="*/ 213946 h 536972"/>
                    <a:gd name="connsiteX29" fmla="*/ 554544 w 698598"/>
                    <a:gd name="connsiteY29" fmla="*/ 241158 h 536972"/>
                    <a:gd name="connsiteX30" fmla="*/ 574103 w 698598"/>
                    <a:gd name="connsiteY30" fmla="*/ 272621 h 536972"/>
                    <a:gd name="connsiteX31" fmla="*/ 669343 w 698598"/>
                    <a:gd name="connsiteY31" fmla="*/ 351704 h 536972"/>
                    <a:gd name="connsiteX32" fmla="*/ 698255 w 698598"/>
                    <a:gd name="connsiteY32" fmla="*/ 432489 h 536972"/>
                    <a:gd name="connsiteX33" fmla="*/ 601314 w 698598"/>
                    <a:gd name="connsiteY33" fmla="*/ 513273 h 536972"/>
                    <a:gd name="connsiteX34" fmla="*/ 457603 w 698598"/>
                    <a:gd name="connsiteY34" fmla="*/ 529430 h 53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8598" h="536972">
                      <a:moveTo>
                        <a:pt x="457603" y="529430"/>
                      </a:moveTo>
                      <a:cubicBezTo>
                        <a:pt x="380220" y="516675"/>
                        <a:pt x="212699" y="429938"/>
                        <a:pt x="193141" y="392522"/>
                      </a:cubicBezTo>
                      <a:cubicBezTo>
                        <a:pt x="180385" y="369562"/>
                        <a:pt x="194841" y="356807"/>
                        <a:pt x="253516" y="339799"/>
                      </a:cubicBezTo>
                      <a:lnTo>
                        <a:pt x="300286" y="326194"/>
                      </a:lnTo>
                      <a:lnTo>
                        <a:pt x="375118" y="364460"/>
                      </a:lnTo>
                      <a:cubicBezTo>
                        <a:pt x="415935" y="385719"/>
                        <a:pt x="449099" y="400175"/>
                        <a:pt x="449099" y="397624"/>
                      </a:cubicBezTo>
                      <a:cubicBezTo>
                        <a:pt x="449099" y="385719"/>
                        <a:pt x="394676" y="304084"/>
                        <a:pt x="367465" y="272621"/>
                      </a:cubicBezTo>
                      <a:cubicBezTo>
                        <a:pt x="351308" y="255614"/>
                        <a:pt x="338553" y="237756"/>
                        <a:pt x="338553" y="233504"/>
                      </a:cubicBezTo>
                      <a:cubicBezTo>
                        <a:pt x="338553" y="229252"/>
                        <a:pt x="325797" y="223300"/>
                        <a:pt x="311341" y="219898"/>
                      </a:cubicBezTo>
                      <a:cubicBezTo>
                        <a:pt x="252666" y="205442"/>
                        <a:pt x="245013" y="207143"/>
                        <a:pt x="235659" y="230953"/>
                      </a:cubicBezTo>
                      <a:cubicBezTo>
                        <a:pt x="199093" y="322792"/>
                        <a:pt x="198243" y="323643"/>
                        <a:pt x="120010" y="361058"/>
                      </a:cubicBezTo>
                      <a:cubicBezTo>
                        <a:pt x="32422" y="401876"/>
                        <a:pt x="3510" y="406128"/>
                        <a:pt x="109" y="381467"/>
                      </a:cubicBezTo>
                      <a:cubicBezTo>
                        <a:pt x="-2442" y="363610"/>
                        <a:pt x="31572" y="287077"/>
                        <a:pt x="70689" y="219898"/>
                      </a:cubicBezTo>
                      <a:cubicBezTo>
                        <a:pt x="81743" y="201191"/>
                        <a:pt x="88546" y="183333"/>
                        <a:pt x="85995" y="179931"/>
                      </a:cubicBezTo>
                      <a:cubicBezTo>
                        <a:pt x="84294" y="175680"/>
                        <a:pt x="85995" y="173129"/>
                        <a:pt x="90247" y="173129"/>
                      </a:cubicBezTo>
                      <a:cubicBezTo>
                        <a:pt x="94499" y="173129"/>
                        <a:pt x="100451" y="162074"/>
                        <a:pt x="103853" y="147618"/>
                      </a:cubicBezTo>
                      <a:cubicBezTo>
                        <a:pt x="106404" y="132311"/>
                        <a:pt x="114057" y="122107"/>
                        <a:pt x="121710" y="122107"/>
                      </a:cubicBezTo>
                      <a:cubicBezTo>
                        <a:pt x="128513" y="122107"/>
                        <a:pt x="134466" y="116154"/>
                        <a:pt x="134466" y="109351"/>
                      </a:cubicBezTo>
                      <a:cubicBezTo>
                        <a:pt x="134466" y="102549"/>
                        <a:pt x="138718" y="96596"/>
                        <a:pt x="142969" y="96596"/>
                      </a:cubicBezTo>
                      <a:cubicBezTo>
                        <a:pt x="148072" y="96596"/>
                        <a:pt x="151473" y="91494"/>
                        <a:pt x="149772" y="85541"/>
                      </a:cubicBezTo>
                      <a:cubicBezTo>
                        <a:pt x="146371" y="70235"/>
                        <a:pt x="176984" y="33669"/>
                        <a:pt x="210998" y="13261"/>
                      </a:cubicBezTo>
                      <a:cubicBezTo>
                        <a:pt x="239060" y="-4597"/>
                        <a:pt x="239911" y="-4597"/>
                        <a:pt x="262870" y="12410"/>
                      </a:cubicBezTo>
                      <a:cubicBezTo>
                        <a:pt x="279878" y="24315"/>
                        <a:pt x="285830" y="35370"/>
                        <a:pt x="285830" y="54078"/>
                      </a:cubicBezTo>
                      <a:cubicBezTo>
                        <a:pt x="284980" y="68534"/>
                        <a:pt x="286680" y="82140"/>
                        <a:pt x="289232" y="83841"/>
                      </a:cubicBezTo>
                      <a:cubicBezTo>
                        <a:pt x="296885" y="92344"/>
                        <a:pt x="388724" y="104249"/>
                        <a:pt x="453351" y="105950"/>
                      </a:cubicBezTo>
                      <a:cubicBezTo>
                        <a:pt x="488216" y="106800"/>
                        <a:pt x="517128" y="110202"/>
                        <a:pt x="517128" y="114454"/>
                      </a:cubicBezTo>
                      <a:cubicBezTo>
                        <a:pt x="517128" y="117855"/>
                        <a:pt x="525632" y="123808"/>
                        <a:pt x="535836" y="127209"/>
                      </a:cubicBezTo>
                      <a:cubicBezTo>
                        <a:pt x="569851" y="137413"/>
                        <a:pt x="575803" y="150169"/>
                        <a:pt x="563048" y="179931"/>
                      </a:cubicBezTo>
                      <a:cubicBezTo>
                        <a:pt x="553694" y="203742"/>
                        <a:pt x="553694" y="207993"/>
                        <a:pt x="565599" y="213946"/>
                      </a:cubicBezTo>
                      <a:cubicBezTo>
                        <a:pt x="580906" y="223300"/>
                        <a:pt x="573252" y="241158"/>
                        <a:pt x="554544" y="241158"/>
                      </a:cubicBezTo>
                      <a:cubicBezTo>
                        <a:pt x="546891" y="241158"/>
                        <a:pt x="554544" y="253913"/>
                        <a:pt x="574103" y="272621"/>
                      </a:cubicBezTo>
                      <a:cubicBezTo>
                        <a:pt x="621723" y="319391"/>
                        <a:pt x="660839" y="351704"/>
                        <a:pt x="669343" y="351704"/>
                      </a:cubicBezTo>
                      <a:cubicBezTo>
                        <a:pt x="680398" y="351704"/>
                        <a:pt x="696555" y="396774"/>
                        <a:pt x="698255" y="432489"/>
                      </a:cubicBezTo>
                      <a:cubicBezTo>
                        <a:pt x="699956" y="467354"/>
                        <a:pt x="698255" y="469054"/>
                        <a:pt x="601314" y="513273"/>
                      </a:cubicBezTo>
                      <a:cubicBezTo>
                        <a:pt x="541789" y="540485"/>
                        <a:pt x="532435" y="541335"/>
                        <a:pt x="457603" y="529430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0" name="Freeform 1810">
                <a:extLst>
                  <a:ext uri="{FF2B5EF4-FFF2-40B4-BE49-F238E27FC236}">
                    <a16:creationId xmlns:a16="http://schemas.microsoft.com/office/drawing/2014/main" id="{49A52C8B-7C29-7F0A-F13B-013E93F76171}"/>
                  </a:ext>
                </a:extLst>
              </p:cNvPr>
              <p:cNvSpPr>
                <a:spLocks/>
              </p:cNvSpPr>
              <p:nvPr/>
            </p:nvSpPr>
            <p:spPr bwMode="auto">
              <a:xfrm rot="8767317" flipH="1">
                <a:off x="4083032" y="1800152"/>
                <a:ext cx="943550" cy="865485"/>
              </a:xfrm>
              <a:custGeom>
                <a:avLst/>
                <a:gdLst>
                  <a:gd name="T0" fmla="*/ 75 w 245"/>
                  <a:gd name="T1" fmla="*/ 14 h 276"/>
                  <a:gd name="T2" fmla="*/ 88 w 245"/>
                  <a:gd name="T3" fmla="*/ 28 h 276"/>
                  <a:gd name="T4" fmla="*/ 93 w 245"/>
                  <a:gd name="T5" fmla="*/ 30 h 276"/>
                  <a:gd name="T6" fmla="*/ 127 w 245"/>
                  <a:gd name="T7" fmla="*/ 60 h 276"/>
                  <a:gd name="T8" fmla="*/ 131 w 245"/>
                  <a:gd name="T9" fmla="*/ 65 h 276"/>
                  <a:gd name="T10" fmla="*/ 108 w 245"/>
                  <a:gd name="T11" fmla="*/ 50 h 276"/>
                  <a:gd name="T12" fmla="*/ 98 w 245"/>
                  <a:gd name="T13" fmla="*/ 47 h 276"/>
                  <a:gd name="T14" fmla="*/ 107 w 245"/>
                  <a:gd name="T15" fmla="*/ 57 h 276"/>
                  <a:gd name="T16" fmla="*/ 115 w 245"/>
                  <a:gd name="T17" fmla="*/ 65 h 276"/>
                  <a:gd name="T18" fmla="*/ 112 w 245"/>
                  <a:gd name="T19" fmla="*/ 64 h 276"/>
                  <a:gd name="T20" fmla="*/ 114 w 245"/>
                  <a:gd name="T21" fmla="*/ 75 h 276"/>
                  <a:gd name="T22" fmla="*/ 118 w 245"/>
                  <a:gd name="T23" fmla="*/ 77 h 276"/>
                  <a:gd name="T24" fmla="*/ 112 w 245"/>
                  <a:gd name="T25" fmla="*/ 85 h 276"/>
                  <a:gd name="T26" fmla="*/ 124 w 245"/>
                  <a:gd name="T27" fmla="*/ 88 h 276"/>
                  <a:gd name="T28" fmla="*/ 132 w 245"/>
                  <a:gd name="T29" fmla="*/ 81 h 276"/>
                  <a:gd name="T30" fmla="*/ 147 w 245"/>
                  <a:gd name="T31" fmla="*/ 90 h 276"/>
                  <a:gd name="T32" fmla="*/ 161 w 245"/>
                  <a:gd name="T33" fmla="*/ 95 h 276"/>
                  <a:gd name="T34" fmla="*/ 161 w 245"/>
                  <a:gd name="T35" fmla="*/ 92 h 276"/>
                  <a:gd name="T36" fmla="*/ 184 w 245"/>
                  <a:gd name="T37" fmla="*/ 107 h 276"/>
                  <a:gd name="T38" fmla="*/ 204 w 245"/>
                  <a:gd name="T39" fmla="*/ 125 h 276"/>
                  <a:gd name="T40" fmla="*/ 221 w 245"/>
                  <a:gd name="T41" fmla="*/ 141 h 276"/>
                  <a:gd name="T42" fmla="*/ 236 w 245"/>
                  <a:gd name="T43" fmla="*/ 161 h 276"/>
                  <a:gd name="T44" fmla="*/ 241 w 245"/>
                  <a:gd name="T45" fmla="*/ 176 h 276"/>
                  <a:gd name="T46" fmla="*/ 244 w 245"/>
                  <a:gd name="T47" fmla="*/ 195 h 276"/>
                  <a:gd name="T48" fmla="*/ 241 w 245"/>
                  <a:gd name="T49" fmla="*/ 218 h 276"/>
                  <a:gd name="T50" fmla="*/ 228 w 245"/>
                  <a:gd name="T51" fmla="*/ 248 h 276"/>
                  <a:gd name="T52" fmla="*/ 198 w 245"/>
                  <a:gd name="T53" fmla="*/ 270 h 276"/>
                  <a:gd name="T54" fmla="*/ 182 w 245"/>
                  <a:gd name="T55" fmla="*/ 276 h 276"/>
                  <a:gd name="T56" fmla="*/ 171 w 245"/>
                  <a:gd name="T57" fmla="*/ 260 h 276"/>
                  <a:gd name="T58" fmla="*/ 168 w 245"/>
                  <a:gd name="T59" fmla="*/ 236 h 276"/>
                  <a:gd name="T60" fmla="*/ 151 w 245"/>
                  <a:gd name="T61" fmla="*/ 203 h 276"/>
                  <a:gd name="T62" fmla="*/ 135 w 245"/>
                  <a:gd name="T63" fmla="*/ 178 h 276"/>
                  <a:gd name="T64" fmla="*/ 124 w 245"/>
                  <a:gd name="T65" fmla="*/ 166 h 276"/>
                  <a:gd name="T66" fmla="*/ 108 w 245"/>
                  <a:gd name="T67" fmla="*/ 145 h 276"/>
                  <a:gd name="T68" fmla="*/ 67 w 245"/>
                  <a:gd name="T69" fmla="*/ 100 h 276"/>
                  <a:gd name="T70" fmla="*/ 60 w 245"/>
                  <a:gd name="T71" fmla="*/ 91 h 276"/>
                  <a:gd name="T72" fmla="*/ 45 w 245"/>
                  <a:gd name="T73" fmla="*/ 75 h 276"/>
                  <a:gd name="T74" fmla="*/ 30 w 245"/>
                  <a:gd name="T75" fmla="*/ 60 h 276"/>
                  <a:gd name="T76" fmla="*/ 17 w 245"/>
                  <a:gd name="T77" fmla="*/ 44 h 276"/>
                  <a:gd name="T78" fmla="*/ 17 w 245"/>
                  <a:gd name="T79" fmla="*/ 37 h 276"/>
                  <a:gd name="T80" fmla="*/ 30 w 245"/>
                  <a:gd name="T81" fmla="*/ 47 h 276"/>
                  <a:gd name="T82" fmla="*/ 38 w 245"/>
                  <a:gd name="T83" fmla="*/ 53 h 276"/>
                  <a:gd name="T84" fmla="*/ 40 w 245"/>
                  <a:gd name="T85" fmla="*/ 50 h 276"/>
                  <a:gd name="T86" fmla="*/ 37 w 245"/>
                  <a:gd name="T87" fmla="*/ 44 h 276"/>
                  <a:gd name="T88" fmla="*/ 20 w 245"/>
                  <a:gd name="T89" fmla="*/ 21 h 276"/>
                  <a:gd name="T90" fmla="*/ 17 w 245"/>
                  <a:gd name="T91" fmla="*/ 17 h 276"/>
                  <a:gd name="T92" fmla="*/ 11 w 245"/>
                  <a:gd name="T93" fmla="*/ 13 h 276"/>
                  <a:gd name="T94" fmla="*/ 10 w 245"/>
                  <a:gd name="T95" fmla="*/ 6 h 276"/>
                  <a:gd name="T96" fmla="*/ 10 w 245"/>
                  <a:gd name="T97" fmla="*/ 8 h 276"/>
                  <a:gd name="T98" fmla="*/ 21 w 245"/>
                  <a:gd name="T99" fmla="*/ 14 h 276"/>
                  <a:gd name="T100" fmla="*/ 26 w 245"/>
                  <a:gd name="T101" fmla="*/ 14 h 276"/>
                  <a:gd name="T102" fmla="*/ 33 w 245"/>
                  <a:gd name="T103" fmla="*/ 17 h 276"/>
                  <a:gd name="T104" fmla="*/ 38 w 245"/>
                  <a:gd name="T105" fmla="*/ 25 h 276"/>
                  <a:gd name="T106" fmla="*/ 45 w 245"/>
                  <a:gd name="T107" fmla="*/ 27 h 276"/>
                  <a:gd name="T108" fmla="*/ 57 w 245"/>
                  <a:gd name="T109" fmla="*/ 33 h 276"/>
                  <a:gd name="T110" fmla="*/ 80 w 245"/>
                  <a:gd name="T111" fmla="*/ 47 h 276"/>
                  <a:gd name="T112" fmla="*/ 105 w 245"/>
                  <a:gd name="T113" fmla="*/ 62 h 276"/>
                  <a:gd name="T114" fmla="*/ 101 w 245"/>
                  <a:gd name="T115" fmla="*/ 55 h 276"/>
                  <a:gd name="T116" fmla="*/ 94 w 245"/>
                  <a:gd name="T117" fmla="*/ 48 h 276"/>
                  <a:gd name="T118" fmla="*/ 90 w 245"/>
                  <a:gd name="T119" fmla="*/ 43 h 276"/>
                  <a:gd name="T120" fmla="*/ 90 w 245"/>
                  <a:gd name="T121" fmla="*/ 34 h 276"/>
                  <a:gd name="T122" fmla="*/ 77 w 245"/>
                  <a:gd name="T123" fmla="*/ 2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5" h="276">
                    <a:moveTo>
                      <a:pt x="54" y="0"/>
                    </a:moveTo>
                    <a:lnTo>
                      <a:pt x="54" y="0"/>
                    </a:lnTo>
                    <a:lnTo>
                      <a:pt x="60" y="4"/>
                    </a:lnTo>
                    <a:lnTo>
                      <a:pt x="64" y="7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8" y="10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70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4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1" y="20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4" y="23"/>
                    </a:lnTo>
                    <a:lnTo>
                      <a:pt x="85" y="23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7" y="30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3"/>
                    </a:lnTo>
                    <a:lnTo>
                      <a:pt x="90" y="33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7" y="34"/>
                    </a:lnTo>
                    <a:lnTo>
                      <a:pt x="100" y="35"/>
                    </a:lnTo>
                    <a:lnTo>
                      <a:pt x="101" y="35"/>
                    </a:lnTo>
                    <a:lnTo>
                      <a:pt x="101" y="37"/>
                    </a:lnTo>
                    <a:lnTo>
                      <a:pt x="101" y="37"/>
                    </a:lnTo>
                    <a:lnTo>
                      <a:pt x="105" y="40"/>
                    </a:lnTo>
                    <a:lnTo>
                      <a:pt x="108" y="43"/>
                    </a:lnTo>
                    <a:lnTo>
                      <a:pt x="112" y="44"/>
                    </a:lnTo>
                    <a:lnTo>
                      <a:pt x="115" y="45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5" y="47"/>
                    </a:lnTo>
                    <a:lnTo>
                      <a:pt x="115" y="48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4"/>
                    </a:lnTo>
                    <a:lnTo>
                      <a:pt x="122" y="54"/>
                    </a:lnTo>
                    <a:lnTo>
                      <a:pt x="122" y="57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2" y="58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1" y="60"/>
                    </a:lnTo>
                    <a:lnTo>
                      <a:pt x="131" y="61"/>
                    </a:lnTo>
                    <a:lnTo>
                      <a:pt x="130" y="61"/>
                    </a:lnTo>
                    <a:lnTo>
                      <a:pt x="130" y="61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1" y="62"/>
                    </a:lnTo>
                    <a:lnTo>
                      <a:pt x="131" y="64"/>
                    </a:lnTo>
                    <a:lnTo>
                      <a:pt x="132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2" y="68"/>
                    </a:lnTo>
                    <a:lnTo>
                      <a:pt x="131" y="67"/>
                    </a:lnTo>
                    <a:lnTo>
                      <a:pt x="131" y="65"/>
                    </a:lnTo>
                    <a:lnTo>
                      <a:pt x="130" y="65"/>
                    </a:lnTo>
                    <a:lnTo>
                      <a:pt x="130" y="65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8" y="60"/>
                    </a:lnTo>
                    <a:lnTo>
                      <a:pt x="117" y="60"/>
                    </a:lnTo>
                    <a:lnTo>
                      <a:pt x="115" y="60"/>
                    </a:lnTo>
                    <a:lnTo>
                      <a:pt x="115" y="58"/>
                    </a:lnTo>
                    <a:lnTo>
                      <a:pt x="115" y="57"/>
                    </a:lnTo>
                    <a:lnTo>
                      <a:pt x="115" y="57"/>
                    </a:lnTo>
                    <a:lnTo>
                      <a:pt x="114" y="54"/>
                    </a:lnTo>
                    <a:lnTo>
                      <a:pt x="112" y="53"/>
                    </a:lnTo>
                    <a:lnTo>
                      <a:pt x="111" y="51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7" y="50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7" y="51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98" y="41"/>
                    </a:lnTo>
                    <a:lnTo>
                      <a:pt x="98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48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7"/>
                    </a:lnTo>
                    <a:lnTo>
                      <a:pt x="108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1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1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7" y="65"/>
                    </a:lnTo>
                    <a:lnTo>
                      <a:pt x="118" y="67"/>
                    </a:lnTo>
                    <a:lnTo>
                      <a:pt x="118" y="67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4" y="72"/>
                    </a:lnTo>
                    <a:lnTo>
                      <a:pt x="122" y="72"/>
                    </a:lnTo>
                    <a:lnTo>
                      <a:pt x="121" y="72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18" y="70"/>
                    </a:lnTo>
                    <a:lnTo>
                      <a:pt x="117" y="67"/>
                    </a:lnTo>
                    <a:lnTo>
                      <a:pt x="115" y="65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1" y="62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8" y="65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1" y="67"/>
                    </a:lnTo>
                    <a:lnTo>
                      <a:pt x="111" y="68"/>
                    </a:lnTo>
                    <a:lnTo>
                      <a:pt x="111" y="68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2"/>
                    </a:lnTo>
                    <a:lnTo>
                      <a:pt x="111" y="74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7" y="75"/>
                    </a:lnTo>
                    <a:lnTo>
                      <a:pt x="117" y="75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4" y="78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7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8" y="77"/>
                    </a:lnTo>
                    <a:lnTo>
                      <a:pt x="118" y="77"/>
                    </a:lnTo>
                    <a:lnTo>
                      <a:pt x="120" y="77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8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0" y="81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18" y="84"/>
                    </a:lnTo>
                    <a:lnTo>
                      <a:pt x="117" y="84"/>
                    </a:lnTo>
                    <a:lnTo>
                      <a:pt x="117" y="84"/>
                    </a:lnTo>
                    <a:lnTo>
                      <a:pt x="115" y="82"/>
                    </a:lnTo>
                    <a:lnTo>
                      <a:pt x="114" y="82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2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2" y="85"/>
                    </a:lnTo>
                    <a:lnTo>
                      <a:pt x="114" y="85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7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8" y="90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1" y="91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88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1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7"/>
                    </a:lnTo>
                    <a:lnTo>
                      <a:pt x="124" y="88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4" y="90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2" y="88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4" y="87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0" y="81"/>
                    </a:lnTo>
                    <a:lnTo>
                      <a:pt x="130" y="81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7" y="85"/>
                    </a:lnTo>
                    <a:lnTo>
                      <a:pt x="138" y="87"/>
                    </a:lnTo>
                    <a:lnTo>
                      <a:pt x="140" y="88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7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51" y="98"/>
                    </a:lnTo>
                    <a:lnTo>
                      <a:pt x="151" y="98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8" y="92"/>
                    </a:lnTo>
                    <a:lnTo>
                      <a:pt x="148" y="91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90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51" y="92"/>
                    </a:lnTo>
                    <a:lnTo>
                      <a:pt x="154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5" y="95"/>
                    </a:lnTo>
                    <a:lnTo>
                      <a:pt x="157" y="97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8" y="100"/>
                    </a:lnTo>
                    <a:lnTo>
                      <a:pt x="159" y="100"/>
                    </a:lnTo>
                    <a:lnTo>
                      <a:pt x="161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0"/>
                    </a:lnTo>
                    <a:lnTo>
                      <a:pt x="162" y="100"/>
                    </a:lnTo>
                    <a:lnTo>
                      <a:pt x="161" y="98"/>
                    </a:lnTo>
                    <a:lnTo>
                      <a:pt x="159" y="98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61" y="95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59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8" y="91"/>
                    </a:lnTo>
                    <a:lnTo>
                      <a:pt x="158" y="91"/>
                    </a:lnTo>
                    <a:lnTo>
                      <a:pt x="158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57" y="87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7" y="87"/>
                    </a:lnTo>
                    <a:lnTo>
                      <a:pt x="157" y="88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9" y="92"/>
                    </a:lnTo>
                    <a:lnTo>
                      <a:pt x="159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1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69" y="95"/>
                    </a:lnTo>
                    <a:lnTo>
                      <a:pt x="171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8" y="100"/>
                    </a:lnTo>
                    <a:lnTo>
                      <a:pt x="178" y="101"/>
                    </a:lnTo>
                    <a:lnTo>
                      <a:pt x="179" y="101"/>
                    </a:lnTo>
                    <a:lnTo>
                      <a:pt x="181" y="101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2" y="104"/>
                    </a:lnTo>
                    <a:lnTo>
                      <a:pt x="184" y="104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185" y="107"/>
                    </a:lnTo>
                    <a:lnTo>
                      <a:pt x="187" y="108"/>
                    </a:lnTo>
                    <a:lnTo>
                      <a:pt x="188" y="109"/>
                    </a:lnTo>
                    <a:lnTo>
                      <a:pt x="189" y="111"/>
                    </a:lnTo>
                    <a:lnTo>
                      <a:pt x="189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4" y="115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5" y="117"/>
                    </a:lnTo>
                    <a:lnTo>
                      <a:pt x="195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8" y="119"/>
                    </a:lnTo>
                    <a:lnTo>
                      <a:pt x="199" y="121"/>
                    </a:lnTo>
                    <a:lnTo>
                      <a:pt x="199" y="124"/>
                    </a:lnTo>
                    <a:lnTo>
                      <a:pt x="201" y="124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5"/>
                    </a:lnTo>
                    <a:lnTo>
                      <a:pt x="204" y="125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8"/>
                    </a:lnTo>
                    <a:lnTo>
                      <a:pt x="205" y="129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9" y="134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1" y="135"/>
                    </a:lnTo>
                    <a:lnTo>
                      <a:pt x="214" y="134"/>
                    </a:lnTo>
                    <a:lnTo>
                      <a:pt x="215" y="134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7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6" y="138"/>
                    </a:lnTo>
                    <a:lnTo>
                      <a:pt x="218" y="138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9" y="141"/>
                    </a:lnTo>
                    <a:lnTo>
                      <a:pt x="219" y="141"/>
                    </a:lnTo>
                    <a:lnTo>
                      <a:pt x="221" y="141"/>
                    </a:lnTo>
                    <a:lnTo>
                      <a:pt x="221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2" y="142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5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4" y="147"/>
                    </a:lnTo>
                    <a:lnTo>
                      <a:pt x="224" y="147"/>
                    </a:lnTo>
                    <a:lnTo>
                      <a:pt x="225" y="148"/>
                    </a:lnTo>
                    <a:lnTo>
                      <a:pt x="226" y="148"/>
                    </a:lnTo>
                    <a:lnTo>
                      <a:pt x="226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51"/>
                    </a:lnTo>
                    <a:lnTo>
                      <a:pt x="228" y="151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31" y="154"/>
                    </a:lnTo>
                    <a:lnTo>
                      <a:pt x="232" y="154"/>
                    </a:lnTo>
                    <a:lnTo>
                      <a:pt x="232" y="154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2" y="155"/>
                    </a:lnTo>
                    <a:lnTo>
                      <a:pt x="235" y="158"/>
                    </a:lnTo>
                    <a:lnTo>
                      <a:pt x="236" y="161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38" y="161"/>
                    </a:lnTo>
                    <a:lnTo>
                      <a:pt x="238" y="164"/>
                    </a:lnTo>
                    <a:lnTo>
                      <a:pt x="239" y="165"/>
                    </a:lnTo>
                    <a:lnTo>
                      <a:pt x="239" y="166"/>
                    </a:lnTo>
                    <a:lnTo>
                      <a:pt x="239" y="166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9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71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2" y="174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4" y="178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2" y="179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4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8"/>
                    </a:lnTo>
                    <a:lnTo>
                      <a:pt x="244" y="189"/>
                    </a:lnTo>
                    <a:lnTo>
                      <a:pt x="244" y="191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4"/>
                    </a:lnTo>
                    <a:lnTo>
                      <a:pt x="244" y="195"/>
                    </a:lnTo>
                    <a:lnTo>
                      <a:pt x="244" y="195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44" y="199"/>
                    </a:lnTo>
                    <a:lnTo>
                      <a:pt x="244" y="201"/>
                    </a:lnTo>
                    <a:lnTo>
                      <a:pt x="244" y="202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4" y="203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6"/>
                    </a:lnTo>
                    <a:lnTo>
                      <a:pt x="241" y="206"/>
                    </a:lnTo>
                    <a:lnTo>
                      <a:pt x="241" y="206"/>
                    </a:lnTo>
                    <a:lnTo>
                      <a:pt x="241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9"/>
                    </a:lnTo>
                    <a:lnTo>
                      <a:pt x="241" y="212"/>
                    </a:lnTo>
                    <a:lnTo>
                      <a:pt x="241" y="212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1" y="216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9"/>
                    </a:lnTo>
                    <a:lnTo>
                      <a:pt x="239" y="219"/>
                    </a:lnTo>
                    <a:lnTo>
                      <a:pt x="239" y="219"/>
                    </a:lnTo>
                    <a:lnTo>
                      <a:pt x="239" y="221"/>
                    </a:lnTo>
                    <a:lnTo>
                      <a:pt x="238" y="221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39" y="223"/>
                    </a:lnTo>
                    <a:lnTo>
                      <a:pt x="239" y="223"/>
                    </a:lnTo>
                    <a:lnTo>
                      <a:pt x="239" y="225"/>
                    </a:lnTo>
                    <a:lnTo>
                      <a:pt x="239" y="225"/>
                    </a:lnTo>
                    <a:lnTo>
                      <a:pt x="238" y="226"/>
                    </a:lnTo>
                    <a:lnTo>
                      <a:pt x="238" y="228"/>
                    </a:lnTo>
                    <a:lnTo>
                      <a:pt x="238" y="228"/>
                    </a:lnTo>
                    <a:lnTo>
                      <a:pt x="236" y="228"/>
                    </a:lnTo>
                    <a:lnTo>
                      <a:pt x="236" y="229"/>
                    </a:lnTo>
                    <a:lnTo>
                      <a:pt x="236" y="229"/>
                    </a:lnTo>
                    <a:lnTo>
                      <a:pt x="236" y="231"/>
                    </a:lnTo>
                    <a:lnTo>
                      <a:pt x="236" y="232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2" y="241"/>
                    </a:lnTo>
                    <a:lnTo>
                      <a:pt x="232" y="242"/>
                    </a:lnTo>
                    <a:lnTo>
                      <a:pt x="231" y="245"/>
                    </a:lnTo>
                    <a:lnTo>
                      <a:pt x="229" y="245"/>
                    </a:lnTo>
                    <a:lnTo>
                      <a:pt x="228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8" y="248"/>
                    </a:lnTo>
                    <a:lnTo>
                      <a:pt x="226" y="249"/>
                    </a:lnTo>
                    <a:lnTo>
                      <a:pt x="226" y="249"/>
                    </a:lnTo>
                    <a:lnTo>
                      <a:pt x="225" y="250"/>
                    </a:lnTo>
                    <a:lnTo>
                      <a:pt x="225" y="250"/>
                    </a:lnTo>
                    <a:lnTo>
                      <a:pt x="224" y="253"/>
                    </a:lnTo>
                    <a:lnTo>
                      <a:pt x="224" y="255"/>
                    </a:lnTo>
                    <a:lnTo>
                      <a:pt x="221" y="259"/>
                    </a:lnTo>
                    <a:lnTo>
                      <a:pt x="221" y="259"/>
                    </a:lnTo>
                    <a:lnTo>
                      <a:pt x="219" y="259"/>
                    </a:lnTo>
                    <a:lnTo>
                      <a:pt x="218" y="259"/>
                    </a:lnTo>
                    <a:lnTo>
                      <a:pt x="216" y="260"/>
                    </a:lnTo>
                    <a:lnTo>
                      <a:pt x="215" y="260"/>
                    </a:lnTo>
                    <a:lnTo>
                      <a:pt x="215" y="262"/>
                    </a:lnTo>
                    <a:lnTo>
                      <a:pt x="214" y="262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9" y="262"/>
                    </a:lnTo>
                    <a:lnTo>
                      <a:pt x="209" y="263"/>
                    </a:lnTo>
                    <a:lnTo>
                      <a:pt x="209" y="263"/>
                    </a:lnTo>
                    <a:lnTo>
                      <a:pt x="209" y="265"/>
                    </a:lnTo>
                    <a:lnTo>
                      <a:pt x="208" y="265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5" y="266"/>
                    </a:lnTo>
                    <a:lnTo>
                      <a:pt x="205" y="265"/>
                    </a:lnTo>
                    <a:lnTo>
                      <a:pt x="204" y="265"/>
                    </a:lnTo>
                    <a:lnTo>
                      <a:pt x="204" y="265"/>
                    </a:lnTo>
                    <a:lnTo>
                      <a:pt x="201" y="268"/>
                    </a:lnTo>
                    <a:lnTo>
                      <a:pt x="199" y="269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4" y="273"/>
                    </a:lnTo>
                    <a:lnTo>
                      <a:pt x="192" y="273"/>
                    </a:lnTo>
                    <a:lnTo>
                      <a:pt x="189" y="276"/>
                    </a:lnTo>
                    <a:lnTo>
                      <a:pt x="189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9" y="276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3"/>
                    </a:lnTo>
                    <a:lnTo>
                      <a:pt x="188" y="273"/>
                    </a:lnTo>
                    <a:lnTo>
                      <a:pt x="188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6"/>
                    </a:lnTo>
                    <a:lnTo>
                      <a:pt x="187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4" y="276"/>
                    </a:lnTo>
                    <a:lnTo>
                      <a:pt x="184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5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2" y="270"/>
                    </a:lnTo>
                    <a:lnTo>
                      <a:pt x="172" y="270"/>
                    </a:lnTo>
                    <a:lnTo>
                      <a:pt x="171" y="270"/>
                    </a:lnTo>
                    <a:lnTo>
                      <a:pt x="171" y="270"/>
                    </a:lnTo>
                    <a:lnTo>
                      <a:pt x="172" y="269"/>
                    </a:lnTo>
                    <a:lnTo>
                      <a:pt x="172" y="268"/>
                    </a:lnTo>
                    <a:lnTo>
                      <a:pt x="172" y="266"/>
                    </a:lnTo>
                    <a:lnTo>
                      <a:pt x="172" y="266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4" y="263"/>
                    </a:lnTo>
                    <a:lnTo>
                      <a:pt x="174" y="263"/>
                    </a:lnTo>
                    <a:lnTo>
                      <a:pt x="172" y="263"/>
                    </a:lnTo>
                    <a:lnTo>
                      <a:pt x="172" y="262"/>
                    </a:lnTo>
                    <a:lnTo>
                      <a:pt x="172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2"/>
                    </a:lnTo>
                    <a:lnTo>
                      <a:pt x="169" y="262"/>
                    </a:lnTo>
                    <a:lnTo>
                      <a:pt x="169" y="262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59"/>
                    </a:lnTo>
                    <a:lnTo>
                      <a:pt x="172" y="259"/>
                    </a:lnTo>
                    <a:lnTo>
                      <a:pt x="172" y="258"/>
                    </a:lnTo>
                    <a:lnTo>
                      <a:pt x="171" y="258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69" y="256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8" y="253"/>
                    </a:lnTo>
                    <a:lnTo>
                      <a:pt x="169" y="252"/>
                    </a:lnTo>
                    <a:lnTo>
                      <a:pt x="168" y="249"/>
                    </a:lnTo>
                    <a:lnTo>
                      <a:pt x="168" y="246"/>
                    </a:lnTo>
                    <a:lnTo>
                      <a:pt x="168" y="243"/>
                    </a:lnTo>
                    <a:lnTo>
                      <a:pt x="168" y="243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1"/>
                    </a:lnTo>
                    <a:lnTo>
                      <a:pt x="167" y="241"/>
                    </a:lnTo>
                    <a:lnTo>
                      <a:pt x="167" y="239"/>
                    </a:lnTo>
                    <a:lnTo>
                      <a:pt x="167" y="239"/>
                    </a:lnTo>
                    <a:lnTo>
                      <a:pt x="165" y="238"/>
                    </a:lnTo>
                    <a:lnTo>
                      <a:pt x="165" y="238"/>
                    </a:lnTo>
                    <a:lnTo>
                      <a:pt x="167" y="238"/>
                    </a:lnTo>
                    <a:lnTo>
                      <a:pt x="167" y="238"/>
                    </a:lnTo>
                    <a:lnTo>
                      <a:pt x="167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5"/>
                    </a:lnTo>
                    <a:lnTo>
                      <a:pt x="168" y="235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5" y="233"/>
                    </a:lnTo>
                    <a:lnTo>
                      <a:pt x="165" y="233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1"/>
                    </a:lnTo>
                    <a:lnTo>
                      <a:pt x="164" y="231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4" y="226"/>
                    </a:lnTo>
                    <a:lnTo>
                      <a:pt x="164" y="225"/>
                    </a:lnTo>
                    <a:lnTo>
                      <a:pt x="162" y="223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58" y="216"/>
                    </a:lnTo>
                    <a:lnTo>
                      <a:pt x="157" y="213"/>
                    </a:lnTo>
                    <a:lnTo>
                      <a:pt x="155" y="211"/>
                    </a:lnTo>
                    <a:lnTo>
                      <a:pt x="155" y="211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2" y="205"/>
                    </a:lnTo>
                    <a:lnTo>
                      <a:pt x="152" y="205"/>
                    </a:lnTo>
                    <a:lnTo>
                      <a:pt x="151" y="203"/>
                    </a:lnTo>
                    <a:lnTo>
                      <a:pt x="151" y="203"/>
                    </a:lnTo>
                    <a:lnTo>
                      <a:pt x="151" y="202"/>
                    </a:lnTo>
                    <a:lnTo>
                      <a:pt x="149" y="202"/>
                    </a:lnTo>
                    <a:lnTo>
                      <a:pt x="149" y="201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7" y="196"/>
                    </a:lnTo>
                    <a:lnTo>
                      <a:pt x="144" y="192"/>
                    </a:lnTo>
                    <a:lnTo>
                      <a:pt x="144" y="192"/>
                    </a:lnTo>
                    <a:lnTo>
                      <a:pt x="144" y="191"/>
                    </a:lnTo>
                    <a:lnTo>
                      <a:pt x="142" y="191"/>
                    </a:lnTo>
                    <a:lnTo>
                      <a:pt x="141" y="189"/>
                    </a:lnTo>
                    <a:lnTo>
                      <a:pt x="140" y="188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5"/>
                    </a:lnTo>
                    <a:lnTo>
                      <a:pt x="138" y="184"/>
                    </a:lnTo>
                    <a:lnTo>
                      <a:pt x="137" y="184"/>
                    </a:lnTo>
                    <a:lnTo>
                      <a:pt x="137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4" y="178"/>
                    </a:lnTo>
                    <a:lnTo>
                      <a:pt x="134" y="176"/>
                    </a:lnTo>
                    <a:lnTo>
                      <a:pt x="132" y="175"/>
                    </a:lnTo>
                    <a:lnTo>
                      <a:pt x="132" y="174"/>
                    </a:lnTo>
                    <a:lnTo>
                      <a:pt x="131" y="174"/>
                    </a:lnTo>
                    <a:lnTo>
                      <a:pt x="131" y="174"/>
                    </a:lnTo>
                    <a:lnTo>
                      <a:pt x="130" y="174"/>
                    </a:lnTo>
                    <a:lnTo>
                      <a:pt x="130" y="174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7" y="171"/>
                    </a:lnTo>
                    <a:lnTo>
                      <a:pt x="127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28" y="169"/>
                    </a:lnTo>
                    <a:lnTo>
                      <a:pt x="127" y="168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6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2" y="166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4" y="164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1" y="159"/>
                    </a:lnTo>
                    <a:lnTo>
                      <a:pt x="120" y="159"/>
                    </a:lnTo>
                    <a:lnTo>
                      <a:pt x="120" y="159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7" y="155"/>
                    </a:lnTo>
                    <a:lnTo>
                      <a:pt x="108" y="145"/>
                    </a:lnTo>
                    <a:lnTo>
                      <a:pt x="101" y="137"/>
                    </a:lnTo>
                    <a:lnTo>
                      <a:pt x="93" y="127"/>
                    </a:lnTo>
                    <a:lnTo>
                      <a:pt x="85" y="118"/>
                    </a:lnTo>
                    <a:lnTo>
                      <a:pt x="85" y="118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1" y="95"/>
                    </a:lnTo>
                    <a:lnTo>
                      <a:pt x="61" y="95"/>
                    </a:lnTo>
                    <a:lnTo>
                      <a:pt x="63" y="95"/>
                    </a:lnTo>
                    <a:lnTo>
                      <a:pt x="63" y="95"/>
                    </a:lnTo>
                    <a:lnTo>
                      <a:pt x="63" y="94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4" y="95"/>
                    </a:lnTo>
                    <a:lnTo>
                      <a:pt x="64" y="94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61" y="91"/>
                    </a:lnTo>
                    <a:lnTo>
                      <a:pt x="61" y="9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0"/>
                    </a:lnTo>
                    <a:lnTo>
                      <a:pt x="51" y="81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78"/>
                    </a:lnTo>
                    <a:lnTo>
                      <a:pt x="50" y="78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7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4" y="75"/>
                    </a:lnTo>
                    <a:lnTo>
                      <a:pt x="44" y="75"/>
                    </a:lnTo>
                    <a:lnTo>
                      <a:pt x="43" y="74"/>
                    </a:lnTo>
                    <a:lnTo>
                      <a:pt x="43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3" y="51"/>
                    </a:lnTo>
                    <a:lnTo>
                      <a:pt x="21" y="50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4" y="51"/>
                    </a:lnTo>
                    <a:lnTo>
                      <a:pt x="36" y="51"/>
                    </a:lnTo>
                    <a:lnTo>
                      <a:pt x="36" y="53"/>
                    </a:lnTo>
                    <a:lnTo>
                      <a:pt x="37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8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4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3" y="51"/>
                    </a:lnTo>
                    <a:lnTo>
                      <a:pt x="41" y="50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8" y="33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1" y="25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7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1" y="27"/>
                    </a:lnTo>
                    <a:lnTo>
                      <a:pt x="43" y="27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60" y="34"/>
                    </a:lnTo>
                    <a:lnTo>
                      <a:pt x="61" y="35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5" y="38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3" y="41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5"/>
                    </a:lnTo>
                    <a:lnTo>
                      <a:pt x="81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8" y="51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3" y="54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7" y="55"/>
                    </a:lnTo>
                    <a:lnTo>
                      <a:pt x="98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7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5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1" y="53"/>
                    </a:lnTo>
                    <a:lnTo>
                      <a:pt x="100" y="53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98" y="54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5" y="51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3" y="47"/>
                    </a:lnTo>
                    <a:lnTo>
                      <a:pt x="91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1" y="50"/>
                    </a:lnTo>
                    <a:lnTo>
                      <a:pt x="93" y="50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1" y="51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8" y="47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43"/>
                    </a:lnTo>
                    <a:lnTo>
                      <a:pt x="85" y="41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8" y="41"/>
                    </a:lnTo>
                    <a:lnTo>
                      <a:pt x="90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91" y="41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88" y="34"/>
                    </a:lnTo>
                    <a:lnTo>
                      <a:pt x="87" y="31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1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1" y="28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0" y="23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5" y="20"/>
                    </a:lnTo>
                    <a:lnTo>
                      <a:pt x="74" y="18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8" y="13"/>
                    </a:lnTo>
                    <a:lnTo>
                      <a:pt x="67" y="11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5A60E5CF-097A-4589-5F0F-517A2217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923" y="1610640"/>
                <a:ext cx="566456" cy="457172"/>
              </a:xfrm>
              <a:custGeom>
                <a:avLst/>
                <a:gdLst>
                  <a:gd name="connsiteX0" fmla="*/ 104775 w 493713"/>
                  <a:gd name="connsiteY0" fmla="*/ 371475 h 398463"/>
                  <a:gd name="connsiteX1" fmla="*/ 106363 w 493713"/>
                  <a:gd name="connsiteY1" fmla="*/ 371475 h 398463"/>
                  <a:gd name="connsiteX2" fmla="*/ 106363 w 493713"/>
                  <a:gd name="connsiteY2" fmla="*/ 373063 h 398463"/>
                  <a:gd name="connsiteX3" fmla="*/ 187325 w 493713"/>
                  <a:gd name="connsiteY3" fmla="*/ 361950 h 398463"/>
                  <a:gd name="connsiteX4" fmla="*/ 190500 w 493713"/>
                  <a:gd name="connsiteY4" fmla="*/ 361950 h 398463"/>
                  <a:gd name="connsiteX5" fmla="*/ 187325 w 493713"/>
                  <a:gd name="connsiteY5" fmla="*/ 365125 h 398463"/>
                  <a:gd name="connsiteX6" fmla="*/ 185737 w 493713"/>
                  <a:gd name="connsiteY6" fmla="*/ 365125 h 398463"/>
                  <a:gd name="connsiteX7" fmla="*/ 195262 w 493713"/>
                  <a:gd name="connsiteY7" fmla="*/ 346075 h 398463"/>
                  <a:gd name="connsiteX8" fmla="*/ 195262 w 493713"/>
                  <a:gd name="connsiteY8" fmla="*/ 349250 h 398463"/>
                  <a:gd name="connsiteX9" fmla="*/ 195262 w 493713"/>
                  <a:gd name="connsiteY9" fmla="*/ 350838 h 398463"/>
                  <a:gd name="connsiteX10" fmla="*/ 192087 w 493713"/>
                  <a:gd name="connsiteY10" fmla="*/ 350838 h 398463"/>
                  <a:gd name="connsiteX11" fmla="*/ 192087 w 493713"/>
                  <a:gd name="connsiteY11" fmla="*/ 349250 h 398463"/>
                  <a:gd name="connsiteX12" fmla="*/ 200025 w 493713"/>
                  <a:gd name="connsiteY12" fmla="*/ 334963 h 398463"/>
                  <a:gd name="connsiteX13" fmla="*/ 200025 w 493713"/>
                  <a:gd name="connsiteY13" fmla="*/ 338138 h 398463"/>
                  <a:gd name="connsiteX14" fmla="*/ 196850 w 493713"/>
                  <a:gd name="connsiteY14" fmla="*/ 338138 h 398463"/>
                  <a:gd name="connsiteX15" fmla="*/ 371475 w 493713"/>
                  <a:gd name="connsiteY15" fmla="*/ 322263 h 398463"/>
                  <a:gd name="connsiteX16" fmla="*/ 373063 w 493713"/>
                  <a:gd name="connsiteY16" fmla="*/ 322263 h 398463"/>
                  <a:gd name="connsiteX17" fmla="*/ 373063 w 493713"/>
                  <a:gd name="connsiteY17" fmla="*/ 325438 h 398463"/>
                  <a:gd name="connsiteX18" fmla="*/ 371475 w 493713"/>
                  <a:gd name="connsiteY18" fmla="*/ 323850 h 398463"/>
                  <a:gd name="connsiteX19" fmla="*/ 190500 w 493713"/>
                  <a:gd name="connsiteY19" fmla="*/ 319088 h 398463"/>
                  <a:gd name="connsiteX20" fmla="*/ 190500 w 493713"/>
                  <a:gd name="connsiteY20" fmla="*/ 322263 h 398463"/>
                  <a:gd name="connsiteX21" fmla="*/ 187325 w 493713"/>
                  <a:gd name="connsiteY21" fmla="*/ 322263 h 398463"/>
                  <a:gd name="connsiteX22" fmla="*/ 206375 w 493713"/>
                  <a:gd name="connsiteY22" fmla="*/ 319088 h 398463"/>
                  <a:gd name="connsiteX23" fmla="*/ 207963 w 493713"/>
                  <a:gd name="connsiteY23" fmla="*/ 319088 h 398463"/>
                  <a:gd name="connsiteX24" fmla="*/ 207963 w 493713"/>
                  <a:gd name="connsiteY24" fmla="*/ 322263 h 398463"/>
                  <a:gd name="connsiteX25" fmla="*/ 206375 w 493713"/>
                  <a:gd name="connsiteY25" fmla="*/ 322263 h 398463"/>
                  <a:gd name="connsiteX26" fmla="*/ 384175 w 493713"/>
                  <a:gd name="connsiteY26" fmla="*/ 317500 h 398463"/>
                  <a:gd name="connsiteX27" fmla="*/ 387350 w 493713"/>
                  <a:gd name="connsiteY27" fmla="*/ 317500 h 398463"/>
                  <a:gd name="connsiteX28" fmla="*/ 387350 w 493713"/>
                  <a:gd name="connsiteY28" fmla="*/ 319088 h 398463"/>
                  <a:gd name="connsiteX29" fmla="*/ 384175 w 493713"/>
                  <a:gd name="connsiteY29" fmla="*/ 319088 h 398463"/>
                  <a:gd name="connsiteX30" fmla="*/ 400050 w 493713"/>
                  <a:gd name="connsiteY30" fmla="*/ 309563 h 398463"/>
                  <a:gd name="connsiteX31" fmla="*/ 403225 w 493713"/>
                  <a:gd name="connsiteY31" fmla="*/ 309563 h 398463"/>
                  <a:gd name="connsiteX32" fmla="*/ 400050 w 493713"/>
                  <a:gd name="connsiteY32" fmla="*/ 312738 h 398463"/>
                  <a:gd name="connsiteX33" fmla="*/ 398462 w 493713"/>
                  <a:gd name="connsiteY33" fmla="*/ 312738 h 398463"/>
                  <a:gd name="connsiteX34" fmla="*/ 61913 w 493713"/>
                  <a:gd name="connsiteY34" fmla="*/ 301625 h 398463"/>
                  <a:gd name="connsiteX35" fmla="*/ 63500 w 493713"/>
                  <a:gd name="connsiteY35" fmla="*/ 301625 h 398463"/>
                  <a:gd name="connsiteX36" fmla="*/ 63500 w 493713"/>
                  <a:gd name="connsiteY36" fmla="*/ 306388 h 398463"/>
                  <a:gd name="connsiteX37" fmla="*/ 61913 w 493713"/>
                  <a:gd name="connsiteY37" fmla="*/ 303213 h 398463"/>
                  <a:gd name="connsiteX38" fmla="*/ 57150 w 493713"/>
                  <a:gd name="connsiteY38" fmla="*/ 296863 h 398463"/>
                  <a:gd name="connsiteX39" fmla="*/ 58738 w 493713"/>
                  <a:gd name="connsiteY39" fmla="*/ 296863 h 398463"/>
                  <a:gd name="connsiteX40" fmla="*/ 61913 w 493713"/>
                  <a:gd name="connsiteY40" fmla="*/ 296863 h 398463"/>
                  <a:gd name="connsiteX41" fmla="*/ 61913 w 493713"/>
                  <a:gd name="connsiteY41" fmla="*/ 298451 h 398463"/>
                  <a:gd name="connsiteX42" fmla="*/ 58738 w 493713"/>
                  <a:gd name="connsiteY42" fmla="*/ 301626 h 398463"/>
                  <a:gd name="connsiteX43" fmla="*/ 57150 w 493713"/>
                  <a:gd name="connsiteY43" fmla="*/ 301626 h 398463"/>
                  <a:gd name="connsiteX44" fmla="*/ 57150 w 493713"/>
                  <a:gd name="connsiteY44" fmla="*/ 298451 h 398463"/>
                  <a:gd name="connsiteX45" fmla="*/ 414337 w 493713"/>
                  <a:gd name="connsiteY45" fmla="*/ 285750 h 398463"/>
                  <a:gd name="connsiteX46" fmla="*/ 414337 w 493713"/>
                  <a:gd name="connsiteY46" fmla="*/ 287338 h 398463"/>
                  <a:gd name="connsiteX47" fmla="*/ 411162 w 493713"/>
                  <a:gd name="connsiteY47" fmla="*/ 287338 h 398463"/>
                  <a:gd name="connsiteX48" fmla="*/ 57150 w 493713"/>
                  <a:gd name="connsiteY48" fmla="*/ 285750 h 398463"/>
                  <a:gd name="connsiteX49" fmla="*/ 58738 w 493713"/>
                  <a:gd name="connsiteY49" fmla="*/ 285750 h 398463"/>
                  <a:gd name="connsiteX50" fmla="*/ 58738 w 493713"/>
                  <a:gd name="connsiteY50" fmla="*/ 287337 h 398463"/>
                  <a:gd name="connsiteX51" fmla="*/ 58738 w 493713"/>
                  <a:gd name="connsiteY51" fmla="*/ 290512 h 398463"/>
                  <a:gd name="connsiteX52" fmla="*/ 57150 w 493713"/>
                  <a:gd name="connsiteY52" fmla="*/ 290512 h 398463"/>
                  <a:gd name="connsiteX53" fmla="*/ 53975 w 493713"/>
                  <a:gd name="connsiteY53" fmla="*/ 292100 h 398463"/>
                  <a:gd name="connsiteX54" fmla="*/ 53975 w 493713"/>
                  <a:gd name="connsiteY54" fmla="*/ 290512 h 398463"/>
                  <a:gd name="connsiteX55" fmla="*/ 57150 w 493713"/>
                  <a:gd name="connsiteY55" fmla="*/ 287337 h 398463"/>
                  <a:gd name="connsiteX56" fmla="*/ 65088 w 493713"/>
                  <a:gd name="connsiteY56" fmla="*/ 280988 h 398463"/>
                  <a:gd name="connsiteX57" fmla="*/ 65088 w 493713"/>
                  <a:gd name="connsiteY57" fmla="*/ 282576 h 398463"/>
                  <a:gd name="connsiteX58" fmla="*/ 63500 w 493713"/>
                  <a:gd name="connsiteY58" fmla="*/ 282576 h 398463"/>
                  <a:gd name="connsiteX59" fmla="*/ 65088 w 493713"/>
                  <a:gd name="connsiteY59" fmla="*/ 279400 h 398463"/>
                  <a:gd name="connsiteX60" fmla="*/ 68263 w 493713"/>
                  <a:gd name="connsiteY60" fmla="*/ 279400 h 398463"/>
                  <a:gd name="connsiteX61" fmla="*/ 68263 w 493713"/>
                  <a:gd name="connsiteY61" fmla="*/ 280988 h 398463"/>
                  <a:gd name="connsiteX62" fmla="*/ 65088 w 493713"/>
                  <a:gd name="connsiteY62" fmla="*/ 280988 h 398463"/>
                  <a:gd name="connsiteX63" fmla="*/ 53975 w 493713"/>
                  <a:gd name="connsiteY63" fmla="*/ 276225 h 398463"/>
                  <a:gd name="connsiteX64" fmla="*/ 57150 w 493713"/>
                  <a:gd name="connsiteY64" fmla="*/ 276225 h 398463"/>
                  <a:gd name="connsiteX65" fmla="*/ 57150 w 493713"/>
                  <a:gd name="connsiteY65" fmla="*/ 279400 h 398463"/>
                  <a:gd name="connsiteX66" fmla="*/ 57150 w 493713"/>
                  <a:gd name="connsiteY66" fmla="*/ 280987 h 398463"/>
                  <a:gd name="connsiteX67" fmla="*/ 57150 w 493713"/>
                  <a:gd name="connsiteY67" fmla="*/ 282575 h 398463"/>
                  <a:gd name="connsiteX68" fmla="*/ 53975 w 493713"/>
                  <a:gd name="connsiteY68" fmla="*/ 280987 h 398463"/>
                  <a:gd name="connsiteX69" fmla="*/ 53975 w 493713"/>
                  <a:gd name="connsiteY69" fmla="*/ 279400 h 398463"/>
                  <a:gd name="connsiteX70" fmla="*/ 415925 w 493713"/>
                  <a:gd name="connsiteY70" fmla="*/ 247650 h 398463"/>
                  <a:gd name="connsiteX71" fmla="*/ 419100 w 493713"/>
                  <a:gd name="connsiteY71" fmla="*/ 247650 h 398463"/>
                  <a:gd name="connsiteX72" fmla="*/ 415925 w 493713"/>
                  <a:gd name="connsiteY72" fmla="*/ 249238 h 398463"/>
                  <a:gd name="connsiteX73" fmla="*/ 63500 w 493713"/>
                  <a:gd name="connsiteY73" fmla="*/ 215900 h 398463"/>
                  <a:gd name="connsiteX74" fmla="*/ 63500 w 493713"/>
                  <a:gd name="connsiteY74" fmla="*/ 217488 h 398463"/>
                  <a:gd name="connsiteX75" fmla="*/ 61913 w 493713"/>
                  <a:gd name="connsiteY75" fmla="*/ 217488 h 398463"/>
                  <a:gd name="connsiteX76" fmla="*/ 42863 w 493713"/>
                  <a:gd name="connsiteY76" fmla="*/ 195263 h 398463"/>
                  <a:gd name="connsiteX77" fmla="*/ 46038 w 493713"/>
                  <a:gd name="connsiteY77" fmla="*/ 195263 h 398463"/>
                  <a:gd name="connsiteX78" fmla="*/ 42863 w 493713"/>
                  <a:gd name="connsiteY78" fmla="*/ 196850 h 398463"/>
                  <a:gd name="connsiteX79" fmla="*/ 38100 w 493713"/>
                  <a:gd name="connsiteY79" fmla="*/ 201613 h 398463"/>
                  <a:gd name="connsiteX80" fmla="*/ 38100 w 493713"/>
                  <a:gd name="connsiteY80" fmla="*/ 200025 h 398463"/>
                  <a:gd name="connsiteX81" fmla="*/ 41275 w 493713"/>
                  <a:gd name="connsiteY81" fmla="*/ 196850 h 398463"/>
                  <a:gd name="connsiteX82" fmla="*/ 22225 w 493713"/>
                  <a:gd name="connsiteY82" fmla="*/ 173038 h 398463"/>
                  <a:gd name="connsiteX83" fmla="*/ 25400 w 493713"/>
                  <a:gd name="connsiteY83" fmla="*/ 173038 h 398463"/>
                  <a:gd name="connsiteX84" fmla="*/ 26988 w 493713"/>
                  <a:gd name="connsiteY84" fmla="*/ 173038 h 398463"/>
                  <a:gd name="connsiteX85" fmla="*/ 25400 w 493713"/>
                  <a:gd name="connsiteY85" fmla="*/ 174625 h 398463"/>
                  <a:gd name="connsiteX86" fmla="*/ 25400 w 493713"/>
                  <a:gd name="connsiteY86" fmla="*/ 176213 h 398463"/>
                  <a:gd name="connsiteX87" fmla="*/ 25400 w 493713"/>
                  <a:gd name="connsiteY87" fmla="*/ 179388 h 398463"/>
                  <a:gd name="connsiteX88" fmla="*/ 22225 w 493713"/>
                  <a:gd name="connsiteY88" fmla="*/ 179388 h 398463"/>
                  <a:gd name="connsiteX89" fmla="*/ 22225 w 493713"/>
                  <a:gd name="connsiteY89" fmla="*/ 176213 h 398463"/>
                  <a:gd name="connsiteX90" fmla="*/ 22225 w 493713"/>
                  <a:gd name="connsiteY90" fmla="*/ 174625 h 398463"/>
                  <a:gd name="connsiteX91" fmla="*/ 31750 w 493713"/>
                  <a:gd name="connsiteY91" fmla="*/ 168275 h 398463"/>
                  <a:gd name="connsiteX92" fmla="*/ 34925 w 493713"/>
                  <a:gd name="connsiteY92" fmla="*/ 168275 h 398463"/>
                  <a:gd name="connsiteX93" fmla="*/ 34925 w 493713"/>
                  <a:gd name="connsiteY93" fmla="*/ 169863 h 398463"/>
                  <a:gd name="connsiteX94" fmla="*/ 31750 w 493713"/>
                  <a:gd name="connsiteY94" fmla="*/ 169863 h 398463"/>
                  <a:gd name="connsiteX95" fmla="*/ 25400 w 493713"/>
                  <a:gd name="connsiteY95" fmla="*/ 168275 h 398463"/>
                  <a:gd name="connsiteX96" fmla="*/ 26988 w 493713"/>
                  <a:gd name="connsiteY96" fmla="*/ 168275 h 398463"/>
                  <a:gd name="connsiteX97" fmla="*/ 30163 w 493713"/>
                  <a:gd name="connsiteY97" fmla="*/ 168275 h 398463"/>
                  <a:gd name="connsiteX98" fmla="*/ 26988 w 493713"/>
                  <a:gd name="connsiteY98" fmla="*/ 169863 h 398463"/>
                  <a:gd name="connsiteX99" fmla="*/ 30163 w 493713"/>
                  <a:gd name="connsiteY99" fmla="*/ 169863 h 398463"/>
                  <a:gd name="connsiteX100" fmla="*/ 30163 w 493713"/>
                  <a:gd name="connsiteY100" fmla="*/ 173038 h 398463"/>
                  <a:gd name="connsiteX101" fmla="*/ 26988 w 493713"/>
                  <a:gd name="connsiteY101" fmla="*/ 173038 h 398463"/>
                  <a:gd name="connsiteX102" fmla="*/ 25400 w 493713"/>
                  <a:gd name="connsiteY102" fmla="*/ 169863 h 398463"/>
                  <a:gd name="connsiteX103" fmla="*/ 22224 w 493713"/>
                  <a:gd name="connsiteY103" fmla="*/ 163513 h 398463"/>
                  <a:gd name="connsiteX104" fmla="*/ 25400 w 493713"/>
                  <a:gd name="connsiteY104" fmla="*/ 163513 h 398463"/>
                  <a:gd name="connsiteX105" fmla="*/ 25400 w 493713"/>
                  <a:gd name="connsiteY105" fmla="*/ 165100 h 398463"/>
                  <a:gd name="connsiteX106" fmla="*/ 22224 w 493713"/>
                  <a:gd name="connsiteY106" fmla="*/ 168275 h 398463"/>
                  <a:gd name="connsiteX107" fmla="*/ 20637 w 493713"/>
                  <a:gd name="connsiteY107" fmla="*/ 173038 h 398463"/>
                  <a:gd name="connsiteX108" fmla="*/ 19050 w 493713"/>
                  <a:gd name="connsiteY108" fmla="*/ 174625 h 398463"/>
                  <a:gd name="connsiteX109" fmla="*/ 15874 w 493713"/>
                  <a:gd name="connsiteY109" fmla="*/ 174625 h 398463"/>
                  <a:gd name="connsiteX110" fmla="*/ 15874 w 493713"/>
                  <a:gd name="connsiteY110" fmla="*/ 176213 h 398463"/>
                  <a:gd name="connsiteX111" fmla="*/ 14287 w 493713"/>
                  <a:gd name="connsiteY111" fmla="*/ 179388 h 398463"/>
                  <a:gd name="connsiteX112" fmla="*/ 14287 w 493713"/>
                  <a:gd name="connsiteY112" fmla="*/ 176213 h 398463"/>
                  <a:gd name="connsiteX113" fmla="*/ 14287 w 493713"/>
                  <a:gd name="connsiteY113" fmla="*/ 174625 h 398463"/>
                  <a:gd name="connsiteX114" fmla="*/ 14287 w 493713"/>
                  <a:gd name="connsiteY114" fmla="*/ 173038 h 398463"/>
                  <a:gd name="connsiteX115" fmla="*/ 15874 w 493713"/>
                  <a:gd name="connsiteY115" fmla="*/ 173038 h 398463"/>
                  <a:gd name="connsiteX116" fmla="*/ 19050 w 493713"/>
                  <a:gd name="connsiteY116" fmla="*/ 173038 h 398463"/>
                  <a:gd name="connsiteX117" fmla="*/ 19050 w 493713"/>
                  <a:gd name="connsiteY117" fmla="*/ 169863 h 398463"/>
                  <a:gd name="connsiteX118" fmla="*/ 19050 w 493713"/>
                  <a:gd name="connsiteY118" fmla="*/ 168275 h 398463"/>
                  <a:gd name="connsiteX119" fmla="*/ 20637 w 493713"/>
                  <a:gd name="connsiteY119" fmla="*/ 168275 h 398463"/>
                  <a:gd name="connsiteX120" fmla="*/ 20637 w 493713"/>
                  <a:gd name="connsiteY120" fmla="*/ 165100 h 398463"/>
                  <a:gd name="connsiteX121" fmla="*/ 38100 w 493713"/>
                  <a:gd name="connsiteY121" fmla="*/ 157163 h 398463"/>
                  <a:gd name="connsiteX122" fmla="*/ 38100 w 493713"/>
                  <a:gd name="connsiteY122" fmla="*/ 158751 h 398463"/>
                  <a:gd name="connsiteX123" fmla="*/ 41275 w 493713"/>
                  <a:gd name="connsiteY123" fmla="*/ 158751 h 398463"/>
                  <a:gd name="connsiteX124" fmla="*/ 41275 w 493713"/>
                  <a:gd name="connsiteY124" fmla="*/ 160338 h 398463"/>
                  <a:gd name="connsiteX125" fmla="*/ 46038 w 493713"/>
                  <a:gd name="connsiteY125" fmla="*/ 160338 h 398463"/>
                  <a:gd name="connsiteX126" fmla="*/ 47625 w 493713"/>
                  <a:gd name="connsiteY126" fmla="*/ 160338 h 398463"/>
                  <a:gd name="connsiteX127" fmla="*/ 47625 w 493713"/>
                  <a:gd name="connsiteY127" fmla="*/ 163513 h 398463"/>
                  <a:gd name="connsiteX128" fmla="*/ 46038 w 493713"/>
                  <a:gd name="connsiteY128" fmla="*/ 163513 h 398463"/>
                  <a:gd name="connsiteX129" fmla="*/ 42862 w 493713"/>
                  <a:gd name="connsiteY129" fmla="*/ 163513 h 398463"/>
                  <a:gd name="connsiteX130" fmla="*/ 41275 w 493713"/>
                  <a:gd name="connsiteY130" fmla="*/ 163513 h 398463"/>
                  <a:gd name="connsiteX131" fmla="*/ 38100 w 493713"/>
                  <a:gd name="connsiteY131" fmla="*/ 165101 h 398463"/>
                  <a:gd name="connsiteX132" fmla="*/ 38100 w 493713"/>
                  <a:gd name="connsiteY132" fmla="*/ 163513 h 398463"/>
                  <a:gd name="connsiteX133" fmla="*/ 36512 w 493713"/>
                  <a:gd name="connsiteY133" fmla="*/ 163513 h 398463"/>
                  <a:gd name="connsiteX134" fmla="*/ 34925 w 493713"/>
                  <a:gd name="connsiteY134" fmla="*/ 160338 h 398463"/>
                  <a:gd name="connsiteX135" fmla="*/ 9525 w 493713"/>
                  <a:gd name="connsiteY135" fmla="*/ 153988 h 398463"/>
                  <a:gd name="connsiteX136" fmla="*/ 9525 w 493713"/>
                  <a:gd name="connsiteY136" fmla="*/ 158751 h 398463"/>
                  <a:gd name="connsiteX137" fmla="*/ 6350 w 493713"/>
                  <a:gd name="connsiteY137" fmla="*/ 158751 h 398463"/>
                  <a:gd name="connsiteX138" fmla="*/ 6350 w 493713"/>
                  <a:gd name="connsiteY138" fmla="*/ 157163 h 398463"/>
                  <a:gd name="connsiteX139" fmla="*/ 36512 w 493713"/>
                  <a:gd name="connsiteY139" fmla="*/ 147638 h 398463"/>
                  <a:gd name="connsiteX140" fmla="*/ 38100 w 493713"/>
                  <a:gd name="connsiteY140" fmla="*/ 147638 h 398463"/>
                  <a:gd name="connsiteX141" fmla="*/ 38100 w 493713"/>
                  <a:gd name="connsiteY141" fmla="*/ 149225 h 398463"/>
                  <a:gd name="connsiteX142" fmla="*/ 36512 w 493713"/>
                  <a:gd name="connsiteY142" fmla="*/ 152400 h 398463"/>
                  <a:gd name="connsiteX143" fmla="*/ 34924 w 493713"/>
                  <a:gd name="connsiteY143" fmla="*/ 153988 h 398463"/>
                  <a:gd name="connsiteX144" fmla="*/ 31750 w 493713"/>
                  <a:gd name="connsiteY144" fmla="*/ 158750 h 398463"/>
                  <a:gd name="connsiteX145" fmla="*/ 30162 w 493713"/>
                  <a:gd name="connsiteY145" fmla="*/ 160338 h 398463"/>
                  <a:gd name="connsiteX146" fmla="*/ 26987 w 493713"/>
                  <a:gd name="connsiteY146" fmla="*/ 163513 h 398463"/>
                  <a:gd name="connsiteX147" fmla="*/ 25400 w 493713"/>
                  <a:gd name="connsiteY147" fmla="*/ 163513 h 398463"/>
                  <a:gd name="connsiteX148" fmla="*/ 25400 w 493713"/>
                  <a:gd name="connsiteY148" fmla="*/ 160338 h 398463"/>
                  <a:gd name="connsiteX149" fmla="*/ 25400 w 493713"/>
                  <a:gd name="connsiteY149" fmla="*/ 158750 h 398463"/>
                  <a:gd name="connsiteX150" fmla="*/ 26987 w 493713"/>
                  <a:gd name="connsiteY150" fmla="*/ 157163 h 398463"/>
                  <a:gd name="connsiteX151" fmla="*/ 30162 w 493713"/>
                  <a:gd name="connsiteY151" fmla="*/ 153988 h 398463"/>
                  <a:gd name="connsiteX152" fmla="*/ 31750 w 493713"/>
                  <a:gd name="connsiteY152" fmla="*/ 153988 h 398463"/>
                  <a:gd name="connsiteX153" fmla="*/ 34924 w 493713"/>
                  <a:gd name="connsiteY153" fmla="*/ 152400 h 398463"/>
                  <a:gd name="connsiteX154" fmla="*/ 34924 w 493713"/>
                  <a:gd name="connsiteY154" fmla="*/ 149225 h 398463"/>
                  <a:gd name="connsiteX155" fmla="*/ 36512 w 493713"/>
                  <a:gd name="connsiteY155" fmla="*/ 149225 h 398463"/>
                  <a:gd name="connsiteX156" fmla="*/ 450850 w 493713"/>
                  <a:gd name="connsiteY156" fmla="*/ 144463 h 398463"/>
                  <a:gd name="connsiteX157" fmla="*/ 450850 w 493713"/>
                  <a:gd name="connsiteY157" fmla="*/ 147638 h 398463"/>
                  <a:gd name="connsiteX158" fmla="*/ 450850 w 493713"/>
                  <a:gd name="connsiteY158" fmla="*/ 149226 h 398463"/>
                  <a:gd name="connsiteX159" fmla="*/ 447675 w 493713"/>
                  <a:gd name="connsiteY159" fmla="*/ 149226 h 398463"/>
                  <a:gd name="connsiteX160" fmla="*/ 447675 w 493713"/>
                  <a:gd name="connsiteY160" fmla="*/ 147638 h 398463"/>
                  <a:gd name="connsiteX161" fmla="*/ 53974 w 493713"/>
                  <a:gd name="connsiteY161" fmla="*/ 144463 h 398463"/>
                  <a:gd name="connsiteX162" fmla="*/ 57150 w 493713"/>
                  <a:gd name="connsiteY162" fmla="*/ 144463 h 398463"/>
                  <a:gd name="connsiteX163" fmla="*/ 58737 w 493713"/>
                  <a:gd name="connsiteY163" fmla="*/ 144463 h 398463"/>
                  <a:gd name="connsiteX164" fmla="*/ 58737 w 493713"/>
                  <a:gd name="connsiteY164" fmla="*/ 147638 h 398463"/>
                  <a:gd name="connsiteX165" fmla="*/ 57150 w 493713"/>
                  <a:gd name="connsiteY165" fmla="*/ 147638 h 398463"/>
                  <a:gd name="connsiteX166" fmla="*/ 57150 w 493713"/>
                  <a:gd name="connsiteY166" fmla="*/ 149226 h 398463"/>
                  <a:gd name="connsiteX167" fmla="*/ 53974 w 493713"/>
                  <a:gd name="connsiteY167" fmla="*/ 149226 h 398463"/>
                  <a:gd name="connsiteX168" fmla="*/ 53974 w 493713"/>
                  <a:gd name="connsiteY168" fmla="*/ 152401 h 398463"/>
                  <a:gd name="connsiteX169" fmla="*/ 53974 w 493713"/>
                  <a:gd name="connsiteY169" fmla="*/ 153988 h 398463"/>
                  <a:gd name="connsiteX170" fmla="*/ 52387 w 493713"/>
                  <a:gd name="connsiteY170" fmla="*/ 157163 h 398463"/>
                  <a:gd name="connsiteX171" fmla="*/ 50800 w 493713"/>
                  <a:gd name="connsiteY171" fmla="*/ 157163 h 398463"/>
                  <a:gd name="connsiteX172" fmla="*/ 50800 w 493713"/>
                  <a:gd name="connsiteY172" fmla="*/ 158751 h 398463"/>
                  <a:gd name="connsiteX173" fmla="*/ 47624 w 493713"/>
                  <a:gd name="connsiteY173" fmla="*/ 158751 h 398463"/>
                  <a:gd name="connsiteX174" fmla="*/ 46037 w 493713"/>
                  <a:gd name="connsiteY174" fmla="*/ 158751 h 398463"/>
                  <a:gd name="connsiteX175" fmla="*/ 46037 w 493713"/>
                  <a:gd name="connsiteY175" fmla="*/ 157163 h 398463"/>
                  <a:gd name="connsiteX176" fmla="*/ 46037 w 493713"/>
                  <a:gd name="connsiteY176" fmla="*/ 153988 h 398463"/>
                  <a:gd name="connsiteX177" fmla="*/ 47624 w 493713"/>
                  <a:gd name="connsiteY177" fmla="*/ 152401 h 398463"/>
                  <a:gd name="connsiteX178" fmla="*/ 50800 w 493713"/>
                  <a:gd name="connsiteY178" fmla="*/ 152401 h 398463"/>
                  <a:gd name="connsiteX179" fmla="*/ 50800 w 493713"/>
                  <a:gd name="connsiteY179" fmla="*/ 149226 h 398463"/>
                  <a:gd name="connsiteX180" fmla="*/ 52387 w 493713"/>
                  <a:gd name="connsiteY180" fmla="*/ 147638 h 398463"/>
                  <a:gd name="connsiteX181" fmla="*/ 14287 w 493713"/>
                  <a:gd name="connsiteY181" fmla="*/ 144463 h 398463"/>
                  <a:gd name="connsiteX182" fmla="*/ 15875 w 493713"/>
                  <a:gd name="connsiteY182" fmla="*/ 144463 h 398463"/>
                  <a:gd name="connsiteX183" fmla="*/ 15875 w 493713"/>
                  <a:gd name="connsiteY183" fmla="*/ 147638 h 398463"/>
                  <a:gd name="connsiteX184" fmla="*/ 14287 w 493713"/>
                  <a:gd name="connsiteY184" fmla="*/ 147638 h 398463"/>
                  <a:gd name="connsiteX185" fmla="*/ 450850 w 493713"/>
                  <a:gd name="connsiteY185" fmla="*/ 142875 h 398463"/>
                  <a:gd name="connsiteX186" fmla="*/ 452438 w 493713"/>
                  <a:gd name="connsiteY186" fmla="*/ 142875 h 398463"/>
                  <a:gd name="connsiteX187" fmla="*/ 452438 w 493713"/>
                  <a:gd name="connsiteY187" fmla="*/ 144463 h 398463"/>
                  <a:gd name="connsiteX188" fmla="*/ 450850 w 493713"/>
                  <a:gd name="connsiteY188" fmla="*/ 144463 h 398463"/>
                  <a:gd name="connsiteX189" fmla="*/ 423862 w 493713"/>
                  <a:gd name="connsiteY189" fmla="*/ 142875 h 398463"/>
                  <a:gd name="connsiteX190" fmla="*/ 425450 w 493713"/>
                  <a:gd name="connsiteY190" fmla="*/ 144463 h 398463"/>
                  <a:gd name="connsiteX191" fmla="*/ 425450 w 493713"/>
                  <a:gd name="connsiteY191" fmla="*/ 147638 h 398463"/>
                  <a:gd name="connsiteX192" fmla="*/ 423862 w 493713"/>
                  <a:gd name="connsiteY192" fmla="*/ 147638 h 398463"/>
                  <a:gd name="connsiteX193" fmla="*/ 420688 w 493713"/>
                  <a:gd name="connsiteY193" fmla="*/ 147638 h 398463"/>
                  <a:gd name="connsiteX194" fmla="*/ 419100 w 493713"/>
                  <a:gd name="connsiteY194" fmla="*/ 144463 h 398463"/>
                  <a:gd name="connsiteX195" fmla="*/ 420688 w 493713"/>
                  <a:gd name="connsiteY195" fmla="*/ 144463 h 398463"/>
                  <a:gd name="connsiteX196" fmla="*/ 423862 w 493713"/>
                  <a:gd name="connsiteY196" fmla="*/ 144463 h 398463"/>
                  <a:gd name="connsiteX197" fmla="*/ 52387 w 493713"/>
                  <a:gd name="connsiteY197" fmla="*/ 141288 h 398463"/>
                  <a:gd name="connsiteX198" fmla="*/ 53975 w 493713"/>
                  <a:gd name="connsiteY198" fmla="*/ 141288 h 398463"/>
                  <a:gd name="connsiteX199" fmla="*/ 57150 w 493713"/>
                  <a:gd name="connsiteY199" fmla="*/ 141288 h 398463"/>
                  <a:gd name="connsiteX200" fmla="*/ 57150 w 493713"/>
                  <a:gd name="connsiteY200" fmla="*/ 142876 h 398463"/>
                  <a:gd name="connsiteX201" fmla="*/ 53975 w 493713"/>
                  <a:gd name="connsiteY201" fmla="*/ 142876 h 398463"/>
                  <a:gd name="connsiteX202" fmla="*/ 52387 w 493713"/>
                  <a:gd name="connsiteY202" fmla="*/ 142876 h 398463"/>
                  <a:gd name="connsiteX203" fmla="*/ 50800 w 493713"/>
                  <a:gd name="connsiteY203" fmla="*/ 136525 h 398463"/>
                  <a:gd name="connsiteX204" fmla="*/ 50800 w 493713"/>
                  <a:gd name="connsiteY204" fmla="*/ 138112 h 398463"/>
                  <a:gd name="connsiteX205" fmla="*/ 42862 w 493713"/>
                  <a:gd name="connsiteY205" fmla="*/ 142875 h 398463"/>
                  <a:gd name="connsiteX206" fmla="*/ 38100 w 493713"/>
                  <a:gd name="connsiteY206" fmla="*/ 147638 h 398463"/>
                  <a:gd name="connsiteX207" fmla="*/ 38100 w 493713"/>
                  <a:gd name="connsiteY207" fmla="*/ 144463 h 398463"/>
                  <a:gd name="connsiteX208" fmla="*/ 38100 w 493713"/>
                  <a:gd name="connsiteY208" fmla="*/ 142875 h 398463"/>
                  <a:gd name="connsiteX209" fmla="*/ 41274 w 493713"/>
                  <a:gd name="connsiteY209" fmla="*/ 142875 h 398463"/>
                  <a:gd name="connsiteX210" fmla="*/ 41274 w 493713"/>
                  <a:gd name="connsiteY210" fmla="*/ 141288 h 398463"/>
                  <a:gd name="connsiteX211" fmla="*/ 42862 w 493713"/>
                  <a:gd name="connsiteY211" fmla="*/ 141288 h 398463"/>
                  <a:gd name="connsiteX212" fmla="*/ 42862 w 493713"/>
                  <a:gd name="connsiteY212" fmla="*/ 138112 h 398463"/>
                  <a:gd name="connsiteX213" fmla="*/ 46037 w 493713"/>
                  <a:gd name="connsiteY213" fmla="*/ 138112 h 398463"/>
                  <a:gd name="connsiteX214" fmla="*/ 47624 w 493713"/>
                  <a:gd name="connsiteY214" fmla="*/ 138112 h 398463"/>
                  <a:gd name="connsiteX215" fmla="*/ 53975 w 493713"/>
                  <a:gd name="connsiteY215" fmla="*/ 131763 h 398463"/>
                  <a:gd name="connsiteX216" fmla="*/ 57150 w 493713"/>
                  <a:gd name="connsiteY216" fmla="*/ 131763 h 398463"/>
                  <a:gd name="connsiteX217" fmla="*/ 57150 w 493713"/>
                  <a:gd name="connsiteY217" fmla="*/ 133351 h 398463"/>
                  <a:gd name="connsiteX218" fmla="*/ 57150 w 493713"/>
                  <a:gd name="connsiteY218" fmla="*/ 136526 h 398463"/>
                  <a:gd name="connsiteX219" fmla="*/ 53975 w 493713"/>
                  <a:gd name="connsiteY219" fmla="*/ 136526 h 398463"/>
                  <a:gd name="connsiteX220" fmla="*/ 53975 w 493713"/>
                  <a:gd name="connsiteY220" fmla="*/ 133351 h 398463"/>
                  <a:gd name="connsiteX221" fmla="*/ 52387 w 493713"/>
                  <a:gd name="connsiteY221" fmla="*/ 133351 h 398463"/>
                  <a:gd name="connsiteX222" fmla="*/ 452437 w 493713"/>
                  <a:gd name="connsiteY222" fmla="*/ 131762 h 398463"/>
                  <a:gd name="connsiteX223" fmla="*/ 455612 w 493713"/>
                  <a:gd name="connsiteY223" fmla="*/ 131762 h 398463"/>
                  <a:gd name="connsiteX224" fmla="*/ 455612 w 493713"/>
                  <a:gd name="connsiteY224" fmla="*/ 133350 h 398463"/>
                  <a:gd name="connsiteX225" fmla="*/ 455612 w 493713"/>
                  <a:gd name="connsiteY225" fmla="*/ 136525 h 398463"/>
                  <a:gd name="connsiteX226" fmla="*/ 452437 w 493713"/>
                  <a:gd name="connsiteY226" fmla="*/ 136525 h 398463"/>
                  <a:gd name="connsiteX227" fmla="*/ 452437 w 493713"/>
                  <a:gd name="connsiteY227" fmla="*/ 133350 h 398463"/>
                  <a:gd name="connsiteX228" fmla="*/ 415925 w 493713"/>
                  <a:gd name="connsiteY228" fmla="*/ 127000 h 398463"/>
                  <a:gd name="connsiteX229" fmla="*/ 419100 w 493713"/>
                  <a:gd name="connsiteY229" fmla="*/ 127000 h 398463"/>
                  <a:gd name="connsiteX230" fmla="*/ 419100 w 493713"/>
                  <a:gd name="connsiteY230" fmla="*/ 130175 h 398463"/>
                  <a:gd name="connsiteX231" fmla="*/ 415925 w 493713"/>
                  <a:gd name="connsiteY231" fmla="*/ 130175 h 398463"/>
                  <a:gd name="connsiteX232" fmla="*/ 31750 w 493713"/>
                  <a:gd name="connsiteY232" fmla="*/ 125413 h 398463"/>
                  <a:gd name="connsiteX233" fmla="*/ 34925 w 493713"/>
                  <a:gd name="connsiteY233" fmla="*/ 125413 h 398463"/>
                  <a:gd name="connsiteX234" fmla="*/ 34925 w 493713"/>
                  <a:gd name="connsiteY234" fmla="*/ 127000 h 398463"/>
                  <a:gd name="connsiteX235" fmla="*/ 31750 w 493713"/>
                  <a:gd name="connsiteY235" fmla="*/ 127000 h 398463"/>
                  <a:gd name="connsiteX236" fmla="*/ 63500 w 493713"/>
                  <a:gd name="connsiteY236" fmla="*/ 122238 h 398463"/>
                  <a:gd name="connsiteX237" fmla="*/ 65087 w 493713"/>
                  <a:gd name="connsiteY237" fmla="*/ 122238 h 398463"/>
                  <a:gd name="connsiteX238" fmla="*/ 63500 w 493713"/>
                  <a:gd name="connsiteY238" fmla="*/ 125413 h 398463"/>
                  <a:gd name="connsiteX239" fmla="*/ 61912 w 493713"/>
                  <a:gd name="connsiteY239" fmla="*/ 127001 h 398463"/>
                  <a:gd name="connsiteX240" fmla="*/ 61912 w 493713"/>
                  <a:gd name="connsiteY240" fmla="*/ 125413 h 398463"/>
                  <a:gd name="connsiteX241" fmla="*/ 420688 w 493713"/>
                  <a:gd name="connsiteY241" fmla="*/ 122238 h 398463"/>
                  <a:gd name="connsiteX242" fmla="*/ 423863 w 493713"/>
                  <a:gd name="connsiteY242" fmla="*/ 122238 h 398463"/>
                  <a:gd name="connsiteX243" fmla="*/ 425450 w 493713"/>
                  <a:gd name="connsiteY243" fmla="*/ 122238 h 398463"/>
                  <a:gd name="connsiteX244" fmla="*/ 425450 w 493713"/>
                  <a:gd name="connsiteY244" fmla="*/ 125413 h 398463"/>
                  <a:gd name="connsiteX245" fmla="*/ 423863 w 493713"/>
                  <a:gd name="connsiteY245" fmla="*/ 127000 h 398463"/>
                  <a:gd name="connsiteX246" fmla="*/ 420688 w 493713"/>
                  <a:gd name="connsiteY246" fmla="*/ 127000 h 398463"/>
                  <a:gd name="connsiteX247" fmla="*/ 419100 w 493713"/>
                  <a:gd name="connsiteY247" fmla="*/ 125413 h 398463"/>
                  <a:gd name="connsiteX248" fmla="*/ 420688 w 493713"/>
                  <a:gd name="connsiteY248" fmla="*/ 125413 h 398463"/>
                  <a:gd name="connsiteX249" fmla="*/ 473074 w 493713"/>
                  <a:gd name="connsiteY249" fmla="*/ 120650 h 398463"/>
                  <a:gd name="connsiteX250" fmla="*/ 473074 w 493713"/>
                  <a:gd name="connsiteY250" fmla="*/ 122237 h 398463"/>
                  <a:gd name="connsiteX251" fmla="*/ 474662 w 493713"/>
                  <a:gd name="connsiteY251" fmla="*/ 122237 h 398463"/>
                  <a:gd name="connsiteX252" fmla="*/ 474662 w 493713"/>
                  <a:gd name="connsiteY252" fmla="*/ 120650 h 398463"/>
                  <a:gd name="connsiteX253" fmla="*/ 479424 w 493713"/>
                  <a:gd name="connsiteY253" fmla="*/ 120650 h 398463"/>
                  <a:gd name="connsiteX254" fmla="*/ 482600 w 493713"/>
                  <a:gd name="connsiteY254" fmla="*/ 120650 h 398463"/>
                  <a:gd name="connsiteX255" fmla="*/ 482600 w 493713"/>
                  <a:gd name="connsiteY255" fmla="*/ 122237 h 398463"/>
                  <a:gd name="connsiteX256" fmla="*/ 479424 w 493713"/>
                  <a:gd name="connsiteY256" fmla="*/ 125412 h 398463"/>
                  <a:gd name="connsiteX257" fmla="*/ 479424 w 493713"/>
                  <a:gd name="connsiteY257" fmla="*/ 130175 h 398463"/>
                  <a:gd name="connsiteX258" fmla="*/ 477837 w 493713"/>
                  <a:gd name="connsiteY258" fmla="*/ 131762 h 398463"/>
                  <a:gd name="connsiteX259" fmla="*/ 482600 w 493713"/>
                  <a:gd name="connsiteY259" fmla="*/ 133350 h 398463"/>
                  <a:gd name="connsiteX260" fmla="*/ 484187 w 493713"/>
                  <a:gd name="connsiteY260" fmla="*/ 136525 h 398463"/>
                  <a:gd name="connsiteX261" fmla="*/ 482600 w 493713"/>
                  <a:gd name="connsiteY261" fmla="*/ 136525 h 398463"/>
                  <a:gd name="connsiteX262" fmla="*/ 479424 w 493713"/>
                  <a:gd name="connsiteY262" fmla="*/ 136525 h 398463"/>
                  <a:gd name="connsiteX263" fmla="*/ 477837 w 493713"/>
                  <a:gd name="connsiteY263" fmla="*/ 136525 h 398463"/>
                  <a:gd name="connsiteX264" fmla="*/ 474662 w 493713"/>
                  <a:gd name="connsiteY264" fmla="*/ 136525 h 398463"/>
                  <a:gd name="connsiteX265" fmla="*/ 473074 w 493713"/>
                  <a:gd name="connsiteY265" fmla="*/ 133350 h 398463"/>
                  <a:gd name="connsiteX266" fmla="*/ 471487 w 493713"/>
                  <a:gd name="connsiteY266" fmla="*/ 133350 h 398463"/>
                  <a:gd name="connsiteX267" fmla="*/ 468312 w 493713"/>
                  <a:gd name="connsiteY267" fmla="*/ 133350 h 398463"/>
                  <a:gd name="connsiteX268" fmla="*/ 471487 w 493713"/>
                  <a:gd name="connsiteY268" fmla="*/ 131762 h 398463"/>
                  <a:gd name="connsiteX269" fmla="*/ 471487 w 493713"/>
                  <a:gd name="connsiteY269" fmla="*/ 130175 h 398463"/>
                  <a:gd name="connsiteX270" fmla="*/ 471487 w 493713"/>
                  <a:gd name="connsiteY270" fmla="*/ 127000 h 398463"/>
                  <a:gd name="connsiteX271" fmla="*/ 471487 w 493713"/>
                  <a:gd name="connsiteY271" fmla="*/ 125412 h 398463"/>
                  <a:gd name="connsiteX272" fmla="*/ 471487 w 493713"/>
                  <a:gd name="connsiteY272" fmla="*/ 122237 h 398463"/>
                  <a:gd name="connsiteX273" fmla="*/ 85725 w 493713"/>
                  <a:gd name="connsiteY273" fmla="*/ 111125 h 398463"/>
                  <a:gd name="connsiteX274" fmla="*/ 85725 w 493713"/>
                  <a:gd name="connsiteY274" fmla="*/ 114300 h 398463"/>
                  <a:gd name="connsiteX275" fmla="*/ 84138 w 493713"/>
                  <a:gd name="connsiteY275" fmla="*/ 114300 h 398463"/>
                  <a:gd name="connsiteX276" fmla="*/ 409575 w 493713"/>
                  <a:gd name="connsiteY276" fmla="*/ 109538 h 398463"/>
                  <a:gd name="connsiteX277" fmla="*/ 411163 w 493713"/>
                  <a:gd name="connsiteY277" fmla="*/ 109538 h 398463"/>
                  <a:gd name="connsiteX278" fmla="*/ 411163 w 493713"/>
                  <a:gd name="connsiteY278" fmla="*/ 111126 h 398463"/>
                  <a:gd name="connsiteX279" fmla="*/ 106363 w 493713"/>
                  <a:gd name="connsiteY279" fmla="*/ 109538 h 398463"/>
                  <a:gd name="connsiteX280" fmla="*/ 109538 w 493713"/>
                  <a:gd name="connsiteY280" fmla="*/ 109538 h 398463"/>
                  <a:gd name="connsiteX281" fmla="*/ 109538 w 493713"/>
                  <a:gd name="connsiteY281" fmla="*/ 111126 h 398463"/>
                  <a:gd name="connsiteX282" fmla="*/ 106363 w 493713"/>
                  <a:gd name="connsiteY282" fmla="*/ 111126 h 398463"/>
                  <a:gd name="connsiteX283" fmla="*/ 407987 w 493713"/>
                  <a:gd name="connsiteY283" fmla="*/ 106363 h 398463"/>
                  <a:gd name="connsiteX284" fmla="*/ 409575 w 493713"/>
                  <a:gd name="connsiteY284" fmla="*/ 106363 h 398463"/>
                  <a:gd name="connsiteX285" fmla="*/ 409575 w 493713"/>
                  <a:gd name="connsiteY285" fmla="*/ 109538 h 398463"/>
                  <a:gd name="connsiteX286" fmla="*/ 407987 w 493713"/>
                  <a:gd name="connsiteY286" fmla="*/ 109538 h 398463"/>
                  <a:gd name="connsiteX287" fmla="*/ 57150 w 493713"/>
                  <a:gd name="connsiteY287" fmla="*/ 106363 h 398463"/>
                  <a:gd name="connsiteX288" fmla="*/ 58738 w 493713"/>
                  <a:gd name="connsiteY288" fmla="*/ 106363 h 398463"/>
                  <a:gd name="connsiteX289" fmla="*/ 58738 w 493713"/>
                  <a:gd name="connsiteY289" fmla="*/ 109538 h 398463"/>
                  <a:gd name="connsiteX290" fmla="*/ 57150 w 493713"/>
                  <a:gd name="connsiteY290" fmla="*/ 109538 h 398463"/>
                  <a:gd name="connsiteX291" fmla="*/ 112713 w 493713"/>
                  <a:gd name="connsiteY291" fmla="*/ 104775 h 398463"/>
                  <a:gd name="connsiteX292" fmla="*/ 115888 w 493713"/>
                  <a:gd name="connsiteY292" fmla="*/ 106363 h 398463"/>
                  <a:gd name="connsiteX293" fmla="*/ 112713 w 493713"/>
                  <a:gd name="connsiteY293" fmla="*/ 106363 h 398463"/>
                  <a:gd name="connsiteX294" fmla="*/ 111125 w 493713"/>
                  <a:gd name="connsiteY294" fmla="*/ 106363 h 398463"/>
                  <a:gd name="connsiteX295" fmla="*/ 112713 w 493713"/>
                  <a:gd name="connsiteY295" fmla="*/ 101600 h 398463"/>
                  <a:gd name="connsiteX296" fmla="*/ 115888 w 493713"/>
                  <a:gd name="connsiteY296" fmla="*/ 101600 h 398463"/>
                  <a:gd name="connsiteX297" fmla="*/ 115888 w 493713"/>
                  <a:gd name="connsiteY297" fmla="*/ 104775 h 398463"/>
                  <a:gd name="connsiteX298" fmla="*/ 112713 w 493713"/>
                  <a:gd name="connsiteY298" fmla="*/ 104775 h 398463"/>
                  <a:gd name="connsiteX299" fmla="*/ 111125 w 493713"/>
                  <a:gd name="connsiteY299" fmla="*/ 93663 h 398463"/>
                  <a:gd name="connsiteX300" fmla="*/ 112712 w 493713"/>
                  <a:gd name="connsiteY300" fmla="*/ 95250 h 398463"/>
                  <a:gd name="connsiteX301" fmla="*/ 111125 w 493713"/>
                  <a:gd name="connsiteY301" fmla="*/ 98425 h 398463"/>
                  <a:gd name="connsiteX302" fmla="*/ 111125 w 493713"/>
                  <a:gd name="connsiteY302" fmla="*/ 95250 h 398463"/>
                  <a:gd name="connsiteX303" fmla="*/ 106362 w 493713"/>
                  <a:gd name="connsiteY303" fmla="*/ 93663 h 398463"/>
                  <a:gd name="connsiteX304" fmla="*/ 109537 w 493713"/>
                  <a:gd name="connsiteY304" fmla="*/ 93663 h 398463"/>
                  <a:gd name="connsiteX305" fmla="*/ 106362 w 493713"/>
                  <a:gd name="connsiteY305" fmla="*/ 95251 h 398463"/>
                  <a:gd name="connsiteX306" fmla="*/ 104774 w 493713"/>
                  <a:gd name="connsiteY306" fmla="*/ 88900 h 398463"/>
                  <a:gd name="connsiteX307" fmla="*/ 106362 w 493713"/>
                  <a:gd name="connsiteY307" fmla="*/ 88900 h 398463"/>
                  <a:gd name="connsiteX308" fmla="*/ 104774 w 493713"/>
                  <a:gd name="connsiteY308" fmla="*/ 90488 h 398463"/>
                  <a:gd name="connsiteX309" fmla="*/ 104774 w 493713"/>
                  <a:gd name="connsiteY309" fmla="*/ 93663 h 398463"/>
                  <a:gd name="connsiteX310" fmla="*/ 101600 w 493713"/>
                  <a:gd name="connsiteY310" fmla="*/ 93663 h 398463"/>
                  <a:gd name="connsiteX311" fmla="*/ 100012 w 493713"/>
                  <a:gd name="connsiteY311" fmla="*/ 93663 h 398463"/>
                  <a:gd name="connsiteX312" fmla="*/ 100012 w 493713"/>
                  <a:gd name="connsiteY312" fmla="*/ 90488 h 398463"/>
                  <a:gd name="connsiteX313" fmla="*/ 101600 w 493713"/>
                  <a:gd name="connsiteY313" fmla="*/ 90488 h 398463"/>
                  <a:gd name="connsiteX314" fmla="*/ 100012 w 493713"/>
                  <a:gd name="connsiteY314" fmla="*/ 88900 h 398463"/>
                  <a:gd name="connsiteX315" fmla="*/ 100012 w 493713"/>
                  <a:gd name="connsiteY315" fmla="*/ 90488 h 398463"/>
                  <a:gd name="connsiteX316" fmla="*/ 96837 w 493713"/>
                  <a:gd name="connsiteY316" fmla="*/ 90488 h 398463"/>
                  <a:gd name="connsiteX317" fmla="*/ 112712 w 493713"/>
                  <a:gd name="connsiteY317" fmla="*/ 85725 h 398463"/>
                  <a:gd name="connsiteX318" fmla="*/ 115887 w 493713"/>
                  <a:gd name="connsiteY318" fmla="*/ 88900 h 398463"/>
                  <a:gd name="connsiteX319" fmla="*/ 115887 w 493713"/>
                  <a:gd name="connsiteY319" fmla="*/ 90488 h 398463"/>
                  <a:gd name="connsiteX320" fmla="*/ 112712 w 493713"/>
                  <a:gd name="connsiteY320" fmla="*/ 90488 h 398463"/>
                  <a:gd name="connsiteX321" fmla="*/ 112712 w 493713"/>
                  <a:gd name="connsiteY321" fmla="*/ 88900 h 398463"/>
                  <a:gd name="connsiteX322" fmla="*/ 95250 w 493713"/>
                  <a:gd name="connsiteY322" fmla="*/ 85725 h 398463"/>
                  <a:gd name="connsiteX323" fmla="*/ 96837 w 493713"/>
                  <a:gd name="connsiteY323" fmla="*/ 85725 h 398463"/>
                  <a:gd name="connsiteX324" fmla="*/ 96837 w 493713"/>
                  <a:gd name="connsiteY324" fmla="*/ 88900 h 398463"/>
                  <a:gd name="connsiteX325" fmla="*/ 95250 w 493713"/>
                  <a:gd name="connsiteY325" fmla="*/ 90488 h 398463"/>
                  <a:gd name="connsiteX326" fmla="*/ 95250 w 493713"/>
                  <a:gd name="connsiteY326" fmla="*/ 93663 h 398463"/>
                  <a:gd name="connsiteX327" fmla="*/ 93662 w 493713"/>
                  <a:gd name="connsiteY327" fmla="*/ 93663 h 398463"/>
                  <a:gd name="connsiteX328" fmla="*/ 93662 w 493713"/>
                  <a:gd name="connsiteY328" fmla="*/ 90488 h 398463"/>
                  <a:gd name="connsiteX329" fmla="*/ 93662 w 493713"/>
                  <a:gd name="connsiteY329" fmla="*/ 88900 h 398463"/>
                  <a:gd name="connsiteX330" fmla="*/ 120650 w 493713"/>
                  <a:gd name="connsiteY330" fmla="*/ 84138 h 398463"/>
                  <a:gd name="connsiteX331" fmla="*/ 122237 w 493713"/>
                  <a:gd name="connsiteY331" fmla="*/ 84138 h 398463"/>
                  <a:gd name="connsiteX332" fmla="*/ 125412 w 493713"/>
                  <a:gd name="connsiteY332" fmla="*/ 84138 h 398463"/>
                  <a:gd name="connsiteX333" fmla="*/ 125412 w 493713"/>
                  <a:gd name="connsiteY333" fmla="*/ 88900 h 398463"/>
                  <a:gd name="connsiteX334" fmla="*/ 125412 w 493713"/>
                  <a:gd name="connsiteY334" fmla="*/ 90488 h 398463"/>
                  <a:gd name="connsiteX335" fmla="*/ 127000 w 493713"/>
                  <a:gd name="connsiteY335" fmla="*/ 88900 h 398463"/>
                  <a:gd name="connsiteX336" fmla="*/ 128587 w 493713"/>
                  <a:gd name="connsiteY336" fmla="*/ 88900 h 398463"/>
                  <a:gd name="connsiteX337" fmla="*/ 131762 w 493713"/>
                  <a:gd name="connsiteY337" fmla="*/ 88900 h 398463"/>
                  <a:gd name="connsiteX338" fmla="*/ 133350 w 493713"/>
                  <a:gd name="connsiteY338" fmla="*/ 88900 h 398463"/>
                  <a:gd name="connsiteX339" fmla="*/ 133350 w 493713"/>
                  <a:gd name="connsiteY339" fmla="*/ 90488 h 398463"/>
                  <a:gd name="connsiteX340" fmla="*/ 133350 w 493713"/>
                  <a:gd name="connsiteY340" fmla="*/ 93663 h 398463"/>
                  <a:gd name="connsiteX341" fmla="*/ 131762 w 493713"/>
                  <a:gd name="connsiteY341" fmla="*/ 93663 h 398463"/>
                  <a:gd name="connsiteX342" fmla="*/ 131762 w 493713"/>
                  <a:gd name="connsiteY342" fmla="*/ 95250 h 398463"/>
                  <a:gd name="connsiteX343" fmla="*/ 128587 w 493713"/>
                  <a:gd name="connsiteY343" fmla="*/ 95250 h 398463"/>
                  <a:gd name="connsiteX344" fmla="*/ 128587 w 493713"/>
                  <a:gd name="connsiteY344" fmla="*/ 93663 h 398463"/>
                  <a:gd name="connsiteX345" fmla="*/ 127000 w 493713"/>
                  <a:gd name="connsiteY345" fmla="*/ 93663 h 398463"/>
                  <a:gd name="connsiteX346" fmla="*/ 128587 w 493713"/>
                  <a:gd name="connsiteY346" fmla="*/ 95250 h 398463"/>
                  <a:gd name="connsiteX347" fmla="*/ 131762 w 493713"/>
                  <a:gd name="connsiteY347" fmla="*/ 98425 h 398463"/>
                  <a:gd name="connsiteX348" fmla="*/ 131762 w 493713"/>
                  <a:gd name="connsiteY348" fmla="*/ 100013 h 398463"/>
                  <a:gd name="connsiteX349" fmla="*/ 128587 w 493713"/>
                  <a:gd name="connsiteY349" fmla="*/ 98425 h 398463"/>
                  <a:gd name="connsiteX350" fmla="*/ 127000 w 493713"/>
                  <a:gd name="connsiteY350" fmla="*/ 98425 h 398463"/>
                  <a:gd name="connsiteX351" fmla="*/ 127000 w 493713"/>
                  <a:gd name="connsiteY351" fmla="*/ 95250 h 398463"/>
                  <a:gd name="connsiteX352" fmla="*/ 125412 w 493713"/>
                  <a:gd name="connsiteY352" fmla="*/ 95250 h 398463"/>
                  <a:gd name="connsiteX353" fmla="*/ 122238 w 493713"/>
                  <a:gd name="connsiteY353" fmla="*/ 98425 h 398463"/>
                  <a:gd name="connsiteX354" fmla="*/ 122238 w 493713"/>
                  <a:gd name="connsiteY354" fmla="*/ 100012 h 398463"/>
                  <a:gd name="connsiteX355" fmla="*/ 122238 w 493713"/>
                  <a:gd name="connsiteY355" fmla="*/ 100013 h 398463"/>
                  <a:gd name="connsiteX356" fmla="*/ 122238 w 493713"/>
                  <a:gd name="connsiteY356" fmla="*/ 101600 h 398463"/>
                  <a:gd name="connsiteX357" fmla="*/ 120650 w 493713"/>
                  <a:gd name="connsiteY357" fmla="*/ 101600 h 398463"/>
                  <a:gd name="connsiteX358" fmla="*/ 120650 w 493713"/>
                  <a:gd name="connsiteY358" fmla="*/ 100013 h 398463"/>
                  <a:gd name="connsiteX359" fmla="*/ 120650 w 493713"/>
                  <a:gd name="connsiteY359" fmla="*/ 100012 h 398463"/>
                  <a:gd name="connsiteX360" fmla="*/ 120650 w 493713"/>
                  <a:gd name="connsiteY360" fmla="*/ 98425 h 398463"/>
                  <a:gd name="connsiteX361" fmla="*/ 122237 w 493713"/>
                  <a:gd name="connsiteY361" fmla="*/ 98425 h 398463"/>
                  <a:gd name="connsiteX362" fmla="*/ 122237 w 493713"/>
                  <a:gd name="connsiteY362" fmla="*/ 95250 h 398463"/>
                  <a:gd name="connsiteX363" fmla="*/ 120650 w 493713"/>
                  <a:gd name="connsiteY363" fmla="*/ 95250 h 398463"/>
                  <a:gd name="connsiteX364" fmla="*/ 120650 w 493713"/>
                  <a:gd name="connsiteY364" fmla="*/ 93663 h 398463"/>
                  <a:gd name="connsiteX365" fmla="*/ 117475 w 493713"/>
                  <a:gd name="connsiteY365" fmla="*/ 93663 h 398463"/>
                  <a:gd name="connsiteX366" fmla="*/ 120650 w 493713"/>
                  <a:gd name="connsiteY366" fmla="*/ 90488 h 398463"/>
                  <a:gd name="connsiteX367" fmla="*/ 117475 w 493713"/>
                  <a:gd name="connsiteY367" fmla="*/ 90488 h 398463"/>
                  <a:gd name="connsiteX368" fmla="*/ 117475 w 493713"/>
                  <a:gd name="connsiteY368" fmla="*/ 88900 h 398463"/>
                  <a:gd name="connsiteX369" fmla="*/ 117475 w 493713"/>
                  <a:gd name="connsiteY369" fmla="*/ 85725 h 398463"/>
                  <a:gd name="connsiteX370" fmla="*/ 120650 w 493713"/>
                  <a:gd name="connsiteY370" fmla="*/ 88900 h 398463"/>
                  <a:gd name="connsiteX371" fmla="*/ 120650 w 493713"/>
                  <a:gd name="connsiteY371" fmla="*/ 88900 h 398463"/>
                  <a:gd name="connsiteX372" fmla="*/ 120650 w 493713"/>
                  <a:gd name="connsiteY372" fmla="*/ 85725 h 398463"/>
                  <a:gd name="connsiteX373" fmla="*/ 131762 w 493713"/>
                  <a:gd name="connsiteY373" fmla="*/ 79375 h 398463"/>
                  <a:gd name="connsiteX374" fmla="*/ 133350 w 493713"/>
                  <a:gd name="connsiteY374" fmla="*/ 79375 h 398463"/>
                  <a:gd name="connsiteX375" fmla="*/ 133350 w 493713"/>
                  <a:gd name="connsiteY375" fmla="*/ 82550 h 398463"/>
                  <a:gd name="connsiteX376" fmla="*/ 131762 w 493713"/>
                  <a:gd name="connsiteY376" fmla="*/ 82550 h 398463"/>
                  <a:gd name="connsiteX377" fmla="*/ 125412 w 493713"/>
                  <a:gd name="connsiteY377" fmla="*/ 77788 h 398463"/>
                  <a:gd name="connsiteX378" fmla="*/ 127000 w 493713"/>
                  <a:gd name="connsiteY378" fmla="*/ 77788 h 398463"/>
                  <a:gd name="connsiteX379" fmla="*/ 125413 w 493713"/>
                  <a:gd name="connsiteY379" fmla="*/ 79375 h 398463"/>
                  <a:gd name="connsiteX380" fmla="*/ 127000 w 493713"/>
                  <a:gd name="connsiteY380" fmla="*/ 79375 h 398463"/>
                  <a:gd name="connsiteX381" fmla="*/ 125412 w 493713"/>
                  <a:gd name="connsiteY381" fmla="*/ 82550 h 398463"/>
                  <a:gd name="connsiteX382" fmla="*/ 125412 w 493713"/>
                  <a:gd name="connsiteY382" fmla="*/ 79376 h 398463"/>
                  <a:gd name="connsiteX383" fmla="*/ 125412 w 493713"/>
                  <a:gd name="connsiteY383" fmla="*/ 79375 h 398463"/>
                  <a:gd name="connsiteX384" fmla="*/ 14288 w 493713"/>
                  <a:gd name="connsiteY384" fmla="*/ 63500 h 398463"/>
                  <a:gd name="connsiteX385" fmla="*/ 15875 w 493713"/>
                  <a:gd name="connsiteY385" fmla="*/ 63500 h 398463"/>
                  <a:gd name="connsiteX386" fmla="*/ 15875 w 493713"/>
                  <a:gd name="connsiteY386" fmla="*/ 66675 h 398463"/>
                  <a:gd name="connsiteX387" fmla="*/ 14288 w 493713"/>
                  <a:gd name="connsiteY387" fmla="*/ 66675 h 398463"/>
                  <a:gd name="connsiteX388" fmla="*/ 20638 w 493713"/>
                  <a:gd name="connsiteY388" fmla="*/ 55563 h 398463"/>
                  <a:gd name="connsiteX389" fmla="*/ 20638 w 493713"/>
                  <a:gd name="connsiteY389" fmla="*/ 57150 h 398463"/>
                  <a:gd name="connsiteX390" fmla="*/ 20638 w 493713"/>
                  <a:gd name="connsiteY390" fmla="*/ 58738 h 398463"/>
                  <a:gd name="connsiteX391" fmla="*/ 19050 w 493713"/>
                  <a:gd name="connsiteY391" fmla="*/ 58738 h 398463"/>
                  <a:gd name="connsiteX392" fmla="*/ 19050 w 493713"/>
                  <a:gd name="connsiteY392" fmla="*/ 57150 h 398463"/>
                  <a:gd name="connsiteX393" fmla="*/ 20638 w 493713"/>
                  <a:gd name="connsiteY393" fmla="*/ 52388 h 398463"/>
                  <a:gd name="connsiteX394" fmla="*/ 22225 w 493713"/>
                  <a:gd name="connsiteY394" fmla="*/ 52388 h 398463"/>
                  <a:gd name="connsiteX395" fmla="*/ 22225 w 493713"/>
                  <a:gd name="connsiteY395" fmla="*/ 55563 h 398463"/>
                  <a:gd name="connsiteX396" fmla="*/ 20638 w 493713"/>
                  <a:gd name="connsiteY396" fmla="*/ 55563 h 398463"/>
                  <a:gd name="connsiteX397" fmla="*/ 22225 w 493713"/>
                  <a:gd name="connsiteY397" fmla="*/ 46037 h 398463"/>
                  <a:gd name="connsiteX398" fmla="*/ 25400 w 493713"/>
                  <a:gd name="connsiteY398" fmla="*/ 46037 h 398463"/>
                  <a:gd name="connsiteX399" fmla="*/ 25400 w 493713"/>
                  <a:gd name="connsiteY399" fmla="*/ 47625 h 398463"/>
                  <a:gd name="connsiteX400" fmla="*/ 26988 w 493713"/>
                  <a:gd name="connsiteY400" fmla="*/ 47625 h 398463"/>
                  <a:gd name="connsiteX401" fmla="*/ 25400 w 493713"/>
                  <a:gd name="connsiteY401" fmla="*/ 50800 h 398463"/>
                  <a:gd name="connsiteX402" fmla="*/ 22225 w 493713"/>
                  <a:gd name="connsiteY402" fmla="*/ 50800 h 398463"/>
                  <a:gd name="connsiteX403" fmla="*/ 20638 w 493713"/>
                  <a:gd name="connsiteY403" fmla="*/ 52388 h 398463"/>
                  <a:gd name="connsiteX404" fmla="*/ 20638 w 493713"/>
                  <a:gd name="connsiteY404" fmla="*/ 50800 h 398463"/>
                  <a:gd name="connsiteX405" fmla="*/ 22225 w 493713"/>
                  <a:gd name="connsiteY405" fmla="*/ 47625 h 398463"/>
                  <a:gd name="connsiteX406" fmla="*/ 271462 w 493713"/>
                  <a:gd name="connsiteY406" fmla="*/ 39688 h 398463"/>
                  <a:gd name="connsiteX407" fmla="*/ 273050 w 493713"/>
                  <a:gd name="connsiteY407" fmla="*/ 39688 h 398463"/>
                  <a:gd name="connsiteX408" fmla="*/ 273050 w 493713"/>
                  <a:gd name="connsiteY408" fmla="*/ 41275 h 398463"/>
                  <a:gd name="connsiteX409" fmla="*/ 274637 w 493713"/>
                  <a:gd name="connsiteY409" fmla="*/ 41275 h 398463"/>
                  <a:gd name="connsiteX410" fmla="*/ 276225 w 493713"/>
                  <a:gd name="connsiteY410" fmla="*/ 42863 h 398463"/>
                  <a:gd name="connsiteX411" fmla="*/ 274637 w 493713"/>
                  <a:gd name="connsiteY411" fmla="*/ 42863 h 398463"/>
                  <a:gd name="connsiteX412" fmla="*/ 274637 w 493713"/>
                  <a:gd name="connsiteY412" fmla="*/ 46038 h 398463"/>
                  <a:gd name="connsiteX413" fmla="*/ 271462 w 493713"/>
                  <a:gd name="connsiteY413" fmla="*/ 46038 h 398463"/>
                  <a:gd name="connsiteX414" fmla="*/ 271462 w 493713"/>
                  <a:gd name="connsiteY414" fmla="*/ 42863 h 398463"/>
                  <a:gd name="connsiteX415" fmla="*/ 271462 w 493713"/>
                  <a:gd name="connsiteY415" fmla="*/ 41276 h 398463"/>
                  <a:gd name="connsiteX416" fmla="*/ 271462 w 493713"/>
                  <a:gd name="connsiteY416" fmla="*/ 41275 h 398463"/>
                  <a:gd name="connsiteX417" fmla="*/ 265112 w 493713"/>
                  <a:gd name="connsiteY417" fmla="*/ 34925 h 398463"/>
                  <a:gd name="connsiteX418" fmla="*/ 266700 w 493713"/>
                  <a:gd name="connsiteY418" fmla="*/ 34925 h 398463"/>
                  <a:gd name="connsiteX419" fmla="*/ 266700 w 493713"/>
                  <a:gd name="connsiteY419" fmla="*/ 36513 h 398463"/>
                  <a:gd name="connsiteX420" fmla="*/ 31750 w 493713"/>
                  <a:gd name="connsiteY420" fmla="*/ 34925 h 398463"/>
                  <a:gd name="connsiteX421" fmla="*/ 31750 w 493713"/>
                  <a:gd name="connsiteY421" fmla="*/ 36512 h 398463"/>
                  <a:gd name="connsiteX422" fmla="*/ 30163 w 493713"/>
                  <a:gd name="connsiteY422" fmla="*/ 36512 h 398463"/>
                  <a:gd name="connsiteX423" fmla="*/ 111125 w 493713"/>
                  <a:gd name="connsiteY423" fmla="*/ 0 h 398463"/>
                  <a:gd name="connsiteX424" fmla="*/ 112713 w 493713"/>
                  <a:gd name="connsiteY424" fmla="*/ 0 h 398463"/>
                  <a:gd name="connsiteX425" fmla="*/ 115888 w 493713"/>
                  <a:gd name="connsiteY425" fmla="*/ 0 h 398463"/>
                  <a:gd name="connsiteX426" fmla="*/ 115888 w 493713"/>
                  <a:gd name="connsiteY426" fmla="*/ 3175 h 398463"/>
                  <a:gd name="connsiteX427" fmla="*/ 120650 w 493713"/>
                  <a:gd name="connsiteY427" fmla="*/ 0 h 398463"/>
                  <a:gd name="connsiteX428" fmla="*/ 122238 w 493713"/>
                  <a:gd name="connsiteY428" fmla="*/ 0 h 398463"/>
                  <a:gd name="connsiteX429" fmla="*/ 125413 w 493713"/>
                  <a:gd name="connsiteY429" fmla="*/ 0 h 398463"/>
                  <a:gd name="connsiteX430" fmla="*/ 127000 w 493713"/>
                  <a:gd name="connsiteY430" fmla="*/ 0 h 398463"/>
                  <a:gd name="connsiteX431" fmla="*/ 128588 w 493713"/>
                  <a:gd name="connsiteY431" fmla="*/ 0 h 398463"/>
                  <a:gd name="connsiteX432" fmla="*/ 128588 w 493713"/>
                  <a:gd name="connsiteY432" fmla="*/ 3175 h 398463"/>
                  <a:gd name="connsiteX433" fmla="*/ 131763 w 493713"/>
                  <a:gd name="connsiteY433" fmla="*/ 4762 h 398463"/>
                  <a:gd name="connsiteX434" fmla="*/ 133350 w 493713"/>
                  <a:gd name="connsiteY434" fmla="*/ 4762 h 398463"/>
                  <a:gd name="connsiteX435" fmla="*/ 138113 w 493713"/>
                  <a:gd name="connsiteY435" fmla="*/ 3175 h 398463"/>
                  <a:gd name="connsiteX436" fmla="*/ 141288 w 493713"/>
                  <a:gd name="connsiteY436" fmla="*/ 3175 h 398463"/>
                  <a:gd name="connsiteX437" fmla="*/ 144463 w 493713"/>
                  <a:gd name="connsiteY437" fmla="*/ 3175 h 398463"/>
                  <a:gd name="connsiteX438" fmla="*/ 142875 w 493713"/>
                  <a:gd name="connsiteY438" fmla="*/ 4762 h 398463"/>
                  <a:gd name="connsiteX439" fmla="*/ 144463 w 493713"/>
                  <a:gd name="connsiteY439" fmla="*/ 4762 h 398463"/>
                  <a:gd name="connsiteX440" fmla="*/ 147638 w 493713"/>
                  <a:gd name="connsiteY440" fmla="*/ 4762 h 398463"/>
                  <a:gd name="connsiteX441" fmla="*/ 149225 w 493713"/>
                  <a:gd name="connsiteY441" fmla="*/ 3175 h 398463"/>
                  <a:gd name="connsiteX442" fmla="*/ 152400 w 493713"/>
                  <a:gd name="connsiteY442" fmla="*/ 3175 h 398463"/>
                  <a:gd name="connsiteX443" fmla="*/ 153988 w 493713"/>
                  <a:gd name="connsiteY443" fmla="*/ 4762 h 398463"/>
                  <a:gd name="connsiteX444" fmla="*/ 153988 w 493713"/>
                  <a:gd name="connsiteY444" fmla="*/ 7937 h 398463"/>
                  <a:gd name="connsiteX445" fmla="*/ 155575 w 493713"/>
                  <a:gd name="connsiteY445" fmla="*/ 7937 h 398463"/>
                  <a:gd name="connsiteX446" fmla="*/ 158750 w 493713"/>
                  <a:gd name="connsiteY446" fmla="*/ 7937 h 398463"/>
                  <a:gd name="connsiteX447" fmla="*/ 158750 w 493713"/>
                  <a:gd name="connsiteY447" fmla="*/ 4762 h 398463"/>
                  <a:gd name="connsiteX448" fmla="*/ 160338 w 493713"/>
                  <a:gd name="connsiteY448" fmla="*/ 4762 h 398463"/>
                  <a:gd name="connsiteX449" fmla="*/ 163513 w 493713"/>
                  <a:gd name="connsiteY449" fmla="*/ 4762 h 398463"/>
                  <a:gd name="connsiteX450" fmla="*/ 163513 w 493713"/>
                  <a:gd name="connsiteY450" fmla="*/ 7937 h 398463"/>
                  <a:gd name="connsiteX451" fmla="*/ 165100 w 493713"/>
                  <a:gd name="connsiteY451" fmla="*/ 7937 h 398463"/>
                  <a:gd name="connsiteX452" fmla="*/ 168275 w 493713"/>
                  <a:gd name="connsiteY452" fmla="*/ 7937 h 398463"/>
                  <a:gd name="connsiteX453" fmla="*/ 169863 w 493713"/>
                  <a:gd name="connsiteY453" fmla="*/ 7937 h 398463"/>
                  <a:gd name="connsiteX454" fmla="*/ 171450 w 493713"/>
                  <a:gd name="connsiteY454" fmla="*/ 7937 h 398463"/>
                  <a:gd name="connsiteX455" fmla="*/ 176213 w 493713"/>
                  <a:gd name="connsiteY455" fmla="*/ 9525 h 398463"/>
                  <a:gd name="connsiteX456" fmla="*/ 179388 w 493713"/>
                  <a:gd name="connsiteY456" fmla="*/ 11112 h 398463"/>
                  <a:gd name="connsiteX457" fmla="*/ 180975 w 493713"/>
                  <a:gd name="connsiteY457" fmla="*/ 11112 h 398463"/>
                  <a:gd name="connsiteX458" fmla="*/ 184150 w 493713"/>
                  <a:gd name="connsiteY458" fmla="*/ 11112 h 398463"/>
                  <a:gd name="connsiteX459" fmla="*/ 185738 w 493713"/>
                  <a:gd name="connsiteY459" fmla="*/ 11112 h 398463"/>
                  <a:gd name="connsiteX460" fmla="*/ 187325 w 493713"/>
                  <a:gd name="connsiteY460" fmla="*/ 11112 h 398463"/>
                  <a:gd name="connsiteX461" fmla="*/ 190500 w 493713"/>
                  <a:gd name="connsiteY461" fmla="*/ 11112 h 398463"/>
                  <a:gd name="connsiteX462" fmla="*/ 192088 w 493713"/>
                  <a:gd name="connsiteY462" fmla="*/ 11112 h 398463"/>
                  <a:gd name="connsiteX463" fmla="*/ 192088 w 493713"/>
                  <a:gd name="connsiteY463" fmla="*/ 14287 h 398463"/>
                  <a:gd name="connsiteX464" fmla="*/ 195263 w 493713"/>
                  <a:gd name="connsiteY464" fmla="*/ 14287 h 398463"/>
                  <a:gd name="connsiteX465" fmla="*/ 195263 w 493713"/>
                  <a:gd name="connsiteY465" fmla="*/ 11112 h 398463"/>
                  <a:gd name="connsiteX466" fmla="*/ 196850 w 493713"/>
                  <a:gd name="connsiteY466" fmla="*/ 11112 h 398463"/>
                  <a:gd name="connsiteX467" fmla="*/ 196850 w 493713"/>
                  <a:gd name="connsiteY467" fmla="*/ 14287 h 398463"/>
                  <a:gd name="connsiteX468" fmla="*/ 200025 w 493713"/>
                  <a:gd name="connsiteY468" fmla="*/ 14287 h 398463"/>
                  <a:gd name="connsiteX469" fmla="*/ 201613 w 493713"/>
                  <a:gd name="connsiteY469" fmla="*/ 14287 h 398463"/>
                  <a:gd name="connsiteX470" fmla="*/ 203200 w 493713"/>
                  <a:gd name="connsiteY470" fmla="*/ 14287 h 398463"/>
                  <a:gd name="connsiteX471" fmla="*/ 206375 w 493713"/>
                  <a:gd name="connsiteY471" fmla="*/ 14287 h 398463"/>
                  <a:gd name="connsiteX472" fmla="*/ 207963 w 493713"/>
                  <a:gd name="connsiteY472" fmla="*/ 14287 h 398463"/>
                  <a:gd name="connsiteX473" fmla="*/ 207963 w 493713"/>
                  <a:gd name="connsiteY473" fmla="*/ 15875 h 398463"/>
                  <a:gd name="connsiteX474" fmla="*/ 211138 w 493713"/>
                  <a:gd name="connsiteY474" fmla="*/ 15875 h 398463"/>
                  <a:gd name="connsiteX475" fmla="*/ 212725 w 493713"/>
                  <a:gd name="connsiteY475" fmla="*/ 19050 h 398463"/>
                  <a:gd name="connsiteX476" fmla="*/ 215900 w 493713"/>
                  <a:gd name="connsiteY476" fmla="*/ 19050 h 398463"/>
                  <a:gd name="connsiteX477" fmla="*/ 215900 w 493713"/>
                  <a:gd name="connsiteY477" fmla="*/ 20637 h 398463"/>
                  <a:gd name="connsiteX478" fmla="*/ 217488 w 493713"/>
                  <a:gd name="connsiteY478" fmla="*/ 19050 h 398463"/>
                  <a:gd name="connsiteX479" fmla="*/ 219075 w 493713"/>
                  <a:gd name="connsiteY479" fmla="*/ 19050 h 398463"/>
                  <a:gd name="connsiteX480" fmla="*/ 222250 w 493713"/>
                  <a:gd name="connsiteY480" fmla="*/ 19050 h 398463"/>
                  <a:gd name="connsiteX481" fmla="*/ 223838 w 493713"/>
                  <a:gd name="connsiteY481" fmla="*/ 19050 h 398463"/>
                  <a:gd name="connsiteX482" fmla="*/ 227013 w 493713"/>
                  <a:gd name="connsiteY482" fmla="*/ 19050 h 398463"/>
                  <a:gd name="connsiteX483" fmla="*/ 228600 w 493713"/>
                  <a:gd name="connsiteY483" fmla="*/ 19050 h 398463"/>
                  <a:gd name="connsiteX484" fmla="*/ 230188 w 493713"/>
                  <a:gd name="connsiteY484" fmla="*/ 19050 h 398463"/>
                  <a:gd name="connsiteX485" fmla="*/ 230188 w 493713"/>
                  <a:gd name="connsiteY485" fmla="*/ 20637 h 398463"/>
                  <a:gd name="connsiteX486" fmla="*/ 230188 w 493713"/>
                  <a:gd name="connsiteY486" fmla="*/ 23812 h 398463"/>
                  <a:gd name="connsiteX487" fmla="*/ 233363 w 493713"/>
                  <a:gd name="connsiteY487" fmla="*/ 25400 h 398463"/>
                  <a:gd name="connsiteX488" fmla="*/ 234950 w 493713"/>
                  <a:gd name="connsiteY488" fmla="*/ 25400 h 398463"/>
                  <a:gd name="connsiteX489" fmla="*/ 234950 w 493713"/>
                  <a:gd name="connsiteY489" fmla="*/ 26987 h 398463"/>
                  <a:gd name="connsiteX490" fmla="*/ 239713 w 493713"/>
                  <a:gd name="connsiteY490" fmla="*/ 26987 h 398463"/>
                  <a:gd name="connsiteX491" fmla="*/ 239713 w 493713"/>
                  <a:gd name="connsiteY491" fmla="*/ 30162 h 398463"/>
                  <a:gd name="connsiteX492" fmla="*/ 242888 w 493713"/>
                  <a:gd name="connsiteY492" fmla="*/ 30162 h 398463"/>
                  <a:gd name="connsiteX493" fmla="*/ 242888 w 493713"/>
                  <a:gd name="connsiteY493" fmla="*/ 31750 h 398463"/>
                  <a:gd name="connsiteX494" fmla="*/ 244475 w 493713"/>
                  <a:gd name="connsiteY494" fmla="*/ 31750 h 398463"/>
                  <a:gd name="connsiteX495" fmla="*/ 246063 w 493713"/>
                  <a:gd name="connsiteY495" fmla="*/ 31750 h 398463"/>
                  <a:gd name="connsiteX496" fmla="*/ 249238 w 493713"/>
                  <a:gd name="connsiteY496" fmla="*/ 30162 h 398463"/>
                  <a:gd name="connsiteX497" fmla="*/ 250825 w 493713"/>
                  <a:gd name="connsiteY497" fmla="*/ 30162 h 398463"/>
                  <a:gd name="connsiteX498" fmla="*/ 250825 w 493713"/>
                  <a:gd name="connsiteY498" fmla="*/ 31750 h 398463"/>
                  <a:gd name="connsiteX499" fmla="*/ 254000 w 493713"/>
                  <a:gd name="connsiteY499" fmla="*/ 31750 h 398463"/>
                  <a:gd name="connsiteX500" fmla="*/ 255588 w 493713"/>
                  <a:gd name="connsiteY500" fmla="*/ 31750 h 398463"/>
                  <a:gd name="connsiteX501" fmla="*/ 255588 w 493713"/>
                  <a:gd name="connsiteY501" fmla="*/ 34925 h 398463"/>
                  <a:gd name="connsiteX502" fmla="*/ 258763 w 493713"/>
                  <a:gd name="connsiteY502" fmla="*/ 36512 h 398463"/>
                  <a:gd name="connsiteX503" fmla="*/ 260350 w 493713"/>
                  <a:gd name="connsiteY503" fmla="*/ 39687 h 398463"/>
                  <a:gd name="connsiteX504" fmla="*/ 261938 w 493713"/>
                  <a:gd name="connsiteY504" fmla="*/ 39687 h 398463"/>
                  <a:gd name="connsiteX505" fmla="*/ 265113 w 493713"/>
                  <a:gd name="connsiteY505" fmla="*/ 39687 h 398463"/>
                  <a:gd name="connsiteX506" fmla="*/ 266700 w 493713"/>
                  <a:gd name="connsiteY506" fmla="*/ 41275 h 398463"/>
                  <a:gd name="connsiteX507" fmla="*/ 266700 w 493713"/>
                  <a:gd name="connsiteY507" fmla="*/ 42862 h 398463"/>
                  <a:gd name="connsiteX508" fmla="*/ 269875 w 493713"/>
                  <a:gd name="connsiteY508" fmla="*/ 47625 h 398463"/>
                  <a:gd name="connsiteX509" fmla="*/ 271463 w 493713"/>
                  <a:gd name="connsiteY509" fmla="*/ 47625 h 398463"/>
                  <a:gd name="connsiteX510" fmla="*/ 271463 w 493713"/>
                  <a:gd name="connsiteY510" fmla="*/ 50800 h 398463"/>
                  <a:gd name="connsiteX511" fmla="*/ 274638 w 493713"/>
                  <a:gd name="connsiteY511" fmla="*/ 50800 h 398463"/>
                  <a:gd name="connsiteX512" fmla="*/ 274638 w 493713"/>
                  <a:gd name="connsiteY512" fmla="*/ 47625 h 398463"/>
                  <a:gd name="connsiteX513" fmla="*/ 276225 w 493713"/>
                  <a:gd name="connsiteY513" fmla="*/ 47625 h 398463"/>
                  <a:gd name="connsiteX514" fmla="*/ 276225 w 493713"/>
                  <a:gd name="connsiteY514" fmla="*/ 50800 h 398463"/>
                  <a:gd name="connsiteX515" fmla="*/ 276225 w 493713"/>
                  <a:gd name="connsiteY515" fmla="*/ 52388 h 398463"/>
                  <a:gd name="connsiteX516" fmla="*/ 277813 w 493713"/>
                  <a:gd name="connsiteY516" fmla="*/ 52388 h 398463"/>
                  <a:gd name="connsiteX517" fmla="*/ 280988 w 493713"/>
                  <a:gd name="connsiteY517" fmla="*/ 52388 h 398463"/>
                  <a:gd name="connsiteX518" fmla="*/ 280988 w 493713"/>
                  <a:gd name="connsiteY518" fmla="*/ 55563 h 398463"/>
                  <a:gd name="connsiteX519" fmla="*/ 277813 w 493713"/>
                  <a:gd name="connsiteY519" fmla="*/ 57150 h 398463"/>
                  <a:gd name="connsiteX520" fmla="*/ 280988 w 493713"/>
                  <a:gd name="connsiteY520" fmla="*/ 57150 h 398463"/>
                  <a:gd name="connsiteX521" fmla="*/ 280988 w 493713"/>
                  <a:gd name="connsiteY521" fmla="*/ 58738 h 398463"/>
                  <a:gd name="connsiteX522" fmla="*/ 282575 w 493713"/>
                  <a:gd name="connsiteY522" fmla="*/ 58738 h 398463"/>
                  <a:gd name="connsiteX523" fmla="*/ 282575 w 493713"/>
                  <a:gd name="connsiteY523" fmla="*/ 57150 h 398463"/>
                  <a:gd name="connsiteX524" fmla="*/ 285750 w 493713"/>
                  <a:gd name="connsiteY524" fmla="*/ 58738 h 398463"/>
                  <a:gd name="connsiteX525" fmla="*/ 287338 w 493713"/>
                  <a:gd name="connsiteY525" fmla="*/ 58738 h 398463"/>
                  <a:gd name="connsiteX526" fmla="*/ 287338 w 493713"/>
                  <a:gd name="connsiteY526" fmla="*/ 61913 h 398463"/>
                  <a:gd name="connsiteX527" fmla="*/ 285750 w 493713"/>
                  <a:gd name="connsiteY527" fmla="*/ 61913 h 398463"/>
                  <a:gd name="connsiteX528" fmla="*/ 282575 w 493713"/>
                  <a:gd name="connsiteY528" fmla="*/ 61913 h 398463"/>
                  <a:gd name="connsiteX529" fmla="*/ 280988 w 493713"/>
                  <a:gd name="connsiteY529" fmla="*/ 61913 h 398463"/>
                  <a:gd name="connsiteX530" fmla="*/ 280988 w 493713"/>
                  <a:gd name="connsiteY530" fmla="*/ 63500 h 398463"/>
                  <a:gd name="connsiteX531" fmla="*/ 282575 w 493713"/>
                  <a:gd name="connsiteY531" fmla="*/ 63500 h 398463"/>
                  <a:gd name="connsiteX532" fmla="*/ 285750 w 493713"/>
                  <a:gd name="connsiteY532" fmla="*/ 66675 h 398463"/>
                  <a:gd name="connsiteX533" fmla="*/ 285750 w 493713"/>
                  <a:gd name="connsiteY533" fmla="*/ 63500 h 398463"/>
                  <a:gd name="connsiteX534" fmla="*/ 287338 w 493713"/>
                  <a:gd name="connsiteY534" fmla="*/ 66675 h 398463"/>
                  <a:gd name="connsiteX535" fmla="*/ 287338 w 493713"/>
                  <a:gd name="connsiteY535" fmla="*/ 63500 h 398463"/>
                  <a:gd name="connsiteX536" fmla="*/ 290513 w 493713"/>
                  <a:gd name="connsiteY536" fmla="*/ 63500 h 398463"/>
                  <a:gd name="connsiteX537" fmla="*/ 290513 w 493713"/>
                  <a:gd name="connsiteY537" fmla="*/ 66675 h 398463"/>
                  <a:gd name="connsiteX538" fmla="*/ 293688 w 493713"/>
                  <a:gd name="connsiteY538" fmla="*/ 66675 h 398463"/>
                  <a:gd name="connsiteX539" fmla="*/ 287338 w 493713"/>
                  <a:gd name="connsiteY539" fmla="*/ 68263 h 398463"/>
                  <a:gd name="connsiteX540" fmla="*/ 287338 w 493713"/>
                  <a:gd name="connsiteY540" fmla="*/ 69850 h 398463"/>
                  <a:gd name="connsiteX541" fmla="*/ 287338 w 493713"/>
                  <a:gd name="connsiteY541" fmla="*/ 73025 h 398463"/>
                  <a:gd name="connsiteX542" fmla="*/ 287338 w 493713"/>
                  <a:gd name="connsiteY542" fmla="*/ 74613 h 398463"/>
                  <a:gd name="connsiteX543" fmla="*/ 290513 w 493713"/>
                  <a:gd name="connsiteY543" fmla="*/ 74613 h 398463"/>
                  <a:gd name="connsiteX544" fmla="*/ 292100 w 493713"/>
                  <a:gd name="connsiteY544" fmla="*/ 73025 h 398463"/>
                  <a:gd name="connsiteX545" fmla="*/ 293688 w 493713"/>
                  <a:gd name="connsiteY545" fmla="*/ 73025 h 398463"/>
                  <a:gd name="connsiteX546" fmla="*/ 293688 w 493713"/>
                  <a:gd name="connsiteY546" fmla="*/ 69850 h 398463"/>
                  <a:gd name="connsiteX547" fmla="*/ 296863 w 493713"/>
                  <a:gd name="connsiteY547" fmla="*/ 69850 h 398463"/>
                  <a:gd name="connsiteX548" fmla="*/ 298450 w 493713"/>
                  <a:gd name="connsiteY548" fmla="*/ 69850 h 398463"/>
                  <a:gd name="connsiteX549" fmla="*/ 298450 w 493713"/>
                  <a:gd name="connsiteY549" fmla="*/ 68263 h 398463"/>
                  <a:gd name="connsiteX550" fmla="*/ 301625 w 493713"/>
                  <a:gd name="connsiteY550" fmla="*/ 68263 h 398463"/>
                  <a:gd name="connsiteX551" fmla="*/ 303213 w 493713"/>
                  <a:gd name="connsiteY551" fmla="*/ 68263 h 398463"/>
                  <a:gd name="connsiteX552" fmla="*/ 303213 w 493713"/>
                  <a:gd name="connsiteY552" fmla="*/ 69850 h 398463"/>
                  <a:gd name="connsiteX553" fmla="*/ 306388 w 493713"/>
                  <a:gd name="connsiteY553" fmla="*/ 69850 h 398463"/>
                  <a:gd name="connsiteX554" fmla="*/ 307975 w 493713"/>
                  <a:gd name="connsiteY554" fmla="*/ 68263 h 398463"/>
                  <a:gd name="connsiteX555" fmla="*/ 307975 w 493713"/>
                  <a:gd name="connsiteY555" fmla="*/ 69850 h 398463"/>
                  <a:gd name="connsiteX556" fmla="*/ 307975 w 493713"/>
                  <a:gd name="connsiteY556" fmla="*/ 73025 h 398463"/>
                  <a:gd name="connsiteX557" fmla="*/ 309563 w 493713"/>
                  <a:gd name="connsiteY557" fmla="*/ 73025 h 398463"/>
                  <a:gd name="connsiteX558" fmla="*/ 314325 w 493713"/>
                  <a:gd name="connsiteY558" fmla="*/ 73025 h 398463"/>
                  <a:gd name="connsiteX559" fmla="*/ 314325 w 493713"/>
                  <a:gd name="connsiteY559" fmla="*/ 69850 h 398463"/>
                  <a:gd name="connsiteX560" fmla="*/ 317500 w 493713"/>
                  <a:gd name="connsiteY560" fmla="*/ 69850 h 398463"/>
                  <a:gd name="connsiteX561" fmla="*/ 319088 w 493713"/>
                  <a:gd name="connsiteY561" fmla="*/ 69850 h 398463"/>
                  <a:gd name="connsiteX562" fmla="*/ 320675 w 493713"/>
                  <a:gd name="connsiteY562" fmla="*/ 73025 h 398463"/>
                  <a:gd name="connsiteX563" fmla="*/ 323850 w 493713"/>
                  <a:gd name="connsiteY563" fmla="*/ 73025 h 398463"/>
                  <a:gd name="connsiteX564" fmla="*/ 325438 w 493713"/>
                  <a:gd name="connsiteY564" fmla="*/ 73025 h 398463"/>
                  <a:gd name="connsiteX565" fmla="*/ 328613 w 493713"/>
                  <a:gd name="connsiteY565" fmla="*/ 73025 h 398463"/>
                  <a:gd name="connsiteX566" fmla="*/ 330200 w 493713"/>
                  <a:gd name="connsiteY566" fmla="*/ 74613 h 398463"/>
                  <a:gd name="connsiteX567" fmla="*/ 333375 w 493713"/>
                  <a:gd name="connsiteY567" fmla="*/ 74613 h 398463"/>
                  <a:gd name="connsiteX568" fmla="*/ 333375 w 493713"/>
                  <a:gd name="connsiteY568" fmla="*/ 77788 h 398463"/>
                  <a:gd name="connsiteX569" fmla="*/ 334963 w 493713"/>
                  <a:gd name="connsiteY569" fmla="*/ 77788 h 398463"/>
                  <a:gd name="connsiteX570" fmla="*/ 339725 w 493713"/>
                  <a:gd name="connsiteY570" fmla="*/ 79375 h 398463"/>
                  <a:gd name="connsiteX571" fmla="*/ 341313 w 493713"/>
                  <a:gd name="connsiteY571" fmla="*/ 79375 h 398463"/>
                  <a:gd name="connsiteX572" fmla="*/ 341313 w 493713"/>
                  <a:gd name="connsiteY572" fmla="*/ 82550 h 398463"/>
                  <a:gd name="connsiteX573" fmla="*/ 344488 w 493713"/>
                  <a:gd name="connsiteY573" fmla="*/ 82550 h 398463"/>
                  <a:gd name="connsiteX574" fmla="*/ 344488 w 493713"/>
                  <a:gd name="connsiteY574" fmla="*/ 84138 h 398463"/>
                  <a:gd name="connsiteX575" fmla="*/ 346075 w 493713"/>
                  <a:gd name="connsiteY575" fmla="*/ 84138 h 398463"/>
                  <a:gd name="connsiteX576" fmla="*/ 349250 w 493713"/>
                  <a:gd name="connsiteY576" fmla="*/ 84138 h 398463"/>
                  <a:gd name="connsiteX577" fmla="*/ 350838 w 493713"/>
                  <a:gd name="connsiteY577" fmla="*/ 85725 h 398463"/>
                  <a:gd name="connsiteX578" fmla="*/ 352425 w 493713"/>
                  <a:gd name="connsiteY578" fmla="*/ 85725 h 398463"/>
                  <a:gd name="connsiteX579" fmla="*/ 355600 w 493713"/>
                  <a:gd name="connsiteY579" fmla="*/ 84138 h 398463"/>
                  <a:gd name="connsiteX580" fmla="*/ 357188 w 493713"/>
                  <a:gd name="connsiteY580" fmla="*/ 85725 h 398463"/>
                  <a:gd name="connsiteX581" fmla="*/ 360363 w 493713"/>
                  <a:gd name="connsiteY581" fmla="*/ 88900 h 398463"/>
                  <a:gd name="connsiteX582" fmla="*/ 361950 w 493713"/>
                  <a:gd name="connsiteY582" fmla="*/ 90488 h 398463"/>
                  <a:gd name="connsiteX583" fmla="*/ 365125 w 493713"/>
                  <a:gd name="connsiteY583" fmla="*/ 90488 h 398463"/>
                  <a:gd name="connsiteX584" fmla="*/ 365125 w 493713"/>
                  <a:gd name="connsiteY584" fmla="*/ 93663 h 398463"/>
                  <a:gd name="connsiteX585" fmla="*/ 366713 w 493713"/>
                  <a:gd name="connsiteY585" fmla="*/ 93663 h 398463"/>
                  <a:gd name="connsiteX586" fmla="*/ 366713 w 493713"/>
                  <a:gd name="connsiteY586" fmla="*/ 95250 h 398463"/>
                  <a:gd name="connsiteX587" fmla="*/ 368300 w 493713"/>
                  <a:gd name="connsiteY587" fmla="*/ 98425 h 398463"/>
                  <a:gd name="connsiteX588" fmla="*/ 371475 w 493713"/>
                  <a:gd name="connsiteY588" fmla="*/ 98425 h 398463"/>
                  <a:gd name="connsiteX589" fmla="*/ 371475 w 493713"/>
                  <a:gd name="connsiteY589" fmla="*/ 95250 h 398463"/>
                  <a:gd name="connsiteX590" fmla="*/ 373063 w 493713"/>
                  <a:gd name="connsiteY590" fmla="*/ 95250 h 398463"/>
                  <a:gd name="connsiteX591" fmla="*/ 373063 w 493713"/>
                  <a:gd name="connsiteY591" fmla="*/ 98425 h 398463"/>
                  <a:gd name="connsiteX592" fmla="*/ 373063 w 493713"/>
                  <a:gd name="connsiteY592" fmla="*/ 100013 h 398463"/>
                  <a:gd name="connsiteX593" fmla="*/ 376238 w 493713"/>
                  <a:gd name="connsiteY593" fmla="*/ 100013 h 398463"/>
                  <a:gd name="connsiteX594" fmla="*/ 376238 w 493713"/>
                  <a:gd name="connsiteY594" fmla="*/ 101600 h 398463"/>
                  <a:gd name="connsiteX595" fmla="*/ 377825 w 493713"/>
                  <a:gd name="connsiteY595" fmla="*/ 101600 h 398463"/>
                  <a:gd name="connsiteX596" fmla="*/ 381000 w 493713"/>
                  <a:gd name="connsiteY596" fmla="*/ 100013 h 398463"/>
                  <a:gd name="connsiteX597" fmla="*/ 382588 w 493713"/>
                  <a:gd name="connsiteY597" fmla="*/ 100013 h 398463"/>
                  <a:gd name="connsiteX598" fmla="*/ 384175 w 493713"/>
                  <a:gd name="connsiteY598" fmla="*/ 101600 h 398463"/>
                  <a:gd name="connsiteX599" fmla="*/ 387350 w 493713"/>
                  <a:gd name="connsiteY599" fmla="*/ 101600 h 398463"/>
                  <a:gd name="connsiteX600" fmla="*/ 387350 w 493713"/>
                  <a:gd name="connsiteY600" fmla="*/ 100013 h 398463"/>
                  <a:gd name="connsiteX601" fmla="*/ 392113 w 493713"/>
                  <a:gd name="connsiteY601" fmla="*/ 101600 h 398463"/>
                  <a:gd name="connsiteX602" fmla="*/ 393700 w 493713"/>
                  <a:gd name="connsiteY602" fmla="*/ 101600 h 398463"/>
                  <a:gd name="connsiteX603" fmla="*/ 395288 w 493713"/>
                  <a:gd name="connsiteY603" fmla="*/ 101600 h 398463"/>
                  <a:gd name="connsiteX604" fmla="*/ 398463 w 493713"/>
                  <a:gd name="connsiteY604" fmla="*/ 101600 h 398463"/>
                  <a:gd name="connsiteX605" fmla="*/ 398463 w 493713"/>
                  <a:gd name="connsiteY605" fmla="*/ 104775 h 398463"/>
                  <a:gd name="connsiteX606" fmla="*/ 398463 w 493713"/>
                  <a:gd name="connsiteY606" fmla="*/ 106363 h 398463"/>
                  <a:gd name="connsiteX607" fmla="*/ 395288 w 493713"/>
                  <a:gd name="connsiteY607" fmla="*/ 106363 h 398463"/>
                  <a:gd name="connsiteX608" fmla="*/ 395288 w 493713"/>
                  <a:gd name="connsiteY608" fmla="*/ 109538 h 398463"/>
                  <a:gd name="connsiteX609" fmla="*/ 398463 w 493713"/>
                  <a:gd name="connsiteY609" fmla="*/ 109538 h 398463"/>
                  <a:gd name="connsiteX610" fmla="*/ 395288 w 493713"/>
                  <a:gd name="connsiteY610" fmla="*/ 111125 h 398463"/>
                  <a:gd name="connsiteX611" fmla="*/ 395288 w 493713"/>
                  <a:gd name="connsiteY611" fmla="*/ 114300 h 398463"/>
                  <a:gd name="connsiteX612" fmla="*/ 393700 w 493713"/>
                  <a:gd name="connsiteY612" fmla="*/ 114300 h 398463"/>
                  <a:gd name="connsiteX613" fmla="*/ 393700 w 493713"/>
                  <a:gd name="connsiteY613" fmla="*/ 115888 h 398463"/>
                  <a:gd name="connsiteX614" fmla="*/ 393700 w 493713"/>
                  <a:gd name="connsiteY614" fmla="*/ 117475 h 398463"/>
                  <a:gd name="connsiteX615" fmla="*/ 395288 w 493713"/>
                  <a:gd name="connsiteY615" fmla="*/ 120650 h 398463"/>
                  <a:gd name="connsiteX616" fmla="*/ 395288 w 493713"/>
                  <a:gd name="connsiteY616" fmla="*/ 122238 h 398463"/>
                  <a:gd name="connsiteX617" fmla="*/ 398463 w 493713"/>
                  <a:gd name="connsiteY617" fmla="*/ 122238 h 398463"/>
                  <a:gd name="connsiteX618" fmla="*/ 400050 w 493713"/>
                  <a:gd name="connsiteY618" fmla="*/ 122238 h 398463"/>
                  <a:gd name="connsiteX619" fmla="*/ 400050 w 493713"/>
                  <a:gd name="connsiteY619" fmla="*/ 120650 h 398463"/>
                  <a:gd name="connsiteX620" fmla="*/ 400050 w 493713"/>
                  <a:gd name="connsiteY620" fmla="*/ 117475 h 398463"/>
                  <a:gd name="connsiteX621" fmla="*/ 400050 w 493713"/>
                  <a:gd name="connsiteY621" fmla="*/ 115888 h 398463"/>
                  <a:gd name="connsiteX622" fmla="*/ 400050 w 493713"/>
                  <a:gd name="connsiteY622" fmla="*/ 114300 h 398463"/>
                  <a:gd name="connsiteX623" fmla="*/ 400050 w 493713"/>
                  <a:gd name="connsiteY623" fmla="*/ 111125 h 398463"/>
                  <a:gd name="connsiteX624" fmla="*/ 400050 w 493713"/>
                  <a:gd name="connsiteY624" fmla="*/ 109538 h 398463"/>
                  <a:gd name="connsiteX625" fmla="*/ 403225 w 493713"/>
                  <a:gd name="connsiteY625" fmla="*/ 109538 h 398463"/>
                  <a:gd name="connsiteX626" fmla="*/ 403225 w 493713"/>
                  <a:gd name="connsiteY626" fmla="*/ 106363 h 398463"/>
                  <a:gd name="connsiteX627" fmla="*/ 404813 w 493713"/>
                  <a:gd name="connsiteY627" fmla="*/ 109538 h 398463"/>
                  <a:gd name="connsiteX628" fmla="*/ 404813 w 493713"/>
                  <a:gd name="connsiteY628" fmla="*/ 111125 h 398463"/>
                  <a:gd name="connsiteX629" fmla="*/ 404813 w 493713"/>
                  <a:gd name="connsiteY629" fmla="*/ 114300 h 398463"/>
                  <a:gd name="connsiteX630" fmla="*/ 407988 w 493713"/>
                  <a:gd name="connsiteY630" fmla="*/ 114300 h 398463"/>
                  <a:gd name="connsiteX631" fmla="*/ 409575 w 493713"/>
                  <a:gd name="connsiteY631" fmla="*/ 114300 h 398463"/>
                  <a:gd name="connsiteX632" fmla="*/ 411163 w 493713"/>
                  <a:gd name="connsiteY632" fmla="*/ 114300 h 398463"/>
                  <a:gd name="connsiteX633" fmla="*/ 414338 w 493713"/>
                  <a:gd name="connsiteY633" fmla="*/ 114300 h 398463"/>
                  <a:gd name="connsiteX634" fmla="*/ 414338 w 493713"/>
                  <a:gd name="connsiteY634" fmla="*/ 115888 h 398463"/>
                  <a:gd name="connsiteX635" fmla="*/ 415925 w 493713"/>
                  <a:gd name="connsiteY635" fmla="*/ 115888 h 398463"/>
                  <a:gd name="connsiteX636" fmla="*/ 415925 w 493713"/>
                  <a:gd name="connsiteY636" fmla="*/ 117475 h 398463"/>
                  <a:gd name="connsiteX637" fmla="*/ 415925 w 493713"/>
                  <a:gd name="connsiteY637" fmla="*/ 120650 h 398463"/>
                  <a:gd name="connsiteX638" fmla="*/ 415925 w 493713"/>
                  <a:gd name="connsiteY638" fmla="*/ 122238 h 398463"/>
                  <a:gd name="connsiteX639" fmla="*/ 419100 w 493713"/>
                  <a:gd name="connsiteY639" fmla="*/ 122238 h 398463"/>
                  <a:gd name="connsiteX640" fmla="*/ 419100 w 493713"/>
                  <a:gd name="connsiteY640" fmla="*/ 125413 h 398463"/>
                  <a:gd name="connsiteX641" fmla="*/ 415925 w 493713"/>
                  <a:gd name="connsiteY641" fmla="*/ 125413 h 398463"/>
                  <a:gd name="connsiteX642" fmla="*/ 414338 w 493713"/>
                  <a:gd name="connsiteY642" fmla="*/ 127000 h 398463"/>
                  <a:gd name="connsiteX643" fmla="*/ 415925 w 493713"/>
                  <a:gd name="connsiteY643" fmla="*/ 130175 h 398463"/>
                  <a:gd name="connsiteX644" fmla="*/ 414338 w 493713"/>
                  <a:gd name="connsiteY644" fmla="*/ 130175 h 398463"/>
                  <a:gd name="connsiteX645" fmla="*/ 411163 w 493713"/>
                  <a:gd name="connsiteY645" fmla="*/ 130175 h 398463"/>
                  <a:gd name="connsiteX646" fmla="*/ 411163 w 493713"/>
                  <a:gd name="connsiteY646" fmla="*/ 131763 h 398463"/>
                  <a:gd name="connsiteX647" fmla="*/ 409575 w 493713"/>
                  <a:gd name="connsiteY647" fmla="*/ 131763 h 398463"/>
                  <a:gd name="connsiteX648" fmla="*/ 411163 w 493713"/>
                  <a:gd name="connsiteY648" fmla="*/ 133350 h 398463"/>
                  <a:gd name="connsiteX649" fmla="*/ 414338 w 493713"/>
                  <a:gd name="connsiteY649" fmla="*/ 133350 h 398463"/>
                  <a:gd name="connsiteX650" fmla="*/ 415925 w 493713"/>
                  <a:gd name="connsiteY650" fmla="*/ 133350 h 398463"/>
                  <a:gd name="connsiteX651" fmla="*/ 419100 w 493713"/>
                  <a:gd name="connsiteY651" fmla="*/ 133350 h 398463"/>
                  <a:gd name="connsiteX652" fmla="*/ 415925 w 493713"/>
                  <a:gd name="connsiteY652" fmla="*/ 136525 h 398463"/>
                  <a:gd name="connsiteX653" fmla="*/ 414338 w 493713"/>
                  <a:gd name="connsiteY653" fmla="*/ 136525 h 398463"/>
                  <a:gd name="connsiteX654" fmla="*/ 411163 w 493713"/>
                  <a:gd name="connsiteY654" fmla="*/ 136525 h 398463"/>
                  <a:gd name="connsiteX655" fmla="*/ 409575 w 493713"/>
                  <a:gd name="connsiteY655" fmla="*/ 133350 h 398463"/>
                  <a:gd name="connsiteX656" fmla="*/ 407988 w 493713"/>
                  <a:gd name="connsiteY656" fmla="*/ 133350 h 398463"/>
                  <a:gd name="connsiteX657" fmla="*/ 404813 w 493713"/>
                  <a:gd name="connsiteY657" fmla="*/ 133350 h 398463"/>
                  <a:gd name="connsiteX658" fmla="*/ 404813 w 493713"/>
                  <a:gd name="connsiteY658" fmla="*/ 136525 h 398463"/>
                  <a:gd name="connsiteX659" fmla="*/ 403225 w 493713"/>
                  <a:gd name="connsiteY659" fmla="*/ 136525 h 398463"/>
                  <a:gd name="connsiteX660" fmla="*/ 400050 w 493713"/>
                  <a:gd name="connsiteY660" fmla="*/ 138113 h 398463"/>
                  <a:gd name="connsiteX661" fmla="*/ 403225 w 493713"/>
                  <a:gd name="connsiteY661" fmla="*/ 138113 h 398463"/>
                  <a:gd name="connsiteX662" fmla="*/ 403225 w 493713"/>
                  <a:gd name="connsiteY662" fmla="*/ 141288 h 398463"/>
                  <a:gd name="connsiteX663" fmla="*/ 400050 w 493713"/>
                  <a:gd name="connsiteY663" fmla="*/ 142875 h 398463"/>
                  <a:gd name="connsiteX664" fmla="*/ 403225 w 493713"/>
                  <a:gd name="connsiteY664" fmla="*/ 142875 h 398463"/>
                  <a:gd name="connsiteX665" fmla="*/ 404813 w 493713"/>
                  <a:gd name="connsiteY665" fmla="*/ 142875 h 398463"/>
                  <a:gd name="connsiteX666" fmla="*/ 407988 w 493713"/>
                  <a:gd name="connsiteY666" fmla="*/ 142875 h 398463"/>
                  <a:gd name="connsiteX667" fmla="*/ 409575 w 493713"/>
                  <a:gd name="connsiteY667" fmla="*/ 142875 h 398463"/>
                  <a:gd name="connsiteX668" fmla="*/ 411163 w 493713"/>
                  <a:gd name="connsiteY668" fmla="*/ 141288 h 398463"/>
                  <a:gd name="connsiteX669" fmla="*/ 411163 w 493713"/>
                  <a:gd name="connsiteY669" fmla="*/ 138113 h 398463"/>
                  <a:gd name="connsiteX670" fmla="*/ 414338 w 493713"/>
                  <a:gd name="connsiteY670" fmla="*/ 138113 h 398463"/>
                  <a:gd name="connsiteX671" fmla="*/ 414338 w 493713"/>
                  <a:gd name="connsiteY671" fmla="*/ 141288 h 398463"/>
                  <a:gd name="connsiteX672" fmla="*/ 415925 w 493713"/>
                  <a:gd name="connsiteY672" fmla="*/ 142875 h 398463"/>
                  <a:gd name="connsiteX673" fmla="*/ 415925 w 493713"/>
                  <a:gd name="connsiteY673" fmla="*/ 144463 h 398463"/>
                  <a:gd name="connsiteX674" fmla="*/ 414338 w 493713"/>
                  <a:gd name="connsiteY674" fmla="*/ 144463 h 398463"/>
                  <a:gd name="connsiteX675" fmla="*/ 414338 w 493713"/>
                  <a:gd name="connsiteY675" fmla="*/ 147638 h 398463"/>
                  <a:gd name="connsiteX676" fmla="*/ 411163 w 493713"/>
                  <a:gd name="connsiteY676" fmla="*/ 147638 h 398463"/>
                  <a:gd name="connsiteX677" fmla="*/ 409575 w 493713"/>
                  <a:gd name="connsiteY677" fmla="*/ 147638 h 398463"/>
                  <a:gd name="connsiteX678" fmla="*/ 409575 w 493713"/>
                  <a:gd name="connsiteY678" fmla="*/ 149225 h 398463"/>
                  <a:gd name="connsiteX679" fmla="*/ 407988 w 493713"/>
                  <a:gd name="connsiteY679" fmla="*/ 149225 h 398463"/>
                  <a:gd name="connsiteX680" fmla="*/ 404813 w 493713"/>
                  <a:gd name="connsiteY680" fmla="*/ 149225 h 398463"/>
                  <a:gd name="connsiteX681" fmla="*/ 404813 w 493713"/>
                  <a:gd name="connsiteY681" fmla="*/ 152400 h 398463"/>
                  <a:gd name="connsiteX682" fmla="*/ 404813 w 493713"/>
                  <a:gd name="connsiteY682" fmla="*/ 153988 h 398463"/>
                  <a:gd name="connsiteX683" fmla="*/ 407988 w 493713"/>
                  <a:gd name="connsiteY683" fmla="*/ 153988 h 398463"/>
                  <a:gd name="connsiteX684" fmla="*/ 407988 w 493713"/>
                  <a:gd name="connsiteY684" fmla="*/ 157163 h 398463"/>
                  <a:gd name="connsiteX685" fmla="*/ 409575 w 493713"/>
                  <a:gd name="connsiteY685" fmla="*/ 158750 h 398463"/>
                  <a:gd name="connsiteX686" fmla="*/ 414338 w 493713"/>
                  <a:gd name="connsiteY686" fmla="*/ 160338 h 398463"/>
                  <a:gd name="connsiteX687" fmla="*/ 415925 w 493713"/>
                  <a:gd name="connsiteY687" fmla="*/ 163513 h 398463"/>
                  <a:gd name="connsiteX688" fmla="*/ 419100 w 493713"/>
                  <a:gd name="connsiteY688" fmla="*/ 165100 h 398463"/>
                  <a:gd name="connsiteX689" fmla="*/ 423863 w 493713"/>
                  <a:gd name="connsiteY689" fmla="*/ 165100 h 398463"/>
                  <a:gd name="connsiteX690" fmla="*/ 425450 w 493713"/>
                  <a:gd name="connsiteY690" fmla="*/ 165100 h 398463"/>
                  <a:gd name="connsiteX691" fmla="*/ 427038 w 493713"/>
                  <a:gd name="connsiteY691" fmla="*/ 165100 h 398463"/>
                  <a:gd name="connsiteX692" fmla="*/ 430213 w 493713"/>
                  <a:gd name="connsiteY692" fmla="*/ 163513 h 398463"/>
                  <a:gd name="connsiteX693" fmla="*/ 431800 w 493713"/>
                  <a:gd name="connsiteY693" fmla="*/ 165100 h 398463"/>
                  <a:gd name="connsiteX694" fmla="*/ 434975 w 493713"/>
                  <a:gd name="connsiteY694" fmla="*/ 165100 h 398463"/>
                  <a:gd name="connsiteX695" fmla="*/ 436563 w 493713"/>
                  <a:gd name="connsiteY695" fmla="*/ 168275 h 398463"/>
                  <a:gd name="connsiteX696" fmla="*/ 439738 w 493713"/>
                  <a:gd name="connsiteY696" fmla="*/ 168275 h 398463"/>
                  <a:gd name="connsiteX697" fmla="*/ 436563 w 493713"/>
                  <a:gd name="connsiteY697" fmla="*/ 169863 h 398463"/>
                  <a:gd name="connsiteX698" fmla="*/ 439738 w 493713"/>
                  <a:gd name="connsiteY698" fmla="*/ 169863 h 398463"/>
                  <a:gd name="connsiteX699" fmla="*/ 441325 w 493713"/>
                  <a:gd name="connsiteY699" fmla="*/ 169863 h 398463"/>
                  <a:gd name="connsiteX700" fmla="*/ 442913 w 493713"/>
                  <a:gd name="connsiteY700" fmla="*/ 169863 h 398463"/>
                  <a:gd name="connsiteX701" fmla="*/ 442913 w 493713"/>
                  <a:gd name="connsiteY701" fmla="*/ 168275 h 398463"/>
                  <a:gd name="connsiteX702" fmla="*/ 442913 w 493713"/>
                  <a:gd name="connsiteY702" fmla="*/ 163513 h 398463"/>
                  <a:gd name="connsiteX703" fmla="*/ 446088 w 493713"/>
                  <a:gd name="connsiteY703" fmla="*/ 163513 h 398463"/>
                  <a:gd name="connsiteX704" fmla="*/ 446088 w 493713"/>
                  <a:gd name="connsiteY704" fmla="*/ 160338 h 398463"/>
                  <a:gd name="connsiteX705" fmla="*/ 447675 w 493713"/>
                  <a:gd name="connsiteY705" fmla="*/ 158750 h 398463"/>
                  <a:gd name="connsiteX706" fmla="*/ 450850 w 493713"/>
                  <a:gd name="connsiteY706" fmla="*/ 158750 h 398463"/>
                  <a:gd name="connsiteX707" fmla="*/ 452438 w 493713"/>
                  <a:gd name="connsiteY707" fmla="*/ 158750 h 398463"/>
                  <a:gd name="connsiteX708" fmla="*/ 452438 w 493713"/>
                  <a:gd name="connsiteY708" fmla="*/ 157163 h 398463"/>
                  <a:gd name="connsiteX709" fmla="*/ 455613 w 493713"/>
                  <a:gd name="connsiteY709" fmla="*/ 157163 h 398463"/>
                  <a:gd name="connsiteX710" fmla="*/ 457200 w 493713"/>
                  <a:gd name="connsiteY710" fmla="*/ 157163 h 398463"/>
                  <a:gd name="connsiteX711" fmla="*/ 457200 w 493713"/>
                  <a:gd name="connsiteY711" fmla="*/ 153988 h 398463"/>
                  <a:gd name="connsiteX712" fmla="*/ 458788 w 493713"/>
                  <a:gd name="connsiteY712" fmla="*/ 153988 h 398463"/>
                  <a:gd name="connsiteX713" fmla="*/ 458788 w 493713"/>
                  <a:gd name="connsiteY713" fmla="*/ 152400 h 398463"/>
                  <a:gd name="connsiteX714" fmla="*/ 461963 w 493713"/>
                  <a:gd name="connsiteY714" fmla="*/ 153988 h 398463"/>
                  <a:gd name="connsiteX715" fmla="*/ 463550 w 493713"/>
                  <a:gd name="connsiteY715" fmla="*/ 157163 h 398463"/>
                  <a:gd name="connsiteX716" fmla="*/ 466725 w 493713"/>
                  <a:gd name="connsiteY716" fmla="*/ 158750 h 398463"/>
                  <a:gd name="connsiteX717" fmla="*/ 468313 w 493713"/>
                  <a:gd name="connsiteY717" fmla="*/ 158750 h 398463"/>
                  <a:gd name="connsiteX718" fmla="*/ 471488 w 493713"/>
                  <a:gd name="connsiteY718" fmla="*/ 158750 h 398463"/>
                  <a:gd name="connsiteX719" fmla="*/ 473075 w 493713"/>
                  <a:gd name="connsiteY719" fmla="*/ 158750 h 398463"/>
                  <a:gd name="connsiteX720" fmla="*/ 474663 w 493713"/>
                  <a:gd name="connsiteY720" fmla="*/ 158750 h 398463"/>
                  <a:gd name="connsiteX721" fmla="*/ 473075 w 493713"/>
                  <a:gd name="connsiteY721" fmla="*/ 157163 h 398463"/>
                  <a:gd name="connsiteX722" fmla="*/ 474663 w 493713"/>
                  <a:gd name="connsiteY722" fmla="*/ 157163 h 398463"/>
                  <a:gd name="connsiteX723" fmla="*/ 477838 w 493713"/>
                  <a:gd name="connsiteY723" fmla="*/ 157163 h 398463"/>
                  <a:gd name="connsiteX724" fmla="*/ 479426 w 493713"/>
                  <a:gd name="connsiteY724" fmla="*/ 157163 h 398463"/>
                  <a:gd name="connsiteX725" fmla="*/ 479426 w 493713"/>
                  <a:gd name="connsiteY725" fmla="*/ 153988 h 398463"/>
                  <a:gd name="connsiteX726" fmla="*/ 482600 w 493713"/>
                  <a:gd name="connsiteY726" fmla="*/ 153988 h 398463"/>
                  <a:gd name="connsiteX727" fmla="*/ 484188 w 493713"/>
                  <a:gd name="connsiteY727" fmla="*/ 153988 h 398463"/>
                  <a:gd name="connsiteX728" fmla="*/ 484188 w 493713"/>
                  <a:gd name="connsiteY728" fmla="*/ 152400 h 398463"/>
                  <a:gd name="connsiteX729" fmla="*/ 485776 w 493713"/>
                  <a:gd name="connsiteY729" fmla="*/ 152400 h 398463"/>
                  <a:gd name="connsiteX730" fmla="*/ 488950 w 493713"/>
                  <a:gd name="connsiteY730" fmla="*/ 152400 h 398463"/>
                  <a:gd name="connsiteX731" fmla="*/ 488950 w 493713"/>
                  <a:gd name="connsiteY731" fmla="*/ 149225 h 398463"/>
                  <a:gd name="connsiteX732" fmla="*/ 490538 w 493713"/>
                  <a:gd name="connsiteY732" fmla="*/ 149225 h 398463"/>
                  <a:gd name="connsiteX733" fmla="*/ 493713 w 493713"/>
                  <a:gd name="connsiteY733" fmla="*/ 153988 h 398463"/>
                  <a:gd name="connsiteX734" fmla="*/ 493713 w 493713"/>
                  <a:gd name="connsiteY734" fmla="*/ 157163 h 398463"/>
                  <a:gd name="connsiteX735" fmla="*/ 490538 w 493713"/>
                  <a:gd name="connsiteY735" fmla="*/ 158750 h 398463"/>
                  <a:gd name="connsiteX736" fmla="*/ 488950 w 493713"/>
                  <a:gd name="connsiteY736" fmla="*/ 160338 h 398463"/>
                  <a:gd name="connsiteX737" fmla="*/ 490538 w 493713"/>
                  <a:gd name="connsiteY737" fmla="*/ 163513 h 398463"/>
                  <a:gd name="connsiteX738" fmla="*/ 488950 w 493713"/>
                  <a:gd name="connsiteY738" fmla="*/ 163513 h 398463"/>
                  <a:gd name="connsiteX739" fmla="*/ 488950 w 493713"/>
                  <a:gd name="connsiteY739" fmla="*/ 165100 h 398463"/>
                  <a:gd name="connsiteX740" fmla="*/ 485776 w 493713"/>
                  <a:gd name="connsiteY740" fmla="*/ 168275 h 398463"/>
                  <a:gd name="connsiteX741" fmla="*/ 484188 w 493713"/>
                  <a:gd name="connsiteY741" fmla="*/ 168275 h 398463"/>
                  <a:gd name="connsiteX742" fmla="*/ 484188 w 493713"/>
                  <a:gd name="connsiteY742" fmla="*/ 169863 h 398463"/>
                  <a:gd name="connsiteX743" fmla="*/ 482600 w 493713"/>
                  <a:gd name="connsiteY743" fmla="*/ 168275 h 398463"/>
                  <a:gd name="connsiteX744" fmla="*/ 479426 w 493713"/>
                  <a:gd name="connsiteY744" fmla="*/ 165100 h 398463"/>
                  <a:gd name="connsiteX745" fmla="*/ 479426 w 493713"/>
                  <a:gd name="connsiteY745" fmla="*/ 163513 h 398463"/>
                  <a:gd name="connsiteX746" fmla="*/ 477838 w 493713"/>
                  <a:gd name="connsiteY746" fmla="*/ 165100 h 398463"/>
                  <a:gd name="connsiteX747" fmla="*/ 477838 w 493713"/>
                  <a:gd name="connsiteY747" fmla="*/ 168275 h 398463"/>
                  <a:gd name="connsiteX748" fmla="*/ 477838 w 493713"/>
                  <a:gd name="connsiteY748" fmla="*/ 169863 h 398463"/>
                  <a:gd name="connsiteX749" fmla="*/ 474663 w 493713"/>
                  <a:gd name="connsiteY749" fmla="*/ 173038 h 398463"/>
                  <a:gd name="connsiteX750" fmla="*/ 477838 w 493713"/>
                  <a:gd name="connsiteY750" fmla="*/ 173038 h 398463"/>
                  <a:gd name="connsiteX751" fmla="*/ 477838 w 493713"/>
                  <a:gd name="connsiteY751" fmla="*/ 174625 h 398463"/>
                  <a:gd name="connsiteX752" fmla="*/ 479426 w 493713"/>
                  <a:gd name="connsiteY752" fmla="*/ 174625 h 398463"/>
                  <a:gd name="connsiteX753" fmla="*/ 479426 w 493713"/>
                  <a:gd name="connsiteY753" fmla="*/ 176213 h 398463"/>
                  <a:gd name="connsiteX754" fmla="*/ 479426 w 493713"/>
                  <a:gd name="connsiteY754" fmla="*/ 179388 h 398463"/>
                  <a:gd name="connsiteX755" fmla="*/ 477838 w 493713"/>
                  <a:gd name="connsiteY755" fmla="*/ 179388 h 398463"/>
                  <a:gd name="connsiteX756" fmla="*/ 477838 w 493713"/>
                  <a:gd name="connsiteY756" fmla="*/ 180975 h 398463"/>
                  <a:gd name="connsiteX757" fmla="*/ 474663 w 493713"/>
                  <a:gd name="connsiteY757" fmla="*/ 184150 h 398463"/>
                  <a:gd name="connsiteX758" fmla="*/ 473075 w 493713"/>
                  <a:gd name="connsiteY758" fmla="*/ 184150 h 398463"/>
                  <a:gd name="connsiteX759" fmla="*/ 468313 w 493713"/>
                  <a:gd name="connsiteY759" fmla="*/ 184150 h 398463"/>
                  <a:gd name="connsiteX760" fmla="*/ 466725 w 493713"/>
                  <a:gd name="connsiteY760" fmla="*/ 184150 h 398463"/>
                  <a:gd name="connsiteX761" fmla="*/ 463550 w 493713"/>
                  <a:gd name="connsiteY761" fmla="*/ 184150 h 398463"/>
                  <a:gd name="connsiteX762" fmla="*/ 463550 w 493713"/>
                  <a:gd name="connsiteY762" fmla="*/ 185738 h 398463"/>
                  <a:gd name="connsiteX763" fmla="*/ 461963 w 493713"/>
                  <a:gd name="connsiteY763" fmla="*/ 185738 h 398463"/>
                  <a:gd name="connsiteX764" fmla="*/ 458788 w 493713"/>
                  <a:gd name="connsiteY764" fmla="*/ 185738 h 398463"/>
                  <a:gd name="connsiteX765" fmla="*/ 457200 w 493713"/>
                  <a:gd name="connsiteY765" fmla="*/ 185738 h 398463"/>
                  <a:gd name="connsiteX766" fmla="*/ 455613 w 493713"/>
                  <a:gd name="connsiteY766" fmla="*/ 185738 h 398463"/>
                  <a:gd name="connsiteX767" fmla="*/ 455613 w 493713"/>
                  <a:gd name="connsiteY767" fmla="*/ 188913 h 398463"/>
                  <a:gd name="connsiteX768" fmla="*/ 452438 w 493713"/>
                  <a:gd name="connsiteY768" fmla="*/ 188913 h 398463"/>
                  <a:gd name="connsiteX769" fmla="*/ 452438 w 493713"/>
                  <a:gd name="connsiteY769" fmla="*/ 190500 h 398463"/>
                  <a:gd name="connsiteX770" fmla="*/ 450850 w 493713"/>
                  <a:gd name="connsiteY770" fmla="*/ 190500 h 398463"/>
                  <a:gd name="connsiteX771" fmla="*/ 447675 w 493713"/>
                  <a:gd name="connsiteY771" fmla="*/ 190500 h 398463"/>
                  <a:gd name="connsiteX772" fmla="*/ 446088 w 493713"/>
                  <a:gd name="connsiteY772" fmla="*/ 192088 h 398463"/>
                  <a:gd name="connsiteX773" fmla="*/ 447675 w 493713"/>
                  <a:gd name="connsiteY773" fmla="*/ 192088 h 398463"/>
                  <a:gd name="connsiteX774" fmla="*/ 447675 w 493713"/>
                  <a:gd name="connsiteY774" fmla="*/ 195263 h 398463"/>
                  <a:gd name="connsiteX775" fmla="*/ 450850 w 493713"/>
                  <a:gd name="connsiteY775" fmla="*/ 195263 h 398463"/>
                  <a:gd name="connsiteX776" fmla="*/ 452438 w 493713"/>
                  <a:gd name="connsiteY776" fmla="*/ 192088 h 398463"/>
                  <a:gd name="connsiteX777" fmla="*/ 455613 w 493713"/>
                  <a:gd name="connsiteY777" fmla="*/ 192088 h 398463"/>
                  <a:gd name="connsiteX778" fmla="*/ 457200 w 493713"/>
                  <a:gd name="connsiteY778" fmla="*/ 195263 h 398463"/>
                  <a:gd name="connsiteX779" fmla="*/ 458788 w 493713"/>
                  <a:gd name="connsiteY779" fmla="*/ 192088 h 398463"/>
                  <a:gd name="connsiteX780" fmla="*/ 461963 w 493713"/>
                  <a:gd name="connsiteY780" fmla="*/ 192088 h 398463"/>
                  <a:gd name="connsiteX781" fmla="*/ 461963 w 493713"/>
                  <a:gd name="connsiteY781" fmla="*/ 195263 h 398463"/>
                  <a:gd name="connsiteX782" fmla="*/ 458788 w 493713"/>
                  <a:gd name="connsiteY782" fmla="*/ 195263 h 398463"/>
                  <a:gd name="connsiteX783" fmla="*/ 458788 w 493713"/>
                  <a:gd name="connsiteY783" fmla="*/ 196850 h 398463"/>
                  <a:gd name="connsiteX784" fmla="*/ 457200 w 493713"/>
                  <a:gd name="connsiteY784" fmla="*/ 200025 h 398463"/>
                  <a:gd name="connsiteX785" fmla="*/ 455613 w 493713"/>
                  <a:gd name="connsiteY785" fmla="*/ 200025 h 398463"/>
                  <a:gd name="connsiteX786" fmla="*/ 450850 w 493713"/>
                  <a:gd name="connsiteY786" fmla="*/ 201613 h 398463"/>
                  <a:gd name="connsiteX787" fmla="*/ 447675 w 493713"/>
                  <a:gd name="connsiteY787" fmla="*/ 201613 h 398463"/>
                  <a:gd name="connsiteX788" fmla="*/ 441325 w 493713"/>
                  <a:gd name="connsiteY788" fmla="*/ 201613 h 398463"/>
                  <a:gd name="connsiteX789" fmla="*/ 436563 w 493713"/>
                  <a:gd name="connsiteY789" fmla="*/ 200025 h 398463"/>
                  <a:gd name="connsiteX790" fmla="*/ 434975 w 493713"/>
                  <a:gd name="connsiteY790" fmla="*/ 200025 h 398463"/>
                  <a:gd name="connsiteX791" fmla="*/ 431800 w 493713"/>
                  <a:gd name="connsiteY791" fmla="*/ 200025 h 398463"/>
                  <a:gd name="connsiteX792" fmla="*/ 430213 w 493713"/>
                  <a:gd name="connsiteY792" fmla="*/ 196850 h 398463"/>
                  <a:gd name="connsiteX793" fmla="*/ 427038 w 493713"/>
                  <a:gd name="connsiteY793" fmla="*/ 201613 h 398463"/>
                  <a:gd name="connsiteX794" fmla="*/ 427038 w 493713"/>
                  <a:gd name="connsiteY794" fmla="*/ 204788 h 398463"/>
                  <a:gd name="connsiteX795" fmla="*/ 425450 w 493713"/>
                  <a:gd name="connsiteY795" fmla="*/ 207963 h 398463"/>
                  <a:gd name="connsiteX796" fmla="*/ 425450 w 493713"/>
                  <a:gd name="connsiteY796" fmla="*/ 211138 h 398463"/>
                  <a:gd name="connsiteX797" fmla="*/ 420688 w 493713"/>
                  <a:gd name="connsiteY797" fmla="*/ 228600 h 398463"/>
                  <a:gd name="connsiteX798" fmla="*/ 415925 w 493713"/>
                  <a:gd name="connsiteY798" fmla="*/ 238125 h 398463"/>
                  <a:gd name="connsiteX799" fmla="*/ 414338 w 493713"/>
                  <a:gd name="connsiteY799" fmla="*/ 242888 h 398463"/>
                  <a:gd name="connsiteX800" fmla="*/ 411163 w 493713"/>
                  <a:gd name="connsiteY800" fmla="*/ 244475 h 398463"/>
                  <a:gd name="connsiteX801" fmla="*/ 411163 w 493713"/>
                  <a:gd name="connsiteY801" fmla="*/ 247650 h 398463"/>
                  <a:gd name="connsiteX802" fmla="*/ 409575 w 493713"/>
                  <a:gd name="connsiteY802" fmla="*/ 249238 h 398463"/>
                  <a:gd name="connsiteX803" fmla="*/ 409575 w 493713"/>
                  <a:gd name="connsiteY803" fmla="*/ 250825 h 398463"/>
                  <a:gd name="connsiteX804" fmla="*/ 409575 w 493713"/>
                  <a:gd name="connsiteY804" fmla="*/ 254000 h 398463"/>
                  <a:gd name="connsiteX805" fmla="*/ 409575 w 493713"/>
                  <a:gd name="connsiteY805" fmla="*/ 255588 h 398463"/>
                  <a:gd name="connsiteX806" fmla="*/ 411163 w 493713"/>
                  <a:gd name="connsiteY806" fmla="*/ 255588 h 398463"/>
                  <a:gd name="connsiteX807" fmla="*/ 414338 w 493713"/>
                  <a:gd name="connsiteY807" fmla="*/ 255588 h 398463"/>
                  <a:gd name="connsiteX808" fmla="*/ 411163 w 493713"/>
                  <a:gd name="connsiteY808" fmla="*/ 260350 h 398463"/>
                  <a:gd name="connsiteX809" fmla="*/ 411163 w 493713"/>
                  <a:gd name="connsiteY809" fmla="*/ 265113 h 398463"/>
                  <a:gd name="connsiteX810" fmla="*/ 411163 w 493713"/>
                  <a:gd name="connsiteY810" fmla="*/ 266700 h 398463"/>
                  <a:gd name="connsiteX811" fmla="*/ 411163 w 493713"/>
                  <a:gd name="connsiteY811" fmla="*/ 269875 h 398463"/>
                  <a:gd name="connsiteX812" fmla="*/ 411163 w 493713"/>
                  <a:gd name="connsiteY812" fmla="*/ 271463 h 398463"/>
                  <a:gd name="connsiteX813" fmla="*/ 409575 w 493713"/>
                  <a:gd name="connsiteY813" fmla="*/ 274638 h 398463"/>
                  <a:gd name="connsiteX814" fmla="*/ 409575 w 493713"/>
                  <a:gd name="connsiteY814" fmla="*/ 276225 h 398463"/>
                  <a:gd name="connsiteX815" fmla="*/ 409575 w 493713"/>
                  <a:gd name="connsiteY815" fmla="*/ 279400 h 398463"/>
                  <a:gd name="connsiteX816" fmla="*/ 409575 w 493713"/>
                  <a:gd name="connsiteY816" fmla="*/ 280988 h 398463"/>
                  <a:gd name="connsiteX817" fmla="*/ 407988 w 493713"/>
                  <a:gd name="connsiteY817" fmla="*/ 280988 h 398463"/>
                  <a:gd name="connsiteX818" fmla="*/ 407988 w 493713"/>
                  <a:gd name="connsiteY818" fmla="*/ 282575 h 398463"/>
                  <a:gd name="connsiteX819" fmla="*/ 404813 w 493713"/>
                  <a:gd name="connsiteY819" fmla="*/ 282575 h 398463"/>
                  <a:gd name="connsiteX820" fmla="*/ 404813 w 493713"/>
                  <a:gd name="connsiteY820" fmla="*/ 285750 h 398463"/>
                  <a:gd name="connsiteX821" fmla="*/ 404813 w 493713"/>
                  <a:gd name="connsiteY821" fmla="*/ 287338 h 398463"/>
                  <a:gd name="connsiteX822" fmla="*/ 403225 w 493713"/>
                  <a:gd name="connsiteY822" fmla="*/ 287338 h 398463"/>
                  <a:gd name="connsiteX823" fmla="*/ 403225 w 493713"/>
                  <a:gd name="connsiteY823" fmla="*/ 290513 h 398463"/>
                  <a:gd name="connsiteX824" fmla="*/ 403225 w 493713"/>
                  <a:gd name="connsiteY824" fmla="*/ 292100 h 398463"/>
                  <a:gd name="connsiteX825" fmla="*/ 400050 w 493713"/>
                  <a:gd name="connsiteY825" fmla="*/ 292100 h 398463"/>
                  <a:gd name="connsiteX826" fmla="*/ 398463 w 493713"/>
                  <a:gd name="connsiteY826" fmla="*/ 293688 h 398463"/>
                  <a:gd name="connsiteX827" fmla="*/ 398463 w 493713"/>
                  <a:gd name="connsiteY827" fmla="*/ 296863 h 398463"/>
                  <a:gd name="connsiteX828" fmla="*/ 400050 w 493713"/>
                  <a:gd name="connsiteY828" fmla="*/ 298450 h 398463"/>
                  <a:gd name="connsiteX829" fmla="*/ 403225 w 493713"/>
                  <a:gd name="connsiteY829" fmla="*/ 296863 h 398463"/>
                  <a:gd name="connsiteX830" fmla="*/ 404813 w 493713"/>
                  <a:gd name="connsiteY830" fmla="*/ 293688 h 398463"/>
                  <a:gd name="connsiteX831" fmla="*/ 407988 w 493713"/>
                  <a:gd name="connsiteY831" fmla="*/ 293688 h 398463"/>
                  <a:gd name="connsiteX832" fmla="*/ 409575 w 493713"/>
                  <a:gd name="connsiteY832" fmla="*/ 293688 h 398463"/>
                  <a:gd name="connsiteX833" fmla="*/ 409575 w 493713"/>
                  <a:gd name="connsiteY833" fmla="*/ 296863 h 398463"/>
                  <a:gd name="connsiteX834" fmla="*/ 409575 w 493713"/>
                  <a:gd name="connsiteY834" fmla="*/ 298450 h 398463"/>
                  <a:gd name="connsiteX835" fmla="*/ 407988 w 493713"/>
                  <a:gd name="connsiteY835" fmla="*/ 301625 h 398463"/>
                  <a:gd name="connsiteX836" fmla="*/ 404813 w 493713"/>
                  <a:gd name="connsiteY836" fmla="*/ 303213 h 398463"/>
                  <a:gd name="connsiteX837" fmla="*/ 403225 w 493713"/>
                  <a:gd name="connsiteY837" fmla="*/ 303213 h 398463"/>
                  <a:gd name="connsiteX838" fmla="*/ 403225 w 493713"/>
                  <a:gd name="connsiteY838" fmla="*/ 306388 h 398463"/>
                  <a:gd name="connsiteX839" fmla="*/ 404813 w 493713"/>
                  <a:gd name="connsiteY839" fmla="*/ 306388 h 398463"/>
                  <a:gd name="connsiteX840" fmla="*/ 403225 w 493713"/>
                  <a:gd name="connsiteY840" fmla="*/ 307975 h 398463"/>
                  <a:gd name="connsiteX841" fmla="*/ 400050 w 493713"/>
                  <a:gd name="connsiteY841" fmla="*/ 307975 h 398463"/>
                  <a:gd name="connsiteX842" fmla="*/ 398463 w 493713"/>
                  <a:gd name="connsiteY842" fmla="*/ 307975 h 398463"/>
                  <a:gd name="connsiteX843" fmla="*/ 395288 w 493713"/>
                  <a:gd name="connsiteY843" fmla="*/ 309563 h 398463"/>
                  <a:gd name="connsiteX844" fmla="*/ 393700 w 493713"/>
                  <a:gd name="connsiteY844" fmla="*/ 312738 h 398463"/>
                  <a:gd name="connsiteX845" fmla="*/ 395288 w 493713"/>
                  <a:gd name="connsiteY845" fmla="*/ 312738 h 398463"/>
                  <a:gd name="connsiteX846" fmla="*/ 398463 w 493713"/>
                  <a:gd name="connsiteY846" fmla="*/ 314325 h 398463"/>
                  <a:gd name="connsiteX847" fmla="*/ 395288 w 493713"/>
                  <a:gd name="connsiteY847" fmla="*/ 314325 h 398463"/>
                  <a:gd name="connsiteX848" fmla="*/ 393700 w 493713"/>
                  <a:gd name="connsiteY848" fmla="*/ 314325 h 398463"/>
                  <a:gd name="connsiteX849" fmla="*/ 393700 w 493713"/>
                  <a:gd name="connsiteY849" fmla="*/ 317500 h 398463"/>
                  <a:gd name="connsiteX850" fmla="*/ 392113 w 493713"/>
                  <a:gd name="connsiteY850" fmla="*/ 314325 h 398463"/>
                  <a:gd name="connsiteX851" fmla="*/ 392113 w 493713"/>
                  <a:gd name="connsiteY851" fmla="*/ 312738 h 398463"/>
                  <a:gd name="connsiteX852" fmla="*/ 393700 w 493713"/>
                  <a:gd name="connsiteY852" fmla="*/ 309563 h 398463"/>
                  <a:gd name="connsiteX853" fmla="*/ 392113 w 493713"/>
                  <a:gd name="connsiteY853" fmla="*/ 309563 h 398463"/>
                  <a:gd name="connsiteX854" fmla="*/ 392113 w 493713"/>
                  <a:gd name="connsiteY854" fmla="*/ 307975 h 398463"/>
                  <a:gd name="connsiteX855" fmla="*/ 388938 w 493713"/>
                  <a:gd name="connsiteY855" fmla="*/ 306388 h 398463"/>
                  <a:gd name="connsiteX856" fmla="*/ 387350 w 493713"/>
                  <a:gd name="connsiteY856" fmla="*/ 307975 h 398463"/>
                  <a:gd name="connsiteX857" fmla="*/ 388938 w 493713"/>
                  <a:gd name="connsiteY857" fmla="*/ 307975 h 398463"/>
                  <a:gd name="connsiteX858" fmla="*/ 387350 w 493713"/>
                  <a:gd name="connsiteY858" fmla="*/ 309563 h 398463"/>
                  <a:gd name="connsiteX859" fmla="*/ 384175 w 493713"/>
                  <a:gd name="connsiteY859" fmla="*/ 309563 h 398463"/>
                  <a:gd name="connsiteX860" fmla="*/ 382588 w 493713"/>
                  <a:gd name="connsiteY860" fmla="*/ 312738 h 398463"/>
                  <a:gd name="connsiteX861" fmla="*/ 381000 w 493713"/>
                  <a:gd name="connsiteY861" fmla="*/ 312738 h 398463"/>
                  <a:gd name="connsiteX862" fmla="*/ 382588 w 493713"/>
                  <a:gd name="connsiteY862" fmla="*/ 314325 h 398463"/>
                  <a:gd name="connsiteX863" fmla="*/ 384175 w 493713"/>
                  <a:gd name="connsiteY863" fmla="*/ 314325 h 398463"/>
                  <a:gd name="connsiteX864" fmla="*/ 382588 w 493713"/>
                  <a:gd name="connsiteY864" fmla="*/ 317500 h 398463"/>
                  <a:gd name="connsiteX865" fmla="*/ 381000 w 493713"/>
                  <a:gd name="connsiteY865" fmla="*/ 319088 h 398463"/>
                  <a:gd name="connsiteX866" fmla="*/ 382588 w 493713"/>
                  <a:gd name="connsiteY866" fmla="*/ 322263 h 398463"/>
                  <a:gd name="connsiteX867" fmla="*/ 381000 w 493713"/>
                  <a:gd name="connsiteY867" fmla="*/ 322263 h 398463"/>
                  <a:gd name="connsiteX868" fmla="*/ 381000 w 493713"/>
                  <a:gd name="connsiteY868" fmla="*/ 323850 h 398463"/>
                  <a:gd name="connsiteX869" fmla="*/ 382588 w 493713"/>
                  <a:gd name="connsiteY869" fmla="*/ 323850 h 398463"/>
                  <a:gd name="connsiteX870" fmla="*/ 382588 w 493713"/>
                  <a:gd name="connsiteY870" fmla="*/ 325438 h 398463"/>
                  <a:gd name="connsiteX871" fmla="*/ 381000 w 493713"/>
                  <a:gd name="connsiteY871" fmla="*/ 325438 h 398463"/>
                  <a:gd name="connsiteX872" fmla="*/ 377825 w 493713"/>
                  <a:gd name="connsiteY872" fmla="*/ 325438 h 398463"/>
                  <a:gd name="connsiteX873" fmla="*/ 377825 w 493713"/>
                  <a:gd name="connsiteY873" fmla="*/ 328613 h 398463"/>
                  <a:gd name="connsiteX874" fmla="*/ 376238 w 493713"/>
                  <a:gd name="connsiteY874" fmla="*/ 330200 h 398463"/>
                  <a:gd name="connsiteX875" fmla="*/ 373063 w 493713"/>
                  <a:gd name="connsiteY875" fmla="*/ 333375 h 398463"/>
                  <a:gd name="connsiteX876" fmla="*/ 373063 w 493713"/>
                  <a:gd name="connsiteY876" fmla="*/ 330200 h 398463"/>
                  <a:gd name="connsiteX877" fmla="*/ 373063 w 493713"/>
                  <a:gd name="connsiteY877" fmla="*/ 328613 h 398463"/>
                  <a:gd name="connsiteX878" fmla="*/ 376238 w 493713"/>
                  <a:gd name="connsiteY878" fmla="*/ 325438 h 398463"/>
                  <a:gd name="connsiteX879" fmla="*/ 377825 w 493713"/>
                  <a:gd name="connsiteY879" fmla="*/ 323850 h 398463"/>
                  <a:gd name="connsiteX880" fmla="*/ 377825 w 493713"/>
                  <a:gd name="connsiteY880" fmla="*/ 322263 h 398463"/>
                  <a:gd name="connsiteX881" fmla="*/ 376238 w 493713"/>
                  <a:gd name="connsiteY881" fmla="*/ 322263 h 398463"/>
                  <a:gd name="connsiteX882" fmla="*/ 373063 w 493713"/>
                  <a:gd name="connsiteY882" fmla="*/ 322263 h 398463"/>
                  <a:gd name="connsiteX883" fmla="*/ 373063 w 493713"/>
                  <a:gd name="connsiteY883" fmla="*/ 319088 h 398463"/>
                  <a:gd name="connsiteX884" fmla="*/ 376238 w 493713"/>
                  <a:gd name="connsiteY884" fmla="*/ 319088 h 398463"/>
                  <a:gd name="connsiteX885" fmla="*/ 376238 w 493713"/>
                  <a:gd name="connsiteY885" fmla="*/ 317500 h 398463"/>
                  <a:gd name="connsiteX886" fmla="*/ 373063 w 493713"/>
                  <a:gd name="connsiteY886" fmla="*/ 317500 h 398463"/>
                  <a:gd name="connsiteX887" fmla="*/ 371475 w 493713"/>
                  <a:gd name="connsiteY887" fmla="*/ 319088 h 398463"/>
                  <a:gd name="connsiteX888" fmla="*/ 371475 w 493713"/>
                  <a:gd name="connsiteY888" fmla="*/ 322263 h 398463"/>
                  <a:gd name="connsiteX889" fmla="*/ 368300 w 493713"/>
                  <a:gd name="connsiteY889" fmla="*/ 322263 h 398463"/>
                  <a:gd name="connsiteX890" fmla="*/ 366713 w 493713"/>
                  <a:gd name="connsiteY890" fmla="*/ 323850 h 398463"/>
                  <a:gd name="connsiteX891" fmla="*/ 366713 w 493713"/>
                  <a:gd name="connsiteY891" fmla="*/ 322263 h 398463"/>
                  <a:gd name="connsiteX892" fmla="*/ 366713 w 493713"/>
                  <a:gd name="connsiteY892" fmla="*/ 319088 h 398463"/>
                  <a:gd name="connsiteX893" fmla="*/ 368300 w 493713"/>
                  <a:gd name="connsiteY893" fmla="*/ 319088 h 398463"/>
                  <a:gd name="connsiteX894" fmla="*/ 368300 w 493713"/>
                  <a:gd name="connsiteY894" fmla="*/ 317500 h 398463"/>
                  <a:gd name="connsiteX895" fmla="*/ 366713 w 493713"/>
                  <a:gd name="connsiteY895" fmla="*/ 317500 h 398463"/>
                  <a:gd name="connsiteX896" fmla="*/ 365125 w 493713"/>
                  <a:gd name="connsiteY896" fmla="*/ 317500 h 398463"/>
                  <a:gd name="connsiteX897" fmla="*/ 366713 w 493713"/>
                  <a:gd name="connsiteY897" fmla="*/ 314325 h 398463"/>
                  <a:gd name="connsiteX898" fmla="*/ 366713 w 493713"/>
                  <a:gd name="connsiteY898" fmla="*/ 312738 h 398463"/>
                  <a:gd name="connsiteX899" fmla="*/ 366713 w 493713"/>
                  <a:gd name="connsiteY899" fmla="*/ 309563 h 398463"/>
                  <a:gd name="connsiteX900" fmla="*/ 366713 w 493713"/>
                  <a:gd name="connsiteY900" fmla="*/ 307975 h 398463"/>
                  <a:gd name="connsiteX901" fmla="*/ 366713 w 493713"/>
                  <a:gd name="connsiteY901" fmla="*/ 306388 h 398463"/>
                  <a:gd name="connsiteX902" fmla="*/ 366713 w 493713"/>
                  <a:gd name="connsiteY902" fmla="*/ 303213 h 398463"/>
                  <a:gd name="connsiteX903" fmla="*/ 365125 w 493713"/>
                  <a:gd name="connsiteY903" fmla="*/ 303213 h 398463"/>
                  <a:gd name="connsiteX904" fmla="*/ 361950 w 493713"/>
                  <a:gd name="connsiteY904" fmla="*/ 306388 h 398463"/>
                  <a:gd name="connsiteX905" fmla="*/ 360363 w 493713"/>
                  <a:gd name="connsiteY905" fmla="*/ 306388 h 398463"/>
                  <a:gd name="connsiteX906" fmla="*/ 357188 w 493713"/>
                  <a:gd name="connsiteY906" fmla="*/ 306388 h 398463"/>
                  <a:gd name="connsiteX907" fmla="*/ 355600 w 493713"/>
                  <a:gd name="connsiteY907" fmla="*/ 307975 h 398463"/>
                  <a:gd name="connsiteX908" fmla="*/ 352425 w 493713"/>
                  <a:gd name="connsiteY908" fmla="*/ 307975 h 398463"/>
                  <a:gd name="connsiteX909" fmla="*/ 352425 w 493713"/>
                  <a:gd name="connsiteY909" fmla="*/ 309563 h 398463"/>
                  <a:gd name="connsiteX910" fmla="*/ 350838 w 493713"/>
                  <a:gd name="connsiteY910" fmla="*/ 309563 h 398463"/>
                  <a:gd name="connsiteX911" fmla="*/ 349250 w 493713"/>
                  <a:gd name="connsiteY911" fmla="*/ 312738 h 398463"/>
                  <a:gd name="connsiteX912" fmla="*/ 349250 w 493713"/>
                  <a:gd name="connsiteY912" fmla="*/ 314325 h 398463"/>
                  <a:gd name="connsiteX913" fmla="*/ 346075 w 493713"/>
                  <a:gd name="connsiteY913" fmla="*/ 314325 h 398463"/>
                  <a:gd name="connsiteX914" fmla="*/ 344488 w 493713"/>
                  <a:gd name="connsiteY914" fmla="*/ 314325 h 398463"/>
                  <a:gd name="connsiteX915" fmla="*/ 341313 w 493713"/>
                  <a:gd name="connsiteY915" fmla="*/ 317500 h 398463"/>
                  <a:gd name="connsiteX916" fmla="*/ 341313 w 493713"/>
                  <a:gd name="connsiteY916" fmla="*/ 314325 h 398463"/>
                  <a:gd name="connsiteX917" fmla="*/ 341313 w 493713"/>
                  <a:gd name="connsiteY917" fmla="*/ 312738 h 398463"/>
                  <a:gd name="connsiteX918" fmla="*/ 341313 w 493713"/>
                  <a:gd name="connsiteY918" fmla="*/ 309563 h 398463"/>
                  <a:gd name="connsiteX919" fmla="*/ 341313 w 493713"/>
                  <a:gd name="connsiteY919" fmla="*/ 307975 h 398463"/>
                  <a:gd name="connsiteX920" fmla="*/ 344488 w 493713"/>
                  <a:gd name="connsiteY920" fmla="*/ 307975 h 398463"/>
                  <a:gd name="connsiteX921" fmla="*/ 344488 w 493713"/>
                  <a:gd name="connsiteY921" fmla="*/ 306388 h 398463"/>
                  <a:gd name="connsiteX922" fmla="*/ 341313 w 493713"/>
                  <a:gd name="connsiteY922" fmla="*/ 306388 h 398463"/>
                  <a:gd name="connsiteX923" fmla="*/ 336550 w 493713"/>
                  <a:gd name="connsiteY923" fmla="*/ 306388 h 398463"/>
                  <a:gd name="connsiteX924" fmla="*/ 339725 w 493713"/>
                  <a:gd name="connsiteY924" fmla="*/ 307975 h 398463"/>
                  <a:gd name="connsiteX925" fmla="*/ 336550 w 493713"/>
                  <a:gd name="connsiteY925" fmla="*/ 307975 h 398463"/>
                  <a:gd name="connsiteX926" fmla="*/ 336550 w 493713"/>
                  <a:gd name="connsiteY926" fmla="*/ 309563 h 398463"/>
                  <a:gd name="connsiteX927" fmla="*/ 334963 w 493713"/>
                  <a:gd name="connsiteY927" fmla="*/ 309563 h 398463"/>
                  <a:gd name="connsiteX928" fmla="*/ 333375 w 493713"/>
                  <a:gd name="connsiteY928" fmla="*/ 309563 h 398463"/>
                  <a:gd name="connsiteX929" fmla="*/ 330200 w 493713"/>
                  <a:gd name="connsiteY929" fmla="*/ 309563 h 398463"/>
                  <a:gd name="connsiteX930" fmla="*/ 328613 w 493713"/>
                  <a:gd name="connsiteY930" fmla="*/ 309563 h 398463"/>
                  <a:gd name="connsiteX931" fmla="*/ 325438 w 493713"/>
                  <a:gd name="connsiteY931" fmla="*/ 309563 h 398463"/>
                  <a:gd name="connsiteX932" fmla="*/ 325438 w 493713"/>
                  <a:gd name="connsiteY932" fmla="*/ 312738 h 398463"/>
                  <a:gd name="connsiteX933" fmla="*/ 323850 w 493713"/>
                  <a:gd name="connsiteY933" fmla="*/ 312738 h 398463"/>
                  <a:gd name="connsiteX934" fmla="*/ 320675 w 493713"/>
                  <a:gd name="connsiteY934" fmla="*/ 312738 h 398463"/>
                  <a:gd name="connsiteX935" fmla="*/ 317500 w 493713"/>
                  <a:gd name="connsiteY935" fmla="*/ 314325 h 398463"/>
                  <a:gd name="connsiteX936" fmla="*/ 314325 w 493713"/>
                  <a:gd name="connsiteY936" fmla="*/ 317500 h 398463"/>
                  <a:gd name="connsiteX937" fmla="*/ 312738 w 493713"/>
                  <a:gd name="connsiteY937" fmla="*/ 317500 h 398463"/>
                  <a:gd name="connsiteX938" fmla="*/ 309563 w 493713"/>
                  <a:gd name="connsiteY938" fmla="*/ 319088 h 398463"/>
                  <a:gd name="connsiteX939" fmla="*/ 307975 w 493713"/>
                  <a:gd name="connsiteY939" fmla="*/ 319088 h 398463"/>
                  <a:gd name="connsiteX940" fmla="*/ 307975 w 493713"/>
                  <a:gd name="connsiteY940" fmla="*/ 317500 h 398463"/>
                  <a:gd name="connsiteX941" fmla="*/ 306388 w 493713"/>
                  <a:gd name="connsiteY941" fmla="*/ 317500 h 398463"/>
                  <a:gd name="connsiteX942" fmla="*/ 306388 w 493713"/>
                  <a:gd name="connsiteY942" fmla="*/ 319088 h 398463"/>
                  <a:gd name="connsiteX943" fmla="*/ 303213 w 493713"/>
                  <a:gd name="connsiteY943" fmla="*/ 319088 h 398463"/>
                  <a:gd name="connsiteX944" fmla="*/ 303213 w 493713"/>
                  <a:gd name="connsiteY944" fmla="*/ 317500 h 398463"/>
                  <a:gd name="connsiteX945" fmla="*/ 301625 w 493713"/>
                  <a:gd name="connsiteY945" fmla="*/ 317500 h 398463"/>
                  <a:gd name="connsiteX946" fmla="*/ 301625 w 493713"/>
                  <a:gd name="connsiteY946" fmla="*/ 319088 h 398463"/>
                  <a:gd name="connsiteX947" fmla="*/ 298450 w 493713"/>
                  <a:gd name="connsiteY947" fmla="*/ 322263 h 398463"/>
                  <a:gd name="connsiteX948" fmla="*/ 296863 w 493713"/>
                  <a:gd name="connsiteY948" fmla="*/ 322263 h 398463"/>
                  <a:gd name="connsiteX949" fmla="*/ 293688 w 493713"/>
                  <a:gd name="connsiteY949" fmla="*/ 322263 h 398463"/>
                  <a:gd name="connsiteX950" fmla="*/ 292100 w 493713"/>
                  <a:gd name="connsiteY950" fmla="*/ 322263 h 398463"/>
                  <a:gd name="connsiteX951" fmla="*/ 290513 w 493713"/>
                  <a:gd name="connsiteY951" fmla="*/ 322263 h 398463"/>
                  <a:gd name="connsiteX952" fmla="*/ 287338 w 493713"/>
                  <a:gd name="connsiteY952" fmla="*/ 319088 h 398463"/>
                  <a:gd name="connsiteX953" fmla="*/ 285750 w 493713"/>
                  <a:gd name="connsiteY953" fmla="*/ 319088 h 398463"/>
                  <a:gd name="connsiteX954" fmla="*/ 282575 w 493713"/>
                  <a:gd name="connsiteY954" fmla="*/ 319088 h 398463"/>
                  <a:gd name="connsiteX955" fmla="*/ 280988 w 493713"/>
                  <a:gd name="connsiteY955" fmla="*/ 317500 h 398463"/>
                  <a:gd name="connsiteX956" fmla="*/ 277813 w 493713"/>
                  <a:gd name="connsiteY956" fmla="*/ 317500 h 398463"/>
                  <a:gd name="connsiteX957" fmla="*/ 276225 w 493713"/>
                  <a:gd name="connsiteY957" fmla="*/ 314325 h 398463"/>
                  <a:gd name="connsiteX958" fmla="*/ 274638 w 493713"/>
                  <a:gd name="connsiteY958" fmla="*/ 314325 h 398463"/>
                  <a:gd name="connsiteX959" fmla="*/ 271463 w 493713"/>
                  <a:gd name="connsiteY959" fmla="*/ 314325 h 398463"/>
                  <a:gd name="connsiteX960" fmla="*/ 269875 w 493713"/>
                  <a:gd name="connsiteY960" fmla="*/ 314325 h 398463"/>
                  <a:gd name="connsiteX961" fmla="*/ 269875 w 493713"/>
                  <a:gd name="connsiteY961" fmla="*/ 317500 h 398463"/>
                  <a:gd name="connsiteX962" fmla="*/ 269875 w 493713"/>
                  <a:gd name="connsiteY962" fmla="*/ 319088 h 398463"/>
                  <a:gd name="connsiteX963" fmla="*/ 269875 w 493713"/>
                  <a:gd name="connsiteY963" fmla="*/ 322263 h 398463"/>
                  <a:gd name="connsiteX964" fmla="*/ 269875 w 493713"/>
                  <a:gd name="connsiteY964" fmla="*/ 323850 h 398463"/>
                  <a:gd name="connsiteX965" fmla="*/ 271463 w 493713"/>
                  <a:gd name="connsiteY965" fmla="*/ 325438 h 398463"/>
                  <a:gd name="connsiteX966" fmla="*/ 274638 w 493713"/>
                  <a:gd name="connsiteY966" fmla="*/ 325438 h 398463"/>
                  <a:gd name="connsiteX967" fmla="*/ 274638 w 493713"/>
                  <a:gd name="connsiteY967" fmla="*/ 328613 h 398463"/>
                  <a:gd name="connsiteX968" fmla="*/ 271463 w 493713"/>
                  <a:gd name="connsiteY968" fmla="*/ 328613 h 398463"/>
                  <a:gd name="connsiteX969" fmla="*/ 269875 w 493713"/>
                  <a:gd name="connsiteY969" fmla="*/ 328613 h 398463"/>
                  <a:gd name="connsiteX970" fmla="*/ 269875 w 493713"/>
                  <a:gd name="connsiteY970" fmla="*/ 325438 h 398463"/>
                  <a:gd name="connsiteX971" fmla="*/ 266700 w 493713"/>
                  <a:gd name="connsiteY971" fmla="*/ 325438 h 398463"/>
                  <a:gd name="connsiteX972" fmla="*/ 266700 w 493713"/>
                  <a:gd name="connsiteY972" fmla="*/ 323850 h 398463"/>
                  <a:gd name="connsiteX973" fmla="*/ 265113 w 493713"/>
                  <a:gd name="connsiteY973" fmla="*/ 323850 h 398463"/>
                  <a:gd name="connsiteX974" fmla="*/ 261938 w 493713"/>
                  <a:gd name="connsiteY974" fmla="*/ 322263 h 398463"/>
                  <a:gd name="connsiteX975" fmla="*/ 260350 w 493713"/>
                  <a:gd name="connsiteY975" fmla="*/ 322263 h 398463"/>
                  <a:gd name="connsiteX976" fmla="*/ 258763 w 493713"/>
                  <a:gd name="connsiteY976" fmla="*/ 322263 h 398463"/>
                  <a:gd name="connsiteX977" fmla="*/ 255588 w 493713"/>
                  <a:gd name="connsiteY977" fmla="*/ 322263 h 398463"/>
                  <a:gd name="connsiteX978" fmla="*/ 254000 w 493713"/>
                  <a:gd name="connsiteY978" fmla="*/ 322263 h 398463"/>
                  <a:gd name="connsiteX979" fmla="*/ 250825 w 493713"/>
                  <a:gd name="connsiteY979" fmla="*/ 319088 h 398463"/>
                  <a:gd name="connsiteX980" fmla="*/ 250825 w 493713"/>
                  <a:gd name="connsiteY980" fmla="*/ 317500 h 398463"/>
                  <a:gd name="connsiteX981" fmla="*/ 249238 w 493713"/>
                  <a:gd name="connsiteY981" fmla="*/ 317500 h 398463"/>
                  <a:gd name="connsiteX982" fmla="*/ 246063 w 493713"/>
                  <a:gd name="connsiteY982" fmla="*/ 314325 h 398463"/>
                  <a:gd name="connsiteX983" fmla="*/ 244475 w 493713"/>
                  <a:gd name="connsiteY983" fmla="*/ 314325 h 398463"/>
                  <a:gd name="connsiteX984" fmla="*/ 239713 w 493713"/>
                  <a:gd name="connsiteY984" fmla="*/ 309563 h 398463"/>
                  <a:gd name="connsiteX985" fmla="*/ 238125 w 493713"/>
                  <a:gd name="connsiteY985" fmla="*/ 312738 h 398463"/>
                  <a:gd name="connsiteX986" fmla="*/ 238125 w 493713"/>
                  <a:gd name="connsiteY986" fmla="*/ 314325 h 398463"/>
                  <a:gd name="connsiteX987" fmla="*/ 234950 w 493713"/>
                  <a:gd name="connsiteY987" fmla="*/ 317500 h 398463"/>
                  <a:gd name="connsiteX988" fmla="*/ 233363 w 493713"/>
                  <a:gd name="connsiteY988" fmla="*/ 317500 h 398463"/>
                  <a:gd name="connsiteX989" fmla="*/ 230188 w 493713"/>
                  <a:gd name="connsiteY989" fmla="*/ 314325 h 398463"/>
                  <a:gd name="connsiteX990" fmla="*/ 228600 w 493713"/>
                  <a:gd name="connsiteY990" fmla="*/ 314325 h 398463"/>
                  <a:gd name="connsiteX991" fmla="*/ 228600 w 493713"/>
                  <a:gd name="connsiteY991" fmla="*/ 312738 h 398463"/>
                  <a:gd name="connsiteX992" fmla="*/ 227013 w 493713"/>
                  <a:gd name="connsiteY992" fmla="*/ 312738 h 398463"/>
                  <a:gd name="connsiteX993" fmla="*/ 223838 w 493713"/>
                  <a:gd name="connsiteY993" fmla="*/ 312738 h 398463"/>
                  <a:gd name="connsiteX994" fmla="*/ 223838 w 493713"/>
                  <a:gd name="connsiteY994" fmla="*/ 314325 h 398463"/>
                  <a:gd name="connsiteX995" fmla="*/ 227013 w 493713"/>
                  <a:gd name="connsiteY995" fmla="*/ 314325 h 398463"/>
                  <a:gd name="connsiteX996" fmla="*/ 227013 w 493713"/>
                  <a:gd name="connsiteY996" fmla="*/ 317500 h 398463"/>
                  <a:gd name="connsiteX997" fmla="*/ 223838 w 493713"/>
                  <a:gd name="connsiteY997" fmla="*/ 319088 h 398463"/>
                  <a:gd name="connsiteX998" fmla="*/ 227013 w 493713"/>
                  <a:gd name="connsiteY998" fmla="*/ 322263 h 398463"/>
                  <a:gd name="connsiteX999" fmla="*/ 227013 w 493713"/>
                  <a:gd name="connsiteY999" fmla="*/ 323850 h 398463"/>
                  <a:gd name="connsiteX1000" fmla="*/ 223838 w 493713"/>
                  <a:gd name="connsiteY1000" fmla="*/ 322263 h 398463"/>
                  <a:gd name="connsiteX1001" fmla="*/ 222250 w 493713"/>
                  <a:gd name="connsiteY1001" fmla="*/ 322263 h 398463"/>
                  <a:gd name="connsiteX1002" fmla="*/ 222250 w 493713"/>
                  <a:gd name="connsiteY1002" fmla="*/ 319088 h 398463"/>
                  <a:gd name="connsiteX1003" fmla="*/ 222250 w 493713"/>
                  <a:gd name="connsiteY1003" fmla="*/ 317500 h 398463"/>
                  <a:gd name="connsiteX1004" fmla="*/ 219075 w 493713"/>
                  <a:gd name="connsiteY1004" fmla="*/ 317500 h 398463"/>
                  <a:gd name="connsiteX1005" fmla="*/ 219075 w 493713"/>
                  <a:gd name="connsiteY1005" fmla="*/ 314325 h 398463"/>
                  <a:gd name="connsiteX1006" fmla="*/ 217488 w 493713"/>
                  <a:gd name="connsiteY1006" fmla="*/ 312738 h 398463"/>
                  <a:gd name="connsiteX1007" fmla="*/ 217488 w 493713"/>
                  <a:gd name="connsiteY1007" fmla="*/ 309563 h 398463"/>
                  <a:gd name="connsiteX1008" fmla="*/ 215900 w 493713"/>
                  <a:gd name="connsiteY1008" fmla="*/ 309563 h 398463"/>
                  <a:gd name="connsiteX1009" fmla="*/ 212725 w 493713"/>
                  <a:gd name="connsiteY1009" fmla="*/ 307975 h 398463"/>
                  <a:gd name="connsiteX1010" fmla="*/ 211138 w 493713"/>
                  <a:gd name="connsiteY1010" fmla="*/ 306388 h 398463"/>
                  <a:gd name="connsiteX1011" fmla="*/ 207963 w 493713"/>
                  <a:gd name="connsiteY1011" fmla="*/ 306388 h 398463"/>
                  <a:gd name="connsiteX1012" fmla="*/ 206375 w 493713"/>
                  <a:gd name="connsiteY1012" fmla="*/ 306388 h 398463"/>
                  <a:gd name="connsiteX1013" fmla="*/ 206375 w 493713"/>
                  <a:gd name="connsiteY1013" fmla="*/ 309563 h 398463"/>
                  <a:gd name="connsiteX1014" fmla="*/ 206375 w 493713"/>
                  <a:gd name="connsiteY1014" fmla="*/ 312738 h 398463"/>
                  <a:gd name="connsiteX1015" fmla="*/ 203200 w 493713"/>
                  <a:gd name="connsiteY1015" fmla="*/ 314325 h 398463"/>
                  <a:gd name="connsiteX1016" fmla="*/ 206375 w 493713"/>
                  <a:gd name="connsiteY1016" fmla="*/ 314325 h 398463"/>
                  <a:gd name="connsiteX1017" fmla="*/ 206375 w 493713"/>
                  <a:gd name="connsiteY1017" fmla="*/ 317500 h 398463"/>
                  <a:gd name="connsiteX1018" fmla="*/ 206375 w 493713"/>
                  <a:gd name="connsiteY1018" fmla="*/ 319088 h 398463"/>
                  <a:gd name="connsiteX1019" fmla="*/ 203200 w 493713"/>
                  <a:gd name="connsiteY1019" fmla="*/ 322263 h 398463"/>
                  <a:gd name="connsiteX1020" fmla="*/ 203200 w 493713"/>
                  <a:gd name="connsiteY1020" fmla="*/ 323850 h 398463"/>
                  <a:gd name="connsiteX1021" fmla="*/ 203200 w 493713"/>
                  <a:gd name="connsiteY1021" fmla="*/ 325438 h 398463"/>
                  <a:gd name="connsiteX1022" fmla="*/ 201613 w 493713"/>
                  <a:gd name="connsiteY1022" fmla="*/ 323850 h 398463"/>
                  <a:gd name="connsiteX1023" fmla="*/ 200025 w 493713"/>
                  <a:gd name="connsiteY1023" fmla="*/ 322263 h 398463"/>
                  <a:gd name="connsiteX1024" fmla="*/ 196850 w 493713"/>
                  <a:gd name="connsiteY1024" fmla="*/ 322263 h 398463"/>
                  <a:gd name="connsiteX1025" fmla="*/ 196850 w 493713"/>
                  <a:gd name="connsiteY1025" fmla="*/ 319088 h 398463"/>
                  <a:gd name="connsiteX1026" fmla="*/ 196850 w 493713"/>
                  <a:gd name="connsiteY1026" fmla="*/ 317500 h 398463"/>
                  <a:gd name="connsiteX1027" fmla="*/ 196850 w 493713"/>
                  <a:gd name="connsiteY1027" fmla="*/ 314325 h 398463"/>
                  <a:gd name="connsiteX1028" fmla="*/ 195263 w 493713"/>
                  <a:gd name="connsiteY1028" fmla="*/ 314325 h 398463"/>
                  <a:gd name="connsiteX1029" fmla="*/ 195263 w 493713"/>
                  <a:gd name="connsiteY1029" fmla="*/ 317500 h 398463"/>
                  <a:gd name="connsiteX1030" fmla="*/ 192088 w 493713"/>
                  <a:gd name="connsiteY1030" fmla="*/ 319088 h 398463"/>
                  <a:gd name="connsiteX1031" fmla="*/ 192088 w 493713"/>
                  <a:gd name="connsiteY1031" fmla="*/ 317500 h 398463"/>
                  <a:gd name="connsiteX1032" fmla="*/ 192088 w 493713"/>
                  <a:gd name="connsiteY1032" fmla="*/ 314325 h 398463"/>
                  <a:gd name="connsiteX1033" fmla="*/ 192088 w 493713"/>
                  <a:gd name="connsiteY1033" fmla="*/ 312738 h 398463"/>
                  <a:gd name="connsiteX1034" fmla="*/ 190500 w 493713"/>
                  <a:gd name="connsiteY1034" fmla="*/ 312738 h 398463"/>
                  <a:gd name="connsiteX1035" fmla="*/ 190500 w 493713"/>
                  <a:gd name="connsiteY1035" fmla="*/ 309563 h 398463"/>
                  <a:gd name="connsiteX1036" fmla="*/ 187325 w 493713"/>
                  <a:gd name="connsiteY1036" fmla="*/ 309563 h 398463"/>
                  <a:gd name="connsiteX1037" fmla="*/ 187325 w 493713"/>
                  <a:gd name="connsiteY1037" fmla="*/ 312738 h 398463"/>
                  <a:gd name="connsiteX1038" fmla="*/ 185738 w 493713"/>
                  <a:gd name="connsiteY1038" fmla="*/ 314325 h 398463"/>
                  <a:gd name="connsiteX1039" fmla="*/ 184150 w 493713"/>
                  <a:gd name="connsiteY1039" fmla="*/ 314325 h 398463"/>
                  <a:gd name="connsiteX1040" fmla="*/ 185738 w 493713"/>
                  <a:gd name="connsiteY1040" fmla="*/ 317500 h 398463"/>
                  <a:gd name="connsiteX1041" fmla="*/ 184150 w 493713"/>
                  <a:gd name="connsiteY1041" fmla="*/ 317500 h 398463"/>
                  <a:gd name="connsiteX1042" fmla="*/ 184150 w 493713"/>
                  <a:gd name="connsiteY1042" fmla="*/ 319088 h 398463"/>
                  <a:gd name="connsiteX1043" fmla="*/ 184150 w 493713"/>
                  <a:gd name="connsiteY1043" fmla="*/ 322263 h 398463"/>
                  <a:gd name="connsiteX1044" fmla="*/ 184150 w 493713"/>
                  <a:gd name="connsiteY1044" fmla="*/ 323850 h 398463"/>
                  <a:gd name="connsiteX1045" fmla="*/ 185738 w 493713"/>
                  <a:gd name="connsiteY1045" fmla="*/ 322263 h 398463"/>
                  <a:gd name="connsiteX1046" fmla="*/ 185738 w 493713"/>
                  <a:gd name="connsiteY1046" fmla="*/ 323850 h 398463"/>
                  <a:gd name="connsiteX1047" fmla="*/ 185738 w 493713"/>
                  <a:gd name="connsiteY1047" fmla="*/ 325438 h 398463"/>
                  <a:gd name="connsiteX1048" fmla="*/ 184150 w 493713"/>
                  <a:gd name="connsiteY1048" fmla="*/ 325438 h 398463"/>
                  <a:gd name="connsiteX1049" fmla="*/ 180975 w 493713"/>
                  <a:gd name="connsiteY1049" fmla="*/ 325438 h 398463"/>
                  <a:gd name="connsiteX1050" fmla="*/ 180975 w 493713"/>
                  <a:gd name="connsiteY1050" fmla="*/ 328613 h 398463"/>
                  <a:gd name="connsiteX1051" fmla="*/ 180975 w 493713"/>
                  <a:gd name="connsiteY1051" fmla="*/ 330200 h 398463"/>
                  <a:gd name="connsiteX1052" fmla="*/ 180975 w 493713"/>
                  <a:gd name="connsiteY1052" fmla="*/ 333375 h 398463"/>
                  <a:gd name="connsiteX1053" fmla="*/ 180975 w 493713"/>
                  <a:gd name="connsiteY1053" fmla="*/ 334963 h 398463"/>
                  <a:gd name="connsiteX1054" fmla="*/ 184150 w 493713"/>
                  <a:gd name="connsiteY1054" fmla="*/ 333375 h 398463"/>
                  <a:gd name="connsiteX1055" fmla="*/ 185738 w 493713"/>
                  <a:gd name="connsiteY1055" fmla="*/ 333375 h 398463"/>
                  <a:gd name="connsiteX1056" fmla="*/ 185738 w 493713"/>
                  <a:gd name="connsiteY1056" fmla="*/ 330200 h 398463"/>
                  <a:gd name="connsiteX1057" fmla="*/ 187325 w 493713"/>
                  <a:gd name="connsiteY1057" fmla="*/ 330200 h 398463"/>
                  <a:gd name="connsiteX1058" fmla="*/ 187325 w 493713"/>
                  <a:gd name="connsiteY1058" fmla="*/ 328613 h 398463"/>
                  <a:gd name="connsiteX1059" fmla="*/ 187325 w 493713"/>
                  <a:gd name="connsiteY1059" fmla="*/ 325438 h 398463"/>
                  <a:gd name="connsiteX1060" fmla="*/ 190500 w 493713"/>
                  <a:gd name="connsiteY1060" fmla="*/ 325438 h 398463"/>
                  <a:gd name="connsiteX1061" fmla="*/ 192088 w 493713"/>
                  <a:gd name="connsiteY1061" fmla="*/ 323850 h 398463"/>
                  <a:gd name="connsiteX1062" fmla="*/ 192088 w 493713"/>
                  <a:gd name="connsiteY1062" fmla="*/ 325438 h 398463"/>
                  <a:gd name="connsiteX1063" fmla="*/ 195263 w 493713"/>
                  <a:gd name="connsiteY1063" fmla="*/ 325438 h 398463"/>
                  <a:gd name="connsiteX1064" fmla="*/ 195263 w 493713"/>
                  <a:gd name="connsiteY1064" fmla="*/ 328613 h 398463"/>
                  <a:gd name="connsiteX1065" fmla="*/ 195263 w 493713"/>
                  <a:gd name="connsiteY1065" fmla="*/ 330200 h 398463"/>
                  <a:gd name="connsiteX1066" fmla="*/ 192088 w 493713"/>
                  <a:gd name="connsiteY1066" fmla="*/ 328613 h 398463"/>
                  <a:gd name="connsiteX1067" fmla="*/ 190500 w 493713"/>
                  <a:gd name="connsiteY1067" fmla="*/ 330200 h 398463"/>
                  <a:gd name="connsiteX1068" fmla="*/ 190500 w 493713"/>
                  <a:gd name="connsiteY1068" fmla="*/ 333375 h 398463"/>
                  <a:gd name="connsiteX1069" fmla="*/ 192088 w 493713"/>
                  <a:gd name="connsiteY1069" fmla="*/ 334963 h 398463"/>
                  <a:gd name="connsiteX1070" fmla="*/ 192088 w 493713"/>
                  <a:gd name="connsiteY1070" fmla="*/ 338138 h 398463"/>
                  <a:gd name="connsiteX1071" fmla="*/ 195263 w 493713"/>
                  <a:gd name="connsiteY1071" fmla="*/ 339725 h 398463"/>
                  <a:gd name="connsiteX1072" fmla="*/ 195263 w 493713"/>
                  <a:gd name="connsiteY1072" fmla="*/ 341313 h 398463"/>
                  <a:gd name="connsiteX1073" fmla="*/ 192088 w 493713"/>
                  <a:gd name="connsiteY1073" fmla="*/ 341313 h 398463"/>
                  <a:gd name="connsiteX1074" fmla="*/ 190500 w 493713"/>
                  <a:gd name="connsiteY1074" fmla="*/ 341313 h 398463"/>
                  <a:gd name="connsiteX1075" fmla="*/ 190500 w 493713"/>
                  <a:gd name="connsiteY1075" fmla="*/ 344488 h 398463"/>
                  <a:gd name="connsiteX1076" fmla="*/ 187325 w 493713"/>
                  <a:gd name="connsiteY1076" fmla="*/ 346075 h 398463"/>
                  <a:gd name="connsiteX1077" fmla="*/ 187325 w 493713"/>
                  <a:gd name="connsiteY1077" fmla="*/ 349250 h 398463"/>
                  <a:gd name="connsiteX1078" fmla="*/ 185738 w 493713"/>
                  <a:gd name="connsiteY1078" fmla="*/ 350838 h 398463"/>
                  <a:gd name="connsiteX1079" fmla="*/ 184150 w 493713"/>
                  <a:gd name="connsiteY1079" fmla="*/ 350838 h 398463"/>
                  <a:gd name="connsiteX1080" fmla="*/ 180975 w 493713"/>
                  <a:gd name="connsiteY1080" fmla="*/ 350838 h 398463"/>
                  <a:gd name="connsiteX1081" fmla="*/ 184150 w 493713"/>
                  <a:gd name="connsiteY1081" fmla="*/ 354013 h 398463"/>
                  <a:gd name="connsiteX1082" fmla="*/ 184150 w 493713"/>
                  <a:gd name="connsiteY1082" fmla="*/ 355600 h 398463"/>
                  <a:gd name="connsiteX1083" fmla="*/ 184150 w 493713"/>
                  <a:gd name="connsiteY1083" fmla="*/ 357188 h 398463"/>
                  <a:gd name="connsiteX1084" fmla="*/ 180975 w 493713"/>
                  <a:gd name="connsiteY1084" fmla="*/ 360363 h 398463"/>
                  <a:gd name="connsiteX1085" fmla="*/ 184150 w 493713"/>
                  <a:gd name="connsiteY1085" fmla="*/ 361950 h 398463"/>
                  <a:gd name="connsiteX1086" fmla="*/ 184150 w 493713"/>
                  <a:gd name="connsiteY1086" fmla="*/ 365125 h 398463"/>
                  <a:gd name="connsiteX1087" fmla="*/ 180975 w 493713"/>
                  <a:gd name="connsiteY1087" fmla="*/ 365125 h 398463"/>
                  <a:gd name="connsiteX1088" fmla="*/ 180975 w 493713"/>
                  <a:gd name="connsiteY1088" fmla="*/ 366713 h 398463"/>
                  <a:gd name="connsiteX1089" fmla="*/ 180975 w 493713"/>
                  <a:gd name="connsiteY1089" fmla="*/ 368300 h 398463"/>
                  <a:gd name="connsiteX1090" fmla="*/ 184150 w 493713"/>
                  <a:gd name="connsiteY1090" fmla="*/ 368300 h 398463"/>
                  <a:gd name="connsiteX1091" fmla="*/ 184150 w 493713"/>
                  <a:gd name="connsiteY1091" fmla="*/ 371476 h 398463"/>
                  <a:gd name="connsiteX1092" fmla="*/ 180975 w 493713"/>
                  <a:gd name="connsiteY1092" fmla="*/ 373063 h 398463"/>
                  <a:gd name="connsiteX1093" fmla="*/ 179388 w 493713"/>
                  <a:gd name="connsiteY1093" fmla="*/ 376238 h 398463"/>
                  <a:gd name="connsiteX1094" fmla="*/ 179388 w 493713"/>
                  <a:gd name="connsiteY1094" fmla="*/ 377826 h 398463"/>
                  <a:gd name="connsiteX1095" fmla="*/ 176213 w 493713"/>
                  <a:gd name="connsiteY1095" fmla="*/ 381001 h 398463"/>
                  <a:gd name="connsiteX1096" fmla="*/ 174625 w 493713"/>
                  <a:gd name="connsiteY1096" fmla="*/ 382588 h 398463"/>
                  <a:gd name="connsiteX1097" fmla="*/ 171450 w 493713"/>
                  <a:gd name="connsiteY1097" fmla="*/ 387351 h 398463"/>
                  <a:gd name="connsiteX1098" fmla="*/ 169863 w 493713"/>
                  <a:gd name="connsiteY1098" fmla="*/ 388938 h 398463"/>
                  <a:gd name="connsiteX1099" fmla="*/ 168275 w 493713"/>
                  <a:gd name="connsiteY1099" fmla="*/ 388938 h 398463"/>
                  <a:gd name="connsiteX1100" fmla="*/ 165100 w 493713"/>
                  <a:gd name="connsiteY1100" fmla="*/ 392113 h 398463"/>
                  <a:gd name="connsiteX1101" fmla="*/ 163513 w 493713"/>
                  <a:gd name="connsiteY1101" fmla="*/ 392113 h 398463"/>
                  <a:gd name="connsiteX1102" fmla="*/ 160338 w 493713"/>
                  <a:gd name="connsiteY1102" fmla="*/ 392113 h 398463"/>
                  <a:gd name="connsiteX1103" fmla="*/ 160338 w 493713"/>
                  <a:gd name="connsiteY1103" fmla="*/ 393701 h 398463"/>
                  <a:gd name="connsiteX1104" fmla="*/ 158750 w 493713"/>
                  <a:gd name="connsiteY1104" fmla="*/ 396876 h 398463"/>
                  <a:gd name="connsiteX1105" fmla="*/ 155575 w 493713"/>
                  <a:gd name="connsiteY1105" fmla="*/ 396876 h 398463"/>
                  <a:gd name="connsiteX1106" fmla="*/ 153988 w 493713"/>
                  <a:gd name="connsiteY1106" fmla="*/ 396876 h 398463"/>
                  <a:gd name="connsiteX1107" fmla="*/ 149225 w 493713"/>
                  <a:gd name="connsiteY1107" fmla="*/ 398463 h 398463"/>
                  <a:gd name="connsiteX1108" fmla="*/ 147638 w 493713"/>
                  <a:gd name="connsiteY1108" fmla="*/ 398463 h 398463"/>
                  <a:gd name="connsiteX1109" fmla="*/ 142875 w 493713"/>
                  <a:gd name="connsiteY1109" fmla="*/ 398463 h 398463"/>
                  <a:gd name="connsiteX1110" fmla="*/ 141288 w 493713"/>
                  <a:gd name="connsiteY1110" fmla="*/ 398463 h 398463"/>
                  <a:gd name="connsiteX1111" fmla="*/ 138113 w 493713"/>
                  <a:gd name="connsiteY1111" fmla="*/ 398463 h 398463"/>
                  <a:gd name="connsiteX1112" fmla="*/ 136525 w 493713"/>
                  <a:gd name="connsiteY1112" fmla="*/ 398463 h 398463"/>
                  <a:gd name="connsiteX1113" fmla="*/ 136525 w 493713"/>
                  <a:gd name="connsiteY1113" fmla="*/ 396876 h 398463"/>
                  <a:gd name="connsiteX1114" fmla="*/ 136525 w 493713"/>
                  <a:gd name="connsiteY1114" fmla="*/ 393701 h 398463"/>
                  <a:gd name="connsiteX1115" fmla="*/ 133350 w 493713"/>
                  <a:gd name="connsiteY1115" fmla="*/ 393701 h 398463"/>
                  <a:gd name="connsiteX1116" fmla="*/ 128588 w 493713"/>
                  <a:gd name="connsiteY1116" fmla="*/ 393701 h 398463"/>
                  <a:gd name="connsiteX1117" fmla="*/ 127000 w 493713"/>
                  <a:gd name="connsiteY1117" fmla="*/ 393701 h 398463"/>
                  <a:gd name="connsiteX1118" fmla="*/ 125413 w 493713"/>
                  <a:gd name="connsiteY1118" fmla="*/ 393701 h 398463"/>
                  <a:gd name="connsiteX1119" fmla="*/ 125413 w 493713"/>
                  <a:gd name="connsiteY1119" fmla="*/ 392113 h 398463"/>
                  <a:gd name="connsiteX1120" fmla="*/ 122238 w 493713"/>
                  <a:gd name="connsiteY1120" fmla="*/ 392113 h 398463"/>
                  <a:gd name="connsiteX1121" fmla="*/ 122238 w 493713"/>
                  <a:gd name="connsiteY1121" fmla="*/ 388938 h 398463"/>
                  <a:gd name="connsiteX1122" fmla="*/ 120650 w 493713"/>
                  <a:gd name="connsiteY1122" fmla="*/ 387351 h 398463"/>
                  <a:gd name="connsiteX1123" fmla="*/ 117475 w 493713"/>
                  <a:gd name="connsiteY1123" fmla="*/ 387351 h 398463"/>
                  <a:gd name="connsiteX1124" fmla="*/ 117475 w 493713"/>
                  <a:gd name="connsiteY1124" fmla="*/ 384176 h 398463"/>
                  <a:gd name="connsiteX1125" fmla="*/ 115888 w 493713"/>
                  <a:gd name="connsiteY1125" fmla="*/ 384176 h 398463"/>
                  <a:gd name="connsiteX1126" fmla="*/ 112713 w 493713"/>
                  <a:gd name="connsiteY1126" fmla="*/ 382588 h 398463"/>
                  <a:gd name="connsiteX1127" fmla="*/ 112713 w 493713"/>
                  <a:gd name="connsiteY1127" fmla="*/ 381001 h 398463"/>
                  <a:gd name="connsiteX1128" fmla="*/ 111125 w 493713"/>
                  <a:gd name="connsiteY1128" fmla="*/ 377826 h 398463"/>
                  <a:gd name="connsiteX1129" fmla="*/ 109538 w 493713"/>
                  <a:gd name="connsiteY1129" fmla="*/ 376238 h 398463"/>
                  <a:gd name="connsiteX1130" fmla="*/ 111125 w 493713"/>
                  <a:gd name="connsiteY1130" fmla="*/ 376238 h 398463"/>
                  <a:gd name="connsiteX1131" fmla="*/ 111125 w 493713"/>
                  <a:gd name="connsiteY1131" fmla="*/ 373063 h 398463"/>
                  <a:gd name="connsiteX1132" fmla="*/ 109538 w 493713"/>
                  <a:gd name="connsiteY1132" fmla="*/ 371476 h 398463"/>
                  <a:gd name="connsiteX1133" fmla="*/ 109538 w 493713"/>
                  <a:gd name="connsiteY1133" fmla="*/ 371475 h 398463"/>
                  <a:gd name="connsiteX1134" fmla="*/ 109538 w 493713"/>
                  <a:gd name="connsiteY1134" fmla="*/ 368300 h 398463"/>
                  <a:gd name="connsiteX1135" fmla="*/ 111125 w 493713"/>
                  <a:gd name="connsiteY1135" fmla="*/ 366713 h 398463"/>
                  <a:gd name="connsiteX1136" fmla="*/ 109538 w 493713"/>
                  <a:gd name="connsiteY1136" fmla="*/ 366713 h 398463"/>
                  <a:gd name="connsiteX1137" fmla="*/ 109538 w 493713"/>
                  <a:gd name="connsiteY1137" fmla="*/ 368300 h 398463"/>
                  <a:gd name="connsiteX1138" fmla="*/ 106363 w 493713"/>
                  <a:gd name="connsiteY1138" fmla="*/ 366713 h 398463"/>
                  <a:gd name="connsiteX1139" fmla="*/ 104775 w 493713"/>
                  <a:gd name="connsiteY1139" fmla="*/ 366713 h 398463"/>
                  <a:gd name="connsiteX1140" fmla="*/ 106363 w 493713"/>
                  <a:gd name="connsiteY1140" fmla="*/ 365125 h 398463"/>
                  <a:gd name="connsiteX1141" fmla="*/ 104775 w 493713"/>
                  <a:gd name="connsiteY1141" fmla="*/ 361950 h 398463"/>
                  <a:gd name="connsiteX1142" fmla="*/ 101600 w 493713"/>
                  <a:gd name="connsiteY1142" fmla="*/ 361950 h 398463"/>
                  <a:gd name="connsiteX1143" fmla="*/ 101600 w 493713"/>
                  <a:gd name="connsiteY1143" fmla="*/ 360363 h 398463"/>
                  <a:gd name="connsiteX1144" fmla="*/ 101600 w 493713"/>
                  <a:gd name="connsiteY1144" fmla="*/ 357188 h 398463"/>
                  <a:gd name="connsiteX1145" fmla="*/ 100013 w 493713"/>
                  <a:gd name="connsiteY1145" fmla="*/ 355600 h 398463"/>
                  <a:gd name="connsiteX1146" fmla="*/ 96838 w 493713"/>
                  <a:gd name="connsiteY1146" fmla="*/ 355600 h 398463"/>
                  <a:gd name="connsiteX1147" fmla="*/ 96838 w 493713"/>
                  <a:gd name="connsiteY1147" fmla="*/ 354013 h 398463"/>
                  <a:gd name="connsiteX1148" fmla="*/ 95250 w 493713"/>
                  <a:gd name="connsiteY1148" fmla="*/ 354013 h 398463"/>
                  <a:gd name="connsiteX1149" fmla="*/ 95250 w 493713"/>
                  <a:gd name="connsiteY1149" fmla="*/ 350838 h 398463"/>
                  <a:gd name="connsiteX1150" fmla="*/ 93663 w 493713"/>
                  <a:gd name="connsiteY1150" fmla="*/ 350838 h 398463"/>
                  <a:gd name="connsiteX1151" fmla="*/ 90488 w 493713"/>
                  <a:gd name="connsiteY1151" fmla="*/ 350838 h 398463"/>
                  <a:gd name="connsiteX1152" fmla="*/ 90488 w 493713"/>
                  <a:gd name="connsiteY1152" fmla="*/ 349250 h 398463"/>
                  <a:gd name="connsiteX1153" fmla="*/ 90488 w 493713"/>
                  <a:gd name="connsiteY1153" fmla="*/ 346075 h 398463"/>
                  <a:gd name="connsiteX1154" fmla="*/ 88900 w 493713"/>
                  <a:gd name="connsiteY1154" fmla="*/ 346075 h 398463"/>
                  <a:gd name="connsiteX1155" fmla="*/ 88900 w 493713"/>
                  <a:gd name="connsiteY1155" fmla="*/ 344488 h 398463"/>
                  <a:gd name="connsiteX1156" fmla="*/ 85725 w 493713"/>
                  <a:gd name="connsiteY1156" fmla="*/ 341313 h 398463"/>
                  <a:gd name="connsiteX1157" fmla="*/ 84138 w 493713"/>
                  <a:gd name="connsiteY1157" fmla="*/ 341313 h 398463"/>
                  <a:gd name="connsiteX1158" fmla="*/ 80963 w 493713"/>
                  <a:gd name="connsiteY1158" fmla="*/ 339725 h 398463"/>
                  <a:gd name="connsiteX1159" fmla="*/ 79375 w 493713"/>
                  <a:gd name="connsiteY1159" fmla="*/ 339725 h 398463"/>
                  <a:gd name="connsiteX1160" fmla="*/ 79375 w 493713"/>
                  <a:gd name="connsiteY1160" fmla="*/ 338138 h 398463"/>
                  <a:gd name="connsiteX1161" fmla="*/ 77788 w 493713"/>
                  <a:gd name="connsiteY1161" fmla="*/ 334963 h 398463"/>
                  <a:gd name="connsiteX1162" fmla="*/ 74613 w 493713"/>
                  <a:gd name="connsiteY1162" fmla="*/ 333375 h 398463"/>
                  <a:gd name="connsiteX1163" fmla="*/ 74613 w 493713"/>
                  <a:gd name="connsiteY1163" fmla="*/ 328613 h 398463"/>
                  <a:gd name="connsiteX1164" fmla="*/ 73025 w 493713"/>
                  <a:gd name="connsiteY1164" fmla="*/ 328613 h 398463"/>
                  <a:gd name="connsiteX1165" fmla="*/ 73025 w 493713"/>
                  <a:gd name="connsiteY1165" fmla="*/ 325438 h 398463"/>
                  <a:gd name="connsiteX1166" fmla="*/ 69850 w 493713"/>
                  <a:gd name="connsiteY1166" fmla="*/ 323850 h 398463"/>
                  <a:gd name="connsiteX1167" fmla="*/ 69850 w 493713"/>
                  <a:gd name="connsiteY1167" fmla="*/ 322263 h 398463"/>
                  <a:gd name="connsiteX1168" fmla="*/ 69850 w 493713"/>
                  <a:gd name="connsiteY1168" fmla="*/ 319088 h 398463"/>
                  <a:gd name="connsiteX1169" fmla="*/ 69850 w 493713"/>
                  <a:gd name="connsiteY1169" fmla="*/ 317500 h 398463"/>
                  <a:gd name="connsiteX1170" fmla="*/ 68263 w 493713"/>
                  <a:gd name="connsiteY1170" fmla="*/ 317500 h 398463"/>
                  <a:gd name="connsiteX1171" fmla="*/ 68263 w 493713"/>
                  <a:gd name="connsiteY1171" fmla="*/ 314325 h 398463"/>
                  <a:gd name="connsiteX1172" fmla="*/ 68263 w 493713"/>
                  <a:gd name="connsiteY1172" fmla="*/ 312738 h 398463"/>
                  <a:gd name="connsiteX1173" fmla="*/ 65088 w 493713"/>
                  <a:gd name="connsiteY1173" fmla="*/ 309563 h 398463"/>
                  <a:gd name="connsiteX1174" fmla="*/ 68263 w 493713"/>
                  <a:gd name="connsiteY1174" fmla="*/ 309563 h 398463"/>
                  <a:gd name="connsiteX1175" fmla="*/ 65088 w 493713"/>
                  <a:gd name="connsiteY1175" fmla="*/ 307975 h 398463"/>
                  <a:gd name="connsiteX1176" fmla="*/ 68263 w 493713"/>
                  <a:gd name="connsiteY1176" fmla="*/ 306388 h 398463"/>
                  <a:gd name="connsiteX1177" fmla="*/ 65088 w 493713"/>
                  <a:gd name="connsiteY1177" fmla="*/ 306388 h 398463"/>
                  <a:gd name="connsiteX1178" fmla="*/ 68263 w 493713"/>
                  <a:gd name="connsiteY1178" fmla="*/ 303213 h 398463"/>
                  <a:gd name="connsiteX1179" fmla="*/ 69850 w 493713"/>
                  <a:gd name="connsiteY1179" fmla="*/ 301625 h 398463"/>
                  <a:gd name="connsiteX1180" fmla="*/ 65088 w 493713"/>
                  <a:gd name="connsiteY1180" fmla="*/ 301625 h 398463"/>
                  <a:gd name="connsiteX1181" fmla="*/ 63500 w 493713"/>
                  <a:gd name="connsiteY1181" fmla="*/ 301625 h 398463"/>
                  <a:gd name="connsiteX1182" fmla="*/ 63500 w 493713"/>
                  <a:gd name="connsiteY1182" fmla="*/ 298450 h 398463"/>
                  <a:gd name="connsiteX1183" fmla="*/ 65088 w 493713"/>
                  <a:gd name="connsiteY1183" fmla="*/ 296863 h 398463"/>
                  <a:gd name="connsiteX1184" fmla="*/ 65088 w 493713"/>
                  <a:gd name="connsiteY1184" fmla="*/ 292100 h 398463"/>
                  <a:gd name="connsiteX1185" fmla="*/ 68263 w 493713"/>
                  <a:gd name="connsiteY1185" fmla="*/ 290513 h 398463"/>
                  <a:gd name="connsiteX1186" fmla="*/ 69850 w 493713"/>
                  <a:gd name="connsiteY1186" fmla="*/ 287338 h 398463"/>
                  <a:gd name="connsiteX1187" fmla="*/ 69850 w 493713"/>
                  <a:gd name="connsiteY1187" fmla="*/ 285750 h 398463"/>
                  <a:gd name="connsiteX1188" fmla="*/ 69850 w 493713"/>
                  <a:gd name="connsiteY1188" fmla="*/ 282575 h 398463"/>
                  <a:gd name="connsiteX1189" fmla="*/ 69850 w 493713"/>
                  <a:gd name="connsiteY1189" fmla="*/ 280988 h 398463"/>
                  <a:gd name="connsiteX1190" fmla="*/ 69850 w 493713"/>
                  <a:gd name="connsiteY1190" fmla="*/ 279400 h 398463"/>
                  <a:gd name="connsiteX1191" fmla="*/ 68263 w 493713"/>
                  <a:gd name="connsiteY1191" fmla="*/ 279400 h 398463"/>
                  <a:gd name="connsiteX1192" fmla="*/ 68263 w 493713"/>
                  <a:gd name="connsiteY1192" fmla="*/ 276225 h 398463"/>
                  <a:gd name="connsiteX1193" fmla="*/ 65088 w 493713"/>
                  <a:gd name="connsiteY1193" fmla="*/ 276225 h 398463"/>
                  <a:gd name="connsiteX1194" fmla="*/ 63500 w 493713"/>
                  <a:gd name="connsiteY1194" fmla="*/ 276225 h 398463"/>
                  <a:gd name="connsiteX1195" fmla="*/ 61913 w 493713"/>
                  <a:gd name="connsiteY1195" fmla="*/ 274638 h 398463"/>
                  <a:gd name="connsiteX1196" fmla="*/ 61913 w 493713"/>
                  <a:gd name="connsiteY1196" fmla="*/ 271463 h 398463"/>
                  <a:gd name="connsiteX1197" fmla="*/ 63500 w 493713"/>
                  <a:gd name="connsiteY1197" fmla="*/ 271463 h 398463"/>
                  <a:gd name="connsiteX1198" fmla="*/ 61913 w 493713"/>
                  <a:gd name="connsiteY1198" fmla="*/ 269875 h 398463"/>
                  <a:gd name="connsiteX1199" fmla="*/ 63500 w 493713"/>
                  <a:gd name="connsiteY1199" fmla="*/ 266700 h 398463"/>
                  <a:gd name="connsiteX1200" fmla="*/ 63500 w 493713"/>
                  <a:gd name="connsiteY1200" fmla="*/ 265113 h 398463"/>
                  <a:gd name="connsiteX1201" fmla="*/ 61913 w 493713"/>
                  <a:gd name="connsiteY1201" fmla="*/ 265113 h 398463"/>
                  <a:gd name="connsiteX1202" fmla="*/ 61913 w 493713"/>
                  <a:gd name="connsiteY1202" fmla="*/ 263525 h 398463"/>
                  <a:gd name="connsiteX1203" fmla="*/ 58738 w 493713"/>
                  <a:gd name="connsiteY1203" fmla="*/ 263525 h 398463"/>
                  <a:gd name="connsiteX1204" fmla="*/ 58738 w 493713"/>
                  <a:gd name="connsiteY1204" fmla="*/ 265113 h 398463"/>
                  <a:gd name="connsiteX1205" fmla="*/ 58738 w 493713"/>
                  <a:gd name="connsiteY1205" fmla="*/ 266700 h 398463"/>
                  <a:gd name="connsiteX1206" fmla="*/ 58738 w 493713"/>
                  <a:gd name="connsiteY1206" fmla="*/ 271463 h 398463"/>
                  <a:gd name="connsiteX1207" fmla="*/ 57150 w 493713"/>
                  <a:gd name="connsiteY1207" fmla="*/ 271463 h 398463"/>
                  <a:gd name="connsiteX1208" fmla="*/ 53975 w 493713"/>
                  <a:gd name="connsiteY1208" fmla="*/ 271463 h 398463"/>
                  <a:gd name="connsiteX1209" fmla="*/ 53975 w 493713"/>
                  <a:gd name="connsiteY1209" fmla="*/ 269875 h 398463"/>
                  <a:gd name="connsiteX1210" fmla="*/ 52388 w 493713"/>
                  <a:gd name="connsiteY1210" fmla="*/ 266700 h 398463"/>
                  <a:gd name="connsiteX1211" fmla="*/ 52388 w 493713"/>
                  <a:gd name="connsiteY1211" fmla="*/ 265113 h 398463"/>
                  <a:gd name="connsiteX1212" fmla="*/ 52388 w 493713"/>
                  <a:gd name="connsiteY1212" fmla="*/ 263525 h 398463"/>
                  <a:gd name="connsiteX1213" fmla="*/ 52388 w 493713"/>
                  <a:gd name="connsiteY1213" fmla="*/ 258763 h 398463"/>
                  <a:gd name="connsiteX1214" fmla="*/ 50800 w 493713"/>
                  <a:gd name="connsiteY1214" fmla="*/ 258763 h 398463"/>
                  <a:gd name="connsiteX1215" fmla="*/ 50800 w 493713"/>
                  <a:gd name="connsiteY1215" fmla="*/ 255588 h 398463"/>
                  <a:gd name="connsiteX1216" fmla="*/ 50800 w 493713"/>
                  <a:gd name="connsiteY1216" fmla="*/ 254000 h 398463"/>
                  <a:gd name="connsiteX1217" fmla="*/ 50800 w 493713"/>
                  <a:gd name="connsiteY1217" fmla="*/ 250825 h 398463"/>
                  <a:gd name="connsiteX1218" fmla="*/ 52388 w 493713"/>
                  <a:gd name="connsiteY1218" fmla="*/ 249238 h 398463"/>
                  <a:gd name="connsiteX1219" fmla="*/ 50800 w 493713"/>
                  <a:gd name="connsiteY1219" fmla="*/ 249238 h 398463"/>
                  <a:gd name="connsiteX1220" fmla="*/ 50800 w 493713"/>
                  <a:gd name="connsiteY1220" fmla="*/ 247650 h 398463"/>
                  <a:gd name="connsiteX1221" fmla="*/ 52388 w 493713"/>
                  <a:gd name="connsiteY1221" fmla="*/ 244475 h 398463"/>
                  <a:gd name="connsiteX1222" fmla="*/ 52388 w 493713"/>
                  <a:gd name="connsiteY1222" fmla="*/ 247650 h 398463"/>
                  <a:gd name="connsiteX1223" fmla="*/ 53975 w 493713"/>
                  <a:gd name="connsiteY1223" fmla="*/ 247650 h 398463"/>
                  <a:gd name="connsiteX1224" fmla="*/ 53975 w 493713"/>
                  <a:gd name="connsiteY1224" fmla="*/ 244475 h 398463"/>
                  <a:gd name="connsiteX1225" fmla="*/ 57150 w 493713"/>
                  <a:gd name="connsiteY1225" fmla="*/ 242888 h 398463"/>
                  <a:gd name="connsiteX1226" fmla="*/ 57150 w 493713"/>
                  <a:gd name="connsiteY1226" fmla="*/ 239713 h 398463"/>
                  <a:gd name="connsiteX1227" fmla="*/ 57150 w 493713"/>
                  <a:gd name="connsiteY1227" fmla="*/ 238125 h 398463"/>
                  <a:gd name="connsiteX1228" fmla="*/ 57150 w 493713"/>
                  <a:gd name="connsiteY1228" fmla="*/ 234950 h 398463"/>
                  <a:gd name="connsiteX1229" fmla="*/ 58738 w 493713"/>
                  <a:gd name="connsiteY1229" fmla="*/ 234950 h 398463"/>
                  <a:gd name="connsiteX1230" fmla="*/ 58738 w 493713"/>
                  <a:gd name="connsiteY1230" fmla="*/ 238125 h 398463"/>
                  <a:gd name="connsiteX1231" fmla="*/ 58738 w 493713"/>
                  <a:gd name="connsiteY1231" fmla="*/ 239713 h 398463"/>
                  <a:gd name="connsiteX1232" fmla="*/ 61913 w 493713"/>
                  <a:gd name="connsiteY1232" fmla="*/ 239713 h 398463"/>
                  <a:gd name="connsiteX1233" fmla="*/ 61913 w 493713"/>
                  <a:gd name="connsiteY1233" fmla="*/ 238125 h 398463"/>
                  <a:gd name="connsiteX1234" fmla="*/ 61913 w 493713"/>
                  <a:gd name="connsiteY1234" fmla="*/ 234950 h 398463"/>
                  <a:gd name="connsiteX1235" fmla="*/ 63500 w 493713"/>
                  <a:gd name="connsiteY1235" fmla="*/ 233363 h 398463"/>
                  <a:gd name="connsiteX1236" fmla="*/ 63500 w 493713"/>
                  <a:gd name="connsiteY1236" fmla="*/ 231775 h 398463"/>
                  <a:gd name="connsiteX1237" fmla="*/ 65088 w 493713"/>
                  <a:gd name="connsiteY1237" fmla="*/ 231775 h 398463"/>
                  <a:gd name="connsiteX1238" fmla="*/ 65088 w 493713"/>
                  <a:gd name="connsiteY1238" fmla="*/ 228600 h 398463"/>
                  <a:gd name="connsiteX1239" fmla="*/ 65088 w 493713"/>
                  <a:gd name="connsiteY1239" fmla="*/ 227013 h 398463"/>
                  <a:gd name="connsiteX1240" fmla="*/ 65088 w 493713"/>
                  <a:gd name="connsiteY1240" fmla="*/ 223838 h 398463"/>
                  <a:gd name="connsiteX1241" fmla="*/ 65088 w 493713"/>
                  <a:gd name="connsiteY1241" fmla="*/ 222250 h 398463"/>
                  <a:gd name="connsiteX1242" fmla="*/ 65088 w 493713"/>
                  <a:gd name="connsiteY1242" fmla="*/ 219075 h 398463"/>
                  <a:gd name="connsiteX1243" fmla="*/ 63500 w 493713"/>
                  <a:gd name="connsiteY1243" fmla="*/ 219075 h 398463"/>
                  <a:gd name="connsiteX1244" fmla="*/ 63500 w 493713"/>
                  <a:gd name="connsiteY1244" fmla="*/ 217488 h 398463"/>
                  <a:gd name="connsiteX1245" fmla="*/ 65088 w 493713"/>
                  <a:gd name="connsiteY1245" fmla="*/ 215900 h 398463"/>
                  <a:gd name="connsiteX1246" fmla="*/ 65088 w 493713"/>
                  <a:gd name="connsiteY1246" fmla="*/ 212725 h 398463"/>
                  <a:gd name="connsiteX1247" fmla="*/ 68263 w 493713"/>
                  <a:gd name="connsiteY1247" fmla="*/ 211138 h 398463"/>
                  <a:gd name="connsiteX1248" fmla="*/ 68263 w 493713"/>
                  <a:gd name="connsiteY1248" fmla="*/ 207963 h 398463"/>
                  <a:gd name="connsiteX1249" fmla="*/ 68263 w 493713"/>
                  <a:gd name="connsiteY1249" fmla="*/ 206375 h 398463"/>
                  <a:gd name="connsiteX1250" fmla="*/ 65088 w 493713"/>
                  <a:gd name="connsiteY1250" fmla="*/ 206375 h 398463"/>
                  <a:gd name="connsiteX1251" fmla="*/ 63500 w 493713"/>
                  <a:gd name="connsiteY1251" fmla="*/ 206375 h 398463"/>
                  <a:gd name="connsiteX1252" fmla="*/ 61913 w 493713"/>
                  <a:gd name="connsiteY1252" fmla="*/ 207963 h 398463"/>
                  <a:gd name="connsiteX1253" fmla="*/ 58738 w 493713"/>
                  <a:gd name="connsiteY1253" fmla="*/ 211138 h 398463"/>
                  <a:gd name="connsiteX1254" fmla="*/ 58738 w 493713"/>
                  <a:gd name="connsiteY1254" fmla="*/ 212725 h 398463"/>
                  <a:gd name="connsiteX1255" fmla="*/ 57150 w 493713"/>
                  <a:gd name="connsiteY1255" fmla="*/ 215900 h 398463"/>
                  <a:gd name="connsiteX1256" fmla="*/ 53975 w 493713"/>
                  <a:gd name="connsiteY1256" fmla="*/ 217488 h 398463"/>
                  <a:gd name="connsiteX1257" fmla="*/ 52388 w 493713"/>
                  <a:gd name="connsiteY1257" fmla="*/ 219075 h 398463"/>
                  <a:gd name="connsiteX1258" fmla="*/ 50800 w 493713"/>
                  <a:gd name="connsiteY1258" fmla="*/ 222250 h 398463"/>
                  <a:gd name="connsiteX1259" fmla="*/ 47625 w 493713"/>
                  <a:gd name="connsiteY1259" fmla="*/ 222250 h 398463"/>
                  <a:gd name="connsiteX1260" fmla="*/ 47625 w 493713"/>
                  <a:gd name="connsiteY1260" fmla="*/ 223838 h 398463"/>
                  <a:gd name="connsiteX1261" fmla="*/ 46038 w 493713"/>
                  <a:gd name="connsiteY1261" fmla="*/ 223838 h 398463"/>
                  <a:gd name="connsiteX1262" fmla="*/ 46038 w 493713"/>
                  <a:gd name="connsiteY1262" fmla="*/ 222250 h 398463"/>
                  <a:gd name="connsiteX1263" fmla="*/ 46038 w 493713"/>
                  <a:gd name="connsiteY1263" fmla="*/ 219075 h 398463"/>
                  <a:gd name="connsiteX1264" fmla="*/ 46038 w 493713"/>
                  <a:gd name="connsiteY1264" fmla="*/ 217488 h 398463"/>
                  <a:gd name="connsiteX1265" fmla="*/ 46038 w 493713"/>
                  <a:gd name="connsiteY1265" fmla="*/ 215900 h 398463"/>
                  <a:gd name="connsiteX1266" fmla="*/ 47625 w 493713"/>
                  <a:gd name="connsiteY1266" fmla="*/ 212725 h 398463"/>
                  <a:gd name="connsiteX1267" fmla="*/ 47625 w 493713"/>
                  <a:gd name="connsiteY1267" fmla="*/ 211138 h 398463"/>
                  <a:gd name="connsiteX1268" fmla="*/ 47625 w 493713"/>
                  <a:gd name="connsiteY1268" fmla="*/ 207963 h 398463"/>
                  <a:gd name="connsiteX1269" fmla="*/ 47625 w 493713"/>
                  <a:gd name="connsiteY1269" fmla="*/ 206375 h 398463"/>
                  <a:gd name="connsiteX1270" fmla="*/ 47625 w 493713"/>
                  <a:gd name="connsiteY1270" fmla="*/ 204788 h 398463"/>
                  <a:gd name="connsiteX1271" fmla="*/ 50800 w 493713"/>
                  <a:gd name="connsiteY1271" fmla="*/ 204788 h 398463"/>
                  <a:gd name="connsiteX1272" fmla="*/ 50800 w 493713"/>
                  <a:gd name="connsiteY1272" fmla="*/ 201613 h 398463"/>
                  <a:gd name="connsiteX1273" fmla="*/ 52388 w 493713"/>
                  <a:gd name="connsiteY1273" fmla="*/ 200025 h 398463"/>
                  <a:gd name="connsiteX1274" fmla="*/ 50800 w 493713"/>
                  <a:gd name="connsiteY1274" fmla="*/ 196850 h 398463"/>
                  <a:gd name="connsiteX1275" fmla="*/ 52388 w 493713"/>
                  <a:gd name="connsiteY1275" fmla="*/ 196850 h 398463"/>
                  <a:gd name="connsiteX1276" fmla="*/ 53975 w 493713"/>
                  <a:gd name="connsiteY1276" fmla="*/ 195263 h 398463"/>
                  <a:gd name="connsiteX1277" fmla="*/ 53975 w 493713"/>
                  <a:gd name="connsiteY1277" fmla="*/ 192088 h 398463"/>
                  <a:gd name="connsiteX1278" fmla="*/ 53975 w 493713"/>
                  <a:gd name="connsiteY1278" fmla="*/ 190500 h 398463"/>
                  <a:gd name="connsiteX1279" fmla="*/ 53975 w 493713"/>
                  <a:gd name="connsiteY1279" fmla="*/ 188913 h 398463"/>
                  <a:gd name="connsiteX1280" fmla="*/ 53975 w 493713"/>
                  <a:gd name="connsiteY1280" fmla="*/ 188913 h 398463"/>
                  <a:gd name="connsiteX1281" fmla="*/ 52388 w 493713"/>
                  <a:gd name="connsiteY1281" fmla="*/ 188913 h 398463"/>
                  <a:gd name="connsiteX1282" fmla="*/ 52388 w 493713"/>
                  <a:gd name="connsiteY1282" fmla="*/ 190500 h 398463"/>
                  <a:gd name="connsiteX1283" fmla="*/ 50800 w 493713"/>
                  <a:gd name="connsiteY1283" fmla="*/ 192088 h 398463"/>
                  <a:gd name="connsiteX1284" fmla="*/ 47625 w 493713"/>
                  <a:gd name="connsiteY1284" fmla="*/ 192088 h 398463"/>
                  <a:gd name="connsiteX1285" fmla="*/ 46038 w 493713"/>
                  <a:gd name="connsiteY1285" fmla="*/ 195263 h 398463"/>
                  <a:gd name="connsiteX1286" fmla="*/ 46038 w 493713"/>
                  <a:gd name="connsiteY1286" fmla="*/ 192088 h 398463"/>
                  <a:gd name="connsiteX1287" fmla="*/ 42863 w 493713"/>
                  <a:gd name="connsiteY1287" fmla="*/ 190500 h 398463"/>
                  <a:gd name="connsiteX1288" fmla="*/ 46038 w 493713"/>
                  <a:gd name="connsiteY1288" fmla="*/ 190500 h 398463"/>
                  <a:gd name="connsiteX1289" fmla="*/ 47625 w 493713"/>
                  <a:gd name="connsiteY1289" fmla="*/ 188913 h 398463"/>
                  <a:gd name="connsiteX1290" fmla="*/ 50800 w 493713"/>
                  <a:gd name="connsiteY1290" fmla="*/ 188913 h 398463"/>
                  <a:gd name="connsiteX1291" fmla="*/ 50800 w 493713"/>
                  <a:gd name="connsiteY1291" fmla="*/ 185738 h 398463"/>
                  <a:gd name="connsiteX1292" fmla="*/ 50800 w 493713"/>
                  <a:gd name="connsiteY1292" fmla="*/ 184150 h 398463"/>
                  <a:gd name="connsiteX1293" fmla="*/ 50800 w 493713"/>
                  <a:gd name="connsiteY1293" fmla="*/ 180975 h 398463"/>
                  <a:gd name="connsiteX1294" fmla="*/ 52388 w 493713"/>
                  <a:gd name="connsiteY1294" fmla="*/ 180975 h 398463"/>
                  <a:gd name="connsiteX1295" fmla="*/ 53975 w 493713"/>
                  <a:gd name="connsiteY1295" fmla="*/ 179388 h 398463"/>
                  <a:gd name="connsiteX1296" fmla="*/ 57150 w 493713"/>
                  <a:gd name="connsiteY1296" fmla="*/ 176213 h 398463"/>
                  <a:gd name="connsiteX1297" fmla="*/ 53975 w 493713"/>
                  <a:gd name="connsiteY1297" fmla="*/ 174625 h 398463"/>
                  <a:gd name="connsiteX1298" fmla="*/ 53975 w 493713"/>
                  <a:gd name="connsiteY1298" fmla="*/ 176213 h 398463"/>
                  <a:gd name="connsiteX1299" fmla="*/ 52388 w 493713"/>
                  <a:gd name="connsiteY1299" fmla="*/ 176213 h 398463"/>
                  <a:gd name="connsiteX1300" fmla="*/ 50800 w 493713"/>
                  <a:gd name="connsiteY1300" fmla="*/ 176213 h 398463"/>
                  <a:gd name="connsiteX1301" fmla="*/ 50800 w 493713"/>
                  <a:gd name="connsiteY1301" fmla="*/ 174625 h 398463"/>
                  <a:gd name="connsiteX1302" fmla="*/ 52388 w 493713"/>
                  <a:gd name="connsiteY1302" fmla="*/ 174625 h 398463"/>
                  <a:gd name="connsiteX1303" fmla="*/ 50800 w 493713"/>
                  <a:gd name="connsiteY1303" fmla="*/ 173038 h 398463"/>
                  <a:gd name="connsiteX1304" fmla="*/ 50800 w 493713"/>
                  <a:gd name="connsiteY1304" fmla="*/ 169863 h 398463"/>
                  <a:gd name="connsiteX1305" fmla="*/ 52388 w 493713"/>
                  <a:gd name="connsiteY1305" fmla="*/ 169863 h 398463"/>
                  <a:gd name="connsiteX1306" fmla="*/ 52388 w 493713"/>
                  <a:gd name="connsiteY1306" fmla="*/ 168275 h 398463"/>
                  <a:gd name="connsiteX1307" fmla="*/ 53975 w 493713"/>
                  <a:gd name="connsiteY1307" fmla="*/ 165100 h 398463"/>
                  <a:gd name="connsiteX1308" fmla="*/ 53975 w 493713"/>
                  <a:gd name="connsiteY1308" fmla="*/ 163513 h 398463"/>
                  <a:gd name="connsiteX1309" fmla="*/ 53975 w 493713"/>
                  <a:gd name="connsiteY1309" fmla="*/ 160338 h 398463"/>
                  <a:gd name="connsiteX1310" fmla="*/ 57150 w 493713"/>
                  <a:gd name="connsiteY1310" fmla="*/ 160338 h 398463"/>
                  <a:gd name="connsiteX1311" fmla="*/ 57150 w 493713"/>
                  <a:gd name="connsiteY1311" fmla="*/ 158750 h 398463"/>
                  <a:gd name="connsiteX1312" fmla="*/ 58738 w 493713"/>
                  <a:gd name="connsiteY1312" fmla="*/ 157163 h 398463"/>
                  <a:gd name="connsiteX1313" fmla="*/ 61913 w 493713"/>
                  <a:gd name="connsiteY1313" fmla="*/ 157163 h 398463"/>
                  <a:gd name="connsiteX1314" fmla="*/ 61913 w 493713"/>
                  <a:gd name="connsiteY1314" fmla="*/ 153988 h 398463"/>
                  <a:gd name="connsiteX1315" fmla="*/ 61913 w 493713"/>
                  <a:gd name="connsiteY1315" fmla="*/ 152400 h 398463"/>
                  <a:gd name="connsiteX1316" fmla="*/ 63500 w 493713"/>
                  <a:gd name="connsiteY1316" fmla="*/ 149225 h 398463"/>
                  <a:gd name="connsiteX1317" fmla="*/ 65088 w 493713"/>
                  <a:gd name="connsiteY1317" fmla="*/ 149225 h 398463"/>
                  <a:gd name="connsiteX1318" fmla="*/ 68263 w 493713"/>
                  <a:gd name="connsiteY1318" fmla="*/ 147638 h 398463"/>
                  <a:gd name="connsiteX1319" fmla="*/ 68263 w 493713"/>
                  <a:gd name="connsiteY1319" fmla="*/ 144463 h 398463"/>
                  <a:gd name="connsiteX1320" fmla="*/ 68263 w 493713"/>
                  <a:gd name="connsiteY1320" fmla="*/ 142875 h 398463"/>
                  <a:gd name="connsiteX1321" fmla="*/ 68263 w 493713"/>
                  <a:gd name="connsiteY1321" fmla="*/ 141288 h 398463"/>
                  <a:gd name="connsiteX1322" fmla="*/ 68263 w 493713"/>
                  <a:gd name="connsiteY1322" fmla="*/ 138113 h 398463"/>
                  <a:gd name="connsiteX1323" fmla="*/ 69850 w 493713"/>
                  <a:gd name="connsiteY1323" fmla="*/ 136525 h 398463"/>
                  <a:gd name="connsiteX1324" fmla="*/ 73025 w 493713"/>
                  <a:gd name="connsiteY1324" fmla="*/ 133350 h 398463"/>
                  <a:gd name="connsiteX1325" fmla="*/ 73025 w 493713"/>
                  <a:gd name="connsiteY1325" fmla="*/ 131763 h 398463"/>
                  <a:gd name="connsiteX1326" fmla="*/ 74613 w 493713"/>
                  <a:gd name="connsiteY1326" fmla="*/ 131763 h 398463"/>
                  <a:gd name="connsiteX1327" fmla="*/ 77788 w 493713"/>
                  <a:gd name="connsiteY1327" fmla="*/ 131763 h 398463"/>
                  <a:gd name="connsiteX1328" fmla="*/ 79375 w 493713"/>
                  <a:gd name="connsiteY1328" fmla="*/ 130175 h 398463"/>
                  <a:gd name="connsiteX1329" fmla="*/ 80963 w 493713"/>
                  <a:gd name="connsiteY1329" fmla="*/ 127000 h 398463"/>
                  <a:gd name="connsiteX1330" fmla="*/ 80963 w 493713"/>
                  <a:gd name="connsiteY1330" fmla="*/ 130175 h 398463"/>
                  <a:gd name="connsiteX1331" fmla="*/ 84138 w 493713"/>
                  <a:gd name="connsiteY1331" fmla="*/ 130175 h 398463"/>
                  <a:gd name="connsiteX1332" fmla="*/ 85725 w 493713"/>
                  <a:gd name="connsiteY1332" fmla="*/ 127000 h 398463"/>
                  <a:gd name="connsiteX1333" fmla="*/ 88900 w 493713"/>
                  <a:gd name="connsiteY1333" fmla="*/ 125413 h 398463"/>
                  <a:gd name="connsiteX1334" fmla="*/ 90488 w 493713"/>
                  <a:gd name="connsiteY1334" fmla="*/ 125413 h 398463"/>
                  <a:gd name="connsiteX1335" fmla="*/ 90488 w 493713"/>
                  <a:gd name="connsiteY1335" fmla="*/ 122238 h 398463"/>
                  <a:gd name="connsiteX1336" fmla="*/ 93663 w 493713"/>
                  <a:gd name="connsiteY1336" fmla="*/ 122238 h 398463"/>
                  <a:gd name="connsiteX1337" fmla="*/ 95250 w 493713"/>
                  <a:gd name="connsiteY1337" fmla="*/ 122238 h 398463"/>
                  <a:gd name="connsiteX1338" fmla="*/ 93663 w 493713"/>
                  <a:gd name="connsiteY1338" fmla="*/ 120650 h 398463"/>
                  <a:gd name="connsiteX1339" fmla="*/ 90488 w 493713"/>
                  <a:gd name="connsiteY1339" fmla="*/ 120650 h 398463"/>
                  <a:gd name="connsiteX1340" fmla="*/ 90488 w 493713"/>
                  <a:gd name="connsiteY1340" fmla="*/ 117475 h 398463"/>
                  <a:gd name="connsiteX1341" fmla="*/ 90488 w 493713"/>
                  <a:gd name="connsiteY1341" fmla="*/ 115888 h 398463"/>
                  <a:gd name="connsiteX1342" fmla="*/ 88900 w 493713"/>
                  <a:gd name="connsiteY1342" fmla="*/ 115888 h 398463"/>
                  <a:gd name="connsiteX1343" fmla="*/ 88900 w 493713"/>
                  <a:gd name="connsiteY1343" fmla="*/ 114300 h 398463"/>
                  <a:gd name="connsiteX1344" fmla="*/ 85725 w 493713"/>
                  <a:gd name="connsiteY1344" fmla="*/ 111125 h 398463"/>
                  <a:gd name="connsiteX1345" fmla="*/ 85725 w 493713"/>
                  <a:gd name="connsiteY1345" fmla="*/ 109538 h 398463"/>
                  <a:gd name="connsiteX1346" fmla="*/ 85725 w 493713"/>
                  <a:gd name="connsiteY1346" fmla="*/ 106363 h 398463"/>
                  <a:gd name="connsiteX1347" fmla="*/ 88900 w 493713"/>
                  <a:gd name="connsiteY1347" fmla="*/ 106363 h 398463"/>
                  <a:gd name="connsiteX1348" fmla="*/ 88900 w 493713"/>
                  <a:gd name="connsiteY1348" fmla="*/ 109538 h 398463"/>
                  <a:gd name="connsiteX1349" fmla="*/ 90488 w 493713"/>
                  <a:gd name="connsiteY1349" fmla="*/ 109538 h 398463"/>
                  <a:gd name="connsiteX1350" fmla="*/ 90488 w 493713"/>
                  <a:gd name="connsiteY1350" fmla="*/ 106363 h 398463"/>
                  <a:gd name="connsiteX1351" fmla="*/ 90488 w 493713"/>
                  <a:gd name="connsiteY1351" fmla="*/ 104775 h 398463"/>
                  <a:gd name="connsiteX1352" fmla="*/ 93663 w 493713"/>
                  <a:gd name="connsiteY1352" fmla="*/ 104775 h 398463"/>
                  <a:gd name="connsiteX1353" fmla="*/ 93663 w 493713"/>
                  <a:gd name="connsiteY1353" fmla="*/ 101600 h 398463"/>
                  <a:gd name="connsiteX1354" fmla="*/ 95250 w 493713"/>
                  <a:gd name="connsiteY1354" fmla="*/ 101600 h 398463"/>
                  <a:gd name="connsiteX1355" fmla="*/ 95250 w 493713"/>
                  <a:gd name="connsiteY1355" fmla="*/ 100013 h 398463"/>
                  <a:gd name="connsiteX1356" fmla="*/ 96838 w 493713"/>
                  <a:gd name="connsiteY1356" fmla="*/ 100013 h 398463"/>
                  <a:gd name="connsiteX1357" fmla="*/ 100013 w 493713"/>
                  <a:gd name="connsiteY1357" fmla="*/ 100013 h 398463"/>
                  <a:gd name="connsiteX1358" fmla="*/ 96838 w 493713"/>
                  <a:gd name="connsiteY1358" fmla="*/ 101600 h 398463"/>
                  <a:gd name="connsiteX1359" fmla="*/ 100012 w 493713"/>
                  <a:gd name="connsiteY1359" fmla="*/ 101600 h 398463"/>
                  <a:gd name="connsiteX1360" fmla="*/ 100012 w 493713"/>
                  <a:gd name="connsiteY1360" fmla="*/ 101600 h 398463"/>
                  <a:gd name="connsiteX1361" fmla="*/ 101600 w 493713"/>
                  <a:gd name="connsiteY1361" fmla="*/ 101600 h 398463"/>
                  <a:gd name="connsiteX1362" fmla="*/ 101600 w 493713"/>
                  <a:gd name="connsiteY1362" fmla="*/ 104775 h 398463"/>
                  <a:gd name="connsiteX1363" fmla="*/ 100013 w 493713"/>
                  <a:gd name="connsiteY1363" fmla="*/ 101602 h 398463"/>
                  <a:gd name="connsiteX1364" fmla="*/ 100013 w 493713"/>
                  <a:gd name="connsiteY1364" fmla="*/ 104775 h 398463"/>
                  <a:gd name="connsiteX1365" fmla="*/ 100013 w 493713"/>
                  <a:gd name="connsiteY1365" fmla="*/ 106363 h 398463"/>
                  <a:gd name="connsiteX1366" fmla="*/ 100013 w 493713"/>
                  <a:gd name="connsiteY1366" fmla="*/ 109538 h 398463"/>
                  <a:gd name="connsiteX1367" fmla="*/ 101600 w 493713"/>
                  <a:gd name="connsiteY1367" fmla="*/ 109538 h 398463"/>
                  <a:gd name="connsiteX1368" fmla="*/ 101600 w 493713"/>
                  <a:gd name="connsiteY1368" fmla="*/ 111125 h 398463"/>
                  <a:gd name="connsiteX1369" fmla="*/ 101600 w 493713"/>
                  <a:gd name="connsiteY1369" fmla="*/ 114300 h 398463"/>
                  <a:gd name="connsiteX1370" fmla="*/ 104775 w 493713"/>
                  <a:gd name="connsiteY1370" fmla="*/ 114300 h 398463"/>
                  <a:gd name="connsiteX1371" fmla="*/ 106363 w 493713"/>
                  <a:gd name="connsiteY1371" fmla="*/ 114300 h 398463"/>
                  <a:gd name="connsiteX1372" fmla="*/ 109538 w 493713"/>
                  <a:gd name="connsiteY1372" fmla="*/ 114300 h 398463"/>
                  <a:gd name="connsiteX1373" fmla="*/ 111125 w 493713"/>
                  <a:gd name="connsiteY1373" fmla="*/ 114300 h 398463"/>
                  <a:gd name="connsiteX1374" fmla="*/ 112713 w 493713"/>
                  <a:gd name="connsiteY1374" fmla="*/ 114300 h 398463"/>
                  <a:gd name="connsiteX1375" fmla="*/ 112713 w 493713"/>
                  <a:gd name="connsiteY1375" fmla="*/ 111125 h 398463"/>
                  <a:gd name="connsiteX1376" fmla="*/ 112713 w 493713"/>
                  <a:gd name="connsiteY1376" fmla="*/ 109538 h 398463"/>
                  <a:gd name="connsiteX1377" fmla="*/ 115888 w 493713"/>
                  <a:gd name="connsiteY1377" fmla="*/ 111125 h 398463"/>
                  <a:gd name="connsiteX1378" fmla="*/ 117475 w 493713"/>
                  <a:gd name="connsiteY1378" fmla="*/ 111125 h 398463"/>
                  <a:gd name="connsiteX1379" fmla="*/ 117475 w 493713"/>
                  <a:gd name="connsiteY1379" fmla="*/ 109538 h 398463"/>
                  <a:gd name="connsiteX1380" fmla="*/ 120650 w 493713"/>
                  <a:gd name="connsiteY1380" fmla="*/ 106363 h 398463"/>
                  <a:gd name="connsiteX1381" fmla="*/ 122238 w 493713"/>
                  <a:gd name="connsiteY1381" fmla="*/ 106363 h 398463"/>
                  <a:gd name="connsiteX1382" fmla="*/ 122238 w 493713"/>
                  <a:gd name="connsiteY1382" fmla="*/ 104775 h 398463"/>
                  <a:gd name="connsiteX1383" fmla="*/ 125413 w 493713"/>
                  <a:gd name="connsiteY1383" fmla="*/ 104775 h 398463"/>
                  <a:gd name="connsiteX1384" fmla="*/ 127000 w 493713"/>
                  <a:gd name="connsiteY1384" fmla="*/ 104775 h 398463"/>
                  <a:gd name="connsiteX1385" fmla="*/ 127000 w 493713"/>
                  <a:gd name="connsiteY1385" fmla="*/ 106363 h 398463"/>
                  <a:gd name="connsiteX1386" fmla="*/ 128588 w 493713"/>
                  <a:gd name="connsiteY1386" fmla="*/ 106363 h 398463"/>
                  <a:gd name="connsiteX1387" fmla="*/ 128588 w 493713"/>
                  <a:gd name="connsiteY1387" fmla="*/ 104775 h 398463"/>
                  <a:gd name="connsiteX1388" fmla="*/ 131763 w 493713"/>
                  <a:gd name="connsiteY1388" fmla="*/ 104775 h 398463"/>
                  <a:gd name="connsiteX1389" fmla="*/ 133350 w 493713"/>
                  <a:gd name="connsiteY1389" fmla="*/ 104775 h 398463"/>
                  <a:gd name="connsiteX1390" fmla="*/ 136525 w 493713"/>
                  <a:gd name="connsiteY1390" fmla="*/ 101600 h 398463"/>
                  <a:gd name="connsiteX1391" fmla="*/ 138113 w 493713"/>
                  <a:gd name="connsiteY1391" fmla="*/ 100013 h 398463"/>
                  <a:gd name="connsiteX1392" fmla="*/ 141288 w 493713"/>
                  <a:gd name="connsiteY1392" fmla="*/ 98425 h 398463"/>
                  <a:gd name="connsiteX1393" fmla="*/ 141288 w 493713"/>
                  <a:gd name="connsiteY1393" fmla="*/ 95250 h 398463"/>
                  <a:gd name="connsiteX1394" fmla="*/ 141288 w 493713"/>
                  <a:gd name="connsiteY1394" fmla="*/ 93663 h 398463"/>
                  <a:gd name="connsiteX1395" fmla="*/ 142875 w 493713"/>
                  <a:gd name="connsiteY1395" fmla="*/ 90488 h 398463"/>
                  <a:gd name="connsiteX1396" fmla="*/ 144463 w 493713"/>
                  <a:gd name="connsiteY1396" fmla="*/ 88900 h 398463"/>
                  <a:gd name="connsiteX1397" fmla="*/ 142875 w 493713"/>
                  <a:gd name="connsiteY1397" fmla="*/ 88900 h 398463"/>
                  <a:gd name="connsiteX1398" fmla="*/ 141288 w 493713"/>
                  <a:gd name="connsiteY1398" fmla="*/ 88900 h 398463"/>
                  <a:gd name="connsiteX1399" fmla="*/ 138113 w 493713"/>
                  <a:gd name="connsiteY1399" fmla="*/ 88900 h 398463"/>
                  <a:gd name="connsiteX1400" fmla="*/ 138113 w 493713"/>
                  <a:gd name="connsiteY1400" fmla="*/ 85725 h 398463"/>
                  <a:gd name="connsiteX1401" fmla="*/ 136525 w 493713"/>
                  <a:gd name="connsiteY1401" fmla="*/ 85725 h 398463"/>
                  <a:gd name="connsiteX1402" fmla="*/ 133350 w 493713"/>
                  <a:gd name="connsiteY1402" fmla="*/ 84138 h 398463"/>
                  <a:gd name="connsiteX1403" fmla="*/ 136525 w 493713"/>
                  <a:gd name="connsiteY1403" fmla="*/ 79375 h 398463"/>
                  <a:gd name="connsiteX1404" fmla="*/ 138113 w 493713"/>
                  <a:gd name="connsiteY1404" fmla="*/ 77788 h 398463"/>
                  <a:gd name="connsiteX1405" fmla="*/ 138113 w 493713"/>
                  <a:gd name="connsiteY1405" fmla="*/ 77788 h 398463"/>
                  <a:gd name="connsiteX1406" fmla="*/ 136525 w 493713"/>
                  <a:gd name="connsiteY1406" fmla="*/ 77788 h 398463"/>
                  <a:gd name="connsiteX1407" fmla="*/ 133350 w 493713"/>
                  <a:gd name="connsiteY1407" fmla="*/ 77788 h 398463"/>
                  <a:gd name="connsiteX1408" fmla="*/ 131763 w 493713"/>
                  <a:gd name="connsiteY1408" fmla="*/ 74613 h 398463"/>
                  <a:gd name="connsiteX1409" fmla="*/ 128588 w 493713"/>
                  <a:gd name="connsiteY1409" fmla="*/ 74613 h 398463"/>
                  <a:gd name="connsiteX1410" fmla="*/ 128588 w 493713"/>
                  <a:gd name="connsiteY1410" fmla="*/ 77788 h 398463"/>
                  <a:gd name="connsiteX1411" fmla="*/ 127000 w 493713"/>
                  <a:gd name="connsiteY1411" fmla="*/ 74613 h 398463"/>
                  <a:gd name="connsiteX1412" fmla="*/ 125413 w 493713"/>
                  <a:gd name="connsiteY1412" fmla="*/ 74613 h 398463"/>
                  <a:gd name="connsiteX1413" fmla="*/ 120650 w 493713"/>
                  <a:gd name="connsiteY1413" fmla="*/ 74613 h 398463"/>
                  <a:gd name="connsiteX1414" fmla="*/ 117475 w 493713"/>
                  <a:gd name="connsiteY1414" fmla="*/ 74613 h 398463"/>
                  <a:gd name="connsiteX1415" fmla="*/ 117475 w 493713"/>
                  <a:gd name="connsiteY1415" fmla="*/ 77788 h 398463"/>
                  <a:gd name="connsiteX1416" fmla="*/ 117475 w 493713"/>
                  <a:gd name="connsiteY1416" fmla="*/ 79375 h 398463"/>
                  <a:gd name="connsiteX1417" fmla="*/ 115888 w 493713"/>
                  <a:gd name="connsiteY1417" fmla="*/ 82550 h 398463"/>
                  <a:gd name="connsiteX1418" fmla="*/ 115888 w 493713"/>
                  <a:gd name="connsiteY1418" fmla="*/ 79375 h 398463"/>
                  <a:gd name="connsiteX1419" fmla="*/ 112713 w 493713"/>
                  <a:gd name="connsiteY1419" fmla="*/ 79375 h 398463"/>
                  <a:gd name="connsiteX1420" fmla="*/ 111125 w 493713"/>
                  <a:gd name="connsiteY1420" fmla="*/ 79375 h 398463"/>
                  <a:gd name="connsiteX1421" fmla="*/ 109538 w 493713"/>
                  <a:gd name="connsiteY1421" fmla="*/ 79375 h 398463"/>
                  <a:gd name="connsiteX1422" fmla="*/ 109538 w 493713"/>
                  <a:gd name="connsiteY1422" fmla="*/ 77788 h 398463"/>
                  <a:gd name="connsiteX1423" fmla="*/ 111125 w 493713"/>
                  <a:gd name="connsiteY1423" fmla="*/ 77788 h 398463"/>
                  <a:gd name="connsiteX1424" fmla="*/ 111125 w 493713"/>
                  <a:gd name="connsiteY1424" fmla="*/ 74613 h 398463"/>
                  <a:gd name="connsiteX1425" fmla="*/ 109538 w 493713"/>
                  <a:gd name="connsiteY1425" fmla="*/ 74613 h 398463"/>
                  <a:gd name="connsiteX1426" fmla="*/ 109538 w 493713"/>
                  <a:gd name="connsiteY1426" fmla="*/ 77788 h 398463"/>
                  <a:gd name="connsiteX1427" fmla="*/ 101600 w 493713"/>
                  <a:gd name="connsiteY1427" fmla="*/ 77788 h 398463"/>
                  <a:gd name="connsiteX1428" fmla="*/ 101600 w 493713"/>
                  <a:gd name="connsiteY1428" fmla="*/ 79375 h 398463"/>
                  <a:gd name="connsiteX1429" fmla="*/ 100013 w 493713"/>
                  <a:gd name="connsiteY1429" fmla="*/ 79375 h 398463"/>
                  <a:gd name="connsiteX1430" fmla="*/ 100013 w 493713"/>
                  <a:gd name="connsiteY1430" fmla="*/ 82550 h 398463"/>
                  <a:gd name="connsiteX1431" fmla="*/ 96838 w 493713"/>
                  <a:gd name="connsiteY1431" fmla="*/ 82550 h 398463"/>
                  <a:gd name="connsiteX1432" fmla="*/ 95250 w 493713"/>
                  <a:gd name="connsiteY1432" fmla="*/ 84138 h 398463"/>
                  <a:gd name="connsiteX1433" fmla="*/ 93663 w 493713"/>
                  <a:gd name="connsiteY1433" fmla="*/ 84138 h 398463"/>
                  <a:gd name="connsiteX1434" fmla="*/ 90488 w 493713"/>
                  <a:gd name="connsiteY1434" fmla="*/ 85725 h 398463"/>
                  <a:gd name="connsiteX1435" fmla="*/ 90488 w 493713"/>
                  <a:gd name="connsiteY1435" fmla="*/ 88900 h 398463"/>
                  <a:gd name="connsiteX1436" fmla="*/ 90488 w 493713"/>
                  <a:gd name="connsiteY1436" fmla="*/ 90488 h 398463"/>
                  <a:gd name="connsiteX1437" fmla="*/ 88900 w 493713"/>
                  <a:gd name="connsiteY1437" fmla="*/ 90488 h 398463"/>
                  <a:gd name="connsiteX1438" fmla="*/ 88900 w 493713"/>
                  <a:gd name="connsiteY1438" fmla="*/ 93663 h 398463"/>
                  <a:gd name="connsiteX1439" fmla="*/ 88900 w 493713"/>
                  <a:gd name="connsiteY1439" fmla="*/ 95250 h 398463"/>
                  <a:gd name="connsiteX1440" fmla="*/ 85725 w 493713"/>
                  <a:gd name="connsiteY1440" fmla="*/ 95250 h 398463"/>
                  <a:gd name="connsiteX1441" fmla="*/ 84138 w 493713"/>
                  <a:gd name="connsiteY1441" fmla="*/ 95250 h 398463"/>
                  <a:gd name="connsiteX1442" fmla="*/ 79375 w 493713"/>
                  <a:gd name="connsiteY1442" fmla="*/ 95250 h 398463"/>
                  <a:gd name="connsiteX1443" fmla="*/ 77788 w 493713"/>
                  <a:gd name="connsiteY1443" fmla="*/ 95250 h 398463"/>
                  <a:gd name="connsiteX1444" fmla="*/ 74613 w 493713"/>
                  <a:gd name="connsiteY1444" fmla="*/ 95250 h 398463"/>
                  <a:gd name="connsiteX1445" fmla="*/ 73025 w 493713"/>
                  <a:gd name="connsiteY1445" fmla="*/ 95250 h 398463"/>
                  <a:gd name="connsiteX1446" fmla="*/ 73025 w 493713"/>
                  <a:gd name="connsiteY1446" fmla="*/ 98425 h 398463"/>
                  <a:gd name="connsiteX1447" fmla="*/ 73025 w 493713"/>
                  <a:gd name="connsiteY1447" fmla="*/ 100013 h 398463"/>
                  <a:gd name="connsiteX1448" fmla="*/ 69850 w 493713"/>
                  <a:gd name="connsiteY1448" fmla="*/ 100013 h 398463"/>
                  <a:gd name="connsiteX1449" fmla="*/ 68263 w 493713"/>
                  <a:gd name="connsiteY1449" fmla="*/ 100013 h 398463"/>
                  <a:gd name="connsiteX1450" fmla="*/ 65088 w 493713"/>
                  <a:gd name="connsiteY1450" fmla="*/ 100013 h 398463"/>
                  <a:gd name="connsiteX1451" fmla="*/ 63500 w 493713"/>
                  <a:gd name="connsiteY1451" fmla="*/ 101600 h 398463"/>
                  <a:gd name="connsiteX1452" fmla="*/ 61913 w 493713"/>
                  <a:gd name="connsiteY1452" fmla="*/ 101600 h 398463"/>
                  <a:gd name="connsiteX1453" fmla="*/ 58738 w 493713"/>
                  <a:gd name="connsiteY1453" fmla="*/ 101600 h 398463"/>
                  <a:gd name="connsiteX1454" fmla="*/ 53975 w 493713"/>
                  <a:gd name="connsiteY1454" fmla="*/ 101600 h 398463"/>
                  <a:gd name="connsiteX1455" fmla="*/ 53975 w 493713"/>
                  <a:gd name="connsiteY1455" fmla="*/ 104775 h 398463"/>
                  <a:gd name="connsiteX1456" fmla="*/ 52388 w 493713"/>
                  <a:gd name="connsiteY1456" fmla="*/ 104775 h 398463"/>
                  <a:gd name="connsiteX1457" fmla="*/ 52388 w 493713"/>
                  <a:gd name="connsiteY1457" fmla="*/ 106363 h 398463"/>
                  <a:gd name="connsiteX1458" fmla="*/ 50800 w 493713"/>
                  <a:gd name="connsiteY1458" fmla="*/ 106363 h 398463"/>
                  <a:gd name="connsiteX1459" fmla="*/ 50800 w 493713"/>
                  <a:gd name="connsiteY1459" fmla="*/ 109538 h 398463"/>
                  <a:gd name="connsiteX1460" fmla="*/ 47625 w 493713"/>
                  <a:gd name="connsiteY1460" fmla="*/ 109538 h 398463"/>
                  <a:gd name="connsiteX1461" fmla="*/ 47625 w 493713"/>
                  <a:gd name="connsiteY1461" fmla="*/ 111125 h 398463"/>
                  <a:gd name="connsiteX1462" fmla="*/ 46038 w 493713"/>
                  <a:gd name="connsiteY1462" fmla="*/ 111125 h 398463"/>
                  <a:gd name="connsiteX1463" fmla="*/ 46038 w 493713"/>
                  <a:gd name="connsiteY1463" fmla="*/ 114300 h 398463"/>
                  <a:gd name="connsiteX1464" fmla="*/ 46038 w 493713"/>
                  <a:gd name="connsiteY1464" fmla="*/ 115888 h 398463"/>
                  <a:gd name="connsiteX1465" fmla="*/ 42863 w 493713"/>
                  <a:gd name="connsiteY1465" fmla="*/ 117475 h 398463"/>
                  <a:gd name="connsiteX1466" fmla="*/ 42863 w 493713"/>
                  <a:gd name="connsiteY1466" fmla="*/ 120650 h 398463"/>
                  <a:gd name="connsiteX1467" fmla="*/ 41275 w 493713"/>
                  <a:gd name="connsiteY1467" fmla="*/ 120650 h 398463"/>
                  <a:gd name="connsiteX1468" fmla="*/ 38100 w 493713"/>
                  <a:gd name="connsiteY1468" fmla="*/ 120650 h 398463"/>
                  <a:gd name="connsiteX1469" fmla="*/ 36513 w 493713"/>
                  <a:gd name="connsiteY1469" fmla="*/ 120650 h 398463"/>
                  <a:gd name="connsiteX1470" fmla="*/ 36513 w 493713"/>
                  <a:gd name="connsiteY1470" fmla="*/ 122238 h 398463"/>
                  <a:gd name="connsiteX1471" fmla="*/ 34925 w 493713"/>
                  <a:gd name="connsiteY1471" fmla="*/ 122238 h 398463"/>
                  <a:gd name="connsiteX1472" fmla="*/ 31750 w 493713"/>
                  <a:gd name="connsiteY1472" fmla="*/ 122238 h 398463"/>
                  <a:gd name="connsiteX1473" fmla="*/ 31750 w 493713"/>
                  <a:gd name="connsiteY1473" fmla="*/ 125413 h 398463"/>
                  <a:gd name="connsiteX1474" fmla="*/ 30163 w 493713"/>
                  <a:gd name="connsiteY1474" fmla="*/ 127000 h 398463"/>
                  <a:gd name="connsiteX1475" fmla="*/ 30163 w 493713"/>
                  <a:gd name="connsiteY1475" fmla="*/ 130175 h 398463"/>
                  <a:gd name="connsiteX1476" fmla="*/ 30163 w 493713"/>
                  <a:gd name="connsiteY1476" fmla="*/ 131763 h 398463"/>
                  <a:gd name="connsiteX1477" fmla="*/ 26988 w 493713"/>
                  <a:gd name="connsiteY1477" fmla="*/ 131763 h 398463"/>
                  <a:gd name="connsiteX1478" fmla="*/ 25400 w 493713"/>
                  <a:gd name="connsiteY1478" fmla="*/ 133350 h 398463"/>
                  <a:gd name="connsiteX1479" fmla="*/ 22225 w 493713"/>
                  <a:gd name="connsiteY1479" fmla="*/ 136525 h 398463"/>
                  <a:gd name="connsiteX1480" fmla="*/ 25400 w 493713"/>
                  <a:gd name="connsiteY1480" fmla="*/ 138113 h 398463"/>
                  <a:gd name="connsiteX1481" fmla="*/ 22225 w 493713"/>
                  <a:gd name="connsiteY1481" fmla="*/ 138113 h 398463"/>
                  <a:gd name="connsiteX1482" fmla="*/ 20638 w 493713"/>
                  <a:gd name="connsiteY1482" fmla="*/ 138113 h 398463"/>
                  <a:gd name="connsiteX1483" fmla="*/ 20638 w 493713"/>
                  <a:gd name="connsiteY1483" fmla="*/ 141288 h 398463"/>
                  <a:gd name="connsiteX1484" fmla="*/ 20638 w 493713"/>
                  <a:gd name="connsiteY1484" fmla="*/ 142875 h 398463"/>
                  <a:gd name="connsiteX1485" fmla="*/ 19050 w 493713"/>
                  <a:gd name="connsiteY1485" fmla="*/ 142875 h 398463"/>
                  <a:gd name="connsiteX1486" fmla="*/ 15875 w 493713"/>
                  <a:gd name="connsiteY1486" fmla="*/ 142875 h 398463"/>
                  <a:gd name="connsiteX1487" fmla="*/ 14288 w 493713"/>
                  <a:gd name="connsiteY1487" fmla="*/ 142875 h 398463"/>
                  <a:gd name="connsiteX1488" fmla="*/ 11113 w 493713"/>
                  <a:gd name="connsiteY1488" fmla="*/ 144463 h 398463"/>
                  <a:gd name="connsiteX1489" fmla="*/ 11113 w 493713"/>
                  <a:gd name="connsiteY1489" fmla="*/ 142875 h 398463"/>
                  <a:gd name="connsiteX1490" fmla="*/ 11113 w 493713"/>
                  <a:gd name="connsiteY1490" fmla="*/ 141288 h 398463"/>
                  <a:gd name="connsiteX1491" fmla="*/ 11113 w 493713"/>
                  <a:gd name="connsiteY1491" fmla="*/ 138113 h 398463"/>
                  <a:gd name="connsiteX1492" fmla="*/ 9525 w 493713"/>
                  <a:gd name="connsiteY1492" fmla="*/ 138113 h 398463"/>
                  <a:gd name="connsiteX1493" fmla="*/ 6350 w 493713"/>
                  <a:gd name="connsiteY1493" fmla="*/ 138113 h 398463"/>
                  <a:gd name="connsiteX1494" fmla="*/ 6350 w 493713"/>
                  <a:gd name="connsiteY1494" fmla="*/ 136525 h 398463"/>
                  <a:gd name="connsiteX1495" fmla="*/ 4763 w 493713"/>
                  <a:gd name="connsiteY1495" fmla="*/ 133350 h 398463"/>
                  <a:gd name="connsiteX1496" fmla="*/ 4763 w 493713"/>
                  <a:gd name="connsiteY1496" fmla="*/ 131763 h 398463"/>
                  <a:gd name="connsiteX1497" fmla="*/ 4763 w 493713"/>
                  <a:gd name="connsiteY1497" fmla="*/ 130175 h 398463"/>
                  <a:gd name="connsiteX1498" fmla="*/ 4763 w 493713"/>
                  <a:gd name="connsiteY1498" fmla="*/ 127000 h 398463"/>
                  <a:gd name="connsiteX1499" fmla="*/ 4763 w 493713"/>
                  <a:gd name="connsiteY1499" fmla="*/ 125413 h 398463"/>
                  <a:gd name="connsiteX1500" fmla="*/ 6350 w 493713"/>
                  <a:gd name="connsiteY1500" fmla="*/ 125413 h 398463"/>
                  <a:gd name="connsiteX1501" fmla="*/ 6350 w 493713"/>
                  <a:gd name="connsiteY1501" fmla="*/ 122238 h 398463"/>
                  <a:gd name="connsiteX1502" fmla="*/ 6350 w 493713"/>
                  <a:gd name="connsiteY1502" fmla="*/ 120650 h 398463"/>
                  <a:gd name="connsiteX1503" fmla="*/ 9525 w 493713"/>
                  <a:gd name="connsiteY1503" fmla="*/ 117475 h 398463"/>
                  <a:gd name="connsiteX1504" fmla="*/ 11113 w 493713"/>
                  <a:gd name="connsiteY1504" fmla="*/ 115888 h 398463"/>
                  <a:gd name="connsiteX1505" fmla="*/ 14288 w 493713"/>
                  <a:gd name="connsiteY1505" fmla="*/ 115888 h 398463"/>
                  <a:gd name="connsiteX1506" fmla="*/ 11113 w 493713"/>
                  <a:gd name="connsiteY1506" fmla="*/ 114300 h 398463"/>
                  <a:gd name="connsiteX1507" fmla="*/ 14288 w 493713"/>
                  <a:gd name="connsiteY1507" fmla="*/ 111125 h 398463"/>
                  <a:gd name="connsiteX1508" fmla="*/ 14288 w 493713"/>
                  <a:gd name="connsiteY1508" fmla="*/ 109538 h 398463"/>
                  <a:gd name="connsiteX1509" fmla="*/ 11113 w 493713"/>
                  <a:gd name="connsiteY1509" fmla="*/ 109538 h 398463"/>
                  <a:gd name="connsiteX1510" fmla="*/ 9525 w 493713"/>
                  <a:gd name="connsiteY1510" fmla="*/ 109538 h 398463"/>
                  <a:gd name="connsiteX1511" fmla="*/ 6350 w 493713"/>
                  <a:gd name="connsiteY1511" fmla="*/ 109538 h 398463"/>
                  <a:gd name="connsiteX1512" fmla="*/ 4763 w 493713"/>
                  <a:gd name="connsiteY1512" fmla="*/ 111125 h 398463"/>
                  <a:gd name="connsiteX1513" fmla="*/ 4763 w 493713"/>
                  <a:gd name="connsiteY1513" fmla="*/ 109538 h 398463"/>
                  <a:gd name="connsiteX1514" fmla="*/ 6350 w 493713"/>
                  <a:gd name="connsiteY1514" fmla="*/ 106363 h 398463"/>
                  <a:gd name="connsiteX1515" fmla="*/ 4763 w 493713"/>
                  <a:gd name="connsiteY1515" fmla="*/ 106363 h 398463"/>
                  <a:gd name="connsiteX1516" fmla="*/ 3175 w 493713"/>
                  <a:gd name="connsiteY1516" fmla="*/ 109538 h 398463"/>
                  <a:gd name="connsiteX1517" fmla="*/ 3175 w 493713"/>
                  <a:gd name="connsiteY1517" fmla="*/ 106363 h 398463"/>
                  <a:gd name="connsiteX1518" fmla="*/ 0 w 493713"/>
                  <a:gd name="connsiteY1518" fmla="*/ 106363 h 398463"/>
                  <a:gd name="connsiteX1519" fmla="*/ 0 w 493713"/>
                  <a:gd name="connsiteY1519" fmla="*/ 104775 h 398463"/>
                  <a:gd name="connsiteX1520" fmla="*/ 3175 w 493713"/>
                  <a:gd name="connsiteY1520" fmla="*/ 104775 h 398463"/>
                  <a:gd name="connsiteX1521" fmla="*/ 3175 w 493713"/>
                  <a:gd name="connsiteY1521" fmla="*/ 101600 h 398463"/>
                  <a:gd name="connsiteX1522" fmla="*/ 4763 w 493713"/>
                  <a:gd name="connsiteY1522" fmla="*/ 100013 h 398463"/>
                  <a:gd name="connsiteX1523" fmla="*/ 6350 w 493713"/>
                  <a:gd name="connsiteY1523" fmla="*/ 98425 h 398463"/>
                  <a:gd name="connsiteX1524" fmla="*/ 6350 w 493713"/>
                  <a:gd name="connsiteY1524" fmla="*/ 95250 h 398463"/>
                  <a:gd name="connsiteX1525" fmla="*/ 6350 w 493713"/>
                  <a:gd name="connsiteY1525" fmla="*/ 93663 h 398463"/>
                  <a:gd name="connsiteX1526" fmla="*/ 6350 w 493713"/>
                  <a:gd name="connsiteY1526" fmla="*/ 90488 h 398463"/>
                  <a:gd name="connsiteX1527" fmla="*/ 9525 w 493713"/>
                  <a:gd name="connsiteY1527" fmla="*/ 93663 h 398463"/>
                  <a:gd name="connsiteX1528" fmla="*/ 11113 w 493713"/>
                  <a:gd name="connsiteY1528" fmla="*/ 93663 h 398463"/>
                  <a:gd name="connsiteX1529" fmla="*/ 14288 w 493713"/>
                  <a:gd name="connsiteY1529" fmla="*/ 90488 h 398463"/>
                  <a:gd name="connsiteX1530" fmla="*/ 14288 w 493713"/>
                  <a:gd name="connsiteY1530" fmla="*/ 88900 h 398463"/>
                  <a:gd name="connsiteX1531" fmla="*/ 14288 w 493713"/>
                  <a:gd name="connsiteY1531" fmla="*/ 85725 h 398463"/>
                  <a:gd name="connsiteX1532" fmla="*/ 14288 w 493713"/>
                  <a:gd name="connsiteY1532" fmla="*/ 84138 h 398463"/>
                  <a:gd name="connsiteX1533" fmla="*/ 11113 w 493713"/>
                  <a:gd name="connsiteY1533" fmla="*/ 84138 h 398463"/>
                  <a:gd name="connsiteX1534" fmla="*/ 11113 w 493713"/>
                  <a:gd name="connsiteY1534" fmla="*/ 82550 h 398463"/>
                  <a:gd name="connsiteX1535" fmla="*/ 11113 w 493713"/>
                  <a:gd name="connsiteY1535" fmla="*/ 79375 h 398463"/>
                  <a:gd name="connsiteX1536" fmla="*/ 11113 w 493713"/>
                  <a:gd name="connsiteY1536" fmla="*/ 77788 h 398463"/>
                  <a:gd name="connsiteX1537" fmla="*/ 14288 w 493713"/>
                  <a:gd name="connsiteY1537" fmla="*/ 77788 h 398463"/>
                  <a:gd name="connsiteX1538" fmla="*/ 14288 w 493713"/>
                  <a:gd name="connsiteY1538" fmla="*/ 74613 h 398463"/>
                  <a:gd name="connsiteX1539" fmla="*/ 14288 w 493713"/>
                  <a:gd name="connsiteY1539" fmla="*/ 73025 h 398463"/>
                  <a:gd name="connsiteX1540" fmla="*/ 11113 w 493713"/>
                  <a:gd name="connsiteY1540" fmla="*/ 73025 h 398463"/>
                  <a:gd name="connsiteX1541" fmla="*/ 11113 w 493713"/>
                  <a:gd name="connsiteY1541" fmla="*/ 69850 h 398463"/>
                  <a:gd name="connsiteX1542" fmla="*/ 14288 w 493713"/>
                  <a:gd name="connsiteY1542" fmla="*/ 69850 h 398463"/>
                  <a:gd name="connsiteX1543" fmla="*/ 15875 w 493713"/>
                  <a:gd name="connsiteY1543" fmla="*/ 68263 h 398463"/>
                  <a:gd name="connsiteX1544" fmla="*/ 19050 w 493713"/>
                  <a:gd name="connsiteY1544" fmla="*/ 66675 h 398463"/>
                  <a:gd name="connsiteX1545" fmla="*/ 20638 w 493713"/>
                  <a:gd name="connsiteY1545" fmla="*/ 66675 h 398463"/>
                  <a:gd name="connsiteX1546" fmla="*/ 20638 w 493713"/>
                  <a:gd name="connsiteY1546" fmla="*/ 63500 h 398463"/>
                  <a:gd name="connsiteX1547" fmla="*/ 20638 w 493713"/>
                  <a:gd name="connsiteY1547" fmla="*/ 61913 h 398463"/>
                  <a:gd name="connsiteX1548" fmla="*/ 20638 w 493713"/>
                  <a:gd name="connsiteY1548" fmla="*/ 58738 h 398463"/>
                  <a:gd name="connsiteX1549" fmla="*/ 22225 w 493713"/>
                  <a:gd name="connsiteY1549" fmla="*/ 58738 h 398463"/>
                  <a:gd name="connsiteX1550" fmla="*/ 25400 w 493713"/>
                  <a:gd name="connsiteY1550" fmla="*/ 58738 h 398463"/>
                  <a:gd name="connsiteX1551" fmla="*/ 22225 w 493713"/>
                  <a:gd name="connsiteY1551" fmla="*/ 61913 h 398463"/>
                  <a:gd name="connsiteX1552" fmla="*/ 22225 w 493713"/>
                  <a:gd name="connsiteY1552" fmla="*/ 63500 h 398463"/>
                  <a:gd name="connsiteX1553" fmla="*/ 22225 w 493713"/>
                  <a:gd name="connsiteY1553" fmla="*/ 66675 h 398463"/>
                  <a:gd name="connsiteX1554" fmla="*/ 25400 w 493713"/>
                  <a:gd name="connsiteY1554" fmla="*/ 63500 h 398463"/>
                  <a:gd name="connsiteX1555" fmla="*/ 25400 w 493713"/>
                  <a:gd name="connsiteY1555" fmla="*/ 61913 h 398463"/>
                  <a:gd name="connsiteX1556" fmla="*/ 26988 w 493713"/>
                  <a:gd name="connsiteY1556" fmla="*/ 61913 h 398463"/>
                  <a:gd name="connsiteX1557" fmla="*/ 26988 w 493713"/>
                  <a:gd name="connsiteY1557" fmla="*/ 58738 h 398463"/>
                  <a:gd name="connsiteX1558" fmla="*/ 25400 w 493713"/>
                  <a:gd name="connsiteY1558" fmla="*/ 58738 h 398463"/>
                  <a:gd name="connsiteX1559" fmla="*/ 25400 w 493713"/>
                  <a:gd name="connsiteY1559" fmla="*/ 57150 h 398463"/>
                  <a:gd name="connsiteX1560" fmla="*/ 26988 w 493713"/>
                  <a:gd name="connsiteY1560" fmla="*/ 57150 h 398463"/>
                  <a:gd name="connsiteX1561" fmla="*/ 26988 w 493713"/>
                  <a:gd name="connsiteY1561" fmla="*/ 55563 h 398463"/>
                  <a:gd name="connsiteX1562" fmla="*/ 30163 w 493713"/>
                  <a:gd name="connsiteY1562" fmla="*/ 52388 h 398463"/>
                  <a:gd name="connsiteX1563" fmla="*/ 30163 w 493713"/>
                  <a:gd name="connsiteY1563" fmla="*/ 50800 h 398463"/>
                  <a:gd name="connsiteX1564" fmla="*/ 31750 w 493713"/>
                  <a:gd name="connsiteY1564" fmla="*/ 50800 h 398463"/>
                  <a:gd name="connsiteX1565" fmla="*/ 30163 w 493713"/>
                  <a:gd name="connsiteY1565" fmla="*/ 47625 h 398463"/>
                  <a:gd name="connsiteX1566" fmla="*/ 30163 w 493713"/>
                  <a:gd name="connsiteY1566" fmla="*/ 46037 h 398463"/>
                  <a:gd name="connsiteX1567" fmla="*/ 30163 w 493713"/>
                  <a:gd name="connsiteY1567" fmla="*/ 42862 h 398463"/>
                  <a:gd name="connsiteX1568" fmla="*/ 31750 w 493713"/>
                  <a:gd name="connsiteY1568" fmla="*/ 41275 h 398463"/>
                  <a:gd name="connsiteX1569" fmla="*/ 30163 w 493713"/>
                  <a:gd name="connsiteY1569" fmla="*/ 41275 h 398463"/>
                  <a:gd name="connsiteX1570" fmla="*/ 30163 w 493713"/>
                  <a:gd name="connsiteY1570" fmla="*/ 39687 h 398463"/>
                  <a:gd name="connsiteX1571" fmla="*/ 31750 w 493713"/>
                  <a:gd name="connsiteY1571" fmla="*/ 39687 h 398463"/>
                  <a:gd name="connsiteX1572" fmla="*/ 34925 w 493713"/>
                  <a:gd name="connsiteY1572" fmla="*/ 39687 h 398463"/>
                  <a:gd name="connsiteX1573" fmla="*/ 31750 w 493713"/>
                  <a:gd name="connsiteY1573" fmla="*/ 36512 h 398463"/>
                  <a:gd name="connsiteX1574" fmla="*/ 34925 w 493713"/>
                  <a:gd name="connsiteY1574" fmla="*/ 36512 h 398463"/>
                  <a:gd name="connsiteX1575" fmla="*/ 36513 w 493713"/>
                  <a:gd name="connsiteY1575" fmla="*/ 34925 h 398463"/>
                  <a:gd name="connsiteX1576" fmla="*/ 36513 w 493713"/>
                  <a:gd name="connsiteY1576" fmla="*/ 31750 h 398463"/>
                  <a:gd name="connsiteX1577" fmla="*/ 38100 w 493713"/>
                  <a:gd name="connsiteY1577" fmla="*/ 31750 h 398463"/>
                  <a:gd name="connsiteX1578" fmla="*/ 38100 w 493713"/>
                  <a:gd name="connsiteY1578" fmla="*/ 34925 h 398463"/>
                  <a:gd name="connsiteX1579" fmla="*/ 41275 w 493713"/>
                  <a:gd name="connsiteY1579" fmla="*/ 34925 h 398463"/>
                  <a:gd name="connsiteX1580" fmla="*/ 41275 w 493713"/>
                  <a:gd name="connsiteY1580" fmla="*/ 31750 h 398463"/>
                  <a:gd name="connsiteX1581" fmla="*/ 42863 w 493713"/>
                  <a:gd name="connsiteY1581" fmla="*/ 31750 h 398463"/>
                  <a:gd name="connsiteX1582" fmla="*/ 42863 w 493713"/>
                  <a:gd name="connsiteY1582" fmla="*/ 30162 h 398463"/>
                  <a:gd name="connsiteX1583" fmla="*/ 42863 w 493713"/>
                  <a:gd name="connsiteY1583" fmla="*/ 26987 h 398463"/>
                  <a:gd name="connsiteX1584" fmla="*/ 46038 w 493713"/>
                  <a:gd name="connsiteY1584" fmla="*/ 26987 h 398463"/>
                  <a:gd name="connsiteX1585" fmla="*/ 47625 w 493713"/>
                  <a:gd name="connsiteY1585" fmla="*/ 26987 h 398463"/>
                  <a:gd name="connsiteX1586" fmla="*/ 50800 w 493713"/>
                  <a:gd name="connsiteY1586" fmla="*/ 30162 h 398463"/>
                  <a:gd name="connsiteX1587" fmla="*/ 50800 w 493713"/>
                  <a:gd name="connsiteY1587" fmla="*/ 26987 h 398463"/>
                  <a:gd name="connsiteX1588" fmla="*/ 52388 w 493713"/>
                  <a:gd name="connsiteY1588" fmla="*/ 25400 h 398463"/>
                  <a:gd name="connsiteX1589" fmla="*/ 53975 w 493713"/>
                  <a:gd name="connsiteY1589" fmla="*/ 25400 h 398463"/>
                  <a:gd name="connsiteX1590" fmla="*/ 57150 w 493713"/>
                  <a:gd name="connsiteY1590" fmla="*/ 23812 h 398463"/>
                  <a:gd name="connsiteX1591" fmla="*/ 57150 w 493713"/>
                  <a:gd name="connsiteY1591" fmla="*/ 20637 h 398463"/>
                  <a:gd name="connsiteX1592" fmla="*/ 58738 w 493713"/>
                  <a:gd name="connsiteY1592" fmla="*/ 20637 h 398463"/>
                  <a:gd name="connsiteX1593" fmla="*/ 58738 w 493713"/>
                  <a:gd name="connsiteY1593" fmla="*/ 23812 h 398463"/>
                  <a:gd name="connsiteX1594" fmla="*/ 58738 w 493713"/>
                  <a:gd name="connsiteY1594" fmla="*/ 25400 h 398463"/>
                  <a:gd name="connsiteX1595" fmla="*/ 61913 w 493713"/>
                  <a:gd name="connsiteY1595" fmla="*/ 25400 h 398463"/>
                  <a:gd name="connsiteX1596" fmla="*/ 63500 w 493713"/>
                  <a:gd name="connsiteY1596" fmla="*/ 23812 h 398463"/>
                  <a:gd name="connsiteX1597" fmla="*/ 61913 w 493713"/>
                  <a:gd name="connsiteY1597" fmla="*/ 20637 h 398463"/>
                  <a:gd name="connsiteX1598" fmla="*/ 63500 w 493713"/>
                  <a:gd name="connsiteY1598" fmla="*/ 19050 h 398463"/>
                  <a:gd name="connsiteX1599" fmla="*/ 65088 w 493713"/>
                  <a:gd name="connsiteY1599" fmla="*/ 19050 h 398463"/>
                  <a:gd name="connsiteX1600" fmla="*/ 68263 w 493713"/>
                  <a:gd name="connsiteY1600" fmla="*/ 19050 h 398463"/>
                  <a:gd name="connsiteX1601" fmla="*/ 68263 w 493713"/>
                  <a:gd name="connsiteY1601" fmla="*/ 20637 h 398463"/>
                  <a:gd name="connsiteX1602" fmla="*/ 69850 w 493713"/>
                  <a:gd name="connsiteY1602" fmla="*/ 20637 h 398463"/>
                  <a:gd name="connsiteX1603" fmla="*/ 69850 w 493713"/>
                  <a:gd name="connsiteY1603" fmla="*/ 19050 h 398463"/>
                  <a:gd name="connsiteX1604" fmla="*/ 69850 w 493713"/>
                  <a:gd name="connsiteY1604" fmla="*/ 15875 h 398463"/>
                  <a:gd name="connsiteX1605" fmla="*/ 73025 w 493713"/>
                  <a:gd name="connsiteY1605" fmla="*/ 14287 h 398463"/>
                  <a:gd name="connsiteX1606" fmla="*/ 73025 w 493713"/>
                  <a:gd name="connsiteY1606" fmla="*/ 15875 h 398463"/>
                  <a:gd name="connsiteX1607" fmla="*/ 73025 w 493713"/>
                  <a:gd name="connsiteY1607" fmla="*/ 19050 h 398463"/>
                  <a:gd name="connsiteX1608" fmla="*/ 74613 w 493713"/>
                  <a:gd name="connsiteY1608" fmla="*/ 19050 h 398463"/>
                  <a:gd name="connsiteX1609" fmla="*/ 74613 w 493713"/>
                  <a:gd name="connsiteY1609" fmla="*/ 15875 h 398463"/>
                  <a:gd name="connsiteX1610" fmla="*/ 77788 w 493713"/>
                  <a:gd name="connsiteY1610" fmla="*/ 15875 h 398463"/>
                  <a:gd name="connsiteX1611" fmla="*/ 79375 w 493713"/>
                  <a:gd name="connsiteY1611" fmla="*/ 14287 h 398463"/>
                  <a:gd name="connsiteX1612" fmla="*/ 79375 w 493713"/>
                  <a:gd name="connsiteY1612" fmla="*/ 11112 h 398463"/>
                  <a:gd name="connsiteX1613" fmla="*/ 80963 w 493713"/>
                  <a:gd name="connsiteY1613" fmla="*/ 9525 h 398463"/>
                  <a:gd name="connsiteX1614" fmla="*/ 84138 w 493713"/>
                  <a:gd name="connsiteY1614" fmla="*/ 9525 h 398463"/>
                  <a:gd name="connsiteX1615" fmla="*/ 85725 w 493713"/>
                  <a:gd name="connsiteY1615" fmla="*/ 9525 h 398463"/>
                  <a:gd name="connsiteX1616" fmla="*/ 88900 w 493713"/>
                  <a:gd name="connsiteY1616" fmla="*/ 9525 h 398463"/>
                  <a:gd name="connsiteX1617" fmla="*/ 90488 w 493713"/>
                  <a:gd name="connsiteY1617" fmla="*/ 9525 h 398463"/>
                  <a:gd name="connsiteX1618" fmla="*/ 90488 w 493713"/>
                  <a:gd name="connsiteY1618" fmla="*/ 11112 h 398463"/>
                  <a:gd name="connsiteX1619" fmla="*/ 93663 w 493713"/>
                  <a:gd name="connsiteY1619" fmla="*/ 9525 h 398463"/>
                  <a:gd name="connsiteX1620" fmla="*/ 95250 w 493713"/>
                  <a:gd name="connsiteY1620" fmla="*/ 9525 h 398463"/>
                  <a:gd name="connsiteX1621" fmla="*/ 96838 w 493713"/>
                  <a:gd name="connsiteY1621" fmla="*/ 9525 h 398463"/>
                  <a:gd name="connsiteX1622" fmla="*/ 100013 w 493713"/>
                  <a:gd name="connsiteY1622" fmla="*/ 9525 h 398463"/>
                  <a:gd name="connsiteX1623" fmla="*/ 100013 w 493713"/>
                  <a:gd name="connsiteY1623" fmla="*/ 7937 h 398463"/>
                  <a:gd name="connsiteX1624" fmla="*/ 101600 w 493713"/>
                  <a:gd name="connsiteY1624" fmla="*/ 4762 h 398463"/>
                  <a:gd name="connsiteX1625" fmla="*/ 104775 w 493713"/>
                  <a:gd name="connsiteY1625" fmla="*/ 3175 h 398463"/>
                  <a:gd name="connsiteX1626" fmla="*/ 106363 w 493713"/>
                  <a:gd name="connsiteY1626" fmla="*/ 3175 h 398463"/>
                  <a:gd name="connsiteX1627" fmla="*/ 109538 w 493713"/>
                  <a:gd name="connsiteY1627" fmla="*/ 3175 h 39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</a:cxnLst>
                <a:rect l="l" t="t" r="r" b="b"/>
                <a:pathLst>
                  <a:path w="493713" h="398463">
                    <a:moveTo>
                      <a:pt x="104775" y="371475"/>
                    </a:moveTo>
                    <a:lnTo>
                      <a:pt x="106363" y="371475"/>
                    </a:lnTo>
                    <a:lnTo>
                      <a:pt x="106363" y="373063"/>
                    </a:lnTo>
                    <a:close/>
                    <a:moveTo>
                      <a:pt x="187325" y="361950"/>
                    </a:moveTo>
                    <a:lnTo>
                      <a:pt x="190500" y="361950"/>
                    </a:lnTo>
                    <a:lnTo>
                      <a:pt x="187325" y="365125"/>
                    </a:lnTo>
                    <a:lnTo>
                      <a:pt x="185737" y="365125"/>
                    </a:lnTo>
                    <a:close/>
                    <a:moveTo>
                      <a:pt x="195262" y="346075"/>
                    </a:moveTo>
                    <a:lnTo>
                      <a:pt x="195262" y="349250"/>
                    </a:lnTo>
                    <a:lnTo>
                      <a:pt x="195262" y="350838"/>
                    </a:lnTo>
                    <a:lnTo>
                      <a:pt x="192087" y="350838"/>
                    </a:lnTo>
                    <a:lnTo>
                      <a:pt x="192087" y="349250"/>
                    </a:lnTo>
                    <a:close/>
                    <a:moveTo>
                      <a:pt x="200025" y="334963"/>
                    </a:moveTo>
                    <a:lnTo>
                      <a:pt x="200025" y="338138"/>
                    </a:lnTo>
                    <a:lnTo>
                      <a:pt x="196850" y="338138"/>
                    </a:lnTo>
                    <a:close/>
                    <a:moveTo>
                      <a:pt x="371475" y="322263"/>
                    </a:moveTo>
                    <a:lnTo>
                      <a:pt x="373063" y="322263"/>
                    </a:lnTo>
                    <a:lnTo>
                      <a:pt x="373063" y="325438"/>
                    </a:lnTo>
                    <a:lnTo>
                      <a:pt x="371475" y="323850"/>
                    </a:lnTo>
                    <a:close/>
                    <a:moveTo>
                      <a:pt x="190500" y="319088"/>
                    </a:moveTo>
                    <a:lnTo>
                      <a:pt x="190500" y="322263"/>
                    </a:lnTo>
                    <a:lnTo>
                      <a:pt x="187325" y="322263"/>
                    </a:lnTo>
                    <a:close/>
                    <a:moveTo>
                      <a:pt x="206375" y="319088"/>
                    </a:moveTo>
                    <a:lnTo>
                      <a:pt x="207963" y="319088"/>
                    </a:lnTo>
                    <a:lnTo>
                      <a:pt x="207963" y="322263"/>
                    </a:lnTo>
                    <a:lnTo>
                      <a:pt x="206375" y="322263"/>
                    </a:lnTo>
                    <a:close/>
                    <a:moveTo>
                      <a:pt x="384175" y="317500"/>
                    </a:moveTo>
                    <a:lnTo>
                      <a:pt x="387350" y="317500"/>
                    </a:lnTo>
                    <a:lnTo>
                      <a:pt x="387350" y="319088"/>
                    </a:lnTo>
                    <a:lnTo>
                      <a:pt x="384175" y="319088"/>
                    </a:lnTo>
                    <a:close/>
                    <a:moveTo>
                      <a:pt x="400050" y="309563"/>
                    </a:moveTo>
                    <a:lnTo>
                      <a:pt x="403225" y="309563"/>
                    </a:lnTo>
                    <a:lnTo>
                      <a:pt x="400050" y="312738"/>
                    </a:lnTo>
                    <a:lnTo>
                      <a:pt x="398462" y="312738"/>
                    </a:lnTo>
                    <a:close/>
                    <a:moveTo>
                      <a:pt x="61913" y="301625"/>
                    </a:moveTo>
                    <a:lnTo>
                      <a:pt x="63500" y="301625"/>
                    </a:lnTo>
                    <a:lnTo>
                      <a:pt x="63500" y="306388"/>
                    </a:lnTo>
                    <a:lnTo>
                      <a:pt x="61913" y="303213"/>
                    </a:lnTo>
                    <a:close/>
                    <a:moveTo>
                      <a:pt x="57150" y="296863"/>
                    </a:moveTo>
                    <a:lnTo>
                      <a:pt x="58738" y="296863"/>
                    </a:lnTo>
                    <a:lnTo>
                      <a:pt x="61913" y="296863"/>
                    </a:lnTo>
                    <a:lnTo>
                      <a:pt x="61913" y="298451"/>
                    </a:lnTo>
                    <a:lnTo>
                      <a:pt x="58738" y="301626"/>
                    </a:lnTo>
                    <a:lnTo>
                      <a:pt x="57150" y="301626"/>
                    </a:lnTo>
                    <a:lnTo>
                      <a:pt x="57150" y="298451"/>
                    </a:lnTo>
                    <a:close/>
                    <a:moveTo>
                      <a:pt x="414337" y="285750"/>
                    </a:moveTo>
                    <a:lnTo>
                      <a:pt x="414337" y="287338"/>
                    </a:lnTo>
                    <a:lnTo>
                      <a:pt x="411162" y="287338"/>
                    </a:lnTo>
                    <a:close/>
                    <a:moveTo>
                      <a:pt x="57150" y="285750"/>
                    </a:moveTo>
                    <a:lnTo>
                      <a:pt x="58738" y="285750"/>
                    </a:lnTo>
                    <a:lnTo>
                      <a:pt x="58738" y="287337"/>
                    </a:lnTo>
                    <a:lnTo>
                      <a:pt x="58738" y="290512"/>
                    </a:lnTo>
                    <a:lnTo>
                      <a:pt x="57150" y="290512"/>
                    </a:lnTo>
                    <a:lnTo>
                      <a:pt x="53975" y="292100"/>
                    </a:lnTo>
                    <a:lnTo>
                      <a:pt x="53975" y="290512"/>
                    </a:lnTo>
                    <a:lnTo>
                      <a:pt x="57150" y="287337"/>
                    </a:lnTo>
                    <a:close/>
                    <a:moveTo>
                      <a:pt x="65088" y="280988"/>
                    </a:moveTo>
                    <a:lnTo>
                      <a:pt x="65088" y="282576"/>
                    </a:lnTo>
                    <a:lnTo>
                      <a:pt x="63500" y="282576"/>
                    </a:lnTo>
                    <a:close/>
                    <a:moveTo>
                      <a:pt x="65088" y="279400"/>
                    </a:moveTo>
                    <a:lnTo>
                      <a:pt x="68263" y="279400"/>
                    </a:lnTo>
                    <a:lnTo>
                      <a:pt x="68263" y="280988"/>
                    </a:lnTo>
                    <a:lnTo>
                      <a:pt x="65088" y="280988"/>
                    </a:lnTo>
                    <a:close/>
                    <a:moveTo>
                      <a:pt x="53975" y="276225"/>
                    </a:moveTo>
                    <a:lnTo>
                      <a:pt x="57150" y="276225"/>
                    </a:lnTo>
                    <a:lnTo>
                      <a:pt x="57150" y="279400"/>
                    </a:lnTo>
                    <a:lnTo>
                      <a:pt x="57150" y="280987"/>
                    </a:lnTo>
                    <a:lnTo>
                      <a:pt x="57150" y="282575"/>
                    </a:lnTo>
                    <a:lnTo>
                      <a:pt x="53975" y="280987"/>
                    </a:lnTo>
                    <a:lnTo>
                      <a:pt x="53975" y="279400"/>
                    </a:lnTo>
                    <a:close/>
                    <a:moveTo>
                      <a:pt x="415925" y="247650"/>
                    </a:moveTo>
                    <a:lnTo>
                      <a:pt x="419100" y="247650"/>
                    </a:lnTo>
                    <a:lnTo>
                      <a:pt x="415925" y="249238"/>
                    </a:lnTo>
                    <a:close/>
                    <a:moveTo>
                      <a:pt x="63500" y="215900"/>
                    </a:moveTo>
                    <a:lnTo>
                      <a:pt x="63500" y="217488"/>
                    </a:lnTo>
                    <a:lnTo>
                      <a:pt x="61913" y="217488"/>
                    </a:lnTo>
                    <a:close/>
                    <a:moveTo>
                      <a:pt x="42863" y="195263"/>
                    </a:moveTo>
                    <a:lnTo>
                      <a:pt x="46038" y="195263"/>
                    </a:lnTo>
                    <a:lnTo>
                      <a:pt x="42863" y="196850"/>
                    </a:lnTo>
                    <a:lnTo>
                      <a:pt x="38100" y="201613"/>
                    </a:lnTo>
                    <a:lnTo>
                      <a:pt x="38100" y="200025"/>
                    </a:lnTo>
                    <a:lnTo>
                      <a:pt x="41275" y="196850"/>
                    </a:lnTo>
                    <a:close/>
                    <a:moveTo>
                      <a:pt x="22225" y="173038"/>
                    </a:moveTo>
                    <a:lnTo>
                      <a:pt x="25400" y="173038"/>
                    </a:lnTo>
                    <a:lnTo>
                      <a:pt x="26988" y="173038"/>
                    </a:lnTo>
                    <a:lnTo>
                      <a:pt x="25400" y="174625"/>
                    </a:lnTo>
                    <a:lnTo>
                      <a:pt x="25400" y="176213"/>
                    </a:lnTo>
                    <a:lnTo>
                      <a:pt x="25400" y="179388"/>
                    </a:lnTo>
                    <a:lnTo>
                      <a:pt x="22225" y="179388"/>
                    </a:lnTo>
                    <a:lnTo>
                      <a:pt x="22225" y="176213"/>
                    </a:lnTo>
                    <a:lnTo>
                      <a:pt x="22225" y="174625"/>
                    </a:lnTo>
                    <a:close/>
                    <a:moveTo>
                      <a:pt x="31750" y="168275"/>
                    </a:moveTo>
                    <a:lnTo>
                      <a:pt x="34925" y="168275"/>
                    </a:lnTo>
                    <a:lnTo>
                      <a:pt x="34925" y="169863"/>
                    </a:lnTo>
                    <a:lnTo>
                      <a:pt x="31750" y="169863"/>
                    </a:lnTo>
                    <a:close/>
                    <a:moveTo>
                      <a:pt x="25400" y="168275"/>
                    </a:moveTo>
                    <a:lnTo>
                      <a:pt x="26988" y="168275"/>
                    </a:lnTo>
                    <a:lnTo>
                      <a:pt x="30163" y="168275"/>
                    </a:lnTo>
                    <a:lnTo>
                      <a:pt x="26988" y="169863"/>
                    </a:lnTo>
                    <a:lnTo>
                      <a:pt x="30163" y="169863"/>
                    </a:lnTo>
                    <a:lnTo>
                      <a:pt x="30163" y="173038"/>
                    </a:lnTo>
                    <a:lnTo>
                      <a:pt x="26988" y="173038"/>
                    </a:lnTo>
                    <a:lnTo>
                      <a:pt x="25400" y="169863"/>
                    </a:lnTo>
                    <a:close/>
                    <a:moveTo>
                      <a:pt x="22224" y="163513"/>
                    </a:moveTo>
                    <a:lnTo>
                      <a:pt x="25400" y="163513"/>
                    </a:lnTo>
                    <a:lnTo>
                      <a:pt x="25400" y="165100"/>
                    </a:lnTo>
                    <a:lnTo>
                      <a:pt x="22224" y="168275"/>
                    </a:lnTo>
                    <a:lnTo>
                      <a:pt x="20637" y="173038"/>
                    </a:lnTo>
                    <a:lnTo>
                      <a:pt x="19050" y="174625"/>
                    </a:lnTo>
                    <a:lnTo>
                      <a:pt x="15874" y="174625"/>
                    </a:lnTo>
                    <a:lnTo>
                      <a:pt x="15874" y="176213"/>
                    </a:lnTo>
                    <a:lnTo>
                      <a:pt x="14287" y="179388"/>
                    </a:lnTo>
                    <a:lnTo>
                      <a:pt x="14287" y="176213"/>
                    </a:lnTo>
                    <a:lnTo>
                      <a:pt x="14287" y="174625"/>
                    </a:lnTo>
                    <a:lnTo>
                      <a:pt x="14287" y="173038"/>
                    </a:lnTo>
                    <a:lnTo>
                      <a:pt x="15874" y="173038"/>
                    </a:lnTo>
                    <a:lnTo>
                      <a:pt x="19050" y="173038"/>
                    </a:lnTo>
                    <a:lnTo>
                      <a:pt x="19050" y="169863"/>
                    </a:lnTo>
                    <a:lnTo>
                      <a:pt x="19050" y="168275"/>
                    </a:lnTo>
                    <a:lnTo>
                      <a:pt x="20637" y="168275"/>
                    </a:lnTo>
                    <a:lnTo>
                      <a:pt x="20637" y="165100"/>
                    </a:lnTo>
                    <a:close/>
                    <a:moveTo>
                      <a:pt x="38100" y="157163"/>
                    </a:moveTo>
                    <a:lnTo>
                      <a:pt x="38100" y="158751"/>
                    </a:lnTo>
                    <a:lnTo>
                      <a:pt x="41275" y="158751"/>
                    </a:lnTo>
                    <a:lnTo>
                      <a:pt x="41275" y="160338"/>
                    </a:lnTo>
                    <a:lnTo>
                      <a:pt x="46038" y="160338"/>
                    </a:lnTo>
                    <a:lnTo>
                      <a:pt x="47625" y="160338"/>
                    </a:lnTo>
                    <a:lnTo>
                      <a:pt x="47625" y="163513"/>
                    </a:lnTo>
                    <a:lnTo>
                      <a:pt x="46038" y="163513"/>
                    </a:lnTo>
                    <a:lnTo>
                      <a:pt x="42862" y="163513"/>
                    </a:lnTo>
                    <a:lnTo>
                      <a:pt x="41275" y="163513"/>
                    </a:lnTo>
                    <a:lnTo>
                      <a:pt x="38100" y="165101"/>
                    </a:lnTo>
                    <a:lnTo>
                      <a:pt x="38100" y="163513"/>
                    </a:lnTo>
                    <a:lnTo>
                      <a:pt x="36512" y="163513"/>
                    </a:lnTo>
                    <a:lnTo>
                      <a:pt x="34925" y="160338"/>
                    </a:lnTo>
                    <a:close/>
                    <a:moveTo>
                      <a:pt x="9525" y="153988"/>
                    </a:moveTo>
                    <a:lnTo>
                      <a:pt x="9525" y="158751"/>
                    </a:lnTo>
                    <a:lnTo>
                      <a:pt x="6350" y="158751"/>
                    </a:lnTo>
                    <a:lnTo>
                      <a:pt x="6350" y="157163"/>
                    </a:lnTo>
                    <a:close/>
                    <a:moveTo>
                      <a:pt x="36512" y="147638"/>
                    </a:moveTo>
                    <a:lnTo>
                      <a:pt x="38100" y="147638"/>
                    </a:lnTo>
                    <a:lnTo>
                      <a:pt x="38100" y="149225"/>
                    </a:lnTo>
                    <a:lnTo>
                      <a:pt x="36512" y="152400"/>
                    </a:lnTo>
                    <a:lnTo>
                      <a:pt x="34924" y="153988"/>
                    </a:lnTo>
                    <a:lnTo>
                      <a:pt x="31750" y="158750"/>
                    </a:lnTo>
                    <a:lnTo>
                      <a:pt x="30162" y="160338"/>
                    </a:lnTo>
                    <a:lnTo>
                      <a:pt x="26987" y="163513"/>
                    </a:lnTo>
                    <a:lnTo>
                      <a:pt x="25400" y="163513"/>
                    </a:lnTo>
                    <a:lnTo>
                      <a:pt x="25400" y="160338"/>
                    </a:lnTo>
                    <a:lnTo>
                      <a:pt x="25400" y="158750"/>
                    </a:lnTo>
                    <a:lnTo>
                      <a:pt x="26987" y="157163"/>
                    </a:lnTo>
                    <a:lnTo>
                      <a:pt x="30162" y="153988"/>
                    </a:lnTo>
                    <a:lnTo>
                      <a:pt x="31750" y="153988"/>
                    </a:lnTo>
                    <a:lnTo>
                      <a:pt x="34924" y="152400"/>
                    </a:lnTo>
                    <a:lnTo>
                      <a:pt x="34924" y="149225"/>
                    </a:lnTo>
                    <a:lnTo>
                      <a:pt x="36512" y="149225"/>
                    </a:lnTo>
                    <a:close/>
                    <a:moveTo>
                      <a:pt x="450850" y="144463"/>
                    </a:moveTo>
                    <a:lnTo>
                      <a:pt x="450850" y="147638"/>
                    </a:lnTo>
                    <a:lnTo>
                      <a:pt x="450850" y="149226"/>
                    </a:lnTo>
                    <a:lnTo>
                      <a:pt x="447675" y="149226"/>
                    </a:lnTo>
                    <a:lnTo>
                      <a:pt x="447675" y="147638"/>
                    </a:lnTo>
                    <a:close/>
                    <a:moveTo>
                      <a:pt x="53974" y="144463"/>
                    </a:moveTo>
                    <a:lnTo>
                      <a:pt x="57150" y="144463"/>
                    </a:lnTo>
                    <a:lnTo>
                      <a:pt x="58737" y="144463"/>
                    </a:lnTo>
                    <a:lnTo>
                      <a:pt x="58737" y="147638"/>
                    </a:lnTo>
                    <a:lnTo>
                      <a:pt x="57150" y="147638"/>
                    </a:lnTo>
                    <a:lnTo>
                      <a:pt x="57150" y="149226"/>
                    </a:lnTo>
                    <a:lnTo>
                      <a:pt x="53974" y="149226"/>
                    </a:lnTo>
                    <a:lnTo>
                      <a:pt x="53974" y="152401"/>
                    </a:lnTo>
                    <a:lnTo>
                      <a:pt x="53974" y="153988"/>
                    </a:lnTo>
                    <a:lnTo>
                      <a:pt x="52387" y="157163"/>
                    </a:lnTo>
                    <a:lnTo>
                      <a:pt x="50800" y="157163"/>
                    </a:lnTo>
                    <a:lnTo>
                      <a:pt x="50800" y="158751"/>
                    </a:lnTo>
                    <a:lnTo>
                      <a:pt x="47624" y="158751"/>
                    </a:lnTo>
                    <a:lnTo>
                      <a:pt x="46037" y="158751"/>
                    </a:lnTo>
                    <a:lnTo>
                      <a:pt x="46037" y="157163"/>
                    </a:lnTo>
                    <a:lnTo>
                      <a:pt x="46037" y="153988"/>
                    </a:lnTo>
                    <a:lnTo>
                      <a:pt x="47624" y="152401"/>
                    </a:lnTo>
                    <a:lnTo>
                      <a:pt x="50800" y="152401"/>
                    </a:lnTo>
                    <a:lnTo>
                      <a:pt x="50800" y="149226"/>
                    </a:lnTo>
                    <a:lnTo>
                      <a:pt x="52387" y="147638"/>
                    </a:lnTo>
                    <a:close/>
                    <a:moveTo>
                      <a:pt x="14287" y="144463"/>
                    </a:moveTo>
                    <a:lnTo>
                      <a:pt x="15875" y="144463"/>
                    </a:lnTo>
                    <a:lnTo>
                      <a:pt x="15875" y="147638"/>
                    </a:lnTo>
                    <a:lnTo>
                      <a:pt x="14287" y="147638"/>
                    </a:lnTo>
                    <a:close/>
                    <a:moveTo>
                      <a:pt x="450850" y="142875"/>
                    </a:moveTo>
                    <a:lnTo>
                      <a:pt x="452438" y="142875"/>
                    </a:lnTo>
                    <a:lnTo>
                      <a:pt x="452438" y="144463"/>
                    </a:lnTo>
                    <a:lnTo>
                      <a:pt x="450850" y="144463"/>
                    </a:lnTo>
                    <a:close/>
                    <a:moveTo>
                      <a:pt x="423862" y="142875"/>
                    </a:moveTo>
                    <a:lnTo>
                      <a:pt x="425450" y="144463"/>
                    </a:lnTo>
                    <a:lnTo>
                      <a:pt x="425450" y="147638"/>
                    </a:lnTo>
                    <a:lnTo>
                      <a:pt x="423862" y="147638"/>
                    </a:lnTo>
                    <a:lnTo>
                      <a:pt x="420688" y="147638"/>
                    </a:lnTo>
                    <a:lnTo>
                      <a:pt x="419100" y="144463"/>
                    </a:lnTo>
                    <a:lnTo>
                      <a:pt x="420688" y="144463"/>
                    </a:lnTo>
                    <a:lnTo>
                      <a:pt x="423862" y="144463"/>
                    </a:lnTo>
                    <a:close/>
                    <a:moveTo>
                      <a:pt x="52387" y="141288"/>
                    </a:moveTo>
                    <a:lnTo>
                      <a:pt x="53975" y="141288"/>
                    </a:lnTo>
                    <a:lnTo>
                      <a:pt x="57150" y="141288"/>
                    </a:lnTo>
                    <a:lnTo>
                      <a:pt x="57150" y="142876"/>
                    </a:lnTo>
                    <a:lnTo>
                      <a:pt x="53975" y="142876"/>
                    </a:lnTo>
                    <a:lnTo>
                      <a:pt x="52387" y="142876"/>
                    </a:lnTo>
                    <a:close/>
                    <a:moveTo>
                      <a:pt x="50800" y="136525"/>
                    </a:moveTo>
                    <a:lnTo>
                      <a:pt x="50800" y="138112"/>
                    </a:lnTo>
                    <a:lnTo>
                      <a:pt x="42862" y="142875"/>
                    </a:lnTo>
                    <a:lnTo>
                      <a:pt x="38100" y="147638"/>
                    </a:lnTo>
                    <a:lnTo>
                      <a:pt x="38100" y="144463"/>
                    </a:lnTo>
                    <a:lnTo>
                      <a:pt x="38100" y="142875"/>
                    </a:lnTo>
                    <a:lnTo>
                      <a:pt x="41274" y="142875"/>
                    </a:lnTo>
                    <a:lnTo>
                      <a:pt x="41274" y="141288"/>
                    </a:lnTo>
                    <a:lnTo>
                      <a:pt x="42862" y="141288"/>
                    </a:lnTo>
                    <a:lnTo>
                      <a:pt x="42862" y="138112"/>
                    </a:lnTo>
                    <a:lnTo>
                      <a:pt x="46037" y="138112"/>
                    </a:lnTo>
                    <a:lnTo>
                      <a:pt x="47624" y="138112"/>
                    </a:lnTo>
                    <a:close/>
                    <a:moveTo>
                      <a:pt x="53975" y="131763"/>
                    </a:moveTo>
                    <a:lnTo>
                      <a:pt x="57150" y="131763"/>
                    </a:lnTo>
                    <a:lnTo>
                      <a:pt x="57150" y="133351"/>
                    </a:lnTo>
                    <a:lnTo>
                      <a:pt x="57150" y="136526"/>
                    </a:lnTo>
                    <a:lnTo>
                      <a:pt x="53975" y="136526"/>
                    </a:lnTo>
                    <a:lnTo>
                      <a:pt x="53975" y="133351"/>
                    </a:lnTo>
                    <a:lnTo>
                      <a:pt x="52387" y="133351"/>
                    </a:lnTo>
                    <a:close/>
                    <a:moveTo>
                      <a:pt x="452437" y="131762"/>
                    </a:moveTo>
                    <a:lnTo>
                      <a:pt x="455612" y="131762"/>
                    </a:lnTo>
                    <a:lnTo>
                      <a:pt x="455612" y="133350"/>
                    </a:lnTo>
                    <a:lnTo>
                      <a:pt x="455612" y="136525"/>
                    </a:lnTo>
                    <a:lnTo>
                      <a:pt x="452437" y="136525"/>
                    </a:lnTo>
                    <a:lnTo>
                      <a:pt x="452437" y="133350"/>
                    </a:lnTo>
                    <a:close/>
                    <a:moveTo>
                      <a:pt x="415925" y="127000"/>
                    </a:moveTo>
                    <a:lnTo>
                      <a:pt x="419100" y="127000"/>
                    </a:lnTo>
                    <a:lnTo>
                      <a:pt x="419100" y="130175"/>
                    </a:lnTo>
                    <a:lnTo>
                      <a:pt x="415925" y="130175"/>
                    </a:lnTo>
                    <a:close/>
                    <a:moveTo>
                      <a:pt x="31750" y="125413"/>
                    </a:moveTo>
                    <a:lnTo>
                      <a:pt x="34925" y="125413"/>
                    </a:lnTo>
                    <a:lnTo>
                      <a:pt x="34925" y="127000"/>
                    </a:lnTo>
                    <a:lnTo>
                      <a:pt x="31750" y="127000"/>
                    </a:lnTo>
                    <a:close/>
                    <a:moveTo>
                      <a:pt x="63500" y="122238"/>
                    </a:moveTo>
                    <a:lnTo>
                      <a:pt x="65087" y="122238"/>
                    </a:lnTo>
                    <a:lnTo>
                      <a:pt x="63500" y="125413"/>
                    </a:lnTo>
                    <a:lnTo>
                      <a:pt x="61912" y="127001"/>
                    </a:lnTo>
                    <a:lnTo>
                      <a:pt x="61912" y="125413"/>
                    </a:lnTo>
                    <a:close/>
                    <a:moveTo>
                      <a:pt x="420688" y="122238"/>
                    </a:moveTo>
                    <a:lnTo>
                      <a:pt x="423863" y="122238"/>
                    </a:lnTo>
                    <a:lnTo>
                      <a:pt x="425450" y="122238"/>
                    </a:lnTo>
                    <a:lnTo>
                      <a:pt x="425450" y="125413"/>
                    </a:lnTo>
                    <a:lnTo>
                      <a:pt x="423863" y="127000"/>
                    </a:lnTo>
                    <a:lnTo>
                      <a:pt x="420688" y="127000"/>
                    </a:lnTo>
                    <a:lnTo>
                      <a:pt x="419100" y="125413"/>
                    </a:lnTo>
                    <a:lnTo>
                      <a:pt x="420688" y="125413"/>
                    </a:lnTo>
                    <a:close/>
                    <a:moveTo>
                      <a:pt x="473074" y="120650"/>
                    </a:moveTo>
                    <a:lnTo>
                      <a:pt x="473074" y="122237"/>
                    </a:lnTo>
                    <a:lnTo>
                      <a:pt x="474662" y="122237"/>
                    </a:lnTo>
                    <a:lnTo>
                      <a:pt x="474662" y="120650"/>
                    </a:lnTo>
                    <a:lnTo>
                      <a:pt x="479424" y="120650"/>
                    </a:lnTo>
                    <a:lnTo>
                      <a:pt x="482600" y="120650"/>
                    </a:lnTo>
                    <a:lnTo>
                      <a:pt x="482600" y="122237"/>
                    </a:lnTo>
                    <a:lnTo>
                      <a:pt x="479424" y="125412"/>
                    </a:lnTo>
                    <a:lnTo>
                      <a:pt x="479424" y="130175"/>
                    </a:lnTo>
                    <a:lnTo>
                      <a:pt x="477837" y="131762"/>
                    </a:lnTo>
                    <a:lnTo>
                      <a:pt x="482600" y="133350"/>
                    </a:lnTo>
                    <a:lnTo>
                      <a:pt x="484187" y="136525"/>
                    </a:lnTo>
                    <a:lnTo>
                      <a:pt x="482600" y="136525"/>
                    </a:lnTo>
                    <a:lnTo>
                      <a:pt x="479424" y="136525"/>
                    </a:lnTo>
                    <a:lnTo>
                      <a:pt x="477837" y="136525"/>
                    </a:lnTo>
                    <a:lnTo>
                      <a:pt x="474662" y="136525"/>
                    </a:lnTo>
                    <a:lnTo>
                      <a:pt x="473074" y="133350"/>
                    </a:lnTo>
                    <a:lnTo>
                      <a:pt x="471487" y="133350"/>
                    </a:lnTo>
                    <a:lnTo>
                      <a:pt x="468312" y="133350"/>
                    </a:lnTo>
                    <a:lnTo>
                      <a:pt x="471487" y="131762"/>
                    </a:lnTo>
                    <a:lnTo>
                      <a:pt x="471487" y="130175"/>
                    </a:lnTo>
                    <a:lnTo>
                      <a:pt x="471487" y="127000"/>
                    </a:lnTo>
                    <a:lnTo>
                      <a:pt x="471487" y="125412"/>
                    </a:lnTo>
                    <a:lnTo>
                      <a:pt x="471487" y="122237"/>
                    </a:lnTo>
                    <a:close/>
                    <a:moveTo>
                      <a:pt x="85725" y="111125"/>
                    </a:moveTo>
                    <a:lnTo>
                      <a:pt x="85725" y="114300"/>
                    </a:lnTo>
                    <a:lnTo>
                      <a:pt x="84138" y="114300"/>
                    </a:lnTo>
                    <a:close/>
                    <a:moveTo>
                      <a:pt x="409575" y="109538"/>
                    </a:moveTo>
                    <a:lnTo>
                      <a:pt x="411163" y="109538"/>
                    </a:lnTo>
                    <a:lnTo>
                      <a:pt x="411163" y="111126"/>
                    </a:lnTo>
                    <a:close/>
                    <a:moveTo>
                      <a:pt x="106363" y="109538"/>
                    </a:moveTo>
                    <a:lnTo>
                      <a:pt x="109538" y="109538"/>
                    </a:lnTo>
                    <a:lnTo>
                      <a:pt x="109538" y="111126"/>
                    </a:lnTo>
                    <a:lnTo>
                      <a:pt x="106363" y="111126"/>
                    </a:lnTo>
                    <a:close/>
                    <a:moveTo>
                      <a:pt x="407987" y="106363"/>
                    </a:moveTo>
                    <a:lnTo>
                      <a:pt x="409575" y="106363"/>
                    </a:lnTo>
                    <a:lnTo>
                      <a:pt x="409575" y="109538"/>
                    </a:lnTo>
                    <a:lnTo>
                      <a:pt x="407987" y="109538"/>
                    </a:lnTo>
                    <a:close/>
                    <a:moveTo>
                      <a:pt x="57150" y="106363"/>
                    </a:moveTo>
                    <a:lnTo>
                      <a:pt x="58738" y="106363"/>
                    </a:lnTo>
                    <a:lnTo>
                      <a:pt x="58738" y="109538"/>
                    </a:lnTo>
                    <a:lnTo>
                      <a:pt x="57150" y="109538"/>
                    </a:lnTo>
                    <a:close/>
                    <a:moveTo>
                      <a:pt x="112713" y="104775"/>
                    </a:moveTo>
                    <a:lnTo>
                      <a:pt x="115888" y="106363"/>
                    </a:lnTo>
                    <a:lnTo>
                      <a:pt x="112713" y="106363"/>
                    </a:lnTo>
                    <a:lnTo>
                      <a:pt x="111125" y="106363"/>
                    </a:lnTo>
                    <a:close/>
                    <a:moveTo>
                      <a:pt x="112713" y="101600"/>
                    </a:moveTo>
                    <a:lnTo>
                      <a:pt x="115888" y="101600"/>
                    </a:lnTo>
                    <a:lnTo>
                      <a:pt x="115888" y="104775"/>
                    </a:lnTo>
                    <a:lnTo>
                      <a:pt x="112713" y="104775"/>
                    </a:lnTo>
                    <a:close/>
                    <a:moveTo>
                      <a:pt x="111125" y="93663"/>
                    </a:moveTo>
                    <a:lnTo>
                      <a:pt x="112712" y="95250"/>
                    </a:lnTo>
                    <a:lnTo>
                      <a:pt x="111125" y="98425"/>
                    </a:lnTo>
                    <a:lnTo>
                      <a:pt x="111125" y="95250"/>
                    </a:lnTo>
                    <a:close/>
                    <a:moveTo>
                      <a:pt x="106362" y="93663"/>
                    </a:moveTo>
                    <a:lnTo>
                      <a:pt x="109537" y="93663"/>
                    </a:lnTo>
                    <a:lnTo>
                      <a:pt x="106362" y="95251"/>
                    </a:lnTo>
                    <a:close/>
                    <a:moveTo>
                      <a:pt x="104774" y="88900"/>
                    </a:moveTo>
                    <a:lnTo>
                      <a:pt x="106362" y="88900"/>
                    </a:lnTo>
                    <a:lnTo>
                      <a:pt x="104774" y="90488"/>
                    </a:lnTo>
                    <a:lnTo>
                      <a:pt x="104774" y="93663"/>
                    </a:lnTo>
                    <a:lnTo>
                      <a:pt x="101600" y="93663"/>
                    </a:lnTo>
                    <a:lnTo>
                      <a:pt x="100012" y="93663"/>
                    </a:lnTo>
                    <a:lnTo>
                      <a:pt x="100012" y="90488"/>
                    </a:lnTo>
                    <a:lnTo>
                      <a:pt x="101600" y="90488"/>
                    </a:lnTo>
                    <a:close/>
                    <a:moveTo>
                      <a:pt x="100012" y="88900"/>
                    </a:moveTo>
                    <a:lnTo>
                      <a:pt x="100012" y="90488"/>
                    </a:lnTo>
                    <a:lnTo>
                      <a:pt x="96837" y="90488"/>
                    </a:lnTo>
                    <a:close/>
                    <a:moveTo>
                      <a:pt x="112712" y="85725"/>
                    </a:moveTo>
                    <a:lnTo>
                      <a:pt x="115887" y="88900"/>
                    </a:lnTo>
                    <a:lnTo>
                      <a:pt x="115887" y="90488"/>
                    </a:lnTo>
                    <a:lnTo>
                      <a:pt x="112712" y="90488"/>
                    </a:lnTo>
                    <a:lnTo>
                      <a:pt x="112712" y="88900"/>
                    </a:lnTo>
                    <a:close/>
                    <a:moveTo>
                      <a:pt x="95250" y="85725"/>
                    </a:moveTo>
                    <a:lnTo>
                      <a:pt x="96837" y="85725"/>
                    </a:lnTo>
                    <a:lnTo>
                      <a:pt x="96837" y="88900"/>
                    </a:lnTo>
                    <a:lnTo>
                      <a:pt x="95250" y="90488"/>
                    </a:lnTo>
                    <a:lnTo>
                      <a:pt x="95250" y="93663"/>
                    </a:lnTo>
                    <a:lnTo>
                      <a:pt x="93662" y="93663"/>
                    </a:lnTo>
                    <a:lnTo>
                      <a:pt x="93662" y="90488"/>
                    </a:lnTo>
                    <a:lnTo>
                      <a:pt x="93662" y="88900"/>
                    </a:lnTo>
                    <a:close/>
                    <a:moveTo>
                      <a:pt x="120650" y="84138"/>
                    </a:moveTo>
                    <a:lnTo>
                      <a:pt x="122237" y="84138"/>
                    </a:lnTo>
                    <a:lnTo>
                      <a:pt x="125412" y="84138"/>
                    </a:lnTo>
                    <a:lnTo>
                      <a:pt x="125412" y="88900"/>
                    </a:lnTo>
                    <a:lnTo>
                      <a:pt x="125412" y="90488"/>
                    </a:lnTo>
                    <a:lnTo>
                      <a:pt x="127000" y="88900"/>
                    </a:lnTo>
                    <a:lnTo>
                      <a:pt x="128587" y="88900"/>
                    </a:lnTo>
                    <a:lnTo>
                      <a:pt x="131762" y="88900"/>
                    </a:lnTo>
                    <a:lnTo>
                      <a:pt x="133350" y="88900"/>
                    </a:lnTo>
                    <a:lnTo>
                      <a:pt x="133350" y="90488"/>
                    </a:lnTo>
                    <a:lnTo>
                      <a:pt x="133350" y="93663"/>
                    </a:lnTo>
                    <a:lnTo>
                      <a:pt x="131762" y="93663"/>
                    </a:lnTo>
                    <a:lnTo>
                      <a:pt x="131762" y="95250"/>
                    </a:lnTo>
                    <a:lnTo>
                      <a:pt x="128587" y="95250"/>
                    </a:lnTo>
                    <a:lnTo>
                      <a:pt x="128587" y="93663"/>
                    </a:lnTo>
                    <a:lnTo>
                      <a:pt x="127000" y="93663"/>
                    </a:lnTo>
                    <a:lnTo>
                      <a:pt x="128587" y="95250"/>
                    </a:lnTo>
                    <a:lnTo>
                      <a:pt x="131762" y="98425"/>
                    </a:lnTo>
                    <a:lnTo>
                      <a:pt x="131762" y="100013"/>
                    </a:lnTo>
                    <a:lnTo>
                      <a:pt x="128587" y="98425"/>
                    </a:lnTo>
                    <a:lnTo>
                      <a:pt x="127000" y="98425"/>
                    </a:lnTo>
                    <a:lnTo>
                      <a:pt x="127000" y="95250"/>
                    </a:lnTo>
                    <a:lnTo>
                      <a:pt x="125412" y="95250"/>
                    </a:lnTo>
                    <a:lnTo>
                      <a:pt x="122238" y="98425"/>
                    </a:lnTo>
                    <a:lnTo>
                      <a:pt x="122238" y="100012"/>
                    </a:lnTo>
                    <a:lnTo>
                      <a:pt x="122238" y="100013"/>
                    </a:lnTo>
                    <a:lnTo>
                      <a:pt x="122238" y="101600"/>
                    </a:lnTo>
                    <a:lnTo>
                      <a:pt x="120650" y="101600"/>
                    </a:lnTo>
                    <a:lnTo>
                      <a:pt x="120650" y="100013"/>
                    </a:lnTo>
                    <a:lnTo>
                      <a:pt x="120650" y="100012"/>
                    </a:lnTo>
                    <a:lnTo>
                      <a:pt x="120650" y="98425"/>
                    </a:lnTo>
                    <a:lnTo>
                      <a:pt x="122237" y="98425"/>
                    </a:lnTo>
                    <a:lnTo>
                      <a:pt x="122237" y="95250"/>
                    </a:lnTo>
                    <a:lnTo>
                      <a:pt x="120650" y="95250"/>
                    </a:lnTo>
                    <a:lnTo>
                      <a:pt x="120650" y="93663"/>
                    </a:lnTo>
                    <a:lnTo>
                      <a:pt x="117475" y="93663"/>
                    </a:lnTo>
                    <a:lnTo>
                      <a:pt x="120650" y="90488"/>
                    </a:lnTo>
                    <a:lnTo>
                      <a:pt x="117475" y="90488"/>
                    </a:lnTo>
                    <a:lnTo>
                      <a:pt x="117475" y="88900"/>
                    </a:lnTo>
                    <a:lnTo>
                      <a:pt x="117475" y="85725"/>
                    </a:lnTo>
                    <a:lnTo>
                      <a:pt x="120650" y="88900"/>
                    </a:lnTo>
                    <a:lnTo>
                      <a:pt x="120650" y="88900"/>
                    </a:lnTo>
                    <a:lnTo>
                      <a:pt x="120650" y="85725"/>
                    </a:lnTo>
                    <a:close/>
                    <a:moveTo>
                      <a:pt x="131762" y="79375"/>
                    </a:moveTo>
                    <a:lnTo>
                      <a:pt x="133350" y="79375"/>
                    </a:lnTo>
                    <a:lnTo>
                      <a:pt x="133350" y="82550"/>
                    </a:lnTo>
                    <a:lnTo>
                      <a:pt x="131762" y="82550"/>
                    </a:lnTo>
                    <a:close/>
                    <a:moveTo>
                      <a:pt x="125412" y="77788"/>
                    </a:moveTo>
                    <a:lnTo>
                      <a:pt x="127000" y="77788"/>
                    </a:lnTo>
                    <a:lnTo>
                      <a:pt x="125413" y="79375"/>
                    </a:lnTo>
                    <a:lnTo>
                      <a:pt x="127000" y="79375"/>
                    </a:lnTo>
                    <a:lnTo>
                      <a:pt x="125412" y="82550"/>
                    </a:lnTo>
                    <a:lnTo>
                      <a:pt x="125412" y="79376"/>
                    </a:lnTo>
                    <a:lnTo>
                      <a:pt x="125412" y="79375"/>
                    </a:lnTo>
                    <a:close/>
                    <a:moveTo>
                      <a:pt x="14288" y="63500"/>
                    </a:moveTo>
                    <a:lnTo>
                      <a:pt x="15875" y="63500"/>
                    </a:lnTo>
                    <a:lnTo>
                      <a:pt x="15875" y="66675"/>
                    </a:lnTo>
                    <a:lnTo>
                      <a:pt x="14288" y="66675"/>
                    </a:lnTo>
                    <a:close/>
                    <a:moveTo>
                      <a:pt x="20638" y="55563"/>
                    </a:moveTo>
                    <a:lnTo>
                      <a:pt x="20638" y="57150"/>
                    </a:lnTo>
                    <a:lnTo>
                      <a:pt x="20638" y="58738"/>
                    </a:lnTo>
                    <a:lnTo>
                      <a:pt x="19050" y="58738"/>
                    </a:lnTo>
                    <a:lnTo>
                      <a:pt x="19050" y="57150"/>
                    </a:lnTo>
                    <a:close/>
                    <a:moveTo>
                      <a:pt x="20638" y="52388"/>
                    </a:moveTo>
                    <a:lnTo>
                      <a:pt x="22225" y="52388"/>
                    </a:lnTo>
                    <a:lnTo>
                      <a:pt x="22225" y="55563"/>
                    </a:lnTo>
                    <a:lnTo>
                      <a:pt x="20638" y="55563"/>
                    </a:lnTo>
                    <a:close/>
                    <a:moveTo>
                      <a:pt x="22225" y="46037"/>
                    </a:moveTo>
                    <a:lnTo>
                      <a:pt x="25400" y="46037"/>
                    </a:lnTo>
                    <a:lnTo>
                      <a:pt x="25400" y="47625"/>
                    </a:lnTo>
                    <a:lnTo>
                      <a:pt x="26988" y="47625"/>
                    </a:lnTo>
                    <a:lnTo>
                      <a:pt x="25400" y="50800"/>
                    </a:lnTo>
                    <a:lnTo>
                      <a:pt x="22225" y="50800"/>
                    </a:lnTo>
                    <a:lnTo>
                      <a:pt x="20638" y="52388"/>
                    </a:lnTo>
                    <a:lnTo>
                      <a:pt x="20638" y="50800"/>
                    </a:lnTo>
                    <a:lnTo>
                      <a:pt x="22225" y="47625"/>
                    </a:lnTo>
                    <a:close/>
                    <a:moveTo>
                      <a:pt x="271462" y="39688"/>
                    </a:moveTo>
                    <a:lnTo>
                      <a:pt x="273050" y="39688"/>
                    </a:lnTo>
                    <a:lnTo>
                      <a:pt x="273050" y="41275"/>
                    </a:lnTo>
                    <a:lnTo>
                      <a:pt x="274637" y="41275"/>
                    </a:lnTo>
                    <a:lnTo>
                      <a:pt x="276225" y="42863"/>
                    </a:lnTo>
                    <a:lnTo>
                      <a:pt x="274637" y="42863"/>
                    </a:lnTo>
                    <a:lnTo>
                      <a:pt x="274637" y="46038"/>
                    </a:lnTo>
                    <a:lnTo>
                      <a:pt x="271462" y="46038"/>
                    </a:lnTo>
                    <a:lnTo>
                      <a:pt x="271462" y="42863"/>
                    </a:lnTo>
                    <a:lnTo>
                      <a:pt x="271462" y="41276"/>
                    </a:lnTo>
                    <a:lnTo>
                      <a:pt x="271462" y="41275"/>
                    </a:lnTo>
                    <a:close/>
                    <a:moveTo>
                      <a:pt x="265112" y="34925"/>
                    </a:moveTo>
                    <a:lnTo>
                      <a:pt x="266700" y="34925"/>
                    </a:lnTo>
                    <a:lnTo>
                      <a:pt x="266700" y="36513"/>
                    </a:lnTo>
                    <a:close/>
                    <a:moveTo>
                      <a:pt x="31750" y="34925"/>
                    </a:moveTo>
                    <a:lnTo>
                      <a:pt x="31750" y="36512"/>
                    </a:lnTo>
                    <a:lnTo>
                      <a:pt x="30163" y="36512"/>
                    </a:lnTo>
                    <a:close/>
                    <a:moveTo>
                      <a:pt x="111125" y="0"/>
                    </a:moveTo>
                    <a:lnTo>
                      <a:pt x="112713" y="0"/>
                    </a:lnTo>
                    <a:lnTo>
                      <a:pt x="115888" y="0"/>
                    </a:lnTo>
                    <a:lnTo>
                      <a:pt x="115888" y="3175"/>
                    </a:lnTo>
                    <a:lnTo>
                      <a:pt x="120650" y="0"/>
                    </a:lnTo>
                    <a:lnTo>
                      <a:pt x="122238" y="0"/>
                    </a:lnTo>
                    <a:lnTo>
                      <a:pt x="125413" y="0"/>
                    </a:lnTo>
                    <a:lnTo>
                      <a:pt x="127000" y="0"/>
                    </a:lnTo>
                    <a:lnTo>
                      <a:pt x="128588" y="0"/>
                    </a:lnTo>
                    <a:lnTo>
                      <a:pt x="128588" y="3175"/>
                    </a:lnTo>
                    <a:lnTo>
                      <a:pt x="131763" y="4762"/>
                    </a:lnTo>
                    <a:lnTo>
                      <a:pt x="133350" y="4762"/>
                    </a:lnTo>
                    <a:lnTo>
                      <a:pt x="138113" y="3175"/>
                    </a:lnTo>
                    <a:lnTo>
                      <a:pt x="141288" y="3175"/>
                    </a:lnTo>
                    <a:lnTo>
                      <a:pt x="144463" y="3175"/>
                    </a:lnTo>
                    <a:lnTo>
                      <a:pt x="142875" y="4762"/>
                    </a:lnTo>
                    <a:lnTo>
                      <a:pt x="144463" y="4762"/>
                    </a:lnTo>
                    <a:lnTo>
                      <a:pt x="147638" y="4762"/>
                    </a:lnTo>
                    <a:lnTo>
                      <a:pt x="149225" y="3175"/>
                    </a:lnTo>
                    <a:lnTo>
                      <a:pt x="152400" y="3175"/>
                    </a:lnTo>
                    <a:lnTo>
                      <a:pt x="153988" y="4762"/>
                    </a:lnTo>
                    <a:lnTo>
                      <a:pt x="153988" y="7937"/>
                    </a:lnTo>
                    <a:lnTo>
                      <a:pt x="155575" y="7937"/>
                    </a:lnTo>
                    <a:lnTo>
                      <a:pt x="158750" y="7937"/>
                    </a:lnTo>
                    <a:lnTo>
                      <a:pt x="158750" y="4762"/>
                    </a:lnTo>
                    <a:lnTo>
                      <a:pt x="160338" y="4762"/>
                    </a:lnTo>
                    <a:lnTo>
                      <a:pt x="163513" y="4762"/>
                    </a:lnTo>
                    <a:lnTo>
                      <a:pt x="163513" y="7937"/>
                    </a:lnTo>
                    <a:lnTo>
                      <a:pt x="165100" y="7937"/>
                    </a:lnTo>
                    <a:lnTo>
                      <a:pt x="168275" y="7937"/>
                    </a:lnTo>
                    <a:lnTo>
                      <a:pt x="169863" y="7937"/>
                    </a:lnTo>
                    <a:lnTo>
                      <a:pt x="171450" y="7937"/>
                    </a:lnTo>
                    <a:lnTo>
                      <a:pt x="176213" y="9525"/>
                    </a:lnTo>
                    <a:lnTo>
                      <a:pt x="179388" y="11112"/>
                    </a:lnTo>
                    <a:lnTo>
                      <a:pt x="180975" y="11112"/>
                    </a:lnTo>
                    <a:lnTo>
                      <a:pt x="184150" y="11112"/>
                    </a:lnTo>
                    <a:lnTo>
                      <a:pt x="185738" y="11112"/>
                    </a:lnTo>
                    <a:lnTo>
                      <a:pt x="187325" y="11112"/>
                    </a:lnTo>
                    <a:lnTo>
                      <a:pt x="190500" y="11112"/>
                    </a:lnTo>
                    <a:lnTo>
                      <a:pt x="192088" y="11112"/>
                    </a:lnTo>
                    <a:lnTo>
                      <a:pt x="192088" y="14287"/>
                    </a:lnTo>
                    <a:lnTo>
                      <a:pt x="195263" y="14287"/>
                    </a:lnTo>
                    <a:lnTo>
                      <a:pt x="195263" y="11112"/>
                    </a:lnTo>
                    <a:lnTo>
                      <a:pt x="196850" y="11112"/>
                    </a:lnTo>
                    <a:lnTo>
                      <a:pt x="196850" y="14287"/>
                    </a:lnTo>
                    <a:lnTo>
                      <a:pt x="200025" y="14287"/>
                    </a:lnTo>
                    <a:lnTo>
                      <a:pt x="201613" y="14287"/>
                    </a:lnTo>
                    <a:lnTo>
                      <a:pt x="203200" y="14287"/>
                    </a:lnTo>
                    <a:lnTo>
                      <a:pt x="206375" y="14287"/>
                    </a:lnTo>
                    <a:lnTo>
                      <a:pt x="207963" y="14287"/>
                    </a:lnTo>
                    <a:lnTo>
                      <a:pt x="207963" y="15875"/>
                    </a:lnTo>
                    <a:lnTo>
                      <a:pt x="211138" y="15875"/>
                    </a:lnTo>
                    <a:lnTo>
                      <a:pt x="212725" y="19050"/>
                    </a:lnTo>
                    <a:lnTo>
                      <a:pt x="215900" y="19050"/>
                    </a:lnTo>
                    <a:lnTo>
                      <a:pt x="215900" y="20637"/>
                    </a:lnTo>
                    <a:lnTo>
                      <a:pt x="217488" y="19050"/>
                    </a:lnTo>
                    <a:lnTo>
                      <a:pt x="219075" y="19050"/>
                    </a:lnTo>
                    <a:lnTo>
                      <a:pt x="222250" y="19050"/>
                    </a:lnTo>
                    <a:lnTo>
                      <a:pt x="223838" y="19050"/>
                    </a:lnTo>
                    <a:lnTo>
                      <a:pt x="227013" y="19050"/>
                    </a:lnTo>
                    <a:lnTo>
                      <a:pt x="228600" y="19050"/>
                    </a:lnTo>
                    <a:lnTo>
                      <a:pt x="230188" y="19050"/>
                    </a:lnTo>
                    <a:lnTo>
                      <a:pt x="230188" y="20637"/>
                    </a:lnTo>
                    <a:lnTo>
                      <a:pt x="230188" y="23812"/>
                    </a:lnTo>
                    <a:lnTo>
                      <a:pt x="233363" y="25400"/>
                    </a:lnTo>
                    <a:lnTo>
                      <a:pt x="234950" y="25400"/>
                    </a:lnTo>
                    <a:lnTo>
                      <a:pt x="234950" y="26987"/>
                    </a:lnTo>
                    <a:lnTo>
                      <a:pt x="239713" y="26987"/>
                    </a:lnTo>
                    <a:lnTo>
                      <a:pt x="239713" y="30162"/>
                    </a:lnTo>
                    <a:lnTo>
                      <a:pt x="242888" y="30162"/>
                    </a:lnTo>
                    <a:lnTo>
                      <a:pt x="242888" y="31750"/>
                    </a:lnTo>
                    <a:lnTo>
                      <a:pt x="244475" y="31750"/>
                    </a:lnTo>
                    <a:lnTo>
                      <a:pt x="246063" y="31750"/>
                    </a:lnTo>
                    <a:lnTo>
                      <a:pt x="249238" y="30162"/>
                    </a:lnTo>
                    <a:lnTo>
                      <a:pt x="250825" y="30162"/>
                    </a:lnTo>
                    <a:lnTo>
                      <a:pt x="250825" y="31750"/>
                    </a:lnTo>
                    <a:lnTo>
                      <a:pt x="254000" y="31750"/>
                    </a:lnTo>
                    <a:lnTo>
                      <a:pt x="255588" y="31750"/>
                    </a:lnTo>
                    <a:lnTo>
                      <a:pt x="255588" y="34925"/>
                    </a:lnTo>
                    <a:lnTo>
                      <a:pt x="258763" y="36512"/>
                    </a:lnTo>
                    <a:lnTo>
                      <a:pt x="260350" y="39687"/>
                    </a:lnTo>
                    <a:lnTo>
                      <a:pt x="261938" y="39687"/>
                    </a:lnTo>
                    <a:lnTo>
                      <a:pt x="265113" y="39687"/>
                    </a:lnTo>
                    <a:lnTo>
                      <a:pt x="266700" y="41275"/>
                    </a:lnTo>
                    <a:lnTo>
                      <a:pt x="266700" y="42862"/>
                    </a:lnTo>
                    <a:lnTo>
                      <a:pt x="269875" y="47625"/>
                    </a:lnTo>
                    <a:lnTo>
                      <a:pt x="271463" y="47625"/>
                    </a:lnTo>
                    <a:lnTo>
                      <a:pt x="271463" y="50800"/>
                    </a:lnTo>
                    <a:lnTo>
                      <a:pt x="274638" y="50800"/>
                    </a:lnTo>
                    <a:lnTo>
                      <a:pt x="274638" y="47625"/>
                    </a:lnTo>
                    <a:lnTo>
                      <a:pt x="276225" y="47625"/>
                    </a:lnTo>
                    <a:lnTo>
                      <a:pt x="276225" y="50800"/>
                    </a:lnTo>
                    <a:lnTo>
                      <a:pt x="276225" y="52388"/>
                    </a:lnTo>
                    <a:lnTo>
                      <a:pt x="277813" y="52388"/>
                    </a:lnTo>
                    <a:lnTo>
                      <a:pt x="280988" y="52388"/>
                    </a:lnTo>
                    <a:lnTo>
                      <a:pt x="280988" y="55563"/>
                    </a:lnTo>
                    <a:lnTo>
                      <a:pt x="277813" y="57150"/>
                    </a:lnTo>
                    <a:lnTo>
                      <a:pt x="280988" y="57150"/>
                    </a:lnTo>
                    <a:lnTo>
                      <a:pt x="280988" y="58738"/>
                    </a:lnTo>
                    <a:lnTo>
                      <a:pt x="282575" y="58738"/>
                    </a:lnTo>
                    <a:lnTo>
                      <a:pt x="282575" y="57150"/>
                    </a:lnTo>
                    <a:lnTo>
                      <a:pt x="285750" y="58738"/>
                    </a:lnTo>
                    <a:lnTo>
                      <a:pt x="287338" y="58738"/>
                    </a:lnTo>
                    <a:lnTo>
                      <a:pt x="287338" y="61913"/>
                    </a:lnTo>
                    <a:lnTo>
                      <a:pt x="285750" y="61913"/>
                    </a:lnTo>
                    <a:lnTo>
                      <a:pt x="282575" y="61913"/>
                    </a:lnTo>
                    <a:lnTo>
                      <a:pt x="280988" y="61913"/>
                    </a:lnTo>
                    <a:lnTo>
                      <a:pt x="280988" y="63500"/>
                    </a:lnTo>
                    <a:lnTo>
                      <a:pt x="282575" y="63500"/>
                    </a:lnTo>
                    <a:lnTo>
                      <a:pt x="285750" y="66675"/>
                    </a:lnTo>
                    <a:lnTo>
                      <a:pt x="285750" y="63500"/>
                    </a:lnTo>
                    <a:lnTo>
                      <a:pt x="287338" y="66675"/>
                    </a:lnTo>
                    <a:lnTo>
                      <a:pt x="287338" y="63500"/>
                    </a:lnTo>
                    <a:lnTo>
                      <a:pt x="290513" y="63500"/>
                    </a:lnTo>
                    <a:lnTo>
                      <a:pt x="290513" y="66675"/>
                    </a:lnTo>
                    <a:lnTo>
                      <a:pt x="293688" y="66675"/>
                    </a:lnTo>
                    <a:lnTo>
                      <a:pt x="287338" y="68263"/>
                    </a:lnTo>
                    <a:lnTo>
                      <a:pt x="287338" y="69850"/>
                    </a:lnTo>
                    <a:lnTo>
                      <a:pt x="287338" y="73025"/>
                    </a:lnTo>
                    <a:lnTo>
                      <a:pt x="287338" y="74613"/>
                    </a:lnTo>
                    <a:lnTo>
                      <a:pt x="290513" y="74613"/>
                    </a:lnTo>
                    <a:lnTo>
                      <a:pt x="292100" y="73025"/>
                    </a:lnTo>
                    <a:lnTo>
                      <a:pt x="293688" y="73025"/>
                    </a:lnTo>
                    <a:lnTo>
                      <a:pt x="293688" y="69850"/>
                    </a:lnTo>
                    <a:lnTo>
                      <a:pt x="296863" y="69850"/>
                    </a:lnTo>
                    <a:lnTo>
                      <a:pt x="298450" y="69850"/>
                    </a:lnTo>
                    <a:lnTo>
                      <a:pt x="298450" y="68263"/>
                    </a:lnTo>
                    <a:lnTo>
                      <a:pt x="301625" y="68263"/>
                    </a:lnTo>
                    <a:lnTo>
                      <a:pt x="303213" y="68263"/>
                    </a:lnTo>
                    <a:lnTo>
                      <a:pt x="303213" y="69850"/>
                    </a:lnTo>
                    <a:lnTo>
                      <a:pt x="306388" y="69850"/>
                    </a:lnTo>
                    <a:lnTo>
                      <a:pt x="307975" y="68263"/>
                    </a:lnTo>
                    <a:lnTo>
                      <a:pt x="307975" y="69850"/>
                    </a:lnTo>
                    <a:lnTo>
                      <a:pt x="307975" y="73025"/>
                    </a:lnTo>
                    <a:lnTo>
                      <a:pt x="309563" y="73025"/>
                    </a:lnTo>
                    <a:lnTo>
                      <a:pt x="314325" y="73025"/>
                    </a:lnTo>
                    <a:lnTo>
                      <a:pt x="314325" y="69850"/>
                    </a:lnTo>
                    <a:lnTo>
                      <a:pt x="317500" y="69850"/>
                    </a:lnTo>
                    <a:lnTo>
                      <a:pt x="319088" y="69850"/>
                    </a:lnTo>
                    <a:lnTo>
                      <a:pt x="320675" y="73025"/>
                    </a:lnTo>
                    <a:lnTo>
                      <a:pt x="323850" y="73025"/>
                    </a:lnTo>
                    <a:lnTo>
                      <a:pt x="325438" y="73025"/>
                    </a:lnTo>
                    <a:lnTo>
                      <a:pt x="328613" y="73025"/>
                    </a:lnTo>
                    <a:lnTo>
                      <a:pt x="330200" y="74613"/>
                    </a:lnTo>
                    <a:lnTo>
                      <a:pt x="333375" y="74613"/>
                    </a:lnTo>
                    <a:lnTo>
                      <a:pt x="333375" y="77788"/>
                    </a:lnTo>
                    <a:lnTo>
                      <a:pt x="334963" y="77788"/>
                    </a:lnTo>
                    <a:lnTo>
                      <a:pt x="339725" y="79375"/>
                    </a:lnTo>
                    <a:lnTo>
                      <a:pt x="341313" y="79375"/>
                    </a:lnTo>
                    <a:lnTo>
                      <a:pt x="341313" y="82550"/>
                    </a:lnTo>
                    <a:lnTo>
                      <a:pt x="344488" y="82550"/>
                    </a:lnTo>
                    <a:lnTo>
                      <a:pt x="344488" y="84138"/>
                    </a:lnTo>
                    <a:lnTo>
                      <a:pt x="346075" y="84138"/>
                    </a:lnTo>
                    <a:lnTo>
                      <a:pt x="349250" y="84138"/>
                    </a:lnTo>
                    <a:lnTo>
                      <a:pt x="350838" y="85725"/>
                    </a:lnTo>
                    <a:lnTo>
                      <a:pt x="352425" y="85725"/>
                    </a:lnTo>
                    <a:lnTo>
                      <a:pt x="355600" y="84138"/>
                    </a:lnTo>
                    <a:lnTo>
                      <a:pt x="357188" y="85725"/>
                    </a:lnTo>
                    <a:lnTo>
                      <a:pt x="360363" y="88900"/>
                    </a:lnTo>
                    <a:lnTo>
                      <a:pt x="361950" y="90488"/>
                    </a:lnTo>
                    <a:lnTo>
                      <a:pt x="365125" y="90488"/>
                    </a:lnTo>
                    <a:lnTo>
                      <a:pt x="365125" y="93663"/>
                    </a:lnTo>
                    <a:lnTo>
                      <a:pt x="366713" y="93663"/>
                    </a:lnTo>
                    <a:lnTo>
                      <a:pt x="366713" y="95250"/>
                    </a:lnTo>
                    <a:lnTo>
                      <a:pt x="368300" y="98425"/>
                    </a:lnTo>
                    <a:lnTo>
                      <a:pt x="371475" y="98425"/>
                    </a:lnTo>
                    <a:lnTo>
                      <a:pt x="371475" y="95250"/>
                    </a:lnTo>
                    <a:lnTo>
                      <a:pt x="373063" y="95250"/>
                    </a:lnTo>
                    <a:lnTo>
                      <a:pt x="373063" y="98425"/>
                    </a:lnTo>
                    <a:lnTo>
                      <a:pt x="373063" y="100013"/>
                    </a:lnTo>
                    <a:lnTo>
                      <a:pt x="376238" y="100013"/>
                    </a:lnTo>
                    <a:lnTo>
                      <a:pt x="376238" y="101600"/>
                    </a:lnTo>
                    <a:lnTo>
                      <a:pt x="377825" y="101600"/>
                    </a:lnTo>
                    <a:lnTo>
                      <a:pt x="381000" y="100013"/>
                    </a:lnTo>
                    <a:lnTo>
                      <a:pt x="382588" y="100013"/>
                    </a:lnTo>
                    <a:lnTo>
                      <a:pt x="384175" y="101600"/>
                    </a:lnTo>
                    <a:lnTo>
                      <a:pt x="387350" y="101600"/>
                    </a:lnTo>
                    <a:lnTo>
                      <a:pt x="387350" y="100013"/>
                    </a:lnTo>
                    <a:lnTo>
                      <a:pt x="392113" y="101600"/>
                    </a:lnTo>
                    <a:lnTo>
                      <a:pt x="393700" y="101600"/>
                    </a:lnTo>
                    <a:lnTo>
                      <a:pt x="395288" y="101600"/>
                    </a:lnTo>
                    <a:lnTo>
                      <a:pt x="398463" y="101600"/>
                    </a:lnTo>
                    <a:lnTo>
                      <a:pt x="398463" y="104775"/>
                    </a:lnTo>
                    <a:lnTo>
                      <a:pt x="398463" y="106363"/>
                    </a:lnTo>
                    <a:lnTo>
                      <a:pt x="395288" y="106363"/>
                    </a:lnTo>
                    <a:lnTo>
                      <a:pt x="395288" y="109538"/>
                    </a:lnTo>
                    <a:lnTo>
                      <a:pt x="398463" y="109538"/>
                    </a:lnTo>
                    <a:lnTo>
                      <a:pt x="395288" y="111125"/>
                    </a:lnTo>
                    <a:lnTo>
                      <a:pt x="395288" y="114300"/>
                    </a:lnTo>
                    <a:lnTo>
                      <a:pt x="393700" y="114300"/>
                    </a:lnTo>
                    <a:lnTo>
                      <a:pt x="393700" y="115888"/>
                    </a:lnTo>
                    <a:lnTo>
                      <a:pt x="393700" y="117475"/>
                    </a:lnTo>
                    <a:lnTo>
                      <a:pt x="395288" y="120650"/>
                    </a:lnTo>
                    <a:lnTo>
                      <a:pt x="395288" y="122238"/>
                    </a:lnTo>
                    <a:lnTo>
                      <a:pt x="398463" y="122238"/>
                    </a:lnTo>
                    <a:lnTo>
                      <a:pt x="400050" y="122238"/>
                    </a:lnTo>
                    <a:lnTo>
                      <a:pt x="400050" y="120650"/>
                    </a:lnTo>
                    <a:lnTo>
                      <a:pt x="400050" y="117475"/>
                    </a:lnTo>
                    <a:lnTo>
                      <a:pt x="400050" y="115888"/>
                    </a:lnTo>
                    <a:lnTo>
                      <a:pt x="400050" y="114300"/>
                    </a:lnTo>
                    <a:lnTo>
                      <a:pt x="400050" y="111125"/>
                    </a:lnTo>
                    <a:lnTo>
                      <a:pt x="400050" y="109538"/>
                    </a:lnTo>
                    <a:lnTo>
                      <a:pt x="403225" y="109538"/>
                    </a:lnTo>
                    <a:lnTo>
                      <a:pt x="403225" y="106363"/>
                    </a:lnTo>
                    <a:lnTo>
                      <a:pt x="404813" y="109538"/>
                    </a:lnTo>
                    <a:lnTo>
                      <a:pt x="404813" y="111125"/>
                    </a:lnTo>
                    <a:lnTo>
                      <a:pt x="404813" y="114300"/>
                    </a:lnTo>
                    <a:lnTo>
                      <a:pt x="407988" y="114300"/>
                    </a:lnTo>
                    <a:lnTo>
                      <a:pt x="409575" y="114300"/>
                    </a:lnTo>
                    <a:lnTo>
                      <a:pt x="411163" y="114300"/>
                    </a:lnTo>
                    <a:lnTo>
                      <a:pt x="414338" y="114300"/>
                    </a:lnTo>
                    <a:lnTo>
                      <a:pt x="414338" y="115888"/>
                    </a:lnTo>
                    <a:lnTo>
                      <a:pt x="415925" y="115888"/>
                    </a:lnTo>
                    <a:lnTo>
                      <a:pt x="415925" y="117475"/>
                    </a:lnTo>
                    <a:lnTo>
                      <a:pt x="415925" y="120650"/>
                    </a:lnTo>
                    <a:lnTo>
                      <a:pt x="415925" y="122238"/>
                    </a:lnTo>
                    <a:lnTo>
                      <a:pt x="419100" y="122238"/>
                    </a:lnTo>
                    <a:lnTo>
                      <a:pt x="419100" y="125413"/>
                    </a:lnTo>
                    <a:lnTo>
                      <a:pt x="415925" y="125413"/>
                    </a:lnTo>
                    <a:lnTo>
                      <a:pt x="414338" y="127000"/>
                    </a:lnTo>
                    <a:lnTo>
                      <a:pt x="415925" y="130175"/>
                    </a:lnTo>
                    <a:lnTo>
                      <a:pt x="414338" y="130175"/>
                    </a:lnTo>
                    <a:lnTo>
                      <a:pt x="411163" y="130175"/>
                    </a:lnTo>
                    <a:lnTo>
                      <a:pt x="411163" y="131763"/>
                    </a:lnTo>
                    <a:lnTo>
                      <a:pt x="409575" y="131763"/>
                    </a:lnTo>
                    <a:lnTo>
                      <a:pt x="411163" y="133350"/>
                    </a:lnTo>
                    <a:lnTo>
                      <a:pt x="414338" y="133350"/>
                    </a:lnTo>
                    <a:lnTo>
                      <a:pt x="415925" y="133350"/>
                    </a:lnTo>
                    <a:lnTo>
                      <a:pt x="419100" y="133350"/>
                    </a:lnTo>
                    <a:lnTo>
                      <a:pt x="415925" y="136525"/>
                    </a:lnTo>
                    <a:lnTo>
                      <a:pt x="414338" y="136525"/>
                    </a:lnTo>
                    <a:lnTo>
                      <a:pt x="411163" y="136525"/>
                    </a:lnTo>
                    <a:lnTo>
                      <a:pt x="409575" y="133350"/>
                    </a:lnTo>
                    <a:lnTo>
                      <a:pt x="407988" y="133350"/>
                    </a:lnTo>
                    <a:lnTo>
                      <a:pt x="404813" y="133350"/>
                    </a:lnTo>
                    <a:lnTo>
                      <a:pt x="404813" y="136525"/>
                    </a:lnTo>
                    <a:lnTo>
                      <a:pt x="403225" y="136525"/>
                    </a:lnTo>
                    <a:lnTo>
                      <a:pt x="400050" y="138113"/>
                    </a:lnTo>
                    <a:lnTo>
                      <a:pt x="403225" y="138113"/>
                    </a:lnTo>
                    <a:lnTo>
                      <a:pt x="403225" y="141288"/>
                    </a:lnTo>
                    <a:lnTo>
                      <a:pt x="400050" y="142875"/>
                    </a:lnTo>
                    <a:lnTo>
                      <a:pt x="403225" y="142875"/>
                    </a:lnTo>
                    <a:lnTo>
                      <a:pt x="404813" y="142875"/>
                    </a:lnTo>
                    <a:lnTo>
                      <a:pt x="407988" y="142875"/>
                    </a:lnTo>
                    <a:lnTo>
                      <a:pt x="409575" y="142875"/>
                    </a:lnTo>
                    <a:lnTo>
                      <a:pt x="411163" y="141288"/>
                    </a:lnTo>
                    <a:lnTo>
                      <a:pt x="411163" y="138113"/>
                    </a:lnTo>
                    <a:lnTo>
                      <a:pt x="414338" y="138113"/>
                    </a:lnTo>
                    <a:lnTo>
                      <a:pt x="414338" y="141288"/>
                    </a:lnTo>
                    <a:lnTo>
                      <a:pt x="415925" y="142875"/>
                    </a:lnTo>
                    <a:lnTo>
                      <a:pt x="415925" y="144463"/>
                    </a:lnTo>
                    <a:lnTo>
                      <a:pt x="414338" y="144463"/>
                    </a:lnTo>
                    <a:lnTo>
                      <a:pt x="414338" y="147638"/>
                    </a:lnTo>
                    <a:lnTo>
                      <a:pt x="411163" y="147638"/>
                    </a:lnTo>
                    <a:lnTo>
                      <a:pt x="409575" y="147638"/>
                    </a:lnTo>
                    <a:lnTo>
                      <a:pt x="409575" y="149225"/>
                    </a:lnTo>
                    <a:lnTo>
                      <a:pt x="407988" y="149225"/>
                    </a:lnTo>
                    <a:lnTo>
                      <a:pt x="404813" y="149225"/>
                    </a:lnTo>
                    <a:lnTo>
                      <a:pt x="404813" y="152400"/>
                    </a:lnTo>
                    <a:lnTo>
                      <a:pt x="404813" y="153988"/>
                    </a:lnTo>
                    <a:lnTo>
                      <a:pt x="407988" y="153988"/>
                    </a:lnTo>
                    <a:lnTo>
                      <a:pt x="407988" y="157163"/>
                    </a:lnTo>
                    <a:lnTo>
                      <a:pt x="409575" y="158750"/>
                    </a:lnTo>
                    <a:lnTo>
                      <a:pt x="414338" y="160338"/>
                    </a:lnTo>
                    <a:lnTo>
                      <a:pt x="415925" y="163513"/>
                    </a:lnTo>
                    <a:lnTo>
                      <a:pt x="419100" y="165100"/>
                    </a:lnTo>
                    <a:lnTo>
                      <a:pt x="423863" y="165100"/>
                    </a:lnTo>
                    <a:lnTo>
                      <a:pt x="425450" y="165100"/>
                    </a:lnTo>
                    <a:lnTo>
                      <a:pt x="427038" y="165100"/>
                    </a:lnTo>
                    <a:lnTo>
                      <a:pt x="430213" y="163513"/>
                    </a:lnTo>
                    <a:lnTo>
                      <a:pt x="431800" y="165100"/>
                    </a:lnTo>
                    <a:lnTo>
                      <a:pt x="434975" y="165100"/>
                    </a:lnTo>
                    <a:lnTo>
                      <a:pt x="436563" y="168275"/>
                    </a:lnTo>
                    <a:lnTo>
                      <a:pt x="439738" y="168275"/>
                    </a:lnTo>
                    <a:lnTo>
                      <a:pt x="436563" y="169863"/>
                    </a:lnTo>
                    <a:lnTo>
                      <a:pt x="439738" y="169863"/>
                    </a:lnTo>
                    <a:lnTo>
                      <a:pt x="441325" y="169863"/>
                    </a:lnTo>
                    <a:lnTo>
                      <a:pt x="442913" y="169863"/>
                    </a:lnTo>
                    <a:lnTo>
                      <a:pt x="442913" y="168275"/>
                    </a:lnTo>
                    <a:lnTo>
                      <a:pt x="442913" y="163513"/>
                    </a:lnTo>
                    <a:lnTo>
                      <a:pt x="446088" y="163513"/>
                    </a:lnTo>
                    <a:lnTo>
                      <a:pt x="446088" y="160338"/>
                    </a:lnTo>
                    <a:lnTo>
                      <a:pt x="447675" y="158750"/>
                    </a:lnTo>
                    <a:lnTo>
                      <a:pt x="450850" y="158750"/>
                    </a:lnTo>
                    <a:lnTo>
                      <a:pt x="452438" y="158750"/>
                    </a:lnTo>
                    <a:lnTo>
                      <a:pt x="452438" y="157163"/>
                    </a:lnTo>
                    <a:lnTo>
                      <a:pt x="455613" y="157163"/>
                    </a:lnTo>
                    <a:lnTo>
                      <a:pt x="457200" y="157163"/>
                    </a:lnTo>
                    <a:lnTo>
                      <a:pt x="457200" y="153988"/>
                    </a:lnTo>
                    <a:lnTo>
                      <a:pt x="458788" y="153988"/>
                    </a:lnTo>
                    <a:lnTo>
                      <a:pt x="458788" y="152400"/>
                    </a:lnTo>
                    <a:lnTo>
                      <a:pt x="461963" y="153988"/>
                    </a:lnTo>
                    <a:lnTo>
                      <a:pt x="463550" y="157163"/>
                    </a:lnTo>
                    <a:lnTo>
                      <a:pt x="466725" y="158750"/>
                    </a:lnTo>
                    <a:lnTo>
                      <a:pt x="468313" y="158750"/>
                    </a:lnTo>
                    <a:lnTo>
                      <a:pt x="471488" y="158750"/>
                    </a:lnTo>
                    <a:lnTo>
                      <a:pt x="473075" y="158750"/>
                    </a:lnTo>
                    <a:lnTo>
                      <a:pt x="474663" y="158750"/>
                    </a:lnTo>
                    <a:lnTo>
                      <a:pt x="473075" y="157163"/>
                    </a:lnTo>
                    <a:lnTo>
                      <a:pt x="474663" y="157163"/>
                    </a:lnTo>
                    <a:lnTo>
                      <a:pt x="477838" y="157163"/>
                    </a:lnTo>
                    <a:lnTo>
                      <a:pt x="479426" y="157163"/>
                    </a:lnTo>
                    <a:lnTo>
                      <a:pt x="479426" y="153988"/>
                    </a:lnTo>
                    <a:lnTo>
                      <a:pt x="482600" y="153988"/>
                    </a:lnTo>
                    <a:lnTo>
                      <a:pt x="484188" y="153988"/>
                    </a:lnTo>
                    <a:lnTo>
                      <a:pt x="484188" y="152400"/>
                    </a:lnTo>
                    <a:lnTo>
                      <a:pt x="485776" y="152400"/>
                    </a:lnTo>
                    <a:lnTo>
                      <a:pt x="488950" y="152400"/>
                    </a:lnTo>
                    <a:lnTo>
                      <a:pt x="488950" y="149225"/>
                    </a:lnTo>
                    <a:lnTo>
                      <a:pt x="490538" y="149225"/>
                    </a:lnTo>
                    <a:lnTo>
                      <a:pt x="493713" y="153988"/>
                    </a:lnTo>
                    <a:lnTo>
                      <a:pt x="493713" y="157163"/>
                    </a:lnTo>
                    <a:lnTo>
                      <a:pt x="490538" y="158750"/>
                    </a:lnTo>
                    <a:lnTo>
                      <a:pt x="488950" y="160338"/>
                    </a:lnTo>
                    <a:lnTo>
                      <a:pt x="490538" y="163513"/>
                    </a:lnTo>
                    <a:lnTo>
                      <a:pt x="488950" y="163513"/>
                    </a:lnTo>
                    <a:lnTo>
                      <a:pt x="488950" y="165100"/>
                    </a:lnTo>
                    <a:lnTo>
                      <a:pt x="485776" y="168275"/>
                    </a:lnTo>
                    <a:lnTo>
                      <a:pt x="484188" y="168275"/>
                    </a:lnTo>
                    <a:lnTo>
                      <a:pt x="484188" y="169863"/>
                    </a:lnTo>
                    <a:lnTo>
                      <a:pt x="482600" y="168275"/>
                    </a:lnTo>
                    <a:lnTo>
                      <a:pt x="479426" y="165100"/>
                    </a:lnTo>
                    <a:lnTo>
                      <a:pt x="479426" y="163513"/>
                    </a:lnTo>
                    <a:lnTo>
                      <a:pt x="477838" y="165100"/>
                    </a:lnTo>
                    <a:lnTo>
                      <a:pt x="477838" y="168275"/>
                    </a:lnTo>
                    <a:lnTo>
                      <a:pt x="477838" y="169863"/>
                    </a:lnTo>
                    <a:lnTo>
                      <a:pt x="474663" y="173038"/>
                    </a:lnTo>
                    <a:lnTo>
                      <a:pt x="477838" y="173038"/>
                    </a:lnTo>
                    <a:lnTo>
                      <a:pt x="477838" y="174625"/>
                    </a:lnTo>
                    <a:lnTo>
                      <a:pt x="479426" y="174625"/>
                    </a:lnTo>
                    <a:lnTo>
                      <a:pt x="479426" y="176213"/>
                    </a:lnTo>
                    <a:lnTo>
                      <a:pt x="479426" y="179388"/>
                    </a:lnTo>
                    <a:lnTo>
                      <a:pt x="477838" y="179388"/>
                    </a:lnTo>
                    <a:lnTo>
                      <a:pt x="477838" y="180975"/>
                    </a:lnTo>
                    <a:lnTo>
                      <a:pt x="474663" y="184150"/>
                    </a:lnTo>
                    <a:lnTo>
                      <a:pt x="473075" y="184150"/>
                    </a:lnTo>
                    <a:lnTo>
                      <a:pt x="468313" y="184150"/>
                    </a:lnTo>
                    <a:lnTo>
                      <a:pt x="466725" y="184150"/>
                    </a:lnTo>
                    <a:lnTo>
                      <a:pt x="463550" y="184150"/>
                    </a:lnTo>
                    <a:lnTo>
                      <a:pt x="463550" y="185738"/>
                    </a:lnTo>
                    <a:lnTo>
                      <a:pt x="461963" y="185738"/>
                    </a:lnTo>
                    <a:lnTo>
                      <a:pt x="458788" y="185738"/>
                    </a:lnTo>
                    <a:lnTo>
                      <a:pt x="457200" y="185738"/>
                    </a:lnTo>
                    <a:lnTo>
                      <a:pt x="455613" y="185738"/>
                    </a:lnTo>
                    <a:lnTo>
                      <a:pt x="455613" y="188913"/>
                    </a:lnTo>
                    <a:lnTo>
                      <a:pt x="452438" y="188913"/>
                    </a:lnTo>
                    <a:lnTo>
                      <a:pt x="452438" y="190500"/>
                    </a:lnTo>
                    <a:lnTo>
                      <a:pt x="450850" y="190500"/>
                    </a:lnTo>
                    <a:lnTo>
                      <a:pt x="447675" y="190500"/>
                    </a:lnTo>
                    <a:lnTo>
                      <a:pt x="446088" y="192088"/>
                    </a:lnTo>
                    <a:lnTo>
                      <a:pt x="447675" y="192088"/>
                    </a:lnTo>
                    <a:lnTo>
                      <a:pt x="447675" y="195263"/>
                    </a:lnTo>
                    <a:lnTo>
                      <a:pt x="450850" y="195263"/>
                    </a:lnTo>
                    <a:lnTo>
                      <a:pt x="452438" y="192088"/>
                    </a:lnTo>
                    <a:lnTo>
                      <a:pt x="455613" y="192088"/>
                    </a:lnTo>
                    <a:lnTo>
                      <a:pt x="457200" y="195263"/>
                    </a:lnTo>
                    <a:lnTo>
                      <a:pt x="458788" y="192088"/>
                    </a:lnTo>
                    <a:lnTo>
                      <a:pt x="461963" y="192088"/>
                    </a:lnTo>
                    <a:lnTo>
                      <a:pt x="461963" y="195263"/>
                    </a:lnTo>
                    <a:lnTo>
                      <a:pt x="458788" y="195263"/>
                    </a:lnTo>
                    <a:lnTo>
                      <a:pt x="458788" y="196850"/>
                    </a:lnTo>
                    <a:lnTo>
                      <a:pt x="457200" y="200025"/>
                    </a:lnTo>
                    <a:lnTo>
                      <a:pt x="455613" y="200025"/>
                    </a:lnTo>
                    <a:lnTo>
                      <a:pt x="450850" y="201613"/>
                    </a:lnTo>
                    <a:lnTo>
                      <a:pt x="447675" y="201613"/>
                    </a:lnTo>
                    <a:lnTo>
                      <a:pt x="441325" y="201613"/>
                    </a:lnTo>
                    <a:lnTo>
                      <a:pt x="436563" y="200025"/>
                    </a:lnTo>
                    <a:lnTo>
                      <a:pt x="434975" y="200025"/>
                    </a:lnTo>
                    <a:lnTo>
                      <a:pt x="431800" y="200025"/>
                    </a:lnTo>
                    <a:lnTo>
                      <a:pt x="430213" y="196850"/>
                    </a:lnTo>
                    <a:lnTo>
                      <a:pt x="427038" y="201613"/>
                    </a:lnTo>
                    <a:lnTo>
                      <a:pt x="427038" y="204788"/>
                    </a:lnTo>
                    <a:lnTo>
                      <a:pt x="425450" y="207963"/>
                    </a:lnTo>
                    <a:lnTo>
                      <a:pt x="425450" y="211138"/>
                    </a:lnTo>
                    <a:lnTo>
                      <a:pt x="420688" y="228600"/>
                    </a:lnTo>
                    <a:lnTo>
                      <a:pt x="415925" y="238125"/>
                    </a:lnTo>
                    <a:lnTo>
                      <a:pt x="414338" y="242888"/>
                    </a:lnTo>
                    <a:lnTo>
                      <a:pt x="411163" y="244475"/>
                    </a:lnTo>
                    <a:lnTo>
                      <a:pt x="411163" y="247650"/>
                    </a:lnTo>
                    <a:lnTo>
                      <a:pt x="409575" y="249238"/>
                    </a:lnTo>
                    <a:lnTo>
                      <a:pt x="409575" y="250825"/>
                    </a:lnTo>
                    <a:lnTo>
                      <a:pt x="409575" y="254000"/>
                    </a:lnTo>
                    <a:lnTo>
                      <a:pt x="409575" y="255588"/>
                    </a:lnTo>
                    <a:lnTo>
                      <a:pt x="411163" y="255588"/>
                    </a:lnTo>
                    <a:lnTo>
                      <a:pt x="414338" y="255588"/>
                    </a:lnTo>
                    <a:lnTo>
                      <a:pt x="411163" y="260350"/>
                    </a:lnTo>
                    <a:lnTo>
                      <a:pt x="411163" y="265113"/>
                    </a:lnTo>
                    <a:lnTo>
                      <a:pt x="411163" y="266700"/>
                    </a:lnTo>
                    <a:lnTo>
                      <a:pt x="411163" y="269875"/>
                    </a:lnTo>
                    <a:lnTo>
                      <a:pt x="411163" y="271463"/>
                    </a:lnTo>
                    <a:lnTo>
                      <a:pt x="409575" y="274638"/>
                    </a:lnTo>
                    <a:lnTo>
                      <a:pt x="409575" y="276225"/>
                    </a:lnTo>
                    <a:lnTo>
                      <a:pt x="409575" y="279400"/>
                    </a:lnTo>
                    <a:lnTo>
                      <a:pt x="409575" y="280988"/>
                    </a:lnTo>
                    <a:lnTo>
                      <a:pt x="407988" y="280988"/>
                    </a:lnTo>
                    <a:lnTo>
                      <a:pt x="407988" y="282575"/>
                    </a:lnTo>
                    <a:lnTo>
                      <a:pt x="404813" y="282575"/>
                    </a:lnTo>
                    <a:lnTo>
                      <a:pt x="404813" y="285750"/>
                    </a:lnTo>
                    <a:lnTo>
                      <a:pt x="404813" y="287338"/>
                    </a:lnTo>
                    <a:lnTo>
                      <a:pt x="403225" y="287338"/>
                    </a:lnTo>
                    <a:lnTo>
                      <a:pt x="403225" y="290513"/>
                    </a:lnTo>
                    <a:lnTo>
                      <a:pt x="403225" y="292100"/>
                    </a:lnTo>
                    <a:lnTo>
                      <a:pt x="400050" y="292100"/>
                    </a:lnTo>
                    <a:lnTo>
                      <a:pt x="398463" y="293688"/>
                    </a:lnTo>
                    <a:lnTo>
                      <a:pt x="398463" y="296863"/>
                    </a:lnTo>
                    <a:lnTo>
                      <a:pt x="400050" y="298450"/>
                    </a:lnTo>
                    <a:lnTo>
                      <a:pt x="403225" y="296863"/>
                    </a:lnTo>
                    <a:lnTo>
                      <a:pt x="404813" y="293688"/>
                    </a:lnTo>
                    <a:lnTo>
                      <a:pt x="407988" y="293688"/>
                    </a:lnTo>
                    <a:lnTo>
                      <a:pt x="409575" y="293688"/>
                    </a:lnTo>
                    <a:lnTo>
                      <a:pt x="409575" y="296863"/>
                    </a:lnTo>
                    <a:lnTo>
                      <a:pt x="409575" y="298450"/>
                    </a:lnTo>
                    <a:lnTo>
                      <a:pt x="407988" y="301625"/>
                    </a:lnTo>
                    <a:lnTo>
                      <a:pt x="404813" y="303213"/>
                    </a:lnTo>
                    <a:lnTo>
                      <a:pt x="403225" y="303213"/>
                    </a:lnTo>
                    <a:lnTo>
                      <a:pt x="403225" y="306388"/>
                    </a:lnTo>
                    <a:lnTo>
                      <a:pt x="404813" y="306388"/>
                    </a:lnTo>
                    <a:lnTo>
                      <a:pt x="403225" y="307975"/>
                    </a:lnTo>
                    <a:lnTo>
                      <a:pt x="400050" y="307975"/>
                    </a:lnTo>
                    <a:lnTo>
                      <a:pt x="398463" y="307975"/>
                    </a:lnTo>
                    <a:lnTo>
                      <a:pt x="395288" y="309563"/>
                    </a:lnTo>
                    <a:lnTo>
                      <a:pt x="393700" y="312738"/>
                    </a:lnTo>
                    <a:lnTo>
                      <a:pt x="395288" y="312738"/>
                    </a:lnTo>
                    <a:lnTo>
                      <a:pt x="398463" y="314325"/>
                    </a:lnTo>
                    <a:lnTo>
                      <a:pt x="395288" y="314325"/>
                    </a:lnTo>
                    <a:lnTo>
                      <a:pt x="393700" y="314325"/>
                    </a:lnTo>
                    <a:lnTo>
                      <a:pt x="393700" y="317500"/>
                    </a:lnTo>
                    <a:lnTo>
                      <a:pt x="392113" y="314325"/>
                    </a:lnTo>
                    <a:lnTo>
                      <a:pt x="392113" y="312738"/>
                    </a:lnTo>
                    <a:lnTo>
                      <a:pt x="393700" y="309563"/>
                    </a:lnTo>
                    <a:lnTo>
                      <a:pt x="392113" y="309563"/>
                    </a:lnTo>
                    <a:lnTo>
                      <a:pt x="392113" y="307975"/>
                    </a:lnTo>
                    <a:lnTo>
                      <a:pt x="388938" y="306388"/>
                    </a:lnTo>
                    <a:lnTo>
                      <a:pt x="387350" y="307975"/>
                    </a:lnTo>
                    <a:lnTo>
                      <a:pt x="388938" y="307975"/>
                    </a:lnTo>
                    <a:lnTo>
                      <a:pt x="387350" y="309563"/>
                    </a:lnTo>
                    <a:lnTo>
                      <a:pt x="384175" y="309563"/>
                    </a:lnTo>
                    <a:lnTo>
                      <a:pt x="382588" y="312738"/>
                    </a:lnTo>
                    <a:lnTo>
                      <a:pt x="381000" y="312738"/>
                    </a:lnTo>
                    <a:lnTo>
                      <a:pt x="382588" y="314325"/>
                    </a:lnTo>
                    <a:lnTo>
                      <a:pt x="384175" y="314325"/>
                    </a:lnTo>
                    <a:lnTo>
                      <a:pt x="382588" y="317500"/>
                    </a:lnTo>
                    <a:lnTo>
                      <a:pt x="381000" y="319088"/>
                    </a:lnTo>
                    <a:lnTo>
                      <a:pt x="382588" y="322263"/>
                    </a:lnTo>
                    <a:lnTo>
                      <a:pt x="381000" y="322263"/>
                    </a:lnTo>
                    <a:lnTo>
                      <a:pt x="381000" y="323850"/>
                    </a:lnTo>
                    <a:lnTo>
                      <a:pt x="382588" y="323850"/>
                    </a:lnTo>
                    <a:lnTo>
                      <a:pt x="382588" y="325438"/>
                    </a:lnTo>
                    <a:lnTo>
                      <a:pt x="381000" y="325438"/>
                    </a:lnTo>
                    <a:lnTo>
                      <a:pt x="377825" y="325438"/>
                    </a:lnTo>
                    <a:lnTo>
                      <a:pt x="377825" y="328613"/>
                    </a:lnTo>
                    <a:lnTo>
                      <a:pt x="376238" y="330200"/>
                    </a:lnTo>
                    <a:lnTo>
                      <a:pt x="373063" y="333375"/>
                    </a:lnTo>
                    <a:lnTo>
                      <a:pt x="373063" y="330200"/>
                    </a:lnTo>
                    <a:lnTo>
                      <a:pt x="373063" y="328613"/>
                    </a:lnTo>
                    <a:lnTo>
                      <a:pt x="376238" y="325438"/>
                    </a:lnTo>
                    <a:lnTo>
                      <a:pt x="377825" y="323850"/>
                    </a:lnTo>
                    <a:lnTo>
                      <a:pt x="377825" y="322263"/>
                    </a:lnTo>
                    <a:lnTo>
                      <a:pt x="376238" y="322263"/>
                    </a:lnTo>
                    <a:lnTo>
                      <a:pt x="373063" y="322263"/>
                    </a:lnTo>
                    <a:lnTo>
                      <a:pt x="373063" y="319088"/>
                    </a:lnTo>
                    <a:lnTo>
                      <a:pt x="376238" y="319088"/>
                    </a:lnTo>
                    <a:lnTo>
                      <a:pt x="376238" y="317500"/>
                    </a:lnTo>
                    <a:lnTo>
                      <a:pt x="373063" y="317500"/>
                    </a:lnTo>
                    <a:lnTo>
                      <a:pt x="371475" y="319088"/>
                    </a:lnTo>
                    <a:lnTo>
                      <a:pt x="371475" y="322263"/>
                    </a:lnTo>
                    <a:lnTo>
                      <a:pt x="368300" y="322263"/>
                    </a:lnTo>
                    <a:lnTo>
                      <a:pt x="366713" y="323850"/>
                    </a:lnTo>
                    <a:lnTo>
                      <a:pt x="366713" y="322263"/>
                    </a:lnTo>
                    <a:lnTo>
                      <a:pt x="366713" y="319088"/>
                    </a:lnTo>
                    <a:lnTo>
                      <a:pt x="368300" y="319088"/>
                    </a:lnTo>
                    <a:lnTo>
                      <a:pt x="368300" y="317500"/>
                    </a:lnTo>
                    <a:lnTo>
                      <a:pt x="366713" y="317500"/>
                    </a:lnTo>
                    <a:lnTo>
                      <a:pt x="365125" y="317500"/>
                    </a:lnTo>
                    <a:lnTo>
                      <a:pt x="366713" y="314325"/>
                    </a:lnTo>
                    <a:lnTo>
                      <a:pt x="366713" y="312738"/>
                    </a:lnTo>
                    <a:lnTo>
                      <a:pt x="366713" y="309563"/>
                    </a:lnTo>
                    <a:lnTo>
                      <a:pt x="366713" y="307975"/>
                    </a:lnTo>
                    <a:lnTo>
                      <a:pt x="366713" y="306388"/>
                    </a:lnTo>
                    <a:lnTo>
                      <a:pt x="366713" y="303213"/>
                    </a:lnTo>
                    <a:lnTo>
                      <a:pt x="365125" y="303213"/>
                    </a:lnTo>
                    <a:lnTo>
                      <a:pt x="361950" y="306388"/>
                    </a:lnTo>
                    <a:lnTo>
                      <a:pt x="360363" y="306388"/>
                    </a:lnTo>
                    <a:lnTo>
                      <a:pt x="357188" y="306388"/>
                    </a:lnTo>
                    <a:lnTo>
                      <a:pt x="355600" y="307975"/>
                    </a:lnTo>
                    <a:lnTo>
                      <a:pt x="352425" y="307975"/>
                    </a:lnTo>
                    <a:lnTo>
                      <a:pt x="352425" y="309563"/>
                    </a:lnTo>
                    <a:lnTo>
                      <a:pt x="350838" y="309563"/>
                    </a:lnTo>
                    <a:lnTo>
                      <a:pt x="349250" y="312738"/>
                    </a:lnTo>
                    <a:lnTo>
                      <a:pt x="349250" y="314325"/>
                    </a:lnTo>
                    <a:lnTo>
                      <a:pt x="346075" y="314325"/>
                    </a:lnTo>
                    <a:lnTo>
                      <a:pt x="344488" y="314325"/>
                    </a:lnTo>
                    <a:lnTo>
                      <a:pt x="341313" y="317500"/>
                    </a:lnTo>
                    <a:lnTo>
                      <a:pt x="341313" y="314325"/>
                    </a:lnTo>
                    <a:lnTo>
                      <a:pt x="341313" y="312738"/>
                    </a:lnTo>
                    <a:lnTo>
                      <a:pt x="341313" y="309563"/>
                    </a:lnTo>
                    <a:lnTo>
                      <a:pt x="341313" y="307975"/>
                    </a:lnTo>
                    <a:lnTo>
                      <a:pt x="344488" y="307975"/>
                    </a:lnTo>
                    <a:lnTo>
                      <a:pt x="344488" y="306388"/>
                    </a:lnTo>
                    <a:lnTo>
                      <a:pt x="341313" y="306388"/>
                    </a:lnTo>
                    <a:lnTo>
                      <a:pt x="336550" y="306388"/>
                    </a:lnTo>
                    <a:lnTo>
                      <a:pt x="339725" y="307975"/>
                    </a:lnTo>
                    <a:lnTo>
                      <a:pt x="336550" y="307975"/>
                    </a:lnTo>
                    <a:lnTo>
                      <a:pt x="336550" y="309563"/>
                    </a:lnTo>
                    <a:lnTo>
                      <a:pt x="334963" y="309563"/>
                    </a:lnTo>
                    <a:lnTo>
                      <a:pt x="333375" y="309563"/>
                    </a:lnTo>
                    <a:lnTo>
                      <a:pt x="330200" y="309563"/>
                    </a:lnTo>
                    <a:lnTo>
                      <a:pt x="328613" y="309563"/>
                    </a:lnTo>
                    <a:lnTo>
                      <a:pt x="325438" y="309563"/>
                    </a:lnTo>
                    <a:lnTo>
                      <a:pt x="325438" y="312738"/>
                    </a:lnTo>
                    <a:lnTo>
                      <a:pt x="323850" y="312738"/>
                    </a:lnTo>
                    <a:lnTo>
                      <a:pt x="320675" y="312738"/>
                    </a:lnTo>
                    <a:lnTo>
                      <a:pt x="317500" y="314325"/>
                    </a:lnTo>
                    <a:lnTo>
                      <a:pt x="314325" y="317500"/>
                    </a:lnTo>
                    <a:lnTo>
                      <a:pt x="312738" y="317500"/>
                    </a:lnTo>
                    <a:lnTo>
                      <a:pt x="309563" y="319088"/>
                    </a:lnTo>
                    <a:lnTo>
                      <a:pt x="307975" y="319088"/>
                    </a:lnTo>
                    <a:lnTo>
                      <a:pt x="307975" y="317500"/>
                    </a:lnTo>
                    <a:lnTo>
                      <a:pt x="306388" y="317500"/>
                    </a:lnTo>
                    <a:lnTo>
                      <a:pt x="306388" y="319088"/>
                    </a:lnTo>
                    <a:lnTo>
                      <a:pt x="303213" y="319088"/>
                    </a:lnTo>
                    <a:lnTo>
                      <a:pt x="303213" y="317500"/>
                    </a:lnTo>
                    <a:lnTo>
                      <a:pt x="301625" y="317500"/>
                    </a:lnTo>
                    <a:lnTo>
                      <a:pt x="301625" y="319088"/>
                    </a:lnTo>
                    <a:lnTo>
                      <a:pt x="298450" y="322263"/>
                    </a:lnTo>
                    <a:lnTo>
                      <a:pt x="296863" y="322263"/>
                    </a:lnTo>
                    <a:lnTo>
                      <a:pt x="293688" y="322263"/>
                    </a:lnTo>
                    <a:lnTo>
                      <a:pt x="292100" y="322263"/>
                    </a:lnTo>
                    <a:lnTo>
                      <a:pt x="290513" y="322263"/>
                    </a:lnTo>
                    <a:lnTo>
                      <a:pt x="287338" y="319088"/>
                    </a:lnTo>
                    <a:lnTo>
                      <a:pt x="285750" y="319088"/>
                    </a:lnTo>
                    <a:lnTo>
                      <a:pt x="282575" y="319088"/>
                    </a:lnTo>
                    <a:lnTo>
                      <a:pt x="280988" y="317500"/>
                    </a:lnTo>
                    <a:lnTo>
                      <a:pt x="277813" y="317500"/>
                    </a:lnTo>
                    <a:lnTo>
                      <a:pt x="276225" y="314325"/>
                    </a:lnTo>
                    <a:lnTo>
                      <a:pt x="274638" y="314325"/>
                    </a:lnTo>
                    <a:lnTo>
                      <a:pt x="271463" y="314325"/>
                    </a:lnTo>
                    <a:lnTo>
                      <a:pt x="269875" y="314325"/>
                    </a:lnTo>
                    <a:lnTo>
                      <a:pt x="269875" y="317500"/>
                    </a:lnTo>
                    <a:lnTo>
                      <a:pt x="269875" y="319088"/>
                    </a:lnTo>
                    <a:lnTo>
                      <a:pt x="269875" y="322263"/>
                    </a:lnTo>
                    <a:lnTo>
                      <a:pt x="269875" y="323850"/>
                    </a:lnTo>
                    <a:lnTo>
                      <a:pt x="271463" y="325438"/>
                    </a:lnTo>
                    <a:lnTo>
                      <a:pt x="274638" y="325438"/>
                    </a:lnTo>
                    <a:lnTo>
                      <a:pt x="274638" y="328613"/>
                    </a:lnTo>
                    <a:lnTo>
                      <a:pt x="271463" y="328613"/>
                    </a:lnTo>
                    <a:lnTo>
                      <a:pt x="269875" y="328613"/>
                    </a:lnTo>
                    <a:lnTo>
                      <a:pt x="269875" y="325438"/>
                    </a:lnTo>
                    <a:lnTo>
                      <a:pt x="266700" y="325438"/>
                    </a:lnTo>
                    <a:lnTo>
                      <a:pt x="266700" y="323850"/>
                    </a:lnTo>
                    <a:lnTo>
                      <a:pt x="265113" y="323850"/>
                    </a:lnTo>
                    <a:lnTo>
                      <a:pt x="261938" y="322263"/>
                    </a:lnTo>
                    <a:lnTo>
                      <a:pt x="260350" y="322263"/>
                    </a:lnTo>
                    <a:lnTo>
                      <a:pt x="258763" y="322263"/>
                    </a:lnTo>
                    <a:lnTo>
                      <a:pt x="255588" y="322263"/>
                    </a:lnTo>
                    <a:lnTo>
                      <a:pt x="254000" y="322263"/>
                    </a:lnTo>
                    <a:lnTo>
                      <a:pt x="250825" y="319088"/>
                    </a:lnTo>
                    <a:lnTo>
                      <a:pt x="250825" y="317500"/>
                    </a:lnTo>
                    <a:lnTo>
                      <a:pt x="249238" y="317500"/>
                    </a:lnTo>
                    <a:lnTo>
                      <a:pt x="246063" y="314325"/>
                    </a:lnTo>
                    <a:lnTo>
                      <a:pt x="244475" y="314325"/>
                    </a:lnTo>
                    <a:lnTo>
                      <a:pt x="239713" y="309563"/>
                    </a:lnTo>
                    <a:lnTo>
                      <a:pt x="238125" y="312738"/>
                    </a:lnTo>
                    <a:lnTo>
                      <a:pt x="238125" y="314325"/>
                    </a:lnTo>
                    <a:lnTo>
                      <a:pt x="234950" y="317500"/>
                    </a:lnTo>
                    <a:lnTo>
                      <a:pt x="233363" y="317500"/>
                    </a:lnTo>
                    <a:lnTo>
                      <a:pt x="230188" y="314325"/>
                    </a:lnTo>
                    <a:lnTo>
                      <a:pt x="228600" y="314325"/>
                    </a:lnTo>
                    <a:lnTo>
                      <a:pt x="228600" y="312738"/>
                    </a:lnTo>
                    <a:lnTo>
                      <a:pt x="227013" y="312738"/>
                    </a:lnTo>
                    <a:lnTo>
                      <a:pt x="223838" y="312738"/>
                    </a:lnTo>
                    <a:lnTo>
                      <a:pt x="223838" y="314325"/>
                    </a:lnTo>
                    <a:lnTo>
                      <a:pt x="227013" y="314325"/>
                    </a:lnTo>
                    <a:lnTo>
                      <a:pt x="227013" y="317500"/>
                    </a:lnTo>
                    <a:lnTo>
                      <a:pt x="223838" y="319088"/>
                    </a:lnTo>
                    <a:lnTo>
                      <a:pt x="227013" y="322263"/>
                    </a:lnTo>
                    <a:lnTo>
                      <a:pt x="227013" y="323850"/>
                    </a:lnTo>
                    <a:lnTo>
                      <a:pt x="223838" y="322263"/>
                    </a:lnTo>
                    <a:lnTo>
                      <a:pt x="222250" y="322263"/>
                    </a:lnTo>
                    <a:lnTo>
                      <a:pt x="222250" y="319088"/>
                    </a:lnTo>
                    <a:lnTo>
                      <a:pt x="222250" y="317500"/>
                    </a:lnTo>
                    <a:lnTo>
                      <a:pt x="219075" y="317500"/>
                    </a:lnTo>
                    <a:lnTo>
                      <a:pt x="219075" y="314325"/>
                    </a:lnTo>
                    <a:lnTo>
                      <a:pt x="217488" y="312738"/>
                    </a:lnTo>
                    <a:lnTo>
                      <a:pt x="217488" y="309563"/>
                    </a:lnTo>
                    <a:lnTo>
                      <a:pt x="215900" y="309563"/>
                    </a:lnTo>
                    <a:lnTo>
                      <a:pt x="212725" y="307975"/>
                    </a:lnTo>
                    <a:lnTo>
                      <a:pt x="211138" y="306388"/>
                    </a:lnTo>
                    <a:lnTo>
                      <a:pt x="207963" y="306388"/>
                    </a:lnTo>
                    <a:lnTo>
                      <a:pt x="206375" y="306388"/>
                    </a:lnTo>
                    <a:lnTo>
                      <a:pt x="206375" y="309563"/>
                    </a:lnTo>
                    <a:lnTo>
                      <a:pt x="206375" y="312738"/>
                    </a:lnTo>
                    <a:lnTo>
                      <a:pt x="203200" y="314325"/>
                    </a:lnTo>
                    <a:lnTo>
                      <a:pt x="206375" y="314325"/>
                    </a:lnTo>
                    <a:lnTo>
                      <a:pt x="206375" y="317500"/>
                    </a:lnTo>
                    <a:lnTo>
                      <a:pt x="206375" y="319088"/>
                    </a:lnTo>
                    <a:lnTo>
                      <a:pt x="203200" y="322263"/>
                    </a:lnTo>
                    <a:lnTo>
                      <a:pt x="203200" y="323850"/>
                    </a:lnTo>
                    <a:lnTo>
                      <a:pt x="203200" y="325438"/>
                    </a:lnTo>
                    <a:lnTo>
                      <a:pt x="201613" y="323850"/>
                    </a:lnTo>
                    <a:lnTo>
                      <a:pt x="200025" y="322263"/>
                    </a:lnTo>
                    <a:lnTo>
                      <a:pt x="196850" y="322263"/>
                    </a:lnTo>
                    <a:lnTo>
                      <a:pt x="196850" y="319088"/>
                    </a:lnTo>
                    <a:lnTo>
                      <a:pt x="196850" y="317500"/>
                    </a:lnTo>
                    <a:lnTo>
                      <a:pt x="196850" y="314325"/>
                    </a:lnTo>
                    <a:lnTo>
                      <a:pt x="195263" y="314325"/>
                    </a:lnTo>
                    <a:lnTo>
                      <a:pt x="195263" y="317500"/>
                    </a:lnTo>
                    <a:lnTo>
                      <a:pt x="192088" y="319088"/>
                    </a:lnTo>
                    <a:lnTo>
                      <a:pt x="192088" y="317500"/>
                    </a:lnTo>
                    <a:lnTo>
                      <a:pt x="192088" y="314325"/>
                    </a:lnTo>
                    <a:lnTo>
                      <a:pt x="192088" y="312738"/>
                    </a:lnTo>
                    <a:lnTo>
                      <a:pt x="190500" y="312738"/>
                    </a:lnTo>
                    <a:lnTo>
                      <a:pt x="190500" y="309563"/>
                    </a:lnTo>
                    <a:lnTo>
                      <a:pt x="187325" y="309563"/>
                    </a:lnTo>
                    <a:lnTo>
                      <a:pt x="187325" y="312738"/>
                    </a:lnTo>
                    <a:lnTo>
                      <a:pt x="185738" y="314325"/>
                    </a:lnTo>
                    <a:lnTo>
                      <a:pt x="184150" y="314325"/>
                    </a:lnTo>
                    <a:lnTo>
                      <a:pt x="185738" y="317500"/>
                    </a:lnTo>
                    <a:lnTo>
                      <a:pt x="184150" y="317500"/>
                    </a:lnTo>
                    <a:lnTo>
                      <a:pt x="184150" y="319088"/>
                    </a:lnTo>
                    <a:lnTo>
                      <a:pt x="184150" y="322263"/>
                    </a:lnTo>
                    <a:lnTo>
                      <a:pt x="184150" y="323850"/>
                    </a:lnTo>
                    <a:lnTo>
                      <a:pt x="185738" y="322263"/>
                    </a:lnTo>
                    <a:lnTo>
                      <a:pt x="185738" y="323850"/>
                    </a:lnTo>
                    <a:lnTo>
                      <a:pt x="185738" y="325438"/>
                    </a:lnTo>
                    <a:lnTo>
                      <a:pt x="184150" y="325438"/>
                    </a:lnTo>
                    <a:lnTo>
                      <a:pt x="180975" y="325438"/>
                    </a:lnTo>
                    <a:lnTo>
                      <a:pt x="180975" y="328613"/>
                    </a:lnTo>
                    <a:lnTo>
                      <a:pt x="180975" y="330200"/>
                    </a:lnTo>
                    <a:lnTo>
                      <a:pt x="180975" y="333375"/>
                    </a:lnTo>
                    <a:lnTo>
                      <a:pt x="180975" y="334963"/>
                    </a:lnTo>
                    <a:lnTo>
                      <a:pt x="184150" y="333375"/>
                    </a:lnTo>
                    <a:lnTo>
                      <a:pt x="185738" y="333375"/>
                    </a:lnTo>
                    <a:lnTo>
                      <a:pt x="185738" y="330200"/>
                    </a:lnTo>
                    <a:lnTo>
                      <a:pt x="187325" y="330200"/>
                    </a:lnTo>
                    <a:lnTo>
                      <a:pt x="187325" y="328613"/>
                    </a:lnTo>
                    <a:lnTo>
                      <a:pt x="187325" y="325438"/>
                    </a:lnTo>
                    <a:lnTo>
                      <a:pt x="190500" y="325438"/>
                    </a:lnTo>
                    <a:lnTo>
                      <a:pt x="192088" y="323850"/>
                    </a:lnTo>
                    <a:lnTo>
                      <a:pt x="192088" y="325438"/>
                    </a:lnTo>
                    <a:lnTo>
                      <a:pt x="195263" y="325438"/>
                    </a:lnTo>
                    <a:lnTo>
                      <a:pt x="195263" y="328613"/>
                    </a:lnTo>
                    <a:lnTo>
                      <a:pt x="195263" y="330200"/>
                    </a:lnTo>
                    <a:lnTo>
                      <a:pt x="192088" y="328613"/>
                    </a:lnTo>
                    <a:lnTo>
                      <a:pt x="190500" y="330200"/>
                    </a:lnTo>
                    <a:lnTo>
                      <a:pt x="190500" y="333375"/>
                    </a:lnTo>
                    <a:lnTo>
                      <a:pt x="192088" y="334963"/>
                    </a:lnTo>
                    <a:lnTo>
                      <a:pt x="192088" y="338138"/>
                    </a:lnTo>
                    <a:lnTo>
                      <a:pt x="195263" y="339725"/>
                    </a:lnTo>
                    <a:lnTo>
                      <a:pt x="195263" y="341313"/>
                    </a:lnTo>
                    <a:lnTo>
                      <a:pt x="192088" y="341313"/>
                    </a:lnTo>
                    <a:lnTo>
                      <a:pt x="190500" y="341313"/>
                    </a:lnTo>
                    <a:lnTo>
                      <a:pt x="190500" y="344488"/>
                    </a:lnTo>
                    <a:lnTo>
                      <a:pt x="187325" y="346075"/>
                    </a:lnTo>
                    <a:lnTo>
                      <a:pt x="187325" y="349250"/>
                    </a:lnTo>
                    <a:lnTo>
                      <a:pt x="185738" y="350838"/>
                    </a:lnTo>
                    <a:lnTo>
                      <a:pt x="184150" y="350838"/>
                    </a:lnTo>
                    <a:lnTo>
                      <a:pt x="180975" y="350838"/>
                    </a:lnTo>
                    <a:lnTo>
                      <a:pt x="184150" y="354013"/>
                    </a:lnTo>
                    <a:lnTo>
                      <a:pt x="184150" y="355600"/>
                    </a:lnTo>
                    <a:lnTo>
                      <a:pt x="184150" y="357188"/>
                    </a:lnTo>
                    <a:lnTo>
                      <a:pt x="180975" y="360363"/>
                    </a:lnTo>
                    <a:lnTo>
                      <a:pt x="184150" y="361950"/>
                    </a:lnTo>
                    <a:lnTo>
                      <a:pt x="184150" y="365125"/>
                    </a:lnTo>
                    <a:lnTo>
                      <a:pt x="180975" y="365125"/>
                    </a:lnTo>
                    <a:lnTo>
                      <a:pt x="180975" y="366713"/>
                    </a:lnTo>
                    <a:lnTo>
                      <a:pt x="180975" y="368300"/>
                    </a:lnTo>
                    <a:lnTo>
                      <a:pt x="184150" y="368300"/>
                    </a:lnTo>
                    <a:lnTo>
                      <a:pt x="184150" y="371476"/>
                    </a:lnTo>
                    <a:lnTo>
                      <a:pt x="180975" y="373063"/>
                    </a:lnTo>
                    <a:lnTo>
                      <a:pt x="179388" y="376238"/>
                    </a:lnTo>
                    <a:lnTo>
                      <a:pt x="179388" y="377826"/>
                    </a:lnTo>
                    <a:lnTo>
                      <a:pt x="176213" y="381001"/>
                    </a:lnTo>
                    <a:lnTo>
                      <a:pt x="174625" y="382588"/>
                    </a:lnTo>
                    <a:lnTo>
                      <a:pt x="171450" y="387351"/>
                    </a:lnTo>
                    <a:lnTo>
                      <a:pt x="169863" y="388938"/>
                    </a:lnTo>
                    <a:lnTo>
                      <a:pt x="168275" y="388938"/>
                    </a:lnTo>
                    <a:lnTo>
                      <a:pt x="165100" y="392113"/>
                    </a:lnTo>
                    <a:lnTo>
                      <a:pt x="163513" y="392113"/>
                    </a:lnTo>
                    <a:lnTo>
                      <a:pt x="160338" y="392113"/>
                    </a:lnTo>
                    <a:lnTo>
                      <a:pt x="160338" y="393701"/>
                    </a:lnTo>
                    <a:lnTo>
                      <a:pt x="158750" y="396876"/>
                    </a:lnTo>
                    <a:lnTo>
                      <a:pt x="155575" y="396876"/>
                    </a:lnTo>
                    <a:lnTo>
                      <a:pt x="153988" y="396876"/>
                    </a:lnTo>
                    <a:lnTo>
                      <a:pt x="149225" y="398463"/>
                    </a:lnTo>
                    <a:lnTo>
                      <a:pt x="147638" y="398463"/>
                    </a:lnTo>
                    <a:lnTo>
                      <a:pt x="142875" y="398463"/>
                    </a:lnTo>
                    <a:lnTo>
                      <a:pt x="141288" y="398463"/>
                    </a:lnTo>
                    <a:lnTo>
                      <a:pt x="138113" y="398463"/>
                    </a:lnTo>
                    <a:lnTo>
                      <a:pt x="136525" y="398463"/>
                    </a:lnTo>
                    <a:lnTo>
                      <a:pt x="136525" y="396876"/>
                    </a:lnTo>
                    <a:lnTo>
                      <a:pt x="136525" y="393701"/>
                    </a:lnTo>
                    <a:lnTo>
                      <a:pt x="133350" y="393701"/>
                    </a:lnTo>
                    <a:lnTo>
                      <a:pt x="128588" y="393701"/>
                    </a:lnTo>
                    <a:lnTo>
                      <a:pt x="127000" y="393701"/>
                    </a:lnTo>
                    <a:lnTo>
                      <a:pt x="125413" y="393701"/>
                    </a:lnTo>
                    <a:lnTo>
                      <a:pt x="125413" y="392113"/>
                    </a:lnTo>
                    <a:lnTo>
                      <a:pt x="122238" y="392113"/>
                    </a:lnTo>
                    <a:lnTo>
                      <a:pt x="122238" y="388938"/>
                    </a:lnTo>
                    <a:lnTo>
                      <a:pt x="120650" y="387351"/>
                    </a:lnTo>
                    <a:lnTo>
                      <a:pt x="117475" y="387351"/>
                    </a:lnTo>
                    <a:lnTo>
                      <a:pt x="117475" y="384176"/>
                    </a:lnTo>
                    <a:lnTo>
                      <a:pt x="115888" y="384176"/>
                    </a:lnTo>
                    <a:lnTo>
                      <a:pt x="112713" y="382588"/>
                    </a:lnTo>
                    <a:lnTo>
                      <a:pt x="112713" y="381001"/>
                    </a:lnTo>
                    <a:lnTo>
                      <a:pt x="111125" y="377826"/>
                    </a:lnTo>
                    <a:lnTo>
                      <a:pt x="109538" y="376238"/>
                    </a:lnTo>
                    <a:lnTo>
                      <a:pt x="111125" y="376238"/>
                    </a:lnTo>
                    <a:lnTo>
                      <a:pt x="111125" y="373063"/>
                    </a:lnTo>
                    <a:lnTo>
                      <a:pt x="109538" y="371476"/>
                    </a:lnTo>
                    <a:lnTo>
                      <a:pt x="109538" y="371475"/>
                    </a:lnTo>
                    <a:lnTo>
                      <a:pt x="109538" y="368300"/>
                    </a:lnTo>
                    <a:lnTo>
                      <a:pt x="111125" y="366713"/>
                    </a:lnTo>
                    <a:lnTo>
                      <a:pt x="109538" y="366713"/>
                    </a:lnTo>
                    <a:lnTo>
                      <a:pt x="109538" y="368300"/>
                    </a:lnTo>
                    <a:lnTo>
                      <a:pt x="106363" y="366713"/>
                    </a:lnTo>
                    <a:lnTo>
                      <a:pt x="104775" y="366713"/>
                    </a:lnTo>
                    <a:lnTo>
                      <a:pt x="106363" y="365125"/>
                    </a:lnTo>
                    <a:lnTo>
                      <a:pt x="104775" y="361950"/>
                    </a:lnTo>
                    <a:lnTo>
                      <a:pt x="101600" y="361950"/>
                    </a:lnTo>
                    <a:lnTo>
                      <a:pt x="101600" y="360363"/>
                    </a:lnTo>
                    <a:lnTo>
                      <a:pt x="101600" y="357188"/>
                    </a:lnTo>
                    <a:lnTo>
                      <a:pt x="100013" y="355600"/>
                    </a:lnTo>
                    <a:lnTo>
                      <a:pt x="96838" y="355600"/>
                    </a:lnTo>
                    <a:lnTo>
                      <a:pt x="96838" y="354013"/>
                    </a:lnTo>
                    <a:lnTo>
                      <a:pt x="95250" y="354013"/>
                    </a:lnTo>
                    <a:lnTo>
                      <a:pt x="95250" y="350838"/>
                    </a:lnTo>
                    <a:lnTo>
                      <a:pt x="93663" y="350838"/>
                    </a:lnTo>
                    <a:lnTo>
                      <a:pt x="90488" y="350838"/>
                    </a:lnTo>
                    <a:lnTo>
                      <a:pt x="90488" y="349250"/>
                    </a:lnTo>
                    <a:lnTo>
                      <a:pt x="90488" y="346075"/>
                    </a:lnTo>
                    <a:lnTo>
                      <a:pt x="88900" y="346075"/>
                    </a:lnTo>
                    <a:lnTo>
                      <a:pt x="88900" y="344488"/>
                    </a:lnTo>
                    <a:lnTo>
                      <a:pt x="85725" y="341313"/>
                    </a:lnTo>
                    <a:lnTo>
                      <a:pt x="84138" y="341313"/>
                    </a:lnTo>
                    <a:lnTo>
                      <a:pt x="80963" y="339725"/>
                    </a:lnTo>
                    <a:lnTo>
                      <a:pt x="79375" y="339725"/>
                    </a:lnTo>
                    <a:lnTo>
                      <a:pt x="79375" y="338138"/>
                    </a:lnTo>
                    <a:lnTo>
                      <a:pt x="77788" y="334963"/>
                    </a:lnTo>
                    <a:lnTo>
                      <a:pt x="74613" y="333375"/>
                    </a:lnTo>
                    <a:lnTo>
                      <a:pt x="74613" y="328613"/>
                    </a:lnTo>
                    <a:lnTo>
                      <a:pt x="73025" y="328613"/>
                    </a:lnTo>
                    <a:lnTo>
                      <a:pt x="73025" y="325438"/>
                    </a:lnTo>
                    <a:lnTo>
                      <a:pt x="69850" y="323850"/>
                    </a:lnTo>
                    <a:lnTo>
                      <a:pt x="69850" y="322263"/>
                    </a:lnTo>
                    <a:lnTo>
                      <a:pt x="69850" y="319088"/>
                    </a:lnTo>
                    <a:lnTo>
                      <a:pt x="69850" y="317500"/>
                    </a:lnTo>
                    <a:lnTo>
                      <a:pt x="68263" y="317500"/>
                    </a:lnTo>
                    <a:lnTo>
                      <a:pt x="68263" y="314325"/>
                    </a:lnTo>
                    <a:lnTo>
                      <a:pt x="68263" y="312738"/>
                    </a:lnTo>
                    <a:lnTo>
                      <a:pt x="65088" y="309563"/>
                    </a:lnTo>
                    <a:lnTo>
                      <a:pt x="68263" y="309563"/>
                    </a:lnTo>
                    <a:lnTo>
                      <a:pt x="65088" y="307975"/>
                    </a:lnTo>
                    <a:lnTo>
                      <a:pt x="68263" y="306388"/>
                    </a:lnTo>
                    <a:lnTo>
                      <a:pt x="65088" y="306388"/>
                    </a:lnTo>
                    <a:lnTo>
                      <a:pt x="68263" y="303213"/>
                    </a:lnTo>
                    <a:lnTo>
                      <a:pt x="69850" y="301625"/>
                    </a:lnTo>
                    <a:lnTo>
                      <a:pt x="65088" y="301625"/>
                    </a:lnTo>
                    <a:lnTo>
                      <a:pt x="63500" y="301625"/>
                    </a:lnTo>
                    <a:lnTo>
                      <a:pt x="63500" y="298450"/>
                    </a:lnTo>
                    <a:lnTo>
                      <a:pt x="65088" y="296863"/>
                    </a:lnTo>
                    <a:lnTo>
                      <a:pt x="65088" y="292100"/>
                    </a:lnTo>
                    <a:lnTo>
                      <a:pt x="68263" y="290513"/>
                    </a:lnTo>
                    <a:lnTo>
                      <a:pt x="69850" y="287338"/>
                    </a:lnTo>
                    <a:lnTo>
                      <a:pt x="69850" y="285750"/>
                    </a:lnTo>
                    <a:lnTo>
                      <a:pt x="69850" y="282575"/>
                    </a:lnTo>
                    <a:lnTo>
                      <a:pt x="69850" y="280988"/>
                    </a:lnTo>
                    <a:lnTo>
                      <a:pt x="69850" y="279400"/>
                    </a:lnTo>
                    <a:lnTo>
                      <a:pt x="68263" y="279400"/>
                    </a:lnTo>
                    <a:lnTo>
                      <a:pt x="68263" y="276225"/>
                    </a:lnTo>
                    <a:lnTo>
                      <a:pt x="65088" y="276225"/>
                    </a:lnTo>
                    <a:lnTo>
                      <a:pt x="63500" y="276225"/>
                    </a:lnTo>
                    <a:lnTo>
                      <a:pt x="61913" y="274638"/>
                    </a:lnTo>
                    <a:lnTo>
                      <a:pt x="61913" y="271463"/>
                    </a:lnTo>
                    <a:lnTo>
                      <a:pt x="63500" y="271463"/>
                    </a:lnTo>
                    <a:lnTo>
                      <a:pt x="61913" y="269875"/>
                    </a:lnTo>
                    <a:lnTo>
                      <a:pt x="63500" y="266700"/>
                    </a:lnTo>
                    <a:lnTo>
                      <a:pt x="63500" y="265113"/>
                    </a:lnTo>
                    <a:lnTo>
                      <a:pt x="61913" y="265113"/>
                    </a:lnTo>
                    <a:lnTo>
                      <a:pt x="61913" y="263525"/>
                    </a:lnTo>
                    <a:lnTo>
                      <a:pt x="58738" y="263525"/>
                    </a:lnTo>
                    <a:lnTo>
                      <a:pt x="58738" y="265113"/>
                    </a:lnTo>
                    <a:lnTo>
                      <a:pt x="58738" y="266700"/>
                    </a:lnTo>
                    <a:lnTo>
                      <a:pt x="58738" y="271463"/>
                    </a:lnTo>
                    <a:lnTo>
                      <a:pt x="57150" y="271463"/>
                    </a:lnTo>
                    <a:lnTo>
                      <a:pt x="53975" y="271463"/>
                    </a:lnTo>
                    <a:lnTo>
                      <a:pt x="53975" y="269875"/>
                    </a:lnTo>
                    <a:lnTo>
                      <a:pt x="52388" y="266700"/>
                    </a:lnTo>
                    <a:lnTo>
                      <a:pt x="52388" y="265113"/>
                    </a:lnTo>
                    <a:lnTo>
                      <a:pt x="52388" y="263525"/>
                    </a:lnTo>
                    <a:lnTo>
                      <a:pt x="52388" y="258763"/>
                    </a:lnTo>
                    <a:lnTo>
                      <a:pt x="50800" y="258763"/>
                    </a:lnTo>
                    <a:lnTo>
                      <a:pt x="50800" y="255588"/>
                    </a:lnTo>
                    <a:lnTo>
                      <a:pt x="50800" y="254000"/>
                    </a:lnTo>
                    <a:lnTo>
                      <a:pt x="50800" y="250825"/>
                    </a:lnTo>
                    <a:lnTo>
                      <a:pt x="52388" y="249238"/>
                    </a:lnTo>
                    <a:lnTo>
                      <a:pt x="50800" y="249238"/>
                    </a:lnTo>
                    <a:lnTo>
                      <a:pt x="50800" y="247650"/>
                    </a:lnTo>
                    <a:lnTo>
                      <a:pt x="52388" y="244475"/>
                    </a:lnTo>
                    <a:lnTo>
                      <a:pt x="52388" y="247650"/>
                    </a:lnTo>
                    <a:lnTo>
                      <a:pt x="53975" y="247650"/>
                    </a:lnTo>
                    <a:lnTo>
                      <a:pt x="53975" y="244475"/>
                    </a:lnTo>
                    <a:lnTo>
                      <a:pt x="57150" y="242888"/>
                    </a:lnTo>
                    <a:lnTo>
                      <a:pt x="57150" y="239713"/>
                    </a:lnTo>
                    <a:lnTo>
                      <a:pt x="57150" y="238125"/>
                    </a:lnTo>
                    <a:lnTo>
                      <a:pt x="57150" y="234950"/>
                    </a:lnTo>
                    <a:lnTo>
                      <a:pt x="58738" y="234950"/>
                    </a:lnTo>
                    <a:lnTo>
                      <a:pt x="58738" y="238125"/>
                    </a:lnTo>
                    <a:lnTo>
                      <a:pt x="58738" y="239713"/>
                    </a:lnTo>
                    <a:lnTo>
                      <a:pt x="61913" y="239713"/>
                    </a:lnTo>
                    <a:lnTo>
                      <a:pt x="61913" y="238125"/>
                    </a:lnTo>
                    <a:lnTo>
                      <a:pt x="61913" y="234950"/>
                    </a:lnTo>
                    <a:lnTo>
                      <a:pt x="63500" y="233363"/>
                    </a:lnTo>
                    <a:lnTo>
                      <a:pt x="63500" y="231775"/>
                    </a:lnTo>
                    <a:lnTo>
                      <a:pt x="65088" y="231775"/>
                    </a:lnTo>
                    <a:lnTo>
                      <a:pt x="65088" y="228600"/>
                    </a:lnTo>
                    <a:lnTo>
                      <a:pt x="65088" y="227013"/>
                    </a:lnTo>
                    <a:lnTo>
                      <a:pt x="65088" y="223838"/>
                    </a:lnTo>
                    <a:lnTo>
                      <a:pt x="65088" y="222250"/>
                    </a:lnTo>
                    <a:lnTo>
                      <a:pt x="65088" y="219075"/>
                    </a:lnTo>
                    <a:lnTo>
                      <a:pt x="63500" y="219075"/>
                    </a:lnTo>
                    <a:lnTo>
                      <a:pt x="63500" y="217488"/>
                    </a:lnTo>
                    <a:lnTo>
                      <a:pt x="65088" y="215900"/>
                    </a:lnTo>
                    <a:lnTo>
                      <a:pt x="65088" y="212725"/>
                    </a:lnTo>
                    <a:lnTo>
                      <a:pt x="68263" y="211138"/>
                    </a:lnTo>
                    <a:lnTo>
                      <a:pt x="68263" y="207963"/>
                    </a:lnTo>
                    <a:lnTo>
                      <a:pt x="68263" y="206375"/>
                    </a:lnTo>
                    <a:lnTo>
                      <a:pt x="65088" y="206375"/>
                    </a:lnTo>
                    <a:lnTo>
                      <a:pt x="63500" y="206375"/>
                    </a:lnTo>
                    <a:lnTo>
                      <a:pt x="61913" y="207963"/>
                    </a:lnTo>
                    <a:lnTo>
                      <a:pt x="58738" y="211138"/>
                    </a:lnTo>
                    <a:lnTo>
                      <a:pt x="58738" y="212725"/>
                    </a:lnTo>
                    <a:lnTo>
                      <a:pt x="57150" y="215900"/>
                    </a:lnTo>
                    <a:lnTo>
                      <a:pt x="53975" y="217488"/>
                    </a:lnTo>
                    <a:lnTo>
                      <a:pt x="52388" y="219075"/>
                    </a:lnTo>
                    <a:lnTo>
                      <a:pt x="50800" y="222250"/>
                    </a:lnTo>
                    <a:lnTo>
                      <a:pt x="47625" y="222250"/>
                    </a:lnTo>
                    <a:lnTo>
                      <a:pt x="47625" y="223838"/>
                    </a:lnTo>
                    <a:lnTo>
                      <a:pt x="46038" y="223838"/>
                    </a:lnTo>
                    <a:lnTo>
                      <a:pt x="46038" y="222250"/>
                    </a:lnTo>
                    <a:lnTo>
                      <a:pt x="46038" y="219075"/>
                    </a:lnTo>
                    <a:lnTo>
                      <a:pt x="46038" y="217488"/>
                    </a:lnTo>
                    <a:lnTo>
                      <a:pt x="46038" y="215900"/>
                    </a:lnTo>
                    <a:lnTo>
                      <a:pt x="47625" y="212725"/>
                    </a:lnTo>
                    <a:lnTo>
                      <a:pt x="47625" y="211138"/>
                    </a:lnTo>
                    <a:lnTo>
                      <a:pt x="47625" y="207963"/>
                    </a:lnTo>
                    <a:lnTo>
                      <a:pt x="47625" y="206375"/>
                    </a:lnTo>
                    <a:lnTo>
                      <a:pt x="47625" y="204788"/>
                    </a:lnTo>
                    <a:lnTo>
                      <a:pt x="50800" y="204788"/>
                    </a:lnTo>
                    <a:lnTo>
                      <a:pt x="50800" y="201613"/>
                    </a:lnTo>
                    <a:lnTo>
                      <a:pt x="52388" y="200025"/>
                    </a:lnTo>
                    <a:lnTo>
                      <a:pt x="50800" y="196850"/>
                    </a:lnTo>
                    <a:lnTo>
                      <a:pt x="52388" y="196850"/>
                    </a:lnTo>
                    <a:lnTo>
                      <a:pt x="53975" y="195263"/>
                    </a:lnTo>
                    <a:lnTo>
                      <a:pt x="53975" y="192088"/>
                    </a:lnTo>
                    <a:lnTo>
                      <a:pt x="53975" y="190500"/>
                    </a:lnTo>
                    <a:lnTo>
                      <a:pt x="53975" y="188913"/>
                    </a:lnTo>
                    <a:lnTo>
                      <a:pt x="53975" y="188913"/>
                    </a:lnTo>
                    <a:lnTo>
                      <a:pt x="52388" y="188913"/>
                    </a:lnTo>
                    <a:lnTo>
                      <a:pt x="52388" y="190500"/>
                    </a:lnTo>
                    <a:lnTo>
                      <a:pt x="50800" y="192088"/>
                    </a:lnTo>
                    <a:lnTo>
                      <a:pt x="47625" y="192088"/>
                    </a:lnTo>
                    <a:lnTo>
                      <a:pt x="46038" y="195263"/>
                    </a:lnTo>
                    <a:lnTo>
                      <a:pt x="46038" y="192088"/>
                    </a:lnTo>
                    <a:lnTo>
                      <a:pt x="42863" y="190500"/>
                    </a:lnTo>
                    <a:lnTo>
                      <a:pt x="46038" y="190500"/>
                    </a:lnTo>
                    <a:lnTo>
                      <a:pt x="47625" y="188913"/>
                    </a:lnTo>
                    <a:lnTo>
                      <a:pt x="50800" y="188913"/>
                    </a:lnTo>
                    <a:lnTo>
                      <a:pt x="50800" y="185738"/>
                    </a:lnTo>
                    <a:lnTo>
                      <a:pt x="50800" y="184150"/>
                    </a:lnTo>
                    <a:lnTo>
                      <a:pt x="50800" y="180975"/>
                    </a:lnTo>
                    <a:lnTo>
                      <a:pt x="52388" y="180975"/>
                    </a:lnTo>
                    <a:lnTo>
                      <a:pt x="53975" y="179388"/>
                    </a:lnTo>
                    <a:lnTo>
                      <a:pt x="57150" y="176213"/>
                    </a:lnTo>
                    <a:lnTo>
                      <a:pt x="53975" y="174625"/>
                    </a:lnTo>
                    <a:lnTo>
                      <a:pt x="53975" y="176213"/>
                    </a:lnTo>
                    <a:lnTo>
                      <a:pt x="52388" y="176213"/>
                    </a:lnTo>
                    <a:lnTo>
                      <a:pt x="50800" y="176213"/>
                    </a:lnTo>
                    <a:lnTo>
                      <a:pt x="50800" y="174625"/>
                    </a:lnTo>
                    <a:lnTo>
                      <a:pt x="52388" y="174625"/>
                    </a:lnTo>
                    <a:lnTo>
                      <a:pt x="50800" y="173038"/>
                    </a:lnTo>
                    <a:lnTo>
                      <a:pt x="50800" y="169863"/>
                    </a:lnTo>
                    <a:lnTo>
                      <a:pt x="52388" y="169863"/>
                    </a:lnTo>
                    <a:lnTo>
                      <a:pt x="52388" y="168275"/>
                    </a:lnTo>
                    <a:lnTo>
                      <a:pt x="53975" y="165100"/>
                    </a:lnTo>
                    <a:lnTo>
                      <a:pt x="53975" y="163513"/>
                    </a:lnTo>
                    <a:lnTo>
                      <a:pt x="53975" y="160338"/>
                    </a:lnTo>
                    <a:lnTo>
                      <a:pt x="57150" y="160338"/>
                    </a:lnTo>
                    <a:lnTo>
                      <a:pt x="57150" y="158750"/>
                    </a:lnTo>
                    <a:lnTo>
                      <a:pt x="58738" y="157163"/>
                    </a:lnTo>
                    <a:lnTo>
                      <a:pt x="61913" y="157163"/>
                    </a:lnTo>
                    <a:lnTo>
                      <a:pt x="61913" y="153988"/>
                    </a:lnTo>
                    <a:lnTo>
                      <a:pt x="61913" y="152400"/>
                    </a:lnTo>
                    <a:lnTo>
                      <a:pt x="63500" y="149225"/>
                    </a:lnTo>
                    <a:lnTo>
                      <a:pt x="65088" y="149225"/>
                    </a:lnTo>
                    <a:lnTo>
                      <a:pt x="68263" y="147638"/>
                    </a:lnTo>
                    <a:lnTo>
                      <a:pt x="68263" y="144463"/>
                    </a:lnTo>
                    <a:lnTo>
                      <a:pt x="68263" y="142875"/>
                    </a:lnTo>
                    <a:lnTo>
                      <a:pt x="68263" y="141288"/>
                    </a:lnTo>
                    <a:lnTo>
                      <a:pt x="68263" y="138113"/>
                    </a:lnTo>
                    <a:lnTo>
                      <a:pt x="69850" y="136525"/>
                    </a:lnTo>
                    <a:lnTo>
                      <a:pt x="73025" y="133350"/>
                    </a:lnTo>
                    <a:lnTo>
                      <a:pt x="73025" y="131763"/>
                    </a:lnTo>
                    <a:lnTo>
                      <a:pt x="74613" y="131763"/>
                    </a:lnTo>
                    <a:lnTo>
                      <a:pt x="77788" y="131763"/>
                    </a:lnTo>
                    <a:lnTo>
                      <a:pt x="79375" y="130175"/>
                    </a:lnTo>
                    <a:lnTo>
                      <a:pt x="80963" y="127000"/>
                    </a:lnTo>
                    <a:lnTo>
                      <a:pt x="80963" y="130175"/>
                    </a:lnTo>
                    <a:lnTo>
                      <a:pt x="84138" y="130175"/>
                    </a:lnTo>
                    <a:lnTo>
                      <a:pt x="85725" y="127000"/>
                    </a:lnTo>
                    <a:lnTo>
                      <a:pt x="88900" y="125413"/>
                    </a:lnTo>
                    <a:lnTo>
                      <a:pt x="90488" y="125413"/>
                    </a:lnTo>
                    <a:lnTo>
                      <a:pt x="90488" y="122238"/>
                    </a:lnTo>
                    <a:lnTo>
                      <a:pt x="93663" y="122238"/>
                    </a:lnTo>
                    <a:lnTo>
                      <a:pt x="95250" y="122238"/>
                    </a:lnTo>
                    <a:lnTo>
                      <a:pt x="93663" y="120650"/>
                    </a:lnTo>
                    <a:lnTo>
                      <a:pt x="90488" y="120650"/>
                    </a:lnTo>
                    <a:lnTo>
                      <a:pt x="90488" y="117475"/>
                    </a:lnTo>
                    <a:lnTo>
                      <a:pt x="90488" y="115888"/>
                    </a:lnTo>
                    <a:lnTo>
                      <a:pt x="88900" y="115888"/>
                    </a:lnTo>
                    <a:lnTo>
                      <a:pt x="88900" y="114300"/>
                    </a:lnTo>
                    <a:lnTo>
                      <a:pt x="85725" y="111125"/>
                    </a:lnTo>
                    <a:lnTo>
                      <a:pt x="85725" y="109538"/>
                    </a:lnTo>
                    <a:lnTo>
                      <a:pt x="85725" y="106363"/>
                    </a:lnTo>
                    <a:lnTo>
                      <a:pt x="88900" y="106363"/>
                    </a:lnTo>
                    <a:lnTo>
                      <a:pt x="88900" y="109538"/>
                    </a:lnTo>
                    <a:lnTo>
                      <a:pt x="90488" y="109538"/>
                    </a:lnTo>
                    <a:lnTo>
                      <a:pt x="90488" y="106363"/>
                    </a:lnTo>
                    <a:lnTo>
                      <a:pt x="90488" y="104775"/>
                    </a:lnTo>
                    <a:lnTo>
                      <a:pt x="93663" y="104775"/>
                    </a:lnTo>
                    <a:lnTo>
                      <a:pt x="93663" y="101600"/>
                    </a:lnTo>
                    <a:lnTo>
                      <a:pt x="95250" y="101600"/>
                    </a:lnTo>
                    <a:lnTo>
                      <a:pt x="95250" y="100013"/>
                    </a:lnTo>
                    <a:lnTo>
                      <a:pt x="96838" y="100013"/>
                    </a:lnTo>
                    <a:lnTo>
                      <a:pt x="100013" y="100013"/>
                    </a:lnTo>
                    <a:lnTo>
                      <a:pt x="96838" y="101600"/>
                    </a:lnTo>
                    <a:lnTo>
                      <a:pt x="100012" y="101600"/>
                    </a:lnTo>
                    <a:lnTo>
                      <a:pt x="100012" y="101600"/>
                    </a:lnTo>
                    <a:lnTo>
                      <a:pt x="101600" y="101600"/>
                    </a:lnTo>
                    <a:lnTo>
                      <a:pt x="101600" y="104775"/>
                    </a:lnTo>
                    <a:lnTo>
                      <a:pt x="100013" y="101602"/>
                    </a:lnTo>
                    <a:lnTo>
                      <a:pt x="100013" y="104775"/>
                    </a:lnTo>
                    <a:lnTo>
                      <a:pt x="100013" y="106363"/>
                    </a:lnTo>
                    <a:lnTo>
                      <a:pt x="100013" y="109538"/>
                    </a:lnTo>
                    <a:lnTo>
                      <a:pt x="101600" y="109538"/>
                    </a:lnTo>
                    <a:lnTo>
                      <a:pt x="101600" y="111125"/>
                    </a:lnTo>
                    <a:lnTo>
                      <a:pt x="101600" y="114300"/>
                    </a:lnTo>
                    <a:lnTo>
                      <a:pt x="104775" y="114300"/>
                    </a:lnTo>
                    <a:lnTo>
                      <a:pt x="106363" y="114300"/>
                    </a:lnTo>
                    <a:lnTo>
                      <a:pt x="109538" y="114300"/>
                    </a:lnTo>
                    <a:lnTo>
                      <a:pt x="111125" y="114300"/>
                    </a:lnTo>
                    <a:lnTo>
                      <a:pt x="112713" y="114300"/>
                    </a:lnTo>
                    <a:lnTo>
                      <a:pt x="112713" y="111125"/>
                    </a:lnTo>
                    <a:lnTo>
                      <a:pt x="112713" y="109538"/>
                    </a:lnTo>
                    <a:lnTo>
                      <a:pt x="115888" y="111125"/>
                    </a:lnTo>
                    <a:lnTo>
                      <a:pt x="117475" y="111125"/>
                    </a:lnTo>
                    <a:lnTo>
                      <a:pt x="117475" y="109538"/>
                    </a:lnTo>
                    <a:lnTo>
                      <a:pt x="120650" y="106363"/>
                    </a:lnTo>
                    <a:lnTo>
                      <a:pt x="122238" y="106363"/>
                    </a:lnTo>
                    <a:lnTo>
                      <a:pt x="122238" y="104775"/>
                    </a:lnTo>
                    <a:lnTo>
                      <a:pt x="125413" y="104775"/>
                    </a:lnTo>
                    <a:lnTo>
                      <a:pt x="127000" y="104775"/>
                    </a:lnTo>
                    <a:lnTo>
                      <a:pt x="127000" y="106363"/>
                    </a:lnTo>
                    <a:lnTo>
                      <a:pt x="128588" y="106363"/>
                    </a:lnTo>
                    <a:lnTo>
                      <a:pt x="128588" y="104775"/>
                    </a:lnTo>
                    <a:lnTo>
                      <a:pt x="131763" y="104775"/>
                    </a:lnTo>
                    <a:lnTo>
                      <a:pt x="133350" y="104775"/>
                    </a:lnTo>
                    <a:lnTo>
                      <a:pt x="136525" y="101600"/>
                    </a:lnTo>
                    <a:lnTo>
                      <a:pt x="138113" y="100013"/>
                    </a:lnTo>
                    <a:lnTo>
                      <a:pt x="141288" y="98425"/>
                    </a:lnTo>
                    <a:lnTo>
                      <a:pt x="141288" y="95250"/>
                    </a:lnTo>
                    <a:lnTo>
                      <a:pt x="141288" y="93663"/>
                    </a:lnTo>
                    <a:lnTo>
                      <a:pt x="142875" y="90488"/>
                    </a:lnTo>
                    <a:lnTo>
                      <a:pt x="144463" y="88900"/>
                    </a:lnTo>
                    <a:lnTo>
                      <a:pt x="142875" y="88900"/>
                    </a:lnTo>
                    <a:lnTo>
                      <a:pt x="141288" y="88900"/>
                    </a:lnTo>
                    <a:lnTo>
                      <a:pt x="138113" y="88900"/>
                    </a:lnTo>
                    <a:lnTo>
                      <a:pt x="138113" y="85725"/>
                    </a:lnTo>
                    <a:lnTo>
                      <a:pt x="136525" y="85725"/>
                    </a:lnTo>
                    <a:lnTo>
                      <a:pt x="133350" y="84138"/>
                    </a:lnTo>
                    <a:lnTo>
                      <a:pt x="136525" y="79375"/>
                    </a:lnTo>
                    <a:lnTo>
                      <a:pt x="138113" y="77788"/>
                    </a:lnTo>
                    <a:lnTo>
                      <a:pt x="138113" y="77788"/>
                    </a:lnTo>
                    <a:lnTo>
                      <a:pt x="136525" y="77788"/>
                    </a:lnTo>
                    <a:lnTo>
                      <a:pt x="133350" y="77788"/>
                    </a:lnTo>
                    <a:lnTo>
                      <a:pt x="131763" y="74613"/>
                    </a:lnTo>
                    <a:lnTo>
                      <a:pt x="128588" y="74613"/>
                    </a:lnTo>
                    <a:lnTo>
                      <a:pt x="128588" y="77788"/>
                    </a:lnTo>
                    <a:lnTo>
                      <a:pt x="127000" y="74613"/>
                    </a:lnTo>
                    <a:lnTo>
                      <a:pt x="125413" y="74613"/>
                    </a:lnTo>
                    <a:lnTo>
                      <a:pt x="120650" y="74613"/>
                    </a:lnTo>
                    <a:lnTo>
                      <a:pt x="117475" y="74613"/>
                    </a:lnTo>
                    <a:lnTo>
                      <a:pt x="117475" y="77788"/>
                    </a:lnTo>
                    <a:lnTo>
                      <a:pt x="117475" y="79375"/>
                    </a:lnTo>
                    <a:lnTo>
                      <a:pt x="115888" y="82550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1125" y="79375"/>
                    </a:lnTo>
                    <a:lnTo>
                      <a:pt x="109538" y="79375"/>
                    </a:lnTo>
                    <a:lnTo>
                      <a:pt x="109538" y="77788"/>
                    </a:lnTo>
                    <a:lnTo>
                      <a:pt x="111125" y="77788"/>
                    </a:lnTo>
                    <a:lnTo>
                      <a:pt x="111125" y="74613"/>
                    </a:lnTo>
                    <a:lnTo>
                      <a:pt x="109538" y="74613"/>
                    </a:lnTo>
                    <a:lnTo>
                      <a:pt x="109538" y="77788"/>
                    </a:lnTo>
                    <a:lnTo>
                      <a:pt x="101600" y="77788"/>
                    </a:lnTo>
                    <a:lnTo>
                      <a:pt x="101600" y="79375"/>
                    </a:lnTo>
                    <a:lnTo>
                      <a:pt x="100013" y="79375"/>
                    </a:lnTo>
                    <a:lnTo>
                      <a:pt x="100013" y="82550"/>
                    </a:lnTo>
                    <a:lnTo>
                      <a:pt x="96838" y="82550"/>
                    </a:lnTo>
                    <a:lnTo>
                      <a:pt x="95250" y="84138"/>
                    </a:lnTo>
                    <a:lnTo>
                      <a:pt x="93663" y="84138"/>
                    </a:lnTo>
                    <a:lnTo>
                      <a:pt x="90488" y="85725"/>
                    </a:lnTo>
                    <a:lnTo>
                      <a:pt x="90488" y="88900"/>
                    </a:lnTo>
                    <a:lnTo>
                      <a:pt x="90488" y="90488"/>
                    </a:lnTo>
                    <a:lnTo>
                      <a:pt x="88900" y="90488"/>
                    </a:lnTo>
                    <a:lnTo>
                      <a:pt x="88900" y="93663"/>
                    </a:lnTo>
                    <a:lnTo>
                      <a:pt x="88900" y="95250"/>
                    </a:lnTo>
                    <a:lnTo>
                      <a:pt x="85725" y="95250"/>
                    </a:lnTo>
                    <a:lnTo>
                      <a:pt x="84138" y="95250"/>
                    </a:lnTo>
                    <a:lnTo>
                      <a:pt x="79375" y="95250"/>
                    </a:lnTo>
                    <a:lnTo>
                      <a:pt x="77788" y="95250"/>
                    </a:lnTo>
                    <a:lnTo>
                      <a:pt x="74613" y="95250"/>
                    </a:lnTo>
                    <a:lnTo>
                      <a:pt x="73025" y="95250"/>
                    </a:lnTo>
                    <a:lnTo>
                      <a:pt x="73025" y="98425"/>
                    </a:lnTo>
                    <a:lnTo>
                      <a:pt x="73025" y="100013"/>
                    </a:lnTo>
                    <a:lnTo>
                      <a:pt x="69850" y="100013"/>
                    </a:lnTo>
                    <a:lnTo>
                      <a:pt x="68263" y="100013"/>
                    </a:lnTo>
                    <a:lnTo>
                      <a:pt x="65088" y="100013"/>
                    </a:lnTo>
                    <a:lnTo>
                      <a:pt x="63500" y="101600"/>
                    </a:lnTo>
                    <a:lnTo>
                      <a:pt x="61913" y="101600"/>
                    </a:lnTo>
                    <a:lnTo>
                      <a:pt x="58738" y="101600"/>
                    </a:lnTo>
                    <a:lnTo>
                      <a:pt x="53975" y="101600"/>
                    </a:lnTo>
                    <a:lnTo>
                      <a:pt x="53975" y="104775"/>
                    </a:lnTo>
                    <a:lnTo>
                      <a:pt x="52388" y="104775"/>
                    </a:lnTo>
                    <a:lnTo>
                      <a:pt x="52388" y="106363"/>
                    </a:lnTo>
                    <a:lnTo>
                      <a:pt x="50800" y="106363"/>
                    </a:lnTo>
                    <a:lnTo>
                      <a:pt x="50800" y="109538"/>
                    </a:lnTo>
                    <a:lnTo>
                      <a:pt x="47625" y="109538"/>
                    </a:lnTo>
                    <a:lnTo>
                      <a:pt x="47625" y="111125"/>
                    </a:lnTo>
                    <a:lnTo>
                      <a:pt x="46038" y="111125"/>
                    </a:lnTo>
                    <a:lnTo>
                      <a:pt x="46038" y="114300"/>
                    </a:lnTo>
                    <a:lnTo>
                      <a:pt x="46038" y="115888"/>
                    </a:lnTo>
                    <a:lnTo>
                      <a:pt x="42863" y="117475"/>
                    </a:lnTo>
                    <a:lnTo>
                      <a:pt x="42863" y="120650"/>
                    </a:lnTo>
                    <a:lnTo>
                      <a:pt x="41275" y="120650"/>
                    </a:lnTo>
                    <a:lnTo>
                      <a:pt x="38100" y="120650"/>
                    </a:lnTo>
                    <a:lnTo>
                      <a:pt x="36513" y="120650"/>
                    </a:lnTo>
                    <a:lnTo>
                      <a:pt x="36513" y="122238"/>
                    </a:lnTo>
                    <a:lnTo>
                      <a:pt x="34925" y="122238"/>
                    </a:lnTo>
                    <a:lnTo>
                      <a:pt x="31750" y="122238"/>
                    </a:lnTo>
                    <a:lnTo>
                      <a:pt x="31750" y="125413"/>
                    </a:lnTo>
                    <a:lnTo>
                      <a:pt x="30163" y="127000"/>
                    </a:lnTo>
                    <a:lnTo>
                      <a:pt x="30163" y="130175"/>
                    </a:lnTo>
                    <a:lnTo>
                      <a:pt x="30163" y="131763"/>
                    </a:lnTo>
                    <a:lnTo>
                      <a:pt x="26988" y="131763"/>
                    </a:lnTo>
                    <a:lnTo>
                      <a:pt x="25400" y="133350"/>
                    </a:lnTo>
                    <a:lnTo>
                      <a:pt x="22225" y="136525"/>
                    </a:lnTo>
                    <a:lnTo>
                      <a:pt x="25400" y="138113"/>
                    </a:lnTo>
                    <a:lnTo>
                      <a:pt x="22225" y="138113"/>
                    </a:lnTo>
                    <a:lnTo>
                      <a:pt x="20638" y="138113"/>
                    </a:lnTo>
                    <a:lnTo>
                      <a:pt x="20638" y="141288"/>
                    </a:lnTo>
                    <a:lnTo>
                      <a:pt x="20638" y="142875"/>
                    </a:lnTo>
                    <a:lnTo>
                      <a:pt x="19050" y="142875"/>
                    </a:lnTo>
                    <a:lnTo>
                      <a:pt x="15875" y="142875"/>
                    </a:lnTo>
                    <a:lnTo>
                      <a:pt x="14288" y="142875"/>
                    </a:lnTo>
                    <a:lnTo>
                      <a:pt x="11113" y="144463"/>
                    </a:lnTo>
                    <a:lnTo>
                      <a:pt x="11113" y="142875"/>
                    </a:lnTo>
                    <a:lnTo>
                      <a:pt x="11113" y="141288"/>
                    </a:lnTo>
                    <a:lnTo>
                      <a:pt x="11113" y="138113"/>
                    </a:lnTo>
                    <a:lnTo>
                      <a:pt x="9525" y="138113"/>
                    </a:lnTo>
                    <a:lnTo>
                      <a:pt x="6350" y="138113"/>
                    </a:lnTo>
                    <a:lnTo>
                      <a:pt x="6350" y="136525"/>
                    </a:lnTo>
                    <a:lnTo>
                      <a:pt x="4763" y="133350"/>
                    </a:lnTo>
                    <a:lnTo>
                      <a:pt x="4763" y="131763"/>
                    </a:lnTo>
                    <a:lnTo>
                      <a:pt x="4763" y="130175"/>
                    </a:lnTo>
                    <a:lnTo>
                      <a:pt x="4763" y="127000"/>
                    </a:lnTo>
                    <a:lnTo>
                      <a:pt x="4763" y="125413"/>
                    </a:lnTo>
                    <a:lnTo>
                      <a:pt x="6350" y="125413"/>
                    </a:lnTo>
                    <a:lnTo>
                      <a:pt x="6350" y="122238"/>
                    </a:lnTo>
                    <a:lnTo>
                      <a:pt x="6350" y="120650"/>
                    </a:lnTo>
                    <a:lnTo>
                      <a:pt x="9525" y="117475"/>
                    </a:lnTo>
                    <a:lnTo>
                      <a:pt x="11113" y="115888"/>
                    </a:lnTo>
                    <a:lnTo>
                      <a:pt x="14288" y="115888"/>
                    </a:lnTo>
                    <a:lnTo>
                      <a:pt x="11113" y="114300"/>
                    </a:lnTo>
                    <a:lnTo>
                      <a:pt x="14288" y="111125"/>
                    </a:lnTo>
                    <a:lnTo>
                      <a:pt x="14288" y="109538"/>
                    </a:lnTo>
                    <a:lnTo>
                      <a:pt x="11113" y="109538"/>
                    </a:lnTo>
                    <a:lnTo>
                      <a:pt x="9525" y="109538"/>
                    </a:lnTo>
                    <a:lnTo>
                      <a:pt x="6350" y="109538"/>
                    </a:lnTo>
                    <a:lnTo>
                      <a:pt x="4763" y="111125"/>
                    </a:lnTo>
                    <a:lnTo>
                      <a:pt x="4763" y="109538"/>
                    </a:lnTo>
                    <a:lnTo>
                      <a:pt x="6350" y="106363"/>
                    </a:lnTo>
                    <a:lnTo>
                      <a:pt x="4763" y="106363"/>
                    </a:lnTo>
                    <a:lnTo>
                      <a:pt x="3175" y="109538"/>
                    </a:lnTo>
                    <a:lnTo>
                      <a:pt x="3175" y="106363"/>
                    </a:lnTo>
                    <a:lnTo>
                      <a:pt x="0" y="106363"/>
                    </a:lnTo>
                    <a:lnTo>
                      <a:pt x="0" y="104775"/>
                    </a:lnTo>
                    <a:lnTo>
                      <a:pt x="3175" y="104775"/>
                    </a:lnTo>
                    <a:lnTo>
                      <a:pt x="3175" y="101600"/>
                    </a:lnTo>
                    <a:lnTo>
                      <a:pt x="4763" y="100013"/>
                    </a:lnTo>
                    <a:lnTo>
                      <a:pt x="6350" y="98425"/>
                    </a:lnTo>
                    <a:lnTo>
                      <a:pt x="6350" y="95250"/>
                    </a:lnTo>
                    <a:lnTo>
                      <a:pt x="6350" y="93663"/>
                    </a:lnTo>
                    <a:lnTo>
                      <a:pt x="6350" y="90488"/>
                    </a:lnTo>
                    <a:lnTo>
                      <a:pt x="9525" y="93663"/>
                    </a:lnTo>
                    <a:lnTo>
                      <a:pt x="11113" y="93663"/>
                    </a:lnTo>
                    <a:lnTo>
                      <a:pt x="14288" y="90488"/>
                    </a:lnTo>
                    <a:lnTo>
                      <a:pt x="14288" y="88900"/>
                    </a:lnTo>
                    <a:lnTo>
                      <a:pt x="14288" y="85725"/>
                    </a:lnTo>
                    <a:lnTo>
                      <a:pt x="14288" y="84138"/>
                    </a:lnTo>
                    <a:lnTo>
                      <a:pt x="11113" y="84138"/>
                    </a:lnTo>
                    <a:lnTo>
                      <a:pt x="11113" y="82550"/>
                    </a:lnTo>
                    <a:lnTo>
                      <a:pt x="11113" y="79375"/>
                    </a:lnTo>
                    <a:lnTo>
                      <a:pt x="11113" y="77788"/>
                    </a:lnTo>
                    <a:lnTo>
                      <a:pt x="14288" y="77788"/>
                    </a:lnTo>
                    <a:lnTo>
                      <a:pt x="14288" y="74613"/>
                    </a:lnTo>
                    <a:lnTo>
                      <a:pt x="14288" y="73025"/>
                    </a:lnTo>
                    <a:lnTo>
                      <a:pt x="11113" y="73025"/>
                    </a:lnTo>
                    <a:lnTo>
                      <a:pt x="11113" y="69850"/>
                    </a:lnTo>
                    <a:lnTo>
                      <a:pt x="14288" y="69850"/>
                    </a:lnTo>
                    <a:lnTo>
                      <a:pt x="15875" y="68263"/>
                    </a:lnTo>
                    <a:lnTo>
                      <a:pt x="19050" y="66675"/>
                    </a:lnTo>
                    <a:lnTo>
                      <a:pt x="20638" y="66675"/>
                    </a:lnTo>
                    <a:lnTo>
                      <a:pt x="20638" y="63500"/>
                    </a:lnTo>
                    <a:lnTo>
                      <a:pt x="20638" y="61913"/>
                    </a:lnTo>
                    <a:lnTo>
                      <a:pt x="20638" y="58738"/>
                    </a:lnTo>
                    <a:lnTo>
                      <a:pt x="22225" y="58738"/>
                    </a:lnTo>
                    <a:lnTo>
                      <a:pt x="25400" y="58738"/>
                    </a:lnTo>
                    <a:lnTo>
                      <a:pt x="22225" y="61913"/>
                    </a:lnTo>
                    <a:lnTo>
                      <a:pt x="22225" y="63500"/>
                    </a:lnTo>
                    <a:lnTo>
                      <a:pt x="22225" y="66675"/>
                    </a:lnTo>
                    <a:lnTo>
                      <a:pt x="25400" y="63500"/>
                    </a:lnTo>
                    <a:lnTo>
                      <a:pt x="25400" y="61913"/>
                    </a:lnTo>
                    <a:lnTo>
                      <a:pt x="26988" y="61913"/>
                    </a:lnTo>
                    <a:lnTo>
                      <a:pt x="26988" y="58738"/>
                    </a:lnTo>
                    <a:lnTo>
                      <a:pt x="25400" y="58738"/>
                    </a:lnTo>
                    <a:lnTo>
                      <a:pt x="25400" y="57150"/>
                    </a:lnTo>
                    <a:lnTo>
                      <a:pt x="26988" y="57150"/>
                    </a:lnTo>
                    <a:lnTo>
                      <a:pt x="26988" y="55563"/>
                    </a:lnTo>
                    <a:lnTo>
                      <a:pt x="30163" y="52388"/>
                    </a:lnTo>
                    <a:lnTo>
                      <a:pt x="30163" y="50800"/>
                    </a:lnTo>
                    <a:lnTo>
                      <a:pt x="31750" y="50800"/>
                    </a:lnTo>
                    <a:lnTo>
                      <a:pt x="30163" y="47625"/>
                    </a:lnTo>
                    <a:lnTo>
                      <a:pt x="30163" y="46037"/>
                    </a:lnTo>
                    <a:lnTo>
                      <a:pt x="30163" y="42862"/>
                    </a:lnTo>
                    <a:lnTo>
                      <a:pt x="31750" y="41275"/>
                    </a:lnTo>
                    <a:lnTo>
                      <a:pt x="30163" y="41275"/>
                    </a:lnTo>
                    <a:lnTo>
                      <a:pt x="30163" y="39687"/>
                    </a:lnTo>
                    <a:lnTo>
                      <a:pt x="31750" y="39687"/>
                    </a:lnTo>
                    <a:lnTo>
                      <a:pt x="34925" y="39687"/>
                    </a:lnTo>
                    <a:lnTo>
                      <a:pt x="31750" y="36512"/>
                    </a:lnTo>
                    <a:lnTo>
                      <a:pt x="34925" y="36512"/>
                    </a:lnTo>
                    <a:lnTo>
                      <a:pt x="36513" y="34925"/>
                    </a:lnTo>
                    <a:lnTo>
                      <a:pt x="36513" y="31750"/>
                    </a:lnTo>
                    <a:lnTo>
                      <a:pt x="38100" y="31750"/>
                    </a:lnTo>
                    <a:lnTo>
                      <a:pt x="38100" y="34925"/>
                    </a:lnTo>
                    <a:lnTo>
                      <a:pt x="41275" y="34925"/>
                    </a:lnTo>
                    <a:lnTo>
                      <a:pt x="41275" y="31750"/>
                    </a:lnTo>
                    <a:lnTo>
                      <a:pt x="42863" y="31750"/>
                    </a:lnTo>
                    <a:lnTo>
                      <a:pt x="42863" y="30162"/>
                    </a:lnTo>
                    <a:lnTo>
                      <a:pt x="42863" y="26987"/>
                    </a:lnTo>
                    <a:lnTo>
                      <a:pt x="46038" y="26987"/>
                    </a:lnTo>
                    <a:lnTo>
                      <a:pt x="47625" y="26987"/>
                    </a:lnTo>
                    <a:lnTo>
                      <a:pt x="50800" y="30162"/>
                    </a:lnTo>
                    <a:lnTo>
                      <a:pt x="50800" y="26987"/>
                    </a:lnTo>
                    <a:lnTo>
                      <a:pt x="52388" y="25400"/>
                    </a:lnTo>
                    <a:lnTo>
                      <a:pt x="53975" y="25400"/>
                    </a:lnTo>
                    <a:lnTo>
                      <a:pt x="57150" y="23812"/>
                    </a:lnTo>
                    <a:lnTo>
                      <a:pt x="57150" y="20637"/>
                    </a:lnTo>
                    <a:lnTo>
                      <a:pt x="58738" y="20637"/>
                    </a:lnTo>
                    <a:lnTo>
                      <a:pt x="58738" y="23812"/>
                    </a:lnTo>
                    <a:lnTo>
                      <a:pt x="58738" y="25400"/>
                    </a:lnTo>
                    <a:lnTo>
                      <a:pt x="61913" y="25400"/>
                    </a:lnTo>
                    <a:lnTo>
                      <a:pt x="63500" y="23812"/>
                    </a:lnTo>
                    <a:lnTo>
                      <a:pt x="61913" y="20637"/>
                    </a:lnTo>
                    <a:lnTo>
                      <a:pt x="63500" y="19050"/>
                    </a:lnTo>
                    <a:lnTo>
                      <a:pt x="65088" y="19050"/>
                    </a:lnTo>
                    <a:lnTo>
                      <a:pt x="68263" y="19050"/>
                    </a:lnTo>
                    <a:lnTo>
                      <a:pt x="68263" y="20637"/>
                    </a:lnTo>
                    <a:lnTo>
                      <a:pt x="69850" y="20637"/>
                    </a:lnTo>
                    <a:lnTo>
                      <a:pt x="69850" y="19050"/>
                    </a:lnTo>
                    <a:lnTo>
                      <a:pt x="69850" y="15875"/>
                    </a:lnTo>
                    <a:lnTo>
                      <a:pt x="73025" y="14287"/>
                    </a:lnTo>
                    <a:lnTo>
                      <a:pt x="73025" y="15875"/>
                    </a:lnTo>
                    <a:lnTo>
                      <a:pt x="73025" y="19050"/>
                    </a:lnTo>
                    <a:lnTo>
                      <a:pt x="74613" y="19050"/>
                    </a:lnTo>
                    <a:lnTo>
                      <a:pt x="74613" y="15875"/>
                    </a:lnTo>
                    <a:lnTo>
                      <a:pt x="77788" y="15875"/>
                    </a:lnTo>
                    <a:lnTo>
                      <a:pt x="79375" y="14287"/>
                    </a:lnTo>
                    <a:lnTo>
                      <a:pt x="79375" y="11112"/>
                    </a:lnTo>
                    <a:lnTo>
                      <a:pt x="80963" y="9525"/>
                    </a:lnTo>
                    <a:lnTo>
                      <a:pt x="84138" y="9525"/>
                    </a:lnTo>
                    <a:lnTo>
                      <a:pt x="85725" y="9525"/>
                    </a:lnTo>
                    <a:lnTo>
                      <a:pt x="88900" y="9525"/>
                    </a:lnTo>
                    <a:lnTo>
                      <a:pt x="90488" y="9525"/>
                    </a:lnTo>
                    <a:lnTo>
                      <a:pt x="90488" y="11112"/>
                    </a:lnTo>
                    <a:lnTo>
                      <a:pt x="93663" y="9525"/>
                    </a:lnTo>
                    <a:lnTo>
                      <a:pt x="95250" y="9525"/>
                    </a:lnTo>
                    <a:lnTo>
                      <a:pt x="96838" y="9525"/>
                    </a:lnTo>
                    <a:lnTo>
                      <a:pt x="100013" y="9525"/>
                    </a:lnTo>
                    <a:lnTo>
                      <a:pt x="100013" y="7937"/>
                    </a:lnTo>
                    <a:lnTo>
                      <a:pt x="101600" y="4762"/>
                    </a:lnTo>
                    <a:lnTo>
                      <a:pt x="104775" y="3175"/>
                    </a:lnTo>
                    <a:lnTo>
                      <a:pt x="106363" y="3175"/>
                    </a:lnTo>
                    <a:lnTo>
                      <a:pt x="109538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7C5EC5B9-B9B9-0705-230D-749A1590A52C}"/>
                  </a:ext>
                </a:extLst>
              </p:cNvPr>
              <p:cNvSpPr>
                <a:spLocks/>
              </p:cNvSpPr>
              <p:nvPr/>
            </p:nvSpPr>
            <p:spPr bwMode="auto">
              <a:xfrm rot="4789443">
                <a:off x="5384150" y="2122803"/>
                <a:ext cx="660263" cy="957328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EF13B1EC-E4D7-C93E-9D52-A97CF31600E9}"/>
                  </a:ext>
                </a:extLst>
              </p:cNvPr>
              <p:cNvSpPr/>
              <p:nvPr/>
            </p:nvSpPr>
            <p:spPr>
              <a:xfrm rot="5400000" flipH="1" flipV="1">
                <a:off x="5328453" y="3764854"/>
                <a:ext cx="2103545" cy="434937"/>
              </a:xfrm>
              <a:custGeom>
                <a:avLst/>
                <a:gdLst>
                  <a:gd name="connsiteX0" fmla="*/ 327282 w 2377881"/>
                  <a:gd name="connsiteY0" fmla="*/ 501500 h 509406"/>
                  <a:gd name="connsiteX1" fmla="*/ 335854 w 2377881"/>
                  <a:gd name="connsiteY1" fmla="*/ 502452 h 509406"/>
                  <a:gd name="connsiteX2" fmla="*/ 335759 w 2377881"/>
                  <a:gd name="connsiteY2" fmla="*/ 504452 h 509406"/>
                  <a:gd name="connsiteX3" fmla="*/ 335664 w 2377881"/>
                  <a:gd name="connsiteY3" fmla="*/ 505976 h 509406"/>
                  <a:gd name="connsiteX4" fmla="*/ 334330 w 2377881"/>
                  <a:gd name="connsiteY4" fmla="*/ 507977 h 509406"/>
                  <a:gd name="connsiteX5" fmla="*/ 329377 w 2377881"/>
                  <a:gd name="connsiteY5" fmla="*/ 504929 h 509406"/>
                  <a:gd name="connsiteX6" fmla="*/ 324710 w 2377881"/>
                  <a:gd name="connsiteY6" fmla="*/ 505024 h 509406"/>
                  <a:gd name="connsiteX7" fmla="*/ 324805 w 2377881"/>
                  <a:gd name="connsiteY7" fmla="*/ 504929 h 509406"/>
                  <a:gd name="connsiteX8" fmla="*/ 442915 w 2377881"/>
                  <a:gd name="connsiteY8" fmla="*/ 497880 h 509406"/>
                  <a:gd name="connsiteX9" fmla="*/ 446058 w 2377881"/>
                  <a:gd name="connsiteY9" fmla="*/ 500261 h 509406"/>
                  <a:gd name="connsiteX10" fmla="*/ 444153 w 2377881"/>
                  <a:gd name="connsiteY10" fmla="*/ 509405 h 509406"/>
                  <a:gd name="connsiteX11" fmla="*/ 437200 w 2377881"/>
                  <a:gd name="connsiteY11" fmla="*/ 504071 h 509406"/>
                  <a:gd name="connsiteX12" fmla="*/ 434247 w 2377881"/>
                  <a:gd name="connsiteY12" fmla="*/ 501785 h 509406"/>
                  <a:gd name="connsiteX13" fmla="*/ 438343 w 2377881"/>
                  <a:gd name="connsiteY13" fmla="*/ 502261 h 509406"/>
                  <a:gd name="connsiteX14" fmla="*/ 444058 w 2377881"/>
                  <a:gd name="connsiteY14" fmla="*/ 500261 h 509406"/>
                  <a:gd name="connsiteX15" fmla="*/ 442915 w 2377881"/>
                  <a:gd name="connsiteY15" fmla="*/ 497880 h 509406"/>
                  <a:gd name="connsiteX16" fmla="*/ 340521 w 2377881"/>
                  <a:gd name="connsiteY16" fmla="*/ 488927 h 509406"/>
                  <a:gd name="connsiteX17" fmla="*/ 349380 w 2377881"/>
                  <a:gd name="connsiteY17" fmla="*/ 490165 h 509406"/>
                  <a:gd name="connsiteX18" fmla="*/ 350449 w 2377881"/>
                  <a:gd name="connsiteY18" fmla="*/ 489633 h 509406"/>
                  <a:gd name="connsiteX19" fmla="*/ 349284 w 2377881"/>
                  <a:gd name="connsiteY19" fmla="*/ 491309 h 509406"/>
                  <a:gd name="connsiteX20" fmla="*/ 340521 w 2377881"/>
                  <a:gd name="connsiteY20" fmla="*/ 488927 h 509406"/>
                  <a:gd name="connsiteX21" fmla="*/ 361381 w 2377881"/>
                  <a:gd name="connsiteY21" fmla="*/ 481498 h 509406"/>
                  <a:gd name="connsiteX22" fmla="*/ 357809 w 2377881"/>
                  <a:gd name="connsiteY22" fmla="*/ 485974 h 509406"/>
                  <a:gd name="connsiteX23" fmla="*/ 350449 w 2377881"/>
                  <a:gd name="connsiteY23" fmla="*/ 489633 h 509406"/>
                  <a:gd name="connsiteX24" fmla="*/ 352332 w 2377881"/>
                  <a:gd name="connsiteY24" fmla="*/ 486927 h 509406"/>
                  <a:gd name="connsiteX25" fmla="*/ 360905 w 2377881"/>
                  <a:gd name="connsiteY25" fmla="*/ 481784 h 509406"/>
                  <a:gd name="connsiteX26" fmla="*/ 420436 w 2377881"/>
                  <a:gd name="connsiteY26" fmla="*/ 479973 h 509406"/>
                  <a:gd name="connsiteX27" fmla="*/ 425104 w 2377881"/>
                  <a:gd name="connsiteY27" fmla="*/ 480735 h 509406"/>
                  <a:gd name="connsiteX28" fmla="*/ 432248 w 2377881"/>
                  <a:gd name="connsiteY28" fmla="*/ 480449 h 509406"/>
                  <a:gd name="connsiteX29" fmla="*/ 423389 w 2377881"/>
                  <a:gd name="connsiteY29" fmla="*/ 484164 h 509406"/>
                  <a:gd name="connsiteX30" fmla="*/ 419103 w 2377881"/>
                  <a:gd name="connsiteY30" fmla="*/ 482830 h 509406"/>
                  <a:gd name="connsiteX31" fmla="*/ 417484 w 2377881"/>
                  <a:gd name="connsiteY31" fmla="*/ 480544 h 509406"/>
                  <a:gd name="connsiteX32" fmla="*/ 420436 w 2377881"/>
                  <a:gd name="connsiteY32" fmla="*/ 479973 h 509406"/>
                  <a:gd name="connsiteX33" fmla="*/ 399576 w 2377881"/>
                  <a:gd name="connsiteY33" fmla="*/ 473496 h 509406"/>
                  <a:gd name="connsiteX34" fmla="*/ 409577 w 2377881"/>
                  <a:gd name="connsiteY34" fmla="*/ 479592 h 509406"/>
                  <a:gd name="connsiteX35" fmla="*/ 409482 w 2377881"/>
                  <a:gd name="connsiteY35" fmla="*/ 480830 h 509406"/>
                  <a:gd name="connsiteX36" fmla="*/ 405481 w 2377881"/>
                  <a:gd name="connsiteY36" fmla="*/ 482069 h 509406"/>
                  <a:gd name="connsiteX37" fmla="*/ 404529 w 2377881"/>
                  <a:gd name="connsiteY37" fmla="*/ 481211 h 509406"/>
                  <a:gd name="connsiteX38" fmla="*/ 401005 w 2377881"/>
                  <a:gd name="connsiteY38" fmla="*/ 477401 h 509406"/>
                  <a:gd name="connsiteX39" fmla="*/ 399766 w 2377881"/>
                  <a:gd name="connsiteY39" fmla="*/ 476735 h 509406"/>
                  <a:gd name="connsiteX40" fmla="*/ 394432 w 2377881"/>
                  <a:gd name="connsiteY40" fmla="*/ 477973 h 509406"/>
                  <a:gd name="connsiteX41" fmla="*/ 394242 w 2377881"/>
                  <a:gd name="connsiteY41" fmla="*/ 477592 h 509406"/>
                  <a:gd name="connsiteX42" fmla="*/ 394337 w 2377881"/>
                  <a:gd name="connsiteY42" fmla="*/ 475687 h 509406"/>
                  <a:gd name="connsiteX43" fmla="*/ 399576 w 2377881"/>
                  <a:gd name="connsiteY43" fmla="*/ 473496 h 509406"/>
                  <a:gd name="connsiteX44" fmla="*/ 624843 w 2377881"/>
                  <a:gd name="connsiteY44" fmla="*/ 467972 h 509406"/>
                  <a:gd name="connsiteX45" fmla="*/ 629320 w 2377881"/>
                  <a:gd name="connsiteY45" fmla="*/ 469210 h 509406"/>
                  <a:gd name="connsiteX46" fmla="*/ 626081 w 2377881"/>
                  <a:gd name="connsiteY46" fmla="*/ 474449 h 509406"/>
                  <a:gd name="connsiteX47" fmla="*/ 622557 w 2377881"/>
                  <a:gd name="connsiteY47" fmla="*/ 474830 h 509406"/>
                  <a:gd name="connsiteX48" fmla="*/ 618842 w 2377881"/>
                  <a:gd name="connsiteY48" fmla="*/ 475211 h 509406"/>
                  <a:gd name="connsiteX49" fmla="*/ 611794 w 2377881"/>
                  <a:gd name="connsiteY49" fmla="*/ 475211 h 509406"/>
                  <a:gd name="connsiteX50" fmla="*/ 612365 w 2377881"/>
                  <a:gd name="connsiteY50" fmla="*/ 470448 h 509406"/>
                  <a:gd name="connsiteX51" fmla="*/ 623128 w 2377881"/>
                  <a:gd name="connsiteY51" fmla="*/ 470353 h 509406"/>
                  <a:gd name="connsiteX52" fmla="*/ 623986 w 2377881"/>
                  <a:gd name="connsiteY52" fmla="*/ 469115 h 509406"/>
                  <a:gd name="connsiteX53" fmla="*/ 971267 w 2377881"/>
                  <a:gd name="connsiteY53" fmla="*/ 463972 h 509406"/>
                  <a:gd name="connsiteX54" fmla="*/ 981935 w 2377881"/>
                  <a:gd name="connsiteY54" fmla="*/ 463972 h 509406"/>
                  <a:gd name="connsiteX55" fmla="*/ 981744 w 2377881"/>
                  <a:gd name="connsiteY55" fmla="*/ 464162 h 509406"/>
                  <a:gd name="connsiteX56" fmla="*/ 976886 w 2377881"/>
                  <a:gd name="connsiteY56" fmla="*/ 468163 h 509406"/>
                  <a:gd name="connsiteX57" fmla="*/ 971362 w 2377881"/>
                  <a:gd name="connsiteY57" fmla="*/ 465781 h 509406"/>
                  <a:gd name="connsiteX58" fmla="*/ 971171 w 2377881"/>
                  <a:gd name="connsiteY58" fmla="*/ 464638 h 509406"/>
                  <a:gd name="connsiteX59" fmla="*/ 971267 w 2377881"/>
                  <a:gd name="connsiteY59" fmla="*/ 463972 h 509406"/>
                  <a:gd name="connsiteX60" fmla="*/ 481206 w 2377881"/>
                  <a:gd name="connsiteY60" fmla="*/ 462448 h 509406"/>
                  <a:gd name="connsiteX61" fmla="*/ 487016 w 2377881"/>
                  <a:gd name="connsiteY61" fmla="*/ 470925 h 509406"/>
                  <a:gd name="connsiteX62" fmla="*/ 483301 w 2377881"/>
                  <a:gd name="connsiteY62" fmla="*/ 470163 h 509406"/>
                  <a:gd name="connsiteX63" fmla="*/ 481206 w 2377881"/>
                  <a:gd name="connsiteY63" fmla="*/ 469687 h 509406"/>
                  <a:gd name="connsiteX64" fmla="*/ 476634 w 2377881"/>
                  <a:gd name="connsiteY64" fmla="*/ 463876 h 509406"/>
                  <a:gd name="connsiteX65" fmla="*/ 481206 w 2377881"/>
                  <a:gd name="connsiteY65" fmla="*/ 462448 h 509406"/>
                  <a:gd name="connsiteX66" fmla="*/ 517210 w 2377881"/>
                  <a:gd name="connsiteY66" fmla="*/ 462447 h 509406"/>
                  <a:gd name="connsiteX67" fmla="*/ 522925 w 2377881"/>
                  <a:gd name="connsiteY67" fmla="*/ 466257 h 509406"/>
                  <a:gd name="connsiteX68" fmla="*/ 521116 w 2377881"/>
                  <a:gd name="connsiteY68" fmla="*/ 467496 h 509406"/>
                  <a:gd name="connsiteX69" fmla="*/ 509686 w 2377881"/>
                  <a:gd name="connsiteY69" fmla="*/ 472163 h 509406"/>
                  <a:gd name="connsiteX70" fmla="*/ 515306 w 2377881"/>
                  <a:gd name="connsiteY70" fmla="*/ 476259 h 509406"/>
                  <a:gd name="connsiteX71" fmla="*/ 514829 w 2377881"/>
                  <a:gd name="connsiteY71" fmla="*/ 478068 h 509406"/>
                  <a:gd name="connsiteX72" fmla="*/ 514067 w 2377881"/>
                  <a:gd name="connsiteY72" fmla="*/ 478926 h 509406"/>
                  <a:gd name="connsiteX73" fmla="*/ 510352 w 2377881"/>
                  <a:gd name="connsiteY73" fmla="*/ 479116 h 509406"/>
                  <a:gd name="connsiteX74" fmla="*/ 504733 w 2377881"/>
                  <a:gd name="connsiteY74" fmla="*/ 476830 h 509406"/>
                  <a:gd name="connsiteX75" fmla="*/ 502732 w 2377881"/>
                  <a:gd name="connsiteY75" fmla="*/ 482069 h 509406"/>
                  <a:gd name="connsiteX76" fmla="*/ 500447 w 2377881"/>
                  <a:gd name="connsiteY76" fmla="*/ 477402 h 509406"/>
                  <a:gd name="connsiteX77" fmla="*/ 509495 w 2377881"/>
                  <a:gd name="connsiteY77" fmla="*/ 465400 h 509406"/>
                  <a:gd name="connsiteX78" fmla="*/ 515210 w 2377881"/>
                  <a:gd name="connsiteY78" fmla="*/ 463209 h 509406"/>
                  <a:gd name="connsiteX79" fmla="*/ 870588 w 2377881"/>
                  <a:gd name="connsiteY79" fmla="*/ 462066 h 509406"/>
                  <a:gd name="connsiteX80" fmla="*/ 873350 w 2377881"/>
                  <a:gd name="connsiteY80" fmla="*/ 463400 h 509406"/>
                  <a:gd name="connsiteX81" fmla="*/ 872969 w 2377881"/>
                  <a:gd name="connsiteY81" fmla="*/ 469305 h 509406"/>
                  <a:gd name="connsiteX82" fmla="*/ 870016 w 2377881"/>
                  <a:gd name="connsiteY82" fmla="*/ 470639 h 509406"/>
                  <a:gd name="connsiteX83" fmla="*/ 862206 w 2377881"/>
                  <a:gd name="connsiteY83" fmla="*/ 472734 h 509406"/>
                  <a:gd name="connsiteX84" fmla="*/ 869254 w 2377881"/>
                  <a:gd name="connsiteY84" fmla="*/ 467781 h 509406"/>
                  <a:gd name="connsiteX85" fmla="*/ 868587 w 2377881"/>
                  <a:gd name="connsiteY85" fmla="*/ 462923 h 509406"/>
                  <a:gd name="connsiteX86" fmla="*/ 870588 w 2377881"/>
                  <a:gd name="connsiteY86" fmla="*/ 462066 h 509406"/>
                  <a:gd name="connsiteX87" fmla="*/ 685231 w 2377881"/>
                  <a:gd name="connsiteY87" fmla="*/ 462066 h 509406"/>
                  <a:gd name="connsiteX88" fmla="*/ 687898 w 2377881"/>
                  <a:gd name="connsiteY88" fmla="*/ 464257 h 509406"/>
                  <a:gd name="connsiteX89" fmla="*/ 685421 w 2377881"/>
                  <a:gd name="connsiteY89" fmla="*/ 467210 h 509406"/>
                  <a:gd name="connsiteX90" fmla="*/ 690565 w 2377881"/>
                  <a:gd name="connsiteY90" fmla="*/ 469686 h 509406"/>
                  <a:gd name="connsiteX91" fmla="*/ 690184 w 2377881"/>
                  <a:gd name="connsiteY91" fmla="*/ 471877 h 509406"/>
                  <a:gd name="connsiteX92" fmla="*/ 689707 w 2377881"/>
                  <a:gd name="connsiteY92" fmla="*/ 472067 h 509406"/>
                  <a:gd name="connsiteX93" fmla="*/ 680278 w 2377881"/>
                  <a:gd name="connsiteY93" fmla="*/ 468067 h 509406"/>
                  <a:gd name="connsiteX94" fmla="*/ 685231 w 2377881"/>
                  <a:gd name="connsiteY94" fmla="*/ 462066 h 509406"/>
                  <a:gd name="connsiteX95" fmla="*/ 571312 w 2377881"/>
                  <a:gd name="connsiteY95" fmla="*/ 461114 h 509406"/>
                  <a:gd name="connsiteX96" fmla="*/ 574932 w 2377881"/>
                  <a:gd name="connsiteY96" fmla="*/ 469686 h 509406"/>
                  <a:gd name="connsiteX97" fmla="*/ 569217 w 2377881"/>
                  <a:gd name="connsiteY97" fmla="*/ 466067 h 509406"/>
                  <a:gd name="connsiteX98" fmla="*/ 564359 w 2377881"/>
                  <a:gd name="connsiteY98" fmla="*/ 465209 h 509406"/>
                  <a:gd name="connsiteX99" fmla="*/ 560073 w 2377881"/>
                  <a:gd name="connsiteY99" fmla="*/ 464543 h 509406"/>
                  <a:gd name="connsiteX100" fmla="*/ 557120 w 2377881"/>
                  <a:gd name="connsiteY100" fmla="*/ 468353 h 509406"/>
                  <a:gd name="connsiteX101" fmla="*/ 551977 w 2377881"/>
                  <a:gd name="connsiteY101" fmla="*/ 466257 h 509406"/>
                  <a:gd name="connsiteX102" fmla="*/ 554167 w 2377881"/>
                  <a:gd name="connsiteY102" fmla="*/ 471591 h 509406"/>
                  <a:gd name="connsiteX103" fmla="*/ 556930 w 2377881"/>
                  <a:gd name="connsiteY103" fmla="*/ 478068 h 509406"/>
                  <a:gd name="connsiteX104" fmla="*/ 555501 w 2377881"/>
                  <a:gd name="connsiteY104" fmla="*/ 478449 h 509406"/>
                  <a:gd name="connsiteX105" fmla="*/ 553691 w 2377881"/>
                  <a:gd name="connsiteY105" fmla="*/ 478925 h 509406"/>
                  <a:gd name="connsiteX106" fmla="*/ 549405 w 2377881"/>
                  <a:gd name="connsiteY106" fmla="*/ 474068 h 509406"/>
                  <a:gd name="connsiteX107" fmla="*/ 548548 w 2377881"/>
                  <a:gd name="connsiteY107" fmla="*/ 472353 h 509406"/>
                  <a:gd name="connsiteX108" fmla="*/ 547786 w 2377881"/>
                  <a:gd name="connsiteY108" fmla="*/ 470924 h 509406"/>
                  <a:gd name="connsiteX109" fmla="*/ 543499 w 2377881"/>
                  <a:gd name="connsiteY109" fmla="*/ 467305 h 509406"/>
                  <a:gd name="connsiteX110" fmla="*/ 537880 w 2377881"/>
                  <a:gd name="connsiteY110" fmla="*/ 465590 h 509406"/>
                  <a:gd name="connsiteX111" fmla="*/ 533212 w 2377881"/>
                  <a:gd name="connsiteY111" fmla="*/ 476354 h 509406"/>
                  <a:gd name="connsiteX112" fmla="*/ 530164 w 2377881"/>
                  <a:gd name="connsiteY112" fmla="*/ 476830 h 509406"/>
                  <a:gd name="connsiteX113" fmla="*/ 527974 w 2377881"/>
                  <a:gd name="connsiteY113" fmla="*/ 477211 h 509406"/>
                  <a:gd name="connsiteX114" fmla="*/ 522544 w 2377881"/>
                  <a:gd name="connsiteY114" fmla="*/ 475306 h 509406"/>
                  <a:gd name="connsiteX115" fmla="*/ 521497 w 2377881"/>
                  <a:gd name="connsiteY115" fmla="*/ 472639 h 509406"/>
                  <a:gd name="connsiteX116" fmla="*/ 521211 w 2377881"/>
                  <a:gd name="connsiteY116" fmla="*/ 471877 h 509406"/>
                  <a:gd name="connsiteX117" fmla="*/ 520449 w 2377881"/>
                  <a:gd name="connsiteY117" fmla="*/ 470258 h 509406"/>
                  <a:gd name="connsiteX118" fmla="*/ 521497 w 2377881"/>
                  <a:gd name="connsiteY118" fmla="*/ 470448 h 509406"/>
                  <a:gd name="connsiteX119" fmla="*/ 527688 w 2377881"/>
                  <a:gd name="connsiteY119" fmla="*/ 467400 h 509406"/>
                  <a:gd name="connsiteX120" fmla="*/ 544261 w 2377881"/>
                  <a:gd name="connsiteY120" fmla="*/ 461876 h 509406"/>
                  <a:gd name="connsiteX121" fmla="*/ 552453 w 2377881"/>
                  <a:gd name="connsiteY121" fmla="*/ 461590 h 509406"/>
                  <a:gd name="connsiteX122" fmla="*/ 571312 w 2377881"/>
                  <a:gd name="connsiteY122" fmla="*/ 461114 h 509406"/>
                  <a:gd name="connsiteX123" fmla="*/ 701804 w 2377881"/>
                  <a:gd name="connsiteY123" fmla="*/ 461019 h 509406"/>
                  <a:gd name="connsiteX124" fmla="*/ 705710 w 2377881"/>
                  <a:gd name="connsiteY124" fmla="*/ 461590 h 509406"/>
                  <a:gd name="connsiteX125" fmla="*/ 705995 w 2377881"/>
                  <a:gd name="connsiteY125" fmla="*/ 462543 h 509406"/>
                  <a:gd name="connsiteX126" fmla="*/ 706377 w 2377881"/>
                  <a:gd name="connsiteY126" fmla="*/ 464162 h 509406"/>
                  <a:gd name="connsiteX127" fmla="*/ 694851 w 2377881"/>
                  <a:gd name="connsiteY127" fmla="*/ 467972 h 509406"/>
                  <a:gd name="connsiteX128" fmla="*/ 692279 w 2377881"/>
                  <a:gd name="connsiteY128" fmla="*/ 464162 h 509406"/>
                  <a:gd name="connsiteX129" fmla="*/ 692565 w 2377881"/>
                  <a:gd name="connsiteY129" fmla="*/ 464257 h 509406"/>
                  <a:gd name="connsiteX130" fmla="*/ 696566 w 2377881"/>
                  <a:gd name="connsiteY130" fmla="*/ 465686 h 509406"/>
                  <a:gd name="connsiteX131" fmla="*/ 701804 w 2377881"/>
                  <a:gd name="connsiteY131" fmla="*/ 461019 h 509406"/>
                  <a:gd name="connsiteX132" fmla="*/ 418627 w 2377881"/>
                  <a:gd name="connsiteY132" fmla="*/ 460733 h 509406"/>
                  <a:gd name="connsiteX133" fmla="*/ 423294 w 2377881"/>
                  <a:gd name="connsiteY133" fmla="*/ 463972 h 509406"/>
                  <a:gd name="connsiteX134" fmla="*/ 416817 w 2377881"/>
                  <a:gd name="connsiteY134" fmla="*/ 466448 h 509406"/>
                  <a:gd name="connsiteX135" fmla="*/ 412721 w 2377881"/>
                  <a:gd name="connsiteY135" fmla="*/ 467115 h 509406"/>
                  <a:gd name="connsiteX136" fmla="*/ 412150 w 2377881"/>
                  <a:gd name="connsiteY136" fmla="*/ 468544 h 509406"/>
                  <a:gd name="connsiteX137" fmla="*/ 409864 w 2377881"/>
                  <a:gd name="connsiteY137" fmla="*/ 470258 h 509406"/>
                  <a:gd name="connsiteX138" fmla="*/ 407197 w 2377881"/>
                  <a:gd name="connsiteY138" fmla="*/ 468925 h 509406"/>
                  <a:gd name="connsiteX139" fmla="*/ 406911 w 2377881"/>
                  <a:gd name="connsiteY139" fmla="*/ 466258 h 509406"/>
                  <a:gd name="connsiteX140" fmla="*/ 418627 w 2377881"/>
                  <a:gd name="connsiteY140" fmla="*/ 460733 h 509406"/>
                  <a:gd name="connsiteX141" fmla="*/ 432103 w 2377881"/>
                  <a:gd name="connsiteY141" fmla="*/ 460002 h 509406"/>
                  <a:gd name="connsiteX142" fmla="*/ 433580 w 2377881"/>
                  <a:gd name="connsiteY142" fmla="*/ 460066 h 509406"/>
                  <a:gd name="connsiteX143" fmla="*/ 438343 w 2377881"/>
                  <a:gd name="connsiteY143" fmla="*/ 460257 h 509406"/>
                  <a:gd name="connsiteX144" fmla="*/ 446725 w 2377881"/>
                  <a:gd name="connsiteY144" fmla="*/ 466924 h 509406"/>
                  <a:gd name="connsiteX145" fmla="*/ 445677 w 2377881"/>
                  <a:gd name="connsiteY145" fmla="*/ 468829 h 509406"/>
                  <a:gd name="connsiteX146" fmla="*/ 444439 w 2377881"/>
                  <a:gd name="connsiteY146" fmla="*/ 470925 h 509406"/>
                  <a:gd name="connsiteX147" fmla="*/ 437866 w 2377881"/>
                  <a:gd name="connsiteY147" fmla="*/ 475687 h 509406"/>
                  <a:gd name="connsiteX148" fmla="*/ 429866 w 2377881"/>
                  <a:gd name="connsiteY148" fmla="*/ 471401 h 509406"/>
                  <a:gd name="connsiteX149" fmla="*/ 437200 w 2377881"/>
                  <a:gd name="connsiteY149" fmla="*/ 469687 h 509406"/>
                  <a:gd name="connsiteX150" fmla="*/ 439009 w 2377881"/>
                  <a:gd name="connsiteY150" fmla="*/ 469306 h 509406"/>
                  <a:gd name="connsiteX151" fmla="*/ 435676 w 2377881"/>
                  <a:gd name="connsiteY151" fmla="*/ 462162 h 509406"/>
                  <a:gd name="connsiteX152" fmla="*/ 794864 w 2377881"/>
                  <a:gd name="connsiteY152" fmla="*/ 459685 h 509406"/>
                  <a:gd name="connsiteX153" fmla="*/ 790768 w 2377881"/>
                  <a:gd name="connsiteY153" fmla="*/ 463400 h 509406"/>
                  <a:gd name="connsiteX154" fmla="*/ 788196 w 2377881"/>
                  <a:gd name="connsiteY154" fmla="*/ 464162 h 509406"/>
                  <a:gd name="connsiteX155" fmla="*/ 786863 w 2377881"/>
                  <a:gd name="connsiteY155" fmla="*/ 467972 h 509406"/>
                  <a:gd name="connsiteX156" fmla="*/ 786577 w 2377881"/>
                  <a:gd name="connsiteY156" fmla="*/ 470448 h 509406"/>
                  <a:gd name="connsiteX157" fmla="*/ 783624 w 2377881"/>
                  <a:gd name="connsiteY157" fmla="*/ 469305 h 509406"/>
                  <a:gd name="connsiteX158" fmla="*/ 783815 w 2377881"/>
                  <a:gd name="connsiteY158" fmla="*/ 463305 h 509406"/>
                  <a:gd name="connsiteX159" fmla="*/ 786672 w 2377881"/>
                  <a:gd name="connsiteY159" fmla="*/ 461971 h 509406"/>
                  <a:gd name="connsiteX160" fmla="*/ 794864 w 2377881"/>
                  <a:gd name="connsiteY160" fmla="*/ 459685 h 509406"/>
                  <a:gd name="connsiteX161" fmla="*/ 759431 w 2377881"/>
                  <a:gd name="connsiteY161" fmla="*/ 459304 h 509406"/>
                  <a:gd name="connsiteX162" fmla="*/ 761145 w 2377881"/>
                  <a:gd name="connsiteY162" fmla="*/ 459970 h 509406"/>
                  <a:gd name="connsiteX163" fmla="*/ 764765 w 2377881"/>
                  <a:gd name="connsiteY163" fmla="*/ 461399 h 509406"/>
                  <a:gd name="connsiteX164" fmla="*/ 766384 w 2377881"/>
                  <a:gd name="connsiteY164" fmla="*/ 464352 h 509406"/>
                  <a:gd name="connsiteX165" fmla="*/ 769242 w 2377881"/>
                  <a:gd name="connsiteY165" fmla="*/ 463971 h 509406"/>
                  <a:gd name="connsiteX166" fmla="*/ 774576 w 2377881"/>
                  <a:gd name="connsiteY166" fmla="*/ 463304 h 509406"/>
                  <a:gd name="connsiteX167" fmla="*/ 774480 w 2377881"/>
                  <a:gd name="connsiteY167" fmla="*/ 468924 h 509406"/>
                  <a:gd name="connsiteX168" fmla="*/ 769432 w 2377881"/>
                  <a:gd name="connsiteY168" fmla="*/ 470734 h 509406"/>
                  <a:gd name="connsiteX169" fmla="*/ 761050 w 2377881"/>
                  <a:gd name="connsiteY169" fmla="*/ 467305 h 509406"/>
                  <a:gd name="connsiteX170" fmla="*/ 755049 w 2377881"/>
                  <a:gd name="connsiteY170" fmla="*/ 460351 h 509406"/>
                  <a:gd name="connsiteX171" fmla="*/ 759431 w 2377881"/>
                  <a:gd name="connsiteY171" fmla="*/ 459304 h 509406"/>
                  <a:gd name="connsiteX172" fmla="*/ 604935 w 2377881"/>
                  <a:gd name="connsiteY172" fmla="*/ 457209 h 509406"/>
                  <a:gd name="connsiteX173" fmla="*/ 605507 w 2377881"/>
                  <a:gd name="connsiteY173" fmla="*/ 459780 h 509406"/>
                  <a:gd name="connsiteX174" fmla="*/ 606269 w 2377881"/>
                  <a:gd name="connsiteY174" fmla="*/ 463114 h 509406"/>
                  <a:gd name="connsiteX175" fmla="*/ 597411 w 2377881"/>
                  <a:gd name="connsiteY175" fmla="*/ 468639 h 509406"/>
                  <a:gd name="connsiteX176" fmla="*/ 593505 w 2377881"/>
                  <a:gd name="connsiteY176" fmla="*/ 468448 h 509406"/>
                  <a:gd name="connsiteX177" fmla="*/ 592458 w 2377881"/>
                  <a:gd name="connsiteY177" fmla="*/ 468353 h 509406"/>
                  <a:gd name="connsiteX178" fmla="*/ 583790 w 2377881"/>
                  <a:gd name="connsiteY178" fmla="*/ 468829 h 509406"/>
                  <a:gd name="connsiteX179" fmla="*/ 575789 w 2377881"/>
                  <a:gd name="connsiteY179" fmla="*/ 471401 h 509406"/>
                  <a:gd name="connsiteX180" fmla="*/ 581123 w 2377881"/>
                  <a:gd name="connsiteY180" fmla="*/ 467972 h 509406"/>
                  <a:gd name="connsiteX181" fmla="*/ 582552 w 2377881"/>
                  <a:gd name="connsiteY181" fmla="*/ 466924 h 509406"/>
                  <a:gd name="connsiteX182" fmla="*/ 584456 w 2377881"/>
                  <a:gd name="connsiteY182" fmla="*/ 460638 h 509406"/>
                  <a:gd name="connsiteX183" fmla="*/ 593410 w 2377881"/>
                  <a:gd name="connsiteY183" fmla="*/ 463686 h 509406"/>
                  <a:gd name="connsiteX184" fmla="*/ 599792 w 2377881"/>
                  <a:gd name="connsiteY184" fmla="*/ 463305 h 509406"/>
                  <a:gd name="connsiteX185" fmla="*/ 604935 w 2377881"/>
                  <a:gd name="connsiteY185" fmla="*/ 457209 h 509406"/>
                  <a:gd name="connsiteX186" fmla="*/ 427484 w 2377881"/>
                  <a:gd name="connsiteY186" fmla="*/ 457209 h 509406"/>
                  <a:gd name="connsiteX187" fmla="*/ 432103 w 2377881"/>
                  <a:gd name="connsiteY187" fmla="*/ 460002 h 509406"/>
                  <a:gd name="connsiteX188" fmla="*/ 429199 w 2377881"/>
                  <a:gd name="connsiteY188" fmla="*/ 459876 h 509406"/>
                  <a:gd name="connsiteX189" fmla="*/ 427484 w 2377881"/>
                  <a:gd name="connsiteY189" fmla="*/ 457209 h 509406"/>
                  <a:gd name="connsiteX190" fmla="*/ 841631 w 2377881"/>
                  <a:gd name="connsiteY190" fmla="*/ 457018 h 509406"/>
                  <a:gd name="connsiteX191" fmla="*/ 844012 w 2377881"/>
                  <a:gd name="connsiteY191" fmla="*/ 457875 h 509406"/>
                  <a:gd name="connsiteX192" fmla="*/ 845060 w 2377881"/>
                  <a:gd name="connsiteY192" fmla="*/ 460447 h 509406"/>
                  <a:gd name="connsiteX193" fmla="*/ 841726 w 2377881"/>
                  <a:gd name="connsiteY193" fmla="*/ 463495 h 509406"/>
                  <a:gd name="connsiteX194" fmla="*/ 840583 w 2377881"/>
                  <a:gd name="connsiteY194" fmla="*/ 464352 h 509406"/>
                  <a:gd name="connsiteX195" fmla="*/ 840012 w 2377881"/>
                  <a:gd name="connsiteY195" fmla="*/ 466734 h 509406"/>
                  <a:gd name="connsiteX196" fmla="*/ 839917 w 2377881"/>
                  <a:gd name="connsiteY196" fmla="*/ 467496 h 509406"/>
                  <a:gd name="connsiteX197" fmla="*/ 837631 w 2377881"/>
                  <a:gd name="connsiteY197" fmla="*/ 470258 h 509406"/>
                  <a:gd name="connsiteX198" fmla="*/ 835059 w 2377881"/>
                  <a:gd name="connsiteY198" fmla="*/ 468829 h 509406"/>
                  <a:gd name="connsiteX199" fmla="*/ 834773 w 2377881"/>
                  <a:gd name="connsiteY199" fmla="*/ 466734 h 509406"/>
                  <a:gd name="connsiteX200" fmla="*/ 841631 w 2377881"/>
                  <a:gd name="connsiteY200" fmla="*/ 457018 h 509406"/>
                  <a:gd name="connsiteX201" fmla="*/ 896305 w 2377881"/>
                  <a:gd name="connsiteY201" fmla="*/ 454161 h 509406"/>
                  <a:gd name="connsiteX202" fmla="*/ 893733 w 2377881"/>
                  <a:gd name="connsiteY202" fmla="*/ 466448 h 509406"/>
                  <a:gd name="connsiteX203" fmla="*/ 887161 w 2377881"/>
                  <a:gd name="connsiteY203" fmla="*/ 464162 h 509406"/>
                  <a:gd name="connsiteX204" fmla="*/ 886113 w 2377881"/>
                  <a:gd name="connsiteY204" fmla="*/ 463781 h 509406"/>
                  <a:gd name="connsiteX205" fmla="*/ 887637 w 2377881"/>
                  <a:gd name="connsiteY205" fmla="*/ 459400 h 509406"/>
                  <a:gd name="connsiteX206" fmla="*/ 896305 w 2377881"/>
                  <a:gd name="connsiteY206" fmla="*/ 454161 h 509406"/>
                  <a:gd name="connsiteX207" fmla="*/ 1022892 w 2377881"/>
                  <a:gd name="connsiteY207" fmla="*/ 453684 h 509406"/>
                  <a:gd name="connsiteX208" fmla="*/ 1026131 w 2377881"/>
                  <a:gd name="connsiteY208" fmla="*/ 454256 h 509406"/>
                  <a:gd name="connsiteX209" fmla="*/ 1033084 w 2377881"/>
                  <a:gd name="connsiteY209" fmla="*/ 459685 h 509406"/>
                  <a:gd name="connsiteX210" fmla="*/ 1030798 w 2377881"/>
                  <a:gd name="connsiteY210" fmla="*/ 466257 h 509406"/>
                  <a:gd name="connsiteX211" fmla="*/ 1025369 w 2377881"/>
                  <a:gd name="connsiteY211" fmla="*/ 465972 h 509406"/>
                  <a:gd name="connsiteX212" fmla="*/ 1025750 w 2377881"/>
                  <a:gd name="connsiteY212" fmla="*/ 465210 h 509406"/>
                  <a:gd name="connsiteX213" fmla="*/ 1026607 w 2377881"/>
                  <a:gd name="connsiteY213" fmla="*/ 463114 h 509406"/>
                  <a:gd name="connsiteX214" fmla="*/ 1025655 w 2377881"/>
                  <a:gd name="connsiteY214" fmla="*/ 457971 h 509406"/>
                  <a:gd name="connsiteX215" fmla="*/ 1018606 w 2377881"/>
                  <a:gd name="connsiteY215" fmla="*/ 456066 h 509406"/>
                  <a:gd name="connsiteX216" fmla="*/ 1018987 w 2377881"/>
                  <a:gd name="connsiteY216" fmla="*/ 455780 h 509406"/>
                  <a:gd name="connsiteX217" fmla="*/ 1022892 w 2377881"/>
                  <a:gd name="connsiteY217" fmla="*/ 453684 h 509406"/>
                  <a:gd name="connsiteX218" fmla="*/ 637796 w 2377881"/>
                  <a:gd name="connsiteY218" fmla="*/ 449493 h 509406"/>
                  <a:gd name="connsiteX219" fmla="*/ 642940 w 2377881"/>
                  <a:gd name="connsiteY219" fmla="*/ 455399 h 509406"/>
                  <a:gd name="connsiteX220" fmla="*/ 647798 w 2377881"/>
                  <a:gd name="connsiteY220" fmla="*/ 466924 h 509406"/>
                  <a:gd name="connsiteX221" fmla="*/ 650369 w 2377881"/>
                  <a:gd name="connsiteY221" fmla="*/ 466638 h 509406"/>
                  <a:gd name="connsiteX222" fmla="*/ 652369 w 2377881"/>
                  <a:gd name="connsiteY222" fmla="*/ 466448 h 509406"/>
                  <a:gd name="connsiteX223" fmla="*/ 655608 w 2377881"/>
                  <a:gd name="connsiteY223" fmla="*/ 464828 h 509406"/>
                  <a:gd name="connsiteX224" fmla="*/ 655132 w 2377881"/>
                  <a:gd name="connsiteY224" fmla="*/ 463400 h 509406"/>
                  <a:gd name="connsiteX225" fmla="*/ 654656 w 2377881"/>
                  <a:gd name="connsiteY225" fmla="*/ 461876 h 509406"/>
                  <a:gd name="connsiteX226" fmla="*/ 656846 w 2377881"/>
                  <a:gd name="connsiteY226" fmla="*/ 458827 h 509406"/>
                  <a:gd name="connsiteX227" fmla="*/ 667609 w 2377881"/>
                  <a:gd name="connsiteY227" fmla="*/ 462828 h 509406"/>
                  <a:gd name="connsiteX228" fmla="*/ 675134 w 2377881"/>
                  <a:gd name="connsiteY228" fmla="*/ 469877 h 509406"/>
                  <a:gd name="connsiteX229" fmla="*/ 663609 w 2377881"/>
                  <a:gd name="connsiteY229" fmla="*/ 467114 h 509406"/>
                  <a:gd name="connsiteX230" fmla="*/ 660751 w 2377881"/>
                  <a:gd name="connsiteY230" fmla="*/ 468448 h 509406"/>
                  <a:gd name="connsiteX231" fmla="*/ 658084 w 2377881"/>
                  <a:gd name="connsiteY231" fmla="*/ 469781 h 509406"/>
                  <a:gd name="connsiteX232" fmla="*/ 652750 w 2377881"/>
                  <a:gd name="connsiteY232" fmla="*/ 473401 h 509406"/>
                  <a:gd name="connsiteX233" fmla="*/ 653131 w 2377881"/>
                  <a:gd name="connsiteY233" fmla="*/ 474353 h 509406"/>
                  <a:gd name="connsiteX234" fmla="*/ 653417 w 2377881"/>
                  <a:gd name="connsiteY234" fmla="*/ 475020 h 509406"/>
                  <a:gd name="connsiteX235" fmla="*/ 650750 w 2377881"/>
                  <a:gd name="connsiteY235" fmla="*/ 476544 h 509406"/>
                  <a:gd name="connsiteX236" fmla="*/ 650274 w 2377881"/>
                  <a:gd name="connsiteY236" fmla="*/ 475973 h 509406"/>
                  <a:gd name="connsiteX237" fmla="*/ 648750 w 2377881"/>
                  <a:gd name="connsiteY237" fmla="*/ 474163 h 509406"/>
                  <a:gd name="connsiteX238" fmla="*/ 644464 w 2377881"/>
                  <a:gd name="connsiteY238" fmla="*/ 471401 h 509406"/>
                  <a:gd name="connsiteX239" fmla="*/ 638368 w 2377881"/>
                  <a:gd name="connsiteY239" fmla="*/ 470924 h 509406"/>
                  <a:gd name="connsiteX240" fmla="*/ 640940 w 2377881"/>
                  <a:gd name="connsiteY240" fmla="*/ 460066 h 509406"/>
                  <a:gd name="connsiteX241" fmla="*/ 639415 w 2377881"/>
                  <a:gd name="connsiteY241" fmla="*/ 451589 h 509406"/>
                  <a:gd name="connsiteX242" fmla="*/ 633796 w 2377881"/>
                  <a:gd name="connsiteY242" fmla="*/ 449779 h 509406"/>
                  <a:gd name="connsiteX243" fmla="*/ 637796 w 2377881"/>
                  <a:gd name="connsiteY243" fmla="*/ 449493 h 509406"/>
                  <a:gd name="connsiteX244" fmla="*/ 920593 w 2377881"/>
                  <a:gd name="connsiteY244" fmla="*/ 449207 h 509406"/>
                  <a:gd name="connsiteX245" fmla="*/ 920784 w 2377881"/>
                  <a:gd name="connsiteY245" fmla="*/ 449398 h 509406"/>
                  <a:gd name="connsiteX246" fmla="*/ 927356 w 2377881"/>
                  <a:gd name="connsiteY246" fmla="*/ 450064 h 509406"/>
                  <a:gd name="connsiteX247" fmla="*/ 929928 w 2377881"/>
                  <a:gd name="connsiteY247" fmla="*/ 450636 h 509406"/>
                  <a:gd name="connsiteX248" fmla="*/ 933928 w 2377881"/>
                  <a:gd name="connsiteY248" fmla="*/ 454065 h 509406"/>
                  <a:gd name="connsiteX249" fmla="*/ 927833 w 2377881"/>
                  <a:gd name="connsiteY249" fmla="*/ 452922 h 509406"/>
                  <a:gd name="connsiteX250" fmla="*/ 923642 w 2377881"/>
                  <a:gd name="connsiteY250" fmla="*/ 453779 h 509406"/>
                  <a:gd name="connsiteX251" fmla="*/ 920212 w 2377881"/>
                  <a:gd name="connsiteY251" fmla="*/ 454541 h 509406"/>
                  <a:gd name="connsiteX252" fmla="*/ 919069 w 2377881"/>
                  <a:gd name="connsiteY252" fmla="*/ 453303 h 509406"/>
                  <a:gd name="connsiteX253" fmla="*/ 920593 w 2377881"/>
                  <a:gd name="connsiteY253" fmla="*/ 449207 h 509406"/>
                  <a:gd name="connsiteX254" fmla="*/ 873445 w 2377881"/>
                  <a:gd name="connsiteY254" fmla="*/ 447969 h 509406"/>
                  <a:gd name="connsiteX255" fmla="*/ 877636 w 2377881"/>
                  <a:gd name="connsiteY255" fmla="*/ 451303 h 509406"/>
                  <a:gd name="connsiteX256" fmla="*/ 881827 w 2377881"/>
                  <a:gd name="connsiteY256" fmla="*/ 449969 h 509406"/>
                  <a:gd name="connsiteX257" fmla="*/ 885923 w 2377881"/>
                  <a:gd name="connsiteY257" fmla="*/ 448445 h 509406"/>
                  <a:gd name="connsiteX258" fmla="*/ 889542 w 2377881"/>
                  <a:gd name="connsiteY258" fmla="*/ 454160 h 509406"/>
                  <a:gd name="connsiteX259" fmla="*/ 880208 w 2377881"/>
                  <a:gd name="connsiteY259" fmla="*/ 455399 h 509406"/>
                  <a:gd name="connsiteX260" fmla="*/ 873445 w 2377881"/>
                  <a:gd name="connsiteY260" fmla="*/ 447969 h 509406"/>
                  <a:gd name="connsiteX261" fmla="*/ 957455 w 2377881"/>
                  <a:gd name="connsiteY261" fmla="*/ 447874 h 509406"/>
                  <a:gd name="connsiteX262" fmla="*/ 959075 w 2377881"/>
                  <a:gd name="connsiteY262" fmla="*/ 450541 h 509406"/>
                  <a:gd name="connsiteX263" fmla="*/ 964885 w 2377881"/>
                  <a:gd name="connsiteY263" fmla="*/ 448922 h 509406"/>
                  <a:gd name="connsiteX264" fmla="*/ 971171 w 2377881"/>
                  <a:gd name="connsiteY264" fmla="*/ 449112 h 509406"/>
                  <a:gd name="connsiteX265" fmla="*/ 968790 w 2377881"/>
                  <a:gd name="connsiteY265" fmla="*/ 452065 h 509406"/>
                  <a:gd name="connsiteX266" fmla="*/ 956789 w 2377881"/>
                  <a:gd name="connsiteY266" fmla="*/ 453303 h 509406"/>
                  <a:gd name="connsiteX267" fmla="*/ 957455 w 2377881"/>
                  <a:gd name="connsiteY267" fmla="*/ 447874 h 509406"/>
                  <a:gd name="connsiteX268" fmla="*/ 1040800 w 2377881"/>
                  <a:gd name="connsiteY268" fmla="*/ 447112 h 509406"/>
                  <a:gd name="connsiteX269" fmla="*/ 1048610 w 2377881"/>
                  <a:gd name="connsiteY269" fmla="*/ 453970 h 509406"/>
                  <a:gd name="connsiteX270" fmla="*/ 1047086 w 2377881"/>
                  <a:gd name="connsiteY270" fmla="*/ 456351 h 509406"/>
                  <a:gd name="connsiteX271" fmla="*/ 1041371 w 2377881"/>
                  <a:gd name="connsiteY271" fmla="*/ 460447 h 509406"/>
                  <a:gd name="connsiteX272" fmla="*/ 1039847 w 2377881"/>
                  <a:gd name="connsiteY272" fmla="*/ 456637 h 509406"/>
                  <a:gd name="connsiteX273" fmla="*/ 1039180 w 2377881"/>
                  <a:gd name="connsiteY273" fmla="*/ 447684 h 509406"/>
                  <a:gd name="connsiteX274" fmla="*/ 1039942 w 2377881"/>
                  <a:gd name="connsiteY274" fmla="*/ 447398 h 509406"/>
                  <a:gd name="connsiteX275" fmla="*/ 1374017 w 2377881"/>
                  <a:gd name="connsiteY275" fmla="*/ 444507 h 509406"/>
                  <a:gd name="connsiteX276" fmla="*/ 1374269 w 2377881"/>
                  <a:gd name="connsiteY276" fmla="*/ 445873 h 509406"/>
                  <a:gd name="connsiteX277" fmla="*/ 1374079 w 2377881"/>
                  <a:gd name="connsiteY277" fmla="*/ 446564 h 509406"/>
                  <a:gd name="connsiteX278" fmla="*/ 1105093 w 2377881"/>
                  <a:gd name="connsiteY278" fmla="*/ 444445 h 509406"/>
                  <a:gd name="connsiteX279" fmla="*/ 1109856 w 2377881"/>
                  <a:gd name="connsiteY279" fmla="*/ 451588 h 509406"/>
                  <a:gd name="connsiteX280" fmla="*/ 1105379 w 2377881"/>
                  <a:gd name="connsiteY280" fmla="*/ 451207 h 509406"/>
                  <a:gd name="connsiteX281" fmla="*/ 1097759 w 2377881"/>
                  <a:gd name="connsiteY281" fmla="*/ 450541 h 509406"/>
                  <a:gd name="connsiteX282" fmla="*/ 1092235 w 2377881"/>
                  <a:gd name="connsiteY282" fmla="*/ 454065 h 509406"/>
                  <a:gd name="connsiteX283" fmla="*/ 1095854 w 2377881"/>
                  <a:gd name="connsiteY283" fmla="*/ 445302 h 509406"/>
                  <a:gd name="connsiteX284" fmla="*/ 1105093 w 2377881"/>
                  <a:gd name="connsiteY284" fmla="*/ 444445 h 509406"/>
                  <a:gd name="connsiteX285" fmla="*/ 667800 w 2377881"/>
                  <a:gd name="connsiteY285" fmla="*/ 442921 h 509406"/>
                  <a:gd name="connsiteX286" fmla="*/ 679326 w 2377881"/>
                  <a:gd name="connsiteY286" fmla="*/ 445683 h 509406"/>
                  <a:gd name="connsiteX287" fmla="*/ 682755 w 2377881"/>
                  <a:gd name="connsiteY287" fmla="*/ 452541 h 509406"/>
                  <a:gd name="connsiteX288" fmla="*/ 680088 w 2377881"/>
                  <a:gd name="connsiteY288" fmla="*/ 451589 h 509406"/>
                  <a:gd name="connsiteX289" fmla="*/ 671039 w 2377881"/>
                  <a:gd name="connsiteY289" fmla="*/ 449779 h 509406"/>
                  <a:gd name="connsiteX290" fmla="*/ 668277 w 2377881"/>
                  <a:gd name="connsiteY290" fmla="*/ 450160 h 509406"/>
                  <a:gd name="connsiteX291" fmla="*/ 662752 w 2377881"/>
                  <a:gd name="connsiteY291" fmla="*/ 449874 h 509406"/>
                  <a:gd name="connsiteX292" fmla="*/ 663323 w 2377881"/>
                  <a:gd name="connsiteY292" fmla="*/ 449779 h 509406"/>
                  <a:gd name="connsiteX293" fmla="*/ 670563 w 2377881"/>
                  <a:gd name="connsiteY293" fmla="*/ 449112 h 509406"/>
                  <a:gd name="connsiteX294" fmla="*/ 667800 w 2377881"/>
                  <a:gd name="connsiteY294" fmla="*/ 442921 h 509406"/>
                  <a:gd name="connsiteX295" fmla="*/ 860967 w 2377881"/>
                  <a:gd name="connsiteY295" fmla="*/ 442540 h 509406"/>
                  <a:gd name="connsiteX296" fmla="*/ 867920 w 2377881"/>
                  <a:gd name="connsiteY296" fmla="*/ 446350 h 509406"/>
                  <a:gd name="connsiteX297" fmla="*/ 862110 w 2377881"/>
                  <a:gd name="connsiteY297" fmla="*/ 449588 h 509406"/>
                  <a:gd name="connsiteX298" fmla="*/ 861253 w 2377881"/>
                  <a:gd name="connsiteY298" fmla="*/ 450064 h 509406"/>
                  <a:gd name="connsiteX299" fmla="*/ 857919 w 2377881"/>
                  <a:gd name="connsiteY299" fmla="*/ 451969 h 509406"/>
                  <a:gd name="connsiteX300" fmla="*/ 853347 w 2377881"/>
                  <a:gd name="connsiteY300" fmla="*/ 444826 h 509406"/>
                  <a:gd name="connsiteX301" fmla="*/ 854490 w 2377881"/>
                  <a:gd name="connsiteY301" fmla="*/ 445302 h 509406"/>
                  <a:gd name="connsiteX302" fmla="*/ 856109 w 2377881"/>
                  <a:gd name="connsiteY302" fmla="*/ 446064 h 509406"/>
                  <a:gd name="connsiteX303" fmla="*/ 860300 w 2377881"/>
                  <a:gd name="connsiteY303" fmla="*/ 444349 h 509406"/>
                  <a:gd name="connsiteX304" fmla="*/ 860681 w 2377881"/>
                  <a:gd name="connsiteY304" fmla="*/ 443111 h 509406"/>
                  <a:gd name="connsiteX305" fmla="*/ 1357410 w 2377881"/>
                  <a:gd name="connsiteY305" fmla="*/ 441492 h 509406"/>
                  <a:gd name="connsiteX306" fmla="*/ 1358172 w 2377881"/>
                  <a:gd name="connsiteY306" fmla="*/ 444159 h 509406"/>
                  <a:gd name="connsiteX307" fmla="*/ 1356457 w 2377881"/>
                  <a:gd name="connsiteY307" fmla="*/ 444826 h 509406"/>
                  <a:gd name="connsiteX308" fmla="*/ 1354933 w 2377881"/>
                  <a:gd name="connsiteY308" fmla="*/ 445016 h 509406"/>
                  <a:gd name="connsiteX309" fmla="*/ 1347599 w 2377881"/>
                  <a:gd name="connsiteY309" fmla="*/ 444540 h 509406"/>
                  <a:gd name="connsiteX310" fmla="*/ 1350838 w 2377881"/>
                  <a:gd name="connsiteY310" fmla="*/ 442254 h 509406"/>
                  <a:gd name="connsiteX311" fmla="*/ 58391 w 2377881"/>
                  <a:gd name="connsiteY311" fmla="*/ 440539 h 509406"/>
                  <a:gd name="connsiteX312" fmla="*/ 55914 w 2377881"/>
                  <a:gd name="connsiteY312" fmla="*/ 441111 h 509406"/>
                  <a:gd name="connsiteX313" fmla="*/ 53819 w 2377881"/>
                  <a:gd name="connsiteY313" fmla="*/ 441587 h 509406"/>
                  <a:gd name="connsiteX314" fmla="*/ 58200 w 2377881"/>
                  <a:gd name="connsiteY314" fmla="*/ 447302 h 509406"/>
                  <a:gd name="connsiteX315" fmla="*/ 63820 w 2377881"/>
                  <a:gd name="connsiteY315" fmla="*/ 441778 h 509406"/>
                  <a:gd name="connsiteX316" fmla="*/ 58391 w 2377881"/>
                  <a:gd name="connsiteY316" fmla="*/ 440539 h 509406"/>
                  <a:gd name="connsiteX317" fmla="*/ 1224823 w 2377881"/>
                  <a:gd name="connsiteY317" fmla="*/ 439397 h 509406"/>
                  <a:gd name="connsiteX318" fmla="*/ 1236443 w 2377881"/>
                  <a:gd name="connsiteY318" fmla="*/ 439397 h 509406"/>
                  <a:gd name="connsiteX319" fmla="*/ 1231871 w 2377881"/>
                  <a:gd name="connsiteY319" fmla="*/ 440730 h 509406"/>
                  <a:gd name="connsiteX320" fmla="*/ 1224823 w 2377881"/>
                  <a:gd name="connsiteY320" fmla="*/ 439397 h 509406"/>
                  <a:gd name="connsiteX321" fmla="*/ 811627 w 2377881"/>
                  <a:gd name="connsiteY321" fmla="*/ 438825 h 509406"/>
                  <a:gd name="connsiteX322" fmla="*/ 814390 w 2377881"/>
                  <a:gd name="connsiteY322" fmla="*/ 441112 h 509406"/>
                  <a:gd name="connsiteX323" fmla="*/ 815533 w 2377881"/>
                  <a:gd name="connsiteY323" fmla="*/ 441207 h 509406"/>
                  <a:gd name="connsiteX324" fmla="*/ 816104 w 2377881"/>
                  <a:gd name="connsiteY324" fmla="*/ 441302 h 509406"/>
                  <a:gd name="connsiteX325" fmla="*/ 814961 w 2377881"/>
                  <a:gd name="connsiteY325" fmla="*/ 446160 h 509406"/>
                  <a:gd name="connsiteX326" fmla="*/ 807817 w 2377881"/>
                  <a:gd name="connsiteY326" fmla="*/ 446445 h 509406"/>
                  <a:gd name="connsiteX327" fmla="*/ 806293 w 2377881"/>
                  <a:gd name="connsiteY327" fmla="*/ 444064 h 509406"/>
                  <a:gd name="connsiteX328" fmla="*/ 805912 w 2377881"/>
                  <a:gd name="connsiteY328" fmla="*/ 443493 h 509406"/>
                  <a:gd name="connsiteX329" fmla="*/ 800959 w 2377881"/>
                  <a:gd name="connsiteY329" fmla="*/ 444255 h 509406"/>
                  <a:gd name="connsiteX330" fmla="*/ 796101 w 2377881"/>
                  <a:gd name="connsiteY330" fmla="*/ 440731 h 509406"/>
                  <a:gd name="connsiteX331" fmla="*/ 799626 w 2377881"/>
                  <a:gd name="connsiteY331" fmla="*/ 438921 h 509406"/>
                  <a:gd name="connsiteX332" fmla="*/ 811627 w 2377881"/>
                  <a:gd name="connsiteY332" fmla="*/ 438825 h 509406"/>
                  <a:gd name="connsiteX333" fmla="*/ 822010 w 2377881"/>
                  <a:gd name="connsiteY333" fmla="*/ 437968 h 509406"/>
                  <a:gd name="connsiteX334" fmla="*/ 826201 w 2377881"/>
                  <a:gd name="connsiteY334" fmla="*/ 439682 h 509406"/>
                  <a:gd name="connsiteX335" fmla="*/ 833059 w 2377881"/>
                  <a:gd name="connsiteY335" fmla="*/ 447588 h 509406"/>
                  <a:gd name="connsiteX336" fmla="*/ 826487 w 2377881"/>
                  <a:gd name="connsiteY336" fmla="*/ 449779 h 509406"/>
                  <a:gd name="connsiteX337" fmla="*/ 823915 w 2377881"/>
                  <a:gd name="connsiteY337" fmla="*/ 447207 h 509406"/>
                  <a:gd name="connsiteX338" fmla="*/ 822106 w 2377881"/>
                  <a:gd name="connsiteY338" fmla="*/ 445302 h 509406"/>
                  <a:gd name="connsiteX339" fmla="*/ 822010 w 2377881"/>
                  <a:gd name="connsiteY339" fmla="*/ 437968 h 509406"/>
                  <a:gd name="connsiteX340" fmla="*/ 1300165 w 2377881"/>
                  <a:gd name="connsiteY340" fmla="*/ 436729 h 509406"/>
                  <a:gd name="connsiteX341" fmla="*/ 1301880 w 2377881"/>
                  <a:gd name="connsiteY341" fmla="*/ 444349 h 509406"/>
                  <a:gd name="connsiteX342" fmla="*/ 1298546 w 2377881"/>
                  <a:gd name="connsiteY342" fmla="*/ 444159 h 509406"/>
                  <a:gd name="connsiteX343" fmla="*/ 1298737 w 2377881"/>
                  <a:gd name="connsiteY343" fmla="*/ 441778 h 509406"/>
                  <a:gd name="connsiteX344" fmla="*/ 1298927 w 2377881"/>
                  <a:gd name="connsiteY344" fmla="*/ 439492 h 509406"/>
                  <a:gd name="connsiteX345" fmla="*/ 1300165 w 2377881"/>
                  <a:gd name="connsiteY345" fmla="*/ 436729 h 509406"/>
                  <a:gd name="connsiteX346" fmla="*/ 1043847 w 2377881"/>
                  <a:gd name="connsiteY346" fmla="*/ 436253 h 509406"/>
                  <a:gd name="connsiteX347" fmla="*/ 1053563 w 2377881"/>
                  <a:gd name="connsiteY347" fmla="*/ 436444 h 509406"/>
                  <a:gd name="connsiteX348" fmla="*/ 1056706 w 2377881"/>
                  <a:gd name="connsiteY348" fmla="*/ 443302 h 509406"/>
                  <a:gd name="connsiteX349" fmla="*/ 1053467 w 2377881"/>
                  <a:gd name="connsiteY349" fmla="*/ 444540 h 509406"/>
                  <a:gd name="connsiteX350" fmla="*/ 1050896 w 2377881"/>
                  <a:gd name="connsiteY350" fmla="*/ 445492 h 509406"/>
                  <a:gd name="connsiteX351" fmla="*/ 1043466 w 2377881"/>
                  <a:gd name="connsiteY351" fmla="*/ 439301 h 509406"/>
                  <a:gd name="connsiteX352" fmla="*/ 1043847 w 2377881"/>
                  <a:gd name="connsiteY352" fmla="*/ 436253 h 509406"/>
                  <a:gd name="connsiteX353" fmla="*/ 725617 w 2377881"/>
                  <a:gd name="connsiteY353" fmla="*/ 435873 h 509406"/>
                  <a:gd name="connsiteX354" fmla="*/ 728760 w 2377881"/>
                  <a:gd name="connsiteY354" fmla="*/ 436254 h 509406"/>
                  <a:gd name="connsiteX355" fmla="*/ 729046 w 2377881"/>
                  <a:gd name="connsiteY355" fmla="*/ 441588 h 509406"/>
                  <a:gd name="connsiteX356" fmla="*/ 730380 w 2377881"/>
                  <a:gd name="connsiteY356" fmla="*/ 442540 h 509406"/>
                  <a:gd name="connsiteX357" fmla="*/ 734475 w 2377881"/>
                  <a:gd name="connsiteY357" fmla="*/ 441874 h 509406"/>
                  <a:gd name="connsiteX358" fmla="*/ 744953 w 2377881"/>
                  <a:gd name="connsiteY358" fmla="*/ 440064 h 509406"/>
                  <a:gd name="connsiteX359" fmla="*/ 747239 w 2377881"/>
                  <a:gd name="connsiteY359" fmla="*/ 441397 h 509406"/>
                  <a:gd name="connsiteX360" fmla="*/ 748001 w 2377881"/>
                  <a:gd name="connsiteY360" fmla="*/ 446636 h 509406"/>
                  <a:gd name="connsiteX361" fmla="*/ 746667 w 2377881"/>
                  <a:gd name="connsiteY361" fmla="*/ 452923 h 509406"/>
                  <a:gd name="connsiteX362" fmla="*/ 737809 w 2377881"/>
                  <a:gd name="connsiteY362" fmla="*/ 449779 h 509406"/>
                  <a:gd name="connsiteX363" fmla="*/ 738190 w 2377881"/>
                  <a:gd name="connsiteY363" fmla="*/ 449589 h 509406"/>
                  <a:gd name="connsiteX364" fmla="*/ 740381 w 2377881"/>
                  <a:gd name="connsiteY364" fmla="*/ 448636 h 509406"/>
                  <a:gd name="connsiteX365" fmla="*/ 740571 w 2377881"/>
                  <a:gd name="connsiteY365" fmla="*/ 445779 h 509406"/>
                  <a:gd name="connsiteX366" fmla="*/ 738476 w 2377881"/>
                  <a:gd name="connsiteY366" fmla="*/ 445207 h 509406"/>
                  <a:gd name="connsiteX367" fmla="*/ 735713 w 2377881"/>
                  <a:gd name="connsiteY367" fmla="*/ 444445 h 509406"/>
                  <a:gd name="connsiteX368" fmla="*/ 722283 w 2377881"/>
                  <a:gd name="connsiteY368" fmla="*/ 444160 h 509406"/>
                  <a:gd name="connsiteX369" fmla="*/ 720378 w 2377881"/>
                  <a:gd name="connsiteY369" fmla="*/ 445588 h 509406"/>
                  <a:gd name="connsiteX370" fmla="*/ 715711 w 2377881"/>
                  <a:gd name="connsiteY370" fmla="*/ 443398 h 509406"/>
                  <a:gd name="connsiteX371" fmla="*/ 717806 w 2377881"/>
                  <a:gd name="connsiteY371" fmla="*/ 439207 h 509406"/>
                  <a:gd name="connsiteX372" fmla="*/ 719426 w 2377881"/>
                  <a:gd name="connsiteY372" fmla="*/ 437873 h 509406"/>
                  <a:gd name="connsiteX373" fmla="*/ 725617 w 2377881"/>
                  <a:gd name="connsiteY373" fmla="*/ 435873 h 509406"/>
                  <a:gd name="connsiteX374" fmla="*/ 1209963 w 2377881"/>
                  <a:gd name="connsiteY374" fmla="*/ 435301 h 509406"/>
                  <a:gd name="connsiteX375" fmla="*/ 1219012 w 2377881"/>
                  <a:gd name="connsiteY375" fmla="*/ 435682 h 509406"/>
                  <a:gd name="connsiteX376" fmla="*/ 1216726 w 2377881"/>
                  <a:gd name="connsiteY376" fmla="*/ 436634 h 509406"/>
                  <a:gd name="connsiteX377" fmla="*/ 1211297 w 2377881"/>
                  <a:gd name="connsiteY377" fmla="*/ 441778 h 509406"/>
                  <a:gd name="connsiteX378" fmla="*/ 1211106 w 2377881"/>
                  <a:gd name="connsiteY378" fmla="*/ 444064 h 509406"/>
                  <a:gd name="connsiteX379" fmla="*/ 1211773 w 2377881"/>
                  <a:gd name="connsiteY379" fmla="*/ 447207 h 509406"/>
                  <a:gd name="connsiteX380" fmla="*/ 1208725 w 2377881"/>
                  <a:gd name="connsiteY380" fmla="*/ 445207 h 509406"/>
                  <a:gd name="connsiteX381" fmla="*/ 1207392 w 2377881"/>
                  <a:gd name="connsiteY381" fmla="*/ 442254 h 509406"/>
                  <a:gd name="connsiteX382" fmla="*/ 1209963 w 2377881"/>
                  <a:gd name="connsiteY382" fmla="*/ 435301 h 509406"/>
                  <a:gd name="connsiteX383" fmla="*/ 1152242 w 2377881"/>
                  <a:gd name="connsiteY383" fmla="*/ 435301 h 509406"/>
                  <a:gd name="connsiteX384" fmla="*/ 1156052 w 2377881"/>
                  <a:gd name="connsiteY384" fmla="*/ 436063 h 509406"/>
                  <a:gd name="connsiteX385" fmla="*/ 1155957 w 2377881"/>
                  <a:gd name="connsiteY385" fmla="*/ 436634 h 509406"/>
                  <a:gd name="connsiteX386" fmla="*/ 1155481 w 2377881"/>
                  <a:gd name="connsiteY386" fmla="*/ 439206 h 509406"/>
                  <a:gd name="connsiteX387" fmla="*/ 1148527 w 2377881"/>
                  <a:gd name="connsiteY387" fmla="*/ 444826 h 509406"/>
                  <a:gd name="connsiteX388" fmla="*/ 1146527 w 2377881"/>
                  <a:gd name="connsiteY388" fmla="*/ 443873 h 509406"/>
                  <a:gd name="connsiteX389" fmla="*/ 1147480 w 2377881"/>
                  <a:gd name="connsiteY389" fmla="*/ 439587 h 509406"/>
                  <a:gd name="connsiteX390" fmla="*/ 1148718 w 2377881"/>
                  <a:gd name="connsiteY390" fmla="*/ 439206 h 509406"/>
                  <a:gd name="connsiteX391" fmla="*/ 1151575 w 2377881"/>
                  <a:gd name="connsiteY391" fmla="*/ 437111 h 509406"/>
                  <a:gd name="connsiteX392" fmla="*/ 1152052 w 2377881"/>
                  <a:gd name="connsiteY392" fmla="*/ 435872 h 509406"/>
                  <a:gd name="connsiteX393" fmla="*/ 1007366 w 2377881"/>
                  <a:gd name="connsiteY393" fmla="*/ 435111 h 509406"/>
                  <a:gd name="connsiteX394" fmla="*/ 1011176 w 2377881"/>
                  <a:gd name="connsiteY394" fmla="*/ 438445 h 509406"/>
                  <a:gd name="connsiteX395" fmla="*/ 1014415 w 2377881"/>
                  <a:gd name="connsiteY395" fmla="*/ 446446 h 509406"/>
                  <a:gd name="connsiteX396" fmla="*/ 1015081 w 2377881"/>
                  <a:gd name="connsiteY396" fmla="*/ 452828 h 509406"/>
                  <a:gd name="connsiteX397" fmla="*/ 1010985 w 2377881"/>
                  <a:gd name="connsiteY397" fmla="*/ 454637 h 509406"/>
                  <a:gd name="connsiteX398" fmla="*/ 1009366 w 2377881"/>
                  <a:gd name="connsiteY398" fmla="*/ 453970 h 509406"/>
                  <a:gd name="connsiteX399" fmla="*/ 1008318 w 2377881"/>
                  <a:gd name="connsiteY399" fmla="*/ 453494 h 509406"/>
                  <a:gd name="connsiteX400" fmla="*/ 1002794 w 2377881"/>
                  <a:gd name="connsiteY400" fmla="*/ 453780 h 509406"/>
                  <a:gd name="connsiteX401" fmla="*/ 998603 w 2377881"/>
                  <a:gd name="connsiteY401" fmla="*/ 461019 h 509406"/>
                  <a:gd name="connsiteX402" fmla="*/ 996317 w 2377881"/>
                  <a:gd name="connsiteY402" fmla="*/ 460543 h 509406"/>
                  <a:gd name="connsiteX403" fmla="*/ 996317 w 2377881"/>
                  <a:gd name="connsiteY403" fmla="*/ 459781 h 509406"/>
                  <a:gd name="connsiteX404" fmla="*/ 996222 w 2377881"/>
                  <a:gd name="connsiteY404" fmla="*/ 458066 h 509406"/>
                  <a:gd name="connsiteX405" fmla="*/ 1000127 w 2377881"/>
                  <a:gd name="connsiteY405" fmla="*/ 452161 h 509406"/>
                  <a:gd name="connsiteX406" fmla="*/ 1008985 w 2377881"/>
                  <a:gd name="connsiteY406" fmla="*/ 443779 h 509406"/>
                  <a:gd name="connsiteX407" fmla="*/ 1007366 w 2377881"/>
                  <a:gd name="connsiteY407" fmla="*/ 435111 h 509406"/>
                  <a:gd name="connsiteX408" fmla="*/ 781529 w 2377881"/>
                  <a:gd name="connsiteY408" fmla="*/ 434920 h 509406"/>
                  <a:gd name="connsiteX409" fmla="*/ 787720 w 2377881"/>
                  <a:gd name="connsiteY409" fmla="*/ 436539 h 509406"/>
                  <a:gd name="connsiteX410" fmla="*/ 787529 w 2377881"/>
                  <a:gd name="connsiteY410" fmla="*/ 436539 h 509406"/>
                  <a:gd name="connsiteX411" fmla="*/ 784862 w 2377881"/>
                  <a:gd name="connsiteY411" fmla="*/ 436825 h 509406"/>
                  <a:gd name="connsiteX412" fmla="*/ 784958 w 2377881"/>
                  <a:gd name="connsiteY412" fmla="*/ 442445 h 509406"/>
                  <a:gd name="connsiteX413" fmla="*/ 785243 w 2377881"/>
                  <a:gd name="connsiteY413" fmla="*/ 443683 h 509406"/>
                  <a:gd name="connsiteX414" fmla="*/ 785529 w 2377881"/>
                  <a:gd name="connsiteY414" fmla="*/ 444826 h 509406"/>
                  <a:gd name="connsiteX415" fmla="*/ 781052 w 2377881"/>
                  <a:gd name="connsiteY415" fmla="*/ 446255 h 509406"/>
                  <a:gd name="connsiteX416" fmla="*/ 781052 w 2377881"/>
                  <a:gd name="connsiteY416" fmla="*/ 445778 h 509406"/>
                  <a:gd name="connsiteX417" fmla="*/ 781052 w 2377881"/>
                  <a:gd name="connsiteY417" fmla="*/ 443207 h 509406"/>
                  <a:gd name="connsiteX418" fmla="*/ 778481 w 2377881"/>
                  <a:gd name="connsiteY418" fmla="*/ 436539 h 509406"/>
                  <a:gd name="connsiteX419" fmla="*/ 781529 w 2377881"/>
                  <a:gd name="connsiteY419" fmla="*/ 434920 h 509406"/>
                  <a:gd name="connsiteX420" fmla="*/ 1068231 w 2377881"/>
                  <a:gd name="connsiteY420" fmla="*/ 434825 h 509406"/>
                  <a:gd name="connsiteX421" fmla="*/ 1071946 w 2377881"/>
                  <a:gd name="connsiteY421" fmla="*/ 436539 h 509406"/>
                  <a:gd name="connsiteX422" fmla="*/ 1070517 w 2377881"/>
                  <a:gd name="connsiteY422" fmla="*/ 438921 h 509406"/>
                  <a:gd name="connsiteX423" fmla="*/ 1069660 w 2377881"/>
                  <a:gd name="connsiteY423" fmla="*/ 439492 h 509406"/>
                  <a:gd name="connsiteX424" fmla="*/ 1065088 w 2377881"/>
                  <a:gd name="connsiteY424" fmla="*/ 442921 h 509406"/>
                  <a:gd name="connsiteX425" fmla="*/ 1057754 w 2377881"/>
                  <a:gd name="connsiteY425" fmla="*/ 445207 h 509406"/>
                  <a:gd name="connsiteX426" fmla="*/ 1062707 w 2377881"/>
                  <a:gd name="connsiteY426" fmla="*/ 439683 h 509406"/>
                  <a:gd name="connsiteX427" fmla="*/ 1064040 w 2377881"/>
                  <a:gd name="connsiteY427" fmla="*/ 437206 h 509406"/>
                  <a:gd name="connsiteX428" fmla="*/ 1068231 w 2377881"/>
                  <a:gd name="connsiteY428" fmla="*/ 434825 h 509406"/>
                  <a:gd name="connsiteX429" fmla="*/ 1264828 w 2377881"/>
                  <a:gd name="connsiteY429" fmla="*/ 434063 h 509406"/>
                  <a:gd name="connsiteX430" fmla="*/ 1273876 w 2377881"/>
                  <a:gd name="connsiteY430" fmla="*/ 439207 h 509406"/>
                  <a:gd name="connsiteX431" fmla="*/ 1273590 w 2377881"/>
                  <a:gd name="connsiteY431" fmla="*/ 447017 h 509406"/>
                  <a:gd name="connsiteX432" fmla="*/ 1268638 w 2377881"/>
                  <a:gd name="connsiteY432" fmla="*/ 442731 h 509406"/>
                  <a:gd name="connsiteX433" fmla="*/ 1259303 w 2377881"/>
                  <a:gd name="connsiteY433" fmla="*/ 435778 h 509406"/>
                  <a:gd name="connsiteX434" fmla="*/ 1264828 w 2377881"/>
                  <a:gd name="connsiteY434" fmla="*/ 434063 h 509406"/>
                  <a:gd name="connsiteX435" fmla="*/ 836583 w 2377881"/>
                  <a:gd name="connsiteY435" fmla="*/ 434062 h 509406"/>
                  <a:gd name="connsiteX436" fmla="*/ 846299 w 2377881"/>
                  <a:gd name="connsiteY436" fmla="*/ 439111 h 509406"/>
                  <a:gd name="connsiteX437" fmla="*/ 839155 w 2377881"/>
                  <a:gd name="connsiteY437" fmla="*/ 438253 h 509406"/>
                  <a:gd name="connsiteX438" fmla="*/ 832297 w 2377881"/>
                  <a:gd name="connsiteY438" fmla="*/ 437587 h 509406"/>
                  <a:gd name="connsiteX439" fmla="*/ 832202 w 2377881"/>
                  <a:gd name="connsiteY439" fmla="*/ 437587 h 509406"/>
                  <a:gd name="connsiteX440" fmla="*/ 836583 w 2377881"/>
                  <a:gd name="connsiteY440" fmla="*/ 434062 h 509406"/>
                  <a:gd name="connsiteX441" fmla="*/ 1019463 w 2377881"/>
                  <a:gd name="connsiteY441" fmla="*/ 433872 h 509406"/>
                  <a:gd name="connsiteX442" fmla="*/ 1018415 w 2377881"/>
                  <a:gd name="connsiteY442" fmla="*/ 444159 h 509406"/>
                  <a:gd name="connsiteX443" fmla="*/ 1018129 w 2377881"/>
                  <a:gd name="connsiteY443" fmla="*/ 443207 h 509406"/>
                  <a:gd name="connsiteX444" fmla="*/ 1017844 w 2377881"/>
                  <a:gd name="connsiteY444" fmla="*/ 437111 h 509406"/>
                  <a:gd name="connsiteX445" fmla="*/ 1017653 w 2377881"/>
                  <a:gd name="connsiteY445" fmla="*/ 435682 h 509406"/>
                  <a:gd name="connsiteX446" fmla="*/ 1019463 w 2377881"/>
                  <a:gd name="connsiteY446" fmla="*/ 433872 h 509406"/>
                  <a:gd name="connsiteX447" fmla="*/ 635891 w 2377881"/>
                  <a:gd name="connsiteY447" fmla="*/ 433682 h 509406"/>
                  <a:gd name="connsiteX448" fmla="*/ 641892 w 2377881"/>
                  <a:gd name="connsiteY448" fmla="*/ 434730 h 509406"/>
                  <a:gd name="connsiteX449" fmla="*/ 644178 w 2377881"/>
                  <a:gd name="connsiteY449" fmla="*/ 436540 h 509406"/>
                  <a:gd name="connsiteX450" fmla="*/ 643607 w 2377881"/>
                  <a:gd name="connsiteY450" fmla="*/ 438254 h 509406"/>
                  <a:gd name="connsiteX451" fmla="*/ 636082 w 2377881"/>
                  <a:gd name="connsiteY451" fmla="*/ 445493 h 509406"/>
                  <a:gd name="connsiteX452" fmla="*/ 631224 w 2377881"/>
                  <a:gd name="connsiteY452" fmla="*/ 454065 h 509406"/>
                  <a:gd name="connsiteX453" fmla="*/ 630843 w 2377881"/>
                  <a:gd name="connsiteY453" fmla="*/ 456161 h 509406"/>
                  <a:gd name="connsiteX454" fmla="*/ 626081 w 2377881"/>
                  <a:gd name="connsiteY454" fmla="*/ 457018 h 509406"/>
                  <a:gd name="connsiteX455" fmla="*/ 626081 w 2377881"/>
                  <a:gd name="connsiteY455" fmla="*/ 449493 h 509406"/>
                  <a:gd name="connsiteX456" fmla="*/ 625795 w 2377881"/>
                  <a:gd name="connsiteY456" fmla="*/ 446255 h 509406"/>
                  <a:gd name="connsiteX457" fmla="*/ 618270 w 2377881"/>
                  <a:gd name="connsiteY457" fmla="*/ 452732 h 509406"/>
                  <a:gd name="connsiteX458" fmla="*/ 623604 w 2377881"/>
                  <a:gd name="connsiteY458" fmla="*/ 456828 h 509406"/>
                  <a:gd name="connsiteX459" fmla="*/ 619318 w 2377881"/>
                  <a:gd name="connsiteY459" fmla="*/ 457209 h 509406"/>
                  <a:gd name="connsiteX460" fmla="*/ 618175 w 2377881"/>
                  <a:gd name="connsiteY460" fmla="*/ 456352 h 509406"/>
                  <a:gd name="connsiteX461" fmla="*/ 613603 w 2377881"/>
                  <a:gd name="connsiteY461" fmla="*/ 452923 h 509406"/>
                  <a:gd name="connsiteX462" fmla="*/ 605983 w 2377881"/>
                  <a:gd name="connsiteY462" fmla="*/ 443588 h 509406"/>
                  <a:gd name="connsiteX463" fmla="*/ 611507 w 2377881"/>
                  <a:gd name="connsiteY463" fmla="*/ 443969 h 509406"/>
                  <a:gd name="connsiteX464" fmla="*/ 616365 w 2377881"/>
                  <a:gd name="connsiteY464" fmla="*/ 440159 h 509406"/>
                  <a:gd name="connsiteX465" fmla="*/ 616651 w 2377881"/>
                  <a:gd name="connsiteY465" fmla="*/ 435015 h 509406"/>
                  <a:gd name="connsiteX466" fmla="*/ 628081 w 2377881"/>
                  <a:gd name="connsiteY466" fmla="*/ 436825 h 509406"/>
                  <a:gd name="connsiteX467" fmla="*/ 635891 w 2377881"/>
                  <a:gd name="connsiteY467" fmla="*/ 433682 h 509406"/>
                  <a:gd name="connsiteX468" fmla="*/ 978982 w 2377881"/>
                  <a:gd name="connsiteY468" fmla="*/ 433300 h 509406"/>
                  <a:gd name="connsiteX469" fmla="*/ 979077 w 2377881"/>
                  <a:gd name="connsiteY469" fmla="*/ 433777 h 509406"/>
                  <a:gd name="connsiteX470" fmla="*/ 979458 w 2377881"/>
                  <a:gd name="connsiteY470" fmla="*/ 435777 h 509406"/>
                  <a:gd name="connsiteX471" fmla="*/ 975267 w 2377881"/>
                  <a:gd name="connsiteY471" fmla="*/ 441397 h 509406"/>
                  <a:gd name="connsiteX472" fmla="*/ 974124 w 2377881"/>
                  <a:gd name="connsiteY472" fmla="*/ 442254 h 509406"/>
                  <a:gd name="connsiteX473" fmla="*/ 968028 w 2377881"/>
                  <a:gd name="connsiteY473" fmla="*/ 441206 h 509406"/>
                  <a:gd name="connsiteX474" fmla="*/ 967171 w 2377881"/>
                  <a:gd name="connsiteY474" fmla="*/ 440254 h 509406"/>
                  <a:gd name="connsiteX475" fmla="*/ 969647 w 2377881"/>
                  <a:gd name="connsiteY475" fmla="*/ 437301 h 509406"/>
                  <a:gd name="connsiteX476" fmla="*/ 970981 w 2377881"/>
                  <a:gd name="connsiteY476" fmla="*/ 437587 h 509406"/>
                  <a:gd name="connsiteX477" fmla="*/ 975172 w 2377881"/>
                  <a:gd name="connsiteY477" fmla="*/ 434634 h 509406"/>
                  <a:gd name="connsiteX478" fmla="*/ 975172 w 2377881"/>
                  <a:gd name="connsiteY478" fmla="*/ 433967 h 509406"/>
                  <a:gd name="connsiteX479" fmla="*/ 978982 w 2377881"/>
                  <a:gd name="connsiteY479" fmla="*/ 433300 h 509406"/>
                  <a:gd name="connsiteX480" fmla="*/ 1182531 w 2377881"/>
                  <a:gd name="connsiteY480" fmla="*/ 433015 h 509406"/>
                  <a:gd name="connsiteX481" fmla="*/ 1187294 w 2377881"/>
                  <a:gd name="connsiteY481" fmla="*/ 436254 h 509406"/>
                  <a:gd name="connsiteX482" fmla="*/ 1188246 w 2377881"/>
                  <a:gd name="connsiteY482" fmla="*/ 437492 h 509406"/>
                  <a:gd name="connsiteX483" fmla="*/ 1193771 w 2377881"/>
                  <a:gd name="connsiteY483" fmla="*/ 441016 h 509406"/>
                  <a:gd name="connsiteX484" fmla="*/ 1198914 w 2377881"/>
                  <a:gd name="connsiteY484" fmla="*/ 442159 h 509406"/>
                  <a:gd name="connsiteX485" fmla="*/ 1199105 w 2377881"/>
                  <a:gd name="connsiteY485" fmla="*/ 443683 h 509406"/>
                  <a:gd name="connsiteX486" fmla="*/ 1201105 w 2377881"/>
                  <a:gd name="connsiteY486" fmla="*/ 450065 h 509406"/>
                  <a:gd name="connsiteX487" fmla="*/ 1200438 w 2377881"/>
                  <a:gd name="connsiteY487" fmla="*/ 450732 h 509406"/>
                  <a:gd name="connsiteX488" fmla="*/ 1198533 w 2377881"/>
                  <a:gd name="connsiteY488" fmla="*/ 452922 h 509406"/>
                  <a:gd name="connsiteX489" fmla="*/ 1191389 w 2377881"/>
                  <a:gd name="connsiteY489" fmla="*/ 453113 h 509406"/>
                  <a:gd name="connsiteX490" fmla="*/ 1188341 w 2377881"/>
                  <a:gd name="connsiteY490" fmla="*/ 449017 h 509406"/>
                  <a:gd name="connsiteX491" fmla="*/ 1185675 w 2377881"/>
                  <a:gd name="connsiteY491" fmla="*/ 450446 h 509406"/>
                  <a:gd name="connsiteX492" fmla="*/ 1185008 w 2377881"/>
                  <a:gd name="connsiteY492" fmla="*/ 450827 h 509406"/>
                  <a:gd name="connsiteX493" fmla="*/ 1183103 w 2377881"/>
                  <a:gd name="connsiteY493" fmla="*/ 448350 h 509406"/>
                  <a:gd name="connsiteX494" fmla="*/ 1183865 w 2377881"/>
                  <a:gd name="connsiteY494" fmla="*/ 447969 h 509406"/>
                  <a:gd name="connsiteX495" fmla="*/ 1185770 w 2377881"/>
                  <a:gd name="connsiteY495" fmla="*/ 446921 h 509406"/>
                  <a:gd name="connsiteX496" fmla="*/ 1188056 w 2377881"/>
                  <a:gd name="connsiteY496" fmla="*/ 442921 h 509406"/>
                  <a:gd name="connsiteX497" fmla="*/ 1183293 w 2377881"/>
                  <a:gd name="connsiteY497" fmla="*/ 433872 h 509406"/>
                  <a:gd name="connsiteX498" fmla="*/ 1182531 w 2377881"/>
                  <a:gd name="connsiteY498" fmla="*/ 433015 h 509406"/>
                  <a:gd name="connsiteX499" fmla="*/ 1372840 w 2377881"/>
                  <a:gd name="connsiteY499" fmla="*/ 432824 h 509406"/>
                  <a:gd name="connsiteX500" fmla="*/ 1375983 w 2377881"/>
                  <a:gd name="connsiteY500" fmla="*/ 433681 h 509406"/>
                  <a:gd name="connsiteX501" fmla="*/ 1377889 w 2377881"/>
                  <a:gd name="connsiteY501" fmla="*/ 436444 h 509406"/>
                  <a:gd name="connsiteX502" fmla="*/ 1373888 w 2377881"/>
                  <a:gd name="connsiteY502" fmla="*/ 440254 h 509406"/>
                  <a:gd name="connsiteX503" fmla="*/ 1374017 w 2377881"/>
                  <a:gd name="connsiteY503" fmla="*/ 444507 h 509406"/>
                  <a:gd name="connsiteX504" fmla="*/ 1373019 w 2377881"/>
                  <a:gd name="connsiteY504" fmla="*/ 439111 h 509406"/>
                  <a:gd name="connsiteX505" fmla="*/ 1371983 w 2377881"/>
                  <a:gd name="connsiteY505" fmla="*/ 433777 h 509406"/>
                  <a:gd name="connsiteX506" fmla="*/ 187836 w 2377881"/>
                  <a:gd name="connsiteY506" fmla="*/ 432824 h 509406"/>
                  <a:gd name="connsiteX507" fmla="*/ 189169 w 2377881"/>
                  <a:gd name="connsiteY507" fmla="*/ 432919 h 509406"/>
                  <a:gd name="connsiteX508" fmla="*/ 198123 w 2377881"/>
                  <a:gd name="connsiteY508" fmla="*/ 435872 h 509406"/>
                  <a:gd name="connsiteX509" fmla="*/ 198980 w 2377881"/>
                  <a:gd name="connsiteY509" fmla="*/ 441492 h 509406"/>
                  <a:gd name="connsiteX510" fmla="*/ 197171 w 2377881"/>
                  <a:gd name="connsiteY510" fmla="*/ 442730 h 509406"/>
                  <a:gd name="connsiteX511" fmla="*/ 190408 w 2377881"/>
                  <a:gd name="connsiteY511" fmla="*/ 443111 h 509406"/>
                  <a:gd name="connsiteX512" fmla="*/ 187836 w 2377881"/>
                  <a:gd name="connsiteY512" fmla="*/ 432824 h 509406"/>
                  <a:gd name="connsiteX513" fmla="*/ 946216 w 2377881"/>
                  <a:gd name="connsiteY513" fmla="*/ 432348 h 509406"/>
                  <a:gd name="connsiteX514" fmla="*/ 946406 w 2377881"/>
                  <a:gd name="connsiteY514" fmla="*/ 445397 h 509406"/>
                  <a:gd name="connsiteX515" fmla="*/ 942882 w 2377881"/>
                  <a:gd name="connsiteY515" fmla="*/ 448731 h 509406"/>
                  <a:gd name="connsiteX516" fmla="*/ 938405 w 2377881"/>
                  <a:gd name="connsiteY516" fmla="*/ 443492 h 509406"/>
                  <a:gd name="connsiteX517" fmla="*/ 946120 w 2377881"/>
                  <a:gd name="connsiteY517" fmla="*/ 440730 h 509406"/>
                  <a:gd name="connsiteX518" fmla="*/ 945739 w 2377881"/>
                  <a:gd name="connsiteY518" fmla="*/ 440349 h 509406"/>
                  <a:gd name="connsiteX519" fmla="*/ 944215 w 2377881"/>
                  <a:gd name="connsiteY519" fmla="*/ 438730 h 509406"/>
                  <a:gd name="connsiteX520" fmla="*/ 942310 w 2377881"/>
                  <a:gd name="connsiteY520" fmla="*/ 434158 h 509406"/>
                  <a:gd name="connsiteX521" fmla="*/ 943358 w 2377881"/>
                  <a:gd name="connsiteY521" fmla="*/ 433681 h 509406"/>
                  <a:gd name="connsiteX522" fmla="*/ 675135 w 2377881"/>
                  <a:gd name="connsiteY522" fmla="*/ 432253 h 509406"/>
                  <a:gd name="connsiteX523" fmla="*/ 679326 w 2377881"/>
                  <a:gd name="connsiteY523" fmla="*/ 437777 h 509406"/>
                  <a:gd name="connsiteX524" fmla="*/ 678278 w 2377881"/>
                  <a:gd name="connsiteY524" fmla="*/ 442064 h 509406"/>
                  <a:gd name="connsiteX525" fmla="*/ 669896 w 2377881"/>
                  <a:gd name="connsiteY525" fmla="*/ 436158 h 509406"/>
                  <a:gd name="connsiteX526" fmla="*/ 666848 w 2377881"/>
                  <a:gd name="connsiteY526" fmla="*/ 438254 h 509406"/>
                  <a:gd name="connsiteX527" fmla="*/ 663229 w 2377881"/>
                  <a:gd name="connsiteY527" fmla="*/ 440730 h 509406"/>
                  <a:gd name="connsiteX528" fmla="*/ 656275 w 2377881"/>
                  <a:gd name="connsiteY528" fmla="*/ 450636 h 509406"/>
                  <a:gd name="connsiteX529" fmla="*/ 656371 w 2377881"/>
                  <a:gd name="connsiteY529" fmla="*/ 448255 h 509406"/>
                  <a:gd name="connsiteX530" fmla="*/ 658656 w 2377881"/>
                  <a:gd name="connsiteY530" fmla="*/ 439682 h 509406"/>
                  <a:gd name="connsiteX531" fmla="*/ 662847 w 2377881"/>
                  <a:gd name="connsiteY531" fmla="*/ 435587 h 509406"/>
                  <a:gd name="connsiteX532" fmla="*/ 672754 w 2377881"/>
                  <a:gd name="connsiteY532" fmla="*/ 432634 h 509406"/>
                  <a:gd name="connsiteX533" fmla="*/ 990889 w 2377881"/>
                  <a:gd name="connsiteY533" fmla="*/ 431967 h 509406"/>
                  <a:gd name="connsiteX534" fmla="*/ 998889 w 2377881"/>
                  <a:gd name="connsiteY534" fmla="*/ 432157 h 509406"/>
                  <a:gd name="connsiteX535" fmla="*/ 993746 w 2377881"/>
                  <a:gd name="connsiteY535" fmla="*/ 434062 h 509406"/>
                  <a:gd name="connsiteX536" fmla="*/ 997080 w 2377881"/>
                  <a:gd name="connsiteY536" fmla="*/ 437682 h 509406"/>
                  <a:gd name="connsiteX537" fmla="*/ 999652 w 2377881"/>
                  <a:gd name="connsiteY537" fmla="*/ 442825 h 509406"/>
                  <a:gd name="connsiteX538" fmla="*/ 990603 w 2377881"/>
                  <a:gd name="connsiteY538" fmla="*/ 436634 h 509406"/>
                  <a:gd name="connsiteX539" fmla="*/ 990889 w 2377881"/>
                  <a:gd name="connsiteY539" fmla="*/ 431967 h 509406"/>
                  <a:gd name="connsiteX540" fmla="*/ 54962 w 2377881"/>
                  <a:gd name="connsiteY540" fmla="*/ 431300 h 509406"/>
                  <a:gd name="connsiteX541" fmla="*/ 55819 w 2377881"/>
                  <a:gd name="connsiteY541" fmla="*/ 434443 h 509406"/>
                  <a:gd name="connsiteX542" fmla="*/ 55153 w 2377881"/>
                  <a:gd name="connsiteY542" fmla="*/ 434539 h 509406"/>
                  <a:gd name="connsiteX543" fmla="*/ 53152 w 2377881"/>
                  <a:gd name="connsiteY543" fmla="*/ 435015 h 509406"/>
                  <a:gd name="connsiteX544" fmla="*/ 56581 w 2377881"/>
                  <a:gd name="connsiteY544" fmla="*/ 437872 h 509406"/>
                  <a:gd name="connsiteX545" fmla="*/ 60867 w 2377881"/>
                  <a:gd name="connsiteY545" fmla="*/ 436539 h 509406"/>
                  <a:gd name="connsiteX546" fmla="*/ 65820 w 2377881"/>
                  <a:gd name="connsiteY546" fmla="*/ 435015 h 509406"/>
                  <a:gd name="connsiteX547" fmla="*/ 70392 w 2377881"/>
                  <a:gd name="connsiteY547" fmla="*/ 438634 h 509406"/>
                  <a:gd name="connsiteX548" fmla="*/ 69440 w 2377881"/>
                  <a:gd name="connsiteY548" fmla="*/ 444159 h 509406"/>
                  <a:gd name="connsiteX549" fmla="*/ 71059 w 2377881"/>
                  <a:gd name="connsiteY549" fmla="*/ 447778 h 509406"/>
                  <a:gd name="connsiteX550" fmla="*/ 71345 w 2377881"/>
                  <a:gd name="connsiteY550" fmla="*/ 448921 h 509406"/>
                  <a:gd name="connsiteX551" fmla="*/ 68583 w 2377881"/>
                  <a:gd name="connsiteY551" fmla="*/ 449493 h 509406"/>
                  <a:gd name="connsiteX552" fmla="*/ 68297 w 2377881"/>
                  <a:gd name="connsiteY552" fmla="*/ 449683 h 509406"/>
                  <a:gd name="connsiteX553" fmla="*/ 64296 w 2377881"/>
                  <a:gd name="connsiteY553" fmla="*/ 451779 h 509406"/>
                  <a:gd name="connsiteX554" fmla="*/ 52771 w 2377881"/>
                  <a:gd name="connsiteY554" fmla="*/ 450159 h 509406"/>
                  <a:gd name="connsiteX555" fmla="*/ 51342 w 2377881"/>
                  <a:gd name="connsiteY555" fmla="*/ 447302 h 509406"/>
                  <a:gd name="connsiteX556" fmla="*/ 50104 w 2377881"/>
                  <a:gd name="connsiteY556" fmla="*/ 444921 h 509406"/>
                  <a:gd name="connsiteX557" fmla="*/ 43532 w 2377881"/>
                  <a:gd name="connsiteY557" fmla="*/ 434158 h 509406"/>
                  <a:gd name="connsiteX558" fmla="*/ 48485 w 2377881"/>
                  <a:gd name="connsiteY558" fmla="*/ 432633 h 509406"/>
                  <a:gd name="connsiteX559" fmla="*/ 54295 w 2377881"/>
                  <a:gd name="connsiteY559" fmla="*/ 431395 h 509406"/>
                  <a:gd name="connsiteX560" fmla="*/ 748668 w 2377881"/>
                  <a:gd name="connsiteY560" fmla="*/ 430824 h 509406"/>
                  <a:gd name="connsiteX561" fmla="*/ 752764 w 2377881"/>
                  <a:gd name="connsiteY561" fmla="*/ 430919 h 509406"/>
                  <a:gd name="connsiteX562" fmla="*/ 760479 w 2377881"/>
                  <a:gd name="connsiteY562" fmla="*/ 438158 h 509406"/>
                  <a:gd name="connsiteX563" fmla="*/ 760955 w 2377881"/>
                  <a:gd name="connsiteY563" fmla="*/ 438444 h 509406"/>
                  <a:gd name="connsiteX564" fmla="*/ 766003 w 2377881"/>
                  <a:gd name="connsiteY564" fmla="*/ 440730 h 509406"/>
                  <a:gd name="connsiteX565" fmla="*/ 767051 w 2377881"/>
                  <a:gd name="connsiteY565" fmla="*/ 440635 h 509406"/>
                  <a:gd name="connsiteX566" fmla="*/ 775814 w 2377881"/>
                  <a:gd name="connsiteY566" fmla="*/ 441492 h 509406"/>
                  <a:gd name="connsiteX567" fmla="*/ 776005 w 2377881"/>
                  <a:gd name="connsiteY567" fmla="*/ 444921 h 509406"/>
                  <a:gd name="connsiteX568" fmla="*/ 770957 w 2377881"/>
                  <a:gd name="connsiteY568" fmla="*/ 445969 h 509406"/>
                  <a:gd name="connsiteX569" fmla="*/ 768480 w 2377881"/>
                  <a:gd name="connsiteY569" fmla="*/ 451874 h 509406"/>
                  <a:gd name="connsiteX570" fmla="*/ 766480 w 2377881"/>
                  <a:gd name="connsiteY570" fmla="*/ 453303 h 509406"/>
                  <a:gd name="connsiteX571" fmla="*/ 758479 w 2377881"/>
                  <a:gd name="connsiteY571" fmla="*/ 448064 h 509406"/>
                  <a:gd name="connsiteX572" fmla="*/ 763622 w 2377881"/>
                  <a:gd name="connsiteY572" fmla="*/ 441206 h 509406"/>
                  <a:gd name="connsiteX573" fmla="*/ 754669 w 2377881"/>
                  <a:gd name="connsiteY573" fmla="*/ 439301 h 509406"/>
                  <a:gd name="connsiteX574" fmla="*/ 755716 w 2377881"/>
                  <a:gd name="connsiteY574" fmla="*/ 438920 h 509406"/>
                  <a:gd name="connsiteX575" fmla="*/ 756478 w 2377881"/>
                  <a:gd name="connsiteY575" fmla="*/ 435015 h 509406"/>
                  <a:gd name="connsiteX576" fmla="*/ 749525 w 2377881"/>
                  <a:gd name="connsiteY576" fmla="*/ 431300 h 509406"/>
                  <a:gd name="connsiteX577" fmla="*/ 929833 w 2377881"/>
                  <a:gd name="connsiteY577" fmla="*/ 430157 h 509406"/>
                  <a:gd name="connsiteX578" fmla="*/ 931833 w 2377881"/>
                  <a:gd name="connsiteY578" fmla="*/ 432348 h 509406"/>
                  <a:gd name="connsiteX579" fmla="*/ 934309 w 2377881"/>
                  <a:gd name="connsiteY579" fmla="*/ 440920 h 509406"/>
                  <a:gd name="connsiteX580" fmla="*/ 928499 w 2377881"/>
                  <a:gd name="connsiteY580" fmla="*/ 447302 h 509406"/>
                  <a:gd name="connsiteX581" fmla="*/ 919165 w 2377881"/>
                  <a:gd name="connsiteY581" fmla="*/ 444349 h 509406"/>
                  <a:gd name="connsiteX582" fmla="*/ 916498 w 2377881"/>
                  <a:gd name="connsiteY582" fmla="*/ 446921 h 509406"/>
                  <a:gd name="connsiteX583" fmla="*/ 911926 w 2377881"/>
                  <a:gd name="connsiteY583" fmla="*/ 454922 h 509406"/>
                  <a:gd name="connsiteX584" fmla="*/ 909640 w 2377881"/>
                  <a:gd name="connsiteY584" fmla="*/ 446540 h 509406"/>
                  <a:gd name="connsiteX585" fmla="*/ 909259 w 2377881"/>
                  <a:gd name="connsiteY585" fmla="*/ 445968 h 509406"/>
                  <a:gd name="connsiteX586" fmla="*/ 905639 w 2377881"/>
                  <a:gd name="connsiteY586" fmla="*/ 439873 h 509406"/>
                  <a:gd name="connsiteX587" fmla="*/ 916974 w 2377881"/>
                  <a:gd name="connsiteY587" fmla="*/ 437586 h 509406"/>
                  <a:gd name="connsiteX588" fmla="*/ 925927 w 2377881"/>
                  <a:gd name="connsiteY588" fmla="*/ 440825 h 509406"/>
                  <a:gd name="connsiteX589" fmla="*/ 924594 w 2377881"/>
                  <a:gd name="connsiteY589" fmla="*/ 433967 h 509406"/>
                  <a:gd name="connsiteX590" fmla="*/ 929261 w 2377881"/>
                  <a:gd name="connsiteY590" fmla="*/ 430538 h 509406"/>
                  <a:gd name="connsiteX591" fmla="*/ 695899 w 2377881"/>
                  <a:gd name="connsiteY591" fmla="*/ 430157 h 509406"/>
                  <a:gd name="connsiteX592" fmla="*/ 701328 w 2377881"/>
                  <a:gd name="connsiteY592" fmla="*/ 431777 h 509406"/>
                  <a:gd name="connsiteX593" fmla="*/ 709520 w 2377881"/>
                  <a:gd name="connsiteY593" fmla="*/ 431586 h 509406"/>
                  <a:gd name="connsiteX594" fmla="*/ 716854 w 2377881"/>
                  <a:gd name="connsiteY594" fmla="*/ 431586 h 509406"/>
                  <a:gd name="connsiteX595" fmla="*/ 717711 w 2377881"/>
                  <a:gd name="connsiteY595" fmla="*/ 434920 h 509406"/>
                  <a:gd name="connsiteX596" fmla="*/ 717044 w 2377881"/>
                  <a:gd name="connsiteY596" fmla="*/ 434920 h 509406"/>
                  <a:gd name="connsiteX597" fmla="*/ 712853 w 2377881"/>
                  <a:gd name="connsiteY597" fmla="*/ 435110 h 509406"/>
                  <a:gd name="connsiteX598" fmla="*/ 704757 w 2377881"/>
                  <a:gd name="connsiteY598" fmla="*/ 438920 h 509406"/>
                  <a:gd name="connsiteX599" fmla="*/ 705805 w 2377881"/>
                  <a:gd name="connsiteY599" fmla="*/ 439111 h 509406"/>
                  <a:gd name="connsiteX600" fmla="*/ 711711 w 2377881"/>
                  <a:gd name="connsiteY600" fmla="*/ 440063 h 509406"/>
                  <a:gd name="connsiteX601" fmla="*/ 709139 w 2377881"/>
                  <a:gd name="connsiteY601" fmla="*/ 449112 h 509406"/>
                  <a:gd name="connsiteX602" fmla="*/ 699423 w 2377881"/>
                  <a:gd name="connsiteY602" fmla="*/ 448255 h 509406"/>
                  <a:gd name="connsiteX603" fmla="*/ 699614 w 2377881"/>
                  <a:gd name="connsiteY603" fmla="*/ 451112 h 509406"/>
                  <a:gd name="connsiteX604" fmla="*/ 698947 w 2377881"/>
                  <a:gd name="connsiteY604" fmla="*/ 454732 h 509406"/>
                  <a:gd name="connsiteX605" fmla="*/ 691613 w 2377881"/>
                  <a:gd name="connsiteY605" fmla="*/ 456065 h 509406"/>
                  <a:gd name="connsiteX606" fmla="*/ 695709 w 2377881"/>
                  <a:gd name="connsiteY606" fmla="*/ 452636 h 509406"/>
                  <a:gd name="connsiteX607" fmla="*/ 691422 w 2377881"/>
                  <a:gd name="connsiteY607" fmla="*/ 449207 h 509406"/>
                  <a:gd name="connsiteX608" fmla="*/ 698280 w 2377881"/>
                  <a:gd name="connsiteY608" fmla="*/ 444159 h 509406"/>
                  <a:gd name="connsiteX609" fmla="*/ 697328 w 2377881"/>
                  <a:gd name="connsiteY609" fmla="*/ 441397 h 509406"/>
                  <a:gd name="connsiteX610" fmla="*/ 697042 w 2377881"/>
                  <a:gd name="connsiteY610" fmla="*/ 439206 h 509406"/>
                  <a:gd name="connsiteX611" fmla="*/ 698280 w 2377881"/>
                  <a:gd name="connsiteY611" fmla="*/ 437206 h 509406"/>
                  <a:gd name="connsiteX612" fmla="*/ 695042 w 2377881"/>
                  <a:gd name="connsiteY612" fmla="*/ 432634 h 509406"/>
                  <a:gd name="connsiteX613" fmla="*/ 695899 w 2377881"/>
                  <a:gd name="connsiteY613" fmla="*/ 430157 h 509406"/>
                  <a:gd name="connsiteX614" fmla="*/ 778004 w 2377881"/>
                  <a:gd name="connsiteY614" fmla="*/ 429681 h 509406"/>
                  <a:gd name="connsiteX615" fmla="*/ 790863 w 2377881"/>
                  <a:gd name="connsiteY615" fmla="*/ 432539 h 509406"/>
                  <a:gd name="connsiteX616" fmla="*/ 789529 w 2377881"/>
                  <a:gd name="connsiteY616" fmla="*/ 432539 h 509406"/>
                  <a:gd name="connsiteX617" fmla="*/ 779338 w 2377881"/>
                  <a:gd name="connsiteY617" fmla="*/ 431205 h 509406"/>
                  <a:gd name="connsiteX618" fmla="*/ 776099 w 2377881"/>
                  <a:gd name="connsiteY618" fmla="*/ 432253 h 509406"/>
                  <a:gd name="connsiteX619" fmla="*/ 778004 w 2377881"/>
                  <a:gd name="connsiteY619" fmla="*/ 429681 h 509406"/>
                  <a:gd name="connsiteX620" fmla="*/ 536736 w 2377881"/>
                  <a:gd name="connsiteY620" fmla="*/ 424633 h 509406"/>
                  <a:gd name="connsiteX621" fmla="*/ 545309 w 2377881"/>
                  <a:gd name="connsiteY621" fmla="*/ 429967 h 509406"/>
                  <a:gd name="connsiteX622" fmla="*/ 541403 w 2377881"/>
                  <a:gd name="connsiteY622" fmla="*/ 433681 h 509406"/>
                  <a:gd name="connsiteX623" fmla="*/ 540927 w 2377881"/>
                  <a:gd name="connsiteY623" fmla="*/ 434158 h 509406"/>
                  <a:gd name="connsiteX624" fmla="*/ 543975 w 2377881"/>
                  <a:gd name="connsiteY624" fmla="*/ 436444 h 509406"/>
                  <a:gd name="connsiteX625" fmla="*/ 550642 w 2377881"/>
                  <a:gd name="connsiteY625" fmla="*/ 432062 h 509406"/>
                  <a:gd name="connsiteX626" fmla="*/ 552167 w 2377881"/>
                  <a:gd name="connsiteY626" fmla="*/ 434634 h 509406"/>
                  <a:gd name="connsiteX627" fmla="*/ 553691 w 2377881"/>
                  <a:gd name="connsiteY627" fmla="*/ 437206 h 509406"/>
                  <a:gd name="connsiteX628" fmla="*/ 556167 w 2377881"/>
                  <a:gd name="connsiteY628" fmla="*/ 441016 h 509406"/>
                  <a:gd name="connsiteX629" fmla="*/ 560739 w 2377881"/>
                  <a:gd name="connsiteY629" fmla="*/ 432824 h 509406"/>
                  <a:gd name="connsiteX630" fmla="*/ 569121 w 2377881"/>
                  <a:gd name="connsiteY630" fmla="*/ 434539 h 509406"/>
                  <a:gd name="connsiteX631" fmla="*/ 569597 w 2377881"/>
                  <a:gd name="connsiteY631" fmla="*/ 436444 h 509406"/>
                  <a:gd name="connsiteX632" fmla="*/ 569883 w 2377881"/>
                  <a:gd name="connsiteY632" fmla="*/ 437396 h 509406"/>
                  <a:gd name="connsiteX633" fmla="*/ 573788 w 2377881"/>
                  <a:gd name="connsiteY633" fmla="*/ 439968 h 509406"/>
                  <a:gd name="connsiteX634" fmla="*/ 571026 w 2377881"/>
                  <a:gd name="connsiteY634" fmla="*/ 444254 h 509406"/>
                  <a:gd name="connsiteX635" fmla="*/ 571693 w 2377881"/>
                  <a:gd name="connsiteY635" fmla="*/ 447302 h 509406"/>
                  <a:gd name="connsiteX636" fmla="*/ 572836 w 2377881"/>
                  <a:gd name="connsiteY636" fmla="*/ 447397 h 509406"/>
                  <a:gd name="connsiteX637" fmla="*/ 574931 w 2377881"/>
                  <a:gd name="connsiteY637" fmla="*/ 447588 h 509406"/>
                  <a:gd name="connsiteX638" fmla="*/ 579599 w 2377881"/>
                  <a:gd name="connsiteY638" fmla="*/ 444254 h 509406"/>
                  <a:gd name="connsiteX639" fmla="*/ 578075 w 2377881"/>
                  <a:gd name="connsiteY639" fmla="*/ 437206 h 509406"/>
                  <a:gd name="connsiteX640" fmla="*/ 576836 w 2377881"/>
                  <a:gd name="connsiteY640" fmla="*/ 431014 h 509406"/>
                  <a:gd name="connsiteX641" fmla="*/ 580551 w 2377881"/>
                  <a:gd name="connsiteY641" fmla="*/ 434158 h 509406"/>
                  <a:gd name="connsiteX642" fmla="*/ 584837 w 2377881"/>
                  <a:gd name="connsiteY642" fmla="*/ 434062 h 509406"/>
                  <a:gd name="connsiteX643" fmla="*/ 595505 w 2377881"/>
                  <a:gd name="connsiteY643" fmla="*/ 439111 h 509406"/>
                  <a:gd name="connsiteX644" fmla="*/ 600744 w 2377881"/>
                  <a:gd name="connsiteY644" fmla="*/ 444445 h 509406"/>
                  <a:gd name="connsiteX645" fmla="*/ 604173 w 2377881"/>
                  <a:gd name="connsiteY645" fmla="*/ 446826 h 509406"/>
                  <a:gd name="connsiteX646" fmla="*/ 598458 w 2377881"/>
                  <a:gd name="connsiteY646" fmla="*/ 451493 h 509406"/>
                  <a:gd name="connsiteX647" fmla="*/ 591981 w 2377881"/>
                  <a:gd name="connsiteY647" fmla="*/ 446635 h 509406"/>
                  <a:gd name="connsiteX648" fmla="*/ 590267 w 2377881"/>
                  <a:gd name="connsiteY648" fmla="*/ 449302 h 509406"/>
                  <a:gd name="connsiteX649" fmla="*/ 589028 w 2377881"/>
                  <a:gd name="connsiteY649" fmla="*/ 451303 h 509406"/>
                  <a:gd name="connsiteX650" fmla="*/ 583790 w 2377881"/>
                  <a:gd name="connsiteY650" fmla="*/ 452827 h 509406"/>
                  <a:gd name="connsiteX651" fmla="*/ 574931 w 2377881"/>
                  <a:gd name="connsiteY651" fmla="*/ 453779 h 509406"/>
                  <a:gd name="connsiteX652" fmla="*/ 562834 w 2377881"/>
                  <a:gd name="connsiteY652" fmla="*/ 451874 h 509406"/>
                  <a:gd name="connsiteX653" fmla="*/ 557501 w 2377881"/>
                  <a:gd name="connsiteY653" fmla="*/ 451779 h 509406"/>
                  <a:gd name="connsiteX654" fmla="*/ 546642 w 2377881"/>
                  <a:gd name="connsiteY654" fmla="*/ 451684 h 509406"/>
                  <a:gd name="connsiteX655" fmla="*/ 541975 w 2377881"/>
                  <a:gd name="connsiteY655" fmla="*/ 452255 h 509406"/>
                  <a:gd name="connsiteX656" fmla="*/ 533688 w 2377881"/>
                  <a:gd name="connsiteY656" fmla="*/ 455494 h 509406"/>
                  <a:gd name="connsiteX657" fmla="*/ 525306 w 2377881"/>
                  <a:gd name="connsiteY657" fmla="*/ 455779 h 509406"/>
                  <a:gd name="connsiteX658" fmla="*/ 520829 w 2377881"/>
                  <a:gd name="connsiteY658" fmla="*/ 456637 h 509406"/>
                  <a:gd name="connsiteX659" fmla="*/ 524496 w 2377881"/>
                  <a:gd name="connsiteY659" fmla="*/ 444413 h 509406"/>
                  <a:gd name="connsiteX660" fmla="*/ 517305 w 2377881"/>
                  <a:gd name="connsiteY660" fmla="*/ 453684 h 509406"/>
                  <a:gd name="connsiteX661" fmla="*/ 510162 w 2377881"/>
                  <a:gd name="connsiteY661" fmla="*/ 456351 h 509406"/>
                  <a:gd name="connsiteX662" fmla="*/ 506542 w 2377881"/>
                  <a:gd name="connsiteY662" fmla="*/ 455018 h 509406"/>
                  <a:gd name="connsiteX663" fmla="*/ 500827 w 2377881"/>
                  <a:gd name="connsiteY663" fmla="*/ 454161 h 509406"/>
                  <a:gd name="connsiteX664" fmla="*/ 491969 w 2377881"/>
                  <a:gd name="connsiteY664" fmla="*/ 454161 h 509406"/>
                  <a:gd name="connsiteX665" fmla="*/ 487397 w 2377881"/>
                  <a:gd name="connsiteY665" fmla="*/ 452446 h 509406"/>
                  <a:gd name="connsiteX666" fmla="*/ 483206 w 2377881"/>
                  <a:gd name="connsiteY666" fmla="*/ 454542 h 509406"/>
                  <a:gd name="connsiteX667" fmla="*/ 475110 w 2377881"/>
                  <a:gd name="connsiteY667" fmla="*/ 451303 h 509406"/>
                  <a:gd name="connsiteX668" fmla="*/ 470157 w 2377881"/>
                  <a:gd name="connsiteY668" fmla="*/ 452351 h 509406"/>
                  <a:gd name="connsiteX669" fmla="*/ 468252 w 2377881"/>
                  <a:gd name="connsiteY669" fmla="*/ 452732 h 509406"/>
                  <a:gd name="connsiteX670" fmla="*/ 469585 w 2377881"/>
                  <a:gd name="connsiteY670" fmla="*/ 463495 h 509406"/>
                  <a:gd name="connsiteX671" fmla="*/ 475491 w 2377881"/>
                  <a:gd name="connsiteY671" fmla="*/ 472163 h 509406"/>
                  <a:gd name="connsiteX672" fmla="*/ 478729 w 2377881"/>
                  <a:gd name="connsiteY672" fmla="*/ 472639 h 509406"/>
                  <a:gd name="connsiteX673" fmla="*/ 480634 w 2377881"/>
                  <a:gd name="connsiteY673" fmla="*/ 472925 h 509406"/>
                  <a:gd name="connsiteX674" fmla="*/ 479682 w 2377881"/>
                  <a:gd name="connsiteY674" fmla="*/ 474449 h 509406"/>
                  <a:gd name="connsiteX675" fmla="*/ 461013 w 2377881"/>
                  <a:gd name="connsiteY675" fmla="*/ 472925 h 509406"/>
                  <a:gd name="connsiteX676" fmla="*/ 459870 w 2377881"/>
                  <a:gd name="connsiteY676" fmla="*/ 472639 h 509406"/>
                  <a:gd name="connsiteX677" fmla="*/ 455393 w 2377881"/>
                  <a:gd name="connsiteY677" fmla="*/ 471687 h 509406"/>
                  <a:gd name="connsiteX678" fmla="*/ 448630 w 2377881"/>
                  <a:gd name="connsiteY678" fmla="*/ 467686 h 509406"/>
                  <a:gd name="connsiteX679" fmla="*/ 453297 w 2377881"/>
                  <a:gd name="connsiteY679" fmla="*/ 463114 h 509406"/>
                  <a:gd name="connsiteX680" fmla="*/ 454917 w 2377881"/>
                  <a:gd name="connsiteY680" fmla="*/ 461590 h 509406"/>
                  <a:gd name="connsiteX681" fmla="*/ 447678 w 2377881"/>
                  <a:gd name="connsiteY681" fmla="*/ 454065 h 509406"/>
                  <a:gd name="connsiteX682" fmla="*/ 445106 w 2377881"/>
                  <a:gd name="connsiteY682" fmla="*/ 453780 h 509406"/>
                  <a:gd name="connsiteX683" fmla="*/ 440629 w 2377881"/>
                  <a:gd name="connsiteY683" fmla="*/ 451494 h 509406"/>
                  <a:gd name="connsiteX684" fmla="*/ 436343 w 2377881"/>
                  <a:gd name="connsiteY684" fmla="*/ 450255 h 509406"/>
                  <a:gd name="connsiteX685" fmla="*/ 436819 w 2377881"/>
                  <a:gd name="connsiteY685" fmla="*/ 453684 h 509406"/>
                  <a:gd name="connsiteX686" fmla="*/ 437010 w 2377881"/>
                  <a:gd name="connsiteY686" fmla="*/ 454161 h 509406"/>
                  <a:gd name="connsiteX687" fmla="*/ 432723 w 2377881"/>
                  <a:gd name="connsiteY687" fmla="*/ 455685 h 509406"/>
                  <a:gd name="connsiteX688" fmla="*/ 428532 w 2377881"/>
                  <a:gd name="connsiteY688" fmla="*/ 450255 h 509406"/>
                  <a:gd name="connsiteX689" fmla="*/ 425008 w 2377881"/>
                  <a:gd name="connsiteY689" fmla="*/ 452732 h 509406"/>
                  <a:gd name="connsiteX690" fmla="*/ 422055 w 2377881"/>
                  <a:gd name="connsiteY690" fmla="*/ 454827 h 509406"/>
                  <a:gd name="connsiteX691" fmla="*/ 413578 w 2377881"/>
                  <a:gd name="connsiteY691" fmla="*/ 453494 h 509406"/>
                  <a:gd name="connsiteX692" fmla="*/ 413483 w 2377881"/>
                  <a:gd name="connsiteY692" fmla="*/ 453684 h 509406"/>
                  <a:gd name="connsiteX693" fmla="*/ 412054 w 2377881"/>
                  <a:gd name="connsiteY693" fmla="*/ 457399 h 509406"/>
                  <a:gd name="connsiteX694" fmla="*/ 403958 w 2377881"/>
                  <a:gd name="connsiteY694" fmla="*/ 453970 h 509406"/>
                  <a:gd name="connsiteX695" fmla="*/ 396338 w 2377881"/>
                  <a:gd name="connsiteY695" fmla="*/ 455113 h 509406"/>
                  <a:gd name="connsiteX696" fmla="*/ 394338 w 2377881"/>
                  <a:gd name="connsiteY696" fmla="*/ 456351 h 509406"/>
                  <a:gd name="connsiteX697" fmla="*/ 392242 w 2377881"/>
                  <a:gd name="connsiteY697" fmla="*/ 457685 h 509406"/>
                  <a:gd name="connsiteX698" fmla="*/ 387575 w 2377881"/>
                  <a:gd name="connsiteY698" fmla="*/ 460161 h 509406"/>
                  <a:gd name="connsiteX699" fmla="*/ 384527 w 2377881"/>
                  <a:gd name="connsiteY699" fmla="*/ 469877 h 509406"/>
                  <a:gd name="connsiteX700" fmla="*/ 383860 w 2377881"/>
                  <a:gd name="connsiteY700" fmla="*/ 473687 h 509406"/>
                  <a:gd name="connsiteX701" fmla="*/ 383574 w 2377881"/>
                  <a:gd name="connsiteY701" fmla="*/ 475020 h 509406"/>
                  <a:gd name="connsiteX702" fmla="*/ 379098 w 2377881"/>
                  <a:gd name="connsiteY702" fmla="*/ 478640 h 509406"/>
                  <a:gd name="connsiteX703" fmla="*/ 379764 w 2377881"/>
                  <a:gd name="connsiteY703" fmla="*/ 476830 h 509406"/>
                  <a:gd name="connsiteX704" fmla="*/ 381098 w 2377881"/>
                  <a:gd name="connsiteY704" fmla="*/ 475211 h 509406"/>
                  <a:gd name="connsiteX705" fmla="*/ 376907 w 2377881"/>
                  <a:gd name="connsiteY705" fmla="*/ 470353 h 509406"/>
                  <a:gd name="connsiteX706" fmla="*/ 373764 w 2377881"/>
                  <a:gd name="connsiteY706" fmla="*/ 461400 h 509406"/>
                  <a:gd name="connsiteX707" fmla="*/ 358809 w 2377881"/>
                  <a:gd name="connsiteY707" fmla="*/ 467400 h 509406"/>
                  <a:gd name="connsiteX708" fmla="*/ 359762 w 2377881"/>
                  <a:gd name="connsiteY708" fmla="*/ 472734 h 509406"/>
                  <a:gd name="connsiteX709" fmla="*/ 359095 w 2377881"/>
                  <a:gd name="connsiteY709" fmla="*/ 472258 h 509406"/>
                  <a:gd name="connsiteX710" fmla="*/ 357571 w 2377881"/>
                  <a:gd name="connsiteY710" fmla="*/ 471210 h 509406"/>
                  <a:gd name="connsiteX711" fmla="*/ 353190 w 2377881"/>
                  <a:gd name="connsiteY711" fmla="*/ 466448 h 509406"/>
                  <a:gd name="connsiteX712" fmla="*/ 347665 w 2377881"/>
                  <a:gd name="connsiteY712" fmla="*/ 464543 h 509406"/>
                  <a:gd name="connsiteX713" fmla="*/ 343284 w 2377881"/>
                  <a:gd name="connsiteY713" fmla="*/ 469782 h 509406"/>
                  <a:gd name="connsiteX714" fmla="*/ 342807 w 2377881"/>
                  <a:gd name="connsiteY714" fmla="*/ 469591 h 509406"/>
                  <a:gd name="connsiteX715" fmla="*/ 339474 w 2377881"/>
                  <a:gd name="connsiteY715" fmla="*/ 468448 h 509406"/>
                  <a:gd name="connsiteX716" fmla="*/ 329663 w 2377881"/>
                  <a:gd name="connsiteY716" fmla="*/ 464352 h 509406"/>
                  <a:gd name="connsiteX717" fmla="*/ 330425 w 2377881"/>
                  <a:gd name="connsiteY717" fmla="*/ 459590 h 509406"/>
                  <a:gd name="connsiteX718" fmla="*/ 335283 w 2377881"/>
                  <a:gd name="connsiteY718" fmla="*/ 463590 h 509406"/>
                  <a:gd name="connsiteX719" fmla="*/ 342045 w 2377881"/>
                  <a:gd name="connsiteY719" fmla="*/ 461876 h 509406"/>
                  <a:gd name="connsiteX720" fmla="*/ 350999 w 2377881"/>
                  <a:gd name="connsiteY720" fmla="*/ 458637 h 509406"/>
                  <a:gd name="connsiteX721" fmla="*/ 354142 w 2377881"/>
                  <a:gd name="connsiteY721" fmla="*/ 460161 h 509406"/>
                  <a:gd name="connsiteX722" fmla="*/ 360619 w 2377881"/>
                  <a:gd name="connsiteY722" fmla="*/ 458637 h 509406"/>
                  <a:gd name="connsiteX723" fmla="*/ 364810 w 2377881"/>
                  <a:gd name="connsiteY723" fmla="*/ 458256 h 509406"/>
                  <a:gd name="connsiteX724" fmla="*/ 367096 w 2377881"/>
                  <a:gd name="connsiteY724" fmla="*/ 458637 h 509406"/>
                  <a:gd name="connsiteX725" fmla="*/ 372335 w 2377881"/>
                  <a:gd name="connsiteY725" fmla="*/ 457018 h 509406"/>
                  <a:gd name="connsiteX726" fmla="*/ 367954 w 2377881"/>
                  <a:gd name="connsiteY726" fmla="*/ 452160 h 509406"/>
                  <a:gd name="connsiteX727" fmla="*/ 360333 w 2377881"/>
                  <a:gd name="connsiteY727" fmla="*/ 446731 h 509406"/>
                  <a:gd name="connsiteX728" fmla="*/ 367382 w 2377881"/>
                  <a:gd name="connsiteY728" fmla="*/ 447017 h 509406"/>
                  <a:gd name="connsiteX729" fmla="*/ 370335 w 2377881"/>
                  <a:gd name="connsiteY729" fmla="*/ 443874 h 509406"/>
                  <a:gd name="connsiteX730" fmla="*/ 365191 w 2377881"/>
                  <a:gd name="connsiteY730" fmla="*/ 444064 h 509406"/>
                  <a:gd name="connsiteX731" fmla="*/ 364905 w 2377881"/>
                  <a:gd name="connsiteY731" fmla="*/ 444350 h 509406"/>
                  <a:gd name="connsiteX732" fmla="*/ 365191 w 2377881"/>
                  <a:gd name="connsiteY732" fmla="*/ 441207 h 509406"/>
                  <a:gd name="connsiteX733" fmla="*/ 376526 w 2377881"/>
                  <a:gd name="connsiteY733" fmla="*/ 433682 h 509406"/>
                  <a:gd name="connsiteX734" fmla="*/ 390813 w 2377881"/>
                  <a:gd name="connsiteY734" fmla="*/ 433968 h 509406"/>
                  <a:gd name="connsiteX735" fmla="*/ 395862 w 2377881"/>
                  <a:gd name="connsiteY735" fmla="*/ 436444 h 509406"/>
                  <a:gd name="connsiteX736" fmla="*/ 397767 w 2377881"/>
                  <a:gd name="connsiteY736" fmla="*/ 436635 h 509406"/>
                  <a:gd name="connsiteX737" fmla="*/ 402148 w 2377881"/>
                  <a:gd name="connsiteY737" fmla="*/ 432920 h 509406"/>
                  <a:gd name="connsiteX738" fmla="*/ 404339 w 2377881"/>
                  <a:gd name="connsiteY738" fmla="*/ 432444 h 509406"/>
                  <a:gd name="connsiteX739" fmla="*/ 408530 w 2377881"/>
                  <a:gd name="connsiteY739" fmla="*/ 433396 h 509406"/>
                  <a:gd name="connsiteX740" fmla="*/ 414721 w 2377881"/>
                  <a:gd name="connsiteY740" fmla="*/ 436920 h 509406"/>
                  <a:gd name="connsiteX741" fmla="*/ 414912 w 2377881"/>
                  <a:gd name="connsiteY741" fmla="*/ 438159 h 509406"/>
                  <a:gd name="connsiteX742" fmla="*/ 415959 w 2377881"/>
                  <a:gd name="connsiteY742" fmla="*/ 440826 h 509406"/>
                  <a:gd name="connsiteX743" fmla="*/ 419198 w 2377881"/>
                  <a:gd name="connsiteY743" fmla="*/ 440540 h 509406"/>
                  <a:gd name="connsiteX744" fmla="*/ 419865 w 2377881"/>
                  <a:gd name="connsiteY744" fmla="*/ 435111 h 509406"/>
                  <a:gd name="connsiteX745" fmla="*/ 431485 w 2377881"/>
                  <a:gd name="connsiteY745" fmla="*/ 433110 h 509406"/>
                  <a:gd name="connsiteX746" fmla="*/ 440153 w 2377881"/>
                  <a:gd name="connsiteY746" fmla="*/ 435301 h 509406"/>
                  <a:gd name="connsiteX747" fmla="*/ 441010 w 2377881"/>
                  <a:gd name="connsiteY747" fmla="*/ 434730 h 509406"/>
                  <a:gd name="connsiteX748" fmla="*/ 447011 w 2377881"/>
                  <a:gd name="connsiteY748" fmla="*/ 430253 h 509406"/>
                  <a:gd name="connsiteX749" fmla="*/ 455679 w 2377881"/>
                  <a:gd name="connsiteY749" fmla="*/ 433777 h 509406"/>
                  <a:gd name="connsiteX750" fmla="*/ 456155 w 2377881"/>
                  <a:gd name="connsiteY750" fmla="*/ 432253 h 509406"/>
                  <a:gd name="connsiteX751" fmla="*/ 456822 w 2377881"/>
                  <a:gd name="connsiteY751" fmla="*/ 430348 h 509406"/>
                  <a:gd name="connsiteX752" fmla="*/ 464061 w 2377881"/>
                  <a:gd name="connsiteY752" fmla="*/ 432825 h 509406"/>
                  <a:gd name="connsiteX753" fmla="*/ 473681 w 2377881"/>
                  <a:gd name="connsiteY753" fmla="*/ 433491 h 509406"/>
                  <a:gd name="connsiteX754" fmla="*/ 486254 w 2377881"/>
                  <a:gd name="connsiteY754" fmla="*/ 433587 h 509406"/>
                  <a:gd name="connsiteX755" fmla="*/ 486349 w 2377881"/>
                  <a:gd name="connsiteY755" fmla="*/ 438444 h 509406"/>
                  <a:gd name="connsiteX756" fmla="*/ 486635 w 2377881"/>
                  <a:gd name="connsiteY756" fmla="*/ 438159 h 509406"/>
                  <a:gd name="connsiteX757" fmla="*/ 489492 w 2377881"/>
                  <a:gd name="connsiteY757" fmla="*/ 434920 h 509406"/>
                  <a:gd name="connsiteX758" fmla="*/ 490064 w 2377881"/>
                  <a:gd name="connsiteY758" fmla="*/ 434253 h 509406"/>
                  <a:gd name="connsiteX759" fmla="*/ 495874 w 2377881"/>
                  <a:gd name="connsiteY759" fmla="*/ 432253 h 509406"/>
                  <a:gd name="connsiteX760" fmla="*/ 507876 w 2377881"/>
                  <a:gd name="connsiteY760" fmla="*/ 434539 h 509406"/>
                  <a:gd name="connsiteX761" fmla="*/ 513210 w 2377881"/>
                  <a:gd name="connsiteY761" fmla="*/ 437968 h 509406"/>
                  <a:gd name="connsiteX762" fmla="*/ 506066 w 2377881"/>
                  <a:gd name="connsiteY762" fmla="*/ 428157 h 509406"/>
                  <a:gd name="connsiteX763" fmla="*/ 510257 w 2377881"/>
                  <a:gd name="connsiteY763" fmla="*/ 426443 h 509406"/>
                  <a:gd name="connsiteX764" fmla="*/ 520163 w 2377881"/>
                  <a:gd name="connsiteY764" fmla="*/ 432634 h 509406"/>
                  <a:gd name="connsiteX765" fmla="*/ 523687 w 2377881"/>
                  <a:gd name="connsiteY765" fmla="*/ 432825 h 509406"/>
                  <a:gd name="connsiteX766" fmla="*/ 524354 w 2377881"/>
                  <a:gd name="connsiteY766" fmla="*/ 432920 h 509406"/>
                  <a:gd name="connsiteX767" fmla="*/ 528736 w 2377881"/>
                  <a:gd name="connsiteY767" fmla="*/ 437778 h 509406"/>
                  <a:gd name="connsiteX768" fmla="*/ 529783 w 2377881"/>
                  <a:gd name="connsiteY768" fmla="*/ 439492 h 509406"/>
                  <a:gd name="connsiteX769" fmla="*/ 529783 w 2377881"/>
                  <a:gd name="connsiteY769" fmla="*/ 439396 h 509406"/>
                  <a:gd name="connsiteX770" fmla="*/ 528735 w 2377881"/>
                  <a:gd name="connsiteY770" fmla="*/ 437682 h 509406"/>
                  <a:gd name="connsiteX771" fmla="*/ 527687 w 2377881"/>
                  <a:gd name="connsiteY771" fmla="*/ 434729 h 509406"/>
                  <a:gd name="connsiteX772" fmla="*/ 531783 w 2377881"/>
                  <a:gd name="connsiteY772" fmla="*/ 432157 h 509406"/>
                  <a:gd name="connsiteX773" fmla="*/ 533307 w 2377881"/>
                  <a:gd name="connsiteY773" fmla="*/ 431491 h 509406"/>
                  <a:gd name="connsiteX774" fmla="*/ 537784 w 2377881"/>
                  <a:gd name="connsiteY774" fmla="*/ 430729 h 509406"/>
                  <a:gd name="connsiteX775" fmla="*/ 540832 w 2377881"/>
                  <a:gd name="connsiteY775" fmla="*/ 427585 h 509406"/>
                  <a:gd name="connsiteX776" fmla="*/ 906211 w 2377881"/>
                  <a:gd name="connsiteY776" fmla="*/ 424348 h 509406"/>
                  <a:gd name="connsiteX777" fmla="*/ 913736 w 2377881"/>
                  <a:gd name="connsiteY777" fmla="*/ 427205 h 509406"/>
                  <a:gd name="connsiteX778" fmla="*/ 906687 w 2377881"/>
                  <a:gd name="connsiteY778" fmla="*/ 435873 h 509406"/>
                  <a:gd name="connsiteX779" fmla="*/ 902496 w 2377881"/>
                  <a:gd name="connsiteY779" fmla="*/ 436825 h 509406"/>
                  <a:gd name="connsiteX780" fmla="*/ 901639 w 2377881"/>
                  <a:gd name="connsiteY780" fmla="*/ 437016 h 509406"/>
                  <a:gd name="connsiteX781" fmla="*/ 900687 w 2377881"/>
                  <a:gd name="connsiteY781" fmla="*/ 433015 h 509406"/>
                  <a:gd name="connsiteX782" fmla="*/ 901639 w 2377881"/>
                  <a:gd name="connsiteY782" fmla="*/ 432825 h 509406"/>
                  <a:gd name="connsiteX783" fmla="*/ 904020 w 2377881"/>
                  <a:gd name="connsiteY783" fmla="*/ 432444 h 509406"/>
                  <a:gd name="connsiteX784" fmla="*/ 909354 w 2377881"/>
                  <a:gd name="connsiteY784" fmla="*/ 430825 h 509406"/>
                  <a:gd name="connsiteX785" fmla="*/ 905259 w 2377881"/>
                  <a:gd name="connsiteY785" fmla="*/ 427777 h 509406"/>
                  <a:gd name="connsiteX786" fmla="*/ 906211 w 2377881"/>
                  <a:gd name="connsiteY786" fmla="*/ 424348 h 509406"/>
                  <a:gd name="connsiteX787" fmla="*/ 102396 w 2377881"/>
                  <a:gd name="connsiteY787" fmla="*/ 423490 h 509406"/>
                  <a:gd name="connsiteX788" fmla="*/ 90014 w 2377881"/>
                  <a:gd name="connsiteY788" fmla="*/ 427014 h 509406"/>
                  <a:gd name="connsiteX789" fmla="*/ 87632 w 2377881"/>
                  <a:gd name="connsiteY789" fmla="*/ 426538 h 509406"/>
                  <a:gd name="connsiteX790" fmla="*/ 84965 w 2377881"/>
                  <a:gd name="connsiteY790" fmla="*/ 427871 h 509406"/>
                  <a:gd name="connsiteX791" fmla="*/ 85251 w 2377881"/>
                  <a:gd name="connsiteY791" fmla="*/ 429681 h 509406"/>
                  <a:gd name="connsiteX792" fmla="*/ 96491 w 2377881"/>
                  <a:gd name="connsiteY792" fmla="*/ 432443 h 509406"/>
                  <a:gd name="connsiteX793" fmla="*/ 99634 w 2377881"/>
                  <a:gd name="connsiteY793" fmla="*/ 429205 h 509406"/>
                  <a:gd name="connsiteX794" fmla="*/ 100777 w 2377881"/>
                  <a:gd name="connsiteY794" fmla="*/ 426347 h 509406"/>
                  <a:gd name="connsiteX795" fmla="*/ 102301 w 2377881"/>
                  <a:gd name="connsiteY795" fmla="*/ 426347 h 509406"/>
                  <a:gd name="connsiteX796" fmla="*/ 102396 w 2377881"/>
                  <a:gd name="connsiteY796" fmla="*/ 423490 h 509406"/>
                  <a:gd name="connsiteX797" fmla="*/ 949073 w 2377881"/>
                  <a:gd name="connsiteY797" fmla="*/ 420823 h 509406"/>
                  <a:gd name="connsiteX798" fmla="*/ 950407 w 2377881"/>
                  <a:gd name="connsiteY798" fmla="*/ 423681 h 509406"/>
                  <a:gd name="connsiteX799" fmla="*/ 938310 w 2377881"/>
                  <a:gd name="connsiteY799" fmla="*/ 427777 h 509406"/>
                  <a:gd name="connsiteX800" fmla="*/ 936310 w 2377881"/>
                  <a:gd name="connsiteY800" fmla="*/ 423490 h 509406"/>
                  <a:gd name="connsiteX801" fmla="*/ 942692 w 2377881"/>
                  <a:gd name="connsiteY801" fmla="*/ 424157 h 509406"/>
                  <a:gd name="connsiteX802" fmla="*/ 944025 w 2377881"/>
                  <a:gd name="connsiteY802" fmla="*/ 424252 h 509406"/>
                  <a:gd name="connsiteX803" fmla="*/ 949073 w 2377881"/>
                  <a:gd name="connsiteY803" fmla="*/ 420823 h 509406"/>
                  <a:gd name="connsiteX804" fmla="*/ 1018130 w 2377881"/>
                  <a:gd name="connsiteY804" fmla="*/ 420156 h 509406"/>
                  <a:gd name="connsiteX805" fmla="*/ 1025369 w 2377881"/>
                  <a:gd name="connsiteY805" fmla="*/ 424156 h 509406"/>
                  <a:gd name="connsiteX806" fmla="*/ 1026036 w 2377881"/>
                  <a:gd name="connsiteY806" fmla="*/ 424537 h 509406"/>
                  <a:gd name="connsiteX807" fmla="*/ 1031275 w 2377881"/>
                  <a:gd name="connsiteY807" fmla="*/ 429300 h 509406"/>
                  <a:gd name="connsiteX808" fmla="*/ 1035466 w 2377881"/>
                  <a:gd name="connsiteY808" fmla="*/ 431396 h 509406"/>
                  <a:gd name="connsiteX809" fmla="*/ 1035275 w 2377881"/>
                  <a:gd name="connsiteY809" fmla="*/ 434062 h 509406"/>
                  <a:gd name="connsiteX810" fmla="*/ 1034608 w 2377881"/>
                  <a:gd name="connsiteY810" fmla="*/ 434634 h 509406"/>
                  <a:gd name="connsiteX811" fmla="*/ 1014892 w 2377881"/>
                  <a:gd name="connsiteY811" fmla="*/ 426824 h 509406"/>
                  <a:gd name="connsiteX812" fmla="*/ 1018130 w 2377881"/>
                  <a:gd name="connsiteY812" fmla="*/ 420156 h 509406"/>
                  <a:gd name="connsiteX813" fmla="*/ 1513716 w 2377881"/>
                  <a:gd name="connsiteY813" fmla="*/ 418061 h 509406"/>
                  <a:gd name="connsiteX814" fmla="*/ 1514192 w 2377881"/>
                  <a:gd name="connsiteY814" fmla="*/ 418061 h 509406"/>
                  <a:gd name="connsiteX815" fmla="*/ 1515049 w 2377881"/>
                  <a:gd name="connsiteY815" fmla="*/ 426824 h 509406"/>
                  <a:gd name="connsiteX816" fmla="*/ 1518478 w 2377881"/>
                  <a:gd name="connsiteY816" fmla="*/ 429967 h 509406"/>
                  <a:gd name="connsiteX817" fmla="*/ 1519145 w 2377881"/>
                  <a:gd name="connsiteY817" fmla="*/ 430539 h 509406"/>
                  <a:gd name="connsiteX818" fmla="*/ 1509906 w 2377881"/>
                  <a:gd name="connsiteY818" fmla="*/ 433301 h 509406"/>
                  <a:gd name="connsiteX819" fmla="*/ 1508572 w 2377881"/>
                  <a:gd name="connsiteY819" fmla="*/ 428062 h 509406"/>
                  <a:gd name="connsiteX820" fmla="*/ 1512573 w 2377881"/>
                  <a:gd name="connsiteY820" fmla="*/ 418156 h 509406"/>
                  <a:gd name="connsiteX821" fmla="*/ 1044038 w 2377881"/>
                  <a:gd name="connsiteY821" fmla="*/ 417299 h 509406"/>
                  <a:gd name="connsiteX822" fmla="*/ 1045372 w 2377881"/>
                  <a:gd name="connsiteY822" fmla="*/ 423490 h 509406"/>
                  <a:gd name="connsiteX823" fmla="*/ 1046419 w 2377881"/>
                  <a:gd name="connsiteY823" fmla="*/ 423014 h 509406"/>
                  <a:gd name="connsiteX824" fmla="*/ 1047467 w 2377881"/>
                  <a:gd name="connsiteY824" fmla="*/ 422633 h 509406"/>
                  <a:gd name="connsiteX825" fmla="*/ 1051563 w 2377881"/>
                  <a:gd name="connsiteY825" fmla="*/ 424347 h 509406"/>
                  <a:gd name="connsiteX826" fmla="*/ 1052325 w 2377881"/>
                  <a:gd name="connsiteY826" fmla="*/ 426729 h 509406"/>
                  <a:gd name="connsiteX827" fmla="*/ 1042609 w 2377881"/>
                  <a:gd name="connsiteY827" fmla="*/ 427205 h 509406"/>
                  <a:gd name="connsiteX828" fmla="*/ 1035942 w 2377881"/>
                  <a:gd name="connsiteY828" fmla="*/ 424728 h 509406"/>
                  <a:gd name="connsiteX829" fmla="*/ 1036132 w 2377881"/>
                  <a:gd name="connsiteY829" fmla="*/ 424252 h 509406"/>
                  <a:gd name="connsiteX830" fmla="*/ 1038038 w 2377881"/>
                  <a:gd name="connsiteY830" fmla="*/ 418156 h 509406"/>
                  <a:gd name="connsiteX831" fmla="*/ 310612 w 2377881"/>
                  <a:gd name="connsiteY831" fmla="*/ 416536 h 509406"/>
                  <a:gd name="connsiteX832" fmla="*/ 308326 w 2377881"/>
                  <a:gd name="connsiteY832" fmla="*/ 426823 h 509406"/>
                  <a:gd name="connsiteX833" fmla="*/ 315375 w 2377881"/>
                  <a:gd name="connsiteY833" fmla="*/ 418156 h 509406"/>
                  <a:gd name="connsiteX834" fmla="*/ 310612 w 2377881"/>
                  <a:gd name="connsiteY834" fmla="*/ 416536 h 509406"/>
                  <a:gd name="connsiteX835" fmla="*/ 1254826 w 2377881"/>
                  <a:gd name="connsiteY835" fmla="*/ 415775 h 509406"/>
                  <a:gd name="connsiteX836" fmla="*/ 1261684 w 2377881"/>
                  <a:gd name="connsiteY836" fmla="*/ 418632 h 509406"/>
                  <a:gd name="connsiteX837" fmla="*/ 1264923 w 2377881"/>
                  <a:gd name="connsiteY837" fmla="*/ 427681 h 509406"/>
                  <a:gd name="connsiteX838" fmla="*/ 1261017 w 2377881"/>
                  <a:gd name="connsiteY838" fmla="*/ 426157 h 509406"/>
                  <a:gd name="connsiteX839" fmla="*/ 1253588 w 2377881"/>
                  <a:gd name="connsiteY839" fmla="*/ 423014 h 509406"/>
                  <a:gd name="connsiteX840" fmla="*/ 1252636 w 2377881"/>
                  <a:gd name="connsiteY840" fmla="*/ 416061 h 509406"/>
                  <a:gd name="connsiteX841" fmla="*/ 1253778 w 2377881"/>
                  <a:gd name="connsiteY841" fmla="*/ 415965 h 509406"/>
                  <a:gd name="connsiteX842" fmla="*/ 1177483 w 2377881"/>
                  <a:gd name="connsiteY842" fmla="*/ 415775 h 509406"/>
                  <a:gd name="connsiteX843" fmla="*/ 1178435 w 2377881"/>
                  <a:gd name="connsiteY843" fmla="*/ 415965 h 509406"/>
                  <a:gd name="connsiteX844" fmla="*/ 1180245 w 2377881"/>
                  <a:gd name="connsiteY844" fmla="*/ 418061 h 509406"/>
                  <a:gd name="connsiteX845" fmla="*/ 1176530 w 2377881"/>
                  <a:gd name="connsiteY845" fmla="*/ 422538 h 509406"/>
                  <a:gd name="connsiteX846" fmla="*/ 1174816 w 2377881"/>
                  <a:gd name="connsiteY846" fmla="*/ 422538 h 509406"/>
                  <a:gd name="connsiteX847" fmla="*/ 1169006 w 2377881"/>
                  <a:gd name="connsiteY847" fmla="*/ 430158 h 509406"/>
                  <a:gd name="connsiteX848" fmla="*/ 1165195 w 2377881"/>
                  <a:gd name="connsiteY848" fmla="*/ 429967 h 509406"/>
                  <a:gd name="connsiteX849" fmla="*/ 1165100 w 2377881"/>
                  <a:gd name="connsiteY849" fmla="*/ 429586 h 509406"/>
                  <a:gd name="connsiteX850" fmla="*/ 1165576 w 2377881"/>
                  <a:gd name="connsiteY850" fmla="*/ 426919 h 509406"/>
                  <a:gd name="connsiteX851" fmla="*/ 1171006 w 2377881"/>
                  <a:gd name="connsiteY851" fmla="*/ 424919 h 509406"/>
                  <a:gd name="connsiteX852" fmla="*/ 1177483 w 2377881"/>
                  <a:gd name="connsiteY852" fmla="*/ 415775 h 509406"/>
                  <a:gd name="connsiteX853" fmla="*/ 1327216 w 2377881"/>
                  <a:gd name="connsiteY853" fmla="*/ 415584 h 509406"/>
                  <a:gd name="connsiteX854" fmla="*/ 1329883 w 2377881"/>
                  <a:gd name="connsiteY854" fmla="*/ 418632 h 509406"/>
                  <a:gd name="connsiteX855" fmla="*/ 1331311 w 2377881"/>
                  <a:gd name="connsiteY855" fmla="*/ 420251 h 509406"/>
                  <a:gd name="connsiteX856" fmla="*/ 1331788 w 2377881"/>
                  <a:gd name="connsiteY856" fmla="*/ 424061 h 509406"/>
                  <a:gd name="connsiteX857" fmla="*/ 1325310 w 2377881"/>
                  <a:gd name="connsiteY857" fmla="*/ 420442 h 509406"/>
                  <a:gd name="connsiteX858" fmla="*/ 1327216 w 2377881"/>
                  <a:gd name="connsiteY858" fmla="*/ 415584 h 509406"/>
                  <a:gd name="connsiteX859" fmla="*/ 160213 w 2377881"/>
                  <a:gd name="connsiteY859" fmla="*/ 415298 h 509406"/>
                  <a:gd name="connsiteX860" fmla="*/ 157260 w 2377881"/>
                  <a:gd name="connsiteY860" fmla="*/ 416822 h 509406"/>
                  <a:gd name="connsiteX861" fmla="*/ 156498 w 2377881"/>
                  <a:gd name="connsiteY861" fmla="*/ 417203 h 509406"/>
                  <a:gd name="connsiteX862" fmla="*/ 151831 w 2377881"/>
                  <a:gd name="connsiteY862" fmla="*/ 417965 h 509406"/>
                  <a:gd name="connsiteX863" fmla="*/ 149354 w 2377881"/>
                  <a:gd name="connsiteY863" fmla="*/ 417584 h 509406"/>
                  <a:gd name="connsiteX864" fmla="*/ 145258 w 2377881"/>
                  <a:gd name="connsiteY864" fmla="*/ 418346 h 509406"/>
                  <a:gd name="connsiteX865" fmla="*/ 138496 w 2377881"/>
                  <a:gd name="connsiteY865" fmla="*/ 420251 h 509406"/>
                  <a:gd name="connsiteX866" fmla="*/ 129257 w 2377881"/>
                  <a:gd name="connsiteY866" fmla="*/ 423394 h 509406"/>
                  <a:gd name="connsiteX867" fmla="*/ 133543 w 2377881"/>
                  <a:gd name="connsiteY867" fmla="*/ 432538 h 509406"/>
                  <a:gd name="connsiteX868" fmla="*/ 143544 w 2377881"/>
                  <a:gd name="connsiteY868" fmla="*/ 426919 h 509406"/>
                  <a:gd name="connsiteX869" fmla="*/ 152021 w 2377881"/>
                  <a:gd name="connsiteY869" fmla="*/ 428538 h 509406"/>
                  <a:gd name="connsiteX870" fmla="*/ 151259 w 2377881"/>
                  <a:gd name="connsiteY870" fmla="*/ 426538 h 509406"/>
                  <a:gd name="connsiteX871" fmla="*/ 159070 w 2377881"/>
                  <a:gd name="connsiteY871" fmla="*/ 420632 h 509406"/>
                  <a:gd name="connsiteX872" fmla="*/ 162403 w 2377881"/>
                  <a:gd name="connsiteY872" fmla="*/ 417013 h 509406"/>
                  <a:gd name="connsiteX873" fmla="*/ 161165 w 2377881"/>
                  <a:gd name="connsiteY873" fmla="*/ 416060 h 509406"/>
                  <a:gd name="connsiteX874" fmla="*/ 1356362 w 2377881"/>
                  <a:gd name="connsiteY874" fmla="*/ 414155 h 509406"/>
                  <a:gd name="connsiteX875" fmla="*/ 1360839 w 2377881"/>
                  <a:gd name="connsiteY875" fmla="*/ 419013 h 509406"/>
                  <a:gd name="connsiteX876" fmla="*/ 1364744 w 2377881"/>
                  <a:gd name="connsiteY876" fmla="*/ 422061 h 509406"/>
                  <a:gd name="connsiteX877" fmla="*/ 1355791 w 2377881"/>
                  <a:gd name="connsiteY877" fmla="*/ 421204 h 509406"/>
                  <a:gd name="connsiteX878" fmla="*/ 1355505 w 2377881"/>
                  <a:gd name="connsiteY878" fmla="*/ 421013 h 509406"/>
                  <a:gd name="connsiteX879" fmla="*/ 1349123 w 2377881"/>
                  <a:gd name="connsiteY879" fmla="*/ 430157 h 509406"/>
                  <a:gd name="connsiteX880" fmla="*/ 1351124 w 2377881"/>
                  <a:gd name="connsiteY880" fmla="*/ 433586 h 509406"/>
                  <a:gd name="connsiteX881" fmla="*/ 1353886 w 2377881"/>
                  <a:gd name="connsiteY881" fmla="*/ 438158 h 509406"/>
                  <a:gd name="connsiteX882" fmla="*/ 1347885 w 2377881"/>
                  <a:gd name="connsiteY882" fmla="*/ 433300 h 509406"/>
                  <a:gd name="connsiteX883" fmla="*/ 1347980 w 2377881"/>
                  <a:gd name="connsiteY883" fmla="*/ 430538 h 509406"/>
                  <a:gd name="connsiteX884" fmla="*/ 1344361 w 2377881"/>
                  <a:gd name="connsiteY884" fmla="*/ 422347 h 509406"/>
                  <a:gd name="connsiteX885" fmla="*/ 1344647 w 2377881"/>
                  <a:gd name="connsiteY885" fmla="*/ 419394 h 509406"/>
                  <a:gd name="connsiteX886" fmla="*/ 1344933 w 2377881"/>
                  <a:gd name="connsiteY886" fmla="*/ 417775 h 509406"/>
                  <a:gd name="connsiteX887" fmla="*/ 1356362 w 2377881"/>
                  <a:gd name="connsiteY887" fmla="*/ 414155 h 509406"/>
                  <a:gd name="connsiteX888" fmla="*/ 353951 w 2377881"/>
                  <a:gd name="connsiteY888" fmla="*/ 413774 h 509406"/>
                  <a:gd name="connsiteX889" fmla="*/ 345379 w 2377881"/>
                  <a:gd name="connsiteY889" fmla="*/ 415012 h 509406"/>
                  <a:gd name="connsiteX890" fmla="*/ 347379 w 2377881"/>
                  <a:gd name="connsiteY890" fmla="*/ 419394 h 509406"/>
                  <a:gd name="connsiteX891" fmla="*/ 349951 w 2377881"/>
                  <a:gd name="connsiteY891" fmla="*/ 418537 h 509406"/>
                  <a:gd name="connsiteX892" fmla="*/ 349951 w 2377881"/>
                  <a:gd name="connsiteY892" fmla="*/ 418822 h 509406"/>
                  <a:gd name="connsiteX893" fmla="*/ 354332 w 2377881"/>
                  <a:gd name="connsiteY893" fmla="*/ 422156 h 509406"/>
                  <a:gd name="connsiteX894" fmla="*/ 357571 w 2377881"/>
                  <a:gd name="connsiteY894" fmla="*/ 421394 h 509406"/>
                  <a:gd name="connsiteX895" fmla="*/ 357475 w 2377881"/>
                  <a:gd name="connsiteY895" fmla="*/ 419489 h 509406"/>
                  <a:gd name="connsiteX896" fmla="*/ 353951 w 2377881"/>
                  <a:gd name="connsiteY896" fmla="*/ 413774 h 509406"/>
                  <a:gd name="connsiteX897" fmla="*/ 399195 w 2377881"/>
                  <a:gd name="connsiteY897" fmla="*/ 413488 h 509406"/>
                  <a:gd name="connsiteX898" fmla="*/ 397100 w 2377881"/>
                  <a:gd name="connsiteY898" fmla="*/ 413584 h 509406"/>
                  <a:gd name="connsiteX899" fmla="*/ 394623 w 2377881"/>
                  <a:gd name="connsiteY899" fmla="*/ 413679 h 509406"/>
                  <a:gd name="connsiteX900" fmla="*/ 389289 w 2377881"/>
                  <a:gd name="connsiteY900" fmla="*/ 420918 h 509406"/>
                  <a:gd name="connsiteX901" fmla="*/ 393575 w 2377881"/>
                  <a:gd name="connsiteY901" fmla="*/ 423585 h 509406"/>
                  <a:gd name="connsiteX902" fmla="*/ 394147 w 2377881"/>
                  <a:gd name="connsiteY902" fmla="*/ 422632 h 509406"/>
                  <a:gd name="connsiteX903" fmla="*/ 401862 w 2377881"/>
                  <a:gd name="connsiteY903" fmla="*/ 414822 h 509406"/>
                  <a:gd name="connsiteX904" fmla="*/ 402719 w 2377881"/>
                  <a:gd name="connsiteY904" fmla="*/ 414346 h 509406"/>
                  <a:gd name="connsiteX905" fmla="*/ 399195 w 2377881"/>
                  <a:gd name="connsiteY905" fmla="*/ 413488 h 509406"/>
                  <a:gd name="connsiteX906" fmla="*/ 418912 w 2377881"/>
                  <a:gd name="connsiteY906" fmla="*/ 413393 h 509406"/>
                  <a:gd name="connsiteX907" fmla="*/ 405862 w 2377881"/>
                  <a:gd name="connsiteY907" fmla="*/ 416346 h 509406"/>
                  <a:gd name="connsiteX908" fmla="*/ 407577 w 2377881"/>
                  <a:gd name="connsiteY908" fmla="*/ 421204 h 509406"/>
                  <a:gd name="connsiteX909" fmla="*/ 410816 w 2377881"/>
                  <a:gd name="connsiteY909" fmla="*/ 418537 h 509406"/>
                  <a:gd name="connsiteX910" fmla="*/ 417674 w 2377881"/>
                  <a:gd name="connsiteY910" fmla="*/ 416917 h 509406"/>
                  <a:gd name="connsiteX911" fmla="*/ 418435 w 2377881"/>
                  <a:gd name="connsiteY911" fmla="*/ 417298 h 509406"/>
                  <a:gd name="connsiteX912" fmla="*/ 418912 w 2377881"/>
                  <a:gd name="connsiteY912" fmla="*/ 413393 h 509406"/>
                  <a:gd name="connsiteX913" fmla="*/ 204409 w 2377881"/>
                  <a:gd name="connsiteY913" fmla="*/ 412441 h 509406"/>
                  <a:gd name="connsiteX914" fmla="*/ 203170 w 2377881"/>
                  <a:gd name="connsiteY914" fmla="*/ 413107 h 509406"/>
                  <a:gd name="connsiteX915" fmla="*/ 194408 w 2377881"/>
                  <a:gd name="connsiteY915" fmla="*/ 418251 h 509406"/>
                  <a:gd name="connsiteX916" fmla="*/ 193169 w 2377881"/>
                  <a:gd name="connsiteY916" fmla="*/ 420632 h 509406"/>
                  <a:gd name="connsiteX917" fmla="*/ 194122 w 2377881"/>
                  <a:gd name="connsiteY917" fmla="*/ 421966 h 509406"/>
                  <a:gd name="connsiteX918" fmla="*/ 198313 w 2377881"/>
                  <a:gd name="connsiteY918" fmla="*/ 422823 h 509406"/>
                  <a:gd name="connsiteX919" fmla="*/ 198979 w 2377881"/>
                  <a:gd name="connsiteY919" fmla="*/ 422823 h 509406"/>
                  <a:gd name="connsiteX920" fmla="*/ 207742 w 2377881"/>
                  <a:gd name="connsiteY920" fmla="*/ 415393 h 509406"/>
                  <a:gd name="connsiteX921" fmla="*/ 208219 w 2377881"/>
                  <a:gd name="connsiteY921" fmla="*/ 415203 h 509406"/>
                  <a:gd name="connsiteX922" fmla="*/ 204409 w 2377881"/>
                  <a:gd name="connsiteY922" fmla="*/ 412441 h 509406"/>
                  <a:gd name="connsiteX923" fmla="*/ 1225870 w 2377881"/>
                  <a:gd name="connsiteY923" fmla="*/ 411870 h 509406"/>
                  <a:gd name="connsiteX924" fmla="*/ 1226346 w 2377881"/>
                  <a:gd name="connsiteY924" fmla="*/ 412632 h 509406"/>
                  <a:gd name="connsiteX925" fmla="*/ 1229203 w 2377881"/>
                  <a:gd name="connsiteY925" fmla="*/ 418918 h 509406"/>
                  <a:gd name="connsiteX926" fmla="*/ 1231108 w 2377881"/>
                  <a:gd name="connsiteY926" fmla="*/ 421966 h 509406"/>
                  <a:gd name="connsiteX927" fmla="*/ 1237585 w 2377881"/>
                  <a:gd name="connsiteY927" fmla="*/ 420442 h 509406"/>
                  <a:gd name="connsiteX928" fmla="*/ 1234918 w 2377881"/>
                  <a:gd name="connsiteY928" fmla="*/ 428158 h 509406"/>
                  <a:gd name="connsiteX929" fmla="*/ 1228822 w 2377881"/>
                  <a:gd name="connsiteY929" fmla="*/ 428062 h 509406"/>
                  <a:gd name="connsiteX930" fmla="*/ 1225584 w 2377881"/>
                  <a:gd name="connsiteY930" fmla="*/ 419585 h 509406"/>
                  <a:gd name="connsiteX931" fmla="*/ 1225870 w 2377881"/>
                  <a:gd name="connsiteY931" fmla="*/ 411870 h 509406"/>
                  <a:gd name="connsiteX932" fmla="*/ 336425 w 2377881"/>
                  <a:gd name="connsiteY932" fmla="*/ 411869 h 509406"/>
                  <a:gd name="connsiteX933" fmla="*/ 332996 w 2377881"/>
                  <a:gd name="connsiteY933" fmla="*/ 413298 h 509406"/>
                  <a:gd name="connsiteX934" fmla="*/ 333282 w 2377881"/>
                  <a:gd name="connsiteY934" fmla="*/ 413488 h 509406"/>
                  <a:gd name="connsiteX935" fmla="*/ 332901 w 2377881"/>
                  <a:gd name="connsiteY935" fmla="*/ 416441 h 509406"/>
                  <a:gd name="connsiteX936" fmla="*/ 326043 w 2377881"/>
                  <a:gd name="connsiteY936" fmla="*/ 418156 h 509406"/>
                  <a:gd name="connsiteX937" fmla="*/ 324709 w 2377881"/>
                  <a:gd name="connsiteY937" fmla="*/ 420632 h 509406"/>
                  <a:gd name="connsiteX938" fmla="*/ 327186 w 2377881"/>
                  <a:gd name="connsiteY938" fmla="*/ 422156 h 509406"/>
                  <a:gd name="connsiteX939" fmla="*/ 331091 w 2377881"/>
                  <a:gd name="connsiteY939" fmla="*/ 421489 h 509406"/>
                  <a:gd name="connsiteX940" fmla="*/ 337664 w 2377881"/>
                  <a:gd name="connsiteY940" fmla="*/ 414536 h 509406"/>
                  <a:gd name="connsiteX941" fmla="*/ 336616 w 2377881"/>
                  <a:gd name="connsiteY941" fmla="*/ 412250 h 509406"/>
                  <a:gd name="connsiteX942" fmla="*/ 1167672 w 2377881"/>
                  <a:gd name="connsiteY942" fmla="*/ 409774 h 509406"/>
                  <a:gd name="connsiteX943" fmla="*/ 1169006 w 2377881"/>
                  <a:gd name="connsiteY943" fmla="*/ 409774 h 509406"/>
                  <a:gd name="connsiteX944" fmla="*/ 1172720 w 2377881"/>
                  <a:gd name="connsiteY944" fmla="*/ 411393 h 509406"/>
                  <a:gd name="connsiteX945" fmla="*/ 1171292 w 2377881"/>
                  <a:gd name="connsiteY945" fmla="*/ 413679 h 509406"/>
                  <a:gd name="connsiteX946" fmla="*/ 1163767 w 2377881"/>
                  <a:gd name="connsiteY946" fmla="*/ 414537 h 509406"/>
                  <a:gd name="connsiteX947" fmla="*/ 1154528 w 2377881"/>
                  <a:gd name="connsiteY947" fmla="*/ 424728 h 509406"/>
                  <a:gd name="connsiteX948" fmla="*/ 1150813 w 2377881"/>
                  <a:gd name="connsiteY948" fmla="*/ 422538 h 509406"/>
                  <a:gd name="connsiteX949" fmla="*/ 1149003 w 2377881"/>
                  <a:gd name="connsiteY949" fmla="*/ 421490 h 509406"/>
                  <a:gd name="connsiteX950" fmla="*/ 1141574 w 2377881"/>
                  <a:gd name="connsiteY950" fmla="*/ 434444 h 509406"/>
                  <a:gd name="connsiteX951" fmla="*/ 1132620 w 2377881"/>
                  <a:gd name="connsiteY951" fmla="*/ 435015 h 509406"/>
                  <a:gd name="connsiteX952" fmla="*/ 1132239 w 2377881"/>
                  <a:gd name="connsiteY952" fmla="*/ 435015 h 509406"/>
                  <a:gd name="connsiteX953" fmla="*/ 1133573 w 2377881"/>
                  <a:gd name="connsiteY953" fmla="*/ 441302 h 509406"/>
                  <a:gd name="connsiteX954" fmla="*/ 1132906 w 2377881"/>
                  <a:gd name="connsiteY954" fmla="*/ 446636 h 509406"/>
                  <a:gd name="connsiteX955" fmla="*/ 1128239 w 2377881"/>
                  <a:gd name="connsiteY955" fmla="*/ 450922 h 509406"/>
                  <a:gd name="connsiteX956" fmla="*/ 1128905 w 2377881"/>
                  <a:gd name="connsiteY956" fmla="*/ 453398 h 509406"/>
                  <a:gd name="connsiteX957" fmla="*/ 1122047 w 2377881"/>
                  <a:gd name="connsiteY957" fmla="*/ 452922 h 509406"/>
                  <a:gd name="connsiteX958" fmla="*/ 1121190 w 2377881"/>
                  <a:gd name="connsiteY958" fmla="*/ 452446 h 509406"/>
                  <a:gd name="connsiteX959" fmla="*/ 1117761 w 2377881"/>
                  <a:gd name="connsiteY959" fmla="*/ 450446 h 509406"/>
                  <a:gd name="connsiteX960" fmla="*/ 1129477 w 2377881"/>
                  <a:gd name="connsiteY960" fmla="*/ 445397 h 509406"/>
                  <a:gd name="connsiteX961" fmla="*/ 1129096 w 2377881"/>
                  <a:gd name="connsiteY961" fmla="*/ 444636 h 509406"/>
                  <a:gd name="connsiteX962" fmla="*/ 1125667 w 2377881"/>
                  <a:gd name="connsiteY962" fmla="*/ 439016 h 509406"/>
                  <a:gd name="connsiteX963" fmla="*/ 1127953 w 2377881"/>
                  <a:gd name="connsiteY963" fmla="*/ 436349 h 509406"/>
                  <a:gd name="connsiteX964" fmla="*/ 1121857 w 2377881"/>
                  <a:gd name="connsiteY964" fmla="*/ 433491 h 509406"/>
                  <a:gd name="connsiteX965" fmla="*/ 1115570 w 2377881"/>
                  <a:gd name="connsiteY965" fmla="*/ 439682 h 509406"/>
                  <a:gd name="connsiteX966" fmla="*/ 1113475 w 2377881"/>
                  <a:gd name="connsiteY966" fmla="*/ 440254 h 509406"/>
                  <a:gd name="connsiteX967" fmla="*/ 1113380 w 2377881"/>
                  <a:gd name="connsiteY967" fmla="*/ 439778 h 509406"/>
                  <a:gd name="connsiteX968" fmla="*/ 1106903 w 2377881"/>
                  <a:gd name="connsiteY968" fmla="*/ 434825 h 509406"/>
                  <a:gd name="connsiteX969" fmla="*/ 1106045 w 2377881"/>
                  <a:gd name="connsiteY969" fmla="*/ 435587 h 509406"/>
                  <a:gd name="connsiteX970" fmla="*/ 1109855 w 2377881"/>
                  <a:gd name="connsiteY970" fmla="*/ 441397 h 509406"/>
                  <a:gd name="connsiteX971" fmla="*/ 1110046 w 2377881"/>
                  <a:gd name="connsiteY971" fmla="*/ 441683 h 509406"/>
                  <a:gd name="connsiteX972" fmla="*/ 1109475 w 2377881"/>
                  <a:gd name="connsiteY972" fmla="*/ 443112 h 509406"/>
                  <a:gd name="connsiteX973" fmla="*/ 1101759 w 2377881"/>
                  <a:gd name="connsiteY973" fmla="*/ 437492 h 509406"/>
                  <a:gd name="connsiteX974" fmla="*/ 1100140 w 2377881"/>
                  <a:gd name="connsiteY974" fmla="*/ 435587 h 509406"/>
                  <a:gd name="connsiteX975" fmla="*/ 1092615 w 2377881"/>
                  <a:gd name="connsiteY975" fmla="*/ 432634 h 509406"/>
                  <a:gd name="connsiteX976" fmla="*/ 1084233 w 2377881"/>
                  <a:gd name="connsiteY976" fmla="*/ 431396 h 509406"/>
                  <a:gd name="connsiteX977" fmla="*/ 1082614 w 2377881"/>
                  <a:gd name="connsiteY977" fmla="*/ 430443 h 509406"/>
                  <a:gd name="connsiteX978" fmla="*/ 1076232 w 2377881"/>
                  <a:gd name="connsiteY978" fmla="*/ 430824 h 509406"/>
                  <a:gd name="connsiteX979" fmla="*/ 1078518 w 2377881"/>
                  <a:gd name="connsiteY979" fmla="*/ 426443 h 509406"/>
                  <a:gd name="connsiteX980" fmla="*/ 1071755 w 2377881"/>
                  <a:gd name="connsiteY980" fmla="*/ 427014 h 509406"/>
                  <a:gd name="connsiteX981" fmla="*/ 1066802 w 2377881"/>
                  <a:gd name="connsiteY981" fmla="*/ 425681 h 509406"/>
                  <a:gd name="connsiteX982" fmla="*/ 1061945 w 2377881"/>
                  <a:gd name="connsiteY982" fmla="*/ 427491 h 509406"/>
                  <a:gd name="connsiteX983" fmla="*/ 1058801 w 2377881"/>
                  <a:gd name="connsiteY983" fmla="*/ 422538 h 509406"/>
                  <a:gd name="connsiteX984" fmla="*/ 1071089 w 2377881"/>
                  <a:gd name="connsiteY984" fmla="*/ 423395 h 509406"/>
                  <a:gd name="connsiteX985" fmla="*/ 1075946 w 2377881"/>
                  <a:gd name="connsiteY985" fmla="*/ 422156 h 509406"/>
                  <a:gd name="connsiteX986" fmla="*/ 1077375 w 2377881"/>
                  <a:gd name="connsiteY986" fmla="*/ 421775 h 509406"/>
                  <a:gd name="connsiteX987" fmla="*/ 1083090 w 2377881"/>
                  <a:gd name="connsiteY987" fmla="*/ 417108 h 509406"/>
                  <a:gd name="connsiteX988" fmla="*/ 1085757 w 2377881"/>
                  <a:gd name="connsiteY988" fmla="*/ 419490 h 509406"/>
                  <a:gd name="connsiteX989" fmla="*/ 1086900 w 2377881"/>
                  <a:gd name="connsiteY989" fmla="*/ 420537 h 509406"/>
                  <a:gd name="connsiteX990" fmla="*/ 1092044 w 2377881"/>
                  <a:gd name="connsiteY990" fmla="*/ 421395 h 509406"/>
                  <a:gd name="connsiteX991" fmla="*/ 1101378 w 2377881"/>
                  <a:gd name="connsiteY991" fmla="*/ 419585 h 509406"/>
                  <a:gd name="connsiteX992" fmla="*/ 1102712 w 2377881"/>
                  <a:gd name="connsiteY992" fmla="*/ 420728 h 509406"/>
                  <a:gd name="connsiteX993" fmla="*/ 1107855 w 2377881"/>
                  <a:gd name="connsiteY993" fmla="*/ 421299 h 509406"/>
                  <a:gd name="connsiteX994" fmla="*/ 1108522 w 2377881"/>
                  <a:gd name="connsiteY994" fmla="*/ 420347 h 509406"/>
                  <a:gd name="connsiteX995" fmla="*/ 1110998 w 2377881"/>
                  <a:gd name="connsiteY995" fmla="*/ 417108 h 509406"/>
                  <a:gd name="connsiteX996" fmla="*/ 1124334 w 2377881"/>
                  <a:gd name="connsiteY996" fmla="*/ 418061 h 509406"/>
                  <a:gd name="connsiteX997" fmla="*/ 1130715 w 2377881"/>
                  <a:gd name="connsiteY997" fmla="*/ 420918 h 509406"/>
                  <a:gd name="connsiteX998" fmla="*/ 1130620 w 2377881"/>
                  <a:gd name="connsiteY998" fmla="*/ 431300 h 509406"/>
                  <a:gd name="connsiteX999" fmla="*/ 1136335 w 2377881"/>
                  <a:gd name="connsiteY999" fmla="*/ 422538 h 509406"/>
                  <a:gd name="connsiteX1000" fmla="*/ 1141669 w 2377881"/>
                  <a:gd name="connsiteY1000" fmla="*/ 418823 h 509406"/>
                  <a:gd name="connsiteX1001" fmla="*/ 1149003 w 2377881"/>
                  <a:gd name="connsiteY1001" fmla="*/ 418346 h 509406"/>
                  <a:gd name="connsiteX1002" fmla="*/ 1156909 w 2377881"/>
                  <a:gd name="connsiteY1002" fmla="*/ 410822 h 509406"/>
                  <a:gd name="connsiteX1003" fmla="*/ 1160147 w 2377881"/>
                  <a:gd name="connsiteY1003" fmla="*/ 412917 h 509406"/>
                  <a:gd name="connsiteX1004" fmla="*/ 1162814 w 2377881"/>
                  <a:gd name="connsiteY1004" fmla="*/ 414632 h 509406"/>
                  <a:gd name="connsiteX1005" fmla="*/ 1167672 w 2377881"/>
                  <a:gd name="connsiteY1005" fmla="*/ 409774 h 509406"/>
                  <a:gd name="connsiteX1006" fmla="*/ 1213201 w 2377881"/>
                  <a:gd name="connsiteY1006" fmla="*/ 409679 h 509406"/>
                  <a:gd name="connsiteX1007" fmla="*/ 1217869 w 2377881"/>
                  <a:gd name="connsiteY1007" fmla="*/ 413299 h 509406"/>
                  <a:gd name="connsiteX1008" fmla="*/ 1218821 w 2377881"/>
                  <a:gd name="connsiteY1008" fmla="*/ 429491 h 509406"/>
                  <a:gd name="connsiteX1009" fmla="*/ 1212249 w 2377881"/>
                  <a:gd name="connsiteY1009" fmla="*/ 430444 h 509406"/>
                  <a:gd name="connsiteX1010" fmla="*/ 1207201 w 2377881"/>
                  <a:gd name="connsiteY1010" fmla="*/ 430729 h 509406"/>
                  <a:gd name="connsiteX1011" fmla="*/ 1205772 w 2377881"/>
                  <a:gd name="connsiteY1011" fmla="*/ 431110 h 509406"/>
                  <a:gd name="connsiteX1012" fmla="*/ 1201009 w 2377881"/>
                  <a:gd name="connsiteY1012" fmla="*/ 429015 h 509406"/>
                  <a:gd name="connsiteX1013" fmla="*/ 1183483 w 2377881"/>
                  <a:gd name="connsiteY1013" fmla="*/ 425014 h 509406"/>
                  <a:gd name="connsiteX1014" fmla="*/ 1184531 w 2377881"/>
                  <a:gd name="connsiteY1014" fmla="*/ 423871 h 509406"/>
                  <a:gd name="connsiteX1015" fmla="*/ 1196723 w 2377881"/>
                  <a:gd name="connsiteY1015" fmla="*/ 420347 h 509406"/>
                  <a:gd name="connsiteX1016" fmla="*/ 1198342 w 2377881"/>
                  <a:gd name="connsiteY1016" fmla="*/ 421300 h 509406"/>
                  <a:gd name="connsiteX1017" fmla="*/ 1204248 w 2377881"/>
                  <a:gd name="connsiteY1017" fmla="*/ 424729 h 509406"/>
                  <a:gd name="connsiteX1018" fmla="*/ 1205772 w 2377881"/>
                  <a:gd name="connsiteY1018" fmla="*/ 420347 h 509406"/>
                  <a:gd name="connsiteX1019" fmla="*/ 1209201 w 2377881"/>
                  <a:gd name="connsiteY1019" fmla="*/ 424919 h 509406"/>
                  <a:gd name="connsiteX1020" fmla="*/ 1214725 w 2377881"/>
                  <a:gd name="connsiteY1020" fmla="*/ 424252 h 509406"/>
                  <a:gd name="connsiteX1021" fmla="*/ 1211487 w 2377881"/>
                  <a:gd name="connsiteY1021" fmla="*/ 421204 h 509406"/>
                  <a:gd name="connsiteX1022" fmla="*/ 1215773 w 2377881"/>
                  <a:gd name="connsiteY1022" fmla="*/ 417013 h 509406"/>
                  <a:gd name="connsiteX1023" fmla="*/ 1211392 w 2377881"/>
                  <a:gd name="connsiteY1023" fmla="*/ 411679 h 509406"/>
                  <a:gd name="connsiteX1024" fmla="*/ 1212154 w 2377881"/>
                  <a:gd name="connsiteY1024" fmla="*/ 409965 h 509406"/>
                  <a:gd name="connsiteX1025" fmla="*/ 1275972 w 2377881"/>
                  <a:gd name="connsiteY1025" fmla="*/ 409489 h 509406"/>
                  <a:gd name="connsiteX1026" fmla="*/ 1281401 w 2377881"/>
                  <a:gd name="connsiteY1026" fmla="*/ 420823 h 509406"/>
                  <a:gd name="connsiteX1027" fmla="*/ 1275305 w 2377881"/>
                  <a:gd name="connsiteY1027" fmla="*/ 424919 h 509406"/>
                  <a:gd name="connsiteX1028" fmla="*/ 1272638 w 2377881"/>
                  <a:gd name="connsiteY1028" fmla="*/ 418347 h 509406"/>
                  <a:gd name="connsiteX1029" fmla="*/ 1276639 w 2377881"/>
                  <a:gd name="connsiteY1029" fmla="*/ 413680 h 509406"/>
                  <a:gd name="connsiteX1030" fmla="*/ 1275972 w 2377881"/>
                  <a:gd name="connsiteY1030" fmla="*/ 409489 h 509406"/>
                  <a:gd name="connsiteX1031" fmla="*/ 848109 w 2377881"/>
                  <a:gd name="connsiteY1031" fmla="*/ 409298 h 509406"/>
                  <a:gd name="connsiteX1032" fmla="*/ 850585 w 2377881"/>
                  <a:gd name="connsiteY1032" fmla="*/ 416251 h 509406"/>
                  <a:gd name="connsiteX1033" fmla="*/ 847156 w 2377881"/>
                  <a:gd name="connsiteY1033" fmla="*/ 417966 h 509406"/>
                  <a:gd name="connsiteX1034" fmla="*/ 849633 w 2377881"/>
                  <a:gd name="connsiteY1034" fmla="*/ 414156 h 509406"/>
                  <a:gd name="connsiteX1035" fmla="*/ 848109 w 2377881"/>
                  <a:gd name="connsiteY1035" fmla="*/ 409298 h 509406"/>
                  <a:gd name="connsiteX1036" fmla="*/ 1471234 w 2377881"/>
                  <a:gd name="connsiteY1036" fmla="*/ 409107 h 509406"/>
                  <a:gd name="connsiteX1037" fmla="*/ 1473234 w 2377881"/>
                  <a:gd name="connsiteY1037" fmla="*/ 409488 h 509406"/>
                  <a:gd name="connsiteX1038" fmla="*/ 1475044 w 2377881"/>
                  <a:gd name="connsiteY1038" fmla="*/ 409869 h 509406"/>
                  <a:gd name="connsiteX1039" fmla="*/ 1478759 w 2377881"/>
                  <a:gd name="connsiteY1039" fmla="*/ 411203 h 509406"/>
                  <a:gd name="connsiteX1040" fmla="*/ 1475044 w 2377881"/>
                  <a:gd name="connsiteY1040" fmla="*/ 415203 h 509406"/>
                  <a:gd name="connsiteX1041" fmla="*/ 1477330 w 2377881"/>
                  <a:gd name="connsiteY1041" fmla="*/ 417489 h 509406"/>
                  <a:gd name="connsiteX1042" fmla="*/ 1468948 w 2377881"/>
                  <a:gd name="connsiteY1042" fmla="*/ 414537 h 509406"/>
                  <a:gd name="connsiteX1043" fmla="*/ 1471234 w 2377881"/>
                  <a:gd name="connsiteY1043" fmla="*/ 409107 h 509406"/>
                  <a:gd name="connsiteX1044" fmla="*/ 1202724 w 2377881"/>
                  <a:gd name="connsiteY1044" fmla="*/ 407869 h 509406"/>
                  <a:gd name="connsiteX1045" fmla="*/ 1203200 w 2377881"/>
                  <a:gd name="connsiteY1045" fmla="*/ 411203 h 509406"/>
                  <a:gd name="connsiteX1046" fmla="*/ 1198342 w 2377881"/>
                  <a:gd name="connsiteY1046" fmla="*/ 414441 h 509406"/>
                  <a:gd name="connsiteX1047" fmla="*/ 1202724 w 2377881"/>
                  <a:gd name="connsiteY1047" fmla="*/ 407869 h 509406"/>
                  <a:gd name="connsiteX1048" fmla="*/ 1317596 w 2377881"/>
                  <a:gd name="connsiteY1048" fmla="*/ 406631 h 509406"/>
                  <a:gd name="connsiteX1049" fmla="*/ 1321311 w 2377881"/>
                  <a:gd name="connsiteY1049" fmla="*/ 406631 h 509406"/>
                  <a:gd name="connsiteX1050" fmla="*/ 1325978 w 2377881"/>
                  <a:gd name="connsiteY1050" fmla="*/ 409108 h 509406"/>
                  <a:gd name="connsiteX1051" fmla="*/ 1318834 w 2377881"/>
                  <a:gd name="connsiteY1051" fmla="*/ 411679 h 509406"/>
                  <a:gd name="connsiteX1052" fmla="*/ 1318453 w 2377881"/>
                  <a:gd name="connsiteY1052" fmla="*/ 419871 h 509406"/>
                  <a:gd name="connsiteX1053" fmla="*/ 1312453 w 2377881"/>
                  <a:gd name="connsiteY1053" fmla="*/ 424633 h 509406"/>
                  <a:gd name="connsiteX1054" fmla="*/ 1309119 w 2377881"/>
                  <a:gd name="connsiteY1054" fmla="*/ 424348 h 509406"/>
                  <a:gd name="connsiteX1055" fmla="*/ 1305309 w 2377881"/>
                  <a:gd name="connsiteY1055" fmla="*/ 423966 h 509406"/>
                  <a:gd name="connsiteX1056" fmla="*/ 1296260 w 2377881"/>
                  <a:gd name="connsiteY1056" fmla="*/ 422347 h 509406"/>
                  <a:gd name="connsiteX1057" fmla="*/ 1295784 w 2377881"/>
                  <a:gd name="connsiteY1057" fmla="*/ 418156 h 509406"/>
                  <a:gd name="connsiteX1058" fmla="*/ 1296736 w 2377881"/>
                  <a:gd name="connsiteY1058" fmla="*/ 417966 h 509406"/>
                  <a:gd name="connsiteX1059" fmla="*/ 1301499 w 2377881"/>
                  <a:gd name="connsiteY1059" fmla="*/ 416918 h 509406"/>
                  <a:gd name="connsiteX1060" fmla="*/ 1312167 w 2377881"/>
                  <a:gd name="connsiteY1060" fmla="*/ 419871 h 509406"/>
                  <a:gd name="connsiteX1061" fmla="*/ 1311786 w 2377881"/>
                  <a:gd name="connsiteY1061" fmla="*/ 416537 h 509406"/>
                  <a:gd name="connsiteX1062" fmla="*/ 1312167 w 2377881"/>
                  <a:gd name="connsiteY1062" fmla="*/ 409774 h 509406"/>
                  <a:gd name="connsiteX1063" fmla="*/ 1317596 w 2377881"/>
                  <a:gd name="connsiteY1063" fmla="*/ 406631 h 509406"/>
                  <a:gd name="connsiteX1064" fmla="*/ 1711074 w 2377881"/>
                  <a:gd name="connsiteY1064" fmla="*/ 406154 h 509406"/>
                  <a:gd name="connsiteX1065" fmla="*/ 1711264 w 2377881"/>
                  <a:gd name="connsiteY1065" fmla="*/ 406535 h 509406"/>
                  <a:gd name="connsiteX1066" fmla="*/ 1713074 w 2377881"/>
                  <a:gd name="connsiteY1066" fmla="*/ 412155 h 509406"/>
                  <a:gd name="connsiteX1067" fmla="*/ 1713265 w 2377881"/>
                  <a:gd name="connsiteY1067" fmla="*/ 413298 h 509406"/>
                  <a:gd name="connsiteX1068" fmla="*/ 1710217 w 2377881"/>
                  <a:gd name="connsiteY1068" fmla="*/ 415775 h 509406"/>
                  <a:gd name="connsiteX1069" fmla="*/ 1709264 w 2377881"/>
                  <a:gd name="connsiteY1069" fmla="*/ 415298 h 509406"/>
                  <a:gd name="connsiteX1070" fmla="*/ 1701358 w 2377881"/>
                  <a:gd name="connsiteY1070" fmla="*/ 410917 h 509406"/>
                  <a:gd name="connsiteX1071" fmla="*/ 1700787 w 2377881"/>
                  <a:gd name="connsiteY1071" fmla="*/ 410536 h 509406"/>
                  <a:gd name="connsiteX1072" fmla="*/ 1703930 w 2377881"/>
                  <a:gd name="connsiteY1072" fmla="*/ 408917 h 509406"/>
                  <a:gd name="connsiteX1073" fmla="*/ 1706597 w 2377881"/>
                  <a:gd name="connsiteY1073" fmla="*/ 408155 h 509406"/>
                  <a:gd name="connsiteX1074" fmla="*/ 1711074 w 2377881"/>
                  <a:gd name="connsiteY1074" fmla="*/ 406154 h 509406"/>
                  <a:gd name="connsiteX1075" fmla="*/ 1507810 w 2377881"/>
                  <a:gd name="connsiteY1075" fmla="*/ 404821 h 509406"/>
                  <a:gd name="connsiteX1076" fmla="*/ 1510954 w 2377881"/>
                  <a:gd name="connsiteY1076" fmla="*/ 405678 h 509406"/>
                  <a:gd name="connsiteX1077" fmla="*/ 1512192 w 2377881"/>
                  <a:gd name="connsiteY1077" fmla="*/ 406059 h 509406"/>
                  <a:gd name="connsiteX1078" fmla="*/ 1504096 w 2377881"/>
                  <a:gd name="connsiteY1078" fmla="*/ 408441 h 509406"/>
                  <a:gd name="connsiteX1079" fmla="*/ 1507810 w 2377881"/>
                  <a:gd name="connsiteY1079" fmla="*/ 404821 h 509406"/>
                  <a:gd name="connsiteX1080" fmla="*/ 1436087 w 2377881"/>
                  <a:gd name="connsiteY1080" fmla="*/ 404440 h 509406"/>
                  <a:gd name="connsiteX1081" fmla="*/ 1440183 w 2377881"/>
                  <a:gd name="connsiteY1081" fmla="*/ 406154 h 509406"/>
                  <a:gd name="connsiteX1082" fmla="*/ 1446850 w 2377881"/>
                  <a:gd name="connsiteY1082" fmla="*/ 405487 h 509406"/>
                  <a:gd name="connsiteX1083" fmla="*/ 1447231 w 2377881"/>
                  <a:gd name="connsiteY1083" fmla="*/ 407392 h 509406"/>
                  <a:gd name="connsiteX1084" fmla="*/ 1445612 w 2377881"/>
                  <a:gd name="connsiteY1084" fmla="*/ 408821 h 509406"/>
                  <a:gd name="connsiteX1085" fmla="*/ 1435896 w 2377881"/>
                  <a:gd name="connsiteY1085" fmla="*/ 407392 h 509406"/>
                  <a:gd name="connsiteX1086" fmla="*/ 1436087 w 2377881"/>
                  <a:gd name="connsiteY1086" fmla="*/ 404440 h 509406"/>
                  <a:gd name="connsiteX1087" fmla="*/ 1548291 w 2377881"/>
                  <a:gd name="connsiteY1087" fmla="*/ 404059 h 509406"/>
                  <a:gd name="connsiteX1088" fmla="*/ 1548481 w 2377881"/>
                  <a:gd name="connsiteY1088" fmla="*/ 406726 h 509406"/>
                  <a:gd name="connsiteX1089" fmla="*/ 1539718 w 2377881"/>
                  <a:gd name="connsiteY1089" fmla="*/ 409488 h 509406"/>
                  <a:gd name="connsiteX1090" fmla="*/ 1537623 w 2377881"/>
                  <a:gd name="connsiteY1090" fmla="*/ 409583 h 509406"/>
                  <a:gd name="connsiteX1091" fmla="*/ 1536670 w 2377881"/>
                  <a:gd name="connsiteY1091" fmla="*/ 405773 h 509406"/>
                  <a:gd name="connsiteX1092" fmla="*/ 1537718 w 2377881"/>
                  <a:gd name="connsiteY1092" fmla="*/ 405011 h 509406"/>
                  <a:gd name="connsiteX1093" fmla="*/ 1548291 w 2377881"/>
                  <a:gd name="connsiteY1093" fmla="*/ 404059 h 509406"/>
                  <a:gd name="connsiteX1094" fmla="*/ 1909860 w 2377881"/>
                  <a:gd name="connsiteY1094" fmla="*/ 403964 h 509406"/>
                  <a:gd name="connsiteX1095" fmla="*/ 1910050 w 2377881"/>
                  <a:gd name="connsiteY1095" fmla="*/ 408250 h 509406"/>
                  <a:gd name="connsiteX1096" fmla="*/ 1897287 w 2377881"/>
                  <a:gd name="connsiteY1096" fmla="*/ 414537 h 509406"/>
                  <a:gd name="connsiteX1097" fmla="*/ 1894525 w 2377881"/>
                  <a:gd name="connsiteY1097" fmla="*/ 408536 h 509406"/>
                  <a:gd name="connsiteX1098" fmla="*/ 1895191 w 2377881"/>
                  <a:gd name="connsiteY1098" fmla="*/ 408060 h 509406"/>
                  <a:gd name="connsiteX1099" fmla="*/ 1898430 w 2377881"/>
                  <a:gd name="connsiteY1099" fmla="*/ 407964 h 509406"/>
                  <a:gd name="connsiteX1100" fmla="*/ 1901573 w 2377881"/>
                  <a:gd name="connsiteY1100" fmla="*/ 410155 h 509406"/>
                  <a:gd name="connsiteX1101" fmla="*/ 1909860 w 2377881"/>
                  <a:gd name="connsiteY1101" fmla="*/ 403964 h 509406"/>
                  <a:gd name="connsiteX1102" fmla="*/ 1633254 w 2377881"/>
                  <a:gd name="connsiteY1102" fmla="*/ 403964 h 509406"/>
                  <a:gd name="connsiteX1103" fmla="*/ 1638302 w 2377881"/>
                  <a:gd name="connsiteY1103" fmla="*/ 406060 h 509406"/>
                  <a:gd name="connsiteX1104" fmla="*/ 1638969 w 2377881"/>
                  <a:gd name="connsiteY1104" fmla="*/ 406631 h 509406"/>
                  <a:gd name="connsiteX1105" fmla="*/ 1629444 w 2377881"/>
                  <a:gd name="connsiteY1105" fmla="*/ 413394 h 509406"/>
                  <a:gd name="connsiteX1106" fmla="*/ 1626491 w 2377881"/>
                  <a:gd name="connsiteY1106" fmla="*/ 416632 h 509406"/>
                  <a:gd name="connsiteX1107" fmla="*/ 1626110 w 2377881"/>
                  <a:gd name="connsiteY1107" fmla="*/ 417109 h 509406"/>
                  <a:gd name="connsiteX1108" fmla="*/ 1623634 w 2377881"/>
                  <a:gd name="connsiteY1108" fmla="*/ 416823 h 509406"/>
                  <a:gd name="connsiteX1109" fmla="*/ 1622110 w 2377881"/>
                  <a:gd name="connsiteY1109" fmla="*/ 407393 h 509406"/>
                  <a:gd name="connsiteX1110" fmla="*/ 1627158 w 2377881"/>
                  <a:gd name="connsiteY1110" fmla="*/ 405679 h 509406"/>
                  <a:gd name="connsiteX1111" fmla="*/ 1633254 w 2377881"/>
                  <a:gd name="connsiteY1111" fmla="*/ 403964 h 509406"/>
                  <a:gd name="connsiteX1112" fmla="*/ 1427896 w 2377881"/>
                  <a:gd name="connsiteY1112" fmla="*/ 403582 h 509406"/>
                  <a:gd name="connsiteX1113" fmla="*/ 1427800 w 2377881"/>
                  <a:gd name="connsiteY1113" fmla="*/ 404821 h 509406"/>
                  <a:gd name="connsiteX1114" fmla="*/ 1427514 w 2377881"/>
                  <a:gd name="connsiteY1114" fmla="*/ 408440 h 509406"/>
                  <a:gd name="connsiteX1115" fmla="*/ 1432944 w 2377881"/>
                  <a:gd name="connsiteY1115" fmla="*/ 410345 h 509406"/>
                  <a:gd name="connsiteX1116" fmla="*/ 1430753 w 2377881"/>
                  <a:gd name="connsiteY1116" fmla="*/ 414346 h 509406"/>
                  <a:gd name="connsiteX1117" fmla="*/ 1430467 w 2377881"/>
                  <a:gd name="connsiteY1117" fmla="*/ 413393 h 509406"/>
                  <a:gd name="connsiteX1118" fmla="*/ 1423514 w 2377881"/>
                  <a:gd name="connsiteY1118" fmla="*/ 410059 h 509406"/>
                  <a:gd name="connsiteX1119" fmla="*/ 1421990 w 2377881"/>
                  <a:gd name="connsiteY1119" fmla="*/ 410821 h 509406"/>
                  <a:gd name="connsiteX1120" fmla="*/ 1417418 w 2377881"/>
                  <a:gd name="connsiteY1120" fmla="*/ 412345 h 509406"/>
                  <a:gd name="connsiteX1121" fmla="*/ 1410274 w 2377881"/>
                  <a:gd name="connsiteY1121" fmla="*/ 411869 h 509406"/>
                  <a:gd name="connsiteX1122" fmla="*/ 1409512 w 2377881"/>
                  <a:gd name="connsiteY1122" fmla="*/ 418156 h 509406"/>
                  <a:gd name="connsiteX1123" fmla="*/ 1403035 w 2377881"/>
                  <a:gd name="connsiteY1123" fmla="*/ 418727 h 509406"/>
                  <a:gd name="connsiteX1124" fmla="*/ 1403226 w 2377881"/>
                  <a:gd name="connsiteY1124" fmla="*/ 418060 h 509406"/>
                  <a:gd name="connsiteX1125" fmla="*/ 1403702 w 2377881"/>
                  <a:gd name="connsiteY1125" fmla="*/ 416155 h 509406"/>
                  <a:gd name="connsiteX1126" fmla="*/ 1408274 w 2377881"/>
                  <a:gd name="connsiteY1126" fmla="*/ 408440 h 509406"/>
                  <a:gd name="connsiteX1127" fmla="*/ 1421609 w 2377881"/>
                  <a:gd name="connsiteY1127" fmla="*/ 405202 h 509406"/>
                  <a:gd name="connsiteX1128" fmla="*/ 1427896 w 2377881"/>
                  <a:gd name="connsiteY1128" fmla="*/ 403582 h 509406"/>
                  <a:gd name="connsiteX1129" fmla="*/ 1607156 w 2377881"/>
                  <a:gd name="connsiteY1129" fmla="*/ 403392 h 509406"/>
                  <a:gd name="connsiteX1130" fmla="*/ 1609537 w 2377881"/>
                  <a:gd name="connsiteY1130" fmla="*/ 403487 h 509406"/>
                  <a:gd name="connsiteX1131" fmla="*/ 1610680 w 2377881"/>
                  <a:gd name="connsiteY1131" fmla="*/ 406059 h 509406"/>
                  <a:gd name="connsiteX1132" fmla="*/ 1609632 w 2377881"/>
                  <a:gd name="connsiteY1132" fmla="*/ 407393 h 509406"/>
                  <a:gd name="connsiteX1133" fmla="*/ 1596107 w 2377881"/>
                  <a:gd name="connsiteY1133" fmla="*/ 415965 h 509406"/>
                  <a:gd name="connsiteX1134" fmla="*/ 1587153 w 2377881"/>
                  <a:gd name="connsiteY1134" fmla="*/ 417108 h 509406"/>
                  <a:gd name="connsiteX1135" fmla="*/ 1580200 w 2377881"/>
                  <a:gd name="connsiteY1135" fmla="*/ 409679 h 509406"/>
                  <a:gd name="connsiteX1136" fmla="*/ 1582771 w 2377881"/>
                  <a:gd name="connsiteY1136" fmla="*/ 408059 h 509406"/>
                  <a:gd name="connsiteX1137" fmla="*/ 1586200 w 2377881"/>
                  <a:gd name="connsiteY1137" fmla="*/ 411107 h 509406"/>
                  <a:gd name="connsiteX1138" fmla="*/ 1592392 w 2377881"/>
                  <a:gd name="connsiteY1138" fmla="*/ 412060 h 509406"/>
                  <a:gd name="connsiteX1139" fmla="*/ 1594582 w 2377881"/>
                  <a:gd name="connsiteY1139" fmla="*/ 407583 h 509406"/>
                  <a:gd name="connsiteX1140" fmla="*/ 1595344 w 2377881"/>
                  <a:gd name="connsiteY1140" fmla="*/ 407583 h 509406"/>
                  <a:gd name="connsiteX1141" fmla="*/ 1607156 w 2377881"/>
                  <a:gd name="connsiteY1141" fmla="*/ 403392 h 509406"/>
                  <a:gd name="connsiteX1142" fmla="*/ 320804 w 2377881"/>
                  <a:gd name="connsiteY1142" fmla="*/ 402725 h 509406"/>
                  <a:gd name="connsiteX1143" fmla="*/ 304993 w 2377881"/>
                  <a:gd name="connsiteY1143" fmla="*/ 404440 h 509406"/>
                  <a:gd name="connsiteX1144" fmla="*/ 300516 w 2377881"/>
                  <a:gd name="connsiteY1144" fmla="*/ 406059 h 509406"/>
                  <a:gd name="connsiteX1145" fmla="*/ 301373 w 2377881"/>
                  <a:gd name="connsiteY1145" fmla="*/ 407202 h 509406"/>
                  <a:gd name="connsiteX1146" fmla="*/ 302516 w 2377881"/>
                  <a:gd name="connsiteY1146" fmla="*/ 408726 h 509406"/>
                  <a:gd name="connsiteX1147" fmla="*/ 307183 w 2377881"/>
                  <a:gd name="connsiteY1147" fmla="*/ 407964 h 509406"/>
                  <a:gd name="connsiteX1148" fmla="*/ 308517 w 2377881"/>
                  <a:gd name="connsiteY1148" fmla="*/ 407678 h 509406"/>
                  <a:gd name="connsiteX1149" fmla="*/ 313756 w 2377881"/>
                  <a:gd name="connsiteY1149" fmla="*/ 406440 h 509406"/>
                  <a:gd name="connsiteX1150" fmla="*/ 320804 w 2377881"/>
                  <a:gd name="connsiteY1150" fmla="*/ 402725 h 509406"/>
                  <a:gd name="connsiteX1151" fmla="*/ 900210 w 2377881"/>
                  <a:gd name="connsiteY1151" fmla="*/ 402631 h 509406"/>
                  <a:gd name="connsiteX1152" fmla="*/ 903067 w 2377881"/>
                  <a:gd name="connsiteY1152" fmla="*/ 407298 h 509406"/>
                  <a:gd name="connsiteX1153" fmla="*/ 893447 w 2377881"/>
                  <a:gd name="connsiteY1153" fmla="*/ 409584 h 509406"/>
                  <a:gd name="connsiteX1154" fmla="*/ 892780 w 2377881"/>
                  <a:gd name="connsiteY1154" fmla="*/ 410155 h 509406"/>
                  <a:gd name="connsiteX1155" fmla="*/ 884017 w 2377881"/>
                  <a:gd name="connsiteY1155" fmla="*/ 408250 h 509406"/>
                  <a:gd name="connsiteX1156" fmla="*/ 884303 w 2377881"/>
                  <a:gd name="connsiteY1156" fmla="*/ 406345 h 509406"/>
                  <a:gd name="connsiteX1157" fmla="*/ 886018 w 2377881"/>
                  <a:gd name="connsiteY1157" fmla="*/ 406250 h 509406"/>
                  <a:gd name="connsiteX1158" fmla="*/ 892304 w 2377881"/>
                  <a:gd name="connsiteY1158" fmla="*/ 406155 h 509406"/>
                  <a:gd name="connsiteX1159" fmla="*/ 894018 w 2377881"/>
                  <a:gd name="connsiteY1159" fmla="*/ 404440 h 509406"/>
                  <a:gd name="connsiteX1160" fmla="*/ 900210 w 2377881"/>
                  <a:gd name="connsiteY1160" fmla="*/ 402631 h 509406"/>
                  <a:gd name="connsiteX1161" fmla="*/ 1375222 w 2377881"/>
                  <a:gd name="connsiteY1161" fmla="*/ 402250 h 509406"/>
                  <a:gd name="connsiteX1162" fmla="*/ 1376175 w 2377881"/>
                  <a:gd name="connsiteY1162" fmla="*/ 403107 h 509406"/>
                  <a:gd name="connsiteX1163" fmla="*/ 1379889 w 2377881"/>
                  <a:gd name="connsiteY1163" fmla="*/ 406250 h 509406"/>
                  <a:gd name="connsiteX1164" fmla="*/ 1370936 w 2377881"/>
                  <a:gd name="connsiteY1164" fmla="*/ 414061 h 509406"/>
                  <a:gd name="connsiteX1165" fmla="*/ 1368936 w 2377881"/>
                  <a:gd name="connsiteY1165" fmla="*/ 413680 h 509406"/>
                  <a:gd name="connsiteX1166" fmla="*/ 1367793 w 2377881"/>
                  <a:gd name="connsiteY1166" fmla="*/ 413489 h 509406"/>
                  <a:gd name="connsiteX1167" fmla="*/ 1368269 w 2377881"/>
                  <a:gd name="connsiteY1167" fmla="*/ 410060 h 509406"/>
                  <a:gd name="connsiteX1168" fmla="*/ 1369603 w 2377881"/>
                  <a:gd name="connsiteY1168" fmla="*/ 409679 h 509406"/>
                  <a:gd name="connsiteX1169" fmla="*/ 1370650 w 2377881"/>
                  <a:gd name="connsiteY1169" fmla="*/ 409298 h 509406"/>
                  <a:gd name="connsiteX1170" fmla="*/ 1371889 w 2377881"/>
                  <a:gd name="connsiteY1170" fmla="*/ 406060 h 509406"/>
                  <a:gd name="connsiteX1171" fmla="*/ 1371603 w 2377881"/>
                  <a:gd name="connsiteY1171" fmla="*/ 404631 h 509406"/>
                  <a:gd name="connsiteX1172" fmla="*/ 1371317 w 2377881"/>
                  <a:gd name="connsiteY1172" fmla="*/ 403583 h 509406"/>
                  <a:gd name="connsiteX1173" fmla="*/ 1375222 w 2377881"/>
                  <a:gd name="connsiteY1173" fmla="*/ 402250 h 509406"/>
                  <a:gd name="connsiteX1174" fmla="*/ 1821754 w 2377881"/>
                  <a:gd name="connsiteY1174" fmla="*/ 401868 h 509406"/>
                  <a:gd name="connsiteX1175" fmla="*/ 1823564 w 2377881"/>
                  <a:gd name="connsiteY1175" fmla="*/ 403297 h 509406"/>
                  <a:gd name="connsiteX1176" fmla="*/ 1824802 w 2377881"/>
                  <a:gd name="connsiteY1176" fmla="*/ 404345 h 509406"/>
                  <a:gd name="connsiteX1177" fmla="*/ 1826517 w 2377881"/>
                  <a:gd name="connsiteY1177" fmla="*/ 407393 h 509406"/>
                  <a:gd name="connsiteX1178" fmla="*/ 1822897 w 2377881"/>
                  <a:gd name="connsiteY1178" fmla="*/ 406250 h 509406"/>
                  <a:gd name="connsiteX1179" fmla="*/ 1816801 w 2377881"/>
                  <a:gd name="connsiteY1179" fmla="*/ 407583 h 509406"/>
                  <a:gd name="connsiteX1180" fmla="*/ 1810800 w 2377881"/>
                  <a:gd name="connsiteY1180" fmla="*/ 406250 h 509406"/>
                  <a:gd name="connsiteX1181" fmla="*/ 1812039 w 2377881"/>
                  <a:gd name="connsiteY1181" fmla="*/ 402821 h 509406"/>
                  <a:gd name="connsiteX1182" fmla="*/ 1821754 w 2377881"/>
                  <a:gd name="connsiteY1182" fmla="*/ 401868 h 509406"/>
                  <a:gd name="connsiteX1183" fmla="*/ 1798227 w 2377881"/>
                  <a:gd name="connsiteY1183" fmla="*/ 401582 h 509406"/>
                  <a:gd name="connsiteX1184" fmla="*/ 1803561 w 2377881"/>
                  <a:gd name="connsiteY1184" fmla="*/ 402249 h 509406"/>
                  <a:gd name="connsiteX1185" fmla="*/ 1808228 w 2377881"/>
                  <a:gd name="connsiteY1185" fmla="*/ 406250 h 509406"/>
                  <a:gd name="connsiteX1186" fmla="*/ 1806704 w 2377881"/>
                  <a:gd name="connsiteY1186" fmla="*/ 410441 h 509406"/>
                  <a:gd name="connsiteX1187" fmla="*/ 1793750 w 2377881"/>
                  <a:gd name="connsiteY1187" fmla="*/ 413203 h 509406"/>
                  <a:gd name="connsiteX1188" fmla="*/ 1793560 w 2377881"/>
                  <a:gd name="connsiteY1188" fmla="*/ 408059 h 509406"/>
                  <a:gd name="connsiteX1189" fmla="*/ 1801561 w 2377881"/>
                  <a:gd name="connsiteY1189" fmla="*/ 406726 h 509406"/>
                  <a:gd name="connsiteX1190" fmla="*/ 1801085 w 2377881"/>
                  <a:gd name="connsiteY1190" fmla="*/ 406345 h 509406"/>
                  <a:gd name="connsiteX1191" fmla="*/ 1800132 w 2377881"/>
                  <a:gd name="connsiteY1191" fmla="*/ 405488 h 509406"/>
                  <a:gd name="connsiteX1192" fmla="*/ 1798227 w 2377881"/>
                  <a:gd name="connsiteY1192" fmla="*/ 401582 h 509406"/>
                  <a:gd name="connsiteX1193" fmla="*/ 290419 w 2377881"/>
                  <a:gd name="connsiteY1193" fmla="*/ 400915 h 509406"/>
                  <a:gd name="connsiteX1194" fmla="*/ 280418 w 2377881"/>
                  <a:gd name="connsiteY1194" fmla="*/ 405868 h 509406"/>
                  <a:gd name="connsiteX1195" fmla="*/ 272417 w 2377881"/>
                  <a:gd name="connsiteY1195" fmla="*/ 403582 h 509406"/>
                  <a:gd name="connsiteX1196" fmla="*/ 268988 w 2377881"/>
                  <a:gd name="connsiteY1196" fmla="*/ 402630 h 509406"/>
                  <a:gd name="connsiteX1197" fmla="*/ 265274 w 2377881"/>
                  <a:gd name="connsiteY1197" fmla="*/ 407107 h 509406"/>
                  <a:gd name="connsiteX1198" fmla="*/ 257177 w 2377881"/>
                  <a:gd name="connsiteY1198" fmla="*/ 409202 h 509406"/>
                  <a:gd name="connsiteX1199" fmla="*/ 246890 w 2377881"/>
                  <a:gd name="connsiteY1199" fmla="*/ 406154 h 509406"/>
                  <a:gd name="connsiteX1200" fmla="*/ 234032 w 2377881"/>
                  <a:gd name="connsiteY1200" fmla="*/ 411393 h 509406"/>
                  <a:gd name="connsiteX1201" fmla="*/ 232031 w 2377881"/>
                  <a:gd name="connsiteY1201" fmla="*/ 413107 h 509406"/>
                  <a:gd name="connsiteX1202" fmla="*/ 226792 w 2377881"/>
                  <a:gd name="connsiteY1202" fmla="*/ 413203 h 509406"/>
                  <a:gd name="connsiteX1203" fmla="*/ 221744 w 2377881"/>
                  <a:gd name="connsiteY1203" fmla="*/ 408631 h 509406"/>
                  <a:gd name="connsiteX1204" fmla="*/ 220696 w 2377881"/>
                  <a:gd name="connsiteY1204" fmla="*/ 407964 h 509406"/>
                  <a:gd name="connsiteX1205" fmla="*/ 217172 w 2377881"/>
                  <a:gd name="connsiteY1205" fmla="*/ 409012 h 509406"/>
                  <a:gd name="connsiteX1206" fmla="*/ 213267 w 2377881"/>
                  <a:gd name="connsiteY1206" fmla="*/ 411298 h 509406"/>
                  <a:gd name="connsiteX1207" fmla="*/ 213076 w 2377881"/>
                  <a:gd name="connsiteY1207" fmla="*/ 417394 h 509406"/>
                  <a:gd name="connsiteX1208" fmla="*/ 219268 w 2377881"/>
                  <a:gd name="connsiteY1208" fmla="*/ 417775 h 509406"/>
                  <a:gd name="connsiteX1209" fmla="*/ 229459 w 2377881"/>
                  <a:gd name="connsiteY1209" fmla="*/ 418822 h 509406"/>
                  <a:gd name="connsiteX1210" fmla="*/ 233555 w 2377881"/>
                  <a:gd name="connsiteY1210" fmla="*/ 419965 h 509406"/>
                  <a:gd name="connsiteX1211" fmla="*/ 236889 w 2377881"/>
                  <a:gd name="connsiteY1211" fmla="*/ 418060 h 509406"/>
                  <a:gd name="connsiteX1212" fmla="*/ 239651 w 2377881"/>
                  <a:gd name="connsiteY1212" fmla="*/ 416632 h 509406"/>
                  <a:gd name="connsiteX1213" fmla="*/ 245652 w 2377881"/>
                  <a:gd name="connsiteY1213" fmla="*/ 416822 h 509406"/>
                  <a:gd name="connsiteX1214" fmla="*/ 260797 w 2377881"/>
                  <a:gd name="connsiteY1214" fmla="*/ 417679 h 509406"/>
                  <a:gd name="connsiteX1215" fmla="*/ 262321 w 2377881"/>
                  <a:gd name="connsiteY1215" fmla="*/ 417203 h 509406"/>
                  <a:gd name="connsiteX1216" fmla="*/ 266798 w 2377881"/>
                  <a:gd name="connsiteY1216" fmla="*/ 415870 h 509406"/>
                  <a:gd name="connsiteX1217" fmla="*/ 272703 w 2377881"/>
                  <a:gd name="connsiteY1217" fmla="*/ 411964 h 509406"/>
                  <a:gd name="connsiteX1218" fmla="*/ 271750 w 2377881"/>
                  <a:gd name="connsiteY1218" fmla="*/ 411298 h 509406"/>
                  <a:gd name="connsiteX1219" fmla="*/ 270226 w 2377881"/>
                  <a:gd name="connsiteY1219" fmla="*/ 410250 h 509406"/>
                  <a:gd name="connsiteX1220" fmla="*/ 273465 w 2377881"/>
                  <a:gd name="connsiteY1220" fmla="*/ 410821 h 509406"/>
                  <a:gd name="connsiteX1221" fmla="*/ 286038 w 2377881"/>
                  <a:gd name="connsiteY1221" fmla="*/ 410250 h 509406"/>
                  <a:gd name="connsiteX1222" fmla="*/ 286133 w 2377881"/>
                  <a:gd name="connsiteY1222" fmla="*/ 408916 h 509406"/>
                  <a:gd name="connsiteX1223" fmla="*/ 286705 w 2377881"/>
                  <a:gd name="connsiteY1223" fmla="*/ 404059 h 509406"/>
                  <a:gd name="connsiteX1224" fmla="*/ 1753841 w 2377881"/>
                  <a:gd name="connsiteY1224" fmla="*/ 399487 h 509406"/>
                  <a:gd name="connsiteX1225" fmla="*/ 1760318 w 2377881"/>
                  <a:gd name="connsiteY1225" fmla="*/ 404345 h 509406"/>
                  <a:gd name="connsiteX1226" fmla="*/ 1760127 w 2377881"/>
                  <a:gd name="connsiteY1226" fmla="*/ 405583 h 509406"/>
                  <a:gd name="connsiteX1227" fmla="*/ 1757365 w 2377881"/>
                  <a:gd name="connsiteY1227" fmla="*/ 410822 h 509406"/>
                  <a:gd name="connsiteX1228" fmla="*/ 1754127 w 2377881"/>
                  <a:gd name="connsiteY1228" fmla="*/ 411679 h 509406"/>
                  <a:gd name="connsiteX1229" fmla="*/ 1744411 w 2377881"/>
                  <a:gd name="connsiteY1229" fmla="*/ 410441 h 509406"/>
                  <a:gd name="connsiteX1230" fmla="*/ 1746126 w 2377881"/>
                  <a:gd name="connsiteY1230" fmla="*/ 418918 h 509406"/>
                  <a:gd name="connsiteX1231" fmla="*/ 1742982 w 2377881"/>
                  <a:gd name="connsiteY1231" fmla="*/ 419775 h 509406"/>
                  <a:gd name="connsiteX1232" fmla="*/ 1742506 w 2377881"/>
                  <a:gd name="connsiteY1232" fmla="*/ 419109 h 509406"/>
                  <a:gd name="connsiteX1233" fmla="*/ 1742316 w 2377881"/>
                  <a:gd name="connsiteY1233" fmla="*/ 416061 h 509406"/>
                  <a:gd name="connsiteX1234" fmla="*/ 1741935 w 2377881"/>
                  <a:gd name="connsiteY1234" fmla="*/ 413108 h 509406"/>
                  <a:gd name="connsiteX1235" fmla="*/ 1739173 w 2377881"/>
                  <a:gd name="connsiteY1235" fmla="*/ 408250 h 509406"/>
                  <a:gd name="connsiteX1236" fmla="*/ 1744125 w 2377881"/>
                  <a:gd name="connsiteY1236" fmla="*/ 404154 h 509406"/>
                  <a:gd name="connsiteX1237" fmla="*/ 1748698 w 2377881"/>
                  <a:gd name="connsiteY1237" fmla="*/ 406250 h 509406"/>
                  <a:gd name="connsiteX1238" fmla="*/ 1750031 w 2377881"/>
                  <a:gd name="connsiteY1238" fmla="*/ 405393 h 509406"/>
                  <a:gd name="connsiteX1239" fmla="*/ 1752412 w 2377881"/>
                  <a:gd name="connsiteY1239" fmla="*/ 402630 h 509406"/>
                  <a:gd name="connsiteX1240" fmla="*/ 1013081 w 2377881"/>
                  <a:gd name="connsiteY1240" fmla="*/ 399487 h 509406"/>
                  <a:gd name="connsiteX1241" fmla="*/ 1013653 w 2377881"/>
                  <a:gd name="connsiteY1241" fmla="*/ 403868 h 509406"/>
                  <a:gd name="connsiteX1242" fmla="*/ 1013843 w 2377881"/>
                  <a:gd name="connsiteY1242" fmla="*/ 405678 h 509406"/>
                  <a:gd name="connsiteX1243" fmla="*/ 1014700 w 2377881"/>
                  <a:gd name="connsiteY1243" fmla="*/ 409107 h 509406"/>
                  <a:gd name="connsiteX1244" fmla="*/ 1007652 w 2377881"/>
                  <a:gd name="connsiteY1244" fmla="*/ 401868 h 509406"/>
                  <a:gd name="connsiteX1245" fmla="*/ 1013081 w 2377881"/>
                  <a:gd name="connsiteY1245" fmla="*/ 399487 h 509406"/>
                  <a:gd name="connsiteX1246" fmla="*/ 1705929 w 2377881"/>
                  <a:gd name="connsiteY1246" fmla="*/ 398534 h 509406"/>
                  <a:gd name="connsiteX1247" fmla="*/ 1707148 w 2377881"/>
                  <a:gd name="connsiteY1247" fmla="*/ 398737 h 509406"/>
                  <a:gd name="connsiteX1248" fmla="*/ 1702501 w 2377881"/>
                  <a:gd name="connsiteY1248" fmla="*/ 401487 h 509406"/>
                  <a:gd name="connsiteX1249" fmla="*/ 1705929 w 2377881"/>
                  <a:gd name="connsiteY1249" fmla="*/ 398534 h 509406"/>
                  <a:gd name="connsiteX1250" fmla="*/ 2233996 w 2377881"/>
                  <a:gd name="connsiteY1250" fmla="*/ 396439 h 509406"/>
                  <a:gd name="connsiteX1251" fmla="*/ 2231234 w 2377881"/>
                  <a:gd name="connsiteY1251" fmla="*/ 400821 h 509406"/>
                  <a:gd name="connsiteX1252" fmla="*/ 2230567 w 2377881"/>
                  <a:gd name="connsiteY1252" fmla="*/ 406727 h 509406"/>
                  <a:gd name="connsiteX1253" fmla="*/ 2228948 w 2377881"/>
                  <a:gd name="connsiteY1253" fmla="*/ 406250 h 509406"/>
                  <a:gd name="connsiteX1254" fmla="*/ 2227519 w 2377881"/>
                  <a:gd name="connsiteY1254" fmla="*/ 405679 h 509406"/>
                  <a:gd name="connsiteX1255" fmla="*/ 2227519 w 2377881"/>
                  <a:gd name="connsiteY1255" fmla="*/ 401774 h 509406"/>
                  <a:gd name="connsiteX1256" fmla="*/ 2233996 w 2377881"/>
                  <a:gd name="connsiteY1256" fmla="*/ 396439 h 509406"/>
                  <a:gd name="connsiteX1257" fmla="*/ 1777938 w 2377881"/>
                  <a:gd name="connsiteY1257" fmla="*/ 396133 h 509406"/>
                  <a:gd name="connsiteX1258" fmla="*/ 1778034 w 2377881"/>
                  <a:gd name="connsiteY1258" fmla="*/ 398153 h 509406"/>
                  <a:gd name="connsiteX1259" fmla="*/ 1775748 w 2377881"/>
                  <a:gd name="connsiteY1259" fmla="*/ 401487 h 509406"/>
                  <a:gd name="connsiteX1260" fmla="*/ 1711549 w 2377881"/>
                  <a:gd name="connsiteY1260" fmla="*/ 395867 h 509406"/>
                  <a:gd name="connsiteX1261" fmla="*/ 1714121 w 2377881"/>
                  <a:gd name="connsiteY1261" fmla="*/ 396343 h 509406"/>
                  <a:gd name="connsiteX1262" fmla="*/ 1720788 w 2377881"/>
                  <a:gd name="connsiteY1262" fmla="*/ 397105 h 509406"/>
                  <a:gd name="connsiteX1263" fmla="*/ 1724885 w 2377881"/>
                  <a:gd name="connsiteY1263" fmla="*/ 398725 h 509406"/>
                  <a:gd name="connsiteX1264" fmla="*/ 1728027 w 2377881"/>
                  <a:gd name="connsiteY1264" fmla="*/ 400725 h 509406"/>
                  <a:gd name="connsiteX1265" fmla="*/ 1733457 w 2377881"/>
                  <a:gd name="connsiteY1265" fmla="*/ 406821 h 509406"/>
                  <a:gd name="connsiteX1266" fmla="*/ 1728123 w 2377881"/>
                  <a:gd name="connsiteY1266" fmla="*/ 407202 h 509406"/>
                  <a:gd name="connsiteX1267" fmla="*/ 1721170 w 2377881"/>
                  <a:gd name="connsiteY1267" fmla="*/ 403106 h 509406"/>
                  <a:gd name="connsiteX1268" fmla="*/ 1716407 w 2377881"/>
                  <a:gd name="connsiteY1268" fmla="*/ 405963 h 509406"/>
                  <a:gd name="connsiteX1269" fmla="*/ 1716407 w 2377881"/>
                  <a:gd name="connsiteY1269" fmla="*/ 405202 h 509406"/>
                  <a:gd name="connsiteX1270" fmla="*/ 1709930 w 2377881"/>
                  <a:gd name="connsiteY1270" fmla="*/ 399201 h 509406"/>
                  <a:gd name="connsiteX1271" fmla="*/ 1707148 w 2377881"/>
                  <a:gd name="connsiteY1271" fmla="*/ 398737 h 509406"/>
                  <a:gd name="connsiteX1272" fmla="*/ 1707168 w 2377881"/>
                  <a:gd name="connsiteY1272" fmla="*/ 398725 h 509406"/>
                  <a:gd name="connsiteX1273" fmla="*/ 1862712 w 2377881"/>
                  <a:gd name="connsiteY1273" fmla="*/ 395106 h 509406"/>
                  <a:gd name="connsiteX1274" fmla="*/ 1865951 w 2377881"/>
                  <a:gd name="connsiteY1274" fmla="*/ 399297 h 509406"/>
                  <a:gd name="connsiteX1275" fmla="*/ 1867760 w 2377881"/>
                  <a:gd name="connsiteY1275" fmla="*/ 400725 h 509406"/>
                  <a:gd name="connsiteX1276" fmla="*/ 1868903 w 2377881"/>
                  <a:gd name="connsiteY1276" fmla="*/ 400344 h 509406"/>
                  <a:gd name="connsiteX1277" fmla="*/ 1872332 w 2377881"/>
                  <a:gd name="connsiteY1277" fmla="*/ 403488 h 509406"/>
                  <a:gd name="connsiteX1278" fmla="*/ 1873475 w 2377881"/>
                  <a:gd name="connsiteY1278" fmla="*/ 410441 h 509406"/>
                  <a:gd name="connsiteX1279" fmla="*/ 1869475 w 2377881"/>
                  <a:gd name="connsiteY1279" fmla="*/ 409488 h 509406"/>
                  <a:gd name="connsiteX1280" fmla="*/ 1867665 w 2377881"/>
                  <a:gd name="connsiteY1280" fmla="*/ 409107 h 509406"/>
                  <a:gd name="connsiteX1281" fmla="*/ 1861760 w 2377881"/>
                  <a:gd name="connsiteY1281" fmla="*/ 411489 h 509406"/>
                  <a:gd name="connsiteX1282" fmla="*/ 1860711 w 2377881"/>
                  <a:gd name="connsiteY1282" fmla="*/ 413203 h 509406"/>
                  <a:gd name="connsiteX1283" fmla="*/ 1860235 w 2377881"/>
                  <a:gd name="connsiteY1283" fmla="*/ 414060 h 509406"/>
                  <a:gd name="connsiteX1284" fmla="*/ 1858616 w 2377881"/>
                  <a:gd name="connsiteY1284" fmla="*/ 415394 h 509406"/>
                  <a:gd name="connsiteX1285" fmla="*/ 1849948 w 2377881"/>
                  <a:gd name="connsiteY1285" fmla="*/ 412822 h 509406"/>
                  <a:gd name="connsiteX1286" fmla="*/ 1848520 w 2377881"/>
                  <a:gd name="connsiteY1286" fmla="*/ 413775 h 509406"/>
                  <a:gd name="connsiteX1287" fmla="*/ 1847853 w 2377881"/>
                  <a:gd name="connsiteY1287" fmla="*/ 413013 h 509406"/>
                  <a:gd name="connsiteX1288" fmla="*/ 1844043 w 2377881"/>
                  <a:gd name="connsiteY1288" fmla="*/ 408345 h 509406"/>
                  <a:gd name="connsiteX1289" fmla="*/ 1837756 w 2377881"/>
                  <a:gd name="connsiteY1289" fmla="*/ 414727 h 509406"/>
                  <a:gd name="connsiteX1290" fmla="*/ 1837280 w 2377881"/>
                  <a:gd name="connsiteY1290" fmla="*/ 415013 h 509406"/>
                  <a:gd name="connsiteX1291" fmla="*/ 1833946 w 2377881"/>
                  <a:gd name="connsiteY1291" fmla="*/ 415870 h 509406"/>
                  <a:gd name="connsiteX1292" fmla="*/ 1832518 w 2377881"/>
                  <a:gd name="connsiteY1292" fmla="*/ 414441 h 509406"/>
                  <a:gd name="connsiteX1293" fmla="*/ 1832327 w 2377881"/>
                  <a:gd name="connsiteY1293" fmla="*/ 412441 h 509406"/>
                  <a:gd name="connsiteX1294" fmla="*/ 1840900 w 2377881"/>
                  <a:gd name="connsiteY1294" fmla="*/ 402535 h 509406"/>
                  <a:gd name="connsiteX1295" fmla="*/ 1846138 w 2377881"/>
                  <a:gd name="connsiteY1295" fmla="*/ 407012 h 509406"/>
                  <a:gd name="connsiteX1296" fmla="*/ 1849567 w 2377881"/>
                  <a:gd name="connsiteY1296" fmla="*/ 405107 h 509406"/>
                  <a:gd name="connsiteX1297" fmla="*/ 1851186 w 2377881"/>
                  <a:gd name="connsiteY1297" fmla="*/ 403202 h 509406"/>
                  <a:gd name="connsiteX1298" fmla="*/ 1855282 w 2377881"/>
                  <a:gd name="connsiteY1298" fmla="*/ 401106 h 509406"/>
                  <a:gd name="connsiteX1299" fmla="*/ 1861664 w 2377881"/>
                  <a:gd name="connsiteY1299" fmla="*/ 405774 h 509406"/>
                  <a:gd name="connsiteX1300" fmla="*/ 1860902 w 2377881"/>
                  <a:gd name="connsiteY1300" fmla="*/ 402345 h 509406"/>
                  <a:gd name="connsiteX1301" fmla="*/ 1860711 w 2377881"/>
                  <a:gd name="connsiteY1301" fmla="*/ 401678 h 509406"/>
                  <a:gd name="connsiteX1302" fmla="*/ 1858997 w 2377881"/>
                  <a:gd name="connsiteY1302" fmla="*/ 395677 h 509406"/>
                  <a:gd name="connsiteX1303" fmla="*/ 2142651 w 2377881"/>
                  <a:gd name="connsiteY1303" fmla="*/ 395010 h 509406"/>
                  <a:gd name="connsiteX1304" fmla="*/ 2148652 w 2377881"/>
                  <a:gd name="connsiteY1304" fmla="*/ 403487 h 509406"/>
                  <a:gd name="connsiteX1305" fmla="*/ 2143699 w 2377881"/>
                  <a:gd name="connsiteY1305" fmla="*/ 399773 h 509406"/>
                  <a:gd name="connsiteX1306" fmla="*/ 2136555 w 2377881"/>
                  <a:gd name="connsiteY1306" fmla="*/ 399201 h 509406"/>
                  <a:gd name="connsiteX1307" fmla="*/ 2135222 w 2377881"/>
                  <a:gd name="connsiteY1307" fmla="*/ 399487 h 509406"/>
                  <a:gd name="connsiteX1308" fmla="*/ 2130078 w 2377881"/>
                  <a:gd name="connsiteY1308" fmla="*/ 401106 h 509406"/>
                  <a:gd name="connsiteX1309" fmla="*/ 2134555 w 2377881"/>
                  <a:gd name="connsiteY1309" fmla="*/ 397867 h 509406"/>
                  <a:gd name="connsiteX1310" fmla="*/ 2139413 w 2377881"/>
                  <a:gd name="connsiteY1310" fmla="*/ 396153 h 509406"/>
                  <a:gd name="connsiteX1311" fmla="*/ 2296004 w 2377881"/>
                  <a:gd name="connsiteY1311" fmla="*/ 394915 h 509406"/>
                  <a:gd name="connsiteX1312" fmla="*/ 2297147 w 2377881"/>
                  <a:gd name="connsiteY1312" fmla="*/ 398821 h 509406"/>
                  <a:gd name="connsiteX1313" fmla="*/ 2296194 w 2377881"/>
                  <a:gd name="connsiteY1313" fmla="*/ 407107 h 509406"/>
                  <a:gd name="connsiteX1314" fmla="*/ 2291050 w 2377881"/>
                  <a:gd name="connsiteY1314" fmla="*/ 404155 h 509406"/>
                  <a:gd name="connsiteX1315" fmla="*/ 2291241 w 2377881"/>
                  <a:gd name="connsiteY1315" fmla="*/ 396820 h 509406"/>
                  <a:gd name="connsiteX1316" fmla="*/ 2296004 w 2377881"/>
                  <a:gd name="connsiteY1316" fmla="*/ 394915 h 509406"/>
                  <a:gd name="connsiteX1317" fmla="*/ 2343629 w 2377881"/>
                  <a:gd name="connsiteY1317" fmla="*/ 394534 h 509406"/>
                  <a:gd name="connsiteX1318" fmla="*/ 2350106 w 2377881"/>
                  <a:gd name="connsiteY1318" fmla="*/ 398725 h 509406"/>
                  <a:gd name="connsiteX1319" fmla="*/ 2345439 w 2377881"/>
                  <a:gd name="connsiteY1319" fmla="*/ 397868 h 509406"/>
                  <a:gd name="connsiteX1320" fmla="*/ 2331247 w 2377881"/>
                  <a:gd name="connsiteY1320" fmla="*/ 399106 h 509406"/>
                  <a:gd name="connsiteX1321" fmla="*/ 2331628 w 2377881"/>
                  <a:gd name="connsiteY1321" fmla="*/ 396344 h 509406"/>
                  <a:gd name="connsiteX1322" fmla="*/ 2343629 w 2377881"/>
                  <a:gd name="connsiteY1322" fmla="*/ 394534 h 509406"/>
                  <a:gd name="connsiteX1323" fmla="*/ 2354106 w 2377881"/>
                  <a:gd name="connsiteY1323" fmla="*/ 393963 h 509406"/>
                  <a:gd name="connsiteX1324" fmla="*/ 2367822 w 2377881"/>
                  <a:gd name="connsiteY1324" fmla="*/ 395868 h 509406"/>
                  <a:gd name="connsiteX1325" fmla="*/ 2360869 w 2377881"/>
                  <a:gd name="connsiteY1325" fmla="*/ 397963 h 509406"/>
                  <a:gd name="connsiteX1326" fmla="*/ 2356392 w 2377881"/>
                  <a:gd name="connsiteY1326" fmla="*/ 396915 h 509406"/>
                  <a:gd name="connsiteX1327" fmla="*/ 2355154 w 2377881"/>
                  <a:gd name="connsiteY1327" fmla="*/ 396630 h 509406"/>
                  <a:gd name="connsiteX1328" fmla="*/ 2354106 w 2377881"/>
                  <a:gd name="connsiteY1328" fmla="*/ 393963 h 509406"/>
                  <a:gd name="connsiteX1329" fmla="*/ 1777726 w 2377881"/>
                  <a:gd name="connsiteY1329" fmla="*/ 391653 h 509406"/>
                  <a:gd name="connsiteX1330" fmla="*/ 1779177 w 2377881"/>
                  <a:gd name="connsiteY1330" fmla="*/ 393105 h 509406"/>
                  <a:gd name="connsiteX1331" fmla="*/ 1777938 w 2377881"/>
                  <a:gd name="connsiteY1331" fmla="*/ 396133 h 509406"/>
                  <a:gd name="connsiteX1332" fmla="*/ 489587 w 2377881"/>
                  <a:gd name="connsiteY1332" fmla="*/ 390819 h 509406"/>
                  <a:gd name="connsiteX1333" fmla="*/ 487206 w 2377881"/>
                  <a:gd name="connsiteY1333" fmla="*/ 393486 h 509406"/>
                  <a:gd name="connsiteX1334" fmla="*/ 488158 w 2377881"/>
                  <a:gd name="connsiteY1334" fmla="*/ 397201 h 509406"/>
                  <a:gd name="connsiteX1335" fmla="*/ 487111 w 2377881"/>
                  <a:gd name="connsiteY1335" fmla="*/ 397486 h 509406"/>
                  <a:gd name="connsiteX1336" fmla="*/ 496636 w 2377881"/>
                  <a:gd name="connsiteY1336" fmla="*/ 400058 h 509406"/>
                  <a:gd name="connsiteX1337" fmla="*/ 493969 w 2377881"/>
                  <a:gd name="connsiteY1337" fmla="*/ 394343 h 509406"/>
                  <a:gd name="connsiteX1338" fmla="*/ 492159 w 2377881"/>
                  <a:gd name="connsiteY1338" fmla="*/ 392248 h 509406"/>
                  <a:gd name="connsiteX1339" fmla="*/ 489587 w 2377881"/>
                  <a:gd name="connsiteY1339" fmla="*/ 390819 h 509406"/>
                  <a:gd name="connsiteX1340" fmla="*/ 1673069 w 2377881"/>
                  <a:gd name="connsiteY1340" fmla="*/ 390152 h 509406"/>
                  <a:gd name="connsiteX1341" fmla="*/ 1678688 w 2377881"/>
                  <a:gd name="connsiteY1341" fmla="*/ 399010 h 509406"/>
                  <a:gd name="connsiteX1342" fmla="*/ 1678308 w 2377881"/>
                  <a:gd name="connsiteY1342" fmla="*/ 398153 h 509406"/>
                  <a:gd name="connsiteX1343" fmla="*/ 1672783 w 2377881"/>
                  <a:gd name="connsiteY1343" fmla="*/ 395867 h 509406"/>
                  <a:gd name="connsiteX1344" fmla="*/ 1670306 w 2377881"/>
                  <a:gd name="connsiteY1344" fmla="*/ 397486 h 509406"/>
                  <a:gd name="connsiteX1345" fmla="*/ 1672212 w 2377881"/>
                  <a:gd name="connsiteY1345" fmla="*/ 402535 h 509406"/>
                  <a:gd name="connsiteX1346" fmla="*/ 1669354 w 2377881"/>
                  <a:gd name="connsiteY1346" fmla="*/ 403201 h 509406"/>
                  <a:gd name="connsiteX1347" fmla="*/ 1668021 w 2377881"/>
                  <a:gd name="connsiteY1347" fmla="*/ 402439 h 509406"/>
                  <a:gd name="connsiteX1348" fmla="*/ 1664687 w 2377881"/>
                  <a:gd name="connsiteY1348" fmla="*/ 400534 h 509406"/>
                  <a:gd name="connsiteX1349" fmla="*/ 1666115 w 2377881"/>
                  <a:gd name="connsiteY1349" fmla="*/ 392438 h 509406"/>
                  <a:gd name="connsiteX1350" fmla="*/ 1673069 w 2377881"/>
                  <a:gd name="connsiteY1350" fmla="*/ 390152 h 509406"/>
                  <a:gd name="connsiteX1351" fmla="*/ 2087215 w 2377881"/>
                  <a:gd name="connsiteY1351" fmla="*/ 389581 h 509406"/>
                  <a:gd name="connsiteX1352" fmla="*/ 2100074 w 2377881"/>
                  <a:gd name="connsiteY1352" fmla="*/ 392343 h 509406"/>
                  <a:gd name="connsiteX1353" fmla="*/ 2101884 w 2377881"/>
                  <a:gd name="connsiteY1353" fmla="*/ 394534 h 509406"/>
                  <a:gd name="connsiteX1354" fmla="*/ 2092073 w 2377881"/>
                  <a:gd name="connsiteY1354" fmla="*/ 393296 h 509406"/>
                  <a:gd name="connsiteX1355" fmla="*/ 2087215 w 2377881"/>
                  <a:gd name="connsiteY1355" fmla="*/ 389581 h 509406"/>
                  <a:gd name="connsiteX1356" fmla="*/ 462822 w 2377881"/>
                  <a:gd name="connsiteY1356" fmla="*/ 389295 h 509406"/>
                  <a:gd name="connsiteX1357" fmla="*/ 459202 w 2377881"/>
                  <a:gd name="connsiteY1357" fmla="*/ 390152 h 509406"/>
                  <a:gd name="connsiteX1358" fmla="*/ 461393 w 2377881"/>
                  <a:gd name="connsiteY1358" fmla="*/ 398439 h 509406"/>
                  <a:gd name="connsiteX1359" fmla="*/ 456154 w 2377881"/>
                  <a:gd name="connsiteY1359" fmla="*/ 400249 h 509406"/>
                  <a:gd name="connsiteX1360" fmla="*/ 454726 w 2377881"/>
                  <a:gd name="connsiteY1360" fmla="*/ 400725 h 509406"/>
                  <a:gd name="connsiteX1361" fmla="*/ 454821 w 2377881"/>
                  <a:gd name="connsiteY1361" fmla="*/ 404059 h 509406"/>
                  <a:gd name="connsiteX1362" fmla="*/ 463393 w 2377881"/>
                  <a:gd name="connsiteY1362" fmla="*/ 403963 h 509406"/>
                  <a:gd name="connsiteX1363" fmla="*/ 467394 w 2377881"/>
                  <a:gd name="connsiteY1363" fmla="*/ 403582 h 509406"/>
                  <a:gd name="connsiteX1364" fmla="*/ 472347 w 2377881"/>
                  <a:gd name="connsiteY1364" fmla="*/ 402916 h 509406"/>
                  <a:gd name="connsiteX1365" fmla="*/ 473966 w 2377881"/>
                  <a:gd name="connsiteY1365" fmla="*/ 402058 h 509406"/>
                  <a:gd name="connsiteX1366" fmla="*/ 473871 w 2377881"/>
                  <a:gd name="connsiteY1366" fmla="*/ 400153 h 509406"/>
                  <a:gd name="connsiteX1367" fmla="*/ 470633 w 2377881"/>
                  <a:gd name="connsiteY1367" fmla="*/ 398629 h 509406"/>
                  <a:gd name="connsiteX1368" fmla="*/ 467203 w 2377881"/>
                  <a:gd name="connsiteY1368" fmla="*/ 391771 h 509406"/>
                  <a:gd name="connsiteX1369" fmla="*/ 464060 w 2377881"/>
                  <a:gd name="connsiteY1369" fmla="*/ 389962 h 509406"/>
                  <a:gd name="connsiteX1370" fmla="*/ 1095568 w 2377881"/>
                  <a:gd name="connsiteY1370" fmla="*/ 388533 h 509406"/>
                  <a:gd name="connsiteX1371" fmla="*/ 1101093 w 2377881"/>
                  <a:gd name="connsiteY1371" fmla="*/ 395010 h 509406"/>
                  <a:gd name="connsiteX1372" fmla="*/ 1099092 w 2377881"/>
                  <a:gd name="connsiteY1372" fmla="*/ 393867 h 509406"/>
                  <a:gd name="connsiteX1373" fmla="*/ 1088234 w 2377881"/>
                  <a:gd name="connsiteY1373" fmla="*/ 391486 h 509406"/>
                  <a:gd name="connsiteX1374" fmla="*/ 1091568 w 2377881"/>
                  <a:gd name="connsiteY1374" fmla="*/ 388724 h 509406"/>
                  <a:gd name="connsiteX1375" fmla="*/ 1093568 w 2377881"/>
                  <a:gd name="connsiteY1375" fmla="*/ 388628 h 509406"/>
                  <a:gd name="connsiteX1376" fmla="*/ 1774129 w 2377881"/>
                  <a:gd name="connsiteY1376" fmla="*/ 388057 h 509406"/>
                  <a:gd name="connsiteX1377" fmla="*/ 1777725 w 2377881"/>
                  <a:gd name="connsiteY1377" fmla="*/ 391641 h 509406"/>
                  <a:gd name="connsiteX1378" fmla="*/ 1777726 w 2377881"/>
                  <a:gd name="connsiteY1378" fmla="*/ 391653 h 509406"/>
                  <a:gd name="connsiteX1379" fmla="*/ 1777653 w 2377881"/>
                  <a:gd name="connsiteY1379" fmla="*/ 391581 h 509406"/>
                  <a:gd name="connsiteX1380" fmla="*/ 10385 w 2377881"/>
                  <a:gd name="connsiteY1380" fmla="*/ 383675 h 509406"/>
                  <a:gd name="connsiteX1381" fmla="*/ 18577 w 2377881"/>
                  <a:gd name="connsiteY1381" fmla="*/ 384247 h 509406"/>
                  <a:gd name="connsiteX1382" fmla="*/ 19624 w 2377881"/>
                  <a:gd name="connsiteY1382" fmla="*/ 385104 h 509406"/>
                  <a:gd name="connsiteX1383" fmla="*/ 18005 w 2377881"/>
                  <a:gd name="connsiteY1383" fmla="*/ 387104 h 509406"/>
                  <a:gd name="connsiteX1384" fmla="*/ 16767 w 2377881"/>
                  <a:gd name="connsiteY1384" fmla="*/ 386914 h 509406"/>
                  <a:gd name="connsiteX1385" fmla="*/ 12576 w 2377881"/>
                  <a:gd name="connsiteY1385" fmla="*/ 389105 h 509406"/>
                  <a:gd name="connsiteX1386" fmla="*/ 12004 w 2377881"/>
                  <a:gd name="connsiteY1386" fmla="*/ 391867 h 509406"/>
                  <a:gd name="connsiteX1387" fmla="*/ 2574 w 2377881"/>
                  <a:gd name="connsiteY1387" fmla="*/ 393867 h 509406"/>
                  <a:gd name="connsiteX1388" fmla="*/ 2479 w 2377881"/>
                  <a:gd name="connsiteY1388" fmla="*/ 393296 h 509406"/>
                  <a:gd name="connsiteX1389" fmla="*/ 2955 w 2377881"/>
                  <a:gd name="connsiteY1389" fmla="*/ 391486 h 509406"/>
                  <a:gd name="connsiteX1390" fmla="*/ 10385 w 2377881"/>
                  <a:gd name="connsiteY1390" fmla="*/ 383675 h 509406"/>
                  <a:gd name="connsiteX1391" fmla="*/ 675896 w 2377881"/>
                  <a:gd name="connsiteY1391" fmla="*/ 378627 h 509406"/>
                  <a:gd name="connsiteX1392" fmla="*/ 673039 w 2377881"/>
                  <a:gd name="connsiteY1392" fmla="*/ 379484 h 509406"/>
                  <a:gd name="connsiteX1393" fmla="*/ 670372 w 2377881"/>
                  <a:gd name="connsiteY1393" fmla="*/ 386818 h 509406"/>
                  <a:gd name="connsiteX1394" fmla="*/ 669991 w 2377881"/>
                  <a:gd name="connsiteY1394" fmla="*/ 388057 h 509406"/>
                  <a:gd name="connsiteX1395" fmla="*/ 671324 w 2377881"/>
                  <a:gd name="connsiteY1395" fmla="*/ 390533 h 509406"/>
                  <a:gd name="connsiteX1396" fmla="*/ 672182 w 2377881"/>
                  <a:gd name="connsiteY1396" fmla="*/ 390819 h 509406"/>
                  <a:gd name="connsiteX1397" fmla="*/ 677516 w 2377881"/>
                  <a:gd name="connsiteY1397" fmla="*/ 384723 h 509406"/>
                  <a:gd name="connsiteX1398" fmla="*/ 680564 w 2377881"/>
                  <a:gd name="connsiteY1398" fmla="*/ 384532 h 509406"/>
                  <a:gd name="connsiteX1399" fmla="*/ 684469 w 2377881"/>
                  <a:gd name="connsiteY1399" fmla="*/ 385009 h 509406"/>
                  <a:gd name="connsiteX1400" fmla="*/ 683231 w 2377881"/>
                  <a:gd name="connsiteY1400" fmla="*/ 383485 h 509406"/>
                  <a:gd name="connsiteX1401" fmla="*/ 682278 w 2377881"/>
                  <a:gd name="connsiteY1401" fmla="*/ 380056 h 509406"/>
                  <a:gd name="connsiteX1402" fmla="*/ 675896 w 2377881"/>
                  <a:gd name="connsiteY1402" fmla="*/ 378627 h 509406"/>
                  <a:gd name="connsiteX1403" fmla="*/ 1291116 w 2377881"/>
                  <a:gd name="connsiteY1403" fmla="*/ 374912 h 509406"/>
                  <a:gd name="connsiteX1404" fmla="*/ 1288068 w 2377881"/>
                  <a:gd name="connsiteY1404" fmla="*/ 387009 h 509406"/>
                  <a:gd name="connsiteX1405" fmla="*/ 1283020 w 2377881"/>
                  <a:gd name="connsiteY1405" fmla="*/ 386438 h 509406"/>
                  <a:gd name="connsiteX1406" fmla="*/ 1281115 w 2377881"/>
                  <a:gd name="connsiteY1406" fmla="*/ 385390 h 509406"/>
                  <a:gd name="connsiteX1407" fmla="*/ 1281877 w 2377881"/>
                  <a:gd name="connsiteY1407" fmla="*/ 382723 h 509406"/>
                  <a:gd name="connsiteX1408" fmla="*/ 1286259 w 2377881"/>
                  <a:gd name="connsiteY1408" fmla="*/ 375579 h 509406"/>
                  <a:gd name="connsiteX1409" fmla="*/ 1285973 w 2377881"/>
                  <a:gd name="connsiteY1409" fmla="*/ 375389 h 509406"/>
                  <a:gd name="connsiteX1410" fmla="*/ 1291116 w 2377881"/>
                  <a:gd name="connsiteY1410" fmla="*/ 374912 h 509406"/>
                  <a:gd name="connsiteX1411" fmla="*/ 727141 w 2377881"/>
                  <a:gd name="connsiteY1411" fmla="*/ 374245 h 509406"/>
                  <a:gd name="connsiteX1412" fmla="*/ 732570 w 2377881"/>
                  <a:gd name="connsiteY1412" fmla="*/ 388342 h 509406"/>
                  <a:gd name="connsiteX1413" fmla="*/ 739714 w 2377881"/>
                  <a:gd name="connsiteY1413" fmla="*/ 395105 h 509406"/>
                  <a:gd name="connsiteX1414" fmla="*/ 743048 w 2377881"/>
                  <a:gd name="connsiteY1414" fmla="*/ 394819 h 509406"/>
                  <a:gd name="connsiteX1415" fmla="*/ 743619 w 2377881"/>
                  <a:gd name="connsiteY1415" fmla="*/ 394724 h 509406"/>
                  <a:gd name="connsiteX1416" fmla="*/ 741619 w 2377881"/>
                  <a:gd name="connsiteY1416" fmla="*/ 391295 h 509406"/>
                  <a:gd name="connsiteX1417" fmla="*/ 741047 w 2377881"/>
                  <a:gd name="connsiteY1417" fmla="*/ 390628 h 509406"/>
                  <a:gd name="connsiteX1418" fmla="*/ 740285 w 2377881"/>
                  <a:gd name="connsiteY1418" fmla="*/ 389771 h 509406"/>
                  <a:gd name="connsiteX1419" fmla="*/ 742952 w 2377881"/>
                  <a:gd name="connsiteY1419" fmla="*/ 387009 h 509406"/>
                  <a:gd name="connsiteX1420" fmla="*/ 744286 w 2377881"/>
                  <a:gd name="connsiteY1420" fmla="*/ 387390 h 509406"/>
                  <a:gd name="connsiteX1421" fmla="*/ 746953 w 2377881"/>
                  <a:gd name="connsiteY1421" fmla="*/ 389485 h 509406"/>
                  <a:gd name="connsiteX1422" fmla="*/ 747429 w 2377881"/>
                  <a:gd name="connsiteY1422" fmla="*/ 391676 h 509406"/>
                  <a:gd name="connsiteX1423" fmla="*/ 751906 w 2377881"/>
                  <a:gd name="connsiteY1423" fmla="*/ 390819 h 509406"/>
                  <a:gd name="connsiteX1424" fmla="*/ 751049 w 2377881"/>
                  <a:gd name="connsiteY1424" fmla="*/ 384532 h 509406"/>
                  <a:gd name="connsiteX1425" fmla="*/ 749715 w 2377881"/>
                  <a:gd name="connsiteY1425" fmla="*/ 383389 h 509406"/>
                  <a:gd name="connsiteX1426" fmla="*/ 745524 w 2377881"/>
                  <a:gd name="connsiteY1426" fmla="*/ 382723 h 509406"/>
                  <a:gd name="connsiteX1427" fmla="*/ 740571 w 2377881"/>
                  <a:gd name="connsiteY1427" fmla="*/ 383389 h 509406"/>
                  <a:gd name="connsiteX1428" fmla="*/ 741714 w 2377881"/>
                  <a:gd name="connsiteY1428" fmla="*/ 378436 h 509406"/>
                  <a:gd name="connsiteX1429" fmla="*/ 738285 w 2377881"/>
                  <a:gd name="connsiteY1429" fmla="*/ 376246 h 509406"/>
                  <a:gd name="connsiteX1430" fmla="*/ 737237 w 2377881"/>
                  <a:gd name="connsiteY1430" fmla="*/ 376817 h 509406"/>
                  <a:gd name="connsiteX1431" fmla="*/ 731617 w 2377881"/>
                  <a:gd name="connsiteY1431" fmla="*/ 375007 h 509406"/>
                  <a:gd name="connsiteX1432" fmla="*/ 727522 w 2377881"/>
                  <a:gd name="connsiteY1432" fmla="*/ 374245 h 509406"/>
                  <a:gd name="connsiteX1433" fmla="*/ 477659 w 2377881"/>
                  <a:gd name="connsiteY1433" fmla="*/ 372641 h 509406"/>
                  <a:gd name="connsiteX1434" fmla="*/ 477586 w 2377881"/>
                  <a:gd name="connsiteY1434" fmla="*/ 373769 h 509406"/>
                  <a:gd name="connsiteX1435" fmla="*/ 476537 w 2377881"/>
                  <a:gd name="connsiteY1435" fmla="*/ 372797 h 509406"/>
                  <a:gd name="connsiteX1436" fmla="*/ 752192 w 2377881"/>
                  <a:gd name="connsiteY1436" fmla="*/ 371102 h 509406"/>
                  <a:gd name="connsiteX1437" fmla="*/ 748762 w 2377881"/>
                  <a:gd name="connsiteY1437" fmla="*/ 371864 h 509406"/>
                  <a:gd name="connsiteX1438" fmla="*/ 748572 w 2377881"/>
                  <a:gd name="connsiteY1438" fmla="*/ 375769 h 509406"/>
                  <a:gd name="connsiteX1439" fmla="*/ 752573 w 2377881"/>
                  <a:gd name="connsiteY1439" fmla="*/ 379675 h 509406"/>
                  <a:gd name="connsiteX1440" fmla="*/ 752953 w 2377881"/>
                  <a:gd name="connsiteY1440" fmla="*/ 381389 h 509406"/>
                  <a:gd name="connsiteX1441" fmla="*/ 757525 w 2377881"/>
                  <a:gd name="connsiteY1441" fmla="*/ 381484 h 509406"/>
                  <a:gd name="connsiteX1442" fmla="*/ 756764 w 2377881"/>
                  <a:gd name="connsiteY1442" fmla="*/ 380722 h 509406"/>
                  <a:gd name="connsiteX1443" fmla="*/ 756764 w 2377881"/>
                  <a:gd name="connsiteY1443" fmla="*/ 377674 h 509406"/>
                  <a:gd name="connsiteX1444" fmla="*/ 760097 w 2377881"/>
                  <a:gd name="connsiteY1444" fmla="*/ 374626 h 509406"/>
                  <a:gd name="connsiteX1445" fmla="*/ 760669 w 2377881"/>
                  <a:gd name="connsiteY1445" fmla="*/ 373293 h 509406"/>
                  <a:gd name="connsiteX1446" fmla="*/ 752192 w 2377881"/>
                  <a:gd name="connsiteY1446" fmla="*/ 371102 h 509406"/>
                  <a:gd name="connsiteX1447" fmla="*/ 1721462 w 2377881"/>
                  <a:gd name="connsiteY1447" fmla="*/ 370503 h 509406"/>
                  <a:gd name="connsiteX1448" fmla="*/ 1723742 w 2377881"/>
                  <a:gd name="connsiteY1448" fmla="*/ 370912 h 509406"/>
                  <a:gd name="connsiteX1449" fmla="*/ 1721456 w 2377881"/>
                  <a:gd name="connsiteY1449" fmla="*/ 370721 h 509406"/>
                  <a:gd name="connsiteX1450" fmla="*/ 1505429 w 2377881"/>
                  <a:gd name="connsiteY1450" fmla="*/ 370055 h 509406"/>
                  <a:gd name="connsiteX1451" fmla="*/ 1504381 w 2377881"/>
                  <a:gd name="connsiteY1451" fmla="*/ 379770 h 509406"/>
                  <a:gd name="connsiteX1452" fmla="*/ 1500857 w 2377881"/>
                  <a:gd name="connsiteY1452" fmla="*/ 378723 h 509406"/>
                  <a:gd name="connsiteX1453" fmla="*/ 1505429 w 2377881"/>
                  <a:gd name="connsiteY1453" fmla="*/ 370055 h 509406"/>
                  <a:gd name="connsiteX1454" fmla="*/ 1534290 w 2377881"/>
                  <a:gd name="connsiteY1454" fmla="*/ 369864 h 509406"/>
                  <a:gd name="connsiteX1455" fmla="*/ 1536099 w 2377881"/>
                  <a:gd name="connsiteY1455" fmla="*/ 371959 h 509406"/>
                  <a:gd name="connsiteX1456" fmla="*/ 1535242 w 2377881"/>
                  <a:gd name="connsiteY1456" fmla="*/ 373579 h 509406"/>
                  <a:gd name="connsiteX1457" fmla="*/ 1528098 w 2377881"/>
                  <a:gd name="connsiteY1457" fmla="*/ 379294 h 509406"/>
                  <a:gd name="connsiteX1458" fmla="*/ 1523622 w 2377881"/>
                  <a:gd name="connsiteY1458" fmla="*/ 380151 h 509406"/>
                  <a:gd name="connsiteX1459" fmla="*/ 1519716 w 2377881"/>
                  <a:gd name="connsiteY1459" fmla="*/ 380151 h 509406"/>
                  <a:gd name="connsiteX1460" fmla="*/ 1519336 w 2377881"/>
                  <a:gd name="connsiteY1460" fmla="*/ 373102 h 509406"/>
                  <a:gd name="connsiteX1461" fmla="*/ 1525146 w 2377881"/>
                  <a:gd name="connsiteY1461" fmla="*/ 370912 h 509406"/>
                  <a:gd name="connsiteX1462" fmla="*/ 1528384 w 2377881"/>
                  <a:gd name="connsiteY1462" fmla="*/ 370721 h 509406"/>
                  <a:gd name="connsiteX1463" fmla="*/ 1534290 w 2377881"/>
                  <a:gd name="connsiteY1463" fmla="*/ 369864 h 509406"/>
                  <a:gd name="connsiteX1464" fmla="*/ 471490 w 2377881"/>
                  <a:gd name="connsiteY1464" fmla="*/ 369578 h 509406"/>
                  <a:gd name="connsiteX1465" fmla="*/ 473681 w 2377881"/>
                  <a:gd name="connsiteY1465" fmla="*/ 370150 h 509406"/>
                  <a:gd name="connsiteX1466" fmla="*/ 476537 w 2377881"/>
                  <a:gd name="connsiteY1466" fmla="*/ 372797 h 509406"/>
                  <a:gd name="connsiteX1467" fmla="*/ 470918 w 2377881"/>
                  <a:gd name="connsiteY1467" fmla="*/ 373579 h 509406"/>
                  <a:gd name="connsiteX1468" fmla="*/ 469299 w 2377881"/>
                  <a:gd name="connsiteY1468" fmla="*/ 371388 h 509406"/>
                  <a:gd name="connsiteX1469" fmla="*/ 471490 w 2377881"/>
                  <a:gd name="connsiteY1469" fmla="*/ 369578 h 509406"/>
                  <a:gd name="connsiteX1470" fmla="*/ 1136335 w 2377881"/>
                  <a:gd name="connsiteY1470" fmla="*/ 369197 h 509406"/>
                  <a:gd name="connsiteX1471" fmla="*/ 1134430 w 2377881"/>
                  <a:gd name="connsiteY1471" fmla="*/ 372912 h 509406"/>
                  <a:gd name="connsiteX1472" fmla="*/ 1139573 w 2377881"/>
                  <a:gd name="connsiteY1472" fmla="*/ 375198 h 509406"/>
                  <a:gd name="connsiteX1473" fmla="*/ 1140621 w 2377881"/>
                  <a:gd name="connsiteY1473" fmla="*/ 372626 h 509406"/>
                  <a:gd name="connsiteX1474" fmla="*/ 1136335 w 2377881"/>
                  <a:gd name="connsiteY1474" fmla="*/ 369197 h 509406"/>
                  <a:gd name="connsiteX1475" fmla="*/ 28196 w 2377881"/>
                  <a:gd name="connsiteY1475" fmla="*/ 365578 h 509406"/>
                  <a:gd name="connsiteX1476" fmla="*/ 34197 w 2377881"/>
                  <a:gd name="connsiteY1476" fmla="*/ 366054 h 509406"/>
                  <a:gd name="connsiteX1477" fmla="*/ 34483 w 2377881"/>
                  <a:gd name="connsiteY1477" fmla="*/ 365673 h 509406"/>
                  <a:gd name="connsiteX1478" fmla="*/ 37054 w 2377881"/>
                  <a:gd name="connsiteY1478" fmla="*/ 369578 h 509406"/>
                  <a:gd name="connsiteX1479" fmla="*/ 36293 w 2377881"/>
                  <a:gd name="connsiteY1479" fmla="*/ 369578 h 509406"/>
                  <a:gd name="connsiteX1480" fmla="*/ 30387 w 2377881"/>
                  <a:gd name="connsiteY1480" fmla="*/ 369769 h 509406"/>
                  <a:gd name="connsiteX1481" fmla="*/ 31911 w 2377881"/>
                  <a:gd name="connsiteY1481" fmla="*/ 372436 h 509406"/>
                  <a:gd name="connsiteX1482" fmla="*/ 25815 w 2377881"/>
                  <a:gd name="connsiteY1482" fmla="*/ 367102 h 509406"/>
                  <a:gd name="connsiteX1483" fmla="*/ 26101 w 2377881"/>
                  <a:gd name="connsiteY1483" fmla="*/ 366245 h 509406"/>
                  <a:gd name="connsiteX1484" fmla="*/ 28196 w 2377881"/>
                  <a:gd name="connsiteY1484" fmla="*/ 365578 h 509406"/>
                  <a:gd name="connsiteX1485" fmla="*/ 1682308 w 2377881"/>
                  <a:gd name="connsiteY1485" fmla="*/ 364530 h 509406"/>
                  <a:gd name="connsiteX1486" fmla="*/ 1683355 w 2377881"/>
                  <a:gd name="connsiteY1486" fmla="*/ 365101 h 509406"/>
                  <a:gd name="connsiteX1487" fmla="*/ 1690214 w 2377881"/>
                  <a:gd name="connsiteY1487" fmla="*/ 373483 h 509406"/>
                  <a:gd name="connsiteX1488" fmla="*/ 1682308 w 2377881"/>
                  <a:gd name="connsiteY1488" fmla="*/ 364530 h 509406"/>
                  <a:gd name="connsiteX1489" fmla="*/ 1902717 w 2377881"/>
                  <a:gd name="connsiteY1489" fmla="*/ 363578 h 509406"/>
                  <a:gd name="connsiteX1490" fmla="*/ 1916909 w 2377881"/>
                  <a:gd name="connsiteY1490" fmla="*/ 367388 h 509406"/>
                  <a:gd name="connsiteX1491" fmla="*/ 1904812 w 2377881"/>
                  <a:gd name="connsiteY1491" fmla="*/ 366150 h 509406"/>
                  <a:gd name="connsiteX1492" fmla="*/ 1896145 w 2377881"/>
                  <a:gd name="connsiteY1492" fmla="*/ 367102 h 509406"/>
                  <a:gd name="connsiteX1493" fmla="*/ 1902717 w 2377881"/>
                  <a:gd name="connsiteY1493" fmla="*/ 363578 h 509406"/>
                  <a:gd name="connsiteX1494" fmla="*/ 1718503 w 2377881"/>
                  <a:gd name="connsiteY1494" fmla="*/ 363292 h 509406"/>
                  <a:gd name="connsiteX1495" fmla="*/ 1720313 w 2377881"/>
                  <a:gd name="connsiteY1495" fmla="*/ 363673 h 509406"/>
                  <a:gd name="connsiteX1496" fmla="*/ 1721551 w 2377881"/>
                  <a:gd name="connsiteY1496" fmla="*/ 367197 h 509406"/>
                  <a:gd name="connsiteX1497" fmla="*/ 1721462 w 2377881"/>
                  <a:gd name="connsiteY1497" fmla="*/ 370503 h 509406"/>
                  <a:gd name="connsiteX1498" fmla="*/ 1713645 w 2377881"/>
                  <a:gd name="connsiteY1498" fmla="*/ 369102 h 509406"/>
                  <a:gd name="connsiteX1499" fmla="*/ 1708502 w 2377881"/>
                  <a:gd name="connsiteY1499" fmla="*/ 369769 h 509406"/>
                  <a:gd name="connsiteX1500" fmla="*/ 1708883 w 2377881"/>
                  <a:gd name="connsiteY1500" fmla="*/ 369388 h 509406"/>
                  <a:gd name="connsiteX1501" fmla="*/ 1710502 w 2377881"/>
                  <a:gd name="connsiteY1501" fmla="*/ 367483 h 509406"/>
                  <a:gd name="connsiteX1502" fmla="*/ 1718503 w 2377881"/>
                  <a:gd name="connsiteY1502" fmla="*/ 363292 h 509406"/>
                  <a:gd name="connsiteX1503" fmla="*/ 1818230 w 2377881"/>
                  <a:gd name="connsiteY1503" fmla="*/ 361863 h 509406"/>
                  <a:gd name="connsiteX1504" fmla="*/ 1817563 w 2377881"/>
                  <a:gd name="connsiteY1504" fmla="*/ 366530 h 509406"/>
                  <a:gd name="connsiteX1505" fmla="*/ 1814896 w 2377881"/>
                  <a:gd name="connsiteY1505" fmla="*/ 365864 h 509406"/>
                  <a:gd name="connsiteX1506" fmla="*/ 1809181 w 2377881"/>
                  <a:gd name="connsiteY1506" fmla="*/ 364244 h 509406"/>
                  <a:gd name="connsiteX1507" fmla="*/ 1818230 w 2377881"/>
                  <a:gd name="connsiteY1507" fmla="*/ 361863 h 509406"/>
                  <a:gd name="connsiteX1508" fmla="*/ 2328865 w 2377881"/>
                  <a:gd name="connsiteY1508" fmla="*/ 359196 h 509406"/>
                  <a:gd name="connsiteX1509" fmla="*/ 2329246 w 2377881"/>
                  <a:gd name="connsiteY1509" fmla="*/ 359291 h 509406"/>
                  <a:gd name="connsiteX1510" fmla="*/ 2333913 w 2377881"/>
                  <a:gd name="connsiteY1510" fmla="*/ 360720 h 509406"/>
                  <a:gd name="connsiteX1511" fmla="*/ 2341915 w 2377881"/>
                  <a:gd name="connsiteY1511" fmla="*/ 365292 h 509406"/>
                  <a:gd name="connsiteX1512" fmla="*/ 2335533 w 2377881"/>
                  <a:gd name="connsiteY1512" fmla="*/ 364911 h 509406"/>
                  <a:gd name="connsiteX1513" fmla="*/ 2331913 w 2377881"/>
                  <a:gd name="connsiteY1513" fmla="*/ 365292 h 509406"/>
                  <a:gd name="connsiteX1514" fmla="*/ 2330866 w 2377881"/>
                  <a:gd name="connsiteY1514" fmla="*/ 365482 h 509406"/>
                  <a:gd name="connsiteX1515" fmla="*/ 2328961 w 2377881"/>
                  <a:gd name="connsiteY1515" fmla="*/ 365768 h 509406"/>
                  <a:gd name="connsiteX1516" fmla="*/ 2325150 w 2377881"/>
                  <a:gd name="connsiteY1516" fmla="*/ 364340 h 509406"/>
                  <a:gd name="connsiteX1517" fmla="*/ 2329056 w 2377881"/>
                  <a:gd name="connsiteY1517" fmla="*/ 361768 h 509406"/>
                  <a:gd name="connsiteX1518" fmla="*/ 2328865 w 2377881"/>
                  <a:gd name="connsiteY1518" fmla="*/ 359196 h 509406"/>
                  <a:gd name="connsiteX1519" fmla="*/ 225554 w 2377881"/>
                  <a:gd name="connsiteY1519" fmla="*/ 358910 h 509406"/>
                  <a:gd name="connsiteX1520" fmla="*/ 219553 w 2377881"/>
                  <a:gd name="connsiteY1520" fmla="*/ 364435 h 509406"/>
                  <a:gd name="connsiteX1521" fmla="*/ 220411 w 2377881"/>
                  <a:gd name="connsiteY1521" fmla="*/ 369578 h 509406"/>
                  <a:gd name="connsiteX1522" fmla="*/ 224221 w 2377881"/>
                  <a:gd name="connsiteY1522" fmla="*/ 365959 h 509406"/>
                  <a:gd name="connsiteX1523" fmla="*/ 227459 w 2377881"/>
                  <a:gd name="connsiteY1523" fmla="*/ 361863 h 509406"/>
                  <a:gd name="connsiteX1524" fmla="*/ 230317 w 2377881"/>
                  <a:gd name="connsiteY1524" fmla="*/ 359005 h 509406"/>
                  <a:gd name="connsiteX1525" fmla="*/ 225935 w 2377881"/>
                  <a:gd name="connsiteY1525" fmla="*/ 358910 h 509406"/>
                  <a:gd name="connsiteX1526" fmla="*/ 1021082 w 2377881"/>
                  <a:gd name="connsiteY1526" fmla="*/ 358720 h 509406"/>
                  <a:gd name="connsiteX1527" fmla="*/ 1014129 w 2377881"/>
                  <a:gd name="connsiteY1527" fmla="*/ 362530 h 509406"/>
                  <a:gd name="connsiteX1528" fmla="*/ 1009462 w 2377881"/>
                  <a:gd name="connsiteY1528" fmla="*/ 361291 h 509406"/>
                  <a:gd name="connsiteX1529" fmla="*/ 1004033 w 2377881"/>
                  <a:gd name="connsiteY1529" fmla="*/ 359482 h 509406"/>
                  <a:gd name="connsiteX1530" fmla="*/ 1000794 w 2377881"/>
                  <a:gd name="connsiteY1530" fmla="*/ 359767 h 509406"/>
                  <a:gd name="connsiteX1531" fmla="*/ 1001270 w 2377881"/>
                  <a:gd name="connsiteY1531" fmla="*/ 363292 h 509406"/>
                  <a:gd name="connsiteX1532" fmla="*/ 1003842 w 2377881"/>
                  <a:gd name="connsiteY1532" fmla="*/ 365387 h 509406"/>
                  <a:gd name="connsiteX1533" fmla="*/ 1008033 w 2377881"/>
                  <a:gd name="connsiteY1533" fmla="*/ 365768 h 509406"/>
                  <a:gd name="connsiteX1534" fmla="*/ 1016891 w 2377881"/>
                  <a:gd name="connsiteY1534" fmla="*/ 370435 h 509406"/>
                  <a:gd name="connsiteX1535" fmla="*/ 1018987 w 2377881"/>
                  <a:gd name="connsiteY1535" fmla="*/ 365387 h 509406"/>
                  <a:gd name="connsiteX1536" fmla="*/ 1016701 w 2377881"/>
                  <a:gd name="connsiteY1536" fmla="*/ 365387 h 509406"/>
                  <a:gd name="connsiteX1537" fmla="*/ 1016415 w 2377881"/>
                  <a:gd name="connsiteY1537" fmla="*/ 365387 h 509406"/>
                  <a:gd name="connsiteX1538" fmla="*/ 1018225 w 2377881"/>
                  <a:gd name="connsiteY1538" fmla="*/ 363577 h 509406"/>
                  <a:gd name="connsiteX1539" fmla="*/ 1021082 w 2377881"/>
                  <a:gd name="connsiteY1539" fmla="*/ 358720 h 509406"/>
                  <a:gd name="connsiteX1540" fmla="*/ 2163416 w 2377881"/>
                  <a:gd name="connsiteY1540" fmla="*/ 357577 h 509406"/>
                  <a:gd name="connsiteX1541" fmla="*/ 2164178 w 2377881"/>
                  <a:gd name="connsiteY1541" fmla="*/ 357768 h 509406"/>
                  <a:gd name="connsiteX1542" fmla="*/ 2169988 w 2377881"/>
                  <a:gd name="connsiteY1542" fmla="*/ 359292 h 509406"/>
                  <a:gd name="connsiteX1543" fmla="*/ 2162844 w 2377881"/>
                  <a:gd name="connsiteY1543" fmla="*/ 365864 h 509406"/>
                  <a:gd name="connsiteX1544" fmla="*/ 2159606 w 2377881"/>
                  <a:gd name="connsiteY1544" fmla="*/ 365578 h 509406"/>
                  <a:gd name="connsiteX1545" fmla="*/ 2157606 w 2377881"/>
                  <a:gd name="connsiteY1545" fmla="*/ 365388 h 509406"/>
                  <a:gd name="connsiteX1546" fmla="*/ 2146938 w 2377881"/>
                  <a:gd name="connsiteY1546" fmla="*/ 366626 h 509406"/>
                  <a:gd name="connsiteX1547" fmla="*/ 2144557 w 2377881"/>
                  <a:gd name="connsiteY1547" fmla="*/ 365578 h 509406"/>
                  <a:gd name="connsiteX1548" fmla="*/ 2142080 w 2377881"/>
                  <a:gd name="connsiteY1548" fmla="*/ 364530 h 509406"/>
                  <a:gd name="connsiteX1549" fmla="*/ 2144080 w 2377881"/>
                  <a:gd name="connsiteY1549" fmla="*/ 358815 h 509406"/>
                  <a:gd name="connsiteX1550" fmla="*/ 2149319 w 2377881"/>
                  <a:gd name="connsiteY1550" fmla="*/ 360054 h 509406"/>
                  <a:gd name="connsiteX1551" fmla="*/ 2153605 w 2377881"/>
                  <a:gd name="connsiteY1551" fmla="*/ 361101 h 509406"/>
                  <a:gd name="connsiteX1552" fmla="*/ 2163416 w 2377881"/>
                  <a:gd name="connsiteY1552" fmla="*/ 357577 h 509406"/>
                  <a:gd name="connsiteX1553" fmla="*/ 1778415 w 2377881"/>
                  <a:gd name="connsiteY1553" fmla="*/ 357006 h 509406"/>
                  <a:gd name="connsiteX1554" fmla="*/ 1782987 w 2377881"/>
                  <a:gd name="connsiteY1554" fmla="*/ 359673 h 509406"/>
                  <a:gd name="connsiteX1555" fmla="*/ 1786035 w 2377881"/>
                  <a:gd name="connsiteY1555" fmla="*/ 367674 h 509406"/>
                  <a:gd name="connsiteX1556" fmla="*/ 1779081 w 2377881"/>
                  <a:gd name="connsiteY1556" fmla="*/ 365388 h 509406"/>
                  <a:gd name="connsiteX1557" fmla="*/ 1778415 w 2377881"/>
                  <a:gd name="connsiteY1557" fmla="*/ 363197 h 509406"/>
                  <a:gd name="connsiteX1558" fmla="*/ 1777748 w 2377881"/>
                  <a:gd name="connsiteY1558" fmla="*/ 361292 h 509406"/>
                  <a:gd name="connsiteX1559" fmla="*/ 1778415 w 2377881"/>
                  <a:gd name="connsiteY1559" fmla="*/ 357006 h 509406"/>
                  <a:gd name="connsiteX1560" fmla="*/ 2203897 w 2377881"/>
                  <a:gd name="connsiteY1560" fmla="*/ 356815 h 509406"/>
                  <a:gd name="connsiteX1561" fmla="*/ 2211803 w 2377881"/>
                  <a:gd name="connsiteY1561" fmla="*/ 361196 h 509406"/>
                  <a:gd name="connsiteX1562" fmla="*/ 2213136 w 2377881"/>
                  <a:gd name="connsiteY1562" fmla="*/ 361006 h 509406"/>
                  <a:gd name="connsiteX1563" fmla="*/ 2214850 w 2377881"/>
                  <a:gd name="connsiteY1563" fmla="*/ 360720 h 509406"/>
                  <a:gd name="connsiteX1564" fmla="*/ 2211707 w 2377881"/>
                  <a:gd name="connsiteY1564" fmla="*/ 364054 h 509406"/>
                  <a:gd name="connsiteX1565" fmla="*/ 2206659 w 2377881"/>
                  <a:gd name="connsiteY1565" fmla="*/ 364530 h 509406"/>
                  <a:gd name="connsiteX1566" fmla="*/ 2203897 w 2377881"/>
                  <a:gd name="connsiteY1566" fmla="*/ 356815 h 509406"/>
                  <a:gd name="connsiteX1567" fmla="*/ 143357 w 2377881"/>
                  <a:gd name="connsiteY1567" fmla="*/ 356379 h 509406"/>
                  <a:gd name="connsiteX1568" fmla="*/ 143830 w 2377881"/>
                  <a:gd name="connsiteY1568" fmla="*/ 356529 h 509406"/>
                  <a:gd name="connsiteX1569" fmla="*/ 143830 w 2377881"/>
                  <a:gd name="connsiteY1569" fmla="*/ 356708 h 509406"/>
                  <a:gd name="connsiteX1570" fmla="*/ 2195229 w 2377881"/>
                  <a:gd name="connsiteY1570" fmla="*/ 356148 h 509406"/>
                  <a:gd name="connsiteX1571" fmla="*/ 2191419 w 2377881"/>
                  <a:gd name="connsiteY1571" fmla="*/ 360053 h 509406"/>
                  <a:gd name="connsiteX1572" fmla="*/ 2188085 w 2377881"/>
                  <a:gd name="connsiteY1572" fmla="*/ 363482 h 509406"/>
                  <a:gd name="connsiteX1573" fmla="*/ 2186847 w 2377881"/>
                  <a:gd name="connsiteY1573" fmla="*/ 365006 h 509406"/>
                  <a:gd name="connsiteX1574" fmla="*/ 2181703 w 2377881"/>
                  <a:gd name="connsiteY1574" fmla="*/ 364625 h 509406"/>
                  <a:gd name="connsiteX1575" fmla="*/ 2180370 w 2377881"/>
                  <a:gd name="connsiteY1575" fmla="*/ 365864 h 509406"/>
                  <a:gd name="connsiteX1576" fmla="*/ 2179513 w 2377881"/>
                  <a:gd name="connsiteY1576" fmla="*/ 366721 h 509406"/>
                  <a:gd name="connsiteX1577" fmla="*/ 2175893 w 2377881"/>
                  <a:gd name="connsiteY1577" fmla="*/ 366340 h 509406"/>
                  <a:gd name="connsiteX1578" fmla="*/ 2177417 w 2377881"/>
                  <a:gd name="connsiteY1578" fmla="*/ 361768 h 509406"/>
                  <a:gd name="connsiteX1579" fmla="*/ 2184370 w 2377881"/>
                  <a:gd name="connsiteY1579" fmla="*/ 358529 h 509406"/>
                  <a:gd name="connsiteX1580" fmla="*/ 2195229 w 2377881"/>
                  <a:gd name="connsiteY1580" fmla="*/ 356148 h 509406"/>
                  <a:gd name="connsiteX1581" fmla="*/ 2366679 w 2377881"/>
                  <a:gd name="connsiteY1581" fmla="*/ 355481 h 509406"/>
                  <a:gd name="connsiteX1582" fmla="*/ 2368775 w 2377881"/>
                  <a:gd name="connsiteY1582" fmla="*/ 358338 h 509406"/>
                  <a:gd name="connsiteX1583" fmla="*/ 2366203 w 2377881"/>
                  <a:gd name="connsiteY1583" fmla="*/ 358910 h 509406"/>
                  <a:gd name="connsiteX1584" fmla="*/ 2361250 w 2377881"/>
                  <a:gd name="connsiteY1584" fmla="*/ 361006 h 509406"/>
                  <a:gd name="connsiteX1585" fmla="*/ 2358678 w 2377881"/>
                  <a:gd name="connsiteY1585" fmla="*/ 365673 h 509406"/>
                  <a:gd name="connsiteX1586" fmla="*/ 2358107 w 2377881"/>
                  <a:gd name="connsiteY1586" fmla="*/ 365482 h 509406"/>
                  <a:gd name="connsiteX1587" fmla="*/ 2354772 w 2377881"/>
                  <a:gd name="connsiteY1587" fmla="*/ 364530 h 509406"/>
                  <a:gd name="connsiteX1588" fmla="*/ 2352487 w 2377881"/>
                  <a:gd name="connsiteY1588" fmla="*/ 363101 h 509406"/>
                  <a:gd name="connsiteX1589" fmla="*/ 2362107 w 2377881"/>
                  <a:gd name="connsiteY1589" fmla="*/ 356148 h 509406"/>
                  <a:gd name="connsiteX1590" fmla="*/ 2365441 w 2377881"/>
                  <a:gd name="connsiteY1590" fmla="*/ 355672 h 509406"/>
                  <a:gd name="connsiteX1591" fmla="*/ 1424847 w 2377881"/>
                  <a:gd name="connsiteY1591" fmla="*/ 355195 h 509406"/>
                  <a:gd name="connsiteX1592" fmla="*/ 1423609 w 2377881"/>
                  <a:gd name="connsiteY1592" fmla="*/ 355386 h 509406"/>
                  <a:gd name="connsiteX1593" fmla="*/ 1420180 w 2377881"/>
                  <a:gd name="connsiteY1593" fmla="*/ 356053 h 509406"/>
                  <a:gd name="connsiteX1594" fmla="*/ 1412274 w 2377881"/>
                  <a:gd name="connsiteY1594" fmla="*/ 360434 h 509406"/>
                  <a:gd name="connsiteX1595" fmla="*/ 1413608 w 2377881"/>
                  <a:gd name="connsiteY1595" fmla="*/ 364911 h 509406"/>
                  <a:gd name="connsiteX1596" fmla="*/ 1416275 w 2377881"/>
                  <a:gd name="connsiteY1596" fmla="*/ 364244 h 509406"/>
                  <a:gd name="connsiteX1597" fmla="*/ 1416370 w 2377881"/>
                  <a:gd name="connsiteY1597" fmla="*/ 363577 h 509406"/>
                  <a:gd name="connsiteX1598" fmla="*/ 1416275 w 2377881"/>
                  <a:gd name="connsiteY1598" fmla="*/ 361482 h 509406"/>
                  <a:gd name="connsiteX1599" fmla="*/ 1425418 w 2377881"/>
                  <a:gd name="connsiteY1599" fmla="*/ 359196 h 509406"/>
                  <a:gd name="connsiteX1600" fmla="*/ 1426466 w 2377881"/>
                  <a:gd name="connsiteY1600" fmla="*/ 358815 h 509406"/>
                  <a:gd name="connsiteX1601" fmla="*/ 1424847 w 2377881"/>
                  <a:gd name="connsiteY1601" fmla="*/ 355195 h 509406"/>
                  <a:gd name="connsiteX1602" fmla="*/ 1137859 w 2377881"/>
                  <a:gd name="connsiteY1602" fmla="*/ 355005 h 509406"/>
                  <a:gd name="connsiteX1603" fmla="*/ 1136811 w 2377881"/>
                  <a:gd name="connsiteY1603" fmla="*/ 359577 h 509406"/>
                  <a:gd name="connsiteX1604" fmla="*/ 1130429 w 2377881"/>
                  <a:gd name="connsiteY1604" fmla="*/ 359386 h 509406"/>
                  <a:gd name="connsiteX1605" fmla="*/ 1130048 w 2377881"/>
                  <a:gd name="connsiteY1605" fmla="*/ 359386 h 509406"/>
                  <a:gd name="connsiteX1606" fmla="*/ 1131572 w 2377881"/>
                  <a:gd name="connsiteY1606" fmla="*/ 363673 h 509406"/>
                  <a:gd name="connsiteX1607" fmla="*/ 1132429 w 2377881"/>
                  <a:gd name="connsiteY1607" fmla="*/ 363387 h 509406"/>
                  <a:gd name="connsiteX1608" fmla="*/ 1136525 w 2377881"/>
                  <a:gd name="connsiteY1608" fmla="*/ 362149 h 509406"/>
                  <a:gd name="connsiteX1609" fmla="*/ 1137859 w 2377881"/>
                  <a:gd name="connsiteY1609" fmla="*/ 355005 h 509406"/>
                  <a:gd name="connsiteX1610" fmla="*/ 98586 w 2377881"/>
                  <a:gd name="connsiteY1610" fmla="*/ 354815 h 509406"/>
                  <a:gd name="connsiteX1611" fmla="*/ 94205 w 2377881"/>
                  <a:gd name="connsiteY1611" fmla="*/ 361196 h 509406"/>
                  <a:gd name="connsiteX1612" fmla="*/ 89347 w 2377881"/>
                  <a:gd name="connsiteY1612" fmla="*/ 356815 h 509406"/>
                  <a:gd name="connsiteX1613" fmla="*/ 98586 w 2377881"/>
                  <a:gd name="connsiteY1613" fmla="*/ 354815 h 509406"/>
                  <a:gd name="connsiteX1614" fmla="*/ 140020 w 2377881"/>
                  <a:gd name="connsiteY1614" fmla="*/ 354052 h 509406"/>
                  <a:gd name="connsiteX1615" fmla="*/ 143357 w 2377881"/>
                  <a:gd name="connsiteY1615" fmla="*/ 356379 h 509406"/>
                  <a:gd name="connsiteX1616" fmla="*/ 141734 w 2377881"/>
                  <a:gd name="connsiteY1616" fmla="*/ 355862 h 509406"/>
                  <a:gd name="connsiteX1617" fmla="*/ 140115 w 2377881"/>
                  <a:gd name="connsiteY1617" fmla="*/ 355767 h 509406"/>
                  <a:gd name="connsiteX1618" fmla="*/ 137067 w 2377881"/>
                  <a:gd name="connsiteY1618" fmla="*/ 354338 h 509406"/>
                  <a:gd name="connsiteX1619" fmla="*/ 137162 w 2377881"/>
                  <a:gd name="connsiteY1619" fmla="*/ 354338 h 509406"/>
                  <a:gd name="connsiteX1620" fmla="*/ 1752221 w 2377881"/>
                  <a:gd name="connsiteY1620" fmla="*/ 353195 h 509406"/>
                  <a:gd name="connsiteX1621" fmla="*/ 1745554 w 2377881"/>
                  <a:gd name="connsiteY1621" fmla="*/ 353767 h 509406"/>
                  <a:gd name="connsiteX1622" fmla="*/ 1742506 w 2377881"/>
                  <a:gd name="connsiteY1622" fmla="*/ 354529 h 509406"/>
                  <a:gd name="connsiteX1623" fmla="*/ 1739458 w 2377881"/>
                  <a:gd name="connsiteY1623" fmla="*/ 361006 h 509406"/>
                  <a:gd name="connsiteX1624" fmla="*/ 1746982 w 2377881"/>
                  <a:gd name="connsiteY1624" fmla="*/ 364816 h 509406"/>
                  <a:gd name="connsiteX1625" fmla="*/ 1754031 w 2377881"/>
                  <a:gd name="connsiteY1625" fmla="*/ 357481 h 509406"/>
                  <a:gd name="connsiteX1626" fmla="*/ 1754888 w 2377881"/>
                  <a:gd name="connsiteY1626" fmla="*/ 358053 h 509406"/>
                  <a:gd name="connsiteX1627" fmla="*/ 1760031 w 2377881"/>
                  <a:gd name="connsiteY1627" fmla="*/ 358339 h 509406"/>
                  <a:gd name="connsiteX1628" fmla="*/ 1757841 w 2377881"/>
                  <a:gd name="connsiteY1628" fmla="*/ 354243 h 509406"/>
                  <a:gd name="connsiteX1629" fmla="*/ 1752221 w 2377881"/>
                  <a:gd name="connsiteY1629" fmla="*/ 353195 h 509406"/>
                  <a:gd name="connsiteX1630" fmla="*/ 744762 w 2377881"/>
                  <a:gd name="connsiteY1630" fmla="*/ 352148 h 509406"/>
                  <a:gd name="connsiteX1631" fmla="*/ 748477 w 2377881"/>
                  <a:gd name="connsiteY1631" fmla="*/ 357577 h 509406"/>
                  <a:gd name="connsiteX1632" fmla="*/ 743619 w 2377881"/>
                  <a:gd name="connsiteY1632" fmla="*/ 357101 h 509406"/>
                  <a:gd name="connsiteX1633" fmla="*/ 739714 w 2377881"/>
                  <a:gd name="connsiteY1633" fmla="*/ 356720 h 509406"/>
                  <a:gd name="connsiteX1634" fmla="*/ 738476 w 2377881"/>
                  <a:gd name="connsiteY1634" fmla="*/ 353767 h 509406"/>
                  <a:gd name="connsiteX1635" fmla="*/ 741428 w 2377881"/>
                  <a:gd name="connsiteY1635" fmla="*/ 353005 h 509406"/>
                  <a:gd name="connsiteX1636" fmla="*/ 1479140 w 2377881"/>
                  <a:gd name="connsiteY1636" fmla="*/ 351862 h 509406"/>
                  <a:gd name="connsiteX1637" fmla="*/ 1477616 w 2377881"/>
                  <a:gd name="connsiteY1637" fmla="*/ 353576 h 509406"/>
                  <a:gd name="connsiteX1638" fmla="*/ 1464757 w 2377881"/>
                  <a:gd name="connsiteY1638" fmla="*/ 357958 h 509406"/>
                  <a:gd name="connsiteX1639" fmla="*/ 1460756 w 2377881"/>
                  <a:gd name="connsiteY1639" fmla="*/ 355100 h 509406"/>
                  <a:gd name="connsiteX1640" fmla="*/ 1458851 w 2377881"/>
                  <a:gd name="connsiteY1640" fmla="*/ 356148 h 509406"/>
                  <a:gd name="connsiteX1641" fmla="*/ 1458851 w 2377881"/>
                  <a:gd name="connsiteY1641" fmla="*/ 358148 h 509406"/>
                  <a:gd name="connsiteX1642" fmla="*/ 1471805 w 2377881"/>
                  <a:gd name="connsiteY1642" fmla="*/ 360148 h 509406"/>
                  <a:gd name="connsiteX1643" fmla="*/ 1475234 w 2377881"/>
                  <a:gd name="connsiteY1643" fmla="*/ 358148 h 509406"/>
                  <a:gd name="connsiteX1644" fmla="*/ 1479140 w 2377881"/>
                  <a:gd name="connsiteY1644" fmla="*/ 351862 h 509406"/>
                  <a:gd name="connsiteX1645" fmla="*/ 790482 w 2377881"/>
                  <a:gd name="connsiteY1645" fmla="*/ 351005 h 509406"/>
                  <a:gd name="connsiteX1646" fmla="*/ 793435 w 2377881"/>
                  <a:gd name="connsiteY1646" fmla="*/ 352053 h 509406"/>
                  <a:gd name="connsiteX1647" fmla="*/ 792673 w 2377881"/>
                  <a:gd name="connsiteY1647" fmla="*/ 354625 h 509406"/>
                  <a:gd name="connsiteX1648" fmla="*/ 788292 w 2377881"/>
                  <a:gd name="connsiteY1648" fmla="*/ 358244 h 509406"/>
                  <a:gd name="connsiteX1649" fmla="*/ 784005 w 2377881"/>
                  <a:gd name="connsiteY1649" fmla="*/ 359197 h 509406"/>
                  <a:gd name="connsiteX1650" fmla="*/ 780576 w 2377881"/>
                  <a:gd name="connsiteY1650" fmla="*/ 358816 h 509406"/>
                  <a:gd name="connsiteX1651" fmla="*/ 786386 w 2377881"/>
                  <a:gd name="connsiteY1651" fmla="*/ 351862 h 509406"/>
                  <a:gd name="connsiteX1652" fmla="*/ 1091472 w 2377881"/>
                  <a:gd name="connsiteY1652" fmla="*/ 351004 h 509406"/>
                  <a:gd name="connsiteX1653" fmla="*/ 1092520 w 2377881"/>
                  <a:gd name="connsiteY1653" fmla="*/ 359863 h 509406"/>
                  <a:gd name="connsiteX1654" fmla="*/ 1095473 w 2377881"/>
                  <a:gd name="connsiteY1654" fmla="*/ 360339 h 509406"/>
                  <a:gd name="connsiteX1655" fmla="*/ 1098997 w 2377881"/>
                  <a:gd name="connsiteY1655" fmla="*/ 360815 h 509406"/>
                  <a:gd name="connsiteX1656" fmla="*/ 1106236 w 2377881"/>
                  <a:gd name="connsiteY1656" fmla="*/ 362625 h 509406"/>
                  <a:gd name="connsiteX1657" fmla="*/ 1108617 w 2377881"/>
                  <a:gd name="connsiteY1657" fmla="*/ 361291 h 509406"/>
                  <a:gd name="connsiteX1658" fmla="*/ 1110046 w 2377881"/>
                  <a:gd name="connsiteY1658" fmla="*/ 355576 h 509406"/>
                  <a:gd name="connsiteX1659" fmla="*/ 1098806 w 2377881"/>
                  <a:gd name="connsiteY1659" fmla="*/ 353386 h 509406"/>
                  <a:gd name="connsiteX1660" fmla="*/ 1095092 w 2377881"/>
                  <a:gd name="connsiteY1660" fmla="*/ 353862 h 509406"/>
                  <a:gd name="connsiteX1661" fmla="*/ 1345694 w 2377881"/>
                  <a:gd name="connsiteY1661" fmla="*/ 347004 h 509406"/>
                  <a:gd name="connsiteX1662" fmla="*/ 1337693 w 2377881"/>
                  <a:gd name="connsiteY1662" fmla="*/ 350242 h 509406"/>
                  <a:gd name="connsiteX1663" fmla="*/ 1337408 w 2377881"/>
                  <a:gd name="connsiteY1663" fmla="*/ 350338 h 509406"/>
                  <a:gd name="connsiteX1664" fmla="*/ 1341979 w 2377881"/>
                  <a:gd name="connsiteY1664" fmla="*/ 351100 h 509406"/>
                  <a:gd name="connsiteX1665" fmla="*/ 1344075 w 2377881"/>
                  <a:gd name="connsiteY1665" fmla="*/ 350909 h 509406"/>
                  <a:gd name="connsiteX1666" fmla="*/ 1346075 w 2377881"/>
                  <a:gd name="connsiteY1666" fmla="*/ 350719 h 509406"/>
                  <a:gd name="connsiteX1667" fmla="*/ 1349790 w 2377881"/>
                  <a:gd name="connsiteY1667" fmla="*/ 352147 h 509406"/>
                  <a:gd name="connsiteX1668" fmla="*/ 1353219 w 2377881"/>
                  <a:gd name="connsiteY1668" fmla="*/ 354624 h 509406"/>
                  <a:gd name="connsiteX1669" fmla="*/ 1349504 w 2377881"/>
                  <a:gd name="connsiteY1669" fmla="*/ 348433 h 509406"/>
                  <a:gd name="connsiteX1670" fmla="*/ 1650875 w 2377881"/>
                  <a:gd name="connsiteY1670" fmla="*/ 346051 h 509406"/>
                  <a:gd name="connsiteX1671" fmla="*/ 1636969 w 2377881"/>
                  <a:gd name="connsiteY1671" fmla="*/ 349861 h 509406"/>
                  <a:gd name="connsiteX1672" fmla="*/ 1638969 w 2377881"/>
                  <a:gd name="connsiteY1672" fmla="*/ 350909 h 509406"/>
                  <a:gd name="connsiteX1673" fmla="*/ 1654304 w 2377881"/>
                  <a:gd name="connsiteY1673" fmla="*/ 351195 h 509406"/>
                  <a:gd name="connsiteX1674" fmla="*/ 1655066 w 2377881"/>
                  <a:gd name="connsiteY1674" fmla="*/ 347575 h 509406"/>
                  <a:gd name="connsiteX1675" fmla="*/ 1650875 w 2377881"/>
                  <a:gd name="connsiteY1675" fmla="*/ 346051 h 509406"/>
                  <a:gd name="connsiteX1676" fmla="*/ 1020403 w 2377881"/>
                  <a:gd name="connsiteY1676" fmla="*/ 345629 h 509406"/>
                  <a:gd name="connsiteX1677" fmla="*/ 1019844 w 2377881"/>
                  <a:gd name="connsiteY1677" fmla="*/ 346242 h 509406"/>
                  <a:gd name="connsiteX1678" fmla="*/ 1018225 w 2377881"/>
                  <a:gd name="connsiteY1678" fmla="*/ 347480 h 509406"/>
                  <a:gd name="connsiteX1679" fmla="*/ 1015367 w 2377881"/>
                  <a:gd name="connsiteY1679" fmla="*/ 349766 h 509406"/>
                  <a:gd name="connsiteX1680" fmla="*/ 1004985 w 2377881"/>
                  <a:gd name="connsiteY1680" fmla="*/ 345766 h 509406"/>
                  <a:gd name="connsiteX1681" fmla="*/ 1238252 w 2377881"/>
                  <a:gd name="connsiteY1681" fmla="*/ 344623 h 509406"/>
                  <a:gd name="connsiteX1682" fmla="*/ 1230823 w 2377881"/>
                  <a:gd name="connsiteY1682" fmla="*/ 348814 h 509406"/>
                  <a:gd name="connsiteX1683" fmla="*/ 1227870 w 2377881"/>
                  <a:gd name="connsiteY1683" fmla="*/ 348528 h 509406"/>
                  <a:gd name="connsiteX1684" fmla="*/ 1223965 w 2377881"/>
                  <a:gd name="connsiteY1684" fmla="*/ 348147 h 509406"/>
                  <a:gd name="connsiteX1685" fmla="*/ 1218535 w 2377881"/>
                  <a:gd name="connsiteY1685" fmla="*/ 355481 h 509406"/>
                  <a:gd name="connsiteX1686" fmla="*/ 1223203 w 2377881"/>
                  <a:gd name="connsiteY1686" fmla="*/ 357386 h 509406"/>
                  <a:gd name="connsiteX1687" fmla="*/ 1229299 w 2377881"/>
                  <a:gd name="connsiteY1687" fmla="*/ 360053 h 509406"/>
                  <a:gd name="connsiteX1688" fmla="*/ 1234061 w 2377881"/>
                  <a:gd name="connsiteY1688" fmla="*/ 363387 h 509406"/>
                  <a:gd name="connsiteX1689" fmla="*/ 1235776 w 2377881"/>
                  <a:gd name="connsiteY1689" fmla="*/ 363482 h 509406"/>
                  <a:gd name="connsiteX1690" fmla="*/ 1237109 w 2377881"/>
                  <a:gd name="connsiteY1690" fmla="*/ 363577 h 509406"/>
                  <a:gd name="connsiteX1691" fmla="*/ 1235204 w 2377881"/>
                  <a:gd name="connsiteY1691" fmla="*/ 359291 h 509406"/>
                  <a:gd name="connsiteX1692" fmla="*/ 1232823 w 2377881"/>
                  <a:gd name="connsiteY1692" fmla="*/ 356719 h 509406"/>
                  <a:gd name="connsiteX1693" fmla="*/ 1232537 w 2377881"/>
                  <a:gd name="connsiteY1693" fmla="*/ 356434 h 509406"/>
                  <a:gd name="connsiteX1694" fmla="*/ 1235109 w 2377881"/>
                  <a:gd name="connsiteY1694" fmla="*/ 355386 h 509406"/>
                  <a:gd name="connsiteX1695" fmla="*/ 1239776 w 2377881"/>
                  <a:gd name="connsiteY1695" fmla="*/ 354433 h 509406"/>
                  <a:gd name="connsiteX1696" fmla="*/ 1240919 w 2377881"/>
                  <a:gd name="connsiteY1696" fmla="*/ 346337 h 509406"/>
                  <a:gd name="connsiteX1697" fmla="*/ 1239109 w 2377881"/>
                  <a:gd name="connsiteY1697" fmla="*/ 345194 h 509406"/>
                  <a:gd name="connsiteX1698" fmla="*/ 1947988 w 2377881"/>
                  <a:gd name="connsiteY1698" fmla="*/ 341213 h 509406"/>
                  <a:gd name="connsiteX1699" fmla="*/ 1952437 w 2377881"/>
                  <a:gd name="connsiteY1699" fmla="*/ 341860 h 509406"/>
                  <a:gd name="connsiteX1700" fmla="*/ 1947960 w 2377881"/>
                  <a:gd name="connsiteY1700" fmla="*/ 341384 h 509406"/>
                  <a:gd name="connsiteX1701" fmla="*/ 364429 w 2377881"/>
                  <a:gd name="connsiteY1701" fmla="*/ 340527 h 509406"/>
                  <a:gd name="connsiteX1702" fmla="*/ 361190 w 2377881"/>
                  <a:gd name="connsiteY1702" fmla="*/ 341289 h 509406"/>
                  <a:gd name="connsiteX1703" fmla="*/ 360524 w 2377881"/>
                  <a:gd name="connsiteY1703" fmla="*/ 341956 h 509406"/>
                  <a:gd name="connsiteX1704" fmla="*/ 358142 w 2377881"/>
                  <a:gd name="connsiteY1704" fmla="*/ 348337 h 509406"/>
                  <a:gd name="connsiteX1705" fmla="*/ 352332 w 2377881"/>
                  <a:gd name="connsiteY1705" fmla="*/ 347385 h 509406"/>
                  <a:gd name="connsiteX1706" fmla="*/ 349951 w 2377881"/>
                  <a:gd name="connsiteY1706" fmla="*/ 347004 h 509406"/>
                  <a:gd name="connsiteX1707" fmla="*/ 349570 w 2377881"/>
                  <a:gd name="connsiteY1707" fmla="*/ 348718 h 509406"/>
                  <a:gd name="connsiteX1708" fmla="*/ 358904 w 2377881"/>
                  <a:gd name="connsiteY1708" fmla="*/ 352433 h 509406"/>
                  <a:gd name="connsiteX1709" fmla="*/ 363191 w 2377881"/>
                  <a:gd name="connsiteY1709" fmla="*/ 347861 h 509406"/>
                  <a:gd name="connsiteX1710" fmla="*/ 364905 w 2377881"/>
                  <a:gd name="connsiteY1710" fmla="*/ 340527 h 509406"/>
                  <a:gd name="connsiteX1711" fmla="*/ 1100330 w 2377881"/>
                  <a:gd name="connsiteY1711" fmla="*/ 339574 h 509406"/>
                  <a:gd name="connsiteX1712" fmla="*/ 1100330 w 2377881"/>
                  <a:gd name="connsiteY1712" fmla="*/ 339578 h 509406"/>
                  <a:gd name="connsiteX1713" fmla="*/ 1089567 w 2377881"/>
                  <a:gd name="connsiteY1713" fmla="*/ 340051 h 509406"/>
                  <a:gd name="connsiteX1714" fmla="*/ 1084995 w 2377881"/>
                  <a:gd name="connsiteY1714" fmla="*/ 342241 h 509406"/>
                  <a:gd name="connsiteX1715" fmla="*/ 1096616 w 2377881"/>
                  <a:gd name="connsiteY1715" fmla="*/ 346623 h 509406"/>
                  <a:gd name="connsiteX1716" fmla="*/ 1097663 w 2377881"/>
                  <a:gd name="connsiteY1716" fmla="*/ 346813 h 509406"/>
                  <a:gd name="connsiteX1717" fmla="*/ 1100330 w 2377881"/>
                  <a:gd name="connsiteY1717" fmla="*/ 342527 h 509406"/>
                  <a:gd name="connsiteX1718" fmla="*/ 1100330 w 2377881"/>
                  <a:gd name="connsiteY1718" fmla="*/ 340813 h 509406"/>
                  <a:gd name="connsiteX1719" fmla="*/ 1100330 w 2377881"/>
                  <a:gd name="connsiteY1719" fmla="*/ 339578 h 509406"/>
                  <a:gd name="connsiteX1720" fmla="*/ 1100426 w 2377881"/>
                  <a:gd name="connsiteY1720" fmla="*/ 339574 h 509406"/>
                  <a:gd name="connsiteX1721" fmla="*/ 1401225 w 2377881"/>
                  <a:gd name="connsiteY1721" fmla="*/ 339384 h 509406"/>
                  <a:gd name="connsiteX1722" fmla="*/ 1413322 w 2377881"/>
                  <a:gd name="connsiteY1722" fmla="*/ 348242 h 509406"/>
                  <a:gd name="connsiteX1723" fmla="*/ 1418370 w 2377881"/>
                  <a:gd name="connsiteY1723" fmla="*/ 346147 h 509406"/>
                  <a:gd name="connsiteX1724" fmla="*/ 1423704 w 2377881"/>
                  <a:gd name="connsiteY1724" fmla="*/ 344051 h 509406"/>
                  <a:gd name="connsiteX1725" fmla="*/ 1428752 w 2377881"/>
                  <a:gd name="connsiteY1725" fmla="*/ 346432 h 509406"/>
                  <a:gd name="connsiteX1726" fmla="*/ 1423990 w 2377881"/>
                  <a:gd name="connsiteY1726" fmla="*/ 340908 h 509406"/>
                  <a:gd name="connsiteX1727" fmla="*/ 1415417 w 2377881"/>
                  <a:gd name="connsiteY1727" fmla="*/ 340527 h 509406"/>
                  <a:gd name="connsiteX1728" fmla="*/ 1413322 w 2377881"/>
                  <a:gd name="connsiteY1728" fmla="*/ 340432 h 509406"/>
                  <a:gd name="connsiteX1729" fmla="*/ 1407226 w 2377881"/>
                  <a:gd name="connsiteY1729" fmla="*/ 341289 h 509406"/>
                  <a:gd name="connsiteX1730" fmla="*/ 1074994 w 2377881"/>
                  <a:gd name="connsiteY1730" fmla="*/ 338812 h 509406"/>
                  <a:gd name="connsiteX1731" fmla="*/ 1073089 w 2377881"/>
                  <a:gd name="connsiteY1731" fmla="*/ 344146 h 509406"/>
                  <a:gd name="connsiteX1732" fmla="*/ 1074899 w 2377881"/>
                  <a:gd name="connsiteY1732" fmla="*/ 345480 h 509406"/>
                  <a:gd name="connsiteX1733" fmla="*/ 1076518 w 2377881"/>
                  <a:gd name="connsiteY1733" fmla="*/ 346623 h 509406"/>
                  <a:gd name="connsiteX1734" fmla="*/ 1082042 w 2377881"/>
                  <a:gd name="connsiteY1734" fmla="*/ 343765 h 509406"/>
                  <a:gd name="connsiteX1735" fmla="*/ 1074994 w 2377881"/>
                  <a:gd name="connsiteY1735" fmla="*/ 338812 h 509406"/>
                  <a:gd name="connsiteX1736" fmla="*/ 1502952 w 2377881"/>
                  <a:gd name="connsiteY1736" fmla="*/ 338717 h 509406"/>
                  <a:gd name="connsiteX1737" fmla="*/ 1505143 w 2377881"/>
                  <a:gd name="connsiteY1737" fmla="*/ 346051 h 509406"/>
                  <a:gd name="connsiteX1738" fmla="*/ 1508667 w 2377881"/>
                  <a:gd name="connsiteY1738" fmla="*/ 348147 h 509406"/>
                  <a:gd name="connsiteX1739" fmla="*/ 1517620 w 2377881"/>
                  <a:gd name="connsiteY1739" fmla="*/ 347671 h 509406"/>
                  <a:gd name="connsiteX1740" fmla="*/ 1512763 w 2377881"/>
                  <a:gd name="connsiteY1740" fmla="*/ 343670 h 509406"/>
                  <a:gd name="connsiteX1741" fmla="*/ 1511620 w 2377881"/>
                  <a:gd name="connsiteY1741" fmla="*/ 342622 h 509406"/>
                  <a:gd name="connsiteX1742" fmla="*/ 1508572 w 2377881"/>
                  <a:gd name="connsiteY1742" fmla="*/ 340813 h 509406"/>
                  <a:gd name="connsiteX1743" fmla="*/ 1502952 w 2377881"/>
                  <a:gd name="connsiteY1743" fmla="*/ 338717 h 509406"/>
                  <a:gd name="connsiteX1744" fmla="*/ 938786 w 2377881"/>
                  <a:gd name="connsiteY1744" fmla="*/ 338622 h 509406"/>
                  <a:gd name="connsiteX1745" fmla="*/ 937929 w 2377881"/>
                  <a:gd name="connsiteY1745" fmla="*/ 339384 h 509406"/>
                  <a:gd name="connsiteX1746" fmla="*/ 937167 w 2377881"/>
                  <a:gd name="connsiteY1746" fmla="*/ 339955 h 509406"/>
                  <a:gd name="connsiteX1747" fmla="*/ 929166 w 2377881"/>
                  <a:gd name="connsiteY1747" fmla="*/ 339574 h 509406"/>
                  <a:gd name="connsiteX1748" fmla="*/ 917926 w 2377881"/>
                  <a:gd name="connsiteY1748" fmla="*/ 341194 h 509406"/>
                  <a:gd name="connsiteX1749" fmla="*/ 912211 w 2377881"/>
                  <a:gd name="connsiteY1749" fmla="*/ 340908 h 509406"/>
                  <a:gd name="connsiteX1750" fmla="*/ 911354 w 2377881"/>
                  <a:gd name="connsiteY1750" fmla="*/ 344051 h 509406"/>
                  <a:gd name="connsiteX1751" fmla="*/ 912497 w 2377881"/>
                  <a:gd name="connsiteY1751" fmla="*/ 344337 h 509406"/>
                  <a:gd name="connsiteX1752" fmla="*/ 914021 w 2377881"/>
                  <a:gd name="connsiteY1752" fmla="*/ 344813 h 509406"/>
                  <a:gd name="connsiteX1753" fmla="*/ 924308 w 2377881"/>
                  <a:gd name="connsiteY1753" fmla="*/ 343765 h 509406"/>
                  <a:gd name="connsiteX1754" fmla="*/ 927642 w 2377881"/>
                  <a:gd name="connsiteY1754" fmla="*/ 343384 h 509406"/>
                  <a:gd name="connsiteX1755" fmla="*/ 931738 w 2377881"/>
                  <a:gd name="connsiteY1755" fmla="*/ 343099 h 509406"/>
                  <a:gd name="connsiteX1756" fmla="*/ 940310 w 2377881"/>
                  <a:gd name="connsiteY1756" fmla="*/ 339860 h 509406"/>
                  <a:gd name="connsiteX1757" fmla="*/ 938786 w 2377881"/>
                  <a:gd name="connsiteY1757" fmla="*/ 338622 h 509406"/>
                  <a:gd name="connsiteX1758" fmla="*/ 904306 w 2377881"/>
                  <a:gd name="connsiteY1758" fmla="*/ 338431 h 509406"/>
                  <a:gd name="connsiteX1759" fmla="*/ 902496 w 2377881"/>
                  <a:gd name="connsiteY1759" fmla="*/ 339670 h 509406"/>
                  <a:gd name="connsiteX1760" fmla="*/ 902020 w 2377881"/>
                  <a:gd name="connsiteY1760" fmla="*/ 344908 h 509406"/>
                  <a:gd name="connsiteX1761" fmla="*/ 900686 w 2377881"/>
                  <a:gd name="connsiteY1761" fmla="*/ 346813 h 509406"/>
                  <a:gd name="connsiteX1762" fmla="*/ 899448 w 2377881"/>
                  <a:gd name="connsiteY1762" fmla="*/ 348718 h 509406"/>
                  <a:gd name="connsiteX1763" fmla="*/ 896758 w 2377881"/>
                  <a:gd name="connsiteY1763" fmla="*/ 351226 h 509406"/>
                  <a:gd name="connsiteX1764" fmla="*/ 896329 w 2377881"/>
                  <a:gd name="connsiteY1764" fmla="*/ 351207 h 509406"/>
                  <a:gd name="connsiteX1765" fmla="*/ 895542 w 2377881"/>
                  <a:gd name="connsiteY1765" fmla="*/ 350840 h 509406"/>
                  <a:gd name="connsiteX1766" fmla="*/ 896043 w 2377881"/>
                  <a:gd name="connsiteY1766" fmla="*/ 346039 h 509406"/>
                  <a:gd name="connsiteX1767" fmla="*/ 892304 w 2377881"/>
                  <a:gd name="connsiteY1767" fmla="*/ 340622 h 509406"/>
                  <a:gd name="connsiteX1768" fmla="*/ 888875 w 2377881"/>
                  <a:gd name="connsiteY1768" fmla="*/ 340527 h 509406"/>
                  <a:gd name="connsiteX1769" fmla="*/ 877159 w 2377881"/>
                  <a:gd name="connsiteY1769" fmla="*/ 342337 h 509406"/>
                  <a:gd name="connsiteX1770" fmla="*/ 868682 w 2377881"/>
                  <a:gd name="connsiteY1770" fmla="*/ 341575 h 509406"/>
                  <a:gd name="connsiteX1771" fmla="*/ 867730 w 2377881"/>
                  <a:gd name="connsiteY1771" fmla="*/ 341479 h 509406"/>
                  <a:gd name="connsiteX1772" fmla="*/ 863062 w 2377881"/>
                  <a:gd name="connsiteY1772" fmla="*/ 341765 h 509406"/>
                  <a:gd name="connsiteX1773" fmla="*/ 859348 w 2377881"/>
                  <a:gd name="connsiteY1773" fmla="*/ 346337 h 509406"/>
                  <a:gd name="connsiteX1774" fmla="*/ 857824 w 2377881"/>
                  <a:gd name="connsiteY1774" fmla="*/ 351862 h 509406"/>
                  <a:gd name="connsiteX1775" fmla="*/ 850585 w 2377881"/>
                  <a:gd name="connsiteY1775" fmla="*/ 351385 h 509406"/>
                  <a:gd name="connsiteX1776" fmla="*/ 847251 w 2377881"/>
                  <a:gd name="connsiteY1776" fmla="*/ 350814 h 509406"/>
                  <a:gd name="connsiteX1777" fmla="*/ 845346 w 2377881"/>
                  <a:gd name="connsiteY1777" fmla="*/ 348814 h 509406"/>
                  <a:gd name="connsiteX1778" fmla="*/ 847251 w 2377881"/>
                  <a:gd name="connsiteY1778" fmla="*/ 346813 h 509406"/>
                  <a:gd name="connsiteX1779" fmla="*/ 849061 w 2377881"/>
                  <a:gd name="connsiteY1779" fmla="*/ 346337 h 509406"/>
                  <a:gd name="connsiteX1780" fmla="*/ 846965 w 2377881"/>
                  <a:gd name="connsiteY1780" fmla="*/ 340813 h 509406"/>
                  <a:gd name="connsiteX1781" fmla="*/ 843441 w 2377881"/>
                  <a:gd name="connsiteY1781" fmla="*/ 343289 h 509406"/>
                  <a:gd name="connsiteX1782" fmla="*/ 840202 w 2377881"/>
                  <a:gd name="connsiteY1782" fmla="*/ 350433 h 509406"/>
                  <a:gd name="connsiteX1783" fmla="*/ 845060 w 2377881"/>
                  <a:gd name="connsiteY1783" fmla="*/ 353767 h 509406"/>
                  <a:gd name="connsiteX1784" fmla="*/ 854014 w 2377881"/>
                  <a:gd name="connsiteY1784" fmla="*/ 355481 h 509406"/>
                  <a:gd name="connsiteX1785" fmla="*/ 854109 w 2377881"/>
                  <a:gd name="connsiteY1785" fmla="*/ 355386 h 509406"/>
                  <a:gd name="connsiteX1786" fmla="*/ 859157 w 2377881"/>
                  <a:gd name="connsiteY1786" fmla="*/ 357386 h 509406"/>
                  <a:gd name="connsiteX1787" fmla="*/ 863348 w 2377881"/>
                  <a:gd name="connsiteY1787" fmla="*/ 353386 h 509406"/>
                  <a:gd name="connsiteX1788" fmla="*/ 867730 w 2377881"/>
                  <a:gd name="connsiteY1788" fmla="*/ 349766 h 509406"/>
                  <a:gd name="connsiteX1789" fmla="*/ 877921 w 2377881"/>
                  <a:gd name="connsiteY1789" fmla="*/ 351290 h 509406"/>
                  <a:gd name="connsiteX1790" fmla="*/ 879636 w 2377881"/>
                  <a:gd name="connsiteY1790" fmla="*/ 351100 h 509406"/>
                  <a:gd name="connsiteX1791" fmla="*/ 885827 w 2377881"/>
                  <a:gd name="connsiteY1791" fmla="*/ 352433 h 509406"/>
                  <a:gd name="connsiteX1792" fmla="*/ 882779 w 2377881"/>
                  <a:gd name="connsiteY1792" fmla="*/ 346718 h 509406"/>
                  <a:gd name="connsiteX1793" fmla="*/ 882398 w 2377881"/>
                  <a:gd name="connsiteY1793" fmla="*/ 346242 h 509406"/>
                  <a:gd name="connsiteX1794" fmla="*/ 887923 w 2377881"/>
                  <a:gd name="connsiteY1794" fmla="*/ 347290 h 509406"/>
                  <a:gd name="connsiteX1795" fmla="*/ 895542 w 2377881"/>
                  <a:gd name="connsiteY1795" fmla="*/ 350840 h 509406"/>
                  <a:gd name="connsiteX1796" fmla="*/ 895366 w 2377881"/>
                  <a:gd name="connsiteY1796" fmla="*/ 352523 h 509406"/>
                  <a:gd name="connsiteX1797" fmla="*/ 895257 w 2377881"/>
                  <a:gd name="connsiteY1797" fmla="*/ 352624 h 509406"/>
                  <a:gd name="connsiteX1798" fmla="*/ 894400 w 2377881"/>
                  <a:gd name="connsiteY1798" fmla="*/ 351957 h 509406"/>
                  <a:gd name="connsiteX1799" fmla="*/ 889256 w 2377881"/>
                  <a:gd name="connsiteY1799" fmla="*/ 351957 h 509406"/>
                  <a:gd name="connsiteX1800" fmla="*/ 892400 w 2377881"/>
                  <a:gd name="connsiteY1800" fmla="*/ 355100 h 509406"/>
                  <a:gd name="connsiteX1801" fmla="*/ 895067 w 2377881"/>
                  <a:gd name="connsiteY1801" fmla="*/ 355386 h 509406"/>
                  <a:gd name="connsiteX1802" fmla="*/ 895366 w 2377881"/>
                  <a:gd name="connsiteY1802" fmla="*/ 352523 h 509406"/>
                  <a:gd name="connsiteX1803" fmla="*/ 896758 w 2377881"/>
                  <a:gd name="connsiteY1803" fmla="*/ 351226 h 509406"/>
                  <a:gd name="connsiteX1804" fmla="*/ 902591 w 2377881"/>
                  <a:gd name="connsiteY1804" fmla="*/ 351481 h 509406"/>
                  <a:gd name="connsiteX1805" fmla="*/ 903163 w 2377881"/>
                  <a:gd name="connsiteY1805" fmla="*/ 348909 h 509406"/>
                  <a:gd name="connsiteX1806" fmla="*/ 907163 w 2377881"/>
                  <a:gd name="connsiteY1806" fmla="*/ 339670 h 509406"/>
                  <a:gd name="connsiteX1807" fmla="*/ 904306 w 2377881"/>
                  <a:gd name="connsiteY1807" fmla="*/ 338431 h 509406"/>
                  <a:gd name="connsiteX1808" fmla="*/ 292325 w 2377881"/>
                  <a:gd name="connsiteY1808" fmla="*/ 338431 h 509406"/>
                  <a:gd name="connsiteX1809" fmla="*/ 288324 w 2377881"/>
                  <a:gd name="connsiteY1809" fmla="*/ 341003 h 509406"/>
                  <a:gd name="connsiteX1810" fmla="*/ 284514 w 2377881"/>
                  <a:gd name="connsiteY1810" fmla="*/ 342432 h 509406"/>
                  <a:gd name="connsiteX1811" fmla="*/ 278037 w 2377881"/>
                  <a:gd name="connsiteY1811" fmla="*/ 341289 h 509406"/>
                  <a:gd name="connsiteX1812" fmla="*/ 282514 w 2377881"/>
                  <a:gd name="connsiteY1812" fmla="*/ 347480 h 509406"/>
                  <a:gd name="connsiteX1813" fmla="*/ 285466 w 2377881"/>
                  <a:gd name="connsiteY1813" fmla="*/ 346718 h 509406"/>
                  <a:gd name="connsiteX1814" fmla="*/ 290896 w 2377881"/>
                  <a:gd name="connsiteY1814" fmla="*/ 344718 h 509406"/>
                  <a:gd name="connsiteX1815" fmla="*/ 293563 w 2377881"/>
                  <a:gd name="connsiteY1815" fmla="*/ 341003 h 509406"/>
                  <a:gd name="connsiteX1816" fmla="*/ 292325 w 2377881"/>
                  <a:gd name="connsiteY1816" fmla="*/ 338431 h 509406"/>
                  <a:gd name="connsiteX1817" fmla="*/ 1450565 w 2377881"/>
                  <a:gd name="connsiteY1817" fmla="*/ 336622 h 509406"/>
                  <a:gd name="connsiteX1818" fmla="*/ 1445516 w 2377881"/>
                  <a:gd name="connsiteY1818" fmla="*/ 339193 h 509406"/>
                  <a:gd name="connsiteX1819" fmla="*/ 1438849 w 2377881"/>
                  <a:gd name="connsiteY1819" fmla="*/ 338241 h 509406"/>
                  <a:gd name="connsiteX1820" fmla="*/ 1433705 w 2377881"/>
                  <a:gd name="connsiteY1820" fmla="*/ 343289 h 509406"/>
                  <a:gd name="connsiteX1821" fmla="*/ 1436563 w 2377881"/>
                  <a:gd name="connsiteY1821" fmla="*/ 343956 h 509406"/>
                  <a:gd name="connsiteX1822" fmla="*/ 1441992 w 2377881"/>
                  <a:gd name="connsiteY1822" fmla="*/ 344623 h 509406"/>
                  <a:gd name="connsiteX1823" fmla="*/ 1444659 w 2377881"/>
                  <a:gd name="connsiteY1823" fmla="*/ 348718 h 509406"/>
                  <a:gd name="connsiteX1824" fmla="*/ 1446659 w 2377881"/>
                  <a:gd name="connsiteY1824" fmla="*/ 348718 h 509406"/>
                  <a:gd name="connsiteX1825" fmla="*/ 1447231 w 2377881"/>
                  <a:gd name="connsiteY1825" fmla="*/ 348718 h 509406"/>
                  <a:gd name="connsiteX1826" fmla="*/ 1454279 w 2377881"/>
                  <a:gd name="connsiteY1826" fmla="*/ 340336 h 509406"/>
                  <a:gd name="connsiteX1827" fmla="*/ 1458184 w 2377881"/>
                  <a:gd name="connsiteY1827" fmla="*/ 341003 h 509406"/>
                  <a:gd name="connsiteX1828" fmla="*/ 1458756 w 2377881"/>
                  <a:gd name="connsiteY1828" fmla="*/ 341384 h 509406"/>
                  <a:gd name="connsiteX1829" fmla="*/ 1462947 w 2377881"/>
                  <a:gd name="connsiteY1829" fmla="*/ 343861 h 509406"/>
                  <a:gd name="connsiteX1830" fmla="*/ 1474758 w 2377881"/>
                  <a:gd name="connsiteY1830" fmla="*/ 336812 h 509406"/>
                  <a:gd name="connsiteX1831" fmla="*/ 1465138 w 2377881"/>
                  <a:gd name="connsiteY1831" fmla="*/ 337955 h 509406"/>
                  <a:gd name="connsiteX1832" fmla="*/ 1457042 w 2377881"/>
                  <a:gd name="connsiteY1832" fmla="*/ 336812 h 509406"/>
                  <a:gd name="connsiteX1833" fmla="*/ 1450565 w 2377881"/>
                  <a:gd name="connsiteY1833" fmla="*/ 336622 h 509406"/>
                  <a:gd name="connsiteX1834" fmla="*/ 1131668 w 2377881"/>
                  <a:gd name="connsiteY1834" fmla="*/ 336145 h 509406"/>
                  <a:gd name="connsiteX1835" fmla="*/ 1122809 w 2377881"/>
                  <a:gd name="connsiteY1835" fmla="*/ 338431 h 509406"/>
                  <a:gd name="connsiteX1836" fmla="*/ 1118047 w 2377881"/>
                  <a:gd name="connsiteY1836" fmla="*/ 336431 h 509406"/>
                  <a:gd name="connsiteX1837" fmla="*/ 1108045 w 2377881"/>
                  <a:gd name="connsiteY1837" fmla="*/ 336241 h 509406"/>
                  <a:gd name="connsiteX1838" fmla="*/ 1107379 w 2377881"/>
                  <a:gd name="connsiteY1838" fmla="*/ 336241 h 509406"/>
                  <a:gd name="connsiteX1839" fmla="*/ 1105855 w 2377881"/>
                  <a:gd name="connsiteY1839" fmla="*/ 339670 h 509406"/>
                  <a:gd name="connsiteX1840" fmla="*/ 1123667 w 2377881"/>
                  <a:gd name="connsiteY1840" fmla="*/ 341384 h 509406"/>
                  <a:gd name="connsiteX1841" fmla="*/ 1129572 w 2377881"/>
                  <a:gd name="connsiteY1841" fmla="*/ 340813 h 509406"/>
                  <a:gd name="connsiteX1842" fmla="*/ 1131668 w 2377881"/>
                  <a:gd name="connsiteY1842" fmla="*/ 336145 h 509406"/>
                  <a:gd name="connsiteX1843" fmla="*/ 1149289 w 2377881"/>
                  <a:gd name="connsiteY1843" fmla="*/ 335860 h 509406"/>
                  <a:gd name="connsiteX1844" fmla="*/ 1145669 w 2377881"/>
                  <a:gd name="connsiteY1844" fmla="*/ 336336 h 509406"/>
                  <a:gd name="connsiteX1845" fmla="*/ 1142526 w 2377881"/>
                  <a:gd name="connsiteY1845" fmla="*/ 336717 h 509406"/>
                  <a:gd name="connsiteX1846" fmla="*/ 1144050 w 2377881"/>
                  <a:gd name="connsiteY1846" fmla="*/ 343956 h 509406"/>
                  <a:gd name="connsiteX1847" fmla="*/ 1152146 w 2377881"/>
                  <a:gd name="connsiteY1847" fmla="*/ 344051 h 509406"/>
                  <a:gd name="connsiteX1848" fmla="*/ 1149289 w 2377881"/>
                  <a:gd name="connsiteY1848" fmla="*/ 335860 h 509406"/>
                  <a:gd name="connsiteX1849" fmla="*/ 963837 w 2377881"/>
                  <a:gd name="connsiteY1849" fmla="*/ 334145 h 509406"/>
                  <a:gd name="connsiteX1850" fmla="*/ 961456 w 2377881"/>
                  <a:gd name="connsiteY1850" fmla="*/ 336526 h 509406"/>
                  <a:gd name="connsiteX1851" fmla="*/ 970409 w 2377881"/>
                  <a:gd name="connsiteY1851" fmla="*/ 344337 h 509406"/>
                  <a:gd name="connsiteX1852" fmla="*/ 963646 w 2377881"/>
                  <a:gd name="connsiteY1852" fmla="*/ 344527 h 509406"/>
                  <a:gd name="connsiteX1853" fmla="*/ 961646 w 2377881"/>
                  <a:gd name="connsiteY1853" fmla="*/ 347575 h 509406"/>
                  <a:gd name="connsiteX1854" fmla="*/ 960217 w 2377881"/>
                  <a:gd name="connsiteY1854" fmla="*/ 349671 h 509406"/>
                  <a:gd name="connsiteX1855" fmla="*/ 970695 w 2377881"/>
                  <a:gd name="connsiteY1855" fmla="*/ 352433 h 509406"/>
                  <a:gd name="connsiteX1856" fmla="*/ 972409 w 2377881"/>
                  <a:gd name="connsiteY1856" fmla="*/ 352528 h 509406"/>
                  <a:gd name="connsiteX1857" fmla="*/ 973838 w 2377881"/>
                  <a:gd name="connsiteY1857" fmla="*/ 352624 h 509406"/>
                  <a:gd name="connsiteX1858" fmla="*/ 975934 w 2377881"/>
                  <a:gd name="connsiteY1858" fmla="*/ 351004 h 509406"/>
                  <a:gd name="connsiteX1859" fmla="*/ 980792 w 2377881"/>
                  <a:gd name="connsiteY1859" fmla="*/ 344146 h 509406"/>
                  <a:gd name="connsiteX1860" fmla="*/ 974600 w 2377881"/>
                  <a:gd name="connsiteY1860" fmla="*/ 339574 h 509406"/>
                  <a:gd name="connsiteX1861" fmla="*/ 973648 w 2377881"/>
                  <a:gd name="connsiteY1861" fmla="*/ 338908 h 509406"/>
                  <a:gd name="connsiteX1862" fmla="*/ 968981 w 2377881"/>
                  <a:gd name="connsiteY1862" fmla="*/ 334145 h 509406"/>
                  <a:gd name="connsiteX1863" fmla="*/ 966218 w 2377881"/>
                  <a:gd name="connsiteY1863" fmla="*/ 334145 h 509406"/>
                  <a:gd name="connsiteX1864" fmla="*/ 1589820 w 2377881"/>
                  <a:gd name="connsiteY1864" fmla="*/ 334050 h 509406"/>
                  <a:gd name="connsiteX1865" fmla="*/ 1573532 w 2377881"/>
                  <a:gd name="connsiteY1865" fmla="*/ 335002 h 509406"/>
                  <a:gd name="connsiteX1866" fmla="*/ 1574009 w 2377881"/>
                  <a:gd name="connsiteY1866" fmla="*/ 340432 h 509406"/>
                  <a:gd name="connsiteX1867" fmla="*/ 1579914 w 2377881"/>
                  <a:gd name="connsiteY1867" fmla="*/ 341098 h 509406"/>
                  <a:gd name="connsiteX1868" fmla="*/ 1582200 w 2377881"/>
                  <a:gd name="connsiteY1868" fmla="*/ 339670 h 509406"/>
                  <a:gd name="connsiteX1869" fmla="*/ 1584200 w 2377881"/>
                  <a:gd name="connsiteY1869" fmla="*/ 338336 h 509406"/>
                  <a:gd name="connsiteX1870" fmla="*/ 1590582 w 2377881"/>
                  <a:gd name="connsiteY1870" fmla="*/ 339289 h 509406"/>
                  <a:gd name="connsiteX1871" fmla="*/ 1596107 w 2377881"/>
                  <a:gd name="connsiteY1871" fmla="*/ 337860 h 509406"/>
                  <a:gd name="connsiteX1872" fmla="*/ 1589820 w 2377881"/>
                  <a:gd name="connsiteY1872" fmla="*/ 334050 h 509406"/>
                  <a:gd name="connsiteX1873" fmla="*/ 950597 w 2377881"/>
                  <a:gd name="connsiteY1873" fmla="*/ 333097 h 509406"/>
                  <a:gd name="connsiteX1874" fmla="*/ 950692 w 2377881"/>
                  <a:gd name="connsiteY1874" fmla="*/ 340592 h 509406"/>
                  <a:gd name="connsiteX1875" fmla="*/ 945644 w 2377881"/>
                  <a:gd name="connsiteY1875" fmla="*/ 336526 h 509406"/>
                  <a:gd name="connsiteX1876" fmla="*/ 946144 w 2377881"/>
                  <a:gd name="connsiteY1876" fmla="*/ 339324 h 509406"/>
                  <a:gd name="connsiteX1877" fmla="*/ 947810 w 2377881"/>
                  <a:gd name="connsiteY1877" fmla="*/ 342000 h 509406"/>
                  <a:gd name="connsiteX1878" fmla="*/ 947073 w 2377881"/>
                  <a:gd name="connsiteY1878" fmla="*/ 342337 h 509406"/>
                  <a:gd name="connsiteX1879" fmla="*/ 944501 w 2377881"/>
                  <a:gd name="connsiteY1879" fmla="*/ 342908 h 509406"/>
                  <a:gd name="connsiteX1880" fmla="*/ 942215 w 2377881"/>
                  <a:gd name="connsiteY1880" fmla="*/ 343384 h 509406"/>
                  <a:gd name="connsiteX1881" fmla="*/ 935834 w 2377881"/>
                  <a:gd name="connsiteY1881" fmla="*/ 343289 h 509406"/>
                  <a:gd name="connsiteX1882" fmla="*/ 932976 w 2377881"/>
                  <a:gd name="connsiteY1882" fmla="*/ 345861 h 509406"/>
                  <a:gd name="connsiteX1883" fmla="*/ 922784 w 2377881"/>
                  <a:gd name="connsiteY1883" fmla="*/ 348718 h 509406"/>
                  <a:gd name="connsiteX1884" fmla="*/ 917165 w 2377881"/>
                  <a:gd name="connsiteY1884" fmla="*/ 351671 h 509406"/>
                  <a:gd name="connsiteX1885" fmla="*/ 914974 w 2377881"/>
                  <a:gd name="connsiteY1885" fmla="*/ 353957 h 509406"/>
                  <a:gd name="connsiteX1886" fmla="*/ 913640 w 2377881"/>
                  <a:gd name="connsiteY1886" fmla="*/ 355576 h 509406"/>
                  <a:gd name="connsiteX1887" fmla="*/ 911259 w 2377881"/>
                  <a:gd name="connsiteY1887" fmla="*/ 366816 h 509406"/>
                  <a:gd name="connsiteX1888" fmla="*/ 913545 w 2377881"/>
                  <a:gd name="connsiteY1888" fmla="*/ 367483 h 509406"/>
                  <a:gd name="connsiteX1889" fmla="*/ 915259 w 2377881"/>
                  <a:gd name="connsiteY1889" fmla="*/ 367959 h 509406"/>
                  <a:gd name="connsiteX1890" fmla="*/ 920593 w 2377881"/>
                  <a:gd name="connsiteY1890" fmla="*/ 363673 h 509406"/>
                  <a:gd name="connsiteX1891" fmla="*/ 917355 w 2377881"/>
                  <a:gd name="connsiteY1891" fmla="*/ 363482 h 509406"/>
                  <a:gd name="connsiteX1892" fmla="*/ 915545 w 2377881"/>
                  <a:gd name="connsiteY1892" fmla="*/ 359958 h 509406"/>
                  <a:gd name="connsiteX1893" fmla="*/ 918117 w 2377881"/>
                  <a:gd name="connsiteY1893" fmla="*/ 357862 h 509406"/>
                  <a:gd name="connsiteX1894" fmla="*/ 927166 w 2377881"/>
                  <a:gd name="connsiteY1894" fmla="*/ 353386 h 509406"/>
                  <a:gd name="connsiteX1895" fmla="*/ 934881 w 2377881"/>
                  <a:gd name="connsiteY1895" fmla="*/ 356434 h 509406"/>
                  <a:gd name="connsiteX1896" fmla="*/ 932024 w 2377881"/>
                  <a:gd name="connsiteY1896" fmla="*/ 361672 h 509406"/>
                  <a:gd name="connsiteX1897" fmla="*/ 927833 w 2377881"/>
                  <a:gd name="connsiteY1897" fmla="*/ 365101 h 509406"/>
                  <a:gd name="connsiteX1898" fmla="*/ 934881 w 2377881"/>
                  <a:gd name="connsiteY1898" fmla="*/ 368149 h 509406"/>
                  <a:gd name="connsiteX1899" fmla="*/ 941549 w 2377881"/>
                  <a:gd name="connsiteY1899" fmla="*/ 349480 h 509406"/>
                  <a:gd name="connsiteX1900" fmla="*/ 944216 w 2377881"/>
                  <a:gd name="connsiteY1900" fmla="*/ 351100 h 509406"/>
                  <a:gd name="connsiteX1901" fmla="*/ 950692 w 2377881"/>
                  <a:gd name="connsiteY1901" fmla="*/ 349861 h 509406"/>
                  <a:gd name="connsiteX1902" fmla="*/ 951931 w 2377881"/>
                  <a:gd name="connsiteY1902" fmla="*/ 348623 h 509406"/>
                  <a:gd name="connsiteX1903" fmla="*/ 947810 w 2377881"/>
                  <a:gd name="connsiteY1903" fmla="*/ 342000 h 509406"/>
                  <a:gd name="connsiteX1904" fmla="*/ 950693 w 2377881"/>
                  <a:gd name="connsiteY1904" fmla="*/ 340681 h 509406"/>
                  <a:gd name="connsiteX1905" fmla="*/ 950692 w 2377881"/>
                  <a:gd name="connsiteY1905" fmla="*/ 340592 h 509406"/>
                  <a:gd name="connsiteX1906" fmla="*/ 952502 w 2377881"/>
                  <a:gd name="connsiteY1906" fmla="*/ 342051 h 509406"/>
                  <a:gd name="connsiteX1907" fmla="*/ 957550 w 2377881"/>
                  <a:gd name="connsiteY1907" fmla="*/ 338050 h 509406"/>
                  <a:gd name="connsiteX1908" fmla="*/ 953741 w 2377881"/>
                  <a:gd name="connsiteY1908" fmla="*/ 335288 h 509406"/>
                  <a:gd name="connsiteX1909" fmla="*/ 1665377 w 2377881"/>
                  <a:gd name="connsiteY1909" fmla="*/ 332216 h 509406"/>
                  <a:gd name="connsiteX1910" fmla="*/ 1664305 w 2377881"/>
                  <a:gd name="connsiteY1910" fmla="*/ 335383 h 509406"/>
                  <a:gd name="connsiteX1911" fmla="*/ 1670878 w 2377881"/>
                  <a:gd name="connsiteY1911" fmla="*/ 335288 h 509406"/>
                  <a:gd name="connsiteX1912" fmla="*/ 1673450 w 2377881"/>
                  <a:gd name="connsiteY1912" fmla="*/ 337955 h 509406"/>
                  <a:gd name="connsiteX1913" fmla="*/ 1675164 w 2377881"/>
                  <a:gd name="connsiteY1913" fmla="*/ 337288 h 509406"/>
                  <a:gd name="connsiteX1914" fmla="*/ 1675164 w 2377881"/>
                  <a:gd name="connsiteY1914" fmla="*/ 335288 h 509406"/>
                  <a:gd name="connsiteX1915" fmla="*/ 1671164 w 2377881"/>
                  <a:gd name="connsiteY1915" fmla="*/ 332907 h 509406"/>
                  <a:gd name="connsiteX1916" fmla="*/ 1665377 w 2377881"/>
                  <a:gd name="connsiteY1916" fmla="*/ 332216 h 509406"/>
                  <a:gd name="connsiteX1917" fmla="*/ 1379603 w 2377881"/>
                  <a:gd name="connsiteY1917" fmla="*/ 331859 h 509406"/>
                  <a:gd name="connsiteX1918" fmla="*/ 1379032 w 2377881"/>
                  <a:gd name="connsiteY1918" fmla="*/ 332050 h 509406"/>
                  <a:gd name="connsiteX1919" fmla="*/ 1377603 w 2377881"/>
                  <a:gd name="connsiteY1919" fmla="*/ 338336 h 509406"/>
                  <a:gd name="connsiteX1920" fmla="*/ 1378556 w 2377881"/>
                  <a:gd name="connsiteY1920" fmla="*/ 339193 h 509406"/>
                  <a:gd name="connsiteX1921" fmla="*/ 1382746 w 2377881"/>
                  <a:gd name="connsiteY1921" fmla="*/ 345766 h 509406"/>
                  <a:gd name="connsiteX1922" fmla="*/ 1385509 w 2377881"/>
                  <a:gd name="connsiteY1922" fmla="*/ 344146 h 509406"/>
                  <a:gd name="connsiteX1923" fmla="*/ 1384080 w 2377881"/>
                  <a:gd name="connsiteY1923" fmla="*/ 339289 h 509406"/>
                  <a:gd name="connsiteX1924" fmla="*/ 1382175 w 2377881"/>
                  <a:gd name="connsiteY1924" fmla="*/ 338050 h 509406"/>
                  <a:gd name="connsiteX1925" fmla="*/ 1379508 w 2377881"/>
                  <a:gd name="connsiteY1925" fmla="*/ 334621 h 509406"/>
                  <a:gd name="connsiteX1926" fmla="*/ 1379603 w 2377881"/>
                  <a:gd name="connsiteY1926" fmla="*/ 331859 h 509406"/>
                  <a:gd name="connsiteX1927" fmla="*/ 603601 w 2377881"/>
                  <a:gd name="connsiteY1927" fmla="*/ 330145 h 509406"/>
                  <a:gd name="connsiteX1928" fmla="*/ 600173 w 2377881"/>
                  <a:gd name="connsiteY1928" fmla="*/ 333002 h 509406"/>
                  <a:gd name="connsiteX1929" fmla="*/ 600363 w 2377881"/>
                  <a:gd name="connsiteY1929" fmla="*/ 333193 h 509406"/>
                  <a:gd name="connsiteX1930" fmla="*/ 597029 w 2377881"/>
                  <a:gd name="connsiteY1930" fmla="*/ 332240 h 509406"/>
                  <a:gd name="connsiteX1931" fmla="*/ 589504 w 2377881"/>
                  <a:gd name="connsiteY1931" fmla="*/ 332431 h 509406"/>
                  <a:gd name="connsiteX1932" fmla="*/ 591505 w 2377881"/>
                  <a:gd name="connsiteY1932" fmla="*/ 336145 h 509406"/>
                  <a:gd name="connsiteX1933" fmla="*/ 592076 w 2377881"/>
                  <a:gd name="connsiteY1933" fmla="*/ 341670 h 509406"/>
                  <a:gd name="connsiteX1934" fmla="*/ 595315 w 2377881"/>
                  <a:gd name="connsiteY1934" fmla="*/ 344432 h 509406"/>
                  <a:gd name="connsiteX1935" fmla="*/ 590743 w 2377881"/>
                  <a:gd name="connsiteY1935" fmla="*/ 347194 h 509406"/>
                  <a:gd name="connsiteX1936" fmla="*/ 597791 w 2377881"/>
                  <a:gd name="connsiteY1936" fmla="*/ 345861 h 509406"/>
                  <a:gd name="connsiteX1937" fmla="*/ 598363 w 2377881"/>
                  <a:gd name="connsiteY1937" fmla="*/ 336431 h 509406"/>
                  <a:gd name="connsiteX1938" fmla="*/ 599982 w 2377881"/>
                  <a:gd name="connsiteY1938" fmla="*/ 338431 h 509406"/>
                  <a:gd name="connsiteX1939" fmla="*/ 603792 w 2377881"/>
                  <a:gd name="connsiteY1939" fmla="*/ 342337 h 509406"/>
                  <a:gd name="connsiteX1940" fmla="*/ 604840 w 2377881"/>
                  <a:gd name="connsiteY1940" fmla="*/ 342051 h 509406"/>
                  <a:gd name="connsiteX1941" fmla="*/ 606364 w 2377881"/>
                  <a:gd name="connsiteY1941" fmla="*/ 341575 h 509406"/>
                  <a:gd name="connsiteX1942" fmla="*/ 602363 w 2377881"/>
                  <a:gd name="connsiteY1942" fmla="*/ 337003 h 509406"/>
                  <a:gd name="connsiteX1943" fmla="*/ 603411 w 2377881"/>
                  <a:gd name="connsiteY1943" fmla="*/ 334812 h 509406"/>
                  <a:gd name="connsiteX1944" fmla="*/ 605030 w 2377881"/>
                  <a:gd name="connsiteY1944" fmla="*/ 333383 h 509406"/>
                  <a:gd name="connsiteX1945" fmla="*/ 603601 w 2377881"/>
                  <a:gd name="connsiteY1945" fmla="*/ 330145 h 509406"/>
                  <a:gd name="connsiteX1946" fmla="*/ 154022 w 2377881"/>
                  <a:gd name="connsiteY1946" fmla="*/ 330145 h 509406"/>
                  <a:gd name="connsiteX1947" fmla="*/ 161928 w 2377881"/>
                  <a:gd name="connsiteY1947" fmla="*/ 330335 h 509406"/>
                  <a:gd name="connsiteX1948" fmla="*/ 179549 w 2377881"/>
                  <a:gd name="connsiteY1948" fmla="*/ 334621 h 509406"/>
                  <a:gd name="connsiteX1949" fmla="*/ 183359 w 2377881"/>
                  <a:gd name="connsiteY1949" fmla="*/ 333764 h 509406"/>
                  <a:gd name="connsiteX1950" fmla="*/ 189169 w 2377881"/>
                  <a:gd name="connsiteY1950" fmla="*/ 332526 h 509406"/>
                  <a:gd name="connsiteX1951" fmla="*/ 190789 w 2377881"/>
                  <a:gd name="connsiteY1951" fmla="*/ 338812 h 509406"/>
                  <a:gd name="connsiteX1952" fmla="*/ 181454 w 2377881"/>
                  <a:gd name="connsiteY1952" fmla="*/ 338908 h 509406"/>
                  <a:gd name="connsiteX1953" fmla="*/ 175358 w 2377881"/>
                  <a:gd name="connsiteY1953" fmla="*/ 342622 h 509406"/>
                  <a:gd name="connsiteX1954" fmla="*/ 174215 w 2377881"/>
                  <a:gd name="connsiteY1954" fmla="*/ 345289 h 509406"/>
                  <a:gd name="connsiteX1955" fmla="*/ 167833 w 2377881"/>
                  <a:gd name="connsiteY1955" fmla="*/ 343956 h 509406"/>
                  <a:gd name="connsiteX1956" fmla="*/ 158118 w 2377881"/>
                  <a:gd name="connsiteY1956" fmla="*/ 340622 h 509406"/>
                  <a:gd name="connsiteX1957" fmla="*/ 159165 w 2377881"/>
                  <a:gd name="connsiteY1957" fmla="*/ 335193 h 509406"/>
                  <a:gd name="connsiteX1958" fmla="*/ 151927 w 2377881"/>
                  <a:gd name="connsiteY1958" fmla="*/ 337098 h 509406"/>
                  <a:gd name="connsiteX1959" fmla="*/ 151927 w 2377881"/>
                  <a:gd name="connsiteY1959" fmla="*/ 336526 h 509406"/>
                  <a:gd name="connsiteX1960" fmla="*/ 151736 w 2377881"/>
                  <a:gd name="connsiteY1960" fmla="*/ 334526 h 509406"/>
                  <a:gd name="connsiteX1961" fmla="*/ 154022 w 2377881"/>
                  <a:gd name="connsiteY1961" fmla="*/ 330145 h 509406"/>
                  <a:gd name="connsiteX1962" fmla="*/ 345474 w 2377881"/>
                  <a:gd name="connsiteY1962" fmla="*/ 329954 h 509406"/>
                  <a:gd name="connsiteX1963" fmla="*/ 342712 w 2377881"/>
                  <a:gd name="connsiteY1963" fmla="*/ 330716 h 509406"/>
                  <a:gd name="connsiteX1964" fmla="*/ 341569 w 2377881"/>
                  <a:gd name="connsiteY1964" fmla="*/ 333288 h 509406"/>
                  <a:gd name="connsiteX1965" fmla="*/ 340807 w 2377881"/>
                  <a:gd name="connsiteY1965" fmla="*/ 338336 h 509406"/>
                  <a:gd name="connsiteX1966" fmla="*/ 344521 w 2377881"/>
                  <a:gd name="connsiteY1966" fmla="*/ 339098 h 509406"/>
                  <a:gd name="connsiteX1967" fmla="*/ 345093 w 2377881"/>
                  <a:gd name="connsiteY1967" fmla="*/ 338146 h 509406"/>
                  <a:gd name="connsiteX1968" fmla="*/ 347379 w 2377881"/>
                  <a:gd name="connsiteY1968" fmla="*/ 334145 h 509406"/>
                  <a:gd name="connsiteX1969" fmla="*/ 349951 w 2377881"/>
                  <a:gd name="connsiteY1969" fmla="*/ 330811 h 509406"/>
                  <a:gd name="connsiteX1970" fmla="*/ 345474 w 2377881"/>
                  <a:gd name="connsiteY1970" fmla="*/ 329954 h 509406"/>
                  <a:gd name="connsiteX1971" fmla="*/ 1203200 w 2377881"/>
                  <a:gd name="connsiteY1971" fmla="*/ 329668 h 509406"/>
                  <a:gd name="connsiteX1972" fmla="*/ 1194056 w 2377881"/>
                  <a:gd name="connsiteY1972" fmla="*/ 336431 h 509406"/>
                  <a:gd name="connsiteX1973" fmla="*/ 1190723 w 2377881"/>
                  <a:gd name="connsiteY1973" fmla="*/ 335955 h 509406"/>
                  <a:gd name="connsiteX1974" fmla="*/ 1183102 w 2377881"/>
                  <a:gd name="connsiteY1974" fmla="*/ 335002 h 509406"/>
                  <a:gd name="connsiteX1975" fmla="*/ 1174720 w 2377881"/>
                  <a:gd name="connsiteY1975" fmla="*/ 345480 h 509406"/>
                  <a:gd name="connsiteX1976" fmla="*/ 1177768 w 2377881"/>
                  <a:gd name="connsiteY1976" fmla="*/ 343480 h 509406"/>
                  <a:gd name="connsiteX1977" fmla="*/ 1183007 w 2377881"/>
                  <a:gd name="connsiteY1977" fmla="*/ 341194 h 509406"/>
                  <a:gd name="connsiteX1978" fmla="*/ 1184626 w 2377881"/>
                  <a:gd name="connsiteY1978" fmla="*/ 340622 h 509406"/>
                  <a:gd name="connsiteX1979" fmla="*/ 1186532 w 2377881"/>
                  <a:gd name="connsiteY1979" fmla="*/ 349766 h 509406"/>
                  <a:gd name="connsiteX1980" fmla="*/ 1187770 w 2377881"/>
                  <a:gd name="connsiteY1980" fmla="*/ 352814 h 509406"/>
                  <a:gd name="connsiteX1981" fmla="*/ 1186151 w 2377881"/>
                  <a:gd name="connsiteY1981" fmla="*/ 356910 h 509406"/>
                  <a:gd name="connsiteX1982" fmla="*/ 1179197 w 2377881"/>
                  <a:gd name="connsiteY1982" fmla="*/ 363006 h 509406"/>
                  <a:gd name="connsiteX1983" fmla="*/ 1177578 w 2377881"/>
                  <a:gd name="connsiteY1983" fmla="*/ 364530 h 509406"/>
                  <a:gd name="connsiteX1984" fmla="*/ 1190246 w 2377881"/>
                  <a:gd name="connsiteY1984" fmla="*/ 368721 h 509406"/>
                  <a:gd name="connsiteX1985" fmla="*/ 1195390 w 2377881"/>
                  <a:gd name="connsiteY1985" fmla="*/ 368340 h 509406"/>
                  <a:gd name="connsiteX1986" fmla="*/ 1195199 w 2377881"/>
                  <a:gd name="connsiteY1986" fmla="*/ 368245 h 509406"/>
                  <a:gd name="connsiteX1987" fmla="*/ 1191770 w 2377881"/>
                  <a:gd name="connsiteY1987" fmla="*/ 366816 h 509406"/>
                  <a:gd name="connsiteX1988" fmla="*/ 1183102 w 2377881"/>
                  <a:gd name="connsiteY1988" fmla="*/ 364625 h 509406"/>
                  <a:gd name="connsiteX1989" fmla="*/ 1182912 w 2377881"/>
                  <a:gd name="connsiteY1989" fmla="*/ 364149 h 509406"/>
                  <a:gd name="connsiteX1990" fmla="*/ 1182721 w 2377881"/>
                  <a:gd name="connsiteY1990" fmla="*/ 363577 h 509406"/>
                  <a:gd name="connsiteX1991" fmla="*/ 1187960 w 2377881"/>
                  <a:gd name="connsiteY1991" fmla="*/ 360625 h 509406"/>
                  <a:gd name="connsiteX1992" fmla="*/ 1194151 w 2377881"/>
                  <a:gd name="connsiteY1992" fmla="*/ 353767 h 509406"/>
                  <a:gd name="connsiteX1993" fmla="*/ 1195580 w 2377881"/>
                  <a:gd name="connsiteY1993" fmla="*/ 353862 h 509406"/>
                  <a:gd name="connsiteX1994" fmla="*/ 1196533 w 2377881"/>
                  <a:gd name="connsiteY1994" fmla="*/ 353957 h 509406"/>
                  <a:gd name="connsiteX1995" fmla="*/ 1197961 w 2377881"/>
                  <a:gd name="connsiteY1995" fmla="*/ 352052 h 509406"/>
                  <a:gd name="connsiteX1996" fmla="*/ 1197390 w 2377881"/>
                  <a:gd name="connsiteY1996" fmla="*/ 351290 h 509406"/>
                  <a:gd name="connsiteX1997" fmla="*/ 1195104 w 2377881"/>
                  <a:gd name="connsiteY1997" fmla="*/ 350909 h 509406"/>
                  <a:gd name="connsiteX1998" fmla="*/ 1190627 w 2377881"/>
                  <a:gd name="connsiteY1998" fmla="*/ 348718 h 509406"/>
                  <a:gd name="connsiteX1999" fmla="*/ 1193866 w 2377881"/>
                  <a:gd name="connsiteY1999" fmla="*/ 344242 h 509406"/>
                  <a:gd name="connsiteX2000" fmla="*/ 1197866 w 2377881"/>
                  <a:gd name="connsiteY2000" fmla="*/ 342432 h 509406"/>
                  <a:gd name="connsiteX2001" fmla="*/ 1205772 w 2377881"/>
                  <a:gd name="connsiteY2001" fmla="*/ 337765 h 509406"/>
                  <a:gd name="connsiteX2002" fmla="*/ 1209296 w 2377881"/>
                  <a:gd name="connsiteY2002" fmla="*/ 340813 h 509406"/>
                  <a:gd name="connsiteX2003" fmla="*/ 1210630 w 2377881"/>
                  <a:gd name="connsiteY2003" fmla="*/ 340432 h 509406"/>
                  <a:gd name="connsiteX2004" fmla="*/ 1216440 w 2377881"/>
                  <a:gd name="connsiteY2004" fmla="*/ 339289 h 509406"/>
                  <a:gd name="connsiteX2005" fmla="*/ 1217202 w 2377881"/>
                  <a:gd name="connsiteY2005" fmla="*/ 339193 h 509406"/>
                  <a:gd name="connsiteX2006" fmla="*/ 1221107 w 2377881"/>
                  <a:gd name="connsiteY2006" fmla="*/ 343003 h 509406"/>
                  <a:gd name="connsiteX2007" fmla="*/ 1224536 w 2377881"/>
                  <a:gd name="connsiteY2007" fmla="*/ 341194 h 509406"/>
                  <a:gd name="connsiteX2008" fmla="*/ 1226156 w 2377881"/>
                  <a:gd name="connsiteY2008" fmla="*/ 340336 h 509406"/>
                  <a:gd name="connsiteX2009" fmla="*/ 1233871 w 2377881"/>
                  <a:gd name="connsiteY2009" fmla="*/ 341575 h 509406"/>
                  <a:gd name="connsiteX2010" fmla="*/ 1241110 w 2377881"/>
                  <a:gd name="connsiteY2010" fmla="*/ 338527 h 509406"/>
                  <a:gd name="connsiteX2011" fmla="*/ 1243205 w 2377881"/>
                  <a:gd name="connsiteY2011" fmla="*/ 339955 h 509406"/>
                  <a:gd name="connsiteX2012" fmla="*/ 1244443 w 2377881"/>
                  <a:gd name="connsiteY2012" fmla="*/ 340813 h 509406"/>
                  <a:gd name="connsiteX2013" fmla="*/ 1249301 w 2377881"/>
                  <a:gd name="connsiteY2013" fmla="*/ 337574 h 509406"/>
                  <a:gd name="connsiteX2014" fmla="*/ 1244253 w 2377881"/>
                  <a:gd name="connsiteY2014" fmla="*/ 331192 h 509406"/>
                  <a:gd name="connsiteX2015" fmla="*/ 1235204 w 2377881"/>
                  <a:gd name="connsiteY2015" fmla="*/ 333669 h 509406"/>
                  <a:gd name="connsiteX2016" fmla="*/ 1223012 w 2377881"/>
                  <a:gd name="connsiteY2016" fmla="*/ 335860 h 509406"/>
                  <a:gd name="connsiteX2017" fmla="*/ 1216250 w 2377881"/>
                  <a:gd name="connsiteY2017" fmla="*/ 336241 h 509406"/>
                  <a:gd name="connsiteX2018" fmla="*/ 1205296 w 2377881"/>
                  <a:gd name="connsiteY2018" fmla="*/ 332431 h 509406"/>
                  <a:gd name="connsiteX2019" fmla="*/ 1964248 w 2377881"/>
                  <a:gd name="connsiteY2019" fmla="*/ 328811 h 509406"/>
                  <a:gd name="connsiteX2020" fmla="*/ 1970915 w 2377881"/>
                  <a:gd name="connsiteY2020" fmla="*/ 330431 h 509406"/>
                  <a:gd name="connsiteX2021" fmla="*/ 1974249 w 2377881"/>
                  <a:gd name="connsiteY2021" fmla="*/ 330240 h 509406"/>
                  <a:gd name="connsiteX2022" fmla="*/ 1977488 w 2377881"/>
                  <a:gd name="connsiteY2022" fmla="*/ 329954 h 509406"/>
                  <a:gd name="connsiteX2023" fmla="*/ 1981583 w 2377881"/>
                  <a:gd name="connsiteY2023" fmla="*/ 336146 h 509406"/>
                  <a:gd name="connsiteX2024" fmla="*/ 1979488 w 2377881"/>
                  <a:gd name="connsiteY2024" fmla="*/ 337193 h 509406"/>
                  <a:gd name="connsiteX2025" fmla="*/ 1978535 w 2377881"/>
                  <a:gd name="connsiteY2025" fmla="*/ 337670 h 509406"/>
                  <a:gd name="connsiteX2026" fmla="*/ 1965963 w 2377881"/>
                  <a:gd name="connsiteY2026" fmla="*/ 340813 h 509406"/>
                  <a:gd name="connsiteX2027" fmla="*/ 1960438 w 2377881"/>
                  <a:gd name="connsiteY2027" fmla="*/ 340527 h 509406"/>
                  <a:gd name="connsiteX2028" fmla="*/ 1955676 w 2377881"/>
                  <a:gd name="connsiteY2028" fmla="*/ 341384 h 509406"/>
                  <a:gd name="connsiteX2029" fmla="*/ 1953866 w 2377881"/>
                  <a:gd name="connsiteY2029" fmla="*/ 336431 h 509406"/>
                  <a:gd name="connsiteX2030" fmla="*/ 1958438 w 2377881"/>
                  <a:gd name="connsiteY2030" fmla="*/ 332336 h 509406"/>
                  <a:gd name="connsiteX2031" fmla="*/ 1964248 w 2377881"/>
                  <a:gd name="connsiteY2031" fmla="*/ 328907 h 509406"/>
                  <a:gd name="connsiteX2032" fmla="*/ 1867570 w 2377881"/>
                  <a:gd name="connsiteY2032" fmla="*/ 328621 h 509406"/>
                  <a:gd name="connsiteX2033" fmla="*/ 1874999 w 2377881"/>
                  <a:gd name="connsiteY2033" fmla="*/ 328716 h 509406"/>
                  <a:gd name="connsiteX2034" fmla="*/ 1874523 w 2377881"/>
                  <a:gd name="connsiteY2034" fmla="*/ 330240 h 509406"/>
                  <a:gd name="connsiteX2035" fmla="*/ 1874142 w 2377881"/>
                  <a:gd name="connsiteY2035" fmla="*/ 331478 h 509406"/>
                  <a:gd name="connsiteX2036" fmla="*/ 1873380 w 2377881"/>
                  <a:gd name="connsiteY2036" fmla="*/ 334622 h 509406"/>
                  <a:gd name="connsiteX2037" fmla="*/ 1870808 w 2377881"/>
                  <a:gd name="connsiteY2037" fmla="*/ 335193 h 509406"/>
                  <a:gd name="connsiteX2038" fmla="*/ 1866236 w 2377881"/>
                  <a:gd name="connsiteY2038" fmla="*/ 334717 h 509406"/>
                  <a:gd name="connsiteX2039" fmla="*/ 1864902 w 2377881"/>
                  <a:gd name="connsiteY2039" fmla="*/ 332526 h 509406"/>
                  <a:gd name="connsiteX2040" fmla="*/ 1867570 w 2377881"/>
                  <a:gd name="connsiteY2040" fmla="*/ 328621 h 509406"/>
                  <a:gd name="connsiteX2041" fmla="*/ 260607 w 2377881"/>
                  <a:gd name="connsiteY2041" fmla="*/ 328240 h 509406"/>
                  <a:gd name="connsiteX2042" fmla="*/ 266322 w 2377881"/>
                  <a:gd name="connsiteY2042" fmla="*/ 337955 h 509406"/>
                  <a:gd name="connsiteX2043" fmla="*/ 261750 w 2377881"/>
                  <a:gd name="connsiteY2043" fmla="*/ 334526 h 509406"/>
                  <a:gd name="connsiteX2044" fmla="*/ 259654 w 2377881"/>
                  <a:gd name="connsiteY2044" fmla="*/ 333002 h 509406"/>
                  <a:gd name="connsiteX2045" fmla="*/ 253272 w 2377881"/>
                  <a:gd name="connsiteY2045" fmla="*/ 335669 h 509406"/>
                  <a:gd name="connsiteX2046" fmla="*/ 242795 w 2377881"/>
                  <a:gd name="connsiteY2046" fmla="*/ 336145 h 509406"/>
                  <a:gd name="connsiteX2047" fmla="*/ 246510 w 2377881"/>
                  <a:gd name="connsiteY2047" fmla="*/ 330335 h 509406"/>
                  <a:gd name="connsiteX2048" fmla="*/ 260607 w 2377881"/>
                  <a:gd name="connsiteY2048" fmla="*/ 328240 h 509406"/>
                  <a:gd name="connsiteX2049" fmla="*/ 1611823 w 2377881"/>
                  <a:gd name="connsiteY2049" fmla="*/ 328144 h 509406"/>
                  <a:gd name="connsiteX2050" fmla="*/ 1611061 w 2377881"/>
                  <a:gd name="connsiteY2050" fmla="*/ 328621 h 509406"/>
                  <a:gd name="connsiteX2051" fmla="*/ 1611727 w 2377881"/>
                  <a:gd name="connsiteY2051" fmla="*/ 333288 h 509406"/>
                  <a:gd name="connsiteX2052" fmla="*/ 1609442 w 2377881"/>
                  <a:gd name="connsiteY2052" fmla="*/ 338717 h 509406"/>
                  <a:gd name="connsiteX2053" fmla="*/ 1611251 w 2377881"/>
                  <a:gd name="connsiteY2053" fmla="*/ 336431 h 509406"/>
                  <a:gd name="connsiteX2054" fmla="*/ 1620871 w 2377881"/>
                  <a:gd name="connsiteY2054" fmla="*/ 342051 h 509406"/>
                  <a:gd name="connsiteX2055" fmla="*/ 1625634 w 2377881"/>
                  <a:gd name="connsiteY2055" fmla="*/ 343003 h 509406"/>
                  <a:gd name="connsiteX2056" fmla="*/ 1636969 w 2377881"/>
                  <a:gd name="connsiteY2056" fmla="*/ 332240 h 509406"/>
                  <a:gd name="connsiteX2057" fmla="*/ 1633730 w 2377881"/>
                  <a:gd name="connsiteY2057" fmla="*/ 330716 h 509406"/>
                  <a:gd name="connsiteX2058" fmla="*/ 1625825 w 2377881"/>
                  <a:gd name="connsiteY2058" fmla="*/ 331192 h 509406"/>
                  <a:gd name="connsiteX2059" fmla="*/ 1624301 w 2377881"/>
                  <a:gd name="connsiteY2059" fmla="*/ 332145 h 509406"/>
                  <a:gd name="connsiteX2060" fmla="*/ 1617347 w 2377881"/>
                  <a:gd name="connsiteY2060" fmla="*/ 332050 h 509406"/>
                  <a:gd name="connsiteX2061" fmla="*/ 1617061 w 2377881"/>
                  <a:gd name="connsiteY2061" fmla="*/ 331669 h 509406"/>
                  <a:gd name="connsiteX2062" fmla="*/ 1615061 w 2377881"/>
                  <a:gd name="connsiteY2062" fmla="*/ 328240 h 509406"/>
                  <a:gd name="connsiteX2063" fmla="*/ 1611823 w 2377881"/>
                  <a:gd name="connsiteY2063" fmla="*/ 328144 h 509406"/>
                  <a:gd name="connsiteX2064" fmla="*/ 1047848 w 2377881"/>
                  <a:gd name="connsiteY2064" fmla="*/ 328144 h 509406"/>
                  <a:gd name="connsiteX2065" fmla="*/ 1046228 w 2377881"/>
                  <a:gd name="connsiteY2065" fmla="*/ 338336 h 509406"/>
                  <a:gd name="connsiteX2066" fmla="*/ 1039751 w 2377881"/>
                  <a:gd name="connsiteY2066" fmla="*/ 341194 h 509406"/>
                  <a:gd name="connsiteX2067" fmla="*/ 1035370 w 2377881"/>
                  <a:gd name="connsiteY2067" fmla="*/ 340432 h 509406"/>
                  <a:gd name="connsiteX2068" fmla="*/ 1034608 w 2377881"/>
                  <a:gd name="connsiteY2068" fmla="*/ 340336 h 509406"/>
                  <a:gd name="connsiteX2069" fmla="*/ 1026797 w 2377881"/>
                  <a:gd name="connsiteY2069" fmla="*/ 344623 h 509406"/>
                  <a:gd name="connsiteX2070" fmla="*/ 1026511 w 2377881"/>
                  <a:gd name="connsiteY2070" fmla="*/ 345575 h 509406"/>
                  <a:gd name="connsiteX2071" fmla="*/ 1020403 w 2377881"/>
                  <a:gd name="connsiteY2071" fmla="*/ 345629 h 509406"/>
                  <a:gd name="connsiteX2072" fmla="*/ 1023749 w 2377881"/>
                  <a:gd name="connsiteY2072" fmla="*/ 341956 h 509406"/>
                  <a:gd name="connsiteX2073" fmla="*/ 1021368 w 2377881"/>
                  <a:gd name="connsiteY2073" fmla="*/ 341384 h 509406"/>
                  <a:gd name="connsiteX2074" fmla="*/ 1010033 w 2377881"/>
                  <a:gd name="connsiteY2074" fmla="*/ 343670 h 509406"/>
                  <a:gd name="connsiteX2075" fmla="*/ 1006414 w 2377881"/>
                  <a:gd name="connsiteY2075" fmla="*/ 336336 h 509406"/>
                  <a:gd name="connsiteX2076" fmla="*/ 1006604 w 2377881"/>
                  <a:gd name="connsiteY2076" fmla="*/ 333764 h 509406"/>
                  <a:gd name="connsiteX2077" fmla="*/ 1006700 w 2377881"/>
                  <a:gd name="connsiteY2077" fmla="*/ 332621 h 509406"/>
                  <a:gd name="connsiteX2078" fmla="*/ 996984 w 2377881"/>
                  <a:gd name="connsiteY2078" fmla="*/ 331764 h 509406"/>
                  <a:gd name="connsiteX2079" fmla="*/ 993460 w 2377881"/>
                  <a:gd name="connsiteY2079" fmla="*/ 332240 h 509406"/>
                  <a:gd name="connsiteX2080" fmla="*/ 992317 w 2377881"/>
                  <a:gd name="connsiteY2080" fmla="*/ 334812 h 509406"/>
                  <a:gd name="connsiteX2081" fmla="*/ 994889 w 2377881"/>
                  <a:gd name="connsiteY2081" fmla="*/ 336241 h 509406"/>
                  <a:gd name="connsiteX2082" fmla="*/ 996317 w 2377881"/>
                  <a:gd name="connsiteY2082" fmla="*/ 336050 h 509406"/>
                  <a:gd name="connsiteX2083" fmla="*/ 1000223 w 2377881"/>
                  <a:gd name="connsiteY2083" fmla="*/ 336812 h 509406"/>
                  <a:gd name="connsiteX2084" fmla="*/ 996984 w 2377881"/>
                  <a:gd name="connsiteY2084" fmla="*/ 340146 h 509406"/>
                  <a:gd name="connsiteX2085" fmla="*/ 995079 w 2377881"/>
                  <a:gd name="connsiteY2085" fmla="*/ 340813 h 509406"/>
                  <a:gd name="connsiteX2086" fmla="*/ 990507 w 2377881"/>
                  <a:gd name="connsiteY2086" fmla="*/ 342432 h 509406"/>
                  <a:gd name="connsiteX2087" fmla="*/ 984983 w 2377881"/>
                  <a:gd name="connsiteY2087" fmla="*/ 336526 h 509406"/>
                  <a:gd name="connsiteX2088" fmla="*/ 984030 w 2377881"/>
                  <a:gd name="connsiteY2088" fmla="*/ 336622 h 509406"/>
                  <a:gd name="connsiteX2089" fmla="*/ 983173 w 2377881"/>
                  <a:gd name="connsiteY2089" fmla="*/ 336717 h 509406"/>
                  <a:gd name="connsiteX2090" fmla="*/ 980982 w 2377881"/>
                  <a:gd name="connsiteY2090" fmla="*/ 343765 h 509406"/>
                  <a:gd name="connsiteX2091" fmla="*/ 984220 w 2377881"/>
                  <a:gd name="connsiteY2091" fmla="*/ 346051 h 509406"/>
                  <a:gd name="connsiteX2092" fmla="*/ 986983 w 2377881"/>
                  <a:gd name="connsiteY2092" fmla="*/ 347956 h 509406"/>
                  <a:gd name="connsiteX2093" fmla="*/ 992412 w 2377881"/>
                  <a:gd name="connsiteY2093" fmla="*/ 347861 h 509406"/>
                  <a:gd name="connsiteX2094" fmla="*/ 997270 w 2377881"/>
                  <a:gd name="connsiteY2094" fmla="*/ 349004 h 509406"/>
                  <a:gd name="connsiteX2095" fmla="*/ 1000699 w 2377881"/>
                  <a:gd name="connsiteY2095" fmla="*/ 349766 h 509406"/>
                  <a:gd name="connsiteX2096" fmla="*/ 1022987 w 2377881"/>
                  <a:gd name="connsiteY2096" fmla="*/ 350052 h 509406"/>
                  <a:gd name="connsiteX2097" fmla="*/ 1023940 w 2377881"/>
                  <a:gd name="connsiteY2097" fmla="*/ 350623 h 509406"/>
                  <a:gd name="connsiteX2098" fmla="*/ 1028321 w 2377881"/>
                  <a:gd name="connsiteY2098" fmla="*/ 349099 h 509406"/>
                  <a:gd name="connsiteX2099" fmla="*/ 1031369 w 2377881"/>
                  <a:gd name="connsiteY2099" fmla="*/ 347099 h 509406"/>
                  <a:gd name="connsiteX2100" fmla="*/ 1039370 w 2377881"/>
                  <a:gd name="connsiteY2100" fmla="*/ 348623 h 509406"/>
                  <a:gd name="connsiteX2101" fmla="*/ 1040704 w 2377881"/>
                  <a:gd name="connsiteY2101" fmla="*/ 348814 h 509406"/>
                  <a:gd name="connsiteX2102" fmla="*/ 1042514 w 2377881"/>
                  <a:gd name="connsiteY2102" fmla="*/ 345766 h 509406"/>
                  <a:gd name="connsiteX2103" fmla="*/ 1041942 w 2377881"/>
                  <a:gd name="connsiteY2103" fmla="*/ 344623 h 509406"/>
                  <a:gd name="connsiteX2104" fmla="*/ 1041751 w 2377881"/>
                  <a:gd name="connsiteY2104" fmla="*/ 343670 h 509406"/>
                  <a:gd name="connsiteX2105" fmla="*/ 1044418 w 2377881"/>
                  <a:gd name="connsiteY2105" fmla="*/ 342527 h 509406"/>
                  <a:gd name="connsiteX2106" fmla="*/ 1051276 w 2377881"/>
                  <a:gd name="connsiteY2106" fmla="*/ 343765 h 509406"/>
                  <a:gd name="connsiteX2107" fmla="*/ 1051372 w 2377881"/>
                  <a:gd name="connsiteY2107" fmla="*/ 344051 h 509406"/>
                  <a:gd name="connsiteX2108" fmla="*/ 1053943 w 2377881"/>
                  <a:gd name="connsiteY2108" fmla="*/ 348718 h 509406"/>
                  <a:gd name="connsiteX2109" fmla="*/ 1057373 w 2377881"/>
                  <a:gd name="connsiteY2109" fmla="*/ 348909 h 509406"/>
                  <a:gd name="connsiteX2110" fmla="*/ 1060897 w 2377881"/>
                  <a:gd name="connsiteY2110" fmla="*/ 342337 h 509406"/>
                  <a:gd name="connsiteX2111" fmla="*/ 1062897 w 2377881"/>
                  <a:gd name="connsiteY2111" fmla="*/ 342718 h 509406"/>
                  <a:gd name="connsiteX2112" fmla="*/ 1065183 w 2377881"/>
                  <a:gd name="connsiteY2112" fmla="*/ 343099 h 509406"/>
                  <a:gd name="connsiteX2113" fmla="*/ 1064707 w 2377881"/>
                  <a:gd name="connsiteY2113" fmla="*/ 341194 h 509406"/>
                  <a:gd name="connsiteX2114" fmla="*/ 1063373 w 2377881"/>
                  <a:gd name="connsiteY2114" fmla="*/ 338908 h 509406"/>
                  <a:gd name="connsiteX2115" fmla="*/ 1057658 w 2377881"/>
                  <a:gd name="connsiteY2115" fmla="*/ 338527 h 509406"/>
                  <a:gd name="connsiteX2116" fmla="*/ 1053562 w 2377881"/>
                  <a:gd name="connsiteY2116" fmla="*/ 338908 h 509406"/>
                  <a:gd name="connsiteX2117" fmla="*/ 1050895 w 2377881"/>
                  <a:gd name="connsiteY2117" fmla="*/ 334050 h 509406"/>
                  <a:gd name="connsiteX2118" fmla="*/ 1053277 w 2377881"/>
                  <a:gd name="connsiteY2118" fmla="*/ 329002 h 509406"/>
                  <a:gd name="connsiteX2119" fmla="*/ 1047848 w 2377881"/>
                  <a:gd name="connsiteY2119" fmla="*/ 328144 h 509406"/>
                  <a:gd name="connsiteX2120" fmla="*/ 2109313 w 2377881"/>
                  <a:gd name="connsiteY2120" fmla="*/ 327478 h 509406"/>
                  <a:gd name="connsiteX2121" fmla="*/ 2110933 w 2377881"/>
                  <a:gd name="connsiteY2121" fmla="*/ 327764 h 509406"/>
                  <a:gd name="connsiteX2122" fmla="*/ 2112552 w 2377881"/>
                  <a:gd name="connsiteY2122" fmla="*/ 328049 h 509406"/>
                  <a:gd name="connsiteX2123" fmla="*/ 2112362 w 2377881"/>
                  <a:gd name="connsiteY2123" fmla="*/ 334526 h 509406"/>
                  <a:gd name="connsiteX2124" fmla="*/ 2110552 w 2377881"/>
                  <a:gd name="connsiteY2124" fmla="*/ 337384 h 509406"/>
                  <a:gd name="connsiteX2125" fmla="*/ 2107408 w 2377881"/>
                  <a:gd name="connsiteY2125" fmla="*/ 338241 h 509406"/>
                  <a:gd name="connsiteX2126" fmla="*/ 2106646 w 2377881"/>
                  <a:gd name="connsiteY2126" fmla="*/ 338051 h 509406"/>
                  <a:gd name="connsiteX2127" fmla="*/ 2106170 w 2377881"/>
                  <a:gd name="connsiteY2127" fmla="*/ 332907 h 509406"/>
                  <a:gd name="connsiteX2128" fmla="*/ 2109313 w 2377881"/>
                  <a:gd name="connsiteY2128" fmla="*/ 327478 h 509406"/>
                  <a:gd name="connsiteX2129" fmla="*/ 1646780 w 2377881"/>
                  <a:gd name="connsiteY2129" fmla="*/ 327382 h 509406"/>
                  <a:gd name="connsiteX2130" fmla="*/ 1646113 w 2377881"/>
                  <a:gd name="connsiteY2130" fmla="*/ 327859 h 509406"/>
                  <a:gd name="connsiteX2131" fmla="*/ 1644779 w 2377881"/>
                  <a:gd name="connsiteY2131" fmla="*/ 331002 h 509406"/>
                  <a:gd name="connsiteX2132" fmla="*/ 1645541 w 2377881"/>
                  <a:gd name="connsiteY2132" fmla="*/ 331859 h 509406"/>
                  <a:gd name="connsiteX2133" fmla="*/ 1645637 w 2377881"/>
                  <a:gd name="connsiteY2133" fmla="*/ 333764 h 509406"/>
                  <a:gd name="connsiteX2134" fmla="*/ 1644970 w 2377881"/>
                  <a:gd name="connsiteY2134" fmla="*/ 334812 h 509406"/>
                  <a:gd name="connsiteX2135" fmla="*/ 1645731 w 2377881"/>
                  <a:gd name="connsiteY2135" fmla="*/ 338146 h 509406"/>
                  <a:gd name="connsiteX2136" fmla="*/ 1647065 w 2377881"/>
                  <a:gd name="connsiteY2136" fmla="*/ 339193 h 509406"/>
                  <a:gd name="connsiteX2137" fmla="*/ 1655447 w 2377881"/>
                  <a:gd name="connsiteY2137" fmla="*/ 341098 h 509406"/>
                  <a:gd name="connsiteX2138" fmla="*/ 1657733 w 2377881"/>
                  <a:gd name="connsiteY2138" fmla="*/ 340336 h 509406"/>
                  <a:gd name="connsiteX2139" fmla="*/ 1659638 w 2377881"/>
                  <a:gd name="connsiteY2139" fmla="*/ 339384 h 509406"/>
                  <a:gd name="connsiteX2140" fmla="*/ 1658876 w 2377881"/>
                  <a:gd name="connsiteY2140" fmla="*/ 336622 h 509406"/>
                  <a:gd name="connsiteX2141" fmla="*/ 1657733 w 2377881"/>
                  <a:gd name="connsiteY2141" fmla="*/ 335860 h 509406"/>
                  <a:gd name="connsiteX2142" fmla="*/ 1655447 w 2377881"/>
                  <a:gd name="connsiteY2142" fmla="*/ 333859 h 509406"/>
                  <a:gd name="connsiteX2143" fmla="*/ 1652018 w 2377881"/>
                  <a:gd name="connsiteY2143" fmla="*/ 329287 h 509406"/>
                  <a:gd name="connsiteX2144" fmla="*/ 1646780 w 2377881"/>
                  <a:gd name="connsiteY2144" fmla="*/ 327382 h 509406"/>
                  <a:gd name="connsiteX2145" fmla="*/ 212029 w 2377881"/>
                  <a:gd name="connsiteY2145" fmla="*/ 326239 h 509406"/>
                  <a:gd name="connsiteX2146" fmla="*/ 213363 w 2377881"/>
                  <a:gd name="connsiteY2146" fmla="*/ 326906 h 509406"/>
                  <a:gd name="connsiteX2147" fmla="*/ 221649 w 2377881"/>
                  <a:gd name="connsiteY2147" fmla="*/ 333669 h 509406"/>
                  <a:gd name="connsiteX2148" fmla="*/ 227555 w 2377881"/>
                  <a:gd name="connsiteY2148" fmla="*/ 335002 h 509406"/>
                  <a:gd name="connsiteX2149" fmla="*/ 226603 w 2377881"/>
                  <a:gd name="connsiteY2149" fmla="*/ 337288 h 509406"/>
                  <a:gd name="connsiteX2150" fmla="*/ 225364 w 2377881"/>
                  <a:gd name="connsiteY2150" fmla="*/ 338336 h 509406"/>
                  <a:gd name="connsiteX2151" fmla="*/ 220602 w 2377881"/>
                  <a:gd name="connsiteY2151" fmla="*/ 339384 h 509406"/>
                  <a:gd name="connsiteX2152" fmla="*/ 212029 w 2377881"/>
                  <a:gd name="connsiteY2152" fmla="*/ 326239 h 509406"/>
                  <a:gd name="connsiteX2153" fmla="*/ 437009 w 2377881"/>
                  <a:gd name="connsiteY2153" fmla="*/ 326049 h 509406"/>
                  <a:gd name="connsiteX2154" fmla="*/ 434342 w 2377881"/>
                  <a:gd name="connsiteY2154" fmla="*/ 327478 h 509406"/>
                  <a:gd name="connsiteX2155" fmla="*/ 432628 w 2377881"/>
                  <a:gd name="connsiteY2155" fmla="*/ 334240 h 509406"/>
                  <a:gd name="connsiteX2156" fmla="*/ 429866 w 2377881"/>
                  <a:gd name="connsiteY2156" fmla="*/ 342622 h 509406"/>
                  <a:gd name="connsiteX2157" fmla="*/ 431675 w 2377881"/>
                  <a:gd name="connsiteY2157" fmla="*/ 342527 h 509406"/>
                  <a:gd name="connsiteX2158" fmla="*/ 433009 w 2377881"/>
                  <a:gd name="connsiteY2158" fmla="*/ 342051 h 509406"/>
                  <a:gd name="connsiteX2159" fmla="*/ 437962 w 2377881"/>
                  <a:gd name="connsiteY2159" fmla="*/ 329097 h 509406"/>
                  <a:gd name="connsiteX2160" fmla="*/ 438057 w 2377881"/>
                  <a:gd name="connsiteY2160" fmla="*/ 328144 h 509406"/>
                  <a:gd name="connsiteX2161" fmla="*/ 437009 w 2377881"/>
                  <a:gd name="connsiteY2161" fmla="*/ 326049 h 509406"/>
                  <a:gd name="connsiteX2162" fmla="*/ 449677 w 2377881"/>
                  <a:gd name="connsiteY2162" fmla="*/ 325668 h 509406"/>
                  <a:gd name="connsiteX2163" fmla="*/ 443962 w 2377881"/>
                  <a:gd name="connsiteY2163" fmla="*/ 335098 h 509406"/>
                  <a:gd name="connsiteX2164" fmla="*/ 443296 w 2377881"/>
                  <a:gd name="connsiteY2164" fmla="*/ 337574 h 509406"/>
                  <a:gd name="connsiteX2165" fmla="*/ 443105 w 2377881"/>
                  <a:gd name="connsiteY2165" fmla="*/ 338336 h 509406"/>
                  <a:gd name="connsiteX2166" fmla="*/ 446725 w 2377881"/>
                  <a:gd name="connsiteY2166" fmla="*/ 339670 h 509406"/>
                  <a:gd name="connsiteX2167" fmla="*/ 454726 w 2377881"/>
                  <a:gd name="connsiteY2167" fmla="*/ 329859 h 509406"/>
                  <a:gd name="connsiteX2168" fmla="*/ 455202 w 2377881"/>
                  <a:gd name="connsiteY2168" fmla="*/ 327478 h 509406"/>
                  <a:gd name="connsiteX2169" fmla="*/ 453773 w 2377881"/>
                  <a:gd name="connsiteY2169" fmla="*/ 327001 h 509406"/>
                  <a:gd name="connsiteX2170" fmla="*/ 1103569 w 2377881"/>
                  <a:gd name="connsiteY2170" fmla="*/ 325287 h 509406"/>
                  <a:gd name="connsiteX2171" fmla="*/ 1102045 w 2377881"/>
                  <a:gd name="connsiteY2171" fmla="*/ 325954 h 509406"/>
                  <a:gd name="connsiteX2172" fmla="*/ 1096234 w 2377881"/>
                  <a:gd name="connsiteY2172" fmla="*/ 325954 h 509406"/>
                  <a:gd name="connsiteX2173" fmla="*/ 1095853 w 2377881"/>
                  <a:gd name="connsiteY2173" fmla="*/ 325668 h 509406"/>
                  <a:gd name="connsiteX2174" fmla="*/ 1092425 w 2377881"/>
                  <a:gd name="connsiteY2174" fmla="*/ 330621 h 509406"/>
                  <a:gd name="connsiteX2175" fmla="*/ 1106426 w 2377881"/>
                  <a:gd name="connsiteY2175" fmla="*/ 331859 h 509406"/>
                  <a:gd name="connsiteX2176" fmla="*/ 1109951 w 2377881"/>
                  <a:gd name="connsiteY2176" fmla="*/ 331288 h 509406"/>
                  <a:gd name="connsiteX2177" fmla="*/ 1103569 w 2377881"/>
                  <a:gd name="connsiteY2177" fmla="*/ 325287 h 509406"/>
                  <a:gd name="connsiteX2178" fmla="*/ 1724123 w 2377881"/>
                  <a:gd name="connsiteY2178" fmla="*/ 325096 h 509406"/>
                  <a:gd name="connsiteX2179" fmla="*/ 1713264 w 2377881"/>
                  <a:gd name="connsiteY2179" fmla="*/ 327859 h 509406"/>
                  <a:gd name="connsiteX2180" fmla="*/ 1708882 w 2377881"/>
                  <a:gd name="connsiteY2180" fmla="*/ 328906 h 509406"/>
                  <a:gd name="connsiteX2181" fmla="*/ 1699072 w 2377881"/>
                  <a:gd name="connsiteY2181" fmla="*/ 326716 h 509406"/>
                  <a:gd name="connsiteX2182" fmla="*/ 1692404 w 2377881"/>
                  <a:gd name="connsiteY2182" fmla="*/ 330240 h 509406"/>
                  <a:gd name="connsiteX2183" fmla="*/ 1686785 w 2377881"/>
                  <a:gd name="connsiteY2183" fmla="*/ 330716 h 509406"/>
                  <a:gd name="connsiteX2184" fmla="*/ 1688880 w 2377881"/>
                  <a:gd name="connsiteY2184" fmla="*/ 336526 h 509406"/>
                  <a:gd name="connsiteX2185" fmla="*/ 1691357 w 2377881"/>
                  <a:gd name="connsiteY2185" fmla="*/ 336336 h 509406"/>
                  <a:gd name="connsiteX2186" fmla="*/ 1693166 w 2377881"/>
                  <a:gd name="connsiteY2186" fmla="*/ 336241 h 509406"/>
                  <a:gd name="connsiteX2187" fmla="*/ 1702215 w 2377881"/>
                  <a:gd name="connsiteY2187" fmla="*/ 337669 h 509406"/>
                  <a:gd name="connsiteX2188" fmla="*/ 1704882 w 2377881"/>
                  <a:gd name="connsiteY2188" fmla="*/ 338336 h 509406"/>
                  <a:gd name="connsiteX2189" fmla="*/ 1706787 w 2377881"/>
                  <a:gd name="connsiteY2189" fmla="*/ 338812 h 509406"/>
                  <a:gd name="connsiteX2190" fmla="*/ 1717646 w 2377881"/>
                  <a:gd name="connsiteY2190" fmla="*/ 334145 h 509406"/>
                  <a:gd name="connsiteX2191" fmla="*/ 1718407 w 2377881"/>
                  <a:gd name="connsiteY2191" fmla="*/ 334336 h 509406"/>
                  <a:gd name="connsiteX2192" fmla="*/ 1725456 w 2377881"/>
                  <a:gd name="connsiteY2192" fmla="*/ 335669 h 509406"/>
                  <a:gd name="connsiteX2193" fmla="*/ 1732409 w 2377881"/>
                  <a:gd name="connsiteY2193" fmla="*/ 335098 h 509406"/>
                  <a:gd name="connsiteX2194" fmla="*/ 1736124 w 2377881"/>
                  <a:gd name="connsiteY2194" fmla="*/ 338431 h 509406"/>
                  <a:gd name="connsiteX2195" fmla="*/ 1740125 w 2377881"/>
                  <a:gd name="connsiteY2195" fmla="*/ 342051 h 509406"/>
                  <a:gd name="connsiteX2196" fmla="*/ 1751079 w 2377881"/>
                  <a:gd name="connsiteY2196" fmla="*/ 346623 h 509406"/>
                  <a:gd name="connsiteX2197" fmla="*/ 1753841 w 2377881"/>
                  <a:gd name="connsiteY2197" fmla="*/ 336145 h 509406"/>
                  <a:gd name="connsiteX2198" fmla="*/ 1754793 w 2377881"/>
                  <a:gd name="connsiteY2198" fmla="*/ 332716 h 509406"/>
                  <a:gd name="connsiteX2199" fmla="*/ 1753364 w 2377881"/>
                  <a:gd name="connsiteY2199" fmla="*/ 331478 h 509406"/>
                  <a:gd name="connsiteX2200" fmla="*/ 1753078 w 2377881"/>
                  <a:gd name="connsiteY2200" fmla="*/ 327001 h 509406"/>
                  <a:gd name="connsiteX2201" fmla="*/ 1747649 w 2377881"/>
                  <a:gd name="connsiteY2201" fmla="*/ 326430 h 509406"/>
                  <a:gd name="connsiteX2202" fmla="*/ 1747078 w 2377881"/>
                  <a:gd name="connsiteY2202" fmla="*/ 326811 h 509406"/>
                  <a:gd name="connsiteX2203" fmla="*/ 1724123 w 2377881"/>
                  <a:gd name="connsiteY2203" fmla="*/ 325096 h 509406"/>
                  <a:gd name="connsiteX2204" fmla="*/ 1878332 w 2377881"/>
                  <a:gd name="connsiteY2204" fmla="*/ 324706 h 509406"/>
                  <a:gd name="connsiteX2205" fmla="*/ 1878713 w 2377881"/>
                  <a:gd name="connsiteY2205" fmla="*/ 324715 h 509406"/>
                  <a:gd name="connsiteX2206" fmla="*/ 1878332 w 2377881"/>
                  <a:gd name="connsiteY2206" fmla="*/ 324715 h 509406"/>
                  <a:gd name="connsiteX2207" fmla="*/ 375001 w 2377881"/>
                  <a:gd name="connsiteY2207" fmla="*/ 323858 h 509406"/>
                  <a:gd name="connsiteX2208" fmla="*/ 372144 w 2377881"/>
                  <a:gd name="connsiteY2208" fmla="*/ 328430 h 509406"/>
                  <a:gd name="connsiteX2209" fmla="*/ 376144 w 2377881"/>
                  <a:gd name="connsiteY2209" fmla="*/ 332050 h 509406"/>
                  <a:gd name="connsiteX2210" fmla="*/ 379383 w 2377881"/>
                  <a:gd name="connsiteY2210" fmla="*/ 334050 h 509406"/>
                  <a:gd name="connsiteX2211" fmla="*/ 381098 w 2377881"/>
                  <a:gd name="connsiteY2211" fmla="*/ 334240 h 509406"/>
                  <a:gd name="connsiteX2212" fmla="*/ 382336 w 2377881"/>
                  <a:gd name="connsiteY2212" fmla="*/ 329478 h 509406"/>
                  <a:gd name="connsiteX2213" fmla="*/ 382336 w 2377881"/>
                  <a:gd name="connsiteY2213" fmla="*/ 328144 h 509406"/>
                  <a:gd name="connsiteX2214" fmla="*/ 382336 w 2377881"/>
                  <a:gd name="connsiteY2214" fmla="*/ 326811 h 509406"/>
                  <a:gd name="connsiteX2215" fmla="*/ 375001 w 2377881"/>
                  <a:gd name="connsiteY2215" fmla="*/ 323858 h 509406"/>
                  <a:gd name="connsiteX2216" fmla="*/ 566835 w 2377881"/>
                  <a:gd name="connsiteY2216" fmla="*/ 323001 h 509406"/>
                  <a:gd name="connsiteX2217" fmla="*/ 566740 w 2377881"/>
                  <a:gd name="connsiteY2217" fmla="*/ 327287 h 509406"/>
                  <a:gd name="connsiteX2218" fmla="*/ 569883 w 2377881"/>
                  <a:gd name="connsiteY2218" fmla="*/ 327954 h 509406"/>
                  <a:gd name="connsiteX2219" fmla="*/ 572359 w 2377881"/>
                  <a:gd name="connsiteY2219" fmla="*/ 328430 h 509406"/>
                  <a:gd name="connsiteX2220" fmla="*/ 575503 w 2377881"/>
                  <a:gd name="connsiteY2220" fmla="*/ 327859 h 509406"/>
                  <a:gd name="connsiteX2221" fmla="*/ 574455 w 2377881"/>
                  <a:gd name="connsiteY2221" fmla="*/ 326525 h 509406"/>
                  <a:gd name="connsiteX2222" fmla="*/ 573121 w 2377881"/>
                  <a:gd name="connsiteY2222" fmla="*/ 324906 h 509406"/>
                  <a:gd name="connsiteX2223" fmla="*/ 566835 w 2377881"/>
                  <a:gd name="connsiteY2223" fmla="*/ 323001 h 509406"/>
                  <a:gd name="connsiteX2224" fmla="*/ 1794417 w 2377881"/>
                  <a:gd name="connsiteY2224" fmla="*/ 322239 h 509406"/>
                  <a:gd name="connsiteX2225" fmla="*/ 1787273 w 2377881"/>
                  <a:gd name="connsiteY2225" fmla="*/ 327763 h 509406"/>
                  <a:gd name="connsiteX2226" fmla="*/ 1783082 w 2377881"/>
                  <a:gd name="connsiteY2226" fmla="*/ 326335 h 509406"/>
                  <a:gd name="connsiteX2227" fmla="*/ 1779748 w 2377881"/>
                  <a:gd name="connsiteY2227" fmla="*/ 323572 h 509406"/>
                  <a:gd name="connsiteX2228" fmla="*/ 1767747 w 2377881"/>
                  <a:gd name="connsiteY2228" fmla="*/ 326049 h 509406"/>
                  <a:gd name="connsiteX2229" fmla="*/ 1766509 w 2377881"/>
                  <a:gd name="connsiteY2229" fmla="*/ 325287 h 509406"/>
                  <a:gd name="connsiteX2230" fmla="*/ 1761746 w 2377881"/>
                  <a:gd name="connsiteY2230" fmla="*/ 325382 h 509406"/>
                  <a:gd name="connsiteX2231" fmla="*/ 1760413 w 2377881"/>
                  <a:gd name="connsiteY2231" fmla="*/ 326525 h 509406"/>
                  <a:gd name="connsiteX2232" fmla="*/ 1759841 w 2377881"/>
                  <a:gd name="connsiteY2232" fmla="*/ 329192 h 509406"/>
                  <a:gd name="connsiteX2233" fmla="*/ 1768700 w 2377881"/>
                  <a:gd name="connsiteY2233" fmla="*/ 334431 h 509406"/>
                  <a:gd name="connsiteX2234" fmla="*/ 1784988 w 2377881"/>
                  <a:gd name="connsiteY2234" fmla="*/ 342527 h 509406"/>
                  <a:gd name="connsiteX2235" fmla="*/ 1789179 w 2377881"/>
                  <a:gd name="connsiteY2235" fmla="*/ 342337 h 509406"/>
                  <a:gd name="connsiteX2236" fmla="*/ 1790893 w 2377881"/>
                  <a:gd name="connsiteY2236" fmla="*/ 340241 h 509406"/>
                  <a:gd name="connsiteX2237" fmla="*/ 1788893 w 2377881"/>
                  <a:gd name="connsiteY2237" fmla="*/ 338336 h 509406"/>
                  <a:gd name="connsiteX2238" fmla="*/ 1786225 w 2377881"/>
                  <a:gd name="connsiteY2238" fmla="*/ 337955 h 509406"/>
                  <a:gd name="connsiteX2239" fmla="*/ 1782701 w 2377881"/>
                  <a:gd name="connsiteY2239" fmla="*/ 335860 h 509406"/>
                  <a:gd name="connsiteX2240" fmla="*/ 1797370 w 2377881"/>
                  <a:gd name="connsiteY2240" fmla="*/ 330907 h 509406"/>
                  <a:gd name="connsiteX2241" fmla="*/ 1794417 w 2377881"/>
                  <a:gd name="connsiteY2241" fmla="*/ 322239 h 509406"/>
                  <a:gd name="connsiteX2242" fmla="*/ 1823468 w 2377881"/>
                  <a:gd name="connsiteY2242" fmla="*/ 321572 h 509406"/>
                  <a:gd name="connsiteX2243" fmla="*/ 1819182 w 2377881"/>
                  <a:gd name="connsiteY2243" fmla="*/ 328335 h 509406"/>
                  <a:gd name="connsiteX2244" fmla="*/ 1817372 w 2377881"/>
                  <a:gd name="connsiteY2244" fmla="*/ 333383 h 509406"/>
                  <a:gd name="connsiteX2245" fmla="*/ 1815372 w 2377881"/>
                  <a:gd name="connsiteY2245" fmla="*/ 334431 h 509406"/>
                  <a:gd name="connsiteX2246" fmla="*/ 1814229 w 2377881"/>
                  <a:gd name="connsiteY2246" fmla="*/ 337098 h 509406"/>
                  <a:gd name="connsiteX2247" fmla="*/ 1815848 w 2377881"/>
                  <a:gd name="connsiteY2247" fmla="*/ 338336 h 509406"/>
                  <a:gd name="connsiteX2248" fmla="*/ 1818991 w 2377881"/>
                  <a:gd name="connsiteY2248" fmla="*/ 338812 h 509406"/>
                  <a:gd name="connsiteX2249" fmla="*/ 1827373 w 2377881"/>
                  <a:gd name="connsiteY2249" fmla="*/ 339289 h 509406"/>
                  <a:gd name="connsiteX2250" fmla="*/ 1827945 w 2377881"/>
                  <a:gd name="connsiteY2250" fmla="*/ 338622 h 509406"/>
                  <a:gd name="connsiteX2251" fmla="*/ 1830803 w 2377881"/>
                  <a:gd name="connsiteY2251" fmla="*/ 334526 h 509406"/>
                  <a:gd name="connsiteX2252" fmla="*/ 1835946 w 2377881"/>
                  <a:gd name="connsiteY2252" fmla="*/ 336145 h 509406"/>
                  <a:gd name="connsiteX2253" fmla="*/ 1839185 w 2377881"/>
                  <a:gd name="connsiteY2253" fmla="*/ 336050 h 509406"/>
                  <a:gd name="connsiteX2254" fmla="*/ 1849567 w 2377881"/>
                  <a:gd name="connsiteY2254" fmla="*/ 337955 h 509406"/>
                  <a:gd name="connsiteX2255" fmla="*/ 1852805 w 2377881"/>
                  <a:gd name="connsiteY2255" fmla="*/ 335383 h 509406"/>
                  <a:gd name="connsiteX2256" fmla="*/ 1856330 w 2377881"/>
                  <a:gd name="connsiteY2256" fmla="*/ 332526 h 509406"/>
                  <a:gd name="connsiteX2257" fmla="*/ 1861568 w 2377881"/>
                  <a:gd name="connsiteY2257" fmla="*/ 335860 h 509406"/>
                  <a:gd name="connsiteX2258" fmla="*/ 1865855 w 2377881"/>
                  <a:gd name="connsiteY2258" fmla="*/ 334717 h 509406"/>
                  <a:gd name="connsiteX2259" fmla="*/ 1868426 w 2377881"/>
                  <a:gd name="connsiteY2259" fmla="*/ 335288 h 509406"/>
                  <a:gd name="connsiteX2260" fmla="*/ 1872712 w 2377881"/>
                  <a:gd name="connsiteY2260" fmla="*/ 335288 h 509406"/>
                  <a:gd name="connsiteX2261" fmla="*/ 1876999 w 2377881"/>
                  <a:gd name="connsiteY2261" fmla="*/ 331383 h 509406"/>
                  <a:gd name="connsiteX2262" fmla="*/ 1883095 w 2377881"/>
                  <a:gd name="connsiteY2262" fmla="*/ 322048 h 509406"/>
                  <a:gd name="connsiteX2263" fmla="*/ 1882237 w 2377881"/>
                  <a:gd name="connsiteY2263" fmla="*/ 321763 h 509406"/>
                  <a:gd name="connsiteX2264" fmla="*/ 1878332 w 2377881"/>
                  <a:gd name="connsiteY2264" fmla="*/ 324239 h 509406"/>
                  <a:gd name="connsiteX2265" fmla="*/ 1878332 w 2377881"/>
                  <a:gd name="connsiteY2265" fmla="*/ 324706 h 509406"/>
                  <a:gd name="connsiteX2266" fmla="*/ 1870617 w 2377881"/>
                  <a:gd name="connsiteY2266" fmla="*/ 324525 h 509406"/>
                  <a:gd name="connsiteX2267" fmla="*/ 1867855 w 2377881"/>
                  <a:gd name="connsiteY2267" fmla="*/ 323763 h 509406"/>
                  <a:gd name="connsiteX2268" fmla="*/ 1861568 w 2377881"/>
                  <a:gd name="connsiteY2268" fmla="*/ 322239 h 509406"/>
                  <a:gd name="connsiteX2269" fmla="*/ 1857282 w 2377881"/>
                  <a:gd name="connsiteY2269" fmla="*/ 325954 h 509406"/>
                  <a:gd name="connsiteX2270" fmla="*/ 1857187 w 2377881"/>
                  <a:gd name="connsiteY2270" fmla="*/ 325954 h 509406"/>
                  <a:gd name="connsiteX2271" fmla="*/ 1856901 w 2377881"/>
                  <a:gd name="connsiteY2271" fmla="*/ 329859 h 509406"/>
                  <a:gd name="connsiteX2272" fmla="*/ 1850424 w 2377881"/>
                  <a:gd name="connsiteY2272" fmla="*/ 329002 h 509406"/>
                  <a:gd name="connsiteX2273" fmla="*/ 1846709 w 2377881"/>
                  <a:gd name="connsiteY2273" fmla="*/ 325382 h 509406"/>
                  <a:gd name="connsiteX2274" fmla="*/ 1845280 w 2377881"/>
                  <a:gd name="connsiteY2274" fmla="*/ 325763 h 509406"/>
                  <a:gd name="connsiteX2275" fmla="*/ 1843757 w 2377881"/>
                  <a:gd name="connsiteY2275" fmla="*/ 326239 h 509406"/>
                  <a:gd name="connsiteX2276" fmla="*/ 1836708 w 2377881"/>
                  <a:gd name="connsiteY2276" fmla="*/ 329287 h 509406"/>
                  <a:gd name="connsiteX2277" fmla="*/ 1826421 w 2377881"/>
                  <a:gd name="connsiteY2277" fmla="*/ 327573 h 509406"/>
                  <a:gd name="connsiteX2278" fmla="*/ 1828802 w 2377881"/>
                  <a:gd name="connsiteY2278" fmla="*/ 325287 h 509406"/>
                  <a:gd name="connsiteX2279" fmla="*/ 1830612 w 2377881"/>
                  <a:gd name="connsiteY2279" fmla="*/ 323572 h 509406"/>
                  <a:gd name="connsiteX2280" fmla="*/ 1823468 w 2377881"/>
                  <a:gd name="connsiteY2280" fmla="*/ 321572 h 509406"/>
                  <a:gd name="connsiteX2281" fmla="*/ 1069850 w 2377881"/>
                  <a:gd name="connsiteY2281" fmla="*/ 320620 h 509406"/>
                  <a:gd name="connsiteX2282" fmla="*/ 1067374 w 2377881"/>
                  <a:gd name="connsiteY2282" fmla="*/ 323191 h 509406"/>
                  <a:gd name="connsiteX2283" fmla="*/ 1067850 w 2377881"/>
                  <a:gd name="connsiteY2283" fmla="*/ 323191 h 509406"/>
                  <a:gd name="connsiteX2284" fmla="*/ 1072136 w 2377881"/>
                  <a:gd name="connsiteY2284" fmla="*/ 327859 h 509406"/>
                  <a:gd name="connsiteX2285" fmla="*/ 1071946 w 2377881"/>
                  <a:gd name="connsiteY2285" fmla="*/ 329192 h 509406"/>
                  <a:gd name="connsiteX2286" fmla="*/ 1075660 w 2377881"/>
                  <a:gd name="connsiteY2286" fmla="*/ 328144 h 509406"/>
                  <a:gd name="connsiteX2287" fmla="*/ 1069850 w 2377881"/>
                  <a:gd name="connsiteY2287" fmla="*/ 320620 h 509406"/>
                  <a:gd name="connsiteX2288" fmla="*/ 233270 w 2377881"/>
                  <a:gd name="connsiteY2288" fmla="*/ 317381 h 509406"/>
                  <a:gd name="connsiteX2289" fmla="*/ 235651 w 2377881"/>
                  <a:gd name="connsiteY2289" fmla="*/ 317381 h 509406"/>
                  <a:gd name="connsiteX2290" fmla="*/ 243462 w 2377881"/>
                  <a:gd name="connsiteY2290" fmla="*/ 319572 h 509406"/>
                  <a:gd name="connsiteX2291" fmla="*/ 244891 w 2377881"/>
                  <a:gd name="connsiteY2291" fmla="*/ 319858 h 509406"/>
                  <a:gd name="connsiteX2292" fmla="*/ 240890 w 2377881"/>
                  <a:gd name="connsiteY2292" fmla="*/ 326906 h 509406"/>
                  <a:gd name="connsiteX2293" fmla="*/ 242033 w 2377881"/>
                  <a:gd name="connsiteY2293" fmla="*/ 330907 h 509406"/>
                  <a:gd name="connsiteX2294" fmla="*/ 239557 w 2377881"/>
                  <a:gd name="connsiteY2294" fmla="*/ 331859 h 509406"/>
                  <a:gd name="connsiteX2295" fmla="*/ 238890 w 2377881"/>
                  <a:gd name="connsiteY2295" fmla="*/ 331955 h 509406"/>
                  <a:gd name="connsiteX2296" fmla="*/ 234127 w 2377881"/>
                  <a:gd name="connsiteY2296" fmla="*/ 326621 h 509406"/>
                  <a:gd name="connsiteX2297" fmla="*/ 231841 w 2377881"/>
                  <a:gd name="connsiteY2297" fmla="*/ 324716 h 509406"/>
                  <a:gd name="connsiteX2298" fmla="*/ 229841 w 2377881"/>
                  <a:gd name="connsiteY2298" fmla="*/ 323573 h 509406"/>
                  <a:gd name="connsiteX2299" fmla="*/ 228603 w 2377881"/>
                  <a:gd name="connsiteY2299" fmla="*/ 323096 h 509406"/>
                  <a:gd name="connsiteX2300" fmla="*/ 228793 w 2377881"/>
                  <a:gd name="connsiteY2300" fmla="*/ 326716 h 509406"/>
                  <a:gd name="connsiteX2301" fmla="*/ 226222 w 2377881"/>
                  <a:gd name="connsiteY2301" fmla="*/ 327573 h 509406"/>
                  <a:gd name="connsiteX2302" fmla="*/ 222031 w 2377881"/>
                  <a:gd name="connsiteY2302" fmla="*/ 323096 h 509406"/>
                  <a:gd name="connsiteX2303" fmla="*/ 224031 w 2377881"/>
                  <a:gd name="connsiteY2303" fmla="*/ 321572 h 509406"/>
                  <a:gd name="connsiteX2304" fmla="*/ 228603 w 2377881"/>
                  <a:gd name="connsiteY2304" fmla="*/ 320810 h 509406"/>
                  <a:gd name="connsiteX2305" fmla="*/ 233270 w 2377881"/>
                  <a:gd name="connsiteY2305" fmla="*/ 317381 h 509406"/>
                  <a:gd name="connsiteX2306" fmla="*/ 1913146 w 2377881"/>
                  <a:gd name="connsiteY2306" fmla="*/ 317155 h 509406"/>
                  <a:gd name="connsiteX2307" fmla="*/ 1906526 w 2377881"/>
                  <a:gd name="connsiteY2307" fmla="*/ 317191 h 509406"/>
                  <a:gd name="connsiteX2308" fmla="*/ 1907098 w 2377881"/>
                  <a:gd name="connsiteY2308" fmla="*/ 322239 h 509406"/>
                  <a:gd name="connsiteX2309" fmla="*/ 1907098 w 2377881"/>
                  <a:gd name="connsiteY2309" fmla="*/ 322525 h 509406"/>
                  <a:gd name="connsiteX2310" fmla="*/ 1902145 w 2377881"/>
                  <a:gd name="connsiteY2310" fmla="*/ 322620 h 509406"/>
                  <a:gd name="connsiteX2311" fmla="*/ 1903479 w 2377881"/>
                  <a:gd name="connsiteY2311" fmla="*/ 319381 h 509406"/>
                  <a:gd name="connsiteX2312" fmla="*/ 1901859 w 2377881"/>
                  <a:gd name="connsiteY2312" fmla="*/ 321953 h 509406"/>
                  <a:gd name="connsiteX2313" fmla="*/ 1898144 w 2377881"/>
                  <a:gd name="connsiteY2313" fmla="*/ 330049 h 509406"/>
                  <a:gd name="connsiteX2314" fmla="*/ 1891191 w 2377881"/>
                  <a:gd name="connsiteY2314" fmla="*/ 321572 h 509406"/>
                  <a:gd name="connsiteX2315" fmla="*/ 1886905 w 2377881"/>
                  <a:gd name="connsiteY2315" fmla="*/ 322810 h 509406"/>
                  <a:gd name="connsiteX2316" fmla="*/ 1890905 w 2377881"/>
                  <a:gd name="connsiteY2316" fmla="*/ 326620 h 509406"/>
                  <a:gd name="connsiteX2317" fmla="*/ 1886714 w 2377881"/>
                  <a:gd name="connsiteY2317" fmla="*/ 332431 h 509406"/>
                  <a:gd name="connsiteX2318" fmla="*/ 1894906 w 2377881"/>
                  <a:gd name="connsiteY2318" fmla="*/ 334907 h 509406"/>
                  <a:gd name="connsiteX2319" fmla="*/ 1898144 w 2377881"/>
                  <a:gd name="connsiteY2319" fmla="*/ 333859 h 509406"/>
                  <a:gd name="connsiteX2320" fmla="*/ 1909098 w 2377881"/>
                  <a:gd name="connsiteY2320" fmla="*/ 334240 h 509406"/>
                  <a:gd name="connsiteX2321" fmla="*/ 1910622 w 2377881"/>
                  <a:gd name="connsiteY2321" fmla="*/ 333002 h 509406"/>
                  <a:gd name="connsiteX2322" fmla="*/ 1919575 w 2377881"/>
                  <a:gd name="connsiteY2322" fmla="*/ 335383 h 509406"/>
                  <a:gd name="connsiteX2323" fmla="*/ 1921290 w 2377881"/>
                  <a:gd name="connsiteY2323" fmla="*/ 332431 h 509406"/>
                  <a:gd name="connsiteX2324" fmla="*/ 1915194 w 2377881"/>
                  <a:gd name="connsiteY2324" fmla="*/ 320048 h 509406"/>
                  <a:gd name="connsiteX2325" fmla="*/ 1913146 w 2377881"/>
                  <a:gd name="connsiteY2325" fmla="*/ 317155 h 509406"/>
                  <a:gd name="connsiteX2326" fmla="*/ 421960 w 2377881"/>
                  <a:gd name="connsiteY2326" fmla="*/ 315381 h 509406"/>
                  <a:gd name="connsiteX2327" fmla="*/ 419959 w 2377881"/>
                  <a:gd name="connsiteY2327" fmla="*/ 317381 h 509406"/>
                  <a:gd name="connsiteX2328" fmla="*/ 419769 w 2377881"/>
                  <a:gd name="connsiteY2328" fmla="*/ 320524 h 509406"/>
                  <a:gd name="connsiteX2329" fmla="*/ 419674 w 2377881"/>
                  <a:gd name="connsiteY2329" fmla="*/ 320810 h 509406"/>
                  <a:gd name="connsiteX2330" fmla="*/ 417388 w 2377881"/>
                  <a:gd name="connsiteY2330" fmla="*/ 319286 h 509406"/>
                  <a:gd name="connsiteX2331" fmla="*/ 412054 w 2377881"/>
                  <a:gd name="connsiteY2331" fmla="*/ 315571 h 509406"/>
                  <a:gd name="connsiteX2332" fmla="*/ 410053 w 2377881"/>
                  <a:gd name="connsiteY2332" fmla="*/ 315857 h 509406"/>
                  <a:gd name="connsiteX2333" fmla="*/ 409768 w 2377881"/>
                  <a:gd name="connsiteY2333" fmla="*/ 315857 h 509406"/>
                  <a:gd name="connsiteX2334" fmla="*/ 412149 w 2377881"/>
                  <a:gd name="connsiteY2334" fmla="*/ 318619 h 509406"/>
                  <a:gd name="connsiteX2335" fmla="*/ 410911 w 2377881"/>
                  <a:gd name="connsiteY2335" fmla="*/ 325763 h 509406"/>
                  <a:gd name="connsiteX2336" fmla="*/ 412340 w 2377881"/>
                  <a:gd name="connsiteY2336" fmla="*/ 325668 h 509406"/>
                  <a:gd name="connsiteX2337" fmla="*/ 423103 w 2377881"/>
                  <a:gd name="connsiteY2337" fmla="*/ 324811 h 509406"/>
                  <a:gd name="connsiteX2338" fmla="*/ 429484 w 2377881"/>
                  <a:gd name="connsiteY2338" fmla="*/ 331097 h 509406"/>
                  <a:gd name="connsiteX2339" fmla="*/ 424532 w 2377881"/>
                  <a:gd name="connsiteY2339" fmla="*/ 320048 h 509406"/>
                  <a:gd name="connsiteX2340" fmla="*/ 424912 w 2377881"/>
                  <a:gd name="connsiteY2340" fmla="*/ 316429 h 509406"/>
                  <a:gd name="connsiteX2341" fmla="*/ 421960 w 2377881"/>
                  <a:gd name="connsiteY2341" fmla="*/ 315381 h 509406"/>
                  <a:gd name="connsiteX2342" fmla="*/ 1705549 w 2377881"/>
                  <a:gd name="connsiteY2342" fmla="*/ 313762 h 509406"/>
                  <a:gd name="connsiteX2343" fmla="*/ 1693547 w 2377881"/>
                  <a:gd name="connsiteY2343" fmla="*/ 316238 h 509406"/>
                  <a:gd name="connsiteX2344" fmla="*/ 1693356 w 2377881"/>
                  <a:gd name="connsiteY2344" fmla="*/ 318048 h 509406"/>
                  <a:gd name="connsiteX2345" fmla="*/ 1702405 w 2377881"/>
                  <a:gd name="connsiteY2345" fmla="*/ 319286 h 509406"/>
                  <a:gd name="connsiteX2346" fmla="*/ 1704501 w 2377881"/>
                  <a:gd name="connsiteY2346" fmla="*/ 319286 h 509406"/>
                  <a:gd name="connsiteX2347" fmla="*/ 1706596 w 2377881"/>
                  <a:gd name="connsiteY2347" fmla="*/ 314238 h 509406"/>
                  <a:gd name="connsiteX2348" fmla="*/ 2323436 w 2377881"/>
                  <a:gd name="connsiteY2348" fmla="*/ 311191 h 509406"/>
                  <a:gd name="connsiteX2349" fmla="*/ 2334866 w 2377881"/>
                  <a:gd name="connsiteY2349" fmla="*/ 316906 h 509406"/>
                  <a:gd name="connsiteX2350" fmla="*/ 2335342 w 2377881"/>
                  <a:gd name="connsiteY2350" fmla="*/ 320049 h 509406"/>
                  <a:gd name="connsiteX2351" fmla="*/ 2325626 w 2377881"/>
                  <a:gd name="connsiteY2351" fmla="*/ 313762 h 509406"/>
                  <a:gd name="connsiteX2352" fmla="*/ 2323436 w 2377881"/>
                  <a:gd name="connsiteY2352" fmla="*/ 311191 h 509406"/>
                  <a:gd name="connsiteX2353" fmla="*/ 2293527 w 2377881"/>
                  <a:gd name="connsiteY2353" fmla="*/ 310333 h 509406"/>
                  <a:gd name="connsiteX2354" fmla="*/ 2301909 w 2377881"/>
                  <a:gd name="connsiteY2354" fmla="*/ 310428 h 509406"/>
                  <a:gd name="connsiteX2355" fmla="*/ 2302481 w 2377881"/>
                  <a:gd name="connsiteY2355" fmla="*/ 314524 h 509406"/>
                  <a:gd name="connsiteX2356" fmla="*/ 2297337 w 2377881"/>
                  <a:gd name="connsiteY2356" fmla="*/ 314714 h 509406"/>
                  <a:gd name="connsiteX2357" fmla="*/ 2294099 w 2377881"/>
                  <a:gd name="connsiteY2357" fmla="*/ 315572 h 509406"/>
                  <a:gd name="connsiteX2358" fmla="*/ 2293527 w 2377881"/>
                  <a:gd name="connsiteY2358" fmla="*/ 310333 h 509406"/>
                  <a:gd name="connsiteX2359" fmla="*/ 2004443 w 2377881"/>
                  <a:gd name="connsiteY2359" fmla="*/ 306999 h 509406"/>
                  <a:gd name="connsiteX2360" fmla="*/ 2002919 w 2377881"/>
                  <a:gd name="connsiteY2360" fmla="*/ 309952 h 509406"/>
                  <a:gd name="connsiteX2361" fmla="*/ 2008158 w 2377881"/>
                  <a:gd name="connsiteY2361" fmla="*/ 312714 h 509406"/>
                  <a:gd name="connsiteX2362" fmla="*/ 2020064 w 2377881"/>
                  <a:gd name="connsiteY2362" fmla="*/ 314047 h 509406"/>
                  <a:gd name="connsiteX2363" fmla="*/ 2016540 w 2377881"/>
                  <a:gd name="connsiteY2363" fmla="*/ 312809 h 509406"/>
                  <a:gd name="connsiteX2364" fmla="*/ 2010635 w 2377881"/>
                  <a:gd name="connsiteY2364" fmla="*/ 308809 h 509406"/>
                  <a:gd name="connsiteX2365" fmla="*/ 2004443 w 2377881"/>
                  <a:gd name="connsiteY2365" fmla="*/ 306999 h 509406"/>
                  <a:gd name="connsiteX2366" fmla="*/ 2342486 w 2377881"/>
                  <a:gd name="connsiteY2366" fmla="*/ 304522 h 509406"/>
                  <a:gd name="connsiteX2367" fmla="*/ 2344486 w 2377881"/>
                  <a:gd name="connsiteY2367" fmla="*/ 304713 h 509406"/>
                  <a:gd name="connsiteX2368" fmla="*/ 2349058 w 2377881"/>
                  <a:gd name="connsiteY2368" fmla="*/ 304999 h 509406"/>
                  <a:gd name="connsiteX2369" fmla="*/ 2348391 w 2377881"/>
                  <a:gd name="connsiteY2369" fmla="*/ 311285 h 509406"/>
                  <a:gd name="connsiteX2370" fmla="*/ 2345438 w 2377881"/>
                  <a:gd name="connsiteY2370" fmla="*/ 312047 h 509406"/>
                  <a:gd name="connsiteX2371" fmla="*/ 2335913 w 2377881"/>
                  <a:gd name="connsiteY2371" fmla="*/ 312428 h 509406"/>
                  <a:gd name="connsiteX2372" fmla="*/ 2333532 w 2377881"/>
                  <a:gd name="connsiteY2372" fmla="*/ 311857 h 509406"/>
                  <a:gd name="connsiteX2373" fmla="*/ 2333818 w 2377881"/>
                  <a:gd name="connsiteY2373" fmla="*/ 308142 h 509406"/>
                  <a:gd name="connsiteX2374" fmla="*/ 2342486 w 2377881"/>
                  <a:gd name="connsiteY2374" fmla="*/ 304522 h 509406"/>
                  <a:gd name="connsiteX2375" fmla="*/ 1749459 w 2377881"/>
                  <a:gd name="connsiteY2375" fmla="*/ 304332 h 509406"/>
                  <a:gd name="connsiteX2376" fmla="*/ 1742982 w 2377881"/>
                  <a:gd name="connsiteY2376" fmla="*/ 311571 h 509406"/>
                  <a:gd name="connsiteX2377" fmla="*/ 1745935 w 2377881"/>
                  <a:gd name="connsiteY2377" fmla="*/ 313285 h 509406"/>
                  <a:gd name="connsiteX2378" fmla="*/ 1747078 w 2377881"/>
                  <a:gd name="connsiteY2378" fmla="*/ 313000 h 509406"/>
                  <a:gd name="connsiteX2379" fmla="*/ 1753745 w 2377881"/>
                  <a:gd name="connsiteY2379" fmla="*/ 310904 h 509406"/>
                  <a:gd name="connsiteX2380" fmla="*/ 1753745 w 2377881"/>
                  <a:gd name="connsiteY2380" fmla="*/ 306713 h 509406"/>
                  <a:gd name="connsiteX2381" fmla="*/ 2217708 w 2377881"/>
                  <a:gd name="connsiteY2381" fmla="*/ 301474 h 509406"/>
                  <a:gd name="connsiteX2382" fmla="*/ 2211707 w 2377881"/>
                  <a:gd name="connsiteY2382" fmla="*/ 306237 h 509406"/>
                  <a:gd name="connsiteX2383" fmla="*/ 2218565 w 2377881"/>
                  <a:gd name="connsiteY2383" fmla="*/ 305189 h 509406"/>
                  <a:gd name="connsiteX2384" fmla="*/ 2221042 w 2377881"/>
                  <a:gd name="connsiteY2384" fmla="*/ 308618 h 509406"/>
                  <a:gd name="connsiteX2385" fmla="*/ 2222185 w 2377881"/>
                  <a:gd name="connsiteY2385" fmla="*/ 316429 h 509406"/>
                  <a:gd name="connsiteX2386" fmla="*/ 2232853 w 2377881"/>
                  <a:gd name="connsiteY2386" fmla="*/ 313381 h 509406"/>
                  <a:gd name="connsiteX2387" fmla="*/ 2228472 w 2377881"/>
                  <a:gd name="connsiteY2387" fmla="*/ 302046 h 509406"/>
                  <a:gd name="connsiteX2388" fmla="*/ 2217708 w 2377881"/>
                  <a:gd name="connsiteY2388" fmla="*/ 301474 h 509406"/>
                  <a:gd name="connsiteX2389" fmla="*/ 2193134 w 2377881"/>
                  <a:gd name="connsiteY2389" fmla="*/ 301284 h 509406"/>
                  <a:gd name="connsiteX2390" fmla="*/ 2194181 w 2377881"/>
                  <a:gd name="connsiteY2390" fmla="*/ 306713 h 509406"/>
                  <a:gd name="connsiteX2391" fmla="*/ 2199515 w 2377881"/>
                  <a:gd name="connsiteY2391" fmla="*/ 309190 h 509406"/>
                  <a:gd name="connsiteX2392" fmla="*/ 2197991 w 2377881"/>
                  <a:gd name="connsiteY2392" fmla="*/ 313190 h 509406"/>
                  <a:gd name="connsiteX2393" fmla="*/ 2207993 w 2377881"/>
                  <a:gd name="connsiteY2393" fmla="*/ 314047 h 509406"/>
                  <a:gd name="connsiteX2394" fmla="*/ 2211231 w 2377881"/>
                  <a:gd name="connsiteY2394" fmla="*/ 315190 h 509406"/>
                  <a:gd name="connsiteX2395" fmla="*/ 2211803 w 2377881"/>
                  <a:gd name="connsiteY2395" fmla="*/ 315381 h 509406"/>
                  <a:gd name="connsiteX2396" fmla="*/ 2209802 w 2377881"/>
                  <a:gd name="connsiteY2396" fmla="*/ 311857 h 509406"/>
                  <a:gd name="connsiteX2397" fmla="*/ 2207612 w 2377881"/>
                  <a:gd name="connsiteY2397" fmla="*/ 311095 h 509406"/>
                  <a:gd name="connsiteX2398" fmla="*/ 2206278 w 2377881"/>
                  <a:gd name="connsiteY2398" fmla="*/ 309475 h 509406"/>
                  <a:gd name="connsiteX2399" fmla="*/ 2205135 w 2377881"/>
                  <a:gd name="connsiteY2399" fmla="*/ 307380 h 509406"/>
                  <a:gd name="connsiteX2400" fmla="*/ 2197705 w 2377881"/>
                  <a:gd name="connsiteY2400" fmla="*/ 304903 h 509406"/>
                  <a:gd name="connsiteX2401" fmla="*/ 2197039 w 2377881"/>
                  <a:gd name="connsiteY2401" fmla="*/ 304332 h 509406"/>
                  <a:gd name="connsiteX2402" fmla="*/ 1731552 w 2377881"/>
                  <a:gd name="connsiteY2402" fmla="*/ 300427 h 509406"/>
                  <a:gd name="connsiteX2403" fmla="*/ 1729361 w 2377881"/>
                  <a:gd name="connsiteY2403" fmla="*/ 300617 h 509406"/>
                  <a:gd name="connsiteX2404" fmla="*/ 1724980 w 2377881"/>
                  <a:gd name="connsiteY2404" fmla="*/ 306237 h 509406"/>
                  <a:gd name="connsiteX2405" fmla="*/ 1725361 w 2377881"/>
                  <a:gd name="connsiteY2405" fmla="*/ 307285 h 509406"/>
                  <a:gd name="connsiteX2406" fmla="*/ 1725170 w 2377881"/>
                  <a:gd name="connsiteY2406" fmla="*/ 310333 h 509406"/>
                  <a:gd name="connsiteX2407" fmla="*/ 1727932 w 2377881"/>
                  <a:gd name="connsiteY2407" fmla="*/ 312428 h 509406"/>
                  <a:gd name="connsiteX2408" fmla="*/ 1729266 w 2377881"/>
                  <a:gd name="connsiteY2408" fmla="*/ 312047 h 509406"/>
                  <a:gd name="connsiteX2409" fmla="*/ 1731171 w 2377881"/>
                  <a:gd name="connsiteY2409" fmla="*/ 311571 h 509406"/>
                  <a:gd name="connsiteX2410" fmla="*/ 1732029 w 2377881"/>
                  <a:gd name="connsiteY2410" fmla="*/ 306808 h 509406"/>
                  <a:gd name="connsiteX2411" fmla="*/ 1735457 w 2377881"/>
                  <a:gd name="connsiteY2411" fmla="*/ 304808 h 509406"/>
                  <a:gd name="connsiteX2412" fmla="*/ 1737648 w 2377881"/>
                  <a:gd name="connsiteY2412" fmla="*/ 303475 h 509406"/>
                  <a:gd name="connsiteX2413" fmla="*/ 1731552 w 2377881"/>
                  <a:gd name="connsiteY2413" fmla="*/ 300427 h 509406"/>
                  <a:gd name="connsiteX2414" fmla="*/ 1886333 w 2377881"/>
                  <a:gd name="connsiteY2414" fmla="*/ 298426 h 509406"/>
                  <a:gd name="connsiteX2415" fmla="*/ 1885190 w 2377881"/>
                  <a:gd name="connsiteY2415" fmla="*/ 302141 h 509406"/>
                  <a:gd name="connsiteX2416" fmla="*/ 1891953 w 2377881"/>
                  <a:gd name="connsiteY2416" fmla="*/ 303570 h 509406"/>
                  <a:gd name="connsiteX2417" fmla="*/ 1886333 w 2377881"/>
                  <a:gd name="connsiteY2417" fmla="*/ 298426 h 509406"/>
                  <a:gd name="connsiteX2418" fmla="*/ 190883 w 2377881"/>
                  <a:gd name="connsiteY2418" fmla="*/ 292902 h 509406"/>
                  <a:gd name="connsiteX2419" fmla="*/ 185549 w 2377881"/>
                  <a:gd name="connsiteY2419" fmla="*/ 297188 h 509406"/>
                  <a:gd name="connsiteX2420" fmla="*/ 190026 w 2377881"/>
                  <a:gd name="connsiteY2420" fmla="*/ 299093 h 509406"/>
                  <a:gd name="connsiteX2421" fmla="*/ 191741 w 2377881"/>
                  <a:gd name="connsiteY2421" fmla="*/ 298522 h 509406"/>
                  <a:gd name="connsiteX2422" fmla="*/ 193074 w 2377881"/>
                  <a:gd name="connsiteY2422" fmla="*/ 298045 h 509406"/>
                  <a:gd name="connsiteX2423" fmla="*/ 194217 w 2377881"/>
                  <a:gd name="connsiteY2423" fmla="*/ 294997 h 509406"/>
                  <a:gd name="connsiteX2424" fmla="*/ 193169 w 2377881"/>
                  <a:gd name="connsiteY2424" fmla="*/ 294331 h 509406"/>
                  <a:gd name="connsiteX2425" fmla="*/ 439867 w 2377881"/>
                  <a:gd name="connsiteY2425" fmla="*/ 290140 h 509406"/>
                  <a:gd name="connsiteX2426" fmla="*/ 433390 w 2377881"/>
                  <a:gd name="connsiteY2426" fmla="*/ 297283 h 509406"/>
                  <a:gd name="connsiteX2427" fmla="*/ 439581 w 2377881"/>
                  <a:gd name="connsiteY2427" fmla="*/ 293473 h 509406"/>
                  <a:gd name="connsiteX2428" fmla="*/ 439771 w 2377881"/>
                  <a:gd name="connsiteY2428" fmla="*/ 290806 h 509406"/>
                  <a:gd name="connsiteX2429" fmla="*/ 4574 w 2377881"/>
                  <a:gd name="connsiteY2429" fmla="*/ 286045 h 509406"/>
                  <a:gd name="connsiteX2430" fmla="*/ 8289 w 2377881"/>
                  <a:gd name="connsiteY2430" fmla="*/ 287092 h 509406"/>
                  <a:gd name="connsiteX2431" fmla="*/ 14099 w 2377881"/>
                  <a:gd name="connsiteY2431" fmla="*/ 292236 h 509406"/>
                  <a:gd name="connsiteX2432" fmla="*/ 8479 w 2377881"/>
                  <a:gd name="connsiteY2432" fmla="*/ 291855 h 509406"/>
                  <a:gd name="connsiteX2433" fmla="*/ 7432 w 2377881"/>
                  <a:gd name="connsiteY2433" fmla="*/ 291188 h 509406"/>
                  <a:gd name="connsiteX2434" fmla="*/ 2955 w 2377881"/>
                  <a:gd name="connsiteY2434" fmla="*/ 290045 h 509406"/>
                  <a:gd name="connsiteX2435" fmla="*/ 2 w 2377881"/>
                  <a:gd name="connsiteY2435" fmla="*/ 287854 h 509406"/>
                  <a:gd name="connsiteX2436" fmla="*/ 4574 w 2377881"/>
                  <a:gd name="connsiteY2436" fmla="*/ 286045 h 509406"/>
                  <a:gd name="connsiteX2437" fmla="*/ 422436 w 2377881"/>
                  <a:gd name="connsiteY2437" fmla="*/ 285949 h 509406"/>
                  <a:gd name="connsiteX2438" fmla="*/ 418245 w 2377881"/>
                  <a:gd name="connsiteY2438" fmla="*/ 286615 h 509406"/>
                  <a:gd name="connsiteX2439" fmla="*/ 419293 w 2377881"/>
                  <a:gd name="connsiteY2439" fmla="*/ 291759 h 509406"/>
                  <a:gd name="connsiteX2440" fmla="*/ 418340 w 2377881"/>
                  <a:gd name="connsiteY2440" fmla="*/ 292521 h 509406"/>
                  <a:gd name="connsiteX2441" fmla="*/ 417483 w 2377881"/>
                  <a:gd name="connsiteY2441" fmla="*/ 295188 h 509406"/>
                  <a:gd name="connsiteX2442" fmla="*/ 420531 w 2377881"/>
                  <a:gd name="connsiteY2442" fmla="*/ 296236 h 509406"/>
                  <a:gd name="connsiteX2443" fmla="*/ 423008 w 2377881"/>
                  <a:gd name="connsiteY2443" fmla="*/ 294521 h 509406"/>
                  <a:gd name="connsiteX2444" fmla="*/ 427865 w 2377881"/>
                  <a:gd name="connsiteY2444" fmla="*/ 287473 h 509406"/>
                  <a:gd name="connsiteX2445" fmla="*/ 427008 w 2377881"/>
                  <a:gd name="connsiteY2445" fmla="*/ 286615 h 509406"/>
                  <a:gd name="connsiteX2446" fmla="*/ 422436 w 2377881"/>
                  <a:gd name="connsiteY2446" fmla="*/ 285949 h 509406"/>
                  <a:gd name="connsiteX2447" fmla="*/ 321566 w 2377881"/>
                  <a:gd name="connsiteY2447" fmla="*/ 285472 h 509406"/>
                  <a:gd name="connsiteX2448" fmla="*/ 320709 w 2377881"/>
                  <a:gd name="connsiteY2448" fmla="*/ 291759 h 509406"/>
                  <a:gd name="connsiteX2449" fmla="*/ 325376 w 2377881"/>
                  <a:gd name="connsiteY2449" fmla="*/ 292426 h 509406"/>
                  <a:gd name="connsiteX2450" fmla="*/ 325471 w 2377881"/>
                  <a:gd name="connsiteY2450" fmla="*/ 286234 h 509406"/>
                  <a:gd name="connsiteX2451" fmla="*/ 323566 w 2377881"/>
                  <a:gd name="connsiteY2451" fmla="*/ 285853 h 509406"/>
                  <a:gd name="connsiteX2452" fmla="*/ 403291 w 2377881"/>
                  <a:gd name="connsiteY2452" fmla="*/ 284901 h 509406"/>
                  <a:gd name="connsiteX2453" fmla="*/ 397197 w 2377881"/>
                  <a:gd name="connsiteY2453" fmla="*/ 289297 h 509406"/>
                  <a:gd name="connsiteX2454" fmla="*/ 397100 w 2377881"/>
                  <a:gd name="connsiteY2454" fmla="*/ 289282 h 509406"/>
                  <a:gd name="connsiteX2455" fmla="*/ 395766 w 2377881"/>
                  <a:gd name="connsiteY2455" fmla="*/ 290330 h 509406"/>
                  <a:gd name="connsiteX2456" fmla="*/ 397197 w 2377881"/>
                  <a:gd name="connsiteY2456" fmla="*/ 289297 h 509406"/>
                  <a:gd name="connsiteX2457" fmla="*/ 401386 w 2377881"/>
                  <a:gd name="connsiteY2457" fmla="*/ 289949 h 509406"/>
                  <a:gd name="connsiteX2458" fmla="*/ 404434 w 2377881"/>
                  <a:gd name="connsiteY2458" fmla="*/ 290425 h 509406"/>
                  <a:gd name="connsiteX2459" fmla="*/ 403291 w 2377881"/>
                  <a:gd name="connsiteY2459" fmla="*/ 284901 h 509406"/>
                  <a:gd name="connsiteX2460" fmla="*/ 369191 w 2377881"/>
                  <a:gd name="connsiteY2460" fmla="*/ 284425 h 509406"/>
                  <a:gd name="connsiteX2461" fmla="*/ 369096 w 2377881"/>
                  <a:gd name="connsiteY2461" fmla="*/ 284615 h 509406"/>
                  <a:gd name="connsiteX2462" fmla="*/ 367191 w 2377881"/>
                  <a:gd name="connsiteY2462" fmla="*/ 291283 h 509406"/>
                  <a:gd name="connsiteX2463" fmla="*/ 358047 w 2377881"/>
                  <a:gd name="connsiteY2463" fmla="*/ 292902 h 509406"/>
                  <a:gd name="connsiteX2464" fmla="*/ 361762 w 2377881"/>
                  <a:gd name="connsiteY2464" fmla="*/ 293664 h 509406"/>
                  <a:gd name="connsiteX2465" fmla="*/ 363381 w 2377881"/>
                  <a:gd name="connsiteY2465" fmla="*/ 294045 h 509406"/>
                  <a:gd name="connsiteX2466" fmla="*/ 371953 w 2377881"/>
                  <a:gd name="connsiteY2466" fmla="*/ 293283 h 509406"/>
                  <a:gd name="connsiteX2467" fmla="*/ 378621 w 2377881"/>
                  <a:gd name="connsiteY2467" fmla="*/ 290521 h 509406"/>
                  <a:gd name="connsiteX2468" fmla="*/ 369191 w 2377881"/>
                  <a:gd name="connsiteY2468" fmla="*/ 284425 h 509406"/>
                  <a:gd name="connsiteX2469" fmla="*/ 177548 w 2377881"/>
                  <a:gd name="connsiteY2469" fmla="*/ 281186 h 509406"/>
                  <a:gd name="connsiteX2470" fmla="*/ 173452 w 2377881"/>
                  <a:gd name="connsiteY2470" fmla="*/ 286615 h 509406"/>
                  <a:gd name="connsiteX2471" fmla="*/ 173833 w 2377881"/>
                  <a:gd name="connsiteY2471" fmla="*/ 287758 h 509406"/>
                  <a:gd name="connsiteX2472" fmla="*/ 174405 w 2377881"/>
                  <a:gd name="connsiteY2472" fmla="*/ 289759 h 509406"/>
                  <a:gd name="connsiteX2473" fmla="*/ 174024 w 2377881"/>
                  <a:gd name="connsiteY2473" fmla="*/ 299188 h 509406"/>
                  <a:gd name="connsiteX2474" fmla="*/ 172976 w 2377881"/>
                  <a:gd name="connsiteY2474" fmla="*/ 302332 h 509406"/>
                  <a:gd name="connsiteX2475" fmla="*/ 175929 w 2377881"/>
                  <a:gd name="connsiteY2475" fmla="*/ 300903 h 509406"/>
                  <a:gd name="connsiteX2476" fmla="*/ 181263 w 2377881"/>
                  <a:gd name="connsiteY2476" fmla="*/ 293473 h 509406"/>
                  <a:gd name="connsiteX2477" fmla="*/ 180596 w 2377881"/>
                  <a:gd name="connsiteY2477" fmla="*/ 282901 h 509406"/>
                  <a:gd name="connsiteX2478" fmla="*/ 179358 w 2377881"/>
                  <a:gd name="connsiteY2478" fmla="*/ 282234 h 509406"/>
                  <a:gd name="connsiteX2479" fmla="*/ 2328484 w 2377881"/>
                  <a:gd name="connsiteY2479" fmla="*/ 269375 h 509406"/>
                  <a:gd name="connsiteX2480" fmla="*/ 2324674 w 2377881"/>
                  <a:gd name="connsiteY2480" fmla="*/ 270518 h 509406"/>
                  <a:gd name="connsiteX2481" fmla="*/ 2328674 w 2377881"/>
                  <a:gd name="connsiteY2481" fmla="*/ 277662 h 509406"/>
                  <a:gd name="connsiteX2482" fmla="*/ 2336294 w 2377881"/>
                  <a:gd name="connsiteY2482" fmla="*/ 277567 h 509406"/>
                  <a:gd name="connsiteX2483" fmla="*/ 2333818 w 2377881"/>
                  <a:gd name="connsiteY2483" fmla="*/ 275185 h 509406"/>
                  <a:gd name="connsiteX2484" fmla="*/ 2332008 w 2377881"/>
                  <a:gd name="connsiteY2484" fmla="*/ 273471 h 509406"/>
                  <a:gd name="connsiteX2485" fmla="*/ 2328484 w 2377881"/>
                  <a:gd name="connsiteY2485" fmla="*/ 269375 h 509406"/>
                  <a:gd name="connsiteX2486" fmla="*/ 2325341 w 2377881"/>
                  <a:gd name="connsiteY2486" fmla="*/ 258040 h 509406"/>
                  <a:gd name="connsiteX2487" fmla="*/ 2328960 w 2377881"/>
                  <a:gd name="connsiteY2487" fmla="*/ 264613 h 509406"/>
                  <a:gd name="connsiteX2488" fmla="*/ 2335818 w 2377881"/>
                  <a:gd name="connsiteY2488" fmla="*/ 265660 h 509406"/>
                  <a:gd name="connsiteX2489" fmla="*/ 2336961 w 2377881"/>
                  <a:gd name="connsiteY2489" fmla="*/ 264327 h 509406"/>
                  <a:gd name="connsiteX2490" fmla="*/ 2338961 w 2377881"/>
                  <a:gd name="connsiteY2490" fmla="*/ 262136 h 509406"/>
                  <a:gd name="connsiteX2491" fmla="*/ 2336199 w 2377881"/>
                  <a:gd name="connsiteY2491" fmla="*/ 258040 h 509406"/>
                  <a:gd name="connsiteX2492" fmla="*/ 2325341 w 2377881"/>
                  <a:gd name="connsiteY2492" fmla="*/ 258040 h 509406"/>
                  <a:gd name="connsiteX2493" fmla="*/ 2285240 w 2377881"/>
                  <a:gd name="connsiteY2493" fmla="*/ 257278 h 509406"/>
                  <a:gd name="connsiteX2494" fmla="*/ 2280573 w 2377881"/>
                  <a:gd name="connsiteY2494" fmla="*/ 258326 h 509406"/>
                  <a:gd name="connsiteX2495" fmla="*/ 2278382 w 2377881"/>
                  <a:gd name="connsiteY2495" fmla="*/ 266232 h 509406"/>
                  <a:gd name="connsiteX2496" fmla="*/ 2281907 w 2377881"/>
                  <a:gd name="connsiteY2496" fmla="*/ 263755 h 509406"/>
                  <a:gd name="connsiteX2497" fmla="*/ 2282764 w 2377881"/>
                  <a:gd name="connsiteY2497" fmla="*/ 262993 h 509406"/>
                  <a:gd name="connsiteX2498" fmla="*/ 2286288 w 2377881"/>
                  <a:gd name="connsiteY2498" fmla="*/ 267946 h 509406"/>
                  <a:gd name="connsiteX2499" fmla="*/ 2286478 w 2377881"/>
                  <a:gd name="connsiteY2499" fmla="*/ 268232 h 509406"/>
                  <a:gd name="connsiteX2500" fmla="*/ 2289527 w 2377881"/>
                  <a:gd name="connsiteY2500" fmla="*/ 272328 h 509406"/>
                  <a:gd name="connsiteX2501" fmla="*/ 2298575 w 2377881"/>
                  <a:gd name="connsiteY2501" fmla="*/ 263374 h 509406"/>
                  <a:gd name="connsiteX2502" fmla="*/ 2295051 w 2377881"/>
                  <a:gd name="connsiteY2502" fmla="*/ 263089 h 509406"/>
                  <a:gd name="connsiteX2503" fmla="*/ 2286193 w 2377881"/>
                  <a:gd name="connsiteY2503" fmla="*/ 257755 h 509406"/>
                  <a:gd name="connsiteX2504" fmla="*/ 27720 w 2377881"/>
                  <a:gd name="connsiteY2504" fmla="*/ 253373 h 509406"/>
                  <a:gd name="connsiteX2505" fmla="*/ 22100 w 2377881"/>
                  <a:gd name="connsiteY2505" fmla="*/ 256421 h 509406"/>
                  <a:gd name="connsiteX2506" fmla="*/ 23910 w 2377881"/>
                  <a:gd name="connsiteY2506" fmla="*/ 258326 h 509406"/>
                  <a:gd name="connsiteX2507" fmla="*/ 25243 w 2377881"/>
                  <a:gd name="connsiteY2507" fmla="*/ 259755 h 509406"/>
                  <a:gd name="connsiteX2508" fmla="*/ 30768 w 2377881"/>
                  <a:gd name="connsiteY2508" fmla="*/ 261184 h 509406"/>
                  <a:gd name="connsiteX2509" fmla="*/ 31054 w 2377881"/>
                  <a:gd name="connsiteY2509" fmla="*/ 254897 h 509406"/>
                  <a:gd name="connsiteX2510" fmla="*/ 29434 w 2377881"/>
                  <a:gd name="connsiteY2510" fmla="*/ 254135 h 509406"/>
                  <a:gd name="connsiteX2511" fmla="*/ 2289813 w 2377881"/>
                  <a:gd name="connsiteY2511" fmla="*/ 250039 h 509406"/>
                  <a:gd name="connsiteX2512" fmla="*/ 2288574 w 2377881"/>
                  <a:gd name="connsiteY2512" fmla="*/ 253183 h 509406"/>
                  <a:gd name="connsiteX2513" fmla="*/ 2299147 w 2377881"/>
                  <a:gd name="connsiteY2513" fmla="*/ 258802 h 509406"/>
                  <a:gd name="connsiteX2514" fmla="*/ 2299052 w 2377881"/>
                  <a:gd name="connsiteY2514" fmla="*/ 253849 h 509406"/>
                  <a:gd name="connsiteX2515" fmla="*/ 2289813 w 2377881"/>
                  <a:gd name="connsiteY2515" fmla="*/ 250039 h 509406"/>
                  <a:gd name="connsiteX2516" fmla="*/ 70106 w 2377881"/>
                  <a:gd name="connsiteY2516" fmla="*/ 227084 h 509406"/>
                  <a:gd name="connsiteX2517" fmla="*/ 69916 w 2377881"/>
                  <a:gd name="connsiteY2517" fmla="*/ 227179 h 509406"/>
                  <a:gd name="connsiteX2518" fmla="*/ 63058 w 2377881"/>
                  <a:gd name="connsiteY2518" fmla="*/ 231085 h 509406"/>
                  <a:gd name="connsiteX2519" fmla="*/ 55247 w 2377881"/>
                  <a:gd name="connsiteY2519" fmla="*/ 229370 h 509406"/>
                  <a:gd name="connsiteX2520" fmla="*/ 52009 w 2377881"/>
                  <a:gd name="connsiteY2520" fmla="*/ 230037 h 509406"/>
                  <a:gd name="connsiteX2521" fmla="*/ 51914 w 2377881"/>
                  <a:gd name="connsiteY2521" fmla="*/ 231180 h 509406"/>
                  <a:gd name="connsiteX2522" fmla="*/ 57819 w 2377881"/>
                  <a:gd name="connsiteY2522" fmla="*/ 233466 h 509406"/>
                  <a:gd name="connsiteX2523" fmla="*/ 70011 w 2377881"/>
                  <a:gd name="connsiteY2523" fmla="*/ 233275 h 509406"/>
                  <a:gd name="connsiteX2524" fmla="*/ 69535 w 2377881"/>
                  <a:gd name="connsiteY2524" fmla="*/ 230227 h 509406"/>
                  <a:gd name="connsiteX2525" fmla="*/ 69344 w 2377881"/>
                  <a:gd name="connsiteY2525" fmla="*/ 229370 h 509406"/>
                  <a:gd name="connsiteX2526" fmla="*/ 70106 w 2377881"/>
                  <a:gd name="connsiteY2526" fmla="*/ 227084 h 509406"/>
                  <a:gd name="connsiteX2527" fmla="*/ 41245 w 2377881"/>
                  <a:gd name="connsiteY2527" fmla="*/ 220798 h 509406"/>
                  <a:gd name="connsiteX2528" fmla="*/ 43055 w 2377881"/>
                  <a:gd name="connsiteY2528" fmla="*/ 231275 h 509406"/>
                  <a:gd name="connsiteX2529" fmla="*/ 43722 w 2377881"/>
                  <a:gd name="connsiteY2529" fmla="*/ 234418 h 509406"/>
                  <a:gd name="connsiteX2530" fmla="*/ 46675 w 2377881"/>
                  <a:gd name="connsiteY2530" fmla="*/ 235466 h 509406"/>
                  <a:gd name="connsiteX2531" fmla="*/ 48675 w 2377881"/>
                  <a:gd name="connsiteY2531" fmla="*/ 233561 h 509406"/>
                  <a:gd name="connsiteX2532" fmla="*/ 49437 w 2377881"/>
                  <a:gd name="connsiteY2532" fmla="*/ 229180 h 509406"/>
                  <a:gd name="connsiteX2533" fmla="*/ 41245 w 2377881"/>
                  <a:gd name="connsiteY2533" fmla="*/ 220798 h 509406"/>
                  <a:gd name="connsiteX2534" fmla="*/ 2234853 w 2377881"/>
                  <a:gd name="connsiteY2534" fmla="*/ 184698 h 509406"/>
                  <a:gd name="connsiteX2535" fmla="*/ 2226947 w 2377881"/>
                  <a:gd name="connsiteY2535" fmla="*/ 186127 h 509406"/>
                  <a:gd name="connsiteX2536" fmla="*/ 2221899 w 2377881"/>
                  <a:gd name="connsiteY2536" fmla="*/ 188603 h 509406"/>
                  <a:gd name="connsiteX2537" fmla="*/ 2217898 w 2377881"/>
                  <a:gd name="connsiteY2537" fmla="*/ 196128 h 509406"/>
                  <a:gd name="connsiteX2538" fmla="*/ 2225423 w 2377881"/>
                  <a:gd name="connsiteY2538" fmla="*/ 195652 h 509406"/>
                  <a:gd name="connsiteX2539" fmla="*/ 2230662 w 2377881"/>
                  <a:gd name="connsiteY2539" fmla="*/ 193842 h 509406"/>
                  <a:gd name="connsiteX2540" fmla="*/ 2232567 w 2377881"/>
                  <a:gd name="connsiteY2540" fmla="*/ 193842 h 509406"/>
                  <a:gd name="connsiteX2541" fmla="*/ 2237044 w 2377881"/>
                  <a:gd name="connsiteY2541" fmla="*/ 193175 h 509406"/>
                  <a:gd name="connsiteX2542" fmla="*/ 2234853 w 2377881"/>
                  <a:gd name="connsiteY2542" fmla="*/ 184698 h 509406"/>
                  <a:gd name="connsiteX2543" fmla="*/ 198408 w 2377881"/>
                  <a:gd name="connsiteY2543" fmla="*/ 177173 h 509406"/>
                  <a:gd name="connsiteX2544" fmla="*/ 192217 w 2377881"/>
                  <a:gd name="connsiteY2544" fmla="*/ 182602 h 509406"/>
                  <a:gd name="connsiteX2545" fmla="*/ 187359 w 2377881"/>
                  <a:gd name="connsiteY2545" fmla="*/ 185269 h 509406"/>
                  <a:gd name="connsiteX2546" fmla="*/ 186311 w 2377881"/>
                  <a:gd name="connsiteY2546" fmla="*/ 186984 h 509406"/>
                  <a:gd name="connsiteX2547" fmla="*/ 185359 w 2377881"/>
                  <a:gd name="connsiteY2547" fmla="*/ 191842 h 509406"/>
                  <a:gd name="connsiteX2548" fmla="*/ 190407 w 2377881"/>
                  <a:gd name="connsiteY2548" fmla="*/ 195747 h 509406"/>
                  <a:gd name="connsiteX2549" fmla="*/ 192788 w 2377881"/>
                  <a:gd name="connsiteY2549" fmla="*/ 197652 h 509406"/>
                  <a:gd name="connsiteX2550" fmla="*/ 201456 w 2377881"/>
                  <a:gd name="connsiteY2550" fmla="*/ 196414 h 509406"/>
                  <a:gd name="connsiteX2551" fmla="*/ 203170 w 2377881"/>
                  <a:gd name="connsiteY2551" fmla="*/ 193461 h 509406"/>
                  <a:gd name="connsiteX2552" fmla="*/ 203361 w 2377881"/>
                  <a:gd name="connsiteY2552" fmla="*/ 193080 h 509406"/>
                  <a:gd name="connsiteX2553" fmla="*/ 199265 w 2377881"/>
                  <a:gd name="connsiteY2553" fmla="*/ 192127 h 509406"/>
                  <a:gd name="connsiteX2554" fmla="*/ 194408 w 2377881"/>
                  <a:gd name="connsiteY2554" fmla="*/ 181555 h 509406"/>
                  <a:gd name="connsiteX2555" fmla="*/ 202123 w 2377881"/>
                  <a:gd name="connsiteY2555" fmla="*/ 178888 h 509406"/>
                  <a:gd name="connsiteX2556" fmla="*/ 203933 w 2377881"/>
                  <a:gd name="connsiteY2556" fmla="*/ 178316 h 509406"/>
                  <a:gd name="connsiteX2557" fmla="*/ 207933 w 2377881"/>
                  <a:gd name="connsiteY2557" fmla="*/ 177745 h 509406"/>
                  <a:gd name="connsiteX2558" fmla="*/ 198408 w 2377881"/>
                  <a:gd name="connsiteY2558" fmla="*/ 177173 h 509406"/>
                  <a:gd name="connsiteX2559" fmla="*/ 75665 w 2377881"/>
                  <a:gd name="connsiteY2559" fmla="*/ 169789 h 509406"/>
                  <a:gd name="connsiteX2560" fmla="*/ 77155 w 2377881"/>
                  <a:gd name="connsiteY2560" fmla="*/ 171172 h 509406"/>
                  <a:gd name="connsiteX2561" fmla="*/ 79250 w 2377881"/>
                  <a:gd name="connsiteY2561" fmla="*/ 173078 h 509406"/>
                  <a:gd name="connsiteX2562" fmla="*/ 81346 w 2377881"/>
                  <a:gd name="connsiteY2562" fmla="*/ 176125 h 509406"/>
                  <a:gd name="connsiteX2563" fmla="*/ 73821 w 2377881"/>
                  <a:gd name="connsiteY2563" fmla="*/ 180412 h 509406"/>
                  <a:gd name="connsiteX2564" fmla="*/ 70868 w 2377881"/>
                  <a:gd name="connsiteY2564" fmla="*/ 180983 h 509406"/>
                  <a:gd name="connsiteX2565" fmla="*/ 67820 w 2377881"/>
                  <a:gd name="connsiteY2565" fmla="*/ 181745 h 509406"/>
                  <a:gd name="connsiteX2566" fmla="*/ 62105 w 2377881"/>
                  <a:gd name="connsiteY2566" fmla="*/ 180983 h 509406"/>
                  <a:gd name="connsiteX2567" fmla="*/ 71821 w 2377881"/>
                  <a:gd name="connsiteY2567" fmla="*/ 174506 h 509406"/>
                  <a:gd name="connsiteX2568" fmla="*/ 73059 w 2377881"/>
                  <a:gd name="connsiteY2568" fmla="*/ 172982 h 509406"/>
                  <a:gd name="connsiteX2569" fmla="*/ 2263809 w 2377881"/>
                  <a:gd name="connsiteY2569" fmla="*/ 168315 h 509406"/>
                  <a:gd name="connsiteX2570" fmla="*/ 2258380 w 2377881"/>
                  <a:gd name="connsiteY2570" fmla="*/ 170887 h 509406"/>
                  <a:gd name="connsiteX2571" fmla="*/ 2257714 w 2377881"/>
                  <a:gd name="connsiteY2571" fmla="*/ 170717 h 509406"/>
                  <a:gd name="connsiteX2572" fmla="*/ 76869 w 2377881"/>
                  <a:gd name="connsiteY2572" fmla="*/ 168315 h 509406"/>
                  <a:gd name="connsiteX2573" fmla="*/ 75665 w 2377881"/>
                  <a:gd name="connsiteY2573" fmla="*/ 169789 h 509406"/>
                  <a:gd name="connsiteX2574" fmla="*/ 74488 w 2377881"/>
                  <a:gd name="connsiteY2574" fmla="*/ 168696 h 509406"/>
                  <a:gd name="connsiteX2575" fmla="*/ 76869 w 2377881"/>
                  <a:gd name="connsiteY2575" fmla="*/ 168315 h 509406"/>
                  <a:gd name="connsiteX2576" fmla="*/ 2195610 w 2377881"/>
                  <a:gd name="connsiteY2576" fmla="*/ 161076 h 509406"/>
                  <a:gd name="connsiteX2577" fmla="*/ 2194563 w 2377881"/>
                  <a:gd name="connsiteY2577" fmla="*/ 162314 h 509406"/>
                  <a:gd name="connsiteX2578" fmla="*/ 2194943 w 2377881"/>
                  <a:gd name="connsiteY2578" fmla="*/ 165743 h 509406"/>
                  <a:gd name="connsiteX2579" fmla="*/ 2189895 w 2377881"/>
                  <a:gd name="connsiteY2579" fmla="*/ 168029 h 509406"/>
                  <a:gd name="connsiteX2580" fmla="*/ 2189229 w 2377881"/>
                  <a:gd name="connsiteY2580" fmla="*/ 168410 h 509406"/>
                  <a:gd name="connsiteX2581" fmla="*/ 2192181 w 2377881"/>
                  <a:gd name="connsiteY2581" fmla="*/ 170410 h 509406"/>
                  <a:gd name="connsiteX2582" fmla="*/ 2201611 w 2377881"/>
                  <a:gd name="connsiteY2582" fmla="*/ 162695 h 509406"/>
                  <a:gd name="connsiteX2583" fmla="*/ 2195610 w 2377881"/>
                  <a:gd name="connsiteY2583" fmla="*/ 161076 h 509406"/>
                  <a:gd name="connsiteX2584" fmla="*/ 178215 w 2377881"/>
                  <a:gd name="connsiteY2584" fmla="*/ 146312 h 509406"/>
                  <a:gd name="connsiteX2585" fmla="*/ 179549 w 2377881"/>
                  <a:gd name="connsiteY2585" fmla="*/ 146503 h 509406"/>
                  <a:gd name="connsiteX2586" fmla="*/ 175929 w 2377881"/>
                  <a:gd name="connsiteY2586" fmla="*/ 151361 h 509406"/>
                  <a:gd name="connsiteX2587" fmla="*/ 176406 w 2377881"/>
                  <a:gd name="connsiteY2587" fmla="*/ 153837 h 509406"/>
                  <a:gd name="connsiteX2588" fmla="*/ 172500 w 2377881"/>
                  <a:gd name="connsiteY2588" fmla="*/ 153742 h 509406"/>
                  <a:gd name="connsiteX2589" fmla="*/ 178215 w 2377881"/>
                  <a:gd name="connsiteY2589" fmla="*/ 146312 h 509406"/>
                  <a:gd name="connsiteX2590" fmla="*/ 2259237 w 2377881"/>
                  <a:gd name="connsiteY2590" fmla="*/ 120500 h 509406"/>
                  <a:gd name="connsiteX2591" fmla="*/ 2260284 w 2377881"/>
                  <a:gd name="connsiteY2591" fmla="*/ 123072 h 509406"/>
                  <a:gd name="connsiteX2592" fmla="*/ 2257713 w 2377881"/>
                  <a:gd name="connsiteY2592" fmla="*/ 125644 h 509406"/>
                  <a:gd name="connsiteX2593" fmla="*/ 2255903 w 2377881"/>
                  <a:gd name="connsiteY2593" fmla="*/ 134597 h 509406"/>
                  <a:gd name="connsiteX2594" fmla="*/ 2272858 w 2377881"/>
                  <a:gd name="connsiteY2594" fmla="*/ 133645 h 509406"/>
                  <a:gd name="connsiteX2595" fmla="*/ 2275143 w 2377881"/>
                  <a:gd name="connsiteY2595" fmla="*/ 138026 h 509406"/>
                  <a:gd name="connsiteX2596" fmla="*/ 2266857 w 2377881"/>
                  <a:gd name="connsiteY2596" fmla="*/ 137074 h 509406"/>
                  <a:gd name="connsiteX2597" fmla="*/ 2266190 w 2377881"/>
                  <a:gd name="connsiteY2597" fmla="*/ 137645 h 509406"/>
                  <a:gd name="connsiteX2598" fmla="*/ 2265904 w 2377881"/>
                  <a:gd name="connsiteY2598" fmla="*/ 140407 h 509406"/>
                  <a:gd name="connsiteX2599" fmla="*/ 2267904 w 2377881"/>
                  <a:gd name="connsiteY2599" fmla="*/ 142884 h 509406"/>
                  <a:gd name="connsiteX2600" fmla="*/ 2266571 w 2377881"/>
                  <a:gd name="connsiteY2600" fmla="*/ 145360 h 509406"/>
                  <a:gd name="connsiteX2601" fmla="*/ 2265714 w 2377881"/>
                  <a:gd name="connsiteY2601" fmla="*/ 145646 h 509406"/>
                  <a:gd name="connsiteX2602" fmla="*/ 2260475 w 2377881"/>
                  <a:gd name="connsiteY2602" fmla="*/ 143360 h 509406"/>
                  <a:gd name="connsiteX2603" fmla="*/ 2258665 w 2377881"/>
                  <a:gd name="connsiteY2603" fmla="*/ 142979 h 509406"/>
                  <a:gd name="connsiteX2604" fmla="*/ 2255427 w 2377881"/>
                  <a:gd name="connsiteY2604" fmla="*/ 142312 h 509406"/>
                  <a:gd name="connsiteX2605" fmla="*/ 2249045 w 2377881"/>
                  <a:gd name="connsiteY2605" fmla="*/ 133168 h 509406"/>
                  <a:gd name="connsiteX2606" fmla="*/ 2254665 w 2377881"/>
                  <a:gd name="connsiteY2606" fmla="*/ 122119 h 509406"/>
                  <a:gd name="connsiteX2607" fmla="*/ 2255903 w 2377881"/>
                  <a:gd name="connsiteY2607" fmla="*/ 120881 h 509406"/>
                  <a:gd name="connsiteX2608" fmla="*/ 2259237 w 2377881"/>
                  <a:gd name="connsiteY2608" fmla="*/ 120500 h 509406"/>
                  <a:gd name="connsiteX2609" fmla="*/ 266035 w 2377881"/>
                  <a:gd name="connsiteY2609" fmla="*/ 117832 h 509406"/>
                  <a:gd name="connsiteX2610" fmla="*/ 258796 w 2377881"/>
                  <a:gd name="connsiteY2610" fmla="*/ 118213 h 509406"/>
                  <a:gd name="connsiteX2611" fmla="*/ 258320 w 2377881"/>
                  <a:gd name="connsiteY2611" fmla="*/ 118213 h 509406"/>
                  <a:gd name="connsiteX2612" fmla="*/ 259082 w 2377881"/>
                  <a:gd name="connsiteY2612" fmla="*/ 121357 h 509406"/>
                  <a:gd name="connsiteX2613" fmla="*/ 259844 w 2377881"/>
                  <a:gd name="connsiteY2613" fmla="*/ 121452 h 509406"/>
                  <a:gd name="connsiteX2614" fmla="*/ 260701 w 2377881"/>
                  <a:gd name="connsiteY2614" fmla="*/ 121547 h 509406"/>
                  <a:gd name="connsiteX2615" fmla="*/ 264131 w 2377881"/>
                  <a:gd name="connsiteY2615" fmla="*/ 124595 h 509406"/>
                  <a:gd name="connsiteX2616" fmla="*/ 267083 w 2377881"/>
                  <a:gd name="connsiteY2616" fmla="*/ 124500 h 509406"/>
                  <a:gd name="connsiteX2617" fmla="*/ 270608 w 2377881"/>
                  <a:gd name="connsiteY2617" fmla="*/ 124309 h 509406"/>
                  <a:gd name="connsiteX2618" fmla="*/ 266035 w 2377881"/>
                  <a:gd name="connsiteY2618" fmla="*/ 117832 h 509406"/>
                  <a:gd name="connsiteX2619" fmla="*/ 223554 w 2377881"/>
                  <a:gd name="connsiteY2619" fmla="*/ 110022 h 509406"/>
                  <a:gd name="connsiteX2620" fmla="*/ 215743 w 2377881"/>
                  <a:gd name="connsiteY2620" fmla="*/ 114880 h 509406"/>
                  <a:gd name="connsiteX2621" fmla="*/ 220887 w 2377881"/>
                  <a:gd name="connsiteY2621" fmla="*/ 116499 h 509406"/>
                  <a:gd name="connsiteX2622" fmla="*/ 222887 w 2377881"/>
                  <a:gd name="connsiteY2622" fmla="*/ 116213 h 509406"/>
                  <a:gd name="connsiteX2623" fmla="*/ 230221 w 2377881"/>
                  <a:gd name="connsiteY2623" fmla="*/ 115356 h 509406"/>
                  <a:gd name="connsiteX2624" fmla="*/ 223554 w 2377881"/>
                  <a:gd name="connsiteY2624" fmla="*/ 110022 h 509406"/>
                  <a:gd name="connsiteX2625" fmla="*/ 252796 w 2377881"/>
                  <a:gd name="connsiteY2625" fmla="*/ 107831 h 509406"/>
                  <a:gd name="connsiteX2626" fmla="*/ 250033 w 2377881"/>
                  <a:gd name="connsiteY2626" fmla="*/ 109165 h 509406"/>
                  <a:gd name="connsiteX2627" fmla="*/ 251081 w 2377881"/>
                  <a:gd name="connsiteY2627" fmla="*/ 111736 h 509406"/>
                  <a:gd name="connsiteX2628" fmla="*/ 260225 w 2377881"/>
                  <a:gd name="connsiteY2628" fmla="*/ 113927 h 509406"/>
                  <a:gd name="connsiteX2629" fmla="*/ 263654 w 2377881"/>
                  <a:gd name="connsiteY2629" fmla="*/ 114213 h 509406"/>
                  <a:gd name="connsiteX2630" fmla="*/ 270036 w 2377881"/>
                  <a:gd name="connsiteY2630" fmla="*/ 112403 h 509406"/>
                  <a:gd name="connsiteX2631" fmla="*/ 258320 w 2377881"/>
                  <a:gd name="connsiteY2631" fmla="*/ 108593 h 509406"/>
                  <a:gd name="connsiteX2632" fmla="*/ 283752 w 2377881"/>
                  <a:gd name="connsiteY2632" fmla="*/ 102783 h 509406"/>
                  <a:gd name="connsiteX2633" fmla="*/ 280133 w 2377881"/>
                  <a:gd name="connsiteY2633" fmla="*/ 102878 h 509406"/>
                  <a:gd name="connsiteX2634" fmla="*/ 276799 w 2377881"/>
                  <a:gd name="connsiteY2634" fmla="*/ 103450 h 509406"/>
                  <a:gd name="connsiteX2635" fmla="*/ 276608 w 2377881"/>
                  <a:gd name="connsiteY2635" fmla="*/ 109260 h 509406"/>
                  <a:gd name="connsiteX2636" fmla="*/ 276323 w 2377881"/>
                  <a:gd name="connsiteY2636" fmla="*/ 116975 h 509406"/>
                  <a:gd name="connsiteX2637" fmla="*/ 278132 w 2377881"/>
                  <a:gd name="connsiteY2637" fmla="*/ 118880 h 509406"/>
                  <a:gd name="connsiteX2638" fmla="*/ 282228 w 2377881"/>
                  <a:gd name="connsiteY2638" fmla="*/ 119928 h 509406"/>
                  <a:gd name="connsiteX2639" fmla="*/ 285848 w 2377881"/>
                  <a:gd name="connsiteY2639" fmla="*/ 115070 h 509406"/>
                  <a:gd name="connsiteX2640" fmla="*/ 285371 w 2377881"/>
                  <a:gd name="connsiteY2640" fmla="*/ 114213 h 509406"/>
                  <a:gd name="connsiteX2641" fmla="*/ 284704 w 2377881"/>
                  <a:gd name="connsiteY2641" fmla="*/ 108498 h 509406"/>
                  <a:gd name="connsiteX2642" fmla="*/ 285848 w 2377881"/>
                  <a:gd name="connsiteY2642" fmla="*/ 106117 h 509406"/>
                  <a:gd name="connsiteX2643" fmla="*/ 283752 w 2377881"/>
                  <a:gd name="connsiteY2643" fmla="*/ 102783 h 509406"/>
                  <a:gd name="connsiteX2644" fmla="*/ 243366 w 2377881"/>
                  <a:gd name="connsiteY2644" fmla="*/ 86781 h 509406"/>
                  <a:gd name="connsiteX2645" fmla="*/ 234603 w 2377881"/>
                  <a:gd name="connsiteY2645" fmla="*/ 91734 h 509406"/>
                  <a:gd name="connsiteX2646" fmla="*/ 234317 w 2377881"/>
                  <a:gd name="connsiteY2646" fmla="*/ 93639 h 509406"/>
                  <a:gd name="connsiteX2647" fmla="*/ 233269 w 2377881"/>
                  <a:gd name="connsiteY2647" fmla="*/ 95258 h 509406"/>
                  <a:gd name="connsiteX2648" fmla="*/ 237175 w 2377881"/>
                  <a:gd name="connsiteY2648" fmla="*/ 98782 h 509406"/>
                  <a:gd name="connsiteX2649" fmla="*/ 237175 w 2377881"/>
                  <a:gd name="connsiteY2649" fmla="*/ 96020 h 509406"/>
                  <a:gd name="connsiteX2650" fmla="*/ 241556 w 2377881"/>
                  <a:gd name="connsiteY2650" fmla="*/ 95068 h 509406"/>
                  <a:gd name="connsiteX2651" fmla="*/ 243747 w 2377881"/>
                  <a:gd name="connsiteY2651" fmla="*/ 95544 h 509406"/>
                  <a:gd name="connsiteX2652" fmla="*/ 250415 w 2377881"/>
                  <a:gd name="connsiteY2652" fmla="*/ 93067 h 509406"/>
                  <a:gd name="connsiteX2653" fmla="*/ 249557 w 2377881"/>
                  <a:gd name="connsiteY2653" fmla="*/ 91829 h 509406"/>
                  <a:gd name="connsiteX2654" fmla="*/ 243366 w 2377881"/>
                  <a:gd name="connsiteY2654" fmla="*/ 86781 h 509406"/>
                  <a:gd name="connsiteX2655" fmla="*/ 261464 w 2377881"/>
                  <a:gd name="connsiteY2655" fmla="*/ 86686 h 509406"/>
                  <a:gd name="connsiteX2656" fmla="*/ 261178 w 2377881"/>
                  <a:gd name="connsiteY2656" fmla="*/ 87067 h 509406"/>
                  <a:gd name="connsiteX2657" fmla="*/ 255844 w 2377881"/>
                  <a:gd name="connsiteY2657" fmla="*/ 91448 h 509406"/>
                  <a:gd name="connsiteX2658" fmla="*/ 255272 w 2377881"/>
                  <a:gd name="connsiteY2658" fmla="*/ 96115 h 509406"/>
                  <a:gd name="connsiteX2659" fmla="*/ 259368 w 2377881"/>
                  <a:gd name="connsiteY2659" fmla="*/ 96592 h 509406"/>
                  <a:gd name="connsiteX2660" fmla="*/ 260701 w 2377881"/>
                  <a:gd name="connsiteY2660" fmla="*/ 96211 h 509406"/>
                  <a:gd name="connsiteX2661" fmla="*/ 268226 w 2377881"/>
                  <a:gd name="connsiteY2661" fmla="*/ 96211 h 509406"/>
                  <a:gd name="connsiteX2662" fmla="*/ 265369 w 2377881"/>
                  <a:gd name="connsiteY2662" fmla="*/ 91734 h 509406"/>
                  <a:gd name="connsiteX2663" fmla="*/ 263083 w 2377881"/>
                  <a:gd name="connsiteY2663" fmla="*/ 90210 h 509406"/>
                  <a:gd name="connsiteX2664" fmla="*/ 263464 w 2377881"/>
                  <a:gd name="connsiteY2664" fmla="*/ 89257 h 509406"/>
                  <a:gd name="connsiteX2665" fmla="*/ 263750 w 2377881"/>
                  <a:gd name="connsiteY2665" fmla="*/ 88495 h 509406"/>
                  <a:gd name="connsiteX2666" fmla="*/ 261464 w 2377881"/>
                  <a:gd name="connsiteY2666" fmla="*/ 86686 h 509406"/>
                  <a:gd name="connsiteX2667" fmla="*/ 2053211 w 2377881"/>
                  <a:gd name="connsiteY2667" fmla="*/ 78208 h 509406"/>
                  <a:gd name="connsiteX2668" fmla="*/ 2046925 w 2377881"/>
                  <a:gd name="connsiteY2668" fmla="*/ 79923 h 509406"/>
                  <a:gd name="connsiteX2669" fmla="*/ 2054735 w 2377881"/>
                  <a:gd name="connsiteY2669" fmla="*/ 82209 h 509406"/>
                  <a:gd name="connsiteX2670" fmla="*/ 2053211 w 2377881"/>
                  <a:gd name="connsiteY2670" fmla="*/ 78208 h 509406"/>
                  <a:gd name="connsiteX2671" fmla="*/ 2078453 w 2377881"/>
                  <a:gd name="connsiteY2671" fmla="*/ 69731 h 509406"/>
                  <a:gd name="connsiteX2672" fmla="*/ 2074738 w 2377881"/>
                  <a:gd name="connsiteY2672" fmla="*/ 72017 h 509406"/>
                  <a:gd name="connsiteX2673" fmla="*/ 2069975 w 2377881"/>
                  <a:gd name="connsiteY2673" fmla="*/ 72779 h 509406"/>
                  <a:gd name="connsiteX2674" fmla="*/ 2069689 w 2377881"/>
                  <a:gd name="connsiteY2674" fmla="*/ 74589 h 509406"/>
                  <a:gd name="connsiteX2675" fmla="*/ 2072357 w 2377881"/>
                  <a:gd name="connsiteY2675" fmla="*/ 76018 h 509406"/>
                  <a:gd name="connsiteX2676" fmla="*/ 2081405 w 2377881"/>
                  <a:gd name="connsiteY2676" fmla="*/ 73732 h 509406"/>
                  <a:gd name="connsiteX2677" fmla="*/ 2081786 w 2377881"/>
                  <a:gd name="connsiteY2677" fmla="*/ 73732 h 509406"/>
                  <a:gd name="connsiteX2678" fmla="*/ 2079119 w 2377881"/>
                  <a:gd name="connsiteY2678" fmla="*/ 71922 h 509406"/>
                  <a:gd name="connsiteX2679" fmla="*/ 2078453 w 2377881"/>
                  <a:gd name="connsiteY2679" fmla="*/ 69731 h 509406"/>
                  <a:gd name="connsiteX2680" fmla="*/ 313375 w 2377881"/>
                  <a:gd name="connsiteY2680" fmla="*/ 68398 h 509406"/>
                  <a:gd name="connsiteX2681" fmla="*/ 306898 w 2377881"/>
                  <a:gd name="connsiteY2681" fmla="*/ 74494 h 509406"/>
                  <a:gd name="connsiteX2682" fmla="*/ 311946 w 2377881"/>
                  <a:gd name="connsiteY2682" fmla="*/ 75541 h 509406"/>
                  <a:gd name="connsiteX2683" fmla="*/ 313375 w 2377881"/>
                  <a:gd name="connsiteY2683" fmla="*/ 68398 h 509406"/>
                  <a:gd name="connsiteX2684" fmla="*/ 439962 w 2377881"/>
                  <a:gd name="connsiteY2684" fmla="*/ 57444 h 509406"/>
                  <a:gd name="connsiteX2685" fmla="*/ 435961 w 2377881"/>
                  <a:gd name="connsiteY2685" fmla="*/ 58587 h 509406"/>
                  <a:gd name="connsiteX2686" fmla="*/ 433771 w 2377881"/>
                  <a:gd name="connsiteY2686" fmla="*/ 64778 h 509406"/>
                  <a:gd name="connsiteX2687" fmla="*/ 438628 w 2377881"/>
                  <a:gd name="connsiteY2687" fmla="*/ 62111 h 509406"/>
                  <a:gd name="connsiteX2688" fmla="*/ 441962 w 2377881"/>
                  <a:gd name="connsiteY2688" fmla="*/ 61254 h 509406"/>
                  <a:gd name="connsiteX2689" fmla="*/ 442915 w 2377881"/>
                  <a:gd name="connsiteY2689" fmla="*/ 58587 h 509406"/>
                  <a:gd name="connsiteX2690" fmla="*/ 439962 w 2377881"/>
                  <a:gd name="connsiteY2690" fmla="*/ 57444 h 509406"/>
                  <a:gd name="connsiteX2691" fmla="*/ 514353 w 2377881"/>
                  <a:gd name="connsiteY2691" fmla="*/ 40299 h 509406"/>
                  <a:gd name="connsiteX2692" fmla="*/ 518734 w 2377881"/>
                  <a:gd name="connsiteY2692" fmla="*/ 40394 h 509406"/>
                  <a:gd name="connsiteX2693" fmla="*/ 523307 w 2377881"/>
                  <a:gd name="connsiteY2693" fmla="*/ 40489 h 509406"/>
                  <a:gd name="connsiteX2694" fmla="*/ 535784 w 2377881"/>
                  <a:gd name="connsiteY2694" fmla="*/ 45252 h 509406"/>
                  <a:gd name="connsiteX2695" fmla="*/ 534927 w 2377881"/>
                  <a:gd name="connsiteY2695" fmla="*/ 46204 h 509406"/>
                  <a:gd name="connsiteX2696" fmla="*/ 532832 w 2377881"/>
                  <a:gd name="connsiteY2696" fmla="*/ 48681 h 509406"/>
                  <a:gd name="connsiteX2697" fmla="*/ 532546 w 2377881"/>
                  <a:gd name="connsiteY2697" fmla="*/ 53158 h 509406"/>
                  <a:gd name="connsiteX2698" fmla="*/ 531974 w 2377881"/>
                  <a:gd name="connsiteY2698" fmla="*/ 48586 h 509406"/>
                  <a:gd name="connsiteX2699" fmla="*/ 527878 w 2377881"/>
                  <a:gd name="connsiteY2699" fmla="*/ 48967 h 509406"/>
                  <a:gd name="connsiteX2700" fmla="*/ 524926 w 2377881"/>
                  <a:gd name="connsiteY2700" fmla="*/ 49253 h 509406"/>
                  <a:gd name="connsiteX2701" fmla="*/ 520068 w 2377881"/>
                  <a:gd name="connsiteY2701" fmla="*/ 48014 h 509406"/>
                  <a:gd name="connsiteX2702" fmla="*/ 514353 w 2377881"/>
                  <a:gd name="connsiteY2702" fmla="*/ 40299 h 509406"/>
                  <a:gd name="connsiteX2703" fmla="*/ 1565246 w 2377881"/>
                  <a:gd name="connsiteY2703" fmla="*/ 3247 h 509406"/>
                  <a:gd name="connsiteX2704" fmla="*/ 1567913 w 2377881"/>
                  <a:gd name="connsiteY2704" fmla="*/ 4580 h 509406"/>
                  <a:gd name="connsiteX2705" fmla="*/ 1569628 w 2377881"/>
                  <a:gd name="connsiteY2705" fmla="*/ 6009 h 509406"/>
                  <a:gd name="connsiteX2706" fmla="*/ 1580391 w 2377881"/>
                  <a:gd name="connsiteY2706" fmla="*/ 3437 h 509406"/>
                  <a:gd name="connsiteX2707" fmla="*/ 1580105 w 2377881"/>
                  <a:gd name="connsiteY2707" fmla="*/ 8390 h 509406"/>
                  <a:gd name="connsiteX2708" fmla="*/ 1580010 w 2377881"/>
                  <a:gd name="connsiteY2708" fmla="*/ 10391 h 509406"/>
                  <a:gd name="connsiteX2709" fmla="*/ 1576295 w 2377881"/>
                  <a:gd name="connsiteY2709" fmla="*/ 17630 h 509406"/>
                  <a:gd name="connsiteX2710" fmla="*/ 1574580 w 2377881"/>
                  <a:gd name="connsiteY2710" fmla="*/ 12772 h 509406"/>
                  <a:gd name="connsiteX2711" fmla="*/ 1572675 w 2377881"/>
                  <a:gd name="connsiteY2711" fmla="*/ 7438 h 509406"/>
                  <a:gd name="connsiteX2712" fmla="*/ 1561817 w 2377881"/>
                  <a:gd name="connsiteY2712" fmla="*/ 12200 h 509406"/>
                  <a:gd name="connsiteX2713" fmla="*/ 1556483 w 2377881"/>
                  <a:gd name="connsiteY2713" fmla="*/ 10105 h 509406"/>
                  <a:gd name="connsiteX2714" fmla="*/ 1554292 w 2377881"/>
                  <a:gd name="connsiteY2714" fmla="*/ 8105 h 509406"/>
                  <a:gd name="connsiteX2715" fmla="*/ 1553816 w 2377881"/>
                  <a:gd name="connsiteY2715" fmla="*/ 7724 h 509406"/>
                  <a:gd name="connsiteX2716" fmla="*/ 1561436 w 2377881"/>
                  <a:gd name="connsiteY2716" fmla="*/ 4009 h 509406"/>
                  <a:gd name="connsiteX2717" fmla="*/ 2200659 w 2377881"/>
                  <a:gd name="connsiteY2717" fmla="*/ 2961 h 509406"/>
                  <a:gd name="connsiteX2718" fmla="*/ 2206183 w 2377881"/>
                  <a:gd name="connsiteY2718" fmla="*/ 5152 h 509406"/>
                  <a:gd name="connsiteX2719" fmla="*/ 2206183 w 2377881"/>
                  <a:gd name="connsiteY2719" fmla="*/ 5724 h 509406"/>
                  <a:gd name="connsiteX2720" fmla="*/ 2208755 w 2377881"/>
                  <a:gd name="connsiteY2720" fmla="*/ 5533 h 509406"/>
                  <a:gd name="connsiteX2721" fmla="*/ 2213136 w 2377881"/>
                  <a:gd name="connsiteY2721" fmla="*/ 3342 h 509406"/>
                  <a:gd name="connsiteX2722" fmla="*/ 2211708 w 2377881"/>
                  <a:gd name="connsiteY2722" fmla="*/ 10772 h 509406"/>
                  <a:gd name="connsiteX2723" fmla="*/ 2208565 w 2377881"/>
                  <a:gd name="connsiteY2723" fmla="*/ 12105 h 509406"/>
                  <a:gd name="connsiteX2724" fmla="*/ 2206088 w 2377881"/>
                  <a:gd name="connsiteY2724" fmla="*/ 13248 h 509406"/>
                  <a:gd name="connsiteX2725" fmla="*/ 2202659 w 2377881"/>
                  <a:gd name="connsiteY2725" fmla="*/ 7914 h 509406"/>
                  <a:gd name="connsiteX2726" fmla="*/ 2198564 w 2377881"/>
                  <a:gd name="connsiteY2726" fmla="*/ 5628 h 509406"/>
                  <a:gd name="connsiteX2727" fmla="*/ 2200659 w 2377881"/>
                  <a:gd name="connsiteY2727" fmla="*/ 2961 h 509406"/>
                  <a:gd name="connsiteX2728" fmla="*/ 2164178 w 2377881"/>
                  <a:gd name="connsiteY2728" fmla="*/ 865 h 509406"/>
                  <a:gd name="connsiteX2729" fmla="*/ 2177132 w 2377881"/>
                  <a:gd name="connsiteY2729" fmla="*/ 3056 h 509406"/>
                  <a:gd name="connsiteX2730" fmla="*/ 2178655 w 2377881"/>
                  <a:gd name="connsiteY2730" fmla="*/ 2770 h 509406"/>
                  <a:gd name="connsiteX2731" fmla="*/ 2180941 w 2377881"/>
                  <a:gd name="connsiteY2731" fmla="*/ 2389 h 509406"/>
                  <a:gd name="connsiteX2732" fmla="*/ 2183989 w 2377881"/>
                  <a:gd name="connsiteY2732" fmla="*/ 4199 h 509406"/>
                  <a:gd name="connsiteX2733" fmla="*/ 2183704 w 2377881"/>
                  <a:gd name="connsiteY2733" fmla="*/ 4961 h 509406"/>
                  <a:gd name="connsiteX2734" fmla="*/ 2183418 w 2377881"/>
                  <a:gd name="connsiteY2734" fmla="*/ 5818 h 509406"/>
                  <a:gd name="connsiteX2735" fmla="*/ 2187514 w 2377881"/>
                  <a:gd name="connsiteY2735" fmla="*/ 7819 h 509406"/>
                  <a:gd name="connsiteX2736" fmla="*/ 2188371 w 2377881"/>
                  <a:gd name="connsiteY2736" fmla="*/ 7152 h 509406"/>
                  <a:gd name="connsiteX2737" fmla="*/ 2193800 w 2377881"/>
                  <a:gd name="connsiteY2737" fmla="*/ 7247 h 509406"/>
                  <a:gd name="connsiteX2738" fmla="*/ 2195800 w 2377881"/>
                  <a:gd name="connsiteY2738" fmla="*/ 11438 h 509406"/>
                  <a:gd name="connsiteX2739" fmla="*/ 2195896 w 2377881"/>
                  <a:gd name="connsiteY2739" fmla="*/ 15248 h 509406"/>
                  <a:gd name="connsiteX2740" fmla="*/ 2198563 w 2377881"/>
                  <a:gd name="connsiteY2740" fmla="*/ 16772 h 509406"/>
                  <a:gd name="connsiteX2741" fmla="*/ 2198277 w 2377881"/>
                  <a:gd name="connsiteY2741" fmla="*/ 22011 h 509406"/>
                  <a:gd name="connsiteX2742" fmla="*/ 2189323 w 2377881"/>
                  <a:gd name="connsiteY2742" fmla="*/ 37822 h 509406"/>
                  <a:gd name="connsiteX2743" fmla="*/ 2199611 w 2377881"/>
                  <a:gd name="connsiteY2743" fmla="*/ 37632 h 509406"/>
                  <a:gd name="connsiteX2744" fmla="*/ 2200182 w 2377881"/>
                  <a:gd name="connsiteY2744" fmla="*/ 37632 h 509406"/>
                  <a:gd name="connsiteX2745" fmla="*/ 2199134 w 2377881"/>
                  <a:gd name="connsiteY2745" fmla="*/ 45919 h 509406"/>
                  <a:gd name="connsiteX2746" fmla="*/ 2188943 w 2377881"/>
                  <a:gd name="connsiteY2746" fmla="*/ 54205 h 509406"/>
                  <a:gd name="connsiteX2747" fmla="*/ 2187514 w 2377881"/>
                  <a:gd name="connsiteY2747" fmla="*/ 57158 h 509406"/>
                  <a:gd name="connsiteX2748" fmla="*/ 2181608 w 2377881"/>
                  <a:gd name="connsiteY2748" fmla="*/ 63349 h 509406"/>
                  <a:gd name="connsiteX2749" fmla="*/ 2177894 w 2377881"/>
                  <a:gd name="connsiteY2749" fmla="*/ 61730 h 509406"/>
                  <a:gd name="connsiteX2750" fmla="*/ 2177036 w 2377881"/>
                  <a:gd name="connsiteY2750" fmla="*/ 61349 h 509406"/>
                  <a:gd name="connsiteX2751" fmla="*/ 2172655 w 2377881"/>
                  <a:gd name="connsiteY2751" fmla="*/ 65731 h 509406"/>
                  <a:gd name="connsiteX2752" fmla="*/ 2179989 w 2377881"/>
                  <a:gd name="connsiteY2752" fmla="*/ 72779 h 509406"/>
                  <a:gd name="connsiteX2753" fmla="*/ 2181990 w 2377881"/>
                  <a:gd name="connsiteY2753" fmla="*/ 67064 h 509406"/>
                  <a:gd name="connsiteX2754" fmla="*/ 2185228 w 2377881"/>
                  <a:gd name="connsiteY2754" fmla="*/ 67445 h 509406"/>
                  <a:gd name="connsiteX2755" fmla="*/ 2192371 w 2377881"/>
                  <a:gd name="connsiteY2755" fmla="*/ 71065 h 509406"/>
                  <a:gd name="connsiteX2756" fmla="*/ 2197134 w 2377881"/>
                  <a:gd name="connsiteY2756" fmla="*/ 70684 h 509406"/>
                  <a:gd name="connsiteX2757" fmla="*/ 2200849 w 2377881"/>
                  <a:gd name="connsiteY2757" fmla="*/ 76780 h 509406"/>
                  <a:gd name="connsiteX2758" fmla="*/ 2200563 w 2377881"/>
                  <a:gd name="connsiteY2758" fmla="*/ 76970 h 509406"/>
                  <a:gd name="connsiteX2759" fmla="*/ 2201040 w 2377881"/>
                  <a:gd name="connsiteY2759" fmla="*/ 81352 h 509406"/>
                  <a:gd name="connsiteX2760" fmla="*/ 2202182 w 2377881"/>
                  <a:gd name="connsiteY2760" fmla="*/ 81542 h 509406"/>
                  <a:gd name="connsiteX2761" fmla="*/ 2206659 w 2377881"/>
                  <a:gd name="connsiteY2761" fmla="*/ 79161 h 509406"/>
                  <a:gd name="connsiteX2762" fmla="*/ 2206469 w 2377881"/>
                  <a:gd name="connsiteY2762" fmla="*/ 79923 h 509406"/>
                  <a:gd name="connsiteX2763" fmla="*/ 2203897 w 2377881"/>
                  <a:gd name="connsiteY2763" fmla="*/ 85352 h 509406"/>
                  <a:gd name="connsiteX2764" fmla="*/ 2202659 w 2377881"/>
                  <a:gd name="connsiteY2764" fmla="*/ 87352 h 509406"/>
                  <a:gd name="connsiteX2765" fmla="*/ 2209802 w 2377881"/>
                  <a:gd name="connsiteY2765" fmla="*/ 93544 h 509406"/>
                  <a:gd name="connsiteX2766" fmla="*/ 2204373 w 2377881"/>
                  <a:gd name="connsiteY2766" fmla="*/ 94210 h 509406"/>
                  <a:gd name="connsiteX2767" fmla="*/ 2198563 w 2377881"/>
                  <a:gd name="connsiteY2767" fmla="*/ 90877 h 509406"/>
                  <a:gd name="connsiteX2768" fmla="*/ 2198563 w 2377881"/>
                  <a:gd name="connsiteY2768" fmla="*/ 90686 h 509406"/>
                  <a:gd name="connsiteX2769" fmla="*/ 2196086 w 2377881"/>
                  <a:gd name="connsiteY2769" fmla="*/ 92305 h 509406"/>
                  <a:gd name="connsiteX2770" fmla="*/ 2198754 w 2377881"/>
                  <a:gd name="connsiteY2770" fmla="*/ 100687 h 509406"/>
                  <a:gd name="connsiteX2771" fmla="*/ 2203611 w 2377881"/>
                  <a:gd name="connsiteY2771" fmla="*/ 98687 h 509406"/>
                  <a:gd name="connsiteX2772" fmla="*/ 2215898 w 2377881"/>
                  <a:gd name="connsiteY2772" fmla="*/ 100402 h 509406"/>
                  <a:gd name="connsiteX2773" fmla="*/ 2216279 w 2377881"/>
                  <a:gd name="connsiteY2773" fmla="*/ 101068 h 509406"/>
                  <a:gd name="connsiteX2774" fmla="*/ 2220661 w 2377881"/>
                  <a:gd name="connsiteY2774" fmla="*/ 103259 h 509406"/>
                  <a:gd name="connsiteX2775" fmla="*/ 2211803 w 2377881"/>
                  <a:gd name="connsiteY2775" fmla="*/ 112213 h 509406"/>
                  <a:gd name="connsiteX2776" fmla="*/ 2202659 w 2377881"/>
                  <a:gd name="connsiteY2776" fmla="*/ 110974 h 509406"/>
                  <a:gd name="connsiteX2777" fmla="*/ 2201516 w 2377881"/>
                  <a:gd name="connsiteY2777" fmla="*/ 110784 h 509406"/>
                  <a:gd name="connsiteX2778" fmla="*/ 2202373 w 2377881"/>
                  <a:gd name="connsiteY2778" fmla="*/ 111736 h 509406"/>
                  <a:gd name="connsiteX2779" fmla="*/ 2205516 w 2377881"/>
                  <a:gd name="connsiteY2779" fmla="*/ 115832 h 509406"/>
                  <a:gd name="connsiteX2780" fmla="*/ 2208850 w 2377881"/>
                  <a:gd name="connsiteY2780" fmla="*/ 118594 h 509406"/>
                  <a:gd name="connsiteX2781" fmla="*/ 2212088 w 2377881"/>
                  <a:gd name="connsiteY2781" fmla="*/ 125357 h 509406"/>
                  <a:gd name="connsiteX2782" fmla="*/ 2219613 w 2377881"/>
                  <a:gd name="connsiteY2782" fmla="*/ 123166 h 509406"/>
                  <a:gd name="connsiteX2783" fmla="*/ 2221042 w 2377881"/>
                  <a:gd name="connsiteY2783" fmla="*/ 121357 h 509406"/>
                  <a:gd name="connsiteX2784" fmla="*/ 2226090 w 2377881"/>
                  <a:gd name="connsiteY2784" fmla="*/ 119642 h 509406"/>
                  <a:gd name="connsiteX2785" fmla="*/ 2230948 w 2377881"/>
                  <a:gd name="connsiteY2785" fmla="*/ 122690 h 509406"/>
                  <a:gd name="connsiteX2786" fmla="*/ 2241330 w 2377881"/>
                  <a:gd name="connsiteY2786" fmla="*/ 119356 h 509406"/>
                  <a:gd name="connsiteX2787" fmla="*/ 2247236 w 2377881"/>
                  <a:gd name="connsiteY2787" fmla="*/ 128405 h 509406"/>
                  <a:gd name="connsiteX2788" fmla="*/ 2243331 w 2377881"/>
                  <a:gd name="connsiteY2788" fmla="*/ 132501 h 509406"/>
                  <a:gd name="connsiteX2789" fmla="*/ 2244759 w 2377881"/>
                  <a:gd name="connsiteY2789" fmla="*/ 134692 h 509406"/>
                  <a:gd name="connsiteX2790" fmla="*/ 2242473 w 2377881"/>
                  <a:gd name="connsiteY2790" fmla="*/ 138121 h 509406"/>
                  <a:gd name="connsiteX2791" fmla="*/ 2237997 w 2377881"/>
                  <a:gd name="connsiteY2791" fmla="*/ 138025 h 509406"/>
                  <a:gd name="connsiteX2792" fmla="*/ 2232853 w 2377881"/>
                  <a:gd name="connsiteY2792" fmla="*/ 146122 h 509406"/>
                  <a:gd name="connsiteX2793" fmla="*/ 2234758 w 2377881"/>
                  <a:gd name="connsiteY2793" fmla="*/ 147931 h 509406"/>
                  <a:gd name="connsiteX2794" fmla="*/ 2231900 w 2377881"/>
                  <a:gd name="connsiteY2794" fmla="*/ 149551 h 509406"/>
                  <a:gd name="connsiteX2795" fmla="*/ 2225233 w 2377881"/>
                  <a:gd name="connsiteY2795" fmla="*/ 149551 h 509406"/>
                  <a:gd name="connsiteX2796" fmla="*/ 2217898 w 2377881"/>
                  <a:gd name="connsiteY2796" fmla="*/ 148503 h 509406"/>
                  <a:gd name="connsiteX2797" fmla="*/ 2216470 w 2377881"/>
                  <a:gd name="connsiteY2797" fmla="*/ 147646 h 509406"/>
                  <a:gd name="connsiteX2798" fmla="*/ 2212279 w 2377881"/>
                  <a:gd name="connsiteY2798" fmla="*/ 148598 h 509406"/>
                  <a:gd name="connsiteX2799" fmla="*/ 2221804 w 2377881"/>
                  <a:gd name="connsiteY2799" fmla="*/ 152789 h 509406"/>
                  <a:gd name="connsiteX2800" fmla="*/ 2226757 w 2377881"/>
                  <a:gd name="connsiteY2800" fmla="*/ 152980 h 509406"/>
                  <a:gd name="connsiteX2801" fmla="*/ 2227805 w 2377881"/>
                  <a:gd name="connsiteY2801" fmla="*/ 153075 h 509406"/>
                  <a:gd name="connsiteX2802" fmla="*/ 2228186 w 2377881"/>
                  <a:gd name="connsiteY2802" fmla="*/ 156218 h 509406"/>
                  <a:gd name="connsiteX2803" fmla="*/ 2219708 w 2377881"/>
                  <a:gd name="connsiteY2803" fmla="*/ 157266 h 509406"/>
                  <a:gd name="connsiteX2804" fmla="*/ 2219613 w 2377881"/>
                  <a:gd name="connsiteY2804" fmla="*/ 159933 h 509406"/>
                  <a:gd name="connsiteX2805" fmla="*/ 2219518 w 2377881"/>
                  <a:gd name="connsiteY2805" fmla="*/ 164886 h 509406"/>
                  <a:gd name="connsiteX2806" fmla="*/ 2213041 w 2377881"/>
                  <a:gd name="connsiteY2806" fmla="*/ 161457 h 509406"/>
                  <a:gd name="connsiteX2807" fmla="*/ 2208850 w 2377881"/>
                  <a:gd name="connsiteY2807" fmla="*/ 158599 h 509406"/>
                  <a:gd name="connsiteX2808" fmla="*/ 2207326 w 2377881"/>
                  <a:gd name="connsiteY2808" fmla="*/ 159933 h 509406"/>
                  <a:gd name="connsiteX2809" fmla="*/ 2206754 w 2377881"/>
                  <a:gd name="connsiteY2809" fmla="*/ 164886 h 509406"/>
                  <a:gd name="connsiteX2810" fmla="*/ 2207612 w 2377881"/>
                  <a:gd name="connsiteY2810" fmla="*/ 167553 h 509406"/>
                  <a:gd name="connsiteX2811" fmla="*/ 2221137 w 2377881"/>
                  <a:gd name="connsiteY2811" fmla="*/ 168791 h 509406"/>
                  <a:gd name="connsiteX2812" fmla="*/ 2219232 w 2377881"/>
                  <a:gd name="connsiteY2812" fmla="*/ 171744 h 509406"/>
                  <a:gd name="connsiteX2813" fmla="*/ 2216565 w 2377881"/>
                  <a:gd name="connsiteY2813" fmla="*/ 175744 h 509406"/>
                  <a:gd name="connsiteX2814" fmla="*/ 2221994 w 2377881"/>
                  <a:gd name="connsiteY2814" fmla="*/ 182126 h 509406"/>
                  <a:gd name="connsiteX2815" fmla="*/ 2222852 w 2377881"/>
                  <a:gd name="connsiteY2815" fmla="*/ 179935 h 509406"/>
                  <a:gd name="connsiteX2816" fmla="*/ 2228662 w 2377881"/>
                  <a:gd name="connsiteY2816" fmla="*/ 166315 h 509406"/>
                  <a:gd name="connsiteX2817" fmla="*/ 2232567 w 2377881"/>
                  <a:gd name="connsiteY2817" fmla="*/ 166886 h 509406"/>
                  <a:gd name="connsiteX2818" fmla="*/ 2234758 w 2377881"/>
                  <a:gd name="connsiteY2818" fmla="*/ 167648 h 509406"/>
                  <a:gd name="connsiteX2819" fmla="*/ 2253522 w 2377881"/>
                  <a:gd name="connsiteY2819" fmla="*/ 169648 h 509406"/>
                  <a:gd name="connsiteX2820" fmla="*/ 2257714 w 2377881"/>
                  <a:gd name="connsiteY2820" fmla="*/ 170717 h 509406"/>
                  <a:gd name="connsiteX2821" fmla="*/ 2250760 w 2377881"/>
                  <a:gd name="connsiteY2821" fmla="*/ 173458 h 509406"/>
                  <a:gd name="connsiteX2822" fmla="*/ 2246855 w 2377881"/>
                  <a:gd name="connsiteY2822" fmla="*/ 173554 h 509406"/>
                  <a:gd name="connsiteX2823" fmla="*/ 2242568 w 2377881"/>
                  <a:gd name="connsiteY2823" fmla="*/ 172696 h 509406"/>
                  <a:gd name="connsiteX2824" fmla="*/ 2235520 w 2377881"/>
                  <a:gd name="connsiteY2824" fmla="*/ 174697 h 509406"/>
                  <a:gd name="connsiteX2825" fmla="*/ 2237615 w 2377881"/>
                  <a:gd name="connsiteY2825" fmla="*/ 178030 h 509406"/>
                  <a:gd name="connsiteX2826" fmla="*/ 2244759 w 2377881"/>
                  <a:gd name="connsiteY2826" fmla="*/ 176887 h 509406"/>
                  <a:gd name="connsiteX2827" fmla="*/ 2251046 w 2377881"/>
                  <a:gd name="connsiteY2827" fmla="*/ 178983 h 509406"/>
                  <a:gd name="connsiteX2828" fmla="*/ 2255332 w 2377881"/>
                  <a:gd name="connsiteY2828" fmla="*/ 178411 h 509406"/>
                  <a:gd name="connsiteX2829" fmla="*/ 2259809 w 2377881"/>
                  <a:gd name="connsiteY2829" fmla="*/ 177840 h 509406"/>
                  <a:gd name="connsiteX2830" fmla="*/ 2269714 w 2377881"/>
                  <a:gd name="connsiteY2830" fmla="*/ 184031 h 509406"/>
                  <a:gd name="connsiteX2831" fmla="*/ 2279716 w 2377881"/>
                  <a:gd name="connsiteY2831" fmla="*/ 196795 h 509406"/>
                  <a:gd name="connsiteX2832" fmla="*/ 2286574 w 2377881"/>
                  <a:gd name="connsiteY2832" fmla="*/ 193842 h 509406"/>
                  <a:gd name="connsiteX2833" fmla="*/ 2289241 w 2377881"/>
                  <a:gd name="connsiteY2833" fmla="*/ 194032 h 509406"/>
                  <a:gd name="connsiteX2834" fmla="*/ 2293337 w 2377881"/>
                  <a:gd name="connsiteY2834" fmla="*/ 194794 h 509406"/>
                  <a:gd name="connsiteX2835" fmla="*/ 2308957 w 2377881"/>
                  <a:gd name="connsiteY2835" fmla="*/ 196318 h 509406"/>
                  <a:gd name="connsiteX2836" fmla="*/ 2312672 w 2377881"/>
                  <a:gd name="connsiteY2836" fmla="*/ 196985 h 509406"/>
                  <a:gd name="connsiteX2837" fmla="*/ 2313244 w 2377881"/>
                  <a:gd name="connsiteY2837" fmla="*/ 197080 h 509406"/>
                  <a:gd name="connsiteX2838" fmla="*/ 2320197 w 2377881"/>
                  <a:gd name="connsiteY2838" fmla="*/ 195842 h 509406"/>
                  <a:gd name="connsiteX2839" fmla="*/ 2321816 w 2377881"/>
                  <a:gd name="connsiteY2839" fmla="*/ 197557 h 509406"/>
                  <a:gd name="connsiteX2840" fmla="*/ 2323722 w 2377881"/>
                  <a:gd name="connsiteY2840" fmla="*/ 199557 h 509406"/>
                  <a:gd name="connsiteX2841" fmla="*/ 2327436 w 2377881"/>
                  <a:gd name="connsiteY2841" fmla="*/ 205558 h 509406"/>
                  <a:gd name="connsiteX2842" fmla="*/ 2326484 w 2377881"/>
                  <a:gd name="connsiteY2842" fmla="*/ 210130 h 509406"/>
                  <a:gd name="connsiteX2843" fmla="*/ 2332770 w 2377881"/>
                  <a:gd name="connsiteY2843" fmla="*/ 211558 h 509406"/>
                  <a:gd name="connsiteX2844" fmla="*/ 2347439 w 2377881"/>
                  <a:gd name="connsiteY2844" fmla="*/ 207939 h 509406"/>
                  <a:gd name="connsiteX2845" fmla="*/ 2343819 w 2377881"/>
                  <a:gd name="connsiteY2845" fmla="*/ 203653 h 509406"/>
                  <a:gd name="connsiteX2846" fmla="*/ 2339247 w 2377881"/>
                  <a:gd name="connsiteY2846" fmla="*/ 207748 h 509406"/>
                  <a:gd name="connsiteX2847" fmla="*/ 2336771 w 2377881"/>
                  <a:gd name="connsiteY2847" fmla="*/ 207463 h 509406"/>
                  <a:gd name="connsiteX2848" fmla="*/ 2334770 w 2377881"/>
                  <a:gd name="connsiteY2848" fmla="*/ 207272 h 509406"/>
                  <a:gd name="connsiteX2849" fmla="*/ 2328770 w 2377881"/>
                  <a:gd name="connsiteY2849" fmla="*/ 201652 h 509406"/>
                  <a:gd name="connsiteX2850" fmla="*/ 2330484 w 2377881"/>
                  <a:gd name="connsiteY2850" fmla="*/ 199176 h 509406"/>
                  <a:gd name="connsiteX2851" fmla="*/ 2333723 w 2377881"/>
                  <a:gd name="connsiteY2851" fmla="*/ 197080 h 509406"/>
                  <a:gd name="connsiteX2852" fmla="*/ 2336294 w 2377881"/>
                  <a:gd name="connsiteY2852" fmla="*/ 196223 h 509406"/>
                  <a:gd name="connsiteX2853" fmla="*/ 2342962 w 2377881"/>
                  <a:gd name="connsiteY2853" fmla="*/ 196890 h 509406"/>
                  <a:gd name="connsiteX2854" fmla="*/ 2348010 w 2377881"/>
                  <a:gd name="connsiteY2854" fmla="*/ 200319 h 509406"/>
                  <a:gd name="connsiteX2855" fmla="*/ 2358678 w 2377881"/>
                  <a:gd name="connsiteY2855" fmla="*/ 197938 h 509406"/>
                  <a:gd name="connsiteX2856" fmla="*/ 2365060 w 2377881"/>
                  <a:gd name="connsiteY2856" fmla="*/ 202319 h 509406"/>
                  <a:gd name="connsiteX2857" fmla="*/ 2358773 w 2377881"/>
                  <a:gd name="connsiteY2857" fmla="*/ 212987 h 509406"/>
                  <a:gd name="connsiteX2858" fmla="*/ 2354487 w 2377881"/>
                  <a:gd name="connsiteY2858" fmla="*/ 215464 h 509406"/>
                  <a:gd name="connsiteX2859" fmla="*/ 2353440 w 2377881"/>
                  <a:gd name="connsiteY2859" fmla="*/ 218226 h 509406"/>
                  <a:gd name="connsiteX2860" fmla="*/ 2349915 w 2377881"/>
                  <a:gd name="connsiteY2860" fmla="*/ 222417 h 509406"/>
                  <a:gd name="connsiteX2861" fmla="*/ 2351344 w 2377881"/>
                  <a:gd name="connsiteY2861" fmla="*/ 227941 h 509406"/>
                  <a:gd name="connsiteX2862" fmla="*/ 2343724 w 2377881"/>
                  <a:gd name="connsiteY2862" fmla="*/ 227560 h 509406"/>
                  <a:gd name="connsiteX2863" fmla="*/ 2343438 w 2377881"/>
                  <a:gd name="connsiteY2863" fmla="*/ 230513 h 509406"/>
                  <a:gd name="connsiteX2864" fmla="*/ 2348867 w 2377881"/>
                  <a:gd name="connsiteY2864" fmla="*/ 232323 h 509406"/>
                  <a:gd name="connsiteX2865" fmla="*/ 2351058 w 2377881"/>
                  <a:gd name="connsiteY2865" fmla="*/ 233656 h 509406"/>
                  <a:gd name="connsiteX2866" fmla="*/ 2353725 w 2377881"/>
                  <a:gd name="connsiteY2866" fmla="*/ 235276 h 509406"/>
                  <a:gd name="connsiteX2867" fmla="*/ 2365060 w 2377881"/>
                  <a:gd name="connsiteY2867" fmla="*/ 230418 h 509406"/>
                  <a:gd name="connsiteX2868" fmla="*/ 2367727 w 2377881"/>
                  <a:gd name="connsiteY2868" fmla="*/ 232513 h 509406"/>
                  <a:gd name="connsiteX2869" fmla="*/ 2372966 w 2377881"/>
                  <a:gd name="connsiteY2869" fmla="*/ 234609 h 509406"/>
                  <a:gd name="connsiteX2870" fmla="*/ 2374585 w 2377881"/>
                  <a:gd name="connsiteY2870" fmla="*/ 234609 h 509406"/>
                  <a:gd name="connsiteX2871" fmla="*/ 2377823 w 2377881"/>
                  <a:gd name="connsiteY2871" fmla="*/ 234799 h 509406"/>
                  <a:gd name="connsiteX2872" fmla="*/ 2374680 w 2377881"/>
                  <a:gd name="connsiteY2872" fmla="*/ 242991 h 509406"/>
                  <a:gd name="connsiteX2873" fmla="*/ 2367060 w 2377881"/>
                  <a:gd name="connsiteY2873" fmla="*/ 241753 h 509406"/>
                  <a:gd name="connsiteX2874" fmla="*/ 2360964 w 2377881"/>
                  <a:gd name="connsiteY2874" fmla="*/ 240705 h 509406"/>
                  <a:gd name="connsiteX2875" fmla="*/ 2358487 w 2377881"/>
                  <a:gd name="connsiteY2875" fmla="*/ 241181 h 509406"/>
                  <a:gd name="connsiteX2876" fmla="*/ 2356011 w 2377881"/>
                  <a:gd name="connsiteY2876" fmla="*/ 246515 h 509406"/>
                  <a:gd name="connsiteX2877" fmla="*/ 2353916 w 2377881"/>
                  <a:gd name="connsiteY2877" fmla="*/ 249373 h 509406"/>
                  <a:gd name="connsiteX2878" fmla="*/ 2348962 w 2377881"/>
                  <a:gd name="connsiteY2878" fmla="*/ 252230 h 509406"/>
                  <a:gd name="connsiteX2879" fmla="*/ 2346200 w 2377881"/>
                  <a:gd name="connsiteY2879" fmla="*/ 254135 h 509406"/>
                  <a:gd name="connsiteX2880" fmla="*/ 2355154 w 2377881"/>
                  <a:gd name="connsiteY2880" fmla="*/ 263946 h 509406"/>
                  <a:gd name="connsiteX2881" fmla="*/ 2354773 w 2377881"/>
                  <a:gd name="connsiteY2881" fmla="*/ 281853 h 509406"/>
                  <a:gd name="connsiteX2882" fmla="*/ 2353630 w 2377881"/>
                  <a:gd name="connsiteY2882" fmla="*/ 285663 h 509406"/>
                  <a:gd name="connsiteX2883" fmla="*/ 2357535 w 2377881"/>
                  <a:gd name="connsiteY2883" fmla="*/ 289473 h 509406"/>
                  <a:gd name="connsiteX2884" fmla="*/ 2358773 w 2377881"/>
                  <a:gd name="connsiteY2884" fmla="*/ 289378 h 509406"/>
                  <a:gd name="connsiteX2885" fmla="*/ 2360488 w 2377881"/>
                  <a:gd name="connsiteY2885" fmla="*/ 292045 h 509406"/>
                  <a:gd name="connsiteX2886" fmla="*/ 2351725 w 2377881"/>
                  <a:gd name="connsiteY2886" fmla="*/ 295474 h 509406"/>
                  <a:gd name="connsiteX2887" fmla="*/ 2348486 w 2377881"/>
                  <a:gd name="connsiteY2887" fmla="*/ 296712 h 509406"/>
                  <a:gd name="connsiteX2888" fmla="*/ 2345057 w 2377881"/>
                  <a:gd name="connsiteY2888" fmla="*/ 298045 h 509406"/>
                  <a:gd name="connsiteX2889" fmla="*/ 2344105 w 2377881"/>
                  <a:gd name="connsiteY2889" fmla="*/ 292426 h 509406"/>
                  <a:gd name="connsiteX2890" fmla="*/ 2342200 w 2377881"/>
                  <a:gd name="connsiteY2890" fmla="*/ 291092 h 509406"/>
                  <a:gd name="connsiteX2891" fmla="*/ 2333247 w 2377881"/>
                  <a:gd name="connsiteY2891" fmla="*/ 292807 h 509406"/>
                  <a:gd name="connsiteX2892" fmla="*/ 2331055 w 2377881"/>
                  <a:gd name="connsiteY2892" fmla="*/ 293759 h 509406"/>
                  <a:gd name="connsiteX2893" fmla="*/ 2327913 w 2377881"/>
                  <a:gd name="connsiteY2893" fmla="*/ 302046 h 509406"/>
                  <a:gd name="connsiteX2894" fmla="*/ 2316578 w 2377881"/>
                  <a:gd name="connsiteY2894" fmla="*/ 304427 h 509406"/>
                  <a:gd name="connsiteX2895" fmla="*/ 2317435 w 2377881"/>
                  <a:gd name="connsiteY2895" fmla="*/ 298712 h 509406"/>
                  <a:gd name="connsiteX2896" fmla="*/ 2317435 w 2377881"/>
                  <a:gd name="connsiteY2896" fmla="*/ 298617 h 509406"/>
                  <a:gd name="connsiteX2897" fmla="*/ 2311625 w 2377881"/>
                  <a:gd name="connsiteY2897" fmla="*/ 297855 h 509406"/>
                  <a:gd name="connsiteX2898" fmla="*/ 2302004 w 2377881"/>
                  <a:gd name="connsiteY2898" fmla="*/ 299569 h 509406"/>
                  <a:gd name="connsiteX2899" fmla="*/ 2296956 w 2377881"/>
                  <a:gd name="connsiteY2899" fmla="*/ 302713 h 509406"/>
                  <a:gd name="connsiteX2900" fmla="*/ 2289813 w 2377881"/>
                  <a:gd name="connsiteY2900" fmla="*/ 302236 h 509406"/>
                  <a:gd name="connsiteX2901" fmla="*/ 2277716 w 2377881"/>
                  <a:gd name="connsiteY2901" fmla="*/ 302617 h 509406"/>
                  <a:gd name="connsiteX2902" fmla="*/ 2272191 w 2377881"/>
                  <a:gd name="connsiteY2902" fmla="*/ 302236 h 509406"/>
                  <a:gd name="connsiteX2903" fmla="*/ 2270572 w 2377881"/>
                  <a:gd name="connsiteY2903" fmla="*/ 303189 h 509406"/>
                  <a:gd name="connsiteX2904" fmla="*/ 2269619 w 2377881"/>
                  <a:gd name="connsiteY2904" fmla="*/ 303760 h 509406"/>
                  <a:gd name="connsiteX2905" fmla="*/ 2267048 w 2377881"/>
                  <a:gd name="connsiteY2905" fmla="*/ 300808 h 509406"/>
                  <a:gd name="connsiteX2906" fmla="*/ 2267428 w 2377881"/>
                  <a:gd name="connsiteY2906" fmla="*/ 299569 h 509406"/>
                  <a:gd name="connsiteX2907" fmla="*/ 2267619 w 2377881"/>
                  <a:gd name="connsiteY2907" fmla="*/ 299093 h 509406"/>
                  <a:gd name="connsiteX2908" fmla="*/ 2263714 w 2377881"/>
                  <a:gd name="connsiteY2908" fmla="*/ 297760 h 509406"/>
                  <a:gd name="connsiteX2909" fmla="*/ 2261714 w 2377881"/>
                  <a:gd name="connsiteY2909" fmla="*/ 297950 h 509406"/>
                  <a:gd name="connsiteX2910" fmla="*/ 2261428 w 2377881"/>
                  <a:gd name="connsiteY2910" fmla="*/ 297950 h 509406"/>
                  <a:gd name="connsiteX2911" fmla="*/ 2261999 w 2377881"/>
                  <a:gd name="connsiteY2911" fmla="*/ 299855 h 509406"/>
                  <a:gd name="connsiteX2912" fmla="*/ 2256189 w 2377881"/>
                  <a:gd name="connsiteY2912" fmla="*/ 303094 h 509406"/>
                  <a:gd name="connsiteX2913" fmla="*/ 2252950 w 2377881"/>
                  <a:gd name="connsiteY2913" fmla="*/ 303760 h 509406"/>
                  <a:gd name="connsiteX2914" fmla="*/ 2250379 w 2377881"/>
                  <a:gd name="connsiteY2914" fmla="*/ 298617 h 509406"/>
                  <a:gd name="connsiteX2915" fmla="*/ 2250664 w 2377881"/>
                  <a:gd name="connsiteY2915" fmla="*/ 297760 h 509406"/>
                  <a:gd name="connsiteX2916" fmla="*/ 2245997 w 2377881"/>
                  <a:gd name="connsiteY2916" fmla="*/ 297569 h 509406"/>
                  <a:gd name="connsiteX2917" fmla="*/ 2245426 w 2377881"/>
                  <a:gd name="connsiteY2917" fmla="*/ 298903 h 509406"/>
                  <a:gd name="connsiteX2918" fmla="*/ 2243902 w 2377881"/>
                  <a:gd name="connsiteY2918" fmla="*/ 302617 h 509406"/>
                  <a:gd name="connsiteX2919" fmla="*/ 2254284 w 2377881"/>
                  <a:gd name="connsiteY2919" fmla="*/ 309285 h 509406"/>
                  <a:gd name="connsiteX2920" fmla="*/ 2263142 w 2377881"/>
                  <a:gd name="connsiteY2920" fmla="*/ 308332 h 509406"/>
                  <a:gd name="connsiteX2921" fmla="*/ 2272096 w 2377881"/>
                  <a:gd name="connsiteY2921" fmla="*/ 310618 h 509406"/>
                  <a:gd name="connsiteX2922" fmla="*/ 2272667 w 2377881"/>
                  <a:gd name="connsiteY2922" fmla="*/ 313285 h 509406"/>
                  <a:gd name="connsiteX2923" fmla="*/ 2281145 w 2377881"/>
                  <a:gd name="connsiteY2923" fmla="*/ 310428 h 509406"/>
                  <a:gd name="connsiteX2924" fmla="*/ 2284479 w 2377881"/>
                  <a:gd name="connsiteY2924" fmla="*/ 316238 h 509406"/>
                  <a:gd name="connsiteX2925" fmla="*/ 2282954 w 2377881"/>
                  <a:gd name="connsiteY2925" fmla="*/ 318619 h 509406"/>
                  <a:gd name="connsiteX2926" fmla="*/ 2281525 w 2377881"/>
                  <a:gd name="connsiteY2926" fmla="*/ 318715 h 509406"/>
                  <a:gd name="connsiteX2927" fmla="*/ 2276287 w 2377881"/>
                  <a:gd name="connsiteY2927" fmla="*/ 320524 h 509406"/>
                  <a:gd name="connsiteX2928" fmla="*/ 2260952 w 2377881"/>
                  <a:gd name="connsiteY2928" fmla="*/ 317667 h 509406"/>
                  <a:gd name="connsiteX2929" fmla="*/ 2260094 w 2377881"/>
                  <a:gd name="connsiteY2929" fmla="*/ 317000 h 509406"/>
                  <a:gd name="connsiteX2930" fmla="*/ 2251427 w 2377881"/>
                  <a:gd name="connsiteY2930" fmla="*/ 319191 h 509406"/>
                  <a:gd name="connsiteX2931" fmla="*/ 2244950 w 2377881"/>
                  <a:gd name="connsiteY2931" fmla="*/ 317095 h 509406"/>
                  <a:gd name="connsiteX2932" fmla="*/ 2241997 w 2377881"/>
                  <a:gd name="connsiteY2932" fmla="*/ 316333 h 509406"/>
                  <a:gd name="connsiteX2933" fmla="*/ 2235329 w 2377881"/>
                  <a:gd name="connsiteY2933" fmla="*/ 316143 h 509406"/>
                  <a:gd name="connsiteX2934" fmla="*/ 2230757 w 2377881"/>
                  <a:gd name="connsiteY2934" fmla="*/ 318524 h 509406"/>
                  <a:gd name="connsiteX2935" fmla="*/ 2229138 w 2377881"/>
                  <a:gd name="connsiteY2935" fmla="*/ 318715 h 509406"/>
                  <a:gd name="connsiteX2936" fmla="*/ 2224185 w 2377881"/>
                  <a:gd name="connsiteY2936" fmla="*/ 319191 h 509406"/>
                  <a:gd name="connsiteX2937" fmla="*/ 2209136 w 2377881"/>
                  <a:gd name="connsiteY2937" fmla="*/ 320048 h 509406"/>
                  <a:gd name="connsiteX2938" fmla="*/ 2193991 w 2377881"/>
                  <a:gd name="connsiteY2938" fmla="*/ 319762 h 509406"/>
                  <a:gd name="connsiteX2939" fmla="*/ 2184942 w 2377881"/>
                  <a:gd name="connsiteY2939" fmla="*/ 315095 h 509406"/>
                  <a:gd name="connsiteX2940" fmla="*/ 2177894 w 2377881"/>
                  <a:gd name="connsiteY2940" fmla="*/ 322144 h 509406"/>
                  <a:gd name="connsiteX2941" fmla="*/ 2165892 w 2377881"/>
                  <a:gd name="connsiteY2941" fmla="*/ 322144 h 509406"/>
                  <a:gd name="connsiteX2942" fmla="*/ 2156843 w 2377881"/>
                  <a:gd name="connsiteY2942" fmla="*/ 321001 h 509406"/>
                  <a:gd name="connsiteX2943" fmla="*/ 2154271 w 2377881"/>
                  <a:gd name="connsiteY2943" fmla="*/ 319286 h 509406"/>
                  <a:gd name="connsiteX2944" fmla="*/ 2150938 w 2377881"/>
                  <a:gd name="connsiteY2944" fmla="*/ 321191 h 509406"/>
                  <a:gd name="connsiteX2945" fmla="*/ 2150557 w 2377881"/>
                  <a:gd name="connsiteY2945" fmla="*/ 321858 h 509406"/>
                  <a:gd name="connsiteX2946" fmla="*/ 2149128 w 2377881"/>
                  <a:gd name="connsiteY2946" fmla="*/ 324525 h 509406"/>
                  <a:gd name="connsiteX2947" fmla="*/ 2142747 w 2377881"/>
                  <a:gd name="connsiteY2947" fmla="*/ 323572 h 509406"/>
                  <a:gd name="connsiteX2948" fmla="*/ 2142747 w 2377881"/>
                  <a:gd name="connsiteY2948" fmla="*/ 321096 h 509406"/>
                  <a:gd name="connsiteX2949" fmla="*/ 2140746 w 2377881"/>
                  <a:gd name="connsiteY2949" fmla="*/ 320620 h 509406"/>
                  <a:gd name="connsiteX2950" fmla="*/ 2138936 w 2377881"/>
                  <a:gd name="connsiteY2950" fmla="*/ 321191 h 509406"/>
                  <a:gd name="connsiteX2951" fmla="*/ 2133031 w 2377881"/>
                  <a:gd name="connsiteY2951" fmla="*/ 317572 h 509406"/>
                  <a:gd name="connsiteX2952" fmla="*/ 2125411 w 2377881"/>
                  <a:gd name="connsiteY2952" fmla="*/ 320239 h 509406"/>
                  <a:gd name="connsiteX2953" fmla="*/ 2122458 w 2377881"/>
                  <a:gd name="connsiteY2953" fmla="*/ 329287 h 509406"/>
                  <a:gd name="connsiteX2954" fmla="*/ 2114743 w 2377881"/>
                  <a:gd name="connsiteY2954" fmla="*/ 324525 h 509406"/>
                  <a:gd name="connsiteX2955" fmla="*/ 2120839 w 2377881"/>
                  <a:gd name="connsiteY2955" fmla="*/ 325573 h 509406"/>
                  <a:gd name="connsiteX2956" fmla="*/ 2121982 w 2377881"/>
                  <a:gd name="connsiteY2956" fmla="*/ 322906 h 509406"/>
                  <a:gd name="connsiteX2957" fmla="*/ 2113981 w 2377881"/>
                  <a:gd name="connsiteY2957" fmla="*/ 322620 h 509406"/>
                  <a:gd name="connsiteX2958" fmla="*/ 2111314 w 2377881"/>
                  <a:gd name="connsiteY2958" fmla="*/ 323382 h 509406"/>
                  <a:gd name="connsiteX2959" fmla="*/ 2109599 w 2377881"/>
                  <a:gd name="connsiteY2959" fmla="*/ 323858 h 509406"/>
                  <a:gd name="connsiteX2960" fmla="*/ 2095502 w 2377881"/>
                  <a:gd name="connsiteY2960" fmla="*/ 325954 h 509406"/>
                  <a:gd name="connsiteX2961" fmla="*/ 2088168 w 2377881"/>
                  <a:gd name="connsiteY2961" fmla="*/ 321953 h 509406"/>
                  <a:gd name="connsiteX2962" fmla="*/ 2084644 w 2377881"/>
                  <a:gd name="connsiteY2962" fmla="*/ 320048 h 509406"/>
                  <a:gd name="connsiteX2963" fmla="*/ 2071880 w 2377881"/>
                  <a:gd name="connsiteY2963" fmla="*/ 324430 h 509406"/>
                  <a:gd name="connsiteX2964" fmla="*/ 2072642 w 2377881"/>
                  <a:gd name="connsiteY2964" fmla="*/ 330907 h 509406"/>
                  <a:gd name="connsiteX2965" fmla="*/ 2069594 w 2377881"/>
                  <a:gd name="connsiteY2965" fmla="*/ 336812 h 509406"/>
                  <a:gd name="connsiteX2966" fmla="*/ 2066927 w 2377881"/>
                  <a:gd name="connsiteY2966" fmla="*/ 335955 h 509406"/>
                  <a:gd name="connsiteX2967" fmla="*/ 2063784 w 2377881"/>
                  <a:gd name="connsiteY2967" fmla="*/ 335002 h 509406"/>
                  <a:gd name="connsiteX2968" fmla="*/ 2064737 w 2377881"/>
                  <a:gd name="connsiteY2968" fmla="*/ 329002 h 509406"/>
                  <a:gd name="connsiteX2969" fmla="*/ 2063022 w 2377881"/>
                  <a:gd name="connsiteY2969" fmla="*/ 321382 h 509406"/>
                  <a:gd name="connsiteX2970" fmla="*/ 2054926 w 2377881"/>
                  <a:gd name="connsiteY2970" fmla="*/ 323382 h 509406"/>
                  <a:gd name="connsiteX2971" fmla="*/ 2045687 w 2377881"/>
                  <a:gd name="connsiteY2971" fmla="*/ 323858 h 509406"/>
                  <a:gd name="connsiteX2972" fmla="*/ 2031209 w 2377881"/>
                  <a:gd name="connsiteY2972" fmla="*/ 325954 h 509406"/>
                  <a:gd name="connsiteX2973" fmla="*/ 2033304 w 2377881"/>
                  <a:gd name="connsiteY2973" fmla="*/ 330145 h 509406"/>
                  <a:gd name="connsiteX2974" fmla="*/ 2033875 w 2377881"/>
                  <a:gd name="connsiteY2974" fmla="*/ 329954 h 509406"/>
                  <a:gd name="connsiteX2975" fmla="*/ 2036733 w 2377881"/>
                  <a:gd name="connsiteY2975" fmla="*/ 328811 h 509406"/>
                  <a:gd name="connsiteX2976" fmla="*/ 2044067 w 2377881"/>
                  <a:gd name="connsiteY2976" fmla="*/ 328049 h 509406"/>
                  <a:gd name="connsiteX2977" fmla="*/ 2049020 w 2377881"/>
                  <a:gd name="connsiteY2977" fmla="*/ 327097 h 509406"/>
                  <a:gd name="connsiteX2978" fmla="*/ 2051592 w 2377881"/>
                  <a:gd name="connsiteY2978" fmla="*/ 330907 h 509406"/>
                  <a:gd name="connsiteX2979" fmla="*/ 2041305 w 2377881"/>
                  <a:gd name="connsiteY2979" fmla="*/ 336145 h 509406"/>
                  <a:gd name="connsiteX2980" fmla="*/ 2037971 w 2377881"/>
                  <a:gd name="connsiteY2980" fmla="*/ 336241 h 509406"/>
                  <a:gd name="connsiteX2981" fmla="*/ 2035114 w 2377881"/>
                  <a:gd name="connsiteY2981" fmla="*/ 336336 h 509406"/>
                  <a:gd name="connsiteX2982" fmla="*/ 2030161 w 2377881"/>
                  <a:gd name="connsiteY2982" fmla="*/ 332145 h 509406"/>
                  <a:gd name="connsiteX2983" fmla="*/ 2029018 w 2377881"/>
                  <a:gd name="connsiteY2983" fmla="*/ 332526 h 509406"/>
                  <a:gd name="connsiteX2984" fmla="*/ 2021874 w 2377881"/>
                  <a:gd name="connsiteY2984" fmla="*/ 334145 h 509406"/>
                  <a:gd name="connsiteX2985" fmla="*/ 2019398 w 2377881"/>
                  <a:gd name="connsiteY2985" fmla="*/ 334050 h 509406"/>
                  <a:gd name="connsiteX2986" fmla="*/ 2018826 w 2377881"/>
                  <a:gd name="connsiteY2986" fmla="*/ 333383 h 509406"/>
                  <a:gd name="connsiteX2987" fmla="*/ 2018921 w 2377881"/>
                  <a:gd name="connsiteY2987" fmla="*/ 330049 h 509406"/>
                  <a:gd name="connsiteX2988" fmla="*/ 2019398 w 2377881"/>
                  <a:gd name="connsiteY2988" fmla="*/ 330049 h 509406"/>
                  <a:gd name="connsiteX2989" fmla="*/ 2022541 w 2377881"/>
                  <a:gd name="connsiteY2989" fmla="*/ 329764 h 509406"/>
                  <a:gd name="connsiteX2990" fmla="*/ 2018445 w 2377881"/>
                  <a:gd name="connsiteY2990" fmla="*/ 321572 h 509406"/>
                  <a:gd name="connsiteX2991" fmla="*/ 2015587 w 2377881"/>
                  <a:gd name="connsiteY2991" fmla="*/ 322810 h 509406"/>
                  <a:gd name="connsiteX2992" fmla="*/ 2009301 w 2377881"/>
                  <a:gd name="connsiteY2992" fmla="*/ 321763 h 509406"/>
                  <a:gd name="connsiteX2993" fmla="*/ 2002919 w 2377881"/>
                  <a:gd name="connsiteY2993" fmla="*/ 319477 h 509406"/>
                  <a:gd name="connsiteX2994" fmla="*/ 1993871 w 2377881"/>
                  <a:gd name="connsiteY2994" fmla="*/ 325192 h 509406"/>
                  <a:gd name="connsiteX2995" fmla="*/ 1989680 w 2377881"/>
                  <a:gd name="connsiteY2995" fmla="*/ 324906 h 509406"/>
                  <a:gd name="connsiteX2996" fmla="*/ 1987775 w 2377881"/>
                  <a:gd name="connsiteY2996" fmla="*/ 324715 h 509406"/>
                  <a:gd name="connsiteX2997" fmla="*/ 1961200 w 2377881"/>
                  <a:gd name="connsiteY2997" fmla="*/ 327573 h 509406"/>
                  <a:gd name="connsiteX2998" fmla="*/ 1949865 w 2377881"/>
                  <a:gd name="connsiteY2998" fmla="*/ 325954 h 509406"/>
                  <a:gd name="connsiteX2999" fmla="*/ 1947484 w 2377881"/>
                  <a:gd name="connsiteY2999" fmla="*/ 325573 h 509406"/>
                  <a:gd name="connsiteX3000" fmla="*/ 1938340 w 2377881"/>
                  <a:gd name="connsiteY3000" fmla="*/ 327478 h 509406"/>
                  <a:gd name="connsiteX3001" fmla="*/ 1936339 w 2377881"/>
                  <a:gd name="connsiteY3001" fmla="*/ 327668 h 509406"/>
                  <a:gd name="connsiteX3002" fmla="*/ 1929577 w 2377881"/>
                  <a:gd name="connsiteY3002" fmla="*/ 326144 h 509406"/>
                  <a:gd name="connsiteX3003" fmla="*/ 1927957 w 2377881"/>
                  <a:gd name="connsiteY3003" fmla="*/ 327001 h 509406"/>
                  <a:gd name="connsiteX3004" fmla="*/ 1928053 w 2377881"/>
                  <a:gd name="connsiteY3004" fmla="*/ 329002 h 509406"/>
                  <a:gd name="connsiteX3005" fmla="*/ 1931005 w 2377881"/>
                  <a:gd name="connsiteY3005" fmla="*/ 330716 h 509406"/>
                  <a:gd name="connsiteX3006" fmla="*/ 1942340 w 2377881"/>
                  <a:gd name="connsiteY3006" fmla="*/ 330907 h 509406"/>
                  <a:gd name="connsiteX3007" fmla="*/ 1946055 w 2377881"/>
                  <a:gd name="connsiteY3007" fmla="*/ 331002 h 509406"/>
                  <a:gd name="connsiteX3008" fmla="*/ 1947484 w 2377881"/>
                  <a:gd name="connsiteY3008" fmla="*/ 331002 h 509406"/>
                  <a:gd name="connsiteX3009" fmla="*/ 1950341 w 2377881"/>
                  <a:gd name="connsiteY3009" fmla="*/ 331764 h 509406"/>
                  <a:gd name="connsiteX3010" fmla="*/ 1948722 w 2377881"/>
                  <a:gd name="connsiteY3010" fmla="*/ 336622 h 509406"/>
                  <a:gd name="connsiteX3011" fmla="*/ 1948532 w 2377881"/>
                  <a:gd name="connsiteY3011" fmla="*/ 337860 h 509406"/>
                  <a:gd name="connsiteX3012" fmla="*/ 1947988 w 2377881"/>
                  <a:gd name="connsiteY3012" fmla="*/ 341213 h 509406"/>
                  <a:gd name="connsiteX3013" fmla="*/ 1947198 w 2377881"/>
                  <a:gd name="connsiteY3013" fmla="*/ 341098 h 509406"/>
                  <a:gd name="connsiteX3014" fmla="*/ 1935768 w 2377881"/>
                  <a:gd name="connsiteY3014" fmla="*/ 341765 h 509406"/>
                  <a:gd name="connsiteX3015" fmla="*/ 1927863 w 2377881"/>
                  <a:gd name="connsiteY3015" fmla="*/ 342908 h 509406"/>
                  <a:gd name="connsiteX3016" fmla="*/ 1925291 w 2377881"/>
                  <a:gd name="connsiteY3016" fmla="*/ 347956 h 509406"/>
                  <a:gd name="connsiteX3017" fmla="*/ 1925291 w 2377881"/>
                  <a:gd name="connsiteY3017" fmla="*/ 347671 h 509406"/>
                  <a:gd name="connsiteX3018" fmla="*/ 1922338 w 2377881"/>
                  <a:gd name="connsiteY3018" fmla="*/ 341384 h 509406"/>
                  <a:gd name="connsiteX3019" fmla="*/ 1921100 w 2377881"/>
                  <a:gd name="connsiteY3019" fmla="*/ 340908 h 509406"/>
                  <a:gd name="connsiteX3020" fmla="*/ 1918242 w 2377881"/>
                  <a:gd name="connsiteY3020" fmla="*/ 345004 h 509406"/>
                  <a:gd name="connsiteX3021" fmla="*/ 1914813 w 2377881"/>
                  <a:gd name="connsiteY3021" fmla="*/ 344623 h 509406"/>
                  <a:gd name="connsiteX3022" fmla="*/ 1904145 w 2377881"/>
                  <a:gd name="connsiteY3022" fmla="*/ 346528 h 509406"/>
                  <a:gd name="connsiteX3023" fmla="*/ 1899382 w 2377881"/>
                  <a:gd name="connsiteY3023" fmla="*/ 342622 h 509406"/>
                  <a:gd name="connsiteX3024" fmla="*/ 1896620 w 2377881"/>
                  <a:gd name="connsiteY3024" fmla="*/ 339574 h 509406"/>
                  <a:gd name="connsiteX3025" fmla="*/ 1893001 w 2377881"/>
                  <a:gd name="connsiteY3025" fmla="*/ 344146 h 509406"/>
                  <a:gd name="connsiteX3026" fmla="*/ 1889572 w 2377881"/>
                  <a:gd name="connsiteY3026" fmla="*/ 345575 h 509406"/>
                  <a:gd name="connsiteX3027" fmla="*/ 1886333 w 2377881"/>
                  <a:gd name="connsiteY3027" fmla="*/ 343194 h 509406"/>
                  <a:gd name="connsiteX3028" fmla="*/ 1882142 w 2377881"/>
                  <a:gd name="connsiteY3028" fmla="*/ 345861 h 509406"/>
                  <a:gd name="connsiteX3029" fmla="*/ 1874904 w 2377881"/>
                  <a:gd name="connsiteY3029" fmla="*/ 347099 h 509406"/>
                  <a:gd name="connsiteX3030" fmla="*/ 1875665 w 2377881"/>
                  <a:gd name="connsiteY3030" fmla="*/ 344527 h 509406"/>
                  <a:gd name="connsiteX3031" fmla="*/ 1865473 w 2377881"/>
                  <a:gd name="connsiteY3031" fmla="*/ 341384 h 509406"/>
                  <a:gd name="connsiteX3032" fmla="*/ 1860997 w 2377881"/>
                  <a:gd name="connsiteY3032" fmla="*/ 344623 h 509406"/>
                  <a:gd name="connsiteX3033" fmla="*/ 1856234 w 2377881"/>
                  <a:gd name="connsiteY3033" fmla="*/ 344146 h 509406"/>
                  <a:gd name="connsiteX3034" fmla="*/ 1851853 w 2377881"/>
                  <a:gd name="connsiteY3034" fmla="*/ 346909 h 509406"/>
                  <a:gd name="connsiteX3035" fmla="*/ 1850519 w 2377881"/>
                  <a:gd name="connsiteY3035" fmla="*/ 349766 h 509406"/>
                  <a:gd name="connsiteX3036" fmla="*/ 1846614 w 2377881"/>
                  <a:gd name="connsiteY3036" fmla="*/ 349385 h 509406"/>
                  <a:gd name="connsiteX3037" fmla="*/ 1839851 w 2377881"/>
                  <a:gd name="connsiteY3037" fmla="*/ 352528 h 509406"/>
                  <a:gd name="connsiteX3038" fmla="*/ 1831850 w 2377881"/>
                  <a:gd name="connsiteY3038" fmla="*/ 349099 h 509406"/>
                  <a:gd name="connsiteX3039" fmla="*/ 1816896 w 2377881"/>
                  <a:gd name="connsiteY3039" fmla="*/ 351385 h 509406"/>
                  <a:gd name="connsiteX3040" fmla="*/ 1810514 w 2377881"/>
                  <a:gd name="connsiteY3040" fmla="*/ 351290 h 509406"/>
                  <a:gd name="connsiteX3041" fmla="*/ 1806133 w 2377881"/>
                  <a:gd name="connsiteY3041" fmla="*/ 351195 h 509406"/>
                  <a:gd name="connsiteX3042" fmla="*/ 1796894 w 2377881"/>
                  <a:gd name="connsiteY3042" fmla="*/ 352528 h 509406"/>
                  <a:gd name="connsiteX3043" fmla="*/ 1789179 w 2377881"/>
                  <a:gd name="connsiteY3043" fmla="*/ 347004 h 509406"/>
                  <a:gd name="connsiteX3044" fmla="*/ 1787559 w 2377881"/>
                  <a:gd name="connsiteY3044" fmla="*/ 350814 h 509406"/>
                  <a:gd name="connsiteX3045" fmla="*/ 1787083 w 2377881"/>
                  <a:gd name="connsiteY3045" fmla="*/ 352052 h 509406"/>
                  <a:gd name="connsiteX3046" fmla="*/ 1787559 w 2377881"/>
                  <a:gd name="connsiteY3046" fmla="*/ 354814 h 509406"/>
                  <a:gd name="connsiteX3047" fmla="*/ 1786035 w 2377881"/>
                  <a:gd name="connsiteY3047" fmla="*/ 355291 h 509406"/>
                  <a:gd name="connsiteX3048" fmla="*/ 1782320 w 2377881"/>
                  <a:gd name="connsiteY3048" fmla="*/ 356338 h 509406"/>
                  <a:gd name="connsiteX3049" fmla="*/ 1773653 w 2377881"/>
                  <a:gd name="connsiteY3049" fmla="*/ 352909 h 509406"/>
                  <a:gd name="connsiteX3050" fmla="*/ 1764699 w 2377881"/>
                  <a:gd name="connsiteY3050" fmla="*/ 356529 h 509406"/>
                  <a:gd name="connsiteX3051" fmla="*/ 1764889 w 2377881"/>
                  <a:gd name="connsiteY3051" fmla="*/ 363482 h 509406"/>
                  <a:gd name="connsiteX3052" fmla="*/ 1770319 w 2377881"/>
                  <a:gd name="connsiteY3052" fmla="*/ 366149 h 509406"/>
                  <a:gd name="connsiteX3053" fmla="*/ 1765080 w 2377881"/>
                  <a:gd name="connsiteY3053" fmla="*/ 369578 h 509406"/>
                  <a:gd name="connsiteX3054" fmla="*/ 1762889 w 2377881"/>
                  <a:gd name="connsiteY3054" fmla="*/ 369102 h 509406"/>
                  <a:gd name="connsiteX3055" fmla="*/ 1757746 w 2377881"/>
                  <a:gd name="connsiteY3055" fmla="*/ 368054 h 509406"/>
                  <a:gd name="connsiteX3056" fmla="*/ 1753460 w 2377881"/>
                  <a:gd name="connsiteY3056" fmla="*/ 364625 h 509406"/>
                  <a:gd name="connsiteX3057" fmla="*/ 1741077 w 2377881"/>
                  <a:gd name="connsiteY3057" fmla="*/ 371197 h 509406"/>
                  <a:gd name="connsiteX3058" fmla="*/ 1733552 w 2377881"/>
                  <a:gd name="connsiteY3058" fmla="*/ 366054 h 509406"/>
                  <a:gd name="connsiteX3059" fmla="*/ 1726504 w 2377881"/>
                  <a:gd name="connsiteY3059" fmla="*/ 367387 h 509406"/>
                  <a:gd name="connsiteX3060" fmla="*/ 1726789 w 2377881"/>
                  <a:gd name="connsiteY3060" fmla="*/ 361387 h 509406"/>
                  <a:gd name="connsiteX3061" fmla="*/ 1727838 w 2377881"/>
                  <a:gd name="connsiteY3061" fmla="*/ 361577 h 509406"/>
                  <a:gd name="connsiteX3062" fmla="*/ 1728885 w 2377881"/>
                  <a:gd name="connsiteY3062" fmla="*/ 361863 h 509406"/>
                  <a:gd name="connsiteX3063" fmla="*/ 1733552 w 2377881"/>
                  <a:gd name="connsiteY3063" fmla="*/ 360625 h 509406"/>
                  <a:gd name="connsiteX3064" fmla="*/ 1729647 w 2377881"/>
                  <a:gd name="connsiteY3064" fmla="*/ 355291 h 509406"/>
                  <a:gd name="connsiteX3065" fmla="*/ 1727647 w 2377881"/>
                  <a:gd name="connsiteY3065" fmla="*/ 355100 h 509406"/>
                  <a:gd name="connsiteX3066" fmla="*/ 1723360 w 2377881"/>
                  <a:gd name="connsiteY3066" fmla="*/ 359101 h 509406"/>
                  <a:gd name="connsiteX3067" fmla="*/ 1719169 w 2377881"/>
                  <a:gd name="connsiteY3067" fmla="*/ 357196 h 509406"/>
                  <a:gd name="connsiteX3068" fmla="*/ 1719169 w 2377881"/>
                  <a:gd name="connsiteY3068" fmla="*/ 356148 h 509406"/>
                  <a:gd name="connsiteX3069" fmla="*/ 1707073 w 2377881"/>
                  <a:gd name="connsiteY3069" fmla="*/ 359386 h 509406"/>
                  <a:gd name="connsiteX3070" fmla="*/ 1700500 w 2377881"/>
                  <a:gd name="connsiteY3070" fmla="*/ 361291 h 509406"/>
                  <a:gd name="connsiteX3071" fmla="*/ 1695833 w 2377881"/>
                  <a:gd name="connsiteY3071" fmla="*/ 362625 h 509406"/>
                  <a:gd name="connsiteX3072" fmla="*/ 1692500 w 2377881"/>
                  <a:gd name="connsiteY3072" fmla="*/ 362339 h 509406"/>
                  <a:gd name="connsiteX3073" fmla="*/ 1685737 w 2377881"/>
                  <a:gd name="connsiteY3073" fmla="*/ 355291 h 509406"/>
                  <a:gd name="connsiteX3074" fmla="*/ 1679260 w 2377881"/>
                  <a:gd name="connsiteY3074" fmla="*/ 355386 h 509406"/>
                  <a:gd name="connsiteX3075" fmla="*/ 1677069 w 2377881"/>
                  <a:gd name="connsiteY3075" fmla="*/ 355386 h 509406"/>
                  <a:gd name="connsiteX3076" fmla="*/ 1672307 w 2377881"/>
                  <a:gd name="connsiteY3076" fmla="*/ 359672 h 509406"/>
                  <a:gd name="connsiteX3077" fmla="*/ 1670592 w 2377881"/>
                  <a:gd name="connsiteY3077" fmla="*/ 360434 h 509406"/>
                  <a:gd name="connsiteX3078" fmla="*/ 1664972 w 2377881"/>
                  <a:gd name="connsiteY3078" fmla="*/ 358339 h 509406"/>
                  <a:gd name="connsiteX3079" fmla="*/ 1660496 w 2377881"/>
                  <a:gd name="connsiteY3079" fmla="*/ 357481 h 509406"/>
                  <a:gd name="connsiteX3080" fmla="*/ 1650971 w 2377881"/>
                  <a:gd name="connsiteY3080" fmla="*/ 357386 h 509406"/>
                  <a:gd name="connsiteX3081" fmla="*/ 1648399 w 2377881"/>
                  <a:gd name="connsiteY3081" fmla="*/ 357386 h 509406"/>
                  <a:gd name="connsiteX3082" fmla="*/ 1645731 w 2377881"/>
                  <a:gd name="connsiteY3082" fmla="*/ 357481 h 509406"/>
                  <a:gd name="connsiteX3083" fmla="*/ 1642493 w 2377881"/>
                  <a:gd name="connsiteY3083" fmla="*/ 360244 h 509406"/>
                  <a:gd name="connsiteX3084" fmla="*/ 1637540 w 2377881"/>
                  <a:gd name="connsiteY3084" fmla="*/ 363863 h 509406"/>
                  <a:gd name="connsiteX3085" fmla="*/ 1643636 w 2377881"/>
                  <a:gd name="connsiteY3085" fmla="*/ 371483 h 509406"/>
                  <a:gd name="connsiteX3086" fmla="*/ 1641255 w 2377881"/>
                  <a:gd name="connsiteY3086" fmla="*/ 376341 h 509406"/>
                  <a:gd name="connsiteX3087" fmla="*/ 1639731 w 2377881"/>
                  <a:gd name="connsiteY3087" fmla="*/ 373102 h 509406"/>
                  <a:gd name="connsiteX3088" fmla="*/ 1639064 w 2377881"/>
                  <a:gd name="connsiteY3088" fmla="*/ 371483 h 509406"/>
                  <a:gd name="connsiteX3089" fmla="*/ 1636588 w 2377881"/>
                  <a:gd name="connsiteY3089" fmla="*/ 369864 h 509406"/>
                  <a:gd name="connsiteX3090" fmla="*/ 1635731 w 2377881"/>
                  <a:gd name="connsiteY3090" fmla="*/ 369864 h 509406"/>
                  <a:gd name="connsiteX3091" fmla="*/ 1633635 w 2377881"/>
                  <a:gd name="connsiteY3091" fmla="*/ 373960 h 509406"/>
                  <a:gd name="connsiteX3092" fmla="*/ 1628587 w 2377881"/>
                  <a:gd name="connsiteY3092" fmla="*/ 375960 h 509406"/>
                  <a:gd name="connsiteX3093" fmla="*/ 1627920 w 2377881"/>
                  <a:gd name="connsiteY3093" fmla="*/ 371959 h 509406"/>
                  <a:gd name="connsiteX3094" fmla="*/ 1631254 w 2377881"/>
                  <a:gd name="connsiteY3094" fmla="*/ 367387 h 509406"/>
                  <a:gd name="connsiteX3095" fmla="*/ 1632016 w 2377881"/>
                  <a:gd name="connsiteY3095" fmla="*/ 357196 h 509406"/>
                  <a:gd name="connsiteX3096" fmla="*/ 1631063 w 2377881"/>
                  <a:gd name="connsiteY3096" fmla="*/ 357196 h 509406"/>
                  <a:gd name="connsiteX3097" fmla="*/ 1630301 w 2377881"/>
                  <a:gd name="connsiteY3097" fmla="*/ 359577 h 509406"/>
                  <a:gd name="connsiteX3098" fmla="*/ 1629349 w 2377881"/>
                  <a:gd name="connsiteY3098" fmla="*/ 361291 h 509406"/>
                  <a:gd name="connsiteX3099" fmla="*/ 1626301 w 2377881"/>
                  <a:gd name="connsiteY3099" fmla="*/ 363482 h 509406"/>
                  <a:gd name="connsiteX3100" fmla="*/ 1625920 w 2377881"/>
                  <a:gd name="connsiteY3100" fmla="*/ 366244 h 509406"/>
                  <a:gd name="connsiteX3101" fmla="*/ 1620967 w 2377881"/>
                  <a:gd name="connsiteY3101" fmla="*/ 373388 h 509406"/>
                  <a:gd name="connsiteX3102" fmla="*/ 1618300 w 2377881"/>
                  <a:gd name="connsiteY3102" fmla="*/ 373864 h 509406"/>
                  <a:gd name="connsiteX3103" fmla="*/ 1616014 w 2377881"/>
                  <a:gd name="connsiteY3103" fmla="*/ 372245 h 509406"/>
                  <a:gd name="connsiteX3104" fmla="*/ 1617443 w 2377881"/>
                  <a:gd name="connsiteY3104" fmla="*/ 369864 h 509406"/>
                  <a:gd name="connsiteX3105" fmla="*/ 1621157 w 2377881"/>
                  <a:gd name="connsiteY3105" fmla="*/ 369673 h 509406"/>
                  <a:gd name="connsiteX3106" fmla="*/ 1622205 w 2377881"/>
                  <a:gd name="connsiteY3106" fmla="*/ 369102 h 509406"/>
                  <a:gd name="connsiteX3107" fmla="*/ 1619157 w 2377881"/>
                  <a:gd name="connsiteY3107" fmla="*/ 362149 h 509406"/>
                  <a:gd name="connsiteX3108" fmla="*/ 1596773 w 2377881"/>
                  <a:gd name="connsiteY3108" fmla="*/ 363863 h 509406"/>
                  <a:gd name="connsiteX3109" fmla="*/ 1590868 w 2377881"/>
                  <a:gd name="connsiteY3109" fmla="*/ 363006 h 509406"/>
                  <a:gd name="connsiteX3110" fmla="*/ 1590487 w 2377881"/>
                  <a:gd name="connsiteY3110" fmla="*/ 362911 h 509406"/>
                  <a:gd name="connsiteX3111" fmla="*/ 1591121 w 2377881"/>
                  <a:gd name="connsiteY3111" fmla="*/ 361801 h 509406"/>
                  <a:gd name="connsiteX3112" fmla="*/ 1596011 w 2377881"/>
                  <a:gd name="connsiteY3112" fmla="*/ 361577 h 509406"/>
                  <a:gd name="connsiteX3113" fmla="*/ 1591710 w 2377881"/>
                  <a:gd name="connsiteY3113" fmla="*/ 360771 h 509406"/>
                  <a:gd name="connsiteX3114" fmla="*/ 1593535 w 2377881"/>
                  <a:gd name="connsiteY3114" fmla="*/ 357577 h 509406"/>
                  <a:gd name="connsiteX3115" fmla="*/ 1581533 w 2377881"/>
                  <a:gd name="connsiteY3115" fmla="*/ 350719 h 509406"/>
                  <a:gd name="connsiteX3116" fmla="*/ 1580771 w 2377881"/>
                  <a:gd name="connsiteY3116" fmla="*/ 351100 h 509406"/>
                  <a:gd name="connsiteX3117" fmla="*/ 1580009 w 2377881"/>
                  <a:gd name="connsiteY3117" fmla="*/ 351576 h 509406"/>
                  <a:gd name="connsiteX3118" fmla="*/ 1584867 w 2377881"/>
                  <a:gd name="connsiteY3118" fmla="*/ 359482 h 509406"/>
                  <a:gd name="connsiteX3119" fmla="*/ 1589915 w 2377881"/>
                  <a:gd name="connsiteY3119" fmla="*/ 360434 h 509406"/>
                  <a:gd name="connsiteX3120" fmla="*/ 1591710 w 2377881"/>
                  <a:gd name="connsiteY3120" fmla="*/ 360771 h 509406"/>
                  <a:gd name="connsiteX3121" fmla="*/ 1591121 w 2377881"/>
                  <a:gd name="connsiteY3121" fmla="*/ 361801 h 509406"/>
                  <a:gd name="connsiteX3122" fmla="*/ 1585629 w 2377881"/>
                  <a:gd name="connsiteY3122" fmla="*/ 362053 h 509406"/>
                  <a:gd name="connsiteX3123" fmla="*/ 1567532 w 2377881"/>
                  <a:gd name="connsiteY3123" fmla="*/ 367102 h 509406"/>
                  <a:gd name="connsiteX3124" fmla="*/ 1562198 w 2377881"/>
                  <a:gd name="connsiteY3124" fmla="*/ 371769 h 509406"/>
                  <a:gd name="connsiteX3125" fmla="*/ 1561340 w 2377881"/>
                  <a:gd name="connsiteY3125" fmla="*/ 366435 h 509406"/>
                  <a:gd name="connsiteX3126" fmla="*/ 1558673 w 2377881"/>
                  <a:gd name="connsiteY3126" fmla="*/ 362149 h 509406"/>
                  <a:gd name="connsiteX3127" fmla="*/ 1558007 w 2377881"/>
                  <a:gd name="connsiteY3127" fmla="*/ 361577 h 509406"/>
                  <a:gd name="connsiteX3128" fmla="*/ 1555149 w 2377881"/>
                  <a:gd name="connsiteY3128" fmla="*/ 362815 h 509406"/>
                  <a:gd name="connsiteX3129" fmla="*/ 1555244 w 2377881"/>
                  <a:gd name="connsiteY3129" fmla="*/ 363482 h 509406"/>
                  <a:gd name="connsiteX3130" fmla="*/ 1555911 w 2377881"/>
                  <a:gd name="connsiteY3130" fmla="*/ 367197 h 509406"/>
                  <a:gd name="connsiteX3131" fmla="*/ 1549339 w 2377881"/>
                  <a:gd name="connsiteY3131" fmla="*/ 358815 h 509406"/>
                  <a:gd name="connsiteX3132" fmla="*/ 1555149 w 2377881"/>
                  <a:gd name="connsiteY3132" fmla="*/ 354910 h 509406"/>
                  <a:gd name="connsiteX3133" fmla="*/ 1557816 w 2377881"/>
                  <a:gd name="connsiteY3133" fmla="*/ 353195 h 509406"/>
                  <a:gd name="connsiteX3134" fmla="*/ 1564007 w 2377881"/>
                  <a:gd name="connsiteY3134" fmla="*/ 353671 h 509406"/>
                  <a:gd name="connsiteX3135" fmla="*/ 1559721 w 2377881"/>
                  <a:gd name="connsiteY3135" fmla="*/ 350242 h 509406"/>
                  <a:gd name="connsiteX3136" fmla="*/ 1556197 w 2377881"/>
                  <a:gd name="connsiteY3136" fmla="*/ 349576 h 509406"/>
                  <a:gd name="connsiteX3137" fmla="*/ 1550386 w 2377881"/>
                  <a:gd name="connsiteY3137" fmla="*/ 348909 h 509406"/>
                  <a:gd name="connsiteX3138" fmla="*/ 1548767 w 2377881"/>
                  <a:gd name="connsiteY3138" fmla="*/ 353386 h 509406"/>
                  <a:gd name="connsiteX3139" fmla="*/ 1548005 w 2377881"/>
                  <a:gd name="connsiteY3139" fmla="*/ 356053 h 509406"/>
                  <a:gd name="connsiteX3140" fmla="*/ 1544195 w 2377881"/>
                  <a:gd name="connsiteY3140" fmla="*/ 350623 h 509406"/>
                  <a:gd name="connsiteX3141" fmla="*/ 1544481 w 2377881"/>
                  <a:gd name="connsiteY3141" fmla="*/ 340336 h 509406"/>
                  <a:gd name="connsiteX3142" fmla="*/ 1554292 w 2377881"/>
                  <a:gd name="connsiteY3142" fmla="*/ 342337 h 509406"/>
                  <a:gd name="connsiteX3143" fmla="*/ 1555435 w 2377881"/>
                  <a:gd name="connsiteY3143" fmla="*/ 342432 h 509406"/>
                  <a:gd name="connsiteX3144" fmla="*/ 1559150 w 2377881"/>
                  <a:gd name="connsiteY3144" fmla="*/ 339670 h 509406"/>
                  <a:gd name="connsiteX3145" fmla="*/ 1560007 w 2377881"/>
                  <a:gd name="connsiteY3145" fmla="*/ 335955 h 509406"/>
                  <a:gd name="connsiteX3146" fmla="*/ 1558673 w 2377881"/>
                  <a:gd name="connsiteY3146" fmla="*/ 335288 h 509406"/>
                  <a:gd name="connsiteX3147" fmla="*/ 1545529 w 2377881"/>
                  <a:gd name="connsiteY3147" fmla="*/ 335669 h 509406"/>
                  <a:gd name="connsiteX3148" fmla="*/ 1540385 w 2377881"/>
                  <a:gd name="connsiteY3148" fmla="*/ 336336 h 509406"/>
                  <a:gd name="connsiteX3149" fmla="*/ 1537242 w 2377881"/>
                  <a:gd name="connsiteY3149" fmla="*/ 336717 h 509406"/>
                  <a:gd name="connsiteX3150" fmla="*/ 1533146 w 2377881"/>
                  <a:gd name="connsiteY3150" fmla="*/ 348052 h 509406"/>
                  <a:gd name="connsiteX3151" fmla="*/ 1533337 w 2377881"/>
                  <a:gd name="connsiteY3151" fmla="*/ 350433 h 509406"/>
                  <a:gd name="connsiteX3152" fmla="*/ 1534575 w 2377881"/>
                  <a:gd name="connsiteY3152" fmla="*/ 353005 h 509406"/>
                  <a:gd name="connsiteX3153" fmla="*/ 1537433 w 2377881"/>
                  <a:gd name="connsiteY3153" fmla="*/ 353957 h 509406"/>
                  <a:gd name="connsiteX3154" fmla="*/ 1544957 w 2377881"/>
                  <a:gd name="connsiteY3154" fmla="*/ 358243 h 509406"/>
                  <a:gd name="connsiteX3155" fmla="*/ 1545243 w 2377881"/>
                  <a:gd name="connsiteY3155" fmla="*/ 359863 h 509406"/>
                  <a:gd name="connsiteX3156" fmla="*/ 1545529 w 2377881"/>
                  <a:gd name="connsiteY3156" fmla="*/ 361006 h 509406"/>
                  <a:gd name="connsiteX3157" fmla="*/ 1543814 w 2377881"/>
                  <a:gd name="connsiteY3157" fmla="*/ 365863 h 509406"/>
                  <a:gd name="connsiteX3158" fmla="*/ 1535909 w 2377881"/>
                  <a:gd name="connsiteY3158" fmla="*/ 366721 h 509406"/>
                  <a:gd name="connsiteX3159" fmla="*/ 1529432 w 2377881"/>
                  <a:gd name="connsiteY3159" fmla="*/ 362339 h 509406"/>
                  <a:gd name="connsiteX3160" fmla="*/ 1522383 w 2377881"/>
                  <a:gd name="connsiteY3160" fmla="*/ 366244 h 509406"/>
                  <a:gd name="connsiteX3161" fmla="*/ 1512953 w 2377881"/>
                  <a:gd name="connsiteY3161" fmla="*/ 363101 h 509406"/>
                  <a:gd name="connsiteX3162" fmla="*/ 1506857 w 2377881"/>
                  <a:gd name="connsiteY3162" fmla="*/ 365482 h 509406"/>
                  <a:gd name="connsiteX3163" fmla="*/ 1506191 w 2377881"/>
                  <a:gd name="connsiteY3163" fmla="*/ 365863 h 509406"/>
                  <a:gd name="connsiteX3164" fmla="*/ 1504095 w 2377881"/>
                  <a:gd name="connsiteY3164" fmla="*/ 366911 h 509406"/>
                  <a:gd name="connsiteX3165" fmla="*/ 1498856 w 2377881"/>
                  <a:gd name="connsiteY3165" fmla="*/ 365197 h 509406"/>
                  <a:gd name="connsiteX3166" fmla="*/ 1493141 w 2377881"/>
                  <a:gd name="connsiteY3166" fmla="*/ 364149 h 509406"/>
                  <a:gd name="connsiteX3167" fmla="*/ 1483711 w 2377881"/>
                  <a:gd name="connsiteY3167" fmla="*/ 367768 h 509406"/>
                  <a:gd name="connsiteX3168" fmla="*/ 1473043 w 2377881"/>
                  <a:gd name="connsiteY3168" fmla="*/ 362530 h 509406"/>
                  <a:gd name="connsiteX3169" fmla="*/ 1469424 w 2377881"/>
                  <a:gd name="connsiteY3169" fmla="*/ 365482 h 509406"/>
                  <a:gd name="connsiteX3170" fmla="*/ 1469043 w 2377881"/>
                  <a:gd name="connsiteY3170" fmla="*/ 365863 h 509406"/>
                  <a:gd name="connsiteX3171" fmla="*/ 1460661 w 2377881"/>
                  <a:gd name="connsiteY3171" fmla="*/ 367292 h 509406"/>
                  <a:gd name="connsiteX3172" fmla="*/ 1456565 w 2377881"/>
                  <a:gd name="connsiteY3172" fmla="*/ 375007 h 509406"/>
                  <a:gd name="connsiteX3173" fmla="*/ 1451517 w 2377881"/>
                  <a:gd name="connsiteY3173" fmla="*/ 374436 h 509406"/>
                  <a:gd name="connsiteX3174" fmla="*/ 1443707 w 2377881"/>
                  <a:gd name="connsiteY3174" fmla="*/ 378627 h 509406"/>
                  <a:gd name="connsiteX3175" fmla="*/ 1443135 w 2377881"/>
                  <a:gd name="connsiteY3175" fmla="*/ 377960 h 509406"/>
                  <a:gd name="connsiteX3176" fmla="*/ 1441135 w 2377881"/>
                  <a:gd name="connsiteY3176" fmla="*/ 375579 h 509406"/>
                  <a:gd name="connsiteX3177" fmla="*/ 1441040 w 2377881"/>
                  <a:gd name="connsiteY3177" fmla="*/ 372531 h 509406"/>
                  <a:gd name="connsiteX3178" fmla="*/ 1431991 w 2377881"/>
                  <a:gd name="connsiteY3178" fmla="*/ 367673 h 509406"/>
                  <a:gd name="connsiteX3179" fmla="*/ 1420656 w 2377881"/>
                  <a:gd name="connsiteY3179" fmla="*/ 365482 h 509406"/>
                  <a:gd name="connsiteX3180" fmla="*/ 1418370 w 2377881"/>
                  <a:gd name="connsiteY3180" fmla="*/ 369292 h 509406"/>
                  <a:gd name="connsiteX3181" fmla="*/ 1416941 w 2377881"/>
                  <a:gd name="connsiteY3181" fmla="*/ 370054 h 509406"/>
                  <a:gd name="connsiteX3182" fmla="*/ 1413798 w 2377881"/>
                  <a:gd name="connsiteY3182" fmla="*/ 373674 h 509406"/>
                  <a:gd name="connsiteX3183" fmla="*/ 1409607 w 2377881"/>
                  <a:gd name="connsiteY3183" fmla="*/ 371769 h 509406"/>
                  <a:gd name="connsiteX3184" fmla="*/ 1409607 w 2377881"/>
                  <a:gd name="connsiteY3184" fmla="*/ 370721 h 509406"/>
                  <a:gd name="connsiteX3185" fmla="*/ 1404654 w 2377881"/>
                  <a:gd name="connsiteY3185" fmla="*/ 370054 h 509406"/>
                  <a:gd name="connsiteX3186" fmla="*/ 1394462 w 2377881"/>
                  <a:gd name="connsiteY3186" fmla="*/ 369578 h 509406"/>
                  <a:gd name="connsiteX3187" fmla="*/ 1391033 w 2377881"/>
                  <a:gd name="connsiteY3187" fmla="*/ 372721 h 509406"/>
                  <a:gd name="connsiteX3188" fmla="*/ 1386747 w 2377881"/>
                  <a:gd name="connsiteY3188" fmla="*/ 376436 h 509406"/>
                  <a:gd name="connsiteX3189" fmla="*/ 1382842 w 2377881"/>
                  <a:gd name="connsiteY3189" fmla="*/ 379008 h 509406"/>
                  <a:gd name="connsiteX3190" fmla="*/ 1376460 w 2377881"/>
                  <a:gd name="connsiteY3190" fmla="*/ 379198 h 509406"/>
                  <a:gd name="connsiteX3191" fmla="*/ 1376651 w 2377881"/>
                  <a:gd name="connsiteY3191" fmla="*/ 382437 h 509406"/>
                  <a:gd name="connsiteX3192" fmla="*/ 1375793 w 2377881"/>
                  <a:gd name="connsiteY3192" fmla="*/ 382437 h 509406"/>
                  <a:gd name="connsiteX3193" fmla="*/ 1370745 w 2377881"/>
                  <a:gd name="connsiteY3193" fmla="*/ 382246 h 509406"/>
                  <a:gd name="connsiteX3194" fmla="*/ 1365601 w 2377881"/>
                  <a:gd name="connsiteY3194" fmla="*/ 374055 h 509406"/>
                  <a:gd name="connsiteX3195" fmla="*/ 1362839 w 2377881"/>
                  <a:gd name="connsiteY3195" fmla="*/ 373579 h 509406"/>
                  <a:gd name="connsiteX3196" fmla="*/ 1361410 w 2377881"/>
                  <a:gd name="connsiteY3196" fmla="*/ 380818 h 509406"/>
                  <a:gd name="connsiteX3197" fmla="*/ 1360458 w 2377881"/>
                  <a:gd name="connsiteY3197" fmla="*/ 387866 h 509406"/>
                  <a:gd name="connsiteX3198" fmla="*/ 1348647 w 2377881"/>
                  <a:gd name="connsiteY3198" fmla="*/ 381580 h 509406"/>
                  <a:gd name="connsiteX3199" fmla="*/ 1345854 w 2377881"/>
                  <a:gd name="connsiteY3199" fmla="*/ 377695 h 509406"/>
                  <a:gd name="connsiteX3200" fmla="*/ 1344802 w 2377881"/>
                  <a:gd name="connsiteY3200" fmla="*/ 379616 h 509406"/>
                  <a:gd name="connsiteX3201" fmla="*/ 1340742 w 2377881"/>
                  <a:gd name="connsiteY3201" fmla="*/ 379199 h 509406"/>
                  <a:gd name="connsiteX3202" fmla="*/ 1340742 w 2377881"/>
                  <a:gd name="connsiteY3202" fmla="*/ 373388 h 509406"/>
                  <a:gd name="connsiteX3203" fmla="*/ 1342732 w 2377881"/>
                  <a:gd name="connsiteY3203" fmla="*/ 374351 h 509406"/>
                  <a:gd name="connsiteX3204" fmla="*/ 1341218 w 2377881"/>
                  <a:gd name="connsiteY3204" fmla="*/ 373007 h 509406"/>
                  <a:gd name="connsiteX3205" fmla="*/ 1337503 w 2377881"/>
                  <a:gd name="connsiteY3205" fmla="*/ 374150 h 509406"/>
                  <a:gd name="connsiteX3206" fmla="*/ 1336265 w 2377881"/>
                  <a:gd name="connsiteY3206" fmla="*/ 374245 h 509406"/>
                  <a:gd name="connsiteX3207" fmla="*/ 1332264 w 2377881"/>
                  <a:gd name="connsiteY3207" fmla="*/ 374436 h 509406"/>
                  <a:gd name="connsiteX3208" fmla="*/ 1333598 w 2377881"/>
                  <a:gd name="connsiteY3208" fmla="*/ 370150 h 509406"/>
                  <a:gd name="connsiteX3209" fmla="*/ 1330168 w 2377881"/>
                  <a:gd name="connsiteY3209" fmla="*/ 369769 h 509406"/>
                  <a:gd name="connsiteX3210" fmla="*/ 1326644 w 2377881"/>
                  <a:gd name="connsiteY3210" fmla="*/ 372626 h 509406"/>
                  <a:gd name="connsiteX3211" fmla="*/ 1320643 w 2377881"/>
                  <a:gd name="connsiteY3211" fmla="*/ 372626 h 509406"/>
                  <a:gd name="connsiteX3212" fmla="*/ 1324549 w 2377881"/>
                  <a:gd name="connsiteY3212" fmla="*/ 379294 h 509406"/>
                  <a:gd name="connsiteX3213" fmla="*/ 1320739 w 2377881"/>
                  <a:gd name="connsiteY3213" fmla="*/ 382056 h 509406"/>
                  <a:gd name="connsiteX3214" fmla="*/ 1319596 w 2377881"/>
                  <a:gd name="connsiteY3214" fmla="*/ 381389 h 509406"/>
                  <a:gd name="connsiteX3215" fmla="*/ 1310261 w 2377881"/>
                  <a:gd name="connsiteY3215" fmla="*/ 376150 h 509406"/>
                  <a:gd name="connsiteX3216" fmla="*/ 1297117 w 2377881"/>
                  <a:gd name="connsiteY3216" fmla="*/ 386723 h 509406"/>
                  <a:gd name="connsiteX3217" fmla="*/ 1297593 w 2377881"/>
                  <a:gd name="connsiteY3217" fmla="*/ 379960 h 509406"/>
                  <a:gd name="connsiteX3218" fmla="*/ 1301689 w 2377881"/>
                  <a:gd name="connsiteY3218" fmla="*/ 375103 h 509406"/>
                  <a:gd name="connsiteX3219" fmla="*/ 1299689 w 2377881"/>
                  <a:gd name="connsiteY3219" fmla="*/ 371007 h 509406"/>
                  <a:gd name="connsiteX3220" fmla="*/ 1285210 w 2377881"/>
                  <a:gd name="connsiteY3220" fmla="*/ 371674 h 509406"/>
                  <a:gd name="connsiteX3221" fmla="*/ 1276162 w 2377881"/>
                  <a:gd name="connsiteY3221" fmla="*/ 383104 h 509406"/>
                  <a:gd name="connsiteX3222" fmla="*/ 1275685 w 2377881"/>
                  <a:gd name="connsiteY3222" fmla="*/ 383961 h 509406"/>
                  <a:gd name="connsiteX3223" fmla="*/ 1275114 w 2377881"/>
                  <a:gd name="connsiteY3223" fmla="*/ 385009 h 509406"/>
                  <a:gd name="connsiteX3224" fmla="*/ 1272447 w 2377881"/>
                  <a:gd name="connsiteY3224" fmla="*/ 385866 h 509406"/>
                  <a:gd name="connsiteX3225" fmla="*/ 1266827 w 2377881"/>
                  <a:gd name="connsiteY3225" fmla="*/ 381865 h 509406"/>
                  <a:gd name="connsiteX3226" fmla="*/ 1265208 w 2377881"/>
                  <a:gd name="connsiteY3226" fmla="*/ 380532 h 509406"/>
                  <a:gd name="connsiteX3227" fmla="*/ 1263875 w 2377881"/>
                  <a:gd name="connsiteY3227" fmla="*/ 379484 h 509406"/>
                  <a:gd name="connsiteX3228" fmla="*/ 1258636 w 2377881"/>
                  <a:gd name="connsiteY3228" fmla="*/ 379579 h 509406"/>
                  <a:gd name="connsiteX3229" fmla="*/ 1250635 w 2377881"/>
                  <a:gd name="connsiteY3229" fmla="*/ 384151 h 509406"/>
                  <a:gd name="connsiteX3230" fmla="*/ 1249777 w 2377881"/>
                  <a:gd name="connsiteY3230" fmla="*/ 381008 h 509406"/>
                  <a:gd name="connsiteX3231" fmla="*/ 1250635 w 2377881"/>
                  <a:gd name="connsiteY3231" fmla="*/ 380532 h 509406"/>
                  <a:gd name="connsiteX3232" fmla="*/ 1251492 w 2377881"/>
                  <a:gd name="connsiteY3232" fmla="*/ 380056 h 509406"/>
                  <a:gd name="connsiteX3233" fmla="*/ 1250349 w 2377881"/>
                  <a:gd name="connsiteY3233" fmla="*/ 376531 h 509406"/>
                  <a:gd name="connsiteX3234" fmla="*/ 1249206 w 2377881"/>
                  <a:gd name="connsiteY3234" fmla="*/ 376531 h 509406"/>
                  <a:gd name="connsiteX3235" fmla="*/ 1245110 w 2377881"/>
                  <a:gd name="connsiteY3235" fmla="*/ 376627 h 509406"/>
                  <a:gd name="connsiteX3236" fmla="*/ 1241872 w 2377881"/>
                  <a:gd name="connsiteY3236" fmla="*/ 384532 h 509406"/>
                  <a:gd name="connsiteX3237" fmla="*/ 1244062 w 2377881"/>
                  <a:gd name="connsiteY3237" fmla="*/ 388533 h 509406"/>
                  <a:gd name="connsiteX3238" fmla="*/ 1245586 w 2377881"/>
                  <a:gd name="connsiteY3238" fmla="*/ 396534 h 509406"/>
                  <a:gd name="connsiteX3239" fmla="*/ 1239300 w 2377881"/>
                  <a:gd name="connsiteY3239" fmla="*/ 401773 h 509406"/>
                  <a:gd name="connsiteX3240" fmla="*/ 1238443 w 2377881"/>
                  <a:gd name="connsiteY3240" fmla="*/ 401487 h 509406"/>
                  <a:gd name="connsiteX3241" fmla="*/ 1237681 w 2377881"/>
                  <a:gd name="connsiteY3241" fmla="*/ 401201 h 509406"/>
                  <a:gd name="connsiteX3242" fmla="*/ 1238252 w 2377881"/>
                  <a:gd name="connsiteY3242" fmla="*/ 394057 h 509406"/>
                  <a:gd name="connsiteX3243" fmla="*/ 1235109 w 2377881"/>
                  <a:gd name="connsiteY3243" fmla="*/ 393391 h 509406"/>
                  <a:gd name="connsiteX3244" fmla="*/ 1232347 w 2377881"/>
                  <a:gd name="connsiteY3244" fmla="*/ 392819 h 509406"/>
                  <a:gd name="connsiteX3245" fmla="*/ 1235109 w 2377881"/>
                  <a:gd name="connsiteY3245" fmla="*/ 389390 h 509406"/>
                  <a:gd name="connsiteX3246" fmla="*/ 1236633 w 2377881"/>
                  <a:gd name="connsiteY3246" fmla="*/ 389009 h 509406"/>
                  <a:gd name="connsiteX3247" fmla="*/ 1237395 w 2377881"/>
                  <a:gd name="connsiteY3247" fmla="*/ 388819 h 509406"/>
                  <a:gd name="connsiteX3248" fmla="*/ 1234823 w 2377881"/>
                  <a:gd name="connsiteY3248" fmla="*/ 386342 h 509406"/>
                  <a:gd name="connsiteX3249" fmla="*/ 1234728 w 2377881"/>
                  <a:gd name="connsiteY3249" fmla="*/ 385390 h 509406"/>
                  <a:gd name="connsiteX3250" fmla="*/ 1234633 w 2377881"/>
                  <a:gd name="connsiteY3250" fmla="*/ 383580 h 509406"/>
                  <a:gd name="connsiteX3251" fmla="*/ 1230061 w 2377881"/>
                  <a:gd name="connsiteY3251" fmla="*/ 377770 h 509406"/>
                  <a:gd name="connsiteX3252" fmla="*/ 1227965 w 2377881"/>
                  <a:gd name="connsiteY3252" fmla="*/ 378913 h 509406"/>
                  <a:gd name="connsiteX3253" fmla="*/ 1219964 w 2377881"/>
                  <a:gd name="connsiteY3253" fmla="*/ 380246 h 509406"/>
                  <a:gd name="connsiteX3254" fmla="*/ 1217774 w 2377881"/>
                  <a:gd name="connsiteY3254" fmla="*/ 379198 h 509406"/>
                  <a:gd name="connsiteX3255" fmla="*/ 1209296 w 2377881"/>
                  <a:gd name="connsiteY3255" fmla="*/ 376341 h 509406"/>
                  <a:gd name="connsiteX3256" fmla="*/ 1213201 w 2377881"/>
                  <a:gd name="connsiteY3256" fmla="*/ 379484 h 509406"/>
                  <a:gd name="connsiteX3257" fmla="*/ 1213773 w 2377881"/>
                  <a:gd name="connsiteY3257" fmla="*/ 379865 h 509406"/>
                  <a:gd name="connsiteX3258" fmla="*/ 1205772 w 2377881"/>
                  <a:gd name="connsiteY3258" fmla="*/ 385771 h 509406"/>
                  <a:gd name="connsiteX3259" fmla="*/ 1203581 w 2377881"/>
                  <a:gd name="connsiteY3259" fmla="*/ 383675 h 509406"/>
                  <a:gd name="connsiteX3260" fmla="*/ 1193104 w 2377881"/>
                  <a:gd name="connsiteY3260" fmla="*/ 382437 h 509406"/>
                  <a:gd name="connsiteX3261" fmla="*/ 1183865 w 2377881"/>
                  <a:gd name="connsiteY3261" fmla="*/ 380722 h 509406"/>
                  <a:gd name="connsiteX3262" fmla="*/ 1181388 w 2377881"/>
                  <a:gd name="connsiteY3262" fmla="*/ 379008 h 509406"/>
                  <a:gd name="connsiteX3263" fmla="*/ 1171292 w 2377881"/>
                  <a:gd name="connsiteY3263" fmla="*/ 382151 h 509406"/>
                  <a:gd name="connsiteX3264" fmla="*/ 1174530 w 2377881"/>
                  <a:gd name="connsiteY3264" fmla="*/ 388723 h 509406"/>
                  <a:gd name="connsiteX3265" fmla="*/ 1169101 w 2377881"/>
                  <a:gd name="connsiteY3265" fmla="*/ 384723 h 509406"/>
                  <a:gd name="connsiteX3266" fmla="*/ 1165291 w 2377881"/>
                  <a:gd name="connsiteY3266" fmla="*/ 377484 h 509406"/>
                  <a:gd name="connsiteX3267" fmla="*/ 1157004 w 2377881"/>
                  <a:gd name="connsiteY3267" fmla="*/ 379675 h 509406"/>
                  <a:gd name="connsiteX3268" fmla="*/ 1156051 w 2377881"/>
                  <a:gd name="connsiteY3268" fmla="*/ 378722 h 509406"/>
                  <a:gd name="connsiteX3269" fmla="*/ 1152718 w 2377881"/>
                  <a:gd name="connsiteY3269" fmla="*/ 378817 h 509406"/>
                  <a:gd name="connsiteX3270" fmla="*/ 1151956 w 2377881"/>
                  <a:gd name="connsiteY3270" fmla="*/ 380532 h 509406"/>
                  <a:gd name="connsiteX3271" fmla="*/ 1154337 w 2377881"/>
                  <a:gd name="connsiteY3271" fmla="*/ 382723 h 509406"/>
                  <a:gd name="connsiteX3272" fmla="*/ 1161481 w 2377881"/>
                  <a:gd name="connsiteY3272" fmla="*/ 388247 h 509406"/>
                  <a:gd name="connsiteX3273" fmla="*/ 1150908 w 2377881"/>
                  <a:gd name="connsiteY3273" fmla="*/ 396058 h 509406"/>
                  <a:gd name="connsiteX3274" fmla="*/ 1145669 w 2377881"/>
                  <a:gd name="connsiteY3274" fmla="*/ 396629 h 509406"/>
                  <a:gd name="connsiteX3275" fmla="*/ 1131477 w 2377881"/>
                  <a:gd name="connsiteY3275" fmla="*/ 392438 h 509406"/>
                  <a:gd name="connsiteX3276" fmla="*/ 1127667 w 2377881"/>
                  <a:gd name="connsiteY3276" fmla="*/ 389676 h 509406"/>
                  <a:gd name="connsiteX3277" fmla="*/ 1119285 w 2377881"/>
                  <a:gd name="connsiteY3277" fmla="*/ 396724 h 509406"/>
                  <a:gd name="connsiteX3278" fmla="*/ 1118142 w 2377881"/>
                  <a:gd name="connsiteY3278" fmla="*/ 395962 h 509406"/>
                  <a:gd name="connsiteX3279" fmla="*/ 1116237 w 2377881"/>
                  <a:gd name="connsiteY3279" fmla="*/ 394724 h 509406"/>
                  <a:gd name="connsiteX3280" fmla="*/ 1110617 w 2377881"/>
                  <a:gd name="connsiteY3280" fmla="*/ 393772 h 509406"/>
                  <a:gd name="connsiteX3281" fmla="*/ 1110712 w 2377881"/>
                  <a:gd name="connsiteY3281" fmla="*/ 393295 h 509406"/>
                  <a:gd name="connsiteX3282" fmla="*/ 1112332 w 2377881"/>
                  <a:gd name="connsiteY3282" fmla="*/ 391009 h 509406"/>
                  <a:gd name="connsiteX3283" fmla="*/ 1130334 w 2377881"/>
                  <a:gd name="connsiteY3283" fmla="*/ 388438 h 509406"/>
                  <a:gd name="connsiteX3284" fmla="*/ 1130715 w 2377881"/>
                  <a:gd name="connsiteY3284" fmla="*/ 388438 h 509406"/>
                  <a:gd name="connsiteX3285" fmla="*/ 1128143 w 2377881"/>
                  <a:gd name="connsiteY3285" fmla="*/ 384628 h 509406"/>
                  <a:gd name="connsiteX3286" fmla="*/ 1118904 w 2377881"/>
                  <a:gd name="connsiteY3286" fmla="*/ 381770 h 509406"/>
                  <a:gd name="connsiteX3287" fmla="*/ 1115475 w 2377881"/>
                  <a:gd name="connsiteY3287" fmla="*/ 384151 h 509406"/>
                  <a:gd name="connsiteX3288" fmla="*/ 1112236 w 2377881"/>
                  <a:gd name="connsiteY3288" fmla="*/ 378722 h 509406"/>
                  <a:gd name="connsiteX3289" fmla="*/ 1114618 w 2377881"/>
                  <a:gd name="connsiteY3289" fmla="*/ 373007 h 509406"/>
                  <a:gd name="connsiteX3290" fmla="*/ 1110712 w 2377881"/>
                  <a:gd name="connsiteY3290" fmla="*/ 372055 h 509406"/>
                  <a:gd name="connsiteX3291" fmla="*/ 1107379 w 2377881"/>
                  <a:gd name="connsiteY3291" fmla="*/ 371197 h 509406"/>
                  <a:gd name="connsiteX3292" fmla="*/ 1100044 w 2377881"/>
                  <a:gd name="connsiteY3292" fmla="*/ 374436 h 509406"/>
                  <a:gd name="connsiteX3293" fmla="*/ 1100426 w 2377881"/>
                  <a:gd name="connsiteY3293" fmla="*/ 375103 h 509406"/>
                  <a:gd name="connsiteX3294" fmla="*/ 1101759 w 2377881"/>
                  <a:gd name="connsiteY3294" fmla="*/ 377389 h 509406"/>
                  <a:gd name="connsiteX3295" fmla="*/ 1099283 w 2377881"/>
                  <a:gd name="connsiteY3295" fmla="*/ 381008 h 509406"/>
                  <a:gd name="connsiteX3296" fmla="*/ 1096425 w 2377881"/>
                  <a:gd name="connsiteY3296" fmla="*/ 380437 h 509406"/>
                  <a:gd name="connsiteX3297" fmla="*/ 1092710 w 2377881"/>
                  <a:gd name="connsiteY3297" fmla="*/ 378722 h 509406"/>
                  <a:gd name="connsiteX3298" fmla="*/ 1090139 w 2377881"/>
                  <a:gd name="connsiteY3298" fmla="*/ 373293 h 509406"/>
                  <a:gd name="connsiteX3299" fmla="*/ 1088234 w 2377881"/>
                  <a:gd name="connsiteY3299" fmla="*/ 372055 h 509406"/>
                  <a:gd name="connsiteX3300" fmla="*/ 1086995 w 2377881"/>
                  <a:gd name="connsiteY3300" fmla="*/ 372055 h 509406"/>
                  <a:gd name="connsiteX3301" fmla="*/ 1084614 w 2377881"/>
                  <a:gd name="connsiteY3301" fmla="*/ 373102 h 509406"/>
                  <a:gd name="connsiteX3302" fmla="*/ 1081376 w 2377881"/>
                  <a:gd name="connsiteY3302" fmla="*/ 378627 h 509406"/>
                  <a:gd name="connsiteX3303" fmla="*/ 1081947 w 2377881"/>
                  <a:gd name="connsiteY3303" fmla="*/ 389866 h 509406"/>
                  <a:gd name="connsiteX3304" fmla="*/ 1074994 w 2377881"/>
                  <a:gd name="connsiteY3304" fmla="*/ 397486 h 509406"/>
                  <a:gd name="connsiteX3305" fmla="*/ 1069184 w 2377881"/>
                  <a:gd name="connsiteY3305" fmla="*/ 395867 h 509406"/>
                  <a:gd name="connsiteX3306" fmla="*/ 1066040 w 2377881"/>
                  <a:gd name="connsiteY3306" fmla="*/ 395010 h 509406"/>
                  <a:gd name="connsiteX3307" fmla="*/ 1059754 w 2377881"/>
                  <a:gd name="connsiteY3307" fmla="*/ 399487 h 509406"/>
                  <a:gd name="connsiteX3308" fmla="*/ 1057753 w 2377881"/>
                  <a:gd name="connsiteY3308" fmla="*/ 399106 h 509406"/>
                  <a:gd name="connsiteX3309" fmla="*/ 1052991 w 2377881"/>
                  <a:gd name="connsiteY3309" fmla="*/ 398820 h 509406"/>
                  <a:gd name="connsiteX3310" fmla="*/ 1052515 w 2377881"/>
                  <a:gd name="connsiteY3310" fmla="*/ 399296 h 509406"/>
                  <a:gd name="connsiteX3311" fmla="*/ 1049943 w 2377881"/>
                  <a:gd name="connsiteY3311" fmla="*/ 395391 h 509406"/>
                  <a:gd name="connsiteX3312" fmla="*/ 1050705 w 2377881"/>
                  <a:gd name="connsiteY3312" fmla="*/ 395296 h 509406"/>
                  <a:gd name="connsiteX3313" fmla="*/ 1053467 w 2377881"/>
                  <a:gd name="connsiteY3313" fmla="*/ 391962 h 509406"/>
                  <a:gd name="connsiteX3314" fmla="*/ 1052610 w 2377881"/>
                  <a:gd name="connsiteY3314" fmla="*/ 390914 h 509406"/>
                  <a:gd name="connsiteX3315" fmla="*/ 1046609 w 2377881"/>
                  <a:gd name="connsiteY3315" fmla="*/ 392819 h 509406"/>
                  <a:gd name="connsiteX3316" fmla="*/ 1044514 w 2377881"/>
                  <a:gd name="connsiteY3316" fmla="*/ 399010 h 509406"/>
                  <a:gd name="connsiteX3317" fmla="*/ 1043657 w 2377881"/>
                  <a:gd name="connsiteY3317" fmla="*/ 399106 h 509406"/>
                  <a:gd name="connsiteX3318" fmla="*/ 1041656 w 2377881"/>
                  <a:gd name="connsiteY3318" fmla="*/ 399296 h 509406"/>
                  <a:gd name="connsiteX3319" fmla="*/ 1041751 w 2377881"/>
                  <a:gd name="connsiteY3319" fmla="*/ 394915 h 509406"/>
                  <a:gd name="connsiteX3320" fmla="*/ 1041085 w 2377881"/>
                  <a:gd name="connsiteY3320" fmla="*/ 394057 h 509406"/>
                  <a:gd name="connsiteX3321" fmla="*/ 1037560 w 2377881"/>
                  <a:gd name="connsiteY3321" fmla="*/ 394724 h 509406"/>
                  <a:gd name="connsiteX3322" fmla="*/ 1035084 w 2377881"/>
                  <a:gd name="connsiteY3322" fmla="*/ 397105 h 509406"/>
                  <a:gd name="connsiteX3323" fmla="*/ 1032608 w 2377881"/>
                  <a:gd name="connsiteY3323" fmla="*/ 393962 h 509406"/>
                  <a:gd name="connsiteX3324" fmla="*/ 1034608 w 2377881"/>
                  <a:gd name="connsiteY3324" fmla="*/ 392724 h 509406"/>
                  <a:gd name="connsiteX3325" fmla="*/ 1035751 w 2377881"/>
                  <a:gd name="connsiteY3325" fmla="*/ 390057 h 509406"/>
                  <a:gd name="connsiteX3326" fmla="*/ 1032989 w 2377881"/>
                  <a:gd name="connsiteY3326" fmla="*/ 388723 h 509406"/>
                  <a:gd name="connsiteX3327" fmla="*/ 1028321 w 2377881"/>
                  <a:gd name="connsiteY3327" fmla="*/ 389581 h 509406"/>
                  <a:gd name="connsiteX3328" fmla="*/ 1021559 w 2377881"/>
                  <a:gd name="connsiteY3328" fmla="*/ 390247 h 509406"/>
                  <a:gd name="connsiteX3329" fmla="*/ 1013272 w 2377881"/>
                  <a:gd name="connsiteY3329" fmla="*/ 391295 h 509406"/>
                  <a:gd name="connsiteX3330" fmla="*/ 1005747 w 2377881"/>
                  <a:gd name="connsiteY3330" fmla="*/ 389104 h 509406"/>
                  <a:gd name="connsiteX3331" fmla="*/ 1005652 w 2377881"/>
                  <a:gd name="connsiteY3331" fmla="*/ 388819 h 509406"/>
                  <a:gd name="connsiteX3332" fmla="*/ 1000889 w 2377881"/>
                  <a:gd name="connsiteY3332" fmla="*/ 385485 h 509406"/>
                  <a:gd name="connsiteX3333" fmla="*/ 990983 w 2377881"/>
                  <a:gd name="connsiteY3333" fmla="*/ 388533 h 509406"/>
                  <a:gd name="connsiteX3334" fmla="*/ 991555 w 2377881"/>
                  <a:gd name="connsiteY3334" fmla="*/ 389485 h 509406"/>
                  <a:gd name="connsiteX3335" fmla="*/ 992412 w 2377881"/>
                  <a:gd name="connsiteY3335" fmla="*/ 390819 h 509406"/>
                  <a:gd name="connsiteX3336" fmla="*/ 987935 w 2377881"/>
                  <a:gd name="connsiteY3336" fmla="*/ 393486 h 509406"/>
                  <a:gd name="connsiteX3337" fmla="*/ 970981 w 2377881"/>
                  <a:gd name="connsiteY3337" fmla="*/ 396534 h 509406"/>
                  <a:gd name="connsiteX3338" fmla="*/ 965361 w 2377881"/>
                  <a:gd name="connsiteY3338" fmla="*/ 397010 h 509406"/>
                  <a:gd name="connsiteX3339" fmla="*/ 960789 w 2377881"/>
                  <a:gd name="connsiteY3339" fmla="*/ 397391 h 509406"/>
                  <a:gd name="connsiteX3340" fmla="*/ 953169 w 2377881"/>
                  <a:gd name="connsiteY3340" fmla="*/ 390533 h 509406"/>
                  <a:gd name="connsiteX3341" fmla="*/ 948311 w 2377881"/>
                  <a:gd name="connsiteY3341" fmla="*/ 396058 h 509406"/>
                  <a:gd name="connsiteX3342" fmla="*/ 946978 w 2377881"/>
                  <a:gd name="connsiteY3342" fmla="*/ 395296 h 509406"/>
                  <a:gd name="connsiteX3343" fmla="*/ 942787 w 2377881"/>
                  <a:gd name="connsiteY3343" fmla="*/ 396439 h 509406"/>
                  <a:gd name="connsiteX3344" fmla="*/ 940786 w 2377881"/>
                  <a:gd name="connsiteY3344" fmla="*/ 397677 h 509406"/>
                  <a:gd name="connsiteX3345" fmla="*/ 934024 w 2377881"/>
                  <a:gd name="connsiteY3345" fmla="*/ 399201 h 509406"/>
                  <a:gd name="connsiteX3346" fmla="*/ 929071 w 2377881"/>
                  <a:gd name="connsiteY3346" fmla="*/ 394819 h 509406"/>
                  <a:gd name="connsiteX3347" fmla="*/ 933548 w 2377881"/>
                  <a:gd name="connsiteY3347" fmla="*/ 393962 h 509406"/>
                  <a:gd name="connsiteX3348" fmla="*/ 938310 w 2377881"/>
                  <a:gd name="connsiteY3348" fmla="*/ 394343 h 509406"/>
                  <a:gd name="connsiteX3349" fmla="*/ 937834 w 2377881"/>
                  <a:gd name="connsiteY3349" fmla="*/ 394057 h 509406"/>
                  <a:gd name="connsiteX3350" fmla="*/ 935071 w 2377881"/>
                  <a:gd name="connsiteY3350" fmla="*/ 392152 h 509406"/>
                  <a:gd name="connsiteX3351" fmla="*/ 927737 w 2377881"/>
                  <a:gd name="connsiteY3351" fmla="*/ 390343 h 509406"/>
                  <a:gd name="connsiteX3352" fmla="*/ 924118 w 2377881"/>
                  <a:gd name="connsiteY3352" fmla="*/ 395867 h 509406"/>
                  <a:gd name="connsiteX3353" fmla="*/ 922213 w 2377881"/>
                  <a:gd name="connsiteY3353" fmla="*/ 399963 h 509406"/>
                  <a:gd name="connsiteX3354" fmla="*/ 918689 w 2377881"/>
                  <a:gd name="connsiteY3354" fmla="*/ 401773 h 509406"/>
                  <a:gd name="connsiteX3355" fmla="*/ 919165 w 2377881"/>
                  <a:gd name="connsiteY3355" fmla="*/ 395105 h 509406"/>
                  <a:gd name="connsiteX3356" fmla="*/ 916784 w 2377881"/>
                  <a:gd name="connsiteY3356" fmla="*/ 393486 h 509406"/>
                  <a:gd name="connsiteX3357" fmla="*/ 912878 w 2377881"/>
                  <a:gd name="connsiteY3357" fmla="*/ 397391 h 509406"/>
                  <a:gd name="connsiteX3358" fmla="*/ 910687 w 2377881"/>
                  <a:gd name="connsiteY3358" fmla="*/ 396724 h 509406"/>
                  <a:gd name="connsiteX3359" fmla="*/ 908020 w 2377881"/>
                  <a:gd name="connsiteY3359" fmla="*/ 395486 h 509406"/>
                  <a:gd name="connsiteX3360" fmla="*/ 899067 w 2377881"/>
                  <a:gd name="connsiteY3360" fmla="*/ 397391 h 509406"/>
                  <a:gd name="connsiteX3361" fmla="*/ 897638 w 2377881"/>
                  <a:gd name="connsiteY3361" fmla="*/ 396629 h 509406"/>
                  <a:gd name="connsiteX3362" fmla="*/ 884017 w 2377881"/>
                  <a:gd name="connsiteY3362" fmla="*/ 399677 h 509406"/>
                  <a:gd name="connsiteX3363" fmla="*/ 880589 w 2377881"/>
                  <a:gd name="connsiteY3363" fmla="*/ 399487 h 509406"/>
                  <a:gd name="connsiteX3364" fmla="*/ 874492 w 2377881"/>
                  <a:gd name="connsiteY3364" fmla="*/ 399201 h 509406"/>
                  <a:gd name="connsiteX3365" fmla="*/ 870873 w 2377881"/>
                  <a:gd name="connsiteY3365" fmla="*/ 398248 h 509406"/>
                  <a:gd name="connsiteX3366" fmla="*/ 865063 w 2377881"/>
                  <a:gd name="connsiteY3366" fmla="*/ 408631 h 509406"/>
                  <a:gd name="connsiteX3367" fmla="*/ 856109 w 2377881"/>
                  <a:gd name="connsiteY3367" fmla="*/ 398058 h 509406"/>
                  <a:gd name="connsiteX3368" fmla="*/ 852109 w 2377881"/>
                  <a:gd name="connsiteY3368" fmla="*/ 399391 h 509406"/>
                  <a:gd name="connsiteX3369" fmla="*/ 850680 w 2377881"/>
                  <a:gd name="connsiteY3369" fmla="*/ 399868 h 509406"/>
                  <a:gd name="connsiteX3370" fmla="*/ 847346 w 2377881"/>
                  <a:gd name="connsiteY3370" fmla="*/ 401773 h 509406"/>
                  <a:gd name="connsiteX3371" fmla="*/ 841631 w 2377881"/>
                  <a:gd name="connsiteY3371" fmla="*/ 399010 h 509406"/>
                  <a:gd name="connsiteX3372" fmla="*/ 841631 w 2377881"/>
                  <a:gd name="connsiteY3372" fmla="*/ 404344 h 509406"/>
                  <a:gd name="connsiteX3373" fmla="*/ 840012 w 2377881"/>
                  <a:gd name="connsiteY3373" fmla="*/ 410059 h 509406"/>
                  <a:gd name="connsiteX3374" fmla="*/ 835345 w 2377881"/>
                  <a:gd name="connsiteY3374" fmla="*/ 409202 h 509406"/>
                  <a:gd name="connsiteX3375" fmla="*/ 831059 w 2377881"/>
                  <a:gd name="connsiteY3375" fmla="*/ 408440 h 509406"/>
                  <a:gd name="connsiteX3376" fmla="*/ 823058 w 2377881"/>
                  <a:gd name="connsiteY3376" fmla="*/ 404630 h 509406"/>
                  <a:gd name="connsiteX3377" fmla="*/ 821819 w 2377881"/>
                  <a:gd name="connsiteY3377" fmla="*/ 400344 h 509406"/>
                  <a:gd name="connsiteX3378" fmla="*/ 820867 w 2377881"/>
                  <a:gd name="connsiteY3378" fmla="*/ 399582 h 509406"/>
                  <a:gd name="connsiteX3379" fmla="*/ 815818 w 2377881"/>
                  <a:gd name="connsiteY3379" fmla="*/ 397486 h 509406"/>
                  <a:gd name="connsiteX3380" fmla="*/ 815818 w 2377881"/>
                  <a:gd name="connsiteY3380" fmla="*/ 401582 h 509406"/>
                  <a:gd name="connsiteX3381" fmla="*/ 815152 w 2377881"/>
                  <a:gd name="connsiteY3381" fmla="*/ 405487 h 509406"/>
                  <a:gd name="connsiteX3382" fmla="*/ 811818 w 2377881"/>
                  <a:gd name="connsiteY3382" fmla="*/ 403582 h 509406"/>
                  <a:gd name="connsiteX3383" fmla="*/ 810294 w 2377881"/>
                  <a:gd name="connsiteY3383" fmla="*/ 402154 h 509406"/>
                  <a:gd name="connsiteX3384" fmla="*/ 804008 w 2377881"/>
                  <a:gd name="connsiteY3384" fmla="*/ 400725 h 509406"/>
                  <a:gd name="connsiteX3385" fmla="*/ 796768 w 2377881"/>
                  <a:gd name="connsiteY3385" fmla="*/ 407488 h 509406"/>
                  <a:gd name="connsiteX3386" fmla="*/ 791911 w 2377881"/>
                  <a:gd name="connsiteY3386" fmla="*/ 406440 h 509406"/>
                  <a:gd name="connsiteX3387" fmla="*/ 792101 w 2377881"/>
                  <a:gd name="connsiteY3387" fmla="*/ 405964 h 509406"/>
                  <a:gd name="connsiteX3388" fmla="*/ 793530 w 2377881"/>
                  <a:gd name="connsiteY3388" fmla="*/ 402439 h 509406"/>
                  <a:gd name="connsiteX3389" fmla="*/ 788386 w 2377881"/>
                  <a:gd name="connsiteY3389" fmla="*/ 402630 h 509406"/>
                  <a:gd name="connsiteX3390" fmla="*/ 783719 w 2377881"/>
                  <a:gd name="connsiteY3390" fmla="*/ 407297 h 509406"/>
                  <a:gd name="connsiteX3391" fmla="*/ 779338 w 2377881"/>
                  <a:gd name="connsiteY3391" fmla="*/ 407964 h 509406"/>
                  <a:gd name="connsiteX3392" fmla="*/ 775051 w 2377881"/>
                  <a:gd name="connsiteY3392" fmla="*/ 409393 h 509406"/>
                  <a:gd name="connsiteX3393" fmla="*/ 770575 w 2377881"/>
                  <a:gd name="connsiteY3393" fmla="*/ 413679 h 509406"/>
                  <a:gd name="connsiteX3394" fmla="*/ 771527 w 2377881"/>
                  <a:gd name="connsiteY3394" fmla="*/ 406535 h 509406"/>
                  <a:gd name="connsiteX3395" fmla="*/ 773527 w 2377881"/>
                  <a:gd name="connsiteY3395" fmla="*/ 405487 h 509406"/>
                  <a:gd name="connsiteX3396" fmla="*/ 775528 w 2377881"/>
                  <a:gd name="connsiteY3396" fmla="*/ 404535 h 509406"/>
                  <a:gd name="connsiteX3397" fmla="*/ 774194 w 2377881"/>
                  <a:gd name="connsiteY3397" fmla="*/ 400915 h 509406"/>
                  <a:gd name="connsiteX3398" fmla="*/ 773337 w 2377881"/>
                  <a:gd name="connsiteY3398" fmla="*/ 395962 h 509406"/>
                  <a:gd name="connsiteX3399" fmla="*/ 774670 w 2377881"/>
                  <a:gd name="connsiteY3399" fmla="*/ 393105 h 509406"/>
                  <a:gd name="connsiteX3400" fmla="*/ 772575 w 2377881"/>
                  <a:gd name="connsiteY3400" fmla="*/ 390438 h 509406"/>
                  <a:gd name="connsiteX3401" fmla="*/ 766193 w 2377881"/>
                  <a:gd name="connsiteY3401" fmla="*/ 393010 h 509406"/>
                  <a:gd name="connsiteX3402" fmla="*/ 766003 w 2377881"/>
                  <a:gd name="connsiteY3402" fmla="*/ 406726 h 509406"/>
                  <a:gd name="connsiteX3403" fmla="*/ 758383 w 2377881"/>
                  <a:gd name="connsiteY3403" fmla="*/ 407392 h 509406"/>
                  <a:gd name="connsiteX3404" fmla="*/ 751239 w 2377881"/>
                  <a:gd name="connsiteY3404" fmla="*/ 408059 h 509406"/>
                  <a:gd name="connsiteX3405" fmla="*/ 737333 w 2377881"/>
                  <a:gd name="connsiteY3405" fmla="*/ 411774 h 509406"/>
                  <a:gd name="connsiteX3406" fmla="*/ 730284 w 2377881"/>
                  <a:gd name="connsiteY3406" fmla="*/ 408916 h 509406"/>
                  <a:gd name="connsiteX3407" fmla="*/ 729522 w 2377881"/>
                  <a:gd name="connsiteY3407" fmla="*/ 410821 h 509406"/>
                  <a:gd name="connsiteX3408" fmla="*/ 733999 w 2377881"/>
                  <a:gd name="connsiteY3408" fmla="*/ 414346 h 509406"/>
                  <a:gd name="connsiteX3409" fmla="*/ 736666 w 2377881"/>
                  <a:gd name="connsiteY3409" fmla="*/ 416632 h 509406"/>
                  <a:gd name="connsiteX3410" fmla="*/ 736570 w 2377881"/>
                  <a:gd name="connsiteY3410" fmla="*/ 419394 h 509406"/>
                  <a:gd name="connsiteX3411" fmla="*/ 733237 w 2377881"/>
                  <a:gd name="connsiteY3411" fmla="*/ 419965 h 509406"/>
                  <a:gd name="connsiteX3412" fmla="*/ 730379 w 2377881"/>
                  <a:gd name="connsiteY3412" fmla="*/ 417965 h 509406"/>
                  <a:gd name="connsiteX3413" fmla="*/ 724474 w 2377881"/>
                  <a:gd name="connsiteY3413" fmla="*/ 420823 h 509406"/>
                  <a:gd name="connsiteX3414" fmla="*/ 723331 w 2377881"/>
                  <a:gd name="connsiteY3414" fmla="*/ 420442 h 509406"/>
                  <a:gd name="connsiteX3415" fmla="*/ 719235 w 2377881"/>
                  <a:gd name="connsiteY3415" fmla="*/ 417870 h 509406"/>
                  <a:gd name="connsiteX3416" fmla="*/ 721521 w 2377881"/>
                  <a:gd name="connsiteY3416" fmla="*/ 416060 h 509406"/>
                  <a:gd name="connsiteX3417" fmla="*/ 723045 w 2377881"/>
                  <a:gd name="connsiteY3417" fmla="*/ 415774 h 509406"/>
                  <a:gd name="connsiteX3418" fmla="*/ 722569 w 2377881"/>
                  <a:gd name="connsiteY3418" fmla="*/ 408631 h 509406"/>
                  <a:gd name="connsiteX3419" fmla="*/ 719997 w 2377881"/>
                  <a:gd name="connsiteY3419" fmla="*/ 405583 h 509406"/>
                  <a:gd name="connsiteX3420" fmla="*/ 717616 w 2377881"/>
                  <a:gd name="connsiteY3420" fmla="*/ 405868 h 509406"/>
                  <a:gd name="connsiteX3421" fmla="*/ 717425 w 2377881"/>
                  <a:gd name="connsiteY3421" fmla="*/ 407297 h 509406"/>
                  <a:gd name="connsiteX3422" fmla="*/ 718283 w 2377881"/>
                  <a:gd name="connsiteY3422" fmla="*/ 408059 h 509406"/>
                  <a:gd name="connsiteX3423" fmla="*/ 718378 w 2377881"/>
                  <a:gd name="connsiteY3423" fmla="*/ 409297 h 509406"/>
                  <a:gd name="connsiteX3424" fmla="*/ 715711 w 2377881"/>
                  <a:gd name="connsiteY3424" fmla="*/ 411869 h 509406"/>
                  <a:gd name="connsiteX3425" fmla="*/ 714853 w 2377881"/>
                  <a:gd name="connsiteY3425" fmla="*/ 411393 h 509406"/>
                  <a:gd name="connsiteX3426" fmla="*/ 712567 w 2377881"/>
                  <a:gd name="connsiteY3426" fmla="*/ 410155 h 509406"/>
                  <a:gd name="connsiteX3427" fmla="*/ 707043 w 2377881"/>
                  <a:gd name="connsiteY3427" fmla="*/ 408440 h 509406"/>
                  <a:gd name="connsiteX3428" fmla="*/ 697994 w 2377881"/>
                  <a:gd name="connsiteY3428" fmla="*/ 408916 h 509406"/>
                  <a:gd name="connsiteX3429" fmla="*/ 693994 w 2377881"/>
                  <a:gd name="connsiteY3429" fmla="*/ 407869 h 509406"/>
                  <a:gd name="connsiteX3430" fmla="*/ 690850 w 2377881"/>
                  <a:gd name="connsiteY3430" fmla="*/ 409964 h 509406"/>
                  <a:gd name="connsiteX3431" fmla="*/ 690184 w 2377881"/>
                  <a:gd name="connsiteY3431" fmla="*/ 410440 h 509406"/>
                  <a:gd name="connsiteX3432" fmla="*/ 683231 w 2377881"/>
                  <a:gd name="connsiteY3432" fmla="*/ 412155 h 509406"/>
                  <a:gd name="connsiteX3433" fmla="*/ 680944 w 2377881"/>
                  <a:gd name="connsiteY3433" fmla="*/ 411107 h 509406"/>
                  <a:gd name="connsiteX3434" fmla="*/ 670943 w 2377881"/>
                  <a:gd name="connsiteY3434" fmla="*/ 412155 h 509406"/>
                  <a:gd name="connsiteX3435" fmla="*/ 660942 w 2377881"/>
                  <a:gd name="connsiteY3435" fmla="*/ 412441 h 509406"/>
                  <a:gd name="connsiteX3436" fmla="*/ 656179 w 2377881"/>
                  <a:gd name="connsiteY3436" fmla="*/ 412441 h 509406"/>
                  <a:gd name="connsiteX3437" fmla="*/ 647893 w 2377881"/>
                  <a:gd name="connsiteY3437" fmla="*/ 412726 h 509406"/>
                  <a:gd name="connsiteX3438" fmla="*/ 641797 w 2377881"/>
                  <a:gd name="connsiteY3438" fmla="*/ 411964 h 509406"/>
                  <a:gd name="connsiteX3439" fmla="*/ 639892 w 2377881"/>
                  <a:gd name="connsiteY3439" fmla="*/ 415679 h 509406"/>
                  <a:gd name="connsiteX3440" fmla="*/ 640082 w 2377881"/>
                  <a:gd name="connsiteY3440" fmla="*/ 418251 h 509406"/>
                  <a:gd name="connsiteX3441" fmla="*/ 636844 w 2377881"/>
                  <a:gd name="connsiteY3441" fmla="*/ 416346 h 509406"/>
                  <a:gd name="connsiteX3442" fmla="*/ 635510 w 2377881"/>
                  <a:gd name="connsiteY3442" fmla="*/ 413679 h 509406"/>
                  <a:gd name="connsiteX3443" fmla="*/ 632176 w 2377881"/>
                  <a:gd name="connsiteY3443" fmla="*/ 409202 h 509406"/>
                  <a:gd name="connsiteX3444" fmla="*/ 628843 w 2377881"/>
                  <a:gd name="connsiteY3444" fmla="*/ 413012 h 509406"/>
                  <a:gd name="connsiteX3445" fmla="*/ 620270 w 2377881"/>
                  <a:gd name="connsiteY3445" fmla="*/ 410726 h 509406"/>
                  <a:gd name="connsiteX3446" fmla="*/ 607602 w 2377881"/>
                  <a:gd name="connsiteY3446" fmla="*/ 408059 h 509406"/>
                  <a:gd name="connsiteX3447" fmla="*/ 618175 w 2377881"/>
                  <a:gd name="connsiteY3447" fmla="*/ 405868 h 509406"/>
                  <a:gd name="connsiteX3448" fmla="*/ 620080 w 2377881"/>
                  <a:gd name="connsiteY3448" fmla="*/ 405487 h 509406"/>
                  <a:gd name="connsiteX3449" fmla="*/ 622175 w 2377881"/>
                  <a:gd name="connsiteY3449" fmla="*/ 402154 h 509406"/>
                  <a:gd name="connsiteX3450" fmla="*/ 613889 w 2377881"/>
                  <a:gd name="connsiteY3450" fmla="*/ 399772 h 509406"/>
                  <a:gd name="connsiteX3451" fmla="*/ 607507 w 2377881"/>
                  <a:gd name="connsiteY3451" fmla="*/ 398058 h 509406"/>
                  <a:gd name="connsiteX3452" fmla="*/ 595410 w 2377881"/>
                  <a:gd name="connsiteY3452" fmla="*/ 401582 h 509406"/>
                  <a:gd name="connsiteX3453" fmla="*/ 590267 w 2377881"/>
                  <a:gd name="connsiteY3453" fmla="*/ 398534 h 509406"/>
                  <a:gd name="connsiteX3454" fmla="*/ 586933 w 2377881"/>
                  <a:gd name="connsiteY3454" fmla="*/ 406440 h 509406"/>
                  <a:gd name="connsiteX3455" fmla="*/ 591219 w 2377881"/>
                  <a:gd name="connsiteY3455" fmla="*/ 405773 h 509406"/>
                  <a:gd name="connsiteX3456" fmla="*/ 595791 w 2377881"/>
                  <a:gd name="connsiteY3456" fmla="*/ 405011 h 509406"/>
                  <a:gd name="connsiteX3457" fmla="*/ 600649 w 2377881"/>
                  <a:gd name="connsiteY3457" fmla="*/ 407011 h 509406"/>
                  <a:gd name="connsiteX3458" fmla="*/ 609412 w 2377881"/>
                  <a:gd name="connsiteY3458" fmla="*/ 401773 h 509406"/>
                  <a:gd name="connsiteX3459" fmla="*/ 601982 w 2377881"/>
                  <a:gd name="connsiteY3459" fmla="*/ 408250 h 509406"/>
                  <a:gd name="connsiteX3460" fmla="*/ 602554 w 2377881"/>
                  <a:gd name="connsiteY3460" fmla="*/ 413584 h 509406"/>
                  <a:gd name="connsiteX3461" fmla="*/ 597696 w 2377881"/>
                  <a:gd name="connsiteY3461" fmla="*/ 416251 h 509406"/>
                  <a:gd name="connsiteX3462" fmla="*/ 595696 w 2377881"/>
                  <a:gd name="connsiteY3462" fmla="*/ 417013 h 509406"/>
                  <a:gd name="connsiteX3463" fmla="*/ 589600 w 2377881"/>
                  <a:gd name="connsiteY3463" fmla="*/ 416727 h 509406"/>
                  <a:gd name="connsiteX3464" fmla="*/ 581980 w 2377881"/>
                  <a:gd name="connsiteY3464" fmla="*/ 415965 h 509406"/>
                  <a:gd name="connsiteX3465" fmla="*/ 573121 w 2377881"/>
                  <a:gd name="connsiteY3465" fmla="*/ 419965 h 509406"/>
                  <a:gd name="connsiteX3466" fmla="*/ 571407 w 2377881"/>
                  <a:gd name="connsiteY3466" fmla="*/ 422823 h 509406"/>
                  <a:gd name="connsiteX3467" fmla="*/ 570931 w 2377881"/>
                  <a:gd name="connsiteY3467" fmla="*/ 422347 h 509406"/>
                  <a:gd name="connsiteX3468" fmla="*/ 565025 w 2377881"/>
                  <a:gd name="connsiteY3468" fmla="*/ 416441 h 509406"/>
                  <a:gd name="connsiteX3469" fmla="*/ 563025 w 2377881"/>
                  <a:gd name="connsiteY3469" fmla="*/ 414822 h 509406"/>
                  <a:gd name="connsiteX3470" fmla="*/ 553500 w 2377881"/>
                  <a:gd name="connsiteY3470" fmla="*/ 417203 h 509406"/>
                  <a:gd name="connsiteX3471" fmla="*/ 548833 w 2377881"/>
                  <a:gd name="connsiteY3471" fmla="*/ 416346 h 509406"/>
                  <a:gd name="connsiteX3472" fmla="*/ 544070 w 2377881"/>
                  <a:gd name="connsiteY3472" fmla="*/ 415489 h 509406"/>
                  <a:gd name="connsiteX3473" fmla="*/ 544070 w 2377881"/>
                  <a:gd name="connsiteY3473" fmla="*/ 413012 h 509406"/>
                  <a:gd name="connsiteX3474" fmla="*/ 536545 w 2377881"/>
                  <a:gd name="connsiteY3474" fmla="*/ 419965 h 509406"/>
                  <a:gd name="connsiteX3475" fmla="*/ 532735 w 2377881"/>
                  <a:gd name="connsiteY3475" fmla="*/ 420156 h 509406"/>
                  <a:gd name="connsiteX3476" fmla="*/ 532735 w 2377881"/>
                  <a:gd name="connsiteY3476" fmla="*/ 418060 h 509406"/>
                  <a:gd name="connsiteX3477" fmla="*/ 532735 w 2377881"/>
                  <a:gd name="connsiteY3477" fmla="*/ 416822 h 509406"/>
                  <a:gd name="connsiteX3478" fmla="*/ 524449 w 2377881"/>
                  <a:gd name="connsiteY3478" fmla="*/ 413584 h 509406"/>
                  <a:gd name="connsiteX3479" fmla="*/ 515495 w 2377881"/>
                  <a:gd name="connsiteY3479" fmla="*/ 418537 h 509406"/>
                  <a:gd name="connsiteX3480" fmla="*/ 514448 w 2377881"/>
                  <a:gd name="connsiteY3480" fmla="*/ 418727 h 509406"/>
                  <a:gd name="connsiteX3481" fmla="*/ 510257 w 2377881"/>
                  <a:gd name="connsiteY3481" fmla="*/ 420442 h 509406"/>
                  <a:gd name="connsiteX3482" fmla="*/ 507018 w 2377881"/>
                  <a:gd name="connsiteY3482" fmla="*/ 421204 h 509406"/>
                  <a:gd name="connsiteX3483" fmla="*/ 499208 w 2377881"/>
                  <a:gd name="connsiteY3483" fmla="*/ 423299 h 509406"/>
                  <a:gd name="connsiteX3484" fmla="*/ 495016 w 2377881"/>
                  <a:gd name="connsiteY3484" fmla="*/ 423013 h 509406"/>
                  <a:gd name="connsiteX3485" fmla="*/ 489778 w 2377881"/>
                  <a:gd name="connsiteY3485" fmla="*/ 422632 h 509406"/>
                  <a:gd name="connsiteX3486" fmla="*/ 480919 w 2377881"/>
                  <a:gd name="connsiteY3486" fmla="*/ 421013 h 509406"/>
                  <a:gd name="connsiteX3487" fmla="*/ 475776 w 2377881"/>
                  <a:gd name="connsiteY3487" fmla="*/ 421204 h 509406"/>
                  <a:gd name="connsiteX3488" fmla="*/ 470823 w 2377881"/>
                  <a:gd name="connsiteY3488" fmla="*/ 422537 h 509406"/>
                  <a:gd name="connsiteX3489" fmla="*/ 464156 w 2377881"/>
                  <a:gd name="connsiteY3489" fmla="*/ 425204 h 509406"/>
                  <a:gd name="connsiteX3490" fmla="*/ 459012 w 2377881"/>
                  <a:gd name="connsiteY3490" fmla="*/ 426538 h 509406"/>
                  <a:gd name="connsiteX3491" fmla="*/ 452344 w 2377881"/>
                  <a:gd name="connsiteY3491" fmla="*/ 424633 h 509406"/>
                  <a:gd name="connsiteX3492" fmla="*/ 449868 w 2377881"/>
                  <a:gd name="connsiteY3492" fmla="*/ 424252 h 509406"/>
                  <a:gd name="connsiteX3493" fmla="*/ 446058 w 2377881"/>
                  <a:gd name="connsiteY3493" fmla="*/ 426347 h 509406"/>
                  <a:gd name="connsiteX3494" fmla="*/ 446820 w 2377881"/>
                  <a:gd name="connsiteY3494" fmla="*/ 427681 h 509406"/>
                  <a:gd name="connsiteX3495" fmla="*/ 434818 w 2377881"/>
                  <a:gd name="connsiteY3495" fmla="*/ 429490 h 509406"/>
                  <a:gd name="connsiteX3496" fmla="*/ 430532 w 2377881"/>
                  <a:gd name="connsiteY3496" fmla="*/ 424442 h 509406"/>
                  <a:gd name="connsiteX3497" fmla="*/ 428151 w 2377881"/>
                  <a:gd name="connsiteY3497" fmla="*/ 425490 h 509406"/>
                  <a:gd name="connsiteX3498" fmla="*/ 415197 w 2377881"/>
                  <a:gd name="connsiteY3498" fmla="*/ 425299 h 509406"/>
                  <a:gd name="connsiteX3499" fmla="*/ 414721 w 2377881"/>
                  <a:gd name="connsiteY3499" fmla="*/ 425109 h 509406"/>
                  <a:gd name="connsiteX3500" fmla="*/ 411196 w 2377881"/>
                  <a:gd name="connsiteY3500" fmla="*/ 429586 h 509406"/>
                  <a:gd name="connsiteX3501" fmla="*/ 407767 w 2377881"/>
                  <a:gd name="connsiteY3501" fmla="*/ 428538 h 509406"/>
                  <a:gd name="connsiteX3502" fmla="*/ 401767 w 2377881"/>
                  <a:gd name="connsiteY3502" fmla="*/ 425014 h 509406"/>
                  <a:gd name="connsiteX3503" fmla="*/ 397481 w 2377881"/>
                  <a:gd name="connsiteY3503" fmla="*/ 425490 h 509406"/>
                  <a:gd name="connsiteX3504" fmla="*/ 395290 w 2377881"/>
                  <a:gd name="connsiteY3504" fmla="*/ 428443 h 509406"/>
                  <a:gd name="connsiteX3505" fmla="*/ 391099 w 2377881"/>
                  <a:gd name="connsiteY3505" fmla="*/ 429300 h 509406"/>
                  <a:gd name="connsiteX3506" fmla="*/ 379288 w 2377881"/>
                  <a:gd name="connsiteY3506" fmla="*/ 431205 h 509406"/>
                  <a:gd name="connsiteX3507" fmla="*/ 371763 w 2377881"/>
                  <a:gd name="connsiteY3507" fmla="*/ 428538 h 509406"/>
                  <a:gd name="connsiteX3508" fmla="*/ 369286 w 2377881"/>
                  <a:gd name="connsiteY3508" fmla="*/ 424918 h 509406"/>
                  <a:gd name="connsiteX3509" fmla="*/ 365667 w 2377881"/>
                  <a:gd name="connsiteY3509" fmla="*/ 429681 h 509406"/>
                  <a:gd name="connsiteX3510" fmla="*/ 360333 w 2377881"/>
                  <a:gd name="connsiteY3510" fmla="*/ 434634 h 509406"/>
                  <a:gd name="connsiteX3511" fmla="*/ 361190 w 2377881"/>
                  <a:gd name="connsiteY3511" fmla="*/ 434920 h 509406"/>
                  <a:gd name="connsiteX3512" fmla="*/ 361857 w 2377881"/>
                  <a:gd name="connsiteY3512" fmla="*/ 435205 h 509406"/>
                  <a:gd name="connsiteX3513" fmla="*/ 359476 w 2377881"/>
                  <a:gd name="connsiteY3513" fmla="*/ 437491 h 509406"/>
                  <a:gd name="connsiteX3514" fmla="*/ 357952 w 2377881"/>
                  <a:gd name="connsiteY3514" fmla="*/ 438730 h 509406"/>
                  <a:gd name="connsiteX3515" fmla="*/ 356142 w 2377881"/>
                  <a:gd name="connsiteY3515" fmla="*/ 442063 h 509406"/>
                  <a:gd name="connsiteX3516" fmla="*/ 359571 w 2377881"/>
                  <a:gd name="connsiteY3516" fmla="*/ 444159 h 509406"/>
                  <a:gd name="connsiteX3517" fmla="*/ 359190 w 2377881"/>
                  <a:gd name="connsiteY3517" fmla="*/ 451684 h 509406"/>
                  <a:gd name="connsiteX3518" fmla="*/ 356333 w 2377881"/>
                  <a:gd name="connsiteY3518" fmla="*/ 454922 h 509406"/>
                  <a:gd name="connsiteX3519" fmla="*/ 351951 w 2377881"/>
                  <a:gd name="connsiteY3519" fmla="*/ 451303 h 509406"/>
                  <a:gd name="connsiteX3520" fmla="*/ 349760 w 2377881"/>
                  <a:gd name="connsiteY3520" fmla="*/ 445588 h 509406"/>
                  <a:gd name="connsiteX3521" fmla="*/ 344712 w 2377881"/>
                  <a:gd name="connsiteY3521" fmla="*/ 447207 h 509406"/>
                  <a:gd name="connsiteX3522" fmla="*/ 344807 w 2377881"/>
                  <a:gd name="connsiteY3522" fmla="*/ 447874 h 509406"/>
                  <a:gd name="connsiteX3523" fmla="*/ 344521 w 2377881"/>
                  <a:gd name="connsiteY3523" fmla="*/ 451303 h 509406"/>
                  <a:gd name="connsiteX3524" fmla="*/ 340331 w 2377881"/>
                  <a:gd name="connsiteY3524" fmla="*/ 454065 h 509406"/>
                  <a:gd name="connsiteX3525" fmla="*/ 335758 w 2377881"/>
                  <a:gd name="connsiteY3525" fmla="*/ 455208 h 509406"/>
                  <a:gd name="connsiteX3526" fmla="*/ 324995 w 2377881"/>
                  <a:gd name="connsiteY3526" fmla="*/ 448540 h 509406"/>
                  <a:gd name="connsiteX3527" fmla="*/ 322995 w 2377881"/>
                  <a:gd name="connsiteY3527" fmla="*/ 447207 h 509406"/>
                  <a:gd name="connsiteX3528" fmla="*/ 320423 w 2377881"/>
                  <a:gd name="connsiteY3528" fmla="*/ 451874 h 509406"/>
                  <a:gd name="connsiteX3529" fmla="*/ 323281 w 2377881"/>
                  <a:gd name="connsiteY3529" fmla="*/ 451684 h 509406"/>
                  <a:gd name="connsiteX3530" fmla="*/ 323757 w 2377881"/>
                  <a:gd name="connsiteY3530" fmla="*/ 451684 h 509406"/>
                  <a:gd name="connsiteX3531" fmla="*/ 320518 w 2377881"/>
                  <a:gd name="connsiteY3531" fmla="*/ 453208 h 509406"/>
                  <a:gd name="connsiteX3532" fmla="*/ 310803 w 2377881"/>
                  <a:gd name="connsiteY3532" fmla="*/ 449493 h 509406"/>
                  <a:gd name="connsiteX3533" fmla="*/ 311946 w 2377881"/>
                  <a:gd name="connsiteY3533" fmla="*/ 444540 h 509406"/>
                  <a:gd name="connsiteX3534" fmla="*/ 311089 w 2377881"/>
                  <a:gd name="connsiteY3534" fmla="*/ 443397 h 509406"/>
                  <a:gd name="connsiteX3535" fmla="*/ 309946 w 2377881"/>
                  <a:gd name="connsiteY3535" fmla="*/ 439968 h 509406"/>
                  <a:gd name="connsiteX3536" fmla="*/ 315089 w 2377881"/>
                  <a:gd name="connsiteY3536" fmla="*/ 440444 h 509406"/>
                  <a:gd name="connsiteX3537" fmla="*/ 318328 w 2377881"/>
                  <a:gd name="connsiteY3537" fmla="*/ 444349 h 509406"/>
                  <a:gd name="connsiteX3538" fmla="*/ 332044 w 2377881"/>
                  <a:gd name="connsiteY3538" fmla="*/ 445397 h 509406"/>
                  <a:gd name="connsiteX3539" fmla="*/ 331949 w 2377881"/>
                  <a:gd name="connsiteY3539" fmla="*/ 444826 h 509406"/>
                  <a:gd name="connsiteX3540" fmla="*/ 331186 w 2377881"/>
                  <a:gd name="connsiteY3540" fmla="*/ 441492 h 509406"/>
                  <a:gd name="connsiteX3541" fmla="*/ 327472 w 2377881"/>
                  <a:gd name="connsiteY3541" fmla="*/ 434729 h 509406"/>
                  <a:gd name="connsiteX3542" fmla="*/ 327281 w 2377881"/>
                  <a:gd name="connsiteY3542" fmla="*/ 433110 h 509406"/>
                  <a:gd name="connsiteX3543" fmla="*/ 332520 w 2377881"/>
                  <a:gd name="connsiteY3543" fmla="*/ 435301 h 509406"/>
                  <a:gd name="connsiteX3544" fmla="*/ 336044 w 2377881"/>
                  <a:gd name="connsiteY3544" fmla="*/ 441206 h 509406"/>
                  <a:gd name="connsiteX3545" fmla="*/ 336901 w 2377881"/>
                  <a:gd name="connsiteY3545" fmla="*/ 440730 h 509406"/>
                  <a:gd name="connsiteX3546" fmla="*/ 342807 w 2377881"/>
                  <a:gd name="connsiteY3546" fmla="*/ 436920 h 509406"/>
                  <a:gd name="connsiteX3547" fmla="*/ 343188 w 2377881"/>
                  <a:gd name="connsiteY3547" fmla="*/ 436729 h 509406"/>
                  <a:gd name="connsiteX3548" fmla="*/ 344617 w 2377881"/>
                  <a:gd name="connsiteY3548" fmla="*/ 438444 h 509406"/>
                  <a:gd name="connsiteX3549" fmla="*/ 344426 w 2377881"/>
                  <a:gd name="connsiteY3549" fmla="*/ 438920 h 509406"/>
                  <a:gd name="connsiteX3550" fmla="*/ 343188 w 2377881"/>
                  <a:gd name="connsiteY3550" fmla="*/ 442825 h 509406"/>
                  <a:gd name="connsiteX3551" fmla="*/ 350141 w 2377881"/>
                  <a:gd name="connsiteY3551" fmla="*/ 438349 h 509406"/>
                  <a:gd name="connsiteX3552" fmla="*/ 350999 w 2377881"/>
                  <a:gd name="connsiteY3552" fmla="*/ 436253 h 509406"/>
                  <a:gd name="connsiteX3553" fmla="*/ 351760 w 2377881"/>
                  <a:gd name="connsiteY3553" fmla="*/ 434443 h 509406"/>
                  <a:gd name="connsiteX3554" fmla="*/ 350713 w 2377881"/>
                  <a:gd name="connsiteY3554" fmla="*/ 432824 h 509406"/>
                  <a:gd name="connsiteX3555" fmla="*/ 348617 w 2377881"/>
                  <a:gd name="connsiteY3555" fmla="*/ 432443 h 509406"/>
                  <a:gd name="connsiteX3556" fmla="*/ 346045 w 2377881"/>
                  <a:gd name="connsiteY3556" fmla="*/ 431967 h 509406"/>
                  <a:gd name="connsiteX3557" fmla="*/ 340807 w 2377881"/>
                  <a:gd name="connsiteY3557" fmla="*/ 430348 h 509406"/>
                  <a:gd name="connsiteX3558" fmla="*/ 339664 w 2377881"/>
                  <a:gd name="connsiteY3558" fmla="*/ 434253 h 509406"/>
                  <a:gd name="connsiteX3559" fmla="*/ 338521 w 2377881"/>
                  <a:gd name="connsiteY3559" fmla="*/ 432919 h 509406"/>
                  <a:gd name="connsiteX3560" fmla="*/ 331567 w 2377881"/>
                  <a:gd name="connsiteY3560" fmla="*/ 427871 h 509406"/>
                  <a:gd name="connsiteX3561" fmla="*/ 319852 w 2377881"/>
                  <a:gd name="connsiteY3561" fmla="*/ 429586 h 509406"/>
                  <a:gd name="connsiteX3562" fmla="*/ 318042 w 2377881"/>
                  <a:gd name="connsiteY3562" fmla="*/ 428633 h 509406"/>
                  <a:gd name="connsiteX3563" fmla="*/ 313851 w 2377881"/>
                  <a:gd name="connsiteY3563" fmla="*/ 429967 h 509406"/>
                  <a:gd name="connsiteX3564" fmla="*/ 309469 w 2377881"/>
                  <a:gd name="connsiteY3564" fmla="*/ 432919 h 509406"/>
                  <a:gd name="connsiteX3565" fmla="*/ 298992 w 2377881"/>
                  <a:gd name="connsiteY3565" fmla="*/ 439587 h 509406"/>
                  <a:gd name="connsiteX3566" fmla="*/ 293467 w 2377881"/>
                  <a:gd name="connsiteY3566" fmla="*/ 445588 h 509406"/>
                  <a:gd name="connsiteX3567" fmla="*/ 291848 w 2377881"/>
                  <a:gd name="connsiteY3567" fmla="*/ 444635 h 509406"/>
                  <a:gd name="connsiteX3568" fmla="*/ 293563 w 2377881"/>
                  <a:gd name="connsiteY3568" fmla="*/ 441111 h 509406"/>
                  <a:gd name="connsiteX3569" fmla="*/ 294610 w 2377881"/>
                  <a:gd name="connsiteY3569" fmla="*/ 440920 h 509406"/>
                  <a:gd name="connsiteX3570" fmla="*/ 297087 w 2377881"/>
                  <a:gd name="connsiteY3570" fmla="*/ 435110 h 509406"/>
                  <a:gd name="connsiteX3571" fmla="*/ 297658 w 2377881"/>
                  <a:gd name="connsiteY3571" fmla="*/ 435110 h 509406"/>
                  <a:gd name="connsiteX3572" fmla="*/ 300516 w 2377881"/>
                  <a:gd name="connsiteY3572" fmla="*/ 431491 h 509406"/>
                  <a:gd name="connsiteX3573" fmla="*/ 293944 w 2377881"/>
                  <a:gd name="connsiteY3573" fmla="*/ 431872 h 509406"/>
                  <a:gd name="connsiteX3574" fmla="*/ 290896 w 2377881"/>
                  <a:gd name="connsiteY3574" fmla="*/ 433777 h 509406"/>
                  <a:gd name="connsiteX3575" fmla="*/ 287467 w 2377881"/>
                  <a:gd name="connsiteY3575" fmla="*/ 430252 h 509406"/>
                  <a:gd name="connsiteX3576" fmla="*/ 288324 w 2377881"/>
                  <a:gd name="connsiteY3576" fmla="*/ 427966 h 509406"/>
                  <a:gd name="connsiteX3577" fmla="*/ 288610 w 2377881"/>
                  <a:gd name="connsiteY3577" fmla="*/ 427109 h 509406"/>
                  <a:gd name="connsiteX3578" fmla="*/ 283657 w 2377881"/>
                  <a:gd name="connsiteY3578" fmla="*/ 433015 h 509406"/>
                  <a:gd name="connsiteX3579" fmla="*/ 277561 w 2377881"/>
                  <a:gd name="connsiteY3579" fmla="*/ 435015 h 509406"/>
                  <a:gd name="connsiteX3580" fmla="*/ 276132 w 2377881"/>
                  <a:gd name="connsiteY3580" fmla="*/ 435491 h 509406"/>
                  <a:gd name="connsiteX3581" fmla="*/ 272798 w 2377881"/>
                  <a:gd name="connsiteY3581" fmla="*/ 435205 h 509406"/>
                  <a:gd name="connsiteX3582" fmla="*/ 271846 w 2377881"/>
                  <a:gd name="connsiteY3582" fmla="*/ 435205 h 509406"/>
                  <a:gd name="connsiteX3583" fmla="*/ 261368 w 2377881"/>
                  <a:gd name="connsiteY3583" fmla="*/ 432919 h 509406"/>
                  <a:gd name="connsiteX3584" fmla="*/ 257653 w 2377881"/>
                  <a:gd name="connsiteY3584" fmla="*/ 433015 h 509406"/>
                  <a:gd name="connsiteX3585" fmla="*/ 256225 w 2377881"/>
                  <a:gd name="connsiteY3585" fmla="*/ 429109 h 509406"/>
                  <a:gd name="connsiteX3586" fmla="*/ 261273 w 2377881"/>
                  <a:gd name="connsiteY3586" fmla="*/ 426633 h 509406"/>
                  <a:gd name="connsiteX3587" fmla="*/ 267941 w 2377881"/>
                  <a:gd name="connsiteY3587" fmla="*/ 429490 h 509406"/>
                  <a:gd name="connsiteX3588" fmla="*/ 273370 w 2377881"/>
                  <a:gd name="connsiteY3588" fmla="*/ 430633 h 509406"/>
                  <a:gd name="connsiteX3589" fmla="*/ 275370 w 2377881"/>
                  <a:gd name="connsiteY3589" fmla="*/ 429871 h 509406"/>
                  <a:gd name="connsiteX3590" fmla="*/ 278132 w 2377881"/>
                  <a:gd name="connsiteY3590" fmla="*/ 423775 h 509406"/>
                  <a:gd name="connsiteX3591" fmla="*/ 274894 w 2377881"/>
                  <a:gd name="connsiteY3591" fmla="*/ 421489 h 509406"/>
                  <a:gd name="connsiteX3592" fmla="*/ 273560 w 2377881"/>
                  <a:gd name="connsiteY3592" fmla="*/ 422918 h 509406"/>
                  <a:gd name="connsiteX3593" fmla="*/ 270989 w 2377881"/>
                  <a:gd name="connsiteY3593" fmla="*/ 423680 h 509406"/>
                  <a:gd name="connsiteX3594" fmla="*/ 261749 w 2377881"/>
                  <a:gd name="connsiteY3594" fmla="*/ 422918 h 509406"/>
                  <a:gd name="connsiteX3595" fmla="*/ 251558 w 2377881"/>
                  <a:gd name="connsiteY3595" fmla="*/ 424442 h 509406"/>
                  <a:gd name="connsiteX3596" fmla="*/ 247748 w 2377881"/>
                  <a:gd name="connsiteY3596" fmla="*/ 424633 h 509406"/>
                  <a:gd name="connsiteX3597" fmla="*/ 245747 w 2377881"/>
                  <a:gd name="connsiteY3597" fmla="*/ 430824 h 509406"/>
                  <a:gd name="connsiteX3598" fmla="*/ 250319 w 2377881"/>
                  <a:gd name="connsiteY3598" fmla="*/ 432348 h 509406"/>
                  <a:gd name="connsiteX3599" fmla="*/ 251653 w 2377881"/>
                  <a:gd name="connsiteY3599" fmla="*/ 436539 h 509406"/>
                  <a:gd name="connsiteX3600" fmla="*/ 245557 w 2377881"/>
                  <a:gd name="connsiteY3600" fmla="*/ 438730 h 509406"/>
                  <a:gd name="connsiteX3601" fmla="*/ 230221 w 2377881"/>
                  <a:gd name="connsiteY3601" fmla="*/ 433015 h 509406"/>
                  <a:gd name="connsiteX3602" fmla="*/ 229841 w 2377881"/>
                  <a:gd name="connsiteY3602" fmla="*/ 432348 h 509406"/>
                  <a:gd name="connsiteX3603" fmla="*/ 224411 w 2377881"/>
                  <a:gd name="connsiteY3603" fmla="*/ 434062 h 509406"/>
                  <a:gd name="connsiteX3604" fmla="*/ 228031 w 2377881"/>
                  <a:gd name="connsiteY3604" fmla="*/ 437015 h 509406"/>
                  <a:gd name="connsiteX3605" fmla="*/ 227459 w 2377881"/>
                  <a:gd name="connsiteY3605" fmla="*/ 437110 h 509406"/>
                  <a:gd name="connsiteX3606" fmla="*/ 223268 w 2377881"/>
                  <a:gd name="connsiteY3606" fmla="*/ 437587 h 509406"/>
                  <a:gd name="connsiteX3607" fmla="*/ 203933 w 2377881"/>
                  <a:gd name="connsiteY3607" fmla="*/ 441682 h 509406"/>
                  <a:gd name="connsiteX3608" fmla="*/ 201932 w 2377881"/>
                  <a:gd name="connsiteY3608" fmla="*/ 435110 h 509406"/>
                  <a:gd name="connsiteX3609" fmla="*/ 201837 w 2377881"/>
                  <a:gd name="connsiteY3609" fmla="*/ 434824 h 509406"/>
                  <a:gd name="connsiteX3610" fmla="*/ 200313 w 2377881"/>
                  <a:gd name="connsiteY3610" fmla="*/ 433491 h 509406"/>
                  <a:gd name="connsiteX3611" fmla="*/ 201551 w 2377881"/>
                  <a:gd name="connsiteY3611" fmla="*/ 433015 h 509406"/>
                  <a:gd name="connsiteX3612" fmla="*/ 203933 w 2377881"/>
                  <a:gd name="connsiteY3612" fmla="*/ 432062 h 509406"/>
                  <a:gd name="connsiteX3613" fmla="*/ 206123 w 2377881"/>
                  <a:gd name="connsiteY3613" fmla="*/ 428252 h 509406"/>
                  <a:gd name="connsiteX3614" fmla="*/ 191455 w 2377881"/>
                  <a:gd name="connsiteY3614" fmla="*/ 428919 h 509406"/>
                  <a:gd name="connsiteX3615" fmla="*/ 188121 w 2377881"/>
                  <a:gd name="connsiteY3615" fmla="*/ 428728 h 509406"/>
                  <a:gd name="connsiteX3616" fmla="*/ 185549 w 2377881"/>
                  <a:gd name="connsiteY3616" fmla="*/ 428633 h 509406"/>
                  <a:gd name="connsiteX3617" fmla="*/ 179549 w 2377881"/>
                  <a:gd name="connsiteY3617" fmla="*/ 421013 h 509406"/>
                  <a:gd name="connsiteX3618" fmla="*/ 180215 w 2377881"/>
                  <a:gd name="connsiteY3618" fmla="*/ 416536 h 509406"/>
                  <a:gd name="connsiteX3619" fmla="*/ 187359 w 2377881"/>
                  <a:gd name="connsiteY3619" fmla="*/ 424537 h 509406"/>
                  <a:gd name="connsiteX3620" fmla="*/ 188216 w 2377881"/>
                  <a:gd name="connsiteY3620" fmla="*/ 424537 h 509406"/>
                  <a:gd name="connsiteX3621" fmla="*/ 190598 w 2377881"/>
                  <a:gd name="connsiteY3621" fmla="*/ 422918 h 509406"/>
                  <a:gd name="connsiteX3622" fmla="*/ 191359 w 2377881"/>
                  <a:gd name="connsiteY3622" fmla="*/ 420156 h 509406"/>
                  <a:gd name="connsiteX3623" fmla="*/ 187168 w 2377881"/>
                  <a:gd name="connsiteY3623" fmla="*/ 414346 h 509406"/>
                  <a:gd name="connsiteX3624" fmla="*/ 177548 w 2377881"/>
                  <a:gd name="connsiteY3624" fmla="*/ 411298 h 509406"/>
                  <a:gd name="connsiteX3625" fmla="*/ 172691 w 2377881"/>
                  <a:gd name="connsiteY3625" fmla="*/ 414346 h 509406"/>
                  <a:gd name="connsiteX3626" fmla="*/ 171262 w 2377881"/>
                  <a:gd name="connsiteY3626" fmla="*/ 414250 h 509406"/>
                  <a:gd name="connsiteX3627" fmla="*/ 167737 w 2377881"/>
                  <a:gd name="connsiteY3627" fmla="*/ 415774 h 509406"/>
                  <a:gd name="connsiteX3628" fmla="*/ 168976 w 2377881"/>
                  <a:gd name="connsiteY3628" fmla="*/ 418060 h 509406"/>
                  <a:gd name="connsiteX3629" fmla="*/ 169642 w 2377881"/>
                  <a:gd name="connsiteY3629" fmla="*/ 424918 h 509406"/>
                  <a:gd name="connsiteX3630" fmla="*/ 171738 w 2377881"/>
                  <a:gd name="connsiteY3630" fmla="*/ 424252 h 509406"/>
                  <a:gd name="connsiteX3631" fmla="*/ 172691 w 2377881"/>
                  <a:gd name="connsiteY3631" fmla="*/ 423966 h 509406"/>
                  <a:gd name="connsiteX3632" fmla="*/ 174881 w 2377881"/>
                  <a:gd name="connsiteY3632" fmla="*/ 424823 h 509406"/>
                  <a:gd name="connsiteX3633" fmla="*/ 171357 w 2377881"/>
                  <a:gd name="connsiteY3633" fmla="*/ 428157 h 509406"/>
                  <a:gd name="connsiteX3634" fmla="*/ 160308 w 2377881"/>
                  <a:gd name="connsiteY3634" fmla="*/ 427490 h 509406"/>
                  <a:gd name="connsiteX3635" fmla="*/ 160403 w 2377881"/>
                  <a:gd name="connsiteY3635" fmla="*/ 434539 h 509406"/>
                  <a:gd name="connsiteX3636" fmla="*/ 156593 w 2377881"/>
                  <a:gd name="connsiteY3636" fmla="*/ 434348 h 509406"/>
                  <a:gd name="connsiteX3637" fmla="*/ 155994 w 2377881"/>
                  <a:gd name="connsiteY3637" fmla="*/ 434180 h 509406"/>
                  <a:gd name="connsiteX3638" fmla="*/ 157355 w 2377881"/>
                  <a:gd name="connsiteY3638" fmla="*/ 437206 h 509406"/>
                  <a:gd name="connsiteX3639" fmla="*/ 167071 w 2377881"/>
                  <a:gd name="connsiteY3639" fmla="*/ 443588 h 509406"/>
                  <a:gd name="connsiteX3640" fmla="*/ 159546 w 2377881"/>
                  <a:gd name="connsiteY3640" fmla="*/ 443207 h 509406"/>
                  <a:gd name="connsiteX3641" fmla="*/ 158308 w 2377881"/>
                  <a:gd name="connsiteY3641" fmla="*/ 443207 h 509406"/>
                  <a:gd name="connsiteX3642" fmla="*/ 153164 w 2377881"/>
                  <a:gd name="connsiteY3642" fmla="*/ 447017 h 509406"/>
                  <a:gd name="connsiteX3643" fmla="*/ 151640 w 2377881"/>
                  <a:gd name="connsiteY3643" fmla="*/ 436825 h 509406"/>
                  <a:gd name="connsiteX3644" fmla="*/ 152212 w 2377881"/>
                  <a:gd name="connsiteY3644" fmla="*/ 436444 h 509406"/>
                  <a:gd name="connsiteX3645" fmla="*/ 152879 w 2377881"/>
                  <a:gd name="connsiteY3645" fmla="*/ 434063 h 509406"/>
                  <a:gd name="connsiteX3646" fmla="*/ 154327 w 2377881"/>
                  <a:gd name="connsiteY3646" fmla="*/ 433713 h 509406"/>
                  <a:gd name="connsiteX3647" fmla="*/ 154212 w 2377881"/>
                  <a:gd name="connsiteY3647" fmla="*/ 433681 h 509406"/>
                  <a:gd name="connsiteX3648" fmla="*/ 147735 w 2377881"/>
                  <a:gd name="connsiteY3648" fmla="*/ 434729 h 509406"/>
                  <a:gd name="connsiteX3649" fmla="*/ 141258 w 2377881"/>
                  <a:gd name="connsiteY3649" fmla="*/ 437587 h 509406"/>
                  <a:gd name="connsiteX3650" fmla="*/ 140306 w 2377881"/>
                  <a:gd name="connsiteY3650" fmla="*/ 446731 h 509406"/>
                  <a:gd name="connsiteX3651" fmla="*/ 133828 w 2377881"/>
                  <a:gd name="connsiteY3651" fmla="*/ 445778 h 509406"/>
                  <a:gd name="connsiteX3652" fmla="*/ 128209 w 2377881"/>
                  <a:gd name="connsiteY3652" fmla="*/ 447207 h 509406"/>
                  <a:gd name="connsiteX3653" fmla="*/ 121160 w 2377881"/>
                  <a:gd name="connsiteY3653" fmla="*/ 443683 h 509406"/>
                  <a:gd name="connsiteX3654" fmla="*/ 121160 w 2377881"/>
                  <a:gd name="connsiteY3654" fmla="*/ 442635 h 509406"/>
                  <a:gd name="connsiteX3655" fmla="*/ 114969 w 2377881"/>
                  <a:gd name="connsiteY3655" fmla="*/ 433586 h 509406"/>
                  <a:gd name="connsiteX3656" fmla="*/ 102586 w 2377881"/>
                  <a:gd name="connsiteY3656" fmla="*/ 438825 h 509406"/>
                  <a:gd name="connsiteX3657" fmla="*/ 104015 w 2377881"/>
                  <a:gd name="connsiteY3657" fmla="*/ 441778 h 509406"/>
                  <a:gd name="connsiteX3658" fmla="*/ 111254 w 2377881"/>
                  <a:gd name="connsiteY3658" fmla="*/ 447112 h 509406"/>
                  <a:gd name="connsiteX3659" fmla="*/ 112683 w 2377881"/>
                  <a:gd name="connsiteY3659" fmla="*/ 451207 h 509406"/>
                  <a:gd name="connsiteX3660" fmla="*/ 109730 w 2377881"/>
                  <a:gd name="connsiteY3660" fmla="*/ 452827 h 509406"/>
                  <a:gd name="connsiteX3661" fmla="*/ 100110 w 2377881"/>
                  <a:gd name="connsiteY3661" fmla="*/ 446540 h 509406"/>
                  <a:gd name="connsiteX3662" fmla="*/ 95919 w 2377881"/>
                  <a:gd name="connsiteY3662" fmla="*/ 445683 h 509406"/>
                  <a:gd name="connsiteX3663" fmla="*/ 92871 w 2377881"/>
                  <a:gd name="connsiteY3663" fmla="*/ 447874 h 509406"/>
                  <a:gd name="connsiteX3664" fmla="*/ 91537 w 2377881"/>
                  <a:gd name="connsiteY3664" fmla="*/ 449112 h 509406"/>
                  <a:gd name="connsiteX3665" fmla="*/ 87632 w 2377881"/>
                  <a:gd name="connsiteY3665" fmla="*/ 450445 h 509406"/>
                  <a:gd name="connsiteX3666" fmla="*/ 87823 w 2377881"/>
                  <a:gd name="connsiteY3666" fmla="*/ 450255 h 509406"/>
                  <a:gd name="connsiteX3667" fmla="*/ 85251 w 2377881"/>
                  <a:gd name="connsiteY3667" fmla="*/ 438158 h 509406"/>
                  <a:gd name="connsiteX3668" fmla="*/ 82584 w 2377881"/>
                  <a:gd name="connsiteY3668" fmla="*/ 434920 h 509406"/>
                  <a:gd name="connsiteX3669" fmla="*/ 79155 w 2377881"/>
                  <a:gd name="connsiteY3669" fmla="*/ 433110 h 509406"/>
                  <a:gd name="connsiteX3670" fmla="*/ 78583 w 2377881"/>
                  <a:gd name="connsiteY3670" fmla="*/ 437110 h 509406"/>
                  <a:gd name="connsiteX3671" fmla="*/ 79060 w 2377881"/>
                  <a:gd name="connsiteY3671" fmla="*/ 437587 h 509406"/>
                  <a:gd name="connsiteX3672" fmla="*/ 76774 w 2377881"/>
                  <a:gd name="connsiteY3672" fmla="*/ 439492 h 509406"/>
                  <a:gd name="connsiteX3673" fmla="*/ 76202 w 2377881"/>
                  <a:gd name="connsiteY3673" fmla="*/ 439111 h 509406"/>
                  <a:gd name="connsiteX3674" fmla="*/ 72583 w 2377881"/>
                  <a:gd name="connsiteY3674" fmla="*/ 436158 h 509406"/>
                  <a:gd name="connsiteX3675" fmla="*/ 71249 w 2377881"/>
                  <a:gd name="connsiteY3675" fmla="*/ 432729 h 509406"/>
                  <a:gd name="connsiteX3676" fmla="*/ 62867 w 2377881"/>
                  <a:gd name="connsiteY3676" fmla="*/ 423871 h 509406"/>
                  <a:gd name="connsiteX3677" fmla="*/ 59343 w 2377881"/>
                  <a:gd name="connsiteY3677" fmla="*/ 425585 h 509406"/>
                  <a:gd name="connsiteX3678" fmla="*/ 54771 w 2377881"/>
                  <a:gd name="connsiteY3678" fmla="*/ 426538 h 509406"/>
                  <a:gd name="connsiteX3679" fmla="*/ 49246 w 2377881"/>
                  <a:gd name="connsiteY3679" fmla="*/ 426633 h 509406"/>
                  <a:gd name="connsiteX3680" fmla="*/ 40102 w 2377881"/>
                  <a:gd name="connsiteY3680" fmla="*/ 430443 h 509406"/>
                  <a:gd name="connsiteX3681" fmla="*/ 39245 w 2377881"/>
                  <a:gd name="connsiteY3681" fmla="*/ 429776 h 509406"/>
                  <a:gd name="connsiteX3682" fmla="*/ 34768 w 2377881"/>
                  <a:gd name="connsiteY3682" fmla="*/ 431205 h 509406"/>
                  <a:gd name="connsiteX3683" fmla="*/ 34864 w 2377881"/>
                  <a:gd name="connsiteY3683" fmla="*/ 434539 h 509406"/>
                  <a:gd name="connsiteX3684" fmla="*/ 37721 w 2377881"/>
                  <a:gd name="connsiteY3684" fmla="*/ 436253 h 509406"/>
                  <a:gd name="connsiteX3685" fmla="*/ 40579 w 2377881"/>
                  <a:gd name="connsiteY3685" fmla="*/ 439682 h 509406"/>
                  <a:gd name="connsiteX3686" fmla="*/ 35816 w 2377881"/>
                  <a:gd name="connsiteY3686" fmla="*/ 444921 h 509406"/>
                  <a:gd name="connsiteX3687" fmla="*/ 33911 w 2377881"/>
                  <a:gd name="connsiteY3687" fmla="*/ 444635 h 509406"/>
                  <a:gd name="connsiteX3688" fmla="*/ 29530 w 2377881"/>
                  <a:gd name="connsiteY3688" fmla="*/ 443206 h 509406"/>
                  <a:gd name="connsiteX3689" fmla="*/ 25815 w 2377881"/>
                  <a:gd name="connsiteY3689" fmla="*/ 438634 h 509406"/>
                  <a:gd name="connsiteX3690" fmla="*/ 27244 w 2377881"/>
                  <a:gd name="connsiteY3690" fmla="*/ 432348 h 509406"/>
                  <a:gd name="connsiteX3691" fmla="*/ 29434 w 2377881"/>
                  <a:gd name="connsiteY3691" fmla="*/ 430824 h 509406"/>
                  <a:gd name="connsiteX3692" fmla="*/ 28673 w 2377881"/>
                  <a:gd name="connsiteY3692" fmla="*/ 425204 h 509406"/>
                  <a:gd name="connsiteX3693" fmla="*/ 26672 w 2377881"/>
                  <a:gd name="connsiteY3693" fmla="*/ 424061 h 509406"/>
                  <a:gd name="connsiteX3694" fmla="*/ 23815 w 2377881"/>
                  <a:gd name="connsiteY3694" fmla="*/ 422156 h 509406"/>
                  <a:gd name="connsiteX3695" fmla="*/ 14385 w 2377881"/>
                  <a:gd name="connsiteY3695" fmla="*/ 422347 h 509406"/>
                  <a:gd name="connsiteX3696" fmla="*/ 12290 w 2377881"/>
                  <a:gd name="connsiteY3696" fmla="*/ 419108 h 509406"/>
                  <a:gd name="connsiteX3697" fmla="*/ 8194 w 2377881"/>
                  <a:gd name="connsiteY3697" fmla="*/ 414441 h 509406"/>
                  <a:gd name="connsiteX3698" fmla="*/ 13623 w 2377881"/>
                  <a:gd name="connsiteY3698" fmla="*/ 417203 h 509406"/>
                  <a:gd name="connsiteX3699" fmla="*/ 19243 w 2377881"/>
                  <a:gd name="connsiteY3699" fmla="*/ 420061 h 509406"/>
                  <a:gd name="connsiteX3700" fmla="*/ 34102 w 2377881"/>
                  <a:gd name="connsiteY3700" fmla="*/ 415298 h 509406"/>
                  <a:gd name="connsiteX3701" fmla="*/ 35340 w 2377881"/>
                  <a:gd name="connsiteY3701" fmla="*/ 416536 h 509406"/>
                  <a:gd name="connsiteX3702" fmla="*/ 39150 w 2377881"/>
                  <a:gd name="connsiteY3702" fmla="*/ 416727 h 509406"/>
                  <a:gd name="connsiteX3703" fmla="*/ 46008 w 2377881"/>
                  <a:gd name="connsiteY3703" fmla="*/ 416727 h 509406"/>
                  <a:gd name="connsiteX3704" fmla="*/ 48675 w 2377881"/>
                  <a:gd name="connsiteY3704" fmla="*/ 416917 h 509406"/>
                  <a:gd name="connsiteX3705" fmla="*/ 68106 w 2377881"/>
                  <a:gd name="connsiteY3705" fmla="*/ 417965 h 509406"/>
                  <a:gd name="connsiteX3706" fmla="*/ 70964 w 2377881"/>
                  <a:gd name="connsiteY3706" fmla="*/ 419870 h 509406"/>
                  <a:gd name="connsiteX3707" fmla="*/ 72964 w 2377881"/>
                  <a:gd name="connsiteY3707" fmla="*/ 419965 h 509406"/>
                  <a:gd name="connsiteX3708" fmla="*/ 76393 w 2377881"/>
                  <a:gd name="connsiteY3708" fmla="*/ 417679 h 509406"/>
                  <a:gd name="connsiteX3709" fmla="*/ 77917 w 2377881"/>
                  <a:gd name="connsiteY3709" fmla="*/ 412155 h 509406"/>
                  <a:gd name="connsiteX3710" fmla="*/ 85251 w 2377881"/>
                  <a:gd name="connsiteY3710" fmla="*/ 408440 h 509406"/>
                  <a:gd name="connsiteX3711" fmla="*/ 89061 w 2377881"/>
                  <a:gd name="connsiteY3711" fmla="*/ 409583 h 509406"/>
                  <a:gd name="connsiteX3712" fmla="*/ 85537 w 2377881"/>
                  <a:gd name="connsiteY3712" fmla="*/ 405392 h 509406"/>
                  <a:gd name="connsiteX3713" fmla="*/ 78583 w 2377881"/>
                  <a:gd name="connsiteY3713" fmla="*/ 397296 h 509406"/>
                  <a:gd name="connsiteX3714" fmla="*/ 83822 w 2377881"/>
                  <a:gd name="connsiteY3714" fmla="*/ 398344 h 509406"/>
                  <a:gd name="connsiteX3715" fmla="*/ 86108 w 2377881"/>
                  <a:gd name="connsiteY3715" fmla="*/ 400344 h 509406"/>
                  <a:gd name="connsiteX3716" fmla="*/ 87537 w 2377881"/>
                  <a:gd name="connsiteY3716" fmla="*/ 399963 h 509406"/>
                  <a:gd name="connsiteX3717" fmla="*/ 88680 w 2377881"/>
                  <a:gd name="connsiteY3717" fmla="*/ 399677 h 509406"/>
                  <a:gd name="connsiteX3718" fmla="*/ 92585 w 2377881"/>
                  <a:gd name="connsiteY3718" fmla="*/ 401677 h 509406"/>
                  <a:gd name="connsiteX3719" fmla="*/ 92681 w 2377881"/>
                  <a:gd name="connsiteY3719" fmla="*/ 403201 h 509406"/>
                  <a:gd name="connsiteX3720" fmla="*/ 104491 w 2377881"/>
                  <a:gd name="connsiteY3720" fmla="*/ 411298 h 509406"/>
                  <a:gd name="connsiteX3721" fmla="*/ 110778 w 2377881"/>
                  <a:gd name="connsiteY3721" fmla="*/ 407678 h 509406"/>
                  <a:gd name="connsiteX3722" fmla="*/ 114874 w 2377881"/>
                  <a:gd name="connsiteY3722" fmla="*/ 405202 h 509406"/>
                  <a:gd name="connsiteX3723" fmla="*/ 118493 w 2377881"/>
                  <a:gd name="connsiteY3723" fmla="*/ 405297 h 509406"/>
                  <a:gd name="connsiteX3724" fmla="*/ 116969 w 2377881"/>
                  <a:gd name="connsiteY3724" fmla="*/ 400249 h 509406"/>
                  <a:gd name="connsiteX3725" fmla="*/ 115445 w 2377881"/>
                  <a:gd name="connsiteY3725" fmla="*/ 395962 h 509406"/>
                  <a:gd name="connsiteX3726" fmla="*/ 115255 w 2377881"/>
                  <a:gd name="connsiteY3726" fmla="*/ 393010 h 509406"/>
                  <a:gd name="connsiteX3727" fmla="*/ 120874 w 2377881"/>
                  <a:gd name="connsiteY3727" fmla="*/ 399868 h 509406"/>
                  <a:gd name="connsiteX3728" fmla="*/ 121256 w 2377881"/>
                  <a:gd name="connsiteY3728" fmla="*/ 403582 h 509406"/>
                  <a:gd name="connsiteX3729" fmla="*/ 123827 w 2377881"/>
                  <a:gd name="connsiteY3729" fmla="*/ 405106 h 509406"/>
                  <a:gd name="connsiteX3730" fmla="*/ 126208 w 2377881"/>
                  <a:gd name="connsiteY3730" fmla="*/ 403487 h 509406"/>
                  <a:gd name="connsiteX3731" fmla="*/ 126494 w 2377881"/>
                  <a:gd name="connsiteY3731" fmla="*/ 401487 h 509406"/>
                  <a:gd name="connsiteX3732" fmla="*/ 130018 w 2377881"/>
                  <a:gd name="connsiteY3732" fmla="*/ 396629 h 509406"/>
                  <a:gd name="connsiteX3733" fmla="*/ 139925 w 2377881"/>
                  <a:gd name="connsiteY3733" fmla="*/ 397867 h 509406"/>
                  <a:gd name="connsiteX3734" fmla="*/ 149545 w 2377881"/>
                  <a:gd name="connsiteY3734" fmla="*/ 403106 h 509406"/>
                  <a:gd name="connsiteX3735" fmla="*/ 160594 w 2377881"/>
                  <a:gd name="connsiteY3735" fmla="*/ 402249 h 509406"/>
                  <a:gd name="connsiteX3736" fmla="*/ 162023 w 2377881"/>
                  <a:gd name="connsiteY3736" fmla="*/ 403011 h 509406"/>
                  <a:gd name="connsiteX3737" fmla="*/ 163832 w 2377881"/>
                  <a:gd name="connsiteY3737" fmla="*/ 403963 h 509406"/>
                  <a:gd name="connsiteX3738" fmla="*/ 167166 w 2377881"/>
                  <a:gd name="connsiteY3738" fmla="*/ 407488 h 509406"/>
                  <a:gd name="connsiteX3739" fmla="*/ 167452 w 2377881"/>
                  <a:gd name="connsiteY3739" fmla="*/ 407297 h 509406"/>
                  <a:gd name="connsiteX3740" fmla="*/ 179263 w 2377881"/>
                  <a:gd name="connsiteY3740" fmla="*/ 405011 h 509406"/>
                  <a:gd name="connsiteX3741" fmla="*/ 180215 w 2377881"/>
                  <a:gd name="connsiteY3741" fmla="*/ 404916 h 509406"/>
                  <a:gd name="connsiteX3742" fmla="*/ 182977 w 2377881"/>
                  <a:gd name="connsiteY3742" fmla="*/ 403773 h 509406"/>
                  <a:gd name="connsiteX3743" fmla="*/ 183930 w 2377881"/>
                  <a:gd name="connsiteY3743" fmla="*/ 404725 h 509406"/>
                  <a:gd name="connsiteX3744" fmla="*/ 187264 w 2377881"/>
                  <a:gd name="connsiteY3744" fmla="*/ 404916 h 509406"/>
                  <a:gd name="connsiteX3745" fmla="*/ 196598 w 2377881"/>
                  <a:gd name="connsiteY3745" fmla="*/ 403487 h 509406"/>
                  <a:gd name="connsiteX3746" fmla="*/ 197456 w 2377881"/>
                  <a:gd name="connsiteY3746" fmla="*/ 399963 h 509406"/>
                  <a:gd name="connsiteX3747" fmla="*/ 189074 w 2377881"/>
                  <a:gd name="connsiteY3747" fmla="*/ 398153 h 509406"/>
                  <a:gd name="connsiteX3748" fmla="*/ 184120 w 2377881"/>
                  <a:gd name="connsiteY3748" fmla="*/ 394629 h 509406"/>
                  <a:gd name="connsiteX3749" fmla="*/ 180977 w 2377881"/>
                  <a:gd name="connsiteY3749" fmla="*/ 392724 h 509406"/>
                  <a:gd name="connsiteX3750" fmla="*/ 187168 w 2377881"/>
                  <a:gd name="connsiteY3750" fmla="*/ 387961 h 509406"/>
                  <a:gd name="connsiteX3751" fmla="*/ 190788 w 2377881"/>
                  <a:gd name="connsiteY3751" fmla="*/ 389390 h 509406"/>
                  <a:gd name="connsiteX3752" fmla="*/ 193074 w 2377881"/>
                  <a:gd name="connsiteY3752" fmla="*/ 390343 h 509406"/>
                  <a:gd name="connsiteX3753" fmla="*/ 202504 w 2377881"/>
                  <a:gd name="connsiteY3753" fmla="*/ 389771 h 509406"/>
                  <a:gd name="connsiteX3754" fmla="*/ 203551 w 2377881"/>
                  <a:gd name="connsiteY3754" fmla="*/ 393391 h 509406"/>
                  <a:gd name="connsiteX3755" fmla="*/ 206600 w 2377881"/>
                  <a:gd name="connsiteY3755" fmla="*/ 397010 h 509406"/>
                  <a:gd name="connsiteX3756" fmla="*/ 209171 w 2377881"/>
                  <a:gd name="connsiteY3756" fmla="*/ 397486 h 509406"/>
                  <a:gd name="connsiteX3757" fmla="*/ 217172 w 2377881"/>
                  <a:gd name="connsiteY3757" fmla="*/ 399391 h 509406"/>
                  <a:gd name="connsiteX3758" fmla="*/ 218601 w 2377881"/>
                  <a:gd name="connsiteY3758" fmla="*/ 398248 h 509406"/>
                  <a:gd name="connsiteX3759" fmla="*/ 219649 w 2377881"/>
                  <a:gd name="connsiteY3759" fmla="*/ 397486 h 509406"/>
                  <a:gd name="connsiteX3760" fmla="*/ 218791 w 2377881"/>
                  <a:gd name="connsiteY3760" fmla="*/ 395105 h 509406"/>
                  <a:gd name="connsiteX3761" fmla="*/ 217553 w 2377881"/>
                  <a:gd name="connsiteY3761" fmla="*/ 393581 h 509406"/>
                  <a:gd name="connsiteX3762" fmla="*/ 222030 w 2377881"/>
                  <a:gd name="connsiteY3762" fmla="*/ 386723 h 509406"/>
                  <a:gd name="connsiteX3763" fmla="*/ 226411 w 2377881"/>
                  <a:gd name="connsiteY3763" fmla="*/ 392438 h 509406"/>
                  <a:gd name="connsiteX3764" fmla="*/ 239080 w 2377881"/>
                  <a:gd name="connsiteY3764" fmla="*/ 393962 h 509406"/>
                  <a:gd name="connsiteX3765" fmla="*/ 233460 w 2377881"/>
                  <a:gd name="connsiteY3765" fmla="*/ 390628 h 509406"/>
                  <a:gd name="connsiteX3766" fmla="*/ 231745 w 2377881"/>
                  <a:gd name="connsiteY3766" fmla="*/ 388819 h 509406"/>
                  <a:gd name="connsiteX3767" fmla="*/ 239556 w 2377881"/>
                  <a:gd name="connsiteY3767" fmla="*/ 386247 h 509406"/>
                  <a:gd name="connsiteX3768" fmla="*/ 244795 w 2377881"/>
                  <a:gd name="connsiteY3768" fmla="*/ 385009 h 509406"/>
                  <a:gd name="connsiteX3769" fmla="*/ 244604 w 2377881"/>
                  <a:gd name="connsiteY3769" fmla="*/ 385199 h 509406"/>
                  <a:gd name="connsiteX3770" fmla="*/ 237841 w 2377881"/>
                  <a:gd name="connsiteY3770" fmla="*/ 391962 h 509406"/>
                  <a:gd name="connsiteX3771" fmla="*/ 251843 w 2377881"/>
                  <a:gd name="connsiteY3771" fmla="*/ 395772 h 509406"/>
                  <a:gd name="connsiteX3772" fmla="*/ 253843 w 2377881"/>
                  <a:gd name="connsiteY3772" fmla="*/ 390724 h 509406"/>
                  <a:gd name="connsiteX3773" fmla="*/ 252986 w 2377881"/>
                  <a:gd name="connsiteY3773" fmla="*/ 390724 h 509406"/>
                  <a:gd name="connsiteX3774" fmla="*/ 251081 w 2377881"/>
                  <a:gd name="connsiteY3774" fmla="*/ 390247 h 509406"/>
                  <a:gd name="connsiteX3775" fmla="*/ 248319 w 2377881"/>
                  <a:gd name="connsiteY3775" fmla="*/ 387771 h 509406"/>
                  <a:gd name="connsiteX3776" fmla="*/ 253462 w 2377881"/>
                  <a:gd name="connsiteY3776" fmla="*/ 387390 h 509406"/>
                  <a:gd name="connsiteX3777" fmla="*/ 260797 w 2377881"/>
                  <a:gd name="connsiteY3777" fmla="*/ 388247 h 509406"/>
                  <a:gd name="connsiteX3778" fmla="*/ 261083 w 2377881"/>
                  <a:gd name="connsiteY3778" fmla="*/ 387009 h 509406"/>
                  <a:gd name="connsiteX3779" fmla="*/ 269083 w 2377881"/>
                  <a:gd name="connsiteY3779" fmla="*/ 390343 h 509406"/>
                  <a:gd name="connsiteX3780" fmla="*/ 267274 w 2377881"/>
                  <a:gd name="connsiteY3780" fmla="*/ 390819 h 509406"/>
                  <a:gd name="connsiteX3781" fmla="*/ 265369 w 2377881"/>
                  <a:gd name="connsiteY3781" fmla="*/ 392819 h 509406"/>
                  <a:gd name="connsiteX3782" fmla="*/ 267178 w 2377881"/>
                  <a:gd name="connsiteY3782" fmla="*/ 394819 h 509406"/>
                  <a:gd name="connsiteX3783" fmla="*/ 270131 w 2377881"/>
                  <a:gd name="connsiteY3783" fmla="*/ 394057 h 509406"/>
                  <a:gd name="connsiteX3784" fmla="*/ 280799 w 2377881"/>
                  <a:gd name="connsiteY3784" fmla="*/ 389676 h 509406"/>
                  <a:gd name="connsiteX3785" fmla="*/ 286466 w 2377881"/>
                  <a:gd name="connsiteY3785" fmla="*/ 389148 h 509406"/>
                  <a:gd name="connsiteX3786" fmla="*/ 286609 w 2377881"/>
                  <a:gd name="connsiteY3786" fmla="*/ 389485 h 509406"/>
                  <a:gd name="connsiteX3787" fmla="*/ 287070 w 2377881"/>
                  <a:gd name="connsiteY3787" fmla="*/ 389091 h 509406"/>
                  <a:gd name="connsiteX3788" fmla="*/ 292039 w 2377881"/>
                  <a:gd name="connsiteY3788" fmla="*/ 388628 h 509406"/>
                  <a:gd name="connsiteX3789" fmla="*/ 292039 w 2377881"/>
                  <a:gd name="connsiteY3789" fmla="*/ 384818 h 509406"/>
                  <a:gd name="connsiteX3790" fmla="*/ 291848 w 2377881"/>
                  <a:gd name="connsiteY3790" fmla="*/ 385009 h 509406"/>
                  <a:gd name="connsiteX3791" fmla="*/ 287070 w 2377881"/>
                  <a:gd name="connsiteY3791" fmla="*/ 389091 h 509406"/>
                  <a:gd name="connsiteX3792" fmla="*/ 286466 w 2377881"/>
                  <a:gd name="connsiteY3792" fmla="*/ 389148 h 509406"/>
                  <a:gd name="connsiteX3793" fmla="*/ 283181 w 2377881"/>
                  <a:gd name="connsiteY3793" fmla="*/ 381389 h 509406"/>
                  <a:gd name="connsiteX3794" fmla="*/ 285752 w 2377881"/>
                  <a:gd name="connsiteY3794" fmla="*/ 381294 h 509406"/>
                  <a:gd name="connsiteX3795" fmla="*/ 294134 w 2377881"/>
                  <a:gd name="connsiteY3795" fmla="*/ 382437 h 509406"/>
                  <a:gd name="connsiteX3796" fmla="*/ 297182 w 2377881"/>
                  <a:gd name="connsiteY3796" fmla="*/ 383294 h 509406"/>
                  <a:gd name="connsiteX3797" fmla="*/ 307279 w 2377881"/>
                  <a:gd name="connsiteY3797" fmla="*/ 383485 h 509406"/>
                  <a:gd name="connsiteX3798" fmla="*/ 316708 w 2377881"/>
                  <a:gd name="connsiteY3798" fmla="*/ 381199 h 509406"/>
                  <a:gd name="connsiteX3799" fmla="*/ 316899 w 2377881"/>
                  <a:gd name="connsiteY3799" fmla="*/ 381199 h 509406"/>
                  <a:gd name="connsiteX3800" fmla="*/ 323948 w 2377881"/>
                  <a:gd name="connsiteY3800" fmla="*/ 381008 h 509406"/>
                  <a:gd name="connsiteX3801" fmla="*/ 325567 w 2377881"/>
                  <a:gd name="connsiteY3801" fmla="*/ 381484 h 509406"/>
                  <a:gd name="connsiteX3802" fmla="*/ 329472 w 2377881"/>
                  <a:gd name="connsiteY3802" fmla="*/ 381580 h 509406"/>
                  <a:gd name="connsiteX3803" fmla="*/ 331663 w 2377881"/>
                  <a:gd name="connsiteY3803" fmla="*/ 376627 h 509406"/>
                  <a:gd name="connsiteX3804" fmla="*/ 332044 w 2377881"/>
                  <a:gd name="connsiteY3804" fmla="*/ 376912 h 509406"/>
                  <a:gd name="connsiteX3805" fmla="*/ 342902 w 2377881"/>
                  <a:gd name="connsiteY3805" fmla="*/ 385866 h 509406"/>
                  <a:gd name="connsiteX3806" fmla="*/ 351856 w 2377881"/>
                  <a:gd name="connsiteY3806" fmla="*/ 388533 h 509406"/>
                  <a:gd name="connsiteX3807" fmla="*/ 353189 w 2377881"/>
                  <a:gd name="connsiteY3807" fmla="*/ 388342 h 509406"/>
                  <a:gd name="connsiteX3808" fmla="*/ 353475 w 2377881"/>
                  <a:gd name="connsiteY3808" fmla="*/ 384437 h 509406"/>
                  <a:gd name="connsiteX3809" fmla="*/ 352618 w 2377881"/>
                  <a:gd name="connsiteY3809" fmla="*/ 384532 h 509406"/>
                  <a:gd name="connsiteX3810" fmla="*/ 347284 w 2377881"/>
                  <a:gd name="connsiteY3810" fmla="*/ 385009 h 509406"/>
                  <a:gd name="connsiteX3811" fmla="*/ 342616 w 2377881"/>
                  <a:gd name="connsiteY3811" fmla="*/ 376531 h 509406"/>
                  <a:gd name="connsiteX3812" fmla="*/ 347569 w 2377881"/>
                  <a:gd name="connsiteY3812" fmla="*/ 373102 h 509406"/>
                  <a:gd name="connsiteX3813" fmla="*/ 355570 w 2377881"/>
                  <a:gd name="connsiteY3813" fmla="*/ 379198 h 509406"/>
                  <a:gd name="connsiteX3814" fmla="*/ 359095 w 2377881"/>
                  <a:gd name="connsiteY3814" fmla="*/ 379770 h 509406"/>
                  <a:gd name="connsiteX3815" fmla="*/ 369763 w 2377881"/>
                  <a:gd name="connsiteY3815" fmla="*/ 376150 h 509406"/>
                  <a:gd name="connsiteX3816" fmla="*/ 370715 w 2377881"/>
                  <a:gd name="connsiteY3816" fmla="*/ 375484 h 509406"/>
                  <a:gd name="connsiteX3817" fmla="*/ 376049 w 2377881"/>
                  <a:gd name="connsiteY3817" fmla="*/ 372817 h 509406"/>
                  <a:gd name="connsiteX3818" fmla="*/ 376240 w 2377881"/>
                  <a:gd name="connsiteY3818" fmla="*/ 377865 h 509406"/>
                  <a:gd name="connsiteX3819" fmla="*/ 374335 w 2377881"/>
                  <a:gd name="connsiteY3819" fmla="*/ 378151 h 509406"/>
                  <a:gd name="connsiteX3820" fmla="*/ 373287 w 2377881"/>
                  <a:gd name="connsiteY3820" fmla="*/ 378341 h 509406"/>
                  <a:gd name="connsiteX3821" fmla="*/ 370620 w 2377881"/>
                  <a:gd name="connsiteY3821" fmla="*/ 382151 h 509406"/>
                  <a:gd name="connsiteX3822" fmla="*/ 373954 w 2377881"/>
                  <a:gd name="connsiteY3822" fmla="*/ 388438 h 509406"/>
                  <a:gd name="connsiteX3823" fmla="*/ 381098 w 2377881"/>
                  <a:gd name="connsiteY3823" fmla="*/ 385294 h 509406"/>
                  <a:gd name="connsiteX3824" fmla="*/ 382050 w 2377881"/>
                  <a:gd name="connsiteY3824" fmla="*/ 377103 h 509406"/>
                  <a:gd name="connsiteX3825" fmla="*/ 382717 w 2377881"/>
                  <a:gd name="connsiteY3825" fmla="*/ 376341 h 509406"/>
                  <a:gd name="connsiteX3826" fmla="*/ 385098 w 2377881"/>
                  <a:gd name="connsiteY3826" fmla="*/ 376150 h 509406"/>
                  <a:gd name="connsiteX3827" fmla="*/ 386432 w 2377881"/>
                  <a:gd name="connsiteY3827" fmla="*/ 377389 h 509406"/>
                  <a:gd name="connsiteX3828" fmla="*/ 384336 w 2377881"/>
                  <a:gd name="connsiteY3828" fmla="*/ 382913 h 509406"/>
                  <a:gd name="connsiteX3829" fmla="*/ 385669 w 2377881"/>
                  <a:gd name="connsiteY3829" fmla="*/ 384437 h 509406"/>
                  <a:gd name="connsiteX3830" fmla="*/ 388146 w 2377881"/>
                  <a:gd name="connsiteY3830" fmla="*/ 385294 h 509406"/>
                  <a:gd name="connsiteX3831" fmla="*/ 393385 w 2377881"/>
                  <a:gd name="connsiteY3831" fmla="*/ 384723 h 509406"/>
                  <a:gd name="connsiteX3832" fmla="*/ 392908 w 2377881"/>
                  <a:gd name="connsiteY3832" fmla="*/ 384151 h 509406"/>
                  <a:gd name="connsiteX3833" fmla="*/ 394051 w 2377881"/>
                  <a:gd name="connsiteY3833" fmla="*/ 380341 h 509406"/>
                  <a:gd name="connsiteX3834" fmla="*/ 397004 w 2377881"/>
                  <a:gd name="connsiteY3834" fmla="*/ 382532 h 509406"/>
                  <a:gd name="connsiteX3835" fmla="*/ 397576 w 2377881"/>
                  <a:gd name="connsiteY3835" fmla="*/ 383675 h 509406"/>
                  <a:gd name="connsiteX3836" fmla="*/ 404434 w 2377881"/>
                  <a:gd name="connsiteY3836" fmla="*/ 383389 h 509406"/>
                  <a:gd name="connsiteX3837" fmla="*/ 407006 w 2377881"/>
                  <a:gd name="connsiteY3837" fmla="*/ 381484 h 509406"/>
                  <a:gd name="connsiteX3838" fmla="*/ 407958 w 2377881"/>
                  <a:gd name="connsiteY3838" fmla="*/ 380722 h 509406"/>
                  <a:gd name="connsiteX3839" fmla="*/ 404815 w 2377881"/>
                  <a:gd name="connsiteY3839" fmla="*/ 376912 h 509406"/>
                  <a:gd name="connsiteX3840" fmla="*/ 399766 w 2377881"/>
                  <a:gd name="connsiteY3840" fmla="*/ 374245 h 509406"/>
                  <a:gd name="connsiteX3841" fmla="*/ 402338 w 2377881"/>
                  <a:gd name="connsiteY3841" fmla="*/ 368435 h 509406"/>
                  <a:gd name="connsiteX3842" fmla="*/ 402719 w 2377881"/>
                  <a:gd name="connsiteY3842" fmla="*/ 369197 h 509406"/>
                  <a:gd name="connsiteX3843" fmla="*/ 405291 w 2377881"/>
                  <a:gd name="connsiteY3843" fmla="*/ 373864 h 509406"/>
                  <a:gd name="connsiteX3844" fmla="*/ 413864 w 2377881"/>
                  <a:gd name="connsiteY3844" fmla="*/ 372150 h 509406"/>
                  <a:gd name="connsiteX3845" fmla="*/ 413578 w 2377881"/>
                  <a:gd name="connsiteY3845" fmla="*/ 371578 h 509406"/>
                  <a:gd name="connsiteX3846" fmla="*/ 415864 w 2377881"/>
                  <a:gd name="connsiteY3846" fmla="*/ 369864 h 509406"/>
                  <a:gd name="connsiteX3847" fmla="*/ 420055 w 2377881"/>
                  <a:gd name="connsiteY3847" fmla="*/ 371197 h 509406"/>
                  <a:gd name="connsiteX3848" fmla="*/ 423008 w 2377881"/>
                  <a:gd name="connsiteY3848" fmla="*/ 377770 h 509406"/>
                  <a:gd name="connsiteX3849" fmla="*/ 420626 w 2377881"/>
                  <a:gd name="connsiteY3849" fmla="*/ 379008 h 509406"/>
                  <a:gd name="connsiteX3850" fmla="*/ 420341 w 2377881"/>
                  <a:gd name="connsiteY3850" fmla="*/ 380913 h 509406"/>
                  <a:gd name="connsiteX3851" fmla="*/ 421865 w 2377881"/>
                  <a:gd name="connsiteY3851" fmla="*/ 382246 h 509406"/>
                  <a:gd name="connsiteX3852" fmla="*/ 428437 w 2377881"/>
                  <a:gd name="connsiteY3852" fmla="*/ 380151 h 509406"/>
                  <a:gd name="connsiteX3853" fmla="*/ 430532 w 2377881"/>
                  <a:gd name="connsiteY3853" fmla="*/ 377103 h 509406"/>
                  <a:gd name="connsiteX3854" fmla="*/ 431770 w 2377881"/>
                  <a:gd name="connsiteY3854" fmla="*/ 374722 h 509406"/>
                  <a:gd name="connsiteX3855" fmla="*/ 437200 w 2377881"/>
                  <a:gd name="connsiteY3855" fmla="*/ 369769 h 509406"/>
                  <a:gd name="connsiteX3856" fmla="*/ 443296 w 2377881"/>
                  <a:gd name="connsiteY3856" fmla="*/ 370531 h 509406"/>
                  <a:gd name="connsiteX3857" fmla="*/ 440724 w 2377881"/>
                  <a:gd name="connsiteY3857" fmla="*/ 371674 h 509406"/>
                  <a:gd name="connsiteX3858" fmla="*/ 437962 w 2377881"/>
                  <a:gd name="connsiteY3858" fmla="*/ 377960 h 509406"/>
                  <a:gd name="connsiteX3859" fmla="*/ 439581 w 2377881"/>
                  <a:gd name="connsiteY3859" fmla="*/ 380151 h 509406"/>
                  <a:gd name="connsiteX3860" fmla="*/ 440152 w 2377881"/>
                  <a:gd name="connsiteY3860" fmla="*/ 381008 h 509406"/>
                  <a:gd name="connsiteX3861" fmla="*/ 444058 w 2377881"/>
                  <a:gd name="connsiteY3861" fmla="*/ 380722 h 509406"/>
                  <a:gd name="connsiteX3862" fmla="*/ 445010 w 2377881"/>
                  <a:gd name="connsiteY3862" fmla="*/ 380056 h 509406"/>
                  <a:gd name="connsiteX3863" fmla="*/ 445772 w 2377881"/>
                  <a:gd name="connsiteY3863" fmla="*/ 379484 h 509406"/>
                  <a:gd name="connsiteX3864" fmla="*/ 449582 w 2377881"/>
                  <a:gd name="connsiteY3864" fmla="*/ 382246 h 509406"/>
                  <a:gd name="connsiteX3865" fmla="*/ 450630 w 2377881"/>
                  <a:gd name="connsiteY3865" fmla="*/ 382246 h 509406"/>
                  <a:gd name="connsiteX3866" fmla="*/ 457107 w 2377881"/>
                  <a:gd name="connsiteY3866" fmla="*/ 380246 h 509406"/>
                  <a:gd name="connsiteX3867" fmla="*/ 458345 w 2377881"/>
                  <a:gd name="connsiteY3867" fmla="*/ 379389 h 509406"/>
                  <a:gd name="connsiteX3868" fmla="*/ 459583 w 2377881"/>
                  <a:gd name="connsiteY3868" fmla="*/ 373293 h 509406"/>
                  <a:gd name="connsiteX3869" fmla="*/ 467680 w 2377881"/>
                  <a:gd name="connsiteY3869" fmla="*/ 366530 h 509406"/>
                  <a:gd name="connsiteX3870" fmla="*/ 465108 w 2377881"/>
                  <a:gd name="connsiteY3870" fmla="*/ 373579 h 509406"/>
                  <a:gd name="connsiteX3871" fmla="*/ 476538 w 2377881"/>
                  <a:gd name="connsiteY3871" fmla="*/ 379198 h 509406"/>
                  <a:gd name="connsiteX3872" fmla="*/ 480919 w 2377881"/>
                  <a:gd name="connsiteY3872" fmla="*/ 382246 h 509406"/>
                  <a:gd name="connsiteX3873" fmla="*/ 483206 w 2377881"/>
                  <a:gd name="connsiteY3873" fmla="*/ 383770 h 509406"/>
                  <a:gd name="connsiteX3874" fmla="*/ 482825 w 2377881"/>
                  <a:gd name="connsiteY3874" fmla="*/ 373388 h 509406"/>
                  <a:gd name="connsiteX3875" fmla="*/ 487682 w 2377881"/>
                  <a:gd name="connsiteY3875" fmla="*/ 374245 h 509406"/>
                  <a:gd name="connsiteX3876" fmla="*/ 487396 w 2377881"/>
                  <a:gd name="connsiteY3876" fmla="*/ 377293 h 509406"/>
                  <a:gd name="connsiteX3877" fmla="*/ 490540 w 2377881"/>
                  <a:gd name="connsiteY3877" fmla="*/ 378151 h 509406"/>
                  <a:gd name="connsiteX3878" fmla="*/ 491778 w 2377881"/>
                  <a:gd name="connsiteY3878" fmla="*/ 377008 h 509406"/>
                  <a:gd name="connsiteX3879" fmla="*/ 497017 w 2377881"/>
                  <a:gd name="connsiteY3879" fmla="*/ 375579 h 509406"/>
                  <a:gd name="connsiteX3880" fmla="*/ 498826 w 2377881"/>
                  <a:gd name="connsiteY3880" fmla="*/ 376055 h 509406"/>
                  <a:gd name="connsiteX3881" fmla="*/ 504446 w 2377881"/>
                  <a:gd name="connsiteY3881" fmla="*/ 377674 h 509406"/>
                  <a:gd name="connsiteX3882" fmla="*/ 530259 w 2377881"/>
                  <a:gd name="connsiteY3882" fmla="*/ 372626 h 509406"/>
                  <a:gd name="connsiteX3883" fmla="*/ 530926 w 2377881"/>
                  <a:gd name="connsiteY3883" fmla="*/ 373388 h 509406"/>
                  <a:gd name="connsiteX3884" fmla="*/ 532450 w 2377881"/>
                  <a:gd name="connsiteY3884" fmla="*/ 375103 h 509406"/>
                  <a:gd name="connsiteX3885" fmla="*/ 538641 w 2377881"/>
                  <a:gd name="connsiteY3885" fmla="*/ 376246 h 509406"/>
                  <a:gd name="connsiteX3886" fmla="*/ 538832 w 2377881"/>
                  <a:gd name="connsiteY3886" fmla="*/ 376055 h 509406"/>
                  <a:gd name="connsiteX3887" fmla="*/ 546261 w 2377881"/>
                  <a:gd name="connsiteY3887" fmla="*/ 374817 h 509406"/>
                  <a:gd name="connsiteX3888" fmla="*/ 547785 w 2377881"/>
                  <a:gd name="connsiteY3888" fmla="*/ 373388 h 509406"/>
                  <a:gd name="connsiteX3889" fmla="*/ 551690 w 2377881"/>
                  <a:gd name="connsiteY3889" fmla="*/ 366340 h 509406"/>
                  <a:gd name="connsiteX3890" fmla="*/ 553405 w 2377881"/>
                  <a:gd name="connsiteY3890" fmla="*/ 365863 h 509406"/>
                  <a:gd name="connsiteX3891" fmla="*/ 554357 w 2377881"/>
                  <a:gd name="connsiteY3891" fmla="*/ 365578 h 509406"/>
                  <a:gd name="connsiteX3892" fmla="*/ 559406 w 2377881"/>
                  <a:gd name="connsiteY3892" fmla="*/ 369769 h 509406"/>
                  <a:gd name="connsiteX3893" fmla="*/ 565787 w 2377881"/>
                  <a:gd name="connsiteY3893" fmla="*/ 375007 h 509406"/>
                  <a:gd name="connsiteX3894" fmla="*/ 576932 w 2377881"/>
                  <a:gd name="connsiteY3894" fmla="*/ 372245 h 509406"/>
                  <a:gd name="connsiteX3895" fmla="*/ 583313 w 2377881"/>
                  <a:gd name="connsiteY3895" fmla="*/ 375865 h 509406"/>
                  <a:gd name="connsiteX3896" fmla="*/ 591124 w 2377881"/>
                  <a:gd name="connsiteY3896" fmla="*/ 371864 h 509406"/>
                  <a:gd name="connsiteX3897" fmla="*/ 592457 w 2377881"/>
                  <a:gd name="connsiteY3897" fmla="*/ 369388 h 509406"/>
                  <a:gd name="connsiteX3898" fmla="*/ 591219 w 2377881"/>
                  <a:gd name="connsiteY3898" fmla="*/ 367864 h 509406"/>
                  <a:gd name="connsiteX3899" fmla="*/ 584456 w 2377881"/>
                  <a:gd name="connsiteY3899" fmla="*/ 368911 h 509406"/>
                  <a:gd name="connsiteX3900" fmla="*/ 580456 w 2377881"/>
                  <a:gd name="connsiteY3900" fmla="*/ 360720 h 509406"/>
                  <a:gd name="connsiteX3901" fmla="*/ 582837 w 2377881"/>
                  <a:gd name="connsiteY3901" fmla="*/ 359386 h 509406"/>
                  <a:gd name="connsiteX3902" fmla="*/ 583885 w 2377881"/>
                  <a:gd name="connsiteY3902" fmla="*/ 359005 h 509406"/>
                  <a:gd name="connsiteX3903" fmla="*/ 584837 w 2377881"/>
                  <a:gd name="connsiteY3903" fmla="*/ 358624 h 509406"/>
                  <a:gd name="connsiteX3904" fmla="*/ 587409 w 2377881"/>
                  <a:gd name="connsiteY3904" fmla="*/ 358624 h 509406"/>
                  <a:gd name="connsiteX3905" fmla="*/ 590076 w 2377881"/>
                  <a:gd name="connsiteY3905" fmla="*/ 364149 h 509406"/>
                  <a:gd name="connsiteX3906" fmla="*/ 606935 w 2377881"/>
                  <a:gd name="connsiteY3906" fmla="*/ 362815 h 509406"/>
                  <a:gd name="connsiteX3907" fmla="*/ 621223 w 2377881"/>
                  <a:gd name="connsiteY3907" fmla="*/ 363482 h 509406"/>
                  <a:gd name="connsiteX3908" fmla="*/ 612079 w 2377881"/>
                  <a:gd name="connsiteY3908" fmla="*/ 365959 h 509406"/>
                  <a:gd name="connsiteX3909" fmla="*/ 610555 w 2377881"/>
                  <a:gd name="connsiteY3909" fmla="*/ 367102 h 509406"/>
                  <a:gd name="connsiteX3910" fmla="*/ 607221 w 2377881"/>
                  <a:gd name="connsiteY3910" fmla="*/ 369483 h 509406"/>
                  <a:gd name="connsiteX3911" fmla="*/ 603697 w 2377881"/>
                  <a:gd name="connsiteY3911" fmla="*/ 371197 h 509406"/>
                  <a:gd name="connsiteX3912" fmla="*/ 605411 w 2377881"/>
                  <a:gd name="connsiteY3912" fmla="*/ 372721 h 509406"/>
                  <a:gd name="connsiteX3913" fmla="*/ 612174 w 2377881"/>
                  <a:gd name="connsiteY3913" fmla="*/ 375484 h 509406"/>
                  <a:gd name="connsiteX3914" fmla="*/ 625700 w 2377881"/>
                  <a:gd name="connsiteY3914" fmla="*/ 373960 h 509406"/>
                  <a:gd name="connsiteX3915" fmla="*/ 628652 w 2377881"/>
                  <a:gd name="connsiteY3915" fmla="*/ 371674 h 509406"/>
                  <a:gd name="connsiteX3916" fmla="*/ 633605 w 2377881"/>
                  <a:gd name="connsiteY3916" fmla="*/ 368245 h 509406"/>
                  <a:gd name="connsiteX3917" fmla="*/ 634558 w 2377881"/>
                  <a:gd name="connsiteY3917" fmla="*/ 366149 h 509406"/>
                  <a:gd name="connsiteX3918" fmla="*/ 641987 w 2377881"/>
                  <a:gd name="connsiteY3918" fmla="*/ 361387 h 509406"/>
                  <a:gd name="connsiteX3919" fmla="*/ 645416 w 2377881"/>
                  <a:gd name="connsiteY3919" fmla="*/ 361482 h 509406"/>
                  <a:gd name="connsiteX3920" fmla="*/ 645702 w 2377881"/>
                  <a:gd name="connsiteY3920" fmla="*/ 361482 h 509406"/>
                  <a:gd name="connsiteX3921" fmla="*/ 643225 w 2377881"/>
                  <a:gd name="connsiteY3921" fmla="*/ 363673 h 509406"/>
                  <a:gd name="connsiteX3922" fmla="*/ 636749 w 2377881"/>
                  <a:gd name="connsiteY3922" fmla="*/ 365673 h 509406"/>
                  <a:gd name="connsiteX3923" fmla="*/ 645511 w 2377881"/>
                  <a:gd name="connsiteY3923" fmla="*/ 371864 h 509406"/>
                  <a:gd name="connsiteX3924" fmla="*/ 667705 w 2377881"/>
                  <a:gd name="connsiteY3924" fmla="*/ 374722 h 509406"/>
                  <a:gd name="connsiteX3925" fmla="*/ 669705 w 2377881"/>
                  <a:gd name="connsiteY3925" fmla="*/ 370245 h 509406"/>
                  <a:gd name="connsiteX3926" fmla="*/ 664561 w 2377881"/>
                  <a:gd name="connsiteY3926" fmla="*/ 365482 h 509406"/>
                  <a:gd name="connsiteX3927" fmla="*/ 660656 w 2377881"/>
                  <a:gd name="connsiteY3927" fmla="*/ 363101 h 509406"/>
                  <a:gd name="connsiteX3928" fmla="*/ 659990 w 2377881"/>
                  <a:gd name="connsiteY3928" fmla="*/ 362434 h 509406"/>
                  <a:gd name="connsiteX3929" fmla="*/ 662657 w 2377881"/>
                  <a:gd name="connsiteY3929" fmla="*/ 359577 h 509406"/>
                  <a:gd name="connsiteX3930" fmla="*/ 664085 w 2377881"/>
                  <a:gd name="connsiteY3930" fmla="*/ 359672 h 509406"/>
                  <a:gd name="connsiteX3931" fmla="*/ 665228 w 2377881"/>
                  <a:gd name="connsiteY3931" fmla="*/ 359767 h 509406"/>
                  <a:gd name="connsiteX3932" fmla="*/ 669610 w 2377881"/>
                  <a:gd name="connsiteY3932" fmla="*/ 358815 h 509406"/>
                  <a:gd name="connsiteX3933" fmla="*/ 673229 w 2377881"/>
                  <a:gd name="connsiteY3933" fmla="*/ 359577 h 509406"/>
                  <a:gd name="connsiteX3934" fmla="*/ 672086 w 2377881"/>
                  <a:gd name="connsiteY3934" fmla="*/ 366435 h 509406"/>
                  <a:gd name="connsiteX3935" fmla="*/ 673515 w 2377881"/>
                  <a:gd name="connsiteY3935" fmla="*/ 367197 h 509406"/>
                  <a:gd name="connsiteX3936" fmla="*/ 675134 w 2377881"/>
                  <a:gd name="connsiteY3936" fmla="*/ 368149 h 509406"/>
                  <a:gd name="connsiteX3937" fmla="*/ 679992 w 2377881"/>
                  <a:gd name="connsiteY3937" fmla="*/ 365768 h 509406"/>
                  <a:gd name="connsiteX3938" fmla="*/ 679516 w 2377881"/>
                  <a:gd name="connsiteY3938" fmla="*/ 363958 h 509406"/>
                  <a:gd name="connsiteX3939" fmla="*/ 679420 w 2377881"/>
                  <a:gd name="connsiteY3939" fmla="*/ 360910 h 509406"/>
                  <a:gd name="connsiteX3940" fmla="*/ 680278 w 2377881"/>
                  <a:gd name="connsiteY3940" fmla="*/ 360434 h 509406"/>
                  <a:gd name="connsiteX3941" fmla="*/ 682659 w 2377881"/>
                  <a:gd name="connsiteY3941" fmla="*/ 361196 h 509406"/>
                  <a:gd name="connsiteX3942" fmla="*/ 690374 w 2377881"/>
                  <a:gd name="connsiteY3942" fmla="*/ 364625 h 509406"/>
                  <a:gd name="connsiteX3943" fmla="*/ 693517 w 2377881"/>
                  <a:gd name="connsiteY3943" fmla="*/ 364054 h 509406"/>
                  <a:gd name="connsiteX3944" fmla="*/ 695518 w 2377881"/>
                  <a:gd name="connsiteY3944" fmla="*/ 363673 h 509406"/>
                  <a:gd name="connsiteX3945" fmla="*/ 703138 w 2377881"/>
                  <a:gd name="connsiteY3945" fmla="*/ 362815 h 509406"/>
                  <a:gd name="connsiteX3946" fmla="*/ 711139 w 2377881"/>
                  <a:gd name="connsiteY3946" fmla="*/ 364911 h 509406"/>
                  <a:gd name="connsiteX3947" fmla="*/ 717140 w 2377881"/>
                  <a:gd name="connsiteY3947" fmla="*/ 371388 h 509406"/>
                  <a:gd name="connsiteX3948" fmla="*/ 722474 w 2377881"/>
                  <a:gd name="connsiteY3948" fmla="*/ 368340 h 509406"/>
                  <a:gd name="connsiteX3949" fmla="*/ 718949 w 2377881"/>
                  <a:gd name="connsiteY3949" fmla="*/ 361577 h 509406"/>
                  <a:gd name="connsiteX3950" fmla="*/ 720378 w 2377881"/>
                  <a:gd name="connsiteY3950" fmla="*/ 354624 h 509406"/>
                  <a:gd name="connsiteX3951" fmla="*/ 726474 w 2377881"/>
                  <a:gd name="connsiteY3951" fmla="*/ 357577 h 509406"/>
                  <a:gd name="connsiteX3952" fmla="*/ 726855 w 2377881"/>
                  <a:gd name="connsiteY3952" fmla="*/ 357005 h 509406"/>
                  <a:gd name="connsiteX3953" fmla="*/ 727236 w 2377881"/>
                  <a:gd name="connsiteY3953" fmla="*/ 356338 h 509406"/>
                  <a:gd name="connsiteX3954" fmla="*/ 728093 w 2377881"/>
                  <a:gd name="connsiteY3954" fmla="*/ 357196 h 509406"/>
                  <a:gd name="connsiteX3955" fmla="*/ 727712 w 2377881"/>
                  <a:gd name="connsiteY3955" fmla="*/ 362720 h 509406"/>
                  <a:gd name="connsiteX3956" fmla="*/ 730475 w 2377881"/>
                  <a:gd name="connsiteY3956" fmla="*/ 365006 h 509406"/>
                  <a:gd name="connsiteX3957" fmla="*/ 731427 w 2377881"/>
                  <a:gd name="connsiteY3957" fmla="*/ 364530 h 509406"/>
                  <a:gd name="connsiteX3958" fmla="*/ 734189 w 2377881"/>
                  <a:gd name="connsiteY3958" fmla="*/ 362339 h 509406"/>
                  <a:gd name="connsiteX3959" fmla="*/ 739809 w 2377881"/>
                  <a:gd name="connsiteY3959" fmla="*/ 363768 h 509406"/>
                  <a:gd name="connsiteX3960" fmla="*/ 742190 w 2377881"/>
                  <a:gd name="connsiteY3960" fmla="*/ 364149 h 509406"/>
                  <a:gd name="connsiteX3961" fmla="*/ 745905 w 2377881"/>
                  <a:gd name="connsiteY3961" fmla="*/ 363958 h 509406"/>
                  <a:gd name="connsiteX3962" fmla="*/ 749525 w 2377881"/>
                  <a:gd name="connsiteY3962" fmla="*/ 362053 h 509406"/>
                  <a:gd name="connsiteX3963" fmla="*/ 751144 w 2377881"/>
                  <a:gd name="connsiteY3963" fmla="*/ 366625 h 509406"/>
                  <a:gd name="connsiteX3964" fmla="*/ 757240 w 2377881"/>
                  <a:gd name="connsiteY3964" fmla="*/ 364530 h 509406"/>
                  <a:gd name="connsiteX3965" fmla="*/ 757716 w 2377881"/>
                  <a:gd name="connsiteY3965" fmla="*/ 365006 h 509406"/>
                  <a:gd name="connsiteX3966" fmla="*/ 767146 w 2377881"/>
                  <a:gd name="connsiteY3966" fmla="*/ 368721 h 509406"/>
                  <a:gd name="connsiteX3967" fmla="*/ 763431 w 2377881"/>
                  <a:gd name="connsiteY3967" fmla="*/ 364339 h 509406"/>
                  <a:gd name="connsiteX3968" fmla="*/ 762098 w 2377881"/>
                  <a:gd name="connsiteY3968" fmla="*/ 362911 h 509406"/>
                  <a:gd name="connsiteX3969" fmla="*/ 761621 w 2377881"/>
                  <a:gd name="connsiteY3969" fmla="*/ 354529 h 509406"/>
                  <a:gd name="connsiteX3970" fmla="*/ 763526 w 2377881"/>
                  <a:gd name="connsiteY3970" fmla="*/ 353005 h 509406"/>
                  <a:gd name="connsiteX3971" fmla="*/ 766860 w 2377881"/>
                  <a:gd name="connsiteY3971" fmla="*/ 352814 h 509406"/>
                  <a:gd name="connsiteX3972" fmla="*/ 767812 w 2377881"/>
                  <a:gd name="connsiteY3972" fmla="*/ 355481 h 509406"/>
                  <a:gd name="connsiteX3973" fmla="*/ 767336 w 2377881"/>
                  <a:gd name="connsiteY3973" fmla="*/ 357577 h 509406"/>
                  <a:gd name="connsiteX3974" fmla="*/ 769146 w 2377881"/>
                  <a:gd name="connsiteY3974" fmla="*/ 361672 h 509406"/>
                  <a:gd name="connsiteX3975" fmla="*/ 770670 w 2377881"/>
                  <a:gd name="connsiteY3975" fmla="*/ 362625 h 509406"/>
                  <a:gd name="connsiteX3976" fmla="*/ 776099 w 2377881"/>
                  <a:gd name="connsiteY3976" fmla="*/ 362244 h 509406"/>
                  <a:gd name="connsiteX3977" fmla="*/ 778004 w 2377881"/>
                  <a:gd name="connsiteY3977" fmla="*/ 361482 h 509406"/>
                  <a:gd name="connsiteX3978" fmla="*/ 785815 w 2377881"/>
                  <a:gd name="connsiteY3978" fmla="*/ 365292 h 509406"/>
                  <a:gd name="connsiteX3979" fmla="*/ 783529 w 2377881"/>
                  <a:gd name="connsiteY3979" fmla="*/ 373579 h 509406"/>
                  <a:gd name="connsiteX3980" fmla="*/ 780671 w 2377881"/>
                  <a:gd name="connsiteY3980" fmla="*/ 370626 h 509406"/>
                  <a:gd name="connsiteX3981" fmla="*/ 770003 w 2377881"/>
                  <a:gd name="connsiteY3981" fmla="*/ 371007 h 509406"/>
                  <a:gd name="connsiteX3982" fmla="*/ 765717 w 2377881"/>
                  <a:gd name="connsiteY3982" fmla="*/ 372531 h 509406"/>
                  <a:gd name="connsiteX3983" fmla="*/ 762574 w 2377881"/>
                  <a:gd name="connsiteY3983" fmla="*/ 374341 h 509406"/>
                  <a:gd name="connsiteX3984" fmla="*/ 771337 w 2377881"/>
                  <a:gd name="connsiteY3984" fmla="*/ 377103 h 509406"/>
                  <a:gd name="connsiteX3985" fmla="*/ 775337 w 2377881"/>
                  <a:gd name="connsiteY3985" fmla="*/ 375865 h 509406"/>
                  <a:gd name="connsiteX3986" fmla="*/ 786767 w 2377881"/>
                  <a:gd name="connsiteY3986" fmla="*/ 379579 h 509406"/>
                  <a:gd name="connsiteX3987" fmla="*/ 788196 w 2377881"/>
                  <a:gd name="connsiteY3987" fmla="*/ 379389 h 509406"/>
                  <a:gd name="connsiteX3988" fmla="*/ 800388 w 2377881"/>
                  <a:gd name="connsiteY3988" fmla="*/ 373674 h 509406"/>
                  <a:gd name="connsiteX3989" fmla="*/ 806293 w 2377881"/>
                  <a:gd name="connsiteY3989" fmla="*/ 373769 h 509406"/>
                  <a:gd name="connsiteX3990" fmla="*/ 812390 w 2377881"/>
                  <a:gd name="connsiteY3990" fmla="*/ 373960 h 509406"/>
                  <a:gd name="connsiteX3991" fmla="*/ 814580 w 2377881"/>
                  <a:gd name="connsiteY3991" fmla="*/ 370626 h 509406"/>
                  <a:gd name="connsiteX3992" fmla="*/ 813533 w 2377881"/>
                  <a:gd name="connsiteY3992" fmla="*/ 370054 h 509406"/>
                  <a:gd name="connsiteX3993" fmla="*/ 811246 w 2377881"/>
                  <a:gd name="connsiteY3993" fmla="*/ 369578 h 509406"/>
                  <a:gd name="connsiteX3994" fmla="*/ 801912 w 2377881"/>
                  <a:gd name="connsiteY3994" fmla="*/ 370816 h 509406"/>
                  <a:gd name="connsiteX3995" fmla="*/ 794673 w 2377881"/>
                  <a:gd name="connsiteY3995" fmla="*/ 363958 h 509406"/>
                  <a:gd name="connsiteX3996" fmla="*/ 796102 w 2377881"/>
                  <a:gd name="connsiteY3996" fmla="*/ 359482 h 509406"/>
                  <a:gd name="connsiteX3997" fmla="*/ 808389 w 2377881"/>
                  <a:gd name="connsiteY3997" fmla="*/ 363768 h 509406"/>
                  <a:gd name="connsiteX3998" fmla="*/ 816104 w 2377881"/>
                  <a:gd name="connsiteY3998" fmla="*/ 359005 h 509406"/>
                  <a:gd name="connsiteX3999" fmla="*/ 818200 w 2377881"/>
                  <a:gd name="connsiteY3999" fmla="*/ 359291 h 509406"/>
                  <a:gd name="connsiteX4000" fmla="*/ 825248 w 2377881"/>
                  <a:gd name="connsiteY4000" fmla="*/ 360434 h 509406"/>
                  <a:gd name="connsiteX4001" fmla="*/ 833440 w 2377881"/>
                  <a:gd name="connsiteY4001" fmla="*/ 354338 h 509406"/>
                  <a:gd name="connsiteX4002" fmla="*/ 836011 w 2377881"/>
                  <a:gd name="connsiteY4002" fmla="*/ 348433 h 509406"/>
                  <a:gd name="connsiteX4003" fmla="*/ 838393 w 2377881"/>
                  <a:gd name="connsiteY4003" fmla="*/ 344908 h 509406"/>
                  <a:gd name="connsiteX4004" fmla="*/ 839155 w 2377881"/>
                  <a:gd name="connsiteY4004" fmla="*/ 343765 h 509406"/>
                  <a:gd name="connsiteX4005" fmla="*/ 825534 w 2377881"/>
                  <a:gd name="connsiteY4005" fmla="*/ 346813 h 509406"/>
                  <a:gd name="connsiteX4006" fmla="*/ 820771 w 2377881"/>
                  <a:gd name="connsiteY4006" fmla="*/ 338241 h 509406"/>
                  <a:gd name="connsiteX4007" fmla="*/ 817533 w 2377881"/>
                  <a:gd name="connsiteY4007" fmla="*/ 338908 h 509406"/>
                  <a:gd name="connsiteX4008" fmla="*/ 815818 w 2377881"/>
                  <a:gd name="connsiteY4008" fmla="*/ 340527 h 509406"/>
                  <a:gd name="connsiteX4009" fmla="*/ 812199 w 2377881"/>
                  <a:gd name="connsiteY4009" fmla="*/ 342337 h 509406"/>
                  <a:gd name="connsiteX4010" fmla="*/ 811913 w 2377881"/>
                  <a:gd name="connsiteY4010" fmla="*/ 341384 h 509406"/>
                  <a:gd name="connsiteX4011" fmla="*/ 810484 w 2377881"/>
                  <a:gd name="connsiteY4011" fmla="*/ 337098 h 509406"/>
                  <a:gd name="connsiteX4012" fmla="*/ 805055 w 2377881"/>
                  <a:gd name="connsiteY4012" fmla="*/ 336526 h 509406"/>
                  <a:gd name="connsiteX4013" fmla="*/ 791053 w 2377881"/>
                  <a:gd name="connsiteY4013" fmla="*/ 342622 h 509406"/>
                  <a:gd name="connsiteX4014" fmla="*/ 784767 w 2377881"/>
                  <a:gd name="connsiteY4014" fmla="*/ 342241 h 509406"/>
                  <a:gd name="connsiteX4015" fmla="*/ 778671 w 2377881"/>
                  <a:gd name="connsiteY4015" fmla="*/ 341860 h 509406"/>
                  <a:gd name="connsiteX4016" fmla="*/ 757335 w 2377881"/>
                  <a:gd name="connsiteY4016" fmla="*/ 341479 h 509406"/>
                  <a:gd name="connsiteX4017" fmla="*/ 755716 w 2377881"/>
                  <a:gd name="connsiteY4017" fmla="*/ 343575 h 509406"/>
                  <a:gd name="connsiteX4018" fmla="*/ 744191 w 2377881"/>
                  <a:gd name="connsiteY4018" fmla="*/ 348909 h 509406"/>
                  <a:gd name="connsiteX4019" fmla="*/ 739714 w 2377881"/>
                  <a:gd name="connsiteY4019" fmla="*/ 350623 h 509406"/>
                  <a:gd name="connsiteX4020" fmla="*/ 745905 w 2377881"/>
                  <a:gd name="connsiteY4020" fmla="*/ 345575 h 509406"/>
                  <a:gd name="connsiteX4021" fmla="*/ 749429 w 2377881"/>
                  <a:gd name="connsiteY4021" fmla="*/ 344146 h 509406"/>
                  <a:gd name="connsiteX4022" fmla="*/ 752477 w 2377881"/>
                  <a:gd name="connsiteY4022" fmla="*/ 342908 h 509406"/>
                  <a:gd name="connsiteX4023" fmla="*/ 753430 w 2377881"/>
                  <a:gd name="connsiteY4023" fmla="*/ 337479 h 509406"/>
                  <a:gd name="connsiteX4024" fmla="*/ 751620 w 2377881"/>
                  <a:gd name="connsiteY4024" fmla="*/ 338050 h 509406"/>
                  <a:gd name="connsiteX4025" fmla="*/ 746762 w 2377881"/>
                  <a:gd name="connsiteY4025" fmla="*/ 339479 h 509406"/>
                  <a:gd name="connsiteX4026" fmla="*/ 732856 w 2377881"/>
                  <a:gd name="connsiteY4026" fmla="*/ 343861 h 509406"/>
                  <a:gd name="connsiteX4027" fmla="*/ 716759 w 2377881"/>
                  <a:gd name="connsiteY4027" fmla="*/ 339574 h 509406"/>
                  <a:gd name="connsiteX4028" fmla="*/ 716663 w 2377881"/>
                  <a:gd name="connsiteY4028" fmla="*/ 342241 h 509406"/>
                  <a:gd name="connsiteX4029" fmla="*/ 716568 w 2377881"/>
                  <a:gd name="connsiteY4029" fmla="*/ 343480 h 509406"/>
                  <a:gd name="connsiteX4030" fmla="*/ 711329 w 2377881"/>
                  <a:gd name="connsiteY4030" fmla="*/ 345099 h 509406"/>
                  <a:gd name="connsiteX4031" fmla="*/ 703900 w 2377881"/>
                  <a:gd name="connsiteY4031" fmla="*/ 353290 h 509406"/>
                  <a:gd name="connsiteX4032" fmla="*/ 703804 w 2377881"/>
                  <a:gd name="connsiteY4032" fmla="*/ 355386 h 509406"/>
                  <a:gd name="connsiteX4033" fmla="*/ 701042 w 2377881"/>
                  <a:gd name="connsiteY4033" fmla="*/ 358910 h 509406"/>
                  <a:gd name="connsiteX4034" fmla="*/ 696089 w 2377881"/>
                  <a:gd name="connsiteY4034" fmla="*/ 358053 h 509406"/>
                  <a:gd name="connsiteX4035" fmla="*/ 701137 w 2377881"/>
                  <a:gd name="connsiteY4035" fmla="*/ 352814 h 509406"/>
                  <a:gd name="connsiteX4036" fmla="*/ 694756 w 2377881"/>
                  <a:gd name="connsiteY4036" fmla="*/ 348814 h 509406"/>
                  <a:gd name="connsiteX4037" fmla="*/ 694089 w 2377881"/>
                  <a:gd name="connsiteY4037" fmla="*/ 348337 h 509406"/>
                  <a:gd name="connsiteX4038" fmla="*/ 678659 w 2377881"/>
                  <a:gd name="connsiteY4038" fmla="*/ 345575 h 509406"/>
                  <a:gd name="connsiteX4039" fmla="*/ 675039 w 2377881"/>
                  <a:gd name="connsiteY4039" fmla="*/ 343670 h 509406"/>
                  <a:gd name="connsiteX4040" fmla="*/ 672277 w 2377881"/>
                  <a:gd name="connsiteY4040" fmla="*/ 349195 h 509406"/>
                  <a:gd name="connsiteX4041" fmla="*/ 670372 w 2377881"/>
                  <a:gd name="connsiteY4041" fmla="*/ 346623 h 509406"/>
                  <a:gd name="connsiteX4042" fmla="*/ 667800 w 2377881"/>
                  <a:gd name="connsiteY4042" fmla="*/ 345385 h 509406"/>
                  <a:gd name="connsiteX4043" fmla="*/ 666276 w 2377881"/>
                  <a:gd name="connsiteY4043" fmla="*/ 348242 h 509406"/>
                  <a:gd name="connsiteX4044" fmla="*/ 666371 w 2377881"/>
                  <a:gd name="connsiteY4044" fmla="*/ 349385 h 509406"/>
                  <a:gd name="connsiteX4045" fmla="*/ 662752 w 2377881"/>
                  <a:gd name="connsiteY4045" fmla="*/ 353005 h 509406"/>
                  <a:gd name="connsiteX4046" fmla="*/ 652846 w 2377881"/>
                  <a:gd name="connsiteY4046" fmla="*/ 348052 h 509406"/>
                  <a:gd name="connsiteX4047" fmla="*/ 644750 w 2377881"/>
                  <a:gd name="connsiteY4047" fmla="*/ 349671 h 509406"/>
                  <a:gd name="connsiteX4048" fmla="*/ 636939 w 2377881"/>
                  <a:gd name="connsiteY4048" fmla="*/ 348433 h 509406"/>
                  <a:gd name="connsiteX4049" fmla="*/ 631795 w 2377881"/>
                  <a:gd name="connsiteY4049" fmla="*/ 348337 h 509406"/>
                  <a:gd name="connsiteX4050" fmla="*/ 629128 w 2377881"/>
                  <a:gd name="connsiteY4050" fmla="*/ 346813 h 509406"/>
                  <a:gd name="connsiteX4051" fmla="*/ 625700 w 2377881"/>
                  <a:gd name="connsiteY4051" fmla="*/ 345575 h 509406"/>
                  <a:gd name="connsiteX4052" fmla="*/ 618460 w 2377881"/>
                  <a:gd name="connsiteY4052" fmla="*/ 346242 h 509406"/>
                  <a:gd name="connsiteX4053" fmla="*/ 613126 w 2377881"/>
                  <a:gd name="connsiteY4053" fmla="*/ 344527 h 509406"/>
                  <a:gd name="connsiteX4054" fmla="*/ 610174 w 2377881"/>
                  <a:gd name="connsiteY4054" fmla="*/ 347956 h 509406"/>
                  <a:gd name="connsiteX4055" fmla="*/ 603125 w 2377881"/>
                  <a:gd name="connsiteY4055" fmla="*/ 347385 h 509406"/>
                  <a:gd name="connsiteX4056" fmla="*/ 585218 w 2377881"/>
                  <a:gd name="connsiteY4056" fmla="*/ 349671 h 509406"/>
                  <a:gd name="connsiteX4057" fmla="*/ 577027 w 2377881"/>
                  <a:gd name="connsiteY4057" fmla="*/ 350623 h 509406"/>
                  <a:gd name="connsiteX4058" fmla="*/ 564263 w 2377881"/>
                  <a:gd name="connsiteY4058" fmla="*/ 347290 h 509406"/>
                  <a:gd name="connsiteX4059" fmla="*/ 560834 w 2377881"/>
                  <a:gd name="connsiteY4059" fmla="*/ 346432 h 509406"/>
                  <a:gd name="connsiteX4060" fmla="*/ 551690 w 2377881"/>
                  <a:gd name="connsiteY4060" fmla="*/ 353576 h 509406"/>
                  <a:gd name="connsiteX4061" fmla="*/ 542737 w 2377881"/>
                  <a:gd name="connsiteY4061" fmla="*/ 355100 h 509406"/>
                  <a:gd name="connsiteX4062" fmla="*/ 537974 w 2377881"/>
                  <a:gd name="connsiteY4062" fmla="*/ 354910 h 509406"/>
                  <a:gd name="connsiteX4063" fmla="*/ 533307 w 2377881"/>
                  <a:gd name="connsiteY4063" fmla="*/ 358910 h 509406"/>
                  <a:gd name="connsiteX4064" fmla="*/ 526544 w 2377881"/>
                  <a:gd name="connsiteY4064" fmla="*/ 355005 h 509406"/>
                  <a:gd name="connsiteX4065" fmla="*/ 520543 w 2377881"/>
                  <a:gd name="connsiteY4065" fmla="*/ 355195 h 509406"/>
                  <a:gd name="connsiteX4066" fmla="*/ 514257 w 2377881"/>
                  <a:gd name="connsiteY4066" fmla="*/ 356624 h 509406"/>
                  <a:gd name="connsiteX4067" fmla="*/ 505113 w 2377881"/>
                  <a:gd name="connsiteY4067" fmla="*/ 355481 h 509406"/>
                  <a:gd name="connsiteX4068" fmla="*/ 505494 w 2377881"/>
                  <a:gd name="connsiteY4068" fmla="*/ 360053 h 509406"/>
                  <a:gd name="connsiteX4069" fmla="*/ 505780 w 2377881"/>
                  <a:gd name="connsiteY4069" fmla="*/ 363387 h 509406"/>
                  <a:gd name="connsiteX4070" fmla="*/ 500541 w 2377881"/>
                  <a:gd name="connsiteY4070" fmla="*/ 365578 h 509406"/>
                  <a:gd name="connsiteX4071" fmla="*/ 497112 w 2377881"/>
                  <a:gd name="connsiteY4071" fmla="*/ 368340 h 509406"/>
                  <a:gd name="connsiteX4072" fmla="*/ 491778 w 2377881"/>
                  <a:gd name="connsiteY4072" fmla="*/ 365387 h 509406"/>
                  <a:gd name="connsiteX4073" fmla="*/ 492731 w 2377881"/>
                  <a:gd name="connsiteY4073" fmla="*/ 363196 h 509406"/>
                  <a:gd name="connsiteX4074" fmla="*/ 491778 w 2377881"/>
                  <a:gd name="connsiteY4074" fmla="*/ 359577 h 509406"/>
                  <a:gd name="connsiteX4075" fmla="*/ 482158 w 2377881"/>
                  <a:gd name="connsiteY4075" fmla="*/ 363292 h 509406"/>
                  <a:gd name="connsiteX4076" fmla="*/ 486634 w 2377881"/>
                  <a:gd name="connsiteY4076" fmla="*/ 370721 h 509406"/>
                  <a:gd name="connsiteX4077" fmla="*/ 485301 w 2377881"/>
                  <a:gd name="connsiteY4077" fmla="*/ 371578 h 509406"/>
                  <a:gd name="connsiteX4078" fmla="*/ 477659 w 2377881"/>
                  <a:gd name="connsiteY4078" fmla="*/ 372641 h 509406"/>
                  <a:gd name="connsiteX4079" fmla="*/ 478062 w 2377881"/>
                  <a:gd name="connsiteY4079" fmla="*/ 366435 h 509406"/>
                  <a:gd name="connsiteX4080" fmla="*/ 464441 w 2377881"/>
                  <a:gd name="connsiteY4080" fmla="*/ 359958 h 509406"/>
                  <a:gd name="connsiteX4081" fmla="*/ 464727 w 2377881"/>
                  <a:gd name="connsiteY4081" fmla="*/ 355195 h 509406"/>
                  <a:gd name="connsiteX4082" fmla="*/ 464822 w 2377881"/>
                  <a:gd name="connsiteY4082" fmla="*/ 354433 h 509406"/>
                  <a:gd name="connsiteX4083" fmla="*/ 463679 w 2377881"/>
                  <a:gd name="connsiteY4083" fmla="*/ 353195 h 509406"/>
                  <a:gd name="connsiteX4084" fmla="*/ 459393 w 2377881"/>
                  <a:gd name="connsiteY4084" fmla="*/ 358529 h 509406"/>
                  <a:gd name="connsiteX4085" fmla="*/ 453107 w 2377881"/>
                  <a:gd name="connsiteY4085" fmla="*/ 362625 h 509406"/>
                  <a:gd name="connsiteX4086" fmla="*/ 448153 w 2377881"/>
                  <a:gd name="connsiteY4086" fmla="*/ 363006 h 509406"/>
                  <a:gd name="connsiteX4087" fmla="*/ 433675 w 2377881"/>
                  <a:gd name="connsiteY4087" fmla="*/ 363196 h 509406"/>
                  <a:gd name="connsiteX4088" fmla="*/ 430532 w 2377881"/>
                  <a:gd name="connsiteY4088" fmla="*/ 361482 h 509406"/>
                  <a:gd name="connsiteX4089" fmla="*/ 418054 w 2377881"/>
                  <a:gd name="connsiteY4089" fmla="*/ 365197 h 509406"/>
                  <a:gd name="connsiteX4090" fmla="*/ 415197 w 2377881"/>
                  <a:gd name="connsiteY4090" fmla="*/ 362530 h 509406"/>
                  <a:gd name="connsiteX4091" fmla="*/ 412625 w 2377881"/>
                  <a:gd name="connsiteY4091" fmla="*/ 362053 h 509406"/>
                  <a:gd name="connsiteX4092" fmla="*/ 408625 w 2377881"/>
                  <a:gd name="connsiteY4092" fmla="*/ 364435 h 509406"/>
                  <a:gd name="connsiteX4093" fmla="*/ 394528 w 2377881"/>
                  <a:gd name="connsiteY4093" fmla="*/ 366911 h 509406"/>
                  <a:gd name="connsiteX4094" fmla="*/ 392051 w 2377881"/>
                  <a:gd name="connsiteY4094" fmla="*/ 366625 h 509406"/>
                  <a:gd name="connsiteX4095" fmla="*/ 389384 w 2377881"/>
                  <a:gd name="connsiteY4095" fmla="*/ 366244 h 509406"/>
                  <a:gd name="connsiteX4096" fmla="*/ 374335 w 2377881"/>
                  <a:gd name="connsiteY4096" fmla="*/ 368911 h 509406"/>
                  <a:gd name="connsiteX4097" fmla="*/ 373573 w 2377881"/>
                  <a:gd name="connsiteY4097" fmla="*/ 368816 h 509406"/>
                  <a:gd name="connsiteX4098" fmla="*/ 369286 w 2377881"/>
                  <a:gd name="connsiteY4098" fmla="*/ 369197 h 509406"/>
                  <a:gd name="connsiteX4099" fmla="*/ 363286 w 2377881"/>
                  <a:gd name="connsiteY4099" fmla="*/ 370626 h 509406"/>
                  <a:gd name="connsiteX4100" fmla="*/ 355380 w 2377881"/>
                  <a:gd name="connsiteY4100" fmla="*/ 364435 h 509406"/>
                  <a:gd name="connsiteX4101" fmla="*/ 352903 w 2377881"/>
                  <a:gd name="connsiteY4101" fmla="*/ 366911 h 509406"/>
                  <a:gd name="connsiteX4102" fmla="*/ 350332 w 2377881"/>
                  <a:gd name="connsiteY4102" fmla="*/ 369578 h 509406"/>
                  <a:gd name="connsiteX4103" fmla="*/ 345760 w 2377881"/>
                  <a:gd name="connsiteY4103" fmla="*/ 365387 h 509406"/>
                  <a:gd name="connsiteX4104" fmla="*/ 344902 w 2377881"/>
                  <a:gd name="connsiteY4104" fmla="*/ 365482 h 509406"/>
                  <a:gd name="connsiteX4105" fmla="*/ 342712 w 2377881"/>
                  <a:gd name="connsiteY4105" fmla="*/ 367197 h 509406"/>
                  <a:gd name="connsiteX4106" fmla="*/ 343474 w 2377881"/>
                  <a:gd name="connsiteY4106" fmla="*/ 373483 h 509406"/>
                  <a:gd name="connsiteX4107" fmla="*/ 334330 w 2377881"/>
                  <a:gd name="connsiteY4107" fmla="*/ 371102 h 509406"/>
                  <a:gd name="connsiteX4108" fmla="*/ 336520 w 2377881"/>
                  <a:gd name="connsiteY4108" fmla="*/ 365387 h 509406"/>
                  <a:gd name="connsiteX4109" fmla="*/ 336044 w 2377881"/>
                  <a:gd name="connsiteY4109" fmla="*/ 365387 h 509406"/>
                  <a:gd name="connsiteX4110" fmla="*/ 328519 w 2377881"/>
                  <a:gd name="connsiteY4110" fmla="*/ 365673 h 509406"/>
                  <a:gd name="connsiteX4111" fmla="*/ 324138 w 2377881"/>
                  <a:gd name="connsiteY4111" fmla="*/ 372055 h 509406"/>
                  <a:gd name="connsiteX4112" fmla="*/ 316994 w 2377881"/>
                  <a:gd name="connsiteY4112" fmla="*/ 368435 h 509406"/>
                  <a:gd name="connsiteX4113" fmla="*/ 310708 w 2377881"/>
                  <a:gd name="connsiteY4113" fmla="*/ 373960 h 509406"/>
                  <a:gd name="connsiteX4114" fmla="*/ 310327 w 2377881"/>
                  <a:gd name="connsiteY4114" fmla="*/ 373579 h 509406"/>
                  <a:gd name="connsiteX4115" fmla="*/ 309374 w 2377881"/>
                  <a:gd name="connsiteY4115" fmla="*/ 372626 h 509406"/>
                  <a:gd name="connsiteX4116" fmla="*/ 306612 w 2377881"/>
                  <a:gd name="connsiteY4116" fmla="*/ 371007 h 509406"/>
                  <a:gd name="connsiteX4117" fmla="*/ 305659 w 2377881"/>
                  <a:gd name="connsiteY4117" fmla="*/ 371197 h 509406"/>
                  <a:gd name="connsiteX4118" fmla="*/ 300707 w 2377881"/>
                  <a:gd name="connsiteY4118" fmla="*/ 371578 h 509406"/>
                  <a:gd name="connsiteX4119" fmla="*/ 296420 w 2377881"/>
                  <a:gd name="connsiteY4119" fmla="*/ 371483 h 509406"/>
                  <a:gd name="connsiteX4120" fmla="*/ 286133 w 2377881"/>
                  <a:gd name="connsiteY4120" fmla="*/ 372055 h 509406"/>
                  <a:gd name="connsiteX4121" fmla="*/ 283752 w 2377881"/>
                  <a:gd name="connsiteY4121" fmla="*/ 372531 h 509406"/>
                  <a:gd name="connsiteX4122" fmla="*/ 275846 w 2377881"/>
                  <a:gd name="connsiteY4122" fmla="*/ 371674 h 509406"/>
                  <a:gd name="connsiteX4123" fmla="*/ 273084 w 2377881"/>
                  <a:gd name="connsiteY4123" fmla="*/ 376150 h 509406"/>
                  <a:gd name="connsiteX4124" fmla="*/ 272703 w 2377881"/>
                  <a:gd name="connsiteY4124" fmla="*/ 375960 h 509406"/>
                  <a:gd name="connsiteX4125" fmla="*/ 266512 w 2377881"/>
                  <a:gd name="connsiteY4125" fmla="*/ 371674 h 509406"/>
                  <a:gd name="connsiteX4126" fmla="*/ 250986 w 2377881"/>
                  <a:gd name="connsiteY4126" fmla="*/ 375865 h 509406"/>
                  <a:gd name="connsiteX4127" fmla="*/ 249271 w 2377881"/>
                  <a:gd name="connsiteY4127" fmla="*/ 374722 h 509406"/>
                  <a:gd name="connsiteX4128" fmla="*/ 244700 w 2377881"/>
                  <a:gd name="connsiteY4128" fmla="*/ 376817 h 509406"/>
                  <a:gd name="connsiteX4129" fmla="*/ 244604 w 2377881"/>
                  <a:gd name="connsiteY4129" fmla="*/ 378817 h 509406"/>
                  <a:gd name="connsiteX4130" fmla="*/ 241747 w 2377881"/>
                  <a:gd name="connsiteY4130" fmla="*/ 380151 h 509406"/>
                  <a:gd name="connsiteX4131" fmla="*/ 241175 w 2377881"/>
                  <a:gd name="connsiteY4131" fmla="*/ 380246 h 509406"/>
                  <a:gd name="connsiteX4132" fmla="*/ 236984 w 2377881"/>
                  <a:gd name="connsiteY4132" fmla="*/ 375579 h 509406"/>
                  <a:gd name="connsiteX4133" fmla="*/ 226507 w 2377881"/>
                  <a:gd name="connsiteY4133" fmla="*/ 370626 h 509406"/>
                  <a:gd name="connsiteX4134" fmla="*/ 219839 w 2377881"/>
                  <a:gd name="connsiteY4134" fmla="*/ 375293 h 509406"/>
                  <a:gd name="connsiteX4135" fmla="*/ 213839 w 2377881"/>
                  <a:gd name="connsiteY4135" fmla="*/ 381389 h 509406"/>
                  <a:gd name="connsiteX4136" fmla="*/ 213839 w 2377881"/>
                  <a:gd name="connsiteY4136" fmla="*/ 381199 h 509406"/>
                  <a:gd name="connsiteX4137" fmla="*/ 210409 w 2377881"/>
                  <a:gd name="connsiteY4137" fmla="*/ 378341 h 509406"/>
                  <a:gd name="connsiteX4138" fmla="*/ 208600 w 2377881"/>
                  <a:gd name="connsiteY4138" fmla="*/ 382627 h 509406"/>
                  <a:gd name="connsiteX4139" fmla="*/ 208314 w 2377881"/>
                  <a:gd name="connsiteY4139" fmla="*/ 383199 h 509406"/>
                  <a:gd name="connsiteX4140" fmla="*/ 208124 w 2377881"/>
                  <a:gd name="connsiteY4140" fmla="*/ 380246 h 509406"/>
                  <a:gd name="connsiteX4141" fmla="*/ 209266 w 2377881"/>
                  <a:gd name="connsiteY4141" fmla="*/ 369578 h 509406"/>
                  <a:gd name="connsiteX4142" fmla="*/ 211838 w 2377881"/>
                  <a:gd name="connsiteY4142" fmla="*/ 367673 h 509406"/>
                  <a:gd name="connsiteX4143" fmla="*/ 212886 w 2377881"/>
                  <a:gd name="connsiteY4143" fmla="*/ 366911 h 509406"/>
                  <a:gd name="connsiteX4144" fmla="*/ 207171 w 2377881"/>
                  <a:gd name="connsiteY4144" fmla="*/ 364435 h 509406"/>
                  <a:gd name="connsiteX4145" fmla="*/ 205171 w 2377881"/>
                  <a:gd name="connsiteY4145" fmla="*/ 365768 h 509406"/>
                  <a:gd name="connsiteX4146" fmla="*/ 196693 w 2377881"/>
                  <a:gd name="connsiteY4146" fmla="*/ 365768 h 509406"/>
                  <a:gd name="connsiteX4147" fmla="*/ 191074 w 2377881"/>
                  <a:gd name="connsiteY4147" fmla="*/ 366625 h 509406"/>
                  <a:gd name="connsiteX4148" fmla="*/ 191455 w 2377881"/>
                  <a:gd name="connsiteY4148" fmla="*/ 371293 h 509406"/>
                  <a:gd name="connsiteX4149" fmla="*/ 192407 w 2377881"/>
                  <a:gd name="connsiteY4149" fmla="*/ 372721 h 509406"/>
                  <a:gd name="connsiteX4150" fmla="*/ 193455 w 2377881"/>
                  <a:gd name="connsiteY4150" fmla="*/ 377103 h 509406"/>
                  <a:gd name="connsiteX4151" fmla="*/ 183454 w 2377881"/>
                  <a:gd name="connsiteY4151" fmla="*/ 381008 h 509406"/>
                  <a:gd name="connsiteX4152" fmla="*/ 187168 w 2377881"/>
                  <a:gd name="connsiteY4152" fmla="*/ 377865 h 509406"/>
                  <a:gd name="connsiteX4153" fmla="*/ 190693 w 2377881"/>
                  <a:gd name="connsiteY4153" fmla="*/ 374817 h 509406"/>
                  <a:gd name="connsiteX4154" fmla="*/ 183263 w 2377881"/>
                  <a:gd name="connsiteY4154" fmla="*/ 375484 h 509406"/>
                  <a:gd name="connsiteX4155" fmla="*/ 182025 w 2377881"/>
                  <a:gd name="connsiteY4155" fmla="*/ 378627 h 509406"/>
                  <a:gd name="connsiteX4156" fmla="*/ 173738 w 2377881"/>
                  <a:gd name="connsiteY4156" fmla="*/ 377579 h 509406"/>
                  <a:gd name="connsiteX4157" fmla="*/ 165737 w 2377881"/>
                  <a:gd name="connsiteY4157" fmla="*/ 374722 h 509406"/>
                  <a:gd name="connsiteX4158" fmla="*/ 161832 w 2377881"/>
                  <a:gd name="connsiteY4158" fmla="*/ 376436 h 509406"/>
                  <a:gd name="connsiteX4159" fmla="*/ 155069 w 2377881"/>
                  <a:gd name="connsiteY4159" fmla="*/ 377484 h 509406"/>
                  <a:gd name="connsiteX4160" fmla="*/ 146401 w 2377881"/>
                  <a:gd name="connsiteY4160" fmla="*/ 384342 h 509406"/>
                  <a:gd name="connsiteX4161" fmla="*/ 142306 w 2377881"/>
                  <a:gd name="connsiteY4161" fmla="*/ 384723 h 509406"/>
                  <a:gd name="connsiteX4162" fmla="*/ 134305 w 2377881"/>
                  <a:gd name="connsiteY4162" fmla="*/ 386723 h 509406"/>
                  <a:gd name="connsiteX4163" fmla="*/ 130209 w 2377881"/>
                  <a:gd name="connsiteY4163" fmla="*/ 382723 h 509406"/>
                  <a:gd name="connsiteX4164" fmla="*/ 126494 w 2377881"/>
                  <a:gd name="connsiteY4164" fmla="*/ 382342 h 509406"/>
                  <a:gd name="connsiteX4165" fmla="*/ 121160 w 2377881"/>
                  <a:gd name="connsiteY4165" fmla="*/ 384437 h 509406"/>
                  <a:gd name="connsiteX4166" fmla="*/ 123637 w 2377881"/>
                  <a:gd name="connsiteY4166" fmla="*/ 390438 h 509406"/>
                  <a:gd name="connsiteX4167" fmla="*/ 120303 w 2377881"/>
                  <a:gd name="connsiteY4167" fmla="*/ 388914 h 509406"/>
                  <a:gd name="connsiteX4168" fmla="*/ 112874 w 2377881"/>
                  <a:gd name="connsiteY4168" fmla="*/ 389771 h 509406"/>
                  <a:gd name="connsiteX4169" fmla="*/ 106111 w 2377881"/>
                  <a:gd name="connsiteY4169" fmla="*/ 388152 h 509406"/>
                  <a:gd name="connsiteX4170" fmla="*/ 98776 w 2377881"/>
                  <a:gd name="connsiteY4170" fmla="*/ 384818 h 509406"/>
                  <a:gd name="connsiteX4171" fmla="*/ 97062 w 2377881"/>
                  <a:gd name="connsiteY4171" fmla="*/ 384342 h 509406"/>
                  <a:gd name="connsiteX4172" fmla="*/ 93538 w 2377881"/>
                  <a:gd name="connsiteY4172" fmla="*/ 387676 h 509406"/>
                  <a:gd name="connsiteX4173" fmla="*/ 96491 w 2377881"/>
                  <a:gd name="connsiteY4173" fmla="*/ 393295 h 509406"/>
                  <a:gd name="connsiteX4174" fmla="*/ 92014 w 2377881"/>
                  <a:gd name="connsiteY4174" fmla="*/ 394153 h 509406"/>
                  <a:gd name="connsiteX4175" fmla="*/ 88108 w 2377881"/>
                  <a:gd name="connsiteY4175" fmla="*/ 392057 h 509406"/>
                  <a:gd name="connsiteX4176" fmla="*/ 82203 w 2377881"/>
                  <a:gd name="connsiteY4176" fmla="*/ 390724 h 509406"/>
                  <a:gd name="connsiteX4177" fmla="*/ 77536 w 2377881"/>
                  <a:gd name="connsiteY4177" fmla="*/ 390819 h 509406"/>
                  <a:gd name="connsiteX4178" fmla="*/ 74678 w 2377881"/>
                  <a:gd name="connsiteY4178" fmla="*/ 390914 h 509406"/>
                  <a:gd name="connsiteX4179" fmla="*/ 65915 w 2377881"/>
                  <a:gd name="connsiteY4179" fmla="*/ 393295 h 509406"/>
                  <a:gd name="connsiteX4180" fmla="*/ 65534 w 2377881"/>
                  <a:gd name="connsiteY4180" fmla="*/ 392914 h 509406"/>
                  <a:gd name="connsiteX4181" fmla="*/ 60010 w 2377881"/>
                  <a:gd name="connsiteY4181" fmla="*/ 393772 h 509406"/>
                  <a:gd name="connsiteX4182" fmla="*/ 53628 w 2377881"/>
                  <a:gd name="connsiteY4182" fmla="*/ 394057 h 509406"/>
                  <a:gd name="connsiteX4183" fmla="*/ 52866 w 2377881"/>
                  <a:gd name="connsiteY4183" fmla="*/ 393486 h 509406"/>
                  <a:gd name="connsiteX4184" fmla="*/ 49818 w 2377881"/>
                  <a:gd name="connsiteY4184" fmla="*/ 395486 h 509406"/>
                  <a:gd name="connsiteX4185" fmla="*/ 45246 w 2377881"/>
                  <a:gd name="connsiteY4185" fmla="*/ 401296 h 509406"/>
                  <a:gd name="connsiteX4186" fmla="*/ 44008 w 2377881"/>
                  <a:gd name="connsiteY4186" fmla="*/ 397486 h 509406"/>
                  <a:gd name="connsiteX4187" fmla="*/ 43150 w 2377881"/>
                  <a:gd name="connsiteY4187" fmla="*/ 394819 h 509406"/>
                  <a:gd name="connsiteX4188" fmla="*/ 32959 w 2377881"/>
                  <a:gd name="connsiteY4188" fmla="*/ 395486 h 509406"/>
                  <a:gd name="connsiteX4189" fmla="*/ 29816 w 2377881"/>
                  <a:gd name="connsiteY4189" fmla="*/ 395581 h 509406"/>
                  <a:gd name="connsiteX4190" fmla="*/ 21433 w 2377881"/>
                  <a:gd name="connsiteY4190" fmla="*/ 395296 h 509406"/>
                  <a:gd name="connsiteX4191" fmla="*/ 20957 w 2377881"/>
                  <a:gd name="connsiteY4191" fmla="*/ 395772 h 509406"/>
                  <a:gd name="connsiteX4192" fmla="*/ 16861 w 2377881"/>
                  <a:gd name="connsiteY4192" fmla="*/ 392629 h 509406"/>
                  <a:gd name="connsiteX4193" fmla="*/ 25434 w 2377881"/>
                  <a:gd name="connsiteY4193" fmla="*/ 388247 h 509406"/>
                  <a:gd name="connsiteX4194" fmla="*/ 27625 w 2377881"/>
                  <a:gd name="connsiteY4194" fmla="*/ 386342 h 509406"/>
                  <a:gd name="connsiteX4195" fmla="*/ 28006 w 2377881"/>
                  <a:gd name="connsiteY4195" fmla="*/ 381961 h 509406"/>
                  <a:gd name="connsiteX4196" fmla="*/ 34292 w 2377881"/>
                  <a:gd name="connsiteY4196" fmla="*/ 379103 h 509406"/>
                  <a:gd name="connsiteX4197" fmla="*/ 38769 w 2377881"/>
                  <a:gd name="connsiteY4197" fmla="*/ 378055 h 509406"/>
                  <a:gd name="connsiteX4198" fmla="*/ 43532 w 2377881"/>
                  <a:gd name="connsiteY4198" fmla="*/ 371388 h 509406"/>
                  <a:gd name="connsiteX4199" fmla="*/ 48199 w 2377881"/>
                  <a:gd name="connsiteY4199" fmla="*/ 369388 h 509406"/>
                  <a:gd name="connsiteX4200" fmla="*/ 39245 w 2377881"/>
                  <a:gd name="connsiteY4200" fmla="*/ 358434 h 509406"/>
                  <a:gd name="connsiteX4201" fmla="*/ 46389 w 2377881"/>
                  <a:gd name="connsiteY4201" fmla="*/ 356243 h 509406"/>
                  <a:gd name="connsiteX4202" fmla="*/ 53818 w 2377881"/>
                  <a:gd name="connsiteY4202" fmla="*/ 354243 h 509406"/>
                  <a:gd name="connsiteX4203" fmla="*/ 53628 w 2377881"/>
                  <a:gd name="connsiteY4203" fmla="*/ 356529 h 509406"/>
                  <a:gd name="connsiteX4204" fmla="*/ 53533 w 2377881"/>
                  <a:gd name="connsiteY4204" fmla="*/ 358339 h 509406"/>
                  <a:gd name="connsiteX4205" fmla="*/ 56390 w 2377881"/>
                  <a:gd name="connsiteY4205" fmla="*/ 364816 h 509406"/>
                  <a:gd name="connsiteX4206" fmla="*/ 58581 w 2377881"/>
                  <a:gd name="connsiteY4206" fmla="*/ 367006 h 509406"/>
                  <a:gd name="connsiteX4207" fmla="*/ 60772 w 2377881"/>
                  <a:gd name="connsiteY4207" fmla="*/ 369197 h 509406"/>
                  <a:gd name="connsiteX4208" fmla="*/ 66868 w 2377881"/>
                  <a:gd name="connsiteY4208" fmla="*/ 368911 h 509406"/>
                  <a:gd name="connsiteX4209" fmla="*/ 70964 w 2377881"/>
                  <a:gd name="connsiteY4209" fmla="*/ 363768 h 509406"/>
                  <a:gd name="connsiteX4210" fmla="*/ 71344 w 2377881"/>
                  <a:gd name="connsiteY4210" fmla="*/ 363482 h 509406"/>
                  <a:gd name="connsiteX4211" fmla="*/ 73535 w 2377881"/>
                  <a:gd name="connsiteY4211" fmla="*/ 361768 h 509406"/>
                  <a:gd name="connsiteX4212" fmla="*/ 71344 w 2377881"/>
                  <a:gd name="connsiteY4212" fmla="*/ 370340 h 509406"/>
                  <a:gd name="connsiteX4213" fmla="*/ 69630 w 2377881"/>
                  <a:gd name="connsiteY4213" fmla="*/ 373198 h 509406"/>
                  <a:gd name="connsiteX4214" fmla="*/ 65820 w 2377881"/>
                  <a:gd name="connsiteY4214" fmla="*/ 379484 h 509406"/>
                  <a:gd name="connsiteX4215" fmla="*/ 71154 w 2377881"/>
                  <a:gd name="connsiteY4215" fmla="*/ 382532 h 509406"/>
                  <a:gd name="connsiteX4216" fmla="*/ 79345 w 2377881"/>
                  <a:gd name="connsiteY4216" fmla="*/ 368721 h 509406"/>
                  <a:gd name="connsiteX4217" fmla="*/ 80203 w 2377881"/>
                  <a:gd name="connsiteY4217" fmla="*/ 365197 h 509406"/>
                  <a:gd name="connsiteX4218" fmla="*/ 82489 w 2377881"/>
                  <a:gd name="connsiteY4218" fmla="*/ 366244 h 509406"/>
                  <a:gd name="connsiteX4219" fmla="*/ 83060 w 2377881"/>
                  <a:gd name="connsiteY4219" fmla="*/ 369673 h 509406"/>
                  <a:gd name="connsiteX4220" fmla="*/ 90966 w 2377881"/>
                  <a:gd name="connsiteY4220" fmla="*/ 365673 h 509406"/>
                  <a:gd name="connsiteX4221" fmla="*/ 108492 w 2377881"/>
                  <a:gd name="connsiteY4221" fmla="*/ 363958 h 509406"/>
                  <a:gd name="connsiteX4222" fmla="*/ 113921 w 2377881"/>
                  <a:gd name="connsiteY4222" fmla="*/ 366054 h 509406"/>
                  <a:gd name="connsiteX4223" fmla="*/ 118493 w 2377881"/>
                  <a:gd name="connsiteY4223" fmla="*/ 364149 h 509406"/>
                  <a:gd name="connsiteX4224" fmla="*/ 118303 w 2377881"/>
                  <a:gd name="connsiteY4224" fmla="*/ 358624 h 509406"/>
                  <a:gd name="connsiteX4225" fmla="*/ 117350 w 2377881"/>
                  <a:gd name="connsiteY4225" fmla="*/ 358243 h 509406"/>
                  <a:gd name="connsiteX4226" fmla="*/ 117541 w 2377881"/>
                  <a:gd name="connsiteY4226" fmla="*/ 355481 h 509406"/>
                  <a:gd name="connsiteX4227" fmla="*/ 125827 w 2377881"/>
                  <a:gd name="connsiteY4227" fmla="*/ 357005 h 509406"/>
                  <a:gd name="connsiteX4228" fmla="*/ 138972 w 2377881"/>
                  <a:gd name="connsiteY4228" fmla="*/ 359577 h 509406"/>
                  <a:gd name="connsiteX4229" fmla="*/ 143830 w 2377881"/>
                  <a:gd name="connsiteY4229" fmla="*/ 359196 h 509406"/>
                  <a:gd name="connsiteX4230" fmla="*/ 143830 w 2377881"/>
                  <a:gd name="connsiteY4230" fmla="*/ 356708 h 509406"/>
                  <a:gd name="connsiteX4231" fmla="*/ 146306 w 2377881"/>
                  <a:gd name="connsiteY4231" fmla="*/ 358434 h 509406"/>
                  <a:gd name="connsiteX4232" fmla="*/ 147735 w 2377881"/>
                  <a:gd name="connsiteY4232" fmla="*/ 359386 h 509406"/>
                  <a:gd name="connsiteX4233" fmla="*/ 150021 w 2377881"/>
                  <a:gd name="connsiteY4233" fmla="*/ 360815 h 509406"/>
                  <a:gd name="connsiteX4234" fmla="*/ 165547 w 2377881"/>
                  <a:gd name="connsiteY4234" fmla="*/ 356338 h 509406"/>
                  <a:gd name="connsiteX4235" fmla="*/ 160308 w 2377881"/>
                  <a:gd name="connsiteY4235" fmla="*/ 350909 h 509406"/>
                  <a:gd name="connsiteX4236" fmla="*/ 161165 w 2377881"/>
                  <a:gd name="connsiteY4236" fmla="*/ 349576 h 509406"/>
                  <a:gd name="connsiteX4237" fmla="*/ 163642 w 2377881"/>
                  <a:gd name="connsiteY4237" fmla="*/ 349576 h 509406"/>
                  <a:gd name="connsiteX4238" fmla="*/ 170690 w 2377881"/>
                  <a:gd name="connsiteY4238" fmla="*/ 353862 h 509406"/>
                  <a:gd name="connsiteX4239" fmla="*/ 173548 w 2377881"/>
                  <a:gd name="connsiteY4239" fmla="*/ 346718 h 509406"/>
                  <a:gd name="connsiteX4240" fmla="*/ 175453 w 2377881"/>
                  <a:gd name="connsiteY4240" fmla="*/ 348909 h 509406"/>
                  <a:gd name="connsiteX4241" fmla="*/ 176119 w 2377881"/>
                  <a:gd name="connsiteY4241" fmla="*/ 349099 h 509406"/>
                  <a:gd name="connsiteX4242" fmla="*/ 181739 w 2377881"/>
                  <a:gd name="connsiteY4242" fmla="*/ 350433 h 509406"/>
                  <a:gd name="connsiteX4243" fmla="*/ 185264 w 2377881"/>
                  <a:gd name="connsiteY4243" fmla="*/ 358624 h 509406"/>
                  <a:gd name="connsiteX4244" fmla="*/ 188026 w 2377881"/>
                  <a:gd name="connsiteY4244" fmla="*/ 358243 h 509406"/>
                  <a:gd name="connsiteX4245" fmla="*/ 192217 w 2377881"/>
                  <a:gd name="connsiteY4245" fmla="*/ 357100 h 509406"/>
                  <a:gd name="connsiteX4246" fmla="*/ 198313 w 2377881"/>
                  <a:gd name="connsiteY4246" fmla="*/ 356624 h 509406"/>
                  <a:gd name="connsiteX4247" fmla="*/ 200789 w 2377881"/>
                  <a:gd name="connsiteY4247" fmla="*/ 355957 h 509406"/>
                  <a:gd name="connsiteX4248" fmla="*/ 208790 w 2377881"/>
                  <a:gd name="connsiteY4248" fmla="*/ 353767 h 509406"/>
                  <a:gd name="connsiteX4249" fmla="*/ 211838 w 2377881"/>
                  <a:gd name="connsiteY4249" fmla="*/ 342241 h 509406"/>
                  <a:gd name="connsiteX4250" fmla="*/ 215934 w 2377881"/>
                  <a:gd name="connsiteY4250" fmla="*/ 342527 h 509406"/>
                  <a:gd name="connsiteX4251" fmla="*/ 216886 w 2377881"/>
                  <a:gd name="connsiteY4251" fmla="*/ 351576 h 509406"/>
                  <a:gd name="connsiteX4252" fmla="*/ 230317 w 2377881"/>
                  <a:gd name="connsiteY4252" fmla="*/ 348909 h 509406"/>
                  <a:gd name="connsiteX4253" fmla="*/ 234222 w 2377881"/>
                  <a:gd name="connsiteY4253" fmla="*/ 346623 h 509406"/>
                  <a:gd name="connsiteX4254" fmla="*/ 234412 w 2377881"/>
                  <a:gd name="connsiteY4254" fmla="*/ 344718 h 509406"/>
                  <a:gd name="connsiteX4255" fmla="*/ 232889 w 2377881"/>
                  <a:gd name="connsiteY4255" fmla="*/ 343670 h 509406"/>
                  <a:gd name="connsiteX4256" fmla="*/ 226983 w 2377881"/>
                  <a:gd name="connsiteY4256" fmla="*/ 343670 h 509406"/>
                  <a:gd name="connsiteX4257" fmla="*/ 232222 w 2377881"/>
                  <a:gd name="connsiteY4257" fmla="*/ 340241 h 509406"/>
                  <a:gd name="connsiteX4258" fmla="*/ 240604 w 2377881"/>
                  <a:gd name="connsiteY4258" fmla="*/ 345670 h 509406"/>
                  <a:gd name="connsiteX4259" fmla="*/ 245461 w 2377881"/>
                  <a:gd name="connsiteY4259" fmla="*/ 352433 h 509406"/>
                  <a:gd name="connsiteX4260" fmla="*/ 261749 w 2377881"/>
                  <a:gd name="connsiteY4260" fmla="*/ 348337 h 509406"/>
                  <a:gd name="connsiteX4261" fmla="*/ 261178 w 2377881"/>
                  <a:gd name="connsiteY4261" fmla="*/ 347194 h 509406"/>
                  <a:gd name="connsiteX4262" fmla="*/ 260225 w 2377881"/>
                  <a:gd name="connsiteY4262" fmla="*/ 345385 h 509406"/>
                  <a:gd name="connsiteX4263" fmla="*/ 270798 w 2377881"/>
                  <a:gd name="connsiteY4263" fmla="*/ 339479 h 509406"/>
                  <a:gd name="connsiteX4264" fmla="*/ 286514 w 2377881"/>
                  <a:gd name="connsiteY4264" fmla="*/ 338241 h 509406"/>
                  <a:gd name="connsiteX4265" fmla="*/ 291277 w 2377881"/>
                  <a:gd name="connsiteY4265" fmla="*/ 331859 h 509406"/>
                  <a:gd name="connsiteX4266" fmla="*/ 297658 w 2377881"/>
                  <a:gd name="connsiteY4266" fmla="*/ 330907 h 509406"/>
                  <a:gd name="connsiteX4267" fmla="*/ 299373 w 2377881"/>
                  <a:gd name="connsiteY4267" fmla="*/ 329287 h 509406"/>
                  <a:gd name="connsiteX4268" fmla="*/ 302611 w 2377881"/>
                  <a:gd name="connsiteY4268" fmla="*/ 328621 h 509406"/>
                  <a:gd name="connsiteX4269" fmla="*/ 318423 w 2377881"/>
                  <a:gd name="connsiteY4269" fmla="*/ 332621 h 509406"/>
                  <a:gd name="connsiteX4270" fmla="*/ 321757 w 2377881"/>
                  <a:gd name="connsiteY4270" fmla="*/ 331764 h 509406"/>
                  <a:gd name="connsiteX4271" fmla="*/ 321947 w 2377881"/>
                  <a:gd name="connsiteY4271" fmla="*/ 329859 h 509406"/>
                  <a:gd name="connsiteX4272" fmla="*/ 321757 w 2377881"/>
                  <a:gd name="connsiteY4272" fmla="*/ 329478 h 509406"/>
                  <a:gd name="connsiteX4273" fmla="*/ 314041 w 2377881"/>
                  <a:gd name="connsiteY4273" fmla="*/ 328525 h 509406"/>
                  <a:gd name="connsiteX4274" fmla="*/ 310803 w 2377881"/>
                  <a:gd name="connsiteY4274" fmla="*/ 328430 h 509406"/>
                  <a:gd name="connsiteX4275" fmla="*/ 304135 w 2377881"/>
                  <a:gd name="connsiteY4275" fmla="*/ 326525 h 509406"/>
                  <a:gd name="connsiteX4276" fmla="*/ 300897 w 2377881"/>
                  <a:gd name="connsiteY4276" fmla="*/ 326335 h 509406"/>
                  <a:gd name="connsiteX4277" fmla="*/ 295468 w 2377881"/>
                  <a:gd name="connsiteY4277" fmla="*/ 320239 h 509406"/>
                  <a:gd name="connsiteX4278" fmla="*/ 284800 w 2377881"/>
                  <a:gd name="connsiteY4278" fmla="*/ 321763 h 509406"/>
                  <a:gd name="connsiteX4279" fmla="*/ 280704 w 2377881"/>
                  <a:gd name="connsiteY4279" fmla="*/ 318143 h 509406"/>
                  <a:gd name="connsiteX4280" fmla="*/ 280133 w 2377881"/>
                  <a:gd name="connsiteY4280" fmla="*/ 309285 h 509406"/>
                  <a:gd name="connsiteX4281" fmla="*/ 279751 w 2377881"/>
                  <a:gd name="connsiteY4281" fmla="*/ 309571 h 509406"/>
                  <a:gd name="connsiteX4282" fmla="*/ 272798 w 2377881"/>
                  <a:gd name="connsiteY4282" fmla="*/ 315476 h 509406"/>
                  <a:gd name="connsiteX4283" fmla="*/ 268131 w 2377881"/>
                  <a:gd name="connsiteY4283" fmla="*/ 315857 h 509406"/>
                  <a:gd name="connsiteX4284" fmla="*/ 259558 w 2377881"/>
                  <a:gd name="connsiteY4284" fmla="*/ 323001 h 509406"/>
                  <a:gd name="connsiteX4285" fmla="*/ 254701 w 2377881"/>
                  <a:gd name="connsiteY4285" fmla="*/ 318905 h 509406"/>
                  <a:gd name="connsiteX4286" fmla="*/ 252986 w 2377881"/>
                  <a:gd name="connsiteY4286" fmla="*/ 317476 h 509406"/>
                  <a:gd name="connsiteX4287" fmla="*/ 246414 w 2377881"/>
                  <a:gd name="connsiteY4287" fmla="*/ 314143 h 509406"/>
                  <a:gd name="connsiteX4288" fmla="*/ 245081 w 2377881"/>
                  <a:gd name="connsiteY4288" fmla="*/ 314524 h 509406"/>
                  <a:gd name="connsiteX4289" fmla="*/ 239080 w 2377881"/>
                  <a:gd name="connsiteY4289" fmla="*/ 316143 h 509406"/>
                  <a:gd name="connsiteX4290" fmla="*/ 234698 w 2377881"/>
                  <a:gd name="connsiteY4290" fmla="*/ 311095 h 509406"/>
                  <a:gd name="connsiteX4291" fmla="*/ 230221 w 2377881"/>
                  <a:gd name="connsiteY4291" fmla="*/ 314333 h 509406"/>
                  <a:gd name="connsiteX4292" fmla="*/ 227935 w 2377881"/>
                  <a:gd name="connsiteY4292" fmla="*/ 315571 h 509406"/>
                  <a:gd name="connsiteX4293" fmla="*/ 220125 w 2377881"/>
                  <a:gd name="connsiteY4293" fmla="*/ 317857 h 509406"/>
                  <a:gd name="connsiteX4294" fmla="*/ 217744 w 2377881"/>
                  <a:gd name="connsiteY4294" fmla="*/ 317953 h 509406"/>
                  <a:gd name="connsiteX4295" fmla="*/ 210505 w 2377881"/>
                  <a:gd name="connsiteY4295" fmla="*/ 314428 h 509406"/>
                  <a:gd name="connsiteX4296" fmla="*/ 204790 w 2377881"/>
                  <a:gd name="connsiteY4296" fmla="*/ 314333 h 509406"/>
                  <a:gd name="connsiteX4297" fmla="*/ 203361 w 2377881"/>
                  <a:gd name="connsiteY4297" fmla="*/ 312809 h 509406"/>
                  <a:gd name="connsiteX4298" fmla="*/ 186311 w 2377881"/>
                  <a:gd name="connsiteY4298" fmla="*/ 309952 h 509406"/>
                  <a:gd name="connsiteX4299" fmla="*/ 181834 w 2377881"/>
                  <a:gd name="connsiteY4299" fmla="*/ 306332 h 509406"/>
                  <a:gd name="connsiteX4300" fmla="*/ 179834 w 2377881"/>
                  <a:gd name="connsiteY4300" fmla="*/ 304713 h 509406"/>
                  <a:gd name="connsiteX4301" fmla="*/ 171833 w 2377881"/>
                  <a:gd name="connsiteY4301" fmla="*/ 308523 h 509406"/>
                  <a:gd name="connsiteX4302" fmla="*/ 160784 w 2377881"/>
                  <a:gd name="connsiteY4302" fmla="*/ 315381 h 509406"/>
                  <a:gd name="connsiteX4303" fmla="*/ 155069 w 2377881"/>
                  <a:gd name="connsiteY4303" fmla="*/ 316048 h 509406"/>
                  <a:gd name="connsiteX4304" fmla="*/ 149735 w 2377881"/>
                  <a:gd name="connsiteY4304" fmla="*/ 311761 h 509406"/>
                  <a:gd name="connsiteX4305" fmla="*/ 141544 w 2377881"/>
                  <a:gd name="connsiteY4305" fmla="*/ 310428 h 509406"/>
                  <a:gd name="connsiteX4306" fmla="*/ 140972 w 2377881"/>
                  <a:gd name="connsiteY4306" fmla="*/ 310333 h 509406"/>
                  <a:gd name="connsiteX4307" fmla="*/ 137258 w 2377881"/>
                  <a:gd name="connsiteY4307" fmla="*/ 311380 h 509406"/>
                  <a:gd name="connsiteX4308" fmla="*/ 135733 w 2377881"/>
                  <a:gd name="connsiteY4308" fmla="*/ 313095 h 509406"/>
                  <a:gd name="connsiteX4309" fmla="*/ 132400 w 2377881"/>
                  <a:gd name="connsiteY4309" fmla="*/ 313666 h 509406"/>
                  <a:gd name="connsiteX4310" fmla="*/ 131161 w 2377881"/>
                  <a:gd name="connsiteY4310" fmla="*/ 311095 h 509406"/>
                  <a:gd name="connsiteX4311" fmla="*/ 134209 w 2377881"/>
                  <a:gd name="connsiteY4311" fmla="*/ 308237 h 509406"/>
                  <a:gd name="connsiteX4312" fmla="*/ 131066 w 2377881"/>
                  <a:gd name="connsiteY4312" fmla="*/ 303284 h 509406"/>
                  <a:gd name="connsiteX4313" fmla="*/ 126780 w 2377881"/>
                  <a:gd name="connsiteY4313" fmla="*/ 307285 h 509406"/>
                  <a:gd name="connsiteX4314" fmla="*/ 126685 w 2377881"/>
                  <a:gd name="connsiteY4314" fmla="*/ 304522 h 509406"/>
                  <a:gd name="connsiteX4315" fmla="*/ 123637 w 2377881"/>
                  <a:gd name="connsiteY4315" fmla="*/ 299569 h 509406"/>
                  <a:gd name="connsiteX4316" fmla="*/ 113921 w 2377881"/>
                  <a:gd name="connsiteY4316" fmla="*/ 302236 h 509406"/>
                  <a:gd name="connsiteX4317" fmla="*/ 107920 w 2377881"/>
                  <a:gd name="connsiteY4317" fmla="*/ 309666 h 509406"/>
                  <a:gd name="connsiteX4318" fmla="*/ 103158 w 2377881"/>
                  <a:gd name="connsiteY4318" fmla="*/ 312333 h 509406"/>
                  <a:gd name="connsiteX4319" fmla="*/ 98776 w 2377881"/>
                  <a:gd name="connsiteY4319" fmla="*/ 313666 h 509406"/>
                  <a:gd name="connsiteX4320" fmla="*/ 85537 w 2377881"/>
                  <a:gd name="connsiteY4320" fmla="*/ 314428 h 509406"/>
                  <a:gd name="connsiteX4321" fmla="*/ 80489 w 2377881"/>
                  <a:gd name="connsiteY4321" fmla="*/ 315381 h 509406"/>
                  <a:gd name="connsiteX4322" fmla="*/ 76107 w 2377881"/>
                  <a:gd name="connsiteY4322" fmla="*/ 313857 h 509406"/>
                  <a:gd name="connsiteX4323" fmla="*/ 74107 w 2377881"/>
                  <a:gd name="connsiteY4323" fmla="*/ 307856 h 509406"/>
                  <a:gd name="connsiteX4324" fmla="*/ 71059 w 2377881"/>
                  <a:gd name="connsiteY4324" fmla="*/ 306999 h 509406"/>
                  <a:gd name="connsiteX4325" fmla="*/ 67725 w 2377881"/>
                  <a:gd name="connsiteY4325" fmla="*/ 307666 h 509406"/>
                  <a:gd name="connsiteX4326" fmla="*/ 73154 w 2377881"/>
                  <a:gd name="connsiteY4326" fmla="*/ 303475 h 509406"/>
                  <a:gd name="connsiteX4327" fmla="*/ 73916 w 2377881"/>
                  <a:gd name="connsiteY4327" fmla="*/ 302713 h 509406"/>
                  <a:gd name="connsiteX4328" fmla="*/ 75250 w 2377881"/>
                  <a:gd name="connsiteY4328" fmla="*/ 301379 h 509406"/>
                  <a:gd name="connsiteX4329" fmla="*/ 74011 w 2377881"/>
                  <a:gd name="connsiteY4329" fmla="*/ 295474 h 509406"/>
                  <a:gd name="connsiteX4330" fmla="*/ 73726 w 2377881"/>
                  <a:gd name="connsiteY4330" fmla="*/ 295664 h 509406"/>
                  <a:gd name="connsiteX4331" fmla="*/ 64986 w 2377881"/>
                  <a:gd name="connsiteY4331" fmla="*/ 299691 h 509406"/>
                  <a:gd name="connsiteX4332" fmla="*/ 66296 w 2377881"/>
                  <a:gd name="connsiteY4332" fmla="*/ 299665 h 509406"/>
                  <a:gd name="connsiteX4333" fmla="*/ 66010 w 2377881"/>
                  <a:gd name="connsiteY4333" fmla="*/ 304427 h 509406"/>
                  <a:gd name="connsiteX4334" fmla="*/ 58105 w 2377881"/>
                  <a:gd name="connsiteY4334" fmla="*/ 305761 h 509406"/>
                  <a:gd name="connsiteX4335" fmla="*/ 54009 w 2377881"/>
                  <a:gd name="connsiteY4335" fmla="*/ 299284 h 509406"/>
                  <a:gd name="connsiteX4336" fmla="*/ 56771 w 2377881"/>
                  <a:gd name="connsiteY4336" fmla="*/ 299855 h 509406"/>
                  <a:gd name="connsiteX4337" fmla="*/ 63757 w 2377881"/>
                  <a:gd name="connsiteY4337" fmla="*/ 299716 h 509406"/>
                  <a:gd name="connsiteX4338" fmla="*/ 59283 w 2377881"/>
                  <a:gd name="connsiteY4338" fmla="*/ 292199 h 509406"/>
                  <a:gd name="connsiteX4339" fmla="*/ 57057 w 2377881"/>
                  <a:gd name="connsiteY4339" fmla="*/ 288901 h 509406"/>
                  <a:gd name="connsiteX4340" fmla="*/ 52866 w 2377881"/>
                  <a:gd name="connsiteY4340" fmla="*/ 292997 h 509406"/>
                  <a:gd name="connsiteX4341" fmla="*/ 48866 w 2377881"/>
                  <a:gd name="connsiteY4341" fmla="*/ 295378 h 509406"/>
                  <a:gd name="connsiteX4342" fmla="*/ 43722 w 2377881"/>
                  <a:gd name="connsiteY4342" fmla="*/ 295283 h 509406"/>
                  <a:gd name="connsiteX4343" fmla="*/ 42293 w 2377881"/>
                  <a:gd name="connsiteY4343" fmla="*/ 295283 h 509406"/>
                  <a:gd name="connsiteX4344" fmla="*/ 38102 w 2377881"/>
                  <a:gd name="connsiteY4344" fmla="*/ 294331 h 509406"/>
                  <a:gd name="connsiteX4345" fmla="*/ 31244 w 2377881"/>
                  <a:gd name="connsiteY4345" fmla="*/ 295855 h 509406"/>
                  <a:gd name="connsiteX4346" fmla="*/ 29530 w 2377881"/>
                  <a:gd name="connsiteY4346" fmla="*/ 299093 h 509406"/>
                  <a:gd name="connsiteX4347" fmla="*/ 27244 w 2377881"/>
                  <a:gd name="connsiteY4347" fmla="*/ 299284 h 509406"/>
                  <a:gd name="connsiteX4348" fmla="*/ 26577 w 2377881"/>
                  <a:gd name="connsiteY4348" fmla="*/ 299188 h 509406"/>
                  <a:gd name="connsiteX4349" fmla="*/ 25243 w 2377881"/>
                  <a:gd name="connsiteY4349" fmla="*/ 295378 h 509406"/>
                  <a:gd name="connsiteX4350" fmla="*/ 28768 w 2377881"/>
                  <a:gd name="connsiteY4350" fmla="*/ 288235 h 509406"/>
                  <a:gd name="connsiteX4351" fmla="*/ 30101 w 2377881"/>
                  <a:gd name="connsiteY4351" fmla="*/ 278233 h 509406"/>
                  <a:gd name="connsiteX4352" fmla="*/ 31911 w 2377881"/>
                  <a:gd name="connsiteY4352" fmla="*/ 274233 h 509406"/>
                  <a:gd name="connsiteX4353" fmla="*/ 31625 w 2377881"/>
                  <a:gd name="connsiteY4353" fmla="*/ 274233 h 509406"/>
                  <a:gd name="connsiteX4354" fmla="*/ 28291 w 2377881"/>
                  <a:gd name="connsiteY4354" fmla="*/ 274614 h 509406"/>
                  <a:gd name="connsiteX4355" fmla="*/ 20100 w 2377881"/>
                  <a:gd name="connsiteY4355" fmla="*/ 269470 h 509406"/>
                  <a:gd name="connsiteX4356" fmla="*/ 18576 w 2377881"/>
                  <a:gd name="connsiteY4356" fmla="*/ 270709 h 509406"/>
                  <a:gd name="connsiteX4357" fmla="*/ 17719 w 2377881"/>
                  <a:gd name="connsiteY4357" fmla="*/ 271375 h 509406"/>
                  <a:gd name="connsiteX4358" fmla="*/ 16576 w 2377881"/>
                  <a:gd name="connsiteY4358" fmla="*/ 276805 h 509406"/>
                  <a:gd name="connsiteX4359" fmla="*/ 12099 w 2377881"/>
                  <a:gd name="connsiteY4359" fmla="*/ 274328 h 509406"/>
                  <a:gd name="connsiteX4360" fmla="*/ 12480 w 2377881"/>
                  <a:gd name="connsiteY4360" fmla="*/ 272328 h 509406"/>
                  <a:gd name="connsiteX4361" fmla="*/ 12480 w 2377881"/>
                  <a:gd name="connsiteY4361" fmla="*/ 268137 h 509406"/>
                  <a:gd name="connsiteX4362" fmla="*/ 9813 w 2377881"/>
                  <a:gd name="connsiteY4362" fmla="*/ 262898 h 509406"/>
                  <a:gd name="connsiteX4363" fmla="*/ 8194 w 2377881"/>
                  <a:gd name="connsiteY4363" fmla="*/ 261755 h 509406"/>
                  <a:gd name="connsiteX4364" fmla="*/ 2479 w 2377881"/>
                  <a:gd name="connsiteY4364" fmla="*/ 260231 h 509406"/>
                  <a:gd name="connsiteX4365" fmla="*/ 5336 w 2377881"/>
                  <a:gd name="connsiteY4365" fmla="*/ 247563 h 509406"/>
                  <a:gd name="connsiteX4366" fmla="*/ 15242 w 2377881"/>
                  <a:gd name="connsiteY4366" fmla="*/ 247087 h 509406"/>
                  <a:gd name="connsiteX4367" fmla="*/ 19052 w 2377881"/>
                  <a:gd name="connsiteY4367" fmla="*/ 246896 h 509406"/>
                  <a:gd name="connsiteX4368" fmla="*/ 22005 w 2377881"/>
                  <a:gd name="connsiteY4368" fmla="*/ 243086 h 509406"/>
                  <a:gd name="connsiteX4369" fmla="*/ 20005 w 2377881"/>
                  <a:gd name="connsiteY4369" fmla="*/ 239562 h 509406"/>
                  <a:gd name="connsiteX4370" fmla="*/ 22195 w 2377881"/>
                  <a:gd name="connsiteY4370" fmla="*/ 238133 h 509406"/>
                  <a:gd name="connsiteX4371" fmla="*/ 23910 w 2377881"/>
                  <a:gd name="connsiteY4371" fmla="*/ 236990 h 509406"/>
                  <a:gd name="connsiteX4372" fmla="*/ 30958 w 2377881"/>
                  <a:gd name="connsiteY4372" fmla="*/ 239752 h 509406"/>
                  <a:gd name="connsiteX4373" fmla="*/ 32673 w 2377881"/>
                  <a:gd name="connsiteY4373" fmla="*/ 237847 h 509406"/>
                  <a:gd name="connsiteX4374" fmla="*/ 30673 w 2377881"/>
                  <a:gd name="connsiteY4374" fmla="*/ 234704 h 509406"/>
                  <a:gd name="connsiteX4375" fmla="*/ 33244 w 2377881"/>
                  <a:gd name="connsiteY4375" fmla="*/ 233371 h 509406"/>
                  <a:gd name="connsiteX4376" fmla="*/ 34197 w 2377881"/>
                  <a:gd name="connsiteY4376" fmla="*/ 233847 h 509406"/>
                  <a:gd name="connsiteX4377" fmla="*/ 32197 w 2377881"/>
                  <a:gd name="connsiteY4377" fmla="*/ 229180 h 509406"/>
                  <a:gd name="connsiteX4378" fmla="*/ 29149 w 2377881"/>
                  <a:gd name="connsiteY4378" fmla="*/ 228513 h 509406"/>
                  <a:gd name="connsiteX4379" fmla="*/ 28101 w 2377881"/>
                  <a:gd name="connsiteY4379" fmla="*/ 228322 h 509406"/>
                  <a:gd name="connsiteX4380" fmla="*/ 26101 w 2377881"/>
                  <a:gd name="connsiteY4380" fmla="*/ 228132 h 509406"/>
                  <a:gd name="connsiteX4381" fmla="*/ 25053 w 2377881"/>
                  <a:gd name="connsiteY4381" fmla="*/ 224417 h 509406"/>
                  <a:gd name="connsiteX4382" fmla="*/ 20862 w 2377881"/>
                  <a:gd name="connsiteY4382" fmla="*/ 221655 h 509406"/>
                  <a:gd name="connsiteX4383" fmla="*/ 18100 w 2377881"/>
                  <a:gd name="connsiteY4383" fmla="*/ 218416 h 509406"/>
                  <a:gd name="connsiteX4384" fmla="*/ 15623 w 2377881"/>
                  <a:gd name="connsiteY4384" fmla="*/ 226132 h 509406"/>
                  <a:gd name="connsiteX4385" fmla="*/ 9146 w 2377881"/>
                  <a:gd name="connsiteY4385" fmla="*/ 227370 h 509406"/>
                  <a:gd name="connsiteX4386" fmla="*/ 5146 w 2377881"/>
                  <a:gd name="connsiteY4386" fmla="*/ 223274 h 509406"/>
                  <a:gd name="connsiteX4387" fmla="*/ 5812 w 2377881"/>
                  <a:gd name="connsiteY4387" fmla="*/ 222512 h 509406"/>
                  <a:gd name="connsiteX4388" fmla="*/ 8099 w 2377881"/>
                  <a:gd name="connsiteY4388" fmla="*/ 222322 h 509406"/>
                  <a:gd name="connsiteX4389" fmla="*/ 9241 w 2377881"/>
                  <a:gd name="connsiteY4389" fmla="*/ 222798 h 509406"/>
                  <a:gd name="connsiteX4390" fmla="*/ 11908 w 2377881"/>
                  <a:gd name="connsiteY4390" fmla="*/ 220036 h 509406"/>
                  <a:gd name="connsiteX4391" fmla="*/ 17814 w 2377881"/>
                  <a:gd name="connsiteY4391" fmla="*/ 212130 h 509406"/>
                  <a:gd name="connsiteX4392" fmla="*/ 23624 w 2377881"/>
                  <a:gd name="connsiteY4392" fmla="*/ 207844 h 509406"/>
                  <a:gd name="connsiteX4393" fmla="*/ 21243 w 2377881"/>
                  <a:gd name="connsiteY4393" fmla="*/ 205558 h 509406"/>
                  <a:gd name="connsiteX4394" fmla="*/ 21529 w 2377881"/>
                  <a:gd name="connsiteY4394" fmla="*/ 205558 h 509406"/>
                  <a:gd name="connsiteX4395" fmla="*/ 29339 w 2377881"/>
                  <a:gd name="connsiteY4395" fmla="*/ 200890 h 509406"/>
                  <a:gd name="connsiteX4396" fmla="*/ 30292 w 2377881"/>
                  <a:gd name="connsiteY4396" fmla="*/ 200033 h 509406"/>
                  <a:gd name="connsiteX4397" fmla="*/ 30673 w 2377881"/>
                  <a:gd name="connsiteY4397" fmla="*/ 194890 h 509406"/>
                  <a:gd name="connsiteX4398" fmla="*/ 37531 w 2377881"/>
                  <a:gd name="connsiteY4398" fmla="*/ 195080 h 509406"/>
                  <a:gd name="connsiteX4399" fmla="*/ 38483 w 2377881"/>
                  <a:gd name="connsiteY4399" fmla="*/ 202033 h 509406"/>
                  <a:gd name="connsiteX4400" fmla="*/ 44198 w 2377881"/>
                  <a:gd name="connsiteY4400" fmla="*/ 205748 h 509406"/>
                  <a:gd name="connsiteX4401" fmla="*/ 44579 w 2377881"/>
                  <a:gd name="connsiteY4401" fmla="*/ 203653 h 509406"/>
                  <a:gd name="connsiteX4402" fmla="*/ 43055 w 2377881"/>
                  <a:gd name="connsiteY4402" fmla="*/ 197557 h 509406"/>
                  <a:gd name="connsiteX4403" fmla="*/ 47818 w 2377881"/>
                  <a:gd name="connsiteY4403" fmla="*/ 187079 h 509406"/>
                  <a:gd name="connsiteX4404" fmla="*/ 53818 w 2377881"/>
                  <a:gd name="connsiteY4404" fmla="*/ 190508 h 509406"/>
                  <a:gd name="connsiteX4405" fmla="*/ 56104 w 2377881"/>
                  <a:gd name="connsiteY4405" fmla="*/ 191842 h 509406"/>
                  <a:gd name="connsiteX4406" fmla="*/ 60391 w 2377881"/>
                  <a:gd name="connsiteY4406" fmla="*/ 184126 h 509406"/>
                  <a:gd name="connsiteX4407" fmla="*/ 65725 w 2377881"/>
                  <a:gd name="connsiteY4407" fmla="*/ 187365 h 509406"/>
                  <a:gd name="connsiteX4408" fmla="*/ 68011 w 2377881"/>
                  <a:gd name="connsiteY4408" fmla="*/ 189079 h 509406"/>
                  <a:gd name="connsiteX4409" fmla="*/ 69535 w 2377881"/>
                  <a:gd name="connsiteY4409" fmla="*/ 190222 h 509406"/>
                  <a:gd name="connsiteX4410" fmla="*/ 73535 w 2377881"/>
                  <a:gd name="connsiteY4410" fmla="*/ 185269 h 509406"/>
                  <a:gd name="connsiteX4411" fmla="*/ 74392 w 2377881"/>
                  <a:gd name="connsiteY4411" fmla="*/ 185174 h 509406"/>
                  <a:gd name="connsiteX4412" fmla="*/ 77726 w 2377881"/>
                  <a:gd name="connsiteY4412" fmla="*/ 184984 h 509406"/>
                  <a:gd name="connsiteX4413" fmla="*/ 82489 w 2377881"/>
                  <a:gd name="connsiteY4413" fmla="*/ 186793 h 509406"/>
                  <a:gd name="connsiteX4414" fmla="*/ 77726 w 2377881"/>
                  <a:gd name="connsiteY4414" fmla="*/ 191365 h 509406"/>
                  <a:gd name="connsiteX4415" fmla="*/ 79726 w 2377881"/>
                  <a:gd name="connsiteY4415" fmla="*/ 197652 h 509406"/>
                  <a:gd name="connsiteX4416" fmla="*/ 84870 w 2377881"/>
                  <a:gd name="connsiteY4416" fmla="*/ 194223 h 509406"/>
                  <a:gd name="connsiteX4417" fmla="*/ 85918 w 2377881"/>
                  <a:gd name="connsiteY4417" fmla="*/ 195271 h 509406"/>
                  <a:gd name="connsiteX4418" fmla="*/ 97348 w 2377881"/>
                  <a:gd name="connsiteY4418" fmla="*/ 194699 h 509406"/>
                  <a:gd name="connsiteX4419" fmla="*/ 97729 w 2377881"/>
                  <a:gd name="connsiteY4419" fmla="*/ 194128 h 509406"/>
                  <a:gd name="connsiteX4420" fmla="*/ 96109 w 2377881"/>
                  <a:gd name="connsiteY4420" fmla="*/ 189746 h 509406"/>
                  <a:gd name="connsiteX4421" fmla="*/ 94871 w 2377881"/>
                  <a:gd name="connsiteY4421" fmla="*/ 182126 h 509406"/>
                  <a:gd name="connsiteX4422" fmla="*/ 99634 w 2377881"/>
                  <a:gd name="connsiteY4422" fmla="*/ 180221 h 509406"/>
                  <a:gd name="connsiteX4423" fmla="*/ 102110 w 2377881"/>
                  <a:gd name="connsiteY4423" fmla="*/ 184222 h 509406"/>
                  <a:gd name="connsiteX4424" fmla="*/ 110397 w 2377881"/>
                  <a:gd name="connsiteY4424" fmla="*/ 178602 h 509406"/>
                  <a:gd name="connsiteX4425" fmla="*/ 110683 w 2377881"/>
                  <a:gd name="connsiteY4425" fmla="*/ 176602 h 509406"/>
                  <a:gd name="connsiteX4426" fmla="*/ 112683 w 2377881"/>
                  <a:gd name="connsiteY4426" fmla="*/ 174601 h 509406"/>
                  <a:gd name="connsiteX4427" fmla="*/ 113635 w 2377881"/>
                  <a:gd name="connsiteY4427" fmla="*/ 174506 h 509406"/>
                  <a:gd name="connsiteX4428" fmla="*/ 125923 w 2377881"/>
                  <a:gd name="connsiteY4428" fmla="*/ 181174 h 509406"/>
                  <a:gd name="connsiteX4429" fmla="*/ 130876 w 2377881"/>
                  <a:gd name="connsiteY4429" fmla="*/ 180126 h 509406"/>
                  <a:gd name="connsiteX4430" fmla="*/ 133448 w 2377881"/>
                  <a:gd name="connsiteY4430" fmla="*/ 179554 h 509406"/>
                  <a:gd name="connsiteX4431" fmla="*/ 132114 w 2377881"/>
                  <a:gd name="connsiteY4431" fmla="*/ 182507 h 509406"/>
                  <a:gd name="connsiteX4432" fmla="*/ 137067 w 2377881"/>
                  <a:gd name="connsiteY4432" fmla="*/ 186222 h 509406"/>
                  <a:gd name="connsiteX4433" fmla="*/ 138400 w 2377881"/>
                  <a:gd name="connsiteY4433" fmla="*/ 183936 h 509406"/>
                  <a:gd name="connsiteX4434" fmla="*/ 139829 w 2377881"/>
                  <a:gd name="connsiteY4434" fmla="*/ 181555 h 509406"/>
                  <a:gd name="connsiteX4435" fmla="*/ 141449 w 2377881"/>
                  <a:gd name="connsiteY4435" fmla="*/ 175744 h 509406"/>
                  <a:gd name="connsiteX4436" fmla="*/ 153355 w 2377881"/>
                  <a:gd name="connsiteY4436" fmla="*/ 181078 h 509406"/>
                  <a:gd name="connsiteX4437" fmla="*/ 154593 w 2377881"/>
                  <a:gd name="connsiteY4437" fmla="*/ 180602 h 509406"/>
                  <a:gd name="connsiteX4438" fmla="*/ 156784 w 2377881"/>
                  <a:gd name="connsiteY4438" fmla="*/ 179840 h 509406"/>
                  <a:gd name="connsiteX4439" fmla="*/ 157165 w 2377881"/>
                  <a:gd name="connsiteY4439" fmla="*/ 179650 h 509406"/>
                  <a:gd name="connsiteX4440" fmla="*/ 162118 w 2377881"/>
                  <a:gd name="connsiteY4440" fmla="*/ 182126 h 509406"/>
                  <a:gd name="connsiteX4441" fmla="*/ 159927 w 2377881"/>
                  <a:gd name="connsiteY4441" fmla="*/ 194604 h 509406"/>
                  <a:gd name="connsiteX4442" fmla="*/ 160117 w 2377881"/>
                  <a:gd name="connsiteY4442" fmla="*/ 194604 h 509406"/>
                  <a:gd name="connsiteX4443" fmla="*/ 162118 w 2377881"/>
                  <a:gd name="connsiteY4443" fmla="*/ 194985 h 509406"/>
                  <a:gd name="connsiteX4444" fmla="*/ 169642 w 2377881"/>
                  <a:gd name="connsiteY4444" fmla="*/ 191270 h 509406"/>
                  <a:gd name="connsiteX4445" fmla="*/ 169738 w 2377881"/>
                  <a:gd name="connsiteY4445" fmla="*/ 189175 h 509406"/>
                  <a:gd name="connsiteX4446" fmla="*/ 169833 w 2377881"/>
                  <a:gd name="connsiteY4446" fmla="*/ 186889 h 509406"/>
                  <a:gd name="connsiteX4447" fmla="*/ 174024 w 2377881"/>
                  <a:gd name="connsiteY4447" fmla="*/ 181269 h 509406"/>
                  <a:gd name="connsiteX4448" fmla="*/ 167547 w 2377881"/>
                  <a:gd name="connsiteY4448" fmla="*/ 176506 h 509406"/>
                  <a:gd name="connsiteX4449" fmla="*/ 165833 w 2377881"/>
                  <a:gd name="connsiteY4449" fmla="*/ 173649 h 509406"/>
                  <a:gd name="connsiteX4450" fmla="*/ 171983 w 2377881"/>
                  <a:gd name="connsiteY4450" fmla="*/ 167235 h 509406"/>
                  <a:gd name="connsiteX4451" fmla="*/ 167833 w 2377881"/>
                  <a:gd name="connsiteY4451" fmla="*/ 168506 h 509406"/>
                  <a:gd name="connsiteX4452" fmla="*/ 157641 w 2377881"/>
                  <a:gd name="connsiteY4452" fmla="*/ 175745 h 509406"/>
                  <a:gd name="connsiteX4453" fmla="*/ 152784 w 2377881"/>
                  <a:gd name="connsiteY4453" fmla="*/ 176697 h 509406"/>
                  <a:gd name="connsiteX4454" fmla="*/ 151069 w 2377881"/>
                  <a:gd name="connsiteY4454" fmla="*/ 177078 h 509406"/>
                  <a:gd name="connsiteX4455" fmla="*/ 148307 w 2377881"/>
                  <a:gd name="connsiteY4455" fmla="*/ 173173 h 509406"/>
                  <a:gd name="connsiteX4456" fmla="*/ 154212 w 2377881"/>
                  <a:gd name="connsiteY4456" fmla="*/ 169839 h 509406"/>
                  <a:gd name="connsiteX4457" fmla="*/ 165738 w 2377881"/>
                  <a:gd name="connsiteY4457" fmla="*/ 165553 h 509406"/>
                  <a:gd name="connsiteX4458" fmla="*/ 172199 w 2377881"/>
                  <a:gd name="connsiteY4458" fmla="*/ 167009 h 509406"/>
                  <a:gd name="connsiteX4459" fmla="*/ 172500 w 2377881"/>
                  <a:gd name="connsiteY4459" fmla="*/ 166696 h 509406"/>
                  <a:gd name="connsiteX4460" fmla="*/ 172500 w 2377881"/>
                  <a:gd name="connsiteY4460" fmla="*/ 166029 h 509406"/>
                  <a:gd name="connsiteX4461" fmla="*/ 172500 w 2377881"/>
                  <a:gd name="connsiteY4461" fmla="*/ 164981 h 509406"/>
                  <a:gd name="connsiteX4462" fmla="*/ 177358 w 2377881"/>
                  <a:gd name="connsiteY4462" fmla="*/ 161933 h 509406"/>
                  <a:gd name="connsiteX4463" fmla="*/ 184025 w 2377881"/>
                  <a:gd name="connsiteY4463" fmla="*/ 159742 h 509406"/>
                  <a:gd name="connsiteX4464" fmla="*/ 189740 w 2377881"/>
                  <a:gd name="connsiteY4464" fmla="*/ 159457 h 509406"/>
                  <a:gd name="connsiteX4465" fmla="*/ 191645 w 2377881"/>
                  <a:gd name="connsiteY4465" fmla="*/ 160409 h 509406"/>
                  <a:gd name="connsiteX4466" fmla="*/ 190788 w 2377881"/>
                  <a:gd name="connsiteY4466" fmla="*/ 154408 h 509406"/>
                  <a:gd name="connsiteX4467" fmla="*/ 190312 w 2377881"/>
                  <a:gd name="connsiteY4467" fmla="*/ 150122 h 509406"/>
                  <a:gd name="connsiteX4468" fmla="*/ 190026 w 2377881"/>
                  <a:gd name="connsiteY4468" fmla="*/ 147360 h 509406"/>
                  <a:gd name="connsiteX4469" fmla="*/ 184692 w 2377881"/>
                  <a:gd name="connsiteY4469" fmla="*/ 146503 h 509406"/>
                  <a:gd name="connsiteX4470" fmla="*/ 184216 w 2377881"/>
                  <a:gd name="connsiteY4470" fmla="*/ 144883 h 509406"/>
                  <a:gd name="connsiteX4471" fmla="*/ 184216 w 2377881"/>
                  <a:gd name="connsiteY4471" fmla="*/ 144788 h 509406"/>
                  <a:gd name="connsiteX4472" fmla="*/ 181168 w 2377881"/>
                  <a:gd name="connsiteY4472" fmla="*/ 141264 h 509406"/>
                  <a:gd name="connsiteX4473" fmla="*/ 180215 w 2377881"/>
                  <a:gd name="connsiteY4473" fmla="*/ 139454 h 509406"/>
                  <a:gd name="connsiteX4474" fmla="*/ 182596 w 2377881"/>
                  <a:gd name="connsiteY4474" fmla="*/ 135644 h 509406"/>
                  <a:gd name="connsiteX4475" fmla="*/ 184120 w 2377881"/>
                  <a:gd name="connsiteY4475" fmla="*/ 134596 h 509406"/>
                  <a:gd name="connsiteX4476" fmla="*/ 187931 w 2377881"/>
                  <a:gd name="connsiteY4476" fmla="*/ 134025 h 509406"/>
                  <a:gd name="connsiteX4477" fmla="*/ 194026 w 2377881"/>
                  <a:gd name="connsiteY4477" fmla="*/ 135930 h 509406"/>
                  <a:gd name="connsiteX4478" fmla="*/ 205457 w 2377881"/>
                  <a:gd name="connsiteY4478" fmla="*/ 125357 h 509406"/>
                  <a:gd name="connsiteX4479" fmla="*/ 205837 w 2377881"/>
                  <a:gd name="connsiteY4479" fmla="*/ 126976 h 509406"/>
                  <a:gd name="connsiteX4480" fmla="*/ 211457 w 2377881"/>
                  <a:gd name="connsiteY4480" fmla="*/ 129167 h 509406"/>
                  <a:gd name="connsiteX4481" fmla="*/ 221458 w 2377881"/>
                  <a:gd name="connsiteY4481" fmla="*/ 126119 h 509406"/>
                  <a:gd name="connsiteX4482" fmla="*/ 227174 w 2377881"/>
                  <a:gd name="connsiteY4482" fmla="*/ 128405 h 509406"/>
                  <a:gd name="connsiteX4483" fmla="*/ 233555 w 2377881"/>
                  <a:gd name="connsiteY4483" fmla="*/ 132120 h 509406"/>
                  <a:gd name="connsiteX4484" fmla="*/ 236794 w 2377881"/>
                  <a:gd name="connsiteY4484" fmla="*/ 131358 h 509406"/>
                  <a:gd name="connsiteX4485" fmla="*/ 248224 w 2377881"/>
                  <a:gd name="connsiteY4485" fmla="*/ 123833 h 509406"/>
                  <a:gd name="connsiteX4486" fmla="*/ 252129 w 2377881"/>
                  <a:gd name="connsiteY4486" fmla="*/ 121833 h 509406"/>
                  <a:gd name="connsiteX4487" fmla="*/ 249367 w 2377881"/>
                  <a:gd name="connsiteY4487" fmla="*/ 117356 h 509406"/>
                  <a:gd name="connsiteX4488" fmla="*/ 243747 w 2377881"/>
                  <a:gd name="connsiteY4488" fmla="*/ 114689 h 509406"/>
                  <a:gd name="connsiteX4489" fmla="*/ 242128 w 2377881"/>
                  <a:gd name="connsiteY4489" fmla="*/ 111355 h 509406"/>
                  <a:gd name="connsiteX4490" fmla="*/ 237460 w 2377881"/>
                  <a:gd name="connsiteY4490" fmla="*/ 107355 h 509406"/>
                  <a:gd name="connsiteX4491" fmla="*/ 235936 w 2377881"/>
                  <a:gd name="connsiteY4491" fmla="*/ 107069 h 509406"/>
                  <a:gd name="connsiteX4492" fmla="*/ 233460 w 2377881"/>
                  <a:gd name="connsiteY4492" fmla="*/ 110879 h 509406"/>
                  <a:gd name="connsiteX4493" fmla="*/ 235556 w 2377881"/>
                  <a:gd name="connsiteY4493" fmla="*/ 112879 h 509406"/>
                  <a:gd name="connsiteX4494" fmla="*/ 234984 w 2377881"/>
                  <a:gd name="connsiteY4494" fmla="*/ 115165 h 509406"/>
                  <a:gd name="connsiteX4495" fmla="*/ 236032 w 2377881"/>
                  <a:gd name="connsiteY4495" fmla="*/ 115832 h 509406"/>
                  <a:gd name="connsiteX4496" fmla="*/ 236794 w 2377881"/>
                  <a:gd name="connsiteY4496" fmla="*/ 116308 h 509406"/>
                  <a:gd name="connsiteX4497" fmla="*/ 235270 w 2377881"/>
                  <a:gd name="connsiteY4497" fmla="*/ 118404 h 509406"/>
                  <a:gd name="connsiteX4498" fmla="*/ 234508 w 2377881"/>
                  <a:gd name="connsiteY4498" fmla="*/ 118594 h 509406"/>
                  <a:gd name="connsiteX4499" fmla="*/ 231079 w 2377881"/>
                  <a:gd name="connsiteY4499" fmla="*/ 119452 h 509406"/>
                  <a:gd name="connsiteX4500" fmla="*/ 221840 w 2377881"/>
                  <a:gd name="connsiteY4500" fmla="*/ 124309 h 509406"/>
                  <a:gd name="connsiteX4501" fmla="*/ 219173 w 2377881"/>
                  <a:gd name="connsiteY4501" fmla="*/ 122976 h 509406"/>
                  <a:gd name="connsiteX4502" fmla="*/ 214791 w 2377881"/>
                  <a:gd name="connsiteY4502" fmla="*/ 122214 h 509406"/>
                  <a:gd name="connsiteX4503" fmla="*/ 209171 w 2377881"/>
                  <a:gd name="connsiteY4503" fmla="*/ 122595 h 509406"/>
                  <a:gd name="connsiteX4504" fmla="*/ 211267 w 2377881"/>
                  <a:gd name="connsiteY4504" fmla="*/ 116594 h 509406"/>
                  <a:gd name="connsiteX4505" fmla="*/ 211171 w 2377881"/>
                  <a:gd name="connsiteY4505" fmla="*/ 116118 h 509406"/>
                  <a:gd name="connsiteX4506" fmla="*/ 209743 w 2377881"/>
                  <a:gd name="connsiteY4506" fmla="*/ 113546 h 509406"/>
                  <a:gd name="connsiteX4507" fmla="*/ 207361 w 2377881"/>
                  <a:gd name="connsiteY4507" fmla="*/ 113641 h 509406"/>
                  <a:gd name="connsiteX4508" fmla="*/ 205742 w 2377881"/>
                  <a:gd name="connsiteY4508" fmla="*/ 114689 h 509406"/>
                  <a:gd name="connsiteX4509" fmla="*/ 196789 w 2377881"/>
                  <a:gd name="connsiteY4509" fmla="*/ 108403 h 509406"/>
                  <a:gd name="connsiteX4510" fmla="*/ 190883 w 2377881"/>
                  <a:gd name="connsiteY4510" fmla="*/ 109641 h 509406"/>
                  <a:gd name="connsiteX4511" fmla="*/ 186311 w 2377881"/>
                  <a:gd name="connsiteY4511" fmla="*/ 110593 h 509406"/>
                  <a:gd name="connsiteX4512" fmla="*/ 172405 w 2377881"/>
                  <a:gd name="connsiteY4512" fmla="*/ 111355 h 509406"/>
                  <a:gd name="connsiteX4513" fmla="*/ 169738 w 2377881"/>
                  <a:gd name="connsiteY4513" fmla="*/ 110212 h 509406"/>
                  <a:gd name="connsiteX4514" fmla="*/ 166975 w 2377881"/>
                  <a:gd name="connsiteY4514" fmla="*/ 109069 h 509406"/>
                  <a:gd name="connsiteX4515" fmla="*/ 165928 w 2377881"/>
                  <a:gd name="connsiteY4515" fmla="*/ 102497 h 509406"/>
                  <a:gd name="connsiteX4516" fmla="*/ 172119 w 2377881"/>
                  <a:gd name="connsiteY4516" fmla="*/ 104783 h 509406"/>
                  <a:gd name="connsiteX4517" fmla="*/ 173929 w 2377881"/>
                  <a:gd name="connsiteY4517" fmla="*/ 105450 h 509406"/>
                  <a:gd name="connsiteX4518" fmla="*/ 181263 w 2377881"/>
                  <a:gd name="connsiteY4518" fmla="*/ 99830 h 509406"/>
                  <a:gd name="connsiteX4519" fmla="*/ 192502 w 2377881"/>
                  <a:gd name="connsiteY4519" fmla="*/ 104116 h 509406"/>
                  <a:gd name="connsiteX4520" fmla="*/ 198217 w 2377881"/>
                  <a:gd name="connsiteY4520" fmla="*/ 99925 h 509406"/>
                  <a:gd name="connsiteX4521" fmla="*/ 199170 w 2377881"/>
                  <a:gd name="connsiteY4521" fmla="*/ 99259 h 509406"/>
                  <a:gd name="connsiteX4522" fmla="*/ 198122 w 2377881"/>
                  <a:gd name="connsiteY4522" fmla="*/ 96973 h 509406"/>
                  <a:gd name="connsiteX4523" fmla="*/ 191169 w 2377881"/>
                  <a:gd name="connsiteY4523" fmla="*/ 95449 h 509406"/>
                  <a:gd name="connsiteX4524" fmla="*/ 194408 w 2377881"/>
                  <a:gd name="connsiteY4524" fmla="*/ 90781 h 509406"/>
                  <a:gd name="connsiteX4525" fmla="*/ 194884 w 2377881"/>
                  <a:gd name="connsiteY4525" fmla="*/ 85066 h 509406"/>
                  <a:gd name="connsiteX4526" fmla="*/ 196408 w 2377881"/>
                  <a:gd name="connsiteY4526" fmla="*/ 85828 h 509406"/>
                  <a:gd name="connsiteX4527" fmla="*/ 198979 w 2377881"/>
                  <a:gd name="connsiteY4527" fmla="*/ 87067 h 509406"/>
                  <a:gd name="connsiteX4528" fmla="*/ 202504 w 2377881"/>
                  <a:gd name="connsiteY4528" fmla="*/ 91829 h 509406"/>
                  <a:gd name="connsiteX4529" fmla="*/ 202408 w 2377881"/>
                  <a:gd name="connsiteY4529" fmla="*/ 92305 h 509406"/>
                  <a:gd name="connsiteX4530" fmla="*/ 202313 w 2377881"/>
                  <a:gd name="connsiteY4530" fmla="*/ 93067 h 509406"/>
                  <a:gd name="connsiteX4531" fmla="*/ 205075 w 2377881"/>
                  <a:gd name="connsiteY4531" fmla="*/ 93829 h 509406"/>
                  <a:gd name="connsiteX4532" fmla="*/ 205933 w 2377881"/>
                  <a:gd name="connsiteY4532" fmla="*/ 93067 h 509406"/>
                  <a:gd name="connsiteX4533" fmla="*/ 206123 w 2377881"/>
                  <a:gd name="connsiteY4533" fmla="*/ 90019 h 509406"/>
                  <a:gd name="connsiteX4534" fmla="*/ 206695 w 2377881"/>
                  <a:gd name="connsiteY4534" fmla="*/ 87352 h 509406"/>
                  <a:gd name="connsiteX4535" fmla="*/ 209838 w 2377881"/>
                  <a:gd name="connsiteY4535" fmla="*/ 91258 h 509406"/>
                  <a:gd name="connsiteX4536" fmla="*/ 206885 w 2377881"/>
                  <a:gd name="connsiteY4536" fmla="*/ 97544 h 509406"/>
                  <a:gd name="connsiteX4537" fmla="*/ 210028 w 2377881"/>
                  <a:gd name="connsiteY4537" fmla="*/ 98306 h 509406"/>
                  <a:gd name="connsiteX4538" fmla="*/ 214696 w 2377881"/>
                  <a:gd name="connsiteY4538" fmla="*/ 95925 h 509406"/>
                  <a:gd name="connsiteX4539" fmla="*/ 214791 w 2377881"/>
                  <a:gd name="connsiteY4539" fmla="*/ 94972 h 509406"/>
                  <a:gd name="connsiteX4540" fmla="*/ 214982 w 2377881"/>
                  <a:gd name="connsiteY4540" fmla="*/ 93448 h 509406"/>
                  <a:gd name="connsiteX4541" fmla="*/ 218478 w 2377881"/>
                  <a:gd name="connsiteY4541" fmla="*/ 91547 h 509406"/>
                  <a:gd name="connsiteX4542" fmla="*/ 223649 w 2377881"/>
                  <a:gd name="connsiteY4542" fmla="*/ 94877 h 509406"/>
                  <a:gd name="connsiteX4543" fmla="*/ 220328 w 2377881"/>
                  <a:gd name="connsiteY4543" fmla="*/ 90541 h 509406"/>
                  <a:gd name="connsiteX4544" fmla="*/ 224792 w 2377881"/>
                  <a:gd name="connsiteY4544" fmla="*/ 88114 h 509406"/>
                  <a:gd name="connsiteX4545" fmla="*/ 219649 w 2377881"/>
                  <a:gd name="connsiteY4545" fmla="*/ 86305 h 509406"/>
                  <a:gd name="connsiteX4546" fmla="*/ 216601 w 2377881"/>
                  <a:gd name="connsiteY4546" fmla="*/ 87352 h 509406"/>
                  <a:gd name="connsiteX4547" fmla="*/ 217744 w 2377881"/>
                  <a:gd name="connsiteY4547" fmla="*/ 90305 h 509406"/>
                  <a:gd name="connsiteX4548" fmla="*/ 220220 w 2377881"/>
                  <a:gd name="connsiteY4548" fmla="*/ 90400 h 509406"/>
                  <a:gd name="connsiteX4549" fmla="*/ 220328 w 2377881"/>
                  <a:gd name="connsiteY4549" fmla="*/ 90541 h 509406"/>
                  <a:gd name="connsiteX4550" fmla="*/ 218478 w 2377881"/>
                  <a:gd name="connsiteY4550" fmla="*/ 91547 h 509406"/>
                  <a:gd name="connsiteX4551" fmla="*/ 218029 w 2377881"/>
                  <a:gd name="connsiteY4551" fmla="*/ 91258 h 509406"/>
                  <a:gd name="connsiteX4552" fmla="*/ 210505 w 2377881"/>
                  <a:gd name="connsiteY4552" fmla="*/ 87352 h 509406"/>
                  <a:gd name="connsiteX4553" fmla="*/ 214124 w 2377881"/>
                  <a:gd name="connsiteY4553" fmla="*/ 83638 h 509406"/>
                  <a:gd name="connsiteX4554" fmla="*/ 224125 w 2377881"/>
                  <a:gd name="connsiteY4554" fmla="*/ 79542 h 509406"/>
                  <a:gd name="connsiteX4555" fmla="*/ 219458 w 2377881"/>
                  <a:gd name="connsiteY4555" fmla="*/ 78494 h 509406"/>
                  <a:gd name="connsiteX4556" fmla="*/ 217458 w 2377881"/>
                  <a:gd name="connsiteY4556" fmla="*/ 77923 h 509406"/>
                  <a:gd name="connsiteX4557" fmla="*/ 211362 w 2377881"/>
                  <a:gd name="connsiteY4557" fmla="*/ 74779 h 509406"/>
                  <a:gd name="connsiteX4558" fmla="*/ 210981 w 2377881"/>
                  <a:gd name="connsiteY4558" fmla="*/ 74494 h 509406"/>
                  <a:gd name="connsiteX4559" fmla="*/ 213172 w 2377881"/>
                  <a:gd name="connsiteY4559" fmla="*/ 72684 h 509406"/>
                  <a:gd name="connsiteX4560" fmla="*/ 214029 w 2377881"/>
                  <a:gd name="connsiteY4560" fmla="*/ 72874 h 509406"/>
                  <a:gd name="connsiteX4561" fmla="*/ 216982 w 2377881"/>
                  <a:gd name="connsiteY4561" fmla="*/ 73446 h 509406"/>
                  <a:gd name="connsiteX4562" fmla="*/ 229364 w 2377881"/>
                  <a:gd name="connsiteY4562" fmla="*/ 68969 h 509406"/>
                  <a:gd name="connsiteX4563" fmla="*/ 234412 w 2377881"/>
                  <a:gd name="connsiteY4563" fmla="*/ 70398 h 509406"/>
                  <a:gd name="connsiteX4564" fmla="*/ 238508 w 2377881"/>
                  <a:gd name="connsiteY4564" fmla="*/ 71636 h 509406"/>
                  <a:gd name="connsiteX4565" fmla="*/ 244985 w 2377881"/>
                  <a:gd name="connsiteY4565" fmla="*/ 72589 h 509406"/>
                  <a:gd name="connsiteX4566" fmla="*/ 245938 w 2377881"/>
                  <a:gd name="connsiteY4566" fmla="*/ 76399 h 509406"/>
                  <a:gd name="connsiteX4567" fmla="*/ 253272 w 2377881"/>
                  <a:gd name="connsiteY4567" fmla="*/ 68874 h 509406"/>
                  <a:gd name="connsiteX4568" fmla="*/ 260130 w 2377881"/>
                  <a:gd name="connsiteY4568" fmla="*/ 67064 h 509406"/>
                  <a:gd name="connsiteX4569" fmla="*/ 262892 w 2377881"/>
                  <a:gd name="connsiteY4569" fmla="*/ 67445 h 509406"/>
                  <a:gd name="connsiteX4570" fmla="*/ 270798 w 2377881"/>
                  <a:gd name="connsiteY4570" fmla="*/ 69445 h 509406"/>
                  <a:gd name="connsiteX4571" fmla="*/ 271179 w 2377881"/>
                  <a:gd name="connsiteY4571" fmla="*/ 69541 h 509406"/>
                  <a:gd name="connsiteX4572" fmla="*/ 272893 w 2377881"/>
                  <a:gd name="connsiteY4572" fmla="*/ 72208 h 509406"/>
                  <a:gd name="connsiteX4573" fmla="*/ 276227 w 2377881"/>
                  <a:gd name="connsiteY4573" fmla="*/ 77256 h 509406"/>
                  <a:gd name="connsiteX4574" fmla="*/ 282990 w 2377881"/>
                  <a:gd name="connsiteY4574" fmla="*/ 75256 h 509406"/>
                  <a:gd name="connsiteX4575" fmla="*/ 286133 w 2377881"/>
                  <a:gd name="connsiteY4575" fmla="*/ 75732 h 509406"/>
                  <a:gd name="connsiteX4576" fmla="*/ 285562 w 2377881"/>
                  <a:gd name="connsiteY4576" fmla="*/ 67255 h 509406"/>
                  <a:gd name="connsiteX4577" fmla="*/ 288705 w 2377881"/>
                  <a:gd name="connsiteY4577" fmla="*/ 62111 h 509406"/>
                  <a:gd name="connsiteX4578" fmla="*/ 297277 w 2377881"/>
                  <a:gd name="connsiteY4578" fmla="*/ 61444 h 509406"/>
                  <a:gd name="connsiteX4579" fmla="*/ 298897 w 2377881"/>
                  <a:gd name="connsiteY4579" fmla="*/ 61159 h 509406"/>
                  <a:gd name="connsiteX4580" fmla="*/ 316994 w 2377881"/>
                  <a:gd name="connsiteY4580" fmla="*/ 58587 h 509406"/>
                  <a:gd name="connsiteX4581" fmla="*/ 327376 w 2377881"/>
                  <a:gd name="connsiteY4581" fmla="*/ 59920 h 509406"/>
                  <a:gd name="connsiteX4582" fmla="*/ 329377 w 2377881"/>
                  <a:gd name="connsiteY4582" fmla="*/ 61825 h 509406"/>
                  <a:gd name="connsiteX4583" fmla="*/ 333853 w 2377881"/>
                  <a:gd name="connsiteY4583" fmla="*/ 57063 h 509406"/>
                  <a:gd name="connsiteX4584" fmla="*/ 334711 w 2377881"/>
                  <a:gd name="connsiteY4584" fmla="*/ 56968 h 509406"/>
                  <a:gd name="connsiteX4585" fmla="*/ 341188 w 2377881"/>
                  <a:gd name="connsiteY4585" fmla="*/ 56015 h 509406"/>
                  <a:gd name="connsiteX4586" fmla="*/ 355190 w 2377881"/>
                  <a:gd name="connsiteY4586" fmla="*/ 56396 h 509406"/>
                  <a:gd name="connsiteX4587" fmla="*/ 360714 w 2377881"/>
                  <a:gd name="connsiteY4587" fmla="*/ 60587 h 509406"/>
                  <a:gd name="connsiteX4588" fmla="*/ 369477 w 2377881"/>
                  <a:gd name="connsiteY4588" fmla="*/ 53158 h 509406"/>
                  <a:gd name="connsiteX4589" fmla="*/ 371191 w 2377881"/>
                  <a:gd name="connsiteY4589" fmla="*/ 51729 h 509406"/>
                  <a:gd name="connsiteX4590" fmla="*/ 375573 w 2377881"/>
                  <a:gd name="connsiteY4590" fmla="*/ 53348 h 509406"/>
                  <a:gd name="connsiteX4591" fmla="*/ 381478 w 2377881"/>
                  <a:gd name="connsiteY4591" fmla="*/ 52205 h 509406"/>
                  <a:gd name="connsiteX4592" fmla="*/ 386241 w 2377881"/>
                  <a:gd name="connsiteY4592" fmla="*/ 51348 h 509406"/>
                  <a:gd name="connsiteX4593" fmla="*/ 394528 w 2377881"/>
                  <a:gd name="connsiteY4593" fmla="*/ 49824 h 509406"/>
                  <a:gd name="connsiteX4594" fmla="*/ 401005 w 2377881"/>
                  <a:gd name="connsiteY4594" fmla="*/ 48967 h 509406"/>
                  <a:gd name="connsiteX4595" fmla="*/ 412340 w 2377881"/>
                  <a:gd name="connsiteY4595" fmla="*/ 48586 h 509406"/>
                  <a:gd name="connsiteX4596" fmla="*/ 419388 w 2377881"/>
                  <a:gd name="connsiteY4596" fmla="*/ 48300 h 509406"/>
                  <a:gd name="connsiteX4597" fmla="*/ 427103 w 2377881"/>
                  <a:gd name="connsiteY4597" fmla="*/ 46490 h 509406"/>
                  <a:gd name="connsiteX4598" fmla="*/ 431580 w 2377881"/>
                  <a:gd name="connsiteY4598" fmla="*/ 45347 h 509406"/>
                  <a:gd name="connsiteX4599" fmla="*/ 435771 w 2377881"/>
                  <a:gd name="connsiteY4599" fmla="*/ 49252 h 509406"/>
                  <a:gd name="connsiteX4600" fmla="*/ 440438 w 2377881"/>
                  <a:gd name="connsiteY4600" fmla="*/ 49062 h 509406"/>
                  <a:gd name="connsiteX4601" fmla="*/ 442343 w 2377881"/>
                  <a:gd name="connsiteY4601" fmla="*/ 50586 h 509406"/>
                  <a:gd name="connsiteX4602" fmla="*/ 448630 w 2377881"/>
                  <a:gd name="connsiteY4602" fmla="*/ 44776 h 509406"/>
                  <a:gd name="connsiteX4603" fmla="*/ 457774 w 2377881"/>
                  <a:gd name="connsiteY4603" fmla="*/ 45252 h 509406"/>
                  <a:gd name="connsiteX4604" fmla="*/ 460250 w 2377881"/>
                  <a:gd name="connsiteY4604" fmla="*/ 44585 h 509406"/>
                  <a:gd name="connsiteX4605" fmla="*/ 474538 w 2377881"/>
                  <a:gd name="connsiteY4605" fmla="*/ 42394 h 509406"/>
                  <a:gd name="connsiteX4606" fmla="*/ 495588 w 2377881"/>
                  <a:gd name="connsiteY4606" fmla="*/ 40680 h 509406"/>
                  <a:gd name="connsiteX4607" fmla="*/ 497207 w 2377881"/>
                  <a:gd name="connsiteY4607" fmla="*/ 41442 h 509406"/>
                  <a:gd name="connsiteX4608" fmla="*/ 505113 w 2377881"/>
                  <a:gd name="connsiteY4608" fmla="*/ 46300 h 509406"/>
                  <a:gd name="connsiteX4609" fmla="*/ 513971 w 2377881"/>
                  <a:gd name="connsiteY4609" fmla="*/ 44490 h 509406"/>
                  <a:gd name="connsiteX4610" fmla="*/ 514352 w 2377881"/>
                  <a:gd name="connsiteY4610" fmla="*/ 44395 h 509406"/>
                  <a:gd name="connsiteX4611" fmla="*/ 513400 w 2377881"/>
                  <a:gd name="connsiteY4611" fmla="*/ 47538 h 509406"/>
                  <a:gd name="connsiteX4612" fmla="*/ 516162 w 2377881"/>
                  <a:gd name="connsiteY4612" fmla="*/ 54491 h 509406"/>
                  <a:gd name="connsiteX4613" fmla="*/ 529973 w 2377881"/>
                  <a:gd name="connsiteY4613" fmla="*/ 52777 h 509406"/>
                  <a:gd name="connsiteX4614" fmla="*/ 530831 w 2377881"/>
                  <a:gd name="connsiteY4614" fmla="*/ 52777 h 509406"/>
                  <a:gd name="connsiteX4615" fmla="*/ 531688 w 2377881"/>
                  <a:gd name="connsiteY4615" fmla="*/ 52777 h 509406"/>
                  <a:gd name="connsiteX4616" fmla="*/ 540260 w 2377881"/>
                  <a:gd name="connsiteY4616" fmla="*/ 57444 h 509406"/>
                  <a:gd name="connsiteX4617" fmla="*/ 543213 w 2377881"/>
                  <a:gd name="connsiteY4617" fmla="*/ 53824 h 509406"/>
                  <a:gd name="connsiteX4618" fmla="*/ 545690 w 2377881"/>
                  <a:gd name="connsiteY4618" fmla="*/ 50872 h 509406"/>
                  <a:gd name="connsiteX4619" fmla="*/ 538260 w 2377881"/>
                  <a:gd name="connsiteY4619" fmla="*/ 44490 h 509406"/>
                  <a:gd name="connsiteX4620" fmla="*/ 545023 w 2377881"/>
                  <a:gd name="connsiteY4620" fmla="*/ 41728 h 509406"/>
                  <a:gd name="connsiteX4621" fmla="*/ 549309 w 2377881"/>
                  <a:gd name="connsiteY4621" fmla="*/ 38203 h 509406"/>
                  <a:gd name="connsiteX4622" fmla="*/ 554738 w 2377881"/>
                  <a:gd name="connsiteY4622" fmla="*/ 39727 h 509406"/>
                  <a:gd name="connsiteX4623" fmla="*/ 556929 w 2377881"/>
                  <a:gd name="connsiteY4623" fmla="*/ 40394 h 509406"/>
                  <a:gd name="connsiteX4624" fmla="*/ 560358 w 2377881"/>
                  <a:gd name="connsiteY4624" fmla="*/ 37441 h 509406"/>
                  <a:gd name="connsiteX4625" fmla="*/ 565501 w 2377881"/>
                  <a:gd name="connsiteY4625" fmla="*/ 36870 h 509406"/>
                  <a:gd name="connsiteX4626" fmla="*/ 574931 w 2377881"/>
                  <a:gd name="connsiteY4626" fmla="*/ 34012 h 509406"/>
                  <a:gd name="connsiteX4627" fmla="*/ 590267 w 2377881"/>
                  <a:gd name="connsiteY4627" fmla="*/ 34489 h 509406"/>
                  <a:gd name="connsiteX4628" fmla="*/ 592934 w 2377881"/>
                  <a:gd name="connsiteY4628" fmla="*/ 32869 h 509406"/>
                  <a:gd name="connsiteX4629" fmla="*/ 596172 w 2377881"/>
                  <a:gd name="connsiteY4629" fmla="*/ 31917 h 509406"/>
                  <a:gd name="connsiteX4630" fmla="*/ 599410 w 2377881"/>
                  <a:gd name="connsiteY4630" fmla="*/ 36108 h 509406"/>
                  <a:gd name="connsiteX4631" fmla="*/ 613222 w 2377881"/>
                  <a:gd name="connsiteY4631" fmla="*/ 36394 h 509406"/>
                  <a:gd name="connsiteX4632" fmla="*/ 614746 w 2377881"/>
                  <a:gd name="connsiteY4632" fmla="*/ 35917 h 509406"/>
                  <a:gd name="connsiteX4633" fmla="*/ 643892 w 2377881"/>
                  <a:gd name="connsiteY4633" fmla="*/ 32012 h 509406"/>
                  <a:gd name="connsiteX4634" fmla="*/ 648655 w 2377881"/>
                  <a:gd name="connsiteY4634" fmla="*/ 33060 h 509406"/>
                  <a:gd name="connsiteX4635" fmla="*/ 661228 w 2377881"/>
                  <a:gd name="connsiteY4635" fmla="*/ 31726 h 509406"/>
                  <a:gd name="connsiteX4636" fmla="*/ 663990 w 2377881"/>
                  <a:gd name="connsiteY4636" fmla="*/ 31250 h 509406"/>
                  <a:gd name="connsiteX4637" fmla="*/ 666562 w 2377881"/>
                  <a:gd name="connsiteY4637" fmla="*/ 30869 h 509406"/>
                  <a:gd name="connsiteX4638" fmla="*/ 677706 w 2377881"/>
                  <a:gd name="connsiteY4638" fmla="*/ 26964 h 509406"/>
                  <a:gd name="connsiteX4639" fmla="*/ 681325 w 2377881"/>
                  <a:gd name="connsiteY4639" fmla="*/ 28774 h 509406"/>
                  <a:gd name="connsiteX4640" fmla="*/ 692184 w 2377881"/>
                  <a:gd name="connsiteY4640" fmla="*/ 29155 h 509406"/>
                  <a:gd name="connsiteX4641" fmla="*/ 704757 w 2377881"/>
                  <a:gd name="connsiteY4641" fmla="*/ 28964 h 509406"/>
                  <a:gd name="connsiteX4642" fmla="*/ 716282 w 2377881"/>
                  <a:gd name="connsiteY4642" fmla="*/ 27631 h 509406"/>
                  <a:gd name="connsiteX4643" fmla="*/ 723998 w 2377881"/>
                  <a:gd name="connsiteY4643" fmla="*/ 27916 h 509406"/>
                  <a:gd name="connsiteX4644" fmla="*/ 734951 w 2377881"/>
                  <a:gd name="connsiteY4644" fmla="*/ 25821 h 509406"/>
                  <a:gd name="connsiteX4645" fmla="*/ 739428 w 2377881"/>
                  <a:gd name="connsiteY4645" fmla="*/ 26583 h 509406"/>
                  <a:gd name="connsiteX4646" fmla="*/ 739809 w 2377881"/>
                  <a:gd name="connsiteY4646" fmla="*/ 29726 h 509406"/>
                  <a:gd name="connsiteX4647" fmla="*/ 740381 w 2377881"/>
                  <a:gd name="connsiteY4647" fmla="*/ 29440 h 509406"/>
                  <a:gd name="connsiteX4648" fmla="*/ 742476 w 2377881"/>
                  <a:gd name="connsiteY4648" fmla="*/ 28393 h 509406"/>
                  <a:gd name="connsiteX4649" fmla="*/ 747048 w 2377881"/>
                  <a:gd name="connsiteY4649" fmla="*/ 26488 h 509406"/>
                  <a:gd name="connsiteX4650" fmla="*/ 747524 w 2377881"/>
                  <a:gd name="connsiteY4650" fmla="*/ 26964 h 509406"/>
                  <a:gd name="connsiteX4651" fmla="*/ 746667 w 2377881"/>
                  <a:gd name="connsiteY4651" fmla="*/ 31536 h 509406"/>
                  <a:gd name="connsiteX4652" fmla="*/ 748953 w 2377881"/>
                  <a:gd name="connsiteY4652" fmla="*/ 32488 h 509406"/>
                  <a:gd name="connsiteX4653" fmla="*/ 750667 w 2377881"/>
                  <a:gd name="connsiteY4653" fmla="*/ 27916 h 509406"/>
                  <a:gd name="connsiteX4654" fmla="*/ 750858 w 2377881"/>
                  <a:gd name="connsiteY4654" fmla="*/ 27916 h 509406"/>
                  <a:gd name="connsiteX4655" fmla="*/ 753239 w 2377881"/>
                  <a:gd name="connsiteY4655" fmla="*/ 28012 h 509406"/>
                  <a:gd name="connsiteX4656" fmla="*/ 760002 w 2377881"/>
                  <a:gd name="connsiteY4656" fmla="*/ 26678 h 509406"/>
                  <a:gd name="connsiteX4657" fmla="*/ 764669 w 2377881"/>
                  <a:gd name="connsiteY4657" fmla="*/ 30107 h 509406"/>
                  <a:gd name="connsiteX4658" fmla="*/ 770670 w 2377881"/>
                  <a:gd name="connsiteY4658" fmla="*/ 26678 h 509406"/>
                  <a:gd name="connsiteX4659" fmla="*/ 777337 w 2377881"/>
                  <a:gd name="connsiteY4659" fmla="*/ 25916 h 509406"/>
                  <a:gd name="connsiteX4660" fmla="*/ 782100 w 2377881"/>
                  <a:gd name="connsiteY4660" fmla="*/ 25535 h 509406"/>
                  <a:gd name="connsiteX4661" fmla="*/ 787815 w 2377881"/>
                  <a:gd name="connsiteY4661" fmla="*/ 25154 h 509406"/>
                  <a:gd name="connsiteX4662" fmla="*/ 791244 w 2377881"/>
                  <a:gd name="connsiteY4662" fmla="*/ 26869 h 509406"/>
                  <a:gd name="connsiteX4663" fmla="*/ 797340 w 2377881"/>
                  <a:gd name="connsiteY4663" fmla="*/ 24297 h 509406"/>
                  <a:gd name="connsiteX4664" fmla="*/ 816961 w 2377881"/>
                  <a:gd name="connsiteY4664" fmla="*/ 25154 h 509406"/>
                  <a:gd name="connsiteX4665" fmla="*/ 822581 w 2377881"/>
                  <a:gd name="connsiteY4665" fmla="*/ 25249 h 509406"/>
                  <a:gd name="connsiteX4666" fmla="*/ 832583 w 2377881"/>
                  <a:gd name="connsiteY4666" fmla="*/ 24392 h 509406"/>
                  <a:gd name="connsiteX4667" fmla="*/ 842393 w 2377881"/>
                  <a:gd name="connsiteY4667" fmla="*/ 25249 h 509406"/>
                  <a:gd name="connsiteX4668" fmla="*/ 845536 w 2377881"/>
                  <a:gd name="connsiteY4668" fmla="*/ 25059 h 509406"/>
                  <a:gd name="connsiteX4669" fmla="*/ 858681 w 2377881"/>
                  <a:gd name="connsiteY4669" fmla="*/ 22868 h 509406"/>
                  <a:gd name="connsiteX4670" fmla="*/ 860967 w 2377881"/>
                  <a:gd name="connsiteY4670" fmla="*/ 23630 h 509406"/>
                  <a:gd name="connsiteX4671" fmla="*/ 864301 w 2377881"/>
                  <a:gd name="connsiteY4671" fmla="*/ 24678 h 509406"/>
                  <a:gd name="connsiteX4672" fmla="*/ 873064 w 2377881"/>
                  <a:gd name="connsiteY4672" fmla="*/ 24583 h 509406"/>
                  <a:gd name="connsiteX4673" fmla="*/ 885637 w 2377881"/>
                  <a:gd name="connsiteY4673" fmla="*/ 24297 h 509406"/>
                  <a:gd name="connsiteX4674" fmla="*/ 888304 w 2377881"/>
                  <a:gd name="connsiteY4674" fmla="*/ 23440 h 509406"/>
                  <a:gd name="connsiteX4675" fmla="*/ 894876 w 2377881"/>
                  <a:gd name="connsiteY4675" fmla="*/ 25154 h 509406"/>
                  <a:gd name="connsiteX4676" fmla="*/ 897067 w 2377881"/>
                  <a:gd name="connsiteY4676" fmla="*/ 23249 h 509406"/>
                  <a:gd name="connsiteX4677" fmla="*/ 897638 w 2377881"/>
                  <a:gd name="connsiteY4677" fmla="*/ 22678 h 509406"/>
                  <a:gd name="connsiteX4678" fmla="*/ 904306 w 2377881"/>
                  <a:gd name="connsiteY4678" fmla="*/ 20963 h 509406"/>
                  <a:gd name="connsiteX4679" fmla="*/ 917545 w 2377881"/>
                  <a:gd name="connsiteY4679" fmla="*/ 26297 h 509406"/>
                  <a:gd name="connsiteX4680" fmla="*/ 928214 w 2377881"/>
                  <a:gd name="connsiteY4680" fmla="*/ 26011 h 509406"/>
                  <a:gd name="connsiteX4681" fmla="*/ 932785 w 2377881"/>
                  <a:gd name="connsiteY4681" fmla="*/ 24297 h 509406"/>
                  <a:gd name="connsiteX4682" fmla="*/ 934881 w 2377881"/>
                  <a:gd name="connsiteY4682" fmla="*/ 26964 h 509406"/>
                  <a:gd name="connsiteX4683" fmla="*/ 935071 w 2377881"/>
                  <a:gd name="connsiteY4683" fmla="*/ 26773 h 509406"/>
                  <a:gd name="connsiteX4684" fmla="*/ 944882 w 2377881"/>
                  <a:gd name="connsiteY4684" fmla="*/ 23059 h 509406"/>
                  <a:gd name="connsiteX4685" fmla="*/ 948978 w 2377881"/>
                  <a:gd name="connsiteY4685" fmla="*/ 22963 h 509406"/>
                  <a:gd name="connsiteX4686" fmla="*/ 958693 w 2377881"/>
                  <a:gd name="connsiteY4686" fmla="*/ 19915 h 509406"/>
                  <a:gd name="connsiteX4687" fmla="*/ 958693 w 2377881"/>
                  <a:gd name="connsiteY4687" fmla="*/ 20106 h 509406"/>
                  <a:gd name="connsiteX4688" fmla="*/ 964123 w 2377881"/>
                  <a:gd name="connsiteY4688" fmla="*/ 22201 h 509406"/>
                  <a:gd name="connsiteX4689" fmla="*/ 964599 w 2377881"/>
                  <a:gd name="connsiteY4689" fmla="*/ 21916 h 509406"/>
                  <a:gd name="connsiteX4690" fmla="*/ 972695 w 2377881"/>
                  <a:gd name="connsiteY4690" fmla="*/ 22297 h 509406"/>
                  <a:gd name="connsiteX4691" fmla="*/ 989554 w 2377881"/>
                  <a:gd name="connsiteY4691" fmla="*/ 21154 h 509406"/>
                  <a:gd name="connsiteX4692" fmla="*/ 997936 w 2377881"/>
                  <a:gd name="connsiteY4692" fmla="*/ 23916 h 509406"/>
                  <a:gd name="connsiteX4693" fmla="*/ 1003175 w 2377881"/>
                  <a:gd name="connsiteY4693" fmla="*/ 23059 h 509406"/>
                  <a:gd name="connsiteX4694" fmla="*/ 1017177 w 2377881"/>
                  <a:gd name="connsiteY4694" fmla="*/ 22582 h 509406"/>
                  <a:gd name="connsiteX4695" fmla="*/ 1041751 w 2377881"/>
                  <a:gd name="connsiteY4695" fmla="*/ 21820 h 509406"/>
                  <a:gd name="connsiteX4696" fmla="*/ 1045847 w 2377881"/>
                  <a:gd name="connsiteY4696" fmla="*/ 19820 h 509406"/>
                  <a:gd name="connsiteX4697" fmla="*/ 1046419 w 2377881"/>
                  <a:gd name="connsiteY4697" fmla="*/ 20106 h 509406"/>
                  <a:gd name="connsiteX4698" fmla="*/ 1053086 w 2377881"/>
                  <a:gd name="connsiteY4698" fmla="*/ 21630 h 509406"/>
                  <a:gd name="connsiteX4699" fmla="*/ 1065754 w 2377881"/>
                  <a:gd name="connsiteY4699" fmla="*/ 23344 h 509406"/>
                  <a:gd name="connsiteX4700" fmla="*/ 1068517 w 2377881"/>
                  <a:gd name="connsiteY4700" fmla="*/ 25059 h 509406"/>
                  <a:gd name="connsiteX4701" fmla="*/ 1077661 w 2377881"/>
                  <a:gd name="connsiteY4701" fmla="*/ 22201 h 509406"/>
                  <a:gd name="connsiteX4702" fmla="*/ 1079947 w 2377881"/>
                  <a:gd name="connsiteY4702" fmla="*/ 23535 h 509406"/>
                  <a:gd name="connsiteX4703" fmla="*/ 1099568 w 2377881"/>
                  <a:gd name="connsiteY4703" fmla="*/ 21439 h 509406"/>
                  <a:gd name="connsiteX4704" fmla="*/ 1106141 w 2377881"/>
                  <a:gd name="connsiteY4704" fmla="*/ 21344 h 509406"/>
                  <a:gd name="connsiteX4705" fmla="*/ 1122238 w 2377881"/>
                  <a:gd name="connsiteY4705" fmla="*/ 22392 h 509406"/>
                  <a:gd name="connsiteX4706" fmla="*/ 1125762 w 2377881"/>
                  <a:gd name="connsiteY4706" fmla="*/ 23440 h 509406"/>
                  <a:gd name="connsiteX4707" fmla="*/ 1132906 w 2377881"/>
                  <a:gd name="connsiteY4707" fmla="*/ 22011 h 509406"/>
                  <a:gd name="connsiteX4708" fmla="*/ 1136906 w 2377881"/>
                  <a:gd name="connsiteY4708" fmla="*/ 27440 h 509406"/>
                  <a:gd name="connsiteX4709" fmla="*/ 1137001 w 2377881"/>
                  <a:gd name="connsiteY4709" fmla="*/ 28393 h 509406"/>
                  <a:gd name="connsiteX4710" fmla="*/ 1137097 w 2377881"/>
                  <a:gd name="connsiteY4710" fmla="*/ 29536 h 509406"/>
                  <a:gd name="connsiteX4711" fmla="*/ 1139954 w 2377881"/>
                  <a:gd name="connsiteY4711" fmla="*/ 31060 h 509406"/>
                  <a:gd name="connsiteX4712" fmla="*/ 1143098 w 2377881"/>
                  <a:gd name="connsiteY4712" fmla="*/ 24297 h 509406"/>
                  <a:gd name="connsiteX4713" fmla="*/ 1144812 w 2377881"/>
                  <a:gd name="connsiteY4713" fmla="*/ 22201 h 509406"/>
                  <a:gd name="connsiteX4714" fmla="*/ 1152908 w 2377881"/>
                  <a:gd name="connsiteY4714" fmla="*/ 20296 h 509406"/>
                  <a:gd name="connsiteX4715" fmla="*/ 1161576 w 2377881"/>
                  <a:gd name="connsiteY4715" fmla="*/ 19058 h 509406"/>
                  <a:gd name="connsiteX4716" fmla="*/ 1164243 w 2377881"/>
                  <a:gd name="connsiteY4716" fmla="*/ 18677 h 509406"/>
                  <a:gd name="connsiteX4717" fmla="*/ 1173101 w 2377881"/>
                  <a:gd name="connsiteY4717" fmla="*/ 19153 h 509406"/>
                  <a:gd name="connsiteX4718" fmla="*/ 1185008 w 2377881"/>
                  <a:gd name="connsiteY4718" fmla="*/ 18201 h 509406"/>
                  <a:gd name="connsiteX4719" fmla="*/ 1188722 w 2377881"/>
                  <a:gd name="connsiteY4719" fmla="*/ 20392 h 509406"/>
                  <a:gd name="connsiteX4720" fmla="*/ 1193390 w 2377881"/>
                  <a:gd name="connsiteY4720" fmla="*/ 23154 h 509406"/>
                  <a:gd name="connsiteX4721" fmla="*/ 1199485 w 2377881"/>
                  <a:gd name="connsiteY4721" fmla="*/ 20868 h 509406"/>
                  <a:gd name="connsiteX4722" fmla="*/ 1200628 w 2377881"/>
                  <a:gd name="connsiteY4722" fmla="*/ 20963 h 509406"/>
                  <a:gd name="connsiteX4723" fmla="*/ 1206629 w 2377881"/>
                  <a:gd name="connsiteY4723" fmla="*/ 21344 h 509406"/>
                  <a:gd name="connsiteX4724" fmla="*/ 1205772 w 2377881"/>
                  <a:gd name="connsiteY4724" fmla="*/ 15915 h 509406"/>
                  <a:gd name="connsiteX4725" fmla="*/ 1213583 w 2377881"/>
                  <a:gd name="connsiteY4725" fmla="*/ 18201 h 509406"/>
                  <a:gd name="connsiteX4726" fmla="*/ 1216440 w 2377881"/>
                  <a:gd name="connsiteY4726" fmla="*/ 19153 h 509406"/>
                  <a:gd name="connsiteX4727" fmla="*/ 1219869 w 2377881"/>
                  <a:gd name="connsiteY4727" fmla="*/ 20296 h 509406"/>
                  <a:gd name="connsiteX4728" fmla="*/ 1226441 w 2377881"/>
                  <a:gd name="connsiteY4728" fmla="*/ 18296 h 509406"/>
                  <a:gd name="connsiteX4729" fmla="*/ 1226727 w 2377881"/>
                  <a:gd name="connsiteY4729" fmla="*/ 17915 h 509406"/>
                  <a:gd name="connsiteX4730" fmla="*/ 1227489 w 2377881"/>
                  <a:gd name="connsiteY4730" fmla="*/ 17058 h 509406"/>
                  <a:gd name="connsiteX4731" fmla="*/ 1234442 w 2377881"/>
                  <a:gd name="connsiteY4731" fmla="*/ 13057 h 509406"/>
                  <a:gd name="connsiteX4732" fmla="*/ 1235966 w 2377881"/>
                  <a:gd name="connsiteY4732" fmla="*/ 16677 h 509406"/>
                  <a:gd name="connsiteX4733" fmla="*/ 1236252 w 2377881"/>
                  <a:gd name="connsiteY4733" fmla="*/ 17344 h 509406"/>
                  <a:gd name="connsiteX4734" fmla="*/ 1243586 w 2377881"/>
                  <a:gd name="connsiteY4734" fmla="*/ 19058 h 509406"/>
                  <a:gd name="connsiteX4735" fmla="*/ 1252159 w 2377881"/>
                  <a:gd name="connsiteY4735" fmla="*/ 20392 h 509406"/>
                  <a:gd name="connsiteX4736" fmla="*/ 1257969 w 2377881"/>
                  <a:gd name="connsiteY4736" fmla="*/ 22678 h 509406"/>
                  <a:gd name="connsiteX4737" fmla="*/ 1262351 w 2377881"/>
                  <a:gd name="connsiteY4737" fmla="*/ 20963 h 509406"/>
                  <a:gd name="connsiteX4738" fmla="*/ 1268637 w 2377881"/>
                  <a:gd name="connsiteY4738" fmla="*/ 18106 h 509406"/>
                  <a:gd name="connsiteX4739" fmla="*/ 1269875 w 2377881"/>
                  <a:gd name="connsiteY4739" fmla="*/ 17725 h 509406"/>
                  <a:gd name="connsiteX4740" fmla="*/ 1275971 w 2377881"/>
                  <a:gd name="connsiteY4740" fmla="*/ 18201 h 509406"/>
                  <a:gd name="connsiteX4741" fmla="*/ 1283496 w 2377881"/>
                  <a:gd name="connsiteY4741" fmla="*/ 21725 h 509406"/>
                  <a:gd name="connsiteX4742" fmla="*/ 1292068 w 2377881"/>
                  <a:gd name="connsiteY4742" fmla="*/ 21058 h 509406"/>
                  <a:gd name="connsiteX4743" fmla="*/ 1296831 w 2377881"/>
                  <a:gd name="connsiteY4743" fmla="*/ 21439 h 509406"/>
                  <a:gd name="connsiteX4744" fmla="*/ 1300736 w 2377881"/>
                  <a:gd name="connsiteY4744" fmla="*/ 18010 h 509406"/>
                  <a:gd name="connsiteX4745" fmla="*/ 1307594 w 2377881"/>
                  <a:gd name="connsiteY4745" fmla="*/ 19439 h 509406"/>
                  <a:gd name="connsiteX4746" fmla="*/ 1313595 w 2377881"/>
                  <a:gd name="connsiteY4746" fmla="*/ 20011 h 509406"/>
                  <a:gd name="connsiteX4747" fmla="*/ 1325406 w 2377881"/>
                  <a:gd name="connsiteY4747" fmla="*/ 18391 h 509406"/>
                  <a:gd name="connsiteX4748" fmla="*/ 1333312 w 2377881"/>
                  <a:gd name="connsiteY4748" fmla="*/ 24583 h 509406"/>
                  <a:gd name="connsiteX4749" fmla="*/ 1343218 w 2377881"/>
                  <a:gd name="connsiteY4749" fmla="*/ 19820 h 509406"/>
                  <a:gd name="connsiteX4750" fmla="*/ 1343884 w 2377881"/>
                  <a:gd name="connsiteY4750" fmla="*/ 19439 h 509406"/>
                  <a:gd name="connsiteX4751" fmla="*/ 1347504 w 2377881"/>
                  <a:gd name="connsiteY4751" fmla="*/ 17534 h 509406"/>
                  <a:gd name="connsiteX4752" fmla="*/ 1359220 w 2377881"/>
                  <a:gd name="connsiteY4752" fmla="*/ 19915 h 509406"/>
                  <a:gd name="connsiteX4753" fmla="*/ 1362458 w 2377881"/>
                  <a:gd name="connsiteY4753" fmla="*/ 19534 h 509406"/>
                  <a:gd name="connsiteX4754" fmla="*/ 1367507 w 2377881"/>
                  <a:gd name="connsiteY4754" fmla="*/ 19630 h 509406"/>
                  <a:gd name="connsiteX4755" fmla="*/ 1373317 w 2377881"/>
                  <a:gd name="connsiteY4755" fmla="*/ 20582 h 509406"/>
                  <a:gd name="connsiteX4756" fmla="*/ 1378746 w 2377881"/>
                  <a:gd name="connsiteY4756" fmla="*/ 19725 h 509406"/>
                  <a:gd name="connsiteX4757" fmla="*/ 1379032 w 2377881"/>
                  <a:gd name="connsiteY4757" fmla="*/ 20773 h 509406"/>
                  <a:gd name="connsiteX4758" fmla="*/ 1379318 w 2377881"/>
                  <a:gd name="connsiteY4758" fmla="*/ 21725 h 509406"/>
                  <a:gd name="connsiteX4759" fmla="*/ 1388176 w 2377881"/>
                  <a:gd name="connsiteY4759" fmla="*/ 20487 h 509406"/>
                  <a:gd name="connsiteX4760" fmla="*/ 1391700 w 2377881"/>
                  <a:gd name="connsiteY4760" fmla="*/ 18487 h 509406"/>
                  <a:gd name="connsiteX4761" fmla="*/ 1391414 w 2377881"/>
                  <a:gd name="connsiteY4761" fmla="*/ 15343 h 509406"/>
                  <a:gd name="connsiteX4762" fmla="*/ 1394748 w 2377881"/>
                  <a:gd name="connsiteY4762" fmla="*/ 18201 h 509406"/>
                  <a:gd name="connsiteX4763" fmla="*/ 1406464 w 2377881"/>
                  <a:gd name="connsiteY4763" fmla="*/ 19534 h 509406"/>
                  <a:gd name="connsiteX4764" fmla="*/ 1412845 w 2377881"/>
                  <a:gd name="connsiteY4764" fmla="*/ 21344 h 509406"/>
                  <a:gd name="connsiteX4765" fmla="*/ 1420275 w 2377881"/>
                  <a:gd name="connsiteY4765" fmla="*/ 20868 h 509406"/>
                  <a:gd name="connsiteX4766" fmla="*/ 1441135 w 2377881"/>
                  <a:gd name="connsiteY4766" fmla="*/ 19439 h 509406"/>
                  <a:gd name="connsiteX4767" fmla="*/ 1443421 w 2377881"/>
                  <a:gd name="connsiteY4767" fmla="*/ 20582 h 509406"/>
                  <a:gd name="connsiteX4768" fmla="*/ 1449041 w 2377881"/>
                  <a:gd name="connsiteY4768" fmla="*/ 18296 h 509406"/>
                  <a:gd name="connsiteX4769" fmla="*/ 1449136 w 2377881"/>
                  <a:gd name="connsiteY4769" fmla="*/ 18010 h 509406"/>
                  <a:gd name="connsiteX4770" fmla="*/ 1460470 w 2377881"/>
                  <a:gd name="connsiteY4770" fmla="*/ 19249 h 509406"/>
                  <a:gd name="connsiteX4771" fmla="*/ 1464090 w 2377881"/>
                  <a:gd name="connsiteY4771" fmla="*/ 19344 h 509406"/>
                  <a:gd name="connsiteX4772" fmla="*/ 1476949 w 2377881"/>
                  <a:gd name="connsiteY4772" fmla="*/ 20296 h 509406"/>
                  <a:gd name="connsiteX4773" fmla="*/ 1478377 w 2377881"/>
                  <a:gd name="connsiteY4773" fmla="*/ 20677 h 509406"/>
                  <a:gd name="connsiteX4774" fmla="*/ 1480187 w 2377881"/>
                  <a:gd name="connsiteY4774" fmla="*/ 19249 h 509406"/>
                  <a:gd name="connsiteX4775" fmla="*/ 1479901 w 2377881"/>
                  <a:gd name="connsiteY4775" fmla="*/ 18201 h 509406"/>
                  <a:gd name="connsiteX4776" fmla="*/ 1481807 w 2377881"/>
                  <a:gd name="connsiteY4776" fmla="*/ 17344 h 509406"/>
                  <a:gd name="connsiteX4777" fmla="*/ 1485902 w 2377881"/>
                  <a:gd name="connsiteY4777" fmla="*/ 19344 h 509406"/>
                  <a:gd name="connsiteX4778" fmla="*/ 1493236 w 2377881"/>
                  <a:gd name="connsiteY4778" fmla="*/ 20106 h 509406"/>
                  <a:gd name="connsiteX4779" fmla="*/ 1497904 w 2377881"/>
                  <a:gd name="connsiteY4779" fmla="*/ 19344 h 509406"/>
                  <a:gd name="connsiteX4780" fmla="*/ 1504667 w 2377881"/>
                  <a:gd name="connsiteY4780" fmla="*/ 19725 h 509406"/>
                  <a:gd name="connsiteX4781" fmla="*/ 1506000 w 2377881"/>
                  <a:gd name="connsiteY4781" fmla="*/ 21439 h 509406"/>
                  <a:gd name="connsiteX4782" fmla="*/ 1512668 w 2377881"/>
                  <a:gd name="connsiteY4782" fmla="*/ 22868 h 509406"/>
                  <a:gd name="connsiteX4783" fmla="*/ 1513525 w 2377881"/>
                  <a:gd name="connsiteY4783" fmla="*/ 22201 h 509406"/>
                  <a:gd name="connsiteX4784" fmla="*/ 1529336 w 2377881"/>
                  <a:gd name="connsiteY4784" fmla="*/ 19344 h 509406"/>
                  <a:gd name="connsiteX4785" fmla="*/ 1541528 w 2377881"/>
                  <a:gd name="connsiteY4785" fmla="*/ 19630 h 509406"/>
                  <a:gd name="connsiteX4786" fmla="*/ 1550196 w 2377881"/>
                  <a:gd name="connsiteY4786" fmla="*/ 19630 h 509406"/>
                  <a:gd name="connsiteX4787" fmla="*/ 1556959 w 2377881"/>
                  <a:gd name="connsiteY4787" fmla="*/ 21439 h 509406"/>
                  <a:gd name="connsiteX4788" fmla="*/ 1559626 w 2377881"/>
                  <a:gd name="connsiteY4788" fmla="*/ 20773 h 509406"/>
                  <a:gd name="connsiteX4789" fmla="*/ 1563245 w 2377881"/>
                  <a:gd name="connsiteY4789" fmla="*/ 16867 h 509406"/>
                  <a:gd name="connsiteX4790" fmla="*/ 1565817 w 2377881"/>
                  <a:gd name="connsiteY4790" fmla="*/ 13153 h 509406"/>
                  <a:gd name="connsiteX4791" fmla="*/ 1566769 w 2377881"/>
                  <a:gd name="connsiteY4791" fmla="*/ 13915 h 509406"/>
                  <a:gd name="connsiteX4792" fmla="*/ 1568675 w 2377881"/>
                  <a:gd name="connsiteY4792" fmla="*/ 15439 h 509406"/>
                  <a:gd name="connsiteX4793" fmla="*/ 1576009 w 2377881"/>
                  <a:gd name="connsiteY4793" fmla="*/ 20106 h 509406"/>
                  <a:gd name="connsiteX4794" fmla="*/ 1588868 w 2377881"/>
                  <a:gd name="connsiteY4794" fmla="*/ 17439 h 509406"/>
                  <a:gd name="connsiteX4795" fmla="*/ 1599059 w 2377881"/>
                  <a:gd name="connsiteY4795" fmla="*/ 21439 h 509406"/>
                  <a:gd name="connsiteX4796" fmla="*/ 1607251 w 2377881"/>
                  <a:gd name="connsiteY4796" fmla="*/ 21820 h 509406"/>
                  <a:gd name="connsiteX4797" fmla="*/ 1609823 w 2377881"/>
                  <a:gd name="connsiteY4797" fmla="*/ 19725 h 509406"/>
                  <a:gd name="connsiteX4798" fmla="*/ 1611537 w 2377881"/>
                  <a:gd name="connsiteY4798" fmla="*/ 18296 h 509406"/>
                  <a:gd name="connsiteX4799" fmla="*/ 1620967 w 2377881"/>
                  <a:gd name="connsiteY4799" fmla="*/ 20963 h 509406"/>
                  <a:gd name="connsiteX4800" fmla="*/ 1627444 w 2377881"/>
                  <a:gd name="connsiteY4800" fmla="*/ 20011 h 509406"/>
                  <a:gd name="connsiteX4801" fmla="*/ 1637921 w 2377881"/>
                  <a:gd name="connsiteY4801" fmla="*/ 20011 h 509406"/>
                  <a:gd name="connsiteX4802" fmla="*/ 1652494 w 2377881"/>
                  <a:gd name="connsiteY4802" fmla="*/ 22678 h 509406"/>
                  <a:gd name="connsiteX4803" fmla="*/ 1662686 w 2377881"/>
                  <a:gd name="connsiteY4803" fmla="*/ 19344 h 509406"/>
                  <a:gd name="connsiteX4804" fmla="*/ 1662782 w 2377881"/>
                  <a:gd name="connsiteY4804" fmla="*/ 19439 h 509406"/>
                  <a:gd name="connsiteX4805" fmla="*/ 1670973 w 2377881"/>
                  <a:gd name="connsiteY4805" fmla="*/ 19534 h 509406"/>
                  <a:gd name="connsiteX4806" fmla="*/ 1673926 w 2377881"/>
                  <a:gd name="connsiteY4806" fmla="*/ 20011 h 509406"/>
                  <a:gd name="connsiteX4807" fmla="*/ 1679641 w 2377881"/>
                  <a:gd name="connsiteY4807" fmla="*/ 18010 h 509406"/>
                  <a:gd name="connsiteX4808" fmla="*/ 1684498 w 2377881"/>
                  <a:gd name="connsiteY4808" fmla="*/ 19249 h 509406"/>
                  <a:gd name="connsiteX4809" fmla="*/ 1693356 w 2377881"/>
                  <a:gd name="connsiteY4809" fmla="*/ 20487 h 509406"/>
                  <a:gd name="connsiteX4810" fmla="*/ 1709264 w 2377881"/>
                  <a:gd name="connsiteY4810" fmla="*/ 18010 h 509406"/>
                  <a:gd name="connsiteX4811" fmla="*/ 1709835 w 2377881"/>
                  <a:gd name="connsiteY4811" fmla="*/ 17344 h 509406"/>
                  <a:gd name="connsiteX4812" fmla="*/ 1720884 w 2377881"/>
                  <a:gd name="connsiteY4812" fmla="*/ 16486 h 509406"/>
                  <a:gd name="connsiteX4813" fmla="*/ 1725075 w 2377881"/>
                  <a:gd name="connsiteY4813" fmla="*/ 18963 h 509406"/>
                  <a:gd name="connsiteX4814" fmla="*/ 1728409 w 2377881"/>
                  <a:gd name="connsiteY4814" fmla="*/ 20963 h 509406"/>
                  <a:gd name="connsiteX4815" fmla="*/ 1732029 w 2377881"/>
                  <a:gd name="connsiteY4815" fmla="*/ 16391 h 509406"/>
                  <a:gd name="connsiteX4816" fmla="*/ 1737743 w 2377881"/>
                  <a:gd name="connsiteY4816" fmla="*/ 21820 h 509406"/>
                  <a:gd name="connsiteX4817" fmla="*/ 1739744 w 2377881"/>
                  <a:gd name="connsiteY4817" fmla="*/ 19630 h 509406"/>
                  <a:gd name="connsiteX4818" fmla="*/ 1746601 w 2377881"/>
                  <a:gd name="connsiteY4818" fmla="*/ 17439 h 509406"/>
                  <a:gd name="connsiteX4819" fmla="*/ 1754984 w 2377881"/>
                  <a:gd name="connsiteY4819" fmla="*/ 21249 h 509406"/>
                  <a:gd name="connsiteX4820" fmla="*/ 1765461 w 2377881"/>
                  <a:gd name="connsiteY4820" fmla="*/ 20487 h 509406"/>
                  <a:gd name="connsiteX4821" fmla="*/ 1767652 w 2377881"/>
                  <a:gd name="connsiteY4821" fmla="*/ 18391 h 509406"/>
                  <a:gd name="connsiteX4822" fmla="*/ 1778415 w 2377881"/>
                  <a:gd name="connsiteY4822" fmla="*/ 20011 h 509406"/>
                  <a:gd name="connsiteX4823" fmla="*/ 1784511 w 2377881"/>
                  <a:gd name="connsiteY4823" fmla="*/ 16772 h 509406"/>
                  <a:gd name="connsiteX4824" fmla="*/ 1784797 w 2377881"/>
                  <a:gd name="connsiteY4824" fmla="*/ 17058 h 509406"/>
                  <a:gd name="connsiteX4825" fmla="*/ 1785654 w 2377881"/>
                  <a:gd name="connsiteY4825" fmla="*/ 18106 h 509406"/>
                  <a:gd name="connsiteX4826" fmla="*/ 1791464 w 2377881"/>
                  <a:gd name="connsiteY4826" fmla="*/ 18582 h 509406"/>
                  <a:gd name="connsiteX4827" fmla="*/ 1793941 w 2377881"/>
                  <a:gd name="connsiteY4827" fmla="*/ 18201 h 509406"/>
                  <a:gd name="connsiteX4828" fmla="*/ 1799941 w 2377881"/>
                  <a:gd name="connsiteY4828" fmla="*/ 18963 h 509406"/>
                  <a:gd name="connsiteX4829" fmla="*/ 1807276 w 2377881"/>
                  <a:gd name="connsiteY4829" fmla="*/ 18391 h 509406"/>
                  <a:gd name="connsiteX4830" fmla="*/ 1812896 w 2377881"/>
                  <a:gd name="connsiteY4830" fmla="*/ 18582 h 509406"/>
                  <a:gd name="connsiteX4831" fmla="*/ 1816991 w 2377881"/>
                  <a:gd name="connsiteY4831" fmla="*/ 18010 h 509406"/>
                  <a:gd name="connsiteX4832" fmla="*/ 1823468 w 2377881"/>
                  <a:gd name="connsiteY4832" fmla="*/ 16582 h 509406"/>
                  <a:gd name="connsiteX4833" fmla="*/ 1827373 w 2377881"/>
                  <a:gd name="connsiteY4833" fmla="*/ 17915 h 509406"/>
                  <a:gd name="connsiteX4834" fmla="*/ 1842899 w 2377881"/>
                  <a:gd name="connsiteY4834" fmla="*/ 19344 h 509406"/>
                  <a:gd name="connsiteX4835" fmla="*/ 1846138 w 2377881"/>
                  <a:gd name="connsiteY4835" fmla="*/ 16963 h 509406"/>
                  <a:gd name="connsiteX4836" fmla="*/ 1848043 w 2377881"/>
                  <a:gd name="connsiteY4836" fmla="*/ 17915 h 509406"/>
                  <a:gd name="connsiteX4837" fmla="*/ 1847090 w 2377881"/>
                  <a:gd name="connsiteY4837" fmla="*/ 20677 h 509406"/>
                  <a:gd name="connsiteX4838" fmla="*/ 1846329 w 2377881"/>
                  <a:gd name="connsiteY4838" fmla="*/ 21249 h 509406"/>
                  <a:gd name="connsiteX4839" fmla="*/ 1844614 w 2377881"/>
                  <a:gd name="connsiteY4839" fmla="*/ 23059 h 509406"/>
                  <a:gd name="connsiteX4840" fmla="*/ 1856139 w 2377881"/>
                  <a:gd name="connsiteY4840" fmla="*/ 21249 h 509406"/>
                  <a:gd name="connsiteX4841" fmla="*/ 1870903 w 2377881"/>
                  <a:gd name="connsiteY4841" fmla="*/ 10009 h 509406"/>
                  <a:gd name="connsiteX4842" fmla="*/ 1880809 w 2377881"/>
                  <a:gd name="connsiteY4842" fmla="*/ 14010 h 509406"/>
                  <a:gd name="connsiteX4843" fmla="*/ 1885095 w 2377881"/>
                  <a:gd name="connsiteY4843" fmla="*/ 14010 h 509406"/>
                  <a:gd name="connsiteX4844" fmla="*/ 1898335 w 2377881"/>
                  <a:gd name="connsiteY4844" fmla="*/ 14772 h 509406"/>
                  <a:gd name="connsiteX4845" fmla="*/ 1898811 w 2377881"/>
                  <a:gd name="connsiteY4845" fmla="*/ 15153 h 509406"/>
                  <a:gd name="connsiteX4846" fmla="*/ 1913384 w 2377881"/>
                  <a:gd name="connsiteY4846" fmla="*/ 13724 h 509406"/>
                  <a:gd name="connsiteX4847" fmla="*/ 1919575 w 2377881"/>
                  <a:gd name="connsiteY4847" fmla="*/ 12676 h 509406"/>
                  <a:gd name="connsiteX4848" fmla="*/ 1927576 w 2377881"/>
                  <a:gd name="connsiteY4848" fmla="*/ 10771 h 509406"/>
                  <a:gd name="connsiteX4849" fmla="*/ 1934244 w 2377881"/>
                  <a:gd name="connsiteY4849" fmla="*/ 12581 h 509406"/>
                  <a:gd name="connsiteX4850" fmla="*/ 1936911 w 2377881"/>
                  <a:gd name="connsiteY4850" fmla="*/ 12295 h 509406"/>
                  <a:gd name="connsiteX4851" fmla="*/ 1948341 w 2377881"/>
                  <a:gd name="connsiteY4851" fmla="*/ 9533 h 509406"/>
                  <a:gd name="connsiteX4852" fmla="*/ 1962533 w 2377881"/>
                  <a:gd name="connsiteY4852" fmla="*/ 9914 h 509406"/>
                  <a:gd name="connsiteX4853" fmla="*/ 1967296 w 2377881"/>
                  <a:gd name="connsiteY4853" fmla="*/ 10486 h 509406"/>
                  <a:gd name="connsiteX4854" fmla="*/ 1969963 w 2377881"/>
                  <a:gd name="connsiteY4854" fmla="*/ 10771 h 509406"/>
                  <a:gd name="connsiteX4855" fmla="*/ 1979393 w 2377881"/>
                  <a:gd name="connsiteY4855" fmla="*/ 7914 h 509406"/>
                  <a:gd name="connsiteX4856" fmla="*/ 1980250 w 2377881"/>
                  <a:gd name="connsiteY4856" fmla="*/ 8581 h 509406"/>
                  <a:gd name="connsiteX4857" fmla="*/ 1994728 w 2377881"/>
                  <a:gd name="connsiteY4857" fmla="*/ 10771 h 509406"/>
                  <a:gd name="connsiteX4858" fmla="*/ 1999109 w 2377881"/>
                  <a:gd name="connsiteY4858" fmla="*/ 11914 h 509406"/>
                  <a:gd name="connsiteX4859" fmla="*/ 2014349 w 2377881"/>
                  <a:gd name="connsiteY4859" fmla="*/ 11914 h 509406"/>
                  <a:gd name="connsiteX4860" fmla="*/ 2018350 w 2377881"/>
                  <a:gd name="connsiteY4860" fmla="*/ 11819 h 509406"/>
                  <a:gd name="connsiteX4861" fmla="*/ 2023684 w 2377881"/>
                  <a:gd name="connsiteY4861" fmla="*/ 11438 h 509406"/>
                  <a:gd name="connsiteX4862" fmla="*/ 2037019 w 2377881"/>
                  <a:gd name="connsiteY4862" fmla="*/ 8962 h 509406"/>
                  <a:gd name="connsiteX4863" fmla="*/ 2038828 w 2377881"/>
                  <a:gd name="connsiteY4863" fmla="*/ 9343 h 509406"/>
                  <a:gd name="connsiteX4864" fmla="*/ 2046448 w 2377881"/>
                  <a:gd name="connsiteY4864" fmla="*/ 8390 h 509406"/>
                  <a:gd name="connsiteX4865" fmla="*/ 2048735 w 2377881"/>
                  <a:gd name="connsiteY4865" fmla="*/ 8676 h 509406"/>
                  <a:gd name="connsiteX4866" fmla="*/ 2056831 w 2377881"/>
                  <a:gd name="connsiteY4866" fmla="*/ 9057 h 509406"/>
                  <a:gd name="connsiteX4867" fmla="*/ 2066641 w 2377881"/>
                  <a:gd name="connsiteY4867" fmla="*/ 6676 h 509406"/>
                  <a:gd name="connsiteX4868" fmla="*/ 2077881 w 2377881"/>
                  <a:gd name="connsiteY4868" fmla="*/ 8866 h 509406"/>
                  <a:gd name="connsiteX4869" fmla="*/ 2080739 w 2377881"/>
                  <a:gd name="connsiteY4869" fmla="*/ 7247 h 509406"/>
                  <a:gd name="connsiteX4870" fmla="*/ 2087406 w 2377881"/>
                  <a:gd name="connsiteY4870" fmla="*/ 5533 h 509406"/>
                  <a:gd name="connsiteX4871" fmla="*/ 2088739 w 2377881"/>
                  <a:gd name="connsiteY4871" fmla="*/ 4390 h 509406"/>
                  <a:gd name="connsiteX4872" fmla="*/ 2090073 w 2377881"/>
                  <a:gd name="connsiteY4872" fmla="*/ 2770 h 509406"/>
                  <a:gd name="connsiteX4873" fmla="*/ 2090644 w 2377881"/>
                  <a:gd name="connsiteY4873" fmla="*/ 3913 h 509406"/>
                  <a:gd name="connsiteX4874" fmla="*/ 2093502 w 2377881"/>
                  <a:gd name="connsiteY4874" fmla="*/ 6199 h 509406"/>
                  <a:gd name="connsiteX4875" fmla="*/ 2099407 w 2377881"/>
                  <a:gd name="connsiteY4875" fmla="*/ 5914 h 509406"/>
                  <a:gd name="connsiteX4876" fmla="*/ 2100170 w 2377881"/>
                  <a:gd name="connsiteY4876" fmla="*/ 6771 h 509406"/>
                  <a:gd name="connsiteX4877" fmla="*/ 2105790 w 2377881"/>
                  <a:gd name="connsiteY4877" fmla="*/ 4199 h 509406"/>
                  <a:gd name="connsiteX4878" fmla="*/ 2109981 w 2377881"/>
                  <a:gd name="connsiteY4878" fmla="*/ 3723 h 509406"/>
                  <a:gd name="connsiteX4879" fmla="*/ 2119315 w 2377881"/>
                  <a:gd name="connsiteY4879" fmla="*/ 8200 h 509406"/>
                  <a:gd name="connsiteX4880" fmla="*/ 2125220 w 2377881"/>
                  <a:gd name="connsiteY4880" fmla="*/ 13343 h 509406"/>
                  <a:gd name="connsiteX4881" fmla="*/ 2127602 w 2377881"/>
                  <a:gd name="connsiteY4881" fmla="*/ 12391 h 509406"/>
                  <a:gd name="connsiteX4882" fmla="*/ 2129221 w 2377881"/>
                  <a:gd name="connsiteY4882" fmla="*/ 7914 h 509406"/>
                  <a:gd name="connsiteX4883" fmla="*/ 2129316 w 2377881"/>
                  <a:gd name="connsiteY4883" fmla="*/ 7628 h 509406"/>
                  <a:gd name="connsiteX4884" fmla="*/ 2138936 w 2377881"/>
                  <a:gd name="connsiteY4884" fmla="*/ 4961 h 509406"/>
                  <a:gd name="connsiteX4885" fmla="*/ 2143603 w 2377881"/>
                  <a:gd name="connsiteY4885" fmla="*/ 4199 h 509406"/>
                  <a:gd name="connsiteX4886" fmla="*/ 2148652 w 2377881"/>
                  <a:gd name="connsiteY4886" fmla="*/ 3437 h 509406"/>
                  <a:gd name="connsiteX4887" fmla="*/ 2164178 w 2377881"/>
                  <a:gd name="connsiteY4887" fmla="*/ 865 h 509406"/>
                  <a:gd name="connsiteX4888" fmla="*/ 1888906 w 2377881"/>
                  <a:gd name="connsiteY4888" fmla="*/ 8 h 509406"/>
                  <a:gd name="connsiteX4889" fmla="*/ 1898335 w 2377881"/>
                  <a:gd name="connsiteY4889" fmla="*/ 6295 h 509406"/>
                  <a:gd name="connsiteX4890" fmla="*/ 1892716 w 2377881"/>
                  <a:gd name="connsiteY4890" fmla="*/ 4675 h 509406"/>
                  <a:gd name="connsiteX4891" fmla="*/ 1887858 w 2377881"/>
                  <a:gd name="connsiteY4891" fmla="*/ 3247 h 509406"/>
                  <a:gd name="connsiteX4892" fmla="*/ 1882714 w 2377881"/>
                  <a:gd name="connsiteY4892" fmla="*/ 8581 h 509406"/>
                  <a:gd name="connsiteX4893" fmla="*/ 1881666 w 2377881"/>
                  <a:gd name="connsiteY4893" fmla="*/ 9057 h 509406"/>
                  <a:gd name="connsiteX4894" fmla="*/ 1881286 w 2377881"/>
                  <a:gd name="connsiteY4894" fmla="*/ 9247 h 509406"/>
                  <a:gd name="connsiteX4895" fmla="*/ 1878809 w 2377881"/>
                  <a:gd name="connsiteY4895" fmla="*/ 7342 h 509406"/>
                  <a:gd name="connsiteX4896" fmla="*/ 1883095 w 2377881"/>
                  <a:gd name="connsiteY4896" fmla="*/ 1532 h 509406"/>
                  <a:gd name="connsiteX4897" fmla="*/ 1885572 w 2377881"/>
                  <a:gd name="connsiteY4897" fmla="*/ 865 h 50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</a:cxnLst>
                <a:rect l="l" t="t" r="r" b="b"/>
                <a:pathLst>
                  <a:path w="2377881" h="509406">
                    <a:moveTo>
                      <a:pt x="327282" y="501500"/>
                    </a:moveTo>
                    <a:cubicBezTo>
                      <a:pt x="333282" y="499309"/>
                      <a:pt x="337188" y="499690"/>
                      <a:pt x="335854" y="502452"/>
                    </a:cubicBezTo>
                    <a:lnTo>
                      <a:pt x="335759" y="504452"/>
                    </a:lnTo>
                    <a:lnTo>
                      <a:pt x="335664" y="505976"/>
                    </a:lnTo>
                    <a:cubicBezTo>
                      <a:pt x="335949" y="508167"/>
                      <a:pt x="335378" y="509120"/>
                      <a:pt x="334330" y="507977"/>
                    </a:cubicBezTo>
                    <a:cubicBezTo>
                      <a:pt x="333378" y="506834"/>
                      <a:pt x="330330" y="504643"/>
                      <a:pt x="329377" y="504929"/>
                    </a:cubicBezTo>
                    <a:cubicBezTo>
                      <a:pt x="328425" y="505310"/>
                      <a:pt x="325567" y="505691"/>
                      <a:pt x="324710" y="505024"/>
                    </a:cubicBezTo>
                    <a:lnTo>
                      <a:pt x="324805" y="504929"/>
                    </a:lnTo>
                    <a:close/>
                    <a:moveTo>
                      <a:pt x="442915" y="497880"/>
                    </a:moveTo>
                    <a:cubicBezTo>
                      <a:pt x="444153" y="497308"/>
                      <a:pt x="446820" y="497880"/>
                      <a:pt x="446058" y="500261"/>
                    </a:cubicBezTo>
                    <a:cubicBezTo>
                      <a:pt x="445296" y="502642"/>
                      <a:pt x="444915" y="509310"/>
                      <a:pt x="444153" y="509405"/>
                    </a:cubicBezTo>
                    <a:cubicBezTo>
                      <a:pt x="443486" y="509500"/>
                      <a:pt x="439486" y="504833"/>
                      <a:pt x="437200" y="504071"/>
                    </a:cubicBezTo>
                    <a:cubicBezTo>
                      <a:pt x="434914" y="503309"/>
                      <a:pt x="433580" y="502261"/>
                      <a:pt x="434247" y="501785"/>
                    </a:cubicBezTo>
                    <a:cubicBezTo>
                      <a:pt x="434914" y="501309"/>
                      <a:pt x="437390" y="500928"/>
                      <a:pt x="438343" y="502261"/>
                    </a:cubicBezTo>
                    <a:cubicBezTo>
                      <a:pt x="439295" y="503595"/>
                      <a:pt x="444915" y="500547"/>
                      <a:pt x="444058" y="500261"/>
                    </a:cubicBezTo>
                    <a:cubicBezTo>
                      <a:pt x="443105" y="499880"/>
                      <a:pt x="441676" y="498451"/>
                      <a:pt x="442915" y="497880"/>
                    </a:cubicBezTo>
                    <a:close/>
                    <a:moveTo>
                      <a:pt x="340521" y="488927"/>
                    </a:moveTo>
                    <a:cubicBezTo>
                      <a:pt x="339569" y="489118"/>
                      <a:pt x="343569" y="489689"/>
                      <a:pt x="349380" y="490165"/>
                    </a:cubicBezTo>
                    <a:lnTo>
                      <a:pt x="350449" y="489633"/>
                    </a:lnTo>
                    <a:lnTo>
                      <a:pt x="349284" y="491309"/>
                    </a:lnTo>
                    <a:cubicBezTo>
                      <a:pt x="345951" y="489308"/>
                      <a:pt x="341474" y="488737"/>
                      <a:pt x="340521" y="488927"/>
                    </a:cubicBezTo>
                    <a:close/>
                    <a:moveTo>
                      <a:pt x="361381" y="481498"/>
                    </a:moveTo>
                    <a:cubicBezTo>
                      <a:pt x="361762" y="481450"/>
                      <a:pt x="360190" y="483736"/>
                      <a:pt x="357809" y="485974"/>
                    </a:cubicBezTo>
                    <a:lnTo>
                      <a:pt x="350449" y="489633"/>
                    </a:lnTo>
                    <a:lnTo>
                      <a:pt x="352332" y="486927"/>
                    </a:lnTo>
                    <a:cubicBezTo>
                      <a:pt x="353952" y="484641"/>
                      <a:pt x="357952" y="483403"/>
                      <a:pt x="360905" y="481784"/>
                    </a:cubicBezTo>
                    <a:close/>
                    <a:moveTo>
                      <a:pt x="420436" y="479973"/>
                    </a:moveTo>
                    <a:cubicBezTo>
                      <a:pt x="421675" y="480640"/>
                      <a:pt x="423580" y="480830"/>
                      <a:pt x="425104" y="480735"/>
                    </a:cubicBezTo>
                    <a:lnTo>
                      <a:pt x="432248" y="480449"/>
                    </a:lnTo>
                    <a:cubicBezTo>
                      <a:pt x="432152" y="483688"/>
                      <a:pt x="428152" y="485307"/>
                      <a:pt x="423389" y="484164"/>
                    </a:cubicBezTo>
                    <a:lnTo>
                      <a:pt x="419103" y="482830"/>
                    </a:lnTo>
                    <a:cubicBezTo>
                      <a:pt x="418341" y="482545"/>
                      <a:pt x="417389" y="481306"/>
                      <a:pt x="417484" y="480544"/>
                    </a:cubicBezTo>
                    <a:cubicBezTo>
                      <a:pt x="417674" y="478163"/>
                      <a:pt x="418817" y="479116"/>
                      <a:pt x="420436" y="479973"/>
                    </a:cubicBezTo>
                    <a:close/>
                    <a:moveTo>
                      <a:pt x="399576" y="473496"/>
                    </a:moveTo>
                    <a:cubicBezTo>
                      <a:pt x="401290" y="473020"/>
                      <a:pt x="409672" y="477973"/>
                      <a:pt x="409577" y="479592"/>
                    </a:cubicBezTo>
                    <a:lnTo>
                      <a:pt x="409482" y="480830"/>
                    </a:lnTo>
                    <a:cubicBezTo>
                      <a:pt x="408720" y="482069"/>
                      <a:pt x="406910" y="482640"/>
                      <a:pt x="405481" y="482069"/>
                    </a:cubicBezTo>
                    <a:lnTo>
                      <a:pt x="404529" y="481211"/>
                    </a:lnTo>
                    <a:cubicBezTo>
                      <a:pt x="403195" y="479973"/>
                      <a:pt x="402529" y="478068"/>
                      <a:pt x="401005" y="477401"/>
                    </a:cubicBezTo>
                    <a:lnTo>
                      <a:pt x="399766" y="476735"/>
                    </a:lnTo>
                    <a:cubicBezTo>
                      <a:pt x="397099" y="477401"/>
                      <a:pt x="394718" y="477973"/>
                      <a:pt x="394432" y="477973"/>
                    </a:cubicBezTo>
                    <a:lnTo>
                      <a:pt x="394242" y="477592"/>
                    </a:lnTo>
                    <a:cubicBezTo>
                      <a:pt x="393956" y="477020"/>
                      <a:pt x="393956" y="475877"/>
                      <a:pt x="394337" y="475687"/>
                    </a:cubicBezTo>
                    <a:cubicBezTo>
                      <a:pt x="395956" y="474830"/>
                      <a:pt x="397766" y="473972"/>
                      <a:pt x="399576" y="473496"/>
                    </a:cubicBezTo>
                    <a:close/>
                    <a:moveTo>
                      <a:pt x="624843" y="467972"/>
                    </a:moveTo>
                    <a:cubicBezTo>
                      <a:pt x="626176" y="466734"/>
                      <a:pt x="628177" y="467305"/>
                      <a:pt x="629320" y="469210"/>
                    </a:cubicBezTo>
                    <a:cubicBezTo>
                      <a:pt x="630558" y="471115"/>
                      <a:pt x="630367" y="475592"/>
                      <a:pt x="626081" y="474449"/>
                    </a:cubicBezTo>
                    <a:lnTo>
                      <a:pt x="622557" y="474830"/>
                    </a:lnTo>
                    <a:lnTo>
                      <a:pt x="618842" y="475211"/>
                    </a:lnTo>
                    <a:cubicBezTo>
                      <a:pt x="614651" y="477211"/>
                      <a:pt x="611508" y="477116"/>
                      <a:pt x="611794" y="475211"/>
                    </a:cubicBezTo>
                    <a:cubicBezTo>
                      <a:pt x="612079" y="473211"/>
                      <a:pt x="610079" y="469877"/>
                      <a:pt x="612365" y="470448"/>
                    </a:cubicBezTo>
                    <a:cubicBezTo>
                      <a:pt x="614651" y="471020"/>
                      <a:pt x="622366" y="471877"/>
                      <a:pt x="623128" y="470353"/>
                    </a:cubicBezTo>
                    <a:lnTo>
                      <a:pt x="623986" y="469115"/>
                    </a:lnTo>
                    <a:close/>
                    <a:moveTo>
                      <a:pt x="971267" y="463972"/>
                    </a:moveTo>
                    <a:cubicBezTo>
                      <a:pt x="973743" y="464638"/>
                      <a:pt x="980887" y="462924"/>
                      <a:pt x="981935" y="463972"/>
                    </a:cubicBezTo>
                    <a:lnTo>
                      <a:pt x="981744" y="464162"/>
                    </a:lnTo>
                    <a:cubicBezTo>
                      <a:pt x="980315" y="465686"/>
                      <a:pt x="978887" y="467591"/>
                      <a:pt x="976886" y="468163"/>
                    </a:cubicBezTo>
                    <a:cubicBezTo>
                      <a:pt x="975077" y="468734"/>
                      <a:pt x="971838" y="469401"/>
                      <a:pt x="971362" y="465781"/>
                    </a:cubicBezTo>
                    <a:lnTo>
                      <a:pt x="971171" y="464638"/>
                    </a:lnTo>
                    <a:cubicBezTo>
                      <a:pt x="968695" y="463591"/>
                      <a:pt x="968790" y="463305"/>
                      <a:pt x="971267" y="463972"/>
                    </a:cubicBezTo>
                    <a:close/>
                    <a:moveTo>
                      <a:pt x="481206" y="462448"/>
                    </a:moveTo>
                    <a:cubicBezTo>
                      <a:pt x="483778" y="463210"/>
                      <a:pt x="488540" y="467591"/>
                      <a:pt x="487016" y="470925"/>
                    </a:cubicBezTo>
                    <a:lnTo>
                      <a:pt x="483301" y="470163"/>
                    </a:lnTo>
                    <a:lnTo>
                      <a:pt x="481206" y="469687"/>
                    </a:lnTo>
                    <a:cubicBezTo>
                      <a:pt x="478730" y="468925"/>
                      <a:pt x="476634" y="465305"/>
                      <a:pt x="476634" y="463876"/>
                    </a:cubicBezTo>
                    <a:cubicBezTo>
                      <a:pt x="476634" y="462352"/>
                      <a:pt x="478730" y="461686"/>
                      <a:pt x="481206" y="462448"/>
                    </a:cubicBezTo>
                    <a:close/>
                    <a:moveTo>
                      <a:pt x="517210" y="462447"/>
                    </a:moveTo>
                    <a:cubicBezTo>
                      <a:pt x="519877" y="462352"/>
                      <a:pt x="522640" y="465114"/>
                      <a:pt x="522925" y="466257"/>
                    </a:cubicBezTo>
                    <a:cubicBezTo>
                      <a:pt x="523116" y="467400"/>
                      <a:pt x="522354" y="467972"/>
                      <a:pt x="521116" y="467496"/>
                    </a:cubicBezTo>
                    <a:cubicBezTo>
                      <a:pt x="519877" y="467019"/>
                      <a:pt x="513782" y="468734"/>
                      <a:pt x="509686" y="472163"/>
                    </a:cubicBezTo>
                    <a:lnTo>
                      <a:pt x="515306" y="476259"/>
                    </a:lnTo>
                    <a:cubicBezTo>
                      <a:pt x="515591" y="476449"/>
                      <a:pt x="515210" y="477592"/>
                      <a:pt x="514829" y="478068"/>
                    </a:cubicBezTo>
                    <a:lnTo>
                      <a:pt x="514067" y="478926"/>
                    </a:lnTo>
                    <a:cubicBezTo>
                      <a:pt x="512448" y="480164"/>
                      <a:pt x="510829" y="480259"/>
                      <a:pt x="510352" y="479116"/>
                    </a:cubicBezTo>
                    <a:cubicBezTo>
                      <a:pt x="509972" y="477973"/>
                      <a:pt x="506923" y="475878"/>
                      <a:pt x="504733" y="476830"/>
                    </a:cubicBezTo>
                    <a:cubicBezTo>
                      <a:pt x="502447" y="477783"/>
                      <a:pt x="503780" y="481783"/>
                      <a:pt x="502732" y="482069"/>
                    </a:cubicBezTo>
                    <a:cubicBezTo>
                      <a:pt x="501590" y="482355"/>
                      <a:pt x="499208" y="480640"/>
                      <a:pt x="500447" y="477402"/>
                    </a:cubicBezTo>
                    <a:cubicBezTo>
                      <a:pt x="501590" y="474163"/>
                      <a:pt x="509590" y="470544"/>
                      <a:pt x="509495" y="465400"/>
                    </a:cubicBezTo>
                    <a:lnTo>
                      <a:pt x="515210" y="463209"/>
                    </a:lnTo>
                    <a:close/>
                    <a:moveTo>
                      <a:pt x="870588" y="462066"/>
                    </a:moveTo>
                    <a:cubicBezTo>
                      <a:pt x="871635" y="462257"/>
                      <a:pt x="873350" y="462828"/>
                      <a:pt x="873350" y="463400"/>
                    </a:cubicBezTo>
                    <a:cubicBezTo>
                      <a:pt x="873540" y="465400"/>
                      <a:pt x="874112" y="468829"/>
                      <a:pt x="872969" y="469305"/>
                    </a:cubicBezTo>
                    <a:lnTo>
                      <a:pt x="870016" y="470639"/>
                    </a:lnTo>
                    <a:cubicBezTo>
                      <a:pt x="868492" y="472829"/>
                      <a:pt x="863730" y="473306"/>
                      <a:pt x="862206" y="472734"/>
                    </a:cubicBezTo>
                    <a:cubicBezTo>
                      <a:pt x="860777" y="472163"/>
                      <a:pt x="863920" y="469972"/>
                      <a:pt x="869254" y="467781"/>
                    </a:cubicBezTo>
                    <a:lnTo>
                      <a:pt x="868587" y="462923"/>
                    </a:lnTo>
                    <a:cubicBezTo>
                      <a:pt x="868587" y="462638"/>
                      <a:pt x="870016" y="461971"/>
                      <a:pt x="870588" y="462066"/>
                    </a:cubicBezTo>
                    <a:close/>
                    <a:moveTo>
                      <a:pt x="685231" y="462066"/>
                    </a:moveTo>
                    <a:cubicBezTo>
                      <a:pt x="685993" y="461971"/>
                      <a:pt x="688088" y="464066"/>
                      <a:pt x="687898" y="464257"/>
                    </a:cubicBezTo>
                    <a:lnTo>
                      <a:pt x="685421" y="467210"/>
                    </a:lnTo>
                    <a:cubicBezTo>
                      <a:pt x="688279" y="467876"/>
                      <a:pt x="690565" y="469305"/>
                      <a:pt x="690565" y="469686"/>
                    </a:cubicBezTo>
                    <a:cubicBezTo>
                      <a:pt x="690565" y="470067"/>
                      <a:pt x="690374" y="471115"/>
                      <a:pt x="690184" y="471877"/>
                    </a:cubicBezTo>
                    <a:lnTo>
                      <a:pt x="689707" y="472067"/>
                    </a:lnTo>
                    <a:cubicBezTo>
                      <a:pt x="687421" y="472829"/>
                      <a:pt x="680659" y="469972"/>
                      <a:pt x="680278" y="468067"/>
                    </a:cubicBezTo>
                    <a:cubicBezTo>
                      <a:pt x="679706" y="465495"/>
                      <a:pt x="681897" y="462542"/>
                      <a:pt x="685231" y="462066"/>
                    </a:cubicBezTo>
                    <a:close/>
                    <a:moveTo>
                      <a:pt x="571312" y="461114"/>
                    </a:moveTo>
                    <a:cubicBezTo>
                      <a:pt x="572836" y="461685"/>
                      <a:pt x="575122" y="467781"/>
                      <a:pt x="574932" y="469686"/>
                    </a:cubicBezTo>
                    <a:cubicBezTo>
                      <a:pt x="574741" y="471686"/>
                      <a:pt x="572170" y="469972"/>
                      <a:pt x="569217" y="466067"/>
                    </a:cubicBezTo>
                    <a:lnTo>
                      <a:pt x="564359" y="465209"/>
                    </a:lnTo>
                    <a:cubicBezTo>
                      <a:pt x="562930" y="464924"/>
                      <a:pt x="560359" y="464162"/>
                      <a:pt x="560073" y="464543"/>
                    </a:cubicBezTo>
                    <a:lnTo>
                      <a:pt x="557120" y="468353"/>
                    </a:lnTo>
                    <a:cubicBezTo>
                      <a:pt x="554834" y="466067"/>
                      <a:pt x="552548" y="465114"/>
                      <a:pt x="551977" y="466257"/>
                    </a:cubicBezTo>
                    <a:cubicBezTo>
                      <a:pt x="551405" y="467400"/>
                      <a:pt x="552929" y="470448"/>
                      <a:pt x="554167" y="471591"/>
                    </a:cubicBezTo>
                    <a:cubicBezTo>
                      <a:pt x="555406" y="472734"/>
                      <a:pt x="558263" y="476830"/>
                      <a:pt x="556930" y="478068"/>
                    </a:cubicBezTo>
                    <a:lnTo>
                      <a:pt x="555501" y="478449"/>
                    </a:lnTo>
                    <a:lnTo>
                      <a:pt x="553691" y="478925"/>
                    </a:lnTo>
                    <a:cubicBezTo>
                      <a:pt x="551024" y="478925"/>
                      <a:pt x="549119" y="476735"/>
                      <a:pt x="549405" y="474068"/>
                    </a:cubicBezTo>
                    <a:lnTo>
                      <a:pt x="548548" y="472353"/>
                    </a:lnTo>
                    <a:lnTo>
                      <a:pt x="547786" y="470924"/>
                    </a:lnTo>
                    <a:cubicBezTo>
                      <a:pt x="545595" y="469781"/>
                      <a:pt x="543595" y="468162"/>
                      <a:pt x="543499" y="467305"/>
                    </a:cubicBezTo>
                    <a:cubicBezTo>
                      <a:pt x="543404" y="466448"/>
                      <a:pt x="540737" y="464352"/>
                      <a:pt x="537880" y="465590"/>
                    </a:cubicBezTo>
                    <a:cubicBezTo>
                      <a:pt x="535022" y="466829"/>
                      <a:pt x="533212" y="474734"/>
                      <a:pt x="533212" y="476354"/>
                    </a:cubicBezTo>
                    <a:lnTo>
                      <a:pt x="530164" y="476830"/>
                    </a:lnTo>
                    <a:lnTo>
                      <a:pt x="527974" y="477211"/>
                    </a:lnTo>
                    <a:cubicBezTo>
                      <a:pt x="525688" y="479211"/>
                      <a:pt x="523211" y="478354"/>
                      <a:pt x="522544" y="475306"/>
                    </a:cubicBezTo>
                    <a:lnTo>
                      <a:pt x="521497" y="472639"/>
                    </a:lnTo>
                    <a:lnTo>
                      <a:pt x="521211" y="471877"/>
                    </a:lnTo>
                    <a:cubicBezTo>
                      <a:pt x="519496" y="471496"/>
                      <a:pt x="519115" y="470734"/>
                      <a:pt x="520449" y="470258"/>
                    </a:cubicBezTo>
                    <a:lnTo>
                      <a:pt x="521497" y="470448"/>
                    </a:lnTo>
                    <a:cubicBezTo>
                      <a:pt x="524830" y="470924"/>
                      <a:pt x="525973" y="468734"/>
                      <a:pt x="527688" y="467400"/>
                    </a:cubicBezTo>
                    <a:cubicBezTo>
                      <a:pt x="532260" y="463685"/>
                      <a:pt x="537594" y="462066"/>
                      <a:pt x="544261" y="461876"/>
                    </a:cubicBezTo>
                    <a:lnTo>
                      <a:pt x="552453" y="461590"/>
                    </a:lnTo>
                    <a:cubicBezTo>
                      <a:pt x="561597" y="460828"/>
                      <a:pt x="570074" y="460542"/>
                      <a:pt x="571312" y="461114"/>
                    </a:cubicBezTo>
                    <a:close/>
                    <a:moveTo>
                      <a:pt x="701804" y="461019"/>
                    </a:moveTo>
                    <a:cubicBezTo>
                      <a:pt x="702281" y="460733"/>
                      <a:pt x="704471" y="460638"/>
                      <a:pt x="705710" y="461590"/>
                    </a:cubicBezTo>
                    <a:lnTo>
                      <a:pt x="705995" y="462543"/>
                    </a:lnTo>
                    <a:lnTo>
                      <a:pt x="706377" y="464162"/>
                    </a:lnTo>
                    <a:cubicBezTo>
                      <a:pt x="706186" y="466257"/>
                      <a:pt x="697994" y="467972"/>
                      <a:pt x="694851" y="467972"/>
                    </a:cubicBezTo>
                    <a:cubicBezTo>
                      <a:pt x="691613" y="467972"/>
                      <a:pt x="690470" y="466257"/>
                      <a:pt x="692279" y="464162"/>
                    </a:cubicBezTo>
                    <a:lnTo>
                      <a:pt x="692565" y="464257"/>
                    </a:lnTo>
                    <a:lnTo>
                      <a:pt x="696566" y="465686"/>
                    </a:lnTo>
                    <a:cubicBezTo>
                      <a:pt x="699042" y="463400"/>
                      <a:pt x="701423" y="461304"/>
                      <a:pt x="701804" y="461019"/>
                    </a:cubicBezTo>
                    <a:close/>
                    <a:moveTo>
                      <a:pt x="418627" y="460733"/>
                    </a:moveTo>
                    <a:cubicBezTo>
                      <a:pt x="422627" y="461495"/>
                      <a:pt x="424723" y="463019"/>
                      <a:pt x="423294" y="463972"/>
                    </a:cubicBezTo>
                    <a:cubicBezTo>
                      <a:pt x="421865" y="465019"/>
                      <a:pt x="417389" y="467115"/>
                      <a:pt x="416817" y="466448"/>
                    </a:cubicBezTo>
                    <a:cubicBezTo>
                      <a:pt x="416246" y="465782"/>
                      <a:pt x="413007" y="464258"/>
                      <a:pt x="412721" y="467115"/>
                    </a:cubicBezTo>
                    <a:lnTo>
                      <a:pt x="412150" y="468544"/>
                    </a:lnTo>
                    <a:cubicBezTo>
                      <a:pt x="411864" y="469210"/>
                      <a:pt x="410721" y="470163"/>
                      <a:pt x="409864" y="470258"/>
                    </a:cubicBezTo>
                    <a:cubicBezTo>
                      <a:pt x="409007" y="470258"/>
                      <a:pt x="407292" y="469496"/>
                      <a:pt x="407197" y="468925"/>
                    </a:cubicBezTo>
                    <a:lnTo>
                      <a:pt x="406911" y="466258"/>
                    </a:lnTo>
                    <a:cubicBezTo>
                      <a:pt x="407006" y="463305"/>
                      <a:pt x="414626" y="459971"/>
                      <a:pt x="418627" y="460733"/>
                    </a:cubicBezTo>
                    <a:close/>
                    <a:moveTo>
                      <a:pt x="432103" y="460002"/>
                    </a:moveTo>
                    <a:lnTo>
                      <a:pt x="433580" y="460066"/>
                    </a:lnTo>
                    <a:lnTo>
                      <a:pt x="438343" y="460257"/>
                    </a:lnTo>
                    <a:cubicBezTo>
                      <a:pt x="443486" y="461114"/>
                      <a:pt x="447296" y="464067"/>
                      <a:pt x="446725" y="466924"/>
                    </a:cubicBezTo>
                    <a:lnTo>
                      <a:pt x="445677" y="468829"/>
                    </a:lnTo>
                    <a:lnTo>
                      <a:pt x="444439" y="470925"/>
                    </a:lnTo>
                    <a:cubicBezTo>
                      <a:pt x="441867" y="472639"/>
                      <a:pt x="438914" y="474735"/>
                      <a:pt x="437866" y="475687"/>
                    </a:cubicBezTo>
                    <a:cubicBezTo>
                      <a:pt x="436819" y="476544"/>
                      <a:pt x="431770" y="475306"/>
                      <a:pt x="429866" y="471401"/>
                    </a:cubicBezTo>
                    <a:lnTo>
                      <a:pt x="437200" y="469687"/>
                    </a:lnTo>
                    <a:lnTo>
                      <a:pt x="439009" y="469306"/>
                    </a:lnTo>
                    <a:cubicBezTo>
                      <a:pt x="440248" y="465400"/>
                      <a:pt x="438724" y="462162"/>
                      <a:pt x="435676" y="462162"/>
                    </a:cubicBezTo>
                    <a:close/>
                    <a:moveTo>
                      <a:pt x="794864" y="459685"/>
                    </a:moveTo>
                    <a:cubicBezTo>
                      <a:pt x="796483" y="460257"/>
                      <a:pt x="794673" y="461876"/>
                      <a:pt x="790768" y="463400"/>
                    </a:cubicBezTo>
                    <a:lnTo>
                      <a:pt x="788196" y="464162"/>
                    </a:lnTo>
                    <a:cubicBezTo>
                      <a:pt x="785244" y="464924"/>
                      <a:pt x="785434" y="466353"/>
                      <a:pt x="786863" y="467972"/>
                    </a:cubicBezTo>
                    <a:cubicBezTo>
                      <a:pt x="787815" y="469020"/>
                      <a:pt x="789911" y="469972"/>
                      <a:pt x="786577" y="470448"/>
                    </a:cubicBezTo>
                    <a:cubicBezTo>
                      <a:pt x="785625" y="470544"/>
                      <a:pt x="783720" y="469782"/>
                      <a:pt x="783624" y="469305"/>
                    </a:cubicBezTo>
                    <a:cubicBezTo>
                      <a:pt x="783339" y="467305"/>
                      <a:pt x="782672" y="463876"/>
                      <a:pt x="783815" y="463305"/>
                    </a:cubicBezTo>
                    <a:lnTo>
                      <a:pt x="786672" y="461971"/>
                    </a:lnTo>
                    <a:cubicBezTo>
                      <a:pt x="788292" y="459685"/>
                      <a:pt x="793245" y="459114"/>
                      <a:pt x="794864" y="459685"/>
                    </a:cubicBezTo>
                    <a:close/>
                    <a:moveTo>
                      <a:pt x="759431" y="459304"/>
                    </a:moveTo>
                    <a:lnTo>
                      <a:pt x="761145" y="459970"/>
                    </a:lnTo>
                    <a:lnTo>
                      <a:pt x="764765" y="461399"/>
                    </a:lnTo>
                    <a:cubicBezTo>
                      <a:pt x="762955" y="462828"/>
                      <a:pt x="763717" y="464161"/>
                      <a:pt x="766384" y="464352"/>
                    </a:cubicBezTo>
                    <a:lnTo>
                      <a:pt x="769242" y="463971"/>
                    </a:lnTo>
                    <a:lnTo>
                      <a:pt x="774576" y="463304"/>
                    </a:lnTo>
                    <a:cubicBezTo>
                      <a:pt x="775052" y="466066"/>
                      <a:pt x="775052" y="468543"/>
                      <a:pt x="774480" y="468924"/>
                    </a:cubicBezTo>
                    <a:cubicBezTo>
                      <a:pt x="773909" y="469305"/>
                      <a:pt x="771051" y="470543"/>
                      <a:pt x="769432" y="470734"/>
                    </a:cubicBezTo>
                    <a:cubicBezTo>
                      <a:pt x="767813" y="470924"/>
                      <a:pt x="762384" y="467971"/>
                      <a:pt x="761050" y="467305"/>
                    </a:cubicBezTo>
                    <a:cubicBezTo>
                      <a:pt x="759717" y="466733"/>
                      <a:pt x="755335" y="461685"/>
                      <a:pt x="755049" y="460351"/>
                    </a:cubicBezTo>
                    <a:cubicBezTo>
                      <a:pt x="754763" y="459018"/>
                      <a:pt x="756764" y="458542"/>
                      <a:pt x="759431" y="459304"/>
                    </a:cubicBezTo>
                    <a:close/>
                    <a:moveTo>
                      <a:pt x="604935" y="457209"/>
                    </a:moveTo>
                    <a:lnTo>
                      <a:pt x="605507" y="459780"/>
                    </a:lnTo>
                    <a:lnTo>
                      <a:pt x="606269" y="463114"/>
                    </a:lnTo>
                    <a:cubicBezTo>
                      <a:pt x="605983" y="466638"/>
                      <a:pt x="601983" y="469115"/>
                      <a:pt x="597411" y="468639"/>
                    </a:cubicBezTo>
                    <a:lnTo>
                      <a:pt x="593505" y="468448"/>
                    </a:lnTo>
                    <a:lnTo>
                      <a:pt x="592458" y="468353"/>
                    </a:lnTo>
                    <a:cubicBezTo>
                      <a:pt x="591315" y="468924"/>
                      <a:pt x="587409" y="469115"/>
                      <a:pt x="583790" y="468829"/>
                    </a:cubicBezTo>
                    <a:cubicBezTo>
                      <a:pt x="580170" y="468543"/>
                      <a:pt x="579313" y="474639"/>
                      <a:pt x="575789" y="471401"/>
                    </a:cubicBezTo>
                    <a:lnTo>
                      <a:pt x="581123" y="467972"/>
                    </a:lnTo>
                    <a:lnTo>
                      <a:pt x="582552" y="466924"/>
                    </a:lnTo>
                    <a:cubicBezTo>
                      <a:pt x="581790" y="463209"/>
                      <a:pt x="582647" y="460447"/>
                      <a:pt x="584456" y="460638"/>
                    </a:cubicBezTo>
                    <a:cubicBezTo>
                      <a:pt x="586266" y="460828"/>
                      <a:pt x="591981" y="462828"/>
                      <a:pt x="593410" y="463686"/>
                    </a:cubicBezTo>
                    <a:cubicBezTo>
                      <a:pt x="594839" y="464543"/>
                      <a:pt x="599220" y="465305"/>
                      <a:pt x="599792" y="463305"/>
                    </a:cubicBezTo>
                    <a:cubicBezTo>
                      <a:pt x="600363" y="461304"/>
                      <a:pt x="601221" y="456732"/>
                      <a:pt x="604935" y="457209"/>
                    </a:cubicBezTo>
                    <a:close/>
                    <a:moveTo>
                      <a:pt x="427484" y="457209"/>
                    </a:moveTo>
                    <a:lnTo>
                      <a:pt x="432103" y="460002"/>
                    </a:lnTo>
                    <a:lnTo>
                      <a:pt x="429199" y="459876"/>
                    </a:lnTo>
                    <a:cubicBezTo>
                      <a:pt x="429770" y="457590"/>
                      <a:pt x="429008" y="456352"/>
                      <a:pt x="427484" y="457209"/>
                    </a:cubicBezTo>
                    <a:close/>
                    <a:moveTo>
                      <a:pt x="841631" y="457018"/>
                    </a:moveTo>
                    <a:lnTo>
                      <a:pt x="844012" y="457875"/>
                    </a:lnTo>
                    <a:cubicBezTo>
                      <a:pt x="844774" y="458161"/>
                      <a:pt x="845441" y="459875"/>
                      <a:pt x="845060" y="460447"/>
                    </a:cubicBezTo>
                    <a:cubicBezTo>
                      <a:pt x="844393" y="461590"/>
                      <a:pt x="843060" y="462733"/>
                      <a:pt x="841726" y="463495"/>
                    </a:cubicBezTo>
                    <a:lnTo>
                      <a:pt x="840583" y="464352"/>
                    </a:lnTo>
                    <a:cubicBezTo>
                      <a:pt x="838869" y="464733"/>
                      <a:pt x="838583" y="465781"/>
                      <a:pt x="840012" y="466734"/>
                    </a:cubicBezTo>
                    <a:lnTo>
                      <a:pt x="839917" y="467496"/>
                    </a:lnTo>
                    <a:cubicBezTo>
                      <a:pt x="839821" y="468543"/>
                      <a:pt x="838678" y="469496"/>
                      <a:pt x="837631" y="470258"/>
                    </a:cubicBezTo>
                    <a:cubicBezTo>
                      <a:pt x="837440" y="470353"/>
                      <a:pt x="835154" y="469400"/>
                      <a:pt x="835059" y="468829"/>
                    </a:cubicBezTo>
                    <a:lnTo>
                      <a:pt x="834773" y="466734"/>
                    </a:lnTo>
                    <a:cubicBezTo>
                      <a:pt x="834868" y="464447"/>
                      <a:pt x="838012" y="460066"/>
                      <a:pt x="841631" y="457018"/>
                    </a:cubicBezTo>
                    <a:close/>
                    <a:moveTo>
                      <a:pt x="896305" y="454161"/>
                    </a:moveTo>
                    <a:cubicBezTo>
                      <a:pt x="896495" y="455875"/>
                      <a:pt x="894400" y="463400"/>
                      <a:pt x="893733" y="466448"/>
                    </a:cubicBezTo>
                    <a:lnTo>
                      <a:pt x="887161" y="464162"/>
                    </a:lnTo>
                    <a:lnTo>
                      <a:pt x="886113" y="463781"/>
                    </a:lnTo>
                    <a:cubicBezTo>
                      <a:pt x="884875" y="463591"/>
                      <a:pt x="885542" y="461590"/>
                      <a:pt x="887637" y="459400"/>
                    </a:cubicBezTo>
                    <a:cubicBezTo>
                      <a:pt x="889733" y="457209"/>
                      <a:pt x="896114" y="452446"/>
                      <a:pt x="896305" y="454161"/>
                    </a:cubicBezTo>
                    <a:close/>
                    <a:moveTo>
                      <a:pt x="1022892" y="453684"/>
                    </a:moveTo>
                    <a:lnTo>
                      <a:pt x="1026131" y="454256"/>
                    </a:lnTo>
                    <a:cubicBezTo>
                      <a:pt x="1029941" y="455685"/>
                      <a:pt x="1033084" y="458066"/>
                      <a:pt x="1033084" y="459685"/>
                    </a:cubicBezTo>
                    <a:cubicBezTo>
                      <a:pt x="1033084" y="461304"/>
                      <a:pt x="1032037" y="465781"/>
                      <a:pt x="1030798" y="466257"/>
                    </a:cubicBezTo>
                    <a:cubicBezTo>
                      <a:pt x="1029560" y="466734"/>
                      <a:pt x="1025750" y="467115"/>
                      <a:pt x="1025369" y="465972"/>
                    </a:cubicBezTo>
                    <a:lnTo>
                      <a:pt x="1025750" y="465210"/>
                    </a:lnTo>
                    <a:lnTo>
                      <a:pt x="1026607" y="463114"/>
                    </a:lnTo>
                    <a:cubicBezTo>
                      <a:pt x="1028227" y="460447"/>
                      <a:pt x="1027846" y="458161"/>
                      <a:pt x="1025655" y="457971"/>
                    </a:cubicBezTo>
                    <a:cubicBezTo>
                      <a:pt x="1023464" y="457875"/>
                      <a:pt x="1018416" y="456923"/>
                      <a:pt x="1018606" y="456066"/>
                    </a:cubicBezTo>
                    <a:lnTo>
                      <a:pt x="1018987" y="455780"/>
                    </a:lnTo>
                    <a:cubicBezTo>
                      <a:pt x="1020225" y="454923"/>
                      <a:pt x="1021845" y="453494"/>
                      <a:pt x="1022892" y="453684"/>
                    </a:cubicBezTo>
                    <a:close/>
                    <a:moveTo>
                      <a:pt x="637796" y="449493"/>
                    </a:moveTo>
                    <a:cubicBezTo>
                      <a:pt x="639892" y="449493"/>
                      <a:pt x="644749" y="452160"/>
                      <a:pt x="642940" y="455399"/>
                    </a:cubicBezTo>
                    <a:cubicBezTo>
                      <a:pt x="641130" y="458637"/>
                      <a:pt x="644845" y="467972"/>
                      <a:pt x="647798" y="466924"/>
                    </a:cubicBezTo>
                    <a:lnTo>
                      <a:pt x="650369" y="466638"/>
                    </a:lnTo>
                    <a:lnTo>
                      <a:pt x="652369" y="466448"/>
                    </a:lnTo>
                    <a:cubicBezTo>
                      <a:pt x="655417" y="467305"/>
                      <a:pt x="656846" y="466638"/>
                      <a:pt x="655608" y="464828"/>
                    </a:cubicBezTo>
                    <a:lnTo>
                      <a:pt x="655132" y="463400"/>
                    </a:lnTo>
                    <a:lnTo>
                      <a:pt x="654656" y="461876"/>
                    </a:lnTo>
                    <a:cubicBezTo>
                      <a:pt x="654465" y="458637"/>
                      <a:pt x="655417" y="457303"/>
                      <a:pt x="656846" y="458827"/>
                    </a:cubicBezTo>
                    <a:cubicBezTo>
                      <a:pt x="658275" y="460352"/>
                      <a:pt x="664371" y="463495"/>
                      <a:pt x="667609" y="462828"/>
                    </a:cubicBezTo>
                    <a:cubicBezTo>
                      <a:pt x="670848" y="462161"/>
                      <a:pt x="676563" y="468543"/>
                      <a:pt x="675134" y="469877"/>
                    </a:cubicBezTo>
                    <a:cubicBezTo>
                      <a:pt x="673706" y="471305"/>
                      <a:pt x="666466" y="467781"/>
                      <a:pt x="663609" y="467114"/>
                    </a:cubicBezTo>
                    <a:lnTo>
                      <a:pt x="660751" y="468448"/>
                    </a:lnTo>
                    <a:lnTo>
                      <a:pt x="658084" y="469781"/>
                    </a:lnTo>
                    <a:cubicBezTo>
                      <a:pt x="654656" y="470829"/>
                      <a:pt x="652274" y="472448"/>
                      <a:pt x="652750" y="473401"/>
                    </a:cubicBezTo>
                    <a:lnTo>
                      <a:pt x="653131" y="474353"/>
                    </a:lnTo>
                    <a:lnTo>
                      <a:pt x="653417" y="475020"/>
                    </a:lnTo>
                    <a:cubicBezTo>
                      <a:pt x="653512" y="475877"/>
                      <a:pt x="652369" y="476544"/>
                      <a:pt x="650750" y="476544"/>
                    </a:cubicBezTo>
                    <a:lnTo>
                      <a:pt x="650274" y="475973"/>
                    </a:lnTo>
                    <a:lnTo>
                      <a:pt x="648750" y="474163"/>
                    </a:lnTo>
                    <a:cubicBezTo>
                      <a:pt x="647416" y="471877"/>
                      <a:pt x="645416" y="470639"/>
                      <a:pt x="644464" y="471401"/>
                    </a:cubicBezTo>
                    <a:cubicBezTo>
                      <a:pt x="643416" y="472163"/>
                      <a:pt x="639701" y="472829"/>
                      <a:pt x="638368" y="470924"/>
                    </a:cubicBezTo>
                    <a:cubicBezTo>
                      <a:pt x="636939" y="469115"/>
                      <a:pt x="640082" y="461971"/>
                      <a:pt x="640940" y="460066"/>
                    </a:cubicBezTo>
                    <a:cubicBezTo>
                      <a:pt x="641701" y="458066"/>
                      <a:pt x="640940" y="451970"/>
                      <a:pt x="639415" y="451589"/>
                    </a:cubicBezTo>
                    <a:cubicBezTo>
                      <a:pt x="637510" y="451398"/>
                      <a:pt x="633700" y="449874"/>
                      <a:pt x="633796" y="449779"/>
                    </a:cubicBezTo>
                    <a:cubicBezTo>
                      <a:pt x="633891" y="449588"/>
                      <a:pt x="635606" y="449493"/>
                      <a:pt x="637796" y="449493"/>
                    </a:cubicBezTo>
                    <a:close/>
                    <a:moveTo>
                      <a:pt x="920593" y="449207"/>
                    </a:moveTo>
                    <a:lnTo>
                      <a:pt x="920784" y="449398"/>
                    </a:lnTo>
                    <a:cubicBezTo>
                      <a:pt x="922784" y="451683"/>
                      <a:pt x="925261" y="449683"/>
                      <a:pt x="927356" y="450064"/>
                    </a:cubicBezTo>
                    <a:lnTo>
                      <a:pt x="929928" y="450636"/>
                    </a:lnTo>
                    <a:cubicBezTo>
                      <a:pt x="932785" y="451493"/>
                      <a:pt x="934500" y="453112"/>
                      <a:pt x="933928" y="454065"/>
                    </a:cubicBezTo>
                    <a:cubicBezTo>
                      <a:pt x="933262" y="455017"/>
                      <a:pt x="929833" y="455684"/>
                      <a:pt x="927833" y="452922"/>
                    </a:cubicBezTo>
                    <a:lnTo>
                      <a:pt x="923642" y="453779"/>
                    </a:lnTo>
                    <a:cubicBezTo>
                      <a:pt x="922403" y="454065"/>
                      <a:pt x="920498" y="454827"/>
                      <a:pt x="920212" y="454541"/>
                    </a:cubicBezTo>
                    <a:lnTo>
                      <a:pt x="919069" y="453303"/>
                    </a:lnTo>
                    <a:cubicBezTo>
                      <a:pt x="918308" y="451683"/>
                      <a:pt x="918974" y="449874"/>
                      <a:pt x="920593" y="449207"/>
                    </a:cubicBezTo>
                    <a:close/>
                    <a:moveTo>
                      <a:pt x="873445" y="447969"/>
                    </a:moveTo>
                    <a:lnTo>
                      <a:pt x="877636" y="451303"/>
                    </a:lnTo>
                    <a:cubicBezTo>
                      <a:pt x="878112" y="451684"/>
                      <a:pt x="880398" y="450541"/>
                      <a:pt x="881827" y="449969"/>
                    </a:cubicBezTo>
                    <a:lnTo>
                      <a:pt x="885923" y="448445"/>
                    </a:lnTo>
                    <a:cubicBezTo>
                      <a:pt x="889066" y="450827"/>
                      <a:pt x="890686" y="453398"/>
                      <a:pt x="889542" y="454160"/>
                    </a:cubicBezTo>
                    <a:cubicBezTo>
                      <a:pt x="888304" y="454922"/>
                      <a:pt x="883161" y="456161"/>
                      <a:pt x="880208" y="455399"/>
                    </a:cubicBezTo>
                    <a:cubicBezTo>
                      <a:pt x="877255" y="454637"/>
                      <a:pt x="871350" y="450636"/>
                      <a:pt x="873445" y="447969"/>
                    </a:cubicBezTo>
                    <a:close/>
                    <a:moveTo>
                      <a:pt x="957455" y="447874"/>
                    </a:moveTo>
                    <a:cubicBezTo>
                      <a:pt x="957932" y="447969"/>
                      <a:pt x="958694" y="449207"/>
                      <a:pt x="959075" y="450541"/>
                    </a:cubicBezTo>
                    <a:cubicBezTo>
                      <a:pt x="959456" y="451874"/>
                      <a:pt x="964123" y="449779"/>
                      <a:pt x="964885" y="448922"/>
                    </a:cubicBezTo>
                    <a:cubicBezTo>
                      <a:pt x="965647" y="448160"/>
                      <a:pt x="970028" y="448255"/>
                      <a:pt x="971171" y="449112"/>
                    </a:cubicBezTo>
                    <a:cubicBezTo>
                      <a:pt x="972314" y="449970"/>
                      <a:pt x="971267" y="451303"/>
                      <a:pt x="968790" y="452065"/>
                    </a:cubicBezTo>
                    <a:cubicBezTo>
                      <a:pt x="966314" y="452827"/>
                      <a:pt x="958027" y="454351"/>
                      <a:pt x="956789" y="453303"/>
                    </a:cubicBezTo>
                    <a:cubicBezTo>
                      <a:pt x="955455" y="452255"/>
                      <a:pt x="957074" y="447874"/>
                      <a:pt x="957455" y="447874"/>
                    </a:cubicBezTo>
                    <a:close/>
                    <a:moveTo>
                      <a:pt x="1040800" y="447112"/>
                    </a:moveTo>
                    <a:cubicBezTo>
                      <a:pt x="1042133" y="447684"/>
                      <a:pt x="1047181" y="452351"/>
                      <a:pt x="1048610" y="453970"/>
                    </a:cubicBezTo>
                    <a:cubicBezTo>
                      <a:pt x="1050039" y="455685"/>
                      <a:pt x="1049372" y="456732"/>
                      <a:pt x="1047086" y="456351"/>
                    </a:cubicBezTo>
                    <a:cubicBezTo>
                      <a:pt x="1044896" y="455970"/>
                      <a:pt x="1042609" y="460638"/>
                      <a:pt x="1041371" y="460447"/>
                    </a:cubicBezTo>
                    <a:cubicBezTo>
                      <a:pt x="1040038" y="460257"/>
                      <a:pt x="1037371" y="458161"/>
                      <a:pt x="1039847" y="456637"/>
                    </a:cubicBezTo>
                    <a:cubicBezTo>
                      <a:pt x="1042324" y="455113"/>
                      <a:pt x="1038895" y="448827"/>
                      <a:pt x="1039180" y="447684"/>
                    </a:cubicBezTo>
                    <a:lnTo>
                      <a:pt x="1039942" y="447398"/>
                    </a:lnTo>
                    <a:close/>
                    <a:moveTo>
                      <a:pt x="1374017" y="444507"/>
                    </a:moveTo>
                    <a:lnTo>
                      <a:pt x="1374269" y="445873"/>
                    </a:lnTo>
                    <a:cubicBezTo>
                      <a:pt x="1374222" y="447445"/>
                      <a:pt x="1374150" y="447588"/>
                      <a:pt x="1374079" y="446564"/>
                    </a:cubicBezTo>
                    <a:close/>
                    <a:moveTo>
                      <a:pt x="1105093" y="444445"/>
                    </a:moveTo>
                    <a:cubicBezTo>
                      <a:pt x="1109475" y="445778"/>
                      <a:pt x="1113666" y="454065"/>
                      <a:pt x="1109856" y="451588"/>
                    </a:cubicBezTo>
                    <a:lnTo>
                      <a:pt x="1105379" y="451207"/>
                    </a:lnTo>
                    <a:lnTo>
                      <a:pt x="1097759" y="450541"/>
                    </a:lnTo>
                    <a:cubicBezTo>
                      <a:pt x="1095568" y="453684"/>
                      <a:pt x="1092997" y="455303"/>
                      <a:pt x="1092235" y="454065"/>
                    </a:cubicBezTo>
                    <a:cubicBezTo>
                      <a:pt x="1091568" y="452922"/>
                      <a:pt x="1095188" y="447112"/>
                      <a:pt x="1095854" y="445302"/>
                    </a:cubicBezTo>
                    <a:cubicBezTo>
                      <a:pt x="1096521" y="443492"/>
                      <a:pt x="1100712" y="443111"/>
                      <a:pt x="1105093" y="444445"/>
                    </a:cubicBezTo>
                    <a:close/>
                    <a:moveTo>
                      <a:pt x="667800" y="442921"/>
                    </a:moveTo>
                    <a:cubicBezTo>
                      <a:pt x="669705" y="442921"/>
                      <a:pt x="675325" y="444731"/>
                      <a:pt x="679326" y="445683"/>
                    </a:cubicBezTo>
                    <a:cubicBezTo>
                      <a:pt x="683326" y="446636"/>
                      <a:pt x="685898" y="454351"/>
                      <a:pt x="682755" y="452541"/>
                    </a:cubicBezTo>
                    <a:lnTo>
                      <a:pt x="680088" y="451589"/>
                    </a:lnTo>
                    <a:cubicBezTo>
                      <a:pt x="677230" y="450636"/>
                      <a:pt x="673992" y="449493"/>
                      <a:pt x="671039" y="449779"/>
                    </a:cubicBezTo>
                    <a:lnTo>
                      <a:pt x="668277" y="450160"/>
                    </a:lnTo>
                    <a:cubicBezTo>
                      <a:pt x="664657" y="452351"/>
                      <a:pt x="662181" y="452160"/>
                      <a:pt x="662752" y="449874"/>
                    </a:cubicBezTo>
                    <a:lnTo>
                      <a:pt x="663323" y="449779"/>
                    </a:lnTo>
                    <a:lnTo>
                      <a:pt x="670563" y="449112"/>
                    </a:lnTo>
                    <a:cubicBezTo>
                      <a:pt x="667229" y="445683"/>
                      <a:pt x="665990" y="442921"/>
                      <a:pt x="667800" y="442921"/>
                    </a:cubicBezTo>
                    <a:close/>
                    <a:moveTo>
                      <a:pt x="860967" y="442540"/>
                    </a:moveTo>
                    <a:cubicBezTo>
                      <a:pt x="861824" y="441016"/>
                      <a:pt x="864968" y="442730"/>
                      <a:pt x="867920" y="446350"/>
                    </a:cubicBezTo>
                    <a:lnTo>
                      <a:pt x="862110" y="449588"/>
                    </a:lnTo>
                    <a:lnTo>
                      <a:pt x="861253" y="450064"/>
                    </a:lnTo>
                    <a:cubicBezTo>
                      <a:pt x="862301" y="453112"/>
                      <a:pt x="860777" y="453970"/>
                      <a:pt x="857919" y="451969"/>
                    </a:cubicBezTo>
                    <a:cubicBezTo>
                      <a:pt x="855061" y="449969"/>
                      <a:pt x="851537" y="443111"/>
                      <a:pt x="853347" y="444826"/>
                    </a:cubicBezTo>
                    <a:lnTo>
                      <a:pt x="854490" y="445302"/>
                    </a:lnTo>
                    <a:lnTo>
                      <a:pt x="856109" y="446064"/>
                    </a:lnTo>
                    <a:cubicBezTo>
                      <a:pt x="858110" y="446540"/>
                      <a:pt x="860015" y="445778"/>
                      <a:pt x="860300" y="444349"/>
                    </a:cubicBezTo>
                    <a:lnTo>
                      <a:pt x="860681" y="443111"/>
                    </a:lnTo>
                    <a:close/>
                    <a:moveTo>
                      <a:pt x="1357410" y="441492"/>
                    </a:moveTo>
                    <a:cubicBezTo>
                      <a:pt x="1357505" y="441492"/>
                      <a:pt x="1358076" y="443207"/>
                      <a:pt x="1358172" y="444159"/>
                    </a:cubicBezTo>
                    <a:cubicBezTo>
                      <a:pt x="1358172" y="444350"/>
                      <a:pt x="1357124" y="444731"/>
                      <a:pt x="1356457" y="444826"/>
                    </a:cubicBezTo>
                    <a:lnTo>
                      <a:pt x="1354933" y="445016"/>
                    </a:lnTo>
                    <a:cubicBezTo>
                      <a:pt x="1353409" y="445969"/>
                      <a:pt x="1350171" y="445683"/>
                      <a:pt x="1347599" y="444540"/>
                    </a:cubicBezTo>
                    <a:cubicBezTo>
                      <a:pt x="1345027" y="443302"/>
                      <a:pt x="1343503" y="440921"/>
                      <a:pt x="1350838" y="442254"/>
                    </a:cubicBezTo>
                    <a:close/>
                    <a:moveTo>
                      <a:pt x="58391" y="440539"/>
                    </a:moveTo>
                    <a:lnTo>
                      <a:pt x="55914" y="441111"/>
                    </a:lnTo>
                    <a:lnTo>
                      <a:pt x="53819" y="441587"/>
                    </a:lnTo>
                    <a:cubicBezTo>
                      <a:pt x="54581" y="444826"/>
                      <a:pt x="56581" y="447397"/>
                      <a:pt x="58200" y="447302"/>
                    </a:cubicBezTo>
                    <a:cubicBezTo>
                      <a:pt x="59820" y="447207"/>
                      <a:pt x="63820" y="443016"/>
                      <a:pt x="63820" y="441778"/>
                    </a:cubicBezTo>
                    <a:cubicBezTo>
                      <a:pt x="63820" y="440539"/>
                      <a:pt x="61344" y="439968"/>
                      <a:pt x="58391" y="440539"/>
                    </a:cubicBezTo>
                    <a:close/>
                    <a:moveTo>
                      <a:pt x="1224823" y="439397"/>
                    </a:moveTo>
                    <a:cubicBezTo>
                      <a:pt x="1225775" y="438634"/>
                      <a:pt x="1236253" y="438634"/>
                      <a:pt x="1236443" y="439397"/>
                    </a:cubicBezTo>
                    <a:cubicBezTo>
                      <a:pt x="1236634" y="440158"/>
                      <a:pt x="1234538" y="440730"/>
                      <a:pt x="1231871" y="440730"/>
                    </a:cubicBezTo>
                    <a:cubicBezTo>
                      <a:pt x="1229204" y="440730"/>
                      <a:pt x="1223965" y="440158"/>
                      <a:pt x="1224823" y="439397"/>
                    </a:cubicBezTo>
                    <a:close/>
                    <a:moveTo>
                      <a:pt x="811627" y="438825"/>
                    </a:moveTo>
                    <a:cubicBezTo>
                      <a:pt x="811723" y="439778"/>
                      <a:pt x="812961" y="441778"/>
                      <a:pt x="814390" y="441112"/>
                    </a:cubicBezTo>
                    <a:lnTo>
                      <a:pt x="815533" y="441207"/>
                    </a:lnTo>
                    <a:lnTo>
                      <a:pt x="816104" y="441302"/>
                    </a:lnTo>
                    <a:cubicBezTo>
                      <a:pt x="816485" y="442540"/>
                      <a:pt x="815914" y="444731"/>
                      <a:pt x="814961" y="446160"/>
                    </a:cubicBezTo>
                    <a:cubicBezTo>
                      <a:pt x="814009" y="447589"/>
                      <a:pt x="809341" y="449589"/>
                      <a:pt x="807817" y="446445"/>
                    </a:cubicBezTo>
                    <a:lnTo>
                      <a:pt x="806293" y="444064"/>
                    </a:lnTo>
                    <a:lnTo>
                      <a:pt x="805912" y="443493"/>
                    </a:lnTo>
                    <a:cubicBezTo>
                      <a:pt x="804388" y="443302"/>
                      <a:pt x="802198" y="443683"/>
                      <a:pt x="800959" y="444255"/>
                    </a:cubicBezTo>
                    <a:cubicBezTo>
                      <a:pt x="799816" y="444826"/>
                      <a:pt x="797245" y="441016"/>
                      <a:pt x="796101" y="440731"/>
                    </a:cubicBezTo>
                    <a:cubicBezTo>
                      <a:pt x="794959" y="440540"/>
                      <a:pt x="796578" y="439683"/>
                      <a:pt x="799626" y="438921"/>
                    </a:cubicBezTo>
                    <a:cubicBezTo>
                      <a:pt x="802674" y="438159"/>
                      <a:pt x="811532" y="437778"/>
                      <a:pt x="811627" y="438825"/>
                    </a:cubicBezTo>
                    <a:close/>
                    <a:moveTo>
                      <a:pt x="822010" y="437968"/>
                    </a:moveTo>
                    <a:cubicBezTo>
                      <a:pt x="822772" y="437396"/>
                      <a:pt x="824582" y="438158"/>
                      <a:pt x="826201" y="439682"/>
                    </a:cubicBezTo>
                    <a:cubicBezTo>
                      <a:pt x="827821" y="441206"/>
                      <a:pt x="832583" y="446064"/>
                      <a:pt x="833059" y="447588"/>
                    </a:cubicBezTo>
                    <a:cubicBezTo>
                      <a:pt x="833536" y="449017"/>
                      <a:pt x="831154" y="451874"/>
                      <a:pt x="826487" y="449779"/>
                    </a:cubicBezTo>
                    <a:lnTo>
                      <a:pt x="823915" y="447207"/>
                    </a:lnTo>
                    <a:lnTo>
                      <a:pt x="822106" y="445302"/>
                    </a:lnTo>
                    <a:cubicBezTo>
                      <a:pt x="820677" y="442445"/>
                      <a:pt x="821248" y="438539"/>
                      <a:pt x="822010" y="437968"/>
                    </a:cubicBezTo>
                    <a:close/>
                    <a:moveTo>
                      <a:pt x="1300165" y="436729"/>
                    </a:moveTo>
                    <a:cubicBezTo>
                      <a:pt x="1301784" y="437968"/>
                      <a:pt x="1303023" y="443016"/>
                      <a:pt x="1301880" y="444349"/>
                    </a:cubicBezTo>
                    <a:cubicBezTo>
                      <a:pt x="1300737" y="445778"/>
                      <a:pt x="1297213" y="446731"/>
                      <a:pt x="1298546" y="444159"/>
                    </a:cubicBezTo>
                    <a:lnTo>
                      <a:pt x="1298737" y="441778"/>
                    </a:lnTo>
                    <a:lnTo>
                      <a:pt x="1298927" y="439492"/>
                    </a:lnTo>
                    <a:cubicBezTo>
                      <a:pt x="1297974" y="436729"/>
                      <a:pt x="1298451" y="435396"/>
                      <a:pt x="1300165" y="436729"/>
                    </a:cubicBezTo>
                    <a:close/>
                    <a:moveTo>
                      <a:pt x="1043847" y="436253"/>
                    </a:moveTo>
                    <a:cubicBezTo>
                      <a:pt x="1045276" y="435491"/>
                      <a:pt x="1053467" y="435682"/>
                      <a:pt x="1053563" y="436444"/>
                    </a:cubicBezTo>
                    <a:cubicBezTo>
                      <a:pt x="1053753" y="437206"/>
                      <a:pt x="1055753" y="440730"/>
                      <a:pt x="1056706" y="443302"/>
                    </a:cubicBezTo>
                    <a:lnTo>
                      <a:pt x="1053467" y="444540"/>
                    </a:lnTo>
                    <a:lnTo>
                      <a:pt x="1050896" y="445492"/>
                    </a:lnTo>
                    <a:cubicBezTo>
                      <a:pt x="1048229" y="443873"/>
                      <a:pt x="1044704" y="440158"/>
                      <a:pt x="1043466" y="439301"/>
                    </a:cubicBezTo>
                    <a:cubicBezTo>
                      <a:pt x="1042228" y="438444"/>
                      <a:pt x="1042418" y="437110"/>
                      <a:pt x="1043847" y="436253"/>
                    </a:cubicBezTo>
                    <a:close/>
                    <a:moveTo>
                      <a:pt x="725617" y="435873"/>
                    </a:moveTo>
                    <a:cubicBezTo>
                      <a:pt x="726284" y="435587"/>
                      <a:pt x="728379" y="435492"/>
                      <a:pt x="728760" y="436254"/>
                    </a:cubicBezTo>
                    <a:cubicBezTo>
                      <a:pt x="729141" y="437111"/>
                      <a:pt x="728951" y="439683"/>
                      <a:pt x="729046" y="441588"/>
                    </a:cubicBezTo>
                    <a:lnTo>
                      <a:pt x="730380" y="442540"/>
                    </a:lnTo>
                    <a:cubicBezTo>
                      <a:pt x="731046" y="443017"/>
                      <a:pt x="733618" y="442636"/>
                      <a:pt x="734475" y="441874"/>
                    </a:cubicBezTo>
                    <a:cubicBezTo>
                      <a:pt x="739047" y="438445"/>
                      <a:pt x="741047" y="437968"/>
                      <a:pt x="744953" y="440064"/>
                    </a:cubicBezTo>
                    <a:lnTo>
                      <a:pt x="747239" y="441397"/>
                    </a:lnTo>
                    <a:cubicBezTo>
                      <a:pt x="749906" y="443112"/>
                      <a:pt x="750192" y="445493"/>
                      <a:pt x="748001" y="446636"/>
                    </a:cubicBezTo>
                    <a:cubicBezTo>
                      <a:pt x="745810" y="447779"/>
                      <a:pt x="749715" y="453494"/>
                      <a:pt x="746667" y="452923"/>
                    </a:cubicBezTo>
                    <a:cubicBezTo>
                      <a:pt x="743714" y="452256"/>
                      <a:pt x="737142" y="450351"/>
                      <a:pt x="737809" y="449779"/>
                    </a:cubicBezTo>
                    <a:lnTo>
                      <a:pt x="738190" y="449589"/>
                    </a:lnTo>
                    <a:lnTo>
                      <a:pt x="740381" y="448636"/>
                    </a:lnTo>
                    <a:cubicBezTo>
                      <a:pt x="742762" y="447684"/>
                      <a:pt x="742857" y="446446"/>
                      <a:pt x="740571" y="445779"/>
                    </a:cubicBezTo>
                    <a:lnTo>
                      <a:pt x="738476" y="445207"/>
                    </a:lnTo>
                    <a:lnTo>
                      <a:pt x="735713" y="444445"/>
                    </a:lnTo>
                    <a:cubicBezTo>
                      <a:pt x="732570" y="445017"/>
                      <a:pt x="726570" y="444826"/>
                      <a:pt x="722283" y="444160"/>
                    </a:cubicBezTo>
                    <a:lnTo>
                      <a:pt x="720378" y="445588"/>
                    </a:lnTo>
                    <a:cubicBezTo>
                      <a:pt x="714663" y="449779"/>
                      <a:pt x="716854" y="444160"/>
                      <a:pt x="715711" y="443398"/>
                    </a:cubicBezTo>
                    <a:cubicBezTo>
                      <a:pt x="711901" y="440921"/>
                      <a:pt x="716663" y="440159"/>
                      <a:pt x="717806" y="439207"/>
                    </a:cubicBezTo>
                    <a:lnTo>
                      <a:pt x="719426" y="437873"/>
                    </a:lnTo>
                    <a:cubicBezTo>
                      <a:pt x="722188" y="437111"/>
                      <a:pt x="724950" y="436159"/>
                      <a:pt x="725617" y="435873"/>
                    </a:cubicBezTo>
                    <a:close/>
                    <a:moveTo>
                      <a:pt x="1209963" y="435301"/>
                    </a:moveTo>
                    <a:cubicBezTo>
                      <a:pt x="1212726" y="435301"/>
                      <a:pt x="1219012" y="435492"/>
                      <a:pt x="1219012" y="435682"/>
                    </a:cubicBezTo>
                    <a:cubicBezTo>
                      <a:pt x="1219012" y="435872"/>
                      <a:pt x="1217964" y="436539"/>
                      <a:pt x="1216726" y="436634"/>
                    </a:cubicBezTo>
                    <a:cubicBezTo>
                      <a:pt x="1215488" y="436825"/>
                      <a:pt x="1211297" y="439301"/>
                      <a:pt x="1211297" y="441778"/>
                    </a:cubicBezTo>
                    <a:lnTo>
                      <a:pt x="1211106" y="444064"/>
                    </a:lnTo>
                    <a:cubicBezTo>
                      <a:pt x="1211011" y="445207"/>
                      <a:pt x="1216250" y="445778"/>
                      <a:pt x="1211773" y="447207"/>
                    </a:cubicBezTo>
                    <a:cubicBezTo>
                      <a:pt x="1211106" y="447398"/>
                      <a:pt x="1209106" y="446064"/>
                      <a:pt x="1208725" y="445207"/>
                    </a:cubicBezTo>
                    <a:lnTo>
                      <a:pt x="1207392" y="442254"/>
                    </a:lnTo>
                    <a:cubicBezTo>
                      <a:pt x="1206058" y="438444"/>
                      <a:pt x="1207201" y="435301"/>
                      <a:pt x="1209963" y="435301"/>
                    </a:cubicBezTo>
                    <a:close/>
                    <a:moveTo>
                      <a:pt x="1152242" y="435301"/>
                    </a:moveTo>
                    <a:cubicBezTo>
                      <a:pt x="1153861" y="435015"/>
                      <a:pt x="1155576" y="435396"/>
                      <a:pt x="1156052" y="436063"/>
                    </a:cubicBezTo>
                    <a:lnTo>
                      <a:pt x="1155957" y="436634"/>
                    </a:lnTo>
                    <a:lnTo>
                      <a:pt x="1155481" y="439206"/>
                    </a:lnTo>
                    <a:cubicBezTo>
                      <a:pt x="1154433" y="442826"/>
                      <a:pt x="1151290" y="445302"/>
                      <a:pt x="1148527" y="444826"/>
                    </a:cubicBezTo>
                    <a:lnTo>
                      <a:pt x="1146527" y="443873"/>
                    </a:lnTo>
                    <a:cubicBezTo>
                      <a:pt x="1143955" y="442635"/>
                      <a:pt x="1144432" y="440540"/>
                      <a:pt x="1147480" y="439587"/>
                    </a:cubicBezTo>
                    <a:lnTo>
                      <a:pt x="1148718" y="439206"/>
                    </a:lnTo>
                    <a:cubicBezTo>
                      <a:pt x="1150432" y="439587"/>
                      <a:pt x="1151766" y="438730"/>
                      <a:pt x="1151575" y="437111"/>
                    </a:cubicBezTo>
                    <a:lnTo>
                      <a:pt x="1152052" y="435872"/>
                    </a:lnTo>
                    <a:close/>
                    <a:moveTo>
                      <a:pt x="1007366" y="435111"/>
                    </a:moveTo>
                    <a:cubicBezTo>
                      <a:pt x="1008509" y="435111"/>
                      <a:pt x="1011652" y="436635"/>
                      <a:pt x="1011176" y="438445"/>
                    </a:cubicBezTo>
                    <a:cubicBezTo>
                      <a:pt x="1010700" y="440255"/>
                      <a:pt x="1014700" y="445017"/>
                      <a:pt x="1014415" y="446446"/>
                    </a:cubicBezTo>
                    <a:cubicBezTo>
                      <a:pt x="1014033" y="447779"/>
                      <a:pt x="1015176" y="452065"/>
                      <a:pt x="1015081" y="452828"/>
                    </a:cubicBezTo>
                    <a:cubicBezTo>
                      <a:pt x="1014986" y="453494"/>
                      <a:pt x="1012986" y="455018"/>
                      <a:pt x="1010985" y="454637"/>
                    </a:cubicBezTo>
                    <a:lnTo>
                      <a:pt x="1009366" y="453970"/>
                    </a:lnTo>
                    <a:lnTo>
                      <a:pt x="1008318" y="453494"/>
                    </a:lnTo>
                    <a:cubicBezTo>
                      <a:pt x="1007366" y="452542"/>
                      <a:pt x="1004794" y="452637"/>
                      <a:pt x="1002794" y="453780"/>
                    </a:cubicBezTo>
                    <a:cubicBezTo>
                      <a:pt x="1000699" y="454923"/>
                      <a:pt x="999270" y="460733"/>
                      <a:pt x="998603" y="461019"/>
                    </a:cubicBezTo>
                    <a:cubicBezTo>
                      <a:pt x="997936" y="461305"/>
                      <a:pt x="996222" y="461305"/>
                      <a:pt x="996317" y="460543"/>
                    </a:cubicBezTo>
                    <a:lnTo>
                      <a:pt x="996317" y="459781"/>
                    </a:lnTo>
                    <a:lnTo>
                      <a:pt x="996222" y="458066"/>
                    </a:lnTo>
                    <a:cubicBezTo>
                      <a:pt x="996031" y="455780"/>
                      <a:pt x="997841" y="453113"/>
                      <a:pt x="1000127" y="452161"/>
                    </a:cubicBezTo>
                    <a:cubicBezTo>
                      <a:pt x="1002413" y="451208"/>
                      <a:pt x="1009652" y="446065"/>
                      <a:pt x="1008985" y="443779"/>
                    </a:cubicBezTo>
                    <a:cubicBezTo>
                      <a:pt x="1008318" y="441493"/>
                      <a:pt x="1006223" y="435111"/>
                      <a:pt x="1007366" y="435111"/>
                    </a:cubicBezTo>
                    <a:close/>
                    <a:moveTo>
                      <a:pt x="781529" y="434920"/>
                    </a:moveTo>
                    <a:cubicBezTo>
                      <a:pt x="783338" y="434920"/>
                      <a:pt x="787815" y="435682"/>
                      <a:pt x="787720" y="436539"/>
                    </a:cubicBezTo>
                    <a:lnTo>
                      <a:pt x="787529" y="436539"/>
                    </a:lnTo>
                    <a:lnTo>
                      <a:pt x="784862" y="436825"/>
                    </a:lnTo>
                    <a:cubicBezTo>
                      <a:pt x="784101" y="438635"/>
                      <a:pt x="784101" y="441206"/>
                      <a:pt x="784958" y="442445"/>
                    </a:cubicBezTo>
                    <a:lnTo>
                      <a:pt x="785243" y="443683"/>
                    </a:lnTo>
                    <a:lnTo>
                      <a:pt x="785529" y="444826"/>
                    </a:lnTo>
                    <a:cubicBezTo>
                      <a:pt x="785148" y="446160"/>
                      <a:pt x="783148" y="446826"/>
                      <a:pt x="781052" y="446255"/>
                    </a:cubicBezTo>
                    <a:lnTo>
                      <a:pt x="781052" y="445778"/>
                    </a:lnTo>
                    <a:lnTo>
                      <a:pt x="781052" y="443207"/>
                    </a:lnTo>
                    <a:cubicBezTo>
                      <a:pt x="779433" y="440921"/>
                      <a:pt x="778576" y="437396"/>
                      <a:pt x="778481" y="436539"/>
                    </a:cubicBezTo>
                    <a:cubicBezTo>
                      <a:pt x="778385" y="435682"/>
                      <a:pt x="779719" y="434920"/>
                      <a:pt x="781529" y="434920"/>
                    </a:cubicBezTo>
                    <a:close/>
                    <a:moveTo>
                      <a:pt x="1068231" y="434825"/>
                    </a:moveTo>
                    <a:cubicBezTo>
                      <a:pt x="1069565" y="435015"/>
                      <a:pt x="1070994" y="435682"/>
                      <a:pt x="1071946" y="436539"/>
                    </a:cubicBezTo>
                    <a:cubicBezTo>
                      <a:pt x="1072232" y="436825"/>
                      <a:pt x="1071375" y="438349"/>
                      <a:pt x="1070517" y="438921"/>
                    </a:cubicBezTo>
                    <a:lnTo>
                      <a:pt x="1069660" y="439492"/>
                    </a:lnTo>
                    <a:cubicBezTo>
                      <a:pt x="1068327" y="439683"/>
                      <a:pt x="1066327" y="441207"/>
                      <a:pt x="1065088" y="442921"/>
                    </a:cubicBezTo>
                    <a:cubicBezTo>
                      <a:pt x="1064040" y="444540"/>
                      <a:pt x="1058516" y="446350"/>
                      <a:pt x="1057754" y="445207"/>
                    </a:cubicBezTo>
                    <a:cubicBezTo>
                      <a:pt x="1056992" y="444064"/>
                      <a:pt x="1059278" y="441588"/>
                      <a:pt x="1062707" y="439683"/>
                    </a:cubicBezTo>
                    <a:lnTo>
                      <a:pt x="1064040" y="437206"/>
                    </a:lnTo>
                    <a:cubicBezTo>
                      <a:pt x="1065183" y="435206"/>
                      <a:pt x="1066040" y="434444"/>
                      <a:pt x="1068231" y="434825"/>
                    </a:cubicBezTo>
                    <a:close/>
                    <a:moveTo>
                      <a:pt x="1264828" y="434063"/>
                    </a:moveTo>
                    <a:cubicBezTo>
                      <a:pt x="1267113" y="434539"/>
                      <a:pt x="1273495" y="437302"/>
                      <a:pt x="1273876" y="439207"/>
                    </a:cubicBezTo>
                    <a:cubicBezTo>
                      <a:pt x="1274257" y="441207"/>
                      <a:pt x="1274638" y="447208"/>
                      <a:pt x="1273590" y="447017"/>
                    </a:cubicBezTo>
                    <a:cubicBezTo>
                      <a:pt x="1272543" y="446827"/>
                      <a:pt x="1269780" y="444445"/>
                      <a:pt x="1268638" y="442731"/>
                    </a:cubicBezTo>
                    <a:cubicBezTo>
                      <a:pt x="1267495" y="441112"/>
                      <a:pt x="1258541" y="437111"/>
                      <a:pt x="1259303" y="435778"/>
                    </a:cubicBezTo>
                    <a:cubicBezTo>
                      <a:pt x="1260065" y="434444"/>
                      <a:pt x="1262541" y="433682"/>
                      <a:pt x="1264828" y="434063"/>
                    </a:cubicBezTo>
                    <a:close/>
                    <a:moveTo>
                      <a:pt x="836583" y="434062"/>
                    </a:moveTo>
                    <a:cubicBezTo>
                      <a:pt x="838870" y="434443"/>
                      <a:pt x="845537" y="437015"/>
                      <a:pt x="846299" y="439111"/>
                    </a:cubicBezTo>
                    <a:cubicBezTo>
                      <a:pt x="847061" y="441206"/>
                      <a:pt x="841917" y="443206"/>
                      <a:pt x="839155" y="438253"/>
                    </a:cubicBezTo>
                    <a:lnTo>
                      <a:pt x="832297" y="437587"/>
                    </a:lnTo>
                    <a:lnTo>
                      <a:pt x="832202" y="437587"/>
                    </a:lnTo>
                    <a:cubicBezTo>
                      <a:pt x="832297" y="435301"/>
                      <a:pt x="834298" y="433777"/>
                      <a:pt x="836583" y="434062"/>
                    </a:cubicBezTo>
                    <a:close/>
                    <a:moveTo>
                      <a:pt x="1019463" y="433872"/>
                    </a:moveTo>
                    <a:cubicBezTo>
                      <a:pt x="1021559" y="434444"/>
                      <a:pt x="1020511" y="445112"/>
                      <a:pt x="1018415" y="444159"/>
                    </a:cubicBezTo>
                    <a:lnTo>
                      <a:pt x="1018129" y="443207"/>
                    </a:lnTo>
                    <a:cubicBezTo>
                      <a:pt x="1017558" y="441302"/>
                      <a:pt x="1018225" y="439111"/>
                      <a:pt x="1017844" y="437111"/>
                    </a:cubicBezTo>
                    <a:lnTo>
                      <a:pt x="1017653" y="435682"/>
                    </a:lnTo>
                    <a:cubicBezTo>
                      <a:pt x="1016510" y="434158"/>
                      <a:pt x="1017368" y="433301"/>
                      <a:pt x="1019463" y="433872"/>
                    </a:cubicBezTo>
                    <a:close/>
                    <a:moveTo>
                      <a:pt x="635891" y="433682"/>
                    </a:moveTo>
                    <a:lnTo>
                      <a:pt x="641892" y="434730"/>
                    </a:lnTo>
                    <a:cubicBezTo>
                      <a:pt x="642844" y="434920"/>
                      <a:pt x="643702" y="435778"/>
                      <a:pt x="644178" y="436540"/>
                    </a:cubicBezTo>
                    <a:cubicBezTo>
                      <a:pt x="644464" y="436921"/>
                      <a:pt x="643702" y="438254"/>
                      <a:pt x="643607" y="438254"/>
                    </a:cubicBezTo>
                    <a:cubicBezTo>
                      <a:pt x="636368" y="437206"/>
                      <a:pt x="641702" y="444540"/>
                      <a:pt x="636082" y="445493"/>
                    </a:cubicBezTo>
                    <a:cubicBezTo>
                      <a:pt x="633129" y="446065"/>
                      <a:pt x="631605" y="450541"/>
                      <a:pt x="631224" y="454065"/>
                    </a:cubicBezTo>
                    <a:lnTo>
                      <a:pt x="630843" y="456161"/>
                    </a:lnTo>
                    <a:cubicBezTo>
                      <a:pt x="628843" y="458161"/>
                      <a:pt x="626652" y="458638"/>
                      <a:pt x="626081" y="457018"/>
                    </a:cubicBezTo>
                    <a:cubicBezTo>
                      <a:pt x="625414" y="455494"/>
                      <a:pt x="624747" y="450351"/>
                      <a:pt x="626081" y="449493"/>
                    </a:cubicBezTo>
                    <a:cubicBezTo>
                      <a:pt x="627509" y="448636"/>
                      <a:pt x="629033" y="446255"/>
                      <a:pt x="625795" y="446255"/>
                    </a:cubicBezTo>
                    <a:cubicBezTo>
                      <a:pt x="622556" y="446255"/>
                      <a:pt x="616746" y="451780"/>
                      <a:pt x="618270" y="452732"/>
                    </a:cubicBezTo>
                    <a:cubicBezTo>
                      <a:pt x="619794" y="453685"/>
                      <a:pt x="623699" y="456637"/>
                      <a:pt x="623604" y="456828"/>
                    </a:cubicBezTo>
                    <a:cubicBezTo>
                      <a:pt x="623414" y="457114"/>
                      <a:pt x="621318" y="457495"/>
                      <a:pt x="619318" y="457209"/>
                    </a:cubicBezTo>
                    <a:lnTo>
                      <a:pt x="618175" y="456352"/>
                    </a:lnTo>
                    <a:lnTo>
                      <a:pt x="613603" y="452923"/>
                    </a:lnTo>
                    <a:cubicBezTo>
                      <a:pt x="608078" y="448351"/>
                      <a:pt x="604649" y="444160"/>
                      <a:pt x="605983" y="443588"/>
                    </a:cubicBezTo>
                    <a:cubicBezTo>
                      <a:pt x="607316" y="443112"/>
                      <a:pt x="610650" y="442921"/>
                      <a:pt x="611507" y="443969"/>
                    </a:cubicBezTo>
                    <a:cubicBezTo>
                      <a:pt x="612269" y="445017"/>
                      <a:pt x="617318" y="441302"/>
                      <a:pt x="616365" y="440159"/>
                    </a:cubicBezTo>
                    <a:cubicBezTo>
                      <a:pt x="615317" y="439016"/>
                      <a:pt x="613984" y="435015"/>
                      <a:pt x="616651" y="435015"/>
                    </a:cubicBezTo>
                    <a:cubicBezTo>
                      <a:pt x="619318" y="435015"/>
                      <a:pt x="626652" y="435778"/>
                      <a:pt x="628081" y="436825"/>
                    </a:cubicBezTo>
                    <a:cubicBezTo>
                      <a:pt x="629510" y="437778"/>
                      <a:pt x="634082" y="437587"/>
                      <a:pt x="635891" y="433682"/>
                    </a:cubicBezTo>
                    <a:close/>
                    <a:moveTo>
                      <a:pt x="978982" y="433300"/>
                    </a:moveTo>
                    <a:lnTo>
                      <a:pt x="979077" y="433777"/>
                    </a:lnTo>
                    <a:lnTo>
                      <a:pt x="979458" y="435777"/>
                    </a:lnTo>
                    <a:cubicBezTo>
                      <a:pt x="979363" y="438349"/>
                      <a:pt x="977458" y="440920"/>
                      <a:pt x="975267" y="441397"/>
                    </a:cubicBezTo>
                    <a:lnTo>
                      <a:pt x="974124" y="442254"/>
                    </a:lnTo>
                    <a:cubicBezTo>
                      <a:pt x="971362" y="444254"/>
                      <a:pt x="969457" y="442921"/>
                      <a:pt x="968028" y="441206"/>
                    </a:cubicBezTo>
                    <a:lnTo>
                      <a:pt x="967171" y="440254"/>
                    </a:lnTo>
                    <a:cubicBezTo>
                      <a:pt x="966885" y="438825"/>
                      <a:pt x="968028" y="437491"/>
                      <a:pt x="969647" y="437301"/>
                    </a:cubicBezTo>
                    <a:lnTo>
                      <a:pt x="970981" y="437587"/>
                    </a:lnTo>
                    <a:cubicBezTo>
                      <a:pt x="974695" y="438349"/>
                      <a:pt x="975172" y="437968"/>
                      <a:pt x="975172" y="434634"/>
                    </a:cubicBezTo>
                    <a:lnTo>
                      <a:pt x="975172" y="433967"/>
                    </a:lnTo>
                    <a:cubicBezTo>
                      <a:pt x="975553" y="433300"/>
                      <a:pt x="977362" y="433015"/>
                      <a:pt x="978982" y="433300"/>
                    </a:cubicBezTo>
                    <a:close/>
                    <a:moveTo>
                      <a:pt x="1182531" y="433015"/>
                    </a:moveTo>
                    <a:cubicBezTo>
                      <a:pt x="1183769" y="433015"/>
                      <a:pt x="1187484" y="434444"/>
                      <a:pt x="1187294" y="436254"/>
                    </a:cubicBezTo>
                    <a:lnTo>
                      <a:pt x="1188246" y="437492"/>
                    </a:lnTo>
                    <a:cubicBezTo>
                      <a:pt x="1189484" y="439016"/>
                      <a:pt x="1191675" y="440159"/>
                      <a:pt x="1193771" y="441016"/>
                    </a:cubicBezTo>
                    <a:cubicBezTo>
                      <a:pt x="1195104" y="441683"/>
                      <a:pt x="1198247" y="436063"/>
                      <a:pt x="1198914" y="442159"/>
                    </a:cubicBezTo>
                    <a:lnTo>
                      <a:pt x="1199105" y="443683"/>
                    </a:lnTo>
                    <a:cubicBezTo>
                      <a:pt x="1199009" y="445302"/>
                      <a:pt x="1199962" y="448160"/>
                      <a:pt x="1201105" y="450065"/>
                    </a:cubicBezTo>
                    <a:lnTo>
                      <a:pt x="1200438" y="450732"/>
                    </a:lnTo>
                    <a:lnTo>
                      <a:pt x="1198533" y="452922"/>
                    </a:lnTo>
                    <a:cubicBezTo>
                      <a:pt x="1194914" y="453303"/>
                      <a:pt x="1191675" y="453398"/>
                      <a:pt x="1191389" y="453113"/>
                    </a:cubicBezTo>
                    <a:cubicBezTo>
                      <a:pt x="1191104" y="452827"/>
                      <a:pt x="1189675" y="450636"/>
                      <a:pt x="1188341" y="449017"/>
                    </a:cubicBezTo>
                    <a:lnTo>
                      <a:pt x="1185675" y="450446"/>
                    </a:lnTo>
                    <a:lnTo>
                      <a:pt x="1185008" y="450827"/>
                    </a:lnTo>
                    <a:cubicBezTo>
                      <a:pt x="1183960" y="450732"/>
                      <a:pt x="1183103" y="449684"/>
                      <a:pt x="1183103" y="448350"/>
                    </a:cubicBezTo>
                    <a:lnTo>
                      <a:pt x="1183865" y="447969"/>
                    </a:lnTo>
                    <a:lnTo>
                      <a:pt x="1185770" y="446921"/>
                    </a:lnTo>
                    <a:cubicBezTo>
                      <a:pt x="1188437" y="445969"/>
                      <a:pt x="1189484" y="444255"/>
                      <a:pt x="1188056" y="442921"/>
                    </a:cubicBezTo>
                    <a:cubicBezTo>
                      <a:pt x="1186722" y="441397"/>
                      <a:pt x="1185008" y="434348"/>
                      <a:pt x="1183293" y="433872"/>
                    </a:cubicBezTo>
                    <a:cubicBezTo>
                      <a:pt x="1181579" y="433396"/>
                      <a:pt x="1181293" y="433015"/>
                      <a:pt x="1182531" y="433015"/>
                    </a:cubicBezTo>
                    <a:close/>
                    <a:moveTo>
                      <a:pt x="1372840" y="432824"/>
                    </a:moveTo>
                    <a:cubicBezTo>
                      <a:pt x="1373031" y="432538"/>
                      <a:pt x="1375222" y="433110"/>
                      <a:pt x="1375983" y="433681"/>
                    </a:cubicBezTo>
                    <a:cubicBezTo>
                      <a:pt x="1376936" y="434348"/>
                      <a:pt x="1378174" y="436158"/>
                      <a:pt x="1377889" y="436444"/>
                    </a:cubicBezTo>
                    <a:lnTo>
                      <a:pt x="1373888" y="440254"/>
                    </a:lnTo>
                    <a:lnTo>
                      <a:pt x="1374017" y="444507"/>
                    </a:lnTo>
                    <a:lnTo>
                      <a:pt x="1373019" y="439111"/>
                    </a:lnTo>
                    <a:cubicBezTo>
                      <a:pt x="1372388" y="436634"/>
                      <a:pt x="1371793" y="434396"/>
                      <a:pt x="1371983" y="433777"/>
                    </a:cubicBezTo>
                    <a:close/>
                    <a:moveTo>
                      <a:pt x="187836" y="432824"/>
                    </a:moveTo>
                    <a:lnTo>
                      <a:pt x="189169" y="432919"/>
                    </a:lnTo>
                    <a:cubicBezTo>
                      <a:pt x="192217" y="433110"/>
                      <a:pt x="195361" y="434443"/>
                      <a:pt x="198123" y="435872"/>
                    </a:cubicBezTo>
                    <a:cubicBezTo>
                      <a:pt x="200695" y="437206"/>
                      <a:pt x="202505" y="439206"/>
                      <a:pt x="198980" y="441492"/>
                    </a:cubicBezTo>
                    <a:lnTo>
                      <a:pt x="197171" y="442730"/>
                    </a:lnTo>
                    <a:cubicBezTo>
                      <a:pt x="194884" y="444730"/>
                      <a:pt x="191836" y="444826"/>
                      <a:pt x="190408" y="443111"/>
                    </a:cubicBezTo>
                    <a:cubicBezTo>
                      <a:pt x="188979" y="441397"/>
                      <a:pt x="186312" y="434920"/>
                      <a:pt x="187836" y="432824"/>
                    </a:cubicBezTo>
                    <a:close/>
                    <a:moveTo>
                      <a:pt x="946216" y="432348"/>
                    </a:moveTo>
                    <a:cubicBezTo>
                      <a:pt x="948502" y="434348"/>
                      <a:pt x="946311" y="442445"/>
                      <a:pt x="946406" y="445397"/>
                    </a:cubicBezTo>
                    <a:cubicBezTo>
                      <a:pt x="946501" y="448350"/>
                      <a:pt x="944882" y="449779"/>
                      <a:pt x="942882" y="448731"/>
                    </a:cubicBezTo>
                    <a:cubicBezTo>
                      <a:pt x="940786" y="447588"/>
                      <a:pt x="936310" y="443683"/>
                      <a:pt x="938405" y="443492"/>
                    </a:cubicBezTo>
                    <a:cubicBezTo>
                      <a:pt x="940501" y="443302"/>
                      <a:pt x="945835" y="441778"/>
                      <a:pt x="946120" y="440730"/>
                    </a:cubicBezTo>
                    <a:lnTo>
                      <a:pt x="945739" y="440349"/>
                    </a:lnTo>
                    <a:lnTo>
                      <a:pt x="944215" y="438730"/>
                    </a:lnTo>
                    <a:cubicBezTo>
                      <a:pt x="942310" y="437111"/>
                      <a:pt x="941453" y="435015"/>
                      <a:pt x="942310" y="434158"/>
                    </a:cubicBezTo>
                    <a:lnTo>
                      <a:pt x="943358" y="433681"/>
                    </a:lnTo>
                    <a:close/>
                    <a:moveTo>
                      <a:pt x="675135" y="432253"/>
                    </a:moveTo>
                    <a:cubicBezTo>
                      <a:pt x="676659" y="433968"/>
                      <a:pt x="678564" y="436444"/>
                      <a:pt x="679326" y="437777"/>
                    </a:cubicBezTo>
                    <a:cubicBezTo>
                      <a:pt x="680088" y="439016"/>
                      <a:pt x="680564" y="442445"/>
                      <a:pt x="678278" y="442064"/>
                    </a:cubicBezTo>
                    <a:cubicBezTo>
                      <a:pt x="675992" y="441683"/>
                      <a:pt x="671611" y="437968"/>
                      <a:pt x="669896" y="436158"/>
                    </a:cubicBezTo>
                    <a:lnTo>
                      <a:pt x="666848" y="438254"/>
                    </a:lnTo>
                    <a:lnTo>
                      <a:pt x="663229" y="440730"/>
                    </a:lnTo>
                    <a:cubicBezTo>
                      <a:pt x="661228" y="444445"/>
                      <a:pt x="657323" y="449874"/>
                      <a:pt x="656275" y="450636"/>
                    </a:cubicBezTo>
                    <a:cubicBezTo>
                      <a:pt x="655228" y="451494"/>
                      <a:pt x="655228" y="450446"/>
                      <a:pt x="656371" y="448255"/>
                    </a:cubicBezTo>
                    <a:cubicBezTo>
                      <a:pt x="657513" y="446159"/>
                      <a:pt x="655037" y="437492"/>
                      <a:pt x="658656" y="439682"/>
                    </a:cubicBezTo>
                    <a:lnTo>
                      <a:pt x="662847" y="435587"/>
                    </a:lnTo>
                    <a:cubicBezTo>
                      <a:pt x="664848" y="433682"/>
                      <a:pt x="669324" y="433301"/>
                      <a:pt x="672754" y="432634"/>
                    </a:cubicBezTo>
                    <a:close/>
                    <a:moveTo>
                      <a:pt x="990889" y="431967"/>
                    </a:moveTo>
                    <a:cubicBezTo>
                      <a:pt x="992984" y="431014"/>
                      <a:pt x="1000795" y="431776"/>
                      <a:pt x="998889" y="432157"/>
                    </a:cubicBezTo>
                    <a:cubicBezTo>
                      <a:pt x="996984" y="432538"/>
                      <a:pt x="993270" y="433681"/>
                      <a:pt x="993746" y="434062"/>
                    </a:cubicBezTo>
                    <a:cubicBezTo>
                      <a:pt x="994222" y="434443"/>
                      <a:pt x="996127" y="436444"/>
                      <a:pt x="997080" y="437682"/>
                    </a:cubicBezTo>
                    <a:cubicBezTo>
                      <a:pt x="998032" y="438920"/>
                      <a:pt x="1000414" y="442921"/>
                      <a:pt x="999652" y="442825"/>
                    </a:cubicBezTo>
                    <a:cubicBezTo>
                      <a:pt x="998699" y="442635"/>
                      <a:pt x="992508" y="438158"/>
                      <a:pt x="990603" y="436634"/>
                    </a:cubicBezTo>
                    <a:cubicBezTo>
                      <a:pt x="988698" y="435015"/>
                      <a:pt x="988793" y="432919"/>
                      <a:pt x="990889" y="431967"/>
                    </a:cubicBezTo>
                    <a:close/>
                    <a:moveTo>
                      <a:pt x="54962" y="431300"/>
                    </a:moveTo>
                    <a:cubicBezTo>
                      <a:pt x="55819" y="431776"/>
                      <a:pt x="56200" y="433205"/>
                      <a:pt x="55819" y="434443"/>
                    </a:cubicBezTo>
                    <a:lnTo>
                      <a:pt x="55153" y="434539"/>
                    </a:lnTo>
                    <a:lnTo>
                      <a:pt x="53152" y="435015"/>
                    </a:lnTo>
                    <a:cubicBezTo>
                      <a:pt x="50295" y="434920"/>
                      <a:pt x="51914" y="436158"/>
                      <a:pt x="56581" y="437872"/>
                    </a:cubicBezTo>
                    <a:lnTo>
                      <a:pt x="60867" y="436539"/>
                    </a:lnTo>
                    <a:lnTo>
                      <a:pt x="65820" y="435015"/>
                    </a:lnTo>
                    <a:cubicBezTo>
                      <a:pt x="65725" y="431491"/>
                      <a:pt x="67821" y="433110"/>
                      <a:pt x="70392" y="438634"/>
                    </a:cubicBezTo>
                    <a:lnTo>
                      <a:pt x="69440" y="444159"/>
                    </a:lnTo>
                    <a:cubicBezTo>
                      <a:pt x="69249" y="445302"/>
                      <a:pt x="70773" y="446540"/>
                      <a:pt x="71059" y="447778"/>
                    </a:cubicBezTo>
                    <a:lnTo>
                      <a:pt x="71345" y="448921"/>
                    </a:lnTo>
                    <a:cubicBezTo>
                      <a:pt x="71154" y="450255"/>
                      <a:pt x="69916" y="450541"/>
                      <a:pt x="68583" y="449493"/>
                    </a:cubicBezTo>
                    <a:lnTo>
                      <a:pt x="68297" y="449683"/>
                    </a:lnTo>
                    <a:lnTo>
                      <a:pt x="64296" y="451779"/>
                    </a:lnTo>
                    <a:cubicBezTo>
                      <a:pt x="59344" y="454636"/>
                      <a:pt x="54200" y="453970"/>
                      <a:pt x="52771" y="450159"/>
                    </a:cubicBezTo>
                    <a:lnTo>
                      <a:pt x="51342" y="447302"/>
                    </a:lnTo>
                    <a:lnTo>
                      <a:pt x="50104" y="444921"/>
                    </a:lnTo>
                    <a:cubicBezTo>
                      <a:pt x="48199" y="442444"/>
                      <a:pt x="45246" y="437682"/>
                      <a:pt x="43532" y="434158"/>
                    </a:cubicBezTo>
                    <a:lnTo>
                      <a:pt x="48485" y="432633"/>
                    </a:lnTo>
                    <a:cubicBezTo>
                      <a:pt x="50390" y="432062"/>
                      <a:pt x="52295" y="431681"/>
                      <a:pt x="54295" y="431395"/>
                    </a:cubicBezTo>
                    <a:close/>
                    <a:moveTo>
                      <a:pt x="748668" y="430824"/>
                    </a:moveTo>
                    <a:cubicBezTo>
                      <a:pt x="747811" y="429871"/>
                      <a:pt x="749716" y="429871"/>
                      <a:pt x="752764" y="430919"/>
                    </a:cubicBezTo>
                    <a:cubicBezTo>
                      <a:pt x="755812" y="431967"/>
                      <a:pt x="760289" y="437396"/>
                      <a:pt x="760479" y="438158"/>
                    </a:cubicBezTo>
                    <a:lnTo>
                      <a:pt x="760955" y="438444"/>
                    </a:lnTo>
                    <a:cubicBezTo>
                      <a:pt x="762574" y="439396"/>
                      <a:pt x="764384" y="440825"/>
                      <a:pt x="766003" y="440730"/>
                    </a:cubicBezTo>
                    <a:lnTo>
                      <a:pt x="767051" y="440635"/>
                    </a:lnTo>
                    <a:cubicBezTo>
                      <a:pt x="768290" y="438730"/>
                      <a:pt x="774481" y="439777"/>
                      <a:pt x="775814" y="441492"/>
                    </a:cubicBezTo>
                    <a:cubicBezTo>
                      <a:pt x="777148" y="443206"/>
                      <a:pt x="777243" y="444730"/>
                      <a:pt x="776005" y="444921"/>
                    </a:cubicBezTo>
                    <a:cubicBezTo>
                      <a:pt x="774671" y="445111"/>
                      <a:pt x="771147" y="445778"/>
                      <a:pt x="770957" y="445969"/>
                    </a:cubicBezTo>
                    <a:cubicBezTo>
                      <a:pt x="770766" y="446159"/>
                      <a:pt x="769623" y="448826"/>
                      <a:pt x="768480" y="451874"/>
                    </a:cubicBezTo>
                    <a:lnTo>
                      <a:pt x="766480" y="453303"/>
                    </a:lnTo>
                    <a:cubicBezTo>
                      <a:pt x="763717" y="455303"/>
                      <a:pt x="756574" y="450636"/>
                      <a:pt x="758479" y="448064"/>
                    </a:cubicBezTo>
                    <a:lnTo>
                      <a:pt x="763622" y="441206"/>
                    </a:lnTo>
                    <a:cubicBezTo>
                      <a:pt x="757336" y="440444"/>
                      <a:pt x="753335" y="439587"/>
                      <a:pt x="754669" y="439301"/>
                    </a:cubicBezTo>
                    <a:lnTo>
                      <a:pt x="755716" y="438920"/>
                    </a:lnTo>
                    <a:cubicBezTo>
                      <a:pt x="758288" y="437968"/>
                      <a:pt x="758383" y="436348"/>
                      <a:pt x="756478" y="435015"/>
                    </a:cubicBezTo>
                    <a:cubicBezTo>
                      <a:pt x="754383" y="433586"/>
                      <a:pt x="751716" y="432538"/>
                      <a:pt x="749525" y="431300"/>
                    </a:cubicBezTo>
                    <a:close/>
                    <a:moveTo>
                      <a:pt x="929833" y="430157"/>
                    </a:moveTo>
                    <a:cubicBezTo>
                      <a:pt x="931547" y="430443"/>
                      <a:pt x="932404" y="431395"/>
                      <a:pt x="931833" y="432348"/>
                    </a:cubicBezTo>
                    <a:cubicBezTo>
                      <a:pt x="931261" y="433300"/>
                      <a:pt x="935071" y="439682"/>
                      <a:pt x="934309" y="440920"/>
                    </a:cubicBezTo>
                    <a:cubicBezTo>
                      <a:pt x="933547" y="442158"/>
                      <a:pt x="930118" y="446254"/>
                      <a:pt x="928499" y="447302"/>
                    </a:cubicBezTo>
                    <a:cubicBezTo>
                      <a:pt x="926880" y="448350"/>
                      <a:pt x="920593" y="445207"/>
                      <a:pt x="919165" y="444349"/>
                    </a:cubicBezTo>
                    <a:cubicBezTo>
                      <a:pt x="917736" y="443492"/>
                      <a:pt x="914974" y="443873"/>
                      <a:pt x="916498" y="446921"/>
                    </a:cubicBezTo>
                    <a:cubicBezTo>
                      <a:pt x="917926" y="449969"/>
                      <a:pt x="912497" y="456922"/>
                      <a:pt x="911926" y="454922"/>
                    </a:cubicBezTo>
                    <a:cubicBezTo>
                      <a:pt x="911354" y="452922"/>
                      <a:pt x="909735" y="447302"/>
                      <a:pt x="909640" y="446540"/>
                    </a:cubicBezTo>
                    <a:lnTo>
                      <a:pt x="909259" y="445968"/>
                    </a:lnTo>
                    <a:lnTo>
                      <a:pt x="905639" y="439873"/>
                    </a:lnTo>
                    <a:cubicBezTo>
                      <a:pt x="909640" y="439396"/>
                      <a:pt x="914688" y="438349"/>
                      <a:pt x="916974" y="437586"/>
                    </a:cubicBezTo>
                    <a:cubicBezTo>
                      <a:pt x="919260" y="436825"/>
                      <a:pt x="924880" y="440825"/>
                      <a:pt x="925927" y="440825"/>
                    </a:cubicBezTo>
                    <a:cubicBezTo>
                      <a:pt x="926975" y="440825"/>
                      <a:pt x="927642" y="437777"/>
                      <a:pt x="924594" y="433967"/>
                    </a:cubicBezTo>
                    <a:lnTo>
                      <a:pt x="929261" y="430538"/>
                    </a:lnTo>
                    <a:close/>
                    <a:moveTo>
                      <a:pt x="695899" y="430157"/>
                    </a:moveTo>
                    <a:cubicBezTo>
                      <a:pt x="696470" y="431110"/>
                      <a:pt x="699423" y="432634"/>
                      <a:pt x="701328" y="431777"/>
                    </a:cubicBezTo>
                    <a:cubicBezTo>
                      <a:pt x="703233" y="430919"/>
                      <a:pt x="708472" y="430157"/>
                      <a:pt x="709520" y="431586"/>
                    </a:cubicBezTo>
                    <a:cubicBezTo>
                      <a:pt x="710472" y="433015"/>
                      <a:pt x="716283" y="431205"/>
                      <a:pt x="716854" y="431586"/>
                    </a:cubicBezTo>
                    <a:cubicBezTo>
                      <a:pt x="717426" y="431967"/>
                      <a:pt x="718378" y="433777"/>
                      <a:pt x="717711" y="434920"/>
                    </a:cubicBezTo>
                    <a:lnTo>
                      <a:pt x="717044" y="434920"/>
                    </a:lnTo>
                    <a:lnTo>
                      <a:pt x="712853" y="435110"/>
                    </a:lnTo>
                    <a:cubicBezTo>
                      <a:pt x="707329" y="435015"/>
                      <a:pt x="703710" y="436730"/>
                      <a:pt x="704757" y="438920"/>
                    </a:cubicBezTo>
                    <a:lnTo>
                      <a:pt x="705805" y="439111"/>
                    </a:lnTo>
                    <a:lnTo>
                      <a:pt x="711711" y="440063"/>
                    </a:lnTo>
                    <a:cubicBezTo>
                      <a:pt x="711329" y="443778"/>
                      <a:pt x="710186" y="447874"/>
                      <a:pt x="709139" y="449112"/>
                    </a:cubicBezTo>
                    <a:cubicBezTo>
                      <a:pt x="707901" y="449969"/>
                      <a:pt x="700280" y="447017"/>
                      <a:pt x="699423" y="448255"/>
                    </a:cubicBezTo>
                    <a:cubicBezTo>
                      <a:pt x="698566" y="449588"/>
                      <a:pt x="698661" y="450827"/>
                      <a:pt x="699614" y="451112"/>
                    </a:cubicBezTo>
                    <a:cubicBezTo>
                      <a:pt x="700471" y="451398"/>
                      <a:pt x="701043" y="453208"/>
                      <a:pt x="698947" y="454732"/>
                    </a:cubicBezTo>
                    <a:cubicBezTo>
                      <a:pt x="696852" y="456256"/>
                      <a:pt x="689708" y="456637"/>
                      <a:pt x="691613" y="456065"/>
                    </a:cubicBezTo>
                    <a:cubicBezTo>
                      <a:pt x="693518" y="455494"/>
                      <a:pt x="697613" y="453303"/>
                      <a:pt x="695709" y="452636"/>
                    </a:cubicBezTo>
                    <a:cubicBezTo>
                      <a:pt x="693899" y="451874"/>
                      <a:pt x="690660" y="449874"/>
                      <a:pt x="691422" y="449207"/>
                    </a:cubicBezTo>
                    <a:cubicBezTo>
                      <a:pt x="692184" y="448541"/>
                      <a:pt x="695994" y="446159"/>
                      <a:pt x="698280" y="444159"/>
                    </a:cubicBezTo>
                    <a:lnTo>
                      <a:pt x="697328" y="441397"/>
                    </a:lnTo>
                    <a:cubicBezTo>
                      <a:pt x="697137" y="440730"/>
                      <a:pt x="696756" y="439778"/>
                      <a:pt x="697042" y="439206"/>
                    </a:cubicBezTo>
                    <a:lnTo>
                      <a:pt x="698280" y="437206"/>
                    </a:lnTo>
                    <a:cubicBezTo>
                      <a:pt x="697137" y="435491"/>
                      <a:pt x="695709" y="433491"/>
                      <a:pt x="695042" y="432634"/>
                    </a:cubicBezTo>
                    <a:cubicBezTo>
                      <a:pt x="694470" y="431777"/>
                      <a:pt x="695232" y="429205"/>
                      <a:pt x="695899" y="430157"/>
                    </a:cubicBezTo>
                    <a:close/>
                    <a:moveTo>
                      <a:pt x="778004" y="429681"/>
                    </a:moveTo>
                    <a:cubicBezTo>
                      <a:pt x="782005" y="428443"/>
                      <a:pt x="792768" y="430634"/>
                      <a:pt x="790863" y="432539"/>
                    </a:cubicBezTo>
                    <a:lnTo>
                      <a:pt x="789529" y="432539"/>
                    </a:lnTo>
                    <a:cubicBezTo>
                      <a:pt x="786100" y="432444"/>
                      <a:pt x="782005" y="430253"/>
                      <a:pt x="779338" y="431205"/>
                    </a:cubicBezTo>
                    <a:lnTo>
                      <a:pt x="776099" y="432253"/>
                    </a:lnTo>
                    <a:cubicBezTo>
                      <a:pt x="773146" y="432063"/>
                      <a:pt x="774004" y="430824"/>
                      <a:pt x="778004" y="429681"/>
                    </a:cubicBezTo>
                    <a:close/>
                    <a:moveTo>
                      <a:pt x="536736" y="424633"/>
                    </a:moveTo>
                    <a:cubicBezTo>
                      <a:pt x="540260" y="422823"/>
                      <a:pt x="544070" y="425204"/>
                      <a:pt x="545309" y="429967"/>
                    </a:cubicBezTo>
                    <a:lnTo>
                      <a:pt x="541403" y="433681"/>
                    </a:lnTo>
                    <a:lnTo>
                      <a:pt x="540927" y="434158"/>
                    </a:lnTo>
                    <a:cubicBezTo>
                      <a:pt x="541879" y="435682"/>
                      <a:pt x="543213" y="436729"/>
                      <a:pt x="543975" y="436444"/>
                    </a:cubicBezTo>
                    <a:cubicBezTo>
                      <a:pt x="544737" y="436158"/>
                      <a:pt x="548166" y="433681"/>
                      <a:pt x="550642" y="432062"/>
                    </a:cubicBezTo>
                    <a:lnTo>
                      <a:pt x="552167" y="434634"/>
                    </a:lnTo>
                    <a:lnTo>
                      <a:pt x="553691" y="437206"/>
                    </a:lnTo>
                    <a:cubicBezTo>
                      <a:pt x="554834" y="441682"/>
                      <a:pt x="555976" y="443397"/>
                      <a:pt x="556167" y="441016"/>
                    </a:cubicBezTo>
                    <a:cubicBezTo>
                      <a:pt x="556358" y="438634"/>
                      <a:pt x="558643" y="433205"/>
                      <a:pt x="560739" y="432824"/>
                    </a:cubicBezTo>
                    <a:cubicBezTo>
                      <a:pt x="562834" y="432443"/>
                      <a:pt x="569121" y="432824"/>
                      <a:pt x="569121" y="434539"/>
                    </a:cubicBezTo>
                    <a:lnTo>
                      <a:pt x="569597" y="436444"/>
                    </a:lnTo>
                    <a:lnTo>
                      <a:pt x="569883" y="437396"/>
                    </a:lnTo>
                    <a:cubicBezTo>
                      <a:pt x="571217" y="438253"/>
                      <a:pt x="572931" y="439396"/>
                      <a:pt x="573788" y="439968"/>
                    </a:cubicBezTo>
                    <a:cubicBezTo>
                      <a:pt x="574550" y="440539"/>
                      <a:pt x="571407" y="443683"/>
                      <a:pt x="571026" y="444254"/>
                    </a:cubicBezTo>
                    <a:cubicBezTo>
                      <a:pt x="570645" y="444826"/>
                      <a:pt x="570454" y="446731"/>
                      <a:pt x="571693" y="447302"/>
                    </a:cubicBezTo>
                    <a:lnTo>
                      <a:pt x="572836" y="447397"/>
                    </a:lnTo>
                    <a:lnTo>
                      <a:pt x="574931" y="447588"/>
                    </a:lnTo>
                    <a:cubicBezTo>
                      <a:pt x="577503" y="447493"/>
                      <a:pt x="579599" y="445969"/>
                      <a:pt x="579599" y="444254"/>
                    </a:cubicBezTo>
                    <a:cubicBezTo>
                      <a:pt x="579599" y="442540"/>
                      <a:pt x="578932" y="437491"/>
                      <a:pt x="578075" y="437206"/>
                    </a:cubicBezTo>
                    <a:cubicBezTo>
                      <a:pt x="577312" y="436920"/>
                      <a:pt x="575408" y="433586"/>
                      <a:pt x="576836" y="431014"/>
                    </a:cubicBezTo>
                    <a:lnTo>
                      <a:pt x="580551" y="434158"/>
                    </a:lnTo>
                    <a:cubicBezTo>
                      <a:pt x="581218" y="434729"/>
                      <a:pt x="583504" y="434443"/>
                      <a:pt x="584837" y="434062"/>
                    </a:cubicBezTo>
                    <a:cubicBezTo>
                      <a:pt x="592838" y="432062"/>
                      <a:pt x="594458" y="432824"/>
                      <a:pt x="595505" y="439111"/>
                    </a:cubicBezTo>
                    <a:cubicBezTo>
                      <a:pt x="595791" y="441016"/>
                      <a:pt x="595791" y="441016"/>
                      <a:pt x="600744" y="444445"/>
                    </a:cubicBezTo>
                    <a:lnTo>
                      <a:pt x="604173" y="446826"/>
                    </a:lnTo>
                    <a:cubicBezTo>
                      <a:pt x="601982" y="449112"/>
                      <a:pt x="599410" y="451207"/>
                      <a:pt x="598458" y="451493"/>
                    </a:cubicBezTo>
                    <a:cubicBezTo>
                      <a:pt x="597506" y="451779"/>
                      <a:pt x="593791" y="448445"/>
                      <a:pt x="591981" y="446635"/>
                    </a:cubicBezTo>
                    <a:lnTo>
                      <a:pt x="590267" y="449302"/>
                    </a:lnTo>
                    <a:lnTo>
                      <a:pt x="589028" y="451303"/>
                    </a:lnTo>
                    <a:cubicBezTo>
                      <a:pt x="587790" y="453589"/>
                      <a:pt x="585504" y="454255"/>
                      <a:pt x="583790" y="452827"/>
                    </a:cubicBezTo>
                    <a:cubicBezTo>
                      <a:pt x="582075" y="451398"/>
                      <a:pt x="575598" y="453684"/>
                      <a:pt x="574931" y="453779"/>
                    </a:cubicBezTo>
                    <a:cubicBezTo>
                      <a:pt x="574265" y="453874"/>
                      <a:pt x="568740" y="452827"/>
                      <a:pt x="562834" y="451874"/>
                    </a:cubicBezTo>
                    <a:lnTo>
                      <a:pt x="557501" y="451779"/>
                    </a:lnTo>
                    <a:cubicBezTo>
                      <a:pt x="553976" y="451684"/>
                      <a:pt x="550547" y="454827"/>
                      <a:pt x="546642" y="451684"/>
                    </a:cubicBezTo>
                    <a:cubicBezTo>
                      <a:pt x="545975" y="451112"/>
                      <a:pt x="543403" y="451684"/>
                      <a:pt x="541975" y="452255"/>
                    </a:cubicBezTo>
                    <a:cubicBezTo>
                      <a:pt x="539117" y="453303"/>
                      <a:pt x="535498" y="456065"/>
                      <a:pt x="533688" y="455494"/>
                    </a:cubicBezTo>
                    <a:cubicBezTo>
                      <a:pt x="530354" y="454351"/>
                      <a:pt x="528259" y="455113"/>
                      <a:pt x="525306" y="455779"/>
                    </a:cubicBezTo>
                    <a:lnTo>
                      <a:pt x="520829" y="456637"/>
                    </a:lnTo>
                    <a:lnTo>
                      <a:pt x="524496" y="444413"/>
                    </a:lnTo>
                    <a:lnTo>
                      <a:pt x="517305" y="453684"/>
                    </a:lnTo>
                    <a:cubicBezTo>
                      <a:pt x="515591" y="454732"/>
                      <a:pt x="510733" y="457018"/>
                      <a:pt x="510162" y="456351"/>
                    </a:cubicBezTo>
                    <a:cubicBezTo>
                      <a:pt x="509590" y="455685"/>
                      <a:pt x="507399" y="454351"/>
                      <a:pt x="506542" y="455018"/>
                    </a:cubicBezTo>
                    <a:cubicBezTo>
                      <a:pt x="505685" y="455685"/>
                      <a:pt x="502065" y="456066"/>
                      <a:pt x="500827" y="454161"/>
                    </a:cubicBezTo>
                    <a:cubicBezTo>
                      <a:pt x="499494" y="452256"/>
                      <a:pt x="492731" y="455113"/>
                      <a:pt x="491969" y="454161"/>
                    </a:cubicBezTo>
                    <a:cubicBezTo>
                      <a:pt x="491207" y="453208"/>
                      <a:pt x="487683" y="450541"/>
                      <a:pt x="487397" y="452446"/>
                    </a:cubicBezTo>
                    <a:cubicBezTo>
                      <a:pt x="487111" y="454351"/>
                      <a:pt x="484825" y="457113"/>
                      <a:pt x="483206" y="454542"/>
                    </a:cubicBezTo>
                    <a:cubicBezTo>
                      <a:pt x="481587" y="451875"/>
                      <a:pt x="476538" y="448255"/>
                      <a:pt x="475110" y="451303"/>
                    </a:cubicBezTo>
                    <a:lnTo>
                      <a:pt x="470157" y="452351"/>
                    </a:lnTo>
                    <a:lnTo>
                      <a:pt x="468252" y="452732"/>
                    </a:lnTo>
                    <a:cubicBezTo>
                      <a:pt x="467109" y="457304"/>
                      <a:pt x="467775" y="462162"/>
                      <a:pt x="469585" y="463495"/>
                    </a:cubicBezTo>
                    <a:cubicBezTo>
                      <a:pt x="471490" y="464829"/>
                      <a:pt x="476157" y="470163"/>
                      <a:pt x="475491" y="472163"/>
                    </a:cubicBezTo>
                    <a:lnTo>
                      <a:pt x="478729" y="472639"/>
                    </a:lnTo>
                    <a:lnTo>
                      <a:pt x="480634" y="472925"/>
                    </a:lnTo>
                    <a:cubicBezTo>
                      <a:pt x="484444" y="473211"/>
                      <a:pt x="483968" y="473877"/>
                      <a:pt x="479682" y="474449"/>
                    </a:cubicBezTo>
                    <a:cubicBezTo>
                      <a:pt x="475395" y="475020"/>
                      <a:pt x="462251" y="473115"/>
                      <a:pt x="461013" y="472925"/>
                    </a:cubicBezTo>
                    <a:lnTo>
                      <a:pt x="459870" y="472639"/>
                    </a:lnTo>
                    <a:lnTo>
                      <a:pt x="455393" y="471687"/>
                    </a:lnTo>
                    <a:cubicBezTo>
                      <a:pt x="453297" y="474449"/>
                      <a:pt x="450249" y="472639"/>
                      <a:pt x="448630" y="467686"/>
                    </a:cubicBezTo>
                    <a:lnTo>
                      <a:pt x="453297" y="463114"/>
                    </a:lnTo>
                    <a:lnTo>
                      <a:pt x="454917" y="461590"/>
                    </a:lnTo>
                    <a:cubicBezTo>
                      <a:pt x="453012" y="458923"/>
                      <a:pt x="449773" y="455589"/>
                      <a:pt x="447678" y="454065"/>
                    </a:cubicBezTo>
                    <a:lnTo>
                      <a:pt x="445106" y="453780"/>
                    </a:lnTo>
                    <a:cubicBezTo>
                      <a:pt x="443106" y="453589"/>
                      <a:pt x="440915" y="454256"/>
                      <a:pt x="440629" y="451494"/>
                    </a:cubicBezTo>
                    <a:cubicBezTo>
                      <a:pt x="440439" y="448922"/>
                      <a:pt x="438057" y="449017"/>
                      <a:pt x="436343" y="450255"/>
                    </a:cubicBezTo>
                    <a:cubicBezTo>
                      <a:pt x="435771" y="450636"/>
                      <a:pt x="436533" y="452541"/>
                      <a:pt x="436819" y="453684"/>
                    </a:cubicBezTo>
                    <a:lnTo>
                      <a:pt x="437010" y="454161"/>
                    </a:lnTo>
                    <a:cubicBezTo>
                      <a:pt x="437581" y="454923"/>
                      <a:pt x="434057" y="455685"/>
                      <a:pt x="432723" y="455685"/>
                    </a:cubicBezTo>
                    <a:cubicBezTo>
                      <a:pt x="431390" y="455685"/>
                      <a:pt x="429485" y="453208"/>
                      <a:pt x="428532" y="450255"/>
                    </a:cubicBezTo>
                    <a:lnTo>
                      <a:pt x="425008" y="452732"/>
                    </a:lnTo>
                    <a:lnTo>
                      <a:pt x="422055" y="454827"/>
                    </a:lnTo>
                    <a:cubicBezTo>
                      <a:pt x="418627" y="454161"/>
                      <a:pt x="414912" y="453589"/>
                      <a:pt x="413578" y="453494"/>
                    </a:cubicBezTo>
                    <a:lnTo>
                      <a:pt x="413483" y="453684"/>
                    </a:lnTo>
                    <a:lnTo>
                      <a:pt x="412054" y="457399"/>
                    </a:lnTo>
                    <a:cubicBezTo>
                      <a:pt x="408720" y="456256"/>
                      <a:pt x="405101" y="454732"/>
                      <a:pt x="403958" y="453970"/>
                    </a:cubicBezTo>
                    <a:cubicBezTo>
                      <a:pt x="402720" y="453208"/>
                      <a:pt x="397767" y="452732"/>
                      <a:pt x="396338" y="455113"/>
                    </a:cubicBezTo>
                    <a:lnTo>
                      <a:pt x="394338" y="456351"/>
                    </a:lnTo>
                    <a:lnTo>
                      <a:pt x="392242" y="457685"/>
                    </a:lnTo>
                    <a:cubicBezTo>
                      <a:pt x="389289" y="458256"/>
                      <a:pt x="387194" y="459304"/>
                      <a:pt x="387575" y="460161"/>
                    </a:cubicBezTo>
                    <a:cubicBezTo>
                      <a:pt x="387956" y="460923"/>
                      <a:pt x="387004" y="466162"/>
                      <a:pt x="384527" y="469877"/>
                    </a:cubicBezTo>
                    <a:lnTo>
                      <a:pt x="383860" y="473687"/>
                    </a:lnTo>
                    <a:lnTo>
                      <a:pt x="383574" y="475020"/>
                    </a:lnTo>
                    <a:cubicBezTo>
                      <a:pt x="383670" y="476544"/>
                      <a:pt x="381670" y="478164"/>
                      <a:pt x="379098" y="478640"/>
                    </a:cubicBezTo>
                    <a:lnTo>
                      <a:pt x="379764" y="476830"/>
                    </a:lnTo>
                    <a:cubicBezTo>
                      <a:pt x="379955" y="476259"/>
                      <a:pt x="381193" y="475401"/>
                      <a:pt x="381098" y="475211"/>
                    </a:cubicBezTo>
                    <a:lnTo>
                      <a:pt x="376907" y="470353"/>
                    </a:lnTo>
                    <a:cubicBezTo>
                      <a:pt x="379860" y="464352"/>
                      <a:pt x="378431" y="460352"/>
                      <a:pt x="373764" y="461400"/>
                    </a:cubicBezTo>
                    <a:cubicBezTo>
                      <a:pt x="369096" y="462447"/>
                      <a:pt x="357666" y="466162"/>
                      <a:pt x="358809" y="467400"/>
                    </a:cubicBezTo>
                    <a:cubicBezTo>
                      <a:pt x="359953" y="468734"/>
                      <a:pt x="361667" y="472353"/>
                      <a:pt x="359762" y="472734"/>
                    </a:cubicBezTo>
                    <a:lnTo>
                      <a:pt x="359095" y="472258"/>
                    </a:lnTo>
                    <a:lnTo>
                      <a:pt x="357571" y="471210"/>
                    </a:lnTo>
                    <a:cubicBezTo>
                      <a:pt x="356428" y="469686"/>
                      <a:pt x="354428" y="467591"/>
                      <a:pt x="353190" y="466448"/>
                    </a:cubicBezTo>
                    <a:cubicBezTo>
                      <a:pt x="351952" y="465400"/>
                      <a:pt x="348332" y="463114"/>
                      <a:pt x="347665" y="464543"/>
                    </a:cubicBezTo>
                    <a:cubicBezTo>
                      <a:pt x="346998" y="465972"/>
                      <a:pt x="344427" y="469591"/>
                      <a:pt x="343284" y="469782"/>
                    </a:cubicBezTo>
                    <a:lnTo>
                      <a:pt x="342807" y="469591"/>
                    </a:lnTo>
                    <a:lnTo>
                      <a:pt x="339474" y="468448"/>
                    </a:lnTo>
                    <a:cubicBezTo>
                      <a:pt x="335854" y="467210"/>
                      <a:pt x="331473" y="465400"/>
                      <a:pt x="329663" y="464352"/>
                    </a:cubicBezTo>
                    <a:cubicBezTo>
                      <a:pt x="327853" y="463400"/>
                      <a:pt x="328425" y="459114"/>
                      <a:pt x="330425" y="459590"/>
                    </a:cubicBezTo>
                    <a:cubicBezTo>
                      <a:pt x="332425" y="460066"/>
                      <a:pt x="333568" y="463590"/>
                      <a:pt x="335283" y="463590"/>
                    </a:cubicBezTo>
                    <a:cubicBezTo>
                      <a:pt x="336997" y="463590"/>
                      <a:pt x="341855" y="462828"/>
                      <a:pt x="342045" y="461876"/>
                    </a:cubicBezTo>
                    <a:cubicBezTo>
                      <a:pt x="342236" y="460923"/>
                      <a:pt x="346617" y="457875"/>
                      <a:pt x="350999" y="458637"/>
                    </a:cubicBezTo>
                    <a:lnTo>
                      <a:pt x="354142" y="460161"/>
                    </a:lnTo>
                    <a:cubicBezTo>
                      <a:pt x="357666" y="461876"/>
                      <a:pt x="359953" y="463686"/>
                      <a:pt x="360619" y="458637"/>
                    </a:cubicBezTo>
                    <a:cubicBezTo>
                      <a:pt x="360619" y="458352"/>
                      <a:pt x="363477" y="457971"/>
                      <a:pt x="364810" y="458256"/>
                    </a:cubicBezTo>
                    <a:lnTo>
                      <a:pt x="367096" y="458637"/>
                    </a:lnTo>
                    <a:cubicBezTo>
                      <a:pt x="369382" y="459495"/>
                      <a:pt x="371763" y="458733"/>
                      <a:pt x="372335" y="457018"/>
                    </a:cubicBezTo>
                    <a:cubicBezTo>
                      <a:pt x="372906" y="455304"/>
                      <a:pt x="369001" y="452160"/>
                      <a:pt x="367954" y="452160"/>
                    </a:cubicBezTo>
                    <a:cubicBezTo>
                      <a:pt x="366811" y="452256"/>
                      <a:pt x="362048" y="449970"/>
                      <a:pt x="360333" y="446731"/>
                    </a:cubicBezTo>
                    <a:lnTo>
                      <a:pt x="367382" y="447017"/>
                    </a:lnTo>
                    <a:cubicBezTo>
                      <a:pt x="370430" y="447112"/>
                      <a:pt x="371478" y="445588"/>
                      <a:pt x="370335" y="443874"/>
                    </a:cubicBezTo>
                    <a:cubicBezTo>
                      <a:pt x="369096" y="441969"/>
                      <a:pt x="366811" y="442540"/>
                      <a:pt x="365191" y="444064"/>
                    </a:cubicBezTo>
                    <a:lnTo>
                      <a:pt x="364905" y="444350"/>
                    </a:lnTo>
                    <a:cubicBezTo>
                      <a:pt x="364429" y="444731"/>
                      <a:pt x="364524" y="443302"/>
                      <a:pt x="365191" y="441207"/>
                    </a:cubicBezTo>
                    <a:cubicBezTo>
                      <a:pt x="365858" y="439111"/>
                      <a:pt x="372906" y="433777"/>
                      <a:pt x="376526" y="433682"/>
                    </a:cubicBezTo>
                    <a:cubicBezTo>
                      <a:pt x="380145" y="433587"/>
                      <a:pt x="390623" y="432825"/>
                      <a:pt x="390813" y="433968"/>
                    </a:cubicBezTo>
                    <a:cubicBezTo>
                      <a:pt x="391004" y="435111"/>
                      <a:pt x="393480" y="437397"/>
                      <a:pt x="395862" y="436444"/>
                    </a:cubicBezTo>
                    <a:lnTo>
                      <a:pt x="397767" y="436635"/>
                    </a:lnTo>
                    <a:cubicBezTo>
                      <a:pt x="401958" y="437111"/>
                      <a:pt x="400910" y="434253"/>
                      <a:pt x="402148" y="432920"/>
                    </a:cubicBezTo>
                    <a:cubicBezTo>
                      <a:pt x="402529" y="432539"/>
                      <a:pt x="403672" y="432253"/>
                      <a:pt x="404339" y="432444"/>
                    </a:cubicBezTo>
                    <a:lnTo>
                      <a:pt x="408530" y="433396"/>
                    </a:lnTo>
                    <a:cubicBezTo>
                      <a:pt x="413102" y="434539"/>
                      <a:pt x="415864" y="436158"/>
                      <a:pt x="414721" y="436920"/>
                    </a:cubicBezTo>
                    <a:lnTo>
                      <a:pt x="414912" y="438159"/>
                    </a:lnTo>
                    <a:cubicBezTo>
                      <a:pt x="414626" y="438921"/>
                      <a:pt x="415197" y="440349"/>
                      <a:pt x="415959" y="440826"/>
                    </a:cubicBezTo>
                    <a:cubicBezTo>
                      <a:pt x="416721" y="441207"/>
                      <a:pt x="419198" y="440730"/>
                      <a:pt x="419198" y="440540"/>
                    </a:cubicBezTo>
                    <a:lnTo>
                      <a:pt x="419865" y="435111"/>
                    </a:lnTo>
                    <a:cubicBezTo>
                      <a:pt x="425389" y="434444"/>
                      <a:pt x="430628" y="433587"/>
                      <a:pt x="431485" y="433110"/>
                    </a:cubicBezTo>
                    <a:cubicBezTo>
                      <a:pt x="432342" y="432634"/>
                      <a:pt x="437486" y="434349"/>
                      <a:pt x="440153" y="435301"/>
                    </a:cubicBezTo>
                    <a:lnTo>
                      <a:pt x="441010" y="434730"/>
                    </a:lnTo>
                    <a:lnTo>
                      <a:pt x="447011" y="430253"/>
                    </a:lnTo>
                    <a:cubicBezTo>
                      <a:pt x="451773" y="433777"/>
                      <a:pt x="455583" y="435396"/>
                      <a:pt x="455679" y="433777"/>
                    </a:cubicBezTo>
                    <a:lnTo>
                      <a:pt x="456155" y="432253"/>
                    </a:lnTo>
                    <a:lnTo>
                      <a:pt x="456822" y="430348"/>
                    </a:lnTo>
                    <a:cubicBezTo>
                      <a:pt x="458917" y="430920"/>
                      <a:pt x="462251" y="432063"/>
                      <a:pt x="464061" y="432825"/>
                    </a:cubicBezTo>
                    <a:cubicBezTo>
                      <a:pt x="465966" y="433587"/>
                      <a:pt x="470823" y="435682"/>
                      <a:pt x="473681" y="433491"/>
                    </a:cubicBezTo>
                    <a:cubicBezTo>
                      <a:pt x="476538" y="431301"/>
                      <a:pt x="486825" y="432253"/>
                      <a:pt x="486254" y="433587"/>
                    </a:cubicBezTo>
                    <a:cubicBezTo>
                      <a:pt x="485682" y="434920"/>
                      <a:pt x="485016" y="438730"/>
                      <a:pt x="486349" y="438444"/>
                    </a:cubicBezTo>
                    <a:lnTo>
                      <a:pt x="486635" y="438159"/>
                    </a:lnTo>
                    <a:cubicBezTo>
                      <a:pt x="487683" y="437111"/>
                      <a:pt x="488540" y="435968"/>
                      <a:pt x="489492" y="434920"/>
                    </a:cubicBezTo>
                    <a:lnTo>
                      <a:pt x="490064" y="434253"/>
                    </a:lnTo>
                    <a:cubicBezTo>
                      <a:pt x="490731" y="433587"/>
                      <a:pt x="493303" y="432729"/>
                      <a:pt x="495874" y="432253"/>
                    </a:cubicBezTo>
                    <a:cubicBezTo>
                      <a:pt x="498351" y="431777"/>
                      <a:pt x="506447" y="432063"/>
                      <a:pt x="507876" y="434539"/>
                    </a:cubicBezTo>
                    <a:cubicBezTo>
                      <a:pt x="509209" y="437111"/>
                      <a:pt x="514067" y="440540"/>
                      <a:pt x="513210" y="437968"/>
                    </a:cubicBezTo>
                    <a:cubicBezTo>
                      <a:pt x="512353" y="435396"/>
                      <a:pt x="505685" y="429110"/>
                      <a:pt x="506066" y="428157"/>
                    </a:cubicBezTo>
                    <a:cubicBezTo>
                      <a:pt x="506447" y="427205"/>
                      <a:pt x="508828" y="425205"/>
                      <a:pt x="510257" y="426443"/>
                    </a:cubicBezTo>
                    <a:cubicBezTo>
                      <a:pt x="511686" y="427586"/>
                      <a:pt x="516258" y="432634"/>
                      <a:pt x="520163" y="432634"/>
                    </a:cubicBezTo>
                    <a:lnTo>
                      <a:pt x="523687" y="432825"/>
                    </a:lnTo>
                    <a:lnTo>
                      <a:pt x="524354" y="432920"/>
                    </a:lnTo>
                    <a:cubicBezTo>
                      <a:pt x="525021" y="433968"/>
                      <a:pt x="527021" y="436254"/>
                      <a:pt x="528736" y="437778"/>
                    </a:cubicBezTo>
                    <a:lnTo>
                      <a:pt x="529783" y="439492"/>
                    </a:lnTo>
                    <a:lnTo>
                      <a:pt x="529783" y="439396"/>
                    </a:lnTo>
                    <a:lnTo>
                      <a:pt x="528735" y="437682"/>
                    </a:lnTo>
                    <a:cubicBezTo>
                      <a:pt x="527020" y="436063"/>
                      <a:pt x="526544" y="434729"/>
                      <a:pt x="527687" y="434729"/>
                    </a:cubicBezTo>
                    <a:cubicBezTo>
                      <a:pt x="528830" y="434729"/>
                      <a:pt x="532069" y="433586"/>
                      <a:pt x="531783" y="432157"/>
                    </a:cubicBezTo>
                    <a:cubicBezTo>
                      <a:pt x="531402" y="430729"/>
                      <a:pt x="531688" y="428443"/>
                      <a:pt x="533307" y="431491"/>
                    </a:cubicBezTo>
                    <a:lnTo>
                      <a:pt x="537784" y="430729"/>
                    </a:lnTo>
                    <a:cubicBezTo>
                      <a:pt x="540546" y="430252"/>
                      <a:pt x="542260" y="428633"/>
                      <a:pt x="540832" y="427585"/>
                    </a:cubicBezTo>
                    <a:close/>
                    <a:moveTo>
                      <a:pt x="906211" y="424348"/>
                    </a:moveTo>
                    <a:cubicBezTo>
                      <a:pt x="910783" y="424729"/>
                      <a:pt x="914117" y="425967"/>
                      <a:pt x="913736" y="427205"/>
                    </a:cubicBezTo>
                    <a:cubicBezTo>
                      <a:pt x="913355" y="428443"/>
                      <a:pt x="911259" y="434635"/>
                      <a:pt x="906687" y="435873"/>
                    </a:cubicBezTo>
                    <a:lnTo>
                      <a:pt x="902496" y="436825"/>
                    </a:lnTo>
                    <a:lnTo>
                      <a:pt x="901639" y="437016"/>
                    </a:lnTo>
                    <a:cubicBezTo>
                      <a:pt x="900401" y="436254"/>
                      <a:pt x="900020" y="434444"/>
                      <a:pt x="900687" y="433015"/>
                    </a:cubicBezTo>
                    <a:lnTo>
                      <a:pt x="901639" y="432825"/>
                    </a:lnTo>
                    <a:lnTo>
                      <a:pt x="904020" y="432444"/>
                    </a:lnTo>
                    <a:cubicBezTo>
                      <a:pt x="906973" y="432634"/>
                      <a:pt x="909354" y="431872"/>
                      <a:pt x="909354" y="430825"/>
                    </a:cubicBezTo>
                    <a:cubicBezTo>
                      <a:pt x="909354" y="429777"/>
                      <a:pt x="907545" y="427491"/>
                      <a:pt x="905259" y="427777"/>
                    </a:cubicBezTo>
                    <a:cubicBezTo>
                      <a:pt x="903068" y="427967"/>
                      <a:pt x="901639" y="423967"/>
                      <a:pt x="906211" y="424348"/>
                    </a:cubicBezTo>
                    <a:close/>
                    <a:moveTo>
                      <a:pt x="102396" y="423490"/>
                    </a:moveTo>
                    <a:cubicBezTo>
                      <a:pt x="100396" y="422156"/>
                      <a:pt x="92395" y="426538"/>
                      <a:pt x="90014" y="427014"/>
                    </a:cubicBezTo>
                    <a:lnTo>
                      <a:pt x="87632" y="426538"/>
                    </a:lnTo>
                    <a:cubicBezTo>
                      <a:pt x="86870" y="426347"/>
                      <a:pt x="85632" y="427204"/>
                      <a:pt x="84965" y="427871"/>
                    </a:cubicBezTo>
                    <a:cubicBezTo>
                      <a:pt x="84584" y="428252"/>
                      <a:pt x="84870" y="429586"/>
                      <a:pt x="85251" y="429681"/>
                    </a:cubicBezTo>
                    <a:cubicBezTo>
                      <a:pt x="88966" y="430729"/>
                      <a:pt x="92681" y="431967"/>
                      <a:pt x="96491" y="432443"/>
                    </a:cubicBezTo>
                    <a:cubicBezTo>
                      <a:pt x="97348" y="432538"/>
                      <a:pt x="99919" y="429395"/>
                      <a:pt x="99634" y="429205"/>
                    </a:cubicBezTo>
                    <a:cubicBezTo>
                      <a:pt x="97824" y="427490"/>
                      <a:pt x="97157" y="426538"/>
                      <a:pt x="100777" y="426347"/>
                    </a:cubicBezTo>
                    <a:lnTo>
                      <a:pt x="102301" y="426347"/>
                    </a:lnTo>
                    <a:cubicBezTo>
                      <a:pt x="104396" y="426157"/>
                      <a:pt x="104396" y="424918"/>
                      <a:pt x="102396" y="423490"/>
                    </a:cubicBezTo>
                    <a:close/>
                    <a:moveTo>
                      <a:pt x="949073" y="420823"/>
                    </a:moveTo>
                    <a:cubicBezTo>
                      <a:pt x="949454" y="421300"/>
                      <a:pt x="950407" y="423205"/>
                      <a:pt x="950407" y="423681"/>
                    </a:cubicBezTo>
                    <a:cubicBezTo>
                      <a:pt x="950502" y="424157"/>
                      <a:pt x="941358" y="426253"/>
                      <a:pt x="938310" y="427777"/>
                    </a:cubicBezTo>
                    <a:cubicBezTo>
                      <a:pt x="935357" y="429301"/>
                      <a:pt x="934405" y="427396"/>
                      <a:pt x="936310" y="423490"/>
                    </a:cubicBezTo>
                    <a:lnTo>
                      <a:pt x="942692" y="424157"/>
                    </a:lnTo>
                    <a:lnTo>
                      <a:pt x="944025" y="424252"/>
                    </a:lnTo>
                    <a:cubicBezTo>
                      <a:pt x="946406" y="421966"/>
                      <a:pt x="948692" y="420347"/>
                      <a:pt x="949073" y="420823"/>
                    </a:cubicBezTo>
                    <a:close/>
                    <a:moveTo>
                      <a:pt x="1018130" y="420156"/>
                    </a:moveTo>
                    <a:lnTo>
                      <a:pt x="1025369" y="424156"/>
                    </a:lnTo>
                    <a:lnTo>
                      <a:pt x="1026036" y="424537"/>
                    </a:lnTo>
                    <a:cubicBezTo>
                      <a:pt x="1028322" y="423395"/>
                      <a:pt x="1030703" y="425490"/>
                      <a:pt x="1031275" y="429300"/>
                    </a:cubicBezTo>
                    <a:lnTo>
                      <a:pt x="1035466" y="431396"/>
                    </a:lnTo>
                    <a:cubicBezTo>
                      <a:pt x="1035942" y="431681"/>
                      <a:pt x="1035942" y="433491"/>
                      <a:pt x="1035275" y="434062"/>
                    </a:cubicBezTo>
                    <a:lnTo>
                      <a:pt x="1034608" y="434634"/>
                    </a:lnTo>
                    <a:cubicBezTo>
                      <a:pt x="1033370" y="434634"/>
                      <a:pt x="1020321" y="427681"/>
                      <a:pt x="1014892" y="426824"/>
                    </a:cubicBezTo>
                    <a:cubicBezTo>
                      <a:pt x="1009463" y="425966"/>
                      <a:pt x="1010891" y="422918"/>
                      <a:pt x="1018130" y="420156"/>
                    </a:cubicBezTo>
                    <a:close/>
                    <a:moveTo>
                      <a:pt x="1513716" y="418061"/>
                    </a:moveTo>
                    <a:lnTo>
                      <a:pt x="1514192" y="418061"/>
                    </a:lnTo>
                    <a:cubicBezTo>
                      <a:pt x="1514764" y="418728"/>
                      <a:pt x="1515145" y="422633"/>
                      <a:pt x="1515049" y="426824"/>
                    </a:cubicBezTo>
                    <a:lnTo>
                      <a:pt x="1518478" y="429967"/>
                    </a:lnTo>
                    <a:lnTo>
                      <a:pt x="1519145" y="430539"/>
                    </a:lnTo>
                    <a:cubicBezTo>
                      <a:pt x="1519907" y="431301"/>
                      <a:pt x="1512668" y="434063"/>
                      <a:pt x="1509906" y="433301"/>
                    </a:cubicBezTo>
                    <a:cubicBezTo>
                      <a:pt x="1507144" y="432634"/>
                      <a:pt x="1506572" y="430253"/>
                      <a:pt x="1508572" y="428062"/>
                    </a:cubicBezTo>
                    <a:cubicBezTo>
                      <a:pt x="1510668" y="425871"/>
                      <a:pt x="1511525" y="418537"/>
                      <a:pt x="1512573" y="418156"/>
                    </a:cubicBezTo>
                    <a:close/>
                    <a:moveTo>
                      <a:pt x="1044038" y="417299"/>
                    </a:moveTo>
                    <a:cubicBezTo>
                      <a:pt x="1043657" y="421299"/>
                      <a:pt x="1044229" y="424062"/>
                      <a:pt x="1045372" y="423490"/>
                    </a:cubicBezTo>
                    <a:lnTo>
                      <a:pt x="1046419" y="423014"/>
                    </a:lnTo>
                    <a:lnTo>
                      <a:pt x="1047467" y="422633"/>
                    </a:lnTo>
                    <a:cubicBezTo>
                      <a:pt x="1048896" y="422157"/>
                      <a:pt x="1050706" y="422919"/>
                      <a:pt x="1051563" y="424347"/>
                    </a:cubicBezTo>
                    <a:cubicBezTo>
                      <a:pt x="1052325" y="425776"/>
                      <a:pt x="1053468" y="428157"/>
                      <a:pt x="1052325" y="426729"/>
                    </a:cubicBezTo>
                    <a:cubicBezTo>
                      <a:pt x="1051182" y="425300"/>
                      <a:pt x="1044133" y="427491"/>
                      <a:pt x="1042609" y="427205"/>
                    </a:cubicBezTo>
                    <a:cubicBezTo>
                      <a:pt x="1041085" y="426919"/>
                      <a:pt x="1036514" y="425490"/>
                      <a:pt x="1035942" y="424728"/>
                    </a:cubicBezTo>
                    <a:lnTo>
                      <a:pt x="1036132" y="424252"/>
                    </a:lnTo>
                    <a:cubicBezTo>
                      <a:pt x="1036799" y="422157"/>
                      <a:pt x="1033942" y="418728"/>
                      <a:pt x="1038038" y="418156"/>
                    </a:cubicBezTo>
                    <a:close/>
                    <a:moveTo>
                      <a:pt x="310612" y="416536"/>
                    </a:moveTo>
                    <a:cubicBezTo>
                      <a:pt x="308612" y="417679"/>
                      <a:pt x="307279" y="424823"/>
                      <a:pt x="308326" y="426823"/>
                    </a:cubicBezTo>
                    <a:cubicBezTo>
                      <a:pt x="309469" y="428728"/>
                      <a:pt x="316042" y="420156"/>
                      <a:pt x="315375" y="418156"/>
                    </a:cubicBezTo>
                    <a:cubicBezTo>
                      <a:pt x="314708" y="416060"/>
                      <a:pt x="312517" y="415393"/>
                      <a:pt x="310612" y="416536"/>
                    </a:cubicBezTo>
                    <a:close/>
                    <a:moveTo>
                      <a:pt x="1254826" y="415775"/>
                    </a:moveTo>
                    <a:cubicBezTo>
                      <a:pt x="1256064" y="416156"/>
                      <a:pt x="1259112" y="417490"/>
                      <a:pt x="1261684" y="418632"/>
                    </a:cubicBezTo>
                    <a:cubicBezTo>
                      <a:pt x="1264351" y="419871"/>
                      <a:pt x="1265113" y="427205"/>
                      <a:pt x="1264923" y="427681"/>
                    </a:cubicBezTo>
                    <a:cubicBezTo>
                      <a:pt x="1264732" y="428253"/>
                      <a:pt x="1262922" y="427586"/>
                      <a:pt x="1261017" y="426157"/>
                    </a:cubicBezTo>
                    <a:cubicBezTo>
                      <a:pt x="1259112" y="424824"/>
                      <a:pt x="1251873" y="424538"/>
                      <a:pt x="1253588" y="423014"/>
                    </a:cubicBezTo>
                    <a:cubicBezTo>
                      <a:pt x="1255207" y="421395"/>
                      <a:pt x="1251492" y="416823"/>
                      <a:pt x="1252636" y="416061"/>
                    </a:cubicBezTo>
                    <a:lnTo>
                      <a:pt x="1253778" y="415965"/>
                    </a:lnTo>
                    <a:close/>
                    <a:moveTo>
                      <a:pt x="1177483" y="415775"/>
                    </a:moveTo>
                    <a:lnTo>
                      <a:pt x="1178435" y="415965"/>
                    </a:lnTo>
                    <a:cubicBezTo>
                      <a:pt x="1179197" y="416061"/>
                      <a:pt x="1180245" y="417299"/>
                      <a:pt x="1180245" y="418061"/>
                    </a:cubicBezTo>
                    <a:cubicBezTo>
                      <a:pt x="1180340" y="420061"/>
                      <a:pt x="1181674" y="422538"/>
                      <a:pt x="1176530" y="422538"/>
                    </a:cubicBezTo>
                    <a:lnTo>
                      <a:pt x="1174816" y="422538"/>
                    </a:lnTo>
                    <a:cubicBezTo>
                      <a:pt x="1172815" y="425871"/>
                      <a:pt x="1169672" y="429872"/>
                      <a:pt x="1169006" y="430158"/>
                    </a:cubicBezTo>
                    <a:cubicBezTo>
                      <a:pt x="1168339" y="430539"/>
                      <a:pt x="1166624" y="430443"/>
                      <a:pt x="1165195" y="429967"/>
                    </a:cubicBezTo>
                    <a:lnTo>
                      <a:pt x="1165100" y="429586"/>
                    </a:lnTo>
                    <a:cubicBezTo>
                      <a:pt x="1164910" y="428729"/>
                      <a:pt x="1165005" y="427110"/>
                      <a:pt x="1165576" y="426919"/>
                    </a:cubicBezTo>
                    <a:lnTo>
                      <a:pt x="1171006" y="424919"/>
                    </a:lnTo>
                    <a:cubicBezTo>
                      <a:pt x="1173387" y="420538"/>
                      <a:pt x="1176244" y="416442"/>
                      <a:pt x="1177483" y="415775"/>
                    </a:cubicBezTo>
                    <a:close/>
                    <a:moveTo>
                      <a:pt x="1327216" y="415584"/>
                    </a:moveTo>
                    <a:lnTo>
                      <a:pt x="1329883" y="418632"/>
                    </a:lnTo>
                    <a:lnTo>
                      <a:pt x="1331311" y="420251"/>
                    </a:lnTo>
                    <a:cubicBezTo>
                      <a:pt x="1332740" y="421394"/>
                      <a:pt x="1332931" y="423109"/>
                      <a:pt x="1331788" y="424061"/>
                    </a:cubicBezTo>
                    <a:cubicBezTo>
                      <a:pt x="1330549" y="425014"/>
                      <a:pt x="1327216" y="421204"/>
                      <a:pt x="1325310" y="420442"/>
                    </a:cubicBezTo>
                    <a:cubicBezTo>
                      <a:pt x="1323406" y="419680"/>
                      <a:pt x="1324263" y="417489"/>
                      <a:pt x="1327216" y="415584"/>
                    </a:cubicBezTo>
                    <a:close/>
                    <a:moveTo>
                      <a:pt x="160213" y="415298"/>
                    </a:moveTo>
                    <a:cubicBezTo>
                      <a:pt x="158879" y="414250"/>
                      <a:pt x="157641" y="414917"/>
                      <a:pt x="157260" y="416822"/>
                    </a:cubicBezTo>
                    <a:lnTo>
                      <a:pt x="156498" y="417203"/>
                    </a:lnTo>
                    <a:cubicBezTo>
                      <a:pt x="155165" y="417870"/>
                      <a:pt x="153259" y="418156"/>
                      <a:pt x="151831" y="417965"/>
                    </a:cubicBezTo>
                    <a:lnTo>
                      <a:pt x="149354" y="417584"/>
                    </a:lnTo>
                    <a:cubicBezTo>
                      <a:pt x="146116" y="416441"/>
                      <a:pt x="144306" y="416822"/>
                      <a:pt x="145258" y="418346"/>
                    </a:cubicBezTo>
                    <a:cubicBezTo>
                      <a:pt x="146211" y="419870"/>
                      <a:pt x="139639" y="422537"/>
                      <a:pt x="138496" y="420251"/>
                    </a:cubicBezTo>
                    <a:cubicBezTo>
                      <a:pt x="137353" y="417965"/>
                      <a:pt x="129257" y="420823"/>
                      <a:pt x="129257" y="423394"/>
                    </a:cubicBezTo>
                    <a:cubicBezTo>
                      <a:pt x="129257" y="425966"/>
                      <a:pt x="131161" y="433300"/>
                      <a:pt x="133543" y="432538"/>
                    </a:cubicBezTo>
                    <a:cubicBezTo>
                      <a:pt x="135829" y="431872"/>
                      <a:pt x="142306" y="428443"/>
                      <a:pt x="143544" y="426919"/>
                    </a:cubicBezTo>
                    <a:cubicBezTo>
                      <a:pt x="144877" y="425299"/>
                      <a:pt x="151831" y="427395"/>
                      <a:pt x="152021" y="428538"/>
                    </a:cubicBezTo>
                    <a:cubicBezTo>
                      <a:pt x="152212" y="429586"/>
                      <a:pt x="151831" y="428728"/>
                      <a:pt x="151259" y="426538"/>
                    </a:cubicBezTo>
                    <a:cubicBezTo>
                      <a:pt x="150592" y="424347"/>
                      <a:pt x="157355" y="420442"/>
                      <a:pt x="159070" y="420632"/>
                    </a:cubicBezTo>
                    <a:cubicBezTo>
                      <a:pt x="160784" y="420918"/>
                      <a:pt x="163737" y="418156"/>
                      <a:pt x="162403" y="417013"/>
                    </a:cubicBezTo>
                    <a:lnTo>
                      <a:pt x="161165" y="416060"/>
                    </a:lnTo>
                    <a:close/>
                    <a:moveTo>
                      <a:pt x="1356362" y="414155"/>
                    </a:moveTo>
                    <a:lnTo>
                      <a:pt x="1360839" y="419013"/>
                    </a:lnTo>
                    <a:lnTo>
                      <a:pt x="1364744" y="422061"/>
                    </a:lnTo>
                    <a:cubicBezTo>
                      <a:pt x="1361696" y="425014"/>
                      <a:pt x="1361030" y="424918"/>
                      <a:pt x="1355791" y="421204"/>
                    </a:cubicBezTo>
                    <a:lnTo>
                      <a:pt x="1355505" y="421013"/>
                    </a:lnTo>
                    <a:cubicBezTo>
                      <a:pt x="1355029" y="420632"/>
                      <a:pt x="1352171" y="424728"/>
                      <a:pt x="1349123" y="430157"/>
                    </a:cubicBezTo>
                    <a:lnTo>
                      <a:pt x="1351124" y="433586"/>
                    </a:lnTo>
                    <a:lnTo>
                      <a:pt x="1353886" y="438158"/>
                    </a:lnTo>
                    <a:cubicBezTo>
                      <a:pt x="1350552" y="438825"/>
                      <a:pt x="1347885" y="436634"/>
                      <a:pt x="1347885" y="433300"/>
                    </a:cubicBezTo>
                    <a:lnTo>
                      <a:pt x="1347980" y="430538"/>
                    </a:lnTo>
                    <a:cubicBezTo>
                      <a:pt x="1347980" y="427395"/>
                      <a:pt x="1348457" y="424252"/>
                      <a:pt x="1344361" y="422347"/>
                    </a:cubicBezTo>
                    <a:cubicBezTo>
                      <a:pt x="1341980" y="421204"/>
                      <a:pt x="1344456" y="420346"/>
                      <a:pt x="1344647" y="419394"/>
                    </a:cubicBezTo>
                    <a:lnTo>
                      <a:pt x="1344933" y="417775"/>
                    </a:lnTo>
                    <a:cubicBezTo>
                      <a:pt x="1344075" y="415298"/>
                      <a:pt x="1349219" y="413679"/>
                      <a:pt x="1356362" y="414155"/>
                    </a:cubicBezTo>
                    <a:close/>
                    <a:moveTo>
                      <a:pt x="353951" y="413774"/>
                    </a:moveTo>
                    <a:cubicBezTo>
                      <a:pt x="352618" y="412631"/>
                      <a:pt x="347284" y="412060"/>
                      <a:pt x="345379" y="415012"/>
                    </a:cubicBezTo>
                    <a:cubicBezTo>
                      <a:pt x="343474" y="418060"/>
                      <a:pt x="346426" y="420156"/>
                      <a:pt x="347379" y="419394"/>
                    </a:cubicBezTo>
                    <a:cubicBezTo>
                      <a:pt x="348332" y="418632"/>
                      <a:pt x="349475" y="418251"/>
                      <a:pt x="349951" y="418537"/>
                    </a:cubicBezTo>
                    <a:lnTo>
                      <a:pt x="349951" y="418822"/>
                    </a:lnTo>
                    <a:cubicBezTo>
                      <a:pt x="350236" y="421013"/>
                      <a:pt x="350808" y="422918"/>
                      <a:pt x="354332" y="422156"/>
                    </a:cubicBezTo>
                    <a:cubicBezTo>
                      <a:pt x="355475" y="421966"/>
                      <a:pt x="357571" y="421585"/>
                      <a:pt x="357571" y="421394"/>
                    </a:cubicBezTo>
                    <a:lnTo>
                      <a:pt x="357475" y="419489"/>
                    </a:lnTo>
                    <a:cubicBezTo>
                      <a:pt x="356904" y="417489"/>
                      <a:pt x="355285" y="414917"/>
                      <a:pt x="353951" y="413774"/>
                    </a:cubicBezTo>
                    <a:close/>
                    <a:moveTo>
                      <a:pt x="399195" y="413488"/>
                    </a:moveTo>
                    <a:lnTo>
                      <a:pt x="397100" y="413584"/>
                    </a:lnTo>
                    <a:lnTo>
                      <a:pt x="394623" y="413679"/>
                    </a:lnTo>
                    <a:cubicBezTo>
                      <a:pt x="391670" y="413012"/>
                      <a:pt x="389289" y="418251"/>
                      <a:pt x="389289" y="420918"/>
                    </a:cubicBezTo>
                    <a:cubicBezTo>
                      <a:pt x="389289" y="423585"/>
                      <a:pt x="391194" y="424728"/>
                      <a:pt x="393575" y="423585"/>
                    </a:cubicBezTo>
                    <a:lnTo>
                      <a:pt x="394147" y="422632"/>
                    </a:lnTo>
                    <a:cubicBezTo>
                      <a:pt x="397290" y="417775"/>
                      <a:pt x="398814" y="416346"/>
                      <a:pt x="401862" y="414822"/>
                    </a:cubicBezTo>
                    <a:lnTo>
                      <a:pt x="402719" y="414346"/>
                    </a:lnTo>
                    <a:cubicBezTo>
                      <a:pt x="403005" y="412726"/>
                      <a:pt x="401386" y="412345"/>
                      <a:pt x="399195" y="413488"/>
                    </a:cubicBezTo>
                    <a:close/>
                    <a:moveTo>
                      <a:pt x="418912" y="413393"/>
                    </a:moveTo>
                    <a:cubicBezTo>
                      <a:pt x="416626" y="412631"/>
                      <a:pt x="406910" y="416155"/>
                      <a:pt x="405862" y="416346"/>
                    </a:cubicBezTo>
                    <a:cubicBezTo>
                      <a:pt x="404815" y="416536"/>
                      <a:pt x="405577" y="418727"/>
                      <a:pt x="407577" y="421204"/>
                    </a:cubicBezTo>
                    <a:lnTo>
                      <a:pt x="410816" y="418537"/>
                    </a:lnTo>
                    <a:cubicBezTo>
                      <a:pt x="411482" y="417965"/>
                      <a:pt x="414340" y="415108"/>
                      <a:pt x="417674" y="416917"/>
                    </a:cubicBezTo>
                    <a:lnTo>
                      <a:pt x="418435" y="417298"/>
                    </a:lnTo>
                    <a:cubicBezTo>
                      <a:pt x="421007" y="415965"/>
                      <a:pt x="421198" y="414155"/>
                      <a:pt x="418912" y="413393"/>
                    </a:cubicBezTo>
                    <a:close/>
                    <a:moveTo>
                      <a:pt x="204409" y="412441"/>
                    </a:moveTo>
                    <a:lnTo>
                      <a:pt x="203170" y="413107"/>
                    </a:lnTo>
                    <a:cubicBezTo>
                      <a:pt x="200218" y="414727"/>
                      <a:pt x="200313" y="419775"/>
                      <a:pt x="194408" y="418251"/>
                    </a:cubicBezTo>
                    <a:cubicBezTo>
                      <a:pt x="194312" y="418251"/>
                      <a:pt x="192788" y="420156"/>
                      <a:pt x="193169" y="420632"/>
                    </a:cubicBezTo>
                    <a:lnTo>
                      <a:pt x="194122" y="421966"/>
                    </a:lnTo>
                    <a:cubicBezTo>
                      <a:pt x="195646" y="423299"/>
                      <a:pt x="197551" y="423680"/>
                      <a:pt x="198313" y="422823"/>
                    </a:cubicBezTo>
                    <a:lnTo>
                      <a:pt x="198979" y="422823"/>
                    </a:lnTo>
                    <a:cubicBezTo>
                      <a:pt x="204599" y="422537"/>
                      <a:pt x="203742" y="417013"/>
                      <a:pt x="207742" y="415393"/>
                    </a:cubicBezTo>
                    <a:lnTo>
                      <a:pt x="208219" y="415203"/>
                    </a:lnTo>
                    <a:cubicBezTo>
                      <a:pt x="207838" y="413488"/>
                      <a:pt x="206123" y="412155"/>
                      <a:pt x="204409" y="412441"/>
                    </a:cubicBezTo>
                    <a:close/>
                    <a:moveTo>
                      <a:pt x="1225870" y="411870"/>
                    </a:moveTo>
                    <a:lnTo>
                      <a:pt x="1226346" y="412632"/>
                    </a:lnTo>
                    <a:cubicBezTo>
                      <a:pt x="1227679" y="414537"/>
                      <a:pt x="1228251" y="416823"/>
                      <a:pt x="1229203" y="418918"/>
                    </a:cubicBezTo>
                    <a:cubicBezTo>
                      <a:pt x="1229680" y="419966"/>
                      <a:pt x="1230823" y="421966"/>
                      <a:pt x="1231108" y="421966"/>
                    </a:cubicBezTo>
                    <a:lnTo>
                      <a:pt x="1237585" y="420442"/>
                    </a:lnTo>
                    <a:cubicBezTo>
                      <a:pt x="1239205" y="424729"/>
                      <a:pt x="1238062" y="428158"/>
                      <a:pt x="1234918" y="428158"/>
                    </a:cubicBezTo>
                    <a:cubicBezTo>
                      <a:pt x="1231870" y="428158"/>
                      <a:pt x="1226727" y="428158"/>
                      <a:pt x="1228822" y="428062"/>
                    </a:cubicBezTo>
                    <a:cubicBezTo>
                      <a:pt x="1230918" y="427967"/>
                      <a:pt x="1226536" y="421585"/>
                      <a:pt x="1225584" y="419585"/>
                    </a:cubicBezTo>
                    <a:cubicBezTo>
                      <a:pt x="1224631" y="417585"/>
                      <a:pt x="1223774" y="411584"/>
                      <a:pt x="1225870" y="411870"/>
                    </a:cubicBezTo>
                    <a:close/>
                    <a:moveTo>
                      <a:pt x="336425" y="411869"/>
                    </a:moveTo>
                    <a:cubicBezTo>
                      <a:pt x="334711" y="411964"/>
                      <a:pt x="333091" y="412631"/>
                      <a:pt x="332996" y="413298"/>
                    </a:cubicBezTo>
                    <a:lnTo>
                      <a:pt x="333282" y="413488"/>
                    </a:lnTo>
                    <a:cubicBezTo>
                      <a:pt x="335377" y="414727"/>
                      <a:pt x="334520" y="415870"/>
                      <a:pt x="332901" y="416441"/>
                    </a:cubicBezTo>
                    <a:cubicBezTo>
                      <a:pt x="330710" y="417203"/>
                      <a:pt x="328234" y="417394"/>
                      <a:pt x="326043" y="418156"/>
                    </a:cubicBezTo>
                    <a:cubicBezTo>
                      <a:pt x="325281" y="418441"/>
                      <a:pt x="324519" y="419870"/>
                      <a:pt x="324709" y="420632"/>
                    </a:cubicBezTo>
                    <a:cubicBezTo>
                      <a:pt x="324805" y="421299"/>
                      <a:pt x="326424" y="422347"/>
                      <a:pt x="327186" y="422156"/>
                    </a:cubicBezTo>
                    <a:lnTo>
                      <a:pt x="331091" y="421489"/>
                    </a:lnTo>
                    <a:cubicBezTo>
                      <a:pt x="335568" y="420442"/>
                      <a:pt x="338616" y="417298"/>
                      <a:pt x="337664" y="414536"/>
                    </a:cubicBezTo>
                    <a:lnTo>
                      <a:pt x="336616" y="412250"/>
                    </a:lnTo>
                    <a:close/>
                    <a:moveTo>
                      <a:pt x="1167672" y="409774"/>
                    </a:moveTo>
                    <a:lnTo>
                      <a:pt x="1169006" y="409774"/>
                    </a:lnTo>
                    <a:cubicBezTo>
                      <a:pt x="1170339" y="409774"/>
                      <a:pt x="1171768" y="410631"/>
                      <a:pt x="1172720" y="411393"/>
                    </a:cubicBezTo>
                    <a:cubicBezTo>
                      <a:pt x="1173006" y="411584"/>
                      <a:pt x="1171959" y="413679"/>
                      <a:pt x="1171292" y="413679"/>
                    </a:cubicBezTo>
                    <a:lnTo>
                      <a:pt x="1163767" y="414537"/>
                    </a:lnTo>
                    <a:cubicBezTo>
                      <a:pt x="1162434" y="419775"/>
                      <a:pt x="1158338" y="424347"/>
                      <a:pt x="1154528" y="424728"/>
                    </a:cubicBezTo>
                    <a:lnTo>
                      <a:pt x="1150813" y="422538"/>
                    </a:lnTo>
                    <a:lnTo>
                      <a:pt x="1149003" y="421490"/>
                    </a:lnTo>
                    <a:cubicBezTo>
                      <a:pt x="1143860" y="423395"/>
                      <a:pt x="1140526" y="429205"/>
                      <a:pt x="1141574" y="434444"/>
                    </a:cubicBezTo>
                    <a:lnTo>
                      <a:pt x="1132620" y="435015"/>
                    </a:lnTo>
                    <a:lnTo>
                      <a:pt x="1132239" y="435015"/>
                    </a:lnTo>
                    <a:cubicBezTo>
                      <a:pt x="1131953" y="436444"/>
                      <a:pt x="1132525" y="439301"/>
                      <a:pt x="1133573" y="441302"/>
                    </a:cubicBezTo>
                    <a:cubicBezTo>
                      <a:pt x="1134620" y="443302"/>
                      <a:pt x="1135097" y="447683"/>
                      <a:pt x="1132906" y="446636"/>
                    </a:cubicBezTo>
                    <a:cubicBezTo>
                      <a:pt x="1130810" y="445588"/>
                      <a:pt x="1127381" y="450636"/>
                      <a:pt x="1128239" y="450922"/>
                    </a:cubicBezTo>
                    <a:cubicBezTo>
                      <a:pt x="1129096" y="451303"/>
                      <a:pt x="1130429" y="452827"/>
                      <a:pt x="1128905" y="453398"/>
                    </a:cubicBezTo>
                    <a:cubicBezTo>
                      <a:pt x="1127381" y="454065"/>
                      <a:pt x="1122333" y="454637"/>
                      <a:pt x="1122047" y="452922"/>
                    </a:cubicBezTo>
                    <a:lnTo>
                      <a:pt x="1121190" y="452446"/>
                    </a:lnTo>
                    <a:lnTo>
                      <a:pt x="1117761" y="450446"/>
                    </a:lnTo>
                    <a:cubicBezTo>
                      <a:pt x="1119666" y="449303"/>
                      <a:pt x="1127286" y="446064"/>
                      <a:pt x="1129477" y="445397"/>
                    </a:cubicBezTo>
                    <a:cubicBezTo>
                      <a:pt x="1131763" y="444731"/>
                      <a:pt x="1131572" y="444350"/>
                      <a:pt x="1129096" y="444636"/>
                    </a:cubicBezTo>
                    <a:cubicBezTo>
                      <a:pt x="1126619" y="444826"/>
                      <a:pt x="1124810" y="439492"/>
                      <a:pt x="1125667" y="439016"/>
                    </a:cubicBezTo>
                    <a:cubicBezTo>
                      <a:pt x="1126524" y="438540"/>
                      <a:pt x="1128429" y="436920"/>
                      <a:pt x="1127953" y="436349"/>
                    </a:cubicBezTo>
                    <a:cubicBezTo>
                      <a:pt x="1127477" y="435777"/>
                      <a:pt x="1124143" y="434253"/>
                      <a:pt x="1121857" y="433491"/>
                    </a:cubicBezTo>
                    <a:cubicBezTo>
                      <a:pt x="1119571" y="432729"/>
                      <a:pt x="1115761" y="439301"/>
                      <a:pt x="1115570" y="439682"/>
                    </a:cubicBezTo>
                    <a:cubicBezTo>
                      <a:pt x="1115380" y="440064"/>
                      <a:pt x="1114237" y="440635"/>
                      <a:pt x="1113475" y="440254"/>
                    </a:cubicBezTo>
                    <a:lnTo>
                      <a:pt x="1113380" y="439778"/>
                    </a:lnTo>
                    <a:cubicBezTo>
                      <a:pt x="1112618" y="436825"/>
                      <a:pt x="1110998" y="434729"/>
                      <a:pt x="1106903" y="434825"/>
                    </a:cubicBezTo>
                    <a:cubicBezTo>
                      <a:pt x="1106617" y="434825"/>
                      <a:pt x="1106141" y="435206"/>
                      <a:pt x="1106045" y="435587"/>
                    </a:cubicBezTo>
                    <a:cubicBezTo>
                      <a:pt x="1104331" y="438730"/>
                      <a:pt x="1108331" y="439587"/>
                      <a:pt x="1109855" y="441397"/>
                    </a:cubicBezTo>
                    <a:lnTo>
                      <a:pt x="1110046" y="441683"/>
                    </a:lnTo>
                    <a:cubicBezTo>
                      <a:pt x="1111570" y="442921"/>
                      <a:pt x="1111379" y="443588"/>
                      <a:pt x="1109475" y="443112"/>
                    </a:cubicBezTo>
                    <a:cubicBezTo>
                      <a:pt x="1107569" y="442730"/>
                      <a:pt x="1103378" y="439587"/>
                      <a:pt x="1101759" y="437492"/>
                    </a:cubicBezTo>
                    <a:lnTo>
                      <a:pt x="1100140" y="435587"/>
                    </a:lnTo>
                    <a:cubicBezTo>
                      <a:pt x="1098330" y="433587"/>
                      <a:pt x="1096044" y="432444"/>
                      <a:pt x="1092615" y="432634"/>
                    </a:cubicBezTo>
                    <a:cubicBezTo>
                      <a:pt x="1089853" y="432824"/>
                      <a:pt x="1087091" y="433110"/>
                      <a:pt x="1084233" y="431396"/>
                    </a:cubicBezTo>
                    <a:lnTo>
                      <a:pt x="1082614" y="430443"/>
                    </a:lnTo>
                    <a:cubicBezTo>
                      <a:pt x="1077947" y="431777"/>
                      <a:pt x="1075089" y="431967"/>
                      <a:pt x="1076232" y="430824"/>
                    </a:cubicBezTo>
                    <a:cubicBezTo>
                      <a:pt x="1077375" y="429776"/>
                      <a:pt x="1080328" y="425967"/>
                      <a:pt x="1078518" y="426443"/>
                    </a:cubicBezTo>
                    <a:cubicBezTo>
                      <a:pt x="1076709" y="427014"/>
                      <a:pt x="1072518" y="427586"/>
                      <a:pt x="1071755" y="427014"/>
                    </a:cubicBezTo>
                    <a:cubicBezTo>
                      <a:pt x="1070993" y="426443"/>
                      <a:pt x="1067469" y="424728"/>
                      <a:pt x="1066802" y="425681"/>
                    </a:cubicBezTo>
                    <a:cubicBezTo>
                      <a:pt x="1066136" y="426633"/>
                      <a:pt x="1063469" y="428062"/>
                      <a:pt x="1061945" y="427491"/>
                    </a:cubicBezTo>
                    <a:cubicBezTo>
                      <a:pt x="1060516" y="426919"/>
                      <a:pt x="1057277" y="423966"/>
                      <a:pt x="1058801" y="422538"/>
                    </a:cubicBezTo>
                    <a:cubicBezTo>
                      <a:pt x="1060326" y="421109"/>
                      <a:pt x="1068326" y="420537"/>
                      <a:pt x="1071089" y="423395"/>
                    </a:cubicBezTo>
                    <a:lnTo>
                      <a:pt x="1075946" y="422156"/>
                    </a:lnTo>
                    <a:lnTo>
                      <a:pt x="1077375" y="421775"/>
                    </a:lnTo>
                    <a:cubicBezTo>
                      <a:pt x="1078709" y="421109"/>
                      <a:pt x="1081280" y="419013"/>
                      <a:pt x="1083090" y="417108"/>
                    </a:cubicBezTo>
                    <a:lnTo>
                      <a:pt x="1085757" y="419490"/>
                    </a:lnTo>
                    <a:lnTo>
                      <a:pt x="1086900" y="420537"/>
                    </a:lnTo>
                    <a:cubicBezTo>
                      <a:pt x="1088043" y="422061"/>
                      <a:pt x="1090329" y="422442"/>
                      <a:pt x="1092044" y="421395"/>
                    </a:cubicBezTo>
                    <a:cubicBezTo>
                      <a:pt x="1093758" y="420347"/>
                      <a:pt x="1099664" y="418442"/>
                      <a:pt x="1101378" y="419585"/>
                    </a:cubicBezTo>
                    <a:lnTo>
                      <a:pt x="1102712" y="420728"/>
                    </a:lnTo>
                    <a:cubicBezTo>
                      <a:pt x="1104331" y="422061"/>
                      <a:pt x="1106331" y="423299"/>
                      <a:pt x="1107855" y="421299"/>
                    </a:cubicBezTo>
                    <a:lnTo>
                      <a:pt x="1108522" y="420347"/>
                    </a:lnTo>
                    <a:cubicBezTo>
                      <a:pt x="1107379" y="418156"/>
                      <a:pt x="1108522" y="416632"/>
                      <a:pt x="1110998" y="417108"/>
                    </a:cubicBezTo>
                    <a:cubicBezTo>
                      <a:pt x="1113475" y="417489"/>
                      <a:pt x="1121952" y="418918"/>
                      <a:pt x="1124334" y="418061"/>
                    </a:cubicBezTo>
                    <a:cubicBezTo>
                      <a:pt x="1126715" y="417203"/>
                      <a:pt x="1133001" y="417966"/>
                      <a:pt x="1130715" y="420918"/>
                    </a:cubicBezTo>
                    <a:cubicBezTo>
                      <a:pt x="1128429" y="423871"/>
                      <a:pt x="1128239" y="432063"/>
                      <a:pt x="1130620" y="431300"/>
                    </a:cubicBezTo>
                    <a:cubicBezTo>
                      <a:pt x="1133001" y="430539"/>
                      <a:pt x="1135287" y="423871"/>
                      <a:pt x="1136335" y="422538"/>
                    </a:cubicBezTo>
                    <a:cubicBezTo>
                      <a:pt x="1137383" y="421204"/>
                      <a:pt x="1140621" y="418442"/>
                      <a:pt x="1141669" y="418823"/>
                    </a:cubicBezTo>
                    <a:cubicBezTo>
                      <a:pt x="1142621" y="419204"/>
                      <a:pt x="1146812" y="419299"/>
                      <a:pt x="1149003" y="418346"/>
                    </a:cubicBezTo>
                    <a:cubicBezTo>
                      <a:pt x="1151289" y="417394"/>
                      <a:pt x="1155480" y="412917"/>
                      <a:pt x="1156909" y="410822"/>
                    </a:cubicBezTo>
                    <a:lnTo>
                      <a:pt x="1160147" y="412917"/>
                    </a:lnTo>
                    <a:lnTo>
                      <a:pt x="1162814" y="414632"/>
                    </a:lnTo>
                    <a:cubicBezTo>
                      <a:pt x="1164148" y="412822"/>
                      <a:pt x="1166339" y="410631"/>
                      <a:pt x="1167672" y="409774"/>
                    </a:cubicBezTo>
                    <a:close/>
                    <a:moveTo>
                      <a:pt x="1213201" y="409679"/>
                    </a:moveTo>
                    <a:cubicBezTo>
                      <a:pt x="1214440" y="409774"/>
                      <a:pt x="1216535" y="411394"/>
                      <a:pt x="1217869" y="413299"/>
                    </a:cubicBezTo>
                    <a:cubicBezTo>
                      <a:pt x="1219202" y="415204"/>
                      <a:pt x="1220250" y="424443"/>
                      <a:pt x="1218821" y="429491"/>
                    </a:cubicBezTo>
                    <a:lnTo>
                      <a:pt x="1212249" y="430444"/>
                    </a:lnTo>
                    <a:cubicBezTo>
                      <a:pt x="1210630" y="430634"/>
                      <a:pt x="1208725" y="430348"/>
                      <a:pt x="1207201" y="430729"/>
                    </a:cubicBezTo>
                    <a:lnTo>
                      <a:pt x="1205772" y="431110"/>
                    </a:lnTo>
                    <a:cubicBezTo>
                      <a:pt x="1203867" y="432539"/>
                      <a:pt x="1201771" y="431587"/>
                      <a:pt x="1201009" y="429015"/>
                    </a:cubicBezTo>
                    <a:cubicBezTo>
                      <a:pt x="1200343" y="426538"/>
                      <a:pt x="1185198" y="426634"/>
                      <a:pt x="1183483" y="425014"/>
                    </a:cubicBezTo>
                    <a:cubicBezTo>
                      <a:pt x="1181769" y="423395"/>
                      <a:pt x="1182245" y="422919"/>
                      <a:pt x="1184531" y="423871"/>
                    </a:cubicBezTo>
                    <a:cubicBezTo>
                      <a:pt x="1186817" y="424824"/>
                      <a:pt x="1194056" y="420442"/>
                      <a:pt x="1196723" y="420347"/>
                    </a:cubicBezTo>
                    <a:lnTo>
                      <a:pt x="1198342" y="421300"/>
                    </a:lnTo>
                    <a:lnTo>
                      <a:pt x="1204248" y="424729"/>
                    </a:lnTo>
                    <a:cubicBezTo>
                      <a:pt x="1204915" y="420823"/>
                      <a:pt x="1205581" y="418823"/>
                      <a:pt x="1205772" y="420347"/>
                    </a:cubicBezTo>
                    <a:cubicBezTo>
                      <a:pt x="1205962" y="421871"/>
                      <a:pt x="1207677" y="425395"/>
                      <a:pt x="1209201" y="424919"/>
                    </a:cubicBezTo>
                    <a:cubicBezTo>
                      <a:pt x="1210725" y="424443"/>
                      <a:pt x="1213487" y="424443"/>
                      <a:pt x="1214725" y="424252"/>
                    </a:cubicBezTo>
                    <a:cubicBezTo>
                      <a:pt x="1215964" y="424062"/>
                      <a:pt x="1215583" y="422347"/>
                      <a:pt x="1211487" y="421204"/>
                    </a:cubicBezTo>
                    <a:lnTo>
                      <a:pt x="1215773" y="417013"/>
                    </a:lnTo>
                    <a:cubicBezTo>
                      <a:pt x="1216249" y="416537"/>
                      <a:pt x="1212820" y="413584"/>
                      <a:pt x="1211392" y="411679"/>
                    </a:cubicBezTo>
                    <a:cubicBezTo>
                      <a:pt x="1211106" y="411298"/>
                      <a:pt x="1211677" y="410060"/>
                      <a:pt x="1212154" y="409965"/>
                    </a:cubicBezTo>
                    <a:close/>
                    <a:moveTo>
                      <a:pt x="1275972" y="409489"/>
                    </a:moveTo>
                    <a:cubicBezTo>
                      <a:pt x="1277591" y="408727"/>
                      <a:pt x="1283116" y="417109"/>
                      <a:pt x="1281401" y="420823"/>
                    </a:cubicBezTo>
                    <a:cubicBezTo>
                      <a:pt x="1279591" y="424443"/>
                      <a:pt x="1276924" y="426348"/>
                      <a:pt x="1275305" y="424919"/>
                    </a:cubicBezTo>
                    <a:cubicBezTo>
                      <a:pt x="1273686" y="423490"/>
                      <a:pt x="1271019" y="419204"/>
                      <a:pt x="1272638" y="418347"/>
                    </a:cubicBezTo>
                    <a:cubicBezTo>
                      <a:pt x="1274257" y="417490"/>
                      <a:pt x="1277591" y="414537"/>
                      <a:pt x="1276639" y="413680"/>
                    </a:cubicBezTo>
                    <a:cubicBezTo>
                      <a:pt x="1275686" y="412822"/>
                      <a:pt x="1274448" y="410060"/>
                      <a:pt x="1275972" y="409489"/>
                    </a:cubicBezTo>
                    <a:close/>
                    <a:moveTo>
                      <a:pt x="848109" y="409298"/>
                    </a:moveTo>
                    <a:cubicBezTo>
                      <a:pt x="849919" y="408346"/>
                      <a:pt x="853728" y="414823"/>
                      <a:pt x="850585" y="416251"/>
                    </a:cubicBezTo>
                    <a:cubicBezTo>
                      <a:pt x="847442" y="417680"/>
                      <a:pt x="845918" y="418347"/>
                      <a:pt x="847156" y="417966"/>
                    </a:cubicBezTo>
                    <a:cubicBezTo>
                      <a:pt x="848394" y="417490"/>
                      <a:pt x="851252" y="415204"/>
                      <a:pt x="849633" y="414156"/>
                    </a:cubicBezTo>
                    <a:cubicBezTo>
                      <a:pt x="848013" y="413108"/>
                      <a:pt x="846299" y="410251"/>
                      <a:pt x="848109" y="409298"/>
                    </a:cubicBezTo>
                    <a:close/>
                    <a:moveTo>
                      <a:pt x="1471234" y="409107"/>
                    </a:moveTo>
                    <a:lnTo>
                      <a:pt x="1473234" y="409488"/>
                    </a:lnTo>
                    <a:lnTo>
                      <a:pt x="1475044" y="409869"/>
                    </a:lnTo>
                    <a:cubicBezTo>
                      <a:pt x="1479045" y="409679"/>
                      <a:pt x="1480664" y="410346"/>
                      <a:pt x="1478759" y="411203"/>
                    </a:cubicBezTo>
                    <a:cubicBezTo>
                      <a:pt x="1476854" y="412155"/>
                      <a:pt x="1473616" y="414632"/>
                      <a:pt x="1475044" y="415203"/>
                    </a:cubicBezTo>
                    <a:cubicBezTo>
                      <a:pt x="1476473" y="415775"/>
                      <a:pt x="1479331" y="417489"/>
                      <a:pt x="1477330" y="417489"/>
                    </a:cubicBezTo>
                    <a:cubicBezTo>
                      <a:pt x="1475330" y="417489"/>
                      <a:pt x="1469615" y="416156"/>
                      <a:pt x="1468948" y="414537"/>
                    </a:cubicBezTo>
                    <a:cubicBezTo>
                      <a:pt x="1468282" y="412917"/>
                      <a:pt x="1468282" y="407774"/>
                      <a:pt x="1471234" y="409107"/>
                    </a:cubicBezTo>
                    <a:close/>
                    <a:moveTo>
                      <a:pt x="1202724" y="407869"/>
                    </a:moveTo>
                    <a:cubicBezTo>
                      <a:pt x="1204533" y="407869"/>
                      <a:pt x="1204724" y="409393"/>
                      <a:pt x="1203200" y="411203"/>
                    </a:cubicBezTo>
                    <a:cubicBezTo>
                      <a:pt x="1201676" y="413108"/>
                      <a:pt x="1197961" y="416251"/>
                      <a:pt x="1198342" y="414441"/>
                    </a:cubicBezTo>
                    <a:cubicBezTo>
                      <a:pt x="1198723" y="412632"/>
                      <a:pt x="1200914" y="407869"/>
                      <a:pt x="1202724" y="407869"/>
                    </a:cubicBezTo>
                    <a:close/>
                    <a:moveTo>
                      <a:pt x="1317596" y="406631"/>
                    </a:moveTo>
                    <a:lnTo>
                      <a:pt x="1321311" y="406631"/>
                    </a:lnTo>
                    <a:cubicBezTo>
                      <a:pt x="1324930" y="407965"/>
                      <a:pt x="1327026" y="409108"/>
                      <a:pt x="1325978" y="409108"/>
                    </a:cubicBezTo>
                    <a:cubicBezTo>
                      <a:pt x="1324930" y="409108"/>
                      <a:pt x="1320930" y="410536"/>
                      <a:pt x="1318834" y="411679"/>
                    </a:cubicBezTo>
                    <a:cubicBezTo>
                      <a:pt x="1316739" y="412822"/>
                      <a:pt x="1317977" y="418252"/>
                      <a:pt x="1318453" y="419871"/>
                    </a:cubicBezTo>
                    <a:cubicBezTo>
                      <a:pt x="1318930" y="421395"/>
                      <a:pt x="1316263" y="425681"/>
                      <a:pt x="1312453" y="424633"/>
                    </a:cubicBezTo>
                    <a:lnTo>
                      <a:pt x="1309119" y="424348"/>
                    </a:lnTo>
                    <a:lnTo>
                      <a:pt x="1305309" y="423966"/>
                    </a:lnTo>
                    <a:cubicBezTo>
                      <a:pt x="1300927" y="424157"/>
                      <a:pt x="1296831" y="423395"/>
                      <a:pt x="1296260" y="422347"/>
                    </a:cubicBezTo>
                    <a:cubicBezTo>
                      <a:pt x="1295689" y="421300"/>
                      <a:pt x="1294927" y="418442"/>
                      <a:pt x="1295784" y="418156"/>
                    </a:cubicBezTo>
                    <a:lnTo>
                      <a:pt x="1296736" y="417966"/>
                    </a:lnTo>
                    <a:lnTo>
                      <a:pt x="1301499" y="416918"/>
                    </a:lnTo>
                    <a:cubicBezTo>
                      <a:pt x="1304166" y="419776"/>
                      <a:pt x="1308928" y="421109"/>
                      <a:pt x="1312167" y="419871"/>
                    </a:cubicBezTo>
                    <a:lnTo>
                      <a:pt x="1311786" y="416537"/>
                    </a:lnTo>
                    <a:cubicBezTo>
                      <a:pt x="1311500" y="414346"/>
                      <a:pt x="1315215" y="412822"/>
                      <a:pt x="1312167" y="409774"/>
                    </a:cubicBezTo>
                    <a:cubicBezTo>
                      <a:pt x="1309690" y="407298"/>
                      <a:pt x="1311976" y="406631"/>
                      <a:pt x="1317596" y="406631"/>
                    </a:cubicBezTo>
                    <a:close/>
                    <a:moveTo>
                      <a:pt x="1711074" y="406154"/>
                    </a:moveTo>
                    <a:lnTo>
                      <a:pt x="1711264" y="406535"/>
                    </a:lnTo>
                    <a:cubicBezTo>
                      <a:pt x="1712026" y="408345"/>
                      <a:pt x="1712693" y="410250"/>
                      <a:pt x="1713074" y="412155"/>
                    </a:cubicBezTo>
                    <a:lnTo>
                      <a:pt x="1713265" y="413298"/>
                    </a:lnTo>
                    <a:cubicBezTo>
                      <a:pt x="1712979" y="414632"/>
                      <a:pt x="1711646" y="415775"/>
                      <a:pt x="1710217" y="415775"/>
                    </a:cubicBezTo>
                    <a:lnTo>
                      <a:pt x="1709264" y="415298"/>
                    </a:lnTo>
                    <a:cubicBezTo>
                      <a:pt x="1706502" y="413965"/>
                      <a:pt x="1703835" y="412536"/>
                      <a:pt x="1701358" y="410917"/>
                    </a:cubicBezTo>
                    <a:lnTo>
                      <a:pt x="1700787" y="410536"/>
                    </a:lnTo>
                    <a:cubicBezTo>
                      <a:pt x="1701263" y="409202"/>
                      <a:pt x="1703264" y="408726"/>
                      <a:pt x="1703930" y="408917"/>
                    </a:cubicBezTo>
                    <a:cubicBezTo>
                      <a:pt x="1704597" y="409107"/>
                      <a:pt x="1705836" y="408821"/>
                      <a:pt x="1706597" y="408155"/>
                    </a:cubicBezTo>
                    <a:cubicBezTo>
                      <a:pt x="1707455" y="407488"/>
                      <a:pt x="1710312" y="405869"/>
                      <a:pt x="1711074" y="406154"/>
                    </a:cubicBezTo>
                    <a:close/>
                    <a:moveTo>
                      <a:pt x="1507810" y="404821"/>
                    </a:moveTo>
                    <a:lnTo>
                      <a:pt x="1510954" y="405678"/>
                    </a:lnTo>
                    <a:lnTo>
                      <a:pt x="1512192" y="406059"/>
                    </a:lnTo>
                    <a:cubicBezTo>
                      <a:pt x="1512954" y="409965"/>
                      <a:pt x="1506096" y="409393"/>
                      <a:pt x="1504096" y="408441"/>
                    </a:cubicBezTo>
                    <a:cubicBezTo>
                      <a:pt x="1502190" y="407488"/>
                      <a:pt x="1503810" y="405773"/>
                      <a:pt x="1507810" y="404821"/>
                    </a:cubicBezTo>
                    <a:close/>
                    <a:moveTo>
                      <a:pt x="1436087" y="404440"/>
                    </a:moveTo>
                    <a:cubicBezTo>
                      <a:pt x="1437801" y="403106"/>
                      <a:pt x="1441040" y="402344"/>
                      <a:pt x="1440183" y="406154"/>
                    </a:cubicBezTo>
                    <a:lnTo>
                      <a:pt x="1446850" y="405487"/>
                    </a:lnTo>
                    <a:cubicBezTo>
                      <a:pt x="1446945" y="405487"/>
                      <a:pt x="1447517" y="407011"/>
                      <a:pt x="1447231" y="407392"/>
                    </a:cubicBezTo>
                    <a:lnTo>
                      <a:pt x="1445612" y="408821"/>
                    </a:lnTo>
                    <a:cubicBezTo>
                      <a:pt x="1443040" y="408916"/>
                      <a:pt x="1437515" y="407583"/>
                      <a:pt x="1435896" y="407392"/>
                    </a:cubicBezTo>
                    <a:cubicBezTo>
                      <a:pt x="1434277" y="407107"/>
                      <a:pt x="1434372" y="405868"/>
                      <a:pt x="1436087" y="404440"/>
                    </a:cubicBezTo>
                    <a:close/>
                    <a:moveTo>
                      <a:pt x="1548291" y="404059"/>
                    </a:moveTo>
                    <a:cubicBezTo>
                      <a:pt x="1548958" y="404535"/>
                      <a:pt x="1548862" y="406535"/>
                      <a:pt x="1548481" y="406726"/>
                    </a:cubicBezTo>
                    <a:cubicBezTo>
                      <a:pt x="1545624" y="407869"/>
                      <a:pt x="1542671" y="409297"/>
                      <a:pt x="1539718" y="409488"/>
                    </a:cubicBezTo>
                    <a:lnTo>
                      <a:pt x="1537623" y="409583"/>
                    </a:lnTo>
                    <a:cubicBezTo>
                      <a:pt x="1534670" y="407964"/>
                      <a:pt x="1534289" y="406249"/>
                      <a:pt x="1536670" y="405773"/>
                    </a:cubicBezTo>
                    <a:lnTo>
                      <a:pt x="1537718" y="405011"/>
                    </a:lnTo>
                    <a:cubicBezTo>
                      <a:pt x="1541623" y="402154"/>
                      <a:pt x="1545433" y="401677"/>
                      <a:pt x="1548291" y="404059"/>
                    </a:cubicBezTo>
                    <a:close/>
                    <a:moveTo>
                      <a:pt x="1909860" y="403964"/>
                    </a:moveTo>
                    <a:cubicBezTo>
                      <a:pt x="1912146" y="403488"/>
                      <a:pt x="1912241" y="405393"/>
                      <a:pt x="1910050" y="408250"/>
                    </a:cubicBezTo>
                    <a:cubicBezTo>
                      <a:pt x="1907860" y="411108"/>
                      <a:pt x="1898239" y="415584"/>
                      <a:pt x="1897287" y="414537"/>
                    </a:cubicBezTo>
                    <a:cubicBezTo>
                      <a:pt x="1896335" y="413489"/>
                      <a:pt x="1894525" y="409679"/>
                      <a:pt x="1894525" y="408536"/>
                    </a:cubicBezTo>
                    <a:lnTo>
                      <a:pt x="1895191" y="408060"/>
                    </a:lnTo>
                    <a:cubicBezTo>
                      <a:pt x="1895858" y="407583"/>
                      <a:pt x="1897763" y="407488"/>
                      <a:pt x="1898430" y="407964"/>
                    </a:cubicBezTo>
                    <a:lnTo>
                      <a:pt x="1901573" y="410155"/>
                    </a:lnTo>
                    <a:cubicBezTo>
                      <a:pt x="1903573" y="408060"/>
                      <a:pt x="1907574" y="404440"/>
                      <a:pt x="1909860" y="403964"/>
                    </a:cubicBezTo>
                    <a:close/>
                    <a:moveTo>
                      <a:pt x="1633254" y="403964"/>
                    </a:moveTo>
                    <a:cubicBezTo>
                      <a:pt x="1634968" y="403964"/>
                      <a:pt x="1637064" y="405012"/>
                      <a:pt x="1638302" y="406060"/>
                    </a:cubicBezTo>
                    <a:lnTo>
                      <a:pt x="1638969" y="406631"/>
                    </a:lnTo>
                    <a:cubicBezTo>
                      <a:pt x="1638397" y="408250"/>
                      <a:pt x="1634111" y="411298"/>
                      <a:pt x="1629444" y="413394"/>
                    </a:cubicBezTo>
                    <a:lnTo>
                      <a:pt x="1626491" y="416632"/>
                    </a:lnTo>
                    <a:lnTo>
                      <a:pt x="1626110" y="417109"/>
                    </a:lnTo>
                    <a:cubicBezTo>
                      <a:pt x="1625348" y="417490"/>
                      <a:pt x="1624300" y="417394"/>
                      <a:pt x="1623634" y="416823"/>
                    </a:cubicBezTo>
                    <a:cubicBezTo>
                      <a:pt x="1622967" y="416251"/>
                      <a:pt x="1621633" y="411489"/>
                      <a:pt x="1622110" y="407393"/>
                    </a:cubicBezTo>
                    <a:lnTo>
                      <a:pt x="1627158" y="405679"/>
                    </a:lnTo>
                    <a:cubicBezTo>
                      <a:pt x="1629158" y="405012"/>
                      <a:pt x="1631254" y="403964"/>
                      <a:pt x="1633254" y="403964"/>
                    </a:cubicBezTo>
                    <a:close/>
                    <a:moveTo>
                      <a:pt x="1427896" y="403582"/>
                    </a:moveTo>
                    <a:lnTo>
                      <a:pt x="1427800" y="404821"/>
                    </a:lnTo>
                    <a:lnTo>
                      <a:pt x="1427514" y="408440"/>
                    </a:lnTo>
                    <a:cubicBezTo>
                      <a:pt x="1430563" y="407964"/>
                      <a:pt x="1432944" y="408821"/>
                      <a:pt x="1432944" y="410345"/>
                    </a:cubicBezTo>
                    <a:cubicBezTo>
                      <a:pt x="1432944" y="411869"/>
                      <a:pt x="1431991" y="415203"/>
                      <a:pt x="1430753" y="414346"/>
                    </a:cubicBezTo>
                    <a:lnTo>
                      <a:pt x="1430467" y="413393"/>
                    </a:lnTo>
                    <a:cubicBezTo>
                      <a:pt x="1429229" y="409774"/>
                      <a:pt x="1427038" y="408440"/>
                      <a:pt x="1423514" y="410059"/>
                    </a:cubicBezTo>
                    <a:lnTo>
                      <a:pt x="1421990" y="410821"/>
                    </a:lnTo>
                    <a:cubicBezTo>
                      <a:pt x="1420942" y="412441"/>
                      <a:pt x="1418847" y="413203"/>
                      <a:pt x="1417418" y="412345"/>
                    </a:cubicBezTo>
                    <a:cubicBezTo>
                      <a:pt x="1415989" y="411583"/>
                      <a:pt x="1410941" y="410250"/>
                      <a:pt x="1410274" y="411869"/>
                    </a:cubicBezTo>
                    <a:cubicBezTo>
                      <a:pt x="1409607" y="413393"/>
                      <a:pt x="1411036" y="417584"/>
                      <a:pt x="1409512" y="418156"/>
                    </a:cubicBezTo>
                    <a:cubicBezTo>
                      <a:pt x="1407988" y="418822"/>
                      <a:pt x="1402845" y="419870"/>
                      <a:pt x="1403035" y="418727"/>
                    </a:cubicBezTo>
                    <a:lnTo>
                      <a:pt x="1403226" y="418060"/>
                    </a:lnTo>
                    <a:lnTo>
                      <a:pt x="1403702" y="416155"/>
                    </a:lnTo>
                    <a:cubicBezTo>
                      <a:pt x="1404273" y="414060"/>
                      <a:pt x="1406274" y="410536"/>
                      <a:pt x="1408274" y="408440"/>
                    </a:cubicBezTo>
                    <a:cubicBezTo>
                      <a:pt x="1410274" y="406345"/>
                      <a:pt x="1420275" y="406249"/>
                      <a:pt x="1421609" y="405202"/>
                    </a:cubicBezTo>
                    <a:cubicBezTo>
                      <a:pt x="1422942" y="404154"/>
                      <a:pt x="1427419" y="402058"/>
                      <a:pt x="1427896" y="403582"/>
                    </a:cubicBezTo>
                    <a:close/>
                    <a:moveTo>
                      <a:pt x="1607156" y="403392"/>
                    </a:moveTo>
                    <a:cubicBezTo>
                      <a:pt x="1607156" y="403297"/>
                      <a:pt x="1609156" y="403202"/>
                      <a:pt x="1609537" y="403487"/>
                    </a:cubicBezTo>
                    <a:cubicBezTo>
                      <a:pt x="1610203" y="404249"/>
                      <a:pt x="1611061" y="405583"/>
                      <a:pt x="1610680" y="406059"/>
                    </a:cubicBezTo>
                    <a:lnTo>
                      <a:pt x="1609632" y="407393"/>
                    </a:lnTo>
                    <a:cubicBezTo>
                      <a:pt x="1607822" y="408536"/>
                      <a:pt x="1598583" y="413965"/>
                      <a:pt x="1596107" y="415965"/>
                    </a:cubicBezTo>
                    <a:cubicBezTo>
                      <a:pt x="1593630" y="417966"/>
                      <a:pt x="1589629" y="418537"/>
                      <a:pt x="1587153" y="417108"/>
                    </a:cubicBezTo>
                    <a:cubicBezTo>
                      <a:pt x="1584676" y="415775"/>
                      <a:pt x="1580009" y="410155"/>
                      <a:pt x="1580200" y="409679"/>
                    </a:cubicBezTo>
                    <a:cubicBezTo>
                      <a:pt x="1580390" y="409202"/>
                      <a:pt x="1581628" y="407964"/>
                      <a:pt x="1582771" y="408059"/>
                    </a:cubicBezTo>
                    <a:cubicBezTo>
                      <a:pt x="1583819" y="408155"/>
                      <a:pt x="1585439" y="409869"/>
                      <a:pt x="1586200" y="411107"/>
                    </a:cubicBezTo>
                    <a:cubicBezTo>
                      <a:pt x="1586962" y="412441"/>
                      <a:pt x="1592201" y="413108"/>
                      <a:pt x="1592392" y="412060"/>
                    </a:cubicBezTo>
                    <a:cubicBezTo>
                      <a:pt x="1592582" y="411012"/>
                      <a:pt x="1593820" y="407964"/>
                      <a:pt x="1594582" y="407583"/>
                    </a:cubicBezTo>
                    <a:lnTo>
                      <a:pt x="1595344" y="407583"/>
                    </a:lnTo>
                    <a:cubicBezTo>
                      <a:pt x="1599916" y="407393"/>
                      <a:pt x="1605441" y="408917"/>
                      <a:pt x="1607156" y="403392"/>
                    </a:cubicBezTo>
                    <a:close/>
                    <a:moveTo>
                      <a:pt x="320804" y="402725"/>
                    </a:moveTo>
                    <a:cubicBezTo>
                      <a:pt x="318804" y="401487"/>
                      <a:pt x="308231" y="404821"/>
                      <a:pt x="304993" y="404440"/>
                    </a:cubicBezTo>
                    <a:cubicBezTo>
                      <a:pt x="301754" y="404059"/>
                      <a:pt x="299754" y="404821"/>
                      <a:pt x="300516" y="406059"/>
                    </a:cubicBezTo>
                    <a:lnTo>
                      <a:pt x="301373" y="407202"/>
                    </a:lnTo>
                    <a:lnTo>
                      <a:pt x="302516" y="408726"/>
                    </a:lnTo>
                    <a:cubicBezTo>
                      <a:pt x="303945" y="410440"/>
                      <a:pt x="306041" y="410059"/>
                      <a:pt x="307183" y="407964"/>
                    </a:cubicBezTo>
                    <a:lnTo>
                      <a:pt x="308517" y="407678"/>
                    </a:lnTo>
                    <a:lnTo>
                      <a:pt x="313756" y="406440"/>
                    </a:lnTo>
                    <a:cubicBezTo>
                      <a:pt x="319661" y="405583"/>
                      <a:pt x="322900" y="403963"/>
                      <a:pt x="320804" y="402725"/>
                    </a:cubicBezTo>
                    <a:close/>
                    <a:moveTo>
                      <a:pt x="900210" y="402631"/>
                    </a:moveTo>
                    <a:cubicBezTo>
                      <a:pt x="901543" y="403202"/>
                      <a:pt x="904496" y="405964"/>
                      <a:pt x="903067" y="407298"/>
                    </a:cubicBezTo>
                    <a:cubicBezTo>
                      <a:pt x="901734" y="408631"/>
                      <a:pt x="896495" y="410441"/>
                      <a:pt x="893447" y="409584"/>
                    </a:cubicBezTo>
                    <a:lnTo>
                      <a:pt x="892780" y="410155"/>
                    </a:lnTo>
                    <a:cubicBezTo>
                      <a:pt x="888208" y="413965"/>
                      <a:pt x="886303" y="410632"/>
                      <a:pt x="884017" y="408250"/>
                    </a:cubicBezTo>
                    <a:cubicBezTo>
                      <a:pt x="883636" y="407869"/>
                      <a:pt x="884017" y="406917"/>
                      <a:pt x="884303" y="406345"/>
                    </a:cubicBezTo>
                    <a:cubicBezTo>
                      <a:pt x="884398" y="406155"/>
                      <a:pt x="885732" y="405964"/>
                      <a:pt x="886018" y="406250"/>
                    </a:cubicBezTo>
                    <a:cubicBezTo>
                      <a:pt x="888208" y="408346"/>
                      <a:pt x="890209" y="408060"/>
                      <a:pt x="892304" y="406155"/>
                    </a:cubicBezTo>
                    <a:lnTo>
                      <a:pt x="894018" y="404440"/>
                    </a:lnTo>
                    <a:cubicBezTo>
                      <a:pt x="896019" y="402821"/>
                      <a:pt x="898781" y="402059"/>
                      <a:pt x="900210" y="402631"/>
                    </a:cubicBezTo>
                    <a:close/>
                    <a:moveTo>
                      <a:pt x="1375222" y="402250"/>
                    </a:moveTo>
                    <a:lnTo>
                      <a:pt x="1376175" y="403107"/>
                    </a:lnTo>
                    <a:lnTo>
                      <a:pt x="1379889" y="406250"/>
                    </a:lnTo>
                    <a:cubicBezTo>
                      <a:pt x="1377984" y="410346"/>
                      <a:pt x="1373984" y="413870"/>
                      <a:pt x="1370936" y="414061"/>
                    </a:cubicBezTo>
                    <a:lnTo>
                      <a:pt x="1368936" y="413680"/>
                    </a:lnTo>
                    <a:lnTo>
                      <a:pt x="1367793" y="413489"/>
                    </a:lnTo>
                    <a:cubicBezTo>
                      <a:pt x="1366745" y="412346"/>
                      <a:pt x="1367031" y="410822"/>
                      <a:pt x="1368269" y="410060"/>
                    </a:cubicBezTo>
                    <a:lnTo>
                      <a:pt x="1369603" y="409679"/>
                    </a:lnTo>
                    <a:lnTo>
                      <a:pt x="1370650" y="409298"/>
                    </a:lnTo>
                    <a:cubicBezTo>
                      <a:pt x="1372650" y="409203"/>
                      <a:pt x="1373222" y="407774"/>
                      <a:pt x="1371889" y="406060"/>
                    </a:cubicBezTo>
                    <a:lnTo>
                      <a:pt x="1371603" y="404631"/>
                    </a:lnTo>
                    <a:lnTo>
                      <a:pt x="1371317" y="403583"/>
                    </a:lnTo>
                    <a:cubicBezTo>
                      <a:pt x="1371984" y="402250"/>
                      <a:pt x="1373794" y="401678"/>
                      <a:pt x="1375222" y="402250"/>
                    </a:cubicBezTo>
                    <a:close/>
                    <a:moveTo>
                      <a:pt x="1821754" y="401868"/>
                    </a:moveTo>
                    <a:cubicBezTo>
                      <a:pt x="1822421" y="402249"/>
                      <a:pt x="1822993" y="402821"/>
                      <a:pt x="1823564" y="403297"/>
                    </a:cubicBezTo>
                    <a:lnTo>
                      <a:pt x="1824802" y="404345"/>
                    </a:lnTo>
                    <a:cubicBezTo>
                      <a:pt x="1826231" y="405488"/>
                      <a:pt x="1826707" y="407107"/>
                      <a:pt x="1826517" y="407393"/>
                    </a:cubicBezTo>
                    <a:cubicBezTo>
                      <a:pt x="1826326" y="407678"/>
                      <a:pt x="1824707" y="407202"/>
                      <a:pt x="1822897" y="406250"/>
                    </a:cubicBezTo>
                    <a:cubicBezTo>
                      <a:pt x="1821183" y="405392"/>
                      <a:pt x="1816420" y="405011"/>
                      <a:pt x="1816801" y="407583"/>
                    </a:cubicBezTo>
                    <a:cubicBezTo>
                      <a:pt x="1817182" y="410155"/>
                      <a:pt x="1809753" y="410346"/>
                      <a:pt x="1810800" y="406250"/>
                    </a:cubicBezTo>
                    <a:lnTo>
                      <a:pt x="1812039" y="402821"/>
                    </a:lnTo>
                    <a:cubicBezTo>
                      <a:pt x="1812705" y="401011"/>
                      <a:pt x="1818897" y="400439"/>
                      <a:pt x="1821754" y="401868"/>
                    </a:cubicBezTo>
                    <a:close/>
                    <a:moveTo>
                      <a:pt x="1798227" y="401582"/>
                    </a:moveTo>
                    <a:cubicBezTo>
                      <a:pt x="1799465" y="400058"/>
                      <a:pt x="1804990" y="400439"/>
                      <a:pt x="1803561" y="402249"/>
                    </a:cubicBezTo>
                    <a:cubicBezTo>
                      <a:pt x="1802132" y="404059"/>
                      <a:pt x="1808323" y="405964"/>
                      <a:pt x="1808228" y="406250"/>
                    </a:cubicBezTo>
                    <a:cubicBezTo>
                      <a:pt x="1808133" y="406535"/>
                      <a:pt x="1807371" y="408821"/>
                      <a:pt x="1806704" y="410441"/>
                    </a:cubicBezTo>
                    <a:cubicBezTo>
                      <a:pt x="1806037" y="412155"/>
                      <a:pt x="1795274" y="414632"/>
                      <a:pt x="1793750" y="413203"/>
                    </a:cubicBezTo>
                    <a:cubicBezTo>
                      <a:pt x="1792226" y="411679"/>
                      <a:pt x="1792131" y="409393"/>
                      <a:pt x="1793560" y="408059"/>
                    </a:cubicBezTo>
                    <a:cubicBezTo>
                      <a:pt x="1794988" y="406726"/>
                      <a:pt x="1800703" y="408250"/>
                      <a:pt x="1801561" y="406726"/>
                    </a:cubicBezTo>
                    <a:lnTo>
                      <a:pt x="1801085" y="406345"/>
                    </a:lnTo>
                    <a:lnTo>
                      <a:pt x="1800132" y="405488"/>
                    </a:lnTo>
                    <a:cubicBezTo>
                      <a:pt x="1797846" y="404916"/>
                      <a:pt x="1796988" y="403202"/>
                      <a:pt x="1798227" y="401582"/>
                    </a:cubicBezTo>
                    <a:close/>
                    <a:moveTo>
                      <a:pt x="290419" y="400915"/>
                    </a:moveTo>
                    <a:cubicBezTo>
                      <a:pt x="287181" y="399963"/>
                      <a:pt x="282704" y="402249"/>
                      <a:pt x="280418" y="405868"/>
                    </a:cubicBezTo>
                    <a:lnTo>
                      <a:pt x="272417" y="403582"/>
                    </a:lnTo>
                    <a:lnTo>
                      <a:pt x="268988" y="402630"/>
                    </a:lnTo>
                    <a:cubicBezTo>
                      <a:pt x="268512" y="405297"/>
                      <a:pt x="266798" y="407297"/>
                      <a:pt x="265274" y="407107"/>
                    </a:cubicBezTo>
                    <a:cubicBezTo>
                      <a:pt x="263750" y="406916"/>
                      <a:pt x="258606" y="408916"/>
                      <a:pt x="257177" y="409202"/>
                    </a:cubicBezTo>
                    <a:cubicBezTo>
                      <a:pt x="255749" y="409488"/>
                      <a:pt x="249652" y="407107"/>
                      <a:pt x="246890" y="406154"/>
                    </a:cubicBezTo>
                    <a:cubicBezTo>
                      <a:pt x="244128" y="405106"/>
                      <a:pt x="236317" y="409583"/>
                      <a:pt x="234032" y="411393"/>
                    </a:cubicBezTo>
                    <a:lnTo>
                      <a:pt x="232031" y="413107"/>
                    </a:lnTo>
                    <a:cubicBezTo>
                      <a:pt x="228888" y="415679"/>
                      <a:pt x="229174" y="415774"/>
                      <a:pt x="226792" y="413203"/>
                    </a:cubicBezTo>
                    <a:cubicBezTo>
                      <a:pt x="225268" y="411583"/>
                      <a:pt x="223649" y="409964"/>
                      <a:pt x="221744" y="408631"/>
                    </a:cubicBezTo>
                    <a:lnTo>
                      <a:pt x="220696" y="407964"/>
                    </a:lnTo>
                    <a:cubicBezTo>
                      <a:pt x="218887" y="407869"/>
                      <a:pt x="217267" y="408345"/>
                      <a:pt x="217172" y="409012"/>
                    </a:cubicBezTo>
                    <a:cubicBezTo>
                      <a:pt x="216982" y="409678"/>
                      <a:pt x="215077" y="411488"/>
                      <a:pt x="213267" y="411298"/>
                    </a:cubicBezTo>
                    <a:cubicBezTo>
                      <a:pt x="211457" y="411107"/>
                      <a:pt x="212410" y="416155"/>
                      <a:pt x="213076" y="417394"/>
                    </a:cubicBezTo>
                    <a:cubicBezTo>
                      <a:pt x="213458" y="418727"/>
                      <a:pt x="218029" y="418822"/>
                      <a:pt x="219268" y="417775"/>
                    </a:cubicBezTo>
                    <a:cubicBezTo>
                      <a:pt x="220506" y="416727"/>
                      <a:pt x="225078" y="417203"/>
                      <a:pt x="229459" y="418822"/>
                    </a:cubicBezTo>
                    <a:lnTo>
                      <a:pt x="233555" y="419965"/>
                    </a:lnTo>
                    <a:cubicBezTo>
                      <a:pt x="234317" y="420156"/>
                      <a:pt x="236413" y="419013"/>
                      <a:pt x="236889" y="418060"/>
                    </a:cubicBezTo>
                    <a:cubicBezTo>
                      <a:pt x="237556" y="416822"/>
                      <a:pt x="237270" y="416536"/>
                      <a:pt x="239651" y="416632"/>
                    </a:cubicBezTo>
                    <a:lnTo>
                      <a:pt x="245652" y="416822"/>
                    </a:lnTo>
                    <a:cubicBezTo>
                      <a:pt x="252224" y="417394"/>
                      <a:pt x="258987" y="417775"/>
                      <a:pt x="260797" y="417679"/>
                    </a:cubicBezTo>
                    <a:lnTo>
                      <a:pt x="262321" y="417203"/>
                    </a:lnTo>
                    <a:lnTo>
                      <a:pt x="266798" y="415870"/>
                    </a:lnTo>
                    <a:cubicBezTo>
                      <a:pt x="272417" y="413965"/>
                      <a:pt x="275084" y="412250"/>
                      <a:pt x="272703" y="411964"/>
                    </a:cubicBezTo>
                    <a:lnTo>
                      <a:pt x="271750" y="411298"/>
                    </a:lnTo>
                    <a:lnTo>
                      <a:pt x="270226" y="410250"/>
                    </a:lnTo>
                    <a:cubicBezTo>
                      <a:pt x="269179" y="409202"/>
                      <a:pt x="270608" y="409393"/>
                      <a:pt x="273465" y="410821"/>
                    </a:cubicBezTo>
                    <a:cubicBezTo>
                      <a:pt x="276323" y="412250"/>
                      <a:pt x="286038" y="411774"/>
                      <a:pt x="286038" y="410250"/>
                    </a:cubicBezTo>
                    <a:lnTo>
                      <a:pt x="286133" y="408916"/>
                    </a:lnTo>
                    <a:cubicBezTo>
                      <a:pt x="286228" y="407202"/>
                      <a:pt x="285562" y="404916"/>
                      <a:pt x="286705" y="404059"/>
                    </a:cubicBezTo>
                    <a:close/>
                    <a:moveTo>
                      <a:pt x="1753841" y="399487"/>
                    </a:moveTo>
                    <a:cubicBezTo>
                      <a:pt x="1756413" y="400630"/>
                      <a:pt x="1759366" y="402821"/>
                      <a:pt x="1760318" y="404345"/>
                    </a:cubicBezTo>
                    <a:lnTo>
                      <a:pt x="1760127" y="405583"/>
                    </a:lnTo>
                    <a:cubicBezTo>
                      <a:pt x="1759747" y="407393"/>
                      <a:pt x="1758604" y="409203"/>
                      <a:pt x="1757365" y="410822"/>
                    </a:cubicBezTo>
                    <a:cubicBezTo>
                      <a:pt x="1756889" y="411489"/>
                      <a:pt x="1755175" y="411870"/>
                      <a:pt x="1754127" y="411679"/>
                    </a:cubicBezTo>
                    <a:lnTo>
                      <a:pt x="1744411" y="410441"/>
                    </a:lnTo>
                    <a:cubicBezTo>
                      <a:pt x="1745459" y="414727"/>
                      <a:pt x="1746221" y="418537"/>
                      <a:pt x="1746126" y="418918"/>
                    </a:cubicBezTo>
                    <a:cubicBezTo>
                      <a:pt x="1746030" y="419299"/>
                      <a:pt x="1744507" y="420061"/>
                      <a:pt x="1742982" y="419775"/>
                    </a:cubicBezTo>
                    <a:lnTo>
                      <a:pt x="1742506" y="419109"/>
                    </a:lnTo>
                    <a:cubicBezTo>
                      <a:pt x="1741935" y="418346"/>
                      <a:pt x="1742411" y="417108"/>
                      <a:pt x="1742316" y="416061"/>
                    </a:cubicBezTo>
                    <a:lnTo>
                      <a:pt x="1741935" y="413108"/>
                    </a:lnTo>
                    <a:cubicBezTo>
                      <a:pt x="1739363" y="411774"/>
                      <a:pt x="1738125" y="409584"/>
                      <a:pt x="1739173" y="408250"/>
                    </a:cubicBezTo>
                    <a:cubicBezTo>
                      <a:pt x="1740220" y="406917"/>
                      <a:pt x="1743840" y="403297"/>
                      <a:pt x="1744125" y="404154"/>
                    </a:cubicBezTo>
                    <a:cubicBezTo>
                      <a:pt x="1744507" y="405012"/>
                      <a:pt x="1746888" y="406726"/>
                      <a:pt x="1748698" y="406250"/>
                    </a:cubicBezTo>
                    <a:lnTo>
                      <a:pt x="1750031" y="405393"/>
                    </a:lnTo>
                    <a:cubicBezTo>
                      <a:pt x="1751079" y="404726"/>
                      <a:pt x="1751936" y="403678"/>
                      <a:pt x="1752412" y="402630"/>
                    </a:cubicBezTo>
                    <a:close/>
                    <a:moveTo>
                      <a:pt x="1013081" y="399487"/>
                    </a:moveTo>
                    <a:lnTo>
                      <a:pt x="1013653" y="403868"/>
                    </a:lnTo>
                    <a:lnTo>
                      <a:pt x="1013843" y="405678"/>
                    </a:lnTo>
                    <a:cubicBezTo>
                      <a:pt x="1016510" y="408250"/>
                      <a:pt x="1016986" y="409869"/>
                      <a:pt x="1014700" y="409107"/>
                    </a:cubicBezTo>
                    <a:cubicBezTo>
                      <a:pt x="1012510" y="408345"/>
                      <a:pt x="1007652" y="403201"/>
                      <a:pt x="1007652" y="401868"/>
                    </a:cubicBezTo>
                    <a:cubicBezTo>
                      <a:pt x="1007652" y="400534"/>
                      <a:pt x="1010128" y="399391"/>
                      <a:pt x="1013081" y="399487"/>
                    </a:cubicBezTo>
                    <a:close/>
                    <a:moveTo>
                      <a:pt x="1705929" y="398534"/>
                    </a:moveTo>
                    <a:lnTo>
                      <a:pt x="1707148" y="398737"/>
                    </a:lnTo>
                    <a:lnTo>
                      <a:pt x="1702501" y="401487"/>
                    </a:lnTo>
                    <a:cubicBezTo>
                      <a:pt x="1704025" y="402915"/>
                      <a:pt x="1705549" y="401582"/>
                      <a:pt x="1705929" y="398534"/>
                    </a:cubicBezTo>
                    <a:close/>
                    <a:moveTo>
                      <a:pt x="2233996" y="396439"/>
                    </a:moveTo>
                    <a:cubicBezTo>
                      <a:pt x="2234092" y="397011"/>
                      <a:pt x="2232949" y="399773"/>
                      <a:pt x="2231234" y="400821"/>
                    </a:cubicBezTo>
                    <a:cubicBezTo>
                      <a:pt x="2229520" y="401869"/>
                      <a:pt x="2232377" y="407203"/>
                      <a:pt x="2230567" y="406727"/>
                    </a:cubicBezTo>
                    <a:lnTo>
                      <a:pt x="2228948" y="406250"/>
                    </a:lnTo>
                    <a:lnTo>
                      <a:pt x="2227519" y="405679"/>
                    </a:lnTo>
                    <a:cubicBezTo>
                      <a:pt x="2225900" y="405203"/>
                      <a:pt x="2225900" y="403393"/>
                      <a:pt x="2227519" y="401774"/>
                    </a:cubicBezTo>
                    <a:cubicBezTo>
                      <a:pt x="2229138" y="400154"/>
                      <a:pt x="2233901" y="395773"/>
                      <a:pt x="2233996" y="396439"/>
                    </a:cubicBezTo>
                    <a:close/>
                    <a:moveTo>
                      <a:pt x="1777938" y="396133"/>
                    </a:moveTo>
                    <a:lnTo>
                      <a:pt x="1778034" y="398153"/>
                    </a:lnTo>
                    <a:cubicBezTo>
                      <a:pt x="1777177" y="401392"/>
                      <a:pt x="1776129" y="402820"/>
                      <a:pt x="1775748" y="401487"/>
                    </a:cubicBezTo>
                    <a:close/>
                    <a:moveTo>
                      <a:pt x="1711549" y="395867"/>
                    </a:moveTo>
                    <a:cubicBezTo>
                      <a:pt x="1712026" y="395581"/>
                      <a:pt x="1713645" y="395867"/>
                      <a:pt x="1714121" y="396343"/>
                    </a:cubicBezTo>
                    <a:cubicBezTo>
                      <a:pt x="1716121" y="398058"/>
                      <a:pt x="1717836" y="399963"/>
                      <a:pt x="1720788" y="397105"/>
                    </a:cubicBezTo>
                    <a:cubicBezTo>
                      <a:pt x="1721074" y="396820"/>
                      <a:pt x="1723646" y="397962"/>
                      <a:pt x="1724885" y="398725"/>
                    </a:cubicBezTo>
                    <a:lnTo>
                      <a:pt x="1728027" y="400725"/>
                    </a:lnTo>
                    <a:cubicBezTo>
                      <a:pt x="1731742" y="403297"/>
                      <a:pt x="1734219" y="405963"/>
                      <a:pt x="1733457" y="406821"/>
                    </a:cubicBezTo>
                    <a:cubicBezTo>
                      <a:pt x="1732695" y="407583"/>
                      <a:pt x="1729361" y="408821"/>
                      <a:pt x="1728123" y="407202"/>
                    </a:cubicBezTo>
                    <a:cubicBezTo>
                      <a:pt x="1726789" y="405583"/>
                      <a:pt x="1722122" y="401868"/>
                      <a:pt x="1721170" y="403106"/>
                    </a:cubicBezTo>
                    <a:cubicBezTo>
                      <a:pt x="1720122" y="404344"/>
                      <a:pt x="1716979" y="406821"/>
                      <a:pt x="1716407" y="405963"/>
                    </a:cubicBezTo>
                    <a:lnTo>
                      <a:pt x="1716407" y="405202"/>
                    </a:lnTo>
                    <a:cubicBezTo>
                      <a:pt x="1716503" y="401487"/>
                      <a:pt x="1714407" y="399772"/>
                      <a:pt x="1709930" y="399201"/>
                    </a:cubicBezTo>
                    <a:lnTo>
                      <a:pt x="1707148" y="398737"/>
                    </a:lnTo>
                    <a:lnTo>
                      <a:pt x="1707168" y="398725"/>
                    </a:lnTo>
                    <a:close/>
                    <a:moveTo>
                      <a:pt x="1862712" y="395106"/>
                    </a:moveTo>
                    <a:cubicBezTo>
                      <a:pt x="1866998" y="394439"/>
                      <a:pt x="1865474" y="397487"/>
                      <a:pt x="1865951" y="399297"/>
                    </a:cubicBezTo>
                    <a:cubicBezTo>
                      <a:pt x="1866141" y="399868"/>
                      <a:pt x="1867474" y="400821"/>
                      <a:pt x="1867760" y="400725"/>
                    </a:cubicBezTo>
                    <a:lnTo>
                      <a:pt x="1868903" y="400344"/>
                    </a:lnTo>
                    <a:cubicBezTo>
                      <a:pt x="1869951" y="400535"/>
                      <a:pt x="1871475" y="401964"/>
                      <a:pt x="1872332" y="403488"/>
                    </a:cubicBezTo>
                    <a:cubicBezTo>
                      <a:pt x="1873189" y="405012"/>
                      <a:pt x="1876428" y="407583"/>
                      <a:pt x="1873475" y="410441"/>
                    </a:cubicBezTo>
                    <a:lnTo>
                      <a:pt x="1869475" y="409488"/>
                    </a:lnTo>
                    <a:lnTo>
                      <a:pt x="1867665" y="409107"/>
                    </a:lnTo>
                    <a:cubicBezTo>
                      <a:pt x="1865855" y="408631"/>
                      <a:pt x="1863188" y="409679"/>
                      <a:pt x="1861760" y="411489"/>
                    </a:cubicBezTo>
                    <a:lnTo>
                      <a:pt x="1860711" y="413203"/>
                    </a:lnTo>
                    <a:lnTo>
                      <a:pt x="1860235" y="414060"/>
                    </a:lnTo>
                    <a:cubicBezTo>
                      <a:pt x="1859664" y="416442"/>
                      <a:pt x="1858997" y="417108"/>
                      <a:pt x="1858616" y="415394"/>
                    </a:cubicBezTo>
                    <a:cubicBezTo>
                      <a:pt x="1858521" y="413584"/>
                      <a:pt x="1850615" y="411108"/>
                      <a:pt x="1849948" y="412822"/>
                    </a:cubicBezTo>
                    <a:cubicBezTo>
                      <a:pt x="1849282" y="414537"/>
                      <a:pt x="1848615" y="414918"/>
                      <a:pt x="1848520" y="413775"/>
                    </a:cubicBezTo>
                    <a:lnTo>
                      <a:pt x="1847853" y="413013"/>
                    </a:lnTo>
                    <a:lnTo>
                      <a:pt x="1844043" y="408345"/>
                    </a:lnTo>
                    <a:cubicBezTo>
                      <a:pt x="1840518" y="410917"/>
                      <a:pt x="1837756" y="413775"/>
                      <a:pt x="1837756" y="414727"/>
                    </a:cubicBezTo>
                    <a:lnTo>
                      <a:pt x="1837280" y="415013"/>
                    </a:lnTo>
                    <a:cubicBezTo>
                      <a:pt x="1836327" y="415489"/>
                      <a:pt x="1835089" y="415870"/>
                      <a:pt x="1833946" y="415870"/>
                    </a:cubicBezTo>
                    <a:cubicBezTo>
                      <a:pt x="1833470" y="415870"/>
                      <a:pt x="1832518" y="415013"/>
                      <a:pt x="1832518" y="414441"/>
                    </a:cubicBezTo>
                    <a:lnTo>
                      <a:pt x="1832327" y="412441"/>
                    </a:lnTo>
                    <a:cubicBezTo>
                      <a:pt x="1832422" y="410060"/>
                      <a:pt x="1836232" y="405583"/>
                      <a:pt x="1840900" y="402535"/>
                    </a:cubicBezTo>
                    <a:lnTo>
                      <a:pt x="1846138" y="407012"/>
                    </a:lnTo>
                    <a:cubicBezTo>
                      <a:pt x="1846329" y="407202"/>
                      <a:pt x="1848805" y="406059"/>
                      <a:pt x="1849567" y="405107"/>
                    </a:cubicBezTo>
                    <a:lnTo>
                      <a:pt x="1851186" y="403202"/>
                    </a:lnTo>
                    <a:cubicBezTo>
                      <a:pt x="1853187" y="399963"/>
                      <a:pt x="1854997" y="399011"/>
                      <a:pt x="1855282" y="401106"/>
                    </a:cubicBezTo>
                    <a:cubicBezTo>
                      <a:pt x="1855568" y="403202"/>
                      <a:pt x="1858616" y="406917"/>
                      <a:pt x="1861664" y="405774"/>
                    </a:cubicBezTo>
                    <a:lnTo>
                      <a:pt x="1860902" y="402345"/>
                    </a:lnTo>
                    <a:lnTo>
                      <a:pt x="1860711" y="401678"/>
                    </a:lnTo>
                    <a:cubicBezTo>
                      <a:pt x="1860807" y="400916"/>
                      <a:pt x="1860044" y="398154"/>
                      <a:pt x="1858997" y="395677"/>
                    </a:cubicBezTo>
                    <a:close/>
                    <a:moveTo>
                      <a:pt x="2142651" y="395010"/>
                    </a:moveTo>
                    <a:cubicBezTo>
                      <a:pt x="2148366" y="396439"/>
                      <a:pt x="2151034" y="400344"/>
                      <a:pt x="2148652" y="403487"/>
                    </a:cubicBezTo>
                    <a:lnTo>
                      <a:pt x="2143699" y="399773"/>
                    </a:lnTo>
                    <a:cubicBezTo>
                      <a:pt x="2142270" y="398725"/>
                      <a:pt x="2138841" y="398820"/>
                      <a:pt x="2136555" y="399201"/>
                    </a:cubicBezTo>
                    <a:lnTo>
                      <a:pt x="2135222" y="399487"/>
                    </a:lnTo>
                    <a:cubicBezTo>
                      <a:pt x="2133698" y="401582"/>
                      <a:pt x="2131317" y="402344"/>
                      <a:pt x="2130078" y="401106"/>
                    </a:cubicBezTo>
                    <a:cubicBezTo>
                      <a:pt x="2128840" y="399868"/>
                      <a:pt x="2129602" y="397201"/>
                      <a:pt x="2134555" y="397867"/>
                    </a:cubicBezTo>
                    <a:lnTo>
                      <a:pt x="2139413" y="396153"/>
                    </a:lnTo>
                    <a:close/>
                    <a:moveTo>
                      <a:pt x="2296004" y="394915"/>
                    </a:moveTo>
                    <a:cubicBezTo>
                      <a:pt x="2295527" y="395868"/>
                      <a:pt x="2295623" y="398535"/>
                      <a:pt x="2297147" y="398821"/>
                    </a:cubicBezTo>
                    <a:cubicBezTo>
                      <a:pt x="2298671" y="399106"/>
                      <a:pt x="2298289" y="407107"/>
                      <a:pt x="2296194" y="407107"/>
                    </a:cubicBezTo>
                    <a:cubicBezTo>
                      <a:pt x="2294004" y="407107"/>
                      <a:pt x="2291717" y="405774"/>
                      <a:pt x="2291050" y="404155"/>
                    </a:cubicBezTo>
                    <a:cubicBezTo>
                      <a:pt x="2290384" y="402535"/>
                      <a:pt x="2289907" y="397678"/>
                      <a:pt x="2291241" y="396820"/>
                    </a:cubicBezTo>
                    <a:cubicBezTo>
                      <a:pt x="2292575" y="395963"/>
                      <a:pt x="2296480" y="393963"/>
                      <a:pt x="2296004" y="394915"/>
                    </a:cubicBezTo>
                    <a:close/>
                    <a:moveTo>
                      <a:pt x="2343629" y="394534"/>
                    </a:moveTo>
                    <a:cubicBezTo>
                      <a:pt x="2345344" y="395581"/>
                      <a:pt x="2350201" y="398534"/>
                      <a:pt x="2350106" y="398725"/>
                    </a:cubicBezTo>
                    <a:cubicBezTo>
                      <a:pt x="2350011" y="398915"/>
                      <a:pt x="2347915" y="398725"/>
                      <a:pt x="2345439" y="397868"/>
                    </a:cubicBezTo>
                    <a:cubicBezTo>
                      <a:pt x="2342962" y="397010"/>
                      <a:pt x="2333247" y="399677"/>
                      <a:pt x="2331247" y="399106"/>
                    </a:cubicBezTo>
                    <a:cubicBezTo>
                      <a:pt x="2329151" y="398534"/>
                      <a:pt x="2329342" y="397296"/>
                      <a:pt x="2331628" y="396344"/>
                    </a:cubicBezTo>
                    <a:cubicBezTo>
                      <a:pt x="2333913" y="395391"/>
                      <a:pt x="2341819" y="393486"/>
                      <a:pt x="2343629" y="394534"/>
                    </a:cubicBezTo>
                    <a:close/>
                    <a:moveTo>
                      <a:pt x="2354106" y="393963"/>
                    </a:moveTo>
                    <a:cubicBezTo>
                      <a:pt x="2354678" y="393582"/>
                      <a:pt x="2365060" y="393486"/>
                      <a:pt x="2367822" y="395868"/>
                    </a:cubicBezTo>
                    <a:cubicBezTo>
                      <a:pt x="2370584" y="398249"/>
                      <a:pt x="2367441" y="399201"/>
                      <a:pt x="2360869" y="397963"/>
                    </a:cubicBezTo>
                    <a:lnTo>
                      <a:pt x="2356392" y="396915"/>
                    </a:lnTo>
                    <a:lnTo>
                      <a:pt x="2355154" y="396630"/>
                    </a:lnTo>
                    <a:cubicBezTo>
                      <a:pt x="2354011" y="395677"/>
                      <a:pt x="2353535" y="394534"/>
                      <a:pt x="2354106" y="393963"/>
                    </a:cubicBezTo>
                    <a:close/>
                    <a:moveTo>
                      <a:pt x="1777726" y="391653"/>
                    </a:moveTo>
                    <a:lnTo>
                      <a:pt x="1779177" y="393105"/>
                    </a:lnTo>
                    <a:lnTo>
                      <a:pt x="1777938" y="396133"/>
                    </a:lnTo>
                    <a:close/>
                    <a:moveTo>
                      <a:pt x="489587" y="390819"/>
                    </a:moveTo>
                    <a:cubicBezTo>
                      <a:pt x="488540" y="391581"/>
                      <a:pt x="487016" y="392724"/>
                      <a:pt x="487206" y="393486"/>
                    </a:cubicBezTo>
                    <a:lnTo>
                      <a:pt x="488158" y="397201"/>
                    </a:lnTo>
                    <a:cubicBezTo>
                      <a:pt x="484825" y="397582"/>
                      <a:pt x="484349" y="397677"/>
                      <a:pt x="487111" y="397486"/>
                    </a:cubicBezTo>
                    <a:cubicBezTo>
                      <a:pt x="489873" y="397296"/>
                      <a:pt x="496159" y="400534"/>
                      <a:pt x="496636" y="400058"/>
                    </a:cubicBezTo>
                    <a:cubicBezTo>
                      <a:pt x="497112" y="399582"/>
                      <a:pt x="495778" y="396724"/>
                      <a:pt x="493969" y="394343"/>
                    </a:cubicBezTo>
                    <a:lnTo>
                      <a:pt x="492159" y="392248"/>
                    </a:lnTo>
                    <a:cubicBezTo>
                      <a:pt x="491587" y="391581"/>
                      <a:pt x="489778" y="390628"/>
                      <a:pt x="489587" y="390819"/>
                    </a:cubicBezTo>
                    <a:close/>
                    <a:moveTo>
                      <a:pt x="1673069" y="390152"/>
                    </a:moveTo>
                    <a:cubicBezTo>
                      <a:pt x="1677736" y="390628"/>
                      <a:pt x="1682403" y="399201"/>
                      <a:pt x="1678688" y="399010"/>
                    </a:cubicBezTo>
                    <a:lnTo>
                      <a:pt x="1678308" y="398153"/>
                    </a:lnTo>
                    <a:cubicBezTo>
                      <a:pt x="1677165" y="395391"/>
                      <a:pt x="1676593" y="393391"/>
                      <a:pt x="1672783" y="395867"/>
                    </a:cubicBezTo>
                    <a:lnTo>
                      <a:pt x="1670306" y="397486"/>
                    </a:lnTo>
                    <a:cubicBezTo>
                      <a:pt x="1671164" y="399772"/>
                      <a:pt x="1672021" y="402058"/>
                      <a:pt x="1672212" y="402535"/>
                    </a:cubicBezTo>
                    <a:cubicBezTo>
                      <a:pt x="1672402" y="403011"/>
                      <a:pt x="1671259" y="403868"/>
                      <a:pt x="1669354" y="403201"/>
                    </a:cubicBezTo>
                    <a:lnTo>
                      <a:pt x="1668021" y="402439"/>
                    </a:lnTo>
                    <a:lnTo>
                      <a:pt x="1664687" y="400534"/>
                    </a:lnTo>
                    <a:cubicBezTo>
                      <a:pt x="1666115" y="398058"/>
                      <a:pt x="1667068" y="394153"/>
                      <a:pt x="1666115" y="392438"/>
                    </a:cubicBezTo>
                    <a:cubicBezTo>
                      <a:pt x="1665258" y="390724"/>
                      <a:pt x="1668307" y="389676"/>
                      <a:pt x="1673069" y="390152"/>
                    </a:cubicBezTo>
                    <a:close/>
                    <a:moveTo>
                      <a:pt x="2087215" y="389581"/>
                    </a:moveTo>
                    <a:cubicBezTo>
                      <a:pt x="2087978" y="388152"/>
                      <a:pt x="2097883" y="391962"/>
                      <a:pt x="2100074" y="392343"/>
                    </a:cubicBezTo>
                    <a:cubicBezTo>
                      <a:pt x="2102265" y="392724"/>
                      <a:pt x="2103027" y="393677"/>
                      <a:pt x="2101884" y="394534"/>
                    </a:cubicBezTo>
                    <a:cubicBezTo>
                      <a:pt x="2100741" y="395296"/>
                      <a:pt x="2093788" y="393677"/>
                      <a:pt x="2092073" y="393296"/>
                    </a:cubicBezTo>
                    <a:cubicBezTo>
                      <a:pt x="2090359" y="393010"/>
                      <a:pt x="2086453" y="391010"/>
                      <a:pt x="2087215" y="389581"/>
                    </a:cubicBezTo>
                    <a:close/>
                    <a:moveTo>
                      <a:pt x="462822" y="389295"/>
                    </a:moveTo>
                    <a:cubicBezTo>
                      <a:pt x="461108" y="389009"/>
                      <a:pt x="459488" y="389390"/>
                      <a:pt x="459202" y="390152"/>
                    </a:cubicBezTo>
                    <a:cubicBezTo>
                      <a:pt x="458917" y="390914"/>
                      <a:pt x="460250" y="395010"/>
                      <a:pt x="461393" y="398439"/>
                    </a:cubicBezTo>
                    <a:lnTo>
                      <a:pt x="456154" y="400249"/>
                    </a:lnTo>
                    <a:lnTo>
                      <a:pt x="454726" y="400725"/>
                    </a:lnTo>
                    <a:cubicBezTo>
                      <a:pt x="453392" y="403678"/>
                      <a:pt x="453487" y="405202"/>
                      <a:pt x="454821" y="404059"/>
                    </a:cubicBezTo>
                    <a:cubicBezTo>
                      <a:pt x="456250" y="403011"/>
                      <a:pt x="462346" y="403201"/>
                      <a:pt x="463393" y="403963"/>
                    </a:cubicBezTo>
                    <a:cubicBezTo>
                      <a:pt x="464346" y="404725"/>
                      <a:pt x="466156" y="404535"/>
                      <a:pt x="467394" y="403582"/>
                    </a:cubicBezTo>
                    <a:lnTo>
                      <a:pt x="472347" y="402916"/>
                    </a:lnTo>
                    <a:cubicBezTo>
                      <a:pt x="472918" y="402820"/>
                      <a:pt x="473776" y="402439"/>
                      <a:pt x="473966" y="402058"/>
                    </a:cubicBezTo>
                    <a:cubicBezTo>
                      <a:pt x="474252" y="401487"/>
                      <a:pt x="474252" y="400249"/>
                      <a:pt x="473871" y="400153"/>
                    </a:cubicBezTo>
                    <a:lnTo>
                      <a:pt x="470633" y="398629"/>
                    </a:lnTo>
                    <a:cubicBezTo>
                      <a:pt x="466823" y="397105"/>
                      <a:pt x="465299" y="394057"/>
                      <a:pt x="467203" y="391771"/>
                    </a:cubicBezTo>
                    <a:lnTo>
                      <a:pt x="464060" y="389962"/>
                    </a:lnTo>
                    <a:close/>
                    <a:moveTo>
                      <a:pt x="1095568" y="388533"/>
                    </a:moveTo>
                    <a:cubicBezTo>
                      <a:pt x="1096902" y="389771"/>
                      <a:pt x="1099759" y="393867"/>
                      <a:pt x="1101093" y="395010"/>
                    </a:cubicBezTo>
                    <a:cubicBezTo>
                      <a:pt x="1102426" y="396248"/>
                      <a:pt x="1101569" y="395677"/>
                      <a:pt x="1099092" y="393867"/>
                    </a:cubicBezTo>
                    <a:cubicBezTo>
                      <a:pt x="1096616" y="392057"/>
                      <a:pt x="1088329" y="392057"/>
                      <a:pt x="1088234" y="391486"/>
                    </a:cubicBezTo>
                    <a:cubicBezTo>
                      <a:pt x="1088044" y="391009"/>
                      <a:pt x="1089377" y="389200"/>
                      <a:pt x="1091568" y="388724"/>
                    </a:cubicBezTo>
                    <a:lnTo>
                      <a:pt x="1093568" y="388628"/>
                    </a:lnTo>
                    <a:close/>
                    <a:moveTo>
                      <a:pt x="1774129" y="388057"/>
                    </a:moveTo>
                    <a:cubicBezTo>
                      <a:pt x="1775891" y="387724"/>
                      <a:pt x="1777082" y="389438"/>
                      <a:pt x="1777725" y="391641"/>
                    </a:cubicBezTo>
                    <a:lnTo>
                      <a:pt x="1777726" y="391653"/>
                    </a:lnTo>
                    <a:lnTo>
                      <a:pt x="1777653" y="391581"/>
                    </a:lnTo>
                    <a:close/>
                    <a:moveTo>
                      <a:pt x="10385" y="383675"/>
                    </a:moveTo>
                    <a:cubicBezTo>
                      <a:pt x="10290" y="381770"/>
                      <a:pt x="15624" y="381770"/>
                      <a:pt x="18577" y="384247"/>
                    </a:cubicBezTo>
                    <a:lnTo>
                      <a:pt x="19624" y="385104"/>
                    </a:lnTo>
                    <a:cubicBezTo>
                      <a:pt x="20005" y="386533"/>
                      <a:pt x="19338" y="387485"/>
                      <a:pt x="18005" y="387104"/>
                    </a:cubicBezTo>
                    <a:lnTo>
                      <a:pt x="16767" y="386914"/>
                    </a:lnTo>
                    <a:cubicBezTo>
                      <a:pt x="14481" y="386438"/>
                      <a:pt x="13052" y="386723"/>
                      <a:pt x="12576" y="389105"/>
                    </a:cubicBezTo>
                    <a:lnTo>
                      <a:pt x="12004" y="391867"/>
                    </a:lnTo>
                    <a:cubicBezTo>
                      <a:pt x="7432" y="393581"/>
                      <a:pt x="3241" y="394439"/>
                      <a:pt x="2574" y="393867"/>
                    </a:cubicBezTo>
                    <a:lnTo>
                      <a:pt x="2479" y="393296"/>
                    </a:lnTo>
                    <a:cubicBezTo>
                      <a:pt x="2384" y="392724"/>
                      <a:pt x="2574" y="391581"/>
                      <a:pt x="2955" y="391486"/>
                    </a:cubicBezTo>
                    <a:cubicBezTo>
                      <a:pt x="7718" y="390248"/>
                      <a:pt x="10766" y="388438"/>
                      <a:pt x="10385" y="383675"/>
                    </a:cubicBezTo>
                    <a:close/>
                    <a:moveTo>
                      <a:pt x="675896" y="378627"/>
                    </a:moveTo>
                    <a:lnTo>
                      <a:pt x="673039" y="379484"/>
                    </a:lnTo>
                    <a:cubicBezTo>
                      <a:pt x="672658" y="382342"/>
                      <a:pt x="671419" y="385580"/>
                      <a:pt x="670372" y="386818"/>
                    </a:cubicBezTo>
                    <a:lnTo>
                      <a:pt x="669991" y="388057"/>
                    </a:lnTo>
                    <a:cubicBezTo>
                      <a:pt x="669800" y="388819"/>
                      <a:pt x="670562" y="390247"/>
                      <a:pt x="671324" y="390533"/>
                    </a:cubicBezTo>
                    <a:lnTo>
                      <a:pt x="672182" y="390819"/>
                    </a:lnTo>
                    <a:cubicBezTo>
                      <a:pt x="673610" y="390343"/>
                      <a:pt x="676849" y="386342"/>
                      <a:pt x="677516" y="384723"/>
                    </a:cubicBezTo>
                    <a:cubicBezTo>
                      <a:pt x="678277" y="383104"/>
                      <a:pt x="679611" y="383104"/>
                      <a:pt x="680564" y="384532"/>
                    </a:cubicBezTo>
                    <a:cubicBezTo>
                      <a:pt x="681516" y="385961"/>
                      <a:pt x="686945" y="386818"/>
                      <a:pt x="684469" y="385009"/>
                    </a:cubicBezTo>
                    <a:lnTo>
                      <a:pt x="683231" y="383485"/>
                    </a:lnTo>
                    <a:cubicBezTo>
                      <a:pt x="682564" y="382627"/>
                      <a:pt x="688088" y="380532"/>
                      <a:pt x="682278" y="380056"/>
                    </a:cubicBezTo>
                    <a:cubicBezTo>
                      <a:pt x="680087" y="379865"/>
                      <a:pt x="677611" y="378151"/>
                      <a:pt x="675896" y="378627"/>
                    </a:cubicBezTo>
                    <a:close/>
                    <a:moveTo>
                      <a:pt x="1291116" y="374912"/>
                    </a:moveTo>
                    <a:cubicBezTo>
                      <a:pt x="1292259" y="376055"/>
                      <a:pt x="1291116" y="382532"/>
                      <a:pt x="1288068" y="387009"/>
                    </a:cubicBezTo>
                    <a:lnTo>
                      <a:pt x="1283020" y="386438"/>
                    </a:lnTo>
                    <a:cubicBezTo>
                      <a:pt x="1282258" y="386342"/>
                      <a:pt x="1281115" y="385771"/>
                      <a:pt x="1281115" y="385390"/>
                    </a:cubicBezTo>
                    <a:cubicBezTo>
                      <a:pt x="1281115" y="384437"/>
                      <a:pt x="1281401" y="382723"/>
                      <a:pt x="1281877" y="382723"/>
                    </a:cubicBezTo>
                    <a:cubicBezTo>
                      <a:pt x="1287592" y="381961"/>
                      <a:pt x="1289211" y="379770"/>
                      <a:pt x="1286259" y="375579"/>
                    </a:cubicBezTo>
                    <a:lnTo>
                      <a:pt x="1285973" y="375389"/>
                    </a:lnTo>
                    <a:cubicBezTo>
                      <a:pt x="1287592" y="374055"/>
                      <a:pt x="1289973" y="373865"/>
                      <a:pt x="1291116" y="374912"/>
                    </a:cubicBezTo>
                    <a:close/>
                    <a:moveTo>
                      <a:pt x="727141" y="374245"/>
                    </a:moveTo>
                    <a:cubicBezTo>
                      <a:pt x="727045" y="375865"/>
                      <a:pt x="732951" y="384723"/>
                      <a:pt x="732570" y="388342"/>
                    </a:cubicBezTo>
                    <a:cubicBezTo>
                      <a:pt x="732189" y="391962"/>
                      <a:pt x="735427" y="395010"/>
                      <a:pt x="739714" y="395105"/>
                    </a:cubicBezTo>
                    <a:lnTo>
                      <a:pt x="743048" y="394819"/>
                    </a:lnTo>
                    <a:lnTo>
                      <a:pt x="743619" y="394724"/>
                    </a:lnTo>
                    <a:cubicBezTo>
                      <a:pt x="744000" y="393010"/>
                      <a:pt x="743143" y="391390"/>
                      <a:pt x="741619" y="391295"/>
                    </a:cubicBezTo>
                    <a:lnTo>
                      <a:pt x="741047" y="390628"/>
                    </a:lnTo>
                    <a:lnTo>
                      <a:pt x="740285" y="389771"/>
                    </a:lnTo>
                    <a:cubicBezTo>
                      <a:pt x="740095" y="388342"/>
                      <a:pt x="741333" y="387104"/>
                      <a:pt x="742952" y="387009"/>
                    </a:cubicBezTo>
                    <a:lnTo>
                      <a:pt x="744286" y="387390"/>
                    </a:lnTo>
                    <a:cubicBezTo>
                      <a:pt x="745334" y="387676"/>
                      <a:pt x="746762" y="388723"/>
                      <a:pt x="746953" y="389485"/>
                    </a:cubicBezTo>
                    <a:lnTo>
                      <a:pt x="747429" y="391676"/>
                    </a:lnTo>
                    <a:cubicBezTo>
                      <a:pt x="749620" y="392057"/>
                      <a:pt x="751620" y="391676"/>
                      <a:pt x="751906" y="390819"/>
                    </a:cubicBezTo>
                    <a:cubicBezTo>
                      <a:pt x="752287" y="389962"/>
                      <a:pt x="751715" y="386247"/>
                      <a:pt x="751049" y="384532"/>
                    </a:cubicBezTo>
                    <a:lnTo>
                      <a:pt x="749715" y="383389"/>
                    </a:lnTo>
                    <a:cubicBezTo>
                      <a:pt x="748858" y="382723"/>
                      <a:pt x="746858" y="382532"/>
                      <a:pt x="745524" y="382723"/>
                    </a:cubicBezTo>
                    <a:lnTo>
                      <a:pt x="740571" y="383389"/>
                    </a:lnTo>
                    <a:cubicBezTo>
                      <a:pt x="741238" y="381199"/>
                      <a:pt x="741714" y="379008"/>
                      <a:pt x="741714" y="378436"/>
                    </a:cubicBezTo>
                    <a:cubicBezTo>
                      <a:pt x="741714" y="377960"/>
                      <a:pt x="740095" y="376436"/>
                      <a:pt x="738285" y="376246"/>
                    </a:cubicBezTo>
                    <a:lnTo>
                      <a:pt x="737237" y="376817"/>
                    </a:lnTo>
                    <a:cubicBezTo>
                      <a:pt x="733903" y="378817"/>
                      <a:pt x="731999" y="379008"/>
                      <a:pt x="731617" y="375007"/>
                    </a:cubicBezTo>
                    <a:cubicBezTo>
                      <a:pt x="731522" y="374626"/>
                      <a:pt x="728950" y="374245"/>
                      <a:pt x="727522" y="374245"/>
                    </a:cubicBezTo>
                    <a:close/>
                    <a:moveTo>
                      <a:pt x="477659" y="372641"/>
                    </a:moveTo>
                    <a:lnTo>
                      <a:pt x="477586" y="373769"/>
                    </a:lnTo>
                    <a:lnTo>
                      <a:pt x="476537" y="372797"/>
                    </a:lnTo>
                    <a:close/>
                    <a:moveTo>
                      <a:pt x="752192" y="371102"/>
                    </a:moveTo>
                    <a:lnTo>
                      <a:pt x="748762" y="371864"/>
                    </a:lnTo>
                    <a:cubicBezTo>
                      <a:pt x="746762" y="372340"/>
                      <a:pt x="746667" y="375674"/>
                      <a:pt x="748572" y="375769"/>
                    </a:cubicBezTo>
                    <a:cubicBezTo>
                      <a:pt x="752382" y="375960"/>
                      <a:pt x="752096" y="377484"/>
                      <a:pt x="752573" y="379675"/>
                    </a:cubicBezTo>
                    <a:lnTo>
                      <a:pt x="752953" y="381389"/>
                    </a:lnTo>
                    <a:cubicBezTo>
                      <a:pt x="754573" y="383104"/>
                      <a:pt x="756668" y="383104"/>
                      <a:pt x="757525" y="381484"/>
                    </a:cubicBezTo>
                    <a:lnTo>
                      <a:pt x="756764" y="380722"/>
                    </a:lnTo>
                    <a:cubicBezTo>
                      <a:pt x="755430" y="379484"/>
                      <a:pt x="754859" y="378817"/>
                      <a:pt x="756764" y="377674"/>
                    </a:cubicBezTo>
                    <a:cubicBezTo>
                      <a:pt x="758097" y="376817"/>
                      <a:pt x="759621" y="375865"/>
                      <a:pt x="760097" y="374626"/>
                    </a:cubicBezTo>
                    <a:lnTo>
                      <a:pt x="760669" y="373293"/>
                    </a:lnTo>
                    <a:cubicBezTo>
                      <a:pt x="760478" y="371388"/>
                      <a:pt x="756573" y="370435"/>
                      <a:pt x="752192" y="371102"/>
                    </a:cubicBezTo>
                    <a:close/>
                    <a:moveTo>
                      <a:pt x="1721462" y="370503"/>
                    </a:moveTo>
                    <a:lnTo>
                      <a:pt x="1723742" y="370912"/>
                    </a:lnTo>
                    <a:cubicBezTo>
                      <a:pt x="1725457" y="370531"/>
                      <a:pt x="1724409" y="370436"/>
                      <a:pt x="1721456" y="370721"/>
                    </a:cubicBezTo>
                    <a:close/>
                    <a:moveTo>
                      <a:pt x="1505429" y="370055"/>
                    </a:moveTo>
                    <a:cubicBezTo>
                      <a:pt x="1506477" y="369960"/>
                      <a:pt x="1507620" y="378056"/>
                      <a:pt x="1504381" y="379770"/>
                    </a:cubicBezTo>
                    <a:cubicBezTo>
                      <a:pt x="1501143" y="381485"/>
                      <a:pt x="1499619" y="381009"/>
                      <a:pt x="1500857" y="378723"/>
                    </a:cubicBezTo>
                    <a:cubicBezTo>
                      <a:pt x="1502095" y="376437"/>
                      <a:pt x="1504476" y="370150"/>
                      <a:pt x="1505429" y="370055"/>
                    </a:cubicBezTo>
                    <a:close/>
                    <a:moveTo>
                      <a:pt x="1534290" y="369864"/>
                    </a:moveTo>
                    <a:cubicBezTo>
                      <a:pt x="1534861" y="369864"/>
                      <a:pt x="1535719" y="371197"/>
                      <a:pt x="1536099" y="371959"/>
                    </a:cubicBezTo>
                    <a:cubicBezTo>
                      <a:pt x="1536290" y="372436"/>
                      <a:pt x="1535528" y="373579"/>
                      <a:pt x="1535242" y="373579"/>
                    </a:cubicBezTo>
                    <a:cubicBezTo>
                      <a:pt x="1530289" y="373388"/>
                      <a:pt x="1527622" y="374912"/>
                      <a:pt x="1528098" y="379294"/>
                    </a:cubicBezTo>
                    <a:cubicBezTo>
                      <a:pt x="1528098" y="379484"/>
                      <a:pt x="1525241" y="380151"/>
                      <a:pt x="1523622" y="380151"/>
                    </a:cubicBezTo>
                    <a:lnTo>
                      <a:pt x="1519716" y="380151"/>
                    </a:lnTo>
                    <a:cubicBezTo>
                      <a:pt x="1521050" y="378722"/>
                      <a:pt x="1520574" y="374341"/>
                      <a:pt x="1519336" y="373102"/>
                    </a:cubicBezTo>
                    <a:cubicBezTo>
                      <a:pt x="1518097" y="371864"/>
                      <a:pt x="1520669" y="370912"/>
                      <a:pt x="1525146" y="370912"/>
                    </a:cubicBezTo>
                    <a:lnTo>
                      <a:pt x="1528384" y="370721"/>
                    </a:lnTo>
                    <a:cubicBezTo>
                      <a:pt x="1530384" y="370626"/>
                      <a:pt x="1532289" y="369864"/>
                      <a:pt x="1534290" y="369864"/>
                    </a:cubicBezTo>
                    <a:close/>
                    <a:moveTo>
                      <a:pt x="471490" y="369578"/>
                    </a:moveTo>
                    <a:cubicBezTo>
                      <a:pt x="471966" y="369388"/>
                      <a:pt x="473204" y="369769"/>
                      <a:pt x="473681" y="370150"/>
                    </a:cubicBezTo>
                    <a:lnTo>
                      <a:pt x="476537" y="372797"/>
                    </a:lnTo>
                    <a:lnTo>
                      <a:pt x="470918" y="373579"/>
                    </a:lnTo>
                    <a:cubicBezTo>
                      <a:pt x="470347" y="373579"/>
                      <a:pt x="469204" y="372055"/>
                      <a:pt x="469299" y="371388"/>
                    </a:cubicBezTo>
                    <a:cubicBezTo>
                      <a:pt x="469394" y="370721"/>
                      <a:pt x="470633" y="369959"/>
                      <a:pt x="471490" y="369578"/>
                    </a:cubicBezTo>
                    <a:close/>
                    <a:moveTo>
                      <a:pt x="1136335" y="369197"/>
                    </a:moveTo>
                    <a:cubicBezTo>
                      <a:pt x="1133668" y="370435"/>
                      <a:pt x="1132810" y="372055"/>
                      <a:pt x="1134430" y="372912"/>
                    </a:cubicBezTo>
                    <a:cubicBezTo>
                      <a:pt x="1136144" y="373769"/>
                      <a:pt x="1140050" y="375579"/>
                      <a:pt x="1139573" y="375198"/>
                    </a:cubicBezTo>
                    <a:cubicBezTo>
                      <a:pt x="1139002" y="374817"/>
                      <a:pt x="1139002" y="373198"/>
                      <a:pt x="1140621" y="372626"/>
                    </a:cubicBezTo>
                    <a:cubicBezTo>
                      <a:pt x="1142335" y="372055"/>
                      <a:pt x="1139002" y="367959"/>
                      <a:pt x="1136335" y="369197"/>
                    </a:cubicBezTo>
                    <a:close/>
                    <a:moveTo>
                      <a:pt x="28196" y="365578"/>
                    </a:moveTo>
                    <a:cubicBezTo>
                      <a:pt x="30196" y="364911"/>
                      <a:pt x="31530" y="369388"/>
                      <a:pt x="34197" y="366054"/>
                    </a:cubicBezTo>
                    <a:lnTo>
                      <a:pt x="34483" y="365673"/>
                    </a:lnTo>
                    <a:cubicBezTo>
                      <a:pt x="36674" y="366149"/>
                      <a:pt x="37817" y="367959"/>
                      <a:pt x="37054" y="369578"/>
                    </a:cubicBezTo>
                    <a:lnTo>
                      <a:pt x="36293" y="369578"/>
                    </a:lnTo>
                    <a:lnTo>
                      <a:pt x="30387" y="369769"/>
                    </a:lnTo>
                    <a:cubicBezTo>
                      <a:pt x="31054" y="373293"/>
                      <a:pt x="31816" y="374436"/>
                      <a:pt x="31911" y="372436"/>
                    </a:cubicBezTo>
                    <a:cubicBezTo>
                      <a:pt x="32006" y="370436"/>
                      <a:pt x="26006" y="368150"/>
                      <a:pt x="25815" y="367102"/>
                    </a:cubicBezTo>
                    <a:lnTo>
                      <a:pt x="26101" y="366245"/>
                    </a:lnTo>
                    <a:cubicBezTo>
                      <a:pt x="26196" y="365864"/>
                      <a:pt x="27434" y="365768"/>
                      <a:pt x="28196" y="365578"/>
                    </a:cubicBezTo>
                    <a:close/>
                    <a:moveTo>
                      <a:pt x="1682308" y="364530"/>
                    </a:moveTo>
                    <a:cubicBezTo>
                      <a:pt x="1680117" y="362625"/>
                      <a:pt x="1680689" y="362815"/>
                      <a:pt x="1683355" y="365101"/>
                    </a:cubicBezTo>
                    <a:cubicBezTo>
                      <a:pt x="1686118" y="367387"/>
                      <a:pt x="1692024" y="373483"/>
                      <a:pt x="1690214" y="373483"/>
                    </a:cubicBezTo>
                    <a:cubicBezTo>
                      <a:pt x="1688404" y="373483"/>
                      <a:pt x="1684404" y="366530"/>
                      <a:pt x="1682308" y="364530"/>
                    </a:cubicBezTo>
                    <a:close/>
                    <a:moveTo>
                      <a:pt x="1902717" y="363578"/>
                    </a:moveTo>
                    <a:cubicBezTo>
                      <a:pt x="1907289" y="363102"/>
                      <a:pt x="1919576" y="365769"/>
                      <a:pt x="1916909" y="367388"/>
                    </a:cubicBezTo>
                    <a:cubicBezTo>
                      <a:pt x="1914242" y="369007"/>
                      <a:pt x="1905765" y="366150"/>
                      <a:pt x="1904812" y="366150"/>
                    </a:cubicBezTo>
                    <a:cubicBezTo>
                      <a:pt x="1903955" y="365959"/>
                      <a:pt x="1897192" y="368531"/>
                      <a:pt x="1896145" y="367102"/>
                    </a:cubicBezTo>
                    <a:cubicBezTo>
                      <a:pt x="1895192" y="365674"/>
                      <a:pt x="1898145" y="364150"/>
                      <a:pt x="1902717" y="363578"/>
                    </a:cubicBezTo>
                    <a:close/>
                    <a:moveTo>
                      <a:pt x="1718503" y="363292"/>
                    </a:moveTo>
                    <a:lnTo>
                      <a:pt x="1720313" y="363673"/>
                    </a:lnTo>
                    <a:cubicBezTo>
                      <a:pt x="1721075" y="363768"/>
                      <a:pt x="1721551" y="365959"/>
                      <a:pt x="1721551" y="367197"/>
                    </a:cubicBezTo>
                    <a:lnTo>
                      <a:pt x="1721462" y="370503"/>
                    </a:lnTo>
                    <a:lnTo>
                      <a:pt x="1713645" y="369102"/>
                    </a:lnTo>
                    <a:cubicBezTo>
                      <a:pt x="1712884" y="369960"/>
                      <a:pt x="1709454" y="371579"/>
                      <a:pt x="1708502" y="369769"/>
                    </a:cubicBezTo>
                    <a:lnTo>
                      <a:pt x="1708883" y="369388"/>
                    </a:lnTo>
                    <a:lnTo>
                      <a:pt x="1710502" y="367483"/>
                    </a:lnTo>
                    <a:cubicBezTo>
                      <a:pt x="1712693" y="365673"/>
                      <a:pt x="1716313" y="363768"/>
                      <a:pt x="1718503" y="363292"/>
                    </a:cubicBezTo>
                    <a:close/>
                    <a:moveTo>
                      <a:pt x="1818230" y="361863"/>
                    </a:moveTo>
                    <a:cubicBezTo>
                      <a:pt x="1821373" y="363768"/>
                      <a:pt x="1819754" y="369293"/>
                      <a:pt x="1817563" y="366530"/>
                    </a:cubicBezTo>
                    <a:lnTo>
                      <a:pt x="1814896" y="365864"/>
                    </a:lnTo>
                    <a:lnTo>
                      <a:pt x="1809181" y="364244"/>
                    </a:lnTo>
                    <a:cubicBezTo>
                      <a:pt x="1810991" y="361006"/>
                      <a:pt x="1815086" y="359958"/>
                      <a:pt x="1818230" y="361863"/>
                    </a:cubicBezTo>
                    <a:close/>
                    <a:moveTo>
                      <a:pt x="2328865" y="359196"/>
                    </a:moveTo>
                    <a:lnTo>
                      <a:pt x="2329246" y="359291"/>
                    </a:lnTo>
                    <a:lnTo>
                      <a:pt x="2333913" y="360720"/>
                    </a:lnTo>
                    <a:cubicBezTo>
                      <a:pt x="2339248" y="362435"/>
                      <a:pt x="2342772" y="364530"/>
                      <a:pt x="2341915" y="365292"/>
                    </a:cubicBezTo>
                    <a:cubicBezTo>
                      <a:pt x="2341057" y="365959"/>
                      <a:pt x="2336485" y="365673"/>
                      <a:pt x="2335533" y="364911"/>
                    </a:cubicBezTo>
                    <a:cubicBezTo>
                      <a:pt x="2334580" y="364149"/>
                      <a:pt x="2332961" y="364340"/>
                      <a:pt x="2331913" y="365292"/>
                    </a:cubicBezTo>
                    <a:lnTo>
                      <a:pt x="2330866" y="365482"/>
                    </a:lnTo>
                    <a:lnTo>
                      <a:pt x="2328961" y="365768"/>
                    </a:lnTo>
                    <a:cubicBezTo>
                      <a:pt x="2325150" y="365673"/>
                      <a:pt x="2323436" y="365006"/>
                      <a:pt x="2325150" y="364340"/>
                    </a:cubicBezTo>
                    <a:cubicBezTo>
                      <a:pt x="2326770" y="363673"/>
                      <a:pt x="2329532" y="362149"/>
                      <a:pt x="2329056" y="361768"/>
                    </a:cubicBezTo>
                    <a:cubicBezTo>
                      <a:pt x="2328579" y="361387"/>
                      <a:pt x="2328008" y="359768"/>
                      <a:pt x="2328865" y="359196"/>
                    </a:cubicBezTo>
                    <a:close/>
                    <a:moveTo>
                      <a:pt x="225554" y="358910"/>
                    </a:moveTo>
                    <a:cubicBezTo>
                      <a:pt x="220411" y="358434"/>
                      <a:pt x="221744" y="362815"/>
                      <a:pt x="219553" y="364435"/>
                    </a:cubicBezTo>
                    <a:cubicBezTo>
                      <a:pt x="218601" y="365101"/>
                      <a:pt x="219363" y="369292"/>
                      <a:pt x="220411" y="369578"/>
                    </a:cubicBezTo>
                    <a:cubicBezTo>
                      <a:pt x="224221" y="370721"/>
                      <a:pt x="223744" y="368054"/>
                      <a:pt x="224221" y="365959"/>
                    </a:cubicBezTo>
                    <a:cubicBezTo>
                      <a:pt x="224602" y="364435"/>
                      <a:pt x="226126" y="363101"/>
                      <a:pt x="227459" y="361863"/>
                    </a:cubicBezTo>
                    <a:lnTo>
                      <a:pt x="230317" y="359005"/>
                    </a:lnTo>
                    <a:cubicBezTo>
                      <a:pt x="228698" y="355862"/>
                      <a:pt x="226697" y="355767"/>
                      <a:pt x="225935" y="358910"/>
                    </a:cubicBezTo>
                    <a:close/>
                    <a:moveTo>
                      <a:pt x="1021082" y="358720"/>
                    </a:moveTo>
                    <a:cubicBezTo>
                      <a:pt x="1020320" y="357672"/>
                      <a:pt x="1017177" y="359386"/>
                      <a:pt x="1014129" y="362530"/>
                    </a:cubicBezTo>
                    <a:lnTo>
                      <a:pt x="1009462" y="361291"/>
                    </a:lnTo>
                    <a:cubicBezTo>
                      <a:pt x="1007652" y="360815"/>
                      <a:pt x="1005937" y="359863"/>
                      <a:pt x="1004033" y="359482"/>
                    </a:cubicBezTo>
                    <a:cubicBezTo>
                      <a:pt x="1002985" y="359291"/>
                      <a:pt x="1000794" y="359577"/>
                      <a:pt x="1000794" y="359767"/>
                    </a:cubicBezTo>
                    <a:cubicBezTo>
                      <a:pt x="1000603" y="360910"/>
                      <a:pt x="1000699" y="362244"/>
                      <a:pt x="1001270" y="363292"/>
                    </a:cubicBezTo>
                    <a:cubicBezTo>
                      <a:pt x="1001746" y="364149"/>
                      <a:pt x="1002890" y="365387"/>
                      <a:pt x="1003842" y="365387"/>
                    </a:cubicBezTo>
                    <a:lnTo>
                      <a:pt x="1008033" y="365768"/>
                    </a:lnTo>
                    <a:cubicBezTo>
                      <a:pt x="1011367" y="367959"/>
                      <a:pt x="1015367" y="370054"/>
                      <a:pt x="1016891" y="370435"/>
                    </a:cubicBezTo>
                    <a:cubicBezTo>
                      <a:pt x="1018415" y="370816"/>
                      <a:pt x="1019844" y="366911"/>
                      <a:pt x="1018987" y="365387"/>
                    </a:cubicBezTo>
                    <a:lnTo>
                      <a:pt x="1016701" y="365387"/>
                    </a:lnTo>
                    <a:lnTo>
                      <a:pt x="1016415" y="365387"/>
                    </a:lnTo>
                    <a:cubicBezTo>
                      <a:pt x="1016129" y="364530"/>
                      <a:pt x="1016891" y="363673"/>
                      <a:pt x="1018225" y="363577"/>
                    </a:cubicBezTo>
                    <a:cubicBezTo>
                      <a:pt x="1019463" y="363482"/>
                      <a:pt x="1021749" y="359863"/>
                      <a:pt x="1021082" y="358720"/>
                    </a:cubicBezTo>
                    <a:close/>
                    <a:moveTo>
                      <a:pt x="2163416" y="357577"/>
                    </a:moveTo>
                    <a:lnTo>
                      <a:pt x="2164178" y="357768"/>
                    </a:lnTo>
                    <a:lnTo>
                      <a:pt x="2169988" y="359292"/>
                    </a:lnTo>
                    <a:cubicBezTo>
                      <a:pt x="2169321" y="363959"/>
                      <a:pt x="2166178" y="366912"/>
                      <a:pt x="2162844" y="365864"/>
                    </a:cubicBezTo>
                    <a:lnTo>
                      <a:pt x="2159606" y="365578"/>
                    </a:lnTo>
                    <a:lnTo>
                      <a:pt x="2157606" y="365388"/>
                    </a:lnTo>
                    <a:cubicBezTo>
                      <a:pt x="2154272" y="365483"/>
                      <a:pt x="2149509" y="366054"/>
                      <a:pt x="2146938" y="366626"/>
                    </a:cubicBezTo>
                    <a:lnTo>
                      <a:pt x="2144557" y="365578"/>
                    </a:lnTo>
                    <a:lnTo>
                      <a:pt x="2142080" y="364530"/>
                    </a:lnTo>
                    <a:cubicBezTo>
                      <a:pt x="2137889" y="363102"/>
                      <a:pt x="2138746" y="360435"/>
                      <a:pt x="2144080" y="358815"/>
                    </a:cubicBezTo>
                    <a:lnTo>
                      <a:pt x="2149319" y="360054"/>
                    </a:lnTo>
                    <a:lnTo>
                      <a:pt x="2153605" y="361101"/>
                    </a:lnTo>
                    <a:cubicBezTo>
                      <a:pt x="2158177" y="359006"/>
                      <a:pt x="2162654" y="357387"/>
                      <a:pt x="2163416" y="357577"/>
                    </a:cubicBezTo>
                    <a:close/>
                    <a:moveTo>
                      <a:pt x="1778415" y="357006"/>
                    </a:moveTo>
                    <a:cubicBezTo>
                      <a:pt x="1779558" y="357577"/>
                      <a:pt x="1781844" y="359196"/>
                      <a:pt x="1782987" y="359673"/>
                    </a:cubicBezTo>
                    <a:cubicBezTo>
                      <a:pt x="1784130" y="360054"/>
                      <a:pt x="1788797" y="365864"/>
                      <a:pt x="1786035" y="367674"/>
                    </a:cubicBezTo>
                    <a:cubicBezTo>
                      <a:pt x="1783272" y="369484"/>
                      <a:pt x="1780129" y="368436"/>
                      <a:pt x="1779081" y="365388"/>
                    </a:cubicBezTo>
                    <a:lnTo>
                      <a:pt x="1778415" y="363197"/>
                    </a:lnTo>
                    <a:lnTo>
                      <a:pt x="1777748" y="361292"/>
                    </a:lnTo>
                    <a:cubicBezTo>
                      <a:pt x="1776891" y="358435"/>
                      <a:pt x="1777272" y="356434"/>
                      <a:pt x="1778415" y="357006"/>
                    </a:cubicBezTo>
                    <a:close/>
                    <a:moveTo>
                      <a:pt x="2203897" y="356815"/>
                    </a:moveTo>
                    <a:cubicBezTo>
                      <a:pt x="2205040" y="355005"/>
                      <a:pt x="2210183" y="360720"/>
                      <a:pt x="2211803" y="361196"/>
                    </a:cubicBezTo>
                    <a:lnTo>
                      <a:pt x="2213136" y="361006"/>
                    </a:lnTo>
                    <a:lnTo>
                      <a:pt x="2214850" y="360720"/>
                    </a:lnTo>
                    <a:cubicBezTo>
                      <a:pt x="2216374" y="359768"/>
                      <a:pt x="2213422" y="362720"/>
                      <a:pt x="2211707" y="364054"/>
                    </a:cubicBezTo>
                    <a:cubicBezTo>
                      <a:pt x="2210088" y="365387"/>
                      <a:pt x="2207802" y="365578"/>
                      <a:pt x="2206659" y="364530"/>
                    </a:cubicBezTo>
                    <a:cubicBezTo>
                      <a:pt x="2205516" y="363482"/>
                      <a:pt x="2202754" y="358529"/>
                      <a:pt x="2203897" y="356815"/>
                    </a:cubicBezTo>
                    <a:close/>
                    <a:moveTo>
                      <a:pt x="143357" y="356379"/>
                    </a:moveTo>
                    <a:lnTo>
                      <a:pt x="143830" y="356529"/>
                    </a:lnTo>
                    <a:lnTo>
                      <a:pt x="143830" y="356708"/>
                    </a:lnTo>
                    <a:close/>
                    <a:moveTo>
                      <a:pt x="2195229" y="356148"/>
                    </a:moveTo>
                    <a:lnTo>
                      <a:pt x="2191419" y="360053"/>
                    </a:lnTo>
                    <a:lnTo>
                      <a:pt x="2188085" y="363482"/>
                    </a:lnTo>
                    <a:cubicBezTo>
                      <a:pt x="2192181" y="363863"/>
                      <a:pt x="2188275" y="367292"/>
                      <a:pt x="2186847" y="365006"/>
                    </a:cubicBezTo>
                    <a:cubicBezTo>
                      <a:pt x="2185323" y="362720"/>
                      <a:pt x="2183037" y="362530"/>
                      <a:pt x="2181703" y="364625"/>
                    </a:cubicBezTo>
                    <a:lnTo>
                      <a:pt x="2180370" y="365864"/>
                    </a:lnTo>
                    <a:lnTo>
                      <a:pt x="2179513" y="366721"/>
                    </a:lnTo>
                    <a:cubicBezTo>
                      <a:pt x="2177988" y="367292"/>
                      <a:pt x="2176369" y="367102"/>
                      <a:pt x="2175893" y="366340"/>
                    </a:cubicBezTo>
                    <a:cubicBezTo>
                      <a:pt x="2175417" y="365578"/>
                      <a:pt x="2176369" y="363101"/>
                      <a:pt x="2177417" y="361768"/>
                    </a:cubicBezTo>
                    <a:cubicBezTo>
                      <a:pt x="2178465" y="360434"/>
                      <a:pt x="2182656" y="357767"/>
                      <a:pt x="2184370" y="358529"/>
                    </a:cubicBezTo>
                    <a:cubicBezTo>
                      <a:pt x="2186085" y="359291"/>
                      <a:pt x="2191895" y="354529"/>
                      <a:pt x="2195229" y="356148"/>
                    </a:cubicBezTo>
                    <a:close/>
                    <a:moveTo>
                      <a:pt x="2366679" y="355481"/>
                    </a:moveTo>
                    <a:cubicBezTo>
                      <a:pt x="2368394" y="356529"/>
                      <a:pt x="2369060" y="358053"/>
                      <a:pt x="2368775" y="358338"/>
                    </a:cubicBezTo>
                    <a:cubicBezTo>
                      <a:pt x="2368489" y="358624"/>
                      <a:pt x="2367346" y="358910"/>
                      <a:pt x="2366203" y="358910"/>
                    </a:cubicBezTo>
                    <a:cubicBezTo>
                      <a:pt x="2365155" y="358910"/>
                      <a:pt x="2361535" y="359862"/>
                      <a:pt x="2361250" y="361006"/>
                    </a:cubicBezTo>
                    <a:cubicBezTo>
                      <a:pt x="2360964" y="362149"/>
                      <a:pt x="2359630" y="365292"/>
                      <a:pt x="2358678" y="365673"/>
                    </a:cubicBezTo>
                    <a:lnTo>
                      <a:pt x="2358107" y="365482"/>
                    </a:lnTo>
                    <a:lnTo>
                      <a:pt x="2354772" y="364530"/>
                    </a:lnTo>
                    <a:cubicBezTo>
                      <a:pt x="2351154" y="363387"/>
                      <a:pt x="2350105" y="362720"/>
                      <a:pt x="2352487" y="363101"/>
                    </a:cubicBezTo>
                    <a:cubicBezTo>
                      <a:pt x="2354868" y="363482"/>
                      <a:pt x="2358678" y="357291"/>
                      <a:pt x="2362107" y="356148"/>
                    </a:cubicBezTo>
                    <a:lnTo>
                      <a:pt x="2365441" y="355672"/>
                    </a:lnTo>
                    <a:close/>
                    <a:moveTo>
                      <a:pt x="1424847" y="355195"/>
                    </a:moveTo>
                    <a:lnTo>
                      <a:pt x="1423609" y="355386"/>
                    </a:lnTo>
                    <a:lnTo>
                      <a:pt x="1420180" y="356053"/>
                    </a:lnTo>
                    <a:cubicBezTo>
                      <a:pt x="1415893" y="357291"/>
                      <a:pt x="1412369" y="359196"/>
                      <a:pt x="1412274" y="360434"/>
                    </a:cubicBezTo>
                    <a:cubicBezTo>
                      <a:pt x="1412179" y="361577"/>
                      <a:pt x="1413036" y="364720"/>
                      <a:pt x="1413608" y="364911"/>
                    </a:cubicBezTo>
                    <a:cubicBezTo>
                      <a:pt x="1414179" y="365101"/>
                      <a:pt x="1415989" y="365006"/>
                      <a:pt x="1416275" y="364244"/>
                    </a:cubicBezTo>
                    <a:lnTo>
                      <a:pt x="1416370" y="363577"/>
                    </a:lnTo>
                    <a:cubicBezTo>
                      <a:pt x="1416465" y="362815"/>
                      <a:pt x="1416084" y="361482"/>
                      <a:pt x="1416275" y="361482"/>
                    </a:cubicBezTo>
                    <a:cubicBezTo>
                      <a:pt x="1419323" y="360625"/>
                      <a:pt x="1422466" y="360148"/>
                      <a:pt x="1425418" y="359196"/>
                    </a:cubicBezTo>
                    <a:lnTo>
                      <a:pt x="1426466" y="358815"/>
                    </a:lnTo>
                    <a:cubicBezTo>
                      <a:pt x="1427228" y="357481"/>
                      <a:pt x="1426466" y="355862"/>
                      <a:pt x="1424847" y="355195"/>
                    </a:cubicBezTo>
                    <a:close/>
                    <a:moveTo>
                      <a:pt x="1137859" y="355005"/>
                    </a:moveTo>
                    <a:cubicBezTo>
                      <a:pt x="1136240" y="354052"/>
                      <a:pt x="1135668" y="356148"/>
                      <a:pt x="1136811" y="359577"/>
                    </a:cubicBezTo>
                    <a:lnTo>
                      <a:pt x="1130429" y="359386"/>
                    </a:lnTo>
                    <a:lnTo>
                      <a:pt x="1130048" y="359386"/>
                    </a:lnTo>
                    <a:cubicBezTo>
                      <a:pt x="1129572" y="361196"/>
                      <a:pt x="1130239" y="363101"/>
                      <a:pt x="1131572" y="363673"/>
                    </a:cubicBezTo>
                    <a:lnTo>
                      <a:pt x="1132429" y="363387"/>
                    </a:lnTo>
                    <a:lnTo>
                      <a:pt x="1136525" y="362149"/>
                    </a:lnTo>
                    <a:cubicBezTo>
                      <a:pt x="1141097" y="360339"/>
                      <a:pt x="1139573" y="355957"/>
                      <a:pt x="1137859" y="355005"/>
                    </a:cubicBezTo>
                    <a:close/>
                    <a:moveTo>
                      <a:pt x="98586" y="354815"/>
                    </a:moveTo>
                    <a:cubicBezTo>
                      <a:pt x="100968" y="356148"/>
                      <a:pt x="98301" y="362435"/>
                      <a:pt x="94205" y="361196"/>
                    </a:cubicBezTo>
                    <a:cubicBezTo>
                      <a:pt x="90109" y="359958"/>
                      <a:pt x="87918" y="358053"/>
                      <a:pt x="89347" y="356815"/>
                    </a:cubicBezTo>
                    <a:cubicBezTo>
                      <a:pt x="90776" y="355577"/>
                      <a:pt x="96205" y="353576"/>
                      <a:pt x="98586" y="354815"/>
                    </a:cubicBezTo>
                    <a:close/>
                    <a:moveTo>
                      <a:pt x="140020" y="354052"/>
                    </a:moveTo>
                    <a:lnTo>
                      <a:pt x="143357" y="356379"/>
                    </a:lnTo>
                    <a:lnTo>
                      <a:pt x="141734" y="355862"/>
                    </a:lnTo>
                    <a:lnTo>
                      <a:pt x="140115" y="355767"/>
                    </a:lnTo>
                    <a:cubicBezTo>
                      <a:pt x="138210" y="355862"/>
                      <a:pt x="136876" y="355195"/>
                      <a:pt x="137067" y="354338"/>
                    </a:cubicBezTo>
                    <a:lnTo>
                      <a:pt x="137162" y="354338"/>
                    </a:lnTo>
                    <a:close/>
                    <a:moveTo>
                      <a:pt x="1752221" y="353195"/>
                    </a:moveTo>
                    <a:cubicBezTo>
                      <a:pt x="1749840" y="354719"/>
                      <a:pt x="1747554" y="353290"/>
                      <a:pt x="1745554" y="353767"/>
                    </a:cubicBezTo>
                    <a:lnTo>
                      <a:pt x="1742506" y="354529"/>
                    </a:lnTo>
                    <a:cubicBezTo>
                      <a:pt x="1739648" y="356243"/>
                      <a:pt x="1738219" y="359101"/>
                      <a:pt x="1739458" y="361006"/>
                    </a:cubicBezTo>
                    <a:cubicBezTo>
                      <a:pt x="1740601" y="362815"/>
                      <a:pt x="1745554" y="367006"/>
                      <a:pt x="1746982" y="364816"/>
                    </a:cubicBezTo>
                    <a:cubicBezTo>
                      <a:pt x="1748411" y="362625"/>
                      <a:pt x="1752793" y="357291"/>
                      <a:pt x="1754031" y="357481"/>
                    </a:cubicBezTo>
                    <a:lnTo>
                      <a:pt x="1754888" y="358053"/>
                    </a:lnTo>
                    <a:cubicBezTo>
                      <a:pt x="1756603" y="359386"/>
                      <a:pt x="1758698" y="360339"/>
                      <a:pt x="1760031" y="358339"/>
                    </a:cubicBezTo>
                    <a:cubicBezTo>
                      <a:pt x="1760604" y="357481"/>
                      <a:pt x="1759175" y="355100"/>
                      <a:pt x="1757841" y="354243"/>
                    </a:cubicBezTo>
                    <a:cubicBezTo>
                      <a:pt x="1756413" y="353290"/>
                      <a:pt x="1753269" y="352528"/>
                      <a:pt x="1752221" y="353195"/>
                    </a:cubicBezTo>
                    <a:close/>
                    <a:moveTo>
                      <a:pt x="744762" y="352148"/>
                    </a:moveTo>
                    <a:cubicBezTo>
                      <a:pt x="748763" y="351671"/>
                      <a:pt x="750382" y="354053"/>
                      <a:pt x="748477" y="357577"/>
                    </a:cubicBezTo>
                    <a:lnTo>
                      <a:pt x="743619" y="357101"/>
                    </a:lnTo>
                    <a:lnTo>
                      <a:pt x="739714" y="356720"/>
                    </a:lnTo>
                    <a:cubicBezTo>
                      <a:pt x="735523" y="355386"/>
                      <a:pt x="734952" y="354148"/>
                      <a:pt x="738476" y="353767"/>
                    </a:cubicBezTo>
                    <a:lnTo>
                      <a:pt x="741428" y="353005"/>
                    </a:lnTo>
                    <a:close/>
                    <a:moveTo>
                      <a:pt x="1479140" y="351862"/>
                    </a:moveTo>
                    <a:cubicBezTo>
                      <a:pt x="1478473" y="351385"/>
                      <a:pt x="1477806" y="352147"/>
                      <a:pt x="1477616" y="353576"/>
                    </a:cubicBezTo>
                    <a:cubicBezTo>
                      <a:pt x="1477425" y="355005"/>
                      <a:pt x="1469043" y="356434"/>
                      <a:pt x="1464757" y="357958"/>
                    </a:cubicBezTo>
                    <a:lnTo>
                      <a:pt x="1460756" y="355100"/>
                    </a:lnTo>
                    <a:cubicBezTo>
                      <a:pt x="1460566" y="355005"/>
                      <a:pt x="1459232" y="355576"/>
                      <a:pt x="1458851" y="356148"/>
                    </a:cubicBezTo>
                    <a:cubicBezTo>
                      <a:pt x="1458470" y="356719"/>
                      <a:pt x="1458661" y="357481"/>
                      <a:pt x="1458851" y="358148"/>
                    </a:cubicBezTo>
                    <a:cubicBezTo>
                      <a:pt x="1458946" y="358529"/>
                      <a:pt x="1471424" y="360434"/>
                      <a:pt x="1471805" y="360148"/>
                    </a:cubicBezTo>
                    <a:lnTo>
                      <a:pt x="1475234" y="358148"/>
                    </a:lnTo>
                    <a:cubicBezTo>
                      <a:pt x="1478949" y="355957"/>
                      <a:pt x="1479806" y="352338"/>
                      <a:pt x="1479140" y="351862"/>
                    </a:cubicBezTo>
                    <a:close/>
                    <a:moveTo>
                      <a:pt x="790482" y="351005"/>
                    </a:moveTo>
                    <a:cubicBezTo>
                      <a:pt x="791339" y="350815"/>
                      <a:pt x="793149" y="351481"/>
                      <a:pt x="793435" y="352053"/>
                    </a:cubicBezTo>
                    <a:cubicBezTo>
                      <a:pt x="793816" y="352720"/>
                      <a:pt x="793340" y="354434"/>
                      <a:pt x="792673" y="354625"/>
                    </a:cubicBezTo>
                    <a:cubicBezTo>
                      <a:pt x="790482" y="355291"/>
                      <a:pt x="787529" y="355101"/>
                      <a:pt x="788292" y="358244"/>
                    </a:cubicBezTo>
                    <a:cubicBezTo>
                      <a:pt x="788292" y="358339"/>
                      <a:pt x="785434" y="359387"/>
                      <a:pt x="784005" y="359197"/>
                    </a:cubicBezTo>
                    <a:lnTo>
                      <a:pt x="780576" y="358816"/>
                    </a:lnTo>
                    <a:cubicBezTo>
                      <a:pt x="779243" y="356244"/>
                      <a:pt x="781910" y="353101"/>
                      <a:pt x="786386" y="351862"/>
                    </a:cubicBezTo>
                    <a:close/>
                    <a:moveTo>
                      <a:pt x="1091472" y="351004"/>
                    </a:moveTo>
                    <a:cubicBezTo>
                      <a:pt x="1089567" y="353671"/>
                      <a:pt x="1090043" y="357672"/>
                      <a:pt x="1092520" y="359863"/>
                    </a:cubicBezTo>
                    <a:lnTo>
                      <a:pt x="1095473" y="360339"/>
                    </a:lnTo>
                    <a:lnTo>
                      <a:pt x="1098997" y="360815"/>
                    </a:lnTo>
                    <a:cubicBezTo>
                      <a:pt x="1100235" y="363292"/>
                      <a:pt x="1103474" y="364149"/>
                      <a:pt x="1106236" y="362625"/>
                    </a:cubicBezTo>
                    <a:lnTo>
                      <a:pt x="1108617" y="361291"/>
                    </a:lnTo>
                    <a:cubicBezTo>
                      <a:pt x="1110903" y="360053"/>
                      <a:pt x="1111856" y="355862"/>
                      <a:pt x="1110046" y="355576"/>
                    </a:cubicBezTo>
                    <a:cubicBezTo>
                      <a:pt x="1106236" y="354910"/>
                      <a:pt x="1103283" y="351004"/>
                      <a:pt x="1098806" y="353386"/>
                    </a:cubicBezTo>
                    <a:cubicBezTo>
                      <a:pt x="1097568" y="354052"/>
                      <a:pt x="1096996" y="355386"/>
                      <a:pt x="1095092" y="353862"/>
                    </a:cubicBezTo>
                    <a:close/>
                    <a:moveTo>
                      <a:pt x="1345694" y="347004"/>
                    </a:moveTo>
                    <a:cubicBezTo>
                      <a:pt x="1343980" y="346337"/>
                      <a:pt x="1340360" y="349004"/>
                      <a:pt x="1337693" y="350242"/>
                    </a:cubicBezTo>
                    <a:lnTo>
                      <a:pt x="1337408" y="350338"/>
                    </a:lnTo>
                    <a:cubicBezTo>
                      <a:pt x="1337693" y="351290"/>
                      <a:pt x="1339693" y="351671"/>
                      <a:pt x="1341979" y="351100"/>
                    </a:cubicBezTo>
                    <a:lnTo>
                      <a:pt x="1344075" y="350909"/>
                    </a:lnTo>
                    <a:lnTo>
                      <a:pt x="1346075" y="350719"/>
                    </a:lnTo>
                    <a:cubicBezTo>
                      <a:pt x="1348552" y="350814"/>
                      <a:pt x="1350266" y="351481"/>
                      <a:pt x="1349790" y="352147"/>
                    </a:cubicBezTo>
                    <a:cubicBezTo>
                      <a:pt x="1349218" y="352909"/>
                      <a:pt x="1351885" y="354624"/>
                      <a:pt x="1353219" y="354624"/>
                    </a:cubicBezTo>
                    <a:cubicBezTo>
                      <a:pt x="1354552" y="354624"/>
                      <a:pt x="1352838" y="351862"/>
                      <a:pt x="1349504" y="348433"/>
                    </a:cubicBezTo>
                    <a:close/>
                    <a:moveTo>
                      <a:pt x="1650875" y="346051"/>
                    </a:moveTo>
                    <a:cubicBezTo>
                      <a:pt x="1649351" y="346623"/>
                      <a:pt x="1639826" y="349671"/>
                      <a:pt x="1636969" y="349861"/>
                    </a:cubicBezTo>
                    <a:cubicBezTo>
                      <a:pt x="1634111" y="350052"/>
                      <a:pt x="1634968" y="350528"/>
                      <a:pt x="1638969" y="350909"/>
                    </a:cubicBezTo>
                    <a:cubicBezTo>
                      <a:pt x="1642969" y="351290"/>
                      <a:pt x="1654019" y="351862"/>
                      <a:pt x="1654304" y="351195"/>
                    </a:cubicBezTo>
                    <a:cubicBezTo>
                      <a:pt x="1654590" y="350528"/>
                      <a:pt x="1655638" y="348242"/>
                      <a:pt x="1655066" y="347575"/>
                    </a:cubicBezTo>
                    <a:cubicBezTo>
                      <a:pt x="1654590" y="346909"/>
                      <a:pt x="1652494" y="345480"/>
                      <a:pt x="1650875" y="346051"/>
                    </a:cubicBezTo>
                    <a:close/>
                    <a:moveTo>
                      <a:pt x="1020403" y="345629"/>
                    </a:moveTo>
                    <a:lnTo>
                      <a:pt x="1019844" y="346242"/>
                    </a:lnTo>
                    <a:lnTo>
                      <a:pt x="1018225" y="347480"/>
                    </a:lnTo>
                    <a:lnTo>
                      <a:pt x="1015367" y="349766"/>
                    </a:lnTo>
                    <a:cubicBezTo>
                      <a:pt x="1011557" y="349099"/>
                      <a:pt x="1006033" y="346623"/>
                      <a:pt x="1004985" y="345766"/>
                    </a:cubicBezTo>
                    <a:close/>
                    <a:moveTo>
                      <a:pt x="1238252" y="344623"/>
                    </a:moveTo>
                    <a:cubicBezTo>
                      <a:pt x="1236538" y="345004"/>
                      <a:pt x="1233204" y="346909"/>
                      <a:pt x="1230823" y="348814"/>
                    </a:cubicBezTo>
                    <a:lnTo>
                      <a:pt x="1227870" y="348528"/>
                    </a:lnTo>
                    <a:lnTo>
                      <a:pt x="1223965" y="348147"/>
                    </a:lnTo>
                    <a:cubicBezTo>
                      <a:pt x="1221488" y="350147"/>
                      <a:pt x="1219107" y="353481"/>
                      <a:pt x="1218535" y="355481"/>
                    </a:cubicBezTo>
                    <a:cubicBezTo>
                      <a:pt x="1217964" y="357481"/>
                      <a:pt x="1223393" y="359291"/>
                      <a:pt x="1223203" y="357386"/>
                    </a:cubicBezTo>
                    <a:cubicBezTo>
                      <a:pt x="1222917" y="355576"/>
                      <a:pt x="1229299" y="358243"/>
                      <a:pt x="1229299" y="360053"/>
                    </a:cubicBezTo>
                    <a:cubicBezTo>
                      <a:pt x="1229299" y="361958"/>
                      <a:pt x="1231394" y="363387"/>
                      <a:pt x="1234061" y="363387"/>
                    </a:cubicBezTo>
                    <a:lnTo>
                      <a:pt x="1235776" y="363482"/>
                    </a:lnTo>
                    <a:lnTo>
                      <a:pt x="1237109" y="363577"/>
                    </a:lnTo>
                    <a:cubicBezTo>
                      <a:pt x="1238728" y="364054"/>
                      <a:pt x="1237871" y="362149"/>
                      <a:pt x="1235204" y="359291"/>
                    </a:cubicBezTo>
                    <a:lnTo>
                      <a:pt x="1232823" y="356719"/>
                    </a:lnTo>
                    <a:lnTo>
                      <a:pt x="1232537" y="356434"/>
                    </a:lnTo>
                    <a:cubicBezTo>
                      <a:pt x="1232823" y="355481"/>
                      <a:pt x="1233966" y="355005"/>
                      <a:pt x="1235109" y="355386"/>
                    </a:cubicBezTo>
                    <a:cubicBezTo>
                      <a:pt x="1236252" y="355767"/>
                      <a:pt x="1239205" y="355672"/>
                      <a:pt x="1239776" y="354433"/>
                    </a:cubicBezTo>
                    <a:cubicBezTo>
                      <a:pt x="1240252" y="353195"/>
                      <a:pt x="1241491" y="348433"/>
                      <a:pt x="1240919" y="346337"/>
                    </a:cubicBezTo>
                    <a:lnTo>
                      <a:pt x="1239109" y="345194"/>
                    </a:lnTo>
                    <a:close/>
                    <a:moveTo>
                      <a:pt x="1947988" y="341213"/>
                    </a:moveTo>
                    <a:lnTo>
                      <a:pt x="1952437" y="341860"/>
                    </a:lnTo>
                    <a:cubicBezTo>
                      <a:pt x="1953103" y="341098"/>
                      <a:pt x="1951104" y="340908"/>
                      <a:pt x="1947960" y="341384"/>
                    </a:cubicBezTo>
                    <a:close/>
                    <a:moveTo>
                      <a:pt x="364429" y="340527"/>
                    </a:moveTo>
                    <a:cubicBezTo>
                      <a:pt x="363286" y="340527"/>
                      <a:pt x="361762" y="340717"/>
                      <a:pt x="361190" y="341289"/>
                    </a:cubicBezTo>
                    <a:lnTo>
                      <a:pt x="360524" y="341956"/>
                    </a:lnTo>
                    <a:cubicBezTo>
                      <a:pt x="360619" y="343194"/>
                      <a:pt x="359571" y="346051"/>
                      <a:pt x="358142" y="348337"/>
                    </a:cubicBezTo>
                    <a:lnTo>
                      <a:pt x="352332" y="347385"/>
                    </a:lnTo>
                    <a:lnTo>
                      <a:pt x="349951" y="347004"/>
                    </a:lnTo>
                    <a:cubicBezTo>
                      <a:pt x="347189" y="348052"/>
                      <a:pt x="346903" y="348814"/>
                      <a:pt x="349570" y="348718"/>
                    </a:cubicBezTo>
                    <a:cubicBezTo>
                      <a:pt x="352141" y="348528"/>
                      <a:pt x="357666" y="352719"/>
                      <a:pt x="358904" y="352433"/>
                    </a:cubicBezTo>
                    <a:cubicBezTo>
                      <a:pt x="360142" y="352147"/>
                      <a:pt x="362428" y="349480"/>
                      <a:pt x="363191" y="347861"/>
                    </a:cubicBezTo>
                    <a:cubicBezTo>
                      <a:pt x="363952" y="346242"/>
                      <a:pt x="365381" y="341289"/>
                      <a:pt x="364905" y="340527"/>
                    </a:cubicBezTo>
                    <a:close/>
                    <a:moveTo>
                      <a:pt x="1100330" y="339574"/>
                    </a:moveTo>
                    <a:lnTo>
                      <a:pt x="1100330" y="339578"/>
                    </a:lnTo>
                    <a:lnTo>
                      <a:pt x="1089567" y="340051"/>
                    </a:lnTo>
                    <a:lnTo>
                      <a:pt x="1084995" y="342241"/>
                    </a:lnTo>
                    <a:cubicBezTo>
                      <a:pt x="1083566" y="343003"/>
                      <a:pt x="1086424" y="344718"/>
                      <a:pt x="1096616" y="346623"/>
                    </a:cubicBezTo>
                    <a:lnTo>
                      <a:pt x="1097663" y="346813"/>
                    </a:lnTo>
                    <a:cubicBezTo>
                      <a:pt x="1099092" y="346432"/>
                      <a:pt x="1100330" y="344527"/>
                      <a:pt x="1100330" y="342527"/>
                    </a:cubicBezTo>
                    <a:lnTo>
                      <a:pt x="1100330" y="340813"/>
                    </a:lnTo>
                    <a:lnTo>
                      <a:pt x="1100330" y="339578"/>
                    </a:lnTo>
                    <a:lnTo>
                      <a:pt x="1100426" y="339574"/>
                    </a:lnTo>
                    <a:close/>
                    <a:moveTo>
                      <a:pt x="1401225" y="339384"/>
                    </a:moveTo>
                    <a:cubicBezTo>
                      <a:pt x="1399796" y="343384"/>
                      <a:pt x="1405321" y="347385"/>
                      <a:pt x="1413322" y="348242"/>
                    </a:cubicBezTo>
                    <a:lnTo>
                      <a:pt x="1418370" y="346147"/>
                    </a:lnTo>
                    <a:lnTo>
                      <a:pt x="1423704" y="344051"/>
                    </a:lnTo>
                    <a:cubicBezTo>
                      <a:pt x="1425418" y="346528"/>
                      <a:pt x="1427609" y="347671"/>
                      <a:pt x="1428752" y="346432"/>
                    </a:cubicBezTo>
                    <a:cubicBezTo>
                      <a:pt x="1429800" y="345194"/>
                      <a:pt x="1425037" y="341384"/>
                      <a:pt x="1423990" y="340908"/>
                    </a:cubicBezTo>
                    <a:cubicBezTo>
                      <a:pt x="1422942" y="340432"/>
                      <a:pt x="1417608" y="341098"/>
                      <a:pt x="1415417" y="340527"/>
                    </a:cubicBezTo>
                    <a:lnTo>
                      <a:pt x="1413322" y="340432"/>
                    </a:lnTo>
                    <a:cubicBezTo>
                      <a:pt x="1411321" y="340336"/>
                      <a:pt x="1408845" y="341765"/>
                      <a:pt x="1407226" y="341289"/>
                    </a:cubicBezTo>
                    <a:close/>
                    <a:moveTo>
                      <a:pt x="1074994" y="338812"/>
                    </a:moveTo>
                    <a:cubicBezTo>
                      <a:pt x="1073089" y="338812"/>
                      <a:pt x="1072232" y="341194"/>
                      <a:pt x="1073089" y="344146"/>
                    </a:cubicBezTo>
                    <a:lnTo>
                      <a:pt x="1074899" y="345480"/>
                    </a:lnTo>
                    <a:lnTo>
                      <a:pt x="1076518" y="346623"/>
                    </a:lnTo>
                    <a:cubicBezTo>
                      <a:pt x="1079566" y="346623"/>
                      <a:pt x="1082042" y="345289"/>
                      <a:pt x="1082042" y="343765"/>
                    </a:cubicBezTo>
                    <a:cubicBezTo>
                      <a:pt x="1082042" y="342241"/>
                      <a:pt x="1076899" y="338812"/>
                      <a:pt x="1074994" y="338812"/>
                    </a:cubicBezTo>
                    <a:close/>
                    <a:moveTo>
                      <a:pt x="1502952" y="338717"/>
                    </a:moveTo>
                    <a:cubicBezTo>
                      <a:pt x="1500761" y="338717"/>
                      <a:pt x="1501809" y="342051"/>
                      <a:pt x="1505143" y="346051"/>
                    </a:cubicBezTo>
                    <a:lnTo>
                      <a:pt x="1508667" y="348147"/>
                    </a:lnTo>
                    <a:cubicBezTo>
                      <a:pt x="1510667" y="349290"/>
                      <a:pt x="1516668" y="349004"/>
                      <a:pt x="1517620" y="347671"/>
                    </a:cubicBezTo>
                    <a:cubicBezTo>
                      <a:pt x="1520287" y="344146"/>
                      <a:pt x="1514477" y="345099"/>
                      <a:pt x="1512763" y="343670"/>
                    </a:cubicBezTo>
                    <a:lnTo>
                      <a:pt x="1511620" y="342622"/>
                    </a:lnTo>
                    <a:cubicBezTo>
                      <a:pt x="1509524" y="342051"/>
                      <a:pt x="1508191" y="341194"/>
                      <a:pt x="1508572" y="340813"/>
                    </a:cubicBezTo>
                    <a:cubicBezTo>
                      <a:pt x="1509048" y="340336"/>
                      <a:pt x="1505143" y="338717"/>
                      <a:pt x="1502952" y="338717"/>
                    </a:cubicBezTo>
                    <a:close/>
                    <a:moveTo>
                      <a:pt x="938786" y="338622"/>
                    </a:moveTo>
                    <a:lnTo>
                      <a:pt x="937929" y="339384"/>
                    </a:lnTo>
                    <a:lnTo>
                      <a:pt x="937167" y="339955"/>
                    </a:lnTo>
                    <a:cubicBezTo>
                      <a:pt x="935834" y="340146"/>
                      <a:pt x="932214" y="339955"/>
                      <a:pt x="929166" y="339574"/>
                    </a:cubicBezTo>
                    <a:cubicBezTo>
                      <a:pt x="926118" y="339193"/>
                      <a:pt x="918117" y="339479"/>
                      <a:pt x="917926" y="341194"/>
                    </a:cubicBezTo>
                    <a:cubicBezTo>
                      <a:pt x="917641" y="342908"/>
                      <a:pt x="912878" y="340622"/>
                      <a:pt x="912211" y="340908"/>
                    </a:cubicBezTo>
                    <a:cubicBezTo>
                      <a:pt x="911545" y="341194"/>
                      <a:pt x="910497" y="342908"/>
                      <a:pt x="911354" y="344051"/>
                    </a:cubicBezTo>
                    <a:lnTo>
                      <a:pt x="912497" y="344337"/>
                    </a:lnTo>
                    <a:lnTo>
                      <a:pt x="914021" y="344813"/>
                    </a:lnTo>
                    <a:cubicBezTo>
                      <a:pt x="915926" y="344623"/>
                      <a:pt x="920498" y="344146"/>
                      <a:pt x="924308" y="343765"/>
                    </a:cubicBezTo>
                    <a:lnTo>
                      <a:pt x="927642" y="343384"/>
                    </a:lnTo>
                    <a:lnTo>
                      <a:pt x="931738" y="343099"/>
                    </a:lnTo>
                    <a:cubicBezTo>
                      <a:pt x="936595" y="342241"/>
                      <a:pt x="940501" y="340813"/>
                      <a:pt x="940310" y="339860"/>
                    </a:cubicBezTo>
                    <a:cubicBezTo>
                      <a:pt x="940120" y="338908"/>
                      <a:pt x="939262" y="337479"/>
                      <a:pt x="938786" y="338622"/>
                    </a:cubicBezTo>
                    <a:close/>
                    <a:moveTo>
                      <a:pt x="904306" y="338431"/>
                    </a:moveTo>
                    <a:lnTo>
                      <a:pt x="902496" y="339670"/>
                    </a:lnTo>
                    <a:cubicBezTo>
                      <a:pt x="900782" y="341289"/>
                      <a:pt x="900591" y="343575"/>
                      <a:pt x="902020" y="344908"/>
                    </a:cubicBezTo>
                    <a:lnTo>
                      <a:pt x="900686" y="346813"/>
                    </a:lnTo>
                    <a:lnTo>
                      <a:pt x="899448" y="348718"/>
                    </a:lnTo>
                    <a:lnTo>
                      <a:pt x="896758" y="351226"/>
                    </a:lnTo>
                    <a:lnTo>
                      <a:pt x="896329" y="351207"/>
                    </a:lnTo>
                    <a:lnTo>
                      <a:pt x="895542" y="350840"/>
                    </a:lnTo>
                    <a:lnTo>
                      <a:pt x="896043" y="346039"/>
                    </a:lnTo>
                    <a:cubicBezTo>
                      <a:pt x="895543" y="343360"/>
                      <a:pt x="894257" y="341336"/>
                      <a:pt x="892304" y="340622"/>
                    </a:cubicBezTo>
                    <a:lnTo>
                      <a:pt x="888875" y="340527"/>
                    </a:lnTo>
                    <a:cubicBezTo>
                      <a:pt x="884970" y="340432"/>
                      <a:pt x="881065" y="342051"/>
                      <a:pt x="877159" y="342337"/>
                    </a:cubicBezTo>
                    <a:cubicBezTo>
                      <a:pt x="874397" y="342527"/>
                      <a:pt x="871540" y="341860"/>
                      <a:pt x="868682" y="341575"/>
                    </a:cubicBezTo>
                    <a:lnTo>
                      <a:pt x="867730" y="341479"/>
                    </a:lnTo>
                    <a:cubicBezTo>
                      <a:pt x="866777" y="341384"/>
                      <a:pt x="864682" y="341575"/>
                      <a:pt x="863062" y="341765"/>
                    </a:cubicBezTo>
                    <a:cubicBezTo>
                      <a:pt x="861443" y="341956"/>
                      <a:pt x="858491" y="344908"/>
                      <a:pt x="859348" y="346337"/>
                    </a:cubicBezTo>
                    <a:cubicBezTo>
                      <a:pt x="860300" y="347766"/>
                      <a:pt x="857919" y="351671"/>
                      <a:pt x="857824" y="351862"/>
                    </a:cubicBezTo>
                    <a:cubicBezTo>
                      <a:pt x="857728" y="352052"/>
                      <a:pt x="854490" y="351766"/>
                      <a:pt x="850585" y="351385"/>
                    </a:cubicBezTo>
                    <a:lnTo>
                      <a:pt x="847251" y="350814"/>
                    </a:lnTo>
                    <a:cubicBezTo>
                      <a:pt x="846394" y="350623"/>
                      <a:pt x="845346" y="349480"/>
                      <a:pt x="845346" y="348814"/>
                    </a:cubicBezTo>
                    <a:cubicBezTo>
                      <a:pt x="845346" y="348147"/>
                      <a:pt x="846394" y="347004"/>
                      <a:pt x="847251" y="346813"/>
                    </a:cubicBezTo>
                    <a:lnTo>
                      <a:pt x="849061" y="346337"/>
                    </a:lnTo>
                    <a:cubicBezTo>
                      <a:pt x="851442" y="346242"/>
                      <a:pt x="850490" y="343765"/>
                      <a:pt x="846965" y="340813"/>
                    </a:cubicBezTo>
                    <a:lnTo>
                      <a:pt x="843441" y="343289"/>
                    </a:lnTo>
                    <a:cubicBezTo>
                      <a:pt x="841345" y="344718"/>
                      <a:pt x="840965" y="347956"/>
                      <a:pt x="840202" y="350433"/>
                    </a:cubicBezTo>
                    <a:cubicBezTo>
                      <a:pt x="839155" y="353767"/>
                      <a:pt x="843536" y="352528"/>
                      <a:pt x="845060" y="353767"/>
                    </a:cubicBezTo>
                    <a:cubicBezTo>
                      <a:pt x="847537" y="355672"/>
                      <a:pt x="849632" y="359672"/>
                      <a:pt x="854014" y="355481"/>
                    </a:cubicBezTo>
                    <a:lnTo>
                      <a:pt x="854109" y="355386"/>
                    </a:lnTo>
                    <a:cubicBezTo>
                      <a:pt x="854966" y="355862"/>
                      <a:pt x="857252" y="356815"/>
                      <a:pt x="859157" y="357386"/>
                    </a:cubicBezTo>
                    <a:cubicBezTo>
                      <a:pt x="861062" y="358053"/>
                      <a:pt x="863348" y="354624"/>
                      <a:pt x="863348" y="353386"/>
                    </a:cubicBezTo>
                    <a:cubicBezTo>
                      <a:pt x="863348" y="352147"/>
                      <a:pt x="865349" y="348147"/>
                      <a:pt x="867730" y="349766"/>
                    </a:cubicBezTo>
                    <a:cubicBezTo>
                      <a:pt x="870111" y="351290"/>
                      <a:pt x="876112" y="353005"/>
                      <a:pt x="877921" y="351290"/>
                    </a:cubicBezTo>
                    <a:lnTo>
                      <a:pt x="879636" y="351100"/>
                    </a:lnTo>
                    <a:cubicBezTo>
                      <a:pt x="881636" y="350909"/>
                      <a:pt x="883446" y="354624"/>
                      <a:pt x="885827" y="352433"/>
                    </a:cubicBezTo>
                    <a:cubicBezTo>
                      <a:pt x="888780" y="349576"/>
                      <a:pt x="884113" y="348528"/>
                      <a:pt x="882779" y="346718"/>
                    </a:cubicBezTo>
                    <a:lnTo>
                      <a:pt x="882398" y="346242"/>
                    </a:lnTo>
                    <a:cubicBezTo>
                      <a:pt x="881827" y="345194"/>
                      <a:pt x="884303" y="345670"/>
                      <a:pt x="887923" y="347290"/>
                    </a:cubicBezTo>
                    <a:lnTo>
                      <a:pt x="895542" y="350840"/>
                    </a:lnTo>
                    <a:lnTo>
                      <a:pt x="895366" y="352523"/>
                    </a:lnTo>
                    <a:lnTo>
                      <a:pt x="895257" y="352624"/>
                    </a:lnTo>
                    <a:lnTo>
                      <a:pt x="894400" y="351957"/>
                    </a:lnTo>
                    <a:cubicBezTo>
                      <a:pt x="892590" y="350528"/>
                      <a:pt x="890304" y="350052"/>
                      <a:pt x="889256" y="351957"/>
                    </a:cubicBezTo>
                    <a:cubicBezTo>
                      <a:pt x="888209" y="353671"/>
                      <a:pt x="889447" y="354910"/>
                      <a:pt x="892400" y="355100"/>
                    </a:cubicBezTo>
                    <a:lnTo>
                      <a:pt x="895067" y="355386"/>
                    </a:lnTo>
                    <a:lnTo>
                      <a:pt x="895366" y="352523"/>
                    </a:lnTo>
                    <a:lnTo>
                      <a:pt x="896758" y="351226"/>
                    </a:lnTo>
                    <a:lnTo>
                      <a:pt x="902591" y="351481"/>
                    </a:lnTo>
                    <a:lnTo>
                      <a:pt x="903163" y="348909"/>
                    </a:lnTo>
                    <a:lnTo>
                      <a:pt x="907163" y="339670"/>
                    </a:lnTo>
                    <a:cubicBezTo>
                      <a:pt x="906211" y="339193"/>
                      <a:pt x="904592" y="338241"/>
                      <a:pt x="904306" y="338431"/>
                    </a:cubicBezTo>
                    <a:close/>
                    <a:moveTo>
                      <a:pt x="292325" y="338431"/>
                    </a:moveTo>
                    <a:cubicBezTo>
                      <a:pt x="289848" y="337860"/>
                      <a:pt x="288419" y="338622"/>
                      <a:pt x="288324" y="341003"/>
                    </a:cubicBezTo>
                    <a:cubicBezTo>
                      <a:pt x="288324" y="341575"/>
                      <a:pt x="285657" y="342622"/>
                      <a:pt x="284514" y="342432"/>
                    </a:cubicBezTo>
                    <a:lnTo>
                      <a:pt x="278037" y="341289"/>
                    </a:lnTo>
                    <a:cubicBezTo>
                      <a:pt x="276418" y="345575"/>
                      <a:pt x="278513" y="348337"/>
                      <a:pt x="282514" y="347480"/>
                    </a:cubicBezTo>
                    <a:lnTo>
                      <a:pt x="285466" y="346718"/>
                    </a:lnTo>
                    <a:cubicBezTo>
                      <a:pt x="287371" y="346242"/>
                      <a:pt x="288991" y="344908"/>
                      <a:pt x="290896" y="344718"/>
                    </a:cubicBezTo>
                    <a:cubicBezTo>
                      <a:pt x="294229" y="344432"/>
                      <a:pt x="293753" y="342622"/>
                      <a:pt x="293563" y="341003"/>
                    </a:cubicBezTo>
                    <a:cubicBezTo>
                      <a:pt x="293467" y="340051"/>
                      <a:pt x="292991" y="338527"/>
                      <a:pt x="292325" y="338431"/>
                    </a:cubicBezTo>
                    <a:close/>
                    <a:moveTo>
                      <a:pt x="1450565" y="336622"/>
                    </a:moveTo>
                    <a:cubicBezTo>
                      <a:pt x="1449707" y="337765"/>
                      <a:pt x="1446564" y="339955"/>
                      <a:pt x="1445516" y="339193"/>
                    </a:cubicBezTo>
                    <a:cubicBezTo>
                      <a:pt x="1444468" y="338336"/>
                      <a:pt x="1440468" y="337193"/>
                      <a:pt x="1438849" y="338241"/>
                    </a:cubicBezTo>
                    <a:cubicBezTo>
                      <a:pt x="1437229" y="339289"/>
                      <a:pt x="1433801" y="343003"/>
                      <a:pt x="1433705" y="343289"/>
                    </a:cubicBezTo>
                    <a:cubicBezTo>
                      <a:pt x="1433610" y="343575"/>
                      <a:pt x="1434848" y="344337"/>
                      <a:pt x="1436563" y="343956"/>
                    </a:cubicBezTo>
                    <a:cubicBezTo>
                      <a:pt x="1438277" y="343670"/>
                      <a:pt x="1442373" y="343670"/>
                      <a:pt x="1441992" y="344623"/>
                    </a:cubicBezTo>
                    <a:cubicBezTo>
                      <a:pt x="1441611" y="345670"/>
                      <a:pt x="1442468" y="348337"/>
                      <a:pt x="1444659" y="348718"/>
                    </a:cubicBezTo>
                    <a:lnTo>
                      <a:pt x="1446659" y="348718"/>
                    </a:lnTo>
                    <a:lnTo>
                      <a:pt x="1447231" y="348718"/>
                    </a:lnTo>
                    <a:cubicBezTo>
                      <a:pt x="1447898" y="347385"/>
                      <a:pt x="1451898" y="341289"/>
                      <a:pt x="1454279" y="340336"/>
                    </a:cubicBezTo>
                    <a:cubicBezTo>
                      <a:pt x="1456756" y="339384"/>
                      <a:pt x="1458470" y="339670"/>
                      <a:pt x="1458184" y="341003"/>
                    </a:cubicBezTo>
                    <a:lnTo>
                      <a:pt x="1458756" y="341384"/>
                    </a:lnTo>
                    <a:lnTo>
                      <a:pt x="1462947" y="343861"/>
                    </a:lnTo>
                    <a:cubicBezTo>
                      <a:pt x="1470472" y="341289"/>
                      <a:pt x="1475806" y="338146"/>
                      <a:pt x="1474758" y="336812"/>
                    </a:cubicBezTo>
                    <a:cubicBezTo>
                      <a:pt x="1473710" y="335479"/>
                      <a:pt x="1466852" y="337669"/>
                      <a:pt x="1465138" y="337955"/>
                    </a:cubicBezTo>
                    <a:cubicBezTo>
                      <a:pt x="1463423" y="338146"/>
                      <a:pt x="1458566" y="337574"/>
                      <a:pt x="1457042" y="336812"/>
                    </a:cubicBezTo>
                    <a:cubicBezTo>
                      <a:pt x="1455518" y="336145"/>
                      <a:pt x="1451422" y="335574"/>
                      <a:pt x="1450565" y="336622"/>
                    </a:cubicBezTo>
                    <a:close/>
                    <a:moveTo>
                      <a:pt x="1131668" y="336145"/>
                    </a:moveTo>
                    <a:cubicBezTo>
                      <a:pt x="1130525" y="335669"/>
                      <a:pt x="1125286" y="336145"/>
                      <a:pt x="1122809" y="338431"/>
                    </a:cubicBezTo>
                    <a:lnTo>
                      <a:pt x="1118047" y="336431"/>
                    </a:lnTo>
                    <a:cubicBezTo>
                      <a:pt x="1115380" y="335288"/>
                      <a:pt x="1111379" y="336145"/>
                      <a:pt x="1108045" y="336241"/>
                    </a:cubicBezTo>
                    <a:lnTo>
                      <a:pt x="1107379" y="336241"/>
                    </a:lnTo>
                    <a:cubicBezTo>
                      <a:pt x="1106331" y="336717"/>
                      <a:pt x="1105664" y="338336"/>
                      <a:pt x="1105855" y="339670"/>
                    </a:cubicBezTo>
                    <a:cubicBezTo>
                      <a:pt x="1105855" y="341003"/>
                      <a:pt x="1121571" y="340717"/>
                      <a:pt x="1123667" y="341384"/>
                    </a:cubicBezTo>
                    <a:cubicBezTo>
                      <a:pt x="1125762" y="342146"/>
                      <a:pt x="1128429" y="341860"/>
                      <a:pt x="1129572" y="340813"/>
                    </a:cubicBezTo>
                    <a:cubicBezTo>
                      <a:pt x="1130715" y="339765"/>
                      <a:pt x="1132810" y="336622"/>
                      <a:pt x="1131668" y="336145"/>
                    </a:cubicBezTo>
                    <a:close/>
                    <a:moveTo>
                      <a:pt x="1149289" y="335860"/>
                    </a:moveTo>
                    <a:lnTo>
                      <a:pt x="1145669" y="336336"/>
                    </a:lnTo>
                    <a:lnTo>
                      <a:pt x="1142526" y="336717"/>
                    </a:lnTo>
                    <a:cubicBezTo>
                      <a:pt x="1139097" y="338146"/>
                      <a:pt x="1142050" y="342718"/>
                      <a:pt x="1144050" y="343956"/>
                    </a:cubicBezTo>
                    <a:cubicBezTo>
                      <a:pt x="1146050" y="345194"/>
                      <a:pt x="1149765" y="345289"/>
                      <a:pt x="1152146" y="344051"/>
                    </a:cubicBezTo>
                    <a:cubicBezTo>
                      <a:pt x="1154623" y="342813"/>
                      <a:pt x="1153766" y="336050"/>
                      <a:pt x="1149289" y="335860"/>
                    </a:cubicBezTo>
                    <a:close/>
                    <a:moveTo>
                      <a:pt x="963837" y="334145"/>
                    </a:moveTo>
                    <a:cubicBezTo>
                      <a:pt x="961360" y="334145"/>
                      <a:pt x="960313" y="335193"/>
                      <a:pt x="961456" y="336526"/>
                    </a:cubicBezTo>
                    <a:cubicBezTo>
                      <a:pt x="962503" y="337860"/>
                      <a:pt x="969742" y="343003"/>
                      <a:pt x="970409" y="344337"/>
                    </a:cubicBezTo>
                    <a:cubicBezTo>
                      <a:pt x="971076" y="345670"/>
                      <a:pt x="968028" y="345766"/>
                      <a:pt x="963646" y="344527"/>
                    </a:cubicBezTo>
                    <a:lnTo>
                      <a:pt x="961646" y="347575"/>
                    </a:lnTo>
                    <a:lnTo>
                      <a:pt x="960217" y="349671"/>
                    </a:lnTo>
                    <a:cubicBezTo>
                      <a:pt x="959075" y="352528"/>
                      <a:pt x="963742" y="353767"/>
                      <a:pt x="970695" y="352433"/>
                    </a:cubicBezTo>
                    <a:lnTo>
                      <a:pt x="972409" y="352528"/>
                    </a:lnTo>
                    <a:lnTo>
                      <a:pt x="973838" y="352624"/>
                    </a:lnTo>
                    <a:cubicBezTo>
                      <a:pt x="975458" y="352243"/>
                      <a:pt x="976315" y="351576"/>
                      <a:pt x="975934" y="351004"/>
                    </a:cubicBezTo>
                    <a:cubicBezTo>
                      <a:pt x="975458" y="350433"/>
                      <a:pt x="977172" y="346718"/>
                      <a:pt x="980792" y="344146"/>
                    </a:cubicBezTo>
                    <a:lnTo>
                      <a:pt x="974600" y="339574"/>
                    </a:lnTo>
                    <a:lnTo>
                      <a:pt x="973648" y="338908"/>
                    </a:lnTo>
                    <a:cubicBezTo>
                      <a:pt x="972791" y="338146"/>
                      <a:pt x="970695" y="335955"/>
                      <a:pt x="968981" y="334145"/>
                    </a:cubicBezTo>
                    <a:lnTo>
                      <a:pt x="966218" y="334145"/>
                    </a:lnTo>
                    <a:close/>
                    <a:moveTo>
                      <a:pt x="1589820" y="334050"/>
                    </a:moveTo>
                    <a:cubicBezTo>
                      <a:pt x="1585915" y="333574"/>
                      <a:pt x="1575151" y="335574"/>
                      <a:pt x="1573532" y="335002"/>
                    </a:cubicBezTo>
                    <a:cubicBezTo>
                      <a:pt x="1572008" y="334526"/>
                      <a:pt x="1573532" y="339193"/>
                      <a:pt x="1574009" y="340432"/>
                    </a:cubicBezTo>
                    <a:cubicBezTo>
                      <a:pt x="1574485" y="341575"/>
                      <a:pt x="1577723" y="343289"/>
                      <a:pt x="1579914" y="341098"/>
                    </a:cubicBezTo>
                    <a:lnTo>
                      <a:pt x="1582200" y="339670"/>
                    </a:lnTo>
                    <a:lnTo>
                      <a:pt x="1584200" y="338336"/>
                    </a:lnTo>
                    <a:cubicBezTo>
                      <a:pt x="1586867" y="337384"/>
                      <a:pt x="1589725" y="337860"/>
                      <a:pt x="1590582" y="339289"/>
                    </a:cubicBezTo>
                    <a:cubicBezTo>
                      <a:pt x="1591630" y="340622"/>
                      <a:pt x="1595726" y="339479"/>
                      <a:pt x="1596107" y="337860"/>
                    </a:cubicBezTo>
                    <a:cubicBezTo>
                      <a:pt x="1596487" y="336145"/>
                      <a:pt x="1593725" y="334431"/>
                      <a:pt x="1589820" y="334050"/>
                    </a:cubicBezTo>
                    <a:close/>
                    <a:moveTo>
                      <a:pt x="950597" y="333097"/>
                    </a:moveTo>
                    <a:lnTo>
                      <a:pt x="950692" y="340592"/>
                    </a:lnTo>
                    <a:lnTo>
                      <a:pt x="945644" y="336526"/>
                    </a:lnTo>
                    <a:cubicBezTo>
                      <a:pt x="944739" y="336002"/>
                      <a:pt x="945001" y="337122"/>
                      <a:pt x="946144" y="339324"/>
                    </a:cubicBezTo>
                    <a:lnTo>
                      <a:pt x="947810" y="342000"/>
                    </a:lnTo>
                    <a:lnTo>
                      <a:pt x="947073" y="342337"/>
                    </a:lnTo>
                    <a:lnTo>
                      <a:pt x="944501" y="342908"/>
                    </a:lnTo>
                    <a:lnTo>
                      <a:pt x="942215" y="343384"/>
                    </a:lnTo>
                    <a:cubicBezTo>
                      <a:pt x="940406" y="346147"/>
                      <a:pt x="937548" y="346147"/>
                      <a:pt x="935834" y="343289"/>
                    </a:cubicBezTo>
                    <a:lnTo>
                      <a:pt x="932976" y="345861"/>
                    </a:lnTo>
                    <a:cubicBezTo>
                      <a:pt x="929928" y="348528"/>
                      <a:pt x="926690" y="349004"/>
                      <a:pt x="922784" y="348718"/>
                    </a:cubicBezTo>
                    <a:cubicBezTo>
                      <a:pt x="920308" y="348528"/>
                      <a:pt x="917926" y="349861"/>
                      <a:pt x="917165" y="351671"/>
                    </a:cubicBezTo>
                    <a:cubicBezTo>
                      <a:pt x="916784" y="352528"/>
                      <a:pt x="915641" y="353100"/>
                      <a:pt x="914974" y="353957"/>
                    </a:cubicBezTo>
                    <a:lnTo>
                      <a:pt x="913640" y="355576"/>
                    </a:lnTo>
                    <a:cubicBezTo>
                      <a:pt x="912402" y="357481"/>
                      <a:pt x="911259" y="362530"/>
                      <a:pt x="911259" y="366816"/>
                    </a:cubicBezTo>
                    <a:lnTo>
                      <a:pt x="913545" y="367483"/>
                    </a:lnTo>
                    <a:lnTo>
                      <a:pt x="915259" y="367959"/>
                    </a:lnTo>
                    <a:cubicBezTo>
                      <a:pt x="917545" y="367292"/>
                      <a:pt x="919927" y="365387"/>
                      <a:pt x="920593" y="363673"/>
                    </a:cubicBezTo>
                    <a:lnTo>
                      <a:pt x="917355" y="363482"/>
                    </a:lnTo>
                    <a:cubicBezTo>
                      <a:pt x="914117" y="363292"/>
                      <a:pt x="914021" y="361196"/>
                      <a:pt x="915545" y="359958"/>
                    </a:cubicBezTo>
                    <a:lnTo>
                      <a:pt x="918117" y="357862"/>
                    </a:lnTo>
                    <a:cubicBezTo>
                      <a:pt x="921546" y="356053"/>
                      <a:pt x="925642" y="354052"/>
                      <a:pt x="927166" y="353386"/>
                    </a:cubicBezTo>
                    <a:cubicBezTo>
                      <a:pt x="928785" y="352719"/>
                      <a:pt x="933928" y="355195"/>
                      <a:pt x="934881" y="356434"/>
                    </a:cubicBezTo>
                    <a:cubicBezTo>
                      <a:pt x="935929" y="357672"/>
                      <a:pt x="932976" y="361672"/>
                      <a:pt x="932024" y="361672"/>
                    </a:cubicBezTo>
                    <a:cubicBezTo>
                      <a:pt x="930976" y="361672"/>
                      <a:pt x="927737" y="363196"/>
                      <a:pt x="927833" y="365101"/>
                    </a:cubicBezTo>
                    <a:cubicBezTo>
                      <a:pt x="927928" y="367006"/>
                      <a:pt x="931261" y="370340"/>
                      <a:pt x="934881" y="368149"/>
                    </a:cubicBezTo>
                    <a:cubicBezTo>
                      <a:pt x="938500" y="365959"/>
                      <a:pt x="940025" y="353386"/>
                      <a:pt x="941549" y="349480"/>
                    </a:cubicBezTo>
                    <a:lnTo>
                      <a:pt x="944216" y="351100"/>
                    </a:lnTo>
                    <a:cubicBezTo>
                      <a:pt x="948121" y="353481"/>
                      <a:pt x="949168" y="351385"/>
                      <a:pt x="950692" y="349861"/>
                    </a:cubicBezTo>
                    <a:lnTo>
                      <a:pt x="951931" y="348623"/>
                    </a:lnTo>
                    <a:lnTo>
                      <a:pt x="947810" y="342000"/>
                    </a:lnTo>
                    <a:lnTo>
                      <a:pt x="950693" y="340681"/>
                    </a:lnTo>
                    <a:lnTo>
                      <a:pt x="950692" y="340592"/>
                    </a:lnTo>
                    <a:lnTo>
                      <a:pt x="952502" y="342051"/>
                    </a:lnTo>
                    <a:cubicBezTo>
                      <a:pt x="953359" y="343003"/>
                      <a:pt x="958122" y="342337"/>
                      <a:pt x="957550" y="338050"/>
                    </a:cubicBezTo>
                    <a:lnTo>
                      <a:pt x="953741" y="335288"/>
                    </a:lnTo>
                    <a:close/>
                    <a:moveTo>
                      <a:pt x="1665377" y="332216"/>
                    </a:moveTo>
                    <a:cubicBezTo>
                      <a:pt x="1664258" y="332978"/>
                      <a:pt x="1663925" y="334383"/>
                      <a:pt x="1664305" y="335383"/>
                    </a:cubicBezTo>
                    <a:cubicBezTo>
                      <a:pt x="1665068" y="337384"/>
                      <a:pt x="1668020" y="337288"/>
                      <a:pt x="1670878" y="335288"/>
                    </a:cubicBezTo>
                    <a:lnTo>
                      <a:pt x="1673450" y="337955"/>
                    </a:lnTo>
                    <a:cubicBezTo>
                      <a:pt x="1673545" y="338050"/>
                      <a:pt x="1674973" y="337669"/>
                      <a:pt x="1675164" y="337288"/>
                    </a:cubicBezTo>
                    <a:cubicBezTo>
                      <a:pt x="1675450" y="336717"/>
                      <a:pt x="1675545" y="335574"/>
                      <a:pt x="1675164" y="335288"/>
                    </a:cubicBezTo>
                    <a:lnTo>
                      <a:pt x="1671164" y="332907"/>
                    </a:lnTo>
                    <a:cubicBezTo>
                      <a:pt x="1668402" y="331335"/>
                      <a:pt x="1666497" y="331454"/>
                      <a:pt x="1665377" y="332216"/>
                    </a:cubicBezTo>
                    <a:close/>
                    <a:moveTo>
                      <a:pt x="1379603" y="331859"/>
                    </a:moveTo>
                    <a:lnTo>
                      <a:pt x="1379032" y="332050"/>
                    </a:lnTo>
                    <a:cubicBezTo>
                      <a:pt x="1373888" y="333383"/>
                      <a:pt x="1373698" y="334812"/>
                      <a:pt x="1377603" y="338336"/>
                    </a:cubicBezTo>
                    <a:lnTo>
                      <a:pt x="1378556" y="339193"/>
                    </a:lnTo>
                    <a:cubicBezTo>
                      <a:pt x="1379032" y="340622"/>
                      <a:pt x="1380937" y="343575"/>
                      <a:pt x="1382746" y="345766"/>
                    </a:cubicBezTo>
                    <a:lnTo>
                      <a:pt x="1385509" y="344146"/>
                    </a:lnTo>
                    <a:cubicBezTo>
                      <a:pt x="1388557" y="342337"/>
                      <a:pt x="1385890" y="340622"/>
                      <a:pt x="1384080" y="339289"/>
                    </a:cubicBezTo>
                    <a:lnTo>
                      <a:pt x="1382175" y="338050"/>
                    </a:lnTo>
                    <a:cubicBezTo>
                      <a:pt x="1380175" y="336717"/>
                      <a:pt x="1378936" y="335193"/>
                      <a:pt x="1379508" y="334621"/>
                    </a:cubicBezTo>
                    <a:cubicBezTo>
                      <a:pt x="1379984" y="334050"/>
                      <a:pt x="1380365" y="332431"/>
                      <a:pt x="1379603" y="331859"/>
                    </a:cubicBezTo>
                    <a:close/>
                    <a:moveTo>
                      <a:pt x="603601" y="330145"/>
                    </a:moveTo>
                    <a:cubicBezTo>
                      <a:pt x="600934" y="329478"/>
                      <a:pt x="599887" y="330811"/>
                      <a:pt x="600173" y="333002"/>
                    </a:cubicBezTo>
                    <a:lnTo>
                      <a:pt x="600363" y="333193"/>
                    </a:lnTo>
                    <a:cubicBezTo>
                      <a:pt x="599506" y="333859"/>
                      <a:pt x="598077" y="333478"/>
                      <a:pt x="597029" y="332240"/>
                    </a:cubicBezTo>
                    <a:cubicBezTo>
                      <a:pt x="596077" y="331002"/>
                      <a:pt x="591791" y="329954"/>
                      <a:pt x="589504" y="332431"/>
                    </a:cubicBezTo>
                    <a:lnTo>
                      <a:pt x="591505" y="336145"/>
                    </a:lnTo>
                    <a:cubicBezTo>
                      <a:pt x="592552" y="338050"/>
                      <a:pt x="589219" y="339193"/>
                      <a:pt x="592076" y="341670"/>
                    </a:cubicBezTo>
                    <a:lnTo>
                      <a:pt x="595315" y="344432"/>
                    </a:lnTo>
                    <a:cubicBezTo>
                      <a:pt x="590457" y="345861"/>
                      <a:pt x="588457" y="347099"/>
                      <a:pt x="590743" y="347194"/>
                    </a:cubicBezTo>
                    <a:cubicBezTo>
                      <a:pt x="593029" y="347290"/>
                      <a:pt x="597791" y="348433"/>
                      <a:pt x="597791" y="345861"/>
                    </a:cubicBezTo>
                    <a:cubicBezTo>
                      <a:pt x="597791" y="343289"/>
                      <a:pt x="598077" y="336431"/>
                      <a:pt x="598363" y="336431"/>
                    </a:cubicBezTo>
                    <a:cubicBezTo>
                      <a:pt x="598649" y="336431"/>
                      <a:pt x="599696" y="337288"/>
                      <a:pt x="599982" y="338431"/>
                    </a:cubicBezTo>
                    <a:cubicBezTo>
                      <a:pt x="600268" y="339574"/>
                      <a:pt x="602268" y="342527"/>
                      <a:pt x="603792" y="342337"/>
                    </a:cubicBezTo>
                    <a:lnTo>
                      <a:pt x="604840" y="342051"/>
                    </a:lnTo>
                    <a:lnTo>
                      <a:pt x="606364" y="341575"/>
                    </a:lnTo>
                    <a:cubicBezTo>
                      <a:pt x="608554" y="340717"/>
                      <a:pt x="606745" y="338717"/>
                      <a:pt x="602363" y="337003"/>
                    </a:cubicBezTo>
                    <a:lnTo>
                      <a:pt x="603411" y="334812"/>
                    </a:lnTo>
                    <a:cubicBezTo>
                      <a:pt x="603697" y="334240"/>
                      <a:pt x="605125" y="333764"/>
                      <a:pt x="605030" y="333383"/>
                    </a:cubicBezTo>
                    <a:cubicBezTo>
                      <a:pt x="604840" y="332240"/>
                      <a:pt x="604459" y="330335"/>
                      <a:pt x="603601" y="330145"/>
                    </a:cubicBezTo>
                    <a:close/>
                    <a:moveTo>
                      <a:pt x="154022" y="330145"/>
                    </a:moveTo>
                    <a:cubicBezTo>
                      <a:pt x="155260" y="330335"/>
                      <a:pt x="159261" y="330049"/>
                      <a:pt x="161928" y="330335"/>
                    </a:cubicBezTo>
                    <a:cubicBezTo>
                      <a:pt x="164595" y="330621"/>
                      <a:pt x="175167" y="332145"/>
                      <a:pt x="179549" y="334621"/>
                    </a:cubicBezTo>
                    <a:lnTo>
                      <a:pt x="183359" y="333764"/>
                    </a:lnTo>
                    <a:lnTo>
                      <a:pt x="189169" y="332526"/>
                    </a:lnTo>
                    <a:cubicBezTo>
                      <a:pt x="192598" y="335574"/>
                      <a:pt x="193360" y="338431"/>
                      <a:pt x="190789" y="338812"/>
                    </a:cubicBezTo>
                    <a:cubicBezTo>
                      <a:pt x="188217" y="339193"/>
                      <a:pt x="182978" y="338336"/>
                      <a:pt x="181454" y="338908"/>
                    </a:cubicBezTo>
                    <a:cubicBezTo>
                      <a:pt x="180025" y="339384"/>
                      <a:pt x="175549" y="341479"/>
                      <a:pt x="175358" y="342622"/>
                    </a:cubicBezTo>
                    <a:cubicBezTo>
                      <a:pt x="175167" y="343765"/>
                      <a:pt x="174691" y="344908"/>
                      <a:pt x="174215" y="345289"/>
                    </a:cubicBezTo>
                    <a:cubicBezTo>
                      <a:pt x="173739" y="345670"/>
                      <a:pt x="170405" y="345480"/>
                      <a:pt x="167833" y="343956"/>
                    </a:cubicBezTo>
                    <a:cubicBezTo>
                      <a:pt x="165262" y="342432"/>
                      <a:pt x="156784" y="341670"/>
                      <a:pt x="158118" y="340622"/>
                    </a:cubicBezTo>
                    <a:cubicBezTo>
                      <a:pt x="159356" y="339479"/>
                      <a:pt x="160785" y="336241"/>
                      <a:pt x="159165" y="335193"/>
                    </a:cubicBezTo>
                    <a:cubicBezTo>
                      <a:pt x="157546" y="334145"/>
                      <a:pt x="152593" y="337669"/>
                      <a:pt x="151927" y="337098"/>
                    </a:cubicBezTo>
                    <a:lnTo>
                      <a:pt x="151927" y="336526"/>
                    </a:lnTo>
                    <a:lnTo>
                      <a:pt x="151736" y="334526"/>
                    </a:lnTo>
                    <a:cubicBezTo>
                      <a:pt x="151831" y="331954"/>
                      <a:pt x="152784" y="329954"/>
                      <a:pt x="154022" y="330145"/>
                    </a:cubicBezTo>
                    <a:close/>
                    <a:moveTo>
                      <a:pt x="345474" y="329954"/>
                    </a:moveTo>
                    <a:lnTo>
                      <a:pt x="342712" y="330716"/>
                    </a:lnTo>
                    <a:cubicBezTo>
                      <a:pt x="339854" y="332050"/>
                      <a:pt x="339283" y="333193"/>
                      <a:pt x="341569" y="333288"/>
                    </a:cubicBezTo>
                    <a:cubicBezTo>
                      <a:pt x="343759" y="333478"/>
                      <a:pt x="340521" y="337765"/>
                      <a:pt x="340807" y="338336"/>
                    </a:cubicBezTo>
                    <a:cubicBezTo>
                      <a:pt x="341092" y="338908"/>
                      <a:pt x="343188" y="339860"/>
                      <a:pt x="344521" y="339098"/>
                    </a:cubicBezTo>
                    <a:lnTo>
                      <a:pt x="345093" y="338146"/>
                    </a:lnTo>
                    <a:cubicBezTo>
                      <a:pt x="345855" y="336812"/>
                      <a:pt x="343950" y="334336"/>
                      <a:pt x="347379" y="334145"/>
                    </a:cubicBezTo>
                    <a:cubicBezTo>
                      <a:pt x="350427" y="333955"/>
                      <a:pt x="351094" y="332526"/>
                      <a:pt x="349951" y="330811"/>
                    </a:cubicBezTo>
                    <a:cubicBezTo>
                      <a:pt x="349379" y="330049"/>
                      <a:pt x="346808" y="329668"/>
                      <a:pt x="345474" y="329954"/>
                    </a:cubicBezTo>
                    <a:close/>
                    <a:moveTo>
                      <a:pt x="1203200" y="329668"/>
                    </a:moveTo>
                    <a:cubicBezTo>
                      <a:pt x="1200724" y="330811"/>
                      <a:pt x="1196628" y="333764"/>
                      <a:pt x="1194056" y="336431"/>
                    </a:cubicBezTo>
                    <a:lnTo>
                      <a:pt x="1190723" y="335955"/>
                    </a:lnTo>
                    <a:lnTo>
                      <a:pt x="1183102" y="335002"/>
                    </a:lnTo>
                    <a:cubicBezTo>
                      <a:pt x="1177578" y="338812"/>
                      <a:pt x="1173768" y="343575"/>
                      <a:pt x="1174720" y="345480"/>
                    </a:cubicBezTo>
                    <a:lnTo>
                      <a:pt x="1177768" y="343480"/>
                    </a:lnTo>
                    <a:cubicBezTo>
                      <a:pt x="1179293" y="342432"/>
                      <a:pt x="1181198" y="341860"/>
                      <a:pt x="1183007" y="341194"/>
                    </a:cubicBezTo>
                    <a:lnTo>
                      <a:pt x="1184626" y="340622"/>
                    </a:lnTo>
                    <a:cubicBezTo>
                      <a:pt x="1186151" y="342337"/>
                      <a:pt x="1186912" y="346432"/>
                      <a:pt x="1186532" y="349766"/>
                    </a:cubicBezTo>
                    <a:lnTo>
                      <a:pt x="1187770" y="352814"/>
                    </a:lnTo>
                    <a:cubicBezTo>
                      <a:pt x="1188246" y="353957"/>
                      <a:pt x="1186341" y="356910"/>
                      <a:pt x="1186151" y="356910"/>
                    </a:cubicBezTo>
                    <a:cubicBezTo>
                      <a:pt x="1179102" y="355576"/>
                      <a:pt x="1181388" y="360910"/>
                      <a:pt x="1179197" y="363006"/>
                    </a:cubicBezTo>
                    <a:lnTo>
                      <a:pt x="1177578" y="364530"/>
                    </a:lnTo>
                    <a:cubicBezTo>
                      <a:pt x="1178816" y="365482"/>
                      <a:pt x="1187293" y="368149"/>
                      <a:pt x="1190246" y="368721"/>
                    </a:cubicBezTo>
                    <a:cubicBezTo>
                      <a:pt x="1193294" y="369197"/>
                      <a:pt x="1195580" y="369007"/>
                      <a:pt x="1195390" y="368340"/>
                    </a:cubicBezTo>
                    <a:lnTo>
                      <a:pt x="1195199" y="368245"/>
                    </a:lnTo>
                    <a:lnTo>
                      <a:pt x="1191770" y="366816"/>
                    </a:lnTo>
                    <a:cubicBezTo>
                      <a:pt x="1187770" y="366054"/>
                      <a:pt x="1183865" y="365006"/>
                      <a:pt x="1183102" y="364625"/>
                    </a:cubicBezTo>
                    <a:lnTo>
                      <a:pt x="1182912" y="364149"/>
                    </a:lnTo>
                    <a:lnTo>
                      <a:pt x="1182721" y="363577"/>
                    </a:lnTo>
                    <a:cubicBezTo>
                      <a:pt x="1183007" y="362815"/>
                      <a:pt x="1185293" y="361482"/>
                      <a:pt x="1187960" y="360625"/>
                    </a:cubicBezTo>
                    <a:cubicBezTo>
                      <a:pt x="1190532" y="359767"/>
                      <a:pt x="1192532" y="353671"/>
                      <a:pt x="1194151" y="353767"/>
                    </a:cubicBezTo>
                    <a:lnTo>
                      <a:pt x="1195580" y="353862"/>
                    </a:lnTo>
                    <a:lnTo>
                      <a:pt x="1196533" y="353957"/>
                    </a:lnTo>
                    <a:cubicBezTo>
                      <a:pt x="1197485" y="354052"/>
                      <a:pt x="1198152" y="353195"/>
                      <a:pt x="1197961" y="352052"/>
                    </a:cubicBezTo>
                    <a:lnTo>
                      <a:pt x="1197390" y="351290"/>
                    </a:lnTo>
                    <a:cubicBezTo>
                      <a:pt x="1197104" y="350909"/>
                      <a:pt x="1195866" y="351004"/>
                      <a:pt x="1195104" y="350909"/>
                    </a:cubicBezTo>
                    <a:cubicBezTo>
                      <a:pt x="1193199" y="350719"/>
                      <a:pt x="1190532" y="351481"/>
                      <a:pt x="1190627" y="348718"/>
                    </a:cubicBezTo>
                    <a:cubicBezTo>
                      <a:pt x="1190723" y="346718"/>
                      <a:pt x="1190723" y="345670"/>
                      <a:pt x="1193866" y="344242"/>
                    </a:cubicBezTo>
                    <a:lnTo>
                      <a:pt x="1197866" y="342432"/>
                    </a:lnTo>
                    <a:cubicBezTo>
                      <a:pt x="1201962" y="338622"/>
                      <a:pt x="1205486" y="336431"/>
                      <a:pt x="1205772" y="337765"/>
                    </a:cubicBezTo>
                    <a:cubicBezTo>
                      <a:pt x="1206058" y="339003"/>
                      <a:pt x="1207868" y="341670"/>
                      <a:pt x="1209296" y="340813"/>
                    </a:cubicBezTo>
                    <a:lnTo>
                      <a:pt x="1210630" y="340432"/>
                    </a:lnTo>
                    <a:cubicBezTo>
                      <a:pt x="1212535" y="339860"/>
                      <a:pt x="1214535" y="339574"/>
                      <a:pt x="1216440" y="339289"/>
                    </a:cubicBezTo>
                    <a:lnTo>
                      <a:pt x="1217202" y="339193"/>
                    </a:lnTo>
                    <a:cubicBezTo>
                      <a:pt x="1218059" y="339384"/>
                      <a:pt x="1219869" y="341098"/>
                      <a:pt x="1221107" y="343003"/>
                    </a:cubicBezTo>
                    <a:lnTo>
                      <a:pt x="1224536" y="341194"/>
                    </a:lnTo>
                    <a:lnTo>
                      <a:pt x="1226156" y="340336"/>
                    </a:lnTo>
                    <a:cubicBezTo>
                      <a:pt x="1228918" y="340813"/>
                      <a:pt x="1232347" y="341289"/>
                      <a:pt x="1233871" y="341575"/>
                    </a:cubicBezTo>
                    <a:cubicBezTo>
                      <a:pt x="1235395" y="341765"/>
                      <a:pt x="1239681" y="339384"/>
                      <a:pt x="1241110" y="338527"/>
                    </a:cubicBezTo>
                    <a:lnTo>
                      <a:pt x="1243205" y="339955"/>
                    </a:lnTo>
                    <a:lnTo>
                      <a:pt x="1244443" y="340813"/>
                    </a:lnTo>
                    <a:cubicBezTo>
                      <a:pt x="1247110" y="340622"/>
                      <a:pt x="1249301" y="339193"/>
                      <a:pt x="1249301" y="337574"/>
                    </a:cubicBezTo>
                    <a:cubicBezTo>
                      <a:pt x="1249301" y="335955"/>
                      <a:pt x="1247015" y="331383"/>
                      <a:pt x="1244253" y="331192"/>
                    </a:cubicBezTo>
                    <a:cubicBezTo>
                      <a:pt x="1241491" y="331097"/>
                      <a:pt x="1234728" y="333193"/>
                      <a:pt x="1235204" y="333669"/>
                    </a:cubicBezTo>
                    <a:cubicBezTo>
                      <a:pt x="1235681" y="334145"/>
                      <a:pt x="1231013" y="336050"/>
                      <a:pt x="1223012" y="335860"/>
                    </a:cubicBezTo>
                    <a:lnTo>
                      <a:pt x="1216250" y="336241"/>
                    </a:lnTo>
                    <a:cubicBezTo>
                      <a:pt x="1211582" y="336431"/>
                      <a:pt x="1207772" y="335669"/>
                      <a:pt x="1205296" y="332431"/>
                    </a:cubicBezTo>
                    <a:close/>
                    <a:moveTo>
                      <a:pt x="1964248" y="328811"/>
                    </a:moveTo>
                    <a:cubicBezTo>
                      <a:pt x="1965201" y="328621"/>
                      <a:pt x="1968249" y="329383"/>
                      <a:pt x="1970915" y="330431"/>
                    </a:cubicBezTo>
                    <a:lnTo>
                      <a:pt x="1974249" y="330240"/>
                    </a:lnTo>
                    <a:lnTo>
                      <a:pt x="1977488" y="329954"/>
                    </a:lnTo>
                    <a:cubicBezTo>
                      <a:pt x="1982822" y="331669"/>
                      <a:pt x="1984631" y="334431"/>
                      <a:pt x="1981583" y="336146"/>
                    </a:cubicBezTo>
                    <a:lnTo>
                      <a:pt x="1979488" y="337193"/>
                    </a:lnTo>
                    <a:lnTo>
                      <a:pt x="1978535" y="337670"/>
                    </a:lnTo>
                    <a:cubicBezTo>
                      <a:pt x="1977392" y="338051"/>
                      <a:pt x="1971677" y="339384"/>
                      <a:pt x="1965963" y="340813"/>
                    </a:cubicBezTo>
                    <a:lnTo>
                      <a:pt x="1960438" y="340527"/>
                    </a:lnTo>
                    <a:cubicBezTo>
                      <a:pt x="1958914" y="340432"/>
                      <a:pt x="1958628" y="343385"/>
                      <a:pt x="1955676" y="341384"/>
                    </a:cubicBezTo>
                    <a:cubicBezTo>
                      <a:pt x="1953199" y="339670"/>
                      <a:pt x="1953199" y="337955"/>
                      <a:pt x="1953866" y="336431"/>
                    </a:cubicBezTo>
                    <a:cubicBezTo>
                      <a:pt x="1954628" y="334812"/>
                      <a:pt x="1956532" y="332907"/>
                      <a:pt x="1958438" y="332336"/>
                    </a:cubicBezTo>
                    <a:cubicBezTo>
                      <a:pt x="1960914" y="331574"/>
                      <a:pt x="1964724" y="333002"/>
                      <a:pt x="1964248" y="328907"/>
                    </a:cubicBezTo>
                    <a:close/>
                    <a:moveTo>
                      <a:pt x="1867570" y="328621"/>
                    </a:moveTo>
                    <a:cubicBezTo>
                      <a:pt x="1870332" y="328526"/>
                      <a:pt x="1875666" y="327097"/>
                      <a:pt x="1874999" y="328716"/>
                    </a:cubicBezTo>
                    <a:lnTo>
                      <a:pt x="1874523" y="330240"/>
                    </a:lnTo>
                    <a:lnTo>
                      <a:pt x="1874142" y="331478"/>
                    </a:lnTo>
                    <a:cubicBezTo>
                      <a:pt x="1873856" y="332907"/>
                      <a:pt x="1873570" y="334336"/>
                      <a:pt x="1873380" y="334622"/>
                    </a:cubicBezTo>
                    <a:cubicBezTo>
                      <a:pt x="1873189" y="334907"/>
                      <a:pt x="1871951" y="335479"/>
                      <a:pt x="1870808" y="335193"/>
                    </a:cubicBezTo>
                    <a:cubicBezTo>
                      <a:pt x="1869760" y="334907"/>
                      <a:pt x="1866427" y="335003"/>
                      <a:pt x="1866236" y="334717"/>
                    </a:cubicBezTo>
                    <a:cubicBezTo>
                      <a:pt x="1866045" y="334431"/>
                      <a:pt x="1865474" y="333383"/>
                      <a:pt x="1864902" y="332526"/>
                    </a:cubicBezTo>
                    <a:cubicBezTo>
                      <a:pt x="1864331" y="331669"/>
                      <a:pt x="1864807" y="328716"/>
                      <a:pt x="1867570" y="328621"/>
                    </a:cubicBezTo>
                    <a:close/>
                    <a:moveTo>
                      <a:pt x="260607" y="328240"/>
                    </a:moveTo>
                    <a:cubicBezTo>
                      <a:pt x="263178" y="329478"/>
                      <a:pt x="268417" y="335193"/>
                      <a:pt x="266322" y="337955"/>
                    </a:cubicBezTo>
                    <a:lnTo>
                      <a:pt x="261750" y="334526"/>
                    </a:lnTo>
                    <a:lnTo>
                      <a:pt x="259654" y="333002"/>
                    </a:lnTo>
                    <a:cubicBezTo>
                      <a:pt x="255844" y="332145"/>
                      <a:pt x="252987" y="333383"/>
                      <a:pt x="253272" y="335669"/>
                    </a:cubicBezTo>
                    <a:cubicBezTo>
                      <a:pt x="253653" y="338051"/>
                      <a:pt x="243652" y="338622"/>
                      <a:pt x="242795" y="336145"/>
                    </a:cubicBezTo>
                    <a:cubicBezTo>
                      <a:pt x="241938" y="333669"/>
                      <a:pt x="243557" y="331097"/>
                      <a:pt x="246510" y="330335"/>
                    </a:cubicBezTo>
                    <a:cubicBezTo>
                      <a:pt x="249462" y="329573"/>
                      <a:pt x="258035" y="327002"/>
                      <a:pt x="260607" y="328240"/>
                    </a:cubicBezTo>
                    <a:close/>
                    <a:moveTo>
                      <a:pt x="1611823" y="328144"/>
                    </a:moveTo>
                    <a:lnTo>
                      <a:pt x="1611061" y="328621"/>
                    </a:lnTo>
                    <a:cubicBezTo>
                      <a:pt x="1610966" y="329764"/>
                      <a:pt x="1611251" y="331859"/>
                      <a:pt x="1611727" y="333288"/>
                    </a:cubicBezTo>
                    <a:cubicBezTo>
                      <a:pt x="1612204" y="334717"/>
                      <a:pt x="1609632" y="338336"/>
                      <a:pt x="1609442" y="338717"/>
                    </a:cubicBezTo>
                    <a:cubicBezTo>
                      <a:pt x="1609251" y="339098"/>
                      <a:pt x="1609918" y="338431"/>
                      <a:pt x="1611251" y="336431"/>
                    </a:cubicBezTo>
                    <a:cubicBezTo>
                      <a:pt x="1612490" y="334621"/>
                      <a:pt x="1620871" y="339574"/>
                      <a:pt x="1620871" y="342051"/>
                    </a:cubicBezTo>
                    <a:cubicBezTo>
                      <a:pt x="1620871" y="344527"/>
                      <a:pt x="1623062" y="345004"/>
                      <a:pt x="1625634" y="343003"/>
                    </a:cubicBezTo>
                    <a:cubicBezTo>
                      <a:pt x="1628301" y="341003"/>
                      <a:pt x="1635159" y="334431"/>
                      <a:pt x="1636969" y="332240"/>
                    </a:cubicBezTo>
                    <a:lnTo>
                      <a:pt x="1633730" y="330716"/>
                    </a:lnTo>
                    <a:cubicBezTo>
                      <a:pt x="1630968" y="329383"/>
                      <a:pt x="1628587" y="329383"/>
                      <a:pt x="1625825" y="331192"/>
                    </a:cubicBezTo>
                    <a:lnTo>
                      <a:pt x="1624301" y="332145"/>
                    </a:lnTo>
                    <a:cubicBezTo>
                      <a:pt x="1621634" y="332050"/>
                      <a:pt x="1618490" y="331954"/>
                      <a:pt x="1617347" y="332050"/>
                    </a:cubicBezTo>
                    <a:lnTo>
                      <a:pt x="1617061" y="331669"/>
                    </a:lnTo>
                    <a:cubicBezTo>
                      <a:pt x="1616204" y="330621"/>
                      <a:pt x="1616109" y="329192"/>
                      <a:pt x="1615061" y="328240"/>
                    </a:cubicBezTo>
                    <a:cubicBezTo>
                      <a:pt x="1614585" y="327763"/>
                      <a:pt x="1612490" y="327763"/>
                      <a:pt x="1611823" y="328144"/>
                    </a:cubicBezTo>
                    <a:close/>
                    <a:moveTo>
                      <a:pt x="1047848" y="328144"/>
                    </a:moveTo>
                    <a:cubicBezTo>
                      <a:pt x="1046609" y="329573"/>
                      <a:pt x="1047657" y="337193"/>
                      <a:pt x="1046228" y="338336"/>
                    </a:cubicBezTo>
                    <a:cubicBezTo>
                      <a:pt x="1044800" y="339479"/>
                      <a:pt x="1040513" y="341956"/>
                      <a:pt x="1039751" y="341194"/>
                    </a:cubicBezTo>
                    <a:cubicBezTo>
                      <a:pt x="1038989" y="340432"/>
                      <a:pt x="1036322" y="339384"/>
                      <a:pt x="1035370" y="340432"/>
                    </a:cubicBezTo>
                    <a:lnTo>
                      <a:pt x="1034608" y="340336"/>
                    </a:lnTo>
                    <a:cubicBezTo>
                      <a:pt x="1030321" y="339860"/>
                      <a:pt x="1028035" y="341194"/>
                      <a:pt x="1026797" y="344623"/>
                    </a:cubicBezTo>
                    <a:lnTo>
                      <a:pt x="1026511" y="345575"/>
                    </a:lnTo>
                    <a:lnTo>
                      <a:pt x="1020403" y="345629"/>
                    </a:lnTo>
                    <a:lnTo>
                      <a:pt x="1023749" y="341956"/>
                    </a:lnTo>
                    <a:cubicBezTo>
                      <a:pt x="1024035" y="341003"/>
                      <a:pt x="1023273" y="339765"/>
                      <a:pt x="1021368" y="341384"/>
                    </a:cubicBezTo>
                    <a:cubicBezTo>
                      <a:pt x="1019368" y="343003"/>
                      <a:pt x="1011462" y="344242"/>
                      <a:pt x="1010033" y="343670"/>
                    </a:cubicBezTo>
                    <a:cubicBezTo>
                      <a:pt x="1008604" y="343099"/>
                      <a:pt x="1005271" y="339098"/>
                      <a:pt x="1006414" y="336336"/>
                    </a:cubicBezTo>
                    <a:lnTo>
                      <a:pt x="1006604" y="333764"/>
                    </a:lnTo>
                    <a:lnTo>
                      <a:pt x="1006700" y="332621"/>
                    </a:lnTo>
                    <a:cubicBezTo>
                      <a:pt x="1005175" y="331288"/>
                      <a:pt x="1000794" y="330811"/>
                      <a:pt x="996984" y="331764"/>
                    </a:cubicBezTo>
                    <a:lnTo>
                      <a:pt x="993460" y="332240"/>
                    </a:lnTo>
                    <a:cubicBezTo>
                      <a:pt x="992888" y="332335"/>
                      <a:pt x="992126" y="333955"/>
                      <a:pt x="992317" y="334812"/>
                    </a:cubicBezTo>
                    <a:cubicBezTo>
                      <a:pt x="992507" y="335479"/>
                      <a:pt x="994126" y="336336"/>
                      <a:pt x="994889" y="336241"/>
                    </a:cubicBezTo>
                    <a:lnTo>
                      <a:pt x="996317" y="336050"/>
                    </a:lnTo>
                    <a:cubicBezTo>
                      <a:pt x="997746" y="335193"/>
                      <a:pt x="999460" y="335574"/>
                      <a:pt x="1000223" y="336812"/>
                    </a:cubicBezTo>
                    <a:cubicBezTo>
                      <a:pt x="1000984" y="338050"/>
                      <a:pt x="1000508" y="341194"/>
                      <a:pt x="996984" y="340146"/>
                    </a:cubicBezTo>
                    <a:lnTo>
                      <a:pt x="995079" y="340813"/>
                    </a:lnTo>
                    <a:lnTo>
                      <a:pt x="990507" y="342432"/>
                    </a:lnTo>
                    <a:cubicBezTo>
                      <a:pt x="988507" y="339860"/>
                      <a:pt x="986030" y="337288"/>
                      <a:pt x="984983" y="336526"/>
                    </a:cubicBezTo>
                    <a:lnTo>
                      <a:pt x="984030" y="336622"/>
                    </a:lnTo>
                    <a:lnTo>
                      <a:pt x="983173" y="336717"/>
                    </a:lnTo>
                    <a:cubicBezTo>
                      <a:pt x="982411" y="337669"/>
                      <a:pt x="981458" y="340908"/>
                      <a:pt x="980982" y="343765"/>
                    </a:cubicBezTo>
                    <a:lnTo>
                      <a:pt x="984220" y="346051"/>
                    </a:lnTo>
                    <a:lnTo>
                      <a:pt x="986983" y="347956"/>
                    </a:lnTo>
                    <a:cubicBezTo>
                      <a:pt x="989174" y="350719"/>
                      <a:pt x="991650" y="350623"/>
                      <a:pt x="992412" y="347861"/>
                    </a:cubicBezTo>
                    <a:lnTo>
                      <a:pt x="997270" y="349004"/>
                    </a:lnTo>
                    <a:lnTo>
                      <a:pt x="1000699" y="349766"/>
                    </a:lnTo>
                    <a:cubicBezTo>
                      <a:pt x="1012986" y="348242"/>
                      <a:pt x="1022987" y="348337"/>
                      <a:pt x="1022987" y="350052"/>
                    </a:cubicBezTo>
                    <a:lnTo>
                      <a:pt x="1023940" y="350623"/>
                    </a:lnTo>
                    <a:cubicBezTo>
                      <a:pt x="1025654" y="351576"/>
                      <a:pt x="1027654" y="351671"/>
                      <a:pt x="1028321" y="349099"/>
                    </a:cubicBezTo>
                    <a:cubicBezTo>
                      <a:pt x="1028512" y="348242"/>
                      <a:pt x="1030417" y="347004"/>
                      <a:pt x="1031369" y="347099"/>
                    </a:cubicBezTo>
                    <a:cubicBezTo>
                      <a:pt x="1034036" y="347290"/>
                      <a:pt x="1036608" y="348242"/>
                      <a:pt x="1039370" y="348623"/>
                    </a:cubicBezTo>
                    <a:lnTo>
                      <a:pt x="1040704" y="348814"/>
                    </a:lnTo>
                    <a:cubicBezTo>
                      <a:pt x="1042323" y="348433"/>
                      <a:pt x="1043180" y="347004"/>
                      <a:pt x="1042514" y="345766"/>
                    </a:cubicBezTo>
                    <a:lnTo>
                      <a:pt x="1041942" y="344623"/>
                    </a:lnTo>
                    <a:lnTo>
                      <a:pt x="1041751" y="343670"/>
                    </a:lnTo>
                    <a:cubicBezTo>
                      <a:pt x="1041466" y="343003"/>
                      <a:pt x="1042609" y="342527"/>
                      <a:pt x="1044418" y="342527"/>
                    </a:cubicBezTo>
                    <a:cubicBezTo>
                      <a:pt x="1046228" y="342527"/>
                      <a:pt x="1050895" y="343099"/>
                      <a:pt x="1051276" y="343765"/>
                    </a:cubicBezTo>
                    <a:lnTo>
                      <a:pt x="1051372" y="344051"/>
                    </a:lnTo>
                    <a:cubicBezTo>
                      <a:pt x="1052039" y="345670"/>
                      <a:pt x="1049657" y="348528"/>
                      <a:pt x="1053943" y="348718"/>
                    </a:cubicBezTo>
                    <a:lnTo>
                      <a:pt x="1057373" y="348909"/>
                    </a:lnTo>
                    <a:cubicBezTo>
                      <a:pt x="1056896" y="346813"/>
                      <a:pt x="1058516" y="343861"/>
                      <a:pt x="1060897" y="342337"/>
                    </a:cubicBezTo>
                    <a:lnTo>
                      <a:pt x="1062897" y="342718"/>
                    </a:lnTo>
                    <a:lnTo>
                      <a:pt x="1065183" y="343099"/>
                    </a:lnTo>
                    <a:cubicBezTo>
                      <a:pt x="1067469" y="343003"/>
                      <a:pt x="1067183" y="342146"/>
                      <a:pt x="1064707" y="341194"/>
                    </a:cubicBezTo>
                    <a:lnTo>
                      <a:pt x="1063373" y="338908"/>
                    </a:lnTo>
                    <a:cubicBezTo>
                      <a:pt x="1062992" y="338146"/>
                      <a:pt x="1059563" y="338336"/>
                      <a:pt x="1057658" y="338527"/>
                    </a:cubicBezTo>
                    <a:lnTo>
                      <a:pt x="1053562" y="338908"/>
                    </a:lnTo>
                    <a:cubicBezTo>
                      <a:pt x="1050895" y="337384"/>
                      <a:pt x="1049752" y="335193"/>
                      <a:pt x="1050895" y="334050"/>
                    </a:cubicBezTo>
                    <a:cubicBezTo>
                      <a:pt x="1052039" y="332907"/>
                      <a:pt x="1054039" y="329859"/>
                      <a:pt x="1053277" y="329002"/>
                    </a:cubicBezTo>
                    <a:cubicBezTo>
                      <a:pt x="1052515" y="328144"/>
                      <a:pt x="1049181" y="326716"/>
                      <a:pt x="1047848" y="328144"/>
                    </a:cubicBezTo>
                    <a:close/>
                    <a:moveTo>
                      <a:pt x="2109313" y="327478"/>
                    </a:moveTo>
                    <a:lnTo>
                      <a:pt x="2110933" y="327764"/>
                    </a:lnTo>
                    <a:lnTo>
                      <a:pt x="2112552" y="328049"/>
                    </a:lnTo>
                    <a:cubicBezTo>
                      <a:pt x="2114266" y="327954"/>
                      <a:pt x="2114171" y="330812"/>
                      <a:pt x="2112362" y="334526"/>
                    </a:cubicBezTo>
                    <a:lnTo>
                      <a:pt x="2110552" y="337384"/>
                    </a:lnTo>
                    <a:cubicBezTo>
                      <a:pt x="2110170" y="337955"/>
                      <a:pt x="2108361" y="338432"/>
                      <a:pt x="2107408" y="338241"/>
                    </a:cubicBezTo>
                    <a:lnTo>
                      <a:pt x="2106646" y="338051"/>
                    </a:lnTo>
                    <a:cubicBezTo>
                      <a:pt x="2106170" y="337003"/>
                      <a:pt x="2105979" y="334622"/>
                      <a:pt x="2106170" y="332907"/>
                    </a:cubicBezTo>
                    <a:cubicBezTo>
                      <a:pt x="2106361" y="331193"/>
                      <a:pt x="2106932" y="326525"/>
                      <a:pt x="2109313" y="327478"/>
                    </a:cubicBezTo>
                    <a:close/>
                    <a:moveTo>
                      <a:pt x="1646780" y="327382"/>
                    </a:moveTo>
                    <a:lnTo>
                      <a:pt x="1646113" y="327859"/>
                    </a:lnTo>
                    <a:cubicBezTo>
                      <a:pt x="1645160" y="328525"/>
                      <a:pt x="1644303" y="330430"/>
                      <a:pt x="1644779" y="331002"/>
                    </a:cubicBezTo>
                    <a:lnTo>
                      <a:pt x="1645541" y="331859"/>
                    </a:lnTo>
                    <a:cubicBezTo>
                      <a:pt x="1647446" y="332240"/>
                      <a:pt x="1647446" y="333097"/>
                      <a:pt x="1645637" y="333764"/>
                    </a:cubicBezTo>
                    <a:lnTo>
                      <a:pt x="1644970" y="334812"/>
                    </a:lnTo>
                    <a:cubicBezTo>
                      <a:pt x="1644398" y="335669"/>
                      <a:pt x="1644875" y="337479"/>
                      <a:pt x="1645731" y="338146"/>
                    </a:cubicBezTo>
                    <a:lnTo>
                      <a:pt x="1647065" y="339193"/>
                    </a:lnTo>
                    <a:cubicBezTo>
                      <a:pt x="1649066" y="339765"/>
                      <a:pt x="1652780" y="340622"/>
                      <a:pt x="1655447" y="341098"/>
                    </a:cubicBezTo>
                    <a:lnTo>
                      <a:pt x="1657733" y="340336"/>
                    </a:lnTo>
                    <a:cubicBezTo>
                      <a:pt x="1658495" y="340146"/>
                      <a:pt x="1659638" y="339670"/>
                      <a:pt x="1659638" y="339384"/>
                    </a:cubicBezTo>
                    <a:cubicBezTo>
                      <a:pt x="1659734" y="338431"/>
                      <a:pt x="1659638" y="337193"/>
                      <a:pt x="1658876" y="336622"/>
                    </a:cubicBezTo>
                    <a:lnTo>
                      <a:pt x="1657733" y="335860"/>
                    </a:lnTo>
                    <a:cubicBezTo>
                      <a:pt x="1656019" y="335479"/>
                      <a:pt x="1654971" y="334526"/>
                      <a:pt x="1655447" y="333859"/>
                    </a:cubicBezTo>
                    <a:cubicBezTo>
                      <a:pt x="1656019" y="333193"/>
                      <a:pt x="1653161" y="330145"/>
                      <a:pt x="1652018" y="329287"/>
                    </a:cubicBezTo>
                    <a:cubicBezTo>
                      <a:pt x="1650875" y="328525"/>
                      <a:pt x="1648494" y="327668"/>
                      <a:pt x="1646780" y="327382"/>
                    </a:cubicBezTo>
                    <a:close/>
                    <a:moveTo>
                      <a:pt x="212029" y="326239"/>
                    </a:moveTo>
                    <a:cubicBezTo>
                      <a:pt x="212601" y="324810"/>
                      <a:pt x="213267" y="325096"/>
                      <a:pt x="213363" y="326906"/>
                    </a:cubicBezTo>
                    <a:cubicBezTo>
                      <a:pt x="213553" y="328716"/>
                      <a:pt x="219364" y="332716"/>
                      <a:pt x="221649" y="333669"/>
                    </a:cubicBezTo>
                    <a:cubicBezTo>
                      <a:pt x="223936" y="334621"/>
                      <a:pt x="228507" y="332431"/>
                      <a:pt x="227555" y="335002"/>
                    </a:cubicBezTo>
                    <a:lnTo>
                      <a:pt x="226603" y="337288"/>
                    </a:lnTo>
                    <a:cubicBezTo>
                      <a:pt x="226412" y="337669"/>
                      <a:pt x="225840" y="338146"/>
                      <a:pt x="225364" y="338336"/>
                    </a:cubicBezTo>
                    <a:lnTo>
                      <a:pt x="220602" y="339384"/>
                    </a:lnTo>
                    <a:cubicBezTo>
                      <a:pt x="215554" y="334812"/>
                      <a:pt x="211458" y="327763"/>
                      <a:pt x="212029" y="326239"/>
                    </a:cubicBezTo>
                    <a:close/>
                    <a:moveTo>
                      <a:pt x="437009" y="326049"/>
                    </a:moveTo>
                    <a:cubicBezTo>
                      <a:pt x="436628" y="325954"/>
                      <a:pt x="435200" y="326525"/>
                      <a:pt x="434342" y="327478"/>
                    </a:cubicBezTo>
                    <a:cubicBezTo>
                      <a:pt x="433580" y="328430"/>
                      <a:pt x="432818" y="332526"/>
                      <a:pt x="432628" y="334240"/>
                    </a:cubicBezTo>
                    <a:cubicBezTo>
                      <a:pt x="432437" y="336050"/>
                      <a:pt x="430151" y="341575"/>
                      <a:pt x="429866" y="342622"/>
                    </a:cubicBezTo>
                    <a:cubicBezTo>
                      <a:pt x="429580" y="343670"/>
                      <a:pt x="430151" y="344813"/>
                      <a:pt x="431675" y="342527"/>
                    </a:cubicBezTo>
                    <a:lnTo>
                      <a:pt x="433009" y="342051"/>
                    </a:lnTo>
                    <a:cubicBezTo>
                      <a:pt x="440724" y="339003"/>
                      <a:pt x="437390" y="333574"/>
                      <a:pt x="437962" y="329097"/>
                    </a:cubicBezTo>
                    <a:lnTo>
                      <a:pt x="438057" y="328144"/>
                    </a:lnTo>
                    <a:cubicBezTo>
                      <a:pt x="437771" y="327097"/>
                      <a:pt x="437295" y="326144"/>
                      <a:pt x="437009" y="326049"/>
                    </a:cubicBezTo>
                    <a:close/>
                    <a:moveTo>
                      <a:pt x="449677" y="325668"/>
                    </a:moveTo>
                    <a:cubicBezTo>
                      <a:pt x="447963" y="328240"/>
                      <a:pt x="445391" y="332526"/>
                      <a:pt x="443962" y="335098"/>
                    </a:cubicBezTo>
                    <a:lnTo>
                      <a:pt x="443296" y="337574"/>
                    </a:lnTo>
                    <a:lnTo>
                      <a:pt x="443105" y="338336"/>
                    </a:lnTo>
                    <a:cubicBezTo>
                      <a:pt x="444439" y="339479"/>
                      <a:pt x="446058" y="340051"/>
                      <a:pt x="446725" y="339670"/>
                    </a:cubicBezTo>
                    <a:cubicBezTo>
                      <a:pt x="447391" y="339193"/>
                      <a:pt x="451964" y="330335"/>
                      <a:pt x="454726" y="329859"/>
                    </a:cubicBezTo>
                    <a:cubicBezTo>
                      <a:pt x="457393" y="329383"/>
                      <a:pt x="457678" y="328335"/>
                      <a:pt x="455202" y="327478"/>
                    </a:cubicBezTo>
                    <a:lnTo>
                      <a:pt x="453773" y="327001"/>
                    </a:lnTo>
                    <a:close/>
                    <a:moveTo>
                      <a:pt x="1103569" y="325287"/>
                    </a:moveTo>
                    <a:lnTo>
                      <a:pt x="1102045" y="325954"/>
                    </a:lnTo>
                    <a:cubicBezTo>
                      <a:pt x="1099759" y="326906"/>
                      <a:pt x="1098520" y="327954"/>
                      <a:pt x="1096234" y="325954"/>
                    </a:cubicBezTo>
                    <a:lnTo>
                      <a:pt x="1095853" y="325668"/>
                    </a:lnTo>
                    <a:cubicBezTo>
                      <a:pt x="1092615" y="327478"/>
                      <a:pt x="1091091" y="329668"/>
                      <a:pt x="1092425" y="330621"/>
                    </a:cubicBezTo>
                    <a:cubicBezTo>
                      <a:pt x="1093853" y="331669"/>
                      <a:pt x="1103664" y="331288"/>
                      <a:pt x="1106426" y="331859"/>
                    </a:cubicBezTo>
                    <a:cubicBezTo>
                      <a:pt x="1109189" y="332431"/>
                      <a:pt x="1110808" y="332145"/>
                      <a:pt x="1109951" y="331288"/>
                    </a:cubicBezTo>
                    <a:cubicBezTo>
                      <a:pt x="1109093" y="330430"/>
                      <a:pt x="1106141" y="327001"/>
                      <a:pt x="1103569" y="325287"/>
                    </a:cubicBezTo>
                    <a:close/>
                    <a:moveTo>
                      <a:pt x="1724123" y="325096"/>
                    </a:moveTo>
                    <a:lnTo>
                      <a:pt x="1713264" y="327859"/>
                    </a:lnTo>
                    <a:lnTo>
                      <a:pt x="1708882" y="328906"/>
                    </a:lnTo>
                    <a:cubicBezTo>
                      <a:pt x="1705073" y="326335"/>
                      <a:pt x="1700691" y="325287"/>
                      <a:pt x="1699072" y="326716"/>
                    </a:cubicBezTo>
                    <a:cubicBezTo>
                      <a:pt x="1697453" y="328049"/>
                      <a:pt x="1693071" y="330811"/>
                      <a:pt x="1692404" y="330240"/>
                    </a:cubicBezTo>
                    <a:cubicBezTo>
                      <a:pt x="1691642" y="329668"/>
                      <a:pt x="1687928" y="328906"/>
                      <a:pt x="1686785" y="330716"/>
                    </a:cubicBezTo>
                    <a:cubicBezTo>
                      <a:pt x="1685546" y="332621"/>
                      <a:pt x="1684689" y="338050"/>
                      <a:pt x="1688880" y="336526"/>
                    </a:cubicBezTo>
                    <a:lnTo>
                      <a:pt x="1691357" y="336336"/>
                    </a:lnTo>
                    <a:lnTo>
                      <a:pt x="1693166" y="336241"/>
                    </a:lnTo>
                    <a:cubicBezTo>
                      <a:pt x="1695452" y="336336"/>
                      <a:pt x="1699548" y="337003"/>
                      <a:pt x="1702215" y="337669"/>
                    </a:cubicBezTo>
                    <a:lnTo>
                      <a:pt x="1704882" y="338336"/>
                    </a:lnTo>
                    <a:lnTo>
                      <a:pt x="1706787" y="338812"/>
                    </a:lnTo>
                    <a:cubicBezTo>
                      <a:pt x="1711550" y="337288"/>
                      <a:pt x="1716407" y="335193"/>
                      <a:pt x="1717646" y="334145"/>
                    </a:cubicBezTo>
                    <a:lnTo>
                      <a:pt x="1718407" y="334336"/>
                    </a:lnTo>
                    <a:lnTo>
                      <a:pt x="1725456" y="335669"/>
                    </a:lnTo>
                    <a:cubicBezTo>
                      <a:pt x="1725456" y="331288"/>
                      <a:pt x="1728504" y="331002"/>
                      <a:pt x="1732409" y="335098"/>
                    </a:cubicBezTo>
                    <a:lnTo>
                      <a:pt x="1736124" y="338431"/>
                    </a:lnTo>
                    <a:lnTo>
                      <a:pt x="1740125" y="342051"/>
                    </a:lnTo>
                    <a:cubicBezTo>
                      <a:pt x="1745268" y="345480"/>
                      <a:pt x="1750221" y="347575"/>
                      <a:pt x="1751079" y="346623"/>
                    </a:cubicBezTo>
                    <a:cubicBezTo>
                      <a:pt x="1751840" y="345575"/>
                      <a:pt x="1752221" y="336336"/>
                      <a:pt x="1753841" y="336145"/>
                    </a:cubicBezTo>
                    <a:cubicBezTo>
                      <a:pt x="1755555" y="335955"/>
                      <a:pt x="1755936" y="334431"/>
                      <a:pt x="1754793" y="332716"/>
                    </a:cubicBezTo>
                    <a:lnTo>
                      <a:pt x="1753364" y="331478"/>
                    </a:lnTo>
                    <a:cubicBezTo>
                      <a:pt x="1751935" y="330240"/>
                      <a:pt x="1756603" y="328621"/>
                      <a:pt x="1753078" y="327001"/>
                    </a:cubicBezTo>
                    <a:cubicBezTo>
                      <a:pt x="1751173" y="326049"/>
                      <a:pt x="1749840" y="324906"/>
                      <a:pt x="1747649" y="326430"/>
                    </a:cubicBezTo>
                    <a:lnTo>
                      <a:pt x="1747078" y="326811"/>
                    </a:lnTo>
                    <a:cubicBezTo>
                      <a:pt x="1745935" y="326811"/>
                      <a:pt x="1735648" y="326049"/>
                      <a:pt x="1724123" y="325096"/>
                    </a:cubicBezTo>
                    <a:close/>
                    <a:moveTo>
                      <a:pt x="1878332" y="324706"/>
                    </a:moveTo>
                    <a:lnTo>
                      <a:pt x="1878713" y="324715"/>
                    </a:lnTo>
                    <a:lnTo>
                      <a:pt x="1878332" y="324715"/>
                    </a:lnTo>
                    <a:close/>
                    <a:moveTo>
                      <a:pt x="375001" y="323858"/>
                    </a:moveTo>
                    <a:cubicBezTo>
                      <a:pt x="372716" y="323858"/>
                      <a:pt x="371382" y="325954"/>
                      <a:pt x="372144" y="328430"/>
                    </a:cubicBezTo>
                    <a:lnTo>
                      <a:pt x="376144" y="332050"/>
                    </a:lnTo>
                    <a:cubicBezTo>
                      <a:pt x="377002" y="332907"/>
                      <a:pt x="378145" y="333955"/>
                      <a:pt x="379383" y="334050"/>
                    </a:cubicBezTo>
                    <a:lnTo>
                      <a:pt x="381098" y="334240"/>
                    </a:lnTo>
                    <a:cubicBezTo>
                      <a:pt x="382526" y="333002"/>
                      <a:pt x="383098" y="330907"/>
                      <a:pt x="382336" y="329478"/>
                    </a:cubicBezTo>
                    <a:lnTo>
                      <a:pt x="382336" y="328144"/>
                    </a:lnTo>
                    <a:lnTo>
                      <a:pt x="382336" y="326811"/>
                    </a:lnTo>
                    <a:cubicBezTo>
                      <a:pt x="383288" y="325192"/>
                      <a:pt x="377287" y="323858"/>
                      <a:pt x="375001" y="323858"/>
                    </a:cubicBezTo>
                    <a:close/>
                    <a:moveTo>
                      <a:pt x="566835" y="323001"/>
                    </a:moveTo>
                    <a:cubicBezTo>
                      <a:pt x="564835" y="324049"/>
                      <a:pt x="561977" y="327573"/>
                      <a:pt x="566740" y="327287"/>
                    </a:cubicBezTo>
                    <a:lnTo>
                      <a:pt x="569883" y="327954"/>
                    </a:lnTo>
                    <a:lnTo>
                      <a:pt x="572359" y="328430"/>
                    </a:lnTo>
                    <a:cubicBezTo>
                      <a:pt x="574741" y="330145"/>
                      <a:pt x="576074" y="329859"/>
                      <a:pt x="575503" y="327859"/>
                    </a:cubicBezTo>
                    <a:lnTo>
                      <a:pt x="574455" y="326525"/>
                    </a:lnTo>
                    <a:lnTo>
                      <a:pt x="573121" y="324906"/>
                    </a:lnTo>
                    <a:cubicBezTo>
                      <a:pt x="571693" y="322715"/>
                      <a:pt x="568835" y="321858"/>
                      <a:pt x="566835" y="323001"/>
                    </a:cubicBezTo>
                    <a:close/>
                    <a:moveTo>
                      <a:pt x="1794417" y="322239"/>
                    </a:moveTo>
                    <a:lnTo>
                      <a:pt x="1787273" y="327763"/>
                    </a:lnTo>
                    <a:cubicBezTo>
                      <a:pt x="1786797" y="328144"/>
                      <a:pt x="1784130" y="327192"/>
                      <a:pt x="1783082" y="326335"/>
                    </a:cubicBezTo>
                    <a:lnTo>
                      <a:pt x="1779748" y="323572"/>
                    </a:lnTo>
                    <a:cubicBezTo>
                      <a:pt x="1775653" y="324430"/>
                      <a:pt x="1770319" y="325573"/>
                      <a:pt x="1767747" y="326049"/>
                    </a:cubicBezTo>
                    <a:lnTo>
                      <a:pt x="1766509" y="325287"/>
                    </a:lnTo>
                    <a:cubicBezTo>
                      <a:pt x="1764509" y="324049"/>
                      <a:pt x="1763556" y="323763"/>
                      <a:pt x="1761746" y="325382"/>
                    </a:cubicBezTo>
                    <a:lnTo>
                      <a:pt x="1760413" y="326525"/>
                    </a:lnTo>
                    <a:cubicBezTo>
                      <a:pt x="1757650" y="327763"/>
                      <a:pt x="1757460" y="329002"/>
                      <a:pt x="1759841" y="329192"/>
                    </a:cubicBezTo>
                    <a:cubicBezTo>
                      <a:pt x="1762223" y="329383"/>
                      <a:pt x="1766509" y="332335"/>
                      <a:pt x="1768700" y="334431"/>
                    </a:cubicBezTo>
                    <a:cubicBezTo>
                      <a:pt x="1770985" y="336526"/>
                      <a:pt x="1780415" y="342527"/>
                      <a:pt x="1784988" y="342527"/>
                    </a:cubicBezTo>
                    <a:lnTo>
                      <a:pt x="1789179" y="342337"/>
                    </a:lnTo>
                    <a:cubicBezTo>
                      <a:pt x="1789845" y="342337"/>
                      <a:pt x="1790988" y="340908"/>
                      <a:pt x="1790893" y="340241"/>
                    </a:cubicBezTo>
                    <a:cubicBezTo>
                      <a:pt x="1790893" y="339574"/>
                      <a:pt x="1789750" y="338431"/>
                      <a:pt x="1788893" y="338336"/>
                    </a:cubicBezTo>
                    <a:lnTo>
                      <a:pt x="1786225" y="337955"/>
                    </a:lnTo>
                    <a:cubicBezTo>
                      <a:pt x="1782796" y="337860"/>
                      <a:pt x="1781177" y="336907"/>
                      <a:pt x="1782701" y="335860"/>
                    </a:cubicBezTo>
                    <a:cubicBezTo>
                      <a:pt x="1784416" y="334907"/>
                      <a:pt x="1795274" y="330716"/>
                      <a:pt x="1797370" y="330907"/>
                    </a:cubicBezTo>
                    <a:cubicBezTo>
                      <a:pt x="1799465" y="331097"/>
                      <a:pt x="1798131" y="327192"/>
                      <a:pt x="1794417" y="322239"/>
                    </a:cubicBezTo>
                    <a:close/>
                    <a:moveTo>
                      <a:pt x="1823468" y="321572"/>
                    </a:moveTo>
                    <a:cubicBezTo>
                      <a:pt x="1821563" y="323001"/>
                      <a:pt x="1817468" y="327859"/>
                      <a:pt x="1819182" y="328335"/>
                    </a:cubicBezTo>
                    <a:cubicBezTo>
                      <a:pt x="1820992" y="328811"/>
                      <a:pt x="1819849" y="332716"/>
                      <a:pt x="1817372" y="333383"/>
                    </a:cubicBezTo>
                    <a:lnTo>
                      <a:pt x="1815372" y="334431"/>
                    </a:lnTo>
                    <a:cubicBezTo>
                      <a:pt x="1814610" y="334812"/>
                      <a:pt x="1814324" y="336145"/>
                      <a:pt x="1814229" y="337098"/>
                    </a:cubicBezTo>
                    <a:cubicBezTo>
                      <a:pt x="1814229" y="337479"/>
                      <a:pt x="1815182" y="338241"/>
                      <a:pt x="1815848" y="338336"/>
                    </a:cubicBezTo>
                    <a:lnTo>
                      <a:pt x="1818991" y="338812"/>
                    </a:lnTo>
                    <a:cubicBezTo>
                      <a:pt x="1822516" y="339479"/>
                      <a:pt x="1826230" y="339670"/>
                      <a:pt x="1827373" y="339289"/>
                    </a:cubicBezTo>
                    <a:lnTo>
                      <a:pt x="1827945" y="338622"/>
                    </a:lnTo>
                    <a:cubicBezTo>
                      <a:pt x="1829088" y="337288"/>
                      <a:pt x="1829469" y="335002"/>
                      <a:pt x="1830803" y="334526"/>
                    </a:cubicBezTo>
                    <a:cubicBezTo>
                      <a:pt x="1832041" y="334145"/>
                      <a:pt x="1834232" y="336145"/>
                      <a:pt x="1835946" y="336145"/>
                    </a:cubicBezTo>
                    <a:lnTo>
                      <a:pt x="1839185" y="336050"/>
                    </a:lnTo>
                    <a:cubicBezTo>
                      <a:pt x="1842804" y="335383"/>
                      <a:pt x="1847376" y="336241"/>
                      <a:pt x="1849567" y="337955"/>
                    </a:cubicBezTo>
                    <a:lnTo>
                      <a:pt x="1852805" y="335383"/>
                    </a:lnTo>
                    <a:lnTo>
                      <a:pt x="1856330" y="332526"/>
                    </a:lnTo>
                    <a:cubicBezTo>
                      <a:pt x="1858616" y="335288"/>
                      <a:pt x="1860997" y="336812"/>
                      <a:pt x="1861568" y="335860"/>
                    </a:cubicBezTo>
                    <a:cubicBezTo>
                      <a:pt x="1862140" y="334907"/>
                      <a:pt x="1865759" y="334431"/>
                      <a:pt x="1865855" y="334717"/>
                    </a:cubicBezTo>
                    <a:cubicBezTo>
                      <a:pt x="1866045" y="335002"/>
                      <a:pt x="1867283" y="335574"/>
                      <a:pt x="1868426" y="335288"/>
                    </a:cubicBezTo>
                    <a:cubicBezTo>
                      <a:pt x="1869569" y="335002"/>
                      <a:pt x="1872617" y="335669"/>
                      <a:pt x="1872712" y="335288"/>
                    </a:cubicBezTo>
                    <a:cubicBezTo>
                      <a:pt x="1872903" y="335002"/>
                      <a:pt x="1874904" y="332907"/>
                      <a:pt x="1876999" y="331383"/>
                    </a:cubicBezTo>
                    <a:cubicBezTo>
                      <a:pt x="1879094" y="329859"/>
                      <a:pt x="1883285" y="323763"/>
                      <a:pt x="1883095" y="322048"/>
                    </a:cubicBezTo>
                    <a:lnTo>
                      <a:pt x="1882237" y="321763"/>
                    </a:lnTo>
                    <a:cubicBezTo>
                      <a:pt x="1880047" y="321001"/>
                      <a:pt x="1878332" y="321858"/>
                      <a:pt x="1878332" y="324239"/>
                    </a:cubicBezTo>
                    <a:lnTo>
                      <a:pt x="1878332" y="324706"/>
                    </a:lnTo>
                    <a:lnTo>
                      <a:pt x="1870617" y="324525"/>
                    </a:lnTo>
                    <a:lnTo>
                      <a:pt x="1867855" y="323763"/>
                    </a:lnTo>
                    <a:cubicBezTo>
                      <a:pt x="1865759" y="323191"/>
                      <a:pt x="1863473" y="321953"/>
                      <a:pt x="1861568" y="322239"/>
                    </a:cubicBezTo>
                    <a:cubicBezTo>
                      <a:pt x="1859854" y="322429"/>
                      <a:pt x="1861568" y="326620"/>
                      <a:pt x="1857282" y="325954"/>
                    </a:cubicBezTo>
                    <a:lnTo>
                      <a:pt x="1857187" y="325954"/>
                    </a:lnTo>
                    <a:cubicBezTo>
                      <a:pt x="1856901" y="327001"/>
                      <a:pt x="1856710" y="328716"/>
                      <a:pt x="1856901" y="329859"/>
                    </a:cubicBezTo>
                    <a:cubicBezTo>
                      <a:pt x="1857091" y="331002"/>
                      <a:pt x="1850519" y="330430"/>
                      <a:pt x="1850424" y="329002"/>
                    </a:cubicBezTo>
                    <a:cubicBezTo>
                      <a:pt x="1850329" y="327573"/>
                      <a:pt x="1848519" y="324334"/>
                      <a:pt x="1846709" y="325382"/>
                    </a:cubicBezTo>
                    <a:lnTo>
                      <a:pt x="1845280" y="325763"/>
                    </a:lnTo>
                    <a:lnTo>
                      <a:pt x="1843757" y="326239"/>
                    </a:lnTo>
                    <a:cubicBezTo>
                      <a:pt x="1842138" y="326430"/>
                      <a:pt x="1838899" y="327763"/>
                      <a:pt x="1836708" y="329287"/>
                    </a:cubicBezTo>
                    <a:cubicBezTo>
                      <a:pt x="1834517" y="330811"/>
                      <a:pt x="1826802" y="330145"/>
                      <a:pt x="1826421" y="327573"/>
                    </a:cubicBezTo>
                    <a:lnTo>
                      <a:pt x="1828802" y="325287"/>
                    </a:lnTo>
                    <a:lnTo>
                      <a:pt x="1830612" y="323572"/>
                    </a:lnTo>
                    <a:cubicBezTo>
                      <a:pt x="1828612" y="321001"/>
                      <a:pt x="1825373" y="320143"/>
                      <a:pt x="1823468" y="321572"/>
                    </a:cubicBezTo>
                    <a:close/>
                    <a:moveTo>
                      <a:pt x="1069850" y="320620"/>
                    </a:moveTo>
                    <a:cubicBezTo>
                      <a:pt x="1067850" y="320143"/>
                      <a:pt x="1066707" y="321286"/>
                      <a:pt x="1067374" y="323191"/>
                    </a:cubicBezTo>
                    <a:lnTo>
                      <a:pt x="1067850" y="323191"/>
                    </a:lnTo>
                    <a:cubicBezTo>
                      <a:pt x="1071660" y="323382"/>
                      <a:pt x="1072517" y="325001"/>
                      <a:pt x="1072136" y="327859"/>
                    </a:cubicBezTo>
                    <a:lnTo>
                      <a:pt x="1071946" y="329192"/>
                    </a:lnTo>
                    <a:cubicBezTo>
                      <a:pt x="1072517" y="331097"/>
                      <a:pt x="1074232" y="330526"/>
                      <a:pt x="1075660" y="328144"/>
                    </a:cubicBezTo>
                    <a:cubicBezTo>
                      <a:pt x="1077184" y="325573"/>
                      <a:pt x="1071851" y="321001"/>
                      <a:pt x="1069850" y="320620"/>
                    </a:cubicBezTo>
                    <a:close/>
                    <a:moveTo>
                      <a:pt x="233270" y="317381"/>
                    </a:moveTo>
                    <a:cubicBezTo>
                      <a:pt x="233747" y="317000"/>
                      <a:pt x="235366" y="317096"/>
                      <a:pt x="235651" y="317381"/>
                    </a:cubicBezTo>
                    <a:cubicBezTo>
                      <a:pt x="237652" y="319858"/>
                      <a:pt x="240795" y="319096"/>
                      <a:pt x="243462" y="319572"/>
                    </a:cubicBezTo>
                    <a:lnTo>
                      <a:pt x="244891" y="319858"/>
                    </a:lnTo>
                    <a:cubicBezTo>
                      <a:pt x="246224" y="321287"/>
                      <a:pt x="244414" y="324525"/>
                      <a:pt x="240890" y="326906"/>
                    </a:cubicBezTo>
                    <a:lnTo>
                      <a:pt x="242033" y="330907"/>
                    </a:lnTo>
                    <a:cubicBezTo>
                      <a:pt x="242128" y="331097"/>
                      <a:pt x="240509" y="331764"/>
                      <a:pt x="239557" y="331859"/>
                    </a:cubicBezTo>
                    <a:lnTo>
                      <a:pt x="238890" y="331955"/>
                    </a:lnTo>
                    <a:cubicBezTo>
                      <a:pt x="238033" y="331574"/>
                      <a:pt x="235937" y="329192"/>
                      <a:pt x="234127" y="326621"/>
                    </a:cubicBezTo>
                    <a:lnTo>
                      <a:pt x="231841" y="324716"/>
                    </a:lnTo>
                    <a:cubicBezTo>
                      <a:pt x="231270" y="324239"/>
                      <a:pt x="230603" y="323858"/>
                      <a:pt x="229841" y="323573"/>
                    </a:cubicBezTo>
                    <a:lnTo>
                      <a:pt x="228603" y="323096"/>
                    </a:lnTo>
                    <a:cubicBezTo>
                      <a:pt x="228127" y="324430"/>
                      <a:pt x="228127" y="326335"/>
                      <a:pt x="228793" y="326716"/>
                    </a:cubicBezTo>
                    <a:cubicBezTo>
                      <a:pt x="229365" y="327192"/>
                      <a:pt x="228222" y="327573"/>
                      <a:pt x="226222" y="327573"/>
                    </a:cubicBezTo>
                    <a:cubicBezTo>
                      <a:pt x="224222" y="327573"/>
                      <a:pt x="220126" y="325573"/>
                      <a:pt x="222031" y="323096"/>
                    </a:cubicBezTo>
                    <a:lnTo>
                      <a:pt x="224031" y="321572"/>
                    </a:lnTo>
                    <a:cubicBezTo>
                      <a:pt x="224983" y="320810"/>
                      <a:pt x="227365" y="321477"/>
                      <a:pt x="228603" y="320810"/>
                    </a:cubicBezTo>
                    <a:cubicBezTo>
                      <a:pt x="230317" y="319953"/>
                      <a:pt x="231556" y="318429"/>
                      <a:pt x="233270" y="317381"/>
                    </a:cubicBezTo>
                    <a:close/>
                    <a:moveTo>
                      <a:pt x="1913146" y="317155"/>
                    </a:moveTo>
                    <a:cubicBezTo>
                      <a:pt x="1911360" y="316309"/>
                      <a:pt x="1908812" y="315952"/>
                      <a:pt x="1906526" y="317191"/>
                    </a:cubicBezTo>
                    <a:lnTo>
                      <a:pt x="1907098" y="322239"/>
                    </a:lnTo>
                    <a:lnTo>
                      <a:pt x="1907098" y="322525"/>
                    </a:lnTo>
                    <a:cubicBezTo>
                      <a:pt x="1903479" y="323382"/>
                      <a:pt x="1901192" y="323477"/>
                      <a:pt x="1902145" y="322620"/>
                    </a:cubicBezTo>
                    <a:cubicBezTo>
                      <a:pt x="1903097" y="321763"/>
                      <a:pt x="1904145" y="319953"/>
                      <a:pt x="1903479" y="319381"/>
                    </a:cubicBezTo>
                    <a:cubicBezTo>
                      <a:pt x="1902812" y="318905"/>
                      <a:pt x="1901192" y="319286"/>
                      <a:pt x="1901859" y="321953"/>
                    </a:cubicBezTo>
                    <a:cubicBezTo>
                      <a:pt x="1902526" y="324525"/>
                      <a:pt x="1900144" y="330811"/>
                      <a:pt x="1898144" y="330049"/>
                    </a:cubicBezTo>
                    <a:cubicBezTo>
                      <a:pt x="1896144" y="329192"/>
                      <a:pt x="1892429" y="321477"/>
                      <a:pt x="1891191" y="321572"/>
                    </a:cubicBezTo>
                    <a:cubicBezTo>
                      <a:pt x="1889953" y="321667"/>
                      <a:pt x="1886428" y="322334"/>
                      <a:pt x="1886905" y="322810"/>
                    </a:cubicBezTo>
                    <a:cubicBezTo>
                      <a:pt x="1887476" y="323287"/>
                      <a:pt x="1889572" y="325192"/>
                      <a:pt x="1890905" y="326620"/>
                    </a:cubicBezTo>
                    <a:cubicBezTo>
                      <a:pt x="1892239" y="328049"/>
                      <a:pt x="1886714" y="331573"/>
                      <a:pt x="1886714" y="332431"/>
                    </a:cubicBezTo>
                    <a:cubicBezTo>
                      <a:pt x="1886714" y="333383"/>
                      <a:pt x="1890429" y="334431"/>
                      <a:pt x="1894906" y="334907"/>
                    </a:cubicBezTo>
                    <a:lnTo>
                      <a:pt x="1898144" y="333859"/>
                    </a:lnTo>
                    <a:cubicBezTo>
                      <a:pt x="1902145" y="332526"/>
                      <a:pt x="1905002" y="337765"/>
                      <a:pt x="1909098" y="334240"/>
                    </a:cubicBezTo>
                    <a:lnTo>
                      <a:pt x="1910622" y="333002"/>
                    </a:lnTo>
                    <a:cubicBezTo>
                      <a:pt x="1914146" y="333669"/>
                      <a:pt x="1918147" y="334717"/>
                      <a:pt x="1919575" y="335383"/>
                    </a:cubicBezTo>
                    <a:cubicBezTo>
                      <a:pt x="1921004" y="336050"/>
                      <a:pt x="1923195" y="335479"/>
                      <a:pt x="1921290" y="332431"/>
                    </a:cubicBezTo>
                    <a:cubicBezTo>
                      <a:pt x="1919385" y="329383"/>
                      <a:pt x="1913670" y="321477"/>
                      <a:pt x="1915194" y="320048"/>
                    </a:cubicBezTo>
                    <a:cubicBezTo>
                      <a:pt x="1915956" y="319333"/>
                      <a:pt x="1914932" y="318000"/>
                      <a:pt x="1913146" y="317155"/>
                    </a:cubicBezTo>
                    <a:close/>
                    <a:moveTo>
                      <a:pt x="421960" y="315381"/>
                    </a:moveTo>
                    <a:cubicBezTo>
                      <a:pt x="421198" y="315476"/>
                      <a:pt x="420245" y="316619"/>
                      <a:pt x="419959" y="317381"/>
                    </a:cubicBezTo>
                    <a:cubicBezTo>
                      <a:pt x="419578" y="318334"/>
                      <a:pt x="419959" y="319477"/>
                      <a:pt x="419769" y="320524"/>
                    </a:cubicBezTo>
                    <a:lnTo>
                      <a:pt x="419674" y="320810"/>
                    </a:lnTo>
                    <a:cubicBezTo>
                      <a:pt x="418626" y="321096"/>
                      <a:pt x="417674" y="320429"/>
                      <a:pt x="417388" y="319286"/>
                    </a:cubicBezTo>
                    <a:cubicBezTo>
                      <a:pt x="417197" y="318143"/>
                      <a:pt x="414530" y="315286"/>
                      <a:pt x="412054" y="315571"/>
                    </a:cubicBezTo>
                    <a:lnTo>
                      <a:pt x="410053" y="315857"/>
                    </a:lnTo>
                    <a:lnTo>
                      <a:pt x="409768" y="315857"/>
                    </a:lnTo>
                    <a:cubicBezTo>
                      <a:pt x="409577" y="316238"/>
                      <a:pt x="410625" y="317476"/>
                      <a:pt x="412149" y="318619"/>
                    </a:cubicBezTo>
                    <a:cubicBezTo>
                      <a:pt x="413673" y="319667"/>
                      <a:pt x="410816" y="324620"/>
                      <a:pt x="410911" y="325763"/>
                    </a:cubicBezTo>
                    <a:lnTo>
                      <a:pt x="412340" y="325668"/>
                    </a:lnTo>
                    <a:lnTo>
                      <a:pt x="423103" y="324811"/>
                    </a:lnTo>
                    <a:cubicBezTo>
                      <a:pt x="424912" y="329192"/>
                      <a:pt x="427865" y="332050"/>
                      <a:pt x="429484" y="331097"/>
                    </a:cubicBezTo>
                    <a:cubicBezTo>
                      <a:pt x="431199" y="330145"/>
                      <a:pt x="426913" y="323096"/>
                      <a:pt x="424532" y="320048"/>
                    </a:cubicBezTo>
                    <a:lnTo>
                      <a:pt x="424912" y="316429"/>
                    </a:lnTo>
                    <a:cubicBezTo>
                      <a:pt x="424912" y="316143"/>
                      <a:pt x="422912" y="315190"/>
                      <a:pt x="421960" y="315381"/>
                    </a:cubicBezTo>
                    <a:close/>
                    <a:moveTo>
                      <a:pt x="1705549" y="313762"/>
                    </a:moveTo>
                    <a:cubicBezTo>
                      <a:pt x="1700691" y="311666"/>
                      <a:pt x="1697548" y="315190"/>
                      <a:pt x="1693547" y="316238"/>
                    </a:cubicBezTo>
                    <a:cubicBezTo>
                      <a:pt x="1693262" y="316333"/>
                      <a:pt x="1692976" y="317667"/>
                      <a:pt x="1693356" y="318048"/>
                    </a:cubicBezTo>
                    <a:cubicBezTo>
                      <a:pt x="1695833" y="320620"/>
                      <a:pt x="1699357" y="319381"/>
                      <a:pt x="1702405" y="319286"/>
                    </a:cubicBezTo>
                    <a:lnTo>
                      <a:pt x="1704501" y="319286"/>
                    </a:lnTo>
                    <a:cubicBezTo>
                      <a:pt x="1707168" y="317953"/>
                      <a:pt x="1708121" y="315667"/>
                      <a:pt x="1706596" y="314238"/>
                    </a:cubicBezTo>
                    <a:close/>
                    <a:moveTo>
                      <a:pt x="2323436" y="311191"/>
                    </a:moveTo>
                    <a:cubicBezTo>
                      <a:pt x="2324103" y="310714"/>
                      <a:pt x="2331056" y="315763"/>
                      <a:pt x="2334866" y="316906"/>
                    </a:cubicBezTo>
                    <a:cubicBezTo>
                      <a:pt x="2338676" y="318049"/>
                      <a:pt x="2338866" y="319477"/>
                      <a:pt x="2335342" y="320049"/>
                    </a:cubicBezTo>
                    <a:cubicBezTo>
                      <a:pt x="2331818" y="320620"/>
                      <a:pt x="2326484" y="314143"/>
                      <a:pt x="2325626" y="313762"/>
                    </a:cubicBezTo>
                    <a:cubicBezTo>
                      <a:pt x="2324770" y="313286"/>
                      <a:pt x="2322674" y="311762"/>
                      <a:pt x="2323436" y="311191"/>
                    </a:cubicBezTo>
                    <a:close/>
                    <a:moveTo>
                      <a:pt x="2293527" y="310333"/>
                    </a:moveTo>
                    <a:cubicBezTo>
                      <a:pt x="2294670" y="309380"/>
                      <a:pt x="2300671" y="309380"/>
                      <a:pt x="2301909" y="310428"/>
                    </a:cubicBezTo>
                    <a:cubicBezTo>
                      <a:pt x="2303052" y="311476"/>
                      <a:pt x="2303338" y="313286"/>
                      <a:pt x="2302481" y="314524"/>
                    </a:cubicBezTo>
                    <a:cubicBezTo>
                      <a:pt x="2301624" y="315667"/>
                      <a:pt x="2297814" y="314048"/>
                      <a:pt x="2297337" y="314714"/>
                    </a:cubicBezTo>
                    <a:cubicBezTo>
                      <a:pt x="2296861" y="315381"/>
                      <a:pt x="2294766" y="316429"/>
                      <a:pt x="2294099" y="315572"/>
                    </a:cubicBezTo>
                    <a:cubicBezTo>
                      <a:pt x="2293432" y="314619"/>
                      <a:pt x="2292480" y="311285"/>
                      <a:pt x="2293527" y="310333"/>
                    </a:cubicBezTo>
                    <a:close/>
                    <a:moveTo>
                      <a:pt x="2004443" y="306999"/>
                    </a:moveTo>
                    <a:cubicBezTo>
                      <a:pt x="2004063" y="306999"/>
                      <a:pt x="2002729" y="309856"/>
                      <a:pt x="2002919" y="309952"/>
                    </a:cubicBezTo>
                    <a:lnTo>
                      <a:pt x="2008158" y="312714"/>
                    </a:lnTo>
                    <a:cubicBezTo>
                      <a:pt x="2014349" y="315571"/>
                      <a:pt x="2019683" y="316143"/>
                      <a:pt x="2020064" y="314047"/>
                    </a:cubicBezTo>
                    <a:lnTo>
                      <a:pt x="2016540" y="312809"/>
                    </a:lnTo>
                    <a:cubicBezTo>
                      <a:pt x="2014254" y="311952"/>
                      <a:pt x="2011396" y="310523"/>
                      <a:pt x="2010635" y="308809"/>
                    </a:cubicBezTo>
                    <a:cubicBezTo>
                      <a:pt x="2009206" y="305665"/>
                      <a:pt x="2006539" y="307189"/>
                      <a:pt x="2004443" y="306999"/>
                    </a:cubicBezTo>
                    <a:close/>
                    <a:moveTo>
                      <a:pt x="2342486" y="304522"/>
                    </a:moveTo>
                    <a:lnTo>
                      <a:pt x="2344486" y="304713"/>
                    </a:lnTo>
                    <a:lnTo>
                      <a:pt x="2349058" y="304999"/>
                    </a:lnTo>
                    <a:cubicBezTo>
                      <a:pt x="2347248" y="306523"/>
                      <a:pt x="2346963" y="309380"/>
                      <a:pt x="2348391" y="311285"/>
                    </a:cubicBezTo>
                    <a:lnTo>
                      <a:pt x="2345438" y="312047"/>
                    </a:lnTo>
                    <a:cubicBezTo>
                      <a:pt x="2342486" y="312809"/>
                      <a:pt x="2338771" y="313095"/>
                      <a:pt x="2335913" y="312428"/>
                    </a:cubicBezTo>
                    <a:lnTo>
                      <a:pt x="2333532" y="311857"/>
                    </a:lnTo>
                    <a:cubicBezTo>
                      <a:pt x="2331532" y="309666"/>
                      <a:pt x="2331627" y="307952"/>
                      <a:pt x="2333818" y="308142"/>
                    </a:cubicBezTo>
                    <a:cubicBezTo>
                      <a:pt x="2336009" y="308237"/>
                      <a:pt x="2340390" y="303951"/>
                      <a:pt x="2342486" y="304522"/>
                    </a:cubicBezTo>
                    <a:close/>
                    <a:moveTo>
                      <a:pt x="1749459" y="304332"/>
                    </a:moveTo>
                    <a:cubicBezTo>
                      <a:pt x="1746888" y="306999"/>
                      <a:pt x="1743553" y="310809"/>
                      <a:pt x="1742982" y="311571"/>
                    </a:cubicBezTo>
                    <a:cubicBezTo>
                      <a:pt x="1742315" y="312428"/>
                      <a:pt x="1743744" y="313190"/>
                      <a:pt x="1745935" y="313285"/>
                    </a:cubicBezTo>
                    <a:lnTo>
                      <a:pt x="1747078" y="313000"/>
                    </a:lnTo>
                    <a:cubicBezTo>
                      <a:pt x="1749364" y="312428"/>
                      <a:pt x="1751650" y="311761"/>
                      <a:pt x="1753745" y="310904"/>
                    </a:cubicBezTo>
                    <a:cubicBezTo>
                      <a:pt x="1755841" y="310047"/>
                      <a:pt x="1755746" y="307761"/>
                      <a:pt x="1753745" y="306713"/>
                    </a:cubicBezTo>
                    <a:close/>
                    <a:moveTo>
                      <a:pt x="2217708" y="301474"/>
                    </a:moveTo>
                    <a:cubicBezTo>
                      <a:pt x="2215898" y="302713"/>
                      <a:pt x="2211517" y="305951"/>
                      <a:pt x="2211707" y="306237"/>
                    </a:cubicBezTo>
                    <a:cubicBezTo>
                      <a:pt x="2211898" y="306427"/>
                      <a:pt x="2216660" y="305761"/>
                      <a:pt x="2218565" y="305189"/>
                    </a:cubicBezTo>
                    <a:cubicBezTo>
                      <a:pt x="2220470" y="304618"/>
                      <a:pt x="2221613" y="306142"/>
                      <a:pt x="2221042" y="308618"/>
                    </a:cubicBezTo>
                    <a:cubicBezTo>
                      <a:pt x="2220470" y="311095"/>
                      <a:pt x="2220280" y="317476"/>
                      <a:pt x="2222185" y="316429"/>
                    </a:cubicBezTo>
                    <a:cubicBezTo>
                      <a:pt x="2224090" y="315286"/>
                      <a:pt x="2230281" y="315571"/>
                      <a:pt x="2232853" y="313381"/>
                    </a:cubicBezTo>
                    <a:cubicBezTo>
                      <a:pt x="2235425" y="311190"/>
                      <a:pt x="2231138" y="302236"/>
                      <a:pt x="2228472" y="302046"/>
                    </a:cubicBezTo>
                    <a:cubicBezTo>
                      <a:pt x="2225804" y="301855"/>
                      <a:pt x="2219613" y="300236"/>
                      <a:pt x="2217708" y="301474"/>
                    </a:cubicBezTo>
                    <a:close/>
                    <a:moveTo>
                      <a:pt x="2193134" y="301284"/>
                    </a:moveTo>
                    <a:cubicBezTo>
                      <a:pt x="2191895" y="304046"/>
                      <a:pt x="2192371" y="306523"/>
                      <a:pt x="2194181" y="306713"/>
                    </a:cubicBezTo>
                    <a:cubicBezTo>
                      <a:pt x="2196086" y="306904"/>
                      <a:pt x="2200563" y="308332"/>
                      <a:pt x="2199515" y="309190"/>
                    </a:cubicBezTo>
                    <a:cubicBezTo>
                      <a:pt x="2198468" y="310047"/>
                      <a:pt x="2196658" y="312714"/>
                      <a:pt x="2197991" y="313190"/>
                    </a:cubicBezTo>
                    <a:cubicBezTo>
                      <a:pt x="2199230" y="313666"/>
                      <a:pt x="2204468" y="314809"/>
                      <a:pt x="2207993" y="314047"/>
                    </a:cubicBezTo>
                    <a:lnTo>
                      <a:pt x="2211231" y="315190"/>
                    </a:lnTo>
                    <a:lnTo>
                      <a:pt x="2211803" y="315381"/>
                    </a:lnTo>
                    <a:cubicBezTo>
                      <a:pt x="2212946" y="314524"/>
                      <a:pt x="2212088" y="312904"/>
                      <a:pt x="2209802" y="311857"/>
                    </a:cubicBezTo>
                    <a:lnTo>
                      <a:pt x="2207612" y="311095"/>
                    </a:lnTo>
                    <a:cubicBezTo>
                      <a:pt x="2207040" y="310904"/>
                      <a:pt x="2206564" y="310142"/>
                      <a:pt x="2206278" y="309475"/>
                    </a:cubicBezTo>
                    <a:lnTo>
                      <a:pt x="2205135" y="307380"/>
                    </a:lnTo>
                    <a:cubicBezTo>
                      <a:pt x="2203992" y="305094"/>
                      <a:pt x="2200658" y="303951"/>
                      <a:pt x="2197705" y="304903"/>
                    </a:cubicBezTo>
                    <a:lnTo>
                      <a:pt x="2197039" y="304332"/>
                    </a:lnTo>
                    <a:close/>
                    <a:moveTo>
                      <a:pt x="1731552" y="300427"/>
                    </a:moveTo>
                    <a:lnTo>
                      <a:pt x="1729361" y="300617"/>
                    </a:lnTo>
                    <a:cubicBezTo>
                      <a:pt x="1726218" y="300903"/>
                      <a:pt x="1723932" y="303570"/>
                      <a:pt x="1724980" y="306237"/>
                    </a:cubicBezTo>
                    <a:lnTo>
                      <a:pt x="1725361" y="307285"/>
                    </a:lnTo>
                    <a:cubicBezTo>
                      <a:pt x="1725361" y="308332"/>
                      <a:pt x="1725266" y="309761"/>
                      <a:pt x="1725170" y="310333"/>
                    </a:cubicBezTo>
                    <a:cubicBezTo>
                      <a:pt x="1725075" y="310999"/>
                      <a:pt x="1726313" y="312523"/>
                      <a:pt x="1727932" y="312428"/>
                    </a:cubicBezTo>
                    <a:lnTo>
                      <a:pt x="1729266" y="312047"/>
                    </a:lnTo>
                    <a:lnTo>
                      <a:pt x="1731171" y="311571"/>
                    </a:lnTo>
                    <a:cubicBezTo>
                      <a:pt x="1733076" y="310714"/>
                      <a:pt x="1733457" y="308618"/>
                      <a:pt x="1732029" y="306808"/>
                    </a:cubicBezTo>
                    <a:lnTo>
                      <a:pt x="1735457" y="304808"/>
                    </a:lnTo>
                    <a:lnTo>
                      <a:pt x="1737648" y="303475"/>
                    </a:lnTo>
                    <a:cubicBezTo>
                      <a:pt x="1736696" y="301951"/>
                      <a:pt x="1734028" y="300617"/>
                      <a:pt x="1731552" y="300427"/>
                    </a:cubicBezTo>
                    <a:close/>
                    <a:moveTo>
                      <a:pt x="1886333" y="298426"/>
                    </a:moveTo>
                    <a:cubicBezTo>
                      <a:pt x="1884238" y="299093"/>
                      <a:pt x="1883666" y="300808"/>
                      <a:pt x="1885190" y="302141"/>
                    </a:cubicBezTo>
                    <a:cubicBezTo>
                      <a:pt x="1886714" y="303475"/>
                      <a:pt x="1891286" y="305475"/>
                      <a:pt x="1891953" y="303570"/>
                    </a:cubicBezTo>
                    <a:cubicBezTo>
                      <a:pt x="1892715" y="301665"/>
                      <a:pt x="1888429" y="297760"/>
                      <a:pt x="1886333" y="298426"/>
                    </a:cubicBezTo>
                    <a:close/>
                    <a:moveTo>
                      <a:pt x="190883" y="292902"/>
                    </a:moveTo>
                    <a:cubicBezTo>
                      <a:pt x="188026" y="291378"/>
                      <a:pt x="185549" y="295283"/>
                      <a:pt x="185549" y="297188"/>
                    </a:cubicBezTo>
                    <a:cubicBezTo>
                      <a:pt x="185549" y="298998"/>
                      <a:pt x="187550" y="299855"/>
                      <a:pt x="190026" y="299093"/>
                    </a:cubicBezTo>
                    <a:lnTo>
                      <a:pt x="191741" y="298522"/>
                    </a:lnTo>
                    <a:lnTo>
                      <a:pt x="193074" y="298045"/>
                    </a:lnTo>
                    <a:cubicBezTo>
                      <a:pt x="194503" y="297474"/>
                      <a:pt x="195074" y="296140"/>
                      <a:pt x="194217" y="294997"/>
                    </a:cubicBezTo>
                    <a:lnTo>
                      <a:pt x="193169" y="294331"/>
                    </a:lnTo>
                    <a:close/>
                    <a:moveTo>
                      <a:pt x="439867" y="290140"/>
                    </a:moveTo>
                    <a:cubicBezTo>
                      <a:pt x="436628" y="289092"/>
                      <a:pt x="431675" y="295950"/>
                      <a:pt x="433390" y="297283"/>
                    </a:cubicBezTo>
                    <a:cubicBezTo>
                      <a:pt x="435104" y="298617"/>
                      <a:pt x="437962" y="296902"/>
                      <a:pt x="439581" y="293473"/>
                    </a:cubicBezTo>
                    <a:lnTo>
                      <a:pt x="439771" y="290806"/>
                    </a:lnTo>
                    <a:close/>
                    <a:moveTo>
                      <a:pt x="4574" y="286045"/>
                    </a:moveTo>
                    <a:lnTo>
                      <a:pt x="8289" y="287092"/>
                    </a:lnTo>
                    <a:cubicBezTo>
                      <a:pt x="13051" y="289188"/>
                      <a:pt x="15623" y="291474"/>
                      <a:pt x="14099" y="292236"/>
                    </a:cubicBezTo>
                    <a:cubicBezTo>
                      <a:pt x="12575" y="292998"/>
                      <a:pt x="9051" y="293189"/>
                      <a:pt x="8479" y="291855"/>
                    </a:cubicBezTo>
                    <a:lnTo>
                      <a:pt x="7432" y="291188"/>
                    </a:lnTo>
                    <a:cubicBezTo>
                      <a:pt x="6193" y="290426"/>
                      <a:pt x="4288" y="290617"/>
                      <a:pt x="2955" y="290045"/>
                    </a:cubicBezTo>
                    <a:cubicBezTo>
                      <a:pt x="1716" y="289569"/>
                      <a:pt x="2" y="288616"/>
                      <a:pt x="2" y="287854"/>
                    </a:cubicBezTo>
                    <a:cubicBezTo>
                      <a:pt x="-93" y="284997"/>
                      <a:pt x="3145" y="285568"/>
                      <a:pt x="4574" y="286045"/>
                    </a:cubicBezTo>
                    <a:close/>
                    <a:moveTo>
                      <a:pt x="422436" y="285949"/>
                    </a:moveTo>
                    <a:lnTo>
                      <a:pt x="418245" y="286615"/>
                    </a:lnTo>
                    <a:cubicBezTo>
                      <a:pt x="420436" y="288997"/>
                      <a:pt x="420912" y="291378"/>
                      <a:pt x="419293" y="291759"/>
                    </a:cubicBezTo>
                    <a:lnTo>
                      <a:pt x="418340" y="292521"/>
                    </a:lnTo>
                    <a:cubicBezTo>
                      <a:pt x="417578" y="293092"/>
                      <a:pt x="417102" y="294521"/>
                      <a:pt x="417483" y="295188"/>
                    </a:cubicBezTo>
                    <a:cubicBezTo>
                      <a:pt x="417864" y="295855"/>
                      <a:pt x="420150" y="296521"/>
                      <a:pt x="420531" y="296236"/>
                    </a:cubicBezTo>
                    <a:lnTo>
                      <a:pt x="423008" y="294521"/>
                    </a:lnTo>
                    <a:cubicBezTo>
                      <a:pt x="425484" y="292330"/>
                      <a:pt x="427579" y="289092"/>
                      <a:pt x="427865" y="287473"/>
                    </a:cubicBezTo>
                    <a:lnTo>
                      <a:pt x="427008" y="286615"/>
                    </a:lnTo>
                    <a:cubicBezTo>
                      <a:pt x="426151" y="285853"/>
                      <a:pt x="423865" y="285663"/>
                      <a:pt x="422436" y="285949"/>
                    </a:cubicBezTo>
                    <a:close/>
                    <a:moveTo>
                      <a:pt x="321566" y="285472"/>
                    </a:moveTo>
                    <a:cubicBezTo>
                      <a:pt x="317947" y="283853"/>
                      <a:pt x="319375" y="289663"/>
                      <a:pt x="320709" y="291759"/>
                    </a:cubicBezTo>
                    <a:cubicBezTo>
                      <a:pt x="322042" y="293854"/>
                      <a:pt x="324138" y="294140"/>
                      <a:pt x="325376" y="292426"/>
                    </a:cubicBezTo>
                    <a:cubicBezTo>
                      <a:pt x="326615" y="290711"/>
                      <a:pt x="328043" y="286044"/>
                      <a:pt x="325471" y="286234"/>
                    </a:cubicBezTo>
                    <a:lnTo>
                      <a:pt x="323566" y="285853"/>
                    </a:lnTo>
                    <a:close/>
                    <a:moveTo>
                      <a:pt x="403291" y="284901"/>
                    </a:moveTo>
                    <a:lnTo>
                      <a:pt x="397197" y="289297"/>
                    </a:lnTo>
                    <a:lnTo>
                      <a:pt x="397100" y="289282"/>
                    </a:lnTo>
                    <a:cubicBezTo>
                      <a:pt x="395861" y="292711"/>
                      <a:pt x="395194" y="293188"/>
                      <a:pt x="395766" y="290330"/>
                    </a:cubicBezTo>
                    <a:lnTo>
                      <a:pt x="397197" y="289297"/>
                    </a:lnTo>
                    <a:lnTo>
                      <a:pt x="401386" y="289949"/>
                    </a:lnTo>
                    <a:lnTo>
                      <a:pt x="404434" y="290425"/>
                    </a:lnTo>
                    <a:cubicBezTo>
                      <a:pt x="404434" y="288330"/>
                      <a:pt x="403862" y="285853"/>
                      <a:pt x="403291" y="284901"/>
                    </a:cubicBezTo>
                    <a:close/>
                    <a:moveTo>
                      <a:pt x="369191" y="284425"/>
                    </a:moveTo>
                    <a:lnTo>
                      <a:pt x="369096" y="284615"/>
                    </a:lnTo>
                    <a:lnTo>
                      <a:pt x="367191" y="291283"/>
                    </a:lnTo>
                    <a:cubicBezTo>
                      <a:pt x="362428" y="288235"/>
                      <a:pt x="358333" y="288997"/>
                      <a:pt x="358047" y="292902"/>
                    </a:cubicBezTo>
                    <a:lnTo>
                      <a:pt x="361762" y="293664"/>
                    </a:lnTo>
                    <a:lnTo>
                      <a:pt x="363381" y="294045"/>
                    </a:lnTo>
                    <a:cubicBezTo>
                      <a:pt x="366239" y="291568"/>
                      <a:pt x="370144" y="291187"/>
                      <a:pt x="371953" y="293283"/>
                    </a:cubicBezTo>
                    <a:cubicBezTo>
                      <a:pt x="373763" y="295283"/>
                      <a:pt x="379954" y="292140"/>
                      <a:pt x="378621" y="290521"/>
                    </a:cubicBezTo>
                    <a:cubicBezTo>
                      <a:pt x="377192" y="288901"/>
                      <a:pt x="371477" y="284615"/>
                      <a:pt x="369191" y="284425"/>
                    </a:cubicBezTo>
                    <a:close/>
                    <a:moveTo>
                      <a:pt x="177548" y="281186"/>
                    </a:moveTo>
                    <a:cubicBezTo>
                      <a:pt x="176215" y="282615"/>
                      <a:pt x="174310" y="285091"/>
                      <a:pt x="173452" y="286615"/>
                    </a:cubicBezTo>
                    <a:lnTo>
                      <a:pt x="173833" y="287758"/>
                    </a:lnTo>
                    <a:lnTo>
                      <a:pt x="174405" y="289759"/>
                    </a:lnTo>
                    <a:cubicBezTo>
                      <a:pt x="174500" y="292140"/>
                      <a:pt x="174881" y="297569"/>
                      <a:pt x="174024" y="299188"/>
                    </a:cubicBezTo>
                    <a:cubicBezTo>
                      <a:pt x="173167" y="300808"/>
                      <a:pt x="172691" y="302141"/>
                      <a:pt x="172976" y="302332"/>
                    </a:cubicBezTo>
                    <a:cubicBezTo>
                      <a:pt x="173167" y="302427"/>
                      <a:pt x="174786" y="301951"/>
                      <a:pt x="175929" y="300903"/>
                    </a:cubicBezTo>
                    <a:cubicBezTo>
                      <a:pt x="177072" y="299855"/>
                      <a:pt x="180596" y="295569"/>
                      <a:pt x="181263" y="293473"/>
                    </a:cubicBezTo>
                    <a:cubicBezTo>
                      <a:pt x="181930" y="291378"/>
                      <a:pt x="181168" y="284520"/>
                      <a:pt x="180596" y="282901"/>
                    </a:cubicBezTo>
                    <a:lnTo>
                      <a:pt x="179358" y="282234"/>
                    </a:lnTo>
                    <a:close/>
                    <a:moveTo>
                      <a:pt x="2328484" y="269375"/>
                    </a:moveTo>
                    <a:cubicBezTo>
                      <a:pt x="2328103" y="269280"/>
                      <a:pt x="2325531" y="269661"/>
                      <a:pt x="2324674" y="270518"/>
                    </a:cubicBezTo>
                    <a:cubicBezTo>
                      <a:pt x="2323816" y="271471"/>
                      <a:pt x="2326864" y="276709"/>
                      <a:pt x="2328674" y="277662"/>
                    </a:cubicBezTo>
                    <a:cubicBezTo>
                      <a:pt x="2330484" y="278614"/>
                      <a:pt x="2333913" y="278614"/>
                      <a:pt x="2336294" y="277567"/>
                    </a:cubicBezTo>
                    <a:lnTo>
                      <a:pt x="2333818" y="275185"/>
                    </a:lnTo>
                    <a:lnTo>
                      <a:pt x="2332008" y="273471"/>
                    </a:lnTo>
                    <a:cubicBezTo>
                      <a:pt x="2330484" y="271280"/>
                      <a:pt x="2328865" y="269470"/>
                      <a:pt x="2328484" y="269375"/>
                    </a:cubicBezTo>
                    <a:close/>
                    <a:moveTo>
                      <a:pt x="2325341" y="258040"/>
                    </a:moveTo>
                    <a:cubicBezTo>
                      <a:pt x="2325436" y="259945"/>
                      <a:pt x="2327913" y="264708"/>
                      <a:pt x="2328960" y="264613"/>
                    </a:cubicBezTo>
                    <a:cubicBezTo>
                      <a:pt x="2330008" y="264517"/>
                      <a:pt x="2333437" y="265470"/>
                      <a:pt x="2335818" y="265660"/>
                    </a:cubicBezTo>
                    <a:lnTo>
                      <a:pt x="2336961" y="264327"/>
                    </a:lnTo>
                    <a:lnTo>
                      <a:pt x="2338961" y="262136"/>
                    </a:lnTo>
                    <a:cubicBezTo>
                      <a:pt x="2340580" y="259564"/>
                      <a:pt x="2339342" y="257755"/>
                      <a:pt x="2336199" y="258040"/>
                    </a:cubicBezTo>
                    <a:cubicBezTo>
                      <a:pt x="2333056" y="258326"/>
                      <a:pt x="2325245" y="256135"/>
                      <a:pt x="2325341" y="258040"/>
                    </a:cubicBezTo>
                    <a:close/>
                    <a:moveTo>
                      <a:pt x="2285240" y="257278"/>
                    </a:moveTo>
                    <a:cubicBezTo>
                      <a:pt x="2283907" y="256802"/>
                      <a:pt x="2281811" y="257278"/>
                      <a:pt x="2280573" y="258326"/>
                    </a:cubicBezTo>
                    <a:cubicBezTo>
                      <a:pt x="2279335" y="259374"/>
                      <a:pt x="2277049" y="264041"/>
                      <a:pt x="2278382" y="266232"/>
                    </a:cubicBezTo>
                    <a:lnTo>
                      <a:pt x="2281907" y="263755"/>
                    </a:lnTo>
                    <a:lnTo>
                      <a:pt x="2282764" y="262993"/>
                    </a:lnTo>
                    <a:cubicBezTo>
                      <a:pt x="2286098" y="264613"/>
                      <a:pt x="2287621" y="266803"/>
                      <a:pt x="2286288" y="267946"/>
                    </a:cubicBezTo>
                    <a:lnTo>
                      <a:pt x="2286478" y="268232"/>
                    </a:lnTo>
                    <a:lnTo>
                      <a:pt x="2289527" y="272328"/>
                    </a:lnTo>
                    <a:cubicBezTo>
                      <a:pt x="2294575" y="270232"/>
                      <a:pt x="2298671" y="266232"/>
                      <a:pt x="2298575" y="263374"/>
                    </a:cubicBezTo>
                    <a:lnTo>
                      <a:pt x="2295051" y="263089"/>
                    </a:lnTo>
                    <a:cubicBezTo>
                      <a:pt x="2290574" y="262708"/>
                      <a:pt x="2289241" y="259374"/>
                      <a:pt x="2286193" y="257755"/>
                    </a:cubicBezTo>
                    <a:close/>
                    <a:moveTo>
                      <a:pt x="27720" y="253373"/>
                    </a:moveTo>
                    <a:cubicBezTo>
                      <a:pt x="26101" y="253659"/>
                      <a:pt x="23624" y="255088"/>
                      <a:pt x="22100" y="256421"/>
                    </a:cubicBezTo>
                    <a:lnTo>
                      <a:pt x="23910" y="258326"/>
                    </a:lnTo>
                    <a:lnTo>
                      <a:pt x="25243" y="259755"/>
                    </a:lnTo>
                    <a:cubicBezTo>
                      <a:pt x="26767" y="262231"/>
                      <a:pt x="29244" y="262898"/>
                      <a:pt x="30768" y="261184"/>
                    </a:cubicBezTo>
                    <a:cubicBezTo>
                      <a:pt x="32292" y="259469"/>
                      <a:pt x="34007" y="254897"/>
                      <a:pt x="31054" y="254897"/>
                    </a:cubicBezTo>
                    <a:lnTo>
                      <a:pt x="29434" y="254135"/>
                    </a:lnTo>
                    <a:close/>
                    <a:moveTo>
                      <a:pt x="2289813" y="250039"/>
                    </a:moveTo>
                    <a:cubicBezTo>
                      <a:pt x="2286669" y="249658"/>
                      <a:pt x="2286098" y="251087"/>
                      <a:pt x="2288574" y="253183"/>
                    </a:cubicBezTo>
                    <a:cubicBezTo>
                      <a:pt x="2291050" y="255278"/>
                      <a:pt x="2298004" y="259660"/>
                      <a:pt x="2299147" y="258802"/>
                    </a:cubicBezTo>
                    <a:cubicBezTo>
                      <a:pt x="2300290" y="257945"/>
                      <a:pt x="2299623" y="253183"/>
                      <a:pt x="2299052" y="253849"/>
                    </a:cubicBezTo>
                    <a:cubicBezTo>
                      <a:pt x="2298671" y="254516"/>
                      <a:pt x="2292955" y="250325"/>
                      <a:pt x="2289813" y="250039"/>
                    </a:cubicBezTo>
                    <a:close/>
                    <a:moveTo>
                      <a:pt x="70106" y="227084"/>
                    </a:moveTo>
                    <a:lnTo>
                      <a:pt x="69916" y="227179"/>
                    </a:lnTo>
                    <a:cubicBezTo>
                      <a:pt x="67630" y="228513"/>
                      <a:pt x="65534" y="230704"/>
                      <a:pt x="63058" y="231085"/>
                    </a:cubicBezTo>
                    <a:cubicBezTo>
                      <a:pt x="60676" y="231466"/>
                      <a:pt x="57914" y="229846"/>
                      <a:pt x="55247" y="229370"/>
                    </a:cubicBezTo>
                    <a:cubicBezTo>
                      <a:pt x="54199" y="229180"/>
                      <a:pt x="52009" y="229751"/>
                      <a:pt x="52009" y="230037"/>
                    </a:cubicBezTo>
                    <a:lnTo>
                      <a:pt x="51914" y="231180"/>
                    </a:lnTo>
                    <a:cubicBezTo>
                      <a:pt x="52485" y="232513"/>
                      <a:pt x="55057" y="233466"/>
                      <a:pt x="57819" y="233466"/>
                    </a:cubicBezTo>
                    <a:cubicBezTo>
                      <a:pt x="60486" y="233466"/>
                      <a:pt x="67725" y="235561"/>
                      <a:pt x="70011" y="233275"/>
                    </a:cubicBezTo>
                    <a:lnTo>
                      <a:pt x="69535" y="230227"/>
                    </a:lnTo>
                    <a:lnTo>
                      <a:pt x="69344" y="229370"/>
                    </a:lnTo>
                    <a:cubicBezTo>
                      <a:pt x="70297" y="228322"/>
                      <a:pt x="70678" y="227275"/>
                      <a:pt x="70106" y="227084"/>
                    </a:cubicBezTo>
                    <a:close/>
                    <a:moveTo>
                      <a:pt x="41245" y="220798"/>
                    </a:moveTo>
                    <a:cubicBezTo>
                      <a:pt x="41341" y="222036"/>
                      <a:pt x="41912" y="227846"/>
                      <a:pt x="43055" y="231275"/>
                    </a:cubicBezTo>
                    <a:lnTo>
                      <a:pt x="43722" y="234418"/>
                    </a:lnTo>
                    <a:cubicBezTo>
                      <a:pt x="43817" y="234990"/>
                      <a:pt x="45722" y="235561"/>
                      <a:pt x="46675" y="235466"/>
                    </a:cubicBezTo>
                    <a:cubicBezTo>
                      <a:pt x="47437" y="235371"/>
                      <a:pt x="48580" y="234323"/>
                      <a:pt x="48675" y="233561"/>
                    </a:cubicBezTo>
                    <a:lnTo>
                      <a:pt x="49437" y="229180"/>
                    </a:lnTo>
                    <a:cubicBezTo>
                      <a:pt x="44865" y="223274"/>
                      <a:pt x="41150" y="219464"/>
                      <a:pt x="41245" y="220798"/>
                    </a:cubicBezTo>
                    <a:close/>
                    <a:moveTo>
                      <a:pt x="2234853" y="184698"/>
                    </a:moveTo>
                    <a:cubicBezTo>
                      <a:pt x="2233996" y="182983"/>
                      <a:pt x="2227138" y="184698"/>
                      <a:pt x="2226947" y="186127"/>
                    </a:cubicBezTo>
                    <a:cubicBezTo>
                      <a:pt x="2226757" y="187555"/>
                      <a:pt x="2222947" y="189365"/>
                      <a:pt x="2221899" y="188603"/>
                    </a:cubicBezTo>
                    <a:cubicBezTo>
                      <a:pt x="2220946" y="187841"/>
                      <a:pt x="2219137" y="191175"/>
                      <a:pt x="2217898" y="196128"/>
                    </a:cubicBezTo>
                    <a:lnTo>
                      <a:pt x="2225423" y="195652"/>
                    </a:lnTo>
                    <a:cubicBezTo>
                      <a:pt x="2227233" y="195556"/>
                      <a:pt x="2228948" y="193842"/>
                      <a:pt x="2230662" y="193842"/>
                    </a:cubicBezTo>
                    <a:lnTo>
                      <a:pt x="2232567" y="193842"/>
                    </a:lnTo>
                    <a:cubicBezTo>
                      <a:pt x="2235234" y="195080"/>
                      <a:pt x="2237234" y="194794"/>
                      <a:pt x="2237044" y="193175"/>
                    </a:cubicBezTo>
                    <a:cubicBezTo>
                      <a:pt x="2236854" y="191556"/>
                      <a:pt x="2235710" y="186508"/>
                      <a:pt x="2234853" y="184698"/>
                    </a:cubicBezTo>
                    <a:close/>
                    <a:moveTo>
                      <a:pt x="198408" y="177173"/>
                    </a:moveTo>
                    <a:cubicBezTo>
                      <a:pt x="195646" y="177173"/>
                      <a:pt x="192883" y="179650"/>
                      <a:pt x="192217" y="182602"/>
                    </a:cubicBezTo>
                    <a:lnTo>
                      <a:pt x="187359" y="185269"/>
                    </a:lnTo>
                    <a:cubicBezTo>
                      <a:pt x="186787" y="185650"/>
                      <a:pt x="186121" y="186889"/>
                      <a:pt x="186311" y="186984"/>
                    </a:cubicBezTo>
                    <a:cubicBezTo>
                      <a:pt x="190026" y="189175"/>
                      <a:pt x="183740" y="190127"/>
                      <a:pt x="185359" y="191842"/>
                    </a:cubicBezTo>
                    <a:cubicBezTo>
                      <a:pt x="186787" y="193270"/>
                      <a:pt x="188788" y="194413"/>
                      <a:pt x="190407" y="195747"/>
                    </a:cubicBezTo>
                    <a:lnTo>
                      <a:pt x="192788" y="197652"/>
                    </a:lnTo>
                    <a:cubicBezTo>
                      <a:pt x="195550" y="199938"/>
                      <a:pt x="199456" y="199366"/>
                      <a:pt x="201456" y="196414"/>
                    </a:cubicBezTo>
                    <a:lnTo>
                      <a:pt x="203170" y="193461"/>
                    </a:lnTo>
                    <a:lnTo>
                      <a:pt x="203361" y="193080"/>
                    </a:lnTo>
                    <a:cubicBezTo>
                      <a:pt x="202599" y="192127"/>
                      <a:pt x="200789" y="191746"/>
                      <a:pt x="199265" y="192127"/>
                    </a:cubicBezTo>
                    <a:cubicBezTo>
                      <a:pt x="197741" y="192604"/>
                      <a:pt x="193455" y="188413"/>
                      <a:pt x="194408" y="181555"/>
                    </a:cubicBezTo>
                    <a:lnTo>
                      <a:pt x="202123" y="178888"/>
                    </a:lnTo>
                    <a:lnTo>
                      <a:pt x="203933" y="178316"/>
                    </a:lnTo>
                    <a:cubicBezTo>
                      <a:pt x="206123" y="178221"/>
                      <a:pt x="207933" y="177935"/>
                      <a:pt x="207933" y="177745"/>
                    </a:cubicBezTo>
                    <a:cubicBezTo>
                      <a:pt x="208124" y="177649"/>
                      <a:pt x="201170" y="177173"/>
                      <a:pt x="198408" y="177173"/>
                    </a:cubicBezTo>
                    <a:close/>
                    <a:moveTo>
                      <a:pt x="75665" y="169789"/>
                    </a:moveTo>
                    <a:lnTo>
                      <a:pt x="77155" y="171172"/>
                    </a:lnTo>
                    <a:lnTo>
                      <a:pt x="79250" y="173078"/>
                    </a:lnTo>
                    <a:cubicBezTo>
                      <a:pt x="82203" y="174792"/>
                      <a:pt x="83060" y="176221"/>
                      <a:pt x="81346" y="176125"/>
                    </a:cubicBezTo>
                    <a:cubicBezTo>
                      <a:pt x="79536" y="176125"/>
                      <a:pt x="77059" y="180221"/>
                      <a:pt x="73821" y="180412"/>
                    </a:cubicBezTo>
                    <a:lnTo>
                      <a:pt x="70868" y="180983"/>
                    </a:lnTo>
                    <a:lnTo>
                      <a:pt x="67820" y="181745"/>
                    </a:lnTo>
                    <a:cubicBezTo>
                      <a:pt x="64486" y="182317"/>
                      <a:pt x="61915" y="181936"/>
                      <a:pt x="62105" y="180983"/>
                    </a:cubicBezTo>
                    <a:cubicBezTo>
                      <a:pt x="62296" y="180031"/>
                      <a:pt x="71440" y="176697"/>
                      <a:pt x="71821" y="174506"/>
                    </a:cubicBezTo>
                    <a:lnTo>
                      <a:pt x="73059" y="172982"/>
                    </a:lnTo>
                    <a:close/>
                    <a:moveTo>
                      <a:pt x="2263809" y="168315"/>
                    </a:moveTo>
                    <a:lnTo>
                      <a:pt x="2258380" y="170887"/>
                    </a:lnTo>
                    <a:lnTo>
                      <a:pt x="2257714" y="170717"/>
                    </a:lnTo>
                    <a:close/>
                    <a:moveTo>
                      <a:pt x="76869" y="168315"/>
                    </a:moveTo>
                    <a:lnTo>
                      <a:pt x="75665" y="169789"/>
                    </a:lnTo>
                    <a:lnTo>
                      <a:pt x="74488" y="168696"/>
                    </a:lnTo>
                    <a:cubicBezTo>
                      <a:pt x="71916" y="169363"/>
                      <a:pt x="73059" y="169268"/>
                      <a:pt x="76869" y="168315"/>
                    </a:cubicBezTo>
                    <a:close/>
                    <a:moveTo>
                      <a:pt x="2195610" y="161076"/>
                    </a:moveTo>
                    <a:lnTo>
                      <a:pt x="2194563" y="162314"/>
                    </a:lnTo>
                    <a:cubicBezTo>
                      <a:pt x="2193896" y="163076"/>
                      <a:pt x="2195515" y="165172"/>
                      <a:pt x="2194943" y="165743"/>
                    </a:cubicBezTo>
                    <a:cubicBezTo>
                      <a:pt x="2193705" y="166886"/>
                      <a:pt x="2191515" y="167172"/>
                      <a:pt x="2189895" y="168029"/>
                    </a:cubicBezTo>
                    <a:lnTo>
                      <a:pt x="2189229" y="168410"/>
                    </a:lnTo>
                    <a:cubicBezTo>
                      <a:pt x="2188752" y="169172"/>
                      <a:pt x="2190086" y="170125"/>
                      <a:pt x="2192181" y="170410"/>
                    </a:cubicBezTo>
                    <a:cubicBezTo>
                      <a:pt x="2194277" y="170887"/>
                      <a:pt x="2202373" y="164791"/>
                      <a:pt x="2201611" y="162695"/>
                    </a:cubicBezTo>
                    <a:cubicBezTo>
                      <a:pt x="2200944" y="160695"/>
                      <a:pt x="2198277" y="159933"/>
                      <a:pt x="2195610" y="161076"/>
                    </a:cubicBezTo>
                    <a:close/>
                    <a:moveTo>
                      <a:pt x="178215" y="146312"/>
                    </a:moveTo>
                    <a:cubicBezTo>
                      <a:pt x="180502" y="145741"/>
                      <a:pt x="181073" y="145836"/>
                      <a:pt x="179549" y="146503"/>
                    </a:cubicBezTo>
                    <a:cubicBezTo>
                      <a:pt x="177930" y="147265"/>
                      <a:pt x="175548" y="150884"/>
                      <a:pt x="175929" y="151361"/>
                    </a:cubicBezTo>
                    <a:cubicBezTo>
                      <a:pt x="176406" y="151742"/>
                      <a:pt x="177072" y="153266"/>
                      <a:pt x="176406" y="153837"/>
                    </a:cubicBezTo>
                    <a:cubicBezTo>
                      <a:pt x="175739" y="154408"/>
                      <a:pt x="173262" y="154885"/>
                      <a:pt x="172500" y="153742"/>
                    </a:cubicBezTo>
                    <a:cubicBezTo>
                      <a:pt x="171738" y="152408"/>
                      <a:pt x="175929" y="146884"/>
                      <a:pt x="178215" y="146312"/>
                    </a:cubicBezTo>
                    <a:close/>
                    <a:moveTo>
                      <a:pt x="2259237" y="120500"/>
                    </a:moveTo>
                    <a:cubicBezTo>
                      <a:pt x="2259999" y="120881"/>
                      <a:pt x="2260761" y="122691"/>
                      <a:pt x="2260284" y="123072"/>
                    </a:cubicBezTo>
                    <a:lnTo>
                      <a:pt x="2257713" y="125644"/>
                    </a:lnTo>
                    <a:cubicBezTo>
                      <a:pt x="2253998" y="128882"/>
                      <a:pt x="2253236" y="132978"/>
                      <a:pt x="2255903" y="134597"/>
                    </a:cubicBezTo>
                    <a:cubicBezTo>
                      <a:pt x="2258570" y="136407"/>
                      <a:pt x="2270476" y="132787"/>
                      <a:pt x="2272858" y="133645"/>
                    </a:cubicBezTo>
                    <a:cubicBezTo>
                      <a:pt x="2275239" y="134502"/>
                      <a:pt x="2276286" y="136502"/>
                      <a:pt x="2275143" y="138026"/>
                    </a:cubicBezTo>
                    <a:cubicBezTo>
                      <a:pt x="2274001" y="139550"/>
                      <a:pt x="2268286" y="137169"/>
                      <a:pt x="2266857" y="137074"/>
                    </a:cubicBezTo>
                    <a:lnTo>
                      <a:pt x="2266190" y="137645"/>
                    </a:lnTo>
                    <a:cubicBezTo>
                      <a:pt x="2265523" y="138217"/>
                      <a:pt x="2265618" y="139550"/>
                      <a:pt x="2265904" y="140407"/>
                    </a:cubicBezTo>
                    <a:cubicBezTo>
                      <a:pt x="2266285" y="141360"/>
                      <a:pt x="2267714" y="141931"/>
                      <a:pt x="2267904" y="142884"/>
                    </a:cubicBezTo>
                    <a:cubicBezTo>
                      <a:pt x="2268095" y="143646"/>
                      <a:pt x="2267333" y="145075"/>
                      <a:pt x="2266571" y="145360"/>
                    </a:cubicBezTo>
                    <a:lnTo>
                      <a:pt x="2265714" y="145646"/>
                    </a:lnTo>
                    <a:cubicBezTo>
                      <a:pt x="2264380" y="145075"/>
                      <a:pt x="2261999" y="144122"/>
                      <a:pt x="2260475" y="143360"/>
                    </a:cubicBezTo>
                    <a:lnTo>
                      <a:pt x="2258665" y="142979"/>
                    </a:lnTo>
                    <a:lnTo>
                      <a:pt x="2255427" y="142312"/>
                    </a:lnTo>
                    <a:cubicBezTo>
                      <a:pt x="2252760" y="139741"/>
                      <a:pt x="2249807" y="135645"/>
                      <a:pt x="2249045" y="133168"/>
                    </a:cubicBezTo>
                    <a:cubicBezTo>
                      <a:pt x="2248188" y="130692"/>
                      <a:pt x="2253712" y="123739"/>
                      <a:pt x="2254665" y="122119"/>
                    </a:cubicBezTo>
                    <a:lnTo>
                      <a:pt x="2255903" y="120881"/>
                    </a:lnTo>
                    <a:cubicBezTo>
                      <a:pt x="2256475" y="120310"/>
                      <a:pt x="2258475" y="120119"/>
                      <a:pt x="2259237" y="120500"/>
                    </a:cubicBezTo>
                    <a:close/>
                    <a:moveTo>
                      <a:pt x="266035" y="117832"/>
                    </a:moveTo>
                    <a:lnTo>
                      <a:pt x="258796" y="118213"/>
                    </a:lnTo>
                    <a:lnTo>
                      <a:pt x="258320" y="118213"/>
                    </a:lnTo>
                    <a:cubicBezTo>
                      <a:pt x="257844" y="119642"/>
                      <a:pt x="258225" y="121071"/>
                      <a:pt x="259082" y="121357"/>
                    </a:cubicBezTo>
                    <a:lnTo>
                      <a:pt x="259844" y="121452"/>
                    </a:lnTo>
                    <a:lnTo>
                      <a:pt x="260701" y="121547"/>
                    </a:lnTo>
                    <a:cubicBezTo>
                      <a:pt x="261749" y="121357"/>
                      <a:pt x="263273" y="122785"/>
                      <a:pt x="264131" y="124595"/>
                    </a:cubicBezTo>
                    <a:lnTo>
                      <a:pt x="267083" y="124500"/>
                    </a:lnTo>
                    <a:lnTo>
                      <a:pt x="270608" y="124309"/>
                    </a:lnTo>
                    <a:cubicBezTo>
                      <a:pt x="276037" y="124405"/>
                      <a:pt x="274036" y="121452"/>
                      <a:pt x="266035" y="117832"/>
                    </a:cubicBezTo>
                    <a:close/>
                    <a:moveTo>
                      <a:pt x="223554" y="110022"/>
                    </a:moveTo>
                    <a:cubicBezTo>
                      <a:pt x="221840" y="111260"/>
                      <a:pt x="216982" y="114213"/>
                      <a:pt x="215743" y="114880"/>
                    </a:cubicBezTo>
                    <a:cubicBezTo>
                      <a:pt x="214410" y="115642"/>
                      <a:pt x="219077" y="118499"/>
                      <a:pt x="220887" y="116499"/>
                    </a:cubicBezTo>
                    <a:lnTo>
                      <a:pt x="222887" y="116213"/>
                    </a:lnTo>
                    <a:lnTo>
                      <a:pt x="230221" y="115356"/>
                    </a:lnTo>
                    <a:cubicBezTo>
                      <a:pt x="228316" y="111165"/>
                      <a:pt x="225364" y="108784"/>
                      <a:pt x="223554" y="110022"/>
                    </a:cubicBezTo>
                    <a:close/>
                    <a:moveTo>
                      <a:pt x="252796" y="107831"/>
                    </a:moveTo>
                    <a:cubicBezTo>
                      <a:pt x="251939" y="107736"/>
                      <a:pt x="250224" y="108498"/>
                      <a:pt x="250033" y="109165"/>
                    </a:cubicBezTo>
                    <a:cubicBezTo>
                      <a:pt x="249748" y="109927"/>
                      <a:pt x="250415" y="111546"/>
                      <a:pt x="251081" y="111736"/>
                    </a:cubicBezTo>
                    <a:cubicBezTo>
                      <a:pt x="254034" y="112689"/>
                      <a:pt x="257082" y="113641"/>
                      <a:pt x="260225" y="113927"/>
                    </a:cubicBezTo>
                    <a:lnTo>
                      <a:pt x="263654" y="114213"/>
                    </a:lnTo>
                    <a:cubicBezTo>
                      <a:pt x="267178" y="115165"/>
                      <a:pt x="270036" y="113356"/>
                      <a:pt x="270036" y="112403"/>
                    </a:cubicBezTo>
                    <a:cubicBezTo>
                      <a:pt x="270036" y="111451"/>
                      <a:pt x="264797" y="109736"/>
                      <a:pt x="258320" y="108593"/>
                    </a:cubicBezTo>
                    <a:close/>
                    <a:moveTo>
                      <a:pt x="283752" y="102783"/>
                    </a:moveTo>
                    <a:cubicBezTo>
                      <a:pt x="282418" y="100973"/>
                      <a:pt x="281466" y="102688"/>
                      <a:pt x="280133" y="102878"/>
                    </a:cubicBezTo>
                    <a:lnTo>
                      <a:pt x="276799" y="103450"/>
                    </a:lnTo>
                    <a:cubicBezTo>
                      <a:pt x="275656" y="105450"/>
                      <a:pt x="275560" y="108117"/>
                      <a:pt x="276608" y="109260"/>
                    </a:cubicBezTo>
                    <a:cubicBezTo>
                      <a:pt x="277656" y="110498"/>
                      <a:pt x="274799" y="114499"/>
                      <a:pt x="276323" y="116975"/>
                    </a:cubicBezTo>
                    <a:lnTo>
                      <a:pt x="278132" y="118880"/>
                    </a:lnTo>
                    <a:cubicBezTo>
                      <a:pt x="278894" y="119642"/>
                      <a:pt x="281561" y="120309"/>
                      <a:pt x="282228" y="119928"/>
                    </a:cubicBezTo>
                    <a:cubicBezTo>
                      <a:pt x="284038" y="118785"/>
                      <a:pt x="287086" y="117547"/>
                      <a:pt x="285848" y="115070"/>
                    </a:cubicBezTo>
                    <a:lnTo>
                      <a:pt x="285371" y="114213"/>
                    </a:lnTo>
                    <a:cubicBezTo>
                      <a:pt x="282895" y="113737"/>
                      <a:pt x="282609" y="111165"/>
                      <a:pt x="284704" y="108498"/>
                    </a:cubicBezTo>
                    <a:lnTo>
                      <a:pt x="285848" y="106117"/>
                    </a:lnTo>
                    <a:cubicBezTo>
                      <a:pt x="286228" y="105355"/>
                      <a:pt x="284609" y="103831"/>
                      <a:pt x="283752" y="102783"/>
                    </a:cubicBezTo>
                    <a:close/>
                    <a:moveTo>
                      <a:pt x="243366" y="86781"/>
                    </a:moveTo>
                    <a:cubicBezTo>
                      <a:pt x="238889" y="85733"/>
                      <a:pt x="237651" y="90115"/>
                      <a:pt x="234603" y="91734"/>
                    </a:cubicBezTo>
                    <a:cubicBezTo>
                      <a:pt x="234127" y="91924"/>
                      <a:pt x="234698" y="93163"/>
                      <a:pt x="234317" y="93639"/>
                    </a:cubicBezTo>
                    <a:lnTo>
                      <a:pt x="233269" y="95258"/>
                    </a:lnTo>
                    <a:cubicBezTo>
                      <a:pt x="232984" y="97068"/>
                      <a:pt x="234698" y="98687"/>
                      <a:pt x="237175" y="98782"/>
                    </a:cubicBezTo>
                    <a:lnTo>
                      <a:pt x="237175" y="96020"/>
                    </a:lnTo>
                    <a:cubicBezTo>
                      <a:pt x="237175" y="95639"/>
                      <a:pt x="240127" y="94877"/>
                      <a:pt x="241556" y="95068"/>
                    </a:cubicBezTo>
                    <a:lnTo>
                      <a:pt x="243747" y="95544"/>
                    </a:lnTo>
                    <a:cubicBezTo>
                      <a:pt x="246985" y="96877"/>
                      <a:pt x="250033" y="95734"/>
                      <a:pt x="250415" y="93067"/>
                    </a:cubicBezTo>
                    <a:lnTo>
                      <a:pt x="249557" y="91829"/>
                    </a:lnTo>
                    <a:cubicBezTo>
                      <a:pt x="248033" y="89829"/>
                      <a:pt x="245842" y="87448"/>
                      <a:pt x="243366" y="86781"/>
                    </a:cubicBezTo>
                    <a:close/>
                    <a:moveTo>
                      <a:pt x="261464" y="86686"/>
                    </a:moveTo>
                    <a:lnTo>
                      <a:pt x="261178" y="87067"/>
                    </a:lnTo>
                    <a:cubicBezTo>
                      <a:pt x="259844" y="88972"/>
                      <a:pt x="259463" y="91258"/>
                      <a:pt x="255844" y="91448"/>
                    </a:cubicBezTo>
                    <a:cubicBezTo>
                      <a:pt x="255463" y="91448"/>
                      <a:pt x="255082" y="94496"/>
                      <a:pt x="255272" y="96115"/>
                    </a:cubicBezTo>
                    <a:cubicBezTo>
                      <a:pt x="255272" y="96401"/>
                      <a:pt x="258130" y="96973"/>
                      <a:pt x="259368" y="96592"/>
                    </a:cubicBezTo>
                    <a:lnTo>
                      <a:pt x="260701" y="96211"/>
                    </a:lnTo>
                    <a:cubicBezTo>
                      <a:pt x="262035" y="96115"/>
                      <a:pt x="265369" y="96211"/>
                      <a:pt x="268226" y="96211"/>
                    </a:cubicBezTo>
                    <a:cubicBezTo>
                      <a:pt x="270893" y="96306"/>
                      <a:pt x="267274" y="90686"/>
                      <a:pt x="265369" y="91734"/>
                    </a:cubicBezTo>
                    <a:cubicBezTo>
                      <a:pt x="263559" y="92782"/>
                      <a:pt x="262511" y="92115"/>
                      <a:pt x="263083" y="90210"/>
                    </a:cubicBezTo>
                    <a:lnTo>
                      <a:pt x="263464" y="89257"/>
                    </a:lnTo>
                    <a:lnTo>
                      <a:pt x="263750" y="88495"/>
                    </a:lnTo>
                    <a:cubicBezTo>
                      <a:pt x="264131" y="87733"/>
                      <a:pt x="263083" y="86876"/>
                      <a:pt x="261464" y="86686"/>
                    </a:cubicBezTo>
                    <a:close/>
                    <a:moveTo>
                      <a:pt x="2053211" y="78208"/>
                    </a:moveTo>
                    <a:cubicBezTo>
                      <a:pt x="2050449" y="76780"/>
                      <a:pt x="2046354" y="78780"/>
                      <a:pt x="2046925" y="79923"/>
                    </a:cubicBezTo>
                    <a:cubicBezTo>
                      <a:pt x="2047496" y="81256"/>
                      <a:pt x="2052830" y="82971"/>
                      <a:pt x="2054735" y="82209"/>
                    </a:cubicBezTo>
                    <a:cubicBezTo>
                      <a:pt x="2056640" y="81447"/>
                      <a:pt x="2055879" y="79637"/>
                      <a:pt x="2053211" y="78208"/>
                    </a:cubicBezTo>
                    <a:close/>
                    <a:moveTo>
                      <a:pt x="2078453" y="69731"/>
                    </a:moveTo>
                    <a:cubicBezTo>
                      <a:pt x="2078834" y="68683"/>
                      <a:pt x="2077786" y="68398"/>
                      <a:pt x="2074738" y="72017"/>
                    </a:cubicBezTo>
                    <a:lnTo>
                      <a:pt x="2069975" y="72779"/>
                    </a:lnTo>
                    <a:cubicBezTo>
                      <a:pt x="2069689" y="72874"/>
                      <a:pt x="2069309" y="74208"/>
                      <a:pt x="2069689" y="74589"/>
                    </a:cubicBezTo>
                    <a:cubicBezTo>
                      <a:pt x="2070356" y="75256"/>
                      <a:pt x="2071594" y="76208"/>
                      <a:pt x="2072357" y="76018"/>
                    </a:cubicBezTo>
                    <a:cubicBezTo>
                      <a:pt x="2075405" y="75446"/>
                      <a:pt x="2078453" y="74589"/>
                      <a:pt x="2081405" y="73732"/>
                    </a:cubicBezTo>
                    <a:lnTo>
                      <a:pt x="2081786" y="73732"/>
                    </a:lnTo>
                    <a:cubicBezTo>
                      <a:pt x="2081786" y="73065"/>
                      <a:pt x="2079976" y="72017"/>
                      <a:pt x="2079119" y="71922"/>
                    </a:cubicBezTo>
                    <a:cubicBezTo>
                      <a:pt x="2078357" y="71731"/>
                      <a:pt x="2078071" y="70779"/>
                      <a:pt x="2078453" y="69731"/>
                    </a:cubicBezTo>
                    <a:close/>
                    <a:moveTo>
                      <a:pt x="313375" y="68398"/>
                    </a:moveTo>
                    <a:cubicBezTo>
                      <a:pt x="311375" y="68302"/>
                      <a:pt x="306898" y="72589"/>
                      <a:pt x="306898" y="74494"/>
                    </a:cubicBezTo>
                    <a:cubicBezTo>
                      <a:pt x="306898" y="76303"/>
                      <a:pt x="309184" y="76780"/>
                      <a:pt x="311946" y="75541"/>
                    </a:cubicBezTo>
                    <a:cubicBezTo>
                      <a:pt x="314708" y="74208"/>
                      <a:pt x="315280" y="68398"/>
                      <a:pt x="313375" y="68398"/>
                    </a:cubicBezTo>
                    <a:close/>
                    <a:moveTo>
                      <a:pt x="439962" y="57444"/>
                    </a:moveTo>
                    <a:lnTo>
                      <a:pt x="435961" y="58587"/>
                    </a:lnTo>
                    <a:cubicBezTo>
                      <a:pt x="430342" y="60492"/>
                      <a:pt x="429389" y="63254"/>
                      <a:pt x="433771" y="64778"/>
                    </a:cubicBezTo>
                    <a:lnTo>
                      <a:pt x="438628" y="62111"/>
                    </a:lnTo>
                    <a:cubicBezTo>
                      <a:pt x="439581" y="61635"/>
                      <a:pt x="441200" y="61825"/>
                      <a:pt x="441962" y="61254"/>
                    </a:cubicBezTo>
                    <a:cubicBezTo>
                      <a:pt x="442724" y="60682"/>
                      <a:pt x="443296" y="59349"/>
                      <a:pt x="442915" y="58587"/>
                    </a:cubicBezTo>
                    <a:cubicBezTo>
                      <a:pt x="442629" y="57920"/>
                      <a:pt x="440819" y="57253"/>
                      <a:pt x="439962" y="57444"/>
                    </a:cubicBezTo>
                    <a:close/>
                    <a:moveTo>
                      <a:pt x="514353" y="40299"/>
                    </a:moveTo>
                    <a:lnTo>
                      <a:pt x="518734" y="40394"/>
                    </a:lnTo>
                    <a:lnTo>
                      <a:pt x="523307" y="40489"/>
                    </a:lnTo>
                    <a:cubicBezTo>
                      <a:pt x="528450" y="40489"/>
                      <a:pt x="534070" y="42585"/>
                      <a:pt x="535784" y="45252"/>
                    </a:cubicBezTo>
                    <a:lnTo>
                      <a:pt x="534927" y="46204"/>
                    </a:lnTo>
                    <a:lnTo>
                      <a:pt x="532832" y="48681"/>
                    </a:lnTo>
                    <a:cubicBezTo>
                      <a:pt x="533117" y="51157"/>
                      <a:pt x="533022" y="53158"/>
                      <a:pt x="532546" y="53158"/>
                    </a:cubicBezTo>
                    <a:cubicBezTo>
                      <a:pt x="532069" y="53158"/>
                      <a:pt x="531307" y="51157"/>
                      <a:pt x="531974" y="48586"/>
                    </a:cubicBezTo>
                    <a:lnTo>
                      <a:pt x="527878" y="48967"/>
                    </a:lnTo>
                    <a:lnTo>
                      <a:pt x="524926" y="49253"/>
                    </a:lnTo>
                    <a:cubicBezTo>
                      <a:pt x="521878" y="50205"/>
                      <a:pt x="519687" y="49634"/>
                      <a:pt x="520068" y="48014"/>
                    </a:cubicBezTo>
                    <a:cubicBezTo>
                      <a:pt x="520449" y="46395"/>
                      <a:pt x="514924" y="42680"/>
                      <a:pt x="514353" y="40299"/>
                    </a:cubicBezTo>
                    <a:close/>
                    <a:moveTo>
                      <a:pt x="1565246" y="3247"/>
                    </a:moveTo>
                    <a:cubicBezTo>
                      <a:pt x="1566008" y="3056"/>
                      <a:pt x="1567151" y="4009"/>
                      <a:pt x="1567913" y="4580"/>
                    </a:cubicBezTo>
                    <a:lnTo>
                      <a:pt x="1569628" y="6009"/>
                    </a:lnTo>
                    <a:cubicBezTo>
                      <a:pt x="1571818" y="5533"/>
                      <a:pt x="1576581" y="4390"/>
                      <a:pt x="1580391" y="3437"/>
                    </a:cubicBezTo>
                    <a:lnTo>
                      <a:pt x="1580105" y="8390"/>
                    </a:lnTo>
                    <a:lnTo>
                      <a:pt x="1580010" y="10391"/>
                    </a:lnTo>
                    <a:cubicBezTo>
                      <a:pt x="1581724" y="13058"/>
                      <a:pt x="1580010" y="16296"/>
                      <a:pt x="1576295" y="17630"/>
                    </a:cubicBezTo>
                    <a:lnTo>
                      <a:pt x="1574580" y="12772"/>
                    </a:lnTo>
                    <a:lnTo>
                      <a:pt x="1572675" y="7438"/>
                    </a:lnTo>
                    <a:cubicBezTo>
                      <a:pt x="1565437" y="6771"/>
                      <a:pt x="1561245" y="10581"/>
                      <a:pt x="1561817" y="12200"/>
                    </a:cubicBezTo>
                    <a:cubicBezTo>
                      <a:pt x="1562388" y="13820"/>
                      <a:pt x="1560007" y="12867"/>
                      <a:pt x="1556483" y="10105"/>
                    </a:cubicBezTo>
                    <a:lnTo>
                      <a:pt x="1554292" y="8105"/>
                    </a:lnTo>
                    <a:lnTo>
                      <a:pt x="1553816" y="7724"/>
                    </a:lnTo>
                    <a:cubicBezTo>
                      <a:pt x="1553911" y="6771"/>
                      <a:pt x="1557340" y="5057"/>
                      <a:pt x="1561436" y="4009"/>
                    </a:cubicBezTo>
                    <a:close/>
                    <a:moveTo>
                      <a:pt x="2200659" y="2961"/>
                    </a:moveTo>
                    <a:cubicBezTo>
                      <a:pt x="2202659" y="2866"/>
                      <a:pt x="2205993" y="1628"/>
                      <a:pt x="2206183" y="5152"/>
                    </a:cubicBezTo>
                    <a:lnTo>
                      <a:pt x="2206183" y="5724"/>
                    </a:lnTo>
                    <a:cubicBezTo>
                      <a:pt x="2206946" y="6581"/>
                      <a:pt x="2208089" y="6486"/>
                      <a:pt x="2208755" y="5533"/>
                    </a:cubicBezTo>
                    <a:cubicBezTo>
                      <a:pt x="2209517" y="4485"/>
                      <a:pt x="2212184" y="2485"/>
                      <a:pt x="2213136" y="3342"/>
                    </a:cubicBezTo>
                    <a:cubicBezTo>
                      <a:pt x="2214089" y="4104"/>
                      <a:pt x="2214470" y="8391"/>
                      <a:pt x="2211708" y="10772"/>
                    </a:cubicBezTo>
                    <a:lnTo>
                      <a:pt x="2208565" y="12105"/>
                    </a:lnTo>
                    <a:lnTo>
                      <a:pt x="2206088" y="13248"/>
                    </a:lnTo>
                    <a:cubicBezTo>
                      <a:pt x="2202278" y="13534"/>
                      <a:pt x="2200754" y="11058"/>
                      <a:pt x="2202659" y="7914"/>
                    </a:cubicBezTo>
                    <a:lnTo>
                      <a:pt x="2198564" y="5628"/>
                    </a:lnTo>
                    <a:cubicBezTo>
                      <a:pt x="2198468" y="5628"/>
                      <a:pt x="2199897" y="2961"/>
                      <a:pt x="2200659" y="2961"/>
                    </a:cubicBezTo>
                    <a:close/>
                    <a:moveTo>
                      <a:pt x="2164178" y="865"/>
                    </a:moveTo>
                    <a:cubicBezTo>
                      <a:pt x="2167225" y="389"/>
                      <a:pt x="2175607" y="3532"/>
                      <a:pt x="2177132" y="3056"/>
                    </a:cubicBezTo>
                    <a:lnTo>
                      <a:pt x="2178655" y="2770"/>
                    </a:lnTo>
                    <a:lnTo>
                      <a:pt x="2180941" y="2389"/>
                    </a:lnTo>
                    <a:cubicBezTo>
                      <a:pt x="2184275" y="2008"/>
                      <a:pt x="2185609" y="2866"/>
                      <a:pt x="2183989" y="4199"/>
                    </a:cubicBezTo>
                    <a:lnTo>
                      <a:pt x="2183704" y="4961"/>
                    </a:lnTo>
                    <a:lnTo>
                      <a:pt x="2183418" y="5818"/>
                    </a:lnTo>
                    <a:cubicBezTo>
                      <a:pt x="2183799" y="6866"/>
                      <a:pt x="2185609" y="7819"/>
                      <a:pt x="2187514" y="7819"/>
                    </a:cubicBezTo>
                    <a:lnTo>
                      <a:pt x="2188371" y="7152"/>
                    </a:lnTo>
                    <a:cubicBezTo>
                      <a:pt x="2191991" y="4294"/>
                      <a:pt x="2191895" y="4104"/>
                      <a:pt x="2193800" y="7247"/>
                    </a:cubicBezTo>
                    <a:cubicBezTo>
                      <a:pt x="2194657" y="8676"/>
                      <a:pt x="2196372" y="10867"/>
                      <a:pt x="2195800" y="11438"/>
                    </a:cubicBezTo>
                    <a:cubicBezTo>
                      <a:pt x="2194277" y="13057"/>
                      <a:pt x="2193610" y="14010"/>
                      <a:pt x="2195896" y="15248"/>
                    </a:cubicBezTo>
                    <a:lnTo>
                      <a:pt x="2198563" y="16772"/>
                    </a:lnTo>
                    <a:cubicBezTo>
                      <a:pt x="2201611" y="18582"/>
                      <a:pt x="2201420" y="20963"/>
                      <a:pt x="2198277" y="22011"/>
                    </a:cubicBezTo>
                    <a:cubicBezTo>
                      <a:pt x="2195134" y="23059"/>
                      <a:pt x="2187323" y="31441"/>
                      <a:pt x="2189323" y="37822"/>
                    </a:cubicBezTo>
                    <a:lnTo>
                      <a:pt x="2199611" y="37632"/>
                    </a:lnTo>
                    <a:lnTo>
                      <a:pt x="2200182" y="37632"/>
                    </a:lnTo>
                    <a:cubicBezTo>
                      <a:pt x="2200849" y="39346"/>
                      <a:pt x="2200373" y="43061"/>
                      <a:pt x="2199134" y="45919"/>
                    </a:cubicBezTo>
                    <a:cubicBezTo>
                      <a:pt x="2197896" y="48776"/>
                      <a:pt x="2189800" y="53920"/>
                      <a:pt x="2188943" y="54205"/>
                    </a:cubicBezTo>
                    <a:cubicBezTo>
                      <a:pt x="2188085" y="54396"/>
                      <a:pt x="2187037" y="55920"/>
                      <a:pt x="2187514" y="57158"/>
                    </a:cubicBezTo>
                    <a:cubicBezTo>
                      <a:pt x="2187895" y="58396"/>
                      <a:pt x="2185799" y="62492"/>
                      <a:pt x="2181608" y="63349"/>
                    </a:cubicBezTo>
                    <a:lnTo>
                      <a:pt x="2177894" y="61730"/>
                    </a:lnTo>
                    <a:lnTo>
                      <a:pt x="2177036" y="61349"/>
                    </a:lnTo>
                    <a:cubicBezTo>
                      <a:pt x="2175036" y="62492"/>
                      <a:pt x="2173036" y="64492"/>
                      <a:pt x="2172655" y="65731"/>
                    </a:cubicBezTo>
                    <a:cubicBezTo>
                      <a:pt x="2172274" y="66969"/>
                      <a:pt x="2174655" y="71731"/>
                      <a:pt x="2179989" y="72779"/>
                    </a:cubicBezTo>
                    <a:lnTo>
                      <a:pt x="2181990" y="67064"/>
                    </a:lnTo>
                    <a:cubicBezTo>
                      <a:pt x="2181990" y="66969"/>
                      <a:pt x="2185132" y="67255"/>
                      <a:pt x="2185228" y="67445"/>
                    </a:cubicBezTo>
                    <a:cubicBezTo>
                      <a:pt x="2185704" y="71255"/>
                      <a:pt x="2188847" y="71350"/>
                      <a:pt x="2192371" y="71065"/>
                    </a:cubicBezTo>
                    <a:lnTo>
                      <a:pt x="2197134" y="70684"/>
                    </a:lnTo>
                    <a:cubicBezTo>
                      <a:pt x="2199420" y="73732"/>
                      <a:pt x="2201040" y="76494"/>
                      <a:pt x="2200849" y="76780"/>
                    </a:cubicBezTo>
                    <a:lnTo>
                      <a:pt x="2200563" y="76970"/>
                    </a:lnTo>
                    <a:cubicBezTo>
                      <a:pt x="2198754" y="78589"/>
                      <a:pt x="2196848" y="80590"/>
                      <a:pt x="2201040" y="81352"/>
                    </a:cubicBezTo>
                    <a:lnTo>
                      <a:pt x="2202182" y="81542"/>
                    </a:lnTo>
                    <a:cubicBezTo>
                      <a:pt x="2204088" y="79542"/>
                      <a:pt x="2206183" y="78399"/>
                      <a:pt x="2206659" y="79161"/>
                    </a:cubicBezTo>
                    <a:lnTo>
                      <a:pt x="2206469" y="79923"/>
                    </a:lnTo>
                    <a:cubicBezTo>
                      <a:pt x="2205897" y="81828"/>
                      <a:pt x="2205040" y="83638"/>
                      <a:pt x="2203897" y="85352"/>
                    </a:cubicBezTo>
                    <a:lnTo>
                      <a:pt x="2202659" y="87352"/>
                    </a:lnTo>
                    <a:cubicBezTo>
                      <a:pt x="2203897" y="88972"/>
                      <a:pt x="2207135" y="91734"/>
                      <a:pt x="2209802" y="93544"/>
                    </a:cubicBezTo>
                    <a:lnTo>
                      <a:pt x="2204373" y="94210"/>
                    </a:lnTo>
                    <a:cubicBezTo>
                      <a:pt x="2201420" y="94591"/>
                      <a:pt x="2198087" y="94782"/>
                      <a:pt x="2198563" y="90877"/>
                    </a:cubicBezTo>
                    <a:lnTo>
                      <a:pt x="2198563" y="90686"/>
                    </a:lnTo>
                    <a:cubicBezTo>
                      <a:pt x="2197991" y="90305"/>
                      <a:pt x="2196944" y="91067"/>
                      <a:pt x="2196086" y="92305"/>
                    </a:cubicBezTo>
                    <a:cubicBezTo>
                      <a:pt x="2195229" y="93544"/>
                      <a:pt x="2195610" y="98782"/>
                      <a:pt x="2198754" y="100687"/>
                    </a:cubicBezTo>
                    <a:lnTo>
                      <a:pt x="2203611" y="98687"/>
                    </a:lnTo>
                    <a:cubicBezTo>
                      <a:pt x="2206754" y="97449"/>
                      <a:pt x="2212660" y="95068"/>
                      <a:pt x="2215898" y="100402"/>
                    </a:cubicBezTo>
                    <a:lnTo>
                      <a:pt x="2216279" y="101068"/>
                    </a:lnTo>
                    <a:cubicBezTo>
                      <a:pt x="2219994" y="101735"/>
                      <a:pt x="2221899" y="102783"/>
                      <a:pt x="2220661" y="103259"/>
                    </a:cubicBezTo>
                    <a:cubicBezTo>
                      <a:pt x="2219327" y="103831"/>
                      <a:pt x="2214660" y="108688"/>
                      <a:pt x="2211803" y="112213"/>
                    </a:cubicBezTo>
                    <a:lnTo>
                      <a:pt x="2202659" y="110974"/>
                    </a:lnTo>
                    <a:lnTo>
                      <a:pt x="2201516" y="110784"/>
                    </a:lnTo>
                    <a:cubicBezTo>
                      <a:pt x="2200182" y="111070"/>
                      <a:pt x="2200563" y="111546"/>
                      <a:pt x="2202373" y="111736"/>
                    </a:cubicBezTo>
                    <a:cubicBezTo>
                      <a:pt x="2204182" y="111927"/>
                      <a:pt x="2204754" y="115927"/>
                      <a:pt x="2205516" y="115832"/>
                    </a:cubicBezTo>
                    <a:cubicBezTo>
                      <a:pt x="2206278" y="115737"/>
                      <a:pt x="2208850" y="116975"/>
                      <a:pt x="2208850" y="118594"/>
                    </a:cubicBezTo>
                    <a:cubicBezTo>
                      <a:pt x="2208850" y="120214"/>
                      <a:pt x="2210278" y="124881"/>
                      <a:pt x="2212088" y="125357"/>
                    </a:cubicBezTo>
                    <a:cubicBezTo>
                      <a:pt x="2213898" y="125833"/>
                      <a:pt x="2219041" y="125357"/>
                      <a:pt x="2219613" y="123166"/>
                    </a:cubicBezTo>
                    <a:lnTo>
                      <a:pt x="2221042" y="121357"/>
                    </a:lnTo>
                    <a:cubicBezTo>
                      <a:pt x="2221899" y="120309"/>
                      <a:pt x="2225328" y="119166"/>
                      <a:pt x="2226090" y="119642"/>
                    </a:cubicBezTo>
                    <a:lnTo>
                      <a:pt x="2230948" y="122690"/>
                    </a:lnTo>
                    <a:cubicBezTo>
                      <a:pt x="2235805" y="120880"/>
                      <a:pt x="2240473" y="119356"/>
                      <a:pt x="2241330" y="119356"/>
                    </a:cubicBezTo>
                    <a:cubicBezTo>
                      <a:pt x="2242188" y="119356"/>
                      <a:pt x="2246379" y="123452"/>
                      <a:pt x="2247236" y="128405"/>
                    </a:cubicBezTo>
                    <a:lnTo>
                      <a:pt x="2243331" y="132501"/>
                    </a:lnTo>
                    <a:cubicBezTo>
                      <a:pt x="2243140" y="132787"/>
                      <a:pt x="2244378" y="133834"/>
                      <a:pt x="2244759" y="134692"/>
                    </a:cubicBezTo>
                    <a:cubicBezTo>
                      <a:pt x="2245616" y="136501"/>
                      <a:pt x="2245712" y="138216"/>
                      <a:pt x="2242473" y="138121"/>
                    </a:cubicBezTo>
                    <a:lnTo>
                      <a:pt x="2237997" y="138025"/>
                    </a:lnTo>
                    <a:cubicBezTo>
                      <a:pt x="2236091" y="140883"/>
                      <a:pt x="2233806" y="144502"/>
                      <a:pt x="2232853" y="146122"/>
                    </a:cubicBezTo>
                    <a:lnTo>
                      <a:pt x="2234758" y="147931"/>
                    </a:lnTo>
                    <a:cubicBezTo>
                      <a:pt x="2235425" y="148598"/>
                      <a:pt x="2235805" y="151741"/>
                      <a:pt x="2231900" y="149551"/>
                    </a:cubicBezTo>
                    <a:cubicBezTo>
                      <a:pt x="2230281" y="148693"/>
                      <a:pt x="2226471" y="148598"/>
                      <a:pt x="2225233" y="149551"/>
                    </a:cubicBezTo>
                    <a:cubicBezTo>
                      <a:pt x="2221709" y="152122"/>
                      <a:pt x="2220185" y="149932"/>
                      <a:pt x="2217898" y="148503"/>
                    </a:cubicBezTo>
                    <a:lnTo>
                      <a:pt x="2216470" y="147646"/>
                    </a:lnTo>
                    <a:cubicBezTo>
                      <a:pt x="2214374" y="147265"/>
                      <a:pt x="2212469" y="147646"/>
                      <a:pt x="2212279" y="148598"/>
                    </a:cubicBezTo>
                    <a:cubicBezTo>
                      <a:pt x="2212088" y="149551"/>
                      <a:pt x="2216089" y="152884"/>
                      <a:pt x="2221804" y="152789"/>
                    </a:cubicBezTo>
                    <a:lnTo>
                      <a:pt x="2226757" y="152980"/>
                    </a:lnTo>
                    <a:lnTo>
                      <a:pt x="2227805" y="153075"/>
                    </a:lnTo>
                    <a:cubicBezTo>
                      <a:pt x="2228852" y="154313"/>
                      <a:pt x="2229043" y="155742"/>
                      <a:pt x="2228186" y="156218"/>
                    </a:cubicBezTo>
                    <a:cubicBezTo>
                      <a:pt x="2227329" y="156790"/>
                      <a:pt x="2223328" y="157171"/>
                      <a:pt x="2219708" y="157266"/>
                    </a:cubicBezTo>
                    <a:lnTo>
                      <a:pt x="2219613" y="159933"/>
                    </a:lnTo>
                    <a:lnTo>
                      <a:pt x="2219518" y="164886"/>
                    </a:lnTo>
                    <a:cubicBezTo>
                      <a:pt x="2215517" y="163933"/>
                      <a:pt x="2212564" y="162409"/>
                      <a:pt x="2213041" y="161457"/>
                    </a:cubicBezTo>
                    <a:cubicBezTo>
                      <a:pt x="2213517" y="160504"/>
                      <a:pt x="2212374" y="157742"/>
                      <a:pt x="2208850" y="158599"/>
                    </a:cubicBezTo>
                    <a:lnTo>
                      <a:pt x="2207326" y="159933"/>
                    </a:lnTo>
                    <a:cubicBezTo>
                      <a:pt x="2206183" y="160885"/>
                      <a:pt x="2206278" y="163267"/>
                      <a:pt x="2206754" y="164886"/>
                    </a:cubicBezTo>
                    <a:lnTo>
                      <a:pt x="2207612" y="167553"/>
                    </a:lnTo>
                    <a:cubicBezTo>
                      <a:pt x="2210945" y="167743"/>
                      <a:pt x="2217041" y="168220"/>
                      <a:pt x="2221137" y="168791"/>
                    </a:cubicBezTo>
                    <a:lnTo>
                      <a:pt x="2219232" y="171744"/>
                    </a:lnTo>
                    <a:lnTo>
                      <a:pt x="2216565" y="175744"/>
                    </a:lnTo>
                    <a:cubicBezTo>
                      <a:pt x="2219232" y="178602"/>
                      <a:pt x="2221613" y="181555"/>
                      <a:pt x="2221994" y="182126"/>
                    </a:cubicBezTo>
                    <a:cubicBezTo>
                      <a:pt x="2222280" y="182793"/>
                      <a:pt x="2222947" y="182507"/>
                      <a:pt x="2222852" y="179935"/>
                    </a:cubicBezTo>
                    <a:cubicBezTo>
                      <a:pt x="2222661" y="177364"/>
                      <a:pt x="2227519" y="168696"/>
                      <a:pt x="2228662" y="166315"/>
                    </a:cubicBezTo>
                    <a:lnTo>
                      <a:pt x="2232567" y="166886"/>
                    </a:lnTo>
                    <a:cubicBezTo>
                      <a:pt x="2233329" y="166981"/>
                      <a:pt x="2233996" y="167648"/>
                      <a:pt x="2234758" y="167648"/>
                    </a:cubicBezTo>
                    <a:cubicBezTo>
                      <a:pt x="2244950" y="167267"/>
                      <a:pt x="2246950" y="167648"/>
                      <a:pt x="2253522" y="169648"/>
                    </a:cubicBezTo>
                    <a:lnTo>
                      <a:pt x="2257714" y="170717"/>
                    </a:lnTo>
                    <a:lnTo>
                      <a:pt x="2250760" y="173458"/>
                    </a:lnTo>
                    <a:lnTo>
                      <a:pt x="2246855" y="173554"/>
                    </a:lnTo>
                    <a:cubicBezTo>
                      <a:pt x="2245426" y="173649"/>
                      <a:pt x="2243616" y="173363"/>
                      <a:pt x="2242568" y="172696"/>
                    </a:cubicBezTo>
                    <a:cubicBezTo>
                      <a:pt x="2238663" y="170125"/>
                      <a:pt x="2237044" y="173173"/>
                      <a:pt x="2235520" y="174697"/>
                    </a:cubicBezTo>
                    <a:cubicBezTo>
                      <a:pt x="2234186" y="176125"/>
                      <a:pt x="2234567" y="178507"/>
                      <a:pt x="2237615" y="178030"/>
                    </a:cubicBezTo>
                    <a:lnTo>
                      <a:pt x="2244759" y="176887"/>
                    </a:lnTo>
                    <a:cubicBezTo>
                      <a:pt x="2243902" y="180793"/>
                      <a:pt x="2246759" y="181650"/>
                      <a:pt x="2251046" y="178983"/>
                    </a:cubicBezTo>
                    <a:lnTo>
                      <a:pt x="2255332" y="178411"/>
                    </a:lnTo>
                    <a:lnTo>
                      <a:pt x="2259809" y="177840"/>
                    </a:lnTo>
                    <a:cubicBezTo>
                      <a:pt x="2265238" y="179173"/>
                      <a:pt x="2269714" y="182031"/>
                      <a:pt x="2269714" y="184031"/>
                    </a:cubicBezTo>
                    <a:cubicBezTo>
                      <a:pt x="2269714" y="186127"/>
                      <a:pt x="2273334" y="193842"/>
                      <a:pt x="2279716" y="196795"/>
                    </a:cubicBezTo>
                    <a:lnTo>
                      <a:pt x="2286574" y="193842"/>
                    </a:lnTo>
                    <a:cubicBezTo>
                      <a:pt x="2287241" y="193556"/>
                      <a:pt x="2288384" y="193842"/>
                      <a:pt x="2289241" y="194032"/>
                    </a:cubicBezTo>
                    <a:lnTo>
                      <a:pt x="2293337" y="194794"/>
                    </a:lnTo>
                    <a:cubicBezTo>
                      <a:pt x="2297718" y="195461"/>
                      <a:pt x="2304672" y="196128"/>
                      <a:pt x="2308957" y="196318"/>
                    </a:cubicBezTo>
                    <a:lnTo>
                      <a:pt x="2312672" y="196985"/>
                    </a:lnTo>
                    <a:lnTo>
                      <a:pt x="2313244" y="197080"/>
                    </a:lnTo>
                    <a:cubicBezTo>
                      <a:pt x="2314006" y="196509"/>
                      <a:pt x="2317149" y="195937"/>
                      <a:pt x="2320197" y="195842"/>
                    </a:cubicBezTo>
                    <a:lnTo>
                      <a:pt x="2321816" y="197557"/>
                    </a:lnTo>
                    <a:lnTo>
                      <a:pt x="2323722" y="199557"/>
                    </a:lnTo>
                    <a:cubicBezTo>
                      <a:pt x="2325626" y="201938"/>
                      <a:pt x="2327341" y="204605"/>
                      <a:pt x="2327436" y="205558"/>
                    </a:cubicBezTo>
                    <a:cubicBezTo>
                      <a:pt x="2327531" y="206510"/>
                      <a:pt x="2326864" y="209368"/>
                      <a:pt x="2326484" y="210130"/>
                    </a:cubicBezTo>
                    <a:cubicBezTo>
                      <a:pt x="2326103" y="210892"/>
                      <a:pt x="2328770" y="212606"/>
                      <a:pt x="2332770" y="211558"/>
                    </a:cubicBezTo>
                    <a:cubicBezTo>
                      <a:pt x="2336771" y="210511"/>
                      <a:pt x="2347915" y="208891"/>
                      <a:pt x="2347439" y="207939"/>
                    </a:cubicBezTo>
                    <a:cubicBezTo>
                      <a:pt x="2346963" y="207082"/>
                      <a:pt x="2344962" y="204415"/>
                      <a:pt x="2343819" y="203653"/>
                    </a:cubicBezTo>
                    <a:cubicBezTo>
                      <a:pt x="2342772" y="202891"/>
                      <a:pt x="2340104" y="206129"/>
                      <a:pt x="2339247" y="207748"/>
                    </a:cubicBezTo>
                    <a:lnTo>
                      <a:pt x="2336771" y="207463"/>
                    </a:lnTo>
                    <a:lnTo>
                      <a:pt x="2334770" y="207272"/>
                    </a:lnTo>
                    <a:cubicBezTo>
                      <a:pt x="2332580" y="206986"/>
                      <a:pt x="2329817" y="204510"/>
                      <a:pt x="2328770" y="201652"/>
                    </a:cubicBezTo>
                    <a:lnTo>
                      <a:pt x="2330484" y="199176"/>
                    </a:lnTo>
                    <a:cubicBezTo>
                      <a:pt x="2331151" y="198223"/>
                      <a:pt x="2332484" y="197461"/>
                      <a:pt x="2333723" y="197080"/>
                    </a:cubicBezTo>
                    <a:lnTo>
                      <a:pt x="2336294" y="196223"/>
                    </a:lnTo>
                    <a:cubicBezTo>
                      <a:pt x="2339628" y="195461"/>
                      <a:pt x="2342581" y="195747"/>
                      <a:pt x="2342962" y="196890"/>
                    </a:cubicBezTo>
                    <a:cubicBezTo>
                      <a:pt x="2343248" y="198128"/>
                      <a:pt x="2345914" y="201176"/>
                      <a:pt x="2348010" y="200319"/>
                    </a:cubicBezTo>
                    <a:cubicBezTo>
                      <a:pt x="2350010" y="199462"/>
                      <a:pt x="2356773" y="197557"/>
                      <a:pt x="2358678" y="197938"/>
                    </a:cubicBezTo>
                    <a:cubicBezTo>
                      <a:pt x="2360583" y="198319"/>
                      <a:pt x="2365917" y="199462"/>
                      <a:pt x="2365060" y="202319"/>
                    </a:cubicBezTo>
                    <a:cubicBezTo>
                      <a:pt x="2364203" y="205177"/>
                      <a:pt x="2360107" y="212511"/>
                      <a:pt x="2358773" y="212987"/>
                    </a:cubicBezTo>
                    <a:cubicBezTo>
                      <a:pt x="2357535" y="213463"/>
                      <a:pt x="2354106" y="214987"/>
                      <a:pt x="2354487" y="215464"/>
                    </a:cubicBezTo>
                    <a:cubicBezTo>
                      <a:pt x="2354868" y="215845"/>
                      <a:pt x="2354868" y="217464"/>
                      <a:pt x="2353440" y="218226"/>
                    </a:cubicBezTo>
                    <a:cubicBezTo>
                      <a:pt x="2352011" y="218988"/>
                      <a:pt x="2348962" y="221655"/>
                      <a:pt x="2349915" y="222417"/>
                    </a:cubicBezTo>
                    <a:cubicBezTo>
                      <a:pt x="2350868" y="223179"/>
                      <a:pt x="2352391" y="226417"/>
                      <a:pt x="2351344" y="227941"/>
                    </a:cubicBezTo>
                    <a:cubicBezTo>
                      <a:pt x="2350201" y="229465"/>
                      <a:pt x="2344391" y="227275"/>
                      <a:pt x="2343724" y="227560"/>
                    </a:cubicBezTo>
                    <a:cubicBezTo>
                      <a:pt x="2343057" y="227941"/>
                      <a:pt x="2341819" y="229846"/>
                      <a:pt x="2343438" y="230513"/>
                    </a:cubicBezTo>
                    <a:cubicBezTo>
                      <a:pt x="2345057" y="231275"/>
                      <a:pt x="2348486" y="232609"/>
                      <a:pt x="2348867" y="232323"/>
                    </a:cubicBezTo>
                    <a:lnTo>
                      <a:pt x="2351058" y="233656"/>
                    </a:lnTo>
                    <a:lnTo>
                      <a:pt x="2353725" y="235276"/>
                    </a:lnTo>
                    <a:cubicBezTo>
                      <a:pt x="2359154" y="234323"/>
                      <a:pt x="2364203" y="232132"/>
                      <a:pt x="2365060" y="230418"/>
                    </a:cubicBezTo>
                    <a:lnTo>
                      <a:pt x="2367727" y="232513"/>
                    </a:lnTo>
                    <a:cubicBezTo>
                      <a:pt x="2369060" y="233561"/>
                      <a:pt x="2371251" y="234704"/>
                      <a:pt x="2372966" y="234609"/>
                    </a:cubicBezTo>
                    <a:lnTo>
                      <a:pt x="2374585" y="234609"/>
                    </a:lnTo>
                    <a:cubicBezTo>
                      <a:pt x="2376681" y="233180"/>
                      <a:pt x="2378204" y="233275"/>
                      <a:pt x="2377823" y="234799"/>
                    </a:cubicBezTo>
                    <a:cubicBezTo>
                      <a:pt x="2377537" y="236323"/>
                      <a:pt x="2375823" y="241372"/>
                      <a:pt x="2374680" y="242991"/>
                    </a:cubicBezTo>
                    <a:cubicBezTo>
                      <a:pt x="2373537" y="244610"/>
                      <a:pt x="2367536" y="242515"/>
                      <a:pt x="2367060" y="241753"/>
                    </a:cubicBezTo>
                    <a:cubicBezTo>
                      <a:pt x="2366584" y="240991"/>
                      <a:pt x="2363250" y="239752"/>
                      <a:pt x="2360964" y="240705"/>
                    </a:cubicBezTo>
                    <a:lnTo>
                      <a:pt x="2358487" y="241181"/>
                    </a:lnTo>
                    <a:cubicBezTo>
                      <a:pt x="2355630" y="241753"/>
                      <a:pt x="2351248" y="242896"/>
                      <a:pt x="2356011" y="246515"/>
                    </a:cubicBezTo>
                    <a:cubicBezTo>
                      <a:pt x="2356202" y="246706"/>
                      <a:pt x="2354868" y="248611"/>
                      <a:pt x="2353916" y="249373"/>
                    </a:cubicBezTo>
                    <a:cubicBezTo>
                      <a:pt x="2352487" y="250516"/>
                      <a:pt x="2350487" y="251087"/>
                      <a:pt x="2348962" y="252230"/>
                    </a:cubicBezTo>
                    <a:lnTo>
                      <a:pt x="2346200" y="254135"/>
                    </a:lnTo>
                    <a:cubicBezTo>
                      <a:pt x="2348391" y="257374"/>
                      <a:pt x="2352391" y="261755"/>
                      <a:pt x="2355154" y="263946"/>
                    </a:cubicBezTo>
                    <a:cubicBezTo>
                      <a:pt x="2357916" y="266137"/>
                      <a:pt x="2356392" y="277757"/>
                      <a:pt x="2354773" y="281853"/>
                    </a:cubicBezTo>
                    <a:lnTo>
                      <a:pt x="2353630" y="285663"/>
                    </a:lnTo>
                    <a:cubicBezTo>
                      <a:pt x="2352963" y="287949"/>
                      <a:pt x="2353630" y="289759"/>
                      <a:pt x="2357535" y="289473"/>
                    </a:cubicBezTo>
                    <a:lnTo>
                      <a:pt x="2358773" y="289378"/>
                    </a:lnTo>
                    <a:cubicBezTo>
                      <a:pt x="2360202" y="290330"/>
                      <a:pt x="2360964" y="291568"/>
                      <a:pt x="2360488" y="292045"/>
                    </a:cubicBezTo>
                    <a:cubicBezTo>
                      <a:pt x="2360012" y="292521"/>
                      <a:pt x="2355439" y="294331"/>
                      <a:pt x="2351725" y="295474"/>
                    </a:cubicBezTo>
                    <a:lnTo>
                      <a:pt x="2348486" y="296712"/>
                    </a:lnTo>
                    <a:lnTo>
                      <a:pt x="2345057" y="298045"/>
                    </a:lnTo>
                    <a:cubicBezTo>
                      <a:pt x="2344295" y="295950"/>
                      <a:pt x="2343819" y="293473"/>
                      <a:pt x="2344105" y="292426"/>
                    </a:cubicBezTo>
                    <a:lnTo>
                      <a:pt x="2342200" y="291092"/>
                    </a:lnTo>
                    <a:cubicBezTo>
                      <a:pt x="2337723" y="288139"/>
                      <a:pt x="2335342" y="291759"/>
                      <a:pt x="2333247" y="292807"/>
                    </a:cubicBezTo>
                    <a:lnTo>
                      <a:pt x="2331055" y="293759"/>
                    </a:lnTo>
                    <a:cubicBezTo>
                      <a:pt x="2329912" y="297093"/>
                      <a:pt x="2328484" y="300808"/>
                      <a:pt x="2327913" y="302046"/>
                    </a:cubicBezTo>
                    <a:cubicBezTo>
                      <a:pt x="2327341" y="303284"/>
                      <a:pt x="2321530" y="303570"/>
                      <a:pt x="2316578" y="304427"/>
                    </a:cubicBezTo>
                    <a:lnTo>
                      <a:pt x="2317435" y="298712"/>
                    </a:lnTo>
                    <a:lnTo>
                      <a:pt x="2317435" y="298617"/>
                    </a:lnTo>
                    <a:cubicBezTo>
                      <a:pt x="2316482" y="298426"/>
                      <a:pt x="2313911" y="298045"/>
                      <a:pt x="2311625" y="297855"/>
                    </a:cubicBezTo>
                    <a:cubicBezTo>
                      <a:pt x="2309339" y="297664"/>
                      <a:pt x="2302862" y="298426"/>
                      <a:pt x="2302004" y="299569"/>
                    </a:cubicBezTo>
                    <a:cubicBezTo>
                      <a:pt x="2301242" y="300712"/>
                      <a:pt x="2297718" y="303856"/>
                      <a:pt x="2296956" y="302713"/>
                    </a:cubicBezTo>
                    <a:cubicBezTo>
                      <a:pt x="2296290" y="301570"/>
                      <a:pt x="2292670" y="300903"/>
                      <a:pt x="2289813" y="302236"/>
                    </a:cubicBezTo>
                    <a:cubicBezTo>
                      <a:pt x="2286860" y="303570"/>
                      <a:pt x="2278287" y="303379"/>
                      <a:pt x="2277716" y="302617"/>
                    </a:cubicBezTo>
                    <a:cubicBezTo>
                      <a:pt x="2277049" y="301855"/>
                      <a:pt x="2273525" y="300427"/>
                      <a:pt x="2272191" y="302236"/>
                    </a:cubicBezTo>
                    <a:lnTo>
                      <a:pt x="2270572" y="303189"/>
                    </a:lnTo>
                    <a:lnTo>
                      <a:pt x="2269619" y="303760"/>
                    </a:lnTo>
                    <a:cubicBezTo>
                      <a:pt x="2267810" y="303475"/>
                      <a:pt x="2266572" y="302141"/>
                      <a:pt x="2267048" y="300808"/>
                    </a:cubicBezTo>
                    <a:lnTo>
                      <a:pt x="2267428" y="299569"/>
                    </a:lnTo>
                    <a:lnTo>
                      <a:pt x="2267619" y="299093"/>
                    </a:lnTo>
                    <a:cubicBezTo>
                      <a:pt x="2267905" y="298236"/>
                      <a:pt x="2266190" y="297664"/>
                      <a:pt x="2263714" y="297760"/>
                    </a:cubicBezTo>
                    <a:lnTo>
                      <a:pt x="2261714" y="297950"/>
                    </a:lnTo>
                    <a:lnTo>
                      <a:pt x="2261428" y="297950"/>
                    </a:lnTo>
                    <a:cubicBezTo>
                      <a:pt x="2261714" y="297855"/>
                      <a:pt x="2261904" y="298712"/>
                      <a:pt x="2261999" y="299855"/>
                    </a:cubicBezTo>
                    <a:cubicBezTo>
                      <a:pt x="2262095" y="300998"/>
                      <a:pt x="2259523" y="303379"/>
                      <a:pt x="2256189" y="303094"/>
                    </a:cubicBezTo>
                    <a:lnTo>
                      <a:pt x="2252950" y="303760"/>
                    </a:lnTo>
                    <a:cubicBezTo>
                      <a:pt x="2250284" y="304332"/>
                      <a:pt x="2249236" y="301760"/>
                      <a:pt x="2250379" y="298617"/>
                    </a:cubicBezTo>
                    <a:lnTo>
                      <a:pt x="2250664" y="297760"/>
                    </a:lnTo>
                    <a:cubicBezTo>
                      <a:pt x="2250188" y="296140"/>
                      <a:pt x="2248093" y="296045"/>
                      <a:pt x="2245997" y="297569"/>
                    </a:cubicBezTo>
                    <a:lnTo>
                      <a:pt x="2245426" y="298903"/>
                    </a:lnTo>
                    <a:lnTo>
                      <a:pt x="2243902" y="302617"/>
                    </a:lnTo>
                    <a:cubicBezTo>
                      <a:pt x="2248188" y="305570"/>
                      <a:pt x="2252856" y="308618"/>
                      <a:pt x="2254284" y="309285"/>
                    </a:cubicBezTo>
                    <a:cubicBezTo>
                      <a:pt x="2255713" y="309952"/>
                      <a:pt x="2261332" y="309190"/>
                      <a:pt x="2263142" y="308332"/>
                    </a:cubicBezTo>
                    <a:cubicBezTo>
                      <a:pt x="2264857" y="307570"/>
                      <a:pt x="2272953" y="309190"/>
                      <a:pt x="2272096" y="310618"/>
                    </a:cubicBezTo>
                    <a:cubicBezTo>
                      <a:pt x="2271239" y="312047"/>
                      <a:pt x="2270572" y="314714"/>
                      <a:pt x="2272667" y="313285"/>
                    </a:cubicBezTo>
                    <a:cubicBezTo>
                      <a:pt x="2274763" y="311857"/>
                      <a:pt x="2280764" y="309285"/>
                      <a:pt x="2281145" y="310428"/>
                    </a:cubicBezTo>
                    <a:cubicBezTo>
                      <a:pt x="2281621" y="311666"/>
                      <a:pt x="2283716" y="315381"/>
                      <a:pt x="2284479" y="316238"/>
                    </a:cubicBezTo>
                    <a:cubicBezTo>
                      <a:pt x="2285240" y="317095"/>
                      <a:pt x="2286098" y="320048"/>
                      <a:pt x="2282954" y="318619"/>
                    </a:cubicBezTo>
                    <a:lnTo>
                      <a:pt x="2281525" y="318715"/>
                    </a:lnTo>
                    <a:cubicBezTo>
                      <a:pt x="2279716" y="318810"/>
                      <a:pt x="2276858" y="320905"/>
                      <a:pt x="2276287" y="320524"/>
                    </a:cubicBezTo>
                    <a:cubicBezTo>
                      <a:pt x="2271715" y="317286"/>
                      <a:pt x="2265619" y="319762"/>
                      <a:pt x="2260952" y="317667"/>
                    </a:cubicBezTo>
                    <a:cubicBezTo>
                      <a:pt x="2260571" y="317476"/>
                      <a:pt x="2260285" y="316905"/>
                      <a:pt x="2260094" y="317000"/>
                    </a:cubicBezTo>
                    <a:cubicBezTo>
                      <a:pt x="2257141" y="317667"/>
                      <a:pt x="2253522" y="317762"/>
                      <a:pt x="2251427" y="319191"/>
                    </a:cubicBezTo>
                    <a:cubicBezTo>
                      <a:pt x="2246950" y="322429"/>
                      <a:pt x="2247140" y="317667"/>
                      <a:pt x="2244950" y="317095"/>
                    </a:cubicBezTo>
                    <a:lnTo>
                      <a:pt x="2241997" y="316333"/>
                    </a:lnTo>
                    <a:cubicBezTo>
                      <a:pt x="2238568" y="315000"/>
                      <a:pt x="2235615" y="314905"/>
                      <a:pt x="2235329" y="316143"/>
                    </a:cubicBezTo>
                    <a:cubicBezTo>
                      <a:pt x="2235139" y="317381"/>
                      <a:pt x="2232853" y="319477"/>
                      <a:pt x="2230757" y="318524"/>
                    </a:cubicBezTo>
                    <a:lnTo>
                      <a:pt x="2229138" y="318715"/>
                    </a:lnTo>
                    <a:lnTo>
                      <a:pt x="2224185" y="319191"/>
                    </a:lnTo>
                    <a:cubicBezTo>
                      <a:pt x="2218851" y="318905"/>
                      <a:pt x="2212088" y="319286"/>
                      <a:pt x="2209136" y="320048"/>
                    </a:cubicBezTo>
                    <a:cubicBezTo>
                      <a:pt x="2206278" y="320810"/>
                      <a:pt x="2195991" y="321572"/>
                      <a:pt x="2193991" y="319762"/>
                    </a:cubicBezTo>
                    <a:cubicBezTo>
                      <a:pt x="2191991" y="317953"/>
                      <a:pt x="2185609" y="313762"/>
                      <a:pt x="2184942" y="315095"/>
                    </a:cubicBezTo>
                    <a:cubicBezTo>
                      <a:pt x="2184275" y="316429"/>
                      <a:pt x="2180275" y="321477"/>
                      <a:pt x="2177894" y="322144"/>
                    </a:cubicBezTo>
                    <a:cubicBezTo>
                      <a:pt x="2175513" y="322906"/>
                      <a:pt x="2167225" y="321572"/>
                      <a:pt x="2165892" y="322144"/>
                    </a:cubicBezTo>
                    <a:cubicBezTo>
                      <a:pt x="2164654" y="322810"/>
                      <a:pt x="2159415" y="322906"/>
                      <a:pt x="2156843" y="321001"/>
                    </a:cubicBezTo>
                    <a:lnTo>
                      <a:pt x="2154271" y="319286"/>
                    </a:lnTo>
                    <a:cubicBezTo>
                      <a:pt x="2153986" y="319096"/>
                      <a:pt x="2151509" y="320239"/>
                      <a:pt x="2150938" y="321191"/>
                    </a:cubicBezTo>
                    <a:lnTo>
                      <a:pt x="2150557" y="321858"/>
                    </a:lnTo>
                    <a:cubicBezTo>
                      <a:pt x="2151509" y="323287"/>
                      <a:pt x="2150938" y="324525"/>
                      <a:pt x="2149128" y="324525"/>
                    </a:cubicBezTo>
                    <a:cubicBezTo>
                      <a:pt x="2147414" y="324525"/>
                      <a:pt x="2141222" y="324144"/>
                      <a:pt x="2142747" y="323572"/>
                    </a:cubicBezTo>
                    <a:cubicBezTo>
                      <a:pt x="2144270" y="323096"/>
                      <a:pt x="2145985" y="321382"/>
                      <a:pt x="2142747" y="321096"/>
                    </a:cubicBezTo>
                    <a:lnTo>
                      <a:pt x="2140746" y="320620"/>
                    </a:lnTo>
                    <a:lnTo>
                      <a:pt x="2138936" y="321191"/>
                    </a:lnTo>
                    <a:cubicBezTo>
                      <a:pt x="2137698" y="320334"/>
                      <a:pt x="2135031" y="318715"/>
                      <a:pt x="2133031" y="317572"/>
                    </a:cubicBezTo>
                    <a:cubicBezTo>
                      <a:pt x="2131030" y="316429"/>
                      <a:pt x="2124173" y="317572"/>
                      <a:pt x="2125411" y="320239"/>
                    </a:cubicBezTo>
                    <a:cubicBezTo>
                      <a:pt x="2126554" y="322906"/>
                      <a:pt x="2124268" y="329764"/>
                      <a:pt x="2122458" y="329287"/>
                    </a:cubicBezTo>
                    <a:cubicBezTo>
                      <a:pt x="2120553" y="328906"/>
                      <a:pt x="2115410" y="326335"/>
                      <a:pt x="2114743" y="324525"/>
                    </a:cubicBezTo>
                    <a:cubicBezTo>
                      <a:pt x="2114076" y="322715"/>
                      <a:pt x="2120267" y="325477"/>
                      <a:pt x="2120839" y="325573"/>
                    </a:cubicBezTo>
                    <a:cubicBezTo>
                      <a:pt x="2121505" y="325573"/>
                      <a:pt x="2123030" y="324430"/>
                      <a:pt x="2121982" y="322906"/>
                    </a:cubicBezTo>
                    <a:cubicBezTo>
                      <a:pt x="2120934" y="321477"/>
                      <a:pt x="2116267" y="319858"/>
                      <a:pt x="2113981" y="322620"/>
                    </a:cubicBezTo>
                    <a:lnTo>
                      <a:pt x="2111314" y="323382"/>
                    </a:lnTo>
                    <a:lnTo>
                      <a:pt x="2109599" y="323858"/>
                    </a:lnTo>
                    <a:cubicBezTo>
                      <a:pt x="2106551" y="321667"/>
                      <a:pt x="2100265" y="322620"/>
                      <a:pt x="2095502" y="325954"/>
                    </a:cubicBezTo>
                    <a:lnTo>
                      <a:pt x="2088168" y="321953"/>
                    </a:lnTo>
                    <a:lnTo>
                      <a:pt x="2084644" y="320048"/>
                    </a:lnTo>
                    <a:cubicBezTo>
                      <a:pt x="2078262" y="320905"/>
                      <a:pt x="2072547" y="322906"/>
                      <a:pt x="2071880" y="324430"/>
                    </a:cubicBezTo>
                    <a:cubicBezTo>
                      <a:pt x="2071214" y="325954"/>
                      <a:pt x="2071690" y="330240"/>
                      <a:pt x="2072642" y="330907"/>
                    </a:cubicBezTo>
                    <a:cubicBezTo>
                      <a:pt x="2073595" y="331478"/>
                      <a:pt x="2073880" y="335002"/>
                      <a:pt x="2069594" y="336812"/>
                    </a:cubicBezTo>
                    <a:lnTo>
                      <a:pt x="2066927" y="335955"/>
                    </a:lnTo>
                    <a:lnTo>
                      <a:pt x="2063784" y="335002"/>
                    </a:lnTo>
                    <a:cubicBezTo>
                      <a:pt x="2061213" y="331478"/>
                      <a:pt x="2061689" y="328811"/>
                      <a:pt x="2064737" y="329002"/>
                    </a:cubicBezTo>
                    <a:cubicBezTo>
                      <a:pt x="2067785" y="329192"/>
                      <a:pt x="2064831" y="321763"/>
                      <a:pt x="2063022" y="321382"/>
                    </a:cubicBezTo>
                    <a:cubicBezTo>
                      <a:pt x="2061213" y="321001"/>
                      <a:pt x="2055688" y="323096"/>
                      <a:pt x="2054926" y="323382"/>
                    </a:cubicBezTo>
                    <a:cubicBezTo>
                      <a:pt x="2054164" y="323668"/>
                      <a:pt x="2049687" y="323668"/>
                      <a:pt x="2045687" y="323858"/>
                    </a:cubicBezTo>
                    <a:cubicBezTo>
                      <a:pt x="2041686" y="323953"/>
                      <a:pt x="2031209" y="324906"/>
                      <a:pt x="2031209" y="325954"/>
                    </a:cubicBezTo>
                    <a:cubicBezTo>
                      <a:pt x="2031209" y="327001"/>
                      <a:pt x="2032161" y="329764"/>
                      <a:pt x="2033304" y="330145"/>
                    </a:cubicBezTo>
                    <a:lnTo>
                      <a:pt x="2033875" y="329954"/>
                    </a:lnTo>
                    <a:lnTo>
                      <a:pt x="2036733" y="328811"/>
                    </a:lnTo>
                    <a:cubicBezTo>
                      <a:pt x="2040067" y="328621"/>
                      <a:pt x="2043400" y="328240"/>
                      <a:pt x="2044067" y="328049"/>
                    </a:cubicBezTo>
                    <a:cubicBezTo>
                      <a:pt x="2044829" y="327859"/>
                      <a:pt x="2047687" y="326906"/>
                      <a:pt x="2049020" y="327097"/>
                    </a:cubicBezTo>
                    <a:cubicBezTo>
                      <a:pt x="2050354" y="327287"/>
                      <a:pt x="2052735" y="329668"/>
                      <a:pt x="2051592" y="330907"/>
                    </a:cubicBezTo>
                    <a:cubicBezTo>
                      <a:pt x="2050449" y="332145"/>
                      <a:pt x="2044448" y="336241"/>
                      <a:pt x="2041305" y="336145"/>
                    </a:cubicBezTo>
                    <a:lnTo>
                      <a:pt x="2037971" y="336241"/>
                    </a:lnTo>
                    <a:lnTo>
                      <a:pt x="2035114" y="336336"/>
                    </a:lnTo>
                    <a:cubicBezTo>
                      <a:pt x="2034161" y="334526"/>
                      <a:pt x="2031875" y="332716"/>
                      <a:pt x="2030161" y="332145"/>
                    </a:cubicBezTo>
                    <a:lnTo>
                      <a:pt x="2029018" y="332526"/>
                    </a:lnTo>
                    <a:cubicBezTo>
                      <a:pt x="2026922" y="333288"/>
                      <a:pt x="2023398" y="334336"/>
                      <a:pt x="2021874" y="334145"/>
                    </a:cubicBezTo>
                    <a:cubicBezTo>
                      <a:pt x="2021017" y="334050"/>
                      <a:pt x="2019778" y="334431"/>
                      <a:pt x="2019398" y="334050"/>
                    </a:cubicBezTo>
                    <a:lnTo>
                      <a:pt x="2018826" y="333383"/>
                    </a:lnTo>
                    <a:cubicBezTo>
                      <a:pt x="2018445" y="332335"/>
                      <a:pt x="2018540" y="330811"/>
                      <a:pt x="2018921" y="330049"/>
                    </a:cubicBezTo>
                    <a:lnTo>
                      <a:pt x="2019398" y="330049"/>
                    </a:lnTo>
                    <a:lnTo>
                      <a:pt x="2022541" y="329764"/>
                    </a:lnTo>
                    <a:cubicBezTo>
                      <a:pt x="2024350" y="327763"/>
                      <a:pt x="2022446" y="324049"/>
                      <a:pt x="2018445" y="321572"/>
                    </a:cubicBezTo>
                    <a:lnTo>
                      <a:pt x="2015587" y="322810"/>
                    </a:lnTo>
                    <a:cubicBezTo>
                      <a:pt x="2012444" y="324144"/>
                      <a:pt x="2011016" y="323477"/>
                      <a:pt x="2009301" y="321763"/>
                    </a:cubicBezTo>
                    <a:cubicBezTo>
                      <a:pt x="2005967" y="318905"/>
                      <a:pt x="2003110" y="317857"/>
                      <a:pt x="2002919" y="319477"/>
                    </a:cubicBezTo>
                    <a:cubicBezTo>
                      <a:pt x="2002729" y="321096"/>
                      <a:pt x="1998443" y="325192"/>
                      <a:pt x="1993871" y="325192"/>
                    </a:cubicBezTo>
                    <a:lnTo>
                      <a:pt x="1989680" y="324906"/>
                    </a:lnTo>
                    <a:lnTo>
                      <a:pt x="1987775" y="324715"/>
                    </a:lnTo>
                    <a:cubicBezTo>
                      <a:pt x="1985584" y="325192"/>
                      <a:pt x="1973678" y="326525"/>
                      <a:pt x="1961200" y="327573"/>
                    </a:cubicBezTo>
                    <a:lnTo>
                      <a:pt x="1949865" y="325954"/>
                    </a:lnTo>
                    <a:lnTo>
                      <a:pt x="1947484" y="325573"/>
                    </a:lnTo>
                    <a:cubicBezTo>
                      <a:pt x="1944626" y="326716"/>
                      <a:pt x="1940530" y="327573"/>
                      <a:pt x="1938340" y="327478"/>
                    </a:cubicBezTo>
                    <a:lnTo>
                      <a:pt x="1936339" y="327668"/>
                    </a:lnTo>
                    <a:cubicBezTo>
                      <a:pt x="1934149" y="327859"/>
                      <a:pt x="1931863" y="326620"/>
                      <a:pt x="1929577" y="326144"/>
                    </a:cubicBezTo>
                    <a:cubicBezTo>
                      <a:pt x="1929100" y="326049"/>
                      <a:pt x="1928148" y="326620"/>
                      <a:pt x="1927957" y="327001"/>
                    </a:cubicBezTo>
                    <a:cubicBezTo>
                      <a:pt x="1927672" y="327573"/>
                      <a:pt x="1927672" y="328716"/>
                      <a:pt x="1928053" y="329002"/>
                    </a:cubicBezTo>
                    <a:lnTo>
                      <a:pt x="1931005" y="330716"/>
                    </a:lnTo>
                    <a:cubicBezTo>
                      <a:pt x="1934435" y="332431"/>
                      <a:pt x="1939578" y="332526"/>
                      <a:pt x="1942340" y="330907"/>
                    </a:cubicBezTo>
                    <a:lnTo>
                      <a:pt x="1946055" y="331002"/>
                    </a:lnTo>
                    <a:lnTo>
                      <a:pt x="1947484" y="331002"/>
                    </a:lnTo>
                    <a:cubicBezTo>
                      <a:pt x="1949103" y="330716"/>
                      <a:pt x="1950341" y="331097"/>
                      <a:pt x="1950341" y="331764"/>
                    </a:cubicBezTo>
                    <a:cubicBezTo>
                      <a:pt x="1950246" y="332431"/>
                      <a:pt x="1949389" y="335193"/>
                      <a:pt x="1948722" y="336622"/>
                    </a:cubicBezTo>
                    <a:lnTo>
                      <a:pt x="1948532" y="337860"/>
                    </a:lnTo>
                    <a:lnTo>
                      <a:pt x="1947988" y="341213"/>
                    </a:lnTo>
                    <a:lnTo>
                      <a:pt x="1947198" y="341098"/>
                    </a:lnTo>
                    <a:cubicBezTo>
                      <a:pt x="1945579" y="339098"/>
                      <a:pt x="1937578" y="342241"/>
                      <a:pt x="1935768" y="341765"/>
                    </a:cubicBezTo>
                    <a:cubicBezTo>
                      <a:pt x="1933958" y="341289"/>
                      <a:pt x="1927863" y="341194"/>
                      <a:pt x="1927863" y="342908"/>
                    </a:cubicBezTo>
                    <a:cubicBezTo>
                      <a:pt x="1927863" y="344623"/>
                      <a:pt x="1926719" y="348623"/>
                      <a:pt x="1925291" y="347956"/>
                    </a:cubicBezTo>
                    <a:lnTo>
                      <a:pt x="1925291" y="347671"/>
                    </a:lnTo>
                    <a:cubicBezTo>
                      <a:pt x="1925481" y="345194"/>
                      <a:pt x="1925481" y="342718"/>
                      <a:pt x="1922338" y="341384"/>
                    </a:cubicBezTo>
                    <a:lnTo>
                      <a:pt x="1921100" y="340908"/>
                    </a:lnTo>
                    <a:cubicBezTo>
                      <a:pt x="1919385" y="341098"/>
                      <a:pt x="1918147" y="343003"/>
                      <a:pt x="1918242" y="345004"/>
                    </a:cubicBezTo>
                    <a:lnTo>
                      <a:pt x="1914813" y="344623"/>
                    </a:lnTo>
                    <a:cubicBezTo>
                      <a:pt x="1910908" y="344242"/>
                      <a:pt x="1907669" y="345575"/>
                      <a:pt x="1904145" y="346528"/>
                    </a:cubicBezTo>
                    <a:cubicBezTo>
                      <a:pt x="1903193" y="346813"/>
                      <a:pt x="1900811" y="344146"/>
                      <a:pt x="1899382" y="342622"/>
                    </a:cubicBezTo>
                    <a:lnTo>
                      <a:pt x="1896620" y="339574"/>
                    </a:lnTo>
                    <a:cubicBezTo>
                      <a:pt x="1895287" y="341289"/>
                      <a:pt x="1893572" y="343384"/>
                      <a:pt x="1893001" y="344146"/>
                    </a:cubicBezTo>
                    <a:cubicBezTo>
                      <a:pt x="1892334" y="344908"/>
                      <a:pt x="1890048" y="346337"/>
                      <a:pt x="1889572" y="345575"/>
                    </a:cubicBezTo>
                    <a:cubicBezTo>
                      <a:pt x="1889000" y="344718"/>
                      <a:pt x="1887095" y="342908"/>
                      <a:pt x="1886333" y="343194"/>
                    </a:cubicBezTo>
                    <a:cubicBezTo>
                      <a:pt x="1885571" y="343480"/>
                      <a:pt x="1883190" y="345099"/>
                      <a:pt x="1882142" y="345861"/>
                    </a:cubicBezTo>
                    <a:cubicBezTo>
                      <a:pt x="1881094" y="346623"/>
                      <a:pt x="1873855" y="348147"/>
                      <a:pt x="1874904" y="347099"/>
                    </a:cubicBezTo>
                    <a:cubicBezTo>
                      <a:pt x="1875951" y="346051"/>
                      <a:pt x="1877285" y="343861"/>
                      <a:pt x="1875665" y="344527"/>
                    </a:cubicBezTo>
                    <a:cubicBezTo>
                      <a:pt x="1873951" y="345194"/>
                      <a:pt x="1867664" y="344337"/>
                      <a:pt x="1865473" y="341384"/>
                    </a:cubicBezTo>
                    <a:lnTo>
                      <a:pt x="1860997" y="344623"/>
                    </a:lnTo>
                    <a:cubicBezTo>
                      <a:pt x="1860235" y="345194"/>
                      <a:pt x="1857853" y="344432"/>
                      <a:pt x="1856234" y="344146"/>
                    </a:cubicBezTo>
                    <a:cubicBezTo>
                      <a:pt x="1852139" y="343480"/>
                      <a:pt x="1852234" y="343480"/>
                      <a:pt x="1851853" y="346909"/>
                    </a:cubicBezTo>
                    <a:cubicBezTo>
                      <a:pt x="1851757" y="347956"/>
                      <a:pt x="1850805" y="349766"/>
                      <a:pt x="1850519" y="349766"/>
                    </a:cubicBezTo>
                    <a:lnTo>
                      <a:pt x="1846614" y="349385"/>
                    </a:lnTo>
                    <a:cubicBezTo>
                      <a:pt x="1843661" y="351290"/>
                      <a:pt x="1840613" y="352719"/>
                      <a:pt x="1839851" y="352528"/>
                    </a:cubicBezTo>
                    <a:cubicBezTo>
                      <a:pt x="1839089" y="352338"/>
                      <a:pt x="1834708" y="350433"/>
                      <a:pt x="1831850" y="349099"/>
                    </a:cubicBezTo>
                    <a:cubicBezTo>
                      <a:pt x="1828993" y="347766"/>
                      <a:pt x="1819277" y="347385"/>
                      <a:pt x="1816896" y="351385"/>
                    </a:cubicBezTo>
                    <a:lnTo>
                      <a:pt x="1810514" y="351290"/>
                    </a:lnTo>
                    <a:lnTo>
                      <a:pt x="1806133" y="351195"/>
                    </a:lnTo>
                    <a:cubicBezTo>
                      <a:pt x="1801085" y="353100"/>
                      <a:pt x="1796894" y="353671"/>
                      <a:pt x="1796894" y="352528"/>
                    </a:cubicBezTo>
                    <a:cubicBezTo>
                      <a:pt x="1796894" y="351385"/>
                      <a:pt x="1793464" y="347671"/>
                      <a:pt x="1789179" y="347004"/>
                    </a:cubicBezTo>
                    <a:lnTo>
                      <a:pt x="1787559" y="350814"/>
                    </a:lnTo>
                    <a:lnTo>
                      <a:pt x="1787083" y="352052"/>
                    </a:lnTo>
                    <a:cubicBezTo>
                      <a:pt x="1789940" y="353290"/>
                      <a:pt x="1790226" y="354529"/>
                      <a:pt x="1787559" y="354814"/>
                    </a:cubicBezTo>
                    <a:lnTo>
                      <a:pt x="1786035" y="355291"/>
                    </a:lnTo>
                    <a:lnTo>
                      <a:pt x="1782320" y="356338"/>
                    </a:lnTo>
                    <a:cubicBezTo>
                      <a:pt x="1779558" y="354243"/>
                      <a:pt x="1775653" y="352719"/>
                      <a:pt x="1773653" y="352909"/>
                    </a:cubicBezTo>
                    <a:cubicBezTo>
                      <a:pt x="1771652" y="353100"/>
                      <a:pt x="1765366" y="354814"/>
                      <a:pt x="1764699" y="356529"/>
                    </a:cubicBezTo>
                    <a:cubicBezTo>
                      <a:pt x="1764032" y="358148"/>
                      <a:pt x="1763270" y="363292"/>
                      <a:pt x="1764889" y="363482"/>
                    </a:cubicBezTo>
                    <a:cubicBezTo>
                      <a:pt x="1766414" y="363673"/>
                      <a:pt x="1770605" y="365101"/>
                      <a:pt x="1770319" y="366149"/>
                    </a:cubicBezTo>
                    <a:cubicBezTo>
                      <a:pt x="1770033" y="367197"/>
                      <a:pt x="1767366" y="369769"/>
                      <a:pt x="1765080" y="369578"/>
                    </a:cubicBezTo>
                    <a:lnTo>
                      <a:pt x="1762889" y="369102"/>
                    </a:lnTo>
                    <a:lnTo>
                      <a:pt x="1757746" y="368054"/>
                    </a:lnTo>
                    <a:cubicBezTo>
                      <a:pt x="1757269" y="364149"/>
                      <a:pt x="1755364" y="362625"/>
                      <a:pt x="1753460" y="364625"/>
                    </a:cubicBezTo>
                    <a:cubicBezTo>
                      <a:pt x="1751650" y="366625"/>
                      <a:pt x="1744316" y="371483"/>
                      <a:pt x="1741077" y="371197"/>
                    </a:cubicBezTo>
                    <a:cubicBezTo>
                      <a:pt x="1737743" y="370912"/>
                      <a:pt x="1735076" y="364625"/>
                      <a:pt x="1733552" y="366054"/>
                    </a:cubicBezTo>
                    <a:cubicBezTo>
                      <a:pt x="1732029" y="367483"/>
                      <a:pt x="1726694" y="368816"/>
                      <a:pt x="1726504" y="367387"/>
                    </a:cubicBezTo>
                    <a:cubicBezTo>
                      <a:pt x="1726313" y="365959"/>
                      <a:pt x="1726123" y="361672"/>
                      <a:pt x="1726789" y="361387"/>
                    </a:cubicBezTo>
                    <a:lnTo>
                      <a:pt x="1727838" y="361577"/>
                    </a:lnTo>
                    <a:lnTo>
                      <a:pt x="1728885" y="361863"/>
                    </a:lnTo>
                    <a:cubicBezTo>
                      <a:pt x="1729933" y="362815"/>
                      <a:pt x="1732029" y="362244"/>
                      <a:pt x="1733552" y="360625"/>
                    </a:cubicBezTo>
                    <a:cubicBezTo>
                      <a:pt x="1735076" y="359005"/>
                      <a:pt x="1732029" y="354433"/>
                      <a:pt x="1729647" y="355291"/>
                    </a:cubicBezTo>
                    <a:lnTo>
                      <a:pt x="1727647" y="355100"/>
                    </a:lnTo>
                    <a:cubicBezTo>
                      <a:pt x="1723170" y="354624"/>
                      <a:pt x="1725266" y="358339"/>
                      <a:pt x="1723360" y="359101"/>
                    </a:cubicBezTo>
                    <a:cubicBezTo>
                      <a:pt x="1721265" y="359863"/>
                      <a:pt x="1719169" y="359767"/>
                      <a:pt x="1719169" y="357196"/>
                    </a:cubicBezTo>
                    <a:lnTo>
                      <a:pt x="1719169" y="356148"/>
                    </a:lnTo>
                    <a:cubicBezTo>
                      <a:pt x="1719169" y="354814"/>
                      <a:pt x="1713740" y="356243"/>
                      <a:pt x="1707073" y="359386"/>
                    </a:cubicBezTo>
                    <a:lnTo>
                      <a:pt x="1700500" y="361291"/>
                    </a:lnTo>
                    <a:lnTo>
                      <a:pt x="1695833" y="362625"/>
                    </a:lnTo>
                    <a:cubicBezTo>
                      <a:pt x="1690880" y="362911"/>
                      <a:pt x="1689451" y="362815"/>
                      <a:pt x="1692500" y="362339"/>
                    </a:cubicBezTo>
                    <a:cubicBezTo>
                      <a:pt x="1695643" y="361863"/>
                      <a:pt x="1693071" y="355576"/>
                      <a:pt x="1685737" y="355291"/>
                    </a:cubicBezTo>
                    <a:lnTo>
                      <a:pt x="1679260" y="355386"/>
                    </a:lnTo>
                    <a:lnTo>
                      <a:pt x="1677069" y="355386"/>
                    </a:lnTo>
                    <a:cubicBezTo>
                      <a:pt x="1677545" y="358720"/>
                      <a:pt x="1675450" y="360720"/>
                      <a:pt x="1672307" y="359672"/>
                    </a:cubicBezTo>
                    <a:lnTo>
                      <a:pt x="1670592" y="360434"/>
                    </a:lnTo>
                    <a:cubicBezTo>
                      <a:pt x="1666687" y="362149"/>
                      <a:pt x="1666973" y="358720"/>
                      <a:pt x="1664972" y="358339"/>
                    </a:cubicBezTo>
                    <a:cubicBezTo>
                      <a:pt x="1663448" y="358053"/>
                      <a:pt x="1661163" y="357005"/>
                      <a:pt x="1660496" y="357481"/>
                    </a:cubicBezTo>
                    <a:cubicBezTo>
                      <a:pt x="1657066" y="359767"/>
                      <a:pt x="1654114" y="357672"/>
                      <a:pt x="1650971" y="357386"/>
                    </a:cubicBezTo>
                    <a:cubicBezTo>
                      <a:pt x="1650113" y="357291"/>
                      <a:pt x="1649256" y="357386"/>
                      <a:pt x="1648399" y="357386"/>
                    </a:cubicBezTo>
                    <a:lnTo>
                      <a:pt x="1645731" y="357481"/>
                    </a:lnTo>
                    <a:cubicBezTo>
                      <a:pt x="1645160" y="359291"/>
                      <a:pt x="1643732" y="360529"/>
                      <a:pt x="1642493" y="360244"/>
                    </a:cubicBezTo>
                    <a:cubicBezTo>
                      <a:pt x="1641255" y="359958"/>
                      <a:pt x="1637445" y="361577"/>
                      <a:pt x="1637540" y="363863"/>
                    </a:cubicBezTo>
                    <a:cubicBezTo>
                      <a:pt x="1637635" y="366149"/>
                      <a:pt x="1644112" y="370150"/>
                      <a:pt x="1643636" y="371483"/>
                    </a:cubicBezTo>
                    <a:cubicBezTo>
                      <a:pt x="1643160" y="372817"/>
                      <a:pt x="1641636" y="376341"/>
                      <a:pt x="1641255" y="376341"/>
                    </a:cubicBezTo>
                    <a:cubicBezTo>
                      <a:pt x="1640874" y="376341"/>
                      <a:pt x="1639826" y="374817"/>
                      <a:pt x="1639731" y="373102"/>
                    </a:cubicBezTo>
                    <a:lnTo>
                      <a:pt x="1639064" y="371483"/>
                    </a:lnTo>
                    <a:cubicBezTo>
                      <a:pt x="1638778" y="370816"/>
                      <a:pt x="1637445" y="369959"/>
                      <a:pt x="1636588" y="369864"/>
                    </a:cubicBezTo>
                    <a:lnTo>
                      <a:pt x="1635731" y="369864"/>
                    </a:lnTo>
                    <a:cubicBezTo>
                      <a:pt x="1634873" y="370721"/>
                      <a:pt x="1633921" y="372531"/>
                      <a:pt x="1633635" y="373960"/>
                    </a:cubicBezTo>
                    <a:cubicBezTo>
                      <a:pt x="1633444" y="375388"/>
                      <a:pt x="1629253" y="377008"/>
                      <a:pt x="1628587" y="375960"/>
                    </a:cubicBezTo>
                    <a:cubicBezTo>
                      <a:pt x="1627920" y="374817"/>
                      <a:pt x="1626968" y="371959"/>
                      <a:pt x="1627920" y="371959"/>
                    </a:cubicBezTo>
                    <a:cubicBezTo>
                      <a:pt x="1628873" y="372055"/>
                      <a:pt x="1630492" y="369864"/>
                      <a:pt x="1631254" y="367387"/>
                    </a:cubicBezTo>
                    <a:cubicBezTo>
                      <a:pt x="1632016" y="365006"/>
                      <a:pt x="1632968" y="357958"/>
                      <a:pt x="1632016" y="357196"/>
                    </a:cubicBezTo>
                    <a:lnTo>
                      <a:pt x="1631063" y="357196"/>
                    </a:lnTo>
                    <a:cubicBezTo>
                      <a:pt x="1628301" y="357291"/>
                      <a:pt x="1628777" y="358243"/>
                      <a:pt x="1630301" y="359577"/>
                    </a:cubicBezTo>
                    <a:cubicBezTo>
                      <a:pt x="1630492" y="359767"/>
                      <a:pt x="1629920" y="360815"/>
                      <a:pt x="1629349" y="361291"/>
                    </a:cubicBezTo>
                    <a:cubicBezTo>
                      <a:pt x="1628396" y="362149"/>
                      <a:pt x="1626396" y="362720"/>
                      <a:pt x="1626301" y="363482"/>
                    </a:cubicBezTo>
                    <a:lnTo>
                      <a:pt x="1625920" y="366244"/>
                    </a:lnTo>
                    <a:cubicBezTo>
                      <a:pt x="1626015" y="369292"/>
                      <a:pt x="1623824" y="372531"/>
                      <a:pt x="1620967" y="373388"/>
                    </a:cubicBezTo>
                    <a:lnTo>
                      <a:pt x="1618300" y="373864"/>
                    </a:lnTo>
                    <a:cubicBezTo>
                      <a:pt x="1617633" y="373960"/>
                      <a:pt x="1616109" y="372912"/>
                      <a:pt x="1616014" y="372245"/>
                    </a:cubicBezTo>
                    <a:cubicBezTo>
                      <a:pt x="1615918" y="371483"/>
                      <a:pt x="1616681" y="370245"/>
                      <a:pt x="1617443" y="369864"/>
                    </a:cubicBezTo>
                    <a:cubicBezTo>
                      <a:pt x="1618490" y="369483"/>
                      <a:pt x="1620205" y="370150"/>
                      <a:pt x="1621157" y="369673"/>
                    </a:cubicBezTo>
                    <a:lnTo>
                      <a:pt x="1622205" y="369102"/>
                    </a:lnTo>
                    <a:cubicBezTo>
                      <a:pt x="1622872" y="367864"/>
                      <a:pt x="1621538" y="364816"/>
                      <a:pt x="1619157" y="362149"/>
                    </a:cubicBezTo>
                    <a:cubicBezTo>
                      <a:pt x="1616871" y="359577"/>
                      <a:pt x="1603441" y="361482"/>
                      <a:pt x="1596773" y="363863"/>
                    </a:cubicBezTo>
                    <a:lnTo>
                      <a:pt x="1590868" y="363006"/>
                    </a:lnTo>
                    <a:lnTo>
                      <a:pt x="1590487" y="362911"/>
                    </a:lnTo>
                    <a:lnTo>
                      <a:pt x="1591121" y="361801"/>
                    </a:lnTo>
                    <a:lnTo>
                      <a:pt x="1596011" y="361577"/>
                    </a:lnTo>
                    <a:lnTo>
                      <a:pt x="1591710" y="360771"/>
                    </a:lnTo>
                    <a:lnTo>
                      <a:pt x="1593535" y="357577"/>
                    </a:lnTo>
                    <a:cubicBezTo>
                      <a:pt x="1591725" y="356529"/>
                      <a:pt x="1582962" y="351100"/>
                      <a:pt x="1581533" y="350719"/>
                    </a:cubicBezTo>
                    <a:lnTo>
                      <a:pt x="1580771" y="351100"/>
                    </a:lnTo>
                    <a:lnTo>
                      <a:pt x="1580009" y="351576"/>
                    </a:lnTo>
                    <a:cubicBezTo>
                      <a:pt x="1579819" y="352814"/>
                      <a:pt x="1582105" y="356338"/>
                      <a:pt x="1584867" y="359482"/>
                    </a:cubicBezTo>
                    <a:lnTo>
                      <a:pt x="1589915" y="360434"/>
                    </a:lnTo>
                    <a:lnTo>
                      <a:pt x="1591710" y="360771"/>
                    </a:lnTo>
                    <a:lnTo>
                      <a:pt x="1591121" y="361801"/>
                    </a:lnTo>
                    <a:lnTo>
                      <a:pt x="1585629" y="362053"/>
                    </a:lnTo>
                    <a:cubicBezTo>
                      <a:pt x="1579533" y="363387"/>
                      <a:pt x="1566960" y="366625"/>
                      <a:pt x="1567532" y="367102"/>
                    </a:cubicBezTo>
                    <a:cubicBezTo>
                      <a:pt x="1568103" y="367578"/>
                      <a:pt x="1566293" y="370245"/>
                      <a:pt x="1562198" y="371769"/>
                    </a:cubicBezTo>
                    <a:lnTo>
                      <a:pt x="1561340" y="366435"/>
                    </a:lnTo>
                    <a:cubicBezTo>
                      <a:pt x="1561054" y="364911"/>
                      <a:pt x="1559816" y="363387"/>
                      <a:pt x="1558673" y="362149"/>
                    </a:cubicBezTo>
                    <a:lnTo>
                      <a:pt x="1558007" y="361577"/>
                    </a:lnTo>
                    <a:cubicBezTo>
                      <a:pt x="1556483" y="361482"/>
                      <a:pt x="1555244" y="361958"/>
                      <a:pt x="1555149" y="362815"/>
                    </a:cubicBezTo>
                    <a:lnTo>
                      <a:pt x="1555244" y="363482"/>
                    </a:lnTo>
                    <a:lnTo>
                      <a:pt x="1555911" y="367197"/>
                    </a:lnTo>
                    <a:cubicBezTo>
                      <a:pt x="1552196" y="368435"/>
                      <a:pt x="1549243" y="364625"/>
                      <a:pt x="1549339" y="358815"/>
                    </a:cubicBezTo>
                    <a:lnTo>
                      <a:pt x="1555149" y="354910"/>
                    </a:lnTo>
                    <a:lnTo>
                      <a:pt x="1557816" y="353195"/>
                    </a:lnTo>
                    <a:cubicBezTo>
                      <a:pt x="1560388" y="353957"/>
                      <a:pt x="1563245" y="354148"/>
                      <a:pt x="1564007" y="353671"/>
                    </a:cubicBezTo>
                    <a:cubicBezTo>
                      <a:pt x="1564769" y="353195"/>
                      <a:pt x="1563912" y="351100"/>
                      <a:pt x="1559721" y="350242"/>
                    </a:cubicBezTo>
                    <a:lnTo>
                      <a:pt x="1556197" y="349576"/>
                    </a:lnTo>
                    <a:cubicBezTo>
                      <a:pt x="1554196" y="349195"/>
                      <a:pt x="1551720" y="348337"/>
                      <a:pt x="1550386" y="348909"/>
                    </a:cubicBezTo>
                    <a:cubicBezTo>
                      <a:pt x="1549243" y="349385"/>
                      <a:pt x="1549243" y="351766"/>
                      <a:pt x="1548767" y="353386"/>
                    </a:cubicBezTo>
                    <a:lnTo>
                      <a:pt x="1548005" y="356053"/>
                    </a:lnTo>
                    <a:cubicBezTo>
                      <a:pt x="1545529" y="355481"/>
                      <a:pt x="1543814" y="353100"/>
                      <a:pt x="1544195" y="350623"/>
                    </a:cubicBezTo>
                    <a:cubicBezTo>
                      <a:pt x="1544576" y="348242"/>
                      <a:pt x="1542576" y="341479"/>
                      <a:pt x="1544481" y="340336"/>
                    </a:cubicBezTo>
                    <a:cubicBezTo>
                      <a:pt x="1546386" y="339193"/>
                      <a:pt x="1552958" y="342051"/>
                      <a:pt x="1554292" y="342337"/>
                    </a:cubicBezTo>
                    <a:lnTo>
                      <a:pt x="1555435" y="342432"/>
                    </a:lnTo>
                    <a:cubicBezTo>
                      <a:pt x="1558102" y="342718"/>
                      <a:pt x="1559340" y="341860"/>
                      <a:pt x="1559150" y="339670"/>
                    </a:cubicBezTo>
                    <a:cubicBezTo>
                      <a:pt x="1559054" y="338431"/>
                      <a:pt x="1563341" y="337765"/>
                      <a:pt x="1560007" y="335955"/>
                    </a:cubicBezTo>
                    <a:lnTo>
                      <a:pt x="1558673" y="335288"/>
                    </a:lnTo>
                    <a:cubicBezTo>
                      <a:pt x="1557149" y="334717"/>
                      <a:pt x="1551244" y="334907"/>
                      <a:pt x="1545529" y="335669"/>
                    </a:cubicBezTo>
                    <a:lnTo>
                      <a:pt x="1540385" y="336336"/>
                    </a:lnTo>
                    <a:lnTo>
                      <a:pt x="1537242" y="336717"/>
                    </a:lnTo>
                    <a:cubicBezTo>
                      <a:pt x="1537909" y="338812"/>
                      <a:pt x="1536099" y="343861"/>
                      <a:pt x="1533146" y="348052"/>
                    </a:cubicBezTo>
                    <a:lnTo>
                      <a:pt x="1533337" y="350433"/>
                    </a:lnTo>
                    <a:cubicBezTo>
                      <a:pt x="1533432" y="351290"/>
                      <a:pt x="1533908" y="352719"/>
                      <a:pt x="1534575" y="353005"/>
                    </a:cubicBezTo>
                    <a:lnTo>
                      <a:pt x="1537433" y="353957"/>
                    </a:lnTo>
                    <a:cubicBezTo>
                      <a:pt x="1540766" y="354624"/>
                      <a:pt x="1544100" y="356624"/>
                      <a:pt x="1544957" y="358243"/>
                    </a:cubicBezTo>
                    <a:lnTo>
                      <a:pt x="1545243" y="359863"/>
                    </a:lnTo>
                    <a:lnTo>
                      <a:pt x="1545529" y="361006"/>
                    </a:lnTo>
                    <a:cubicBezTo>
                      <a:pt x="1545243" y="362339"/>
                      <a:pt x="1544481" y="364530"/>
                      <a:pt x="1543814" y="365863"/>
                    </a:cubicBezTo>
                    <a:cubicBezTo>
                      <a:pt x="1543148" y="367197"/>
                      <a:pt x="1537814" y="368530"/>
                      <a:pt x="1535909" y="366721"/>
                    </a:cubicBezTo>
                    <a:cubicBezTo>
                      <a:pt x="1534003" y="364911"/>
                      <a:pt x="1529051" y="361006"/>
                      <a:pt x="1529432" y="362339"/>
                    </a:cubicBezTo>
                    <a:cubicBezTo>
                      <a:pt x="1529812" y="363768"/>
                      <a:pt x="1524859" y="367006"/>
                      <a:pt x="1522383" y="366244"/>
                    </a:cubicBezTo>
                    <a:cubicBezTo>
                      <a:pt x="1519907" y="365482"/>
                      <a:pt x="1513620" y="362244"/>
                      <a:pt x="1512953" y="363101"/>
                    </a:cubicBezTo>
                    <a:cubicBezTo>
                      <a:pt x="1512286" y="363958"/>
                      <a:pt x="1508953" y="365863"/>
                      <a:pt x="1506857" y="365482"/>
                    </a:cubicBezTo>
                    <a:lnTo>
                      <a:pt x="1506191" y="365863"/>
                    </a:lnTo>
                    <a:lnTo>
                      <a:pt x="1504095" y="366911"/>
                    </a:lnTo>
                    <a:cubicBezTo>
                      <a:pt x="1501809" y="366721"/>
                      <a:pt x="1499428" y="365959"/>
                      <a:pt x="1498856" y="365197"/>
                    </a:cubicBezTo>
                    <a:cubicBezTo>
                      <a:pt x="1498285" y="364339"/>
                      <a:pt x="1495237" y="363196"/>
                      <a:pt x="1493141" y="364149"/>
                    </a:cubicBezTo>
                    <a:cubicBezTo>
                      <a:pt x="1491046" y="365101"/>
                      <a:pt x="1485235" y="367292"/>
                      <a:pt x="1483711" y="367768"/>
                    </a:cubicBezTo>
                    <a:cubicBezTo>
                      <a:pt x="1482187" y="368245"/>
                      <a:pt x="1476092" y="364530"/>
                      <a:pt x="1473043" y="362530"/>
                    </a:cubicBezTo>
                    <a:lnTo>
                      <a:pt x="1469424" y="365482"/>
                    </a:lnTo>
                    <a:lnTo>
                      <a:pt x="1469043" y="365863"/>
                    </a:lnTo>
                    <a:cubicBezTo>
                      <a:pt x="1466567" y="364816"/>
                      <a:pt x="1462757" y="365387"/>
                      <a:pt x="1460661" y="367292"/>
                    </a:cubicBezTo>
                    <a:cubicBezTo>
                      <a:pt x="1458566" y="369102"/>
                      <a:pt x="1456851" y="375674"/>
                      <a:pt x="1456565" y="375007"/>
                    </a:cubicBezTo>
                    <a:cubicBezTo>
                      <a:pt x="1456279" y="374341"/>
                      <a:pt x="1453612" y="373102"/>
                      <a:pt x="1451517" y="374436"/>
                    </a:cubicBezTo>
                    <a:cubicBezTo>
                      <a:pt x="1449421" y="375865"/>
                      <a:pt x="1443897" y="379103"/>
                      <a:pt x="1443707" y="378627"/>
                    </a:cubicBezTo>
                    <a:lnTo>
                      <a:pt x="1443135" y="377960"/>
                    </a:lnTo>
                    <a:lnTo>
                      <a:pt x="1441135" y="375579"/>
                    </a:lnTo>
                    <a:cubicBezTo>
                      <a:pt x="1442564" y="373102"/>
                      <a:pt x="1442468" y="371674"/>
                      <a:pt x="1441040" y="372531"/>
                    </a:cubicBezTo>
                    <a:cubicBezTo>
                      <a:pt x="1439611" y="373388"/>
                      <a:pt x="1434753" y="369102"/>
                      <a:pt x="1431991" y="367673"/>
                    </a:cubicBezTo>
                    <a:cubicBezTo>
                      <a:pt x="1429133" y="366340"/>
                      <a:pt x="1420370" y="364530"/>
                      <a:pt x="1420656" y="365482"/>
                    </a:cubicBezTo>
                    <a:cubicBezTo>
                      <a:pt x="1420942" y="366435"/>
                      <a:pt x="1420370" y="369388"/>
                      <a:pt x="1418370" y="369292"/>
                    </a:cubicBezTo>
                    <a:lnTo>
                      <a:pt x="1416941" y="370054"/>
                    </a:lnTo>
                    <a:cubicBezTo>
                      <a:pt x="1415512" y="370816"/>
                      <a:pt x="1415227" y="373007"/>
                      <a:pt x="1413798" y="373674"/>
                    </a:cubicBezTo>
                    <a:cubicBezTo>
                      <a:pt x="1411893" y="374626"/>
                      <a:pt x="1409702" y="374436"/>
                      <a:pt x="1409607" y="371769"/>
                    </a:cubicBezTo>
                    <a:lnTo>
                      <a:pt x="1409607" y="370721"/>
                    </a:lnTo>
                    <a:cubicBezTo>
                      <a:pt x="1409607" y="369388"/>
                      <a:pt x="1407416" y="369102"/>
                      <a:pt x="1404654" y="370054"/>
                    </a:cubicBezTo>
                    <a:cubicBezTo>
                      <a:pt x="1401892" y="371007"/>
                      <a:pt x="1394653" y="368435"/>
                      <a:pt x="1394462" y="369578"/>
                    </a:cubicBezTo>
                    <a:cubicBezTo>
                      <a:pt x="1394176" y="370721"/>
                      <a:pt x="1392462" y="373198"/>
                      <a:pt x="1391033" y="372721"/>
                    </a:cubicBezTo>
                    <a:cubicBezTo>
                      <a:pt x="1389700" y="372245"/>
                      <a:pt x="1387033" y="375388"/>
                      <a:pt x="1386747" y="376436"/>
                    </a:cubicBezTo>
                    <a:cubicBezTo>
                      <a:pt x="1386461" y="377484"/>
                      <a:pt x="1384556" y="379198"/>
                      <a:pt x="1382842" y="379008"/>
                    </a:cubicBezTo>
                    <a:cubicBezTo>
                      <a:pt x="1381127" y="378817"/>
                      <a:pt x="1375698" y="378532"/>
                      <a:pt x="1376460" y="379198"/>
                    </a:cubicBezTo>
                    <a:cubicBezTo>
                      <a:pt x="1377222" y="379865"/>
                      <a:pt x="1377698" y="381770"/>
                      <a:pt x="1376651" y="382437"/>
                    </a:cubicBezTo>
                    <a:lnTo>
                      <a:pt x="1375793" y="382437"/>
                    </a:lnTo>
                    <a:lnTo>
                      <a:pt x="1370745" y="382246"/>
                    </a:lnTo>
                    <a:cubicBezTo>
                      <a:pt x="1368078" y="378246"/>
                      <a:pt x="1365697" y="374531"/>
                      <a:pt x="1365601" y="374055"/>
                    </a:cubicBezTo>
                    <a:cubicBezTo>
                      <a:pt x="1365506" y="373579"/>
                      <a:pt x="1363982" y="372436"/>
                      <a:pt x="1362839" y="373579"/>
                    </a:cubicBezTo>
                    <a:cubicBezTo>
                      <a:pt x="1361696" y="374722"/>
                      <a:pt x="1360268" y="378817"/>
                      <a:pt x="1361410" y="380818"/>
                    </a:cubicBezTo>
                    <a:cubicBezTo>
                      <a:pt x="1362553" y="382818"/>
                      <a:pt x="1363411" y="388152"/>
                      <a:pt x="1360458" y="387866"/>
                    </a:cubicBezTo>
                    <a:cubicBezTo>
                      <a:pt x="1357601" y="387580"/>
                      <a:pt x="1349600" y="384437"/>
                      <a:pt x="1348647" y="381580"/>
                    </a:cubicBezTo>
                    <a:lnTo>
                      <a:pt x="1345854" y="377695"/>
                    </a:lnTo>
                    <a:lnTo>
                      <a:pt x="1344802" y="379616"/>
                    </a:lnTo>
                    <a:cubicBezTo>
                      <a:pt x="1343052" y="380437"/>
                      <a:pt x="1340933" y="380628"/>
                      <a:pt x="1340742" y="379199"/>
                    </a:cubicBezTo>
                    <a:cubicBezTo>
                      <a:pt x="1340361" y="376341"/>
                      <a:pt x="1340361" y="373674"/>
                      <a:pt x="1340742" y="373388"/>
                    </a:cubicBezTo>
                    <a:lnTo>
                      <a:pt x="1342732" y="374351"/>
                    </a:lnTo>
                    <a:lnTo>
                      <a:pt x="1341218" y="373007"/>
                    </a:lnTo>
                    <a:cubicBezTo>
                      <a:pt x="1340932" y="373293"/>
                      <a:pt x="1338932" y="374150"/>
                      <a:pt x="1337503" y="374150"/>
                    </a:cubicBezTo>
                    <a:lnTo>
                      <a:pt x="1336265" y="374245"/>
                    </a:lnTo>
                    <a:lnTo>
                      <a:pt x="1332264" y="374436"/>
                    </a:lnTo>
                    <a:cubicBezTo>
                      <a:pt x="1333693" y="372721"/>
                      <a:pt x="1334264" y="370816"/>
                      <a:pt x="1333598" y="370150"/>
                    </a:cubicBezTo>
                    <a:cubicBezTo>
                      <a:pt x="1332931" y="369483"/>
                      <a:pt x="1330359" y="368435"/>
                      <a:pt x="1330168" y="369769"/>
                    </a:cubicBezTo>
                    <a:cubicBezTo>
                      <a:pt x="1329978" y="371102"/>
                      <a:pt x="1328168" y="373483"/>
                      <a:pt x="1326644" y="372626"/>
                    </a:cubicBezTo>
                    <a:cubicBezTo>
                      <a:pt x="1325120" y="371769"/>
                      <a:pt x="1321025" y="370912"/>
                      <a:pt x="1320643" y="372626"/>
                    </a:cubicBezTo>
                    <a:cubicBezTo>
                      <a:pt x="1320262" y="374341"/>
                      <a:pt x="1323692" y="378532"/>
                      <a:pt x="1324549" y="379294"/>
                    </a:cubicBezTo>
                    <a:cubicBezTo>
                      <a:pt x="1325406" y="380056"/>
                      <a:pt x="1322453" y="382056"/>
                      <a:pt x="1320739" y="382056"/>
                    </a:cubicBezTo>
                    <a:lnTo>
                      <a:pt x="1319596" y="381389"/>
                    </a:lnTo>
                    <a:lnTo>
                      <a:pt x="1310261" y="376150"/>
                    </a:lnTo>
                    <a:cubicBezTo>
                      <a:pt x="1304642" y="382437"/>
                      <a:pt x="1298736" y="387199"/>
                      <a:pt x="1297117" y="386723"/>
                    </a:cubicBezTo>
                    <a:cubicBezTo>
                      <a:pt x="1295498" y="386247"/>
                      <a:pt x="1297879" y="381008"/>
                      <a:pt x="1297593" y="379960"/>
                    </a:cubicBezTo>
                    <a:cubicBezTo>
                      <a:pt x="1297307" y="378817"/>
                      <a:pt x="1298831" y="375484"/>
                      <a:pt x="1301689" y="375103"/>
                    </a:cubicBezTo>
                    <a:cubicBezTo>
                      <a:pt x="1304546" y="374722"/>
                      <a:pt x="1303499" y="369388"/>
                      <a:pt x="1299689" y="371007"/>
                    </a:cubicBezTo>
                    <a:cubicBezTo>
                      <a:pt x="1295878" y="372626"/>
                      <a:pt x="1286353" y="368435"/>
                      <a:pt x="1285210" y="371674"/>
                    </a:cubicBezTo>
                    <a:cubicBezTo>
                      <a:pt x="1284068" y="374912"/>
                      <a:pt x="1276352" y="382056"/>
                      <a:pt x="1276162" y="383104"/>
                    </a:cubicBezTo>
                    <a:lnTo>
                      <a:pt x="1275685" y="383961"/>
                    </a:lnTo>
                    <a:lnTo>
                      <a:pt x="1275114" y="385009"/>
                    </a:lnTo>
                    <a:cubicBezTo>
                      <a:pt x="1274066" y="385961"/>
                      <a:pt x="1272923" y="386342"/>
                      <a:pt x="1272447" y="385866"/>
                    </a:cubicBezTo>
                    <a:cubicBezTo>
                      <a:pt x="1271971" y="385390"/>
                      <a:pt x="1268923" y="383104"/>
                      <a:pt x="1266827" y="381865"/>
                    </a:cubicBezTo>
                    <a:lnTo>
                      <a:pt x="1265208" y="380532"/>
                    </a:lnTo>
                    <a:lnTo>
                      <a:pt x="1263875" y="379484"/>
                    </a:lnTo>
                    <a:cubicBezTo>
                      <a:pt x="1262636" y="377865"/>
                      <a:pt x="1260255" y="377960"/>
                      <a:pt x="1258636" y="379579"/>
                    </a:cubicBezTo>
                    <a:cubicBezTo>
                      <a:pt x="1256921" y="381199"/>
                      <a:pt x="1251587" y="385009"/>
                      <a:pt x="1250635" y="384151"/>
                    </a:cubicBezTo>
                    <a:cubicBezTo>
                      <a:pt x="1249587" y="383294"/>
                      <a:pt x="1248349" y="381199"/>
                      <a:pt x="1249777" y="381008"/>
                    </a:cubicBezTo>
                    <a:lnTo>
                      <a:pt x="1250635" y="380532"/>
                    </a:lnTo>
                    <a:lnTo>
                      <a:pt x="1251492" y="380056"/>
                    </a:lnTo>
                    <a:cubicBezTo>
                      <a:pt x="1252159" y="379198"/>
                      <a:pt x="1251683" y="377579"/>
                      <a:pt x="1250349" y="376531"/>
                    </a:cubicBezTo>
                    <a:lnTo>
                      <a:pt x="1249206" y="376531"/>
                    </a:lnTo>
                    <a:lnTo>
                      <a:pt x="1245110" y="376627"/>
                    </a:lnTo>
                    <a:cubicBezTo>
                      <a:pt x="1241872" y="380627"/>
                      <a:pt x="1240443" y="384247"/>
                      <a:pt x="1241872" y="384532"/>
                    </a:cubicBezTo>
                    <a:cubicBezTo>
                      <a:pt x="1243396" y="384818"/>
                      <a:pt x="1245777" y="386914"/>
                      <a:pt x="1244062" y="388533"/>
                    </a:cubicBezTo>
                    <a:cubicBezTo>
                      <a:pt x="1242348" y="390152"/>
                      <a:pt x="1246539" y="395296"/>
                      <a:pt x="1245586" y="396534"/>
                    </a:cubicBezTo>
                    <a:cubicBezTo>
                      <a:pt x="1244634" y="397772"/>
                      <a:pt x="1240634" y="401201"/>
                      <a:pt x="1239300" y="401773"/>
                    </a:cubicBezTo>
                    <a:lnTo>
                      <a:pt x="1238443" y="401487"/>
                    </a:lnTo>
                    <a:lnTo>
                      <a:pt x="1237681" y="401201"/>
                    </a:lnTo>
                    <a:cubicBezTo>
                      <a:pt x="1237395" y="399963"/>
                      <a:pt x="1237681" y="396820"/>
                      <a:pt x="1238252" y="394057"/>
                    </a:cubicBezTo>
                    <a:lnTo>
                      <a:pt x="1235109" y="393391"/>
                    </a:lnTo>
                    <a:lnTo>
                      <a:pt x="1232347" y="392819"/>
                    </a:lnTo>
                    <a:cubicBezTo>
                      <a:pt x="1232251" y="391295"/>
                      <a:pt x="1233585" y="389771"/>
                      <a:pt x="1235109" y="389390"/>
                    </a:cubicBezTo>
                    <a:lnTo>
                      <a:pt x="1236633" y="389009"/>
                    </a:lnTo>
                    <a:lnTo>
                      <a:pt x="1237395" y="388819"/>
                    </a:lnTo>
                    <a:cubicBezTo>
                      <a:pt x="1238728" y="388533"/>
                      <a:pt x="1237585" y="387390"/>
                      <a:pt x="1234823" y="386342"/>
                    </a:cubicBezTo>
                    <a:lnTo>
                      <a:pt x="1234728" y="385390"/>
                    </a:lnTo>
                    <a:lnTo>
                      <a:pt x="1234633" y="383580"/>
                    </a:lnTo>
                    <a:cubicBezTo>
                      <a:pt x="1236252" y="381103"/>
                      <a:pt x="1234157" y="378436"/>
                      <a:pt x="1230061" y="377770"/>
                    </a:cubicBezTo>
                    <a:lnTo>
                      <a:pt x="1227965" y="378913"/>
                    </a:lnTo>
                    <a:cubicBezTo>
                      <a:pt x="1225108" y="380437"/>
                      <a:pt x="1222441" y="381389"/>
                      <a:pt x="1219964" y="380246"/>
                    </a:cubicBezTo>
                    <a:lnTo>
                      <a:pt x="1217774" y="379198"/>
                    </a:lnTo>
                    <a:cubicBezTo>
                      <a:pt x="1216250" y="376817"/>
                      <a:pt x="1212440" y="375579"/>
                      <a:pt x="1209296" y="376341"/>
                    </a:cubicBezTo>
                    <a:lnTo>
                      <a:pt x="1213201" y="379484"/>
                    </a:lnTo>
                    <a:lnTo>
                      <a:pt x="1213773" y="379865"/>
                    </a:lnTo>
                    <a:cubicBezTo>
                      <a:pt x="1212344" y="381865"/>
                      <a:pt x="1208820" y="384532"/>
                      <a:pt x="1205772" y="385771"/>
                    </a:cubicBezTo>
                    <a:lnTo>
                      <a:pt x="1203581" y="383675"/>
                    </a:lnTo>
                    <a:cubicBezTo>
                      <a:pt x="1200248" y="380627"/>
                      <a:pt x="1197581" y="380341"/>
                      <a:pt x="1193104" y="382437"/>
                    </a:cubicBezTo>
                    <a:cubicBezTo>
                      <a:pt x="1190723" y="383580"/>
                      <a:pt x="1186912" y="382913"/>
                      <a:pt x="1183865" y="380722"/>
                    </a:cubicBezTo>
                    <a:lnTo>
                      <a:pt x="1181388" y="379008"/>
                    </a:lnTo>
                    <a:cubicBezTo>
                      <a:pt x="1176435" y="378341"/>
                      <a:pt x="1171958" y="379770"/>
                      <a:pt x="1171292" y="382151"/>
                    </a:cubicBezTo>
                    <a:cubicBezTo>
                      <a:pt x="1170625" y="384628"/>
                      <a:pt x="1176244" y="388628"/>
                      <a:pt x="1174530" y="388723"/>
                    </a:cubicBezTo>
                    <a:cubicBezTo>
                      <a:pt x="1172816" y="388819"/>
                      <a:pt x="1168434" y="387104"/>
                      <a:pt x="1169101" y="384723"/>
                    </a:cubicBezTo>
                    <a:cubicBezTo>
                      <a:pt x="1169768" y="382437"/>
                      <a:pt x="1167482" y="376055"/>
                      <a:pt x="1165291" y="377484"/>
                    </a:cubicBezTo>
                    <a:cubicBezTo>
                      <a:pt x="1163100" y="378913"/>
                      <a:pt x="1157576" y="381103"/>
                      <a:pt x="1157004" y="379675"/>
                    </a:cubicBezTo>
                    <a:lnTo>
                      <a:pt x="1156051" y="378722"/>
                    </a:lnTo>
                    <a:cubicBezTo>
                      <a:pt x="1155575" y="378246"/>
                      <a:pt x="1153766" y="378532"/>
                      <a:pt x="1152718" y="378817"/>
                    </a:cubicBezTo>
                    <a:cubicBezTo>
                      <a:pt x="1152242" y="378913"/>
                      <a:pt x="1151765" y="380246"/>
                      <a:pt x="1151956" y="380532"/>
                    </a:cubicBezTo>
                    <a:lnTo>
                      <a:pt x="1154337" y="382723"/>
                    </a:lnTo>
                    <a:cubicBezTo>
                      <a:pt x="1157194" y="385009"/>
                      <a:pt x="1160433" y="387485"/>
                      <a:pt x="1161481" y="388247"/>
                    </a:cubicBezTo>
                    <a:cubicBezTo>
                      <a:pt x="1162528" y="389009"/>
                      <a:pt x="1156337" y="393200"/>
                      <a:pt x="1150908" y="396058"/>
                    </a:cubicBezTo>
                    <a:lnTo>
                      <a:pt x="1145669" y="396629"/>
                    </a:lnTo>
                    <a:cubicBezTo>
                      <a:pt x="1141002" y="397105"/>
                      <a:pt x="1135763" y="395486"/>
                      <a:pt x="1131477" y="392438"/>
                    </a:cubicBezTo>
                    <a:lnTo>
                      <a:pt x="1127667" y="389676"/>
                    </a:lnTo>
                    <a:cubicBezTo>
                      <a:pt x="1123952" y="392057"/>
                      <a:pt x="1120237" y="395200"/>
                      <a:pt x="1119285" y="396724"/>
                    </a:cubicBezTo>
                    <a:lnTo>
                      <a:pt x="1118142" y="395962"/>
                    </a:lnTo>
                    <a:lnTo>
                      <a:pt x="1116237" y="394724"/>
                    </a:lnTo>
                    <a:cubicBezTo>
                      <a:pt x="1113760" y="394915"/>
                      <a:pt x="1111189" y="394438"/>
                      <a:pt x="1110617" y="393772"/>
                    </a:cubicBezTo>
                    <a:lnTo>
                      <a:pt x="1110712" y="393295"/>
                    </a:lnTo>
                    <a:cubicBezTo>
                      <a:pt x="1110903" y="392438"/>
                      <a:pt x="1111570" y="391105"/>
                      <a:pt x="1112332" y="391009"/>
                    </a:cubicBezTo>
                    <a:cubicBezTo>
                      <a:pt x="1118333" y="390057"/>
                      <a:pt x="1124333" y="389295"/>
                      <a:pt x="1130334" y="388438"/>
                    </a:cubicBezTo>
                    <a:lnTo>
                      <a:pt x="1130715" y="388438"/>
                    </a:lnTo>
                    <a:cubicBezTo>
                      <a:pt x="1131477" y="387676"/>
                      <a:pt x="1130334" y="385961"/>
                      <a:pt x="1128143" y="384628"/>
                    </a:cubicBezTo>
                    <a:cubicBezTo>
                      <a:pt x="1125952" y="383294"/>
                      <a:pt x="1119190" y="380532"/>
                      <a:pt x="1118904" y="381770"/>
                    </a:cubicBezTo>
                    <a:cubicBezTo>
                      <a:pt x="1118618" y="383104"/>
                      <a:pt x="1116713" y="385485"/>
                      <a:pt x="1115475" y="384151"/>
                    </a:cubicBezTo>
                    <a:cubicBezTo>
                      <a:pt x="1114237" y="382723"/>
                      <a:pt x="1111475" y="378913"/>
                      <a:pt x="1112236" y="378722"/>
                    </a:cubicBezTo>
                    <a:cubicBezTo>
                      <a:pt x="1112999" y="378532"/>
                      <a:pt x="1114903" y="375674"/>
                      <a:pt x="1114618" y="373007"/>
                    </a:cubicBezTo>
                    <a:lnTo>
                      <a:pt x="1110712" y="372055"/>
                    </a:lnTo>
                    <a:lnTo>
                      <a:pt x="1107379" y="371197"/>
                    </a:lnTo>
                    <a:cubicBezTo>
                      <a:pt x="1104045" y="371864"/>
                      <a:pt x="1100807" y="373293"/>
                      <a:pt x="1100044" y="374436"/>
                    </a:cubicBezTo>
                    <a:lnTo>
                      <a:pt x="1100426" y="375103"/>
                    </a:lnTo>
                    <a:lnTo>
                      <a:pt x="1101759" y="377389"/>
                    </a:lnTo>
                    <a:cubicBezTo>
                      <a:pt x="1103759" y="379770"/>
                      <a:pt x="1102616" y="381389"/>
                      <a:pt x="1099283" y="381008"/>
                    </a:cubicBezTo>
                    <a:lnTo>
                      <a:pt x="1096425" y="380437"/>
                    </a:lnTo>
                    <a:cubicBezTo>
                      <a:pt x="1095092" y="380151"/>
                      <a:pt x="1093282" y="379675"/>
                      <a:pt x="1092710" y="378722"/>
                    </a:cubicBezTo>
                    <a:cubicBezTo>
                      <a:pt x="1091472" y="377103"/>
                      <a:pt x="1091091" y="375103"/>
                      <a:pt x="1090139" y="373293"/>
                    </a:cubicBezTo>
                    <a:cubicBezTo>
                      <a:pt x="1089853" y="372721"/>
                      <a:pt x="1088900" y="372436"/>
                      <a:pt x="1088234" y="372055"/>
                    </a:cubicBezTo>
                    <a:cubicBezTo>
                      <a:pt x="1087948" y="371864"/>
                      <a:pt x="1087281" y="371864"/>
                      <a:pt x="1086995" y="372055"/>
                    </a:cubicBezTo>
                    <a:lnTo>
                      <a:pt x="1084614" y="373102"/>
                    </a:lnTo>
                    <a:cubicBezTo>
                      <a:pt x="1081947" y="374341"/>
                      <a:pt x="1080518" y="376817"/>
                      <a:pt x="1081376" y="378627"/>
                    </a:cubicBezTo>
                    <a:cubicBezTo>
                      <a:pt x="1082233" y="380437"/>
                      <a:pt x="1081947" y="387104"/>
                      <a:pt x="1081947" y="389866"/>
                    </a:cubicBezTo>
                    <a:cubicBezTo>
                      <a:pt x="1081947" y="392629"/>
                      <a:pt x="1082137" y="398058"/>
                      <a:pt x="1074994" y="397486"/>
                    </a:cubicBezTo>
                    <a:lnTo>
                      <a:pt x="1069184" y="395867"/>
                    </a:lnTo>
                    <a:lnTo>
                      <a:pt x="1066040" y="395010"/>
                    </a:lnTo>
                    <a:cubicBezTo>
                      <a:pt x="1064993" y="396534"/>
                      <a:pt x="1062135" y="398534"/>
                      <a:pt x="1059754" y="399487"/>
                    </a:cubicBezTo>
                    <a:lnTo>
                      <a:pt x="1057753" y="399106"/>
                    </a:lnTo>
                    <a:cubicBezTo>
                      <a:pt x="1056134" y="398820"/>
                      <a:pt x="1055182" y="396629"/>
                      <a:pt x="1052991" y="398820"/>
                    </a:cubicBezTo>
                    <a:lnTo>
                      <a:pt x="1052515" y="399296"/>
                    </a:lnTo>
                    <a:cubicBezTo>
                      <a:pt x="1050419" y="398820"/>
                      <a:pt x="1049276" y="397010"/>
                      <a:pt x="1049943" y="395391"/>
                    </a:cubicBezTo>
                    <a:lnTo>
                      <a:pt x="1050705" y="395296"/>
                    </a:lnTo>
                    <a:cubicBezTo>
                      <a:pt x="1053753" y="395105"/>
                      <a:pt x="1054801" y="393581"/>
                      <a:pt x="1053467" y="391962"/>
                    </a:cubicBezTo>
                    <a:lnTo>
                      <a:pt x="1052610" y="390914"/>
                    </a:lnTo>
                    <a:cubicBezTo>
                      <a:pt x="1049371" y="390628"/>
                      <a:pt x="1046704" y="391486"/>
                      <a:pt x="1046609" y="392819"/>
                    </a:cubicBezTo>
                    <a:cubicBezTo>
                      <a:pt x="1046514" y="394153"/>
                      <a:pt x="1045276" y="398153"/>
                      <a:pt x="1044514" y="399010"/>
                    </a:cubicBezTo>
                    <a:lnTo>
                      <a:pt x="1043657" y="399106"/>
                    </a:lnTo>
                    <a:lnTo>
                      <a:pt x="1041656" y="399296"/>
                    </a:lnTo>
                    <a:cubicBezTo>
                      <a:pt x="1041942" y="397963"/>
                      <a:pt x="1041942" y="396058"/>
                      <a:pt x="1041751" y="394915"/>
                    </a:cubicBezTo>
                    <a:lnTo>
                      <a:pt x="1041085" y="394057"/>
                    </a:lnTo>
                    <a:cubicBezTo>
                      <a:pt x="1039466" y="392057"/>
                      <a:pt x="1038418" y="393867"/>
                      <a:pt x="1037560" y="394724"/>
                    </a:cubicBezTo>
                    <a:lnTo>
                      <a:pt x="1035084" y="397105"/>
                    </a:lnTo>
                    <a:cubicBezTo>
                      <a:pt x="1030893" y="396534"/>
                      <a:pt x="1029750" y="395105"/>
                      <a:pt x="1032608" y="393962"/>
                    </a:cubicBezTo>
                    <a:lnTo>
                      <a:pt x="1034608" y="392724"/>
                    </a:lnTo>
                    <a:cubicBezTo>
                      <a:pt x="1035370" y="392248"/>
                      <a:pt x="1035941" y="390819"/>
                      <a:pt x="1035751" y="390057"/>
                    </a:cubicBezTo>
                    <a:cubicBezTo>
                      <a:pt x="1035560" y="389390"/>
                      <a:pt x="1033941" y="388723"/>
                      <a:pt x="1032989" y="388723"/>
                    </a:cubicBezTo>
                    <a:cubicBezTo>
                      <a:pt x="1031465" y="388723"/>
                      <a:pt x="1029845" y="389295"/>
                      <a:pt x="1028321" y="389581"/>
                    </a:cubicBezTo>
                    <a:cubicBezTo>
                      <a:pt x="1026035" y="389962"/>
                      <a:pt x="1022511" y="391105"/>
                      <a:pt x="1021559" y="390247"/>
                    </a:cubicBezTo>
                    <a:cubicBezTo>
                      <a:pt x="1017749" y="387104"/>
                      <a:pt x="1015843" y="389295"/>
                      <a:pt x="1013272" y="391295"/>
                    </a:cubicBezTo>
                    <a:cubicBezTo>
                      <a:pt x="1011843" y="392438"/>
                      <a:pt x="1006604" y="390914"/>
                      <a:pt x="1005747" y="389104"/>
                    </a:cubicBezTo>
                    <a:lnTo>
                      <a:pt x="1005652" y="388819"/>
                    </a:lnTo>
                    <a:cubicBezTo>
                      <a:pt x="1006700" y="388152"/>
                      <a:pt x="1004509" y="386628"/>
                      <a:pt x="1000889" y="385485"/>
                    </a:cubicBezTo>
                    <a:cubicBezTo>
                      <a:pt x="997270" y="384247"/>
                      <a:pt x="988602" y="387961"/>
                      <a:pt x="990983" y="388533"/>
                    </a:cubicBezTo>
                    <a:lnTo>
                      <a:pt x="991555" y="389485"/>
                    </a:lnTo>
                    <a:lnTo>
                      <a:pt x="992412" y="390819"/>
                    </a:lnTo>
                    <a:cubicBezTo>
                      <a:pt x="992317" y="392629"/>
                      <a:pt x="990317" y="393867"/>
                      <a:pt x="987935" y="393486"/>
                    </a:cubicBezTo>
                    <a:cubicBezTo>
                      <a:pt x="985554" y="393200"/>
                      <a:pt x="976410" y="393486"/>
                      <a:pt x="970981" y="396534"/>
                    </a:cubicBezTo>
                    <a:lnTo>
                      <a:pt x="965361" y="397010"/>
                    </a:lnTo>
                    <a:lnTo>
                      <a:pt x="960789" y="397391"/>
                    </a:lnTo>
                    <a:cubicBezTo>
                      <a:pt x="957550" y="391200"/>
                      <a:pt x="954121" y="388152"/>
                      <a:pt x="953169" y="390533"/>
                    </a:cubicBezTo>
                    <a:cubicBezTo>
                      <a:pt x="952217" y="393010"/>
                      <a:pt x="949168" y="397867"/>
                      <a:pt x="948311" y="396058"/>
                    </a:cubicBezTo>
                    <a:lnTo>
                      <a:pt x="946978" y="395296"/>
                    </a:lnTo>
                    <a:cubicBezTo>
                      <a:pt x="946311" y="394915"/>
                      <a:pt x="943930" y="395677"/>
                      <a:pt x="942787" y="396439"/>
                    </a:cubicBezTo>
                    <a:lnTo>
                      <a:pt x="940786" y="397677"/>
                    </a:lnTo>
                    <a:cubicBezTo>
                      <a:pt x="938786" y="399487"/>
                      <a:pt x="935738" y="400153"/>
                      <a:pt x="934024" y="399201"/>
                    </a:cubicBezTo>
                    <a:cubicBezTo>
                      <a:pt x="932309" y="398248"/>
                      <a:pt x="928499" y="395391"/>
                      <a:pt x="929071" y="394819"/>
                    </a:cubicBezTo>
                    <a:cubicBezTo>
                      <a:pt x="929737" y="394248"/>
                      <a:pt x="932785" y="393010"/>
                      <a:pt x="933548" y="393962"/>
                    </a:cubicBezTo>
                    <a:cubicBezTo>
                      <a:pt x="934309" y="394915"/>
                      <a:pt x="937643" y="396439"/>
                      <a:pt x="938310" y="394343"/>
                    </a:cubicBezTo>
                    <a:lnTo>
                      <a:pt x="937834" y="394057"/>
                    </a:lnTo>
                    <a:lnTo>
                      <a:pt x="935071" y="392152"/>
                    </a:lnTo>
                    <a:cubicBezTo>
                      <a:pt x="931738" y="390247"/>
                      <a:pt x="928499" y="389485"/>
                      <a:pt x="927737" y="390343"/>
                    </a:cubicBezTo>
                    <a:cubicBezTo>
                      <a:pt x="926975" y="391200"/>
                      <a:pt x="924880" y="394629"/>
                      <a:pt x="924118" y="395867"/>
                    </a:cubicBezTo>
                    <a:cubicBezTo>
                      <a:pt x="923356" y="397105"/>
                      <a:pt x="922879" y="399201"/>
                      <a:pt x="922213" y="399963"/>
                    </a:cubicBezTo>
                    <a:cubicBezTo>
                      <a:pt x="921546" y="400725"/>
                      <a:pt x="920784" y="403011"/>
                      <a:pt x="918689" y="401773"/>
                    </a:cubicBezTo>
                    <a:cubicBezTo>
                      <a:pt x="916593" y="400534"/>
                      <a:pt x="919355" y="395677"/>
                      <a:pt x="919165" y="395105"/>
                    </a:cubicBezTo>
                    <a:cubicBezTo>
                      <a:pt x="918974" y="394534"/>
                      <a:pt x="917641" y="393200"/>
                      <a:pt x="916784" y="393486"/>
                    </a:cubicBezTo>
                    <a:cubicBezTo>
                      <a:pt x="915926" y="393772"/>
                      <a:pt x="914021" y="395962"/>
                      <a:pt x="912878" y="397391"/>
                    </a:cubicBezTo>
                    <a:lnTo>
                      <a:pt x="910687" y="396724"/>
                    </a:lnTo>
                    <a:cubicBezTo>
                      <a:pt x="909735" y="396439"/>
                      <a:pt x="908306" y="395296"/>
                      <a:pt x="908020" y="395486"/>
                    </a:cubicBezTo>
                    <a:cubicBezTo>
                      <a:pt x="905449" y="397296"/>
                      <a:pt x="903639" y="399772"/>
                      <a:pt x="899067" y="397391"/>
                    </a:cubicBezTo>
                    <a:lnTo>
                      <a:pt x="897638" y="396629"/>
                    </a:lnTo>
                    <a:cubicBezTo>
                      <a:pt x="893638" y="397867"/>
                      <a:pt x="887446" y="399201"/>
                      <a:pt x="884017" y="399677"/>
                    </a:cubicBezTo>
                    <a:lnTo>
                      <a:pt x="880589" y="399487"/>
                    </a:lnTo>
                    <a:lnTo>
                      <a:pt x="874492" y="399201"/>
                    </a:lnTo>
                    <a:cubicBezTo>
                      <a:pt x="872016" y="395677"/>
                      <a:pt x="870397" y="395200"/>
                      <a:pt x="870873" y="398248"/>
                    </a:cubicBezTo>
                    <a:cubicBezTo>
                      <a:pt x="871349" y="401201"/>
                      <a:pt x="868492" y="408821"/>
                      <a:pt x="865063" y="408631"/>
                    </a:cubicBezTo>
                    <a:cubicBezTo>
                      <a:pt x="861729" y="408535"/>
                      <a:pt x="856204" y="400725"/>
                      <a:pt x="856109" y="398058"/>
                    </a:cubicBezTo>
                    <a:lnTo>
                      <a:pt x="852109" y="399391"/>
                    </a:lnTo>
                    <a:lnTo>
                      <a:pt x="850680" y="399868"/>
                    </a:lnTo>
                    <a:cubicBezTo>
                      <a:pt x="849727" y="402058"/>
                      <a:pt x="848203" y="402916"/>
                      <a:pt x="847346" y="401773"/>
                    </a:cubicBezTo>
                    <a:cubicBezTo>
                      <a:pt x="846489" y="400725"/>
                      <a:pt x="842869" y="398248"/>
                      <a:pt x="841631" y="399010"/>
                    </a:cubicBezTo>
                    <a:cubicBezTo>
                      <a:pt x="840298" y="399868"/>
                      <a:pt x="840965" y="403773"/>
                      <a:pt x="841631" y="404344"/>
                    </a:cubicBezTo>
                    <a:cubicBezTo>
                      <a:pt x="842393" y="404821"/>
                      <a:pt x="842489" y="407964"/>
                      <a:pt x="840012" y="410059"/>
                    </a:cubicBezTo>
                    <a:lnTo>
                      <a:pt x="835345" y="409202"/>
                    </a:lnTo>
                    <a:lnTo>
                      <a:pt x="831059" y="408440"/>
                    </a:lnTo>
                    <a:cubicBezTo>
                      <a:pt x="826963" y="406630"/>
                      <a:pt x="823343" y="404916"/>
                      <a:pt x="823058" y="404630"/>
                    </a:cubicBezTo>
                    <a:cubicBezTo>
                      <a:pt x="822772" y="404249"/>
                      <a:pt x="822010" y="401963"/>
                      <a:pt x="821819" y="400344"/>
                    </a:cubicBezTo>
                    <a:lnTo>
                      <a:pt x="820867" y="399582"/>
                    </a:lnTo>
                    <a:cubicBezTo>
                      <a:pt x="819533" y="398439"/>
                      <a:pt x="816961" y="397010"/>
                      <a:pt x="815818" y="397486"/>
                    </a:cubicBezTo>
                    <a:cubicBezTo>
                      <a:pt x="813533" y="398248"/>
                      <a:pt x="814009" y="400153"/>
                      <a:pt x="815818" y="401582"/>
                    </a:cubicBezTo>
                    <a:cubicBezTo>
                      <a:pt x="817628" y="403011"/>
                      <a:pt x="817819" y="404725"/>
                      <a:pt x="815152" y="405487"/>
                    </a:cubicBezTo>
                    <a:cubicBezTo>
                      <a:pt x="814390" y="405678"/>
                      <a:pt x="812770" y="404440"/>
                      <a:pt x="811818" y="403582"/>
                    </a:cubicBezTo>
                    <a:lnTo>
                      <a:pt x="810294" y="402154"/>
                    </a:lnTo>
                    <a:cubicBezTo>
                      <a:pt x="808770" y="400344"/>
                      <a:pt x="805912" y="399677"/>
                      <a:pt x="804008" y="400725"/>
                    </a:cubicBezTo>
                    <a:cubicBezTo>
                      <a:pt x="802102" y="401773"/>
                      <a:pt x="797626" y="407488"/>
                      <a:pt x="796768" y="407488"/>
                    </a:cubicBezTo>
                    <a:cubicBezTo>
                      <a:pt x="795911" y="407583"/>
                      <a:pt x="792006" y="407202"/>
                      <a:pt x="791911" y="406440"/>
                    </a:cubicBezTo>
                    <a:lnTo>
                      <a:pt x="792101" y="405964"/>
                    </a:lnTo>
                    <a:cubicBezTo>
                      <a:pt x="792577" y="404725"/>
                      <a:pt x="794006" y="403106"/>
                      <a:pt x="793530" y="402439"/>
                    </a:cubicBezTo>
                    <a:cubicBezTo>
                      <a:pt x="792101" y="400630"/>
                      <a:pt x="790006" y="401106"/>
                      <a:pt x="788386" y="402630"/>
                    </a:cubicBezTo>
                    <a:cubicBezTo>
                      <a:pt x="786767" y="404154"/>
                      <a:pt x="784005" y="405583"/>
                      <a:pt x="783719" y="407297"/>
                    </a:cubicBezTo>
                    <a:cubicBezTo>
                      <a:pt x="782767" y="411964"/>
                      <a:pt x="780576" y="407583"/>
                      <a:pt x="779338" y="407964"/>
                    </a:cubicBezTo>
                    <a:lnTo>
                      <a:pt x="775051" y="409393"/>
                    </a:lnTo>
                    <a:cubicBezTo>
                      <a:pt x="773337" y="413012"/>
                      <a:pt x="771337" y="414917"/>
                      <a:pt x="770575" y="413679"/>
                    </a:cubicBezTo>
                    <a:cubicBezTo>
                      <a:pt x="769813" y="412441"/>
                      <a:pt x="769336" y="407773"/>
                      <a:pt x="771527" y="406535"/>
                    </a:cubicBezTo>
                    <a:lnTo>
                      <a:pt x="773527" y="405487"/>
                    </a:lnTo>
                    <a:cubicBezTo>
                      <a:pt x="774194" y="405106"/>
                      <a:pt x="775528" y="404725"/>
                      <a:pt x="775528" y="404535"/>
                    </a:cubicBezTo>
                    <a:cubicBezTo>
                      <a:pt x="775242" y="403297"/>
                      <a:pt x="774480" y="402154"/>
                      <a:pt x="774194" y="400915"/>
                    </a:cubicBezTo>
                    <a:cubicBezTo>
                      <a:pt x="773718" y="399296"/>
                      <a:pt x="773337" y="397677"/>
                      <a:pt x="773337" y="395962"/>
                    </a:cubicBezTo>
                    <a:cubicBezTo>
                      <a:pt x="773337" y="395010"/>
                      <a:pt x="775051" y="393581"/>
                      <a:pt x="774670" y="393105"/>
                    </a:cubicBezTo>
                    <a:lnTo>
                      <a:pt x="772575" y="390438"/>
                    </a:lnTo>
                    <a:cubicBezTo>
                      <a:pt x="768479" y="391200"/>
                      <a:pt x="765622" y="392343"/>
                      <a:pt x="766193" y="393010"/>
                    </a:cubicBezTo>
                    <a:cubicBezTo>
                      <a:pt x="766765" y="393772"/>
                      <a:pt x="766955" y="400630"/>
                      <a:pt x="766003" y="406726"/>
                    </a:cubicBezTo>
                    <a:lnTo>
                      <a:pt x="758383" y="407392"/>
                    </a:lnTo>
                    <a:lnTo>
                      <a:pt x="751239" y="408059"/>
                    </a:lnTo>
                    <a:cubicBezTo>
                      <a:pt x="744667" y="411869"/>
                      <a:pt x="738380" y="413584"/>
                      <a:pt x="737333" y="411774"/>
                    </a:cubicBezTo>
                    <a:cubicBezTo>
                      <a:pt x="736285" y="410059"/>
                      <a:pt x="731808" y="406630"/>
                      <a:pt x="730284" y="408916"/>
                    </a:cubicBezTo>
                    <a:lnTo>
                      <a:pt x="729522" y="410821"/>
                    </a:lnTo>
                    <a:cubicBezTo>
                      <a:pt x="728189" y="414155"/>
                      <a:pt x="732379" y="413298"/>
                      <a:pt x="733999" y="414346"/>
                    </a:cubicBezTo>
                    <a:cubicBezTo>
                      <a:pt x="734951" y="415012"/>
                      <a:pt x="736094" y="415679"/>
                      <a:pt x="736666" y="416632"/>
                    </a:cubicBezTo>
                    <a:cubicBezTo>
                      <a:pt x="737142" y="417394"/>
                      <a:pt x="737142" y="418822"/>
                      <a:pt x="736570" y="419394"/>
                    </a:cubicBezTo>
                    <a:cubicBezTo>
                      <a:pt x="735904" y="419965"/>
                      <a:pt x="733808" y="420346"/>
                      <a:pt x="733237" y="419965"/>
                    </a:cubicBezTo>
                    <a:lnTo>
                      <a:pt x="730379" y="417965"/>
                    </a:lnTo>
                    <a:cubicBezTo>
                      <a:pt x="728284" y="419680"/>
                      <a:pt x="725712" y="420918"/>
                      <a:pt x="724474" y="420823"/>
                    </a:cubicBezTo>
                    <a:lnTo>
                      <a:pt x="723331" y="420442"/>
                    </a:lnTo>
                    <a:cubicBezTo>
                      <a:pt x="721616" y="419870"/>
                      <a:pt x="718664" y="420537"/>
                      <a:pt x="719235" y="417870"/>
                    </a:cubicBezTo>
                    <a:cubicBezTo>
                      <a:pt x="719330" y="417203"/>
                      <a:pt x="720568" y="416251"/>
                      <a:pt x="721521" y="416060"/>
                    </a:cubicBezTo>
                    <a:lnTo>
                      <a:pt x="723045" y="415774"/>
                    </a:lnTo>
                    <a:cubicBezTo>
                      <a:pt x="725902" y="415870"/>
                      <a:pt x="725712" y="412631"/>
                      <a:pt x="722569" y="408631"/>
                    </a:cubicBezTo>
                    <a:lnTo>
                      <a:pt x="719997" y="405583"/>
                    </a:lnTo>
                    <a:cubicBezTo>
                      <a:pt x="719807" y="405297"/>
                      <a:pt x="718378" y="405583"/>
                      <a:pt x="717616" y="405868"/>
                    </a:cubicBezTo>
                    <a:cubicBezTo>
                      <a:pt x="717330" y="405964"/>
                      <a:pt x="717330" y="406821"/>
                      <a:pt x="717425" y="407297"/>
                    </a:cubicBezTo>
                    <a:cubicBezTo>
                      <a:pt x="717520" y="407583"/>
                      <a:pt x="718283" y="407773"/>
                      <a:pt x="718283" y="408059"/>
                    </a:cubicBezTo>
                    <a:lnTo>
                      <a:pt x="718378" y="409297"/>
                    </a:lnTo>
                    <a:cubicBezTo>
                      <a:pt x="718283" y="410631"/>
                      <a:pt x="717044" y="411774"/>
                      <a:pt x="715711" y="411869"/>
                    </a:cubicBezTo>
                    <a:lnTo>
                      <a:pt x="714853" y="411393"/>
                    </a:lnTo>
                    <a:lnTo>
                      <a:pt x="712567" y="410155"/>
                    </a:lnTo>
                    <a:cubicBezTo>
                      <a:pt x="709900" y="408345"/>
                      <a:pt x="707424" y="407583"/>
                      <a:pt x="707043" y="408440"/>
                    </a:cubicBezTo>
                    <a:cubicBezTo>
                      <a:pt x="706662" y="409297"/>
                      <a:pt x="702281" y="410440"/>
                      <a:pt x="697994" y="408916"/>
                    </a:cubicBezTo>
                    <a:lnTo>
                      <a:pt x="693994" y="407869"/>
                    </a:lnTo>
                    <a:cubicBezTo>
                      <a:pt x="693327" y="407678"/>
                      <a:pt x="691898" y="409202"/>
                      <a:pt x="690850" y="409964"/>
                    </a:cubicBezTo>
                    <a:lnTo>
                      <a:pt x="690184" y="410440"/>
                    </a:lnTo>
                    <a:cubicBezTo>
                      <a:pt x="689517" y="411012"/>
                      <a:pt x="686374" y="411774"/>
                      <a:pt x="683231" y="412155"/>
                    </a:cubicBezTo>
                    <a:lnTo>
                      <a:pt x="680944" y="411107"/>
                    </a:lnTo>
                    <a:cubicBezTo>
                      <a:pt x="677134" y="409297"/>
                      <a:pt x="674849" y="413298"/>
                      <a:pt x="670943" y="412155"/>
                    </a:cubicBezTo>
                    <a:cubicBezTo>
                      <a:pt x="667991" y="411298"/>
                      <a:pt x="663895" y="411488"/>
                      <a:pt x="660942" y="412441"/>
                    </a:cubicBezTo>
                    <a:cubicBezTo>
                      <a:pt x="658846" y="413203"/>
                      <a:pt x="658180" y="413203"/>
                      <a:pt x="656179" y="412441"/>
                    </a:cubicBezTo>
                    <a:cubicBezTo>
                      <a:pt x="653798" y="411583"/>
                      <a:pt x="649226" y="411488"/>
                      <a:pt x="647893" y="412726"/>
                    </a:cubicBezTo>
                    <a:cubicBezTo>
                      <a:pt x="644654" y="415584"/>
                      <a:pt x="643987" y="411488"/>
                      <a:pt x="641797" y="411964"/>
                    </a:cubicBezTo>
                    <a:cubicBezTo>
                      <a:pt x="638653" y="412536"/>
                      <a:pt x="638939" y="413965"/>
                      <a:pt x="639892" y="415679"/>
                    </a:cubicBezTo>
                    <a:cubicBezTo>
                      <a:pt x="640463" y="416632"/>
                      <a:pt x="643225" y="417489"/>
                      <a:pt x="640082" y="418251"/>
                    </a:cubicBezTo>
                    <a:cubicBezTo>
                      <a:pt x="639320" y="418441"/>
                      <a:pt x="637320" y="417203"/>
                      <a:pt x="636844" y="416346"/>
                    </a:cubicBezTo>
                    <a:lnTo>
                      <a:pt x="635510" y="413679"/>
                    </a:lnTo>
                    <a:cubicBezTo>
                      <a:pt x="634082" y="409583"/>
                      <a:pt x="632558" y="407583"/>
                      <a:pt x="632176" y="409202"/>
                    </a:cubicBezTo>
                    <a:cubicBezTo>
                      <a:pt x="631795" y="410821"/>
                      <a:pt x="629986" y="413869"/>
                      <a:pt x="628843" y="413012"/>
                    </a:cubicBezTo>
                    <a:cubicBezTo>
                      <a:pt x="627795" y="412155"/>
                      <a:pt x="622651" y="410155"/>
                      <a:pt x="620270" y="410726"/>
                    </a:cubicBezTo>
                    <a:cubicBezTo>
                      <a:pt x="617984" y="411298"/>
                      <a:pt x="611698" y="412822"/>
                      <a:pt x="607602" y="408059"/>
                    </a:cubicBezTo>
                    <a:lnTo>
                      <a:pt x="618175" y="405868"/>
                    </a:lnTo>
                    <a:lnTo>
                      <a:pt x="620080" y="405487"/>
                    </a:lnTo>
                    <a:cubicBezTo>
                      <a:pt x="622461" y="405392"/>
                      <a:pt x="623414" y="403868"/>
                      <a:pt x="622175" y="402154"/>
                    </a:cubicBezTo>
                    <a:cubicBezTo>
                      <a:pt x="620937" y="400439"/>
                      <a:pt x="614079" y="400820"/>
                      <a:pt x="613889" y="399772"/>
                    </a:cubicBezTo>
                    <a:cubicBezTo>
                      <a:pt x="613603" y="398629"/>
                      <a:pt x="610459" y="396534"/>
                      <a:pt x="607507" y="398058"/>
                    </a:cubicBezTo>
                    <a:cubicBezTo>
                      <a:pt x="604554" y="399582"/>
                      <a:pt x="596172" y="402630"/>
                      <a:pt x="595410" y="401582"/>
                    </a:cubicBezTo>
                    <a:cubicBezTo>
                      <a:pt x="594648" y="400534"/>
                      <a:pt x="591219" y="397582"/>
                      <a:pt x="590267" y="398534"/>
                    </a:cubicBezTo>
                    <a:cubicBezTo>
                      <a:pt x="589314" y="399391"/>
                      <a:pt x="587504" y="403773"/>
                      <a:pt x="586933" y="406440"/>
                    </a:cubicBezTo>
                    <a:lnTo>
                      <a:pt x="591219" y="405773"/>
                    </a:lnTo>
                    <a:lnTo>
                      <a:pt x="595791" y="405011"/>
                    </a:lnTo>
                    <a:cubicBezTo>
                      <a:pt x="596172" y="407583"/>
                      <a:pt x="598363" y="408440"/>
                      <a:pt x="600649" y="407011"/>
                    </a:cubicBezTo>
                    <a:cubicBezTo>
                      <a:pt x="602935" y="405487"/>
                      <a:pt x="609221" y="401773"/>
                      <a:pt x="609412" y="401773"/>
                    </a:cubicBezTo>
                    <a:cubicBezTo>
                      <a:pt x="609602" y="401868"/>
                      <a:pt x="606935" y="405011"/>
                      <a:pt x="601982" y="408250"/>
                    </a:cubicBezTo>
                    <a:lnTo>
                      <a:pt x="602554" y="413584"/>
                    </a:lnTo>
                    <a:cubicBezTo>
                      <a:pt x="602649" y="414346"/>
                      <a:pt x="599506" y="415584"/>
                      <a:pt x="597696" y="416251"/>
                    </a:cubicBezTo>
                    <a:lnTo>
                      <a:pt x="595696" y="417013"/>
                    </a:lnTo>
                    <a:cubicBezTo>
                      <a:pt x="593124" y="417489"/>
                      <a:pt x="590362" y="417298"/>
                      <a:pt x="589600" y="416727"/>
                    </a:cubicBezTo>
                    <a:cubicBezTo>
                      <a:pt x="588838" y="416155"/>
                      <a:pt x="584551" y="415012"/>
                      <a:pt x="581980" y="415965"/>
                    </a:cubicBezTo>
                    <a:cubicBezTo>
                      <a:pt x="579408" y="416917"/>
                      <a:pt x="572741" y="419299"/>
                      <a:pt x="573121" y="419965"/>
                    </a:cubicBezTo>
                    <a:cubicBezTo>
                      <a:pt x="573502" y="420632"/>
                      <a:pt x="572931" y="422442"/>
                      <a:pt x="571407" y="422823"/>
                    </a:cubicBezTo>
                    <a:lnTo>
                      <a:pt x="570931" y="422347"/>
                    </a:lnTo>
                    <a:cubicBezTo>
                      <a:pt x="568740" y="420537"/>
                      <a:pt x="567216" y="418156"/>
                      <a:pt x="565025" y="416441"/>
                    </a:cubicBezTo>
                    <a:lnTo>
                      <a:pt x="563025" y="414822"/>
                    </a:lnTo>
                    <a:cubicBezTo>
                      <a:pt x="560167" y="413488"/>
                      <a:pt x="555881" y="414536"/>
                      <a:pt x="553500" y="417203"/>
                    </a:cubicBezTo>
                    <a:lnTo>
                      <a:pt x="548833" y="416346"/>
                    </a:lnTo>
                    <a:lnTo>
                      <a:pt x="544070" y="415489"/>
                    </a:lnTo>
                    <a:cubicBezTo>
                      <a:pt x="544546" y="412441"/>
                      <a:pt x="544546" y="411393"/>
                      <a:pt x="544070" y="413012"/>
                    </a:cubicBezTo>
                    <a:cubicBezTo>
                      <a:pt x="543594" y="414727"/>
                      <a:pt x="537784" y="418727"/>
                      <a:pt x="536545" y="419965"/>
                    </a:cubicBezTo>
                    <a:cubicBezTo>
                      <a:pt x="535307" y="421204"/>
                      <a:pt x="531592" y="423299"/>
                      <a:pt x="532735" y="420156"/>
                    </a:cubicBezTo>
                    <a:lnTo>
                      <a:pt x="532735" y="418060"/>
                    </a:lnTo>
                    <a:lnTo>
                      <a:pt x="532735" y="416822"/>
                    </a:lnTo>
                    <a:cubicBezTo>
                      <a:pt x="531402" y="415489"/>
                      <a:pt x="527592" y="413965"/>
                      <a:pt x="524449" y="413584"/>
                    </a:cubicBezTo>
                    <a:cubicBezTo>
                      <a:pt x="521210" y="413107"/>
                      <a:pt x="516829" y="419203"/>
                      <a:pt x="515495" y="418537"/>
                    </a:cubicBezTo>
                    <a:lnTo>
                      <a:pt x="514448" y="418727"/>
                    </a:lnTo>
                    <a:cubicBezTo>
                      <a:pt x="513019" y="418918"/>
                      <a:pt x="511685" y="420156"/>
                      <a:pt x="510257" y="420442"/>
                    </a:cubicBezTo>
                    <a:lnTo>
                      <a:pt x="507018" y="421204"/>
                    </a:lnTo>
                    <a:cubicBezTo>
                      <a:pt x="507685" y="423109"/>
                      <a:pt x="504160" y="424061"/>
                      <a:pt x="499208" y="423299"/>
                    </a:cubicBezTo>
                    <a:lnTo>
                      <a:pt x="495016" y="423013"/>
                    </a:lnTo>
                    <a:lnTo>
                      <a:pt x="489778" y="422632"/>
                    </a:lnTo>
                    <a:cubicBezTo>
                      <a:pt x="486349" y="420251"/>
                      <a:pt x="482443" y="419584"/>
                      <a:pt x="480919" y="421013"/>
                    </a:cubicBezTo>
                    <a:cubicBezTo>
                      <a:pt x="479395" y="422442"/>
                      <a:pt x="476157" y="424252"/>
                      <a:pt x="475776" y="421204"/>
                    </a:cubicBezTo>
                    <a:lnTo>
                      <a:pt x="470823" y="422537"/>
                    </a:lnTo>
                    <a:cubicBezTo>
                      <a:pt x="468537" y="423204"/>
                      <a:pt x="464346" y="420727"/>
                      <a:pt x="464156" y="425204"/>
                    </a:cubicBezTo>
                    <a:cubicBezTo>
                      <a:pt x="464156" y="425776"/>
                      <a:pt x="460726" y="426728"/>
                      <a:pt x="459012" y="426538"/>
                    </a:cubicBezTo>
                    <a:cubicBezTo>
                      <a:pt x="456726" y="426347"/>
                      <a:pt x="454631" y="425014"/>
                      <a:pt x="452344" y="424633"/>
                    </a:cubicBezTo>
                    <a:lnTo>
                      <a:pt x="449868" y="424252"/>
                    </a:lnTo>
                    <a:cubicBezTo>
                      <a:pt x="446153" y="424347"/>
                      <a:pt x="444439" y="425299"/>
                      <a:pt x="446058" y="426347"/>
                    </a:cubicBezTo>
                    <a:cubicBezTo>
                      <a:pt x="447677" y="427395"/>
                      <a:pt x="449773" y="429014"/>
                      <a:pt x="446820" y="427681"/>
                    </a:cubicBezTo>
                    <a:cubicBezTo>
                      <a:pt x="443867" y="426347"/>
                      <a:pt x="436057" y="430157"/>
                      <a:pt x="434818" y="429490"/>
                    </a:cubicBezTo>
                    <a:cubicBezTo>
                      <a:pt x="433485" y="428824"/>
                      <a:pt x="430818" y="425680"/>
                      <a:pt x="430532" y="424442"/>
                    </a:cubicBezTo>
                    <a:lnTo>
                      <a:pt x="428151" y="425490"/>
                    </a:lnTo>
                    <a:cubicBezTo>
                      <a:pt x="423960" y="427300"/>
                      <a:pt x="419483" y="427490"/>
                      <a:pt x="415197" y="425299"/>
                    </a:cubicBezTo>
                    <a:lnTo>
                      <a:pt x="414721" y="425109"/>
                    </a:lnTo>
                    <a:cubicBezTo>
                      <a:pt x="413959" y="425109"/>
                      <a:pt x="412435" y="427109"/>
                      <a:pt x="411196" y="429586"/>
                    </a:cubicBezTo>
                    <a:lnTo>
                      <a:pt x="407767" y="428538"/>
                    </a:lnTo>
                    <a:cubicBezTo>
                      <a:pt x="405577" y="427871"/>
                      <a:pt x="403958" y="425871"/>
                      <a:pt x="401767" y="425014"/>
                    </a:cubicBezTo>
                    <a:cubicBezTo>
                      <a:pt x="400719" y="424537"/>
                      <a:pt x="398624" y="424918"/>
                      <a:pt x="397481" y="425490"/>
                    </a:cubicBezTo>
                    <a:cubicBezTo>
                      <a:pt x="396433" y="426061"/>
                      <a:pt x="396242" y="428252"/>
                      <a:pt x="395290" y="428443"/>
                    </a:cubicBezTo>
                    <a:lnTo>
                      <a:pt x="391099" y="429300"/>
                    </a:lnTo>
                    <a:cubicBezTo>
                      <a:pt x="386336" y="429776"/>
                      <a:pt x="381098" y="430633"/>
                      <a:pt x="379288" y="431205"/>
                    </a:cubicBezTo>
                    <a:cubicBezTo>
                      <a:pt x="377573" y="431776"/>
                      <a:pt x="371953" y="429395"/>
                      <a:pt x="371763" y="428538"/>
                    </a:cubicBezTo>
                    <a:cubicBezTo>
                      <a:pt x="371573" y="427681"/>
                      <a:pt x="370049" y="424442"/>
                      <a:pt x="369286" y="424918"/>
                    </a:cubicBezTo>
                    <a:cubicBezTo>
                      <a:pt x="368525" y="425395"/>
                      <a:pt x="366619" y="428062"/>
                      <a:pt x="365667" y="429681"/>
                    </a:cubicBezTo>
                    <a:cubicBezTo>
                      <a:pt x="364810" y="431300"/>
                      <a:pt x="359000" y="434062"/>
                      <a:pt x="360333" y="434634"/>
                    </a:cubicBezTo>
                    <a:lnTo>
                      <a:pt x="361190" y="434920"/>
                    </a:lnTo>
                    <a:lnTo>
                      <a:pt x="361857" y="435205"/>
                    </a:lnTo>
                    <a:cubicBezTo>
                      <a:pt x="362809" y="435491"/>
                      <a:pt x="361666" y="436539"/>
                      <a:pt x="359476" y="437491"/>
                    </a:cubicBezTo>
                    <a:lnTo>
                      <a:pt x="357952" y="438730"/>
                    </a:lnTo>
                    <a:cubicBezTo>
                      <a:pt x="356904" y="439587"/>
                      <a:pt x="355856" y="441873"/>
                      <a:pt x="356142" y="442063"/>
                    </a:cubicBezTo>
                    <a:lnTo>
                      <a:pt x="359571" y="444159"/>
                    </a:lnTo>
                    <a:cubicBezTo>
                      <a:pt x="359095" y="447207"/>
                      <a:pt x="358904" y="450636"/>
                      <a:pt x="359190" y="451684"/>
                    </a:cubicBezTo>
                    <a:cubicBezTo>
                      <a:pt x="359476" y="452827"/>
                      <a:pt x="358523" y="455494"/>
                      <a:pt x="356333" y="454922"/>
                    </a:cubicBezTo>
                    <a:cubicBezTo>
                      <a:pt x="354142" y="454351"/>
                      <a:pt x="349856" y="452160"/>
                      <a:pt x="351951" y="451303"/>
                    </a:cubicBezTo>
                    <a:cubicBezTo>
                      <a:pt x="353951" y="450445"/>
                      <a:pt x="351284" y="445588"/>
                      <a:pt x="349760" y="445588"/>
                    </a:cubicBezTo>
                    <a:cubicBezTo>
                      <a:pt x="348236" y="445588"/>
                      <a:pt x="343759" y="446350"/>
                      <a:pt x="344712" y="447207"/>
                    </a:cubicBezTo>
                    <a:lnTo>
                      <a:pt x="344807" y="447874"/>
                    </a:lnTo>
                    <a:cubicBezTo>
                      <a:pt x="344998" y="449017"/>
                      <a:pt x="345283" y="450922"/>
                      <a:pt x="344521" y="451303"/>
                    </a:cubicBezTo>
                    <a:cubicBezTo>
                      <a:pt x="342998" y="452065"/>
                      <a:pt x="340616" y="451398"/>
                      <a:pt x="340331" y="454065"/>
                    </a:cubicBezTo>
                    <a:cubicBezTo>
                      <a:pt x="340140" y="456541"/>
                      <a:pt x="337759" y="456351"/>
                      <a:pt x="335758" y="455208"/>
                    </a:cubicBezTo>
                    <a:cubicBezTo>
                      <a:pt x="332139" y="453017"/>
                      <a:pt x="328519" y="450922"/>
                      <a:pt x="324995" y="448540"/>
                    </a:cubicBezTo>
                    <a:lnTo>
                      <a:pt x="322995" y="447207"/>
                    </a:lnTo>
                    <a:cubicBezTo>
                      <a:pt x="321281" y="448064"/>
                      <a:pt x="320137" y="450160"/>
                      <a:pt x="320423" y="451874"/>
                    </a:cubicBezTo>
                    <a:lnTo>
                      <a:pt x="323281" y="451684"/>
                    </a:lnTo>
                    <a:lnTo>
                      <a:pt x="323757" y="451684"/>
                    </a:lnTo>
                    <a:cubicBezTo>
                      <a:pt x="325186" y="453112"/>
                      <a:pt x="323757" y="453779"/>
                      <a:pt x="320518" y="453208"/>
                    </a:cubicBezTo>
                    <a:cubicBezTo>
                      <a:pt x="317280" y="452636"/>
                      <a:pt x="309469" y="450255"/>
                      <a:pt x="310803" y="449493"/>
                    </a:cubicBezTo>
                    <a:cubicBezTo>
                      <a:pt x="312136" y="448731"/>
                      <a:pt x="313851" y="445873"/>
                      <a:pt x="311946" y="444540"/>
                    </a:cubicBezTo>
                    <a:lnTo>
                      <a:pt x="311089" y="443397"/>
                    </a:lnTo>
                    <a:cubicBezTo>
                      <a:pt x="310327" y="442349"/>
                      <a:pt x="309374" y="440539"/>
                      <a:pt x="309946" y="439968"/>
                    </a:cubicBezTo>
                    <a:cubicBezTo>
                      <a:pt x="311565" y="438063"/>
                      <a:pt x="313756" y="438920"/>
                      <a:pt x="315089" y="440444"/>
                    </a:cubicBezTo>
                    <a:lnTo>
                      <a:pt x="318328" y="444349"/>
                    </a:lnTo>
                    <a:cubicBezTo>
                      <a:pt x="323852" y="445873"/>
                      <a:pt x="330043" y="446350"/>
                      <a:pt x="332044" y="445397"/>
                    </a:cubicBezTo>
                    <a:lnTo>
                      <a:pt x="331949" y="444826"/>
                    </a:lnTo>
                    <a:lnTo>
                      <a:pt x="331186" y="441492"/>
                    </a:lnTo>
                    <a:cubicBezTo>
                      <a:pt x="329758" y="437872"/>
                      <a:pt x="328139" y="434824"/>
                      <a:pt x="327472" y="434729"/>
                    </a:cubicBezTo>
                    <a:cubicBezTo>
                      <a:pt x="326900" y="434634"/>
                      <a:pt x="326138" y="433300"/>
                      <a:pt x="327281" y="433110"/>
                    </a:cubicBezTo>
                    <a:cubicBezTo>
                      <a:pt x="328424" y="433015"/>
                      <a:pt x="332520" y="433777"/>
                      <a:pt x="332520" y="435301"/>
                    </a:cubicBezTo>
                    <a:cubicBezTo>
                      <a:pt x="332520" y="436825"/>
                      <a:pt x="334139" y="441111"/>
                      <a:pt x="336044" y="441206"/>
                    </a:cubicBezTo>
                    <a:lnTo>
                      <a:pt x="336901" y="440730"/>
                    </a:lnTo>
                    <a:cubicBezTo>
                      <a:pt x="338997" y="439682"/>
                      <a:pt x="340711" y="438158"/>
                      <a:pt x="342807" y="436920"/>
                    </a:cubicBezTo>
                    <a:lnTo>
                      <a:pt x="343188" y="436729"/>
                    </a:lnTo>
                    <a:cubicBezTo>
                      <a:pt x="344236" y="437110"/>
                      <a:pt x="344807" y="437872"/>
                      <a:pt x="344617" y="438444"/>
                    </a:cubicBezTo>
                    <a:lnTo>
                      <a:pt x="344426" y="438920"/>
                    </a:lnTo>
                    <a:lnTo>
                      <a:pt x="343188" y="442825"/>
                    </a:lnTo>
                    <a:cubicBezTo>
                      <a:pt x="347379" y="443016"/>
                      <a:pt x="350522" y="441016"/>
                      <a:pt x="350141" y="438349"/>
                    </a:cubicBezTo>
                    <a:lnTo>
                      <a:pt x="350999" y="436253"/>
                    </a:lnTo>
                    <a:lnTo>
                      <a:pt x="351760" y="434443"/>
                    </a:lnTo>
                    <a:cubicBezTo>
                      <a:pt x="354904" y="432062"/>
                      <a:pt x="354427" y="431300"/>
                      <a:pt x="350713" y="432824"/>
                    </a:cubicBezTo>
                    <a:lnTo>
                      <a:pt x="348617" y="432443"/>
                    </a:lnTo>
                    <a:lnTo>
                      <a:pt x="346045" y="431967"/>
                    </a:lnTo>
                    <a:cubicBezTo>
                      <a:pt x="343378" y="430062"/>
                      <a:pt x="340997" y="429395"/>
                      <a:pt x="340807" y="430348"/>
                    </a:cubicBezTo>
                    <a:cubicBezTo>
                      <a:pt x="340616" y="431300"/>
                      <a:pt x="339854" y="434158"/>
                      <a:pt x="339664" y="434253"/>
                    </a:cubicBezTo>
                    <a:cubicBezTo>
                      <a:pt x="339473" y="434348"/>
                      <a:pt x="338807" y="433777"/>
                      <a:pt x="338521" y="432919"/>
                    </a:cubicBezTo>
                    <a:cubicBezTo>
                      <a:pt x="338235" y="432062"/>
                      <a:pt x="334806" y="428443"/>
                      <a:pt x="331567" y="427871"/>
                    </a:cubicBezTo>
                    <a:cubicBezTo>
                      <a:pt x="328329" y="427300"/>
                      <a:pt x="320709" y="431395"/>
                      <a:pt x="319852" y="429586"/>
                    </a:cubicBezTo>
                    <a:lnTo>
                      <a:pt x="318042" y="428633"/>
                    </a:lnTo>
                    <a:cubicBezTo>
                      <a:pt x="317470" y="428252"/>
                      <a:pt x="314994" y="429109"/>
                      <a:pt x="313851" y="429967"/>
                    </a:cubicBezTo>
                    <a:lnTo>
                      <a:pt x="309469" y="432919"/>
                    </a:lnTo>
                    <a:cubicBezTo>
                      <a:pt x="303754" y="435205"/>
                      <a:pt x="298992" y="438158"/>
                      <a:pt x="298992" y="439587"/>
                    </a:cubicBezTo>
                    <a:cubicBezTo>
                      <a:pt x="298897" y="440920"/>
                      <a:pt x="296325" y="445397"/>
                      <a:pt x="293467" y="445588"/>
                    </a:cubicBezTo>
                    <a:lnTo>
                      <a:pt x="291848" y="444635"/>
                    </a:lnTo>
                    <a:cubicBezTo>
                      <a:pt x="290229" y="443683"/>
                      <a:pt x="290419" y="441682"/>
                      <a:pt x="293563" y="441111"/>
                    </a:cubicBezTo>
                    <a:lnTo>
                      <a:pt x="294610" y="440920"/>
                    </a:lnTo>
                    <a:cubicBezTo>
                      <a:pt x="295468" y="439587"/>
                      <a:pt x="296611" y="437015"/>
                      <a:pt x="297087" y="435110"/>
                    </a:cubicBezTo>
                    <a:lnTo>
                      <a:pt x="297658" y="435110"/>
                    </a:lnTo>
                    <a:cubicBezTo>
                      <a:pt x="301183" y="435015"/>
                      <a:pt x="302802" y="433681"/>
                      <a:pt x="300516" y="431491"/>
                    </a:cubicBezTo>
                    <a:cubicBezTo>
                      <a:pt x="299659" y="430633"/>
                      <a:pt x="295468" y="430919"/>
                      <a:pt x="293944" y="431872"/>
                    </a:cubicBezTo>
                    <a:lnTo>
                      <a:pt x="290896" y="433777"/>
                    </a:lnTo>
                    <a:cubicBezTo>
                      <a:pt x="286991" y="434062"/>
                      <a:pt x="285466" y="432538"/>
                      <a:pt x="287467" y="430252"/>
                    </a:cubicBezTo>
                    <a:lnTo>
                      <a:pt x="288324" y="427966"/>
                    </a:lnTo>
                    <a:lnTo>
                      <a:pt x="288610" y="427109"/>
                    </a:lnTo>
                    <a:cubicBezTo>
                      <a:pt x="286419" y="425490"/>
                      <a:pt x="284133" y="428157"/>
                      <a:pt x="283657" y="433015"/>
                    </a:cubicBezTo>
                    <a:lnTo>
                      <a:pt x="277561" y="435015"/>
                    </a:lnTo>
                    <a:lnTo>
                      <a:pt x="276132" y="435491"/>
                    </a:lnTo>
                    <a:cubicBezTo>
                      <a:pt x="275275" y="437396"/>
                      <a:pt x="273751" y="437206"/>
                      <a:pt x="272798" y="435205"/>
                    </a:cubicBezTo>
                    <a:lnTo>
                      <a:pt x="271846" y="435205"/>
                    </a:lnTo>
                    <a:cubicBezTo>
                      <a:pt x="268036" y="435110"/>
                      <a:pt x="265559" y="431395"/>
                      <a:pt x="261368" y="432919"/>
                    </a:cubicBezTo>
                    <a:cubicBezTo>
                      <a:pt x="260225" y="433396"/>
                      <a:pt x="258987" y="436920"/>
                      <a:pt x="257653" y="433015"/>
                    </a:cubicBezTo>
                    <a:cubicBezTo>
                      <a:pt x="257177" y="431681"/>
                      <a:pt x="255653" y="429776"/>
                      <a:pt x="256225" y="429109"/>
                    </a:cubicBezTo>
                    <a:cubicBezTo>
                      <a:pt x="257177" y="427871"/>
                      <a:pt x="259463" y="427395"/>
                      <a:pt x="261273" y="426633"/>
                    </a:cubicBezTo>
                    <a:lnTo>
                      <a:pt x="267941" y="429490"/>
                    </a:lnTo>
                    <a:cubicBezTo>
                      <a:pt x="269750" y="429967"/>
                      <a:pt x="272036" y="431110"/>
                      <a:pt x="273370" y="430633"/>
                    </a:cubicBezTo>
                    <a:lnTo>
                      <a:pt x="275370" y="429871"/>
                    </a:lnTo>
                    <a:cubicBezTo>
                      <a:pt x="276799" y="427966"/>
                      <a:pt x="278132" y="425299"/>
                      <a:pt x="278132" y="423775"/>
                    </a:cubicBezTo>
                    <a:cubicBezTo>
                      <a:pt x="278227" y="422347"/>
                      <a:pt x="276703" y="419013"/>
                      <a:pt x="274894" y="421489"/>
                    </a:cubicBezTo>
                    <a:lnTo>
                      <a:pt x="273560" y="422918"/>
                    </a:lnTo>
                    <a:cubicBezTo>
                      <a:pt x="273084" y="423394"/>
                      <a:pt x="271084" y="423775"/>
                      <a:pt x="270989" y="423680"/>
                    </a:cubicBezTo>
                    <a:cubicBezTo>
                      <a:pt x="268512" y="419394"/>
                      <a:pt x="265083" y="425395"/>
                      <a:pt x="261749" y="422918"/>
                    </a:cubicBezTo>
                    <a:cubicBezTo>
                      <a:pt x="258511" y="420442"/>
                      <a:pt x="255082" y="424347"/>
                      <a:pt x="251558" y="424442"/>
                    </a:cubicBezTo>
                    <a:lnTo>
                      <a:pt x="247748" y="424633"/>
                    </a:lnTo>
                    <a:cubicBezTo>
                      <a:pt x="243366" y="424918"/>
                      <a:pt x="242509" y="427681"/>
                      <a:pt x="245747" y="430824"/>
                    </a:cubicBezTo>
                    <a:lnTo>
                      <a:pt x="250319" y="432348"/>
                    </a:lnTo>
                    <a:cubicBezTo>
                      <a:pt x="252224" y="433015"/>
                      <a:pt x="253653" y="434824"/>
                      <a:pt x="251653" y="436539"/>
                    </a:cubicBezTo>
                    <a:cubicBezTo>
                      <a:pt x="250129" y="437968"/>
                      <a:pt x="248414" y="440444"/>
                      <a:pt x="245557" y="438730"/>
                    </a:cubicBezTo>
                    <a:cubicBezTo>
                      <a:pt x="240985" y="435872"/>
                      <a:pt x="233555" y="438349"/>
                      <a:pt x="230221" y="433015"/>
                    </a:cubicBezTo>
                    <a:lnTo>
                      <a:pt x="229841" y="432348"/>
                    </a:lnTo>
                    <a:cubicBezTo>
                      <a:pt x="225268" y="432634"/>
                      <a:pt x="222792" y="433396"/>
                      <a:pt x="224411" y="434062"/>
                    </a:cubicBezTo>
                    <a:cubicBezTo>
                      <a:pt x="226031" y="434729"/>
                      <a:pt x="228602" y="436348"/>
                      <a:pt x="228031" y="437015"/>
                    </a:cubicBezTo>
                    <a:lnTo>
                      <a:pt x="227459" y="437110"/>
                    </a:lnTo>
                    <a:lnTo>
                      <a:pt x="223268" y="437587"/>
                    </a:lnTo>
                    <a:cubicBezTo>
                      <a:pt x="218791" y="438444"/>
                      <a:pt x="210124" y="440254"/>
                      <a:pt x="203933" y="441682"/>
                    </a:cubicBezTo>
                    <a:lnTo>
                      <a:pt x="201932" y="435110"/>
                    </a:lnTo>
                    <a:lnTo>
                      <a:pt x="201837" y="434824"/>
                    </a:lnTo>
                    <a:cubicBezTo>
                      <a:pt x="199837" y="434920"/>
                      <a:pt x="199170" y="434348"/>
                      <a:pt x="200313" y="433491"/>
                    </a:cubicBezTo>
                    <a:lnTo>
                      <a:pt x="201551" y="433015"/>
                    </a:lnTo>
                    <a:lnTo>
                      <a:pt x="203933" y="432062"/>
                    </a:lnTo>
                    <a:cubicBezTo>
                      <a:pt x="207171" y="431014"/>
                      <a:pt x="208124" y="429300"/>
                      <a:pt x="206123" y="428252"/>
                    </a:cubicBezTo>
                    <a:cubicBezTo>
                      <a:pt x="204123" y="427204"/>
                      <a:pt x="195074" y="428728"/>
                      <a:pt x="191455" y="428919"/>
                    </a:cubicBezTo>
                    <a:lnTo>
                      <a:pt x="188121" y="428728"/>
                    </a:lnTo>
                    <a:lnTo>
                      <a:pt x="185549" y="428633"/>
                    </a:lnTo>
                    <a:cubicBezTo>
                      <a:pt x="183740" y="425490"/>
                      <a:pt x="181073" y="422061"/>
                      <a:pt x="179549" y="421013"/>
                    </a:cubicBezTo>
                    <a:cubicBezTo>
                      <a:pt x="178025" y="419965"/>
                      <a:pt x="176977" y="416441"/>
                      <a:pt x="180215" y="416536"/>
                    </a:cubicBezTo>
                    <a:cubicBezTo>
                      <a:pt x="183454" y="416632"/>
                      <a:pt x="186407" y="423680"/>
                      <a:pt x="187359" y="424537"/>
                    </a:cubicBezTo>
                    <a:lnTo>
                      <a:pt x="188216" y="424537"/>
                    </a:lnTo>
                    <a:cubicBezTo>
                      <a:pt x="189074" y="424537"/>
                      <a:pt x="190407" y="423585"/>
                      <a:pt x="190598" y="422918"/>
                    </a:cubicBezTo>
                    <a:lnTo>
                      <a:pt x="191359" y="420156"/>
                    </a:lnTo>
                    <a:cubicBezTo>
                      <a:pt x="191931" y="416822"/>
                      <a:pt x="190026" y="414155"/>
                      <a:pt x="187168" y="414346"/>
                    </a:cubicBezTo>
                    <a:cubicBezTo>
                      <a:pt x="184311" y="414536"/>
                      <a:pt x="178406" y="410250"/>
                      <a:pt x="177548" y="411298"/>
                    </a:cubicBezTo>
                    <a:cubicBezTo>
                      <a:pt x="176691" y="412345"/>
                      <a:pt x="173643" y="415393"/>
                      <a:pt x="172691" y="414346"/>
                    </a:cubicBezTo>
                    <a:lnTo>
                      <a:pt x="171262" y="414250"/>
                    </a:lnTo>
                    <a:cubicBezTo>
                      <a:pt x="170119" y="414155"/>
                      <a:pt x="167642" y="415679"/>
                      <a:pt x="167737" y="415774"/>
                    </a:cubicBezTo>
                    <a:lnTo>
                      <a:pt x="168976" y="418060"/>
                    </a:lnTo>
                    <a:cubicBezTo>
                      <a:pt x="168404" y="420537"/>
                      <a:pt x="168690" y="423585"/>
                      <a:pt x="169642" y="424918"/>
                    </a:cubicBezTo>
                    <a:lnTo>
                      <a:pt x="171738" y="424252"/>
                    </a:lnTo>
                    <a:lnTo>
                      <a:pt x="172691" y="423966"/>
                    </a:lnTo>
                    <a:cubicBezTo>
                      <a:pt x="173929" y="423013"/>
                      <a:pt x="174881" y="423394"/>
                      <a:pt x="174881" y="424823"/>
                    </a:cubicBezTo>
                    <a:cubicBezTo>
                      <a:pt x="174881" y="426252"/>
                      <a:pt x="173262" y="429300"/>
                      <a:pt x="171357" y="428157"/>
                    </a:cubicBezTo>
                    <a:cubicBezTo>
                      <a:pt x="169452" y="427109"/>
                      <a:pt x="162118" y="425966"/>
                      <a:pt x="160308" y="427490"/>
                    </a:cubicBezTo>
                    <a:cubicBezTo>
                      <a:pt x="158403" y="429014"/>
                      <a:pt x="161260" y="434443"/>
                      <a:pt x="160403" y="434539"/>
                    </a:cubicBezTo>
                    <a:cubicBezTo>
                      <a:pt x="159546" y="434634"/>
                      <a:pt x="156974" y="434729"/>
                      <a:pt x="156593" y="434348"/>
                    </a:cubicBezTo>
                    <a:lnTo>
                      <a:pt x="155994" y="434180"/>
                    </a:lnTo>
                    <a:lnTo>
                      <a:pt x="157355" y="437206"/>
                    </a:lnTo>
                    <a:cubicBezTo>
                      <a:pt x="157546" y="438539"/>
                      <a:pt x="165356" y="439777"/>
                      <a:pt x="167071" y="443588"/>
                    </a:cubicBezTo>
                    <a:lnTo>
                      <a:pt x="159546" y="443207"/>
                    </a:lnTo>
                    <a:cubicBezTo>
                      <a:pt x="159165" y="443207"/>
                      <a:pt x="158594" y="443111"/>
                      <a:pt x="158308" y="443207"/>
                    </a:cubicBezTo>
                    <a:cubicBezTo>
                      <a:pt x="155927" y="444064"/>
                      <a:pt x="157165" y="449493"/>
                      <a:pt x="153164" y="447017"/>
                    </a:cubicBezTo>
                    <a:cubicBezTo>
                      <a:pt x="149831" y="444921"/>
                      <a:pt x="147545" y="440730"/>
                      <a:pt x="151640" y="436825"/>
                    </a:cubicBezTo>
                    <a:lnTo>
                      <a:pt x="152212" y="436444"/>
                    </a:lnTo>
                    <a:cubicBezTo>
                      <a:pt x="152021" y="435587"/>
                      <a:pt x="152307" y="434444"/>
                      <a:pt x="152879" y="434063"/>
                    </a:cubicBezTo>
                    <a:lnTo>
                      <a:pt x="154327" y="433713"/>
                    </a:lnTo>
                    <a:lnTo>
                      <a:pt x="154212" y="433681"/>
                    </a:lnTo>
                    <a:cubicBezTo>
                      <a:pt x="153641" y="434062"/>
                      <a:pt x="150116" y="434920"/>
                      <a:pt x="147735" y="434729"/>
                    </a:cubicBezTo>
                    <a:cubicBezTo>
                      <a:pt x="145354" y="434539"/>
                      <a:pt x="139925" y="436920"/>
                      <a:pt x="141258" y="437587"/>
                    </a:cubicBezTo>
                    <a:cubicBezTo>
                      <a:pt x="142591" y="438349"/>
                      <a:pt x="143734" y="443206"/>
                      <a:pt x="140306" y="446731"/>
                    </a:cubicBezTo>
                    <a:lnTo>
                      <a:pt x="133828" y="445778"/>
                    </a:lnTo>
                    <a:cubicBezTo>
                      <a:pt x="132114" y="445492"/>
                      <a:pt x="130114" y="446731"/>
                      <a:pt x="128209" y="447207"/>
                    </a:cubicBezTo>
                    <a:cubicBezTo>
                      <a:pt x="123541" y="448445"/>
                      <a:pt x="122684" y="448064"/>
                      <a:pt x="121160" y="443683"/>
                    </a:cubicBezTo>
                    <a:cubicBezTo>
                      <a:pt x="121065" y="443397"/>
                      <a:pt x="121351" y="442730"/>
                      <a:pt x="121160" y="442635"/>
                    </a:cubicBezTo>
                    <a:cubicBezTo>
                      <a:pt x="116969" y="440444"/>
                      <a:pt x="120112" y="433777"/>
                      <a:pt x="114969" y="433586"/>
                    </a:cubicBezTo>
                    <a:cubicBezTo>
                      <a:pt x="110873" y="433491"/>
                      <a:pt x="106587" y="436825"/>
                      <a:pt x="102586" y="438825"/>
                    </a:cubicBezTo>
                    <a:cubicBezTo>
                      <a:pt x="100300" y="439968"/>
                      <a:pt x="100872" y="440254"/>
                      <a:pt x="104015" y="441778"/>
                    </a:cubicBezTo>
                    <a:cubicBezTo>
                      <a:pt x="106777" y="443111"/>
                      <a:pt x="109159" y="445111"/>
                      <a:pt x="111254" y="447112"/>
                    </a:cubicBezTo>
                    <a:cubicBezTo>
                      <a:pt x="112302" y="448159"/>
                      <a:pt x="113159" y="450922"/>
                      <a:pt x="112683" y="451207"/>
                    </a:cubicBezTo>
                    <a:lnTo>
                      <a:pt x="109730" y="452827"/>
                    </a:lnTo>
                    <a:cubicBezTo>
                      <a:pt x="108778" y="450826"/>
                      <a:pt x="104396" y="448064"/>
                      <a:pt x="100110" y="446540"/>
                    </a:cubicBezTo>
                    <a:lnTo>
                      <a:pt x="95919" y="445683"/>
                    </a:lnTo>
                    <a:cubicBezTo>
                      <a:pt x="95157" y="445492"/>
                      <a:pt x="93728" y="447016"/>
                      <a:pt x="92871" y="447874"/>
                    </a:cubicBezTo>
                    <a:lnTo>
                      <a:pt x="91537" y="449112"/>
                    </a:lnTo>
                    <a:cubicBezTo>
                      <a:pt x="90204" y="450636"/>
                      <a:pt x="88490" y="451303"/>
                      <a:pt x="87632" y="450445"/>
                    </a:cubicBezTo>
                    <a:lnTo>
                      <a:pt x="87823" y="450255"/>
                    </a:lnTo>
                    <a:cubicBezTo>
                      <a:pt x="92109" y="445492"/>
                      <a:pt x="90680" y="441587"/>
                      <a:pt x="85251" y="438158"/>
                    </a:cubicBezTo>
                    <a:cubicBezTo>
                      <a:pt x="84013" y="437396"/>
                      <a:pt x="83632" y="435872"/>
                      <a:pt x="82584" y="434920"/>
                    </a:cubicBezTo>
                    <a:cubicBezTo>
                      <a:pt x="81632" y="434062"/>
                      <a:pt x="79917" y="432824"/>
                      <a:pt x="79155" y="433110"/>
                    </a:cubicBezTo>
                    <a:cubicBezTo>
                      <a:pt x="76583" y="433967"/>
                      <a:pt x="76964" y="435491"/>
                      <a:pt x="78583" y="437110"/>
                    </a:cubicBezTo>
                    <a:lnTo>
                      <a:pt x="79060" y="437587"/>
                    </a:lnTo>
                    <a:cubicBezTo>
                      <a:pt x="78869" y="438539"/>
                      <a:pt x="77821" y="439396"/>
                      <a:pt x="76774" y="439492"/>
                    </a:cubicBezTo>
                    <a:lnTo>
                      <a:pt x="76202" y="439111"/>
                    </a:lnTo>
                    <a:cubicBezTo>
                      <a:pt x="74869" y="438253"/>
                      <a:pt x="73059" y="437396"/>
                      <a:pt x="72583" y="436158"/>
                    </a:cubicBezTo>
                    <a:lnTo>
                      <a:pt x="71249" y="432729"/>
                    </a:lnTo>
                    <a:cubicBezTo>
                      <a:pt x="70201" y="428538"/>
                      <a:pt x="66391" y="424537"/>
                      <a:pt x="62867" y="423871"/>
                    </a:cubicBezTo>
                    <a:lnTo>
                      <a:pt x="59343" y="425585"/>
                    </a:lnTo>
                    <a:cubicBezTo>
                      <a:pt x="58009" y="426252"/>
                      <a:pt x="56295" y="426538"/>
                      <a:pt x="54771" y="426538"/>
                    </a:cubicBezTo>
                    <a:lnTo>
                      <a:pt x="49246" y="426633"/>
                    </a:lnTo>
                    <a:cubicBezTo>
                      <a:pt x="46103" y="428538"/>
                      <a:pt x="42008" y="430252"/>
                      <a:pt x="40102" y="430443"/>
                    </a:cubicBezTo>
                    <a:lnTo>
                      <a:pt x="39245" y="429776"/>
                    </a:lnTo>
                    <a:cubicBezTo>
                      <a:pt x="36292" y="427585"/>
                      <a:pt x="35626" y="430348"/>
                      <a:pt x="34768" y="431205"/>
                    </a:cubicBezTo>
                    <a:cubicBezTo>
                      <a:pt x="34102" y="431872"/>
                      <a:pt x="34102" y="434062"/>
                      <a:pt x="34864" y="434539"/>
                    </a:cubicBezTo>
                    <a:lnTo>
                      <a:pt x="37721" y="436253"/>
                    </a:lnTo>
                    <a:cubicBezTo>
                      <a:pt x="41245" y="437777"/>
                      <a:pt x="42484" y="439301"/>
                      <a:pt x="40579" y="439682"/>
                    </a:cubicBezTo>
                    <a:cubicBezTo>
                      <a:pt x="38578" y="440063"/>
                      <a:pt x="37435" y="444635"/>
                      <a:pt x="35816" y="444921"/>
                    </a:cubicBezTo>
                    <a:lnTo>
                      <a:pt x="33911" y="444635"/>
                    </a:lnTo>
                    <a:cubicBezTo>
                      <a:pt x="32387" y="444445"/>
                      <a:pt x="30958" y="443206"/>
                      <a:pt x="29530" y="443206"/>
                    </a:cubicBezTo>
                    <a:cubicBezTo>
                      <a:pt x="24291" y="443587"/>
                      <a:pt x="24577" y="439587"/>
                      <a:pt x="25815" y="438634"/>
                    </a:cubicBezTo>
                    <a:cubicBezTo>
                      <a:pt x="28577" y="436444"/>
                      <a:pt x="24862" y="433967"/>
                      <a:pt x="27244" y="432348"/>
                    </a:cubicBezTo>
                    <a:lnTo>
                      <a:pt x="29434" y="430824"/>
                    </a:lnTo>
                    <a:cubicBezTo>
                      <a:pt x="32006" y="429300"/>
                      <a:pt x="31720" y="426823"/>
                      <a:pt x="28673" y="425204"/>
                    </a:cubicBezTo>
                    <a:lnTo>
                      <a:pt x="26672" y="424061"/>
                    </a:lnTo>
                    <a:cubicBezTo>
                      <a:pt x="25624" y="423490"/>
                      <a:pt x="24862" y="422347"/>
                      <a:pt x="23815" y="422156"/>
                    </a:cubicBezTo>
                    <a:cubicBezTo>
                      <a:pt x="20671" y="421489"/>
                      <a:pt x="17338" y="427014"/>
                      <a:pt x="14385" y="422347"/>
                    </a:cubicBezTo>
                    <a:lnTo>
                      <a:pt x="12290" y="419108"/>
                    </a:lnTo>
                    <a:cubicBezTo>
                      <a:pt x="8289" y="419203"/>
                      <a:pt x="6384" y="417108"/>
                      <a:pt x="8194" y="414441"/>
                    </a:cubicBezTo>
                    <a:lnTo>
                      <a:pt x="13623" y="417203"/>
                    </a:lnTo>
                    <a:lnTo>
                      <a:pt x="19243" y="420061"/>
                    </a:lnTo>
                    <a:cubicBezTo>
                      <a:pt x="25243" y="416060"/>
                      <a:pt x="31911" y="413965"/>
                      <a:pt x="34102" y="415298"/>
                    </a:cubicBezTo>
                    <a:lnTo>
                      <a:pt x="35340" y="416536"/>
                    </a:lnTo>
                    <a:cubicBezTo>
                      <a:pt x="36769" y="417870"/>
                      <a:pt x="37340" y="417489"/>
                      <a:pt x="39150" y="416727"/>
                    </a:cubicBezTo>
                    <a:cubicBezTo>
                      <a:pt x="40960" y="415965"/>
                      <a:pt x="43722" y="416632"/>
                      <a:pt x="46008" y="416727"/>
                    </a:cubicBezTo>
                    <a:cubicBezTo>
                      <a:pt x="46960" y="416727"/>
                      <a:pt x="48294" y="417298"/>
                      <a:pt x="48675" y="416917"/>
                    </a:cubicBezTo>
                    <a:cubicBezTo>
                      <a:pt x="55724" y="410250"/>
                      <a:pt x="61819" y="415965"/>
                      <a:pt x="68106" y="417965"/>
                    </a:cubicBezTo>
                    <a:cubicBezTo>
                      <a:pt x="69249" y="418346"/>
                      <a:pt x="69916" y="419870"/>
                      <a:pt x="70964" y="419870"/>
                    </a:cubicBezTo>
                    <a:lnTo>
                      <a:pt x="72964" y="419965"/>
                    </a:lnTo>
                    <a:cubicBezTo>
                      <a:pt x="75154" y="419489"/>
                      <a:pt x="76774" y="418441"/>
                      <a:pt x="76393" y="417679"/>
                    </a:cubicBezTo>
                    <a:cubicBezTo>
                      <a:pt x="76107" y="416822"/>
                      <a:pt x="76393" y="413393"/>
                      <a:pt x="77917" y="412155"/>
                    </a:cubicBezTo>
                    <a:cubicBezTo>
                      <a:pt x="79441" y="410917"/>
                      <a:pt x="84299" y="408059"/>
                      <a:pt x="85251" y="408440"/>
                    </a:cubicBezTo>
                    <a:cubicBezTo>
                      <a:pt x="86203" y="408821"/>
                      <a:pt x="88870" y="409774"/>
                      <a:pt x="89061" y="409583"/>
                    </a:cubicBezTo>
                    <a:cubicBezTo>
                      <a:pt x="89251" y="409393"/>
                      <a:pt x="87918" y="407297"/>
                      <a:pt x="85537" y="405392"/>
                    </a:cubicBezTo>
                    <a:cubicBezTo>
                      <a:pt x="83156" y="403487"/>
                      <a:pt x="76869" y="397296"/>
                      <a:pt x="78583" y="397296"/>
                    </a:cubicBezTo>
                    <a:cubicBezTo>
                      <a:pt x="80298" y="397296"/>
                      <a:pt x="84013" y="397772"/>
                      <a:pt x="83822" y="398344"/>
                    </a:cubicBezTo>
                    <a:cubicBezTo>
                      <a:pt x="83632" y="398915"/>
                      <a:pt x="84489" y="400534"/>
                      <a:pt x="86108" y="400344"/>
                    </a:cubicBezTo>
                    <a:lnTo>
                      <a:pt x="87537" y="399963"/>
                    </a:lnTo>
                    <a:lnTo>
                      <a:pt x="88680" y="399677"/>
                    </a:lnTo>
                    <a:cubicBezTo>
                      <a:pt x="90394" y="398915"/>
                      <a:pt x="92109" y="399772"/>
                      <a:pt x="92585" y="401677"/>
                    </a:cubicBezTo>
                    <a:lnTo>
                      <a:pt x="92681" y="403201"/>
                    </a:lnTo>
                    <a:cubicBezTo>
                      <a:pt x="93157" y="409202"/>
                      <a:pt x="100110" y="409297"/>
                      <a:pt x="104491" y="411298"/>
                    </a:cubicBezTo>
                    <a:cubicBezTo>
                      <a:pt x="106873" y="412345"/>
                      <a:pt x="111731" y="412536"/>
                      <a:pt x="110778" y="407678"/>
                    </a:cubicBezTo>
                    <a:cubicBezTo>
                      <a:pt x="110302" y="405106"/>
                      <a:pt x="112683" y="405106"/>
                      <a:pt x="114874" y="405202"/>
                    </a:cubicBezTo>
                    <a:lnTo>
                      <a:pt x="118493" y="405297"/>
                    </a:lnTo>
                    <a:cubicBezTo>
                      <a:pt x="118112" y="403201"/>
                      <a:pt x="117445" y="400915"/>
                      <a:pt x="116969" y="400249"/>
                    </a:cubicBezTo>
                    <a:cubicBezTo>
                      <a:pt x="116493" y="399582"/>
                      <a:pt x="115731" y="397010"/>
                      <a:pt x="115445" y="395962"/>
                    </a:cubicBezTo>
                    <a:cubicBezTo>
                      <a:pt x="115159" y="394915"/>
                      <a:pt x="113826" y="393010"/>
                      <a:pt x="115255" y="393010"/>
                    </a:cubicBezTo>
                    <a:cubicBezTo>
                      <a:pt x="116588" y="393010"/>
                      <a:pt x="120874" y="396153"/>
                      <a:pt x="120874" y="399868"/>
                    </a:cubicBezTo>
                    <a:lnTo>
                      <a:pt x="121256" y="403582"/>
                    </a:lnTo>
                    <a:cubicBezTo>
                      <a:pt x="121351" y="404154"/>
                      <a:pt x="122875" y="405106"/>
                      <a:pt x="123827" y="405106"/>
                    </a:cubicBezTo>
                    <a:cubicBezTo>
                      <a:pt x="124684" y="405106"/>
                      <a:pt x="126113" y="404154"/>
                      <a:pt x="126208" y="403487"/>
                    </a:cubicBezTo>
                    <a:lnTo>
                      <a:pt x="126494" y="401487"/>
                    </a:lnTo>
                    <a:cubicBezTo>
                      <a:pt x="126399" y="399391"/>
                      <a:pt x="127923" y="397201"/>
                      <a:pt x="130018" y="396629"/>
                    </a:cubicBezTo>
                    <a:cubicBezTo>
                      <a:pt x="132019" y="396058"/>
                      <a:pt x="138686" y="396058"/>
                      <a:pt x="139925" y="397867"/>
                    </a:cubicBezTo>
                    <a:cubicBezTo>
                      <a:pt x="141163" y="399677"/>
                      <a:pt x="146878" y="404154"/>
                      <a:pt x="149545" y="403106"/>
                    </a:cubicBezTo>
                    <a:cubicBezTo>
                      <a:pt x="152212" y="402058"/>
                      <a:pt x="159641" y="400630"/>
                      <a:pt x="160594" y="402249"/>
                    </a:cubicBezTo>
                    <a:lnTo>
                      <a:pt x="162023" y="403011"/>
                    </a:lnTo>
                    <a:lnTo>
                      <a:pt x="163832" y="403963"/>
                    </a:lnTo>
                    <a:cubicBezTo>
                      <a:pt x="164690" y="405392"/>
                      <a:pt x="166214" y="407011"/>
                      <a:pt x="167166" y="407488"/>
                    </a:cubicBezTo>
                    <a:lnTo>
                      <a:pt x="167452" y="407297"/>
                    </a:lnTo>
                    <a:cubicBezTo>
                      <a:pt x="171071" y="405202"/>
                      <a:pt x="175167" y="405297"/>
                      <a:pt x="179263" y="405011"/>
                    </a:cubicBezTo>
                    <a:lnTo>
                      <a:pt x="180215" y="404916"/>
                    </a:lnTo>
                    <a:cubicBezTo>
                      <a:pt x="181263" y="402630"/>
                      <a:pt x="182501" y="402058"/>
                      <a:pt x="182977" y="403773"/>
                    </a:cubicBezTo>
                    <a:lnTo>
                      <a:pt x="183930" y="404725"/>
                    </a:lnTo>
                    <a:cubicBezTo>
                      <a:pt x="184406" y="405202"/>
                      <a:pt x="186121" y="405106"/>
                      <a:pt x="187264" y="404916"/>
                    </a:cubicBezTo>
                    <a:lnTo>
                      <a:pt x="196598" y="403487"/>
                    </a:lnTo>
                    <a:cubicBezTo>
                      <a:pt x="198884" y="401773"/>
                      <a:pt x="199265" y="400153"/>
                      <a:pt x="197456" y="399963"/>
                    </a:cubicBezTo>
                    <a:cubicBezTo>
                      <a:pt x="195646" y="399772"/>
                      <a:pt x="190788" y="397486"/>
                      <a:pt x="189074" y="398153"/>
                    </a:cubicBezTo>
                    <a:cubicBezTo>
                      <a:pt x="187359" y="398820"/>
                      <a:pt x="184787" y="394438"/>
                      <a:pt x="184120" y="394629"/>
                    </a:cubicBezTo>
                    <a:cubicBezTo>
                      <a:pt x="183454" y="394819"/>
                      <a:pt x="180977" y="393581"/>
                      <a:pt x="180977" y="392724"/>
                    </a:cubicBezTo>
                    <a:cubicBezTo>
                      <a:pt x="180977" y="391867"/>
                      <a:pt x="183740" y="388533"/>
                      <a:pt x="187168" y="387961"/>
                    </a:cubicBezTo>
                    <a:lnTo>
                      <a:pt x="190788" y="389390"/>
                    </a:lnTo>
                    <a:lnTo>
                      <a:pt x="193074" y="390343"/>
                    </a:lnTo>
                    <a:cubicBezTo>
                      <a:pt x="195360" y="391581"/>
                      <a:pt x="199551" y="391295"/>
                      <a:pt x="202504" y="389771"/>
                    </a:cubicBezTo>
                    <a:lnTo>
                      <a:pt x="203551" y="393391"/>
                    </a:lnTo>
                    <a:cubicBezTo>
                      <a:pt x="204028" y="395010"/>
                      <a:pt x="203551" y="396343"/>
                      <a:pt x="206600" y="397010"/>
                    </a:cubicBezTo>
                    <a:lnTo>
                      <a:pt x="209171" y="397486"/>
                    </a:lnTo>
                    <a:cubicBezTo>
                      <a:pt x="211933" y="399677"/>
                      <a:pt x="215553" y="400534"/>
                      <a:pt x="217172" y="399391"/>
                    </a:cubicBezTo>
                    <a:lnTo>
                      <a:pt x="218601" y="398248"/>
                    </a:lnTo>
                    <a:lnTo>
                      <a:pt x="219649" y="397486"/>
                    </a:lnTo>
                    <a:cubicBezTo>
                      <a:pt x="220316" y="395867"/>
                      <a:pt x="219934" y="394819"/>
                      <a:pt x="218791" y="395105"/>
                    </a:cubicBezTo>
                    <a:cubicBezTo>
                      <a:pt x="217744" y="395486"/>
                      <a:pt x="215743" y="395200"/>
                      <a:pt x="217553" y="393581"/>
                    </a:cubicBezTo>
                    <a:cubicBezTo>
                      <a:pt x="219363" y="391962"/>
                      <a:pt x="221077" y="386628"/>
                      <a:pt x="222030" y="386723"/>
                    </a:cubicBezTo>
                    <a:cubicBezTo>
                      <a:pt x="222983" y="386914"/>
                      <a:pt x="225173" y="389866"/>
                      <a:pt x="226411" y="392438"/>
                    </a:cubicBezTo>
                    <a:cubicBezTo>
                      <a:pt x="227650" y="395010"/>
                      <a:pt x="240223" y="394819"/>
                      <a:pt x="239080" y="393962"/>
                    </a:cubicBezTo>
                    <a:cubicBezTo>
                      <a:pt x="237937" y="393105"/>
                      <a:pt x="234412" y="390819"/>
                      <a:pt x="233460" y="390628"/>
                    </a:cubicBezTo>
                    <a:cubicBezTo>
                      <a:pt x="232412" y="390438"/>
                      <a:pt x="229650" y="389009"/>
                      <a:pt x="231745" y="388819"/>
                    </a:cubicBezTo>
                    <a:cubicBezTo>
                      <a:pt x="233841" y="388628"/>
                      <a:pt x="239366" y="387295"/>
                      <a:pt x="239556" y="386247"/>
                    </a:cubicBezTo>
                    <a:cubicBezTo>
                      <a:pt x="239746" y="385294"/>
                      <a:pt x="242414" y="383104"/>
                      <a:pt x="244795" y="385009"/>
                    </a:cubicBezTo>
                    <a:lnTo>
                      <a:pt x="244604" y="385199"/>
                    </a:lnTo>
                    <a:lnTo>
                      <a:pt x="237841" y="391962"/>
                    </a:lnTo>
                    <a:cubicBezTo>
                      <a:pt x="244700" y="395296"/>
                      <a:pt x="250986" y="397010"/>
                      <a:pt x="251843" y="395772"/>
                    </a:cubicBezTo>
                    <a:cubicBezTo>
                      <a:pt x="252700" y="394534"/>
                      <a:pt x="254415" y="391105"/>
                      <a:pt x="253843" y="390724"/>
                    </a:cubicBezTo>
                    <a:lnTo>
                      <a:pt x="252986" y="390724"/>
                    </a:lnTo>
                    <a:lnTo>
                      <a:pt x="251081" y="390247"/>
                    </a:lnTo>
                    <a:cubicBezTo>
                      <a:pt x="248986" y="389866"/>
                      <a:pt x="247748" y="388723"/>
                      <a:pt x="248319" y="387771"/>
                    </a:cubicBezTo>
                    <a:cubicBezTo>
                      <a:pt x="248891" y="386818"/>
                      <a:pt x="251748" y="385675"/>
                      <a:pt x="253462" y="387390"/>
                    </a:cubicBezTo>
                    <a:cubicBezTo>
                      <a:pt x="255082" y="389104"/>
                      <a:pt x="261940" y="389676"/>
                      <a:pt x="260797" y="388247"/>
                    </a:cubicBezTo>
                    <a:cubicBezTo>
                      <a:pt x="259749" y="386818"/>
                      <a:pt x="258701" y="384818"/>
                      <a:pt x="261083" y="387009"/>
                    </a:cubicBezTo>
                    <a:cubicBezTo>
                      <a:pt x="263464" y="389200"/>
                      <a:pt x="271274" y="390247"/>
                      <a:pt x="269083" y="390343"/>
                    </a:cubicBezTo>
                    <a:lnTo>
                      <a:pt x="267274" y="390819"/>
                    </a:lnTo>
                    <a:cubicBezTo>
                      <a:pt x="266416" y="391009"/>
                      <a:pt x="265369" y="392152"/>
                      <a:pt x="265369" y="392819"/>
                    </a:cubicBezTo>
                    <a:cubicBezTo>
                      <a:pt x="265369" y="393486"/>
                      <a:pt x="266893" y="394915"/>
                      <a:pt x="267178" y="394819"/>
                    </a:cubicBezTo>
                    <a:lnTo>
                      <a:pt x="270131" y="394057"/>
                    </a:lnTo>
                    <a:cubicBezTo>
                      <a:pt x="273179" y="392724"/>
                      <a:pt x="277942" y="390819"/>
                      <a:pt x="280799" y="389676"/>
                    </a:cubicBezTo>
                    <a:lnTo>
                      <a:pt x="286466" y="389148"/>
                    </a:lnTo>
                    <a:lnTo>
                      <a:pt x="286609" y="389485"/>
                    </a:lnTo>
                    <a:lnTo>
                      <a:pt x="287070" y="389091"/>
                    </a:lnTo>
                    <a:lnTo>
                      <a:pt x="292039" y="388628"/>
                    </a:lnTo>
                    <a:cubicBezTo>
                      <a:pt x="292991" y="388057"/>
                      <a:pt x="294610" y="386437"/>
                      <a:pt x="292039" y="384818"/>
                    </a:cubicBezTo>
                    <a:lnTo>
                      <a:pt x="291848" y="385009"/>
                    </a:lnTo>
                    <a:lnTo>
                      <a:pt x="287070" y="389091"/>
                    </a:lnTo>
                    <a:lnTo>
                      <a:pt x="286466" y="389148"/>
                    </a:lnTo>
                    <a:lnTo>
                      <a:pt x="283181" y="381389"/>
                    </a:lnTo>
                    <a:lnTo>
                      <a:pt x="285752" y="381294"/>
                    </a:lnTo>
                    <a:cubicBezTo>
                      <a:pt x="288515" y="381199"/>
                      <a:pt x="291467" y="381675"/>
                      <a:pt x="294134" y="382437"/>
                    </a:cubicBezTo>
                    <a:lnTo>
                      <a:pt x="297182" y="383294"/>
                    </a:lnTo>
                    <a:cubicBezTo>
                      <a:pt x="300421" y="384723"/>
                      <a:pt x="304993" y="384818"/>
                      <a:pt x="307279" y="383485"/>
                    </a:cubicBezTo>
                    <a:cubicBezTo>
                      <a:pt x="309565" y="382151"/>
                      <a:pt x="316518" y="379579"/>
                      <a:pt x="316708" y="381199"/>
                    </a:cubicBezTo>
                    <a:lnTo>
                      <a:pt x="316899" y="381199"/>
                    </a:lnTo>
                    <a:cubicBezTo>
                      <a:pt x="319280" y="381199"/>
                      <a:pt x="321852" y="380437"/>
                      <a:pt x="323948" y="381008"/>
                    </a:cubicBezTo>
                    <a:lnTo>
                      <a:pt x="325567" y="381484"/>
                    </a:lnTo>
                    <a:cubicBezTo>
                      <a:pt x="327567" y="382818"/>
                      <a:pt x="329282" y="382818"/>
                      <a:pt x="329472" y="381580"/>
                    </a:cubicBezTo>
                    <a:cubicBezTo>
                      <a:pt x="329662" y="380341"/>
                      <a:pt x="330806" y="376627"/>
                      <a:pt x="331663" y="376627"/>
                    </a:cubicBezTo>
                    <a:lnTo>
                      <a:pt x="332044" y="376912"/>
                    </a:lnTo>
                    <a:cubicBezTo>
                      <a:pt x="335758" y="379865"/>
                      <a:pt x="339664" y="382627"/>
                      <a:pt x="342902" y="385866"/>
                    </a:cubicBezTo>
                    <a:cubicBezTo>
                      <a:pt x="345379" y="388342"/>
                      <a:pt x="348332" y="389104"/>
                      <a:pt x="351856" y="388533"/>
                    </a:cubicBezTo>
                    <a:lnTo>
                      <a:pt x="353189" y="388342"/>
                    </a:lnTo>
                    <a:cubicBezTo>
                      <a:pt x="354523" y="387485"/>
                      <a:pt x="354618" y="385771"/>
                      <a:pt x="353475" y="384437"/>
                    </a:cubicBezTo>
                    <a:lnTo>
                      <a:pt x="352618" y="384532"/>
                    </a:lnTo>
                    <a:lnTo>
                      <a:pt x="347284" y="385009"/>
                    </a:lnTo>
                    <a:cubicBezTo>
                      <a:pt x="343759" y="381580"/>
                      <a:pt x="341664" y="377674"/>
                      <a:pt x="342616" y="376531"/>
                    </a:cubicBezTo>
                    <a:cubicBezTo>
                      <a:pt x="343569" y="375293"/>
                      <a:pt x="347284" y="371674"/>
                      <a:pt x="347569" y="373102"/>
                    </a:cubicBezTo>
                    <a:cubicBezTo>
                      <a:pt x="347855" y="374531"/>
                      <a:pt x="351570" y="378055"/>
                      <a:pt x="355570" y="379198"/>
                    </a:cubicBezTo>
                    <a:lnTo>
                      <a:pt x="359095" y="379770"/>
                    </a:lnTo>
                    <a:cubicBezTo>
                      <a:pt x="363476" y="380437"/>
                      <a:pt x="366715" y="378436"/>
                      <a:pt x="369763" y="376150"/>
                    </a:cubicBezTo>
                    <a:lnTo>
                      <a:pt x="370715" y="375484"/>
                    </a:lnTo>
                    <a:cubicBezTo>
                      <a:pt x="372144" y="375103"/>
                      <a:pt x="374620" y="373864"/>
                      <a:pt x="376049" y="372817"/>
                    </a:cubicBezTo>
                    <a:cubicBezTo>
                      <a:pt x="377573" y="371769"/>
                      <a:pt x="377668" y="376912"/>
                      <a:pt x="376240" y="377865"/>
                    </a:cubicBezTo>
                    <a:lnTo>
                      <a:pt x="374335" y="378151"/>
                    </a:lnTo>
                    <a:lnTo>
                      <a:pt x="373287" y="378341"/>
                    </a:lnTo>
                    <a:cubicBezTo>
                      <a:pt x="372144" y="378817"/>
                      <a:pt x="371001" y="380532"/>
                      <a:pt x="370620" y="382151"/>
                    </a:cubicBezTo>
                    <a:cubicBezTo>
                      <a:pt x="370239" y="383770"/>
                      <a:pt x="372620" y="388628"/>
                      <a:pt x="373954" y="388438"/>
                    </a:cubicBezTo>
                    <a:cubicBezTo>
                      <a:pt x="375287" y="388247"/>
                      <a:pt x="379669" y="386628"/>
                      <a:pt x="381098" y="385294"/>
                    </a:cubicBezTo>
                    <a:cubicBezTo>
                      <a:pt x="382431" y="383866"/>
                      <a:pt x="381859" y="378151"/>
                      <a:pt x="382050" y="377103"/>
                    </a:cubicBezTo>
                    <a:lnTo>
                      <a:pt x="382717" y="376341"/>
                    </a:lnTo>
                    <a:cubicBezTo>
                      <a:pt x="383002" y="375960"/>
                      <a:pt x="384336" y="375960"/>
                      <a:pt x="385098" y="376150"/>
                    </a:cubicBezTo>
                    <a:cubicBezTo>
                      <a:pt x="385669" y="376246"/>
                      <a:pt x="386527" y="377008"/>
                      <a:pt x="386432" y="377389"/>
                    </a:cubicBezTo>
                    <a:cubicBezTo>
                      <a:pt x="385860" y="379294"/>
                      <a:pt x="384908" y="381103"/>
                      <a:pt x="384336" y="382913"/>
                    </a:cubicBezTo>
                    <a:cubicBezTo>
                      <a:pt x="384241" y="383294"/>
                      <a:pt x="385003" y="384247"/>
                      <a:pt x="385669" y="384437"/>
                    </a:cubicBezTo>
                    <a:lnTo>
                      <a:pt x="388146" y="385294"/>
                    </a:lnTo>
                    <a:cubicBezTo>
                      <a:pt x="391956" y="386342"/>
                      <a:pt x="394337" y="386152"/>
                      <a:pt x="393385" y="384723"/>
                    </a:cubicBezTo>
                    <a:lnTo>
                      <a:pt x="392908" y="384151"/>
                    </a:lnTo>
                    <a:cubicBezTo>
                      <a:pt x="391384" y="382437"/>
                      <a:pt x="391099" y="380913"/>
                      <a:pt x="394051" y="380341"/>
                    </a:cubicBezTo>
                    <a:cubicBezTo>
                      <a:pt x="394909" y="380246"/>
                      <a:pt x="396623" y="381580"/>
                      <a:pt x="397004" y="382532"/>
                    </a:cubicBezTo>
                    <a:lnTo>
                      <a:pt x="397576" y="383675"/>
                    </a:lnTo>
                    <a:cubicBezTo>
                      <a:pt x="397385" y="385104"/>
                      <a:pt x="400433" y="385009"/>
                      <a:pt x="404434" y="383389"/>
                    </a:cubicBezTo>
                    <a:lnTo>
                      <a:pt x="407006" y="381484"/>
                    </a:lnTo>
                    <a:lnTo>
                      <a:pt x="407958" y="380722"/>
                    </a:lnTo>
                    <a:cubicBezTo>
                      <a:pt x="407386" y="378532"/>
                      <a:pt x="405958" y="376722"/>
                      <a:pt x="404815" y="376912"/>
                    </a:cubicBezTo>
                    <a:cubicBezTo>
                      <a:pt x="403672" y="377008"/>
                      <a:pt x="399766" y="376055"/>
                      <a:pt x="399766" y="374245"/>
                    </a:cubicBezTo>
                    <a:cubicBezTo>
                      <a:pt x="399766" y="372531"/>
                      <a:pt x="400909" y="368054"/>
                      <a:pt x="402338" y="368435"/>
                    </a:cubicBezTo>
                    <a:lnTo>
                      <a:pt x="402719" y="369197"/>
                    </a:lnTo>
                    <a:lnTo>
                      <a:pt x="405291" y="373864"/>
                    </a:lnTo>
                    <a:cubicBezTo>
                      <a:pt x="410720" y="373483"/>
                      <a:pt x="414530" y="372721"/>
                      <a:pt x="413864" y="372150"/>
                    </a:cubicBezTo>
                    <a:lnTo>
                      <a:pt x="413578" y="371578"/>
                    </a:lnTo>
                    <a:cubicBezTo>
                      <a:pt x="412149" y="369197"/>
                      <a:pt x="415102" y="369578"/>
                      <a:pt x="415864" y="369864"/>
                    </a:cubicBezTo>
                    <a:lnTo>
                      <a:pt x="420055" y="371197"/>
                    </a:lnTo>
                    <a:cubicBezTo>
                      <a:pt x="425293" y="373293"/>
                      <a:pt x="426627" y="376246"/>
                      <a:pt x="423008" y="377770"/>
                    </a:cubicBezTo>
                    <a:lnTo>
                      <a:pt x="420626" y="379008"/>
                    </a:lnTo>
                    <a:cubicBezTo>
                      <a:pt x="420150" y="379198"/>
                      <a:pt x="420150" y="380341"/>
                      <a:pt x="420341" y="380913"/>
                    </a:cubicBezTo>
                    <a:cubicBezTo>
                      <a:pt x="420531" y="381484"/>
                      <a:pt x="421483" y="382342"/>
                      <a:pt x="421865" y="382246"/>
                    </a:cubicBezTo>
                    <a:cubicBezTo>
                      <a:pt x="424150" y="381675"/>
                      <a:pt x="426436" y="381103"/>
                      <a:pt x="428437" y="380151"/>
                    </a:cubicBezTo>
                    <a:cubicBezTo>
                      <a:pt x="429484" y="379579"/>
                      <a:pt x="430056" y="378246"/>
                      <a:pt x="430532" y="377103"/>
                    </a:cubicBezTo>
                    <a:lnTo>
                      <a:pt x="431770" y="374722"/>
                    </a:lnTo>
                    <a:cubicBezTo>
                      <a:pt x="433104" y="371864"/>
                      <a:pt x="435581" y="369673"/>
                      <a:pt x="437200" y="369769"/>
                    </a:cubicBezTo>
                    <a:cubicBezTo>
                      <a:pt x="438914" y="369864"/>
                      <a:pt x="443296" y="370340"/>
                      <a:pt x="443296" y="370531"/>
                    </a:cubicBezTo>
                    <a:cubicBezTo>
                      <a:pt x="443296" y="370721"/>
                      <a:pt x="442153" y="371388"/>
                      <a:pt x="440724" y="371674"/>
                    </a:cubicBezTo>
                    <a:cubicBezTo>
                      <a:pt x="439295" y="371959"/>
                      <a:pt x="436247" y="375103"/>
                      <a:pt x="437962" y="377960"/>
                    </a:cubicBezTo>
                    <a:lnTo>
                      <a:pt x="439581" y="380151"/>
                    </a:lnTo>
                    <a:lnTo>
                      <a:pt x="440152" y="381008"/>
                    </a:lnTo>
                    <a:cubicBezTo>
                      <a:pt x="441295" y="381675"/>
                      <a:pt x="443010" y="381484"/>
                      <a:pt x="444058" y="380722"/>
                    </a:cubicBezTo>
                    <a:lnTo>
                      <a:pt x="445010" y="380056"/>
                    </a:lnTo>
                    <a:lnTo>
                      <a:pt x="445772" y="379484"/>
                    </a:lnTo>
                    <a:cubicBezTo>
                      <a:pt x="446629" y="378913"/>
                      <a:pt x="448344" y="380151"/>
                      <a:pt x="449582" y="382246"/>
                    </a:cubicBezTo>
                    <a:lnTo>
                      <a:pt x="450630" y="382246"/>
                    </a:lnTo>
                    <a:cubicBezTo>
                      <a:pt x="452821" y="382246"/>
                      <a:pt x="455488" y="381484"/>
                      <a:pt x="457107" y="380246"/>
                    </a:cubicBezTo>
                    <a:lnTo>
                      <a:pt x="458345" y="379389"/>
                    </a:lnTo>
                    <a:cubicBezTo>
                      <a:pt x="458631" y="377484"/>
                      <a:pt x="459107" y="374722"/>
                      <a:pt x="459583" y="373293"/>
                    </a:cubicBezTo>
                    <a:cubicBezTo>
                      <a:pt x="459965" y="371864"/>
                      <a:pt x="467870" y="366054"/>
                      <a:pt x="467680" y="366530"/>
                    </a:cubicBezTo>
                    <a:cubicBezTo>
                      <a:pt x="467489" y="367006"/>
                      <a:pt x="464727" y="371674"/>
                      <a:pt x="465108" y="373579"/>
                    </a:cubicBezTo>
                    <a:cubicBezTo>
                      <a:pt x="465489" y="375484"/>
                      <a:pt x="471680" y="379675"/>
                      <a:pt x="476538" y="379198"/>
                    </a:cubicBezTo>
                    <a:lnTo>
                      <a:pt x="480919" y="382246"/>
                    </a:lnTo>
                    <a:lnTo>
                      <a:pt x="483206" y="383770"/>
                    </a:lnTo>
                    <a:cubicBezTo>
                      <a:pt x="482729" y="381484"/>
                      <a:pt x="482539" y="376817"/>
                      <a:pt x="482825" y="373388"/>
                    </a:cubicBezTo>
                    <a:lnTo>
                      <a:pt x="487682" y="374245"/>
                    </a:lnTo>
                    <a:cubicBezTo>
                      <a:pt x="492445" y="375103"/>
                      <a:pt x="486539" y="376436"/>
                      <a:pt x="487396" y="377293"/>
                    </a:cubicBezTo>
                    <a:cubicBezTo>
                      <a:pt x="487968" y="377960"/>
                      <a:pt x="490254" y="378436"/>
                      <a:pt x="490540" y="378151"/>
                    </a:cubicBezTo>
                    <a:lnTo>
                      <a:pt x="491778" y="377008"/>
                    </a:lnTo>
                    <a:cubicBezTo>
                      <a:pt x="492921" y="375103"/>
                      <a:pt x="495302" y="374531"/>
                      <a:pt x="497017" y="375579"/>
                    </a:cubicBezTo>
                    <a:lnTo>
                      <a:pt x="498826" y="376055"/>
                    </a:lnTo>
                    <a:lnTo>
                      <a:pt x="504446" y="377674"/>
                    </a:lnTo>
                    <a:cubicBezTo>
                      <a:pt x="510542" y="376246"/>
                      <a:pt x="522163" y="373960"/>
                      <a:pt x="530259" y="372626"/>
                    </a:cubicBezTo>
                    <a:lnTo>
                      <a:pt x="530926" y="373388"/>
                    </a:lnTo>
                    <a:lnTo>
                      <a:pt x="532450" y="375103"/>
                    </a:lnTo>
                    <a:cubicBezTo>
                      <a:pt x="534450" y="375007"/>
                      <a:pt x="537212" y="375484"/>
                      <a:pt x="538641" y="376246"/>
                    </a:cubicBezTo>
                    <a:lnTo>
                      <a:pt x="538832" y="376055"/>
                    </a:lnTo>
                    <a:cubicBezTo>
                      <a:pt x="541117" y="374150"/>
                      <a:pt x="544737" y="376246"/>
                      <a:pt x="546261" y="374817"/>
                    </a:cubicBezTo>
                    <a:lnTo>
                      <a:pt x="547785" y="373388"/>
                    </a:lnTo>
                    <a:cubicBezTo>
                      <a:pt x="548547" y="371007"/>
                      <a:pt x="550261" y="367768"/>
                      <a:pt x="551690" y="366340"/>
                    </a:cubicBezTo>
                    <a:lnTo>
                      <a:pt x="553405" y="365863"/>
                    </a:lnTo>
                    <a:lnTo>
                      <a:pt x="554357" y="365578"/>
                    </a:lnTo>
                    <a:cubicBezTo>
                      <a:pt x="555976" y="366721"/>
                      <a:pt x="558262" y="368626"/>
                      <a:pt x="559406" y="369769"/>
                    </a:cubicBezTo>
                    <a:cubicBezTo>
                      <a:pt x="560549" y="371007"/>
                      <a:pt x="565120" y="374150"/>
                      <a:pt x="565787" y="375007"/>
                    </a:cubicBezTo>
                    <a:cubicBezTo>
                      <a:pt x="566454" y="375865"/>
                      <a:pt x="572169" y="375484"/>
                      <a:pt x="576932" y="372245"/>
                    </a:cubicBezTo>
                    <a:lnTo>
                      <a:pt x="583313" y="375865"/>
                    </a:lnTo>
                    <a:cubicBezTo>
                      <a:pt x="588171" y="378627"/>
                      <a:pt x="586075" y="370245"/>
                      <a:pt x="591124" y="371864"/>
                    </a:cubicBezTo>
                    <a:cubicBezTo>
                      <a:pt x="591219" y="371864"/>
                      <a:pt x="592267" y="370340"/>
                      <a:pt x="592457" y="369388"/>
                    </a:cubicBezTo>
                    <a:cubicBezTo>
                      <a:pt x="592552" y="368911"/>
                      <a:pt x="591505" y="367768"/>
                      <a:pt x="591219" y="367864"/>
                    </a:cubicBezTo>
                    <a:lnTo>
                      <a:pt x="584456" y="368911"/>
                    </a:lnTo>
                    <a:cubicBezTo>
                      <a:pt x="582361" y="364625"/>
                      <a:pt x="580551" y="361006"/>
                      <a:pt x="580456" y="360720"/>
                    </a:cubicBezTo>
                    <a:cubicBezTo>
                      <a:pt x="580360" y="360434"/>
                      <a:pt x="581408" y="359577"/>
                      <a:pt x="582837" y="359386"/>
                    </a:cubicBezTo>
                    <a:lnTo>
                      <a:pt x="583885" y="359005"/>
                    </a:lnTo>
                    <a:lnTo>
                      <a:pt x="584837" y="358624"/>
                    </a:lnTo>
                    <a:cubicBezTo>
                      <a:pt x="586933" y="357196"/>
                      <a:pt x="588076" y="357196"/>
                      <a:pt x="587409" y="358624"/>
                    </a:cubicBezTo>
                    <a:cubicBezTo>
                      <a:pt x="586742" y="360053"/>
                      <a:pt x="587314" y="363863"/>
                      <a:pt x="590076" y="364149"/>
                    </a:cubicBezTo>
                    <a:cubicBezTo>
                      <a:pt x="592838" y="364530"/>
                      <a:pt x="602459" y="363101"/>
                      <a:pt x="606935" y="362815"/>
                    </a:cubicBezTo>
                    <a:cubicBezTo>
                      <a:pt x="611412" y="362625"/>
                      <a:pt x="621890" y="362434"/>
                      <a:pt x="621223" y="363482"/>
                    </a:cubicBezTo>
                    <a:cubicBezTo>
                      <a:pt x="620461" y="364530"/>
                      <a:pt x="615412" y="366244"/>
                      <a:pt x="612079" y="365959"/>
                    </a:cubicBezTo>
                    <a:lnTo>
                      <a:pt x="610555" y="367102"/>
                    </a:lnTo>
                    <a:lnTo>
                      <a:pt x="607221" y="369483"/>
                    </a:lnTo>
                    <a:cubicBezTo>
                      <a:pt x="604459" y="368054"/>
                      <a:pt x="602840" y="368816"/>
                      <a:pt x="603697" y="371197"/>
                    </a:cubicBezTo>
                    <a:lnTo>
                      <a:pt x="605411" y="372721"/>
                    </a:lnTo>
                    <a:cubicBezTo>
                      <a:pt x="607126" y="374245"/>
                      <a:pt x="611317" y="376055"/>
                      <a:pt x="612174" y="375484"/>
                    </a:cubicBezTo>
                    <a:cubicBezTo>
                      <a:pt x="616556" y="372531"/>
                      <a:pt x="621318" y="374912"/>
                      <a:pt x="625700" y="373960"/>
                    </a:cubicBezTo>
                    <a:cubicBezTo>
                      <a:pt x="626842" y="373674"/>
                      <a:pt x="627604" y="372340"/>
                      <a:pt x="628652" y="371674"/>
                    </a:cubicBezTo>
                    <a:cubicBezTo>
                      <a:pt x="630271" y="370531"/>
                      <a:pt x="632939" y="369673"/>
                      <a:pt x="633605" y="368245"/>
                    </a:cubicBezTo>
                    <a:lnTo>
                      <a:pt x="634558" y="366149"/>
                    </a:lnTo>
                    <a:cubicBezTo>
                      <a:pt x="634367" y="363577"/>
                      <a:pt x="637701" y="361387"/>
                      <a:pt x="641987" y="361387"/>
                    </a:cubicBezTo>
                    <a:lnTo>
                      <a:pt x="645416" y="361482"/>
                    </a:lnTo>
                    <a:lnTo>
                      <a:pt x="645702" y="361482"/>
                    </a:lnTo>
                    <a:cubicBezTo>
                      <a:pt x="646178" y="362625"/>
                      <a:pt x="645131" y="363673"/>
                      <a:pt x="643225" y="363673"/>
                    </a:cubicBezTo>
                    <a:cubicBezTo>
                      <a:pt x="641320" y="363673"/>
                      <a:pt x="636749" y="364625"/>
                      <a:pt x="636749" y="365673"/>
                    </a:cubicBezTo>
                    <a:cubicBezTo>
                      <a:pt x="636749" y="366816"/>
                      <a:pt x="640654" y="371197"/>
                      <a:pt x="645511" y="371864"/>
                    </a:cubicBezTo>
                    <a:cubicBezTo>
                      <a:pt x="650369" y="372531"/>
                      <a:pt x="665228" y="372150"/>
                      <a:pt x="667705" y="374722"/>
                    </a:cubicBezTo>
                    <a:lnTo>
                      <a:pt x="669705" y="370245"/>
                    </a:lnTo>
                    <a:cubicBezTo>
                      <a:pt x="670753" y="367864"/>
                      <a:pt x="667705" y="366244"/>
                      <a:pt x="664561" y="365482"/>
                    </a:cubicBezTo>
                    <a:cubicBezTo>
                      <a:pt x="663037" y="365101"/>
                      <a:pt x="661704" y="364149"/>
                      <a:pt x="660656" y="363101"/>
                    </a:cubicBezTo>
                    <a:lnTo>
                      <a:pt x="659990" y="362434"/>
                    </a:lnTo>
                    <a:cubicBezTo>
                      <a:pt x="659799" y="361291"/>
                      <a:pt x="661037" y="359958"/>
                      <a:pt x="662657" y="359577"/>
                    </a:cubicBezTo>
                    <a:lnTo>
                      <a:pt x="664085" y="359672"/>
                    </a:lnTo>
                    <a:lnTo>
                      <a:pt x="665228" y="359767"/>
                    </a:lnTo>
                    <a:cubicBezTo>
                      <a:pt x="666371" y="359863"/>
                      <a:pt x="668371" y="359386"/>
                      <a:pt x="669610" y="358815"/>
                    </a:cubicBezTo>
                    <a:cubicBezTo>
                      <a:pt x="670943" y="358243"/>
                      <a:pt x="674372" y="358339"/>
                      <a:pt x="673229" y="359577"/>
                    </a:cubicBezTo>
                    <a:cubicBezTo>
                      <a:pt x="672086" y="360815"/>
                      <a:pt x="670372" y="365292"/>
                      <a:pt x="672086" y="366435"/>
                    </a:cubicBezTo>
                    <a:lnTo>
                      <a:pt x="673515" y="367197"/>
                    </a:lnTo>
                    <a:lnTo>
                      <a:pt x="675134" y="368149"/>
                    </a:lnTo>
                    <a:cubicBezTo>
                      <a:pt x="677134" y="369007"/>
                      <a:pt x="679230" y="367959"/>
                      <a:pt x="679992" y="365768"/>
                    </a:cubicBezTo>
                    <a:lnTo>
                      <a:pt x="679516" y="363958"/>
                    </a:lnTo>
                    <a:cubicBezTo>
                      <a:pt x="679230" y="362815"/>
                      <a:pt x="677325" y="362149"/>
                      <a:pt x="679420" y="360910"/>
                    </a:cubicBezTo>
                    <a:lnTo>
                      <a:pt x="680278" y="360434"/>
                    </a:lnTo>
                    <a:cubicBezTo>
                      <a:pt x="681325" y="359672"/>
                      <a:pt x="682468" y="360053"/>
                      <a:pt x="682659" y="361196"/>
                    </a:cubicBezTo>
                    <a:cubicBezTo>
                      <a:pt x="682850" y="362434"/>
                      <a:pt x="686659" y="365387"/>
                      <a:pt x="690374" y="364625"/>
                    </a:cubicBezTo>
                    <a:lnTo>
                      <a:pt x="693517" y="364054"/>
                    </a:lnTo>
                    <a:lnTo>
                      <a:pt x="695518" y="363673"/>
                    </a:lnTo>
                    <a:cubicBezTo>
                      <a:pt x="697613" y="363482"/>
                      <a:pt x="701042" y="363101"/>
                      <a:pt x="703138" y="362815"/>
                    </a:cubicBezTo>
                    <a:cubicBezTo>
                      <a:pt x="705138" y="362530"/>
                      <a:pt x="710282" y="363101"/>
                      <a:pt x="711139" y="364911"/>
                    </a:cubicBezTo>
                    <a:cubicBezTo>
                      <a:pt x="711901" y="366816"/>
                      <a:pt x="715901" y="371674"/>
                      <a:pt x="717140" y="371388"/>
                    </a:cubicBezTo>
                    <a:cubicBezTo>
                      <a:pt x="718378" y="371102"/>
                      <a:pt x="721902" y="369388"/>
                      <a:pt x="722474" y="368340"/>
                    </a:cubicBezTo>
                    <a:cubicBezTo>
                      <a:pt x="723140" y="367292"/>
                      <a:pt x="721807" y="363101"/>
                      <a:pt x="718949" y="361577"/>
                    </a:cubicBezTo>
                    <a:cubicBezTo>
                      <a:pt x="716092" y="360053"/>
                      <a:pt x="718664" y="353576"/>
                      <a:pt x="720378" y="354624"/>
                    </a:cubicBezTo>
                    <a:cubicBezTo>
                      <a:pt x="722092" y="355672"/>
                      <a:pt x="726093" y="358243"/>
                      <a:pt x="726474" y="357577"/>
                    </a:cubicBezTo>
                    <a:lnTo>
                      <a:pt x="726855" y="357005"/>
                    </a:lnTo>
                    <a:lnTo>
                      <a:pt x="727236" y="356338"/>
                    </a:lnTo>
                    <a:cubicBezTo>
                      <a:pt x="727617" y="355576"/>
                      <a:pt x="727998" y="355957"/>
                      <a:pt x="728093" y="357196"/>
                    </a:cubicBezTo>
                    <a:cubicBezTo>
                      <a:pt x="728093" y="358434"/>
                      <a:pt x="727712" y="362053"/>
                      <a:pt x="727712" y="362720"/>
                    </a:cubicBezTo>
                    <a:cubicBezTo>
                      <a:pt x="727808" y="363387"/>
                      <a:pt x="729046" y="365101"/>
                      <a:pt x="730475" y="365006"/>
                    </a:cubicBezTo>
                    <a:lnTo>
                      <a:pt x="731427" y="364530"/>
                    </a:lnTo>
                    <a:cubicBezTo>
                      <a:pt x="732475" y="364054"/>
                      <a:pt x="733237" y="363101"/>
                      <a:pt x="734189" y="362339"/>
                    </a:cubicBezTo>
                    <a:cubicBezTo>
                      <a:pt x="737142" y="360053"/>
                      <a:pt x="739333" y="359767"/>
                      <a:pt x="739809" y="363768"/>
                    </a:cubicBezTo>
                    <a:cubicBezTo>
                      <a:pt x="739809" y="363958"/>
                      <a:pt x="741428" y="364149"/>
                      <a:pt x="742190" y="364149"/>
                    </a:cubicBezTo>
                    <a:lnTo>
                      <a:pt x="745905" y="363958"/>
                    </a:lnTo>
                    <a:cubicBezTo>
                      <a:pt x="748191" y="361482"/>
                      <a:pt x="749810" y="360625"/>
                      <a:pt x="749525" y="362053"/>
                    </a:cubicBezTo>
                    <a:cubicBezTo>
                      <a:pt x="749239" y="363482"/>
                      <a:pt x="749429" y="367673"/>
                      <a:pt x="751144" y="366625"/>
                    </a:cubicBezTo>
                    <a:cubicBezTo>
                      <a:pt x="752858" y="365578"/>
                      <a:pt x="756954" y="363863"/>
                      <a:pt x="757240" y="364530"/>
                    </a:cubicBezTo>
                    <a:lnTo>
                      <a:pt x="757716" y="365006"/>
                    </a:lnTo>
                    <a:cubicBezTo>
                      <a:pt x="760764" y="368054"/>
                      <a:pt x="765908" y="370150"/>
                      <a:pt x="767146" y="368721"/>
                    </a:cubicBezTo>
                    <a:cubicBezTo>
                      <a:pt x="770289" y="365101"/>
                      <a:pt x="764860" y="365863"/>
                      <a:pt x="763431" y="364339"/>
                    </a:cubicBezTo>
                    <a:lnTo>
                      <a:pt x="762098" y="362911"/>
                    </a:lnTo>
                    <a:cubicBezTo>
                      <a:pt x="761717" y="360720"/>
                      <a:pt x="761431" y="356910"/>
                      <a:pt x="761621" y="354529"/>
                    </a:cubicBezTo>
                    <a:lnTo>
                      <a:pt x="763526" y="353005"/>
                    </a:lnTo>
                    <a:cubicBezTo>
                      <a:pt x="764193" y="352528"/>
                      <a:pt x="766098" y="352433"/>
                      <a:pt x="766860" y="352814"/>
                    </a:cubicBezTo>
                    <a:cubicBezTo>
                      <a:pt x="767622" y="353290"/>
                      <a:pt x="768098" y="354719"/>
                      <a:pt x="767812" y="355481"/>
                    </a:cubicBezTo>
                    <a:lnTo>
                      <a:pt x="767336" y="357577"/>
                    </a:lnTo>
                    <a:cubicBezTo>
                      <a:pt x="766384" y="359101"/>
                      <a:pt x="767241" y="360910"/>
                      <a:pt x="769146" y="361672"/>
                    </a:cubicBezTo>
                    <a:lnTo>
                      <a:pt x="770670" y="362625"/>
                    </a:lnTo>
                    <a:cubicBezTo>
                      <a:pt x="772861" y="364054"/>
                      <a:pt x="774099" y="363006"/>
                      <a:pt x="776099" y="362244"/>
                    </a:cubicBezTo>
                    <a:lnTo>
                      <a:pt x="778004" y="361482"/>
                    </a:lnTo>
                    <a:cubicBezTo>
                      <a:pt x="780767" y="361863"/>
                      <a:pt x="784291" y="363577"/>
                      <a:pt x="785815" y="365292"/>
                    </a:cubicBezTo>
                    <a:cubicBezTo>
                      <a:pt x="787339" y="367102"/>
                      <a:pt x="786386" y="373102"/>
                      <a:pt x="783529" y="373579"/>
                    </a:cubicBezTo>
                    <a:lnTo>
                      <a:pt x="780671" y="370626"/>
                    </a:lnTo>
                    <a:cubicBezTo>
                      <a:pt x="776766" y="366530"/>
                      <a:pt x="776004" y="366625"/>
                      <a:pt x="770003" y="371007"/>
                    </a:cubicBezTo>
                    <a:cubicBezTo>
                      <a:pt x="768860" y="371864"/>
                      <a:pt x="766955" y="371864"/>
                      <a:pt x="765717" y="372531"/>
                    </a:cubicBezTo>
                    <a:lnTo>
                      <a:pt x="762574" y="374341"/>
                    </a:lnTo>
                    <a:cubicBezTo>
                      <a:pt x="763050" y="377198"/>
                      <a:pt x="766955" y="378436"/>
                      <a:pt x="771337" y="377103"/>
                    </a:cubicBezTo>
                    <a:lnTo>
                      <a:pt x="775337" y="375865"/>
                    </a:lnTo>
                    <a:lnTo>
                      <a:pt x="786767" y="379579"/>
                    </a:lnTo>
                    <a:lnTo>
                      <a:pt x="788196" y="379389"/>
                    </a:lnTo>
                    <a:cubicBezTo>
                      <a:pt x="789720" y="379198"/>
                      <a:pt x="795244" y="376531"/>
                      <a:pt x="800388" y="373674"/>
                    </a:cubicBezTo>
                    <a:lnTo>
                      <a:pt x="806293" y="373769"/>
                    </a:lnTo>
                    <a:lnTo>
                      <a:pt x="812390" y="373960"/>
                    </a:lnTo>
                    <a:cubicBezTo>
                      <a:pt x="814580" y="373007"/>
                      <a:pt x="815533" y="371483"/>
                      <a:pt x="814580" y="370626"/>
                    </a:cubicBezTo>
                    <a:lnTo>
                      <a:pt x="813533" y="370054"/>
                    </a:lnTo>
                    <a:cubicBezTo>
                      <a:pt x="812961" y="369673"/>
                      <a:pt x="811913" y="369483"/>
                      <a:pt x="811246" y="369578"/>
                    </a:cubicBezTo>
                    <a:lnTo>
                      <a:pt x="801912" y="370816"/>
                    </a:lnTo>
                    <a:cubicBezTo>
                      <a:pt x="798769" y="367578"/>
                      <a:pt x="795530" y="364530"/>
                      <a:pt x="794673" y="363958"/>
                    </a:cubicBezTo>
                    <a:cubicBezTo>
                      <a:pt x="793816" y="363482"/>
                      <a:pt x="793149" y="360720"/>
                      <a:pt x="796102" y="359482"/>
                    </a:cubicBezTo>
                    <a:cubicBezTo>
                      <a:pt x="798959" y="358243"/>
                      <a:pt x="806770" y="363387"/>
                      <a:pt x="808389" y="363768"/>
                    </a:cubicBezTo>
                    <a:cubicBezTo>
                      <a:pt x="810008" y="364149"/>
                      <a:pt x="813628" y="360529"/>
                      <a:pt x="816104" y="359005"/>
                    </a:cubicBezTo>
                    <a:lnTo>
                      <a:pt x="818200" y="359291"/>
                    </a:lnTo>
                    <a:lnTo>
                      <a:pt x="825248" y="360434"/>
                    </a:lnTo>
                    <a:cubicBezTo>
                      <a:pt x="830868" y="359005"/>
                      <a:pt x="834583" y="356243"/>
                      <a:pt x="833440" y="354338"/>
                    </a:cubicBezTo>
                    <a:cubicBezTo>
                      <a:pt x="832392" y="352433"/>
                      <a:pt x="832297" y="347575"/>
                      <a:pt x="836011" y="348433"/>
                    </a:cubicBezTo>
                    <a:lnTo>
                      <a:pt x="838393" y="344908"/>
                    </a:lnTo>
                    <a:lnTo>
                      <a:pt x="839155" y="343765"/>
                    </a:lnTo>
                    <a:cubicBezTo>
                      <a:pt x="840107" y="342432"/>
                      <a:pt x="833916" y="343765"/>
                      <a:pt x="825534" y="346813"/>
                    </a:cubicBezTo>
                    <a:lnTo>
                      <a:pt x="820771" y="338241"/>
                    </a:lnTo>
                    <a:cubicBezTo>
                      <a:pt x="820676" y="338050"/>
                      <a:pt x="818104" y="338336"/>
                      <a:pt x="817533" y="338908"/>
                    </a:cubicBezTo>
                    <a:lnTo>
                      <a:pt x="815818" y="340527"/>
                    </a:lnTo>
                    <a:cubicBezTo>
                      <a:pt x="814104" y="342718"/>
                      <a:pt x="812485" y="343575"/>
                      <a:pt x="812199" y="342337"/>
                    </a:cubicBezTo>
                    <a:lnTo>
                      <a:pt x="811913" y="341384"/>
                    </a:lnTo>
                    <a:lnTo>
                      <a:pt x="810484" y="337098"/>
                    </a:lnTo>
                    <a:cubicBezTo>
                      <a:pt x="806579" y="335383"/>
                      <a:pt x="804103" y="335098"/>
                      <a:pt x="805055" y="336526"/>
                    </a:cubicBezTo>
                    <a:cubicBezTo>
                      <a:pt x="806008" y="337860"/>
                      <a:pt x="797626" y="342527"/>
                      <a:pt x="791053" y="342622"/>
                    </a:cubicBezTo>
                    <a:lnTo>
                      <a:pt x="784767" y="342241"/>
                    </a:lnTo>
                    <a:lnTo>
                      <a:pt x="778671" y="341860"/>
                    </a:lnTo>
                    <a:cubicBezTo>
                      <a:pt x="772003" y="341003"/>
                      <a:pt x="762383" y="340813"/>
                      <a:pt x="757335" y="341479"/>
                    </a:cubicBezTo>
                    <a:lnTo>
                      <a:pt x="755716" y="343575"/>
                    </a:lnTo>
                    <a:cubicBezTo>
                      <a:pt x="752668" y="347575"/>
                      <a:pt x="748191" y="347290"/>
                      <a:pt x="744191" y="348909"/>
                    </a:cubicBezTo>
                    <a:lnTo>
                      <a:pt x="739714" y="350623"/>
                    </a:lnTo>
                    <a:cubicBezTo>
                      <a:pt x="738761" y="348623"/>
                      <a:pt x="741524" y="346337"/>
                      <a:pt x="745905" y="345575"/>
                    </a:cubicBezTo>
                    <a:lnTo>
                      <a:pt x="749429" y="344146"/>
                    </a:lnTo>
                    <a:lnTo>
                      <a:pt x="752477" y="342908"/>
                    </a:lnTo>
                    <a:cubicBezTo>
                      <a:pt x="756001" y="340146"/>
                      <a:pt x="756383" y="337765"/>
                      <a:pt x="753430" y="337479"/>
                    </a:cubicBezTo>
                    <a:lnTo>
                      <a:pt x="751620" y="338050"/>
                    </a:lnTo>
                    <a:lnTo>
                      <a:pt x="746762" y="339479"/>
                    </a:lnTo>
                    <a:cubicBezTo>
                      <a:pt x="741619" y="341384"/>
                      <a:pt x="735332" y="343384"/>
                      <a:pt x="732856" y="343861"/>
                    </a:cubicBezTo>
                    <a:cubicBezTo>
                      <a:pt x="730284" y="344337"/>
                      <a:pt x="718949" y="340051"/>
                      <a:pt x="716759" y="339574"/>
                    </a:cubicBezTo>
                    <a:lnTo>
                      <a:pt x="716663" y="342241"/>
                    </a:lnTo>
                    <a:lnTo>
                      <a:pt x="716568" y="343480"/>
                    </a:lnTo>
                    <a:cubicBezTo>
                      <a:pt x="716568" y="345099"/>
                      <a:pt x="714187" y="345861"/>
                      <a:pt x="711329" y="345099"/>
                    </a:cubicBezTo>
                    <a:cubicBezTo>
                      <a:pt x="708376" y="344337"/>
                      <a:pt x="704090" y="351004"/>
                      <a:pt x="703900" y="353290"/>
                    </a:cubicBezTo>
                    <a:lnTo>
                      <a:pt x="703804" y="355386"/>
                    </a:lnTo>
                    <a:cubicBezTo>
                      <a:pt x="703709" y="357005"/>
                      <a:pt x="704281" y="359482"/>
                      <a:pt x="701042" y="358910"/>
                    </a:cubicBezTo>
                    <a:lnTo>
                      <a:pt x="696089" y="358053"/>
                    </a:lnTo>
                    <a:cubicBezTo>
                      <a:pt x="698851" y="356815"/>
                      <a:pt x="701137" y="354529"/>
                      <a:pt x="701137" y="352814"/>
                    </a:cubicBezTo>
                    <a:cubicBezTo>
                      <a:pt x="701137" y="351100"/>
                      <a:pt x="698280" y="347004"/>
                      <a:pt x="694756" y="348814"/>
                    </a:cubicBezTo>
                    <a:lnTo>
                      <a:pt x="694089" y="348337"/>
                    </a:lnTo>
                    <a:cubicBezTo>
                      <a:pt x="689326" y="345099"/>
                      <a:pt x="683040" y="347956"/>
                      <a:pt x="678659" y="345575"/>
                    </a:cubicBezTo>
                    <a:lnTo>
                      <a:pt x="675039" y="343670"/>
                    </a:lnTo>
                    <a:cubicBezTo>
                      <a:pt x="675229" y="345480"/>
                      <a:pt x="673991" y="347956"/>
                      <a:pt x="672277" y="349195"/>
                    </a:cubicBezTo>
                    <a:lnTo>
                      <a:pt x="670372" y="346623"/>
                    </a:lnTo>
                    <a:cubicBezTo>
                      <a:pt x="669610" y="345670"/>
                      <a:pt x="670181" y="343575"/>
                      <a:pt x="667800" y="345385"/>
                    </a:cubicBezTo>
                    <a:cubicBezTo>
                      <a:pt x="666943" y="346051"/>
                      <a:pt x="666181" y="347385"/>
                      <a:pt x="666276" y="348242"/>
                    </a:cubicBezTo>
                    <a:lnTo>
                      <a:pt x="666371" y="349385"/>
                    </a:lnTo>
                    <a:cubicBezTo>
                      <a:pt x="667419" y="350814"/>
                      <a:pt x="665800" y="352433"/>
                      <a:pt x="662752" y="353005"/>
                    </a:cubicBezTo>
                    <a:cubicBezTo>
                      <a:pt x="659704" y="353576"/>
                      <a:pt x="654370" y="349004"/>
                      <a:pt x="652846" y="348052"/>
                    </a:cubicBezTo>
                    <a:cubicBezTo>
                      <a:pt x="651417" y="347194"/>
                      <a:pt x="646559" y="346813"/>
                      <a:pt x="644750" y="349671"/>
                    </a:cubicBezTo>
                    <a:lnTo>
                      <a:pt x="636939" y="348433"/>
                    </a:lnTo>
                    <a:cubicBezTo>
                      <a:pt x="635320" y="348147"/>
                      <a:pt x="633510" y="348528"/>
                      <a:pt x="631795" y="348337"/>
                    </a:cubicBezTo>
                    <a:cubicBezTo>
                      <a:pt x="630843" y="348147"/>
                      <a:pt x="629319" y="347480"/>
                      <a:pt x="629128" y="346813"/>
                    </a:cubicBezTo>
                    <a:cubicBezTo>
                      <a:pt x="628652" y="344908"/>
                      <a:pt x="628938" y="343384"/>
                      <a:pt x="625700" y="345575"/>
                    </a:cubicBezTo>
                    <a:cubicBezTo>
                      <a:pt x="624080" y="346623"/>
                      <a:pt x="620842" y="346432"/>
                      <a:pt x="618460" y="346242"/>
                    </a:cubicBezTo>
                    <a:cubicBezTo>
                      <a:pt x="616556" y="346051"/>
                      <a:pt x="614746" y="344242"/>
                      <a:pt x="613126" y="344527"/>
                    </a:cubicBezTo>
                    <a:cubicBezTo>
                      <a:pt x="611888" y="344718"/>
                      <a:pt x="610936" y="348052"/>
                      <a:pt x="610174" y="347956"/>
                    </a:cubicBezTo>
                    <a:lnTo>
                      <a:pt x="603125" y="347385"/>
                    </a:lnTo>
                    <a:cubicBezTo>
                      <a:pt x="599125" y="351576"/>
                      <a:pt x="591124" y="352624"/>
                      <a:pt x="585218" y="349671"/>
                    </a:cubicBezTo>
                    <a:lnTo>
                      <a:pt x="577027" y="350623"/>
                    </a:lnTo>
                    <a:cubicBezTo>
                      <a:pt x="570454" y="351385"/>
                      <a:pt x="569311" y="351195"/>
                      <a:pt x="564263" y="347290"/>
                    </a:cubicBezTo>
                    <a:cubicBezTo>
                      <a:pt x="563501" y="346718"/>
                      <a:pt x="561977" y="346718"/>
                      <a:pt x="560834" y="346432"/>
                    </a:cubicBezTo>
                    <a:cubicBezTo>
                      <a:pt x="560834" y="346432"/>
                      <a:pt x="551785" y="353576"/>
                      <a:pt x="551690" y="353576"/>
                    </a:cubicBezTo>
                    <a:cubicBezTo>
                      <a:pt x="549214" y="355767"/>
                      <a:pt x="547118" y="359101"/>
                      <a:pt x="542737" y="355100"/>
                    </a:cubicBezTo>
                    <a:cubicBezTo>
                      <a:pt x="541975" y="354338"/>
                      <a:pt x="538736" y="354243"/>
                      <a:pt x="537974" y="354910"/>
                    </a:cubicBezTo>
                    <a:lnTo>
                      <a:pt x="533307" y="358910"/>
                    </a:lnTo>
                    <a:cubicBezTo>
                      <a:pt x="531688" y="355672"/>
                      <a:pt x="528640" y="353957"/>
                      <a:pt x="526544" y="355005"/>
                    </a:cubicBezTo>
                    <a:cubicBezTo>
                      <a:pt x="524449" y="356148"/>
                      <a:pt x="520448" y="356910"/>
                      <a:pt x="520543" y="355195"/>
                    </a:cubicBezTo>
                    <a:cubicBezTo>
                      <a:pt x="520639" y="353576"/>
                      <a:pt x="514733" y="356338"/>
                      <a:pt x="514257" y="356624"/>
                    </a:cubicBezTo>
                    <a:cubicBezTo>
                      <a:pt x="513781" y="356815"/>
                      <a:pt x="509399" y="356243"/>
                      <a:pt x="505113" y="355481"/>
                    </a:cubicBezTo>
                    <a:lnTo>
                      <a:pt x="505494" y="360053"/>
                    </a:lnTo>
                    <a:lnTo>
                      <a:pt x="505780" y="363387"/>
                    </a:lnTo>
                    <a:cubicBezTo>
                      <a:pt x="503208" y="363577"/>
                      <a:pt x="500827" y="364625"/>
                      <a:pt x="500541" y="365578"/>
                    </a:cubicBezTo>
                    <a:cubicBezTo>
                      <a:pt x="500255" y="366530"/>
                      <a:pt x="498445" y="368911"/>
                      <a:pt x="497112" y="368340"/>
                    </a:cubicBezTo>
                    <a:cubicBezTo>
                      <a:pt x="495874" y="367768"/>
                      <a:pt x="492254" y="365863"/>
                      <a:pt x="491778" y="365387"/>
                    </a:cubicBezTo>
                    <a:cubicBezTo>
                      <a:pt x="491302" y="364911"/>
                      <a:pt x="491302" y="363387"/>
                      <a:pt x="492731" y="363196"/>
                    </a:cubicBezTo>
                    <a:cubicBezTo>
                      <a:pt x="494159" y="363006"/>
                      <a:pt x="495112" y="361101"/>
                      <a:pt x="491778" y="359577"/>
                    </a:cubicBezTo>
                    <a:cubicBezTo>
                      <a:pt x="488444" y="358053"/>
                      <a:pt x="480443" y="361482"/>
                      <a:pt x="482158" y="363292"/>
                    </a:cubicBezTo>
                    <a:cubicBezTo>
                      <a:pt x="483872" y="365101"/>
                      <a:pt x="488635" y="369483"/>
                      <a:pt x="486634" y="370721"/>
                    </a:cubicBezTo>
                    <a:lnTo>
                      <a:pt x="485301" y="371578"/>
                    </a:lnTo>
                    <a:lnTo>
                      <a:pt x="477659" y="372641"/>
                    </a:lnTo>
                    <a:lnTo>
                      <a:pt x="478062" y="366435"/>
                    </a:lnTo>
                    <a:cubicBezTo>
                      <a:pt x="476443" y="365006"/>
                      <a:pt x="466346" y="362911"/>
                      <a:pt x="464441" y="359958"/>
                    </a:cubicBezTo>
                    <a:lnTo>
                      <a:pt x="464727" y="355195"/>
                    </a:lnTo>
                    <a:lnTo>
                      <a:pt x="464822" y="354433"/>
                    </a:lnTo>
                    <a:cubicBezTo>
                      <a:pt x="465203" y="353576"/>
                      <a:pt x="464632" y="353005"/>
                      <a:pt x="463679" y="353195"/>
                    </a:cubicBezTo>
                    <a:cubicBezTo>
                      <a:pt x="462632" y="353290"/>
                      <a:pt x="460536" y="356053"/>
                      <a:pt x="459393" y="358529"/>
                    </a:cubicBezTo>
                    <a:cubicBezTo>
                      <a:pt x="458250" y="361006"/>
                      <a:pt x="454250" y="365578"/>
                      <a:pt x="453107" y="362625"/>
                    </a:cubicBezTo>
                    <a:lnTo>
                      <a:pt x="448153" y="363006"/>
                    </a:lnTo>
                    <a:cubicBezTo>
                      <a:pt x="443391" y="363387"/>
                      <a:pt x="438533" y="365863"/>
                      <a:pt x="433675" y="363196"/>
                    </a:cubicBezTo>
                    <a:lnTo>
                      <a:pt x="430532" y="361482"/>
                    </a:lnTo>
                    <a:cubicBezTo>
                      <a:pt x="427199" y="362530"/>
                      <a:pt x="421579" y="364149"/>
                      <a:pt x="418054" y="365197"/>
                    </a:cubicBezTo>
                    <a:lnTo>
                      <a:pt x="415197" y="362530"/>
                    </a:lnTo>
                    <a:cubicBezTo>
                      <a:pt x="414721" y="362053"/>
                      <a:pt x="413101" y="361768"/>
                      <a:pt x="412625" y="362053"/>
                    </a:cubicBezTo>
                    <a:lnTo>
                      <a:pt x="408625" y="364435"/>
                    </a:lnTo>
                    <a:cubicBezTo>
                      <a:pt x="403576" y="366054"/>
                      <a:pt x="397290" y="367197"/>
                      <a:pt x="394528" y="366911"/>
                    </a:cubicBezTo>
                    <a:lnTo>
                      <a:pt x="392051" y="366625"/>
                    </a:lnTo>
                    <a:cubicBezTo>
                      <a:pt x="391099" y="366530"/>
                      <a:pt x="389956" y="365959"/>
                      <a:pt x="389384" y="366244"/>
                    </a:cubicBezTo>
                    <a:cubicBezTo>
                      <a:pt x="385098" y="368149"/>
                      <a:pt x="377954" y="369673"/>
                      <a:pt x="374335" y="368911"/>
                    </a:cubicBezTo>
                    <a:lnTo>
                      <a:pt x="373573" y="368816"/>
                    </a:lnTo>
                    <a:cubicBezTo>
                      <a:pt x="372430" y="367673"/>
                      <a:pt x="370525" y="367864"/>
                      <a:pt x="369286" y="369197"/>
                    </a:cubicBezTo>
                    <a:cubicBezTo>
                      <a:pt x="368048" y="370531"/>
                      <a:pt x="363286" y="373388"/>
                      <a:pt x="363286" y="370626"/>
                    </a:cubicBezTo>
                    <a:cubicBezTo>
                      <a:pt x="363286" y="367768"/>
                      <a:pt x="359761" y="362625"/>
                      <a:pt x="355380" y="364435"/>
                    </a:cubicBezTo>
                    <a:lnTo>
                      <a:pt x="352903" y="366911"/>
                    </a:lnTo>
                    <a:lnTo>
                      <a:pt x="350332" y="369578"/>
                    </a:lnTo>
                    <a:cubicBezTo>
                      <a:pt x="348903" y="368054"/>
                      <a:pt x="346808" y="366149"/>
                      <a:pt x="345760" y="365387"/>
                    </a:cubicBezTo>
                    <a:lnTo>
                      <a:pt x="344902" y="365482"/>
                    </a:lnTo>
                    <a:cubicBezTo>
                      <a:pt x="344045" y="365578"/>
                      <a:pt x="342616" y="366721"/>
                      <a:pt x="342712" y="367197"/>
                    </a:cubicBezTo>
                    <a:lnTo>
                      <a:pt x="343474" y="373483"/>
                    </a:lnTo>
                    <a:cubicBezTo>
                      <a:pt x="337378" y="373198"/>
                      <a:pt x="333282" y="372055"/>
                      <a:pt x="334330" y="371102"/>
                    </a:cubicBezTo>
                    <a:cubicBezTo>
                      <a:pt x="335377" y="370150"/>
                      <a:pt x="337283" y="366530"/>
                      <a:pt x="336520" y="365387"/>
                    </a:cubicBezTo>
                    <a:lnTo>
                      <a:pt x="336044" y="365387"/>
                    </a:lnTo>
                    <a:lnTo>
                      <a:pt x="328519" y="365673"/>
                    </a:lnTo>
                    <a:cubicBezTo>
                      <a:pt x="327186" y="370340"/>
                      <a:pt x="325186" y="373198"/>
                      <a:pt x="324138" y="372055"/>
                    </a:cubicBezTo>
                    <a:cubicBezTo>
                      <a:pt x="323090" y="370816"/>
                      <a:pt x="318994" y="368149"/>
                      <a:pt x="316994" y="368435"/>
                    </a:cubicBezTo>
                    <a:cubicBezTo>
                      <a:pt x="315089" y="368721"/>
                      <a:pt x="312232" y="373483"/>
                      <a:pt x="310708" y="373960"/>
                    </a:cubicBezTo>
                    <a:lnTo>
                      <a:pt x="310327" y="373579"/>
                    </a:lnTo>
                    <a:lnTo>
                      <a:pt x="309374" y="372626"/>
                    </a:lnTo>
                    <a:cubicBezTo>
                      <a:pt x="308803" y="371197"/>
                      <a:pt x="307660" y="370435"/>
                      <a:pt x="306612" y="371007"/>
                    </a:cubicBezTo>
                    <a:lnTo>
                      <a:pt x="305659" y="371197"/>
                    </a:lnTo>
                    <a:cubicBezTo>
                      <a:pt x="304040" y="371483"/>
                      <a:pt x="302326" y="371769"/>
                      <a:pt x="300707" y="371578"/>
                    </a:cubicBezTo>
                    <a:lnTo>
                      <a:pt x="296420" y="371483"/>
                    </a:lnTo>
                    <a:cubicBezTo>
                      <a:pt x="291086" y="370912"/>
                      <a:pt x="286419" y="371102"/>
                      <a:pt x="286133" y="372055"/>
                    </a:cubicBezTo>
                    <a:cubicBezTo>
                      <a:pt x="285848" y="373007"/>
                      <a:pt x="284419" y="374531"/>
                      <a:pt x="283752" y="372531"/>
                    </a:cubicBezTo>
                    <a:cubicBezTo>
                      <a:pt x="283085" y="370626"/>
                      <a:pt x="276037" y="370626"/>
                      <a:pt x="275846" y="371674"/>
                    </a:cubicBezTo>
                    <a:cubicBezTo>
                      <a:pt x="275656" y="372721"/>
                      <a:pt x="274132" y="375769"/>
                      <a:pt x="273084" y="376150"/>
                    </a:cubicBezTo>
                    <a:lnTo>
                      <a:pt x="272703" y="375960"/>
                    </a:lnTo>
                    <a:lnTo>
                      <a:pt x="266512" y="371674"/>
                    </a:lnTo>
                    <a:cubicBezTo>
                      <a:pt x="259082" y="373293"/>
                      <a:pt x="252129" y="375198"/>
                      <a:pt x="250986" y="375865"/>
                    </a:cubicBezTo>
                    <a:lnTo>
                      <a:pt x="249271" y="374722"/>
                    </a:lnTo>
                    <a:cubicBezTo>
                      <a:pt x="246509" y="372912"/>
                      <a:pt x="244700" y="373864"/>
                      <a:pt x="244700" y="376817"/>
                    </a:cubicBezTo>
                    <a:cubicBezTo>
                      <a:pt x="244700" y="377484"/>
                      <a:pt x="245081" y="378436"/>
                      <a:pt x="244604" y="378817"/>
                    </a:cubicBezTo>
                    <a:cubicBezTo>
                      <a:pt x="243937" y="379484"/>
                      <a:pt x="242794" y="379960"/>
                      <a:pt x="241747" y="380151"/>
                    </a:cubicBezTo>
                    <a:lnTo>
                      <a:pt x="241175" y="380246"/>
                    </a:lnTo>
                    <a:cubicBezTo>
                      <a:pt x="240413" y="379675"/>
                      <a:pt x="238508" y="377674"/>
                      <a:pt x="236984" y="375579"/>
                    </a:cubicBezTo>
                    <a:cubicBezTo>
                      <a:pt x="235460" y="373579"/>
                      <a:pt x="227650" y="369864"/>
                      <a:pt x="226507" y="370626"/>
                    </a:cubicBezTo>
                    <a:cubicBezTo>
                      <a:pt x="225364" y="371388"/>
                      <a:pt x="222316" y="374245"/>
                      <a:pt x="219839" y="375293"/>
                    </a:cubicBezTo>
                    <a:cubicBezTo>
                      <a:pt x="217363" y="376341"/>
                      <a:pt x="214791" y="381675"/>
                      <a:pt x="213839" y="381389"/>
                    </a:cubicBezTo>
                    <a:lnTo>
                      <a:pt x="213839" y="381199"/>
                    </a:lnTo>
                    <a:cubicBezTo>
                      <a:pt x="214029" y="379103"/>
                      <a:pt x="212981" y="377484"/>
                      <a:pt x="210409" y="378341"/>
                    </a:cubicBezTo>
                    <a:cubicBezTo>
                      <a:pt x="209266" y="378722"/>
                      <a:pt x="209171" y="381103"/>
                      <a:pt x="208600" y="382627"/>
                    </a:cubicBezTo>
                    <a:lnTo>
                      <a:pt x="208314" y="383199"/>
                    </a:lnTo>
                    <a:cubicBezTo>
                      <a:pt x="207838" y="383866"/>
                      <a:pt x="207742" y="382532"/>
                      <a:pt x="208124" y="380246"/>
                    </a:cubicBezTo>
                    <a:cubicBezTo>
                      <a:pt x="208504" y="377960"/>
                      <a:pt x="206314" y="371578"/>
                      <a:pt x="209266" y="369578"/>
                    </a:cubicBezTo>
                    <a:lnTo>
                      <a:pt x="211838" y="367673"/>
                    </a:lnTo>
                    <a:lnTo>
                      <a:pt x="212886" y="366911"/>
                    </a:lnTo>
                    <a:cubicBezTo>
                      <a:pt x="214029" y="365387"/>
                      <a:pt x="211457" y="364339"/>
                      <a:pt x="207171" y="364435"/>
                    </a:cubicBezTo>
                    <a:lnTo>
                      <a:pt x="205171" y="365768"/>
                    </a:lnTo>
                    <a:cubicBezTo>
                      <a:pt x="201837" y="368054"/>
                      <a:pt x="199837" y="368149"/>
                      <a:pt x="196693" y="365768"/>
                    </a:cubicBezTo>
                    <a:cubicBezTo>
                      <a:pt x="195836" y="365101"/>
                      <a:pt x="192026" y="365673"/>
                      <a:pt x="191074" y="366625"/>
                    </a:cubicBezTo>
                    <a:cubicBezTo>
                      <a:pt x="190216" y="367578"/>
                      <a:pt x="190598" y="369959"/>
                      <a:pt x="191455" y="371293"/>
                    </a:cubicBezTo>
                    <a:lnTo>
                      <a:pt x="192407" y="372721"/>
                    </a:lnTo>
                    <a:cubicBezTo>
                      <a:pt x="194217" y="373674"/>
                      <a:pt x="194598" y="375674"/>
                      <a:pt x="193455" y="377103"/>
                    </a:cubicBezTo>
                    <a:cubicBezTo>
                      <a:pt x="192217" y="378532"/>
                      <a:pt x="186692" y="381580"/>
                      <a:pt x="183454" y="381008"/>
                    </a:cubicBezTo>
                    <a:lnTo>
                      <a:pt x="187168" y="377865"/>
                    </a:lnTo>
                    <a:lnTo>
                      <a:pt x="190693" y="374817"/>
                    </a:lnTo>
                    <a:cubicBezTo>
                      <a:pt x="186787" y="373293"/>
                      <a:pt x="183454" y="373579"/>
                      <a:pt x="183263" y="375484"/>
                    </a:cubicBezTo>
                    <a:cubicBezTo>
                      <a:pt x="182977" y="377389"/>
                      <a:pt x="182216" y="380627"/>
                      <a:pt x="182025" y="378627"/>
                    </a:cubicBezTo>
                    <a:cubicBezTo>
                      <a:pt x="181834" y="376627"/>
                      <a:pt x="175167" y="378913"/>
                      <a:pt x="173738" y="377579"/>
                    </a:cubicBezTo>
                    <a:cubicBezTo>
                      <a:pt x="172309" y="376150"/>
                      <a:pt x="167071" y="373293"/>
                      <a:pt x="165737" y="374722"/>
                    </a:cubicBezTo>
                    <a:cubicBezTo>
                      <a:pt x="164404" y="376150"/>
                      <a:pt x="161165" y="378436"/>
                      <a:pt x="161832" y="376436"/>
                    </a:cubicBezTo>
                    <a:cubicBezTo>
                      <a:pt x="162499" y="374436"/>
                      <a:pt x="155069" y="375769"/>
                      <a:pt x="155069" y="377484"/>
                    </a:cubicBezTo>
                    <a:cubicBezTo>
                      <a:pt x="155069" y="379103"/>
                      <a:pt x="151164" y="384437"/>
                      <a:pt x="146401" y="384342"/>
                    </a:cubicBezTo>
                    <a:lnTo>
                      <a:pt x="142306" y="384723"/>
                    </a:lnTo>
                    <a:cubicBezTo>
                      <a:pt x="139543" y="384913"/>
                      <a:pt x="137067" y="386247"/>
                      <a:pt x="134305" y="386723"/>
                    </a:cubicBezTo>
                    <a:cubicBezTo>
                      <a:pt x="130209" y="387390"/>
                      <a:pt x="132495" y="383008"/>
                      <a:pt x="130209" y="382723"/>
                    </a:cubicBezTo>
                    <a:lnTo>
                      <a:pt x="126494" y="382342"/>
                    </a:lnTo>
                    <a:cubicBezTo>
                      <a:pt x="122208" y="383199"/>
                      <a:pt x="119827" y="384151"/>
                      <a:pt x="121160" y="384437"/>
                    </a:cubicBezTo>
                    <a:cubicBezTo>
                      <a:pt x="122494" y="384723"/>
                      <a:pt x="124970" y="387676"/>
                      <a:pt x="123637" y="390438"/>
                    </a:cubicBezTo>
                    <a:lnTo>
                      <a:pt x="120303" y="388914"/>
                    </a:lnTo>
                    <a:cubicBezTo>
                      <a:pt x="116969" y="387390"/>
                      <a:pt x="116112" y="392438"/>
                      <a:pt x="112874" y="389771"/>
                    </a:cubicBezTo>
                    <a:cubicBezTo>
                      <a:pt x="111445" y="388533"/>
                      <a:pt x="108206" y="388914"/>
                      <a:pt x="106111" y="388152"/>
                    </a:cubicBezTo>
                    <a:cubicBezTo>
                      <a:pt x="103539" y="387199"/>
                      <a:pt x="101348" y="385580"/>
                      <a:pt x="98776" y="384818"/>
                    </a:cubicBezTo>
                    <a:lnTo>
                      <a:pt x="97062" y="384342"/>
                    </a:lnTo>
                    <a:cubicBezTo>
                      <a:pt x="93824" y="384723"/>
                      <a:pt x="92299" y="386247"/>
                      <a:pt x="93538" y="387676"/>
                    </a:cubicBezTo>
                    <a:cubicBezTo>
                      <a:pt x="94776" y="389104"/>
                      <a:pt x="97157" y="392724"/>
                      <a:pt x="96491" y="393295"/>
                    </a:cubicBezTo>
                    <a:cubicBezTo>
                      <a:pt x="95824" y="393772"/>
                      <a:pt x="92776" y="395010"/>
                      <a:pt x="92014" y="394153"/>
                    </a:cubicBezTo>
                    <a:cubicBezTo>
                      <a:pt x="91252" y="393295"/>
                      <a:pt x="88490" y="391200"/>
                      <a:pt x="88108" y="392057"/>
                    </a:cubicBezTo>
                    <a:cubicBezTo>
                      <a:pt x="87727" y="392914"/>
                      <a:pt x="84679" y="393105"/>
                      <a:pt x="82203" y="390724"/>
                    </a:cubicBezTo>
                    <a:lnTo>
                      <a:pt x="77536" y="390819"/>
                    </a:lnTo>
                    <a:lnTo>
                      <a:pt x="74678" y="390914"/>
                    </a:lnTo>
                    <a:cubicBezTo>
                      <a:pt x="71916" y="391486"/>
                      <a:pt x="68011" y="392533"/>
                      <a:pt x="65915" y="393295"/>
                    </a:cubicBezTo>
                    <a:lnTo>
                      <a:pt x="65534" y="392914"/>
                    </a:lnTo>
                    <a:cubicBezTo>
                      <a:pt x="62772" y="389962"/>
                      <a:pt x="61343" y="392533"/>
                      <a:pt x="60010" y="393772"/>
                    </a:cubicBezTo>
                    <a:cubicBezTo>
                      <a:pt x="57819" y="395581"/>
                      <a:pt x="56104" y="395962"/>
                      <a:pt x="53628" y="394057"/>
                    </a:cubicBezTo>
                    <a:lnTo>
                      <a:pt x="52866" y="393486"/>
                    </a:lnTo>
                    <a:cubicBezTo>
                      <a:pt x="50961" y="393772"/>
                      <a:pt x="49532" y="394629"/>
                      <a:pt x="49818" y="395486"/>
                    </a:cubicBezTo>
                    <a:cubicBezTo>
                      <a:pt x="50104" y="396248"/>
                      <a:pt x="48389" y="400058"/>
                      <a:pt x="45246" y="401296"/>
                    </a:cubicBezTo>
                    <a:lnTo>
                      <a:pt x="44008" y="397486"/>
                    </a:lnTo>
                    <a:lnTo>
                      <a:pt x="43150" y="394819"/>
                    </a:lnTo>
                    <a:cubicBezTo>
                      <a:pt x="41150" y="395200"/>
                      <a:pt x="36483" y="395486"/>
                      <a:pt x="32959" y="395486"/>
                    </a:cubicBezTo>
                    <a:lnTo>
                      <a:pt x="29816" y="395581"/>
                    </a:lnTo>
                    <a:cubicBezTo>
                      <a:pt x="27053" y="395677"/>
                      <a:pt x="24577" y="392057"/>
                      <a:pt x="21433" y="395296"/>
                    </a:cubicBezTo>
                    <a:lnTo>
                      <a:pt x="20957" y="395772"/>
                    </a:lnTo>
                    <a:cubicBezTo>
                      <a:pt x="18004" y="394534"/>
                      <a:pt x="16099" y="393105"/>
                      <a:pt x="16861" y="392629"/>
                    </a:cubicBezTo>
                    <a:cubicBezTo>
                      <a:pt x="17528" y="392152"/>
                      <a:pt x="22291" y="389866"/>
                      <a:pt x="25434" y="388247"/>
                    </a:cubicBezTo>
                    <a:lnTo>
                      <a:pt x="27625" y="386342"/>
                    </a:lnTo>
                    <a:cubicBezTo>
                      <a:pt x="28673" y="385390"/>
                      <a:pt x="24577" y="383389"/>
                      <a:pt x="28006" y="381961"/>
                    </a:cubicBezTo>
                    <a:cubicBezTo>
                      <a:pt x="30196" y="381103"/>
                      <a:pt x="32006" y="379675"/>
                      <a:pt x="34292" y="379103"/>
                    </a:cubicBezTo>
                    <a:lnTo>
                      <a:pt x="38769" y="378055"/>
                    </a:lnTo>
                    <a:cubicBezTo>
                      <a:pt x="40293" y="374817"/>
                      <a:pt x="42484" y="371864"/>
                      <a:pt x="43532" y="371388"/>
                    </a:cubicBezTo>
                    <a:cubicBezTo>
                      <a:pt x="44579" y="370912"/>
                      <a:pt x="47818" y="371007"/>
                      <a:pt x="48199" y="369388"/>
                    </a:cubicBezTo>
                    <a:cubicBezTo>
                      <a:pt x="48580" y="367864"/>
                      <a:pt x="37626" y="358053"/>
                      <a:pt x="39245" y="358434"/>
                    </a:cubicBezTo>
                    <a:cubicBezTo>
                      <a:pt x="40865" y="358815"/>
                      <a:pt x="45627" y="358243"/>
                      <a:pt x="46389" y="356243"/>
                    </a:cubicBezTo>
                    <a:cubicBezTo>
                      <a:pt x="47151" y="354338"/>
                      <a:pt x="51437" y="350909"/>
                      <a:pt x="53818" y="354243"/>
                    </a:cubicBezTo>
                    <a:lnTo>
                      <a:pt x="53628" y="356529"/>
                    </a:lnTo>
                    <a:lnTo>
                      <a:pt x="53533" y="358339"/>
                    </a:lnTo>
                    <a:cubicBezTo>
                      <a:pt x="50390" y="360625"/>
                      <a:pt x="51628" y="363482"/>
                      <a:pt x="56390" y="364816"/>
                    </a:cubicBezTo>
                    <a:lnTo>
                      <a:pt x="58581" y="367006"/>
                    </a:lnTo>
                    <a:lnTo>
                      <a:pt x="60772" y="369197"/>
                    </a:lnTo>
                    <a:cubicBezTo>
                      <a:pt x="64106" y="370912"/>
                      <a:pt x="66868" y="370816"/>
                      <a:pt x="66868" y="368911"/>
                    </a:cubicBezTo>
                    <a:cubicBezTo>
                      <a:pt x="66868" y="367006"/>
                      <a:pt x="68677" y="362815"/>
                      <a:pt x="70964" y="363768"/>
                    </a:cubicBezTo>
                    <a:lnTo>
                      <a:pt x="71344" y="363482"/>
                    </a:lnTo>
                    <a:lnTo>
                      <a:pt x="73535" y="361768"/>
                    </a:lnTo>
                    <a:cubicBezTo>
                      <a:pt x="74107" y="363196"/>
                      <a:pt x="73059" y="367102"/>
                      <a:pt x="71344" y="370340"/>
                    </a:cubicBezTo>
                    <a:lnTo>
                      <a:pt x="69630" y="373198"/>
                    </a:lnTo>
                    <a:lnTo>
                      <a:pt x="65820" y="379484"/>
                    </a:lnTo>
                    <a:cubicBezTo>
                      <a:pt x="67153" y="383580"/>
                      <a:pt x="69535" y="385009"/>
                      <a:pt x="71154" y="382532"/>
                    </a:cubicBezTo>
                    <a:cubicBezTo>
                      <a:pt x="72773" y="380056"/>
                      <a:pt x="76393" y="371483"/>
                      <a:pt x="79345" y="368721"/>
                    </a:cubicBezTo>
                    <a:lnTo>
                      <a:pt x="80203" y="365197"/>
                    </a:lnTo>
                    <a:cubicBezTo>
                      <a:pt x="80679" y="363196"/>
                      <a:pt x="82203" y="364720"/>
                      <a:pt x="82489" y="366244"/>
                    </a:cubicBezTo>
                    <a:lnTo>
                      <a:pt x="83060" y="369673"/>
                    </a:lnTo>
                    <a:cubicBezTo>
                      <a:pt x="85918" y="368816"/>
                      <a:pt x="89442" y="367006"/>
                      <a:pt x="90966" y="365673"/>
                    </a:cubicBezTo>
                    <a:cubicBezTo>
                      <a:pt x="92395" y="364339"/>
                      <a:pt x="102682" y="365197"/>
                      <a:pt x="108492" y="363958"/>
                    </a:cubicBezTo>
                    <a:lnTo>
                      <a:pt x="113921" y="366054"/>
                    </a:lnTo>
                    <a:cubicBezTo>
                      <a:pt x="115350" y="366625"/>
                      <a:pt x="118398" y="367006"/>
                      <a:pt x="118493" y="364149"/>
                    </a:cubicBezTo>
                    <a:cubicBezTo>
                      <a:pt x="118589" y="362339"/>
                      <a:pt x="122779" y="360434"/>
                      <a:pt x="118303" y="358624"/>
                    </a:cubicBezTo>
                    <a:lnTo>
                      <a:pt x="117350" y="358243"/>
                    </a:lnTo>
                    <a:cubicBezTo>
                      <a:pt x="115541" y="356243"/>
                      <a:pt x="115636" y="355005"/>
                      <a:pt x="117541" y="355481"/>
                    </a:cubicBezTo>
                    <a:cubicBezTo>
                      <a:pt x="119446" y="355957"/>
                      <a:pt x="123446" y="357100"/>
                      <a:pt x="125827" y="357005"/>
                    </a:cubicBezTo>
                    <a:cubicBezTo>
                      <a:pt x="128209" y="356815"/>
                      <a:pt x="133924" y="360815"/>
                      <a:pt x="138972" y="359577"/>
                    </a:cubicBezTo>
                    <a:lnTo>
                      <a:pt x="143830" y="359196"/>
                    </a:lnTo>
                    <a:lnTo>
                      <a:pt x="143830" y="356708"/>
                    </a:lnTo>
                    <a:lnTo>
                      <a:pt x="146306" y="358434"/>
                    </a:lnTo>
                    <a:lnTo>
                      <a:pt x="147735" y="359386"/>
                    </a:lnTo>
                    <a:lnTo>
                      <a:pt x="150021" y="360815"/>
                    </a:lnTo>
                    <a:cubicBezTo>
                      <a:pt x="153069" y="359482"/>
                      <a:pt x="160022" y="357481"/>
                      <a:pt x="165547" y="356338"/>
                    </a:cubicBezTo>
                    <a:lnTo>
                      <a:pt x="160308" y="350909"/>
                    </a:lnTo>
                    <a:cubicBezTo>
                      <a:pt x="160117" y="350719"/>
                      <a:pt x="160689" y="349671"/>
                      <a:pt x="161165" y="349576"/>
                    </a:cubicBezTo>
                    <a:cubicBezTo>
                      <a:pt x="161927" y="349385"/>
                      <a:pt x="163070" y="349290"/>
                      <a:pt x="163642" y="349576"/>
                    </a:cubicBezTo>
                    <a:lnTo>
                      <a:pt x="170690" y="353862"/>
                    </a:lnTo>
                    <a:cubicBezTo>
                      <a:pt x="171738" y="350338"/>
                      <a:pt x="173071" y="347099"/>
                      <a:pt x="173548" y="346718"/>
                    </a:cubicBezTo>
                    <a:cubicBezTo>
                      <a:pt x="174024" y="346337"/>
                      <a:pt x="175358" y="346909"/>
                      <a:pt x="175453" y="348909"/>
                    </a:cubicBezTo>
                    <a:lnTo>
                      <a:pt x="176119" y="349099"/>
                    </a:lnTo>
                    <a:lnTo>
                      <a:pt x="181739" y="350433"/>
                    </a:lnTo>
                    <a:cubicBezTo>
                      <a:pt x="183168" y="354624"/>
                      <a:pt x="184787" y="358339"/>
                      <a:pt x="185264" y="358624"/>
                    </a:cubicBezTo>
                    <a:cubicBezTo>
                      <a:pt x="185740" y="359005"/>
                      <a:pt x="187073" y="358910"/>
                      <a:pt x="188026" y="358243"/>
                    </a:cubicBezTo>
                    <a:cubicBezTo>
                      <a:pt x="188883" y="357577"/>
                      <a:pt x="191645" y="356338"/>
                      <a:pt x="192217" y="357100"/>
                    </a:cubicBezTo>
                    <a:cubicBezTo>
                      <a:pt x="192788" y="357767"/>
                      <a:pt x="196122" y="358339"/>
                      <a:pt x="198313" y="356624"/>
                    </a:cubicBezTo>
                    <a:lnTo>
                      <a:pt x="200789" y="355957"/>
                    </a:lnTo>
                    <a:lnTo>
                      <a:pt x="208790" y="353767"/>
                    </a:lnTo>
                    <a:cubicBezTo>
                      <a:pt x="210219" y="347671"/>
                      <a:pt x="211648" y="342527"/>
                      <a:pt x="211838" y="342241"/>
                    </a:cubicBezTo>
                    <a:cubicBezTo>
                      <a:pt x="212124" y="341956"/>
                      <a:pt x="214219" y="341860"/>
                      <a:pt x="215934" y="342527"/>
                    </a:cubicBezTo>
                    <a:cubicBezTo>
                      <a:pt x="217649" y="343194"/>
                      <a:pt x="215267" y="351195"/>
                      <a:pt x="216886" y="351576"/>
                    </a:cubicBezTo>
                    <a:cubicBezTo>
                      <a:pt x="218506" y="352052"/>
                      <a:pt x="226126" y="351195"/>
                      <a:pt x="230317" y="348909"/>
                    </a:cubicBezTo>
                    <a:lnTo>
                      <a:pt x="234222" y="346623"/>
                    </a:lnTo>
                    <a:cubicBezTo>
                      <a:pt x="234698" y="346337"/>
                      <a:pt x="234603" y="345289"/>
                      <a:pt x="234412" y="344718"/>
                    </a:cubicBezTo>
                    <a:cubicBezTo>
                      <a:pt x="234222" y="344337"/>
                      <a:pt x="233460" y="343670"/>
                      <a:pt x="232889" y="343670"/>
                    </a:cubicBezTo>
                    <a:lnTo>
                      <a:pt x="226983" y="343670"/>
                    </a:lnTo>
                    <a:cubicBezTo>
                      <a:pt x="226888" y="341194"/>
                      <a:pt x="229174" y="339670"/>
                      <a:pt x="232222" y="340241"/>
                    </a:cubicBezTo>
                    <a:cubicBezTo>
                      <a:pt x="235270" y="340813"/>
                      <a:pt x="241651" y="344813"/>
                      <a:pt x="240604" y="345670"/>
                    </a:cubicBezTo>
                    <a:cubicBezTo>
                      <a:pt x="239651" y="346528"/>
                      <a:pt x="241080" y="350242"/>
                      <a:pt x="245461" y="352433"/>
                    </a:cubicBezTo>
                    <a:cubicBezTo>
                      <a:pt x="249843" y="354624"/>
                      <a:pt x="262511" y="349385"/>
                      <a:pt x="261749" y="348337"/>
                    </a:cubicBezTo>
                    <a:lnTo>
                      <a:pt x="261178" y="347194"/>
                    </a:lnTo>
                    <a:lnTo>
                      <a:pt x="260225" y="345385"/>
                    </a:lnTo>
                    <a:cubicBezTo>
                      <a:pt x="262130" y="343194"/>
                      <a:pt x="266893" y="340622"/>
                      <a:pt x="270798" y="339479"/>
                    </a:cubicBezTo>
                    <a:cubicBezTo>
                      <a:pt x="274608" y="338336"/>
                      <a:pt x="285657" y="340336"/>
                      <a:pt x="286514" y="338241"/>
                    </a:cubicBezTo>
                    <a:cubicBezTo>
                      <a:pt x="287371" y="336241"/>
                      <a:pt x="290515" y="330811"/>
                      <a:pt x="291277" y="331859"/>
                    </a:cubicBezTo>
                    <a:cubicBezTo>
                      <a:pt x="291943" y="332907"/>
                      <a:pt x="295563" y="333574"/>
                      <a:pt x="297658" y="330907"/>
                    </a:cubicBezTo>
                    <a:lnTo>
                      <a:pt x="299373" y="329287"/>
                    </a:lnTo>
                    <a:cubicBezTo>
                      <a:pt x="300040" y="328716"/>
                      <a:pt x="302611" y="328525"/>
                      <a:pt x="302611" y="328621"/>
                    </a:cubicBezTo>
                    <a:cubicBezTo>
                      <a:pt x="305564" y="336145"/>
                      <a:pt x="313089" y="331669"/>
                      <a:pt x="318423" y="332621"/>
                    </a:cubicBezTo>
                    <a:cubicBezTo>
                      <a:pt x="319471" y="332812"/>
                      <a:pt x="320804" y="332240"/>
                      <a:pt x="321757" y="331764"/>
                    </a:cubicBezTo>
                    <a:cubicBezTo>
                      <a:pt x="322233" y="331478"/>
                      <a:pt x="322138" y="330430"/>
                      <a:pt x="321947" y="329859"/>
                    </a:cubicBezTo>
                    <a:lnTo>
                      <a:pt x="321757" y="329478"/>
                    </a:lnTo>
                    <a:cubicBezTo>
                      <a:pt x="320995" y="329097"/>
                      <a:pt x="317470" y="328716"/>
                      <a:pt x="314041" y="328525"/>
                    </a:cubicBezTo>
                    <a:lnTo>
                      <a:pt x="310803" y="328430"/>
                    </a:lnTo>
                    <a:cubicBezTo>
                      <a:pt x="308612" y="328335"/>
                      <a:pt x="306421" y="326716"/>
                      <a:pt x="304135" y="326525"/>
                    </a:cubicBezTo>
                    <a:lnTo>
                      <a:pt x="300897" y="326335"/>
                    </a:lnTo>
                    <a:cubicBezTo>
                      <a:pt x="299468" y="324430"/>
                      <a:pt x="297087" y="321763"/>
                      <a:pt x="295468" y="320239"/>
                    </a:cubicBezTo>
                    <a:cubicBezTo>
                      <a:pt x="293849" y="318810"/>
                      <a:pt x="286324" y="321667"/>
                      <a:pt x="284800" y="321763"/>
                    </a:cubicBezTo>
                    <a:cubicBezTo>
                      <a:pt x="283276" y="321953"/>
                      <a:pt x="279847" y="320429"/>
                      <a:pt x="280704" y="318143"/>
                    </a:cubicBezTo>
                    <a:cubicBezTo>
                      <a:pt x="281561" y="315857"/>
                      <a:pt x="281466" y="309571"/>
                      <a:pt x="280133" y="309285"/>
                    </a:cubicBezTo>
                    <a:lnTo>
                      <a:pt x="279751" y="309571"/>
                    </a:lnTo>
                    <a:cubicBezTo>
                      <a:pt x="277370" y="311571"/>
                      <a:pt x="275275" y="315286"/>
                      <a:pt x="272798" y="315476"/>
                    </a:cubicBezTo>
                    <a:lnTo>
                      <a:pt x="268131" y="315857"/>
                    </a:lnTo>
                    <a:cubicBezTo>
                      <a:pt x="265654" y="318334"/>
                      <a:pt x="261749" y="321572"/>
                      <a:pt x="259558" y="323001"/>
                    </a:cubicBezTo>
                    <a:lnTo>
                      <a:pt x="254701" y="318905"/>
                    </a:lnTo>
                    <a:lnTo>
                      <a:pt x="252986" y="317476"/>
                    </a:lnTo>
                    <a:cubicBezTo>
                      <a:pt x="250986" y="315952"/>
                      <a:pt x="248033" y="314428"/>
                      <a:pt x="246414" y="314143"/>
                    </a:cubicBezTo>
                    <a:lnTo>
                      <a:pt x="245081" y="314524"/>
                    </a:lnTo>
                    <a:lnTo>
                      <a:pt x="239080" y="316143"/>
                    </a:lnTo>
                    <a:cubicBezTo>
                      <a:pt x="236984" y="313666"/>
                      <a:pt x="235079" y="311380"/>
                      <a:pt x="234698" y="311095"/>
                    </a:cubicBezTo>
                    <a:cubicBezTo>
                      <a:pt x="234412" y="310809"/>
                      <a:pt x="231841" y="311857"/>
                      <a:pt x="230221" y="314333"/>
                    </a:cubicBezTo>
                    <a:lnTo>
                      <a:pt x="227935" y="315571"/>
                    </a:lnTo>
                    <a:cubicBezTo>
                      <a:pt x="225745" y="316810"/>
                      <a:pt x="222030" y="315286"/>
                      <a:pt x="220125" y="317857"/>
                    </a:cubicBezTo>
                    <a:cubicBezTo>
                      <a:pt x="219839" y="318238"/>
                      <a:pt x="218315" y="318238"/>
                      <a:pt x="217744" y="317953"/>
                    </a:cubicBezTo>
                    <a:cubicBezTo>
                      <a:pt x="215267" y="316905"/>
                      <a:pt x="212981" y="315571"/>
                      <a:pt x="210505" y="314428"/>
                    </a:cubicBezTo>
                    <a:cubicBezTo>
                      <a:pt x="208790" y="313571"/>
                      <a:pt x="207266" y="316810"/>
                      <a:pt x="204790" y="314333"/>
                    </a:cubicBezTo>
                    <a:lnTo>
                      <a:pt x="203361" y="312809"/>
                    </a:lnTo>
                    <a:cubicBezTo>
                      <a:pt x="199932" y="312333"/>
                      <a:pt x="192312" y="310999"/>
                      <a:pt x="186311" y="309952"/>
                    </a:cubicBezTo>
                    <a:lnTo>
                      <a:pt x="181834" y="306332"/>
                    </a:lnTo>
                    <a:lnTo>
                      <a:pt x="179834" y="304713"/>
                    </a:lnTo>
                    <a:cubicBezTo>
                      <a:pt x="175167" y="304999"/>
                      <a:pt x="171452" y="306713"/>
                      <a:pt x="171833" y="308523"/>
                    </a:cubicBezTo>
                    <a:cubicBezTo>
                      <a:pt x="172119" y="310237"/>
                      <a:pt x="167261" y="315476"/>
                      <a:pt x="160784" y="315381"/>
                    </a:cubicBezTo>
                    <a:lnTo>
                      <a:pt x="155069" y="316048"/>
                    </a:lnTo>
                    <a:cubicBezTo>
                      <a:pt x="150307" y="316619"/>
                      <a:pt x="153069" y="311952"/>
                      <a:pt x="149735" y="311761"/>
                    </a:cubicBezTo>
                    <a:cubicBezTo>
                      <a:pt x="146973" y="311571"/>
                      <a:pt x="144116" y="311095"/>
                      <a:pt x="141544" y="310428"/>
                    </a:cubicBezTo>
                    <a:lnTo>
                      <a:pt x="140972" y="310333"/>
                    </a:lnTo>
                    <a:cubicBezTo>
                      <a:pt x="140686" y="308047"/>
                      <a:pt x="139067" y="308523"/>
                      <a:pt x="137258" y="311380"/>
                    </a:cubicBezTo>
                    <a:lnTo>
                      <a:pt x="135733" y="313095"/>
                    </a:lnTo>
                    <a:cubicBezTo>
                      <a:pt x="135257" y="313666"/>
                      <a:pt x="133257" y="314047"/>
                      <a:pt x="132400" y="313666"/>
                    </a:cubicBezTo>
                    <a:cubicBezTo>
                      <a:pt x="131638" y="313285"/>
                      <a:pt x="130781" y="311476"/>
                      <a:pt x="131161" y="311095"/>
                    </a:cubicBezTo>
                    <a:lnTo>
                      <a:pt x="134209" y="308237"/>
                    </a:lnTo>
                    <a:cubicBezTo>
                      <a:pt x="133543" y="304332"/>
                      <a:pt x="132114" y="302046"/>
                      <a:pt x="131066" y="303284"/>
                    </a:cubicBezTo>
                    <a:cubicBezTo>
                      <a:pt x="130018" y="304522"/>
                      <a:pt x="127066" y="307380"/>
                      <a:pt x="126780" y="307285"/>
                    </a:cubicBezTo>
                    <a:cubicBezTo>
                      <a:pt x="126494" y="307189"/>
                      <a:pt x="126113" y="305761"/>
                      <a:pt x="126685" y="304522"/>
                    </a:cubicBezTo>
                    <a:cubicBezTo>
                      <a:pt x="127256" y="303284"/>
                      <a:pt x="126590" y="299569"/>
                      <a:pt x="123637" y="299569"/>
                    </a:cubicBezTo>
                    <a:cubicBezTo>
                      <a:pt x="120684" y="299569"/>
                      <a:pt x="113635" y="300712"/>
                      <a:pt x="113921" y="302236"/>
                    </a:cubicBezTo>
                    <a:cubicBezTo>
                      <a:pt x="114207" y="303665"/>
                      <a:pt x="108968" y="308618"/>
                      <a:pt x="107920" y="309666"/>
                    </a:cubicBezTo>
                    <a:cubicBezTo>
                      <a:pt x="106777" y="310714"/>
                      <a:pt x="103539" y="313000"/>
                      <a:pt x="103158" y="312333"/>
                    </a:cubicBezTo>
                    <a:cubicBezTo>
                      <a:pt x="102777" y="311666"/>
                      <a:pt x="100300" y="311476"/>
                      <a:pt x="98776" y="313666"/>
                    </a:cubicBezTo>
                    <a:cubicBezTo>
                      <a:pt x="97252" y="315857"/>
                      <a:pt x="87061" y="315476"/>
                      <a:pt x="85537" y="314428"/>
                    </a:cubicBezTo>
                    <a:cubicBezTo>
                      <a:pt x="84108" y="313381"/>
                      <a:pt x="80869" y="312428"/>
                      <a:pt x="80489" y="315381"/>
                    </a:cubicBezTo>
                    <a:lnTo>
                      <a:pt x="76107" y="313857"/>
                    </a:lnTo>
                    <a:cubicBezTo>
                      <a:pt x="72964" y="312714"/>
                      <a:pt x="72202" y="310999"/>
                      <a:pt x="74107" y="307856"/>
                    </a:cubicBezTo>
                    <a:cubicBezTo>
                      <a:pt x="75535" y="305475"/>
                      <a:pt x="73154" y="306618"/>
                      <a:pt x="71059" y="306999"/>
                    </a:cubicBezTo>
                    <a:lnTo>
                      <a:pt x="67725" y="307666"/>
                    </a:lnTo>
                    <a:cubicBezTo>
                      <a:pt x="68582" y="305380"/>
                      <a:pt x="71059" y="303475"/>
                      <a:pt x="73154" y="303475"/>
                    </a:cubicBezTo>
                    <a:lnTo>
                      <a:pt x="73916" y="302713"/>
                    </a:lnTo>
                    <a:lnTo>
                      <a:pt x="75250" y="301379"/>
                    </a:lnTo>
                    <a:cubicBezTo>
                      <a:pt x="75726" y="299379"/>
                      <a:pt x="75250" y="296712"/>
                      <a:pt x="74011" y="295474"/>
                    </a:cubicBezTo>
                    <a:lnTo>
                      <a:pt x="73726" y="295664"/>
                    </a:lnTo>
                    <a:lnTo>
                      <a:pt x="64986" y="299691"/>
                    </a:lnTo>
                    <a:lnTo>
                      <a:pt x="66296" y="299665"/>
                    </a:lnTo>
                    <a:cubicBezTo>
                      <a:pt x="67725" y="300998"/>
                      <a:pt x="67534" y="303189"/>
                      <a:pt x="66010" y="304427"/>
                    </a:cubicBezTo>
                    <a:cubicBezTo>
                      <a:pt x="64486" y="305666"/>
                      <a:pt x="59343" y="307475"/>
                      <a:pt x="58105" y="305761"/>
                    </a:cubicBezTo>
                    <a:cubicBezTo>
                      <a:pt x="56771" y="304046"/>
                      <a:pt x="53723" y="299474"/>
                      <a:pt x="54009" y="299284"/>
                    </a:cubicBezTo>
                    <a:cubicBezTo>
                      <a:pt x="54295" y="299093"/>
                      <a:pt x="55724" y="299093"/>
                      <a:pt x="56771" y="299855"/>
                    </a:cubicBezTo>
                    <a:lnTo>
                      <a:pt x="63757" y="299716"/>
                    </a:lnTo>
                    <a:lnTo>
                      <a:pt x="59283" y="292199"/>
                    </a:lnTo>
                    <a:cubicBezTo>
                      <a:pt x="58033" y="290163"/>
                      <a:pt x="57200" y="288901"/>
                      <a:pt x="57057" y="288901"/>
                    </a:cubicBezTo>
                    <a:cubicBezTo>
                      <a:pt x="56866" y="288901"/>
                      <a:pt x="54104" y="290711"/>
                      <a:pt x="52866" y="292997"/>
                    </a:cubicBezTo>
                    <a:cubicBezTo>
                      <a:pt x="51628" y="295283"/>
                      <a:pt x="48580" y="298617"/>
                      <a:pt x="48866" y="295378"/>
                    </a:cubicBezTo>
                    <a:lnTo>
                      <a:pt x="43722" y="295283"/>
                    </a:lnTo>
                    <a:lnTo>
                      <a:pt x="42293" y="295283"/>
                    </a:lnTo>
                    <a:cubicBezTo>
                      <a:pt x="40769" y="296236"/>
                      <a:pt x="38864" y="295759"/>
                      <a:pt x="38102" y="294331"/>
                    </a:cubicBezTo>
                    <a:cubicBezTo>
                      <a:pt x="37340" y="292902"/>
                      <a:pt x="33244" y="291664"/>
                      <a:pt x="31244" y="295855"/>
                    </a:cubicBezTo>
                    <a:lnTo>
                      <a:pt x="29530" y="299093"/>
                    </a:lnTo>
                    <a:cubicBezTo>
                      <a:pt x="29339" y="299379"/>
                      <a:pt x="27910" y="299474"/>
                      <a:pt x="27244" y="299284"/>
                    </a:cubicBezTo>
                    <a:lnTo>
                      <a:pt x="26577" y="299188"/>
                    </a:lnTo>
                    <a:cubicBezTo>
                      <a:pt x="26101" y="298617"/>
                      <a:pt x="25434" y="296902"/>
                      <a:pt x="25243" y="295378"/>
                    </a:cubicBezTo>
                    <a:cubicBezTo>
                      <a:pt x="25053" y="293854"/>
                      <a:pt x="25720" y="289282"/>
                      <a:pt x="28768" y="288235"/>
                    </a:cubicBezTo>
                    <a:cubicBezTo>
                      <a:pt x="31911" y="287187"/>
                      <a:pt x="29434" y="279091"/>
                      <a:pt x="30101" y="278233"/>
                    </a:cubicBezTo>
                    <a:cubicBezTo>
                      <a:pt x="30768" y="277281"/>
                      <a:pt x="32292" y="274614"/>
                      <a:pt x="31911" y="274233"/>
                    </a:cubicBezTo>
                    <a:lnTo>
                      <a:pt x="31625" y="274233"/>
                    </a:lnTo>
                    <a:lnTo>
                      <a:pt x="28291" y="274614"/>
                    </a:lnTo>
                    <a:cubicBezTo>
                      <a:pt x="25243" y="273280"/>
                      <a:pt x="21624" y="270899"/>
                      <a:pt x="20100" y="269470"/>
                    </a:cubicBezTo>
                    <a:lnTo>
                      <a:pt x="18576" y="270709"/>
                    </a:lnTo>
                    <a:lnTo>
                      <a:pt x="17719" y="271375"/>
                    </a:lnTo>
                    <a:cubicBezTo>
                      <a:pt x="18385" y="273852"/>
                      <a:pt x="17814" y="276328"/>
                      <a:pt x="16576" y="276805"/>
                    </a:cubicBezTo>
                    <a:cubicBezTo>
                      <a:pt x="15337" y="277281"/>
                      <a:pt x="11337" y="276995"/>
                      <a:pt x="12099" y="274328"/>
                    </a:cubicBezTo>
                    <a:lnTo>
                      <a:pt x="12480" y="272328"/>
                    </a:lnTo>
                    <a:cubicBezTo>
                      <a:pt x="12670" y="270994"/>
                      <a:pt x="12861" y="269470"/>
                      <a:pt x="12480" y="268137"/>
                    </a:cubicBezTo>
                    <a:cubicBezTo>
                      <a:pt x="11908" y="266232"/>
                      <a:pt x="11432" y="264041"/>
                      <a:pt x="9813" y="262898"/>
                    </a:cubicBezTo>
                    <a:lnTo>
                      <a:pt x="8194" y="261755"/>
                    </a:lnTo>
                    <a:cubicBezTo>
                      <a:pt x="5146" y="261469"/>
                      <a:pt x="2574" y="260803"/>
                      <a:pt x="2479" y="260231"/>
                    </a:cubicBezTo>
                    <a:cubicBezTo>
                      <a:pt x="2383" y="259755"/>
                      <a:pt x="3717" y="253564"/>
                      <a:pt x="5336" y="247563"/>
                    </a:cubicBezTo>
                    <a:lnTo>
                      <a:pt x="15242" y="247087"/>
                    </a:lnTo>
                    <a:lnTo>
                      <a:pt x="19052" y="246896"/>
                    </a:lnTo>
                    <a:cubicBezTo>
                      <a:pt x="22672" y="244991"/>
                      <a:pt x="24005" y="243181"/>
                      <a:pt x="22005" y="243086"/>
                    </a:cubicBezTo>
                    <a:cubicBezTo>
                      <a:pt x="20005" y="242896"/>
                      <a:pt x="16766" y="241086"/>
                      <a:pt x="20005" y="239562"/>
                    </a:cubicBezTo>
                    <a:lnTo>
                      <a:pt x="22195" y="238133"/>
                    </a:lnTo>
                    <a:lnTo>
                      <a:pt x="23910" y="236990"/>
                    </a:lnTo>
                    <a:cubicBezTo>
                      <a:pt x="25910" y="237181"/>
                      <a:pt x="29053" y="238419"/>
                      <a:pt x="30958" y="239752"/>
                    </a:cubicBezTo>
                    <a:lnTo>
                      <a:pt x="32673" y="237847"/>
                    </a:lnTo>
                    <a:cubicBezTo>
                      <a:pt x="33054" y="237466"/>
                      <a:pt x="30958" y="235847"/>
                      <a:pt x="30673" y="234704"/>
                    </a:cubicBezTo>
                    <a:cubicBezTo>
                      <a:pt x="30387" y="233466"/>
                      <a:pt x="30577" y="232037"/>
                      <a:pt x="33244" y="233371"/>
                    </a:cubicBezTo>
                    <a:lnTo>
                      <a:pt x="34197" y="233847"/>
                    </a:lnTo>
                    <a:cubicBezTo>
                      <a:pt x="37531" y="232799"/>
                      <a:pt x="36578" y="230608"/>
                      <a:pt x="32197" y="229180"/>
                    </a:cubicBezTo>
                    <a:lnTo>
                      <a:pt x="29149" y="228513"/>
                    </a:lnTo>
                    <a:lnTo>
                      <a:pt x="28101" y="228322"/>
                    </a:lnTo>
                    <a:cubicBezTo>
                      <a:pt x="26672" y="228989"/>
                      <a:pt x="25815" y="228894"/>
                      <a:pt x="26101" y="228132"/>
                    </a:cubicBezTo>
                    <a:cubicBezTo>
                      <a:pt x="26482" y="227275"/>
                      <a:pt x="26386" y="224703"/>
                      <a:pt x="25053" y="224417"/>
                    </a:cubicBezTo>
                    <a:cubicBezTo>
                      <a:pt x="23815" y="224036"/>
                      <a:pt x="20481" y="222417"/>
                      <a:pt x="20862" y="221655"/>
                    </a:cubicBezTo>
                    <a:cubicBezTo>
                      <a:pt x="21243" y="220893"/>
                      <a:pt x="20386" y="218607"/>
                      <a:pt x="18100" y="218416"/>
                    </a:cubicBezTo>
                    <a:cubicBezTo>
                      <a:pt x="15814" y="218226"/>
                      <a:pt x="16766" y="225560"/>
                      <a:pt x="15623" y="226132"/>
                    </a:cubicBezTo>
                    <a:cubicBezTo>
                      <a:pt x="14575" y="226703"/>
                      <a:pt x="10480" y="227751"/>
                      <a:pt x="9146" y="227370"/>
                    </a:cubicBezTo>
                    <a:cubicBezTo>
                      <a:pt x="7813" y="226989"/>
                      <a:pt x="4955" y="224322"/>
                      <a:pt x="5146" y="223274"/>
                    </a:cubicBezTo>
                    <a:lnTo>
                      <a:pt x="5812" y="222512"/>
                    </a:lnTo>
                    <a:cubicBezTo>
                      <a:pt x="6098" y="222131"/>
                      <a:pt x="7527" y="222036"/>
                      <a:pt x="8099" y="222322"/>
                    </a:cubicBezTo>
                    <a:lnTo>
                      <a:pt x="9241" y="222798"/>
                    </a:lnTo>
                    <a:cubicBezTo>
                      <a:pt x="11051" y="224131"/>
                      <a:pt x="12290" y="222893"/>
                      <a:pt x="11908" y="220036"/>
                    </a:cubicBezTo>
                    <a:cubicBezTo>
                      <a:pt x="11527" y="217178"/>
                      <a:pt x="15337" y="210796"/>
                      <a:pt x="17814" y="212130"/>
                    </a:cubicBezTo>
                    <a:cubicBezTo>
                      <a:pt x="20291" y="213463"/>
                      <a:pt x="24386" y="208034"/>
                      <a:pt x="23624" y="207844"/>
                    </a:cubicBezTo>
                    <a:cubicBezTo>
                      <a:pt x="22862" y="207653"/>
                      <a:pt x="20862" y="206320"/>
                      <a:pt x="21243" y="205558"/>
                    </a:cubicBezTo>
                    <a:lnTo>
                      <a:pt x="21529" y="205558"/>
                    </a:lnTo>
                    <a:cubicBezTo>
                      <a:pt x="25720" y="205843"/>
                      <a:pt x="27244" y="202795"/>
                      <a:pt x="29339" y="200890"/>
                    </a:cubicBezTo>
                    <a:lnTo>
                      <a:pt x="30292" y="200033"/>
                    </a:lnTo>
                    <a:cubicBezTo>
                      <a:pt x="29530" y="197557"/>
                      <a:pt x="29720" y="195271"/>
                      <a:pt x="30673" y="194890"/>
                    </a:cubicBezTo>
                    <a:cubicBezTo>
                      <a:pt x="31530" y="194509"/>
                      <a:pt x="35816" y="194128"/>
                      <a:pt x="37531" y="195080"/>
                    </a:cubicBezTo>
                    <a:cubicBezTo>
                      <a:pt x="39150" y="196128"/>
                      <a:pt x="37054" y="200986"/>
                      <a:pt x="38483" y="202033"/>
                    </a:cubicBezTo>
                    <a:cubicBezTo>
                      <a:pt x="39912" y="203176"/>
                      <a:pt x="43817" y="205939"/>
                      <a:pt x="44198" y="205748"/>
                    </a:cubicBezTo>
                    <a:cubicBezTo>
                      <a:pt x="44579" y="205558"/>
                      <a:pt x="45056" y="204415"/>
                      <a:pt x="44579" y="203653"/>
                    </a:cubicBezTo>
                    <a:cubicBezTo>
                      <a:pt x="44103" y="202891"/>
                      <a:pt x="43341" y="199271"/>
                      <a:pt x="43055" y="197557"/>
                    </a:cubicBezTo>
                    <a:cubicBezTo>
                      <a:pt x="42769" y="195842"/>
                      <a:pt x="42674" y="189651"/>
                      <a:pt x="47818" y="187079"/>
                    </a:cubicBezTo>
                    <a:lnTo>
                      <a:pt x="53818" y="190508"/>
                    </a:lnTo>
                    <a:lnTo>
                      <a:pt x="56104" y="191842"/>
                    </a:lnTo>
                    <a:cubicBezTo>
                      <a:pt x="57819" y="187936"/>
                      <a:pt x="59724" y="184603"/>
                      <a:pt x="60391" y="184126"/>
                    </a:cubicBezTo>
                    <a:cubicBezTo>
                      <a:pt x="61058" y="183650"/>
                      <a:pt x="63534" y="185079"/>
                      <a:pt x="65725" y="187365"/>
                    </a:cubicBezTo>
                    <a:lnTo>
                      <a:pt x="68011" y="189079"/>
                    </a:lnTo>
                    <a:lnTo>
                      <a:pt x="69535" y="190222"/>
                    </a:lnTo>
                    <a:cubicBezTo>
                      <a:pt x="70868" y="188413"/>
                      <a:pt x="72678" y="186222"/>
                      <a:pt x="73535" y="185269"/>
                    </a:cubicBezTo>
                    <a:lnTo>
                      <a:pt x="74392" y="185174"/>
                    </a:lnTo>
                    <a:lnTo>
                      <a:pt x="77726" y="184984"/>
                    </a:lnTo>
                    <a:cubicBezTo>
                      <a:pt x="81441" y="185841"/>
                      <a:pt x="83632" y="186603"/>
                      <a:pt x="82489" y="186793"/>
                    </a:cubicBezTo>
                    <a:cubicBezTo>
                      <a:pt x="81346" y="186984"/>
                      <a:pt x="77726" y="189270"/>
                      <a:pt x="77726" y="191365"/>
                    </a:cubicBezTo>
                    <a:cubicBezTo>
                      <a:pt x="77726" y="193461"/>
                      <a:pt x="78583" y="199462"/>
                      <a:pt x="79726" y="197652"/>
                    </a:cubicBezTo>
                    <a:cubicBezTo>
                      <a:pt x="80774" y="195842"/>
                      <a:pt x="84108" y="192604"/>
                      <a:pt x="84870" y="194223"/>
                    </a:cubicBezTo>
                    <a:lnTo>
                      <a:pt x="85918" y="195271"/>
                    </a:lnTo>
                    <a:cubicBezTo>
                      <a:pt x="88204" y="197652"/>
                      <a:pt x="95538" y="197271"/>
                      <a:pt x="97348" y="194699"/>
                    </a:cubicBezTo>
                    <a:lnTo>
                      <a:pt x="97729" y="194128"/>
                    </a:lnTo>
                    <a:cubicBezTo>
                      <a:pt x="97633" y="193366"/>
                      <a:pt x="96967" y="191365"/>
                      <a:pt x="96109" y="189746"/>
                    </a:cubicBezTo>
                    <a:cubicBezTo>
                      <a:pt x="95252" y="188127"/>
                      <a:pt x="93824" y="182983"/>
                      <a:pt x="94871" y="182126"/>
                    </a:cubicBezTo>
                    <a:cubicBezTo>
                      <a:pt x="95919" y="181269"/>
                      <a:pt x="100015" y="178888"/>
                      <a:pt x="99634" y="180221"/>
                    </a:cubicBezTo>
                    <a:cubicBezTo>
                      <a:pt x="99253" y="181555"/>
                      <a:pt x="100015" y="184698"/>
                      <a:pt x="102110" y="184222"/>
                    </a:cubicBezTo>
                    <a:cubicBezTo>
                      <a:pt x="104206" y="183745"/>
                      <a:pt x="110492" y="180507"/>
                      <a:pt x="110397" y="178602"/>
                    </a:cubicBezTo>
                    <a:lnTo>
                      <a:pt x="110683" y="176602"/>
                    </a:lnTo>
                    <a:cubicBezTo>
                      <a:pt x="110778" y="175840"/>
                      <a:pt x="111826" y="174697"/>
                      <a:pt x="112683" y="174601"/>
                    </a:cubicBezTo>
                    <a:lnTo>
                      <a:pt x="113635" y="174506"/>
                    </a:lnTo>
                    <a:cubicBezTo>
                      <a:pt x="114778" y="175173"/>
                      <a:pt x="120303" y="178221"/>
                      <a:pt x="125923" y="181174"/>
                    </a:cubicBezTo>
                    <a:lnTo>
                      <a:pt x="130876" y="180126"/>
                    </a:lnTo>
                    <a:lnTo>
                      <a:pt x="133448" y="179554"/>
                    </a:lnTo>
                    <a:cubicBezTo>
                      <a:pt x="135067" y="180697"/>
                      <a:pt x="134400" y="182031"/>
                      <a:pt x="132114" y="182507"/>
                    </a:cubicBezTo>
                    <a:cubicBezTo>
                      <a:pt x="129733" y="182983"/>
                      <a:pt x="132685" y="187651"/>
                      <a:pt x="137067" y="186222"/>
                    </a:cubicBezTo>
                    <a:lnTo>
                      <a:pt x="138400" y="183936"/>
                    </a:lnTo>
                    <a:lnTo>
                      <a:pt x="139829" y="181555"/>
                    </a:lnTo>
                    <a:cubicBezTo>
                      <a:pt x="138686" y="177459"/>
                      <a:pt x="139448" y="174887"/>
                      <a:pt x="141449" y="175744"/>
                    </a:cubicBezTo>
                    <a:cubicBezTo>
                      <a:pt x="143449" y="176602"/>
                      <a:pt x="150783" y="180031"/>
                      <a:pt x="153355" y="181078"/>
                    </a:cubicBezTo>
                    <a:lnTo>
                      <a:pt x="154593" y="180602"/>
                    </a:lnTo>
                    <a:cubicBezTo>
                      <a:pt x="155355" y="180316"/>
                      <a:pt x="156022" y="180126"/>
                      <a:pt x="156784" y="179840"/>
                    </a:cubicBezTo>
                    <a:lnTo>
                      <a:pt x="157165" y="179650"/>
                    </a:lnTo>
                    <a:cubicBezTo>
                      <a:pt x="157450" y="179364"/>
                      <a:pt x="159736" y="180412"/>
                      <a:pt x="162118" y="182126"/>
                    </a:cubicBezTo>
                    <a:cubicBezTo>
                      <a:pt x="164594" y="183745"/>
                      <a:pt x="159832" y="194128"/>
                      <a:pt x="159927" y="194604"/>
                    </a:cubicBezTo>
                    <a:lnTo>
                      <a:pt x="160117" y="194604"/>
                    </a:lnTo>
                    <a:lnTo>
                      <a:pt x="162118" y="194985"/>
                    </a:lnTo>
                    <a:cubicBezTo>
                      <a:pt x="164308" y="195271"/>
                      <a:pt x="167642" y="193651"/>
                      <a:pt x="169642" y="191270"/>
                    </a:cubicBezTo>
                    <a:lnTo>
                      <a:pt x="169738" y="189175"/>
                    </a:lnTo>
                    <a:lnTo>
                      <a:pt x="169833" y="186889"/>
                    </a:lnTo>
                    <a:cubicBezTo>
                      <a:pt x="170785" y="184793"/>
                      <a:pt x="172691" y="182221"/>
                      <a:pt x="174024" y="181269"/>
                    </a:cubicBezTo>
                    <a:cubicBezTo>
                      <a:pt x="175358" y="180316"/>
                      <a:pt x="168500" y="176506"/>
                      <a:pt x="167547" y="176506"/>
                    </a:cubicBezTo>
                    <a:cubicBezTo>
                      <a:pt x="166594" y="176506"/>
                      <a:pt x="163832" y="175173"/>
                      <a:pt x="165833" y="173649"/>
                    </a:cubicBezTo>
                    <a:lnTo>
                      <a:pt x="171983" y="167235"/>
                    </a:lnTo>
                    <a:lnTo>
                      <a:pt x="167833" y="168506"/>
                    </a:lnTo>
                    <a:cubicBezTo>
                      <a:pt x="165261" y="168506"/>
                      <a:pt x="157832" y="171744"/>
                      <a:pt x="157641" y="175745"/>
                    </a:cubicBezTo>
                    <a:lnTo>
                      <a:pt x="152784" y="176697"/>
                    </a:lnTo>
                    <a:lnTo>
                      <a:pt x="151069" y="177078"/>
                    </a:lnTo>
                    <a:cubicBezTo>
                      <a:pt x="147830" y="175173"/>
                      <a:pt x="146592" y="173459"/>
                      <a:pt x="148307" y="173173"/>
                    </a:cubicBezTo>
                    <a:cubicBezTo>
                      <a:pt x="150021" y="172887"/>
                      <a:pt x="154498" y="171077"/>
                      <a:pt x="154212" y="169839"/>
                    </a:cubicBezTo>
                    <a:cubicBezTo>
                      <a:pt x="153831" y="168410"/>
                      <a:pt x="162023" y="165172"/>
                      <a:pt x="165738" y="165553"/>
                    </a:cubicBezTo>
                    <a:lnTo>
                      <a:pt x="172199" y="167009"/>
                    </a:lnTo>
                    <a:lnTo>
                      <a:pt x="172500" y="166696"/>
                    </a:lnTo>
                    <a:lnTo>
                      <a:pt x="172500" y="166029"/>
                    </a:lnTo>
                    <a:cubicBezTo>
                      <a:pt x="172500" y="165648"/>
                      <a:pt x="172309" y="165172"/>
                      <a:pt x="172500" y="164981"/>
                    </a:cubicBezTo>
                    <a:cubicBezTo>
                      <a:pt x="174024" y="163838"/>
                      <a:pt x="175548" y="162219"/>
                      <a:pt x="177358" y="161933"/>
                    </a:cubicBezTo>
                    <a:cubicBezTo>
                      <a:pt x="179834" y="161552"/>
                      <a:pt x="182406" y="161838"/>
                      <a:pt x="184025" y="159742"/>
                    </a:cubicBezTo>
                    <a:cubicBezTo>
                      <a:pt x="185740" y="157456"/>
                      <a:pt x="187264" y="158314"/>
                      <a:pt x="189740" y="159457"/>
                    </a:cubicBezTo>
                    <a:lnTo>
                      <a:pt x="191645" y="160409"/>
                    </a:lnTo>
                    <a:cubicBezTo>
                      <a:pt x="194789" y="160028"/>
                      <a:pt x="194408" y="157361"/>
                      <a:pt x="190788" y="154408"/>
                    </a:cubicBezTo>
                    <a:lnTo>
                      <a:pt x="190312" y="150122"/>
                    </a:lnTo>
                    <a:lnTo>
                      <a:pt x="190026" y="147360"/>
                    </a:lnTo>
                    <a:cubicBezTo>
                      <a:pt x="187550" y="148693"/>
                      <a:pt x="185168" y="148312"/>
                      <a:pt x="184692" y="146503"/>
                    </a:cubicBezTo>
                    <a:lnTo>
                      <a:pt x="184216" y="144883"/>
                    </a:lnTo>
                    <a:lnTo>
                      <a:pt x="184216" y="144788"/>
                    </a:lnTo>
                    <a:cubicBezTo>
                      <a:pt x="183549" y="144788"/>
                      <a:pt x="182216" y="143264"/>
                      <a:pt x="181168" y="141264"/>
                    </a:cubicBezTo>
                    <a:lnTo>
                      <a:pt x="180215" y="139454"/>
                    </a:lnTo>
                    <a:cubicBezTo>
                      <a:pt x="179834" y="138787"/>
                      <a:pt x="181549" y="136311"/>
                      <a:pt x="182596" y="135644"/>
                    </a:cubicBezTo>
                    <a:lnTo>
                      <a:pt x="184120" y="134596"/>
                    </a:lnTo>
                    <a:cubicBezTo>
                      <a:pt x="185930" y="132977"/>
                      <a:pt x="187645" y="132787"/>
                      <a:pt x="187931" y="134025"/>
                    </a:cubicBezTo>
                    <a:cubicBezTo>
                      <a:pt x="188121" y="135263"/>
                      <a:pt x="191169" y="137835"/>
                      <a:pt x="194026" y="135930"/>
                    </a:cubicBezTo>
                    <a:cubicBezTo>
                      <a:pt x="196884" y="134025"/>
                      <a:pt x="203075" y="126405"/>
                      <a:pt x="205457" y="125357"/>
                    </a:cubicBezTo>
                    <a:lnTo>
                      <a:pt x="205837" y="126976"/>
                    </a:lnTo>
                    <a:cubicBezTo>
                      <a:pt x="206695" y="130405"/>
                      <a:pt x="207552" y="131072"/>
                      <a:pt x="211457" y="129167"/>
                    </a:cubicBezTo>
                    <a:cubicBezTo>
                      <a:pt x="214410" y="127643"/>
                      <a:pt x="217934" y="126691"/>
                      <a:pt x="221458" y="126119"/>
                    </a:cubicBezTo>
                    <a:cubicBezTo>
                      <a:pt x="223459" y="125738"/>
                      <a:pt x="226221" y="125071"/>
                      <a:pt x="227174" y="128405"/>
                    </a:cubicBezTo>
                    <a:cubicBezTo>
                      <a:pt x="227554" y="129929"/>
                      <a:pt x="231174" y="131167"/>
                      <a:pt x="233555" y="132120"/>
                    </a:cubicBezTo>
                    <a:cubicBezTo>
                      <a:pt x="234317" y="132406"/>
                      <a:pt x="236603" y="131929"/>
                      <a:pt x="236794" y="131358"/>
                    </a:cubicBezTo>
                    <a:cubicBezTo>
                      <a:pt x="238699" y="126786"/>
                      <a:pt x="244033" y="125929"/>
                      <a:pt x="248224" y="123833"/>
                    </a:cubicBezTo>
                    <a:lnTo>
                      <a:pt x="252129" y="121833"/>
                    </a:lnTo>
                    <a:cubicBezTo>
                      <a:pt x="251558" y="118118"/>
                      <a:pt x="250415" y="116118"/>
                      <a:pt x="249367" y="117356"/>
                    </a:cubicBezTo>
                    <a:cubicBezTo>
                      <a:pt x="248414" y="118594"/>
                      <a:pt x="244890" y="118594"/>
                      <a:pt x="243747" y="114689"/>
                    </a:cubicBezTo>
                    <a:lnTo>
                      <a:pt x="242128" y="111355"/>
                    </a:lnTo>
                    <a:cubicBezTo>
                      <a:pt x="241270" y="109736"/>
                      <a:pt x="239270" y="107641"/>
                      <a:pt x="237460" y="107355"/>
                    </a:cubicBezTo>
                    <a:lnTo>
                      <a:pt x="235936" y="107069"/>
                    </a:lnTo>
                    <a:cubicBezTo>
                      <a:pt x="233555" y="108879"/>
                      <a:pt x="232412" y="110593"/>
                      <a:pt x="233460" y="110879"/>
                    </a:cubicBezTo>
                    <a:cubicBezTo>
                      <a:pt x="234508" y="111260"/>
                      <a:pt x="236508" y="112498"/>
                      <a:pt x="235556" y="112879"/>
                    </a:cubicBezTo>
                    <a:cubicBezTo>
                      <a:pt x="234603" y="113260"/>
                      <a:pt x="232793" y="114880"/>
                      <a:pt x="234984" y="115165"/>
                    </a:cubicBezTo>
                    <a:lnTo>
                      <a:pt x="236032" y="115832"/>
                    </a:lnTo>
                    <a:lnTo>
                      <a:pt x="236794" y="116308"/>
                    </a:lnTo>
                    <a:cubicBezTo>
                      <a:pt x="236984" y="117547"/>
                      <a:pt x="236317" y="118499"/>
                      <a:pt x="235270" y="118404"/>
                    </a:cubicBezTo>
                    <a:lnTo>
                      <a:pt x="234508" y="118594"/>
                    </a:lnTo>
                    <a:lnTo>
                      <a:pt x="231079" y="119452"/>
                    </a:lnTo>
                    <a:cubicBezTo>
                      <a:pt x="227364" y="120595"/>
                      <a:pt x="223268" y="122785"/>
                      <a:pt x="221840" y="124309"/>
                    </a:cubicBezTo>
                    <a:lnTo>
                      <a:pt x="219173" y="122976"/>
                    </a:lnTo>
                    <a:cubicBezTo>
                      <a:pt x="217934" y="122404"/>
                      <a:pt x="216220" y="122023"/>
                      <a:pt x="214791" y="122214"/>
                    </a:cubicBezTo>
                    <a:lnTo>
                      <a:pt x="209171" y="122595"/>
                    </a:lnTo>
                    <a:cubicBezTo>
                      <a:pt x="209648" y="119928"/>
                      <a:pt x="210600" y="117166"/>
                      <a:pt x="211267" y="116594"/>
                    </a:cubicBezTo>
                    <a:lnTo>
                      <a:pt x="211171" y="116118"/>
                    </a:lnTo>
                    <a:cubicBezTo>
                      <a:pt x="211076" y="115165"/>
                      <a:pt x="210505" y="114213"/>
                      <a:pt x="209743" y="113546"/>
                    </a:cubicBezTo>
                    <a:cubicBezTo>
                      <a:pt x="209362" y="113165"/>
                      <a:pt x="207838" y="113260"/>
                      <a:pt x="207361" y="113641"/>
                    </a:cubicBezTo>
                    <a:lnTo>
                      <a:pt x="205742" y="114689"/>
                    </a:lnTo>
                    <a:cubicBezTo>
                      <a:pt x="203837" y="116308"/>
                      <a:pt x="199837" y="113451"/>
                      <a:pt x="196789" y="108403"/>
                    </a:cubicBezTo>
                    <a:lnTo>
                      <a:pt x="190883" y="109641"/>
                    </a:lnTo>
                    <a:lnTo>
                      <a:pt x="186311" y="110593"/>
                    </a:lnTo>
                    <a:cubicBezTo>
                      <a:pt x="181168" y="113451"/>
                      <a:pt x="174881" y="113832"/>
                      <a:pt x="172405" y="111355"/>
                    </a:cubicBezTo>
                    <a:lnTo>
                      <a:pt x="169738" y="110212"/>
                    </a:lnTo>
                    <a:lnTo>
                      <a:pt x="166975" y="109069"/>
                    </a:lnTo>
                    <a:cubicBezTo>
                      <a:pt x="162689" y="108784"/>
                      <a:pt x="162308" y="105831"/>
                      <a:pt x="165928" y="102497"/>
                    </a:cubicBezTo>
                    <a:lnTo>
                      <a:pt x="172119" y="104783"/>
                    </a:lnTo>
                    <a:lnTo>
                      <a:pt x="173929" y="105450"/>
                    </a:lnTo>
                    <a:cubicBezTo>
                      <a:pt x="177262" y="103354"/>
                      <a:pt x="180596" y="100783"/>
                      <a:pt x="181263" y="99830"/>
                    </a:cubicBezTo>
                    <a:cubicBezTo>
                      <a:pt x="182025" y="98878"/>
                      <a:pt x="188883" y="101926"/>
                      <a:pt x="192502" y="104116"/>
                    </a:cubicBezTo>
                    <a:lnTo>
                      <a:pt x="198217" y="99925"/>
                    </a:lnTo>
                    <a:lnTo>
                      <a:pt x="199170" y="99259"/>
                    </a:lnTo>
                    <a:cubicBezTo>
                      <a:pt x="200599" y="98116"/>
                      <a:pt x="200123" y="97068"/>
                      <a:pt x="198122" y="96973"/>
                    </a:cubicBezTo>
                    <a:cubicBezTo>
                      <a:pt x="196122" y="96782"/>
                      <a:pt x="189835" y="95925"/>
                      <a:pt x="191169" y="95449"/>
                    </a:cubicBezTo>
                    <a:cubicBezTo>
                      <a:pt x="192502" y="94972"/>
                      <a:pt x="195265" y="92496"/>
                      <a:pt x="194408" y="90781"/>
                    </a:cubicBezTo>
                    <a:cubicBezTo>
                      <a:pt x="193550" y="89162"/>
                      <a:pt x="192502" y="84209"/>
                      <a:pt x="194884" y="85066"/>
                    </a:cubicBezTo>
                    <a:lnTo>
                      <a:pt x="196408" y="85828"/>
                    </a:lnTo>
                    <a:lnTo>
                      <a:pt x="198979" y="87067"/>
                    </a:lnTo>
                    <a:cubicBezTo>
                      <a:pt x="200980" y="89162"/>
                      <a:pt x="202599" y="91258"/>
                      <a:pt x="202504" y="91829"/>
                    </a:cubicBezTo>
                    <a:lnTo>
                      <a:pt x="202408" y="92305"/>
                    </a:lnTo>
                    <a:lnTo>
                      <a:pt x="202313" y="93067"/>
                    </a:lnTo>
                    <a:cubicBezTo>
                      <a:pt x="202123" y="93829"/>
                      <a:pt x="203361" y="94210"/>
                      <a:pt x="205075" y="93829"/>
                    </a:cubicBezTo>
                    <a:lnTo>
                      <a:pt x="205933" y="93067"/>
                    </a:lnTo>
                    <a:cubicBezTo>
                      <a:pt x="206600" y="92401"/>
                      <a:pt x="205837" y="91067"/>
                      <a:pt x="206123" y="90019"/>
                    </a:cubicBezTo>
                    <a:lnTo>
                      <a:pt x="206695" y="87352"/>
                    </a:lnTo>
                    <a:cubicBezTo>
                      <a:pt x="209171" y="87924"/>
                      <a:pt x="210600" y="89638"/>
                      <a:pt x="209838" y="91258"/>
                    </a:cubicBezTo>
                    <a:cubicBezTo>
                      <a:pt x="209076" y="92877"/>
                      <a:pt x="206885" y="97258"/>
                      <a:pt x="206885" y="97544"/>
                    </a:cubicBezTo>
                    <a:cubicBezTo>
                      <a:pt x="206885" y="97830"/>
                      <a:pt x="208219" y="98306"/>
                      <a:pt x="210028" y="98306"/>
                    </a:cubicBezTo>
                    <a:cubicBezTo>
                      <a:pt x="211743" y="98306"/>
                      <a:pt x="215458" y="97258"/>
                      <a:pt x="214696" y="95925"/>
                    </a:cubicBezTo>
                    <a:lnTo>
                      <a:pt x="214791" y="94972"/>
                    </a:lnTo>
                    <a:lnTo>
                      <a:pt x="214982" y="93448"/>
                    </a:lnTo>
                    <a:lnTo>
                      <a:pt x="218478" y="91547"/>
                    </a:lnTo>
                    <a:lnTo>
                      <a:pt x="223649" y="94877"/>
                    </a:lnTo>
                    <a:lnTo>
                      <a:pt x="220328" y="90541"/>
                    </a:lnTo>
                    <a:lnTo>
                      <a:pt x="224792" y="88114"/>
                    </a:lnTo>
                    <a:lnTo>
                      <a:pt x="219649" y="86305"/>
                    </a:lnTo>
                    <a:cubicBezTo>
                      <a:pt x="218887" y="86019"/>
                      <a:pt x="216696" y="86876"/>
                      <a:pt x="216601" y="87352"/>
                    </a:cubicBezTo>
                    <a:cubicBezTo>
                      <a:pt x="216506" y="88305"/>
                      <a:pt x="217267" y="90305"/>
                      <a:pt x="217744" y="90305"/>
                    </a:cubicBezTo>
                    <a:lnTo>
                      <a:pt x="220220" y="90400"/>
                    </a:lnTo>
                    <a:lnTo>
                      <a:pt x="220328" y="90541"/>
                    </a:lnTo>
                    <a:lnTo>
                      <a:pt x="218478" y="91547"/>
                    </a:lnTo>
                    <a:lnTo>
                      <a:pt x="218029" y="91258"/>
                    </a:lnTo>
                    <a:cubicBezTo>
                      <a:pt x="215267" y="90115"/>
                      <a:pt x="210981" y="87924"/>
                      <a:pt x="210505" y="87352"/>
                    </a:cubicBezTo>
                    <a:cubicBezTo>
                      <a:pt x="210124" y="86781"/>
                      <a:pt x="211362" y="84590"/>
                      <a:pt x="214124" y="83638"/>
                    </a:cubicBezTo>
                    <a:cubicBezTo>
                      <a:pt x="216886" y="82685"/>
                      <a:pt x="224221" y="79828"/>
                      <a:pt x="224125" y="79542"/>
                    </a:cubicBezTo>
                    <a:cubicBezTo>
                      <a:pt x="224030" y="79256"/>
                      <a:pt x="221935" y="78494"/>
                      <a:pt x="219458" y="78494"/>
                    </a:cubicBezTo>
                    <a:lnTo>
                      <a:pt x="217458" y="77923"/>
                    </a:lnTo>
                    <a:cubicBezTo>
                      <a:pt x="215267" y="77256"/>
                      <a:pt x="213267" y="76018"/>
                      <a:pt x="211362" y="74779"/>
                    </a:cubicBezTo>
                    <a:lnTo>
                      <a:pt x="210981" y="74494"/>
                    </a:lnTo>
                    <a:cubicBezTo>
                      <a:pt x="211171" y="73541"/>
                      <a:pt x="212124" y="72684"/>
                      <a:pt x="213172" y="72684"/>
                    </a:cubicBezTo>
                    <a:lnTo>
                      <a:pt x="214029" y="72874"/>
                    </a:lnTo>
                    <a:lnTo>
                      <a:pt x="216982" y="73446"/>
                    </a:lnTo>
                    <a:cubicBezTo>
                      <a:pt x="220316" y="73636"/>
                      <a:pt x="225840" y="71541"/>
                      <a:pt x="229364" y="68969"/>
                    </a:cubicBezTo>
                    <a:lnTo>
                      <a:pt x="234412" y="70398"/>
                    </a:lnTo>
                    <a:lnTo>
                      <a:pt x="238508" y="71636"/>
                    </a:lnTo>
                    <a:cubicBezTo>
                      <a:pt x="243557" y="70969"/>
                      <a:pt x="246509" y="71446"/>
                      <a:pt x="244985" y="72589"/>
                    </a:cubicBezTo>
                    <a:cubicBezTo>
                      <a:pt x="243557" y="73827"/>
                      <a:pt x="242509" y="76684"/>
                      <a:pt x="245938" y="76399"/>
                    </a:cubicBezTo>
                    <a:cubicBezTo>
                      <a:pt x="249367" y="76113"/>
                      <a:pt x="252986" y="69160"/>
                      <a:pt x="253272" y="68874"/>
                    </a:cubicBezTo>
                    <a:cubicBezTo>
                      <a:pt x="253653" y="68588"/>
                      <a:pt x="257082" y="67540"/>
                      <a:pt x="260130" y="67064"/>
                    </a:cubicBezTo>
                    <a:lnTo>
                      <a:pt x="262892" y="67445"/>
                    </a:lnTo>
                    <a:cubicBezTo>
                      <a:pt x="265559" y="67826"/>
                      <a:pt x="268226" y="68779"/>
                      <a:pt x="270798" y="69445"/>
                    </a:cubicBezTo>
                    <a:lnTo>
                      <a:pt x="271179" y="69541"/>
                    </a:lnTo>
                    <a:cubicBezTo>
                      <a:pt x="272132" y="69636"/>
                      <a:pt x="272893" y="70874"/>
                      <a:pt x="272893" y="72208"/>
                    </a:cubicBezTo>
                    <a:cubicBezTo>
                      <a:pt x="272893" y="73636"/>
                      <a:pt x="274417" y="78208"/>
                      <a:pt x="276227" y="77256"/>
                    </a:cubicBezTo>
                    <a:cubicBezTo>
                      <a:pt x="278037" y="76303"/>
                      <a:pt x="282609" y="74684"/>
                      <a:pt x="282990" y="75256"/>
                    </a:cubicBezTo>
                    <a:cubicBezTo>
                      <a:pt x="283371" y="75922"/>
                      <a:pt x="285657" y="77542"/>
                      <a:pt x="286133" y="75732"/>
                    </a:cubicBezTo>
                    <a:cubicBezTo>
                      <a:pt x="286609" y="73827"/>
                      <a:pt x="285657" y="69445"/>
                      <a:pt x="285562" y="67255"/>
                    </a:cubicBezTo>
                    <a:cubicBezTo>
                      <a:pt x="285466" y="65064"/>
                      <a:pt x="287371" y="61063"/>
                      <a:pt x="288705" y="62111"/>
                    </a:cubicBezTo>
                    <a:cubicBezTo>
                      <a:pt x="290039" y="63159"/>
                      <a:pt x="295373" y="64111"/>
                      <a:pt x="297277" y="61444"/>
                    </a:cubicBezTo>
                    <a:lnTo>
                      <a:pt x="298897" y="61159"/>
                    </a:lnTo>
                    <a:cubicBezTo>
                      <a:pt x="304898" y="60016"/>
                      <a:pt x="311470" y="60492"/>
                      <a:pt x="316994" y="58587"/>
                    </a:cubicBezTo>
                    <a:cubicBezTo>
                      <a:pt x="321566" y="56968"/>
                      <a:pt x="324138" y="56872"/>
                      <a:pt x="327376" y="59920"/>
                    </a:cubicBezTo>
                    <a:lnTo>
                      <a:pt x="329377" y="61825"/>
                    </a:lnTo>
                    <a:cubicBezTo>
                      <a:pt x="331091" y="60111"/>
                      <a:pt x="333091" y="57920"/>
                      <a:pt x="333853" y="57063"/>
                    </a:cubicBezTo>
                    <a:lnTo>
                      <a:pt x="334711" y="56968"/>
                    </a:lnTo>
                    <a:lnTo>
                      <a:pt x="341188" y="56015"/>
                    </a:lnTo>
                    <a:cubicBezTo>
                      <a:pt x="348617" y="55063"/>
                      <a:pt x="354904" y="55253"/>
                      <a:pt x="355190" y="56396"/>
                    </a:cubicBezTo>
                    <a:cubicBezTo>
                      <a:pt x="355475" y="57539"/>
                      <a:pt x="358142" y="60492"/>
                      <a:pt x="360714" y="60587"/>
                    </a:cubicBezTo>
                    <a:cubicBezTo>
                      <a:pt x="363191" y="60682"/>
                      <a:pt x="367382" y="54682"/>
                      <a:pt x="369477" y="53158"/>
                    </a:cubicBezTo>
                    <a:lnTo>
                      <a:pt x="371191" y="51729"/>
                    </a:lnTo>
                    <a:cubicBezTo>
                      <a:pt x="373763" y="49538"/>
                      <a:pt x="374430" y="52586"/>
                      <a:pt x="375573" y="53348"/>
                    </a:cubicBezTo>
                    <a:cubicBezTo>
                      <a:pt x="378431" y="55348"/>
                      <a:pt x="380335" y="56396"/>
                      <a:pt x="381478" y="52205"/>
                    </a:cubicBezTo>
                    <a:cubicBezTo>
                      <a:pt x="382050" y="49919"/>
                      <a:pt x="384050" y="50395"/>
                      <a:pt x="386241" y="51348"/>
                    </a:cubicBezTo>
                    <a:cubicBezTo>
                      <a:pt x="389194" y="52586"/>
                      <a:pt x="393004" y="55634"/>
                      <a:pt x="394528" y="49824"/>
                    </a:cubicBezTo>
                    <a:cubicBezTo>
                      <a:pt x="394718" y="49157"/>
                      <a:pt x="398909" y="48681"/>
                      <a:pt x="401005" y="48967"/>
                    </a:cubicBezTo>
                    <a:cubicBezTo>
                      <a:pt x="407101" y="49824"/>
                      <a:pt x="408339" y="49919"/>
                      <a:pt x="412340" y="48586"/>
                    </a:cubicBezTo>
                    <a:cubicBezTo>
                      <a:pt x="414625" y="47824"/>
                      <a:pt x="416435" y="46490"/>
                      <a:pt x="419388" y="48300"/>
                    </a:cubicBezTo>
                    <a:cubicBezTo>
                      <a:pt x="420721" y="49062"/>
                      <a:pt x="424436" y="47157"/>
                      <a:pt x="427103" y="46490"/>
                    </a:cubicBezTo>
                    <a:lnTo>
                      <a:pt x="431580" y="45347"/>
                    </a:lnTo>
                    <a:cubicBezTo>
                      <a:pt x="432818" y="48300"/>
                      <a:pt x="434723" y="50014"/>
                      <a:pt x="435771" y="49252"/>
                    </a:cubicBezTo>
                    <a:cubicBezTo>
                      <a:pt x="436724" y="48490"/>
                      <a:pt x="440152" y="47347"/>
                      <a:pt x="440438" y="49062"/>
                    </a:cubicBezTo>
                    <a:cubicBezTo>
                      <a:pt x="440629" y="50681"/>
                      <a:pt x="441772" y="52967"/>
                      <a:pt x="442343" y="50586"/>
                    </a:cubicBezTo>
                    <a:cubicBezTo>
                      <a:pt x="442915" y="48300"/>
                      <a:pt x="447582" y="43537"/>
                      <a:pt x="448630" y="44776"/>
                    </a:cubicBezTo>
                    <a:cubicBezTo>
                      <a:pt x="449773" y="45919"/>
                      <a:pt x="455107" y="47538"/>
                      <a:pt x="457774" y="45252"/>
                    </a:cubicBezTo>
                    <a:lnTo>
                      <a:pt x="460250" y="44585"/>
                    </a:lnTo>
                    <a:cubicBezTo>
                      <a:pt x="464822" y="43347"/>
                      <a:pt x="469775" y="42966"/>
                      <a:pt x="474538" y="42394"/>
                    </a:cubicBezTo>
                    <a:cubicBezTo>
                      <a:pt x="481491" y="41442"/>
                      <a:pt x="488920" y="44204"/>
                      <a:pt x="495588" y="40680"/>
                    </a:cubicBezTo>
                    <a:cubicBezTo>
                      <a:pt x="495874" y="40585"/>
                      <a:pt x="497207" y="41156"/>
                      <a:pt x="497207" y="41442"/>
                    </a:cubicBezTo>
                    <a:cubicBezTo>
                      <a:pt x="496731" y="46109"/>
                      <a:pt x="502636" y="44490"/>
                      <a:pt x="505113" y="46300"/>
                    </a:cubicBezTo>
                    <a:cubicBezTo>
                      <a:pt x="506351" y="47252"/>
                      <a:pt x="510923" y="45157"/>
                      <a:pt x="513971" y="44490"/>
                    </a:cubicBezTo>
                    <a:lnTo>
                      <a:pt x="514352" y="44395"/>
                    </a:lnTo>
                    <a:cubicBezTo>
                      <a:pt x="514828" y="44395"/>
                      <a:pt x="514352" y="45823"/>
                      <a:pt x="513400" y="47538"/>
                    </a:cubicBezTo>
                    <a:cubicBezTo>
                      <a:pt x="512352" y="49252"/>
                      <a:pt x="512542" y="54110"/>
                      <a:pt x="516162" y="54491"/>
                    </a:cubicBezTo>
                    <a:cubicBezTo>
                      <a:pt x="519782" y="54872"/>
                      <a:pt x="529021" y="52777"/>
                      <a:pt x="529973" y="52777"/>
                    </a:cubicBezTo>
                    <a:lnTo>
                      <a:pt x="530831" y="52777"/>
                    </a:lnTo>
                    <a:lnTo>
                      <a:pt x="531688" y="52777"/>
                    </a:lnTo>
                    <a:cubicBezTo>
                      <a:pt x="532640" y="52777"/>
                      <a:pt x="536545" y="54872"/>
                      <a:pt x="540260" y="57444"/>
                    </a:cubicBezTo>
                    <a:lnTo>
                      <a:pt x="543213" y="53824"/>
                    </a:lnTo>
                    <a:lnTo>
                      <a:pt x="545690" y="50872"/>
                    </a:lnTo>
                    <a:cubicBezTo>
                      <a:pt x="541879" y="48967"/>
                      <a:pt x="538450" y="46109"/>
                      <a:pt x="538260" y="44490"/>
                    </a:cubicBezTo>
                    <a:cubicBezTo>
                      <a:pt x="537974" y="42871"/>
                      <a:pt x="540736" y="39727"/>
                      <a:pt x="545023" y="41728"/>
                    </a:cubicBezTo>
                    <a:lnTo>
                      <a:pt x="549309" y="38203"/>
                    </a:lnTo>
                    <a:cubicBezTo>
                      <a:pt x="549881" y="37727"/>
                      <a:pt x="552928" y="39061"/>
                      <a:pt x="554738" y="39727"/>
                    </a:cubicBezTo>
                    <a:lnTo>
                      <a:pt x="556929" y="40394"/>
                    </a:lnTo>
                    <a:cubicBezTo>
                      <a:pt x="558262" y="39156"/>
                      <a:pt x="559786" y="37822"/>
                      <a:pt x="560358" y="37441"/>
                    </a:cubicBezTo>
                    <a:cubicBezTo>
                      <a:pt x="560929" y="37060"/>
                      <a:pt x="563787" y="36394"/>
                      <a:pt x="565501" y="36870"/>
                    </a:cubicBezTo>
                    <a:cubicBezTo>
                      <a:pt x="567216" y="37346"/>
                      <a:pt x="573312" y="35155"/>
                      <a:pt x="574931" y="34012"/>
                    </a:cubicBezTo>
                    <a:cubicBezTo>
                      <a:pt x="576550" y="32869"/>
                      <a:pt x="585504" y="35251"/>
                      <a:pt x="590267" y="34489"/>
                    </a:cubicBezTo>
                    <a:lnTo>
                      <a:pt x="592934" y="32869"/>
                    </a:lnTo>
                    <a:cubicBezTo>
                      <a:pt x="593791" y="32298"/>
                      <a:pt x="595982" y="31726"/>
                      <a:pt x="596172" y="31917"/>
                    </a:cubicBezTo>
                    <a:lnTo>
                      <a:pt x="599410" y="36108"/>
                    </a:lnTo>
                    <a:cubicBezTo>
                      <a:pt x="605125" y="36013"/>
                      <a:pt x="611317" y="36203"/>
                      <a:pt x="613222" y="36394"/>
                    </a:cubicBezTo>
                    <a:lnTo>
                      <a:pt x="614746" y="35917"/>
                    </a:lnTo>
                    <a:cubicBezTo>
                      <a:pt x="625604" y="32488"/>
                      <a:pt x="636082" y="30298"/>
                      <a:pt x="643892" y="32012"/>
                    </a:cubicBezTo>
                    <a:lnTo>
                      <a:pt x="648655" y="33060"/>
                    </a:lnTo>
                    <a:cubicBezTo>
                      <a:pt x="652465" y="31631"/>
                      <a:pt x="658084" y="31060"/>
                      <a:pt x="661228" y="31726"/>
                    </a:cubicBezTo>
                    <a:lnTo>
                      <a:pt x="663990" y="31250"/>
                    </a:lnTo>
                    <a:lnTo>
                      <a:pt x="666562" y="30869"/>
                    </a:lnTo>
                    <a:cubicBezTo>
                      <a:pt x="669038" y="29059"/>
                      <a:pt x="674086" y="27250"/>
                      <a:pt x="677706" y="26964"/>
                    </a:cubicBezTo>
                    <a:lnTo>
                      <a:pt x="681325" y="28774"/>
                    </a:lnTo>
                    <a:cubicBezTo>
                      <a:pt x="684088" y="30202"/>
                      <a:pt x="689326" y="30393"/>
                      <a:pt x="692184" y="29155"/>
                    </a:cubicBezTo>
                    <a:cubicBezTo>
                      <a:pt x="696851" y="27154"/>
                      <a:pt x="700090" y="27440"/>
                      <a:pt x="704757" y="28964"/>
                    </a:cubicBezTo>
                    <a:cubicBezTo>
                      <a:pt x="707900" y="29917"/>
                      <a:pt x="712377" y="27440"/>
                      <a:pt x="716282" y="27631"/>
                    </a:cubicBezTo>
                    <a:lnTo>
                      <a:pt x="723998" y="27916"/>
                    </a:lnTo>
                    <a:cubicBezTo>
                      <a:pt x="728760" y="26869"/>
                      <a:pt x="733713" y="25916"/>
                      <a:pt x="734951" y="25821"/>
                    </a:cubicBezTo>
                    <a:cubicBezTo>
                      <a:pt x="736190" y="25726"/>
                      <a:pt x="740190" y="25916"/>
                      <a:pt x="739428" y="26583"/>
                    </a:cubicBezTo>
                    <a:cubicBezTo>
                      <a:pt x="738666" y="27250"/>
                      <a:pt x="738380" y="29059"/>
                      <a:pt x="739809" y="29726"/>
                    </a:cubicBezTo>
                    <a:lnTo>
                      <a:pt x="740381" y="29440"/>
                    </a:lnTo>
                    <a:lnTo>
                      <a:pt x="742476" y="28393"/>
                    </a:lnTo>
                    <a:cubicBezTo>
                      <a:pt x="744476" y="26869"/>
                      <a:pt x="746572" y="25916"/>
                      <a:pt x="747048" y="26488"/>
                    </a:cubicBezTo>
                    <a:lnTo>
                      <a:pt x="747524" y="26964"/>
                    </a:lnTo>
                    <a:cubicBezTo>
                      <a:pt x="749239" y="28774"/>
                      <a:pt x="743048" y="30012"/>
                      <a:pt x="746667" y="31536"/>
                    </a:cubicBezTo>
                    <a:lnTo>
                      <a:pt x="748953" y="32488"/>
                    </a:lnTo>
                    <a:cubicBezTo>
                      <a:pt x="749620" y="30393"/>
                      <a:pt x="750382" y="28297"/>
                      <a:pt x="750667" y="27916"/>
                    </a:cubicBezTo>
                    <a:lnTo>
                      <a:pt x="750858" y="27916"/>
                    </a:lnTo>
                    <a:lnTo>
                      <a:pt x="753239" y="28012"/>
                    </a:lnTo>
                    <a:cubicBezTo>
                      <a:pt x="755906" y="28202"/>
                      <a:pt x="758954" y="27631"/>
                      <a:pt x="760002" y="26678"/>
                    </a:cubicBezTo>
                    <a:cubicBezTo>
                      <a:pt x="761145" y="25726"/>
                      <a:pt x="764288" y="26297"/>
                      <a:pt x="764669" y="30107"/>
                    </a:cubicBezTo>
                    <a:lnTo>
                      <a:pt x="770670" y="26678"/>
                    </a:lnTo>
                    <a:cubicBezTo>
                      <a:pt x="772384" y="25726"/>
                      <a:pt x="776004" y="25154"/>
                      <a:pt x="777337" y="25916"/>
                    </a:cubicBezTo>
                    <a:cubicBezTo>
                      <a:pt x="779624" y="27250"/>
                      <a:pt x="780671" y="27250"/>
                      <a:pt x="782100" y="25535"/>
                    </a:cubicBezTo>
                    <a:cubicBezTo>
                      <a:pt x="783910" y="23440"/>
                      <a:pt x="785053" y="23821"/>
                      <a:pt x="787815" y="25154"/>
                    </a:cubicBezTo>
                    <a:lnTo>
                      <a:pt x="791244" y="26869"/>
                    </a:lnTo>
                    <a:cubicBezTo>
                      <a:pt x="791625" y="24011"/>
                      <a:pt x="794387" y="22868"/>
                      <a:pt x="797340" y="24297"/>
                    </a:cubicBezTo>
                    <a:cubicBezTo>
                      <a:pt x="800293" y="25726"/>
                      <a:pt x="812104" y="27535"/>
                      <a:pt x="816961" y="25154"/>
                    </a:cubicBezTo>
                    <a:lnTo>
                      <a:pt x="822581" y="25249"/>
                    </a:lnTo>
                    <a:cubicBezTo>
                      <a:pt x="825915" y="25345"/>
                      <a:pt x="829249" y="24392"/>
                      <a:pt x="832583" y="24392"/>
                    </a:cubicBezTo>
                    <a:cubicBezTo>
                      <a:pt x="835821" y="24392"/>
                      <a:pt x="839155" y="25440"/>
                      <a:pt x="842393" y="25249"/>
                    </a:cubicBezTo>
                    <a:lnTo>
                      <a:pt x="845536" y="25059"/>
                    </a:lnTo>
                    <a:cubicBezTo>
                      <a:pt x="848680" y="24202"/>
                      <a:pt x="854585" y="23154"/>
                      <a:pt x="858681" y="22868"/>
                    </a:cubicBezTo>
                    <a:lnTo>
                      <a:pt x="860967" y="23630"/>
                    </a:lnTo>
                    <a:lnTo>
                      <a:pt x="864301" y="24678"/>
                    </a:lnTo>
                    <a:cubicBezTo>
                      <a:pt x="867063" y="23916"/>
                      <a:pt x="870968" y="23916"/>
                      <a:pt x="873064" y="24583"/>
                    </a:cubicBezTo>
                    <a:cubicBezTo>
                      <a:pt x="875159" y="25345"/>
                      <a:pt x="883065" y="24011"/>
                      <a:pt x="885637" y="24297"/>
                    </a:cubicBezTo>
                    <a:lnTo>
                      <a:pt x="888304" y="23440"/>
                    </a:lnTo>
                    <a:cubicBezTo>
                      <a:pt x="889923" y="22963"/>
                      <a:pt x="892590" y="24773"/>
                      <a:pt x="894876" y="25154"/>
                    </a:cubicBezTo>
                    <a:cubicBezTo>
                      <a:pt x="895352" y="25249"/>
                      <a:pt x="896305" y="23916"/>
                      <a:pt x="897067" y="23249"/>
                    </a:cubicBezTo>
                    <a:lnTo>
                      <a:pt x="897638" y="22678"/>
                    </a:lnTo>
                    <a:cubicBezTo>
                      <a:pt x="898305" y="22011"/>
                      <a:pt x="901258" y="21249"/>
                      <a:pt x="904306" y="20963"/>
                    </a:cubicBezTo>
                    <a:cubicBezTo>
                      <a:pt x="907354" y="20677"/>
                      <a:pt x="915355" y="25630"/>
                      <a:pt x="917545" y="26297"/>
                    </a:cubicBezTo>
                    <a:cubicBezTo>
                      <a:pt x="919736" y="26964"/>
                      <a:pt x="927261" y="26773"/>
                      <a:pt x="928214" y="26011"/>
                    </a:cubicBezTo>
                    <a:cubicBezTo>
                      <a:pt x="929261" y="25249"/>
                      <a:pt x="932500" y="23535"/>
                      <a:pt x="932785" y="24297"/>
                    </a:cubicBezTo>
                    <a:cubicBezTo>
                      <a:pt x="932976" y="24964"/>
                      <a:pt x="934024" y="26678"/>
                      <a:pt x="934881" y="26964"/>
                    </a:cubicBezTo>
                    <a:lnTo>
                      <a:pt x="935071" y="26773"/>
                    </a:lnTo>
                    <a:cubicBezTo>
                      <a:pt x="937739" y="24392"/>
                      <a:pt x="940501" y="23154"/>
                      <a:pt x="944882" y="23059"/>
                    </a:cubicBezTo>
                    <a:lnTo>
                      <a:pt x="948978" y="22963"/>
                    </a:lnTo>
                    <a:cubicBezTo>
                      <a:pt x="953359" y="21154"/>
                      <a:pt x="957741" y="19725"/>
                      <a:pt x="958693" y="19915"/>
                    </a:cubicBezTo>
                    <a:lnTo>
                      <a:pt x="958693" y="20106"/>
                    </a:lnTo>
                    <a:cubicBezTo>
                      <a:pt x="958884" y="23630"/>
                      <a:pt x="960408" y="24583"/>
                      <a:pt x="964123" y="22201"/>
                    </a:cubicBezTo>
                    <a:lnTo>
                      <a:pt x="964599" y="21916"/>
                    </a:lnTo>
                    <a:cubicBezTo>
                      <a:pt x="965266" y="21820"/>
                      <a:pt x="968885" y="22011"/>
                      <a:pt x="972695" y="22297"/>
                    </a:cubicBezTo>
                    <a:cubicBezTo>
                      <a:pt x="976410" y="22582"/>
                      <a:pt x="987650" y="20201"/>
                      <a:pt x="989554" y="21154"/>
                    </a:cubicBezTo>
                    <a:cubicBezTo>
                      <a:pt x="991459" y="22201"/>
                      <a:pt x="997270" y="24583"/>
                      <a:pt x="997936" y="23916"/>
                    </a:cubicBezTo>
                    <a:cubicBezTo>
                      <a:pt x="998699" y="23344"/>
                      <a:pt x="1002223" y="21916"/>
                      <a:pt x="1003175" y="23059"/>
                    </a:cubicBezTo>
                    <a:cubicBezTo>
                      <a:pt x="1004128" y="24202"/>
                      <a:pt x="1011462" y="25059"/>
                      <a:pt x="1017177" y="22582"/>
                    </a:cubicBezTo>
                    <a:cubicBezTo>
                      <a:pt x="1022892" y="20106"/>
                      <a:pt x="1040990" y="22392"/>
                      <a:pt x="1041751" y="21820"/>
                    </a:cubicBezTo>
                    <a:cubicBezTo>
                      <a:pt x="1042514" y="21154"/>
                      <a:pt x="1045276" y="19534"/>
                      <a:pt x="1045847" y="19820"/>
                    </a:cubicBezTo>
                    <a:lnTo>
                      <a:pt x="1046419" y="20106"/>
                    </a:lnTo>
                    <a:cubicBezTo>
                      <a:pt x="1048419" y="20963"/>
                      <a:pt x="1048705" y="24106"/>
                      <a:pt x="1053086" y="21630"/>
                    </a:cubicBezTo>
                    <a:cubicBezTo>
                      <a:pt x="1055658" y="20201"/>
                      <a:pt x="1061468" y="22582"/>
                      <a:pt x="1065754" y="23344"/>
                    </a:cubicBezTo>
                    <a:cubicBezTo>
                      <a:pt x="1066802" y="23535"/>
                      <a:pt x="1067850" y="25154"/>
                      <a:pt x="1068517" y="25059"/>
                    </a:cubicBezTo>
                    <a:cubicBezTo>
                      <a:pt x="1071565" y="24297"/>
                      <a:pt x="1072136" y="19058"/>
                      <a:pt x="1077661" y="22201"/>
                    </a:cubicBezTo>
                    <a:lnTo>
                      <a:pt x="1079947" y="23535"/>
                    </a:lnTo>
                    <a:cubicBezTo>
                      <a:pt x="1083566" y="23344"/>
                      <a:pt x="1092329" y="22392"/>
                      <a:pt x="1099568" y="21439"/>
                    </a:cubicBezTo>
                    <a:lnTo>
                      <a:pt x="1106141" y="21344"/>
                    </a:lnTo>
                    <a:cubicBezTo>
                      <a:pt x="1111379" y="21249"/>
                      <a:pt x="1116618" y="20773"/>
                      <a:pt x="1122238" y="22392"/>
                    </a:cubicBezTo>
                    <a:lnTo>
                      <a:pt x="1125762" y="23440"/>
                    </a:lnTo>
                    <a:cubicBezTo>
                      <a:pt x="1131382" y="20868"/>
                      <a:pt x="1134620" y="20201"/>
                      <a:pt x="1132906" y="22011"/>
                    </a:cubicBezTo>
                    <a:cubicBezTo>
                      <a:pt x="1131191" y="23725"/>
                      <a:pt x="1137573" y="26297"/>
                      <a:pt x="1136906" y="27440"/>
                    </a:cubicBezTo>
                    <a:lnTo>
                      <a:pt x="1137001" y="28393"/>
                    </a:lnTo>
                    <a:lnTo>
                      <a:pt x="1137097" y="29536"/>
                    </a:lnTo>
                    <a:cubicBezTo>
                      <a:pt x="1137954" y="30679"/>
                      <a:pt x="1139192" y="31441"/>
                      <a:pt x="1139954" y="31060"/>
                    </a:cubicBezTo>
                    <a:cubicBezTo>
                      <a:pt x="1140716" y="30679"/>
                      <a:pt x="1142431" y="27154"/>
                      <a:pt x="1143098" y="24297"/>
                    </a:cubicBezTo>
                    <a:lnTo>
                      <a:pt x="1144812" y="22201"/>
                    </a:lnTo>
                    <a:cubicBezTo>
                      <a:pt x="1146431" y="20296"/>
                      <a:pt x="1148336" y="17248"/>
                      <a:pt x="1152908" y="20296"/>
                    </a:cubicBezTo>
                    <a:cubicBezTo>
                      <a:pt x="1154432" y="21249"/>
                      <a:pt x="1158623" y="19534"/>
                      <a:pt x="1161576" y="19058"/>
                    </a:cubicBezTo>
                    <a:lnTo>
                      <a:pt x="1164243" y="18677"/>
                    </a:lnTo>
                    <a:cubicBezTo>
                      <a:pt x="1167386" y="18963"/>
                      <a:pt x="1171387" y="19153"/>
                      <a:pt x="1173101" y="19153"/>
                    </a:cubicBezTo>
                    <a:cubicBezTo>
                      <a:pt x="1174816" y="19058"/>
                      <a:pt x="1181102" y="19344"/>
                      <a:pt x="1185008" y="18201"/>
                    </a:cubicBezTo>
                    <a:lnTo>
                      <a:pt x="1188722" y="20392"/>
                    </a:lnTo>
                    <a:lnTo>
                      <a:pt x="1193390" y="23154"/>
                    </a:lnTo>
                    <a:cubicBezTo>
                      <a:pt x="1195580" y="19820"/>
                      <a:pt x="1198247" y="18772"/>
                      <a:pt x="1199485" y="20868"/>
                    </a:cubicBezTo>
                    <a:lnTo>
                      <a:pt x="1200628" y="20963"/>
                    </a:lnTo>
                    <a:lnTo>
                      <a:pt x="1206629" y="21344"/>
                    </a:lnTo>
                    <a:cubicBezTo>
                      <a:pt x="1205962" y="17725"/>
                      <a:pt x="1205582" y="15248"/>
                      <a:pt x="1205772" y="15915"/>
                    </a:cubicBezTo>
                    <a:cubicBezTo>
                      <a:pt x="1205962" y="16582"/>
                      <a:pt x="1209868" y="18677"/>
                      <a:pt x="1213583" y="18201"/>
                    </a:cubicBezTo>
                    <a:lnTo>
                      <a:pt x="1216440" y="19153"/>
                    </a:lnTo>
                    <a:lnTo>
                      <a:pt x="1219869" y="20296"/>
                    </a:lnTo>
                    <a:cubicBezTo>
                      <a:pt x="1222726" y="19249"/>
                      <a:pt x="1225679" y="18296"/>
                      <a:pt x="1226441" y="18296"/>
                    </a:cubicBezTo>
                    <a:lnTo>
                      <a:pt x="1226727" y="17915"/>
                    </a:lnTo>
                    <a:lnTo>
                      <a:pt x="1227489" y="17058"/>
                    </a:lnTo>
                    <a:cubicBezTo>
                      <a:pt x="1228156" y="16010"/>
                      <a:pt x="1231204" y="14200"/>
                      <a:pt x="1234442" y="13057"/>
                    </a:cubicBezTo>
                    <a:lnTo>
                      <a:pt x="1235966" y="16677"/>
                    </a:lnTo>
                    <a:lnTo>
                      <a:pt x="1236252" y="17344"/>
                    </a:lnTo>
                    <a:cubicBezTo>
                      <a:pt x="1237871" y="18391"/>
                      <a:pt x="1241205" y="18868"/>
                      <a:pt x="1243586" y="19058"/>
                    </a:cubicBezTo>
                    <a:cubicBezTo>
                      <a:pt x="1245968" y="19249"/>
                      <a:pt x="1251778" y="21249"/>
                      <a:pt x="1252159" y="20392"/>
                    </a:cubicBezTo>
                    <a:cubicBezTo>
                      <a:pt x="1252540" y="19534"/>
                      <a:pt x="1255493" y="19820"/>
                      <a:pt x="1257969" y="22678"/>
                    </a:cubicBezTo>
                    <a:lnTo>
                      <a:pt x="1262351" y="20963"/>
                    </a:lnTo>
                    <a:cubicBezTo>
                      <a:pt x="1264541" y="20201"/>
                      <a:pt x="1266351" y="18772"/>
                      <a:pt x="1268637" y="18106"/>
                    </a:cubicBezTo>
                    <a:lnTo>
                      <a:pt x="1269875" y="17725"/>
                    </a:lnTo>
                    <a:cubicBezTo>
                      <a:pt x="1271494" y="18106"/>
                      <a:pt x="1274257" y="18391"/>
                      <a:pt x="1275971" y="18201"/>
                    </a:cubicBezTo>
                    <a:cubicBezTo>
                      <a:pt x="1277686" y="18010"/>
                      <a:pt x="1282448" y="20487"/>
                      <a:pt x="1283496" y="21725"/>
                    </a:cubicBezTo>
                    <a:cubicBezTo>
                      <a:pt x="1284449" y="22868"/>
                      <a:pt x="1289306" y="23821"/>
                      <a:pt x="1292068" y="21058"/>
                    </a:cubicBezTo>
                    <a:lnTo>
                      <a:pt x="1296831" y="21439"/>
                    </a:lnTo>
                    <a:cubicBezTo>
                      <a:pt x="1297974" y="21535"/>
                      <a:pt x="1299212" y="18201"/>
                      <a:pt x="1300736" y="18010"/>
                    </a:cubicBezTo>
                    <a:cubicBezTo>
                      <a:pt x="1302832" y="17725"/>
                      <a:pt x="1305213" y="19249"/>
                      <a:pt x="1307594" y="19439"/>
                    </a:cubicBezTo>
                    <a:lnTo>
                      <a:pt x="1313595" y="20011"/>
                    </a:lnTo>
                    <a:cubicBezTo>
                      <a:pt x="1319310" y="17248"/>
                      <a:pt x="1324549" y="16486"/>
                      <a:pt x="1325406" y="18391"/>
                    </a:cubicBezTo>
                    <a:cubicBezTo>
                      <a:pt x="1326168" y="20296"/>
                      <a:pt x="1330550" y="24964"/>
                      <a:pt x="1333312" y="24583"/>
                    </a:cubicBezTo>
                    <a:cubicBezTo>
                      <a:pt x="1336074" y="24202"/>
                      <a:pt x="1342265" y="19725"/>
                      <a:pt x="1343218" y="19820"/>
                    </a:cubicBezTo>
                    <a:lnTo>
                      <a:pt x="1343884" y="19439"/>
                    </a:lnTo>
                    <a:lnTo>
                      <a:pt x="1347504" y="17534"/>
                    </a:lnTo>
                    <a:cubicBezTo>
                      <a:pt x="1350361" y="19344"/>
                      <a:pt x="1355695" y="20392"/>
                      <a:pt x="1359220" y="19915"/>
                    </a:cubicBezTo>
                    <a:lnTo>
                      <a:pt x="1362458" y="19534"/>
                    </a:lnTo>
                    <a:cubicBezTo>
                      <a:pt x="1364077" y="19344"/>
                      <a:pt x="1365887" y="19344"/>
                      <a:pt x="1367507" y="19630"/>
                    </a:cubicBezTo>
                    <a:lnTo>
                      <a:pt x="1373317" y="20582"/>
                    </a:lnTo>
                    <a:cubicBezTo>
                      <a:pt x="1375984" y="18677"/>
                      <a:pt x="1378365" y="18296"/>
                      <a:pt x="1378746" y="19725"/>
                    </a:cubicBezTo>
                    <a:lnTo>
                      <a:pt x="1379032" y="20773"/>
                    </a:lnTo>
                    <a:lnTo>
                      <a:pt x="1379318" y="21725"/>
                    </a:lnTo>
                    <a:cubicBezTo>
                      <a:pt x="1379699" y="23154"/>
                      <a:pt x="1383699" y="22582"/>
                      <a:pt x="1388176" y="20487"/>
                    </a:cubicBezTo>
                    <a:lnTo>
                      <a:pt x="1391700" y="18487"/>
                    </a:lnTo>
                    <a:cubicBezTo>
                      <a:pt x="1392652" y="17915"/>
                      <a:pt x="1386842" y="16486"/>
                      <a:pt x="1391414" y="15343"/>
                    </a:cubicBezTo>
                    <a:cubicBezTo>
                      <a:pt x="1394367" y="14581"/>
                      <a:pt x="1394272" y="18106"/>
                      <a:pt x="1394748" y="18201"/>
                    </a:cubicBezTo>
                    <a:cubicBezTo>
                      <a:pt x="1398463" y="18963"/>
                      <a:pt x="1401511" y="24202"/>
                      <a:pt x="1406464" y="19534"/>
                    </a:cubicBezTo>
                    <a:cubicBezTo>
                      <a:pt x="1406940" y="19058"/>
                      <a:pt x="1410750" y="21439"/>
                      <a:pt x="1412845" y="21344"/>
                    </a:cubicBezTo>
                    <a:lnTo>
                      <a:pt x="1420275" y="20868"/>
                    </a:lnTo>
                    <a:cubicBezTo>
                      <a:pt x="1428467" y="20106"/>
                      <a:pt x="1437801" y="19534"/>
                      <a:pt x="1441135" y="19439"/>
                    </a:cubicBezTo>
                    <a:lnTo>
                      <a:pt x="1443421" y="20582"/>
                    </a:lnTo>
                    <a:cubicBezTo>
                      <a:pt x="1447517" y="22582"/>
                      <a:pt x="1448564" y="21630"/>
                      <a:pt x="1449041" y="18296"/>
                    </a:cubicBezTo>
                    <a:lnTo>
                      <a:pt x="1449136" y="18010"/>
                    </a:lnTo>
                    <a:cubicBezTo>
                      <a:pt x="1451326" y="17915"/>
                      <a:pt x="1456470" y="18487"/>
                      <a:pt x="1460470" y="19249"/>
                    </a:cubicBezTo>
                    <a:lnTo>
                      <a:pt x="1464090" y="19344"/>
                    </a:lnTo>
                    <a:cubicBezTo>
                      <a:pt x="1468757" y="19439"/>
                      <a:pt x="1473996" y="19439"/>
                      <a:pt x="1476949" y="20296"/>
                    </a:cubicBezTo>
                    <a:lnTo>
                      <a:pt x="1478377" y="20677"/>
                    </a:lnTo>
                    <a:cubicBezTo>
                      <a:pt x="1479997" y="20963"/>
                      <a:pt x="1480854" y="20296"/>
                      <a:pt x="1480187" y="19249"/>
                    </a:cubicBezTo>
                    <a:lnTo>
                      <a:pt x="1479901" y="18201"/>
                    </a:lnTo>
                    <a:cubicBezTo>
                      <a:pt x="1479806" y="18010"/>
                      <a:pt x="1481426" y="17153"/>
                      <a:pt x="1481807" y="17344"/>
                    </a:cubicBezTo>
                    <a:cubicBezTo>
                      <a:pt x="1483235" y="17820"/>
                      <a:pt x="1484759" y="18391"/>
                      <a:pt x="1485902" y="19344"/>
                    </a:cubicBezTo>
                    <a:cubicBezTo>
                      <a:pt x="1488188" y="21154"/>
                      <a:pt x="1490093" y="22868"/>
                      <a:pt x="1493236" y="20106"/>
                    </a:cubicBezTo>
                    <a:cubicBezTo>
                      <a:pt x="1494094" y="19344"/>
                      <a:pt x="1496475" y="19915"/>
                      <a:pt x="1497904" y="19344"/>
                    </a:cubicBezTo>
                    <a:cubicBezTo>
                      <a:pt x="1500380" y="18582"/>
                      <a:pt x="1502476" y="16867"/>
                      <a:pt x="1504667" y="19725"/>
                    </a:cubicBezTo>
                    <a:lnTo>
                      <a:pt x="1506000" y="21439"/>
                    </a:lnTo>
                    <a:cubicBezTo>
                      <a:pt x="1508191" y="22963"/>
                      <a:pt x="1511239" y="23630"/>
                      <a:pt x="1512668" y="22868"/>
                    </a:cubicBezTo>
                    <a:lnTo>
                      <a:pt x="1513525" y="22201"/>
                    </a:lnTo>
                    <a:cubicBezTo>
                      <a:pt x="1518097" y="18772"/>
                      <a:pt x="1523145" y="17820"/>
                      <a:pt x="1529336" y="19344"/>
                    </a:cubicBezTo>
                    <a:cubicBezTo>
                      <a:pt x="1533146" y="20296"/>
                      <a:pt x="1536956" y="22773"/>
                      <a:pt x="1541528" y="19630"/>
                    </a:cubicBezTo>
                    <a:cubicBezTo>
                      <a:pt x="1543338" y="18391"/>
                      <a:pt x="1547815" y="18677"/>
                      <a:pt x="1550196" y="19630"/>
                    </a:cubicBezTo>
                    <a:cubicBezTo>
                      <a:pt x="1552482" y="20487"/>
                      <a:pt x="1554387" y="22106"/>
                      <a:pt x="1556959" y="21439"/>
                    </a:cubicBezTo>
                    <a:lnTo>
                      <a:pt x="1559626" y="20773"/>
                    </a:lnTo>
                    <a:cubicBezTo>
                      <a:pt x="1562007" y="19630"/>
                      <a:pt x="1563626" y="17915"/>
                      <a:pt x="1563245" y="16867"/>
                    </a:cubicBezTo>
                    <a:cubicBezTo>
                      <a:pt x="1562959" y="15820"/>
                      <a:pt x="1563721" y="13153"/>
                      <a:pt x="1565817" y="13153"/>
                    </a:cubicBezTo>
                    <a:lnTo>
                      <a:pt x="1566769" y="13915"/>
                    </a:lnTo>
                    <a:lnTo>
                      <a:pt x="1568675" y="15439"/>
                    </a:lnTo>
                    <a:cubicBezTo>
                      <a:pt x="1570199" y="17629"/>
                      <a:pt x="1573532" y="19725"/>
                      <a:pt x="1576009" y="20106"/>
                    </a:cubicBezTo>
                    <a:cubicBezTo>
                      <a:pt x="1578485" y="20487"/>
                      <a:pt x="1586486" y="18201"/>
                      <a:pt x="1588868" y="17439"/>
                    </a:cubicBezTo>
                    <a:cubicBezTo>
                      <a:pt x="1591153" y="16677"/>
                      <a:pt x="1597916" y="20296"/>
                      <a:pt x="1599059" y="21439"/>
                    </a:cubicBezTo>
                    <a:cubicBezTo>
                      <a:pt x="1600202" y="22582"/>
                      <a:pt x="1605632" y="20773"/>
                      <a:pt x="1607251" y="21820"/>
                    </a:cubicBezTo>
                    <a:lnTo>
                      <a:pt x="1609823" y="19725"/>
                    </a:lnTo>
                    <a:lnTo>
                      <a:pt x="1611537" y="18296"/>
                    </a:lnTo>
                    <a:cubicBezTo>
                      <a:pt x="1614871" y="19820"/>
                      <a:pt x="1619157" y="21058"/>
                      <a:pt x="1620967" y="20963"/>
                    </a:cubicBezTo>
                    <a:cubicBezTo>
                      <a:pt x="1622872" y="20868"/>
                      <a:pt x="1626301" y="18391"/>
                      <a:pt x="1627444" y="20011"/>
                    </a:cubicBezTo>
                    <a:cubicBezTo>
                      <a:pt x="1628587" y="21630"/>
                      <a:pt x="1635254" y="20677"/>
                      <a:pt x="1637921" y="20011"/>
                    </a:cubicBezTo>
                    <a:cubicBezTo>
                      <a:pt x="1640588" y="19439"/>
                      <a:pt x="1649637" y="22582"/>
                      <a:pt x="1652494" y="22678"/>
                    </a:cubicBezTo>
                    <a:cubicBezTo>
                      <a:pt x="1655352" y="22773"/>
                      <a:pt x="1661257" y="20106"/>
                      <a:pt x="1662686" y="19344"/>
                    </a:cubicBezTo>
                    <a:lnTo>
                      <a:pt x="1662782" y="19439"/>
                    </a:lnTo>
                    <a:cubicBezTo>
                      <a:pt x="1665639" y="22201"/>
                      <a:pt x="1668496" y="19153"/>
                      <a:pt x="1670973" y="19534"/>
                    </a:cubicBezTo>
                    <a:lnTo>
                      <a:pt x="1673926" y="20011"/>
                    </a:lnTo>
                    <a:cubicBezTo>
                      <a:pt x="1676974" y="21820"/>
                      <a:pt x="1679641" y="20963"/>
                      <a:pt x="1679641" y="18010"/>
                    </a:cubicBezTo>
                    <a:lnTo>
                      <a:pt x="1684498" y="19249"/>
                    </a:lnTo>
                    <a:cubicBezTo>
                      <a:pt x="1687356" y="20011"/>
                      <a:pt x="1690499" y="19915"/>
                      <a:pt x="1693356" y="20487"/>
                    </a:cubicBezTo>
                    <a:cubicBezTo>
                      <a:pt x="1699357" y="21535"/>
                      <a:pt x="1704787" y="22678"/>
                      <a:pt x="1709264" y="18010"/>
                    </a:cubicBezTo>
                    <a:lnTo>
                      <a:pt x="1709835" y="17344"/>
                    </a:lnTo>
                    <a:cubicBezTo>
                      <a:pt x="1711264" y="17248"/>
                      <a:pt x="1716312" y="16867"/>
                      <a:pt x="1720884" y="16486"/>
                    </a:cubicBezTo>
                    <a:lnTo>
                      <a:pt x="1725075" y="18963"/>
                    </a:lnTo>
                    <a:lnTo>
                      <a:pt x="1728409" y="20963"/>
                    </a:lnTo>
                    <a:cubicBezTo>
                      <a:pt x="1729742" y="17534"/>
                      <a:pt x="1731362" y="15439"/>
                      <a:pt x="1732029" y="16391"/>
                    </a:cubicBezTo>
                    <a:cubicBezTo>
                      <a:pt x="1732790" y="17344"/>
                      <a:pt x="1736029" y="20582"/>
                      <a:pt x="1737743" y="21820"/>
                    </a:cubicBezTo>
                    <a:lnTo>
                      <a:pt x="1739744" y="19630"/>
                    </a:lnTo>
                    <a:lnTo>
                      <a:pt x="1746601" y="17439"/>
                    </a:lnTo>
                    <a:cubicBezTo>
                      <a:pt x="1749364" y="18677"/>
                      <a:pt x="1752221" y="19915"/>
                      <a:pt x="1754984" y="21249"/>
                    </a:cubicBezTo>
                    <a:cubicBezTo>
                      <a:pt x="1758698" y="23154"/>
                      <a:pt x="1761841" y="23916"/>
                      <a:pt x="1765461" y="20487"/>
                    </a:cubicBezTo>
                    <a:lnTo>
                      <a:pt x="1767652" y="18391"/>
                    </a:lnTo>
                    <a:cubicBezTo>
                      <a:pt x="1771938" y="18772"/>
                      <a:pt x="1776700" y="19534"/>
                      <a:pt x="1778415" y="20011"/>
                    </a:cubicBezTo>
                    <a:cubicBezTo>
                      <a:pt x="1780034" y="20487"/>
                      <a:pt x="1783368" y="16963"/>
                      <a:pt x="1784511" y="16772"/>
                    </a:cubicBezTo>
                    <a:lnTo>
                      <a:pt x="1784797" y="17058"/>
                    </a:lnTo>
                    <a:lnTo>
                      <a:pt x="1785654" y="18106"/>
                    </a:lnTo>
                    <a:cubicBezTo>
                      <a:pt x="1786321" y="19630"/>
                      <a:pt x="1788893" y="19820"/>
                      <a:pt x="1791464" y="18582"/>
                    </a:cubicBezTo>
                    <a:lnTo>
                      <a:pt x="1793941" y="18201"/>
                    </a:lnTo>
                    <a:cubicBezTo>
                      <a:pt x="1795846" y="17915"/>
                      <a:pt x="1798227" y="19439"/>
                      <a:pt x="1799941" y="18963"/>
                    </a:cubicBezTo>
                    <a:cubicBezTo>
                      <a:pt x="1802418" y="18296"/>
                      <a:pt x="1804228" y="15248"/>
                      <a:pt x="1807276" y="18391"/>
                    </a:cubicBezTo>
                    <a:cubicBezTo>
                      <a:pt x="1808800" y="19915"/>
                      <a:pt x="1810991" y="15534"/>
                      <a:pt x="1812896" y="18582"/>
                    </a:cubicBezTo>
                    <a:cubicBezTo>
                      <a:pt x="1813086" y="18868"/>
                      <a:pt x="1816896" y="18391"/>
                      <a:pt x="1816991" y="18010"/>
                    </a:cubicBezTo>
                    <a:cubicBezTo>
                      <a:pt x="1817848" y="12867"/>
                      <a:pt x="1820039" y="15343"/>
                      <a:pt x="1823468" y="16582"/>
                    </a:cubicBezTo>
                    <a:lnTo>
                      <a:pt x="1827373" y="17915"/>
                    </a:lnTo>
                    <a:cubicBezTo>
                      <a:pt x="1832613" y="17534"/>
                      <a:pt x="1839566" y="18201"/>
                      <a:pt x="1842899" y="19344"/>
                    </a:cubicBezTo>
                    <a:lnTo>
                      <a:pt x="1846138" y="16963"/>
                    </a:lnTo>
                    <a:cubicBezTo>
                      <a:pt x="1846329" y="16867"/>
                      <a:pt x="1848043" y="17629"/>
                      <a:pt x="1848043" y="17915"/>
                    </a:cubicBezTo>
                    <a:cubicBezTo>
                      <a:pt x="1848043" y="18868"/>
                      <a:pt x="1847852" y="20106"/>
                      <a:pt x="1847090" y="20677"/>
                    </a:cubicBezTo>
                    <a:lnTo>
                      <a:pt x="1846329" y="21249"/>
                    </a:lnTo>
                    <a:cubicBezTo>
                      <a:pt x="1844709" y="21439"/>
                      <a:pt x="1843947" y="22201"/>
                      <a:pt x="1844614" y="23059"/>
                    </a:cubicBezTo>
                    <a:cubicBezTo>
                      <a:pt x="1845280" y="23821"/>
                      <a:pt x="1851567" y="24297"/>
                      <a:pt x="1856139" y="21249"/>
                    </a:cubicBezTo>
                    <a:cubicBezTo>
                      <a:pt x="1860711" y="18201"/>
                      <a:pt x="1870617" y="8581"/>
                      <a:pt x="1870903" y="10009"/>
                    </a:cubicBezTo>
                    <a:cubicBezTo>
                      <a:pt x="1871189" y="11343"/>
                      <a:pt x="1875856" y="14105"/>
                      <a:pt x="1880809" y="14010"/>
                    </a:cubicBezTo>
                    <a:lnTo>
                      <a:pt x="1885095" y="14010"/>
                    </a:lnTo>
                    <a:cubicBezTo>
                      <a:pt x="1889572" y="14010"/>
                      <a:pt x="1893954" y="11438"/>
                      <a:pt x="1898335" y="14772"/>
                    </a:cubicBezTo>
                    <a:lnTo>
                      <a:pt x="1898811" y="15153"/>
                    </a:lnTo>
                    <a:cubicBezTo>
                      <a:pt x="1899859" y="14962"/>
                      <a:pt x="1906431" y="14391"/>
                      <a:pt x="1913384" y="13724"/>
                    </a:cubicBezTo>
                    <a:lnTo>
                      <a:pt x="1919575" y="12676"/>
                    </a:lnTo>
                    <a:cubicBezTo>
                      <a:pt x="1922243" y="12200"/>
                      <a:pt x="1924910" y="10867"/>
                      <a:pt x="1927576" y="10771"/>
                    </a:cubicBezTo>
                    <a:cubicBezTo>
                      <a:pt x="1929767" y="10771"/>
                      <a:pt x="1932148" y="12772"/>
                      <a:pt x="1934244" y="12581"/>
                    </a:cubicBezTo>
                    <a:lnTo>
                      <a:pt x="1936911" y="12295"/>
                    </a:lnTo>
                    <a:cubicBezTo>
                      <a:pt x="1940054" y="10771"/>
                      <a:pt x="1945198" y="9533"/>
                      <a:pt x="1948341" y="9533"/>
                    </a:cubicBezTo>
                    <a:cubicBezTo>
                      <a:pt x="1951484" y="9628"/>
                      <a:pt x="1959866" y="12581"/>
                      <a:pt x="1962533" y="9914"/>
                    </a:cubicBezTo>
                    <a:lnTo>
                      <a:pt x="1967296" y="10486"/>
                    </a:lnTo>
                    <a:lnTo>
                      <a:pt x="1969963" y="10771"/>
                    </a:lnTo>
                    <a:cubicBezTo>
                      <a:pt x="1973011" y="9724"/>
                      <a:pt x="1977202" y="8485"/>
                      <a:pt x="1979393" y="7914"/>
                    </a:cubicBezTo>
                    <a:lnTo>
                      <a:pt x="1980250" y="8581"/>
                    </a:lnTo>
                    <a:cubicBezTo>
                      <a:pt x="1984726" y="11724"/>
                      <a:pt x="1990156" y="9533"/>
                      <a:pt x="1994728" y="10771"/>
                    </a:cubicBezTo>
                    <a:lnTo>
                      <a:pt x="1999109" y="11914"/>
                    </a:lnTo>
                    <a:cubicBezTo>
                      <a:pt x="2003491" y="10962"/>
                      <a:pt x="2010444" y="11057"/>
                      <a:pt x="2014349" y="11914"/>
                    </a:cubicBezTo>
                    <a:lnTo>
                      <a:pt x="2018350" y="11819"/>
                    </a:lnTo>
                    <a:cubicBezTo>
                      <a:pt x="2020160" y="11819"/>
                      <a:pt x="2021969" y="13057"/>
                      <a:pt x="2023684" y="11438"/>
                    </a:cubicBezTo>
                    <a:lnTo>
                      <a:pt x="2037019" y="8962"/>
                    </a:lnTo>
                    <a:cubicBezTo>
                      <a:pt x="2037590" y="9057"/>
                      <a:pt x="2038257" y="9247"/>
                      <a:pt x="2038828" y="9343"/>
                    </a:cubicBezTo>
                    <a:cubicBezTo>
                      <a:pt x="2038924" y="9343"/>
                      <a:pt x="2046258" y="8390"/>
                      <a:pt x="2046448" y="8390"/>
                    </a:cubicBezTo>
                    <a:lnTo>
                      <a:pt x="2048735" y="8676"/>
                    </a:lnTo>
                    <a:cubicBezTo>
                      <a:pt x="2051401" y="8390"/>
                      <a:pt x="2055021" y="8581"/>
                      <a:pt x="2056831" y="9057"/>
                    </a:cubicBezTo>
                    <a:cubicBezTo>
                      <a:pt x="2058641" y="9533"/>
                      <a:pt x="2065022" y="7342"/>
                      <a:pt x="2066641" y="6676"/>
                    </a:cubicBezTo>
                    <a:cubicBezTo>
                      <a:pt x="2068261" y="6009"/>
                      <a:pt x="2075023" y="8104"/>
                      <a:pt x="2077881" y="8866"/>
                    </a:cubicBezTo>
                    <a:lnTo>
                      <a:pt x="2080739" y="7247"/>
                    </a:lnTo>
                    <a:cubicBezTo>
                      <a:pt x="2082548" y="6199"/>
                      <a:pt x="2085977" y="6676"/>
                      <a:pt x="2087406" y="5533"/>
                    </a:cubicBezTo>
                    <a:lnTo>
                      <a:pt x="2088739" y="4390"/>
                    </a:lnTo>
                    <a:cubicBezTo>
                      <a:pt x="2089501" y="2008"/>
                      <a:pt x="2090073" y="1342"/>
                      <a:pt x="2090073" y="2770"/>
                    </a:cubicBezTo>
                    <a:lnTo>
                      <a:pt x="2090644" y="3913"/>
                    </a:lnTo>
                    <a:cubicBezTo>
                      <a:pt x="2091121" y="4866"/>
                      <a:pt x="2092359" y="6009"/>
                      <a:pt x="2093502" y="6199"/>
                    </a:cubicBezTo>
                    <a:cubicBezTo>
                      <a:pt x="2095312" y="6580"/>
                      <a:pt x="2096741" y="2866"/>
                      <a:pt x="2099407" y="5914"/>
                    </a:cubicBezTo>
                    <a:lnTo>
                      <a:pt x="2100170" y="6771"/>
                    </a:lnTo>
                    <a:cubicBezTo>
                      <a:pt x="2103027" y="6580"/>
                      <a:pt x="2105599" y="5437"/>
                      <a:pt x="2105790" y="4199"/>
                    </a:cubicBezTo>
                    <a:cubicBezTo>
                      <a:pt x="2106075" y="2961"/>
                      <a:pt x="2108075" y="1913"/>
                      <a:pt x="2109981" y="3723"/>
                    </a:cubicBezTo>
                    <a:cubicBezTo>
                      <a:pt x="2111885" y="5533"/>
                      <a:pt x="2117886" y="9247"/>
                      <a:pt x="2119315" y="8200"/>
                    </a:cubicBezTo>
                    <a:cubicBezTo>
                      <a:pt x="2120744" y="7152"/>
                      <a:pt x="2124363" y="11343"/>
                      <a:pt x="2125220" y="13343"/>
                    </a:cubicBezTo>
                    <a:lnTo>
                      <a:pt x="2127602" y="12391"/>
                    </a:lnTo>
                    <a:cubicBezTo>
                      <a:pt x="2128745" y="11914"/>
                      <a:pt x="2128745" y="9533"/>
                      <a:pt x="2129221" y="7914"/>
                    </a:cubicBezTo>
                    <a:lnTo>
                      <a:pt x="2129316" y="7628"/>
                    </a:lnTo>
                    <a:cubicBezTo>
                      <a:pt x="2129507" y="7247"/>
                      <a:pt x="2133793" y="6104"/>
                      <a:pt x="2138936" y="4961"/>
                    </a:cubicBezTo>
                    <a:lnTo>
                      <a:pt x="2143603" y="4199"/>
                    </a:lnTo>
                    <a:lnTo>
                      <a:pt x="2148652" y="3437"/>
                    </a:lnTo>
                    <a:cubicBezTo>
                      <a:pt x="2154176" y="2485"/>
                      <a:pt x="2161130" y="1342"/>
                      <a:pt x="2164178" y="865"/>
                    </a:cubicBezTo>
                    <a:close/>
                    <a:moveTo>
                      <a:pt x="1888906" y="8"/>
                    </a:moveTo>
                    <a:cubicBezTo>
                      <a:pt x="1893287" y="-182"/>
                      <a:pt x="1897478" y="2675"/>
                      <a:pt x="1898335" y="6295"/>
                    </a:cubicBezTo>
                    <a:lnTo>
                      <a:pt x="1892716" y="4675"/>
                    </a:lnTo>
                    <a:lnTo>
                      <a:pt x="1887858" y="3247"/>
                    </a:lnTo>
                    <a:cubicBezTo>
                      <a:pt x="1886143" y="5533"/>
                      <a:pt x="1883762" y="8009"/>
                      <a:pt x="1882714" y="8581"/>
                    </a:cubicBezTo>
                    <a:lnTo>
                      <a:pt x="1881666" y="9057"/>
                    </a:lnTo>
                    <a:lnTo>
                      <a:pt x="1881286" y="9247"/>
                    </a:lnTo>
                    <a:cubicBezTo>
                      <a:pt x="1880333" y="9152"/>
                      <a:pt x="1879190" y="8295"/>
                      <a:pt x="1878809" y="7342"/>
                    </a:cubicBezTo>
                    <a:cubicBezTo>
                      <a:pt x="1878428" y="6390"/>
                      <a:pt x="1880904" y="3247"/>
                      <a:pt x="1883095" y="1532"/>
                    </a:cubicBezTo>
                    <a:lnTo>
                      <a:pt x="1885572" y="8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highlight>
                    <a:srgbClr val="000000"/>
                  </a:highlight>
                </a:endParaRPr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EEE50754-A4D4-2097-0D77-0B3140BE659D}"/>
                  </a:ext>
                </a:extLst>
              </p:cNvPr>
              <p:cNvSpPr/>
              <p:nvPr/>
            </p:nvSpPr>
            <p:spPr>
              <a:xfrm rot="1610830">
                <a:off x="8268983" y="1654103"/>
                <a:ext cx="822936" cy="318057"/>
              </a:xfrm>
              <a:custGeom>
                <a:avLst/>
                <a:gdLst>
                  <a:gd name="connsiteX0" fmla="*/ 115937 w 822936"/>
                  <a:gd name="connsiteY0" fmla="*/ 271700 h 318057"/>
                  <a:gd name="connsiteX1" fmla="*/ 127953 w 822936"/>
                  <a:gd name="connsiteY1" fmla="*/ 272418 h 318057"/>
                  <a:gd name="connsiteX2" fmla="*/ 120600 w 822936"/>
                  <a:gd name="connsiteY2" fmla="*/ 274390 h 318057"/>
                  <a:gd name="connsiteX3" fmla="*/ 122572 w 822936"/>
                  <a:gd name="connsiteY3" fmla="*/ 281744 h 318057"/>
                  <a:gd name="connsiteX4" fmla="*/ 118895 w 822936"/>
                  <a:gd name="connsiteY4" fmla="*/ 282730 h 318057"/>
                  <a:gd name="connsiteX5" fmla="*/ 116923 w 822936"/>
                  <a:gd name="connsiteY5" fmla="*/ 275376 h 318057"/>
                  <a:gd name="connsiteX6" fmla="*/ 113246 w 822936"/>
                  <a:gd name="connsiteY6" fmla="*/ 276362 h 318057"/>
                  <a:gd name="connsiteX7" fmla="*/ 105893 w 822936"/>
                  <a:gd name="connsiteY7" fmla="*/ 278334 h 318057"/>
                  <a:gd name="connsiteX8" fmla="*/ 102216 w 822936"/>
                  <a:gd name="connsiteY8" fmla="*/ 279320 h 318057"/>
                  <a:gd name="connsiteX9" fmla="*/ 94862 w 822936"/>
                  <a:gd name="connsiteY9" fmla="*/ 281293 h 318057"/>
                  <a:gd name="connsiteX10" fmla="*/ 93876 w 822936"/>
                  <a:gd name="connsiteY10" fmla="*/ 277616 h 318057"/>
                  <a:gd name="connsiteX11" fmla="*/ 101230 w 822936"/>
                  <a:gd name="connsiteY11" fmla="*/ 275644 h 318057"/>
                  <a:gd name="connsiteX12" fmla="*/ 104907 w 822936"/>
                  <a:gd name="connsiteY12" fmla="*/ 274658 h 318057"/>
                  <a:gd name="connsiteX13" fmla="*/ 112260 w 822936"/>
                  <a:gd name="connsiteY13" fmla="*/ 272686 h 318057"/>
                  <a:gd name="connsiteX14" fmla="*/ 64646 w 822936"/>
                  <a:gd name="connsiteY14" fmla="*/ 242102 h 318057"/>
                  <a:gd name="connsiteX15" fmla="*/ 69309 w 822936"/>
                  <a:gd name="connsiteY15" fmla="*/ 244793 h 318057"/>
                  <a:gd name="connsiteX16" fmla="*/ 65632 w 822936"/>
                  <a:gd name="connsiteY16" fmla="*/ 245779 h 318057"/>
                  <a:gd name="connsiteX17" fmla="*/ 58278 w 822936"/>
                  <a:gd name="connsiteY17" fmla="*/ 247751 h 318057"/>
                  <a:gd name="connsiteX18" fmla="*/ 53615 w 822936"/>
                  <a:gd name="connsiteY18" fmla="*/ 245060 h 318057"/>
                  <a:gd name="connsiteX19" fmla="*/ 57292 w 822936"/>
                  <a:gd name="connsiteY19" fmla="*/ 244074 h 318057"/>
                  <a:gd name="connsiteX20" fmla="*/ 32273 w 822936"/>
                  <a:gd name="connsiteY20" fmla="*/ 238960 h 318057"/>
                  <a:gd name="connsiteX21" fmla="*/ 33259 w 822936"/>
                  <a:gd name="connsiteY21" fmla="*/ 242637 h 318057"/>
                  <a:gd name="connsiteX22" fmla="*/ 40613 w 822936"/>
                  <a:gd name="connsiteY22" fmla="*/ 240664 h 318057"/>
                  <a:gd name="connsiteX23" fmla="*/ 44289 w 822936"/>
                  <a:gd name="connsiteY23" fmla="*/ 239678 h 318057"/>
                  <a:gd name="connsiteX24" fmla="*/ 46262 w 822936"/>
                  <a:gd name="connsiteY24" fmla="*/ 247032 h 318057"/>
                  <a:gd name="connsiteX25" fmla="*/ 42585 w 822936"/>
                  <a:gd name="connsiteY25" fmla="*/ 248019 h 318057"/>
                  <a:gd name="connsiteX26" fmla="*/ 35231 w 822936"/>
                  <a:gd name="connsiteY26" fmla="*/ 249991 h 318057"/>
                  <a:gd name="connsiteX27" fmla="*/ 29582 w 822936"/>
                  <a:gd name="connsiteY27" fmla="*/ 243623 h 318057"/>
                  <a:gd name="connsiteX28" fmla="*/ 28596 w 822936"/>
                  <a:gd name="connsiteY28" fmla="*/ 239946 h 318057"/>
                  <a:gd name="connsiteX29" fmla="*/ 3676 w 822936"/>
                  <a:gd name="connsiteY29" fmla="*/ 132332 h 318057"/>
                  <a:gd name="connsiteX30" fmla="*/ 5542 w 822936"/>
                  <a:gd name="connsiteY30" fmla="*/ 133409 h 318057"/>
                  <a:gd name="connsiteX31" fmla="*/ 0 w 822936"/>
                  <a:gd name="connsiteY31" fmla="*/ 133318 h 318057"/>
                  <a:gd name="connsiteX32" fmla="*/ 54434 w 822936"/>
                  <a:gd name="connsiteY32" fmla="*/ 130544 h 318057"/>
                  <a:gd name="connsiteX33" fmla="*/ 50756 w 822936"/>
                  <a:gd name="connsiteY33" fmla="*/ 131531 h 318057"/>
                  <a:gd name="connsiteX34" fmla="*/ 43403 w 822936"/>
                  <a:gd name="connsiteY34" fmla="*/ 133503 h 318057"/>
                  <a:gd name="connsiteX35" fmla="*/ 39726 w 822936"/>
                  <a:gd name="connsiteY35" fmla="*/ 134489 h 318057"/>
                  <a:gd name="connsiteX36" fmla="*/ 36050 w 822936"/>
                  <a:gd name="connsiteY36" fmla="*/ 135475 h 318057"/>
                  <a:gd name="connsiteX37" fmla="*/ 28696 w 822936"/>
                  <a:gd name="connsiteY37" fmla="*/ 137447 h 318057"/>
                  <a:gd name="connsiteX38" fmla="*/ 24033 w 822936"/>
                  <a:gd name="connsiteY38" fmla="*/ 134756 h 318057"/>
                  <a:gd name="connsiteX39" fmla="*/ 16679 w 822936"/>
                  <a:gd name="connsiteY39" fmla="*/ 136728 h 318057"/>
                  <a:gd name="connsiteX40" fmla="*/ 13003 w 822936"/>
                  <a:gd name="connsiteY40" fmla="*/ 137714 h 318057"/>
                  <a:gd name="connsiteX41" fmla="*/ 5542 w 822936"/>
                  <a:gd name="connsiteY41" fmla="*/ 133409 h 318057"/>
                  <a:gd name="connsiteX42" fmla="*/ 27709 w 822936"/>
                  <a:gd name="connsiteY42" fmla="*/ 133770 h 318057"/>
                  <a:gd name="connsiteX43" fmla="*/ 38740 w 822936"/>
                  <a:gd name="connsiteY43" fmla="*/ 130811 h 318057"/>
                  <a:gd name="connsiteX44" fmla="*/ 72816 w 822936"/>
                  <a:gd name="connsiteY44" fmla="*/ 125615 h 318057"/>
                  <a:gd name="connsiteX45" fmla="*/ 81156 w 822936"/>
                  <a:gd name="connsiteY45" fmla="*/ 127319 h 318057"/>
                  <a:gd name="connsiteX46" fmla="*/ 77479 w 822936"/>
                  <a:gd name="connsiteY46" fmla="*/ 128305 h 318057"/>
                  <a:gd name="connsiteX47" fmla="*/ 73802 w 822936"/>
                  <a:gd name="connsiteY47" fmla="*/ 129291 h 318057"/>
                  <a:gd name="connsiteX48" fmla="*/ 66448 w 822936"/>
                  <a:gd name="connsiteY48" fmla="*/ 131263 h 318057"/>
                  <a:gd name="connsiteX49" fmla="*/ 65462 w 822936"/>
                  <a:gd name="connsiteY49" fmla="*/ 127587 h 318057"/>
                  <a:gd name="connsiteX50" fmla="*/ 119896 w 822936"/>
                  <a:gd name="connsiteY50" fmla="*/ 124812 h 318057"/>
                  <a:gd name="connsiteX51" fmla="*/ 120882 w 822936"/>
                  <a:gd name="connsiteY51" fmla="*/ 128489 h 318057"/>
                  <a:gd name="connsiteX52" fmla="*/ 116220 w 822936"/>
                  <a:gd name="connsiteY52" fmla="*/ 125798 h 318057"/>
                  <a:gd name="connsiteX53" fmla="*/ 92187 w 822936"/>
                  <a:gd name="connsiteY53" fmla="*/ 124361 h 318057"/>
                  <a:gd name="connsiteX54" fmla="*/ 90481 w 822936"/>
                  <a:gd name="connsiteY54" fmla="*/ 132701 h 318057"/>
                  <a:gd name="connsiteX55" fmla="*/ 83128 w 822936"/>
                  <a:gd name="connsiteY55" fmla="*/ 134673 h 318057"/>
                  <a:gd name="connsiteX56" fmla="*/ 81156 w 822936"/>
                  <a:gd name="connsiteY56" fmla="*/ 127319 h 318057"/>
                  <a:gd name="connsiteX57" fmla="*/ 127250 w 822936"/>
                  <a:gd name="connsiteY57" fmla="*/ 122840 h 318057"/>
                  <a:gd name="connsiteX58" fmla="*/ 131913 w 822936"/>
                  <a:gd name="connsiteY58" fmla="*/ 125531 h 318057"/>
                  <a:gd name="connsiteX59" fmla="*/ 128236 w 822936"/>
                  <a:gd name="connsiteY59" fmla="*/ 126517 h 318057"/>
                  <a:gd name="connsiteX60" fmla="*/ 120882 w 822936"/>
                  <a:gd name="connsiteY60" fmla="*/ 128489 h 318057"/>
                  <a:gd name="connsiteX61" fmla="*/ 146621 w 822936"/>
                  <a:gd name="connsiteY61" fmla="*/ 121586 h 318057"/>
                  <a:gd name="connsiteX62" fmla="*/ 148593 w 822936"/>
                  <a:gd name="connsiteY62" fmla="*/ 128940 h 318057"/>
                  <a:gd name="connsiteX63" fmla="*/ 144916 w 822936"/>
                  <a:gd name="connsiteY63" fmla="*/ 129926 h 318057"/>
                  <a:gd name="connsiteX64" fmla="*/ 142944 w 822936"/>
                  <a:gd name="connsiteY64" fmla="*/ 122572 h 318057"/>
                  <a:gd name="connsiteX65" fmla="*/ 103217 w 822936"/>
                  <a:gd name="connsiteY65" fmla="*/ 121403 h 318057"/>
                  <a:gd name="connsiteX66" fmla="*/ 105189 w 822936"/>
                  <a:gd name="connsiteY66" fmla="*/ 128757 h 318057"/>
                  <a:gd name="connsiteX67" fmla="*/ 101512 w 822936"/>
                  <a:gd name="connsiteY67" fmla="*/ 129743 h 318057"/>
                  <a:gd name="connsiteX68" fmla="*/ 94159 w 822936"/>
                  <a:gd name="connsiteY68" fmla="*/ 131715 h 318057"/>
                  <a:gd name="connsiteX69" fmla="*/ 92187 w 822936"/>
                  <a:gd name="connsiteY69" fmla="*/ 124361 h 318057"/>
                  <a:gd name="connsiteX70" fmla="*/ 99540 w 822936"/>
                  <a:gd name="connsiteY70" fmla="*/ 122389 h 318057"/>
                  <a:gd name="connsiteX71" fmla="*/ 138281 w 822936"/>
                  <a:gd name="connsiteY71" fmla="*/ 119881 h 318057"/>
                  <a:gd name="connsiteX72" fmla="*/ 142944 w 822936"/>
                  <a:gd name="connsiteY72" fmla="*/ 122572 h 318057"/>
                  <a:gd name="connsiteX73" fmla="*/ 139267 w 822936"/>
                  <a:gd name="connsiteY73" fmla="*/ 123558 h 318057"/>
                  <a:gd name="connsiteX74" fmla="*/ 114247 w 822936"/>
                  <a:gd name="connsiteY74" fmla="*/ 118444 h 318057"/>
                  <a:gd name="connsiteX75" fmla="*/ 116220 w 822936"/>
                  <a:gd name="connsiteY75" fmla="*/ 125798 h 318057"/>
                  <a:gd name="connsiteX76" fmla="*/ 117206 w 822936"/>
                  <a:gd name="connsiteY76" fmla="*/ 129475 h 318057"/>
                  <a:gd name="connsiteX77" fmla="*/ 109852 w 822936"/>
                  <a:gd name="connsiteY77" fmla="*/ 131447 h 318057"/>
                  <a:gd name="connsiteX78" fmla="*/ 106175 w 822936"/>
                  <a:gd name="connsiteY78" fmla="*/ 132433 h 318057"/>
                  <a:gd name="connsiteX79" fmla="*/ 105189 w 822936"/>
                  <a:gd name="connsiteY79" fmla="*/ 128757 h 318057"/>
                  <a:gd name="connsiteX80" fmla="*/ 106894 w 822936"/>
                  <a:gd name="connsiteY80" fmla="*/ 120416 h 318057"/>
                  <a:gd name="connsiteX81" fmla="*/ 187967 w 822936"/>
                  <a:gd name="connsiteY81" fmla="*/ 55320 h 318057"/>
                  <a:gd name="connsiteX82" fmla="*/ 193616 w 822936"/>
                  <a:gd name="connsiteY82" fmla="*/ 61687 h 318057"/>
                  <a:gd name="connsiteX83" fmla="*/ 176937 w 822936"/>
                  <a:gd name="connsiteY83" fmla="*/ 58278 h 318057"/>
                  <a:gd name="connsiteX84" fmla="*/ 246075 w 822936"/>
                  <a:gd name="connsiteY84" fmla="*/ 51558 h 318057"/>
                  <a:gd name="connsiteX85" fmla="*/ 243385 w 822936"/>
                  <a:gd name="connsiteY85" fmla="*/ 56222 h 318057"/>
                  <a:gd name="connsiteX86" fmla="*/ 242399 w 822936"/>
                  <a:gd name="connsiteY86" fmla="*/ 52544 h 318057"/>
                  <a:gd name="connsiteX87" fmla="*/ 253430 w 822936"/>
                  <a:gd name="connsiteY87" fmla="*/ 49586 h 318057"/>
                  <a:gd name="connsiteX88" fmla="*/ 258093 w 822936"/>
                  <a:gd name="connsiteY88" fmla="*/ 52278 h 318057"/>
                  <a:gd name="connsiteX89" fmla="*/ 254416 w 822936"/>
                  <a:gd name="connsiteY89" fmla="*/ 53264 h 318057"/>
                  <a:gd name="connsiteX90" fmla="*/ 246075 w 822936"/>
                  <a:gd name="connsiteY90" fmla="*/ 51558 h 318057"/>
                  <a:gd name="connsiteX91" fmla="*/ 280154 w 822936"/>
                  <a:gd name="connsiteY91" fmla="*/ 46361 h 318057"/>
                  <a:gd name="connsiteX92" fmla="*/ 293157 w 822936"/>
                  <a:gd name="connsiteY92" fmla="*/ 50757 h 318057"/>
                  <a:gd name="connsiteX93" fmla="*/ 294143 w 822936"/>
                  <a:gd name="connsiteY93" fmla="*/ 54435 h 318057"/>
                  <a:gd name="connsiteX94" fmla="*/ 285804 w 822936"/>
                  <a:gd name="connsiteY94" fmla="*/ 52729 h 318057"/>
                  <a:gd name="connsiteX95" fmla="*/ 263475 w 822936"/>
                  <a:gd name="connsiteY95" fmla="*/ 42952 h 318057"/>
                  <a:gd name="connsiteX96" fmla="*/ 268139 w 822936"/>
                  <a:gd name="connsiteY96" fmla="*/ 45644 h 318057"/>
                  <a:gd name="connsiteX97" fmla="*/ 264461 w 822936"/>
                  <a:gd name="connsiteY97" fmla="*/ 46631 h 318057"/>
                  <a:gd name="connsiteX98" fmla="*/ 257107 w 822936"/>
                  <a:gd name="connsiteY98" fmla="*/ 48603 h 318057"/>
                  <a:gd name="connsiteX99" fmla="*/ 256121 w 822936"/>
                  <a:gd name="connsiteY99" fmla="*/ 44925 h 318057"/>
                  <a:gd name="connsiteX100" fmla="*/ 243118 w 822936"/>
                  <a:gd name="connsiteY100" fmla="*/ 40529 h 318057"/>
                  <a:gd name="connsiteX101" fmla="*/ 245090 w 822936"/>
                  <a:gd name="connsiteY101" fmla="*/ 47882 h 318057"/>
                  <a:gd name="connsiteX102" fmla="*/ 241413 w 822936"/>
                  <a:gd name="connsiteY102" fmla="*/ 48868 h 318057"/>
                  <a:gd name="connsiteX103" fmla="*/ 202407 w 822936"/>
                  <a:gd name="connsiteY103" fmla="*/ 35683 h 318057"/>
                  <a:gd name="connsiteX104" fmla="*/ 203393 w 822936"/>
                  <a:gd name="connsiteY104" fmla="*/ 39361 h 318057"/>
                  <a:gd name="connsiteX105" fmla="*/ 199715 w 822936"/>
                  <a:gd name="connsiteY105" fmla="*/ 40347 h 318057"/>
                  <a:gd name="connsiteX106" fmla="*/ 198728 w 822936"/>
                  <a:gd name="connsiteY106" fmla="*/ 36669 h 318057"/>
                  <a:gd name="connsiteX107" fmla="*/ 353691 w 822936"/>
                  <a:gd name="connsiteY107" fmla="*/ 26640 h 318057"/>
                  <a:gd name="connsiteX108" fmla="*/ 359339 w 822936"/>
                  <a:gd name="connsiteY108" fmla="*/ 33007 h 318057"/>
                  <a:gd name="connsiteX109" fmla="*/ 367679 w 822936"/>
                  <a:gd name="connsiteY109" fmla="*/ 34712 h 318057"/>
                  <a:gd name="connsiteX110" fmla="*/ 360325 w 822936"/>
                  <a:gd name="connsiteY110" fmla="*/ 36684 h 318057"/>
                  <a:gd name="connsiteX111" fmla="*/ 362297 w 822936"/>
                  <a:gd name="connsiteY111" fmla="*/ 44036 h 318057"/>
                  <a:gd name="connsiteX112" fmla="*/ 362298 w 822936"/>
                  <a:gd name="connsiteY112" fmla="*/ 44038 h 318057"/>
                  <a:gd name="connsiteX113" fmla="*/ 356649 w 822936"/>
                  <a:gd name="connsiteY113" fmla="*/ 37670 h 318057"/>
                  <a:gd name="connsiteX114" fmla="*/ 349295 w 822936"/>
                  <a:gd name="connsiteY114" fmla="*/ 39642 h 318057"/>
                  <a:gd name="connsiteX115" fmla="*/ 348309 w 822936"/>
                  <a:gd name="connsiteY115" fmla="*/ 35965 h 318057"/>
                  <a:gd name="connsiteX116" fmla="*/ 346337 w 822936"/>
                  <a:gd name="connsiteY116" fmla="*/ 28612 h 318057"/>
                  <a:gd name="connsiteX117" fmla="*/ 312979 w 822936"/>
                  <a:gd name="connsiteY117" fmla="*/ 21793 h 318057"/>
                  <a:gd name="connsiteX118" fmla="*/ 325981 w 822936"/>
                  <a:gd name="connsiteY118" fmla="*/ 26189 h 318057"/>
                  <a:gd name="connsiteX119" fmla="*/ 330644 w 822936"/>
                  <a:gd name="connsiteY119" fmla="*/ 28880 h 318057"/>
                  <a:gd name="connsiteX120" fmla="*/ 342661 w 822936"/>
                  <a:gd name="connsiteY120" fmla="*/ 29598 h 318057"/>
                  <a:gd name="connsiteX121" fmla="*/ 338984 w 822936"/>
                  <a:gd name="connsiteY121" fmla="*/ 30584 h 318057"/>
                  <a:gd name="connsiteX122" fmla="*/ 331630 w 822936"/>
                  <a:gd name="connsiteY122" fmla="*/ 32556 h 318057"/>
                  <a:gd name="connsiteX123" fmla="*/ 327953 w 822936"/>
                  <a:gd name="connsiteY123" fmla="*/ 33542 h 318057"/>
                  <a:gd name="connsiteX124" fmla="*/ 320600 w 822936"/>
                  <a:gd name="connsiteY124" fmla="*/ 35514 h 318057"/>
                  <a:gd name="connsiteX125" fmla="*/ 315937 w 822936"/>
                  <a:gd name="connsiteY125" fmla="*/ 32824 h 318057"/>
                  <a:gd name="connsiteX126" fmla="*/ 307597 w 822936"/>
                  <a:gd name="connsiteY126" fmla="*/ 31119 h 318057"/>
                  <a:gd name="connsiteX127" fmla="*/ 301948 w 822936"/>
                  <a:gd name="connsiteY127" fmla="*/ 24751 h 318057"/>
                  <a:gd name="connsiteX128" fmla="*/ 370760 w 822936"/>
                  <a:gd name="connsiteY128" fmla="*/ 16807 h 318057"/>
                  <a:gd name="connsiteX129" fmla="*/ 374765 w 822936"/>
                  <a:gd name="connsiteY129" fmla="*/ 17047 h 318057"/>
                  <a:gd name="connsiteX130" fmla="*/ 383105 w 822936"/>
                  <a:gd name="connsiteY130" fmla="*/ 18751 h 318057"/>
                  <a:gd name="connsiteX131" fmla="*/ 379428 w 822936"/>
                  <a:gd name="connsiteY131" fmla="*/ 19737 h 318057"/>
                  <a:gd name="connsiteX132" fmla="*/ 366426 w 822936"/>
                  <a:gd name="connsiteY132" fmla="*/ 15342 h 318057"/>
                  <a:gd name="connsiteX133" fmla="*/ 370760 w 822936"/>
                  <a:gd name="connsiteY133" fmla="*/ 16807 h 318057"/>
                  <a:gd name="connsiteX134" fmla="*/ 362749 w 822936"/>
                  <a:gd name="connsiteY134" fmla="*/ 16328 h 318057"/>
                  <a:gd name="connsiteX135" fmla="*/ 334054 w 822936"/>
                  <a:gd name="connsiteY135" fmla="*/ 12200 h 318057"/>
                  <a:gd name="connsiteX136" fmla="*/ 342393 w 822936"/>
                  <a:gd name="connsiteY136" fmla="*/ 13905 h 318057"/>
                  <a:gd name="connsiteX137" fmla="*/ 355395 w 822936"/>
                  <a:gd name="connsiteY137" fmla="*/ 18301 h 318057"/>
                  <a:gd name="connsiteX138" fmla="*/ 344365 w 822936"/>
                  <a:gd name="connsiteY138" fmla="*/ 21259 h 318057"/>
                  <a:gd name="connsiteX139" fmla="*/ 430904 w 822936"/>
                  <a:gd name="connsiteY139" fmla="*/ 5932 h 318057"/>
                  <a:gd name="connsiteX140" fmla="*/ 440229 w 822936"/>
                  <a:gd name="connsiteY140" fmla="*/ 11314 h 318057"/>
                  <a:gd name="connsiteX141" fmla="*/ 444892 w 822936"/>
                  <a:gd name="connsiteY141" fmla="*/ 14004 h 318057"/>
                  <a:gd name="connsiteX142" fmla="*/ 454218 w 822936"/>
                  <a:gd name="connsiteY142" fmla="*/ 19386 h 318057"/>
                  <a:gd name="connsiteX143" fmla="*/ 457895 w 822936"/>
                  <a:gd name="connsiteY143" fmla="*/ 18400 h 318057"/>
                  <a:gd name="connsiteX144" fmla="*/ 458881 w 822936"/>
                  <a:gd name="connsiteY144" fmla="*/ 22077 h 318057"/>
                  <a:gd name="connsiteX145" fmla="*/ 463544 w 822936"/>
                  <a:gd name="connsiteY145" fmla="*/ 24767 h 318057"/>
                  <a:gd name="connsiteX146" fmla="*/ 470897 w 822936"/>
                  <a:gd name="connsiteY146" fmla="*/ 22795 h 318057"/>
                  <a:gd name="connsiteX147" fmla="*/ 472869 w 822936"/>
                  <a:gd name="connsiteY147" fmla="*/ 30149 h 318057"/>
                  <a:gd name="connsiteX148" fmla="*/ 484886 w 822936"/>
                  <a:gd name="connsiteY148" fmla="*/ 30868 h 318057"/>
                  <a:gd name="connsiteX149" fmla="*/ 494211 w 822936"/>
                  <a:gd name="connsiteY149" fmla="*/ 36249 h 318057"/>
                  <a:gd name="connsiteX150" fmla="*/ 502551 w 822936"/>
                  <a:gd name="connsiteY150" fmla="*/ 37953 h 318057"/>
                  <a:gd name="connsiteX151" fmla="*/ 519230 w 822936"/>
                  <a:gd name="connsiteY151" fmla="*/ 41362 h 318057"/>
                  <a:gd name="connsiteX152" fmla="*/ 515554 w 822936"/>
                  <a:gd name="connsiteY152" fmla="*/ 42349 h 318057"/>
                  <a:gd name="connsiteX153" fmla="*/ 520216 w 822936"/>
                  <a:gd name="connsiteY153" fmla="*/ 45039 h 318057"/>
                  <a:gd name="connsiteX154" fmla="*/ 527570 w 822936"/>
                  <a:gd name="connsiteY154" fmla="*/ 43067 h 318057"/>
                  <a:gd name="connsiteX155" fmla="*/ 535910 w 822936"/>
                  <a:gd name="connsiteY155" fmla="*/ 44772 h 318057"/>
                  <a:gd name="connsiteX156" fmla="*/ 545235 w 822936"/>
                  <a:gd name="connsiteY156" fmla="*/ 50154 h 318057"/>
                  <a:gd name="connsiteX157" fmla="*/ 549898 w 822936"/>
                  <a:gd name="connsiteY157" fmla="*/ 52844 h 318057"/>
                  <a:gd name="connsiteX158" fmla="*/ 559224 w 822936"/>
                  <a:gd name="connsiteY158" fmla="*/ 58225 h 318057"/>
                  <a:gd name="connsiteX159" fmla="*/ 562901 w 822936"/>
                  <a:gd name="connsiteY159" fmla="*/ 57239 h 318057"/>
                  <a:gd name="connsiteX160" fmla="*/ 571241 w 822936"/>
                  <a:gd name="connsiteY160" fmla="*/ 58945 h 318057"/>
                  <a:gd name="connsiteX161" fmla="*/ 576889 w 822936"/>
                  <a:gd name="connsiteY161" fmla="*/ 65312 h 318057"/>
                  <a:gd name="connsiteX162" fmla="*/ 581552 w 822936"/>
                  <a:gd name="connsiteY162" fmla="*/ 68002 h 318057"/>
                  <a:gd name="connsiteX163" fmla="*/ 588906 w 822936"/>
                  <a:gd name="connsiteY163" fmla="*/ 66030 h 318057"/>
                  <a:gd name="connsiteX164" fmla="*/ 589892 w 822936"/>
                  <a:gd name="connsiteY164" fmla="*/ 69707 h 318057"/>
                  <a:gd name="connsiteX165" fmla="*/ 595541 w 822936"/>
                  <a:gd name="connsiteY165" fmla="*/ 76075 h 318057"/>
                  <a:gd name="connsiteX166" fmla="*/ 603881 w 822936"/>
                  <a:gd name="connsiteY166" fmla="*/ 77780 h 318057"/>
                  <a:gd name="connsiteX167" fmla="*/ 607558 w 822936"/>
                  <a:gd name="connsiteY167" fmla="*/ 76793 h 318057"/>
                  <a:gd name="connsiteX168" fmla="*/ 609530 w 822936"/>
                  <a:gd name="connsiteY168" fmla="*/ 84147 h 318057"/>
                  <a:gd name="connsiteX169" fmla="*/ 610516 w 822936"/>
                  <a:gd name="connsiteY169" fmla="*/ 87823 h 318057"/>
                  <a:gd name="connsiteX170" fmla="*/ 606839 w 822936"/>
                  <a:gd name="connsiteY170" fmla="*/ 88810 h 318057"/>
                  <a:gd name="connsiteX171" fmla="*/ 605853 w 822936"/>
                  <a:gd name="connsiteY171" fmla="*/ 85133 h 318057"/>
                  <a:gd name="connsiteX172" fmla="*/ 596527 w 822936"/>
                  <a:gd name="connsiteY172" fmla="*/ 79752 h 318057"/>
                  <a:gd name="connsiteX173" fmla="*/ 591864 w 822936"/>
                  <a:gd name="connsiteY173" fmla="*/ 77061 h 318057"/>
                  <a:gd name="connsiteX174" fmla="*/ 592850 w 822936"/>
                  <a:gd name="connsiteY174" fmla="*/ 80738 h 318057"/>
                  <a:gd name="connsiteX175" fmla="*/ 587469 w 822936"/>
                  <a:gd name="connsiteY175" fmla="*/ 90063 h 318057"/>
                  <a:gd name="connsiteX176" fmla="*/ 588455 w 822936"/>
                  <a:gd name="connsiteY176" fmla="*/ 93740 h 318057"/>
                  <a:gd name="connsiteX177" fmla="*/ 595809 w 822936"/>
                  <a:gd name="connsiteY177" fmla="*/ 91768 h 318057"/>
                  <a:gd name="connsiteX178" fmla="*/ 597781 w 822936"/>
                  <a:gd name="connsiteY178" fmla="*/ 99122 h 318057"/>
                  <a:gd name="connsiteX179" fmla="*/ 601458 w 822936"/>
                  <a:gd name="connsiteY179" fmla="*/ 98136 h 318057"/>
                  <a:gd name="connsiteX180" fmla="*/ 608811 w 822936"/>
                  <a:gd name="connsiteY180" fmla="*/ 96164 h 318057"/>
                  <a:gd name="connsiteX181" fmla="*/ 609797 w 822936"/>
                  <a:gd name="connsiteY181" fmla="*/ 99840 h 318057"/>
                  <a:gd name="connsiteX182" fmla="*/ 614460 w 822936"/>
                  <a:gd name="connsiteY182" fmla="*/ 102531 h 318057"/>
                  <a:gd name="connsiteX183" fmla="*/ 623786 w 822936"/>
                  <a:gd name="connsiteY183" fmla="*/ 107912 h 318057"/>
                  <a:gd name="connsiteX184" fmla="*/ 625490 w 822936"/>
                  <a:gd name="connsiteY184" fmla="*/ 99573 h 318057"/>
                  <a:gd name="connsiteX185" fmla="*/ 627463 w 822936"/>
                  <a:gd name="connsiteY185" fmla="*/ 106926 h 318057"/>
                  <a:gd name="connsiteX186" fmla="*/ 632125 w 822936"/>
                  <a:gd name="connsiteY186" fmla="*/ 109617 h 318057"/>
                  <a:gd name="connsiteX187" fmla="*/ 631139 w 822936"/>
                  <a:gd name="connsiteY187" fmla="*/ 105940 h 318057"/>
                  <a:gd name="connsiteX188" fmla="*/ 639479 w 822936"/>
                  <a:gd name="connsiteY188" fmla="*/ 107645 h 318057"/>
                  <a:gd name="connsiteX189" fmla="*/ 641451 w 822936"/>
                  <a:gd name="connsiteY189" fmla="*/ 114999 h 318057"/>
                  <a:gd name="connsiteX190" fmla="*/ 645128 w 822936"/>
                  <a:gd name="connsiteY190" fmla="*/ 114012 h 318057"/>
                  <a:gd name="connsiteX191" fmla="*/ 643156 w 822936"/>
                  <a:gd name="connsiteY191" fmla="*/ 106658 h 318057"/>
                  <a:gd name="connsiteX192" fmla="*/ 638493 w 822936"/>
                  <a:gd name="connsiteY192" fmla="*/ 103968 h 318057"/>
                  <a:gd name="connsiteX193" fmla="*/ 636520 w 822936"/>
                  <a:gd name="connsiteY193" fmla="*/ 96615 h 318057"/>
                  <a:gd name="connsiteX194" fmla="*/ 629167 w 822936"/>
                  <a:gd name="connsiteY194" fmla="*/ 98587 h 318057"/>
                  <a:gd name="connsiteX195" fmla="*/ 628181 w 822936"/>
                  <a:gd name="connsiteY195" fmla="*/ 94910 h 318057"/>
                  <a:gd name="connsiteX196" fmla="*/ 624504 w 822936"/>
                  <a:gd name="connsiteY196" fmla="*/ 95896 h 318057"/>
                  <a:gd name="connsiteX197" fmla="*/ 620828 w 822936"/>
                  <a:gd name="connsiteY197" fmla="*/ 96882 h 318057"/>
                  <a:gd name="connsiteX198" fmla="*/ 619842 w 822936"/>
                  <a:gd name="connsiteY198" fmla="*/ 93205 h 318057"/>
                  <a:gd name="connsiteX199" fmla="*/ 617869 w 822936"/>
                  <a:gd name="connsiteY199" fmla="*/ 85851 h 318057"/>
                  <a:gd name="connsiteX200" fmla="*/ 616883 w 822936"/>
                  <a:gd name="connsiteY200" fmla="*/ 82175 h 318057"/>
                  <a:gd name="connsiteX201" fmla="*/ 614911 w 822936"/>
                  <a:gd name="connsiteY201" fmla="*/ 74821 h 318057"/>
                  <a:gd name="connsiteX202" fmla="*/ 618588 w 822936"/>
                  <a:gd name="connsiteY202" fmla="*/ 73835 h 318057"/>
                  <a:gd name="connsiteX203" fmla="*/ 624237 w 822936"/>
                  <a:gd name="connsiteY203" fmla="*/ 80202 h 318057"/>
                  <a:gd name="connsiteX204" fmla="*/ 632576 w 822936"/>
                  <a:gd name="connsiteY204" fmla="*/ 81907 h 318057"/>
                  <a:gd name="connsiteX205" fmla="*/ 638226 w 822936"/>
                  <a:gd name="connsiteY205" fmla="*/ 88275 h 318057"/>
                  <a:gd name="connsiteX206" fmla="*/ 646565 w 822936"/>
                  <a:gd name="connsiteY206" fmla="*/ 89980 h 318057"/>
                  <a:gd name="connsiteX207" fmla="*/ 647551 w 822936"/>
                  <a:gd name="connsiteY207" fmla="*/ 93656 h 318057"/>
                  <a:gd name="connsiteX208" fmla="*/ 651228 w 822936"/>
                  <a:gd name="connsiteY208" fmla="*/ 92670 h 318057"/>
                  <a:gd name="connsiteX209" fmla="*/ 660554 w 822936"/>
                  <a:gd name="connsiteY209" fmla="*/ 98051 h 318057"/>
                  <a:gd name="connsiteX210" fmla="*/ 664231 w 822936"/>
                  <a:gd name="connsiteY210" fmla="*/ 97065 h 318057"/>
                  <a:gd name="connsiteX211" fmla="*/ 662259 w 822936"/>
                  <a:gd name="connsiteY211" fmla="*/ 89712 h 318057"/>
                  <a:gd name="connsiteX212" fmla="*/ 661273 w 822936"/>
                  <a:gd name="connsiteY212" fmla="*/ 86035 h 318057"/>
                  <a:gd name="connsiteX213" fmla="*/ 664949 w 822936"/>
                  <a:gd name="connsiteY213" fmla="*/ 85049 h 318057"/>
                  <a:gd name="connsiteX214" fmla="*/ 663963 w 822936"/>
                  <a:gd name="connsiteY214" fmla="*/ 81372 h 318057"/>
                  <a:gd name="connsiteX215" fmla="*/ 658314 w 822936"/>
                  <a:gd name="connsiteY215" fmla="*/ 75004 h 318057"/>
                  <a:gd name="connsiteX216" fmla="*/ 657328 w 822936"/>
                  <a:gd name="connsiteY216" fmla="*/ 71328 h 318057"/>
                  <a:gd name="connsiteX217" fmla="*/ 655356 w 822936"/>
                  <a:gd name="connsiteY217" fmla="*/ 63974 h 318057"/>
                  <a:gd name="connsiteX218" fmla="*/ 665400 w 822936"/>
                  <a:gd name="connsiteY218" fmla="*/ 57340 h 318057"/>
                  <a:gd name="connsiteX219" fmla="*/ 674459 w 822936"/>
                  <a:gd name="connsiteY219" fmla="*/ 47027 h 318057"/>
                  <a:gd name="connsiteX220" fmla="*/ 678135 w 822936"/>
                  <a:gd name="connsiteY220" fmla="*/ 46041 h 318057"/>
                  <a:gd name="connsiteX221" fmla="*/ 676431 w 822936"/>
                  <a:gd name="connsiteY221" fmla="*/ 54381 h 318057"/>
                  <a:gd name="connsiteX222" fmla="*/ 669077 w 822936"/>
                  <a:gd name="connsiteY222" fmla="*/ 56354 h 318057"/>
                  <a:gd name="connsiteX223" fmla="*/ 681094 w 822936"/>
                  <a:gd name="connsiteY223" fmla="*/ 57072 h 318057"/>
                  <a:gd name="connsiteX224" fmla="*/ 683066 w 822936"/>
                  <a:gd name="connsiteY224" fmla="*/ 64425 h 318057"/>
                  <a:gd name="connsiteX225" fmla="*/ 686742 w 822936"/>
                  <a:gd name="connsiteY225" fmla="*/ 63439 h 318057"/>
                  <a:gd name="connsiteX226" fmla="*/ 684052 w 822936"/>
                  <a:gd name="connsiteY226" fmla="*/ 68102 h 318057"/>
                  <a:gd name="connsiteX227" fmla="*/ 686024 w 822936"/>
                  <a:gd name="connsiteY227" fmla="*/ 75456 h 318057"/>
                  <a:gd name="connsiteX228" fmla="*/ 682347 w 822936"/>
                  <a:gd name="connsiteY228" fmla="*/ 76442 h 318057"/>
                  <a:gd name="connsiteX229" fmla="*/ 674993 w 822936"/>
                  <a:gd name="connsiteY229" fmla="*/ 78414 h 318057"/>
                  <a:gd name="connsiteX230" fmla="*/ 671317 w 822936"/>
                  <a:gd name="connsiteY230" fmla="*/ 79400 h 318057"/>
                  <a:gd name="connsiteX231" fmla="*/ 672303 w 822936"/>
                  <a:gd name="connsiteY231" fmla="*/ 83077 h 318057"/>
                  <a:gd name="connsiteX232" fmla="*/ 678937 w 822936"/>
                  <a:gd name="connsiteY232" fmla="*/ 93121 h 318057"/>
                  <a:gd name="connsiteX233" fmla="*/ 679923 w 822936"/>
                  <a:gd name="connsiteY233" fmla="*/ 96798 h 318057"/>
                  <a:gd name="connsiteX234" fmla="*/ 682882 w 822936"/>
                  <a:gd name="connsiteY234" fmla="*/ 107828 h 318057"/>
                  <a:gd name="connsiteX235" fmla="*/ 684854 w 822936"/>
                  <a:gd name="connsiteY235" fmla="*/ 115182 h 318057"/>
                  <a:gd name="connsiteX236" fmla="*/ 693194 w 822936"/>
                  <a:gd name="connsiteY236" fmla="*/ 116886 h 318057"/>
                  <a:gd name="connsiteX237" fmla="*/ 694180 w 822936"/>
                  <a:gd name="connsiteY237" fmla="*/ 120563 h 318057"/>
                  <a:gd name="connsiteX238" fmla="*/ 686826 w 822936"/>
                  <a:gd name="connsiteY238" fmla="*/ 122535 h 318057"/>
                  <a:gd name="connsiteX239" fmla="*/ 688798 w 822936"/>
                  <a:gd name="connsiteY239" fmla="*/ 129889 h 318057"/>
                  <a:gd name="connsiteX240" fmla="*/ 689784 w 822936"/>
                  <a:gd name="connsiteY240" fmla="*/ 133566 h 318057"/>
                  <a:gd name="connsiteX241" fmla="*/ 699110 w 822936"/>
                  <a:gd name="connsiteY241" fmla="*/ 138947 h 318057"/>
                  <a:gd name="connsiteX242" fmla="*/ 703773 w 822936"/>
                  <a:gd name="connsiteY242" fmla="*/ 141638 h 318057"/>
                  <a:gd name="connsiteX243" fmla="*/ 707450 w 822936"/>
                  <a:gd name="connsiteY243" fmla="*/ 140652 h 318057"/>
                  <a:gd name="connsiteX244" fmla="*/ 708436 w 822936"/>
                  <a:gd name="connsiteY244" fmla="*/ 144329 h 318057"/>
                  <a:gd name="connsiteX245" fmla="*/ 710408 w 822936"/>
                  <a:gd name="connsiteY245" fmla="*/ 151682 h 318057"/>
                  <a:gd name="connsiteX246" fmla="*/ 711394 w 822936"/>
                  <a:gd name="connsiteY246" fmla="*/ 155359 h 318057"/>
                  <a:gd name="connsiteX247" fmla="*/ 718747 w 822936"/>
                  <a:gd name="connsiteY247" fmla="*/ 153387 h 318057"/>
                  <a:gd name="connsiteX248" fmla="*/ 722425 w 822936"/>
                  <a:gd name="connsiteY248" fmla="*/ 152401 h 318057"/>
                  <a:gd name="connsiteX249" fmla="*/ 731750 w 822936"/>
                  <a:gd name="connsiteY249" fmla="*/ 157782 h 318057"/>
                  <a:gd name="connsiteX250" fmla="*/ 732737 w 822936"/>
                  <a:gd name="connsiteY250" fmla="*/ 161459 h 318057"/>
                  <a:gd name="connsiteX251" fmla="*/ 738385 w 822936"/>
                  <a:gd name="connsiteY251" fmla="*/ 167827 h 318057"/>
                  <a:gd name="connsiteX252" fmla="*/ 739371 w 822936"/>
                  <a:gd name="connsiteY252" fmla="*/ 171503 h 318057"/>
                  <a:gd name="connsiteX253" fmla="*/ 746725 w 822936"/>
                  <a:gd name="connsiteY253" fmla="*/ 169531 h 318057"/>
                  <a:gd name="connsiteX254" fmla="*/ 747711 w 822936"/>
                  <a:gd name="connsiteY254" fmla="*/ 173208 h 318057"/>
                  <a:gd name="connsiteX255" fmla="*/ 751387 w 822936"/>
                  <a:gd name="connsiteY255" fmla="*/ 172222 h 318057"/>
                  <a:gd name="connsiteX256" fmla="*/ 757037 w 822936"/>
                  <a:gd name="connsiteY256" fmla="*/ 178589 h 318057"/>
                  <a:gd name="connsiteX257" fmla="*/ 758023 w 822936"/>
                  <a:gd name="connsiteY257" fmla="*/ 182266 h 318057"/>
                  <a:gd name="connsiteX258" fmla="*/ 760981 w 822936"/>
                  <a:gd name="connsiteY258" fmla="*/ 193296 h 318057"/>
                  <a:gd name="connsiteX259" fmla="*/ 770307 w 822936"/>
                  <a:gd name="connsiteY259" fmla="*/ 198678 h 318057"/>
                  <a:gd name="connsiteX260" fmla="*/ 771293 w 822936"/>
                  <a:gd name="connsiteY260" fmla="*/ 202355 h 318057"/>
                  <a:gd name="connsiteX261" fmla="*/ 774970 w 822936"/>
                  <a:gd name="connsiteY261" fmla="*/ 201369 h 318057"/>
                  <a:gd name="connsiteX262" fmla="*/ 775956 w 822936"/>
                  <a:gd name="connsiteY262" fmla="*/ 205046 h 318057"/>
                  <a:gd name="connsiteX263" fmla="*/ 785282 w 822936"/>
                  <a:gd name="connsiteY263" fmla="*/ 210427 h 318057"/>
                  <a:gd name="connsiteX264" fmla="*/ 786268 w 822936"/>
                  <a:gd name="connsiteY264" fmla="*/ 214104 h 318057"/>
                  <a:gd name="connsiteX265" fmla="*/ 788240 w 822936"/>
                  <a:gd name="connsiteY265" fmla="*/ 221458 h 318057"/>
                  <a:gd name="connsiteX266" fmla="*/ 789226 w 822936"/>
                  <a:gd name="connsiteY266" fmla="*/ 225134 h 318057"/>
                  <a:gd name="connsiteX267" fmla="*/ 791198 w 822936"/>
                  <a:gd name="connsiteY267" fmla="*/ 232488 h 318057"/>
                  <a:gd name="connsiteX268" fmla="*/ 795861 w 822936"/>
                  <a:gd name="connsiteY268" fmla="*/ 235178 h 318057"/>
                  <a:gd name="connsiteX269" fmla="*/ 796847 w 822936"/>
                  <a:gd name="connsiteY269" fmla="*/ 238855 h 318057"/>
                  <a:gd name="connsiteX270" fmla="*/ 806173 w 822936"/>
                  <a:gd name="connsiteY270" fmla="*/ 244237 h 318057"/>
                  <a:gd name="connsiteX271" fmla="*/ 807159 w 822936"/>
                  <a:gd name="connsiteY271" fmla="*/ 247914 h 318057"/>
                  <a:gd name="connsiteX272" fmla="*/ 810117 w 822936"/>
                  <a:gd name="connsiteY272" fmla="*/ 258944 h 318057"/>
                  <a:gd name="connsiteX273" fmla="*/ 812089 w 822936"/>
                  <a:gd name="connsiteY273" fmla="*/ 266298 h 318057"/>
                  <a:gd name="connsiteX274" fmla="*/ 813075 w 822936"/>
                  <a:gd name="connsiteY274" fmla="*/ 269974 h 318057"/>
                  <a:gd name="connsiteX275" fmla="*/ 814061 w 822936"/>
                  <a:gd name="connsiteY275" fmla="*/ 273651 h 318057"/>
                  <a:gd name="connsiteX276" fmla="*/ 816033 w 822936"/>
                  <a:gd name="connsiteY276" fmla="*/ 281004 h 318057"/>
                  <a:gd name="connsiteX277" fmla="*/ 817019 w 822936"/>
                  <a:gd name="connsiteY277" fmla="*/ 284681 h 318057"/>
                  <a:gd name="connsiteX278" fmla="*/ 818991 w 822936"/>
                  <a:gd name="connsiteY278" fmla="*/ 292035 h 318057"/>
                  <a:gd name="connsiteX279" fmla="*/ 819978 w 822936"/>
                  <a:gd name="connsiteY279" fmla="*/ 295712 h 318057"/>
                  <a:gd name="connsiteX280" fmla="*/ 822936 w 822936"/>
                  <a:gd name="connsiteY280" fmla="*/ 306742 h 318057"/>
                  <a:gd name="connsiteX281" fmla="*/ 819111 w 822936"/>
                  <a:gd name="connsiteY281" fmla="*/ 318057 h 318057"/>
                  <a:gd name="connsiteX282" fmla="*/ 192441 w 822936"/>
                  <a:gd name="connsiteY282" fmla="*/ 318057 h 318057"/>
                  <a:gd name="connsiteX283" fmla="*/ 219957 w 822936"/>
                  <a:gd name="connsiteY283" fmla="*/ 306863 h 318057"/>
                  <a:gd name="connsiteX284" fmla="*/ 253048 w 822936"/>
                  <a:gd name="connsiteY284" fmla="*/ 297988 h 318057"/>
                  <a:gd name="connsiteX285" fmla="*/ 251076 w 822936"/>
                  <a:gd name="connsiteY285" fmla="*/ 290635 h 318057"/>
                  <a:gd name="connsiteX286" fmla="*/ 262106 w 822936"/>
                  <a:gd name="connsiteY286" fmla="*/ 287677 h 318057"/>
                  <a:gd name="connsiteX287" fmla="*/ 265784 w 822936"/>
                  <a:gd name="connsiteY287" fmla="*/ 286690 h 318057"/>
                  <a:gd name="connsiteX288" fmla="*/ 269460 w 822936"/>
                  <a:gd name="connsiteY288" fmla="*/ 285704 h 318057"/>
                  <a:gd name="connsiteX289" fmla="*/ 268474 w 822936"/>
                  <a:gd name="connsiteY289" fmla="*/ 282027 h 318057"/>
                  <a:gd name="connsiteX290" fmla="*/ 276814 w 822936"/>
                  <a:gd name="connsiteY290" fmla="*/ 283732 h 318057"/>
                  <a:gd name="connsiteX291" fmla="*/ 275827 w 822936"/>
                  <a:gd name="connsiteY291" fmla="*/ 280055 h 318057"/>
                  <a:gd name="connsiteX292" fmla="*/ 266502 w 822936"/>
                  <a:gd name="connsiteY292" fmla="*/ 274674 h 318057"/>
                  <a:gd name="connsiteX293" fmla="*/ 261839 w 822936"/>
                  <a:gd name="connsiteY293" fmla="*/ 271983 h 318057"/>
                  <a:gd name="connsiteX294" fmla="*/ 258162 w 822936"/>
                  <a:gd name="connsiteY294" fmla="*/ 272969 h 318057"/>
                  <a:gd name="connsiteX295" fmla="*/ 251795 w 822936"/>
                  <a:gd name="connsiteY295" fmla="*/ 278618 h 318057"/>
                  <a:gd name="connsiteX296" fmla="*/ 250808 w 822936"/>
                  <a:gd name="connsiteY296" fmla="*/ 274941 h 318057"/>
                  <a:gd name="connsiteX297" fmla="*/ 248836 w 822936"/>
                  <a:gd name="connsiteY297" fmla="*/ 267588 h 318057"/>
                  <a:gd name="connsiteX298" fmla="*/ 245160 w 822936"/>
                  <a:gd name="connsiteY298" fmla="*/ 268574 h 318057"/>
                  <a:gd name="connsiteX299" fmla="*/ 237806 w 822936"/>
                  <a:gd name="connsiteY299" fmla="*/ 270546 h 318057"/>
                  <a:gd name="connsiteX300" fmla="*/ 234129 w 822936"/>
                  <a:gd name="connsiteY300" fmla="*/ 271532 h 318057"/>
                  <a:gd name="connsiteX301" fmla="*/ 226776 w 822936"/>
                  <a:gd name="connsiteY301" fmla="*/ 273504 h 318057"/>
                  <a:gd name="connsiteX302" fmla="*/ 225789 w 822936"/>
                  <a:gd name="connsiteY302" fmla="*/ 269827 h 318057"/>
                  <a:gd name="connsiteX303" fmla="*/ 222113 w 822936"/>
                  <a:gd name="connsiteY303" fmla="*/ 270813 h 318057"/>
                  <a:gd name="connsiteX304" fmla="*/ 218436 w 822936"/>
                  <a:gd name="connsiteY304" fmla="*/ 271799 h 318057"/>
                  <a:gd name="connsiteX305" fmla="*/ 212068 w 822936"/>
                  <a:gd name="connsiteY305" fmla="*/ 277449 h 318057"/>
                  <a:gd name="connsiteX306" fmla="*/ 208392 w 822936"/>
                  <a:gd name="connsiteY306" fmla="*/ 278435 h 318057"/>
                  <a:gd name="connsiteX307" fmla="*/ 207405 w 822936"/>
                  <a:gd name="connsiteY307" fmla="*/ 274757 h 318057"/>
                  <a:gd name="connsiteX308" fmla="*/ 200052 w 822936"/>
                  <a:gd name="connsiteY308" fmla="*/ 276729 h 318057"/>
                  <a:gd name="connsiteX309" fmla="*/ 196375 w 822936"/>
                  <a:gd name="connsiteY309" fmla="*/ 277715 h 318057"/>
                  <a:gd name="connsiteX310" fmla="*/ 189021 w 822936"/>
                  <a:gd name="connsiteY310" fmla="*/ 279688 h 318057"/>
                  <a:gd name="connsiteX311" fmla="*/ 180682 w 822936"/>
                  <a:gd name="connsiteY311" fmla="*/ 277983 h 318057"/>
                  <a:gd name="connsiteX312" fmla="*/ 181668 w 822936"/>
                  <a:gd name="connsiteY312" fmla="*/ 281660 h 318057"/>
                  <a:gd name="connsiteX313" fmla="*/ 174314 w 822936"/>
                  <a:gd name="connsiteY313" fmla="*/ 283632 h 318057"/>
                  <a:gd name="connsiteX314" fmla="*/ 173328 w 822936"/>
                  <a:gd name="connsiteY314" fmla="*/ 279955 h 318057"/>
                  <a:gd name="connsiteX315" fmla="*/ 167680 w 822936"/>
                  <a:gd name="connsiteY315" fmla="*/ 273588 h 318057"/>
                  <a:gd name="connsiteX316" fmla="*/ 169652 w 822936"/>
                  <a:gd name="connsiteY316" fmla="*/ 280941 h 318057"/>
                  <a:gd name="connsiteX317" fmla="*/ 170638 w 822936"/>
                  <a:gd name="connsiteY317" fmla="*/ 284618 h 318057"/>
                  <a:gd name="connsiteX318" fmla="*/ 162298 w 822936"/>
                  <a:gd name="connsiteY318" fmla="*/ 282914 h 318057"/>
                  <a:gd name="connsiteX319" fmla="*/ 160326 w 822936"/>
                  <a:gd name="connsiteY319" fmla="*/ 275560 h 318057"/>
                  <a:gd name="connsiteX320" fmla="*/ 156649 w 822936"/>
                  <a:gd name="connsiteY320" fmla="*/ 276546 h 318057"/>
                  <a:gd name="connsiteX321" fmla="*/ 149296 w 822936"/>
                  <a:gd name="connsiteY321" fmla="*/ 278518 h 318057"/>
                  <a:gd name="connsiteX322" fmla="*/ 151268 w 822936"/>
                  <a:gd name="connsiteY322" fmla="*/ 285872 h 318057"/>
                  <a:gd name="connsiteX323" fmla="*/ 145619 w 822936"/>
                  <a:gd name="connsiteY323" fmla="*/ 279504 h 318057"/>
                  <a:gd name="connsiteX324" fmla="*/ 141942 w 822936"/>
                  <a:gd name="connsiteY324" fmla="*/ 280491 h 318057"/>
                  <a:gd name="connsiteX325" fmla="*/ 140956 w 822936"/>
                  <a:gd name="connsiteY325" fmla="*/ 276814 h 318057"/>
                  <a:gd name="connsiteX326" fmla="*/ 133602 w 822936"/>
                  <a:gd name="connsiteY326" fmla="*/ 278786 h 318057"/>
                  <a:gd name="connsiteX327" fmla="*/ 129926 w 822936"/>
                  <a:gd name="connsiteY327" fmla="*/ 279772 h 318057"/>
                  <a:gd name="connsiteX328" fmla="*/ 127953 w 822936"/>
                  <a:gd name="connsiteY328" fmla="*/ 272418 h 318057"/>
                  <a:gd name="connsiteX329" fmla="*/ 131630 w 822936"/>
                  <a:gd name="connsiteY329" fmla="*/ 271432 h 318057"/>
                  <a:gd name="connsiteX330" fmla="*/ 138983 w 822936"/>
                  <a:gd name="connsiteY330" fmla="*/ 269460 h 318057"/>
                  <a:gd name="connsiteX331" fmla="*/ 142661 w 822936"/>
                  <a:gd name="connsiteY331" fmla="*/ 268474 h 318057"/>
                  <a:gd name="connsiteX332" fmla="*/ 146338 w 822936"/>
                  <a:gd name="connsiteY332" fmla="*/ 267488 h 318057"/>
                  <a:gd name="connsiteX333" fmla="*/ 153691 w 822936"/>
                  <a:gd name="connsiteY333" fmla="*/ 265515 h 318057"/>
                  <a:gd name="connsiteX334" fmla="*/ 159340 w 822936"/>
                  <a:gd name="connsiteY334" fmla="*/ 271884 h 318057"/>
                  <a:gd name="connsiteX335" fmla="*/ 166694 w 822936"/>
                  <a:gd name="connsiteY335" fmla="*/ 269911 h 318057"/>
                  <a:gd name="connsiteX336" fmla="*/ 170370 w 822936"/>
                  <a:gd name="connsiteY336" fmla="*/ 268925 h 318057"/>
                  <a:gd name="connsiteX337" fmla="*/ 177724 w 822936"/>
                  <a:gd name="connsiteY337" fmla="*/ 266953 h 318057"/>
                  <a:gd name="connsiteX338" fmla="*/ 182386 w 822936"/>
                  <a:gd name="connsiteY338" fmla="*/ 269644 h 318057"/>
                  <a:gd name="connsiteX339" fmla="*/ 186063 w 822936"/>
                  <a:gd name="connsiteY339" fmla="*/ 268658 h 318057"/>
                  <a:gd name="connsiteX340" fmla="*/ 193417 w 822936"/>
                  <a:gd name="connsiteY340" fmla="*/ 266685 h 318057"/>
                  <a:gd name="connsiteX341" fmla="*/ 197094 w 822936"/>
                  <a:gd name="connsiteY341" fmla="*/ 265699 h 318057"/>
                  <a:gd name="connsiteX342" fmla="*/ 204447 w 822936"/>
                  <a:gd name="connsiteY342" fmla="*/ 263727 h 318057"/>
                  <a:gd name="connsiteX343" fmla="*/ 203461 w 822936"/>
                  <a:gd name="connsiteY343" fmla="*/ 260051 h 318057"/>
                  <a:gd name="connsiteX344" fmla="*/ 196108 w 822936"/>
                  <a:gd name="connsiteY344" fmla="*/ 262023 h 318057"/>
                  <a:gd name="connsiteX345" fmla="*/ 190459 w 822936"/>
                  <a:gd name="connsiteY345" fmla="*/ 255655 h 318057"/>
                  <a:gd name="connsiteX346" fmla="*/ 183105 w 822936"/>
                  <a:gd name="connsiteY346" fmla="*/ 257627 h 318057"/>
                  <a:gd name="connsiteX347" fmla="*/ 174765 w 822936"/>
                  <a:gd name="connsiteY347" fmla="*/ 255922 h 318057"/>
                  <a:gd name="connsiteX348" fmla="*/ 162750 w 822936"/>
                  <a:gd name="connsiteY348" fmla="*/ 255204 h 318057"/>
                  <a:gd name="connsiteX349" fmla="*/ 135039 w 822936"/>
                  <a:gd name="connsiteY349" fmla="*/ 254753 h 318057"/>
                  <a:gd name="connsiteX350" fmla="*/ 127686 w 822936"/>
                  <a:gd name="connsiteY350" fmla="*/ 256725 h 318057"/>
                  <a:gd name="connsiteX351" fmla="*/ 115670 w 822936"/>
                  <a:gd name="connsiteY351" fmla="*/ 256007 h 318057"/>
                  <a:gd name="connsiteX352" fmla="*/ 108316 w 822936"/>
                  <a:gd name="connsiteY352" fmla="*/ 257979 h 318057"/>
                  <a:gd name="connsiteX353" fmla="*/ 106344 w 822936"/>
                  <a:gd name="connsiteY353" fmla="*/ 250625 h 318057"/>
                  <a:gd name="connsiteX354" fmla="*/ 98990 w 822936"/>
                  <a:gd name="connsiteY354" fmla="*/ 252597 h 318057"/>
                  <a:gd name="connsiteX355" fmla="*/ 86973 w 822936"/>
                  <a:gd name="connsiteY355" fmla="*/ 251879 h 318057"/>
                  <a:gd name="connsiteX356" fmla="*/ 83297 w 822936"/>
                  <a:gd name="connsiteY356" fmla="*/ 252865 h 318057"/>
                  <a:gd name="connsiteX357" fmla="*/ 73971 w 822936"/>
                  <a:gd name="connsiteY357" fmla="*/ 247483 h 318057"/>
                  <a:gd name="connsiteX358" fmla="*/ 70295 w 822936"/>
                  <a:gd name="connsiteY358" fmla="*/ 248469 h 318057"/>
                  <a:gd name="connsiteX359" fmla="*/ 69309 w 822936"/>
                  <a:gd name="connsiteY359" fmla="*/ 244793 h 318057"/>
                  <a:gd name="connsiteX360" fmla="*/ 80339 w 822936"/>
                  <a:gd name="connsiteY360" fmla="*/ 241835 h 318057"/>
                  <a:gd name="connsiteX361" fmla="*/ 85001 w 822936"/>
                  <a:gd name="connsiteY361" fmla="*/ 244525 h 318057"/>
                  <a:gd name="connsiteX362" fmla="*/ 96032 w 822936"/>
                  <a:gd name="connsiteY362" fmla="*/ 241567 h 318057"/>
                  <a:gd name="connsiteX363" fmla="*/ 109034 w 822936"/>
                  <a:gd name="connsiteY363" fmla="*/ 245962 h 318057"/>
                  <a:gd name="connsiteX364" fmla="*/ 112712 w 822936"/>
                  <a:gd name="connsiteY364" fmla="*/ 244976 h 318057"/>
                  <a:gd name="connsiteX365" fmla="*/ 120065 w 822936"/>
                  <a:gd name="connsiteY365" fmla="*/ 243004 h 318057"/>
                  <a:gd name="connsiteX366" fmla="*/ 124728 w 822936"/>
                  <a:gd name="connsiteY366" fmla="*/ 245694 h 318057"/>
                  <a:gd name="connsiteX367" fmla="*/ 132081 w 822936"/>
                  <a:gd name="connsiteY367" fmla="*/ 243722 h 318057"/>
                  <a:gd name="connsiteX368" fmla="*/ 135758 w 822936"/>
                  <a:gd name="connsiteY368" fmla="*/ 242736 h 318057"/>
                  <a:gd name="connsiteX369" fmla="*/ 139435 w 822936"/>
                  <a:gd name="connsiteY369" fmla="*/ 241750 h 318057"/>
                  <a:gd name="connsiteX370" fmla="*/ 141407 w 822936"/>
                  <a:gd name="connsiteY370" fmla="*/ 249104 h 318057"/>
                  <a:gd name="connsiteX371" fmla="*/ 148761 w 822936"/>
                  <a:gd name="connsiteY371" fmla="*/ 247132 h 318057"/>
                  <a:gd name="connsiteX372" fmla="*/ 152437 w 822936"/>
                  <a:gd name="connsiteY372" fmla="*/ 246146 h 318057"/>
                  <a:gd name="connsiteX373" fmla="*/ 159791 w 822936"/>
                  <a:gd name="connsiteY373" fmla="*/ 244174 h 318057"/>
                  <a:gd name="connsiteX374" fmla="*/ 163468 w 822936"/>
                  <a:gd name="connsiteY374" fmla="*/ 243188 h 318057"/>
                  <a:gd name="connsiteX375" fmla="*/ 170821 w 822936"/>
                  <a:gd name="connsiteY375" fmla="*/ 241216 h 318057"/>
                  <a:gd name="connsiteX376" fmla="*/ 171807 w 822936"/>
                  <a:gd name="connsiteY376" fmla="*/ 244892 h 318057"/>
                  <a:gd name="connsiteX377" fmla="*/ 175484 w 822936"/>
                  <a:gd name="connsiteY377" fmla="*/ 243906 h 318057"/>
                  <a:gd name="connsiteX378" fmla="*/ 174498 w 822936"/>
                  <a:gd name="connsiteY378" fmla="*/ 240230 h 318057"/>
                  <a:gd name="connsiteX379" fmla="*/ 178175 w 822936"/>
                  <a:gd name="connsiteY379" fmla="*/ 239244 h 318057"/>
                  <a:gd name="connsiteX380" fmla="*/ 186515 w 822936"/>
                  <a:gd name="connsiteY380" fmla="*/ 240948 h 318057"/>
                  <a:gd name="connsiteX381" fmla="*/ 192163 w 822936"/>
                  <a:gd name="connsiteY381" fmla="*/ 247315 h 318057"/>
                  <a:gd name="connsiteX382" fmla="*/ 199517 w 822936"/>
                  <a:gd name="connsiteY382" fmla="*/ 245343 h 318057"/>
                  <a:gd name="connsiteX383" fmla="*/ 197545 w 822936"/>
                  <a:gd name="connsiteY383" fmla="*/ 237990 h 318057"/>
                  <a:gd name="connsiteX384" fmla="*/ 189205 w 822936"/>
                  <a:gd name="connsiteY384" fmla="*/ 236285 h 318057"/>
                  <a:gd name="connsiteX385" fmla="*/ 185529 w 822936"/>
                  <a:gd name="connsiteY385" fmla="*/ 237271 h 318057"/>
                  <a:gd name="connsiteX386" fmla="*/ 178175 w 822936"/>
                  <a:gd name="connsiteY386" fmla="*/ 239244 h 318057"/>
                  <a:gd name="connsiteX387" fmla="*/ 176202 w 822936"/>
                  <a:gd name="connsiteY387" fmla="*/ 231890 h 318057"/>
                  <a:gd name="connsiteX388" fmla="*/ 171540 w 822936"/>
                  <a:gd name="connsiteY388" fmla="*/ 229199 h 318057"/>
                  <a:gd name="connsiteX389" fmla="*/ 172526 w 822936"/>
                  <a:gd name="connsiteY389" fmla="*/ 232876 h 318057"/>
                  <a:gd name="connsiteX390" fmla="*/ 168849 w 822936"/>
                  <a:gd name="connsiteY390" fmla="*/ 233862 h 318057"/>
                  <a:gd name="connsiteX391" fmla="*/ 160510 w 822936"/>
                  <a:gd name="connsiteY391" fmla="*/ 232157 h 318057"/>
                  <a:gd name="connsiteX392" fmla="*/ 154861 w 822936"/>
                  <a:gd name="connsiteY392" fmla="*/ 225790 h 318057"/>
                  <a:gd name="connsiteX393" fmla="*/ 147507 w 822936"/>
                  <a:gd name="connsiteY393" fmla="*/ 227762 h 318057"/>
                  <a:gd name="connsiteX394" fmla="*/ 146521 w 822936"/>
                  <a:gd name="connsiteY394" fmla="*/ 224085 h 318057"/>
                  <a:gd name="connsiteX395" fmla="*/ 142844 w 822936"/>
                  <a:gd name="connsiteY395" fmla="*/ 225071 h 318057"/>
                  <a:gd name="connsiteX396" fmla="*/ 134505 w 822936"/>
                  <a:gd name="connsiteY396" fmla="*/ 223367 h 318057"/>
                  <a:gd name="connsiteX397" fmla="*/ 130828 w 822936"/>
                  <a:gd name="connsiteY397" fmla="*/ 224353 h 318057"/>
                  <a:gd name="connsiteX398" fmla="*/ 127151 w 822936"/>
                  <a:gd name="connsiteY398" fmla="*/ 225339 h 318057"/>
                  <a:gd name="connsiteX399" fmla="*/ 119797 w 822936"/>
                  <a:gd name="connsiteY399" fmla="*/ 227311 h 318057"/>
                  <a:gd name="connsiteX400" fmla="*/ 114148 w 822936"/>
                  <a:gd name="connsiteY400" fmla="*/ 220943 h 318057"/>
                  <a:gd name="connsiteX401" fmla="*/ 108767 w 822936"/>
                  <a:gd name="connsiteY401" fmla="*/ 230269 h 318057"/>
                  <a:gd name="connsiteX402" fmla="*/ 103118 w 822936"/>
                  <a:gd name="connsiteY402" fmla="*/ 223901 h 318057"/>
                  <a:gd name="connsiteX403" fmla="*/ 98455 w 822936"/>
                  <a:gd name="connsiteY403" fmla="*/ 221211 h 318057"/>
                  <a:gd name="connsiteX404" fmla="*/ 91102 w 822936"/>
                  <a:gd name="connsiteY404" fmla="*/ 223183 h 318057"/>
                  <a:gd name="connsiteX405" fmla="*/ 87425 w 822936"/>
                  <a:gd name="connsiteY405" fmla="*/ 224169 h 318057"/>
                  <a:gd name="connsiteX406" fmla="*/ 80071 w 822936"/>
                  <a:gd name="connsiteY406" fmla="*/ 226141 h 318057"/>
                  <a:gd name="connsiteX407" fmla="*/ 76394 w 822936"/>
                  <a:gd name="connsiteY407" fmla="*/ 227127 h 318057"/>
                  <a:gd name="connsiteX408" fmla="*/ 74422 w 822936"/>
                  <a:gd name="connsiteY408" fmla="*/ 219774 h 318057"/>
                  <a:gd name="connsiteX409" fmla="*/ 62406 w 822936"/>
                  <a:gd name="connsiteY409" fmla="*/ 219055 h 318057"/>
                  <a:gd name="connsiteX410" fmla="*/ 66083 w 822936"/>
                  <a:gd name="connsiteY410" fmla="*/ 218069 h 318057"/>
                  <a:gd name="connsiteX411" fmla="*/ 71464 w 822936"/>
                  <a:gd name="connsiteY411" fmla="*/ 208743 h 318057"/>
                  <a:gd name="connsiteX412" fmla="*/ 75141 w 822936"/>
                  <a:gd name="connsiteY412" fmla="*/ 207757 h 318057"/>
                  <a:gd name="connsiteX413" fmla="*/ 70478 w 822936"/>
                  <a:gd name="connsiteY413" fmla="*/ 205066 h 318057"/>
                  <a:gd name="connsiteX414" fmla="*/ 63124 w 822936"/>
                  <a:gd name="connsiteY414" fmla="*/ 207038 h 318057"/>
                  <a:gd name="connsiteX415" fmla="*/ 59448 w 822936"/>
                  <a:gd name="connsiteY415" fmla="*/ 208024 h 318057"/>
                  <a:gd name="connsiteX416" fmla="*/ 48417 w 822936"/>
                  <a:gd name="connsiteY416" fmla="*/ 210983 h 318057"/>
                  <a:gd name="connsiteX417" fmla="*/ 43754 w 822936"/>
                  <a:gd name="connsiteY417" fmla="*/ 208292 h 318057"/>
                  <a:gd name="connsiteX418" fmla="*/ 41782 w 822936"/>
                  <a:gd name="connsiteY418" fmla="*/ 200939 h 318057"/>
                  <a:gd name="connsiteX419" fmla="*/ 44473 w 822936"/>
                  <a:gd name="connsiteY419" fmla="*/ 196275 h 318057"/>
                  <a:gd name="connsiteX420" fmla="*/ 42501 w 822936"/>
                  <a:gd name="connsiteY420" fmla="*/ 188922 h 318057"/>
                  <a:gd name="connsiteX421" fmla="*/ 53531 w 822936"/>
                  <a:gd name="connsiteY421" fmla="*/ 185964 h 318057"/>
                  <a:gd name="connsiteX422" fmla="*/ 55503 w 822936"/>
                  <a:gd name="connsiteY422" fmla="*/ 193317 h 318057"/>
                  <a:gd name="connsiteX423" fmla="*/ 57208 w 822936"/>
                  <a:gd name="connsiteY423" fmla="*/ 184978 h 318057"/>
                  <a:gd name="connsiteX424" fmla="*/ 56222 w 822936"/>
                  <a:gd name="connsiteY424" fmla="*/ 181301 h 318057"/>
                  <a:gd name="connsiteX425" fmla="*/ 52545 w 822936"/>
                  <a:gd name="connsiteY425" fmla="*/ 182287 h 318057"/>
                  <a:gd name="connsiteX426" fmla="*/ 48869 w 822936"/>
                  <a:gd name="connsiteY426" fmla="*/ 183273 h 318057"/>
                  <a:gd name="connsiteX427" fmla="*/ 41515 w 822936"/>
                  <a:gd name="connsiteY427" fmla="*/ 185245 h 318057"/>
                  <a:gd name="connsiteX428" fmla="*/ 35866 w 822936"/>
                  <a:gd name="connsiteY428" fmla="*/ 178878 h 318057"/>
                  <a:gd name="connsiteX429" fmla="*/ 27526 w 822936"/>
                  <a:gd name="connsiteY429" fmla="*/ 177173 h 318057"/>
                  <a:gd name="connsiteX430" fmla="*/ 23850 w 822936"/>
                  <a:gd name="connsiteY430" fmla="*/ 178159 h 318057"/>
                  <a:gd name="connsiteX431" fmla="*/ 8156 w 822936"/>
                  <a:gd name="connsiteY431" fmla="*/ 178426 h 318057"/>
                  <a:gd name="connsiteX432" fmla="*/ 11833 w 822936"/>
                  <a:gd name="connsiteY432" fmla="*/ 177440 h 318057"/>
                  <a:gd name="connsiteX433" fmla="*/ 9861 w 822936"/>
                  <a:gd name="connsiteY433" fmla="*/ 170087 h 318057"/>
                  <a:gd name="connsiteX434" fmla="*/ 13537 w 822936"/>
                  <a:gd name="connsiteY434" fmla="*/ 169101 h 318057"/>
                  <a:gd name="connsiteX435" fmla="*/ 20891 w 822936"/>
                  <a:gd name="connsiteY435" fmla="*/ 167129 h 318057"/>
                  <a:gd name="connsiteX436" fmla="*/ 24568 w 822936"/>
                  <a:gd name="connsiteY436" fmla="*/ 166143 h 318057"/>
                  <a:gd name="connsiteX437" fmla="*/ 33894 w 822936"/>
                  <a:gd name="connsiteY437" fmla="*/ 171524 h 318057"/>
                  <a:gd name="connsiteX438" fmla="*/ 37570 w 822936"/>
                  <a:gd name="connsiteY438" fmla="*/ 170538 h 318057"/>
                  <a:gd name="connsiteX439" fmla="*/ 44924 w 822936"/>
                  <a:gd name="connsiteY439" fmla="*/ 168566 h 318057"/>
                  <a:gd name="connsiteX440" fmla="*/ 48601 w 822936"/>
                  <a:gd name="connsiteY440" fmla="*/ 167580 h 318057"/>
                  <a:gd name="connsiteX441" fmla="*/ 52278 w 822936"/>
                  <a:gd name="connsiteY441" fmla="*/ 166594 h 318057"/>
                  <a:gd name="connsiteX442" fmla="*/ 59631 w 822936"/>
                  <a:gd name="connsiteY442" fmla="*/ 164621 h 318057"/>
                  <a:gd name="connsiteX443" fmla="*/ 63308 w 822936"/>
                  <a:gd name="connsiteY443" fmla="*/ 163635 h 318057"/>
                  <a:gd name="connsiteX444" fmla="*/ 71648 w 822936"/>
                  <a:gd name="connsiteY444" fmla="*/ 165340 h 318057"/>
                  <a:gd name="connsiteX445" fmla="*/ 75324 w 822936"/>
                  <a:gd name="connsiteY445" fmla="*/ 164354 h 318057"/>
                  <a:gd name="connsiteX446" fmla="*/ 82678 w 822936"/>
                  <a:gd name="connsiteY446" fmla="*/ 162382 h 318057"/>
                  <a:gd name="connsiteX447" fmla="*/ 86354 w 822936"/>
                  <a:gd name="connsiteY447" fmla="*/ 161396 h 318057"/>
                  <a:gd name="connsiteX448" fmla="*/ 90032 w 822936"/>
                  <a:gd name="connsiteY448" fmla="*/ 160409 h 318057"/>
                  <a:gd name="connsiteX449" fmla="*/ 91018 w 822936"/>
                  <a:gd name="connsiteY449" fmla="*/ 164087 h 318057"/>
                  <a:gd name="connsiteX450" fmla="*/ 98371 w 822936"/>
                  <a:gd name="connsiteY450" fmla="*/ 162115 h 318057"/>
                  <a:gd name="connsiteX451" fmla="*/ 102048 w 822936"/>
                  <a:gd name="connsiteY451" fmla="*/ 161129 h 318057"/>
                  <a:gd name="connsiteX452" fmla="*/ 109401 w 822936"/>
                  <a:gd name="connsiteY452" fmla="*/ 159157 h 318057"/>
                  <a:gd name="connsiteX453" fmla="*/ 113079 w 822936"/>
                  <a:gd name="connsiteY453" fmla="*/ 158170 h 318057"/>
                  <a:gd name="connsiteX454" fmla="*/ 116756 w 822936"/>
                  <a:gd name="connsiteY454" fmla="*/ 157184 h 318057"/>
                  <a:gd name="connsiteX455" fmla="*/ 124109 w 822936"/>
                  <a:gd name="connsiteY455" fmla="*/ 155212 h 318057"/>
                  <a:gd name="connsiteX456" fmla="*/ 127786 w 822936"/>
                  <a:gd name="connsiteY456" fmla="*/ 154226 h 318057"/>
                  <a:gd name="connsiteX457" fmla="*/ 129758 w 822936"/>
                  <a:gd name="connsiteY457" fmla="*/ 161580 h 318057"/>
                  <a:gd name="connsiteX458" fmla="*/ 137112 w 822936"/>
                  <a:gd name="connsiteY458" fmla="*/ 159607 h 318057"/>
                  <a:gd name="connsiteX459" fmla="*/ 140788 w 822936"/>
                  <a:gd name="connsiteY459" fmla="*/ 158621 h 318057"/>
                  <a:gd name="connsiteX460" fmla="*/ 148142 w 822936"/>
                  <a:gd name="connsiteY460" fmla="*/ 156649 h 318057"/>
                  <a:gd name="connsiteX461" fmla="*/ 151818 w 822936"/>
                  <a:gd name="connsiteY461" fmla="*/ 155663 h 318057"/>
                  <a:gd name="connsiteX462" fmla="*/ 146170 w 822936"/>
                  <a:gd name="connsiteY462" fmla="*/ 149296 h 318057"/>
                  <a:gd name="connsiteX463" fmla="*/ 138816 w 822936"/>
                  <a:gd name="connsiteY463" fmla="*/ 151268 h 318057"/>
                  <a:gd name="connsiteX464" fmla="*/ 137830 w 822936"/>
                  <a:gd name="connsiteY464" fmla="*/ 147591 h 318057"/>
                  <a:gd name="connsiteX465" fmla="*/ 134153 w 822936"/>
                  <a:gd name="connsiteY465" fmla="*/ 148577 h 318057"/>
                  <a:gd name="connsiteX466" fmla="*/ 126799 w 822936"/>
                  <a:gd name="connsiteY466" fmla="*/ 150549 h 318057"/>
                  <a:gd name="connsiteX467" fmla="*/ 123123 w 822936"/>
                  <a:gd name="connsiteY467" fmla="*/ 151535 h 318057"/>
                  <a:gd name="connsiteX468" fmla="*/ 115769 w 822936"/>
                  <a:gd name="connsiteY468" fmla="*/ 153507 h 318057"/>
                  <a:gd name="connsiteX469" fmla="*/ 108415 w 822936"/>
                  <a:gd name="connsiteY469" fmla="*/ 155479 h 318057"/>
                  <a:gd name="connsiteX470" fmla="*/ 100076 w 822936"/>
                  <a:gd name="connsiteY470" fmla="*/ 153775 h 318057"/>
                  <a:gd name="connsiteX471" fmla="*/ 96399 w 822936"/>
                  <a:gd name="connsiteY471" fmla="*/ 154761 h 318057"/>
                  <a:gd name="connsiteX472" fmla="*/ 89046 w 822936"/>
                  <a:gd name="connsiteY472" fmla="*/ 156733 h 318057"/>
                  <a:gd name="connsiteX473" fmla="*/ 85368 w 822936"/>
                  <a:gd name="connsiteY473" fmla="*/ 157719 h 318057"/>
                  <a:gd name="connsiteX474" fmla="*/ 81692 w 822936"/>
                  <a:gd name="connsiteY474" fmla="*/ 158705 h 318057"/>
                  <a:gd name="connsiteX475" fmla="*/ 79720 w 822936"/>
                  <a:gd name="connsiteY475" fmla="*/ 151352 h 318057"/>
                  <a:gd name="connsiteX476" fmla="*/ 72366 w 822936"/>
                  <a:gd name="connsiteY476" fmla="*/ 153324 h 318057"/>
                  <a:gd name="connsiteX477" fmla="*/ 61336 w 822936"/>
                  <a:gd name="connsiteY477" fmla="*/ 156282 h 318057"/>
                  <a:gd name="connsiteX478" fmla="*/ 56673 w 822936"/>
                  <a:gd name="connsiteY478" fmla="*/ 153591 h 318057"/>
                  <a:gd name="connsiteX479" fmla="*/ 57659 w 822936"/>
                  <a:gd name="connsiteY479" fmla="*/ 157268 h 318057"/>
                  <a:gd name="connsiteX480" fmla="*/ 50306 w 822936"/>
                  <a:gd name="connsiteY480" fmla="*/ 159240 h 318057"/>
                  <a:gd name="connsiteX481" fmla="*/ 49320 w 822936"/>
                  <a:gd name="connsiteY481" fmla="*/ 155564 h 318057"/>
                  <a:gd name="connsiteX482" fmla="*/ 45643 w 822936"/>
                  <a:gd name="connsiteY482" fmla="*/ 156550 h 318057"/>
                  <a:gd name="connsiteX483" fmla="*/ 41966 w 822936"/>
                  <a:gd name="connsiteY483" fmla="*/ 157536 h 318057"/>
                  <a:gd name="connsiteX484" fmla="*/ 32640 w 822936"/>
                  <a:gd name="connsiteY484" fmla="*/ 152155 h 318057"/>
                  <a:gd name="connsiteX485" fmla="*/ 39994 w 822936"/>
                  <a:gd name="connsiteY485" fmla="*/ 150182 h 318057"/>
                  <a:gd name="connsiteX486" fmla="*/ 43671 w 822936"/>
                  <a:gd name="connsiteY486" fmla="*/ 149196 h 318057"/>
                  <a:gd name="connsiteX487" fmla="*/ 47347 w 822936"/>
                  <a:gd name="connsiteY487" fmla="*/ 148210 h 318057"/>
                  <a:gd name="connsiteX488" fmla="*/ 58377 w 822936"/>
                  <a:gd name="connsiteY488" fmla="*/ 145252 h 318057"/>
                  <a:gd name="connsiteX489" fmla="*/ 67704 w 822936"/>
                  <a:gd name="connsiteY489" fmla="*/ 150633 h 318057"/>
                  <a:gd name="connsiteX490" fmla="*/ 87074 w 822936"/>
                  <a:gd name="connsiteY490" fmla="*/ 149379 h 318057"/>
                  <a:gd name="connsiteX491" fmla="*/ 98104 w 822936"/>
                  <a:gd name="connsiteY491" fmla="*/ 146421 h 318057"/>
                  <a:gd name="connsiteX492" fmla="*/ 109135 w 822936"/>
                  <a:gd name="connsiteY492" fmla="*/ 143463 h 318057"/>
                  <a:gd name="connsiteX493" fmla="*/ 114783 w 822936"/>
                  <a:gd name="connsiteY493" fmla="*/ 149830 h 318057"/>
                  <a:gd name="connsiteX494" fmla="*/ 122137 w 822936"/>
                  <a:gd name="connsiteY494" fmla="*/ 147858 h 318057"/>
                  <a:gd name="connsiteX495" fmla="*/ 125813 w 822936"/>
                  <a:gd name="connsiteY495" fmla="*/ 146872 h 318057"/>
                  <a:gd name="connsiteX496" fmla="*/ 136844 w 822936"/>
                  <a:gd name="connsiteY496" fmla="*/ 143914 h 318057"/>
                  <a:gd name="connsiteX497" fmla="*/ 144197 w 822936"/>
                  <a:gd name="connsiteY497" fmla="*/ 141942 h 318057"/>
                  <a:gd name="connsiteX498" fmla="*/ 148860 w 822936"/>
                  <a:gd name="connsiteY498" fmla="*/ 144632 h 318057"/>
                  <a:gd name="connsiteX499" fmla="*/ 151551 w 822936"/>
                  <a:gd name="connsiteY499" fmla="*/ 139970 h 318057"/>
                  <a:gd name="connsiteX500" fmla="*/ 158905 w 822936"/>
                  <a:gd name="connsiteY500" fmla="*/ 137997 h 318057"/>
                  <a:gd name="connsiteX501" fmla="*/ 159891 w 822936"/>
                  <a:gd name="connsiteY501" fmla="*/ 141674 h 318057"/>
                  <a:gd name="connsiteX502" fmla="*/ 163568 w 822936"/>
                  <a:gd name="connsiteY502" fmla="*/ 140688 h 318057"/>
                  <a:gd name="connsiteX503" fmla="*/ 158905 w 822936"/>
                  <a:gd name="connsiteY503" fmla="*/ 137997 h 318057"/>
                  <a:gd name="connsiteX504" fmla="*/ 162582 w 822936"/>
                  <a:gd name="connsiteY504" fmla="*/ 137011 h 318057"/>
                  <a:gd name="connsiteX505" fmla="*/ 169935 w 822936"/>
                  <a:gd name="connsiteY505" fmla="*/ 135039 h 318057"/>
                  <a:gd name="connsiteX506" fmla="*/ 174597 w 822936"/>
                  <a:gd name="connsiteY506" fmla="*/ 137730 h 318057"/>
                  <a:gd name="connsiteX507" fmla="*/ 180965 w 822936"/>
                  <a:gd name="connsiteY507" fmla="*/ 132081 h 318057"/>
                  <a:gd name="connsiteX508" fmla="*/ 173611 w 822936"/>
                  <a:gd name="connsiteY508" fmla="*/ 134053 h 318057"/>
                  <a:gd name="connsiteX509" fmla="*/ 171639 w 822936"/>
                  <a:gd name="connsiteY509" fmla="*/ 126700 h 318057"/>
                  <a:gd name="connsiteX510" fmla="*/ 167963 w 822936"/>
                  <a:gd name="connsiteY510" fmla="*/ 127686 h 318057"/>
                  <a:gd name="connsiteX511" fmla="*/ 160609 w 822936"/>
                  <a:gd name="connsiteY511" fmla="*/ 129658 h 318057"/>
                  <a:gd name="connsiteX512" fmla="*/ 149579 w 822936"/>
                  <a:gd name="connsiteY512" fmla="*/ 132616 h 318057"/>
                  <a:gd name="connsiteX513" fmla="*/ 148593 w 822936"/>
                  <a:gd name="connsiteY513" fmla="*/ 128940 h 318057"/>
                  <a:gd name="connsiteX514" fmla="*/ 155947 w 822936"/>
                  <a:gd name="connsiteY514" fmla="*/ 126967 h 318057"/>
                  <a:gd name="connsiteX515" fmla="*/ 159623 w 822936"/>
                  <a:gd name="connsiteY515" fmla="*/ 125981 h 318057"/>
                  <a:gd name="connsiteX516" fmla="*/ 166976 w 822936"/>
                  <a:gd name="connsiteY516" fmla="*/ 124009 h 318057"/>
                  <a:gd name="connsiteX517" fmla="*/ 170653 w 822936"/>
                  <a:gd name="connsiteY517" fmla="*/ 123023 h 318057"/>
                  <a:gd name="connsiteX518" fmla="*/ 178007 w 822936"/>
                  <a:gd name="connsiteY518" fmla="*/ 121051 h 318057"/>
                  <a:gd name="connsiteX519" fmla="*/ 176035 w 822936"/>
                  <a:gd name="connsiteY519" fmla="*/ 113698 h 318057"/>
                  <a:gd name="connsiteX520" fmla="*/ 168681 w 822936"/>
                  <a:gd name="connsiteY520" fmla="*/ 115670 h 318057"/>
                  <a:gd name="connsiteX521" fmla="*/ 175049 w 822936"/>
                  <a:gd name="connsiteY521" fmla="*/ 110020 h 318057"/>
                  <a:gd name="connsiteX522" fmla="*/ 165723 w 822936"/>
                  <a:gd name="connsiteY522" fmla="*/ 104639 h 318057"/>
                  <a:gd name="connsiteX523" fmla="*/ 164018 w 822936"/>
                  <a:gd name="connsiteY523" fmla="*/ 112979 h 318057"/>
                  <a:gd name="connsiteX524" fmla="*/ 162046 w 822936"/>
                  <a:gd name="connsiteY524" fmla="*/ 105625 h 318057"/>
                  <a:gd name="connsiteX525" fmla="*/ 161060 w 822936"/>
                  <a:gd name="connsiteY525" fmla="*/ 101949 h 318057"/>
                  <a:gd name="connsiteX526" fmla="*/ 153707 w 822936"/>
                  <a:gd name="connsiteY526" fmla="*/ 103921 h 318057"/>
                  <a:gd name="connsiteX527" fmla="*/ 150030 w 822936"/>
                  <a:gd name="connsiteY527" fmla="*/ 104907 h 318057"/>
                  <a:gd name="connsiteX528" fmla="*/ 142676 w 822936"/>
                  <a:gd name="connsiteY528" fmla="*/ 106879 h 318057"/>
                  <a:gd name="connsiteX529" fmla="*/ 135323 w 822936"/>
                  <a:gd name="connsiteY529" fmla="*/ 108851 h 318057"/>
                  <a:gd name="connsiteX530" fmla="*/ 128956 w 822936"/>
                  <a:gd name="connsiteY530" fmla="*/ 114500 h 318057"/>
                  <a:gd name="connsiteX531" fmla="*/ 125279 w 822936"/>
                  <a:gd name="connsiteY531" fmla="*/ 115486 h 318057"/>
                  <a:gd name="connsiteX532" fmla="*/ 116939 w 822936"/>
                  <a:gd name="connsiteY532" fmla="*/ 113781 h 318057"/>
                  <a:gd name="connsiteX533" fmla="*/ 124293 w 822936"/>
                  <a:gd name="connsiteY533" fmla="*/ 111809 h 318057"/>
                  <a:gd name="connsiteX534" fmla="*/ 126983 w 822936"/>
                  <a:gd name="connsiteY534" fmla="*/ 107146 h 318057"/>
                  <a:gd name="connsiteX535" fmla="*/ 138014 w 822936"/>
                  <a:gd name="connsiteY535" fmla="*/ 104188 h 318057"/>
                  <a:gd name="connsiteX536" fmla="*/ 160074 w 822936"/>
                  <a:gd name="connsiteY536" fmla="*/ 98272 h 318057"/>
                  <a:gd name="connsiteX537" fmla="*/ 178458 w 822936"/>
                  <a:gd name="connsiteY537" fmla="*/ 93341 h 318057"/>
                  <a:gd name="connsiteX538" fmla="*/ 200519 w 822936"/>
                  <a:gd name="connsiteY538" fmla="*/ 87425 h 318057"/>
                  <a:gd name="connsiteX539" fmla="*/ 223566 w 822936"/>
                  <a:gd name="connsiteY539" fmla="*/ 85185 h 318057"/>
                  <a:gd name="connsiteX540" fmla="*/ 234596 w 822936"/>
                  <a:gd name="connsiteY540" fmla="*/ 82227 h 318057"/>
                  <a:gd name="connsiteX541" fmla="*/ 231638 w 822936"/>
                  <a:gd name="connsiteY541" fmla="*/ 71196 h 318057"/>
                  <a:gd name="connsiteX542" fmla="*/ 224284 w 822936"/>
                  <a:gd name="connsiteY542" fmla="*/ 73168 h 318057"/>
                  <a:gd name="connsiteX543" fmla="*/ 220607 w 822936"/>
                  <a:gd name="connsiteY543" fmla="*/ 74154 h 318057"/>
                  <a:gd name="connsiteX544" fmla="*/ 213254 w 822936"/>
                  <a:gd name="connsiteY544" fmla="*/ 76127 h 318057"/>
                  <a:gd name="connsiteX545" fmla="*/ 212268 w 822936"/>
                  <a:gd name="connsiteY545" fmla="*/ 72450 h 318057"/>
                  <a:gd name="connsiteX546" fmla="*/ 219621 w 822936"/>
                  <a:gd name="connsiteY546" fmla="*/ 70478 h 318057"/>
                  <a:gd name="connsiteX547" fmla="*/ 223298 w 822936"/>
                  <a:gd name="connsiteY547" fmla="*/ 69492 h 318057"/>
                  <a:gd name="connsiteX548" fmla="*/ 235315 w 822936"/>
                  <a:gd name="connsiteY548" fmla="*/ 70210 h 318057"/>
                  <a:gd name="connsiteX549" fmla="*/ 241682 w 822936"/>
                  <a:gd name="connsiteY549" fmla="*/ 64561 h 318057"/>
                  <a:gd name="connsiteX550" fmla="*/ 246345 w 822936"/>
                  <a:gd name="connsiteY550" fmla="*/ 67252 h 318057"/>
                  <a:gd name="connsiteX551" fmla="*/ 250022 w 822936"/>
                  <a:gd name="connsiteY551" fmla="*/ 66266 h 318057"/>
                  <a:gd name="connsiteX552" fmla="*/ 261052 w 822936"/>
                  <a:gd name="connsiteY552" fmla="*/ 63308 h 318057"/>
                  <a:gd name="connsiteX553" fmla="*/ 274055 w 822936"/>
                  <a:gd name="connsiteY553" fmla="*/ 67704 h 318057"/>
                  <a:gd name="connsiteX554" fmla="*/ 277732 w 822936"/>
                  <a:gd name="connsiteY554" fmla="*/ 66717 h 318057"/>
                  <a:gd name="connsiteX555" fmla="*/ 286071 w 822936"/>
                  <a:gd name="connsiteY555" fmla="*/ 68422 h 318057"/>
                  <a:gd name="connsiteX556" fmla="*/ 289748 w 822936"/>
                  <a:gd name="connsiteY556" fmla="*/ 67436 h 318057"/>
                  <a:gd name="connsiteX557" fmla="*/ 297101 w 822936"/>
                  <a:gd name="connsiteY557" fmla="*/ 65464 h 318057"/>
                  <a:gd name="connsiteX558" fmla="*/ 300779 w 822936"/>
                  <a:gd name="connsiteY558" fmla="*/ 64478 h 318057"/>
                  <a:gd name="connsiteX559" fmla="*/ 308132 w 822936"/>
                  <a:gd name="connsiteY559" fmla="*/ 62506 h 318057"/>
                  <a:gd name="connsiteX560" fmla="*/ 311809 w 822936"/>
                  <a:gd name="connsiteY560" fmla="*/ 61520 h 318057"/>
                  <a:gd name="connsiteX561" fmla="*/ 315486 w 822936"/>
                  <a:gd name="connsiteY561" fmla="*/ 60534 h 318057"/>
                  <a:gd name="connsiteX562" fmla="*/ 316472 w 822936"/>
                  <a:gd name="connsiteY562" fmla="*/ 64210 h 318057"/>
                  <a:gd name="connsiteX563" fmla="*/ 323826 w 822936"/>
                  <a:gd name="connsiteY563" fmla="*/ 62238 h 318057"/>
                  <a:gd name="connsiteX564" fmla="*/ 322840 w 822936"/>
                  <a:gd name="connsiteY564" fmla="*/ 58561 h 318057"/>
                  <a:gd name="connsiteX565" fmla="*/ 321854 w 822936"/>
                  <a:gd name="connsiteY565" fmla="*/ 54885 h 318057"/>
                  <a:gd name="connsiteX566" fmla="*/ 314499 w 822936"/>
                  <a:gd name="connsiteY566" fmla="*/ 56857 h 318057"/>
                  <a:gd name="connsiteX567" fmla="*/ 310823 w 822936"/>
                  <a:gd name="connsiteY567" fmla="*/ 57843 h 318057"/>
                  <a:gd name="connsiteX568" fmla="*/ 305174 w 822936"/>
                  <a:gd name="connsiteY568" fmla="*/ 51475 h 318057"/>
                  <a:gd name="connsiteX569" fmla="*/ 296834 w 822936"/>
                  <a:gd name="connsiteY569" fmla="*/ 49770 h 318057"/>
                  <a:gd name="connsiteX570" fmla="*/ 294862 w 822936"/>
                  <a:gd name="connsiteY570" fmla="*/ 42417 h 318057"/>
                  <a:gd name="connsiteX571" fmla="*/ 302216 w 822936"/>
                  <a:gd name="connsiteY571" fmla="*/ 40445 h 318057"/>
                  <a:gd name="connsiteX572" fmla="*/ 305892 w 822936"/>
                  <a:gd name="connsiteY572" fmla="*/ 39459 h 318057"/>
                  <a:gd name="connsiteX573" fmla="*/ 311541 w 822936"/>
                  <a:gd name="connsiteY573" fmla="*/ 45826 h 318057"/>
                  <a:gd name="connsiteX574" fmla="*/ 316923 w 822936"/>
                  <a:gd name="connsiteY574" fmla="*/ 36500 h 318057"/>
                  <a:gd name="connsiteX575" fmla="*/ 322572 w 822936"/>
                  <a:gd name="connsiteY575" fmla="*/ 42868 h 318057"/>
                  <a:gd name="connsiteX576" fmla="*/ 318895 w 822936"/>
                  <a:gd name="connsiteY576" fmla="*/ 43854 h 318057"/>
                  <a:gd name="connsiteX577" fmla="*/ 319881 w 822936"/>
                  <a:gd name="connsiteY577" fmla="*/ 47530 h 318057"/>
                  <a:gd name="connsiteX578" fmla="*/ 323558 w 822936"/>
                  <a:gd name="connsiteY578" fmla="*/ 46544 h 318057"/>
                  <a:gd name="connsiteX579" fmla="*/ 329925 w 822936"/>
                  <a:gd name="connsiteY579" fmla="*/ 40896 h 318057"/>
                  <a:gd name="connsiteX580" fmla="*/ 333602 w 822936"/>
                  <a:gd name="connsiteY580" fmla="*/ 39910 h 318057"/>
                  <a:gd name="connsiteX581" fmla="*/ 334588 w 822936"/>
                  <a:gd name="connsiteY581" fmla="*/ 43586 h 318057"/>
                  <a:gd name="connsiteX582" fmla="*/ 341942 w 822936"/>
                  <a:gd name="connsiteY582" fmla="*/ 41614 h 318057"/>
                  <a:gd name="connsiteX583" fmla="*/ 345619 w 822936"/>
                  <a:gd name="connsiteY583" fmla="*/ 40628 h 318057"/>
                  <a:gd name="connsiteX584" fmla="*/ 362298 w 822936"/>
                  <a:gd name="connsiteY584" fmla="*/ 44038 h 318057"/>
                  <a:gd name="connsiteX585" fmla="*/ 369652 w 822936"/>
                  <a:gd name="connsiteY585" fmla="*/ 42066 h 318057"/>
                  <a:gd name="connsiteX586" fmla="*/ 373328 w 822936"/>
                  <a:gd name="connsiteY586" fmla="*/ 41080 h 318057"/>
                  <a:gd name="connsiteX587" fmla="*/ 380682 w 822936"/>
                  <a:gd name="connsiteY587" fmla="*/ 39108 h 318057"/>
                  <a:gd name="connsiteX588" fmla="*/ 381668 w 822936"/>
                  <a:gd name="connsiteY588" fmla="*/ 42784 h 318057"/>
                  <a:gd name="connsiteX589" fmla="*/ 385344 w 822936"/>
                  <a:gd name="connsiteY589" fmla="*/ 41798 h 318057"/>
                  <a:gd name="connsiteX590" fmla="*/ 389022 w 822936"/>
                  <a:gd name="connsiteY590" fmla="*/ 40812 h 318057"/>
                  <a:gd name="connsiteX591" fmla="*/ 390008 w 822936"/>
                  <a:gd name="connsiteY591" fmla="*/ 44489 h 318057"/>
                  <a:gd name="connsiteX592" fmla="*/ 397361 w 822936"/>
                  <a:gd name="connsiteY592" fmla="*/ 42517 h 318057"/>
                  <a:gd name="connsiteX593" fmla="*/ 401038 w 822936"/>
                  <a:gd name="connsiteY593" fmla="*/ 41531 h 318057"/>
                  <a:gd name="connsiteX594" fmla="*/ 403010 w 822936"/>
                  <a:gd name="connsiteY594" fmla="*/ 48884 h 318057"/>
                  <a:gd name="connsiteX595" fmla="*/ 410363 w 822936"/>
                  <a:gd name="connsiteY595" fmla="*/ 46912 h 318057"/>
                  <a:gd name="connsiteX596" fmla="*/ 415027 w 822936"/>
                  <a:gd name="connsiteY596" fmla="*/ 49603 h 318057"/>
                  <a:gd name="connsiteX597" fmla="*/ 422380 w 822936"/>
                  <a:gd name="connsiteY597" fmla="*/ 47631 h 318057"/>
                  <a:gd name="connsiteX598" fmla="*/ 426057 w 822936"/>
                  <a:gd name="connsiteY598" fmla="*/ 46645 h 318057"/>
                  <a:gd name="connsiteX599" fmla="*/ 439060 w 822936"/>
                  <a:gd name="connsiteY599" fmla="*/ 51040 h 318057"/>
                  <a:gd name="connsiteX600" fmla="*/ 442737 w 822936"/>
                  <a:gd name="connsiteY600" fmla="*/ 50054 h 318057"/>
                  <a:gd name="connsiteX601" fmla="*/ 450090 w 822936"/>
                  <a:gd name="connsiteY601" fmla="*/ 48082 h 318057"/>
                  <a:gd name="connsiteX602" fmla="*/ 448118 w 822936"/>
                  <a:gd name="connsiteY602" fmla="*/ 40728 h 318057"/>
                  <a:gd name="connsiteX603" fmla="*/ 447132 w 822936"/>
                  <a:gd name="connsiteY603" fmla="*/ 37051 h 318057"/>
                  <a:gd name="connsiteX604" fmla="*/ 445160 w 822936"/>
                  <a:gd name="connsiteY604" fmla="*/ 29698 h 318057"/>
                  <a:gd name="connsiteX605" fmla="*/ 433143 w 822936"/>
                  <a:gd name="connsiteY605" fmla="*/ 28979 h 318057"/>
                  <a:gd name="connsiteX606" fmla="*/ 424803 w 822936"/>
                  <a:gd name="connsiteY606" fmla="*/ 27275 h 318057"/>
                  <a:gd name="connsiteX607" fmla="*/ 415478 w 822936"/>
                  <a:gd name="connsiteY607" fmla="*/ 21893 h 318057"/>
                  <a:gd name="connsiteX608" fmla="*/ 403461 w 822936"/>
                  <a:gd name="connsiteY608" fmla="*/ 21174 h 318057"/>
                  <a:gd name="connsiteX609" fmla="*/ 383105 w 822936"/>
                  <a:gd name="connsiteY609" fmla="*/ 18751 h 318057"/>
                  <a:gd name="connsiteX610" fmla="*/ 394136 w 822936"/>
                  <a:gd name="connsiteY610" fmla="*/ 15793 h 318057"/>
                  <a:gd name="connsiteX611" fmla="*/ 407138 w 822936"/>
                  <a:gd name="connsiteY611" fmla="*/ 20188 h 318057"/>
                  <a:gd name="connsiteX612" fmla="*/ 419154 w 822936"/>
                  <a:gd name="connsiteY612" fmla="*/ 20907 h 318057"/>
                  <a:gd name="connsiteX613" fmla="*/ 432157 w 822936"/>
                  <a:gd name="connsiteY613" fmla="*/ 25302 h 318057"/>
                  <a:gd name="connsiteX614" fmla="*/ 430185 w 822936"/>
                  <a:gd name="connsiteY614" fmla="*/ 17948 h 318057"/>
                  <a:gd name="connsiteX615" fmla="*/ 422831 w 822936"/>
                  <a:gd name="connsiteY615" fmla="*/ 19921 h 318057"/>
                  <a:gd name="connsiteX616" fmla="*/ 421845 w 822936"/>
                  <a:gd name="connsiteY616" fmla="*/ 16244 h 318057"/>
                  <a:gd name="connsiteX617" fmla="*/ 418168 w 822936"/>
                  <a:gd name="connsiteY617" fmla="*/ 17230 h 318057"/>
                  <a:gd name="connsiteX618" fmla="*/ 416196 w 822936"/>
                  <a:gd name="connsiteY618" fmla="*/ 9877 h 318057"/>
                  <a:gd name="connsiteX619" fmla="*/ 419873 w 822936"/>
                  <a:gd name="connsiteY619" fmla="*/ 8891 h 318057"/>
                  <a:gd name="connsiteX620" fmla="*/ 427227 w 822936"/>
                  <a:gd name="connsiteY620" fmla="*/ 6918 h 318057"/>
                  <a:gd name="connsiteX621" fmla="*/ 296032 w 822936"/>
                  <a:gd name="connsiteY621" fmla="*/ 2691 h 318057"/>
                  <a:gd name="connsiteX622" fmla="*/ 312711 w 822936"/>
                  <a:gd name="connsiteY622" fmla="*/ 6100 h 318057"/>
                  <a:gd name="connsiteX623" fmla="*/ 324727 w 822936"/>
                  <a:gd name="connsiteY623" fmla="*/ 6819 h 318057"/>
                  <a:gd name="connsiteX624" fmla="*/ 334054 w 822936"/>
                  <a:gd name="connsiteY624" fmla="*/ 12200 h 318057"/>
                  <a:gd name="connsiteX625" fmla="*/ 321051 w 822936"/>
                  <a:gd name="connsiteY625" fmla="*/ 7805 h 318057"/>
                  <a:gd name="connsiteX626" fmla="*/ 309035 w 822936"/>
                  <a:gd name="connsiteY626" fmla="*/ 7086 h 318057"/>
                  <a:gd name="connsiteX627" fmla="*/ 292355 w 822936"/>
                  <a:gd name="connsiteY627" fmla="*/ 3677 h 318057"/>
                  <a:gd name="connsiteX628" fmla="*/ 291369 w 822936"/>
                  <a:gd name="connsiteY628" fmla="*/ 0 h 318057"/>
                  <a:gd name="connsiteX629" fmla="*/ 292355 w 822936"/>
                  <a:gd name="connsiteY629" fmla="*/ 3677 h 318057"/>
                  <a:gd name="connsiteX630" fmla="*/ 280338 w 822936"/>
                  <a:gd name="connsiteY630" fmla="*/ 2958 h 318057"/>
                  <a:gd name="connsiteX631" fmla="*/ 284016 w 822936"/>
                  <a:gd name="connsiteY631" fmla="*/ 1972 h 31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</a:cxnLst>
                <a:rect l="l" t="t" r="r" b="b"/>
                <a:pathLst>
                  <a:path w="822936" h="318057">
                    <a:moveTo>
                      <a:pt x="115937" y="271700"/>
                    </a:moveTo>
                    <a:lnTo>
                      <a:pt x="127953" y="272418"/>
                    </a:lnTo>
                    <a:lnTo>
                      <a:pt x="120600" y="274390"/>
                    </a:lnTo>
                    <a:lnTo>
                      <a:pt x="122572" y="281744"/>
                    </a:lnTo>
                    <a:lnTo>
                      <a:pt x="118895" y="282730"/>
                    </a:lnTo>
                    <a:lnTo>
                      <a:pt x="116923" y="275376"/>
                    </a:lnTo>
                    <a:lnTo>
                      <a:pt x="113246" y="276362"/>
                    </a:lnTo>
                    <a:lnTo>
                      <a:pt x="105893" y="278334"/>
                    </a:lnTo>
                    <a:lnTo>
                      <a:pt x="102216" y="279320"/>
                    </a:lnTo>
                    <a:lnTo>
                      <a:pt x="94862" y="281293"/>
                    </a:lnTo>
                    <a:lnTo>
                      <a:pt x="93876" y="277616"/>
                    </a:lnTo>
                    <a:lnTo>
                      <a:pt x="101230" y="275644"/>
                    </a:lnTo>
                    <a:lnTo>
                      <a:pt x="104907" y="274658"/>
                    </a:lnTo>
                    <a:lnTo>
                      <a:pt x="112260" y="272686"/>
                    </a:lnTo>
                    <a:close/>
                    <a:moveTo>
                      <a:pt x="64646" y="242102"/>
                    </a:moveTo>
                    <a:lnTo>
                      <a:pt x="69309" y="244793"/>
                    </a:lnTo>
                    <a:lnTo>
                      <a:pt x="65632" y="245779"/>
                    </a:lnTo>
                    <a:lnTo>
                      <a:pt x="58278" y="247751"/>
                    </a:lnTo>
                    <a:lnTo>
                      <a:pt x="53615" y="245060"/>
                    </a:lnTo>
                    <a:lnTo>
                      <a:pt x="57292" y="244074"/>
                    </a:lnTo>
                    <a:close/>
                    <a:moveTo>
                      <a:pt x="32273" y="238960"/>
                    </a:moveTo>
                    <a:lnTo>
                      <a:pt x="33259" y="242637"/>
                    </a:lnTo>
                    <a:lnTo>
                      <a:pt x="40613" y="240664"/>
                    </a:lnTo>
                    <a:lnTo>
                      <a:pt x="44289" y="239678"/>
                    </a:lnTo>
                    <a:lnTo>
                      <a:pt x="46262" y="247032"/>
                    </a:lnTo>
                    <a:lnTo>
                      <a:pt x="42585" y="248019"/>
                    </a:lnTo>
                    <a:lnTo>
                      <a:pt x="35231" y="249991"/>
                    </a:lnTo>
                    <a:lnTo>
                      <a:pt x="29582" y="243623"/>
                    </a:lnTo>
                    <a:lnTo>
                      <a:pt x="28596" y="239946"/>
                    </a:lnTo>
                    <a:close/>
                    <a:moveTo>
                      <a:pt x="3676" y="132332"/>
                    </a:moveTo>
                    <a:lnTo>
                      <a:pt x="5542" y="133409"/>
                    </a:lnTo>
                    <a:lnTo>
                      <a:pt x="0" y="133318"/>
                    </a:lnTo>
                    <a:close/>
                    <a:moveTo>
                      <a:pt x="54434" y="130544"/>
                    </a:moveTo>
                    <a:lnTo>
                      <a:pt x="50756" y="131531"/>
                    </a:lnTo>
                    <a:lnTo>
                      <a:pt x="43403" y="133503"/>
                    </a:lnTo>
                    <a:lnTo>
                      <a:pt x="39726" y="134489"/>
                    </a:lnTo>
                    <a:lnTo>
                      <a:pt x="36050" y="135475"/>
                    </a:lnTo>
                    <a:lnTo>
                      <a:pt x="28696" y="137447"/>
                    </a:lnTo>
                    <a:lnTo>
                      <a:pt x="24033" y="134756"/>
                    </a:lnTo>
                    <a:lnTo>
                      <a:pt x="16679" y="136728"/>
                    </a:lnTo>
                    <a:lnTo>
                      <a:pt x="13003" y="137714"/>
                    </a:lnTo>
                    <a:lnTo>
                      <a:pt x="5542" y="133409"/>
                    </a:lnTo>
                    <a:lnTo>
                      <a:pt x="27709" y="133770"/>
                    </a:lnTo>
                    <a:lnTo>
                      <a:pt x="38740" y="130811"/>
                    </a:lnTo>
                    <a:close/>
                    <a:moveTo>
                      <a:pt x="72816" y="125615"/>
                    </a:moveTo>
                    <a:lnTo>
                      <a:pt x="81156" y="127319"/>
                    </a:lnTo>
                    <a:lnTo>
                      <a:pt x="77479" y="128305"/>
                    </a:lnTo>
                    <a:lnTo>
                      <a:pt x="73802" y="129291"/>
                    </a:lnTo>
                    <a:lnTo>
                      <a:pt x="66448" y="131263"/>
                    </a:lnTo>
                    <a:lnTo>
                      <a:pt x="65462" y="127587"/>
                    </a:lnTo>
                    <a:close/>
                    <a:moveTo>
                      <a:pt x="119896" y="124812"/>
                    </a:moveTo>
                    <a:lnTo>
                      <a:pt x="120882" y="128489"/>
                    </a:lnTo>
                    <a:lnTo>
                      <a:pt x="116220" y="125798"/>
                    </a:lnTo>
                    <a:close/>
                    <a:moveTo>
                      <a:pt x="92187" y="124361"/>
                    </a:moveTo>
                    <a:lnTo>
                      <a:pt x="90481" y="132701"/>
                    </a:lnTo>
                    <a:lnTo>
                      <a:pt x="83128" y="134673"/>
                    </a:lnTo>
                    <a:lnTo>
                      <a:pt x="81156" y="127319"/>
                    </a:lnTo>
                    <a:close/>
                    <a:moveTo>
                      <a:pt x="127250" y="122840"/>
                    </a:moveTo>
                    <a:lnTo>
                      <a:pt x="131913" y="125531"/>
                    </a:lnTo>
                    <a:lnTo>
                      <a:pt x="128236" y="126517"/>
                    </a:lnTo>
                    <a:lnTo>
                      <a:pt x="120882" y="128489"/>
                    </a:lnTo>
                    <a:close/>
                    <a:moveTo>
                      <a:pt x="146621" y="121586"/>
                    </a:moveTo>
                    <a:lnTo>
                      <a:pt x="148593" y="128940"/>
                    </a:lnTo>
                    <a:lnTo>
                      <a:pt x="144916" y="129926"/>
                    </a:lnTo>
                    <a:lnTo>
                      <a:pt x="142944" y="122572"/>
                    </a:lnTo>
                    <a:close/>
                    <a:moveTo>
                      <a:pt x="103217" y="121403"/>
                    </a:moveTo>
                    <a:lnTo>
                      <a:pt x="105189" y="128757"/>
                    </a:lnTo>
                    <a:lnTo>
                      <a:pt x="101512" y="129743"/>
                    </a:lnTo>
                    <a:lnTo>
                      <a:pt x="94159" y="131715"/>
                    </a:lnTo>
                    <a:lnTo>
                      <a:pt x="92187" y="124361"/>
                    </a:lnTo>
                    <a:lnTo>
                      <a:pt x="99540" y="122389"/>
                    </a:lnTo>
                    <a:close/>
                    <a:moveTo>
                      <a:pt x="138281" y="119881"/>
                    </a:moveTo>
                    <a:lnTo>
                      <a:pt x="142944" y="122572"/>
                    </a:lnTo>
                    <a:lnTo>
                      <a:pt x="139267" y="123558"/>
                    </a:lnTo>
                    <a:close/>
                    <a:moveTo>
                      <a:pt x="114247" y="118444"/>
                    </a:moveTo>
                    <a:lnTo>
                      <a:pt x="116220" y="125798"/>
                    </a:lnTo>
                    <a:lnTo>
                      <a:pt x="117206" y="129475"/>
                    </a:lnTo>
                    <a:lnTo>
                      <a:pt x="109852" y="131447"/>
                    </a:lnTo>
                    <a:lnTo>
                      <a:pt x="106175" y="132433"/>
                    </a:lnTo>
                    <a:lnTo>
                      <a:pt x="105189" y="128757"/>
                    </a:lnTo>
                    <a:lnTo>
                      <a:pt x="106894" y="120416"/>
                    </a:lnTo>
                    <a:close/>
                    <a:moveTo>
                      <a:pt x="187967" y="55320"/>
                    </a:moveTo>
                    <a:lnTo>
                      <a:pt x="193616" y="61687"/>
                    </a:lnTo>
                    <a:lnTo>
                      <a:pt x="176937" y="58278"/>
                    </a:lnTo>
                    <a:close/>
                    <a:moveTo>
                      <a:pt x="246075" y="51558"/>
                    </a:moveTo>
                    <a:lnTo>
                      <a:pt x="243385" y="56222"/>
                    </a:lnTo>
                    <a:lnTo>
                      <a:pt x="242399" y="52544"/>
                    </a:lnTo>
                    <a:close/>
                    <a:moveTo>
                      <a:pt x="253430" y="49586"/>
                    </a:moveTo>
                    <a:lnTo>
                      <a:pt x="258093" y="52278"/>
                    </a:lnTo>
                    <a:lnTo>
                      <a:pt x="254416" y="53264"/>
                    </a:lnTo>
                    <a:lnTo>
                      <a:pt x="246075" y="51558"/>
                    </a:lnTo>
                    <a:close/>
                    <a:moveTo>
                      <a:pt x="280154" y="46361"/>
                    </a:moveTo>
                    <a:lnTo>
                      <a:pt x="293157" y="50757"/>
                    </a:lnTo>
                    <a:lnTo>
                      <a:pt x="294143" y="54435"/>
                    </a:lnTo>
                    <a:lnTo>
                      <a:pt x="285804" y="52729"/>
                    </a:lnTo>
                    <a:close/>
                    <a:moveTo>
                      <a:pt x="263475" y="42952"/>
                    </a:moveTo>
                    <a:lnTo>
                      <a:pt x="268139" y="45644"/>
                    </a:lnTo>
                    <a:lnTo>
                      <a:pt x="264461" y="46631"/>
                    </a:lnTo>
                    <a:lnTo>
                      <a:pt x="257107" y="48603"/>
                    </a:lnTo>
                    <a:lnTo>
                      <a:pt x="256121" y="44925"/>
                    </a:lnTo>
                    <a:close/>
                    <a:moveTo>
                      <a:pt x="243118" y="40529"/>
                    </a:moveTo>
                    <a:lnTo>
                      <a:pt x="245090" y="47882"/>
                    </a:lnTo>
                    <a:lnTo>
                      <a:pt x="241413" y="48868"/>
                    </a:lnTo>
                    <a:close/>
                    <a:moveTo>
                      <a:pt x="202407" y="35683"/>
                    </a:moveTo>
                    <a:lnTo>
                      <a:pt x="203393" y="39361"/>
                    </a:lnTo>
                    <a:lnTo>
                      <a:pt x="199715" y="40347"/>
                    </a:lnTo>
                    <a:lnTo>
                      <a:pt x="198728" y="36669"/>
                    </a:lnTo>
                    <a:close/>
                    <a:moveTo>
                      <a:pt x="353691" y="26640"/>
                    </a:moveTo>
                    <a:lnTo>
                      <a:pt x="359339" y="33007"/>
                    </a:lnTo>
                    <a:lnTo>
                      <a:pt x="367679" y="34712"/>
                    </a:lnTo>
                    <a:lnTo>
                      <a:pt x="360325" y="36684"/>
                    </a:lnTo>
                    <a:lnTo>
                      <a:pt x="362297" y="44036"/>
                    </a:lnTo>
                    <a:lnTo>
                      <a:pt x="362298" y="44038"/>
                    </a:lnTo>
                    <a:lnTo>
                      <a:pt x="356649" y="37670"/>
                    </a:lnTo>
                    <a:lnTo>
                      <a:pt x="349295" y="39642"/>
                    </a:lnTo>
                    <a:lnTo>
                      <a:pt x="348309" y="35965"/>
                    </a:lnTo>
                    <a:lnTo>
                      <a:pt x="346337" y="28612"/>
                    </a:lnTo>
                    <a:close/>
                    <a:moveTo>
                      <a:pt x="312979" y="21793"/>
                    </a:moveTo>
                    <a:lnTo>
                      <a:pt x="325981" y="26189"/>
                    </a:lnTo>
                    <a:lnTo>
                      <a:pt x="330644" y="28880"/>
                    </a:lnTo>
                    <a:lnTo>
                      <a:pt x="342661" y="29598"/>
                    </a:lnTo>
                    <a:lnTo>
                      <a:pt x="338984" y="30584"/>
                    </a:lnTo>
                    <a:lnTo>
                      <a:pt x="331630" y="32556"/>
                    </a:lnTo>
                    <a:lnTo>
                      <a:pt x="327953" y="33542"/>
                    </a:lnTo>
                    <a:lnTo>
                      <a:pt x="320600" y="35514"/>
                    </a:lnTo>
                    <a:lnTo>
                      <a:pt x="315937" y="32824"/>
                    </a:lnTo>
                    <a:lnTo>
                      <a:pt x="307597" y="31119"/>
                    </a:lnTo>
                    <a:lnTo>
                      <a:pt x="301948" y="24751"/>
                    </a:lnTo>
                    <a:close/>
                    <a:moveTo>
                      <a:pt x="370760" y="16807"/>
                    </a:moveTo>
                    <a:lnTo>
                      <a:pt x="374765" y="17047"/>
                    </a:lnTo>
                    <a:lnTo>
                      <a:pt x="383105" y="18751"/>
                    </a:lnTo>
                    <a:lnTo>
                      <a:pt x="379428" y="19737"/>
                    </a:lnTo>
                    <a:close/>
                    <a:moveTo>
                      <a:pt x="366426" y="15342"/>
                    </a:moveTo>
                    <a:lnTo>
                      <a:pt x="370760" y="16807"/>
                    </a:lnTo>
                    <a:lnTo>
                      <a:pt x="362749" y="16328"/>
                    </a:lnTo>
                    <a:close/>
                    <a:moveTo>
                      <a:pt x="334054" y="12200"/>
                    </a:moveTo>
                    <a:lnTo>
                      <a:pt x="342393" y="13905"/>
                    </a:lnTo>
                    <a:lnTo>
                      <a:pt x="355395" y="18301"/>
                    </a:lnTo>
                    <a:lnTo>
                      <a:pt x="344365" y="21259"/>
                    </a:lnTo>
                    <a:close/>
                    <a:moveTo>
                      <a:pt x="430904" y="5932"/>
                    </a:moveTo>
                    <a:lnTo>
                      <a:pt x="440229" y="11314"/>
                    </a:lnTo>
                    <a:lnTo>
                      <a:pt x="444892" y="14004"/>
                    </a:lnTo>
                    <a:lnTo>
                      <a:pt x="454218" y="19386"/>
                    </a:lnTo>
                    <a:lnTo>
                      <a:pt x="457895" y="18400"/>
                    </a:lnTo>
                    <a:lnTo>
                      <a:pt x="458881" y="22077"/>
                    </a:lnTo>
                    <a:lnTo>
                      <a:pt x="463544" y="24767"/>
                    </a:lnTo>
                    <a:lnTo>
                      <a:pt x="470897" y="22795"/>
                    </a:lnTo>
                    <a:lnTo>
                      <a:pt x="472869" y="30149"/>
                    </a:lnTo>
                    <a:lnTo>
                      <a:pt x="484886" y="30868"/>
                    </a:lnTo>
                    <a:lnTo>
                      <a:pt x="494211" y="36249"/>
                    </a:lnTo>
                    <a:lnTo>
                      <a:pt x="502551" y="37953"/>
                    </a:lnTo>
                    <a:lnTo>
                      <a:pt x="519230" y="41362"/>
                    </a:lnTo>
                    <a:lnTo>
                      <a:pt x="515554" y="42349"/>
                    </a:lnTo>
                    <a:lnTo>
                      <a:pt x="520216" y="45039"/>
                    </a:lnTo>
                    <a:lnTo>
                      <a:pt x="527570" y="43067"/>
                    </a:lnTo>
                    <a:lnTo>
                      <a:pt x="535910" y="44772"/>
                    </a:lnTo>
                    <a:lnTo>
                      <a:pt x="545235" y="50154"/>
                    </a:lnTo>
                    <a:lnTo>
                      <a:pt x="549898" y="52844"/>
                    </a:lnTo>
                    <a:lnTo>
                      <a:pt x="559224" y="58225"/>
                    </a:lnTo>
                    <a:lnTo>
                      <a:pt x="562901" y="57239"/>
                    </a:lnTo>
                    <a:lnTo>
                      <a:pt x="571241" y="58945"/>
                    </a:lnTo>
                    <a:lnTo>
                      <a:pt x="576889" y="65312"/>
                    </a:lnTo>
                    <a:lnTo>
                      <a:pt x="581552" y="68002"/>
                    </a:lnTo>
                    <a:lnTo>
                      <a:pt x="588906" y="66030"/>
                    </a:lnTo>
                    <a:lnTo>
                      <a:pt x="589892" y="69707"/>
                    </a:lnTo>
                    <a:lnTo>
                      <a:pt x="595541" y="76075"/>
                    </a:lnTo>
                    <a:lnTo>
                      <a:pt x="603881" y="77780"/>
                    </a:lnTo>
                    <a:lnTo>
                      <a:pt x="607558" y="76793"/>
                    </a:lnTo>
                    <a:lnTo>
                      <a:pt x="609530" y="84147"/>
                    </a:lnTo>
                    <a:lnTo>
                      <a:pt x="610516" y="87823"/>
                    </a:lnTo>
                    <a:lnTo>
                      <a:pt x="606839" y="88810"/>
                    </a:lnTo>
                    <a:lnTo>
                      <a:pt x="605853" y="85133"/>
                    </a:lnTo>
                    <a:lnTo>
                      <a:pt x="596527" y="79752"/>
                    </a:lnTo>
                    <a:lnTo>
                      <a:pt x="591864" y="77061"/>
                    </a:lnTo>
                    <a:lnTo>
                      <a:pt x="592850" y="80738"/>
                    </a:lnTo>
                    <a:lnTo>
                      <a:pt x="587469" y="90063"/>
                    </a:lnTo>
                    <a:lnTo>
                      <a:pt x="588455" y="93740"/>
                    </a:lnTo>
                    <a:lnTo>
                      <a:pt x="595809" y="91768"/>
                    </a:lnTo>
                    <a:lnTo>
                      <a:pt x="597781" y="99122"/>
                    </a:lnTo>
                    <a:lnTo>
                      <a:pt x="601458" y="98136"/>
                    </a:lnTo>
                    <a:lnTo>
                      <a:pt x="608811" y="96164"/>
                    </a:lnTo>
                    <a:lnTo>
                      <a:pt x="609797" y="99840"/>
                    </a:lnTo>
                    <a:lnTo>
                      <a:pt x="614460" y="102531"/>
                    </a:lnTo>
                    <a:lnTo>
                      <a:pt x="623786" y="107912"/>
                    </a:lnTo>
                    <a:lnTo>
                      <a:pt x="625490" y="99573"/>
                    </a:lnTo>
                    <a:lnTo>
                      <a:pt x="627463" y="106926"/>
                    </a:lnTo>
                    <a:lnTo>
                      <a:pt x="632125" y="109617"/>
                    </a:lnTo>
                    <a:lnTo>
                      <a:pt x="631139" y="105940"/>
                    </a:lnTo>
                    <a:lnTo>
                      <a:pt x="639479" y="107645"/>
                    </a:lnTo>
                    <a:lnTo>
                      <a:pt x="641451" y="114999"/>
                    </a:lnTo>
                    <a:lnTo>
                      <a:pt x="645128" y="114012"/>
                    </a:lnTo>
                    <a:lnTo>
                      <a:pt x="643156" y="106658"/>
                    </a:lnTo>
                    <a:lnTo>
                      <a:pt x="638493" y="103968"/>
                    </a:lnTo>
                    <a:lnTo>
                      <a:pt x="636520" y="96615"/>
                    </a:lnTo>
                    <a:lnTo>
                      <a:pt x="629167" y="98587"/>
                    </a:lnTo>
                    <a:lnTo>
                      <a:pt x="628181" y="94910"/>
                    </a:lnTo>
                    <a:lnTo>
                      <a:pt x="624504" y="95896"/>
                    </a:lnTo>
                    <a:lnTo>
                      <a:pt x="620828" y="96882"/>
                    </a:lnTo>
                    <a:lnTo>
                      <a:pt x="619842" y="93205"/>
                    </a:lnTo>
                    <a:lnTo>
                      <a:pt x="617869" y="85851"/>
                    </a:lnTo>
                    <a:lnTo>
                      <a:pt x="616883" y="82175"/>
                    </a:lnTo>
                    <a:lnTo>
                      <a:pt x="614911" y="74821"/>
                    </a:lnTo>
                    <a:lnTo>
                      <a:pt x="618588" y="73835"/>
                    </a:lnTo>
                    <a:lnTo>
                      <a:pt x="624237" y="80202"/>
                    </a:lnTo>
                    <a:lnTo>
                      <a:pt x="632576" y="81907"/>
                    </a:lnTo>
                    <a:lnTo>
                      <a:pt x="638226" y="88275"/>
                    </a:lnTo>
                    <a:lnTo>
                      <a:pt x="646565" y="89980"/>
                    </a:lnTo>
                    <a:lnTo>
                      <a:pt x="647551" y="93656"/>
                    </a:lnTo>
                    <a:lnTo>
                      <a:pt x="651228" y="92670"/>
                    </a:lnTo>
                    <a:lnTo>
                      <a:pt x="660554" y="98051"/>
                    </a:lnTo>
                    <a:lnTo>
                      <a:pt x="664231" y="97065"/>
                    </a:lnTo>
                    <a:lnTo>
                      <a:pt x="662259" y="89712"/>
                    </a:lnTo>
                    <a:lnTo>
                      <a:pt x="661273" y="86035"/>
                    </a:lnTo>
                    <a:lnTo>
                      <a:pt x="664949" y="85049"/>
                    </a:lnTo>
                    <a:lnTo>
                      <a:pt x="663963" y="81372"/>
                    </a:lnTo>
                    <a:lnTo>
                      <a:pt x="658314" y="75004"/>
                    </a:lnTo>
                    <a:lnTo>
                      <a:pt x="657328" y="71328"/>
                    </a:lnTo>
                    <a:lnTo>
                      <a:pt x="655356" y="63974"/>
                    </a:lnTo>
                    <a:lnTo>
                      <a:pt x="665400" y="57340"/>
                    </a:lnTo>
                    <a:lnTo>
                      <a:pt x="674459" y="47027"/>
                    </a:lnTo>
                    <a:lnTo>
                      <a:pt x="678135" y="46041"/>
                    </a:lnTo>
                    <a:lnTo>
                      <a:pt x="676431" y="54381"/>
                    </a:lnTo>
                    <a:lnTo>
                      <a:pt x="669077" y="56354"/>
                    </a:lnTo>
                    <a:lnTo>
                      <a:pt x="681094" y="57072"/>
                    </a:lnTo>
                    <a:lnTo>
                      <a:pt x="683066" y="64425"/>
                    </a:lnTo>
                    <a:lnTo>
                      <a:pt x="686742" y="63439"/>
                    </a:lnTo>
                    <a:lnTo>
                      <a:pt x="684052" y="68102"/>
                    </a:lnTo>
                    <a:lnTo>
                      <a:pt x="686024" y="75456"/>
                    </a:lnTo>
                    <a:lnTo>
                      <a:pt x="682347" y="76442"/>
                    </a:lnTo>
                    <a:lnTo>
                      <a:pt x="674993" y="78414"/>
                    </a:lnTo>
                    <a:lnTo>
                      <a:pt x="671317" y="79400"/>
                    </a:lnTo>
                    <a:lnTo>
                      <a:pt x="672303" y="83077"/>
                    </a:lnTo>
                    <a:lnTo>
                      <a:pt x="678937" y="93121"/>
                    </a:lnTo>
                    <a:lnTo>
                      <a:pt x="679923" y="96798"/>
                    </a:lnTo>
                    <a:lnTo>
                      <a:pt x="682882" y="107828"/>
                    </a:lnTo>
                    <a:lnTo>
                      <a:pt x="684854" y="115182"/>
                    </a:lnTo>
                    <a:lnTo>
                      <a:pt x="693194" y="116886"/>
                    </a:lnTo>
                    <a:lnTo>
                      <a:pt x="694180" y="120563"/>
                    </a:lnTo>
                    <a:lnTo>
                      <a:pt x="686826" y="122535"/>
                    </a:lnTo>
                    <a:lnTo>
                      <a:pt x="688798" y="129889"/>
                    </a:lnTo>
                    <a:lnTo>
                      <a:pt x="689784" y="133566"/>
                    </a:lnTo>
                    <a:lnTo>
                      <a:pt x="699110" y="138947"/>
                    </a:lnTo>
                    <a:lnTo>
                      <a:pt x="703773" y="141638"/>
                    </a:lnTo>
                    <a:lnTo>
                      <a:pt x="707450" y="140652"/>
                    </a:lnTo>
                    <a:lnTo>
                      <a:pt x="708436" y="144329"/>
                    </a:lnTo>
                    <a:lnTo>
                      <a:pt x="710408" y="151682"/>
                    </a:lnTo>
                    <a:lnTo>
                      <a:pt x="711394" y="155359"/>
                    </a:lnTo>
                    <a:lnTo>
                      <a:pt x="718747" y="153387"/>
                    </a:lnTo>
                    <a:lnTo>
                      <a:pt x="722425" y="152401"/>
                    </a:lnTo>
                    <a:lnTo>
                      <a:pt x="731750" y="157782"/>
                    </a:lnTo>
                    <a:lnTo>
                      <a:pt x="732737" y="161459"/>
                    </a:lnTo>
                    <a:lnTo>
                      <a:pt x="738385" y="167827"/>
                    </a:lnTo>
                    <a:lnTo>
                      <a:pt x="739371" y="171503"/>
                    </a:lnTo>
                    <a:lnTo>
                      <a:pt x="746725" y="169531"/>
                    </a:lnTo>
                    <a:lnTo>
                      <a:pt x="747711" y="173208"/>
                    </a:lnTo>
                    <a:lnTo>
                      <a:pt x="751387" y="172222"/>
                    </a:lnTo>
                    <a:lnTo>
                      <a:pt x="757037" y="178589"/>
                    </a:lnTo>
                    <a:lnTo>
                      <a:pt x="758023" y="182266"/>
                    </a:lnTo>
                    <a:lnTo>
                      <a:pt x="760981" y="193296"/>
                    </a:lnTo>
                    <a:lnTo>
                      <a:pt x="770307" y="198678"/>
                    </a:lnTo>
                    <a:lnTo>
                      <a:pt x="771293" y="202355"/>
                    </a:lnTo>
                    <a:lnTo>
                      <a:pt x="774970" y="201369"/>
                    </a:lnTo>
                    <a:lnTo>
                      <a:pt x="775956" y="205046"/>
                    </a:lnTo>
                    <a:lnTo>
                      <a:pt x="785282" y="210427"/>
                    </a:lnTo>
                    <a:lnTo>
                      <a:pt x="786268" y="214104"/>
                    </a:lnTo>
                    <a:lnTo>
                      <a:pt x="788240" y="221458"/>
                    </a:lnTo>
                    <a:lnTo>
                      <a:pt x="789226" y="225134"/>
                    </a:lnTo>
                    <a:lnTo>
                      <a:pt x="791198" y="232488"/>
                    </a:lnTo>
                    <a:lnTo>
                      <a:pt x="795861" y="235178"/>
                    </a:lnTo>
                    <a:lnTo>
                      <a:pt x="796847" y="238855"/>
                    </a:lnTo>
                    <a:lnTo>
                      <a:pt x="806173" y="244237"/>
                    </a:lnTo>
                    <a:lnTo>
                      <a:pt x="807159" y="247914"/>
                    </a:lnTo>
                    <a:lnTo>
                      <a:pt x="810117" y="258944"/>
                    </a:lnTo>
                    <a:lnTo>
                      <a:pt x="812089" y="266298"/>
                    </a:lnTo>
                    <a:lnTo>
                      <a:pt x="813075" y="269974"/>
                    </a:lnTo>
                    <a:lnTo>
                      <a:pt x="814061" y="273651"/>
                    </a:lnTo>
                    <a:lnTo>
                      <a:pt x="816033" y="281004"/>
                    </a:lnTo>
                    <a:lnTo>
                      <a:pt x="817019" y="284681"/>
                    </a:lnTo>
                    <a:lnTo>
                      <a:pt x="818991" y="292035"/>
                    </a:lnTo>
                    <a:lnTo>
                      <a:pt x="819978" y="295712"/>
                    </a:lnTo>
                    <a:lnTo>
                      <a:pt x="822936" y="306742"/>
                    </a:lnTo>
                    <a:lnTo>
                      <a:pt x="819111" y="318057"/>
                    </a:lnTo>
                    <a:lnTo>
                      <a:pt x="192441" y="318057"/>
                    </a:lnTo>
                    <a:lnTo>
                      <a:pt x="219957" y="306863"/>
                    </a:lnTo>
                    <a:lnTo>
                      <a:pt x="253048" y="297988"/>
                    </a:lnTo>
                    <a:lnTo>
                      <a:pt x="251076" y="290635"/>
                    </a:lnTo>
                    <a:lnTo>
                      <a:pt x="262106" y="287677"/>
                    </a:lnTo>
                    <a:lnTo>
                      <a:pt x="265784" y="286690"/>
                    </a:lnTo>
                    <a:lnTo>
                      <a:pt x="269460" y="285704"/>
                    </a:lnTo>
                    <a:lnTo>
                      <a:pt x="268474" y="282027"/>
                    </a:lnTo>
                    <a:lnTo>
                      <a:pt x="276814" y="283732"/>
                    </a:lnTo>
                    <a:lnTo>
                      <a:pt x="275827" y="280055"/>
                    </a:lnTo>
                    <a:lnTo>
                      <a:pt x="266502" y="274674"/>
                    </a:lnTo>
                    <a:lnTo>
                      <a:pt x="261839" y="271983"/>
                    </a:lnTo>
                    <a:lnTo>
                      <a:pt x="258162" y="272969"/>
                    </a:lnTo>
                    <a:lnTo>
                      <a:pt x="251795" y="278618"/>
                    </a:lnTo>
                    <a:lnTo>
                      <a:pt x="250808" y="274941"/>
                    </a:lnTo>
                    <a:lnTo>
                      <a:pt x="248836" y="267588"/>
                    </a:lnTo>
                    <a:lnTo>
                      <a:pt x="245160" y="268574"/>
                    </a:lnTo>
                    <a:lnTo>
                      <a:pt x="237806" y="270546"/>
                    </a:lnTo>
                    <a:lnTo>
                      <a:pt x="234129" y="271532"/>
                    </a:lnTo>
                    <a:lnTo>
                      <a:pt x="226776" y="273504"/>
                    </a:lnTo>
                    <a:lnTo>
                      <a:pt x="225789" y="269827"/>
                    </a:lnTo>
                    <a:lnTo>
                      <a:pt x="222113" y="270813"/>
                    </a:lnTo>
                    <a:lnTo>
                      <a:pt x="218436" y="271799"/>
                    </a:lnTo>
                    <a:lnTo>
                      <a:pt x="212068" y="277449"/>
                    </a:lnTo>
                    <a:lnTo>
                      <a:pt x="208392" y="278435"/>
                    </a:lnTo>
                    <a:lnTo>
                      <a:pt x="207405" y="274757"/>
                    </a:lnTo>
                    <a:lnTo>
                      <a:pt x="200052" y="276729"/>
                    </a:lnTo>
                    <a:lnTo>
                      <a:pt x="196375" y="277715"/>
                    </a:lnTo>
                    <a:lnTo>
                      <a:pt x="189021" y="279688"/>
                    </a:lnTo>
                    <a:lnTo>
                      <a:pt x="180682" y="277983"/>
                    </a:lnTo>
                    <a:lnTo>
                      <a:pt x="181668" y="281660"/>
                    </a:lnTo>
                    <a:lnTo>
                      <a:pt x="174314" y="283632"/>
                    </a:lnTo>
                    <a:lnTo>
                      <a:pt x="173328" y="279955"/>
                    </a:lnTo>
                    <a:lnTo>
                      <a:pt x="167680" y="273588"/>
                    </a:lnTo>
                    <a:lnTo>
                      <a:pt x="169652" y="280941"/>
                    </a:lnTo>
                    <a:lnTo>
                      <a:pt x="170638" y="284618"/>
                    </a:lnTo>
                    <a:lnTo>
                      <a:pt x="162298" y="282914"/>
                    </a:lnTo>
                    <a:lnTo>
                      <a:pt x="160326" y="275560"/>
                    </a:lnTo>
                    <a:lnTo>
                      <a:pt x="156649" y="276546"/>
                    </a:lnTo>
                    <a:lnTo>
                      <a:pt x="149296" y="278518"/>
                    </a:lnTo>
                    <a:lnTo>
                      <a:pt x="151268" y="285872"/>
                    </a:lnTo>
                    <a:lnTo>
                      <a:pt x="145619" y="279504"/>
                    </a:lnTo>
                    <a:lnTo>
                      <a:pt x="141942" y="280491"/>
                    </a:lnTo>
                    <a:lnTo>
                      <a:pt x="140956" y="276814"/>
                    </a:lnTo>
                    <a:lnTo>
                      <a:pt x="133602" y="278786"/>
                    </a:lnTo>
                    <a:lnTo>
                      <a:pt x="129926" y="279772"/>
                    </a:lnTo>
                    <a:lnTo>
                      <a:pt x="127953" y="272418"/>
                    </a:lnTo>
                    <a:lnTo>
                      <a:pt x="131630" y="271432"/>
                    </a:lnTo>
                    <a:lnTo>
                      <a:pt x="138983" y="269460"/>
                    </a:lnTo>
                    <a:lnTo>
                      <a:pt x="142661" y="268474"/>
                    </a:lnTo>
                    <a:lnTo>
                      <a:pt x="146338" y="267488"/>
                    </a:lnTo>
                    <a:lnTo>
                      <a:pt x="153691" y="265515"/>
                    </a:lnTo>
                    <a:lnTo>
                      <a:pt x="159340" y="271884"/>
                    </a:lnTo>
                    <a:lnTo>
                      <a:pt x="166694" y="269911"/>
                    </a:lnTo>
                    <a:lnTo>
                      <a:pt x="170370" y="268925"/>
                    </a:lnTo>
                    <a:lnTo>
                      <a:pt x="177724" y="266953"/>
                    </a:lnTo>
                    <a:lnTo>
                      <a:pt x="182386" y="269644"/>
                    </a:lnTo>
                    <a:lnTo>
                      <a:pt x="186063" y="268658"/>
                    </a:lnTo>
                    <a:lnTo>
                      <a:pt x="193417" y="266685"/>
                    </a:lnTo>
                    <a:lnTo>
                      <a:pt x="197094" y="265699"/>
                    </a:lnTo>
                    <a:lnTo>
                      <a:pt x="204447" y="263727"/>
                    </a:lnTo>
                    <a:lnTo>
                      <a:pt x="203461" y="260051"/>
                    </a:lnTo>
                    <a:lnTo>
                      <a:pt x="196108" y="262023"/>
                    </a:lnTo>
                    <a:lnTo>
                      <a:pt x="190459" y="255655"/>
                    </a:lnTo>
                    <a:lnTo>
                      <a:pt x="183105" y="257627"/>
                    </a:lnTo>
                    <a:lnTo>
                      <a:pt x="174765" y="255922"/>
                    </a:lnTo>
                    <a:lnTo>
                      <a:pt x="162750" y="255204"/>
                    </a:lnTo>
                    <a:lnTo>
                      <a:pt x="135039" y="254753"/>
                    </a:lnTo>
                    <a:lnTo>
                      <a:pt x="127686" y="256725"/>
                    </a:lnTo>
                    <a:lnTo>
                      <a:pt x="115670" y="256007"/>
                    </a:lnTo>
                    <a:lnTo>
                      <a:pt x="108316" y="257979"/>
                    </a:lnTo>
                    <a:lnTo>
                      <a:pt x="106344" y="250625"/>
                    </a:lnTo>
                    <a:lnTo>
                      <a:pt x="98990" y="252597"/>
                    </a:lnTo>
                    <a:lnTo>
                      <a:pt x="86973" y="251879"/>
                    </a:lnTo>
                    <a:lnTo>
                      <a:pt x="83297" y="252865"/>
                    </a:lnTo>
                    <a:lnTo>
                      <a:pt x="73971" y="247483"/>
                    </a:lnTo>
                    <a:lnTo>
                      <a:pt x="70295" y="248469"/>
                    </a:lnTo>
                    <a:lnTo>
                      <a:pt x="69309" y="244793"/>
                    </a:lnTo>
                    <a:lnTo>
                      <a:pt x="80339" y="241835"/>
                    </a:lnTo>
                    <a:lnTo>
                      <a:pt x="85001" y="244525"/>
                    </a:lnTo>
                    <a:lnTo>
                      <a:pt x="96032" y="241567"/>
                    </a:lnTo>
                    <a:lnTo>
                      <a:pt x="109034" y="245962"/>
                    </a:lnTo>
                    <a:lnTo>
                      <a:pt x="112712" y="244976"/>
                    </a:lnTo>
                    <a:lnTo>
                      <a:pt x="120065" y="243004"/>
                    </a:lnTo>
                    <a:lnTo>
                      <a:pt x="124728" y="245694"/>
                    </a:lnTo>
                    <a:lnTo>
                      <a:pt x="132081" y="243722"/>
                    </a:lnTo>
                    <a:lnTo>
                      <a:pt x="135758" y="242736"/>
                    </a:lnTo>
                    <a:lnTo>
                      <a:pt x="139435" y="241750"/>
                    </a:lnTo>
                    <a:lnTo>
                      <a:pt x="141407" y="249104"/>
                    </a:lnTo>
                    <a:lnTo>
                      <a:pt x="148761" y="247132"/>
                    </a:lnTo>
                    <a:lnTo>
                      <a:pt x="152437" y="246146"/>
                    </a:lnTo>
                    <a:lnTo>
                      <a:pt x="159791" y="244174"/>
                    </a:lnTo>
                    <a:lnTo>
                      <a:pt x="163468" y="243188"/>
                    </a:lnTo>
                    <a:lnTo>
                      <a:pt x="170821" y="241216"/>
                    </a:lnTo>
                    <a:lnTo>
                      <a:pt x="171807" y="244892"/>
                    </a:lnTo>
                    <a:lnTo>
                      <a:pt x="175484" y="243906"/>
                    </a:lnTo>
                    <a:lnTo>
                      <a:pt x="174498" y="240230"/>
                    </a:lnTo>
                    <a:lnTo>
                      <a:pt x="178175" y="239244"/>
                    </a:lnTo>
                    <a:lnTo>
                      <a:pt x="186515" y="240948"/>
                    </a:lnTo>
                    <a:lnTo>
                      <a:pt x="192163" y="247315"/>
                    </a:lnTo>
                    <a:lnTo>
                      <a:pt x="199517" y="245343"/>
                    </a:lnTo>
                    <a:lnTo>
                      <a:pt x="197545" y="237990"/>
                    </a:lnTo>
                    <a:lnTo>
                      <a:pt x="189205" y="236285"/>
                    </a:lnTo>
                    <a:lnTo>
                      <a:pt x="185529" y="237271"/>
                    </a:lnTo>
                    <a:lnTo>
                      <a:pt x="178175" y="239244"/>
                    </a:lnTo>
                    <a:lnTo>
                      <a:pt x="176202" y="231890"/>
                    </a:lnTo>
                    <a:lnTo>
                      <a:pt x="171540" y="229199"/>
                    </a:lnTo>
                    <a:lnTo>
                      <a:pt x="172526" y="232876"/>
                    </a:lnTo>
                    <a:lnTo>
                      <a:pt x="168849" y="233862"/>
                    </a:lnTo>
                    <a:lnTo>
                      <a:pt x="160510" y="232157"/>
                    </a:lnTo>
                    <a:lnTo>
                      <a:pt x="154861" y="225790"/>
                    </a:lnTo>
                    <a:lnTo>
                      <a:pt x="147507" y="227762"/>
                    </a:lnTo>
                    <a:lnTo>
                      <a:pt x="146521" y="224085"/>
                    </a:lnTo>
                    <a:lnTo>
                      <a:pt x="142844" y="225071"/>
                    </a:lnTo>
                    <a:lnTo>
                      <a:pt x="134505" y="223367"/>
                    </a:lnTo>
                    <a:lnTo>
                      <a:pt x="130828" y="224353"/>
                    </a:lnTo>
                    <a:lnTo>
                      <a:pt x="127151" y="225339"/>
                    </a:lnTo>
                    <a:lnTo>
                      <a:pt x="119797" y="227311"/>
                    </a:lnTo>
                    <a:lnTo>
                      <a:pt x="114148" y="220943"/>
                    </a:lnTo>
                    <a:lnTo>
                      <a:pt x="108767" y="230269"/>
                    </a:lnTo>
                    <a:lnTo>
                      <a:pt x="103118" y="223901"/>
                    </a:lnTo>
                    <a:lnTo>
                      <a:pt x="98455" y="221211"/>
                    </a:lnTo>
                    <a:lnTo>
                      <a:pt x="91102" y="223183"/>
                    </a:lnTo>
                    <a:lnTo>
                      <a:pt x="87425" y="224169"/>
                    </a:lnTo>
                    <a:lnTo>
                      <a:pt x="80071" y="226141"/>
                    </a:lnTo>
                    <a:lnTo>
                      <a:pt x="76394" y="227127"/>
                    </a:lnTo>
                    <a:lnTo>
                      <a:pt x="74422" y="219774"/>
                    </a:lnTo>
                    <a:lnTo>
                      <a:pt x="62406" y="219055"/>
                    </a:lnTo>
                    <a:lnTo>
                      <a:pt x="66083" y="218069"/>
                    </a:lnTo>
                    <a:lnTo>
                      <a:pt x="71464" y="208743"/>
                    </a:lnTo>
                    <a:lnTo>
                      <a:pt x="75141" y="207757"/>
                    </a:lnTo>
                    <a:lnTo>
                      <a:pt x="70478" y="205066"/>
                    </a:lnTo>
                    <a:lnTo>
                      <a:pt x="63124" y="207038"/>
                    </a:lnTo>
                    <a:lnTo>
                      <a:pt x="59448" y="208024"/>
                    </a:lnTo>
                    <a:lnTo>
                      <a:pt x="48417" y="210983"/>
                    </a:lnTo>
                    <a:lnTo>
                      <a:pt x="43754" y="208292"/>
                    </a:lnTo>
                    <a:lnTo>
                      <a:pt x="41782" y="200939"/>
                    </a:lnTo>
                    <a:lnTo>
                      <a:pt x="44473" y="196275"/>
                    </a:lnTo>
                    <a:lnTo>
                      <a:pt x="42501" y="188922"/>
                    </a:lnTo>
                    <a:lnTo>
                      <a:pt x="53531" y="185964"/>
                    </a:lnTo>
                    <a:lnTo>
                      <a:pt x="55503" y="193317"/>
                    </a:lnTo>
                    <a:lnTo>
                      <a:pt x="57208" y="184978"/>
                    </a:lnTo>
                    <a:lnTo>
                      <a:pt x="56222" y="181301"/>
                    </a:lnTo>
                    <a:lnTo>
                      <a:pt x="52545" y="182287"/>
                    </a:lnTo>
                    <a:lnTo>
                      <a:pt x="48869" y="183273"/>
                    </a:lnTo>
                    <a:lnTo>
                      <a:pt x="41515" y="185245"/>
                    </a:lnTo>
                    <a:lnTo>
                      <a:pt x="35866" y="178878"/>
                    </a:lnTo>
                    <a:lnTo>
                      <a:pt x="27526" y="177173"/>
                    </a:lnTo>
                    <a:lnTo>
                      <a:pt x="23850" y="178159"/>
                    </a:lnTo>
                    <a:lnTo>
                      <a:pt x="8156" y="178426"/>
                    </a:lnTo>
                    <a:lnTo>
                      <a:pt x="11833" y="177440"/>
                    </a:lnTo>
                    <a:lnTo>
                      <a:pt x="9861" y="170087"/>
                    </a:lnTo>
                    <a:lnTo>
                      <a:pt x="13537" y="169101"/>
                    </a:lnTo>
                    <a:lnTo>
                      <a:pt x="20891" y="167129"/>
                    </a:lnTo>
                    <a:lnTo>
                      <a:pt x="24568" y="166143"/>
                    </a:lnTo>
                    <a:lnTo>
                      <a:pt x="33894" y="171524"/>
                    </a:lnTo>
                    <a:lnTo>
                      <a:pt x="37570" y="170538"/>
                    </a:lnTo>
                    <a:lnTo>
                      <a:pt x="44924" y="168566"/>
                    </a:lnTo>
                    <a:lnTo>
                      <a:pt x="48601" y="167580"/>
                    </a:lnTo>
                    <a:lnTo>
                      <a:pt x="52278" y="166594"/>
                    </a:lnTo>
                    <a:lnTo>
                      <a:pt x="59631" y="164621"/>
                    </a:lnTo>
                    <a:lnTo>
                      <a:pt x="63308" y="163635"/>
                    </a:lnTo>
                    <a:lnTo>
                      <a:pt x="71648" y="165340"/>
                    </a:lnTo>
                    <a:lnTo>
                      <a:pt x="75324" y="164354"/>
                    </a:lnTo>
                    <a:lnTo>
                      <a:pt x="82678" y="162382"/>
                    </a:lnTo>
                    <a:lnTo>
                      <a:pt x="86354" y="161396"/>
                    </a:lnTo>
                    <a:lnTo>
                      <a:pt x="90032" y="160409"/>
                    </a:lnTo>
                    <a:lnTo>
                      <a:pt x="91018" y="164087"/>
                    </a:lnTo>
                    <a:lnTo>
                      <a:pt x="98371" y="162115"/>
                    </a:lnTo>
                    <a:lnTo>
                      <a:pt x="102048" y="161129"/>
                    </a:lnTo>
                    <a:lnTo>
                      <a:pt x="109401" y="159157"/>
                    </a:lnTo>
                    <a:lnTo>
                      <a:pt x="113079" y="158170"/>
                    </a:lnTo>
                    <a:lnTo>
                      <a:pt x="116756" y="157184"/>
                    </a:lnTo>
                    <a:lnTo>
                      <a:pt x="124109" y="155212"/>
                    </a:lnTo>
                    <a:lnTo>
                      <a:pt x="127786" y="154226"/>
                    </a:lnTo>
                    <a:lnTo>
                      <a:pt x="129758" y="161580"/>
                    </a:lnTo>
                    <a:lnTo>
                      <a:pt x="137112" y="159607"/>
                    </a:lnTo>
                    <a:lnTo>
                      <a:pt x="140788" y="158621"/>
                    </a:lnTo>
                    <a:lnTo>
                      <a:pt x="148142" y="156649"/>
                    </a:lnTo>
                    <a:lnTo>
                      <a:pt x="151818" y="155663"/>
                    </a:lnTo>
                    <a:lnTo>
                      <a:pt x="146170" y="149296"/>
                    </a:lnTo>
                    <a:lnTo>
                      <a:pt x="138816" y="151268"/>
                    </a:lnTo>
                    <a:lnTo>
                      <a:pt x="137830" y="147591"/>
                    </a:lnTo>
                    <a:lnTo>
                      <a:pt x="134153" y="148577"/>
                    </a:lnTo>
                    <a:lnTo>
                      <a:pt x="126799" y="150549"/>
                    </a:lnTo>
                    <a:lnTo>
                      <a:pt x="123123" y="151535"/>
                    </a:lnTo>
                    <a:lnTo>
                      <a:pt x="115769" y="153507"/>
                    </a:lnTo>
                    <a:lnTo>
                      <a:pt x="108415" y="155479"/>
                    </a:lnTo>
                    <a:lnTo>
                      <a:pt x="100076" y="153775"/>
                    </a:lnTo>
                    <a:lnTo>
                      <a:pt x="96399" y="154761"/>
                    </a:lnTo>
                    <a:lnTo>
                      <a:pt x="89046" y="156733"/>
                    </a:lnTo>
                    <a:lnTo>
                      <a:pt x="85368" y="157719"/>
                    </a:lnTo>
                    <a:lnTo>
                      <a:pt x="81692" y="158705"/>
                    </a:lnTo>
                    <a:lnTo>
                      <a:pt x="79720" y="151352"/>
                    </a:lnTo>
                    <a:lnTo>
                      <a:pt x="72366" y="153324"/>
                    </a:lnTo>
                    <a:lnTo>
                      <a:pt x="61336" y="156282"/>
                    </a:lnTo>
                    <a:lnTo>
                      <a:pt x="56673" y="153591"/>
                    </a:lnTo>
                    <a:lnTo>
                      <a:pt x="57659" y="157268"/>
                    </a:lnTo>
                    <a:lnTo>
                      <a:pt x="50306" y="159240"/>
                    </a:lnTo>
                    <a:lnTo>
                      <a:pt x="49320" y="155564"/>
                    </a:lnTo>
                    <a:lnTo>
                      <a:pt x="45643" y="156550"/>
                    </a:lnTo>
                    <a:lnTo>
                      <a:pt x="41966" y="157536"/>
                    </a:lnTo>
                    <a:lnTo>
                      <a:pt x="32640" y="152155"/>
                    </a:lnTo>
                    <a:lnTo>
                      <a:pt x="39994" y="150182"/>
                    </a:lnTo>
                    <a:lnTo>
                      <a:pt x="43671" y="149196"/>
                    </a:lnTo>
                    <a:lnTo>
                      <a:pt x="47347" y="148210"/>
                    </a:lnTo>
                    <a:lnTo>
                      <a:pt x="58377" y="145252"/>
                    </a:lnTo>
                    <a:lnTo>
                      <a:pt x="67704" y="150633"/>
                    </a:lnTo>
                    <a:lnTo>
                      <a:pt x="87074" y="149379"/>
                    </a:lnTo>
                    <a:lnTo>
                      <a:pt x="98104" y="146421"/>
                    </a:lnTo>
                    <a:lnTo>
                      <a:pt x="109135" y="143463"/>
                    </a:lnTo>
                    <a:lnTo>
                      <a:pt x="114783" y="149830"/>
                    </a:lnTo>
                    <a:lnTo>
                      <a:pt x="122137" y="147858"/>
                    </a:lnTo>
                    <a:lnTo>
                      <a:pt x="125813" y="146872"/>
                    </a:lnTo>
                    <a:lnTo>
                      <a:pt x="136844" y="143914"/>
                    </a:lnTo>
                    <a:lnTo>
                      <a:pt x="144197" y="141942"/>
                    </a:lnTo>
                    <a:lnTo>
                      <a:pt x="148860" y="144632"/>
                    </a:lnTo>
                    <a:lnTo>
                      <a:pt x="151551" y="139970"/>
                    </a:lnTo>
                    <a:lnTo>
                      <a:pt x="158905" y="137997"/>
                    </a:lnTo>
                    <a:lnTo>
                      <a:pt x="159891" y="141674"/>
                    </a:lnTo>
                    <a:lnTo>
                      <a:pt x="163568" y="140688"/>
                    </a:lnTo>
                    <a:lnTo>
                      <a:pt x="158905" y="137997"/>
                    </a:lnTo>
                    <a:lnTo>
                      <a:pt x="162582" y="137011"/>
                    </a:lnTo>
                    <a:lnTo>
                      <a:pt x="169935" y="135039"/>
                    </a:lnTo>
                    <a:lnTo>
                      <a:pt x="174597" y="137730"/>
                    </a:lnTo>
                    <a:lnTo>
                      <a:pt x="180965" y="132081"/>
                    </a:lnTo>
                    <a:lnTo>
                      <a:pt x="173611" y="134053"/>
                    </a:lnTo>
                    <a:lnTo>
                      <a:pt x="171639" y="126700"/>
                    </a:lnTo>
                    <a:lnTo>
                      <a:pt x="167963" y="127686"/>
                    </a:lnTo>
                    <a:lnTo>
                      <a:pt x="160609" y="129658"/>
                    </a:lnTo>
                    <a:lnTo>
                      <a:pt x="149579" y="132616"/>
                    </a:lnTo>
                    <a:lnTo>
                      <a:pt x="148593" y="128940"/>
                    </a:lnTo>
                    <a:lnTo>
                      <a:pt x="155947" y="126967"/>
                    </a:lnTo>
                    <a:lnTo>
                      <a:pt x="159623" y="125981"/>
                    </a:lnTo>
                    <a:lnTo>
                      <a:pt x="166976" y="124009"/>
                    </a:lnTo>
                    <a:lnTo>
                      <a:pt x="170653" y="123023"/>
                    </a:lnTo>
                    <a:lnTo>
                      <a:pt x="178007" y="121051"/>
                    </a:lnTo>
                    <a:lnTo>
                      <a:pt x="176035" y="113698"/>
                    </a:lnTo>
                    <a:lnTo>
                      <a:pt x="168681" y="115670"/>
                    </a:lnTo>
                    <a:lnTo>
                      <a:pt x="175049" y="110020"/>
                    </a:lnTo>
                    <a:lnTo>
                      <a:pt x="165723" y="104639"/>
                    </a:lnTo>
                    <a:lnTo>
                      <a:pt x="164018" y="112979"/>
                    </a:lnTo>
                    <a:lnTo>
                      <a:pt x="162046" y="105625"/>
                    </a:lnTo>
                    <a:lnTo>
                      <a:pt x="161060" y="101949"/>
                    </a:lnTo>
                    <a:lnTo>
                      <a:pt x="153707" y="103921"/>
                    </a:lnTo>
                    <a:lnTo>
                      <a:pt x="150030" y="104907"/>
                    </a:lnTo>
                    <a:lnTo>
                      <a:pt x="142676" y="106879"/>
                    </a:lnTo>
                    <a:lnTo>
                      <a:pt x="135323" y="108851"/>
                    </a:lnTo>
                    <a:lnTo>
                      <a:pt x="128956" y="114500"/>
                    </a:lnTo>
                    <a:lnTo>
                      <a:pt x="125279" y="115486"/>
                    </a:lnTo>
                    <a:lnTo>
                      <a:pt x="116939" y="113781"/>
                    </a:lnTo>
                    <a:lnTo>
                      <a:pt x="124293" y="111809"/>
                    </a:lnTo>
                    <a:lnTo>
                      <a:pt x="126983" y="107146"/>
                    </a:lnTo>
                    <a:lnTo>
                      <a:pt x="138014" y="104188"/>
                    </a:lnTo>
                    <a:lnTo>
                      <a:pt x="160074" y="98272"/>
                    </a:lnTo>
                    <a:lnTo>
                      <a:pt x="178458" y="93341"/>
                    </a:lnTo>
                    <a:lnTo>
                      <a:pt x="200519" y="87425"/>
                    </a:lnTo>
                    <a:lnTo>
                      <a:pt x="223566" y="85185"/>
                    </a:lnTo>
                    <a:lnTo>
                      <a:pt x="234596" y="82227"/>
                    </a:lnTo>
                    <a:lnTo>
                      <a:pt x="231638" y="71196"/>
                    </a:lnTo>
                    <a:lnTo>
                      <a:pt x="224284" y="73168"/>
                    </a:lnTo>
                    <a:lnTo>
                      <a:pt x="220607" y="74154"/>
                    </a:lnTo>
                    <a:lnTo>
                      <a:pt x="213254" y="76127"/>
                    </a:lnTo>
                    <a:lnTo>
                      <a:pt x="212268" y="72450"/>
                    </a:lnTo>
                    <a:lnTo>
                      <a:pt x="219621" y="70478"/>
                    </a:lnTo>
                    <a:lnTo>
                      <a:pt x="223298" y="69492"/>
                    </a:lnTo>
                    <a:lnTo>
                      <a:pt x="235315" y="70210"/>
                    </a:lnTo>
                    <a:lnTo>
                      <a:pt x="241682" y="64561"/>
                    </a:lnTo>
                    <a:lnTo>
                      <a:pt x="246345" y="67252"/>
                    </a:lnTo>
                    <a:lnTo>
                      <a:pt x="250022" y="66266"/>
                    </a:lnTo>
                    <a:lnTo>
                      <a:pt x="261052" y="63308"/>
                    </a:lnTo>
                    <a:lnTo>
                      <a:pt x="274055" y="67704"/>
                    </a:lnTo>
                    <a:lnTo>
                      <a:pt x="277732" y="66717"/>
                    </a:lnTo>
                    <a:lnTo>
                      <a:pt x="286071" y="68422"/>
                    </a:lnTo>
                    <a:lnTo>
                      <a:pt x="289748" y="67436"/>
                    </a:lnTo>
                    <a:lnTo>
                      <a:pt x="297101" y="65464"/>
                    </a:lnTo>
                    <a:lnTo>
                      <a:pt x="300779" y="64478"/>
                    </a:lnTo>
                    <a:lnTo>
                      <a:pt x="308132" y="62506"/>
                    </a:lnTo>
                    <a:lnTo>
                      <a:pt x="311809" y="61520"/>
                    </a:lnTo>
                    <a:lnTo>
                      <a:pt x="315486" y="60534"/>
                    </a:lnTo>
                    <a:lnTo>
                      <a:pt x="316472" y="64210"/>
                    </a:lnTo>
                    <a:lnTo>
                      <a:pt x="323826" y="62238"/>
                    </a:lnTo>
                    <a:lnTo>
                      <a:pt x="322840" y="58561"/>
                    </a:lnTo>
                    <a:lnTo>
                      <a:pt x="321854" y="54885"/>
                    </a:lnTo>
                    <a:lnTo>
                      <a:pt x="314499" y="56857"/>
                    </a:lnTo>
                    <a:lnTo>
                      <a:pt x="310823" y="57843"/>
                    </a:lnTo>
                    <a:lnTo>
                      <a:pt x="305174" y="51475"/>
                    </a:lnTo>
                    <a:lnTo>
                      <a:pt x="296834" y="49770"/>
                    </a:lnTo>
                    <a:lnTo>
                      <a:pt x="294862" y="42417"/>
                    </a:lnTo>
                    <a:lnTo>
                      <a:pt x="302216" y="40445"/>
                    </a:lnTo>
                    <a:lnTo>
                      <a:pt x="305892" y="39459"/>
                    </a:lnTo>
                    <a:lnTo>
                      <a:pt x="311541" y="45826"/>
                    </a:lnTo>
                    <a:lnTo>
                      <a:pt x="316923" y="36500"/>
                    </a:lnTo>
                    <a:lnTo>
                      <a:pt x="322572" y="42868"/>
                    </a:lnTo>
                    <a:lnTo>
                      <a:pt x="318895" y="43854"/>
                    </a:lnTo>
                    <a:lnTo>
                      <a:pt x="319881" y="47530"/>
                    </a:lnTo>
                    <a:lnTo>
                      <a:pt x="323558" y="46544"/>
                    </a:lnTo>
                    <a:lnTo>
                      <a:pt x="329925" y="40896"/>
                    </a:lnTo>
                    <a:lnTo>
                      <a:pt x="333602" y="39910"/>
                    </a:lnTo>
                    <a:lnTo>
                      <a:pt x="334588" y="43586"/>
                    </a:lnTo>
                    <a:lnTo>
                      <a:pt x="341942" y="41614"/>
                    </a:lnTo>
                    <a:lnTo>
                      <a:pt x="345619" y="40628"/>
                    </a:lnTo>
                    <a:lnTo>
                      <a:pt x="362298" y="44038"/>
                    </a:lnTo>
                    <a:lnTo>
                      <a:pt x="369652" y="42066"/>
                    </a:lnTo>
                    <a:lnTo>
                      <a:pt x="373328" y="41080"/>
                    </a:lnTo>
                    <a:lnTo>
                      <a:pt x="380682" y="39108"/>
                    </a:lnTo>
                    <a:lnTo>
                      <a:pt x="381668" y="42784"/>
                    </a:lnTo>
                    <a:lnTo>
                      <a:pt x="385344" y="41798"/>
                    </a:lnTo>
                    <a:lnTo>
                      <a:pt x="389022" y="40812"/>
                    </a:lnTo>
                    <a:lnTo>
                      <a:pt x="390008" y="44489"/>
                    </a:lnTo>
                    <a:lnTo>
                      <a:pt x="397361" y="42517"/>
                    </a:lnTo>
                    <a:lnTo>
                      <a:pt x="401038" y="41531"/>
                    </a:lnTo>
                    <a:lnTo>
                      <a:pt x="403010" y="48884"/>
                    </a:lnTo>
                    <a:lnTo>
                      <a:pt x="410363" y="46912"/>
                    </a:lnTo>
                    <a:lnTo>
                      <a:pt x="415027" y="49603"/>
                    </a:lnTo>
                    <a:lnTo>
                      <a:pt x="422380" y="47631"/>
                    </a:lnTo>
                    <a:lnTo>
                      <a:pt x="426057" y="46645"/>
                    </a:lnTo>
                    <a:lnTo>
                      <a:pt x="439060" y="51040"/>
                    </a:lnTo>
                    <a:lnTo>
                      <a:pt x="442737" y="50054"/>
                    </a:lnTo>
                    <a:lnTo>
                      <a:pt x="450090" y="48082"/>
                    </a:lnTo>
                    <a:lnTo>
                      <a:pt x="448118" y="40728"/>
                    </a:lnTo>
                    <a:lnTo>
                      <a:pt x="447132" y="37051"/>
                    </a:lnTo>
                    <a:lnTo>
                      <a:pt x="445160" y="29698"/>
                    </a:lnTo>
                    <a:lnTo>
                      <a:pt x="433143" y="28979"/>
                    </a:lnTo>
                    <a:lnTo>
                      <a:pt x="424803" y="27275"/>
                    </a:lnTo>
                    <a:lnTo>
                      <a:pt x="415478" y="21893"/>
                    </a:lnTo>
                    <a:lnTo>
                      <a:pt x="403461" y="21174"/>
                    </a:lnTo>
                    <a:lnTo>
                      <a:pt x="383105" y="18751"/>
                    </a:lnTo>
                    <a:lnTo>
                      <a:pt x="394136" y="15793"/>
                    </a:lnTo>
                    <a:lnTo>
                      <a:pt x="407138" y="20188"/>
                    </a:lnTo>
                    <a:lnTo>
                      <a:pt x="419154" y="20907"/>
                    </a:lnTo>
                    <a:lnTo>
                      <a:pt x="432157" y="25302"/>
                    </a:lnTo>
                    <a:lnTo>
                      <a:pt x="430185" y="17948"/>
                    </a:lnTo>
                    <a:lnTo>
                      <a:pt x="422831" y="19921"/>
                    </a:lnTo>
                    <a:lnTo>
                      <a:pt x="421845" y="16244"/>
                    </a:lnTo>
                    <a:lnTo>
                      <a:pt x="418168" y="17230"/>
                    </a:lnTo>
                    <a:lnTo>
                      <a:pt x="416196" y="9877"/>
                    </a:lnTo>
                    <a:lnTo>
                      <a:pt x="419873" y="8891"/>
                    </a:lnTo>
                    <a:lnTo>
                      <a:pt x="427227" y="6918"/>
                    </a:lnTo>
                    <a:close/>
                    <a:moveTo>
                      <a:pt x="296032" y="2691"/>
                    </a:moveTo>
                    <a:lnTo>
                      <a:pt x="312711" y="6100"/>
                    </a:lnTo>
                    <a:lnTo>
                      <a:pt x="324727" y="6819"/>
                    </a:lnTo>
                    <a:lnTo>
                      <a:pt x="334054" y="12200"/>
                    </a:lnTo>
                    <a:lnTo>
                      <a:pt x="321051" y="7805"/>
                    </a:lnTo>
                    <a:lnTo>
                      <a:pt x="309035" y="7086"/>
                    </a:lnTo>
                    <a:lnTo>
                      <a:pt x="292355" y="3677"/>
                    </a:lnTo>
                    <a:close/>
                    <a:moveTo>
                      <a:pt x="291369" y="0"/>
                    </a:moveTo>
                    <a:lnTo>
                      <a:pt x="292355" y="3677"/>
                    </a:lnTo>
                    <a:lnTo>
                      <a:pt x="280338" y="2958"/>
                    </a:lnTo>
                    <a:lnTo>
                      <a:pt x="284016" y="19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A5AFE139-9B5C-7D21-2E39-C99CC427B7D7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7146" flipV="1">
                <a:off x="8202954" y="2666823"/>
                <a:ext cx="573622" cy="610879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29584C50-BCBF-F9C5-CC6F-5C53E318BA9E}"/>
                  </a:ext>
                </a:extLst>
              </p:cNvPr>
              <p:cNvSpPr/>
              <p:nvPr/>
            </p:nvSpPr>
            <p:spPr>
              <a:xfrm rot="19796242">
                <a:off x="6736428" y="3915729"/>
                <a:ext cx="456513" cy="225473"/>
              </a:xfrm>
              <a:custGeom>
                <a:avLst/>
                <a:gdLst>
                  <a:gd name="connsiteX0" fmla="*/ 432996 w 456513"/>
                  <a:gd name="connsiteY0" fmla="*/ 51189 h 225473"/>
                  <a:gd name="connsiteX1" fmla="*/ 434420 w 456513"/>
                  <a:gd name="connsiteY1" fmla="*/ 56502 h 225473"/>
                  <a:gd name="connsiteX2" fmla="*/ 435132 w 456513"/>
                  <a:gd name="connsiteY2" fmla="*/ 59157 h 225473"/>
                  <a:gd name="connsiteX3" fmla="*/ 432476 w 456513"/>
                  <a:gd name="connsiteY3" fmla="*/ 59870 h 225473"/>
                  <a:gd name="connsiteX4" fmla="*/ 431764 w 456513"/>
                  <a:gd name="connsiteY4" fmla="*/ 57214 h 225473"/>
                  <a:gd name="connsiteX5" fmla="*/ 425027 w 456513"/>
                  <a:gd name="connsiteY5" fmla="*/ 53326 h 225473"/>
                  <a:gd name="connsiteX6" fmla="*/ 421659 w 456513"/>
                  <a:gd name="connsiteY6" fmla="*/ 51383 h 225473"/>
                  <a:gd name="connsiteX7" fmla="*/ 422371 w 456513"/>
                  <a:gd name="connsiteY7" fmla="*/ 54039 h 225473"/>
                  <a:gd name="connsiteX8" fmla="*/ 418483 w 456513"/>
                  <a:gd name="connsiteY8" fmla="*/ 60775 h 225473"/>
                  <a:gd name="connsiteX9" fmla="*/ 419196 w 456513"/>
                  <a:gd name="connsiteY9" fmla="*/ 63431 h 225473"/>
                  <a:gd name="connsiteX10" fmla="*/ 424508 w 456513"/>
                  <a:gd name="connsiteY10" fmla="*/ 62006 h 225473"/>
                  <a:gd name="connsiteX11" fmla="*/ 425932 w 456513"/>
                  <a:gd name="connsiteY11" fmla="*/ 67319 h 225473"/>
                  <a:gd name="connsiteX12" fmla="*/ 428589 w 456513"/>
                  <a:gd name="connsiteY12" fmla="*/ 66607 h 225473"/>
                  <a:gd name="connsiteX13" fmla="*/ 433901 w 456513"/>
                  <a:gd name="connsiteY13" fmla="*/ 65182 h 225473"/>
                  <a:gd name="connsiteX14" fmla="*/ 434613 w 456513"/>
                  <a:gd name="connsiteY14" fmla="*/ 67838 h 225473"/>
                  <a:gd name="connsiteX15" fmla="*/ 437982 w 456513"/>
                  <a:gd name="connsiteY15" fmla="*/ 69782 h 225473"/>
                  <a:gd name="connsiteX16" fmla="*/ 444719 w 456513"/>
                  <a:gd name="connsiteY16" fmla="*/ 73669 h 225473"/>
                  <a:gd name="connsiteX17" fmla="*/ 445949 w 456513"/>
                  <a:gd name="connsiteY17" fmla="*/ 67644 h 225473"/>
                  <a:gd name="connsiteX18" fmla="*/ 447375 w 456513"/>
                  <a:gd name="connsiteY18" fmla="*/ 72957 h 225473"/>
                  <a:gd name="connsiteX19" fmla="*/ 450742 w 456513"/>
                  <a:gd name="connsiteY19" fmla="*/ 74900 h 225473"/>
                  <a:gd name="connsiteX20" fmla="*/ 450030 w 456513"/>
                  <a:gd name="connsiteY20" fmla="*/ 72244 h 225473"/>
                  <a:gd name="connsiteX21" fmla="*/ 456054 w 456513"/>
                  <a:gd name="connsiteY21" fmla="*/ 73476 h 225473"/>
                  <a:gd name="connsiteX22" fmla="*/ 456513 w 456513"/>
                  <a:gd name="connsiteY22" fmla="*/ 75187 h 225473"/>
                  <a:gd name="connsiteX23" fmla="*/ 409924 w 456513"/>
                  <a:gd name="connsiteY23" fmla="*/ 113955 h 225473"/>
                  <a:gd name="connsiteX24" fmla="*/ 370233 w 456513"/>
                  <a:gd name="connsiteY24" fmla="*/ 148846 h 225473"/>
                  <a:gd name="connsiteX25" fmla="*/ 328989 w 456513"/>
                  <a:gd name="connsiteY25" fmla="*/ 202871 h 225473"/>
                  <a:gd name="connsiteX26" fmla="*/ 312824 w 456513"/>
                  <a:gd name="connsiteY26" fmla="*/ 225473 h 225473"/>
                  <a:gd name="connsiteX27" fmla="*/ 133124 w 456513"/>
                  <a:gd name="connsiteY27" fmla="*/ 225473 h 225473"/>
                  <a:gd name="connsiteX28" fmla="*/ 153000 w 456513"/>
                  <a:gd name="connsiteY28" fmla="*/ 217387 h 225473"/>
                  <a:gd name="connsiteX29" fmla="*/ 176905 w 456513"/>
                  <a:gd name="connsiteY29" fmla="*/ 210976 h 225473"/>
                  <a:gd name="connsiteX30" fmla="*/ 175480 w 456513"/>
                  <a:gd name="connsiteY30" fmla="*/ 205664 h 225473"/>
                  <a:gd name="connsiteX31" fmla="*/ 183448 w 456513"/>
                  <a:gd name="connsiteY31" fmla="*/ 203527 h 225473"/>
                  <a:gd name="connsiteX32" fmla="*/ 186105 w 456513"/>
                  <a:gd name="connsiteY32" fmla="*/ 202814 h 225473"/>
                  <a:gd name="connsiteX33" fmla="*/ 188761 w 456513"/>
                  <a:gd name="connsiteY33" fmla="*/ 202102 h 225473"/>
                  <a:gd name="connsiteX34" fmla="*/ 188048 w 456513"/>
                  <a:gd name="connsiteY34" fmla="*/ 199446 h 225473"/>
                  <a:gd name="connsiteX35" fmla="*/ 194073 w 456513"/>
                  <a:gd name="connsiteY35" fmla="*/ 200678 h 225473"/>
                  <a:gd name="connsiteX36" fmla="*/ 193360 w 456513"/>
                  <a:gd name="connsiteY36" fmla="*/ 198021 h 225473"/>
                  <a:gd name="connsiteX37" fmla="*/ 186623 w 456513"/>
                  <a:gd name="connsiteY37" fmla="*/ 194135 h 225473"/>
                  <a:gd name="connsiteX38" fmla="*/ 183256 w 456513"/>
                  <a:gd name="connsiteY38" fmla="*/ 192190 h 225473"/>
                  <a:gd name="connsiteX39" fmla="*/ 180599 w 456513"/>
                  <a:gd name="connsiteY39" fmla="*/ 192903 h 225473"/>
                  <a:gd name="connsiteX40" fmla="*/ 176000 w 456513"/>
                  <a:gd name="connsiteY40" fmla="*/ 196983 h 225473"/>
                  <a:gd name="connsiteX41" fmla="*/ 175287 w 456513"/>
                  <a:gd name="connsiteY41" fmla="*/ 194328 h 225473"/>
                  <a:gd name="connsiteX42" fmla="*/ 173862 w 456513"/>
                  <a:gd name="connsiteY42" fmla="*/ 189015 h 225473"/>
                  <a:gd name="connsiteX43" fmla="*/ 171207 w 456513"/>
                  <a:gd name="connsiteY43" fmla="*/ 189728 h 225473"/>
                  <a:gd name="connsiteX44" fmla="*/ 165894 w 456513"/>
                  <a:gd name="connsiteY44" fmla="*/ 191152 h 225473"/>
                  <a:gd name="connsiteX45" fmla="*/ 163238 w 456513"/>
                  <a:gd name="connsiteY45" fmla="*/ 191864 h 225473"/>
                  <a:gd name="connsiteX46" fmla="*/ 157927 w 456513"/>
                  <a:gd name="connsiteY46" fmla="*/ 193289 h 225473"/>
                  <a:gd name="connsiteX47" fmla="*/ 157213 w 456513"/>
                  <a:gd name="connsiteY47" fmla="*/ 190633 h 225473"/>
                  <a:gd name="connsiteX48" fmla="*/ 154558 w 456513"/>
                  <a:gd name="connsiteY48" fmla="*/ 191345 h 225473"/>
                  <a:gd name="connsiteX49" fmla="*/ 151902 w 456513"/>
                  <a:gd name="connsiteY49" fmla="*/ 192058 h 225473"/>
                  <a:gd name="connsiteX50" fmla="*/ 147302 w 456513"/>
                  <a:gd name="connsiteY50" fmla="*/ 196139 h 225473"/>
                  <a:gd name="connsiteX51" fmla="*/ 144646 w 456513"/>
                  <a:gd name="connsiteY51" fmla="*/ 196851 h 225473"/>
                  <a:gd name="connsiteX52" fmla="*/ 143933 w 456513"/>
                  <a:gd name="connsiteY52" fmla="*/ 194194 h 225473"/>
                  <a:gd name="connsiteX53" fmla="*/ 138622 w 456513"/>
                  <a:gd name="connsiteY53" fmla="*/ 195619 h 225473"/>
                  <a:gd name="connsiteX54" fmla="*/ 135965 w 456513"/>
                  <a:gd name="connsiteY54" fmla="*/ 196331 h 225473"/>
                  <a:gd name="connsiteX55" fmla="*/ 130653 w 456513"/>
                  <a:gd name="connsiteY55" fmla="*/ 197757 h 225473"/>
                  <a:gd name="connsiteX56" fmla="*/ 124629 w 456513"/>
                  <a:gd name="connsiteY56" fmla="*/ 196524 h 225473"/>
                  <a:gd name="connsiteX57" fmla="*/ 125342 w 456513"/>
                  <a:gd name="connsiteY57" fmla="*/ 199181 h 225473"/>
                  <a:gd name="connsiteX58" fmla="*/ 120029 w 456513"/>
                  <a:gd name="connsiteY58" fmla="*/ 200605 h 225473"/>
                  <a:gd name="connsiteX59" fmla="*/ 119317 w 456513"/>
                  <a:gd name="connsiteY59" fmla="*/ 197949 h 225473"/>
                  <a:gd name="connsiteX60" fmla="*/ 115236 w 456513"/>
                  <a:gd name="connsiteY60" fmla="*/ 193350 h 225473"/>
                  <a:gd name="connsiteX61" fmla="*/ 116661 w 456513"/>
                  <a:gd name="connsiteY61" fmla="*/ 198661 h 225473"/>
                  <a:gd name="connsiteX62" fmla="*/ 117374 w 456513"/>
                  <a:gd name="connsiteY62" fmla="*/ 201317 h 225473"/>
                  <a:gd name="connsiteX63" fmla="*/ 111349 w 456513"/>
                  <a:gd name="connsiteY63" fmla="*/ 200087 h 225473"/>
                  <a:gd name="connsiteX64" fmla="*/ 109924 w 456513"/>
                  <a:gd name="connsiteY64" fmla="*/ 194774 h 225473"/>
                  <a:gd name="connsiteX65" fmla="*/ 107268 w 456513"/>
                  <a:gd name="connsiteY65" fmla="*/ 195487 h 225473"/>
                  <a:gd name="connsiteX66" fmla="*/ 101956 w 456513"/>
                  <a:gd name="connsiteY66" fmla="*/ 196911 h 225473"/>
                  <a:gd name="connsiteX67" fmla="*/ 103381 w 456513"/>
                  <a:gd name="connsiteY67" fmla="*/ 202224 h 225473"/>
                  <a:gd name="connsiteX68" fmla="*/ 99300 w 456513"/>
                  <a:gd name="connsiteY68" fmla="*/ 197623 h 225473"/>
                  <a:gd name="connsiteX69" fmla="*/ 96645 w 456513"/>
                  <a:gd name="connsiteY69" fmla="*/ 198336 h 225473"/>
                  <a:gd name="connsiteX70" fmla="*/ 95932 w 456513"/>
                  <a:gd name="connsiteY70" fmla="*/ 195680 h 225473"/>
                  <a:gd name="connsiteX71" fmla="*/ 90619 w 456513"/>
                  <a:gd name="connsiteY71" fmla="*/ 197104 h 225473"/>
                  <a:gd name="connsiteX72" fmla="*/ 87964 w 456513"/>
                  <a:gd name="connsiteY72" fmla="*/ 197817 h 225473"/>
                  <a:gd name="connsiteX73" fmla="*/ 86539 w 456513"/>
                  <a:gd name="connsiteY73" fmla="*/ 192504 h 225473"/>
                  <a:gd name="connsiteX74" fmla="*/ 89195 w 456513"/>
                  <a:gd name="connsiteY74" fmla="*/ 191792 h 225473"/>
                  <a:gd name="connsiteX75" fmla="*/ 94507 w 456513"/>
                  <a:gd name="connsiteY75" fmla="*/ 190367 h 225473"/>
                  <a:gd name="connsiteX76" fmla="*/ 97164 w 456513"/>
                  <a:gd name="connsiteY76" fmla="*/ 189656 h 225473"/>
                  <a:gd name="connsiteX77" fmla="*/ 99820 w 456513"/>
                  <a:gd name="connsiteY77" fmla="*/ 188943 h 225473"/>
                  <a:gd name="connsiteX78" fmla="*/ 105131 w 456513"/>
                  <a:gd name="connsiteY78" fmla="*/ 187518 h 225473"/>
                  <a:gd name="connsiteX79" fmla="*/ 109212 w 456513"/>
                  <a:gd name="connsiteY79" fmla="*/ 192118 h 225473"/>
                  <a:gd name="connsiteX80" fmla="*/ 114524 w 456513"/>
                  <a:gd name="connsiteY80" fmla="*/ 190694 h 225473"/>
                  <a:gd name="connsiteX81" fmla="*/ 117180 w 456513"/>
                  <a:gd name="connsiteY81" fmla="*/ 189982 h 225473"/>
                  <a:gd name="connsiteX82" fmla="*/ 122492 w 456513"/>
                  <a:gd name="connsiteY82" fmla="*/ 188557 h 225473"/>
                  <a:gd name="connsiteX83" fmla="*/ 125860 w 456513"/>
                  <a:gd name="connsiteY83" fmla="*/ 190501 h 225473"/>
                  <a:gd name="connsiteX84" fmla="*/ 128516 w 456513"/>
                  <a:gd name="connsiteY84" fmla="*/ 189788 h 225473"/>
                  <a:gd name="connsiteX85" fmla="*/ 133829 w 456513"/>
                  <a:gd name="connsiteY85" fmla="*/ 188363 h 225473"/>
                  <a:gd name="connsiteX86" fmla="*/ 136485 w 456513"/>
                  <a:gd name="connsiteY86" fmla="*/ 187651 h 225473"/>
                  <a:gd name="connsiteX87" fmla="*/ 141797 w 456513"/>
                  <a:gd name="connsiteY87" fmla="*/ 186226 h 225473"/>
                  <a:gd name="connsiteX88" fmla="*/ 141084 w 456513"/>
                  <a:gd name="connsiteY88" fmla="*/ 183571 h 225473"/>
                  <a:gd name="connsiteX89" fmla="*/ 135772 w 456513"/>
                  <a:gd name="connsiteY89" fmla="*/ 184995 h 225473"/>
                  <a:gd name="connsiteX90" fmla="*/ 131691 w 456513"/>
                  <a:gd name="connsiteY90" fmla="*/ 180395 h 225473"/>
                  <a:gd name="connsiteX91" fmla="*/ 126379 w 456513"/>
                  <a:gd name="connsiteY91" fmla="*/ 181820 h 225473"/>
                  <a:gd name="connsiteX92" fmla="*/ 120355 w 456513"/>
                  <a:gd name="connsiteY92" fmla="*/ 180588 h 225473"/>
                  <a:gd name="connsiteX93" fmla="*/ 111675 w 456513"/>
                  <a:gd name="connsiteY93" fmla="*/ 180069 h 225473"/>
                  <a:gd name="connsiteX94" fmla="*/ 91657 w 456513"/>
                  <a:gd name="connsiteY94" fmla="*/ 179744 h 225473"/>
                  <a:gd name="connsiteX95" fmla="*/ 86345 w 456513"/>
                  <a:gd name="connsiteY95" fmla="*/ 181168 h 225473"/>
                  <a:gd name="connsiteX96" fmla="*/ 77666 w 456513"/>
                  <a:gd name="connsiteY96" fmla="*/ 180650 h 225473"/>
                  <a:gd name="connsiteX97" fmla="*/ 72353 w 456513"/>
                  <a:gd name="connsiteY97" fmla="*/ 182074 h 225473"/>
                  <a:gd name="connsiteX98" fmla="*/ 70929 w 456513"/>
                  <a:gd name="connsiteY98" fmla="*/ 176762 h 225473"/>
                  <a:gd name="connsiteX99" fmla="*/ 65617 w 456513"/>
                  <a:gd name="connsiteY99" fmla="*/ 178186 h 225473"/>
                  <a:gd name="connsiteX100" fmla="*/ 56936 w 456513"/>
                  <a:gd name="connsiteY100" fmla="*/ 177668 h 225473"/>
                  <a:gd name="connsiteX101" fmla="*/ 54280 w 456513"/>
                  <a:gd name="connsiteY101" fmla="*/ 178379 h 225473"/>
                  <a:gd name="connsiteX102" fmla="*/ 47543 w 456513"/>
                  <a:gd name="connsiteY102" fmla="*/ 174492 h 225473"/>
                  <a:gd name="connsiteX103" fmla="*/ 44888 w 456513"/>
                  <a:gd name="connsiteY103" fmla="*/ 175204 h 225473"/>
                  <a:gd name="connsiteX104" fmla="*/ 44175 w 456513"/>
                  <a:gd name="connsiteY104" fmla="*/ 172549 h 225473"/>
                  <a:gd name="connsiteX105" fmla="*/ 52144 w 456513"/>
                  <a:gd name="connsiteY105" fmla="*/ 170412 h 225473"/>
                  <a:gd name="connsiteX106" fmla="*/ 55511 w 456513"/>
                  <a:gd name="connsiteY106" fmla="*/ 172356 h 225473"/>
                  <a:gd name="connsiteX107" fmla="*/ 63480 w 456513"/>
                  <a:gd name="connsiteY107" fmla="*/ 170218 h 225473"/>
                  <a:gd name="connsiteX108" fmla="*/ 72872 w 456513"/>
                  <a:gd name="connsiteY108" fmla="*/ 173393 h 225473"/>
                  <a:gd name="connsiteX109" fmla="*/ 75529 w 456513"/>
                  <a:gd name="connsiteY109" fmla="*/ 172681 h 225473"/>
                  <a:gd name="connsiteX110" fmla="*/ 80841 w 456513"/>
                  <a:gd name="connsiteY110" fmla="*/ 171257 h 225473"/>
                  <a:gd name="connsiteX111" fmla="*/ 84209 w 456513"/>
                  <a:gd name="connsiteY111" fmla="*/ 173199 h 225473"/>
                  <a:gd name="connsiteX112" fmla="*/ 89521 w 456513"/>
                  <a:gd name="connsiteY112" fmla="*/ 171776 h 225473"/>
                  <a:gd name="connsiteX113" fmla="*/ 92177 w 456513"/>
                  <a:gd name="connsiteY113" fmla="*/ 171063 h 225473"/>
                  <a:gd name="connsiteX114" fmla="*/ 94833 w 456513"/>
                  <a:gd name="connsiteY114" fmla="*/ 170350 h 225473"/>
                  <a:gd name="connsiteX115" fmla="*/ 96257 w 456513"/>
                  <a:gd name="connsiteY115" fmla="*/ 175663 h 225473"/>
                  <a:gd name="connsiteX116" fmla="*/ 101570 w 456513"/>
                  <a:gd name="connsiteY116" fmla="*/ 174238 h 225473"/>
                  <a:gd name="connsiteX117" fmla="*/ 104226 w 456513"/>
                  <a:gd name="connsiteY117" fmla="*/ 173527 h 225473"/>
                  <a:gd name="connsiteX118" fmla="*/ 109538 w 456513"/>
                  <a:gd name="connsiteY118" fmla="*/ 172102 h 225473"/>
                  <a:gd name="connsiteX119" fmla="*/ 112194 w 456513"/>
                  <a:gd name="connsiteY119" fmla="*/ 171390 h 225473"/>
                  <a:gd name="connsiteX120" fmla="*/ 117505 w 456513"/>
                  <a:gd name="connsiteY120" fmla="*/ 169965 h 225473"/>
                  <a:gd name="connsiteX121" fmla="*/ 118218 w 456513"/>
                  <a:gd name="connsiteY121" fmla="*/ 172620 h 225473"/>
                  <a:gd name="connsiteX122" fmla="*/ 120874 w 456513"/>
                  <a:gd name="connsiteY122" fmla="*/ 171908 h 225473"/>
                  <a:gd name="connsiteX123" fmla="*/ 120161 w 456513"/>
                  <a:gd name="connsiteY123" fmla="*/ 169253 h 225473"/>
                  <a:gd name="connsiteX124" fmla="*/ 122818 w 456513"/>
                  <a:gd name="connsiteY124" fmla="*/ 168540 h 225473"/>
                  <a:gd name="connsiteX125" fmla="*/ 128842 w 456513"/>
                  <a:gd name="connsiteY125" fmla="*/ 169771 h 225473"/>
                  <a:gd name="connsiteX126" fmla="*/ 132923 w 456513"/>
                  <a:gd name="connsiteY126" fmla="*/ 174371 h 225473"/>
                  <a:gd name="connsiteX127" fmla="*/ 138235 w 456513"/>
                  <a:gd name="connsiteY127" fmla="*/ 172947 h 225473"/>
                  <a:gd name="connsiteX128" fmla="*/ 136811 w 456513"/>
                  <a:gd name="connsiteY128" fmla="*/ 167634 h 225473"/>
                  <a:gd name="connsiteX129" fmla="*/ 130786 w 456513"/>
                  <a:gd name="connsiteY129" fmla="*/ 166403 h 225473"/>
                  <a:gd name="connsiteX130" fmla="*/ 128130 w 456513"/>
                  <a:gd name="connsiteY130" fmla="*/ 167115 h 225473"/>
                  <a:gd name="connsiteX131" fmla="*/ 122818 w 456513"/>
                  <a:gd name="connsiteY131" fmla="*/ 168540 h 225473"/>
                  <a:gd name="connsiteX132" fmla="*/ 121393 w 456513"/>
                  <a:gd name="connsiteY132" fmla="*/ 163228 h 225473"/>
                  <a:gd name="connsiteX133" fmla="*/ 118025 w 456513"/>
                  <a:gd name="connsiteY133" fmla="*/ 161284 h 225473"/>
                  <a:gd name="connsiteX134" fmla="*/ 118737 w 456513"/>
                  <a:gd name="connsiteY134" fmla="*/ 163940 h 225473"/>
                  <a:gd name="connsiteX135" fmla="*/ 116081 w 456513"/>
                  <a:gd name="connsiteY135" fmla="*/ 164653 h 225473"/>
                  <a:gd name="connsiteX136" fmla="*/ 110058 w 456513"/>
                  <a:gd name="connsiteY136" fmla="*/ 163421 h 225473"/>
                  <a:gd name="connsiteX137" fmla="*/ 105977 w 456513"/>
                  <a:gd name="connsiteY137" fmla="*/ 158822 h 225473"/>
                  <a:gd name="connsiteX138" fmla="*/ 100664 w 456513"/>
                  <a:gd name="connsiteY138" fmla="*/ 160246 h 225473"/>
                  <a:gd name="connsiteX139" fmla="*/ 99952 w 456513"/>
                  <a:gd name="connsiteY139" fmla="*/ 157590 h 225473"/>
                  <a:gd name="connsiteX140" fmla="*/ 97296 w 456513"/>
                  <a:gd name="connsiteY140" fmla="*/ 158302 h 225473"/>
                  <a:gd name="connsiteX141" fmla="*/ 91272 w 456513"/>
                  <a:gd name="connsiteY141" fmla="*/ 157071 h 225473"/>
                  <a:gd name="connsiteX142" fmla="*/ 88616 w 456513"/>
                  <a:gd name="connsiteY142" fmla="*/ 157783 h 225473"/>
                  <a:gd name="connsiteX143" fmla="*/ 85959 w 456513"/>
                  <a:gd name="connsiteY143" fmla="*/ 158495 h 225473"/>
                  <a:gd name="connsiteX144" fmla="*/ 80647 w 456513"/>
                  <a:gd name="connsiteY144" fmla="*/ 159920 h 225473"/>
                  <a:gd name="connsiteX145" fmla="*/ 76566 w 456513"/>
                  <a:gd name="connsiteY145" fmla="*/ 155320 h 225473"/>
                  <a:gd name="connsiteX146" fmla="*/ 72680 w 456513"/>
                  <a:gd name="connsiteY146" fmla="*/ 162057 h 225473"/>
                  <a:gd name="connsiteX147" fmla="*/ 68598 w 456513"/>
                  <a:gd name="connsiteY147" fmla="*/ 157456 h 225473"/>
                  <a:gd name="connsiteX148" fmla="*/ 65230 w 456513"/>
                  <a:gd name="connsiteY148" fmla="*/ 155514 h 225473"/>
                  <a:gd name="connsiteX149" fmla="*/ 59918 w 456513"/>
                  <a:gd name="connsiteY149" fmla="*/ 156938 h 225473"/>
                  <a:gd name="connsiteX150" fmla="*/ 57262 w 456513"/>
                  <a:gd name="connsiteY150" fmla="*/ 157651 h 225473"/>
                  <a:gd name="connsiteX151" fmla="*/ 51950 w 456513"/>
                  <a:gd name="connsiteY151" fmla="*/ 159075 h 225473"/>
                  <a:gd name="connsiteX152" fmla="*/ 49294 w 456513"/>
                  <a:gd name="connsiteY152" fmla="*/ 159787 h 225473"/>
                  <a:gd name="connsiteX153" fmla="*/ 47869 w 456513"/>
                  <a:gd name="connsiteY153" fmla="*/ 154475 h 225473"/>
                  <a:gd name="connsiteX154" fmla="*/ 39189 w 456513"/>
                  <a:gd name="connsiteY154" fmla="*/ 153956 h 225473"/>
                  <a:gd name="connsiteX155" fmla="*/ 41845 w 456513"/>
                  <a:gd name="connsiteY155" fmla="*/ 153244 h 225473"/>
                  <a:gd name="connsiteX156" fmla="*/ 45733 w 456513"/>
                  <a:gd name="connsiteY156" fmla="*/ 146507 h 225473"/>
                  <a:gd name="connsiteX157" fmla="*/ 48389 w 456513"/>
                  <a:gd name="connsiteY157" fmla="*/ 145795 h 225473"/>
                  <a:gd name="connsiteX158" fmla="*/ 45020 w 456513"/>
                  <a:gd name="connsiteY158" fmla="*/ 143851 h 225473"/>
                  <a:gd name="connsiteX159" fmla="*/ 39708 w 456513"/>
                  <a:gd name="connsiteY159" fmla="*/ 145275 h 225473"/>
                  <a:gd name="connsiteX160" fmla="*/ 37052 w 456513"/>
                  <a:gd name="connsiteY160" fmla="*/ 145988 h 225473"/>
                  <a:gd name="connsiteX161" fmla="*/ 29083 w 456513"/>
                  <a:gd name="connsiteY161" fmla="*/ 148125 h 225473"/>
                  <a:gd name="connsiteX162" fmla="*/ 25715 w 456513"/>
                  <a:gd name="connsiteY162" fmla="*/ 146181 h 225473"/>
                  <a:gd name="connsiteX163" fmla="*/ 24291 w 456513"/>
                  <a:gd name="connsiteY163" fmla="*/ 140870 h 225473"/>
                  <a:gd name="connsiteX164" fmla="*/ 26234 w 456513"/>
                  <a:gd name="connsiteY164" fmla="*/ 137501 h 225473"/>
                  <a:gd name="connsiteX165" fmla="*/ 24810 w 456513"/>
                  <a:gd name="connsiteY165" fmla="*/ 132189 h 225473"/>
                  <a:gd name="connsiteX166" fmla="*/ 32778 w 456513"/>
                  <a:gd name="connsiteY166" fmla="*/ 130052 h 225473"/>
                  <a:gd name="connsiteX167" fmla="*/ 34202 w 456513"/>
                  <a:gd name="connsiteY167" fmla="*/ 135364 h 225473"/>
                  <a:gd name="connsiteX168" fmla="*/ 35434 w 456513"/>
                  <a:gd name="connsiteY168" fmla="*/ 129340 h 225473"/>
                  <a:gd name="connsiteX169" fmla="*/ 34722 w 456513"/>
                  <a:gd name="connsiteY169" fmla="*/ 126683 h 225473"/>
                  <a:gd name="connsiteX170" fmla="*/ 32066 w 456513"/>
                  <a:gd name="connsiteY170" fmla="*/ 127396 h 225473"/>
                  <a:gd name="connsiteX171" fmla="*/ 29410 w 456513"/>
                  <a:gd name="connsiteY171" fmla="*/ 128108 h 225473"/>
                  <a:gd name="connsiteX172" fmla="*/ 24097 w 456513"/>
                  <a:gd name="connsiteY172" fmla="*/ 129532 h 225473"/>
                  <a:gd name="connsiteX173" fmla="*/ 20018 w 456513"/>
                  <a:gd name="connsiteY173" fmla="*/ 124933 h 225473"/>
                  <a:gd name="connsiteX174" fmla="*/ 13992 w 456513"/>
                  <a:gd name="connsiteY174" fmla="*/ 123702 h 225473"/>
                  <a:gd name="connsiteX175" fmla="*/ 11337 w 456513"/>
                  <a:gd name="connsiteY175" fmla="*/ 124414 h 225473"/>
                  <a:gd name="connsiteX176" fmla="*/ 0 w 456513"/>
                  <a:gd name="connsiteY176" fmla="*/ 124606 h 225473"/>
                  <a:gd name="connsiteX177" fmla="*/ 2657 w 456513"/>
                  <a:gd name="connsiteY177" fmla="*/ 123894 h 225473"/>
                  <a:gd name="connsiteX178" fmla="*/ 1232 w 456513"/>
                  <a:gd name="connsiteY178" fmla="*/ 118583 h 225473"/>
                  <a:gd name="connsiteX179" fmla="*/ 3887 w 456513"/>
                  <a:gd name="connsiteY179" fmla="*/ 117870 h 225473"/>
                  <a:gd name="connsiteX180" fmla="*/ 9199 w 456513"/>
                  <a:gd name="connsiteY180" fmla="*/ 116446 h 225473"/>
                  <a:gd name="connsiteX181" fmla="*/ 11855 w 456513"/>
                  <a:gd name="connsiteY181" fmla="*/ 115733 h 225473"/>
                  <a:gd name="connsiteX182" fmla="*/ 18592 w 456513"/>
                  <a:gd name="connsiteY182" fmla="*/ 119620 h 225473"/>
                  <a:gd name="connsiteX183" fmla="*/ 21248 w 456513"/>
                  <a:gd name="connsiteY183" fmla="*/ 118909 h 225473"/>
                  <a:gd name="connsiteX184" fmla="*/ 26560 w 456513"/>
                  <a:gd name="connsiteY184" fmla="*/ 117484 h 225473"/>
                  <a:gd name="connsiteX185" fmla="*/ 29217 w 456513"/>
                  <a:gd name="connsiteY185" fmla="*/ 116771 h 225473"/>
                  <a:gd name="connsiteX186" fmla="*/ 31873 w 456513"/>
                  <a:gd name="connsiteY186" fmla="*/ 116059 h 225473"/>
                  <a:gd name="connsiteX187" fmla="*/ 37184 w 456513"/>
                  <a:gd name="connsiteY187" fmla="*/ 114634 h 225473"/>
                  <a:gd name="connsiteX188" fmla="*/ 39840 w 456513"/>
                  <a:gd name="connsiteY188" fmla="*/ 113922 h 225473"/>
                  <a:gd name="connsiteX189" fmla="*/ 45866 w 456513"/>
                  <a:gd name="connsiteY189" fmla="*/ 115154 h 225473"/>
                  <a:gd name="connsiteX190" fmla="*/ 48521 w 456513"/>
                  <a:gd name="connsiteY190" fmla="*/ 114441 h 225473"/>
                  <a:gd name="connsiteX191" fmla="*/ 53833 w 456513"/>
                  <a:gd name="connsiteY191" fmla="*/ 113017 h 225473"/>
                  <a:gd name="connsiteX192" fmla="*/ 56489 w 456513"/>
                  <a:gd name="connsiteY192" fmla="*/ 112304 h 225473"/>
                  <a:gd name="connsiteX193" fmla="*/ 59146 w 456513"/>
                  <a:gd name="connsiteY193" fmla="*/ 111591 h 225473"/>
                  <a:gd name="connsiteX194" fmla="*/ 59857 w 456513"/>
                  <a:gd name="connsiteY194" fmla="*/ 114248 h 225473"/>
                  <a:gd name="connsiteX195" fmla="*/ 65170 w 456513"/>
                  <a:gd name="connsiteY195" fmla="*/ 112824 h 225473"/>
                  <a:gd name="connsiteX196" fmla="*/ 67826 w 456513"/>
                  <a:gd name="connsiteY196" fmla="*/ 112111 h 225473"/>
                  <a:gd name="connsiteX197" fmla="*/ 73137 w 456513"/>
                  <a:gd name="connsiteY197" fmla="*/ 110686 h 225473"/>
                  <a:gd name="connsiteX198" fmla="*/ 75795 w 456513"/>
                  <a:gd name="connsiteY198" fmla="*/ 109974 h 225473"/>
                  <a:gd name="connsiteX199" fmla="*/ 78451 w 456513"/>
                  <a:gd name="connsiteY199" fmla="*/ 109262 h 225473"/>
                  <a:gd name="connsiteX200" fmla="*/ 83762 w 456513"/>
                  <a:gd name="connsiteY200" fmla="*/ 107837 h 225473"/>
                  <a:gd name="connsiteX201" fmla="*/ 86418 w 456513"/>
                  <a:gd name="connsiteY201" fmla="*/ 107125 h 225473"/>
                  <a:gd name="connsiteX202" fmla="*/ 87842 w 456513"/>
                  <a:gd name="connsiteY202" fmla="*/ 112437 h 225473"/>
                  <a:gd name="connsiteX203" fmla="*/ 93155 w 456513"/>
                  <a:gd name="connsiteY203" fmla="*/ 111012 h 225473"/>
                  <a:gd name="connsiteX204" fmla="*/ 95811 w 456513"/>
                  <a:gd name="connsiteY204" fmla="*/ 110300 h 225473"/>
                  <a:gd name="connsiteX205" fmla="*/ 101123 w 456513"/>
                  <a:gd name="connsiteY205" fmla="*/ 108875 h 225473"/>
                  <a:gd name="connsiteX206" fmla="*/ 103778 w 456513"/>
                  <a:gd name="connsiteY206" fmla="*/ 108163 h 225473"/>
                  <a:gd name="connsiteX207" fmla="*/ 99698 w 456513"/>
                  <a:gd name="connsiteY207" fmla="*/ 103564 h 225473"/>
                  <a:gd name="connsiteX208" fmla="*/ 94386 w 456513"/>
                  <a:gd name="connsiteY208" fmla="*/ 104988 h 225473"/>
                  <a:gd name="connsiteX209" fmla="*/ 93674 w 456513"/>
                  <a:gd name="connsiteY209" fmla="*/ 102332 h 225473"/>
                  <a:gd name="connsiteX210" fmla="*/ 91018 w 456513"/>
                  <a:gd name="connsiteY210" fmla="*/ 103045 h 225473"/>
                  <a:gd name="connsiteX211" fmla="*/ 85705 w 456513"/>
                  <a:gd name="connsiteY211" fmla="*/ 104469 h 225473"/>
                  <a:gd name="connsiteX212" fmla="*/ 83049 w 456513"/>
                  <a:gd name="connsiteY212" fmla="*/ 105181 h 225473"/>
                  <a:gd name="connsiteX213" fmla="*/ 77737 w 456513"/>
                  <a:gd name="connsiteY213" fmla="*/ 106606 h 225473"/>
                  <a:gd name="connsiteX214" fmla="*/ 72425 w 456513"/>
                  <a:gd name="connsiteY214" fmla="*/ 108030 h 225473"/>
                  <a:gd name="connsiteX215" fmla="*/ 66401 w 456513"/>
                  <a:gd name="connsiteY215" fmla="*/ 106799 h 225473"/>
                  <a:gd name="connsiteX216" fmla="*/ 63745 w 456513"/>
                  <a:gd name="connsiteY216" fmla="*/ 107512 h 225473"/>
                  <a:gd name="connsiteX217" fmla="*/ 58433 w 456513"/>
                  <a:gd name="connsiteY217" fmla="*/ 108936 h 225473"/>
                  <a:gd name="connsiteX218" fmla="*/ 55776 w 456513"/>
                  <a:gd name="connsiteY218" fmla="*/ 109648 h 225473"/>
                  <a:gd name="connsiteX219" fmla="*/ 53121 w 456513"/>
                  <a:gd name="connsiteY219" fmla="*/ 110361 h 225473"/>
                  <a:gd name="connsiteX220" fmla="*/ 51696 w 456513"/>
                  <a:gd name="connsiteY220" fmla="*/ 105049 h 225473"/>
                  <a:gd name="connsiteX221" fmla="*/ 46384 w 456513"/>
                  <a:gd name="connsiteY221" fmla="*/ 106474 h 225473"/>
                  <a:gd name="connsiteX222" fmla="*/ 38417 w 456513"/>
                  <a:gd name="connsiteY222" fmla="*/ 108610 h 225473"/>
                  <a:gd name="connsiteX223" fmla="*/ 35047 w 456513"/>
                  <a:gd name="connsiteY223" fmla="*/ 106666 h 225473"/>
                  <a:gd name="connsiteX224" fmla="*/ 35759 w 456513"/>
                  <a:gd name="connsiteY224" fmla="*/ 109323 h 225473"/>
                  <a:gd name="connsiteX225" fmla="*/ 30448 w 456513"/>
                  <a:gd name="connsiteY225" fmla="*/ 110747 h 225473"/>
                  <a:gd name="connsiteX226" fmla="*/ 29736 w 456513"/>
                  <a:gd name="connsiteY226" fmla="*/ 108092 h 225473"/>
                  <a:gd name="connsiteX227" fmla="*/ 27079 w 456513"/>
                  <a:gd name="connsiteY227" fmla="*/ 108804 h 225473"/>
                  <a:gd name="connsiteX228" fmla="*/ 24423 w 456513"/>
                  <a:gd name="connsiteY228" fmla="*/ 109516 h 225473"/>
                  <a:gd name="connsiteX229" fmla="*/ 17686 w 456513"/>
                  <a:gd name="connsiteY229" fmla="*/ 105629 h 225473"/>
                  <a:gd name="connsiteX230" fmla="*/ 22999 w 456513"/>
                  <a:gd name="connsiteY230" fmla="*/ 104204 h 225473"/>
                  <a:gd name="connsiteX231" fmla="*/ 25655 w 456513"/>
                  <a:gd name="connsiteY231" fmla="*/ 103492 h 225473"/>
                  <a:gd name="connsiteX232" fmla="*/ 28311 w 456513"/>
                  <a:gd name="connsiteY232" fmla="*/ 102779 h 225473"/>
                  <a:gd name="connsiteX233" fmla="*/ 36279 w 456513"/>
                  <a:gd name="connsiteY233" fmla="*/ 100642 h 225473"/>
                  <a:gd name="connsiteX234" fmla="*/ 43017 w 456513"/>
                  <a:gd name="connsiteY234" fmla="*/ 104529 h 225473"/>
                  <a:gd name="connsiteX235" fmla="*/ 57008 w 456513"/>
                  <a:gd name="connsiteY235" fmla="*/ 103624 h 225473"/>
                  <a:gd name="connsiteX236" fmla="*/ 64977 w 456513"/>
                  <a:gd name="connsiteY236" fmla="*/ 101487 h 225473"/>
                  <a:gd name="connsiteX237" fmla="*/ 72945 w 456513"/>
                  <a:gd name="connsiteY237" fmla="*/ 99350 h 225473"/>
                  <a:gd name="connsiteX238" fmla="*/ 77025 w 456513"/>
                  <a:gd name="connsiteY238" fmla="*/ 103950 h 225473"/>
                  <a:gd name="connsiteX239" fmla="*/ 82338 w 456513"/>
                  <a:gd name="connsiteY239" fmla="*/ 102524 h 225473"/>
                  <a:gd name="connsiteX240" fmla="*/ 84993 w 456513"/>
                  <a:gd name="connsiteY240" fmla="*/ 101813 h 225473"/>
                  <a:gd name="connsiteX241" fmla="*/ 92961 w 456513"/>
                  <a:gd name="connsiteY241" fmla="*/ 99676 h 225473"/>
                  <a:gd name="connsiteX242" fmla="*/ 98273 w 456513"/>
                  <a:gd name="connsiteY242" fmla="*/ 98251 h 225473"/>
                  <a:gd name="connsiteX243" fmla="*/ 101642 w 456513"/>
                  <a:gd name="connsiteY243" fmla="*/ 100194 h 225473"/>
                  <a:gd name="connsiteX244" fmla="*/ 103585 w 456513"/>
                  <a:gd name="connsiteY244" fmla="*/ 96827 h 225473"/>
                  <a:gd name="connsiteX245" fmla="*/ 108898 w 456513"/>
                  <a:gd name="connsiteY245" fmla="*/ 95401 h 225473"/>
                  <a:gd name="connsiteX246" fmla="*/ 109610 w 456513"/>
                  <a:gd name="connsiteY246" fmla="*/ 98058 h 225473"/>
                  <a:gd name="connsiteX247" fmla="*/ 112266 w 456513"/>
                  <a:gd name="connsiteY247" fmla="*/ 97345 h 225473"/>
                  <a:gd name="connsiteX248" fmla="*/ 108898 w 456513"/>
                  <a:gd name="connsiteY248" fmla="*/ 95401 h 225473"/>
                  <a:gd name="connsiteX249" fmla="*/ 111554 w 456513"/>
                  <a:gd name="connsiteY249" fmla="*/ 94689 h 225473"/>
                  <a:gd name="connsiteX250" fmla="*/ 116866 w 456513"/>
                  <a:gd name="connsiteY250" fmla="*/ 93265 h 225473"/>
                  <a:gd name="connsiteX251" fmla="*/ 120233 w 456513"/>
                  <a:gd name="connsiteY251" fmla="*/ 95209 h 225473"/>
                  <a:gd name="connsiteX252" fmla="*/ 124833 w 456513"/>
                  <a:gd name="connsiteY252" fmla="*/ 91127 h 225473"/>
                  <a:gd name="connsiteX253" fmla="*/ 119521 w 456513"/>
                  <a:gd name="connsiteY253" fmla="*/ 92552 h 225473"/>
                  <a:gd name="connsiteX254" fmla="*/ 118096 w 456513"/>
                  <a:gd name="connsiteY254" fmla="*/ 87241 h 225473"/>
                  <a:gd name="connsiteX255" fmla="*/ 115441 w 456513"/>
                  <a:gd name="connsiteY255" fmla="*/ 87953 h 225473"/>
                  <a:gd name="connsiteX256" fmla="*/ 110129 w 456513"/>
                  <a:gd name="connsiteY256" fmla="*/ 89378 h 225473"/>
                  <a:gd name="connsiteX257" fmla="*/ 102160 w 456513"/>
                  <a:gd name="connsiteY257" fmla="*/ 91515 h 225473"/>
                  <a:gd name="connsiteX258" fmla="*/ 101449 w 456513"/>
                  <a:gd name="connsiteY258" fmla="*/ 88859 h 225473"/>
                  <a:gd name="connsiteX259" fmla="*/ 106761 w 456513"/>
                  <a:gd name="connsiteY259" fmla="*/ 87433 h 225473"/>
                  <a:gd name="connsiteX260" fmla="*/ 109417 w 456513"/>
                  <a:gd name="connsiteY260" fmla="*/ 86722 h 225473"/>
                  <a:gd name="connsiteX261" fmla="*/ 114728 w 456513"/>
                  <a:gd name="connsiteY261" fmla="*/ 85297 h 225473"/>
                  <a:gd name="connsiteX262" fmla="*/ 117384 w 456513"/>
                  <a:gd name="connsiteY262" fmla="*/ 84585 h 225473"/>
                  <a:gd name="connsiteX263" fmla="*/ 122697 w 456513"/>
                  <a:gd name="connsiteY263" fmla="*/ 83161 h 225473"/>
                  <a:gd name="connsiteX264" fmla="*/ 121273 w 456513"/>
                  <a:gd name="connsiteY264" fmla="*/ 77848 h 225473"/>
                  <a:gd name="connsiteX265" fmla="*/ 115960 w 456513"/>
                  <a:gd name="connsiteY265" fmla="*/ 79273 h 225473"/>
                  <a:gd name="connsiteX266" fmla="*/ 120559 w 456513"/>
                  <a:gd name="connsiteY266" fmla="*/ 75192 h 225473"/>
                  <a:gd name="connsiteX267" fmla="*/ 113823 w 456513"/>
                  <a:gd name="connsiteY267" fmla="*/ 71304 h 225473"/>
                  <a:gd name="connsiteX268" fmla="*/ 112591 w 456513"/>
                  <a:gd name="connsiteY268" fmla="*/ 77328 h 225473"/>
                  <a:gd name="connsiteX269" fmla="*/ 111167 w 456513"/>
                  <a:gd name="connsiteY269" fmla="*/ 72016 h 225473"/>
                  <a:gd name="connsiteX270" fmla="*/ 110455 w 456513"/>
                  <a:gd name="connsiteY270" fmla="*/ 69362 h 225473"/>
                  <a:gd name="connsiteX271" fmla="*/ 105143 w 456513"/>
                  <a:gd name="connsiteY271" fmla="*/ 70786 h 225473"/>
                  <a:gd name="connsiteX272" fmla="*/ 102486 w 456513"/>
                  <a:gd name="connsiteY272" fmla="*/ 71498 h 225473"/>
                  <a:gd name="connsiteX273" fmla="*/ 97174 w 456513"/>
                  <a:gd name="connsiteY273" fmla="*/ 72923 h 225473"/>
                  <a:gd name="connsiteX274" fmla="*/ 91863 w 456513"/>
                  <a:gd name="connsiteY274" fmla="*/ 74346 h 225473"/>
                  <a:gd name="connsiteX275" fmla="*/ 87263 w 456513"/>
                  <a:gd name="connsiteY275" fmla="*/ 78427 h 225473"/>
                  <a:gd name="connsiteX276" fmla="*/ 84607 w 456513"/>
                  <a:gd name="connsiteY276" fmla="*/ 79140 h 225473"/>
                  <a:gd name="connsiteX277" fmla="*/ 78583 w 456513"/>
                  <a:gd name="connsiteY277" fmla="*/ 77908 h 225473"/>
                  <a:gd name="connsiteX278" fmla="*/ 83895 w 456513"/>
                  <a:gd name="connsiteY278" fmla="*/ 76484 h 225473"/>
                  <a:gd name="connsiteX279" fmla="*/ 85838 w 456513"/>
                  <a:gd name="connsiteY279" fmla="*/ 73116 h 225473"/>
                  <a:gd name="connsiteX280" fmla="*/ 93806 w 456513"/>
                  <a:gd name="connsiteY280" fmla="*/ 70978 h 225473"/>
                  <a:gd name="connsiteX281" fmla="*/ 109742 w 456513"/>
                  <a:gd name="connsiteY281" fmla="*/ 66705 h 225473"/>
                  <a:gd name="connsiteX282" fmla="*/ 123023 w 456513"/>
                  <a:gd name="connsiteY282" fmla="*/ 63143 h 225473"/>
                  <a:gd name="connsiteX283" fmla="*/ 138959 w 456513"/>
                  <a:gd name="connsiteY283" fmla="*/ 58869 h 225473"/>
                  <a:gd name="connsiteX284" fmla="*/ 155607 w 456513"/>
                  <a:gd name="connsiteY284" fmla="*/ 57251 h 225473"/>
                  <a:gd name="connsiteX285" fmla="*/ 163576 w 456513"/>
                  <a:gd name="connsiteY285" fmla="*/ 55115 h 225473"/>
                  <a:gd name="connsiteX286" fmla="*/ 161439 w 456513"/>
                  <a:gd name="connsiteY286" fmla="*/ 47146 h 225473"/>
                  <a:gd name="connsiteX287" fmla="*/ 156126 w 456513"/>
                  <a:gd name="connsiteY287" fmla="*/ 48570 h 225473"/>
                  <a:gd name="connsiteX288" fmla="*/ 153470 w 456513"/>
                  <a:gd name="connsiteY288" fmla="*/ 49283 h 225473"/>
                  <a:gd name="connsiteX289" fmla="*/ 148158 w 456513"/>
                  <a:gd name="connsiteY289" fmla="*/ 50708 h 225473"/>
                  <a:gd name="connsiteX290" fmla="*/ 147446 w 456513"/>
                  <a:gd name="connsiteY290" fmla="*/ 48052 h 225473"/>
                  <a:gd name="connsiteX291" fmla="*/ 152758 w 456513"/>
                  <a:gd name="connsiteY291" fmla="*/ 46627 h 225473"/>
                  <a:gd name="connsiteX292" fmla="*/ 155414 w 456513"/>
                  <a:gd name="connsiteY292" fmla="*/ 45915 h 225473"/>
                  <a:gd name="connsiteX293" fmla="*/ 164095 w 456513"/>
                  <a:gd name="connsiteY293" fmla="*/ 46434 h 225473"/>
                  <a:gd name="connsiteX294" fmla="*/ 168694 w 456513"/>
                  <a:gd name="connsiteY294" fmla="*/ 42353 h 225473"/>
                  <a:gd name="connsiteX295" fmla="*/ 172062 w 456513"/>
                  <a:gd name="connsiteY295" fmla="*/ 44297 h 225473"/>
                  <a:gd name="connsiteX296" fmla="*/ 174718 w 456513"/>
                  <a:gd name="connsiteY296" fmla="*/ 43585 h 225473"/>
                  <a:gd name="connsiteX297" fmla="*/ 182687 w 456513"/>
                  <a:gd name="connsiteY297" fmla="*/ 41448 h 225473"/>
                  <a:gd name="connsiteX298" fmla="*/ 192080 w 456513"/>
                  <a:gd name="connsiteY298" fmla="*/ 44623 h 225473"/>
                  <a:gd name="connsiteX299" fmla="*/ 194736 w 456513"/>
                  <a:gd name="connsiteY299" fmla="*/ 43910 h 225473"/>
                  <a:gd name="connsiteX300" fmla="*/ 200760 w 456513"/>
                  <a:gd name="connsiteY300" fmla="*/ 45141 h 225473"/>
                  <a:gd name="connsiteX301" fmla="*/ 203417 w 456513"/>
                  <a:gd name="connsiteY301" fmla="*/ 44430 h 225473"/>
                  <a:gd name="connsiteX302" fmla="*/ 208728 w 456513"/>
                  <a:gd name="connsiteY302" fmla="*/ 43005 h 225473"/>
                  <a:gd name="connsiteX303" fmla="*/ 211385 w 456513"/>
                  <a:gd name="connsiteY303" fmla="*/ 42293 h 225473"/>
                  <a:gd name="connsiteX304" fmla="*/ 216696 w 456513"/>
                  <a:gd name="connsiteY304" fmla="*/ 40868 h 225473"/>
                  <a:gd name="connsiteX305" fmla="*/ 219352 w 456513"/>
                  <a:gd name="connsiteY305" fmla="*/ 40156 h 225473"/>
                  <a:gd name="connsiteX306" fmla="*/ 222009 w 456513"/>
                  <a:gd name="connsiteY306" fmla="*/ 39443 h 225473"/>
                  <a:gd name="connsiteX307" fmla="*/ 222721 w 456513"/>
                  <a:gd name="connsiteY307" fmla="*/ 42099 h 225473"/>
                  <a:gd name="connsiteX308" fmla="*/ 228033 w 456513"/>
                  <a:gd name="connsiteY308" fmla="*/ 40675 h 225473"/>
                  <a:gd name="connsiteX309" fmla="*/ 227321 w 456513"/>
                  <a:gd name="connsiteY309" fmla="*/ 38019 h 225473"/>
                  <a:gd name="connsiteX310" fmla="*/ 226608 w 456513"/>
                  <a:gd name="connsiteY310" fmla="*/ 35363 h 225473"/>
                  <a:gd name="connsiteX311" fmla="*/ 221296 w 456513"/>
                  <a:gd name="connsiteY311" fmla="*/ 36788 h 225473"/>
                  <a:gd name="connsiteX312" fmla="*/ 218640 w 456513"/>
                  <a:gd name="connsiteY312" fmla="*/ 37499 h 225473"/>
                  <a:gd name="connsiteX313" fmla="*/ 214560 w 456513"/>
                  <a:gd name="connsiteY313" fmla="*/ 32900 h 225473"/>
                  <a:gd name="connsiteX314" fmla="*/ 208535 w 456513"/>
                  <a:gd name="connsiteY314" fmla="*/ 31668 h 225473"/>
                  <a:gd name="connsiteX315" fmla="*/ 207110 w 456513"/>
                  <a:gd name="connsiteY315" fmla="*/ 26357 h 225473"/>
                  <a:gd name="connsiteX316" fmla="*/ 212422 w 456513"/>
                  <a:gd name="connsiteY316" fmla="*/ 24932 h 225473"/>
                  <a:gd name="connsiteX317" fmla="*/ 215078 w 456513"/>
                  <a:gd name="connsiteY317" fmla="*/ 24220 h 225473"/>
                  <a:gd name="connsiteX318" fmla="*/ 219160 w 456513"/>
                  <a:gd name="connsiteY318" fmla="*/ 28819 h 225473"/>
                  <a:gd name="connsiteX319" fmla="*/ 223047 w 456513"/>
                  <a:gd name="connsiteY319" fmla="*/ 22082 h 225473"/>
                  <a:gd name="connsiteX320" fmla="*/ 227128 w 456513"/>
                  <a:gd name="connsiteY320" fmla="*/ 26682 h 225473"/>
                  <a:gd name="connsiteX321" fmla="*/ 224472 w 456513"/>
                  <a:gd name="connsiteY321" fmla="*/ 27394 h 225473"/>
                  <a:gd name="connsiteX322" fmla="*/ 225183 w 456513"/>
                  <a:gd name="connsiteY322" fmla="*/ 30050 h 225473"/>
                  <a:gd name="connsiteX323" fmla="*/ 227839 w 456513"/>
                  <a:gd name="connsiteY323" fmla="*/ 29338 h 225473"/>
                  <a:gd name="connsiteX324" fmla="*/ 232439 w 456513"/>
                  <a:gd name="connsiteY324" fmla="*/ 25257 h 225473"/>
                  <a:gd name="connsiteX325" fmla="*/ 235095 w 456513"/>
                  <a:gd name="connsiteY325" fmla="*/ 24545 h 225473"/>
                  <a:gd name="connsiteX326" fmla="*/ 235808 w 456513"/>
                  <a:gd name="connsiteY326" fmla="*/ 27201 h 225473"/>
                  <a:gd name="connsiteX327" fmla="*/ 241120 w 456513"/>
                  <a:gd name="connsiteY327" fmla="*/ 25777 h 225473"/>
                  <a:gd name="connsiteX328" fmla="*/ 243776 w 456513"/>
                  <a:gd name="connsiteY328" fmla="*/ 25064 h 225473"/>
                  <a:gd name="connsiteX329" fmla="*/ 255825 w 456513"/>
                  <a:gd name="connsiteY329" fmla="*/ 27528 h 225473"/>
                  <a:gd name="connsiteX330" fmla="*/ 261137 w 456513"/>
                  <a:gd name="connsiteY330" fmla="*/ 26103 h 225473"/>
                  <a:gd name="connsiteX331" fmla="*/ 263793 w 456513"/>
                  <a:gd name="connsiteY331" fmla="*/ 25391 h 225473"/>
                  <a:gd name="connsiteX332" fmla="*/ 269105 w 456513"/>
                  <a:gd name="connsiteY332" fmla="*/ 23966 h 225473"/>
                  <a:gd name="connsiteX333" fmla="*/ 269817 w 456513"/>
                  <a:gd name="connsiteY333" fmla="*/ 26621 h 225473"/>
                  <a:gd name="connsiteX334" fmla="*/ 272473 w 456513"/>
                  <a:gd name="connsiteY334" fmla="*/ 25910 h 225473"/>
                  <a:gd name="connsiteX335" fmla="*/ 275129 w 456513"/>
                  <a:gd name="connsiteY335" fmla="*/ 25197 h 225473"/>
                  <a:gd name="connsiteX336" fmla="*/ 275842 w 456513"/>
                  <a:gd name="connsiteY336" fmla="*/ 27853 h 225473"/>
                  <a:gd name="connsiteX337" fmla="*/ 281153 w 456513"/>
                  <a:gd name="connsiteY337" fmla="*/ 26429 h 225473"/>
                  <a:gd name="connsiteX338" fmla="*/ 283809 w 456513"/>
                  <a:gd name="connsiteY338" fmla="*/ 25717 h 225473"/>
                  <a:gd name="connsiteX339" fmla="*/ 285234 w 456513"/>
                  <a:gd name="connsiteY339" fmla="*/ 31028 h 225473"/>
                  <a:gd name="connsiteX340" fmla="*/ 290546 w 456513"/>
                  <a:gd name="connsiteY340" fmla="*/ 29603 h 225473"/>
                  <a:gd name="connsiteX341" fmla="*/ 293915 w 456513"/>
                  <a:gd name="connsiteY341" fmla="*/ 31547 h 225473"/>
                  <a:gd name="connsiteX342" fmla="*/ 299227 w 456513"/>
                  <a:gd name="connsiteY342" fmla="*/ 30123 h 225473"/>
                  <a:gd name="connsiteX343" fmla="*/ 301883 w 456513"/>
                  <a:gd name="connsiteY343" fmla="*/ 29411 h 225473"/>
                  <a:gd name="connsiteX344" fmla="*/ 311277 w 456513"/>
                  <a:gd name="connsiteY344" fmla="*/ 32585 h 225473"/>
                  <a:gd name="connsiteX345" fmla="*/ 313933 w 456513"/>
                  <a:gd name="connsiteY345" fmla="*/ 31873 h 225473"/>
                  <a:gd name="connsiteX346" fmla="*/ 319243 w 456513"/>
                  <a:gd name="connsiteY346" fmla="*/ 30449 h 225473"/>
                  <a:gd name="connsiteX347" fmla="*/ 317819 w 456513"/>
                  <a:gd name="connsiteY347" fmla="*/ 25136 h 225473"/>
                  <a:gd name="connsiteX348" fmla="*/ 317107 w 456513"/>
                  <a:gd name="connsiteY348" fmla="*/ 22480 h 225473"/>
                  <a:gd name="connsiteX349" fmla="*/ 315682 w 456513"/>
                  <a:gd name="connsiteY349" fmla="*/ 17168 h 225473"/>
                  <a:gd name="connsiteX350" fmla="*/ 307002 w 456513"/>
                  <a:gd name="connsiteY350" fmla="*/ 16649 h 225473"/>
                  <a:gd name="connsiteX351" fmla="*/ 300977 w 456513"/>
                  <a:gd name="connsiteY351" fmla="*/ 15418 h 225473"/>
                  <a:gd name="connsiteX352" fmla="*/ 294241 w 456513"/>
                  <a:gd name="connsiteY352" fmla="*/ 11530 h 225473"/>
                  <a:gd name="connsiteX353" fmla="*/ 285560 w 456513"/>
                  <a:gd name="connsiteY353" fmla="*/ 11010 h 225473"/>
                  <a:gd name="connsiteX354" fmla="*/ 270855 w 456513"/>
                  <a:gd name="connsiteY354" fmla="*/ 9261 h 225473"/>
                  <a:gd name="connsiteX355" fmla="*/ 278824 w 456513"/>
                  <a:gd name="connsiteY355" fmla="*/ 7124 h 225473"/>
                  <a:gd name="connsiteX356" fmla="*/ 288216 w 456513"/>
                  <a:gd name="connsiteY356" fmla="*/ 10298 h 225473"/>
                  <a:gd name="connsiteX357" fmla="*/ 296896 w 456513"/>
                  <a:gd name="connsiteY357" fmla="*/ 10818 h 225473"/>
                  <a:gd name="connsiteX358" fmla="*/ 306289 w 456513"/>
                  <a:gd name="connsiteY358" fmla="*/ 13993 h 225473"/>
                  <a:gd name="connsiteX359" fmla="*/ 304865 w 456513"/>
                  <a:gd name="connsiteY359" fmla="*/ 8681 h 225473"/>
                  <a:gd name="connsiteX360" fmla="*/ 299552 w 456513"/>
                  <a:gd name="connsiteY360" fmla="*/ 10106 h 225473"/>
                  <a:gd name="connsiteX361" fmla="*/ 298840 w 456513"/>
                  <a:gd name="connsiteY361" fmla="*/ 7450 h 225473"/>
                  <a:gd name="connsiteX362" fmla="*/ 296184 w 456513"/>
                  <a:gd name="connsiteY362" fmla="*/ 8162 h 225473"/>
                  <a:gd name="connsiteX363" fmla="*/ 294759 w 456513"/>
                  <a:gd name="connsiteY363" fmla="*/ 2850 h 225473"/>
                  <a:gd name="connsiteX364" fmla="*/ 297416 w 456513"/>
                  <a:gd name="connsiteY364" fmla="*/ 2138 h 225473"/>
                  <a:gd name="connsiteX365" fmla="*/ 302728 w 456513"/>
                  <a:gd name="connsiteY365" fmla="*/ 712 h 225473"/>
                  <a:gd name="connsiteX366" fmla="*/ 305384 w 456513"/>
                  <a:gd name="connsiteY366" fmla="*/ 0 h 225473"/>
                  <a:gd name="connsiteX367" fmla="*/ 312121 w 456513"/>
                  <a:gd name="connsiteY367" fmla="*/ 3889 h 225473"/>
                  <a:gd name="connsiteX368" fmla="*/ 315489 w 456513"/>
                  <a:gd name="connsiteY368" fmla="*/ 5832 h 225473"/>
                  <a:gd name="connsiteX369" fmla="*/ 322226 w 456513"/>
                  <a:gd name="connsiteY369" fmla="*/ 9719 h 225473"/>
                  <a:gd name="connsiteX370" fmla="*/ 324882 w 456513"/>
                  <a:gd name="connsiteY370" fmla="*/ 9007 h 225473"/>
                  <a:gd name="connsiteX371" fmla="*/ 325594 w 456513"/>
                  <a:gd name="connsiteY371" fmla="*/ 11663 h 225473"/>
                  <a:gd name="connsiteX372" fmla="*/ 328963 w 456513"/>
                  <a:gd name="connsiteY372" fmla="*/ 13606 h 225473"/>
                  <a:gd name="connsiteX373" fmla="*/ 334274 w 456513"/>
                  <a:gd name="connsiteY373" fmla="*/ 12182 h 225473"/>
                  <a:gd name="connsiteX374" fmla="*/ 335699 w 456513"/>
                  <a:gd name="connsiteY374" fmla="*/ 17494 h 225473"/>
                  <a:gd name="connsiteX375" fmla="*/ 344380 w 456513"/>
                  <a:gd name="connsiteY375" fmla="*/ 18014 h 225473"/>
                  <a:gd name="connsiteX376" fmla="*/ 351116 w 456513"/>
                  <a:gd name="connsiteY376" fmla="*/ 21901 h 225473"/>
                  <a:gd name="connsiteX377" fmla="*/ 357141 w 456513"/>
                  <a:gd name="connsiteY377" fmla="*/ 23132 h 225473"/>
                  <a:gd name="connsiteX378" fmla="*/ 369189 w 456513"/>
                  <a:gd name="connsiteY378" fmla="*/ 25594 h 225473"/>
                  <a:gd name="connsiteX379" fmla="*/ 366534 w 456513"/>
                  <a:gd name="connsiteY379" fmla="*/ 26308 h 225473"/>
                  <a:gd name="connsiteX380" fmla="*/ 369902 w 456513"/>
                  <a:gd name="connsiteY380" fmla="*/ 28250 h 225473"/>
                  <a:gd name="connsiteX381" fmla="*/ 375214 w 456513"/>
                  <a:gd name="connsiteY381" fmla="*/ 26826 h 225473"/>
                  <a:gd name="connsiteX382" fmla="*/ 381238 w 456513"/>
                  <a:gd name="connsiteY382" fmla="*/ 28057 h 225473"/>
                  <a:gd name="connsiteX383" fmla="*/ 387974 w 456513"/>
                  <a:gd name="connsiteY383" fmla="*/ 31946 h 225473"/>
                  <a:gd name="connsiteX384" fmla="*/ 391343 w 456513"/>
                  <a:gd name="connsiteY384" fmla="*/ 33889 h 225473"/>
                  <a:gd name="connsiteX385" fmla="*/ 398080 w 456513"/>
                  <a:gd name="connsiteY385" fmla="*/ 37776 h 225473"/>
                  <a:gd name="connsiteX386" fmla="*/ 400737 w 456513"/>
                  <a:gd name="connsiteY386" fmla="*/ 37063 h 225473"/>
                  <a:gd name="connsiteX387" fmla="*/ 406761 w 456513"/>
                  <a:gd name="connsiteY387" fmla="*/ 38296 h 225473"/>
                  <a:gd name="connsiteX388" fmla="*/ 410841 w 456513"/>
                  <a:gd name="connsiteY388" fmla="*/ 42896 h 225473"/>
                  <a:gd name="connsiteX389" fmla="*/ 414209 w 456513"/>
                  <a:gd name="connsiteY389" fmla="*/ 44838 h 225473"/>
                  <a:gd name="connsiteX390" fmla="*/ 419521 w 456513"/>
                  <a:gd name="connsiteY390" fmla="*/ 43414 h 225473"/>
                  <a:gd name="connsiteX391" fmla="*/ 420234 w 456513"/>
                  <a:gd name="connsiteY391" fmla="*/ 46070 h 225473"/>
                  <a:gd name="connsiteX392" fmla="*/ 424315 w 456513"/>
                  <a:gd name="connsiteY392" fmla="*/ 50670 h 225473"/>
                  <a:gd name="connsiteX393" fmla="*/ 430339 w 456513"/>
                  <a:gd name="connsiteY393" fmla="*/ 51902 h 225473"/>
                  <a:gd name="connsiteX394" fmla="*/ 432996 w 456513"/>
                  <a:gd name="connsiteY394" fmla="*/ 51189 h 2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456513" h="225473">
                    <a:moveTo>
                      <a:pt x="432996" y="51189"/>
                    </a:moveTo>
                    <a:lnTo>
                      <a:pt x="434420" y="56502"/>
                    </a:lnTo>
                    <a:lnTo>
                      <a:pt x="435132" y="59157"/>
                    </a:lnTo>
                    <a:lnTo>
                      <a:pt x="432476" y="59870"/>
                    </a:lnTo>
                    <a:lnTo>
                      <a:pt x="431764" y="57214"/>
                    </a:lnTo>
                    <a:lnTo>
                      <a:pt x="425027" y="53326"/>
                    </a:lnTo>
                    <a:lnTo>
                      <a:pt x="421659" y="51383"/>
                    </a:lnTo>
                    <a:lnTo>
                      <a:pt x="422371" y="54039"/>
                    </a:lnTo>
                    <a:lnTo>
                      <a:pt x="418483" y="60775"/>
                    </a:lnTo>
                    <a:lnTo>
                      <a:pt x="419196" y="63431"/>
                    </a:lnTo>
                    <a:lnTo>
                      <a:pt x="424508" y="62006"/>
                    </a:lnTo>
                    <a:lnTo>
                      <a:pt x="425932" y="67319"/>
                    </a:lnTo>
                    <a:lnTo>
                      <a:pt x="428589" y="66607"/>
                    </a:lnTo>
                    <a:lnTo>
                      <a:pt x="433901" y="65182"/>
                    </a:lnTo>
                    <a:lnTo>
                      <a:pt x="434613" y="67838"/>
                    </a:lnTo>
                    <a:lnTo>
                      <a:pt x="437982" y="69782"/>
                    </a:lnTo>
                    <a:lnTo>
                      <a:pt x="444719" y="73669"/>
                    </a:lnTo>
                    <a:lnTo>
                      <a:pt x="445949" y="67644"/>
                    </a:lnTo>
                    <a:lnTo>
                      <a:pt x="447375" y="72957"/>
                    </a:lnTo>
                    <a:lnTo>
                      <a:pt x="450742" y="74900"/>
                    </a:lnTo>
                    <a:lnTo>
                      <a:pt x="450030" y="72244"/>
                    </a:lnTo>
                    <a:lnTo>
                      <a:pt x="456054" y="73476"/>
                    </a:lnTo>
                    <a:lnTo>
                      <a:pt x="456513" y="75187"/>
                    </a:lnTo>
                    <a:lnTo>
                      <a:pt x="409924" y="113955"/>
                    </a:lnTo>
                    <a:cubicBezTo>
                      <a:pt x="395228" y="126657"/>
                      <a:pt x="381747" y="138659"/>
                      <a:pt x="370233" y="148846"/>
                    </a:cubicBezTo>
                    <a:cubicBezTo>
                      <a:pt x="347205" y="169221"/>
                      <a:pt x="338877" y="186183"/>
                      <a:pt x="328989" y="202871"/>
                    </a:cubicBezTo>
                    <a:lnTo>
                      <a:pt x="312824" y="225473"/>
                    </a:lnTo>
                    <a:lnTo>
                      <a:pt x="133124" y="225473"/>
                    </a:lnTo>
                    <a:lnTo>
                      <a:pt x="153000" y="217387"/>
                    </a:lnTo>
                    <a:lnTo>
                      <a:pt x="176905" y="210976"/>
                    </a:lnTo>
                    <a:lnTo>
                      <a:pt x="175480" y="205664"/>
                    </a:lnTo>
                    <a:lnTo>
                      <a:pt x="183448" y="203527"/>
                    </a:lnTo>
                    <a:lnTo>
                      <a:pt x="186105" y="202814"/>
                    </a:lnTo>
                    <a:lnTo>
                      <a:pt x="188761" y="202102"/>
                    </a:lnTo>
                    <a:lnTo>
                      <a:pt x="188048" y="199446"/>
                    </a:lnTo>
                    <a:lnTo>
                      <a:pt x="194073" y="200678"/>
                    </a:lnTo>
                    <a:lnTo>
                      <a:pt x="193360" y="198021"/>
                    </a:lnTo>
                    <a:lnTo>
                      <a:pt x="186623" y="194135"/>
                    </a:lnTo>
                    <a:lnTo>
                      <a:pt x="183256" y="192190"/>
                    </a:lnTo>
                    <a:lnTo>
                      <a:pt x="180599" y="192903"/>
                    </a:lnTo>
                    <a:lnTo>
                      <a:pt x="176000" y="196983"/>
                    </a:lnTo>
                    <a:lnTo>
                      <a:pt x="175287" y="194328"/>
                    </a:lnTo>
                    <a:lnTo>
                      <a:pt x="173862" y="189015"/>
                    </a:lnTo>
                    <a:lnTo>
                      <a:pt x="171207" y="189728"/>
                    </a:lnTo>
                    <a:lnTo>
                      <a:pt x="165894" y="191152"/>
                    </a:lnTo>
                    <a:lnTo>
                      <a:pt x="163238" y="191864"/>
                    </a:lnTo>
                    <a:lnTo>
                      <a:pt x="157927" y="193289"/>
                    </a:lnTo>
                    <a:lnTo>
                      <a:pt x="157213" y="190633"/>
                    </a:lnTo>
                    <a:lnTo>
                      <a:pt x="154558" y="191345"/>
                    </a:lnTo>
                    <a:lnTo>
                      <a:pt x="151902" y="192058"/>
                    </a:lnTo>
                    <a:lnTo>
                      <a:pt x="147302" y="196139"/>
                    </a:lnTo>
                    <a:lnTo>
                      <a:pt x="144646" y="196851"/>
                    </a:lnTo>
                    <a:lnTo>
                      <a:pt x="143933" y="194194"/>
                    </a:lnTo>
                    <a:lnTo>
                      <a:pt x="138622" y="195619"/>
                    </a:lnTo>
                    <a:lnTo>
                      <a:pt x="135965" y="196331"/>
                    </a:lnTo>
                    <a:lnTo>
                      <a:pt x="130653" y="197757"/>
                    </a:lnTo>
                    <a:lnTo>
                      <a:pt x="124629" y="196524"/>
                    </a:lnTo>
                    <a:lnTo>
                      <a:pt x="125342" y="199181"/>
                    </a:lnTo>
                    <a:lnTo>
                      <a:pt x="120029" y="200605"/>
                    </a:lnTo>
                    <a:lnTo>
                      <a:pt x="119317" y="197949"/>
                    </a:lnTo>
                    <a:lnTo>
                      <a:pt x="115236" y="193350"/>
                    </a:lnTo>
                    <a:lnTo>
                      <a:pt x="116661" y="198661"/>
                    </a:lnTo>
                    <a:lnTo>
                      <a:pt x="117374" y="201317"/>
                    </a:lnTo>
                    <a:lnTo>
                      <a:pt x="111349" y="200087"/>
                    </a:lnTo>
                    <a:lnTo>
                      <a:pt x="109924" y="194774"/>
                    </a:lnTo>
                    <a:lnTo>
                      <a:pt x="107268" y="195487"/>
                    </a:lnTo>
                    <a:lnTo>
                      <a:pt x="101956" y="196911"/>
                    </a:lnTo>
                    <a:lnTo>
                      <a:pt x="103381" y="202224"/>
                    </a:lnTo>
                    <a:lnTo>
                      <a:pt x="99300" y="197623"/>
                    </a:lnTo>
                    <a:lnTo>
                      <a:pt x="96645" y="198336"/>
                    </a:lnTo>
                    <a:lnTo>
                      <a:pt x="95932" y="195680"/>
                    </a:lnTo>
                    <a:lnTo>
                      <a:pt x="90619" y="197104"/>
                    </a:lnTo>
                    <a:lnTo>
                      <a:pt x="87964" y="197817"/>
                    </a:lnTo>
                    <a:lnTo>
                      <a:pt x="86539" y="192504"/>
                    </a:lnTo>
                    <a:lnTo>
                      <a:pt x="89195" y="191792"/>
                    </a:lnTo>
                    <a:lnTo>
                      <a:pt x="94507" y="190367"/>
                    </a:lnTo>
                    <a:lnTo>
                      <a:pt x="97164" y="189656"/>
                    </a:lnTo>
                    <a:lnTo>
                      <a:pt x="99820" y="188943"/>
                    </a:lnTo>
                    <a:lnTo>
                      <a:pt x="105131" y="187518"/>
                    </a:lnTo>
                    <a:lnTo>
                      <a:pt x="109212" y="192118"/>
                    </a:lnTo>
                    <a:lnTo>
                      <a:pt x="114524" y="190694"/>
                    </a:lnTo>
                    <a:lnTo>
                      <a:pt x="117180" y="189982"/>
                    </a:lnTo>
                    <a:lnTo>
                      <a:pt x="122492" y="188557"/>
                    </a:lnTo>
                    <a:lnTo>
                      <a:pt x="125860" y="190501"/>
                    </a:lnTo>
                    <a:lnTo>
                      <a:pt x="128516" y="189788"/>
                    </a:lnTo>
                    <a:lnTo>
                      <a:pt x="133829" y="188363"/>
                    </a:lnTo>
                    <a:lnTo>
                      <a:pt x="136485" y="187651"/>
                    </a:lnTo>
                    <a:lnTo>
                      <a:pt x="141797" y="186226"/>
                    </a:lnTo>
                    <a:lnTo>
                      <a:pt x="141084" y="183571"/>
                    </a:lnTo>
                    <a:lnTo>
                      <a:pt x="135772" y="184995"/>
                    </a:lnTo>
                    <a:lnTo>
                      <a:pt x="131691" y="180395"/>
                    </a:lnTo>
                    <a:lnTo>
                      <a:pt x="126379" y="181820"/>
                    </a:lnTo>
                    <a:lnTo>
                      <a:pt x="120355" y="180588"/>
                    </a:lnTo>
                    <a:lnTo>
                      <a:pt x="111675" y="180069"/>
                    </a:lnTo>
                    <a:lnTo>
                      <a:pt x="91657" y="179744"/>
                    </a:lnTo>
                    <a:lnTo>
                      <a:pt x="86345" y="181168"/>
                    </a:lnTo>
                    <a:lnTo>
                      <a:pt x="77666" y="180650"/>
                    </a:lnTo>
                    <a:lnTo>
                      <a:pt x="72353" y="182074"/>
                    </a:lnTo>
                    <a:lnTo>
                      <a:pt x="70929" y="176762"/>
                    </a:lnTo>
                    <a:lnTo>
                      <a:pt x="65617" y="178186"/>
                    </a:lnTo>
                    <a:lnTo>
                      <a:pt x="56936" y="177668"/>
                    </a:lnTo>
                    <a:lnTo>
                      <a:pt x="54280" y="178379"/>
                    </a:lnTo>
                    <a:lnTo>
                      <a:pt x="47543" y="174492"/>
                    </a:lnTo>
                    <a:lnTo>
                      <a:pt x="44888" y="175204"/>
                    </a:lnTo>
                    <a:lnTo>
                      <a:pt x="44175" y="172549"/>
                    </a:lnTo>
                    <a:lnTo>
                      <a:pt x="52144" y="170412"/>
                    </a:lnTo>
                    <a:lnTo>
                      <a:pt x="55511" y="172356"/>
                    </a:lnTo>
                    <a:lnTo>
                      <a:pt x="63480" y="170218"/>
                    </a:lnTo>
                    <a:lnTo>
                      <a:pt x="72872" y="173393"/>
                    </a:lnTo>
                    <a:lnTo>
                      <a:pt x="75529" y="172681"/>
                    </a:lnTo>
                    <a:lnTo>
                      <a:pt x="80841" y="171257"/>
                    </a:lnTo>
                    <a:lnTo>
                      <a:pt x="84209" y="173199"/>
                    </a:lnTo>
                    <a:lnTo>
                      <a:pt x="89521" y="171776"/>
                    </a:lnTo>
                    <a:lnTo>
                      <a:pt x="92177" y="171063"/>
                    </a:lnTo>
                    <a:lnTo>
                      <a:pt x="94833" y="170350"/>
                    </a:lnTo>
                    <a:lnTo>
                      <a:pt x="96257" y="175663"/>
                    </a:lnTo>
                    <a:lnTo>
                      <a:pt x="101570" y="174238"/>
                    </a:lnTo>
                    <a:lnTo>
                      <a:pt x="104226" y="173527"/>
                    </a:lnTo>
                    <a:lnTo>
                      <a:pt x="109538" y="172102"/>
                    </a:lnTo>
                    <a:lnTo>
                      <a:pt x="112194" y="171390"/>
                    </a:lnTo>
                    <a:lnTo>
                      <a:pt x="117505" y="169965"/>
                    </a:lnTo>
                    <a:lnTo>
                      <a:pt x="118218" y="172620"/>
                    </a:lnTo>
                    <a:lnTo>
                      <a:pt x="120874" y="171908"/>
                    </a:lnTo>
                    <a:lnTo>
                      <a:pt x="120161" y="169253"/>
                    </a:lnTo>
                    <a:lnTo>
                      <a:pt x="122818" y="168540"/>
                    </a:lnTo>
                    <a:lnTo>
                      <a:pt x="128842" y="169771"/>
                    </a:lnTo>
                    <a:lnTo>
                      <a:pt x="132923" y="174371"/>
                    </a:lnTo>
                    <a:lnTo>
                      <a:pt x="138235" y="172947"/>
                    </a:lnTo>
                    <a:lnTo>
                      <a:pt x="136811" y="167634"/>
                    </a:lnTo>
                    <a:lnTo>
                      <a:pt x="130786" y="166403"/>
                    </a:lnTo>
                    <a:lnTo>
                      <a:pt x="128130" y="167115"/>
                    </a:lnTo>
                    <a:lnTo>
                      <a:pt x="122818" y="168540"/>
                    </a:lnTo>
                    <a:lnTo>
                      <a:pt x="121393" y="163228"/>
                    </a:lnTo>
                    <a:lnTo>
                      <a:pt x="118025" y="161284"/>
                    </a:lnTo>
                    <a:lnTo>
                      <a:pt x="118737" y="163940"/>
                    </a:lnTo>
                    <a:lnTo>
                      <a:pt x="116081" y="164653"/>
                    </a:lnTo>
                    <a:lnTo>
                      <a:pt x="110058" y="163421"/>
                    </a:lnTo>
                    <a:lnTo>
                      <a:pt x="105977" y="158822"/>
                    </a:lnTo>
                    <a:lnTo>
                      <a:pt x="100664" y="160246"/>
                    </a:lnTo>
                    <a:lnTo>
                      <a:pt x="99952" y="157590"/>
                    </a:lnTo>
                    <a:lnTo>
                      <a:pt x="97296" y="158302"/>
                    </a:lnTo>
                    <a:lnTo>
                      <a:pt x="91272" y="157071"/>
                    </a:lnTo>
                    <a:lnTo>
                      <a:pt x="88616" y="157783"/>
                    </a:lnTo>
                    <a:lnTo>
                      <a:pt x="85959" y="158495"/>
                    </a:lnTo>
                    <a:lnTo>
                      <a:pt x="80647" y="159920"/>
                    </a:lnTo>
                    <a:lnTo>
                      <a:pt x="76566" y="155320"/>
                    </a:lnTo>
                    <a:lnTo>
                      <a:pt x="72680" y="162057"/>
                    </a:lnTo>
                    <a:lnTo>
                      <a:pt x="68598" y="157456"/>
                    </a:lnTo>
                    <a:lnTo>
                      <a:pt x="65230" y="155514"/>
                    </a:lnTo>
                    <a:lnTo>
                      <a:pt x="59918" y="156938"/>
                    </a:lnTo>
                    <a:lnTo>
                      <a:pt x="57262" y="157651"/>
                    </a:lnTo>
                    <a:lnTo>
                      <a:pt x="51950" y="159075"/>
                    </a:lnTo>
                    <a:lnTo>
                      <a:pt x="49294" y="159787"/>
                    </a:lnTo>
                    <a:lnTo>
                      <a:pt x="47869" y="154475"/>
                    </a:lnTo>
                    <a:lnTo>
                      <a:pt x="39189" y="153956"/>
                    </a:lnTo>
                    <a:lnTo>
                      <a:pt x="41845" y="153244"/>
                    </a:lnTo>
                    <a:lnTo>
                      <a:pt x="45733" y="146507"/>
                    </a:lnTo>
                    <a:lnTo>
                      <a:pt x="48389" y="145795"/>
                    </a:lnTo>
                    <a:lnTo>
                      <a:pt x="45020" y="143851"/>
                    </a:lnTo>
                    <a:lnTo>
                      <a:pt x="39708" y="145275"/>
                    </a:lnTo>
                    <a:lnTo>
                      <a:pt x="37052" y="145988"/>
                    </a:lnTo>
                    <a:lnTo>
                      <a:pt x="29083" y="148125"/>
                    </a:lnTo>
                    <a:lnTo>
                      <a:pt x="25715" y="146181"/>
                    </a:lnTo>
                    <a:lnTo>
                      <a:pt x="24291" y="140870"/>
                    </a:lnTo>
                    <a:lnTo>
                      <a:pt x="26234" y="137501"/>
                    </a:lnTo>
                    <a:lnTo>
                      <a:pt x="24810" y="132189"/>
                    </a:lnTo>
                    <a:lnTo>
                      <a:pt x="32778" y="130052"/>
                    </a:lnTo>
                    <a:lnTo>
                      <a:pt x="34202" y="135364"/>
                    </a:lnTo>
                    <a:lnTo>
                      <a:pt x="35434" y="129340"/>
                    </a:lnTo>
                    <a:lnTo>
                      <a:pt x="34722" y="126683"/>
                    </a:lnTo>
                    <a:lnTo>
                      <a:pt x="32066" y="127396"/>
                    </a:lnTo>
                    <a:lnTo>
                      <a:pt x="29410" y="128108"/>
                    </a:lnTo>
                    <a:lnTo>
                      <a:pt x="24097" y="129532"/>
                    </a:lnTo>
                    <a:lnTo>
                      <a:pt x="20018" y="124933"/>
                    </a:lnTo>
                    <a:lnTo>
                      <a:pt x="13992" y="123702"/>
                    </a:lnTo>
                    <a:lnTo>
                      <a:pt x="11337" y="124414"/>
                    </a:lnTo>
                    <a:lnTo>
                      <a:pt x="0" y="124606"/>
                    </a:lnTo>
                    <a:lnTo>
                      <a:pt x="2657" y="123894"/>
                    </a:lnTo>
                    <a:lnTo>
                      <a:pt x="1232" y="118583"/>
                    </a:lnTo>
                    <a:lnTo>
                      <a:pt x="3887" y="117870"/>
                    </a:lnTo>
                    <a:lnTo>
                      <a:pt x="9199" y="116446"/>
                    </a:lnTo>
                    <a:lnTo>
                      <a:pt x="11855" y="115733"/>
                    </a:lnTo>
                    <a:lnTo>
                      <a:pt x="18592" y="119620"/>
                    </a:lnTo>
                    <a:lnTo>
                      <a:pt x="21248" y="118909"/>
                    </a:lnTo>
                    <a:lnTo>
                      <a:pt x="26560" y="117484"/>
                    </a:lnTo>
                    <a:lnTo>
                      <a:pt x="29217" y="116771"/>
                    </a:lnTo>
                    <a:lnTo>
                      <a:pt x="31873" y="116059"/>
                    </a:lnTo>
                    <a:lnTo>
                      <a:pt x="37184" y="114634"/>
                    </a:lnTo>
                    <a:lnTo>
                      <a:pt x="39840" y="113922"/>
                    </a:lnTo>
                    <a:lnTo>
                      <a:pt x="45866" y="115154"/>
                    </a:lnTo>
                    <a:lnTo>
                      <a:pt x="48521" y="114441"/>
                    </a:lnTo>
                    <a:lnTo>
                      <a:pt x="53833" y="113017"/>
                    </a:lnTo>
                    <a:lnTo>
                      <a:pt x="56489" y="112304"/>
                    </a:lnTo>
                    <a:lnTo>
                      <a:pt x="59146" y="111591"/>
                    </a:lnTo>
                    <a:lnTo>
                      <a:pt x="59857" y="114248"/>
                    </a:lnTo>
                    <a:lnTo>
                      <a:pt x="65170" y="112824"/>
                    </a:lnTo>
                    <a:lnTo>
                      <a:pt x="67826" y="112111"/>
                    </a:lnTo>
                    <a:lnTo>
                      <a:pt x="73137" y="110686"/>
                    </a:lnTo>
                    <a:lnTo>
                      <a:pt x="75795" y="109974"/>
                    </a:lnTo>
                    <a:lnTo>
                      <a:pt x="78451" y="109262"/>
                    </a:lnTo>
                    <a:lnTo>
                      <a:pt x="83762" y="107837"/>
                    </a:lnTo>
                    <a:lnTo>
                      <a:pt x="86418" y="107125"/>
                    </a:lnTo>
                    <a:lnTo>
                      <a:pt x="87842" y="112437"/>
                    </a:lnTo>
                    <a:lnTo>
                      <a:pt x="93155" y="111012"/>
                    </a:lnTo>
                    <a:lnTo>
                      <a:pt x="95811" y="110300"/>
                    </a:lnTo>
                    <a:lnTo>
                      <a:pt x="101123" y="108875"/>
                    </a:lnTo>
                    <a:lnTo>
                      <a:pt x="103778" y="108163"/>
                    </a:lnTo>
                    <a:lnTo>
                      <a:pt x="99698" y="103564"/>
                    </a:lnTo>
                    <a:lnTo>
                      <a:pt x="94386" y="104988"/>
                    </a:lnTo>
                    <a:lnTo>
                      <a:pt x="93674" y="102332"/>
                    </a:lnTo>
                    <a:lnTo>
                      <a:pt x="91018" y="103045"/>
                    </a:lnTo>
                    <a:lnTo>
                      <a:pt x="85705" y="104469"/>
                    </a:lnTo>
                    <a:lnTo>
                      <a:pt x="83049" y="105181"/>
                    </a:lnTo>
                    <a:lnTo>
                      <a:pt x="77737" y="106606"/>
                    </a:lnTo>
                    <a:lnTo>
                      <a:pt x="72425" y="108030"/>
                    </a:lnTo>
                    <a:lnTo>
                      <a:pt x="66401" y="106799"/>
                    </a:lnTo>
                    <a:lnTo>
                      <a:pt x="63745" y="107512"/>
                    </a:lnTo>
                    <a:lnTo>
                      <a:pt x="58433" y="108936"/>
                    </a:lnTo>
                    <a:lnTo>
                      <a:pt x="55776" y="109648"/>
                    </a:lnTo>
                    <a:lnTo>
                      <a:pt x="53121" y="110361"/>
                    </a:lnTo>
                    <a:lnTo>
                      <a:pt x="51696" y="105049"/>
                    </a:lnTo>
                    <a:lnTo>
                      <a:pt x="46384" y="106474"/>
                    </a:lnTo>
                    <a:lnTo>
                      <a:pt x="38417" y="108610"/>
                    </a:lnTo>
                    <a:lnTo>
                      <a:pt x="35047" y="106666"/>
                    </a:lnTo>
                    <a:lnTo>
                      <a:pt x="35759" y="109323"/>
                    </a:lnTo>
                    <a:lnTo>
                      <a:pt x="30448" y="110747"/>
                    </a:lnTo>
                    <a:lnTo>
                      <a:pt x="29736" y="108092"/>
                    </a:lnTo>
                    <a:lnTo>
                      <a:pt x="27079" y="108804"/>
                    </a:lnTo>
                    <a:lnTo>
                      <a:pt x="24423" y="109516"/>
                    </a:lnTo>
                    <a:lnTo>
                      <a:pt x="17686" y="105629"/>
                    </a:lnTo>
                    <a:lnTo>
                      <a:pt x="22999" y="104204"/>
                    </a:lnTo>
                    <a:lnTo>
                      <a:pt x="25655" y="103492"/>
                    </a:lnTo>
                    <a:lnTo>
                      <a:pt x="28311" y="102779"/>
                    </a:lnTo>
                    <a:lnTo>
                      <a:pt x="36279" y="100642"/>
                    </a:lnTo>
                    <a:lnTo>
                      <a:pt x="43017" y="104529"/>
                    </a:lnTo>
                    <a:lnTo>
                      <a:pt x="57008" y="103624"/>
                    </a:lnTo>
                    <a:lnTo>
                      <a:pt x="64977" y="101487"/>
                    </a:lnTo>
                    <a:lnTo>
                      <a:pt x="72945" y="99350"/>
                    </a:lnTo>
                    <a:lnTo>
                      <a:pt x="77025" y="103950"/>
                    </a:lnTo>
                    <a:lnTo>
                      <a:pt x="82338" y="102524"/>
                    </a:lnTo>
                    <a:lnTo>
                      <a:pt x="84993" y="101813"/>
                    </a:lnTo>
                    <a:lnTo>
                      <a:pt x="92961" y="99676"/>
                    </a:lnTo>
                    <a:lnTo>
                      <a:pt x="98273" y="98251"/>
                    </a:lnTo>
                    <a:lnTo>
                      <a:pt x="101642" y="100194"/>
                    </a:lnTo>
                    <a:lnTo>
                      <a:pt x="103585" y="96827"/>
                    </a:lnTo>
                    <a:lnTo>
                      <a:pt x="108898" y="95401"/>
                    </a:lnTo>
                    <a:lnTo>
                      <a:pt x="109610" y="98058"/>
                    </a:lnTo>
                    <a:lnTo>
                      <a:pt x="112266" y="97345"/>
                    </a:lnTo>
                    <a:lnTo>
                      <a:pt x="108898" y="95401"/>
                    </a:lnTo>
                    <a:lnTo>
                      <a:pt x="111554" y="94689"/>
                    </a:lnTo>
                    <a:lnTo>
                      <a:pt x="116866" y="93265"/>
                    </a:lnTo>
                    <a:lnTo>
                      <a:pt x="120233" y="95209"/>
                    </a:lnTo>
                    <a:lnTo>
                      <a:pt x="124833" y="91127"/>
                    </a:lnTo>
                    <a:lnTo>
                      <a:pt x="119521" y="92552"/>
                    </a:lnTo>
                    <a:lnTo>
                      <a:pt x="118096" y="87241"/>
                    </a:lnTo>
                    <a:lnTo>
                      <a:pt x="115441" y="87953"/>
                    </a:lnTo>
                    <a:lnTo>
                      <a:pt x="110129" y="89378"/>
                    </a:lnTo>
                    <a:lnTo>
                      <a:pt x="102160" y="91515"/>
                    </a:lnTo>
                    <a:lnTo>
                      <a:pt x="101449" y="88859"/>
                    </a:lnTo>
                    <a:lnTo>
                      <a:pt x="106761" y="87433"/>
                    </a:lnTo>
                    <a:lnTo>
                      <a:pt x="109417" y="86722"/>
                    </a:lnTo>
                    <a:lnTo>
                      <a:pt x="114728" y="85297"/>
                    </a:lnTo>
                    <a:lnTo>
                      <a:pt x="117384" y="84585"/>
                    </a:lnTo>
                    <a:lnTo>
                      <a:pt x="122697" y="83161"/>
                    </a:lnTo>
                    <a:lnTo>
                      <a:pt x="121273" y="77848"/>
                    </a:lnTo>
                    <a:lnTo>
                      <a:pt x="115960" y="79273"/>
                    </a:lnTo>
                    <a:lnTo>
                      <a:pt x="120559" y="75192"/>
                    </a:lnTo>
                    <a:lnTo>
                      <a:pt x="113823" y="71304"/>
                    </a:lnTo>
                    <a:lnTo>
                      <a:pt x="112591" y="77328"/>
                    </a:lnTo>
                    <a:lnTo>
                      <a:pt x="111167" y="72016"/>
                    </a:lnTo>
                    <a:lnTo>
                      <a:pt x="110455" y="69362"/>
                    </a:lnTo>
                    <a:lnTo>
                      <a:pt x="105143" y="70786"/>
                    </a:lnTo>
                    <a:lnTo>
                      <a:pt x="102486" y="71498"/>
                    </a:lnTo>
                    <a:lnTo>
                      <a:pt x="97174" y="72923"/>
                    </a:lnTo>
                    <a:lnTo>
                      <a:pt x="91863" y="74346"/>
                    </a:lnTo>
                    <a:lnTo>
                      <a:pt x="87263" y="78427"/>
                    </a:lnTo>
                    <a:lnTo>
                      <a:pt x="84607" y="79140"/>
                    </a:lnTo>
                    <a:lnTo>
                      <a:pt x="78583" y="77908"/>
                    </a:lnTo>
                    <a:lnTo>
                      <a:pt x="83895" y="76484"/>
                    </a:lnTo>
                    <a:lnTo>
                      <a:pt x="85838" y="73116"/>
                    </a:lnTo>
                    <a:lnTo>
                      <a:pt x="93806" y="70978"/>
                    </a:lnTo>
                    <a:lnTo>
                      <a:pt x="109742" y="66705"/>
                    </a:lnTo>
                    <a:lnTo>
                      <a:pt x="123023" y="63143"/>
                    </a:lnTo>
                    <a:lnTo>
                      <a:pt x="138959" y="58869"/>
                    </a:lnTo>
                    <a:lnTo>
                      <a:pt x="155607" y="57251"/>
                    </a:lnTo>
                    <a:lnTo>
                      <a:pt x="163576" y="55115"/>
                    </a:lnTo>
                    <a:lnTo>
                      <a:pt x="161439" y="47146"/>
                    </a:lnTo>
                    <a:lnTo>
                      <a:pt x="156126" y="48570"/>
                    </a:lnTo>
                    <a:lnTo>
                      <a:pt x="153470" y="49283"/>
                    </a:lnTo>
                    <a:lnTo>
                      <a:pt x="148158" y="50708"/>
                    </a:lnTo>
                    <a:lnTo>
                      <a:pt x="147446" y="48052"/>
                    </a:lnTo>
                    <a:lnTo>
                      <a:pt x="152758" y="46627"/>
                    </a:lnTo>
                    <a:lnTo>
                      <a:pt x="155414" y="45915"/>
                    </a:lnTo>
                    <a:lnTo>
                      <a:pt x="164095" y="46434"/>
                    </a:lnTo>
                    <a:lnTo>
                      <a:pt x="168694" y="42353"/>
                    </a:lnTo>
                    <a:lnTo>
                      <a:pt x="172062" y="44297"/>
                    </a:lnTo>
                    <a:lnTo>
                      <a:pt x="174718" y="43585"/>
                    </a:lnTo>
                    <a:lnTo>
                      <a:pt x="182687" y="41448"/>
                    </a:lnTo>
                    <a:lnTo>
                      <a:pt x="192080" y="44623"/>
                    </a:lnTo>
                    <a:lnTo>
                      <a:pt x="194736" y="43910"/>
                    </a:lnTo>
                    <a:lnTo>
                      <a:pt x="200760" y="45141"/>
                    </a:lnTo>
                    <a:lnTo>
                      <a:pt x="203417" y="44430"/>
                    </a:lnTo>
                    <a:lnTo>
                      <a:pt x="208728" y="43005"/>
                    </a:lnTo>
                    <a:lnTo>
                      <a:pt x="211385" y="42293"/>
                    </a:lnTo>
                    <a:lnTo>
                      <a:pt x="216696" y="40868"/>
                    </a:lnTo>
                    <a:lnTo>
                      <a:pt x="219352" y="40156"/>
                    </a:lnTo>
                    <a:lnTo>
                      <a:pt x="222009" y="39443"/>
                    </a:lnTo>
                    <a:lnTo>
                      <a:pt x="222721" y="42099"/>
                    </a:lnTo>
                    <a:lnTo>
                      <a:pt x="228033" y="40675"/>
                    </a:lnTo>
                    <a:lnTo>
                      <a:pt x="227321" y="38019"/>
                    </a:lnTo>
                    <a:lnTo>
                      <a:pt x="226608" y="35363"/>
                    </a:lnTo>
                    <a:lnTo>
                      <a:pt x="221296" y="36788"/>
                    </a:lnTo>
                    <a:lnTo>
                      <a:pt x="218640" y="37499"/>
                    </a:lnTo>
                    <a:lnTo>
                      <a:pt x="214560" y="32900"/>
                    </a:lnTo>
                    <a:lnTo>
                      <a:pt x="208535" y="31668"/>
                    </a:lnTo>
                    <a:lnTo>
                      <a:pt x="207110" y="26357"/>
                    </a:lnTo>
                    <a:lnTo>
                      <a:pt x="212422" y="24932"/>
                    </a:lnTo>
                    <a:lnTo>
                      <a:pt x="215078" y="24220"/>
                    </a:lnTo>
                    <a:lnTo>
                      <a:pt x="219160" y="28819"/>
                    </a:lnTo>
                    <a:lnTo>
                      <a:pt x="223047" y="22082"/>
                    </a:lnTo>
                    <a:lnTo>
                      <a:pt x="227128" y="26682"/>
                    </a:lnTo>
                    <a:lnTo>
                      <a:pt x="224472" y="27394"/>
                    </a:lnTo>
                    <a:lnTo>
                      <a:pt x="225183" y="30050"/>
                    </a:lnTo>
                    <a:lnTo>
                      <a:pt x="227839" y="29338"/>
                    </a:lnTo>
                    <a:lnTo>
                      <a:pt x="232439" y="25257"/>
                    </a:lnTo>
                    <a:lnTo>
                      <a:pt x="235095" y="24545"/>
                    </a:lnTo>
                    <a:lnTo>
                      <a:pt x="235808" y="27201"/>
                    </a:lnTo>
                    <a:lnTo>
                      <a:pt x="241120" y="25777"/>
                    </a:lnTo>
                    <a:lnTo>
                      <a:pt x="243776" y="25064"/>
                    </a:lnTo>
                    <a:lnTo>
                      <a:pt x="255825" y="27528"/>
                    </a:lnTo>
                    <a:lnTo>
                      <a:pt x="261137" y="26103"/>
                    </a:lnTo>
                    <a:lnTo>
                      <a:pt x="263793" y="25391"/>
                    </a:lnTo>
                    <a:lnTo>
                      <a:pt x="269105" y="23966"/>
                    </a:lnTo>
                    <a:lnTo>
                      <a:pt x="269817" y="26621"/>
                    </a:lnTo>
                    <a:lnTo>
                      <a:pt x="272473" y="25910"/>
                    </a:lnTo>
                    <a:lnTo>
                      <a:pt x="275129" y="25197"/>
                    </a:lnTo>
                    <a:lnTo>
                      <a:pt x="275842" y="27853"/>
                    </a:lnTo>
                    <a:lnTo>
                      <a:pt x="281153" y="26429"/>
                    </a:lnTo>
                    <a:lnTo>
                      <a:pt x="283809" y="25717"/>
                    </a:lnTo>
                    <a:lnTo>
                      <a:pt x="285234" y="31028"/>
                    </a:lnTo>
                    <a:lnTo>
                      <a:pt x="290546" y="29603"/>
                    </a:lnTo>
                    <a:lnTo>
                      <a:pt x="293915" y="31547"/>
                    </a:lnTo>
                    <a:lnTo>
                      <a:pt x="299227" y="30123"/>
                    </a:lnTo>
                    <a:lnTo>
                      <a:pt x="301883" y="29411"/>
                    </a:lnTo>
                    <a:lnTo>
                      <a:pt x="311277" y="32585"/>
                    </a:lnTo>
                    <a:lnTo>
                      <a:pt x="313933" y="31873"/>
                    </a:lnTo>
                    <a:lnTo>
                      <a:pt x="319243" y="30449"/>
                    </a:lnTo>
                    <a:lnTo>
                      <a:pt x="317819" y="25136"/>
                    </a:lnTo>
                    <a:lnTo>
                      <a:pt x="317107" y="22480"/>
                    </a:lnTo>
                    <a:lnTo>
                      <a:pt x="315682" y="17168"/>
                    </a:lnTo>
                    <a:lnTo>
                      <a:pt x="307002" y="16649"/>
                    </a:lnTo>
                    <a:lnTo>
                      <a:pt x="300977" y="15418"/>
                    </a:lnTo>
                    <a:lnTo>
                      <a:pt x="294241" y="11530"/>
                    </a:lnTo>
                    <a:lnTo>
                      <a:pt x="285560" y="11010"/>
                    </a:lnTo>
                    <a:lnTo>
                      <a:pt x="270855" y="9261"/>
                    </a:lnTo>
                    <a:lnTo>
                      <a:pt x="278824" y="7124"/>
                    </a:lnTo>
                    <a:lnTo>
                      <a:pt x="288216" y="10298"/>
                    </a:lnTo>
                    <a:lnTo>
                      <a:pt x="296896" y="10818"/>
                    </a:lnTo>
                    <a:lnTo>
                      <a:pt x="306289" y="13993"/>
                    </a:lnTo>
                    <a:lnTo>
                      <a:pt x="304865" y="8681"/>
                    </a:lnTo>
                    <a:lnTo>
                      <a:pt x="299552" y="10106"/>
                    </a:lnTo>
                    <a:lnTo>
                      <a:pt x="298840" y="7450"/>
                    </a:lnTo>
                    <a:lnTo>
                      <a:pt x="296184" y="8162"/>
                    </a:lnTo>
                    <a:lnTo>
                      <a:pt x="294759" y="2850"/>
                    </a:lnTo>
                    <a:lnTo>
                      <a:pt x="297416" y="2138"/>
                    </a:lnTo>
                    <a:lnTo>
                      <a:pt x="302728" y="712"/>
                    </a:lnTo>
                    <a:lnTo>
                      <a:pt x="305384" y="0"/>
                    </a:lnTo>
                    <a:lnTo>
                      <a:pt x="312121" y="3889"/>
                    </a:lnTo>
                    <a:lnTo>
                      <a:pt x="315489" y="5832"/>
                    </a:lnTo>
                    <a:lnTo>
                      <a:pt x="322226" y="9719"/>
                    </a:lnTo>
                    <a:lnTo>
                      <a:pt x="324882" y="9007"/>
                    </a:lnTo>
                    <a:lnTo>
                      <a:pt x="325594" y="11663"/>
                    </a:lnTo>
                    <a:lnTo>
                      <a:pt x="328963" y="13606"/>
                    </a:lnTo>
                    <a:lnTo>
                      <a:pt x="334274" y="12182"/>
                    </a:lnTo>
                    <a:lnTo>
                      <a:pt x="335699" y="17494"/>
                    </a:lnTo>
                    <a:lnTo>
                      <a:pt x="344380" y="18014"/>
                    </a:lnTo>
                    <a:lnTo>
                      <a:pt x="351116" y="21901"/>
                    </a:lnTo>
                    <a:lnTo>
                      <a:pt x="357141" y="23132"/>
                    </a:lnTo>
                    <a:lnTo>
                      <a:pt x="369189" y="25594"/>
                    </a:lnTo>
                    <a:lnTo>
                      <a:pt x="366534" y="26308"/>
                    </a:lnTo>
                    <a:lnTo>
                      <a:pt x="369902" y="28250"/>
                    </a:lnTo>
                    <a:lnTo>
                      <a:pt x="375214" y="26826"/>
                    </a:lnTo>
                    <a:lnTo>
                      <a:pt x="381238" y="28057"/>
                    </a:lnTo>
                    <a:lnTo>
                      <a:pt x="387974" y="31946"/>
                    </a:lnTo>
                    <a:lnTo>
                      <a:pt x="391343" y="33889"/>
                    </a:lnTo>
                    <a:lnTo>
                      <a:pt x="398080" y="37776"/>
                    </a:lnTo>
                    <a:lnTo>
                      <a:pt x="400737" y="37063"/>
                    </a:lnTo>
                    <a:lnTo>
                      <a:pt x="406761" y="38296"/>
                    </a:lnTo>
                    <a:lnTo>
                      <a:pt x="410841" y="42896"/>
                    </a:lnTo>
                    <a:lnTo>
                      <a:pt x="414209" y="44838"/>
                    </a:lnTo>
                    <a:lnTo>
                      <a:pt x="419521" y="43414"/>
                    </a:lnTo>
                    <a:lnTo>
                      <a:pt x="420234" y="46070"/>
                    </a:lnTo>
                    <a:lnTo>
                      <a:pt x="424315" y="50670"/>
                    </a:lnTo>
                    <a:lnTo>
                      <a:pt x="430339" y="51902"/>
                    </a:lnTo>
                    <a:lnTo>
                      <a:pt x="432996" y="511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C882BDC6-98DE-82DE-4DA2-06A833920E6C}"/>
                  </a:ext>
                </a:extLst>
              </p:cNvPr>
              <p:cNvSpPr/>
              <p:nvPr/>
            </p:nvSpPr>
            <p:spPr>
              <a:xfrm>
                <a:off x="7022244" y="2399834"/>
                <a:ext cx="524145" cy="1602280"/>
              </a:xfrm>
              <a:custGeom>
                <a:avLst/>
                <a:gdLst>
                  <a:gd name="connsiteX0" fmla="*/ 321813 w 524145"/>
                  <a:gd name="connsiteY0" fmla="*/ 0 h 1602280"/>
                  <a:gd name="connsiteX1" fmla="*/ 345721 w 524145"/>
                  <a:gd name="connsiteY1" fmla="*/ 17707 h 1602280"/>
                  <a:gd name="connsiteX2" fmla="*/ 470022 w 524145"/>
                  <a:gd name="connsiteY2" fmla="*/ 105813 h 1602280"/>
                  <a:gd name="connsiteX3" fmla="*/ 523362 w 524145"/>
                  <a:gd name="connsiteY3" fmla="*/ 326793 h 1602280"/>
                  <a:gd name="connsiteX4" fmla="*/ 447162 w 524145"/>
                  <a:gd name="connsiteY4" fmla="*/ 456333 h 1602280"/>
                  <a:gd name="connsiteX5" fmla="*/ 459306 w 524145"/>
                  <a:gd name="connsiteY5" fmla="*/ 590814 h 1602280"/>
                  <a:gd name="connsiteX6" fmla="*/ 462853 w 524145"/>
                  <a:gd name="connsiteY6" fmla="*/ 596732 h 1602280"/>
                  <a:gd name="connsiteX7" fmla="*/ 458800 w 524145"/>
                  <a:gd name="connsiteY7" fmla="*/ 604930 h 1602280"/>
                  <a:gd name="connsiteX8" fmla="*/ 453806 w 524145"/>
                  <a:gd name="connsiteY8" fmla="*/ 612277 h 1602280"/>
                  <a:gd name="connsiteX9" fmla="*/ 450913 w 524145"/>
                  <a:gd name="connsiteY9" fmla="*/ 612622 h 1602280"/>
                  <a:gd name="connsiteX10" fmla="*/ 452498 w 524145"/>
                  <a:gd name="connsiteY10" fmla="*/ 625938 h 1602280"/>
                  <a:gd name="connsiteX11" fmla="*/ 449605 w 524145"/>
                  <a:gd name="connsiteY11" fmla="*/ 626282 h 1602280"/>
                  <a:gd name="connsiteX12" fmla="*/ 443819 w 524145"/>
                  <a:gd name="connsiteY12" fmla="*/ 626971 h 1602280"/>
                  <a:gd name="connsiteX13" fmla="*/ 436724 w 524145"/>
                  <a:gd name="connsiteY13" fmla="*/ 641321 h 1602280"/>
                  <a:gd name="connsiteX14" fmla="*/ 427529 w 524145"/>
                  <a:gd name="connsiteY14" fmla="*/ 662673 h 1602280"/>
                  <a:gd name="connsiteX15" fmla="*/ 424636 w 524145"/>
                  <a:gd name="connsiteY15" fmla="*/ 663017 h 1602280"/>
                  <a:gd name="connsiteX16" fmla="*/ 426221 w 524145"/>
                  <a:gd name="connsiteY16" fmla="*/ 676334 h 1602280"/>
                  <a:gd name="connsiteX17" fmla="*/ 421227 w 524145"/>
                  <a:gd name="connsiteY17" fmla="*/ 683680 h 1602280"/>
                  <a:gd name="connsiteX18" fmla="*/ 419126 w 524145"/>
                  <a:gd name="connsiteY18" fmla="*/ 690683 h 1602280"/>
                  <a:gd name="connsiteX19" fmla="*/ 413340 w 524145"/>
                  <a:gd name="connsiteY19" fmla="*/ 691372 h 1602280"/>
                  <a:gd name="connsiteX20" fmla="*/ 410447 w 524145"/>
                  <a:gd name="connsiteY20" fmla="*/ 691716 h 1602280"/>
                  <a:gd name="connsiteX21" fmla="*/ 409139 w 524145"/>
                  <a:gd name="connsiteY21" fmla="*/ 705377 h 1602280"/>
                  <a:gd name="connsiteX22" fmla="*/ 409931 w 524145"/>
                  <a:gd name="connsiteY22" fmla="*/ 712035 h 1602280"/>
                  <a:gd name="connsiteX23" fmla="*/ 404145 w 524145"/>
                  <a:gd name="connsiteY23" fmla="*/ 712724 h 1602280"/>
                  <a:gd name="connsiteX24" fmla="*/ 405730 w 524145"/>
                  <a:gd name="connsiteY24" fmla="*/ 726040 h 1602280"/>
                  <a:gd name="connsiteX25" fmla="*/ 402837 w 524145"/>
                  <a:gd name="connsiteY25" fmla="*/ 726385 h 1602280"/>
                  <a:gd name="connsiteX26" fmla="*/ 397051 w 524145"/>
                  <a:gd name="connsiteY26" fmla="*/ 727073 h 1602280"/>
                  <a:gd name="connsiteX27" fmla="*/ 397843 w 524145"/>
                  <a:gd name="connsiteY27" fmla="*/ 733732 h 1602280"/>
                  <a:gd name="connsiteX28" fmla="*/ 394950 w 524145"/>
                  <a:gd name="connsiteY28" fmla="*/ 734076 h 1602280"/>
                  <a:gd name="connsiteX29" fmla="*/ 389164 w 524145"/>
                  <a:gd name="connsiteY29" fmla="*/ 734765 h 1602280"/>
                  <a:gd name="connsiteX30" fmla="*/ 387855 w 524145"/>
                  <a:gd name="connsiteY30" fmla="*/ 748425 h 1602280"/>
                  <a:gd name="connsiteX31" fmla="*/ 384962 w 524145"/>
                  <a:gd name="connsiteY31" fmla="*/ 748770 h 1602280"/>
                  <a:gd name="connsiteX32" fmla="*/ 385755 w 524145"/>
                  <a:gd name="connsiteY32" fmla="*/ 755428 h 1602280"/>
                  <a:gd name="connsiteX33" fmla="*/ 386547 w 524145"/>
                  <a:gd name="connsiteY33" fmla="*/ 762086 h 1602280"/>
                  <a:gd name="connsiteX34" fmla="*/ 382346 w 524145"/>
                  <a:gd name="connsiteY34" fmla="*/ 776091 h 1602280"/>
                  <a:gd name="connsiteX35" fmla="*/ 380245 w 524145"/>
                  <a:gd name="connsiteY35" fmla="*/ 783094 h 1602280"/>
                  <a:gd name="connsiteX36" fmla="*/ 379453 w 524145"/>
                  <a:gd name="connsiteY36" fmla="*/ 776436 h 1602280"/>
                  <a:gd name="connsiteX37" fmla="*/ 377868 w 524145"/>
                  <a:gd name="connsiteY37" fmla="*/ 763119 h 1602280"/>
                  <a:gd name="connsiteX38" fmla="*/ 373667 w 524145"/>
                  <a:gd name="connsiteY38" fmla="*/ 777124 h 1602280"/>
                  <a:gd name="connsiteX39" fmla="*/ 371566 w 524145"/>
                  <a:gd name="connsiteY39" fmla="*/ 784127 h 1602280"/>
                  <a:gd name="connsiteX40" fmla="*/ 367365 w 524145"/>
                  <a:gd name="connsiteY40" fmla="*/ 798132 h 1602280"/>
                  <a:gd name="connsiteX41" fmla="*/ 362371 w 524145"/>
                  <a:gd name="connsiteY41" fmla="*/ 805479 h 1602280"/>
                  <a:gd name="connsiteX42" fmla="*/ 358962 w 524145"/>
                  <a:gd name="connsiteY42" fmla="*/ 826142 h 1602280"/>
                  <a:gd name="connsiteX43" fmla="*/ 356069 w 524145"/>
                  <a:gd name="connsiteY43" fmla="*/ 826487 h 1602280"/>
                  <a:gd name="connsiteX44" fmla="*/ 350283 w 524145"/>
                  <a:gd name="connsiteY44" fmla="*/ 827175 h 1602280"/>
                  <a:gd name="connsiteX45" fmla="*/ 351075 w 524145"/>
                  <a:gd name="connsiteY45" fmla="*/ 833834 h 1602280"/>
                  <a:gd name="connsiteX46" fmla="*/ 356861 w 524145"/>
                  <a:gd name="connsiteY46" fmla="*/ 833145 h 1602280"/>
                  <a:gd name="connsiteX47" fmla="*/ 358446 w 524145"/>
                  <a:gd name="connsiteY47" fmla="*/ 846461 h 1602280"/>
                  <a:gd name="connsiteX48" fmla="*/ 352660 w 524145"/>
                  <a:gd name="connsiteY48" fmla="*/ 847150 h 1602280"/>
                  <a:gd name="connsiteX49" fmla="*/ 350559 w 524145"/>
                  <a:gd name="connsiteY49" fmla="*/ 854153 h 1602280"/>
                  <a:gd name="connsiteX50" fmla="*/ 346358 w 524145"/>
                  <a:gd name="connsiteY50" fmla="*/ 868158 h 1602280"/>
                  <a:gd name="connsiteX51" fmla="*/ 343465 w 524145"/>
                  <a:gd name="connsiteY51" fmla="*/ 868502 h 1602280"/>
                  <a:gd name="connsiteX52" fmla="*/ 341880 w 524145"/>
                  <a:gd name="connsiteY52" fmla="*/ 855186 h 1602280"/>
                  <a:gd name="connsiteX53" fmla="*/ 320081 w 524145"/>
                  <a:gd name="connsiteY53" fmla="*/ 918553 h 1602280"/>
                  <a:gd name="connsiteX54" fmla="*/ 302483 w 524145"/>
                  <a:gd name="connsiteY54" fmla="*/ 967916 h 1602280"/>
                  <a:gd name="connsiteX55" fmla="*/ 279891 w 524145"/>
                  <a:gd name="connsiteY55" fmla="*/ 1024625 h 1602280"/>
                  <a:gd name="connsiteX56" fmla="*/ 260193 w 524145"/>
                  <a:gd name="connsiteY56" fmla="*/ 1080990 h 1602280"/>
                  <a:gd name="connsiteX57" fmla="*/ 229199 w 524145"/>
                  <a:gd name="connsiteY57" fmla="*/ 1165709 h 1602280"/>
                  <a:gd name="connsiteX58" fmla="*/ 224997 w 524145"/>
                  <a:gd name="connsiteY58" fmla="*/ 1179715 h 1602280"/>
                  <a:gd name="connsiteX59" fmla="*/ 222897 w 524145"/>
                  <a:gd name="connsiteY59" fmla="*/ 1186717 h 1602280"/>
                  <a:gd name="connsiteX60" fmla="*/ 224482 w 524145"/>
                  <a:gd name="connsiteY60" fmla="*/ 1200034 h 1602280"/>
                  <a:gd name="connsiteX61" fmla="*/ 221589 w 524145"/>
                  <a:gd name="connsiteY61" fmla="*/ 1200378 h 1602280"/>
                  <a:gd name="connsiteX62" fmla="*/ 222381 w 524145"/>
                  <a:gd name="connsiteY62" fmla="*/ 1207036 h 1602280"/>
                  <a:gd name="connsiteX63" fmla="*/ 223966 w 524145"/>
                  <a:gd name="connsiteY63" fmla="*/ 1220353 h 1602280"/>
                  <a:gd name="connsiteX64" fmla="*/ 218972 w 524145"/>
                  <a:gd name="connsiteY64" fmla="*/ 1227700 h 1602280"/>
                  <a:gd name="connsiteX65" fmla="*/ 219765 w 524145"/>
                  <a:gd name="connsiteY65" fmla="*/ 1234358 h 1602280"/>
                  <a:gd name="connsiteX66" fmla="*/ 216079 w 524145"/>
                  <a:gd name="connsiteY66" fmla="*/ 1228044 h 1602280"/>
                  <a:gd name="connsiteX67" fmla="*/ 210293 w 524145"/>
                  <a:gd name="connsiteY67" fmla="*/ 1228733 h 1602280"/>
                  <a:gd name="connsiteX68" fmla="*/ 216872 w 524145"/>
                  <a:gd name="connsiteY68" fmla="*/ 1234702 h 1602280"/>
                  <a:gd name="connsiteX69" fmla="*/ 212670 w 524145"/>
                  <a:gd name="connsiteY69" fmla="*/ 1248707 h 1602280"/>
                  <a:gd name="connsiteX70" fmla="*/ 211085 w 524145"/>
                  <a:gd name="connsiteY70" fmla="*/ 1235391 h 1602280"/>
                  <a:gd name="connsiteX71" fmla="*/ 208192 w 524145"/>
                  <a:gd name="connsiteY71" fmla="*/ 1235735 h 1602280"/>
                  <a:gd name="connsiteX72" fmla="*/ 207400 w 524145"/>
                  <a:gd name="connsiteY72" fmla="*/ 1229077 h 1602280"/>
                  <a:gd name="connsiteX73" fmla="*/ 202406 w 524145"/>
                  <a:gd name="connsiteY73" fmla="*/ 1236424 h 1602280"/>
                  <a:gd name="connsiteX74" fmla="*/ 201098 w 524145"/>
                  <a:gd name="connsiteY74" fmla="*/ 1250085 h 1602280"/>
                  <a:gd name="connsiteX75" fmla="*/ 201890 w 524145"/>
                  <a:gd name="connsiteY75" fmla="*/ 1256743 h 1602280"/>
                  <a:gd name="connsiteX76" fmla="*/ 200582 w 524145"/>
                  <a:gd name="connsiteY76" fmla="*/ 1270404 h 1602280"/>
                  <a:gd name="connsiteX77" fmla="*/ 194796 w 524145"/>
                  <a:gd name="connsiteY77" fmla="*/ 1271092 h 1602280"/>
                  <a:gd name="connsiteX78" fmla="*/ 192695 w 524145"/>
                  <a:gd name="connsiteY78" fmla="*/ 1278095 h 1602280"/>
                  <a:gd name="connsiteX79" fmla="*/ 185601 w 524145"/>
                  <a:gd name="connsiteY79" fmla="*/ 1292445 h 1602280"/>
                  <a:gd name="connsiteX80" fmla="*/ 179814 w 524145"/>
                  <a:gd name="connsiteY80" fmla="*/ 1293133 h 1602280"/>
                  <a:gd name="connsiteX81" fmla="*/ 177714 w 524145"/>
                  <a:gd name="connsiteY81" fmla="*/ 1300136 h 1602280"/>
                  <a:gd name="connsiteX82" fmla="*/ 174821 w 524145"/>
                  <a:gd name="connsiteY82" fmla="*/ 1300480 h 1602280"/>
                  <a:gd name="connsiteX83" fmla="*/ 175613 w 524145"/>
                  <a:gd name="connsiteY83" fmla="*/ 1307138 h 1602280"/>
                  <a:gd name="connsiteX84" fmla="*/ 180091 w 524145"/>
                  <a:gd name="connsiteY84" fmla="*/ 1320111 h 1602280"/>
                  <a:gd name="connsiteX85" fmla="*/ 177198 w 524145"/>
                  <a:gd name="connsiteY85" fmla="*/ 1320455 h 1602280"/>
                  <a:gd name="connsiteX86" fmla="*/ 171412 w 524145"/>
                  <a:gd name="connsiteY86" fmla="*/ 1321144 h 1602280"/>
                  <a:gd name="connsiteX87" fmla="*/ 172204 w 524145"/>
                  <a:gd name="connsiteY87" fmla="*/ 1327802 h 1602280"/>
                  <a:gd name="connsiteX88" fmla="*/ 168519 w 524145"/>
                  <a:gd name="connsiteY88" fmla="*/ 1321488 h 1602280"/>
                  <a:gd name="connsiteX89" fmla="*/ 169311 w 524145"/>
                  <a:gd name="connsiteY89" fmla="*/ 1328146 h 1602280"/>
                  <a:gd name="connsiteX90" fmla="*/ 165110 w 524145"/>
                  <a:gd name="connsiteY90" fmla="*/ 1342151 h 1602280"/>
                  <a:gd name="connsiteX91" fmla="*/ 163009 w 524145"/>
                  <a:gd name="connsiteY91" fmla="*/ 1349154 h 1602280"/>
                  <a:gd name="connsiteX92" fmla="*/ 164594 w 524145"/>
                  <a:gd name="connsiteY92" fmla="*/ 1362470 h 1602280"/>
                  <a:gd name="connsiteX93" fmla="*/ 167487 w 524145"/>
                  <a:gd name="connsiteY93" fmla="*/ 1362126 h 1602280"/>
                  <a:gd name="connsiteX94" fmla="*/ 165902 w 524145"/>
                  <a:gd name="connsiteY94" fmla="*/ 1348809 h 1602280"/>
                  <a:gd name="connsiteX95" fmla="*/ 171688 w 524145"/>
                  <a:gd name="connsiteY95" fmla="*/ 1348121 h 1602280"/>
                  <a:gd name="connsiteX96" fmla="*/ 173273 w 524145"/>
                  <a:gd name="connsiteY96" fmla="*/ 1361437 h 1602280"/>
                  <a:gd name="connsiteX97" fmla="*/ 168280 w 524145"/>
                  <a:gd name="connsiteY97" fmla="*/ 1368784 h 1602280"/>
                  <a:gd name="connsiteX98" fmla="*/ 166179 w 524145"/>
                  <a:gd name="connsiteY98" fmla="*/ 1375787 h 1602280"/>
                  <a:gd name="connsiteX99" fmla="*/ 160393 w 524145"/>
                  <a:gd name="connsiteY99" fmla="*/ 1376475 h 1602280"/>
                  <a:gd name="connsiteX100" fmla="*/ 161978 w 524145"/>
                  <a:gd name="connsiteY100" fmla="*/ 1389792 h 1602280"/>
                  <a:gd name="connsiteX101" fmla="*/ 159877 w 524145"/>
                  <a:gd name="connsiteY101" fmla="*/ 1396795 h 1602280"/>
                  <a:gd name="connsiteX102" fmla="*/ 152782 w 524145"/>
                  <a:gd name="connsiteY102" fmla="*/ 1411144 h 1602280"/>
                  <a:gd name="connsiteX103" fmla="*/ 150682 w 524145"/>
                  <a:gd name="connsiteY103" fmla="*/ 1418147 h 1602280"/>
                  <a:gd name="connsiteX104" fmla="*/ 145688 w 524145"/>
                  <a:gd name="connsiteY104" fmla="*/ 1425494 h 1602280"/>
                  <a:gd name="connsiteX105" fmla="*/ 147273 w 524145"/>
                  <a:gd name="connsiteY105" fmla="*/ 1438810 h 1602280"/>
                  <a:gd name="connsiteX106" fmla="*/ 145172 w 524145"/>
                  <a:gd name="connsiteY106" fmla="*/ 1445813 h 1602280"/>
                  <a:gd name="connsiteX107" fmla="*/ 138594 w 524145"/>
                  <a:gd name="connsiteY107" fmla="*/ 1439843 h 1602280"/>
                  <a:gd name="connsiteX108" fmla="*/ 139386 w 524145"/>
                  <a:gd name="connsiteY108" fmla="*/ 1446501 h 1602280"/>
                  <a:gd name="connsiteX109" fmla="*/ 138078 w 524145"/>
                  <a:gd name="connsiteY109" fmla="*/ 1460162 h 1602280"/>
                  <a:gd name="connsiteX110" fmla="*/ 135977 w 524145"/>
                  <a:gd name="connsiteY110" fmla="*/ 1467165 h 1602280"/>
                  <a:gd name="connsiteX111" fmla="*/ 130191 w 524145"/>
                  <a:gd name="connsiteY111" fmla="*/ 1467853 h 1602280"/>
                  <a:gd name="connsiteX112" fmla="*/ 131776 w 524145"/>
                  <a:gd name="connsiteY112" fmla="*/ 1481170 h 1602280"/>
                  <a:gd name="connsiteX113" fmla="*/ 128883 w 524145"/>
                  <a:gd name="connsiteY113" fmla="*/ 1481514 h 1602280"/>
                  <a:gd name="connsiteX114" fmla="*/ 129675 w 524145"/>
                  <a:gd name="connsiteY114" fmla="*/ 1488172 h 1602280"/>
                  <a:gd name="connsiteX115" fmla="*/ 123889 w 524145"/>
                  <a:gd name="connsiteY115" fmla="*/ 1488861 h 1602280"/>
                  <a:gd name="connsiteX116" fmla="*/ 121788 w 524145"/>
                  <a:gd name="connsiteY116" fmla="*/ 1495864 h 1602280"/>
                  <a:gd name="connsiteX117" fmla="*/ 118895 w 524145"/>
                  <a:gd name="connsiteY117" fmla="*/ 1496208 h 1602280"/>
                  <a:gd name="connsiteX118" fmla="*/ 115486 w 524145"/>
                  <a:gd name="connsiteY118" fmla="*/ 1516871 h 1602280"/>
                  <a:gd name="connsiteX119" fmla="*/ 114178 w 524145"/>
                  <a:gd name="connsiteY119" fmla="*/ 1530532 h 1602280"/>
                  <a:gd name="connsiteX120" fmla="*/ 106291 w 524145"/>
                  <a:gd name="connsiteY120" fmla="*/ 1538223 h 1602280"/>
                  <a:gd name="connsiteX121" fmla="*/ 102090 w 524145"/>
                  <a:gd name="connsiteY121" fmla="*/ 1552229 h 1602280"/>
                  <a:gd name="connsiteX122" fmla="*/ 97612 w 524145"/>
                  <a:gd name="connsiteY122" fmla="*/ 1539256 h 1602280"/>
                  <a:gd name="connsiteX123" fmla="*/ 94719 w 524145"/>
                  <a:gd name="connsiteY123" fmla="*/ 1539601 h 1602280"/>
                  <a:gd name="connsiteX124" fmla="*/ 96304 w 524145"/>
                  <a:gd name="connsiteY124" fmla="*/ 1552917 h 1602280"/>
                  <a:gd name="connsiteX125" fmla="*/ 90517 w 524145"/>
                  <a:gd name="connsiteY125" fmla="*/ 1553606 h 1602280"/>
                  <a:gd name="connsiteX126" fmla="*/ 91310 w 524145"/>
                  <a:gd name="connsiteY126" fmla="*/ 1560264 h 1602280"/>
                  <a:gd name="connsiteX127" fmla="*/ 97096 w 524145"/>
                  <a:gd name="connsiteY127" fmla="*/ 1559575 h 1602280"/>
                  <a:gd name="connsiteX128" fmla="*/ 99989 w 524145"/>
                  <a:gd name="connsiteY128" fmla="*/ 1559231 h 1602280"/>
                  <a:gd name="connsiteX129" fmla="*/ 102882 w 524145"/>
                  <a:gd name="connsiteY129" fmla="*/ 1558887 h 1602280"/>
                  <a:gd name="connsiteX130" fmla="*/ 100782 w 524145"/>
                  <a:gd name="connsiteY130" fmla="*/ 1565889 h 1602280"/>
                  <a:gd name="connsiteX131" fmla="*/ 97888 w 524145"/>
                  <a:gd name="connsiteY131" fmla="*/ 1566234 h 1602280"/>
                  <a:gd name="connsiteX132" fmla="*/ 92102 w 524145"/>
                  <a:gd name="connsiteY132" fmla="*/ 1566922 h 1602280"/>
                  <a:gd name="connsiteX133" fmla="*/ 93687 w 524145"/>
                  <a:gd name="connsiteY133" fmla="*/ 1580239 h 1602280"/>
                  <a:gd name="connsiteX134" fmla="*/ 90794 w 524145"/>
                  <a:gd name="connsiteY134" fmla="*/ 1580583 h 1602280"/>
                  <a:gd name="connsiteX135" fmla="*/ 89209 w 524145"/>
                  <a:gd name="connsiteY135" fmla="*/ 1567267 h 1602280"/>
                  <a:gd name="connsiteX136" fmla="*/ 83423 w 524145"/>
                  <a:gd name="connsiteY136" fmla="*/ 1567955 h 1602280"/>
                  <a:gd name="connsiteX137" fmla="*/ 82115 w 524145"/>
                  <a:gd name="connsiteY137" fmla="*/ 1581616 h 1602280"/>
                  <a:gd name="connsiteX138" fmla="*/ 82907 w 524145"/>
                  <a:gd name="connsiteY138" fmla="*/ 1588274 h 1602280"/>
                  <a:gd name="connsiteX139" fmla="*/ 77121 w 524145"/>
                  <a:gd name="connsiteY139" fmla="*/ 1588963 h 1602280"/>
                  <a:gd name="connsiteX140" fmla="*/ 78706 w 524145"/>
                  <a:gd name="connsiteY140" fmla="*/ 1602280 h 1602280"/>
                  <a:gd name="connsiteX141" fmla="*/ 76328 w 524145"/>
                  <a:gd name="connsiteY141" fmla="*/ 1582305 h 1602280"/>
                  <a:gd name="connsiteX142" fmla="*/ 80530 w 524145"/>
                  <a:gd name="connsiteY142" fmla="*/ 1568300 h 1602280"/>
                  <a:gd name="connsiteX143" fmla="*/ 79737 w 524145"/>
                  <a:gd name="connsiteY143" fmla="*/ 1561642 h 1602280"/>
                  <a:gd name="connsiteX144" fmla="*/ 82630 w 524145"/>
                  <a:gd name="connsiteY144" fmla="*/ 1561297 h 1602280"/>
                  <a:gd name="connsiteX145" fmla="*/ 88417 w 524145"/>
                  <a:gd name="connsiteY145" fmla="*/ 1560609 h 1602280"/>
                  <a:gd name="connsiteX146" fmla="*/ 87624 w 524145"/>
                  <a:gd name="connsiteY146" fmla="*/ 1553950 h 1602280"/>
                  <a:gd name="connsiteX147" fmla="*/ 88932 w 524145"/>
                  <a:gd name="connsiteY147" fmla="*/ 1540289 h 1602280"/>
                  <a:gd name="connsiteX148" fmla="*/ 88140 w 524145"/>
                  <a:gd name="connsiteY148" fmla="*/ 1533631 h 1602280"/>
                  <a:gd name="connsiteX149" fmla="*/ 86555 w 524145"/>
                  <a:gd name="connsiteY149" fmla="*/ 1520315 h 1602280"/>
                  <a:gd name="connsiteX150" fmla="*/ 91549 w 524145"/>
                  <a:gd name="connsiteY150" fmla="*/ 1512968 h 1602280"/>
                  <a:gd name="connsiteX151" fmla="*/ 89964 w 524145"/>
                  <a:gd name="connsiteY151" fmla="*/ 1499651 h 1602280"/>
                  <a:gd name="connsiteX152" fmla="*/ 89171 w 524145"/>
                  <a:gd name="connsiteY152" fmla="*/ 1492993 h 1602280"/>
                  <a:gd name="connsiteX153" fmla="*/ 92065 w 524145"/>
                  <a:gd name="connsiteY153" fmla="*/ 1492649 h 1602280"/>
                  <a:gd name="connsiteX154" fmla="*/ 91272 w 524145"/>
                  <a:gd name="connsiteY154" fmla="*/ 1485991 h 1602280"/>
                  <a:gd name="connsiteX155" fmla="*/ 94165 w 524145"/>
                  <a:gd name="connsiteY155" fmla="*/ 1485646 h 1602280"/>
                  <a:gd name="connsiteX156" fmla="*/ 102845 w 524145"/>
                  <a:gd name="connsiteY156" fmla="*/ 1484613 h 1602280"/>
                  <a:gd name="connsiteX157" fmla="*/ 108631 w 524145"/>
                  <a:gd name="connsiteY157" fmla="*/ 1483924 h 1602280"/>
                  <a:gd name="connsiteX158" fmla="*/ 107046 w 524145"/>
                  <a:gd name="connsiteY158" fmla="*/ 1470608 h 1602280"/>
                  <a:gd name="connsiteX159" fmla="*/ 109939 w 524145"/>
                  <a:gd name="connsiteY159" fmla="*/ 1470264 h 1602280"/>
                  <a:gd name="connsiteX160" fmla="*/ 115725 w 524145"/>
                  <a:gd name="connsiteY160" fmla="*/ 1469575 h 1602280"/>
                  <a:gd name="connsiteX161" fmla="*/ 114933 w 524145"/>
                  <a:gd name="connsiteY161" fmla="*/ 1462917 h 1602280"/>
                  <a:gd name="connsiteX162" fmla="*/ 117826 w 524145"/>
                  <a:gd name="connsiteY162" fmla="*/ 1462572 h 1602280"/>
                  <a:gd name="connsiteX163" fmla="*/ 116241 w 524145"/>
                  <a:gd name="connsiteY163" fmla="*/ 1449256 h 1602280"/>
                  <a:gd name="connsiteX164" fmla="*/ 113348 w 524145"/>
                  <a:gd name="connsiteY164" fmla="*/ 1449600 h 1602280"/>
                  <a:gd name="connsiteX165" fmla="*/ 109147 w 524145"/>
                  <a:gd name="connsiteY165" fmla="*/ 1463605 h 1602280"/>
                  <a:gd name="connsiteX166" fmla="*/ 104669 w 524145"/>
                  <a:gd name="connsiteY166" fmla="*/ 1450633 h 1602280"/>
                  <a:gd name="connsiteX167" fmla="*/ 106769 w 524145"/>
                  <a:gd name="connsiteY167" fmla="*/ 1443631 h 1602280"/>
                  <a:gd name="connsiteX168" fmla="*/ 105184 w 524145"/>
                  <a:gd name="connsiteY168" fmla="*/ 1430314 h 1602280"/>
                  <a:gd name="connsiteX169" fmla="*/ 110970 w 524145"/>
                  <a:gd name="connsiteY169" fmla="*/ 1429626 h 1602280"/>
                  <a:gd name="connsiteX170" fmla="*/ 110178 w 524145"/>
                  <a:gd name="connsiteY170" fmla="*/ 1422967 h 1602280"/>
                  <a:gd name="connsiteX171" fmla="*/ 109386 w 524145"/>
                  <a:gd name="connsiteY171" fmla="*/ 1416309 h 1602280"/>
                  <a:gd name="connsiteX172" fmla="*/ 104392 w 524145"/>
                  <a:gd name="connsiteY172" fmla="*/ 1423656 h 1602280"/>
                  <a:gd name="connsiteX173" fmla="*/ 102291 w 524145"/>
                  <a:gd name="connsiteY173" fmla="*/ 1430659 h 1602280"/>
                  <a:gd name="connsiteX174" fmla="*/ 98090 w 524145"/>
                  <a:gd name="connsiteY174" fmla="*/ 1444664 h 1602280"/>
                  <a:gd name="connsiteX175" fmla="*/ 95197 w 524145"/>
                  <a:gd name="connsiteY175" fmla="*/ 1445008 h 1602280"/>
                  <a:gd name="connsiteX176" fmla="*/ 93612 w 524145"/>
                  <a:gd name="connsiteY176" fmla="*/ 1431692 h 1602280"/>
                  <a:gd name="connsiteX177" fmla="*/ 96505 w 524145"/>
                  <a:gd name="connsiteY177" fmla="*/ 1431347 h 1602280"/>
                  <a:gd name="connsiteX178" fmla="*/ 101499 w 524145"/>
                  <a:gd name="connsiteY178" fmla="*/ 1424000 h 1602280"/>
                  <a:gd name="connsiteX179" fmla="*/ 100706 w 524145"/>
                  <a:gd name="connsiteY179" fmla="*/ 1417342 h 1602280"/>
                  <a:gd name="connsiteX180" fmla="*/ 103599 w 524145"/>
                  <a:gd name="connsiteY180" fmla="*/ 1416998 h 1602280"/>
                  <a:gd name="connsiteX181" fmla="*/ 102014 w 524145"/>
                  <a:gd name="connsiteY181" fmla="*/ 1403681 h 1602280"/>
                  <a:gd name="connsiteX182" fmla="*/ 101222 w 524145"/>
                  <a:gd name="connsiteY182" fmla="*/ 1397023 h 1602280"/>
                  <a:gd name="connsiteX183" fmla="*/ 105423 w 524145"/>
                  <a:gd name="connsiteY183" fmla="*/ 1383018 h 1602280"/>
                  <a:gd name="connsiteX184" fmla="*/ 104631 w 524145"/>
                  <a:gd name="connsiteY184" fmla="*/ 1376360 h 1602280"/>
                  <a:gd name="connsiteX185" fmla="*/ 98845 w 524145"/>
                  <a:gd name="connsiteY185" fmla="*/ 1377048 h 1602280"/>
                  <a:gd name="connsiteX186" fmla="*/ 99637 w 524145"/>
                  <a:gd name="connsiteY186" fmla="*/ 1383707 h 1602280"/>
                  <a:gd name="connsiteX187" fmla="*/ 98329 w 524145"/>
                  <a:gd name="connsiteY187" fmla="*/ 1397367 h 1602280"/>
                  <a:gd name="connsiteX188" fmla="*/ 90442 w 524145"/>
                  <a:gd name="connsiteY188" fmla="*/ 1405059 h 1602280"/>
                  <a:gd name="connsiteX189" fmla="*/ 84656 w 524145"/>
                  <a:gd name="connsiteY189" fmla="*/ 1405747 h 1602280"/>
                  <a:gd name="connsiteX190" fmla="*/ 86241 w 524145"/>
                  <a:gd name="connsiteY190" fmla="*/ 1419064 h 1602280"/>
                  <a:gd name="connsiteX191" fmla="*/ 87033 w 524145"/>
                  <a:gd name="connsiteY191" fmla="*/ 1425722 h 1602280"/>
                  <a:gd name="connsiteX192" fmla="*/ 87825 w 524145"/>
                  <a:gd name="connsiteY192" fmla="*/ 1432380 h 1602280"/>
                  <a:gd name="connsiteX193" fmla="*/ 84932 w 524145"/>
                  <a:gd name="connsiteY193" fmla="*/ 1432725 h 1602280"/>
                  <a:gd name="connsiteX194" fmla="*/ 84140 w 524145"/>
                  <a:gd name="connsiteY194" fmla="*/ 1426066 h 1602280"/>
                  <a:gd name="connsiteX195" fmla="*/ 81247 w 524145"/>
                  <a:gd name="connsiteY195" fmla="*/ 1426411 h 1602280"/>
                  <a:gd name="connsiteX196" fmla="*/ 82039 w 524145"/>
                  <a:gd name="connsiteY196" fmla="*/ 1433069 h 1602280"/>
                  <a:gd name="connsiteX197" fmla="*/ 76253 w 524145"/>
                  <a:gd name="connsiteY197" fmla="*/ 1433758 h 1602280"/>
                  <a:gd name="connsiteX198" fmla="*/ 73360 w 524145"/>
                  <a:gd name="connsiteY198" fmla="*/ 1434102 h 1602280"/>
                  <a:gd name="connsiteX199" fmla="*/ 75737 w 524145"/>
                  <a:gd name="connsiteY199" fmla="*/ 1454077 h 1602280"/>
                  <a:gd name="connsiteX200" fmla="*/ 69951 w 524145"/>
                  <a:gd name="connsiteY200" fmla="*/ 1454765 h 1602280"/>
                  <a:gd name="connsiteX201" fmla="*/ 63649 w 524145"/>
                  <a:gd name="connsiteY201" fmla="*/ 1475773 h 1602280"/>
                  <a:gd name="connsiteX202" fmla="*/ 60756 w 524145"/>
                  <a:gd name="connsiteY202" fmla="*/ 1476117 h 1602280"/>
                  <a:gd name="connsiteX203" fmla="*/ 59448 w 524145"/>
                  <a:gd name="connsiteY203" fmla="*/ 1489778 h 1602280"/>
                  <a:gd name="connsiteX204" fmla="*/ 54454 w 524145"/>
                  <a:gd name="connsiteY204" fmla="*/ 1497125 h 1602280"/>
                  <a:gd name="connsiteX205" fmla="*/ 55246 w 524145"/>
                  <a:gd name="connsiteY205" fmla="*/ 1503783 h 1602280"/>
                  <a:gd name="connsiteX206" fmla="*/ 53938 w 524145"/>
                  <a:gd name="connsiteY206" fmla="*/ 1517444 h 1602280"/>
                  <a:gd name="connsiteX207" fmla="*/ 46051 w 524145"/>
                  <a:gd name="connsiteY207" fmla="*/ 1525135 h 1602280"/>
                  <a:gd name="connsiteX208" fmla="*/ 41850 w 524145"/>
                  <a:gd name="connsiteY208" fmla="*/ 1539141 h 1602280"/>
                  <a:gd name="connsiteX209" fmla="*/ 39749 w 524145"/>
                  <a:gd name="connsiteY209" fmla="*/ 1546143 h 1602280"/>
                  <a:gd name="connsiteX210" fmla="*/ 36856 w 524145"/>
                  <a:gd name="connsiteY210" fmla="*/ 1546488 h 1602280"/>
                  <a:gd name="connsiteX211" fmla="*/ 38441 w 524145"/>
                  <a:gd name="connsiteY211" fmla="*/ 1559804 h 1602280"/>
                  <a:gd name="connsiteX212" fmla="*/ 32655 w 524145"/>
                  <a:gd name="connsiteY212" fmla="*/ 1560493 h 1602280"/>
                  <a:gd name="connsiteX213" fmla="*/ 28177 w 524145"/>
                  <a:gd name="connsiteY213" fmla="*/ 1547521 h 1602280"/>
                  <a:gd name="connsiteX214" fmla="*/ 27384 w 524145"/>
                  <a:gd name="connsiteY214" fmla="*/ 1540862 h 1602280"/>
                  <a:gd name="connsiteX215" fmla="*/ 31070 w 524145"/>
                  <a:gd name="connsiteY215" fmla="*/ 1547176 h 1602280"/>
                  <a:gd name="connsiteX216" fmla="*/ 30277 w 524145"/>
                  <a:gd name="connsiteY216" fmla="*/ 1540518 h 1602280"/>
                  <a:gd name="connsiteX217" fmla="*/ 27384 w 524145"/>
                  <a:gd name="connsiteY217" fmla="*/ 1540862 h 1602280"/>
                  <a:gd name="connsiteX218" fmla="*/ 25799 w 524145"/>
                  <a:gd name="connsiteY218" fmla="*/ 1527546 h 1602280"/>
                  <a:gd name="connsiteX219" fmla="*/ 20013 w 524145"/>
                  <a:gd name="connsiteY219" fmla="*/ 1528235 h 1602280"/>
                  <a:gd name="connsiteX220" fmla="*/ 18705 w 524145"/>
                  <a:gd name="connsiteY220" fmla="*/ 1541895 h 1602280"/>
                  <a:gd name="connsiteX221" fmla="*/ 13711 w 524145"/>
                  <a:gd name="connsiteY221" fmla="*/ 1549242 h 1602280"/>
                  <a:gd name="connsiteX222" fmla="*/ 10818 w 524145"/>
                  <a:gd name="connsiteY222" fmla="*/ 1549587 h 1602280"/>
                  <a:gd name="connsiteX223" fmla="*/ 10026 w 524145"/>
                  <a:gd name="connsiteY223" fmla="*/ 1542928 h 1602280"/>
                  <a:gd name="connsiteX224" fmla="*/ 8441 w 524145"/>
                  <a:gd name="connsiteY224" fmla="*/ 1529612 h 1602280"/>
                  <a:gd name="connsiteX225" fmla="*/ 11334 w 524145"/>
                  <a:gd name="connsiteY225" fmla="*/ 1529268 h 1602280"/>
                  <a:gd name="connsiteX226" fmla="*/ 16328 w 524145"/>
                  <a:gd name="connsiteY226" fmla="*/ 1521921 h 1602280"/>
                  <a:gd name="connsiteX227" fmla="*/ 17636 w 524145"/>
                  <a:gd name="connsiteY227" fmla="*/ 1508260 h 1602280"/>
                  <a:gd name="connsiteX228" fmla="*/ 23422 w 524145"/>
                  <a:gd name="connsiteY228" fmla="*/ 1507571 h 1602280"/>
                  <a:gd name="connsiteX229" fmla="*/ 22630 w 524145"/>
                  <a:gd name="connsiteY229" fmla="*/ 1500913 h 1602280"/>
                  <a:gd name="connsiteX230" fmla="*/ 21837 w 524145"/>
                  <a:gd name="connsiteY230" fmla="*/ 1494255 h 1602280"/>
                  <a:gd name="connsiteX231" fmla="*/ 24730 w 524145"/>
                  <a:gd name="connsiteY231" fmla="*/ 1493910 h 1602280"/>
                  <a:gd name="connsiteX232" fmla="*/ 30516 w 524145"/>
                  <a:gd name="connsiteY232" fmla="*/ 1493222 h 1602280"/>
                  <a:gd name="connsiteX233" fmla="*/ 28932 w 524145"/>
                  <a:gd name="connsiteY233" fmla="*/ 1479905 h 1602280"/>
                  <a:gd name="connsiteX234" fmla="*/ 28139 w 524145"/>
                  <a:gd name="connsiteY234" fmla="*/ 1473247 h 1602280"/>
                  <a:gd name="connsiteX235" fmla="*/ 22353 w 524145"/>
                  <a:gd name="connsiteY235" fmla="*/ 1473936 h 1602280"/>
                  <a:gd name="connsiteX236" fmla="*/ 23145 w 524145"/>
                  <a:gd name="connsiteY236" fmla="*/ 1480594 h 1602280"/>
                  <a:gd name="connsiteX237" fmla="*/ 20252 w 524145"/>
                  <a:gd name="connsiteY237" fmla="*/ 1480938 h 1602280"/>
                  <a:gd name="connsiteX238" fmla="*/ 14466 w 524145"/>
                  <a:gd name="connsiteY238" fmla="*/ 1481627 h 1602280"/>
                  <a:gd name="connsiteX239" fmla="*/ 16051 w 524145"/>
                  <a:gd name="connsiteY239" fmla="*/ 1494943 h 1602280"/>
                  <a:gd name="connsiteX240" fmla="*/ 13158 w 524145"/>
                  <a:gd name="connsiteY240" fmla="*/ 1495288 h 1602280"/>
                  <a:gd name="connsiteX241" fmla="*/ 8956 w 524145"/>
                  <a:gd name="connsiteY241" fmla="*/ 1509293 h 1602280"/>
                  <a:gd name="connsiteX242" fmla="*/ 6063 w 524145"/>
                  <a:gd name="connsiteY242" fmla="*/ 1509637 h 1602280"/>
                  <a:gd name="connsiteX243" fmla="*/ 2378 w 524145"/>
                  <a:gd name="connsiteY243" fmla="*/ 1503323 h 1602280"/>
                  <a:gd name="connsiteX244" fmla="*/ 1585 w 524145"/>
                  <a:gd name="connsiteY244" fmla="*/ 1496665 h 1602280"/>
                  <a:gd name="connsiteX245" fmla="*/ 0 w 524145"/>
                  <a:gd name="connsiteY245" fmla="*/ 1483349 h 1602280"/>
                  <a:gd name="connsiteX246" fmla="*/ 4478 w 524145"/>
                  <a:gd name="connsiteY246" fmla="*/ 1496321 h 1602280"/>
                  <a:gd name="connsiteX247" fmla="*/ 7371 w 524145"/>
                  <a:gd name="connsiteY247" fmla="*/ 1495976 h 1602280"/>
                  <a:gd name="connsiteX248" fmla="*/ 11573 w 524145"/>
                  <a:gd name="connsiteY248" fmla="*/ 1481971 h 1602280"/>
                  <a:gd name="connsiteX249" fmla="*/ 5787 w 524145"/>
                  <a:gd name="connsiteY249" fmla="*/ 1482660 h 1602280"/>
                  <a:gd name="connsiteX250" fmla="*/ 4994 w 524145"/>
                  <a:gd name="connsiteY250" fmla="*/ 1476002 h 1602280"/>
                  <a:gd name="connsiteX251" fmla="*/ 10780 w 524145"/>
                  <a:gd name="connsiteY251" fmla="*/ 1475313 h 1602280"/>
                  <a:gd name="connsiteX252" fmla="*/ 9195 w 524145"/>
                  <a:gd name="connsiteY252" fmla="*/ 1461996 h 1602280"/>
                  <a:gd name="connsiteX253" fmla="*/ 8403 w 524145"/>
                  <a:gd name="connsiteY253" fmla="*/ 1455338 h 1602280"/>
                  <a:gd name="connsiteX254" fmla="*/ 3409 w 524145"/>
                  <a:gd name="connsiteY254" fmla="*/ 1462685 h 1602280"/>
                  <a:gd name="connsiteX255" fmla="*/ 2617 w 524145"/>
                  <a:gd name="connsiteY255" fmla="*/ 1456027 h 1602280"/>
                  <a:gd name="connsiteX256" fmla="*/ 1032 w 524145"/>
                  <a:gd name="connsiteY256" fmla="*/ 1442710 h 1602280"/>
                  <a:gd name="connsiteX257" fmla="*/ 6818 w 524145"/>
                  <a:gd name="connsiteY257" fmla="*/ 1442022 h 1602280"/>
                  <a:gd name="connsiteX258" fmla="*/ 8919 w 524145"/>
                  <a:gd name="connsiteY258" fmla="*/ 1435019 h 1602280"/>
                  <a:gd name="connsiteX259" fmla="*/ 13912 w 524145"/>
                  <a:gd name="connsiteY259" fmla="*/ 1427672 h 1602280"/>
                  <a:gd name="connsiteX260" fmla="*/ 14705 w 524145"/>
                  <a:gd name="connsiteY260" fmla="*/ 1434330 h 1602280"/>
                  <a:gd name="connsiteX261" fmla="*/ 9711 w 524145"/>
                  <a:gd name="connsiteY261" fmla="*/ 1441677 h 1602280"/>
                  <a:gd name="connsiteX262" fmla="*/ 11296 w 524145"/>
                  <a:gd name="connsiteY262" fmla="*/ 1454994 h 1602280"/>
                  <a:gd name="connsiteX263" fmla="*/ 17082 w 524145"/>
                  <a:gd name="connsiteY263" fmla="*/ 1454305 h 1602280"/>
                  <a:gd name="connsiteX264" fmla="*/ 18391 w 524145"/>
                  <a:gd name="connsiteY264" fmla="*/ 1440644 h 1602280"/>
                  <a:gd name="connsiteX265" fmla="*/ 23384 w 524145"/>
                  <a:gd name="connsiteY265" fmla="*/ 1433297 h 1602280"/>
                  <a:gd name="connsiteX266" fmla="*/ 26277 w 524145"/>
                  <a:gd name="connsiteY266" fmla="*/ 1432953 h 1602280"/>
                  <a:gd name="connsiteX267" fmla="*/ 25485 w 524145"/>
                  <a:gd name="connsiteY267" fmla="*/ 1426295 h 1602280"/>
                  <a:gd name="connsiteX268" fmla="*/ 28378 w 524145"/>
                  <a:gd name="connsiteY268" fmla="*/ 1425951 h 1602280"/>
                  <a:gd name="connsiteX269" fmla="*/ 26793 w 524145"/>
                  <a:gd name="connsiteY269" fmla="*/ 1412634 h 1602280"/>
                  <a:gd name="connsiteX270" fmla="*/ 31787 w 524145"/>
                  <a:gd name="connsiteY270" fmla="*/ 1405287 h 1602280"/>
                  <a:gd name="connsiteX271" fmla="*/ 30202 w 524145"/>
                  <a:gd name="connsiteY271" fmla="*/ 1391971 h 1602280"/>
                  <a:gd name="connsiteX272" fmla="*/ 32303 w 524145"/>
                  <a:gd name="connsiteY272" fmla="*/ 1384968 h 1602280"/>
                  <a:gd name="connsiteX273" fmla="*/ 31510 w 524145"/>
                  <a:gd name="connsiteY273" fmla="*/ 1378310 h 1602280"/>
                  <a:gd name="connsiteX274" fmla="*/ 37297 w 524145"/>
                  <a:gd name="connsiteY274" fmla="*/ 1377621 h 1602280"/>
                  <a:gd name="connsiteX275" fmla="*/ 35712 w 524145"/>
                  <a:gd name="connsiteY275" fmla="*/ 1364305 h 1602280"/>
                  <a:gd name="connsiteX276" fmla="*/ 38605 w 524145"/>
                  <a:gd name="connsiteY276" fmla="*/ 1363960 h 1602280"/>
                  <a:gd name="connsiteX277" fmla="*/ 44391 w 524145"/>
                  <a:gd name="connsiteY277" fmla="*/ 1363272 h 1602280"/>
                  <a:gd name="connsiteX278" fmla="*/ 43598 w 524145"/>
                  <a:gd name="connsiteY278" fmla="*/ 1356613 h 1602280"/>
                  <a:gd name="connsiteX279" fmla="*/ 37812 w 524145"/>
                  <a:gd name="connsiteY279" fmla="*/ 1357302 h 1602280"/>
                  <a:gd name="connsiteX280" fmla="*/ 34919 w 524145"/>
                  <a:gd name="connsiteY280" fmla="*/ 1357646 h 1602280"/>
                  <a:gd name="connsiteX281" fmla="*/ 29133 w 524145"/>
                  <a:gd name="connsiteY281" fmla="*/ 1358335 h 1602280"/>
                  <a:gd name="connsiteX282" fmla="*/ 29925 w 524145"/>
                  <a:gd name="connsiteY282" fmla="*/ 1364993 h 1602280"/>
                  <a:gd name="connsiteX283" fmla="*/ 31510 w 524145"/>
                  <a:gd name="connsiteY283" fmla="*/ 1378310 h 1602280"/>
                  <a:gd name="connsiteX284" fmla="*/ 28617 w 524145"/>
                  <a:gd name="connsiteY284" fmla="*/ 1378654 h 1602280"/>
                  <a:gd name="connsiteX285" fmla="*/ 27032 w 524145"/>
                  <a:gd name="connsiteY285" fmla="*/ 1365338 h 1602280"/>
                  <a:gd name="connsiteX286" fmla="*/ 21246 w 524145"/>
                  <a:gd name="connsiteY286" fmla="*/ 1366026 h 1602280"/>
                  <a:gd name="connsiteX287" fmla="*/ 20454 w 524145"/>
                  <a:gd name="connsiteY287" fmla="*/ 1359368 h 1602280"/>
                  <a:gd name="connsiteX288" fmla="*/ 18869 w 524145"/>
                  <a:gd name="connsiteY288" fmla="*/ 1346052 h 1602280"/>
                  <a:gd name="connsiteX289" fmla="*/ 18076 w 524145"/>
                  <a:gd name="connsiteY289" fmla="*/ 1339393 h 1602280"/>
                  <a:gd name="connsiteX290" fmla="*/ 23862 w 524145"/>
                  <a:gd name="connsiteY290" fmla="*/ 1338705 h 1602280"/>
                  <a:gd name="connsiteX291" fmla="*/ 22277 w 524145"/>
                  <a:gd name="connsiteY291" fmla="*/ 1325388 h 1602280"/>
                  <a:gd name="connsiteX292" fmla="*/ 24378 w 524145"/>
                  <a:gd name="connsiteY292" fmla="*/ 1318386 h 1602280"/>
                  <a:gd name="connsiteX293" fmla="*/ 32265 w 524145"/>
                  <a:gd name="connsiteY293" fmla="*/ 1310694 h 1602280"/>
                  <a:gd name="connsiteX294" fmla="*/ 30680 w 524145"/>
                  <a:gd name="connsiteY294" fmla="*/ 1297378 h 1602280"/>
                  <a:gd name="connsiteX295" fmla="*/ 36466 w 524145"/>
                  <a:gd name="connsiteY295" fmla="*/ 1296689 h 1602280"/>
                  <a:gd name="connsiteX296" fmla="*/ 35674 w 524145"/>
                  <a:gd name="connsiteY296" fmla="*/ 1290031 h 1602280"/>
                  <a:gd name="connsiteX297" fmla="*/ 36982 w 524145"/>
                  <a:gd name="connsiteY297" fmla="*/ 1276370 h 1602280"/>
                  <a:gd name="connsiteX298" fmla="*/ 39083 w 524145"/>
                  <a:gd name="connsiteY298" fmla="*/ 1269368 h 1602280"/>
                  <a:gd name="connsiteX299" fmla="*/ 42492 w 524145"/>
                  <a:gd name="connsiteY299" fmla="*/ 1248704 h 1602280"/>
                  <a:gd name="connsiteX300" fmla="*/ 44592 w 524145"/>
                  <a:gd name="connsiteY300" fmla="*/ 1241702 h 1602280"/>
                  <a:gd name="connsiteX301" fmla="*/ 41699 w 524145"/>
                  <a:gd name="connsiteY301" fmla="*/ 1242046 h 1602280"/>
                  <a:gd name="connsiteX302" fmla="*/ 40114 w 524145"/>
                  <a:gd name="connsiteY302" fmla="*/ 1228730 h 1602280"/>
                  <a:gd name="connsiteX303" fmla="*/ 43007 w 524145"/>
                  <a:gd name="connsiteY303" fmla="*/ 1228385 h 1602280"/>
                  <a:gd name="connsiteX304" fmla="*/ 48794 w 524145"/>
                  <a:gd name="connsiteY304" fmla="*/ 1227697 h 1602280"/>
                  <a:gd name="connsiteX305" fmla="*/ 48001 w 524145"/>
                  <a:gd name="connsiteY305" fmla="*/ 1221038 h 1602280"/>
                  <a:gd name="connsiteX306" fmla="*/ 46416 w 524145"/>
                  <a:gd name="connsiteY306" fmla="*/ 1207722 h 1602280"/>
                  <a:gd name="connsiteX307" fmla="*/ 45624 w 524145"/>
                  <a:gd name="connsiteY307" fmla="*/ 1201064 h 1602280"/>
                  <a:gd name="connsiteX308" fmla="*/ 46932 w 524145"/>
                  <a:gd name="connsiteY308" fmla="*/ 1187403 h 1602280"/>
                  <a:gd name="connsiteX309" fmla="*/ 51133 w 524145"/>
                  <a:gd name="connsiteY309" fmla="*/ 1173398 h 1602280"/>
                  <a:gd name="connsiteX310" fmla="*/ 49548 w 524145"/>
                  <a:gd name="connsiteY310" fmla="*/ 1160081 h 1602280"/>
                  <a:gd name="connsiteX311" fmla="*/ 52442 w 524145"/>
                  <a:gd name="connsiteY311" fmla="*/ 1159737 h 1602280"/>
                  <a:gd name="connsiteX312" fmla="*/ 54542 w 524145"/>
                  <a:gd name="connsiteY312" fmla="*/ 1152734 h 1602280"/>
                  <a:gd name="connsiteX313" fmla="*/ 58744 w 524145"/>
                  <a:gd name="connsiteY313" fmla="*/ 1138729 h 1602280"/>
                  <a:gd name="connsiteX314" fmla="*/ 52165 w 524145"/>
                  <a:gd name="connsiteY314" fmla="*/ 1132759 h 1602280"/>
                  <a:gd name="connsiteX315" fmla="*/ 50580 w 524145"/>
                  <a:gd name="connsiteY315" fmla="*/ 1119443 h 1602280"/>
                  <a:gd name="connsiteX316" fmla="*/ 56366 w 524145"/>
                  <a:gd name="connsiteY316" fmla="*/ 1118754 h 1602280"/>
                  <a:gd name="connsiteX317" fmla="*/ 55574 w 524145"/>
                  <a:gd name="connsiteY317" fmla="*/ 1112096 h 1602280"/>
                  <a:gd name="connsiteX318" fmla="*/ 61876 w 524145"/>
                  <a:gd name="connsiteY318" fmla="*/ 1091088 h 1602280"/>
                  <a:gd name="connsiteX319" fmla="*/ 63976 w 524145"/>
                  <a:gd name="connsiteY319" fmla="*/ 1084086 h 1602280"/>
                  <a:gd name="connsiteX320" fmla="*/ 68178 w 524145"/>
                  <a:gd name="connsiteY320" fmla="*/ 1070081 h 1602280"/>
                  <a:gd name="connsiteX321" fmla="*/ 67385 w 524145"/>
                  <a:gd name="connsiteY321" fmla="*/ 1063422 h 1602280"/>
                  <a:gd name="connsiteX322" fmla="*/ 68693 w 524145"/>
                  <a:gd name="connsiteY322" fmla="*/ 1049762 h 1602280"/>
                  <a:gd name="connsiteX323" fmla="*/ 67901 w 524145"/>
                  <a:gd name="connsiteY323" fmla="*/ 1043103 h 1602280"/>
                  <a:gd name="connsiteX324" fmla="*/ 67108 w 524145"/>
                  <a:gd name="connsiteY324" fmla="*/ 1036445 h 1602280"/>
                  <a:gd name="connsiteX325" fmla="*/ 68417 w 524145"/>
                  <a:gd name="connsiteY325" fmla="*/ 1022784 h 1602280"/>
                  <a:gd name="connsiteX326" fmla="*/ 73410 w 524145"/>
                  <a:gd name="connsiteY326" fmla="*/ 1015437 h 1602280"/>
                  <a:gd name="connsiteX327" fmla="*/ 71826 w 524145"/>
                  <a:gd name="connsiteY327" fmla="*/ 1002121 h 1602280"/>
                  <a:gd name="connsiteX328" fmla="*/ 73926 w 524145"/>
                  <a:gd name="connsiteY328" fmla="*/ 995118 h 1602280"/>
                  <a:gd name="connsiteX329" fmla="*/ 79712 w 524145"/>
                  <a:gd name="connsiteY329" fmla="*/ 994430 h 1602280"/>
                  <a:gd name="connsiteX330" fmla="*/ 82606 w 524145"/>
                  <a:gd name="connsiteY330" fmla="*/ 994085 h 1602280"/>
                  <a:gd name="connsiteX331" fmla="*/ 81813 w 524145"/>
                  <a:gd name="connsiteY331" fmla="*/ 987427 h 1602280"/>
                  <a:gd name="connsiteX332" fmla="*/ 83121 w 524145"/>
                  <a:gd name="connsiteY332" fmla="*/ 973766 h 1602280"/>
                  <a:gd name="connsiteX333" fmla="*/ 82329 w 524145"/>
                  <a:gd name="connsiteY333" fmla="*/ 967108 h 1602280"/>
                  <a:gd name="connsiteX334" fmla="*/ 79436 w 524145"/>
                  <a:gd name="connsiteY334" fmla="*/ 967452 h 1602280"/>
                  <a:gd name="connsiteX335" fmla="*/ 76543 w 524145"/>
                  <a:gd name="connsiteY335" fmla="*/ 967797 h 1602280"/>
                  <a:gd name="connsiteX336" fmla="*/ 71549 w 524145"/>
                  <a:gd name="connsiteY336" fmla="*/ 975144 h 1602280"/>
                  <a:gd name="connsiteX337" fmla="*/ 68656 w 524145"/>
                  <a:gd name="connsiteY337" fmla="*/ 975488 h 1602280"/>
                  <a:gd name="connsiteX338" fmla="*/ 67863 w 524145"/>
                  <a:gd name="connsiteY338" fmla="*/ 968830 h 1602280"/>
                  <a:gd name="connsiteX339" fmla="*/ 62077 w 524145"/>
                  <a:gd name="connsiteY339" fmla="*/ 969518 h 1602280"/>
                  <a:gd name="connsiteX340" fmla="*/ 60492 w 524145"/>
                  <a:gd name="connsiteY340" fmla="*/ 956202 h 1602280"/>
                  <a:gd name="connsiteX341" fmla="*/ 66278 w 524145"/>
                  <a:gd name="connsiteY341" fmla="*/ 955513 h 1602280"/>
                  <a:gd name="connsiteX342" fmla="*/ 69171 w 524145"/>
                  <a:gd name="connsiteY342" fmla="*/ 955169 h 1602280"/>
                  <a:gd name="connsiteX343" fmla="*/ 68379 w 524145"/>
                  <a:gd name="connsiteY343" fmla="*/ 948511 h 1602280"/>
                  <a:gd name="connsiteX344" fmla="*/ 74958 w 524145"/>
                  <a:gd name="connsiteY344" fmla="*/ 954480 h 1602280"/>
                  <a:gd name="connsiteX345" fmla="*/ 77851 w 524145"/>
                  <a:gd name="connsiteY345" fmla="*/ 954136 h 1602280"/>
                  <a:gd name="connsiteX346" fmla="*/ 74165 w 524145"/>
                  <a:gd name="connsiteY346" fmla="*/ 947822 h 1602280"/>
                  <a:gd name="connsiteX347" fmla="*/ 72580 w 524145"/>
                  <a:gd name="connsiteY347" fmla="*/ 934506 h 1602280"/>
                  <a:gd name="connsiteX348" fmla="*/ 75473 w 524145"/>
                  <a:gd name="connsiteY348" fmla="*/ 934161 h 1602280"/>
                  <a:gd name="connsiteX349" fmla="*/ 74681 w 524145"/>
                  <a:gd name="connsiteY349" fmla="*/ 927503 h 1602280"/>
                  <a:gd name="connsiteX350" fmla="*/ 77574 w 524145"/>
                  <a:gd name="connsiteY350" fmla="*/ 927159 h 1602280"/>
                  <a:gd name="connsiteX351" fmla="*/ 78367 w 524145"/>
                  <a:gd name="connsiteY351" fmla="*/ 933817 h 1602280"/>
                  <a:gd name="connsiteX352" fmla="*/ 79951 w 524145"/>
                  <a:gd name="connsiteY352" fmla="*/ 947133 h 1602280"/>
                  <a:gd name="connsiteX353" fmla="*/ 80744 w 524145"/>
                  <a:gd name="connsiteY353" fmla="*/ 953792 h 1602280"/>
                  <a:gd name="connsiteX354" fmla="*/ 86530 w 524145"/>
                  <a:gd name="connsiteY354" fmla="*/ 953103 h 1602280"/>
                  <a:gd name="connsiteX355" fmla="*/ 88631 w 524145"/>
                  <a:gd name="connsiteY355" fmla="*/ 946100 h 1602280"/>
                  <a:gd name="connsiteX356" fmla="*/ 92832 w 524145"/>
                  <a:gd name="connsiteY356" fmla="*/ 932095 h 1602280"/>
                  <a:gd name="connsiteX357" fmla="*/ 92040 w 524145"/>
                  <a:gd name="connsiteY357" fmla="*/ 925437 h 1602280"/>
                  <a:gd name="connsiteX358" fmla="*/ 94933 w 524145"/>
                  <a:gd name="connsiteY358" fmla="*/ 925093 h 1602280"/>
                  <a:gd name="connsiteX359" fmla="*/ 100719 w 524145"/>
                  <a:gd name="connsiteY359" fmla="*/ 924404 h 1602280"/>
                  <a:gd name="connsiteX360" fmla="*/ 99927 w 524145"/>
                  <a:gd name="connsiteY360" fmla="*/ 917746 h 1602280"/>
                  <a:gd name="connsiteX361" fmla="*/ 102820 w 524145"/>
                  <a:gd name="connsiteY361" fmla="*/ 917401 h 1602280"/>
                  <a:gd name="connsiteX362" fmla="*/ 105713 w 524145"/>
                  <a:gd name="connsiteY362" fmla="*/ 917057 h 1602280"/>
                  <a:gd name="connsiteX363" fmla="*/ 112292 w 524145"/>
                  <a:gd name="connsiteY363" fmla="*/ 923027 h 1602280"/>
                  <a:gd name="connsiteX364" fmla="*/ 115185 w 524145"/>
                  <a:gd name="connsiteY364" fmla="*/ 922682 h 1602280"/>
                  <a:gd name="connsiteX365" fmla="*/ 114392 w 524145"/>
                  <a:gd name="connsiteY365" fmla="*/ 916024 h 1602280"/>
                  <a:gd name="connsiteX366" fmla="*/ 112807 w 524145"/>
                  <a:gd name="connsiteY366" fmla="*/ 902707 h 1602280"/>
                  <a:gd name="connsiteX367" fmla="*/ 109914 w 524145"/>
                  <a:gd name="connsiteY367" fmla="*/ 903052 h 1602280"/>
                  <a:gd name="connsiteX368" fmla="*/ 109122 w 524145"/>
                  <a:gd name="connsiteY368" fmla="*/ 896394 h 1602280"/>
                  <a:gd name="connsiteX369" fmla="*/ 106744 w 524145"/>
                  <a:gd name="connsiteY369" fmla="*/ 876419 h 1602280"/>
                  <a:gd name="connsiteX370" fmla="*/ 110430 w 524145"/>
                  <a:gd name="connsiteY370" fmla="*/ 882733 h 1602280"/>
                  <a:gd name="connsiteX371" fmla="*/ 118594 w 524145"/>
                  <a:gd name="connsiteY371" fmla="*/ 902019 h 1602280"/>
                  <a:gd name="connsiteX372" fmla="*/ 120179 w 524145"/>
                  <a:gd name="connsiteY372" fmla="*/ 915335 h 1602280"/>
                  <a:gd name="connsiteX373" fmla="*/ 121487 w 524145"/>
                  <a:gd name="connsiteY373" fmla="*/ 901674 h 1602280"/>
                  <a:gd name="connsiteX374" fmla="*/ 126481 w 524145"/>
                  <a:gd name="connsiteY374" fmla="*/ 894328 h 1602280"/>
                  <a:gd name="connsiteX375" fmla="*/ 124896 w 524145"/>
                  <a:gd name="connsiteY375" fmla="*/ 881011 h 1602280"/>
                  <a:gd name="connsiteX376" fmla="*/ 124103 w 524145"/>
                  <a:gd name="connsiteY376" fmla="*/ 874353 h 1602280"/>
                  <a:gd name="connsiteX377" fmla="*/ 119109 w 524145"/>
                  <a:gd name="connsiteY377" fmla="*/ 881700 h 1602280"/>
                  <a:gd name="connsiteX378" fmla="*/ 120694 w 524145"/>
                  <a:gd name="connsiteY378" fmla="*/ 895016 h 1602280"/>
                  <a:gd name="connsiteX379" fmla="*/ 115424 w 524145"/>
                  <a:gd name="connsiteY379" fmla="*/ 875386 h 1602280"/>
                  <a:gd name="connsiteX380" fmla="*/ 113839 w 524145"/>
                  <a:gd name="connsiteY380" fmla="*/ 862069 h 1602280"/>
                  <a:gd name="connsiteX381" fmla="*/ 107260 w 524145"/>
                  <a:gd name="connsiteY381" fmla="*/ 856100 h 1602280"/>
                  <a:gd name="connsiteX382" fmla="*/ 112254 w 524145"/>
                  <a:gd name="connsiteY382" fmla="*/ 848753 h 1602280"/>
                  <a:gd name="connsiteX383" fmla="*/ 113046 w 524145"/>
                  <a:gd name="connsiteY383" fmla="*/ 855411 h 1602280"/>
                  <a:gd name="connsiteX384" fmla="*/ 115939 w 524145"/>
                  <a:gd name="connsiteY384" fmla="*/ 855067 h 1602280"/>
                  <a:gd name="connsiteX385" fmla="*/ 121726 w 524145"/>
                  <a:gd name="connsiteY385" fmla="*/ 854378 h 1602280"/>
                  <a:gd name="connsiteX386" fmla="*/ 125411 w 524145"/>
                  <a:gd name="connsiteY386" fmla="*/ 860692 h 1602280"/>
                  <a:gd name="connsiteX387" fmla="*/ 129889 w 524145"/>
                  <a:gd name="connsiteY387" fmla="*/ 873664 h 1602280"/>
                  <a:gd name="connsiteX388" fmla="*/ 128304 w 524145"/>
                  <a:gd name="connsiteY388" fmla="*/ 860348 h 1602280"/>
                  <a:gd name="connsiteX389" fmla="*/ 135676 w 524145"/>
                  <a:gd name="connsiteY389" fmla="*/ 872975 h 1602280"/>
                  <a:gd name="connsiteX390" fmla="*/ 136468 w 524145"/>
                  <a:gd name="connsiteY390" fmla="*/ 879634 h 1602280"/>
                  <a:gd name="connsiteX391" fmla="*/ 132267 w 524145"/>
                  <a:gd name="connsiteY391" fmla="*/ 893639 h 1602280"/>
                  <a:gd name="connsiteX392" fmla="*/ 133059 w 524145"/>
                  <a:gd name="connsiteY392" fmla="*/ 900297 h 1602280"/>
                  <a:gd name="connsiteX393" fmla="*/ 130166 w 524145"/>
                  <a:gd name="connsiteY393" fmla="*/ 900641 h 1602280"/>
                  <a:gd name="connsiteX394" fmla="*/ 131751 w 524145"/>
                  <a:gd name="connsiteY394" fmla="*/ 913958 h 1602280"/>
                  <a:gd name="connsiteX395" fmla="*/ 134644 w 524145"/>
                  <a:gd name="connsiteY395" fmla="*/ 913614 h 1602280"/>
                  <a:gd name="connsiteX396" fmla="*/ 140430 w 524145"/>
                  <a:gd name="connsiteY396" fmla="*/ 912925 h 1602280"/>
                  <a:gd name="connsiteX397" fmla="*/ 143324 w 524145"/>
                  <a:gd name="connsiteY397" fmla="*/ 912581 h 1602280"/>
                  <a:gd name="connsiteX398" fmla="*/ 141739 w 524145"/>
                  <a:gd name="connsiteY398" fmla="*/ 899264 h 1602280"/>
                  <a:gd name="connsiteX399" fmla="*/ 146732 w 524145"/>
                  <a:gd name="connsiteY399" fmla="*/ 891917 h 1602280"/>
                  <a:gd name="connsiteX400" fmla="*/ 145147 w 524145"/>
                  <a:gd name="connsiteY400" fmla="*/ 878601 h 1602280"/>
                  <a:gd name="connsiteX401" fmla="*/ 148041 w 524145"/>
                  <a:gd name="connsiteY401" fmla="*/ 878256 h 1602280"/>
                  <a:gd name="connsiteX402" fmla="*/ 153034 w 524145"/>
                  <a:gd name="connsiteY402" fmla="*/ 870909 h 1602280"/>
                  <a:gd name="connsiteX403" fmla="*/ 154343 w 524145"/>
                  <a:gd name="connsiteY403" fmla="*/ 857249 h 1602280"/>
                  <a:gd name="connsiteX404" fmla="*/ 153550 w 524145"/>
                  <a:gd name="connsiteY404" fmla="*/ 850590 h 1602280"/>
                  <a:gd name="connsiteX405" fmla="*/ 149865 w 524145"/>
                  <a:gd name="connsiteY405" fmla="*/ 844276 h 1602280"/>
                  <a:gd name="connsiteX406" fmla="*/ 148280 w 524145"/>
                  <a:gd name="connsiteY406" fmla="*/ 830960 h 1602280"/>
                  <a:gd name="connsiteX407" fmla="*/ 147487 w 524145"/>
                  <a:gd name="connsiteY407" fmla="*/ 824302 h 1602280"/>
                  <a:gd name="connsiteX408" fmla="*/ 145902 w 524145"/>
                  <a:gd name="connsiteY408" fmla="*/ 810985 h 1602280"/>
                  <a:gd name="connsiteX409" fmla="*/ 139324 w 524145"/>
                  <a:gd name="connsiteY409" fmla="*/ 805016 h 1602280"/>
                  <a:gd name="connsiteX410" fmla="*/ 137739 w 524145"/>
                  <a:gd name="connsiteY410" fmla="*/ 791699 h 1602280"/>
                  <a:gd name="connsiteX411" fmla="*/ 136946 w 524145"/>
                  <a:gd name="connsiteY411" fmla="*/ 785041 h 1602280"/>
                  <a:gd name="connsiteX412" fmla="*/ 136154 w 524145"/>
                  <a:gd name="connsiteY412" fmla="*/ 778383 h 1602280"/>
                  <a:gd name="connsiteX413" fmla="*/ 133261 w 524145"/>
                  <a:gd name="connsiteY413" fmla="*/ 778727 h 1602280"/>
                  <a:gd name="connsiteX414" fmla="*/ 127474 w 524145"/>
                  <a:gd name="connsiteY414" fmla="*/ 779416 h 1602280"/>
                  <a:gd name="connsiteX415" fmla="*/ 125889 w 524145"/>
                  <a:gd name="connsiteY415" fmla="*/ 766099 h 1602280"/>
                  <a:gd name="connsiteX416" fmla="*/ 124581 w 524145"/>
                  <a:gd name="connsiteY416" fmla="*/ 779760 h 1602280"/>
                  <a:gd name="connsiteX417" fmla="*/ 119587 w 524145"/>
                  <a:gd name="connsiteY417" fmla="*/ 787107 h 1602280"/>
                  <a:gd name="connsiteX418" fmla="*/ 117487 w 524145"/>
                  <a:gd name="connsiteY418" fmla="*/ 794110 h 1602280"/>
                  <a:gd name="connsiteX419" fmla="*/ 116694 w 524145"/>
                  <a:gd name="connsiteY419" fmla="*/ 787451 h 1602280"/>
                  <a:gd name="connsiteX420" fmla="*/ 115902 w 524145"/>
                  <a:gd name="connsiteY420" fmla="*/ 780793 h 1602280"/>
                  <a:gd name="connsiteX421" fmla="*/ 118795 w 524145"/>
                  <a:gd name="connsiteY421" fmla="*/ 780449 h 1602280"/>
                  <a:gd name="connsiteX422" fmla="*/ 122996 w 524145"/>
                  <a:gd name="connsiteY422" fmla="*/ 766444 h 1602280"/>
                  <a:gd name="connsiteX423" fmla="*/ 123512 w 524145"/>
                  <a:gd name="connsiteY423" fmla="*/ 746125 h 1602280"/>
                  <a:gd name="connsiteX424" fmla="*/ 128506 w 524145"/>
                  <a:gd name="connsiteY424" fmla="*/ 738778 h 1602280"/>
                  <a:gd name="connsiteX425" fmla="*/ 129814 w 524145"/>
                  <a:gd name="connsiteY425" fmla="*/ 725117 h 1602280"/>
                  <a:gd name="connsiteX426" fmla="*/ 134015 w 524145"/>
                  <a:gd name="connsiteY426" fmla="*/ 711112 h 1602280"/>
                  <a:gd name="connsiteX427" fmla="*/ 138217 w 524145"/>
                  <a:gd name="connsiteY427" fmla="*/ 697107 h 1602280"/>
                  <a:gd name="connsiteX428" fmla="*/ 144003 w 524145"/>
                  <a:gd name="connsiteY428" fmla="*/ 696418 h 1602280"/>
                  <a:gd name="connsiteX429" fmla="*/ 144519 w 524145"/>
                  <a:gd name="connsiteY429" fmla="*/ 676099 h 1602280"/>
                  <a:gd name="connsiteX430" fmla="*/ 143726 w 524145"/>
                  <a:gd name="connsiteY430" fmla="*/ 669441 h 1602280"/>
                  <a:gd name="connsiteX431" fmla="*/ 148720 w 524145"/>
                  <a:gd name="connsiteY431" fmla="*/ 662094 h 1602280"/>
                  <a:gd name="connsiteX432" fmla="*/ 150028 w 524145"/>
                  <a:gd name="connsiteY432" fmla="*/ 648433 h 1602280"/>
                  <a:gd name="connsiteX433" fmla="*/ 149236 w 524145"/>
                  <a:gd name="connsiteY433" fmla="*/ 641775 h 1602280"/>
                  <a:gd name="connsiteX434" fmla="*/ 146343 w 524145"/>
                  <a:gd name="connsiteY434" fmla="*/ 642119 h 1602280"/>
                  <a:gd name="connsiteX435" fmla="*/ 141349 w 524145"/>
                  <a:gd name="connsiteY435" fmla="*/ 649466 h 1602280"/>
                  <a:gd name="connsiteX436" fmla="*/ 142934 w 524145"/>
                  <a:gd name="connsiteY436" fmla="*/ 662782 h 1602280"/>
                  <a:gd name="connsiteX437" fmla="*/ 140041 w 524145"/>
                  <a:gd name="connsiteY437" fmla="*/ 663127 h 1602280"/>
                  <a:gd name="connsiteX438" fmla="*/ 135047 w 524145"/>
                  <a:gd name="connsiteY438" fmla="*/ 670474 h 1602280"/>
                  <a:gd name="connsiteX439" fmla="*/ 132154 w 524145"/>
                  <a:gd name="connsiteY439" fmla="*/ 670818 h 1602280"/>
                  <a:gd name="connsiteX440" fmla="*/ 130053 w 524145"/>
                  <a:gd name="connsiteY440" fmla="*/ 677820 h 1602280"/>
                  <a:gd name="connsiteX441" fmla="*/ 129261 w 524145"/>
                  <a:gd name="connsiteY441" fmla="*/ 671162 h 1602280"/>
                  <a:gd name="connsiteX442" fmla="*/ 128468 w 524145"/>
                  <a:gd name="connsiteY442" fmla="*/ 664504 h 1602280"/>
                  <a:gd name="connsiteX443" fmla="*/ 131361 w 524145"/>
                  <a:gd name="connsiteY443" fmla="*/ 664160 h 1602280"/>
                  <a:gd name="connsiteX444" fmla="*/ 132669 w 524145"/>
                  <a:gd name="connsiteY444" fmla="*/ 650499 h 1602280"/>
                  <a:gd name="connsiteX445" fmla="*/ 136078 w 524145"/>
                  <a:gd name="connsiteY445" fmla="*/ 629835 h 1602280"/>
                  <a:gd name="connsiteX446" fmla="*/ 138971 w 524145"/>
                  <a:gd name="connsiteY446" fmla="*/ 629491 h 1602280"/>
                  <a:gd name="connsiteX447" fmla="*/ 138179 w 524145"/>
                  <a:gd name="connsiteY447" fmla="*/ 622833 h 1602280"/>
                  <a:gd name="connsiteX448" fmla="*/ 142380 w 524145"/>
                  <a:gd name="connsiteY448" fmla="*/ 608828 h 1602280"/>
                  <a:gd name="connsiteX449" fmla="*/ 145273 w 524145"/>
                  <a:gd name="connsiteY449" fmla="*/ 608483 h 1602280"/>
                  <a:gd name="connsiteX450" fmla="*/ 150267 w 524145"/>
                  <a:gd name="connsiteY450" fmla="*/ 601136 h 1602280"/>
                  <a:gd name="connsiteX451" fmla="*/ 149475 w 524145"/>
                  <a:gd name="connsiteY451" fmla="*/ 594478 h 1602280"/>
                  <a:gd name="connsiteX452" fmla="*/ 150783 w 524145"/>
                  <a:gd name="connsiteY452" fmla="*/ 580817 h 1602280"/>
                  <a:gd name="connsiteX453" fmla="*/ 149990 w 524145"/>
                  <a:gd name="connsiteY453" fmla="*/ 574159 h 1602280"/>
                  <a:gd name="connsiteX454" fmla="*/ 147097 w 524145"/>
                  <a:gd name="connsiteY454" fmla="*/ 574503 h 1602280"/>
                  <a:gd name="connsiteX455" fmla="*/ 142104 w 524145"/>
                  <a:gd name="connsiteY455" fmla="*/ 581850 h 1602280"/>
                  <a:gd name="connsiteX456" fmla="*/ 143688 w 524145"/>
                  <a:gd name="connsiteY456" fmla="*/ 595167 h 1602280"/>
                  <a:gd name="connsiteX457" fmla="*/ 140795 w 524145"/>
                  <a:gd name="connsiteY457" fmla="*/ 595511 h 1602280"/>
                  <a:gd name="connsiteX458" fmla="*/ 135009 w 524145"/>
                  <a:gd name="connsiteY458" fmla="*/ 596200 h 1602280"/>
                  <a:gd name="connsiteX459" fmla="*/ 133424 w 524145"/>
                  <a:gd name="connsiteY459" fmla="*/ 582883 h 1602280"/>
                  <a:gd name="connsiteX460" fmla="*/ 129739 w 524145"/>
                  <a:gd name="connsiteY460" fmla="*/ 576569 h 1602280"/>
                  <a:gd name="connsiteX461" fmla="*/ 130531 w 524145"/>
                  <a:gd name="connsiteY461" fmla="*/ 583228 h 1602280"/>
                  <a:gd name="connsiteX462" fmla="*/ 126330 w 524145"/>
                  <a:gd name="connsiteY462" fmla="*/ 597233 h 1602280"/>
                  <a:gd name="connsiteX463" fmla="*/ 124745 w 524145"/>
                  <a:gd name="connsiteY463" fmla="*/ 583916 h 1602280"/>
                  <a:gd name="connsiteX464" fmla="*/ 121852 w 524145"/>
                  <a:gd name="connsiteY464" fmla="*/ 584261 h 1602280"/>
                  <a:gd name="connsiteX465" fmla="*/ 121059 w 524145"/>
                  <a:gd name="connsiteY465" fmla="*/ 577602 h 1602280"/>
                  <a:gd name="connsiteX466" fmla="*/ 122367 w 524145"/>
                  <a:gd name="connsiteY466" fmla="*/ 563942 h 1602280"/>
                  <a:gd name="connsiteX467" fmla="*/ 121575 w 524145"/>
                  <a:gd name="connsiteY467" fmla="*/ 557284 h 1602280"/>
                  <a:gd name="connsiteX468" fmla="*/ 119990 w 524145"/>
                  <a:gd name="connsiteY468" fmla="*/ 543967 h 1602280"/>
                  <a:gd name="connsiteX469" fmla="*/ 119198 w 524145"/>
                  <a:gd name="connsiteY469" fmla="*/ 537309 h 1602280"/>
                  <a:gd name="connsiteX470" fmla="*/ 124984 w 524145"/>
                  <a:gd name="connsiteY470" fmla="*/ 536620 h 1602280"/>
                  <a:gd name="connsiteX471" fmla="*/ 127085 w 524145"/>
                  <a:gd name="connsiteY471" fmla="*/ 529617 h 1602280"/>
                  <a:gd name="connsiteX472" fmla="*/ 125500 w 524145"/>
                  <a:gd name="connsiteY472" fmla="*/ 516301 h 1602280"/>
                  <a:gd name="connsiteX473" fmla="*/ 124707 w 524145"/>
                  <a:gd name="connsiteY473" fmla="*/ 509643 h 1602280"/>
                  <a:gd name="connsiteX474" fmla="*/ 130493 w 524145"/>
                  <a:gd name="connsiteY474" fmla="*/ 508954 h 1602280"/>
                  <a:gd name="connsiteX475" fmla="*/ 128908 w 524145"/>
                  <a:gd name="connsiteY475" fmla="*/ 495638 h 1602280"/>
                  <a:gd name="connsiteX476" fmla="*/ 131802 w 524145"/>
                  <a:gd name="connsiteY476" fmla="*/ 495293 h 1602280"/>
                  <a:gd name="connsiteX477" fmla="*/ 131009 w 524145"/>
                  <a:gd name="connsiteY477" fmla="*/ 488635 h 1602280"/>
                  <a:gd name="connsiteX478" fmla="*/ 135210 w 524145"/>
                  <a:gd name="connsiteY478" fmla="*/ 474630 h 1602280"/>
                  <a:gd name="connsiteX479" fmla="*/ 134418 w 524145"/>
                  <a:gd name="connsiteY479" fmla="*/ 467972 h 1602280"/>
                  <a:gd name="connsiteX480" fmla="*/ 137311 w 524145"/>
                  <a:gd name="connsiteY480" fmla="*/ 467627 h 1602280"/>
                  <a:gd name="connsiteX481" fmla="*/ 136519 w 524145"/>
                  <a:gd name="connsiteY481" fmla="*/ 460969 h 1602280"/>
                  <a:gd name="connsiteX482" fmla="*/ 134934 w 524145"/>
                  <a:gd name="connsiteY482" fmla="*/ 447653 h 1602280"/>
                  <a:gd name="connsiteX483" fmla="*/ 137827 w 524145"/>
                  <a:gd name="connsiteY483" fmla="*/ 447308 h 1602280"/>
                  <a:gd name="connsiteX484" fmla="*/ 142821 w 524145"/>
                  <a:gd name="connsiteY484" fmla="*/ 439961 h 1602280"/>
                  <a:gd name="connsiteX485" fmla="*/ 141236 w 524145"/>
                  <a:gd name="connsiteY485" fmla="*/ 426645 h 1602280"/>
                  <a:gd name="connsiteX486" fmla="*/ 149915 w 524145"/>
                  <a:gd name="connsiteY486" fmla="*/ 425612 h 1602280"/>
                  <a:gd name="connsiteX487" fmla="*/ 149123 w 524145"/>
                  <a:gd name="connsiteY487" fmla="*/ 418954 h 1602280"/>
                  <a:gd name="connsiteX488" fmla="*/ 150431 w 524145"/>
                  <a:gd name="connsiteY488" fmla="*/ 405293 h 1602280"/>
                  <a:gd name="connsiteX489" fmla="*/ 152532 w 524145"/>
                  <a:gd name="connsiteY489" fmla="*/ 398290 h 1602280"/>
                  <a:gd name="connsiteX490" fmla="*/ 157525 w 524145"/>
                  <a:gd name="connsiteY490" fmla="*/ 390943 h 1602280"/>
                  <a:gd name="connsiteX491" fmla="*/ 160418 w 524145"/>
                  <a:gd name="connsiteY491" fmla="*/ 390599 h 1602280"/>
                  <a:gd name="connsiteX492" fmla="*/ 158834 w 524145"/>
                  <a:gd name="connsiteY492" fmla="*/ 377283 h 1602280"/>
                  <a:gd name="connsiteX493" fmla="*/ 163827 w 524145"/>
                  <a:gd name="connsiteY493" fmla="*/ 369936 h 1602280"/>
                  <a:gd name="connsiteX494" fmla="*/ 165136 w 524145"/>
                  <a:gd name="connsiteY494" fmla="*/ 356275 h 1602280"/>
                  <a:gd name="connsiteX495" fmla="*/ 170922 w 524145"/>
                  <a:gd name="connsiteY495" fmla="*/ 355586 h 1602280"/>
                  <a:gd name="connsiteX496" fmla="*/ 170129 w 524145"/>
                  <a:gd name="connsiteY496" fmla="*/ 348928 h 1602280"/>
                  <a:gd name="connsiteX497" fmla="*/ 173022 w 524145"/>
                  <a:gd name="connsiteY497" fmla="*/ 348584 h 1602280"/>
                  <a:gd name="connsiteX498" fmla="*/ 171437 w 524145"/>
                  <a:gd name="connsiteY498" fmla="*/ 335267 h 1602280"/>
                  <a:gd name="connsiteX499" fmla="*/ 173538 w 524145"/>
                  <a:gd name="connsiteY499" fmla="*/ 328264 h 1602280"/>
                  <a:gd name="connsiteX500" fmla="*/ 178532 w 524145"/>
                  <a:gd name="connsiteY500" fmla="*/ 320918 h 1602280"/>
                  <a:gd name="connsiteX501" fmla="*/ 187211 w 524145"/>
                  <a:gd name="connsiteY501" fmla="*/ 319885 h 1602280"/>
                  <a:gd name="connsiteX502" fmla="*/ 185626 w 524145"/>
                  <a:gd name="connsiteY502" fmla="*/ 306568 h 1602280"/>
                  <a:gd name="connsiteX503" fmla="*/ 187727 w 524145"/>
                  <a:gd name="connsiteY503" fmla="*/ 299565 h 1602280"/>
                  <a:gd name="connsiteX504" fmla="*/ 193513 w 524145"/>
                  <a:gd name="connsiteY504" fmla="*/ 298877 h 1602280"/>
                  <a:gd name="connsiteX505" fmla="*/ 191928 w 524145"/>
                  <a:gd name="connsiteY505" fmla="*/ 285560 h 1602280"/>
                  <a:gd name="connsiteX506" fmla="*/ 186142 w 524145"/>
                  <a:gd name="connsiteY506" fmla="*/ 286249 h 1602280"/>
                  <a:gd name="connsiteX507" fmla="*/ 191136 w 524145"/>
                  <a:gd name="connsiteY507" fmla="*/ 278902 h 1602280"/>
                  <a:gd name="connsiteX508" fmla="*/ 194029 w 524145"/>
                  <a:gd name="connsiteY508" fmla="*/ 278558 h 1602280"/>
                  <a:gd name="connsiteX509" fmla="*/ 196922 w 524145"/>
                  <a:gd name="connsiteY509" fmla="*/ 278213 h 1602280"/>
                  <a:gd name="connsiteX510" fmla="*/ 201916 w 524145"/>
                  <a:gd name="connsiteY510" fmla="*/ 270867 h 1602280"/>
                  <a:gd name="connsiteX511" fmla="*/ 204809 w 524145"/>
                  <a:gd name="connsiteY511" fmla="*/ 270522 h 1602280"/>
                  <a:gd name="connsiteX512" fmla="*/ 203224 w 524145"/>
                  <a:gd name="connsiteY512" fmla="*/ 257206 h 1602280"/>
                  <a:gd name="connsiteX513" fmla="*/ 208218 w 524145"/>
                  <a:gd name="connsiteY513" fmla="*/ 249859 h 1602280"/>
                  <a:gd name="connsiteX514" fmla="*/ 206633 w 524145"/>
                  <a:gd name="connsiteY514" fmla="*/ 236542 h 1602280"/>
                  <a:gd name="connsiteX515" fmla="*/ 209526 w 524145"/>
                  <a:gd name="connsiteY515" fmla="*/ 236198 h 1602280"/>
                  <a:gd name="connsiteX516" fmla="*/ 204256 w 524145"/>
                  <a:gd name="connsiteY516" fmla="*/ 216568 h 1602280"/>
                  <a:gd name="connsiteX517" fmla="*/ 203463 w 524145"/>
                  <a:gd name="connsiteY517" fmla="*/ 209909 h 1602280"/>
                  <a:gd name="connsiteX518" fmla="*/ 206356 w 524145"/>
                  <a:gd name="connsiteY518" fmla="*/ 209565 h 1602280"/>
                  <a:gd name="connsiteX519" fmla="*/ 212143 w 524145"/>
                  <a:gd name="connsiteY519" fmla="*/ 208876 h 1602280"/>
                  <a:gd name="connsiteX520" fmla="*/ 215036 w 524145"/>
                  <a:gd name="connsiteY520" fmla="*/ 208532 h 1602280"/>
                  <a:gd name="connsiteX521" fmla="*/ 214243 w 524145"/>
                  <a:gd name="connsiteY521" fmla="*/ 201874 h 1602280"/>
                  <a:gd name="connsiteX522" fmla="*/ 212658 w 524145"/>
                  <a:gd name="connsiteY522" fmla="*/ 188557 h 1602280"/>
                  <a:gd name="connsiteX523" fmla="*/ 215551 w 524145"/>
                  <a:gd name="connsiteY523" fmla="*/ 188213 h 1602280"/>
                  <a:gd name="connsiteX524" fmla="*/ 220545 w 524145"/>
                  <a:gd name="connsiteY524" fmla="*/ 180866 h 1602280"/>
                  <a:gd name="connsiteX525" fmla="*/ 218960 w 524145"/>
                  <a:gd name="connsiteY525" fmla="*/ 167550 h 1602280"/>
                  <a:gd name="connsiteX526" fmla="*/ 221853 w 524145"/>
                  <a:gd name="connsiteY526" fmla="*/ 167205 h 1602280"/>
                  <a:gd name="connsiteX527" fmla="*/ 221061 w 524145"/>
                  <a:gd name="connsiteY527" fmla="*/ 160547 h 1602280"/>
                  <a:gd name="connsiteX528" fmla="*/ 226847 w 524145"/>
                  <a:gd name="connsiteY528" fmla="*/ 159858 h 1602280"/>
                  <a:gd name="connsiteX529" fmla="*/ 229740 w 524145"/>
                  <a:gd name="connsiteY529" fmla="*/ 159514 h 1602280"/>
                  <a:gd name="connsiteX530" fmla="*/ 235527 w 524145"/>
                  <a:gd name="connsiteY530" fmla="*/ 158825 h 1602280"/>
                  <a:gd name="connsiteX531" fmla="*/ 233942 w 524145"/>
                  <a:gd name="connsiteY531" fmla="*/ 145509 h 1602280"/>
                  <a:gd name="connsiteX532" fmla="*/ 236042 w 524145"/>
                  <a:gd name="connsiteY532" fmla="*/ 138506 h 1602280"/>
                  <a:gd name="connsiteX533" fmla="*/ 235250 w 524145"/>
                  <a:gd name="connsiteY533" fmla="*/ 131848 h 1602280"/>
                  <a:gd name="connsiteX534" fmla="*/ 238143 w 524145"/>
                  <a:gd name="connsiteY534" fmla="*/ 131504 h 1602280"/>
                  <a:gd name="connsiteX535" fmla="*/ 236558 w 524145"/>
                  <a:gd name="connsiteY535" fmla="*/ 118187 h 1602280"/>
                  <a:gd name="connsiteX536" fmla="*/ 242344 w 524145"/>
                  <a:gd name="connsiteY536" fmla="*/ 117499 h 1602280"/>
                  <a:gd name="connsiteX537" fmla="*/ 244445 w 524145"/>
                  <a:gd name="connsiteY537" fmla="*/ 110496 h 1602280"/>
                  <a:gd name="connsiteX538" fmla="*/ 242860 w 524145"/>
                  <a:gd name="connsiteY538" fmla="*/ 97179 h 1602280"/>
                  <a:gd name="connsiteX539" fmla="*/ 248646 w 524145"/>
                  <a:gd name="connsiteY539" fmla="*/ 96491 h 1602280"/>
                  <a:gd name="connsiteX540" fmla="*/ 247854 w 524145"/>
                  <a:gd name="connsiteY540" fmla="*/ 89832 h 1602280"/>
                  <a:gd name="connsiteX541" fmla="*/ 249162 w 524145"/>
                  <a:gd name="connsiteY541" fmla="*/ 76172 h 1602280"/>
                  <a:gd name="connsiteX542" fmla="*/ 250747 w 524145"/>
                  <a:gd name="connsiteY542" fmla="*/ 89488 h 1602280"/>
                  <a:gd name="connsiteX543" fmla="*/ 257049 w 524145"/>
                  <a:gd name="connsiteY543" fmla="*/ 68480 h 1602280"/>
                  <a:gd name="connsiteX544" fmla="*/ 264936 w 524145"/>
                  <a:gd name="connsiteY544" fmla="*/ 60789 h 1602280"/>
                  <a:gd name="connsiteX545" fmla="*/ 263351 w 524145"/>
                  <a:gd name="connsiteY545" fmla="*/ 47473 h 1602280"/>
                  <a:gd name="connsiteX546" fmla="*/ 272030 w 524145"/>
                  <a:gd name="connsiteY546" fmla="*/ 46440 h 1602280"/>
                  <a:gd name="connsiteX547" fmla="*/ 274131 w 524145"/>
                  <a:gd name="connsiteY547" fmla="*/ 39437 h 1602280"/>
                  <a:gd name="connsiteX548" fmla="*/ 277024 w 524145"/>
                  <a:gd name="connsiteY548" fmla="*/ 39093 h 1602280"/>
                  <a:gd name="connsiteX549" fmla="*/ 282810 w 524145"/>
                  <a:gd name="connsiteY549" fmla="*/ 38404 h 1602280"/>
                  <a:gd name="connsiteX550" fmla="*/ 286496 w 524145"/>
                  <a:gd name="connsiteY550" fmla="*/ 44718 h 1602280"/>
                  <a:gd name="connsiteX551" fmla="*/ 285703 w 524145"/>
                  <a:gd name="connsiteY551" fmla="*/ 38060 h 1602280"/>
                  <a:gd name="connsiteX552" fmla="*/ 284119 w 524145"/>
                  <a:gd name="connsiteY552" fmla="*/ 24743 h 1602280"/>
                  <a:gd name="connsiteX553" fmla="*/ 289905 w 524145"/>
                  <a:gd name="connsiteY553" fmla="*/ 24055 h 1602280"/>
                  <a:gd name="connsiteX554" fmla="*/ 292798 w 524145"/>
                  <a:gd name="connsiteY554" fmla="*/ 23710 h 1602280"/>
                  <a:gd name="connsiteX555" fmla="*/ 298584 w 524145"/>
                  <a:gd name="connsiteY555" fmla="*/ 23022 h 1602280"/>
                  <a:gd name="connsiteX556" fmla="*/ 297792 w 524145"/>
                  <a:gd name="connsiteY556" fmla="*/ 16363 h 1602280"/>
                  <a:gd name="connsiteX557" fmla="*/ 300685 w 524145"/>
                  <a:gd name="connsiteY557" fmla="*/ 16019 h 1602280"/>
                  <a:gd name="connsiteX558" fmla="*/ 303578 w 524145"/>
                  <a:gd name="connsiteY558" fmla="*/ 15675 h 1602280"/>
                  <a:gd name="connsiteX559" fmla="*/ 309364 w 524145"/>
                  <a:gd name="connsiteY559" fmla="*/ 14986 h 1602280"/>
                  <a:gd name="connsiteX560" fmla="*/ 307779 w 524145"/>
                  <a:gd name="connsiteY560" fmla="*/ 1670 h 1602280"/>
                  <a:gd name="connsiteX561" fmla="*/ 310672 w 524145"/>
                  <a:gd name="connsiteY561" fmla="*/ 1325 h 1602280"/>
                  <a:gd name="connsiteX562" fmla="*/ 312257 w 524145"/>
                  <a:gd name="connsiteY562" fmla="*/ 14642 h 1602280"/>
                  <a:gd name="connsiteX563" fmla="*/ 318044 w 524145"/>
                  <a:gd name="connsiteY563" fmla="*/ 13953 h 1602280"/>
                  <a:gd name="connsiteX564" fmla="*/ 320937 w 524145"/>
                  <a:gd name="connsiteY564" fmla="*/ 13609 h 1602280"/>
                  <a:gd name="connsiteX565" fmla="*/ 319352 w 524145"/>
                  <a:gd name="connsiteY565" fmla="*/ 292 h 1602280"/>
                  <a:gd name="connsiteX566" fmla="*/ 321813 w 524145"/>
                  <a:gd name="connsiteY566" fmla="*/ 0 h 160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</a:cxnLst>
                <a:rect l="l" t="t" r="r" b="b"/>
                <a:pathLst>
                  <a:path w="524145" h="1602280">
                    <a:moveTo>
                      <a:pt x="321813" y="0"/>
                    </a:moveTo>
                    <a:lnTo>
                      <a:pt x="345721" y="17707"/>
                    </a:lnTo>
                    <a:cubicBezTo>
                      <a:pt x="394775" y="46758"/>
                      <a:pt x="445892" y="69618"/>
                      <a:pt x="470022" y="105813"/>
                    </a:cubicBezTo>
                    <a:cubicBezTo>
                      <a:pt x="518282" y="178203"/>
                      <a:pt x="527172" y="268373"/>
                      <a:pt x="523362" y="326793"/>
                    </a:cubicBezTo>
                    <a:cubicBezTo>
                      <a:pt x="519552" y="385213"/>
                      <a:pt x="452242" y="402993"/>
                      <a:pt x="447162" y="456333"/>
                    </a:cubicBezTo>
                    <a:cubicBezTo>
                      <a:pt x="443352" y="496338"/>
                      <a:pt x="436685" y="538486"/>
                      <a:pt x="459306" y="590814"/>
                    </a:cubicBezTo>
                    <a:lnTo>
                      <a:pt x="462853" y="596732"/>
                    </a:lnTo>
                    <a:lnTo>
                      <a:pt x="458800" y="604930"/>
                    </a:lnTo>
                    <a:lnTo>
                      <a:pt x="453806" y="612277"/>
                    </a:lnTo>
                    <a:lnTo>
                      <a:pt x="450913" y="612622"/>
                    </a:lnTo>
                    <a:lnTo>
                      <a:pt x="452498" y="625938"/>
                    </a:lnTo>
                    <a:lnTo>
                      <a:pt x="449605" y="626282"/>
                    </a:lnTo>
                    <a:lnTo>
                      <a:pt x="443819" y="626971"/>
                    </a:lnTo>
                    <a:lnTo>
                      <a:pt x="436724" y="641321"/>
                    </a:lnTo>
                    <a:lnTo>
                      <a:pt x="427529" y="662673"/>
                    </a:lnTo>
                    <a:lnTo>
                      <a:pt x="424636" y="663017"/>
                    </a:lnTo>
                    <a:lnTo>
                      <a:pt x="426221" y="676334"/>
                    </a:lnTo>
                    <a:lnTo>
                      <a:pt x="421227" y="683680"/>
                    </a:lnTo>
                    <a:lnTo>
                      <a:pt x="419126" y="690683"/>
                    </a:lnTo>
                    <a:lnTo>
                      <a:pt x="413340" y="691372"/>
                    </a:lnTo>
                    <a:lnTo>
                      <a:pt x="410447" y="691716"/>
                    </a:lnTo>
                    <a:lnTo>
                      <a:pt x="409139" y="705377"/>
                    </a:lnTo>
                    <a:lnTo>
                      <a:pt x="409931" y="712035"/>
                    </a:lnTo>
                    <a:lnTo>
                      <a:pt x="404145" y="712724"/>
                    </a:lnTo>
                    <a:lnTo>
                      <a:pt x="405730" y="726040"/>
                    </a:lnTo>
                    <a:lnTo>
                      <a:pt x="402837" y="726385"/>
                    </a:lnTo>
                    <a:lnTo>
                      <a:pt x="397051" y="727073"/>
                    </a:lnTo>
                    <a:lnTo>
                      <a:pt x="397843" y="733732"/>
                    </a:lnTo>
                    <a:lnTo>
                      <a:pt x="394950" y="734076"/>
                    </a:lnTo>
                    <a:lnTo>
                      <a:pt x="389164" y="734765"/>
                    </a:lnTo>
                    <a:lnTo>
                      <a:pt x="387855" y="748425"/>
                    </a:lnTo>
                    <a:lnTo>
                      <a:pt x="384962" y="748770"/>
                    </a:lnTo>
                    <a:lnTo>
                      <a:pt x="385755" y="755428"/>
                    </a:lnTo>
                    <a:lnTo>
                      <a:pt x="386547" y="762086"/>
                    </a:lnTo>
                    <a:lnTo>
                      <a:pt x="382346" y="776091"/>
                    </a:lnTo>
                    <a:lnTo>
                      <a:pt x="380245" y="783094"/>
                    </a:lnTo>
                    <a:lnTo>
                      <a:pt x="379453" y="776436"/>
                    </a:lnTo>
                    <a:lnTo>
                      <a:pt x="377868" y="763119"/>
                    </a:lnTo>
                    <a:lnTo>
                      <a:pt x="373667" y="777124"/>
                    </a:lnTo>
                    <a:lnTo>
                      <a:pt x="371566" y="784127"/>
                    </a:lnTo>
                    <a:lnTo>
                      <a:pt x="367365" y="798132"/>
                    </a:lnTo>
                    <a:lnTo>
                      <a:pt x="362371" y="805479"/>
                    </a:lnTo>
                    <a:lnTo>
                      <a:pt x="358962" y="826142"/>
                    </a:lnTo>
                    <a:lnTo>
                      <a:pt x="356069" y="826487"/>
                    </a:lnTo>
                    <a:lnTo>
                      <a:pt x="350283" y="827175"/>
                    </a:lnTo>
                    <a:lnTo>
                      <a:pt x="351075" y="833834"/>
                    </a:lnTo>
                    <a:lnTo>
                      <a:pt x="356861" y="833145"/>
                    </a:lnTo>
                    <a:lnTo>
                      <a:pt x="358446" y="846461"/>
                    </a:lnTo>
                    <a:lnTo>
                      <a:pt x="352660" y="847150"/>
                    </a:lnTo>
                    <a:lnTo>
                      <a:pt x="350559" y="854153"/>
                    </a:lnTo>
                    <a:lnTo>
                      <a:pt x="346358" y="868158"/>
                    </a:lnTo>
                    <a:lnTo>
                      <a:pt x="343465" y="868502"/>
                    </a:lnTo>
                    <a:lnTo>
                      <a:pt x="341880" y="855186"/>
                    </a:lnTo>
                    <a:lnTo>
                      <a:pt x="320081" y="918553"/>
                    </a:lnTo>
                    <a:lnTo>
                      <a:pt x="302483" y="967916"/>
                    </a:lnTo>
                    <a:lnTo>
                      <a:pt x="279891" y="1024625"/>
                    </a:lnTo>
                    <a:lnTo>
                      <a:pt x="260193" y="1080990"/>
                    </a:lnTo>
                    <a:lnTo>
                      <a:pt x="229199" y="1165709"/>
                    </a:lnTo>
                    <a:lnTo>
                      <a:pt x="224997" y="1179715"/>
                    </a:lnTo>
                    <a:lnTo>
                      <a:pt x="222897" y="1186717"/>
                    </a:lnTo>
                    <a:lnTo>
                      <a:pt x="224482" y="1200034"/>
                    </a:lnTo>
                    <a:lnTo>
                      <a:pt x="221589" y="1200378"/>
                    </a:lnTo>
                    <a:lnTo>
                      <a:pt x="222381" y="1207036"/>
                    </a:lnTo>
                    <a:lnTo>
                      <a:pt x="223966" y="1220353"/>
                    </a:lnTo>
                    <a:lnTo>
                      <a:pt x="218972" y="1227700"/>
                    </a:lnTo>
                    <a:lnTo>
                      <a:pt x="219765" y="1234358"/>
                    </a:lnTo>
                    <a:lnTo>
                      <a:pt x="216079" y="1228044"/>
                    </a:lnTo>
                    <a:lnTo>
                      <a:pt x="210293" y="1228733"/>
                    </a:lnTo>
                    <a:lnTo>
                      <a:pt x="216872" y="1234702"/>
                    </a:lnTo>
                    <a:lnTo>
                      <a:pt x="212670" y="1248707"/>
                    </a:lnTo>
                    <a:lnTo>
                      <a:pt x="211085" y="1235391"/>
                    </a:lnTo>
                    <a:lnTo>
                      <a:pt x="208192" y="1235735"/>
                    </a:lnTo>
                    <a:lnTo>
                      <a:pt x="207400" y="1229077"/>
                    </a:lnTo>
                    <a:lnTo>
                      <a:pt x="202406" y="1236424"/>
                    </a:lnTo>
                    <a:lnTo>
                      <a:pt x="201098" y="1250085"/>
                    </a:lnTo>
                    <a:lnTo>
                      <a:pt x="201890" y="1256743"/>
                    </a:lnTo>
                    <a:lnTo>
                      <a:pt x="200582" y="1270404"/>
                    </a:lnTo>
                    <a:lnTo>
                      <a:pt x="194796" y="1271092"/>
                    </a:lnTo>
                    <a:lnTo>
                      <a:pt x="192695" y="1278095"/>
                    </a:lnTo>
                    <a:lnTo>
                      <a:pt x="185601" y="1292445"/>
                    </a:lnTo>
                    <a:lnTo>
                      <a:pt x="179814" y="1293133"/>
                    </a:lnTo>
                    <a:lnTo>
                      <a:pt x="177714" y="1300136"/>
                    </a:lnTo>
                    <a:lnTo>
                      <a:pt x="174821" y="1300480"/>
                    </a:lnTo>
                    <a:lnTo>
                      <a:pt x="175613" y="1307138"/>
                    </a:lnTo>
                    <a:lnTo>
                      <a:pt x="180091" y="1320111"/>
                    </a:lnTo>
                    <a:lnTo>
                      <a:pt x="177198" y="1320455"/>
                    </a:lnTo>
                    <a:lnTo>
                      <a:pt x="171412" y="1321144"/>
                    </a:lnTo>
                    <a:lnTo>
                      <a:pt x="172204" y="1327802"/>
                    </a:lnTo>
                    <a:lnTo>
                      <a:pt x="168519" y="1321488"/>
                    </a:lnTo>
                    <a:lnTo>
                      <a:pt x="169311" y="1328146"/>
                    </a:lnTo>
                    <a:lnTo>
                      <a:pt x="165110" y="1342151"/>
                    </a:lnTo>
                    <a:lnTo>
                      <a:pt x="163009" y="1349154"/>
                    </a:lnTo>
                    <a:lnTo>
                      <a:pt x="164594" y="1362470"/>
                    </a:lnTo>
                    <a:lnTo>
                      <a:pt x="167487" y="1362126"/>
                    </a:lnTo>
                    <a:lnTo>
                      <a:pt x="165902" y="1348809"/>
                    </a:lnTo>
                    <a:lnTo>
                      <a:pt x="171688" y="1348121"/>
                    </a:lnTo>
                    <a:lnTo>
                      <a:pt x="173273" y="1361437"/>
                    </a:lnTo>
                    <a:lnTo>
                      <a:pt x="168280" y="1368784"/>
                    </a:lnTo>
                    <a:lnTo>
                      <a:pt x="166179" y="1375787"/>
                    </a:lnTo>
                    <a:lnTo>
                      <a:pt x="160393" y="1376475"/>
                    </a:lnTo>
                    <a:lnTo>
                      <a:pt x="161978" y="1389792"/>
                    </a:lnTo>
                    <a:lnTo>
                      <a:pt x="159877" y="1396795"/>
                    </a:lnTo>
                    <a:lnTo>
                      <a:pt x="152782" y="1411144"/>
                    </a:lnTo>
                    <a:lnTo>
                      <a:pt x="150682" y="1418147"/>
                    </a:lnTo>
                    <a:lnTo>
                      <a:pt x="145688" y="1425494"/>
                    </a:lnTo>
                    <a:lnTo>
                      <a:pt x="147273" y="1438810"/>
                    </a:lnTo>
                    <a:lnTo>
                      <a:pt x="145172" y="1445813"/>
                    </a:lnTo>
                    <a:lnTo>
                      <a:pt x="138594" y="1439843"/>
                    </a:lnTo>
                    <a:lnTo>
                      <a:pt x="139386" y="1446501"/>
                    </a:lnTo>
                    <a:lnTo>
                      <a:pt x="138078" y="1460162"/>
                    </a:lnTo>
                    <a:lnTo>
                      <a:pt x="135977" y="1467165"/>
                    </a:lnTo>
                    <a:lnTo>
                      <a:pt x="130191" y="1467853"/>
                    </a:lnTo>
                    <a:lnTo>
                      <a:pt x="131776" y="1481170"/>
                    </a:lnTo>
                    <a:lnTo>
                      <a:pt x="128883" y="1481514"/>
                    </a:lnTo>
                    <a:lnTo>
                      <a:pt x="129675" y="1488172"/>
                    </a:lnTo>
                    <a:lnTo>
                      <a:pt x="123889" y="1488861"/>
                    </a:lnTo>
                    <a:lnTo>
                      <a:pt x="121788" y="1495864"/>
                    </a:lnTo>
                    <a:lnTo>
                      <a:pt x="118895" y="1496208"/>
                    </a:lnTo>
                    <a:lnTo>
                      <a:pt x="115486" y="1516871"/>
                    </a:lnTo>
                    <a:lnTo>
                      <a:pt x="114178" y="1530532"/>
                    </a:lnTo>
                    <a:lnTo>
                      <a:pt x="106291" y="1538223"/>
                    </a:lnTo>
                    <a:lnTo>
                      <a:pt x="102090" y="1552229"/>
                    </a:lnTo>
                    <a:lnTo>
                      <a:pt x="97612" y="1539256"/>
                    </a:lnTo>
                    <a:lnTo>
                      <a:pt x="94719" y="1539601"/>
                    </a:lnTo>
                    <a:lnTo>
                      <a:pt x="96304" y="1552917"/>
                    </a:lnTo>
                    <a:lnTo>
                      <a:pt x="90517" y="1553606"/>
                    </a:lnTo>
                    <a:lnTo>
                      <a:pt x="91310" y="1560264"/>
                    </a:lnTo>
                    <a:lnTo>
                      <a:pt x="97096" y="1559575"/>
                    </a:lnTo>
                    <a:lnTo>
                      <a:pt x="99989" y="1559231"/>
                    </a:lnTo>
                    <a:lnTo>
                      <a:pt x="102882" y="1558887"/>
                    </a:lnTo>
                    <a:lnTo>
                      <a:pt x="100782" y="1565889"/>
                    </a:lnTo>
                    <a:lnTo>
                      <a:pt x="97888" y="1566234"/>
                    </a:lnTo>
                    <a:lnTo>
                      <a:pt x="92102" y="1566922"/>
                    </a:lnTo>
                    <a:lnTo>
                      <a:pt x="93687" y="1580239"/>
                    </a:lnTo>
                    <a:lnTo>
                      <a:pt x="90794" y="1580583"/>
                    </a:lnTo>
                    <a:lnTo>
                      <a:pt x="89209" y="1567267"/>
                    </a:lnTo>
                    <a:lnTo>
                      <a:pt x="83423" y="1567955"/>
                    </a:lnTo>
                    <a:lnTo>
                      <a:pt x="82115" y="1581616"/>
                    </a:lnTo>
                    <a:lnTo>
                      <a:pt x="82907" y="1588274"/>
                    </a:lnTo>
                    <a:lnTo>
                      <a:pt x="77121" y="1588963"/>
                    </a:lnTo>
                    <a:lnTo>
                      <a:pt x="78706" y="1602280"/>
                    </a:lnTo>
                    <a:lnTo>
                      <a:pt x="76328" y="1582305"/>
                    </a:lnTo>
                    <a:lnTo>
                      <a:pt x="80530" y="1568300"/>
                    </a:lnTo>
                    <a:lnTo>
                      <a:pt x="79737" y="1561642"/>
                    </a:lnTo>
                    <a:lnTo>
                      <a:pt x="82630" y="1561297"/>
                    </a:lnTo>
                    <a:lnTo>
                      <a:pt x="88417" y="1560609"/>
                    </a:lnTo>
                    <a:lnTo>
                      <a:pt x="87624" y="1553950"/>
                    </a:lnTo>
                    <a:lnTo>
                      <a:pt x="88932" y="1540289"/>
                    </a:lnTo>
                    <a:lnTo>
                      <a:pt x="88140" y="1533631"/>
                    </a:lnTo>
                    <a:lnTo>
                      <a:pt x="86555" y="1520315"/>
                    </a:lnTo>
                    <a:lnTo>
                      <a:pt x="91549" y="1512968"/>
                    </a:lnTo>
                    <a:lnTo>
                      <a:pt x="89964" y="1499651"/>
                    </a:lnTo>
                    <a:lnTo>
                      <a:pt x="89171" y="1492993"/>
                    </a:lnTo>
                    <a:lnTo>
                      <a:pt x="92065" y="1492649"/>
                    </a:lnTo>
                    <a:lnTo>
                      <a:pt x="91272" y="1485991"/>
                    </a:lnTo>
                    <a:lnTo>
                      <a:pt x="94165" y="1485646"/>
                    </a:lnTo>
                    <a:lnTo>
                      <a:pt x="102845" y="1484613"/>
                    </a:lnTo>
                    <a:lnTo>
                      <a:pt x="108631" y="1483924"/>
                    </a:lnTo>
                    <a:lnTo>
                      <a:pt x="107046" y="1470608"/>
                    </a:lnTo>
                    <a:lnTo>
                      <a:pt x="109939" y="1470264"/>
                    </a:lnTo>
                    <a:lnTo>
                      <a:pt x="115725" y="1469575"/>
                    </a:lnTo>
                    <a:lnTo>
                      <a:pt x="114933" y="1462917"/>
                    </a:lnTo>
                    <a:lnTo>
                      <a:pt x="117826" y="1462572"/>
                    </a:lnTo>
                    <a:lnTo>
                      <a:pt x="116241" y="1449256"/>
                    </a:lnTo>
                    <a:lnTo>
                      <a:pt x="113348" y="1449600"/>
                    </a:lnTo>
                    <a:lnTo>
                      <a:pt x="109147" y="1463605"/>
                    </a:lnTo>
                    <a:lnTo>
                      <a:pt x="104669" y="1450633"/>
                    </a:lnTo>
                    <a:lnTo>
                      <a:pt x="106769" y="1443631"/>
                    </a:lnTo>
                    <a:lnTo>
                      <a:pt x="105184" y="1430314"/>
                    </a:lnTo>
                    <a:lnTo>
                      <a:pt x="110970" y="1429626"/>
                    </a:lnTo>
                    <a:lnTo>
                      <a:pt x="110178" y="1422967"/>
                    </a:lnTo>
                    <a:lnTo>
                      <a:pt x="109386" y="1416309"/>
                    </a:lnTo>
                    <a:lnTo>
                      <a:pt x="104392" y="1423656"/>
                    </a:lnTo>
                    <a:lnTo>
                      <a:pt x="102291" y="1430659"/>
                    </a:lnTo>
                    <a:lnTo>
                      <a:pt x="98090" y="1444664"/>
                    </a:lnTo>
                    <a:lnTo>
                      <a:pt x="95197" y="1445008"/>
                    </a:lnTo>
                    <a:lnTo>
                      <a:pt x="93612" y="1431692"/>
                    </a:lnTo>
                    <a:lnTo>
                      <a:pt x="96505" y="1431347"/>
                    </a:lnTo>
                    <a:lnTo>
                      <a:pt x="101499" y="1424000"/>
                    </a:lnTo>
                    <a:lnTo>
                      <a:pt x="100706" y="1417342"/>
                    </a:lnTo>
                    <a:lnTo>
                      <a:pt x="103599" y="1416998"/>
                    </a:lnTo>
                    <a:lnTo>
                      <a:pt x="102014" y="1403681"/>
                    </a:lnTo>
                    <a:lnTo>
                      <a:pt x="101222" y="1397023"/>
                    </a:lnTo>
                    <a:lnTo>
                      <a:pt x="105423" y="1383018"/>
                    </a:lnTo>
                    <a:lnTo>
                      <a:pt x="104631" y="1376360"/>
                    </a:lnTo>
                    <a:lnTo>
                      <a:pt x="98845" y="1377048"/>
                    </a:lnTo>
                    <a:lnTo>
                      <a:pt x="99637" y="1383707"/>
                    </a:lnTo>
                    <a:lnTo>
                      <a:pt x="98329" y="1397367"/>
                    </a:lnTo>
                    <a:lnTo>
                      <a:pt x="90442" y="1405059"/>
                    </a:lnTo>
                    <a:lnTo>
                      <a:pt x="84656" y="1405747"/>
                    </a:lnTo>
                    <a:lnTo>
                      <a:pt x="86241" y="1419064"/>
                    </a:lnTo>
                    <a:lnTo>
                      <a:pt x="87033" y="1425722"/>
                    </a:lnTo>
                    <a:lnTo>
                      <a:pt x="87825" y="1432380"/>
                    </a:lnTo>
                    <a:lnTo>
                      <a:pt x="84932" y="1432725"/>
                    </a:lnTo>
                    <a:lnTo>
                      <a:pt x="84140" y="1426066"/>
                    </a:lnTo>
                    <a:lnTo>
                      <a:pt x="81247" y="1426411"/>
                    </a:lnTo>
                    <a:lnTo>
                      <a:pt x="82039" y="1433069"/>
                    </a:lnTo>
                    <a:lnTo>
                      <a:pt x="76253" y="1433758"/>
                    </a:lnTo>
                    <a:lnTo>
                      <a:pt x="73360" y="1434102"/>
                    </a:lnTo>
                    <a:lnTo>
                      <a:pt x="75737" y="1454077"/>
                    </a:lnTo>
                    <a:lnTo>
                      <a:pt x="69951" y="1454765"/>
                    </a:lnTo>
                    <a:lnTo>
                      <a:pt x="63649" y="1475773"/>
                    </a:lnTo>
                    <a:lnTo>
                      <a:pt x="60756" y="1476117"/>
                    </a:lnTo>
                    <a:lnTo>
                      <a:pt x="59448" y="1489778"/>
                    </a:lnTo>
                    <a:lnTo>
                      <a:pt x="54454" y="1497125"/>
                    </a:lnTo>
                    <a:lnTo>
                      <a:pt x="55246" y="1503783"/>
                    </a:lnTo>
                    <a:lnTo>
                      <a:pt x="53938" y="1517444"/>
                    </a:lnTo>
                    <a:lnTo>
                      <a:pt x="46051" y="1525135"/>
                    </a:lnTo>
                    <a:lnTo>
                      <a:pt x="41850" y="1539141"/>
                    </a:lnTo>
                    <a:lnTo>
                      <a:pt x="39749" y="1546143"/>
                    </a:lnTo>
                    <a:lnTo>
                      <a:pt x="36856" y="1546488"/>
                    </a:lnTo>
                    <a:lnTo>
                      <a:pt x="38441" y="1559804"/>
                    </a:lnTo>
                    <a:lnTo>
                      <a:pt x="32655" y="1560493"/>
                    </a:lnTo>
                    <a:lnTo>
                      <a:pt x="28177" y="1547521"/>
                    </a:lnTo>
                    <a:lnTo>
                      <a:pt x="27384" y="1540862"/>
                    </a:lnTo>
                    <a:lnTo>
                      <a:pt x="31070" y="1547176"/>
                    </a:lnTo>
                    <a:lnTo>
                      <a:pt x="30277" y="1540518"/>
                    </a:lnTo>
                    <a:lnTo>
                      <a:pt x="27384" y="1540862"/>
                    </a:lnTo>
                    <a:lnTo>
                      <a:pt x="25799" y="1527546"/>
                    </a:lnTo>
                    <a:lnTo>
                      <a:pt x="20013" y="1528235"/>
                    </a:lnTo>
                    <a:lnTo>
                      <a:pt x="18705" y="1541895"/>
                    </a:lnTo>
                    <a:lnTo>
                      <a:pt x="13711" y="1549242"/>
                    </a:lnTo>
                    <a:lnTo>
                      <a:pt x="10818" y="1549587"/>
                    </a:lnTo>
                    <a:lnTo>
                      <a:pt x="10026" y="1542928"/>
                    </a:lnTo>
                    <a:lnTo>
                      <a:pt x="8441" y="1529612"/>
                    </a:lnTo>
                    <a:lnTo>
                      <a:pt x="11334" y="1529268"/>
                    </a:lnTo>
                    <a:lnTo>
                      <a:pt x="16328" y="1521921"/>
                    </a:lnTo>
                    <a:lnTo>
                      <a:pt x="17636" y="1508260"/>
                    </a:lnTo>
                    <a:lnTo>
                      <a:pt x="23422" y="1507571"/>
                    </a:lnTo>
                    <a:lnTo>
                      <a:pt x="22630" y="1500913"/>
                    </a:lnTo>
                    <a:lnTo>
                      <a:pt x="21837" y="1494255"/>
                    </a:lnTo>
                    <a:lnTo>
                      <a:pt x="24730" y="1493910"/>
                    </a:lnTo>
                    <a:lnTo>
                      <a:pt x="30516" y="1493222"/>
                    </a:lnTo>
                    <a:lnTo>
                      <a:pt x="28932" y="1479905"/>
                    </a:lnTo>
                    <a:lnTo>
                      <a:pt x="28139" y="1473247"/>
                    </a:lnTo>
                    <a:lnTo>
                      <a:pt x="22353" y="1473936"/>
                    </a:lnTo>
                    <a:lnTo>
                      <a:pt x="23145" y="1480594"/>
                    </a:lnTo>
                    <a:lnTo>
                      <a:pt x="20252" y="1480938"/>
                    </a:lnTo>
                    <a:lnTo>
                      <a:pt x="14466" y="1481627"/>
                    </a:lnTo>
                    <a:lnTo>
                      <a:pt x="16051" y="1494943"/>
                    </a:lnTo>
                    <a:lnTo>
                      <a:pt x="13158" y="1495288"/>
                    </a:lnTo>
                    <a:lnTo>
                      <a:pt x="8956" y="1509293"/>
                    </a:lnTo>
                    <a:lnTo>
                      <a:pt x="6063" y="1509637"/>
                    </a:lnTo>
                    <a:lnTo>
                      <a:pt x="2378" y="1503323"/>
                    </a:lnTo>
                    <a:lnTo>
                      <a:pt x="1585" y="1496665"/>
                    </a:lnTo>
                    <a:lnTo>
                      <a:pt x="0" y="1483349"/>
                    </a:lnTo>
                    <a:lnTo>
                      <a:pt x="4478" y="1496321"/>
                    </a:lnTo>
                    <a:lnTo>
                      <a:pt x="7371" y="1495976"/>
                    </a:lnTo>
                    <a:lnTo>
                      <a:pt x="11573" y="1481971"/>
                    </a:lnTo>
                    <a:lnTo>
                      <a:pt x="5787" y="1482660"/>
                    </a:lnTo>
                    <a:lnTo>
                      <a:pt x="4994" y="1476002"/>
                    </a:lnTo>
                    <a:lnTo>
                      <a:pt x="10780" y="1475313"/>
                    </a:lnTo>
                    <a:lnTo>
                      <a:pt x="9195" y="1461996"/>
                    </a:lnTo>
                    <a:lnTo>
                      <a:pt x="8403" y="1455338"/>
                    </a:lnTo>
                    <a:lnTo>
                      <a:pt x="3409" y="1462685"/>
                    </a:lnTo>
                    <a:lnTo>
                      <a:pt x="2617" y="1456027"/>
                    </a:lnTo>
                    <a:lnTo>
                      <a:pt x="1032" y="1442710"/>
                    </a:lnTo>
                    <a:lnTo>
                      <a:pt x="6818" y="1442022"/>
                    </a:lnTo>
                    <a:lnTo>
                      <a:pt x="8919" y="1435019"/>
                    </a:lnTo>
                    <a:lnTo>
                      <a:pt x="13912" y="1427672"/>
                    </a:lnTo>
                    <a:lnTo>
                      <a:pt x="14705" y="1434330"/>
                    </a:lnTo>
                    <a:lnTo>
                      <a:pt x="9711" y="1441677"/>
                    </a:lnTo>
                    <a:lnTo>
                      <a:pt x="11296" y="1454994"/>
                    </a:lnTo>
                    <a:lnTo>
                      <a:pt x="17082" y="1454305"/>
                    </a:lnTo>
                    <a:lnTo>
                      <a:pt x="18391" y="1440644"/>
                    </a:lnTo>
                    <a:lnTo>
                      <a:pt x="23384" y="1433297"/>
                    </a:lnTo>
                    <a:lnTo>
                      <a:pt x="26277" y="1432953"/>
                    </a:lnTo>
                    <a:lnTo>
                      <a:pt x="25485" y="1426295"/>
                    </a:lnTo>
                    <a:lnTo>
                      <a:pt x="28378" y="1425951"/>
                    </a:lnTo>
                    <a:lnTo>
                      <a:pt x="26793" y="1412634"/>
                    </a:lnTo>
                    <a:lnTo>
                      <a:pt x="31787" y="1405287"/>
                    </a:lnTo>
                    <a:lnTo>
                      <a:pt x="30202" y="1391971"/>
                    </a:lnTo>
                    <a:lnTo>
                      <a:pt x="32303" y="1384968"/>
                    </a:lnTo>
                    <a:lnTo>
                      <a:pt x="31510" y="1378310"/>
                    </a:lnTo>
                    <a:lnTo>
                      <a:pt x="37297" y="1377621"/>
                    </a:lnTo>
                    <a:lnTo>
                      <a:pt x="35712" y="1364305"/>
                    </a:lnTo>
                    <a:lnTo>
                      <a:pt x="38605" y="1363960"/>
                    </a:lnTo>
                    <a:lnTo>
                      <a:pt x="44391" y="1363272"/>
                    </a:lnTo>
                    <a:lnTo>
                      <a:pt x="43598" y="1356613"/>
                    </a:lnTo>
                    <a:lnTo>
                      <a:pt x="37812" y="1357302"/>
                    </a:lnTo>
                    <a:lnTo>
                      <a:pt x="34919" y="1357646"/>
                    </a:lnTo>
                    <a:lnTo>
                      <a:pt x="29133" y="1358335"/>
                    </a:lnTo>
                    <a:lnTo>
                      <a:pt x="29925" y="1364993"/>
                    </a:lnTo>
                    <a:lnTo>
                      <a:pt x="31510" y="1378310"/>
                    </a:lnTo>
                    <a:lnTo>
                      <a:pt x="28617" y="1378654"/>
                    </a:lnTo>
                    <a:lnTo>
                      <a:pt x="27032" y="1365338"/>
                    </a:lnTo>
                    <a:lnTo>
                      <a:pt x="21246" y="1366026"/>
                    </a:lnTo>
                    <a:lnTo>
                      <a:pt x="20454" y="1359368"/>
                    </a:lnTo>
                    <a:lnTo>
                      <a:pt x="18869" y="1346052"/>
                    </a:lnTo>
                    <a:lnTo>
                      <a:pt x="18076" y="1339393"/>
                    </a:lnTo>
                    <a:lnTo>
                      <a:pt x="23862" y="1338705"/>
                    </a:lnTo>
                    <a:lnTo>
                      <a:pt x="22277" y="1325388"/>
                    </a:lnTo>
                    <a:lnTo>
                      <a:pt x="24378" y="1318386"/>
                    </a:lnTo>
                    <a:lnTo>
                      <a:pt x="32265" y="1310694"/>
                    </a:lnTo>
                    <a:lnTo>
                      <a:pt x="30680" y="1297378"/>
                    </a:lnTo>
                    <a:lnTo>
                      <a:pt x="36466" y="1296689"/>
                    </a:lnTo>
                    <a:lnTo>
                      <a:pt x="35674" y="1290031"/>
                    </a:lnTo>
                    <a:lnTo>
                      <a:pt x="36982" y="1276370"/>
                    </a:lnTo>
                    <a:lnTo>
                      <a:pt x="39083" y="1269368"/>
                    </a:lnTo>
                    <a:lnTo>
                      <a:pt x="42492" y="1248704"/>
                    </a:lnTo>
                    <a:lnTo>
                      <a:pt x="44592" y="1241702"/>
                    </a:lnTo>
                    <a:lnTo>
                      <a:pt x="41699" y="1242046"/>
                    </a:lnTo>
                    <a:lnTo>
                      <a:pt x="40114" y="1228730"/>
                    </a:lnTo>
                    <a:lnTo>
                      <a:pt x="43007" y="1228385"/>
                    </a:lnTo>
                    <a:lnTo>
                      <a:pt x="48794" y="1227697"/>
                    </a:lnTo>
                    <a:lnTo>
                      <a:pt x="48001" y="1221038"/>
                    </a:lnTo>
                    <a:lnTo>
                      <a:pt x="46416" y="1207722"/>
                    </a:lnTo>
                    <a:lnTo>
                      <a:pt x="45624" y="1201064"/>
                    </a:lnTo>
                    <a:lnTo>
                      <a:pt x="46932" y="1187403"/>
                    </a:lnTo>
                    <a:lnTo>
                      <a:pt x="51133" y="1173398"/>
                    </a:lnTo>
                    <a:lnTo>
                      <a:pt x="49548" y="1160081"/>
                    </a:lnTo>
                    <a:lnTo>
                      <a:pt x="52442" y="1159737"/>
                    </a:lnTo>
                    <a:lnTo>
                      <a:pt x="54542" y="1152734"/>
                    </a:lnTo>
                    <a:lnTo>
                      <a:pt x="58744" y="1138729"/>
                    </a:lnTo>
                    <a:lnTo>
                      <a:pt x="52165" y="1132759"/>
                    </a:lnTo>
                    <a:lnTo>
                      <a:pt x="50580" y="1119443"/>
                    </a:lnTo>
                    <a:lnTo>
                      <a:pt x="56366" y="1118754"/>
                    </a:lnTo>
                    <a:lnTo>
                      <a:pt x="55574" y="1112096"/>
                    </a:lnTo>
                    <a:lnTo>
                      <a:pt x="61876" y="1091088"/>
                    </a:lnTo>
                    <a:lnTo>
                      <a:pt x="63976" y="1084086"/>
                    </a:lnTo>
                    <a:lnTo>
                      <a:pt x="68178" y="1070081"/>
                    </a:lnTo>
                    <a:lnTo>
                      <a:pt x="67385" y="1063422"/>
                    </a:lnTo>
                    <a:lnTo>
                      <a:pt x="68693" y="1049762"/>
                    </a:lnTo>
                    <a:lnTo>
                      <a:pt x="67901" y="1043103"/>
                    </a:lnTo>
                    <a:lnTo>
                      <a:pt x="67108" y="1036445"/>
                    </a:lnTo>
                    <a:lnTo>
                      <a:pt x="68417" y="1022784"/>
                    </a:lnTo>
                    <a:lnTo>
                      <a:pt x="73410" y="1015437"/>
                    </a:lnTo>
                    <a:lnTo>
                      <a:pt x="71826" y="1002121"/>
                    </a:lnTo>
                    <a:lnTo>
                      <a:pt x="73926" y="995118"/>
                    </a:lnTo>
                    <a:lnTo>
                      <a:pt x="79712" y="994430"/>
                    </a:lnTo>
                    <a:lnTo>
                      <a:pt x="82606" y="994085"/>
                    </a:lnTo>
                    <a:lnTo>
                      <a:pt x="81813" y="987427"/>
                    </a:lnTo>
                    <a:lnTo>
                      <a:pt x="83121" y="973766"/>
                    </a:lnTo>
                    <a:lnTo>
                      <a:pt x="82329" y="967108"/>
                    </a:lnTo>
                    <a:lnTo>
                      <a:pt x="79436" y="967452"/>
                    </a:lnTo>
                    <a:lnTo>
                      <a:pt x="76543" y="967797"/>
                    </a:lnTo>
                    <a:lnTo>
                      <a:pt x="71549" y="975144"/>
                    </a:lnTo>
                    <a:lnTo>
                      <a:pt x="68656" y="975488"/>
                    </a:lnTo>
                    <a:lnTo>
                      <a:pt x="67863" y="968830"/>
                    </a:lnTo>
                    <a:lnTo>
                      <a:pt x="62077" y="969518"/>
                    </a:lnTo>
                    <a:lnTo>
                      <a:pt x="60492" y="956202"/>
                    </a:lnTo>
                    <a:lnTo>
                      <a:pt x="66278" y="955513"/>
                    </a:lnTo>
                    <a:lnTo>
                      <a:pt x="69171" y="955169"/>
                    </a:lnTo>
                    <a:lnTo>
                      <a:pt x="68379" y="948511"/>
                    </a:lnTo>
                    <a:lnTo>
                      <a:pt x="74958" y="954480"/>
                    </a:lnTo>
                    <a:lnTo>
                      <a:pt x="77851" y="954136"/>
                    </a:lnTo>
                    <a:lnTo>
                      <a:pt x="74165" y="947822"/>
                    </a:lnTo>
                    <a:lnTo>
                      <a:pt x="72580" y="934506"/>
                    </a:lnTo>
                    <a:lnTo>
                      <a:pt x="75473" y="934161"/>
                    </a:lnTo>
                    <a:lnTo>
                      <a:pt x="74681" y="927503"/>
                    </a:lnTo>
                    <a:lnTo>
                      <a:pt x="77574" y="927159"/>
                    </a:lnTo>
                    <a:lnTo>
                      <a:pt x="78367" y="933817"/>
                    </a:lnTo>
                    <a:lnTo>
                      <a:pt x="79951" y="947133"/>
                    </a:lnTo>
                    <a:lnTo>
                      <a:pt x="80744" y="953792"/>
                    </a:lnTo>
                    <a:lnTo>
                      <a:pt x="86530" y="953103"/>
                    </a:lnTo>
                    <a:lnTo>
                      <a:pt x="88631" y="946100"/>
                    </a:lnTo>
                    <a:lnTo>
                      <a:pt x="92832" y="932095"/>
                    </a:lnTo>
                    <a:lnTo>
                      <a:pt x="92040" y="925437"/>
                    </a:lnTo>
                    <a:lnTo>
                      <a:pt x="94933" y="925093"/>
                    </a:lnTo>
                    <a:lnTo>
                      <a:pt x="100719" y="924404"/>
                    </a:lnTo>
                    <a:lnTo>
                      <a:pt x="99927" y="917746"/>
                    </a:lnTo>
                    <a:lnTo>
                      <a:pt x="102820" y="917401"/>
                    </a:lnTo>
                    <a:lnTo>
                      <a:pt x="105713" y="917057"/>
                    </a:lnTo>
                    <a:lnTo>
                      <a:pt x="112292" y="923027"/>
                    </a:lnTo>
                    <a:lnTo>
                      <a:pt x="115185" y="922682"/>
                    </a:lnTo>
                    <a:lnTo>
                      <a:pt x="114392" y="916024"/>
                    </a:lnTo>
                    <a:lnTo>
                      <a:pt x="112807" y="902707"/>
                    </a:lnTo>
                    <a:lnTo>
                      <a:pt x="109914" y="903052"/>
                    </a:lnTo>
                    <a:lnTo>
                      <a:pt x="109122" y="896394"/>
                    </a:lnTo>
                    <a:lnTo>
                      <a:pt x="106744" y="876419"/>
                    </a:lnTo>
                    <a:lnTo>
                      <a:pt x="110430" y="882733"/>
                    </a:lnTo>
                    <a:lnTo>
                      <a:pt x="118594" y="902019"/>
                    </a:lnTo>
                    <a:lnTo>
                      <a:pt x="120179" y="915335"/>
                    </a:lnTo>
                    <a:lnTo>
                      <a:pt x="121487" y="901674"/>
                    </a:lnTo>
                    <a:lnTo>
                      <a:pt x="126481" y="894328"/>
                    </a:lnTo>
                    <a:lnTo>
                      <a:pt x="124896" y="881011"/>
                    </a:lnTo>
                    <a:lnTo>
                      <a:pt x="124103" y="874353"/>
                    </a:lnTo>
                    <a:lnTo>
                      <a:pt x="119109" y="881700"/>
                    </a:lnTo>
                    <a:lnTo>
                      <a:pt x="120694" y="895016"/>
                    </a:lnTo>
                    <a:lnTo>
                      <a:pt x="115424" y="875386"/>
                    </a:lnTo>
                    <a:lnTo>
                      <a:pt x="113839" y="862069"/>
                    </a:lnTo>
                    <a:lnTo>
                      <a:pt x="107260" y="856100"/>
                    </a:lnTo>
                    <a:lnTo>
                      <a:pt x="112254" y="848753"/>
                    </a:lnTo>
                    <a:lnTo>
                      <a:pt x="113046" y="855411"/>
                    </a:lnTo>
                    <a:lnTo>
                      <a:pt x="115939" y="855067"/>
                    </a:lnTo>
                    <a:lnTo>
                      <a:pt x="121726" y="854378"/>
                    </a:lnTo>
                    <a:lnTo>
                      <a:pt x="125411" y="860692"/>
                    </a:lnTo>
                    <a:lnTo>
                      <a:pt x="129889" y="873664"/>
                    </a:lnTo>
                    <a:lnTo>
                      <a:pt x="128304" y="860348"/>
                    </a:lnTo>
                    <a:lnTo>
                      <a:pt x="135676" y="872975"/>
                    </a:lnTo>
                    <a:lnTo>
                      <a:pt x="136468" y="879634"/>
                    </a:lnTo>
                    <a:lnTo>
                      <a:pt x="132267" y="893639"/>
                    </a:lnTo>
                    <a:lnTo>
                      <a:pt x="133059" y="900297"/>
                    </a:lnTo>
                    <a:lnTo>
                      <a:pt x="130166" y="900641"/>
                    </a:lnTo>
                    <a:lnTo>
                      <a:pt x="131751" y="913958"/>
                    </a:lnTo>
                    <a:lnTo>
                      <a:pt x="134644" y="913614"/>
                    </a:lnTo>
                    <a:lnTo>
                      <a:pt x="140430" y="912925"/>
                    </a:lnTo>
                    <a:lnTo>
                      <a:pt x="143324" y="912581"/>
                    </a:lnTo>
                    <a:lnTo>
                      <a:pt x="141739" y="899264"/>
                    </a:lnTo>
                    <a:lnTo>
                      <a:pt x="146732" y="891917"/>
                    </a:lnTo>
                    <a:lnTo>
                      <a:pt x="145147" y="878601"/>
                    </a:lnTo>
                    <a:lnTo>
                      <a:pt x="148041" y="878256"/>
                    </a:lnTo>
                    <a:lnTo>
                      <a:pt x="153034" y="870909"/>
                    </a:lnTo>
                    <a:lnTo>
                      <a:pt x="154343" y="857249"/>
                    </a:lnTo>
                    <a:lnTo>
                      <a:pt x="153550" y="850590"/>
                    </a:lnTo>
                    <a:lnTo>
                      <a:pt x="149865" y="844276"/>
                    </a:lnTo>
                    <a:lnTo>
                      <a:pt x="148280" y="830960"/>
                    </a:lnTo>
                    <a:lnTo>
                      <a:pt x="147487" y="824302"/>
                    </a:lnTo>
                    <a:lnTo>
                      <a:pt x="145902" y="810985"/>
                    </a:lnTo>
                    <a:lnTo>
                      <a:pt x="139324" y="805016"/>
                    </a:lnTo>
                    <a:lnTo>
                      <a:pt x="137739" y="791699"/>
                    </a:lnTo>
                    <a:lnTo>
                      <a:pt x="136946" y="785041"/>
                    </a:lnTo>
                    <a:lnTo>
                      <a:pt x="136154" y="778383"/>
                    </a:lnTo>
                    <a:lnTo>
                      <a:pt x="133261" y="778727"/>
                    </a:lnTo>
                    <a:lnTo>
                      <a:pt x="127474" y="779416"/>
                    </a:lnTo>
                    <a:lnTo>
                      <a:pt x="125889" y="766099"/>
                    </a:lnTo>
                    <a:lnTo>
                      <a:pt x="124581" y="779760"/>
                    </a:lnTo>
                    <a:lnTo>
                      <a:pt x="119587" y="787107"/>
                    </a:lnTo>
                    <a:lnTo>
                      <a:pt x="117487" y="794110"/>
                    </a:lnTo>
                    <a:lnTo>
                      <a:pt x="116694" y="787451"/>
                    </a:lnTo>
                    <a:lnTo>
                      <a:pt x="115902" y="780793"/>
                    </a:lnTo>
                    <a:lnTo>
                      <a:pt x="118795" y="780449"/>
                    </a:lnTo>
                    <a:lnTo>
                      <a:pt x="122996" y="766444"/>
                    </a:lnTo>
                    <a:lnTo>
                      <a:pt x="123512" y="746125"/>
                    </a:lnTo>
                    <a:lnTo>
                      <a:pt x="128506" y="738778"/>
                    </a:lnTo>
                    <a:lnTo>
                      <a:pt x="129814" y="725117"/>
                    </a:lnTo>
                    <a:lnTo>
                      <a:pt x="134015" y="711112"/>
                    </a:lnTo>
                    <a:lnTo>
                      <a:pt x="138217" y="697107"/>
                    </a:lnTo>
                    <a:lnTo>
                      <a:pt x="144003" y="696418"/>
                    </a:lnTo>
                    <a:lnTo>
                      <a:pt x="144519" y="676099"/>
                    </a:lnTo>
                    <a:lnTo>
                      <a:pt x="143726" y="669441"/>
                    </a:lnTo>
                    <a:lnTo>
                      <a:pt x="148720" y="662094"/>
                    </a:lnTo>
                    <a:lnTo>
                      <a:pt x="150028" y="648433"/>
                    </a:lnTo>
                    <a:lnTo>
                      <a:pt x="149236" y="641775"/>
                    </a:lnTo>
                    <a:lnTo>
                      <a:pt x="146343" y="642119"/>
                    </a:lnTo>
                    <a:lnTo>
                      <a:pt x="141349" y="649466"/>
                    </a:lnTo>
                    <a:lnTo>
                      <a:pt x="142934" y="662782"/>
                    </a:lnTo>
                    <a:lnTo>
                      <a:pt x="140041" y="663127"/>
                    </a:lnTo>
                    <a:lnTo>
                      <a:pt x="135047" y="670474"/>
                    </a:lnTo>
                    <a:lnTo>
                      <a:pt x="132154" y="670818"/>
                    </a:lnTo>
                    <a:lnTo>
                      <a:pt x="130053" y="677820"/>
                    </a:lnTo>
                    <a:lnTo>
                      <a:pt x="129261" y="671162"/>
                    </a:lnTo>
                    <a:lnTo>
                      <a:pt x="128468" y="664504"/>
                    </a:lnTo>
                    <a:lnTo>
                      <a:pt x="131361" y="664160"/>
                    </a:lnTo>
                    <a:lnTo>
                      <a:pt x="132669" y="650499"/>
                    </a:lnTo>
                    <a:lnTo>
                      <a:pt x="136078" y="629835"/>
                    </a:lnTo>
                    <a:lnTo>
                      <a:pt x="138971" y="629491"/>
                    </a:lnTo>
                    <a:lnTo>
                      <a:pt x="138179" y="622833"/>
                    </a:lnTo>
                    <a:lnTo>
                      <a:pt x="142380" y="608828"/>
                    </a:lnTo>
                    <a:lnTo>
                      <a:pt x="145273" y="608483"/>
                    </a:lnTo>
                    <a:lnTo>
                      <a:pt x="150267" y="601136"/>
                    </a:lnTo>
                    <a:lnTo>
                      <a:pt x="149475" y="594478"/>
                    </a:lnTo>
                    <a:lnTo>
                      <a:pt x="150783" y="580817"/>
                    </a:lnTo>
                    <a:lnTo>
                      <a:pt x="149990" y="574159"/>
                    </a:lnTo>
                    <a:lnTo>
                      <a:pt x="147097" y="574503"/>
                    </a:lnTo>
                    <a:lnTo>
                      <a:pt x="142104" y="581850"/>
                    </a:lnTo>
                    <a:lnTo>
                      <a:pt x="143688" y="595167"/>
                    </a:lnTo>
                    <a:lnTo>
                      <a:pt x="140795" y="595511"/>
                    </a:lnTo>
                    <a:lnTo>
                      <a:pt x="135009" y="596200"/>
                    </a:lnTo>
                    <a:lnTo>
                      <a:pt x="133424" y="582883"/>
                    </a:lnTo>
                    <a:lnTo>
                      <a:pt x="129739" y="576569"/>
                    </a:lnTo>
                    <a:lnTo>
                      <a:pt x="130531" y="583228"/>
                    </a:lnTo>
                    <a:lnTo>
                      <a:pt x="126330" y="597233"/>
                    </a:lnTo>
                    <a:lnTo>
                      <a:pt x="124745" y="583916"/>
                    </a:lnTo>
                    <a:lnTo>
                      <a:pt x="121852" y="584261"/>
                    </a:lnTo>
                    <a:lnTo>
                      <a:pt x="121059" y="577602"/>
                    </a:lnTo>
                    <a:lnTo>
                      <a:pt x="122367" y="563942"/>
                    </a:lnTo>
                    <a:lnTo>
                      <a:pt x="121575" y="557284"/>
                    </a:lnTo>
                    <a:lnTo>
                      <a:pt x="119990" y="543967"/>
                    </a:lnTo>
                    <a:lnTo>
                      <a:pt x="119198" y="537309"/>
                    </a:lnTo>
                    <a:lnTo>
                      <a:pt x="124984" y="536620"/>
                    </a:lnTo>
                    <a:lnTo>
                      <a:pt x="127085" y="529617"/>
                    </a:lnTo>
                    <a:lnTo>
                      <a:pt x="125500" y="516301"/>
                    </a:lnTo>
                    <a:lnTo>
                      <a:pt x="124707" y="509643"/>
                    </a:lnTo>
                    <a:lnTo>
                      <a:pt x="130493" y="508954"/>
                    </a:lnTo>
                    <a:lnTo>
                      <a:pt x="128908" y="495638"/>
                    </a:lnTo>
                    <a:lnTo>
                      <a:pt x="131802" y="495293"/>
                    </a:lnTo>
                    <a:lnTo>
                      <a:pt x="131009" y="488635"/>
                    </a:lnTo>
                    <a:lnTo>
                      <a:pt x="135210" y="474630"/>
                    </a:lnTo>
                    <a:lnTo>
                      <a:pt x="134418" y="467972"/>
                    </a:lnTo>
                    <a:lnTo>
                      <a:pt x="137311" y="467627"/>
                    </a:lnTo>
                    <a:lnTo>
                      <a:pt x="136519" y="460969"/>
                    </a:lnTo>
                    <a:lnTo>
                      <a:pt x="134934" y="447653"/>
                    </a:lnTo>
                    <a:lnTo>
                      <a:pt x="137827" y="447308"/>
                    </a:lnTo>
                    <a:lnTo>
                      <a:pt x="142821" y="439961"/>
                    </a:lnTo>
                    <a:lnTo>
                      <a:pt x="141236" y="426645"/>
                    </a:lnTo>
                    <a:lnTo>
                      <a:pt x="149915" y="425612"/>
                    </a:lnTo>
                    <a:lnTo>
                      <a:pt x="149123" y="418954"/>
                    </a:lnTo>
                    <a:lnTo>
                      <a:pt x="150431" y="405293"/>
                    </a:lnTo>
                    <a:lnTo>
                      <a:pt x="152532" y="398290"/>
                    </a:lnTo>
                    <a:lnTo>
                      <a:pt x="157525" y="390943"/>
                    </a:lnTo>
                    <a:lnTo>
                      <a:pt x="160418" y="390599"/>
                    </a:lnTo>
                    <a:lnTo>
                      <a:pt x="158834" y="377283"/>
                    </a:lnTo>
                    <a:lnTo>
                      <a:pt x="163827" y="369936"/>
                    </a:lnTo>
                    <a:lnTo>
                      <a:pt x="165136" y="356275"/>
                    </a:lnTo>
                    <a:lnTo>
                      <a:pt x="170922" y="355586"/>
                    </a:lnTo>
                    <a:lnTo>
                      <a:pt x="170129" y="348928"/>
                    </a:lnTo>
                    <a:lnTo>
                      <a:pt x="173022" y="348584"/>
                    </a:lnTo>
                    <a:lnTo>
                      <a:pt x="171437" y="335267"/>
                    </a:lnTo>
                    <a:lnTo>
                      <a:pt x="173538" y="328264"/>
                    </a:lnTo>
                    <a:lnTo>
                      <a:pt x="178532" y="320918"/>
                    </a:lnTo>
                    <a:lnTo>
                      <a:pt x="187211" y="319885"/>
                    </a:lnTo>
                    <a:lnTo>
                      <a:pt x="185626" y="306568"/>
                    </a:lnTo>
                    <a:lnTo>
                      <a:pt x="187727" y="299565"/>
                    </a:lnTo>
                    <a:lnTo>
                      <a:pt x="193513" y="298877"/>
                    </a:lnTo>
                    <a:lnTo>
                      <a:pt x="191928" y="285560"/>
                    </a:lnTo>
                    <a:lnTo>
                      <a:pt x="186142" y="286249"/>
                    </a:lnTo>
                    <a:lnTo>
                      <a:pt x="191136" y="278902"/>
                    </a:lnTo>
                    <a:lnTo>
                      <a:pt x="194029" y="278558"/>
                    </a:lnTo>
                    <a:lnTo>
                      <a:pt x="196922" y="278213"/>
                    </a:lnTo>
                    <a:lnTo>
                      <a:pt x="201916" y="270867"/>
                    </a:lnTo>
                    <a:lnTo>
                      <a:pt x="204809" y="270522"/>
                    </a:lnTo>
                    <a:lnTo>
                      <a:pt x="203224" y="257206"/>
                    </a:lnTo>
                    <a:lnTo>
                      <a:pt x="208218" y="249859"/>
                    </a:lnTo>
                    <a:lnTo>
                      <a:pt x="206633" y="236542"/>
                    </a:lnTo>
                    <a:lnTo>
                      <a:pt x="209526" y="236198"/>
                    </a:lnTo>
                    <a:lnTo>
                      <a:pt x="204256" y="216568"/>
                    </a:lnTo>
                    <a:lnTo>
                      <a:pt x="203463" y="209909"/>
                    </a:lnTo>
                    <a:lnTo>
                      <a:pt x="206356" y="209565"/>
                    </a:lnTo>
                    <a:lnTo>
                      <a:pt x="212143" y="208876"/>
                    </a:lnTo>
                    <a:lnTo>
                      <a:pt x="215036" y="208532"/>
                    </a:lnTo>
                    <a:lnTo>
                      <a:pt x="214243" y="201874"/>
                    </a:lnTo>
                    <a:lnTo>
                      <a:pt x="212658" y="188557"/>
                    </a:lnTo>
                    <a:lnTo>
                      <a:pt x="215551" y="188213"/>
                    </a:lnTo>
                    <a:lnTo>
                      <a:pt x="220545" y="180866"/>
                    </a:lnTo>
                    <a:lnTo>
                      <a:pt x="218960" y="167550"/>
                    </a:lnTo>
                    <a:lnTo>
                      <a:pt x="221853" y="167205"/>
                    </a:lnTo>
                    <a:lnTo>
                      <a:pt x="221061" y="160547"/>
                    </a:lnTo>
                    <a:lnTo>
                      <a:pt x="226847" y="159858"/>
                    </a:lnTo>
                    <a:lnTo>
                      <a:pt x="229740" y="159514"/>
                    </a:lnTo>
                    <a:lnTo>
                      <a:pt x="235527" y="158825"/>
                    </a:lnTo>
                    <a:lnTo>
                      <a:pt x="233942" y="145509"/>
                    </a:lnTo>
                    <a:lnTo>
                      <a:pt x="236042" y="138506"/>
                    </a:lnTo>
                    <a:lnTo>
                      <a:pt x="235250" y="131848"/>
                    </a:lnTo>
                    <a:lnTo>
                      <a:pt x="238143" y="131504"/>
                    </a:lnTo>
                    <a:lnTo>
                      <a:pt x="236558" y="118187"/>
                    </a:lnTo>
                    <a:lnTo>
                      <a:pt x="242344" y="117499"/>
                    </a:lnTo>
                    <a:lnTo>
                      <a:pt x="244445" y="110496"/>
                    </a:lnTo>
                    <a:lnTo>
                      <a:pt x="242860" y="97179"/>
                    </a:lnTo>
                    <a:lnTo>
                      <a:pt x="248646" y="96491"/>
                    </a:lnTo>
                    <a:lnTo>
                      <a:pt x="247854" y="89832"/>
                    </a:lnTo>
                    <a:lnTo>
                      <a:pt x="249162" y="76172"/>
                    </a:lnTo>
                    <a:lnTo>
                      <a:pt x="250747" y="89488"/>
                    </a:lnTo>
                    <a:lnTo>
                      <a:pt x="257049" y="68480"/>
                    </a:lnTo>
                    <a:lnTo>
                      <a:pt x="264936" y="60789"/>
                    </a:lnTo>
                    <a:lnTo>
                      <a:pt x="263351" y="47473"/>
                    </a:lnTo>
                    <a:lnTo>
                      <a:pt x="272030" y="46440"/>
                    </a:lnTo>
                    <a:lnTo>
                      <a:pt x="274131" y="39437"/>
                    </a:lnTo>
                    <a:lnTo>
                      <a:pt x="277024" y="39093"/>
                    </a:lnTo>
                    <a:lnTo>
                      <a:pt x="282810" y="38404"/>
                    </a:lnTo>
                    <a:lnTo>
                      <a:pt x="286496" y="44718"/>
                    </a:lnTo>
                    <a:lnTo>
                      <a:pt x="285703" y="38060"/>
                    </a:lnTo>
                    <a:lnTo>
                      <a:pt x="284119" y="24743"/>
                    </a:lnTo>
                    <a:lnTo>
                      <a:pt x="289905" y="24055"/>
                    </a:lnTo>
                    <a:lnTo>
                      <a:pt x="292798" y="23710"/>
                    </a:lnTo>
                    <a:lnTo>
                      <a:pt x="298584" y="23022"/>
                    </a:lnTo>
                    <a:lnTo>
                      <a:pt x="297792" y="16363"/>
                    </a:lnTo>
                    <a:lnTo>
                      <a:pt x="300685" y="16019"/>
                    </a:lnTo>
                    <a:lnTo>
                      <a:pt x="303578" y="15675"/>
                    </a:lnTo>
                    <a:lnTo>
                      <a:pt x="309364" y="14986"/>
                    </a:lnTo>
                    <a:lnTo>
                      <a:pt x="307779" y="1670"/>
                    </a:lnTo>
                    <a:lnTo>
                      <a:pt x="310672" y="1325"/>
                    </a:lnTo>
                    <a:lnTo>
                      <a:pt x="312257" y="14642"/>
                    </a:lnTo>
                    <a:lnTo>
                      <a:pt x="318044" y="13953"/>
                    </a:lnTo>
                    <a:lnTo>
                      <a:pt x="320937" y="13609"/>
                    </a:lnTo>
                    <a:lnTo>
                      <a:pt x="319352" y="292"/>
                    </a:lnTo>
                    <a:lnTo>
                      <a:pt x="3218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921C3D5D-A3C7-0A22-BAFF-3A05EB2CC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890" y="3932785"/>
                <a:ext cx="1106214" cy="433551"/>
              </a:xfrm>
              <a:custGeom>
                <a:avLst/>
                <a:gdLst>
                  <a:gd name="connsiteX0" fmla="*/ 36524 w 373180"/>
                  <a:gd name="connsiteY0" fmla="*/ 84164 h 201676"/>
                  <a:gd name="connsiteX1" fmla="*/ 36524 w 373180"/>
                  <a:gd name="connsiteY1" fmla="*/ 85752 h 201676"/>
                  <a:gd name="connsiteX2" fmla="*/ 33348 w 373180"/>
                  <a:gd name="connsiteY2" fmla="*/ 85752 h 201676"/>
                  <a:gd name="connsiteX3" fmla="*/ 49228 w 373180"/>
                  <a:gd name="connsiteY3" fmla="*/ 57168 h 201676"/>
                  <a:gd name="connsiteX4" fmla="*/ 52404 w 373180"/>
                  <a:gd name="connsiteY4" fmla="*/ 57168 h 201676"/>
                  <a:gd name="connsiteX5" fmla="*/ 52404 w 373180"/>
                  <a:gd name="connsiteY5" fmla="*/ 58756 h 201676"/>
                  <a:gd name="connsiteX6" fmla="*/ 49228 w 373180"/>
                  <a:gd name="connsiteY6" fmla="*/ 58756 h 201676"/>
                  <a:gd name="connsiteX7" fmla="*/ 363652 w 373180"/>
                  <a:gd name="connsiteY7" fmla="*/ 53992 h 201676"/>
                  <a:gd name="connsiteX8" fmla="*/ 363652 w 373180"/>
                  <a:gd name="connsiteY8" fmla="*/ 57168 h 201676"/>
                  <a:gd name="connsiteX9" fmla="*/ 362064 w 373180"/>
                  <a:gd name="connsiteY9" fmla="*/ 58756 h 201676"/>
                  <a:gd name="connsiteX10" fmla="*/ 362064 w 373180"/>
                  <a:gd name="connsiteY10" fmla="*/ 57168 h 201676"/>
                  <a:gd name="connsiteX11" fmla="*/ 347772 w 373180"/>
                  <a:gd name="connsiteY11" fmla="*/ 46052 h 201676"/>
                  <a:gd name="connsiteX12" fmla="*/ 349360 w 373180"/>
                  <a:gd name="connsiteY12" fmla="*/ 46052 h 201676"/>
                  <a:gd name="connsiteX13" fmla="*/ 349360 w 373180"/>
                  <a:gd name="connsiteY13" fmla="*/ 47640 h 201676"/>
                  <a:gd name="connsiteX14" fmla="*/ 347772 w 373180"/>
                  <a:gd name="connsiteY14" fmla="*/ 47640 h 201676"/>
                  <a:gd name="connsiteX15" fmla="*/ 338244 w 373180"/>
                  <a:gd name="connsiteY15" fmla="*/ 42876 h 201676"/>
                  <a:gd name="connsiteX16" fmla="*/ 338244 w 373180"/>
                  <a:gd name="connsiteY16" fmla="*/ 46052 h 201676"/>
                  <a:gd name="connsiteX17" fmla="*/ 336656 w 373180"/>
                  <a:gd name="connsiteY17" fmla="*/ 46052 h 201676"/>
                  <a:gd name="connsiteX18" fmla="*/ 330304 w 373180"/>
                  <a:gd name="connsiteY18" fmla="*/ 38112 h 201676"/>
                  <a:gd name="connsiteX19" fmla="*/ 330304 w 373180"/>
                  <a:gd name="connsiteY19" fmla="*/ 41288 h 201676"/>
                  <a:gd name="connsiteX20" fmla="*/ 327128 w 373180"/>
                  <a:gd name="connsiteY20" fmla="*/ 41288 h 201676"/>
                  <a:gd name="connsiteX21" fmla="*/ 325540 w 373180"/>
                  <a:gd name="connsiteY21" fmla="*/ 31760 h 201676"/>
                  <a:gd name="connsiteX22" fmla="*/ 325540 w 373180"/>
                  <a:gd name="connsiteY22" fmla="*/ 34936 h 201676"/>
                  <a:gd name="connsiteX23" fmla="*/ 323952 w 373180"/>
                  <a:gd name="connsiteY23" fmla="*/ 34936 h 201676"/>
                  <a:gd name="connsiteX24" fmla="*/ 323952 w 373180"/>
                  <a:gd name="connsiteY24" fmla="*/ 22232 h 201676"/>
                  <a:gd name="connsiteX25" fmla="*/ 323952 w 373180"/>
                  <a:gd name="connsiteY25" fmla="*/ 25408 h 201676"/>
                  <a:gd name="connsiteX26" fmla="*/ 320776 w 373180"/>
                  <a:gd name="connsiteY26" fmla="*/ 25408 h 201676"/>
                  <a:gd name="connsiteX27" fmla="*/ 304896 w 373180"/>
                  <a:gd name="connsiteY27" fmla="*/ 15880 h 201676"/>
                  <a:gd name="connsiteX28" fmla="*/ 306484 w 373180"/>
                  <a:gd name="connsiteY28" fmla="*/ 15880 h 201676"/>
                  <a:gd name="connsiteX29" fmla="*/ 306484 w 373180"/>
                  <a:gd name="connsiteY29" fmla="*/ 17468 h 201676"/>
                  <a:gd name="connsiteX30" fmla="*/ 304896 w 373180"/>
                  <a:gd name="connsiteY30" fmla="*/ 17468 h 201676"/>
                  <a:gd name="connsiteX31" fmla="*/ 161976 w 373180"/>
                  <a:gd name="connsiteY31" fmla="*/ 15880 h 201676"/>
                  <a:gd name="connsiteX32" fmla="*/ 165152 w 373180"/>
                  <a:gd name="connsiteY32" fmla="*/ 15880 h 201676"/>
                  <a:gd name="connsiteX33" fmla="*/ 165152 w 373180"/>
                  <a:gd name="connsiteY33" fmla="*/ 19056 h 201676"/>
                  <a:gd name="connsiteX34" fmla="*/ 161976 w 373180"/>
                  <a:gd name="connsiteY34" fmla="*/ 19056 h 201676"/>
                  <a:gd name="connsiteX35" fmla="*/ 262020 w 373180"/>
                  <a:gd name="connsiteY35" fmla="*/ 14292 h 201676"/>
                  <a:gd name="connsiteX36" fmla="*/ 263608 w 373180"/>
                  <a:gd name="connsiteY36" fmla="*/ 15880 h 201676"/>
                  <a:gd name="connsiteX37" fmla="*/ 263608 w 373180"/>
                  <a:gd name="connsiteY37" fmla="*/ 14292 h 201676"/>
                  <a:gd name="connsiteX38" fmla="*/ 287428 w 373180"/>
                  <a:gd name="connsiteY38" fmla="*/ 11116 h 201676"/>
                  <a:gd name="connsiteX39" fmla="*/ 289016 w 373180"/>
                  <a:gd name="connsiteY39" fmla="*/ 11116 h 201676"/>
                  <a:gd name="connsiteX40" fmla="*/ 289016 w 373180"/>
                  <a:gd name="connsiteY40" fmla="*/ 14292 h 201676"/>
                  <a:gd name="connsiteX41" fmla="*/ 287428 w 373180"/>
                  <a:gd name="connsiteY41" fmla="*/ 14292 h 201676"/>
                  <a:gd name="connsiteX42" fmla="*/ 292192 w 373180"/>
                  <a:gd name="connsiteY42" fmla="*/ 9528 h 201676"/>
                  <a:gd name="connsiteX43" fmla="*/ 292192 w 373180"/>
                  <a:gd name="connsiteY43" fmla="*/ 11116 h 201676"/>
                  <a:gd name="connsiteX44" fmla="*/ 289016 w 373180"/>
                  <a:gd name="connsiteY44" fmla="*/ 11116 h 201676"/>
                  <a:gd name="connsiteX45" fmla="*/ 293780 w 373180"/>
                  <a:gd name="connsiteY45" fmla="*/ 6352 h 201676"/>
                  <a:gd name="connsiteX46" fmla="*/ 295368 w 373180"/>
                  <a:gd name="connsiteY46" fmla="*/ 6352 h 201676"/>
                  <a:gd name="connsiteX47" fmla="*/ 295368 w 373180"/>
                  <a:gd name="connsiteY47" fmla="*/ 9528 h 201676"/>
                  <a:gd name="connsiteX48" fmla="*/ 293780 w 373180"/>
                  <a:gd name="connsiteY48" fmla="*/ 9528 h 201676"/>
                  <a:gd name="connsiteX49" fmla="*/ 263608 w 373180"/>
                  <a:gd name="connsiteY49" fmla="*/ 4764 h 201676"/>
                  <a:gd name="connsiteX50" fmla="*/ 266784 w 373180"/>
                  <a:gd name="connsiteY50" fmla="*/ 4764 h 201676"/>
                  <a:gd name="connsiteX51" fmla="*/ 268372 w 373180"/>
                  <a:gd name="connsiteY51" fmla="*/ 4764 h 201676"/>
                  <a:gd name="connsiteX52" fmla="*/ 266784 w 373180"/>
                  <a:gd name="connsiteY52" fmla="*/ 6352 h 201676"/>
                  <a:gd name="connsiteX53" fmla="*/ 263608 w 373180"/>
                  <a:gd name="connsiteY53" fmla="*/ 6352 h 201676"/>
                  <a:gd name="connsiteX54" fmla="*/ 263608 w 373180"/>
                  <a:gd name="connsiteY54" fmla="*/ 0 h 201676"/>
                  <a:gd name="connsiteX55" fmla="*/ 265196 w 373180"/>
                  <a:gd name="connsiteY55" fmla="*/ 0 h 201676"/>
                  <a:gd name="connsiteX56" fmla="*/ 265196 w 373180"/>
                  <a:gd name="connsiteY56" fmla="*/ 1588 h 201676"/>
                  <a:gd name="connsiteX57" fmla="*/ 263608 w 373180"/>
                  <a:gd name="connsiteY57" fmla="*/ 1588 h 201676"/>
                  <a:gd name="connsiteX58" fmla="*/ 260432 w 373180"/>
                  <a:gd name="connsiteY58" fmla="*/ 0 h 201676"/>
                  <a:gd name="connsiteX59" fmla="*/ 262020 w 373180"/>
                  <a:gd name="connsiteY59" fmla="*/ 0 h 201676"/>
                  <a:gd name="connsiteX60" fmla="*/ 262020 w 373180"/>
                  <a:gd name="connsiteY60" fmla="*/ 1588 h 201676"/>
                  <a:gd name="connsiteX61" fmla="*/ 260432 w 373180"/>
                  <a:gd name="connsiteY61" fmla="*/ 1588 h 201676"/>
                  <a:gd name="connsiteX62" fmla="*/ 228672 w 373180"/>
                  <a:gd name="connsiteY62" fmla="*/ 0 h 201676"/>
                  <a:gd name="connsiteX63" fmla="*/ 230260 w 373180"/>
                  <a:gd name="connsiteY63" fmla="*/ 3176 h 201676"/>
                  <a:gd name="connsiteX64" fmla="*/ 230260 w 373180"/>
                  <a:gd name="connsiteY64" fmla="*/ 0 h 201676"/>
                  <a:gd name="connsiteX65" fmla="*/ 233436 w 373180"/>
                  <a:gd name="connsiteY65" fmla="*/ 0 h 201676"/>
                  <a:gd name="connsiteX66" fmla="*/ 233436 w 373180"/>
                  <a:gd name="connsiteY66" fmla="*/ 3176 h 201676"/>
                  <a:gd name="connsiteX67" fmla="*/ 235024 w 373180"/>
                  <a:gd name="connsiteY67" fmla="*/ 3176 h 201676"/>
                  <a:gd name="connsiteX68" fmla="*/ 236612 w 373180"/>
                  <a:gd name="connsiteY68" fmla="*/ 3176 h 201676"/>
                  <a:gd name="connsiteX69" fmla="*/ 236612 w 373180"/>
                  <a:gd name="connsiteY69" fmla="*/ 4764 h 201676"/>
                  <a:gd name="connsiteX70" fmla="*/ 239788 w 373180"/>
                  <a:gd name="connsiteY70" fmla="*/ 4764 h 201676"/>
                  <a:gd name="connsiteX71" fmla="*/ 241376 w 373180"/>
                  <a:gd name="connsiteY71" fmla="*/ 4764 h 201676"/>
                  <a:gd name="connsiteX72" fmla="*/ 244552 w 373180"/>
                  <a:gd name="connsiteY72" fmla="*/ 4764 h 201676"/>
                  <a:gd name="connsiteX73" fmla="*/ 246140 w 373180"/>
                  <a:gd name="connsiteY73" fmla="*/ 4764 h 201676"/>
                  <a:gd name="connsiteX74" fmla="*/ 249316 w 373180"/>
                  <a:gd name="connsiteY74" fmla="*/ 4764 h 201676"/>
                  <a:gd name="connsiteX75" fmla="*/ 250904 w 373180"/>
                  <a:gd name="connsiteY75" fmla="*/ 3176 h 201676"/>
                  <a:gd name="connsiteX76" fmla="*/ 252492 w 373180"/>
                  <a:gd name="connsiteY76" fmla="*/ 3176 h 201676"/>
                  <a:gd name="connsiteX77" fmla="*/ 255668 w 373180"/>
                  <a:gd name="connsiteY77" fmla="*/ 3176 h 201676"/>
                  <a:gd name="connsiteX78" fmla="*/ 257256 w 373180"/>
                  <a:gd name="connsiteY78" fmla="*/ 3176 h 201676"/>
                  <a:gd name="connsiteX79" fmla="*/ 260432 w 373180"/>
                  <a:gd name="connsiteY79" fmla="*/ 3176 h 201676"/>
                  <a:gd name="connsiteX80" fmla="*/ 262020 w 373180"/>
                  <a:gd name="connsiteY80" fmla="*/ 3176 h 201676"/>
                  <a:gd name="connsiteX81" fmla="*/ 262020 w 373180"/>
                  <a:gd name="connsiteY81" fmla="*/ 4764 h 201676"/>
                  <a:gd name="connsiteX82" fmla="*/ 260432 w 373180"/>
                  <a:gd name="connsiteY82" fmla="*/ 4764 h 201676"/>
                  <a:gd name="connsiteX83" fmla="*/ 260432 w 373180"/>
                  <a:gd name="connsiteY83" fmla="*/ 6352 h 201676"/>
                  <a:gd name="connsiteX84" fmla="*/ 262020 w 373180"/>
                  <a:gd name="connsiteY84" fmla="*/ 6352 h 201676"/>
                  <a:gd name="connsiteX85" fmla="*/ 262020 w 373180"/>
                  <a:gd name="connsiteY85" fmla="*/ 9528 h 201676"/>
                  <a:gd name="connsiteX86" fmla="*/ 260432 w 373180"/>
                  <a:gd name="connsiteY86" fmla="*/ 9528 h 201676"/>
                  <a:gd name="connsiteX87" fmla="*/ 260432 w 373180"/>
                  <a:gd name="connsiteY87" fmla="*/ 11116 h 201676"/>
                  <a:gd name="connsiteX88" fmla="*/ 262020 w 373180"/>
                  <a:gd name="connsiteY88" fmla="*/ 11116 h 201676"/>
                  <a:gd name="connsiteX89" fmla="*/ 263608 w 373180"/>
                  <a:gd name="connsiteY89" fmla="*/ 11116 h 201676"/>
                  <a:gd name="connsiteX90" fmla="*/ 263608 w 373180"/>
                  <a:gd name="connsiteY90" fmla="*/ 9528 h 201676"/>
                  <a:gd name="connsiteX91" fmla="*/ 266784 w 373180"/>
                  <a:gd name="connsiteY91" fmla="*/ 9528 h 201676"/>
                  <a:gd name="connsiteX92" fmla="*/ 266784 w 373180"/>
                  <a:gd name="connsiteY92" fmla="*/ 11116 h 201676"/>
                  <a:gd name="connsiteX93" fmla="*/ 266784 w 373180"/>
                  <a:gd name="connsiteY93" fmla="*/ 14292 h 201676"/>
                  <a:gd name="connsiteX94" fmla="*/ 268372 w 373180"/>
                  <a:gd name="connsiteY94" fmla="*/ 14292 h 201676"/>
                  <a:gd name="connsiteX95" fmla="*/ 268372 w 373180"/>
                  <a:gd name="connsiteY95" fmla="*/ 11116 h 201676"/>
                  <a:gd name="connsiteX96" fmla="*/ 271548 w 373180"/>
                  <a:gd name="connsiteY96" fmla="*/ 11116 h 201676"/>
                  <a:gd name="connsiteX97" fmla="*/ 271548 w 373180"/>
                  <a:gd name="connsiteY97" fmla="*/ 14292 h 201676"/>
                  <a:gd name="connsiteX98" fmla="*/ 273136 w 373180"/>
                  <a:gd name="connsiteY98" fmla="*/ 14292 h 201676"/>
                  <a:gd name="connsiteX99" fmla="*/ 273136 w 373180"/>
                  <a:gd name="connsiteY99" fmla="*/ 15880 h 201676"/>
                  <a:gd name="connsiteX100" fmla="*/ 276312 w 373180"/>
                  <a:gd name="connsiteY100" fmla="*/ 15880 h 201676"/>
                  <a:gd name="connsiteX101" fmla="*/ 277900 w 373180"/>
                  <a:gd name="connsiteY101" fmla="*/ 15880 h 201676"/>
                  <a:gd name="connsiteX102" fmla="*/ 279488 w 373180"/>
                  <a:gd name="connsiteY102" fmla="*/ 14292 h 201676"/>
                  <a:gd name="connsiteX103" fmla="*/ 279488 w 373180"/>
                  <a:gd name="connsiteY103" fmla="*/ 15880 h 201676"/>
                  <a:gd name="connsiteX104" fmla="*/ 282664 w 373180"/>
                  <a:gd name="connsiteY104" fmla="*/ 15880 h 201676"/>
                  <a:gd name="connsiteX105" fmla="*/ 282664 w 373180"/>
                  <a:gd name="connsiteY105" fmla="*/ 14292 h 201676"/>
                  <a:gd name="connsiteX106" fmla="*/ 284252 w 373180"/>
                  <a:gd name="connsiteY106" fmla="*/ 14292 h 201676"/>
                  <a:gd name="connsiteX107" fmla="*/ 287428 w 373180"/>
                  <a:gd name="connsiteY107" fmla="*/ 15880 h 201676"/>
                  <a:gd name="connsiteX108" fmla="*/ 287428 w 373180"/>
                  <a:gd name="connsiteY108" fmla="*/ 19056 h 201676"/>
                  <a:gd name="connsiteX109" fmla="*/ 289016 w 373180"/>
                  <a:gd name="connsiteY109" fmla="*/ 15880 h 201676"/>
                  <a:gd name="connsiteX110" fmla="*/ 290604 w 373180"/>
                  <a:gd name="connsiteY110" fmla="*/ 15880 h 201676"/>
                  <a:gd name="connsiteX111" fmla="*/ 292192 w 373180"/>
                  <a:gd name="connsiteY111" fmla="*/ 15880 h 201676"/>
                  <a:gd name="connsiteX112" fmla="*/ 292192 w 373180"/>
                  <a:gd name="connsiteY112" fmla="*/ 19056 h 201676"/>
                  <a:gd name="connsiteX113" fmla="*/ 293780 w 373180"/>
                  <a:gd name="connsiteY113" fmla="*/ 19056 h 201676"/>
                  <a:gd name="connsiteX114" fmla="*/ 295368 w 373180"/>
                  <a:gd name="connsiteY114" fmla="*/ 19056 h 201676"/>
                  <a:gd name="connsiteX115" fmla="*/ 298544 w 373180"/>
                  <a:gd name="connsiteY115" fmla="*/ 19056 h 201676"/>
                  <a:gd name="connsiteX116" fmla="*/ 300132 w 373180"/>
                  <a:gd name="connsiteY116" fmla="*/ 19056 h 201676"/>
                  <a:gd name="connsiteX117" fmla="*/ 300132 w 373180"/>
                  <a:gd name="connsiteY117" fmla="*/ 15880 h 201676"/>
                  <a:gd name="connsiteX118" fmla="*/ 303308 w 373180"/>
                  <a:gd name="connsiteY118" fmla="*/ 15880 h 201676"/>
                  <a:gd name="connsiteX119" fmla="*/ 303308 w 373180"/>
                  <a:gd name="connsiteY119" fmla="*/ 19056 h 201676"/>
                  <a:gd name="connsiteX120" fmla="*/ 304896 w 373180"/>
                  <a:gd name="connsiteY120" fmla="*/ 19056 h 201676"/>
                  <a:gd name="connsiteX121" fmla="*/ 308072 w 373180"/>
                  <a:gd name="connsiteY121" fmla="*/ 19056 h 201676"/>
                  <a:gd name="connsiteX122" fmla="*/ 309660 w 373180"/>
                  <a:gd name="connsiteY122" fmla="*/ 19056 h 201676"/>
                  <a:gd name="connsiteX123" fmla="*/ 309660 w 373180"/>
                  <a:gd name="connsiteY123" fmla="*/ 20644 h 201676"/>
                  <a:gd name="connsiteX124" fmla="*/ 308072 w 373180"/>
                  <a:gd name="connsiteY124" fmla="*/ 20644 h 201676"/>
                  <a:gd name="connsiteX125" fmla="*/ 308072 w 373180"/>
                  <a:gd name="connsiteY125" fmla="*/ 22232 h 201676"/>
                  <a:gd name="connsiteX126" fmla="*/ 309660 w 373180"/>
                  <a:gd name="connsiteY126" fmla="*/ 22232 h 201676"/>
                  <a:gd name="connsiteX127" fmla="*/ 309660 w 373180"/>
                  <a:gd name="connsiteY127" fmla="*/ 20644 h 201676"/>
                  <a:gd name="connsiteX128" fmla="*/ 311248 w 373180"/>
                  <a:gd name="connsiteY128" fmla="*/ 20644 h 201676"/>
                  <a:gd name="connsiteX129" fmla="*/ 311248 w 373180"/>
                  <a:gd name="connsiteY129" fmla="*/ 22232 h 201676"/>
                  <a:gd name="connsiteX130" fmla="*/ 314424 w 373180"/>
                  <a:gd name="connsiteY130" fmla="*/ 22232 h 201676"/>
                  <a:gd name="connsiteX131" fmla="*/ 316012 w 373180"/>
                  <a:gd name="connsiteY131" fmla="*/ 22232 h 201676"/>
                  <a:gd name="connsiteX132" fmla="*/ 316012 w 373180"/>
                  <a:gd name="connsiteY132" fmla="*/ 20644 h 201676"/>
                  <a:gd name="connsiteX133" fmla="*/ 319188 w 373180"/>
                  <a:gd name="connsiteY133" fmla="*/ 20644 h 201676"/>
                  <a:gd name="connsiteX134" fmla="*/ 319188 w 373180"/>
                  <a:gd name="connsiteY134" fmla="*/ 19056 h 201676"/>
                  <a:gd name="connsiteX135" fmla="*/ 319188 w 373180"/>
                  <a:gd name="connsiteY135" fmla="*/ 15880 h 201676"/>
                  <a:gd name="connsiteX136" fmla="*/ 320776 w 373180"/>
                  <a:gd name="connsiteY136" fmla="*/ 15880 h 201676"/>
                  <a:gd name="connsiteX137" fmla="*/ 320776 w 373180"/>
                  <a:gd name="connsiteY137" fmla="*/ 19056 h 201676"/>
                  <a:gd name="connsiteX138" fmla="*/ 320776 w 373180"/>
                  <a:gd name="connsiteY138" fmla="*/ 20644 h 201676"/>
                  <a:gd name="connsiteX139" fmla="*/ 320776 w 373180"/>
                  <a:gd name="connsiteY139" fmla="*/ 22232 h 201676"/>
                  <a:gd name="connsiteX140" fmla="*/ 320776 w 373180"/>
                  <a:gd name="connsiteY140" fmla="*/ 25408 h 201676"/>
                  <a:gd name="connsiteX141" fmla="*/ 320776 w 373180"/>
                  <a:gd name="connsiteY141" fmla="*/ 26996 h 201676"/>
                  <a:gd name="connsiteX142" fmla="*/ 319188 w 373180"/>
                  <a:gd name="connsiteY142" fmla="*/ 30172 h 201676"/>
                  <a:gd name="connsiteX143" fmla="*/ 316012 w 373180"/>
                  <a:gd name="connsiteY143" fmla="*/ 30172 h 201676"/>
                  <a:gd name="connsiteX144" fmla="*/ 316012 w 373180"/>
                  <a:gd name="connsiteY144" fmla="*/ 31760 h 201676"/>
                  <a:gd name="connsiteX145" fmla="*/ 316012 w 373180"/>
                  <a:gd name="connsiteY145" fmla="*/ 34936 h 201676"/>
                  <a:gd name="connsiteX146" fmla="*/ 319188 w 373180"/>
                  <a:gd name="connsiteY146" fmla="*/ 34936 h 201676"/>
                  <a:gd name="connsiteX147" fmla="*/ 320776 w 373180"/>
                  <a:gd name="connsiteY147" fmla="*/ 34936 h 201676"/>
                  <a:gd name="connsiteX148" fmla="*/ 323952 w 373180"/>
                  <a:gd name="connsiteY148" fmla="*/ 34936 h 201676"/>
                  <a:gd name="connsiteX149" fmla="*/ 323952 w 373180"/>
                  <a:gd name="connsiteY149" fmla="*/ 36524 h 201676"/>
                  <a:gd name="connsiteX150" fmla="*/ 325540 w 373180"/>
                  <a:gd name="connsiteY150" fmla="*/ 36524 h 201676"/>
                  <a:gd name="connsiteX151" fmla="*/ 327128 w 373180"/>
                  <a:gd name="connsiteY151" fmla="*/ 36524 h 201676"/>
                  <a:gd name="connsiteX152" fmla="*/ 330304 w 373180"/>
                  <a:gd name="connsiteY152" fmla="*/ 38112 h 201676"/>
                  <a:gd name="connsiteX153" fmla="*/ 327128 w 373180"/>
                  <a:gd name="connsiteY153" fmla="*/ 38112 h 201676"/>
                  <a:gd name="connsiteX154" fmla="*/ 327128 w 373180"/>
                  <a:gd name="connsiteY154" fmla="*/ 41288 h 201676"/>
                  <a:gd name="connsiteX155" fmla="*/ 327128 w 373180"/>
                  <a:gd name="connsiteY155" fmla="*/ 42876 h 201676"/>
                  <a:gd name="connsiteX156" fmla="*/ 330304 w 373180"/>
                  <a:gd name="connsiteY156" fmla="*/ 42876 h 201676"/>
                  <a:gd name="connsiteX157" fmla="*/ 331892 w 373180"/>
                  <a:gd name="connsiteY157" fmla="*/ 42876 h 201676"/>
                  <a:gd name="connsiteX158" fmla="*/ 331892 w 373180"/>
                  <a:gd name="connsiteY158" fmla="*/ 41288 h 201676"/>
                  <a:gd name="connsiteX159" fmla="*/ 335068 w 373180"/>
                  <a:gd name="connsiteY159" fmla="*/ 41288 h 201676"/>
                  <a:gd name="connsiteX160" fmla="*/ 335068 w 373180"/>
                  <a:gd name="connsiteY160" fmla="*/ 42876 h 201676"/>
                  <a:gd name="connsiteX161" fmla="*/ 335068 w 373180"/>
                  <a:gd name="connsiteY161" fmla="*/ 46052 h 201676"/>
                  <a:gd name="connsiteX162" fmla="*/ 336656 w 373180"/>
                  <a:gd name="connsiteY162" fmla="*/ 46052 h 201676"/>
                  <a:gd name="connsiteX163" fmla="*/ 336656 w 373180"/>
                  <a:gd name="connsiteY163" fmla="*/ 47640 h 201676"/>
                  <a:gd name="connsiteX164" fmla="*/ 338244 w 373180"/>
                  <a:gd name="connsiteY164" fmla="*/ 46052 h 201676"/>
                  <a:gd name="connsiteX165" fmla="*/ 341420 w 373180"/>
                  <a:gd name="connsiteY165" fmla="*/ 46052 h 201676"/>
                  <a:gd name="connsiteX166" fmla="*/ 341420 w 373180"/>
                  <a:gd name="connsiteY166" fmla="*/ 47640 h 201676"/>
                  <a:gd name="connsiteX167" fmla="*/ 343008 w 373180"/>
                  <a:gd name="connsiteY167" fmla="*/ 47640 h 201676"/>
                  <a:gd name="connsiteX168" fmla="*/ 346184 w 373180"/>
                  <a:gd name="connsiteY168" fmla="*/ 47640 h 201676"/>
                  <a:gd name="connsiteX169" fmla="*/ 347772 w 373180"/>
                  <a:gd name="connsiteY169" fmla="*/ 47640 h 201676"/>
                  <a:gd name="connsiteX170" fmla="*/ 347772 w 373180"/>
                  <a:gd name="connsiteY170" fmla="*/ 50816 h 201676"/>
                  <a:gd name="connsiteX171" fmla="*/ 346184 w 373180"/>
                  <a:gd name="connsiteY171" fmla="*/ 52404 h 201676"/>
                  <a:gd name="connsiteX172" fmla="*/ 346184 w 373180"/>
                  <a:gd name="connsiteY172" fmla="*/ 53992 h 201676"/>
                  <a:gd name="connsiteX173" fmla="*/ 346184 w 373180"/>
                  <a:gd name="connsiteY173" fmla="*/ 57168 h 201676"/>
                  <a:gd name="connsiteX174" fmla="*/ 346184 w 373180"/>
                  <a:gd name="connsiteY174" fmla="*/ 58756 h 201676"/>
                  <a:gd name="connsiteX175" fmla="*/ 347772 w 373180"/>
                  <a:gd name="connsiteY175" fmla="*/ 58756 h 201676"/>
                  <a:gd name="connsiteX176" fmla="*/ 350948 w 373180"/>
                  <a:gd name="connsiteY176" fmla="*/ 58756 h 201676"/>
                  <a:gd name="connsiteX177" fmla="*/ 350948 w 373180"/>
                  <a:gd name="connsiteY177" fmla="*/ 57168 h 201676"/>
                  <a:gd name="connsiteX178" fmla="*/ 352536 w 373180"/>
                  <a:gd name="connsiteY178" fmla="*/ 57168 h 201676"/>
                  <a:gd name="connsiteX179" fmla="*/ 352536 w 373180"/>
                  <a:gd name="connsiteY179" fmla="*/ 58756 h 201676"/>
                  <a:gd name="connsiteX180" fmla="*/ 354124 w 373180"/>
                  <a:gd name="connsiteY180" fmla="*/ 58756 h 201676"/>
                  <a:gd name="connsiteX181" fmla="*/ 357300 w 373180"/>
                  <a:gd name="connsiteY181" fmla="*/ 57168 h 201676"/>
                  <a:gd name="connsiteX182" fmla="*/ 358888 w 373180"/>
                  <a:gd name="connsiteY182" fmla="*/ 53992 h 201676"/>
                  <a:gd name="connsiteX183" fmla="*/ 358888 w 373180"/>
                  <a:gd name="connsiteY183" fmla="*/ 57168 h 201676"/>
                  <a:gd name="connsiteX184" fmla="*/ 358888 w 373180"/>
                  <a:gd name="connsiteY184" fmla="*/ 58756 h 201676"/>
                  <a:gd name="connsiteX185" fmla="*/ 362064 w 373180"/>
                  <a:gd name="connsiteY185" fmla="*/ 58756 h 201676"/>
                  <a:gd name="connsiteX186" fmla="*/ 363652 w 373180"/>
                  <a:gd name="connsiteY186" fmla="*/ 58756 h 201676"/>
                  <a:gd name="connsiteX187" fmla="*/ 363652 w 373180"/>
                  <a:gd name="connsiteY187" fmla="*/ 57168 h 201676"/>
                  <a:gd name="connsiteX188" fmla="*/ 366828 w 373180"/>
                  <a:gd name="connsiteY188" fmla="*/ 57168 h 201676"/>
                  <a:gd name="connsiteX189" fmla="*/ 366828 w 373180"/>
                  <a:gd name="connsiteY189" fmla="*/ 58756 h 201676"/>
                  <a:gd name="connsiteX190" fmla="*/ 366828 w 373180"/>
                  <a:gd name="connsiteY190" fmla="*/ 61932 h 201676"/>
                  <a:gd name="connsiteX191" fmla="*/ 363652 w 373180"/>
                  <a:gd name="connsiteY191" fmla="*/ 61932 h 201676"/>
                  <a:gd name="connsiteX192" fmla="*/ 363652 w 373180"/>
                  <a:gd name="connsiteY192" fmla="*/ 63520 h 201676"/>
                  <a:gd name="connsiteX193" fmla="*/ 363652 w 373180"/>
                  <a:gd name="connsiteY193" fmla="*/ 66696 h 201676"/>
                  <a:gd name="connsiteX194" fmla="*/ 366828 w 373180"/>
                  <a:gd name="connsiteY194" fmla="*/ 66696 h 201676"/>
                  <a:gd name="connsiteX195" fmla="*/ 368416 w 373180"/>
                  <a:gd name="connsiteY195" fmla="*/ 63520 h 201676"/>
                  <a:gd name="connsiteX196" fmla="*/ 368416 w 373180"/>
                  <a:gd name="connsiteY196" fmla="*/ 61932 h 201676"/>
                  <a:gd name="connsiteX197" fmla="*/ 370004 w 373180"/>
                  <a:gd name="connsiteY197" fmla="*/ 61932 h 201676"/>
                  <a:gd name="connsiteX198" fmla="*/ 370004 w 373180"/>
                  <a:gd name="connsiteY198" fmla="*/ 63520 h 201676"/>
                  <a:gd name="connsiteX199" fmla="*/ 370004 w 373180"/>
                  <a:gd name="connsiteY199" fmla="*/ 66696 h 201676"/>
                  <a:gd name="connsiteX200" fmla="*/ 370004 w 373180"/>
                  <a:gd name="connsiteY200" fmla="*/ 68284 h 201676"/>
                  <a:gd name="connsiteX201" fmla="*/ 370004 w 373180"/>
                  <a:gd name="connsiteY201" fmla="*/ 69872 h 201676"/>
                  <a:gd name="connsiteX202" fmla="*/ 370004 w 373180"/>
                  <a:gd name="connsiteY202" fmla="*/ 73048 h 201676"/>
                  <a:gd name="connsiteX203" fmla="*/ 373180 w 373180"/>
                  <a:gd name="connsiteY203" fmla="*/ 73048 h 201676"/>
                  <a:gd name="connsiteX204" fmla="*/ 373180 w 373180"/>
                  <a:gd name="connsiteY204" fmla="*/ 74636 h 201676"/>
                  <a:gd name="connsiteX205" fmla="*/ 373180 w 373180"/>
                  <a:gd name="connsiteY205" fmla="*/ 77812 h 201676"/>
                  <a:gd name="connsiteX206" fmla="*/ 370004 w 373180"/>
                  <a:gd name="connsiteY206" fmla="*/ 79400 h 201676"/>
                  <a:gd name="connsiteX207" fmla="*/ 370004 w 373180"/>
                  <a:gd name="connsiteY207" fmla="*/ 80988 h 201676"/>
                  <a:gd name="connsiteX208" fmla="*/ 368416 w 373180"/>
                  <a:gd name="connsiteY208" fmla="*/ 84164 h 201676"/>
                  <a:gd name="connsiteX209" fmla="*/ 368416 w 373180"/>
                  <a:gd name="connsiteY209" fmla="*/ 85752 h 201676"/>
                  <a:gd name="connsiteX210" fmla="*/ 366828 w 373180"/>
                  <a:gd name="connsiteY210" fmla="*/ 85752 h 201676"/>
                  <a:gd name="connsiteX211" fmla="*/ 366828 w 373180"/>
                  <a:gd name="connsiteY211" fmla="*/ 88928 h 201676"/>
                  <a:gd name="connsiteX212" fmla="*/ 363652 w 373180"/>
                  <a:gd name="connsiteY212" fmla="*/ 88928 h 201676"/>
                  <a:gd name="connsiteX213" fmla="*/ 363652 w 373180"/>
                  <a:gd name="connsiteY213" fmla="*/ 90516 h 201676"/>
                  <a:gd name="connsiteX214" fmla="*/ 362064 w 373180"/>
                  <a:gd name="connsiteY214" fmla="*/ 93692 h 201676"/>
                  <a:gd name="connsiteX215" fmla="*/ 362064 w 373180"/>
                  <a:gd name="connsiteY215" fmla="*/ 95280 h 201676"/>
                  <a:gd name="connsiteX216" fmla="*/ 358888 w 373180"/>
                  <a:gd name="connsiteY216" fmla="*/ 95280 h 201676"/>
                  <a:gd name="connsiteX217" fmla="*/ 358888 w 373180"/>
                  <a:gd name="connsiteY217" fmla="*/ 96868 h 201676"/>
                  <a:gd name="connsiteX218" fmla="*/ 357300 w 373180"/>
                  <a:gd name="connsiteY218" fmla="*/ 96868 h 201676"/>
                  <a:gd name="connsiteX219" fmla="*/ 357300 w 373180"/>
                  <a:gd name="connsiteY219" fmla="*/ 100044 h 201676"/>
                  <a:gd name="connsiteX220" fmla="*/ 354124 w 373180"/>
                  <a:gd name="connsiteY220" fmla="*/ 100044 h 201676"/>
                  <a:gd name="connsiteX221" fmla="*/ 354124 w 373180"/>
                  <a:gd name="connsiteY221" fmla="*/ 101632 h 201676"/>
                  <a:gd name="connsiteX222" fmla="*/ 354124 w 373180"/>
                  <a:gd name="connsiteY222" fmla="*/ 104808 h 201676"/>
                  <a:gd name="connsiteX223" fmla="*/ 354124 w 373180"/>
                  <a:gd name="connsiteY223" fmla="*/ 106396 h 201676"/>
                  <a:gd name="connsiteX224" fmla="*/ 352536 w 373180"/>
                  <a:gd name="connsiteY224" fmla="*/ 109572 h 201676"/>
                  <a:gd name="connsiteX225" fmla="*/ 350948 w 373180"/>
                  <a:gd name="connsiteY225" fmla="*/ 109572 h 201676"/>
                  <a:gd name="connsiteX226" fmla="*/ 350948 w 373180"/>
                  <a:gd name="connsiteY226" fmla="*/ 111160 h 201676"/>
                  <a:gd name="connsiteX227" fmla="*/ 352536 w 373180"/>
                  <a:gd name="connsiteY227" fmla="*/ 111160 h 201676"/>
                  <a:gd name="connsiteX228" fmla="*/ 352536 w 373180"/>
                  <a:gd name="connsiteY228" fmla="*/ 112748 h 201676"/>
                  <a:gd name="connsiteX229" fmla="*/ 350948 w 373180"/>
                  <a:gd name="connsiteY229" fmla="*/ 112748 h 201676"/>
                  <a:gd name="connsiteX230" fmla="*/ 347772 w 373180"/>
                  <a:gd name="connsiteY230" fmla="*/ 112748 h 201676"/>
                  <a:gd name="connsiteX231" fmla="*/ 347772 w 373180"/>
                  <a:gd name="connsiteY231" fmla="*/ 115924 h 201676"/>
                  <a:gd name="connsiteX232" fmla="*/ 346184 w 373180"/>
                  <a:gd name="connsiteY232" fmla="*/ 115924 h 201676"/>
                  <a:gd name="connsiteX233" fmla="*/ 346184 w 373180"/>
                  <a:gd name="connsiteY233" fmla="*/ 117512 h 201676"/>
                  <a:gd name="connsiteX234" fmla="*/ 343008 w 373180"/>
                  <a:gd name="connsiteY234" fmla="*/ 120688 h 201676"/>
                  <a:gd name="connsiteX235" fmla="*/ 343008 w 373180"/>
                  <a:gd name="connsiteY235" fmla="*/ 122276 h 201676"/>
                  <a:gd name="connsiteX236" fmla="*/ 341420 w 373180"/>
                  <a:gd name="connsiteY236" fmla="*/ 125452 h 201676"/>
                  <a:gd name="connsiteX237" fmla="*/ 341420 w 373180"/>
                  <a:gd name="connsiteY237" fmla="*/ 127040 h 201676"/>
                  <a:gd name="connsiteX238" fmla="*/ 338244 w 373180"/>
                  <a:gd name="connsiteY238" fmla="*/ 127040 h 201676"/>
                  <a:gd name="connsiteX239" fmla="*/ 336656 w 373180"/>
                  <a:gd name="connsiteY239" fmla="*/ 127040 h 201676"/>
                  <a:gd name="connsiteX240" fmla="*/ 336656 w 373180"/>
                  <a:gd name="connsiteY240" fmla="*/ 128628 h 201676"/>
                  <a:gd name="connsiteX241" fmla="*/ 335068 w 373180"/>
                  <a:gd name="connsiteY241" fmla="*/ 128628 h 201676"/>
                  <a:gd name="connsiteX242" fmla="*/ 331892 w 373180"/>
                  <a:gd name="connsiteY242" fmla="*/ 128628 h 201676"/>
                  <a:gd name="connsiteX243" fmla="*/ 331892 w 373180"/>
                  <a:gd name="connsiteY243" fmla="*/ 131804 h 201676"/>
                  <a:gd name="connsiteX244" fmla="*/ 330304 w 373180"/>
                  <a:gd name="connsiteY244" fmla="*/ 131804 h 201676"/>
                  <a:gd name="connsiteX245" fmla="*/ 330304 w 373180"/>
                  <a:gd name="connsiteY245" fmla="*/ 133392 h 201676"/>
                  <a:gd name="connsiteX246" fmla="*/ 330304 w 373180"/>
                  <a:gd name="connsiteY246" fmla="*/ 136568 h 201676"/>
                  <a:gd name="connsiteX247" fmla="*/ 327128 w 373180"/>
                  <a:gd name="connsiteY247" fmla="*/ 136568 h 201676"/>
                  <a:gd name="connsiteX248" fmla="*/ 325540 w 373180"/>
                  <a:gd name="connsiteY248" fmla="*/ 138156 h 201676"/>
                  <a:gd name="connsiteX249" fmla="*/ 323952 w 373180"/>
                  <a:gd name="connsiteY249" fmla="*/ 138156 h 201676"/>
                  <a:gd name="connsiteX250" fmla="*/ 320776 w 373180"/>
                  <a:gd name="connsiteY250" fmla="*/ 138156 h 201676"/>
                  <a:gd name="connsiteX251" fmla="*/ 320776 w 373180"/>
                  <a:gd name="connsiteY251" fmla="*/ 141332 h 201676"/>
                  <a:gd name="connsiteX252" fmla="*/ 320776 w 373180"/>
                  <a:gd name="connsiteY252" fmla="*/ 142920 h 201676"/>
                  <a:gd name="connsiteX253" fmla="*/ 319188 w 373180"/>
                  <a:gd name="connsiteY253" fmla="*/ 142920 h 201676"/>
                  <a:gd name="connsiteX254" fmla="*/ 316012 w 373180"/>
                  <a:gd name="connsiteY254" fmla="*/ 142920 h 201676"/>
                  <a:gd name="connsiteX255" fmla="*/ 314424 w 373180"/>
                  <a:gd name="connsiteY255" fmla="*/ 142920 h 201676"/>
                  <a:gd name="connsiteX256" fmla="*/ 314424 w 373180"/>
                  <a:gd name="connsiteY256" fmla="*/ 144508 h 201676"/>
                  <a:gd name="connsiteX257" fmla="*/ 314424 w 373180"/>
                  <a:gd name="connsiteY257" fmla="*/ 147684 h 201676"/>
                  <a:gd name="connsiteX258" fmla="*/ 311248 w 373180"/>
                  <a:gd name="connsiteY258" fmla="*/ 147684 h 201676"/>
                  <a:gd name="connsiteX259" fmla="*/ 311248 w 373180"/>
                  <a:gd name="connsiteY259" fmla="*/ 149272 h 201676"/>
                  <a:gd name="connsiteX260" fmla="*/ 309660 w 373180"/>
                  <a:gd name="connsiteY260" fmla="*/ 149272 h 201676"/>
                  <a:gd name="connsiteX261" fmla="*/ 308072 w 373180"/>
                  <a:gd name="connsiteY261" fmla="*/ 149272 h 201676"/>
                  <a:gd name="connsiteX262" fmla="*/ 308072 w 373180"/>
                  <a:gd name="connsiteY262" fmla="*/ 152448 h 201676"/>
                  <a:gd name="connsiteX263" fmla="*/ 304896 w 373180"/>
                  <a:gd name="connsiteY263" fmla="*/ 152448 h 201676"/>
                  <a:gd name="connsiteX264" fmla="*/ 303308 w 373180"/>
                  <a:gd name="connsiteY264" fmla="*/ 152448 h 201676"/>
                  <a:gd name="connsiteX265" fmla="*/ 303308 w 373180"/>
                  <a:gd name="connsiteY265" fmla="*/ 154036 h 201676"/>
                  <a:gd name="connsiteX266" fmla="*/ 300132 w 373180"/>
                  <a:gd name="connsiteY266" fmla="*/ 154036 h 201676"/>
                  <a:gd name="connsiteX267" fmla="*/ 298544 w 373180"/>
                  <a:gd name="connsiteY267" fmla="*/ 154036 h 201676"/>
                  <a:gd name="connsiteX268" fmla="*/ 298544 w 373180"/>
                  <a:gd name="connsiteY268" fmla="*/ 155624 h 201676"/>
                  <a:gd name="connsiteX269" fmla="*/ 295368 w 373180"/>
                  <a:gd name="connsiteY269" fmla="*/ 155624 h 201676"/>
                  <a:gd name="connsiteX270" fmla="*/ 295368 w 373180"/>
                  <a:gd name="connsiteY270" fmla="*/ 158800 h 201676"/>
                  <a:gd name="connsiteX271" fmla="*/ 293780 w 373180"/>
                  <a:gd name="connsiteY271" fmla="*/ 158800 h 201676"/>
                  <a:gd name="connsiteX272" fmla="*/ 292192 w 373180"/>
                  <a:gd name="connsiteY272" fmla="*/ 158800 h 201676"/>
                  <a:gd name="connsiteX273" fmla="*/ 289016 w 373180"/>
                  <a:gd name="connsiteY273" fmla="*/ 158800 h 201676"/>
                  <a:gd name="connsiteX274" fmla="*/ 289016 w 373180"/>
                  <a:gd name="connsiteY274" fmla="*/ 160388 h 201676"/>
                  <a:gd name="connsiteX275" fmla="*/ 287428 w 373180"/>
                  <a:gd name="connsiteY275" fmla="*/ 160388 h 201676"/>
                  <a:gd name="connsiteX276" fmla="*/ 287428 w 373180"/>
                  <a:gd name="connsiteY276" fmla="*/ 163564 h 201676"/>
                  <a:gd name="connsiteX277" fmla="*/ 284252 w 373180"/>
                  <a:gd name="connsiteY277" fmla="*/ 163564 h 201676"/>
                  <a:gd name="connsiteX278" fmla="*/ 282664 w 373180"/>
                  <a:gd name="connsiteY278" fmla="*/ 163564 h 201676"/>
                  <a:gd name="connsiteX279" fmla="*/ 282664 w 373180"/>
                  <a:gd name="connsiteY279" fmla="*/ 165152 h 201676"/>
                  <a:gd name="connsiteX280" fmla="*/ 279488 w 373180"/>
                  <a:gd name="connsiteY280" fmla="*/ 165152 h 201676"/>
                  <a:gd name="connsiteX281" fmla="*/ 277900 w 373180"/>
                  <a:gd name="connsiteY281" fmla="*/ 165152 h 201676"/>
                  <a:gd name="connsiteX282" fmla="*/ 276312 w 373180"/>
                  <a:gd name="connsiteY282" fmla="*/ 168328 h 201676"/>
                  <a:gd name="connsiteX283" fmla="*/ 273136 w 373180"/>
                  <a:gd name="connsiteY283" fmla="*/ 168328 h 201676"/>
                  <a:gd name="connsiteX284" fmla="*/ 271548 w 373180"/>
                  <a:gd name="connsiteY284" fmla="*/ 168328 h 201676"/>
                  <a:gd name="connsiteX285" fmla="*/ 268372 w 373180"/>
                  <a:gd name="connsiteY285" fmla="*/ 168328 h 201676"/>
                  <a:gd name="connsiteX286" fmla="*/ 266784 w 373180"/>
                  <a:gd name="connsiteY286" fmla="*/ 169916 h 201676"/>
                  <a:gd name="connsiteX287" fmla="*/ 266784 w 373180"/>
                  <a:gd name="connsiteY287" fmla="*/ 168328 h 201676"/>
                  <a:gd name="connsiteX288" fmla="*/ 263608 w 373180"/>
                  <a:gd name="connsiteY288" fmla="*/ 168328 h 201676"/>
                  <a:gd name="connsiteX289" fmla="*/ 263608 w 373180"/>
                  <a:gd name="connsiteY289" fmla="*/ 169916 h 201676"/>
                  <a:gd name="connsiteX290" fmla="*/ 262020 w 373180"/>
                  <a:gd name="connsiteY290" fmla="*/ 169916 h 201676"/>
                  <a:gd name="connsiteX291" fmla="*/ 262020 w 373180"/>
                  <a:gd name="connsiteY291" fmla="*/ 171504 h 201676"/>
                  <a:gd name="connsiteX292" fmla="*/ 260432 w 373180"/>
                  <a:gd name="connsiteY292" fmla="*/ 171504 h 201676"/>
                  <a:gd name="connsiteX293" fmla="*/ 257256 w 373180"/>
                  <a:gd name="connsiteY293" fmla="*/ 171504 h 201676"/>
                  <a:gd name="connsiteX294" fmla="*/ 257256 w 373180"/>
                  <a:gd name="connsiteY294" fmla="*/ 174680 h 201676"/>
                  <a:gd name="connsiteX295" fmla="*/ 255668 w 373180"/>
                  <a:gd name="connsiteY295" fmla="*/ 174680 h 201676"/>
                  <a:gd name="connsiteX296" fmla="*/ 252492 w 373180"/>
                  <a:gd name="connsiteY296" fmla="*/ 174680 h 201676"/>
                  <a:gd name="connsiteX297" fmla="*/ 250904 w 373180"/>
                  <a:gd name="connsiteY297" fmla="*/ 176268 h 201676"/>
                  <a:gd name="connsiteX298" fmla="*/ 249316 w 373180"/>
                  <a:gd name="connsiteY298" fmla="*/ 176268 h 201676"/>
                  <a:gd name="connsiteX299" fmla="*/ 249316 w 373180"/>
                  <a:gd name="connsiteY299" fmla="*/ 174680 h 201676"/>
                  <a:gd name="connsiteX300" fmla="*/ 246140 w 373180"/>
                  <a:gd name="connsiteY300" fmla="*/ 174680 h 201676"/>
                  <a:gd name="connsiteX301" fmla="*/ 246140 w 373180"/>
                  <a:gd name="connsiteY301" fmla="*/ 176268 h 201676"/>
                  <a:gd name="connsiteX302" fmla="*/ 244552 w 373180"/>
                  <a:gd name="connsiteY302" fmla="*/ 176268 h 201676"/>
                  <a:gd name="connsiteX303" fmla="*/ 241376 w 373180"/>
                  <a:gd name="connsiteY303" fmla="*/ 176268 h 201676"/>
                  <a:gd name="connsiteX304" fmla="*/ 239788 w 373180"/>
                  <a:gd name="connsiteY304" fmla="*/ 176268 h 201676"/>
                  <a:gd name="connsiteX305" fmla="*/ 239788 w 373180"/>
                  <a:gd name="connsiteY305" fmla="*/ 179444 h 201676"/>
                  <a:gd name="connsiteX306" fmla="*/ 236612 w 373180"/>
                  <a:gd name="connsiteY306" fmla="*/ 179444 h 201676"/>
                  <a:gd name="connsiteX307" fmla="*/ 235024 w 373180"/>
                  <a:gd name="connsiteY307" fmla="*/ 179444 h 201676"/>
                  <a:gd name="connsiteX308" fmla="*/ 235024 w 373180"/>
                  <a:gd name="connsiteY308" fmla="*/ 181032 h 201676"/>
                  <a:gd name="connsiteX309" fmla="*/ 233436 w 373180"/>
                  <a:gd name="connsiteY309" fmla="*/ 181032 h 201676"/>
                  <a:gd name="connsiteX310" fmla="*/ 230260 w 373180"/>
                  <a:gd name="connsiteY310" fmla="*/ 181032 h 201676"/>
                  <a:gd name="connsiteX311" fmla="*/ 228672 w 373180"/>
                  <a:gd name="connsiteY311" fmla="*/ 181032 h 201676"/>
                  <a:gd name="connsiteX312" fmla="*/ 225496 w 373180"/>
                  <a:gd name="connsiteY312" fmla="*/ 184208 h 201676"/>
                  <a:gd name="connsiteX313" fmla="*/ 223908 w 373180"/>
                  <a:gd name="connsiteY313" fmla="*/ 184208 h 201676"/>
                  <a:gd name="connsiteX314" fmla="*/ 220732 w 373180"/>
                  <a:gd name="connsiteY314" fmla="*/ 184208 h 201676"/>
                  <a:gd name="connsiteX315" fmla="*/ 219144 w 373180"/>
                  <a:gd name="connsiteY315" fmla="*/ 184208 h 201676"/>
                  <a:gd name="connsiteX316" fmla="*/ 217556 w 373180"/>
                  <a:gd name="connsiteY316" fmla="*/ 184208 h 201676"/>
                  <a:gd name="connsiteX317" fmla="*/ 217556 w 373180"/>
                  <a:gd name="connsiteY317" fmla="*/ 185796 h 201676"/>
                  <a:gd name="connsiteX318" fmla="*/ 214380 w 373180"/>
                  <a:gd name="connsiteY318" fmla="*/ 184208 h 201676"/>
                  <a:gd name="connsiteX319" fmla="*/ 212792 w 373180"/>
                  <a:gd name="connsiteY319" fmla="*/ 184208 h 201676"/>
                  <a:gd name="connsiteX320" fmla="*/ 212792 w 373180"/>
                  <a:gd name="connsiteY320" fmla="*/ 185796 h 201676"/>
                  <a:gd name="connsiteX321" fmla="*/ 209616 w 373180"/>
                  <a:gd name="connsiteY321" fmla="*/ 185796 h 201676"/>
                  <a:gd name="connsiteX322" fmla="*/ 208028 w 373180"/>
                  <a:gd name="connsiteY322" fmla="*/ 185796 h 201676"/>
                  <a:gd name="connsiteX323" fmla="*/ 208028 w 373180"/>
                  <a:gd name="connsiteY323" fmla="*/ 187384 h 201676"/>
                  <a:gd name="connsiteX324" fmla="*/ 204852 w 373180"/>
                  <a:gd name="connsiteY324" fmla="*/ 187384 h 201676"/>
                  <a:gd name="connsiteX325" fmla="*/ 203264 w 373180"/>
                  <a:gd name="connsiteY325" fmla="*/ 187384 h 201676"/>
                  <a:gd name="connsiteX326" fmla="*/ 201676 w 373180"/>
                  <a:gd name="connsiteY326" fmla="*/ 187384 h 201676"/>
                  <a:gd name="connsiteX327" fmla="*/ 198500 w 373180"/>
                  <a:gd name="connsiteY327" fmla="*/ 187384 h 201676"/>
                  <a:gd name="connsiteX328" fmla="*/ 196912 w 373180"/>
                  <a:gd name="connsiteY328" fmla="*/ 187384 h 201676"/>
                  <a:gd name="connsiteX329" fmla="*/ 193736 w 373180"/>
                  <a:gd name="connsiteY329" fmla="*/ 187384 h 201676"/>
                  <a:gd name="connsiteX330" fmla="*/ 192148 w 373180"/>
                  <a:gd name="connsiteY330" fmla="*/ 190560 h 201676"/>
                  <a:gd name="connsiteX331" fmla="*/ 188972 w 373180"/>
                  <a:gd name="connsiteY331" fmla="*/ 190560 h 201676"/>
                  <a:gd name="connsiteX332" fmla="*/ 187384 w 373180"/>
                  <a:gd name="connsiteY332" fmla="*/ 190560 h 201676"/>
                  <a:gd name="connsiteX333" fmla="*/ 185796 w 373180"/>
                  <a:gd name="connsiteY333" fmla="*/ 190560 h 201676"/>
                  <a:gd name="connsiteX334" fmla="*/ 182620 w 373180"/>
                  <a:gd name="connsiteY334" fmla="*/ 190560 h 201676"/>
                  <a:gd name="connsiteX335" fmla="*/ 181032 w 373180"/>
                  <a:gd name="connsiteY335" fmla="*/ 190560 h 201676"/>
                  <a:gd name="connsiteX336" fmla="*/ 177856 w 373180"/>
                  <a:gd name="connsiteY336" fmla="*/ 190560 h 201676"/>
                  <a:gd name="connsiteX337" fmla="*/ 176268 w 373180"/>
                  <a:gd name="connsiteY337" fmla="*/ 190560 h 201676"/>
                  <a:gd name="connsiteX338" fmla="*/ 176268 w 373180"/>
                  <a:gd name="connsiteY338" fmla="*/ 187384 h 201676"/>
                  <a:gd name="connsiteX339" fmla="*/ 173092 w 373180"/>
                  <a:gd name="connsiteY339" fmla="*/ 187384 h 201676"/>
                  <a:gd name="connsiteX340" fmla="*/ 173092 w 373180"/>
                  <a:gd name="connsiteY340" fmla="*/ 190560 h 201676"/>
                  <a:gd name="connsiteX341" fmla="*/ 171504 w 373180"/>
                  <a:gd name="connsiteY341" fmla="*/ 190560 h 201676"/>
                  <a:gd name="connsiteX342" fmla="*/ 171504 w 373180"/>
                  <a:gd name="connsiteY342" fmla="*/ 187384 h 201676"/>
                  <a:gd name="connsiteX343" fmla="*/ 169916 w 373180"/>
                  <a:gd name="connsiteY343" fmla="*/ 187384 h 201676"/>
                  <a:gd name="connsiteX344" fmla="*/ 166740 w 373180"/>
                  <a:gd name="connsiteY344" fmla="*/ 187384 h 201676"/>
                  <a:gd name="connsiteX345" fmla="*/ 165152 w 373180"/>
                  <a:gd name="connsiteY345" fmla="*/ 187384 h 201676"/>
                  <a:gd name="connsiteX346" fmla="*/ 161976 w 373180"/>
                  <a:gd name="connsiteY346" fmla="*/ 187384 h 201676"/>
                  <a:gd name="connsiteX347" fmla="*/ 160388 w 373180"/>
                  <a:gd name="connsiteY347" fmla="*/ 187384 h 201676"/>
                  <a:gd name="connsiteX348" fmla="*/ 158800 w 373180"/>
                  <a:gd name="connsiteY348" fmla="*/ 187384 h 201676"/>
                  <a:gd name="connsiteX349" fmla="*/ 155624 w 373180"/>
                  <a:gd name="connsiteY349" fmla="*/ 187384 h 201676"/>
                  <a:gd name="connsiteX350" fmla="*/ 154036 w 373180"/>
                  <a:gd name="connsiteY350" fmla="*/ 187384 h 201676"/>
                  <a:gd name="connsiteX351" fmla="*/ 150860 w 373180"/>
                  <a:gd name="connsiteY351" fmla="*/ 190560 h 201676"/>
                  <a:gd name="connsiteX352" fmla="*/ 149272 w 373180"/>
                  <a:gd name="connsiteY352" fmla="*/ 190560 h 201676"/>
                  <a:gd name="connsiteX353" fmla="*/ 146096 w 373180"/>
                  <a:gd name="connsiteY353" fmla="*/ 190560 h 201676"/>
                  <a:gd name="connsiteX354" fmla="*/ 146096 w 373180"/>
                  <a:gd name="connsiteY354" fmla="*/ 187384 h 201676"/>
                  <a:gd name="connsiteX355" fmla="*/ 144508 w 373180"/>
                  <a:gd name="connsiteY355" fmla="*/ 187384 h 201676"/>
                  <a:gd name="connsiteX356" fmla="*/ 144508 w 373180"/>
                  <a:gd name="connsiteY356" fmla="*/ 190560 h 201676"/>
                  <a:gd name="connsiteX357" fmla="*/ 144508 w 373180"/>
                  <a:gd name="connsiteY357" fmla="*/ 192148 h 201676"/>
                  <a:gd name="connsiteX358" fmla="*/ 142920 w 373180"/>
                  <a:gd name="connsiteY358" fmla="*/ 192148 h 201676"/>
                  <a:gd name="connsiteX359" fmla="*/ 139744 w 373180"/>
                  <a:gd name="connsiteY359" fmla="*/ 192148 h 201676"/>
                  <a:gd name="connsiteX360" fmla="*/ 138156 w 373180"/>
                  <a:gd name="connsiteY360" fmla="*/ 192148 h 201676"/>
                  <a:gd name="connsiteX361" fmla="*/ 134980 w 373180"/>
                  <a:gd name="connsiteY361" fmla="*/ 192148 h 201676"/>
                  <a:gd name="connsiteX362" fmla="*/ 133392 w 373180"/>
                  <a:gd name="connsiteY362" fmla="*/ 190560 h 201676"/>
                  <a:gd name="connsiteX363" fmla="*/ 130216 w 373180"/>
                  <a:gd name="connsiteY363" fmla="*/ 190560 h 201676"/>
                  <a:gd name="connsiteX364" fmla="*/ 128628 w 373180"/>
                  <a:gd name="connsiteY364" fmla="*/ 190560 h 201676"/>
                  <a:gd name="connsiteX365" fmla="*/ 127040 w 373180"/>
                  <a:gd name="connsiteY365" fmla="*/ 190560 h 201676"/>
                  <a:gd name="connsiteX366" fmla="*/ 123864 w 373180"/>
                  <a:gd name="connsiteY366" fmla="*/ 190560 h 201676"/>
                  <a:gd name="connsiteX367" fmla="*/ 123864 w 373180"/>
                  <a:gd name="connsiteY367" fmla="*/ 192148 h 201676"/>
                  <a:gd name="connsiteX368" fmla="*/ 122276 w 373180"/>
                  <a:gd name="connsiteY368" fmla="*/ 192148 h 201676"/>
                  <a:gd name="connsiteX369" fmla="*/ 119100 w 373180"/>
                  <a:gd name="connsiteY369" fmla="*/ 192148 h 201676"/>
                  <a:gd name="connsiteX370" fmla="*/ 117512 w 373180"/>
                  <a:gd name="connsiteY370" fmla="*/ 192148 h 201676"/>
                  <a:gd name="connsiteX371" fmla="*/ 114336 w 373180"/>
                  <a:gd name="connsiteY371" fmla="*/ 192148 h 201676"/>
                  <a:gd name="connsiteX372" fmla="*/ 112748 w 373180"/>
                  <a:gd name="connsiteY372" fmla="*/ 192148 h 201676"/>
                  <a:gd name="connsiteX373" fmla="*/ 112748 w 373180"/>
                  <a:gd name="connsiteY373" fmla="*/ 195324 h 201676"/>
                  <a:gd name="connsiteX374" fmla="*/ 111160 w 373180"/>
                  <a:gd name="connsiteY374" fmla="*/ 195324 h 201676"/>
                  <a:gd name="connsiteX375" fmla="*/ 107984 w 373180"/>
                  <a:gd name="connsiteY375" fmla="*/ 195324 h 201676"/>
                  <a:gd name="connsiteX376" fmla="*/ 106396 w 373180"/>
                  <a:gd name="connsiteY376" fmla="*/ 195324 h 201676"/>
                  <a:gd name="connsiteX377" fmla="*/ 106396 w 373180"/>
                  <a:gd name="connsiteY377" fmla="*/ 192148 h 201676"/>
                  <a:gd name="connsiteX378" fmla="*/ 106396 w 373180"/>
                  <a:gd name="connsiteY378" fmla="*/ 190560 h 201676"/>
                  <a:gd name="connsiteX379" fmla="*/ 103220 w 373180"/>
                  <a:gd name="connsiteY379" fmla="*/ 190560 h 201676"/>
                  <a:gd name="connsiteX380" fmla="*/ 101632 w 373180"/>
                  <a:gd name="connsiteY380" fmla="*/ 190560 h 201676"/>
                  <a:gd name="connsiteX381" fmla="*/ 98456 w 373180"/>
                  <a:gd name="connsiteY381" fmla="*/ 192148 h 201676"/>
                  <a:gd name="connsiteX382" fmla="*/ 98456 w 373180"/>
                  <a:gd name="connsiteY382" fmla="*/ 195324 h 201676"/>
                  <a:gd name="connsiteX383" fmla="*/ 101632 w 373180"/>
                  <a:gd name="connsiteY383" fmla="*/ 195324 h 201676"/>
                  <a:gd name="connsiteX384" fmla="*/ 101632 w 373180"/>
                  <a:gd name="connsiteY384" fmla="*/ 196912 h 201676"/>
                  <a:gd name="connsiteX385" fmla="*/ 98456 w 373180"/>
                  <a:gd name="connsiteY385" fmla="*/ 196912 h 201676"/>
                  <a:gd name="connsiteX386" fmla="*/ 96868 w 373180"/>
                  <a:gd name="connsiteY386" fmla="*/ 196912 h 201676"/>
                  <a:gd name="connsiteX387" fmla="*/ 95280 w 373180"/>
                  <a:gd name="connsiteY387" fmla="*/ 196912 h 201676"/>
                  <a:gd name="connsiteX388" fmla="*/ 92104 w 373180"/>
                  <a:gd name="connsiteY388" fmla="*/ 196912 h 201676"/>
                  <a:gd name="connsiteX389" fmla="*/ 90516 w 373180"/>
                  <a:gd name="connsiteY389" fmla="*/ 196912 h 201676"/>
                  <a:gd name="connsiteX390" fmla="*/ 87340 w 373180"/>
                  <a:gd name="connsiteY390" fmla="*/ 200088 h 201676"/>
                  <a:gd name="connsiteX391" fmla="*/ 85752 w 373180"/>
                  <a:gd name="connsiteY391" fmla="*/ 200088 h 201676"/>
                  <a:gd name="connsiteX392" fmla="*/ 84164 w 373180"/>
                  <a:gd name="connsiteY392" fmla="*/ 200088 h 201676"/>
                  <a:gd name="connsiteX393" fmla="*/ 80988 w 373180"/>
                  <a:gd name="connsiteY393" fmla="*/ 200088 h 201676"/>
                  <a:gd name="connsiteX394" fmla="*/ 79400 w 373180"/>
                  <a:gd name="connsiteY394" fmla="*/ 200088 h 201676"/>
                  <a:gd name="connsiteX395" fmla="*/ 76224 w 373180"/>
                  <a:gd name="connsiteY395" fmla="*/ 200088 h 201676"/>
                  <a:gd name="connsiteX396" fmla="*/ 76224 w 373180"/>
                  <a:gd name="connsiteY396" fmla="*/ 201676 h 201676"/>
                  <a:gd name="connsiteX397" fmla="*/ 74636 w 373180"/>
                  <a:gd name="connsiteY397" fmla="*/ 201676 h 201676"/>
                  <a:gd name="connsiteX398" fmla="*/ 71460 w 373180"/>
                  <a:gd name="connsiteY398" fmla="*/ 201676 h 201676"/>
                  <a:gd name="connsiteX399" fmla="*/ 69872 w 373180"/>
                  <a:gd name="connsiteY399" fmla="*/ 201676 h 201676"/>
                  <a:gd name="connsiteX400" fmla="*/ 69872 w 373180"/>
                  <a:gd name="connsiteY400" fmla="*/ 200088 h 201676"/>
                  <a:gd name="connsiteX401" fmla="*/ 68284 w 373180"/>
                  <a:gd name="connsiteY401" fmla="*/ 200088 h 201676"/>
                  <a:gd name="connsiteX402" fmla="*/ 65108 w 373180"/>
                  <a:gd name="connsiteY402" fmla="*/ 196912 h 201676"/>
                  <a:gd name="connsiteX403" fmla="*/ 63520 w 373180"/>
                  <a:gd name="connsiteY403" fmla="*/ 196912 h 201676"/>
                  <a:gd name="connsiteX404" fmla="*/ 63520 w 373180"/>
                  <a:gd name="connsiteY404" fmla="*/ 195324 h 201676"/>
                  <a:gd name="connsiteX405" fmla="*/ 60344 w 373180"/>
                  <a:gd name="connsiteY405" fmla="*/ 192148 h 201676"/>
                  <a:gd name="connsiteX406" fmla="*/ 58756 w 373180"/>
                  <a:gd name="connsiteY406" fmla="*/ 192148 h 201676"/>
                  <a:gd name="connsiteX407" fmla="*/ 55580 w 373180"/>
                  <a:gd name="connsiteY407" fmla="*/ 192148 h 201676"/>
                  <a:gd name="connsiteX408" fmla="*/ 55580 w 373180"/>
                  <a:gd name="connsiteY408" fmla="*/ 190560 h 201676"/>
                  <a:gd name="connsiteX409" fmla="*/ 58756 w 373180"/>
                  <a:gd name="connsiteY409" fmla="*/ 190560 h 201676"/>
                  <a:gd name="connsiteX410" fmla="*/ 58756 w 373180"/>
                  <a:gd name="connsiteY410" fmla="*/ 187384 h 201676"/>
                  <a:gd name="connsiteX411" fmla="*/ 60344 w 373180"/>
                  <a:gd name="connsiteY411" fmla="*/ 187384 h 201676"/>
                  <a:gd name="connsiteX412" fmla="*/ 60344 w 373180"/>
                  <a:gd name="connsiteY412" fmla="*/ 185796 h 201676"/>
                  <a:gd name="connsiteX413" fmla="*/ 60344 w 373180"/>
                  <a:gd name="connsiteY413" fmla="*/ 184208 h 201676"/>
                  <a:gd name="connsiteX414" fmla="*/ 58756 w 373180"/>
                  <a:gd name="connsiteY414" fmla="*/ 184208 h 201676"/>
                  <a:gd name="connsiteX415" fmla="*/ 58756 w 373180"/>
                  <a:gd name="connsiteY415" fmla="*/ 181032 h 201676"/>
                  <a:gd name="connsiteX416" fmla="*/ 55580 w 373180"/>
                  <a:gd name="connsiteY416" fmla="*/ 181032 h 201676"/>
                  <a:gd name="connsiteX417" fmla="*/ 55580 w 373180"/>
                  <a:gd name="connsiteY417" fmla="*/ 179444 h 201676"/>
                  <a:gd name="connsiteX418" fmla="*/ 53992 w 373180"/>
                  <a:gd name="connsiteY418" fmla="*/ 179444 h 201676"/>
                  <a:gd name="connsiteX419" fmla="*/ 52404 w 373180"/>
                  <a:gd name="connsiteY419" fmla="*/ 179444 h 201676"/>
                  <a:gd name="connsiteX420" fmla="*/ 52404 w 373180"/>
                  <a:gd name="connsiteY420" fmla="*/ 176268 h 201676"/>
                  <a:gd name="connsiteX421" fmla="*/ 49228 w 373180"/>
                  <a:gd name="connsiteY421" fmla="*/ 176268 h 201676"/>
                  <a:gd name="connsiteX422" fmla="*/ 47640 w 373180"/>
                  <a:gd name="connsiteY422" fmla="*/ 176268 h 201676"/>
                  <a:gd name="connsiteX423" fmla="*/ 47640 w 373180"/>
                  <a:gd name="connsiteY423" fmla="*/ 174680 h 201676"/>
                  <a:gd name="connsiteX424" fmla="*/ 47640 w 373180"/>
                  <a:gd name="connsiteY424" fmla="*/ 171504 h 201676"/>
                  <a:gd name="connsiteX425" fmla="*/ 49228 w 373180"/>
                  <a:gd name="connsiteY425" fmla="*/ 171504 h 201676"/>
                  <a:gd name="connsiteX426" fmla="*/ 49228 w 373180"/>
                  <a:gd name="connsiteY426" fmla="*/ 169916 h 201676"/>
                  <a:gd name="connsiteX427" fmla="*/ 49228 w 373180"/>
                  <a:gd name="connsiteY427" fmla="*/ 168328 h 201676"/>
                  <a:gd name="connsiteX428" fmla="*/ 47640 w 373180"/>
                  <a:gd name="connsiteY428" fmla="*/ 168328 h 201676"/>
                  <a:gd name="connsiteX429" fmla="*/ 44464 w 373180"/>
                  <a:gd name="connsiteY429" fmla="*/ 168328 h 201676"/>
                  <a:gd name="connsiteX430" fmla="*/ 44464 w 373180"/>
                  <a:gd name="connsiteY430" fmla="*/ 165152 h 201676"/>
                  <a:gd name="connsiteX431" fmla="*/ 42876 w 373180"/>
                  <a:gd name="connsiteY431" fmla="*/ 165152 h 201676"/>
                  <a:gd name="connsiteX432" fmla="*/ 42876 w 373180"/>
                  <a:gd name="connsiteY432" fmla="*/ 163564 h 201676"/>
                  <a:gd name="connsiteX433" fmla="*/ 42876 w 373180"/>
                  <a:gd name="connsiteY433" fmla="*/ 160388 h 201676"/>
                  <a:gd name="connsiteX434" fmla="*/ 39700 w 373180"/>
                  <a:gd name="connsiteY434" fmla="*/ 160388 h 201676"/>
                  <a:gd name="connsiteX435" fmla="*/ 38112 w 373180"/>
                  <a:gd name="connsiteY435" fmla="*/ 160388 h 201676"/>
                  <a:gd name="connsiteX436" fmla="*/ 38112 w 373180"/>
                  <a:gd name="connsiteY436" fmla="*/ 158800 h 201676"/>
                  <a:gd name="connsiteX437" fmla="*/ 36524 w 373180"/>
                  <a:gd name="connsiteY437" fmla="*/ 158800 h 201676"/>
                  <a:gd name="connsiteX438" fmla="*/ 33348 w 373180"/>
                  <a:gd name="connsiteY438" fmla="*/ 158800 h 201676"/>
                  <a:gd name="connsiteX439" fmla="*/ 33348 w 373180"/>
                  <a:gd name="connsiteY439" fmla="*/ 155624 h 201676"/>
                  <a:gd name="connsiteX440" fmla="*/ 36524 w 373180"/>
                  <a:gd name="connsiteY440" fmla="*/ 155624 h 201676"/>
                  <a:gd name="connsiteX441" fmla="*/ 36524 w 373180"/>
                  <a:gd name="connsiteY441" fmla="*/ 154036 h 201676"/>
                  <a:gd name="connsiteX442" fmla="*/ 33348 w 373180"/>
                  <a:gd name="connsiteY442" fmla="*/ 154036 h 201676"/>
                  <a:gd name="connsiteX443" fmla="*/ 33348 w 373180"/>
                  <a:gd name="connsiteY443" fmla="*/ 152448 h 201676"/>
                  <a:gd name="connsiteX444" fmla="*/ 31760 w 373180"/>
                  <a:gd name="connsiteY444" fmla="*/ 152448 h 201676"/>
                  <a:gd name="connsiteX445" fmla="*/ 31760 w 373180"/>
                  <a:gd name="connsiteY445" fmla="*/ 149272 h 201676"/>
                  <a:gd name="connsiteX446" fmla="*/ 28584 w 373180"/>
                  <a:gd name="connsiteY446" fmla="*/ 149272 h 201676"/>
                  <a:gd name="connsiteX447" fmla="*/ 28584 w 373180"/>
                  <a:gd name="connsiteY447" fmla="*/ 147684 h 201676"/>
                  <a:gd name="connsiteX448" fmla="*/ 26996 w 373180"/>
                  <a:gd name="connsiteY448" fmla="*/ 147684 h 201676"/>
                  <a:gd name="connsiteX449" fmla="*/ 23820 w 373180"/>
                  <a:gd name="connsiteY449" fmla="*/ 144508 h 201676"/>
                  <a:gd name="connsiteX450" fmla="*/ 22232 w 373180"/>
                  <a:gd name="connsiteY450" fmla="*/ 144508 h 201676"/>
                  <a:gd name="connsiteX451" fmla="*/ 20644 w 373180"/>
                  <a:gd name="connsiteY451" fmla="*/ 142920 h 201676"/>
                  <a:gd name="connsiteX452" fmla="*/ 20644 w 373180"/>
                  <a:gd name="connsiteY452" fmla="*/ 141332 h 201676"/>
                  <a:gd name="connsiteX453" fmla="*/ 17468 w 373180"/>
                  <a:gd name="connsiteY453" fmla="*/ 141332 h 201676"/>
                  <a:gd name="connsiteX454" fmla="*/ 17468 w 373180"/>
                  <a:gd name="connsiteY454" fmla="*/ 138156 h 201676"/>
                  <a:gd name="connsiteX455" fmla="*/ 15880 w 373180"/>
                  <a:gd name="connsiteY455" fmla="*/ 138156 h 201676"/>
                  <a:gd name="connsiteX456" fmla="*/ 15880 w 373180"/>
                  <a:gd name="connsiteY456" fmla="*/ 136568 h 201676"/>
                  <a:gd name="connsiteX457" fmla="*/ 12704 w 373180"/>
                  <a:gd name="connsiteY457" fmla="*/ 136568 h 201676"/>
                  <a:gd name="connsiteX458" fmla="*/ 11116 w 373180"/>
                  <a:gd name="connsiteY458" fmla="*/ 136568 h 201676"/>
                  <a:gd name="connsiteX459" fmla="*/ 11116 w 373180"/>
                  <a:gd name="connsiteY459" fmla="*/ 133392 h 201676"/>
                  <a:gd name="connsiteX460" fmla="*/ 9528 w 373180"/>
                  <a:gd name="connsiteY460" fmla="*/ 133392 h 201676"/>
                  <a:gd name="connsiteX461" fmla="*/ 9528 w 373180"/>
                  <a:gd name="connsiteY461" fmla="*/ 131804 h 201676"/>
                  <a:gd name="connsiteX462" fmla="*/ 6352 w 373180"/>
                  <a:gd name="connsiteY462" fmla="*/ 131804 h 201676"/>
                  <a:gd name="connsiteX463" fmla="*/ 6352 w 373180"/>
                  <a:gd name="connsiteY463" fmla="*/ 128628 h 201676"/>
                  <a:gd name="connsiteX464" fmla="*/ 6352 w 373180"/>
                  <a:gd name="connsiteY464" fmla="*/ 127040 h 201676"/>
                  <a:gd name="connsiteX465" fmla="*/ 4764 w 373180"/>
                  <a:gd name="connsiteY465" fmla="*/ 125452 h 201676"/>
                  <a:gd name="connsiteX466" fmla="*/ 6352 w 373180"/>
                  <a:gd name="connsiteY466" fmla="*/ 125452 h 201676"/>
                  <a:gd name="connsiteX467" fmla="*/ 4764 w 373180"/>
                  <a:gd name="connsiteY467" fmla="*/ 122276 h 201676"/>
                  <a:gd name="connsiteX468" fmla="*/ 4764 w 373180"/>
                  <a:gd name="connsiteY468" fmla="*/ 120688 h 201676"/>
                  <a:gd name="connsiteX469" fmla="*/ 4764 w 373180"/>
                  <a:gd name="connsiteY469" fmla="*/ 117512 h 201676"/>
                  <a:gd name="connsiteX470" fmla="*/ 4764 w 373180"/>
                  <a:gd name="connsiteY470" fmla="*/ 115924 h 201676"/>
                  <a:gd name="connsiteX471" fmla="*/ 1588 w 373180"/>
                  <a:gd name="connsiteY471" fmla="*/ 115924 h 201676"/>
                  <a:gd name="connsiteX472" fmla="*/ 1588 w 373180"/>
                  <a:gd name="connsiteY472" fmla="*/ 112748 h 201676"/>
                  <a:gd name="connsiteX473" fmla="*/ 1588 w 373180"/>
                  <a:gd name="connsiteY473" fmla="*/ 111160 h 201676"/>
                  <a:gd name="connsiteX474" fmla="*/ 1588 w 373180"/>
                  <a:gd name="connsiteY474" fmla="*/ 109572 h 201676"/>
                  <a:gd name="connsiteX475" fmla="*/ 0 w 373180"/>
                  <a:gd name="connsiteY475" fmla="*/ 106396 h 201676"/>
                  <a:gd name="connsiteX476" fmla="*/ 1588 w 373180"/>
                  <a:gd name="connsiteY476" fmla="*/ 106396 h 201676"/>
                  <a:gd name="connsiteX477" fmla="*/ 1588 w 373180"/>
                  <a:gd name="connsiteY477" fmla="*/ 104808 h 201676"/>
                  <a:gd name="connsiteX478" fmla="*/ 1588 w 373180"/>
                  <a:gd name="connsiteY478" fmla="*/ 101632 h 201676"/>
                  <a:gd name="connsiteX479" fmla="*/ 1588 w 373180"/>
                  <a:gd name="connsiteY479" fmla="*/ 100044 h 201676"/>
                  <a:gd name="connsiteX480" fmla="*/ 4764 w 373180"/>
                  <a:gd name="connsiteY480" fmla="*/ 100044 h 201676"/>
                  <a:gd name="connsiteX481" fmla="*/ 4764 w 373180"/>
                  <a:gd name="connsiteY481" fmla="*/ 96868 h 201676"/>
                  <a:gd name="connsiteX482" fmla="*/ 6352 w 373180"/>
                  <a:gd name="connsiteY482" fmla="*/ 100044 h 201676"/>
                  <a:gd name="connsiteX483" fmla="*/ 9528 w 373180"/>
                  <a:gd name="connsiteY483" fmla="*/ 100044 h 201676"/>
                  <a:gd name="connsiteX484" fmla="*/ 11116 w 373180"/>
                  <a:gd name="connsiteY484" fmla="*/ 101632 h 201676"/>
                  <a:gd name="connsiteX485" fmla="*/ 11116 w 373180"/>
                  <a:gd name="connsiteY485" fmla="*/ 100044 h 201676"/>
                  <a:gd name="connsiteX486" fmla="*/ 12704 w 373180"/>
                  <a:gd name="connsiteY486" fmla="*/ 100044 h 201676"/>
                  <a:gd name="connsiteX487" fmla="*/ 12704 w 373180"/>
                  <a:gd name="connsiteY487" fmla="*/ 96868 h 201676"/>
                  <a:gd name="connsiteX488" fmla="*/ 15880 w 373180"/>
                  <a:gd name="connsiteY488" fmla="*/ 96868 h 201676"/>
                  <a:gd name="connsiteX489" fmla="*/ 17468 w 373180"/>
                  <a:gd name="connsiteY489" fmla="*/ 96868 h 201676"/>
                  <a:gd name="connsiteX490" fmla="*/ 20644 w 373180"/>
                  <a:gd name="connsiteY490" fmla="*/ 96868 h 201676"/>
                  <a:gd name="connsiteX491" fmla="*/ 20644 w 373180"/>
                  <a:gd name="connsiteY491" fmla="*/ 100044 h 201676"/>
                  <a:gd name="connsiteX492" fmla="*/ 22232 w 373180"/>
                  <a:gd name="connsiteY492" fmla="*/ 100044 h 201676"/>
                  <a:gd name="connsiteX493" fmla="*/ 23820 w 373180"/>
                  <a:gd name="connsiteY493" fmla="*/ 100044 h 201676"/>
                  <a:gd name="connsiteX494" fmla="*/ 23820 w 373180"/>
                  <a:gd name="connsiteY494" fmla="*/ 96868 h 201676"/>
                  <a:gd name="connsiteX495" fmla="*/ 26996 w 373180"/>
                  <a:gd name="connsiteY495" fmla="*/ 96868 h 201676"/>
                  <a:gd name="connsiteX496" fmla="*/ 28584 w 373180"/>
                  <a:gd name="connsiteY496" fmla="*/ 96868 h 201676"/>
                  <a:gd name="connsiteX497" fmla="*/ 28584 w 373180"/>
                  <a:gd name="connsiteY497" fmla="*/ 95280 h 201676"/>
                  <a:gd name="connsiteX498" fmla="*/ 31760 w 373180"/>
                  <a:gd name="connsiteY498" fmla="*/ 93692 h 201676"/>
                  <a:gd name="connsiteX499" fmla="*/ 28584 w 373180"/>
                  <a:gd name="connsiteY499" fmla="*/ 93692 h 201676"/>
                  <a:gd name="connsiteX500" fmla="*/ 31760 w 373180"/>
                  <a:gd name="connsiteY500" fmla="*/ 90516 h 201676"/>
                  <a:gd name="connsiteX501" fmla="*/ 31760 w 373180"/>
                  <a:gd name="connsiteY501" fmla="*/ 88928 h 201676"/>
                  <a:gd name="connsiteX502" fmla="*/ 33348 w 373180"/>
                  <a:gd name="connsiteY502" fmla="*/ 88928 h 201676"/>
                  <a:gd name="connsiteX503" fmla="*/ 36524 w 373180"/>
                  <a:gd name="connsiteY503" fmla="*/ 88928 h 201676"/>
                  <a:gd name="connsiteX504" fmla="*/ 36524 w 373180"/>
                  <a:gd name="connsiteY504" fmla="*/ 85752 h 201676"/>
                  <a:gd name="connsiteX505" fmla="*/ 38112 w 373180"/>
                  <a:gd name="connsiteY505" fmla="*/ 85752 h 201676"/>
                  <a:gd name="connsiteX506" fmla="*/ 38112 w 373180"/>
                  <a:gd name="connsiteY506" fmla="*/ 88928 h 201676"/>
                  <a:gd name="connsiteX507" fmla="*/ 39700 w 373180"/>
                  <a:gd name="connsiteY507" fmla="*/ 88928 h 201676"/>
                  <a:gd name="connsiteX508" fmla="*/ 42876 w 373180"/>
                  <a:gd name="connsiteY508" fmla="*/ 85752 h 201676"/>
                  <a:gd name="connsiteX509" fmla="*/ 42876 w 373180"/>
                  <a:gd name="connsiteY509" fmla="*/ 84164 h 201676"/>
                  <a:gd name="connsiteX510" fmla="*/ 42876 w 373180"/>
                  <a:gd name="connsiteY510" fmla="*/ 80988 h 201676"/>
                  <a:gd name="connsiteX511" fmla="*/ 42876 w 373180"/>
                  <a:gd name="connsiteY511" fmla="*/ 79400 h 201676"/>
                  <a:gd name="connsiteX512" fmla="*/ 44464 w 373180"/>
                  <a:gd name="connsiteY512" fmla="*/ 79400 h 201676"/>
                  <a:gd name="connsiteX513" fmla="*/ 44464 w 373180"/>
                  <a:gd name="connsiteY513" fmla="*/ 77812 h 201676"/>
                  <a:gd name="connsiteX514" fmla="*/ 44464 w 373180"/>
                  <a:gd name="connsiteY514" fmla="*/ 74636 h 201676"/>
                  <a:gd name="connsiteX515" fmla="*/ 47640 w 373180"/>
                  <a:gd name="connsiteY515" fmla="*/ 74636 h 201676"/>
                  <a:gd name="connsiteX516" fmla="*/ 49228 w 373180"/>
                  <a:gd name="connsiteY516" fmla="*/ 73048 h 201676"/>
                  <a:gd name="connsiteX517" fmla="*/ 47640 w 373180"/>
                  <a:gd name="connsiteY517" fmla="*/ 73048 h 201676"/>
                  <a:gd name="connsiteX518" fmla="*/ 44464 w 373180"/>
                  <a:gd name="connsiteY518" fmla="*/ 69872 h 201676"/>
                  <a:gd name="connsiteX519" fmla="*/ 47640 w 373180"/>
                  <a:gd name="connsiteY519" fmla="*/ 69872 h 201676"/>
                  <a:gd name="connsiteX520" fmla="*/ 47640 w 373180"/>
                  <a:gd name="connsiteY520" fmla="*/ 68284 h 201676"/>
                  <a:gd name="connsiteX521" fmla="*/ 49228 w 373180"/>
                  <a:gd name="connsiteY521" fmla="*/ 68284 h 201676"/>
                  <a:gd name="connsiteX522" fmla="*/ 49228 w 373180"/>
                  <a:gd name="connsiteY522" fmla="*/ 66696 h 201676"/>
                  <a:gd name="connsiteX523" fmla="*/ 49228 w 373180"/>
                  <a:gd name="connsiteY523" fmla="*/ 63520 h 201676"/>
                  <a:gd name="connsiteX524" fmla="*/ 49228 w 373180"/>
                  <a:gd name="connsiteY524" fmla="*/ 61932 h 201676"/>
                  <a:gd name="connsiteX525" fmla="*/ 52404 w 373180"/>
                  <a:gd name="connsiteY525" fmla="*/ 61932 h 201676"/>
                  <a:gd name="connsiteX526" fmla="*/ 53992 w 373180"/>
                  <a:gd name="connsiteY526" fmla="*/ 61932 h 201676"/>
                  <a:gd name="connsiteX527" fmla="*/ 53992 w 373180"/>
                  <a:gd name="connsiteY527" fmla="*/ 58756 h 201676"/>
                  <a:gd name="connsiteX528" fmla="*/ 52404 w 373180"/>
                  <a:gd name="connsiteY528" fmla="*/ 57168 h 201676"/>
                  <a:gd name="connsiteX529" fmla="*/ 52404 w 373180"/>
                  <a:gd name="connsiteY529" fmla="*/ 53992 h 201676"/>
                  <a:gd name="connsiteX530" fmla="*/ 53992 w 373180"/>
                  <a:gd name="connsiteY530" fmla="*/ 53992 h 201676"/>
                  <a:gd name="connsiteX531" fmla="*/ 55580 w 373180"/>
                  <a:gd name="connsiteY531" fmla="*/ 53992 h 201676"/>
                  <a:gd name="connsiteX532" fmla="*/ 58756 w 373180"/>
                  <a:gd name="connsiteY532" fmla="*/ 53992 h 201676"/>
                  <a:gd name="connsiteX533" fmla="*/ 58756 w 373180"/>
                  <a:gd name="connsiteY533" fmla="*/ 52404 h 201676"/>
                  <a:gd name="connsiteX534" fmla="*/ 55580 w 373180"/>
                  <a:gd name="connsiteY534" fmla="*/ 50816 h 201676"/>
                  <a:gd name="connsiteX535" fmla="*/ 58756 w 373180"/>
                  <a:gd name="connsiteY535" fmla="*/ 50816 h 201676"/>
                  <a:gd name="connsiteX536" fmla="*/ 60344 w 373180"/>
                  <a:gd name="connsiteY536" fmla="*/ 50816 h 201676"/>
                  <a:gd name="connsiteX537" fmla="*/ 63520 w 373180"/>
                  <a:gd name="connsiteY537" fmla="*/ 50816 h 201676"/>
                  <a:gd name="connsiteX538" fmla="*/ 65108 w 373180"/>
                  <a:gd name="connsiteY538" fmla="*/ 50816 h 201676"/>
                  <a:gd name="connsiteX539" fmla="*/ 68284 w 373180"/>
                  <a:gd name="connsiteY539" fmla="*/ 50816 h 201676"/>
                  <a:gd name="connsiteX540" fmla="*/ 69872 w 373180"/>
                  <a:gd name="connsiteY540" fmla="*/ 50816 h 201676"/>
                  <a:gd name="connsiteX541" fmla="*/ 71460 w 373180"/>
                  <a:gd name="connsiteY541" fmla="*/ 50816 h 201676"/>
                  <a:gd name="connsiteX542" fmla="*/ 71460 w 373180"/>
                  <a:gd name="connsiteY542" fmla="*/ 47640 h 201676"/>
                  <a:gd name="connsiteX543" fmla="*/ 74636 w 373180"/>
                  <a:gd name="connsiteY543" fmla="*/ 47640 h 201676"/>
                  <a:gd name="connsiteX544" fmla="*/ 76224 w 373180"/>
                  <a:gd name="connsiteY544" fmla="*/ 47640 h 201676"/>
                  <a:gd name="connsiteX545" fmla="*/ 76224 w 373180"/>
                  <a:gd name="connsiteY545" fmla="*/ 50816 h 201676"/>
                  <a:gd name="connsiteX546" fmla="*/ 79400 w 373180"/>
                  <a:gd name="connsiteY546" fmla="*/ 50816 h 201676"/>
                  <a:gd name="connsiteX547" fmla="*/ 79400 w 373180"/>
                  <a:gd name="connsiteY547" fmla="*/ 47640 h 201676"/>
                  <a:gd name="connsiteX548" fmla="*/ 80988 w 373180"/>
                  <a:gd name="connsiteY548" fmla="*/ 47640 h 201676"/>
                  <a:gd name="connsiteX549" fmla="*/ 80988 w 373180"/>
                  <a:gd name="connsiteY549" fmla="*/ 46052 h 201676"/>
                  <a:gd name="connsiteX550" fmla="*/ 84164 w 373180"/>
                  <a:gd name="connsiteY550" fmla="*/ 42876 h 201676"/>
                  <a:gd name="connsiteX551" fmla="*/ 85752 w 373180"/>
                  <a:gd name="connsiteY551" fmla="*/ 42876 h 201676"/>
                  <a:gd name="connsiteX552" fmla="*/ 87340 w 373180"/>
                  <a:gd name="connsiteY552" fmla="*/ 42876 h 201676"/>
                  <a:gd name="connsiteX553" fmla="*/ 90516 w 373180"/>
                  <a:gd name="connsiteY553" fmla="*/ 42876 h 201676"/>
                  <a:gd name="connsiteX554" fmla="*/ 92104 w 373180"/>
                  <a:gd name="connsiteY554" fmla="*/ 42876 h 201676"/>
                  <a:gd name="connsiteX555" fmla="*/ 92104 w 373180"/>
                  <a:gd name="connsiteY555" fmla="*/ 41288 h 201676"/>
                  <a:gd name="connsiteX556" fmla="*/ 95280 w 373180"/>
                  <a:gd name="connsiteY556" fmla="*/ 41288 h 201676"/>
                  <a:gd name="connsiteX557" fmla="*/ 96868 w 373180"/>
                  <a:gd name="connsiteY557" fmla="*/ 41288 h 201676"/>
                  <a:gd name="connsiteX558" fmla="*/ 98456 w 373180"/>
                  <a:gd name="connsiteY558" fmla="*/ 38112 h 201676"/>
                  <a:gd name="connsiteX559" fmla="*/ 101632 w 373180"/>
                  <a:gd name="connsiteY559" fmla="*/ 38112 h 201676"/>
                  <a:gd name="connsiteX560" fmla="*/ 103220 w 373180"/>
                  <a:gd name="connsiteY560" fmla="*/ 38112 h 201676"/>
                  <a:gd name="connsiteX561" fmla="*/ 106396 w 373180"/>
                  <a:gd name="connsiteY561" fmla="*/ 38112 h 201676"/>
                  <a:gd name="connsiteX562" fmla="*/ 107984 w 373180"/>
                  <a:gd name="connsiteY562" fmla="*/ 38112 h 201676"/>
                  <a:gd name="connsiteX563" fmla="*/ 107984 w 373180"/>
                  <a:gd name="connsiteY563" fmla="*/ 36524 h 201676"/>
                  <a:gd name="connsiteX564" fmla="*/ 111160 w 373180"/>
                  <a:gd name="connsiteY564" fmla="*/ 36524 h 201676"/>
                  <a:gd name="connsiteX565" fmla="*/ 112748 w 373180"/>
                  <a:gd name="connsiteY565" fmla="*/ 36524 h 201676"/>
                  <a:gd name="connsiteX566" fmla="*/ 112748 w 373180"/>
                  <a:gd name="connsiteY566" fmla="*/ 38112 h 201676"/>
                  <a:gd name="connsiteX567" fmla="*/ 114336 w 373180"/>
                  <a:gd name="connsiteY567" fmla="*/ 38112 h 201676"/>
                  <a:gd name="connsiteX568" fmla="*/ 117512 w 373180"/>
                  <a:gd name="connsiteY568" fmla="*/ 38112 h 201676"/>
                  <a:gd name="connsiteX569" fmla="*/ 117512 w 373180"/>
                  <a:gd name="connsiteY569" fmla="*/ 36524 h 201676"/>
                  <a:gd name="connsiteX570" fmla="*/ 119100 w 373180"/>
                  <a:gd name="connsiteY570" fmla="*/ 38112 h 201676"/>
                  <a:gd name="connsiteX571" fmla="*/ 119100 w 373180"/>
                  <a:gd name="connsiteY571" fmla="*/ 36524 h 201676"/>
                  <a:gd name="connsiteX572" fmla="*/ 122276 w 373180"/>
                  <a:gd name="connsiteY572" fmla="*/ 34936 h 201676"/>
                  <a:gd name="connsiteX573" fmla="*/ 123864 w 373180"/>
                  <a:gd name="connsiteY573" fmla="*/ 34936 h 201676"/>
                  <a:gd name="connsiteX574" fmla="*/ 123864 w 373180"/>
                  <a:gd name="connsiteY574" fmla="*/ 36524 h 201676"/>
                  <a:gd name="connsiteX575" fmla="*/ 127040 w 373180"/>
                  <a:gd name="connsiteY575" fmla="*/ 36524 h 201676"/>
                  <a:gd name="connsiteX576" fmla="*/ 127040 w 373180"/>
                  <a:gd name="connsiteY576" fmla="*/ 34936 h 201676"/>
                  <a:gd name="connsiteX577" fmla="*/ 128628 w 373180"/>
                  <a:gd name="connsiteY577" fmla="*/ 34936 h 201676"/>
                  <a:gd name="connsiteX578" fmla="*/ 128628 w 373180"/>
                  <a:gd name="connsiteY578" fmla="*/ 31760 h 201676"/>
                  <a:gd name="connsiteX579" fmla="*/ 127040 w 373180"/>
                  <a:gd name="connsiteY579" fmla="*/ 30172 h 201676"/>
                  <a:gd name="connsiteX580" fmla="*/ 128628 w 373180"/>
                  <a:gd name="connsiteY580" fmla="*/ 30172 h 201676"/>
                  <a:gd name="connsiteX581" fmla="*/ 130216 w 373180"/>
                  <a:gd name="connsiteY581" fmla="*/ 30172 h 201676"/>
                  <a:gd name="connsiteX582" fmla="*/ 133392 w 373180"/>
                  <a:gd name="connsiteY582" fmla="*/ 30172 h 201676"/>
                  <a:gd name="connsiteX583" fmla="*/ 133392 w 373180"/>
                  <a:gd name="connsiteY583" fmla="*/ 26996 h 201676"/>
                  <a:gd name="connsiteX584" fmla="*/ 134980 w 373180"/>
                  <a:gd name="connsiteY584" fmla="*/ 26996 h 201676"/>
                  <a:gd name="connsiteX585" fmla="*/ 138156 w 373180"/>
                  <a:gd name="connsiteY585" fmla="*/ 26996 h 201676"/>
                  <a:gd name="connsiteX586" fmla="*/ 139744 w 373180"/>
                  <a:gd name="connsiteY586" fmla="*/ 26996 h 201676"/>
                  <a:gd name="connsiteX587" fmla="*/ 139744 w 373180"/>
                  <a:gd name="connsiteY587" fmla="*/ 25408 h 201676"/>
                  <a:gd name="connsiteX588" fmla="*/ 142920 w 373180"/>
                  <a:gd name="connsiteY588" fmla="*/ 25408 h 201676"/>
                  <a:gd name="connsiteX589" fmla="*/ 144508 w 373180"/>
                  <a:gd name="connsiteY589" fmla="*/ 25408 h 201676"/>
                  <a:gd name="connsiteX590" fmla="*/ 146096 w 373180"/>
                  <a:gd name="connsiteY590" fmla="*/ 25408 h 201676"/>
                  <a:gd name="connsiteX591" fmla="*/ 144508 w 373180"/>
                  <a:gd name="connsiteY591" fmla="*/ 22232 h 201676"/>
                  <a:gd name="connsiteX592" fmla="*/ 146096 w 373180"/>
                  <a:gd name="connsiteY592" fmla="*/ 22232 h 201676"/>
                  <a:gd name="connsiteX593" fmla="*/ 149272 w 373180"/>
                  <a:gd name="connsiteY593" fmla="*/ 22232 h 201676"/>
                  <a:gd name="connsiteX594" fmla="*/ 150860 w 373180"/>
                  <a:gd name="connsiteY594" fmla="*/ 20644 h 201676"/>
                  <a:gd name="connsiteX595" fmla="*/ 150860 w 373180"/>
                  <a:gd name="connsiteY595" fmla="*/ 22232 h 201676"/>
                  <a:gd name="connsiteX596" fmla="*/ 154036 w 373180"/>
                  <a:gd name="connsiteY596" fmla="*/ 22232 h 201676"/>
                  <a:gd name="connsiteX597" fmla="*/ 155624 w 373180"/>
                  <a:gd name="connsiteY597" fmla="*/ 22232 h 201676"/>
                  <a:gd name="connsiteX598" fmla="*/ 155624 w 373180"/>
                  <a:gd name="connsiteY598" fmla="*/ 20644 h 201676"/>
                  <a:gd name="connsiteX599" fmla="*/ 158800 w 373180"/>
                  <a:gd name="connsiteY599" fmla="*/ 20644 h 201676"/>
                  <a:gd name="connsiteX600" fmla="*/ 160388 w 373180"/>
                  <a:gd name="connsiteY600" fmla="*/ 20644 h 201676"/>
                  <a:gd name="connsiteX601" fmla="*/ 160388 w 373180"/>
                  <a:gd name="connsiteY601" fmla="*/ 22232 h 201676"/>
                  <a:gd name="connsiteX602" fmla="*/ 161976 w 373180"/>
                  <a:gd name="connsiteY602" fmla="*/ 20644 h 201676"/>
                  <a:gd name="connsiteX603" fmla="*/ 165152 w 373180"/>
                  <a:gd name="connsiteY603" fmla="*/ 20644 h 201676"/>
                  <a:gd name="connsiteX604" fmla="*/ 166740 w 373180"/>
                  <a:gd name="connsiteY604" fmla="*/ 20644 h 201676"/>
                  <a:gd name="connsiteX605" fmla="*/ 166740 w 373180"/>
                  <a:gd name="connsiteY605" fmla="*/ 19056 h 201676"/>
                  <a:gd name="connsiteX606" fmla="*/ 166740 w 373180"/>
                  <a:gd name="connsiteY606" fmla="*/ 15880 h 201676"/>
                  <a:gd name="connsiteX607" fmla="*/ 169916 w 373180"/>
                  <a:gd name="connsiteY607" fmla="*/ 15880 h 201676"/>
                  <a:gd name="connsiteX608" fmla="*/ 169916 w 373180"/>
                  <a:gd name="connsiteY608" fmla="*/ 19056 h 201676"/>
                  <a:gd name="connsiteX609" fmla="*/ 171504 w 373180"/>
                  <a:gd name="connsiteY609" fmla="*/ 19056 h 201676"/>
                  <a:gd name="connsiteX610" fmla="*/ 171504 w 373180"/>
                  <a:gd name="connsiteY610" fmla="*/ 15880 h 201676"/>
                  <a:gd name="connsiteX611" fmla="*/ 173092 w 373180"/>
                  <a:gd name="connsiteY611" fmla="*/ 15880 h 201676"/>
                  <a:gd name="connsiteX612" fmla="*/ 176268 w 373180"/>
                  <a:gd name="connsiteY612" fmla="*/ 15880 h 201676"/>
                  <a:gd name="connsiteX613" fmla="*/ 177856 w 373180"/>
                  <a:gd name="connsiteY613" fmla="*/ 15880 h 201676"/>
                  <a:gd name="connsiteX614" fmla="*/ 181032 w 373180"/>
                  <a:gd name="connsiteY614" fmla="*/ 15880 h 201676"/>
                  <a:gd name="connsiteX615" fmla="*/ 181032 w 373180"/>
                  <a:gd name="connsiteY615" fmla="*/ 14292 h 201676"/>
                  <a:gd name="connsiteX616" fmla="*/ 182620 w 373180"/>
                  <a:gd name="connsiteY616" fmla="*/ 14292 h 201676"/>
                  <a:gd name="connsiteX617" fmla="*/ 185796 w 373180"/>
                  <a:gd name="connsiteY617" fmla="*/ 14292 h 201676"/>
                  <a:gd name="connsiteX618" fmla="*/ 187384 w 373180"/>
                  <a:gd name="connsiteY618" fmla="*/ 14292 h 201676"/>
                  <a:gd name="connsiteX619" fmla="*/ 187384 w 373180"/>
                  <a:gd name="connsiteY619" fmla="*/ 11116 h 201676"/>
                  <a:gd name="connsiteX620" fmla="*/ 188972 w 373180"/>
                  <a:gd name="connsiteY620" fmla="*/ 14292 h 201676"/>
                  <a:gd name="connsiteX621" fmla="*/ 188972 w 373180"/>
                  <a:gd name="connsiteY621" fmla="*/ 11116 h 201676"/>
                  <a:gd name="connsiteX622" fmla="*/ 192148 w 373180"/>
                  <a:gd name="connsiteY622" fmla="*/ 11116 h 201676"/>
                  <a:gd name="connsiteX623" fmla="*/ 193736 w 373180"/>
                  <a:gd name="connsiteY623" fmla="*/ 11116 h 201676"/>
                  <a:gd name="connsiteX624" fmla="*/ 193736 w 373180"/>
                  <a:gd name="connsiteY624" fmla="*/ 9528 h 201676"/>
                  <a:gd name="connsiteX625" fmla="*/ 196912 w 373180"/>
                  <a:gd name="connsiteY625" fmla="*/ 9528 h 201676"/>
                  <a:gd name="connsiteX626" fmla="*/ 198500 w 373180"/>
                  <a:gd name="connsiteY626" fmla="*/ 9528 h 201676"/>
                  <a:gd name="connsiteX627" fmla="*/ 201676 w 373180"/>
                  <a:gd name="connsiteY627" fmla="*/ 9528 h 201676"/>
                  <a:gd name="connsiteX628" fmla="*/ 203264 w 373180"/>
                  <a:gd name="connsiteY628" fmla="*/ 9528 h 201676"/>
                  <a:gd name="connsiteX629" fmla="*/ 203264 w 373180"/>
                  <a:gd name="connsiteY629" fmla="*/ 6352 h 201676"/>
                  <a:gd name="connsiteX630" fmla="*/ 204852 w 373180"/>
                  <a:gd name="connsiteY630" fmla="*/ 6352 h 201676"/>
                  <a:gd name="connsiteX631" fmla="*/ 208028 w 373180"/>
                  <a:gd name="connsiteY631" fmla="*/ 9528 h 201676"/>
                  <a:gd name="connsiteX632" fmla="*/ 208028 w 373180"/>
                  <a:gd name="connsiteY632" fmla="*/ 6352 h 201676"/>
                  <a:gd name="connsiteX633" fmla="*/ 209616 w 373180"/>
                  <a:gd name="connsiteY633" fmla="*/ 6352 h 201676"/>
                  <a:gd name="connsiteX634" fmla="*/ 212792 w 373180"/>
                  <a:gd name="connsiteY634" fmla="*/ 4764 h 201676"/>
                  <a:gd name="connsiteX635" fmla="*/ 214380 w 373180"/>
                  <a:gd name="connsiteY635" fmla="*/ 4764 h 201676"/>
                  <a:gd name="connsiteX636" fmla="*/ 217556 w 373180"/>
                  <a:gd name="connsiteY636" fmla="*/ 4764 h 201676"/>
                  <a:gd name="connsiteX637" fmla="*/ 219144 w 373180"/>
                  <a:gd name="connsiteY637" fmla="*/ 4764 h 201676"/>
                  <a:gd name="connsiteX638" fmla="*/ 219144 w 373180"/>
                  <a:gd name="connsiteY638" fmla="*/ 3176 h 201676"/>
                  <a:gd name="connsiteX639" fmla="*/ 220732 w 373180"/>
                  <a:gd name="connsiteY639" fmla="*/ 3176 h 201676"/>
                  <a:gd name="connsiteX640" fmla="*/ 223908 w 373180"/>
                  <a:gd name="connsiteY640" fmla="*/ 3176 h 201676"/>
                  <a:gd name="connsiteX641" fmla="*/ 225496 w 373180"/>
                  <a:gd name="connsiteY641" fmla="*/ 3176 h 20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</a:cxnLst>
                <a:rect l="l" t="t" r="r" b="b"/>
                <a:pathLst>
                  <a:path w="373180" h="201676">
                    <a:moveTo>
                      <a:pt x="36524" y="84164"/>
                    </a:moveTo>
                    <a:lnTo>
                      <a:pt x="36524" y="85752"/>
                    </a:lnTo>
                    <a:lnTo>
                      <a:pt x="33348" y="85752"/>
                    </a:lnTo>
                    <a:close/>
                    <a:moveTo>
                      <a:pt x="49228" y="57168"/>
                    </a:moveTo>
                    <a:lnTo>
                      <a:pt x="52404" y="57168"/>
                    </a:lnTo>
                    <a:lnTo>
                      <a:pt x="52404" y="58756"/>
                    </a:lnTo>
                    <a:lnTo>
                      <a:pt x="49228" y="58756"/>
                    </a:lnTo>
                    <a:close/>
                    <a:moveTo>
                      <a:pt x="363652" y="53992"/>
                    </a:moveTo>
                    <a:lnTo>
                      <a:pt x="363652" y="57168"/>
                    </a:lnTo>
                    <a:lnTo>
                      <a:pt x="362064" y="58756"/>
                    </a:lnTo>
                    <a:lnTo>
                      <a:pt x="362064" y="57168"/>
                    </a:lnTo>
                    <a:close/>
                    <a:moveTo>
                      <a:pt x="347772" y="46052"/>
                    </a:moveTo>
                    <a:lnTo>
                      <a:pt x="349360" y="46052"/>
                    </a:lnTo>
                    <a:lnTo>
                      <a:pt x="349360" y="47640"/>
                    </a:lnTo>
                    <a:lnTo>
                      <a:pt x="347772" y="47640"/>
                    </a:lnTo>
                    <a:close/>
                    <a:moveTo>
                      <a:pt x="338244" y="42876"/>
                    </a:moveTo>
                    <a:lnTo>
                      <a:pt x="338244" y="46052"/>
                    </a:lnTo>
                    <a:lnTo>
                      <a:pt x="336656" y="46052"/>
                    </a:lnTo>
                    <a:close/>
                    <a:moveTo>
                      <a:pt x="330304" y="38112"/>
                    </a:moveTo>
                    <a:lnTo>
                      <a:pt x="330304" y="41288"/>
                    </a:lnTo>
                    <a:lnTo>
                      <a:pt x="327128" y="41288"/>
                    </a:lnTo>
                    <a:close/>
                    <a:moveTo>
                      <a:pt x="325540" y="31760"/>
                    </a:moveTo>
                    <a:lnTo>
                      <a:pt x="325540" y="34936"/>
                    </a:lnTo>
                    <a:lnTo>
                      <a:pt x="323952" y="34936"/>
                    </a:lnTo>
                    <a:close/>
                    <a:moveTo>
                      <a:pt x="323952" y="22232"/>
                    </a:moveTo>
                    <a:lnTo>
                      <a:pt x="323952" y="25408"/>
                    </a:lnTo>
                    <a:lnTo>
                      <a:pt x="320776" y="25408"/>
                    </a:lnTo>
                    <a:close/>
                    <a:moveTo>
                      <a:pt x="304896" y="15880"/>
                    </a:moveTo>
                    <a:lnTo>
                      <a:pt x="306484" y="15880"/>
                    </a:lnTo>
                    <a:lnTo>
                      <a:pt x="306484" y="17468"/>
                    </a:lnTo>
                    <a:lnTo>
                      <a:pt x="304896" y="17468"/>
                    </a:lnTo>
                    <a:close/>
                    <a:moveTo>
                      <a:pt x="161976" y="15880"/>
                    </a:moveTo>
                    <a:lnTo>
                      <a:pt x="165152" y="15880"/>
                    </a:lnTo>
                    <a:lnTo>
                      <a:pt x="165152" y="19056"/>
                    </a:lnTo>
                    <a:lnTo>
                      <a:pt x="161976" y="19056"/>
                    </a:lnTo>
                    <a:close/>
                    <a:moveTo>
                      <a:pt x="262020" y="14292"/>
                    </a:moveTo>
                    <a:lnTo>
                      <a:pt x="263608" y="15880"/>
                    </a:lnTo>
                    <a:lnTo>
                      <a:pt x="263608" y="14292"/>
                    </a:lnTo>
                    <a:close/>
                    <a:moveTo>
                      <a:pt x="287428" y="11116"/>
                    </a:moveTo>
                    <a:lnTo>
                      <a:pt x="289016" y="11116"/>
                    </a:lnTo>
                    <a:lnTo>
                      <a:pt x="289016" y="14292"/>
                    </a:lnTo>
                    <a:lnTo>
                      <a:pt x="287428" y="14292"/>
                    </a:lnTo>
                    <a:close/>
                    <a:moveTo>
                      <a:pt x="292192" y="9528"/>
                    </a:moveTo>
                    <a:lnTo>
                      <a:pt x="292192" y="11116"/>
                    </a:lnTo>
                    <a:lnTo>
                      <a:pt x="289016" y="11116"/>
                    </a:lnTo>
                    <a:close/>
                    <a:moveTo>
                      <a:pt x="293780" y="6352"/>
                    </a:moveTo>
                    <a:lnTo>
                      <a:pt x="295368" y="6352"/>
                    </a:lnTo>
                    <a:lnTo>
                      <a:pt x="295368" y="9528"/>
                    </a:lnTo>
                    <a:lnTo>
                      <a:pt x="293780" y="9528"/>
                    </a:lnTo>
                    <a:close/>
                    <a:moveTo>
                      <a:pt x="263608" y="4764"/>
                    </a:moveTo>
                    <a:lnTo>
                      <a:pt x="266784" y="4764"/>
                    </a:lnTo>
                    <a:lnTo>
                      <a:pt x="268372" y="4764"/>
                    </a:lnTo>
                    <a:lnTo>
                      <a:pt x="266784" y="6352"/>
                    </a:lnTo>
                    <a:lnTo>
                      <a:pt x="263608" y="6352"/>
                    </a:lnTo>
                    <a:close/>
                    <a:moveTo>
                      <a:pt x="263608" y="0"/>
                    </a:moveTo>
                    <a:lnTo>
                      <a:pt x="265196" y="0"/>
                    </a:lnTo>
                    <a:lnTo>
                      <a:pt x="265196" y="1588"/>
                    </a:lnTo>
                    <a:lnTo>
                      <a:pt x="263608" y="1588"/>
                    </a:lnTo>
                    <a:close/>
                    <a:moveTo>
                      <a:pt x="260432" y="0"/>
                    </a:moveTo>
                    <a:lnTo>
                      <a:pt x="262020" y="0"/>
                    </a:lnTo>
                    <a:lnTo>
                      <a:pt x="262020" y="1588"/>
                    </a:lnTo>
                    <a:lnTo>
                      <a:pt x="260432" y="1588"/>
                    </a:lnTo>
                    <a:close/>
                    <a:moveTo>
                      <a:pt x="228672" y="0"/>
                    </a:moveTo>
                    <a:lnTo>
                      <a:pt x="230260" y="3176"/>
                    </a:lnTo>
                    <a:lnTo>
                      <a:pt x="230260" y="0"/>
                    </a:lnTo>
                    <a:lnTo>
                      <a:pt x="233436" y="0"/>
                    </a:lnTo>
                    <a:lnTo>
                      <a:pt x="233436" y="3176"/>
                    </a:lnTo>
                    <a:lnTo>
                      <a:pt x="235024" y="3176"/>
                    </a:lnTo>
                    <a:lnTo>
                      <a:pt x="236612" y="3176"/>
                    </a:lnTo>
                    <a:lnTo>
                      <a:pt x="236612" y="4764"/>
                    </a:lnTo>
                    <a:lnTo>
                      <a:pt x="239788" y="4764"/>
                    </a:lnTo>
                    <a:lnTo>
                      <a:pt x="241376" y="4764"/>
                    </a:lnTo>
                    <a:lnTo>
                      <a:pt x="244552" y="4764"/>
                    </a:lnTo>
                    <a:lnTo>
                      <a:pt x="246140" y="4764"/>
                    </a:lnTo>
                    <a:lnTo>
                      <a:pt x="249316" y="4764"/>
                    </a:lnTo>
                    <a:lnTo>
                      <a:pt x="250904" y="3176"/>
                    </a:lnTo>
                    <a:lnTo>
                      <a:pt x="252492" y="3176"/>
                    </a:lnTo>
                    <a:lnTo>
                      <a:pt x="255668" y="3176"/>
                    </a:lnTo>
                    <a:lnTo>
                      <a:pt x="257256" y="3176"/>
                    </a:lnTo>
                    <a:lnTo>
                      <a:pt x="260432" y="3176"/>
                    </a:lnTo>
                    <a:lnTo>
                      <a:pt x="262020" y="3176"/>
                    </a:lnTo>
                    <a:lnTo>
                      <a:pt x="262020" y="4764"/>
                    </a:lnTo>
                    <a:lnTo>
                      <a:pt x="260432" y="4764"/>
                    </a:lnTo>
                    <a:lnTo>
                      <a:pt x="260432" y="6352"/>
                    </a:lnTo>
                    <a:lnTo>
                      <a:pt x="262020" y="6352"/>
                    </a:lnTo>
                    <a:lnTo>
                      <a:pt x="262020" y="9528"/>
                    </a:lnTo>
                    <a:lnTo>
                      <a:pt x="260432" y="9528"/>
                    </a:lnTo>
                    <a:lnTo>
                      <a:pt x="260432" y="11116"/>
                    </a:lnTo>
                    <a:lnTo>
                      <a:pt x="262020" y="11116"/>
                    </a:lnTo>
                    <a:lnTo>
                      <a:pt x="263608" y="11116"/>
                    </a:lnTo>
                    <a:lnTo>
                      <a:pt x="263608" y="9528"/>
                    </a:lnTo>
                    <a:lnTo>
                      <a:pt x="266784" y="9528"/>
                    </a:lnTo>
                    <a:lnTo>
                      <a:pt x="266784" y="11116"/>
                    </a:lnTo>
                    <a:lnTo>
                      <a:pt x="266784" y="14292"/>
                    </a:lnTo>
                    <a:lnTo>
                      <a:pt x="268372" y="14292"/>
                    </a:lnTo>
                    <a:lnTo>
                      <a:pt x="268372" y="11116"/>
                    </a:lnTo>
                    <a:lnTo>
                      <a:pt x="271548" y="11116"/>
                    </a:lnTo>
                    <a:lnTo>
                      <a:pt x="271548" y="14292"/>
                    </a:lnTo>
                    <a:lnTo>
                      <a:pt x="273136" y="14292"/>
                    </a:lnTo>
                    <a:lnTo>
                      <a:pt x="273136" y="15880"/>
                    </a:lnTo>
                    <a:lnTo>
                      <a:pt x="276312" y="15880"/>
                    </a:lnTo>
                    <a:lnTo>
                      <a:pt x="277900" y="15880"/>
                    </a:lnTo>
                    <a:lnTo>
                      <a:pt x="279488" y="14292"/>
                    </a:lnTo>
                    <a:lnTo>
                      <a:pt x="279488" y="15880"/>
                    </a:lnTo>
                    <a:lnTo>
                      <a:pt x="282664" y="15880"/>
                    </a:lnTo>
                    <a:lnTo>
                      <a:pt x="282664" y="14292"/>
                    </a:lnTo>
                    <a:lnTo>
                      <a:pt x="284252" y="14292"/>
                    </a:lnTo>
                    <a:lnTo>
                      <a:pt x="287428" y="15880"/>
                    </a:lnTo>
                    <a:lnTo>
                      <a:pt x="287428" y="19056"/>
                    </a:lnTo>
                    <a:lnTo>
                      <a:pt x="289016" y="15880"/>
                    </a:lnTo>
                    <a:lnTo>
                      <a:pt x="290604" y="15880"/>
                    </a:lnTo>
                    <a:lnTo>
                      <a:pt x="292192" y="15880"/>
                    </a:lnTo>
                    <a:lnTo>
                      <a:pt x="292192" y="19056"/>
                    </a:lnTo>
                    <a:lnTo>
                      <a:pt x="293780" y="19056"/>
                    </a:lnTo>
                    <a:lnTo>
                      <a:pt x="295368" y="19056"/>
                    </a:lnTo>
                    <a:lnTo>
                      <a:pt x="298544" y="19056"/>
                    </a:lnTo>
                    <a:lnTo>
                      <a:pt x="300132" y="19056"/>
                    </a:lnTo>
                    <a:lnTo>
                      <a:pt x="300132" y="15880"/>
                    </a:lnTo>
                    <a:lnTo>
                      <a:pt x="303308" y="15880"/>
                    </a:lnTo>
                    <a:lnTo>
                      <a:pt x="303308" y="19056"/>
                    </a:lnTo>
                    <a:lnTo>
                      <a:pt x="304896" y="19056"/>
                    </a:lnTo>
                    <a:lnTo>
                      <a:pt x="308072" y="19056"/>
                    </a:lnTo>
                    <a:lnTo>
                      <a:pt x="309660" y="19056"/>
                    </a:lnTo>
                    <a:lnTo>
                      <a:pt x="309660" y="20644"/>
                    </a:lnTo>
                    <a:lnTo>
                      <a:pt x="308072" y="20644"/>
                    </a:lnTo>
                    <a:lnTo>
                      <a:pt x="308072" y="22232"/>
                    </a:lnTo>
                    <a:lnTo>
                      <a:pt x="309660" y="22232"/>
                    </a:lnTo>
                    <a:lnTo>
                      <a:pt x="309660" y="20644"/>
                    </a:lnTo>
                    <a:lnTo>
                      <a:pt x="311248" y="20644"/>
                    </a:lnTo>
                    <a:lnTo>
                      <a:pt x="311248" y="22232"/>
                    </a:lnTo>
                    <a:lnTo>
                      <a:pt x="314424" y="22232"/>
                    </a:lnTo>
                    <a:lnTo>
                      <a:pt x="316012" y="22232"/>
                    </a:lnTo>
                    <a:lnTo>
                      <a:pt x="316012" y="20644"/>
                    </a:lnTo>
                    <a:lnTo>
                      <a:pt x="319188" y="20644"/>
                    </a:lnTo>
                    <a:lnTo>
                      <a:pt x="319188" y="19056"/>
                    </a:lnTo>
                    <a:lnTo>
                      <a:pt x="319188" y="15880"/>
                    </a:lnTo>
                    <a:lnTo>
                      <a:pt x="320776" y="15880"/>
                    </a:lnTo>
                    <a:lnTo>
                      <a:pt x="320776" y="19056"/>
                    </a:lnTo>
                    <a:lnTo>
                      <a:pt x="320776" y="20644"/>
                    </a:lnTo>
                    <a:lnTo>
                      <a:pt x="320776" y="22232"/>
                    </a:lnTo>
                    <a:lnTo>
                      <a:pt x="320776" y="25408"/>
                    </a:lnTo>
                    <a:lnTo>
                      <a:pt x="320776" y="26996"/>
                    </a:lnTo>
                    <a:lnTo>
                      <a:pt x="319188" y="30172"/>
                    </a:lnTo>
                    <a:lnTo>
                      <a:pt x="316012" y="30172"/>
                    </a:lnTo>
                    <a:lnTo>
                      <a:pt x="316012" y="31760"/>
                    </a:lnTo>
                    <a:lnTo>
                      <a:pt x="316012" y="34936"/>
                    </a:lnTo>
                    <a:lnTo>
                      <a:pt x="319188" y="34936"/>
                    </a:lnTo>
                    <a:lnTo>
                      <a:pt x="320776" y="34936"/>
                    </a:lnTo>
                    <a:lnTo>
                      <a:pt x="323952" y="34936"/>
                    </a:lnTo>
                    <a:lnTo>
                      <a:pt x="323952" y="36524"/>
                    </a:lnTo>
                    <a:lnTo>
                      <a:pt x="325540" y="36524"/>
                    </a:lnTo>
                    <a:lnTo>
                      <a:pt x="327128" y="36524"/>
                    </a:lnTo>
                    <a:lnTo>
                      <a:pt x="330304" y="38112"/>
                    </a:lnTo>
                    <a:lnTo>
                      <a:pt x="327128" y="38112"/>
                    </a:lnTo>
                    <a:lnTo>
                      <a:pt x="327128" y="41288"/>
                    </a:lnTo>
                    <a:lnTo>
                      <a:pt x="327128" y="42876"/>
                    </a:lnTo>
                    <a:lnTo>
                      <a:pt x="330304" y="42876"/>
                    </a:lnTo>
                    <a:lnTo>
                      <a:pt x="331892" y="42876"/>
                    </a:lnTo>
                    <a:lnTo>
                      <a:pt x="331892" y="41288"/>
                    </a:lnTo>
                    <a:lnTo>
                      <a:pt x="335068" y="41288"/>
                    </a:lnTo>
                    <a:lnTo>
                      <a:pt x="335068" y="42876"/>
                    </a:lnTo>
                    <a:lnTo>
                      <a:pt x="335068" y="46052"/>
                    </a:lnTo>
                    <a:lnTo>
                      <a:pt x="336656" y="46052"/>
                    </a:lnTo>
                    <a:lnTo>
                      <a:pt x="336656" y="47640"/>
                    </a:lnTo>
                    <a:lnTo>
                      <a:pt x="338244" y="46052"/>
                    </a:lnTo>
                    <a:lnTo>
                      <a:pt x="341420" y="46052"/>
                    </a:lnTo>
                    <a:lnTo>
                      <a:pt x="341420" y="47640"/>
                    </a:lnTo>
                    <a:lnTo>
                      <a:pt x="343008" y="47640"/>
                    </a:lnTo>
                    <a:lnTo>
                      <a:pt x="346184" y="47640"/>
                    </a:lnTo>
                    <a:lnTo>
                      <a:pt x="347772" y="47640"/>
                    </a:lnTo>
                    <a:lnTo>
                      <a:pt x="347772" y="50816"/>
                    </a:lnTo>
                    <a:lnTo>
                      <a:pt x="346184" y="52404"/>
                    </a:lnTo>
                    <a:lnTo>
                      <a:pt x="346184" y="53992"/>
                    </a:lnTo>
                    <a:lnTo>
                      <a:pt x="346184" y="57168"/>
                    </a:lnTo>
                    <a:lnTo>
                      <a:pt x="346184" y="58756"/>
                    </a:lnTo>
                    <a:lnTo>
                      <a:pt x="347772" y="58756"/>
                    </a:lnTo>
                    <a:lnTo>
                      <a:pt x="350948" y="58756"/>
                    </a:lnTo>
                    <a:lnTo>
                      <a:pt x="350948" y="57168"/>
                    </a:lnTo>
                    <a:lnTo>
                      <a:pt x="352536" y="57168"/>
                    </a:lnTo>
                    <a:lnTo>
                      <a:pt x="352536" y="58756"/>
                    </a:lnTo>
                    <a:lnTo>
                      <a:pt x="354124" y="58756"/>
                    </a:lnTo>
                    <a:lnTo>
                      <a:pt x="357300" y="57168"/>
                    </a:lnTo>
                    <a:lnTo>
                      <a:pt x="358888" y="53992"/>
                    </a:lnTo>
                    <a:lnTo>
                      <a:pt x="358888" y="57168"/>
                    </a:lnTo>
                    <a:lnTo>
                      <a:pt x="358888" y="58756"/>
                    </a:lnTo>
                    <a:lnTo>
                      <a:pt x="362064" y="58756"/>
                    </a:lnTo>
                    <a:lnTo>
                      <a:pt x="363652" y="58756"/>
                    </a:lnTo>
                    <a:lnTo>
                      <a:pt x="363652" y="57168"/>
                    </a:lnTo>
                    <a:lnTo>
                      <a:pt x="366828" y="57168"/>
                    </a:lnTo>
                    <a:lnTo>
                      <a:pt x="366828" y="58756"/>
                    </a:lnTo>
                    <a:lnTo>
                      <a:pt x="366828" y="61932"/>
                    </a:lnTo>
                    <a:lnTo>
                      <a:pt x="363652" y="61932"/>
                    </a:lnTo>
                    <a:lnTo>
                      <a:pt x="363652" y="63520"/>
                    </a:lnTo>
                    <a:lnTo>
                      <a:pt x="363652" y="66696"/>
                    </a:lnTo>
                    <a:lnTo>
                      <a:pt x="366828" y="66696"/>
                    </a:lnTo>
                    <a:lnTo>
                      <a:pt x="368416" y="63520"/>
                    </a:lnTo>
                    <a:lnTo>
                      <a:pt x="368416" y="61932"/>
                    </a:lnTo>
                    <a:lnTo>
                      <a:pt x="370004" y="61932"/>
                    </a:lnTo>
                    <a:lnTo>
                      <a:pt x="370004" y="63520"/>
                    </a:lnTo>
                    <a:lnTo>
                      <a:pt x="370004" y="66696"/>
                    </a:lnTo>
                    <a:lnTo>
                      <a:pt x="370004" y="68284"/>
                    </a:lnTo>
                    <a:lnTo>
                      <a:pt x="370004" y="69872"/>
                    </a:lnTo>
                    <a:lnTo>
                      <a:pt x="370004" y="73048"/>
                    </a:lnTo>
                    <a:lnTo>
                      <a:pt x="373180" y="73048"/>
                    </a:lnTo>
                    <a:lnTo>
                      <a:pt x="373180" y="74636"/>
                    </a:lnTo>
                    <a:lnTo>
                      <a:pt x="373180" y="77812"/>
                    </a:lnTo>
                    <a:lnTo>
                      <a:pt x="370004" y="79400"/>
                    </a:lnTo>
                    <a:lnTo>
                      <a:pt x="370004" y="80988"/>
                    </a:lnTo>
                    <a:lnTo>
                      <a:pt x="368416" y="84164"/>
                    </a:lnTo>
                    <a:lnTo>
                      <a:pt x="368416" y="85752"/>
                    </a:lnTo>
                    <a:lnTo>
                      <a:pt x="366828" y="85752"/>
                    </a:lnTo>
                    <a:lnTo>
                      <a:pt x="366828" y="88928"/>
                    </a:lnTo>
                    <a:lnTo>
                      <a:pt x="363652" y="88928"/>
                    </a:lnTo>
                    <a:lnTo>
                      <a:pt x="363652" y="90516"/>
                    </a:lnTo>
                    <a:lnTo>
                      <a:pt x="362064" y="93692"/>
                    </a:lnTo>
                    <a:lnTo>
                      <a:pt x="362064" y="95280"/>
                    </a:lnTo>
                    <a:lnTo>
                      <a:pt x="358888" y="95280"/>
                    </a:lnTo>
                    <a:lnTo>
                      <a:pt x="358888" y="96868"/>
                    </a:lnTo>
                    <a:lnTo>
                      <a:pt x="357300" y="96868"/>
                    </a:lnTo>
                    <a:lnTo>
                      <a:pt x="357300" y="100044"/>
                    </a:lnTo>
                    <a:lnTo>
                      <a:pt x="354124" y="100044"/>
                    </a:lnTo>
                    <a:lnTo>
                      <a:pt x="354124" y="101632"/>
                    </a:lnTo>
                    <a:lnTo>
                      <a:pt x="354124" y="104808"/>
                    </a:lnTo>
                    <a:lnTo>
                      <a:pt x="354124" y="106396"/>
                    </a:lnTo>
                    <a:lnTo>
                      <a:pt x="352536" y="109572"/>
                    </a:lnTo>
                    <a:lnTo>
                      <a:pt x="350948" y="109572"/>
                    </a:lnTo>
                    <a:lnTo>
                      <a:pt x="350948" y="111160"/>
                    </a:lnTo>
                    <a:lnTo>
                      <a:pt x="352536" y="111160"/>
                    </a:lnTo>
                    <a:lnTo>
                      <a:pt x="352536" y="112748"/>
                    </a:lnTo>
                    <a:lnTo>
                      <a:pt x="350948" y="112748"/>
                    </a:lnTo>
                    <a:lnTo>
                      <a:pt x="347772" y="112748"/>
                    </a:lnTo>
                    <a:lnTo>
                      <a:pt x="347772" y="115924"/>
                    </a:lnTo>
                    <a:lnTo>
                      <a:pt x="346184" y="115924"/>
                    </a:lnTo>
                    <a:lnTo>
                      <a:pt x="346184" y="117512"/>
                    </a:lnTo>
                    <a:lnTo>
                      <a:pt x="343008" y="120688"/>
                    </a:lnTo>
                    <a:lnTo>
                      <a:pt x="343008" y="122276"/>
                    </a:lnTo>
                    <a:lnTo>
                      <a:pt x="341420" y="125452"/>
                    </a:lnTo>
                    <a:lnTo>
                      <a:pt x="341420" y="127040"/>
                    </a:lnTo>
                    <a:lnTo>
                      <a:pt x="338244" y="127040"/>
                    </a:lnTo>
                    <a:lnTo>
                      <a:pt x="336656" y="127040"/>
                    </a:lnTo>
                    <a:lnTo>
                      <a:pt x="336656" y="128628"/>
                    </a:lnTo>
                    <a:lnTo>
                      <a:pt x="335068" y="128628"/>
                    </a:lnTo>
                    <a:lnTo>
                      <a:pt x="331892" y="128628"/>
                    </a:lnTo>
                    <a:lnTo>
                      <a:pt x="331892" y="131804"/>
                    </a:lnTo>
                    <a:lnTo>
                      <a:pt x="330304" y="131804"/>
                    </a:lnTo>
                    <a:lnTo>
                      <a:pt x="330304" y="133392"/>
                    </a:lnTo>
                    <a:lnTo>
                      <a:pt x="330304" y="136568"/>
                    </a:lnTo>
                    <a:lnTo>
                      <a:pt x="327128" y="136568"/>
                    </a:lnTo>
                    <a:lnTo>
                      <a:pt x="325540" y="138156"/>
                    </a:lnTo>
                    <a:lnTo>
                      <a:pt x="323952" y="138156"/>
                    </a:lnTo>
                    <a:lnTo>
                      <a:pt x="320776" y="138156"/>
                    </a:lnTo>
                    <a:lnTo>
                      <a:pt x="320776" y="141332"/>
                    </a:lnTo>
                    <a:lnTo>
                      <a:pt x="320776" y="142920"/>
                    </a:lnTo>
                    <a:lnTo>
                      <a:pt x="319188" y="142920"/>
                    </a:lnTo>
                    <a:lnTo>
                      <a:pt x="316012" y="142920"/>
                    </a:lnTo>
                    <a:lnTo>
                      <a:pt x="314424" y="142920"/>
                    </a:lnTo>
                    <a:lnTo>
                      <a:pt x="314424" y="144508"/>
                    </a:lnTo>
                    <a:lnTo>
                      <a:pt x="314424" y="147684"/>
                    </a:lnTo>
                    <a:lnTo>
                      <a:pt x="311248" y="147684"/>
                    </a:lnTo>
                    <a:lnTo>
                      <a:pt x="311248" y="149272"/>
                    </a:lnTo>
                    <a:lnTo>
                      <a:pt x="309660" y="149272"/>
                    </a:lnTo>
                    <a:lnTo>
                      <a:pt x="308072" y="149272"/>
                    </a:lnTo>
                    <a:lnTo>
                      <a:pt x="308072" y="152448"/>
                    </a:lnTo>
                    <a:lnTo>
                      <a:pt x="304896" y="152448"/>
                    </a:lnTo>
                    <a:lnTo>
                      <a:pt x="303308" y="152448"/>
                    </a:lnTo>
                    <a:lnTo>
                      <a:pt x="303308" y="154036"/>
                    </a:lnTo>
                    <a:lnTo>
                      <a:pt x="300132" y="154036"/>
                    </a:lnTo>
                    <a:lnTo>
                      <a:pt x="298544" y="154036"/>
                    </a:lnTo>
                    <a:lnTo>
                      <a:pt x="298544" y="155624"/>
                    </a:lnTo>
                    <a:lnTo>
                      <a:pt x="295368" y="155624"/>
                    </a:lnTo>
                    <a:lnTo>
                      <a:pt x="295368" y="158800"/>
                    </a:lnTo>
                    <a:lnTo>
                      <a:pt x="293780" y="158800"/>
                    </a:lnTo>
                    <a:lnTo>
                      <a:pt x="292192" y="158800"/>
                    </a:lnTo>
                    <a:lnTo>
                      <a:pt x="289016" y="158800"/>
                    </a:lnTo>
                    <a:lnTo>
                      <a:pt x="289016" y="160388"/>
                    </a:lnTo>
                    <a:lnTo>
                      <a:pt x="287428" y="160388"/>
                    </a:lnTo>
                    <a:lnTo>
                      <a:pt x="287428" y="163564"/>
                    </a:lnTo>
                    <a:lnTo>
                      <a:pt x="284252" y="163564"/>
                    </a:lnTo>
                    <a:lnTo>
                      <a:pt x="282664" y="163564"/>
                    </a:lnTo>
                    <a:lnTo>
                      <a:pt x="282664" y="165152"/>
                    </a:lnTo>
                    <a:lnTo>
                      <a:pt x="279488" y="165152"/>
                    </a:lnTo>
                    <a:lnTo>
                      <a:pt x="277900" y="165152"/>
                    </a:lnTo>
                    <a:lnTo>
                      <a:pt x="276312" y="168328"/>
                    </a:lnTo>
                    <a:lnTo>
                      <a:pt x="273136" y="168328"/>
                    </a:lnTo>
                    <a:lnTo>
                      <a:pt x="271548" y="168328"/>
                    </a:lnTo>
                    <a:lnTo>
                      <a:pt x="268372" y="168328"/>
                    </a:lnTo>
                    <a:lnTo>
                      <a:pt x="266784" y="169916"/>
                    </a:lnTo>
                    <a:lnTo>
                      <a:pt x="266784" y="168328"/>
                    </a:lnTo>
                    <a:lnTo>
                      <a:pt x="263608" y="168328"/>
                    </a:lnTo>
                    <a:lnTo>
                      <a:pt x="263608" y="169916"/>
                    </a:lnTo>
                    <a:lnTo>
                      <a:pt x="262020" y="169916"/>
                    </a:lnTo>
                    <a:lnTo>
                      <a:pt x="262020" y="171504"/>
                    </a:lnTo>
                    <a:lnTo>
                      <a:pt x="260432" y="171504"/>
                    </a:lnTo>
                    <a:lnTo>
                      <a:pt x="257256" y="171504"/>
                    </a:lnTo>
                    <a:lnTo>
                      <a:pt x="257256" y="174680"/>
                    </a:lnTo>
                    <a:lnTo>
                      <a:pt x="255668" y="174680"/>
                    </a:lnTo>
                    <a:lnTo>
                      <a:pt x="252492" y="174680"/>
                    </a:lnTo>
                    <a:lnTo>
                      <a:pt x="250904" y="176268"/>
                    </a:lnTo>
                    <a:lnTo>
                      <a:pt x="249316" y="176268"/>
                    </a:lnTo>
                    <a:lnTo>
                      <a:pt x="249316" y="174680"/>
                    </a:lnTo>
                    <a:lnTo>
                      <a:pt x="246140" y="174680"/>
                    </a:lnTo>
                    <a:lnTo>
                      <a:pt x="246140" y="176268"/>
                    </a:lnTo>
                    <a:lnTo>
                      <a:pt x="244552" y="176268"/>
                    </a:lnTo>
                    <a:lnTo>
                      <a:pt x="241376" y="176268"/>
                    </a:lnTo>
                    <a:lnTo>
                      <a:pt x="239788" y="176268"/>
                    </a:lnTo>
                    <a:lnTo>
                      <a:pt x="239788" y="179444"/>
                    </a:lnTo>
                    <a:lnTo>
                      <a:pt x="236612" y="179444"/>
                    </a:lnTo>
                    <a:lnTo>
                      <a:pt x="235024" y="179444"/>
                    </a:lnTo>
                    <a:lnTo>
                      <a:pt x="235024" y="181032"/>
                    </a:lnTo>
                    <a:lnTo>
                      <a:pt x="233436" y="181032"/>
                    </a:lnTo>
                    <a:lnTo>
                      <a:pt x="230260" y="181032"/>
                    </a:lnTo>
                    <a:lnTo>
                      <a:pt x="228672" y="181032"/>
                    </a:lnTo>
                    <a:lnTo>
                      <a:pt x="225496" y="184208"/>
                    </a:lnTo>
                    <a:lnTo>
                      <a:pt x="223908" y="184208"/>
                    </a:lnTo>
                    <a:lnTo>
                      <a:pt x="220732" y="184208"/>
                    </a:lnTo>
                    <a:lnTo>
                      <a:pt x="219144" y="184208"/>
                    </a:lnTo>
                    <a:lnTo>
                      <a:pt x="217556" y="184208"/>
                    </a:lnTo>
                    <a:lnTo>
                      <a:pt x="217556" y="185796"/>
                    </a:lnTo>
                    <a:lnTo>
                      <a:pt x="214380" y="184208"/>
                    </a:lnTo>
                    <a:lnTo>
                      <a:pt x="212792" y="184208"/>
                    </a:lnTo>
                    <a:lnTo>
                      <a:pt x="212792" y="185796"/>
                    </a:lnTo>
                    <a:lnTo>
                      <a:pt x="209616" y="185796"/>
                    </a:lnTo>
                    <a:lnTo>
                      <a:pt x="208028" y="185796"/>
                    </a:lnTo>
                    <a:lnTo>
                      <a:pt x="208028" y="187384"/>
                    </a:lnTo>
                    <a:lnTo>
                      <a:pt x="204852" y="187384"/>
                    </a:lnTo>
                    <a:lnTo>
                      <a:pt x="203264" y="187384"/>
                    </a:lnTo>
                    <a:lnTo>
                      <a:pt x="201676" y="187384"/>
                    </a:lnTo>
                    <a:lnTo>
                      <a:pt x="198500" y="187384"/>
                    </a:lnTo>
                    <a:lnTo>
                      <a:pt x="196912" y="187384"/>
                    </a:lnTo>
                    <a:lnTo>
                      <a:pt x="193736" y="187384"/>
                    </a:lnTo>
                    <a:lnTo>
                      <a:pt x="192148" y="190560"/>
                    </a:lnTo>
                    <a:lnTo>
                      <a:pt x="188972" y="190560"/>
                    </a:lnTo>
                    <a:lnTo>
                      <a:pt x="187384" y="190560"/>
                    </a:lnTo>
                    <a:lnTo>
                      <a:pt x="185796" y="190560"/>
                    </a:lnTo>
                    <a:lnTo>
                      <a:pt x="182620" y="190560"/>
                    </a:lnTo>
                    <a:lnTo>
                      <a:pt x="181032" y="190560"/>
                    </a:lnTo>
                    <a:lnTo>
                      <a:pt x="177856" y="190560"/>
                    </a:lnTo>
                    <a:lnTo>
                      <a:pt x="176268" y="190560"/>
                    </a:lnTo>
                    <a:lnTo>
                      <a:pt x="176268" y="187384"/>
                    </a:lnTo>
                    <a:lnTo>
                      <a:pt x="173092" y="187384"/>
                    </a:lnTo>
                    <a:lnTo>
                      <a:pt x="173092" y="190560"/>
                    </a:lnTo>
                    <a:lnTo>
                      <a:pt x="171504" y="190560"/>
                    </a:lnTo>
                    <a:lnTo>
                      <a:pt x="171504" y="187384"/>
                    </a:lnTo>
                    <a:lnTo>
                      <a:pt x="169916" y="187384"/>
                    </a:lnTo>
                    <a:lnTo>
                      <a:pt x="166740" y="187384"/>
                    </a:lnTo>
                    <a:lnTo>
                      <a:pt x="165152" y="187384"/>
                    </a:lnTo>
                    <a:lnTo>
                      <a:pt x="161976" y="187384"/>
                    </a:lnTo>
                    <a:lnTo>
                      <a:pt x="160388" y="187384"/>
                    </a:lnTo>
                    <a:lnTo>
                      <a:pt x="158800" y="187384"/>
                    </a:lnTo>
                    <a:lnTo>
                      <a:pt x="155624" y="187384"/>
                    </a:lnTo>
                    <a:lnTo>
                      <a:pt x="154036" y="187384"/>
                    </a:lnTo>
                    <a:lnTo>
                      <a:pt x="150860" y="190560"/>
                    </a:lnTo>
                    <a:lnTo>
                      <a:pt x="149272" y="190560"/>
                    </a:lnTo>
                    <a:lnTo>
                      <a:pt x="146096" y="190560"/>
                    </a:lnTo>
                    <a:lnTo>
                      <a:pt x="146096" y="187384"/>
                    </a:lnTo>
                    <a:lnTo>
                      <a:pt x="144508" y="187384"/>
                    </a:lnTo>
                    <a:lnTo>
                      <a:pt x="144508" y="190560"/>
                    </a:lnTo>
                    <a:lnTo>
                      <a:pt x="144508" y="192148"/>
                    </a:lnTo>
                    <a:lnTo>
                      <a:pt x="142920" y="192148"/>
                    </a:lnTo>
                    <a:lnTo>
                      <a:pt x="139744" y="192148"/>
                    </a:lnTo>
                    <a:lnTo>
                      <a:pt x="138156" y="192148"/>
                    </a:lnTo>
                    <a:lnTo>
                      <a:pt x="134980" y="192148"/>
                    </a:lnTo>
                    <a:lnTo>
                      <a:pt x="133392" y="190560"/>
                    </a:lnTo>
                    <a:lnTo>
                      <a:pt x="130216" y="190560"/>
                    </a:lnTo>
                    <a:lnTo>
                      <a:pt x="128628" y="190560"/>
                    </a:lnTo>
                    <a:lnTo>
                      <a:pt x="127040" y="190560"/>
                    </a:lnTo>
                    <a:lnTo>
                      <a:pt x="123864" y="190560"/>
                    </a:lnTo>
                    <a:lnTo>
                      <a:pt x="123864" y="192148"/>
                    </a:lnTo>
                    <a:lnTo>
                      <a:pt x="122276" y="192148"/>
                    </a:lnTo>
                    <a:lnTo>
                      <a:pt x="119100" y="192148"/>
                    </a:lnTo>
                    <a:lnTo>
                      <a:pt x="117512" y="192148"/>
                    </a:lnTo>
                    <a:lnTo>
                      <a:pt x="114336" y="192148"/>
                    </a:lnTo>
                    <a:lnTo>
                      <a:pt x="112748" y="192148"/>
                    </a:lnTo>
                    <a:lnTo>
                      <a:pt x="112748" y="195324"/>
                    </a:lnTo>
                    <a:lnTo>
                      <a:pt x="111160" y="195324"/>
                    </a:lnTo>
                    <a:lnTo>
                      <a:pt x="107984" y="195324"/>
                    </a:lnTo>
                    <a:lnTo>
                      <a:pt x="106396" y="195324"/>
                    </a:lnTo>
                    <a:lnTo>
                      <a:pt x="106396" y="192148"/>
                    </a:lnTo>
                    <a:lnTo>
                      <a:pt x="106396" y="190560"/>
                    </a:lnTo>
                    <a:lnTo>
                      <a:pt x="103220" y="190560"/>
                    </a:lnTo>
                    <a:lnTo>
                      <a:pt x="101632" y="190560"/>
                    </a:lnTo>
                    <a:lnTo>
                      <a:pt x="98456" y="192148"/>
                    </a:lnTo>
                    <a:lnTo>
                      <a:pt x="98456" y="195324"/>
                    </a:lnTo>
                    <a:lnTo>
                      <a:pt x="101632" y="195324"/>
                    </a:lnTo>
                    <a:lnTo>
                      <a:pt x="101632" y="196912"/>
                    </a:lnTo>
                    <a:lnTo>
                      <a:pt x="98456" y="196912"/>
                    </a:lnTo>
                    <a:lnTo>
                      <a:pt x="96868" y="196912"/>
                    </a:lnTo>
                    <a:lnTo>
                      <a:pt x="95280" y="196912"/>
                    </a:lnTo>
                    <a:lnTo>
                      <a:pt x="92104" y="196912"/>
                    </a:lnTo>
                    <a:lnTo>
                      <a:pt x="90516" y="196912"/>
                    </a:lnTo>
                    <a:lnTo>
                      <a:pt x="87340" y="200088"/>
                    </a:lnTo>
                    <a:lnTo>
                      <a:pt x="85752" y="200088"/>
                    </a:lnTo>
                    <a:lnTo>
                      <a:pt x="84164" y="200088"/>
                    </a:lnTo>
                    <a:lnTo>
                      <a:pt x="80988" y="200088"/>
                    </a:lnTo>
                    <a:lnTo>
                      <a:pt x="79400" y="200088"/>
                    </a:lnTo>
                    <a:lnTo>
                      <a:pt x="76224" y="200088"/>
                    </a:lnTo>
                    <a:lnTo>
                      <a:pt x="76224" y="201676"/>
                    </a:lnTo>
                    <a:lnTo>
                      <a:pt x="74636" y="201676"/>
                    </a:lnTo>
                    <a:lnTo>
                      <a:pt x="71460" y="201676"/>
                    </a:lnTo>
                    <a:lnTo>
                      <a:pt x="69872" y="201676"/>
                    </a:lnTo>
                    <a:lnTo>
                      <a:pt x="69872" y="200088"/>
                    </a:lnTo>
                    <a:lnTo>
                      <a:pt x="68284" y="200088"/>
                    </a:lnTo>
                    <a:lnTo>
                      <a:pt x="65108" y="196912"/>
                    </a:lnTo>
                    <a:lnTo>
                      <a:pt x="63520" y="196912"/>
                    </a:lnTo>
                    <a:lnTo>
                      <a:pt x="63520" y="195324"/>
                    </a:lnTo>
                    <a:lnTo>
                      <a:pt x="60344" y="192148"/>
                    </a:lnTo>
                    <a:lnTo>
                      <a:pt x="58756" y="192148"/>
                    </a:lnTo>
                    <a:lnTo>
                      <a:pt x="55580" y="192148"/>
                    </a:lnTo>
                    <a:lnTo>
                      <a:pt x="55580" y="190560"/>
                    </a:lnTo>
                    <a:lnTo>
                      <a:pt x="58756" y="190560"/>
                    </a:lnTo>
                    <a:lnTo>
                      <a:pt x="58756" y="187384"/>
                    </a:lnTo>
                    <a:lnTo>
                      <a:pt x="60344" y="187384"/>
                    </a:lnTo>
                    <a:lnTo>
                      <a:pt x="60344" y="185796"/>
                    </a:lnTo>
                    <a:lnTo>
                      <a:pt x="60344" y="184208"/>
                    </a:lnTo>
                    <a:lnTo>
                      <a:pt x="58756" y="184208"/>
                    </a:lnTo>
                    <a:lnTo>
                      <a:pt x="58756" y="181032"/>
                    </a:lnTo>
                    <a:lnTo>
                      <a:pt x="55580" y="181032"/>
                    </a:lnTo>
                    <a:lnTo>
                      <a:pt x="55580" y="179444"/>
                    </a:lnTo>
                    <a:lnTo>
                      <a:pt x="53992" y="179444"/>
                    </a:lnTo>
                    <a:lnTo>
                      <a:pt x="52404" y="179444"/>
                    </a:lnTo>
                    <a:lnTo>
                      <a:pt x="52404" y="176268"/>
                    </a:lnTo>
                    <a:lnTo>
                      <a:pt x="49228" y="176268"/>
                    </a:lnTo>
                    <a:lnTo>
                      <a:pt x="47640" y="176268"/>
                    </a:lnTo>
                    <a:lnTo>
                      <a:pt x="47640" y="174680"/>
                    </a:lnTo>
                    <a:lnTo>
                      <a:pt x="47640" y="171504"/>
                    </a:lnTo>
                    <a:lnTo>
                      <a:pt x="49228" y="171504"/>
                    </a:lnTo>
                    <a:lnTo>
                      <a:pt x="49228" y="169916"/>
                    </a:lnTo>
                    <a:lnTo>
                      <a:pt x="49228" y="168328"/>
                    </a:lnTo>
                    <a:lnTo>
                      <a:pt x="47640" y="168328"/>
                    </a:lnTo>
                    <a:lnTo>
                      <a:pt x="44464" y="168328"/>
                    </a:lnTo>
                    <a:lnTo>
                      <a:pt x="44464" y="165152"/>
                    </a:lnTo>
                    <a:lnTo>
                      <a:pt x="42876" y="165152"/>
                    </a:lnTo>
                    <a:lnTo>
                      <a:pt x="42876" y="163564"/>
                    </a:lnTo>
                    <a:lnTo>
                      <a:pt x="42876" y="160388"/>
                    </a:lnTo>
                    <a:lnTo>
                      <a:pt x="39700" y="160388"/>
                    </a:lnTo>
                    <a:lnTo>
                      <a:pt x="38112" y="160388"/>
                    </a:lnTo>
                    <a:lnTo>
                      <a:pt x="38112" y="158800"/>
                    </a:lnTo>
                    <a:lnTo>
                      <a:pt x="36524" y="158800"/>
                    </a:lnTo>
                    <a:lnTo>
                      <a:pt x="33348" y="158800"/>
                    </a:lnTo>
                    <a:lnTo>
                      <a:pt x="33348" y="155624"/>
                    </a:lnTo>
                    <a:lnTo>
                      <a:pt x="36524" y="155624"/>
                    </a:lnTo>
                    <a:lnTo>
                      <a:pt x="36524" y="154036"/>
                    </a:lnTo>
                    <a:lnTo>
                      <a:pt x="33348" y="154036"/>
                    </a:lnTo>
                    <a:lnTo>
                      <a:pt x="33348" y="152448"/>
                    </a:lnTo>
                    <a:lnTo>
                      <a:pt x="31760" y="152448"/>
                    </a:lnTo>
                    <a:lnTo>
                      <a:pt x="31760" y="149272"/>
                    </a:lnTo>
                    <a:lnTo>
                      <a:pt x="28584" y="149272"/>
                    </a:lnTo>
                    <a:lnTo>
                      <a:pt x="28584" y="147684"/>
                    </a:lnTo>
                    <a:lnTo>
                      <a:pt x="26996" y="147684"/>
                    </a:lnTo>
                    <a:lnTo>
                      <a:pt x="23820" y="144508"/>
                    </a:lnTo>
                    <a:lnTo>
                      <a:pt x="22232" y="144508"/>
                    </a:lnTo>
                    <a:lnTo>
                      <a:pt x="20644" y="142920"/>
                    </a:lnTo>
                    <a:lnTo>
                      <a:pt x="20644" y="141332"/>
                    </a:lnTo>
                    <a:lnTo>
                      <a:pt x="17468" y="141332"/>
                    </a:lnTo>
                    <a:lnTo>
                      <a:pt x="17468" y="138156"/>
                    </a:lnTo>
                    <a:lnTo>
                      <a:pt x="15880" y="138156"/>
                    </a:lnTo>
                    <a:lnTo>
                      <a:pt x="15880" y="136568"/>
                    </a:lnTo>
                    <a:lnTo>
                      <a:pt x="12704" y="136568"/>
                    </a:lnTo>
                    <a:lnTo>
                      <a:pt x="11116" y="136568"/>
                    </a:lnTo>
                    <a:lnTo>
                      <a:pt x="11116" y="133392"/>
                    </a:lnTo>
                    <a:lnTo>
                      <a:pt x="9528" y="133392"/>
                    </a:lnTo>
                    <a:lnTo>
                      <a:pt x="9528" y="131804"/>
                    </a:lnTo>
                    <a:lnTo>
                      <a:pt x="6352" y="131804"/>
                    </a:lnTo>
                    <a:lnTo>
                      <a:pt x="6352" y="128628"/>
                    </a:lnTo>
                    <a:lnTo>
                      <a:pt x="6352" y="127040"/>
                    </a:lnTo>
                    <a:lnTo>
                      <a:pt x="4764" y="125452"/>
                    </a:lnTo>
                    <a:lnTo>
                      <a:pt x="6352" y="125452"/>
                    </a:lnTo>
                    <a:lnTo>
                      <a:pt x="4764" y="122276"/>
                    </a:lnTo>
                    <a:lnTo>
                      <a:pt x="4764" y="120688"/>
                    </a:lnTo>
                    <a:lnTo>
                      <a:pt x="4764" y="117512"/>
                    </a:lnTo>
                    <a:lnTo>
                      <a:pt x="4764" y="115924"/>
                    </a:lnTo>
                    <a:lnTo>
                      <a:pt x="1588" y="115924"/>
                    </a:lnTo>
                    <a:lnTo>
                      <a:pt x="1588" y="112748"/>
                    </a:lnTo>
                    <a:lnTo>
                      <a:pt x="1588" y="111160"/>
                    </a:lnTo>
                    <a:lnTo>
                      <a:pt x="1588" y="109572"/>
                    </a:lnTo>
                    <a:lnTo>
                      <a:pt x="0" y="106396"/>
                    </a:lnTo>
                    <a:lnTo>
                      <a:pt x="1588" y="106396"/>
                    </a:lnTo>
                    <a:lnTo>
                      <a:pt x="1588" y="104808"/>
                    </a:lnTo>
                    <a:lnTo>
                      <a:pt x="1588" y="101632"/>
                    </a:lnTo>
                    <a:lnTo>
                      <a:pt x="1588" y="100044"/>
                    </a:lnTo>
                    <a:lnTo>
                      <a:pt x="4764" y="100044"/>
                    </a:lnTo>
                    <a:lnTo>
                      <a:pt x="4764" y="96868"/>
                    </a:lnTo>
                    <a:lnTo>
                      <a:pt x="6352" y="100044"/>
                    </a:lnTo>
                    <a:lnTo>
                      <a:pt x="9528" y="100044"/>
                    </a:lnTo>
                    <a:lnTo>
                      <a:pt x="11116" y="101632"/>
                    </a:lnTo>
                    <a:lnTo>
                      <a:pt x="11116" y="100044"/>
                    </a:lnTo>
                    <a:lnTo>
                      <a:pt x="12704" y="100044"/>
                    </a:lnTo>
                    <a:lnTo>
                      <a:pt x="12704" y="96868"/>
                    </a:lnTo>
                    <a:lnTo>
                      <a:pt x="15880" y="96868"/>
                    </a:lnTo>
                    <a:lnTo>
                      <a:pt x="17468" y="96868"/>
                    </a:lnTo>
                    <a:lnTo>
                      <a:pt x="20644" y="96868"/>
                    </a:lnTo>
                    <a:lnTo>
                      <a:pt x="20644" y="100044"/>
                    </a:lnTo>
                    <a:lnTo>
                      <a:pt x="22232" y="100044"/>
                    </a:lnTo>
                    <a:lnTo>
                      <a:pt x="23820" y="100044"/>
                    </a:lnTo>
                    <a:lnTo>
                      <a:pt x="23820" y="96868"/>
                    </a:lnTo>
                    <a:lnTo>
                      <a:pt x="26996" y="96868"/>
                    </a:lnTo>
                    <a:lnTo>
                      <a:pt x="28584" y="96868"/>
                    </a:lnTo>
                    <a:lnTo>
                      <a:pt x="28584" y="95280"/>
                    </a:lnTo>
                    <a:lnTo>
                      <a:pt x="31760" y="93692"/>
                    </a:lnTo>
                    <a:lnTo>
                      <a:pt x="28584" y="93692"/>
                    </a:lnTo>
                    <a:lnTo>
                      <a:pt x="31760" y="90516"/>
                    </a:lnTo>
                    <a:lnTo>
                      <a:pt x="31760" y="88928"/>
                    </a:lnTo>
                    <a:lnTo>
                      <a:pt x="33348" y="88928"/>
                    </a:lnTo>
                    <a:lnTo>
                      <a:pt x="36524" y="88928"/>
                    </a:lnTo>
                    <a:lnTo>
                      <a:pt x="36524" y="85752"/>
                    </a:lnTo>
                    <a:lnTo>
                      <a:pt x="38112" y="85752"/>
                    </a:lnTo>
                    <a:lnTo>
                      <a:pt x="38112" y="88928"/>
                    </a:lnTo>
                    <a:lnTo>
                      <a:pt x="39700" y="88928"/>
                    </a:lnTo>
                    <a:lnTo>
                      <a:pt x="42876" y="85752"/>
                    </a:lnTo>
                    <a:lnTo>
                      <a:pt x="42876" y="84164"/>
                    </a:lnTo>
                    <a:lnTo>
                      <a:pt x="42876" y="80988"/>
                    </a:lnTo>
                    <a:lnTo>
                      <a:pt x="42876" y="79400"/>
                    </a:lnTo>
                    <a:lnTo>
                      <a:pt x="44464" y="79400"/>
                    </a:lnTo>
                    <a:lnTo>
                      <a:pt x="44464" y="77812"/>
                    </a:lnTo>
                    <a:lnTo>
                      <a:pt x="44464" y="74636"/>
                    </a:lnTo>
                    <a:lnTo>
                      <a:pt x="47640" y="74636"/>
                    </a:lnTo>
                    <a:lnTo>
                      <a:pt x="49228" y="73048"/>
                    </a:lnTo>
                    <a:lnTo>
                      <a:pt x="47640" y="73048"/>
                    </a:lnTo>
                    <a:lnTo>
                      <a:pt x="44464" y="69872"/>
                    </a:lnTo>
                    <a:lnTo>
                      <a:pt x="47640" y="69872"/>
                    </a:lnTo>
                    <a:lnTo>
                      <a:pt x="47640" y="68284"/>
                    </a:lnTo>
                    <a:lnTo>
                      <a:pt x="49228" y="68284"/>
                    </a:lnTo>
                    <a:lnTo>
                      <a:pt x="49228" y="66696"/>
                    </a:lnTo>
                    <a:lnTo>
                      <a:pt x="49228" y="63520"/>
                    </a:lnTo>
                    <a:lnTo>
                      <a:pt x="49228" y="61932"/>
                    </a:lnTo>
                    <a:lnTo>
                      <a:pt x="52404" y="61932"/>
                    </a:lnTo>
                    <a:lnTo>
                      <a:pt x="53992" y="61932"/>
                    </a:lnTo>
                    <a:lnTo>
                      <a:pt x="53992" y="58756"/>
                    </a:lnTo>
                    <a:lnTo>
                      <a:pt x="52404" y="57168"/>
                    </a:lnTo>
                    <a:lnTo>
                      <a:pt x="52404" y="53992"/>
                    </a:lnTo>
                    <a:lnTo>
                      <a:pt x="53992" y="53992"/>
                    </a:lnTo>
                    <a:lnTo>
                      <a:pt x="55580" y="53992"/>
                    </a:lnTo>
                    <a:lnTo>
                      <a:pt x="58756" y="53992"/>
                    </a:lnTo>
                    <a:lnTo>
                      <a:pt x="58756" y="52404"/>
                    </a:lnTo>
                    <a:lnTo>
                      <a:pt x="55580" y="50816"/>
                    </a:lnTo>
                    <a:lnTo>
                      <a:pt x="58756" y="50816"/>
                    </a:lnTo>
                    <a:lnTo>
                      <a:pt x="60344" y="50816"/>
                    </a:lnTo>
                    <a:lnTo>
                      <a:pt x="63520" y="50816"/>
                    </a:lnTo>
                    <a:lnTo>
                      <a:pt x="65108" y="50816"/>
                    </a:lnTo>
                    <a:lnTo>
                      <a:pt x="68284" y="50816"/>
                    </a:lnTo>
                    <a:lnTo>
                      <a:pt x="69872" y="50816"/>
                    </a:lnTo>
                    <a:lnTo>
                      <a:pt x="71460" y="50816"/>
                    </a:lnTo>
                    <a:lnTo>
                      <a:pt x="71460" y="47640"/>
                    </a:lnTo>
                    <a:lnTo>
                      <a:pt x="74636" y="47640"/>
                    </a:lnTo>
                    <a:lnTo>
                      <a:pt x="76224" y="47640"/>
                    </a:lnTo>
                    <a:lnTo>
                      <a:pt x="76224" y="50816"/>
                    </a:lnTo>
                    <a:lnTo>
                      <a:pt x="79400" y="50816"/>
                    </a:lnTo>
                    <a:lnTo>
                      <a:pt x="79400" y="47640"/>
                    </a:lnTo>
                    <a:lnTo>
                      <a:pt x="80988" y="47640"/>
                    </a:lnTo>
                    <a:lnTo>
                      <a:pt x="80988" y="46052"/>
                    </a:lnTo>
                    <a:lnTo>
                      <a:pt x="84164" y="42876"/>
                    </a:lnTo>
                    <a:lnTo>
                      <a:pt x="85752" y="42876"/>
                    </a:lnTo>
                    <a:lnTo>
                      <a:pt x="87340" y="42876"/>
                    </a:lnTo>
                    <a:lnTo>
                      <a:pt x="90516" y="42876"/>
                    </a:lnTo>
                    <a:lnTo>
                      <a:pt x="92104" y="42876"/>
                    </a:lnTo>
                    <a:lnTo>
                      <a:pt x="92104" y="41288"/>
                    </a:lnTo>
                    <a:lnTo>
                      <a:pt x="95280" y="41288"/>
                    </a:lnTo>
                    <a:lnTo>
                      <a:pt x="96868" y="41288"/>
                    </a:lnTo>
                    <a:lnTo>
                      <a:pt x="98456" y="38112"/>
                    </a:lnTo>
                    <a:lnTo>
                      <a:pt x="101632" y="38112"/>
                    </a:lnTo>
                    <a:lnTo>
                      <a:pt x="103220" y="38112"/>
                    </a:lnTo>
                    <a:lnTo>
                      <a:pt x="106396" y="38112"/>
                    </a:lnTo>
                    <a:lnTo>
                      <a:pt x="107984" y="38112"/>
                    </a:lnTo>
                    <a:lnTo>
                      <a:pt x="107984" y="36524"/>
                    </a:lnTo>
                    <a:lnTo>
                      <a:pt x="111160" y="36524"/>
                    </a:lnTo>
                    <a:lnTo>
                      <a:pt x="112748" y="36524"/>
                    </a:lnTo>
                    <a:lnTo>
                      <a:pt x="112748" y="38112"/>
                    </a:lnTo>
                    <a:lnTo>
                      <a:pt x="114336" y="38112"/>
                    </a:lnTo>
                    <a:lnTo>
                      <a:pt x="117512" y="38112"/>
                    </a:lnTo>
                    <a:lnTo>
                      <a:pt x="117512" y="36524"/>
                    </a:lnTo>
                    <a:lnTo>
                      <a:pt x="119100" y="38112"/>
                    </a:lnTo>
                    <a:lnTo>
                      <a:pt x="119100" y="36524"/>
                    </a:lnTo>
                    <a:lnTo>
                      <a:pt x="122276" y="34936"/>
                    </a:lnTo>
                    <a:lnTo>
                      <a:pt x="123864" y="34936"/>
                    </a:lnTo>
                    <a:lnTo>
                      <a:pt x="123864" y="36524"/>
                    </a:lnTo>
                    <a:lnTo>
                      <a:pt x="127040" y="36524"/>
                    </a:lnTo>
                    <a:lnTo>
                      <a:pt x="127040" y="34936"/>
                    </a:lnTo>
                    <a:lnTo>
                      <a:pt x="128628" y="34936"/>
                    </a:lnTo>
                    <a:lnTo>
                      <a:pt x="128628" y="31760"/>
                    </a:lnTo>
                    <a:lnTo>
                      <a:pt x="127040" y="30172"/>
                    </a:lnTo>
                    <a:lnTo>
                      <a:pt x="128628" y="30172"/>
                    </a:lnTo>
                    <a:lnTo>
                      <a:pt x="130216" y="30172"/>
                    </a:lnTo>
                    <a:lnTo>
                      <a:pt x="133392" y="30172"/>
                    </a:lnTo>
                    <a:lnTo>
                      <a:pt x="133392" y="26996"/>
                    </a:lnTo>
                    <a:lnTo>
                      <a:pt x="134980" y="26996"/>
                    </a:lnTo>
                    <a:lnTo>
                      <a:pt x="138156" y="26996"/>
                    </a:lnTo>
                    <a:lnTo>
                      <a:pt x="139744" y="26996"/>
                    </a:lnTo>
                    <a:lnTo>
                      <a:pt x="139744" y="25408"/>
                    </a:lnTo>
                    <a:lnTo>
                      <a:pt x="142920" y="25408"/>
                    </a:lnTo>
                    <a:lnTo>
                      <a:pt x="144508" y="25408"/>
                    </a:lnTo>
                    <a:lnTo>
                      <a:pt x="146096" y="25408"/>
                    </a:lnTo>
                    <a:lnTo>
                      <a:pt x="144508" y="22232"/>
                    </a:lnTo>
                    <a:lnTo>
                      <a:pt x="146096" y="22232"/>
                    </a:lnTo>
                    <a:lnTo>
                      <a:pt x="149272" y="22232"/>
                    </a:lnTo>
                    <a:lnTo>
                      <a:pt x="150860" y="20644"/>
                    </a:lnTo>
                    <a:lnTo>
                      <a:pt x="150860" y="22232"/>
                    </a:lnTo>
                    <a:lnTo>
                      <a:pt x="154036" y="22232"/>
                    </a:lnTo>
                    <a:lnTo>
                      <a:pt x="155624" y="22232"/>
                    </a:lnTo>
                    <a:lnTo>
                      <a:pt x="155624" y="20644"/>
                    </a:lnTo>
                    <a:lnTo>
                      <a:pt x="158800" y="20644"/>
                    </a:lnTo>
                    <a:lnTo>
                      <a:pt x="160388" y="20644"/>
                    </a:lnTo>
                    <a:lnTo>
                      <a:pt x="160388" y="22232"/>
                    </a:lnTo>
                    <a:lnTo>
                      <a:pt x="161976" y="20644"/>
                    </a:lnTo>
                    <a:lnTo>
                      <a:pt x="165152" y="20644"/>
                    </a:lnTo>
                    <a:lnTo>
                      <a:pt x="166740" y="20644"/>
                    </a:lnTo>
                    <a:lnTo>
                      <a:pt x="166740" y="19056"/>
                    </a:lnTo>
                    <a:lnTo>
                      <a:pt x="166740" y="15880"/>
                    </a:lnTo>
                    <a:lnTo>
                      <a:pt x="169916" y="15880"/>
                    </a:lnTo>
                    <a:lnTo>
                      <a:pt x="169916" y="19056"/>
                    </a:lnTo>
                    <a:lnTo>
                      <a:pt x="171504" y="19056"/>
                    </a:lnTo>
                    <a:lnTo>
                      <a:pt x="171504" y="15880"/>
                    </a:lnTo>
                    <a:lnTo>
                      <a:pt x="173092" y="15880"/>
                    </a:lnTo>
                    <a:lnTo>
                      <a:pt x="176268" y="15880"/>
                    </a:lnTo>
                    <a:lnTo>
                      <a:pt x="177856" y="15880"/>
                    </a:lnTo>
                    <a:lnTo>
                      <a:pt x="181032" y="15880"/>
                    </a:lnTo>
                    <a:lnTo>
                      <a:pt x="181032" y="14292"/>
                    </a:lnTo>
                    <a:lnTo>
                      <a:pt x="182620" y="14292"/>
                    </a:lnTo>
                    <a:lnTo>
                      <a:pt x="185796" y="14292"/>
                    </a:lnTo>
                    <a:lnTo>
                      <a:pt x="187384" y="14292"/>
                    </a:lnTo>
                    <a:lnTo>
                      <a:pt x="187384" y="11116"/>
                    </a:lnTo>
                    <a:lnTo>
                      <a:pt x="188972" y="14292"/>
                    </a:lnTo>
                    <a:lnTo>
                      <a:pt x="188972" y="11116"/>
                    </a:lnTo>
                    <a:lnTo>
                      <a:pt x="192148" y="11116"/>
                    </a:lnTo>
                    <a:lnTo>
                      <a:pt x="193736" y="11116"/>
                    </a:lnTo>
                    <a:lnTo>
                      <a:pt x="193736" y="9528"/>
                    </a:lnTo>
                    <a:lnTo>
                      <a:pt x="196912" y="9528"/>
                    </a:lnTo>
                    <a:lnTo>
                      <a:pt x="198500" y="9528"/>
                    </a:lnTo>
                    <a:lnTo>
                      <a:pt x="201676" y="9528"/>
                    </a:lnTo>
                    <a:lnTo>
                      <a:pt x="203264" y="9528"/>
                    </a:lnTo>
                    <a:lnTo>
                      <a:pt x="203264" y="6352"/>
                    </a:lnTo>
                    <a:lnTo>
                      <a:pt x="204852" y="6352"/>
                    </a:lnTo>
                    <a:lnTo>
                      <a:pt x="208028" y="9528"/>
                    </a:lnTo>
                    <a:lnTo>
                      <a:pt x="208028" y="6352"/>
                    </a:lnTo>
                    <a:lnTo>
                      <a:pt x="209616" y="6352"/>
                    </a:lnTo>
                    <a:lnTo>
                      <a:pt x="212792" y="4764"/>
                    </a:lnTo>
                    <a:lnTo>
                      <a:pt x="214380" y="4764"/>
                    </a:lnTo>
                    <a:lnTo>
                      <a:pt x="217556" y="4764"/>
                    </a:lnTo>
                    <a:lnTo>
                      <a:pt x="219144" y="4764"/>
                    </a:lnTo>
                    <a:lnTo>
                      <a:pt x="219144" y="3176"/>
                    </a:lnTo>
                    <a:lnTo>
                      <a:pt x="220732" y="3176"/>
                    </a:lnTo>
                    <a:lnTo>
                      <a:pt x="223908" y="3176"/>
                    </a:lnTo>
                    <a:lnTo>
                      <a:pt x="225496" y="3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53AE3ABB-DEAD-5DE1-B14E-29A4D82CB1C9}"/>
                  </a:ext>
                </a:extLst>
              </p:cNvPr>
              <p:cNvSpPr>
                <a:spLocks/>
              </p:cNvSpPr>
              <p:nvPr/>
            </p:nvSpPr>
            <p:spPr bwMode="auto">
              <a:xfrm rot="5858051">
                <a:off x="8613512" y="2049106"/>
                <a:ext cx="752823" cy="1630892"/>
              </a:xfrm>
              <a:custGeom>
                <a:avLst/>
                <a:gdLst>
                  <a:gd name="connsiteX0" fmla="*/ 368300 w 388938"/>
                  <a:gd name="connsiteY0" fmla="*/ 398463 h 479425"/>
                  <a:gd name="connsiteX1" fmla="*/ 371475 w 388938"/>
                  <a:gd name="connsiteY1" fmla="*/ 398463 h 479425"/>
                  <a:gd name="connsiteX2" fmla="*/ 371475 w 388938"/>
                  <a:gd name="connsiteY2" fmla="*/ 400050 h 479425"/>
                  <a:gd name="connsiteX3" fmla="*/ 368300 w 388938"/>
                  <a:gd name="connsiteY3" fmla="*/ 400050 h 479425"/>
                  <a:gd name="connsiteX4" fmla="*/ 368300 w 388938"/>
                  <a:gd name="connsiteY4" fmla="*/ 393700 h 479425"/>
                  <a:gd name="connsiteX5" fmla="*/ 371475 w 388938"/>
                  <a:gd name="connsiteY5" fmla="*/ 393700 h 479425"/>
                  <a:gd name="connsiteX6" fmla="*/ 368300 w 388938"/>
                  <a:gd name="connsiteY6" fmla="*/ 398463 h 479425"/>
                  <a:gd name="connsiteX7" fmla="*/ 368300 w 388938"/>
                  <a:gd name="connsiteY7" fmla="*/ 395288 h 479425"/>
                  <a:gd name="connsiteX8" fmla="*/ 333376 w 388938"/>
                  <a:gd name="connsiteY8" fmla="*/ 230188 h 479425"/>
                  <a:gd name="connsiteX9" fmla="*/ 334963 w 388938"/>
                  <a:gd name="connsiteY9" fmla="*/ 230188 h 479425"/>
                  <a:gd name="connsiteX10" fmla="*/ 334169 w 388938"/>
                  <a:gd name="connsiteY10" fmla="*/ 230981 h 479425"/>
                  <a:gd name="connsiteX11" fmla="*/ 331788 w 388938"/>
                  <a:gd name="connsiteY11" fmla="*/ 228600 h 479425"/>
                  <a:gd name="connsiteX12" fmla="*/ 333376 w 388938"/>
                  <a:gd name="connsiteY12" fmla="*/ 230188 h 479425"/>
                  <a:gd name="connsiteX13" fmla="*/ 331788 w 388938"/>
                  <a:gd name="connsiteY13" fmla="*/ 230188 h 479425"/>
                  <a:gd name="connsiteX14" fmla="*/ 15875 w 388938"/>
                  <a:gd name="connsiteY14" fmla="*/ 92075 h 479425"/>
                  <a:gd name="connsiteX15" fmla="*/ 17463 w 388938"/>
                  <a:gd name="connsiteY15" fmla="*/ 95250 h 479425"/>
                  <a:gd name="connsiteX16" fmla="*/ 15875 w 388938"/>
                  <a:gd name="connsiteY16" fmla="*/ 95250 h 479425"/>
                  <a:gd name="connsiteX17" fmla="*/ 22225 w 388938"/>
                  <a:gd name="connsiteY17" fmla="*/ 85725 h 479425"/>
                  <a:gd name="connsiteX18" fmla="*/ 25400 w 388938"/>
                  <a:gd name="connsiteY18" fmla="*/ 87313 h 479425"/>
                  <a:gd name="connsiteX19" fmla="*/ 26988 w 388938"/>
                  <a:gd name="connsiteY19" fmla="*/ 90488 h 479425"/>
                  <a:gd name="connsiteX20" fmla="*/ 28575 w 388938"/>
                  <a:gd name="connsiteY20" fmla="*/ 90488 h 479425"/>
                  <a:gd name="connsiteX21" fmla="*/ 28575 w 388938"/>
                  <a:gd name="connsiteY21" fmla="*/ 92075 h 479425"/>
                  <a:gd name="connsiteX22" fmla="*/ 26988 w 388938"/>
                  <a:gd name="connsiteY22" fmla="*/ 92075 h 479425"/>
                  <a:gd name="connsiteX23" fmla="*/ 25400 w 388938"/>
                  <a:gd name="connsiteY23" fmla="*/ 90488 h 479425"/>
                  <a:gd name="connsiteX24" fmla="*/ 0 w 388938"/>
                  <a:gd name="connsiteY24" fmla="*/ 80963 h 479425"/>
                  <a:gd name="connsiteX25" fmla="*/ 1588 w 388938"/>
                  <a:gd name="connsiteY25" fmla="*/ 84138 h 479425"/>
                  <a:gd name="connsiteX26" fmla="*/ 0 w 388938"/>
                  <a:gd name="connsiteY26" fmla="*/ 84138 h 479425"/>
                  <a:gd name="connsiteX27" fmla="*/ 15875 w 388938"/>
                  <a:gd name="connsiteY27" fmla="*/ 73025 h 479425"/>
                  <a:gd name="connsiteX28" fmla="*/ 17463 w 388938"/>
                  <a:gd name="connsiteY28" fmla="*/ 73025 h 479425"/>
                  <a:gd name="connsiteX29" fmla="*/ 20638 w 388938"/>
                  <a:gd name="connsiteY29" fmla="*/ 74613 h 479425"/>
                  <a:gd name="connsiteX30" fmla="*/ 22225 w 388938"/>
                  <a:gd name="connsiteY30" fmla="*/ 76200 h 479425"/>
                  <a:gd name="connsiteX31" fmla="*/ 25400 w 388938"/>
                  <a:gd name="connsiteY31" fmla="*/ 79375 h 479425"/>
                  <a:gd name="connsiteX32" fmla="*/ 22225 w 388938"/>
                  <a:gd name="connsiteY32" fmla="*/ 79375 h 479425"/>
                  <a:gd name="connsiteX33" fmla="*/ 20638 w 388938"/>
                  <a:gd name="connsiteY33" fmla="*/ 79375 h 479425"/>
                  <a:gd name="connsiteX34" fmla="*/ 17463 w 388938"/>
                  <a:gd name="connsiteY34" fmla="*/ 79375 h 479425"/>
                  <a:gd name="connsiteX35" fmla="*/ 17463 w 388938"/>
                  <a:gd name="connsiteY35" fmla="*/ 80963 h 479425"/>
                  <a:gd name="connsiteX36" fmla="*/ 15875 w 388938"/>
                  <a:gd name="connsiteY36" fmla="*/ 80963 h 479425"/>
                  <a:gd name="connsiteX37" fmla="*/ 14288 w 388938"/>
                  <a:gd name="connsiteY37" fmla="*/ 79375 h 479425"/>
                  <a:gd name="connsiteX38" fmla="*/ 14288 w 388938"/>
                  <a:gd name="connsiteY38" fmla="*/ 76200 h 479425"/>
                  <a:gd name="connsiteX39" fmla="*/ 11113 w 388938"/>
                  <a:gd name="connsiteY39" fmla="*/ 76200 h 479425"/>
                  <a:gd name="connsiteX40" fmla="*/ 11113 w 388938"/>
                  <a:gd name="connsiteY40" fmla="*/ 74613 h 479425"/>
                  <a:gd name="connsiteX41" fmla="*/ 14288 w 388938"/>
                  <a:gd name="connsiteY41" fmla="*/ 74613 h 479425"/>
                  <a:gd name="connsiteX42" fmla="*/ 15875 w 388938"/>
                  <a:gd name="connsiteY42" fmla="*/ 76200 h 479425"/>
                  <a:gd name="connsiteX43" fmla="*/ 15875 w 388938"/>
                  <a:gd name="connsiteY43" fmla="*/ 74613 h 479425"/>
                  <a:gd name="connsiteX44" fmla="*/ 52388 w 388938"/>
                  <a:gd name="connsiteY44" fmla="*/ 65088 h 479425"/>
                  <a:gd name="connsiteX45" fmla="*/ 53975 w 388938"/>
                  <a:gd name="connsiteY45" fmla="*/ 65088 h 479425"/>
                  <a:gd name="connsiteX46" fmla="*/ 53975 w 388938"/>
                  <a:gd name="connsiteY46" fmla="*/ 73025 h 479425"/>
                  <a:gd name="connsiteX47" fmla="*/ 52388 w 388938"/>
                  <a:gd name="connsiteY47" fmla="*/ 69850 h 479425"/>
                  <a:gd name="connsiteX48" fmla="*/ 49213 w 388938"/>
                  <a:gd name="connsiteY48" fmla="*/ 68263 h 479425"/>
                  <a:gd name="connsiteX49" fmla="*/ 52388 w 388938"/>
                  <a:gd name="connsiteY49" fmla="*/ 68263 h 479425"/>
                  <a:gd name="connsiteX50" fmla="*/ 11113 w 388938"/>
                  <a:gd name="connsiteY50" fmla="*/ 65088 h 479425"/>
                  <a:gd name="connsiteX51" fmla="*/ 14288 w 388938"/>
                  <a:gd name="connsiteY51" fmla="*/ 68263 h 479425"/>
                  <a:gd name="connsiteX52" fmla="*/ 14288 w 388938"/>
                  <a:gd name="connsiteY52" fmla="*/ 69850 h 479425"/>
                  <a:gd name="connsiteX53" fmla="*/ 15875 w 388938"/>
                  <a:gd name="connsiteY53" fmla="*/ 73025 h 479425"/>
                  <a:gd name="connsiteX54" fmla="*/ 14288 w 388938"/>
                  <a:gd name="connsiteY54" fmla="*/ 73025 h 479425"/>
                  <a:gd name="connsiteX55" fmla="*/ 11113 w 388938"/>
                  <a:gd name="connsiteY55" fmla="*/ 69850 h 479425"/>
                  <a:gd name="connsiteX56" fmla="*/ 9525 w 388938"/>
                  <a:gd name="connsiteY56" fmla="*/ 69850 h 479425"/>
                  <a:gd name="connsiteX57" fmla="*/ 6350 w 388938"/>
                  <a:gd name="connsiteY57" fmla="*/ 68263 h 479425"/>
                  <a:gd name="connsiteX58" fmla="*/ 9525 w 388938"/>
                  <a:gd name="connsiteY58" fmla="*/ 68263 h 479425"/>
                  <a:gd name="connsiteX59" fmla="*/ 11113 w 388938"/>
                  <a:gd name="connsiteY59" fmla="*/ 68263 h 479425"/>
                  <a:gd name="connsiteX60" fmla="*/ 68263 w 388938"/>
                  <a:gd name="connsiteY60" fmla="*/ 63500 h 479425"/>
                  <a:gd name="connsiteX61" fmla="*/ 69850 w 388938"/>
                  <a:gd name="connsiteY61" fmla="*/ 63500 h 479425"/>
                  <a:gd name="connsiteX62" fmla="*/ 73025 w 388938"/>
                  <a:gd name="connsiteY62" fmla="*/ 63500 h 479425"/>
                  <a:gd name="connsiteX63" fmla="*/ 73025 w 388938"/>
                  <a:gd name="connsiteY63" fmla="*/ 65088 h 479425"/>
                  <a:gd name="connsiteX64" fmla="*/ 74613 w 388938"/>
                  <a:gd name="connsiteY64" fmla="*/ 65088 h 479425"/>
                  <a:gd name="connsiteX65" fmla="*/ 74613 w 388938"/>
                  <a:gd name="connsiteY65" fmla="*/ 68263 h 479425"/>
                  <a:gd name="connsiteX66" fmla="*/ 74613 w 388938"/>
                  <a:gd name="connsiteY66" fmla="*/ 69850 h 479425"/>
                  <a:gd name="connsiteX67" fmla="*/ 9525 w 388938"/>
                  <a:gd name="connsiteY67" fmla="*/ 63500 h 479425"/>
                  <a:gd name="connsiteX68" fmla="*/ 11113 w 388938"/>
                  <a:gd name="connsiteY68" fmla="*/ 65088 h 479425"/>
                  <a:gd name="connsiteX69" fmla="*/ 9525 w 388938"/>
                  <a:gd name="connsiteY69" fmla="*/ 65088 h 479425"/>
                  <a:gd name="connsiteX70" fmla="*/ 106363 w 388938"/>
                  <a:gd name="connsiteY70" fmla="*/ 57150 h 479425"/>
                  <a:gd name="connsiteX71" fmla="*/ 107950 w 388938"/>
                  <a:gd name="connsiteY71" fmla="*/ 58738 h 479425"/>
                  <a:gd name="connsiteX72" fmla="*/ 111125 w 388938"/>
                  <a:gd name="connsiteY72" fmla="*/ 58738 h 479425"/>
                  <a:gd name="connsiteX73" fmla="*/ 112713 w 388938"/>
                  <a:gd name="connsiteY73" fmla="*/ 60325 h 479425"/>
                  <a:gd name="connsiteX74" fmla="*/ 112713 w 388938"/>
                  <a:gd name="connsiteY74" fmla="*/ 63500 h 479425"/>
                  <a:gd name="connsiteX75" fmla="*/ 112713 w 388938"/>
                  <a:gd name="connsiteY75" fmla="*/ 65088 h 479425"/>
                  <a:gd name="connsiteX76" fmla="*/ 115888 w 388938"/>
                  <a:gd name="connsiteY76" fmla="*/ 65088 h 479425"/>
                  <a:gd name="connsiteX77" fmla="*/ 115888 w 388938"/>
                  <a:gd name="connsiteY77" fmla="*/ 68263 h 479425"/>
                  <a:gd name="connsiteX78" fmla="*/ 117475 w 388938"/>
                  <a:gd name="connsiteY78" fmla="*/ 68263 h 479425"/>
                  <a:gd name="connsiteX79" fmla="*/ 119063 w 388938"/>
                  <a:gd name="connsiteY79" fmla="*/ 68263 h 479425"/>
                  <a:gd name="connsiteX80" fmla="*/ 117475 w 388938"/>
                  <a:gd name="connsiteY80" fmla="*/ 65088 h 479425"/>
                  <a:gd name="connsiteX81" fmla="*/ 117475 w 388938"/>
                  <a:gd name="connsiteY81" fmla="*/ 63500 h 479425"/>
                  <a:gd name="connsiteX82" fmla="*/ 115888 w 388938"/>
                  <a:gd name="connsiteY82" fmla="*/ 58738 h 479425"/>
                  <a:gd name="connsiteX83" fmla="*/ 117475 w 388938"/>
                  <a:gd name="connsiteY83" fmla="*/ 60325 h 479425"/>
                  <a:gd name="connsiteX84" fmla="*/ 119063 w 388938"/>
                  <a:gd name="connsiteY84" fmla="*/ 60325 h 479425"/>
                  <a:gd name="connsiteX85" fmla="*/ 122238 w 388938"/>
                  <a:gd name="connsiteY85" fmla="*/ 60325 h 479425"/>
                  <a:gd name="connsiteX86" fmla="*/ 123825 w 388938"/>
                  <a:gd name="connsiteY86" fmla="*/ 60325 h 479425"/>
                  <a:gd name="connsiteX87" fmla="*/ 127000 w 388938"/>
                  <a:gd name="connsiteY87" fmla="*/ 63500 h 479425"/>
                  <a:gd name="connsiteX88" fmla="*/ 127000 w 388938"/>
                  <a:gd name="connsiteY88" fmla="*/ 65088 h 479425"/>
                  <a:gd name="connsiteX89" fmla="*/ 128588 w 388938"/>
                  <a:gd name="connsiteY89" fmla="*/ 65088 h 479425"/>
                  <a:gd name="connsiteX90" fmla="*/ 128588 w 388938"/>
                  <a:gd name="connsiteY90" fmla="*/ 68263 h 479425"/>
                  <a:gd name="connsiteX91" fmla="*/ 131763 w 388938"/>
                  <a:gd name="connsiteY91" fmla="*/ 68263 h 479425"/>
                  <a:gd name="connsiteX92" fmla="*/ 133350 w 388938"/>
                  <a:gd name="connsiteY92" fmla="*/ 69850 h 479425"/>
                  <a:gd name="connsiteX93" fmla="*/ 133350 w 388938"/>
                  <a:gd name="connsiteY93" fmla="*/ 68263 h 479425"/>
                  <a:gd name="connsiteX94" fmla="*/ 131763 w 388938"/>
                  <a:gd name="connsiteY94" fmla="*/ 65088 h 479425"/>
                  <a:gd name="connsiteX95" fmla="*/ 133350 w 388938"/>
                  <a:gd name="connsiteY95" fmla="*/ 65088 h 479425"/>
                  <a:gd name="connsiteX96" fmla="*/ 134938 w 388938"/>
                  <a:gd name="connsiteY96" fmla="*/ 68263 h 479425"/>
                  <a:gd name="connsiteX97" fmla="*/ 138113 w 388938"/>
                  <a:gd name="connsiteY97" fmla="*/ 69850 h 479425"/>
                  <a:gd name="connsiteX98" fmla="*/ 134938 w 388938"/>
                  <a:gd name="connsiteY98" fmla="*/ 69850 h 479425"/>
                  <a:gd name="connsiteX99" fmla="*/ 134938 w 388938"/>
                  <a:gd name="connsiteY99" fmla="*/ 73025 h 479425"/>
                  <a:gd name="connsiteX100" fmla="*/ 138113 w 388938"/>
                  <a:gd name="connsiteY100" fmla="*/ 73025 h 479425"/>
                  <a:gd name="connsiteX101" fmla="*/ 139700 w 388938"/>
                  <a:gd name="connsiteY101" fmla="*/ 73025 h 479425"/>
                  <a:gd name="connsiteX102" fmla="*/ 142875 w 388938"/>
                  <a:gd name="connsiteY102" fmla="*/ 73025 h 479425"/>
                  <a:gd name="connsiteX103" fmla="*/ 147638 w 388938"/>
                  <a:gd name="connsiteY103" fmla="*/ 76200 h 479425"/>
                  <a:gd name="connsiteX104" fmla="*/ 149225 w 388938"/>
                  <a:gd name="connsiteY104" fmla="*/ 79375 h 479425"/>
                  <a:gd name="connsiteX105" fmla="*/ 150813 w 388938"/>
                  <a:gd name="connsiteY105" fmla="*/ 79375 h 479425"/>
                  <a:gd name="connsiteX106" fmla="*/ 153988 w 388938"/>
                  <a:gd name="connsiteY106" fmla="*/ 80963 h 479425"/>
                  <a:gd name="connsiteX107" fmla="*/ 155575 w 388938"/>
                  <a:gd name="connsiteY107" fmla="*/ 85725 h 479425"/>
                  <a:gd name="connsiteX108" fmla="*/ 158750 w 388938"/>
                  <a:gd name="connsiteY108" fmla="*/ 87313 h 479425"/>
                  <a:gd name="connsiteX109" fmla="*/ 160338 w 388938"/>
                  <a:gd name="connsiteY109" fmla="*/ 87313 h 479425"/>
                  <a:gd name="connsiteX110" fmla="*/ 163513 w 388938"/>
                  <a:gd name="connsiteY110" fmla="*/ 90488 h 479425"/>
                  <a:gd name="connsiteX111" fmla="*/ 165100 w 388938"/>
                  <a:gd name="connsiteY111" fmla="*/ 90488 h 479425"/>
                  <a:gd name="connsiteX112" fmla="*/ 166688 w 388938"/>
                  <a:gd name="connsiteY112" fmla="*/ 92075 h 479425"/>
                  <a:gd name="connsiteX113" fmla="*/ 169863 w 388938"/>
                  <a:gd name="connsiteY113" fmla="*/ 92075 h 479425"/>
                  <a:gd name="connsiteX114" fmla="*/ 171450 w 388938"/>
                  <a:gd name="connsiteY114" fmla="*/ 96838 h 479425"/>
                  <a:gd name="connsiteX115" fmla="*/ 174625 w 388938"/>
                  <a:gd name="connsiteY115" fmla="*/ 101600 h 479425"/>
                  <a:gd name="connsiteX116" fmla="*/ 176213 w 388938"/>
                  <a:gd name="connsiteY116" fmla="*/ 101600 h 479425"/>
                  <a:gd name="connsiteX117" fmla="*/ 179388 w 388938"/>
                  <a:gd name="connsiteY117" fmla="*/ 103188 h 479425"/>
                  <a:gd name="connsiteX118" fmla="*/ 179388 w 388938"/>
                  <a:gd name="connsiteY118" fmla="*/ 106363 h 479425"/>
                  <a:gd name="connsiteX119" fmla="*/ 180975 w 388938"/>
                  <a:gd name="connsiteY119" fmla="*/ 106363 h 479425"/>
                  <a:gd name="connsiteX120" fmla="*/ 180975 w 388938"/>
                  <a:gd name="connsiteY120" fmla="*/ 107950 h 479425"/>
                  <a:gd name="connsiteX121" fmla="*/ 182563 w 388938"/>
                  <a:gd name="connsiteY121" fmla="*/ 107950 h 479425"/>
                  <a:gd name="connsiteX122" fmla="*/ 182563 w 388938"/>
                  <a:gd name="connsiteY122" fmla="*/ 111125 h 479425"/>
                  <a:gd name="connsiteX123" fmla="*/ 185738 w 388938"/>
                  <a:gd name="connsiteY123" fmla="*/ 111125 h 479425"/>
                  <a:gd name="connsiteX124" fmla="*/ 185738 w 388938"/>
                  <a:gd name="connsiteY124" fmla="*/ 107950 h 479425"/>
                  <a:gd name="connsiteX125" fmla="*/ 187325 w 388938"/>
                  <a:gd name="connsiteY125" fmla="*/ 107950 h 479425"/>
                  <a:gd name="connsiteX126" fmla="*/ 190500 w 388938"/>
                  <a:gd name="connsiteY126" fmla="*/ 107950 h 479425"/>
                  <a:gd name="connsiteX127" fmla="*/ 190500 w 388938"/>
                  <a:gd name="connsiteY127" fmla="*/ 111125 h 479425"/>
                  <a:gd name="connsiteX128" fmla="*/ 193675 w 388938"/>
                  <a:gd name="connsiteY128" fmla="*/ 112713 h 479425"/>
                  <a:gd name="connsiteX129" fmla="*/ 193675 w 388938"/>
                  <a:gd name="connsiteY129" fmla="*/ 115888 h 479425"/>
                  <a:gd name="connsiteX130" fmla="*/ 196850 w 388938"/>
                  <a:gd name="connsiteY130" fmla="*/ 115888 h 479425"/>
                  <a:gd name="connsiteX131" fmla="*/ 196850 w 388938"/>
                  <a:gd name="connsiteY131" fmla="*/ 117475 h 479425"/>
                  <a:gd name="connsiteX132" fmla="*/ 198438 w 388938"/>
                  <a:gd name="connsiteY132" fmla="*/ 119063 h 479425"/>
                  <a:gd name="connsiteX133" fmla="*/ 201613 w 388938"/>
                  <a:gd name="connsiteY133" fmla="*/ 122238 h 479425"/>
                  <a:gd name="connsiteX134" fmla="*/ 203200 w 388938"/>
                  <a:gd name="connsiteY134" fmla="*/ 122238 h 479425"/>
                  <a:gd name="connsiteX135" fmla="*/ 203200 w 388938"/>
                  <a:gd name="connsiteY135" fmla="*/ 123825 h 479425"/>
                  <a:gd name="connsiteX136" fmla="*/ 206375 w 388938"/>
                  <a:gd name="connsiteY136" fmla="*/ 127000 h 479425"/>
                  <a:gd name="connsiteX137" fmla="*/ 207963 w 388938"/>
                  <a:gd name="connsiteY137" fmla="*/ 127000 h 479425"/>
                  <a:gd name="connsiteX138" fmla="*/ 209550 w 388938"/>
                  <a:gd name="connsiteY138" fmla="*/ 128588 h 479425"/>
                  <a:gd name="connsiteX139" fmla="*/ 212725 w 388938"/>
                  <a:gd name="connsiteY139" fmla="*/ 131763 h 479425"/>
                  <a:gd name="connsiteX140" fmla="*/ 214313 w 388938"/>
                  <a:gd name="connsiteY140" fmla="*/ 133350 h 479425"/>
                  <a:gd name="connsiteX141" fmla="*/ 214313 w 388938"/>
                  <a:gd name="connsiteY141" fmla="*/ 134938 h 479425"/>
                  <a:gd name="connsiteX142" fmla="*/ 217488 w 388938"/>
                  <a:gd name="connsiteY142" fmla="*/ 138113 h 479425"/>
                  <a:gd name="connsiteX143" fmla="*/ 219075 w 388938"/>
                  <a:gd name="connsiteY143" fmla="*/ 138113 h 479425"/>
                  <a:gd name="connsiteX144" fmla="*/ 219075 w 388938"/>
                  <a:gd name="connsiteY144" fmla="*/ 139700 h 479425"/>
                  <a:gd name="connsiteX145" fmla="*/ 222250 w 388938"/>
                  <a:gd name="connsiteY145" fmla="*/ 142875 h 479425"/>
                  <a:gd name="connsiteX146" fmla="*/ 223838 w 388938"/>
                  <a:gd name="connsiteY146" fmla="*/ 144463 h 479425"/>
                  <a:gd name="connsiteX147" fmla="*/ 225425 w 388938"/>
                  <a:gd name="connsiteY147" fmla="*/ 147638 h 479425"/>
                  <a:gd name="connsiteX148" fmla="*/ 228600 w 388938"/>
                  <a:gd name="connsiteY148" fmla="*/ 149225 h 479425"/>
                  <a:gd name="connsiteX149" fmla="*/ 230188 w 388938"/>
                  <a:gd name="connsiteY149" fmla="*/ 150813 h 479425"/>
                  <a:gd name="connsiteX150" fmla="*/ 234950 w 388938"/>
                  <a:gd name="connsiteY150" fmla="*/ 153988 h 479425"/>
                  <a:gd name="connsiteX151" fmla="*/ 238125 w 388938"/>
                  <a:gd name="connsiteY151" fmla="*/ 155575 h 479425"/>
                  <a:gd name="connsiteX152" fmla="*/ 239713 w 388938"/>
                  <a:gd name="connsiteY152" fmla="*/ 158750 h 479425"/>
                  <a:gd name="connsiteX153" fmla="*/ 244475 w 388938"/>
                  <a:gd name="connsiteY153" fmla="*/ 161925 h 479425"/>
                  <a:gd name="connsiteX154" fmla="*/ 250825 w 388938"/>
                  <a:gd name="connsiteY154" fmla="*/ 169863 h 479425"/>
                  <a:gd name="connsiteX155" fmla="*/ 254000 w 388938"/>
                  <a:gd name="connsiteY155" fmla="*/ 171450 h 479425"/>
                  <a:gd name="connsiteX156" fmla="*/ 255588 w 388938"/>
                  <a:gd name="connsiteY156" fmla="*/ 171450 h 479425"/>
                  <a:gd name="connsiteX157" fmla="*/ 257175 w 388938"/>
                  <a:gd name="connsiteY157" fmla="*/ 174625 h 479425"/>
                  <a:gd name="connsiteX158" fmla="*/ 257175 w 388938"/>
                  <a:gd name="connsiteY158" fmla="*/ 176213 h 479425"/>
                  <a:gd name="connsiteX159" fmla="*/ 257175 w 388938"/>
                  <a:gd name="connsiteY159" fmla="*/ 177800 h 479425"/>
                  <a:gd name="connsiteX160" fmla="*/ 260350 w 388938"/>
                  <a:gd name="connsiteY160" fmla="*/ 177800 h 479425"/>
                  <a:gd name="connsiteX161" fmla="*/ 265113 w 388938"/>
                  <a:gd name="connsiteY161" fmla="*/ 180975 h 479425"/>
                  <a:gd name="connsiteX162" fmla="*/ 269875 w 388938"/>
                  <a:gd name="connsiteY162" fmla="*/ 180975 h 479425"/>
                  <a:gd name="connsiteX163" fmla="*/ 271463 w 388938"/>
                  <a:gd name="connsiteY163" fmla="*/ 182563 h 479425"/>
                  <a:gd name="connsiteX164" fmla="*/ 277813 w 388938"/>
                  <a:gd name="connsiteY164" fmla="*/ 187325 h 479425"/>
                  <a:gd name="connsiteX165" fmla="*/ 280988 w 388938"/>
                  <a:gd name="connsiteY165" fmla="*/ 190500 h 479425"/>
                  <a:gd name="connsiteX166" fmla="*/ 282575 w 388938"/>
                  <a:gd name="connsiteY166" fmla="*/ 192088 h 479425"/>
                  <a:gd name="connsiteX167" fmla="*/ 282575 w 388938"/>
                  <a:gd name="connsiteY167" fmla="*/ 193675 h 479425"/>
                  <a:gd name="connsiteX168" fmla="*/ 284163 w 388938"/>
                  <a:gd name="connsiteY168" fmla="*/ 196850 h 479425"/>
                  <a:gd name="connsiteX169" fmla="*/ 288925 w 388938"/>
                  <a:gd name="connsiteY169" fmla="*/ 201613 h 479425"/>
                  <a:gd name="connsiteX170" fmla="*/ 292100 w 388938"/>
                  <a:gd name="connsiteY170" fmla="*/ 203200 h 479425"/>
                  <a:gd name="connsiteX171" fmla="*/ 293688 w 388938"/>
                  <a:gd name="connsiteY171" fmla="*/ 206375 h 479425"/>
                  <a:gd name="connsiteX172" fmla="*/ 296863 w 388938"/>
                  <a:gd name="connsiteY172" fmla="*/ 207963 h 479425"/>
                  <a:gd name="connsiteX173" fmla="*/ 298450 w 388938"/>
                  <a:gd name="connsiteY173" fmla="*/ 209550 h 479425"/>
                  <a:gd name="connsiteX174" fmla="*/ 300038 w 388938"/>
                  <a:gd name="connsiteY174" fmla="*/ 212725 h 479425"/>
                  <a:gd name="connsiteX175" fmla="*/ 303213 w 388938"/>
                  <a:gd name="connsiteY175" fmla="*/ 214313 h 479425"/>
                  <a:gd name="connsiteX176" fmla="*/ 304800 w 388938"/>
                  <a:gd name="connsiteY176" fmla="*/ 217488 h 479425"/>
                  <a:gd name="connsiteX177" fmla="*/ 307975 w 388938"/>
                  <a:gd name="connsiteY177" fmla="*/ 219075 h 479425"/>
                  <a:gd name="connsiteX178" fmla="*/ 309563 w 388938"/>
                  <a:gd name="connsiteY178" fmla="*/ 219075 h 479425"/>
                  <a:gd name="connsiteX179" fmla="*/ 312738 w 388938"/>
                  <a:gd name="connsiteY179" fmla="*/ 219075 h 479425"/>
                  <a:gd name="connsiteX180" fmla="*/ 314325 w 388938"/>
                  <a:gd name="connsiteY180" fmla="*/ 222250 h 479425"/>
                  <a:gd name="connsiteX181" fmla="*/ 315913 w 388938"/>
                  <a:gd name="connsiteY181" fmla="*/ 223838 h 479425"/>
                  <a:gd name="connsiteX182" fmla="*/ 319088 w 388938"/>
                  <a:gd name="connsiteY182" fmla="*/ 223838 h 479425"/>
                  <a:gd name="connsiteX183" fmla="*/ 320675 w 388938"/>
                  <a:gd name="connsiteY183" fmla="*/ 223838 h 479425"/>
                  <a:gd name="connsiteX184" fmla="*/ 323850 w 388938"/>
                  <a:gd name="connsiteY184" fmla="*/ 223838 h 479425"/>
                  <a:gd name="connsiteX185" fmla="*/ 323850 w 388938"/>
                  <a:gd name="connsiteY185" fmla="*/ 225425 h 479425"/>
                  <a:gd name="connsiteX186" fmla="*/ 325438 w 388938"/>
                  <a:gd name="connsiteY186" fmla="*/ 225425 h 479425"/>
                  <a:gd name="connsiteX187" fmla="*/ 325438 w 388938"/>
                  <a:gd name="connsiteY187" fmla="*/ 228600 h 479425"/>
                  <a:gd name="connsiteX188" fmla="*/ 325438 w 388938"/>
                  <a:gd name="connsiteY188" fmla="*/ 230188 h 479425"/>
                  <a:gd name="connsiteX189" fmla="*/ 328613 w 388938"/>
                  <a:gd name="connsiteY189" fmla="*/ 230188 h 479425"/>
                  <a:gd name="connsiteX190" fmla="*/ 330200 w 388938"/>
                  <a:gd name="connsiteY190" fmla="*/ 233363 h 479425"/>
                  <a:gd name="connsiteX191" fmla="*/ 331788 w 388938"/>
                  <a:gd name="connsiteY191" fmla="*/ 233363 h 479425"/>
                  <a:gd name="connsiteX192" fmla="*/ 334169 w 388938"/>
                  <a:gd name="connsiteY192" fmla="*/ 230981 h 479425"/>
                  <a:gd name="connsiteX193" fmla="*/ 344488 w 388938"/>
                  <a:gd name="connsiteY193" fmla="*/ 241300 h 479425"/>
                  <a:gd name="connsiteX194" fmla="*/ 347663 w 388938"/>
                  <a:gd name="connsiteY194" fmla="*/ 249238 h 479425"/>
                  <a:gd name="connsiteX195" fmla="*/ 352425 w 388938"/>
                  <a:gd name="connsiteY195" fmla="*/ 255588 h 479425"/>
                  <a:gd name="connsiteX196" fmla="*/ 355600 w 388938"/>
                  <a:gd name="connsiteY196" fmla="*/ 260350 h 479425"/>
                  <a:gd name="connsiteX197" fmla="*/ 357188 w 388938"/>
                  <a:gd name="connsiteY197" fmla="*/ 265113 h 479425"/>
                  <a:gd name="connsiteX198" fmla="*/ 358775 w 388938"/>
                  <a:gd name="connsiteY198" fmla="*/ 266700 h 479425"/>
                  <a:gd name="connsiteX199" fmla="*/ 361950 w 388938"/>
                  <a:gd name="connsiteY199" fmla="*/ 268288 h 479425"/>
                  <a:gd name="connsiteX200" fmla="*/ 361950 w 388938"/>
                  <a:gd name="connsiteY200" fmla="*/ 271463 h 479425"/>
                  <a:gd name="connsiteX201" fmla="*/ 363538 w 388938"/>
                  <a:gd name="connsiteY201" fmla="*/ 273050 h 479425"/>
                  <a:gd name="connsiteX202" fmla="*/ 366713 w 388938"/>
                  <a:gd name="connsiteY202" fmla="*/ 276225 h 479425"/>
                  <a:gd name="connsiteX203" fmla="*/ 368300 w 388938"/>
                  <a:gd name="connsiteY203" fmla="*/ 280988 h 479425"/>
                  <a:gd name="connsiteX204" fmla="*/ 371475 w 388938"/>
                  <a:gd name="connsiteY204" fmla="*/ 284163 h 479425"/>
                  <a:gd name="connsiteX205" fmla="*/ 373063 w 388938"/>
                  <a:gd name="connsiteY205" fmla="*/ 287338 h 479425"/>
                  <a:gd name="connsiteX206" fmla="*/ 374650 w 388938"/>
                  <a:gd name="connsiteY206" fmla="*/ 287338 h 479425"/>
                  <a:gd name="connsiteX207" fmla="*/ 374650 w 388938"/>
                  <a:gd name="connsiteY207" fmla="*/ 288925 h 479425"/>
                  <a:gd name="connsiteX208" fmla="*/ 374650 w 388938"/>
                  <a:gd name="connsiteY208" fmla="*/ 292100 h 479425"/>
                  <a:gd name="connsiteX209" fmla="*/ 374650 w 388938"/>
                  <a:gd name="connsiteY209" fmla="*/ 293688 h 479425"/>
                  <a:gd name="connsiteX210" fmla="*/ 377826 w 388938"/>
                  <a:gd name="connsiteY210" fmla="*/ 296863 h 479425"/>
                  <a:gd name="connsiteX211" fmla="*/ 377826 w 388938"/>
                  <a:gd name="connsiteY211" fmla="*/ 300038 h 479425"/>
                  <a:gd name="connsiteX212" fmla="*/ 379413 w 388938"/>
                  <a:gd name="connsiteY212" fmla="*/ 303213 h 479425"/>
                  <a:gd name="connsiteX213" fmla="*/ 379413 w 388938"/>
                  <a:gd name="connsiteY213" fmla="*/ 304800 h 479425"/>
                  <a:gd name="connsiteX214" fmla="*/ 382588 w 388938"/>
                  <a:gd name="connsiteY214" fmla="*/ 307975 h 479425"/>
                  <a:gd name="connsiteX215" fmla="*/ 382588 w 388938"/>
                  <a:gd name="connsiteY215" fmla="*/ 309563 h 479425"/>
                  <a:gd name="connsiteX216" fmla="*/ 384176 w 388938"/>
                  <a:gd name="connsiteY216" fmla="*/ 309563 h 479425"/>
                  <a:gd name="connsiteX217" fmla="*/ 387350 w 388938"/>
                  <a:gd name="connsiteY217" fmla="*/ 309563 h 479425"/>
                  <a:gd name="connsiteX218" fmla="*/ 387350 w 388938"/>
                  <a:gd name="connsiteY218" fmla="*/ 311150 h 479425"/>
                  <a:gd name="connsiteX219" fmla="*/ 387350 w 388938"/>
                  <a:gd name="connsiteY219" fmla="*/ 314325 h 479425"/>
                  <a:gd name="connsiteX220" fmla="*/ 387350 w 388938"/>
                  <a:gd name="connsiteY220" fmla="*/ 315913 h 479425"/>
                  <a:gd name="connsiteX221" fmla="*/ 387350 w 388938"/>
                  <a:gd name="connsiteY221" fmla="*/ 320675 h 479425"/>
                  <a:gd name="connsiteX222" fmla="*/ 387350 w 388938"/>
                  <a:gd name="connsiteY222" fmla="*/ 323850 h 479425"/>
                  <a:gd name="connsiteX223" fmla="*/ 388938 w 388938"/>
                  <a:gd name="connsiteY223" fmla="*/ 325438 h 479425"/>
                  <a:gd name="connsiteX224" fmla="*/ 388938 w 388938"/>
                  <a:gd name="connsiteY224" fmla="*/ 327025 h 479425"/>
                  <a:gd name="connsiteX225" fmla="*/ 388938 w 388938"/>
                  <a:gd name="connsiteY225" fmla="*/ 330200 h 479425"/>
                  <a:gd name="connsiteX226" fmla="*/ 387350 w 388938"/>
                  <a:gd name="connsiteY226" fmla="*/ 330200 h 479425"/>
                  <a:gd name="connsiteX227" fmla="*/ 384176 w 388938"/>
                  <a:gd name="connsiteY227" fmla="*/ 330200 h 479425"/>
                  <a:gd name="connsiteX228" fmla="*/ 382588 w 388938"/>
                  <a:gd name="connsiteY228" fmla="*/ 330200 h 479425"/>
                  <a:gd name="connsiteX229" fmla="*/ 379413 w 388938"/>
                  <a:gd name="connsiteY229" fmla="*/ 330200 h 479425"/>
                  <a:gd name="connsiteX230" fmla="*/ 379413 w 388938"/>
                  <a:gd name="connsiteY230" fmla="*/ 331788 h 479425"/>
                  <a:gd name="connsiteX231" fmla="*/ 382588 w 388938"/>
                  <a:gd name="connsiteY231" fmla="*/ 334963 h 479425"/>
                  <a:gd name="connsiteX232" fmla="*/ 382588 w 388938"/>
                  <a:gd name="connsiteY232" fmla="*/ 336550 h 479425"/>
                  <a:gd name="connsiteX233" fmla="*/ 382588 w 388938"/>
                  <a:gd name="connsiteY233" fmla="*/ 339725 h 479425"/>
                  <a:gd name="connsiteX234" fmla="*/ 382588 w 388938"/>
                  <a:gd name="connsiteY234" fmla="*/ 342900 h 479425"/>
                  <a:gd name="connsiteX235" fmla="*/ 384176 w 388938"/>
                  <a:gd name="connsiteY235" fmla="*/ 346075 h 479425"/>
                  <a:gd name="connsiteX236" fmla="*/ 387350 w 388938"/>
                  <a:gd name="connsiteY236" fmla="*/ 346075 h 479425"/>
                  <a:gd name="connsiteX237" fmla="*/ 388938 w 388938"/>
                  <a:gd name="connsiteY237" fmla="*/ 347663 h 479425"/>
                  <a:gd name="connsiteX238" fmla="*/ 388938 w 388938"/>
                  <a:gd name="connsiteY238" fmla="*/ 352425 h 479425"/>
                  <a:gd name="connsiteX239" fmla="*/ 388938 w 388938"/>
                  <a:gd name="connsiteY239" fmla="*/ 357188 h 479425"/>
                  <a:gd name="connsiteX240" fmla="*/ 388938 w 388938"/>
                  <a:gd name="connsiteY240" fmla="*/ 358775 h 479425"/>
                  <a:gd name="connsiteX241" fmla="*/ 387350 w 388938"/>
                  <a:gd name="connsiteY241" fmla="*/ 361950 h 479425"/>
                  <a:gd name="connsiteX242" fmla="*/ 387350 w 388938"/>
                  <a:gd name="connsiteY242" fmla="*/ 363538 h 479425"/>
                  <a:gd name="connsiteX243" fmla="*/ 384176 w 388938"/>
                  <a:gd name="connsiteY243" fmla="*/ 366713 h 479425"/>
                  <a:gd name="connsiteX244" fmla="*/ 384176 w 388938"/>
                  <a:gd name="connsiteY244" fmla="*/ 368300 h 479425"/>
                  <a:gd name="connsiteX245" fmla="*/ 382588 w 388938"/>
                  <a:gd name="connsiteY245" fmla="*/ 373063 h 479425"/>
                  <a:gd name="connsiteX246" fmla="*/ 382588 w 388938"/>
                  <a:gd name="connsiteY246" fmla="*/ 374650 h 479425"/>
                  <a:gd name="connsiteX247" fmla="*/ 382588 w 388938"/>
                  <a:gd name="connsiteY247" fmla="*/ 377825 h 479425"/>
                  <a:gd name="connsiteX248" fmla="*/ 382588 w 388938"/>
                  <a:gd name="connsiteY248" fmla="*/ 379413 h 479425"/>
                  <a:gd name="connsiteX249" fmla="*/ 379413 w 388938"/>
                  <a:gd name="connsiteY249" fmla="*/ 379413 h 479425"/>
                  <a:gd name="connsiteX250" fmla="*/ 379413 w 388938"/>
                  <a:gd name="connsiteY250" fmla="*/ 382588 h 479425"/>
                  <a:gd name="connsiteX251" fmla="*/ 377826 w 388938"/>
                  <a:gd name="connsiteY251" fmla="*/ 382588 h 479425"/>
                  <a:gd name="connsiteX252" fmla="*/ 374650 w 388938"/>
                  <a:gd name="connsiteY252" fmla="*/ 384175 h 479425"/>
                  <a:gd name="connsiteX253" fmla="*/ 374650 w 388938"/>
                  <a:gd name="connsiteY253" fmla="*/ 385763 h 479425"/>
                  <a:gd name="connsiteX254" fmla="*/ 374650 w 388938"/>
                  <a:gd name="connsiteY254" fmla="*/ 388938 h 479425"/>
                  <a:gd name="connsiteX255" fmla="*/ 374650 w 388938"/>
                  <a:gd name="connsiteY255" fmla="*/ 390525 h 479425"/>
                  <a:gd name="connsiteX256" fmla="*/ 373063 w 388938"/>
                  <a:gd name="connsiteY256" fmla="*/ 390525 h 479425"/>
                  <a:gd name="connsiteX257" fmla="*/ 371475 w 388938"/>
                  <a:gd name="connsiteY257" fmla="*/ 393700 h 479425"/>
                  <a:gd name="connsiteX258" fmla="*/ 371475 w 388938"/>
                  <a:gd name="connsiteY258" fmla="*/ 390525 h 479425"/>
                  <a:gd name="connsiteX259" fmla="*/ 371475 w 388938"/>
                  <a:gd name="connsiteY259" fmla="*/ 388938 h 479425"/>
                  <a:gd name="connsiteX260" fmla="*/ 371475 w 388938"/>
                  <a:gd name="connsiteY260" fmla="*/ 385763 h 479425"/>
                  <a:gd name="connsiteX261" fmla="*/ 371475 w 388938"/>
                  <a:gd name="connsiteY261" fmla="*/ 384175 h 479425"/>
                  <a:gd name="connsiteX262" fmla="*/ 371475 w 388938"/>
                  <a:gd name="connsiteY262" fmla="*/ 382588 h 479425"/>
                  <a:gd name="connsiteX263" fmla="*/ 371475 w 388938"/>
                  <a:gd name="connsiteY263" fmla="*/ 382588 h 479425"/>
                  <a:gd name="connsiteX264" fmla="*/ 368300 w 388938"/>
                  <a:gd name="connsiteY264" fmla="*/ 382588 h 479425"/>
                  <a:gd name="connsiteX265" fmla="*/ 366713 w 388938"/>
                  <a:gd name="connsiteY265" fmla="*/ 384175 h 479425"/>
                  <a:gd name="connsiteX266" fmla="*/ 366713 w 388938"/>
                  <a:gd name="connsiteY266" fmla="*/ 385763 h 479425"/>
                  <a:gd name="connsiteX267" fmla="*/ 363538 w 388938"/>
                  <a:gd name="connsiteY267" fmla="*/ 385763 h 479425"/>
                  <a:gd name="connsiteX268" fmla="*/ 363538 w 388938"/>
                  <a:gd name="connsiteY268" fmla="*/ 388938 h 479425"/>
                  <a:gd name="connsiteX269" fmla="*/ 361950 w 388938"/>
                  <a:gd name="connsiteY269" fmla="*/ 388938 h 479425"/>
                  <a:gd name="connsiteX270" fmla="*/ 361950 w 388938"/>
                  <a:gd name="connsiteY270" fmla="*/ 390525 h 479425"/>
                  <a:gd name="connsiteX271" fmla="*/ 361950 w 388938"/>
                  <a:gd name="connsiteY271" fmla="*/ 393700 h 479425"/>
                  <a:gd name="connsiteX272" fmla="*/ 358775 w 388938"/>
                  <a:gd name="connsiteY272" fmla="*/ 395288 h 479425"/>
                  <a:gd name="connsiteX273" fmla="*/ 358775 w 388938"/>
                  <a:gd name="connsiteY273" fmla="*/ 398463 h 479425"/>
                  <a:gd name="connsiteX274" fmla="*/ 358775 w 388938"/>
                  <a:gd name="connsiteY274" fmla="*/ 400050 h 479425"/>
                  <a:gd name="connsiteX275" fmla="*/ 357188 w 388938"/>
                  <a:gd name="connsiteY275" fmla="*/ 401638 h 479425"/>
                  <a:gd name="connsiteX276" fmla="*/ 357188 w 388938"/>
                  <a:gd name="connsiteY276" fmla="*/ 404813 h 479425"/>
                  <a:gd name="connsiteX277" fmla="*/ 355600 w 388938"/>
                  <a:gd name="connsiteY277" fmla="*/ 406400 h 479425"/>
                  <a:gd name="connsiteX278" fmla="*/ 357188 w 388938"/>
                  <a:gd name="connsiteY278" fmla="*/ 406400 h 479425"/>
                  <a:gd name="connsiteX279" fmla="*/ 357188 w 388938"/>
                  <a:gd name="connsiteY279" fmla="*/ 409575 h 479425"/>
                  <a:gd name="connsiteX280" fmla="*/ 357188 w 388938"/>
                  <a:gd name="connsiteY280" fmla="*/ 411163 h 479425"/>
                  <a:gd name="connsiteX281" fmla="*/ 357188 w 388938"/>
                  <a:gd name="connsiteY281" fmla="*/ 414338 h 479425"/>
                  <a:gd name="connsiteX282" fmla="*/ 355600 w 388938"/>
                  <a:gd name="connsiteY282" fmla="*/ 414338 h 479425"/>
                  <a:gd name="connsiteX283" fmla="*/ 352425 w 388938"/>
                  <a:gd name="connsiteY283" fmla="*/ 415925 h 479425"/>
                  <a:gd name="connsiteX284" fmla="*/ 352425 w 388938"/>
                  <a:gd name="connsiteY284" fmla="*/ 417513 h 479425"/>
                  <a:gd name="connsiteX285" fmla="*/ 350838 w 388938"/>
                  <a:gd name="connsiteY285" fmla="*/ 417513 h 479425"/>
                  <a:gd name="connsiteX286" fmla="*/ 350838 w 388938"/>
                  <a:gd name="connsiteY286" fmla="*/ 420688 h 479425"/>
                  <a:gd name="connsiteX287" fmla="*/ 347663 w 388938"/>
                  <a:gd name="connsiteY287" fmla="*/ 417513 h 479425"/>
                  <a:gd name="connsiteX288" fmla="*/ 350838 w 388938"/>
                  <a:gd name="connsiteY288" fmla="*/ 415925 h 479425"/>
                  <a:gd name="connsiteX289" fmla="*/ 352425 w 388938"/>
                  <a:gd name="connsiteY289" fmla="*/ 414338 h 479425"/>
                  <a:gd name="connsiteX290" fmla="*/ 352425 w 388938"/>
                  <a:gd name="connsiteY290" fmla="*/ 411163 h 479425"/>
                  <a:gd name="connsiteX291" fmla="*/ 352425 w 388938"/>
                  <a:gd name="connsiteY291" fmla="*/ 409575 h 479425"/>
                  <a:gd name="connsiteX292" fmla="*/ 355600 w 388938"/>
                  <a:gd name="connsiteY292" fmla="*/ 409575 h 479425"/>
                  <a:gd name="connsiteX293" fmla="*/ 352425 w 388938"/>
                  <a:gd name="connsiteY293" fmla="*/ 406400 h 479425"/>
                  <a:gd name="connsiteX294" fmla="*/ 350838 w 388938"/>
                  <a:gd name="connsiteY294" fmla="*/ 406400 h 479425"/>
                  <a:gd name="connsiteX295" fmla="*/ 350838 w 388938"/>
                  <a:gd name="connsiteY295" fmla="*/ 409575 h 479425"/>
                  <a:gd name="connsiteX296" fmla="*/ 350838 w 388938"/>
                  <a:gd name="connsiteY296" fmla="*/ 411163 h 479425"/>
                  <a:gd name="connsiteX297" fmla="*/ 347663 w 388938"/>
                  <a:gd name="connsiteY297" fmla="*/ 411163 h 479425"/>
                  <a:gd name="connsiteX298" fmla="*/ 346075 w 388938"/>
                  <a:gd name="connsiteY298" fmla="*/ 414338 h 479425"/>
                  <a:gd name="connsiteX299" fmla="*/ 346075 w 388938"/>
                  <a:gd name="connsiteY299" fmla="*/ 415925 h 479425"/>
                  <a:gd name="connsiteX300" fmla="*/ 346075 w 388938"/>
                  <a:gd name="connsiteY300" fmla="*/ 417513 h 479425"/>
                  <a:gd name="connsiteX301" fmla="*/ 344488 w 388938"/>
                  <a:gd name="connsiteY301" fmla="*/ 422275 h 479425"/>
                  <a:gd name="connsiteX302" fmla="*/ 341313 w 388938"/>
                  <a:gd name="connsiteY302" fmla="*/ 427038 h 479425"/>
                  <a:gd name="connsiteX303" fmla="*/ 341313 w 388938"/>
                  <a:gd name="connsiteY303" fmla="*/ 430213 h 479425"/>
                  <a:gd name="connsiteX304" fmla="*/ 339725 w 388938"/>
                  <a:gd name="connsiteY304" fmla="*/ 430213 h 479425"/>
                  <a:gd name="connsiteX305" fmla="*/ 339725 w 388938"/>
                  <a:gd name="connsiteY305" fmla="*/ 427038 h 479425"/>
                  <a:gd name="connsiteX306" fmla="*/ 339725 w 388938"/>
                  <a:gd name="connsiteY306" fmla="*/ 425450 h 479425"/>
                  <a:gd name="connsiteX307" fmla="*/ 336550 w 388938"/>
                  <a:gd name="connsiteY307" fmla="*/ 425450 h 479425"/>
                  <a:gd name="connsiteX308" fmla="*/ 334963 w 388938"/>
                  <a:gd name="connsiteY308" fmla="*/ 425450 h 479425"/>
                  <a:gd name="connsiteX309" fmla="*/ 331788 w 388938"/>
                  <a:gd name="connsiteY309" fmla="*/ 427038 h 479425"/>
                  <a:gd name="connsiteX310" fmla="*/ 331788 w 388938"/>
                  <a:gd name="connsiteY310" fmla="*/ 430213 h 479425"/>
                  <a:gd name="connsiteX311" fmla="*/ 331788 w 388938"/>
                  <a:gd name="connsiteY311" fmla="*/ 431800 h 479425"/>
                  <a:gd name="connsiteX312" fmla="*/ 330200 w 388938"/>
                  <a:gd name="connsiteY312" fmla="*/ 433388 h 479425"/>
                  <a:gd name="connsiteX313" fmla="*/ 330200 w 388938"/>
                  <a:gd name="connsiteY313" fmla="*/ 436563 h 479425"/>
                  <a:gd name="connsiteX314" fmla="*/ 328613 w 388938"/>
                  <a:gd name="connsiteY314" fmla="*/ 436563 h 479425"/>
                  <a:gd name="connsiteX315" fmla="*/ 325438 w 388938"/>
                  <a:gd name="connsiteY315" fmla="*/ 436563 h 479425"/>
                  <a:gd name="connsiteX316" fmla="*/ 325438 w 388938"/>
                  <a:gd name="connsiteY316" fmla="*/ 438150 h 479425"/>
                  <a:gd name="connsiteX317" fmla="*/ 325438 w 388938"/>
                  <a:gd name="connsiteY317" fmla="*/ 441325 h 479425"/>
                  <a:gd name="connsiteX318" fmla="*/ 323850 w 388938"/>
                  <a:gd name="connsiteY318" fmla="*/ 441325 h 479425"/>
                  <a:gd name="connsiteX319" fmla="*/ 323850 w 388938"/>
                  <a:gd name="connsiteY319" fmla="*/ 442913 h 479425"/>
                  <a:gd name="connsiteX320" fmla="*/ 320675 w 388938"/>
                  <a:gd name="connsiteY320" fmla="*/ 446088 h 479425"/>
                  <a:gd name="connsiteX321" fmla="*/ 320675 w 388938"/>
                  <a:gd name="connsiteY321" fmla="*/ 447675 h 479425"/>
                  <a:gd name="connsiteX322" fmla="*/ 320675 w 388938"/>
                  <a:gd name="connsiteY322" fmla="*/ 449263 h 479425"/>
                  <a:gd name="connsiteX323" fmla="*/ 320675 w 388938"/>
                  <a:gd name="connsiteY323" fmla="*/ 452438 h 479425"/>
                  <a:gd name="connsiteX324" fmla="*/ 319088 w 388938"/>
                  <a:gd name="connsiteY324" fmla="*/ 454025 h 479425"/>
                  <a:gd name="connsiteX325" fmla="*/ 315913 w 388938"/>
                  <a:gd name="connsiteY325" fmla="*/ 457200 h 479425"/>
                  <a:gd name="connsiteX326" fmla="*/ 315913 w 388938"/>
                  <a:gd name="connsiteY326" fmla="*/ 458788 h 479425"/>
                  <a:gd name="connsiteX327" fmla="*/ 315913 w 388938"/>
                  <a:gd name="connsiteY327" fmla="*/ 460375 h 479425"/>
                  <a:gd name="connsiteX328" fmla="*/ 314325 w 388938"/>
                  <a:gd name="connsiteY328" fmla="*/ 460375 h 479425"/>
                  <a:gd name="connsiteX329" fmla="*/ 309563 w 388938"/>
                  <a:gd name="connsiteY329" fmla="*/ 460375 h 479425"/>
                  <a:gd name="connsiteX330" fmla="*/ 309563 w 388938"/>
                  <a:gd name="connsiteY330" fmla="*/ 463550 h 479425"/>
                  <a:gd name="connsiteX331" fmla="*/ 307975 w 388938"/>
                  <a:gd name="connsiteY331" fmla="*/ 463550 h 479425"/>
                  <a:gd name="connsiteX332" fmla="*/ 307975 w 388938"/>
                  <a:gd name="connsiteY332" fmla="*/ 465138 h 479425"/>
                  <a:gd name="connsiteX333" fmla="*/ 304800 w 388938"/>
                  <a:gd name="connsiteY333" fmla="*/ 468313 h 479425"/>
                  <a:gd name="connsiteX334" fmla="*/ 303213 w 388938"/>
                  <a:gd name="connsiteY334" fmla="*/ 469900 h 479425"/>
                  <a:gd name="connsiteX335" fmla="*/ 300038 w 388938"/>
                  <a:gd name="connsiteY335" fmla="*/ 474663 h 479425"/>
                  <a:gd name="connsiteX336" fmla="*/ 300038 w 388938"/>
                  <a:gd name="connsiteY336" fmla="*/ 469900 h 479425"/>
                  <a:gd name="connsiteX337" fmla="*/ 298450 w 388938"/>
                  <a:gd name="connsiteY337" fmla="*/ 469900 h 479425"/>
                  <a:gd name="connsiteX338" fmla="*/ 296863 w 388938"/>
                  <a:gd name="connsiteY338" fmla="*/ 469900 h 479425"/>
                  <a:gd name="connsiteX339" fmla="*/ 296863 w 388938"/>
                  <a:gd name="connsiteY339" fmla="*/ 473075 h 479425"/>
                  <a:gd name="connsiteX340" fmla="*/ 293688 w 388938"/>
                  <a:gd name="connsiteY340" fmla="*/ 474663 h 479425"/>
                  <a:gd name="connsiteX341" fmla="*/ 293688 w 388938"/>
                  <a:gd name="connsiteY341" fmla="*/ 473075 h 479425"/>
                  <a:gd name="connsiteX342" fmla="*/ 293688 w 388938"/>
                  <a:gd name="connsiteY342" fmla="*/ 469900 h 479425"/>
                  <a:gd name="connsiteX343" fmla="*/ 292100 w 388938"/>
                  <a:gd name="connsiteY343" fmla="*/ 469900 h 479425"/>
                  <a:gd name="connsiteX344" fmla="*/ 288925 w 388938"/>
                  <a:gd name="connsiteY344" fmla="*/ 473075 h 479425"/>
                  <a:gd name="connsiteX345" fmla="*/ 288925 w 388938"/>
                  <a:gd name="connsiteY345" fmla="*/ 474663 h 479425"/>
                  <a:gd name="connsiteX346" fmla="*/ 287338 w 388938"/>
                  <a:gd name="connsiteY346" fmla="*/ 476250 h 479425"/>
                  <a:gd name="connsiteX347" fmla="*/ 284163 w 388938"/>
                  <a:gd name="connsiteY347" fmla="*/ 479425 h 479425"/>
                  <a:gd name="connsiteX348" fmla="*/ 284163 w 388938"/>
                  <a:gd name="connsiteY348" fmla="*/ 476250 h 479425"/>
                  <a:gd name="connsiteX349" fmla="*/ 284163 w 388938"/>
                  <a:gd name="connsiteY349" fmla="*/ 474663 h 479425"/>
                  <a:gd name="connsiteX350" fmla="*/ 282575 w 388938"/>
                  <a:gd name="connsiteY350" fmla="*/ 474663 h 479425"/>
                  <a:gd name="connsiteX351" fmla="*/ 282575 w 388938"/>
                  <a:gd name="connsiteY351" fmla="*/ 473075 h 479425"/>
                  <a:gd name="connsiteX352" fmla="*/ 282575 w 388938"/>
                  <a:gd name="connsiteY352" fmla="*/ 469900 h 479425"/>
                  <a:gd name="connsiteX353" fmla="*/ 282575 w 388938"/>
                  <a:gd name="connsiteY353" fmla="*/ 468313 h 479425"/>
                  <a:gd name="connsiteX354" fmla="*/ 280988 w 388938"/>
                  <a:gd name="connsiteY354" fmla="*/ 465138 h 479425"/>
                  <a:gd name="connsiteX355" fmla="*/ 277813 w 388938"/>
                  <a:gd name="connsiteY355" fmla="*/ 465138 h 479425"/>
                  <a:gd name="connsiteX356" fmla="*/ 277813 w 388938"/>
                  <a:gd name="connsiteY356" fmla="*/ 468313 h 479425"/>
                  <a:gd name="connsiteX357" fmla="*/ 277813 w 388938"/>
                  <a:gd name="connsiteY357" fmla="*/ 469900 h 479425"/>
                  <a:gd name="connsiteX358" fmla="*/ 276225 w 388938"/>
                  <a:gd name="connsiteY358" fmla="*/ 473075 h 479425"/>
                  <a:gd name="connsiteX359" fmla="*/ 276225 w 388938"/>
                  <a:gd name="connsiteY359" fmla="*/ 474663 h 479425"/>
                  <a:gd name="connsiteX360" fmla="*/ 273050 w 388938"/>
                  <a:gd name="connsiteY360" fmla="*/ 474663 h 479425"/>
                  <a:gd name="connsiteX361" fmla="*/ 273050 w 388938"/>
                  <a:gd name="connsiteY361" fmla="*/ 476250 h 479425"/>
                  <a:gd name="connsiteX362" fmla="*/ 271463 w 388938"/>
                  <a:gd name="connsiteY362" fmla="*/ 476250 h 479425"/>
                  <a:gd name="connsiteX363" fmla="*/ 271463 w 388938"/>
                  <a:gd name="connsiteY363" fmla="*/ 474663 h 479425"/>
                  <a:gd name="connsiteX364" fmla="*/ 271463 w 388938"/>
                  <a:gd name="connsiteY364" fmla="*/ 473075 h 479425"/>
                  <a:gd name="connsiteX365" fmla="*/ 269875 w 388938"/>
                  <a:gd name="connsiteY365" fmla="*/ 473075 h 479425"/>
                  <a:gd name="connsiteX366" fmla="*/ 266700 w 388938"/>
                  <a:gd name="connsiteY366" fmla="*/ 474663 h 479425"/>
                  <a:gd name="connsiteX367" fmla="*/ 266700 w 388938"/>
                  <a:gd name="connsiteY367" fmla="*/ 473075 h 479425"/>
                  <a:gd name="connsiteX368" fmla="*/ 261938 w 388938"/>
                  <a:gd name="connsiteY368" fmla="*/ 474663 h 479425"/>
                  <a:gd name="connsiteX369" fmla="*/ 261938 w 388938"/>
                  <a:gd name="connsiteY369" fmla="*/ 473075 h 479425"/>
                  <a:gd name="connsiteX370" fmla="*/ 261938 w 388938"/>
                  <a:gd name="connsiteY370" fmla="*/ 469900 h 479425"/>
                  <a:gd name="connsiteX371" fmla="*/ 261938 w 388938"/>
                  <a:gd name="connsiteY371" fmla="*/ 465138 h 479425"/>
                  <a:gd name="connsiteX372" fmla="*/ 261938 w 388938"/>
                  <a:gd name="connsiteY372" fmla="*/ 463550 h 479425"/>
                  <a:gd name="connsiteX373" fmla="*/ 260350 w 388938"/>
                  <a:gd name="connsiteY373" fmla="*/ 463550 h 479425"/>
                  <a:gd name="connsiteX374" fmla="*/ 260350 w 388938"/>
                  <a:gd name="connsiteY374" fmla="*/ 465138 h 479425"/>
                  <a:gd name="connsiteX375" fmla="*/ 257175 w 388938"/>
                  <a:gd name="connsiteY375" fmla="*/ 468313 h 479425"/>
                  <a:gd name="connsiteX376" fmla="*/ 255588 w 388938"/>
                  <a:gd name="connsiteY376" fmla="*/ 465138 h 479425"/>
                  <a:gd name="connsiteX377" fmla="*/ 255588 w 388938"/>
                  <a:gd name="connsiteY377" fmla="*/ 463550 h 479425"/>
                  <a:gd name="connsiteX378" fmla="*/ 255588 w 388938"/>
                  <a:gd name="connsiteY378" fmla="*/ 460375 h 479425"/>
                  <a:gd name="connsiteX379" fmla="*/ 254000 w 388938"/>
                  <a:gd name="connsiteY379" fmla="*/ 460375 h 479425"/>
                  <a:gd name="connsiteX380" fmla="*/ 254000 w 388938"/>
                  <a:gd name="connsiteY380" fmla="*/ 458788 h 479425"/>
                  <a:gd name="connsiteX381" fmla="*/ 254000 w 388938"/>
                  <a:gd name="connsiteY381" fmla="*/ 457200 h 479425"/>
                  <a:gd name="connsiteX382" fmla="*/ 250825 w 388938"/>
                  <a:gd name="connsiteY382" fmla="*/ 457200 h 479425"/>
                  <a:gd name="connsiteX383" fmla="*/ 250825 w 388938"/>
                  <a:gd name="connsiteY383" fmla="*/ 452438 h 479425"/>
                  <a:gd name="connsiteX384" fmla="*/ 249238 w 388938"/>
                  <a:gd name="connsiteY384" fmla="*/ 449263 h 479425"/>
                  <a:gd name="connsiteX385" fmla="*/ 249238 w 388938"/>
                  <a:gd name="connsiteY385" fmla="*/ 441325 h 479425"/>
                  <a:gd name="connsiteX386" fmla="*/ 244475 w 388938"/>
                  <a:gd name="connsiteY386" fmla="*/ 433388 h 479425"/>
                  <a:gd name="connsiteX387" fmla="*/ 239713 w 388938"/>
                  <a:gd name="connsiteY387" fmla="*/ 425450 h 479425"/>
                  <a:gd name="connsiteX388" fmla="*/ 234950 w 388938"/>
                  <a:gd name="connsiteY388" fmla="*/ 417513 h 479425"/>
                  <a:gd name="connsiteX389" fmla="*/ 230188 w 388938"/>
                  <a:gd name="connsiteY389" fmla="*/ 409575 h 479425"/>
                  <a:gd name="connsiteX390" fmla="*/ 228600 w 388938"/>
                  <a:gd name="connsiteY390" fmla="*/ 406400 h 479425"/>
                  <a:gd name="connsiteX391" fmla="*/ 230188 w 388938"/>
                  <a:gd name="connsiteY391" fmla="*/ 406400 h 479425"/>
                  <a:gd name="connsiteX392" fmla="*/ 230188 w 388938"/>
                  <a:gd name="connsiteY392" fmla="*/ 404813 h 479425"/>
                  <a:gd name="connsiteX393" fmla="*/ 233363 w 388938"/>
                  <a:gd name="connsiteY393" fmla="*/ 404813 h 479425"/>
                  <a:gd name="connsiteX394" fmla="*/ 234950 w 388938"/>
                  <a:gd name="connsiteY394" fmla="*/ 404813 h 479425"/>
                  <a:gd name="connsiteX395" fmla="*/ 234950 w 388938"/>
                  <a:gd name="connsiteY395" fmla="*/ 401638 h 479425"/>
                  <a:gd name="connsiteX396" fmla="*/ 233363 w 388938"/>
                  <a:gd name="connsiteY396" fmla="*/ 401638 h 479425"/>
                  <a:gd name="connsiteX397" fmla="*/ 230188 w 388938"/>
                  <a:gd name="connsiteY397" fmla="*/ 398463 h 479425"/>
                  <a:gd name="connsiteX398" fmla="*/ 228600 w 388938"/>
                  <a:gd name="connsiteY398" fmla="*/ 398463 h 479425"/>
                  <a:gd name="connsiteX399" fmla="*/ 228600 w 388938"/>
                  <a:gd name="connsiteY399" fmla="*/ 395288 h 479425"/>
                  <a:gd name="connsiteX400" fmla="*/ 228600 w 388938"/>
                  <a:gd name="connsiteY400" fmla="*/ 393700 h 479425"/>
                  <a:gd name="connsiteX401" fmla="*/ 225425 w 388938"/>
                  <a:gd name="connsiteY401" fmla="*/ 393700 h 479425"/>
                  <a:gd name="connsiteX402" fmla="*/ 225425 w 388938"/>
                  <a:gd name="connsiteY402" fmla="*/ 390525 h 479425"/>
                  <a:gd name="connsiteX403" fmla="*/ 225425 w 388938"/>
                  <a:gd name="connsiteY403" fmla="*/ 388938 h 479425"/>
                  <a:gd name="connsiteX404" fmla="*/ 223838 w 388938"/>
                  <a:gd name="connsiteY404" fmla="*/ 388938 h 479425"/>
                  <a:gd name="connsiteX405" fmla="*/ 222250 w 388938"/>
                  <a:gd name="connsiteY405" fmla="*/ 382588 h 479425"/>
                  <a:gd name="connsiteX406" fmla="*/ 219075 w 388938"/>
                  <a:gd name="connsiteY406" fmla="*/ 379413 h 479425"/>
                  <a:gd name="connsiteX407" fmla="*/ 217488 w 388938"/>
                  <a:gd name="connsiteY407" fmla="*/ 374650 h 479425"/>
                  <a:gd name="connsiteX408" fmla="*/ 214313 w 388938"/>
                  <a:gd name="connsiteY408" fmla="*/ 373063 h 479425"/>
                  <a:gd name="connsiteX409" fmla="*/ 214313 w 388938"/>
                  <a:gd name="connsiteY409" fmla="*/ 371475 h 479425"/>
                  <a:gd name="connsiteX410" fmla="*/ 212725 w 388938"/>
                  <a:gd name="connsiteY410" fmla="*/ 371475 h 479425"/>
                  <a:gd name="connsiteX411" fmla="*/ 212725 w 388938"/>
                  <a:gd name="connsiteY411" fmla="*/ 368300 h 479425"/>
                  <a:gd name="connsiteX412" fmla="*/ 212725 w 388938"/>
                  <a:gd name="connsiteY412" fmla="*/ 366713 h 479425"/>
                  <a:gd name="connsiteX413" fmla="*/ 209550 w 388938"/>
                  <a:gd name="connsiteY413" fmla="*/ 363538 h 479425"/>
                  <a:gd name="connsiteX414" fmla="*/ 207963 w 388938"/>
                  <a:gd name="connsiteY414" fmla="*/ 361950 h 479425"/>
                  <a:gd name="connsiteX415" fmla="*/ 206375 w 388938"/>
                  <a:gd name="connsiteY415" fmla="*/ 357188 h 479425"/>
                  <a:gd name="connsiteX416" fmla="*/ 203200 w 388938"/>
                  <a:gd name="connsiteY416" fmla="*/ 352425 h 479425"/>
                  <a:gd name="connsiteX417" fmla="*/ 201613 w 388938"/>
                  <a:gd name="connsiteY417" fmla="*/ 350838 h 479425"/>
                  <a:gd name="connsiteX418" fmla="*/ 198438 w 388938"/>
                  <a:gd name="connsiteY418" fmla="*/ 347663 h 479425"/>
                  <a:gd name="connsiteX419" fmla="*/ 196850 w 388938"/>
                  <a:gd name="connsiteY419" fmla="*/ 346075 h 479425"/>
                  <a:gd name="connsiteX420" fmla="*/ 193675 w 388938"/>
                  <a:gd name="connsiteY420" fmla="*/ 342900 h 479425"/>
                  <a:gd name="connsiteX421" fmla="*/ 193675 w 388938"/>
                  <a:gd name="connsiteY421" fmla="*/ 341313 h 479425"/>
                  <a:gd name="connsiteX422" fmla="*/ 193675 w 388938"/>
                  <a:gd name="connsiteY422" fmla="*/ 339725 h 479425"/>
                  <a:gd name="connsiteX423" fmla="*/ 193675 w 388938"/>
                  <a:gd name="connsiteY423" fmla="*/ 334963 h 479425"/>
                  <a:gd name="connsiteX424" fmla="*/ 192088 w 388938"/>
                  <a:gd name="connsiteY424" fmla="*/ 331788 h 479425"/>
                  <a:gd name="connsiteX425" fmla="*/ 192088 w 388938"/>
                  <a:gd name="connsiteY425" fmla="*/ 330200 h 479425"/>
                  <a:gd name="connsiteX426" fmla="*/ 190500 w 388938"/>
                  <a:gd name="connsiteY426" fmla="*/ 327025 h 479425"/>
                  <a:gd name="connsiteX427" fmla="*/ 190500 w 388938"/>
                  <a:gd name="connsiteY427" fmla="*/ 325438 h 479425"/>
                  <a:gd name="connsiteX428" fmla="*/ 187325 w 388938"/>
                  <a:gd name="connsiteY428" fmla="*/ 325438 h 479425"/>
                  <a:gd name="connsiteX429" fmla="*/ 187325 w 388938"/>
                  <a:gd name="connsiteY429" fmla="*/ 323850 h 479425"/>
                  <a:gd name="connsiteX430" fmla="*/ 185738 w 388938"/>
                  <a:gd name="connsiteY430" fmla="*/ 323850 h 479425"/>
                  <a:gd name="connsiteX431" fmla="*/ 185738 w 388938"/>
                  <a:gd name="connsiteY431" fmla="*/ 320675 h 479425"/>
                  <a:gd name="connsiteX432" fmla="*/ 182563 w 388938"/>
                  <a:gd name="connsiteY432" fmla="*/ 320675 h 479425"/>
                  <a:gd name="connsiteX433" fmla="*/ 182563 w 388938"/>
                  <a:gd name="connsiteY433" fmla="*/ 319088 h 479425"/>
                  <a:gd name="connsiteX434" fmla="*/ 179388 w 388938"/>
                  <a:gd name="connsiteY434" fmla="*/ 311150 h 479425"/>
                  <a:gd name="connsiteX435" fmla="*/ 171450 w 388938"/>
                  <a:gd name="connsiteY435" fmla="*/ 304800 h 479425"/>
                  <a:gd name="connsiteX436" fmla="*/ 166688 w 388938"/>
                  <a:gd name="connsiteY436" fmla="*/ 298450 h 479425"/>
                  <a:gd name="connsiteX437" fmla="*/ 163513 w 388938"/>
                  <a:gd name="connsiteY437" fmla="*/ 288925 h 479425"/>
                  <a:gd name="connsiteX438" fmla="*/ 160338 w 388938"/>
                  <a:gd name="connsiteY438" fmla="*/ 288925 h 479425"/>
                  <a:gd name="connsiteX439" fmla="*/ 160338 w 388938"/>
                  <a:gd name="connsiteY439" fmla="*/ 287338 h 479425"/>
                  <a:gd name="connsiteX440" fmla="*/ 158750 w 388938"/>
                  <a:gd name="connsiteY440" fmla="*/ 287338 h 479425"/>
                  <a:gd name="connsiteX441" fmla="*/ 155575 w 388938"/>
                  <a:gd name="connsiteY441" fmla="*/ 282575 h 479425"/>
                  <a:gd name="connsiteX442" fmla="*/ 153988 w 388938"/>
                  <a:gd name="connsiteY442" fmla="*/ 280988 h 479425"/>
                  <a:gd name="connsiteX443" fmla="*/ 149225 w 388938"/>
                  <a:gd name="connsiteY443" fmla="*/ 273050 h 479425"/>
                  <a:gd name="connsiteX444" fmla="*/ 147638 w 388938"/>
                  <a:gd name="connsiteY444" fmla="*/ 268288 h 479425"/>
                  <a:gd name="connsiteX445" fmla="*/ 144463 w 388938"/>
                  <a:gd name="connsiteY445" fmla="*/ 266700 h 479425"/>
                  <a:gd name="connsiteX446" fmla="*/ 142875 w 388938"/>
                  <a:gd name="connsiteY446" fmla="*/ 261938 h 479425"/>
                  <a:gd name="connsiteX447" fmla="*/ 139700 w 388938"/>
                  <a:gd name="connsiteY447" fmla="*/ 260350 h 479425"/>
                  <a:gd name="connsiteX448" fmla="*/ 134938 w 388938"/>
                  <a:gd name="connsiteY448" fmla="*/ 257175 h 479425"/>
                  <a:gd name="connsiteX449" fmla="*/ 133350 w 388938"/>
                  <a:gd name="connsiteY449" fmla="*/ 252413 h 479425"/>
                  <a:gd name="connsiteX450" fmla="*/ 131763 w 388938"/>
                  <a:gd name="connsiteY450" fmla="*/ 250825 h 479425"/>
                  <a:gd name="connsiteX451" fmla="*/ 128588 w 388938"/>
                  <a:gd name="connsiteY451" fmla="*/ 249238 h 479425"/>
                  <a:gd name="connsiteX452" fmla="*/ 128588 w 388938"/>
                  <a:gd name="connsiteY452" fmla="*/ 246063 h 479425"/>
                  <a:gd name="connsiteX453" fmla="*/ 131763 w 388938"/>
                  <a:gd name="connsiteY453" fmla="*/ 249238 h 479425"/>
                  <a:gd name="connsiteX454" fmla="*/ 131763 w 388938"/>
                  <a:gd name="connsiteY454" fmla="*/ 246063 h 479425"/>
                  <a:gd name="connsiteX455" fmla="*/ 131763 w 388938"/>
                  <a:gd name="connsiteY455" fmla="*/ 244475 h 479425"/>
                  <a:gd name="connsiteX456" fmla="*/ 128588 w 388938"/>
                  <a:gd name="connsiteY456" fmla="*/ 241300 h 479425"/>
                  <a:gd name="connsiteX457" fmla="*/ 127000 w 388938"/>
                  <a:gd name="connsiteY457" fmla="*/ 241300 h 479425"/>
                  <a:gd name="connsiteX458" fmla="*/ 127000 w 388938"/>
                  <a:gd name="connsiteY458" fmla="*/ 239713 h 479425"/>
                  <a:gd name="connsiteX459" fmla="*/ 123825 w 388938"/>
                  <a:gd name="connsiteY459" fmla="*/ 236538 h 479425"/>
                  <a:gd name="connsiteX460" fmla="*/ 123825 w 388938"/>
                  <a:gd name="connsiteY460" fmla="*/ 234950 h 479425"/>
                  <a:gd name="connsiteX461" fmla="*/ 115888 w 388938"/>
                  <a:gd name="connsiteY461" fmla="*/ 223838 h 479425"/>
                  <a:gd name="connsiteX462" fmla="*/ 115888 w 388938"/>
                  <a:gd name="connsiteY462" fmla="*/ 222250 h 479425"/>
                  <a:gd name="connsiteX463" fmla="*/ 112713 w 388938"/>
                  <a:gd name="connsiteY463" fmla="*/ 222250 h 479425"/>
                  <a:gd name="connsiteX464" fmla="*/ 112713 w 388938"/>
                  <a:gd name="connsiteY464" fmla="*/ 219075 h 479425"/>
                  <a:gd name="connsiteX465" fmla="*/ 111125 w 388938"/>
                  <a:gd name="connsiteY465" fmla="*/ 219075 h 479425"/>
                  <a:gd name="connsiteX466" fmla="*/ 107950 w 388938"/>
                  <a:gd name="connsiteY466" fmla="*/ 219075 h 479425"/>
                  <a:gd name="connsiteX467" fmla="*/ 106363 w 388938"/>
                  <a:gd name="connsiteY467" fmla="*/ 217488 h 479425"/>
                  <a:gd name="connsiteX468" fmla="*/ 106363 w 388938"/>
                  <a:gd name="connsiteY468" fmla="*/ 214313 h 479425"/>
                  <a:gd name="connsiteX469" fmla="*/ 106363 w 388938"/>
                  <a:gd name="connsiteY469" fmla="*/ 212725 h 479425"/>
                  <a:gd name="connsiteX470" fmla="*/ 104775 w 388938"/>
                  <a:gd name="connsiteY470" fmla="*/ 212725 h 479425"/>
                  <a:gd name="connsiteX471" fmla="*/ 101600 w 388938"/>
                  <a:gd name="connsiteY471" fmla="*/ 209550 h 479425"/>
                  <a:gd name="connsiteX472" fmla="*/ 101600 w 388938"/>
                  <a:gd name="connsiteY472" fmla="*/ 207963 h 479425"/>
                  <a:gd name="connsiteX473" fmla="*/ 100013 w 388938"/>
                  <a:gd name="connsiteY473" fmla="*/ 207963 h 479425"/>
                  <a:gd name="connsiteX474" fmla="*/ 100013 w 388938"/>
                  <a:gd name="connsiteY474" fmla="*/ 206375 h 479425"/>
                  <a:gd name="connsiteX475" fmla="*/ 90488 w 388938"/>
                  <a:gd name="connsiteY475" fmla="*/ 192088 h 479425"/>
                  <a:gd name="connsiteX476" fmla="*/ 85725 w 388938"/>
                  <a:gd name="connsiteY476" fmla="*/ 187325 h 479425"/>
                  <a:gd name="connsiteX477" fmla="*/ 80963 w 388938"/>
                  <a:gd name="connsiteY477" fmla="*/ 180975 h 479425"/>
                  <a:gd name="connsiteX478" fmla="*/ 79375 w 388938"/>
                  <a:gd name="connsiteY478" fmla="*/ 180975 h 479425"/>
                  <a:gd name="connsiteX479" fmla="*/ 79375 w 388938"/>
                  <a:gd name="connsiteY479" fmla="*/ 177800 h 479425"/>
                  <a:gd name="connsiteX480" fmla="*/ 76200 w 388938"/>
                  <a:gd name="connsiteY480" fmla="*/ 177800 h 479425"/>
                  <a:gd name="connsiteX481" fmla="*/ 76200 w 388938"/>
                  <a:gd name="connsiteY481" fmla="*/ 174625 h 479425"/>
                  <a:gd name="connsiteX482" fmla="*/ 73025 w 388938"/>
                  <a:gd name="connsiteY482" fmla="*/ 169863 h 479425"/>
                  <a:gd name="connsiteX483" fmla="*/ 68263 w 388938"/>
                  <a:gd name="connsiteY483" fmla="*/ 165100 h 479425"/>
                  <a:gd name="connsiteX484" fmla="*/ 63500 w 388938"/>
                  <a:gd name="connsiteY484" fmla="*/ 160338 h 479425"/>
                  <a:gd name="connsiteX485" fmla="*/ 58738 w 388938"/>
                  <a:gd name="connsiteY485" fmla="*/ 155575 h 479425"/>
                  <a:gd name="connsiteX486" fmla="*/ 58738 w 388938"/>
                  <a:gd name="connsiteY486" fmla="*/ 153988 h 479425"/>
                  <a:gd name="connsiteX487" fmla="*/ 57150 w 388938"/>
                  <a:gd name="connsiteY487" fmla="*/ 153988 h 479425"/>
                  <a:gd name="connsiteX488" fmla="*/ 57150 w 388938"/>
                  <a:gd name="connsiteY488" fmla="*/ 150813 h 479425"/>
                  <a:gd name="connsiteX489" fmla="*/ 53975 w 388938"/>
                  <a:gd name="connsiteY489" fmla="*/ 150813 h 479425"/>
                  <a:gd name="connsiteX490" fmla="*/ 53975 w 388938"/>
                  <a:gd name="connsiteY490" fmla="*/ 149225 h 479425"/>
                  <a:gd name="connsiteX491" fmla="*/ 52388 w 388938"/>
                  <a:gd name="connsiteY491" fmla="*/ 147638 h 479425"/>
                  <a:gd name="connsiteX492" fmla="*/ 52388 w 388938"/>
                  <a:gd name="connsiteY492" fmla="*/ 144463 h 479425"/>
                  <a:gd name="connsiteX493" fmla="*/ 49213 w 388938"/>
                  <a:gd name="connsiteY493" fmla="*/ 142875 h 479425"/>
                  <a:gd name="connsiteX494" fmla="*/ 47625 w 388938"/>
                  <a:gd name="connsiteY494" fmla="*/ 139700 h 479425"/>
                  <a:gd name="connsiteX495" fmla="*/ 47625 w 388938"/>
                  <a:gd name="connsiteY495" fmla="*/ 138113 h 479425"/>
                  <a:gd name="connsiteX496" fmla="*/ 44450 w 388938"/>
                  <a:gd name="connsiteY496" fmla="*/ 134938 h 479425"/>
                  <a:gd name="connsiteX497" fmla="*/ 42863 w 388938"/>
                  <a:gd name="connsiteY497" fmla="*/ 134938 h 479425"/>
                  <a:gd name="connsiteX498" fmla="*/ 41275 w 388938"/>
                  <a:gd name="connsiteY498" fmla="*/ 133350 h 479425"/>
                  <a:gd name="connsiteX499" fmla="*/ 41275 w 388938"/>
                  <a:gd name="connsiteY499" fmla="*/ 131763 h 479425"/>
                  <a:gd name="connsiteX500" fmla="*/ 36513 w 388938"/>
                  <a:gd name="connsiteY500" fmla="*/ 128588 h 479425"/>
                  <a:gd name="connsiteX501" fmla="*/ 33338 w 388938"/>
                  <a:gd name="connsiteY501" fmla="*/ 127000 h 479425"/>
                  <a:gd name="connsiteX502" fmla="*/ 31750 w 388938"/>
                  <a:gd name="connsiteY502" fmla="*/ 123825 h 479425"/>
                  <a:gd name="connsiteX503" fmla="*/ 26988 w 388938"/>
                  <a:gd name="connsiteY503" fmla="*/ 123825 h 479425"/>
                  <a:gd name="connsiteX504" fmla="*/ 26988 w 388938"/>
                  <a:gd name="connsiteY504" fmla="*/ 122238 h 479425"/>
                  <a:gd name="connsiteX505" fmla="*/ 25400 w 388938"/>
                  <a:gd name="connsiteY505" fmla="*/ 119063 h 479425"/>
                  <a:gd name="connsiteX506" fmla="*/ 25400 w 388938"/>
                  <a:gd name="connsiteY506" fmla="*/ 117475 h 479425"/>
                  <a:gd name="connsiteX507" fmla="*/ 25400 w 388938"/>
                  <a:gd name="connsiteY507" fmla="*/ 115888 h 479425"/>
                  <a:gd name="connsiteX508" fmla="*/ 25400 w 388938"/>
                  <a:gd name="connsiteY508" fmla="*/ 112713 h 479425"/>
                  <a:gd name="connsiteX509" fmla="*/ 22225 w 388938"/>
                  <a:gd name="connsiteY509" fmla="*/ 112713 h 479425"/>
                  <a:gd name="connsiteX510" fmla="*/ 20638 w 388938"/>
                  <a:gd name="connsiteY510" fmla="*/ 112713 h 479425"/>
                  <a:gd name="connsiteX511" fmla="*/ 20638 w 388938"/>
                  <a:gd name="connsiteY511" fmla="*/ 111125 h 479425"/>
                  <a:gd name="connsiteX512" fmla="*/ 17463 w 388938"/>
                  <a:gd name="connsiteY512" fmla="*/ 111125 h 479425"/>
                  <a:gd name="connsiteX513" fmla="*/ 17463 w 388938"/>
                  <a:gd name="connsiteY513" fmla="*/ 107950 h 479425"/>
                  <a:gd name="connsiteX514" fmla="*/ 17463 w 388938"/>
                  <a:gd name="connsiteY514" fmla="*/ 106363 h 479425"/>
                  <a:gd name="connsiteX515" fmla="*/ 15875 w 388938"/>
                  <a:gd name="connsiteY515" fmla="*/ 106363 h 479425"/>
                  <a:gd name="connsiteX516" fmla="*/ 15875 w 388938"/>
                  <a:gd name="connsiteY516" fmla="*/ 103188 h 479425"/>
                  <a:gd name="connsiteX517" fmla="*/ 14288 w 388938"/>
                  <a:gd name="connsiteY517" fmla="*/ 103188 h 479425"/>
                  <a:gd name="connsiteX518" fmla="*/ 11113 w 388938"/>
                  <a:gd name="connsiteY518" fmla="*/ 100013 h 479425"/>
                  <a:gd name="connsiteX519" fmla="*/ 11113 w 388938"/>
                  <a:gd name="connsiteY519" fmla="*/ 96838 h 479425"/>
                  <a:gd name="connsiteX520" fmla="*/ 11113 w 388938"/>
                  <a:gd name="connsiteY520" fmla="*/ 95250 h 479425"/>
                  <a:gd name="connsiteX521" fmla="*/ 11113 w 388938"/>
                  <a:gd name="connsiteY521" fmla="*/ 92075 h 479425"/>
                  <a:gd name="connsiteX522" fmla="*/ 9525 w 388938"/>
                  <a:gd name="connsiteY522" fmla="*/ 90488 h 479425"/>
                  <a:gd name="connsiteX523" fmla="*/ 6350 w 388938"/>
                  <a:gd name="connsiteY523" fmla="*/ 90488 h 479425"/>
                  <a:gd name="connsiteX524" fmla="*/ 6350 w 388938"/>
                  <a:gd name="connsiteY524" fmla="*/ 87313 h 479425"/>
                  <a:gd name="connsiteX525" fmla="*/ 4763 w 388938"/>
                  <a:gd name="connsiteY525" fmla="*/ 87313 h 479425"/>
                  <a:gd name="connsiteX526" fmla="*/ 4763 w 388938"/>
                  <a:gd name="connsiteY526" fmla="*/ 85725 h 479425"/>
                  <a:gd name="connsiteX527" fmla="*/ 1588 w 388938"/>
                  <a:gd name="connsiteY527" fmla="*/ 85725 h 479425"/>
                  <a:gd name="connsiteX528" fmla="*/ 1588 w 388938"/>
                  <a:gd name="connsiteY528" fmla="*/ 84138 h 479425"/>
                  <a:gd name="connsiteX529" fmla="*/ 4763 w 388938"/>
                  <a:gd name="connsiteY529" fmla="*/ 84138 h 479425"/>
                  <a:gd name="connsiteX530" fmla="*/ 6350 w 388938"/>
                  <a:gd name="connsiteY530" fmla="*/ 84138 h 479425"/>
                  <a:gd name="connsiteX531" fmla="*/ 9525 w 388938"/>
                  <a:gd name="connsiteY531" fmla="*/ 85725 h 479425"/>
                  <a:gd name="connsiteX532" fmla="*/ 9525 w 388938"/>
                  <a:gd name="connsiteY532" fmla="*/ 87313 h 479425"/>
                  <a:gd name="connsiteX533" fmla="*/ 11113 w 388938"/>
                  <a:gd name="connsiteY533" fmla="*/ 90488 h 479425"/>
                  <a:gd name="connsiteX534" fmla="*/ 15875 w 388938"/>
                  <a:gd name="connsiteY534" fmla="*/ 92075 h 479425"/>
                  <a:gd name="connsiteX535" fmla="*/ 14288 w 388938"/>
                  <a:gd name="connsiteY535" fmla="*/ 92075 h 479425"/>
                  <a:gd name="connsiteX536" fmla="*/ 14288 w 388938"/>
                  <a:gd name="connsiteY536" fmla="*/ 95250 h 479425"/>
                  <a:gd name="connsiteX537" fmla="*/ 14288 w 388938"/>
                  <a:gd name="connsiteY537" fmla="*/ 96838 h 479425"/>
                  <a:gd name="connsiteX538" fmla="*/ 14288 w 388938"/>
                  <a:gd name="connsiteY538" fmla="*/ 100013 h 479425"/>
                  <a:gd name="connsiteX539" fmla="*/ 15875 w 388938"/>
                  <a:gd name="connsiteY539" fmla="*/ 100013 h 479425"/>
                  <a:gd name="connsiteX540" fmla="*/ 15875 w 388938"/>
                  <a:gd name="connsiteY540" fmla="*/ 96838 h 479425"/>
                  <a:gd name="connsiteX541" fmla="*/ 17463 w 388938"/>
                  <a:gd name="connsiteY541" fmla="*/ 96838 h 479425"/>
                  <a:gd name="connsiteX542" fmla="*/ 20638 w 388938"/>
                  <a:gd name="connsiteY542" fmla="*/ 100013 h 479425"/>
                  <a:gd name="connsiteX543" fmla="*/ 22225 w 388938"/>
                  <a:gd name="connsiteY543" fmla="*/ 100013 h 479425"/>
                  <a:gd name="connsiteX544" fmla="*/ 22225 w 388938"/>
                  <a:gd name="connsiteY544" fmla="*/ 101600 h 479425"/>
                  <a:gd name="connsiteX545" fmla="*/ 25400 w 388938"/>
                  <a:gd name="connsiteY545" fmla="*/ 103188 h 479425"/>
                  <a:gd name="connsiteX546" fmla="*/ 26988 w 388938"/>
                  <a:gd name="connsiteY546" fmla="*/ 106363 h 479425"/>
                  <a:gd name="connsiteX547" fmla="*/ 28575 w 388938"/>
                  <a:gd name="connsiteY547" fmla="*/ 107950 h 479425"/>
                  <a:gd name="connsiteX548" fmla="*/ 31750 w 388938"/>
                  <a:gd name="connsiteY548" fmla="*/ 107950 h 479425"/>
                  <a:gd name="connsiteX549" fmla="*/ 33338 w 388938"/>
                  <a:gd name="connsiteY549" fmla="*/ 111125 h 479425"/>
                  <a:gd name="connsiteX550" fmla="*/ 33338 w 388938"/>
                  <a:gd name="connsiteY550" fmla="*/ 112713 h 479425"/>
                  <a:gd name="connsiteX551" fmla="*/ 36513 w 388938"/>
                  <a:gd name="connsiteY551" fmla="*/ 112713 h 479425"/>
                  <a:gd name="connsiteX552" fmla="*/ 38100 w 388938"/>
                  <a:gd name="connsiteY552" fmla="*/ 112713 h 479425"/>
                  <a:gd name="connsiteX553" fmla="*/ 38100 w 388938"/>
                  <a:gd name="connsiteY553" fmla="*/ 111125 h 479425"/>
                  <a:gd name="connsiteX554" fmla="*/ 36513 w 388938"/>
                  <a:gd name="connsiteY554" fmla="*/ 111125 h 479425"/>
                  <a:gd name="connsiteX555" fmla="*/ 33338 w 388938"/>
                  <a:gd name="connsiteY555" fmla="*/ 107950 h 479425"/>
                  <a:gd name="connsiteX556" fmla="*/ 33338 w 388938"/>
                  <a:gd name="connsiteY556" fmla="*/ 106363 h 479425"/>
                  <a:gd name="connsiteX557" fmla="*/ 33338 w 388938"/>
                  <a:gd name="connsiteY557" fmla="*/ 103188 h 479425"/>
                  <a:gd name="connsiteX558" fmla="*/ 33338 w 388938"/>
                  <a:gd name="connsiteY558" fmla="*/ 101600 h 479425"/>
                  <a:gd name="connsiteX559" fmla="*/ 36513 w 388938"/>
                  <a:gd name="connsiteY559" fmla="*/ 101600 h 479425"/>
                  <a:gd name="connsiteX560" fmla="*/ 36513 w 388938"/>
                  <a:gd name="connsiteY560" fmla="*/ 100013 h 479425"/>
                  <a:gd name="connsiteX561" fmla="*/ 33338 w 388938"/>
                  <a:gd name="connsiteY561" fmla="*/ 96838 h 479425"/>
                  <a:gd name="connsiteX562" fmla="*/ 31750 w 388938"/>
                  <a:gd name="connsiteY562" fmla="*/ 96838 h 479425"/>
                  <a:gd name="connsiteX563" fmla="*/ 28575 w 388938"/>
                  <a:gd name="connsiteY563" fmla="*/ 96838 h 479425"/>
                  <a:gd name="connsiteX564" fmla="*/ 28575 w 388938"/>
                  <a:gd name="connsiteY564" fmla="*/ 95250 h 479425"/>
                  <a:gd name="connsiteX565" fmla="*/ 31750 w 388938"/>
                  <a:gd name="connsiteY565" fmla="*/ 95250 h 479425"/>
                  <a:gd name="connsiteX566" fmla="*/ 33338 w 388938"/>
                  <a:gd name="connsiteY566" fmla="*/ 95250 h 479425"/>
                  <a:gd name="connsiteX567" fmla="*/ 31750 w 388938"/>
                  <a:gd name="connsiteY567" fmla="*/ 92075 h 479425"/>
                  <a:gd name="connsiteX568" fmla="*/ 33338 w 388938"/>
                  <a:gd name="connsiteY568" fmla="*/ 92075 h 479425"/>
                  <a:gd name="connsiteX569" fmla="*/ 36513 w 388938"/>
                  <a:gd name="connsiteY569" fmla="*/ 92075 h 479425"/>
                  <a:gd name="connsiteX570" fmla="*/ 36513 w 388938"/>
                  <a:gd name="connsiteY570" fmla="*/ 95250 h 479425"/>
                  <a:gd name="connsiteX571" fmla="*/ 38100 w 388938"/>
                  <a:gd name="connsiteY571" fmla="*/ 96838 h 479425"/>
                  <a:gd name="connsiteX572" fmla="*/ 41275 w 388938"/>
                  <a:gd name="connsiteY572" fmla="*/ 100013 h 479425"/>
                  <a:gd name="connsiteX573" fmla="*/ 42863 w 388938"/>
                  <a:gd name="connsiteY573" fmla="*/ 101600 h 479425"/>
                  <a:gd name="connsiteX574" fmla="*/ 44450 w 388938"/>
                  <a:gd name="connsiteY574" fmla="*/ 101600 h 479425"/>
                  <a:gd name="connsiteX575" fmla="*/ 47625 w 388938"/>
                  <a:gd name="connsiteY575" fmla="*/ 103188 h 479425"/>
                  <a:gd name="connsiteX576" fmla="*/ 47625 w 388938"/>
                  <a:gd name="connsiteY576" fmla="*/ 101600 h 479425"/>
                  <a:gd name="connsiteX577" fmla="*/ 47625 w 388938"/>
                  <a:gd name="connsiteY577" fmla="*/ 100013 h 479425"/>
                  <a:gd name="connsiteX578" fmla="*/ 47625 w 388938"/>
                  <a:gd name="connsiteY578" fmla="*/ 96838 h 479425"/>
                  <a:gd name="connsiteX579" fmla="*/ 44450 w 388938"/>
                  <a:gd name="connsiteY579" fmla="*/ 96838 h 479425"/>
                  <a:gd name="connsiteX580" fmla="*/ 44450 w 388938"/>
                  <a:gd name="connsiteY580" fmla="*/ 95250 h 479425"/>
                  <a:gd name="connsiteX581" fmla="*/ 42863 w 388938"/>
                  <a:gd name="connsiteY581" fmla="*/ 92075 h 479425"/>
                  <a:gd name="connsiteX582" fmla="*/ 41275 w 388938"/>
                  <a:gd name="connsiteY582" fmla="*/ 92075 h 479425"/>
                  <a:gd name="connsiteX583" fmla="*/ 41275 w 388938"/>
                  <a:gd name="connsiteY583" fmla="*/ 90488 h 479425"/>
                  <a:gd name="connsiteX584" fmla="*/ 38100 w 388938"/>
                  <a:gd name="connsiteY584" fmla="*/ 87313 h 479425"/>
                  <a:gd name="connsiteX585" fmla="*/ 36513 w 388938"/>
                  <a:gd name="connsiteY585" fmla="*/ 87313 h 479425"/>
                  <a:gd name="connsiteX586" fmla="*/ 33338 w 388938"/>
                  <a:gd name="connsiteY586" fmla="*/ 90488 h 479425"/>
                  <a:gd name="connsiteX587" fmla="*/ 31750 w 388938"/>
                  <a:gd name="connsiteY587" fmla="*/ 90488 h 479425"/>
                  <a:gd name="connsiteX588" fmla="*/ 28575 w 388938"/>
                  <a:gd name="connsiteY588" fmla="*/ 90488 h 479425"/>
                  <a:gd name="connsiteX589" fmla="*/ 28575 w 388938"/>
                  <a:gd name="connsiteY589" fmla="*/ 87313 h 479425"/>
                  <a:gd name="connsiteX590" fmla="*/ 33338 w 388938"/>
                  <a:gd name="connsiteY590" fmla="*/ 87313 h 479425"/>
                  <a:gd name="connsiteX591" fmla="*/ 31750 w 388938"/>
                  <a:gd name="connsiteY591" fmla="*/ 85725 h 479425"/>
                  <a:gd name="connsiteX592" fmla="*/ 31750 w 388938"/>
                  <a:gd name="connsiteY592" fmla="*/ 84138 h 479425"/>
                  <a:gd name="connsiteX593" fmla="*/ 31750 w 388938"/>
                  <a:gd name="connsiteY593" fmla="*/ 80963 h 479425"/>
                  <a:gd name="connsiteX594" fmla="*/ 28575 w 388938"/>
                  <a:gd name="connsiteY594" fmla="*/ 80963 h 479425"/>
                  <a:gd name="connsiteX595" fmla="*/ 26988 w 388938"/>
                  <a:gd name="connsiteY595" fmla="*/ 80963 h 479425"/>
                  <a:gd name="connsiteX596" fmla="*/ 25400 w 388938"/>
                  <a:gd name="connsiteY596" fmla="*/ 79375 h 479425"/>
                  <a:gd name="connsiteX597" fmla="*/ 26988 w 388938"/>
                  <a:gd name="connsiteY597" fmla="*/ 79375 h 479425"/>
                  <a:gd name="connsiteX598" fmla="*/ 26988 w 388938"/>
                  <a:gd name="connsiteY598" fmla="*/ 76200 h 479425"/>
                  <a:gd name="connsiteX599" fmla="*/ 26988 w 388938"/>
                  <a:gd name="connsiteY599" fmla="*/ 74613 h 479425"/>
                  <a:gd name="connsiteX600" fmla="*/ 25400 w 388938"/>
                  <a:gd name="connsiteY600" fmla="*/ 73025 h 479425"/>
                  <a:gd name="connsiteX601" fmla="*/ 22225 w 388938"/>
                  <a:gd name="connsiteY601" fmla="*/ 69850 h 479425"/>
                  <a:gd name="connsiteX602" fmla="*/ 20638 w 388938"/>
                  <a:gd name="connsiteY602" fmla="*/ 69850 h 479425"/>
                  <a:gd name="connsiteX603" fmla="*/ 17463 w 388938"/>
                  <a:gd name="connsiteY603" fmla="*/ 68263 h 479425"/>
                  <a:gd name="connsiteX604" fmla="*/ 15875 w 388938"/>
                  <a:gd name="connsiteY604" fmla="*/ 65088 h 479425"/>
                  <a:gd name="connsiteX605" fmla="*/ 14288 w 388938"/>
                  <a:gd name="connsiteY605" fmla="*/ 65088 h 479425"/>
                  <a:gd name="connsiteX606" fmla="*/ 14288 w 388938"/>
                  <a:gd name="connsiteY606" fmla="*/ 63500 h 479425"/>
                  <a:gd name="connsiteX607" fmla="*/ 17463 w 388938"/>
                  <a:gd name="connsiteY607" fmla="*/ 63500 h 479425"/>
                  <a:gd name="connsiteX608" fmla="*/ 20638 w 388938"/>
                  <a:gd name="connsiteY608" fmla="*/ 63500 h 479425"/>
                  <a:gd name="connsiteX609" fmla="*/ 22225 w 388938"/>
                  <a:gd name="connsiteY609" fmla="*/ 65088 h 479425"/>
                  <a:gd name="connsiteX610" fmla="*/ 25400 w 388938"/>
                  <a:gd name="connsiteY610" fmla="*/ 69850 h 479425"/>
                  <a:gd name="connsiteX611" fmla="*/ 26988 w 388938"/>
                  <a:gd name="connsiteY611" fmla="*/ 69850 h 479425"/>
                  <a:gd name="connsiteX612" fmla="*/ 28575 w 388938"/>
                  <a:gd name="connsiteY612" fmla="*/ 73025 h 479425"/>
                  <a:gd name="connsiteX613" fmla="*/ 31750 w 388938"/>
                  <a:gd name="connsiteY613" fmla="*/ 73025 h 479425"/>
                  <a:gd name="connsiteX614" fmla="*/ 33338 w 388938"/>
                  <a:gd name="connsiteY614" fmla="*/ 73025 h 479425"/>
                  <a:gd name="connsiteX615" fmla="*/ 31750 w 388938"/>
                  <a:gd name="connsiteY615" fmla="*/ 74613 h 479425"/>
                  <a:gd name="connsiteX616" fmla="*/ 31750 w 388938"/>
                  <a:gd name="connsiteY616" fmla="*/ 76200 h 479425"/>
                  <a:gd name="connsiteX617" fmla="*/ 33338 w 388938"/>
                  <a:gd name="connsiteY617" fmla="*/ 76200 h 479425"/>
                  <a:gd name="connsiteX618" fmla="*/ 36513 w 388938"/>
                  <a:gd name="connsiteY618" fmla="*/ 76200 h 479425"/>
                  <a:gd name="connsiteX619" fmla="*/ 38100 w 388938"/>
                  <a:gd name="connsiteY619" fmla="*/ 76200 h 479425"/>
                  <a:gd name="connsiteX620" fmla="*/ 38100 w 388938"/>
                  <a:gd name="connsiteY620" fmla="*/ 74613 h 479425"/>
                  <a:gd name="connsiteX621" fmla="*/ 38100 w 388938"/>
                  <a:gd name="connsiteY621" fmla="*/ 73025 h 479425"/>
                  <a:gd name="connsiteX622" fmla="*/ 41275 w 388938"/>
                  <a:gd name="connsiteY622" fmla="*/ 73025 h 479425"/>
                  <a:gd name="connsiteX623" fmla="*/ 41275 w 388938"/>
                  <a:gd name="connsiteY623" fmla="*/ 74613 h 479425"/>
                  <a:gd name="connsiteX624" fmla="*/ 41275 w 388938"/>
                  <a:gd name="connsiteY624" fmla="*/ 76200 h 479425"/>
                  <a:gd name="connsiteX625" fmla="*/ 41275 w 388938"/>
                  <a:gd name="connsiteY625" fmla="*/ 79375 h 479425"/>
                  <a:gd name="connsiteX626" fmla="*/ 41275 w 388938"/>
                  <a:gd name="connsiteY626" fmla="*/ 80963 h 479425"/>
                  <a:gd name="connsiteX627" fmla="*/ 42863 w 388938"/>
                  <a:gd name="connsiteY627" fmla="*/ 80963 h 479425"/>
                  <a:gd name="connsiteX628" fmla="*/ 42863 w 388938"/>
                  <a:gd name="connsiteY628" fmla="*/ 84138 h 479425"/>
                  <a:gd name="connsiteX629" fmla="*/ 44450 w 388938"/>
                  <a:gd name="connsiteY629" fmla="*/ 84138 h 479425"/>
                  <a:gd name="connsiteX630" fmla="*/ 44450 w 388938"/>
                  <a:gd name="connsiteY630" fmla="*/ 80963 h 479425"/>
                  <a:gd name="connsiteX631" fmla="*/ 42863 w 388938"/>
                  <a:gd name="connsiteY631" fmla="*/ 80963 h 479425"/>
                  <a:gd name="connsiteX632" fmla="*/ 42863 w 388938"/>
                  <a:gd name="connsiteY632" fmla="*/ 79375 h 479425"/>
                  <a:gd name="connsiteX633" fmla="*/ 44450 w 388938"/>
                  <a:gd name="connsiteY633" fmla="*/ 79375 h 479425"/>
                  <a:gd name="connsiteX634" fmla="*/ 49213 w 388938"/>
                  <a:gd name="connsiteY634" fmla="*/ 80963 h 479425"/>
                  <a:gd name="connsiteX635" fmla="*/ 53975 w 388938"/>
                  <a:gd name="connsiteY635" fmla="*/ 85725 h 479425"/>
                  <a:gd name="connsiteX636" fmla="*/ 53975 w 388938"/>
                  <a:gd name="connsiteY636" fmla="*/ 84138 h 479425"/>
                  <a:gd name="connsiteX637" fmla="*/ 53975 w 388938"/>
                  <a:gd name="connsiteY637" fmla="*/ 80963 h 479425"/>
                  <a:gd name="connsiteX638" fmla="*/ 53975 w 388938"/>
                  <a:gd name="connsiteY638" fmla="*/ 79375 h 479425"/>
                  <a:gd name="connsiteX639" fmla="*/ 57150 w 388938"/>
                  <a:gd name="connsiteY639" fmla="*/ 79375 h 479425"/>
                  <a:gd name="connsiteX640" fmla="*/ 57150 w 388938"/>
                  <a:gd name="connsiteY640" fmla="*/ 76200 h 479425"/>
                  <a:gd name="connsiteX641" fmla="*/ 57150 w 388938"/>
                  <a:gd name="connsiteY641" fmla="*/ 74613 h 479425"/>
                  <a:gd name="connsiteX642" fmla="*/ 57150 w 388938"/>
                  <a:gd name="connsiteY642" fmla="*/ 73025 h 479425"/>
                  <a:gd name="connsiteX643" fmla="*/ 58738 w 388938"/>
                  <a:gd name="connsiteY643" fmla="*/ 73025 h 479425"/>
                  <a:gd name="connsiteX644" fmla="*/ 60325 w 388938"/>
                  <a:gd name="connsiteY644" fmla="*/ 74613 h 479425"/>
                  <a:gd name="connsiteX645" fmla="*/ 63500 w 388938"/>
                  <a:gd name="connsiteY645" fmla="*/ 76200 h 479425"/>
                  <a:gd name="connsiteX646" fmla="*/ 63500 w 388938"/>
                  <a:gd name="connsiteY646" fmla="*/ 79375 h 479425"/>
                  <a:gd name="connsiteX647" fmla="*/ 65088 w 388938"/>
                  <a:gd name="connsiteY647" fmla="*/ 79375 h 479425"/>
                  <a:gd name="connsiteX648" fmla="*/ 68263 w 388938"/>
                  <a:gd name="connsiteY648" fmla="*/ 80963 h 479425"/>
                  <a:gd name="connsiteX649" fmla="*/ 69850 w 388938"/>
                  <a:gd name="connsiteY649" fmla="*/ 84138 h 479425"/>
                  <a:gd name="connsiteX650" fmla="*/ 73025 w 388938"/>
                  <a:gd name="connsiteY650" fmla="*/ 84138 h 479425"/>
                  <a:gd name="connsiteX651" fmla="*/ 74613 w 388938"/>
                  <a:gd name="connsiteY651" fmla="*/ 85725 h 479425"/>
                  <a:gd name="connsiteX652" fmla="*/ 74613 w 388938"/>
                  <a:gd name="connsiteY652" fmla="*/ 87313 h 479425"/>
                  <a:gd name="connsiteX653" fmla="*/ 76200 w 388938"/>
                  <a:gd name="connsiteY653" fmla="*/ 85725 h 479425"/>
                  <a:gd name="connsiteX654" fmla="*/ 76200 w 388938"/>
                  <a:gd name="connsiteY654" fmla="*/ 84138 h 479425"/>
                  <a:gd name="connsiteX655" fmla="*/ 74613 w 388938"/>
                  <a:gd name="connsiteY655" fmla="*/ 84138 h 479425"/>
                  <a:gd name="connsiteX656" fmla="*/ 74613 w 388938"/>
                  <a:gd name="connsiteY656" fmla="*/ 80963 h 479425"/>
                  <a:gd name="connsiteX657" fmla="*/ 76200 w 388938"/>
                  <a:gd name="connsiteY657" fmla="*/ 80963 h 479425"/>
                  <a:gd name="connsiteX658" fmla="*/ 79375 w 388938"/>
                  <a:gd name="connsiteY658" fmla="*/ 85725 h 479425"/>
                  <a:gd name="connsiteX659" fmla="*/ 84138 w 388938"/>
                  <a:gd name="connsiteY659" fmla="*/ 87313 h 479425"/>
                  <a:gd name="connsiteX660" fmla="*/ 90488 w 388938"/>
                  <a:gd name="connsiteY660" fmla="*/ 92075 h 479425"/>
                  <a:gd name="connsiteX661" fmla="*/ 92075 w 388938"/>
                  <a:gd name="connsiteY661" fmla="*/ 92075 h 479425"/>
                  <a:gd name="connsiteX662" fmla="*/ 92075 w 388938"/>
                  <a:gd name="connsiteY662" fmla="*/ 90488 h 479425"/>
                  <a:gd name="connsiteX663" fmla="*/ 90488 w 388938"/>
                  <a:gd name="connsiteY663" fmla="*/ 90488 h 479425"/>
                  <a:gd name="connsiteX664" fmla="*/ 90488 w 388938"/>
                  <a:gd name="connsiteY664" fmla="*/ 87313 h 479425"/>
                  <a:gd name="connsiteX665" fmla="*/ 88900 w 388938"/>
                  <a:gd name="connsiteY665" fmla="*/ 85725 h 479425"/>
                  <a:gd name="connsiteX666" fmla="*/ 85725 w 388938"/>
                  <a:gd name="connsiteY666" fmla="*/ 85725 h 479425"/>
                  <a:gd name="connsiteX667" fmla="*/ 85725 w 388938"/>
                  <a:gd name="connsiteY667" fmla="*/ 84138 h 479425"/>
                  <a:gd name="connsiteX668" fmla="*/ 84138 w 388938"/>
                  <a:gd name="connsiteY668" fmla="*/ 80963 h 479425"/>
                  <a:gd name="connsiteX669" fmla="*/ 80963 w 388938"/>
                  <a:gd name="connsiteY669" fmla="*/ 79375 h 479425"/>
                  <a:gd name="connsiteX670" fmla="*/ 80963 w 388938"/>
                  <a:gd name="connsiteY670" fmla="*/ 76200 h 479425"/>
                  <a:gd name="connsiteX671" fmla="*/ 76200 w 388938"/>
                  <a:gd name="connsiteY671" fmla="*/ 74613 h 479425"/>
                  <a:gd name="connsiteX672" fmla="*/ 74613 w 388938"/>
                  <a:gd name="connsiteY672" fmla="*/ 73025 h 479425"/>
                  <a:gd name="connsiteX673" fmla="*/ 74613 w 388938"/>
                  <a:gd name="connsiteY673" fmla="*/ 69850 h 479425"/>
                  <a:gd name="connsiteX674" fmla="*/ 76200 w 388938"/>
                  <a:gd name="connsiteY674" fmla="*/ 73025 h 479425"/>
                  <a:gd name="connsiteX675" fmla="*/ 80963 w 388938"/>
                  <a:gd name="connsiteY675" fmla="*/ 74613 h 479425"/>
                  <a:gd name="connsiteX676" fmla="*/ 84138 w 388938"/>
                  <a:gd name="connsiteY676" fmla="*/ 76200 h 479425"/>
                  <a:gd name="connsiteX677" fmla="*/ 85725 w 388938"/>
                  <a:gd name="connsiteY677" fmla="*/ 79375 h 479425"/>
                  <a:gd name="connsiteX678" fmla="*/ 88900 w 388938"/>
                  <a:gd name="connsiteY678" fmla="*/ 79375 h 479425"/>
                  <a:gd name="connsiteX679" fmla="*/ 88900 w 388938"/>
                  <a:gd name="connsiteY679" fmla="*/ 80963 h 479425"/>
                  <a:gd name="connsiteX680" fmla="*/ 90488 w 388938"/>
                  <a:gd name="connsiteY680" fmla="*/ 80963 h 479425"/>
                  <a:gd name="connsiteX681" fmla="*/ 90488 w 388938"/>
                  <a:gd name="connsiteY681" fmla="*/ 79375 h 479425"/>
                  <a:gd name="connsiteX682" fmla="*/ 88900 w 388938"/>
                  <a:gd name="connsiteY682" fmla="*/ 79375 h 479425"/>
                  <a:gd name="connsiteX683" fmla="*/ 85725 w 388938"/>
                  <a:gd name="connsiteY683" fmla="*/ 76200 h 479425"/>
                  <a:gd name="connsiteX684" fmla="*/ 88900 w 388938"/>
                  <a:gd name="connsiteY684" fmla="*/ 76200 h 479425"/>
                  <a:gd name="connsiteX685" fmla="*/ 92075 w 388938"/>
                  <a:gd name="connsiteY685" fmla="*/ 79375 h 479425"/>
                  <a:gd name="connsiteX686" fmla="*/ 95250 w 388938"/>
                  <a:gd name="connsiteY686" fmla="*/ 80963 h 479425"/>
                  <a:gd name="connsiteX687" fmla="*/ 96838 w 388938"/>
                  <a:gd name="connsiteY687" fmla="*/ 84138 h 479425"/>
                  <a:gd name="connsiteX688" fmla="*/ 100013 w 388938"/>
                  <a:gd name="connsiteY688" fmla="*/ 84138 h 479425"/>
                  <a:gd name="connsiteX689" fmla="*/ 101600 w 388938"/>
                  <a:gd name="connsiteY689" fmla="*/ 84138 h 479425"/>
                  <a:gd name="connsiteX690" fmla="*/ 104775 w 388938"/>
                  <a:gd name="connsiteY690" fmla="*/ 85725 h 479425"/>
                  <a:gd name="connsiteX691" fmla="*/ 104775 w 388938"/>
                  <a:gd name="connsiteY691" fmla="*/ 87313 h 479425"/>
                  <a:gd name="connsiteX692" fmla="*/ 106363 w 388938"/>
                  <a:gd name="connsiteY692" fmla="*/ 87313 h 479425"/>
                  <a:gd name="connsiteX693" fmla="*/ 107950 w 388938"/>
                  <a:gd name="connsiteY693" fmla="*/ 85725 h 479425"/>
                  <a:gd name="connsiteX694" fmla="*/ 111125 w 388938"/>
                  <a:gd name="connsiteY694" fmla="*/ 87313 h 479425"/>
                  <a:gd name="connsiteX695" fmla="*/ 112713 w 388938"/>
                  <a:gd name="connsiteY695" fmla="*/ 87313 h 479425"/>
                  <a:gd name="connsiteX696" fmla="*/ 112713 w 388938"/>
                  <a:gd name="connsiteY696" fmla="*/ 85725 h 479425"/>
                  <a:gd name="connsiteX697" fmla="*/ 111125 w 388938"/>
                  <a:gd name="connsiteY697" fmla="*/ 85725 h 479425"/>
                  <a:gd name="connsiteX698" fmla="*/ 111125 w 388938"/>
                  <a:gd name="connsiteY698" fmla="*/ 84138 h 479425"/>
                  <a:gd name="connsiteX699" fmla="*/ 112713 w 388938"/>
                  <a:gd name="connsiteY699" fmla="*/ 84138 h 479425"/>
                  <a:gd name="connsiteX700" fmla="*/ 115888 w 388938"/>
                  <a:gd name="connsiteY700" fmla="*/ 84138 h 479425"/>
                  <a:gd name="connsiteX701" fmla="*/ 117475 w 388938"/>
                  <a:gd name="connsiteY701" fmla="*/ 84138 h 479425"/>
                  <a:gd name="connsiteX702" fmla="*/ 117475 w 388938"/>
                  <a:gd name="connsiteY702" fmla="*/ 80963 h 479425"/>
                  <a:gd name="connsiteX703" fmla="*/ 115888 w 388938"/>
                  <a:gd name="connsiteY703" fmla="*/ 80963 h 479425"/>
                  <a:gd name="connsiteX704" fmla="*/ 115888 w 388938"/>
                  <a:gd name="connsiteY704" fmla="*/ 79375 h 479425"/>
                  <a:gd name="connsiteX705" fmla="*/ 112713 w 388938"/>
                  <a:gd name="connsiteY705" fmla="*/ 79375 h 479425"/>
                  <a:gd name="connsiteX706" fmla="*/ 112713 w 388938"/>
                  <a:gd name="connsiteY706" fmla="*/ 76200 h 479425"/>
                  <a:gd name="connsiteX707" fmla="*/ 111125 w 388938"/>
                  <a:gd name="connsiteY707" fmla="*/ 73025 h 479425"/>
                  <a:gd name="connsiteX708" fmla="*/ 107950 w 388938"/>
                  <a:gd name="connsiteY708" fmla="*/ 69850 h 479425"/>
                  <a:gd name="connsiteX709" fmla="*/ 106363 w 388938"/>
                  <a:gd name="connsiteY709" fmla="*/ 68263 h 479425"/>
                  <a:gd name="connsiteX710" fmla="*/ 104775 w 388938"/>
                  <a:gd name="connsiteY710" fmla="*/ 65088 h 479425"/>
                  <a:gd name="connsiteX711" fmla="*/ 106363 w 388938"/>
                  <a:gd name="connsiteY711" fmla="*/ 63500 h 479425"/>
                  <a:gd name="connsiteX712" fmla="*/ 106363 w 388938"/>
                  <a:gd name="connsiteY712" fmla="*/ 60325 h 479425"/>
                  <a:gd name="connsiteX713" fmla="*/ 106363 w 388938"/>
                  <a:gd name="connsiteY713" fmla="*/ 58738 h 479425"/>
                  <a:gd name="connsiteX714" fmla="*/ 104775 w 388938"/>
                  <a:gd name="connsiteY714" fmla="*/ 58738 h 479425"/>
                  <a:gd name="connsiteX715" fmla="*/ 377825 w 388938"/>
                  <a:gd name="connsiteY715" fmla="*/ 0 h 479425"/>
                  <a:gd name="connsiteX716" fmla="*/ 379413 w 388938"/>
                  <a:gd name="connsiteY716" fmla="*/ 0 h 479425"/>
                  <a:gd name="connsiteX717" fmla="*/ 379413 w 388938"/>
                  <a:gd name="connsiteY717" fmla="*/ 1588 h 479425"/>
                  <a:gd name="connsiteX718" fmla="*/ 377825 w 388938"/>
                  <a:gd name="connsiteY718" fmla="*/ 1588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</a:cxnLst>
                <a:rect l="l" t="t" r="r" b="b"/>
                <a:pathLst>
                  <a:path w="388938" h="479425">
                    <a:moveTo>
                      <a:pt x="368300" y="398463"/>
                    </a:moveTo>
                    <a:lnTo>
                      <a:pt x="371475" y="398463"/>
                    </a:lnTo>
                    <a:lnTo>
                      <a:pt x="371475" y="400050"/>
                    </a:lnTo>
                    <a:lnTo>
                      <a:pt x="368300" y="400050"/>
                    </a:lnTo>
                    <a:close/>
                    <a:moveTo>
                      <a:pt x="368300" y="393700"/>
                    </a:moveTo>
                    <a:lnTo>
                      <a:pt x="371475" y="393700"/>
                    </a:lnTo>
                    <a:lnTo>
                      <a:pt x="368300" y="398463"/>
                    </a:lnTo>
                    <a:lnTo>
                      <a:pt x="368300" y="395288"/>
                    </a:lnTo>
                    <a:close/>
                    <a:moveTo>
                      <a:pt x="333376" y="230188"/>
                    </a:moveTo>
                    <a:lnTo>
                      <a:pt x="334963" y="230188"/>
                    </a:lnTo>
                    <a:lnTo>
                      <a:pt x="334169" y="230981"/>
                    </a:lnTo>
                    <a:close/>
                    <a:moveTo>
                      <a:pt x="331788" y="228600"/>
                    </a:moveTo>
                    <a:lnTo>
                      <a:pt x="333376" y="230188"/>
                    </a:lnTo>
                    <a:lnTo>
                      <a:pt x="331788" y="230188"/>
                    </a:lnTo>
                    <a:close/>
                    <a:moveTo>
                      <a:pt x="15875" y="92075"/>
                    </a:moveTo>
                    <a:lnTo>
                      <a:pt x="17463" y="95250"/>
                    </a:lnTo>
                    <a:lnTo>
                      <a:pt x="15875" y="95250"/>
                    </a:lnTo>
                    <a:close/>
                    <a:moveTo>
                      <a:pt x="22225" y="85725"/>
                    </a:moveTo>
                    <a:lnTo>
                      <a:pt x="25400" y="87313"/>
                    </a:lnTo>
                    <a:lnTo>
                      <a:pt x="26988" y="90488"/>
                    </a:lnTo>
                    <a:lnTo>
                      <a:pt x="28575" y="90488"/>
                    </a:lnTo>
                    <a:lnTo>
                      <a:pt x="28575" y="92075"/>
                    </a:lnTo>
                    <a:lnTo>
                      <a:pt x="26988" y="92075"/>
                    </a:lnTo>
                    <a:lnTo>
                      <a:pt x="25400" y="90488"/>
                    </a:lnTo>
                    <a:close/>
                    <a:moveTo>
                      <a:pt x="0" y="80963"/>
                    </a:moveTo>
                    <a:lnTo>
                      <a:pt x="1588" y="84138"/>
                    </a:lnTo>
                    <a:lnTo>
                      <a:pt x="0" y="84138"/>
                    </a:lnTo>
                    <a:close/>
                    <a:moveTo>
                      <a:pt x="15875" y="73025"/>
                    </a:moveTo>
                    <a:lnTo>
                      <a:pt x="17463" y="73025"/>
                    </a:lnTo>
                    <a:lnTo>
                      <a:pt x="20638" y="74613"/>
                    </a:lnTo>
                    <a:lnTo>
                      <a:pt x="22225" y="76200"/>
                    </a:lnTo>
                    <a:lnTo>
                      <a:pt x="25400" y="79375"/>
                    </a:lnTo>
                    <a:lnTo>
                      <a:pt x="22225" y="79375"/>
                    </a:lnTo>
                    <a:lnTo>
                      <a:pt x="20638" y="79375"/>
                    </a:lnTo>
                    <a:lnTo>
                      <a:pt x="17463" y="79375"/>
                    </a:lnTo>
                    <a:lnTo>
                      <a:pt x="17463" y="80963"/>
                    </a:lnTo>
                    <a:lnTo>
                      <a:pt x="15875" y="80963"/>
                    </a:lnTo>
                    <a:lnTo>
                      <a:pt x="14288" y="79375"/>
                    </a:lnTo>
                    <a:lnTo>
                      <a:pt x="14288" y="76200"/>
                    </a:lnTo>
                    <a:lnTo>
                      <a:pt x="11113" y="76200"/>
                    </a:lnTo>
                    <a:lnTo>
                      <a:pt x="11113" y="74613"/>
                    </a:lnTo>
                    <a:lnTo>
                      <a:pt x="14288" y="74613"/>
                    </a:lnTo>
                    <a:lnTo>
                      <a:pt x="15875" y="76200"/>
                    </a:lnTo>
                    <a:lnTo>
                      <a:pt x="15875" y="74613"/>
                    </a:lnTo>
                    <a:close/>
                    <a:moveTo>
                      <a:pt x="52388" y="65088"/>
                    </a:moveTo>
                    <a:lnTo>
                      <a:pt x="53975" y="65088"/>
                    </a:lnTo>
                    <a:lnTo>
                      <a:pt x="53975" y="73025"/>
                    </a:lnTo>
                    <a:lnTo>
                      <a:pt x="52388" y="69850"/>
                    </a:lnTo>
                    <a:lnTo>
                      <a:pt x="49213" y="68263"/>
                    </a:lnTo>
                    <a:lnTo>
                      <a:pt x="52388" y="68263"/>
                    </a:lnTo>
                    <a:close/>
                    <a:moveTo>
                      <a:pt x="11113" y="65088"/>
                    </a:moveTo>
                    <a:lnTo>
                      <a:pt x="14288" y="68263"/>
                    </a:lnTo>
                    <a:lnTo>
                      <a:pt x="14288" y="69850"/>
                    </a:lnTo>
                    <a:lnTo>
                      <a:pt x="15875" y="73025"/>
                    </a:lnTo>
                    <a:lnTo>
                      <a:pt x="14288" y="73025"/>
                    </a:lnTo>
                    <a:lnTo>
                      <a:pt x="11113" y="69850"/>
                    </a:lnTo>
                    <a:lnTo>
                      <a:pt x="9525" y="69850"/>
                    </a:lnTo>
                    <a:lnTo>
                      <a:pt x="6350" y="68263"/>
                    </a:lnTo>
                    <a:lnTo>
                      <a:pt x="9525" y="68263"/>
                    </a:lnTo>
                    <a:lnTo>
                      <a:pt x="11113" y="68263"/>
                    </a:lnTo>
                    <a:close/>
                    <a:moveTo>
                      <a:pt x="68263" y="63500"/>
                    </a:moveTo>
                    <a:lnTo>
                      <a:pt x="69850" y="63500"/>
                    </a:lnTo>
                    <a:lnTo>
                      <a:pt x="73025" y="63500"/>
                    </a:lnTo>
                    <a:lnTo>
                      <a:pt x="73025" y="65088"/>
                    </a:lnTo>
                    <a:lnTo>
                      <a:pt x="74613" y="65088"/>
                    </a:lnTo>
                    <a:lnTo>
                      <a:pt x="74613" y="68263"/>
                    </a:lnTo>
                    <a:lnTo>
                      <a:pt x="74613" y="69850"/>
                    </a:lnTo>
                    <a:close/>
                    <a:moveTo>
                      <a:pt x="9525" y="63500"/>
                    </a:moveTo>
                    <a:lnTo>
                      <a:pt x="11113" y="65088"/>
                    </a:lnTo>
                    <a:lnTo>
                      <a:pt x="9525" y="65088"/>
                    </a:lnTo>
                    <a:close/>
                    <a:moveTo>
                      <a:pt x="106363" y="57150"/>
                    </a:moveTo>
                    <a:lnTo>
                      <a:pt x="107950" y="58738"/>
                    </a:lnTo>
                    <a:lnTo>
                      <a:pt x="111125" y="58738"/>
                    </a:lnTo>
                    <a:lnTo>
                      <a:pt x="112713" y="60325"/>
                    </a:lnTo>
                    <a:lnTo>
                      <a:pt x="112713" y="63500"/>
                    </a:lnTo>
                    <a:lnTo>
                      <a:pt x="112713" y="65088"/>
                    </a:lnTo>
                    <a:lnTo>
                      <a:pt x="115888" y="65088"/>
                    </a:lnTo>
                    <a:lnTo>
                      <a:pt x="115888" y="68263"/>
                    </a:lnTo>
                    <a:lnTo>
                      <a:pt x="117475" y="68263"/>
                    </a:lnTo>
                    <a:lnTo>
                      <a:pt x="119063" y="68263"/>
                    </a:lnTo>
                    <a:lnTo>
                      <a:pt x="117475" y="65088"/>
                    </a:lnTo>
                    <a:lnTo>
                      <a:pt x="117475" y="63500"/>
                    </a:lnTo>
                    <a:lnTo>
                      <a:pt x="115888" y="58738"/>
                    </a:lnTo>
                    <a:lnTo>
                      <a:pt x="117475" y="60325"/>
                    </a:lnTo>
                    <a:lnTo>
                      <a:pt x="119063" y="60325"/>
                    </a:lnTo>
                    <a:lnTo>
                      <a:pt x="122238" y="60325"/>
                    </a:lnTo>
                    <a:lnTo>
                      <a:pt x="123825" y="60325"/>
                    </a:lnTo>
                    <a:lnTo>
                      <a:pt x="127000" y="63500"/>
                    </a:lnTo>
                    <a:lnTo>
                      <a:pt x="127000" y="65088"/>
                    </a:lnTo>
                    <a:lnTo>
                      <a:pt x="128588" y="65088"/>
                    </a:lnTo>
                    <a:lnTo>
                      <a:pt x="128588" y="68263"/>
                    </a:lnTo>
                    <a:lnTo>
                      <a:pt x="131763" y="68263"/>
                    </a:lnTo>
                    <a:lnTo>
                      <a:pt x="133350" y="69850"/>
                    </a:lnTo>
                    <a:lnTo>
                      <a:pt x="133350" y="68263"/>
                    </a:lnTo>
                    <a:lnTo>
                      <a:pt x="131763" y="65088"/>
                    </a:lnTo>
                    <a:lnTo>
                      <a:pt x="133350" y="65088"/>
                    </a:lnTo>
                    <a:lnTo>
                      <a:pt x="134938" y="68263"/>
                    </a:lnTo>
                    <a:lnTo>
                      <a:pt x="138113" y="69850"/>
                    </a:lnTo>
                    <a:lnTo>
                      <a:pt x="134938" y="69850"/>
                    </a:lnTo>
                    <a:lnTo>
                      <a:pt x="134938" y="73025"/>
                    </a:lnTo>
                    <a:lnTo>
                      <a:pt x="138113" y="73025"/>
                    </a:lnTo>
                    <a:lnTo>
                      <a:pt x="139700" y="73025"/>
                    </a:lnTo>
                    <a:lnTo>
                      <a:pt x="142875" y="73025"/>
                    </a:lnTo>
                    <a:lnTo>
                      <a:pt x="147638" y="76200"/>
                    </a:lnTo>
                    <a:lnTo>
                      <a:pt x="149225" y="79375"/>
                    </a:lnTo>
                    <a:lnTo>
                      <a:pt x="150813" y="79375"/>
                    </a:lnTo>
                    <a:lnTo>
                      <a:pt x="153988" y="80963"/>
                    </a:lnTo>
                    <a:lnTo>
                      <a:pt x="155575" y="85725"/>
                    </a:lnTo>
                    <a:lnTo>
                      <a:pt x="158750" y="87313"/>
                    </a:lnTo>
                    <a:lnTo>
                      <a:pt x="160338" y="87313"/>
                    </a:lnTo>
                    <a:lnTo>
                      <a:pt x="163513" y="90488"/>
                    </a:lnTo>
                    <a:lnTo>
                      <a:pt x="165100" y="90488"/>
                    </a:lnTo>
                    <a:lnTo>
                      <a:pt x="166688" y="92075"/>
                    </a:lnTo>
                    <a:lnTo>
                      <a:pt x="169863" y="92075"/>
                    </a:lnTo>
                    <a:lnTo>
                      <a:pt x="171450" y="96838"/>
                    </a:lnTo>
                    <a:lnTo>
                      <a:pt x="174625" y="101600"/>
                    </a:lnTo>
                    <a:lnTo>
                      <a:pt x="176213" y="101600"/>
                    </a:lnTo>
                    <a:lnTo>
                      <a:pt x="179388" y="103188"/>
                    </a:lnTo>
                    <a:lnTo>
                      <a:pt x="179388" y="106363"/>
                    </a:lnTo>
                    <a:lnTo>
                      <a:pt x="180975" y="106363"/>
                    </a:lnTo>
                    <a:lnTo>
                      <a:pt x="180975" y="107950"/>
                    </a:lnTo>
                    <a:lnTo>
                      <a:pt x="182563" y="107950"/>
                    </a:lnTo>
                    <a:lnTo>
                      <a:pt x="182563" y="111125"/>
                    </a:lnTo>
                    <a:lnTo>
                      <a:pt x="185738" y="111125"/>
                    </a:lnTo>
                    <a:lnTo>
                      <a:pt x="185738" y="107950"/>
                    </a:lnTo>
                    <a:lnTo>
                      <a:pt x="187325" y="107950"/>
                    </a:lnTo>
                    <a:lnTo>
                      <a:pt x="190500" y="107950"/>
                    </a:lnTo>
                    <a:lnTo>
                      <a:pt x="190500" y="111125"/>
                    </a:lnTo>
                    <a:lnTo>
                      <a:pt x="193675" y="112713"/>
                    </a:lnTo>
                    <a:lnTo>
                      <a:pt x="193675" y="115888"/>
                    </a:lnTo>
                    <a:lnTo>
                      <a:pt x="196850" y="115888"/>
                    </a:lnTo>
                    <a:lnTo>
                      <a:pt x="196850" y="117475"/>
                    </a:lnTo>
                    <a:lnTo>
                      <a:pt x="198438" y="119063"/>
                    </a:lnTo>
                    <a:lnTo>
                      <a:pt x="201613" y="122238"/>
                    </a:lnTo>
                    <a:lnTo>
                      <a:pt x="203200" y="122238"/>
                    </a:lnTo>
                    <a:lnTo>
                      <a:pt x="203200" y="123825"/>
                    </a:lnTo>
                    <a:lnTo>
                      <a:pt x="206375" y="127000"/>
                    </a:lnTo>
                    <a:lnTo>
                      <a:pt x="207963" y="127000"/>
                    </a:lnTo>
                    <a:lnTo>
                      <a:pt x="209550" y="128588"/>
                    </a:lnTo>
                    <a:lnTo>
                      <a:pt x="212725" y="131763"/>
                    </a:lnTo>
                    <a:lnTo>
                      <a:pt x="214313" y="133350"/>
                    </a:lnTo>
                    <a:lnTo>
                      <a:pt x="214313" y="134938"/>
                    </a:lnTo>
                    <a:lnTo>
                      <a:pt x="217488" y="138113"/>
                    </a:lnTo>
                    <a:lnTo>
                      <a:pt x="219075" y="138113"/>
                    </a:lnTo>
                    <a:lnTo>
                      <a:pt x="219075" y="139700"/>
                    </a:lnTo>
                    <a:lnTo>
                      <a:pt x="222250" y="142875"/>
                    </a:lnTo>
                    <a:lnTo>
                      <a:pt x="223838" y="144463"/>
                    </a:lnTo>
                    <a:lnTo>
                      <a:pt x="225425" y="147638"/>
                    </a:lnTo>
                    <a:lnTo>
                      <a:pt x="228600" y="149225"/>
                    </a:lnTo>
                    <a:lnTo>
                      <a:pt x="230188" y="150813"/>
                    </a:lnTo>
                    <a:lnTo>
                      <a:pt x="234950" y="153988"/>
                    </a:lnTo>
                    <a:lnTo>
                      <a:pt x="238125" y="155575"/>
                    </a:lnTo>
                    <a:lnTo>
                      <a:pt x="239713" y="158750"/>
                    </a:lnTo>
                    <a:lnTo>
                      <a:pt x="244475" y="161925"/>
                    </a:lnTo>
                    <a:lnTo>
                      <a:pt x="250825" y="169863"/>
                    </a:lnTo>
                    <a:lnTo>
                      <a:pt x="254000" y="171450"/>
                    </a:lnTo>
                    <a:lnTo>
                      <a:pt x="255588" y="171450"/>
                    </a:lnTo>
                    <a:lnTo>
                      <a:pt x="257175" y="174625"/>
                    </a:lnTo>
                    <a:lnTo>
                      <a:pt x="257175" y="176213"/>
                    </a:lnTo>
                    <a:lnTo>
                      <a:pt x="257175" y="177800"/>
                    </a:lnTo>
                    <a:lnTo>
                      <a:pt x="260350" y="177800"/>
                    </a:lnTo>
                    <a:lnTo>
                      <a:pt x="265113" y="180975"/>
                    </a:lnTo>
                    <a:lnTo>
                      <a:pt x="269875" y="180975"/>
                    </a:lnTo>
                    <a:lnTo>
                      <a:pt x="271463" y="182563"/>
                    </a:lnTo>
                    <a:lnTo>
                      <a:pt x="277813" y="187325"/>
                    </a:lnTo>
                    <a:lnTo>
                      <a:pt x="280988" y="190500"/>
                    </a:lnTo>
                    <a:lnTo>
                      <a:pt x="282575" y="192088"/>
                    </a:lnTo>
                    <a:lnTo>
                      <a:pt x="282575" y="193675"/>
                    </a:lnTo>
                    <a:lnTo>
                      <a:pt x="284163" y="196850"/>
                    </a:lnTo>
                    <a:lnTo>
                      <a:pt x="288925" y="201613"/>
                    </a:lnTo>
                    <a:lnTo>
                      <a:pt x="292100" y="203200"/>
                    </a:lnTo>
                    <a:lnTo>
                      <a:pt x="293688" y="206375"/>
                    </a:lnTo>
                    <a:lnTo>
                      <a:pt x="296863" y="207963"/>
                    </a:lnTo>
                    <a:lnTo>
                      <a:pt x="298450" y="209550"/>
                    </a:lnTo>
                    <a:lnTo>
                      <a:pt x="300038" y="212725"/>
                    </a:lnTo>
                    <a:lnTo>
                      <a:pt x="303213" y="214313"/>
                    </a:lnTo>
                    <a:lnTo>
                      <a:pt x="304800" y="217488"/>
                    </a:lnTo>
                    <a:lnTo>
                      <a:pt x="307975" y="219075"/>
                    </a:lnTo>
                    <a:lnTo>
                      <a:pt x="309563" y="219075"/>
                    </a:lnTo>
                    <a:lnTo>
                      <a:pt x="312738" y="219075"/>
                    </a:lnTo>
                    <a:lnTo>
                      <a:pt x="314325" y="222250"/>
                    </a:lnTo>
                    <a:lnTo>
                      <a:pt x="315913" y="223838"/>
                    </a:lnTo>
                    <a:lnTo>
                      <a:pt x="319088" y="223838"/>
                    </a:lnTo>
                    <a:lnTo>
                      <a:pt x="320675" y="223838"/>
                    </a:lnTo>
                    <a:lnTo>
                      <a:pt x="323850" y="223838"/>
                    </a:lnTo>
                    <a:lnTo>
                      <a:pt x="323850" y="225425"/>
                    </a:lnTo>
                    <a:lnTo>
                      <a:pt x="325438" y="225425"/>
                    </a:lnTo>
                    <a:lnTo>
                      <a:pt x="325438" y="228600"/>
                    </a:lnTo>
                    <a:lnTo>
                      <a:pt x="325438" y="230188"/>
                    </a:lnTo>
                    <a:lnTo>
                      <a:pt x="328613" y="230188"/>
                    </a:lnTo>
                    <a:lnTo>
                      <a:pt x="330200" y="233363"/>
                    </a:lnTo>
                    <a:lnTo>
                      <a:pt x="331788" y="233363"/>
                    </a:lnTo>
                    <a:lnTo>
                      <a:pt x="334169" y="230981"/>
                    </a:lnTo>
                    <a:lnTo>
                      <a:pt x="344488" y="241300"/>
                    </a:lnTo>
                    <a:lnTo>
                      <a:pt x="347663" y="249238"/>
                    </a:lnTo>
                    <a:lnTo>
                      <a:pt x="352425" y="255588"/>
                    </a:lnTo>
                    <a:lnTo>
                      <a:pt x="355600" y="260350"/>
                    </a:lnTo>
                    <a:lnTo>
                      <a:pt x="357188" y="265113"/>
                    </a:lnTo>
                    <a:lnTo>
                      <a:pt x="358775" y="266700"/>
                    </a:lnTo>
                    <a:lnTo>
                      <a:pt x="361950" y="268288"/>
                    </a:lnTo>
                    <a:lnTo>
                      <a:pt x="361950" y="271463"/>
                    </a:lnTo>
                    <a:lnTo>
                      <a:pt x="363538" y="273050"/>
                    </a:lnTo>
                    <a:lnTo>
                      <a:pt x="366713" y="276225"/>
                    </a:lnTo>
                    <a:lnTo>
                      <a:pt x="368300" y="280988"/>
                    </a:lnTo>
                    <a:lnTo>
                      <a:pt x="371475" y="284163"/>
                    </a:lnTo>
                    <a:lnTo>
                      <a:pt x="373063" y="287338"/>
                    </a:lnTo>
                    <a:lnTo>
                      <a:pt x="374650" y="287338"/>
                    </a:lnTo>
                    <a:lnTo>
                      <a:pt x="374650" y="288925"/>
                    </a:lnTo>
                    <a:lnTo>
                      <a:pt x="374650" y="292100"/>
                    </a:lnTo>
                    <a:lnTo>
                      <a:pt x="374650" y="293688"/>
                    </a:lnTo>
                    <a:lnTo>
                      <a:pt x="377826" y="296863"/>
                    </a:lnTo>
                    <a:lnTo>
                      <a:pt x="377826" y="300038"/>
                    </a:lnTo>
                    <a:lnTo>
                      <a:pt x="379413" y="303213"/>
                    </a:lnTo>
                    <a:lnTo>
                      <a:pt x="379413" y="304800"/>
                    </a:lnTo>
                    <a:lnTo>
                      <a:pt x="382588" y="307975"/>
                    </a:lnTo>
                    <a:lnTo>
                      <a:pt x="382588" y="309563"/>
                    </a:lnTo>
                    <a:lnTo>
                      <a:pt x="384176" y="309563"/>
                    </a:lnTo>
                    <a:lnTo>
                      <a:pt x="387350" y="309563"/>
                    </a:lnTo>
                    <a:lnTo>
                      <a:pt x="387350" y="311150"/>
                    </a:lnTo>
                    <a:lnTo>
                      <a:pt x="387350" y="314325"/>
                    </a:lnTo>
                    <a:lnTo>
                      <a:pt x="387350" y="315913"/>
                    </a:lnTo>
                    <a:lnTo>
                      <a:pt x="387350" y="320675"/>
                    </a:lnTo>
                    <a:lnTo>
                      <a:pt x="387350" y="323850"/>
                    </a:lnTo>
                    <a:lnTo>
                      <a:pt x="388938" y="325438"/>
                    </a:lnTo>
                    <a:lnTo>
                      <a:pt x="388938" y="327025"/>
                    </a:lnTo>
                    <a:lnTo>
                      <a:pt x="388938" y="330200"/>
                    </a:lnTo>
                    <a:lnTo>
                      <a:pt x="387350" y="330200"/>
                    </a:lnTo>
                    <a:lnTo>
                      <a:pt x="384176" y="330200"/>
                    </a:lnTo>
                    <a:lnTo>
                      <a:pt x="382588" y="330200"/>
                    </a:lnTo>
                    <a:lnTo>
                      <a:pt x="379413" y="330200"/>
                    </a:lnTo>
                    <a:lnTo>
                      <a:pt x="379413" y="331788"/>
                    </a:lnTo>
                    <a:lnTo>
                      <a:pt x="382588" y="334963"/>
                    </a:lnTo>
                    <a:lnTo>
                      <a:pt x="382588" y="336550"/>
                    </a:lnTo>
                    <a:lnTo>
                      <a:pt x="382588" y="339725"/>
                    </a:lnTo>
                    <a:lnTo>
                      <a:pt x="382588" y="342900"/>
                    </a:lnTo>
                    <a:lnTo>
                      <a:pt x="384176" y="346075"/>
                    </a:lnTo>
                    <a:lnTo>
                      <a:pt x="387350" y="346075"/>
                    </a:lnTo>
                    <a:lnTo>
                      <a:pt x="388938" y="347663"/>
                    </a:lnTo>
                    <a:lnTo>
                      <a:pt x="388938" y="352425"/>
                    </a:lnTo>
                    <a:lnTo>
                      <a:pt x="388938" y="357188"/>
                    </a:lnTo>
                    <a:lnTo>
                      <a:pt x="388938" y="358775"/>
                    </a:lnTo>
                    <a:lnTo>
                      <a:pt x="387350" y="361950"/>
                    </a:lnTo>
                    <a:lnTo>
                      <a:pt x="387350" y="363538"/>
                    </a:lnTo>
                    <a:lnTo>
                      <a:pt x="384176" y="366713"/>
                    </a:lnTo>
                    <a:lnTo>
                      <a:pt x="384176" y="368300"/>
                    </a:lnTo>
                    <a:lnTo>
                      <a:pt x="382588" y="373063"/>
                    </a:lnTo>
                    <a:lnTo>
                      <a:pt x="382588" y="374650"/>
                    </a:lnTo>
                    <a:lnTo>
                      <a:pt x="382588" y="377825"/>
                    </a:lnTo>
                    <a:lnTo>
                      <a:pt x="382588" y="379413"/>
                    </a:lnTo>
                    <a:lnTo>
                      <a:pt x="379413" y="379413"/>
                    </a:lnTo>
                    <a:lnTo>
                      <a:pt x="379413" y="382588"/>
                    </a:lnTo>
                    <a:lnTo>
                      <a:pt x="377826" y="382588"/>
                    </a:lnTo>
                    <a:lnTo>
                      <a:pt x="374650" y="384175"/>
                    </a:lnTo>
                    <a:lnTo>
                      <a:pt x="374650" y="385763"/>
                    </a:lnTo>
                    <a:lnTo>
                      <a:pt x="374650" y="388938"/>
                    </a:lnTo>
                    <a:lnTo>
                      <a:pt x="374650" y="390525"/>
                    </a:lnTo>
                    <a:lnTo>
                      <a:pt x="373063" y="390525"/>
                    </a:lnTo>
                    <a:lnTo>
                      <a:pt x="371475" y="393700"/>
                    </a:lnTo>
                    <a:lnTo>
                      <a:pt x="371475" y="390525"/>
                    </a:lnTo>
                    <a:lnTo>
                      <a:pt x="371475" y="388938"/>
                    </a:lnTo>
                    <a:lnTo>
                      <a:pt x="371475" y="385763"/>
                    </a:lnTo>
                    <a:lnTo>
                      <a:pt x="371475" y="384175"/>
                    </a:lnTo>
                    <a:lnTo>
                      <a:pt x="371475" y="382588"/>
                    </a:lnTo>
                    <a:lnTo>
                      <a:pt x="371475" y="382588"/>
                    </a:lnTo>
                    <a:lnTo>
                      <a:pt x="368300" y="382588"/>
                    </a:lnTo>
                    <a:lnTo>
                      <a:pt x="366713" y="384175"/>
                    </a:lnTo>
                    <a:lnTo>
                      <a:pt x="366713" y="385763"/>
                    </a:lnTo>
                    <a:lnTo>
                      <a:pt x="363538" y="385763"/>
                    </a:lnTo>
                    <a:lnTo>
                      <a:pt x="363538" y="388938"/>
                    </a:lnTo>
                    <a:lnTo>
                      <a:pt x="361950" y="388938"/>
                    </a:lnTo>
                    <a:lnTo>
                      <a:pt x="361950" y="390525"/>
                    </a:lnTo>
                    <a:lnTo>
                      <a:pt x="361950" y="393700"/>
                    </a:lnTo>
                    <a:lnTo>
                      <a:pt x="358775" y="395288"/>
                    </a:lnTo>
                    <a:lnTo>
                      <a:pt x="358775" y="398463"/>
                    </a:lnTo>
                    <a:lnTo>
                      <a:pt x="358775" y="400050"/>
                    </a:lnTo>
                    <a:lnTo>
                      <a:pt x="357188" y="401638"/>
                    </a:lnTo>
                    <a:lnTo>
                      <a:pt x="357188" y="404813"/>
                    </a:lnTo>
                    <a:lnTo>
                      <a:pt x="355600" y="406400"/>
                    </a:lnTo>
                    <a:lnTo>
                      <a:pt x="357188" y="406400"/>
                    </a:lnTo>
                    <a:lnTo>
                      <a:pt x="357188" y="409575"/>
                    </a:lnTo>
                    <a:lnTo>
                      <a:pt x="357188" y="411163"/>
                    </a:lnTo>
                    <a:lnTo>
                      <a:pt x="357188" y="414338"/>
                    </a:lnTo>
                    <a:lnTo>
                      <a:pt x="355600" y="414338"/>
                    </a:lnTo>
                    <a:lnTo>
                      <a:pt x="352425" y="415925"/>
                    </a:lnTo>
                    <a:lnTo>
                      <a:pt x="352425" y="417513"/>
                    </a:lnTo>
                    <a:lnTo>
                      <a:pt x="350838" y="417513"/>
                    </a:lnTo>
                    <a:lnTo>
                      <a:pt x="350838" y="420688"/>
                    </a:lnTo>
                    <a:lnTo>
                      <a:pt x="347663" y="417513"/>
                    </a:lnTo>
                    <a:lnTo>
                      <a:pt x="350838" y="415925"/>
                    </a:lnTo>
                    <a:lnTo>
                      <a:pt x="352425" y="414338"/>
                    </a:lnTo>
                    <a:lnTo>
                      <a:pt x="352425" y="411163"/>
                    </a:lnTo>
                    <a:lnTo>
                      <a:pt x="352425" y="409575"/>
                    </a:lnTo>
                    <a:lnTo>
                      <a:pt x="355600" y="409575"/>
                    </a:lnTo>
                    <a:lnTo>
                      <a:pt x="352425" y="406400"/>
                    </a:lnTo>
                    <a:lnTo>
                      <a:pt x="350838" y="406400"/>
                    </a:lnTo>
                    <a:lnTo>
                      <a:pt x="350838" y="409575"/>
                    </a:lnTo>
                    <a:lnTo>
                      <a:pt x="350838" y="411163"/>
                    </a:lnTo>
                    <a:lnTo>
                      <a:pt x="347663" y="411163"/>
                    </a:lnTo>
                    <a:lnTo>
                      <a:pt x="346075" y="414338"/>
                    </a:lnTo>
                    <a:lnTo>
                      <a:pt x="346075" y="415925"/>
                    </a:lnTo>
                    <a:lnTo>
                      <a:pt x="346075" y="417513"/>
                    </a:lnTo>
                    <a:lnTo>
                      <a:pt x="344488" y="422275"/>
                    </a:lnTo>
                    <a:lnTo>
                      <a:pt x="341313" y="427038"/>
                    </a:lnTo>
                    <a:lnTo>
                      <a:pt x="341313" y="430213"/>
                    </a:lnTo>
                    <a:lnTo>
                      <a:pt x="339725" y="430213"/>
                    </a:lnTo>
                    <a:lnTo>
                      <a:pt x="339725" y="427038"/>
                    </a:lnTo>
                    <a:lnTo>
                      <a:pt x="339725" y="425450"/>
                    </a:lnTo>
                    <a:lnTo>
                      <a:pt x="336550" y="425450"/>
                    </a:lnTo>
                    <a:lnTo>
                      <a:pt x="334963" y="425450"/>
                    </a:lnTo>
                    <a:lnTo>
                      <a:pt x="331788" y="427038"/>
                    </a:lnTo>
                    <a:lnTo>
                      <a:pt x="331788" y="430213"/>
                    </a:lnTo>
                    <a:lnTo>
                      <a:pt x="331788" y="431800"/>
                    </a:lnTo>
                    <a:lnTo>
                      <a:pt x="330200" y="433388"/>
                    </a:lnTo>
                    <a:lnTo>
                      <a:pt x="330200" y="436563"/>
                    </a:lnTo>
                    <a:lnTo>
                      <a:pt x="328613" y="436563"/>
                    </a:lnTo>
                    <a:lnTo>
                      <a:pt x="325438" y="436563"/>
                    </a:lnTo>
                    <a:lnTo>
                      <a:pt x="325438" y="438150"/>
                    </a:lnTo>
                    <a:lnTo>
                      <a:pt x="325438" y="441325"/>
                    </a:lnTo>
                    <a:lnTo>
                      <a:pt x="323850" y="441325"/>
                    </a:lnTo>
                    <a:lnTo>
                      <a:pt x="323850" y="442913"/>
                    </a:lnTo>
                    <a:lnTo>
                      <a:pt x="320675" y="446088"/>
                    </a:lnTo>
                    <a:lnTo>
                      <a:pt x="320675" y="447675"/>
                    </a:lnTo>
                    <a:lnTo>
                      <a:pt x="320675" y="449263"/>
                    </a:lnTo>
                    <a:lnTo>
                      <a:pt x="320675" y="452438"/>
                    </a:lnTo>
                    <a:lnTo>
                      <a:pt x="319088" y="454025"/>
                    </a:lnTo>
                    <a:lnTo>
                      <a:pt x="315913" y="457200"/>
                    </a:lnTo>
                    <a:lnTo>
                      <a:pt x="315913" y="458788"/>
                    </a:lnTo>
                    <a:lnTo>
                      <a:pt x="315913" y="460375"/>
                    </a:lnTo>
                    <a:lnTo>
                      <a:pt x="314325" y="460375"/>
                    </a:lnTo>
                    <a:lnTo>
                      <a:pt x="309563" y="460375"/>
                    </a:lnTo>
                    <a:lnTo>
                      <a:pt x="309563" y="463550"/>
                    </a:lnTo>
                    <a:lnTo>
                      <a:pt x="307975" y="463550"/>
                    </a:lnTo>
                    <a:lnTo>
                      <a:pt x="307975" y="465138"/>
                    </a:lnTo>
                    <a:lnTo>
                      <a:pt x="304800" y="468313"/>
                    </a:lnTo>
                    <a:lnTo>
                      <a:pt x="303213" y="469900"/>
                    </a:lnTo>
                    <a:lnTo>
                      <a:pt x="300038" y="474663"/>
                    </a:lnTo>
                    <a:lnTo>
                      <a:pt x="300038" y="469900"/>
                    </a:lnTo>
                    <a:lnTo>
                      <a:pt x="298450" y="469900"/>
                    </a:lnTo>
                    <a:lnTo>
                      <a:pt x="296863" y="469900"/>
                    </a:lnTo>
                    <a:lnTo>
                      <a:pt x="296863" y="473075"/>
                    </a:lnTo>
                    <a:lnTo>
                      <a:pt x="293688" y="474663"/>
                    </a:lnTo>
                    <a:lnTo>
                      <a:pt x="293688" y="473075"/>
                    </a:lnTo>
                    <a:lnTo>
                      <a:pt x="293688" y="469900"/>
                    </a:lnTo>
                    <a:lnTo>
                      <a:pt x="292100" y="469900"/>
                    </a:lnTo>
                    <a:lnTo>
                      <a:pt x="288925" y="473075"/>
                    </a:lnTo>
                    <a:lnTo>
                      <a:pt x="288925" y="474663"/>
                    </a:lnTo>
                    <a:lnTo>
                      <a:pt x="287338" y="476250"/>
                    </a:lnTo>
                    <a:lnTo>
                      <a:pt x="284163" y="479425"/>
                    </a:lnTo>
                    <a:lnTo>
                      <a:pt x="284163" y="476250"/>
                    </a:lnTo>
                    <a:lnTo>
                      <a:pt x="284163" y="474663"/>
                    </a:lnTo>
                    <a:lnTo>
                      <a:pt x="282575" y="474663"/>
                    </a:lnTo>
                    <a:lnTo>
                      <a:pt x="282575" y="473075"/>
                    </a:lnTo>
                    <a:lnTo>
                      <a:pt x="282575" y="469900"/>
                    </a:lnTo>
                    <a:lnTo>
                      <a:pt x="282575" y="468313"/>
                    </a:lnTo>
                    <a:lnTo>
                      <a:pt x="280988" y="465138"/>
                    </a:lnTo>
                    <a:lnTo>
                      <a:pt x="277813" y="465138"/>
                    </a:lnTo>
                    <a:lnTo>
                      <a:pt x="277813" y="468313"/>
                    </a:lnTo>
                    <a:lnTo>
                      <a:pt x="277813" y="469900"/>
                    </a:lnTo>
                    <a:lnTo>
                      <a:pt x="276225" y="473075"/>
                    </a:lnTo>
                    <a:lnTo>
                      <a:pt x="276225" y="474663"/>
                    </a:lnTo>
                    <a:lnTo>
                      <a:pt x="273050" y="474663"/>
                    </a:lnTo>
                    <a:lnTo>
                      <a:pt x="273050" y="476250"/>
                    </a:lnTo>
                    <a:lnTo>
                      <a:pt x="271463" y="476250"/>
                    </a:lnTo>
                    <a:lnTo>
                      <a:pt x="271463" y="474663"/>
                    </a:lnTo>
                    <a:lnTo>
                      <a:pt x="271463" y="473075"/>
                    </a:lnTo>
                    <a:lnTo>
                      <a:pt x="269875" y="473075"/>
                    </a:lnTo>
                    <a:lnTo>
                      <a:pt x="266700" y="474663"/>
                    </a:lnTo>
                    <a:lnTo>
                      <a:pt x="266700" y="473075"/>
                    </a:lnTo>
                    <a:lnTo>
                      <a:pt x="261938" y="474663"/>
                    </a:lnTo>
                    <a:lnTo>
                      <a:pt x="261938" y="473075"/>
                    </a:lnTo>
                    <a:lnTo>
                      <a:pt x="261938" y="469900"/>
                    </a:lnTo>
                    <a:lnTo>
                      <a:pt x="261938" y="465138"/>
                    </a:lnTo>
                    <a:lnTo>
                      <a:pt x="261938" y="463550"/>
                    </a:lnTo>
                    <a:lnTo>
                      <a:pt x="260350" y="463550"/>
                    </a:lnTo>
                    <a:lnTo>
                      <a:pt x="260350" y="465138"/>
                    </a:lnTo>
                    <a:lnTo>
                      <a:pt x="257175" y="468313"/>
                    </a:lnTo>
                    <a:lnTo>
                      <a:pt x="255588" y="465138"/>
                    </a:lnTo>
                    <a:lnTo>
                      <a:pt x="255588" y="463550"/>
                    </a:lnTo>
                    <a:lnTo>
                      <a:pt x="255588" y="460375"/>
                    </a:lnTo>
                    <a:lnTo>
                      <a:pt x="254000" y="460375"/>
                    </a:lnTo>
                    <a:lnTo>
                      <a:pt x="254000" y="458788"/>
                    </a:lnTo>
                    <a:lnTo>
                      <a:pt x="254000" y="457200"/>
                    </a:lnTo>
                    <a:lnTo>
                      <a:pt x="250825" y="457200"/>
                    </a:lnTo>
                    <a:lnTo>
                      <a:pt x="250825" y="452438"/>
                    </a:lnTo>
                    <a:lnTo>
                      <a:pt x="249238" y="449263"/>
                    </a:lnTo>
                    <a:lnTo>
                      <a:pt x="249238" y="441325"/>
                    </a:lnTo>
                    <a:lnTo>
                      <a:pt x="244475" y="433388"/>
                    </a:lnTo>
                    <a:lnTo>
                      <a:pt x="239713" y="425450"/>
                    </a:lnTo>
                    <a:lnTo>
                      <a:pt x="234950" y="417513"/>
                    </a:lnTo>
                    <a:lnTo>
                      <a:pt x="230188" y="409575"/>
                    </a:lnTo>
                    <a:lnTo>
                      <a:pt x="228600" y="406400"/>
                    </a:lnTo>
                    <a:lnTo>
                      <a:pt x="230188" y="406400"/>
                    </a:lnTo>
                    <a:lnTo>
                      <a:pt x="230188" y="404813"/>
                    </a:lnTo>
                    <a:lnTo>
                      <a:pt x="233363" y="404813"/>
                    </a:lnTo>
                    <a:lnTo>
                      <a:pt x="234950" y="404813"/>
                    </a:lnTo>
                    <a:lnTo>
                      <a:pt x="234950" y="401638"/>
                    </a:lnTo>
                    <a:lnTo>
                      <a:pt x="233363" y="401638"/>
                    </a:lnTo>
                    <a:lnTo>
                      <a:pt x="230188" y="398463"/>
                    </a:lnTo>
                    <a:lnTo>
                      <a:pt x="228600" y="398463"/>
                    </a:lnTo>
                    <a:lnTo>
                      <a:pt x="228600" y="395288"/>
                    </a:lnTo>
                    <a:lnTo>
                      <a:pt x="228600" y="393700"/>
                    </a:lnTo>
                    <a:lnTo>
                      <a:pt x="225425" y="393700"/>
                    </a:lnTo>
                    <a:lnTo>
                      <a:pt x="225425" y="390525"/>
                    </a:lnTo>
                    <a:lnTo>
                      <a:pt x="225425" y="388938"/>
                    </a:lnTo>
                    <a:lnTo>
                      <a:pt x="223838" y="388938"/>
                    </a:lnTo>
                    <a:lnTo>
                      <a:pt x="222250" y="382588"/>
                    </a:lnTo>
                    <a:lnTo>
                      <a:pt x="219075" y="379413"/>
                    </a:lnTo>
                    <a:lnTo>
                      <a:pt x="217488" y="374650"/>
                    </a:lnTo>
                    <a:lnTo>
                      <a:pt x="214313" y="373063"/>
                    </a:lnTo>
                    <a:lnTo>
                      <a:pt x="214313" y="371475"/>
                    </a:lnTo>
                    <a:lnTo>
                      <a:pt x="212725" y="371475"/>
                    </a:lnTo>
                    <a:lnTo>
                      <a:pt x="212725" y="368300"/>
                    </a:lnTo>
                    <a:lnTo>
                      <a:pt x="212725" y="366713"/>
                    </a:lnTo>
                    <a:lnTo>
                      <a:pt x="209550" y="363538"/>
                    </a:lnTo>
                    <a:lnTo>
                      <a:pt x="207963" y="361950"/>
                    </a:lnTo>
                    <a:lnTo>
                      <a:pt x="206375" y="357188"/>
                    </a:lnTo>
                    <a:lnTo>
                      <a:pt x="203200" y="352425"/>
                    </a:lnTo>
                    <a:lnTo>
                      <a:pt x="201613" y="350838"/>
                    </a:lnTo>
                    <a:lnTo>
                      <a:pt x="198438" y="347663"/>
                    </a:lnTo>
                    <a:lnTo>
                      <a:pt x="196850" y="346075"/>
                    </a:lnTo>
                    <a:lnTo>
                      <a:pt x="193675" y="342900"/>
                    </a:lnTo>
                    <a:lnTo>
                      <a:pt x="193675" y="341313"/>
                    </a:lnTo>
                    <a:lnTo>
                      <a:pt x="193675" y="339725"/>
                    </a:lnTo>
                    <a:lnTo>
                      <a:pt x="193675" y="334963"/>
                    </a:lnTo>
                    <a:lnTo>
                      <a:pt x="192088" y="331788"/>
                    </a:lnTo>
                    <a:lnTo>
                      <a:pt x="192088" y="330200"/>
                    </a:lnTo>
                    <a:lnTo>
                      <a:pt x="190500" y="327025"/>
                    </a:lnTo>
                    <a:lnTo>
                      <a:pt x="190500" y="325438"/>
                    </a:lnTo>
                    <a:lnTo>
                      <a:pt x="187325" y="325438"/>
                    </a:lnTo>
                    <a:lnTo>
                      <a:pt x="187325" y="323850"/>
                    </a:lnTo>
                    <a:lnTo>
                      <a:pt x="185738" y="323850"/>
                    </a:lnTo>
                    <a:lnTo>
                      <a:pt x="185738" y="320675"/>
                    </a:lnTo>
                    <a:lnTo>
                      <a:pt x="182563" y="320675"/>
                    </a:lnTo>
                    <a:lnTo>
                      <a:pt x="182563" y="319088"/>
                    </a:lnTo>
                    <a:lnTo>
                      <a:pt x="179388" y="311150"/>
                    </a:lnTo>
                    <a:lnTo>
                      <a:pt x="171450" y="304800"/>
                    </a:lnTo>
                    <a:lnTo>
                      <a:pt x="166688" y="298450"/>
                    </a:lnTo>
                    <a:lnTo>
                      <a:pt x="163513" y="288925"/>
                    </a:lnTo>
                    <a:lnTo>
                      <a:pt x="160338" y="288925"/>
                    </a:lnTo>
                    <a:lnTo>
                      <a:pt x="160338" y="287338"/>
                    </a:lnTo>
                    <a:lnTo>
                      <a:pt x="158750" y="287338"/>
                    </a:lnTo>
                    <a:lnTo>
                      <a:pt x="155575" y="282575"/>
                    </a:lnTo>
                    <a:lnTo>
                      <a:pt x="153988" y="280988"/>
                    </a:lnTo>
                    <a:lnTo>
                      <a:pt x="149225" y="273050"/>
                    </a:lnTo>
                    <a:lnTo>
                      <a:pt x="147638" y="268288"/>
                    </a:lnTo>
                    <a:lnTo>
                      <a:pt x="144463" y="266700"/>
                    </a:lnTo>
                    <a:lnTo>
                      <a:pt x="142875" y="261938"/>
                    </a:lnTo>
                    <a:lnTo>
                      <a:pt x="139700" y="260350"/>
                    </a:lnTo>
                    <a:lnTo>
                      <a:pt x="134938" y="257175"/>
                    </a:lnTo>
                    <a:lnTo>
                      <a:pt x="133350" y="252413"/>
                    </a:lnTo>
                    <a:lnTo>
                      <a:pt x="131763" y="250825"/>
                    </a:lnTo>
                    <a:lnTo>
                      <a:pt x="128588" y="249238"/>
                    </a:lnTo>
                    <a:lnTo>
                      <a:pt x="128588" y="246063"/>
                    </a:lnTo>
                    <a:lnTo>
                      <a:pt x="131763" y="249238"/>
                    </a:lnTo>
                    <a:lnTo>
                      <a:pt x="131763" y="246063"/>
                    </a:lnTo>
                    <a:lnTo>
                      <a:pt x="131763" y="244475"/>
                    </a:lnTo>
                    <a:lnTo>
                      <a:pt x="128588" y="241300"/>
                    </a:lnTo>
                    <a:lnTo>
                      <a:pt x="127000" y="241300"/>
                    </a:lnTo>
                    <a:lnTo>
                      <a:pt x="127000" y="239713"/>
                    </a:lnTo>
                    <a:lnTo>
                      <a:pt x="123825" y="236538"/>
                    </a:lnTo>
                    <a:lnTo>
                      <a:pt x="123825" y="234950"/>
                    </a:lnTo>
                    <a:lnTo>
                      <a:pt x="115888" y="223838"/>
                    </a:lnTo>
                    <a:lnTo>
                      <a:pt x="115888" y="222250"/>
                    </a:lnTo>
                    <a:lnTo>
                      <a:pt x="112713" y="222250"/>
                    </a:lnTo>
                    <a:lnTo>
                      <a:pt x="112713" y="219075"/>
                    </a:lnTo>
                    <a:lnTo>
                      <a:pt x="111125" y="219075"/>
                    </a:lnTo>
                    <a:lnTo>
                      <a:pt x="107950" y="219075"/>
                    </a:lnTo>
                    <a:lnTo>
                      <a:pt x="106363" y="217488"/>
                    </a:lnTo>
                    <a:lnTo>
                      <a:pt x="106363" y="214313"/>
                    </a:lnTo>
                    <a:lnTo>
                      <a:pt x="106363" y="212725"/>
                    </a:lnTo>
                    <a:lnTo>
                      <a:pt x="104775" y="212725"/>
                    </a:lnTo>
                    <a:lnTo>
                      <a:pt x="101600" y="209550"/>
                    </a:lnTo>
                    <a:lnTo>
                      <a:pt x="101600" y="207963"/>
                    </a:lnTo>
                    <a:lnTo>
                      <a:pt x="100013" y="207963"/>
                    </a:lnTo>
                    <a:lnTo>
                      <a:pt x="100013" y="206375"/>
                    </a:lnTo>
                    <a:lnTo>
                      <a:pt x="90488" y="192088"/>
                    </a:lnTo>
                    <a:lnTo>
                      <a:pt x="85725" y="187325"/>
                    </a:lnTo>
                    <a:lnTo>
                      <a:pt x="80963" y="180975"/>
                    </a:lnTo>
                    <a:lnTo>
                      <a:pt x="79375" y="180975"/>
                    </a:lnTo>
                    <a:lnTo>
                      <a:pt x="79375" y="177800"/>
                    </a:lnTo>
                    <a:lnTo>
                      <a:pt x="76200" y="177800"/>
                    </a:lnTo>
                    <a:lnTo>
                      <a:pt x="76200" y="174625"/>
                    </a:lnTo>
                    <a:lnTo>
                      <a:pt x="73025" y="169863"/>
                    </a:lnTo>
                    <a:lnTo>
                      <a:pt x="68263" y="165100"/>
                    </a:lnTo>
                    <a:lnTo>
                      <a:pt x="63500" y="160338"/>
                    </a:lnTo>
                    <a:lnTo>
                      <a:pt x="58738" y="155575"/>
                    </a:lnTo>
                    <a:lnTo>
                      <a:pt x="58738" y="153988"/>
                    </a:lnTo>
                    <a:lnTo>
                      <a:pt x="57150" y="153988"/>
                    </a:lnTo>
                    <a:lnTo>
                      <a:pt x="57150" y="150813"/>
                    </a:lnTo>
                    <a:lnTo>
                      <a:pt x="53975" y="150813"/>
                    </a:lnTo>
                    <a:lnTo>
                      <a:pt x="53975" y="149225"/>
                    </a:lnTo>
                    <a:lnTo>
                      <a:pt x="52388" y="147638"/>
                    </a:lnTo>
                    <a:lnTo>
                      <a:pt x="52388" y="144463"/>
                    </a:lnTo>
                    <a:lnTo>
                      <a:pt x="49213" y="142875"/>
                    </a:lnTo>
                    <a:lnTo>
                      <a:pt x="47625" y="139700"/>
                    </a:lnTo>
                    <a:lnTo>
                      <a:pt x="47625" y="138113"/>
                    </a:lnTo>
                    <a:lnTo>
                      <a:pt x="44450" y="134938"/>
                    </a:lnTo>
                    <a:lnTo>
                      <a:pt x="42863" y="134938"/>
                    </a:lnTo>
                    <a:lnTo>
                      <a:pt x="41275" y="133350"/>
                    </a:lnTo>
                    <a:lnTo>
                      <a:pt x="41275" y="131763"/>
                    </a:lnTo>
                    <a:lnTo>
                      <a:pt x="36513" y="128588"/>
                    </a:lnTo>
                    <a:lnTo>
                      <a:pt x="33338" y="127000"/>
                    </a:lnTo>
                    <a:lnTo>
                      <a:pt x="31750" y="123825"/>
                    </a:lnTo>
                    <a:lnTo>
                      <a:pt x="26988" y="123825"/>
                    </a:lnTo>
                    <a:lnTo>
                      <a:pt x="26988" y="122238"/>
                    </a:lnTo>
                    <a:lnTo>
                      <a:pt x="25400" y="119063"/>
                    </a:lnTo>
                    <a:lnTo>
                      <a:pt x="25400" y="117475"/>
                    </a:lnTo>
                    <a:lnTo>
                      <a:pt x="25400" y="115888"/>
                    </a:lnTo>
                    <a:lnTo>
                      <a:pt x="25400" y="112713"/>
                    </a:lnTo>
                    <a:lnTo>
                      <a:pt x="22225" y="112713"/>
                    </a:lnTo>
                    <a:lnTo>
                      <a:pt x="20638" y="112713"/>
                    </a:lnTo>
                    <a:lnTo>
                      <a:pt x="20638" y="111125"/>
                    </a:lnTo>
                    <a:lnTo>
                      <a:pt x="17463" y="111125"/>
                    </a:lnTo>
                    <a:lnTo>
                      <a:pt x="17463" y="107950"/>
                    </a:lnTo>
                    <a:lnTo>
                      <a:pt x="17463" y="106363"/>
                    </a:lnTo>
                    <a:lnTo>
                      <a:pt x="15875" y="106363"/>
                    </a:lnTo>
                    <a:lnTo>
                      <a:pt x="15875" y="103188"/>
                    </a:lnTo>
                    <a:lnTo>
                      <a:pt x="14288" y="103188"/>
                    </a:lnTo>
                    <a:lnTo>
                      <a:pt x="11113" y="100013"/>
                    </a:lnTo>
                    <a:lnTo>
                      <a:pt x="11113" y="96838"/>
                    </a:lnTo>
                    <a:lnTo>
                      <a:pt x="11113" y="95250"/>
                    </a:lnTo>
                    <a:lnTo>
                      <a:pt x="11113" y="92075"/>
                    </a:lnTo>
                    <a:lnTo>
                      <a:pt x="9525" y="90488"/>
                    </a:lnTo>
                    <a:lnTo>
                      <a:pt x="6350" y="90488"/>
                    </a:lnTo>
                    <a:lnTo>
                      <a:pt x="6350" y="87313"/>
                    </a:lnTo>
                    <a:lnTo>
                      <a:pt x="4763" y="87313"/>
                    </a:lnTo>
                    <a:lnTo>
                      <a:pt x="4763" y="85725"/>
                    </a:lnTo>
                    <a:lnTo>
                      <a:pt x="1588" y="85725"/>
                    </a:lnTo>
                    <a:lnTo>
                      <a:pt x="1588" y="84138"/>
                    </a:lnTo>
                    <a:lnTo>
                      <a:pt x="4763" y="84138"/>
                    </a:lnTo>
                    <a:lnTo>
                      <a:pt x="6350" y="84138"/>
                    </a:lnTo>
                    <a:lnTo>
                      <a:pt x="9525" y="85725"/>
                    </a:lnTo>
                    <a:lnTo>
                      <a:pt x="9525" y="87313"/>
                    </a:lnTo>
                    <a:lnTo>
                      <a:pt x="11113" y="90488"/>
                    </a:lnTo>
                    <a:lnTo>
                      <a:pt x="15875" y="92075"/>
                    </a:lnTo>
                    <a:lnTo>
                      <a:pt x="14288" y="92075"/>
                    </a:lnTo>
                    <a:lnTo>
                      <a:pt x="14288" y="95250"/>
                    </a:lnTo>
                    <a:lnTo>
                      <a:pt x="14288" y="96838"/>
                    </a:lnTo>
                    <a:lnTo>
                      <a:pt x="14288" y="100013"/>
                    </a:lnTo>
                    <a:lnTo>
                      <a:pt x="15875" y="100013"/>
                    </a:lnTo>
                    <a:lnTo>
                      <a:pt x="15875" y="96838"/>
                    </a:lnTo>
                    <a:lnTo>
                      <a:pt x="17463" y="96838"/>
                    </a:lnTo>
                    <a:lnTo>
                      <a:pt x="20638" y="100013"/>
                    </a:lnTo>
                    <a:lnTo>
                      <a:pt x="22225" y="100013"/>
                    </a:lnTo>
                    <a:lnTo>
                      <a:pt x="22225" y="101600"/>
                    </a:lnTo>
                    <a:lnTo>
                      <a:pt x="25400" y="103188"/>
                    </a:lnTo>
                    <a:lnTo>
                      <a:pt x="26988" y="106363"/>
                    </a:lnTo>
                    <a:lnTo>
                      <a:pt x="28575" y="107950"/>
                    </a:lnTo>
                    <a:lnTo>
                      <a:pt x="31750" y="107950"/>
                    </a:lnTo>
                    <a:lnTo>
                      <a:pt x="33338" y="111125"/>
                    </a:lnTo>
                    <a:lnTo>
                      <a:pt x="33338" y="112713"/>
                    </a:lnTo>
                    <a:lnTo>
                      <a:pt x="36513" y="112713"/>
                    </a:lnTo>
                    <a:lnTo>
                      <a:pt x="38100" y="112713"/>
                    </a:lnTo>
                    <a:lnTo>
                      <a:pt x="38100" y="111125"/>
                    </a:lnTo>
                    <a:lnTo>
                      <a:pt x="36513" y="111125"/>
                    </a:lnTo>
                    <a:lnTo>
                      <a:pt x="33338" y="107950"/>
                    </a:lnTo>
                    <a:lnTo>
                      <a:pt x="33338" y="106363"/>
                    </a:lnTo>
                    <a:lnTo>
                      <a:pt x="33338" y="103188"/>
                    </a:lnTo>
                    <a:lnTo>
                      <a:pt x="33338" y="101600"/>
                    </a:lnTo>
                    <a:lnTo>
                      <a:pt x="36513" y="101600"/>
                    </a:lnTo>
                    <a:lnTo>
                      <a:pt x="36513" y="100013"/>
                    </a:lnTo>
                    <a:lnTo>
                      <a:pt x="33338" y="96838"/>
                    </a:lnTo>
                    <a:lnTo>
                      <a:pt x="31750" y="96838"/>
                    </a:lnTo>
                    <a:lnTo>
                      <a:pt x="28575" y="96838"/>
                    </a:lnTo>
                    <a:lnTo>
                      <a:pt x="28575" y="95250"/>
                    </a:lnTo>
                    <a:lnTo>
                      <a:pt x="31750" y="95250"/>
                    </a:lnTo>
                    <a:lnTo>
                      <a:pt x="33338" y="95250"/>
                    </a:lnTo>
                    <a:lnTo>
                      <a:pt x="31750" y="92075"/>
                    </a:lnTo>
                    <a:lnTo>
                      <a:pt x="33338" y="92075"/>
                    </a:lnTo>
                    <a:lnTo>
                      <a:pt x="36513" y="92075"/>
                    </a:lnTo>
                    <a:lnTo>
                      <a:pt x="36513" y="95250"/>
                    </a:lnTo>
                    <a:lnTo>
                      <a:pt x="38100" y="96838"/>
                    </a:lnTo>
                    <a:lnTo>
                      <a:pt x="41275" y="100013"/>
                    </a:lnTo>
                    <a:lnTo>
                      <a:pt x="42863" y="101600"/>
                    </a:lnTo>
                    <a:lnTo>
                      <a:pt x="44450" y="101600"/>
                    </a:lnTo>
                    <a:lnTo>
                      <a:pt x="47625" y="103188"/>
                    </a:lnTo>
                    <a:lnTo>
                      <a:pt x="47625" y="101600"/>
                    </a:lnTo>
                    <a:lnTo>
                      <a:pt x="47625" y="100013"/>
                    </a:lnTo>
                    <a:lnTo>
                      <a:pt x="47625" y="96838"/>
                    </a:lnTo>
                    <a:lnTo>
                      <a:pt x="44450" y="96838"/>
                    </a:lnTo>
                    <a:lnTo>
                      <a:pt x="44450" y="95250"/>
                    </a:lnTo>
                    <a:lnTo>
                      <a:pt x="42863" y="92075"/>
                    </a:lnTo>
                    <a:lnTo>
                      <a:pt x="41275" y="92075"/>
                    </a:lnTo>
                    <a:lnTo>
                      <a:pt x="41275" y="90488"/>
                    </a:lnTo>
                    <a:lnTo>
                      <a:pt x="38100" y="87313"/>
                    </a:lnTo>
                    <a:lnTo>
                      <a:pt x="36513" y="87313"/>
                    </a:lnTo>
                    <a:lnTo>
                      <a:pt x="33338" y="90488"/>
                    </a:lnTo>
                    <a:lnTo>
                      <a:pt x="31750" y="90488"/>
                    </a:lnTo>
                    <a:lnTo>
                      <a:pt x="28575" y="90488"/>
                    </a:lnTo>
                    <a:lnTo>
                      <a:pt x="28575" y="87313"/>
                    </a:lnTo>
                    <a:lnTo>
                      <a:pt x="33338" y="87313"/>
                    </a:lnTo>
                    <a:lnTo>
                      <a:pt x="31750" y="85725"/>
                    </a:lnTo>
                    <a:lnTo>
                      <a:pt x="31750" y="84138"/>
                    </a:lnTo>
                    <a:lnTo>
                      <a:pt x="31750" y="80963"/>
                    </a:lnTo>
                    <a:lnTo>
                      <a:pt x="28575" y="80963"/>
                    </a:lnTo>
                    <a:lnTo>
                      <a:pt x="26988" y="80963"/>
                    </a:lnTo>
                    <a:lnTo>
                      <a:pt x="25400" y="79375"/>
                    </a:lnTo>
                    <a:lnTo>
                      <a:pt x="26988" y="79375"/>
                    </a:lnTo>
                    <a:lnTo>
                      <a:pt x="26988" y="76200"/>
                    </a:lnTo>
                    <a:lnTo>
                      <a:pt x="26988" y="74613"/>
                    </a:lnTo>
                    <a:lnTo>
                      <a:pt x="25400" y="73025"/>
                    </a:lnTo>
                    <a:lnTo>
                      <a:pt x="22225" y="69850"/>
                    </a:lnTo>
                    <a:lnTo>
                      <a:pt x="20638" y="69850"/>
                    </a:lnTo>
                    <a:lnTo>
                      <a:pt x="17463" y="68263"/>
                    </a:lnTo>
                    <a:lnTo>
                      <a:pt x="15875" y="65088"/>
                    </a:lnTo>
                    <a:lnTo>
                      <a:pt x="14288" y="65088"/>
                    </a:lnTo>
                    <a:lnTo>
                      <a:pt x="14288" y="63500"/>
                    </a:lnTo>
                    <a:lnTo>
                      <a:pt x="17463" y="63500"/>
                    </a:lnTo>
                    <a:lnTo>
                      <a:pt x="20638" y="63500"/>
                    </a:lnTo>
                    <a:lnTo>
                      <a:pt x="22225" y="65088"/>
                    </a:lnTo>
                    <a:lnTo>
                      <a:pt x="25400" y="69850"/>
                    </a:lnTo>
                    <a:lnTo>
                      <a:pt x="26988" y="69850"/>
                    </a:lnTo>
                    <a:lnTo>
                      <a:pt x="28575" y="73025"/>
                    </a:lnTo>
                    <a:lnTo>
                      <a:pt x="31750" y="73025"/>
                    </a:lnTo>
                    <a:lnTo>
                      <a:pt x="33338" y="73025"/>
                    </a:lnTo>
                    <a:lnTo>
                      <a:pt x="31750" y="74613"/>
                    </a:lnTo>
                    <a:lnTo>
                      <a:pt x="31750" y="76200"/>
                    </a:lnTo>
                    <a:lnTo>
                      <a:pt x="33338" y="76200"/>
                    </a:lnTo>
                    <a:lnTo>
                      <a:pt x="36513" y="76200"/>
                    </a:lnTo>
                    <a:lnTo>
                      <a:pt x="38100" y="76200"/>
                    </a:lnTo>
                    <a:lnTo>
                      <a:pt x="38100" y="74613"/>
                    </a:lnTo>
                    <a:lnTo>
                      <a:pt x="38100" y="73025"/>
                    </a:lnTo>
                    <a:lnTo>
                      <a:pt x="41275" y="73025"/>
                    </a:lnTo>
                    <a:lnTo>
                      <a:pt x="41275" y="74613"/>
                    </a:lnTo>
                    <a:lnTo>
                      <a:pt x="41275" y="76200"/>
                    </a:lnTo>
                    <a:lnTo>
                      <a:pt x="41275" y="79375"/>
                    </a:lnTo>
                    <a:lnTo>
                      <a:pt x="41275" y="80963"/>
                    </a:lnTo>
                    <a:lnTo>
                      <a:pt x="42863" y="80963"/>
                    </a:lnTo>
                    <a:lnTo>
                      <a:pt x="42863" y="84138"/>
                    </a:lnTo>
                    <a:lnTo>
                      <a:pt x="44450" y="84138"/>
                    </a:lnTo>
                    <a:lnTo>
                      <a:pt x="44450" y="80963"/>
                    </a:lnTo>
                    <a:lnTo>
                      <a:pt x="42863" y="80963"/>
                    </a:lnTo>
                    <a:lnTo>
                      <a:pt x="42863" y="79375"/>
                    </a:lnTo>
                    <a:lnTo>
                      <a:pt x="44450" y="79375"/>
                    </a:lnTo>
                    <a:lnTo>
                      <a:pt x="49213" y="80963"/>
                    </a:lnTo>
                    <a:lnTo>
                      <a:pt x="53975" y="85725"/>
                    </a:lnTo>
                    <a:lnTo>
                      <a:pt x="53975" y="84138"/>
                    </a:lnTo>
                    <a:lnTo>
                      <a:pt x="53975" y="80963"/>
                    </a:lnTo>
                    <a:lnTo>
                      <a:pt x="53975" y="79375"/>
                    </a:lnTo>
                    <a:lnTo>
                      <a:pt x="57150" y="79375"/>
                    </a:lnTo>
                    <a:lnTo>
                      <a:pt x="57150" y="76200"/>
                    </a:lnTo>
                    <a:lnTo>
                      <a:pt x="57150" y="74613"/>
                    </a:lnTo>
                    <a:lnTo>
                      <a:pt x="57150" y="73025"/>
                    </a:lnTo>
                    <a:lnTo>
                      <a:pt x="58738" y="73025"/>
                    </a:lnTo>
                    <a:lnTo>
                      <a:pt x="60325" y="74613"/>
                    </a:lnTo>
                    <a:lnTo>
                      <a:pt x="63500" y="76200"/>
                    </a:lnTo>
                    <a:lnTo>
                      <a:pt x="63500" y="79375"/>
                    </a:lnTo>
                    <a:lnTo>
                      <a:pt x="65088" y="79375"/>
                    </a:lnTo>
                    <a:lnTo>
                      <a:pt x="68263" y="80963"/>
                    </a:lnTo>
                    <a:lnTo>
                      <a:pt x="69850" y="84138"/>
                    </a:lnTo>
                    <a:lnTo>
                      <a:pt x="73025" y="84138"/>
                    </a:lnTo>
                    <a:lnTo>
                      <a:pt x="74613" y="85725"/>
                    </a:lnTo>
                    <a:lnTo>
                      <a:pt x="74613" y="87313"/>
                    </a:lnTo>
                    <a:lnTo>
                      <a:pt x="76200" y="85725"/>
                    </a:lnTo>
                    <a:lnTo>
                      <a:pt x="76200" y="84138"/>
                    </a:lnTo>
                    <a:lnTo>
                      <a:pt x="74613" y="84138"/>
                    </a:lnTo>
                    <a:lnTo>
                      <a:pt x="74613" y="80963"/>
                    </a:lnTo>
                    <a:lnTo>
                      <a:pt x="76200" y="80963"/>
                    </a:lnTo>
                    <a:lnTo>
                      <a:pt x="79375" y="85725"/>
                    </a:lnTo>
                    <a:lnTo>
                      <a:pt x="84138" y="87313"/>
                    </a:lnTo>
                    <a:lnTo>
                      <a:pt x="90488" y="92075"/>
                    </a:lnTo>
                    <a:lnTo>
                      <a:pt x="92075" y="92075"/>
                    </a:lnTo>
                    <a:lnTo>
                      <a:pt x="92075" y="90488"/>
                    </a:lnTo>
                    <a:lnTo>
                      <a:pt x="90488" y="90488"/>
                    </a:lnTo>
                    <a:lnTo>
                      <a:pt x="90488" y="87313"/>
                    </a:lnTo>
                    <a:lnTo>
                      <a:pt x="88900" y="85725"/>
                    </a:lnTo>
                    <a:lnTo>
                      <a:pt x="85725" y="85725"/>
                    </a:lnTo>
                    <a:lnTo>
                      <a:pt x="85725" y="84138"/>
                    </a:lnTo>
                    <a:lnTo>
                      <a:pt x="84138" y="80963"/>
                    </a:lnTo>
                    <a:lnTo>
                      <a:pt x="80963" y="79375"/>
                    </a:lnTo>
                    <a:lnTo>
                      <a:pt x="80963" y="76200"/>
                    </a:lnTo>
                    <a:lnTo>
                      <a:pt x="76200" y="74613"/>
                    </a:lnTo>
                    <a:lnTo>
                      <a:pt x="74613" y="73025"/>
                    </a:lnTo>
                    <a:lnTo>
                      <a:pt x="74613" y="69850"/>
                    </a:lnTo>
                    <a:lnTo>
                      <a:pt x="76200" y="73025"/>
                    </a:lnTo>
                    <a:lnTo>
                      <a:pt x="80963" y="74613"/>
                    </a:lnTo>
                    <a:lnTo>
                      <a:pt x="84138" y="76200"/>
                    </a:lnTo>
                    <a:lnTo>
                      <a:pt x="85725" y="79375"/>
                    </a:lnTo>
                    <a:lnTo>
                      <a:pt x="88900" y="79375"/>
                    </a:lnTo>
                    <a:lnTo>
                      <a:pt x="88900" y="80963"/>
                    </a:lnTo>
                    <a:lnTo>
                      <a:pt x="90488" y="80963"/>
                    </a:lnTo>
                    <a:lnTo>
                      <a:pt x="90488" y="79375"/>
                    </a:lnTo>
                    <a:lnTo>
                      <a:pt x="88900" y="79375"/>
                    </a:lnTo>
                    <a:lnTo>
                      <a:pt x="85725" y="76200"/>
                    </a:lnTo>
                    <a:lnTo>
                      <a:pt x="88900" y="76200"/>
                    </a:lnTo>
                    <a:lnTo>
                      <a:pt x="92075" y="79375"/>
                    </a:lnTo>
                    <a:lnTo>
                      <a:pt x="95250" y="80963"/>
                    </a:lnTo>
                    <a:lnTo>
                      <a:pt x="96838" y="84138"/>
                    </a:lnTo>
                    <a:lnTo>
                      <a:pt x="100013" y="84138"/>
                    </a:lnTo>
                    <a:lnTo>
                      <a:pt x="101600" y="84138"/>
                    </a:lnTo>
                    <a:lnTo>
                      <a:pt x="104775" y="85725"/>
                    </a:lnTo>
                    <a:lnTo>
                      <a:pt x="104775" y="87313"/>
                    </a:lnTo>
                    <a:lnTo>
                      <a:pt x="106363" y="87313"/>
                    </a:lnTo>
                    <a:lnTo>
                      <a:pt x="107950" y="85725"/>
                    </a:lnTo>
                    <a:lnTo>
                      <a:pt x="111125" y="87313"/>
                    </a:lnTo>
                    <a:lnTo>
                      <a:pt x="112713" y="87313"/>
                    </a:lnTo>
                    <a:lnTo>
                      <a:pt x="112713" y="85725"/>
                    </a:lnTo>
                    <a:lnTo>
                      <a:pt x="111125" y="85725"/>
                    </a:lnTo>
                    <a:lnTo>
                      <a:pt x="111125" y="84138"/>
                    </a:lnTo>
                    <a:lnTo>
                      <a:pt x="112713" y="84138"/>
                    </a:lnTo>
                    <a:lnTo>
                      <a:pt x="115888" y="84138"/>
                    </a:lnTo>
                    <a:lnTo>
                      <a:pt x="117475" y="84138"/>
                    </a:lnTo>
                    <a:lnTo>
                      <a:pt x="117475" y="80963"/>
                    </a:lnTo>
                    <a:lnTo>
                      <a:pt x="115888" y="80963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2713" y="76200"/>
                    </a:lnTo>
                    <a:lnTo>
                      <a:pt x="111125" y="73025"/>
                    </a:lnTo>
                    <a:lnTo>
                      <a:pt x="107950" y="69850"/>
                    </a:lnTo>
                    <a:lnTo>
                      <a:pt x="106363" y="68263"/>
                    </a:lnTo>
                    <a:lnTo>
                      <a:pt x="104775" y="65088"/>
                    </a:lnTo>
                    <a:lnTo>
                      <a:pt x="106363" y="63500"/>
                    </a:lnTo>
                    <a:lnTo>
                      <a:pt x="106363" y="60325"/>
                    </a:lnTo>
                    <a:lnTo>
                      <a:pt x="106363" y="58738"/>
                    </a:lnTo>
                    <a:lnTo>
                      <a:pt x="104775" y="58738"/>
                    </a:lnTo>
                    <a:close/>
                    <a:moveTo>
                      <a:pt x="377825" y="0"/>
                    </a:moveTo>
                    <a:lnTo>
                      <a:pt x="379413" y="0"/>
                    </a:lnTo>
                    <a:lnTo>
                      <a:pt x="379413" y="1588"/>
                    </a:lnTo>
                    <a:lnTo>
                      <a:pt x="377825" y="15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9" name="文本框 508">
              <a:extLst>
                <a:ext uri="{FF2B5EF4-FFF2-40B4-BE49-F238E27FC236}">
                  <a16:creationId xmlns:a16="http://schemas.microsoft.com/office/drawing/2014/main" id="{902C2CDB-FB8B-9414-FB11-2D02C6E1CBEB}"/>
                </a:ext>
              </a:extLst>
            </p:cNvPr>
            <p:cNvSpPr txBox="1"/>
            <p:nvPr/>
          </p:nvSpPr>
          <p:spPr>
            <a:xfrm>
              <a:off x="5810048" y="561942"/>
              <a:ext cx="8963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rgbClr val="CE0000"/>
                  </a:solidFill>
                  <a:latin typeface="微米有行" pitchFamily="2" charset="-128"/>
                  <a:ea typeface="微米有行" pitchFamily="2" charset="-128"/>
                </a:rPr>
                <a:t>2024</a:t>
              </a:r>
              <a:endParaRPr lang="zh-CN" altLang="en-US" sz="2400" dirty="0">
                <a:solidFill>
                  <a:srgbClr val="CE0000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54790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33F1BA8D-351D-A57B-7247-4071F3412156}"/>
              </a:ext>
            </a:extLst>
          </p:cNvPr>
          <p:cNvGrpSpPr/>
          <p:nvPr/>
        </p:nvGrpSpPr>
        <p:grpSpPr>
          <a:xfrm>
            <a:off x="814543" y="1872936"/>
            <a:ext cx="3715397" cy="816522"/>
            <a:chOff x="814543" y="1872936"/>
            <a:chExt cx="3715397" cy="816522"/>
          </a:xfrm>
        </p:grpSpPr>
        <p:grpSp>
          <p:nvGrpSpPr>
            <p:cNvPr id="99" name="图形"/>
            <p:cNvGrpSpPr/>
            <p:nvPr/>
          </p:nvGrpSpPr>
          <p:grpSpPr>
            <a:xfrm flipH="1">
              <a:off x="3891130" y="1923415"/>
              <a:ext cx="638810" cy="638810"/>
              <a:chOff x="13193" y="3351"/>
              <a:chExt cx="1006" cy="1006"/>
            </a:xfrm>
          </p:grpSpPr>
          <p:sp>
            <p:nvSpPr>
              <p:cNvPr id="100" name="图形"/>
              <p:cNvSpPr>
                <a:spLocks noChangeAspect="1"/>
              </p:cNvSpPr>
              <p:nvPr/>
            </p:nvSpPr>
            <p:spPr>
              <a:xfrm>
                <a:off x="13193" y="3351"/>
                <a:ext cx="1006" cy="1006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>
                  <a:solidFill>
                    <a:schemeClr val="lt1"/>
                  </a:solidFill>
                  <a:sym typeface="+mn-lt"/>
                </a:endParaRPr>
              </a:p>
            </p:txBody>
          </p:sp>
          <p:grpSp>
            <p:nvGrpSpPr>
              <p:cNvPr id="101" name="Group 24"/>
              <p:cNvGrpSpPr/>
              <p:nvPr/>
            </p:nvGrpSpPr>
            <p:grpSpPr>
              <a:xfrm>
                <a:off x="13453" y="3611"/>
                <a:ext cx="485" cy="485"/>
                <a:chOff x="4427654" y="3049909"/>
                <a:chExt cx="464344" cy="464344"/>
              </a:xfrm>
              <a:solidFill>
                <a:schemeClr val="bg1"/>
              </a:solidFill>
            </p:grpSpPr>
            <p:sp>
              <p:nvSpPr>
                <p:cNvPr id="102" name="图形"/>
                <p:cNvSpPr/>
                <p:nvPr/>
              </p:nvSpPr>
              <p:spPr bwMode="auto">
                <a:xfrm>
                  <a:off x="4427654" y="3049909"/>
                  <a:ext cx="464344" cy="4643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180" y="12132"/>
                      </a:moveTo>
                      <a:cubicBezTo>
                        <a:pt x="17710" y="12226"/>
                        <a:pt x="17327" y="12561"/>
                        <a:pt x="17170" y="13012"/>
                      </a:cubicBezTo>
                      <a:cubicBezTo>
                        <a:pt x="17083" y="13261"/>
                        <a:pt x="16981" y="13503"/>
                        <a:pt x="16868" y="13738"/>
                      </a:cubicBezTo>
                      <a:cubicBezTo>
                        <a:pt x="16658" y="14169"/>
                        <a:pt x="16694" y="14677"/>
                        <a:pt x="16959" y="15075"/>
                      </a:cubicBezTo>
                      <a:lnTo>
                        <a:pt x="18131" y="16833"/>
                      </a:lnTo>
                      <a:lnTo>
                        <a:pt x="16832" y="18132"/>
                      </a:lnTo>
                      <a:lnTo>
                        <a:pt x="15075" y="16960"/>
                      </a:lnTo>
                      <a:cubicBezTo>
                        <a:pt x="14850" y="16810"/>
                        <a:pt x="14589" y="16733"/>
                        <a:pt x="14326" y="16733"/>
                      </a:cubicBezTo>
                      <a:cubicBezTo>
                        <a:pt x="14126" y="16733"/>
                        <a:pt x="13924" y="16778"/>
                        <a:pt x="13738" y="16868"/>
                      </a:cubicBezTo>
                      <a:cubicBezTo>
                        <a:pt x="13504" y="16981"/>
                        <a:pt x="13262" y="17083"/>
                        <a:pt x="13012" y="17170"/>
                      </a:cubicBezTo>
                      <a:cubicBezTo>
                        <a:pt x="12561" y="17327"/>
                        <a:pt x="12226" y="17712"/>
                        <a:pt x="12133" y="18180"/>
                      </a:cubicBezTo>
                      <a:lnTo>
                        <a:pt x="11717" y="20249"/>
                      </a:lnTo>
                      <a:lnTo>
                        <a:pt x="9881" y="20249"/>
                      </a:lnTo>
                      <a:lnTo>
                        <a:pt x="9467" y="18180"/>
                      </a:lnTo>
                      <a:cubicBezTo>
                        <a:pt x="9373" y="17712"/>
                        <a:pt x="9039" y="17327"/>
                        <a:pt x="8588" y="17170"/>
                      </a:cubicBezTo>
                      <a:cubicBezTo>
                        <a:pt x="8339" y="17083"/>
                        <a:pt x="8096" y="16983"/>
                        <a:pt x="7861" y="16869"/>
                      </a:cubicBezTo>
                      <a:cubicBezTo>
                        <a:pt x="7675" y="16778"/>
                        <a:pt x="7474" y="16733"/>
                        <a:pt x="7273" y="16733"/>
                      </a:cubicBezTo>
                      <a:cubicBezTo>
                        <a:pt x="7011" y="16733"/>
                        <a:pt x="6750" y="16810"/>
                        <a:pt x="6525" y="16960"/>
                      </a:cubicBezTo>
                      <a:lnTo>
                        <a:pt x="4767" y="18132"/>
                      </a:lnTo>
                      <a:lnTo>
                        <a:pt x="3468" y="16833"/>
                      </a:lnTo>
                      <a:lnTo>
                        <a:pt x="4639" y="15075"/>
                      </a:lnTo>
                      <a:cubicBezTo>
                        <a:pt x="4904" y="14677"/>
                        <a:pt x="4939" y="14169"/>
                        <a:pt x="4732" y="13738"/>
                      </a:cubicBezTo>
                      <a:cubicBezTo>
                        <a:pt x="4618" y="13504"/>
                        <a:pt x="4516" y="13263"/>
                        <a:pt x="4429" y="13013"/>
                      </a:cubicBezTo>
                      <a:cubicBezTo>
                        <a:pt x="4273" y="12561"/>
                        <a:pt x="3888" y="12227"/>
                        <a:pt x="3419" y="12133"/>
                      </a:cubicBezTo>
                      <a:lnTo>
                        <a:pt x="1350" y="11718"/>
                      </a:lnTo>
                      <a:lnTo>
                        <a:pt x="1349" y="9882"/>
                      </a:lnTo>
                      <a:lnTo>
                        <a:pt x="3419" y="9468"/>
                      </a:lnTo>
                      <a:cubicBezTo>
                        <a:pt x="3888" y="9374"/>
                        <a:pt x="4273" y="9039"/>
                        <a:pt x="4429" y="8588"/>
                      </a:cubicBezTo>
                      <a:cubicBezTo>
                        <a:pt x="4516" y="8338"/>
                        <a:pt x="4617" y="8096"/>
                        <a:pt x="4731" y="7862"/>
                      </a:cubicBezTo>
                      <a:cubicBezTo>
                        <a:pt x="4940" y="7431"/>
                        <a:pt x="4905" y="6923"/>
                        <a:pt x="4639" y="6524"/>
                      </a:cubicBezTo>
                      <a:lnTo>
                        <a:pt x="3468" y="4767"/>
                      </a:lnTo>
                      <a:lnTo>
                        <a:pt x="4767" y="3468"/>
                      </a:lnTo>
                      <a:lnTo>
                        <a:pt x="6525" y="4639"/>
                      </a:lnTo>
                      <a:cubicBezTo>
                        <a:pt x="6750" y="4790"/>
                        <a:pt x="7011" y="4866"/>
                        <a:pt x="7273" y="4866"/>
                      </a:cubicBezTo>
                      <a:cubicBezTo>
                        <a:pt x="7474" y="4866"/>
                        <a:pt x="7674" y="4822"/>
                        <a:pt x="7861" y="4732"/>
                      </a:cubicBezTo>
                      <a:cubicBezTo>
                        <a:pt x="8095" y="4619"/>
                        <a:pt x="8337" y="4517"/>
                        <a:pt x="8586" y="4430"/>
                      </a:cubicBezTo>
                      <a:cubicBezTo>
                        <a:pt x="9039" y="4272"/>
                        <a:pt x="9373" y="3888"/>
                        <a:pt x="9467" y="3420"/>
                      </a:cubicBezTo>
                      <a:lnTo>
                        <a:pt x="9881" y="1350"/>
                      </a:lnTo>
                      <a:lnTo>
                        <a:pt x="11717" y="1350"/>
                      </a:lnTo>
                      <a:lnTo>
                        <a:pt x="12131" y="3420"/>
                      </a:lnTo>
                      <a:cubicBezTo>
                        <a:pt x="12225" y="3888"/>
                        <a:pt x="12560" y="4272"/>
                        <a:pt x="13012" y="4430"/>
                      </a:cubicBezTo>
                      <a:cubicBezTo>
                        <a:pt x="13261" y="4517"/>
                        <a:pt x="13502" y="4617"/>
                        <a:pt x="13737" y="4731"/>
                      </a:cubicBezTo>
                      <a:cubicBezTo>
                        <a:pt x="13924" y="4822"/>
                        <a:pt x="14125" y="4866"/>
                        <a:pt x="14326" y="4866"/>
                      </a:cubicBezTo>
                      <a:cubicBezTo>
                        <a:pt x="14589" y="4866"/>
                        <a:pt x="14850" y="4790"/>
                        <a:pt x="15075" y="4639"/>
                      </a:cubicBezTo>
                      <a:lnTo>
                        <a:pt x="16832" y="3468"/>
                      </a:lnTo>
                      <a:lnTo>
                        <a:pt x="18131" y="4767"/>
                      </a:lnTo>
                      <a:lnTo>
                        <a:pt x="16959" y="6524"/>
                      </a:lnTo>
                      <a:cubicBezTo>
                        <a:pt x="16694" y="6923"/>
                        <a:pt x="16660" y="7431"/>
                        <a:pt x="16867" y="7861"/>
                      </a:cubicBezTo>
                      <a:cubicBezTo>
                        <a:pt x="16980" y="8096"/>
                        <a:pt x="17083" y="8337"/>
                        <a:pt x="17170" y="8587"/>
                      </a:cubicBezTo>
                      <a:cubicBezTo>
                        <a:pt x="17327" y="9039"/>
                        <a:pt x="17710" y="9373"/>
                        <a:pt x="18180" y="9467"/>
                      </a:cubicBezTo>
                      <a:lnTo>
                        <a:pt x="20248" y="9882"/>
                      </a:lnTo>
                      <a:lnTo>
                        <a:pt x="20250" y="11718"/>
                      </a:lnTo>
                      <a:cubicBezTo>
                        <a:pt x="20250" y="11718"/>
                        <a:pt x="18180" y="12132"/>
                        <a:pt x="18180" y="12132"/>
                      </a:cubicBezTo>
                      <a:close/>
                      <a:moveTo>
                        <a:pt x="20513" y="8558"/>
                      </a:moveTo>
                      <a:lnTo>
                        <a:pt x="18445" y="8143"/>
                      </a:lnTo>
                      <a:cubicBezTo>
                        <a:pt x="18341" y="7844"/>
                        <a:pt x="18218" y="7554"/>
                        <a:pt x="18082" y="7273"/>
                      </a:cubicBezTo>
                      <a:lnTo>
                        <a:pt x="19254" y="5516"/>
                      </a:lnTo>
                      <a:cubicBezTo>
                        <a:pt x="19611" y="4980"/>
                        <a:pt x="19540" y="4268"/>
                        <a:pt x="19085" y="3813"/>
                      </a:cubicBezTo>
                      <a:lnTo>
                        <a:pt x="17787" y="2514"/>
                      </a:lnTo>
                      <a:cubicBezTo>
                        <a:pt x="17526" y="2253"/>
                        <a:pt x="17181" y="2118"/>
                        <a:pt x="16831" y="2118"/>
                      </a:cubicBezTo>
                      <a:cubicBezTo>
                        <a:pt x="16573" y="2118"/>
                        <a:pt x="16312" y="2193"/>
                        <a:pt x="16084" y="2345"/>
                      </a:cubicBezTo>
                      <a:lnTo>
                        <a:pt x="14326" y="3516"/>
                      </a:lnTo>
                      <a:cubicBezTo>
                        <a:pt x="14044" y="3380"/>
                        <a:pt x="13754" y="3258"/>
                        <a:pt x="13455" y="3155"/>
                      </a:cubicBezTo>
                      <a:lnTo>
                        <a:pt x="13041" y="1085"/>
                      </a:lnTo>
                      <a:cubicBezTo>
                        <a:pt x="12916" y="454"/>
                        <a:pt x="12361" y="0"/>
                        <a:pt x="11717" y="0"/>
                      </a:cubicBezTo>
                      <a:lnTo>
                        <a:pt x="9881" y="0"/>
                      </a:lnTo>
                      <a:cubicBezTo>
                        <a:pt x="9238" y="0"/>
                        <a:pt x="8684" y="454"/>
                        <a:pt x="8557" y="1085"/>
                      </a:cubicBezTo>
                      <a:lnTo>
                        <a:pt x="8143" y="3155"/>
                      </a:lnTo>
                      <a:cubicBezTo>
                        <a:pt x="7843" y="3258"/>
                        <a:pt x="7554" y="3381"/>
                        <a:pt x="7273" y="3516"/>
                      </a:cubicBezTo>
                      <a:lnTo>
                        <a:pt x="5516" y="2345"/>
                      </a:lnTo>
                      <a:cubicBezTo>
                        <a:pt x="5287" y="2193"/>
                        <a:pt x="5026" y="2118"/>
                        <a:pt x="4767" y="2118"/>
                      </a:cubicBezTo>
                      <a:cubicBezTo>
                        <a:pt x="4419" y="2118"/>
                        <a:pt x="4073" y="2253"/>
                        <a:pt x="3812" y="2514"/>
                      </a:cubicBezTo>
                      <a:lnTo>
                        <a:pt x="2514" y="3813"/>
                      </a:lnTo>
                      <a:cubicBezTo>
                        <a:pt x="2059" y="4268"/>
                        <a:pt x="1988" y="4980"/>
                        <a:pt x="2345" y="5516"/>
                      </a:cubicBezTo>
                      <a:lnTo>
                        <a:pt x="3516" y="7273"/>
                      </a:lnTo>
                      <a:cubicBezTo>
                        <a:pt x="3380" y="7555"/>
                        <a:pt x="3258" y="7844"/>
                        <a:pt x="3154" y="8144"/>
                      </a:cubicBezTo>
                      <a:lnTo>
                        <a:pt x="1085" y="8558"/>
                      </a:lnTo>
                      <a:cubicBezTo>
                        <a:pt x="454" y="8684"/>
                        <a:pt x="0" y="9238"/>
                        <a:pt x="0" y="9882"/>
                      </a:cubicBezTo>
                      <a:lnTo>
                        <a:pt x="0" y="11718"/>
                      </a:lnTo>
                      <a:cubicBezTo>
                        <a:pt x="0" y="12361"/>
                        <a:pt x="454" y="12916"/>
                        <a:pt x="1085" y="13042"/>
                      </a:cubicBezTo>
                      <a:lnTo>
                        <a:pt x="3154" y="13456"/>
                      </a:lnTo>
                      <a:cubicBezTo>
                        <a:pt x="3258" y="13755"/>
                        <a:pt x="3380" y="14046"/>
                        <a:pt x="3516" y="14326"/>
                      </a:cubicBezTo>
                      <a:lnTo>
                        <a:pt x="2345" y="16083"/>
                      </a:lnTo>
                      <a:cubicBezTo>
                        <a:pt x="1988" y="16619"/>
                        <a:pt x="2059" y="17332"/>
                        <a:pt x="2514" y="17787"/>
                      </a:cubicBezTo>
                      <a:lnTo>
                        <a:pt x="3812" y="19086"/>
                      </a:lnTo>
                      <a:cubicBezTo>
                        <a:pt x="4073" y="19346"/>
                        <a:pt x="4419" y="19482"/>
                        <a:pt x="4767" y="19482"/>
                      </a:cubicBezTo>
                      <a:cubicBezTo>
                        <a:pt x="5026" y="19482"/>
                        <a:pt x="5287" y="19406"/>
                        <a:pt x="5516" y="19254"/>
                      </a:cubicBezTo>
                      <a:lnTo>
                        <a:pt x="7273" y="18083"/>
                      </a:lnTo>
                      <a:cubicBezTo>
                        <a:pt x="7554" y="18220"/>
                        <a:pt x="7843" y="18341"/>
                        <a:pt x="8143" y="18445"/>
                      </a:cubicBezTo>
                      <a:lnTo>
                        <a:pt x="8557" y="20514"/>
                      </a:lnTo>
                      <a:cubicBezTo>
                        <a:pt x="8684" y="21146"/>
                        <a:pt x="9238" y="21599"/>
                        <a:pt x="9881" y="21599"/>
                      </a:cubicBezTo>
                      <a:lnTo>
                        <a:pt x="11717" y="21599"/>
                      </a:lnTo>
                      <a:cubicBezTo>
                        <a:pt x="12361" y="21599"/>
                        <a:pt x="12916" y="21146"/>
                        <a:pt x="13041" y="20514"/>
                      </a:cubicBezTo>
                      <a:lnTo>
                        <a:pt x="13456" y="18445"/>
                      </a:lnTo>
                      <a:cubicBezTo>
                        <a:pt x="13755" y="18341"/>
                        <a:pt x="14046" y="18219"/>
                        <a:pt x="14326" y="18083"/>
                      </a:cubicBezTo>
                      <a:lnTo>
                        <a:pt x="16084" y="19254"/>
                      </a:lnTo>
                      <a:cubicBezTo>
                        <a:pt x="16312" y="19406"/>
                        <a:pt x="16573" y="19482"/>
                        <a:pt x="16831" y="19482"/>
                      </a:cubicBezTo>
                      <a:cubicBezTo>
                        <a:pt x="17181" y="19482"/>
                        <a:pt x="17526" y="19346"/>
                        <a:pt x="17787" y="19086"/>
                      </a:cubicBezTo>
                      <a:lnTo>
                        <a:pt x="19085" y="17787"/>
                      </a:lnTo>
                      <a:cubicBezTo>
                        <a:pt x="19540" y="17332"/>
                        <a:pt x="19611" y="16619"/>
                        <a:pt x="19254" y="16083"/>
                      </a:cubicBezTo>
                      <a:lnTo>
                        <a:pt x="18082" y="14326"/>
                      </a:lnTo>
                      <a:cubicBezTo>
                        <a:pt x="18219" y="14045"/>
                        <a:pt x="18341" y="13755"/>
                        <a:pt x="18445" y="13456"/>
                      </a:cubicBezTo>
                      <a:lnTo>
                        <a:pt x="20513" y="13042"/>
                      </a:lnTo>
                      <a:cubicBezTo>
                        <a:pt x="21145" y="12916"/>
                        <a:pt x="21599" y="12361"/>
                        <a:pt x="21599" y="11718"/>
                      </a:cubicBezTo>
                      <a:lnTo>
                        <a:pt x="21599" y="9882"/>
                      </a:lnTo>
                      <a:cubicBezTo>
                        <a:pt x="21599" y="9238"/>
                        <a:pt x="21145" y="8684"/>
                        <a:pt x="20513" y="8558"/>
                      </a:cubicBezTo>
                    </a:path>
                  </a:pathLst>
                </a:custGeom>
                <a:solidFill>
                  <a:srgbClr val="FFEFCB"/>
                </a:solidFill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图形"/>
                <p:cNvSpPr/>
                <p:nvPr/>
              </p:nvSpPr>
              <p:spPr bwMode="auto">
                <a:xfrm>
                  <a:off x="4558623" y="3180084"/>
                  <a:ext cx="203200" cy="2032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20250"/>
                      </a:moveTo>
                      <a:cubicBezTo>
                        <a:pt x="5580" y="20250"/>
                        <a:pt x="1350" y="16017"/>
                        <a:pt x="1350" y="10800"/>
                      </a:cubicBezTo>
                      <a:cubicBezTo>
                        <a:pt x="1350" y="5582"/>
                        <a:pt x="5580" y="1349"/>
                        <a:pt x="10800" y="1349"/>
                      </a:cubicBezTo>
                      <a:cubicBezTo>
                        <a:pt x="16016" y="1349"/>
                        <a:pt x="20250" y="5582"/>
                        <a:pt x="20250" y="10800"/>
                      </a:cubicBezTo>
                      <a:cubicBezTo>
                        <a:pt x="20250" y="16017"/>
                        <a:pt x="16016" y="20250"/>
                        <a:pt x="10800" y="20250"/>
                      </a:cubicBezTo>
                      <a:moveTo>
                        <a:pt x="10800" y="0"/>
                      </a:moveTo>
                      <a:cubicBezTo>
                        <a:pt x="4836" y="0"/>
                        <a:pt x="0" y="4836"/>
                        <a:pt x="0" y="10800"/>
                      </a:cubicBezTo>
                      <a:cubicBezTo>
                        <a:pt x="0" y="16763"/>
                        <a:pt x="4836" y="21600"/>
                        <a:pt x="10800" y="21600"/>
                      </a:cubicBezTo>
                      <a:cubicBezTo>
                        <a:pt x="16763" y="21600"/>
                        <a:pt x="21599" y="16763"/>
                        <a:pt x="21599" y="10800"/>
                      </a:cubicBezTo>
                      <a:cubicBezTo>
                        <a:pt x="21599" y="4836"/>
                        <a:pt x="16763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图形"/>
                <p:cNvSpPr/>
                <p:nvPr/>
              </p:nvSpPr>
              <p:spPr bwMode="auto">
                <a:xfrm>
                  <a:off x="4601485" y="3223740"/>
                  <a:ext cx="116682" cy="11668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8900"/>
                      </a:moveTo>
                      <a:cubicBezTo>
                        <a:pt x="6328" y="18900"/>
                        <a:pt x="2699" y="15271"/>
                        <a:pt x="2699" y="10800"/>
                      </a:cubicBezTo>
                      <a:cubicBezTo>
                        <a:pt x="2699" y="6329"/>
                        <a:pt x="6328" y="2700"/>
                        <a:pt x="10800" y="2700"/>
                      </a:cubicBezTo>
                      <a:cubicBezTo>
                        <a:pt x="15271" y="2700"/>
                        <a:pt x="18899" y="6329"/>
                        <a:pt x="18899" y="10800"/>
                      </a:cubicBezTo>
                      <a:cubicBezTo>
                        <a:pt x="18899" y="15271"/>
                        <a:pt x="15271" y="18900"/>
                        <a:pt x="10800" y="18900"/>
                      </a:cubicBezTo>
                      <a:moveTo>
                        <a:pt x="10800" y="0"/>
                      </a:moveTo>
                      <a:cubicBezTo>
                        <a:pt x="4830" y="0"/>
                        <a:pt x="0" y="4833"/>
                        <a:pt x="0" y="10800"/>
                      </a:cubicBezTo>
                      <a:cubicBezTo>
                        <a:pt x="0" y="16766"/>
                        <a:pt x="4830" y="21599"/>
                        <a:pt x="10800" y="21599"/>
                      </a:cubicBezTo>
                      <a:cubicBezTo>
                        <a:pt x="16764" y="21599"/>
                        <a:pt x="21600" y="16766"/>
                        <a:pt x="21600" y="10800"/>
                      </a:cubicBezTo>
                      <a:cubicBezTo>
                        <a:pt x="21600" y="4833"/>
                        <a:pt x="16764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1D807425-3CC7-2747-AF30-C531DC55ECD7}"/>
                </a:ext>
              </a:extLst>
            </p:cNvPr>
            <p:cNvGrpSpPr/>
            <p:nvPr/>
          </p:nvGrpSpPr>
          <p:grpSpPr>
            <a:xfrm>
              <a:off x="814543" y="1872936"/>
              <a:ext cx="2984539" cy="816522"/>
              <a:chOff x="283598" y="1906534"/>
              <a:chExt cx="2984539" cy="816522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F59A458F-8961-36CC-12E9-1B77E27DE48D}"/>
                  </a:ext>
                </a:extLst>
              </p:cNvPr>
              <p:cNvSpPr txBox="1"/>
              <p:nvPr/>
            </p:nvSpPr>
            <p:spPr>
              <a:xfrm>
                <a:off x="283598" y="2190603"/>
                <a:ext cx="2966425" cy="5324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r"/>
                <a:r>
                  <a:rPr lang="zh-CN" altLang="en-US" sz="1000" dirty="0">
                    <a:sym typeface="HarmonyOS Sans SC Light" panose="00000400000000000000" pitchFamily="2" charset="-122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... ...</a:t>
                </a:r>
              </a:p>
            </p:txBody>
          </p:sp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E515F234-7DB5-E054-82A8-D7F9DB53820C}"/>
                  </a:ext>
                </a:extLst>
              </p:cNvPr>
              <p:cNvSpPr txBox="1"/>
              <p:nvPr/>
            </p:nvSpPr>
            <p:spPr>
              <a:xfrm>
                <a:off x="1032570" y="1906534"/>
                <a:ext cx="223556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r"/>
                <a:r>
                  <a:rPr lang="zh-CN" alt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</p:grp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C923FCE4-480C-1EF6-29B6-6992CFC2BF52}"/>
              </a:ext>
            </a:extLst>
          </p:cNvPr>
          <p:cNvGrpSpPr/>
          <p:nvPr/>
        </p:nvGrpSpPr>
        <p:grpSpPr>
          <a:xfrm>
            <a:off x="7705501" y="1872936"/>
            <a:ext cx="3671956" cy="816522"/>
            <a:chOff x="7705501" y="1872936"/>
            <a:chExt cx="3671956" cy="816522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5223FD3D-F484-B2A5-9580-3495F624BCDB}"/>
                </a:ext>
              </a:extLst>
            </p:cNvPr>
            <p:cNvGrpSpPr/>
            <p:nvPr/>
          </p:nvGrpSpPr>
          <p:grpSpPr>
            <a:xfrm>
              <a:off x="8411032" y="1872936"/>
              <a:ext cx="2966425" cy="816522"/>
              <a:chOff x="283598" y="1906534"/>
              <a:chExt cx="2966425" cy="816522"/>
            </a:xfrm>
          </p:grpSpPr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6B16BF61-9A71-98E4-CCBE-0E0C4330B5E3}"/>
                  </a:ext>
                </a:extLst>
              </p:cNvPr>
              <p:cNvSpPr txBox="1"/>
              <p:nvPr/>
            </p:nvSpPr>
            <p:spPr>
              <a:xfrm>
                <a:off x="283598" y="2190603"/>
                <a:ext cx="2966425" cy="5324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sz="1000" dirty="0">
                    <a:sym typeface="HarmonyOS Sans SC Light" panose="00000400000000000000" pitchFamily="2" charset="-122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... ...</a:t>
                </a:r>
              </a:p>
            </p:txBody>
          </p:sp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7A428286-30BE-D8DD-3C59-1D6DB0929CF1}"/>
                  </a:ext>
                </a:extLst>
              </p:cNvPr>
              <p:cNvSpPr txBox="1"/>
              <p:nvPr/>
            </p:nvSpPr>
            <p:spPr>
              <a:xfrm>
                <a:off x="283599" y="1906534"/>
                <a:ext cx="223556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1600" b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dirty="0"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</p:grpSp>
        <p:grpSp>
          <p:nvGrpSpPr>
            <p:cNvPr id="10" name="图形">
              <a:extLst>
                <a:ext uri="{FF2B5EF4-FFF2-40B4-BE49-F238E27FC236}">
                  <a16:creationId xmlns:a16="http://schemas.microsoft.com/office/drawing/2014/main" id="{864F429C-7049-74D3-59E7-346747C8B5AD}"/>
                </a:ext>
              </a:extLst>
            </p:cNvPr>
            <p:cNvGrpSpPr/>
            <p:nvPr/>
          </p:nvGrpSpPr>
          <p:grpSpPr>
            <a:xfrm flipH="1">
              <a:off x="7705501" y="1923415"/>
              <a:ext cx="638810" cy="638810"/>
              <a:chOff x="13193" y="3351"/>
              <a:chExt cx="1006" cy="1006"/>
            </a:xfrm>
          </p:grpSpPr>
          <p:sp>
            <p:nvSpPr>
              <p:cNvPr id="11" name="图形">
                <a:extLst>
                  <a:ext uri="{FF2B5EF4-FFF2-40B4-BE49-F238E27FC236}">
                    <a16:creationId xmlns:a16="http://schemas.microsoft.com/office/drawing/2014/main" id="{1BF7D469-8911-4E8C-1BC8-B579309C584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193" y="3351"/>
                <a:ext cx="1006" cy="1006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>
                  <a:solidFill>
                    <a:schemeClr val="lt1"/>
                  </a:solidFill>
                  <a:sym typeface="+mn-lt"/>
                </a:endParaRPr>
              </a:p>
            </p:txBody>
          </p:sp>
          <p:grpSp>
            <p:nvGrpSpPr>
              <p:cNvPr id="12" name="Group 24">
                <a:extLst>
                  <a:ext uri="{FF2B5EF4-FFF2-40B4-BE49-F238E27FC236}">
                    <a16:creationId xmlns:a16="http://schemas.microsoft.com/office/drawing/2014/main" id="{B0A246CF-7D97-9E14-E001-1D44DEB581B9}"/>
                  </a:ext>
                </a:extLst>
              </p:cNvPr>
              <p:cNvGrpSpPr/>
              <p:nvPr/>
            </p:nvGrpSpPr>
            <p:grpSpPr>
              <a:xfrm>
                <a:off x="13453" y="3611"/>
                <a:ext cx="485" cy="485"/>
                <a:chOff x="4427654" y="3049909"/>
                <a:chExt cx="464344" cy="464344"/>
              </a:xfrm>
              <a:solidFill>
                <a:schemeClr val="bg1"/>
              </a:solidFill>
            </p:grpSpPr>
            <p:sp>
              <p:nvSpPr>
                <p:cNvPr id="13" name="图形" descr="D:\51PPT模板网\51pptmoban.com\图片.jpg">
                  <a:extLst>
                    <a:ext uri="{FF2B5EF4-FFF2-40B4-BE49-F238E27FC236}">
                      <a16:creationId xmlns:a16="http://schemas.microsoft.com/office/drawing/2014/main" id="{22758A10-D9D5-B1B1-91FA-7748649CA26D}"/>
                    </a:ext>
                  </a:extLst>
                </p:cNvPr>
                <p:cNvSpPr/>
                <p:nvPr/>
              </p:nvSpPr>
              <p:spPr bwMode="auto">
                <a:xfrm>
                  <a:off x="4427654" y="3049909"/>
                  <a:ext cx="464344" cy="4643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180" y="12132"/>
                      </a:moveTo>
                      <a:cubicBezTo>
                        <a:pt x="17710" y="12226"/>
                        <a:pt x="17327" y="12561"/>
                        <a:pt x="17170" y="13012"/>
                      </a:cubicBezTo>
                      <a:cubicBezTo>
                        <a:pt x="17083" y="13261"/>
                        <a:pt x="16981" y="13503"/>
                        <a:pt x="16868" y="13738"/>
                      </a:cubicBezTo>
                      <a:cubicBezTo>
                        <a:pt x="16658" y="14169"/>
                        <a:pt x="16694" y="14677"/>
                        <a:pt x="16959" y="15075"/>
                      </a:cubicBezTo>
                      <a:lnTo>
                        <a:pt x="18131" y="16833"/>
                      </a:lnTo>
                      <a:lnTo>
                        <a:pt x="16832" y="18132"/>
                      </a:lnTo>
                      <a:lnTo>
                        <a:pt x="15075" y="16960"/>
                      </a:lnTo>
                      <a:cubicBezTo>
                        <a:pt x="14850" y="16810"/>
                        <a:pt x="14589" y="16733"/>
                        <a:pt x="14326" y="16733"/>
                      </a:cubicBezTo>
                      <a:cubicBezTo>
                        <a:pt x="14126" y="16733"/>
                        <a:pt x="13924" y="16778"/>
                        <a:pt x="13738" y="16868"/>
                      </a:cubicBezTo>
                      <a:cubicBezTo>
                        <a:pt x="13504" y="16981"/>
                        <a:pt x="13262" y="17083"/>
                        <a:pt x="13012" y="17170"/>
                      </a:cubicBezTo>
                      <a:cubicBezTo>
                        <a:pt x="12561" y="17327"/>
                        <a:pt x="12226" y="17712"/>
                        <a:pt x="12133" y="18180"/>
                      </a:cubicBezTo>
                      <a:lnTo>
                        <a:pt x="11717" y="20249"/>
                      </a:lnTo>
                      <a:lnTo>
                        <a:pt x="9881" y="20249"/>
                      </a:lnTo>
                      <a:lnTo>
                        <a:pt x="9467" y="18180"/>
                      </a:lnTo>
                      <a:cubicBezTo>
                        <a:pt x="9373" y="17712"/>
                        <a:pt x="9039" y="17327"/>
                        <a:pt x="8588" y="17170"/>
                      </a:cubicBezTo>
                      <a:cubicBezTo>
                        <a:pt x="8339" y="17083"/>
                        <a:pt x="8096" y="16983"/>
                        <a:pt x="7861" y="16869"/>
                      </a:cubicBezTo>
                      <a:cubicBezTo>
                        <a:pt x="7675" y="16778"/>
                        <a:pt x="7474" y="16733"/>
                        <a:pt x="7273" y="16733"/>
                      </a:cubicBezTo>
                      <a:cubicBezTo>
                        <a:pt x="7011" y="16733"/>
                        <a:pt x="6750" y="16810"/>
                        <a:pt x="6525" y="16960"/>
                      </a:cubicBezTo>
                      <a:lnTo>
                        <a:pt x="4767" y="18132"/>
                      </a:lnTo>
                      <a:lnTo>
                        <a:pt x="3468" y="16833"/>
                      </a:lnTo>
                      <a:lnTo>
                        <a:pt x="4639" y="15075"/>
                      </a:lnTo>
                      <a:cubicBezTo>
                        <a:pt x="4904" y="14677"/>
                        <a:pt x="4939" y="14169"/>
                        <a:pt x="4732" y="13738"/>
                      </a:cubicBezTo>
                      <a:cubicBezTo>
                        <a:pt x="4618" y="13504"/>
                        <a:pt x="4516" y="13263"/>
                        <a:pt x="4429" y="13013"/>
                      </a:cubicBezTo>
                      <a:cubicBezTo>
                        <a:pt x="4273" y="12561"/>
                        <a:pt x="3888" y="12227"/>
                        <a:pt x="3419" y="12133"/>
                      </a:cubicBezTo>
                      <a:lnTo>
                        <a:pt x="1350" y="11718"/>
                      </a:lnTo>
                      <a:lnTo>
                        <a:pt x="1349" y="9882"/>
                      </a:lnTo>
                      <a:lnTo>
                        <a:pt x="3419" y="9468"/>
                      </a:lnTo>
                      <a:cubicBezTo>
                        <a:pt x="3888" y="9374"/>
                        <a:pt x="4273" y="9039"/>
                        <a:pt x="4429" y="8588"/>
                      </a:cubicBezTo>
                      <a:cubicBezTo>
                        <a:pt x="4516" y="8338"/>
                        <a:pt x="4617" y="8096"/>
                        <a:pt x="4731" y="7862"/>
                      </a:cubicBezTo>
                      <a:cubicBezTo>
                        <a:pt x="4940" y="7431"/>
                        <a:pt x="4905" y="6923"/>
                        <a:pt x="4639" y="6524"/>
                      </a:cubicBezTo>
                      <a:lnTo>
                        <a:pt x="3468" y="4767"/>
                      </a:lnTo>
                      <a:lnTo>
                        <a:pt x="4767" y="3468"/>
                      </a:lnTo>
                      <a:lnTo>
                        <a:pt x="6525" y="4639"/>
                      </a:lnTo>
                      <a:cubicBezTo>
                        <a:pt x="6750" y="4790"/>
                        <a:pt x="7011" y="4866"/>
                        <a:pt x="7273" y="4866"/>
                      </a:cubicBezTo>
                      <a:cubicBezTo>
                        <a:pt x="7474" y="4866"/>
                        <a:pt x="7674" y="4822"/>
                        <a:pt x="7861" y="4732"/>
                      </a:cubicBezTo>
                      <a:cubicBezTo>
                        <a:pt x="8095" y="4619"/>
                        <a:pt x="8337" y="4517"/>
                        <a:pt x="8586" y="4430"/>
                      </a:cubicBezTo>
                      <a:cubicBezTo>
                        <a:pt x="9039" y="4272"/>
                        <a:pt x="9373" y="3888"/>
                        <a:pt x="9467" y="3420"/>
                      </a:cubicBezTo>
                      <a:lnTo>
                        <a:pt x="9881" y="1350"/>
                      </a:lnTo>
                      <a:lnTo>
                        <a:pt x="11717" y="1350"/>
                      </a:lnTo>
                      <a:lnTo>
                        <a:pt x="12131" y="3420"/>
                      </a:lnTo>
                      <a:cubicBezTo>
                        <a:pt x="12225" y="3888"/>
                        <a:pt x="12560" y="4272"/>
                        <a:pt x="13012" y="4430"/>
                      </a:cubicBezTo>
                      <a:cubicBezTo>
                        <a:pt x="13261" y="4517"/>
                        <a:pt x="13502" y="4617"/>
                        <a:pt x="13737" y="4731"/>
                      </a:cubicBezTo>
                      <a:cubicBezTo>
                        <a:pt x="13924" y="4822"/>
                        <a:pt x="14125" y="4866"/>
                        <a:pt x="14326" y="4866"/>
                      </a:cubicBezTo>
                      <a:cubicBezTo>
                        <a:pt x="14589" y="4866"/>
                        <a:pt x="14850" y="4790"/>
                        <a:pt x="15075" y="4639"/>
                      </a:cubicBezTo>
                      <a:lnTo>
                        <a:pt x="16832" y="3468"/>
                      </a:lnTo>
                      <a:lnTo>
                        <a:pt x="18131" y="4767"/>
                      </a:lnTo>
                      <a:lnTo>
                        <a:pt x="16959" y="6524"/>
                      </a:lnTo>
                      <a:cubicBezTo>
                        <a:pt x="16694" y="6923"/>
                        <a:pt x="16660" y="7431"/>
                        <a:pt x="16867" y="7861"/>
                      </a:cubicBezTo>
                      <a:cubicBezTo>
                        <a:pt x="16980" y="8096"/>
                        <a:pt x="17083" y="8337"/>
                        <a:pt x="17170" y="8587"/>
                      </a:cubicBezTo>
                      <a:cubicBezTo>
                        <a:pt x="17327" y="9039"/>
                        <a:pt x="17710" y="9373"/>
                        <a:pt x="18180" y="9467"/>
                      </a:cubicBezTo>
                      <a:lnTo>
                        <a:pt x="20248" y="9882"/>
                      </a:lnTo>
                      <a:lnTo>
                        <a:pt x="20250" y="11718"/>
                      </a:lnTo>
                      <a:cubicBezTo>
                        <a:pt x="20250" y="11718"/>
                        <a:pt x="18180" y="12132"/>
                        <a:pt x="18180" y="12132"/>
                      </a:cubicBezTo>
                      <a:close/>
                      <a:moveTo>
                        <a:pt x="20513" y="8558"/>
                      </a:moveTo>
                      <a:lnTo>
                        <a:pt x="18445" y="8143"/>
                      </a:lnTo>
                      <a:cubicBezTo>
                        <a:pt x="18341" y="7844"/>
                        <a:pt x="18218" y="7554"/>
                        <a:pt x="18082" y="7273"/>
                      </a:cubicBezTo>
                      <a:lnTo>
                        <a:pt x="19254" y="5516"/>
                      </a:lnTo>
                      <a:cubicBezTo>
                        <a:pt x="19611" y="4980"/>
                        <a:pt x="19540" y="4268"/>
                        <a:pt x="19085" y="3813"/>
                      </a:cubicBezTo>
                      <a:lnTo>
                        <a:pt x="17787" y="2514"/>
                      </a:lnTo>
                      <a:cubicBezTo>
                        <a:pt x="17526" y="2253"/>
                        <a:pt x="17181" y="2118"/>
                        <a:pt x="16831" y="2118"/>
                      </a:cubicBezTo>
                      <a:cubicBezTo>
                        <a:pt x="16573" y="2118"/>
                        <a:pt x="16312" y="2193"/>
                        <a:pt x="16084" y="2345"/>
                      </a:cubicBezTo>
                      <a:lnTo>
                        <a:pt x="14326" y="3516"/>
                      </a:lnTo>
                      <a:cubicBezTo>
                        <a:pt x="14044" y="3380"/>
                        <a:pt x="13754" y="3258"/>
                        <a:pt x="13455" y="3155"/>
                      </a:cubicBezTo>
                      <a:lnTo>
                        <a:pt x="13041" y="1085"/>
                      </a:lnTo>
                      <a:cubicBezTo>
                        <a:pt x="12916" y="454"/>
                        <a:pt x="12361" y="0"/>
                        <a:pt x="11717" y="0"/>
                      </a:cubicBezTo>
                      <a:lnTo>
                        <a:pt x="9881" y="0"/>
                      </a:lnTo>
                      <a:cubicBezTo>
                        <a:pt x="9238" y="0"/>
                        <a:pt x="8684" y="454"/>
                        <a:pt x="8557" y="1085"/>
                      </a:cubicBezTo>
                      <a:lnTo>
                        <a:pt x="8143" y="3155"/>
                      </a:lnTo>
                      <a:cubicBezTo>
                        <a:pt x="7843" y="3258"/>
                        <a:pt x="7554" y="3381"/>
                        <a:pt x="7273" y="3516"/>
                      </a:cubicBezTo>
                      <a:lnTo>
                        <a:pt x="5516" y="2345"/>
                      </a:lnTo>
                      <a:cubicBezTo>
                        <a:pt x="5287" y="2193"/>
                        <a:pt x="5026" y="2118"/>
                        <a:pt x="4767" y="2118"/>
                      </a:cubicBezTo>
                      <a:cubicBezTo>
                        <a:pt x="4419" y="2118"/>
                        <a:pt x="4073" y="2253"/>
                        <a:pt x="3812" y="2514"/>
                      </a:cubicBezTo>
                      <a:lnTo>
                        <a:pt x="2514" y="3813"/>
                      </a:lnTo>
                      <a:cubicBezTo>
                        <a:pt x="2059" y="4268"/>
                        <a:pt x="1988" y="4980"/>
                        <a:pt x="2345" y="5516"/>
                      </a:cubicBezTo>
                      <a:lnTo>
                        <a:pt x="3516" y="7273"/>
                      </a:lnTo>
                      <a:cubicBezTo>
                        <a:pt x="3380" y="7555"/>
                        <a:pt x="3258" y="7844"/>
                        <a:pt x="3154" y="8144"/>
                      </a:cubicBezTo>
                      <a:lnTo>
                        <a:pt x="1085" y="8558"/>
                      </a:lnTo>
                      <a:cubicBezTo>
                        <a:pt x="454" y="8684"/>
                        <a:pt x="0" y="9238"/>
                        <a:pt x="0" y="9882"/>
                      </a:cubicBezTo>
                      <a:lnTo>
                        <a:pt x="0" y="11718"/>
                      </a:lnTo>
                      <a:cubicBezTo>
                        <a:pt x="0" y="12361"/>
                        <a:pt x="454" y="12916"/>
                        <a:pt x="1085" y="13042"/>
                      </a:cubicBezTo>
                      <a:lnTo>
                        <a:pt x="3154" y="13456"/>
                      </a:lnTo>
                      <a:cubicBezTo>
                        <a:pt x="3258" y="13755"/>
                        <a:pt x="3380" y="14046"/>
                        <a:pt x="3516" y="14326"/>
                      </a:cubicBezTo>
                      <a:lnTo>
                        <a:pt x="2345" y="16083"/>
                      </a:lnTo>
                      <a:cubicBezTo>
                        <a:pt x="1988" y="16619"/>
                        <a:pt x="2059" y="17332"/>
                        <a:pt x="2514" y="17787"/>
                      </a:cubicBezTo>
                      <a:lnTo>
                        <a:pt x="3812" y="19086"/>
                      </a:lnTo>
                      <a:cubicBezTo>
                        <a:pt x="4073" y="19346"/>
                        <a:pt x="4419" y="19482"/>
                        <a:pt x="4767" y="19482"/>
                      </a:cubicBezTo>
                      <a:cubicBezTo>
                        <a:pt x="5026" y="19482"/>
                        <a:pt x="5287" y="19406"/>
                        <a:pt x="5516" y="19254"/>
                      </a:cubicBezTo>
                      <a:lnTo>
                        <a:pt x="7273" y="18083"/>
                      </a:lnTo>
                      <a:cubicBezTo>
                        <a:pt x="7554" y="18220"/>
                        <a:pt x="7843" y="18341"/>
                        <a:pt x="8143" y="18445"/>
                      </a:cubicBezTo>
                      <a:lnTo>
                        <a:pt x="8557" y="20514"/>
                      </a:lnTo>
                      <a:cubicBezTo>
                        <a:pt x="8684" y="21146"/>
                        <a:pt x="9238" y="21599"/>
                        <a:pt x="9881" y="21599"/>
                      </a:cubicBezTo>
                      <a:lnTo>
                        <a:pt x="11717" y="21599"/>
                      </a:lnTo>
                      <a:cubicBezTo>
                        <a:pt x="12361" y="21599"/>
                        <a:pt x="12916" y="21146"/>
                        <a:pt x="13041" y="20514"/>
                      </a:cubicBezTo>
                      <a:lnTo>
                        <a:pt x="13456" y="18445"/>
                      </a:lnTo>
                      <a:cubicBezTo>
                        <a:pt x="13755" y="18341"/>
                        <a:pt x="14046" y="18219"/>
                        <a:pt x="14326" y="18083"/>
                      </a:cubicBezTo>
                      <a:lnTo>
                        <a:pt x="16084" y="19254"/>
                      </a:lnTo>
                      <a:cubicBezTo>
                        <a:pt x="16312" y="19406"/>
                        <a:pt x="16573" y="19482"/>
                        <a:pt x="16831" y="19482"/>
                      </a:cubicBezTo>
                      <a:cubicBezTo>
                        <a:pt x="17181" y="19482"/>
                        <a:pt x="17526" y="19346"/>
                        <a:pt x="17787" y="19086"/>
                      </a:cubicBezTo>
                      <a:lnTo>
                        <a:pt x="19085" y="17787"/>
                      </a:lnTo>
                      <a:cubicBezTo>
                        <a:pt x="19540" y="17332"/>
                        <a:pt x="19611" y="16619"/>
                        <a:pt x="19254" y="16083"/>
                      </a:cubicBezTo>
                      <a:lnTo>
                        <a:pt x="18082" y="14326"/>
                      </a:lnTo>
                      <a:cubicBezTo>
                        <a:pt x="18219" y="14045"/>
                        <a:pt x="18341" y="13755"/>
                        <a:pt x="18445" y="13456"/>
                      </a:cubicBezTo>
                      <a:lnTo>
                        <a:pt x="20513" y="13042"/>
                      </a:lnTo>
                      <a:cubicBezTo>
                        <a:pt x="21145" y="12916"/>
                        <a:pt x="21599" y="12361"/>
                        <a:pt x="21599" y="11718"/>
                      </a:cubicBezTo>
                      <a:lnTo>
                        <a:pt x="21599" y="9882"/>
                      </a:lnTo>
                      <a:cubicBezTo>
                        <a:pt x="21599" y="9238"/>
                        <a:pt x="21145" y="8684"/>
                        <a:pt x="20513" y="8558"/>
                      </a:cubicBezTo>
                    </a:path>
                  </a:pathLst>
                </a:custGeom>
                <a:solidFill>
                  <a:srgbClr val="FFEFCB"/>
                </a:solidFill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14" name="图形">
                  <a:extLst>
                    <a:ext uri="{FF2B5EF4-FFF2-40B4-BE49-F238E27FC236}">
                      <a16:creationId xmlns:a16="http://schemas.microsoft.com/office/drawing/2014/main" id="{6AB34C15-40FA-A819-1FE5-5A96D20BE6F7}"/>
                    </a:ext>
                  </a:extLst>
                </p:cNvPr>
                <p:cNvSpPr/>
                <p:nvPr/>
              </p:nvSpPr>
              <p:spPr bwMode="auto">
                <a:xfrm>
                  <a:off x="4558623" y="3180084"/>
                  <a:ext cx="203200" cy="2032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20250"/>
                      </a:moveTo>
                      <a:cubicBezTo>
                        <a:pt x="5580" y="20250"/>
                        <a:pt x="1350" y="16017"/>
                        <a:pt x="1350" y="10800"/>
                      </a:cubicBezTo>
                      <a:cubicBezTo>
                        <a:pt x="1350" y="5582"/>
                        <a:pt x="5580" y="1349"/>
                        <a:pt x="10800" y="1349"/>
                      </a:cubicBezTo>
                      <a:cubicBezTo>
                        <a:pt x="16016" y="1349"/>
                        <a:pt x="20250" y="5582"/>
                        <a:pt x="20250" y="10800"/>
                      </a:cubicBezTo>
                      <a:cubicBezTo>
                        <a:pt x="20250" y="16017"/>
                        <a:pt x="16016" y="20250"/>
                        <a:pt x="10800" y="20250"/>
                      </a:cubicBezTo>
                      <a:moveTo>
                        <a:pt x="10800" y="0"/>
                      </a:moveTo>
                      <a:cubicBezTo>
                        <a:pt x="4836" y="0"/>
                        <a:pt x="0" y="4836"/>
                        <a:pt x="0" y="10800"/>
                      </a:cubicBezTo>
                      <a:cubicBezTo>
                        <a:pt x="0" y="16763"/>
                        <a:pt x="4836" y="21600"/>
                        <a:pt x="10800" y="21600"/>
                      </a:cubicBezTo>
                      <a:cubicBezTo>
                        <a:pt x="16763" y="21600"/>
                        <a:pt x="21599" y="16763"/>
                        <a:pt x="21599" y="10800"/>
                      </a:cubicBezTo>
                      <a:cubicBezTo>
                        <a:pt x="21599" y="4836"/>
                        <a:pt x="16763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15" name="图形">
                  <a:extLst>
                    <a:ext uri="{FF2B5EF4-FFF2-40B4-BE49-F238E27FC236}">
                      <a16:creationId xmlns:a16="http://schemas.microsoft.com/office/drawing/2014/main" id="{DDA44637-E78E-D937-BC69-97B2FB044E3A}"/>
                    </a:ext>
                  </a:extLst>
                </p:cNvPr>
                <p:cNvSpPr/>
                <p:nvPr/>
              </p:nvSpPr>
              <p:spPr bwMode="auto">
                <a:xfrm>
                  <a:off x="4601485" y="3223740"/>
                  <a:ext cx="116682" cy="11668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8900"/>
                      </a:moveTo>
                      <a:cubicBezTo>
                        <a:pt x="6328" y="18900"/>
                        <a:pt x="2699" y="15271"/>
                        <a:pt x="2699" y="10800"/>
                      </a:cubicBezTo>
                      <a:cubicBezTo>
                        <a:pt x="2699" y="6329"/>
                        <a:pt x="6328" y="2700"/>
                        <a:pt x="10800" y="2700"/>
                      </a:cubicBezTo>
                      <a:cubicBezTo>
                        <a:pt x="15271" y="2700"/>
                        <a:pt x="18899" y="6329"/>
                        <a:pt x="18899" y="10800"/>
                      </a:cubicBezTo>
                      <a:cubicBezTo>
                        <a:pt x="18899" y="15271"/>
                        <a:pt x="15271" y="18900"/>
                        <a:pt x="10800" y="18900"/>
                      </a:cubicBezTo>
                      <a:moveTo>
                        <a:pt x="10800" y="0"/>
                      </a:moveTo>
                      <a:cubicBezTo>
                        <a:pt x="4830" y="0"/>
                        <a:pt x="0" y="4833"/>
                        <a:pt x="0" y="10800"/>
                      </a:cubicBezTo>
                      <a:cubicBezTo>
                        <a:pt x="0" y="16766"/>
                        <a:pt x="4830" y="21599"/>
                        <a:pt x="10800" y="21599"/>
                      </a:cubicBezTo>
                      <a:cubicBezTo>
                        <a:pt x="16764" y="21599"/>
                        <a:pt x="21600" y="16766"/>
                        <a:pt x="21600" y="10800"/>
                      </a:cubicBezTo>
                      <a:cubicBezTo>
                        <a:pt x="21600" y="4833"/>
                        <a:pt x="16764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</p:grpSp>
        </p:grpSp>
      </p:grpSp>
      <p:pic>
        <p:nvPicPr>
          <p:cNvPr id="17" name="图片 16" descr="D:\51PPT模板网\51pptmoban.com\图片.jpg">
            <a:extLst>
              <a:ext uri="{FF2B5EF4-FFF2-40B4-BE49-F238E27FC236}">
                <a16:creationId xmlns:a16="http://schemas.microsoft.com/office/drawing/2014/main" id="{ECF8AA08-2A25-4832-C59F-499DB4BC2CC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9860" y="1490662"/>
            <a:ext cx="2840871" cy="3876675"/>
          </a:xfrm>
          <a:prstGeom prst="rect">
            <a:avLst/>
          </a:prstGeom>
        </p:spPr>
      </p:pic>
      <p:grpSp>
        <p:nvGrpSpPr>
          <p:cNvPr id="20" name="组合 19">
            <a:extLst>
              <a:ext uri="{FF2B5EF4-FFF2-40B4-BE49-F238E27FC236}">
                <a16:creationId xmlns:a16="http://schemas.microsoft.com/office/drawing/2014/main" id="{86882A78-410C-3E66-1512-1FED41F94803}"/>
              </a:ext>
            </a:extLst>
          </p:cNvPr>
          <p:cNvGrpSpPr/>
          <p:nvPr/>
        </p:nvGrpSpPr>
        <p:grpSpPr>
          <a:xfrm>
            <a:off x="814543" y="4206561"/>
            <a:ext cx="3715397" cy="816522"/>
            <a:chOff x="814543" y="1872936"/>
            <a:chExt cx="3715397" cy="816522"/>
          </a:xfrm>
        </p:grpSpPr>
        <p:grpSp>
          <p:nvGrpSpPr>
            <p:cNvPr id="21" name="图形">
              <a:extLst>
                <a:ext uri="{FF2B5EF4-FFF2-40B4-BE49-F238E27FC236}">
                  <a16:creationId xmlns:a16="http://schemas.microsoft.com/office/drawing/2014/main" id="{CC2098C9-35C3-6D2F-4D35-6E0DABB6C357}"/>
                </a:ext>
              </a:extLst>
            </p:cNvPr>
            <p:cNvGrpSpPr/>
            <p:nvPr/>
          </p:nvGrpSpPr>
          <p:grpSpPr>
            <a:xfrm flipH="1">
              <a:off x="3891130" y="1923415"/>
              <a:ext cx="638810" cy="638810"/>
              <a:chOff x="13193" y="3351"/>
              <a:chExt cx="1006" cy="1006"/>
            </a:xfrm>
          </p:grpSpPr>
          <p:sp>
            <p:nvSpPr>
              <p:cNvPr id="25" name="图形">
                <a:extLst>
                  <a:ext uri="{FF2B5EF4-FFF2-40B4-BE49-F238E27FC236}">
                    <a16:creationId xmlns:a16="http://schemas.microsoft.com/office/drawing/2014/main" id="{7EBE21FC-4B15-374B-46FA-4E5BA65F638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193" y="3351"/>
                <a:ext cx="1006" cy="1006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>
                  <a:solidFill>
                    <a:schemeClr val="lt1"/>
                  </a:solidFill>
                  <a:sym typeface="+mn-lt"/>
                </a:endParaRPr>
              </a:p>
            </p:txBody>
          </p:sp>
          <p:grpSp>
            <p:nvGrpSpPr>
              <p:cNvPr id="26" name="Group 24">
                <a:extLst>
                  <a:ext uri="{FF2B5EF4-FFF2-40B4-BE49-F238E27FC236}">
                    <a16:creationId xmlns:a16="http://schemas.microsoft.com/office/drawing/2014/main" id="{5B531D76-C34C-8D72-8D6C-D2D5F77A0281}"/>
                  </a:ext>
                </a:extLst>
              </p:cNvPr>
              <p:cNvGrpSpPr/>
              <p:nvPr/>
            </p:nvGrpSpPr>
            <p:grpSpPr>
              <a:xfrm>
                <a:off x="13453" y="3611"/>
                <a:ext cx="485" cy="485"/>
                <a:chOff x="4427654" y="3049909"/>
                <a:chExt cx="464344" cy="464344"/>
              </a:xfrm>
              <a:solidFill>
                <a:schemeClr val="bg1"/>
              </a:solidFill>
            </p:grpSpPr>
            <p:sp>
              <p:nvSpPr>
                <p:cNvPr id="27" name="图形">
                  <a:extLst>
                    <a:ext uri="{FF2B5EF4-FFF2-40B4-BE49-F238E27FC236}">
                      <a16:creationId xmlns:a16="http://schemas.microsoft.com/office/drawing/2014/main" id="{87E6F439-363E-91C3-C610-0A95FD923B38}"/>
                    </a:ext>
                  </a:extLst>
                </p:cNvPr>
                <p:cNvSpPr/>
                <p:nvPr/>
              </p:nvSpPr>
              <p:spPr bwMode="auto">
                <a:xfrm>
                  <a:off x="4427654" y="3049909"/>
                  <a:ext cx="464344" cy="4643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180" y="12132"/>
                      </a:moveTo>
                      <a:cubicBezTo>
                        <a:pt x="17710" y="12226"/>
                        <a:pt x="17327" y="12561"/>
                        <a:pt x="17170" y="13012"/>
                      </a:cubicBezTo>
                      <a:cubicBezTo>
                        <a:pt x="17083" y="13261"/>
                        <a:pt x="16981" y="13503"/>
                        <a:pt x="16868" y="13738"/>
                      </a:cubicBezTo>
                      <a:cubicBezTo>
                        <a:pt x="16658" y="14169"/>
                        <a:pt x="16694" y="14677"/>
                        <a:pt x="16959" y="15075"/>
                      </a:cubicBezTo>
                      <a:lnTo>
                        <a:pt x="18131" y="16833"/>
                      </a:lnTo>
                      <a:lnTo>
                        <a:pt x="16832" y="18132"/>
                      </a:lnTo>
                      <a:lnTo>
                        <a:pt x="15075" y="16960"/>
                      </a:lnTo>
                      <a:cubicBezTo>
                        <a:pt x="14850" y="16810"/>
                        <a:pt x="14589" y="16733"/>
                        <a:pt x="14326" y="16733"/>
                      </a:cubicBezTo>
                      <a:cubicBezTo>
                        <a:pt x="14126" y="16733"/>
                        <a:pt x="13924" y="16778"/>
                        <a:pt x="13738" y="16868"/>
                      </a:cubicBezTo>
                      <a:cubicBezTo>
                        <a:pt x="13504" y="16981"/>
                        <a:pt x="13262" y="17083"/>
                        <a:pt x="13012" y="17170"/>
                      </a:cubicBezTo>
                      <a:cubicBezTo>
                        <a:pt x="12561" y="17327"/>
                        <a:pt x="12226" y="17712"/>
                        <a:pt x="12133" y="18180"/>
                      </a:cubicBezTo>
                      <a:lnTo>
                        <a:pt x="11717" y="20249"/>
                      </a:lnTo>
                      <a:lnTo>
                        <a:pt x="9881" y="20249"/>
                      </a:lnTo>
                      <a:lnTo>
                        <a:pt x="9467" y="18180"/>
                      </a:lnTo>
                      <a:cubicBezTo>
                        <a:pt x="9373" y="17712"/>
                        <a:pt x="9039" y="17327"/>
                        <a:pt x="8588" y="17170"/>
                      </a:cubicBezTo>
                      <a:cubicBezTo>
                        <a:pt x="8339" y="17083"/>
                        <a:pt x="8096" y="16983"/>
                        <a:pt x="7861" y="16869"/>
                      </a:cubicBezTo>
                      <a:cubicBezTo>
                        <a:pt x="7675" y="16778"/>
                        <a:pt x="7474" y="16733"/>
                        <a:pt x="7273" y="16733"/>
                      </a:cubicBezTo>
                      <a:cubicBezTo>
                        <a:pt x="7011" y="16733"/>
                        <a:pt x="6750" y="16810"/>
                        <a:pt x="6525" y="16960"/>
                      </a:cubicBezTo>
                      <a:lnTo>
                        <a:pt x="4767" y="18132"/>
                      </a:lnTo>
                      <a:lnTo>
                        <a:pt x="3468" y="16833"/>
                      </a:lnTo>
                      <a:lnTo>
                        <a:pt x="4639" y="15075"/>
                      </a:lnTo>
                      <a:cubicBezTo>
                        <a:pt x="4904" y="14677"/>
                        <a:pt x="4939" y="14169"/>
                        <a:pt x="4732" y="13738"/>
                      </a:cubicBezTo>
                      <a:cubicBezTo>
                        <a:pt x="4618" y="13504"/>
                        <a:pt x="4516" y="13263"/>
                        <a:pt x="4429" y="13013"/>
                      </a:cubicBezTo>
                      <a:cubicBezTo>
                        <a:pt x="4273" y="12561"/>
                        <a:pt x="3888" y="12227"/>
                        <a:pt x="3419" y="12133"/>
                      </a:cubicBezTo>
                      <a:lnTo>
                        <a:pt x="1350" y="11718"/>
                      </a:lnTo>
                      <a:lnTo>
                        <a:pt x="1349" y="9882"/>
                      </a:lnTo>
                      <a:lnTo>
                        <a:pt x="3419" y="9468"/>
                      </a:lnTo>
                      <a:cubicBezTo>
                        <a:pt x="3888" y="9374"/>
                        <a:pt x="4273" y="9039"/>
                        <a:pt x="4429" y="8588"/>
                      </a:cubicBezTo>
                      <a:cubicBezTo>
                        <a:pt x="4516" y="8338"/>
                        <a:pt x="4617" y="8096"/>
                        <a:pt x="4731" y="7862"/>
                      </a:cubicBezTo>
                      <a:cubicBezTo>
                        <a:pt x="4940" y="7431"/>
                        <a:pt x="4905" y="6923"/>
                        <a:pt x="4639" y="6524"/>
                      </a:cubicBezTo>
                      <a:lnTo>
                        <a:pt x="3468" y="4767"/>
                      </a:lnTo>
                      <a:lnTo>
                        <a:pt x="4767" y="3468"/>
                      </a:lnTo>
                      <a:lnTo>
                        <a:pt x="6525" y="4639"/>
                      </a:lnTo>
                      <a:cubicBezTo>
                        <a:pt x="6750" y="4790"/>
                        <a:pt x="7011" y="4866"/>
                        <a:pt x="7273" y="4866"/>
                      </a:cubicBezTo>
                      <a:cubicBezTo>
                        <a:pt x="7474" y="4866"/>
                        <a:pt x="7674" y="4822"/>
                        <a:pt x="7861" y="4732"/>
                      </a:cubicBezTo>
                      <a:cubicBezTo>
                        <a:pt x="8095" y="4619"/>
                        <a:pt x="8337" y="4517"/>
                        <a:pt x="8586" y="4430"/>
                      </a:cubicBezTo>
                      <a:cubicBezTo>
                        <a:pt x="9039" y="4272"/>
                        <a:pt x="9373" y="3888"/>
                        <a:pt x="9467" y="3420"/>
                      </a:cubicBezTo>
                      <a:lnTo>
                        <a:pt x="9881" y="1350"/>
                      </a:lnTo>
                      <a:lnTo>
                        <a:pt x="11717" y="1350"/>
                      </a:lnTo>
                      <a:lnTo>
                        <a:pt x="12131" y="3420"/>
                      </a:lnTo>
                      <a:cubicBezTo>
                        <a:pt x="12225" y="3888"/>
                        <a:pt x="12560" y="4272"/>
                        <a:pt x="13012" y="4430"/>
                      </a:cubicBezTo>
                      <a:cubicBezTo>
                        <a:pt x="13261" y="4517"/>
                        <a:pt x="13502" y="4617"/>
                        <a:pt x="13737" y="4731"/>
                      </a:cubicBezTo>
                      <a:cubicBezTo>
                        <a:pt x="13924" y="4822"/>
                        <a:pt x="14125" y="4866"/>
                        <a:pt x="14326" y="4866"/>
                      </a:cubicBezTo>
                      <a:cubicBezTo>
                        <a:pt x="14589" y="4866"/>
                        <a:pt x="14850" y="4790"/>
                        <a:pt x="15075" y="4639"/>
                      </a:cubicBezTo>
                      <a:lnTo>
                        <a:pt x="16832" y="3468"/>
                      </a:lnTo>
                      <a:lnTo>
                        <a:pt x="18131" y="4767"/>
                      </a:lnTo>
                      <a:lnTo>
                        <a:pt x="16959" y="6524"/>
                      </a:lnTo>
                      <a:cubicBezTo>
                        <a:pt x="16694" y="6923"/>
                        <a:pt x="16660" y="7431"/>
                        <a:pt x="16867" y="7861"/>
                      </a:cubicBezTo>
                      <a:cubicBezTo>
                        <a:pt x="16980" y="8096"/>
                        <a:pt x="17083" y="8337"/>
                        <a:pt x="17170" y="8587"/>
                      </a:cubicBezTo>
                      <a:cubicBezTo>
                        <a:pt x="17327" y="9039"/>
                        <a:pt x="17710" y="9373"/>
                        <a:pt x="18180" y="9467"/>
                      </a:cubicBezTo>
                      <a:lnTo>
                        <a:pt x="20248" y="9882"/>
                      </a:lnTo>
                      <a:lnTo>
                        <a:pt x="20250" y="11718"/>
                      </a:lnTo>
                      <a:cubicBezTo>
                        <a:pt x="20250" y="11718"/>
                        <a:pt x="18180" y="12132"/>
                        <a:pt x="18180" y="12132"/>
                      </a:cubicBezTo>
                      <a:close/>
                      <a:moveTo>
                        <a:pt x="20513" y="8558"/>
                      </a:moveTo>
                      <a:lnTo>
                        <a:pt x="18445" y="8143"/>
                      </a:lnTo>
                      <a:cubicBezTo>
                        <a:pt x="18341" y="7844"/>
                        <a:pt x="18218" y="7554"/>
                        <a:pt x="18082" y="7273"/>
                      </a:cubicBezTo>
                      <a:lnTo>
                        <a:pt x="19254" y="5516"/>
                      </a:lnTo>
                      <a:cubicBezTo>
                        <a:pt x="19611" y="4980"/>
                        <a:pt x="19540" y="4268"/>
                        <a:pt x="19085" y="3813"/>
                      </a:cubicBezTo>
                      <a:lnTo>
                        <a:pt x="17787" y="2514"/>
                      </a:lnTo>
                      <a:cubicBezTo>
                        <a:pt x="17526" y="2253"/>
                        <a:pt x="17181" y="2118"/>
                        <a:pt x="16831" y="2118"/>
                      </a:cubicBezTo>
                      <a:cubicBezTo>
                        <a:pt x="16573" y="2118"/>
                        <a:pt x="16312" y="2193"/>
                        <a:pt x="16084" y="2345"/>
                      </a:cubicBezTo>
                      <a:lnTo>
                        <a:pt x="14326" y="3516"/>
                      </a:lnTo>
                      <a:cubicBezTo>
                        <a:pt x="14044" y="3380"/>
                        <a:pt x="13754" y="3258"/>
                        <a:pt x="13455" y="3155"/>
                      </a:cubicBezTo>
                      <a:lnTo>
                        <a:pt x="13041" y="1085"/>
                      </a:lnTo>
                      <a:cubicBezTo>
                        <a:pt x="12916" y="454"/>
                        <a:pt x="12361" y="0"/>
                        <a:pt x="11717" y="0"/>
                      </a:cubicBezTo>
                      <a:lnTo>
                        <a:pt x="9881" y="0"/>
                      </a:lnTo>
                      <a:cubicBezTo>
                        <a:pt x="9238" y="0"/>
                        <a:pt x="8684" y="454"/>
                        <a:pt x="8557" y="1085"/>
                      </a:cubicBezTo>
                      <a:lnTo>
                        <a:pt x="8143" y="3155"/>
                      </a:lnTo>
                      <a:cubicBezTo>
                        <a:pt x="7843" y="3258"/>
                        <a:pt x="7554" y="3381"/>
                        <a:pt x="7273" y="3516"/>
                      </a:cubicBezTo>
                      <a:lnTo>
                        <a:pt x="5516" y="2345"/>
                      </a:lnTo>
                      <a:cubicBezTo>
                        <a:pt x="5287" y="2193"/>
                        <a:pt x="5026" y="2118"/>
                        <a:pt x="4767" y="2118"/>
                      </a:cubicBezTo>
                      <a:cubicBezTo>
                        <a:pt x="4419" y="2118"/>
                        <a:pt x="4073" y="2253"/>
                        <a:pt x="3812" y="2514"/>
                      </a:cubicBezTo>
                      <a:lnTo>
                        <a:pt x="2514" y="3813"/>
                      </a:lnTo>
                      <a:cubicBezTo>
                        <a:pt x="2059" y="4268"/>
                        <a:pt x="1988" y="4980"/>
                        <a:pt x="2345" y="5516"/>
                      </a:cubicBezTo>
                      <a:lnTo>
                        <a:pt x="3516" y="7273"/>
                      </a:lnTo>
                      <a:cubicBezTo>
                        <a:pt x="3380" y="7555"/>
                        <a:pt x="3258" y="7844"/>
                        <a:pt x="3154" y="8144"/>
                      </a:cubicBezTo>
                      <a:lnTo>
                        <a:pt x="1085" y="8558"/>
                      </a:lnTo>
                      <a:cubicBezTo>
                        <a:pt x="454" y="8684"/>
                        <a:pt x="0" y="9238"/>
                        <a:pt x="0" y="9882"/>
                      </a:cubicBezTo>
                      <a:lnTo>
                        <a:pt x="0" y="11718"/>
                      </a:lnTo>
                      <a:cubicBezTo>
                        <a:pt x="0" y="12361"/>
                        <a:pt x="454" y="12916"/>
                        <a:pt x="1085" y="13042"/>
                      </a:cubicBezTo>
                      <a:lnTo>
                        <a:pt x="3154" y="13456"/>
                      </a:lnTo>
                      <a:cubicBezTo>
                        <a:pt x="3258" y="13755"/>
                        <a:pt x="3380" y="14046"/>
                        <a:pt x="3516" y="14326"/>
                      </a:cubicBezTo>
                      <a:lnTo>
                        <a:pt x="2345" y="16083"/>
                      </a:lnTo>
                      <a:cubicBezTo>
                        <a:pt x="1988" y="16619"/>
                        <a:pt x="2059" y="17332"/>
                        <a:pt x="2514" y="17787"/>
                      </a:cubicBezTo>
                      <a:lnTo>
                        <a:pt x="3812" y="19086"/>
                      </a:lnTo>
                      <a:cubicBezTo>
                        <a:pt x="4073" y="19346"/>
                        <a:pt x="4419" y="19482"/>
                        <a:pt x="4767" y="19482"/>
                      </a:cubicBezTo>
                      <a:cubicBezTo>
                        <a:pt x="5026" y="19482"/>
                        <a:pt x="5287" y="19406"/>
                        <a:pt x="5516" y="19254"/>
                      </a:cubicBezTo>
                      <a:lnTo>
                        <a:pt x="7273" y="18083"/>
                      </a:lnTo>
                      <a:cubicBezTo>
                        <a:pt x="7554" y="18220"/>
                        <a:pt x="7843" y="18341"/>
                        <a:pt x="8143" y="18445"/>
                      </a:cubicBezTo>
                      <a:lnTo>
                        <a:pt x="8557" y="20514"/>
                      </a:lnTo>
                      <a:cubicBezTo>
                        <a:pt x="8684" y="21146"/>
                        <a:pt x="9238" y="21599"/>
                        <a:pt x="9881" y="21599"/>
                      </a:cubicBezTo>
                      <a:lnTo>
                        <a:pt x="11717" y="21599"/>
                      </a:lnTo>
                      <a:cubicBezTo>
                        <a:pt x="12361" y="21599"/>
                        <a:pt x="12916" y="21146"/>
                        <a:pt x="13041" y="20514"/>
                      </a:cubicBezTo>
                      <a:lnTo>
                        <a:pt x="13456" y="18445"/>
                      </a:lnTo>
                      <a:cubicBezTo>
                        <a:pt x="13755" y="18341"/>
                        <a:pt x="14046" y="18219"/>
                        <a:pt x="14326" y="18083"/>
                      </a:cubicBezTo>
                      <a:lnTo>
                        <a:pt x="16084" y="19254"/>
                      </a:lnTo>
                      <a:cubicBezTo>
                        <a:pt x="16312" y="19406"/>
                        <a:pt x="16573" y="19482"/>
                        <a:pt x="16831" y="19482"/>
                      </a:cubicBezTo>
                      <a:cubicBezTo>
                        <a:pt x="17181" y="19482"/>
                        <a:pt x="17526" y="19346"/>
                        <a:pt x="17787" y="19086"/>
                      </a:cubicBezTo>
                      <a:lnTo>
                        <a:pt x="19085" y="17787"/>
                      </a:lnTo>
                      <a:cubicBezTo>
                        <a:pt x="19540" y="17332"/>
                        <a:pt x="19611" y="16619"/>
                        <a:pt x="19254" y="16083"/>
                      </a:cubicBezTo>
                      <a:lnTo>
                        <a:pt x="18082" y="14326"/>
                      </a:lnTo>
                      <a:cubicBezTo>
                        <a:pt x="18219" y="14045"/>
                        <a:pt x="18341" y="13755"/>
                        <a:pt x="18445" y="13456"/>
                      </a:cubicBezTo>
                      <a:lnTo>
                        <a:pt x="20513" y="13042"/>
                      </a:lnTo>
                      <a:cubicBezTo>
                        <a:pt x="21145" y="12916"/>
                        <a:pt x="21599" y="12361"/>
                        <a:pt x="21599" y="11718"/>
                      </a:cubicBezTo>
                      <a:lnTo>
                        <a:pt x="21599" y="9882"/>
                      </a:lnTo>
                      <a:cubicBezTo>
                        <a:pt x="21599" y="9238"/>
                        <a:pt x="21145" y="8684"/>
                        <a:pt x="20513" y="8558"/>
                      </a:cubicBezTo>
                    </a:path>
                  </a:pathLst>
                </a:custGeom>
                <a:solidFill>
                  <a:srgbClr val="FFEFCB"/>
                </a:solidFill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图形">
                  <a:extLst>
                    <a:ext uri="{FF2B5EF4-FFF2-40B4-BE49-F238E27FC236}">
                      <a16:creationId xmlns:a16="http://schemas.microsoft.com/office/drawing/2014/main" id="{E8DAD718-5BDC-8CE1-E10F-859EB766CA11}"/>
                    </a:ext>
                  </a:extLst>
                </p:cNvPr>
                <p:cNvSpPr/>
                <p:nvPr/>
              </p:nvSpPr>
              <p:spPr bwMode="auto">
                <a:xfrm>
                  <a:off x="4558623" y="3180084"/>
                  <a:ext cx="203200" cy="2032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20250"/>
                      </a:moveTo>
                      <a:cubicBezTo>
                        <a:pt x="5580" y="20250"/>
                        <a:pt x="1350" y="16017"/>
                        <a:pt x="1350" y="10800"/>
                      </a:cubicBezTo>
                      <a:cubicBezTo>
                        <a:pt x="1350" y="5582"/>
                        <a:pt x="5580" y="1349"/>
                        <a:pt x="10800" y="1349"/>
                      </a:cubicBezTo>
                      <a:cubicBezTo>
                        <a:pt x="16016" y="1349"/>
                        <a:pt x="20250" y="5582"/>
                        <a:pt x="20250" y="10800"/>
                      </a:cubicBezTo>
                      <a:cubicBezTo>
                        <a:pt x="20250" y="16017"/>
                        <a:pt x="16016" y="20250"/>
                        <a:pt x="10800" y="20250"/>
                      </a:cubicBezTo>
                      <a:moveTo>
                        <a:pt x="10800" y="0"/>
                      </a:moveTo>
                      <a:cubicBezTo>
                        <a:pt x="4836" y="0"/>
                        <a:pt x="0" y="4836"/>
                        <a:pt x="0" y="10800"/>
                      </a:cubicBezTo>
                      <a:cubicBezTo>
                        <a:pt x="0" y="16763"/>
                        <a:pt x="4836" y="21600"/>
                        <a:pt x="10800" y="21600"/>
                      </a:cubicBezTo>
                      <a:cubicBezTo>
                        <a:pt x="16763" y="21600"/>
                        <a:pt x="21599" y="16763"/>
                        <a:pt x="21599" y="10800"/>
                      </a:cubicBezTo>
                      <a:cubicBezTo>
                        <a:pt x="21599" y="4836"/>
                        <a:pt x="16763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29" name="图形">
                  <a:extLst>
                    <a:ext uri="{FF2B5EF4-FFF2-40B4-BE49-F238E27FC236}">
                      <a16:creationId xmlns:a16="http://schemas.microsoft.com/office/drawing/2014/main" id="{099663A3-3975-1191-DD49-DC8BC720AD84}"/>
                    </a:ext>
                  </a:extLst>
                </p:cNvPr>
                <p:cNvSpPr/>
                <p:nvPr/>
              </p:nvSpPr>
              <p:spPr bwMode="auto">
                <a:xfrm>
                  <a:off x="4601485" y="3223740"/>
                  <a:ext cx="116682" cy="11668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8900"/>
                      </a:moveTo>
                      <a:cubicBezTo>
                        <a:pt x="6328" y="18900"/>
                        <a:pt x="2699" y="15271"/>
                        <a:pt x="2699" y="10800"/>
                      </a:cubicBezTo>
                      <a:cubicBezTo>
                        <a:pt x="2699" y="6329"/>
                        <a:pt x="6328" y="2700"/>
                        <a:pt x="10800" y="2700"/>
                      </a:cubicBezTo>
                      <a:cubicBezTo>
                        <a:pt x="15271" y="2700"/>
                        <a:pt x="18899" y="6329"/>
                        <a:pt x="18899" y="10800"/>
                      </a:cubicBezTo>
                      <a:cubicBezTo>
                        <a:pt x="18899" y="15271"/>
                        <a:pt x="15271" y="18900"/>
                        <a:pt x="10800" y="18900"/>
                      </a:cubicBezTo>
                      <a:moveTo>
                        <a:pt x="10800" y="0"/>
                      </a:moveTo>
                      <a:cubicBezTo>
                        <a:pt x="4830" y="0"/>
                        <a:pt x="0" y="4833"/>
                        <a:pt x="0" y="10800"/>
                      </a:cubicBezTo>
                      <a:cubicBezTo>
                        <a:pt x="0" y="16766"/>
                        <a:pt x="4830" y="21599"/>
                        <a:pt x="10800" y="21599"/>
                      </a:cubicBezTo>
                      <a:cubicBezTo>
                        <a:pt x="16764" y="21599"/>
                        <a:pt x="21600" y="16766"/>
                        <a:pt x="21600" y="10800"/>
                      </a:cubicBezTo>
                      <a:cubicBezTo>
                        <a:pt x="21600" y="4833"/>
                        <a:pt x="16764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2F057EC1-5380-5617-14F9-1780BE162646}"/>
                </a:ext>
              </a:extLst>
            </p:cNvPr>
            <p:cNvGrpSpPr/>
            <p:nvPr/>
          </p:nvGrpSpPr>
          <p:grpSpPr>
            <a:xfrm>
              <a:off x="814543" y="1872936"/>
              <a:ext cx="2984539" cy="816522"/>
              <a:chOff x="283598" y="1906534"/>
              <a:chExt cx="2984539" cy="816522"/>
            </a:xfrm>
          </p:grpSpPr>
          <p:sp>
            <p:nvSpPr>
              <p:cNvPr id="23" name="文本框 22">
                <a:extLst>
                  <a:ext uri="{FF2B5EF4-FFF2-40B4-BE49-F238E27FC236}">
                    <a16:creationId xmlns:a16="http://schemas.microsoft.com/office/drawing/2014/main" id="{4A99BB4E-DC75-4535-38B2-8C7EAF9D7225}"/>
                  </a:ext>
                </a:extLst>
              </p:cNvPr>
              <p:cNvSpPr txBox="1"/>
              <p:nvPr/>
            </p:nvSpPr>
            <p:spPr>
              <a:xfrm>
                <a:off x="283598" y="2190603"/>
                <a:ext cx="2966425" cy="5324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r"/>
                <a:r>
                  <a:rPr lang="zh-CN" altLang="en-US" sz="1000" dirty="0">
                    <a:sym typeface="HarmonyOS Sans SC Light" panose="00000400000000000000" pitchFamily="2" charset="-122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... ...</a:t>
                </a:r>
              </a:p>
            </p:txBody>
          </p:sp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id="{A7A7A350-1798-86E9-5F8A-DB7734CE566A}"/>
                  </a:ext>
                </a:extLst>
              </p:cNvPr>
              <p:cNvSpPr txBox="1"/>
              <p:nvPr/>
            </p:nvSpPr>
            <p:spPr>
              <a:xfrm>
                <a:off x="1032570" y="1906534"/>
                <a:ext cx="223556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r"/>
                <a:r>
                  <a:rPr lang="zh-CN" alt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</p:grp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EE6D62ED-E372-AF48-ADEA-F0E383871FA3}"/>
              </a:ext>
            </a:extLst>
          </p:cNvPr>
          <p:cNvGrpSpPr/>
          <p:nvPr/>
        </p:nvGrpSpPr>
        <p:grpSpPr>
          <a:xfrm>
            <a:off x="7705501" y="4206561"/>
            <a:ext cx="3671956" cy="816522"/>
            <a:chOff x="7705501" y="1872936"/>
            <a:chExt cx="3671956" cy="816522"/>
          </a:xfrm>
        </p:grpSpPr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3961C67E-9C37-1130-9901-3F16C6380764}"/>
                </a:ext>
              </a:extLst>
            </p:cNvPr>
            <p:cNvGrpSpPr/>
            <p:nvPr/>
          </p:nvGrpSpPr>
          <p:grpSpPr>
            <a:xfrm>
              <a:off x="8411032" y="1872936"/>
              <a:ext cx="2966425" cy="816522"/>
              <a:chOff x="283598" y="1906534"/>
              <a:chExt cx="2966425" cy="816522"/>
            </a:xfrm>
          </p:grpSpPr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24561151-F9A0-F99B-E81E-CB411F5C9FA8}"/>
                  </a:ext>
                </a:extLst>
              </p:cNvPr>
              <p:cNvSpPr txBox="1"/>
              <p:nvPr/>
            </p:nvSpPr>
            <p:spPr>
              <a:xfrm>
                <a:off x="283598" y="2190603"/>
                <a:ext cx="2966425" cy="5324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sz="1000" dirty="0">
                    <a:sym typeface="HarmonyOS Sans SC Light" panose="00000400000000000000" pitchFamily="2" charset="-122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... ...</a:t>
                </a:r>
              </a:p>
            </p:txBody>
          </p:sp>
          <p:sp>
            <p:nvSpPr>
              <p:cNvPr id="39" name="文本框 38">
                <a:extLst>
                  <a:ext uri="{FF2B5EF4-FFF2-40B4-BE49-F238E27FC236}">
                    <a16:creationId xmlns:a16="http://schemas.microsoft.com/office/drawing/2014/main" id="{B28DBC66-E84C-937B-28BE-D1CD346F0280}"/>
                  </a:ext>
                </a:extLst>
              </p:cNvPr>
              <p:cNvSpPr txBox="1"/>
              <p:nvPr/>
            </p:nvSpPr>
            <p:spPr>
              <a:xfrm>
                <a:off x="283599" y="1906534"/>
                <a:ext cx="223556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1600" b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dirty="0"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</p:grpSp>
        <p:grpSp>
          <p:nvGrpSpPr>
            <p:cNvPr id="32" name="图形">
              <a:extLst>
                <a:ext uri="{FF2B5EF4-FFF2-40B4-BE49-F238E27FC236}">
                  <a16:creationId xmlns:a16="http://schemas.microsoft.com/office/drawing/2014/main" id="{92E3D579-CC6F-2348-2F8C-7E6ACE32DFCB}"/>
                </a:ext>
              </a:extLst>
            </p:cNvPr>
            <p:cNvGrpSpPr/>
            <p:nvPr/>
          </p:nvGrpSpPr>
          <p:grpSpPr>
            <a:xfrm flipH="1">
              <a:off x="7705501" y="1923415"/>
              <a:ext cx="638810" cy="638810"/>
              <a:chOff x="13193" y="3351"/>
              <a:chExt cx="1006" cy="1006"/>
            </a:xfrm>
          </p:grpSpPr>
          <p:sp>
            <p:nvSpPr>
              <p:cNvPr id="33" name="图形">
                <a:extLst>
                  <a:ext uri="{FF2B5EF4-FFF2-40B4-BE49-F238E27FC236}">
                    <a16:creationId xmlns:a16="http://schemas.microsoft.com/office/drawing/2014/main" id="{FC18DEDC-7D46-0FB3-5B57-4B5D9EC1861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193" y="3351"/>
                <a:ext cx="1006" cy="1006"/>
              </a:xfrm>
              <a:prstGeom prst="ellipse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>
                  <a:solidFill>
                    <a:schemeClr val="lt1"/>
                  </a:solidFill>
                  <a:sym typeface="+mn-lt"/>
                </a:endParaRPr>
              </a:p>
            </p:txBody>
          </p:sp>
          <p:grpSp>
            <p:nvGrpSpPr>
              <p:cNvPr id="34" name="Group 24">
                <a:extLst>
                  <a:ext uri="{FF2B5EF4-FFF2-40B4-BE49-F238E27FC236}">
                    <a16:creationId xmlns:a16="http://schemas.microsoft.com/office/drawing/2014/main" id="{FF12BE6C-0D5E-AC86-7476-F3A4CA0E49DC}"/>
                  </a:ext>
                </a:extLst>
              </p:cNvPr>
              <p:cNvGrpSpPr/>
              <p:nvPr/>
            </p:nvGrpSpPr>
            <p:grpSpPr>
              <a:xfrm>
                <a:off x="13453" y="3611"/>
                <a:ext cx="485" cy="485"/>
                <a:chOff x="4427654" y="3049909"/>
                <a:chExt cx="464344" cy="464344"/>
              </a:xfrm>
              <a:solidFill>
                <a:schemeClr val="bg1"/>
              </a:solidFill>
            </p:grpSpPr>
            <p:sp>
              <p:nvSpPr>
                <p:cNvPr id="35" name="图形">
                  <a:extLst>
                    <a:ext uri="{FF2B5EF4-FFF2-40B4-BE49-F238E27FC236}">
                      <a16:creationId xmlns:a16="http://schemas.microsoft.com/office/drawing/2014/main" id="{4B534C00-4506-C017-B372-5B78BA52E50F}"/>
                    </a:ext>
                  </a:extLst>
                </p:cNvPr>
                <p:cNvSpPr/>
                <p:nvPr/>
              </p:nvSpPr>
              <p:spPr bwMode="auto">
                <a:xfrm>
                  <a:off x="4427654" y="3049909"/>
                  <a:ext cx="464344" cy="4643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180" y="12132"/>
                      </a:moveTo>
                      <a:cubicBezTo>
                        <a:pt x="17710" y="12226"/>
                        <a:pt x="17327" y="12561"/>
                        <a:pt x="17170" y="13012"/>
                      </a:cubicBezTo>
                      <a:cubicBezTo>
                        <a:pt x="17083" y="13261"/>
                        <a:pt x="16981" y="13503"/>
                        <a:pt x="16868" y="13738"/>
                      </a:cubicBezTo>
                      <a:cubicBezTo>
                        <a:pt x="16658" y="14169"/>
                        <a:pt x="16694" y="14677"/>
                        <a:pt x="16959" y="15075"/>
                      </a:cubicBezTo>
                      <a:lnTo>
                        <a:pt x="18131" y="16833"/>
                      </a:lnTo>
                      <a:lnTo>
                        <a:pt x="16832" y="18132"/>
                      </a:lnTo>
                      <a:lnTo>
                        <a:pt x="15075" y="16960"/>
                      </a:lnTo>
                      <a:cubicBezTo>
                        <a:pt x="14850" y="16810"/>
                        <a:pt x="14589" y="16733"/>
                        <a:pt x="14326" y="16733"/>
                      </a:cubicBezTo>
                      <a:cubicBezTo>
                        <a:pt x="14126" y="16733"/>
                        <a:pt x="13924" y="16778"/>
                        <a:pt x="13738" y="16868"/>
                      </a:cubicBezTo>
                      <a:cubicBezTo>
                        <a:pt x="13504" y="16981"/>
                        <a:pt x="13262" y="17083"/>
                        <a:pt x="13012" y="17170"/>
                      </a:cubicBezTo>
                      <a:cubicBezTo>
                        <a:pt x="12561" y="17327"/>
                        <a:pt x="12226" y="17712"/>
                        <a:pt x="12133" y="18180"/>
                      </a:cubicBezTo>
                      <a:lnTo>
                        <a:pt x="11717" y="20249"/>
                      </a:lnTo>
                      <a:lnTo>
                        <a:pt x="9881" y="20249"/>
                      </a:lnTo>
                      <a:lnTo>
                        <a:pt x="9467" y="18180"/>
                      </a:lnTo>
                      <a:cubicBezTo>
                        <a:pt x="9373" y="17712"/>
                        <a:pt x="9039" y="17327"/>
                        <a:pt x="8588" y="17170"/>
                      </a:cubicBezTo>
                      <a:cubicBezTo>
                        <a:pt x="8339" y="17083"/>
                        <a:pt x="8096" y="16983"/>
                        <a:pt x="7861" y="16869"/>
                      </a:cubicBezTo>
                      <a:cubicBezTo>
                        <a:pt x="7675" y="16778"/>
                        <a:pt x="7474" y="16733"/>
                        <a:pt x="7273" y="16733"/>
                      </a:cubicBezTo>
                      <a:cubicBezTo>
                        <a:pt x="7011" y="16733"/>
                        <a:pt x="6750" y="16810"/>
                        <a:pt x="6525" y="16960"/>
                      </a:cubicBezTo>
                      <a:lnTo>
                        <a:pt x="4767" y="18132"/>
                      </a:lnTo>
                      <a:lnTo>
                        <a:pt x="3468" y="16833"/>
                      </a:lnTo>
                      <a:lnTo>
                        <a:pt x="4639" y="15075"/>
                      </a:lnTo>
                      <a:cubicBezTo>
                        <a:pt x="4904" y="14677"/>
                        <a:pt x="4939" y="14169"/>
                        <a:pt x="4732" y="13738"/>
                      </a:cubicBezTo>
                      <a:cubicBezTo>
                        <a:pt x="4618" y="13504"/>
                        <a:pt x="4516" y="13263"/>
                        <a:pt x="4429" y="13013"/>
                      </a:cubicBezTo>
                      <a:cubicBezTo>
                        <a:pt x="4273" y="12561"/>
                        <a:pt x="3888" y="12227"/>
                        <a:pt x="3419" y="12133"/>
                      </a:cubicBezTo>
                      <a:lnTo>
                        <a:pt x="1350" y="11718"/>
                      </a:lnTo>
                      <a:lnTo>
                        <a:pt x="1349" y="9882"/>
                      </a:lnTo>
                      <a:lnTo>
                        <a:pt x="3419" y="9468"/>
                      </a:lnTo>
                      <a:cubicBezTo>
                        <a:pt x="3888" y="9374"/>
                        <a:pt x="4273" y="9039"/>
                        <a:pt x="4429" y="8588"/>
                      </a:cubicBezTo>
                      <a:cubicBezTo>
                        <a:pt x="4516" y="8338"/>
                        <a:pt x="4617" y="8096"/>
                        <a:pt x="4731" y="7862"/>
                      </a:cubicBezTo>
                      <a:cubicBezTo>
                        <a:pt x="4940" y="7431"/>
                        <a:pt x="4905" y="6923"/>
                        <a:pt x="4639" y="6524"/>
                      </a:cubicBezTo>
                      <a:lnTo>
                        <a:pt x="3468" y="4767"/>
                      </a:lnTo>
                      <a:lnTo>
                        <a:pt x="4767" y="3468"/>
                      </a:lnTo>
                      <a:lnTo>
                        <a:pt x="6525" y="4639"/>
                      </a:lnTo>
                      <a:cubicBezTo>
                        <a:pt x="6750" y="4790"/>
                        <a:pt x="7011" y="4866"/>
                        <a:pt x="7273" y="4866"/>
                      </a:cubicBezTo>
                      <a:cubicBezTo>
                        <a:pt x="7474" y="4866"/>
                        <a:pt x="7674" y="4822"/>
                        <a:pt x="7861" y="4732"/>
                      </a:cubicBezTo>
                      <a:cubicBezTo>
                        <a:pt x="8095" y="4619"/>
                        <a:pt x="8337" y="4517"/>
                        <a:pt x="8586" y="4430"/>
                      </a:cubicBezTo>
                      <a:cubicBezTo>
                        <a:pt x="9039" y="4272"/>
                        <a:pt x="9373" y="3888"/>
                        <a:pt x="9467" y="3420"/>
                      </a:cubicBezTo>
                      <a:lnTo>
                        <a:pt x="9881" y="1350"/>
                      </a:lnTo>
                      <a:lnTo>
                        <a:pt x="11717" y="1350"/>
                      </a:lnTo>
                      <a:lnTo>
                        <a:pt x="12131" y="3420"/>
                      </a:lnTo>
                      <a:cubicBezTo>
                        <a:pt x="12225" y="3888"/>
                        <a:pt x="12560" y="4272"/>
                        <a:pt x="13012" y="4430"/>
                      </a:cubicBezTo>
                      <a:cubicBezTo>
                        <a:pt x="13261" y="4517"/>
                        <a:pt x="13502" y="4617"/>
                        <a:pt x="13737" y="4731"/>
                      </a:cubicBezTo>
                      <a:cubicBezTo>
                        <a:pt x="13924" y="4822"/>
                        <a:pt x="14125" y="4866"/>
                        <a:pt x="14326" y="4866"/>
                      </a:cubicBezTo>
                      <a:cubicBezTo>
                        <a:pt x="14589" y="4866"/>
                        <a:pt x="14850" y="4790"/>
                        <a:pt x="15075" y="4639"/>
                      </a:cubicBezTo>
                      <a:lnTo>
                        <a:pt x="16832" y="3468"/>
                      </a:lnTo>
                      <a:lnTo>
                        <a:pt x="18131" y="4767"/>
                      </a:lnTo>
                      <a:lnTo>
                        <a:pt x="16959" y="6524"/>
                      </a:lnTo>
                      <a:cubicBezTo>
                        <a:pt x="16694" y="6923"/>
                        <a:pt x="16660" y="7431"/>
                        <a:pt x="16867" y="7861"/>
                      </a:cubicBezTo>
                      <a:cubicBezTo>
                        <a:pt x="16980" y="8096"/>
                        <a:pt x="17083" y="8337"/>
                        <a:pt x="17170" y="8587"/>
                      </a:cubicBezTo>
                      <a:cubicBezTo>
                        <a:pt x="17327" y="9039"/>
                        <a:pt x="17710" y="9373"/>
                        <a:pt x="18180" y="9467"/>
                      </a:cubicBezTo>
                      <a:lnTo>
                        <a:pt x="20248" y="9882"/>
                      </a:lnTo>
                      <a:lnTo>
                        <a:pt x="20250" y="11718"/>
                      </a:lnTo>
                      <a:cubicBezTo>
                        <a:pt x="20250" y="11718"/>
                        <a:pt x="18180" y="12132"/>
                        <a:pt x="18180" y="12132"/>
                      </a:cubicBezTo>
                      <a:close/>
                      <a:moveTo>
                        <a:pt x="20513" y="8558"/>
                      </a:moveTo>
                      <a:lnTo>
                        <a:pt x="18445" y="8143"/>
                      </a:lnTo>
                      <a:cubicBezTo>
                        <a:pt x="18341" y="7844"/>
                        <a:pt x="18218" y="7554"/>
                        <a:pt x="18082" y="7273"/>
                      </a:cubicBezTo>
                      <a:lnTo>
                        <a:pt x="19254" y="5516"/>
                      </a:lnTo>
                      <a:cubicBezTo>
                        <a:pt x="19611" y="4980"/>
                        <a:pt x="19540" y="4268"/>
                        <a:pt x="19085" y="3813"/>
                      </a:cubicBezTo>
                      <a:lnTo>
                        <a:pt x="17787" y="2514"/>
                      </a:lnTo>
                      <a:cubicBezTo>
                        <a:pt x="17526" y="2253"/>
                        <a:pt x="17181" y="2118"/>
                        <a:pt x="16831" y="2118"/>
                      </a:cubicBezTo>
                      <a:cubicBezTo>
                        <a:pt x="16573" y="2118"/>
                        <a:pt x="16312" y="2193"/>
                        <a:pt x="16084" y="2345"/>
                      </a:cubicBezTo>
                      <a:lnTo>
                        <a:pt x="14326" y="3516"/>
                      </a:lnTo>
                      <a:cubicBezTo>
                        <a:pt x="14044" y="3380"/>
                        <a:pt x="13754" y="3258"/>
                        <a:pt x="13455" y="3155"/>
                      </a:cubicBezTo>
                      <a:lnTo>
                        <a:pt x="13041" y="1085"/>
                      </a:lnTo>
                      <a:cubicBezTo>
                        <a:pt x="12916" y="454"/>
                        <a:pt x="12361" y="0"/>
                        <a:pt x="11717" y="0"/>
                      </a:cubicBezTo>
                      <a:lnTo>
                        <a:pt x="9881" y="0"/>
                      </a:lnTo>
                      <a:cubicBezTo>
                        <a:pt x="9238" y="0"/>
                        <a:pt x="8684" y="454"/>
                        <a:pt x="8557" y="1085"/>
                      </a:cubicBezTo>
                      <a:lnTo>
                        <a:pt x="8143" y="3155"/>
                      </a:lnTo>
                      <a:cubicBezTo>
                        <a:pt x="7843" y="3258"/>
                        <a:pt x="7554" y="3381"/>
                        <a:pt x="7273" y="3516"/>
                      </a:cubicBezTo>
                      <a:lnTo>
                        <a:pt x="5516" y="2345"/>
                      </a:lnTo>
                      <a:cubicBezTo>
                        <a:pt x="5287" y="2193"/>
                        <a:pt x="5026" y="2118"/>
                        <a:pt x="4767" y="2118"/>
                      </a:cubicBezTo>
                      <a:cubicBezTo>
                        <a:pt x="4419" y="2118"/>
                        <a:pt x="4073" y="2253"/>
                        <a:pt x="3812" y="2514"/>
                      </a:cubicBezTo>
                      <a:lnTo>
                        <a:pt x="2514" y="3813"/>
                      </a:lnTo>
                      <a:cubicBezTo>
                        <a:pt x="2059" y="4268"/>
                        <a:pt x="1988" y="4980"/>
                        <a:pt x="2345" y="5516"/>
                      </a:cubicBezTo>
                      <a:lnTo>
                        <a:pt x="3516" y="7273"/>
                      </a:lnTo>
                      <a:cubicBezTo>
                        <a:pt x="3380" y="7555"/>
                        <a:pt x="3258" y="7844"/>
                        <a:pt x="3154" y="8144"/>
                      </a:cubicBezTo>
                      <a:lnTo>
                        <a:pt x="1085" y="8558"/>
                      </a:lnTo>
                      <a:cubicBezTo>
                        <a:pt x="454" y="8684"/>
                        <a:pt x="0" y="9238"/>
                        <a:pt x="0" y="9882"/>
                      </a:cubicBezTo>
                      <a:lnTo>
                        <a:pt x="0" y="11718"/>
                      </a:lnTo>
                      <a:cubicBezTo>
                        <a:pt x="0" y="12361"/>
                        <a:pt x="454" y="12916"/>
                        <a:pt x="1085" y="13042"/>
                      </a:cubicBezTo>
                      <a:lnTo>
                        <a:pt x="3154" y="13456"/>
                      </a:lnTo>
                      <a:cubicBezTo>
                        <a:pt x="3258" y="13755"/>
                        <a:pt x="3380" y="14046"/>
                        <a:pt x="3516" y="14326"/>
                      </a:cubicBezTo>
                      <a:lnTo>
                        <a:pt x="2345" y="16083"/>
                      </a:lnTo>
                      <a:cubicBezTo>
                        <a:pt x="1988" y="16619"/>
                        <a:pt x="2059" y="17332"/>
                        <a:pt x="2514" y="17787"/>
                      </a:cubicBezTo>
                      <a:lnTo>
                        <a:pt x="3812" y="19086"/>
                      </a:lnTo>
                      <a:cubicBezTo>
                        <a:pt x="4073" y="19346"/>
                        <a:pt x="4419" y="19482"/>
                        <a:pt x="4767" y="19482"/>
                      </a:cubicBezTo>
                      <a:cubicBezTo>
                        <a:pt x="5026" y="19482"/>
                        <a:pt x="5287" y="19406"/>
                        <a:pt x="5516" y="19254"/>
                      </a:cubicBezTo>
                      <a:lnTo>
                        <a:pt x="7273" y="18083"/>
                      </a:lnTo>
                      <a:cubicBezTo>
                        <a:pt x="7554" y="18220"/>
                        <a:pt x="7843" y="18341"/>
                        <a:pt x="8143" y="18445"/>
                      </a:cubicBezTo>
                      <a:lnTo>
                        <a:pt x="8557" y="20514"/>
                      </a:lnTo>
                      <a:cubicBezTo>
                        <a:pt x="8684" y="21146"/>
                        <a:pt x="9238" y="21599"/>
                        <a:pt x="9881" y="21599"/>
                      </a:cubicBezTo>
                      <a:lnTo>
                        <a:pt x="11717" y="21599"/>
                      </a:lnTo>
                      <a:cubicBezTo>
                        <a:pt x="12361" y="21599"/>
                        <a:pt x="12916" y="21146"/>
                        <a:pt x="13041" y="20514"/>
                      </a:cubicBezTo>
                      <a:lnTo>
                        <a:pt x="13456" y="18445"/>
                      </a:lnTo>
                      <a:cubicBezTo>
                        <a:pt x="13755" y="18341"/>
                        <a:pt x="14046" y="18219"/>
                        <a:pt x="14326" y="18083"/>
                      </a:cubicBezTo>
                      <a:lnTo>
                        <a:pt x="16084" y="19254"/>
                      </a:lnTo>
                      <a:cubicBezTo>
                        <a:pt x="16312" y="19406"/>
                        <a:pt x="16573" y="19482"/>
                        <a:pt x="16831" y="19482"/>
                      </a:cubicBezTo>
                      <a:cubicBezTo>
                        <a:pt x="17181" y="19482"/>
                        <a:pt x="17526" y="19346"/>
                        <a:pt x="17787" y="19086"/>
                      </a:cubicBezTo>
                      <a:lnTo>
                        <a:pt x="19085" y="17787"/>
                      </a:lnTo>
                      <a:cubicBezTo>
                        <a:pt x="19540" y="17332"/>
                        <a:pt x="19611" y="16619"/>
                        <a:pt x="19254" y="16083"/>
                      </a:cubicBezTo>
                      <a:lnTo>
                        <a:pt x="18082" y="14326"/>
                      </a:lnTo>
                      <a:cubicBezTo>
                        <a:pt x="18219" y="14045"/>
                        <a:pt x="18341" y="13755"/>
                        <a:pt x="18445" y="13456"/>
                      </a:cubicBezTo>
                      <a:lnTo>
                        <a:pt x="20513" y="13042"/>
                      </a:lnTo>
                      <a:cubicBezTo>
                        <a:pt x="21145" y="12916"/>
                        <a:pt x="21599" y="12361"/>
                        <a:pt x="21599" y="11718"/>
                      </a:cubicBezTo>
                      <a:lnTo>
                        <a:pt x="21599" y="9882"/>
                      </a:lnTo>
                      <a:cubicBezTo>
                        <a:pt x="21599" y="9238"/>
                        <a:pt x="21145" y="8684"/>
                        <a:pt x="20513" y="8558"/>
                      </a:cubicBezTo>
                    </a:path>
                  </a:pathLst>
                </a:custGeom>
                <a:solidFill>
                  <a:srgbClr val="FFEFCB"/>
                </a:solidFill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图形">
                  <a:extLst>
                    <a:ext uri="{FF2B5EF4-FFF2-40B4-BE49-F238E27FC236}">
                      <a16:creationId xmlns:a16="http://schemas.microsoft.com/office/drawing/2014/main" id="{C670C353-BA3E-DE80-F117-68F9C5A6EA70}"/>
                    </a:ext>
                  </a:extLst>
                </p:cNvPr>
                <p:cNvSpPr/>
                <p:nvPr/>
              </p:nvSpPr>
              <p:spPr bwMode="auto">
                <a:xfrm>
                  <a:off x="4558623" y="3180084"/>
                  <a:ext cx="203200" cy="2032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20250"/>
                      </a:moveTo>
                      <a:cubicBezTo>
                        <a:pt x="5580" y="20250"/>
                        <a:pt x="1350" y="16017"/>
                        <a:pt x="1350" y="10800"/>
                      </a:cubicBezTo>
                      <a:cubicBezTo>
                        <a:pt x="1350" y="5582"/>
                        <a:pt x="5580" y="1349"/>
                        <a:pt x="10800" y="1349"/>
                      </a:cubicBezTo>
                      <a:cubicBezTo>
                        <a:pt x="16016" y="1349"/>
                        <a:pt x="20250" y="5582"/>
                        <a:pt x="20250" y="10800"/>
                      </a:cubicBezTo>
                      <a:cubicBezTo>
                        <a:pt x="20250" y="16017"/>
                        <a:pt x="16016" y="20250"/>
                        <a:pt x="10800" y="20250"/>
                      </a:cubicBezTo>
                      <a:moveTo>
                        <a:pt x="10800" y="0"/>
                      </a:moveTo>
                      <a:cubicBezTo>
                        <a:pt x="4836" y="0"/>
                        <a:pt x="0" y="4836"/>
                        <a:pt x="0" y="10800"/>
                      </a:cubicBezTo>
                      <a:cubicBezTo>
                        <a:pt x="0" y="16763"/>
                        <a:pt x="4836" y="21600"/>
                        <a:pt x="10800" y="21600"/>
                      </a:cubicBezTo>
                      <a:cubicBezTo>
                        <a:pt x="16763" y="21600"/>
                        <a:pt x="21599" y="16763"/>
                        <a:pt x="21599" y="10800"/>
                      </a:cubicBezTo>
                      <a:cubicBezTo>
                        <a:pt x="21599" y="4836"/>
                        <a:pt x="16763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  <p:sp>
              <p:nvSpPr>
                <p:cNvPr id="37" name="图形">
                  <a:extLst>
                    <a:ext uri="{FF2B5EF4-FFF2-40B4-BE49-F238E27FC236}">
                      <a16:creationId xmlns:a16="http://schemas.microsoft.com/office/drawing/2014/main" id="{6E01960A-6FC2-4AD1-929A-741EAB8A6C8A}"/>
                    </a:ext>
                  </a:extLst>
                </p:cNvPr>
                <p:cNvSpPr/>
                <p:nvPr/>
              </p:nvSpPr>
              <p:spPr bwMode="auto">
                <a:xfrm>
                  <a:off x="4601485" y="3223740"/>
                  <a:ext cx="116682" cy="11668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8900"/>
                      </a:moveTo>
                      <a:cubicBezTo>
                        <a:pt x="6328" y="18900"/>
                        <a:pt x="2699" y="15271"/>
                        <a:pt x="2699" y="10800"/>
                      </a:cubicBezTo>
                      <a:cubicBezTo>
                        <a:pt x="2699" y="6329"/>
                        <a:pt x="6328" y="2700"/>
                        <a:pt x="10800" y="2700"/>
                      </a:cubicBezTo>
                      <a:cubicBezTo>
                        <a:pt x="15271" y="2700"/>
                        <a:pt x="18899" y="6329"/>
                        <a:pt x="18899" y="10800"/>
                      </a:cubicBezTo>
                      <a:cubicBezTo>
                        <a:pt x="18899" y="15271"/>
                        <a:pt x="15271" y="18900"/>
                        <a:pt x="10800" y="18900"/>
                      </a:cubicBezTo>
                      <a:moveTo>
                        <a:pt x="10800" y="0"/>
                      </a:moveTo>
                      <a:cubicBezTo>
                        <a:pt x="4830" y="0"/>
                        <a:pt x="0" y="4833"/>
                        <a:pt x="0" y="10800"/>
                      </a:cubicBezTo>
                      <a:cubicBezTo>
                        <a:pt x="0" y="16766"/>
                        <a:pt x="4830" y="21599"/>
                        <a:pt x="10800" y="21599"/>
                      </a:cubicBezTo>
                      <a:cubicBezTo>
                        <a:pt x="16764" y="21599"/>
                        <a:pt x="21600" y="16766"/>
                        <a:pt x="21600" y="10800"/>
                      </a:cubicBezTo>
                      <a:cubicBezTo>
                        <a:pt x="21600" y="4833"/>
                        <a:pt x="16764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4026796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23A73EED-0C9D-366D-0081-47487C0D7AE2}"/>
              </a:ext>
            </a:extLst>
          </p:cNvPr>
          <p:cNvGrpSpPr/>
          <p:nvPr/>
        </p:nvGrpSpPr>
        <p:grpSpPr>
          <a:xfrm>
            <a:off x="3770114" y="3592662"/>
            <a:ext cx="410910" cy="531835"/>
            <a:chOff x="2866567" y="3278959"/>
            <a:chExt cx="555626" cy="719138"/>
          </a:xfrm>
          <a:blipFill>
            <a:blip r:embed="rId3"/>
            <a:tile tx="0" ty="0" sx="100000" sy="100000" flip="none" algn="tl"/>
          </a:blipFill>
        </p:grpSpPr>
        <p:sp>
          <p:nvSpPr>
            <p:cNvPr id="4" name="Freeform 239">
              <a:extLst>
                <a:ext uri="{FF2B5EF4-FFF2-40B4-BE49-F238E27FC236}">
                  <a16:creationId xmlns:a16="http://schemas.microsoft.com/office/drawing/2014/main" id="{41B0B42A-A9F5-A932-31B3-8ED496202FEE}"/>
                </a:ext>
              </a:extLst>
            </p:cNvPr>
            <p:cNvSpPr/>
            <p:nvPr/>
          </p:nvSpPr>
          <p:spPr bwMode="auto">
            <a:xfrm>
              <a:off x="2879267" y="3915547"/>
              <a:ext cx="106363" cy="82550"/>
            </a:xfrm>
            <a:custGeom>
              <a:avLst/>
              <a:gdLst>
                <a:gd name="T0" fmla="*/ 28 w 48"/>
                <a:gd name="T1" fmla="*/ 0 h 37"/>
                <a:gd name="T2" fmla="*/ 22 w 48"/>
                <a:gd name="T3" fmla="*/ 0 h 37"/>
                <a:gd name="T4" fmla="*/ 0 w 48"/>
                <a:gd name="T5" fmla="*/ 14 h 37"/>
                <a:gd name="T6" fmla="*/ 0 w 48"/>
                <a:gd name="T7" fmla="*/ 20 h 37"/>
                <a:gd name="T8" fmla="*/ 22 w 48"/>
                <a:gd name="T9" fmla="*/ 37 h 37"/>
                <a:gd name="T10" fmla="*/ 28 w 48"/>
                <a:gd name="T11" fmla="*/ 37 h 37"/>
                <a:gd name="T12" fmla="*/ 48 w 48"/>
                <a:gd name="T13" fmla="*/ 20 h 37"/>
                <a:gd name="T14" fmla="*/ 48 w 48"/>
                <a:gd name="T15" fmla="*/ 14 h 37"/>
                <a:gd name="T16" fmla="*/ 28 w 48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7">
                  <a:moveTo>
                    <a:pt x="28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2" y="0"/>
                    <a:pt x="0" y="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12" y="37"/>
                    <a:pt x="22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9" y="37"/>
                    <a:pt x="48" y="31"/>
                    <a:pt x="48" y="20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4"/>
                    <a:pt x="39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240">
              <a:extLst>
                <a:ext uri="{FF2B5EF4-FFF2-40B4-BE49-F238E27FC236}">
                  <a16:creationId xmlns:a16="http://schemas.microsoft.com/office/drawing/2014/main" id="{6ED2EF8F-D21C-2CA6-6042-1326564A945F}"/>
                </a:ext>
              </a:extLst>
            </p:cNvPr>
            <p:cNvSpPr/>
            <p:nvPr/>
          </p:nvSpPr>
          <p:spPr bwMode="auto">
            <a:xfrm>
              <a:off x="2995155" y="3817122"/>
              <a:ext cx="100013" cy="180975"/>
            </a:xfrm>
            <a:custGeom>
              <a:avLst/>
              <a:gdLst>
                <a:gd name="T0" fmla="*/ 24 w 45"/>
                <a:gd name="T1" fmla="*/ 0 h 81"/>
                <a:gd name="T2" fmla="*/ 17 w 45"/>
                <a:gd name="T3" fmla="*/ 0 h 81"/>
                <a:gd name="T4" fmla="*/ 0 w 45"/>
                <a:gd name="T5" fmla="*/ 15 h 81"/>
                <a:gd name="T6" fmla="*/ 0 w 45"/>
                <a:gd name="T7" fmla="*/ 64 h 81"/>
                <a:gd name="T8" fmla="*/ 17 w 45"/>
                <a:gd name="T9" fmla="*/ 81 h 81"/>
                <a:gd name="T10" fmla="*/ 24 w 45"/>
                <a:gd name="T11" fmla="*/ 81 h 81"/>
                <a:gd name="T12" fmla="*/ 45 w 45"/>
                <a:gd name="T13" fmla="*/ 64 h 81"/>
                <a:gd name="T14" fmla="*/ 45 w 45"/>
                <a:gd name="T15" fmla="*/ 15 h 81"/>
                <a:gd name="T16" fmla="*/ 24 w 45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81">
                  <a:moveTo>
                    <a:pt x="2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5"/>
                    <a:pt x="0" y="15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75"/>
                    <a:pt x="7" y="81"/>
                    <a:pt x="17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34" y="81"/>
                    <a:pt x="45" y="75"/>
                    <a:pt x="45" y="64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5"/>
                    <a:pt x="34" y="0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241">
              <a:extLst>
                <a:ext uri="{FF2B5EF4-FFF2-40B4-BE49-F238E27FC236}">
                  <a16:creationId xmlns:a16="http://schemas.microsoft.com/office/drawing/2014/main" id="{A68A9944-8213-80B4-6310-39BDE0C3C710}"/>
                </a:ext>
              </a:extLst>
            </p:cNvPr>
            <p:cNvSpPr/>
            <p:nvPr/>
          </p:nvSpPr>
          <p:spPr bwMode="auto">
            <a:xfrm>
              <a:off x="3109455" y="3736159"/>
              <a:ext cx="92075" cy="261938"/>
            </a:xfrm>
            <a:custGeom>
              <a:avLst/>
              <a:gdLst>
                <a:gd name="T0" fmla="*/ 24 w 41"/>
                <a:gd name="T1" fmla="*/ 0 h 118"/>
                <a:gd name="T2" fmla="*/ 19 w 41"/>
                <a:gd name="T3" fmla="*/ 0 h 118"/>
                <a:gd name="T4" fmla="*/ 0 w 41"/>
                <a:gd name="T5" fmla="*/ 20 h 118"/>
                <a:gd name="T6" fmla="*/ 0 w 41"/>
                <a:gd name="T7" fmla="*/ 101 h 118"/>
                <a:gd name="T8" fmla="*/ 19 w 41"/>
                <a:gd name="T9" fmla="*/ 118 h 118"/>
                <a:gd name="T10" fmla="*/ 24 w 41"/>
                <a:gd name="T11" fmla="*/ 118 h 118"/>
                <a:gd name="T12" fmla="*/ 41 w 41"/>
                <a:gd name="T13" fmla="*/ 101 h 118"/>
                <a:gd name="T14" fmla="*/ 41 w 41"/>
                <a:gd name="T15" fmla="*/ 20 h 118"/>
                <a:gd name="T16" fmla="*/ 24 w 41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8">
                  <a:moveTo>
                    <a:pt x="2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10"/>
                    <a:pt x="0" y="2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1"/>
                    <a:pt x="9" y="118"/>
                    <a:pt x="19" y="118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34" y="118"/>
                    <a:pt x="41" y="111"/>
                    <a:pt x="41" y="101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10"/>
                    <a:pt x="34" y="0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242">
              <a:extLst>
                <a:ext uri="{FF2B5EF4-FFF2-40B4-BE49-F238E27FC236}">
                  <a16:creationId xmlns:a16="http://schemas.microsoft.com/office/drawing/2014/main" id="{72EC328A-D412-71E5-4187-3CA68E164A5A}"/>
                </a:ext>
              </a:extLst>
            </p:cNvPr>
            <p:cNvSpPr/>
            <p:nvPr/>
          </p:nvSpPr>
          <p:spPr bwMode="auto">
            <a:xfrm>
              <a:off x="3215817" y="3644084"/>
              <a:ext cx="92075" cy="354013"/>
            </a:xfrm>
            <a:custGeom>
              <a:avLst/>
              <a:gdLst>
                <a:gd name="T0" fmla="*/ 41 w 41"/>
                <a:gd name="T1" fmla="*/ 19 h 159"/>
                <a:gd name="T2" fmla="*/ 22 w 41"/>
                <a:gd name="T3" fmla="*/ 0 h 159"/>
                <a:gd name="T4" fmla="*/ 18 w 41"/>
                <a:gd name="T5" fmla="*/ 0 h 159"/>
                <a:gd name="T6" fmla="*/ 0 w 41"/>
                <a:gd name="T7" fmla="*/ 19 h 159"/>
                <a:gd name="T8" fmla="*/ 0 w 41"/>
                <a:gd name="T9" fmla="*/ 141 h 159"/>
                <a:gd name="T10" fmla="*/ 18 w 41"/>
                <a:gd name="T11" fmla="*/ 159 h 159"/>
                <a:gd name="T12" fmla="*/ 22 w 41"/>
                <a:gd name="T13" fmla="*/ 159 h 159"/>
                <a:gd name="T14" fmla="*/ 41 w 41"/>
                <a:gd name="T15" fmla="*/ 141 h 159"/>
                <a:gd name="T16" fmla="*/ 41 w 41"/>
                <a:gd name="T17" fmla="*/ 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59">
                  <a:moveTo>
                    <a:pt x="41" y="19"/>
                  </a:moveTo>
                  <a:cubicBezTo>
                    <a:pt x="41" y="8"/>
                    <a:pt x="33" y="0"/>
                    <a:pt x="2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51"/>
                    <a:pt x="8" y="159"/>
                    <a:pt x="18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33" y="159"/>
                    <a:pt x="41" y="151"/>
                    <a:pt x="41" y="141"/>
                  </a:cubicBezTo>
                  <a:lnTo>
                    <a:pt x="4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243">
              <a:extLst>
                <a:ext uri="{FF2B5EF4-FFF2-40B4-BE49-F238E27FC236}">
                  <a16:creationId xmlns:a16="http://schemas.microsoft.com/office/drawing/2014/main" id="{E8F41D78-C37E-969F-E600-4B2A64AED2D8}"/>
                </a:ext>
              </a:extLst>
            </p:cNvPr>
            <p:cNvSpPr/>
            <p:nvPr/>
          </p:nvSpPr>
          <p:spPr bwMode="auto">
            <a:xfrm>
              <a:off x="3331705" y="3547247"/>
              <a:ext cx="90488" cy="450850"/>
            </a:xfrm>
            <a:custGeom>
              <a:avLst/>
              <a:gdLst>
                <a:gd name="T0" fmla="*/ 21 w 41"/>
                <a:gd name="T1" fmla="*/ 0 h 203"/>
                <a:gd name="T2" fmla="*/ 18 w 41"/>
                <a:gd name="T3" fmla="*/ 0 h 203"/>
                <a:gd name="T4" fmla="*/ 0 w 41"/>
                <a:gd name="T5" fmla="*/ 19 h 203"/>
                <a:gd name="T6" fmla="*/ 0 w 41"/>
                <a:gd name="T7" fmla="*/ 184 h 203"/>
                <a:gd name="T8" fmla="*/ 18 w 41"/>
                <a:gd name="T9" fmla="*/ 203 h 203"/>
                <a:gd name="T10" fmla="*/ 21 w 41"/>
                <a:gd name="T11" fmla="*/ 203 h 203"/>
                <a:gd name="T12" fmla="*/ 41 w 41"/>
                <a:gd name="T13" fmla="*/ 184 h 203"/>
                <a:gd name="T14" fmla="*/ 41 w 41"/>
                <a:gd name="T15" fmla="*/ 19 h 203"/>
                <a:gd name="T16" fmla="*/ 21 w 41"/>
                <a:gd name="T1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03">
                  <a:moveTo>
                    <a:pt x="21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95"/>
                    <a:pt x="8" y="203"/>
                    <a:pt x="18" y="203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32" y="203"/>
                    <a:pt x="41" y="195"/>
                    <a:pt x="41" y="184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9"/>
                    <a:pt x="32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244">
              <a:extLst>
                <a:ext uri="{FF2B5EF4-FFF2-40B4-BE49-F238E27FC236}">
                  <a16:creationId xmlns:a16="http://schemas.microsoft.com/office/drawing/2014/main" id="{5E518C5C-F37F-7BF4-6B6A-365CCEE2A77A}"/>
                </a:ext>
              </a:extLst>
            </p:cNvPr>
            <p:cNvSpPr/>
            <p:nvPr/>
          </p:nvSpPr>
          <p:spPr bwMode="auto">
            <a:xfrm>
              <a:off x="2866567" y="3278959"/>
              <a:ext cx="555625" cy="485775"/>
            </a:xfrm>
            <a:custGeom>
              <a:avLst/>
              <a:gdLst>
                <a:gd name="T0" fmla="*/ 248 w 251"/>
                <a:gd name="T1" fmla="*/ 9 h 219"/>
                <a:gd name="T2" fmla="*/ 230 w 251"/>
                <a:gd name="T3" fmla="*/ 3 h 219"/>
                <a:gd name="T4" fmla="*/ 166 w 251"/>
                <a:gd name="T5" fmla="*/ 27 h 219"/>
                <a:gd name="T6" fmla="*/ 158 w 251"/>
                <a:gd name="T7" fmla="*/ 46 h 219"/>
                <a:gd name="T8" fmla="*/ 172 w 251"/>
                <a:gd name="T9" fmla="*/ 55 h 219"/>
                <a:gd name="T10" fmla="*/ 177 w 251"/>
                <a:gd name="T11" fmla="*/ 54 h 219"/>
                <a:gd name="T12" fmla="*/ 201 w 251"/>
                <a:gd name="T13" fmla="*/ 45 h 219"/>
                <a:gd name="T14" fmla="*/ 11 w 251"/>
                <a:gd name="T15" fmla="*/ 191 h 219"/>
                <a:gd name="T16" fmla="*/ 2 w 251"/>
                <a:gd name="T17" fmla="*/ 209 h 219"/>
                <a:gd name="T18" fmla="*/ 16 w 251"/>
                <a:gd name="T19" fmla="*/ 219 h 219"/>
                <a:gd name="T20" fmla="*/ 22 w 251"/>
                <a:gd name="T21" fmla="*/ 218 h 219"/>
                <a:gd name="T22" fmla="*/ 217 w 251"/>
                <a:gd name="T23" fmla="*/ 73 h 219"/>
                <a:gd name="T24" fmla="*/ 217 w 251"/>
                <a:gd name="T25" fmla="*/ 86 h 219"/>
                <a:gd name="T26" fmla="*/ 234 w 251"/>
                <a:gd name="T27" fmla="*/ 101 h 219"/>
                <a:gd name="T28" fmla="*/ 251 w 251"/>
                <a:gd name="T29" fmla="*/ 86 h 219"/>
                <a:gd name="T30" fmla="*/ 251 w 251"/>
                <a:gd name="T31" fmla="*/ 19 h 219"/>
                <a:gd name="T32" fmla="*/ 251 w 251"/>
                <a:gd name="T33" fmla="*/ 19 h 219"/>
                <a:gd name="T34" fmla="*/ 248 w 251"/>
                <a:gd name="T35" fmla="*/ 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1" h="219">
                  <a:moveTo>
                    <a:pt x="248" y="9"/>
                  </a:moveTo>
                  <a:cubicBezTo>
                    <a:pt x="245" y="3"/>
                    <a:pt x="237" y="0"/>
                    <a:pt x="230" y="3"/>
                  </a:cubicBezTo>
                  <a:cubicBezTo>
                    <a:pt x="166" y="27"/>
                    <a:pt x="166" y="27"/>
                    <a:pt x="166" y="27"/>
                  </a:cubicBezTo>
                  <a:cubicBezTo>
                    <a:pt x="159" y="30"/>
                    <a:pt x="155" y="38"/>
                    <a:pt x="158" y="46"/>
                  </a:cubicBezTo>
                  <a:cubicBezTo>
                    <a:pt x="160" y="51"/>
                    <a:pt x="166" y="55"/>
                    <a:pt x="172" y="55"/>
                  </a:cubicBezTo>
                  <a:cubicBezTo>
                    <a:pt x="173" y="55"/>
                    <a:pt x="175" y="55"/>
                    <a:pt x="177" y="54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127" y="147"/>
                    <a:pt x="12" y="190"/>
                    <a:pt x="11" y="191"/>
                  </a:cubicBezTo>
                  <a:cubicBezTo>
                    <a:pt x="4" y="193"/>
                    <a:pt x="0" y="202"/>
                    <a:pt x="2" y="209"/>
                  </a:cubicBezTo>
                  <a:cubicBezTo>
                    <a:pt x="5" y="215"/>
                    <a:pt x="10" y="219"/>
                    <a:pt x="16" y="219"/>
                  </a:cubicBezTo>
                  <a:cubicBezTo>
                    <a:pt x="18" y="219"/>
                    <a:pt x="20" y="219"/>
                    <a:pt x="22" y="218"/>
                  </a:cubicBezTo>
                  <a:cubicBezTo>
                    <a:pt x="27" y="216"/>
                    <a:pt x="136" y="174"/>
                    <a:pt x="217" y="73"/>
                  </a:cubicBezTo>
                  <a:cubicBezTo>
                    <a:pt x="217" y="86"/>
                    <a:pt x="217" y="86"/>
                    <a:pt x="217" y="86"/>
                  </a:cubicBezTo>
                  <a:cubicBezTo>
                    <a:pt x="217" y="94"/>
                    <a:pt x="226" y="101"/>
                    <a:pt x="234" y="101"/>
                  </a:cubicBezTo>
                  <a:cubicBezTo>
                    <a:pt x="242" y="101"/>
                    <a:pt x="251" y="94"/>
                    <a:pt x="251" y="86"/>
                  </a:cubicBezTo>
                  <a:cubicBezTo>
                    <a:pt x="251" y="19"/>
                    <a:pt x="251" y="19"/>
                    <a:pt x="251" y="19"/>
                  </a:cubicBezTo>
                  <a:cubicBezTo>
                    <a:pt x="251" y="19"/>
                    <a:pt x="251" y="19"/>
                    <a:pt x="251" y="19"/>
                  </a:cubicBezTo>
                  <a:cubicBezTo>
                    <a:pt x="251" y="15"/>
                    <a:pt x="250" y="12"/>
                    <a:pt x="24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0" name="Freeform 248">
            <a:extLst>
              <a:ext uri="{FF2B5EF4-FFF2-40B4-BE49-F238E27FC236}">
                <a16:creationId xmlns:a16="http://schemas.microsoft.com/office/drawing/2014/main" id="{89A14049-1B05-DDBC-D604-FEB44DFDEE19}"/>
              </a:ext>
            </a:extLst>
          </p:cNvPr>
          <p:cNvSpPr>
            <a:spLocks noEditPoints="1"/>
          </p:cNvSpPr>
          <p:nvPr/>
        </p:nvSpPr>
        <p:spPr bwMode="auto">
          <a:xfrm rot="20043742">
            <a:off x="4433799" y="3677422"/>
            <a:ext cx="579438" cy="641350"/>
          </a:xfrm>
          <a:custGeom>
            <a:avLst/>
            <a:gdLst>
              <a:gd name="T0" fmla="*/ 96 w 261"/>
              <a:gd name="T1" fmla="*/ 289 h 289"/>
              <a:gd name="T2" fmla="*/ 91 w 261"/>
              <a:gd name="T3" fmla="*/ 289 h 289"/>
              <a:gd name="T4" fmla="*/ 18 w 261"/>
              <a:gd name="T5" fmla="*/ 216 h 289"/>
              <a:gd name="T6" fmla="*/ 98 w 261"/>
              <a:gd name="T7" fmla="*/ 148 h 289"/>
              <a:gd name="T8" fmla="*/ 154 w 261"/>
              <a:gd name="T9" fmla="*/ 156 h 289"/>
              <a:gd name="T10" fmla="*/ 13 w 261"/>
              <a:gd name="T11" fmla="*/ 18 h 289"/>
              <a:gd name="T12" fmla="*/ 28 w 261"/>
              <a:gd name="T13" fmla="*/ 45 h 289"/>
              <a:gd name="T14" fmla="*/ 27 w 261"/>
              <a:gd name="T15" fmla="*/ 51 h 289"/>
              <a:gd name="T16" fmla="*/ 22 w 261"/>
              <a:gd name="T17" fmla="*/ 50 h 289"/>
              <a:gd name="T18" fmla="*/ 2 w 261"/>
              <a:gd name="T19" fmla="*/ 14 h 289"/>
              <a:gd name="T20" fmla="*/ 0 w 261"/>
              <a:gd name="T21" fmla="*/ 11 h 289"/>
              <a:gd name="T22" fmla="*/ 1 w 261"/>
              <a:gd name="T23" fmla="*/ 7 h 289"/>
              <a:gd name="T24" fmla="*/ 3 w 261"/>
              <a:gd name="T25" fmla="*/ 5 h 289"/>
              <a:gd name="T26" fmla="*/ 9 w 261"/>
              <a:gd name="T27" fmla="*/ 2 h 289"/>
              <a:gd name="T28" fmla="*/ 47 w 261"/>
              <a:gd name="T29" fmla="*/ 0 h 289"/>
              <a:gd name="T30" fmla="*/ 48 w 261"/>
              <a:gd name="T31" fmla="*/ 8 h 289"/>
              <a:gd name="T32" fmla="*/ 15 w 261"/>
              <a:gd name="T33" fmla="*/ 9 h 289"/>
              <a:gd name="T34" fmla="*/ 163 w 261"/>
              <a:gd name="T35" fmla="*/ 160 h 289"/>
              <a:gd name="T36" fmla="*/ 260 w 261"/>
              <a:gd name="T37" fmla="*/ 243 h 289"/>
              <a:gd name="T38" fmla="*/ 259 w 261"/>
              <a:gd name="T39" fmla="*/ 248 h 289"/>
              <a:gd name="T40" fmla="*/ 253 w 261"/>
              <a:gd name="T41" fmla="*/ 247 h 289"/>
              <a:gd name="T42" fmla="*/ 165 w 261"/>
              <a:gd name="T43" fmla="*/ 169 h 289"/>
              <a:gd name="T44" fmla="*/ 164 w 261"/>
              <a:gd name="T45" fmla="*/ 226 h 289"/>
              <a:gd name="T46" fmla="*/ 96 w 261"/>
              <a:gd name="T47" fmla="*/ 289 h 289"/>
              <a:gd name="T48" fmla="*/ 102 w 261"/>
              <a:gd name="T49" fmla="*/ 156 h 289"/>
              <a:gd name="T50" fmla="*/ 98 w 261"/>
              <a:gd name="T51" fmla="*/ 156 h 289"/>
              <a:gd name="T52" fmla="*/ 26 w 261"/>
              <a:gd name="T53" fmla="*/ 216 h 289"/>
              <a:gd name="T54" fmla="*/ 92 w 261"/>
              <a:gd name="T55" fmla="*/ 281 h 289"/>
              <a:gd name="T56" fmla="*/ 157 w 261"/>
              <a:gd name="T57" fmla="*/ 224 h 289"/>
              <a:gd name="T58" fmla="*/ 156 w 261"/>
              <a:gd name="T59" fmla="*/ 166 h 289"/>
              <a:gd name="T60" fmla="*/ 102 w 261"/>
              <a:gd name="T61" fmla="*/ 156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61" h="289">
                <a:moveTo>
                  <a:pt x="96" y="289"/>
                </a:moveTo>
                <a:cubicBezTo>
                  <a:pt x="94" y="289"/>
                  <a:pt x="93" y="289"/>
                  <a:pt x="91" y="289"/>
                </a:cubicBezTo>
                <a:cubicBezTo>
                  <a:pt x="42" y="285"/>
                  <a:pt x="18" y="250"/>
                  <a:pt x="18" y="216"/>
                </a:cubicBezTo>
                <a:cubicBezTo>
                  <a:pt x="19" y="183"/>
                  <a:pt x="44" y="149"/>
                  <a:pt x="98" y="148"/>
                </a:cubicBezTo>
                <a:cubicBezTo>
                  <a:pt x="118" y="147"/>
                  <a:pt x="137" y="151"/>
                  <a:pt x="154" y="156"/>
                </a:cubicBezTo>
                <a:cubicBezTo>
                  <a:pt x="138" y="106"/>
                  <a:pt x="94" y="54"/>
                  <a:pt x="13" y="18"/>
                </a:cubicBezTo>
                <a:cubicBezTo>
                  <a:pt x="28" y="45"/>
                  <a:pt x="28" y="45"/>
                  <a:pt x="28" y="45"/>
                </a:cubicBezTo>
                <a:cubicBezTo>
                  <a:pt x="29" y="47"/>
                  <a:pt x="29" y="49"/>
                  <a:pt x="27" y="51"/>
                </a:cubicBezTo>
                <a:cubicBezTo>
                  <a:pt x="25" y="52"/>
                  <a:pt x="23" y="51"/>
                  <a:pt x="22" y="50"/>
                </a:cubicBezTo>
                <a:cubicBezTo>
                  <a:pt x="16" y="42"/>
                  <a:pt x="4" y="25"/>
                  <a:pt x="2" y="1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8"/>
                  <a:pt x="1" y="7"/>
                </a:cubicBezTo>
                <a:cubicBezTo>
                  <a:pt x="1" y="6"/>
                  <a:pt x="2" y="6"/>
                  <a:pt x="3" y="5"/>
                </a:cubicBezTo>
                <a:cubicBezTo>
                  <a:pt x="4" y="4"/>
                  <a:pt x="6" y="2"/>
                  <a:pt x="9" y="2"/>
                </a:cubicBezTo>
                <a:cubicBezTo>
                  <a:pt x="25" y="1"/>
                  <a:pt x="47" y="0"/>
                  <a:pt x="47" y="0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29" y="9"/>
                  <a:pt x="15" y="9"/>
                </a:cubicBezTo>
                <a:cubicBezTo>
                  <a:pt x="103" y="49"/>
                  <a:pt x="149" y="106"/>
                  <a:pt x="163" y="160"/>
                </a:cubicBezTo>
                <a:cubicBezTo>
                  <a:pt x="225" y="185"/>
                  <a:pt x="260" y="242"/>
                  <a:pt x="260" y="243"/>
                </a:cubicBezTo>
                <a:cubicBezTo>
                  <a:pt x="261" y="245"/>
                  <a:pt x="261" y="247"/>
                  <a:pt x="259" y="248"/>
                </a:cubicBezTo>
                <a:cubicBezTo>
                  <a:pt x="257" y="249"/>
                  <a:pt x="254" y="249"/>
                  <a:pt x="253" y="247"/>
                </a:cubicBezTo>
                <a:cubicBezTo>
                  <a:pt x="253" y="246"/>
                  <a:pt x="222" y="195"/>
                  <a:pt x="165" y="169"/>
                </a:cubicBezTo>
                <a:cubicBezTo>
                  <a:pt x="169" y="189"/>
                  <a:pt x="169" y="208"/>
                  <a:pt x="164" y="226"/>
                </a:cubicBezTo>
                <a:cubicBezTo>
                  <a:pt x="155" y="265"/>
                  <a:pt x="129" y="289"/>
                  <a:pt x="96" y="289"/>
                </a:cubicBezTo>
                <a:close/>
                <a:moveTo>
                  <a:pt x="102" y="156"/>
                </a:moveTo>
                <a:cubicBezTo>
                  <a:pt x="101" y="156"/>
                  <a:pt x="100" y="156"/>
                  <a:pt x="98" y="156"/>
                </a:cubicBezTo>
                <a:cubicBezTo>
                  <a:pt x="50" y="157"/>
                  <a:pt x="27" y="187"/>
                  <a:pt x="26" y="216"/>
                </a:cubicBezTo>
                <a:cubicBezTo>
                  <a:pt x="26" y="246"/>
                  <a:pt x="48" y="278"/>
                  <a:pt x="92" y="281"/>
                </a:cubicBezTo>
                <a:cubicBezTo>
                  <a:pt x="122" y="283"/>
                  <a:pt x="148" y="261"/>
                  <a:pt x="157" y="224"/>
                </a:cubicBezTo>
                <a:cubicBezTo>
                  <a:pt x="161" y="206"/>
                  <a:pt x="161" y="186"/>
                  <a:pt x="156" y="166"/>
                </a:cubicBezTo>
                <a:cubicBezTo>
                  <a:pt x="140" y="160"/>
                  <a:pt x="122" y="156"/>
                  <a:pt x="102" y="156"/>
                </a:cubicBezTo>
                <a:close/>
              </a:path>
            </a:pathLst>
          </a:custGeom>
          <a:gradFill>
            <a:gsLst>
              <a:gs pos="20000">
                <a:schemeClr val="tx1">
                  <a:lumMod val="75000"/>
                  <a:lumOff val="25000"/>
                </a:schemeClr>
              </a:gs>
              <a:gs pos="100000">
                <a:schemeClr val="tx1">
                  <a:lumMod val="75000"/>
                  <a:lumOff val="25000"/>
                  <a:alpha val="0"/>
                </a:schemeClr>
              </a:gs>
            </a:gsLst>
            <a:lin ang="60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9C9F1ADC-25D3-1565-61CA-FA6920182358}"/>
              </a:ext>
            </a:extLst>
          </p:cNvPr>
          <p:cNvGrpSpPr/>
          <p:nvPr/>
        </p:nvGrpSpPr>
        <p:grpSpPr>
          <a:xfrm>
            <a:off x="3182411" y="1557904"/>
            <a:ext cx="732573" cy="428853"/>
            <a:chOff x="2917367" y="2085159"/>
            <a:chExt cx="957263" cy="560388"/>
          </a:xfrm>
          <a:blipFill>
            <a:blip r:embed="rId3"/>
            <a:tile tx="0" ty="0" sx="100000" sy="100000" flip="none" algn="tl"/>
          </a:blipFill>
        </p:grpSpPr>
        <p:sp>
          <p:nvSpPr>
            <p:cNvPr id="12" name="Freeform 233">
              <a:extLst>
                <a:ext uri="{FF2B5EF4-FFF2-40B4-BE49-F238E27FC236}">
                  <a16:creationId xmlns:a16="http://schemas.microsoft.com/office/drawing/2014/main" id="{862FDD1A-6414-4F75-E5EA-FC50DABBF86D}"/>
                </a:ext>
              </a:extLst>
            </p:cNvPr>
            <p:cNvSpPr/>
            <p:nvPr/>
          </p:nvSpPr>
          <p:spPr bwMode="auto">
            <a:xfrm>
              <a:off x="3165017" y="2085159"/>
              <a:ext cx="479425" cy="557213"/>
            </a:xfrm>
            <a:custGeom>
              <a:avLst/>
              <a:gdLst>
                <a:gd name="T0" fmla="*/ 0 w 216"/>
                <a:gd name="T1" fmla="*/ 251 h 251"/>
                <a:gd name="T2" fmla="*/ 216 w 216"/>
                <a:gd name="T3" fmla="*/ 251 h 251"/>
                <a:gd name="T4" fmla="*/ 147 w 216"/>
                <a:gd name="T5" fmla="*/ 114 h 251"/>
                <a:gd name="T6" fmla="*/ 172 w 216"/>
                <a:gd name="T7" fmla="*/ 64 h 251"/>
                <a:gd name="T8" fmla="*/ 108 w 216"/>
                <a:gd name="T9" fmla="*/ 0 h 251"/>
                <a:gd name="T10" fmla="*/ 44 w 216"/>
                <a:gd name="T11" fmla="*/ 65 h 251"/>
                <a:gd name="T12" fmla="*/ 69 w 216"/>
                <a:gd name="T13" fmla="*/ 114 h 251"/>
                <a:gd name="T14" fmla="*/ 0 w 21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51">
                  <a:moveTo>
                    <a:pt x="0" y="251"/>
                  </a:moveTo>
                  <a:cubicBezTo>
                    <a:pt x="216" y="251"/>
                    <a:pt x="216" y="251"/>
                    <a:pt x="216" y="251"/>
                  </a:cubicBezTo>
                  <a:cubicBezTo>
                    <a:pt x="216" y="195"/>
                    <a:pt x="187" y="136"/>
                    <a:pt x="147" y="114"/>
                  </a:cubicBezTo>
                  <a:cubicBezTo>
                    <a:pt x="162" y="102"/>
                    <a:pt x="172" y="85"/>
                    <a:pt x="172" y="64"/>
                  </a:cubicBezTo>
                  <a:cubicBezTo>
                    <a:pt x="172" y="28"/>
                    <a:pt x="143" y="0"/>
                    <a:pt x="108" y="0"/>
                  </a:cubicBezTo>
                  <a:cubicBezTo>
                    <a:pt x="72" y="0"/>
                    <a:pt x="44" y="29"/>
                    <a:pt x="44" y="65"/>
                  </a:cubicBezTo>
                  <a:cubicBezTo>
                    <a:pt x="44" y="86"/>
                    <a:pt x="54" y="102"/>
                    <a:pt x="69" y="114"/>
                  </a:cubicBezTo>
                  <a:cubicBezTo>
                    <a:pt x="29" y="136"/>
                    <a:pt x="0" y="195"/>
                    <a:pt x="0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34">
              <a:extLst>
                <a:ext uri="{FF2B5EF4-FFF2-40B4-BE49-F238E27FC236}">
                  <a16:creationId xmlns:a16="http://schemas.microsoft.com/office/drawing/2014/main" id="{14D1B22B-5FF8-256E-2DED-2EC0822541D2}"/>
                </a:ext>
              </a:extLst>
            </p:cNvPr>
            <p:cNvSpPr/>
            <p:nvPr/>
          </p:nvSpPr>
          <p:spPr bwMode="auto">
            <a:xfrm>
              <a:off x="3165017" y="2085159"/>
              <a:ext cx="479425" cy="557213"/>
            </a:xfrm>
            <a:custGeom>
              <a:avLst/>
              <a:gdLst>
                <a:gd name="T0" fmla="*/ 0 w 216"/>
                <a:gd name="T1" fmla="*/ 251 h 251"/>
                <a:gd name="T2" fmla="*/ 216 w 216"/>
                <a:gd name="T3" fmla="*/ 251 h 251"/>
                <a:gd name="T4" fmla="*/ 147 w 216"/>
                <a:gd name="T5" fmla="*/ 114 h 251"/>
                <a:gd name="T6" fmla="*/ 172 w 216"/>
                <a:gd name="T7" fmla="*/ 64 h 251"/>
                <a:gd name="T8" fmla="*/ 108 w 216"/>
                <a:gd name="T9" fmla="*/ 0 h 251"/>
                <a:gd name="T10" fmla="*/ 44 w 216"/>
                <a:gd name="T11" fmla="*/ 65 h 251"/>
                <a:gd name="T12" fmla="*/ 69 w 216"/>
                <a:gd name="T13" fmla="*/ 114 h 251"/>
                <a:gd name="T14" fmla="*/ 0 w 216"/>
                <a:gd name="T1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251">
                  <a:moveTo>
                    <a:pt x="0" y="251"/>
                  </a:moveTo>
                  <a:cubicBezTo>
                    <a:pt x="216" y="251"/>
                    <a:pt x="216" y="251"/>
                    <a:pt x="216" y="251"/>
                  </a:cubicBezTo>
                  <a:cubicBezTo>
                    <a:pt x="216" y="195"/>
                    <a:pt x="187" y="136"/>
                    <a:pt x="147" y="114"/>
                  </a:cubicBezTo>
                  <a:cubicBezTo>
                    <a:pt x="162" y="102"/>
                    <a:pt x="172" y="85"/>
                    <a:pt x="172" y="64"/>
                  </a:cubicBezTo>
                  <a:cubicBezTo>
                    <a:pt x="172" y="28"/>
                    <a:pt x="143" y="0"/>
                    <a:pt x="108" y="0"/>
                  </a:cubicBezTo>
                  <a:cubicBezTo>
                    <a:pt x="72" y="0"/>
                    <a:pt x="44" y="29"/>
                    <a:pt x="44" y="65"/>
                  </a:cubicBezTo>
                  <a:cubicBezTo>
                    <a:pt x="44" y="86"/>
                    <a:pt x="54" y="102"/>
                    <a:pt x="69" y="114"/>
                  </a:cubicBezTo>
                  <a:cubicBezTo>
                    <a:pt x="29" y="136"/>
                    <a:pt x="0" y="195"/>
                    <a:pt x="0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35">
              <a:extLst>
                <a:ext uri="{FF2B5EF4-FFF2-40B4-BE49-F238E27FC236}">
                  <a16:creationId xmlns:a16="http://schemas.microsoft.com/office/drawing/2014/main" id="{2298840D-7800-AEED-98D4-5E2E82ACD1C9}"/>
                </a:ext>
              </a:extLst>
            </p:cNvPr>
            <p:cNvSpPr/>
            <p:nvPr/>
          </p:nvSpPr>
          <p:spPr bwMode="auto">
            <a:xfrm>
              <a:off x="3604755" y="2243909"/>
              <a:ext cx="269875" cy="401638"/>
            </a:xfrm>
            <a:custGeom>
              <a:avLst/>
              <a:gdLst>
                <a:gd name="T0" fmla="*/ 73 w 122"/>
                <a:gd name="T1" fmla="*/ 82 h 181"/>
                <a:gd name="T2" fmla="*/ 91 w 122"/>
                <a:gd name="T3" fmla="*/ 45 h 181"/>
                <a:gd name="T4" fmla="*/ 46 w 122"/>
                <a:gd name="T5" fmla="*/ 0 h 181"/>
                <a:gd name="T6" fmla="*/ 0 w 122"/>
                <a:gd name="T7" fmla="*/ 45 h 181"/>
                <a:gd name="T8" fmla="*/ 18 w 122"/>
                <a:gd name="T9" fmla="*/ 80 h 181"/>
                <a:gd name="T10" fmla="*/ 8 w 122"/>
                <a:gd name="T11" fmla="*/ 89 h 181"/>
                <a:gd name="T12" fmla="*/ 32 w 122"/>
                <a:gd name="T13" fmla="*/ 181 h 181"/>
                <a:gd name="T14" fmla="*/ 122 w 122"/>
                <a:gd name="T15" fmla="*/ 181 h 181"/>
                <a:gd name="T16" fmla="*/ 73 w 122"/>
                <a:gd name="T17" fmla="*/ 8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81">
                  <a:moveTo>
                    <a:pt x="73" y="82"/>
                  </a:moveTo>
                  <a:cubicBezTo>
                    <a:pt x="84" y="74"/>
                    <a:pt x="91" y="60"/>
                    <a:pt x="91" y="45"/>
                  </a:cubicBezTo>
                  <a:cubicBezTo>
                    <a:pt x="91" y="20"/>
                    <a:pt x="71" y="0"/>
                    <a:pt x="46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60"/>
                    <a:pt x="7" y="72"/>
                    <a:pt x="18" y="80"/>
                  </a:cubicBezTo>
                  <a:cubicBezTo>
                    <a:pt x="14" y="82"/>
                    <a:pt x="11" y="86"/>
                    <a:pt x="8" y="89"/>
                  </a:cubicBezTo>
                  <a:cubicBezTo>
                    <a:pt x="23" y="115"/>
                    <a:pt x="32" y="155"/>
                    <a:pt x="32" y="181"/>
                  </a:cubicBezTo>
                  <a:cubicBezTo>
                    <a:pt x="122" y="181"/>
                    <a:pt x="122" y="181"/>
                    <a:pt x="122" y="181"/>
                  </a:cubicBezTo>
                  <a:cubicBezTo>
                    <a:pt x="122" y="138"/>
                    <a:pt x="102" y="97"/>
                    <a:pt x="73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36">
              <a:extLst>
                <a:ext uri="{FF2B5EF4-FFF2-40B4-BE49-F238E27FC236}">
                  <a16:creationId xmlns:a16="http://schemas.microsoft.com/office/drawing/2014/main" id="{38BB90BB-E9BE-8042-6BF4-D09983F0E022}"/>
                </a:ext>
              </a:extLst>
            </p:cNvPr>
            <p:cNvSpPr/>
            <p:nvPr/>
          </p:nvSpPr>
          <p:spPr bwMode="auto">
            <a:xfrm>
              <a:off x="2917367" y="2242322"/>
              <a:ext cx="269875" cy="403225"/>
            </a:xfrm>
            <a:custGeom>
              <a:avLst/>
              <a:gdLst>
                <a:gd name="T0" fmla="*/ 104 w 122"/>
                <a:gd name="T1" fmla="*/ 81 h 182"/>
                <a:gd name="T2" fmla="*/ 122 w 122"/>
                <a:gd name="T3" fmla="*/ 45 h 182"/>
                <a:gd name="T4" fmla="*/ 77 w 122"/>
                <a:gd name="T5" fmla="*/ 0 h 182"/>
                <a:gd name="T6" fmla="*/ 31 w 122"/>
                <a:gd name="T7" fmla="*/ 46 h 182"/>
                <a:gd name="T8" fmla="*/ 49 w 122"/>
                <a:gd name="T9" fmla="*/ 83 h 182"/>
                <a:gd name="T10" fmla="*/ 0 w 122"/>
                <a:gd name="T11" fmla="*/ 182 h 182"/>
                <a:gd name="T12" fmla="*/ 98 w 122"/>
                <a:gd name="T13" fmla="*/ 182 h 182"/>
                <a:gd name="T14" fmla="*/ 120 w 122"/>
                <a:gd name="T15" fmla="*/ 94 h 182"/>
                <a:gd name="T16" fmla="*/ 104 w 122"/>
                <a:gd name="T17" fmla="*/ 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82">
                  <a:moveTo>
                    <a:pt x="104" y="81"/>
                  </a:moveTo>
                  <a:cubicBezTo>
                    <a:pt x="115" y="73"/>
                    <a:pt x="122" y="60"/>
                    <a:pt x="122" y="45"/>
                  </a:cubicBezTo>
                  <a:cubicBezTo>
                    <a:pt x="122" y="20"/>
                    <a:pt x="102" y="0"/>
                    <a:pt x="77" y="0"/>
                  </a:cubicBezTo>
                  <a:cubicBezTo>
                    <a:pt x="52" y="0"/>
                    <a:pt x="31" y="21"/>
                    <a:pt x="31" y="46"/>
                  </a:cubicBezTo>
                  <a:cubicBezTo>
                    <a:pt x="31" y="61"/>
                    <a:pt x="38" y="75"/>
                    <a:pt x="49" y="83"/>
                  </a:cubicBezTo>
                  <a:cubicBezTo>
                    <a:pt x="20" y="98"/>
                    <a:pt x="0" y="139"/>
                    <a:pt x="0" y="182"/>
                  </a:cubicBezTo>
                  <a:cubicBezTo>
                    <a:pt x="98" y="182"/>
                    <a:pt x="98" y="182"/>
                    <a:pt x="98" y="182"/>
                  </a:cubicBezTo>
                  <a:cubicBezTo>
                    <a:pt x="98" y="156"/>
                    <a:pt x="106" y="120"/>
                    <a:pt x="120" y="94"/>
                  </a:cubicBezTo>
                  <a:cubicBezTo>
                    <a:pt x="115" y="90"/>
                    <a:pt x="110" y="84"/>
                    <a:pt x="104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6" name="Freeform 249">
            <a:extLst>
              <a:ext uri="{FF2B5EF4-FFF2-40B4-BE49-F238E27FC236}">
                <a16:creationId xmlns:a16="http://schemas.microsoft.com/office/drawing/2014/main" id="{01049A08-5639-E1F6-04C9-3B882666CF91}"/>
              </a:ext>
            </a:extLst>
          </p:cNvPr>
          <p:cNvSpPr>
            <a:spLocks noEditPoints="1"/>
          </p:cNvSpPr>
          <p:nvPr/>
        </p:nvSpPr>
        <p:spPr bwMode="auto">
          <a:xfrm rot="19803536">
            <a:off x="4107839" y="1645626"/>
            <a:ext cx="530225" cy="668338"/>
          </a:xfrm>
          <a:custGeom>
            <a:avLst/>
            <a:gdLst>
              <a:gd name="T0" fmla="*/ 82 w 239"/>
              <a:gd name="T1" fmla="*/ 301 h 301"/>
              <a:gd name="T2" fmla="*/ 64 w 239"/>
              <a:gd name="T3" fmla="*/ 298 h 301"/>
              <a:gd name="T4" fmla="*/ 8 w 239"/>
              <a:gd name="T5" fmla="*/ 212 h 301"/>
              <a:gd name="T6" fmla="*/ 100 w 239"/>
              <a:gd name="T7" fmla="*/ 162 h 301"/>
              <a:gd name="T8" fmla="*/ 153 w 239"/>
              <a:gd name="T9" fmla="*/ 182 h 301"/>
              <a:gd name="T10" fmla="*/ 44 w 239"/>
              <a:gd name="T11" fmla="*/ 17 h 301"/>
              <a:gd name="T12" fmla="*/ 53 w 239"/>
              <a:gd name="T13" fmla="*/ 47 h 301"/>
              <a:gd name="T14" fmla="*/ 51 w 239"/>
              <a:gd name="T15" fmla="*/ 52 h 301"/>
              <a:gd name="T16" fmla="*/ 46 w 239"/>
              <a:gd name="T17" fmla="*/ 50 h 301"/>
              <a:gd name="T18" fmla="*/ 34 w 239"/>
              <a:gd name="T19" fmla="*/ 11 h 301"/>
              <a:gd name="T20" fmla="*/ 33 w 239"/>
              <a:gd name="T21" fmla="*/ 8 h 301"/>
              <a:gd name="T22" fmla="*/ 34 w 239"/>
              <a:gd name="T23" fmla="*/ 3 h 301"/>
              <a:gd name="T24" fmla="*/ 36 w 239"/>
              <a:gd name="T25" fmla="*/ 3 h 301"/>
              <a:gd name="T26" fmla="*/ 44 w 239"/>
              <a:gd name="T27" fmla="*/ 0 h 301"/>
              <a:gd name="T28" fmla="*/ 81 w 239"/>
              <a:gd name="T29" fmla="*/ 6 h 301"/>
              <a:gd name="T30" fmla="*/ 80 w 239"/>
              <a:gd name="T31" fmla="*/ 14 h 301"/>
              <a:gd name="T32" fmla="*/ 47 w 239"/>
              <a:gd name="T33" fmla="*/ 9 h 301"/>
              <a:gd name="T34" fmla="*/ 161 w 239"/>
              <a:gd name="T35" fmla="*/ 187 h 301"/>
              <a:gd name="T36" fmla="*/ 239 w 239"/>
              <a:gd name="T37" fmla="*/ 288 h 301"/>
              <a:gd name="T38" fmla="*/ 236 w 239"/>
              <a:gd name="T39" fmla="*/ 293 h 301"/>
              <a:gd name="T40" fmla="*/ 231 w 239"/>
              <a:gd name="T41" fmla="*/ 291 h 301"/>
              <a:gd name="T42" fmla="*/ 161 w 239"/>
              <a:gd name="T43" fmla="*/ 197 h 301"/>
              <a:gd name="T44" fmla="*/ 149 w 239"/>
              <a:gd name="T45" fmla="*/ 252 h 301"/>
              <a:gd name="T46" fmla="*/ 82 w 239"/>
              <a:gd name="T47" fmla="*/ 301 h 301"/>
              <a:gd name="T48" fmla="*/ 79 w 239"/>
              <a:gd name="T49" fmla="*/ 168 h 301"/>
              <a:gd name="T50" fmla="*/ 16 w 239"/>
              <a:gd name="T51" fmla="*/ 214 h 301"/>
              <a:gd name="T52" fmla="*/ 66 w 239"/>
              <a:gd name="T53" fmla="*/ 291 h 301"/>
              <a:gd name="T54" fmla="*/ 141 w 239"/>
              <a:gd name="T55" fmla="*/ 249 h 301"/>
              <a:gd name="T56" fmla="*/ 153 w 239"/>
              <a:gd name="T57" fmla="*/ 191 h 301"/>
              <a:gd name="T58" fmla="*/ 99 w 239"/>
              <a:gd name="T59" fmla="*/ 170 h 301"/>
              <a:gd name="T60" fmla="*/ 79 w 239"/>
              <a:gd name="T61" fmla="*/ 168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9" h="301">
                <a:moveTo>
                  <a:pt x="82" y="301"/>
                </a:moveTo>
                <a:cubicBezTo>
                  <a:pt x="76" y="301"/>
                  <a:pt x="70" y="300"/>
                  <a:pt x="64" y="298"/>
                </a:cubicBezTo>
                <a:cubicBezTo>
                  <a:pt x="17" y="285"/>
                  <a:pt x="0" y="245"/>
                  <a:pt x="8" y="212"/>
                </a:cubicBezTo>
                <a:cubicBezTo>
                  <a:pt x="15" y="180"/>
                  <a:pt x="47" y="152"/>
                  <a:pt x="100" y="162"/>
                </a:cubicBezTo>
                <a:cubicBezTo>
                  <a:pt x="120" y="165"/>
                  <a:pt x="137" y="173"/>
                  <a:pt x="153" y="182"/>
                </a:cubicBezTo>
                <a:cubicBezTo>
                  <a:pt x="148" y="130"/>
                  <a:pt x="116" y="69"/>
                  <a:pt x="44" y="17"/>
                </a:cubicBezTo>
                <a:cubicBezTo>
                  <a:pt x="53" y="47"/>
                  <a:pt x="53" y="47"/>
                  <a:pt x="53" y="47"/>
                </a:cubicBezTo>
                <a:cubicBezTo>
                  <a:pt x="54" y="49"/>
                  <a:pt x="53" y="51"/>
                  <a:pt x="51" y="52"/>
                </a:cubicBezTo>
                <a:cubicBezTo>
                  <a:pt x="49" y="53"/>
                  <a:pt x="46" y="52"/>
                  <a:pt x="46" y="50"/>
                </a:cubicBezTo>
                <a:cubicBezTo>
                  <a:pt x="41" y="41"/>
                  <a:pt x="33" y="22"/>
                  <a:pt x="34" y="11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6"/>
                  <a:pt x="33" y="4"/>
                  <a:pt x="34" y="3"/>
                </a:cubicBezTo>
                <a:cubicBezTo>
                  <a:pt x="35" y="3"/>
                  <a:pt x="35" y="3"/>
                  <a:pt x="36" y="3"/>
                </a:cubicBezTo>
                <a:cubicBezTo>
                  <a:pt x="37" y="1"/>
                  <a:pt x="40" y="0"/>
                  <a:pt x="44" y="0"/>
                </a:cubicBezTo>
                <a:cubicBezTo>
                  <a:pt x="59" y="3"/>
                  <a:pt x="81" y="6"/>
                  <a:pt x="81" y="6"/>
                </a:cubicBezTo>
                <a:cubicBezTo>
                  <a:pt x="80" y="14"/>
                  <a:pt x="80" y="14"/>
                  <a:pt x="80" y="14"/>
                </a:cubicBezTo>
                <a:cubicBezTo>
                  <a:pt x="80" y="14"/>
                  <a:pt x="62" y="11"/>
                  <a:pt x="47" y="9"/>
                </a:cubicBezTo>
                <a:cubicBezTo>
                  <a:pt x="125" y="66"/>
                  <a:pt x="158" y="131"/>
                  <a:pt x="161" y="187"/>
                </a:cubicBezTo>
                <a:cubicBezTo>
                  <a:pt x="217" y="225"/>
                  <a:pt x="238" y="287"/>
                  <a:pt x="239" y="288"/>
                </a:cubicBezTo>
                <a:cubicBezTo>
                  <a:pt x="239" y="290"/>
                  <a:pt x="238" y="293"/>
                  <a:pt x="236" y="293"/>
                </a:cubicBezTo>
                <a:cubicBezTo>
                  <a:pt x="234" y="294"/>
                  <a:pt x="232" y="293"/>
                  <a:pt x="231" y="291"/>
                </a:cubicBezTo>
                <a:cubicBezTo>
                  <a:pt x="231" y="290"/>
                  <a:pt x="211" y="233"/>
                  <a:pt x="161" y="197"/>
                </a:cubicBezTo>
                <a:cubicBezTo>
                  <a:pt x="161" y="217"/>
                  <a:pt x="156" y="236"/>
                  <a:pt x="149" y="252"/>
                </a:cubicBezTo>
                <a:cubicBezTo>
                  <a:pt x="134" y="283"/>
                  <a:pt x="109" y="301"/>
                  <a:pt x="82" y="301"/>
                </a:cubicBezTo>
                <a:close/>
                <a:moveTo>
                  <a:pt x="79" y="168"/>
                </a:moveTo>
                <a:cubicBezTo>
                  <a:pt x="43" y="168"/>
                  <a:pt x="21" y="189"/>
                  <a:pt x="16" y="214"/>
                </a:cubicBezTo>
                <a:cubicBezTo>
                  <a:pt x="9" y="243"/>
                  <a:pt x="24" y="279"/>
                  <a:pt x="66" y="291"/>
                </a:cubicBezTo>
                <a:cubicBezTo>
                  <a:pt x="96" y="299"/>
                  <a:pt x="125" y="283"/>
                  <a:pt x="141" y="249"/>
                </a:cubicBezTo>
                <a:cubicBezTo>
                  <a:pt x="149" y="232"/>
                  <a:pt x="154" y="212"/>
                  <a:pt x="153" y="191"/>
                </a:cubicBezTo>
                <a:cubicBezTo>
                  <a:pt x="138" y="181"/>
                  <a:pt x="120" y="174"/>
                  <a:pt x="99" y="170"/>
                </a:cubicBezTo>
                <a:cubicBezTo>
                  <a:pt x="92" y="168"/>
                  <a:pt x="85" y="168"/>
                  <a:pt x="79" y="168"/>
                </a:cubicBezTo>
                <a:close/>
              </a:path>
            </a:pathLst>
          </a:custGeom>
          <a:gradFill>
            <a:gsLst>
              <a:gs pos="20000">
                <a:schemeClr val="tx1">
                  <a:lumMod val="75000"/>
                  <a:lumOff val="25000"/>
                </a:schemeClr>
              </a:gs>
              <a:gs pos="100000">
                <a:schemeClr val="tx1">
                  <a:lumMod val="75000"/>
                  <a:lumOff val="25000"/>
                  <a:alpha val="0"/>
                </a:schemeClr>
              </a:gs>
            </a:gsLst>
            <a:lin ang="60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61A68971-5957-62C0-46DC-742608373B92}"/>
              </a:ext>
            </a:extLst>
          </p:cNvPr>
          <p:cNvGrpSpPr/>
          <p:nvPr/>
        </p:nvGrpSpPr>
        <p:grpSpPr>
          <a:xfrm>
            <a:off x="8298321" y="3908403"/>
            <a:ext cx="591680" cy="585386"/>
            <a:chOff x="8509463" y="3255147"/>
            <a:chExt cx="746125" cy="738188"/>
          </a:xfrm>
          <a:blipFill>
            <a:blip r:embed="rId3"/>
            <a:tile tx="0" ty="0" sx="100000" sy="100000" flip="none" algn="tl"/>
          </a:blipFill>
        </p:grpSpPr>
        <p:sp>
          <p:nvSpPr>
            <p:cNvPr id="18" name="Freeform 237">
              <a:extLst>
                <a:ext uri="{FF2B5EF4-FFF2-40B4-BE49-F238E27FC236}">
                  <a16:creationId xmlns:a16="http://schemas.microsoft.com/office/drawing/2014/main" id="{ADCC49B2-5330-BA04-F67D-FC19546CDE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9463" y="3255147"/>
              <a:ext cx="746125" cy="738188"/>
            </a:xfrm>
            <a:custGeom>
              <a:avLst/>
              <a:gdLst>
                <a:gd name="T0" fmla="*/ 323 w 336"/>
                <a:gd name="T1" fmla="*/ 277 h 333"/>
                <a:gd name="T2" fmla="*/ 267 w 336"/>
                <a:gd name="T3" fmla="*/ 220 h 333"/>
                <a:gd name="T4" fmla="*/ 243 w 336"/>
                <a:gd name="T5" fmla="*/ 211 h 333"/>
                <a:gd name="T6" fmla="*/ 210 w 336"/>
                <a:gd name="T7" fmla="*/ 178 h 333"/>
                <a:gd name="T8" fmla="*/ 196 w 336"/>
                <a:gd name="T9" fmla="*/ 42 h 333"/>
                <a:gd name="T10" fmla="*/ 42 w 336"/>
                <a:gd name="T11" fmla="*/ 42 h 333"/>
                <a:gd name="T12" fmla="*/ 42 w 336"/>
                <a:gd name="T13" fmla="*/ 195 h 333"/>
                <a:gd name="T14" fmla="*/ 181 w 336"/>
                <a:gd name="T15" fmla="*/ 208 h 333"/>
                <a:gd name="T16" fmla="*/ 214 w 336"/>
                <a:gd name="T17" fmla="*/ 241 h 333"/>
                <a:gd name="T18" fmla="*/ 223 w 336"/>
                <a:gd name="T19" fmla="*/ 265 h 333"/>
                <a:gd name="T20" fmla="*/ 279 w 336"/>
                <a:gd name="T21" fmla="*/ 321 h 333"/>
                <a:gd name="T22" fmla="*/ 323 w 336"/>
                <a:gd name="T23" fmla="*/ 321 h 333"/>
                <a:gd name="T24" fmla="*/ 323 w 336"/>
                <a:gd name="T25" fmla="*/ 277 h 333"/>
                <a:gd name="T26" fmla="*/ 73 w 336"/>
                <a:gd name="T27" fmla="*/ 164 h 333"/>
                <a:gd name="T28" fmla="*/ 73 w 336"/>
                <a:gd name="T29" fmla="*/ 73 h 333"/>
                <a:gd name="T30" fmla="*/ 165 w 336"/>
                <a:gd name="T31" fmla="*/ 73 h 333"/>
                <a:gd name="T32" fmla="*/ 165 w 336"/>
                <a:gd name="T33" fmla="*/ 164 h 333"/>
                <a:gd name="T34" fmla="*/ 73 w 336"/>
                <a:gd name="T35" fmla="*/ 164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" h="333">
                  <a:moveTo>
                    <a:pt x="323" y="277"/>
                  </a:moveTo>
                  <a:cubicBezTo>
                    <a:pt x="267" y="220"/>
                    <a:pt x="267" y="220"/>
                    <a:pt x="267" y="220"/>
                  </a:cubicBezTo>
                  <a:cubicBezTo>
                    <a:pt x="261" y="214"/>
                    <a:pt x="252" y="211"/>
                    <a:pt x="243" y="211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37" y="136"/>
                    <a:pt x="233" y="79"/>
                    <a:pt x="196" y="42"/>
                  </a:cubicBezTo>
                  <a:cubicBezTo>
                    <a:pt x="153" y="0"/>
                    <a:pt x="84" y="0"/>
                    <a:pt x="42" y="42"/>
                  </a:cubicBezTo>
                  <a:cubicBezTo>
                    <a:pt x="0" y="84"/>
                    <a:pt x="0" y="153"/>
                    <a:pt x="42" y="195"/>
                  </a:cubicBezTo>
                  <a:cubicBezTo>
                    <a:pt x="80" y="233"/>
                    <a:pt x="139" y="237"/>
                    <a:pt x="181" y="208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9"/>
                    <a:pt x="216" y="258"/>
                    <a:pt x="223" y="265"/>
                  </a:cubicBezTo>
                  <a:cubicBezTo>
                    <a:pt x="279" y="321"/>
                    <a:pt x="279" y="321"/>
                    <a:pt x="279" y="321"/>
                  </a:cubicBezTo>
                  <a:cubicBezTo>
                    <a:pt x="292" y="333"/>
                    <a:pt x="311" y="333"/>
                    <a:pt x="323" y="321"/>
                  </a:cubicBezTo>
                  <a:cubicBezTo>
                    <a:pt x="336" y="309"/>
                    <a:pt x="336" y="289"/>
                    <a:pt x="323" y="277"/>
                  </a:cubicBezTo>
                  <a:close/>
                  <a:moveTo>
                    <a:pt x="73" y="164"/>
                  </a:moveTo>
                  <a:cubicBezTo>
                    <a:pt x="48" y="139"/>
                    <a:pt x="48" y="98"/>
                    <a:pt x="73" y="73"/>
                  </a:cubicBezTo>
                  <a:cubicBezTo>
                    <a:pt x="98" y="48"/>
                    <a:pt x="139" y="48"/>
                    <a:pt x="165" y="73"/>
                  </a:cubicBezTo>
                  <a:cubicBezTo>
                    <a:pt x="190" y="98"/>
                    <a:pt x="190" y="139"/>
                    <a:pt x="165" y="164"/>
                  </a:cubicBezTo>
                  <a:cubicBezTo>
                    <a:pt x="139" y="190"/>
                    <a:pt x="98" y="190"/>
                    <a:pt x="73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38">
              <a:extLst>
                <a:ext uri="{FF2B5EF4-FFF2-40B4-BE49-F238E27FC236}">
                  <a16:creationId xmlns:a16="http://schemas.microsoft.com/office/drawing/2014/main" id="{0CD7E750-777C-06BC-8E14-0D0D3A9DE962}"/>
                </a:ext>
              </a:extLst>
            </p:cNvPr>
            <p:cNvSpPr/>
            <p:nvPr/>
          </p:nvSpPr>
          <p:spPr bwMode="auto">
            <a:xfrm>
              <a:off x="8672975" y="3418659"/>
              <a:ext cx="198438" cy="198438"/>
            </a:xfrm>
            <a:custGeom>
              <a:avLst/>
              <a:gdLst>
                <a:gd name="T0" fmla="*/ 16 w 89"/>
                <a:gd name="T1" fmla="*/ 16 h 89"/>
                <a:gd name="T2" fmla="*/ 16 w 89"/>
                <a:gd name="T3" fmla="*/ 73 h 89"/>
                <a:gd name="T4" fmla="*/ 73 w 89"/>
                <a:gd name="T5" fmla="*/ 73 h 89"/>
                <a:gd name="T6" fmla="*/ 73 w 89"/>
                <a:gd name="T7" fmla="*/ 16 h 89"/>
                <a:gd name="T8" fmla="*/ 16 w 89"/>
                <a:gd name="T9" fmla="*/ 1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9">
                  <a:moveTo>
                    <a:pt x="16" y="16"/>
                  </a:moveTo>
                  <a:cubicBezTo>
                    <a:pt x="0" y="32"/>
                    <a:pt x="0" y="58"/>
                    <a:pt x="16" y="73"/>
                  </a:cubicBezTo>
                  <a:cubicBezTo>
                    <a:pt x="32" y="89"/>
                    <a:pt x="58" y="89"/>
                    <a:pt x="73" y="73"/>
                  </a:cubicBezTo>
                  <a:cubicBezTo>
                    <a:pt x="89" y="58"/>
                    <a:pt x="89" y="32"/>
                    <a:pt x="73" y="16"/>
                  </a:cubicBezTo>
                  <a:cubicBezTo>
                    <a:pt x="58" y="0"/>
                    <a:pt x="32" y="0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0" name="Freeform 251">
            <a:extLst>
              <a:ext uri="{FF2B5EF4-FFF2-40B4-BE49-F238E27FC236}">
                <a16:creationId xmlns:a16="http://schemas.microsoft.com/office/drawing/2014/main" id="{D06058AC-3CA2-445F-7CDD-DF46100803FB}"/>
              </a:ext>
            </a:extLst>
          </p:cNvPr>
          <p:cNvSpPr>
            <a:spLocks noEditPoints="1"/>
          </p:cNvSpPr>
          <p:nvPr/>
        </p:nvSpPr>
        <p:spPr bwMode="auto">
          <a:xfrm rot="2130083">
            <a:off x="7460125" y="3956822"/>
            <a:ext cx="579438" cy="641350"/>
          </a:xfrm>
          <a:custGeom>
            <a:avLst/>
            <a:gdLst>
              <a:gd name="T0" fmla="*/ 165 w 261"/>
              <a:gd name="T1" fmla="*/ 289 h 289"/>
              <a:gd name="T2" fmla="*/ 97 w 261"/>
              <a:gd name="T3" fmla="*/ 226 h 289"/>
              <a:gd name="T4" fmla="*/ 96 w 261"/>
              <a:gd name="T5" fmla="*/ 169 h 289"/>
              <a:gd name="T6" fmla="*/ 8 w 261"/>
              <a:gd name="T7" fmla="*/ 247 h 289"/>
              <a:gd name="T8" fmla="*/ 2 w 261"/>
              <a:gd name="T9" fmla="*/ 248 h 289"/>
              <a:gd name="T10" fmla="*/ 1 w 261"/>
              <a:gd name="T11" fmla="*/ 243 h 289"/>
              <a:gd name="T12" fmla="*/ 98 w 261"/>
              <a:gd name="T13" fmla="*/ 160 h 289"/>
              <a:gd name="T14" fmla="*/ 246 w 261"/>
              <a:gd name="T15" fmla="*/ 9 h 289"/>
              <a:gd name="T16" fmla="*/ 213 w 261"/>
              <a:gd name="T17" fmla="*/ 8 h 289"/>
              <a:gd name="T18" fmla="*/ 213 w 261"/>
              <a:gd name="T19" fmla="*/ 0 h 289"/>
              <a:gd name="T20" fmla="*/ 251 w 261"/>
              <a:gd name="T21" fmla="*/ 2 h 289"/>
              <a:gd name="T22" fmla="*/ 258 w 261"/>
              <a:gd name="T23" fmla="*/ 5 h 289"/>
              <a:gd name="T24" fmla="*/ 260 w 261"/>
              <a:gd name="T25" fmla="*/ 7 h 289"/>
              <a:gd name="T26" fmla="*/ 260 w 261"/>
              <a:gd name="T27" fmla="*/ 11 h 289"/>
              <a:gd name="T28" fmla="*/ 259 w 261"/>
              <a:gd name="T29" fmla="*/ 14 h 289"/>
              <a:gd name="T30" fmla="*/ 239 w 261"/>
              <a:gd name="T31" fmla="*/ 50 h 289"/>
              <a:gd name="T32" fmla="*/ 234 w 261"/>
              <a:gd name="T33" fmla="*/ 51 h 289"/>
              <a:gd name="T34" fmla="*/ 233 w 261"/>
              <a:gd name="T35" fmla="*/ 45 h 289"/>
              <a:gd name="T36" fmla="*/ 248 w 261"/>
              <a:gd name="T37" fmla="*/ 18 h 289"/>
              <a:gd name="T38" fmla="*/ 107 w 261"/>
              <a:gd name="T39" fmla="*/ 156 h 289"/>
              <a:gd name="T40" fmla="*/ 163 w 261"/>
              <a:gd name="T41" fmla="*/ 148 h 289"/>
              <a:gd name="T42" fmla="*/ 242 w 261"/>
              <a:gd name="T43" fmla="*/ 216 h 289"/>
              <a:gd name="T44" fmla="*/ 170 w 261"/>
              <a:gd name="T45" fmla="*/ 289 h 289"/>
              <a:gd name="T46" fmla="*/ 165 w 261"/>
              <a:gd name="T47" fmla="*/ 289 h 289"/>
              <a:gd name="T48" fmla="*/ 105 w 261"/>
              <a:gd name="T49" fmla="*/ 166 h 289"/>
              <a:gd name="T50" fmla="*/ 104 w 261"/>
              <a:gd name="T51" fmla="*/ 224 h 289"/>
              <a:gd name="T52" fmla="*/ 169 w 261"/>
              <a:gd name="T53" fmla="*/ 281 h 289"/>
              <a:gd name="T54" fmla="*/ 234 w 261"/>
              <a:gd name="T55" fmla="*/ 216 h 289"/>
              <a:gd name="T56" fmla="*/ 163 w 261"/>
              <a:gd name="T57" fmla="*/ 156 h 289"/>
              <a:gd name="T58" fmla="*/ 105 w 261"/>
              <a:gd name="T59" fmla="*/ 166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1" h="289">
                <a:moveTo>
                  <a:pt x="165" y="289"/>
                </a:moveTo>
                <a:cubicBezTo>
                  <a:pt x="132" y="289"/>
                  <a:pt x="106" y="265"/>
                  <a:pt x="97" y="226"/>
                </a:cubicBezTo>
                <a:cubicBezTo>
                  <a:pt x="92" y="208"/>
                  <a:pt x="92" y="189"/>
                  <a:pt x="96" y="169"/>
                </a:cubicBezTo>
                <a:cubicBezTo>
                  <a:pt x="39" y="195"/>
                  <a:pt x="8" y="246"/>
                  <a:pt x="8" y="247"/>
                </a:cubicBezTo>
                <a:cubicBezTo>
                  <a:pt x="7" y="249"/>
                  <a:pt x="4" y="249"/>
                  <a:pt x="2" y="248"/>
                </a:cubicBezTo>
                <a:cubicBezTo>
                  <a:pt x="0" y="247"/>
                  <a:pt x="0" y="245"/>
                  <a:pt x="1" y="243"/>
                </a:cubicBezTo>
                <a:cubicBezTo>
                  <a:pt x="1" y="242"/>
                  <a:pt x="36" y="185"/>
                  <a:pt x="98" y="160"/>
                </a:cubicBezTo>
                <a:cubicBezTo>
                  <a:pt x="112" y="106"/>
                  <a:pt x="158" y="49"/>
                  <a:pt x="246" y="9"/>
                </a:cubicBezTo>
                <a:cubicBezTo>
                  <a:pt x="231" y="9"/>
                  <a:pt x="213" y="8"/>
                  <a:pt x="213" y="8"/>
                </a:cubicBezTo>
                <a:cubicBezTo>
                  <a:pt x="213" y="0"/>
                  <a:pt x="213" y="0"/>
                  <a:pt x="213" y="0"/>
                </a:cubicBezTo>
                <a:cubicBezTo>
                  <a:pt x="213" y="0"/>
                  <a:pt x="236" y="1"/>
                  <a:pt x="251" y="2"/>
                </a:cubicBezTo>
                <a:cubicBezTo>
                  <a:pt x="255" y="2"/>
                  <a:pt x="257" y="4"/>
                  <a:pt x="258" y="5"/>
                </a:cubicBezTo>
                <a:cubicBezTo>
                  <a:pt x="259" y="6"/>
                  <a:pt x="259" y="6"/>
                  <a:pt x="260" y="7"/>
                </a:cubicBezTo>
                <a:cubicBezTo>
                  <a:pt x="261" y="8"/>
                  <a:pt x="261" y="10"/>
                  <a:pt x="260" y="11"/>
                </a:cubicBezTo>
                <a:cubicBezTo>
                  <a:pt x="259" y="14"/>
                  <a:pt x="259" y="14"/>
                  <a:pt x="259" y="14"/>
                </a:cubicBezTo>
                <a:cubicBezTo>
                  <a:pt x="257" y="25"/>
                  <a:pt x="245" y="42"/>
                  <a:pt x="239" y="50"/>
                </a:cubicBezTo>
                <a:cubicBezTo>
                  <a:pt x="238" y="51"/>
                  <a:pt x="236" y="52"/>
                  <a:pt x="234" y="51"/>
                </a:cubicBezTo>
                <a:cubicBezTo>
                  <a:pt x="232" y="49"/>
                  <a:pt x="232" y="47"/>
                  <a:pt x="233" y="45"/>
                </a:cubicBezTo>
                <a:cubicBezTo>
                  <a:pt x="248" y="18"/>
                  <a:pt x="248" y="18"/>
                  <a:pt x="248" y="18"/>
                </a:cubicBezTo>
                <a:cubicBezTo>
                  <a:pt x="166" y="54"/>
                  <a:pt x="122" y="106"/>
                  <a:pt x="107" y="156"/>
                </a:cubicBezTo>
                <a:cubicBezTo>
                  <a:pt x="124" y="151"/>
                  <a:pt x="142" y="147"/>
                  <a:pt x="163" y="148"/>
                </a:cubicBezTo>
                <a:cubicBezTo>
                  <a:pt x="217" y="149"/>
                  <a:pt x="242" y="183"/>
                  <a:pt x="242" y="216"/>
                </a:cubicBezTo>
                <a:cubicBezTo>
                  <a:pt x="243" y="250"/>
                  <a:pt x="219" y="285"/>
                  <a:pt x="170" y="289"/>
                </a:cubicBezTo>
                <a:cubicBezTo>
                  <a:pt x="168" y="289"/>
                  <a:pt x="167" y="289"/>
                  <a:pt x="165" y="289"/>
                </a:cubicBezTo>
                <a:close/>
                <a:moveTo>
                  <a:pt x="105" y="166"/>
                </a:moveTo>
                <a:cubicBezTo>
                  <a:pt x="100" y="186"/>
                  <a:pt x="100" y="206"/>
                  <a:pt x="104" y="224"/>
                </a:cubicBezTo>
                <a:cubicBezTo>
                  <a:pt x="113" y="261"/>
                  <a:pt x="139" y="283"/>
                  <a:pt x="169" y="281"/>
                </a:cubicBezTo>
                <a:cubicBezTo>
                  <a:pt x="213" y="278"/>
                  <a:pt x="235" y="246"/>
                  <a:pt x="234" y="216"/>
                </a:cubicBezTo>
                <a:cubicBezTo>
                  <a:pt x="234" y="187"/>
                  <a:pt x="211" y="157"/>
                  <a:pt x="163" y="156"/>
                </a:cubicBezTo>
                <a:cubicBezTo>
                  <a:pt x="141" y="155"/>
                  <a:pt x="122" y="159"/>
                  <a:pt x="105" y="166"/>
                </a:cubicBezTo>
                <a:close/>
              </a:path>
            </a:pathLst>
          </a:custGeom>
          <a:gradFill>
            <a:gsLst>
              <a:gs pos="20000">
                <a:schemeClr val="tx1">
                  <a:lumMod val="75000"/>
                  <a:lumOff val="25000"/>
                </a:schemeClr>
              </a:gs>
              <a:gs pos="100000">
                <a:schemeClr val="tx1">
                  <a:lumMod val="75000"/>
                  <a:lumOff val="25000"/>
                  <a:alpha val="0"/>
                </a:schemeClr>
              </a:gs>
            </a:gsLst>
            <a:lin ang="60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Freeform 247">
            <a:extLst>
              <a:ext uri="{FF2B5EF4-FFF2-40B4-BE49-F238E27FC236}">
                <a16:creationId xmlns:a16="http://schemas.microsoft.com/office/drawing/2014/main" id="{2F80681A-F560-C678-94FF-493CC78F78F8}"/>
              </a:ext>
            </a:extLst>
          </p:cNvPr>
          <p:cNvSpPr/>
          <p:nvPr/>
        </p:nvSpPr>
        <p:spPr bwMode="auto">
          <a:xfrm>
            <a:off x="8087851" y="1793358"/>
            <a:ext cx="524536" cy="514845"/>
          </a:xfrm>
          <a:custGeom>
            <a:avLst/>
            <a:gdLst>
              <a:gd name="T0" fmla="*/ 194 w 310"/>
              <a:gd name="T1" fmla="*/ 149 h 304"/>
              <a:gd name="T2" fmla="*/ 258 w 310"/>
              <a:gd name="T3" fmla="*/ 151 h 304"/>
              <a:gd name="T4" fmla="*/ 293 w 310"/>
              <a:gd name="T5" fmla="*/ 118 h 304"/>
              <a:gd name="T6" fmla="*/ 305 w 310"/>
              <a:gd name="T7" fmla="*/ 71 h 304"/>
              <a:gd name="T8" fmla="*/ 303 w 310"/>
              <a:gd name="T9" fmla="*/ 73 h 304"/>
              <a:gd name="T10" fmla="*/ 261 w 310"/>
              <a:gd name="T11" fmla="*/ 112 h 304"/>
              <a:gd name="T12" fmla="*/ 204 w 310"/>
              <a:gd name="T13" fmla="*/ 110 h 304"/>
              <a:gd name="T14" fmla="*/ 203 w 310"/>
              <a:gd name="T15" fmla="*/ 109 h 304"/>
              <a:gd name="T16" fmla="*/ 204 w 310"/>
              <a:gd name="T17" fmla="*/ 50 h 304"/>
              <a:gd name="T18" fmla="*/ 245 w 310"/>
              <a:gd name="T19" fmla="*/ 12 h 304"/>
              <a:gd name="T20" fmla="*/ 249 w 310"/>
              <a:gd name="T21" fmla="*/ 9 h 304"/>
              <a:gd name="T22" fmla="*/ 198 w 310"/>
              <a:gd name="T23" fmla="*/ 16 h 304"/>
              <a:gd name="T24" fmla="*/ 162 w 310"/>
              <a:gd name="T25" fmla="*/ 48 h 304"/>
              <a:gd name="T26" fmla="*/ 161 w 310"/>
              <a:gd name="T27" fmla="*/ 114 h 304"/>
              <a:gd name="T28" fmla="*/ 166 w 310"/>
              <a:gd name="T29" fmla="*/ 120 h 304"/>
              <a:gd name="T30" fmla="*/ 148 w 310"/>
              <a:gd name="T31" fmla="*/ 137 h 304"/>
              <a:gd name="T32" fmla="*/ 66 w 310"/>
              <a:gd name="T33" fmla="*/ 49 h 304"/>
              <a:gd name="T34" fmla="*/ 39 w 310"/>
              <a:gd name="T35" fmla="*/ 41 h 304"/>
              <a:gd name="T36" fmla="*/ 33 w 310"/>
              <a:gd name="T37" fmla="*/ 47 h 304"/>
              <a:gd name="T38" fmla="*/ 41 w 310"/>
              <a:gd name="T39" fmla="*/ 72 h 304"/>
              <a:gd name="T40" fmla="*/ 123 w 310"/>
              <a:gd name="T41" fmla="*/ 160 h 304"/>
              <a:gd name="T42" fmla="*/ 102 w 310"/>
              <a:gd name="T43" fmla="*/ 180 h 304"/>
              <a:gd name="T44" fmla="*/ 70 w 310"/>
              <a:gd name="T45" fmla="*/ 187 h 304"/>
              <a:gd name="T46" fmla="*/ 15 w 310"/>
              <a:gd name="T47" fmla="*/ 238 h 304"/>
              <a:gd name="T48" fmla="*/ 13 w 310"/>
              <a:gd name="T49" fmla="*/ 284 h 304"/>
              <a:gd name="T50" fmla="*/ 14 w 310"/>
              <a:gd name="T51" fmla="*/ 285 h 304"/>
              <a:gd name="T52" fmla="*/ 61 w 310"/>
              <a:gd name="T53" fmla="*/ 288 h 304"/>
              <a:gd name="T54" fmla="*/ 116 w 310"/>
              <a:gd name="T55" fmla="*/ 236 h 304"/>
              <a:gd name="T56" fmla="*/ 124 w 310"/>
              <a:gd name="T57" fmla="*/ 205 h 304"/>
              <a:gd name="T58" fmla="*/ 146 w 310"/>
              <a:gd name="T59" fmla="*/ 185 h 304"/>
              <a:gd name="T60" fmla="*/ 163 w 310"/>
              <a:gd name="T61" fmla="*/ 203 h 304"/>
              <a:gd name="T62" fmla="*/ 170 w 310"/>
              <a:gd name="T63" fmla="*/ 235 h 304"/>
              <a:gd name="T64" fmla="*/ 221 w 310"/>
              <a:gd name="T65" fmla="*/ 290 h 304"/>
              <a:gd name="T66" fmla="*/ 267 w 310"/>
              <a:gd name="T67" fmla="*/ 292 h 304"/>
              <a:gd name="T68" fmla="*/ 268 w 310"/>
              <a:gd name="T69" fmla="*/ 291 h 304"/>
              <a:gd name="T70" fmla="*/ 271 w 310"/>
              <a:gd name="T71" fmla="*/ 244 h 304"/>
              <a:gd name="T72" fmla="*/ 220 w 310"/>
              <a:gd name="T73" fmla="*/ 189 h 304"/>
              <a:gd name="T74" fmla="*/ 189 w 310"/>
              <a:gd name="T75" fmla="*/ 181 h 304"/>
              <a:gd name="T76" fmla="*/ 171 w 310"/>
              <a:gd name="T77" fmla="*/ 162 h 304"/>
              <a:gd name="T78" fmla="*/ 189 w 310"/>
              <a:gd name="T79" fmla="*/ 145 h 304"/>
              <a:gd name="T80" fmla="*/ 194 w 310"/>
              <a:gd name="T81" fmla="*/ 149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10" h="304">
                <a:moveTo>
                  <a:pt x="194" y="149"/>
                </a:moveTo>
                <a:cubicBezTo>
                  <a:pt x="210" y="167"/>
                  <a:pt x="240" y="167"/>
                  <a:pt x="258" y="151"/>
                </a:cubicBezTo>
                <a:cubicBezTo>
                  <a:pt x="293" y="118"/>
                  <a:pt x="293" y="118"/>
                  <a:pt x="293" y="118"/>
                </a:cubicBezTo>
                <a:cubicBezTo>
                  <a:pt x="306" y="105"/>
                  <a:pt x="310" y="87"/>
                  <a:pt x="305" y="71"/>
                </a:cubicBezTo>
                <a:cubicBezTo>
                  <a:pt x="304" y="72"/>
                  <a:pt x="304" y="73"/>
                  <a:pt x="303" y="73"/>
                </a:cubicBezTo>
                <a:cubicBezTo>
                  <a:pt x="261" y="112"/>
                  <a:pt x="261" y="112"/>
                  <a:pt x="261" y="112"/>
                </a:cubicBezTo>
                <a:cubicBezTo>
                  <a:pt x="245" y="127"/>
                  <a:pt x="219" y="126"/>
                  <a:pt x="204" y="110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188" y="93"/>
                  <a:pt x="188" y="65"/>
                  <a:pt x="204" y="50"/>
                </a:cubicBezTo>
                <a:cubicBezTo>
                  <a:pt x="245" y="12"/>
                  <a:pt x="245" y="12"/>
                  <a:pt x="245" y="12"/>
                </a:cubicBezTo>
                <a:cubicBezTo>
                  <a:pt x="246" y="11"/>
                  <a:pt x="247" y="10"/>
                  <a:pt x="249" y="9"/>
                </a:cubicBezTo>
                <a:cubicBezTo>
                  <a:pt x="232" y="0"/>
                  <a:pt x="212" y="2"/>
                  <a:pt x="198" y="16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44" y="65"/>
                  <a:pt x="144" y="96"/>
                  <a:pt x="161" y="114"/>
                </a:cubicBezTo>
                <a:cubicBezTo>
                  <a:pt x="166" y="120"/>
                  <a:pt x="166" y="120"/>
                  <a:pt x="166" y="120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66" y="49"/>
                  <a:pt x="66" y="49"/>
                  <a:pt x="66" y="49"/>
                </a:cubicBezTo>
                <a:cubicBezTo>
                  <a:pt x="39" y="41"/>
                  <a:pt x="39" y="41"/>
                  <a:pt x="39" y="41"/>
                </a:cubicBezTo>
                <a:cubicBezTo>
                  <a:pt x="33" y="47"/>
                  <a:pt x="33" y="47"/>
                  <a:pt x="33" y="47"/>
                </a:cubicBezTo>
                <a:cubicBezTo>
                  <a:pt x="41" y="72"/>
                  <a:pt x="41" y="72"/>
                  <a:pt x="41" y="72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02" y="180"/>
                  <a:pt x="102" y="180"/>
                  <a:pt x="102" y="180"/>
                </a:cubicBezTo>
                <a:cubicBezTo>
                  <a:pt x="91" y="176"/>
                  <a:pt x="79" y="178"/>
                  <a:pt x="70" y="187"/>
                </a:cubicBezTo>
                <a:cubicBezTo>
                  <a:pt x="15" y="238"/>
                  <a:pt x="15" y="238"/>
                  <a:pt x="15" y="238"/>
                </a:cubicBezTo>
                <a:cubicBezTo>
                  <a:pt x="1" y="250"/>
                  <a:pt x="0" y="271"/>
                  <a:pt x="13" y="284"/>
                </a:cubicBezTo>
                <a:cubicBezTo>
                  <a:pt x="14" y="285"/>
                  <a:pt x="14" y="285"/>
                  <a:pt x="14" y="285"/>
                </a:cubicBezTo>
                <a:cubicBezTo>
                  <a:pt x="26" y="298"/>
                  <a:pt x="48" y="300"/>
                  <a:pt x="61" y="288"/>
                </a:cubicBezTo>
                <a:cubicBezTo>
                  <a:pt x="116" y="236"/>
                  <a:pt x="116" y="236"/>
                  <a:pt x="116" y="236"/>
                </a:cubicBezTo>
                <a:cubicBezTo>
                  <a:pt x="125" y="228"/>
                  <a:pt x="127" y="216"/>
                  <a:pt x="124" y="205"/>
                </a:cubicBezTo>
                <a:cubicBezTo>
                  <a:pt x="146" y="185"/>
                  <a:pt x="146" y="185"/>
                  <a:pt x="146" y="185"/>
                </a:cubicBezTo>
                <a:cubicBezTo>
                  <a:pt x="163" y="203"/>
                  <a:pt x="163" y="203"/>
                  <a:pt x="163" y="203"/>
                </a:cubicBezTo>
                <a:cubicBezTo>
                  <a:pt x="159" y="214"/>
                  <a:pt x="162" y="226"/>
                  <a:pt x="170" y="235"/>
                </a:cubicBezTo>
                <a:cubicBezTo>
                  <a:pt x="221" y="290"/>
                  <a:pt x="221" y="290"/>
                  <a:pt x="221" y="290"/>
                </a:cubicBezTo>
                <a:cubicBezTo>
                  <a:pt x="234" y="304"/>
                  <a:pt x="254" y="304"/>
                  <a:pt x="267" y="292"/>
                </a:cubicBezTo>
                <a:cubicBezTo>
                  <a:pt x="268" y="291"/>
                  <a:pt x="268" y="291"/>
                  <a:pt x="268" y="291"/>
                </a:cubicBezTo>
                <a:cubicBezTo>
                  <a:pt x="281" y="279"/>
                  <a:pt x="283" y="257"/>
                  <a:pt x="271" y="244"/>
                </a:cubicBezTo>
                <a:cubicBezTo>
                  <a:pt x="220" y="189"/>
                  <a:pt x="220" y="189"/>
                  <a:pt x="220" y="189"/>
                </a:cubicBezTo>
                <a:cubicBezTo>
                  <a:pt x="211" y="180"/>
                  <a:pt x="200" y="178"/>
                  <a:pt x="189" y="181"/>
                </a:cubicBezTo>
                <a:cubicBezTo>
                  <a:pt x="171" y="162"/>
                  <a:pt x="171" y="162"/>
                  <a:pt x="171" y="162"/>
                </a:cubicBezTo>
                <a:cubicBezTo>
                  <a:pt x="189" y="145"/>
                  <a:pt x="189" y="145"/>
                  <a:pt x="189" y="145"/>
                </a:cubicBezTo>
                <a:lnTo>
                  <a:pt x="194" y="149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Freeform 252">
            <a:extLst>
              <a:ext uri="{FF2B5EF4-FFF2-40B4-BE49-F238E27FC236}">
                <a16:creationId xmlns:a16="http://schemas.microsoft.com/office/drawing/2014/main" id="{63B7D691-7AA2-CBA4-F4BF-61A76B032AED}"/>
              </a:ext>
            </a:extLst>
          </p:cNvPr>
          <p:cNvSpPr>
            <a:spLocks noEditPoints="1"/>
          </p:cNvSpPr>
          <p:nvPr/>
        </p:nvSpPr>
        <p:spPr bwMode="auto">
          <a:xfrm rot="1377511">
            <a:off x="7418120" y="1974034"/>
            <a:ext cx="533400" cy="668338"/>
          </a:xfrm>
          <a:custGeom>
            <a:avLst/>
            <a:gdLst>
              <a:gd name="T0" fmla="*/ 158 w 240"/>
              <a:gd name="T1" fmla="*/ 301 h 301"/>
              <a:gd name="T2" fmla="*/ 91 w 240"/>
              <a:gd name="T3" fmla="*/ 252 h 301"/>
              <a:gd name="T4" fmla="*/ 79 w 240"/>
              <a:gd name="T5" fmla="*/ 197 h 301"/>
              <a:gd name="T6" fmla="*/ 9 w 240"/>
              <a:gd name="T7" fmla="*/ 291 h 301"/>
              <a:gd name="T8" fmla="*/ 4 w 240"/>
              <a:gd name="T9" fmla="*/ 293 h 301"/>
              <a:gd name="T10" fmla="*/ 1 w 240"/>
              <a:gd name="T11" fmla="*/ 288 h 301"/>
              <a:gd name="T12" fmla="*/ 79 w 240"/>
              <a:gd name="T13" fmla="*/ 187 h 301"/>
              <a:gd name="T14" fmla="*/ 193 w 240"/>
              <a:gd name="T15" fmla="*/ 9 h 301"/>
              <a:gd name="T16" fmla="*/ 160 w 240"/>
              <a:gd name="T17" fmla="*/ 14 h 301"/>
              <a:gd name="T18" fmla="*/ 159 w 240"/>
              <a:gd name="T19" fmla="*/ 6 h 301"/>
              <a:gd name="T20" fmla="*/ 196 w 240"/>
              <a:gd name="T21" fmla="*/ 0 h 301"/>
              <a:gd name="T22" fmla="*/ 204 w 240"/>
              <a:gd name="T23" fmla="*/ 3 h 301"/>
              <a:gd name="T24" fmla="*/ 206 w 240"/>
              <a:gd name="T25" fmla="*/ 3 h 301"/>
              <a:gd name="T26" fmla="*/ 207 w 240"/>
              <a:gd name="T27" fmla="*/ 8 h 301"/>
              <a:gd name="T28" fmla="*/ 206 w 240"/>
              <a:gd name="T29" fmla="*/ 11 h 301"/>
              <a:gd name="T30" fmla="*/ 194 w 240"/>
              <a:gd name="T31" fmla="*/ 50 h 301"/>
              <a:gd name="T32" fmla="*/ 189 w 240"/>
              <a:gd name="T33" fmla="*/ 52 h 301"/>
              <a:gd name="T34" fmla="*/ 187 w 240"/>
              <a:gd name="T35" fmla="*/ 47 h 301"/>
              <a:gd name="T36" fmla="*/ 196 w 240"/>
              <a:gd name="T37" fmla="*/ 17 h 301"/>
              <a:gd name="T38" fmla="*/ 87 w 240"/>
              <a:gd name="T39" fmla="*/ 182 h 301"/>
              <a:gd name="T40" fmla="*/ 140 w 240"/>
              <a:gd name="T41" fmla="*/ 162 h 301"/>
              <a:gd name="T42" fmla="*/ 232 w 240"/>
              <a:gd name="T43" fmla="*/ 212 h 301"/>
              <a:gd name="T44" fmla="*/ 176 w 240"/>
              <a:gd name="T45" fmla="*/ 298 h 301"/>
              <a:gd name="T46" fmla="*/ 158 w 240"/>
              <a:gd name="T47" fmla="*/ 301 h 301"/>
              <a:gd name="T48" fmla="*/ 87 w 240"/>
              <a:gd name="T49" fmla="*/ 191 h 301"/>
              <a:gd name="T50" fmla="*/ 99 w 240"/>
              <a:gd name="T51" fmla="*/ 249 h 301"/>
              <a:gd name="T52" fmla="*/ 174 w 240"/>
              <a:gd name="T53" fmla="*/ 291 h 301"/>
              <a:gd name="T54" fmla="*/ 224 w 240"/>
              <a:gd name="T55" fmla="*/ 214 h 301"/>
              <a:gd name="T56" fmla="*/ 141 w 240"/>
              <a:gd name="T57" fmla="*/ 170 h 301"/>
              <a:gd name="T58" fmla="*/ 87 w 240"/>
              <a:gd name="T59" fmla="*/ 191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0" h="301">
                <a:moveTo>
                  <a:pt x="158" y="301"/>
                </a:moveTo>
                <a:cubicBezTo>
                  <a:pt x="131" y="301"/>
                  <a:pt x="106" y="283"/>
                  <a:pt x="91" y="252"/>
                </a:cubicBezTo>
                <a:cubicBezTo>
                  <a:pt x="84" y="236"/>
                  <a:pt x="79" y="217"/>
                  <a:pt x="79" y="197"/>
                </a:cubicBezTo>
                <a:cubicBezTo>
                  <a:pt x="29" y="233"/>
                  <a:pt x="9" y="290"/>
                  <a:pt x="9" y="291"/>
                </a:cubicBezTo>
                <a:cubicBezTo>
                  <a:pt x="8" y="293"/>
                  <a:pt x="6" y="294"/>
                  <a:pt x="4" y="293"/>
                </a:cubicBezTo>
                <a:cubicBezTo>
                  <a:pt x="2" y="293"/>
                  <a:pt x="0" y="290"/>
                  <a:pt x="1" y="288"/>
                </a:cubicBezTo>
                <a:cubicBezTo>
                  <a:pt x="1" y="287"/>
                  <a:pt x="23" y="225"/>
                  <a:pt x="79" y="187"/>
                </a:cubicBezTo>
                <a:cubicBezTo>
                  <a:pt x="82" y="131"/>
                  <a:pt x="115" y="66"/>
                  <a:pt x="193" y="9"/>
                </a:cubicBezTo>
                <a:cubicBezTo>
                  <a:pt x="178" y="11"/>
                  <a:pt x="160" y="14"/>
                  <a:pt x="160" y="14"/>
                </a:cubicBezTo>
                <a:cubicBezTo>
                  <a:pt x="159" y="6"/>
                  <a:pt x="159" y="6"/>
                  <a:pt x="159" y="6"/>
                </a:cubicBezTo>
                <a:cubicBezTo>
                  <a:pt x="159" y="6"/>
                  <a:pt x="181" y="3"/>
                  <a:pt x="196" y="0"/>
                </a:cubicBezTo>
                <a:cubicBezTo>
                  <a:pt x="200" y="0"/>
                  <a:pt x="203" y="1"/>
                  <a:pt x="204" y="3"/>
                </a:cubicBezTo>
                <a:cubicBezTo>
                  <a:pt x="204" y="3"/>
                  <a:pt x="205" y="3"/>
                  <a:pt x="206" y="3"/>
                </a:cubicBezTo>
                <a:cubicBezTo>
                  <a:pt x="207" y="4"/>
                  <a:pt x="208" y="6"/>
                  <a:pt x="207" y="8"/>
                </a:cubicBezTo>
                <a:cubicBezTo>
                  <a:pt x="206" y="11"/>
                  <a:pt x="206" y="11"/>
                  <a:pt x="206" y="11"/>
                </a:cubicBezTo>
                <a:cubicBezTo>
                  <a:pt x="207" y="22"/>
                  <a:pt x="199" y="41"/>
                  <a:pt x="194" y="50"/>
                </a:cubicBezTo>
                <a:cubicBezTo>
                  <a:pt x="193" y="52"/>
                  <a:pt x="191" y="53"/>
                  <a:pt x="189" y="52"/>
                </a:cubicBezTo>
                <a:cubicBezTo>
                  <a:pt x="187" y="51"/>
                  <a:pt x="186" y="49"/>
                  <a:pt x="187" y="4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24" y="69"/>
                  <a:pt x="92" y="130"/>
                  <a:pt x="87" y="182"/>
                </a:cubicBezTo>
                <a:cubicBezTo>
                  <a:pt x="103" y="173"/>
                  <a:pt x="120" y="165"/>
                  <a:pt x="140" y="162"/>
                </a:cubicBezTo>
                <a:cubicBezTo>
                  <a:pt x="193" y="152"/>
                  <a:pt x="224" y="180"/>
                  <a:pt x="232" y="212"/>
                </a:cubicBezTo>
                <a:cubicBezTo>
                  <a:pt x="240" y="245"/>
                  <a:pt x="223" y="285"/>
                  <a:pt x="176" y="298"/>
                </a:cubicBezTo>
                <a:cubicBezTo>
                  <a:pt x="170" y="300"/>
                  <a:pt x="164" y="301"/>
                  <a:pt x="158" y="301"/>
                </a:cubicBezTo>
                <a:close/>
                <a:moveTo>
                  <a:pt x="87" y="191"/>
                </a:moveTo>
                <a:cubicBezTo>
                  <a:pt x="86" y="212"/>
                  <a:pt x="91" y="232"/>
                  <a:pt x="99" y="249"/>
                </a:cubicBezTo>
                <a:cubicBezTo>
                  <a:pt x="115" y="283"/>
                  <a:pt x="144" y="299"/>
                  <a:pt x="174" y="291"/>
                </a:cubicBezTo>
                <a:cubicBezTo>
                  <a:pt x="216" y="279"/>
                  <a:pt x="231" y="243"/>
                  <a:pt x="224" y="214"/>
                </a:cubicBezTo>
                <a:cubicBezTo>
                  <a:pt x="218" y="185"/>
                  <a:pt x="189" y="161"/>
                  <a:pt x="141" y="170"/>
                </a:cubicBezTo>
                <a:cubicBezTo>
                  <a:pt x="120" y="174"/>
                  <a:pt x="102" y="181"/>
                  <a:pt x="87" y="191"/>
                </a:cubicBezTo>
                <a:close/>
              </a:path>
            </a:pathLst>
          </a:custGeom>
          <a:gradFill>
            <a:gsLst>
              <a:gs pos="20000">
                <a:schemeClr val="tx1">
                  <a:lumMod val="75000"/>
                  <a:lumOff val="25000"/>
                </a:schemeClr>
              </a:gs>
              <a:gs pos="100000">
                <a:schemeClr val="tx1">
                  <a:lumMod val="75000"/>
                  <a:lumOff val="25000"/>
                  <a:alpha val="0"/>
                </a:schemeClr>
              </a:gs>
            </a:gsLst>
            <a:lin ang="60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图形 138" descr="D:\51PPT模板网\51pptmoban.com\图片.jpg">
            <a:extLst>
              <a:ext uri="{FF2B5EF4-FFF2-40B4-BE49-F238E27FC236}">
                <a16:creationId xmlns:a16="http://schemas.microsoft.com/office/drawing/2014/main" id="{F84B4285-2D74-B880-0C03-83959822B009}"/>
              </a:ext>
            </a:extLst>
          </p:cNvPr>
          <p:cNvSpPr/>
          <p:nvPr/>
        </p:nvSpPr>
        <p:spPr>
          <a:xfrm>
            <a:off x="4775473" y="1122227"/>
            <a:ext cx="2642647" cy="5043714"/>
          </a:xfrm>
          <a:custGeom>
            <a:avLst/>
            <a:gdLst>
              <a:gd name="connsiteX0" fmla="*/ 2627832 w 3593239"/>
              <a:gd name="connsiteY0" fmla="*/ 4937199 h 6858000"/>
              <a:gd name="connsiteX1" fmla="*/ 2643855 w 3593239"/>
              <a:gd name="connsiteY1" fmla="*/ 5101439 h 6858000"/>
              <a:gd name="connsiteX2" fmla="*/ 2643855 w 3593239"/>
              <a:gd name="connsiteY2" fmla="*/ 5259670 h 6858000"/>
              <a:gd name="connsiteX3" fmla="*/ 2613811 w 3593239"/>
              <a:gd name="connsiteY3" fmla="*/ 5490006 h 6858000"/>
              <a:gd name="connsiteX4" fmla="*/ 2563738 w 3593239"/>
              <a:gd name="connsiteY4" fmla="*/ 5668265 h 6858000"/>
              <a:gd name="connsiteX5" fmla="*/ 2515668 w 3593239"/>
              <a:gd name="connsiteY5" fmla="*/ 5782432 h 6858000"/>
              <a:gd name="connsiteX6" fmla="*/ 2455580 w 3593239"/>
              <a:gd name="connsiteY6" fmla="*/ 5890590 h 6858000"/>
              <a:gd name="connsiteX7" fmla="*/ 1698476 w 3593239"/>
              <a:gd name="connsiteY7" fmla="*/ 6373293 h 6858000"/>
              <a:gd name="connsiteX8" fmla="*/ 1592322 w 3593239"/>
              <a:gd name="connsiteY8" fmla="*/ 6385311 h 6858000"/>
              <a:gd name="connsiteX9" fmla="*/ 1472146 w 3593239"/>
              <a:gd name="connsiteY9" fmla="*/ 6385311 h 6858000"/>
              <a:gd name="connsiteX10" fmla="*/ 1263843 w 3593239"/>
              <a:gd name="connsiteY10" fmla="*/ 6357270 h 6858000"/>
              <a:gd name="connsiteX11" fmla="*/ 562821 w 3593239"/>
              <a:gd name="connsiteY11" fmla="*/ 6223074 h 6858000"/>
              <a:gd name="connsiteX12" fmla="*/ 130190 w 3593239"/>
              <a:gd name="connsiteY12" fmla="*/ 6577591 h 6858000"/>
              <a:gd name="connsiteX13" fmla="*/ 198289 w 3593239"/>
              <a:gd name="connsiteY13" fmla="*/ 6713790 h 6858000"/>
              <a:gd name="connsiteX14" fmla="*/ 298435 w 3593239"/>
              <a:gd name="connsiteY14" fmla="*/ 6755851 h 6858000"/>
              <a:gd name="connsiteX15" fmla="*/ 570832 w 3593239"/>
              <a:gd name="connsiteY15" fmla="*/ 6795910 h 6858000"/>
              <a:gd name="connsiteX16" fmla="*/ 927352 w 3593239"/>
              <a:gd name="connsiteY16" fmla="*/ 6727810 h 6858000"/>
              <a:gd name="connsiteX17" fmla="*/ 931358 w 3593239"/>
              <a:gd name="connsiteY17" fmla="*/ 6737825 h 6858000"/>
              <a:gd name="connsiteX18" fmla="*/ 893302 w 3593239"/>
              <a:gd name="connsiteY18" fmla="*/ 6759857 h 6858000"/>
              <a:gd name="connsiteX19" fmla="*/ 674984 w 3593239"/>
              <a:gd name="connsiteY19" fmla="*/ 6837971 h 6858000"/>
              <a:gd name="connsiteX20" fmla="*/ 494721 w 3593239"/>
              <a:gd name="connsiteY20" fmla="*/ 6858000 h 6858000"/>
              <a:gd name="connsiteX21" fmla="*/ 42061 w 3593239"/>
              <a:gd name="connsiteY21" fmla="*/ 6665720 h 6858000"/>
              <a:gd name="connsiteX22" fmla="*/ 0 w 3593239"/>
              <a:gd name="connsiteY22" fmla="*/ 6511495 h 6858000"/>
              <a:gd name="connsiteX23" fmla="*/ 56082 w 3593239"/>
              <a:gd name="connsiteY23" fmla="*/ 6323220 h 6858000"/>
              <a:gd name="connsiteX24" fmla="*/ 260380 w 3593239"/>
              <a:gd name="connsiteY24" fmla="*/ 6140955 h 6858000"/>
              <a:gd name="connsiteX25" fmla="*/ 410599 w 3593239"/>
              <a:gd name="connsiteY25" fmla="*/ 6084873 h 6858000"/>
              <a:gd name="connsiteX26" fmla="*/ 703025 w 3593239"/>
              <a:gd name="connsiteY26" fmla="*/ 6036803 h 6858000"/>
              <a:gd name="connsiteX27" fmla="*/ 883288 w 3593239"/>
              <a:gd name="connsiteY27" fmla="*/ 6036803 h 6858000"/>
              <a:gd name="connsiteX28" fmla="*/ 1267849 w 3593239"/>
              <a:gd name="connsiteY28" fmla="*/ 6070852 h 6858000"/>
              <a:gd name="connsiteX29" fmla="*/ 1442103 w 3593239"/>
              <a:gd name="connsiteY29" fmla="*/ 6068850 h 6858000"/>
              <a:gd name="connsiteX30" fmla="*/ 1626371 w 3593239"/>
              <a:gd name="connsiteY30" fmla="*/ 6048820 h 6858000"/>
              <a:gd name="connsiteX31" fmla="*/ 1780596 w 3593239"/>
              <a:gd name="connsiteY31" fmla="*/ 6020779 h 6858000"/>
              <a:gd name="connsiteX32" fmla="*/ 2107072 w 3593239"/>
              <a:gd name="connsiteY32" fmla="*/ 5838514 h 6858000"/>
              <a:gd name="connsiteX33" fmla="*/ 2257291 w 3593239"/>
              <a:gd name="connsiteY33" fmla="*/ 5532067 h 6858000"/>
              <a:gd name="connsiteX34" fmla="*/ 2273315 w 3593239"/>
              <a:gd name="connsiteY34" fmla="*/ 5425912 h 6858000"/>
              <a:gd name="connsiteX35" fmla="*/ 2273315 w 3593239"/>
              <a:gd name="connsiteY35" fmla="*/ 5329772 h 6858000"/>
              <a:gd name="connsiteX36" fmla="*/ 2257291 w 3593239"/>
              <a:gd name="connsiteY36" fmla="*/ 5167535 h 6858000"/>
              <a:gd name="connsiteX37" fmla="*/ 2257291 w 3593239"/>
              <a:gd name="connsiteY37" fmla="*/ 5129480 h 6858000"/>
              <a:gd name="connsiteX38" fmla="*/ 2321385 w 3593239"/>
              <a:gd name="connsiteY38" fmla="*/ 5089421 h 6858000"/>
              <a:gd name="connsiteX39" fmla="*/ 2617817 w 3593239"/>
              <a:gd name="connsiteY39" fmla="*/ 4901147 h 6858000"/>
              <a:gd name="connsiteX40" fmla="*/ 2627832 w 3593239"/>
              <a:gd name="connsiteY40" fmla="*/ 4937199 h 6858000"/>
              <a:gd name="connsiteX41" fmla="*/ 2854162 w 3593239"/>
              <a:gd name="connsiteY41" fmla="*/ 4774963 h 6858000"/>
              <a:gd name="connsiteX42" fmla="*/ 2972334 w 3593239"/>
              <a:gd name="connsiteY42" fmla="*/ 5009305 h 6858000"/>
              <a:gd name="connsiteX43" fmla="*/ 2994366 w 3593239"/>
              <a:gd name="connsiteY43" fmla="*/ 5127477 h 6858000"/>
              <a:gd name="connsiteX44" fmla="*/ 2992363 w 3593239"/>
              <a:gd name="connsiteY44" fmla="*/ 5159524 h 6858000"/>
              <a:gd name="connsiteX45" fmla="*/ 2866179 w 3593239"/>
              <a:gd name="connsiteY45" fmla="*/ 4975255 h 6858000"/>
              <a:gd name="connsiteX46" fmla="*/ 2858167 w 3593239"/>
              <a:gd name="connsiteY46" fmla="*/ 4987272 h 6858000"/>
              <a:gd name="connsiteX47" fmla="*/ 2864176 w 3593239"/>
              <a:gd name="connsiteY47" fmla="*/ 5111454 h 6858000"/>
              <a:gd name="connsiteX48" fmla="*/ 2864176 w 3593239"/>
              <a:gd name="connsiteY48" fmla="*/ 5171541 h 6858000"/>
              <a:gd name="connsiteX49" fmla="*/ 2754016 w 3593239"/>
              <a:gd name="connsiteY49" fmla="*/ 5574128 h 6858000"/>
              <a:gd name="connsiteX50" fmla="*/ 2679907 w 3593239"/>
              <a:gd name="connsiteY50" fmla="*/ 5704318 h 6858000"/>
              <a:gd name="connsiteX51" fmla="*/ 2525683 w 3593239"/>
              <a:gd name="connsiteY51" fmla="*/ 5904610 h 6858000"/>
              <a:gd name="connsiteX52" fmla="*/ 2515668 w 3593239"/>
              <a:gd name="connsiteY52" fmla="*/ 5898601 h 6858000"/>
              <a:gd name="connsiteX53" fmla="*/ 2589776 w 3593239"/>
              <a:gd name="connsiteY53" fmla="*/ 5720341 h 6858000"/>
              <a:gd name="connsiteX54" fmla="*/ 2657875 w 3593239"/>
              <a:gd name="connsiteY54" fmla="*/ 5457959 h 6858000"/>
              <a:gd name="connsiteX55" fmla="*/ 2673899 w 3593239"/>
              <a:gd name="connsiteY55" fmla="*/ 5351804 h 6858000"/>
              <a:gd name="connsiteX56" fmla="*/ 2683913 w 3593239"/>
              <a:gd name="connsiteY56" fmla="*/ 5235635 h 6858000"/>
              <a:gd name="connsiteX57" fmla="*/ 2683913 w 3593239"/>
              <a:gd name="connsiteY57" fmla="*/ 5097433 h 6858000"/>
              <a:gd name="connsiteX58" fmla="*/ 2671896 w 3593239"/>
              <a:gd name="connsiteY58" fmla="*/ 4981264 h 6858000"/>
              <a:gd name="connsiteX59" fmla="*/ 2653870 w 3593239"/>
              <a:gd name="connsiteY59" fmla="*/ 4923179 h 6858000"/>
              <a:gd name="connsiteX60" fmla="*/ 2653870 w 3593239"/>
              <a:gd name="connsiteY60" fmla="*/ 4885123 h 6858000"/>
              <a:gd name="connsiteX61" fmla="*/ 2675902 w 3593239"/>
              <a:gd name="connsiteY61" fmla="*/ 4839056 h 6858000"/>
              <a:gd name="connsiteX62" fmla="*/ 2735989 w 3593239"/>
              <a:gd name="connsiteY62" fmla="*/ 4784977 h 6858000"/>
              <a:gd name="connsiteX63" fmla="*/ 2786062 w 3593239"/>
              <a:gd name="connsiteY63" fmla="*/ 4734904 h 6858000"/>
              <a:gd name="connsiteX64" fmla="*/ 2804089 w 3593239"/>
              <a:gd name="connsiteY64" fmla="*/ 4728896 h 6858000"/>
              <a:gd name="connsiteX65" fmla="*/ 2854162 w 3593239"/>
              <a:gd name="connsiteY65" fmla="*/ 4774963 h 6858000"/>
              <a:gd name="connsiteX66" fmla="*/ 699019 w 3593239"/>
              <a:gd name="connsiteY66" fmla="*/ 4562653 h 6858000"/>
              <a:gd name="connsiteX67" fmla="*/ 951387 w 3593239"/>
              <a:gd name="connsiteY67" fmla="*/ 4859086 h 6858000"/>
              <a:gd name="connsiteX68" fmla="*/ 1125641 w 3593239"/>
              <a:gd name="connsiteY68" fmla="*/ 5077404 h 6858000"/>
              <a:gd name="connsiteX69" fmla="*/ 1179720 w 3593239"/>
              <a:gd name="connsiteY69" fmla="*/ 5129480 h 6858000"/>
              <a:gd name="connsiteX70" fmla="*/ 1307907 w 3593239"/>
              <a:gd name="connsiteY70" fmla="*/ 5179553 h 6858000"/>
              <a:gd name="connsiteX71" fmla="*/ 1349968 w 3593239"/>
              <a:gd name="connsiteY71" fmla="*/ 5163529 h 6858000"/>
              <a:gd name="connsiteX72" fmla="*/ 1446109 w 3593239"/>
              <a:gd name="connsiteY72" fmla="*/ 5255664 h 6858000"/>
              <a:gd name="connsiteX73" fmla="*/ 1454120 w 3593239"/>
              <a:gd name="connsiteY73" fmla="*/ 5257667 h 6858000"/>
              <a:gd name="connsiteX74" fmla="*/ 1450114 w 3593239"/>
              <a:gd name="connsiteY74" fmla="*/ 5233632 h 6858000"/>
              <a:gd name="connsiteX75" fmla="*/ 1486167 w 3593239"/>
              <a:gd name="connsiteY75" fmla="*/ 5185562 h 6858000"/>
              <a:gd name="connsiteX76" fmla="*/ 1532234 w 3593239"/>
              <a:gd name="connsiteY76" fmla="*/ 5201585 h 6858000"/>
              <a:gd name="connsiteX77" fmla="*/ 1616357 w 3593239"/>
              <a:gd name="connsiteY77" fmla="*/ 5349801 h 6858000"/>
              <a:gd name="connsiteX78" fmla="*/ 1578301 w 3593239"/>
              <a:gd name="connsiteY78" fmla="*/ 5421906 h 6858000"/>
              <a:gd name="connsiteX79" fmla="*/ 1558272 w 3593239"/>
              <a:gd name="connsiteY79" fmla="*/ 5337784 h 6858000"/>
              <a:gd name="connsiteX80" fmla="*/ 1492176 w 3593239"/>
              <a:gd name="connsiteY80" fmla="*/ 5285708 h 6858000"/>
              <a:gd name="connsiteX81" fmla="*/ 1464135 w 3593239"/>
              <a:gd name="connsiteY81" fmla="*/ 5273690 h 6858000"/>
              <a:gd name="connsiteX82" fmla="*/ 1462132 w 3593239"/>
              <a:gd name="connsiteY82" fmla="*/ 5277696 h 6858000"/>
              <a:gd name="connsiteX83" fmla="*/ 1468141 w 3593239"/>
              <a:gd name="connsiteY83" fmla="*/ 5305737 h 6858000"/>
              <a:gd name="connsiteX84" fmla="*/ 1472146 w 3593239"/>
              <a:gd name="connsiteY84" fmla="*/ 5345795 h 6858000"/>
              <a:gd name="connsiteX85" fmla="*/ 1394033 w 3593239"/>
              <a:gd name="connsiteY85" fmla="*/ 5504026 h 6858000"/>
              <a:gd name="connsiteX86" fmla="*/ 1406050 w 3593239"/>
              <a:gd name="connsiteY86" fmla="*/ 5349801 h 6858000"/>
              <a:gd name="connsiteX87" fmla="*/ 1301898 w 3593239"/>
              <a:gd name="connsiteY87" fmla="*/ 5217608 h 6858000"/>
              <a:gd name="connsiteX88" fmla="*/ 1289881 w 3593239"/>
              <a:gd name="connsiteY88" fmla="*/ 5299728 h 6858000"/>
              <a:gd name="connsiteX89" fmla="*/ 1305904 w 3593239"/>
              <a:gd name="connsiteY89" fmla="*/ 5417900 h 6858000"/>
              <a:gd name="connsiteX90" fmla="*/ 1219779 w 3593239"/>
              <a:gd name="connsiteY90" fmla="*/ 5520049 h 6858000"/>
              <a:gd name="connsiteX91" fmla="*/ 1239808 w 3593239"/>
              <a:gd name="connsiteY91" fmla="*/ 5415897 h 6858000"/>
              <a:gd name="connsiteX92" fmla="*/ 1199749 w 3593239"/>
              <a:gd name="connsiteY92" fmla="*/ 5319757 h 6858000"/>
              <a:gd name="connsiteX93" fmla="*/ 1187732 w 3593239"/>
              <a:gd name="connsiteY93" fmla="*/ 5239640 h 6858000"/>
              <a:gd name="connsiteX94" fmla="*/ 1093595 w 3593239"/>
              <a:gd name="connsiteY94" fmla="*/ 5285708 h 6858000"/>
              <a:gd name="connsiteX95" fmla="*/ 967411 w 3593239"/>
              <a:gd name="connsiteY95" fmla="*/ 5337784 h 6858000"/>
              <a:gd name="connsiteX96" fmla="*/ 877279 w 3593239"/>
              <a:gd name="connsiteY96" fmla="*/ 5275693 h 6858000"/>
              <a:gd name="connsiteX97" fmla="*/ 947381 w 3593239"/>
              <a:gd name="connsiteY97" fmla="*/ 5199582 h 6858000"/>
              <a:gd name="connsiteX98" fmla="*/ 1001460 w 3593239"/>
              <a:gd name="connsiteY98" fmla="*/ 5141497 h 6858000"/>
              <a:gd name="connsiteX99" fmla="*/ 971416 w 3593239"/>
              <a:gd name="connsiteY99" fmla="*/ 5097433 h 6858000"/>
              <a:gd name="connsiteX100" fmla="*/ 915335 w 3593239"/>
              <a:gd name="connsiteY100" fmla="*/ 5081410 h 6858000"/>
              <a:gd name="connsiteX101" fmla="*/ 831212 w 3593239"/>
              <a:gd name="connsiteY101" fmla="*/ 5071395 h 6858000"/>
              <a:gd name="connsiteX102" fmla="*/ 901314 w 3593239"/>
              <a:gd name="connsiteY102" fmla="*/ 4979261 h 6858000"/>
              <a:gd name="connsiteX103" fmla="*/ 881285 w 3593239"/>
              <a:gd name="connsiteY103" fmla="*/ 4937199 h 6858000"/>
              <a:gd name="connsiteX104" fmla="*/ 773127 w 3593239"/>
              <a:gd name="connsiteY104" fmla="*/ 4833048 h 6858000"/>
              <a:gd name="connsiteX105" fmla="*/ 590862 w 3593239"/>
              <a:gd name="connsiteY105" fmla="*/ 4630753 h 6858000"/>
              <a:gd name="connsiteX106" fmla="*/ 672981 w 3593239"/>
              <a:gd name="connsiteY106" fmla="*/ 4514583 h 6858000"/>
              <a:gd name="connsiteX107" fmla="*/ 699019 w 3593239"/>
              <a:gd name="connsiteY107" fmla="*/ 4562653 h 6858000"/>
              <a:gd name="connsiteX108" fmla="*/ 2553723 w 3593239"/>
              <a:gd name="connsiteY108" fmla="*/ 4416440 h 6858000"/>
              <a:gd name="connsiteX109" fmla="*/ 2571750 w 3593239"/>
              <a:gd name="connsiteY109" fmla="*/ 4388399 h 6858000"/>
              <a:gd name="connsiteX110" fmla="*/ 2553723 w 3593239"/>
              <a:gd name="connsiteY110" fmla="*/ 4416440 h 6858000"/>
              <a:gd name="connsiteX111" fmla="*/ 2599791 w 3593239"/>
              <a:gd name="connsiteY111" fmla="*/ 4338326 h 6858000"/>
              <a:gd name="connsiteX112" fmla="*/ 2613811 w 3593239"/>
              <a:gd name="connsiteY112" fmla="*/ 4304277 h 6858000"/>
              <a:gd name="connsiteX113" fmla="*/ 2599791 w 3593239"/>
              <a:gd name="connsiteY113" fmla="*/ 4338326 h 6858000"/>
              <a:gd name="connsiteX114" fmla="*/ 1706488 w 3593239"/>
              <a:gd name="connsiteY114" fmla="*/ 3489088 h 6858000"/>
              <a:gd name="connsiteX115" fmla="*/ 2165157 w 3593239"/>
              <a:gd name="connsiteY115" fmla="*/ 3805549 h 6858000"/>
              <a:gd name="connsiteX116" fmla="*/ 2317379 w 3593239"/>
              <a:gd name="connsiteY116" fmla="*/ 4035885 h 6858000"/>
              <a:gd name="connsiteX117" fmla="*/ 2327394 w 3593239"/>
              <a:gd name="connsiteY117" fmla="*/ 4061923 h 6858000"/>
              <a:gd name="connsiteX118" fmla="*/ 2111078 w 3593239"/>
              <a:gd name="connsiteY118" fmla="*/ 4192113 h 6858000"/>
              <a:gd name="connsiteX119" fmla="*/ 2018944 w 3593239"/>
              <a:gd name="connsiteY119" fmla="*/ 4202128 h 6858000"/>
              <a:gd name="connsiteX120" fmla="*/ 1828666 w 3593239"/>
              <a:gd name="connsiteY120" fmla="*/ 4156060 h 6858000"/>
              <a:gd name="connsiteX121" fmla="*/ 1768579 w 3593239"/>
              <a:gd name="connsiteY121" fmla="*/ 4083955 h 6858000"/>
              <a:gd name="connsiteX122" fmla="*/ 1642395 w 3593239"/>
              <a:gd name="connsiteY122" fmla="*/ 3991821 h 6858000"/>
              <a:gd name="connsiteX123" fmla="*/ 1353974 w 3593239"/>
              <a:gd name="connsiteY123" fmla="*/ 3921719 h 6858000"/>
              <a:gd name="connsiteX124" fmla="*/ 1223784 w 3593239"/>
              <a:gd name="connsiteY124" fmla="*/ 3937742 h 6858000"/>
              <a:gd name="connsiteX125" fmla="*/ 1111621 w 3593239"/>
              <a:gd name="connsiteY125" fmla="*/ 3971792 h 6858000"/>
              <a:gd name="connsiteX126" fmla="*/ 1101606 w 3593239"/>
              <a:gd name="connsiteY126" fmla="*/ 3921719 h 6858000"/>
              <a:gd name="connsiteX127" fmla="*/ 1101606 w 3593239"/>
              <a:gd name="connsiteY127" fmla="*/ 3879657 h 6858000"/>
              <a:gd name="connsiteX128" fmla="*/ 1109618 w 3593239"/>
              <a:gd name="connsiteY128" fmla="*/ 3837596 h 6858000"/>
              <a:gd name="connsiteX129" fmla="*/ 1141665 w 3593239"/>
              <a:gd name="connsiteY129" fmla="*/ 3751470 h 6858000"/>
              <a:gd name="connsiteX130" fmla="*/ 1139662 w 3593239"/>
              <a:gd name="connsiteY130" fmla="*/ 3747464 h 6858000"/>
              <a:gd name="connsiteX131" fmla="*/ 969413 w 3593239"/>
              <a:gd name="connsiteY131" fmla="*/ 3913707 h 6858000"/>
              <a:gd name="connsiteX132" fmla="*/ 987440 w 3593239"/>
              <a:gd name="connsiteY132" fmla="*/ 3799540 h 6858000"/>
              <a:gd name="connsiteX133" fmla="*/ 1023492 w 3593239"/>
              <a:gd name="connsiteY133" fmla="*/ 3711412 h 6858000"/>
              <a:gd name="connsiteX134" fmla="*/ 1494179 w 3593239"/>
              <a:gd name="connsiteY134" fmla="*/ 3465053 h 6858000"/>
              <a:gd name="connsiteX135" fmla="*/ 1706488 w 3593239"/>
              <a:gd name="connsiteY135" fmla="*/ 3489088 h 6858000"/>
              <a:gd name="connsiteX136" fmla="*/ 1714500 w 3593239"/>
              <a:gd name="connsiteY136" fmla="*/ 3030419 h 6858000"/>
              <a:gd name="connsiteX137" fmla="*/ 1528228 w 3593239"/>
              <a:gd name="connsiteY137" fmla="*/ 3194658 h 6858000"/>
              <a:gd name="connsiteX138" fmla="*/ 1516211 w 3593239"/>
              <a:gd name="connsiteY138" fmla="*/ 3246734 h 6858000"/>
              <a:gd name="connsiteX139" fmla="*/ 1512205 w 3593239"/>
              <a:gd name="connsiteY139" fmla="*/ 3284790 h 6858000"/>
              <a:gd name="connsiteX140" fmla="*/ 1512205 w 3593239"/>
              <a:gd name="connsiteY140" fmla="*/ 3302816 h 6858000"/>
              <a:gd name="connsiteX141" fmla="*/ 1516211 w 3593239"/>
              <a:gd name="connsiteY141" fmla="*/ 3304819 h 6858000"/>
              <a:gd name="connsiteX142" fmla="*/ 1948842 w 3593239"/>
              <a:gd name="connsiteY142" fmla="*/ 3160609 h 6858000"/>
              <a:gd name="connsiteX143" fmla="*/ 2012935 w 3593239"/>
              <a:gd name="connsiteY143" fmla="*/ 3168620 h 6858000"/>
              <a:gd name="connsiteX144" fmla="*/ 1794617 w 3593239"/>
              <a:gd name="connsiteY144" fmla="*/ 3300813 h 6858000"/>
              <a:gd name="connsiteX145" fmla="*/ 1774587 w 3593239"/>
              <a:gd name="connsiteY145" fmla="*/ 3344877 h 6858000"/>
              <a:gd name="connsiteX146" fmla="*/ 1816649 w 3593239"/>
              <a:gd name="connsiteY146" fmla="*/ 3382933 h 6858000"/>
              <a:gd name="connsiteX147" fmla="*/ 2113081 w 3593239"/>
              <a:gd name="connsiteY147" fmla="*/ 3284790 h 6858000"/>
              <a:gd name="connsiteX148" fmla="*/ 2205215 w 3593239"/>
              <a:gd name="connsiteY148" fmla="*/ 3298810 h 6858000"/>
              <a:gd name="connsiteX149" fmla="*/ 1998915 w 3593239"/>
              <a:gd name="connsiteY149" fmla="*/ 3429000 h 6858000"/>
              <a:gd name="connsiteX150" fmla="*/ 2081034 w 3593239"/>
              <a:gd name="connsiteY150" fmla="*/ 3479073 h 6858000"/>
              <a:gd name="connsiteX151" fmla="*/ 2165157 w 3593239"/>
              <a:gd name="connsiteY151" fmla="*/ 3489088 h 6858000"/>
              <a:gd name="connsiteX152" fmla="*/ 2349426 w 3593239"/>
              <a:gd name="connsiteY152" fmla="*/ 3529146 h 6858000"/>
              <a:gd name="connsiteX153" fmla="*/ 2173169 w 3593239"/>
              <a:gd name="connsiteY153" fmla="*/ 3593240 h 6858000"/>
              <a:gd name="connsiteX154" fmla="*/ 2325391 w 3593239"/>
              <a:gd name="connsiteY154" fmla="*/ 3845608 h 6858000"/>
              <a:gd name="connsiteX155" fmla="*/ 2323388 w 3593239"/>
              <a:gd name="connsiteY155" fmla="*/ 3889672 h 6858000"/>
              <a:gd name="connsiteX156" fmla="*/ 2271312 w 3593239"/>
              <a:gd name="connsiteY156" fmla="*/ 3835593 h 6858000"/>
              <a:gd name="connsiteX157" fmla="*/ 1502190 w 3593239"/>
              <a:gd name="connsiteY157" fmla="*/ 3414980 h 6858000"/>
              <a:gd name="connsiteX158" fmla="*/ 1263843 w 3593239"/>
              <a:gd name="connsiteY158" fmla="*/ 3457041 h 6858000"/>
              <a:gd name="connsiteX159" fmla="*/ 1173711 w 3593239"/>
              <a:gd name="connsiteY159" fmla="*/ 3497099 h 6858000"/>
              <a:gd name="connsiteX160" fmla="*/ 931358 w 3593239"/>
              <a:gd name="connsiteY160" fmla="*/ 3901689 h 6858000"/>
              <a:gd name="connsiteX161" fmla="*/ 979428 w 3593239"/>
              <a:gd name="connsiteY161" fmla="*/ 4069935 h 6858000"/>
              <a:gd name="connsiteX162" fmla="*/ 1063551 w 3593239"/>
              <a:gd name="connsiteY162" fmla="*/ 3877654 h 6858000"/>
              <a:gd name="connsiteX163" fmla="*/ 1063551 w 3593239"/>
              <a:gd name="connsiteY163" fmla="*/ 4089964 h 6858000"/>
              <a:gd name="connsiteX164" fmla="*/ 1143668 w 3593239"/>
              <a:gd name="connsiteY164" fmla="*/ 4296265 h 6858000"/>
              <a:gd name="connsiteX165" fmla="*/ 1163697 w 3593239"/>
              <a:gd name="connsiteY165" fmla="*/ 4314291 h 6858000"/>
              <a:gd name="connsiteX166" fmla="*/ 1167703 w 3593239"/>
              <a:gd name="connsiteY166" fmla="*/ 4312288 h 6858000"/>
              <a:gd name="connsiteX167" fmla="*/ 1193741 w 3593239"/>
              <a:gd name="connsiteY167" fmla="*/ 4222157 h 6858000"/>
              <a:gd name="connsiteX168" fmla="*/ 1197746 w 3593239"/>
              <a:gd name="connsiteY168" fmla="*/ 4194116 h 6858000"/>
              <a:gd name="connsiteX169" fmla="*/ 1201752 w 3593239"/>
              <a:gd name="connsiteY169" fmla="*/ 4164072 h 6858000"/>
              <a:gd name="connsiteX170" fmla="*/ 1237805 w 3593239"/>
              <a:gd name="connsiteY170" fmla="*/ 4037888 h 6858000"/>
              <a:gd name="connsiteX171" fmla="*/ 1235802 w 3593239"/>
              <a:gd name="connsiteY171" fmla="*/ 4073941 h 6858000"/>
              <a:gd name="connsiteX172" fmla="*/ 1265846 w 3593239"/>
              <a:gd name="connsiteY172" fmla="*/ 4284247 h 6858000"/>
              <a:gd name="connsiteX173" fmla="*/ 1291884 w 3593239"/>
              <a:gd name="connsiteY173" fmla="*/ 4380388 h 6858000"/>
              <a:gd name="connsiteX174" fmla="*/ 1390027 w 3593239"/>
              <a:gd name="connsiteY174" fmla="*/ 4442478 h 6858000"/>
              <a:gd name="connsiteX175" fmla="*/ 1422073 w 3593239"/>
              <a:gd name="connsiteY175" fmla="*/ 4406425 h 6858000"/>
              <a:gd name="connsiteX176" fmla="*/ 1396036 w 3593239"/>
              <a:gd name="connsiteY176" fmla="*/ 4214145 h 6858000"/>
              <a:gd name="connsiteX177" fmla="*/ 1424076 w 3593239"/>
              <a:gd name="connsiteY177" fmla="*/ 4103984 h 6858000"/>
              <a:gd name="connsiteX178" fmla="*/ 1660421 w 3593239"/>
              <a:gd name="connsiteY178" fmla="*/ 4474525 h 6858000"/>
              <a:gd name="connsiteX179" fmla="*/ 1728520 w 3593239"/>
              <a:gd name="connsiteY179" fmla="*/ 4498560 h 6858000"/>
              <a:gd name="connsiteX180" fmla="*/ 1770582 w 3593239"/>
              <a:gd name="connsiteY180" fmla="*/ 4492551 h 6858000"/>
              <a:gd name="connsiteX181" fmla="*/ 1622365 w 3593239"/>
              <a:gd name="connsiteY181" fmla="*/ 4250198 h 6858000"/>
              <a:gd name="connsiteX182" fmla="*/ 1634383 w 3593239"/>
              <a:gd name="connsiteY182" fmla="*/ 4240183 h 6858000"/>
              <a:gd name="connsiteX183" fmla="*/ 1756561 w 3593239"/>
              <a:gd name="connsiteY183" fmla="*/ 4340329 h 6858000"/>
              <a:gd name="connsiteX184" fmla="*/ 1870728 w 3593239"/>
              <a:gd name="connsiteY184" fmla="*/ 4408428 h 6858000"/>
              <a:gd name="connsiteX185" fmla="*/ 2034967 w 3593239"/>
              <a:gd name="connsiteY185" fmla="*/ 4444481 h 6858000"/>
              <a:gd name="connsiteX186" fmla="*/ 2135113 w 3593239"/>
              <a:gd name="connsiteY186" fmla="*/ 4418443 h 6858000"/>
              <a:gd name="connsiteX187" fmla="*/ 2147131 w 3593239"/>
              <a:gd name="connsiteY187" fmla="*/ 4408428 h 6858000"/>
              <a:gd name="connsiteX188" fmla="*/ 2143125 w 3593239"/>
              <a:gd name="connsiteY188" fmla="*/ 4396411 h 6858000"/>
              <a:gd name="connsiteX189" fmla="*/ 2077028 w 3593239"/>
              <a:gd name="connsiteY189" fmla="*/ 4380388 h 6858000"/>
              <a:gd name="connsiteX190" fmla="*/ 1846693 w 3593239"/>
              <a:gd name="connsiteY190" fmla="*/ 4240183 h 6858000"/>
              <a:gd name="connsiteX191" fmla="*/ 1832672 w 3593239"/>
              <a:gd name="connsiteY191" fmla="*/ 4216148 h 6858000"/>
              <a:gd name="connsiteX192" fmla="*/ 2022950 w 3593239"/>
              <a:gd name="connsiteY192" fmla="*/ 4254204 h 6858000"/>
              <a:gd name="connsiteX193" fmla="*/ 2425537 w 3593239"/>
              <a:gd name="connsiteY193" fmla="*/ 4037888 h 6858000"/>
              <a:gd name="connsiteX194" fmla="*/ 2307364 w 3593239"/>
              <a:gd name="connsiteY194" fmla="*/ 3997830 h 6858000"/>
              <a:gd name="connsiteX195" fmla="*/ 2489630 w 3593239"/>
              <a:gd name="connsiteY195" fmla="*/ 3633298 h 6858000"/>
              <a:gd name="connsiteX196" fmla="*/ 2497642 w 3593239"/>
              <a:gd name="connsiteY196" fmla="*/ 3655330 h 6858000"/>
              <a:gd name="connsiteX197" fmla="*/ 2513665 w 3593239"/>
              <a:gd name="connsiteY197" fmla="*/ 3793532 h 6858000"/>
              <a:gd name="connsiteX198" fmla="*/ 2513665 w 3593239"/>
              <a:gd name="connsiteY198" fmla="*/ 3899686 h 6858000"/>
              <a:gd name="connsiteX199" fmla="*/ 2481618 w 3593239"/>
              <a:gd name="connsiteY199" fmla="*/ 4089964 h 6858000"/>
              <a:gd name="connsiteX200" fmla="*/ 2441560 w 3593239"/>
              <a:gd name="connsiteY200" fmla="*/ 4200125 h 6858000"/>
              <a:gd name="connsiteX201" fmla="*/ 2357437 w 3593239"/>
              <a:gd name="connsiteY201" fmla="*/ 4344335 h 6858000"/>
              <a:gd name="connsiteX202" fmla="*/ 1808637 w 3593239"/>
              <a:gd name="connsiteY202" fmla="*/ 4644773 h 6858000"/>
              <a:gd name="connsiteX203" fmla="*/ 1764573 w 3593239"/>
              <a:gd name="connsiteY203" fmla="*/ 4648779 h 6858000"/>
              <a:gd name="connsiteX204" fmla="*/ 1642395 w 3593239"/>
              <a:gd name="connsiteY204" fmla="*/ 4648779 h 6858000"/>
              <a:gd name="connsiteX205" fmla="*/ 1550260 w 3593239"/>
              <a:gd name="connsiteY205" fmla="*/ 4638764 h 6858000"/>
              <a:gd name="connsiteX206" fmla="*/ 921343 w 3593239"/>
              <a:gd name="connsiteY206" fmla="*/ 4224160 h 6858000"/>
              <a:gd name="connsiteX207" fmla="*/ 877279 w 3593239"/>
              <a:gd name="connsiteY207" fmla="*/ 4132025 h 6858000"/>
              <a:gd name="connsiteX208" fmla="*/ 837221 w 3593239"/>
              <a:gd name="connsiteY208" fmla="*/ 3995827 h 6858000"/>
              <a:gd name="connsiteX209" fmla="*/ 823200 w 3593239"/>
              <a:gd name="connsiteY209" fmla="*/ 3873648 h 6858000"/>
              <a:gd name="connsiteX210" fmla="*/ 823200 w 3593239"/>
              <a:gd name="connsiteY210" fmla="*/ 3737450 h 6858000"/>
              <a:gd name="connsiteX211" fmla="*/ 879282 w 3593239"/>
              <a:gd name="connsiteY211" fmla="*/ 3362904 h 6858000"/>
              <a:gd name="connsiteX212" fmla="*/ 957396 w 3593239"/>
              <a:gd name="connsiteY212" fmla="*/ 3503108 h 6858000"/>
              <a:gd name="connsiteX213" fmla="*/ 1019486 w 3593239"/>
              <a:gd name="connsiteY213" fmla="*/ 3433006 h 6858000"/>
              <a:gd name="connsiteX214" fmla="*/ 1053536 w 3593239"/>
              <a:gd name="connsiteY214" fmla="*/ 3348883 h 6858000"/>
              <a:gd name="connsiteX215" fmla="*/ 1257834 w 3593239"/>
              <a:gd name="connsiteY215" fmla="*/ 3046442 h 6858000"/>
              <a:gd name="connsiteX216" fmla="*/ 1201752 w 3593239"/>
              <a:gd name="connsiteY216" fmla="*/ 3224702 h 6858000"/>
              <a:gd name="connsiteX217" fmla="*/ 1309910 w 3593239"/>
              <a:gd name="connsiteY217" fmla="*/ 3330857 h 6858000"/>
              <a:gd name="connsiteX218" fmla="*/ 1343960 w 3593239"/>
              <a:gd name="connsiteY218" fmla="*/ 3288796 h 6858000"/>
              <a:gd name="connsiteX219" fmla="*/ 1406050 w 3593239"/>
              <a:gd name="connsiteY219" fmla="*/ 3198664 h 6858000"/>
              <a:gd name="connsiteX220" fmla="*/ 1408053 w 3593239"/>
              <a:gd name="connsiteY220" fmla="*/ 3184644 h 6858000"/>
              <a:gd name="connsiteX221" fmla="*/ 1666430 w 3593239"/>
              <a:gd name="connsiteY221" fmla="*/ 3028416 h 6858000"/>
              <a:gd name="connsiteX222" fmla="*/ 1714500 w 3593239"/>
              <a:gd name="connsiteY222" fmla="*/ 3030419 h 6858000"/>
              <a:gd name="connsiteX223" fmla="*/ 494721 w 3593239"/>
              <a:gd name="connsiteY223" fmla="*/ 3028416 h 6858000"/>
              <a:gd name="connsiteX224" fmla="*/ 516753 w 3593239"/>
              <a:gd name="connsiteY224" fmla="*/ 3098518 h 6858000"/>
              <a:gd name="connsiteX225" fmla="*/ 638932 w 3593239"/>
              <a:gd name="connsiteY225" fmla="*/ 3198664 h 6858000"/>
              <a:gd name="connsiteX226" fmla="*/ 634926 w 3593239"/>
              <a:gd name="connsiteY226" fmla="*/ 3210682 h 6858000"/>
              <a:gd name="connsiteX227" fmla="*/ 594867 w 3593239"/>
              <a:gd name="connsiteY227" fmla="*/ 3210682 h 6858000"/>
              <a:gd name="connsiteX228" fmla="*/ 430628 w 3593239"/>
              <a:gd name="connsiteY228" fmla="*/ 3036428 h 6858000"/>
              <a:gd name="connsiteX229" fmla="*/ 440642 w 3593239"/>
              <a:gd name="connsiteY229" fmla="*/ 2990361 h 6858000"/>
              <a:gd name="connsiteX230" fmla="*/ 494721 w 3593239"/>
              <a:gd name="connsiteY230" fmla="*/ 3028416 h 6858000"/>
              <a:gd name="connsiteX231" fmla="*/ 560818 w 3593239"/>
              <a:gd name="connsiteY231" fmla="*/ 2900229 h 6858000"/>
              <a:gd name="connsiteX232" fmla="*/ 717045 w 3593239"/>
              <a:gd name="connsiteY232" fmla="*/ 3122553 h 6858000"/>
              <a:gd name="connsiteX233" fmla="*/ 775130 w 3593239"/>
              <a:gd name="connsiteY233" fmla="*/ 3132568 h 6858000"/>
              <a:gd name="connsiteX234" fmla="*/ 779136 w 3593239"/>
              <a:gd name="connsiteY234" fmla="*/ 3136574 h 6858000"/>
              <a:gd name="connsiteX235" fmla="*/ 779136 w 3593239"/>
              <a:gd name="connsiteY235" fmla="*/ 3144585 h 6858000"/>
              <a:gd name="connsiteX236" fmla="*/ 729063 w 3593239"/>
              <a:gd name="connsiteY236" fmla="*/ 3152597 h 6858000"/>
              <a:gd name="connsiteX237" fmla="*/ 490715 w 3593239"/>
              <a:gd name="connsiteY237" fmla="*/ 2918255 h 6858000"/>
              <a:gd name="connsiteX238" fmla="*/ 504736 w 3593239"/>
              <a:gd name="connsiteY238" fmla="*/ 2866179 h 6858000"/>
              <a:gd name="connsiteX239" fmla="*/ 560818 w 3593239"/>
              <a:gd name="connsiteY239" fmla="*/ 2900229 h 6858000"/>
              <a:gd name="connsiteX240" fmla="*/ 644940 w 3593239"/>
              <a:gd name="connsiteY240" fmla="*/ 2808095 h 6858000"/>
              <a:gd name="connsiteX241" fmla="*/ 687002 w 3593239"/>
              <a:gd name="connsiteY241" fmla="*/ 2858168 h 6858000"/>
              <a:gd name="connsiteX242" fmla="*/ 737075 w 3593239"/>
              <a:gd name="connsiteY242" fmla="*/ 2930273 h 6858000"/>
              <a:gd name="connsiteX243" fmla="*/ 891300 w 3593239"/>
              <a:gd name="connsiteY243" fmla="*/ 3004381 h 6858000"/>
              <a:gd name="connsiteX244" fmla="*/ 897308 w 3593239"/>
              <a:gd name="connsiteY244" fmla="*/ 3004381 h 6858000"/>
              <a:gd name="connsiteX245" fmla="*/ 899311 w 3593239"/>
              <a:gd name="connsiteY245" fmla="*/ 3020404 h 6858000"/>
              <a:gd name="connsiteX246" fmla="*/ 831212 w 3593239"/>
              <a:gd name="connsiteY246" fmla="*/ 3028416 h 6858000"/>
              <a:gd name="connsiteX247" fmla="*/ 606885 w 3593239"/>
              <a:gd name="connsiteY247" fmla="*/ 2894220 h 6858000"/>
              <a:gd name="connsiteX248" fmla="*/ 584853 w 3593239"/>
              <a:gd name="connsiteY248" fmla="*/ 2842144 h 6858000"/>
              <a:gd name="connsiteX249" fmla="*/ 590862 w 3593239"/>
              <a:gd name="connsiteY249" fmla="*/ 2794074 h 6858000"/>
              <a:gd name="connsiteX250" fmla="*/ 644940 w 3593239"/>
              <a:gd name="connsiteY250" fmla="*/ 2808095 h 6858000"/>
              <a:gd name="connsiteX251" fmla="*/ 931358 w 3593239"/>
              <a:gd name="connsiteY251" fmla="*/ 2882203 h 6858000"/>
              <a:gd name="connsiteX252" fmla="*/ 811183 w 3593239"/>
              <a:gd name="connsiteY252" fmla="*/ 2818109 h 6858000"/>
              <a:gd name="connsiteX253" fmla="*/ 723054 w 3593239"/>
              <a:gd name="connsiteY253" fmla="*/ 2792071 h 6858000"/>
              <a:gd name="connsiteX254" fmla="*/ 727060 w 3593239"/>
              <a:gd name="connsiteY254" fmla="*/ 2780054 h 6858000"/>
              <a:gd name="connsiteX255" fmla="*/ 773127 w 3593239"/>
              <a:gd name="connsiteY255" fmla="*/ 2774045 h 6858000"/>
              <a:gd name="connsiteX256" fmla="*/ 813186 w 3593239"/>
              <a:gd name="connsiteY256" fmla="*/ 2766033 h 6858000"/>
              <a:gd name="connsiteX257" fmla="*/ 821197 w 3593239"/>
              <a:gd name="connsiteY257" fmla="*/ 2750010 h 6858000"/>
              <a:gd name="connsiteX258" fmla="*/ 789151 w 3593239"/>
              <a:gd name="connsiteY258" fmla="*/ 2667890 h 6858000"/>
              <a:gd name="connsiteX259" fmla="*/ 931358 w 3593239"/>
              <a:gd name="connsiteY259" fmla="*/ 2882203 h 6858000"/>
              <a:gd name="connsiteX260" fmla="*/ 971416 w 3593239"/>
              <a:gd name="connsiteY260" fmla="*/ 2505654 h 6858000"/>
              <a:gd name="connsiteX261" fmla="*/ 949384 w 3593239"/>
              <a:gd name="connsiteY261" fmla="*/ 2529689 h 6858000"/>
              <a:gd name="connsiteX262" fmla="*/ 674984 w 3593239"/>
              <a:gd name="connsiteY262" fmla="*/ 2613811 h 6858000"/>
              <a:gd name="connsiteX263" fmla="*/ 787148 w 3593239"/>
              <a:gd name="connsiteY263" fmla="*/ 2739995 h 6858000"/>
              <a:gd name="connsiteX264" fmla="*/ 731066 w 3593239"/>
              <a:gd name="connsiteY264" fmla="*/ 2750010 h 6858000"/>
              <a:gd name="connsiteX265" fmla="*/ 628917 w 3593239"/>
              <a:gd name="connsiteY265" fmla="*/ 2735990 h 6858000"/>
              <a:gd name="connsiteX266" fmla="*/ 600876 w 3593239"/>
              <a:gd name="connsiteY266" fmla="*/ 2737993 h 6858000"/>
              <a:gd name="connsiteX267" fmla="*/ 540789 w 3593239"/>
              <a:gd name="connsiteY267" fmla="*/ 2834133 h 6858000"/>
              <a:gd name="connsiteX268" fmla="*/ 462675 w 3593239"/>
              <a:gd name="connsiteY268" fmla="*/ 2906238 h 6858000"/>
              <a:gd name="connsiteX269" fmla="*/ 466680 w 3593239"/>
              <a:gd name="connsiteY269" fmla="*/ 2950302 h 6858000"/>
              <a:gd name="connsiteX270" fmla="*/ 402587 w 3593239"/>
              <a:gd name="connsiteY270" fmla="*/ 3014396 h 6858000"/>
              <a:gd name="connsiteX271" fmla="*/ 406593 w 3593239"/>
              <a:gd name="connsiteY271" fmla="*/ 3052451 h 6858000"/>
              <a:gd name="connsiteX272" fmla="*/ 346505 w 3593239"/>
              <a:gd name="connsiteY272" fmla="*/ 2958314 h 6858000"/>
              <a:gd name="connsiteX273" fmla="*/ 376549 w 3593239"/>
              <a:gd name="connsiteY273" fmla="*/ 2870185 h 6858000"/>
              <a:gd name="connsiteX274" fmla="*/ 368537 w 3593239"/>
              <a:gd name="connsiteY274" fmla="*/ 2814104 h 6858000"/>
              <a:gd name="connsiteX275" fmla="*/ 434634 w 3593239"/>
              <a:gd name="connsiteY275" fmla="*/ 2744001 h 6858000"/>
              <a:gd name="connsiteX276" fmla="*/ 436637 w 3593239"/>
              <a:gd name="connsiteY276" fmla="*/ 2725975 h 6858000"/>
              <a:gd name="connsiteX277" fmla="*/ 462675 w 3593239"/>
              <a:gd name="connsiteY277" fmla="*/ 2649864 h 6858000"/>
              <a:gd name="connsiteX278" fmla="*/ 592864 w 3593239"/>
              <a:gd name="connsiteY278" fmla="*/ 2565741 h 6858000"/>
              <a:gd name="connsiteX279" fmla="*/ 741081 w 3593239"/>
              <a:gd name="connsiteY279" fmla="*/ 2505654 h 6858000"/>
              <a:gd name="connsiteX280" fmla="*/ 761110 w 3593239"/>
              <a:gd name="connsiteY280" fmla="*/ 2469601 h 6858000"/>
              <a:gd name="connsiteX281" fmla="*/ 725057 w 3593239"/>
              <a:gd name="connsiteY281" fmla="*/ 2227248 h 6858000"/>
              <a:gd name="connsiteX282" fmla="*/ 733069 w 3593239"/>
              <a:gd name="connsiteY282" fmla="*/ 2225245 h 6858000"/>
              <a:gd name="connsiteX283" fmla="*/ 971416 w 3593239"/>
              <a:gd name="connsiteY283" fmla="*/ 2505654 h 6858000"/>
              <a:gd name="connsiteX284" fmla="*/ 2429542 w 3593239"/>
              <a:gd name="connsiteY284" fmla="*/ 2293344 h 6858000"/>
              <a:gd name="connsiteX285" fmla="*/ 2393490 w 3593239"/>
              <a:gd name="connsiteY285" fmla="*/ 2287335 h 6858000"/>
              <a:gd name="connsiteX286" fmla="*/ 2349426 w 3593239"/>
              <a:gd name="connsiteY286" fmla="*/ 2285332 h 6858000"/>
              <a:gd name="connsiteX287" fmla="*/ 2205215 w 3593239"/>
              <a:gd name="connsiteY287" fmla="*/ 2329397 h 6858000"/>
              <a:gd name="connsiteX288" fmla="*/ 2285332 w 3593239"/>
              <a:gd name="connsiteY288" fmla="*/ 2393490 h 6858000"/>
              <a:gd name="connsiteX289" fmla="*/ 2405507 w 3593239"/>
              <a:gd name="connsiteY289" fmla="*/ 2443563 h 6858000"/>
              <a:gd name="connsiteX290" fmla="*/ 2768036 w 3593239"/>
              <a:gd name="connsiteY290" fmla="*/ 2567744 h 6858000"/>
              <a:gd name="connsiteX291" fmla="*/ 3020404 w 3593239"/>
              <a:gd name="connsiteY291" fmla="*/ 2764030 h 6858000"/>
              <a:gd name="connsiteX292" fmla="*/ 2862173 w 3593239"/>
              <a:gd name="connsiteY292" fmla="*/ 2701940 h 6858000"/>
              <a:gd name="connsiteX293" fmla="*/ 2786062 w 3593239"/>
              <a:gd name="connsiteY293" fmla="*/ 2770039 h 6858000"/>
              <a:gd name="connsiteX294" fmla="*/ 2936281 w 3593239"/>
              <a:gd name="connsiteY294" fmla="*/ 2950302 h 6858000"/>
              <a:gd name="connsiteX295" fmla="*/ 3202670 w 3593239"/>
              <a:gd name="connsiteY295" fmla="*/ 3102524 h 6858000"/>
              <a:gd name="connsiteX296" fmla="*/ 3240725 w 3593239"/>
              <a:gd name="connsiteY296" fmla="*/ 3150594 h 6858000"/>
              <a:gd name="connsiteX297" fmla="*/ 3260754 w 3593239"/>
              <a:gd name="connsiteY297" fmla="*/ 3174629 h 6858000"/>
              <a:gd name="connsiteX298" fmla="*/ 3126559 w 3593239"/>
              <a:gd name="connsiteY298" fmla="*/ 3152597 h 6858000"/>
              <a:gd name="connsiteX299" fmla="*/ 3036427 w 3593239"/>
              <a:gd name="connsiteY299" fmla="*/ 3230711 h 6858000"/>
              <a:gd name="connsiteX300" fmla="*/ 3110535 w 3593239"/>
              <a:gd name="connsiteY300" fmla="*/ 3336866 h 6858000"/>
              <a:gd name="connsiteX301" fmla="*/ 3252743 w 3593239"/>
              <a:gd name="connsiteY301" fmla="*/ 3447026 h 6858000"/>
              <a:gd name="connsiteX302" fmla="*/ 3354892 w 3593239"/>
              <a:gd name="connsiteY302" fmla="*/ 3611266 h 6858000"/>
              <a:gd name="connsiteX303" fmla="*/ 3236719 w 3593239"/>
              <a:gd name="connsiteY303" fmla="*/ 3569205 h 6858000"/>
              <a:gd name="connsiteX304" fmla="*/ 3164614 w 3593239"/>
              <a:gd name="connsiteY304" fmla="*/ 3635301 h 6858000"/>
              <a:gd name="connsiteX305" fmla="*/ 3328854 w 3593239"/>
              <a:gd name="connsiteY305" fmla="*/ 4085958 h 6858000"/>
              <a:gd name="connsiteX306" fmla="*/ 3324848 w 3593239"/>
              <a:gd name="connsiteY306" fmla="*/ 4140037 h 6858000"/>
              <a:gd name="connsiteX307" fmla="*/ 3240725 w 3593239"/>
              <a:gd name="connsiteY307" fmla="*/ 4027873 h 6858000"/>
              <a:gd name="connsiteX308" fmla="*/ 3108532 w 3593239"/>
              <a:gd name="connsiteY308" fmla="*/ 4322303 h 6858000"/>
              <a:gd name="connsiteX309" fmla="*/ 3090506 w 3593239"/>
              <a:gd name="connsiteY309" fmla="*/ 4322303 h 6858000"/>
              <a:gd name="connsiteX310" fmla="*/ 3092509 w 3593239"/>
              <a:gd name="connsiteY310" fmla="*/ 4320300 h 6858000"/>
              <a:gd name="connsiteX311" fmla="*/ 3090506 w 3593239"/>
              <a:gd name="connsiteY311" fmla="*/ 4286250 h 6858000"/>
              <a:gd name="connsiteX312" fmla="*/ 3108532 w 3593239"/>
              <a:gd name="connsiteY312" fmla="*/ 4178092 h 6858000"/>
              <a:gd name="connsiteX313" fmla="*/ 3124556 w 3593239"/>
              <a:gd name="connsiteY313" fmla="*/ 4061923 h 6858000"/>
              <a:gd name="connsiteX314" fmla="*/ 3130565 w 3593239"/>
              <a:gd name="connsiteY314" fmla="*/ 3989818 h 6858000"/>
              <a:gd name="connsiteX315" fmla="*/ 3130565 w 3593239"/>
              <a:gd name="connsiteY315" fmla="*/ 3845608 h 6858000"/>
              <a:gd name="connsiteX316" fmla="*/ 3074483 w 3593239"/>
              <a:gd name="connsiteY316" fmla="*/ 3509117 h 6858000"/>
              <a:gd name="connsiteX317" fmla="*/ 2978343 w 3593239"/>
              <a:gd name="connsiteY317" fmla="*/ 3234717 h 6858000"/>
              <a:gd name="connsiteX318" fmla="*/ 2683913 w 3593239"/>
              <a:gd name="connsiteY318" fmla="*/ 2788066 h 6858000"/>
              <a:gd name="connsiteX319" fmla="*/ 2419528 w 3593239"/>
              <a:gd name="connsiteY319" fmla="*/ 2569747 h 6858000"/>
              <a:gd name="connsiteX320" fmla="*/ 2291341 w 3593239"/>
              <a:gd name="connsiteY320" fmla="*/ 2489630 h 6858000"/>
              <a:gd name="connsiteX321" fmla="*/ 2205215 w 3593239"/>
              <a:gd name="connsiteY321" fmla="*/ 2441560 h 6858000"/>
              <a:gd name="connsiteX322" fmla="*/ 2113081 w 3593239"/>
              <a:gd name="connsiteY322" fmla="*/ 2391487 h 6858000"/>
              <a:gd name="connsiteX323" fmla="*/ 1800625 w 3593239"/>
              <a:gd name="connsiteY323" fmla="*/ 2223242 h 6858000"/>
              <a:gd name="connsiteX324" fmla="*/ 1800625 w 3593239"/>
              <a:gd name="connsiteY324" fmla="*/ 2217233 h 6858000"/>
              <a:gd name="connsiteX325" fmla="*/ 1802628 w 3593239"/>
              <a:gd name="connsiteY325" fmla="*/ 2205216 h 6858000"/>
              <a:gd name="connsiteX326" fmla="*/ 2229250 w 3593239"/>
              <a:gd name="connsiteY326" fmla="*/ 2205216 h 6858000"/>
              <a:gd name="connsiteX327" fmla="*/ 2429542 w 3593239"/>
              <a:gd name="connsiteY327" fmla="*/ 2293344 h 6858000"/>
              <a:gd name="connsiteX328" fmla="*/ 1620363 w 3593239"/>
              <a:gd name="connsiteY328" fmla="*/ 1972877 h 6858000"/>
              <a:gd name="connsiteX329" fmla="*/ 1694471 w 3593239"/>
              <a:gd name="connsiteY329" fmla="*/ 1890757 h 6858000"/>
              <a:gd name="connsiteX330" fmla="*/ 1696474 w 3593239"/>
              <a:gd name="connsiteY330" fmla="*/ 1914792 h 6858000"/>
              <a:gd name="connsiteX331" fmla="*/ 1650406 w 3593239"/>
              <a:gd name="connsiteY331" fmla="*/ 2069017 h 6858000"/>
              <a:gd name="connsiteX332" fmla="*/ 1660421 w 3593239"/>
              <a:gd name="connsiteY332" fmla="*/ 2113081 h 6858000"/>
              <a:gd name="connsiteX333" fmla="*/ 1558272 w 3593239"/>
              <a:gd name="connsiteY333" fmla="*/ 1938827 h 6858000"/>
              <a:gd name="connsiteX334" fmla="*/ 1558272 w 3593239"/>
              <a:gd name="connsiteY334" fmla="*/ 1882745 h 6858000"/>
              <a:gd name="connsiteX335" fmla="*/ 1620363 w 3593239"/>
              <a:gd name="connsiteY335" fmla="*/ 1972877 h 6858000"/>
              <a:gd name="connsiteX336" fmla="*/ 1796620 w 3593239"/>
              <a:gd name="connsiteY336" fmla="*/ 1792614 h 6858000"/>
              <a:gd name="connsiteX337" fmla="*/ 1876736 w 3593239"/>
              <a:gd name="connsiteY337" fmla="*/ 1980888 h 6858000"/>
              <a:gd name="connsiteX338" fmla="*/ 1868725 w 3593239"/>
              <a:gd name="connsiteY338" fmla="*/ 2048988 h 6858000"/>
              <a:gd name="connsiteX339" fmla="*/ 1842687 w 3593239"/>
              <a:gd name="connsiteY339" fmla="*/ 2119090 h 6858000"/>
              <a:gd name="connsiteX340" fmla="*/ 1786605 w 3593239"/>
              <a:gd name="connsiteY340" fmla="*/ 2173169 h 6858000"/>
              <a:gd name="connsiteX341" fmla="*/ 1778593 w 3593239"/>
              <a:gd name="connsiteY341" fmla="*/ 2165157 h 6858000"/>
              <a:gd name="connsiteX342" fmla="*/ 1824660 w 3593239"/>
              <a:gd name="connsiteY342" fmla="*/ 2085040 h 6858000"/>
              <a:gd name="connsiteX343" fmla="*/ 1824660 w 3593239"/>
              <a:gd name="connsiteY343" fmla="*/ 2046985 h 6858000"/>
              <a:gd name="connsiteX344" fmla="*/ 1802628 w 3593239"/>
              <a:gd name="connsiteY344" fmla="*/ 1974880 h 6858000"/>
              <a:gd name="connsiteX345" fmla="*/ 1758564 w 3593239"/>
              <a:gd name="connsiteY345" fmla="*/ 1836678 h 6858000"/>
              <a:gd name="connsiteX346" fmla="*/ 1776590 w 3593239"/>
              <a:gd name="connsiteY346" fmla="*/ 1784602 h 6858000"/>
              <a:gd name="connsiteX347" fmla="*/ 1796620 w 3593239"/>
              <a:gd name="connsiteY347" fmla="*/ 1792614 h 6858000"/>
              <a:gd name="connsiteX348" fmla="*/ 2083037 w 3593239"/>
              <a:gd name="connsiteY348" fmla="*/ 1790611 h 6858000"/>
              <a:gd name="connsiteX349" fmla="*/ 2137116 w 3593239"/>
              <a:gd name="connsiteY349" fmla="*/ 1944836 h 6858000"/>
              <a:gd name="connsiteX350" fmla="*/ 2107072 w 3593239"/>
              <a:gd name="connsiteY350" fmla="*/ 2052994 h 6858000"/>
              <a:gd name="connsiteX351" fmla="*/ 2089046 w 3593239"/>
              <a:gd name="connsiteY351" fmla="*/ 2052994 h 6858000"/>
              <a:gd name="connsiteX352" fmla="*/ 2107072 w 3593239"/>
              <a:gd name="connsiteY352" fmla="*/ 1984894 h 6858000"/>
              <a:gd name="connsiteX353" fmla="*/ 2008929 w 3593239"/>
              <a:gd name="connsiteY353" fmla="*/ 1792614 h 6858000"/>
              <a:gd name="connsiteX354" fmla="*/ 2042979 w 3593239"/>
              <a:gd name="connsiteY354" fmla="*/ 1762570 h 6858000"/>
              <a:gd name="connsiteX355" fmla="*/ 2083037 w 3593239"/>
              <a:gd name="connsiteY355" fmla="*/ 1790611 h 6858000"/>
              <a:gd name="connsiteX356" fmla="*/ 1894763 w 3593239"/>
              <a:gd name="connsiteY356" fmla="*/ 1756561 h 6858000"/>
              <a:gd name="connsiteX357" fmla="*/ 2028958 w 3593239"/>
              <a:gd name="connsiteY357" fmla="*/ 1988900 h 6858000"/>
              <a:gd name="connsiteX358" fmla="*/ 2020947 w 3593239"/>
              <a:gd name="connsiteY358" fmla="*/ 2050991 h 6858000"/>
              <a:gd name="connsiteX359" fmla="*/ 2004923 w 3593239"/>
              <a:gd name="connsiteY359" fmla="*/ 2093052 h 6858000"/>
              <a:gd name="connsiteX360" fmla="*/ 1966868 w 3593239"/>
              <a:gd name="connsiteY360" fmla="*/ 2143125 h 6858000"/>
              <a:gd name="connsiteX361" fmla="*/ 1954850 w 3593239"/>
              <a:gd name="connsiteY361" fmla="*/ 2137116 h 6858000"/>
              <a:gd name="connsiteX362" fmla="*/ 1986897 w 3593239"/>
              <a:gd name="connsiteY362" fmla="*/ 2065011 h 6858000"/>
              <a:gd name="connsiteX363" fmla="*/ 1986897 w 3593239"/>
              <a:gd name="connsiteY363" fmla="*/ 2022950 h 6858000"/>
              <a:gd name="connsiteX364" fmla="*/ 1942833 w 3593239"/>
              <a:gd name="connsiteY364" fmla="*/ 1924807 h 6858000"/>
              <a:gd name="connsiteX365" fmla="*/ 1876736 w 3593239"/>
              <a:gd name="connsiteY365" fmla="*/ 1800626 h 6858000"/>
              <a:gd name="connsiteX366" fmla="*/ 1882745 w 3593239"/>
              <a:gd name="connsiteY366" fmla="*/ 1754558 h 6858000"/>
              <a:gd name="connsiteX367" fmla="*/ 1894763 w 3593239"/>
              <a:gd name="connsiteY367" fmla="*/ 1756561 h 6858000"/>
              <a:gd name="connsiteX368" fmla="*/ 1253828 w 3593239"/>
              <a:gd name="connsiteY368" fmla="*/ 1588316 h 6858000"/>
              <a:gd name="connsiteX369" fmla="*/ 1323930 w 3593239"/>
              <a:gd name="connsiteY369" fmla="*/ 1674442 h 6858000"/>
              <a:gd name="connsiteX370" fmla="*/ 1436094 w 3593239"/>
              <a:gd name="connsiteY370" fmla="*/ 1768579 h 6858000"/>
              <a:gd name="connsiteX371" fmla="*/ 1470144 w 3593239"/>
              <a:gd name="connsiteY371" fmla="*/ 1756561 h 6858000"/>
              <a:gd name="connsiteX372" fmla="*/ 1726517 w 3593239"/>
              <a:gd name="connsiteY372" fmla="*/ 1580304 h 6858000"/>
              <a:gd name="connsiteX373" fmla="*/ 1812643 w 3593239"/>
              <a:gd name="connsiteY373" fmla="*/ 1626372 h 6858000"/>
              <a:gd name="connsiteX374" fmla="*/ 1876736 w 3593239"/>
              <a:gd name="connsiteY374" fmla="*/ 1592322 h 6858000"/>
              <a:gd name="connsiteX375" fmla="*/ 1970874 w 3593239"/>
              <a:gd name="connsiteY375" fmla="*/ 1650407 h 6858000"/>
              <a:gd name="connsiteX376" fmla="*/ 2036970 w 3593239"/>
              <a:gd name="connsiteY376" fmla="*/ 1662424 h 6858000"/>
              <a:gd name="connsiteX377" fmla="*/ 2105069 w 3593239"/>
              <a:gd name="connsiteY377" fmla="*/ 1784602 h 6858000"/>
              <a:gd name="connsiteX378" fmla="*/ 2028958 w 3593239"/>
              <a:gd name="connsiteY378" fmla="*/ 1740538 h 6858000"/>
              <a:gd name="connsiteX379" fmla="*/ 1982891 w 3593239"/>
              <a:gd name="connsiteY379" fmla="*/ 1774588 h 6858000"/>
              <a:gd name="connsiteX380" fmla="*/ 1898768 w 3593239"/>
              <a:gd name="connsiteY380" fmla="*/ 1726518 h 6858000"/>
              <a:gd name="connsiteX381" fmla="*/ 1836678 w 3593239"/>
              <a:gd name="connsiteY381" fmla="*/ 1768579 h 6858000"/>
              <a:gd name="connsiteX382" fmla="*/ 1808637 w 3593239"/>
              <a:gd name="connsiteY382" fmla="*/ 1756561 h 6858000"/>
              <a:gd name="connsiteX383" fmla="*/ 1766576 w 3593239"/>
              <a:gd name="connsiteY383" fmla="*/ 1748550 h 6858000"/>
              <a:gd name="connsiteX384" fmla="*/ 1668433 w 3593239"/>
              <a:gd name="connsiteY384" fmla="*/ 1856707 h 6858000"/>
              <a:gd name="connsiteX385" fmla="*/ 1628374 w 3593239"/>
              <a:gd name="connsiteY385" fmla="*/ 1930815 h 6858000"/>
              <a:gd name="connsiteX386" fmla="*/ 1604339 w 3593239"/>
              <a:gd name="connsiteY386" fmla="*/ 1902775 h 6858000"/>
              <a:gd name="connsiteX387" fmla="*/ 1588316 w 3593239"/>
              <a:gd name="connsiteY387" fmla="*/ 1756561 h 6858000"/>
              <a:gd name="connsiteX388" fmla="*/ 1410056 w 3593239"/>
              <a:gd name="connsiteY388" fmla="*/ 1934821 h 6858000"/>
              <a:gd name="connsiteX389" fmla="*/ 1309910 w 3593239"/>
              <a:gd name="connsiteY389" fmla="*/ 1854705 h 6858000"/>
              <a:gd name="connsiteX390" fmla="*/ 1195743 w 3593239"/>
              <a:gd name="connsiteY390" fmla="*/ 1590319 h 6858000"/>
              <a:gd name="connsiteX391" fmla="*/ 1189735 w 3593239"/>
              <a:gd name="connsiteY391" fmla="*/ 1562278 h 6858000"/>
              <a:gd name="connsiteX392" fmla="*/ 1189735 w 3593239"/>
              <a:gd name="connsiteY392" fmla="*/ 1526226 h 6858000"/>
              <a:gd name="connsiteX393" fmla="*/ 1253828 w 3593239"/>
              <a:gd name="connsiteY393" fmla="*/ 1588316 h 6858000"/>
              <a:gd name="connsiteX394" fmla="*/ 136199 w 3593239"/>
              <a:gd name="connsiteY394" fmla="*/ 1450115 h 6858000"/>
              <a:gd name="connsiteX395" fmla="*/ 128187 w 3593239"/>
              <a:gd name="connsiteY395" fmla="*/ 1440100 h 6858000"/>
              <a:gd name="connsiteX396" fmla="*/ 152222 w 3593239"/>
              <a:gd name="connsiteY396" fmla="*/ 1420071 h 6858000"/>
              <a:gd name="connsiteX397" fmla="*/ 136199 w 3593239"/>
              <a:gd name="connsiteY397" fmla="*/ 1450115 h 6858000"/>
              <a:gd name="connsiteX398" fmla="*/ 2535697 w 3593239"/>
              <a:gd name="connsiteY398" fmla="*/ 1003463 h 6858000"/>
              <a:gd name="connsiteX399" fmla="*/ 2573753 w 3593239"/>
              <a:gd name="connsiteY399" fmla="*/ 1029501 h 6858000"/>
              <a:gd name="connsiteX400" fmla="*/ 2882202 w 3593239"/>
              <a:gd name="connsiteY400" fmla="*/ 1313916 h 6858000"/>
              <a:gd name="connsiteX401" fmla="*/ 2992363 w 3593239"/>
              <a:gd name="connsiteY401" fmla="*/ 1335948 h 6858000"/>
              <a:gd name="connsiteX402" fmla="*/ 3088503 w 3593239"/>
              <a:gd name="connsiteY402" fmla="*/ 1311913 h 6858000"/>
              <a:gd name="connsiteX403" fmla="*/ 3162611 w 3593239"/>
              <a:gd name="connsiteY403" fmla="*/ 1193741 h 6858000"/>
              <a:gd name="connsiteX404" fmla="*/ 3362903 w 3593239"/>
              <a:gd name="connsiteY404" fmla="*/ 995452 h 6858000"/>
              <a:gd name="connsiteX405" fmla="*/ 3414979 w 3593239"/>
              <a:gd name="connsiteY405" fmla="*/ 1003463 h 6858000"/>
              <a:gd name="connsiteX406" fmla="*/ 3495096 w 3593239"/>
              <a:gd name="connsiteY406" fmla="*/ 1045525 h 6858000"/>
              <a:gd name="connsiteX407" fmla="*/ 3593239 w 3593239"/>
              <a:gd name="connsiteY407" fmla="*/ 1131650 h 6858000"/>
              <a:gd name="connsiteX408" fmla="*/ 3583225 w 3593239"/>
              <a:gd name="connsiteY408" fmla="*/ 1143668 h 6858000"/>
              <a:gd name="connsiteX409" fmla="*/ 3499102 w 3593239"/>
              <a:gd name="connsiteY409" fmla="*/ 1067557 h 6858000"/>
              <a:gd name="connsiteX410" fmla="*/ 3398956 w 3593239"/>
              <a:gd name="connsiteY410" fmla="*/ 1037513 h 6858000"/>
              <a:gd name="connsiteX411" fmla="*/ 3218693 w 3593239"/>
              <a:gd name="connsiteY411" fmla="*/ 1197747 h 6858000"/>
              <a:gd name="connsiteX412" fmla="*/ 3188649 w 3593239"/>
              <a:gd name="connsiteY412" fmla="*/ 1281869 h 6858000"/>
              <a:gd name="connsiteX413" fmla="*/ 3000375 w 3593239"/>
              <a:gd name="connsiteY413" fmla="*/ 1396036 h 6858000"/>
              <a:gd name="connsiteX414" fmla="*/ 2489630 w 3593239"/>
              <a:gd name="connsiteY414" fmla="*/ 1101606 h 6858000"/>
              <a:gd name="connsiteX415" fmla="*/ 2383475 w 3593239"/>
              <a:gd name="connsiteY415" fmla="*/ 1049530 h 6858000"/>
              <a:gd name="connsiteX416" fmla="*/ 2301356 w 3593239"/>
              <a:gd name="connsiteY416" fmla="*/ 1031504 h 6858000"/>
              <a:gd name="connsiteX417" fmla="*/ 2365449 w 3593239"/>
              <a:gd name="connsiteY417" fmla="*/ 1017484 h 6858000"/>
              <a:gd name="connsiteX418" fmla="*/ 2599791 w 3593239"/>
              <a:gd name="connsiteY418" fmla="*/ 1119633 h 6858000"/>
              <a:gd name="connsiteX419" fmla="*/ 2601794 w 3593239"/>
              <a:gd name="connsiteY419" fmla="*/ 1113624 h 6858000"/>
              <a:gd name="connsiteX420" fmla="*/ 2499645 w 3593239"/>
              <a:gd name="connsiteY420" fmla="*/ 999457 h 6858000"/>
              <a:gd name="connsiteX421" fmla="*/ 2507656 w 3593239"/>
              <a:gd name="connsiteY421" fmla="*/ 989443 h 6858000"/>
              <a:gd name="connsiteX422" fmla="*/ 2535697 w 3593239"/>
              <a:gd name="connsiteY422" fmla="*/ 1003463 h 6858000"/>
              <a:gd name="connsiteX423" fmla="*/ 2453577 w 3593239"/>
              <a:gd name="connsiteY423" fmla="*/ 725057 h 6858000"/>
              <a:gd name="connsiteX424" fmla="*/ 2365449 w 3593239"/>
              <a:gd name="connsiteY424" fmla="*/ 765116 h 6858000"/>
              <a:gd name="connsiteX425" fmla="*/ 2327394 w 3593239"/>
              <a:gd name="connsiteY425" fmla="*/ 757104 h 6858000"/>
              <a:gd name="connsiteX426" fmla="*/ 2259294 w 3593239"/>
              <a:gd name="connsiteY426" fmla="*/ 703025 h 6858000"/>
              <a:gd name="connsiteX427" fmla="*/ 2155142 w 3593239"/>
              <a:gd name="connsiteY427" fmla="*/ 662967 h 6858000"/>
              <a:gd name="connsiteX428" fmla="*/ 2253285 w 3593239"/>
              <a:gd name="connsiteY428" fmla="*/ 644940 h 6858000"/>
              <a:gd name="connsiteX429" fmla="*/ 2453577 w 3593239"/>
              <a:gd name="connsiteY429" fmla="*/ 725057 h 6858000"/>
              <a:gd name="connsiteX430" fmla="*/ 1622365 w 3593239"/>
              <a:gd name="connsiteY430" fmla="*/ 644940 h 6858000"/>
              <a:gd name="connsiteX431" fmla="*/ 1508199 w 3593239"/>
              <a:gd name="connsiteY431" fmla="*/ 795159 h 6858000"/>
              <a:gd name="connsiteX432" fmla="*/ 1526225 w 3593239"/>
              <a:gd name="connsiteY432" fmla="*/ 911329 h 6858000"/>
              <a:gd name="connsiteX433" fmla="*/ 1504193 w 3593239"/>
              <a:gd name="connsiteY433" fmla="*/ 955393 h 6858000"/>
              <a:gd name="connsiteX434" fmla="*/ 1484164 w 3593239"/>
              <a:gd name="connsiteY434" fmla="*/ 967411 h 6858000"/>
              <a:gd name="connsiteX435" fmla="*/ 1145670 w 3593239"/>
              <a:gd name="connsiteY435" fmla="*/ 1466138 h 6858000"/>
              <a:gd name="connsiteX436" fmla="*/ 1470144 w 3593239"/>
              <a:gd name="connsiteY436" fmla="*/ 2075026 h 6858000"/>
              <a:gd name="connsiteX437" fmla="*/ 1812643 w 3593239"/>
              <a:gd name="connsiteY437" fmla="*/ 2279324 h 6858000"/>
              <a:gd name="connsiteX438" fmla="*/ 2121093 w 3593239"/>
              <a:gd name="connsiteY438" fmla="*/ 2447569 h 6858000"/>
              <a:gd name="connsiteX439" fmla="*/ 2251283 w 3593239"/>
              <a:gd name="connsiteY439" fmla="*/ 2527686 h 6858000"/>
              <a:gd name="connsiteX440" fmla="*/ 2397496 w 3593239"/>
              <a:gd name="connsiteY440" fmla="*/ 2623826 h 6858000"/>
              <a:gd name="connsiteX441" fmla="*/ 2491633 w 3593239"/>
              <a:gd name="connsiteY441" fmla="*/ 2693928 h 6858000"/>
              <a:gd name="connsiteX442" fmla="*/ 3010389 w 3593239"/>
              <a:gd name="connsiteY442" fmla="*/ 3531149 h 6858000"/>
              <a:gd name="connsiteX443" fmla="*/ 3024410 w 3593239"/>
              <a:gd name="connsiteY443" fmla="*/ 3611266 h 6858000"/>
              <a:gd name="connsiteX444" fmla="*/ 3048445 w 3593239"/>
              <a:gd name="connsiteY444" fmla="*/ 3831587 h 6858000"/>
              <a:gd name="connsiteX445" fmla="*/ 3048445 w 3593239"/>
              <a:gd name="connsiteY445" fmla="*/ 3957771 h 6858000"/>
              <a:gd name="connsiteX446" fmla="*/ 2974337 w 3593239"/>
              <a:gd name="connsiteY446" fmla="*/ 4340329 h 6858000"/>
              <a:gd name="connsiteX447" fmla="*/ 2878197 w 3593239"/>
              <a:gd name="connsiteY447" fmla="*/ 4534612 h 6858000"/>
              <a:gd name="connsiteX448" fmla="*/ 2810097 w 3593239"/>
              <a:gd name="connsiteY448" fmla="*/ 4654788 h 6858000"/>
              <a:gd name="connsiteX449" fmla="*/ 2756018 w 3593239"/>
              <a:gd name="connsiteY449" fmla="*/ 4718881 h 6858000"/>
              <a:gd name="connsiteX450" fmla="*/ 2048988 w 3593239"/>
              <a:gd name="connsiteY450" fmla="*/ 5115459 h 6858000"/>
              <a:gd name="connsiteX451" fmla="*/ 1920801 w 3593239"/>
              <a:gd name="connsiteY451" fmla="*/ 5131483 h 6858000"/>
              <a:gd name="connsiteX452" fmla="*/ 1734529 w 3593239"/>
              <a:gd name="connsiteY452" fmla="*/ 5131483 h 6858000"/>
              <a:gd name="connsiteX453" fmla="*/ 1530231 w 3593239"/>
              <a:gd name="connsiteY453" fmla="*/ 5101439 h 6858000"/>
              <a:gd name="connsiteX454" fmla="*/ 1225787 w 3593239"/>
              <a:gd name="connsiteY454" fmla="*/ 4997287 h 6858000"/>
              <a:gd name="connsiteX455" fmla="*/ 905320 w 3593239"/>
              <a:gd name="connsiteY455" fmla="*/ 4782975 h 6858000"/>
              <a:gd name="connsiteX456" fmla="*/ 652952 w 3593239"/>
              <a:gd name="connsiteY456" fmla="*/ 4416440 h 6858000"/>
              <a:gd name="connsiteX457" fmla="*/ 628917 w 3593239"/>
              <a:gd name="connsiteY457" fmla="*/ 4348341 h 6858000"/>
              <a:gd name="connsiteX458" fmla="*/ 600876 w 3593239"/>
              <a:gd name="connsiteY458" fmla="*/ 4240183 h 6858000"/>
              <a:gd name="connsiteX459" fmla="*/ 576841 w 3593239"/>
              <a:gd name="connsiteY459" fmla="*/ 4023868 h 6858000"/>
              <a:gd name="connsiteX460" fmla="*/ 755101 w 3593239"/>
              <a:gd name="connsiteY460" fmla="*/ 3683371 h 6858000"/>
              <a:gd name="connsiteX461" fmla="*/ 755101 w 3593239"/>
              <a:gd name="connsiteY461" fmla="*/ 3739453 h 6858000"/>
              <a:gd name="connsiteX462" fmla="*/ 749092 w 3593239"/>
              <a:gd name="connsiteY462" fmla="*/ 3789526 h 6858000"/>
              <a:gd name="connsiteX463" fmla="*/ 749092 w 3593239"/>
              <a:gd name="connsiteY463" fmla="*/ 3901689 h 6858000"/>
              <a:gd name="connsiteX464" fmla="*/ 1676444 w 3593239"/>
              <a:gd name="connsiteY464" fmla="*/ 4736907 h 6858000"/>
              <a:gd name="connsiteX465" fmla="*/ 1876736 w 3593239"/>
              <a:gd name="connsiteY465" fmla="*/ 4714875 h 6858000"/>
              <a:gd name="connsiteX466" fmla="*/ 2371458 w 3593239"/>
              <a:gd name="connsiteY466" fmla="*/ 4440475 h 6858000"/>
              <a:gd name="connsiteX467" fmla="*/ 2569747 w 3593239"/>
              <a:gd name="connsiteY467" fmla="*/ 3949759 h 6858000"/>
              <a:gd name="connsiteX468" fmla="*/ 2569747 w 3593239"/>
              <a:gd name="connsiteY468" fmla="*/ 3851616 h 6858000"/>
              <a:gd name="connsiteX469" fmla="*/ 2050990 w 3593239"/>
              <a:gd name="connsiteY469" fmla="*/ 3002378 h 6858000"/>
              <a:gd name="connsiteX470" fmla="*/ 1620363 w 3593239"/>
              <a:gd name="connsiteY470" fmla="*/ 2806092 h 6858000"/>
              <a:gd name="connsiteX471" fmla="*/ 1410056 w 3593239"/>
              <a:gd name="connsiteY471" fmla="*/ 2707949 h 6858000"/>
              <a:gd name="connsiteX472" fmla="*/ 949384 w 3593239"/>
              <a:gd name="connsiteY472" fmla="*/ 2423534 h 6858000"/>
              <a:gd name="connsiteX473" fmla="*/ 668975 w 3593239"/>
              <a:gd name="connsiteY473" fmla="*/ 2018944 h 6858000"/>
              <a:gd name="connsiteX474" fmla="*/ 606885 w 3593239"/>
              <a:gd name="connsiteY474" fmla="*/ 1738535 h 6858000"/>
              <a:gd name="connsiteX475" fmla="*/ 606885 w 3593239"/>
              <a:gd name="connsiteY475" fmla="*/ 1622366 h 6858000"/>
              <a:gd name="connsiteX476" fmla="*/ 630920 w 3593239"/>
              <a:gd name="connsiteY476" fmla="*/ 1414062 h 6858000"/>
              <a:gd name="connsiteX477" fmla="*/ 668975 w 3593239"/>
              <a:gd name="connsiteY477" fmla="*/ 1247820 h 6858000"/>
              <a:gd name="connsiteX478" fmla="*/ 705028 w 3593239"/>
              <a:gd name="connsiteY478" fmla="*/ 1141665 h 6858000"/>
              <a:gd name="connsiteX479" fmla="*/ 743083 w 3593239"/>
              <a:gd name="connsiteY479" fmla="*/ 1055539 h 6858000"/>
              <a:gd name="connsiteX480" fmla="*/ 779136 w 3593239"/>
              <a:gd name="connsiteY480" fmla="*/ 989443 h 6858000"/>
              <a:gd name="connsiteX481" fmla="*/ 1293887 w 3593239"/>
              <a:gd name="connsiteY481" fmla="*/ 518756 h 6858000"/>
              <a:gd name="connsiteX482" fmla="*/ 1349968 w 3593239"/>
              <a:gd name="connsiteY482" fmla="*/ 548800 h 6858000"/>
              <a:gd name="connsiteX483" fmla="*/ 1416065 w 3593239"/>
              <a:gd name="connsiteY483" fmla="*/ 508742 h 6858000"/>
              <a:gd name="connsiteX484" fmla="*/ 1622365 w 3593239"/>
              <a:gd name="connsiteY484" fmla="*/ 644940 h 6858000"/>
              <a:gd name="connsiteX485" fmla="*/ 967411 w 3593239"/>
              <a:gd name="connsiteY485" fmla="*/ 472689 h 6858000"/>
              <a:gd name="connsiteX486" fmla="*/ 1273857 w 3593239"/>
              <a:gd name="connsiteY486" fmla="*/ 496724 h 6858000"/>
              <a:gd name="connsiteX487" fmla="*/ 731066 w 3593239"/>
              <a:gd name="connsiteY487" fmla="*/ 999457 h 6858000"/>
              <a:gd name="connsiteX488" fmla="*/ 701022 w 3593239"/>
              <a:gd name="connsiteY488" fmla="*/ 1055539 h 6858000"/>
              <a:gd name="connsiteX489" fmla="*/ 658961 w 3593239"/>
              <a:gd name="connsiteY489" fmla="*/ 1151679 h 6858000"/>
              <a:gd name="connsiteX490" fmla="*/ 618902 w 3593239"/>
              <a:gd name="connsiteY490" fmla="*/ 1271855 h 6858000"/>
              <a:gd name="connsiteX491" fmla="*/ 586856 w 3593239"/>
              <a:gd name="connsiteY491" fmla="*/ 1416065 h 6858000"/>
              <a:gd name="connsiteX492" fmla="*/ 566826 w 3593239"/>
              <a:gd name="connsiteY492" fmla="*/ 1588316 h 6858000"/>
              <a:gd name="connsiteX493" fmla="*/ 566826 w 3593239"/>
              <a:gd name="connsiteY493" fmla="*/ 1710494 h 6858000"/>
              <a:gd name="connsiteX494" fmla="*/ 584853 w 3593239"/>
              <a:gd name="connsiteY494" fmla="*/ 1858710 h 6858000"/>
              <a:gd name="connsiteX495" fmla="*/ 618902 w 3593239"/>
              <a:gd name="connsiteY495" fmla="*/ 1984894 h 6858000"/>
              <a:gd name="connsiteX496" fmla="*/ 672981 w 3593239"/>
              <a:gd name="connsiteY496" fmla="*/ 2133111 h 6858000"/>
              <a:gd name="connsiteX497" fmla="*/ 564824 w 3593239"/>
              <a:gd name="connsiteY497" fmla="*/ 2375464 h 6858000"/>
              <a:gd name="connsiteX498" fmla="*/ 584853 w 3593239"/>
              <a:gd name="connsiteY498" fmla="*/ 2443563 h 6858000"/>
              <a:gd name="connsiteX499" fmla="*/ 530774 w 3593239"/>
              <a:gd name="connsiteY499" fmla="*/ 2321385 h 6858000"/>
              <a:gd name="connsiteX500" fmla="*/ 548800 w 3593239"/>
              <a:gd name="connsiteY500" fmla="*/ 2125099 h 6858000"/>
              <a:gd name="connsiteX501" fmla="*/ 548800 w 3593239"/>
              <a:gd name="connsiteY501" fmla="*/ 2079032 h 6858000"/>
              <a:gd name="connsiteX502" fmla="*/ 518756 w 3593239"/>
              <a:gd name="connsiteY502" fmla="*/ 2034967 h 6858000"/>
              <a:gd name="connsiteX503" fmla="*/ 428625 w 3593239"/>
              <a:gd name="connsiteY503" fmla="*/ 2113081 h 6858000"/>
              <a:gd name="connsiteX504" fmla="*/ 400584 w 3593239"/>
              <a:gd name="connsiteY504" fmla="*/ 2161151 h 6858000"/>
              <a:gd name="connsiteX505" fmla="*/ 378552 w 3593239"/>
              <a:gd name="connsiteY505" fmla="*/ 2237262 h 6858000"/>
              <a:gd name="connsiteX506" fmla="*/ 378552 w 3593239"/>
              <a:gd name="connsiteY506" fmla="*/ 2311370 h 6858000"/>
              <a:gd name="connsiteX507" fmla="*/ 376549 w 3593239"/>
              <a:gd name="connsiteY507" fmla="*/ 2339411 h 6858000"/>
              <a:gd name="connsiteX508" fmla="*/ 336491 w 3593239"/>
              <a:gd name="connsiteY508" fmla="*/ 2235259 h 6858000"/>
              <a:gd name="connsiteX509" fmla="*/ 336491 w 3593239"/>
              <a:gd name="connsiteY509" fmla="*/ 2193198 h 6858000"/>
              <a:gd name="connsiteX510" fmla="*/ 372543 w 3593239"/>
              <a:gd name="connsiteY510" fmla="*/ 2083037 h 6858000"/>
              <a:gd name="connsiteX511" fmla="*/ 454663 w 3593239"/>
              <a:gd name="connsiteY511" fmla="*/ 1896766 h 6858000"/>
              <a:gd name="connsiteX512" fmla="*/ 438640 w 3593239"/>
              <a:gd name="connsiteY512" fmla="*/ 1848696 h 6858000"/>
              <a:gd name="connsiteX513" fmla="*/ 398581 w 3593239"/>
              <a:gd name="connsiteY513" fmla="*/ 1858710 h 6858000"/>
              <a:gd name="connsiteX514" fmla="*/ 240350 w 3593239"/>
              <a:gd name="connsiteY514" fmla="*/ 2101064 h 6858000"/>
              <a:gd name="connsiteX515" fmla="*/ 234342 w 3593239"/>
              <a:gd name="connsiteY515" fmla="*/ 2113081 h 6858000"/>
              <a:gd name="connsiteX516" fmla="*/ 226330 w 3593239"/>
              <a:gd name="connsiteY516" fmla="*/ 2042979 h 6858000"/>
              <a:gd name="connsiteX517" fmla="*/ 432631 w 3593239"/>
              <a:gd name="connsiteY517" fmla="*/ 1654412 h 6858000"/>
              <a:gd name="connsiteX518" fmla="*/ 414605 w 3593239"/>
              <a:gd name="connsiteY518" fmla="*/ 1652410 h 6858000"/>
              <a:gd name="connsiteX519" fmla="*/ 198289 w 3593239"/>
              <a:gd name="connsiteY519" fmla="*/ 1830669 h 6858000"/>
              <a:gd name="connsiteX520" fmla="*/ 188275 w 3593239"/>
              <a:gd name="connsiteY520" fmla="*/ 1824661 h 6858000"/>
              <a:gd name="connsiteX521" fmla="*/ 276403 w 3593239"/>
              <a:gd name="connsiteY521" fmla="*/ 1674442 h 6858000"/>
              <a:gd name="connsiteX522" fmla="*/ 384561 w 3593239"/>
              <a:gd name="connsiteY522" fmla="*/ 1536240 h 6858000"/>
              <a:gd name="connsiteX523" fmla="*/ 384561 w 3593239"/>
              <a:gd name="connsiteY523" fmla="*/ 1534237 h 6858000"/>
              <a:gd name="connsiteX524" fmla="*/ 328479 w 3593239"/>
              <a:gd name="connsiteY524" fmla="*/ 1554266 h 6858000"/>
              <a:gd name="connsiteX525" fmla="*/ 84123 w 3593239"/>
              <a:gd name="connsiteY525" fmla="*/ 1872731 h 6858000"/>
              <a:gd name="connsiteX526" fmla="*/ 154225 w 3593239"/>
              <a:gd name="connsiteY526" fmla="*/ 1646401 h 6858000"/>
              <a:gd name="connsiteX527" fmla="*/ 352514 w 3593239"/>
              <a:gd name="connsiteY527" fmla="*/ 1434091 h 6858000"/>
              <a:gd name="connsiteX528" fmla="*/ 400584 w 3593239"/>
              <a:gd name="connsiteY528" fmla="*/ 1390027 h 6858000"/>
              <a:gd name="connsiteX529" fmla="*/ 426622 w 3593239"/>
              <a:gd name="connsiteY529" fmla="*/ 1321928 h 6858000"/>
              <a:gd name="connsiteX530" fmla="*/ 394575 w 3593239"/>
              <a:gd name="connsiteY530" fmla="*/ 1285875 h 6858000"/>
              <a:gd name="connsiteX531" fmla="*/ 296432 w 3593239"/>
              <a:gd name="connsiteY531" fmla="*/ 1317922 h 6858000"/>
              <a:gd name="connsiteX532" fmla="*/ 248362 w 3593239"/>
              <a:gd name="connsiteY532" fmla="*/ 1343960 h 6858000"/>
              <a:gd name="connsiteX533" fmla="*/ 156228 w 3593239"/>
              <a:gd name="connsiteY533" fmla="*/ 1416065 h 6858000"/>
              <a:gd name="connsiteX534" fmla="*/ 242353 w 3593239"/>
              <a:gd name="connsiteY534" fmla="*/ 1297893 h 6858000"/>
              <a:gd name="connsiteX535" fmla="*/ 446651 w 3593239"/>
              <a:gd name="connsiteY535" fmla="*/ 1145671 h 6858000"/>
              <a:gd name="connsiteX536" fmla="*/ 492718 w 3593239"/>
              <a:gd name="connsiteY536" fmla="*/ 1097601 h 6858000"/>
              <a:gd name="connsiteX537" fmla="*/ 424619 w 3593239"/>
              <a:gd name="connsiteY537" fmla="*/ 1071563 h 6858000"/>
              <a:gd name="connsiteX538" fmla="*/ 188275 w 3593239"/>
              <a:gd name="connsiteY538" fmla="*/ 1161694 h 6858000"/>
              <a:gd name="connsiteX539" fmla="*/ 398581 w 3593239"/>
              <a:gd name="connsiteY539" fmla="*/ 1011475 h 6858000"/>
              <a:gd name="connsiteX540" fmla="*/ 596870 w 3593239"/>
              <a:gd name="connsiteY540" fmla="*/ 929355 h 6858000"/>
              <a:gd name="connsiteX541" fmla="*/ 624911 w 3593239"/>
              <a:gd name="connsiteY541" fmla="*/ 891300 h 6858000"/>
              <a:gd name="connsiteX542" fmla="*/ 572835 w 3593239"/>
              <a:gd name="connsiteY542" fmla="*/ 863259 h 6858000"/>
              <a:gd name="connsiteX543" fmla="*/ 404590 w 3593239"/>
              <a:gd name="connsiteY543" fmla="*/ 881285 h 6858000"/>
              <a:gd name="connsiteX544" fmla="*/ 378552 w 3593239"/>
              <a:gd name="connsiteY544" fmla="*/ 891300 h 6858000"/>
              <a:gd name="connsiteX545" fmla="*/ 368537 w 3593239"/>
              <a:gd name="connsiteY545" fmla="*/ 879282 h 6858000"/>
              <a:gd name="connsiteX546" fmla="*/ 440642 w 3593239"/>
              <a:gd name="connsiteY546" fmla="*/ 825203 h 6858000"/>
              <a:gd name="connsiteX547" fmla="*/ 586856 w 3593239"/>
              <a:gd name="connsiteY547" fmla="*/ 797162 h 6858000"/>
              <a:gd name="connsiteX548" fmla="*/ 682996 w 3593239"/>
              <a:gd name="connsiteY548" fmla="*/ 783142 h 6858000"/>
              <a:gd name="connsiteX549" fmla="*/ 771124 w 3593239"/>
              <a:gd name="connsiteY549" fmla="*/ 737075 h 6858000"/>
              <a:gd name="connsiteX550" fmla="*/ 656958 w 3593239"/>
              <a:gd name="connsiteY550" fmla="*/ 674984 h 6858000"/>
              <a:gd name="connsiteX551" fmla="*/ 558815 w 3593239"/>
              <a:gd name="connsiteY551" fmla="*/ 697016 h 6858000"/>
              <a:gd name="connsiteX552" fmla="*/ 554809 w 3593239"/>
              <a:gd name="connsiteY552" fmla="*/ 687002 h 6858000"/>
              <a:gd name="connsiteX553" fmla="*/ 741081 w 3593239"/>
              <a:gd name="connsiteY553" fmla="*/ 628917 h 6858000"/>
              <a:gd name="connsiteX554" fmla="*/ 831212 w 3593239"/>
              <a:gd name="connsiteY554" fmla="*/ 632923 h 6858000"/>
              <a:gd name="connsiteX555" fmla="*/ 833215 w 3593239"/>
              <a:gd name="connsiteY555" fmla="*/ 628917 h 6858000"/>
              <a:gd name="connsiteX556" fmla="*/ 799165 w 3593239"/>
              <a:gd name="connsiteY556" fmla="*/ 592865 h 6858000"/>
              <a:gd name="connsiteX557" fmla="*/ 741081 w 3593239"/>
              <a:gd name="connsiteY557" fmla="*/ 578844 h 6858000"/>
              <a:gd name="connsiteX558" fmla="*/ 644940 w 3593239"/>
              <a:gd name="connsiteY558" fmla="*/ 574838 h 6858000"/>
              <a:gd name="connsiteX559" fmla="*/ 747089 w 3593239"/>
              <a:gd name="connsiteY559" fmla="*/ 546797 h 6858000"/>
              <a:gd name="connsiteX560" fmla="*/ 929355 w 3593239"/>
              <a:gd name="connsiteY560" fmla="*/ 564824 h 6858000"/>
              <a:gd name="connsiteX561" fmla="*/ 931358 w 3593239"/>
              <a:gd name="connsiteY561" fmla="*/ 558815 h 6858000"/>
              <a:gd name="connsiteX562" fmla="*/ 915335 w 3593239"/>
              <a:gd name="connsiteY562" fmla="*/ 532777 h 6858000"/>
              <a:gd name="connsiteX563" fmla="*/ 831212 w 3593239"/>
              <a:gd name="connsiteY563" fmla="*/ 502733 h 6858000"/>
              <a:gd name="connsiteX564" fmla="*/ 757104 w 3593239"/>
              <a:gd name="connsiteY564" fmla="*/ 494721 h 6858000"/>
              <a:gd name="connsiteX565" fmla="*/ 911329 w 3593239"/>
              <a:gd name="connsiteY565" fmla="*/ 470686 h 6858000"/>
              <a:gd name="connsiteX566" fmla="*/ 967411 w 3593239"/>
              <a:gd name="connsiteY566" fmla="*/ 472689 h 6858000"/>
              <a:gd name="connsiteX567" fmla="*/ 504736 w 3593239"/>
              <a:gd name="connsiteY567" fmla="*/ 94137 h 6858000"/>
              <a:gd name="connsiteX568" fmla="*/ 751095 w 3593239"/>
              <a:gd name="connsiteY568" fmla="*/ 280409 h 6858000"/>
              <a:gd name="connsiteX569" fmla="*/ 885291 w 3593239"/>
              <a:gd name="connsiteY569" fmla="*/ 310453 h 6858000"/>
              <a:gd name="connsiteX570" fmla="*/ 1081577 w 3593239"/>
              <a:gd name="connsiteY570" fmla="*/ 308450 h 6858000"/>
              <a:gd name="connsiteX571" fmla="*/ 1460129 w 3593239"/>
              <a:gd name="connsiteY571" fmla="*/ 282412 h 6858000"/>
              <a:gd name="connsiteX572" fmla="*/ 1592322 w 3593239"/>
              <a:gd name="connsiteY572" fmla="*/ 282412 h 6858000"/>
              <a:gd name="connsiteX573" fmla="*/ 2075025 w 3593239"/>
              <a:gd name="connsiteY573" fmla="*/ 508742 h 6858000"/>
              <a:gd name="connsiteX574" fmla="*/ 1974879 w 3593239"/>
              <a:gd name="connsiteY574" fmla="*/ 532777 h 6858000"/>
              <a:gd name="connsiteX575" fmla="*/ 1742541 w 3593239"/>
              <a:gd name="connsiteY575" fmla="*/ 406593 h 6858000"/>
              <a:gd name="connsiteX576" fmla="*/ 1740538 w 3593239"/>
              <a:gd name="connsiteY576" fmla="*/ 410599 h 6858000"/>
              <a:gd name="connsiteX577" fmla="*/ 1812643 w 3593239"/>
              <a:gd name="connsiteY577" fmla="*/ 502733 h 6858000"/>
              <a:gd name="connsiteX578" fmla="*/ 1872731 w 3593239"/>
              <a:gd name="connsiteY578" fmla="*/ 538786 h 6858000"/>
              <a:gd name="connsiteX579" fmla="*/ 1956853 w 3593239"/>
              <a:gd name="connsiteY579" fmla="*/ 558815 h 6858000"/>
              <a:gd name="connsiteX580" fmla="*/ 2143125 w 3593239"/>
              <a:gd name="connsiteY580" fmla="*/ 534780 h 6858000"/>
              <a:gd name="connsiteX581" fmla="*/ 1998915 w 3593239"/>
              <a:gd name="connsiteY581" fmla="*/ 380555 h 6858000"/>
              <a:gd name="connsiteX582" fmla="*/ 2030961 w 3593239"/>
              <a:gd name="connsiteY582" fmla="*/ 378552 h 6858000"/>
              <a:gd name="connsiteX583" fmla="*/ 2217233 w 3593239"/>
              <a:gd name="connsiteY583" fmla="*/ 410599 h 6858000"/>
              <a:gd name="connsiteX584" fmla="*/ 2495639 w 3593239"/>
              <a:gd name="connsiteY584" fmla="*/ 470686 h 6858000"/>
              <a:gd name="connsiteX585" fmla="*/ 2573753 w 3593239"/>
              <a:gd name="connsiteY585" fmla="*/ 524765 h 6858000"/>
              <a:gd name="connsiteX586" fmla="*/ 2597788 w 3593239"/>
              <a:gd name="connsiteY586" fmla="*/ 582850 h 6858000"/>
              <a:gd name="connsiteX587" fmla="*/ 2671896 w 3593239"/>
              <a:gd name="connsiteY587" fmla="*/ 658961 h 6858000"/>
              <a:gd name="connsiteX588" fmla="*/ 2746004 w 3593239"/>
              <a:gd name="connsiteY588" fmla="*/ 666973 h 6858000"/>
              <a:gd name="connsiteX589" fmla="*/ 2780053 w 3593239"/>
              <a:gd name="connsiteY589" fmla="*/ 680993 h 6858000"/>
              <a:gd name="connsiteX590" fmla="*/ 2832129 w 3593239"/>
              <a:gd name="connsiteY590" fmla="*/ 689005 h 6858000"/>
              <a:gd name="connsiteX591" fmla="*/ 2954308 w 3593239"/>
              <a:gd name="connsiteY591" fmla="*/ 676987 h 6858000"/>
              <a:gd name="connsiteX592" fmla="*/ 3046442 w 3593239"/>
              <a:gd name="connsiteY592" fmla="*/ 697016 h 6858000"/>
              <a:gd name="connsiteX593" fmla="*/ 3126559 w 3593239"/>
              <a:gd name="connsiteY593" fmla="*/ 640935 h 6858000"/>
              <a:gd name="connsiteX594" fmla="*/ 3138576 w 3593239"/>
              <a:gd name="connsiteY594" fmla="*/ 689005 h 6858000"/>
              <a:gd name="connsiteX595" fmla="*/ 3108532 w 3593239"/>
              <a:gd name="connsiteY595" fmla="*/ 761110 h 6858000"/>
              <a:gd name="connsiteX596" fmla="*/ 3162611 w 3593239"/>
              <a:gd name="connsiteY596" fmla="*/ 859253 h 6858000"/>
              <a:gd name="connsiteX597" fmla="*/ 3122553 w 3593239"/>
              <a:gd name="connsiteY597" fmla="*/ 919341 h 6858000"/>
              <a:gd name="connsiteX598" fmla="*/ 3112538 w 3593239"/>
              <a:gd name="connsiteY598" fmla="*/ 937367 h 6858000"/>
              <a:gd name="connsiteX599" fmla="*/ 3094512 w 3593239"/>
              <a:gd name="connsiteY599" fmla="*/ 995452 h 6858000"/>
              <a:gd name="connsiteX600" fmla="*/ 3032421 w 3593239"/>
              <a:gd name="connsiteY600" fmla="*/ 1113624 h 6858000"/>
              <a:gd name="connsiteX601" fmla="*/ 3054454 w 3593239"/>
              <a:gd name="connsiteY601" fmla="*/ 971417 h 6858000"/>
              <a:gd name="connsiteX602" fmla="*/ 3024410 w 3593239"/>
              <a:gd name="connsiteY602" fmla="*/ 939370 h 6858000"/>
              <a:gd name="connsiteX603" fmla="*/ 2910243 w 3593239"/>
              <a:gd name="connsiteY603" fmla="*/ 1043522 h 6858000"/>
              <a:gd name="connsiteX604" fmla="*/ 2902232 w 3593239"/>
              <a:gd name="connsiteY604" fmla="*/ 1063551 h 6858000"/>
              <a:gd name="connsiteX605" fmla="*/ 2822115 w 3593239"/>
              <a:gd name="connsiteY605" fmla="*/ 1183726 h 6858000"/>
              <a:gd name="connsiteX606" fmla="*/ 2806091 w 3593239"/>
              <a:gd name="connsiteY606" fmla="*/ 1195744 h 6858000"/>
              <a:gd name="connsiteX607" fmla="*/ 2796077 w 3593239"/>
              <a:gd name="connsiteY607" fmla="*/ 1189735 h 6858000"/>
              <a:gd name="connsiteX608" fmla="*/ 2822115 w 3593239"/>
              <a:gd name="connsiteY608" fmla="*/ 1067557 h 6858000"/>
              <a:gd name="connsiteX609" fmla="*/ 2822115 w 3593239"/>
              <a:gd name="connsiteY609" fmla="*/ 979428 h 6858000"/>
              <a:gd name="connsiteX610" fmla="*/ 2818109 w 3593239"/>
              <a:gd name="connsiteY610" fmla="*/ 977425 h 6858000"/>
              <a:gd name="connsiteX611" fmla="*/ 2784059 w 3593239"/>
              <a:gd name="connsiteY611" fmla="*/ 981431 h 6858000"/>
              <a:gd name="connsiteX612" fmla="*/ 2715960 w 3593239"/>
              <a:gd name="connsiteY612" fmla="*/ 959399 h 6858000"/>
              <a:gd name="connsiteX613" fmla="*/ 2681910 w 3593239"/>
              <a:gd name="connsiteY613" fmla="*/ 921343 h 6858000"/>
              <a:gd name="connsiteX614" fmla="*/ 2653870 w 3593239"/>
              <a:gd name="connsiteY614" fmla="*/ 911329 h 6858000"/>
              <a:gd name="connsiteX615" fmla="*/ 2617817 w 3593239"/>
              <a:gd name="connsiteY615" fmla="*/ 909326 h 6858000"/>
              <a:gd name="connsiteX616" fmla="*/ 2551721 w 3593239"/>
              <a:gd name="connsiteY616" fmla="*/ 901314 h 6858000"/>
              <a:gd name="connsiteX617" fmla="*/ 2389484 w 3593239"/>
              <a:gd name="connsiteY617" fmla="*/ 949384 h 6858000"/>
              <a:gd name="connsiteX618" fmla="*/ 2235259 w 3593239"/>
              <a:gd name="connsiteY618" fmla="*/ 901314 h 6858000"/>
              <a:gd name="connsiteX619" fmla="*/ 2171166 w 3593239"/>
              <a:gd name="connsiteY619" fmla="*/ 939370 h 6858000"/>
              <a:gd name="connsiteX620" fmla="*/ 2367452 w 3593239"/>
              <a:gd name="connsiteY620" fmla="*/ 1279866 h 6858000"/>
              <a:gd name="connsiteX621" fmla="*/ 2499645 w 3593239"/>
              <a:gd name="connsiteY621" fmla="*/ 1394033 h 6858000"/>
              <a:gd name="connsiteX622" fmla="*/ 2583767 w 3593239"/>
              <a:gd name="connsiteY622" fmla="*/ 1265846 h 6858000"/>
              <a:gd name="connsiteX623" fmla="*/ 2593782 w 3593239"/>
              <a:gd name="connsiteY623" fmla="*/ 1265846 h 6858000"/>
              <a:gd name="connsiteX624" fmla="*/ 2603797 w 3593239"/>
              <a:gd name="connsiteY624" fmla="*/ 1329939 h 6858000"/>
              <a:gd name="connsiteX625" fmla="*/ 2605799 w 3593239"/>
              <a:gd name="connsiteY625" fmla="*/ 1353974 h 6858000"/>
              <a:gd name="connsiteX626" fmla="*/ 2631837 w 3593239"/>
              <a:gd name="connsiteY626" fmla="*/ 1420071 h 6858000"/>
              <a:gd name="connsiteX627" fmla="*/ 2719966 w 3593239"/>
              <a:gd name="connsiteY627" fmla="*/ 1337951 h 6858000"/>
              <a:gd name="connsiteX628" fmla="*/ 2750010 w 3593239"/>
              <a:gd name="connsiteY628" fmla="*/ 1454120 h 6858000"/>
              <a:gd name="connsiteX629" fmla="*/ 2719966 w 3593239"/>
              <a:gd name="connsiteY629" fmla="*/ 1536240 h 6858000"/>
              <a:gd name="connsiteX630" fmla="*/ 2695931 w 3593239"/>
              <a:gd name="connsiteY630" fmla="*/ 1544252 h 6858000"/>
              <a:gd name="connsiteX631" fmla="*/ 2641852 w 3593239"/>
              <a:gd name="connsiteY631" fmla="*/ 1640392 h 6858000"/>
              <a:gd name="connsiteX632" fmla="*/ 2583767 w 3593239"/>
              <a:gd name="connsiteY632" fmla="*/ 1684456 h 6858000"/>
              <a:gd name="connsiteX633" fmla="*/ 2577759 w 3593239"/>
              <a:gd name="connsiteY633" fmla="*/ 1684456 h 6858000"/>
              <a:gd name="connsiteX634" fmla="*/ 2629834 w 3593239"/>
              <a:gd name="connsiteY634" fmla="*/ 1584310 h 6858000"/>
              <a:gd name="connsiteX635" fmla="*/ 2615814 w 3593239"/>
              <a:gd name="connsiteY635" fmla="*/ 1576299 h 6858000"/>
              <a:gd name="connsiteX636" fmla="*/ 2545712 w 3593239"/>
              <a:gd name="connsiteY636" fmla="*/ 1678447 h 6858000"/>
              <a:gd name="connsiteX637" fmla="*/ 2535697 w 3593239"/>
              <a:gd name="connsiteY637" fmla="*/ 1674442 h 6858000"/>
              <a:gd name="connsiteX638" fmla="*/ 2535697 w 3593239"/>
              <a:gd name="connsiteY638" fmla="*/ 1668433 h 6858000"/>
              <a:gd name="connsiteX639" fmla="*/ 2573753 w 3593239"/>
              <a:gd name="connsiteY639" fmla="*/ 1570290 h 6858000"/>
              <a:gd name="connsiteX640" fmla="*/ 2573753 w 3593239"/>
              <a:gd name="connsiteY640" fmla="*/ 1564281 h 6858000"/>
              <a:gd name="connsiteX641" fmla="*/ 2529688 w 3593239"/>
              <a:gd name="connsiteY641" fmla="*/ 1562278 h 6858000"/>
              <a:gd name="connsiteX642" fmla="*/ 2367452 w 3593239"/>
              <a:gd name="connsiteY642" fmla="*/ 1404047 h 6858000"/>
              <a:gd name="connsiteX643" fmla="*/ 2337408 w 3593239"/>
              <a:gd name="connsiteY643" fmla="*/ 1367995 h 6858000"/>
              <a:gd name="connsiteX644" fmla="*/ 1912789 w 3593239"/>
              <a:gd name="connsiteY644" fmla="*/ 1207761 h 6858000"/>
              <a:gd name="connsiteX645" fmla="*/ 1718506 w 3593239"/>
              <a:gd name="connsiteY645" fmla="*/ 1267849 h 6858000"/>
              <a:gd name="connsiteX646" fmla="*/ 1670436 w 3593239"/>
              <a:gd name="connsiteY646" fmla="*/ 1135656 h 6858000"/>
              <a:gd name="connsiteX647" fmla="*/ 1670436 w 3593239"/>
              <a:gd name="connsiteY647" fmla="*/ 1083580 h 6858000"/>
              <a:gd name="connsiteX648" fmla="*/ 1782599 w 3593239"/>
              <a:gd name="connsiteY648" fmla="*/ 901314 h 6858000"/>
              <a:gd name="connsiteX649" fmla="*/ 1834675 w 3593239"/>
              <a:gd name="connsiteY649" fmla="*/ 917338 h 6858000"/>
              <a:gd name="connsiteX650" fmla="*/ 1962862 w 3593239"/>
              <a:gd name="connsiteY650" fmla="*/ 1017484 h 6858000"/>
              <a:gd name="connsiteX651" fmla="*/ 2079031 w 3593239"/>
              <a:gd name="connsiteY651" fmla="*/ 1097601 h 6858000"/>
              <a:gd name="connsiteX652" fmla="*/ 2087043 w 3593239"/>
              <a:gd name="connsiteY652" fmla="*/ 1095598 h 6858000"/>
              <a:gd name="connsiteX653" fmla="*/ 1788608 w 3593239"/>
              <a:gd name="connsiteY653" fmla="*/ 853244 h 6858000"/>
              <a:gd name="connsiteX654" fmla="*/ 1568287 w 3593239"/>
              <a:gd name="connsiteY654" fmla="*/ 897308 h 6858000"/>
              <a:gd name="connsiteX655" fmla="*/ 1568287 w 3593239"/>
              <a:gd name="connsiteY655" fmla="*/ 853244 h 6858000"/>
              <a:gd name="connsiteX656" fmla="*/ 1576298 w 3593239"/>
              <a:gd name="connsiteY656" fmla="*/ 815189 h 6858000"/>
              <a:gd name="connsiteX657" fmla="*/ 1608345 w 3593239"/>
              <a:gd name="connsiteY657" fmla="*/ 743084 h 6858000"/>
              <a:gd name="connsiteX658" fmla="*/ 1654412 w 3593239"/>
              <a:gd name="connsiteY658" fmla="*/ 689005 h 6858000"/>
              <a:gd name="connsiteX659" fmla="*/ 1706488 w 3593239"/>
              <a:gd name="connsiteY659" fmla="*/ 640935 h 6858000"/>
              <a:gd name="connsiteX660" fmla="*/ 1670436 w 3593239"/>
              <a:gd name="connsiteY660" fmla="*/ 584853 h 6858000"/>
              <a:gd name="connsiteX661" fmla="*/ 1436094 w 3593239"/>
              <a:gd name="connsiteY661" fmla="*/ 454663 h 6858000"/>
              <a:gd name="connsiteX662" fmla="*/ 1363989 w 3593239"/>
              <a:gd name="connsiteY662" fmla="*/ 446651 h 6858000"/>
              <a:gd name="connsiteX663" fmla="*/ 1125641 w 3593239"/>
              <a:gd name="connsiteY663" fmla="*/ 444648 h 6858000"/>
              <a:gd name="connsiteX664" fmla="*/ 464678 w 3593239"/>
              <a:gd name="connsiteY664" fmla="*/ 66096 h 6858000"/>
              <a:gd name="connsiteX665" fmla="*/ 474692 w 3593239"/>
              <a:gd name="connsiteY665" fmla="*/ 60088 h 6858000"/>
              <a:gd name="connsiteX666" fmla="*/ 504736 w 3593239"/>
              <a:gd name="connsiteY666" fmla="*/ 94137 h 6858000"/>
              <a:gd name="connsiteX667" fmla="*/ 1490173 w 3593239"/>
              <a:gd name="connsiteY667" fmla="*/ 88129 h 6858000"/>
              <a:gd name="connsiteX668" fmla="*/ 1832672 w 3593239"/>
              <a:gd name="connsiteY668" fmla="*/ 164239 h 6858000"/>
              <a:gd name="connsiteX669" fmla="*/ 2335405 w 3593239"/>
              <a:gd name="connsiteY669" fmla="*/ 392572 h 6858000"/>
              <a:gd name="connsiteX670" fmla="*/ 2127101 w 3593239"/>
              <a:gd name="connsiteY670" fmla="*/ 338494 h 6858000"/>
              <a:gd name="connsiteX671" fmla="*/ 1972877 w 3593239"/>
              <a:gd name="connsiteY671" fmla="*/ 260380 h 6858000"/>
              <a:gd name="connsiteX672" fmla="*/ 1952847 w 3593239"/>
              <a:gd name="connsiteY672" fmla="*/ 262383 h 6858000"/>
              <a:gd name="connsiteX673" fmla="*/ 2077028 w 3593239"/>
              <a:gd name="connsiteY673" fmla="*/ 352514 h 6858000"/>
              <a:gd name="connsiteX674" fmla="*/ 2032964 w 3593239"/>
              <a:gd name="connsiteY674" fmla="*/ 358523 h 6858000"/>
              <a:gd name="connsiteX675" fmla="*/ 1910786 w 3593239"/>
              <a:gd name="connsiteY675" fmla="*/ 300438 h 6858000"/>
              <a:gd name="connsiteX676" fmla="*/ 1814646 w 3593239"/>
              <a:gd name="connsiteY676" fmla="*/ 252368 h 6858000"/>
              <a:gd name="connsiteX677" fmla="*/ 1502190 w 3593239"/>
              <a:gd name="connsiteY677" fmla="*/ 166242 h 6858000"/>
              <a:gd name="connsiteX678" fmla="*/ 1335948 w 3593239"/>
              <a:gd name="connsiteY678" fmla="*/ 0 h 6858000"/>
              <a:gd name="connsiteX679" fmla="*/ 1490173 w 3593239"/>
              <a:gd name="connsiteY679" fmla="*/ 881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</a:cxnLst>
            <a:rect l="l" t="t" r="r" b="b"/>
            <a:pathLst>
              <a:path w="3593239" h="6858000">
                <a:moveTo>
                  <a:pt x="2627832" y="4937199"/>
                </a:moveTo>
                <a:cubicBezTo>
                  <a:pt x="2635843" y="4989275"/>
                  <a:pt x="2643855" y="5095430"/>
                  <a:pt x="2643855" y="5101439"/>
                </a:cubicBezTo>
                <a:lnTo>
                  <a:pt x="2643855" y="5259670"/>
                </a:lnTo>
                <a:cubicBezTo>
                  <a:pt x="2639849" y="5337784"/>
                  <a:pt x="2627832" y="5411892"/>
                  <a:pt x="2613811" y="5490006"/>
                </a:cubicBezTo>
                <a:cubicBezTo>
                  <a:pt x="2603797" y="5546087"/>
                  <a:pt x="2583767" y="5608178"/>
                  <a:pt x="2563738" y="5668265"/>
                </a:cubicBezTo>
                <a:cubicBezTo>
                  <a:pt x="2549718" y="5706321"/>
                  <a:pt x="2533694" y="5744376"/>
                  <a:pt x="2515668" y="5782432"/>
                </a:cubicBezTo>
                <a:cubicBezTo>
                  <a:pt x="2497642" y="5818484"/>
                  <a:pt x="2477613" y="5854537"/>
                  <a:pt x="2455580" y="5890590"/>
                </a:cubicBezTo>
                <a:cubicBezTo>
                  <a:pt x="2265303" y="6197036"/>
                  <a:pt x="1948842" y="6331232"/>
                  <a:pt x="1698476" y="6373293"/>
                </a:cubicBezTo>
                <a:cubicBezTo>
                  <a:pt x="1664427" y="6377299"/>
                  <a:pt x="1598330" y="6385311"/>
                  <a:pt x="1592322" y="6385311"/>
                </a:cubicBezTo>
                <a:lnTo>
                  <a:pt x="1472146" y="6385311"/>
                </a:lnTo>
                <a:cubicBezTo>
                  <a:pt x="1404047" y="6379302"/>
                  <a:pt x="1331942" y="6373293"/>
                  <a:pt x="1263843" y="6357270"/>
                </a:cubicBezTo>
                <a:cubicBezTo>
                  <a:pt x="1037513" y="6309200"/>
                  <a:pt x="793156" y="6223074"/>
                  <a:pt x="562821" y="6223074"/>
                </a:cubicBezTo>
                <a:cubicBezTo>
                  <a:pt x="364532" y="6223074"/>
                  <a:pt x="130190" y="6309200"/>
                  <a:pt x="130190" y="6577591"/>
                </a:cubicBezTo>
                <a:cubicBezTo>
                  <a:pt x="130190" y="6627664"/>
                  <a:pt x="138202" y="6667723"/>
                  <a:pt x="198289" y="6713790"/>
                </a:cubicBezTo>
                <a:cubicBezTo>
                  <a:pt x="226330" y="6735822"/>
                  <a:pt x="264385" y="6745837"/>
                  <a:pt x="298435" y="6755851"/>
                </a:cubicBezTo>
                <a:cubicBezTo>
                  <a:pt x="384561" y="6783892"/>
                  <a:pt x="482704" y="6795910"/>
                  <a:pt x="570832" y="6795910"/>
                </a:cubicBezTo>
                <a:cubicBezTo>
                  <a:pt x="684999" y="6795910"/>
                  <a:pt x="811183" y="6775881"/>
                  <a:pt x="927352" y="6727810"/>
                </a:cubicBezTo>
                <a:cubicBezTo>
                  <a:pt x="927352" y="6729813"/>
                  <a:pt x="931358" y="6731816"/>
                  <a:pt x="931358" y="6737825"/>
                </a:cubicBezTo>
                <a:cubicBezTo>
                  <a:pt x="931358" y="6741831"/>
                  <a:pt x="905320" y="6751845"/>
                  <a:pt x="893302" y="6759857"/>
                </a:cubicBezTo>
                <a:cubicBezTo>
                  <a:pt x="821197" y="6799916"/>
                  <a:pt x="743083" y="6823951"/>
                  <a:pt x="674984" y="6837971"/>
                </a:cubicBezTo>
                <a:cubicBezTo>
                  <a:pt x="614897" y="6849989"/>
                  <a:pt x="554809" y="6858000"/>
                  <a:pt x="494721" y="6858000"/>
                </a:cubicBezTo>
                <a:cubicBezTo>
                  <a:pt x="366534" y="6858000"/>
                  <a:pt x="130190" y="6821948"/>
                  <a:pt x="42061" y="6665720"/>
                </a:cubicBezTo>
                <a:cubicBezTo>
                  <a:pt x="18026" y="6621656"/>
                  <a:pt x="0" y="6559565"/>
                  <a:pt x="0" y="6511495"/>
                </a:cubicBezTo>
                <a:cubicBezTo>
                  <a:pt x="0" y="6451407"/>
                  <a:pt x="22032" y="6383308"/>
                  <a:pt x="56082" y="6323220"/>
                </a:cubicBezTo>
                <a:cubicBezTo>
                  <a:pt x="96140" y="6253118"/>
                  <a:pt x="192280" y="6170998"/>
                  <a:pt x="260380" y="6140955"/>
                </a:cubicBezTo>
                <a:cubicBezTo>
                  <a:pt x="310453" y="6116920"/>
                  <a:pt x="360526" y="6098893"/>
                  <a:pt x="410599" y="6084873"/>
                </a:cubicBezTo>
                <a:cubicBezTo>
                  <a:pt x="450657" y="6072855"/>
                  <a:pt x="624911" y="6036803"/>
                  <a:pt x="703025" y="6036803"/>
                </a:cubicBezTo>
                <a:lnTo>
                  <a:pt x="883288" y="6036803"/>
                </a:lnTo>
                <a:lnTo>
                  <a:pt x="1267849" y="6070852"/>
                </a:lnTo>
                <a:lnTo>
                  <a:pt x="1442103" y="6068850"/>
                </a:lnTo>
                <a:cubicBezTo>
                  <a:pt x="1502190" y="6064844"/>
                  <a:pt x="1564281" y="6056832"/>
                  <a:pt x="1626371" y="6048820"/>
                </a:cubicBezTo>
                <a:cubicBezTo>
                  <a:pt x="1674441" y="6040809"/>
                  <a:pt x="1728520" y="6032797"/>
                  <a:pt x="1780596" y="6020779"/>
                </a:cubicBezTo>
                <a:cubicBezTo>
                  <a:pt x="1886751" y="5996744"/>
                  <a:pt x="2000917" y="5954683"/>
                  <a:pt x="2107072" y="5838514"/>
                </a:cubicBezTo>
                <a:cubicBezTo>
                  <a:pt x="2199207" y="5736365"/>
                  <a:pt x="2235259" y="5632213"/>
                  <a:pt x="2257291" y="5532067"/>
                </a:cubicBezTo>
                <a:cubicBezTo>
                  <a:pt x="2263300" y="5498017"/>
                  <a:pt x="2269309" y="5461965"/>
                  <a:pt x="2273315" y="5425912"/>
                </a:cubicBezTo>
                <a:lnTo>
                  <a:pt x="2273315" y="5329772"/>
                </a:lnTo>
                <a:lnTo>
                  <a:pt x="2257291" y="5167535"/>
                </a:lnTo>
                <a:lnTo>
                  <a:pt x="2257291" y="5129480"/>
                </a:lnTo>
                <a:cubicBezTo>
                  <a:pt x="2259294" y="5095430"/>
                  <a:pt x="2301356" y="5097433"/>
                  <a:pt x="2321385" y="5089421"/>
                </a:cubicBezTo>
                <a:cubicBezTo>
                  <a:pt x="2413519" y="5053369"/>
                  <a:pt x="2521677" y="4995284"/>
                  <a:pt x="2617817" y="4901147"/>
                </a:cubicBezTo>
                <a:cubicBezTo>
                  <a:pt x="2621823" y="4913164"/>
                  <a:pt x="2625829" y="4925182"/>
                  <a:pt x="2627832" y="4937199"/>
                </a:cubicBezTo>
                <a:close/>
                <a:moveTo>
                  <a:pt x="2854162" y="4774963"/>
                </a:moveTo>
                <a:cubicBezTo>
                  <a:pt x="2906237" y="4853077"/>
                  <a:pt x="2952305" y="4929188"/>
                  <a:pt x="2972334" y="5009305"/>
                </a:cubicBezTo>
                <a:cubicBezTo>
                  <a:pt x="2980346" y="5041351"/>
                  <a:pt x="2994366" y="5093427"/>
                  <a:pt x="2994366" y="5127477"/>
                </a:cubicBezTo>
                <a:cubicBezTo>
                  <a:pt x="2994366" y="5133486"/>
                  <a:pt x="2992363" y="5149509"/>
                  <a:pt x="2992363" y="5159524"/>
                </a:cubicBezTo>
                <a:cubicBezTo>
                  <a:pt x="2960316" y="5113456"/>
                  <a:pt x="2872188" y="4975255"/>
                  <a:pt x="2866179" y="4975255"/>
                </a:cubicBezTo>
                <a:cubicBezTo>
                  <a:pt x="2856164" y="4975255"/>
                  <a:pt x="2858167" y="4981264"/>
                  <a:pt x="2858167" y="4987272"/>
                </a:cubicBezTo>
                <a:lnTo>
                  <a:pt x="2864176" y="5111454"/>
                </a:lnTo>
                <a:cubicBezTo>
                  <a:pt x="2866179" y="5117462"/>
                  <a:pt x="2866179" y="5125474"/>
                  <a:pt x="2864176" y="5171541"/>
                </a:cubicBezTo>
                <a:cubicBezTo>
                  <a:pt x="2854162" y="5305737"/>
                  <a:pt x="2820112" y="5439932"/>
                  <a:pt x="2754016" y="5574128"/>
                </a:cubicBezTo>
                <a:cubicBezTo>
                  <a:pt x="2733986" y="5616190"/>
                  <a:pt x="2707948" y="5660254"/>
                  <a:pt x="2679907" y="5704318"/>
                </a:cubicBezTo>
                <a:cubicBezTo>
                  <a:pt x="2673899" y="5714333"/>
                  <a:pt x="2537700" y="5904610"/>
                  <a:pt x="2525683" y="5904610"/>
                </a:cubicBezTo>
                <a:cubicBezTo>
                  <a:pt x="2519674" y="5904610"/>
                  <a:pt x="2515668" y="5904610"/>
                  <a:pt x="2515668" y="5898601"/>
                </a:cubicBezTo>
                <a:cubicBezTo>
                  <a:pt x="2515668" y="5894595"/>
                  <a:pt x="2567744" y="5780429"/>
                  <a:pt x="2589776" y="5720341"/>
                </a:cubicBezTo>
                <a:cubicBezTo>
                  <a:pt x="2619820" y="5636219"/>
                  <a:pt x="2641852" y="5544084"/>
                  <a:pt x="2657875" y="5457959"/>
                </a:cubicBezTo>
                <a:cubicBezTo>
                  <a:pt x="2663884" y="5423909"/>
                  <a:pt x="2669893" y="5387857"/>
                  <a:pt x="2673899" y="5351804"/>
                </a:cubicBezTo>
                <a:cubicBezTo>
                  <a:pt x="2677905" y="5313748"/>
                  <a:pt x="2681910" y="5273690"/>
                  <a:pt x="2683913" y="5235635"/>
                </a:cubicBezTo>
                <a:lnTo>
                  <a:pt x="2683913" y="5097433"/>
                </a:lnTo>
                <a:cubicBezTo>
                  <a:pt x="2681910" y="5061381"/>
                  <a:pt x="2679907" y="5019319"/>
                  <a:pt x="2671896" y="4981264"/>
                </a:cubicBezTo>
                <a:cubicBezTo>
                  <a:pt x="2669893" y="4961234"/>
                  <a:pt x="2653870" y="4927185"/>
                  <a:pt x="2653870" y="4923179"/>
                </a:cubicBezTo>
                <a:lnTo>
                  <a:pt x="2653870" y="4885123"/>
                </a:lnTo>
                <a:cubicBezTo>
                  <a:pt x="2659878" y="4873106"/>
                  <a:pt x="2663884" y="4853077"/>
                  <a:pt x="2675902" y="4839056"/>
                </a:cubicBezTo>
                <a:cubicBezTo>
                  <a:pt x="2691925" y="4819027"/>
                  <a:pt x="2717963" y="4798998"/>
                  <a:pt x="2735989" y="4784977"/>
                </a:cubicBezTo>
                <a:cubicBezTo>
                  <a:pt x="2754016" y="4770957"/>
                  <a:pt x="2768036" y="4750928"/>
                  <a:pt x="2786062" y="4734904"/>
                </a:cubicBezTo>
                <a:cubicBezTo>
                  <a:pt x="2790068" y="4728896"/>
                  <a:pt x="2800083" y="4728896"/>
                  <a:pt x="2804089" y="4728896"/>
                </a:cubicBezTo>
                <a:cubicBezTo>
                  <a:pt x="2826121" y="4728896"/>
                  <a:pt x="2838138" y="4750928"/>
                  <a:pt x="2854162" y="4774963"/>
                </a:cubicBezTo>
                <a:close/>
                <a:moveTo>
                  <a:pt x="699019" y="4562653"/>
                </a:moveTo>
                <a:cubicBezTo>
                  <a:pt x="739078" y="4658793"/>
                  <a:pt x="865262" y="4764948"/>
                  <a:pt x="951387" y="4859086"/>
                </a:cubicBezTo>
                <a:cubicBezTo>
                  <a:pt x="1019486" y="4931191"/>
                  <a:pt x="1095597" y="5001293"/>
                  <a:pt x="1125641" y="5077404"/>
                </a:cubicBezTo>
                <a:cubicBezTo>
                  <a:pt x="1133653" y="5095430"/>
                  <a:pt x="1159691" y="5121468"/>
                  <a:pt x="1179720" y="5129480"/>
                </a:cubicBezTo>
                <a:cubicBezTo>
                  <a:pt x="1219779" y="5147506"/>
                  <a:pt x="1301898" y="5179553"/>
                  <a:pt x="1307907" y="5179553"/>
                </a:cubicBezTo>
                <a:cubicBezTo>
                  <a:pt x="1315919" y="5179553"/>
                  <a:pt x="1329939" y="5163529"/>
                  <a:pt x="1349968" y="5163529"/>
                </a:cubicBezTo>
                <a:cubicBezTo>
                  <a:pt x="1390027" y="5163529"/>
                  <a:pt x="1412059" y="5219611"/>
                  <a:pt x="1446109" y="5255664"/>
                </a:cubicBezTo>
                <a:cubicBezTo>
                  <a:pt x="1448111" y="5257667"/>
                  <a:pt x="1454120" y="5253661"/>
                  <a:pt x="1454120" y="5257667"/>
                </a:cubicBezTo>
                <a:cubicBezTo>
                  <a:pt x="1454120" y="5253661"/>
                  <a:pt x="1450114" y="5237638"/>
                  <a:pt x="1450114" y="5233632"/>
                </a:cubicBezTo>
                <a:cubicBezTo>
                  <a:pt x="1450114" y="5201585"/>
                  <a:pt x="1452117" y="5185562"/>
                  <a:pt x="1486167" y="5185562"/>
                </a:cubicBezTo>
                <a:cubicBezTo>
                  <a:pt x="1502190" y="5185562"/>
                  <a:pt x="1514208" y="5191570"/>
                  <a:pt x="1532234" y="5201585"/>
                </a:cubicBezTo>
                <a:cubicBezTo>
                  <a:pt x="1586313" y="5237638"/>
                  <a:pt x="1616357" y="5299728"/>
                  <a:pt x="1616357" y="5349801"/>
                </a:cubicBezTo>
                <a:cubicBezTo>
                  <a:pt x="1616357" y="5375839"/>
                  <a:pt x="1612351" y="5391862"/>
                  <a:pt x="1578301" y="5421906"/>
                </a:cubicBezTo>
                <a:cubicBezTo>
                  <a:pt x="1572292" y="5393865"/>
                  <a:pt x="1568287" y="5365824"/>
                  <a:pt x="1558272" y="5337784"/>
                </a:cubicBezTo>
                <a:cubicBezTo>
                  <a:pt x="1548257" y="5309743"/>
                  <a:pt x="1510202" y="5293719"/>
                  <a:pt x="1492176" y="5285708"/>
                </a:cubicBezTo>
                <a:cubicBezTo>
                  <a:pt x="1484164" y="5283705"/>
                  <a:pt x="1474149" y="5279699"/>
                  <a:pt x="1464135" y="5273690"/>
                </a:cubicBezTo>
                <a:cubicBezTo>
                  <a:pt x="1462132" y="5275693"/>
                  <a:pt x="1462132" y="5273690"/>
                  <a:pt x="1462132" y="5277696"/>
                </a:cubicBezTo>
                <a:cubicBezTo>
                  <a:pt x="1462132" y="5283705"/>
                  <a:pt x="1468141" y="5297725"/>
                  <a:pt x="1468141" y="5305737"/>
                </a:cubicBezTo>
                <a:cubicBezTo>
                  <a:pt x="1470144" y="5317754"/>
                  <a:pt x="1472146" y="5339786"/>
                  <a:pt x="1472146" y="5345795"/>
                </a:cubicBezTo>
                <a:cubicBezTo>
                  <a:pt x="1472146" y="5405883"/>
                  <a:pt x="1448111" y="5483997"/>
                  <a:pt x="1394033" y="5504026"/>
                </a:cubicBezTo>
                <a:lnTo>
                  <a:pt x="1406050" y="5349801"/>
                </a:lnTo>
                <a:cubicBezTo>
                  <a:pt x="1384018" y="5301731"/>
                  <a:pt x="1335948" y="5259670"/>
                  <a:pt x="1301898" y="5217608"/>
                </a:cubicBezTo>
                <a:cubicBezTo>
                  <a:pt x="1295889" y="5245649"/>
                  <a:pt x="1289881" y="5295722"/>
                  <a:pt x="1289881" y="5299728"/>
                </a:cubicBezTo>
                <a:cubicBezTo>
                  <a:pt x="1289881" y="5305737"/>
                  <a:pt x="1305904" y="5411892"/>
                  <a:pt x="1305904" y="5417900"/>
                </a:cubicBezTo>
                <a:cubicBezTo>
                  <a:pt x="1305904" y="5465970"/>
                  <a:pt x="1289881" y="5492008"/>
                  <a:pt x="1219779" y="5520049"/>
                </a:cubicBezTo>
                <a:cubicBezTo>
                  <a:pt x="1225787" y="5488003"/>
                  <a:pt x="1239808" y="5445941"/>
                  <a:pt x="1239808" y="5415897"/>
                </a:cubicBezTo>
                <a:cubicBezTo>
                  <a:pt x="1239808" y="5381848"/>
                  <a:pt x="1215773" y="5353807"/>
                  <a:pt x="1199749" y="5319757"/>
                </a:cubicBezTo>
                <a:cubicBezTo>
                  <a:pt x="1189735" y="5295722"/>
                  <a:pt x="1193741" y="5265678"/>
                  <a:pt x="1187732" y="5239640"/>
                </a:cubicBezTo>
                <a:cubicBezTo>
                  <a:pt x="1157688" y="5255664"/>
                  <a:pt x="1123638" y="5267681"/>
                  <a:pt x="1093595" y="5285708"/>
                </a:cubicBezTo>
                <a:cubicBezTo>
                  <a:pt x="1049530" y="5307740"/>
                  <a:pt x="1009472" y="5337784"/>
                  <a:pt x="967411" y="5337784"/>
                </a:cubicBezTo>
                <a:cubicBezTo>
                  <a:pt x="937367" y="5337784"/>
                  <a:pt x="877279" y="5323763"/>
                  <a:pt x="877279" y="5275693"/>
                </a:cubicBezTo>
                <a:cubicBezTo>
                  <a:pt x="877279" y="5239640"/>
                  <a:pt x="907323" y="5219611"/>
                  <a:pt x="947381" y="5199582"/>
                </a:cubicBezTo>
                <a:cubicBezTo>
                  <a:pt x="963405" y="5191570"/>
                  <a:pt x="1001460" y="5159524"/>
                  <a:pt x="1001460" y="5141497"/>
                </a:cubicBezTo>
                <a:cubicBezTo>
                  <a:pt x="1001460" y="5127477"/>
                  <a:pt x="985437" y="5107448"/>
                  <a:pt x="971416" y="5097433"/>
                </a:cubicBezTo>
                <a:cubicBezTo>
                  <a:pt x="955393" y="5087418"/>
                  <a:pt x="929355" y="5083413"/>
                  <a:pt x="915335" y="5081410"/>
                </a:cubicBezTo>
                <a:cubicBezTo>
                  <a:pt x="887294" y="5079407"/>
                  <a:pt x="859253" y="5075401"/>
                  <a:pt x="831212" y="5071395"/>
                </a:cubicBezTo>
                <a:cubicBezTo>
                  <a:pt x="867265" y="5039348"/>
                  <a:pt x="901314" y="5011307"/>
                  <a:pt x="901314" y="4979261"/>
                </a:cubicBezTo>
                <a:cubicBezTo>
                  <a:pt x="901314" y="4963237"/>
                  <a:pt x="893302" y="4949217"/>
                  <a:pt x="881285" y="4937199"/>
                </a:cubicBezTo>
                <a:cubicBezTo>
                  <a:pt x="847235" y="4899144"/>
                  <a:pt x="807177" y="4867097"/>
                  <a:pt x="773127" y="4833048"/>
                </a:cubicBezTo>
                <a:cubicBezTo>
                  <a:pt x="723054" y="4786980"/>
                  <a:pt x="590862" y="4678823"/>
                  <a:pt x="590862" y="4630753"/>
                </a:cubicBezTo>
                <a:cubicBezTo>
                  <a:pt x="590862" y="4590694"/>
                  <a:pt x="640935" y="4554642"/>
                  <a:pt x="672981" y="4514583"/>
                </a:cubicBezTo>
                <a:cubicBezTo>
                  <a:pt x="682996" y="4530607"/>
                  <a:pt x="693010" y="4544627"/>
                  <a:pt x="699019" y="4562653"/>
                </a:cubicBezTo>
                <a:close/>
                <a:moveTo>
                  <a:pt x="2553723" y="4416440"/>
                </a:moveTo>
                <a:cubicBezTo>
                  <a:pt x="2555726" y="4408428"/>
                  <a:pt x="2563738" y="4398414"/>
                  <a:pt x="2571750" y="4388399"/>
                </a:cubicBezTo>
                <a:cubicBezTo>
                  <a:pt x="2567744" y="4396411"/>
                  <a:pt x="2559732" y="4406425"/>
                  <a:pt x="2553723" y="4416440"/>
                </a:cubicBezTo>
                <a:close/>
                <a:moveTo>
                  <a:pt x="2599791" y="4338326"/>
                </a:moveTo>
                <a:cubicBezTo>
                  <a:pt x="2595785" y="4328312"/>
                  <a:pt x="2599791" y="4314291"/>
                  <a:pt x="2613811" y="4304277"/>
                </a:cubicBezTo>
                <a:cubicBezTo>
                  <a:pt x="2609805" y="4314291"/>
                  <a:pt x="2605799" y="4326309"/>
                  <a:pt x="2599791" y="4338326"/>
                </a:cubicBezTo>
                <a:close/>
                <a:moveTo>
                  <a:pt x="1706488" y="3489088"/>
                </a:moveTo>
                <a:cubicBezTo>
                  <a:pt x="1854704" y="3527143"/>
                  <a:pt x="2032964" y="3623283"/>
                  <a:pt x="2165157" y="3805549"/>
                </a:cubicBezTo>
                <a:cubicBezTo>
                  <a:pt x="2219236" y="3879657"/>
                  <a:pt x="2269309" y="3959774"/>
                  <a:pt x="2317379" y="4035885"/>
                </a:cubicBezTo>
                <a:cubicBezTo>
                  <a:pt x="2323388" y="4041894"/>
                  <a:pt x="2327394" y="4057917"/>
                  <a:pt x="2327394" y="4061923"/>
                </a:cubicBezTo>
                <a:cubicBezTo>
                  <a:pt x="2327394" y="4126016"/>
                  <a:pt x="2133110" y="4190110"/>
                  <a:pt x="2111078" y="4192113"/>
                </a:cubicBezTo>
                <a:cubicBezTo>
                  <a:pt x="2063008" y="4200125"/>
                  <a:pt x="2054996" y="4202128"/>
                  <a:pt x="2018944" y="4202128"/>
                </a:cubicBezTo>
                <a:cubicBezTo>
                  <a:pt x="1960859" y="4202128"/>
                  <a:pt x="1880742" y="4196119"/>
                  <a:pt x="1828666" y="4156060"/>
                </a:cubicBezTo>
                <a:cubicBezTo>
                  <a:pt x="1804631" y="4138034"/>
                  <a:pt x="1788608" y="4105987"/>
                  <a:pt x="1768579" y="4083955"/>
                </a:cubicBezTo>
                <a:cubicBezTo>
                  <a:pt x="1732526" y="4043897"/>
                  <a:pt x="1680450" y="4009847"/>
                  <a:pt x="1642395" y="3991821"/>
                </a:cubicBezTo>
                <a:cubicBezTo>
                  <a:pt x="1552263" y="3949759"/>
                  <a:pt x="1446109" y="3921719"/>
                  <a:pt x="1353974" y="3921719"/>
                </a:cubicBezTo>
                <a:cubicBezTo>
                  <a:pt x="1311913" y="3921719"/>
                  <a:pt x="1265846" y="3925724"/>
                  <a:pt x="1223784" y="3937742"/>
                </a:cubicBezTo>
                <a:cubicBezTo>
                  <a:pt x="1185729" y="3947757"/>
                  <a:pt x="1151679" y="3961777"/>
                  <a:pt x="1111621" y="3971792"/>
                </a:cubicBezTo>
                <a:cubicBezTo>
                  <a:pt x="1107615" y="3955768"/>
                  <a:pt x="1101606" y="3925724"/>
                  <a:pt x="1101606" y="3921719"/>
                </a:cubicBezTo>
                <a:lnTo>
                  <a:pt x="1101606" y="3879657"/>
                </a:lnTo>
                <a:cubicBezTo>
                  <a:pt x="1103609" y="3865637"/>
                  <a:pt x="1105612" y="3849613"/>
                  <a:pt x="1109618" y="3837596"/>
                </a:cubicBezTo>
                <a:cubicBezTo>
                  <a:pt x="1117630" y="3807552"/>
                  <a:pt x="1141665" y="3757479"/>
                  <a:pt x="1141665" y="3751470"/>
                </a:cubicBezTo>
                <a:cubicBezTo>
                  <a:pt x="1141665" y="3747464"/>
                  <a:pt x="1141665" y="3749467"/>
                  <a:pt x="1139662" y="3747464"/>
                </a:cubicBezTo>
                <a:cubicBezTo>
                  <a:pt x="1067557" y="3755476"/>
                  <a:pt x="1003463" y="3847611"/>
                  <a:pt x="969413" y="3913707"/>
                </a:cubicBezTo>
                <a:cubicBezTo>
                  <a:pt x="969413" y="3875651"/>
                  <a:pt x="977425" y="3835593"/>
                  <a:pt x="987440" y="3799540"/>
                </a:cubicBezTo>
                <a:cubicBezTo>
                  <a:pt x="995451" y="3769497"/>
                  <a:pt x="1005466" y="3739453"/>
                  <a:pt x="1023492" y="3711412"/>
                </a:cubicBezTo>
                <a:cubicBezTo>
                  <a:pt x="1147673" y="3503108"/>
                  <a:pt x="1329939" y="3465053"/>
                  <a:pt x="1494179" y="3465053"/>
                </a:cubicBezTo>
                <a:cubicBezTo>
                  <a:pt x="1566284" y="3465053"/>
                  <a:pt x="1634383" y="3471061"/>
                  <a:pt x="1706488" y="3489088"/>
                </a:cubicBezTo>
                <a:close/>
                <a:moveTo>
                  <a:pt x="1714500" y="3030419"/>
                </a:moveTo>
                <a:cubicBezTo>
                  <a:pt x="1658418" y="3076486"/>
                  <a:pt x="1568287" y="3114542"/>
                  <a:pt x="1528228" y="3194658"/>
                </a:cubicBezTo>
                <a:cubicBezTo>
                  <a:pt x="1520217" y="3208679"/>
                  <a:pt x="1518214" y="3228708"/>
                  <a:pt x="1516211" y="3246734"/>
                </a:cubicBezTo>
                <a:cubicBezTo>
                  <a:pt x="1514208" y="3256749"/>
                  <a:pt x="1512205" y="3278781"/>
                  <a:pt x="1512205" y="3284790"/>
                </a:cubicBezTo>
                <a:lnTo>
                  <a:pt x="1512205" y="3302816"/>
                </a:lnTo>
                <a:cubicBezTo>
                  <a:pt x="1514208" y="3304819"/>
                  <a:pt x="1512205" y="3304819"/>
                  <a:pt x="1516211" y="3304819"/>
                </a:cubicBezTo>
                <a:cubicBezTo>
                  <a:pt x="1682453" y="3304819"/>
                  <a:pt x="1764573" y="3160609"/>
                  <a:pt x="1948842" y="3160609"/>
                </a:cubicBezTo>
                <a:cubicBezTo>
                  <a:pt x="1954850" y="3160609"/>
                  <a:pt x="1992906" y="3164615"/>
                  <a:pt x="2012935" y="3168620"/>
                </a:cubicBezTo>
                <a:cubicBezTo>
                  <a:pt x="1938827" y="3206676"/>
                  <a:pt x="1832672" y="3242729"/>
                  <a:pt x="1794617" y="3300813"/>
                </a:cubicBezTo>
                <a:cubicBezTo>
                  <a:pt x="1786605" y="3312831"/>
                  <a:pt x="1774587" y="3330857"/>
                  <a:pt x="1774587" y="3344877"/>
                </a:cubicBezTo>
                <a:cubicBezTo>
                  <a:pt x="1774587" y="3372918"/>
                  <a:pt x="1802628" y="3382933"/>
                  <a:pt x="1816649" y="3382933"/>
                </a:cubicBezTo>
                <a:cubicBezTo>
                  <a:pt x="1892760" y="3382933"/>
                  <a:pt x="1952847" y="3284790"/>
                  <a:pt x="2113081" y="3284790"/>
                </a:cubicBezTo>
                <a:cubicBezTo>
                  <a:pt x="2139119" y="3284790"/>
                  <a:pt x="2177174" y="3290799"/>
                  <a:pt x="2205215" y="3298810"/>
                </a:cubicBezTo>
                <a:cubicBezTo>
                  <a:pt x="2179177" y="3312831"/>
                  <a:pt x="1998915" y="3370915"/>
                  <a:pt x="1998915" y="3429000"/>
                </a:cubicBezTo>
                <a:cubicBezTo>
                  <a:pt x="1998915" y="3467056"/>
                  <a:pt x="2065011" y="3477070"/>
                  <a:pt x="2081034" y="3479073"/>
                </a:cubicBezTo>
                <a:cubicBezTo>
                  <a:pt x="2109075" y="3481076"/>
                  <a:pt x="2137116" y="3485082"/>
                  <a:pt x="2165157" y="3489088"/>
                </a:cubicBezTo>
                <a:cubicBezTo>
                  <a:pt x="2223242" y="3499102"/>
                  <a:pt x="2305361" y="3491091"/>
                  <a:pt x="2349426" y="3529146"/>
                </a:cubicBezTo>
                <a:cubicBezTo>
                  <a:pt x="2293344" y="3543167"/>
                  <a:pt x="2227247" y="3541164"/>
                  <a:pt x="2173169" y="3593240"/>
                </a:cubicBezTo>
                <a:cubicBezTo>
                  <a:pt x="2283329" y="3679365"/>
                  <a:pt x="2325391" y="3753473"/>
                  <a:pt x="2325391" y="3845608"/>
                </a:cubicBezTo>
                <a:cubicBezTo>
                  <a:pt x="2325391" y="3851616"/>
                  <a:pt x="2325391" y="3875651"/>
                  <a:pt x="2323388" y="3889672"/>
                </a:cubicBezTo>
                <a:cubicBezTo>
                  <a:pt x="2307364" y="3873648"/>
                  <a:pt x="2289338" y="3855622"/>
                  <a:pt x="2271312" y="3835593"/>
                </a:cubicBezTo>
                <a:cubicBezTo>
                  <a:pt x="2022950" y="3549175"/>
                  <a:pt x="1756561" y="3414980"/>
                  <a:pt x="1502190" y="3414980"/>
                </a:cubicBezTo>
                <a:cubicBezTo>
                  <a:pt x="1424076" y="3414980"/>
                  <a:pt x="1341957" y="3426997"/>
                  <a:pt x="1263843" y="3457041"/>
                </a:cubicBezTo>
                <a:cubicBezTo>
                  <a:pt x="1233799" y="3469059"/>
                  <a:pt x="1203755" y="3483079"/>
                  <a:pt x="1173711" y="3497099"/>
                </a:cubicBezTo>
                <a:cubicBezTo>
                  <a:pt x="1003463" y="3573210"/>
                  <a:pt x="931358" y="3769497"/>
                  <a:pt x="931358" y="3901689"/>
                </a:cubicBezTo>
                <a:cubicBezTo>
                  <a:pt x="931358" y="3963780"/>
                  <a:pt x="941373" y="4001835"/>
                  <a:pt x="979428" y="4069935"/>
                </a:cubicBezTo>
                <a:cubicBezTo>
                  <a:pt x="1025495" y="4005841"/>
                  <a:pt x="995451" y="3941748"/>
                  <a:pt x="1063551" y="3877654"/>
                </a:cubicBezTo>
                <a:lnTo>
                  <a:pt x="1063551" y="4089964"/>
                </a:lnTo>
                <a:cubicBezTo>
                  <a:pt x="1075568" y="4156060"/>
                  <a:pt x="1049530" y="4232171"/>
                  <a:pt x="1143668" y="4296265"/>
                </a:cubicBezTo>
                <a:cubicBezTo>
                  <a:pt x="1149676" y="4300271"/>
                  <a:pt x="1157688" y="4308282"/>
                  <a:pt x="1163697" y="4314291"/>
                </a:cubicBezTo>
                <a:cubicBezTo>
                  <a:pt x="1165700" y="4314291"/>
                  <a:pt x="1167703" y="4314291"/>
                  <a:pt x="1167703" y="4312288"/>
                </a:cubicBezTo>
                <a:cubicBezTo>
                  <a:pt x="1177717" y="4282244"/>
                  <a:pt x="1191738" y="4252201"/>
                  <a:pt x="1193741" y="4222157"/>
                </a:cubicBezTo>
                <a:cubicBezTo>
                  <a:pt x="1195743" y="4214145"/>
                  <a:pt x="1197746" y="4204131"/>
                  <a:pt x="1197746" y="4194116"/>
                </a:cubicBezTo>
                <a:cubicBezTo>
                  <a:pt x="1199749" y="4184101"/>
                  <a:pt x="1201752" y="4174087"/>
                  <a:pt x="1201752" y="4164072"/>
                </a:cubicBezTo>
                <a:cubicBezTo>
                  <a:pt x="1213770" y="4124014"/>
                  <a:pt x="1193741" y="4073941"/>
                  <a:pt x="1237805" y="4037888"/>
                </a:cubicBezTo>
                <a:cubicBezTo>
                  <a:pt x="1237805" y="4049905"/>
                  <a:pt x="1233799" y="4061923"/>
                  <a:pt x="1235802" y="4073941"/>
                </a:cubicBezTo>
                <a:cubicBezTo>
                  <a:pt x="1243814" y="4144043"/>
                  <a:pt x="1253828" y="4214145"/>
                  <a:pt x="1265846" y="4284247"/>
                </a:cubicBezTo>
                <a:cubicBezTo>
                  <a:pt x="1271854" y="4316294"/>
                  <a:pt x="1275860" y="4346338"/>
                  <a:pt x="1291884" y="4380388"/>
                </a:cubicBezTo>
                <a:cubicBezTo>
                  <a:pt x="1307907" y="4414437"/>
                  <a:pt x="1361986" y="4442478"/>
                  <a:pt x="1390027" y="4442478"/>
                </a:cubicBezTo>
                <a:cubicBezTo>
                  <a:pt x="1408053" y="4442478"/>
                  <a:pt x="1426079" y="4426455"/>
                  <a:pt x="1422073" y="4406425"/>
                </a:cubicBezTo>
                <a:lnTo>
                  <a:pt x="1396036" y="4214145"/>
                </a:lnTo>
                <a:cubicBezTo>
                  <a:pt x="1398038" y="4178092"/>
                  <a:pt x="1404047" y="4138034"/>
                  <a:pt x="1424076" y="4103984"/>
                </a:cubicBezTo>
                <a:cubicBezTo>
                  <a:pt x="1476152" y="4224160"/>
                  <a:pt x="1556269" y="4352347"/>
                  <a:pt x="1660421" y="4474525"/>
                </a:cubicBezTo>
                <a:cubicBezTo>
                  <a:pt x="1678447" y="4494554"/>
                  <a:pt x="1706488" y="4498560"/>
                  <a:pt x="1728520" y="4498560"/>
                </a:cubicBezTo>
                <a:cubicBezTo>
                  <a:pt x="1734529" y="4498560"/>
                  <a:pt x="1756561" y="4496557"/>
                  <a:pt x="1770582" y="4492551"/>
                </a:cubicBezTo>
                <a:lnTo>
                  <a:pt x="1622365" y="4250198"/>
                </a:lnTo>
                <a:cubicBezTo>
                  <a:pt x="1626371" y="4246192"/>
                  <a:pt x="1630377" y="4240183"/>
                  <a:pt x="1634383" y="4240183"/>
                </a:cubicBezTo>
                <a:cubicBezTo>
                  <a:pt x="1640392" y="4240183"/>
                  <a:pt x="1714500" y="4310285"/>
                  <a:pt x="1756561" y="4340329"/>
                </a:cubicBezTo>
                <a:cubicBezTo>
                  <a:pt x="1792614" y="4368370"/>
                  <a:pt x="1832672" y="4392405"/>
                  <a:pt x="1870728" y="4408428"/>
                </a:cubicBezTo>
                <a:cubicBezTo>
                  <a:pt x="1928812" y="4436469"/>
                  <a:pt x="1978885" y="4444481"/>
                  <a:pt x="2034967" y="4444481"/>
                </a:cubicBezTo>
                <a:cubicBezTo>
                  <a:pt x="2073023" y="4444481"/>
                  <a:pt x="2093052" y="4448487"/>
                  <a:pt x="2135113" y="4418443"/>
                </a:cubicBezTo>
                <a:cubicBezTo>
                  <a:pt x="2137116" y="4416440"/>
                  <a:pt x="2147131" y="4414437"/>
                  <a:pt x="2147131" y="4408428"/>
                </a:cubicBezTo>
                <a:cubicBezTo>
                  <a:pt x="2147131" y="4404423"/>
                  <a:pt x="2145128" y="4400417"/>
                  <a:pt x="2143125" y="4396411"/>
                </a:cubicBezTo>
                <a:cubicBezTo>
                  <a:pt x="2121093" y="4390402"/>
                  <a:pt x="2099061" y="4384393"/>
                  <a:pt x="2077028" y="4380388"/>
                </a:cubicBezTo>
                <a:cubicBezTo>
                  <a:pt x="2002920" y="4368370"/>
                  <a:pt x="1900771" y="4334320"/>
                  <a:pt x="1846693" y="4240183"/>
                </a:cubicBezTo>
                <a:cubicBezTo>
                  <a:pt x="1842687" y="4232171"/>
                  <a:pt x="1838681" y="4224160"/>
                  <a:pt x="1832672" y="4216148"/>
                </a:cubicBezTo>
                <a:cubicBezTo>
                  <a:pt x="1902774" y="4242186"/>
                  <a:pt x="1956853" y="4254204"/>
                  <a:pt x="2022950" y="4254204"/>
                </a:cubicBezTo>
                <a:cubicBezTo>
                  <a:pt x="2177174" y="4254204"/>
                  <a:pt x="2383475" y="4164072"/>
                  <a:pt x="2425537" y="4037888"/>
                </a:cubicBezTo>
                <a:lnTo>
                  <a:pt x="2307364" y="3997830"/>
                </a:lnTo>
                <a:cubicBezTo>
                  <a:pt x="2477613" y="3905695"/>
                  <a:pt x="2453577" y="3753473"/>
                  <a:pt x="2489630" y="3633298"/>
                </a:cubicBezTo>
                <a:cubicBezTo>
                  <a:pt x="2493636" y="3639307"/>
                  <a:pt x="2497642" y="3647318"/>
                  <a:pt x="2497642" y="3655330"/>
                </a:cubicBezTo>
                <a:cubicBezTo>
                  <a:pt x="2505653" y="3699394"/>
                  <a:pt x="2513665" y="3787523"/>
                  <a:pt x="2513665" y="3793532"/>
                </a:cubicBezTo>
                <a:lnTo>
                  <a:pt x="2513665" y="3899686"/>
                </a:lnTo>
                <a:cubicBezTo>
                  <a:pt x="2507656" y="3959774"/>
                  <a:pt x="2499645" y="4029876"/>
                  <a:pt x="2481618" y="4089964"/>
                </a:cubicBezTo>
                <a:cubicBezTo>
                  <a:pt x="2471604" y="4124014"/>
                  <a:pt x="2457583" y="4164072"/>
                  <a:pt x="2441560" y="4200125"/>
                </a:cubicBezTo>
                <a:cubicBezTo>
                  <a:pt x="2421531" y="4248195"/>
                  <a:pt x="2391487" y="4296265"/>
                  <a:pt x="2357437" y="4344335"/>
                </a:cubicBezTo>
                <a:cubicBezTo>
                  <a:pt x="2197204" y="4564656"/>
                  <a:pt x="1990903" y="4634758"/>
                  <a:pt x="1808637" y="4644773"/>
                </a:cubicBezTo>
                <a:cubicBezTo>
                  <a:pt x="1794617" y="4644773"/>
                  <a:pt x="1770582" y="4648779"/>
                  <a:pt x="1764573" y="4648779"/>
                </a:cubicBezTo>
                <a:lnTo>
                  <a:pt x="1642395" y="4648779"/>
                </a:lnTo>
                <a:cubicBezTo>
                  <a:pt x="1612351" y="4646776"/>
                  <a:pt x="1578301" y="4640767"/>
                  <a:pt x="1550260" y="4638764"/>
                </a:cubicBezTo>
                <a:cubicBezTo>
                  <a:pt x="1343960" y="4616732"/>
                  <a:pt x="1065554" y="4482536"/>
                  <a:pt x="921343" y="4224160"/>
                </a:cubicBezTo>
                <a:cubicBezTo>
                  <a:pt x="905320" y="4194116"/>
                  <a:pt x="889297" y="4162069"/>
                  <a:pt x="877279" y="4132025"/>
                </a:cubicBezTo>
                <a:cubicBezTo>
                  <a:pt x="861256" y="4087961"/>
                  <a:pt x="845232" y="4039891"/>
                  <a:pt x="837221" y="3995827"/>
                </a:cubicBezTo>
                <a:cubicBezTo>
                  <a:pt x="831212" y="3955768"/>
                  <a:pt x="823200" y="3877654"/>
                  <a:pt x="823200" y="3873648"/>
                </a:cubicBezTo>
                <a:lnTo>
                  <a:pt x="823200" y="3737450"/>
                </a:lnTo>
                <a:cubicBezTo>
                  <a:pt x="829209" y="3615272"/>
                  <a:pt x="845232" y="3483079"/>
                  <a:pt x="879282" y="3362904"/>
                </a:cubicBezTo>
                <a:cubicBezTo>
                  <a:pt x="883288" y="3390945"/>
                  <a:pt x="911329" y="3503108"/>
                  <a:pt x="957396" y="3503108"/>
                </a:cubicBezTo>
                <a:cubicBezTo>
                  <a:pt x="985437" y="3503108"/>
                  <a:pt x="1011475" y="3451032"/>
                  <a:pt x="1019486" y="3433006"/>
                </a:cubicBezTo>
                <a:cubicBezTo>
                  <a:pt x="1029501" y="3402962"/>
                  <a:pt x="1043522" y="3374921"/>
                  <a:pt x="1053536" y="3348883"/>
                </a:cubicBezTo>
                <a:cubicBezTo>
                  <a:pt x="1089589" y="3250740"/>
                  <a:pt x="1135656" y="3124556"/>
                  <a:pt x="1257834" y="3046442"/>
                </a:cubicBezTo>
                <a:cubicBezTo>
                  <a:pt x="1251825" y="3060463"/>
                  <a:pt x="1201752" y="3184644"/>
                  <a:pt x="1201752" y="3224702"/>
                </a:cubicBezTo>
                <a:cubicBezTo>
                  <a:pt x="1201752" y="3268766"/>
                  <a:pt x="1239808" y="3342875"/>
                  <a:pt x="1309910" y="3330857"/>
                </a:cubicBezTo>
                <a:cubicBezTo>
                  <a:pt x="1319925" y="3316837"/>
                  <a:pt x="1325933" y="3298810"/>
                  <a:pt x="1343960" y="3288796"/>
                </a:cubicBezTo>
                <a:cubicBezTo>
                  <a:pt x="1372000" y="3270769"/>
                  <a:pt x="1418068" y="3224702"/>
                  <a:pt x="1406050" y="3198664"/>
                </a:cubicBezTo>
                <a:cubicBezTo>
                  <a:pt x="1406050" y="3194658"/>
                  <a:pt x="1404047" y="3186647"/>
                  <a:pt x="1408053" y="3184644"/>
                </a:cubicBezTo>
                <a:cubicBezTo>
                  <a:pt x="1484164" y="3086501"/>
                  <a:pt x="1580304" y="3040434"/>
                  <a:pt x="1666430" y="3028416"/>
                </a:cubicBezTo>
                <a:cubicBezTo>
                  <a:pt x="1708491" y="3028416"/>
                  <a:pt x="1712497" y="3028416"/>
                  <a:pt x="1714500" y="3030419"/>
                </a:cubicBezTo>
                <a:close/>
                <a:moveTo>
                  <a:pt x="494721" y="3028416"/>
                </a:moveTo>
                <a:cubicBezTo>
                  <a:pt x="508742" y="3046442"/>
                  <a:pt x="508742" y="3074483"/>
                  <a:pt x="516753" y="3098518"/>
                </a:cubicBezTo>
                <a:cubicBezTo>
                  <a:pt x="530774" y="3142582"/>
                  <a:pt x="594867" y="3194658"/>
                  <a:pt x="638932" y="3198664"/>
                </a:cubicBezTo>
                <a:cubicBezTo>
                  <a:pt x="638932" y="3202670"/>
                  <a:pt x="636929" y="3206676"/>
                  <a:pt x="634926" y="3210682"/>
                </a:cubicBezTo>
                <a:lnTo>
                  <a:pt x="594867" y="3210682"/>
                </a:lnTo>
                <a:cubicBezTo>
                  <a:pt x="516753" y="3200667"/>
                  <a:pt x="430628" y="3106530"/>
                  <a:pt x="430628" y="3036428"/>
                </a:cubicBezTo>
                <a:cubicBezTo>
                  <a:pt x="430628" y="3030419"/>
                  <a:pt x="436637" y="3006384"/>
                  <a:pt x="440642" y="2990361"/>
                </a:cubicBezTo>
                <a:cubicBezTo>
                  <a:pt x="458669" y="3000375"/>
                  <a:pt x="482704" y="3010390"/>
                  <a:pt x="494721" y="3028416"/>
                </a:cubicBezTo>
                <a:close/>
                <a:moveTo>
                  <a:pt x="560818" y="2900229"/>
                </a:moveTo>
                <a:cubicBezTo>
                  <a:pt x="608888" y="2972334"/>
                  <a:pt x="612894" y="3076486"/>
                  <a:pt x="717045" y="3122553"/>
                </a:cubicBezTo>
                <a:cubicBezTo>
                  <a:pt x="735072" y="3130565"/>
                  <a:pt x="757104" y="3130565"/>
                  <a:pt x="775130" y="3132568"/>
                </a:cubicBezTo>
                <a:lnTo>
                  <a:pt x="779136" y="3136574"/>
                </a:lnTo>
                <a:lnTo>
                  <a:pt x="779136" y="3144585"/>
                </a:lnTo>
                <a:cubicBezTo>
                  <a:pt x="763113" y="3148591"/>
                  <a:pt x="735072" y="3152597"/>
                  <a:pt x="729063" y="3152597"/>
                </a:cubicBezTo>
                <a:cubicBezTo>
                  <a:pt x="622908" y="3152597"/>
                  <a:pt x="490715" y="3026413"/>
                  <a:pt x="490715" y="2918255"/>
                </a:cubicBezTo>
                <a:cubicBezTo>
                  <a:pt x="490715" y="2914250"/>
                  <a:pt x="498727" y="2884206"/>
                  <a:pt x="504736" y="2866179"/>
                </a:cubicBezTo>
                <a:cubicBezTo>
                  <a:pt x="520759" y="2874191"/>
                  <a:pt x="546797" y="2878197"/>
                  <a:pt x="560818" y="2900229"/>
                </a:cubicBezTo>
                <a:close/>
                <a:moveTo>
                  <a:pt x="644940" y="2808095"/>
                </a:moveTo>
                <a:cubicBezTo>
                  <a:pt x="656958" y="2814104"/>
                  <a:pt x="676987" y="2842144"/>
                  <a:pt x="687002" y="2858168"/>
                </a:cubicBezTo>
                <a:cubicBezTo>
                  <a:pt x="703025" y="2882203"/>
                  <a:pt x="719048" y="2906238"/>
                  <a:pt x="737075" y="2930273"/>
                </a:cubicBezTo>
                <a:cubicBezTo>
                  <a:pt x="783142" y="2990361"/>
                  <a:pt x="839224" y="3012393"/>
                  <a:pt x="891300" y="3004381"/>
                </a:cubicBezTo>
                <a:lnTo>
                  <a:pt x="897308" y="3004381"/>
                </a:lnTo>
                <a:cubicBezTo>
                  <a:pt x="897308" y="3008387"/>
                  <a:pt x="897308" y="3014396"/>
                  <a:pt x="899311" y="3020404"/>
                </a:cubicBezTo>
                <a:cubicBezTo>
                  <a:pt x="877279" y="3022407"/>
                  <a:pt x="835218" y="3028416"/>
                  <a:pt x="831212" y="3028416"/>
                </a:cubicBezTo>
                <a:cubicBezTo>
                  <a:pt x="759107" y="3028416"/>
                  <a:pt x="660964" y="2982349"/>
                  <a:pt x="606885" y="2894220"/>
                </a:cubicBezTo>
                <a:cubicBezTo>
                  <a:pt x="602879" y="2884206"/>
                  <a:pt x="584853" y="2856165"/>
                  <a:pt x="584853" y="2842144"/>
                </a:cubicBezTo>
                <a:cubicBezTo>
                  <a:pt x="584853" y="2836136"/>
                  <a:pt x="588859" y="2810098"/>
                  <a:pt x="590862" y="2794074"/>
                </a:cubicBezTo>
                <a:cubicBezTo>
                  <a:pt x="608888" y="2798080"/>
                  <a:pt x="626914" y="2798080"/>
                  <a:pt x="644940" y="2808095"/>
                </a:cubicBezTo>
                <a:close/>
                <a:moveTo>
                  <a:pt x="931358" y="2882203"/>
                </a:moveTo>
                <a:cubicBezTo>
                  <a:pt x="899311" y="2830127"/>
                  <a:pt x="849238" y="2826121"/>
                  <a:pt x="811183" y="2818109"/>
                </a:cubicBezTo>
                <a:cubicBezTo>
                  <a:pt x="783142" y="2814104"/>
                  <a:pt x="751095" y="2810098"/>
                  <a:pt x="723054" y="2792071"/>
                </a:cubicBezTo>
                <a:cubicBezTo>
                  <a:pt x="725057" y="2788066"/>
                  <a:pt x="725057" y="2784060"/>
                  <a:pt x="727060" y="2780054"/>
                </a:cubicBezTo>
                <a:cubicBezTo>
                  <a:pt x="741081" y="2778051"/>
                  <a:pt x="757104" y="2776048"/>
                  <a:pt x="773127" y="2774045"/>
                </a:cubicBezTo>
                <a:cubicBezTo>
                  <a:pt x="783142" y="2772042"/>
                  <a:pt x="799165" y="2778051"/>
                  <a:pt x="813186" y="2766033"/>
                </a:cubicBezTo>
                <a:cubicBezTo>
                  <a:pt x="817192" y="2762028"/>
                  <a:pt x="821197" y="2754016"/>
                  <a:pt x="821197" y="2750010"/>
                </a:cubicBezTo>
                <a:cubicBezTo>
                  <a:pt x="821197" y="2727978"/>
                  <a:pt x="791154" y="2687920"/>
                  <a:pt x="789151" y="2667890"/>
                </a:cubicBezTo>
                <a:cubicBezTo>
                  <a:pt x="883288" y="2711955"/>
                  <a:pt x="915335" y="2812101"/>
                  <a:pt x="931358" y="2882203"/>
                </a:cubicBezTo>
                <a:close/>
                <a:moveTo>
                  <a:pt x="971416" y="2505654"/>
                </a:moveTo>
                <a:cubicBezTo>
                  <a:pt x="965408" y="2513665"/>
                  <a:pt x="957396" y="2523680"/>
                  <a:pt x="949384" y="2529689"/>
                </a:cubicBezTo>
                <a:cubicBezTo>
                  <a:pt x="861256" y="2581765"/>
                  <a:pt x="765116" y="2589776"/>
                  <a:pt x="674984" y="2613811"/>
                </a:cubicBezTo>
                <a:cubicBezTo>
                  <a:pt x="711037" y="2649864"/>
                  <a:pt x="779136" y="2691925"/>
                  <a:pt x="787148" y="2739995"/>
                </a:cubicBezTo>
                <a:cubicBezTo>
                  <a:pt x="769121" y="2744001"/>
                  <a:pt x="735072" y="2750010"/>
                  <a:pt x="731066" y="2750010"/>
                </a:cubicBezTo>
                <a:cubicBezTo>
                  <a:pt x="725057" y="2750010"/>
                  <a:pt x="634926" y="2735990"/>
                  <a:pt x="628917" y="2735990"/>
                </a:cubicBezTo>
                <a:cubicBezTo>
                  <a:pt x="624911" y="2735990"/>
                  <a:pt x="608888" y="2735990"/>
                  <a:pt x="600876" y="2737993"/>
                </a:cubicBezTo>
                <a:cubicBezTo>
                  <a:pt x="550803" y="2748007"/>
                  <a:pt x="550803" y="2802086"/>
                  <a:pt x="540789" y="2834133"/>
                </a:cubicBezTo>
                <a:cubicBezTo>
                  <a:pt x="478698" y="2846150"/>
                  <a:pt x="462675" y="2860171"/>
                  <a:pt x="462675" y="2906238"/>
                </a:cubicBezTo>
                <a:cubicBezTo>
                  <a:pt x="462675" y="2912247"/>
                  <a:pt x="466680" y="2944293"/>
                  <a:pt x="466680" y="2950302"/>
                </a:cubicBezTo>
                <a:cubicBezTo>
                  <a:pt x="466680" y="2958314"/>
                  <a:pt x="402587" y="2964323"/>
                  <a:pt x="402587" y="3014396"/>
                </a:cubicBezTo>
                <a:cubicBezTo>
                  <a:pt x="402587" y="3018401"/>
                  <a:pt x="404590" y="3040434"/>
                  <a:pt x="406593" y="3052451"/>
                </a:cubicBezTo>
                <a:cubicBezTo>
                  <a:pt x="362529" y="3026413"/>
                  <a:pt x="346505" y="2990361"/>
                  <a:pt x="346505" y="2958314"/>
                </a:cubicBezTo>
                <a:cubicBezTo>
                  <a:pt x="346505" y="2918255"/>
                  <a:pt x="376549" y="2886209"/>
                  <a:pt x="376549" y="2870185"/>
                </a:cubicBezTo>
                <a:cubicBezTo>
                  <a:pt x="376549" y="2866179"/>
                  <a:pt x="368537" y="2820112"/>
                  <a:pt x="368537" y="2814104"/>
                </a:cubicBezTo>
                <a:cubicBezTo>
                  <a:pt x="368537" y="2768036"/>
                  <a:pt x="390569" y="2760025"/>
                  <a:pt x="434634" y="2744001"/>
                </a:cubicBezTo>
                <a:cubicBezTo>
                  <a:pt x="436637" y="2739995"/>
                  <a:pt x="436637" y="2731984"/>
                  <a:pt x="436637" y="2725975"/>
                </a:cubicBezTo>
                <a:cubicBezTo>
                  <a:pt x="434634" y="2701940"/>
                  <a:pt x="442645" y="2673899"/>
                  <a:pt x="462675" y="2649864"/>
                </a:cubicBezTo>
                <a:cubicBezTo>
                  <a:pt x="500730" y="2601794"/>
                  <a:pt x="548800" y="2583768"/>
                  <a:pt x="592864" y="2565741"/>
                </a:cubicBezTo>
                <a:cubicBezTo>
                  <a:pt x="638932" y="2545712"/>
                  <a:pt x="691008" y="2527686"/>
                  <a:pt x="741081" y="2505654"/>
                </a:cubicBezTo>
                <a:cubicBezTo>
                  <a:pt x="755101" y="2499645"/>
                  <a:pt x="761110" y="2477613"/>
                  <a:pt x="761110" y="2469601"/>
                </a:cubicBezTo>
                <a:lnTo>
                  <a:pt x="725057" y="2227248"/>
                </a:lnTo>
                <a:cubicBezTo>
                  <a:pt x="727060" y="2227248"/>
                  <a:pt x="731066" y="2227248"/>
                  <a:pt x="733069" y="2225245"/>
                </a:cubicBezTo>
                <a:lnTo>
                  <a:pt x="971416" y="2505654"/>
                </a:lnTo>
                <a:close/>
                <a:moveTo>
                  <a:pt x="2429542" y="2293344"/>
                </a:moveTo>
                <a:cubicBezTo>
                  <a:pt x="2417525" y="2293344"/>
                  <a:pt x="2403504" y="2289338"/>
                  <a:pt x="2393490" y="2287335"/>
                </a:cubicBezTo>
                <a:cubicBezTo>
                  <a:pt x="2379469" y="2285332"/>
                  <a:pt x="2353431" y="2285332"/>
                  <a:pt x="2349426" y="2285332"/>
                </a:cubicBezTo>
                <a:cubicBezTo>
                  <a:pt x="2337408" y="2285332"/>
                  <a:pt x="2205215" y="2283330"/>
                  <a:pt x="2205215" y="2329397"/>
                </a:cubicBezTo>
                <a:cubicBezTo>
                  <a:pt x="2205215" y="2367452"/>
                  <a:pt x="2263300" y="2383476"/>
                  <a:pt x="2285332" y="2393490"/>
                </a:cubicBezTo>
                <a:cubicBezTo>
                  <a:pt x="2323388" y="2411516"/>
                  <a:pt x="2365449" y="2429543"/>
                  <a:pt x="2405507" y="2443563"/>
                </a:cubicBezTo>
                <a:cubicBezTo>
                  <a:pt x="2523680" y="2485625"/>
                  <a:pt x="2645858" y="2529689"/>
                  <a:pt x="2768036" y="2567744"/>
                </a:cubicBezTo>
                <a:cubicBezTo>
                  <a:pt x="2848153" y="2593782"/>
                  <a:pt x="2986354" y="2649864"/>
                  <a:pt x="3020404" y="2764030"/>
                </a:cubicBezTo>
                <a:cubicBezTo>
                  <a:pt x="2976340" y="2744001"/>
                  <a:pt x="2906237" y="2701940"/>
                  <a:pt x="2862173" y="2701940"/>
                </a:cubicBezTo>
                <a:cubicBezTo>
                  <a:pt x="2824118" y="2701940"/>
                  <a:pt x="2786062" y="2731984"/>
                  <a:pt x="2786062" y="2770039"/>
                </a:cubicBezTo>
                <a:cubicBezTo>
                  <a:pt x="2786062" y="2828124"/>
                  <a:pt x="2884205" y="2922261"/>
                  <a:pt x="2936281" y="2950302"/>
                </a:cubicBezTo>
                <a:cubicBezTo>
                  <a:pt x="3020404" y="2996369"/>
                  <a:pt x="3118547" y="3040434"/>
                  <a:pt x="3202670" y="3102524"/>
                </a:cubicBezTo>
                <a:cubicBezTo>
                  <a:pt x="3218693" y="3114542"/>
                  <a:pt x="3230711" y="3134571"/>
                  <a:pt x="3240725" y="3150594"/>
                </a:cubicBezTo>
                <a:cubicBezTo>
                  <a:pt x="3244731" y="3156603"/>
                  <a:pt x="3254746" y="3166618"/>
                  <a:pt x="3260754" y="3174629"/>
                </a:cubicBezTo>
                <a:cubicBezTo>
                  <a:pt x="3224702" y="3168620"/>
                  <a:pt x="3164614" y="3152597"/>
                  <a:pt x="3126559" y="3152597"/>
                </a:cubicBezTo>
                <a:cubicBezTo>
                  <a:pt x="3086500" y="3152597"/>
                  <a:pt x="3036427" y="3178635"/>
                  <a:pt x="3036427" y="3230711"/>
                </a:cubicBezTo>
                <a:cubicBezTo>
                  <a:pt x="3036427" y="3270769"/>
                  <a:pt x="3070477" y="3300813"/>
                  <a:pt x="3110535" y="3336866"/>
                </a:cubicBezTo>
                <a:cubicBezTo>
                  <a:pt x="3152597" y="3374921"/>
                  <a:pt x="3206676" y="3406968"/>
                  <a:pt x="3252743" y="3447026"/>
                </a:cubicBezTo>
                <a:cubicBezTo>
                  <a:pt x="3310827" y="3495097"/>
                  <a:pt x="3344877" y="3559190"/>
                  <a:pt x="3354892" y="3611266"/>
                </a:cubicBezTo>
                <a:cubicBezTo>
                  <a:pt x="3322845" y="3593240"/>
                  <a:pt x="3272772" y="3569205"/>
                  <a:pt x="3236719" y="3569205"/>
                </a:cubicBezTo>
                <a:cubicBezTo>
                  <a:pt x="3198664" y="3569205"/>
                  <a:pt x="3164614" y="3591237"/>
                  <a:pt x="3164614" y="3635301"/>
                </a:cubicBezTo>
                <a:cubicBezTo>
                  <a:pt x="3164614" y="3731441"/>
                  <a:pt x="3328854" y="3899686"/>
                  <a:pt x="3328854" y="4085958"/>
                </a:cubicBezTo>
                <a:cubicBezTo>
                  <a:pt x="3328854" y="4089964"/>
                  <a:pt x="3326851" y="4122011"/>
                  <a:pt x="3324848" y="4140037"/>
                </a:cubicBezTo>
                <a:cubicBezTo>
                  <a:pt x="3322845" y="4136031"/>
                  <a:pt x="3278781" y="4027873"/>
                  <a:pt x="3240725" y="4027873"/>
                </a:cubicBezTo>
                <a:cubicBezTo>
                  <a:pt x="3208678" y="4027873"/>
                  <a:pt x="3154600" y="4232171"/>
                  <a:pt x="3108532" y="4322303"/>
                </a:cubicBezTo>
                <a:lnTo>
                  <a:pt x="3090506" y="4322303"/>
                </a:lnTo>
                <a:lnTo>
                  <a:pt x="3092509" y="4320300"/>
                </a:lnTo>
                <a:cubicBezTo>
                  <a:pt x="3092509" y="4310285"/>
                  <a:pt x="3090506" y="4292259"/>
                  <a:pt x="3090506" y="4286250"/>
                </a:cubicBezTo>
                <a:cubicBezTo>
                  <a:pt x="3090506" y="4282244"/>
                  <a:pt x="3102524" y="4214145"/>
                  <a:pt x="3108532" y="4178092"/>
                </a:cubicBezTo>
                <a:cubicBezTo>
                  <a:pt x="3114541" y="4140037"/>
                  <a:pt x="3120550" y="4099979"/>
                  <a:pt x="3124556" y="4061923"/>
                </a:cubicBezTo>
                <a:lnTo>
                  <a:pt x="3130565" y="3989818"/>
                </a:lnTo>
                <a:lnTo>
                  <a:pt x="3130565" y="3845608"/>
                </a:lnTo>
                <a:cubicBezTo>
                  <a:pt x="3122553" y="3737450"/>
                  <a:pt x="3106529" y="3617275"/>
                  <a:pt x="3074483" y="3509117"/>
                </a:cubicBezTo>
                <a:cubicBezTo>
                  <a:pt x="3048445" y="3418986"/>
                  <a:pt x="3016398" y="3324848"/>
                  <a:pt x="2978343" y="3234717"/>
                </a:cubicBezTo>
                <a:cubicBezTo>
                  <a:pt x="2916252" y="3088504"/>
                  <a:pt x="2830126" y="2934279"/>
                  <a:pt x="2683913" y="2788066"/>
                </a:cubicBezTo>
                <a:cubicBezTo>
                  <a:pt x="2601794" y="2703943"/>
                  <a:pt x="2507656" y="2629835"/>
                  <a:pt x="2419528" y="2569747"/>
                </a:cubicBezTo>
                <a:cubicBezTo>
                  <a:pt x="2377467" y="2541706"/>
                  <a:pt x="2333402" y="2513665"/>
                  <a:pt x="2291341" y="2489630"/>
                </a:cubicBezTo>
                <a:cubicBezTo>
                  <a:pt x="2263300" y="2473607"/>
                  <a:pt x="2233256" y="2457584"/>
                  <a:pt x="2205215" y="2441560"/>
                </a:cubicBezTo>
                <a:cubicBezTo>
                  <a:pt x="2175172" y="2425537"/>
                  <a:pt x="2143125" y="2407511"/>
                  <a:pt x="2113081" y="2391487"/>
                </a:cubicBezTo>
                <a:cubicBezTo>
                  <a:pt x="2008929" y="2335405"/>
                  <a:pt x="1904777" y="2281327"/>
                  <a:pt x="1800625" y="2223242"/>
                </a:cubicBezTo>
                <a:lnTo>
                  <a:pt x="1800625" y="2217233"/>
                </a:lnTo>
                <a:cubicBezTo>
                  <a:pt x="1800625" y="2211224"/>
                  <a:pt x="1800625" y="2209222"/>
                  <a:pt x="1802628" y="2205216"/>
                </a:cubicBezTo>
                <a:lnTo>
                  <a:pt x="2229250" y="2205216"/>
                </a:lnTo>
                <a:cubicBezTo>
                  <a:pt x="2297350" y="2205216"/>
                  <a:pt x="2363446" y="2225245"/>
                  <a:pt x="2429542" y="2293344"/>
                </a:cubicBezTo>
                <a:close/>
                <a:moveTo>
                  <a:pt x="1620363" y="1972877"/>
                </a:moveTo>
                <a:lnTo>
                  <a:pt x="1694471" y="1890757"/>
                </a:lnTo>
                <a:cubicBezTo>
                  <a:pt x="1686459" y="1898769"/>
                  <a:pt x="1696474" y="1906780"/>
                  <a:pt x="1696474" y="1914792"/>
                </a:cubicBezTo>
                <a:cubicBezTo>
                  <a:pt x="1696474" y="1962862"/>
                  <a:pt x="1650406" y="2016941"/>
                  <a:pt x="1650406" y="2069017"/>
                </a:cubicBezTo>
                <a:cubicBezTo>
                  <a:pt x="1650406" y="2085040"/>
                  <a:pt x="1650406" y="2097058"/>
                  <a:pt x="1660421" y="2113081"/>
                </a:cubicBezTo>
                <a:cubicBezTo>
                  <a:pt x="1596328" y="2069017"/>
                  <a:pt x="1558272" y="1992906"/>
                  <a:pt x="1558272" y="1938827"/>
                </a:cubicBezTo>
                <a:cubicBezTo>
                  <a:pt x="1556269" y="1892760"/>
                  <a:pt x="1560275" y="1886751"/>
                  <a:pt x="1558272" y="1882745"/>
                </a:cubicBezTo>
                <a:lnTo>
                  <a:pt x="1620363" y="1972877"/>
                </a:lnTo>
                <a:close/>
                <a:moveTo>
                  <a:pt x="1796620" y="1792614"/>
                </a:moveTo>
                <a:cubicBezTo>
                  <a:pt x="1862716" y="1824661"/>
                  <a:pt x="1876736" y="1928813"/>
                  <a:pt x="1876736" y="1980888"/>
                </a:cubicBezTo>
                <a:cubicBezTo>
                  <a:pt x="1876736" y="1986897"/>
                  <a:pt x="1872731" y="2026956"/>
                  <a:pt x="1868725" y="2048988"/>
                </a:cubicBezTo>
                <a:cubicBezTo>
                  <a:pt x="1866722" y="2069017"/>
                  <a:pt x="1856707" y="2095055"/>
                  <a:pt x="1842687" y="2119090"/>
                </a:cubicBezTo>
                <a:cubicBezTo>
                  <a:pt x="1838681" y="2127102"/>
                  <a:pt x="1792614" y="2173169"/>
                  <a:pt x="1786605" y="2173169"/>
                </a:cubicBezTo>
                <a:cubicBezTo>
                  <a:pt x="1782599" y="2173169"/>
                  <a:pt x="1780596" y="2167160"/>
                  <a:pt x="1778593" y="2165157"/>
                </a:cubicBezTo>
                <a:cubicBezTo>
                  <a:pt x="1802628" y="2141122"/>
                  <a:pt x="1820655" y="2107073"/>
                  <a:pt x="1824660" y="2085040"/>
                </a:cubicBezTo>
                <a:lnTo>
                  <a:pt x="1824660" y="2046985"/>
                </a:lnTo>
                <a:cubicBezTo>
                  <a:pt x="1818652" y="2024953"/>
                  <a:pt x="1812643" y="1996912"/>
                  <a:pt x="1802628" y="1974880"/>
                </a:cubicBezTo>
                <a:cubicBezTo>
                  <a:pt x="1792614" y="1948842"/>
                  <a:pt x="1758564" y="1872731"/>
                  <a:pt x="1758564" y="1836678"/>
                </a:cubicBezTo>
                <a:cubicBezTo>
                  <a:pt x="1758564" y="1832672"/>
                  <a:pt x="1768579" y="1802629"/>
                  <a:pt x="1776590" y="1784602"/>
                </a:cubicBezTo>
                <a:cubicBezTo>
                  <a:pt x="1782599" y="1786605"/>
                  <a:pt x="1790611" y="1790611"/>
                  <a:pt x="1796620" y="1792614"/>
                </a:cubicBezTo>
                <a:close/>
                <a:moveTo>
                  <a:pt x="2083037" y="1790611"/>
                </a:moveTo>
                <a:cubicBezTo>
                  <a:pt x="2119090" y="1842687"/>
                  <a:pt x="2137116" y="1894763"/>
                  <a:pt x="2137116" y="1944836"/>
                </a:cubicBezTo>
                <a:cubicBezTo>
                  <a:pt x="2137116" y="1984894"/>
                  <a:pt x="2133110" y="2004924"/>
                  <a:pt x="2107072" y="2052994"/>
                </a:cubicBezTo>
                <a:lnTo>
                  <a:pt x="2089046" y="2052994"/>
                </a:lnTo>
                <a:cubicBezTo>
                  <a:pt x="2095055" y="2030962"/>
                  <a:pt x="2107072" y="2002921"/>
                  <a:pt x="2107072" y="1984894"/>
                </a:cubicBezTo>
                <a:cubicBezTo>
                  <a:pt x="2107072" y="1898769"/>
                  <a:pt x="2008929" y="1844690"/>
                  <a:pt x="2008929" y="1792614"/>
                </a:cubicBezTo>
                <a:cubicBezTo>
                  <a:pt x="2008929" y="1774588"/>
                  <a:pt x="2022950" y="1762570"/>
                  <a:pt x="2042979" y="1762570"/>
                </a:cubicBezTo>
                <a:cubicBezTo>
                  <a:pt x="2054996" y="1762570"/>
                  <a:pt x="2071020" y="1772585"/>
                  <a:pt x="2083037" y="1790611"/>
                </a:cubicBezTo>
                <a:close/>
                <a:moveTo>
                  <a:pt x="1894763" y="1756561"/>
                </a:moveTo>
                <a:cubicBezTo>
                  <a:pt x="1994909" y="1770582"/>
                  <a:pt x="2028958" y="1912789"/>
                  <a:pt x="2028958" y="1988900"/>
                </a:cubicBezTo>
                <a:cubicBezTo>
                  <a:pt x="2028958" y="1992906"/>
                  <a:pt x="2024952" y="2030962"/>
                  <a:pt x="2020947" y="2050991"/>
                </a:cubicBezTo>
                <a:cubicBezTo>
                  <a:pt x="2018944" y="2065011"/>
                  <a:pt x="2012935" y="2079032"/>
                  <a:pt x="2004923" y="2093052"/>
                </a:cubicBezTo>
                <a:cubicBezTo>
                  <a:pt x="1996912" y="2109075"/>
                  <a:pt x="1970874" y="2143125"/>
                  <a:pt x="1966868" y="2143125"/>
                </a:cubicBezTo>
                <a:cubicBezTo>
                  <a:pt x="1960859" y="2143125"/>
                  <a:pt x="1958856" y="2139119"/>
                  <a:pt x="1954850" y="2137116"/>
                </a:cubicBezTo>
                <a:cubicBezTo>
                  <a:pt x="1970874" y="2113081"/>
                  <a:pt x="1980888" y="2089046"/>
                  <a:pt x="1986897" y="2065011"/>
                </a:cubicBezTo>
                <a:lnTo>
                  <a:pt x="1986897" y="2022950"/>
                </a:lnTo>
                <a:cubicBezTo>
                  <a:pt x="1978885" y="1992906"/>
                  <a:pt x="1964865" y="1956853"/>
                  <a:pt x="1942833" y="1924807"/>
                </a:cubicBezTo>
                <a:cubicBezTo>
                  <a:pt x="1924806" y="1892760"/>
                  <a:pt x="1876736" y="1838681"/>
                  <a:pt x="1876736" y="1800626"/>
                </a:cubicBezTo>
                <a:cubicBezTo>
                  <a:pt x="1876736" y="1794617"/>
                  <a:pt x="1880742" y="1770582"/>
                  <a:pt x="1882745" y="1754558"/>
                </a:cubicBezTo>
                <a:cubicBezTo>
                  <a:pt x="1886751" y="1756561"/>
                  <a:pt x="1890757" y="1756561"/>
                  <a:pt x="1894763" y="1756561"/>
                </a:cubicBezTo>
                <a:close/>
                <a:moveTo>
                  <a:pt x="1253828" y="1588316"/>
                </a:moveTo>
                <a:cubicBezTo>
                  <a:pt x="1279866" y="1614354"/>
                  <a:pt x="1301898" y="1646401"/>
                  <a:pt x="1323930" y="1674442"/>
                </a:cubicBezTo>
                <a:cubicBezTo>
                  <a:pt x="1361986" y="1718506"/>
                  <a:pt x="1394033" y="1768579"/>
                  <a:pt x="1436094" y="1768579"/>
                </a:cubicBezTo>
                <a:cubicBezTo>
                  <a:pt x="1442103" y="1768579"/>
                  <a:pt x="1462132" y="1764573"/>
                  <a:pt x="1470144" y="1756561"/>
                </a:cubicBezTo>
                <a:cubicBezTo>
                  <a:pt x="1522219" y="1708491"/>
                  <a:pt x="1660421" y="1580304"/>
                  <a:pt x="1726517" y="1580304"/>
                </a:cubicBezTo>
                <a:cubicBezTo>
                  <a:pt x="1774587" y="1580304"/>
                  <a:pt x="1800625" y="1626372"/>
                  <a:pt x="1812643" y="1626372"/>
                </a:cubicBezTo>
                <a:cubicBezTo>
                  <a:pt x="1814646" y="1626372"/>
                  <a:pt x="1848695" y="1592322"/>
                  <a:pt x="1876736" y="1592322"/>
                </a:cubicBezTo>
                <a:cubicBezTo>
                  <a:pt x="1918798" y="1592322"/>
                  <a:pt x="1934821" y="1642395"/>
                  <a:pt x="1970874" y="1650407"/>
                </a:cubicBezTo>
                <a:cubicBezTo>
                  <a:pt x="1990903" y="1656415"/>
                  <a:pt x="2014938" y="1650407"/>
                  <a:pt x="2036970" y="1662424"/>
                </a:cubicBezTo>
                <a:cubicBezTo>
                  <a:pt x="2085040" y="1686459"/>
                  <a:pt x="2093052" y="1742541"/>
                  <a:pt x="2105069" y="1784602"/>
                </a:cubicBezTo>
                <a:cubicBezTo>
                  <a:pt x="2077028" y="1762570"/>
                  <a:pt x="2054996" y="1740538"/>
                  <a:pt x="2028958" y="1740538"/>
                </a:cubicBezTo>
                <a:cubicBezTo>
                  <a:pt x="2010932" y="1740538"/>
                  <a:pt x="1994909" y="1752556"/>
                  <a:pt x="1982891" y="1774588"/>
                </a:cubicBezTo>
                <a:cubicBezTo>
                  <a:pt x="1946839" y="1752556"/>
                  <a:pt x="1928812" y="1726518"/>
                  <a:pt x="1898768" y="1726518"/>
                </a:cubicBezTo>
                <a:cubicBezTo>
                  <a:pt x="1866722" y="1726518"/>
                  <a:pt x="1842687" y="1768579"/>
                  <a:pt x="1836678" y="1768579"/>
                </a:cubicBezTo>
                <a:cubicBezTo>
                  <a:pt x="1830669" y="1768579"/>
                  <a:pt x="1816649" y="1758564"/>
                  <a:pt x="1808637" y="1756561"/>
                </a:cubicBezTo>
                <a:cubicBezTo>
                  <a:pt x="1794617" y="1752556"/>
                  <a:pt x="1770582" y="1748550"/>
                  <a:pt x="1766576" y="1748550"/>
                </a:cubicBezTo>
                <a:cubicBezTo>
                  <a:pt x="1712497" y="1748550"/>
                  <a:pt x="1690465" y="1810640"/>
                  <a:pt x="1668433" y="1856707"/>
                </a:cubicBezTo>
                <a:cubicBezTo>
                  <a:pt x="1656415" y="1880742"/>
                  <a:pt x="1642395" y="1906780"/>
                  <a:pt x="1628374" y="1930815"/>
                </a:cubicBezTo>
                <a:cubicBezTo>
                  <a:pt x="1596328" y="1920801"/>
                  <a:pt x="1608345" y="1936824"/>
                  <a:pt x="1604339" y="1902775"/>
                </a:cubicBezTo>
                <a:cubicBezTo>
                  <a:pt x="1598330" y="1854705"/>
                  <a:pt x="1594325" y="1804631"/>
                  <a:pt x="1588316" y="1756561"/>
                </a:cubicBezTo>
                <a:cubicBezTo>
                  <a:pt x="1542249" y="1800626"/>
                  <a:pt x="1490173" y="1934821"/>
                  <a:pt x="1410056" y="1934821"/>
                </a:cubicBezTo>
                <a:cubicBezTo>
                  <a:pt x="1369998" y="1934821"/>
                  <a:pt x="1341957" y="1900772"/>
                  <a:pt x="1309910" y="1854705"/>
                </a:cubicBezTo>
                <a:cubicBezTo>
                  <a:pt x="1251825" y="1764573"/>
                  <a:pt x="1217776" y="1678447"/>
                  <a:pt x="1195743" y="1590319"/>
                </a:cubicBezTo>
                <a:cubicBezTo>
                  <a:pt x="1193741" y="1582307"/>
                  <a:pt x="1189735" y="1566284"/>
                  <a:pt x="1189735" y="1562278"/>
                </a:cubicBezTo>
                <a:lnTo>
                  <a:pt x="1189735" y="1526226"/>
                </a:lnTo>
                <a:cubicBezTo>
                  <a:pt x="1211767" y="1548258"/>
                  <a:pt x="1233799" y="1566284"/>
                  <a:pt x="1253828" y="1588316"/>
                </a:cubicBezTo>
                <a:close/>
                <a:moveTo>
                  <a:pt x="136199" y="1450115"/>
                </a:moveTo>
                <a:cubicBezTo>
                  <a:pt x="132193" y="1448112"/>
                  <a:pt x="128187" y="1446109"/>
                  <a:pt x="128187" y="1440100"/>
                </a:cubicBezTo>
                <a:cubicBezTo>
                  <a:pt x="128187" y="1436094"/>
                  <a:pt x="144210" y="1426080"/>
                  <a:pt x="152222" y="1420071"/>
                </a:cubicBezTo>
                <a:cubicBezTo>
                  <a:pt x="146213" y="1430085"/>
                  <a:pt x="140204" y="1440100"/>
                  <a:pt x="136199" y="1450115"/>
                </a:cubicBezTo>
                <a:close/>
                <a:moveTo>
                  <a:pt x="2535697" y="1003463"/>
                </a:moveTo>
                <a:cubicBezTo>
                  <a:pt x="2547715" y="1009472"/>
                  <a:pt x="2561735" y="1019487"/>
                  <a:pt x="2573753" y="1029501"/>
                </a:cubicBezTo>
                <a:cubicBezTo>
                  <a:pt x="2667890" y="1117630"/>
                  <a:pt x="2766033" y="1273858"/>
                  <a:pt x="2882202" y="1313916"/>
                </a:cubicBezTo>
                <a:cubicBezTo>
                  <a:pt x="2922261" y="1327936"/>
                  <a:pt x="2954308" y="1335948"/>
                  <a:pt x="2992363" y="1335948"/>
                </a:cubicBezTo>
                <a:cubicBezTo>
                  <a:pt x="3022407" y="1335948"/>
                  <a:pt x="3056456" y="1333945"/>
                  <a:pt x="3088503" y="1311913"/>
                </a:cubicBezTo>
                <a:cubicBezTo>
                  <a:pt x="3134570" y="1279866"/>
                  <a:pt x="3148591" y="1229793"/>
                  <a:pt x="3162611" y="1193741"/>
                </a:cubicBezTo>
                <a:cubicBezTo>
                  <a:pt x="3198664" y="1093595"/>
                  <a:pt x="3262757" y="995452"/>
                  <a:pt x="3362903" y="995452"/>
                </a:cubicBezTo>
                <a:cubicBezTo>
                  <a:pt x="3366909" y="995452"/>
                  <a:pt x="3396953" y="997454"/>
                  <a:pt x="3414979" y="1003463"/>
                </a:cubicBezTo>
                <a:cubicBezTo>
                  <a:pt x="3437011" y="1009472"/>
                  <a:pt x="3471061" y="1027498"/>
                  <a:pt x="3495096" y="1045525"/>
                </a:cubicBezTo>
                <a:cubicBezTo>
                  <a:pt x="3527143" y="1069560"/>
                  <a:pt x="3593239" y="1125641"/>
                  <a:pt x="3593239" y="1131650"/>
                </a:cubicBezTo>
                <a:cubicBezTo>
                  <a:pt x="3593239" y="1135656"/>
                  <a:pt x="3587230" y="1143668"/>
                  <a:pt x="3583225" y="1143668"/>
                </a:cubicBezTo>
                <a:cubicBezTo>
                  <a:pt x="3577216" y="1143668"/>
                  <a:pt x="3527143" y="1091592"/>
                  <a:pt x="3499102" y="1067557"/>
                </a:cubicBezTo>
                <a:cubicBezTo>
                  <a:pt x="3469058" y="1045525"/>
                  <a:pt x="3431003" y="1037513"/>
                  <a:pt x="3398956" y="1037513"/>
                </a:cubicBezTo>
                <a:cubicBezTo>
                  <a:pt x="3318839" y="1037513"/>
                  <a:pt x="3228708" y="1087586"/>
                  <a:pt x="3218693" y="1197747"/>
                </a:cubicBezTo>
                <a:cubicBezTo>
                  <a:pt x="3216690" y="1225787"/>
                  <a:pt x="3200667" y="1253828"/>
                  <a:pt x="3188649" y="1281869"/>
                </a:cubicBezTo>
                <a:cubicBezTo>
                  <a:pt x="3142582" y="1378009"/>
                  <a:pt x="3070477" y="1396036"/>
                  <a:pt x="3000375" y="1396036"/>
                </a:cubicBezTo>
                <a:cubicBezTo>
                  <a:pt x="2774045" y="1396036"/>
                  <a:pt x="2633840" y="1213770"/>
                  <a:pt x="2489630" y="1101606"/>
                </a:cubicBezTo>
                <a:cubicBezTo>
                  <a:pt x="2457583" y="1077571"/>
                  <a:pt x="2417525" y="1057542"/>
                  <a:pt x="2383475" y="1049530"/>
                </a:cubicBezTo>
                <a:cubicBezTo>
                  <a:pt x="2357437" y="1043522"/>
                  <a:pt x="2329396" y="1039516"/>
                  <a:pt x="2301356" y="1031504"/>
                </a:cubicBezTo>
                <a:cubicBezTo>
                  <a:pt x="2329396" y="1017484"/>
                  <a:pt x="2341414" y="1017484"/>
                  <a:pt x="2365449" y="1017484"/>
                </a:cubicBezTo>
                <a:cubicBezTo>
                  <a:pt x="2447569" y="1017484"/>
                  <a:pt x="2509659" y="1069560"/>
                  <a:pt x="2599791" y="1119633"/>
                </a:cubicBezTo>
                <a:cubicBezTo>
                  <a:pt x="2601794" y="1117630"/>
                  <a:pt x="2601794" y="1119633"/>
                  <a:pt x="2601794" y="1113624"/>
                </a:cubicBezTo>
                <a:cubicBezTo>
                  <a:pt x="2601794" y="1071563"/>
                  <a:pt x="2527686" y="1025495"/>
                  <a:pt x="2499645" y="999457"/>
                </a:cubicBezTo>
                <a:cubicBezTo>
                  <a:pt x="2499645" y="995452"/>
                  <a:pt x="2501648" y="989443"/>
                  <a:pt x="2507656" y="989443"/>
                </a:cubicBezTo>
                <a:cubicBezTo>
                  <a:pt x="2511662" y="989443"/>
                  <a:pt x="2525683" y="999457"/>
                  <a:pt x="2535697" y="1003463"/>
                </a:cubicBezTo>
                <a:close/>
                <a:moveTo>
                  <a:pt x="2453577" y="725057"/>
                </a:moveTo>
                <a:cubicBezTo>
                  <a:pt x="2433548" y="755101"/>
                  <a:pt x="2389484" y="765116"/>
                  <a:pt x="2365449" y="765116"/>
                </a:cubicBezTo>
                <a:cubicBezTo>
                  <a:pt x="2361443" y="765116"/>
                  <a:pt x="2337408" y="763113"/>
                  <a:pt x="2327394" y="757104"/>
                </a:cubicBezTo>
                <a:cubicBezTo>
                  <a:pt x="2303358" y="743084"/>
                  <a:pt x="2281326" y="719049"/>
                  <a:pt x="2259294" y="703025"/>
                </a:cubicBezTo>
                <a:cubicBezTo>
                  <a:pt x="2227247" y="678990"/>
                  <a:pt x="2185186" y="664970"/>
                  <a:pt x="2155142" y="662967"/>
                </a:cubicBezTo>
                <a:cubicBezTo>
                  <a:pt x="2195201" y="646943"/>
                  <a:pt x="2217233" y="644940"/>
                  <a:pt x="2253285" y="644940"/>
                </a:cubicBezTo>
                <a:cubicBezTo>
                  <a:pt x="2319382" y="644940"/>
                  <a:pt x="2383475" y="666973"/>
                  <a:pt x="2453577" y="725057"/>
                </a:cubicBezTo>
                <a:close/>
                <a:moveTo>
                  <a:pt x="1622365" y="644940"/>
                </a:moveTo>
                <a:cubicBezTo>
                  <a:pt x="1538243" y="691008"/>
                  <a:pt x="1508199" y="731066"/>
                  <a:pt x="1508199" y="795159"/>
                </a:cubicBezTo>
                <a:cubicBezTo>
                  <a:pt x="1508199" y="801168"/>
                  <a:pt x="1526225" y="907323"/>
                  <a:pt x="1526225" y="911329"/>
                </a:cubicBezTo>
                <a:cubicBezTo>
                  <a:pt x="1526225" y="925349"/>
                  <a:pt x="1520217" y="945379"/>
                  <a:pt x="1504193" y="955393"/>
                </a:cubicBezTo>
                <a:cubicBezTo>
                  <a:pt x="1496182" y="959399"/>
                  <a:pt x="1490173" y="965408"/>
                  <a:pt x="1484164" y="967411"/>
                </a:cubicBezTo>
                <a:cubicBezTo>
                  <a:pt x="1215773" y="1081577"/>
                  <a:pt x="1145670" y="1273858"/>
                  <a:pt x="1145670" y="1466138"/>
                </a:cubicBezTo>
                <a:cubicBezTo>
                  <a:pt x="1145670" y="1670436"/>
                  <a:pt x="1235802" y="1890757"/>
                  <a:pt x="1470144" y="2075026"/>
                </a:cubicBezTo>
                <a:cubicBezTo>
                  <a:pt x="1582307" y="2165157"/>
                  <a:pt x="1698476" y="2219236"/>
                  <a:pt x="1812643" y="2279324"/>
                </a:cubicBezTo>
                <a:cubicBezTo>
                  <a:pt x="1912789" y="2331400"/>
                  <a:pt x="2018944" y="2389484"/>
                  <a:pt x="2121093" y="2447569"/>
                </a:cubicBezTo>
                <a:cubicBezTo>
                  <a:pt x="2163154" y="2471604"/>
                  <a:pt x="2207218" y="2499645"/>
                  <a:pt x="2251283" y="2527686"/>
                </a:cubicBezTo>
                <a:cubicBezTo>
                  <a:pt x="2297350" y="2557730"/>
                  <a:pt x="2349426" y="2591779"/>
                  <a:pt x="2397496" y="2623826"/>
                </a:cubicBezTo>
                <a:cubicBezTo>
                  <a:pt x="2425537" y="2643855"/>
                  <a:pt x="2457583" y="2669893"/>
                  <a:pt x="2491633" y="2693928"/>
                </a:cubicBezTo>
                <a:cubicBezTo>
                  <a:pt x="2812100" y="2938285"/>
                  <a:pt x="2956310" y="3252743"/>
                  <a:pt x="3010389" y="3531149"/>
                </a:cubicBezTo>
                <a:cubicBezTo>
                  <a:pt x="3014395" y="3557187"/>
                  <a:pt x="3020404" y="3585228"/>
                  <a:pt x="3024410" y="3611266"/>
                </a:cubicBezTo>
                <a:cubicBezTo>
                  <a:pt x="3028416" y="3627289"/>
                  <a:pt x="3048445" y="3783517"/>
                  <a:pt x="3048445" y="3831587"/>
                </a:cubicBezTo>
                <a:lnTo>
                  <a:pt x="3048445" y="3957771"/>
                </a:lnTo>
                <a:cubicBezTo>
                  <a:pt x="3040433" y="4081952"/>
                  <a:pt x="3024410" y="4218151"/>
                  <a:pt x="2974337" y="4340329"/>
                </a:cubicBezTo>
                <a:cubicBezTo>
                  <a:pt x="2948299" y="4404423"/>
                  <a:pt x="2910243" y="4470519"/>
                  <a:pt x="2878197" y="4534612"/>
                </a:cubicBezTo>
                <a:cubicBezTo>
                  <a:pt x="2858167" y="4572668"/>
                  <a:pt x="2838138" y="4614729"/>
                  <a:pt x="2810097" y="4654788"/>
                </a:cubicBezTo>
                <a:cubicBezTo>
                  <a:pt x="2796077" y="4674817"/>
                  <a:pt x="2774045" y="4696849"/>
                  <a:pt x="2756018" y="4718881"/>
                </a:cubicBezTo>
                <a:cubicBezTo>
                  <a:pt x="2531691" y="4969246"/>
                  <a:pt x="2283329" y="5075401"/>
                  <a:pt x="2048988" y="5115459"/>
                </a:cubicBezTo>
                <a:cubicBezTo>
                  <a:pt x="2006926" y="5121468"/>
                  <a:pt x="1926809" y="5131483"/>
                  <a:pt x="1920801" y="5131483"/>
                </a:cubicBezTo>
                <a:lnTo>
                  <a:pt x="1734529" y="5131483"/>
                </a:lnTo>
                <a:cubicBezTo>
                  <a:pt x="1664427" y="5125474"/>
                  <a:pt x="1596328" y="5117462"/>
                  <a:pt x="1530231" y="5101439"/>
                </a:cubicBezTo>
                <a:cubicBezTo>
                  <a:pt x="1430085" y="5079407"/>
                  <a:pt x="1325933" y="5045357"/>
                  <a:pt x="1225787" y="4997287"/>
                </a:cubicBezTo>
                <a:cubicBezTo>
                  <a:pt x="1121635" y="4947214"/>
                  <a:pt x="1007469" y="4879115"/>
                  <a:pt x="905320" y="4782975"/>
                </a:cubicBezTo>
                <a:cubicBezTo>
                  <a:pt x="779136" y="4668808"/>
                  <a:pt x="701022" y="4536615"/>
                  <a:pt x="652952" y="4416440"/>
                </a:cubicBezTo>
                <a:cubicBezTo>
                  <a:pt x="644940" y="4394408"/>
                  <a:pt x="636929" y="4370373"/>
                  <a:pt x="628917" y="4348341"/>
                </a:cubicBezTo>
                <a:cubicBezTo>
                  <a:pt x="618902" y="4312288"/>
                  <a:pt x="608888" y="4276236"/>
                  <a:pt x="600876" y="4240183"/>
                </a:cubicBezTo>
                <a:cubicBezTo>
                  <a:pt x="588859" y="4174087"/>
                  <a:pt x="576841" y="4091967"/>
                  <a:pt x="576841" y="4023868"/>
                </a:cubicBezTo>
                <a:cubicBezTo>
                  <a:pt x="576841" y="3915710"/>
                  <a:pt x="626914" y="3781514"/>
                  <a:pt x="755101" y="3683371"/>
                </a:cubicBezTo>
                <a:lnTo>
                  <a:pt x="755101" y="3739453"/>
                </a:lnTo>
                <a:cubicBezTo>
                  <a:pt x="753098" y="3757479"/>
                  <a:pt x="749092" y="3783517"/>
                  <a:pt x="749092" y="3789526"/>
                </a:cubicBezTo>
                <a:lnTo>
                  <a:pt x="749092" y="3901689"/>
                </a:lnTo>
                <a:cubicBezTo>
                  <a:pt x="799165" y="4456498"/>
                  <a:pt x="1267849" y="4736907"/>
                  <a:pt x="1676444" y="4736907"/>
                </a:cubicBezTo>
                <a:cubicBezTo>
                  <a:pt x="1748549" y="4736907"/>
                  <a:pt x="1794617" y="4730899"/>
                  <a:pt x="1876736" y="4714875"/>
                </a:cubicBezTo>
                <a:cubicBezTo>
                  <a:pt x="2040976" y="4678823"/>
                  <a:pt x="2213227" y="4622741"/>
                  <a:pt x="2371458" y="4440475"/>
                </a:cubicBezTo>
                <a:cubicBezTo>
                  <a:pt x="2509659" y="4282244"/>
                  <a:pt x="2561735" y="4111996"/>
                  <a:pt x="2569747" y="3949759"/>
                </a:cubicBezTo>
                <a:lnTo>
                  <a:pt x="2569747" y="3851616"/>
                </a:lnTo>
                <a:cubicBezTo>
                  <a:pt x="2559732" y="3573210"/>
                  <a:pt x="2421531" y="3168620"/>
                  <a:pt x="2050990" y="3002378"/>
                </a:cubicBezTo>
                <a:cubicBezTo>
                  <a:pt x="1906780" y="2938285"/>
                  <a:pt x="1762570" y="2870185"/>
                  <a:pt x="1620363" y="2806092"/>
                </a:cubicBezTo>
                <a:cubicBezTo>
                  <a:pt x="1550260" y="2774045"/>
                  <a:pt x="1480158" y="2739995"/>
                  <a:pt x="1410056" y="2707949"/>
                </a:cubicBezTo>
                <a:cubicBezTo>
                  <a:pt x="1259837" y="2635844"/>
                  <a:pt x="1101606" y="2561736"/>
                  <a:pt x="949384" y="2423534"/>
                </a:cubicBezTo>
                <a:cubicBezTo>
                  <a:pt x="805174" y="2293344"/>
                  <a:pt x="723054" y="2153140"/>
                  <a:pt x="668975" y="2018944"/>
                </a:cubicBezTo>
                <a:cubicBezTo>
                  <a:pt x="640935" y="1948842"/>
                  <a:pt x="606885" y="1816649"/>
                  <a:pt x="606885" y="1738535"/>
                </a:cubicBezTo>
                <a:lnTo>
                  <a:pt x="606885" y="1622366"/>
                </a:lnTo>
                <a:cubicBezTo>
                  <a:pt x="610891" y="1554266"/>
                  <a:pt x="618902" y="1482161"/>
                  <a:pt x="630920" y="1414062"/>
                </a:cubicBezTo>
                <a:cubicBezTo>
                  <a:pt x="642937" y="1359983"/>
                  <a:pt x="652952" y="1301898"/>
                  <a:pt x="668975" y="1247820"/>
                </a:cubicBezTo>
                <a:cubicBezTo>
                  <a:pt x="678990" y="1211767"/>
                  <a:pt x="693010" y="1175714"/>
                  <a:pt x="705028" y="1141665"/>
                </a:cubicBezTo>
                <a:cubicBezTo>
                  <a:pt x="715043" y="1113624"/>
                  <a:pt x="731066" y="1081577"/>
                  <a:pt x="743083" y="1055539"/>
                </a:cubicBezTo>
                <a:cubicBezTo>
                  <a:pt x="753098" y="1033507"/>
                  <a:pt x="767119" y="1011475"/>
                  <a:pt x="779136" y="989443"/>
                </a:cubicBezTo>
                <a:cubicBezTo>
                  <a:pt x="883288" y="791154"/>
                  <a:pt x="1121635" y="626914"/>
                  <a:pt x="1293887" y="518756"/>
                </a:cubicBezTo>
                <a:cubicBezTo>
                  <a:pt x="1309910" y="534780"/>
                  <a:pt x="1331942" y="548800"/>
                  <a:pt x="1349968" y="548800"/>
                </a:cubicBezTo>
                <a:cubicBezTo>
                  <a:pt x="1374003" y="548800"/>
                  <a:pt x="1396036" y="530774"/>
                  <a:pt x="1416065" y="508742"/>
                </a:cubicBezTo>
                <a:cubicBezTo>
                  <a:pt x="1480158" y="530774"/>
                  <a:pt x="1556269" y="574838"/>
                  <a:pt x="1622365" y="644940"/>
                </a:cubicBezTo>
                <a:close/>
                <a:moveTo>
                  <a:pt x="967411" y="472689"/>
                </a:moveTo>
                <a:lnTo>
                  <a:pt x="1273857" y="496724"/>
                </a:lnTo>
                <a:cubicBezTo>
                  <a:pt x="1085583" y="578844"/>
                  <a:pt x="835218" y="795159"/>
                  <a:pt x="731066" y="999457"/>
                </a:cubicBezTo>
                <a:cubicBezTo>
                  <a:pt x="723054" y="1015481"/>
                  <a:pt x="709034" y="1037513"/>
                  <a:pt x="701022" y="1055539"/>
                </a:cubicBezTo>
                <a:cubicBezTo>
                  <a:pt x="687002" y="1085583"/>
                  <a:pt x="670978" y="1119633"/>
                  <a:pt x="658961" y="1151679"/>
                </a:cubicBezTo>
                <a:cubicBezTo>
                  <a:pt x="644940" y="1189735"/>
                  <a:pt x="630920" y="1231796"/>
                  <a:pt x="618902" y="1271855"/>
                </a:cubicBezTo>
                <a:cubicBezTo>
                  <a:pt x="604882" y="1317922"/>
                  <a:pt x="594867" y="1367995"/>
                  <a:pt x="586856" y="1416065"/>
                </a:cubicBezTo>
                <a:cubicBezTo>
                  <a:pt x="586856" y="1420071"/>
                  <a:pt x="566826" y="1560275"/>
                  <a:pt x="566826" y="1588316"/>
                </a:cubicBezTo>
                <a:lnTo>
                  <a:pt x="566826" y="1710494"/>
                </a:lnTo>
                <a:cubicBezTo>
                  <a:pt x="570832" y="1760567"/>
                  <a:pt x="574838" y="1810640"/>
                  <a:pt x="584853" y="1858710"/>
                </a:cubicBezTo>
                <a:cubicBezTo>
                  <a:pt x="592864" y="1900772"/>
                  <a:pt x="604882" y="1942833"/>
                  <a:pt x="618902" y="1984894"/>
                </a:cubicBezTo>
                <a:cubicBezTo>
                  <a:pt x="638932" y="2042979"/>
                  <a:pt x="672981" y="2077029"/>
                  <a:pt x="672981" y="2133111"/>
                </a:cubicBezTo>
                <a:cubicBezTo>
                  <a:pt x="672981" y="2219236"/>
                  <a:pt x="564824" y="2287335"/>
                  <a:pt x="564824" y="2375464"/>
                </a:cubicBezTo>
                <a:cubicBezTo>
                  <a:pt x="564824" y="2399499"/>
                  <a:pt x="568829" y="2419528"/>
                  <a:pt x="584853" y="2443563"/>
                </a:cubicBezTo>
                <a:cubicBezTo>
                  <a:pt x="538786" y="2413519"/>
                  <a:pt x="530774" y="2357438"/>
                  <a:pt x="530774" y="2321385"/>
                </a:cubicBezTo>
                <a:lnTo>
                  <a:pt x="548800" y="2125099"/>
                </a:lnTo>
                <a:lnTo>
                  <a:pt x="548800" y="2079032"/>
                </a:lnTo>
                <a:cubicBezTo>
                  <a:pt x="544794" y="2063008"/>
                  <a:pt x="542791" y="2034967"/>
                  <a:pt x="518756" y="2034967"/>
                </a:cubicBezTo>
                <a:cubicBezTo>
                  <a:pt x="492718" y="2034967"/>
                  <a:pt x="444648" y="2089046"/>
                  <a:pt x="428625" y="2113081"/>
                </a:cubicBezTo>
                <a:cubicBezTo>
                  <a:pt x="416607" y="2127102"/>
                  <a:pt x="406593" y="2145128"/>
                  <a:pt x="400584" y="2161151"/>
                </a:cubicBezTo>
                <a:cubicBezTo>
                  <a:pt x="390569" y="2183184"/>
                  <a:pt x="382558" y="2211224"/>
                  <a:pt x="378552" y="2237262"/>
                </a:cubicBezTo>
                <a:cubicBezTo>
                  <a:pt x="374546" y="2259295"/>
                  <a:pt x="378552" y="2305362"/>
                  <a:pt x="378552" y="2311370"/>
                </a:cubicBezTo>
                <a:cubicBezTo>
                  <a:pt x="378552" y="2315376"/>
                  <a:pt x="378552" y="2329397"/>
                  <a:pt x="376549" y="2339411"/>
                </a:cubicBezTo>
                <a:cubicBezTo>
                  <a:pt x="364532" y="2327394"/>
                  <a:pt x="336491" y="2259295"/>
                  <a:pt x="336491" y="2235259"/>
                </a:cubicBezTo>
                <a:lnTo>
                  <a:pt x="336491" y="2193198"/>
                </a:lnTo>
                <a:cubicBezTo>
                  <a:pt x="340496" y="2159148"/>
                  <a:pt x="354517" y="2115084"/>
                  <a:pt x="372543" y="2083037"/>
                </a:cubicBezTo>
                <a:cubicBezTo>
                  <a:pt x="374546" y="2079032"/>
                  <a:pt x="454663" y="1924807"/>
                  <a:pt x="454663" y="1896766"/>
                </a:cubicBezTo>
                <a:cubicBezTo>
                  <a:pt x="454663" y="1890757"/>
                  <a:pt x="444648" y="1864719"/>
                  <a:pt x="438640" y="1848696"/>
                </a:cubicBezTo>
                <a:cubicBezTo>
                  <a:pt x="426622" y="1852702"/>
                  <a:pt x="408596" y="1850699"/>
                  <a:pt x="398581" y="1858710"/>
                </a:cubicBezTo>
                <a:cubicBezTo>
                  <a:pt x="302441" y="1928813"/>
                  <a:pt x="268391" y="2018944"/>
                  <a:pt x="240350" y="2101064"/>
                </a:cubicBezTo>
                <a:cubicBezTo>
                  <a:pt x="240350" y="2103067"/>
                  <a:pt x="238348" y="2111078"/>
                  <a:pt x="234342" y="2113081"/>
                </a:cubicBezTo>
                <a:cubicBezTo>
                  <a:pt x="222324" y="2091049"/>
                  <a:pt x="230336" y="2111078"/>
                  <a:pt x="226330" y="2042979"/>
                </a:cubicBezTo>
                <a:cubicBezTo>
                  <a:pt x="230336" y="1914792"/>
                  <a:pt x="344502" y="1782599"/>
                  <a:pt x="432631" y="1654412"/>
                </a:cubicBezTo>
                <a:cubicBezTo>
                  <a:pt x="426622" y="1652410"/>
                  <a:pt x="420613" y="1652410"/>
                  <a:pt x="414605" y="1652410"/>
                </a:cubicBezTo>
                <a:cubicBezTo>
                  <a:pt x="328479" y="1652410"/>
                  <a:pt x="276403" y="1738535"/>
                  <a:pt x="198289" y="1830669"/>
                </a:cubicBezTo>
                <a:cubicBezTo>
                  <a:pt x="196286" y="1828667"/>
                  <a:pt x="192280" y="1826664"/>
                  <a:pt x="188275" y="1824661"/>
                </a:cubicBezTo>
                <a:cubicBezTo>
                  <a:pt x="216315" y="1774588"/>
                  <a:pt x="242353" y="1722512"/>
                  <a:pt x="276403" y="1674442"/>
                </a:cubicBezTo>
                <a:cubicBezTo>
                  <a:pt x="308450" y="1628374"/>
                  <a:pt x="348508" y="1584310"/>
                  <a:pt x="384561" y="1536240"/>
                </a:cubicBezTo>
                <a:lnTo>
                  <a:pt x="384561" y="1534237"/>
                </a:lnTo>
                <a:cubicBezTo>
                  <a:pt x="366534" y="1540246"/>
                  <a:pt x="346505" y="1548258"/>
                  <a:pt x="328479" y="1554266"/>
                </a:cubicBezTo>
                <a:cubicBezTo>
                  <a:pt x="194283" y="1604339"/>
                  <a:pt x="112164" y="1766576"/>
                  <a:pt x="84123" y="1872731"/>
                </a:cubicBezTo>
                <a:cubicBezTo>
                  <a:pt x="100146" y="1798623"/>
                  <a:pt x="118172" y="1720509"/>
                  <a:pt x="154225" y="1646401"/>
                </a:cubicBezTo>
                <a:cubicBezTo>
                  <a:pt x="192280" y="1566284"/>
                  <a:pt x="272397" y="1484164"/>
                  <a:pt x="352514" y="1434091"/>
                </a:cubicBezTo>
                <a:cubicBezTo>
                  <a:pt x="368537" y="1424077"/>
                  <a:pt x="386564" y="1406050"/>
                  <a:pt x="400584" y="1390027"/>
                </a:cubicBezTo>
                <a:cubicBezTo>
                  <a:pt x="412602" y="1376006"/>
                  <a:pt x="426622" y="1335948"/>
                  <a:pt x="426622" y="1321928"/>
                </a:cubicBezTo>
                <a:cubicBezTo>
                  <a:pt x="426622" y="1303901"/>
                  <a:pt x="414605" y="1285875"/>
                  <a:pt x="394575" y="1285875"/>
                </a:cubicBezTo>
                <a:cubicBezTo>
                  <a:pt x="378552" y="1285875"/>
                  <a:pt x="296432" y="1317922"/>
                  <a:pt x="296432" y="1317922"/>
                </a:cubicBezTo>
                <a:cubicBezTo>
                  <a:pt x="280409" y="1323931"/>
                  <a:pt x="262383" y="1333945"/>
                  <a:pt x="248362" y="1343960"/>
                </a:cubicBezTo>
                <a:cubicBezTo>
                  <a:pt x="216315" y="1363989"/>
                  <a:pt x="186272" y="1390027"/>
                  <a:pt x="156228" y="1416065"/>
                </a:cubicBezTo>
                <a:cubicBezTo>
                  <a:pt x="174254" y="1376006"/>
                  <a:pt x="206301" y="1333945"/>
                  <a:pt x="242353" y="1297893"/>
                </a:cubicBezTo>
                <a:cubicBezTo>
                  <a:pt x="310453" y="1231796"/>
                  <a:pt x="378552" y="1193741"/>
                  <a:pt x="446651" y="1145671"/>
                </a:cubicBezTo>
                <a:cubicBezTo>
                  <a:pt x="464678" y="1133653"/>
                  <a:pt x="492718" y="1115627"/>
                  <a:pt x="492718" y="1097601"/>
                </a:cubicBezTo>
                <a:cubicBezTo>
                  <a:pt x="492718" y="1071563"/>
                  <a:pt x="428625" y="1071563"/>
                  <a:pt x="424619" y="1071563"/>
                </a:cubicBezTo>
                <a:cubicBezTo>
                  <a:pt x="374546" y="1071563"/>
                  <a:pt x="208304" y="1151679"/>
                  <a:pt x="188275" y="1161694"/>
                </a:cubicBezTo>
                <a:cubicBezTo>
                  <a:pt x="234342" y="1069560"/>
                  <a:pt x="330482" y="1037513"/>
                  <a:pt x="398581" y="1011475"/>
                </a:cubicBezTo>
                <a:cubicBezTo>
                  <a:pt x="464678" y="985437"/>
                  <a:pt x="532777" y="969414"/>
                  <a:pt x="596870" y="929355"/>
                </a:cubicBezTo>
                <a:cubicBezTo>
                  <a:pt x="608888" y="921343"/>
                  <a:pt x="614897" y="905320"/>
                  <a:pt x="624911" y="891300"/>
                </a:cubicBezTo>
                <a:cubicBezTo>
                  <a:pt x="598873" y="869268"/>
                  <a:pt x="594867" y="863259"/>
                  <a:pt x="572835" y="863259"/>
                </a:cubicBezTo>
                <a:cubicBezTo>
                  <a:pt x="566826" y="863259"/>
                  <a:pt x="458669" y="873273"/>
                  <a:pt x="404590" y="881285"/>
                </a:cubicBezTo>
                <a:cubicBezTo>
                  <a:pt x="394575" y="881285"/>
                  <a:pt x="386564" y="887294"/>
                  <a:pt x="378552" y="891300"/>
                </a:cubicBezTo>
                <a:cubicBezTo>
                  <a:pt x="374546" y="887294"/>
                  <a:pt x="372543" y="883288"/>
                  <a:pt x="368537" y="879282"/>
                </a:cubicBezTo>
                <a:cubicBezTo>
                  <a:pt x="392572" y="859253"/>
                  <a:pt x="414605" y="833215"/>
                  <a:pt x="440642" y="825203"/>
                </a:cubicBezTo>
                <a:cubicBezTo>
                  <a:pt x="484707" y="809180"/>
                  <a:pt x="540789" y="805174"/>
                  <a:pt x="586856" y="797162"/>
                </a:cubicBezTo>
                <a:cubicBezTo>
                  <a:pt x="616899" y="791154"/>
                  <a:pt x="650949" y="787148"/>
                  <a:pt x="682996" y="783142"/>
                </a:cubicBezTo>
                <a:cubicBezTo>
                  <a:pt x="684999" y="783142"/>
                  <a:pt x="771124" y="779136"/>
                  <a:pt x="771124" y="737075"/>
                </a:cubicBezTo>
                <a:cubicBezTo>
                  <a:pt x="771124" y="687002"/>
                  <a:pt x="668975" y="674984"/>
                  <a:pt x="656958" y="674984"/>
                </a:cubicBezTo>
                <a:cubicBezTo>
                  <a:pt x="626914" y="674984"/>
                  <a:pt x="598873" y="684999"/>
                  <a:pt x="558815" y="697016"/>
                </a:cubicBezTo>
                <a:cubicBezTo>
                  <a:pt x="558815" y="695013"/>
                  <a:pt x="556812" y="691008"/>
                  <a:pt x="554809" y="687002"/>
                </a:cubicBezTo>
                <a:cubicBezTo>
                  <a:pt x="640935" y="644940"/>
                  <a:pt x="664970" y="628917"/>
                  <a:pt x="741081" y="628917"/>
                </a:cubicBezTo>
                <a:lnTo>
                  <a:pt x="831212" y="632923"/>
                </a:lnTo>
                <a:cubicBezTo>
                  <a:pt x="831212" y="632923"/>
                  <a:pt x="833215" y="632923"/>
                  <a:pt x="833215" y="628917"/>
                </a:cubicBezTo>
                <a:cubicBezTo>
                  <a:pt x="833215" y="618902"/>
                  <a:pt x="807177" y="596870"/>
                  <a:pt x="799165" y="592865"/>
                </a:cubicBezTo>
                <a:cubicBezTo>
                  <a:pt x="781139" y="584853"/>
                  <a:pt x="759107" y="578844"/>
                  <a:pt x="741081" y="578844"/>
                </a:cubicBezTo>
                <a:cubicBezTo>
                  <a:pt x="680993" y="572835"/>
                  <a:pt x="662967" y="576841"/>
                  <a:pt x="644940" y="574838"/>
                </a:cubicBezTo>
                <a:cubicBezTo>
                  <a:pt x="693010" y="540789"/>
                  <a:pt x="709034" y="546797"/>
                  <a:pt x="747089" y="546797"/>
                </a:cubicBezTo>
                <a:cubicBezTo>
                  <a:pt x="809180" y="546797"/>
                  <a:pt x="867265" y="554809"/>
                  <a:pt x="929355" y="564824"/>
                </a:cubicBezTo>
                <a:cubicBezTo>
                  <a:pt x="931358" y="562821"/>
                  <a:pt x="931358" y="564824"/>
                  <a:pt x="931358" y="558815"/>
                </a:cubicBezTo>
                <a:cubicBezTo>
                  <a:pt x="931358" y="554809"/>
                  <a:pt x="923346" y="538786"/>
                  <a:pt x="915335" y="532777"/>
                </a:cubicBezTo>
                <a:cubicBezTo>
                  <a:pt x="891300" y="506739"/>
                  <a:pt x="855247" y="506739"/>
                  <a:pt x="831212" y="502733"/>
                </a:cubicBezTo>
                <a:cubicBezTo>
                  <a:pt x="807177" y="498727"/>
                  <a:pt x="781139" y="496724"/>
                  <a:pt x="757104" y="494721"/>
                </a:cubicBezTo>
                <a:cubicBezTo>
                  <a:pt x="805174" y="474692"/>
                  <a:pt x="859253" y="470686"/>
                  <a:pt x="911329" y="470686"/>
                </a:cubicBezTo>
                <a:cubicBezTo>
                  <a:pt x="915335" y="470686"/>
                  <a:pt x="929355" y="470686"/>
                  <a:pt x="967411" y="472689"/>
                </a:cubicBezTo>
                <a:close/>
                <a:moveTo>
                  <a:pt x="504736" y="94137"/>
                </a:moveTo>
                <a:cubicBezTo>
                  <a:pt x="574838" y="182266"/>
                  <a:pt x="668975" y="252368"/>
                  <a:pt x="751095" y="280409"/>
                </a:cubicBezTo>
                <a:cubicBezTo>
                  <a:pt x="793156" y="294429"/>
                  <a:pt x="843229" y="304444"/>
                  <a:pt x="885291" y="310453"/>
                </a:cubicBezTo>
                <a:lnTo>
                  <a:pt x="1081577" y="308450"/>
                </a:lnTo>
                <a:lnTo>
                  <a:pt x="1460129" y="282412"/>
                </a:lnTo>
                <a:lnTo>
                  <a:pt x="1592322" y="282412"/>
                </a:lnTo>
                <a:cubicBezTo>
                  <a:pt x="1754558" y="300438"/>
                  <a:pt x="1940830" y="298435"/>
                  <a:pt x="2075025" y="508742"/>
                </a:cubicBezTo>
                <a:cubicBezTo>
                  <a:pt x="2044982" y="522762"/>
                  <a:pt x="2006926" y="532777"/>
                  <a:pt x="1974879" y="532777"/>
                </a:cubicBezTo>
                <a:cubicBezTo>
                  <a:pt x="1896766" y="532777"/>
                  <a:pt x="1824660" y="482704"/>
                  <a:pt x="1742541" y="406593"/>
                </a:cubicBezTo>
                <a:cubicBezTo>
                  <a:pt x="1742541" y="406593"/>
                  <a:pt x="1740538" y="404590"/>
                  <a:pt x="1740538" y="410599"/>
                </a:cubicBezTo>
                <a:cubicBezTo>
                  <a:pt x="1740538" y="434634"/>
                  <a:pt x="1808637" y="500730"/>
                  <a:pt x="1812643" y="502733"/>
                </a:cubicBezTo>
                <a:cubicBezTo>
                  <a:pt x="1830669" y="518756"/>
                  <a:pt x="1850698" y="530774"/>
                  <a:pt x="1872731" y="538786"/>
                </a:cubicBezTo>
                <a:cubicBezTo>
                  <a:pt x="1898768" y="550803"/>
                  <a:pt x="1928812" y="558815"/>
                  <a:pt x="1956853" y="558815"/>
                </a:cubicBezTo>
                <a:lnTo>
                  <a:pt x="2143125" y="534780"/>
                </a:lnTo>
                <a:cubicBezTo>
                  <a:pt x="2127101" y="474692"/>
                  <a:pt x="2048988" y="416607"/>
                  <a:pt x="1998915" y="380555"/>
                </a:cubicBezTo>
                <a:cubicBezTo>
                  <a:pt x="2008929" y="380555"/>
                  <a:pt x="2026955" y="378552"/>
                  <a:pt x="2030961" y="378552"/>
                </a:cubicBezTo>
                <a:cubicBezTo>
                  <a:pt x="2059002" y="378552"/>
                  <a:pt x="2211224" y="408596"/>
                  <a:pt x="2217233" y="410599"/>
                </a:cubicBezTo>
                <a:cubicBezTo>
                  <a:pt x="2305361" y="430628"/>
                  <a:pt x="2405507" y="442645"/>
                  <a:pt x="2495639" y="470686"/>
                </a:cubicBezTo>
                <a:cubicBezTo>
                  <a:pt x="2517671" y="478698"/>
                  <a:pt x="2551721" y="498727"/>
                  <a:pt x="2573753" y="524765"/>
                </a:cubicBezTo>
                <a:cubicBezTo>
                  <a:pt x="2587773" y="538786"/>
                  <a:pt x="2593782" y="562821"/>
                  <a:pt x="2597788" y="582850"/>
                </a:cubicBezTo>
                <a:cubicBezTo>
                  <a:pt x="2601794" y="610891"/>
                  <a:pt x="2639849" y="654955"/>
                  <a:pt x="2671896" y="658961"/>
                </a:cubicBezTo>
                <a:cubicBezTo>
                  <a:pt x="2695931" y="662967"/>
                  <a:pt x="2721969" y="662967"/>
                  <a:pt x="2746004" y="666973"/>
                </a:cubicBezTo>
                <a:cubicBezTo>
                  <a:pt x="2756018" y="666973"/>
                  <a:pt x="2766033" y="676987"/>
                  <a:pt x="2780053" y="680993"/>
                </a:cubicBezTo>
                <a:cubicBezTo>
                  <a:pt x="2796077" y="687002"/>
                  <a:pt x="2814103" y="689005"/>
                  <a:pt x="2832129" y="689005"/>
                </a:cubicBezTo>
                <a:cubicBezTo>
                  <a:pt x="2836135" y="689005"/>
                  <a:pt x="2950302" y="676987"/>
                  <a:pt x="2954308" y="676987"/>
                </a:cubicBezTo>
                <a:cubicBezTo>
                  <a:pt x="3020404" y="676987"/>
                  <a:pt x="3002378" y="697016"/>
                  <a:pt x="3046442" y="697016"/>
                </a:cubicBezTo>
                <a:cubicBezTo>
                  <a:pt x="3078489" y="697016"/>
                  <a:pt x="3092509" y="674984"/>
                  <a:pt x="3126559" y="640935"/>
                </a:cubicBezTo>
                <a:cubicBezTo>
                  <a:pt x="3132567" y="650949"/>
                  <a:pt x="3138576" y="674984"/>
                  <a:pt x="3138576" y="689005"/>
                </a:cubicBezTo>
                <a:cubicBezTo>
                  <a:pt x="3138576" y="731066"/>
                  <a:pt x="3108532" y="755101"/>
                  <a:pt x="3108532" y="761110"/>
                </a:cubicBezTo>
                <a:cubicBezTo>
                  <a:pt x="3108532" y="765116"/>
                  <a:pt x="3162611" y="813186"/>
                  <a:pt x="3162611" y="859253"/>
                </a:cubicBezTo>
                <a:cubicBezTo>
                  <a:pt x="3162611" y="881285"/>
                  <a:pt x="3152597" y="891300"/>
                  <a:pt x="3122553" y="919341"/>
                </a:cubicBezTo>
                <a:cubicBezTo>
                  <a:pt x="3116544" y="923346"/>
                  <a:pt x="3114541" y="931358"/>
                  <a:pt x="3112538" y="937367"/>
                </a:cubicBezTo>
                <a:cubicBezTo>
                  <a:pt x="3106529" y="953390"/>
                  <a:pt x="3100521" y="975422"/>
                  <a:pt x="3094512" y="995452"/>
                </a:cubicBezTo>
                <a:cubicBezTo>
                  <a:pt x="3082494" y="1031504"/>
                  <a:pt x="3070477" y="1073565"/>
                  <a:pt x="3032421" y="1113624"/>
                </a:cubicBezTo>
                <a:lnTo>
                  <a:pt x="3054454" y="971417"/>
                </a:lnTo>
                <a:cubicBezTo>
                  <a:pt x="3052451" y="945379"/>
                  <a:pt x="3042436" y="939370"/>
                  <a:pt x="3024410" y="939370"/>
                </a:cubicBezTo>
                <a:cubicBezTo>
                  <a:pt x="2970331" y="939370"/>
                  <a:pt x="2922261" y="977425"/>
                  <a:pt x="2910243" y="1043522"/>
                </a:cubicBezTo>
                <a:cubicBezTo>
                  <a:pt x="2910243" y="1047527"/>
                  <a:pt x="2906237" y="1057542"/>
                  <a:pt x="2902232" y="1063551"/>
                </a:cubicBezTo>
                <a:cubicBezTo>
                  <a:pt x="2878197" y="1105612"/>
                  <a:pt x="2866179" y="1151679"/>
                  <a:pt x="2822115" y="1183726"/>
                </a:cubicBezTo>
                <a:cubicBezTo>
                  <a:pt x="2816106" y="1185729"/>
                  <a:pt x="2810097" y="1195744"/>
                  <a:pt x="2806091" y="1195744"/>
                </a:cubicBezTo>
                <a:cubicBezTo>
                  <a:pt x="2800083" y="1195744"/>
                  <a:pt x="2800083" y="1191738"/>
                  <a:pt x="2796077" y="1189735"/>
                </a:cubicBezTo>
                <a:cubicBezTo>
                  <a:pt x="2804089" y="1151679"/>
                  <a:pt x="2822115" y="1103609"/>
                  <a:pt x="2822115" y="1067557"/>
                </a:cubicBezTo>
                <a:lnTo>
                  <a:pt x="2822115" y="979428"/>
                </a:lnTo>
                <a:cubicBezTo>
                  <a:pt x="2822115" y="979428"/>
                  <a:pt x="2822115" y="977425"/>
                  <a:pt x="2818109" y="977425"/>
                </a:cubicBezTo>
                <a:cubicBezTo>
                  <a:pt x="2812100" y="977425"/>
                  <a:pt x="2790068" y="981431"/>
                  <a:pt x="2784059" y="981431"/>
                </a:cubicBezTo>
                <a:cubicBezTo>
                  <a:pt x="2762027" y="981431"/>
                  <a:pt x="2733986" y="975422"/>
                  <a:pt x="2715960" y="959399"/>
                </a:cubicBezTo>
                <a:cubicBezTo>
                  <a:pt x="2701940" y="949384"/>
                  <a:pt x="2691925" y="933361"/>
                  <a:pt x="2681910" y="921343"/>
                </a:cubicBezTo>
                <a:cubicBezTo>
                  <a:pt x="2673899" y="915335"/>
                  <a:pt x="2663884" y="913332"/>
                  <a:pt x="2653870" y="911329"/>
                </a:cubicBezTo>
                <a:cubicBezTo>
                  <a:pt x="2641852" y="909326"/>
                  <a:pt x="2627832" y="911329"/>
                  <a:pt x="2617817" y="909326"/>
                </a:cubicBezTo>
                <a:cubicBezTo>
                  <a:pt x="2593782" y="907323"/>
                  <a:pt x="2573753" y="901314"/>
                  <a:pt x="2551721" y="901314"/>
                </a:cubicBezTo>
                <a:cubicBezTo>
                  <a:pt x="2473607" y="901314"/>
                  <a:pt x="2453577" y="949384"/>
                  <a:pt x="2389484" y="949384"/>
                </a:cubicBezTo>
                <a:cubicBezTo>
                  <a:pt x="2327394" y="949384"/>
                  <a:pt x="2275318" y="901314"/>
                  <a:pt x="2235259" y="901314"/>
                </a:cubicBezTo>
                <a:cubicBezTo>
                  <a:pt x="2219236" y="901314"/>
                  <a:pt x="2171166" y="907323"/>
                  <a:pt x="2171166" y="939370"/>
                </a:cubicBezTo>
                <a:cubicBezTo>
                  <a:pt x="2171166" y="965408"/>
                  <a:pt x="2325391" y="1229793"/>
                  <a:pt x="2367452" y="1279866"/>
                </a:cubicBezTo>
                <a:cubicBezTo>
                  <a:pt x="2403504" y="1319925"/>
                  <a:pt x="2455580" y="1355977"/>
                  <a:pt x="2499645" y="1394033"/>
                </a:cubicBezTo>
                <a:cubicBezTo>
                  <a:pt x="2547715" y="1367995"/>
                  <a:pt x="2575756" y="1309910"/>
                  <a:pt x="2583767" y="1265846"/>
                </a:cubicBezTo>
                <a:lnTo>
                  <a:pt x="2593782" y="1265846"/>
                </a:lnTo>
                <a:cubicBezTo>
                  <a:pt x="2603797" y="1281869"/>
                  <a:pt x="2601794" y="1309910"/>
                  <a:pt x="2603797" y="1329939"/>
                </a:cubicBezTo>
                <a:cubicBezTo>
                  <a:pt x="2605799" y="1337951"/>
                  <a:pt x="2605799" y="1345963"/>
                  <a:pt x="2605799" y="1353974"/>
                </a:cubicBezTo>
                <a:cubicBezTo>
                  <a:pt x="2607802" y="1359983"/>
                  <a:pt x="2599791" y="1420071"/>
                  <a:pt x="2631837" y="1420071"/>
                </a:cubicBezTo>
                <a:cubicBezTo>
                  <a:pt x="2665887" y="1420071"/>
                  <a:pt x="2699937" y="1359983"/>
                  <a:pt x="2719966" y="1337951"/>
                </a:cubicBezTo>
                <a:cubicBezTo>
                  <a:pt x="2735989" y="1372001"/>
                  <a:pt x="2750010" y="1418068"/>
                  <a:pt x="2750010" y="1454120"/>
                </a:cubicBezTo>
                <a:cubicBezTo>
                  <a:pt x="2750010" y="1476153"/>
                  <a:pt x="2741998" y="1524223"/>
                  <a:pt x="2719966" y="1536240"/>
                </a:cubicBezTo>
                <a:cubicBezTo>
                  <a:pt x="2711954" y="1540246"/>
                  <a:pt x="2701940" y="1540246"/>
                  <a:pt x="2695931" y="1544252"/>
                </a:cubicBezTo>
                <a:cubicBezTo>
                  <a:pt x="2651867" y="1564281"/>
                  <a:pt x="2655872" y="1606342"/>
                  <a:pt x="2641852" y="1640392"/>
                </a:cubicBezTo>
                <a:cubicBezTo>
                  <a:pt x="2635843" y="1656415"/>
                  <a:pt x="2603797" y="1684456"/>
                  <a:pt x="2583767" y="1684456"/>
                </a:cubicBezTo>
                <a:lnTo>
                  <a:pt x="2577759" y="1684456"/>
                </a:lnTo>
                <a:lnTo>
                  <a:pt x="2629834" y="1584310"/>
                </a:lnTo>
                <a:cubicBezTo>
                  <a:pt x="2625829" y="1580304"/>
                  <a:pt x="2619820" y="1578301"/>
                  <a:pt x="2615814" y="1576299"/>
                </a:cubicBezTo>
                <a:lnTo>
                  <a:pt x="2545712" y="1678447"/>
                </a:lnTo>
                <a:cubicBezTo>
                  <a:pt x="2543709" y="1678447"/>
                  <a:pt x="2539703" y="1676445"/>
                  <a:pt x="2535697" y="1674442"/>
                </a:cubicBezTo>
                <a:lnTo>
                  <a:pt x="2535697" y="1668433"/>
                </a:lnTo>
                <a:lnTo>
                  <a:pt x="2573753" y="1570290"/>
                </a:lnTo>
                <a:lnTo>
                  <a:pt x="2573753" y="1564281"/>
                </a:lnTo>
                <a:cubicBezTo>
                  <a:pt x="2559732" y="1564281"/>
                  <a:pt x="2543709" y="1562278"/>
                  <a:pt x="2529688" y="1562278"/>
                </a:cubicBezTo>
                <a:cubicBezTo>
                  <a:pt x="2441560" y="1562278"/>
                  <a:pt x="2389484" y="1448112"/>
                  <a:pt x="2367452" y="1404047"/>
                </a:cubicBezTo>
                <a:cubicBezTo>
                  <a:pt x="2361443" y="1390027"/>
                  <a:pt x="2351429" y="1374004"/>
                  <a:pt x="2337408" y="1367995"/>
                </a:cubicBezTo>
                <a:cubicBezTo>
                  <a:pt x="2207218" y="1303901"/>
                  <a:pt x="2040976" y="1207761"/>
                  <a:pt x="1912789" y="1207761"/>
                </a:cubicBezTo>
                <a:cubicBezTo>
                  <a:pt x="1850698" y="1207761"/>
                  <a:pt x="1778593" y="1225787"/>
                  <a:pt x="1718506" y="1267849"/>
                </a:cubicBezTo>
                <a:cubicBezTo>
                  <a:pt x="1694471" y="1253828"/>
                  <a:pt x="1670436" y="1163697"/>
                  <a:pt x="1670436" y="1135656"/>
                </a:cubicBezTo>
                <a:lnTo>
                  <a:pt x="1670436" y="1083580"/>
                </a:lnTo>
                <a:cubicBezTo>
                  <a:pt x="1670436" y="1059545"/>
                  <a:pt x="1704485" y="901314"/>
                  <a:pt x="1782599" y="901314"/>
                </a:cubicBezTo>
                <a:cubicBezTo>
                  <a:pt x="1800625" y="901314"/>
                  <a:pt x="1814646" y="907323"/>
                  <a:pt x="1834675" y="917338"/>
                </a:cubicBezTo>
                <a:cubicBezTo>
                  <a:pt x="1872731" y="939370"/>
                  <a:pt x="1924806" y="979428"/>
                  <a:pt x="1962862" y="1017484"/>
                </a:cubicBezTo>
                <a:cubicBezTo>
                  <a:pt x="1998915" y="1053536"/>
                  <a:pt x="2042979" y="1095598"/>
                  <a:pt x="2079031" y="1097601"/>
                </a:cubicBezTo>
                <a:lnTo>
                  <a:pt x="2087043" y="1095598"/>
                </a:lnTo>
                <a:cubicBezTo>
                  <a:pt x="1958856" y="959399"/>
                  <a:pt x="1920801" y="853244"/>
                  <a:pt x="1788608" y="853244"/>
                </a:cubicBezTo>
                <a:cubicBezTo>
                  <a:pt x="1720509" y="853244"/>
                  <a:pt x="1644398" y="877279"/>
                  <a:pt x="1568287" y="897308"/>
                </a:cubicBezTo>
                <a:lnTo>
                  <a:pt x="1568287" y="853244"/>
                </a:lnTo>
                <a:cubicBezTo>
                  <a:pt x="1570290" y="841227"/>
                  <a:pt x="1572292" y="825203"/>
                  <a:pt x="1576298" y="815189"/>
                </a:cubicBezTo>
                <a:cubicBezTo>
                  <a:pt x="1584310" y="789151"/>
                  <a:pt x="1594325" y="767119"/>
                  <a:pt x="1608345" y="743084"/>
                </a:cubicBezTo>
                <a:cubicBezTo>
                  <a:pt x="1618360" y="723054"/>
                  <a:pt x="1632380" y="705028"/>
                  <a:pt x="1654412" y="689005"/>
                </a:cubicBezTo>
                <a:cubicBezTo>
                  <a:pt x="1668433" y="676987"/>
                  <a:pt x="1706488" y="662967"/>
                  <a:pt x="1706488" y="640935"/>
                </a:cubicBezTo>
                <a:cubicBezTo>
                  <a:pt x="1706488" y="620905"/>
                  <a:pt x="1690465" y="606885"/>
                  <a:pt x="1670436" y="584853"/>
                </a:cubicBezTo>
                <a:cubicBezTo>
                  <a:pt x="1596328" y="504736"/>
                  <a:pt x="1510202" y="468683"/>
                  <a:pt x="1436094" y="454663"/>
                </a:cubicBezTo>
                <a:cubicBezTo>
                  <a:pt x="1412059" y="448654"/>
                  <a:pt x="1388024" y="448654"/>
                  <a:pt x="1363989" y="446651"/>
                </a:cubicBezTo>
                <a:lnTo>
                  <a:pt x="1125641" y="444648"/>
                </a:lnTo>
                <a:cubicBezTo>
                  <a:pt x="905320" y="426622"/>
                  <a:pt x="576841" y="380555"/>
                  <a:pt x="464678" y="66096"/>
                </a:cubicBezTo>
                <a:cubicBezTo>
                  <a:pt x="466680" y="64093"/>
                  <a:pt x="468683" y="60088"/>
                  <a:pt x="474692" y="60088"/>
                </a:cubicBezTo>
                <a:cubicBezTo>
                  <a:pt x="478698" y="60088"/>
                  <a:pt x="496724" y="82120"/>
                  <a:pt x="504736" y="94137"/>
                </a:cubicBezTo>
                <a:close/>
                <a:moveTo>
                  <a:pt x="1490173" y="88129"/>
                </a:moveTo>
                <a:cubicBezTo>
                  <a:pt x="1602336" y="134196"/>
                  <a:pt x="1718506" y="144210"/>
                  <a:pt x="1832672" y="164239"/>
                </a:cubicBezTo>
                <a:cubicBezTo>
                  <a:pt x="2014938" y="196286"/>
                  <a:pt x="2239265" y="246359"/>
                  <a:pt x="2335405" y="392572"/>
                </a:cubicBezTo>
                <a:cubicBezTo>
                  <a:pt x="2267306" y="374546"/>
                  <a:pt x="2193198" y="366534"/>
                  <a:pt x="2127101" y="338494"/>
                </a:cubicBezTo>
                <a:cubicBezTo>
                  <a:pt x="2077028" y="320467"/>
                  <a:pt x="2022950" y="262383"/>
                  <a:pt x="1972877" y="260380"/>
                </a:cubicBezTo>
                <a:lnTo>
                  <a:pt x="1952847" y="262383"/>
                </a:lnTo>
                <a:lnTo>
                  <a:pt x="2077028" y="352514"/>
                </a:lnTo>
                <a:cubicBezTo>
                  <a:pt x="2063008" y="356520"/>
                  <a:pt x="2038973" y="358523"/>
                  <a:pt x="2032964" y="358523"/>
                </a:cubicBezTo>
                <a:cubicBezTo>
                  <a:pt x="1986897" y="358523"/>
                  <a:pt x="1960859" y="334488"/>
                  <a:pt x="1910786" y="300438"/>
                </a:cubicBezTo>
                <a:cubicBezTo>
                  <a:pt x="1878739" y="280409"/>
                  <a:pt x="1844690" y="264386"/>
                  <a:pt x="1814646" y="252368"/>
                </a:cubicBezTo>
                <a:cubicBezTo>
                  <a:pt x="1710494" y="208304"/>
                  <a:pt x="1606342" y="206301"/>
                  <a:pt x="1502190" y="166242"/>
                </a:cubicBezTo>
                <a:cubicBezTo>
                  <a:pt x="1440100" y="144210"/>
                  <a:pt x="1345962" y="64093"/>
                  <a:pt x="1335948" y="0"/>
                </a:cubicBezTo>
                <a:cubicBezTo>
                  <a:pt x="1384018" y="38055"/>
                  <a:pt x="1438097" y="68099"/>
                  <a:pt x="1490173" y="88129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 w="2002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5470B628-0B81-4EFD-B102-4F6C1F4E2521}"/>
              </a:ext>
            </a:extLst>
          </p:cNvPr>
          <p:cNvGrpSpPr/>
          <p:nvPr/>
        </p:nvGrpSpPr>
        <p:grpSpPr>
          <a:xfrm>
            <a:off x="1060077" y="2070271"/>
            <a:ext cx="2984539" cy="816522"/>
            <a:chOff x="283598" y="1906534"/>
            <a:chExt cx="2984539" cy="816522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E9996CE6-FA1C-E8F1-E9F7-FF0367700338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5C5FFEA7-D48A-F6C4-A2C2-0AB1ED13DAEA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17F1B870-675E-8B9C-AA8E-21FA0CABD076}"/>
              </a:ext>
            </a:extLst>
          </p:cNvPr>
          <p:cNvGrpSpPr/>
          <p:nvPr/>
        </p:nvGrpSpPr>
        <p:grpSpPr>
          <a:xfrm>
            <a:off x="8022642" y="2354340"/>
            <a:ext cx="2966425" cy="816522"/>
            <a:chOff x="283598" y="1906534"/>
            <a:chExt cx="2966425" cy="816522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654753AC-D247-0D5E-5BB3-38F2E7B3CD4D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AC1F7683-2204-C22B-FC7C-948635D4DA5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67D7E185-461F-70AC-5B69-DA94D1E81FC8}"/>
              </a:ext>
            </a:extLst>
          </p:cNvPr>
          <p:cNvGrpSpPr/>
          <p:nvPr/>
        </p:nvGrpSpPr>
        <p:grpSpPr>
          <a:xfrm>
            <a:off x="1338182" y="4187235"/>
            <a:ext cx="2984539" cy="816522"/>
            <a:chOff x="283598" y="1906534"/>
            <a:chExt cx="2984539" cy="816522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F281148E-33FD-21BE-3943-E7BD3F27DE59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3035829E-1A47-6EFA-AB45-30C67DAA1C43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F1D65BCF-E0AB-B3E7-9F09-0771519E12A0}"/>
              </a:ext>
            </a:extLst>
          </p:cNvPr>
          <p:cNvGrpSpPr/>
          <p:nvPr/>
        </p:nvGrpSpPr>
        <p:grpSpPr>
          <a:xfrm>
            <a:off x="8167091" y="4536607"/>
            <a:ext cx="2966425" cy="816522"/>
            <a:chOff x="283598" y="1906534"/>
            <a:chExt cx="2966425" cy="816522"/>
          </a:xfrm>
        </p:grpSpPr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99866CD2-0021-E1B0-DDA8-7D978DA612E8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105BF46D-D841-5A15-CE8D-72A912A5CB7B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02974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5" name="折线柱形图" descr="D:\51PPT模板网\51pptmoban.com\图片.jpg">
            <a:extLst>
              <a:ext uri="{FF2B5EF4-FFF2-40B4-BE49-F238E27FC236}">
                <a16:creationId xmlns:a16="http://schemas.microsoft.com/office/drawing/2014/main" id="{73D3AA2F-5A4E-9B9B-09E9-504F07F7F2BE}"/>
              </a:ext>
            </a:extLst>
          </p:cNvPr>
          <p:cNvSpPr/>
          <p:nvPr/>
        </p:nvSpPr>
        <p:spPr bwMode="auto">
          <a:xfrm>
            <a:off x="3772535" y="2147570"/>
            <a:ext cx="548640" cy="548640"/>
          </a:xfrm>
          <a:custGeom>
            <a:avLst/>
            <a:gdLst>
              <a:gd name="T0" fmla="*/ 269770 w 11301413"/>
              <a:gd name="T1" fmla="*/ 1200927 h 11718926"/>
              <a:gd name="T2" fmla="*/ 408539 w 11301413"/>
              <a:gd name="T3" fmla="*/ 1208278 h 11718926"/>
              <a:gd name="T4" fmla="*/ 479976 w 11301413"/>
              <a:gd name="T5" fmla="*/ 1297067 h 11718926"/>
              <a:gd name="T6" fmla="*/ 479976 w 11301413"/>
              <a:gd name="T7" fmla="*/ 1710455 h 11718926"/>
              <a:gd name="T8" fmla="*/ 401049 w 11301413"/>
              <a:gd name="T9" fmla="*/ 1800397 h 11718926"/>
              <a:gd name="T10" fmla="*/ 138923 w 11301413"/>
              <a:gd name="T11" fmla="*/ 1800397 h 11718926"/>
              <a:gd name="T12" fmla="*/ 59997 w 11301413"/>
              <a:gd name="T13" fmla="*/ 1710455 h 11718926"/>
              <a:gd name="T14" fmla="*/ 59997 w 11301413"/>
              <a:gd name="T15" fmla="*/ 1297643 h 11718926"/>
              <a:gd name="T16" fmla="*/ 131434 w 11301413"/>
              <a:gd name="T17" fmla="*/ 1208278 h 11718926"/>
              <a:gd name="T18" fmla="*/ 269770 w 11301413"/>
              <a:gd name="T19" fmla="*/ 1200927 h 11718926"/>
              <a:gd name="T20" fmla="*/ 869740 w 11301413"/>
              <a:gd name="T21" fmla="*/ 1021179 h 11718926"/>
              <a:gd name="T22" fmla="*/ 1008508 w 11301413"/>
              <a:gd name="T23" fmla="*/ 1028529 h 11718926"/>
              <a:gd name="T24" fmla="*/ 1079945 w 11301413"/>
              <a:gd name="T25" fmla="*/ 1117879 h 11718926"/>
              <a:gd name="T26" fmla="*/ 1079945 w 11301413"/>
              <a:gd name="T27" fmla="*/ 1710471 h 11718926"/>
              <a:gd name="T28" fmla="*/ 1001019 w 11301413"/>
              <a:gd name="T29" fmla="*/ 1800397 h 11718926"/>
              <a:gd name="T30" fmla="*/ 738892 w 11301413"/>
              <a:gd name="T31" fmla="*/ 1800397 h 11718926"/>
              <a:gd name="T32" fmla="*/ 659966 w 11301413"/>
              <a:gd name="T33" fmla="*/ 1710471 h 11718926"/>
              <a:gd name="T34" fmla="*/ 659966 w 11301413"/>
              <a:gd name="T35" fmla="*/ 1117879 h 11718926"/>
              <a:gd name="T36" fmla="*/ 731403 w 11301413"/>
              <a:gd name="T37" fmla="*/ 1028529 h 11718926"/>
              <a:gd name="T38" fmla="*/ 869740 w 11301413"/>
              <a:gd name="T39" fmla="*/ 1021179 h 11718926"/>
              <a:gd name="T40" fmla="*/ 1469559 w 11301413"/>
              <a:gd name="T41" fmla="*/ 720707 h 11718926"/>
              <a:gd name="T42" fmla="*/ 1608510 w 11301413"/>
              <a:gd name="T43" fmla="*/ 728058 h 11718926"/>
              <a:gd name="T44" fmla="*/ 1679427 w 11301413"/>
              <a:gd name="T45" fmla="*/ 817996 h 11718926"/>
              <a:gd name="T46" fmla="*/ 1679427 w 11301413"/>
              <a:gd name="T47" fmla="*/ 1710459 h 11718926"/>
              <a:gd name="T48" fmla="*/ 1601015 w 11301413"/>
              <a:gd name="T49" fmla="*/ 1800397 h 11718926"/>
              <a:gd name="T50" fmla="*/ 1338104 w 11301413"/>
              <a:gd name="T51" fmla="*/ 1800397 h 11718926"/>
              <a:gd name="T52" fmla="*/ 1259692 w 11301413"/>
              <a:gd name="T53" fmla="*/ 1710459 h 11718926"/>
              <a:gd name="T54" fmla="*/ 1259692 w 11301413"/>
              <a:gd name="T55" fmla="*/ 817996 h 11718926"/>
              <a:gd name="T56" fmla="*/ 1330609 w 11301413"/>
              <a:gd name="T57" fmla="*/ 728058 h 11718926"/>
              <a:gd name="T58" fmla="*/ 1469559 w 11301413"/>
              <a:gd name="T59" fmla="*/ 720707 h 11718926"/>
              <a:gd name="T60" fmla="*/ 1527073 w 11301413"/>
              <a:gd name="T61" fmla="*/ 0 h 11718926"/>
              <a:gd name="T62" fmla="*/ 1736253 w 11301413"/>
              <a:gd name="T63" fmla="*/ 210420 h 11718926"/>
              <a:gd name="T64" fmla="*/ 1527073 w 11301413"/>
              <a:gd name="T65" fmla="*/ 420264 h 11718926"/>
              <a:gd name="T66" fmla="*/ 1462532 w 11301413"/>
              <a:gd name="T67" fmla="*/ 409311 h 11718926"/>
              <a:gd name="T68" fmla="*/ 970988 w 11301413"/>
              <a:gd name="T69" fmla="*/ 779997 h 11718926"/>
              <a:gd name="T70" fmla="*/ 810213 w 11301413"/>
              <a:gd name="T71" fmla="*/ 765008 h 11718926"/>
              <a:gd name="T72" fmla="*/ 595270 w 11301413"/>
              <a:gd name="T73" fmla="*/ 528645 h 11718926"/>
              <a:gd name="T74" fmla="*/ 415479 w 11301413"/>
              <a:gd name="T75" fmla="*/ 711970 h 11718926"/>
              <a:gd name="T76" fmla="*/ 418937 w 11301413"/>
              <a:gd name="T77" fmla="*/ 750019 h 11718926"/>
              <a:gd name="T78" fmla="*/ 209756 w 11301413"/>
              <a:gd name="T79" fmla="*/ 960439 h 11718926"/>
              <a:gd name="T80" fmla="*/ 0 w 11301413"/>
              <a:gd name="T81" fmla="*/ 750019 h 11718926"/>
              <a:gd name="T82" fmla="*/ 209756 w 11301413"/>
              <a:gd name="T83" fmla="*/ 540175 h 11718926"/>
              <a:gd name="T84" fmla="*/ 244332 w 11301413"/>
              <a:gd name="T85" fmla="*/ 543634 h 11718926"/>
              <a:gd name="T86" fmla="*/ 513442 w 11301413"/>
              <a:gd name="T87" fmla="*/ 276141 h 11718926"/>
              <a:gd name="T88" fmla="*/ 601033 w 11301413"/>
              <a:gd name="T89" fmla="*/ 240398 h 11718926"/>
              <a:gd name="T90" fmla="*/ 687471 w 11301413"/>
              <a:gd name="T91" fmla="*/ 279600 h 11718926"/>
              <a:gd name="T92" fmla="*/ 913939 w 11301413"/>
              <a:gd name="T93" fmla="*/ 522304 h 11718926"/>
              <a:gd name="T94" fmla="*/ 1317893 w 11301413"/>
              <a:gd name="T95" fmla="*/ 217338 h 11718926"/>
              <a:gd name="T96" fmla="*/ 1317316 w 11301413"/>
              <a:gd name="T97" fmla="*/ 210420 h 11718926"/>
              <a:gd name="T98" fmla="*/ 1527073 w 11301413"/>
              <a:gd name="T99" fmla="*/ 0 h 117189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301413" h="11718926">
                <a:moveTo>
                  <a:pt x="1755956" y="7816926"/>
                </a:moveTo>
                <a:cubicBezTo>
                  <a:pt x="2057354" y="7816926"/>
                  <a:pt x="2359221" y="7832876"/>
                  <a:pt x="2659213" y="7864774"/>
                </a:cubicBezTo>
                <a:cubicBezTo>
                  <a:pt x="2921705" y="7894796"/>
                  <a:pt x="3124200" y="8142484"/>
                  <a:pt x="3124200" y="8442710"/>
                </a:cubicBezTo>
                <a:cubicBezTo>
                  <a:pt x="3124200" y="8442710"/>
                  <a:pt x="3124200" y="8442710"/>
                  <a:pt x="3124200" y="11133486"/>
                </a:cubicBezTo>
                <a:cubicBezTo>
                  <a:pt x="3124200" y="11456228"/>
                  <a:pt x="2895456" y="11718926"/>
                  <a:pt x="2610464" y="11718926"/>
                </a:cubicBezTo>
                <a:cubicBezTo>
                  <a:pt x="2610464" y="11718926"/>
                  <a:pt x="2610464" y="11718926"/>
                  <a:pt x="904261" y="11718926"/>
                </a:cubicBezTo>
                <a:cubicBezTo>
                  <a:pt x="619269" y="11718926"/>
                  <a:pt x="390525" y="11456228"/>
                  <a:pt x="390525" y="11133486"/>
                </a:cubicBezTo>
                <a:cubicBezTo>
                  <a:pt x="390525" y="11133486"/>
                  <a:pt x="390525" y="11133486"/>
                  <a:pt x="390525" y="8446462"/>
                </a:cubicBezTo>
                <a:cubicBezTo>
                  <a:pt x="390525" y="8146236"/>
                  <a:pt x="593019" y="7894796"/>
                  <a:pt x="855512" y="7864774"/>
                </a:cubicBezTo>
                <a:cubicBezTo>
                  <a:pt x="1153629" y="7832876"/>
                  <a:pt x="1454558" y="7816926"/>
                  <a:pt x="1755956" y="7816926"/>
                </a:cubicBezTo>
                <a:close/>
                <a:moveTo>
                  <a:pt x="5661206" y="6646934"/>
                </a:moveTo>
                <a:cubicBezTo>
                  <a:pt x="5962604" y="6646934"/>
                  <a:pt x="6264471" y="6662880"/>
                  <a:pt x="6564463" y="6694774"/>
                </a:cubicBezTo>
                <a:cubicBezTo>
                  <a:pt x="6826955" y="6721040"/>
                  <a:pt x="7029450" y="6976188"/>
                  <a:pt x="7029450" y="7276360"/>
                </a:cubicBezTo>
                <a:cubicBezTo>
                  <a:pt x="7029450" y="7276360"/>
                  <a:pt x="7029450" y="7276360"/>
                  <a:pt x="7029450" y="11133588"/>
                </a:cubicBezTo>
                <a:cubicBezTo>
                  <a:pt x="7029450" y="11456274"/>
                  <a:pt x="6796957" y="11718926"/>
                  <a:pt x="6515714" y="11718926"/>
                </a:cubicBezTo>
                <a:cubicBezTo>
                  <a:pt x="6515714" y="11718926"/>
                  <a:pt x="6515714" y="11718926"/>
                  <a:pt x="4809511" y="11718926"/>
                </a:cubicBezTo>
                <a:cubicBezTo>
                  <a:pt x="4524519" y="11718926"/>
                  <a:pt x="4295775" y="11456274"/>
                  <a:pt x="4295775" y="11133588"/>
                </a:cubicBezTo>
                <a:cubicBezTo>
                  <a:pt x="4295775" y="11133588"/>
                  <a:pt x="4295775" y="11133588"/>
                  <a:pt x="4295775" y="7276360"/>
                </a:cubicBezTo>
                <a:cubicBezTo>
                  <a:pt x="4295775" y="6976188"/>
                  <a:pt x="4498269" y="6721040"/>
                  <a:pt x="4760762" y="6694774"/>
                </a:cubicBezTo>
                <a:cubicBezTo>
                  <a:pt x="5058879" y="6662880"/>
                  <a:pt x="5359808" y="6646934"/>
                  <a:pt x="5661206" y="6646934"/>
                </a:cubicBezTo>
                <a:close/>
                <a:moveTo>
                  <a:pt x="9565481" y="4691138"/>
                </a:moveTo>
                <a:cubicBezTo>
                  <a:pt x="9867587" y="4691138"/>
                  <a:pt x="10169692" y="4707086"/>
                  <a:pt x="10469922" y="4738984"/>
                </a:cubicBezTo>
                <a:cubicBezTo>
                  <a:pt x="10732623" y="4769004"/>
                  <a:pt x="10931525" y="5020432"/>
                  <a:pt x="10931525" y="5324398"/>
                </a:cubicBezTo>
                <a:cubicBezTo>
                  <a:pt x="10931525" y="5324398"/>
                  <a:pt x="10931525" y="5324398"/>
                  <a:pt x="10931525" y="11133512"/>
                </a:cubicBezTo>
                <a:cubicBezTo>
                  <a:pt x="10931525" y="11456240"/>
                  <a:pt x="10702600" y="11718926"/>
                  <a:pt x="10421135" y="11718926"/>
                </a:cubicBezTo>
                <a:cubicBezTo>
                  <a:pt x="10421135" y="11718926"/>
                  <a:pt x="10421135" y="11718926"/>
                  <a:pt x="8709827" y="11718926"/>
                </a:cubicBezTo>
                <a:cubicBezTo>
                  <a:pt x="8428362" y="11718926"/>
                  <a:pt x="8199437" y="11456240"/>
                  <a:pt x="8199437" y="11133512"/>
                </a:cubicBezTo>
                <a:cubicBezTo>
                  <a:pt x="8199437" y="11133512"/>
                  <a:pt x="8199437" y="11133512"/>
                  <a:pt x="8199437" y="5324398"/>
                </a:cubicBezTo>
                <a:cubicBezTo>
                  <a:pt x="8199437" y="5020432"/>
                  <a:pt x="8398339" y="4769004"/>
                  <a:pt x="8661040" y="4738984"/>
                </a:cubicBezTo>
                <a:cubicBezTo>
                  <a:pt x="8961270" y="4707086"/>
                  <a:pt x="9263375" y="4691138"/>
                  <a:pt x="9565481" y="4691138"/>
                </a:cubicBezTo>
                <a:close/>
                <a:moveTo>
                  <a:pt x="9939842" y="0"/>
                </a:moveTo>
                <a:cubicBezTo>
                  <a:pt x="10693770" y="0"/>
                  <a:pt x="11301413" y="611648"/>
                  <a:pt x="11301413" y="1369642"/>
                </a:cubicBezTo>
                <a:cubicBezTo>
                  <a:pt x="11301413" y="2123884"/>
                  <a:pt x="10693770" y="2735532"/>
                  <a:pt x="9939842" y="2735532"/>
                </a:cubicBezTo>
                <a:cubicBezTo>
                  <a:pt x="9789807" y="2735532"/>
                  <a:pt x="9651024" y="2705514"/>
                  <a:pt x="9519743" y="2664236"/>
                </a:cubicBezTo>
                <a:cubicBezTo>
                  <a:pt x="9519743" y="2664236"/>
                  <a:pt x="9519743" y="2664236"/>
                  <a:pt x="6320239" y="5077060"/>
                </a:cubicBezTo>
                <a:cubicBezTo>
                  <a:pt x="5997663" y="5320968"/>
                  <a:pt x="5543807" y="5275940"/>
                  <a:pt x="5273743" y="4979496"/>
                </a:cubicBezTo>
                <a:cubicBezTo>
                  <a:pt x="5273743" y="4979496"/>
                  <a:pt x="5273743" y="4979496"/>
                  <a:pt x="3874663" y="3440992"/>
                </a:cubicBezTo>
                <a:cubicBezTo>
                  <a:pt x="3874663" y="3440992"/>
                  <a:pt x="3874663" y="3440992"/>
                  <a:pt x="2704387" y="4634272"/>
                </a:cubicBezTo>
                <a:cubicBezTo>
                  <a:pt x="2719391" y="4716824"/>
                  <a:pt x="2726893" y="4799378"/>
                  <a:pt x="2726893" y="4881932"/>
                </a:cubicBezTo>
                <a:cubicBezTo>
                  <a:pt x="2726893" y="5639926"/>
                  <a:pt x="2119249" y="6251576"/>
                  <a:pt x="1365322" y="6251576"/>
                </a:cubicBezTo>
                <a:cubicBezTo>
                  <a:pt x="611394" y="6251576"/>
                  <a:pt x="0" y="5639926"/>
                  <a:pt x="0" y="4881932"/>
                </a:cubicBezTo>
                <a:cubicBezTo>
                  <a:pt x="0" y="4127690"/>
                  <a:pt x="611394" y="3516042"/>
                  <a:pt x="1365322" y="3516042"/>
                </a:cubicBezTo>
                <a:cubicBezTo>
                  <a:pt x="1440339" y="3516042"/>
                  <a:pt x="1515357" y="3527300"/>
                  <a:pt x="1590375" y="3538556"/>
                </a:cubicBezTo>
                <a:cubicBezTo>
                  <a:pt x="1590375" y="3538556"/>
                  <a:pt x="1590375" y="3538556"/>
                  <a:pt x="3342037" y="1797422"/>
                </a:cubicBezTo>
                <a:cubicBezTo>
                  <a:pt x="3492073" y="1647324"/>
                  <a:pt x="3702122" y="1557266"/>
                  <a:pt x="3912172" y="1564770"/>
                </a:cubicBezTo>
                <a:cubicBezTo>
                  <a:pt x="4125972" y="1572274"/>
                  <a:pt x="4328520" y="1662334"/>
                  <a:pt x="4474805" y="1819936"/>
                </a:cubicBezTo>
                <a:cubicBezTo>
                  <a:pt x="4474805" y="1819936"/>
                  <a:pt x="4474805" y="1819936"/>
                  <a:pt x="5948902" y="3399716"/>
                </a:cubicBezTo>
                <a:cubicBezTo>
                  <a:pt x="5948902" y="3399716"/>
                  <a:pt x="5948902" y="3399716"/>
                  <a:pt x="8578271" y="1414672"/>
                </a:cubicBezTo>
                <a:cubicBezTo>
                  <a:pt x="8578271" y="1399662"/>
                  <a:pt x="8574520" y="1384652"/>
                  <a:pt x="8574520" y="1369642"/>
                </a:cubicBezTo>
                <a:cubicBezTo>
                  <a:pt x="8574520" y="611648"/>
                  <a:pt x="9185915" y="0"/>
                  <a:pt x="9939842" y="0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 kern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四项箭头">
            <a:extLst>
              <a:ext uri="{FF2B5EF4-FFF2-40B4-BE49-F238E27FC236}">
                <a16:creationId xmlns:a16="http://schemas.microsoft.com/office/drawing/2014/main" id="{88C79113-ECAA-8C3B-0782-8E383D2C35CF}"/>
              </a:ext>
            </a:extLst>
          </p:cNvPr>
          <p:cNvSpPr/>
          <p:nvPr/>
        </p:nvSpPr>
        <p:spPr bwMode="auto">
          <a:xfrm>
            <a:off x="7870190" y="2147570"/>
            <a:ext cx="548640" cy="548640"/>
          </a:xfrm>
          <a:custGeom>
            <a:avLst/>
            <a:gdLst>
              <a:gd name="T0" fmla="*/ 1330672 w 2775"/>
              <a:gd name="T1" fmla="*/ 1049154 h 2774"/>
              <a:gd name="T2" fmla="*/ 1143171 w 2775"/>
              <a:gd name="T3" fmla="*/ 1055643 h 2774"/>
              <a:gd name="T4" fmla="*/ 1136034 w 2775"/>
              <a:gd name="T5" fmla="*/ 1065375 h 2774"/>
              <a:gd name="T6" fmla="*/ 1126951 w 2775"/>
              <a:gd name="T7" fmla="*/ 1077703 h 2774"/>
              <a:gd name="T8" fmla="*/ 1119166 w 2775"/>
              <a:gd name="T9" fmla="*/ 1086786 h 2774"/>
              <a:gd name="T10" fmla="*/ 1108785 w 2775"/>
              <a:gd name="T11" fmla="*/ 1098465 h 2774"/>
              <a:gd name="T12" fmla="*/ 1100351 w 2775"/>
              <a:gd name="T13" fmla="*/ 1106900 h 2774"/>
              <a:gd name="T14" fmla="*/ 1095160 w 2775"/>
              <a:gd name="T15" fmla="*/ 1112091 h 2774"/>
              <a:gd name="T16" fmla="*/ 1084780 w 2775"/>
              <a:gd name="T17" fmla="*/ 1121174 h 2774"/>
              <a:gd name="T18" fmla="*/ 1074399 w 2775"/>
              <a:gd name="T19" fmla="*/ 1128960 h 2774"/>
              <a:gd name="T20" fmla="*/ 1056882 w 2775"/>
              <a:gd name="T21" fmla="*/ 1138044 h 2774"/>
              <a:gd name="T22" fmla="*/ 1046501 w 2775"/>
              <a:gd name="T23" fmla="*/ 1144532 h 2774"/>
              <a:gd name="T24" fmla="*/ 1261251 w 2775"/>
              <a:gd name="T25" fmla="*/ 1339180 h 2774"/>
              <a:gd name="T26" fmla="*/ 757140 w 2775"/>
              <a:gd name="T27" fmla="*/ 1339180 h 2774"/>
              <a:gd name="T28" fmla="*/ 750003 w 2775"/>
              <a:gd name="T29" fmla="*/ 1143234 h 2774"/>
              <a:gd name="T30" fmla="*/ 739623 w 2775"/>
              <a:gd name="T31" fmla="*/ 1136746 h 2774"/>
              <a:gd name="T32" fmla="*/ 721456 w 2775"/>
              <a:gd name="T33" fmla="*/ 1127663 h 2774"/>
              <a:gd name="T34" fmla="*/ 711725 w 2775"/>
              <a:gd name="T35" fmla="*/ 1119877 h 2774"/>
              <a:gd name="T36" fmla="*/ 701344 w 2775"/>
              <a:gd name="T37" fmla="*/ 1110144 h 2774"/>
              <a:gd name="T38" fmla="*/ 691612 w 2775"/>
              <a:gd name="T39" fmla="*/ 1101061 h 2774"/>
              <a:gd name="T40" fmla="*/ 682529 w 2775"/>
              <a:gd name="T41" fmla="*/ 1090679 h 2774"/>
              <a:gd name="T42" fmla="*/ 673446 w 2775"/>
              <a:gd name="T43" fmla="*/ 1080298 h 2774"/>
              <a:gd name="T44" fmla="*/ 665012 w 2775"/>
              <a:gd name="T45" fmla="*/ 1069268 h 2774"/>
              <a:gd name="T46" fmla="*/ 657226 w 2775"/>
              <a:gd name="T47" fmla="*/ 1058238 h 2774"/>
              <a:gd name="T48" fmla="*/ 652036 w 2775"/>
              <a:gd name="T49" fmla="*/ 1049154 h 2774"/>
              <a:gd name="T50" fmla="*/ 0 w 2775"/>
              <a:gd name="T51" fmla="*/ 899924 h 2774"/>
              <a:gd name="T52" fmla="*/ 652036 w 2775"/>
              <a:gd name="T53" fmla="*/ 759128 h 2774"/>
              <a:gd name="T54" fmla="*/ 657226 w 2775"/>
              <a:gd name="T55" fmla="*/ 741610 h 2774"/>
              <a:gd name="T56" fmla="*/ 665012 w 2775"/>
              <a:gd name="T57" fmla="*/ 730580 h 2774"/>
              <a:gd name="T58" fmla="*/ 673446 w 2775"/>
              <a:gd name="T59" fmla="*/ 719550 h 2774"/>
              <a:gd name="T60" fmla="*/ 682529 w 2775"/>
              <a:gd name="T61" fmla="*/ 709169 h 2774"/>
              <a:gd name="T62" fmla="*/ 691612 w 2775"/>
              <a:gd name="T63" fmla="*/ 698787 h 2774"/>
              <a:gd name="T64" fmla="*/ 696802 w 2775"/>
              <a:gd name="T65" fmla="*/ 693597 h 2774"/>
              <a:gd name="T66" fmla="*/ 699397 w 2775"/>
              <a:gd name="T67" fmla="*/ 691650 h 2774"/>
              <a:gd name="T68" fmla="*/ 705237 w 2775"/>
              <a:gd name="T69" fmla="*/ 685811 h 2774"/>
              <a:gd name="T70" fmla="*/ 717564 w 2775"/>
              <a:gd name="T71" fmla="*/ 675430 h 2774"/>
              <a:gd name="T72" fmla="*/ 726647 w 2775"/>
              <a:gd name="T73" fmla="*/ 667644 h 2774"/>
              <a:gd name="T74" fmla="*/ 745462 w 2775"/>
              <a:gd name="T75" fmla="*/ 658560 h 2774"/>
              <a:gd name="T76" fmla="*/ 755194 w 2775"/>
              <a:gd name="T77" fmla="*/ 652072 h 2774"/>
              <a:gd name="T78" fmla="*/ 539795 w 2775"/>
              <a:gd name="T79" fmla="*/ 472347 h 2774"/>
              <a:gd name="T80" fmla="*/ 1043906 w 2775"/>
              <a:gd name="T81" fmla="*/ 472347 h 2774"/>
              <a:gd name="T82" fmla="*/ 1048447 w 2775"/>
              <a:gd name="T83" fmla="*/ 654018 h 2774"/>
              <a:gd name="T84" fmla="*/ 1061423 w 2775"/>
              <a:gd name="T85" fmla="*/ 663102 h 2774"/>
              <a:gd name="T86" fmla="*/ 1071155 w 2775"/>
              <a:gd name="T87" fmla="*/ 670239 h 2774"/>
              <a:gd name="T88" fmla="*/ 1089321 w 2775"/>
              <a:gd name="T89" fmla="*/ 679971 h 2774"/>
              <a:gd name="T90" fmla="*/ 1097756 w 2775"/>
              <a:gd name="T91" fmla="*/ 687757 h 2774"/>
              <a:gd name="T92" fmla="*/ 1108785 w 2775"/>
              <a:gd name="T93" fmla="*/ 698787 h 2774"/>
              <a:gd name="T94" fmla="*/ 1117219 w 2775"/>
              <a:gd name="T95" fmla="*/ 707871 h 2774"/>
              <a:gd name="T96" fmla="*/ 1126302 w 2775"/>
              <a:gd name="T97" fmla="*/ 718901 h 2774"/>
              <a:gd name="T98" fmla="*/ 1134088 w 2775"/>
              <a:gd name="T99" fmla="*/ 729282 h 2774"/>
              <a:gd name="T100" fmla="*/ 1142522 w 2775"/>
              <a:gd name="T101" fmla="*/ 740961 h 2774"/>
              <a:gd name="T102" fmla="*/ 1148361 w 2775"/>
              <a:gd name="T103" fmla="*/ 759128 h 2774"/>
              <a:gd name="T104" fmla="*/ 1800397 w 2775"/>
              <a:gd name="T105" fmla="*/ 899924 h 2774"/>
              <a:gd name="T106" fmla="*/ 1000437 w 2775"/>
              <a:gd name="T107" fmla="*/ 1000492 h 2774"/>
              <a:gd name="T108" fmla="*/ 799311 w 2775"/>
              <a:gd name="T109" fmla="*/ 798058 h 277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5" h="2774">
                <a:moveTo>
                  <a:pt x="2775" y="1387"/>
                </a:moveTo>
                <a:cubicBezTo>
                  <a:pt x="2051" y="1943"/>
                  <a:pt x="2051" y="1943"/>
                  <a:pt x="2051" y="1943"/>
                </a:cubicBezTo>
                <a:cubicBezTo>
                  <a:pt x="2051" y="1617"/>
                  <a:pt x="2051" y="1617"/>
                  <a:pt x="2051" y="1617"/>
                </a:cubicBezTo>
                <a:cubicBezTo>
                  <a:pt x="1767" y="1617"/>
                  <a:pt x="1767" y="1617"/>
                  <a:pt x="1767" y="1617"/>
                </a:cubicBezTo>
                <a:cubicBezTo>
                  <a:pt x="1767" y="1619"/>
                  <a:pt x="1766" y="1620"/>
                  <a:pt x="1765" y="1621"/>
                </a:cubicBezTo>
                <a:cubicBezTo>
                  <a:pt x="1764" y="1623"/>
                  <a:pt x="1763" y="1625"/>
                  <a:pt x="1762" y="1627"/>
                </a:cubicBezTo>
                <a:cubicBezTo>
                  <a:pt x="1760" y="1628"/>
                  <a:pt x="1759" y="1630"/>
                  <a:pt x="1758" y="1632"/>
                </a:cubicBezTo>
                <a:cubicBezTo>
                  <a:pt x="1757" y="1634"/>
                  <a:pt x="1756" y="1635"/>
                  <a:pt x="1754" y="1637"/>
                </a:cubicBezTo>
                <a:cubicBezTo>
                  <a:pt x="1753" y="1639"/>
                  <a:pt x="1752" y="1641"/>
                  <a:pt x="1751" y="1642"/>
                </a:cubicBezTo>
                <a:cubicBezTo>
                  <a:pt x="1749" y="1645"/>
                  <a:pt x="1747" y="1648"/>
                  <a:pt x="1744" y="1651"/>
                </a:cubicBezTo>
                <a:cubicBezTo>
                  <a:pt x="1743" y="1653"/>
                  <a:pt x="1742" y="1654"/>
                  <a:pt x="1741" y="1656"/>
                </a:cubicBezTo>
                <a:cubicBezTo>
                  <a:pt x="1740" y="1657"/>
                  <a:pt x="1738" y="1659"/>
                  <a:pt x="1737" y="1661"/>
                </a:cubicBezTo>
                <a:cubicBezTo>
                  <a:pt x="1736" y="1663"/>
                  <a:pt x="1734" y="1664"/>
                  <a:pt x="1733" y="1666"/>
                </a:cubicBezTo>
                <a:cubicBezTo>
                  <a:pt x="1732" y="1668"/>
                  <a:pt x="1730" y="1669"/>
                  <a:pt x="1729" y="1671"/>
                </a:cubicBezTo>
                <a:cubicBezTo>
                  <a:pt x="1728" y="1672"/>
                  <a:pt x="1726" y="1674"/>
                  <a:pt x="1725" y="1675"/>
                </a:cubicBezTo>
                <a:cubicBezTo>
                  <a:pt x="1723" y="1677"/>
                  <a:pt x="1721" y="1680"/>
                  <a:pt x="1720" y="1682"/>
                </a:cubicBezTo>
                <a:cubicBezTo>
                  <a:pt x="1718" y="1684"/>
                  <a:pt x="1716" y="1685"/>
                  <a:pt x="1714" y="1687"/>
                </a:cubicBezTo>
                <a:cubicBezTo>
                  <a:pt x="1713" y="1689"/>
                  <a:pt x="1711" y="1691"/>
                  <a:pt x="1709" y="1693"/>
                </a:cubicBezTo>
                <a:cubicBezTo>
                  <a:pt x="1708" y="1694"/>
                  <a:pt x="1706" y="1696"/>
                  <a:pt x="1705" y="1697"/>
                </a:cubicBezTo>
                <a:cubicBezTo>
                  <a:pt x="1703" y="1699"/>
                  <a:pt x="1702" y="1700"/>
                  <a:pt x="1700" y="1702"/>
                </a:cubicBezTo>
                <a:cubicBezTo>
                  <a:pt x="1699" y="1703"/>
                  <a:pt x="1697" y="1705"/>
                  <a:pt x="1696" y="1706"/>
                </a:cubicBezTo>
                <a:cubicBezTo>
                  <a:pt x="1696" y="1706"/>
                  <a:pt x="1696" y="1706"/>
                  <a:pt x="1696" y="1706"/>
                </a:cubicBezTo>
                <a:cubicBezTo>
                  <a:pt x="1695" y="1707"/>
                  <a:pt x="1694" y="1708"/>
                  <a:pt x="1694" y="1708"/>
                </a:cubicBezTo>
                <a:cubicBezTo>
                  <a:pt x="1692" y="1710"/>
                  <a:pt x="1690" y="1712"/>
                  <a:pt x="1688" y="1714"/>
                </a:cubicBezTo>
                <a:cubicBezTo>
                  <a:pt x="1686" y="1715"/>
                  <a:pt x="1684" y="1717"/>
                  <a:pt x="1682" y="1719"/>
                </a:cubicBezTo>
                <a:cubicBezTo>
                  <a:pt x="1680" y="1721"/>
                  <a:pt x="1678" y="1722"/>
                  <a:pt x="1676" y="1724"/>
                </a:cubicBezTo>
                <a:cubicBezTo>
                  <a:pt x="1675" y="1726"/>
                  <a:pt x="1673" y="1727"/>
                  <a:pt x="1672" y="1728"/>
                </a:cubicBezTo>
                <a:cubicBezTo>
                  <a:pt x="1670" y="1729"/>
                  <a:pt x="1668" y="1731"/>
                  <a:pt x="1667" y="1732"/>
                </a:cubicBezTo>
                <a:cubicBezTo>
                  <a:pt x="1665" y="1733"/>
                  <a:pt x="1663" y="1735"/>
                  <a:pt x="1662" y="1736"/>
                </a:cubicBezTo>
                <a:cubicBezTo>
                  <a:pt x="1660" y="1737"/>
                  <a:pt x="1658" y="1739"/>
                  <a:pt x="1656" y="1740"/>
                </a:cubicBezTo>
                <a:cubicBezTo>
                  <a:pt x="1655" y="1741"/>
                  <a:pt x="1644" y="1743"/>
                  <a:pt x="1643" y="1744"/>
                </a:cubicBezTo>
                <a:cubicBezTo>
                  <a:pt x="1640" y="1746"/>
                  <a:pt x="1637" y="1748"/>
                  <a:pt x="1634" y="1750"/>
                </a:cubicBezTo>
                <a:cubicBezTo>
                  <a:pt x="1632" y="1751"/>
                  <a:pt x="1630" y="1752"/>
                  <a:pt x="1629" y="1754"/>
                </a:cubicBezTo>
                <a:cubicBezTo>
                  <a:pt x="1627" y="1755"/>
                  <a:pt x="1625" y="1756"/>
                  <a:pt x="1623" y="1757"/>
                </a:cubicBezTo>
                <a:cubicBezTo>
                  <a:pt x="1622" y="1758"/>
                  <a:pt x="1620" y="1760"/>
                  <a:pt x="1618" y="1761"/>
                </a:cubicBezTo>
                <a:cubicBezTo>
                  <a:pt x="1616" y="1762"/>
                  <a:pt x="1614" y="1763"/>
                  <a:pt x="1613" y="1764"/>
                </a:cubicBezTo>
                <a:cubicBezTo>
                  <a:pt x="1611" y="1765"/>
                  <a:pt x="1610" y="1766"/>
                  <a:pt x="1609" y="1767"/>
                </a:cubicBezTo>
                <a:cubicBezTo>
                  <a:pt x="1609" y="2064"/>
                  <a:pt x="1609" y="2064"/>
                  <a:pt x="1609" y="2064"/>
                </a:cubicBezTo>
                <a:cubicBezTo>
                  <a:pt x="1944" y="2064"/>
                  <a:pt x="1944" y="2064"/>
                  <a:pt x="1944" y="2064"/>
                </a:cubicBezTo>
                <a:cubicBezTo>
                  <a:pt x="1388" y="2774"/>
                  <a:pt x="1388" y="2774"/>
                  <a:pt x="1388" y="2774"/>
                </a:cubicBezTo>
                <a:cubicBezTo>
                  <a:pt x="832" y="2064"/>
                  <a:pt x="832" y="2064"/>
                  <a:pt x="832" y="2064"/>
                </a:cubicBezTo>
                <a:cubicBezTo>
                  <a:pt x="1167" y="2064"/>
                  <a:pt x="1167" y="2064"/>
                  <a:pt x="1167" y="2064"/>
                </a:cubicBezTo>
                <a:cubicBezTo>
                  <a:pt x="1167" y="1769"/>
                  <a:pt x="1167" y="1769"/>
                  <a:pt x="1167" y="1769"/>
                </a:cubicBezTo>
                <a:cubicBezTo>
                  <a:pt x="1166" y="1769"/>
                  <a:pt x="1166" y="1769"/>
                  <a:pt x="1165" y="1768"/>
                </a:cubicBezTo>
                <a:cubicBezTo>
                  <a:pt x="1162" y="1766"/>
                  <a:pt x="1159" y="1764"/>
                  <a:pt x="1156" y="1762"/>
                </a:cubicBezTo>
                <a:cubicBezTo>
                  <a:pt x="1154" y="1762"/>
                  <a:pt x="1153" y="1761"/>
                  <a:pt x="1152" y="1760"/>
                </a:cubicBezTo>
                <a:cubicBezTo>
                  <a:pt x="1149" y="1758"/>
                  <a:pt x="1147" y="1757"/>
                  <a:pt x="1144" y="1755"/>
                </a:cubicBezTo>
                <a:cubicBezTo>
                  <a:pt x="1143" y="1754"/>
                  <a:pt x="1142" y="1753"/>
                  <a:pt x="1140" y="1752"/>
                </a:cubicBezTo>
                <a:cubicBezTo>
                  <a:pt x="1138" y="1751"/>
                  <a:pt x="1136" y="1749"/>
                  <a:pt x="1134" y="1748"/>
                </a:cubicBezTo>
                <a:cubicBezTo>
                  <a:pt x="1133" y="1747"/>
                  <a:pt x="1131" y="1745"/>
                  <a:pt x="1130" y="1744"/>
                </a:cubicBezTo>
                <a:cubicBezTo>
                  <a:pt x="1127" y="1742"/>
                  <a:pt x="1115" y="1740"/>
                  <a:pt x="1112" y="1738"/>
                </a:cubicBezTo>
                <a:cubicBezTo>
                  <a:pt x="1111" y="1737"/>
                  <a:pt x="1110" y="1736"/>
                  <a:pt x="1109" y="1735"/>
                </a:cubicBezTo>
                <a:cubicBezTo>
                  <a:pt x="1106" y="1733"/>
                  <a:pt x="1104" y="1731"/>
                  <a:pt x="1101" y="1729"/>
                </a:cubicBezTo>
                <a:cubicBezTo>
                  <a:pt x="1100" y="1728"/>
                  <a:pt x="1099" y="1727"/>
                  <a:pt x="1097" y="1726"/>
                </a:cubicBezTo>
                <a:cubicBezTo>
                  <a:pt x="1095" y="1724"/>
                  <a:pt x="1093" y="1723"/>
                  <a:pt x="1091" y="1721"/>
                </a:cubicBezTo>
                <a:cubicBezTo>
                  <a:pt x="1090" y="1720"/>
                  <a:pt x="1089" y="1719"/>
                  <a:pt x="1088" y="1718"/>
                </a:cubicBezTo>
                <a:cubicBezTo>
                  <a:pt x="1085" y="1715"/>
                  <a:pt x="1083" y="1713"/>
                  <a:pt x="1081" y="1711"/>
                </a:cubicBezTo>
                <a:cubicBezTo>
                  <a:pt x="1080" y="1710"/>
                  <a:pt x="1078" y="1709"/>
                  <a:pt x="1077" y="1708"/>
                </a:cubicBezTo>
                <a:cubicBezTo>
                  <a:pt x="1075" y="1706"/>
                  <a:pt x="1072" y="1703"/>
                  <a:pt x="1070" y="1701"/>
                </a:cubicBezTo>
                <a:cubicBezTo>
                  <a:pt x="1069" y="1699"/>
                  <a:pt x="1068" y="1698"/>
                  <a:pt x="1066" y="1697"/>
                </a:cubicBezTo>
                <a:cubicBezTo>
                  <a:pt x="1065" y="1695"/>
                  <a:pt x="1063" y="1693"/>
                  <a:pt x="1061" y="1691"/>
                </a:cubicBezTo>
                <a:cubicBezTo>
                  <a:pt x="1060" y="1690"/>
                  <a:pt x="1059" y="1689"/>
                  <a:pt x="1058" y="1688"/>
                </a:cubicBezTo>
                <a:cubicBezTo>
                  <a:pt x="1055" y="1686"/>
                  <a:pt x="1054" y="1683"/>
                  <a:pt x="1052" y="1681"/>
                </a:cubicBezTo>
                <a:cubicBezTo>
                  <a:pt x="1051" y="1680"/>
                  <a:pt x="1050" y="1679"/>
                  <a:pt x="1049" y="1678"/>
                </a:cubicBezTo>
                <a:cubicBezTo>
                  <a:pt x="1046" y="1675"/>
                  <a:pt x="1044" y="1672"/>
                  <a:pt x="1041" y="1669"/>
                </a:cubicBezTo>
                <a:cubicBezTo>
                  <a:pt x="1040" y="1668"/>
                  <a:pt x="1039" y="1666"/>
                  <a:pt x="1038" y="1665"/>
                </a:cubicBezTo>
                <a:cubicBezTo>
                  <a:pt x="1037" y="1663"/>
                  <a:pt x="1035" y="1661"/>
                  <a:pt x="1033" y="1659"/>
                </a:cubicBezTo>
                <a:cubicBezTo>
                  <a:pt x="1032" y="1658"/>
                  <a:pt x="1031" y="1656"/>
                  <a:pt x="1030" y="1655"/>
                </a:cubicBezTo>
                <a:cubicBezTo>
                  <a:pt x="1029" y="1653"/>
                  <a:pt x="1027" y="1651"/>
                  <a:pt x="1025" y="1648"/>
                </a:cubicBezTo>
                <a:cubicBezTo>
                  <a:pt x="1024" y="1647"/>
                  <a:pt x="1024" y="1646"/>
                  <a:pt x="1023" y="1645"/>
                </a:cubicBezTo>
                <a:cubicBezTo>
                  <a:pt x="1020" y="1642"/>
                  <a:pt x="1018" y="1638"/>
                  <a:pt x="1016" y="1635"/>
                </a:cubicBezTo>
                <a:cubicBezTo>
                  <a:pt x="1015" y="1634"/>
                  <a:pt x="1014" y="1632"/>
                  <a:pt x="1013" y="1631"/>
                </a:cubicBezTo>
                <a:cubicBezTo>
                  <a:pt x="1012" y="1629"/>
                  <a:pt x="1010" y="1627"/>
                  <a:pt x="1009" y="1624"/>
                </a:cubicBezTo>
                <a:cubicBezTo>
                  <a:pt x="1008" y="1623"/>
                  <a:pt x="1007" y="1621"/>
                  <a:pt x="1006" y="1620"/>
                </a:cubicBezTo>
                <a:cubicBezTo>
                  <a:pt x="1006" y="1619"/>
                  <a:pt x="1005" y="1618"/>
                  <a:pt x="1005" y="1617"/>
                </a:cubicBezTo>
                <a:cubicBezTo>
                  <a:pt x="724" y="1617"/>
                  <a:pt x="724" y="1617"/>
                  <a:pt x="724" y="1617"/>
                </a:cubicBezTo>
                <a:cubicBezTo>
                  <a:pt x="724" y="1943"/>
                  <a:pt x="724" y="1943"/>
                  <a:pt x="724" y="1943"/>
                </a:cubicBezTo>
                <a:cubicBezTo>
                  <a:pt x="0" y="1387"/>
                  <a:pt x="0" y="1387"/>
                  <a:pt x="0" y="1387"/>
                </a:cubicBezTo>
                <a:cubicBezTo>
                  <a:pt x="724" y="831"/>
                  <a:pt x="724" y="831"/>
                  <a:pt x="724" y="831"/>
                </a:cubicBezTo>
                <a:cubicBezTo>
                  <a:pt x="724" y="1170"/>
                  <a:pt x="724" y="1170"/>
                  <a:pt x="724" y="1170"/>
                </a:cubicBezTo>
                <a:cubicBezTo>
                  <a:pt x="1005" y="1170"/>
                  <a:pt x="1005" y="1170"/>
                  <a:pt x="1005" y="1170"/>
                </a:cubicBezTo>
                <a:cubicBezTo>
                  <a:pt x="1005" y="1170"/>
                  <a:pt x="1006" y="1169"/>
                  <a:pt x="1006" y="1168"/>
                </a:cubicBezTo>
                <a:cubicBezTo>
                  <a:pt x="1007" y="1166"/>
                  <a:pt x="1008" y="1165"/>
                  <a:pt x="1009" y="1163"/>
                </a:cubicBezTo>
                <a:cubicBezTo>
                  <a:pt x="1010" y="1161"/>
                  <a:pt x="1012" y="1145"/>
                  <a:pt x="1013" y="1143"/>
                </a:cubicBezTo>
                <a:cubicBezTo>
                  <a:pt x="1014" y="1142"/>
                  <a:pt x="1015" y="1140"/>
                  <a:pt x="1016" y="1139"/>
                </a:cubicBezTo>
                <a:cubicBezTo>
                  <a:pt x="1018" y="1136"/>
                  <a:pt x="1020" y="1132"/>
                  <a:pt x="1023" y="1129"/>
                </a:cubicBezTo>
                <a:cubicBezTo>
                  <a:pt x="1024" y="1128"/>
                  <a:pt x="1024" y="1127"/>
                  <a:pt x="1025" y="1126"/>
                </a:cubicBezTo>
                <a:cubicBezTo>
                  <a:pt x="1027" y="1123"/>
                  <a:pt x="1029" y="1121"/>
                  <a:pt x="1030" y="1119"/>
                </a:cubicBezTo>
                <a:cubicBezTo>
                  <a:pt x="1031" y="1118"/>
                  <a:pt x="1032" y="1116"/>
                  <a:pt x="1033" y="1115"/>
                </a:cubicBezTo>
                <a:cubicBezTo>
                  <a:pt x="1035" y="1113"/>
                  <a:pt x="1037" y="1111"/>
                  <a:pt x="1038" y="1109"/>
                </a:cubicBezTo>
                <a:cubicBezTo>
                  <a:pt x="1039" y="1107"/>
                  <a:pt x="1040" y="1106"/>
                  <a:pt x="1041" y="1105"/>
                </a:cubicBezTo>
                <a:cubicBezTo>
                  <a:pt x="1044" y="1102"/>
                  <a:pt x="1046" y="1099"/>
                  <a:pt x="1049" y="1096"/>
                </a:cubicBezTo>
                <a:cubicBezTo>
                  <a:pt x="1050" y="1095"/>
                  <a:pt x="1051" y="1094"/>
                  <a:pt x="1052" y="1093"/>
                </a:cubicBezTo>
                <a:cubicBezTo>
                  <a:pt x="1054" y="1091"/>
                  <a:pt x="1055" y="1088"/>
                  <a:pt x="1058" y="1086"/>
                </a:cubicBezTo>
                <a:cubicBezTo>
                  <a:pt x="1059" y="1085"/>
                  <a:pt x="1060" y="1084"/>
                  <a:pt x="1061" y="1082"/>
                </a:cubicBezTo>
                <a:cubicBezTo>
                  <a:pt x="1063" y="1080"/>
                  <a:pt x="1065" y="1079"/>
                  <a:pt x="1066" y="1077"/>
                </a:cubicBezTo>
                <a:cubicBezTo>
                  <a:pt x="1068" y="1076"/>
                  <a:pt x="1069" y="1074"/>
                  <a:pt x="1070" y="1073"/>
                </a:cubicBezTo>
                <a:cubicBezTo>
                  <a:pt x="1071" y="1072"/>
                  <a:pt x="1072" y="1071"/>
                  <a:pt x="1074" y="1070"/>
                </a:cubicBezTo>
                <a:cubicBezTo>
                  <a:pt x="1074" y="1069"/>
                  <a:pt x="1074" y="1069"/>
                  <a:pt x="1074" y="1069"/>
                </a:cubicBezTo>
                <a:cubicBezTo>
                  <a:pt x="1075" y="1068"/>
                  <a:pt x="1075" y="1068"/>
                  <a:pt x="1076" y="1067"/>
                </a:cubicBezTo>
                <a:cubicBezTo>
                  <a:pt x="1077" y="1067"/>
                  <a:pt x="1077" y="1066"/>
                  <a:pt x="1077" y="1066"/>
                </a:cubicBezTo>
                <a:cubicBezTo>
                  <a:pt x="1077" y="1066"/>
                  <a:pt x="1078" y="1066"/>
                  <a:pt x="1078" y="1066"/>
                </a:cubicBezTo>
                <a:cubicBezTo>
                  <a:pt x="1078" y="1066"/>
                  <a:pt x="1078" y="1066"/>
                  <a:pt x="1078" y="1066"/>
                </a:cubicBezTo>
                <a:cubicBezTo>
                  <a:pt x="1079" y="1064"/>
                  <a:pt x="1081" y="1062"/>
                  <a:pt x="1083" y="1060"/>
                </a:cubicBezTo>
                <a:cubicBezTo>
                  <a:pt x="1085" y="1059"/>
                  <a:pt x="1086" y="1058"/>
                  <a:pt x="1087" y="1057"/>
                </a:cubicBezTo>
                <a:cubicBezTo>
                  <a:pt x="1089" y="1055"/>
                  <a:pt x="1091" y="1053"/>
                  <a:pt x="1094" y="1051"/>
                </a:cubicBezTo>
                <a:cubicBezTo>
                  <a:pt x="1095" y="1050"/>
                  <a:pt x="1096" y="1049"/>
                  <a:pt x="1096" y="1048"/>
                </a:cubicBezTo>
                <a:cubicBezTo>
                  <a:pt x="1099" y="1046"/>
                  <a:pt x="1102" y="1043"/>
                  <a:pt x="1106" y="1041"/>
                </a:cubicBezTo>
                <a:cubicBezTo>
                  <a:pt x="1107" y="1040"/>
                  <a:pt x="1108" y="1038"/>
                  <a:pt x="1109" y="1038"/>
                </a:cubicBezTo>
                <a:cubicBezTo>
                  <a:pt x="1111" y="1036"/>
                  <a:pt x="1114" y="1034"/>
                  <a:pt x="1116" y="1033"/>
                </a:cubicBezTo>
                <a:cubicBezTo>
                  <a:pt x="1117" y="1032"/>
                  <a:pt x="1118" y="1031"/>
                  <a:pt x="1120" y="1029"/>
                </a:cubicBezTo>
                <a:cubicBezTo>
                  <a:pt x="1122" y="1028"/>
                  <a:pt x="1124" y="1026"/>
                  <a:pt x="1127" y="1024"/>
                </a:cubicBezTo>
                <a:cubicBezTo>
                  <a:pt x="1128" y="1024"/>
                  <a:pt x="1129" y="1023"/>
                  <a:pt x="1130" y="1022"/>
                </a:cubicBezTo>
                <a:cubicBezTo>
                  <a:pt x="1133" y="1020"/>
                  <a:pt x="1146" y="1017"/>
                  <a:pt x="1149" y="1015"/>
                </a:cubicBezTo>
                <a:cubicBezTo>
                  <a:pt x="1150" y="1014"/>
                  <a:pt x="1152" y="1013"/>
                  <a:pt x="1153" y="1013"/>
                </a:cubicBezTo>
                <a:cubicBezTo>
                  <a:pt x="1155" y="1011"/>
                  <a:pt x="1157" y="1010"/>
                  <a:pt x="1160" y="1008"/>
                </a:cubicBezTo>
                <a:cubicBezTo>
                  <a:pt x="1161" y="1007"/>
                  <a:pt x="1163" y="1006"/>
                  <a:pt x="1164" y="1005"/>
                </a:cubicBezTo>
                <a:cubicBezTo>
                  <a:pt x="1165" y="1005"/>
                  <a:pt x="1166" y="1005"/>
                  <a:pt x="1167" y="1004"/>
                </a:cubicBezTo>
                <a:cubicBezTo>
                  <a:pt x="1167" y="728"/>
                  <a:pt x="1167" y="728"/>
                  <a:pt x="1167" y="728"/>
                </a:cubicBezTo>
                <a:cubicBezTo>
                  <a:pt x="832" y="728"/>
                  <a:pt x="832" y="728"/>
                  <a:pt x="832" y="728"/>
                </a:cubicBezTo>
                <a:cubicBezTo>
                  <a:pt x="1388" y="0"/>
                  <a:pt x="1388" y="0"/>
                  <a:pt x="1388" y="0"/>
                </a:cubicBezTo>
                <a:cubicBezTo>
                  <a:pt x="1944" y="728"/>
                  <a:pt x="1944" y="728"/>
                  <a:pt x="1944" y="728"/>
                </a:cubicBezTo>
                <a:cubicBezTo>
                  <a:pt x="1609" y="728"/>
                  <a:pt x="1609" y="728"/>
                  <a:pt x="1609" y="728"/>
                </a:cubicBezTo>
                <a:cubicBezTo>
                  <a:pt x="1609" y="1004"/>
                  <a:pt x="1609" y="1004"/>
                  <a:pt x="1609" y="1004"/>
                </a:cubicBezTo>
                <a:cubicBezTo>
                  <a:pt x="1610" y="1004"/>
                  <a:pt x="1611" y="1005"/>
                  <a:pt x="1611" y="1005"/>
                </a:cubicBezTo>
                <a:cubicBezTo>
                  <a:pt x="1613" y="1006"/>
                  <a:pt x="1614" y="1007"/>
                  <a:pt x="1616" y="1008"/>
                </a:cubicBezTo>
                <a:cubicBezTo>
                  <a:pt x="1618" y="1010"/>
                  <a:pt x="1620" y="1011"/>
                  <a:pt x="1623" y="1013"/>
                </a:cubicBezTo>
                <a:cubicBezTo>
                  <a:pt x="1624" y="1013"/>
                  <a:pt x="1625" y="1014"/>
                  <a:pt x="1627" y="1015"/>
                </a:cubicBezTo>
                <a:cubicBezTo>
                  <a:pt x="1630" y="1017"/>
                  <a:pt x="1633" y="1020"/>
                  <a:pt x="1636" y="1022"/>
                </a:cubicBezTo>
                <a:cubicBezTo>
                  <a:pt x="1637" y="1023"/>
                  <a:pt x="1639" y="1024"/>
                  <a:pt x="1640" y="1024"/>
                </a:cubicBezTo>
                <a:cubicBezTo>
                  <a:pt x="1642" y="1026"/>
                  <a:pt x="1644" y="1028"/>
                  <a:pt x="1647" y="1029"/>
                </a:cubicBezTo>
                <a:cubicBezTo>
                  <a:pt x="1648" y="1031"/>
                  <a:pt x="1649" y="1032"/>
                  <a:pt x="1651" y="1033"/>
                </a:cubicBezTo>
                <a:cubicBezTo>
                  <a:pt x="1653" y="1034"/>
                  <a:pt x="1655" y="1036"/>
                  <a:pt x="1657" y="1038"/>
                </a:cubicBezTo>
                <a:cubicBezTo>
                  <a:pt x="1658" y="1038"/>
                  <a:pt x="1659" y="1040"/>
                  <a:pt x="1661" y="1041"/>
                </a:cubicBezTo>
                <a:cubicBezTo>
                  <a:pt x="1664" y="1043"/>
                  <a:pt x="1676" y="1046"/>
                  <a:pt x="1679" y="1048"/>
                </a:cubicBezTo>
                <a:cubicBezTo>
                  <a:pt x="1680" y="1049"/>
                  <a:pt x="1681" y="1050"/>
                  <a:pt x="1682" y="1051"/>
                </a:cubicBezTo>
                <a:cubicBezTo>
                  <a:pt x="1684" y="1053"/>
                  <a:pt x="1686" y="1055"/>
                  <a:pt x="1688" y="1057"/>
                </a:cubicBezTo>
                <a:cubicBezTo>
                  <a:pt x="1690" y="1058"/>
                  <a:pt x="1691" y="1059"/>
                  <a:pt x="1692" y="1060"/>
                </a:cubicBezTo>
                <a:cubicBezTo>
                  <a:pt x="1694" y="1062"/>
                  <a:pt x="1696" y="1064"/>
                  <a:pt x="1698" y="1066"/>
                </a:cubicBezTo>
                <a:cubicBezTo>
                  <a:pt x="1699" y="1067"/>
                  <a:pt x="1700" y="1068"/>
                  <a:pt x="1701" y="1069"/>
                </a:cubicBezTo>
                <a:cubicBezTo>
                  <a:pt x="1704" y="1072"/>
                  <a:pt x="1706" y="1074"/>
                  <a:pt x="1709" y="1077"/>
                </a:cubicBezTo>
                <a:cubicBezTo>
                  <a:pt x="1710" y="1078"/>
                  <a:pt x="1711" y="1079"/>
                  <a:pt x="1712" y="1080"/>
                </a:cubicBezTo>
                <a:cubicBezTo>
                  <a:pt x="1714" y="1082"/>
                  <a:pt x="1716" y="1084"/>
                  <a:pt x="1718" y="1087"/>
                </a:cubicBezTo>
                <a:cubicBezTo>
                  <a:pt x="1720" y="1088"/>
                  <a:pt x="1721" y="1089"/>
                  <a:pt x="1722" y="1091"/>
                </a:cubicBezTo>
                <a:cubicBezTo>
                  <a:pt x="1724" y="1093"/>
                  <a:pt x="1725" y="1095"/>
                  <a:pt x="1727" y="1097"/>
                </a:cubicBezTo>
                <a:cubicBezTo>
                  <a:pt x="1728" y="1098"/>
                  <a:pt x="1729" y="1099"/>
                  <a:pt x="1730" y="1101"/>
                </a:cubicBezTo>
                <a:cubicBezTo>
                  <a:pt x="1732" y="1103"/>
                  <a:pt x="1734" y="1105"/>
                  <a:pt x="1736" y="1108"/>
                </a:cubicBezTo>
                <a:cubicBezTo>
                  <a:pt x="1737" y="1109"/>
                  <a:pt x="1738" y="1110"/>
                  <a:pt x="1739" y="1111"/>
                </a:cubicBezTo>
                <a:cubicBezTo>
                  <a:pt x="1741" y="1114"/>
                  <a:pt x="1743" y="1117"/>
                  <a:pt x="1745" y="1120"/>
                </a:cubicBezTo>
                <a:cubicBezTo>
                  <a:pt x="1746" y="1121"/>
                  <a:pt x="1747" y="1122"/>
                  <a:pt x="1748" y="1124"/>
                </a:cubicBezTo>
                <a:cubicBezTo>
                  <a:pt x="1750" y="1126"/>
                  <a:pt x="1751" y="1128"/>
                  <a:pt x="1753" y="1130"/>
                </a:cubicBezTo>
                <a:cubicBezTo>
                  <a:pt x="1754" y="1132"/>
                  <a:pt x="1755" y="1133"/>
                  <a:pt x="1756" y="1134"/>
                </a:cubicBezTo>
                <a:cubicBezTo>
                  <a:pt x="1757" y="1137"/>
                  <a:pt x="1759" y="1139"/>
                  <a:pt x="1761" y="1142"/>
                </a:cubicBezTo>
                <a:cubicBezTo>
                  <a:pt x="1762" y="1143"/>
                  <a:pt x="1762" y="1144"/>
                  <a:pt x="1763" y="1146"/>
                </a:cubicBezTo>
                <a:cubicBezTo>
                  <a:pt x="1765" y="1149"/>
                  <a:pt x="1767" y="1166"/>
                  <a:pt x="1769" y="1169"/>
                </a:cubicBezTo>
                <a:cubicBezTo>
                  <a:pt x="1769" y="1169"/>
                  <a:pt x="1770" y="1170"/>
                  <a:pt x="1770" y="1170"/>
                </a:cubicBezTo>
                <a:cubicBezTo>
                  <a:pt x="2051" y="1170"/>
                  <a:pt x="2051" y="1170"/>
                  <a:pt x="2051" y="1170"/>
                </a:cubicBezTo>
                <a:cubicBezTo>
                  <a:pt x="2051" y="831"/>
                  <a:pt x="2051" y="831"/>
                  <a:pt x="2051" y="831"/>
                </a:cubicBezTo>
                <a:lnTo>
                  <a:pt x="2775" y="1387"/>
                </a:lnTo>
                <a:close/>
                <a:moveTo>
                  <a:pt x="1168" y="1385"/>
                </a:moveTo>
                <a:cubicBezTo>
                  <a:pt x="1168" y="1506"/>
                  <a:pt x="1266" y="1605"/>
                  <a:pt x="1388" y="1605"/>
                </a:cubicBezTo>
                <a:cubicBezTo>
                  <a:pt x="1448" y="1605"/>
                  <a:pt x="1502" y="1581"/>
                  <a:pt x="1542" y="1542"/>
                </a:cubicBezTo>
                <a:cubicBezTo>
                  <a:pt x="1581" y="1502"/>
                  <a:pt x="1606" y="1447"/>
                  <a:pt x="1606" y="1387"/>
                </a:cubicBezTo>
                <a:cubicBezTo>
                  <a:pt x="1606" y="1265"/>
                  <a:pt x="1507" y="1167"/>
                  <a:pt x="1386" y="1167"/>
                </a:cubicBezTo>
                <a:cubicBezTo>
                  <a:pt x="1326" y="1167"/>
                  <a:pt x="1271" y="1191"/>
                  <a:pt x="1232" y="1230"/>
                </a:cubicBezTo>
                <a:cubicBezTo>
                  <a:pt x="1192" y="1270"/>
                  <a:pt x="1168" y="1324"/>
                  <a:pt x="1168" y="1385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 kern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循环箭头">
            <a:extLst>
              <a:ext uri="{FF2B5EF4-FFF2-40B4-BE49-F238E27FC236}">
                <a16:creationId xmlns:a16="http://schemas.microsoft.com/office/drawing/2014/main" id="{8BBB2762-DCE2-2C26-D22D-F21DFAD1114C}"/>
              </a:ext>
            </a:extLst>
          </p:cNvPr>
          <p:cNvSpPr/>
          <p:nvPr/>
        </p:nvSpPr>
        <p:spPr bwMode="auto">
          <a:xfrm>
            <a:off x="3773170" y="3864325"/>
            <a:ext cx="548640" cy="548640"/>
          </a:xfrm>
          <a:custGeom>
            <a:avLst/>
            <a:gdLst/>
            <a:ahLst/>
            <a:cxnLst/>
            <a:rect l="0" t="0" r="r" b="b"/>
            <a:pathLst>
              <a:path w="11316632" h="11327810">
                <a:moveTo>
                  <a:pt x="9851561" y="3907555"/>
                </a:moveTo>
                <a:cubicBezTo>
                  <a:pt x="10012569" y="3901911"/>
                  <a:pt x="10172296" y="3961139"/>
                  <a:pt x="10289527" y="4076079"/>
                </a:cubicBezTo>
                <a:cubicBezTo>
                  <a:pt x="10289527" y="4076079"/>
                  <a:pt x="10289527" y="4076079"/>
                  <a:pt x="10390814" y="4177413"/>
                </a:cubicBezTo>
                <a:cubicBezTo>
                  <a:pt x="10390814" y="4177413"/>
                  <a:pt x="10420825" y="4203685"/>
                  <a:pt x="10477095" y="4259983"/>
                </a:cubicBezTo>
                <a:cubicBezTo>
                  <a:pt x="10529615" y="4312527"/>
                  <a:pt x="10612145" y="4395095"/>
                  <a:pt x="10705929" y="4515195"/>
                </a:cubicBezTo>
                <a:cubicBezTo>
                  <a:pt x="10882244" y="4751643"/>
                  <a:pt x="11122332" y="5126957"/>
                  <a:pt x="11253630" y="5663657"/>
                </a:cubicBezTo>
                <a:cubicBezTo>
                  <a:pt x="11366171" y="6196603"/>
                  <a:pt x="11347414" y="6890933"/>
                  <a:pt x="11036050" y="7581511"/>
                </a:cubicBezTo>
                <a:cubicBezTo>
                  <a:pt x="10889746" y="7926799"/>
                  <a:pt x="10649659" y="8249569"/>
                  <a:pt x="10360803" y="8534807"/>
                </a:cubicBezTo>
                <a:cubicBezTo>
                  <a:pt x="10068196" y="8827553"/>
                  <a:pt x="9715566" y="9067753"/>
                  <a:pt x="9332926" y="9236645"/>
                </a:cubicBezTo>
                <a:cubicBezTo>
                  <a:pt x="8950286" y="9413043"/>
                  <a:pt x="8541386" y="9525637"/>
                  <a:pt x="8139989" y="9585687"/>
                </a:cubicBezTo>
                <a:cubicBezTo>
                  <a:pt x="7798614" y="9619465"/>
                  <a:pt x="7460990" y="9653243"/>
                  <a:pt x="7138372" y="9687021"/>
                </a:cubicBezTo>
                <a:cubicBezTo>
                  <a:pt x="6530649" y="9735811"/>
                  <a:pt x="5967943" y="9758331"/>
                  <a:pt x="5484016" y="9765837"/>
                </a:cubicBezTo>
                <a:cubicBezTo>
                  <a:pt x="5337712" y="9769591"/>
                  <a:pt x="5202663" y="9765837"/>
                  <a:pt x="5071365" y="9762083"/>
                </a:cubicBezTo>
                <a:cubicBezTo>
                  <a:pt x="5071365" y="9762083"/>
                  <a:pt x="5071365" y="9762083"/>
                  <a:pt x="5071365" y="10981855"/>
                </a:cubicBezTo>
                <a:cubicBezTo>
                  <a:pt x="5071365" y="11120721"/>
                  <a:pt x="4992586" y="11244575"/>
                  <a:pt x="4865039" y="11297119"/>
                </a:cubicBezTo>
                <a:cubicBezTo>
                  <a:pt x="4741244" y="11353415"/>
                  <a:pt x="4594940" y="11330895"/>
                  <a:pt x="4493653" y="11240821"/>
                </a:cubicBezTo>
                <a:cubicBezTo>
                  <a:pt x="3424511" y="10291277"/>
                  <a:pt x="2471662" y="8947653"/>
                  <a:pt x="2374126" y="8741231"/>
                </a:cubicBezTo>
                <a:cubicBezTo>
                  <a:pt x="2325358" y="8647401"/>
                  <a:pt x="2329110" y="8534807"/>
                  <a:pt x="2374126" y="8440979"/>
                </a:cubicBezTo>
                <a:cubicBezTo>
                  <a:pt x="2475413" y="8238309"/>
                  <a:pt x="3428262" y="6898439"/>
                  <a:pt x="4493653" y="5948895"/>
                </a:cubicBezTo>
                <a:cubicBezTo>
                  <a:pt x="4557426" y="5892597"/>
                  <a:pt x="4639957" y="5862573"/>
                  <a:pt x="4722487" y="5862573"/>
                </a:cubicBezTo>
                <a:cubicBezTo>
                  <a:pt x="4771255" y="5862573"/>
                  <a:pt x="4820023" y="5870079"/>
                  <a:pt x="4865039" y="5892597"/>
                </a:cubicBezTo>
                <a:cubicBezTo>
                  <a:pt x="4992586" y="5945141"/>
                  <a:pt x="5071365" y="6068995"/>
                  <a:pt x="5071365" y="6207861"/>
                </a:cubicBezTo>
                <a:cubicBezTo>
                  <a:pt x="5071365" y="6207861"/>
                  <a:pt x="5071365" y="6207861"/>
                  <a:pt x="5071365" y="7461409"/>
                </a:cubicBezTo>
                <a:cubicBezTo>
                  <a:pt x="5202663" y="7461409"/>
                  <a:pt x="5337712" y="7461409"/>
                  <a:pt x="5484016" y="7461409"/>
                </a:cubicBezTo>
                <a:cubicBezTo>
                  <a:pt x="5967943" y="7461409"/>
                  <a:pt x="6530649" y="7461409"/>
                  <a:pt x="7138372" y="7461409"/>
                </a:cubicBezTo>
                <a:cubicBezTo>
                  <a:pt x="7288427" y="7461409"/>
                  <a:pt x="7442233" y="7461409"/>
                  <a:pt x="7599791" y="7461409"/>
                </a:cubicBezTo>
                <a:cubicBezTo>
                  <a:pt x="7599791" y="7461409"/>
                  <a:pt x="7599791" y="7461409"/>
                  <a:pt x="7824874" y="7461409"/>
                </a:cubicBezTo>
                <a:cubicBezTo>
                  <a:pt x="7824874" y="7461409"/>
                  <a:pt x="7824874" y="7461409"/>
                  <a:pt x="7993685" y="7453903"/>
                </a:cubicBezTo>
                <a:cubicBezTo>
                  <a:pt x="8215017" y="7438891"/>
                  <a:pt x="8428845" y="7397607"/>
                  <a:pt x="8620165" y="7330051"/>
                </a:cubicBezTo>
                <a:cubicBezTo>
                  <a:pt x="9002805" y="7194937"/>
                  <a:pt x="9302915" y="6947229"/>
                  <a:pt x="9482981" y="6654485"/>
                </a:cubicBezTo>
                <a:cubicBezTo>
                  <a:pt x="9666799" y="6357987"/>
                  <a:pt x="9730572" y="6027711"/>
                  <a:pt x="9711815" y="5746225"/>
                </a:cubicBezTo>
                <a:cubicBezTo>
                  <a:pt x="9696810" y="5460987"/>
                  <a:pt x="9606777" y="5220785"/>
                  <a:pt x="9531749" y="5059401"/>
                </a:cubicBezTo>
                <a:cubicBezTo>
                  <a:pt x="9516744" y="5029375"/>
                  <a:pt x="9501738" y="5003103"/>
                  <a:pt x="9490484" y="4976831"/>
                </a:cubicBezTo>
                <a:cubicBezTo>
                  <a:pt x="9482981" y="4961819"/>
                  <a:pt x="9445467" y="4901769"/>
                  <a:pt x="9430462" y="4875497"/>
                </a:cubicBezTo>
                <a:cubicBezTo>
                  <a:pt x="9389197" y="4811693"/>
                  <a:pt x="9370440" y="4777915"/>
                  <a:pt x="9370440" y="4777915"/>
                </a:cubicBezTo>
                <a:cubicBezTo>
                  <a:pt x="9201628" y="4507689"/>
                  <a:pt x="9291661" y="4151141"/>
                  <a:pt x="9569263" y="3989757"/>
                </a:cubicBezTo>
                <a:cubicBezTo>
                  <a:pt x="9657889" y="3937683"/>
                  <a:pt x="9754956" y="3910941"/>
                  <a:pt x="9851561" y="3907555"/>
                </a:cubicBezTo>
                <a:close/>
                <a:moveTo>
                  <a:pt x="6546440" y="2947"/>
                </a:moveTo>
                <a:cubicBezTo>
                  <a:pt x="6646151" y="-10071"/>
                  <a:pt x="6747445" y="20187"/>
                  <a:pt x="6823415" y="90553"/>
                </a:cubicBezTo>
                <a:cubicBezTo>
                  <a:pt x="7892625" y="1040023"/>
                  <a:pt x="8841783" y="2383543"/>
                  <a:pt x="8943077" y="2586197"/>
                </a:cubicBezTo>
                <a:cubicBezTo>
                  <a:pt x="8988096" y="2683771"/>
                  <a:pt x="8988096" y="2792605"/>
                  <a:pt x="8943077" y="2890179"/>
                </a:cubicBezTo>
                <a:cubicBezTo>
                  <a:pt x="8841783" y="3092833"/>
                  <a:pt x="7888873" y="4432599"/>
                  <a:pt x="6823415" y="5382071"/>
                </a:cubicBezTo>
                <a:cubicBezTo>
                  <a:pt x="6759638" y="5438363"/>
                  <a:pt x="6677102" y="5468387"/>
                  <a:pt x="6590815" y="5468387"/>
                </a:cubicBezTo>
                <a:cubicBezTo>
                  <a:pt x="6542044" y="5468387"/>
                  <a:pt x="6493273" y="5460881"/>
                  <a:pt x="6448254" y="5438363"/>
                </a:cubicBezTo>
                <a:cubicBezTo>
                  <a:pt x="6324450" y="5385823"/>
                  <a:pt x="6245666" y="5258227"/>
                  <a:pt x="6245666" y="5123123"/>
                </a:cubicBezTo>
                <a:cubicBezTo>
                  <a:pt x="6245666" y="5123123"/>
                  <a:pt x="6245666" y="5123123"/>
                  <a:pt x="6245666" y="3869673"/>
                </a:cubicBezTo>
                <a:cubicBezTo>
                  <a:pt x="6114360" y="3869673"/>
                  <a:pt x="5979302" y="3869673"/>
                  <a:pt x="5832989" y="3869673"/>
                </a:cubicBezTo>
                <a:cubicBezTo>
                  <a:pt x="5349031" y="3869673"/>
                  <a:pt x="4782537" y="3869673"/>
                  <a:pt x="4178527" y="3869673"/>
                </a:cubicBezTo>
                <a:cubicBezTo>
                  <a:pt x="4028463" y="3869673"/>
                  <a:pt x="3874647" y="3869673"/>
                  <a:pt x="3717079" y="3869673"/>
                </a:cubicBezTo>
                <a:cubicBezTo>
                  <a:pt x="3717079" y="3869673"/>
                  <a:pt x="3717079" y="3869673"/>
                  <a:pt x="3488230" y="3869673"/>
                </a:cubicBezTo>
                <a:cubicBezTo>
                  <a:pt x="3488230" y="3869673"/>
                  <a:pt x="3488230" y="3869673"/>
                  <a:pt x="3319407" y="3873425"/>
                </a:cubicBezTo>
                <a:cubicBezTo>
                  <a:pt x="3098062" y="3888437"/>
                  <a:pt x="2887972" y="3933471"/>
                  <a:pt x="2696640" y="4001023"/>
                </a:cubicBezTo>
                <a:cubicBezTo>
                  <a:pt x="2310223" y="4136125"/>
                  <a:pt x="2013845" y="4383813"/>
                  <a:pt x="1830016" y="4676535"/>
                </a:cubicBezTo>
                <a:cubicBezTo>
                  <a:pt x="1646187" y="4969257"/>
                  <a:pt x="1582410" y="5299507"/>
                  <a:pt x="1601168" y="5584725"/>
                </a:cubicBezTo>
                <a:cubicBezTo>
                  <a:pt x="1616174" y="5869941"/>
                  <a:pt x="1706213" y="6110123"/>
                  <a:pt x="1784997" y="6271497"/>
                </a:cubicBezTo>
                <a:cubicBezTo>
                  <a:pt x="1800003" y="6301519"/>
                  <a:pt x="1815010" y="6327789"/>
                  <a:pt x="1826265" y="6354059"/>
                </a:cubicBezTo>
                <a:cubicBezTo>
                  <a:pt x="1830016" y="6369071"/>
                  <a:pt x="1871284" y="6429115"/>
                  <a:pt x="1886291" y="6455387"/>
                </a:cubicBezTo>
                <a:cubicBezTo>
                  <a:pt x="1923807" y="6519185"/>
                  <a:pt x="1946316" y="6552959"/>
                  <a:pt x="1946316" y="6552959"/>
                </a:cubicBezTo>
                <a:cubicBezTo>
                  <a:pt x="2111388" y="6823165"/>
                  <a:pt x="2021349" y="7175933"/>
                  <a:pt x="1743729" y="7341059"/>
                </a:cubicBezTo>
                <a:cubicBezTo>
                  <a:pt x="1507378" y="7479915"/>
                  <a:pt x="1214752" y="7438633"/>
                  <a:pt x="1027171" y="7254743"/>
                </a:cubicBezTo>
                <a:cubicBezTo>
                  <a:pt x="1027171" y="7254743"/>
                  <a:pt x="1027171" y="7254743"/>
                  <a:pt x="925877" y="7153415"/>
                </a:cubicBezTo>
                <a:cubicBezTo>
                  <a:pt x="925877" y="7153415"/>
                  <a:pt x="895864" y="7123393"/>
                  <a:pt x="839590" y="7070853"/>
                </a:cubicBezTo>
                <a:cubicBezTo>
                  <a:pt x="783316" y="7018313"/>
                  <a:pt x="704532" y="6931999"/>
                  <a:pt x="606990" y="6815659"/>
                </a:cubicBezTo>
                <a:cubicBezTo>
                  <a:pt x="430664" y="6579231"/>
                  <a:pt x="194313" y="6203945"/>
                  <a:pt x="63006" y="5667287"/>
                </a:cubicBezTo>
                <a:cubicBezTo>
                  <a:pt x="-49542" y="5134383"/>
                  <a:pt x="-30784" y="4440105"/>
                  <a:pt x="280600" y="3749581"/>
                </a:cubicBezTo>
                <a:cubicBezTo>
                  <a:pt x="426913" y="3404319"/>
                  <a:pt x="667016" y="3081573"/>
                  <a:pt x="955890" y="2792605"/>
                </a:cubicBezTo>
                <a:cubicBezTo>
                  <a:pt x="1244765" y="2503635"/>
                  <a:pt x="1601168" y="2263453"/>
                  <a:pt x="1983833" y="2090821"/>
                </a:cubicBezTo>
                <a:cubicBezTo>
                  <a:pt x="2366498" y="1918191"/>
                  <a:pt x="2775423" y="1805605"/>
                  <a:pt x="3176846" y="1741807"/>
                </a:cubicBezTo>
                <a:cubicBezTo>
                  <a:pt x="3518243" y="1708031"/>
                  <a:pt x="3852137" y="1678007"/>
                  <a:pt x="4178527" y="1644233"/>
                </a:cubicBezTo>
                <a:cubicBezTo>
                  <a:pt x="4782537" y="1595445"/>
                  <a:pt x="5349031" y="1572929"/>
                  <a:pt x="5832989" y="1565423"/>
                </a:cubicBezTo>
                <a:cubicBezTo>
                  <a:pt x="5979302" y="1561669"/>
                  <a:pt x="6114360" y="1565423"/>
                  <a:pt x="6245666" y="1565423"/>
                </a:cubicBezTo>
                <a:cubicBezTo>
                  <a:pt x="6245666" y="1565423"/>
                  <a:pt x="6245666" y="1565423"/>
                  <a:pt x="6245666" y="345747"/>
                </a:cubicBezTo>
                <a:cubicBezTo>
                  <a:pt x="6245666" y="210643"/>
                  <a:pt x="6324450" y="86799"/>
                  <a:pt x="6448254" y="30507"/>
                </a:cubicBezTo>
                <a:cubicBezTo>
                  <a:pt x="6480142" y="16435"/>
                  <a:pt x="6513203" y="7287"/>
                  <a:pt x="6546440" y="2947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 kern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向下箭头">
            <a:extLst>
              <a:ext uri="{FF2B5EF4-FFF2-40B4-BE49-F238E27FC236}">
                <a16:creationId xmlns:a16="http://schemas.microsoft.com/office/drawing/2014/main" id="{7A24884E-4437-6B0E-967D-59C8BE9DB4EC}"/>
              </a:ext>
            </a:extLst>
          </p:cNvPr>
          <p:cNvSpPr/>
          <p:nvPr/>
        </p:nvSpPr>
        <p:spPr bwMode="auto">
          <a:xfrm>
            <a:off x="7869555" y="3864325"/>
            <a:ext cx="548640" cy="548640"/>
          </a:xfrm>
          <a:custGeom>
            <a:avLst/>
            <a:gdLst>
              <a:gd name="T0" fmla="*/ 1594573 w 2388"/>
              <a:gd name="T1" fmla="*/ 674161 h 2152"/>
              <a:gd name="T2" fmla="*/ 1605128 w 2388"/>
              <a:gd name="T3" fmla="*/ 564817 h 2152"/>
              <a:gd name="T4" fmla="*/ 1076619 w 2388"/>
              <a:gd name="T5" fmla="*/ 0 h 2152"/>
              <a:gd name="T6" fmla="*/ 592593 w 2388"/>
              <a:gd name="T7" fmla="*/ 279769 h 2152"/>
              <a:gd name="T8" fmla="*/ 542079 w 2388"/>
              <a:gd name="T9" fmla="*/ 275999 h 2152"/>
              <a:gd name="T10" fmla="*/ 189238 w 2388"/>
              <a:gd name="T11" fmla="*/ 628161 h 2152"/>
              <a:gd name="T12" fmla="*/ 193761 w 2388"/>
              <a:gd name="T13" fmla="*/ 680194 h 2152"/>
              <a:gd name="T14" fmla="*/ 0 w 2388"/>
              <a:gd name="T15" fmla="*/ 1073831 h 2152"/>
              <a:gd name="T16" fmla="*/ 477241 w 2388"/>
              <a:gd name="T17" fmla="*/ 1596419 h 2152"/>
              <a:gd name="T18" fmla="*/ 1317879 w 2388"/>
              <a:gd name="T19" fmla="*/ 1596419 h 2152"/>
              <a:gd name="T20" fmla="*/ 1800397 w 2388"/>
              <a:gd name="T21" fmla="*/ 1073831 h 2152"/>
              <a:gd name="T22" fmla="*/ 1594573 w 2388"/>
              <a:gd name="T23" fmla="*/ 674161 h 2152"/>
              <a:gd name="T24" fmla="*/ 937141 w 2388"/>
              <a:gd name="T25" fmla="*/ 1368682 h 2152"/>
              <a:gd name="T26" fmla="*/ 900199 w 2388"/>
              <a:gd name="T27" fmla="*/ 1381502 h 2152"/>
              <a:gd name="T28" fmla="*/ 862502 w 2388"/>
              <a:gd name="T29" fmla="*/ 1368682 h 2152"/>
              <a:gd name="T30" fmla="*/ 441052 w 2388"/>
              <a:gd name="T31" fmla="*/ 921504 h 2152"/>
              <a:gd name="T32" fmla="*/ 438036 w 2388"/>
              <a:gd name="T33" fmla="*/ 860422 h 2152"/>
              <a:gd name="T34" fmla="*/ 491566 w 2388"/>
              <a:gd name="T35" fmla="*/ 827996 h 2152"/>
              <a:gd name="T36" fmla="*/ 701160 w 2388"/>
              <a:gd name="T37" fmla="*/ 827996 h 2152"/>
              <a:gd name="T38" fmla="*/ 779569 w 2388"/>
              <a:gd name="T39" fmla="*/ 522588 h 2152"/>
              <a:gd name="T40" fmla="*/ 899445 w 2388"/>
              <a:gd name="T41" fmla="*/ 469801 h 2152"/>
              <a:gd name="T42" fmla="*/ 1020074 w 2388"/>
              <a:gd name="T43" fmla="*/ 522588 h 2152"/>
              <a:gd name="T44" fmla="*/ 1098483 w 2388"/>
              <a:gd name="T45" fmla="*/ 827996 h 2152"/>
              <a:gd name="T46" fmla="*/ 1308831 w 2388"/>
              <a:gd name="T47" fmla="*/ 827996 h 2152"/>
              <a:gd name="T48" fmla="*/ 1361607 w 2388"/>
              <a:gd name="T49" fmla="*/ 860422 h 2152"/>
              <a:gd name="T50" fmla="*/ 1358591 w 2388"/>
              <a:gd name="T51" fmla="*/ 921504 h 2152"/>
              <a:gd name="T52" fmla="*/ 937141 w 2388"/>
              <a:gd name="T53" fmla="*/ 1368682 h 215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388" h="2152">
                <a:moveTo>
                  <a:pt x="2115" y="894"/>
                </a:moveTo>
                <a:cubicBezTo>
                  <a:pt x="2124" y="847"/>
                  <a:pt x="2129" y="799"/>
                  <a:pt x="2129" y="749"/>
                </a:cubicBezTo>
                <a:cubicBezTo>
                  <a:pt x="2129" y="349"/>
                  <a:pt x="1828" y="0"/>
                  <a:pt x="1428" y="0"/>
                </a:cubicBezTo>
                <a:cubicBezTo>
                  <a:pt x="1166" y="0"/>
                  <a:pt x="913" y="163"/>
                  <a:pt x="786" y="371"/>
                </a:cubicBezTo>
                <a:cubicBezTo>
                  <a:pt x="764" y="367"/>
                  <a:pt x="742" y="366"/>
                  <a:pt x="719" y="366"/>
                </a:cubicBezTo>
                <a:cubicBezTo>
                  <a:pt x="461" y="366"/>
                  <a:pt x="251" y="575"/>
                  <a:pt x="251" y="833"/>
                </a:cubicBezTo>
                <a:cubicBezTo>
                  <a:pt x="251" y="857"/>
                  <a:pt x="253" y="880"/>
                  <a:pt x="257" y="902"/>
                </a:cubicBezTo>
                <a:cubicBezTo>
                  <a:pt x="98" y="1038"/>
                  <a:pt x="0" y="1234"/>
                  <a:pt x="0" y="1424"/>
                </a:cubicBezTo>
                <a:cubicBezTo>
                  <a:pt x="0" y="1739"/>
                  <a:pt x="278" y="2073"/>
                  <a:pt x="633" y="2117"/>
                </a:cubicBezTo>
                <a:cubicBezTo>
                  <a:pt x="1004" y="2152"/>
                  <a:pt x="1377" y="2152"/>
                  <a:pt x="1748" y="2117"/>
                </a:cubicBezTo>
                <a:cubicBezTo>
                  <a:pt x="2103" y="2073"/>
                  <a:pt x="2388" y="1739"/>
                  <a:pt x="2388" y="1424"/>
                </a:cubicBezTo>
                <a:cubicBezTo>
                  <a:pt x="2388" y="1230"/>
                  <a:pt x="2280" y="1030"/>
                  <a:pt x="2115" y="894"/>
                </a:cubicBezTo>
                <a:close/>
                <a:moveTo>
                  <a:pt x="1243" y="1815"/>
                </a:moveTo>
                <a:cubicBezTo>
                  <a:pt x="1229" y="1827"/>
                  <a:pt x="1211" y="1832"/>
                  <a:pt x="1194" y="1832"/>
                </a:cubicBezTo>
                <a:cubicBezTo>
                  <a:pt x="1176" y="1832"/>
                  <a:pt x="1159" y="1827"/>
                  <a:pt x="1144" y="1815"/>
                </a:cubicBezTo>
                <a:cubicBezTo>
                  <a:pt x="1130" y="1804"/>
                  <a:pt x="798" y="1539"/>
                  <a:pt x="585" y="1222"/>
                </a:cubicBezTo>
                <a:cubicBezTo>
                  <a:pt x="569" y="1198"/>
                  <a:pt x="567" y="1167"/>
                  <a:pt x="581" y="1141"/>
                </a:cubicBezTo>
                <a:cubicBezTo>
                  <a:pt x="595" y="1115"/>
                  <a:pt x="622" y="1098"/>
                  <a:pt x="652" y="1098"/>
                </a:cubicBezTo>
                <a:cubicBezTo>
                  <a:pt x="930" y="1098"/>
                  <a:pt x="930" y="1098"/>
                  <a:pt x="930" y="1098"/>
                </a:cubicBezTo>
                <a:cubicBezTo>
                  <a:pt x="959" y="925"/>
                  <a:pt x="1014" y="722"/>
                  <a:pt x="1034" y="693"/>
                </a:cubicBezTo>
                <a:cubicBezTo>
                  <a:pt x="1064" y="651"/>
                  <a:pt x="1113" y="623"/>
                  <a:pt x="1193" y="623"/>
                </a:cubicBezTo>
                <a:cubicBezTo>
                  <a:pt x="1273" y="623"/>
                  <a:pt x="1323" y="651"/>
                  <a:pt x="1353" y="693"/>
                </a:cubicBezTo>
                <a:cubicBezTo>
                  <a:pt x="1373" y="722"/>
                  <a:pt x="1428" y="925"/>
                  <a:pt x="1457" y="1098"/>
                </a:cubicBezTo>
                <a:cubicBezTo>
                  <a:pt x="1736" y="1098"/>
                  <a:pt x="1736" y="1098"/>
                  <a:pt x="1736" y="1098"/>
                </a:cubicBezTo>
                <a:cubicBezTo>
                  <a:pt x="1765" y="1098"/>
                  <a:pt x="1792" y="1115"/>
                  <a:pt x="1806" y="1141"/>
                </a:cubicBezTo>
                <a:cubicBezTo>
                  <a:pt x="1820" y="1167"/>
                  <a:pt x="1818" y="1198"/>
                  <a:pt x="1802" y="1222"/>
                </a:cubicBezTo>
                <a:cubicBezTo>
                  <a:pt x="1589" y="1539"/>
                  <a:pt x="1257" y="1804"/>
                  <a:pt x="1243" y="1815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 kern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A24E4742-F424-F741-51CF-08157556B1B3}"/>
              </a:ext>
            </a:extLst>
          </p:cNvPr>
          <p:cNvSpPr/>
          <p:nvPr/>
        </p:nvSpPr>
        <p:spPr>
          <a:xfrm rot="16200000" flipV="1">
            <a:off x="4960984" y="644146"/>
            <a:ext cx="2270032" cy="3132046"/>
          </a:xfrm>
          <a:custGeom>
            <a:avLst/>
            <a:gdLst>
              <a:gd name="connsiteX0" fmla="*/ 0 w 2270032"/>
              <a:gd name="connsiteY0" fmla="*/ 0 h 3132046"/>
              <a:gd name="connsiteX1" fmla="*/ 57094 w 2270032"/>
              <a:gd name="connsiteY1" fmla="*/ 61906 h 3132046"/>
              <a:gd name="connsiteX2" fmla="*/ 141574 w 2270032"/>
              <a:gd name="connsiteY2" fmla="*/ 832002 h 3132046"/>
              <a:gd name="connsiteX3" fmla="*/ 600916 w 2270032"/>
              <a:gd name="connsiteY3" fmla="*/ 1515955 h 3132046"/>
              <a:gd name="connsiteX4" fmla="*/ 679357 w 2270032"/>
              <a:gd name="connsiteY4" fmla="*/ 1566020 h 3132046"/>
              <a:gd name="connsiteX5" fmla="*/ 600916 w 2270032"/>
              <a:gd name="connsiteY5" fmla="*/ 1616092 h 3132046"/>
              <a:gd name="connsiteX6" fmla="*/ 141574 w 2270032"/>
              <a:gd name="connsiteY6" fmla="*/ 2300046 h 3132046"/>
              <a:gd name="connsiteX7" fmla="*/ 57094 w 2270032"/>
              <a:gd name="connsiteY7" fmla="*/ 3070140 h 3132046"/>
              <a:gd name="connsiteX8" fmla="*/ 0 w 2270032"/>
              <a:gd name="connsiteY8" fmla="*/ 3132046 h 3132046"/>
              <a:gd name="connsiteX9" fmla="*/ 1590675 w 2270032"/>
              <a:gd name="connsiteY9" fmla="*/ 3132046 h 3132046"/>
              <a:gd name="connsiteX10" fmla="*/ 1647769 w 2270032"/>
              <a:gd name="connsiteY10" fmla="*/ 3070140 h 3132046"/>
              <a:gd name="connsiteX11" fmla="*/ 1732249 w 2270032"/>
              <a:gd name="connsiteY11" fmla="*/ 2300046 h 3132046"/>
              <a:gd name="connsiteX12" fmla="*/ 2191591 w 2270032"/>
              <a:gd name="connsiteY12" fmla="*/ 1616092 h 3132046"/>
              <a:gd name="connsiteX13" fmla="*/ 2270032 w 2270032"/>
              <a:gd name="connsiteY13" fmla="*/ 1566020 h 3132046"/>
              <a:gd name="connsiteX14" fmla="*/ 2191591 w 2270032"/>
              <a:gd name="connsiteY14" fmla="*/ 1515955 h 3132046"/>
              <a:gd name="connsiteX15" fmla="*/ 1732249 w 2270032"/>
              <a:gd name="connsiteY15" fmla="*/ 832002 h 3132046"/>
              <a:gd name="connsiteX16" fmla="*/ 1647769 w 2270032"/>
              <a:gd name="connsiteY16" fmla="*/ 61906 h 3132046"/>
              <a:gd name="connsiteX17" fmla="*/ 1590675 w 2270032"/>
              <a:gd name="connsiteY17" fmla="*/ 0 h 3132046"/>
              <a:gd name="connsiteX18" fmla="*/ 0 w 2270032"/>
              <a:gd name="connsiteY18" fmla="*/ 0 h 3132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032" h="3132046">
                <a:moveTo>
                  <a:pt x="0" y="0"/>
                </a:moveTo>
                <a:lnTo>
                  <a:pt x="57094" y="61906"/>
                </a:lnTo>
                <a:cubicBezTo>
                  <a:pt x="196241" y="328592"/>
                  <a:pt x="113416" y="575302"/>
                  <a:pt x="141574" y="832002"/>
                </a:cubicBezTo>
                <a:cubicBezTo>
                  <a:pt x="179046" y="1065187"/>
                  <a:pt x="378685" y="1353450"/>
                  <a:pt x="600916" y="1515955"/>
                </a:cubicBezTo>
                <a:lnTo>
                  <a:pt x="679357" y="1566020"/>
                </a:lnTo>
                <a:lnTo>
                  <a:pt x="600916" y="1616092"/>
                </a:lnTo>
                <a:cubicBezTo>
                  <a:pt x="378685" y="1778598"/>
                  <a:pt x="179046" y="2066860"/>
                  <a:pt x="141574" y="2300046"/>
                </a:cubicBezTo>
                <a:cubicBezTo>
                  <a:pt x="113416" y="2556746"/>
                  <a:pt x="196240" y="2803459"/>
                  <a:pt x="57094" y="3070140"/>
                </a:cubicBezTo>
                <a:lnTo>
                  <a:pt x="0" y="3132046"/>
                </a:lnTo>
                <a:lnTo>
                  <a:pt x="1590675" y="3132046"/>
                </a:lnTo>
                <a:lnTo>
                  <a:pt x="1647769" y="3070140"/>
                </a:lnTo>
                <a:cubicBezTo>
                  <a:pt x="1786916" y="2803459"/>
                  <a:pt x="1704091" y="2556746"/>
                  <a:pt x="1732249" y="2300046"/>
                </a:cubicBezTo>
                <a:cubicBezTo>
                  <a:pt x="1769721" y="2066860"/>
                  <a:pt x="1969360" y="1778598"/>
                  <a:pt x="2191591" y="1616092"/>
                </a:cubicBezTo>
                <a:lnTo>
                  <a:pt x="2270032" y="1566020"/>
                </a:lnTo>
                <a:lnTo>
                  <a:pt x="2191591" y="1515955"/>
                </a:lnTo>
                <a:cubicBezTo>
                  <a:pt x="1969360" y="1353450"/>
                  <a:pt x="1769721" y="1065187"/>
                  <a:pt x="1732249" y="832002"/>
                </a:cubicBezTo>
                <a:cubicBezTo>
                  <a:pt x="1704091" y="575302"/>
                  <a:pt x="1786916" y="328592"/>
                  <a:pt x="1647769" y="61906"/>
                </a:cubicBezTo>
                <a:lnTo>
                  <a:pt x="1590675" y="0"/>
                </a:lnTo>
                <a:lnTo>
                  <a:pt x="0" y="0"/>
                </a:lnTo>
                <a:close/>
              </a:path>
            </a:pathLst>
          </a:custGeom>
          <a:blipFill dpi="0" rotWithShape="0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任意多边形: 形状 22" descr="D:\51PPT模板网\51pptmoban.com\图片.jpg">
            <a:extLst>
              <a:ext uri="{FF2B5EF4-FFF2-40B4-BE49-F238E27FC236}">
                <a16:creationId xmlns:a16="http://schemas.microsoft.com/office/drawing/2014/main" id="{20DC429D-84D5-8196-7B6D-0A07159A8952}"/>
              </a:ext>
            </a:extLst>
          </p:cNvPr>
          <p:cNvSpPr/>
          <p:nvPr/>
        </p:nvSpPr>
        <p:spPr>
          <a:xfrm rot="5400000" flipV="1">
            <a:off x="4960984" y="2914178"/>
            <a:ext cx="2270032" cy="3132046"/>
          </a:xfrm>
          <a:custGeom>
            <a:avLst/>
            <a:gdLst>
              <a:gd name="connsiteX0" fmla="*/ 0 w 2270032"/>
              <a:gd name="connsiteY0" fmla="*/ 0 h 3132046"/>
              <a:gd name="connsiteX1" fmla="*/ 57094 w 2270032"/>
              <a:gd name="connsiteY1" fmla="*/ 61906 h 3132046"/>
              <a:gd name="connsiteX2" fmla="*/ 141574 w 2270032"/>
              <a:gd name="connsiteY2" fmla="*/ 832002 h 3132046"/>
              <a:gd name="connsiteX3" fmla="*/ 600916 w 2270032"/>
              <a:gd name="connsiteY3" fmla="*/ 1515955 h 3132046"/>
              <a:gd name="connsiteX4" fmla="*/ 679357 w 2270032"/>
              <a:gd name="connsiteY4" fmla="*/ 1566020 h 3132046"/>
              <a:gd name="connsiteX5" fmla="*/ 600916 w 2270032"/>
              <a:gd name="connsiteY5" fmla="*/ 1616092 h 3132046"/>
              <a:gd name="connsiteX6" fmla="*/ 141574 w 2270032"/>
              <a:gd name="connsiteY6" fmla="*/ 2300046 h 3132046"/>
              <a:gd name="connsiteX7" fmla="*/ 57094 w 2270032"/>
              <a:gd name="connsiteY7" fmla="*/ 3070140 h 3132046"/>
              <a:gd name="connsiteX8" fmla="*/ 0 w 2270032"/>
              <a:gd name="connsiteY8" fmla="*/ 3132046 h 3132046"/>
              <a:gd name="connsiteX9" fmla="*/ 1590675 w 2270032"/>
              <a:gd name="connsiteY9" fmla="*/ 3132046 h 3132046"/>
              <a:gd name="connsiteX10" fmla="*/ 1647769 w 2270032"/>
              <a:gd name="connsiteY10" fmla="*/ 3070140 h 3132046"/>
              <a:gd name="connsiteX11" fmla="*/ 1732249 w 2270032"/>
              <a:gd name="connsiteY11" fmla="*/ 2300046 h 3132046"/>
              <a:gd name="connsiteX12" fmla="*/ 2191591 w 2270032"/>
              <a:gd name="connsiteY12" fmla="*/ 1616092 h 3132046"/>
              <a:gd name="connsiteX13" fmla="*/ 2270032 w 2270032"/>
              <a:gd name="connsiteY13" fmla="*/ 1566020 h 3132046"/>
              <a:gd name="connsiteX14" fmla="*/ 2191591 w 2270032"/>
              <a:gd name="connsiteY14" fmla="*/ 1515955 h 3132046"/>
              <a:gd name="connsiteX15" fmla="*/ 1732249 w 2270032"/>
              <a:gd name="connsiteY15" fmla="*/ 832002 h 3132046"/>
              <a:gd name="connsiteX16" fmla="*/ 1647769 w 2270032"/>
              <a:gd name="connsiteY16" fmla="*/ 61906 h 3132046"/>
              <a:gd name="connsiteX17" fmla="*/ 1590675 w 2270032"/>
              <a:gd name="connsiteY17" fmla="*/ 0 h 3132046"/>
              <a:gd name="connsiteX18" fmla="*/ 0 w 2270032"/>
              <a:gd name="connsiteY18" fmla="*/ 0 h 3132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032" h="3132046">
                <a:moveTo>
                  <a:pt x="0" y="0"/>
                </a:moveTo>
                <a:lnTo>
                  <a:pt x="57094" y="61906"/>
                </a:lnTo>
                <a:cubicBezTo>
                  <a:pt x="196241" y="328592"/>
                  <a:pt x="113416" y="575302"/>
                  <a:pt x="141574" y="832002"/>
                </a:cubicBezTo>
                <a:cubicBezTo>
                  <a:pt x="179046" y="1065187"/>
                  <a:pt x="378685" y="1353450"/>
                  <a:pt x="600916" y="1515955"/>
                </a:cubicBezTo>
                <a:lnTo>
                  <a:pt x="679357" y="1566020"/>
                </a:lnTo>
                <a:lnTo>
                  <a:pt x="600916" y="1616092"/>
                </a:lnTo>
                <a:cubicBezTo>
                  <a:pt x="378685" y="1778598"/>
                  <a:pt x="179046" y="2066860"/>
                  <a:pt x="141574" y="2300046"/>
                </a:cubicBezTo>
                <a:cubicBezTo>
                  <a:pt x="113416" y="2556746"/>
                  <a:pt x="196240" y="2803459"/>
                  <a:pt x="57094" y="3070140"/>
                </a:cubicBezTo>
                <a:lnTo>
                  <a:pt x="0" y="3132046"/>
                </a:lnTo>
                <a:lnTo>
                  <a:pt x="1590675" y="3132046"/>
                </a:lnTo>
                <a:lnTo>
                  <a:pt x="1647769" y="3070140"/>
                </a:lnTo>
                <a:cubicBezTo>
                  <a:pt x="1786916" y="2803459"/>
                  <a:pt x="1704091" y="2556746"/>
                  <a:pt x="1732249" y="2300046"/>
                </a:cubicBezTo>
                <a:cubicBezTo>
                  <a:pt x="1769721" y="2066860"/>
                  <a:pt x="1969360" y="1778598"/>
                  <a:pt x="2191591" y="1616092"/>
                </a:cubicBezTo>
                <a:lnTo>
                  <a:pt x="2270032" y="1566020"/>
                </a:lnTo>
                <a:lnTo>
                  <a:pt x="2191591" y="1515955"/>
                </a:lnTo>
                <a:cubicBezTo>
                  <a:pt x="1969360" y="1353450"/>
                  <a:pt x="1769721" y="1065187"/>
                  <a:pt x="1732249" y="832002"/>
                </a:cubicBezTo>
                <a:cubicBezTo>
                  <a:pt x="1704091" y="575302"/>
                  <a:pt x="1786916" y="328592"/>
                  <a:pt x="1647769" y="61906"/>
                </a:cubicBezTo>
                <a:lnTo>
                  <a:pt x="1590675" y="0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674A5272-28EC-376F-94C6-C19523940A5A}"/>
              </a:ext>
            </a:extLst>
          </p:cNvPr>
          <p:cNvGrpSpPr/>
          <p:nvPr/>
        </p:nvGrpSpPr>
        <p:grpSpPr>
          <a:xfrm>
            <a:off x="787995" y="2013629"/>
            <a:ext cx="2984539" cy="816522"/>
            <a:chOff x="283598" y="1906534"/>
            <a:chExt cx="2984539" cy="816522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269CEBE2-91DD-7F30-20D7-9B1516E60B5A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6229D26C-708A-E179-81AE-07CB819B9E12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FD019BC-ED67-F9A3-B323-C82CFFC32D13}"/>
              </a:ext>
            </a:extLst>
          </p:cNvPr>
          <p:cNvGrpSpPr/>
          <p:nvPr/>
        </p:nvGrpSpPr>
        <p:grpSpPr>
          <a:xfrm>
            <a:off x="8418195" y="2000564"/>
            <a:ext cx="2966425" cy="816522"/>
            <a:chOff x="283598" y="1906534"/>
            <a:chExt cx="2966425" cy="816522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CDF804F9-0467-2261-BEB2-1F34EBF6084D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112D4148-20DA-F556-B9BC-3ABC3ED98A4E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347DA7F2-3E8A-79FB-319E-ED8F6F903E16}"/>
              </a:ext>
            </a:extLst>
          </p:cNvPr>
          <p:cNvGrpSpPr/>
          <p:nvPr/>
        </p:nvGrpSpPr>
        <p:grpSpPr>
          <a:xfrm>
            <a:off x="787995" y="3763090"/>
            <a:ext cx="2984539" cy="816522"/>
            <a:chOff x="283598" y="1906534"/>
            <a:chExt cx="2984539" cy="816522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B466CE42-2089-3775-1A36-89C0FFDC6E5B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F2A9DBD0-85AE-BC39-494D-C49FF49E19D5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7692FEF4-989E-D870-FB24-8D551B669E90}"/>
              </a:ext>
            </a:extLst>
          </p:cNvPr>
          <p:cNvGrpSpPr/>
          <p:nvPr/>
        </p:nvGrpSpPr>
        <p:grpSpPr>
          <a:xfrm>
            <a:off x="8418195" y="3750025"/>
            <a:ext cx="2966425" cy="816522"/>
            <a:chOff x="283598" y="1906534"/>
            <a:chExt cx="2966425" cy="816522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E1B47C42-5405-9BBF-418E-9D536191A78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90541752-1D80-3E99-5D9D-67EBA4DD1F55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445945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6" grpId="0" bldLvl="0" animBg="1"/>
      <p:bldP spid="7" grpId="0" bldLvl="0" animBg="1"/>
      <p:bldP spid="8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4" name="图形"/>
          <p:cNvSpPr/>
          <p:nvPr/>
        </p:nvSpPr>
        <p:spPr bwMode="auto">
          <a:xfrm rot="10800000">
            <a:off x="5113380" y="1517013"/>
            <a:ext cx="1972860" cy="4188461"/>
          </a:xfrm>
          <a:prstGeom prst="downArrow">
            <a:avLst>
              <a:gd name="adj1" fmla="val 67117"/>
              <a:gd name="adj2" fmla="val 50000"/>
            </a:avLst>
          </a:prstGeom>
          <a:blipFill>
            <a:blip r:embed="rId3"/>
            <a:tile tx="0" ty="0" sx="100000" sy="100000" flip="none" algn="tl"/>
          </a:blipFill>
          <a:ln w="200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ym typeface="+mn-lt"/>
            </a:endParaRPr>
          </a:p>
        </p:txBody>
      </p:sp>
      <p:sp>
        <p:nvSpPr>
          <p:cNvPr id="10" name="图形"/>
          <p:cNvSpPr/>
          <p:nvPr/>
        </p:nvSpPr>
        <p:spPr bwMode="auto">
          <a:xfrm rot="10800000">
            <a:off x="3903386" y="2670174"/>
            <a:ext cx="1209993" cy="2346325"/>
          </a:xfrm>
          <a:prstGeom prst="downArrow">
            <a:avLst>
              <a:gd name="adj1" fmla="val 67117"/>
              <a:gd name="adj2" fmla="val 50000"/>
            </a:avLst>
          </a:prstGeom>
          <a:gradFill>
            <a:gsLst>
              <a:gs pos="20000">
                <a:srgbClr val="CE0000">
                  <a:alpha val="0"/>
                </a:srgbClr>
              </a:gs>
              <a:gs pos="100000">
                <a:srgbClr val="FF0701"/>
              </a:gs>
            </a:gsLst>
            <a:lin ang="6000000" scaled="0"/>
          </a:gradFill>
          <a:ln w="200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ym typeface="+mn-lt"/>
            </a:endParaRPr>
          </a:p>
        </p:txBody>
      </p:sp>
      <p:sp>
        <p:nvSpPr>
          <p:cNvPr id="20" name="图形">
            <a:extLst>
              <a:ext uri="{FF2B5EF4-FFF2-40B4-BE49-F238E27FC236}">
                <a16:creationId xmlns:a16="http://schemas.microsoft.com/office/drawing/2014/main" id="{83AA8F71-CF15-A595-11EC-7F51303CBEC4}"/>
              </a:ext>
            </a:extLst>
          </p:cNvPr>
          <p:cNvSpPr/>
          <p:nvPr/>
        </p:nvSpPr>
        <p:spPr bwMode="auto">
          <a:xfrm rot="10800000">
            <a:off x="7086240" y="2670174"/>
            <a:ext cx="1209993" cy="2346325"/>
          </a:xfrm>
          <a:prstGeom prst="downArrow">
            <a:avLst>
              <a:gd name="adj1" fmla="val 67117"/>
              <a:gd name="adj2" fmla="val 50000"/>
            </a:avLst>
          </a:prstGeom>
          <a:gradFill>
            <a:gsLst>
              <a:gs pos="20000">
                <a:srgbClr val="CE0000">
                  <a:alpha val="0"/>
                </a:srgbClr>
              </a:gs>
              <a:gs pos="100000">
                <a:srgbClr val="FF0701"/>
              </a:gs>
            </a:gsLst>
            <a:lin ang="6000000" scaled="0"/>
          </a:gradFill>
          <a:ln w="200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ym typeface="+mn-lt"/>
            </a:endParaRPr>
          </a:p>
        </p:txBody>
      </p:sp>
      <p:sp>
        <p:nvSpPr>
          <p:cNvPr id="36" name="Freeform 113" descr="D:\51PPT模板网\51pptmoban.com\图片.jpg">
            <a:extLst>
              <a:ext uri="{FF2B5EF4-FFF2-40B4-BE49-F238E27FC236}">
                <a16:creationId xmlns:a16="http://schemas.microsoft.com/office/drawing/2014/main" id="{2D9147A3-47CE-4215-57F4-0F094EB864CD}"/>
              </a:ext>
            </a:extLst>
          </p:cNvPr>
          <p:cNvSpPr>
            <a:spLocks noEditPoints="1"/>
          </p:cNvSpPr>
          <p:nvPr/>
        </p:nvSpPr>
        <p:spPr bwMode="auto">
          <a:xfrm>
            <a:off x="5892901" y="2019369"/>
            <a:ext cx="398362" cy="450528"/>
          </a:xfrm>
          <a:custGeom>
            <a:avLst/>
            <a:gdLst>
              <a:gd name="T0" fmla="*/ 20 w 78"/>
              <a:gd name="T1" fmla="*/ 7 h 88"/>
              <a:gd name="T2" fmla="*/ 20 w 78"/>
              <a:gd name="T3" fmla="*/ 11 h 88"/>
              <a:gd name="T4" fmla="*/ 5 w 78"/>
              <a:gd name="T5" fmla="*/ 6 h 88"/>
              <a:gd name="T6" fmla="*/ 1 w 78"/>
              <a:gd name="T7" fmla="*/ 8 h 88"/>
              <a:gd name="T8" fmla="*/ 0 w 78"/>
              <a:gd name="T9" fmla="*/ 20 h 88"/>
              <a:gd name="T10" fmla="*/ 3 w 78"/>
              <a:gd name="T11" fmla="*/ 38 h 88"/>
              <a:gd name="T12" fmla="*/ 17 w 78"/>
              <a:gd name="T13" fmla="*/ 49 h 88"/>
              <a:gd name="T14" fmla="*/ 20 w 78"/>
              <a:gd name="T15" fmla="*/ 50 h 88"/>
              <a:gd name="T16" fmla="*/ 20 w 78"/>
              <a:gd name="T17" fmla="*/ 49 h 88"/>
              <a:gd name="T18" fmla="*/ 31 w 78"/>
              <a:gd name="T19" fmla="*/ 52 h 88"/>
              <a:gd name="T20" fmla="*/ 31 w 78"/>
              <a:gd name="T21" fmla="*/ 64 h 88"/>
              <a:gd name="T22" fmla="*/ 27 w 78"/>
              <a:gd name="T23" fmla="*/ 64 h 88"/>
              <a:gd name="T24" fmla="*/ 27 w 78"/>
              <a:gd name="T25" fmla="*/ 68 h 88"/>
              <a:gd name="T26" fmla="*/ 15 w 78"/>
              <a:gd name="T27" fmla="*/ 68 h 88"/>
              <a:gd name="T28" fmla="*/ 15 w 78"/>
              <a:gd name="T29" fmla="*/ 88 h 88"/>
              <a:gd name="T30" fmla="*/ 64 w 78"/>
              <a:gd name="T31" fmla="*/ 88 h 88"/>
              <a:gd name="T32" fmla="*/ 64 w 78"/>
              <a:gd name="T33" fmla="*/ 68 h 88"/>
              <a:gd name="T34" fmla="*/ 52 w 78"/>
              <a:gd name="T35" fmla="*/ 68 h 88"/>
              <a:gd name="T36" fmla="*/ 52 w 78"/>
              <a:gd name="T37" fmla="*/ 64 h 88"/>
              <a:gd name="T38" fmla="*/ 47 w 78"/>
              <a:gd name="T39" fmla="*/ 64 h 88"/>
              <a:gd name="T40" fmla="*/ 47 w 78"/>
              <a:gd name="T41" fmla="*/ 52 h 88"/>
              <a:gd name="T42" fmla="*/ 58 w 78"/>
              <a:gd name="T43" fmla="*/ 49 h 88"/>
              <a:gd name="T44" fmla="*/ 58 w 78"/>
              <a:gd name="T45" fmla="*/ 50 h 88"/>
              <a:gd name="T46" fmla="*/ 61 w 78"/>
              <a:gd name="T47" fmla="*/ 49 h 88"/>
              <a:gd name="T48" fmla="*/ 75 w 78"/>
              <a:gd name="T49" fmla="*/ 38 h 88"/>
              <a:gd name="T50" fmla="*/ 78 w 78"/>
              <a:gd name="T51" fmla="*/ 20 h 88"/>
              <a:gd name="T52" fmla="*/ 77 w 78"/>
              <a:gd name="T53" fmla="*/ 8 h 88"/>
              <a:gd name="T54" fmla="*/ 73 w 78"/>
              <a:gd name="T55" fmla="*/ 6 h 88"/>
              <a:gd name="T56" fmla="*/ 58 w 78"/>
              <a:gd name="T57" fmla="*/ 11 h 88"/>
              <a:gd name="T58" fmla="*/ 58 w 78"/>
              <a:gd name="T59" fmla="*/ 7 h 88"/>
              <a:gd name="T60" fmla="*/ 60 w 78"/>
              <a:gd name="T61" fmla="*/ 7 h 88"/>
              <a:gd name="T62" fmla="*/ 60 w 78"/>
              <a:gd name="T63" fmla="*/ 0 h 88"/>
              <a:gd name="T64" fmla="*/ 17 w 78"/>
              <a:gd name="T65" fmla="*/ 0 h 88"/>
              <a:gd name="T66" fmla="*/ 17 w 78"/>
              <a:gd name="T67" fmla="*/ 7 h 88"/>
              <a:gd name="T68" fmla="*/ 20 w 78"/>
              <a:gd name="T69" fmla="*/ 7 h 88"/>
              <a:gd name="T70" fmla="*/ 63 w 78"/>
              <a:gd name="T71" fmla="*/ 42 h 88"/>
              <a:gd name="T72" fmla="*/ 59 w 78"/>
              <a:gd name="T73" fmla="*/ 20 h 88"/>
              <a:gd name="T74" fmla="*/ 61 w 78"/>
              <a:gd name="T75" fmla="*/ 22 h 88"/>
              <a:gd name="T76" fmla="*/ 66 w 78"/>
              <a:gd name="T77" fmla="*/ 18 h 88"/>
              <a:gd name="T78" fmla="*/ 64 w 78"/>
              <a:gd name="T79" fmla="*/ 16 h 88"/>
              <a:gd name="T80" fmla="*/ 71 w 78"/>
              <a:gd name="T81" fmla="*/ 13 h 88"/>
              <a:gd name="T82" fmla="*/ 72 w 78"/>
              <a:gd name="T83" fmla="*/ 20 h 88"/>
              <a:gd name="T84" fmla="*/ 69 w 78"/>
              <a:gd name="T85" fmla="*/ 36 h 88"/>
              <a:gd name="T86" fmla="*/ 63 w 78"/>
              <a:gd name="T87" fmla="*/ 42 h 88"/>
              <a:gd name="T88" fmla="*/ 19 w 78"/>
              <a:gd name="T89" fmla="*/ 20 h 88"/>
              <a:gd name="T90" fmla="*/ 15 w 78"/>
              <a:gd name="T91" fmla="*/ 42 h 88"/>
              <a:gd name="T92" fmla="*/ 9 w 78"/>
              <a:gd name="T93" fmla="*/ 36 h 88"/>
              <a:gd name="T94" fmla="*/ 6 w 78"/>
              <a:gd name="T95" fmla="*/ 20 h 88"/>
              <a:gd name="T96" fmla="*/ 7 w 78"/>
              <a:gd name="T97" fmla="*/ 13 h 88"/>
              <a:gd name="T98" fmla="*/ 14 w 78"/>
              <a:gd name="T99" fmla="*/ 16 h 88"/>
              <a:gd name="T100" fmla="*/ 12 w 78"/>
              <a:gd name="T101" fmla="*/ 18 h 88"/>
              <a:gd name="T102" fmla="*/ 17 w 78"/>
              <a:gd name="T103" fmla="*/ 22 h 88"/>
              <a:gd name="T104" fmla="*/ 19 w 78"/>
              <a:gd name="T105" fmla="*/ 20 h 88"/>
              <a:gd name="T106" fmla="*/ 32 w 78"/>
              <a:gd name="T107" fmla="*/ 10 h 88"/>
              <a:gd name="T108" fmla="*/ 32 w 78"/>
              <a:gd name="T109" fmla="*/ 45 h 88"/>
              <a:gd name="T110" fmla="*/ 25 w 78"/>
              <a:gd name="T111" fmla="*/ 41 h 88"/>
              <a:gd name="T112" fmla="*/ 28 w 78"/>
              <a:gd name="T113" fmla="*/ 14 h 88"/>
              <a:gd name="T114" fmla="*/ 28 w 78"/>
              <a:gd name="T115" fmla="*/ 10 h 88"/>
              <a:gd name="T116" fmla="*/ 32 w 78"/>
              <a:gd name="T117" fmla="*/ 1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8" h="88">
                <a:moveTo>
                  <a:pt x="20" y="7"/>
                </a:moveTo>
                <a:cubicBezTo>
                  <a:pt x="20" y="8"/>
                  <a:pt x="21" y="10"/>
                  <a:pt x="20" y="11"/>
                </a:cubicBezTo>
                <a:cubicBezTo>
                  <a:pt x="5" y="6"/>
                  <a:pt x="5" y="6"/>
                  <a:pt x="5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11"/>
                  <a:pt x="0" y="16"/>
                  <a:pt x="0" y="20"/>
                </a:cubicBezTo>
                <a:cubicBezTo>
                  <a:pt x="0" y="26"/>
                  <a:pt x="1" y="33"/>
                  <a:pt x="3" y="38"/>
                </a:cubicBezTo>
                <a:cubicBezTo>
                  <a:pt x="6" y="44"/>
                  <a:pt x="10" y="48"/>
                  <a:pt x="17" y="49"/>
                </a:cubicBezTo>
                <a:cubicBezTo>
                  <a:pt x="18" y="50"/>
                  <a:pt x="19" y="50"/>
                  <a:pt x="20" y="50"/>
                </a:cubicBezTo>
                <a:cubicBezTo>
                  <a:pt x="20" y="49"/>
                  <a:pt x="20" y="49"/>
                  <a:pt x="20" y="49"/>
                </a:cubicBezTo>
                <a:cubicBezTo>
                  <a:pt x="22" y="51"/>
                  <a:pt x="26" y="52"/>
                  <a:pt x="31" y="52"/>
                </a:cubicBezTo>
                <a:cubicBezTo>
                  <a:pt x="31" y="64"/>
                  <a:pt x="31" y="64"/>
                  <a:pt x="31" y="64"/>
                </a:cubicBezTo>
                <a:cubicBezTo>
                  <a:pt x="27" y="64"/>
                  <a:pt x="27" y="64"/>
                  <a:pt x="27" y="64"/>
                </a:cubicBezTo>
                <a:cubicBezTo>
                  <a:pt x="27" y="68"/>
                  <a:pt x="27" y="68"/>
                  <a:pt x="27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88"/>
                  <a:pt x="15" y="88"/>
                  <a:pt x="15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68"/>
                  <a:pt x="64" y="68"/>
                  <a:pt x="64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4"/>
                  <a:pt x="52" y="64"/>
                  <a:pt x="52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52"/>
                  <a:pt x="47" y="52"/>
                  <a:pt x="47" y="52"/>
                </a:cubicBezTo>
                <a:cubicBezTo>
                  <a:pt x="52" y="52"/>
                  <a:pt x="56" y="51"/>
                  <a:pt x="58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9" y="50"/>
                  <a:pt x="60" y="50"/>
                  <a:pt x="61" y="49"/>
                </a:cubicBezTo>
                <a:cubicBezTo>
                  <a:pt x="68" y="48"/>
                  <a:pt x="72" y="44"/>
                  <a:pt x="75" y="38"/>
                </a:cubicBezTo>
                <a:cubicBezTo>
                  <a:pt x="77" y="33"/>
                  <a:pt x="78" y="26"/>
                  <a:pt x="78" y="20"/>
                </a:cubicBezTo>
                <a:cubicBezTo>
                  <a:pt x="78" y="16"/>
                  <a:pt x="78" y="11"/>
                  <a:pt x="77" y="8"/>
                </a:cubicBezTo>
                <a:cubicBezTo>
                  <a:pt x="73" y="6"/>
                  <a:pt x="73" y="6"/>
                  <a:pt x="73" y="6"/>
                </a:cubicBezTo>
                <a:cubicBezTo>
                  <a:pt x="58" y="11"/>
                  <a:pt x="58" y="11"/>
                  <a:pt x="58" y="11"/>
                </a:cubicBezTo>
                <a:cubicBezTo>
                  <a:pt x="57" y="10"/>
                  <a:pt x="58" y="8"/>
                  <a:pt x="58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60" y="0"/>
                  <a:pt x="60" y="0"/>
                  <a:pt x="6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7"/>
                  <a:pt x="20" y="7"/>
                  <a:pt x="20" y="7"/>
                </a:cubicBezTo>
                <a:close/>
                <a:moveTo>
                  <a:pt x="63" y="42"/>
                </a:moveTo>
                <a:cubicBezTo>
                  <a:pt x="64" y="36"/>
                  <a:pt x="60" y="28"/>
                  <a:pt x="59" y="20"/>
                </a:cubicBezTo>
                <a:cubicBezTo>
                  <a:pt x="61" y="22"/>
                  <a:pt x="61" y="22"/>
                  <a:pt x="61" y="22"/>
                </a:cubicBezTo>
                <a:cubicBezTo>
                  <a:pt x="66" y="18"/>
                  <a:pt x="66" y="18"/>
                  <a:pt x="66" y="18"/>
                </a:cubicBezTo>
                <a:cubicBezTo>
                  <a:pt x="64" y="16"/>
                  <a:pt x="64" y="16"/>
                  <a:pt x="64" y="16"/>
                </a:cubicBezTo>
                <a:cubicBezTo>
                  <a:pt x="71" y="13"/>
                  <a:pt x="71" y="13"/>
                  <a:pt x="71" y="13"/>
                </a:cubicBezTo>
                <a:cubicBezTo>
                  <a:pt x="72" y="15"/>
                  <a:pt x="72" y="18"/>
                  <a:pt x="72" y="20"/>
                </a:cubicBezTo>
                <a:cubicBezTo>
                  <a:pt x="71" y="26"/>
                  <a:pt x="71" y="31"/>
                  <a:pt x="69" y="36"/>
                </a:cubicBezTo>
                <a:cubicBezTo>
                  <a:pt x="67" y="39"/>
                  <a:pt x="65" y="41"/>
                  <a:pt x="63" y="42"/>
                </a:cubicBezTo>
                <a:close/>
                <a:moveTo>
                  <a:pt x="19" y="20"/>
                </a:moveTo>
                <a:cubicBezTo>
                  <a:pt x="17" y="28"/>
                  <a:pt x="14" y="36"/>
                  <a:pt x="15" y="42"/>
                </a:cubicBezTo>
                <a:cubicBezTo>
                  <a:pt x="13" y="41"/>
                  <a:pt x="11" y="39"/>
                  <a:pt x="9" y="36"/>
                </a:cubicBezTo>
                <a:cubicBezTo>
                  <a:pt x="7" y="31"/>
                  <a:pt x="6" y="26"/>
                  <a:pt x="6" y="20"/>
                </a:cubicBezTo>
                <a:cubicBezTo>
                  <a:pt x="6" y="18"/>
                  <a:pt x="6" y="15"/>
                  <a:pt x="7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2" y="18"/>
                  <a:pt x="12" y="18"/>
                  <a:pt x="12" y="18"/>
                </a:cubicBezTo>
                <a:cubicBezTo>
                  <a:pt x="17" y="22"/>
                  <a:pt x="17" y="22"/>
                  <a:pt x="17" y="22"/>
                </a:cubicBezTo>
                <a:cubicBezTo>
                  <a:pt x="19" y="20"/>
                  <a:pt x="19" y="20"/>
                  <a:pt x="19" y="20"/>
                </a:cubicBezTo>
                <a:close/>
                <a:moveTo>
                  <a:pt x="32" y="10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5"/>
                  <a:pt x="27" y="45"/>
                  <a:pt x="25" y="41"/>
                </a:cubicBezTo>
                <a:cubicBezTo>
                  <a:pt x="24" y="37"/>
                  <a:pt x="28" y="16"/>
                  <a:pt x="28" y="14"/>
                </a:cubicBezTo>
                <a:cubicBezTo>
                  <a:pt x="28" y="13"/>
                  <a:pt x="28" y="10"/>
                  <a:pt x="28" y="10"/>
                </a:cubicBezTo>
                <a:lnTo>
                  <a:pt x="32" y="10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8" name="Freeform 133">
            <a:extLst>
              <a:ext uri="{FF2B5EF4-FFF2-40B4-BE49-F238E27FC236}">
                <a16:creationId xmlns:a16="http://schemas.microsoft.com/office/drawing/2014/main" id="{3BE07D05-AE68-F989-249C-CAA445DD93FE}"/>
              </a:ext>
            </a:extLst>
          </p:cNvPr>
          <p:cNvSpPr>
            <a:spLocks noEditPoints="1"/>
          </p:cNvSpPr>
          <p:nvPr/>
        </p:nvSpPr>
        <p:spPr bwMode="auto">
          <a:xfrm>
            <a:off x="4384029" y="3096956"/>
            <a:ext cx="290480" cy="318722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9" name="Freeform 134">
            <a:extLst>
              <a:ext uri="{FF2B5EF4-FFF2-40B4-BE49-F238E27FC236}">
                <a16:creationId xmlns:a16="http://schemas.microsoft.com/office/drawing/2014/main" id="{8025898D-20A4-4F1C-AE44-75EE229EE9E5}"/>
              </a:ext>
            </a:extLst>
          </p:cNvPr>
          <p:cNvSpPr>
            <a:spLocks noEditPoints="1"/>
          </p:cNvSpPr>
          <p:nvPr/>
        </p:nvSpPr>
        <p:spPr bwMode="auto">
          <a:xfrm>
            <a:off x="7550450" y="3131967"/>
            <a:ext cx="281573" cy="248700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DDC9FF96-123D-BA2C-DECD-9EA5E0F9C6B1}"/>
              </a:ext>
            </a:extLst>
          </p:cNvPr>
          <p:cNvGrpSpPr/>
          <p:nvPr/>
        </p:nvGrpSpPr>
        <p:grpSpPr>
          <a:xfrm>
            <a:off x="1739079" y="1823333"/>
            <a:ext cx="2984539" cy="816522"/>
            <a:chOff x="283598" y="1906534"/>
            <a:chExt cx="2984539" cy="816522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C6EC220A-C841-F5E7-5E3D-96F5190CC033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B65110F6-EAB6-C1F0-8CE8-304138155082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CD1AF5CE-E621-D1CB-D58D-7E1352CE61BB}"/>
              </a:ext>
            </a:extLst>
          </p:cNvPr>
          <p:cNvGrpSpPr/>
          <p:nvPr/>
        </p:nvGrpSpPr>
        <p:grpSpPr>
          <a:xfrm>
            <a:off x="7550450" y="1823333"/>
            <a:ext cx="2966425" cy="816522"/>
            <a:chOff x="283598" y="1906534"/>
            <a:chExt cx="2966425" cy="816522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628768CB-21B6-9BB2-C158-CD885E784104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B2FB634F-93C0-5496-8DA6-3C1E3F258866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49" name="矩形 48">
            <a:extLst>
              <a:ext uri="{FF2B5EF4-FFF2-40B4-BE49-F238E27FC236}">
                <a16:creationId xmlns:a16="http://schemas.microsoft.com/office/drawing/2014/main" id="{BB187569-A09A-1C90-0C73-CDC1A8025574}"/>
              </a:ext>
            </a:extLst>
          </p:cNvPr>
          <p:cNvSpPr/>
          <p:nvPr/>
        </p:nvSpPr>
        <p:spPr bwMode="auto">
          <a:xfrm>
            <a:off x="5435600" y="2639855"/>
            <a:ext cx="1346200" cy="3065619"/>
          </a:xfrm>
          <a:prstGeom prst="rect">
            <a:avLst/>
          </a:prstGeom>
          <a:gradFill flip="none" rotWithShape="1">
            <a:gsLst>
              <a:gs pos="0">
                <a:srgbClr val="CE0000">
                  <a:alpha val="0"/>
                </a:srgbClr>
              </a:gs>
              <a:gs pos="50000">
                <a:srgbClr val="EB9898">
                  <a:alpha val="55000"/>
                </a:srgbClr>
              </a:gs>
              <a:gs pos="83000">
                <a:schemeClr val="bg1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l"/>
            <a:endParaRPr lang="zh-CN" altLang="en-US" kern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lt"/>
            </a:endParaRPr>
          </a:p>
        </p:txBody>
      </p: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9E3A2C42-9D3A-0322-5A1A-EC53950C59BD}"/>
              </a:ext>
            </a:extLst>
          </p:cNvPr>
          <p:cNvGrpSpPr/>
          <p:nvPr/>
        </p:nvGrpSpPr>
        <p:grpSpPr>
          <a:xfrm>
            <a:off x="1768686" y="4638557"/>
            <a:ext cx="8662248" cy="816522"/>
            <a:chOff x="-2564313" y="1906534"/>
            <a:chExt cx="8662248" cy="816522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0E8FB59D-24F8-2EFF-CD25-5B1D4756F216}"/>
                </a:ext>
              </a:extLst>
            </p:cNvPr>
            <p:cNvSpPr txBox="1"/>
            <p:nvPr/>
          </p:nvSpPr>
          <p:spPr>
            <a:xfrm>
              <a:off x="-2564313" y="2190603"/>
              <a:ext cx="8662248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8B5270B8-F39D-03AA-20FE-28C7C2774F75}"/>
                </a:ext>
              </a:extLst>
            </p:cNvPr>
            <p:cNvSpPr txBox="1"/>
            <p:nvPr/>
          </p:nvSpPr>
          <p:spPr>
            <a:xfrm>
              <a:off x="649026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37602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E290ECAE-C6BE-C316-0C4F-B5DA177FAA8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255587 w 12192000"/>
              <a:gd name="connsiteY5" fmla="*/ 217487 h 6858000"/>
              <a:gd name="connsiteX6" fmla="*/ 255587 w 12192000"/>
              <a:gd name="connsiteY6" fmla="*/ 6671469 h 6858000"/>
              <a:gd name="connsiteX7" fmla="*/ 11936411 w 12192000"/>
              <a:gd name="connsiteY7" fmla="*/ 6671469 h 6858000"/>
              <a:gd name="connsiteX8" fmla="*/ 11936411 w 12192000"/>
              <a:gd name="connsiteY8" fmla="*/ 217487 h 6858000"/>
              <a:gd name="connsiteX9" fmla="*/ 255587 w 12192000"/>
              <a:gd name="connsiteY9" fmla="*/ 2174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255587" y="217487"/>
                </a:moveTo>
                <a:lnTo>
                  <a:pt x="255587" y="6671469"/>
                </a:lnTo>
                <a:lnTo>
                  <a:pt x="11936411" y="6671469"/>
                </a:lnTo>
                <a:lnTo>
                  <a:pt x="11936411" y="217487"/>
                </a:lnTo>
                <a:lnTo>
                  <a:pt x="255587" y="217487"/>
                </a:lnTo>
                <a:close/>
              </a:path>
            </a:pathLst>
          </a:custGeom>
          <a:blipFill dpi="0" rotWithShape="1">
            <a:blip r:embed="rId3"/>
            <a:srcRect/>
            <a:tile tx="-5562600" ty="-311150" sx="100000" sy="100000" flip="none" algn="tl"/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23" name="图形 218">
            <a:extLst>
              <a:ext uri="{FF2B5EF4-FFF2-40B4-BE49-F238E27FC236}">
                <a16:creationId xmlns:a16="http://schemas.microsoft.com/office/drawing/2014/main" id="{44C4F2B4-7125-799E-DF20-D4497B1EAD8B}"/>
              </a:ext>
            </a:extLst>
          </p:cNvPr>
          <p:cNvSpPr/>
          <p:nvPr/>
        </p:nvSpPr>
        <p:spPr>
          <a:xfrm>
            <a:off x="3853086" y="1830196"/>
            <a:ext cx="2380265" cy="4414462"/>
          </a:xfrm>
          <a:custGeom>
            <a:avLst/>
            <a:gdLst>
              <a:gd name="connsiteX0" fmla="*/ 1825100 w 3211789"/>
              <a:gd name="connsiteY0" fmla="*/ 5367144 h 6108771"/>
              <a:gd name="connsiteX1" fmla="*/ 1751709 w 3211789"/>
              <a:gd name="connsiteY1" fmla="*/ 5598902 h 6108771"/>
              <a:gd name="connsiteX2" fmla="*/ 1873383 w 3211789"/>
              <a:gd name="connsiteY2" fmla="*/ 5861562 h 6108771"/>
              <a:gd name="connsiteX3" fmla="*/ 1873383 w 3211789"/>
              <a:gd name="connsiteY3" fmla="*/ 5869287 h 6108771"/>
              <a:gd name="connsiteX4" fmla="*/ 1674457 w 3211789"/>
              <a:gd name="connsiteY4" fmla="*/ 5591177 h 6108771"/>
              <a:gd name="connsiteX5" fmla="*/ 1676388 w 3211789"/>
              <a:gd name="connsiteY5" fmla="*/ 5566070 h 6108771"/>
              <a:gd name="connsiteX6" fmla="*/ 1687976 w 3211789"/>
              <a:gd name="connsiteY6" fmla="*/ 5519718 h 6108771"/>
              <a:gd name="connsiteX7" fmla="*/ 1716946 w 3211789"/>
              <a:gd name="connsiteY7" fmla="*/ 5461778 h 6108771"/>
              <a:gd name="connsiteX8" fmla="*/ 1724671 w 3211789"/>
              <a:gd name="connsiteY8" fmla="*/ 5345899 h 6108771"/>
              <a:gd name="connsiteX9" fmla="*/ 1728534 w 3211789"/>
              <a:gd name="connsiteY9" fmla="*/ 5351693 h 6108771"/>
              <a:gd name="connsiteX10" fmla="*/ 1738190 w 3211789"/>
              <a:gd name="connsiteY10" fmla="*/ 5380663 h 6108771"/>
              <a:gd name="connsiteX11" fmla="*/ 1736259 w 3211789"/>
              <a:gd name="connsiteY11" fmla="*/ 5415427 h 6108771"/>
              <a:gd name="connsiteX12" fmla="*/ 1732396 w 3211789"/>
              <a:gd name="connsiteY12" fmla="*/ 5427015 h 6108771"/>
              <a:gd name="connsiteX13" fmla="*/ 1734327 w 3211789"/>
              <a:gd name="connsiteY13" fmla="*/ 5440534 h 6108771"/>
              <a:gd name="connsiteX14" fmla="*/ 1732396 w 3211789"/>
              <a:gd name="connsiteY14" fmla="*/ 5430877 h 6108771"/>
              <a:gd name="connsiteX15" fmla="*/ 1728534 w 3211789"/>
              <a:gd name="connsiteY15" fmla="*/ 5442465 h 6108771"/>
              <a:gd name="connsiteX16" fmla="*/ 1732396 w 3211789"/>
              <a:gd name="connsiteY16" fmla="*/ 5444397 h 6108771"/>
              <a:gd name="connsiteX17" fmla="*/ 1726602 w 3211789"/>
              <a:gd name="connsiteY17" fmla="*/ 5457916 h 6108771"/>
              <a:gd name="connsiteX18" fmla="*/ 1730465 w 3211789"/>
              <a:gd name="connsiteY18" fmla="*/ 5465641 h 6108771"/>
              <a:gd name="connsiteX19" fmla="*/ 1695701 w 3211789"/>
              <a:gd name="connsiteY19" fmla="*/ 5591177 h 6108771"/>
              <a:gd name="connsiteX20" fmla="*/ 1753641 w 3211789"/>
              <a:gd name="connsiteY20" fmla="*/ 5708988 h 6108771"/>
              <a:gd name="connsiteX21" fmla="*/ 1757503 w 3211789"/>
              <a:gd name="connsiteY21" fmla="*/ 5701262 h 6108771"/>
              <a:gd name="connsiteX22" fmla="*/ 1745915 w 3211789"/>
              <a:gd name="connsiteY22" fmla="*/ 5674224 h 6108771"/>
              <a:gd name="connsiteX23" fmla="*/ 1732396 w 3211789"/>
              <a:gd name="connsiteY23" fmla="*/ 5600834 h 6108771"/>
              <a:gd name="connsiteX24" fmla="*/ 1809649 w 3211789"/>
              <a:gd name="connsiteY24" fmla="*/ 5349762 h 6108771"/>
              <a:gd name="connsiteX25" fmla="*/ 1805786 w 3211789"/>
              <a:gd name="connsiteY25" fmla="*/ 5316929 h 6108771"/>
              <a:gd name="connsiteX26" fmla="*/ 1780679 w 3211789"/>
              <a:gd name="connsiteY26" fmla="*/ 5262852 h 6108771"/>
              <a:gd name="connsiteX27" fmla="*/ 1772954 w 3211789"/>
              <a:gd name="connsiteY27" fmla="*/ 5226157 h 6108771"/>
              <a:gd name="connsiteX28" fmla="*/ 1772954 w 3211789"/>
              <a:gd name="connsiteY28" fmla="*/ 5210707 h 6108771"/>
              <a:gd name="connsiteX29" fmla="*/ 1825100 w 3211789"/>
              <a:gd name="connsiteY29" fmla="*/ 5367144 h 6108771"/>
              <a:gd name="connsiteX30" fmla="*/ 1388621 w 3211789"/>
              <a:gd name="connsiteY30" fmla="*/ 5345899 h 6108771"/>
              <a:gd name="connsiteX31" fmla="*/ 1373170 w 3211789"/>
              <a:gd name="connsiteY31" fmla="*/ 5376800 h 6108771"/>
              <a:gd name="connsiteX32" fmla="*/ 1363514 w 3211789"/>
              <a:gd name="connsiteY32" fmla="*/ 5436671 h 6108771"/>
              <a:gd name="connsiteX33" fmla="*/ 1371239 w 3211789"/>
              <a:gd name="connsiteY33" fmla="*/ 5488817 h 6108771"/>
              <a:gd name="connsiteX34" fmla="*/ 1378964 w 3211789"/>
              <a:gd name="connsiteY34" fmla="*/ 5471435 h 6108771"/>
              <a:gd name="connsiteX35" fmla="*/ 1531539 w 3211789"/>
              <a:gd name="connsiteY35" fmla="*/ 5305341 h 6108771"/>
              <a:gd name="connsiteX36" fmla="*/ 1577890 w 3211789"/>
              <a:gd name="connsiteY36" fmla="*/ 5284097 h 6108771"/>
              <a:gd name="connsiteX37" fmla="*/ 1585616 w 3211789"/>
              <a:gd name="connsiteY37" fmla="*/ 5284097 h 6108771"/>
              <a:gd name="connsiteX38" fmla="*/ 1535401 w 3211789"/>
              <a:gd name="connsiteY38" fmla="*/ 5314998 h 6108771"/>
              <a:gd name="connsiteX39" fmla="*/ 1504500 w 3211789"/>
              <a:gd name="connsiteY39" fmla="*/ 5340105 h 6108771"/>
              <a:gd name="connsiteX40" fmla="*/ 1469736 w 3211789"/>
              <a:gd name="connsiteY40" fmla="*/ 5359418 h 6108771"/>
              <a:gd name="connsiteX41" fmla="*/ 1392483 w 3211789"/>
              <a:gd name="connsiteY41" fmla="*/ 5521649 h 6108771"/>
              <a:gd name="connsiteX42" fmla="*/ 1392483 w 3211789"/>
              <a:gd name="connsiteY42" fmla="*/ 5600834 h 6108771"/>
              <a:gd name="connsiteX43" fmla="*/ 1340338 w 3211789"/>
              <a:gd name="connsiteY43" fmla="*/ 5461778 h 6108771"/>
              <a:gd name="connsiteX44" fmla="*/ 1340338 w 3211789"/>
              <a:gd name="connsiteY44" fmla="*/ 5423152 h 6108771"/>
              <a:gd name="connsiteX45" fmla="*/ 1390552 w 3211789"/>
              <a:gd name="connsiteY45" fmla="*/ 5311135 h 6108771"/>
              <a:gd name="connsiteX46" fmla="*/ 1406003 w 3211789"/>
              <a:gd name="connsiteY46" fmla="*/ 5293753 h 6108771"/>
              <a:gd name="connsiteX47" fmla="*/ 1423385 w 3211789"/>
              <a:gd name="connsiteY47" fmla="*/ 5286028 h 6108771"/>
              <a:gd name="connsiteX48" fmla="*/ 1556646 w 3211789"/>
              <a:gd name="connsiteY48" fmla="*/ 5199119 h 6108771"/>
              <a:gd name="connsiteX49" fmla="*/ 1388621 w 3211789"/>
              <a:gd name="connsiteY49" fmla="*/ 5345899 h 6108771"/>
              <a:gd name="connsiteX50" fmla="*/ 1711152 w 3211789"/>
              <a:gd name="connsiteY50" fmla="*/ 5027231 h 6108771"/>
              <a:gd name="connsiteX51" fmla="*/ 1691838 w 3211789"/>
              <a:gd name="connsiteY51" fmla="*/ 5063926 h 6108771"/>
              <a:gd name="connsiteX52" fmla="*/ 1684113 w 3211789"/>
              <a:gd name="connsiteY52" fmla="*/ 5067789 h 6108771"/>
              <a:gd name="connsiteX53" fmla="*/ 1664800 w 3211789"/>
              <a:gd name="connsiteY53" fmla="*/ 5036888 h 6108771"/>
              <a:gd name="connsiteX54" fmla="*/ 1699564 w 3211789"/>
              <a:gd name="connsiteY54" fmla="*/ 5015643 h 6108771"/>
              <a:gd name="connsiteX55" fmla="*/ 1711152 w 3211789"/>
              <a:gd name="connsiteY55" fmla="*/ 5027231 h 6108771"/>
              <a:gd name="connsiteX56" fmla="*/ 1485187 w 3211789"/>
              <a:gd name="connsiteY56" fmla="*/ 4940322 h 6108771"/>
              <a:gd name="connsiteX57" fmla="*/ 1463942 w 3211789"/>
              <a:gd name="connsiteY57" fmla="*/ 4977017 h 6108771"/>
              <a:gd name="connsiteX58" fmla="*/ 1243772 w 3211789"/>
              <a:gd name="connsiteY58" fmla="*/ 5125728 h 6108771"/>
              <a:gd name="connsiteX59" fmla="*/ 1247634 w 3211789"/>
              <a:gd name="connsiteY59" fmla="*/ 5127660 h 6108771"/>
              <a:gd name="connsiteX60" fmla="*/ 1301711 w 3211789"/>
              <a:gd name="connsiteY60" fmla="*/ 5118003 h 6108771"/>
              <a:gd name="connsiteX61" fmla="*/ 1369308 w 3211789"/>
              <a:gd name="connsiteY61" fmla="*/ 5098690 h 6108771"/>
              <a:gd name="connsiteX62" fmla="*/ 1440767 w 3211789"/>
              <a:gd name="connsiteY62" fmla="*/ 5048476 h 6108771"/>
              <a:gd name="connsiteX63" fmla="*/ 1496775 w 3211789"/>
              <a:gd name="connsiteY63" fmla="*/ 4992467 h 6108771"/>
              <a:gd name="connsiteX64" fmla="*/ 1519951 w 3211789"/>
              <a:gd name="connsiteY64" fmla="*/ 4984742 h 6108771"/>
              <a:gd name="connsiteX65" fmla="*/ 1529607 w 3211789"/>
              <a:gd name="connsiteY65" fmla="*/ 4984742 h 6108771"/>
              <a:gd name="connsiteX66" fmla="*/ 1529607 w 3211789"/>
              <a:gd name="connsiteY66" fmla="*/ 4990536 h 6108771"/>
              <a:gd name="connsiteX67" fmla="*/ 1496775 w 3211789"/>
              <a:gd name="connsiteY67" fmla="*/ 5007918 h 6108771"/>
              <a:gd name="connsiteX68" fmla="*/ 1440767 w 3211789"/>
              <a:gd name="connsiteY68" fmla="*/ 5067789 h 6108771"/>
              <a:gd name="connsiteX69" fmla="*/ 1375102 w 3211789"/>
              <a:gd name="connsiteY69" fmla="*/ 5112209 h 6108771"/>
              <a:gd name="connsiteX70" fmla="*/ 1237978 w 3211789"/>
              <a:gd name="connsiteY70" fmla="*/ 5156630 h 6108771"/>
              <a:gd name="connsiteX71" fmla="*/ 1156862 w 3211789"/>
              <a:gd name="connsiteY71" fmla="*/ 5276372 h 6108771"/>
              <a:gd name="connsiteX72" fmla="*/ 1147206 w 3211789"/>
              <a:gd name="connsiteY72" fmla="*/ 5233882 h 6108771"/>
              <a:gd name="connsiteX73" fmla="*/ 1367376 w 3211789"/>
              <a:gd name="connsiteY73" fmla="*/ 5038819 h 6108771"/>
              <a:gd name="connsiteX74" fmla="*/ 1407934 w 3211789"/>
              <a:gd name="connsiteY74" fmla="*/ 5011780 h 6108771"/>
              <a:gd name="connsiteX75" fmla="*/ 1481324 w 3211789"/>
              <a:gd name="connsiteY75" fmla="*/ 4934528 h 6108771"/>
              <a:gd name="connsiteX76" fmla="*/ 1485187 w 3211789"/>
              <a:gd name="connsiteY76" fmla="*/ 4940322 h 6108771"/>
              <a:gd name="connsiteX77" fmla="*/ 1697632 w 3211789"/>
              <a:gd name="connsiteY77" fmla="*/ 5013712 h 6108771"/>
              <a:gd name="connsiteX78" fmla="*/ 1664800 w 3211789"/>
              <a:gd name="connsiteY78" fmla="*/ 4984742 h 6108771"/>
              <a:gd name="connsiteX79" fmla="*/ 1666731 w 3211789"/>
              <a:gd name="connsiteY79" fmla="*/ 4967360 h 6108771"/>
              <a:gd name="connsiteX80" fmla="*/ 1689907 w 3211789"/>
              <a:gd name="connsiteY80" fmla="*/ 4953841 h 6108771"/>
              <a:gd name="connsiteX81" fmla="*/ 1740121 w 3211789"/>
              <a:gd name="connsiteY81" fmla="*/ 4924871 h 6108771"/>
              <a:gd name="connsiteX82" fmla="*/ 1697632 w 3211789"/>
              <a:gd name="connsiteY82" fmla="*/ 5013712 h 6108771"/>
              <a:gd name="connsiteX83" fmla="*/ 1906215 w 3211789"/>
              <a:gd name="connsiteY83" fmla="*/ 4922940 h 6108771"/>
              <a:gd name="connsiteX84" fmla="*/ 1912009 w 3211789"/>
              <a:gd name="connsiteY84" fmla="*/ 4967360 h 6108771"/>
              <a:gd name="connsiteX85" fmla="*/ 1996987 w 3211789"/>
              <a:gd name="connsiteY85" fmla="*/ 5102553 h 6108771"/>
              <a:gd name="connsiteX86" fmla="*/ 2041408 w 3211789"/>
              <a:gd name="connsiteY86" fmla="*/ 5245470 h 6108771"/>
              <a:gd name="connsiteX87" fmla="*/ 2041408 w 3211789"/>
              <a:gd name="connsiteY87" fmla="*/ 5343968 h 6108771"/>
              <a:gd name="connsiteX88" fmla="*/ 2070378 w 3211789"/>
              <a:gd name="connsiteY88" fmla="*/ 5463710 h 6108771"/>
              <a:gd name="connsiteX89" fmla="*/ 1977674 w 3211789"/>
              <a:gd name="connsiteY89" fmla="*/ 5168218 h 6108771"/>
              <a:gd name="connsiteX90" fmla="*/ 1950636 w 3211789"/>
              <a:gd name="connsiteY90" fmla="*/ 5118003 h 6108771"/>
              <a:gd name="connsiteX91" fmla="*/ 1919734 w 3211789"/>
              <a:gd name="connsiteY91" fmla="*/ 5081308 h 6108771"/>
              <a:gd name="connsiteX92" fmla="*/ 1925528 w 3211789"/>
              <a:gd name="connsiteY92" fmla="*/ 5077445 h 6108771"/>
              <a:gd name="connsiteX93" fmla="*/ 1942910 w 3211789"/>
              <a:gd name="connsiteY93" fmla="*/ 5087102 h 6108771"/>
              <a:gd name="connsiteX94" fmla="*/ 2014369 w 3211789"/>
              <a:gd name="connsiteY94" fmla="*/ 5247402 h 6108771"/>
              <a:gd name="connsiteX95" fmla="*/ 2018232 w 3211789"/>
              <a:gd name="connsiteY95" fmla="*/ 5220363 h 6108771"/>
              <a:gd name="connsiteX96" fmla="*/ 1956430 w 3211789"/>
              <a:gd name="connsiteY96" fmla="*/ 5075514 h 6108771"/>
              <a:gd name="connsiteX97" fmla="*/ 1933254 w 3211789"/>
              <a:gd name="connsiteY97" fmla="*/ 5033025 h 6108771"/>
              <a:gd name="connsiteX98" fmla="*/ 1890765 w 3211789"/>
              <a:gd name="connsiteY98" fmla="*/ 4932596 h 6108771"/>
              <a:gd name="connsiteX99" fmla="*/ 1898490 w 3211789"/>
              <a:gd name="connsiteY99" fmla="*/ 4922940 h 6108771"/>
              <a:gd name="connsiteX100" fmla="*/ 1906215 w 3211789"/>
              <a:gd name="connsiteY100" fmla="*/ 4922940 h 6108771"/>
              <a:gd name="connsiteX101" fmla="*/ 1736259 w 3211789"/>
              <a:gd name="connsiteY101" fmla="*/ 4903626 h 6108771"/>
              <a:gd name="connsiteX102" fmla="*/ 1709220 w 3211789"/>
              <a:gd name="connsiteY102" fmla="*/ 4919077 h 6108771"/>
              <a:gd name="connsiteX103" fmla="*/ 1684113 w 3211789"/>
              <a:gd name="connsiteY103" fmla="*/ 4899764 h 6108771"/>
              <a:gd name="connsiteX104" fmla="*/ 1715014 w 3211789"/>
              <a:gd name="connsiteY104" fmla="*/ 4857275 h 6108771"/>
              <a:gd name="connsiteX105" fmla="*/ 1736259 w 3211789"/>
              <a:gd name="connsiteY105" fmla="*/ 4903626 h 6108771"/>
              <a:gd name="connsiteX106" fmla="*/ 1772954 w 3211789"/>
              <a:gd name="connsiteY106" fmla="*/ 4841824 h 6108771"/>
              <a:gd name="connsiteX107" fmla="*/ 1751709 w 3211789"/>
              <a:gd name="connsiteY107" fmla="*/ 4893970 h 6108771"/>
              <a:gd name="connsiteX108" fmla="*/ 1732396 w 3211789"/>
              <a:gd name="connsiteY108" fmla="*/ 4859206 h 6108771"/>
              <a:gd name="connsiteX109" fmla="*/ 1751709 w 3211789"/>
              <a:gd name="connsiteY109" fmla="*/ 4839893 h 6108771"/>
              <a:gd name="connsiteX110" fmla="*/ 1772954 w 3211789"/>
              <a:gd name="connsiteY110" fmla="*/ 4841824 h 6108771"/>
              <a:gd name="connsiteX111" fmla="*/ 1790336 w 3211789"/>
              <a:gd name="connsiteY111" fmla="*/ 4787747 h 6108771"/>
              <a:gd name="connsiteX112" fmla="*/ 1790336 w 3211789"/>
              <a:gd name="connsiteY112" fmla="*/ 4801266 h 6108771"/>
              <a:gd name="connsiteX113" fmla="*/ 1745915 w 3211789"/>
              <a:gd name="connsiteY113" fmla="*/ 4830236 h 6108771"/>
              <a:gd name="connsiteX114" fmla="*/ 1709220 w 3211789"/>
              <a:gd name="connsiteY114" fmla="*/ 4810923 h 6108771"/>
              <a:gd name="connsiteX115" fmla="*/ 1765229 w 3211789"/>
              <a:gd name="connsiteY115" fmla="*/ 4751052 h 6108771"/>
              <a:gd name="connsiteX116" fmla="*/ 1790336 w 3211789"/>
              <a:gd name="connsiteY116" fmla="*/ 4787747 h 6108771"/>
              <a:gd name="connsiteX117" fmla="*/ 1827031 w 3211789"/>
              <a:gd name="connsiteY117" fmla="*/ 4739464 h 6108771"/>
              <a:gd name="connsiteX118" fmla="*/ 1794198 w 3211789"/>
              <a:gd name="connsiteY118" fmla="*/ 4785816 h 6108771"/>
              <a:gd name="connsiteX119" fmla="*/ 1782611 w 3211789"/>
              <a:gd name="connsiteY119" fmla="*/ 4749121 h 6108771"/>
              <a:gd name="connsiteX120" fmla="*/ 1796130 w 3211789"/>
              <a:gd name="connsiteY120" fmla="*/ 4739464 h 6108771"/>
              <a:gd name="connsiteX121" fmla="*/ 1827031 w 3211789"/>
              <a:gd name="connsiteY121" fmla="*/ 4739464 h 6108771"/>
              <a:gd name="connsiteX122" fmla="*/ 2039476 w 3211789"/>
              <a:gd name="connsiteY122" fmla="*/ 4727876 h 6108771"/>
              <a:gd name="connsiteX123" fmla="*/ 2089691 w 3211789"/>
              <a:gd name="connsiteY123" fmla="*/ 4783884 h 6108771"/>
              <a:gd name="connsiteX124" fmla="*/ 2114798 w 3211789"/>
              <a:gd name="connsiteY124" fmla="*/ 4841824 h 6108771"/>
              <a:gd name="connsiteX125" fmla="*/ 2114798 w 3211789"/>
              <a:gd name="connsiteY125" fmla="*/ 4980879 h 6108771"/>
              <a:gd name="connsiteX126" fmla="*/ 2134111 w 3211789"/>
              <a:gd name="connsiteY126" fmla="*/ 5029162 h 6108771"/>
              <a:gd name="connsiteX127" fmla="*/ 2165012 w 3211789"/>
              <a:gd name="connsiteY127" fmla="*/ 5067789 h 6108771"/>
              <a:gd name="connsiteX128" fmla="*/ 2149562 w 3211789"/>
              <a:gd name="connsiteY128" fmla="*/ 5061995 h 6108771"/>
              <a:gd name="connsiteX129" fmla="*/ 2074240 w 3211789"/>
              <a:gd name="connsiteY129" fmla="*/ 4936459 h 6108771"/>
              <a:gd name="connsiteX130" fmla="*/ 2052996 w 3211789"/>
              <a:gd name="connsiteY130" fmla="*/ 4837961 h 6108771"/>
              <a:gd name="connsiteX131" fmla="*/ 1993125 w 3211789"/>
              <a:gd name="connsiteY131" fmla="*/ 4783884 h 6108771"/>
              <a:gd name="connsiteX132" fmla="*/ 2031751 w 3211789"/>
              <a:gd name="connsiteY132" fmla="*/ 4793541 h 6108771"/>
              <a:gd name="connsiteX133" fmla="*/ 2085828 w 3211789"/>
              <a:gd name="connsiteY133" fmla="*/ 4884313 h 6108771"/>
              <a:gd name="connsiteX134" fmla="*/ 2093553 w 3211789"/>
              <a:gd name="connsiteY134" fmla="*/ 4845687 h 6108771"/>
              <a:gd name="connsiteX135" fmla="*/ 2008575 w 3211789"/>
              <a:gd name="connsiteY135" fmla="*/ 4710494 h 6108771"/>
              <a:gd name="connsiteX136" fmla="*/ 2039476 w 3211789"/>
              <a:gd name="connsiteY136" fmla="*/ 4727876 h 6108771"/>
              <a:gd name="connsiteX137" fmla="*/ 1886902 w 3211789"/>
              <a:gd name="connsiteY137" fmla="*/ 4631310 h 6108771"/>
              <a:gd name="connsiteX138" fmla="*/ 1850207 w 3211789"/>
              <a:gd name="connsiteY138" fmla="*/ 4668005 h 6108771"/>
              <a:gd name="connsiteX139" fmla="*/ 1848276 w 3211789"/>
              <a:gd name="connsiteY139" fmla="*/ 4671868 h 6108771"/>
              <a:gd name="connsiteX140" fmla="*/ 1852138 w 3211789"/>
              <a:gd name="connsiteY140" fmla="*/ 4687318 h 6108771"/>
              <a:gd name="connsiteX141" fmla="*/ 1796130 w 3211789"/>
              <a:gd name="connsiteY141" fmla="*/ 4725945 h 6108771"/>
              <a:gd name="connsiteX142" fmla="*/ 1745915 w 3211789"/>
              <a:gd name="connsiteY142" fmla="*/ 4693112 h 6108771"/>
              <a:gd name="connsiteX143" fmla="*/ 1778748 w 3211789"/>
              <a:gd name="connsiteY143" fmla="*/ 4646761 h 6108771"/>
              <a:gd name="connsiteX144" fmla="*/ 1801924 w 3211789"/>
              <a:gd name="connsiteY144" fmla="*/ 4642898 h 6108771"/>
              <a:gd name="connsiteX145" fmla="*/ 1828962 w 3211789"/>
              <a:gd name="connsiteY145" fmla="*/ 4646761 h 6108771"/>
              <a:gd name="connsiteX146" fmla="*/ 1854069 w 3211789"/>
              <a:gd name="connsiteY146" fmla="*/ 4629379 h 6108771"/>
              <a:gd name="connsiteX147" fmla="*/ 1886902 w 3211789"/>
              <a:gd name="connsiteY147" fmla="*/ 4631310 h 6108771"/>
              <a:gd name="connsiteX148" fmla="*/ 1657075 w 3211789"/>
              <a:gd name="connsiteY148" fmla="*/ 4604272 h 6108771"/>
              <a:gd name="connsiteX149" fmla="*/ 1635830 w 3211789"/>
              <a:gd name="connsiteY149" fmla="*/ 4613928 h 6108771"/>
              <a:gd name="connsiteX150" fmla="*/ 1585616 w 3211789"/>
              <a:gd name="connsiteY150" fmla="*/ 4623585 h 6108771"/>
              <a:gd name="connsiteX151" fmla="*/ 1330681 w 3211789"/>
              <a:gd name="connsiteY151" fmla="*/ 4743327 h 6108771"/>
              <a:gd name="connsiteX152" fmla="*/ 1311368 w 3211789"/>
              <a:gd name="connsiteY152" fmla="*/ 4768434 h 6108771"/>
              <a:gd name="connsiteX153" fmla="*/ 1315231 w 3211789"/>
              <a:gd name="connsiteY153" fmla="*/ 4772297 h 6108771"/>
              <a:gd name="connsiteX154" fmla="*/ 1450423 w 3211789"/>
              <a:gd name="connsiteY154" fmla="*/ 4727876 h 6108771"/>
              <a:gd name="connsiteX155" fmla="*/ 1489050 w 3211789"/>
              <a:gd name="connsiteY155" fmla="*/ 4731739 h 6108771"/>
              <a:gd name="connsiteX156" fmla="*/ 1434973 w 3211789"/>
              <a:gd name="connsiteY156" fmla="*/ 4741395 h 6108771"/>
              <a:gd name="connsiteX157" fmla="*/ 1292055 w 3211789"/>
              <a:gd name="connsiteY157" fmla="*/ 4824442 h 6108771"/>
              <a:gd name="connsiteX158" fmla="*/ 1272741 w 3211789"/>
              <a:gd name="connsiteY158" fmla="*/ 4851481 h 6108771"/>
              <a:gd name="connsiteX159" fmla="*/ 1236046 w 3211789"/>
              <a:gd name="connsiteY159" fmla="*/ 4903626 h 6108771"/>
              <a:gd name="connsiteX160" fmla="*/ 1249566 w 3211789"/>
              <a:gd name="connsiteY160" fmla="*/ 4843755 h 6108771"/>
              <a:gd name="connsiteX161" fmla="*/ 1315231 w 3211789"/>
              <a:gd name="connsiteY161" fmla="*/ 4722082 h 6108771"/>
              <a:gd name="connsiteX162" fmla="*/ 1630036 w 3211789"/>
              <a:gd name="connsiteY162" fmla="*/ 4602340 h 6108771"/>
              <a:gd name="connsiteX163" fmla="*/ 1657075 w 3211789"/>
              <a:gd name="connsiteY163" fmla="*/ 4604272 h 6108771"/>
              <a:gd name="connsiteX164" fmla="*/ 1813512 w 3211789"/>
              <a:gd name="connsiteY164" fmla="*/ 4613928 h 6108771"/>
              <a:gd name="connsiteX165" fmla="*/ 1813512 w 3211789"/>
              <a:gd name="connsiteY165" fmla="*/ 4621653 h 6108771"/>
              <a:gd name="connsiteX166" fmla="*/ 1798061 w 3211789"/>
              <a:gd name="connsiteY166" fmla="*/ 4635173 h 6108771"/>
              <a:gd name="connsiteX167" fmla="*/ 1776817 w 3211789"/>
              <a:gd name="connsiteY167" fmla="*/ 4635173 h 6108771"/>
              <a:gd name="connsiteX168" fmla="*/ 1774885 w 3211789"/>
              <a:gd name="connsiteY168" fmla="*/ 4625516 h 6108771"/>
              <a:gd name="connsiteX169" fmla="*/ 1790336 w 3211789"/>
              <a:gd name="connsiteY169" fmla="*/ 4600409 h 6108771"/>
              <a:gd name="connsiteX170" fmla="*/ 1813512 w 3211789"/>
              <a:gd name="connsiteY170" fmla="*/ 4613928 h 6108771"/>
              <a:gd name="connsiteX171" fmla="*/ 1877245 w 3211789"/>
              <a:gd name="connsiteY171" fmla="*/ 4559851 h 6108771"/>
              <a:gd name="connsiteX172" fmla="*/ 1881108 w 3211789"/>
              <a:gd name="connsiteY172" fmla="*/ 4573370 h 6108771"/>
              <a:gd name="connsiteX173" fmla="*/ 1898490 w 3211789"/>
              <a:gd name="connsiteY173" fmla="*/ 4598478 h 6108771"/>
              <a:gd name="connsiteX174" fmla="*/ 1861795 w 3211789"/>
              <a:gd name="connsiteY174" fmla="*/ 4619722 h 6108771"/>
              <a:gd name="connsiteX175" fmla="*/ 1815443 w 3211789"/>
              <a:gd name="connsiteY175" fmla="*/ 4608134 h 6108771"/>
              <a:gd name="connsiteX176" fmla="*/ 1796130 w 3211789"/>
              <a:gd name="connsiteY176" fmla="*/ 4581096 h 6108771"/>
              <a:gd name="connsiteX177" fmla="*/ 1796130 w 3211789"/>
              <a:gd name="connsiteY177" fmla="*/ 4575302 h 6108771"/>
              <a:gd name="connsiteX178" fmla="*/ 1799992 w 3211789"/>
              <a:gd name="connsiteY178" fmla="*/ 4563714 h 6108771"/>
              <a:gd name="connsiteX179" fmla="*/ 1859863 w 3211789"/>
              <a:gd name="connsiteY179" fmla="*/ 4557920 h 6108771"/>
              <a:gd name="connsiteX180" fmla="*/ 1877245 w 3211789"/>
              <a:gd name="connsiteY180" fmla="*/ 4559851 h 6108771"/>
              <a:gd name="connsiteX181" fmla="*/ 1929391 w 3211789"/>
              <a:gd name="connsiteY181" fmla="*/ 4554057 h 6108771"/>
              <a:gd name="connsiteX182" fmla="*/ 1910078 w 3211789"/>
              <a:gd name="connsiteY182" fmla="*/ 4583027 h 6108771"/>
              <a:gd name="connsiteX183" fmla="*/ 1890765 w 3211789"/>
              <a:gd name="connsiteY183" fmla="*/ 4550195 h 6108771"/>
              <a:gd name="connsiteX184" fmla="*/ 1892696 w 3211789"/>
              <a:gd name="connsiteY184" fmla="*/ 4528950 h 6108771"/>
              <a:gd name="connsiteX185" fmla="*/ 1929391 w 3211789"/>
              <a:gd name="connsiteY185" fmla="*/ 4554057 h 6108771"/>
              <a:gd name="connsiteX186" fmla="*/ 1950636 w 3211789"/>
              <a:gd name="connsiteY186" fmla="*/ 4482598 h 6108771"/>
              <a:gd name="connsiteX187" fmla="*/ 1956430 w 3211789"/>
              <a:gd name="connsiteY187" fmla="*/ 4486461 h 6108771"/>
              <a:gd name="connsiteX188" fmla="*/ 1937116 w 3211789"/>
              <a:gd name="connsiteY188" fmla="*/ 4528950 h 6108771"/>
              <a:gd name="connsiteX189" fmla="*/ 1925528 w 3211789"/>
              <a:gd name="connsiteY189" fmla="*/ 4530881 h 6108771"/>
              <a:gd name="connsiteX190" fmla="*/ 1873383 w 3211789"/>
              <a:gd name="connsiteY190" fmla="*/ 4515431 h 6108771"/>
              <a:gd name="connsiteX191" fmla="*/ 1865657 w 3211789"/>
              <a:gd name="connsiteY191" fmla="*/ 4532813 h 6108771"/>
              <a:gd name="connsiteX192" fmla="*/ 1828962 w 3211789"/>
              <a:gd name="connsiteY192" fmla="*/ 4548263 h 6108771"/>
              <a:gd name="connsiteX193" fmla="*/ 1809649 w 3211789"/>
              <a:gd name="connsiteY193" fmla="*/ 4542469 h 6108771"/>
              <a:gd name="connsiteX194" fmla="*/ 1830894 w 3211789"/>
              <a:gd name="connsiteY194" fmla="*/ 4486461 h 6108771"/>
              <a:gd name="connsiteX195" fmla="*/ 1854069 w 3211789"/>
              <a:gd name="connsiteY195" fmla="*/ 4503843 h 6108771"/>
              <a:gd name="connsiteX196" fmla="*/ 1859863 w 3211789"/>
              <a:gd name="connsiteY196" fmla="*/ 4503843 h 6108771"/>
              <a:gd name="connsiteX197" fmla="*/ 1859863 w 3211789"/>
              <a:gd name="connsiteY197" fmla="*/ 4488392 h 6108771"/>
              <a:gd name="connsiteX198" fmla="*/ 1915872 w 3211789"/>
              <a:gd name="connsiteY198" fmla="*/ 4465216 h 6108771"/>
              <a:gd name="connsiteX199" fmla="*/ 1950636 w 3211789"/>
              <a:gd name="connsiteY199" fmla="*/ 4482598 h 6108771"/>
              <a:gd name="connsiteX200" fmla="*/ 1996987 w 3211789"/>
              <a:gd name="connsiteY200" fmla="*/ 4382170 h 6108771"/>
              <a:gd name="connsiteX201" fmla="*/ 1958361 w 3211789"/>
              <a:gd name="connsiteY201" fmla="*/ 4351268 h 6108771"/>
              <a:gd name="connsiteX202" fmla="*/ 1987331 w 3211789"/>
              <a:gd name="connsiteY202" fmla="*/ 4335818 h 6108771"/>
              <a:gd name="connsiteX203" fmla="*/ 2014369 w 3211789"/>
              <a:gd name="connsiteY203" fmla="*/ 4320367 h 6108771"/>
              <a:gd name="connsiteX204" fmla="*/ 1996987 w 3211789"/>
              <a:gd name="connsiteY204" fmla="*/ 4382170 h 6108771"/>
              <a:gd name="connsiteX205" fmla="*/ 1929391 w 3211789"/>
              <a:gd name="connsiteY205" fmla="*/ 4343543 h 6108771"/>
              <a:gd name="connsiteX206" fmla="*/ 1921666 w 3211789"/>
              <a:gd name="connsiteY206" fmla="*/ 4364788 h 6108771"/>
              <a:gd name="connsiteX207" fmla="*/ 1925528 w 3211789"/>
              <a:gd name="connsiteY207" fmla="*/ 4368650 h 6108771"/>
              <a:gd name="connsiteX208" fmla="*/ 1939048 w 3211789"/>
              <a:gd name="connsiteY208" fmla="*/ 4362856 h 6108771"/>
              <a:gd name="connsiteX209" fmla="*/ 1981537 w 3211789"/>
              <a:gd name="connsiteY209" fmla="*/ 4403414 h 6108771"/>
              <a:gd name="connsiteX210" fmla="*/ 1946773 w 3211789"/>
              <a:gd name="connsiteY210" fmla="*/ 4426590 h 6108771"/>
              <a:gd name="connsiteX211" fmla="*/ 1898490 w 3211789"/>
              <a:gd name="connsiteY211" fmla="*/ 4420796 h 6108771"/>
              <a:gd name="connsiteX212" fmla="*/ 1910078 w 3211789"/>
              <a:gd name="connsiteY212" fmla="*/ 4440109 h 6108771"/>
              <a:gd name="connsiteX213" fmla="*/ 1875314 w 3211789"/>
              <a:gd name="connsiteY213" fmla="*/ 4467148 h 6108771"/>
              <a:gd name="connsiteX214" fmla="*/ 1842482 w 3211789"/>
              <a:gd name="connsiteY214" fmla="*/ 4467148 h 6108771"/>
              <a:gd name="connsiteX215" fmla="*/ 1842482 w 3211789"/>
              <a:gd name="connsiteY215" fmla="*/ 4451697 h 6108771"/>
              <a:gd name="connsiteX216" fmla="*/ 1869520 w 3211789"/>
              <a:gd name="connsiteY216" fmla="*/ 4413071 h 6108771"/>
              <a:gd name="connsiteX217" fmla="*/ 1892696 w 3211789"/>
              <a:gd name="connsiteY217" fmla="*/ 4416933 h 6108771"/>
              <a:gd name="connsiteX218" fmla="*/ 1902353 w 3211789"/>
              <a:gd name="connsiteY218" fmla="*/ 4384101 h 6108771"/>
              <a:gd name="connsiteX219" fmla="*/ 1890765 w 3211789"/>
              <a:gd name="connsiteY219" fmla="*/ 4380238 h 6108771"/>
              <a:gd name="connsiteX220" fmla="*/ 1867589 w 3211789"/>
              <a:gd name="connsiteY220" fmla="*/ 4386032 h 6108771"/>
              <a:gd name="connsiteX221" fmla="*/ 1850207 w 3211789"/>
              <a:gd name="connsiteY221" fmla="*/ 4368650 h 6108771"/>
              <a:gd name="connsiteX222" fmla="*/ 1865657 w 3211789"/>
              <a:gd name="connsiteY222" fmla="*/ 4333886 h 6108771"/>
              <a:gd name="connsiteX223" fmla="*/ 1902353 w 3211789"/>
              <a:gd name="connsiteY223" fmla="*/ 4316505 h 6108771"/>
              <a:gd name="connsiteX224" fmla="*/ 1929391 w 3211789"/>
              <a:gd name="connsiteY224" fmla="*/ 4343543 h 6108771"/>
              <a:gd name="connsiteX225" fmla="*/ 2014369 w 3211789"/>
              <a:gd name="connsiteY225" fmla="*/ 4287535 h 6108771"/>
              <a:gd name="connsiteX226" fmla="*/ 2014369 w 3211789"/>
              <a:gd name="connsiteY226" fmla="*/ 4291397 h 6108771"/>
              <a:gd name="connsiteX227" fmla="*/ 1991193 w 3211789"/>
              <a:gd name="connsiteY227" fmla="*/ 4316505 h 6108771"/>
              <a:gd name="connsiteX228" fmla="*/ 1956430 w 3211789"/>
              <a:gd name="connsiteY228" fmla="*/ 4326161 h 6108771"/>
              <a:gd name="connsiteX229" fmla="*/ 1917803 w 3211789"/>
              <a:gd name="connsiteY229" fmla="*/ 4302985 h 6108771"/>
              <a:gd name="connsiteX230" fmla="*/ 1950636 w 3211789"/>
              <a:gd name="connsiteY230" fmla="*/ 4262428 h 6108771"/>
              <a:gd name="connsiteX231" fmla="*/ 2014369 w 3211789"/>
              <a:gd name="connsiteY231" fmla="*/ 4287535 h 6108771"/>
              <a:gd name="connsiteX232" fmla="*/ 1937116 w 3211789"/>
              <a:gd name="connsiteY232" fmla="*/ 4245046 h 6108771"/>
              <a:gd name="connsiteX233" fmla="*/ 1879177 w 3211789"/>
              <a:gd name="connsiteY233" fmla="*/ 4291397 h 6108771"/>
              <a:gd name="connsiteX234" fmla="*/ 1854069 w 3211789"/>
              <a:gd name="connsiteY234" fmla="*/ 4260496 h 6108771"/>
              <a:gd name="connsiteX235" fmla="*/ 1875314 w 3211789"/>
              <a:gd name="connsiteY235" fmla="*/ 4218007 h 6108771"/>
              <a:gd name="connsiteX236" fmla="*/ 1937116 w 3211789"/>
              <a:gd name="connsiteY236" fmla="*/ 4245046 h 6108771"/>
              <a:gd name="connsiteX237" fmla="*/ 1873383 w 3211789"/>
              <a:gd name="connsiteY237" fmla="*/ 4214145 h 6108771"/>
              <a:gd name="connsiteX238" fmla="*/ 1857932 w 3211789"/>
              <a:gd name="connsiteY238" fmla="*/ 4229595 h 6108771"/>
              <a:gd name="connsiteX239" fmla="*/ 1842482 w 3211789"/>
              <a:gd name="connsiteY239" fmla="*/ 4208351 h 6108771"/>
              <a:gd name="connsiteX240" fmla="*/ 1857932 w 3211789"/>
              <a:gd name="connsiteY240" fmla="*/ 4200625 h 6108771"/>
              <a:gd name="connsiteX241" fmla="*/ 1873383 w 3211789"/>
              <a:gd name="connsiteY241" fmla="*/ 4214145 h 6108771"/>
              <a:gd name="connsiteX242" fmla="*/ 1977674 w 3211789"/>
              <a:gd name="connsiteY242" fmla="*/ 4158136 h 6108771"/>
              <a:gd name="connsiteX243" fmla="*/ 2014369 w 3211789"/>
              <a:gd name="connsiteY243" fmla="*/ 4160067 h 6108771"/>
              <a:gd name="connsiteX244" fmla="*/ 2016301 w 3211789"/>
              <a:gd name="connsiteY244" fmla="*/ 4167793 h 6108771"/>
              <a:gd name="connsiteX245" fmla="*/ 2000850 w 3211789"/>
              <a:gd name="connsiteY245" fmla="*/ 4194831 h 6108771"/>
              <a:gd name="connsiteX246" fmla="*/ 2000850 w 3211789"/>
              <a:gd name="connsiteY246" fmla="*/ 4200625 h 6108771"/>
              <a:gd name="connsiteX247" fmla="*/ 2004713 w 3211789"/>
              <a:gd name="connsiteY247" fmla="*/ 4202557 h 6108771"/>
              <a:gd name="connsiteX248" fmla="*/ 2022095 w 3211789"/>
              <a:gd name="connsiteY248" fmla="*/ 4198694 h 6108771"/>
              <a:gd name="connsiteX249" fmla="*/ 2027888 w 3211789"/>
              <a:gd name="connsiteY249" fmla="*/ 4231526 h 6108771"/>
              <a:gd name="connsiteX250" fmla="*/ 2016301 w 3211789"/>
              <a:gd name="connsiteY250" fmla="*/ 4272084 h 6108771"/>
              <a:gd name="connsiteX251" fmla="*/ 1962224 w 3211789"/>
              <a:gd name="connsiteY251" fmla="*/ 4245046 h 6108771"/>
              <a:gd name="connsiteX252" fmla="*/ 1991193 w 3211789"/>
              <a:gd name="connsiteY252" fmla="*/ 4219938 h 6108771"/>
              <a:gd name="connsiteX253" fmla="*/ 1985399 w 3211789"/>
              <a:gd name="connsiteY253" fmla="*/ 4218007 h 6108771"/>
              <a:gd name="connsiteX254" fmla="*/ 1940979 w 3211789"/>
              <a:gd name="connsiteY254" fmla="*/ 4225732 h 6108771"/>
              <a:gd name="connsiteX255" fmla="*/ 1892696 w 3211789"/>
              <a:gd name="connsiteY255" fmla="*/ 4200625 h 6108771"/>
              <a:gd name="connsiteX256" fmla="*/ 1896559 w 3211789"/>
              <a:gd name="connsiteY256" fmla="*/ 4190969 h 6108771"/>
              <a:gd name="connsiteX257" fmla="*/ 1910078 w 3211789"/>
              <a:gd name="connsiteY257" fmla="*/ 4183243 h 6108771"/>
              <a:gd name="connsiteX258" fmla="*/ 1933254 w 3211789"/>
              <a:gd name="connsiteY258" fmla="*/ 4154273 h 6108771"/>
              <a:gd name="connsiteX259" fmla="*/ 1946773 w 3211789"/>
              <a:gd name="connsiteY259" fmla="*/ 4148479 h 6108771"/>
              <a:gd name="connsiteX260" fmla="*/ 1977674 w 3211789"/>
              <a:gd name="connsiteY260" fmla="*/ 4158136 h 6108771"/>
              <a:gd name="connsiteX261" fmla="*/ 1856001 w 3211789"/>
              <a:gd name="connsiteY261" fmla="*/ 4129166 h 6108771"/>
              <a:gd name="connsiteX262" fmla="*/ 1869520 w 3211789"/>
              <a:gd name="connsiteY262" fmla="*/ 4123372 h 6108771"/>
              <a:gd name="connsiteX263" fmla="*/ 1917803 w 3211789"/>
              <a:gd name="connsiteY263" fmla="*/ 4144617 h 6108771"/>
              <a:gd name="connsiteX264" fmla="*/ 1852138 w 3211789"/>
              <a:gd name="connsiteY264" fmla="*/ 4190969 h 6108771"/>
              <a:gd name="connsiteX265" fmla="*/ 1832825 w 3211789"/>
              <a:gd name="connsiteY265" fmla="*/ 4148479 h 6108771"/>
              <a:gd name="connsiteX266" fmla="*/ 1815443 w 3211789"/>
              <a:gd name="connsiteY266" fmla="*/ 4134960 h 6108771"/>
              <a:gd name="connsiteX267" fmla="*/ 1815443 w 3211789"/>
              <a:gd name="connsiteY267" fmla="*/ 4129166 h 6108771"/>
              <a:gd name="connsiteX268" fmla="*/ 1834756 w 3211789"/>
              <a:gd name="connsiteY268" fmla="*/ 4113716 h 6108771"/>
              <a:gd name="connsiteX269" fmla="*/ 1856001 w 3211789"/>
              <a:gd name="connsiteY269" fmla="*/ 4129166 h 6108771"/>
              <a:gd name="connsiteX270" fmla="*/ 2018232 w 3211789"/>
              <a:gd name="connsiteY270" fmla="*/ 4123372 h 6108771"/>
              <a:gd name="connsiteX271" fmla="*/ 1989262 w 3211789"/>
              <a:gd name="connsiteY271" fmla="*/ 4148479 h 6108771"/>
              <a:gd name="connsiteX272" fmla="*/ 1950636 w 3211789"/>
              <a:gd name="connsiteY272" fmla="*/ 4131098 h 6108771"/>
              <a:gd name="connsiteX273" fmla="*/ 1977674 w 3211789"/>
              <a:gd name="connsiteY273" fmla="*/ 4100196 h 6108771"/>
              <a:gd name="connsiteX274" fmla="*/ 1995056 w 3211789"/>
              <a:gd name="connsiteY274" fmla="*/ 4073158 h 6108771"/>
              <a:gd name="connsiteX275" fmla="*/ 2018232 w 3211789"/>
              <a:gd name="connsiteY275" fmla="*/ 4123372 h 6108771"/>
              <a:gd name="connsiteX276" fmla="*/ 1506431 w 3211789"/>
              <a:gd name="connsiteY276" fmla="*/ 4059639 h 6108771"/>
              <a:gd name="connsiteX277" fmla="*/ 1500637 w 3211789"/>
              <a:gd name="connsiteY277" fmla="*/ 4059639 h 6108771"/>
              <a:gd name="connsiteX278" fmla="*/ 1506431 w 3211789"/>
              <a:gd name="connsiteY278" fmla="*/ 4059639 h 6108771"/>
              <a:gd name="connsiteX279" fmla="*/ 1801924 w 3211789"/>
              <a:gd name="connsiteY279" fmla="*/ 4049982 h 6108771"/>
              <a:gd name="connsiteX280" fmla="*/ 1782611 w 3211789"/>
              <a:gd name="connsiteY280" fmla="*/ 4069295 h 6108771"/>
              <a:gd name="connsiteX281" fmla="*/ 1757503 w 3211789"/>
              <a:gd name="connsiteY281" fmla="*/ 4040325 h 6108771"/>
              <a:gd name="connsiteX282" fmla="*/ 1784542 w 3211789"/>
              <a:gd name="connsiteY282" fmla="*/ 4032600 h 6108771"/>
              <a:gd name="connsiteX283" fmla="*/ 1801924 w 3211789"/>
              <a:gd name="connsiteY283" fmla="*/ 4049982 h 6108771"/>
              <a:gd name="connsiteX284" fmla="*/ 1239909 w 3211789"/>
              <a:gd name="connsiteY284" fmla="*/ 3980454 h 6108771"/>
              <a:gd name="connsiteX285" fmla="*/ 1199351 w 3211789"/>
              <a:gd name="connsiteY285" fmla="*/ 3976592 h 6108771"/>
              <a:gd name="connsiteX286" fmla="*/ 1209008 w 3211789"/>
              <a:gd name="connsiteY286" fmla="*/ 3978523 h 6108771"/>
              <a:gd name="connsiteX287" fmla="*/ 1205145 w 3211789"/>
              <a:gd name="connsiteY287" fmla="*/ 3974660 h 6108771"/>
              <a:gd name="connsiteX288" fmla="*/ 1224458 w 3211789"/>
              <a:gd name="connsiteY288" fmla="*/ 3972729 h 6108771"/>
              <a:gd name="connsiteX289" fmla="*/ 1239909 w 3211789"/>
              <a:gd name="connsiteY289" fmla="*/ 3980454 h 6108771"/>
              <a:gd name="connsiteX290" fmla="*/ 1823168 w 3211789"/>
              <a:gd name="connsiteY290" fmla="*/ 3961141 h 6108771"/>
              <a:gd name="connsiteX291" fmla="*/ 1767160 w 3211789"/>
              <a:gd name="connsiteY291" fmla="*/ 4022944 h 6108771"/>
              <a:gd name="connsiteX292" fmla="*/ 1753641 w 3211789"/>
              <a:gd name="connsiteY292" fmla="*/ 3999768 h 6108771"/>
              <a:gd name="connsiteX293" fmla="*/ 1726602 w 3211789"/>
              <a:gd name="connsiteY293" fmla="*/ 4009424 h 6108771"/>
              <a:gd name="connsiteX294" fmla="*/ 1693770 w 3211789"/>
              <a:gd name="connsiteY294" fmla="*/ 3986248 h 6108771"/>
              <a:gd name="connsiteX295" fmla="*/ 1736259 w 3211789"/>
              <a:gd name="connsiteY295" fmla="*/ 3965004 h 6108771"/>
              <a:gd name="connsiteX296" fmla="*/ 1757503 w 3211789"/>
              <a:gd name="connsiteY296" fmla="*/ 3993974 h 6108771"/>
              <a:gd name="connsiteX297" fmla="*/ 1803855 w 3211789"/>
              <a:gd name="connsiteY297" fmla="*/ 3947622 h 6108771"/>
              <a:gd name="connsiteX298" fmla="*/ 1823168 w 3211789"/>
              <a:gd name="connsiteY298" fmla="*/ 3961141 h 6108771"/>
              <a:gd name="connsiteX299" fmla="*/ 1973811 w 3211789"/>
              <a:gd name="connsiteY299" fmla="*/ 4022944 h 6108771"/>
              <a:gd name="connsiteX300" fmla="*/ 1940979 w 3211789"/>
              <a:gd name="connsiteY300" fmla="*/ 4032600 h 6108771"/>
              <a:gd name="connsiteX301" fmla="*/ 1913940 w 3211789"/>
              <a:gd name="connsiteY301" fmla="*/ 3993974 h 6108771"/>
              <a:gd name="connsiteX302" fmla="*/ 1896559 w 3211789"/>
              <a:gd name="connsiteY302" fmla="*/ 4009424 h 6108771"/>
              <a:gd name="connsiteX303" fmla="*/ 1865657 w 3211789"/>
              <a:gd name="connsiteY303" fmla="*/ 4030669 h 6108771"/>
              <a:gd name="connsiteX304" fmla="*/ 1888833 w 3211789"/>
              <a:gd name="connsiteY304" fmla="*/ 4065433 h 6108771"/>
              <a:gd name="connsiteX305" fmla="*/ 1912009 w 3211789"/>
              <a:gd name="connsiteY305" fmla="*/ 4042257 h 6108771"/>
              <a:gd name="connsiteX306" fmla="*/ 1935185 w 3211789"/>
              <a:gd name="connsiteY306" fmla="*/ 4048051 h 6108771"/>
              <a:gd name="connsiteX307" fmla="*/ 1981537 w 3211789"/>
              <a:gd name="connsiteY307" fmla="*/ 4049982 h 6108771"/>
              <a:gd name="connsiteX308" fmla="*/ 1906215 w 3211789"/>
              <a:gd name="connsiteY308" fmla="*/ 4117578 h 6108771"/>
              <a:gd name="connsiteX309" fmla="*/ 1875314 w 3211789"/>
              <a:gd name="connsiteY309" fmla="*/ 4086677 h 6108771"/>
              <a:gd name="connsiteX310" fmla="*/ 1823168 w 3211789"/>
              <a:gd name="connsiteY310" fmla="*/ 4105990 h 6108771"/>
              <a:gd name="connsiteX311" fmla="*/ 1794198 w 3211789"/>
              <a:gd name="connsiteY311" fmla="*/ 4092471 h 6108771"/>
              <a:gd name="connsiteX312" fmla="*/ 1825100 w 3211789"/>
              <a:gd name="connsiteY312" fmla="*/ 4028737 h 6108771"/>
              <a:gd name="connsiteX313" fmla="*/ 1819306 w 3211789"/>
              <a:gd name="connsiteY313" fmla="*/ 4009424 h 6108771"/>
              <a:gd name="connsiteX314" fmla="*/ 1825100 w 3211789"/>
              <a:gd name="connsiteY314" fmla="*/ 3990111 h 6108771"/>
              <a:gd name="connsiteX315" fmla="*/ 1906215 w 3211789"/>
              <a:gd name="connsiteY315" fmla="*/ 3932171 h 6108771"/>
              <a:gd name="connsiteX316" fmla="*/ 1913940 w 3211789"/>
              <a:gd name="connsiteY316" fmla="*/ 3932171 h 6108771"/>
              <a:gd name="connsiteX317" fmla="*/ 1973811 w 3211789"/>
              <a:gd name="connsiteY317" fmla="*/ 4022944 h 6108771"/>
              <a:gd name="connsiteX318" fmla="*/ 1743984 w 3211789"/>
              <a:gd name="connsiteY318" fmla="*/ 3903202 h 6108771"/>
              <a:gd name="connsiteX319" fmla="*/ 1682182 w 3211789"/>
              <a:gd name="connsiteY319" fmla="*/ 3972729 h 6108771"/>
              <a:gd name="connsiteX320" fmla="*/ 1670594 w 3211789"/>
              <a:gd name="connsiteY320" fmla="*/ 3961141 h 6108771"/>
              <a:gd name="connsiteX321" fmla="*/ 1678319 w 3211789"/>
              <a:gd name="connsiteY321" fmla="*/ 3924446 h 6108771"/>
              <a:gd name="connsiteX322" fmla="*/ 1668663 w 3211789"/>
              <a:gd name="connsiteY322" fmla="*/ 3895476 h 6108771"/>
              <a:gd name="connsiteX323" fmla="*/ 1716946 w 3211789"/>
              <a:gd name="connsiteY323" fmla="*/ 3866506 h 6108771"/>
              <a:gd name="connsiteX324" fmla="*/ 1743984 w 3211789"/>
              <a:gd name="connsiteY324" fmla="*/ 3903202 h 6108771"/>
              <a:gd name="connsiteX325" fmla="*/ 1902353 w 3211789"/>
              <a:gd name="connsiteY325" fmla="*/ 3910927 h 6108771"/>
              <a:gd name="connsiteX326" fmla="*/ 1859863 w 3211789"/>
              <a:gd name="connsiteY326" fmla="*/ 3937965 h 6108771"/>
              <a:gd name="connsiteX327" fmla="*/ 1836688 w 3211789"/>
              <a:gd name="connsiteY327" fmla="*/ 3924446 h 6108771"/>
              <a:gd name="connsiteX328" fmla="*/ 1844413 w 3211789"/>
              <a:gd name="connsiteY328" fmla="*/ 3905133 h 6108771"/>
              <a:gd name="connsiteX329" fmla="*/ 1852138 w 3211789"/>
              <a:gd name="connsiteY329" fmla="*/ 3872300 h 6108771"/>
              <a:gd name="connsiteX330" fmla="*/ 1856001 w 3211789"/>
              <a:gd name="connsiteY330" fmla="*/ 3854919 h 6108771"/>
              <a:gd name="connsiteX331" fmla="*/ 1902353 w 3211789"/>
              <a:gd name="connsiteY331" fmla="*/ 3910927 h 6108771"/>
              <a:gd name="connsiteX332" fmla="*/ 1554715 w 3211789"/>
              <a:gd name="connsiteY332" fmla="*/ 3874232 h 6108771"/>
              <a:gd name="connsiteX333" fmla="*/ 1537333 w 3211789"/>
              <a:gd name="connsiteY333" fmla="*/ 3901270 h 6108771"/>
              <a:gd name="connsiteX334" fmla="*/ 1489050 w 3211789"/>
              <a:gd name="connsiteY334" fmla="*/ 3874232 h 6108771"/>
              <a:gd name="connsiteX335" fmla="*/ 1533470 w 3211789"/>
              <a:gd name="connsiteY335" fmla="*/ 3845262 h 6108771"/>
              <a:gd name="connsiteX336" fmla="*/ 1554715 w 3211789"/>
              <a:gd name="connsiteY336" fmla="*/ 3874232 h 6108771"/>
              <a:gd name="connsiteX337" fmla="*/ 1637761 w 3211789"/>
              <a:gd name="connsiteY337" fmla="*/ 3851056 h 6108771"/>
              <a:gd name="connsiteX338" fmla="*/ 1626173 w 3211789"/>
              <a:gd name="connsiteY338" fmla="*/ 3895476 h 6108771"/>
              <a:gd name="connsiteX339" fmla="*/ 1631967 w 3211789"/>
              <a:gd name="connsiteY339" fmla="*/ 3897408 h 6108771"/>
              <a:gd name="connsiteX340" fmla="*/ 1649349 w 3211789"/>
              <a:gd name="connsiteY340" fmla="*/ 3891614 h 6108771"/>
              <a:gd name="connsiteX341" fmla="*/ 1664800 w 3211789"/>
              <a:gd name="connsiteY341" fmla="*/ 3930240 h 6108771"/>
              <a:gd name="connsiteX342" fmla="*/ 1647418 w 3211789"/>
              <a:gd name="connsiteY342" fmla="*/ 3959210 h 6108771"/>
              <a:gd name="connsiteX343" fmla="*/ 1599135 w 3211789"/>
              <a:gd name="connsiteY343" fmla="*/ 3932171 h 6108771"/>
              <a:gd name="connsiteX344" fmla="*/ 1624242 w 3211789"/>
              <a:gd name="connsiteY344" fmla="*/ 3903202 h 6108771"/>
              <a:gd name="connsiteX345" fmla="*/ 1618448 w 3211789"/>
              <a:gd name="connsiteY345" fmla="*/ 3901270 h 6108771"/>
              <a:gd name="connsiteX346" fmla="*/ 1581753 w 3211789"/>
              <a:gd name="connsiteY346" fmla="*/ 3914790 h 6108771"/>
              <a:gd name="connsiteX347" fmla="*/ 1556646 w 3211789"/>
              <a:gd name="connsiteY347" fmla="*/ 3854919 h 6108771"/>
              <a:gd name="connsiteX348" fmla="*/ 1589478 w 3211789"/>
              <a:gd name="connsiteY348" fmla="*/ 3833674 h 6108771"/>
              <a:gd name="connsiteX349" fmla="*/ 1608792 w 3211789"/>
              <a:gd name="connsiteY349" fmla="*/ 3825949 h 6108771"/>
              <a:gd name="connsiteX350" fmla="*/ 1614586 w 3211789"/>
              <a:gd name="connsiteY350" fmla="*/ 3820155 h 6108771"/>
              <a:gd name="connsiteX351" fmla="*/ 1626173 w 3211789"/>
              <a:gd name="connsiteY351" fmla="*/ 3816292 h 6108771"/>
              <a:gd name="connsiteX352" fmla="*/ 1637761 w 3211789"/>
              <a:gd name="connsiteY352" fmla="*/ 3851056 h 6108771"/>
              <a:gd name="connsiteX353" fmla="*/ 1444629 w 3211789"/>
              <a:gd name="connsiteY353" fmla="*/ 3822086 h 6108771"/>
              <a:gd name="connsiteX354" fmla="*/ 1442698 w 3211789"/>
              <a:gd name="connsiteY354" fmla="*/ 3854919 h 6108771"/>
              <a:gd name="connsiteX355" fmla="*/ 1431110 w 3211789"/>
              <a:gd name="connsiteY355" fmla="*/ 3856850 h 6108771"/>
              <a:gd name="connsiteX356" fmla="*/ 1375102 w 3211789"/>
              <a:gd name="connsiteY356" fmla="*/ 3833674 h 6108771"/>
              <a:gd name="connsiteX357" fmla="*/ 1363514 w 3211789"/>
              <a:gd name="connsiteY357" fmla="*/ 3814361 h 6108771"/>
              <a:gd name="connsiteX358" fmla="*/ 1425316 w 3211789"/>
              <a:gd name="connsiteY358" fmla="*/ 3783460 h 6108771"/>
              <a:gd name="connsiteX359" fmla="*/ 1444629 w 3211789"/>
              <a:gd name="connsiteY359" fmla="*/ 3822086 h 6108771"/>
              <a:gd name="connsiteX360" fmla="*/ 1815443 w 3211789"/>
              <a:gd name="connsiteY360" fmla="*/ 3833674 h 6108771"/>
              <a:gd name="connsiteX361" fmla="*/ 1840550 w 3211789"/>
              <a:gd name="connsiteY361" fmla="*/ 3870369 h 6108771"/>
              <a:gd name="connsiteX362" fmla="*/ 1776817 w 3211789"/>
              <a:gd name="connsiteY362" fmla="*/ 3937965 h 6108771"/>
              <a:gd name="connsiteX363" fmla="*/ 1757503 w 3211789"/>
              <a:gd name="connsiteY363" fmla="*/ 3899339 h 6108771"/>
              <a:gd name="connsiteX364" fmla="*/ 1749778 w 3211789"/>
              <a:gd name="connsiteY364" fmla="*/ 3874232 h 6108771"/>
              <a:gd name="connsiteX365" fmla="*/ 1755572 w 3211789"/>
              <a:gd name="connsiteY365" fmla="*/ 3866506 h 6108771"/>
              <a:gd name="connsiteX366" fmla="*/ 1807718 w 3211789"/>
              <a:gd name="connsiteY366" fmla="*/ 3845262 h 6108771"/>
              <a:gd name="connsiteX367" fmla="*/ 1807718 w 3211789"/>
              <a:gd name="connsiteY367" fmla="*/ 3837537 h 6108771"/>
              <a:gd name="connsiteX368" fmla="*/ 1761366 w 3211789"/>
              <a:gd name="connsiteY368" fmla="*/ 3851056 h 6108771"/>
              <a:gd name="connsiteX369" fmla="*/ 1736259 w 3211789"/>
              <a:gd name="connsiteY369" fmla="*/ 3824017 h 6108771"/>
              <a:gd name="connsiteX370" fmla="*/ 1740121 w 3211789"/>
              <a:gd name="connsiteY370" fmla="*/ 3802773 h 6108771"/>
              <a:gd name="connsiteX371" fmla="*/ 1740121 w 3211789"/>
              <a:gd name="connsiteY371" fmla="*/ 3762215 h 6108771"/>
              <a:gd name="connsiteX372" fmla="*/ 1815443 w 3211789"/>
              <a:gd name="connsiteY372" fmla="*/ 3833674 h 6108771"/>
              <a:gd name="connsiteX373" fmla="*/ 1732396 w 3211789"/>
              <a:gd name="connsiteY373" fmla="*/ 3806635 h 6108771"/>
              <a:gd name="connsiteX374" fmla="*/ 1728534 w 3211789"/>
              <a:gd name="connsiteY374" fmla="*/ 3820155 h 6108771"/>
              <a:gd name="connsiteX375" fmla="*/ 1711152 w 3211789"/>
              <a:gd name="connsiteY375" fmla="*/ 3849125 h 6108771"/>
              <a:gd name="connsiteX376" fmla="*/ 1668663 w 3211789"/>
              <a:gd name="connsiteY376" fmla="*/ 3868438 h 6108771"/>
              <a:gd name="connsiteX377" fmla="*/ 1659006 w 3211789"/>
              <a:gd name="connsiteY377" fmla="*/ 3868438 h 6108771"/>
              <a:gd name="connsiteX378" fmla="*/ 1651281 w 3211789"/>
              <a:gd name="connsiteY378" fmla="*/ 3820155 h 6108771"/>
              <a:gd name="connsiteX379" fmla="*/ 1655143 w 3211789"/>
              <a:gd name="connsiteY379" fmla="*/ 3800842 h 6108771"/>
              <a:gd name="connsiteX380" fmla="*/ 1676388 w 3211789"/>
              <a:gd name="connsiteY380" fmla="*/ 3791185 h 6108771"/>
              <a:gd name="connsiteX381" fmla="*/ 1718877 w 3211789"/>
              <a:gd name="connsiteY381" fmla="*/ 3760284 h 6108771"/>
              <a:gd name="connsiteX382" fmla="*/ 1732396 w 3211789"/>
              <a:gd name="connsiteY382" fmla="*/ 3806635 h 6108771"/>
              <a:gd name="connsiteX383" fmla="*/ 1537333 w 3211789"/>
              <a:gd name="connsiteY383" fmla="*/ 3775734 h 6108771"/>
              <a:gd name="connsiteX384" fmla="*/ 1531539 w 3211789"/>
              <a:gd name="connsiteY384" fmla="*/ 3812429 h 6108771"/>
              <a:gd name="connsiteX385" fmla="*/ 1525745 w 3211789"/>
              <a:gd name="connsiteY385" fmla="*/ 3827880 h 6108771"/>
              <a:gd name="connsiteX386" fmla="*/ 1467805 w 3211789"/>
              <a:gd name="connsiteY386" fmla="*/ 3862644 h 6108771"/>
              <a:gd name="connsiteX387" fmla="*/ 1454286 w 3211789"/>
              <a:gd name="connsiteY387" fmla="*/ 3852987 h 6108771"/>
              <a:gd name="connsiteX388" fmla="*/ 1458148 w 3211789"/>
              <a:gd name="connsiteY388" fmla="*/ 3824017 h 6108771"/>
              <a:gd name="connsiteX389" fmla="*/ 1452354 w 3211789"/>
              <a:gd name="connsiteY389" fmla="*/ 3787322 h 6108771"/>
              <a:gd name="connsiteX390" fmla="*/ 1456217 w 3211789"/>
              <a:gd name="connsiteY390" fmla="*/ 3781528 h 6108771"/>
              <a:gd name="connsiteX391" fmla="*/ 1471668 w 3211789"/>
              <a:gd name="connsiteY391" fmla="*/ 3777666 h 6108771"/>
              <a:gd name="connsiteX392" fmla="*/ 1490981 w 3211789"/>
              <a:gd name="connsiteY392" fmla="*/ 3771872 h 6108771"/>
              <a:gd name="connsiteX393" fmla="*/ 1519951 w 3211789"/>
              <a:gd name="connsiteY393" fmla="*/ 3758352 h 6108771"/>
              <a:gd name="connsiteX394" fmla="*/ 1537333 w 3211789"/>
              <a:gd name="connsiteY394" fmla="*/ 3775734 h 6108771"/>
              <a:gd name="connsiteX395" fmla="*/ 1919734 w 3211789"/>
              <a:gd name="connsiteY395" fmla="*/ 3874232 h 6108771"/>
              <a:gd name="connsiteX396" fmla="*/ 1981537 w 3211789"/>
              <a:gd name="connsiteY396" fmla="*/ 3988180 h 6108771"/>
              <a:gd name="connsiteX397" fmla="*/ 1919734 w 3211789"/>
              <a:gd name="connsiteY397" fmla="*/ 3907064 h 6108771"/>
              <a:gd name="connsiteX398" fmla="*/ 1786473 w 3211789"/>
              <a:gd name="connsiteY398" fmla="*/ 3777666 h 6108771"/>
              <a:gd name="connsiteX399" fmla="*/ 1780679 w 3211789"/>
              <a:gd name="connsiteY399" fmla="*/ 3768009 h 6108771"/>
              <a:gd name="connsiteX400" fmla="*/ 1794198 w 3211789"/>
              <a:gd name="connsiteY400" fmla="*/ 3752558 h 6108771"/>
              <a:gd name="connsiteX401" fmla="*/ 1919734 w 3211789"/>
              <a:gd name="connsiteY401" fmla="*/ 3874232 h 6108771"/>
              <a:gd name="connsiteX402" fmla="*/ 1759435 w 3211789"/>
              <a:gd name="connsiteY402" fmla="*/ 3754490 h 6108771"/>
              <a:gd name="connsiteX403" fmla="*/ 1749778 w 3211789"/>
              <a:gd name="connsiteY403" fmla="*/ 3744833 h 6108771"/>
              <a:gd name="connsiteX404" fmla="*/ 1780679 w 3211789"/>
              <a:gd name="connsiteY404" fmla="*/ 3729383 h 6108771"/>
              <a:gd name="connsiteX405" fmla="*/ 1759435 w 3211789"/>
              <a:gd name="connsiteY405" fmla="*/ 3754490 h 6108771"/>
              <a:gd name="connsiteX406" fmla="*/ 1319093 w 3211789"/>
              <a:gd name="connsiteY406" fmla="*/ 3723589 h 6108771"/>
              <a:gd name="connsiteX407" fmla="*/ 1321025 w 3211789"/>
              <a:gd name="connsiteY407" fmla="*/ 3737108 h 6108771"/>
              <a:gd name="connsiteX408" fmla="*/ 1303643 w 3211789"/>
              <a:gd name="connsiteY408" fmla="*/ 3795048 h 6108771"/>
              <a:gd name="connsiteX409" fmla="*/ 1228321 w 3211789"/>
              <a:gd name="connsiteY409" fmla="*/ 3742902 h 6108771"/>
              <a:gd name="connsiteX410" fmla="*/ 1303643 w 3211789"/>
              <a:gd name="connsiteY410" fmla="*/ 3723589 h 6108771"/>
              <a:gd name="connsiteX411" fmla="*/ 1319093 w 3211789"/>
              <a:gd name="connsiteY411" fmla="*/ 3723589 h 6108771"/>
              <a:gd name="connsiteX412" fmla="*/ 1216733 w 3211789"/>
              <a:gd name="connsiteY412" fmla="*/ 3737108 h 6108771"/>
              <a:gd name="connsiteX413" fmla="*/ 1216733 w 3211789"/>
              <a:gd name="connsiteY413" fmla="*/ 3756421 h 6108771"/>
              <a:gd name="connsiteX414" fmla="*/ 1212870 w 3211789"/>
              <a:gd name="connsiteY414" fmla="*/ 3758352 h 6108771"/>
              <a:gd name="connsiteX415" fmla="*/ 1176175 w 3211789"/>
              <a:gd name="connsiteY415" fmla="*/ 3737108 h 6108771"/>
              <a:gd name="connsiteX416" fmla="*/ 1197420 w 3211789"/>
              <a:gd name="connsiteY416" fmla="*/ 3721657 h 6108771"/>
              <a:gd name="connsiteX417" fmla="*/ 1216733 w 3211789"/>
              <a:gd name="connsiteY417" fmla="*/ 3737108 h 6108771"/>
              <a:gd name="connsiteX418" fmla="*/ 1703426 w 3211789"/>
              <a:gd name="connsiteY418" fmla="*/ 3746765 h 6108771"/>
              <a:gd name="connsiteX419" fmla="*/ 1649349 w 3211789"/>
              <a:gd name="connsiteY419" fmla="*/ 3785391 h 6108771"/>
              <a:gd name="connsiteX420" fmla="*/ 1649349 w 3211789"/>
              <a:gd name="connsiteY420" fmla="*/ 3739039 h 6108771"/>
              <a:gd name="connsiteX421" fmla="*/ 1641624 w 3211789"/>
              <a:gd name="connsiteY421" fmla="*/ 3706207 h 6108771"/>
              <a:gd name="connsiteX422" fmla="*/ 1703426 w 3211789"/>
              <a:gd name="connsiteY422" fmla="*/ 3746765 h 6108771"/>
              <a:gd name="connsiteX423" fmla="*/ 1633899 w 3211789"/>
              <a:gd name="connsiteY423" fmla="*/ 3750627 h 6108771"/>
              <a:gd name="connsiteX424" fmla="*/ 1628105 w 3211789"/>
              <a:gd name="connsiteY424" fmla="*/ 3775734 h 6108771"/>
              <a:gd name="connsiteX425" fmla="*/ 1604929 w 3211789"/>
              <a:gd name="connsiteY425" fmla="*/ 3810498 h 6108771"/>
              <a:gd name="connsiteX426" fmla="*/ 1562440 w 3211789"/>
              <a:gd name="connsiteY426" fmla="*/ 3829811 h 6108771"/>
              <a:gd name="connsiteX427" fmla="*/ 1552783 w 3211789"/>
              <a:gd name="connsiteY427" fmla="*/ 3822086 h 6108771"/>
              <a:gd name="connsiteX428" fmla="*/ 1546989 w 3211789"/>
              <a:gd name="connsiteY428" fmla="*/ 3771872 h 6108771"/>
              <a:gd name="connsiteX429" fmla="*/ 1545058 w 3211789"/>
              <a:gd name="connsiteY429" fmla="*/ 3758352 h 6108771"/>
              <a:gd name="connsiteX430" fmla="*/ 1546989 w 3211789"/>
              <a:gd name="connsiteY430" fmla="*/ 3750627 h 6108771"/>
              <a:gd name="connsiteX431" fmla="*/ 1589478 w 3211789"/>
              <a:gd name="connsiteY431" fmla="*/ 3729383 h 6108771"/>
              <a:gd name="connsiteX432" fmla="*/ 1606860 w 3211789"/>
              <a:gd name="connsiteY432" fmla="*/ 3708138 h 6108771"/>
              <a:gd name="connsiteX433" fmla="*/ 1614586 w 3211789"/>
              <a:gd name="connsiteY433" fmla="*/ 3706207 h 6108771"/>
              <a:gd name="connsiteX434" fmla="*/ 1633899 w 3211789"/>
              <a:gd name="connsiteY434" fmla="*/ 3750627 h 6108771"/>
              <a:gd name="connsiteX435" fmla="*/ 1421453 w 3211789"/>
              <a:gd name="connsiteY435" fmla="*/ 3727451 h 6108771"/>
              <a:gd name="connsiteX436" fmla="*/ 1417591 w 3211789"/>
              <a:gd name="connsiteY436" fmla="*/ 3766078 h 6108771"/>
              <a:gd name="connsiteX437" fmla="*/ 1348063 w 3211789"/>
              <a:gd name="connsiteY437" fmla="*/ 3812429 h 6108771"/>
              <a:gd name="connsiteX438" fmla="*/ 1328750 w 3211789"/>
              <a:gd name="connsiteY438" fmla="*/ 3808567 h 6108771"/>
              <a:gd name="connsiteX439" fmla="*/ 1328750 w 3211789"/>
              <a:gd name="connsiteY439" fmla="*/ 3771872 h 6108771"/>
              <a:gd name="connsiteX440" fmla="*/ 1355788 w 3211789"/>
              <a:gd name="connsiteY440" fmla="*/ 3721657 h 6108771"/>
              <a:gd name="connsiteX441" fmla="*/ 1404071 w 3211789"/>
              <a:gd name="connsiteY441" fmla="*/ 3702344 h 6108771"/>
              <a:gd name="connsiteX442" fmla="*/ 1421453 w 3211789"/>
              <a:gd name="connsiteY442" fmla="*/ 3727451 h 6108771"/>
              <a:gd name="connsiteX443" fmla="*/ 1562440 w 3211789"/>
              <a:gd name="connsiteY443" fmla="*/ 3661786 h 6108771"/>
              <a:gd name="connsiteX444" fmla="*/ 1602998 w 3211789"/>
              <a:gd name="connsiteY444" fmla="*/ 3692687 h 6108771"/>
              <a:gd name="connsiteX445" fmla="*/ 1574028 w 3211789"/>
              <a:gd name="connsiteY445" fmla="*/ 3723589 h 6108771"/>
              <a:gd name="connsiteX446" fmla="*/ 1554715 w 3211789"/>
              <a:gd name="connsiteY446" fmla="*/ 3731314 h 6108771"/>
              <a:gd name="connsiteX447" fmla="*/ 1537333 w 3211789"/>
              <a:gd name="connsiteY447" fmla="*/ 3715863 h 6108771"/>
              <a:gd name="connsiteX448" fmla="*/ 1541195 w 3211789"/>
              <a:gd name="connsiteY448" fmla="*/ 3688825 h 6108771"/>
              <a:gd name="connsiteX449" fmla="*/ 1535401 w 3211789"/>
              <a:gd name="connsiteY449" fmla="*/ 3661786 h 6108771"/>
              <a:gd name="connsiteX450" fmla="*/ 1545058 w 3211789"/>
              <a:gd name="connsiteY450" fmla="*/ 3659855 h 6108771"/>
              <a:gd name="connsiteX451" fmla="*/ 1562440 w 3211789"/>
              <a:gd name="connsiteY451" fmla="*/ 3661786 h 6108771"/>
              <a:gd name="connsiteX452" fmla="*/ 1527676 w 3211789"/>
              <a:gd name="connsiteY452" fmla="*/ 3696550 h 6108771"/>
              <a:gd name="connsiteX453" fmla="*/ 1460080 w 3211789"/>
              <a:gd name="connsiteY453" fmla="*/ 3764146 h 6108771"/>
              <a:gd name="connsiteX454" fmla="*/ 1438835 w 3211789"/>
              <a:gd name="connsiteY454" fmla="*/ 3744833 h 6108771"/>
              <a:gd name="connsiteX455" fmla="*/ 1438835 w 3211789"/>
              <a:gd name="connsiteY455" fmla="*/ 3739039 h 6108771"/>
              <a:gd name="connsiteX456" fmla="*/ 1429179 w 3211789"/>
              <a:gd name="connsiteY456" fmla="*/ 3706207 h 6108771"/>
              <a:gd name="connsiteX457" fmla="*/ 1436904 w 3211789"/>
              <a:gd name="connsiteY457" fmla="*/ 3696550 h 6108771"/>
              <a:gd name="connsiteX458" fmla="*/ 1473599 w 3211789"/>
              <a:gd name="connsiteY458" fmla="*/ 3683031 h 6108771"/>
              <a:gd name="connsiteX459" fmla="*/ 1487118 w 3211789"/>
              <a:gd name="connsiteY459" fmla="*/ 3665649 h 6108771"/>
              <a:gd name="connsiteX460" fmla="*/ 1510294 w 3211789"/>
              <a:gd name="connsiteY460" fmla="*/ 3648267 h 6108771"/>
              <a:gd name="connsiteX461" fmla="*/ 1527676 w 3211789"/>
              <a:gd name="connsiteY461" fmla="*/ 3696550 h 6108771"/>
              <a:gd name="connsiteX462" fmla="*/ 1214802 w 3211789"/>
              <a:gd name="connsiteY462" fmla="*/ 3655992 h 6108771"/>
              <a:gd name="connsiteX463" fmla="*/ 1201283 w 3211789"/>
              <a:gd name="connsiteY463" fmla="*/ 3696550 h 6108771"/>
              <a:gd name="connsiteX464" fmla="*/ 1181969 w 3211789"/>
              <a:gd name="connsiteY464" fmla="*/ 3717795 h 6108771"/>
              <a:gd name="connsiteX465" fmla="*/ 1156862 w 3211789"/>
              <a:gd name="connsiteY465" fmla="*/ 3723589 h 6108771"/>
              <a:gd name="connsiteX466" fmla="*/ 1120167 w 3211789"/>
              <a:gd name="connsiteY466" fmla="*/ 3694619 h 6108771"/>
              <a:gd name="connsiteX467" fmla="*/ 1120167 w 3211789"/>
              <a:gd name="connsiteY467" fmla="*/ 3659855 h 6108771"/>
              <a:gd name="connsiteX468" fmla="*/ 1131755 w 3211789"/>
              <a:gd name="connsiteY468" fmla="*/ 3652130 h 6108771"/>
              <a:gd name="connsiteX469" fmla="*/ 1164587 w 3211789"/>
              <a:gd name="connsiteY469" fmla="*/ 3657924 h 6108771"/>
              <a:gd name="connsiteX470" fmla="*/ 1207077 w 3211789"/>
              <a:gd name="connsiteY470" fmla="*/ 3648267 h 6108771"/>
              <a:gd name="connsiteX471" fmla="*/ 1214802 w 3211789"/>
              <a:gd name="connsiteY471" fmla="*/ 3655992 h 6108771"/>
              <a:gd name="connsiteX472" fmla="*/ 1110510 w 3211789"/>
              <a:gd name="connsiteY472" fmla="*/ 3667580 h 6108771"/>
              <a:gd name="connsiteX473" fmla="*/ 1096991 w 3211789"/>
              <a:gd name="connsiteY473" fmla="*/ 3684962 h 6108771"/>
              <a:gd name="connsiteX474" fmla="*/ 1058365 w 3211789"/>
              <a:gd name="connsiteY474" fmla="*/ 3654061 h 6108771"/>
              <a:gd name="connsiteX475" fmla="*/ 1091197 w 3211789"/>
              <a:gd name="connsiteY475" fmla="*/ 3642473 h 6108771"/>
              <a:gd name="connsiteX476" fmla="*/ 1110510 w 3211789"/>
              <a:gd name="connsiteY476" fmla="*/ 3667580 h 6108771"/>
              <a:gd name="connsiteX477" fmla="*/ 1338406 w 3211789"/>
              <a:gd name="connsiteY477" fmla="*/ 3654061 h 6108771"/>
              <a:gd name="connsiteX478" fmla="*/ 1305574 w 3211789"/>
              <a:gd name="connsiteY478" fmla="*/ 3702344 h 6108771"/>
              <a:gd name="connsiteX479" fmla="*/ 1253428 w 3211789"/>
              <a:gd name="connsiteY479" fmla="*/ 3712001 h 6108771"/>
              <a:gd name="connsiteX480" fmla="*/ 1222527 w 3211789"/>
              <a:gd name="connsiteY480" fmla="*/ 3710069 h 6108771"/>
              <a:gd name="connsiteX481" fmla="*/ 1222527 w 3211789"/>
              <a:gd name="connsiteY481" fmla="*/ 3684962 h 6108771"/>
              <a:gd name="connsiteX482" fmla="*/ 1249566 w 3211789"/>
              <a:gd name="connsiteY482" fmla="*/ 3646336 h 6108771"/>
              <a:gd name="connsiteX483" fmla="*/ 1284329 w 3211789"/>
              <a:gd name="connsiteY483" fmla="*/ 3644404 h 6108771"/>
              <a:gd name="connsiteX484" fmla="*/ 1322956 w 3211789"/>
              <a:gd name="connsiteY484" fmla="*/ 3628954 h 6108771"/>
              <a:gd name="connsiteX485" fmla="*/ 1338406 w 3211789"/>
              <a:gd name="connsiteY485" fmla="*/ 3654061 h 6108771"/>
              <a:gd name="connsiteX486" fmla="*/ 915447 w 3211789"/>
              <a:gd name="connsiteY486" fmla="*/ 3663718 h 6108771"/>
              <a:gd name="connsiteX487" fmla="*/ 1039051 w 3211789"/>
              <a:gd name="connsiteY487" fmla="*/ 3771872 h 6108771"/>
              <a:gd name="connsiteX488" fmla="*/ 1139480 w 3211789"/>
              <a:gd name="connsiteY488" fmla="*/ 3831743 h 6108771"/>
              <a:gd name="connsiteX489" fmla="*/ 903859 w 3211789"/>
              <a:gd name="connsiteY489" fmla="*/ 3673374 h 6108771"/>
              <a:gd name="connsiteX490" fmla="*/ 892271 w 3211789"/>
              <a:gd name="connsiteY490" fmla="*/ 3630885 h 6108771"/>
              <a:gd name="connsiteX491" fmla="*/ 892271 w 3211789"/>
              <a:gd name="connsiteY491" fmla="*/ 3617366 h 6108771"/>
              <a:gd name="connsiteX492" fmla="*/ 915447 w 3211789"/>
              <a:gd name="connsiteY492" fmla="*/ 3663718 h 6108771"/>
              <a:gd name="connsiteX493" fmla="*/ 1421453 w 3211789"/>
              <a:gd name="connsiteY493" fmla="*/ 3632817 h 6108771"/>
              <a:gd name="connsiteX494" fmla="*/ 1378964 w 3211789"/>
              <a:gd name="connsiteY494" fmla="*/ 3698481 h 6108771"/>
              <a:gd name="connsiteX495" fmla="*/ 1361582 w 3211789"/>
              <a:gd name="connsiteY495" fmla="*/ 3704275 h 6108771"/>
              <a:gd name="connsiteX496" fmla="*/ 1342269 w 3211789"/>
              <a:gd name="connsiteY496" fmla="*/ 3704275 h 6108771"/>
              <a:gd name="connsiteX497" fmla="*/ 1342269 w 3211789"/>
              <a:gd name="connsiteY497" fmla="*/ 3679168 h 6108771"/>
              <a:gd name="connsiteX498" fmla="*/ 1344200 w 3211789"/>
              <a:gd name="connsiteY498" fmla="*/ 3661786 h 6108771"/>
              <a:gd name="connsiteX499" fmla="*/ 1407934 w 3211789"/>
              <a:gd name="connsiteY499" fmla="*/ 3599984 h 6108771"/>
              <a:gd name="connsiteX500" fmla="*/ 1421453 w 3211789"/>
              <a:gd name="connsiteY500" fmla="*/ 3632817 h 6108771"/>
              <a:gd name="connsiteX501" fmla="*/ 1490981 w 3211789"/>
              <a:gd name="connsiteY501" fmla="*/ 3640542 h 6108771"/>
              <a:gd name="connsiteX502" fmla="*/ 1485187 w 3211789"/>
              <a:gd name="connsiteY502" fmla="*/ 3659855 h 6108771"/>
              <a:gd name="connsiteX503" fmla="*/ 1438835 w 3211789"/>
              <a:gd name="connsiteY503" fmla="*/ 3684962 h 6108771"/>
              <a:gd name="connsiteX504" fmla="*/ 1423385 w 3211789"/>
              <a:gd name="connsiteY504" fmla="*/ 3675306 h 6108771"/>
              <a:gd name="connsiteX505" fmla="*/ 1431110 w 3211789"/>
              <a:gd name="connsiteY505" fmla="*/ 3652130 h 6108771"/>
              <a:gd name="connsiteX506" fmla="*/ 1431110 w 3211789"/>
              <a:gd name="connsiteY506" fmla="*/ 3640542 h 6108771"/>
              <a:gd name="connsiteX507" fmla="*/ 1431110 w 3211789"/>
              <a:gd name="connsiteY507" fmla="*/ 3596121 h 6108771"/>
              <a:gd name="connsiteX508" fmla="*/ 1490981 w 3211789"/>
              <a:gd name="connsiteY508" fmla="*/ 3640542 h 6108771"/>
              <a:gd name="connsiteX509" fmla="*/ 1210939 w 3211789"/>
              <a:gd name="connsiteY509" fmla="*/ 3565220 h 6108771"/>
              <a:gd name="connsiteX510" fmla="*/ 1226390 w 3211789"/>
              <a:gd name="connsiteY510" fmla="*/ 3594190 h 6108771"/>
              <a:gd name="connsiteX511" fmla="*/ 1185832 w 3211789"/>
              <a:gd name="connsiteY511" fmla="*/ 3644404 h 6108771"/>
              <a:gd name="connsiteX512" fmla="*/ 1149137 w 3211789"/>
              <a:gd name="connsiteY512" fmla="*/ 3644404 h 6108771"/>
              <a:gd name="connsiteX513" fmla="*/ 1127892 w 3211789"/>
              <a:gd name="connsiteY513" fmla="*/ 3625091 h 6108771"/>
              <a:gd name="connsiteX514" fmla="*/ 1170381 w 3211789"/>
              <a:gd name="connsiteY514" fmla="*/ 3565220 h 6108771"/>
              <a:gd name="connsiteX515" fmla="*/ 1210939 w 3211789"/>
              <a:gd name="connsiteY515" fmla="*/ 3565220 h 6108771"/>
              <a:gd name="connsiteX516" fmla="*/ 1091197 w 3211789"/>
              <a:gd name="connsiteY516" fmla="*/ 3553632 h 6108771"/>
              <a:gd name="connsiteX517" fmla="*/ 1125961 w 3211789"/>
              <a:gd name="connsiteY517" fmla="*/ 3555564 h 6108771"/>
              <a:gd name="connsiteX518" fmla="*/ 1133686 w 3211789"/>
              <a:gd name="connsiteY518" fmla="*/ 3572946 h 6108771"/>
              <a:gd name="connsiteX519" fmla="*/ 1079609 w 3211789"/>
              <a:gd name="connsiteY519" fmla="*/ 3632817 h 6108771"/>
              <a:gd name="connsiteX520" fmla="*/ 1050639 w 3211789"/>
              <a:gd name="connsiteY520" fmla="*/ 3636679 h 6108771"/>
              <a:gd name="connsiteX521" fmla="*/ 1021670 w 3211789"/>
              <a:gd name="connsiteY521" fmla="*/ 3619297 h 6108771"/>
              <a:gd name="connsiteX522" fmla="*/ 1037120 w 3211789"/>
              <a:gd name="connsiteY522" fmla="*/ 3598053 h 6108771"/>
              <a:gd name="connsiteX523" fmla="*/ 1050639 w 3211789"/>
              <a:gd name="connsiteY523" fmla="*/ 3574877 h 6108771"/>
              <a:gd name="connsiteX524" fmla="*/ 1052571 w 3211789"/>
              <a:gd name="connsiteY524" fmla="*/ 3565220 h 6108771"/>
              <a:gd name="connsiteX525" fmla="*/ 1068021 w 3211789"/>
              <a:gd name="connsiteY525" fmla="*/ 3547838 h 6108771"/>
              <a:gd name="connsiteX526" fmla="*/ 1091197 w 3211789"/>
              <a:gd name="connsiteY526" fmla="*/ 3553632 h 6108771"/>
              <a:gd name="connsiteX527" fmla="*/ 1344200 w 3211789"/>
              <a:gd name="connsiteY527" fmla="*/ 3569083 h 6108771"/>
              <a:gd name="connsiteX528" fmla="*/ 1365445 w 3211789"/>
              <a:gd name="connsiteY528" fmla="*/ 3561358 h 6108771"/>
              <a:gd name="connsiteX529" fmla="*/ 1394415 w 3211789"/>
              <a:gd name="connsiteY529" fmla="*/ 3586465 h 6108771"/>
              <a:gd name="connsiteX530" fmla="*/ 1355788 w 3211789"/>
              <a:gd name="connsiteY530" fmla="*/ 3611572 h 6108771"/>
              <a:gd name="connsiteX531" fmla="*/ 1342269 w 3211789"/>
              <a:gd name="connsiteY531" fmla="*/ 3588396 h 6108771"/>
              <a:gd name="connsiteX532" fmla="*/ 1295917 w 3211789"/>
              <a:gd name="connsiteY532" fmla="*/ 3627023 h 6108771"/>
              <a:gd name="connsiteX533" fmla="*/ 1255360 w 3211789"/>
              <a:gd name="connsiteY533" fmla="*/ 3634748 h 6108771"/>
              <a:gd name="connsiteX534" fmla="*/ 1236046 w 3211789"/>
              <a:gd name="connsiteY534" fmla="*/ 3599984 h 6108771"/>
              <a:gd name="connsiteX535" fmla="*/ 1243772 w 3211789"/>
              <a:gd name="connsiteY535" fmla="*/ 3571014 h 6108771"/>
              <a:gd name="connsiteX536" fmla="*/ 1286261 w 3211789"/>
              <a:gd name="connsiteY536" fmla="*/ 3559426 h 6108771"/>
              <a:gd name="connsiteX537" fmla="*/ 1317162 w 3211789"/>
              <a:gd name="connsiteY537" fmla="*/ 3538182 h 6108771"/>
              <a:gd name="connsiteX538" fmla="*/ 1344200 w 3211789"/>
              <a:gd name="connsiteY538" fmla="*/ 3569083 h 6108771"/>
              <a:gd name="connsiteX539" fmla="*/ 1042914 w 3211789"/>
              <a:gd name="connsiteY539" fmla="*/ 3553632 h 6108771"/>
              <a:gd name="connsiteX540" fmla="*/ 1012013 w 3211789"/>
              <a:gd name="connsiteY540" fmla="*/ 3605778 h 6108771"/>
              <a:gd name="connsiteX541" fmla="*/ 965661 w 3211789"/>
              <a:gd name="connsiteY541" fmla="*/ 3563289 h 6108771"/>
              <a:gd name="connsiteX542" fmla="*/ 971455 w 3211789"/>
              <a:gd name="connsiteY542" fmla="*/ 3507281 h 6108771"/>
              <a:gd name="connsiteX543" fmla="*/ 1042914 w 3211789"/>
              <a:gd name="connsiteY543" fmla="*/ 3553632 h 6108771"/>
              <a:gd name="connsiteX544" fmla="*/ 952142 w 3211789"/>
              <a:gd name="connsiteY544" fmla="*/ 3499555 h 6108771"/>
              <a:gd name="connsiteX545" fmla="*/ 959867 w 3211789"/>
              <a:gd name="connsiteY545" fmla="*/ 3528525 h 6108771"/>
              <a:gd name="connsiteX546" fmla="*/ 944417 w 3211789"/>
              <a:gd name="connsiteY546" fmla="*/ 3543976 h 6108771"/>
              <a:gd name="connsiteX547" fmla="*/ 919309 w 3211789"/>
              <a:gd name="connsiteY547" fmla="*/ 3507281 h 6108771"/>
              <a:gd name="connsiteX548" fmla="*/ 946348 w 3211789"/>
              <a:gd name="connsiteY548" fmla="*/ 3497624 h 6108771"/>
              <a:gd name="connsiteX549" fmla="*/ 952142 w 3211789"/>
              <a:gd name="connsiteY549" fmla="*/ 3499555 h 6108771"/>
              <a:gd name="connsiteX550" fmla="*/ 1174244 w 3211789"/>
              <a:gd name="connsiteY550" fmla="*/ 3487967 h 6108771"/>
              <a:gd name="connsiteX551" fmla="*/ 1172313 w 3211789"/>
              <a:gd name="connsiteY551" fmla="*/ 3507281 h 6108771"/>
              <a:gd name="connsiteX552" fmla="*/ 1214802 w 3211789"/>
              <a:gd name="connsiteY552" fmla="*/ 3484105 h 6108771"/>
              <a:gd name="connsiteX553" fmla="*/ 1251497 w 3211789"/>
              <a:gd name="connsiteY553" fmla="*/ 3489899 h 6108771"/>
              <a:gd name="connsiteX554" fmla="*/ 1261154 w 3211789"/>
              <a:gd name="connsiteY554" fmla="*/ 3511143 h 6108771"/>
              <a:gd name="connsiteX555" fmla="*/ 1272741 w 3211789"/>
              <a:gd name="connsiteY555" fmla="*/ 3495693 h 6108771"/>
              <a:gd name="connsiteX556" fmla="*/ 1305574 w 3211789"/>
              <a:gd name="connsiteY556" fmla="*/ 3524662 h 6108771"/>
              <a:gd name="connsiteX557" fmla="*/ 1253428 w 3211789"/>
              <a:gd name="connsiteY557" fmla="*/ 3553632 h 6108771"/>
              <a:gd name="connsiteX558" fmla="*/ 1241840 w 3211789"/>
              <a:gd name="connsiteY558" fmla="*/ 3551701 h 6108771"/>
              <a:gd name="connsiteX559" fmla="*/ 1255360 w 3211789"/>
              <a:gd name="connsiteY559" fmla="*/ 3522731 h 6108771"/>
              <a:gd name="connsiteX560" fmla="*/ 1251497 w 3211789"/>
              <a:gd name="connsiteY560" fmla="*/ 3520800 h 6108771"/>
              <a:gd name="connsiteX561" fmla="*/ 1181969 w 3211789"/>
              <a:gd name="connsiteY561" fmla="*/ 3555564 h 6108771"/>
              <a:gd name="connsiteX562" fmla="*/ 1156862 w 3211789"/>
              <a:gd name="connsiteY562" fmla="*/ 3540113 h 6108771"/>
              <a:gd name="connsiteX563" fmla="*/ 1158793 w 3211789"/>
              <a:gd name="connsiteY563" fmla="*/ 3524662 h 6108771"/>
              <a:gd name="connsiteX564" fmla="*/ 1098922 w 3211789"/>
              <a:gd name="connsiteY564" fmla="*/ 3543976 h 6108771"/>
              <a:gd name="connsiteX565" fmla="*/ 1085403 w 3211789"/>
              <a:gd name="connsiteY565" fmla="*/ 3542044 h 6108771"/>
              <a:gd name="connsiteX566" fmla="*/ 1062227 w 3211789"/>
              <a:gd name="connsiteY566" fmla="*/ 3520800 h 6108771"/>
              <a:gd name="connsiteX567" fmla="*/ 1077678 w 3211789"/>
              <a:gd name="connsiteY567" fmla="*/ 3505349 h 6108771"/>
              <a:gd name="connsiteX568" fmla="*/ 1095060 w 3211789"/>
              <a:gd name="connsiteY568" fmla="*/ 3478311 h 6108771"/>
              <a:gd name="connsiteX569" fmla="*/ 1129824 w 3211789"/>
              <a:gd name="connsiteY569" fmla="*/ 3468654 h 6108771"/>
              <a:gd name="connsiteX570" fmla="*/ 1174244 w 3211789"/>
              <a:gd name="connsiteY570" fmla="*/ 3487967 h 6108771"/>
              <a:gd name="connsiteX571" fmla="*/ 1241840 w 3211789"/>
              <a:gd name="connsiteY571" fmla="*/ 3445478 h 6108771"/>
              <a:gd name="connsiteX572" fmla="*/ 1249566 w 3211789"/>
              <a:gd name="connsiteY572" fmla="*/ 3466723 h 6108771"/>
              <a:gd name="connsiteX573" fmla="*/ 1232184 w 3211789"/>
              <a:gd name="connsiteY573" fmla="*/ 3476379 h 6108771"/>
              <a:gd name="connsiteX574" fmla="*/ 1197420 w 3211789"/>
              <a:gd name="connsiteY574" fmla="*/ 3464792 h 6108771"/>
              <a:gd name="connsiteX575" fmla="*/ 1230252 w 3211789"/>
              <a:gd name="connsiteY575" fmla="*/ 3437753 h 6108771"/>
              <a:gd name="connsiteX576" fmla="*/ 1241840 w 3211789"/>
              <a:gd name="connsiteY576" fmla="*/ 3445478 h 6108771"/>
              <a:gd name="connsiteX577" fmla="*/ 1033257 w 3211789"/>
              <a:gd name="connsiteY577" fmla="*/ 3443547 h 6108771"/>
              <a:gd name="connsiteX578" fmla="*/ 1087335 w 3211789"/>
              <a:gd name="connsiteY578" fmla="*/ 3455135 h 6108771"/>
              <a:gd name="connsiteX579" fmla="*/ 1087335 w 3211789"/>
              <a:gd name="connsiteY579" fmla="*/ 3458998 h 6108771"/>
              <a:gd name="connsiteX580" fmla="*/ 1017807 w 3211789"/>
              <a:gd name="connsiteY580" fmla="*/ 3515006 h 6108771"/>
              <a:gd name="connsiteX581" fmla="*/ 981112 w 3211789"/>
              <a:gd name="connsiteY581" fmla="*/ 3493761 h 6108771"/>
              <a:gd name="connsiteX582" fmla="*/ 981112 w 3211789"/>
              <a:gd name="connsiteY582" fmla="*/ 3486036 h 6108771"/>
              <a:gd name="connsiteX583" fmla="*/ 1002356 w 3211789"/>
              <a:gd name="connsiteY583" fmla="*/ 3443547 h 6108771"/>
              <a:gd name="connsiteX584" fmla="*/ 1013944 w 3211789"/>
              <a:gd name="connsiteY584" fmla="*/ 3431959 h 6108771"/>
              <a:gd name="connsiteX585" fmla="*/ 1033257 w 3211789"/>
              <a:gd name="connsiteY585" fmla="*/ 3443547 h 6108771"/>
              <a:gd name="connsiteX586" fmla="*/ 1216733 w 3211789"/>
              <a:gd name="connsiteY586" fmla="*/ 3426165 h 6108771"/>
              <a:gd name="connsiteX587" fmla="*/ 1160725 w 3211789"/>
              <a:gd name="connsiteY587" fmla="*/ 3458998 h 6108771"/>
              <a:gd name="connsiteX588" fmla="*/ 1145274 w 3211789"/>
              <a:gd name="connsiteY588" fmla="*/ 3445478 h 6108771"/>
              <a:gd name="connsiteX589" fmla="*/ 1185832 w 3211789"/>
              <a:gd name="connsiteY589" fmla="*/ 3410715 h 6108771"/>
              <a:gd name="connsiteX590" fmla="*/ 1216733 w 3211789"/>
              <a:gd name="connsiteY590" fmla="*/ 3426165 h 6108771"/>
              <a:gd name="connsiteX591" fmla="*/ 1135618 w 3211789"/>
              <a:gd name="connsiteY591" fmla="*/ 3393333 h 6108771"/>
              <a:gd name="connsiteX592" fmla="*/ 1124030 w 3211789"/>
              <a:gd name="connsiteY592" fmla="*/ 3414577 h 6108771"/>
              <a:gd name="connsiteX593" fmla="*/ 1068021 w 3211789"/>
              <a:gd name="connsiteY593" fmla="*/ 3439684 h 6108771"/>
              <a:gd name="connsiteX594" fmla="*/ 1021670 w 3211789"/>
              <a:gd name="connsiteY594" fmla="*/ 3424234 h 6108771"/>
              <a:gd name="connsiteX595" fmla="*/ 1069953 w 3211789"/>
              <a:gd name="connsiteY595" fmla="*/ 3368225 h 6108771"/>
              <a:gd name="connsiteX596" fmla="*/ 1135618 w 3211789"/>
              <a:gd name="connsiteY596" fmla="*/ 3393333 h 6108771"/>
              <a:gd name="connsiteX597" fmla="*/ 1234115 w 3211789"/>
              <a:gd name="connsiteY597" fmla="*/ 3345050 h 6108771"/>
              <a:gd name="connsiteX598" fmla="*/ 1216733 w 3211789"/>
              <a:gd name="connsiteY598" fmla="*/ 3364363 h 6108771"/>
              <a:gd name="connsiteX599" fmla="*/ 1197420 w 3211789"/>
              <a:gd name="connsiteY599" fmla="*/ 3333462 h 6108771"/>
              <a:gd name="connsiteX600" fmla="*/ 1209008 w 3211789"/>
              <a:gd name="connsiteY600" fmla="*/ 3327668 h 6108771"/>
              <a:gd name="connsiteX601" fmla="*/ 1234115 w 3211789"/>
              <a:gd name="connsiteY601" fmla="*/ 3345050 h 6108771"/>
              <a:gd name="connsiteX602" fmla="*/ 1166519 w 3211789"/>
              <a:gd name="connsiteY602" fmla="*/ 3329599 h 6108771"/>
              <a:gd name="connsiteX603" fmla="*/ 1170381 w 3211789"/>
              <a:gd name="connsiteY603" fmla="*/ 3337324 h 6108771"/>
              <a:gd name="connsiteX604" fmla="*/ 1125961 w 3211789"/>
              <a:gd name="connsiteY604" fmla="*/ 3368225 h 6108771"/>
              <a:gd name="connsiteX605" fmla="*/ 1079609 w 3211789"/>
              <a:gd name="connsiteY605" fmla="*/ 3345050 h 6108771"/>
              <a:gd name="connsiteX606" fmla="*/ 1106648 w 3211789"/>
              <a:gd name="connsiteY606" fmla="*/ 3329599 h 6108771"/>
              <a:gd name="connsiteX607" fmla="*/ 1122098 w 3211789"/>
              <a:gd name="connsiteY607" fmla="*/ 3321874 h 6108771"/>
              <a:gd name="connsiteX608" fmla="*/ 1166519 w 3211789"/>
              <a:gd name="connsiteY608" fmla="*/ 3329599 h 6108771"/>
              <a:gd name="connsiteX609" fmla="*/ 861370 w 3211789"/>
              <a:gd name="connsiteY609" fmla="*/ 3327668 h 6108771"/>
              <a:gd name="connsiteX610" fmla="*/ 863301 w 3211789"/>
              <a:gd name="connsiteY610" fmla="*/ 3341187 h 6108771"/>
              <a:gd name="connsiteX611" fmla="*/ 919309 w 3211789"/>
              <a:gd name="connsiteY611" fmla="*/ 3381745 h 6108771"/>
              <a:gd name="connsiteX612" fmla="*/ 878752 w 3211789"/>
              <a:gd name="connsiteY612" fmla="*/ 3424234 h 6108771"/>
              <a:gd name="connsiteX613" fmla="*/ 845919 w 3211789"/>
              <a:gd name="connsiteY613" fmla="*/ 3383676 h 6108771"/>
              <a:gd name="connsiteX614" fmla="*/ 851713 w 3211789"/>
              <a:gd name="connsiteY614" fmla="*/ 3358569 h 6108771"/>
              <a:gd name="connsiteX615" fmla="*/ 832400 w 3211789"/>
              <a:gd name="connsiteY615" fmla="*/ 3354706 h 6108771"/>
              <a:gd name="connsiteX616" fmla="*/ 826606 w 3211789"/>
              <a:gd name="connsiteY616" fmla="*/ 3350844 h 6108771"/>
              <a:gd name="connsiteX617" fmla="*/ 818881 w 3211789"/>
              <a:gd name="connsiteY617" fmla="*/ 3319942 h 6108771"/>
              <a:gd name="connsiteX618" fmla="*/ 824675 w 3211789"/>
              <a:gd name="connsiteY618" fmla="*/ 3312217 h 6108771"/>
              <a:gd name="connsiteX619" fmla="*/ 861370 w 3211789"/>
              <a:gd name="connsiteY619" fmla="*/ 3327668 h 6108771"/>
              <a:gd name="connsiteX620" fmla="*/ 1033257 w 3211789"/>
              <a:gd name="connsiteY620" fmla="*/ 3279385 h 6108771"/>
              <a:gd name="connsiteX621" fmla="*/ 1033257 w 3211789"/>
              <a:gd name="connsiteY621" fmla="*/ 3285179 h 6108771"/>
              <a:gd name="connsiteX622" fmla="*/ 1039051 w 3211789"/>
              <a:gd name="connsiteY622" fmla="*/ 3292904 h 6108771"/>
              <a:gd name="connsiteX623" fmla="*/ 1058365 w 3211789"/>
              <a:gd name="connsiteY623" fmla="*/ 3290973 h 6108771"/>
              <a:gd name="connsiteX624" fmla="*/ 1100854 w 3211789"/>
              <a:gd name="connsiteY624" fmla="*/ 3310286 h 6108771"/>
              <a:gd name="connsiteX625" fmla="*/ 1062227 w 3211789"/>
              <a:gd name="connsiteY625" fmla="*/ 3327668 h 6108771"/>
              <a:gd name="connsiteX626" fmla="*/ 1008150 w 3211789"/>
              <a:gd name="connsiteY626" fmla="*/ 3308354 h 6108771"/>
              <a:gd name="connsiteX627" fmla="*/ 988837 w 3211789"/>
              <a:gd name="connsiteY627" fmla="*/ 3325736 h 6108771"/>
              <a:gd name="connsiteX628" fmla="*/ 998494 w 3211789"/>
              <a:gd name="connsiteY628" fmla="*/ 3333462 h 6108771"/>
              <a:gd name="connsiteX629" fmla="*/ 1019738 w 3211789"/>
              <a:gd name="connsiteY629" fmla="*/ 3327668 h 6108771"/>
              <a:gd name="connsiteX630" fmla="*/ 1058365 w 3211789"/>
              <a:gd name="connsiteY630" fmla="*/ 3356637 h 6108771"/>
              <a:gd name="connsiteX631" fmla="*/ 996562 w 3211789"/>
              <a:gd name="connsiteY631" fmla="*/ 3402989 h 6108771"/>
              <a:gd name="connsiteX632" fmla="*/ 950211 w 3211789"/>
              <a:gd name="connsiteY632" fmla="*/ 3389470 h 6108771"/>
              <a:gd name="connsiteX633" fmla="*/ 948279 w 3211789"/>
              <a:gd name="connsiteY633" fmla="*/ 3393333 h 6108771"/>
              <a:gd name="connsiteX634" fmla="*/ 988837 w 3211789"/>
              <a:gd name="connsiteY634" fmla="*/ 3439684 h 6108771"/>
              <a:gd name="connsiteX635" fmla="*/ 923172 w 3211789"/>
              <a:gd name="connsiteY635" fmla="*/ 3491830 h 6108771"/>
              <a:gd name="connsiteX636" fmla="*/ 884546 w 3211789"/>
              <a:gd name="connsiteY636" fmla="*/ 3451272 h 6108771"/>
              <a:gd name="connsiteX637" fmla="*/ 890340 w 3211789"/>
              <a:gd name="connsiteY637" fmla="*/ 3431959 h 6108771"/>
              <a:gd name="connsiteX638" fmla="*/ 909653 w 3211789"/>
              <a:gd name="connsiteY638" fmla="*/ 3420371 h 6108771"/>
              <a:gd name="connsiteX639" fmla="*/ 930897 w 3211789"/>
              <a:gd name="connsiteY639" fmla="*/ 3393333 h 6108771"/>
              <a:gd name="connsiteX640" fmla="*/ 948279 w 3211789"/>
              <a:gd name="connsiteY640" fmla="*/ 3375951 h 6108771"/>
              <a:gd name="connsiteX641" fmla="*/ 977249 w 3211789"/>
              <a:gd name="connsiteY641" fmla="*/ 3356637 h 6108771"/>
              <a:gd name="connsiteX642" fmla="*/ 967593 w 3211789"/>
              <a:gd name="connsiteY642" fmla="*/ 3348912 h 6108771"/>
              <a:gd name="connsiteX643" fmla="*/ 956005 w 3211789"/>
              <a:gd name="connsiteY643" fmla="*/ 3352775 h 6108771"/>
              <a:gd name="connsiteX644" fmla="*/ 934760 w 3211789"/>
              <a:gd name="connsiteY644" fmla="*/ 3356637 h 6108771"/>
              <a:gd name="connsiteX645" fmla="*/ 886477 w 3211789"/>
              <a:gd name="connsiteY645" fmla="*/ 3319942 h 6108771"/>
              <a:gd name="connsiteX646" fmla="*/ 892271 w 3211789"/>
              <a:gd name="connsiteY646" fmla="*/ 3310286 h 6108771"/>
              <a:gd name="connsiteX647" fmla="*/ 915447 w 3211789"/>
              <a:gd name="connsiteY647" fmla="*/ 3300629 h 6108771"/>
              <a:gd name="connsiteX648" fmla="*/ 925103 w 3211789"/>
              <a:gd name="connsiteY648" fmla="*/ 3290973 h 6108771"/>
              <a:gd name="connsiteX649" fmla="*/ 934760 w 3211789"/>
              <a:gd name="connsiteY649" fmla="*/ 3289041 h 6108771"/>
              <a:gd name="connsiteX650" fmla="*/ 963730 w 3211789"/>
              <a:gd name="connsiteY650" fmla="*/ 3302560 h 6108771"/>
              <a:gd name="connsiteX651" fmla="*/ 973386 w 3211789"/>
              <a:gd name="connsiteY651" fmla="*/ 3319942 h 6108771"/>
              <a:gd name="connsiteX652" fmla="*/ 998494 w 3211789"/>
              <a:gd name="connsiteY652" fmla="*/ 3296767 h 6108771"/>
              <a:gd name="connsiteX653" fmla="*/ 1002356 w 3211789"/>
              <a:gd name="connsiteY653" fmla="*/ 3287110 h 6108771"/>
              <a:gd name="connsiteX654" fmla="*/ 1027463 w 3211789"/>
              <a:gd name="connsiteY654" fmla="*/ 3277453 h 6108771"/>
              <a:gd name="connsiteX655" fmla="*/ 1033257 w 3211789"/>
              <a:gd name="connsiteY655" fmla="*/ 3279385 h 6108771"/>
              <a:gd name="connsiteX656" fmla="*/ 1377033 w 3211789"/>
              <a:gd name="connsiteY656" fmla="*/ 3341187 h 6108771"/>
              <a:gd name="connsiteX657" fmla="*/ 1313299 w 3211789"/>
              <a:gd name="connsiteY657" fmla="*/ 3279385 h 6108771"/>
              <a:gd name="connsiteX658" fmla="*/ 1344200 w 3211789"/>
              <a:gd name="connsiteY658" fmla="*/ 3258140 h 6108771"/>
              <a:gd name="connsiteX659" fmla="*/ 1377033 w 3211789"/>
              <a:gd name="connsiteY659" fmla="*/ 3341187 h 6108771"/>
              <a:gd name="connsiteX660" fmla="*/ 915447 w 3211789"/>
              <a:gd name="connsiteY660" fmla="*/ 3283247 h 6108771"/>
              <a:gd name="connsiteX661" fmla="*/ 853644 w 3211789"/>
              <a:gd name="connsiteY661" fmla="*/ 3306423 h 6108771"/>
              <a:gd name="connsiteX662" fmla="*/ 805361 w 3211789"/>
              <a:gd name="connsiteY662" fmla="*/ 3275522 h 6108771"/>
              <a:gd name="connsiteX663" fmla="*/ 832400 w 3211789"/>
              <a:gd name="connsiteY663" fmla="*/ 3254277 h 6108771"/>
              <a:gd name="connsiteX664" fmla="*/ 867164 w 3211789"/>
              <a:gd name="connsiteY664" fmla="*/ 3234964 h 6108771"/>
              <a:gd name="connsiteX665" fmla="*/ 915447 w 3211789"/>
              <a:gd name="connsiteY665" fmla="*/ 3283247 h 6108771"/>
              <a:gd name="connsiteX666" fmla="*/ 1434973 w 3211789"/>
              <a:gd name="connsiteY666" fmla="*/ 3260071 h 6108771"/>
              <a:gd name="connsiteX667" fmla="*/ 1433041 w 3211789"/>
              <a:gd name="connsiteY667" fmla="*/ 3267797 h 6108771"/>
              <a:gd name="connsiteX668" fmla="*/ 1406003 w 3211789"/>
              <a:gd name="connsiteY668" fmla="*/ 3287110 h 6108771"/>
              <a:gd name="connsiteX669" fmla="*/ 1378964 w 3211789"/>
              <a:gd name="connsiteY669" fmla="*/ 3327668 h 6108771"/>
              <a:gd name="connsiteX670" fmla="*/ 1369308 w 3211789"/>
              <a:gd name="connsiteY670" fmla="*/ 3283247 h 6108771"/>
              <a:gd name="connsiteX671" fmla="*/ 1371239 w 3211789"/>
              <a:gd name="connsiteY671" fmla="*/ 3267797 h 6108771"/>
              <a:gd name="connsiteX672" fmla="*/ 1390552 w 3211789"/>
              <a:gd name="connsiteY672" fmla="*/ 3240758 h 6108771"/>
              <a:gd name="connsiteX673" fmla="*/ 1415659 w 3211789"/>
              <a:gd name="connsiteY673" fmla="*/ 3227239 h 6108771"/>
              <a:gd name="connsiteX674" fmla="*/ 1434973 w 3211789"/>
              <a:gd name="connsiteY674" fmla="*/ 3260071 h 6108771"/>
              <a:gd name="connsiteX675" fmla="*/ 986906 w 3211789"/>
              <a:gd name="connsiteY675" fmla="*/ 3246552 h 6108771"/>
              <a:gd name="connsiteX676" fmla="*/ 942485 w 3211789"/>
              <a:gd name="connsiteY676" fmla="*/ 3262003 h 6108771"/>
              <a:gd name="connsiteX677" fmla="*/ 886477 w 3211789"/>
              <a:gd name="connsiteY677" fmla="*/ 3221445 h 6108771"/>
              <a:gd name="connsiteX678" fmla="*/ 928966 w 3211789"/>
              <a:gd name="connsiteY678" fmla="*/ 3215651 h 6108771"/>
              <a:gd name="connsiteX679" fmla="*/ 986906 w 3211789"/>
              <a:gd name="connsiteY679" fmla="*/ 3246552 h 6108771"/>
              <a:gd name="connsiteX680" fmla="*/ 1477462 w 3211789"/>
              <a:gd name="connsiteY680" fmla="*/ 3240758 h 6108771"/>
              <a:gd name="connsiteX681" fmla="*/ 1458148 w 3211789"/>
              <a:gd name="connsiteY681" fmla="*/ 3263934 h 6108771"/>
              <a:gd name="connsiteX682" fmla="*/ 1440767 w 3211789"/>
              <a:gd name="connsiteY682" fmla="*/ 3238827 h 6108771"/>
              <a:gd name="connsiteX683" fmla="*/ 1458148 w 3211789"/>
              <a:gd name="connsiteY683" fmla="*/ 3211788 h 6108771"/>
              <a:gd name="connsiteX684" fmla="*/ 1477462 w 3211789"/>
              <a:gd name="connsiteY684" fmla="*/ 3240758 h 6108771"/>
              <a:gd name="connsiteX685" fmla="*/ 1096991 w 3211789"/>
              <a:gd name="connsiteY685" fmla="*/ 3225308 h 6108771"/>
              <a:gd name="connsiteX686" fmla="*/ 1096991 w 3211789"/>
              <a:gd name="connsiteY686" fmla="*/ 3231102 h 6108771"/>
              <a:gd name="connsiteX687" fmla="*/ 1083472 w 3211789"/>
              <a:gd name="connsiteY687" fmla="*/ 3233033 h 6108771"/>
              <a:gd name="connsiteX688" fmla="*/ 1042914 w 3211789"/>
              <a:gd name="connsiteY688" fmla="*/ 3221445 h 6108771"/>
              <a:gd name="connsiteX689" fmla="*/ 1021670 w 3211789"/>
              <a:gd name="connsiteY689" fmla="*/ 3240758 h 6108771"/>
              <a:gd name="connsiteX690" fmla="*/ 986906 w 3211789"/>
              <a:gd name="connsiteY690" fmla="*/ 3229170 h 6108771"/>
              <a:gd name="connsiteX691" fmla="*/ 969524 w 3211789"/>
              <a:gd name="connsiteY691" fmla="*/ 3213720 h 6108771"/>
              <a:gd name="connsiteX692" fmla="*/ 994631 w 3211789"/>
              <a:gd name="connsiteY692" fmla="*/ 3209857 h 6108771"/>
              <a:gd name="connsiteX693" fmla="*/ 1040983 w 3211789"/>
              <a:gd name="connsiteY693" fmla="*/ 3219514 h 6108771"/>
              <a:gd name="connsiteX694" fmla="*/ 1075747 w 3211789"/>
              <a:gd name="connsiteY694" fmla="*/ 3202132 h 6108771"/>
              <a:gd name="connsiteX695" fmla="*/ 1096991 w 3211789"/>
              <a:gd name="connsiteY695" fmla="*/ 3225308 h 6108771"/>
              <a:gd name="connsiteX696" fmla="*/ 847851 w 3211789"/>
              <a:gd name="connsiteY696" fmla="*/ 3209857 h 6108771"/>
              <a:gd name="connsiteX697" fmla="*/ 815018 w 3211789"/>
              <a:gd name="connsiteY697" fmla="*/ 3240758 h 6108771"/>
              <a:gd name="connsiteX698" fmla="*/ 801499 w 3211789"/>
              <a:gd name="connsiteY698" fmla="*/ 3238827 h 6108771"/>
              <a:gd name="connsiteX699" fmla="*/ 801499 w 3211789"/>
              <a:gd name="connsiteY699" fmla="*/ 3180887 h 6108771"/>
              <a:gd name="connsiteX700" fmla="*/ 847851 w 3211789"/>
              <a:gd name="connsiteY700" fmla="*/ 3209857 h 6108771"/>
              <a:gd name="connsiteX701" fmla="*/ 1456217 w 3211789"/>
              <a:gd name="connsiteY701" fmla="*/ 3171231 h 6108771"/>
              <a:gd name="connsiteX702" fmla="*/ 1454286 w 3211789"/>
              <a:gd name="connsiteY702" fmla="*/ 3192475 h 6108771"/>
              <a:gd name="connsiteX703" fmla="*/ 1442698 w 3211789"/>
              <a:gd name="connsiteY703" fmla="*/ 3192475 h 6108771"/>
              <a:gd name="connsiteX704" fmla="*/ 1433041 w 3211789"/>
              <a:gd name="connsiteY704" fmla="*/ 3182819 h 6108771"/>
              <a:gd name="connsiteX705" fmla="*/ 1438835 w 3211789"/>
              <a:gd name="connsiteY705" fmla="*/ 3155780 h 6108771"/>
              <a:gd name="connsiteX706" fmla="*/ 1456217 w 3211789"/>
              <a:gd name="connsiteY706" fmla="*/ 3171231 h 6108771"/>
              <a:gd name="connsiteX707" fmla="*/ 1425316 w 3211789"/>
              <a:gd name="connsiteY707" fmla="*/ 3142261 h 6108771"/>
              <a:gd name="connsiteX708" fmla="*/ 1427247 w 3211789"/>
              <a:gd name="connsiteY708" fmla="*/ 3146123 h 6108771"/>
              <a:gd name="connsiteX709" fmla="*/ 1419522 w 3211789"/>
              <a:gd name="connsiteY709" fmla="*/ 3169299 h 6108771"/>
              <a:gd name="connsiteX710" fmla="*/ 1419522 w 3211789"/>
              <a:gd name="connsiteY710" fmla="*/ 3204063 h 6108771"/>
              <a:gd name="connsiteX711" fmla="*/ 1415659 w 3211789"/>
              <a:gd name="connsiteY711" fmla="*/ 3211788 h 6108771"/>
              <a:gd name="connsiteX712" fmla="*/ 1369308 w 3211789"/>
              <a:gd name="connsiteY712" fmla="*/ 3236896 h 6108771"/>
              <a:gd name="connsiteX713" fmla="*/ 1363514 w 3211789"/>
              <a:gd name="connsiteY713" fmla="*/ 3211788 h 6108771"/>
              <a:gd name="connsiteX714" fmla="*/ 1369308 w 3211789"/>
              <a:gd name="connsiteY714" fmla="*/ 3167368 h 6108771"/>
              <a:gd name="connsiteX715" fmla="*/ 1344200 w 3211789"/>
              <a:gd name="connsiteY715" fmla="*/ 3205994 h 6108771"/>
              <a:gd name="connsiteX716" fmla="*/ 1349994 w 3211789"/>
              <a:gd name="connsiteY716" fmla="*/ 3231102 h 6108771"/>
              <a:gd name="connsiteX717" fmla="*/ 1344200 w 3211789"/>
              <a:gd name="connsiteY717" fmla="*/ 3250415 h 6108771"/>
              <a:gd name="connsiteX718" fmla="*/ 1313299 w 3211789"/>
              <a:gd name="connsiteY718" fmla="*/ 3250415 h 6108771"/>
              <a:gd name="connsiteX719" fmla="*/ 1290123 w 3211789"/>
              <a:gd name="connsiteY719" fmla="*/ 3207926 h 6108771"/>
              <a:gd name="connsiteX720" fmla="*/ 1346132 w 3211789"/>
              <a:gd name="connsiteY720" fmla="*/ 3151917 h 6108771"/>
              <a:gd name="connsiteX721" fmla="*/ 1363514 w 3211789"/>
              <a:gd name="connsiteY721" fmla="*/ 3153849 h 6108771"/>
              <a:gd name="connsiteX722" fmla="*/ 1369308 w 3211789"/>
              <a:gd name="connsiteY722" fmla="*/ 3167368 h 6108771"/>
              <a:gd name="connsiteX723" fmla="*/ 1411797 w 3211789"/>
              <a:gd name="connsiteY723" fmla="*/ 3142261 h 6108771"/>
              <a:gd name="connsiteX724" fmla="*/ 1425316 w 3211789"/>
              <a:gd name="connsiteY724" fmla="*/ 3142261 h 6108771"/>
              <a:gd name="connsiteX725" fmla="*/ 1075747 w 3211789"/>
              <a:gd name="connsiteY725" fmla="*/ 3198269 h 6108771"/>
              <a:gd name="connsiteX726" fmla="*/ 1042914 w 3211789"/>
              <a:gd name="connsiteY726" fmla="*/ 3198269 h 6108771"/>
              <a:gd name="connsiteX727" fmla="*/ 1021670 w 3211789"/>
              <a:gd name="connsiteY727" fmla="*/ 3188612 h 6108771"/>
              <a:gd name="connsiteX728" fmla="*/ 1010082 w 3211789"/>
              <a:gd name="connsiteY728" fmla="*/ 3178956 h 6108771"/>
              <a:gd name="connsiteX729" fmla="*/ 998494 w 3211789"/>
              <a:gd name="connsiteY729" fmla="*/ 3148055 h 6108771"/>
              <a:gd name="connsiteX730" fmla="*/ 1002356 w 3211789"/>
              <a:gd name="connsiteY730" fmla="*/ 3142261 h 6108771"/>
              <a:gd name="connsiteX731" fmla="*/ 1075747 w 3211789"/>
              <a:gd name="connsiteY731" fmla="*/ 3198269 h 6108771"/>
              <a:gd name="connsiteX732" fmla="*/ 677894 w 3211789"/>
              <a:gd name="connsiteY732" fmla="*/ 3246552 h 6108771"/>
              <a:gd name="connsiteX733" fmla="*/ 764804 w 3211789"/>
              <a:gd name="connsiteY733" fmla="*/ 3435822 h 6108771"/>
              <a:gd name="connsiteX734" fmla="*/ 770598 w 3211789"/>
              <a:gd name="connsiteY734" fmla="*/ 3430028 h 6108771"/>
              <a:gd name="connsiteX735" fmla="*/ 770598 w 3211789"/>
              <a:gd name="connsiteY735" fmla="*/ 3422302 h 6108771"/>
              <a:gd name="connsiteX736" fmla="*/ 782186 w 3211789"/>
              <a:gd name="connsiteY736" fmla="*/ 3422302 h 6108771"/>
              <a:gd name="connsiteX737" fmla="*/ 784117 w 3211789"/>
              <a:gd name="connsiteY737" fmla="*/ 3505349 h 6108771"/>
              <a:gd name="connsiteX738" fmla="*/ 764804 w 3211789"/>
              <a:gd name="connsiteY738" fmla="*/ 3486036 h 6108771"/>
              <a:gd name="connsiteX739" fmla="*/ 685619 w 3211789"/>
              <a:gd name="connsiteY739" fmla="*/ 3350844 h 6108771"/>
              <a:gd name="connsiteX740" fmla="*/ 666306 w 3211789"/>
              <a:gd name="connsiteY740" fmla="*/ 3300629 h 6108771"/>
              <a:gd name="connsiteX741" fmla="*/ 660512 w 3211789"/>
              <a:gd name="connsiteY741" fmla="*/ 3256209 h 6108771"/>
              <a:gd name="connsiteX742" fmla="*/ 662444 w 3211789"/>
              <a:gd name="connsiteY742" fmla="*/ 3233033 h 6108771"/>
              <a:gd name="connsiteX743" fmla="*/ 666306 w 3211789"/>
              <a:gd name="connsiteY743" fmla="*/ 3205994 h 6108771"/>
              <a:gd name="connsiteX744" fmla="*/ 674032 w 3211789"/>
              <a:gd name="connsiteY744" fmla="*/ 3177025 h 6108771"/>
              <a:gd name="connsiteX745" fmla="*/ 683688 w 3211789"/>
              <a:gd name="connsiteY745" fmla="*/ 3165437 h 6108771"/>
              <a:gd name="connsiteX746" fmla="*/ 722315 w 3211789"/>
              <a:gd name="connsiteY746" fmla="*/ 3122948 h 6108771"/>
              <a:gd name="connsiteX747" fmla="*/ 677894 w 3211789"/>
              <a:gd name="connsiteY747" fmla="*/ 3246552 h 6108771"/>
              <a:gd name="connsiteX748" fmla="*/ 986906 w 3211789"/>
              <a:gd name="connsiteY748" fmla="*/ 3149986 h 6108771"/>
              <a:gd name="connsiteX749" fmla="*/ 983043 w 3211789"/>
              <a:gd name="connsiteY749" fmla="*/ 3153849 h 6108771"/>
              <a:gd name="connsiteX750" fmla="*/ 1000425 w 3211789"/>
              <a:gd name="connsiteY750" fmla="*/ 3196338 h 6108771"/>
              <a:gd name="connsiteX751" fmla="*/ 990768 w 3211789"/>
              <a:gd name="connsiteY751" fmla="*/ 3198269 h 6108771"/>
              <a:gd name="connsiteX752" fmla="*/ 911584 w 3211789"/>
              <a:gd name="connsiteY752" fmla="*/ 3115222 h 6108771"/>
              <a:gd name="connsiteX753" fmla="*/ 913515 w 3211789"/>
              <a:gd name="connsiteY753" fmla="*/ 3092046 h 6108771"/>
              <a:gd name="connsiteX754" fmla="*/ 986906 w 3211789"/>
              <a:gd name="connsiteY754" fmla="*/ 3149986 h 6108771"/>
              <a:gd name="connsiteX755" fmla="*/ 1307505 w 3211789"/>
              <a:gd name="connsiteY755" fmla="*/ 3084321 h 6108771"/>
              <a:gd name="connsiteX756" fmla="*/ 1286261 w 3211789"/>
              <a:gd name="connsiteY756" fmla="*/ 3122948 h 6108771"/>
              <a:gd name="connsiteX757" fmla="*/ 1280467 w 3211789"/>
              <a:gd name="connsiteY757" fmla="*/ 3149986 h 6108771"/>
              <a:gd name="connsiteX758" fmla="*/ 1255360 w 3211789"/>
              <a:gd name="connsiteY758" fmla="*/ 3159643 h 6108771"/>
              <a:gd name="connsiteX759" fmla="*/ 1209008 w 3211789"/>
              <a:gd name="connsiteY759" fmla="*/ 3132604 h 6108771"/>
              <a:gd name="connsiteX760" fmla="*/ 1162656 w 3211789"/>
              <a:gd name="connsiteY760" fmla="*/ 3119085 h 6108771"/>
              <a:gd name="connsiteX761" fmla="*/ 1210939 w 3211789"/>
              <a:gd name="connsiteY761" fmla="*/ 3093978 h 6108771"/>
              <a:gd name="connsiteX762" fmla="*/ 1220596 w 3211789"/>
              <a:gd name="connsiteY762" fmla="*/ 3121016 h 6108771"/>
              <a:gd name="connsiteX763" fmla="*/ 1282398 w 3211789"/>
              <a:gd name="connsiteY763" fmla="*/ 3084321 h 6108771"/>
              <a:gd name="connsiteX764" fmla="*/ 1307505 w 3211789"/>
              <a:gd name="connsiteY764" fmla="*/ 3084321 h 6108771"/>
              <a:gd name="connsiteX765" fmla="*/ 1388621 w 3211789"/>
              <a:gd name="connsiteY765" fmla="*/ 3117154 h 6108771"/>
              <a:gd name="connsiteX766" fmla="*/ 1434973 w 3211789"/>
              <a:gd name="connsiteY766" fmla="*/ 3084321 h 6108771"/>
              <a:gd name="connsiteX767" fmla="*/ 1444629 w 3211789"/>
              <a:gd name="connsiteY767" fmla="*/ 3103634 h 6108771"/>
              <a:gd name="connsiteX768" fmla="*/ 1442698 w 3211789"/>
              <a:gd name="connsiteY768" fmla="*/ 3119085 h 6108771"/>
              <a:gd name="connsiteX769" fmla="*/ 1406003 w 3211789"/>
              <a:gd name="connsiteY769" fmla="*/ 3128742 h 6108771"/>
              <a:gd name="connsiteX770" fmla="*/ 1380896 w 3211789"/>
              <a:gd name="connsiteY770" fmla="*/ 3130673 h 6108771"/>
              <a:gd name="connsiteX771" fmla="*/ 1365445 w 3211789"/>
              <a:gd name="connsiteY771" fmla="*/ 3138398 h 6108771"/>
              <a:gd name="connsiteX772" fmla="*/ 1334544 w 3211789"/>
              <a:gd name="connsiteY772" fmla="*/ 3146123 h 6108771"/>
              <a:gd name="connsiteX773" fmla="*/ 1299780 w 3211789"/>
              <a:gd name="connsiteY773" fmla="*/ 3159643 h 6108771"/>
              <a:gd name="connsiteX774" fmla="*/ 1297849 w 3211789"/>
              <a:gd name="connsiteY774" fmla="*/ 3148055 h 6108771"/>
              <a:gd name="connsiteX775" fmla="*/ 1361582 w 3211789"/>
              <a:gd name="connsiteY775" fmla="*/ 3082390 h 6108771"/>
              <a:gd name="connsiteX776" fmla="*/ 1388621 w 3211789"/>
              <a:gd name="connsiteY776" fmla="*/ 3117154 h 6108771"/>
              <a:gd name="connsiteX777" fmla="*/ 847851 w 3211789"/>
              <a:gd name="connsiteY777" fmla="*/ 3090115 h 6108771"/>
              <a:gd name="connsiteX778" fmla="*/ 896134 w 3211789"/>
              <a:gd name="connsiteY778" fmla="*/ 3128742 h 6108771"/>
              <a:gd name="connsiteX779" fmla="*/ 932829 w 3211789"/>
              <a:gd name="connsiteY779" fmla="*/ 3198269 h 6108771"/>
              <a:gd name="connsiteX780" fmla="*/ 894202 w 3211789"/>
              <a:gd name="connsiteY780" fmla="*/ 3205994 h 6108771"/>
              <a:gd name="connsiteX781" fmla="*/ 799567 w 3211789"/>
              <a:gd name="connsiteY781" fmla="*/ 3124879 h 6108771"/>
              <a:gd name="connsiteX782" fmla="*/ 816949 w 3211789"/>
              <a:gd name="connsiteY782" fmla="*/ 3082390 h 6108771"/>
              <a:gd name="connsiteX783" fmla="*/ 847851 w 3211789"/>
              <a:gd name="connsiteY783" fmla="*/ 3090115 h 6108771"/>
              <a:gd name="connsiteX784" fmla="*/ 482831 w 3211789"/>
              <a:gd name="connsiteY784" fmla="*/ 3084321 h 6108771"/>
              <a:gd name="connsiteX785" fmla="*/ 480899 w 3211789"/>
              <a:gd name="connsiteY785" fmla="*/ 3095909 h 6108771"/>
              <a:gd name="connsiteX786" fmla="*/ 473174 w 3211789"/>
              <a:gd name="connsiteY786" fmla="*/ 3086252 h 6108771"/>
              <a:gd name="connsiteX787" fmla="*/ 467380 w 3211789"/>
              <a:gd name="connsiteY787" fmla="*/ 3080458 h 6108771"/>
              <a:gd name="connsiteX788" fmla="*/ 473174 w 3211789"/>
              <a:gd name="connsiteY788" fmla="*/ 3074665 h 6108771"/>
              <a:gd name="connsiteX789" fmla="*/ 482831 w 3211789"/>
              <a:gd name="connsiteY789" fmla="*/ 3084321 h 6108771"/>
              <a:gd name="connsiteX790" fmla="*/ 871026 w 3211789"/>
              <a:gd name="connsiteY790" fmla="*/ 2964579 h 6108771"/>
              <a:gd name="connsiteX791" fmla="*/ 907722 w 3211789"/>
              <a:gd name="connsiteY791" fmla="*/ 2981961 h 6108771"/>
              <a:gd name="connsiteX792" fmla="*/ 896134 w 3211789"/>
              <a:gd name="connsiteY792" fmla="*/ 3014794 h 6108771"/>
              <a:gd name="connsiteX793" fmla="*/ 898065 w 3211789"/>
              <a:gd name="connsiteY793" fmla="*/ 3061145 h 6108771"/>
              <a:gd name="connsiteX794" fmla="*/ 865232 w 3211789"/>
              <a:gd name="connsiteY794" fmla="*/ 3080458 h 6108771"/>
              <a:gd name="connsiteX795" fmla="*/ 813087 w 3211789"/>
              <a:gd name="connsiteY795" fmla="*/ 3053420 h 6108771"/>
              <a:gd name="connsiteX796" fmla="*/ 840125 w 3211789"/>
              <a:gd name="connsiteY796" fmla="*/ 2974236 h 6108771"/>
              <a:gd name="connsiteX797" fmla="*/ 863301 w 3211789"/>
              <a:gd name="connsiteY797" fmla="*/ 2958785 h 6108771"/>
              <a:gd name="connsiteX798" fmla="*/ 871026 w 3211789"/>
              <a:gd name="connsiteY798" fmla="*/ 2964579 h 6108771"/>
              <a:gd name="connsiteX799" fmla="*/ 1944842 w 3211789"/>
              <a:gd name="connsiteY799" fmla="*/ 2933678 h 6108771"/>
              <a:gd name="connsiteX800" fmla="*/ 1898490 w 3211789"/>
              <a:gd name="connsiteY800" fmla="*/ 2968442 h 6108771"/>
              <a:gd name="connsiteX801" fmla="*/ 1886902 w 3211789"/>
              <a:gd name="connsiteY801" fmla="*/ 2987755 h 6108771"/>
              <a:gd name="connsiteX802" fmla="*/ 1881108 w 3211789"/>
              <a:gd name="connsiteY802" fmla="*/ 2991618 h 6108771"/>
              <a:gd name="connsiteX803" fmla="*/ 1852138 w 3211789"/>
              <a:gd name="connsiteY803" fmla="*/ 2974236 h 6108771"/>
              <a:gd name="connsiteX804" fmla="*/ 1921666 w 3211789"/>
              <a:gd name="connsiteY804" fmla="*/ 2931747 h 6108771"/>
              <a:gd name="connsiteX805" fmla="*/ 1944842 w 3211789"/>
              <a:gd name="connsiteY805" fmla="*/ 2933678 h 6108771"/>
              <a:gd name="connsiteX806" fmla="*/ 1456217 w 3211789"/>
              <a:gd name="connsiteY806" fmla="*/ 2962648 h 6108771"/>
              <a:gd name="connsiteX807" fmla="*/ 1434973 w 3211789"/>
              <a:gd name="connsiteY807" fmla="*/ 2981961 h 6108771"/>
              <a:gd name="connsiteX808" fmla="*/ 1442698 w 3211789"/>
              <a:gd name="connsiteY808" fmla="*/ 2997412 h 6108771"/>
              <a:gd name="connsiteX809" fmla="*/ 1434973 w 3211789"/>
              <a:gd name="connsiteY809" fmla="*/ 3018656 h 6108771"/>
              <a:gd name="connsiteX810" fmla="*/ 1452354 w 3211789"/>
              <a:gd name="connsiteY810" fmla="*/ 3018656 h 6108771"/>
              <a:gd name="connsiteX811" fmla="*/ 1450423 w 3211789"/>
              <a:gd name="connsiteY811" fmla="*/ 3022519 h 6108771"/>
              <a:gd name="connsiteX812" fmla="*/ 1454286 w 3211789"/>
              <a:gd name="connsiteY812" fmla="*/ 3041832 h 6108771"/>
              <a:gd name="connsiteX813" fmla="*/ 1417591 w 3211789"/>
              <a:gd name="connsiteY813" fmla="*/ 3076596 h 6108771"/>
              <a:gd name="connsiteX814" fmla="*/ 1415659 w 3211789"/>
              <a:gd name="connsiteY814" fmla="*/ 3049557 h 6108771"/>
              <a:gd name="connsiteX815" fmla="*/ 1411797 w 3211789"/>
              <a:gd name="connsiteY815" fmla="*/ 3047626 h 6108771"/>
              <a:gd name="connsiteX816" fmla="*/ 1392483 w 3211789"/>
              <a:gd name="connsiteY816" fmla="*/ 3065008 h 6108771"/>
              <a:gd name="connsiteX817" fmla="*/ 1363514 w 3211789"/>
              <a:gd name="connsiteY817" fmla="*/ 3072733 h 6108771"/>
              <a:gd name="connsiteX818" fmla="*/ 1328750 w 3211789"/>
              <a:gd name="connsiteY818" fmla="*/ 3051489 h 6108771"/>
              <a:gd name="connsiteX819" fmla="*/ 1334544 w 3211789"/>
              <a:gd name="connsiteY819" fmla="*/ 3030244 h 6108771"/>
              <a:gd name="connsiteX820" fmla="*/ 1332612 w 3211789"/>
              <a:gd name="connsiteY820" fmla="*/ 3026381 h 6108771"/>
              <a:gd name="connsiteX821" fmla="*/ 1317162 w 3211789"/>
              <a:gd name="connsiteY821" fmla="*/ 3063077 h 6108771"/>
              <a:gd name="connsiteX822" fmla="*/ 1243772 w 3211789"/>
              <a:gd name="connsiteY822" fmla="*/ 3070802 h 6108771"/>
              <a:gd name="connsiteX823" fmla="*/ 1243772 w 3211789"/>
              <a:gd name="connsiteY823" fmla="*/ 3047626 h 6108771"/>
              <a:gd name="connsiteX824" fmla="*/ 1158793 w 3211789"/>
              <a:gd name="connsiteY824" fmla="*/ 3113291 h 6108771"/>
              <a:gd name="connsiteX825" fmla="*/ 1143343 w 3211789"/>
              <a:gd name="connsiteY825" fmla="*/ 3084321 h 6108771"/>
              <a:gd name="connsiteX826" fmla="*/ 1145274 w 3211789"/>
              <a:gd name="connsiteY826" fmla="*/ 3063077 h 6108771"/>
              <a:gd name="connsiteX827" fmla="*/ 1145274 w 3211789"/>
              <a:gd name="connsiteY827" fmla="*/ 3055351 h 6108771"/>
              <a:gd name="connsiteX828" fmla="*/ 1226390 w 3211789"/>
              <a:gd name="connsiteY828" fmla="*/ 3001274 h 6108771"/>
              <a:gd name="connsiteX829" fmla="*/ 1245703 w 3211789"/>
              <a:gd name="connsiteY829" fmla="*/ 3005137 h 6108771"/>
              <a:gd name="connsiteX830" fmla="*/ 1253428 w 3211789"/>
              <a:gd name="connsiteY830" fmla="*/ 3026381 h 6108771"/>
              <a:gd name="connsiteX831" fmla="*/ 1322956 w 3211789"/>
              <a:gd name="connsiteY831" fmla="*/ 2983892 h 6108771"/>
              <a:gd name="connsiteX832" fmla="*/ 1351926 w 3211789"/>
              <a:gd name="connsiteY832" fmla="*/ 3001274 h 6108771"/>
              <a:gd name="connsiteX833" fmla="*/ 1390552 w 3211789"/>
              <a:gd name="connsiteY833" fmla="*/ 2981961 h 6108771"/>
              <a:gd name="connsiteX834" fmla="*/ 1375102 w 3211789"/>
              <a:gd name="connsiteY834" fmla="*/ 2962648 h 6108771"/>
              <a:gd name="connsiteX835" fmla="*/ 1427247 w 3211789"/>
              <a:gd name="connsiteY835" fmla="*/ 2916296 h 6108771"/>
              <a:gd name="connsiteX836" fmla="*/ 1456217 w 3211789"/>
              <a:gd name="connsiteY836" fmla="*/ 2962648 h 6108771"/>
              <a:gd name="connsiteX837" fmla="*/ 1357720 w 3211789"/>
              <a:gd name="connsiteY837" fmla="*/ 2908571 h 6108771"/>
              <a:gd name="connsiteX838" fmla="*/ 1375102 w 3211789"/>
              <a:gd name="connsiteY838" fmla="*/ 2922090 h 6108771"/>
              <a:gd name="connsiteX839" fmla="*/ 1377033 w 3211789"/>
              <a:gd name="connsiteY839" fmla="*/ 2925953 h 6108771"/>
              <a:gd name="connsiteX840" fmla="*/ 1357720 w 3211789"/>
              <a:gd name="connsiteY840" fmla="*/ 2966510 h 6108771"/>
              <a:gd name="connsiteX841" fmla="*/ 1321025 w 3211789"/>
              <a:gd name="connsiteY841" fmla="*/ 2972304 h 6108771"/>
              <a:gd name="connsiteX842" fmla="*/ 1270810 w 3211789"/>
              <a:gd name="connsiteY842" fmla="*/ 2987755 h 6108771"/>
              <a:gd name="connsiteX843" fmla="*/ 1265016 w 3211789"/>
              <a:gd name="connsiteY843" fmla="*/ 2987755 h 6108771"/>
              <a:gd name="connsiteX844" fmla="*/ 1263085 w 3211789"/>
              <a:gd name="connsiteY844" fmla="*/ 2966510 h 6108771"/>
              <a:gd name="connsiteX845" fmla="*/ 1334544 w 3211789"/>
              <a:gd name="connsiteY845" fmla="*/ 2906640 h 6108771"/>
              <a:gd name="connsiteX846" fmla="*/ 1357720 w 3211789"/>
              <a:gd name="connsiteY846" fmla="*/ 2908571 h 6108771"/>
              <a:gd name="connsiteX847" fmla="*/ 1265016 w 3211789"/>
              <a:gd name="connsiteY847" fmla="*/ 2918227 h 6108771"/>
              <a:gd name="connsiteX848" fmla="*/ 1257291 w 3211789"/>
              <a:gd name="connsiteY848" fmla="*/ 2937541 h 6108771"/>
              <a:gd name="connsiteX849" fmla="*/ 1249566 w 3211789"/>
              <a:gd name="connsiteY849" fmla="*/ 2970373 h 6108771"/>
              <a:gd name="connsiteX850" fmla="*/ 1203214 w 3211789"/>
              <a:gd name="connsiteY850" fmla="*/ 2993549 h 6108771"/>
              <a:gd name="connsiteX851" fmla="*/ 1164587 w 3211789"/>
              <a:gd name="connsiteY851" fmla="*/ 3007068 h 6108771"/>
              <a:gd name="connsiteX852" fmla="*/ 1160725 w 3211789"/>
              <a:gd name="connsiteY852" fmla="*/ 2976167 h 6108771"/>
              <a:gd name="connsiteX853" fmla="*/ 1237978 w 3211789"/>
              <a:gd name="connsiteY853" fmla="*/ 2904708 h 6108771"/>
              <a:gd name="connsiteX854" fmla="*/ 1265016 w 3211789"/>
              <a:gd name="connsiteY854" fmla="*/ 2918227 h 6108771"/>
              <a:gd name="connsiteX855" fmla="*/ 1012013 w 3211789"/>
              <a:gd name="connsiteY855" fmla="*/ 2943335 h 6108771"/>
              <a:gd name="connsiteX856" fmla="*/ 1017807 w 3211789"/>
              <a:gd name="connsiteY856" fmla="*/ 2991618 h 6108771"/>
              <a:gd name="connsiteX857" fmla="*/ 996562 w 3211789"/>
              <a:gd name="connsiteY857" fmla="*/ 3007068 h 6108771"/>
              <a:gd name="connsiteX858" fmla="*/ 952142 w 3211789"/>
              <a:gd name="connsiteY858" fmla="*/ 2985824 h 6108771"/>
              <a:gd name="connsiteX859" fmla="*/ 950211 w 3211789"/>
              <a:gd name="connsiteY859" fmla="*/ 2991618 h 6108771"/>
              <a:gd name="connsiteX860" fmla="*/ 998494 w 3211789"/>
              <a:gd name="connsiteY860" fmla="*/ 3026381 h 6108771"/>
              <a:gd name="connsiteX861" fmla="*/ 1002356 w 3211789"/>
              <a:gd name="connsiteY861" fmla="*/ 3041832 h 6108771"/>
              <a:gd name="connsiteX862" fmla="*/ 1029395 w 3211789"/>
              <a:gd name="connsiteY862" fmla="*/ 3026381 h 6108771"/>
              <a:gd name="connsiteX863" fmla="*/ 1060296 w 3211789"/>
              <a:gd name="connsiteY863" fmla="*/ 3061145 h 6108771"/>
              <a:gd name="connsiteX864" fmla="*/ 1050639 w 3211789"/>
              <a:gd name="connsiteY864" fmla="*/ 3084321 h 6108771"/>
              <a:gd name="connsiteX865" fmla="*/ 1046777 w 3211789"/>
              <a:gd name="connsiteY865" fmla="*/ 3134535 h 6108771"/>
              <a:gd name="connsiteX866" fmla="*/ 1035189 w 3211789"/>
              <a:gd name="connsiteY866" fmla="*/ 3140329 h 6108771"/>
              <a:gd name="connsiteX867" fmla="*/ 992700 w 3211789"/>
              <a:gd name="connsiteY867" fmla="*/ 3088184 h 6108771"/>
              <a:gd name="connsiteX868" fmla="*/ 998494 w 3211789"/>
              <a:gd name="connsiteY868" fmla="*/ 3041832 h 6108771"/>
              <a:gd name="connsiteX869" fmla="*/ 981112 w 3211789"/>
              <a:gd name="connsiteY869" fmla="*/ 3113291 h 6108771"/>
              <a:gd name="connsiteX870" fmla="*/ 973386 w 3211789"/>
              <a:gd name="connsiteY870" fmla="*/ 3113291 h 6108771"/>
              <a:gd name="connsiteX871" fmla="*/ 905790 w 3211789"/>
              <a:gd name="connsiteY871" fmla="*/ 3032175 h 6108771"/>
              <a:gd name="connsiteX872" fmla="*/ 944417 w 3211789"/>
              <a:gd name="connsiteY872" fmla="*/ 2983892 h 6108771"/>
              <a:gd name="connsiteX873" fmla="*/ 946348 w 3211789"/>
              <a:gd name="connsiteY873" fmla="*/ 2976167 h 6108771"/>
              <a:gd name="connsiteX874" fmla="*/ 942485 w 3211789"/>
              <a:gd name="connsiteY874" fmla="*/ 2945266 h 6108771"/>
              <a:gd name="connsiteX875" fmla="*/ 965661 w 3211789"/>
              <a:gd name="connsiteY875" fmla="*/ 2902777 h 6108771"/>
              <a:gd name="connsiteX876" fmla="*/ 1012013 w 3211789"/>
              <a:gd name="connsiteY876" fmla="*/ 2943335 h 6108771"/>
              <a:gd name="connsiteX877" fmla="*/ 1577890 w 3211789"/>
              <a:gd name="connsiteY877" fmla="*/ 2924021 h 6108771"/>
              <a:gd name="connsiteX878" fmla="*/ 1572096 w 3211789"/>
              <a:gd name="connsiteY878" fmla="*/ 2947197 h 6108771"/>
              <a:gd name="connsiteX879" fmla="*/ 1577890 w 3211789"/>
              <a:gd name="connsiteY879" fmla="*/ 2949129 h 6108771"/>
              <a:gd name="connsiteX880" fmla="*/ 1668663 w 3211789"/>
              <a:gd name="connsiteY880" fmla="*/ 2908571 h 6108771"/>
              <a:gd name="connsiteX881" fmla="*/ 1680250 w 3211789"/>
              <a:gd name="connsiteY881" fmla="*/ 2908571 h 6108771"/>
              <a:gd name="connsiteX882" fmla="*/ 1680250 w 3211789"/>
              <a:gd name="connsiteY882" fmla="*/ 2918227 h 6108771"/>
              <a:gd name="connsiteX883" fmla="*/ 1647418 w 3211789"/>
              <a:gd name="connsiteY883" fmla="*/ 3065008 h 6108771"/>
              <a:gd name="connsiteX884" fmla="*/ 1659006 w 3211789"/>
              <a:gd name="connsiteY884" fmla="*/ 3167368 h 6108771"/>
              <a:gd name="connsiteX885" fmla="*/ 1564371 w 3211789"/>
              <a:gd name="connsiteY885" fmla="*/ 3258140 h 6108771"/>
              <a:gd name="connsiteX886" fmla="*/ 1498706 w 3211789"/>
              <a:gd name="connsiteY886" fmla="*/ 3238827 h 6108771"/>
              <a:gd name="connsiteX887" fmla="*/ 1485187 w 3211789"/>
              <a:gd name="connsiteY887" fmla="*/ 3217582 h 6108771"/>
              <a:gd name="connsiteX888" fmla="*/ 1469736 w 3211789"/>
              <a:gd name="connsiteY888" fmla="*/ 3167368 h 6108771"/>
              <a:gd name="connsiteX889" fmla="*/ 1462011 w 3211789"/>
              <a:gd name="connsiteY889" fmla="*/ 3101703 h 6108771"/>
              <a:gd name="connsiteX890" fmla="*/ 1463942 w 3211789"/>
              <a:gd name="connsiteY890" fmla="*/ 3068871 h 6108771"/>
              <a:gd name="connsiteX891" fmla="*/ 1465874 w 3211789"/>
              <a:gd name="connsiteY891" fmla="*/ 3055351 h 6108771"/>
              <a:gd name="connsiteX892" fmla="*/ 1467805 w 3211789"/>
              <a:gd name="connsiteY892" fmla="*/ 3043763 h 6108771"/>
              <a:gd name="connsiteX893" fmla="*/ 1471668 w 3211789"/>
              <a:gd name="connsiteY893" fmla="*/ 3016725 h 6108771"/>
              <a:gd name="connsiteX894" fmla="*/ 1496775 w 3211789"/>
              <a:gd name="connsiteY894" fmla="*/ 2991618 h 6108771"/>
              <a:gd name="connsiteX895" fmla="*/ 1572096 w 3211789"/>
              <a:gd name="connsiteY895" fmla="*/ 2949129 h 6108771"/>
              <a:gd name="connsiteX896" fmla="*/ 1535401 w 3211789"/>
              <a:gd name="connsiteY896" fmla="*/ 2895052 h 6108771"/>
              <a:gd name="connsiteX897" fmla="*/ 1546989 w 3211789"/>
              <a:gd name="connsiteY897" fmla="*/ 2887326 h 6108771"/>
              <a:gd name="connsiteX898" fmla="*/ 1577890 w 3211789"/>
              <a:gd name="connsiteY898" fmla="*/ 2924021 h 6108771"/>
              <a:gd name="connsiteX899" fmla="*/ 393990 w 3211789"/>
              <a:gd name="connsiteY899" fmla="*/ 2937541 h 6108771"/>
              <a:gd name="connsiteX900" fmla="*/ 415234 w 3211789"/>
              <a:gd name="connsiteY900" fmla="*/ 2966510 h 6108771"/>
              <a:gd name="connsiteX901" fmla="*/ 471243 w 3211789"/>
              <a:gd name="connsiteY901" fmla="*/ 3039901 h 6108771"/>
              <a:gd name="connsiteX902" fmla="*/ 471243 w 3211789"/>
              <a:gd name="connsiteY902" fmla="*/ 3016725 h 6108771"/>
              <a:gd name="connsiteX903" fmla="*/ 494419 w 3211789"/>
              <a:gd name="connsiteY903" fmla="*/ 2912433 h 6108771"/>
              <a:gd name="connsiteX904" fmla="*/ 507938 w 3211789"/>
              <a:gd name="connsiteY904" fmla="*/ 2947197 h 6108771"/>
              <a:gd name="connsiteX905" fmla="*/ 536908 w 3211789"/>
              <a:gd name="connsiteY905" fmla="*/ 2954923 h 6108771"/>
              <a:gd name="connsiteX906" fmla="*/ 548496 w 3211789"/>
              <a:gd name="connsiteY906" fmla="*/ 2933678 h 6108771"/>
              <a:gd name="connsiteX907" fmla="*/ 565877 w 3211789"/>
              <a:gd name="connsiteY907" fmla="*/ 3022519 h 6108771"/>
              <a:gd name="connsiteX908" fmla="*/ 534976 w 3211789"/>
              <a:gd name="connsiteY908" fmla="*/ 3167368 h 6108771"/>
              <a:gd name="connsiteX909" fmla="*/ 536908 w 3211789"/>
              <a:gd name="connsiteY909" fmla="*/ 3192475 h 6108771"/>
              <a:gd name="connsiteX910" fmla="*/ 571671 w 3211789"/>
              <a:gd name="connsiteY910" fmla="*/ 3236896 h 6108771"/>
              <a:gd name="connsiteX911" fmla="*/ 625748 w 3211789"/>
              <a:gd name="connsiteY911" fmla="*/ 3262003 h 6108771"/>
              <a:gd name="connsiteX912" fmla="*/ 629611 w 3211789"/>
              <a:gd name="connsiteY912" fmla="*/ 3296767 h 6108771"/>
              <a:gd name="connsiteX913" fmla="*/ 602573 w 3211789"/>
              <a:gd name="connsiteY913" fmla="*/ 3387539 h 6108771"/>
              <a:gd name="connsiteX914" fmla="*/ 633474 w 3211789"/>
              <a:gd name="connsiteY914" fmla="*/ 3462860 h 6108771"/>
              <a:gd name="connsiteX915" fmla="*/ 614161 w 3211789"/>
              <a:gd name="connsiteY915" fmla="*/ 3526594 h 6108771"/>
              <a:gd name="connsiteX916" fmla="*/ 573603 w 3211789"/>
              <a:gd name="connsiteY916" fmla="*/ 3511143 h 6108771"/>
              <a:gd name="connsiteX917" fmla="*/ 558152 w 3211789"/>
              <a:gd name="connsiteY917" fmla="*/ 3511143 h 6108771"/>
              <a:gd name="connsiteX918" fmla="*/ 509869 w 3211789"/>
              <a:gd name="connsiteY918" fmla="*/ 3555564 h 6108771"/>
              <a:gd name="connsiteX919" fmla="*/ 533045 w 3211789"/>
              <a:gd name="connsiteY919" fmla="*/ 3561358 h 6108771"/>
              <a:gd name="connsiteX920" fmla="*/ 579397 w 3211789"/>
              <a:gd name="connsiteY920" fmla="*/ 3543976 h 6108771"/>
              <a:gd name="connsiteX921" fmla="*/ 587122 w 3211789"/>
              <a:gd name="connsiteY921" fmla="*/ 3543976 h 6108771"/>
              <a:gd name="connsiteX922" fmla="*/ 589053 w 3211789"/>
              <a:gd name="connsiteY922" fmla="*/ 3553632 h 6108771"/>
              <a:gd name="connsiteX923" fmla="*/ 565877 w 3211789"/>
              <a:gd name="connsiteY923" fmla="*/ 3563289 h 6108771"/>
              <a:gd name="connsiteX924" fmla="*/ 519526 w 3211789"/>
              <a:gd name="connsiteY924" fmla="*/ 3572946 h 6108771"/>
              <a:gd name="connsiteX925" fmla="*/ 455792 w 3211789"/>
              <a:gd name="connsiteY925" fmla="*/ 3561358 h 6108771"/>
              <a:gd name="connsiteX926" fmla="*/ 492487 w 3211789"/>
              <a:gd name="connsiteY926" fmla="*/ 3549770 h 6108771"/>
              <a:gd name="connsiteX927" fmla="*/ 546564 w 3211789"/>
              <a:gd name="connsiteY927" fmla="*/ 3509212 h 6108771"/>
              <a:gd name="connsiteX928" fmla="*/ 525320 w 3211789"/>
              <a:gd name="connsiteY928" fmla="*/ 3466723 h 6108771"/>
              <a:gd name="connsiteX929" fmla="*/ 465449 w 3211789"/>
              <a:gd name="connsiteY929" fmla="*/ 3331530 h 6108771"/>
              <a:gd name="connsiteX930" fmla="*/ 428754 w 3211789"/>
              <a:gd name="connsiteY930" fmla="*/ 3252346 h 6108771"/>
              <a:gd name="connsiteX931" fmla="*/ 353432 w 3211789"/>
              <a:gd name="connsiteY931" fmla="*/ 3223376 h 6108771"/>
              <a:gd name="connsiteX932" fmla="*/ 310943 w 3211789"/>
              <a:gd name="connsiteY932" fmla="*/ 3200200 h 6108771"/>
              <a:gd name="connsiteX933" fmla="*/ 253003 w 3211789"/>
              <a:gd name="connsiteY933" fmla="*/ 3144192 h 6108771"/>
              <a:gd name="connsiteX934" fmla="*/ 227896 w 3211789"/>
              <a:gd name="connsiteY934" fmla="*/ 3128742 h 6108771"/>
              <a:gd name="connsiteX935" fmla="*/ 220171 w 3211789"/>
              <a:gd name="connsiteY935" fmla="*/ 3119085 h 6108771"/>
              <a:gd name="connsiteX936" fmla="*/ 220171 w 3211789"/>
              <a:gd name="connsiteY936" fmla="*/ 3074665 h 6108771"/>
              <a:gd name="connsiteX937" fmla="*/ 144849 w 3211789"/>
              <a:gd name="connsiteY937" fmla="*/ 3047626 h 6108771"/>
              <a:gd name="connsiteX938" fmla="*/ 129399 w 3211789"/>
              <a:gd name="connsiteY938" fmla="*/ 3047626 h 6108771"/>
              <a:gd name="connsiteX939" fmla="*/ 193132 w 3211789"/>
              <a:gd name="connsiteY939" fmla="*/ 3012862 h 6108771"/>
              <a:gd name="connsiteX940" fmla="*/ 237553 w 3211789"/>
              <a:gd name="connsiteY940" fmla="*/ 3022519 h 6108771"/>
              <a:gd name="connsiteX941" fmla="*/ 177682 w 3211789"/>
              <a:gd name="connsiteY941" fmla="*/ 3026381 h 6108771"/>
              <a:gd name="connsiteX942" fmla="*/ 185407 w 3211789"/>
              <a:gd name="connsiteY942" fmla="*/ 3034107 h 6108771"/>
              <a:gd name="connsiteX943" fmla="*/ 237553 w 3211789"/>
              <a:gd name="connsiteY943" fmla="*/ 3065008 h 6108771"/>
              <a:gd name="connsiteX944" fmla="*/ 258797 w 3211789"/>
              <a:gd name="connsiteY944" fmla="*/ 3039901 h 6108771"/>
              <a:gd name="connsiteX945" fmla="*/ 301286 w 3211789"/>
              <a:gd name="connsiteY945" fmla="*/ 3059214 h 6108771"/>
              <a:gd name="connsiteX946" fmla="*/ 330256 w 3211789"/>
              <a:gd name="connsiteY946" fmla="*/ 3095909 h 6108771"/>
              <a:gd name="connsiteX947" fmla="*/ 355363 w 3211789"/>
              <a:gd name="connsiteY947" fmla="*/ 3103634 h 6108771"/>
              <a:gd name="connsiteX948" fmla="*/ 401715 w 3211789"/>
              <a:gd name="connsiteY948" fmla="*/ 3157711 h 6108771"/>
              <a:gd name="connsiteX949" fmla="*/ 409440 w 3211789"/>
              <a:gd name="connsiteY949" fmla="*/ 3151917 h 6108771"/>
              <a:gd name="connsiteX950" fmla="*/ 386264 w 3211789"/>
              <a:gd name="connsiteY950" fmla="*/ 3109428 h 6108771"/>
              <a:gd name="connsiteX951" fmla="*/ 363089 w 3211789"/>
              <a:gd name="connsiteY951" fmla="*/ 3086252 h 6108771"/>
              <a:gd name="connsiteX952" fmla="*/ 351501 w 3211789"/>
              <a:gd name="connsiteY952" fmla="*/ 3055351 h 6108771"/>
              <a:gd name="connsiteX953" fmla="*/ 337981 w 3211789"/>
              <a:gd name="connsiteY953" fmla="*/ 2991618 h 6108771"/>
              <a:gd name="connsiteX954" fmla="*/ 345707 w 3211789"/>
              <a:gd name="connsiteY954" fmla="*/ 2956854 h 6108771"/>
              <a:gd name="connsiteX955" fmla="*/ 368883 w 3211789"/>
              <a:gd name="connsiteY955" fmla="*/ 2962648 h 6108771"/>
              <a:gd name="connsiteX956" fmla="*/ 395921 w 3211789"/>
              <a:gd name="connsiteY956" fmla="*/ 2941403 h 6108771"/>
              <a:gd name="connsiteX957" fmla="*/ 378539 w 3211789"/>
              <a:gd name="connsiteY957" fmla="*/ 2924021 h 6108771"/>
              <a:gd name="connsiteX958" fmla="*/ 328325 w 3211789"/>
              <a:gd name="connsiteY958" fmla="*/ 2898914 h 6108771"/>
              <a:gd name="connsiteX959" fmla="*/ 316737 w 3211789"/>
              <a:gd name="connsiteY959" fmla="*/ 2900846 h 6108771"/>
              <a:gd name="connsiteX960" fmla="*/ 330256 w 3211789"/>
              <a:gd name="connsiteY960" fmla="*/ 2924021 h 6108771"/>
              <a:gd name="connsiteX961" fmla="*/ 330256 w 3211789"/>
              <a:gd name="connsiteY961" fmla="*/ 2929815 h 6108771"/>
              <a:gd name="connsiteX962" fmla="*/ 266522 w 3211789"/>
              <a:gd name="connsiteY962" fmla="*/ 2904708 h 6108771"/>
              <a:gd name="connsiteX963" fmla="*/ 318668 w 3211789"/>
              <a:gd name="connsiteY963" fmla="*/ 2887326 h 6108771"/>
              <a:gd name="connsiteX964" fmla="*/ 393990 w 3211789"/>
              <a:gd name="connsiteY964" fmla="*/ 2937541 h 6108771"/>
              <a:gd name="connsiteX965" fmla="*/ 1759435 w 3211789"/>
              <a:gd name="connsiteY965" fmla="*/ 2887326 h 6108771"/>
              <a:gd name="connsiteX966" fmla="*/ 1738190 w 3211789"/>
              <a:gd name="connsiteY966" fmla="*/ 2916296 h 6108771"/>
              <a:gd name="connsiteX967" fmla="*/ 1726602 w 3211789"/>
              <a:gd name="connsiteY967" fmla="*/ 2947197 h 6108771"/>
              <a:gd name="connsiteX968" fmla="*/ 1705358 w 3211789"/>
              <a:gd name="connsiteY968" fmla="*/ 2956854 h 6108771"/>
              <a:gd name="connsiteX969" fmla="*/ 1682182 w 3211789"/>
              <a:gd name="connsiteY969" fmla="*/ 2941403 h 6108771"/>
              <a:gd name="connsiteX970" fmla="*/ 1747847 w 3211789"/>
              <a:gd name="connsiteY970" fmla="*/ 2885395 h 6108771"/>
              <a:gd name="connsiteX971" fmla="*/ 1759435 w 3211789"/>
              <a:gd name="connsiteY971" fmla="*/ 2887326 h 6108771"/>
              <a:gd name="connsiteX972" fmla="*/ 942485 w 3211789"/>
              <a:gd name="connsiteY972" fmla="*/ 2900846 h 6108771"/>
              <a:gd name="connsiteX973" fmla="*/ 913515 w 3211789"/>
              <a:gd name="connsiteY973" fmla="*/ 2956854 h 6108771"/>
              <a:gd name="connsiteX974" fmla="*/ 867164 w 3211789"/>
              <a:gd name="connsiteY974" fmla="*/ 2956854 h 6108771"/>
              <a:gd name="connsiteX975" fmla="*/ 867164 w 3211789"/>
              <a:gd name="connsiteY975" fmla="*/ 2937541 h 6108771"/>
              <a:gd name="connsiteX976" fmla="*/ 907722 w 3211789"/>
              <a:gd name="connsiteY976" fmla="*/ 2883464 h 6108771"/>
              <a:gd name="connsiteX977" fmla="*/ 942485 w 3211789"/>
              <a:gd name="connsiteY977" fmla="*/ 2900846 h 6108771"/>
              <a:gd name="connsiteX978" fmla="*/ 546564 w 3211789"/>
              <a:gd name="connsiteY978" fmla="*/ 2918227 h 6108771"/>
              <a:gd name="connsiteX979" fmla="*/ 546564 w 3211789"/>
              <a:gd name="connsiteY979" fmla="*/ 2929815 h 6108771"/>
              <a:gd name="connsiteX980" fmla="*/ 507938 w 3211789"/>
              <a:gd name="connsiteY980" fmla="*/ 2877670 h 6108771"/>
              <a:gd name="connsiteX981" fmla="*/ 546564 w 3211789"/>
              <a:gd name="connsiteY981" fmla="*/ 2918227 h 6108771"/>
              <a:gd name="connsiteX982" fmla="*/ 486693 w 3211789"/>
              <a:gd name="connsiteY982" fmla="*/ 2871876 h 6108771"/>
              <a:gd name="connsiteX983" fmla="*/ 473174 w 3211789"/>
              <a:gd name="connsiteY983" fmla="*/ 2889258 h 6108771"/>
              <a:gd name="connsiteX984" fmla="*/ 430685 w 3211789"/>
              <a:gd name="connsiteY984" fmla="*/ 2866082 h 6108771"/>
              <a:gd name="connsiteX985" fmla="*/ 457723 w 3211789"/>
              <a:gd name="connsiteY985" fmla="*/ 2864150 h 6108771"/>
              <a:gd name="connsiteX986" fmla="*/ 486693 w 3211789"/>
              <a:gd name="connsiteY986" fmla="*/ 2871876 h 6108771"/>
              <a:gd name="connsiteX987" fmla="*/ 1527676 w 3211789"/>
              <a:gd name="connsiteY987" fmla="*/ 2873807 h 6108771"/>
              <a:gd name="connsiteX988" fmla="*/ 1490981 w 3211789"/>
              <a:gd name="connsiteY988" fmla="*/ 2896983 h 6108771"/>
              <a:gd name="connsiteX989" fmla="*/ 1498706 w 3211789"/>
              <a:gd name="connsiteY989" fmla="*/ 2858356 h 6108771"/>
              <a:gd name="connsiteX990" fmla="*/ 1527676 w 3211789"/>
              <a:gd name="connsiteY990" fmla="*/ 2873807 h 6108771"/>
              <a:gd name="connsiteX991" fmla="*/ 1160725 w 3211789"/>
              <a:gd name="connsiteY991" fmla="*/ 2840975 h 6108771"/>
              <a:gd name="connsiteX992" fmla="*/ 1154931 w 3211789"/>
              <a:gd name="connsiteY992" fmla="*/ 2883464 h 6108771"/>
              <a:gd name="connsiteX993" fmla="*/ 1166519 w 3211789"/>
              <a:gd name="connsiteY993" fmla="*/ 2916296 h 6108771"/>
              <a:gd name="connsiteX994" fmla="*/ 1151068 w 3211789"/>
              <a:gd name="connsiteY994" fmla="*/ 2952991 h 6108771"/>
              <a:gd name="connsiteX995" fmla="*/ 1143343 w 3211789"/>
              <a:gd name="connsiteY995" fmla="*/ 2981961 h 6108771"/>
              <a:gd name="connsiteX996" fmla="*/ 1087335 w 3211789"/>
              <a:gd name="connsiteY996" fmla="*/ 2914365 h 6108771"/>
              <a:gd name="connsiteX997" fmla="*/ 1141412 w 3211789"/>
              <a:gd name="connsiteY997" fmla="*/ 2840975 h 6108771"/>
              <a:gd name="connsiteX998" fmla="*/ 1160725 w 3211789"/>
              <a:gd name="connsiteY998" fmla="*/ 2840975 h 6108771"/>
              <a:gd name="connsiteX999" fmla="*/ 1396346 w 3211789"/>
              <a:gd name="connsiteY999" fmla="*/ 2835181 h 6108771"/>
              <a:gd name="connsiteX1000" fmla="*/ 1434973 w 3211789"/>
              <a:gd name="connsiteY1000" fmla="*/ 2896983 h 6108771"/>
              <a:gd name="connsiteX1001" fmla="*/ 1409865 w 3211789"/>
              <a:gd name="connsiteY1001" fmla="*/ 2908571 h 6108771"/>
              <a:gd name="connsiteX1002" fmla="*/ 1380896 w 3211789"/>
              <a:gd name="connsiteY1002" fmla="*/ 2877670 h 6108771"/>
              <a:gd name="connsiteX1003" fmla="*/ 1390552 w 3211789"/>
              <a:gd name="connsiteY1003" fmla="*/ 2835181 h 6108771"/>
              <a:gd name="connsiteX1004" fmla="*/ 1396346 w 3211789"/>
              <a:gd name="connsiteY1004" fmla="*/ 2835181 h 6108771"/>
              <a:gd name="connsiteX1005" fmla="*/ 956005 w 3211789"/>
              <a:gd name="connsiteY1005" fmla="*/ 2866082 h 6108771"/>
              <a:gd name="connsiteX1006" fmla="*/ 940554 w 3211789"/>
              <a:gd name="connsiteY1006" fmla="*/ 2881532 h 6108771"/>
              <a:gd name="connsiteX1007" fmla="*/ 911584 w 3211789"/>
              <a:gd name="connsiteY1007" fmla="*/ 2866082 h 6108771"/>
              <a:gd name="connsiteX1008" fmla="*/ 946348 w 3211789"/>
              <a:gd name="connsiteY1008" fmla="*/ 2833249 h 6108771"/>
              <a:gd name="connsiteX1009" fmla="*/ 956005 w 3211789"/>
              <a:gd name="connsiteY1009" fmla="*/ 2866082 h 6108771"/>
              <a:gd name="connsiteX1010" fmla="*/ 1278535 w 3211789"/>
              <a:gd name="connsiteY1010" fmla="*/ 2817799 h 6108771"/>
              <a:gd name="connsiteX1011" fmla="*/ 1266947 w 3211789"/>
              <a:gd name="connsiteY1011" fmla="*/ 2846769 h 6108771"/>
              <a:gd name="connsiteX1012" fmla="*/ 1266947 w 3211789"/>
              <a:gd name="connsiteY1012" fmla="*/ 2895052 h 6108771"/>
              <a:gd name="connsiteX1013" fmla="*/ 1170381 w 3211789"/>
              <a:gd name="connsiteY1013" fmla="*/ 2902777 h 6108771"/>
              <a:gd name="connsiteX1014" fmla="*/ 1168450 w 3211789"/>
              <a:gd name="connsiteY1014" fmla="*/ 2885395 h 6108771"/>
              <a:gd name="connsiteX1015" fmla="*/ 1195489 w 3211789"/>
              <a:gd name="connsiteY1015" fmla="*/ 2821661 h 6108771"/>
              <a:gd name="connsiteX1016" fmla="*/ 1266947 w 3211789"/>
              <a:gd name="connsiteY1016" fmla="*/ 2806211 h 6108771"/>
              <a:gd name="connsiteX1017" fmla="*/ 1278535 w 3211789"/>
              <a:gd name="connsiteY1017" fmla="*/ 2817799 h 6108771"/>
              <a:gd name="connsiteX1018" fmla="*/ 1568234 w 3211789"/>
              <a:gd name="connsiteY1018" fmla="*/ 2788829 h 6108771"/>
              <a:gd name="connsiteX1019" fmla="*/ 1618448 w 3211789"/>
              <a:gd name="connsiteY1019" fmla="*/ 2833249 h 6108771"/>
              <a:gd name="connsiteX1020" fmla="*/ 1560508 w 3211789"/>
              <a:gd name="connsiteY1020" fmla="*/ 2858356 h 6108771"/>
              <a:gd name="connsiteX1021" fmla="*/ 1546989 w 3211789"/>
              <a:gd name="connsiteY1021" fmla="*/ 2810073 h 6108771"/>
              <a:gd name="connsiteX1022" fmla="*/ 1556646 w 3211789"/>
              <a:gd name="connsiteY1022" fmla="*/ 2788829 h 6108771"/>
              <a:gd name="connsiteX1023" fmla="*/ 1562440 w 3211789"/>
              <a:gd name="connsiteY1023" fmla="*/ 2786898 h 6108771"/>
              <a:gd name="connsiteX1024" fmla="*/ 1568234 w 3211789"/>
              <a:gd name="connsiteY1024" fmla="*/ 2788829 h 6108771"/>
              <a:gd name="connsiteX1025" fmla="*/ 1027463 w 3211789"/>
              <a:gd name="connsiteY1025" fmla="*/ 2840975 h 6108771"/>
              <a:gd name="connsiteX1026" fmla="*/ 1056433 w 3211789"/>
              <a:gd name="connsiteY1026" fmla="*/ 2877670 h 6108771"/>
              <a:gd name="connsiteX1027" fmla="*/ 1050639 w 3211789"/>
              <a:gd name="connsiteY1027" fmla="*/ 2895052 h 6108771"/>
              <a:gd name="connsiteX1028" fmla="*/ 1071884 w 3211789"/>
              <a:gd name="connsiteY1028" fmla="*/ 2896983 h 6108771"/>
              <a:gd name="connsiteX1029" fmla="*/ 1085403 w 3211789"/>
              <a:gd name="connsiteY1029" fmla="*/ 2956854 h 6108771"/>
              <a:gd name="connsiteX1030" fmla="*/ 1122098 w 3211789"/>
              <a:gd name="connsiteY1030" fmla="*/ 2997412 h 6108771"/>
              <a:gd name="connsiteX1031" fmla="*/ 1116304 w 3211789"/>
              <a:gd name="connsiteY1031" fmla="*/ 3007068 h 6108771"/>
              <a:gd name="connsiteX1032" fmla="*/ 1129824 w 3211789"/>
              <a:gd name="connsiteY1032" fmla="*/ 3007068 h 6108771"/>
              <a:gd name="connsiteX1033" fmla="*/ 1151068 w 3211789"/>
              <a:gd name="connsiteY1033" fmla="*/ 3020587 h 6108771"/>
              <a:gd name="connsiteX1034" fmla="*/ 1131755 w 3211789"/>
              <a:gd name="connsiteY1034" fmla="*/ 3078527 h 6108771"/>
              <a:gd name="connsiteX1035" fmla="*/ 1139480 w 3211789"/>
              <a:gd name="connsiteY1035" fmla="*/ 3124879 h 6108771"/>
              <a:gd name="connsiteX1036" fmla="*/ 1108579 w 3211789"/>
              <a:gd name="connsiteY1036" fmla="*/ 3124879 h 6108771"/>
              <a:gd name="connsiteX1037" fmla="*/ 1156862 w 3211789"/>
              <a:gd name="connsiteY1037" fmla="*/ 3153849 h 6108771"/>
              <a:gd name="connsiteX1038" fmla="*/ 1164587 w 3211789"/>
              <a:gd name="connsiteY1038" fmla="*/ 3182819 h 6108771"/>
              <a:gd name="connsiteX1039" fmla="*/ 1131755 w 3211789"/>
              <a:gd name="connsiteY1039" fmla="*/ 3205994 h 6108771"/>
              <a:gd name="connsiteX1040" fmla="*/ 1062227 w 3211789"/>
              <a:gd name="connsiteY1040" fmla="*/ 3142261 h 6108771"/>
              <a:gd name="connsiteX1041" fmla="*/ 1060296 w 3211789"/>
              <a:gd name="connsiteY1041" fmla="*/ 3119085 h 6108771"/>
              <a:gd name="connsiteX1042" fmla="*/ 1066090 w 3211789"/>
              <a:gd name="connsiteY1042" fmla="*/ 3086252 h 6108771"/>
              <a:gd name="connsiteX1043" fmla="*/ 1098922 w 3211789"/>
              <a:gd name="connsiteY1043" fmla="*/ 3124879 h 6108771"/>
              <a:gd name="connsiteX1044" fmla="*/ 1108579 w 3211789"/>
              <a:gd name="connsiteY1044" fmla="*/ 3122948 h 6108771"/>
              <a:gd name="connsiteX1045" fmla="*/ 1081541 w 3211789"/>
              <a:gd name="connsiteY1045" fmla="*/ 3061145 h 6108771"/>
              <a:gd name="connsiteX1046" fmla="*/ 1085403 w 3211789"/>
              <a:gd name="connsiteY1046" fmla="*/ 3037969 h 6108771"/>
              <a:gd name="connsiteX1047" fmla="*/ 1069953 w 3211789"/>
              <a:gd name="connsiteY1047" fmla="*/ 3036038 h 6108771"/>
              <a:gd name="connsiteX1048" fmla="*/ 1027463 w 3211789"/>
              <a:gd name="connsiteY1048" fmla="*/ 2997412 h 6108771"/>
              <a:gd name="connsiteX1049" fmla="*/ 1027463 w 3211789"/>
              <a:gd name="connsiteY1049" fmla="*/ 2945266 h 6108771"/>
              <a:gd name="connsiteX1050" fmla="*/ 1040983 w 3211789"/>
              <a:gd name="connsiteY1050" fmla="*/ 2910502 h 6108771"/>
              <a:gd name="connsiteX1051" fmla="*/ 1015876 w 3211789"/>
              <a:gd name="connsiteY1051" fmla="*/ 2918227 h 6108771"/>
              <a:gd name="connsiteX1052" fmla="*/ 961799 w 3211789"/>
              <a:gd name="connsiteY1052" fmla="*/ 2837112 h 6108771"/>
              <a:gd name="connsiteX1053" fmla="*/ 1019738 w 3211789"/>
              <a:gd name="connsiteY1053" fmla="*/ 2784966 h 6108771"/>
              <a:gd name="connsiteX1054" fmla="*/ 1027463 w 3211789"/>
              <a:gd name="connsiteY1054" fmla="*/ 2840975 h 6108771"/>
              <a:gd name="connsiteX1055" fmla="*/ 1539264 w 3211789"/>
              <a:gd name="connsiteY1055" fmla="*/ 2792692 h 6108771"/>
              <a:gd name="connsiteX1056" fmla="*/ 1535401 w 3211789"/>
              <a:gd name="connsiteY1056" fmla="*/ 2810073 h 6108771"/>
              <a:gd name="connsiteX1057" fmla="*/ 1535401 w 3211789"/>
              <a:gd name="connsiteY1057" fmla="*/ 2858356 h 6108771"/>
              <a:gd name="connsiteX1058" fmla="*/ 1498706 w 3211789"/>
              <a:gd name="connsiteY1058" fmla="*/ 2831318 h 6108771"/>
              <a:gd name="connsiteX1059" fmla="*/ 1496775 w 3211789"/>
              <a:gd name="connsiteY1059" fmla="*/ 2796554 h 6108771"/>
              <a:gd name="connsiteX1060" fmla="*/ 1489050 w 3211789"/>
              <a:gd name="connsiteY1060" fmla="*/ 2775310 h 6108771"/>
              <a:gd name="connsiteX1061" fmla="*/ 1494844 w 3211789"/>
              <a:gd name="connsiteY1061" fmla="*/ 2757928 h 6108771"/>
              <a:gd name="connsiteX1062" fmla="*/ 1539264 w 3211789"/>
              <a:gd name="connsiteY1062" fmla="*/ 2792692 h 6108771"/>
              <a:gd name="connsiteX1063" fmla="*/ 1311368 w 3211789"/>
              <a:gd name="connsiteY1063" fmla="*/ 2788829 h 6108771"/>
              <a:gd name="connsiteX1064" fmla="*/ 1377033 w 3211789"/>
              <a:gd name="connsiteY1064" fmla="*/ 2833249 h 6108771"/>
              <a:gd name="connsiteX1065" fmla="*/ 1369308 w 3211789"/>
              <a:gd name="connsiteY1065" fmla="*/ 2848700 h 6108771"/>
              <a:gd name="connsiteX1066" fmla="*/ 1369308 w 3211789"/>
              <a:gd name="connsiteY1066" fmla="*/ 2889258 h 6108771"/>
              <a:gd name="connsiteX1067" fmla="*/ 1365445 w 3211789"/>
              <a:gd name="connsiteY1067" fmla="*/ 2900846 h 6108771"/>
              <a:gd name="connsiteX1068" fmla="*/ 1351926 w 3211789"/>
              <a:gd name="connsiteY1068" fmla="*/ 2895052 h 6108771"/>
              <a:gd name="connsiteX1069" fmla="*/ 1317162 w 3211789"/>
              <a:gd name="connsiteY1069" fmla="*/ 2893120 h 6108771"/>
              <a:gd name="connsiteX1070" fmla="*/ 1297849 w 3211789"/>
              <a:gd name="connsiteY1070" fmla="*/ 2898914 h 6108771"/>
              <a:gd name="connsiteX1071" fmla="*/ 1286261 w 3211789"/>
              <a:gd name="connsiteY1071" fmla="*/ 2891189 h 6108771"/>
              <a:gd name="connsiteX1072" fmla="*/ 1286261 w 3211789"/>
              <a:gd name="connsiteY1072" fmla="*/ 2829387 h 6108771"/>
              <a:gd name="connsiteX1073" fmla="*/ 1311368 w 3211789"/>
              <a:gd name="connsiteY1073" fmla="*/ 2790760 h 6108771"/>
              <a:gd name="connsiteX1074" fmla="*/ 1282398 w 3211789"/>
              <a:gd name="connsiteY1074" fmla="*/ 2784966 h 6108771"/>
              <a:gd name="connsiteX1075" fmla="*/ 1261154 w 3211789"/>
              <a:gd name="connsiteY1075" fmla="*/ 2744408 h 6108771"/>
              <a:gd name="connsiteX1076" fmla="*/ 1311368 w 3211789"/>
              <a:gd name="connsiteY1076" fmla="*/ 2788829 h 6108771"/>
              <a:gd name="connsiteX1077" fmla="*/ 1243772 w 3211789"/>
              <a:gd name="connsiteY1077" fmla="*/ 2744408 h 6108771"/>
              <a:gd name="connsiteX1078" fmla="*/ 1265016 w 3211789"/>
              <a:gd name="connsiteY1078" fmla="*/ 2790760 h 6108771"/>
              <a:gd name="connsiteX1079" fmla="*/ 1191626 w 3211789"/>
              <a:gd name="connsiteY1079" fmla="*/ 2821661 h 6108771"/>
              <a:gd name="connsiteX1080" fmla="*/ 1127892 w 3211789"/>
              <a:gd name="connsiteY1080" fmla="*/ 2761790 h 6108771"/>
              <a:gd name="connsiteX1081" fmla="*/ 1122098 w 3211789"/>
              <a:gd name="connsiteY1081" fmla="*/ 2775310 h 6108771"/>
              <a:gd name="connsiteX1082" fmla="*/ 1145274 w 3211789"/>
              <a:gd name="connsiteY1082" fmla="*/ 2819730 h 6108771"/>
              <a:gd name="connsiteX1083" fmla="*/ 1106648 w 3211789"/>
              <a:gd name="connsiteY1083" fmla="*/ 2842906 h 6108771"/>
              <a:gd name="connsiteX1084" fmla="*/ 1089266 w 3211789"/>
              <a:gd name="connsiteY1084" fmla="*/ 2862219 h 6108771"/>
              <a:gd name="connsiteX1085" fmla="*/ 1077678 w 3211789"/>
              <a:gd name="connsiteY1085" fmla="*/ 2866082 h 6108771"/>
              <a:gd name="connsiteX1086" fmla="*/ 1037120 w 3211789"/>
              <a:gd name="connsiteY1086" fmla="*/ 2825524 h 6108771"/>
              <a:gd name="connsiteX1087" fmla="*/ 1037120 w 3211789"/>
              <a:gd name="connsiteY1087" fmla="*/ 2784966 h 6108771"/>
              <a:gd name="connsiteX1088" fmla="*/ 1114373 w 3211789"/>
              <a:gd name="connsiteY1088" fmla="*/ 2746340 h 6108771"/>
              <a:gd name="connsiteX1089" fmla="*/ 1176175 w 3211789"/>
              <a:gd name="connsiteY1089" fmla="*/ 2736683 h 6108771"/>
              <a:gd name="connsiteX1090" fmla="*/ 1243772 w 3211789"/>
              <a:gd name="connsiteY1090" fmla="*/ 2744408 h 6108771"/>
              <a:gd name="connsiteX1091" fmla="*/ 1745915 w 3211789"/>
              <a:gd name="connsiteY1091" fmla="*/ 2773378 h 6108771"/>
              <a:gd name="connsiteX1092" fmla="*/ 1693770 w 3211789"/>
              <a:gd name="connsiteY1092" fmla="*/ 2798485 h 6108771"/>
              <a:gd name="connsiteX1093" fmla="*/ 1670594 w 3211789"/>
              <a:gd name="connsiteY1093" fmla="*/ 2773378 h 6108771"/>
              <a:gd name="connsiteX1094" fmla="*/ 1687976 w 3211789"/>
              <a:gd name="connsiteY1094" fmla="*/ 2723164 h 6108771"/>
              <a:gd name="connsiteX1095" fmla="*/ 1745915 w 3211789"/>
              <a:gd name="connsiteY1095" fmla="*/ 2773378 h 6108771"/>
              <a:gd name="connsiteX1096" fmla="*/ 1908147 w 3211789"/>
              <a:gd name="connsiteY1096" fmla="*/ 2748271 h 6108771"/>
              <a:gd name="connsiteX1097" fmla="*/ 1863726 w 3211789"/>
              <a:gd name="connsiteY1097" fmla="*/ 2783035 h 6108771"/>
              <a:gd name="connsiteX1098" fmla="*/ 1763297 w 3211789"/>
              <a:gd name="connsiteY1098" fmla="*/ 2842906 h 6108771"/>
              <a:gd name="connsiteX1099" fmla="*/ 1763297 w 3211789"/>
              <a:gd name="connsiteY1099" fmla="*/ 2848700 h 6108771"/>
              <a:gd name="connsiteX1100" fmla="*/ 1772954 w 3211789"/>
              <a:gd name="connsiteY1100" fmla="*/ 2848700 h 6108771"/>
              <a:gd name="connsiteX1101" fmla="*/ 1821237 w 3211789"/>
              <a:gd name="connsiteY1101" fmla="*/ 2873807 h 6108771"/>
              <a:gd name="connsiteX1102" fmla="*/ 1803855 w 3211789"/>
              <a:gd name="connsiteY1102" fmla="*/ 2875738 h 6108771"/>
              <a:gd name="connsiteX1103" fmla="*/ 1767160 w 3211789"/>
              <a:gd name="connsiteY1103" fmla="*/ 2869944 h 6108771"/>
              <a:gd name="connsiteX1104" fmla="*/ 1724671 w 3211789"/>
              <a:gd name="connsiteY1104" fmla="*/ 2879601 h 6108771"/>
              <a:gd name="connsiteX1105" fmla="*/ 1730465 w 3211789"/>
              <a:gd name="connsiteY1105" fmla="*/ 2864150 h 6108771"/>
              <a:gd name="connsiteX1106" fmla="*/ 1713083 w 3211789"/>
              <a:gd name="connsiteY1106" fmla="*/ 2864150 h 6108771"/>
              <a:gd name="connsiteX1107" fmla="*/ 1614586 w 3211789"/>
              <a:gd name="connsiteY1107" fmla="*/ 2914365 h 6108771"/>
              <a:gd name="connsiteX1108" fmla="*/ 1572096 w 3211789"/>
              <a:gd name="connsiteY1108" fmla="*/ 2873807 h 6108771"/>
              <a:gd name="connsiteX1109" fmla="*/ 1877245 w 3211789"/>
              <a:gd name="connsiteY1109" fmla="*/ 2719301 h 6108771"/>
              <a:gd name="connsiteX1110" fmla="*/ 1908147 w 3211789"/>
              <a:gd name="connsiteY1110" fmla="*/ 2748271 h 6108771"/>
              <a:gd name="connsiteX1111" fmla="*/ 1942910 w 3211789"/>
              <a:gd name="connsiteY1111" fmla="*/ 2727027 h 6108771"/>
              <a:gd name="connsiteX1112" fmla="*/ 1929391 w 3211789"/>
              <a:gd name="connsiteY1112" fmla="*/ 2740546 h 6108771"/>
              <a:gd name="connsiteX1113" fmla="*/ 1896559 w 3211789"/>
              <a:gd name="connsiteY1113" fmla="*/ 2699988 h 6108771"/>
              <a:gd name="connsiteX1114" fmla="*/ 1908147 w 3211789"/>
              <a:gd name="connsiteY1114" fmla="*/ 2698057 h 6108771"/>
              <a:gd name="connsiteX1115" fmla="*/ 1942910 w 3211789"/>
              <a:gd name="connsiteY1115" fmla="*/ 2727027 h 6108771"/>
              <a:gd name="connsiteX1116" fmla="*/ 1612654 w 3211789"/>
              <a:gd name="connsiteY1116" fmla="*/ 2707713 h 6108771"/>
              <a:gd name="connsiteX1117" fmla="*/ 1639693 w 3211789"/>
              <a:gd name="connsiteY1117" fmla="*/ 2713507 h 6108771"/>
              <a:gd name="connsiteX1118" fmla="*/ 1662869 w 3211789"/>
              <a:gd name="connsiteY1118" fmla="*/ 2744408 h 6108771"/>
              <a:gd name="connsiteX1119" fmla="*/ 1662869 w 3211789"/>
              <a:gd name="connsiteY1119" fmla="*/ 2792692 h 6108771"/>
              <a:gd name="connsiteX1120" fmla="*/ 1666731 w 3211789"/>
              <a:gd name="connsiteY1120" fmla="*/ 2806211 h 6108771"/>
              <a:gd name="connsiteX1121" fmla="*/ 1639693 w 3211789"/>
              <a:gd name="connsiteY1121" fmla="*/ 2821661 h 6108771"/>
              <a:gd name="connsiteX1122" fmla="*/ 1574028 w 3211789"/>
              <a:gd name="connsiteY1122" fmla="*/ 2775310 h 6108771"/>
              <a:gd name="connsiteX1123" fmla="*/ 1570165 w 3211789"/>
              <a:gd name="connsiteY1123" fmla="*/ 2736683 h 6108771"/>
              <a:gd name="connsiteX1124" fmla="*/ 1587547 w 3211789"/>
              <a:gd name="connsiteY1124" fmla="*/ 2690331 h 6108771"/>
              <a:gd name="connsiteX1125" fmla="*/ 1612654 w 3211789"/>
              <a:gd name="connsiteY1125" fmla="*/ 2707713 h 6108771"/>
              <a:gd name="connsiteX1126" fmla="*/ 1079609 w 3211789"/>
              <a:gd name="connsiteY1126" fmla="*/ 2663293 h 6108771"/>
              <a:gd name="connsiteX1127" fmla="*/ 1010082 w 3211789"/>
              <a:gd name="connsiteY1127" fmla="*/ 2674881 h 6108771"/>
              <a:gd name="connsiteX1128" fmla="*/ 946348 w 3211789"/>
              <a:gd name="connsiteY1128" fmla="*/ 2692263 h 6108771"/>
              <a:gd name="connsiteX1129" fmla="*/ 782186 w 3211789"/>
              <a:gd name="connsiteY1129" fmla="*/ 2839043 h 6108771"/>
              <a:gd name="connsiteX1130" fmla="*/ 759010 w 3211789"/>
              <a:gd name="connsiteY1130" fmla="*/ 2879601 h 6108771"/>
              <a:gd name="connsiteX1131" fmla="*/ 751284 w 3211789"/>
              <a:gd name="connsiteY1131" fmla="*/ 2879601 h 6108771"/>
              <a:gd name="connsiteX1132" fmla="*/ 749353 w 3211789"/>
              <a:gd name="connsiteY1132" fmla="*/ 2871876 h 6108771"/>
              <a:gd name="connsiteX1133" fmla="*/ 787980 w 3211789"/>
              <a:gd name="connsiteY1133" fmla="*/ 2788829 h 6108771"/>
              <a:gd name="connsiteX1134" fmla="*/ 1037120 w 3211789"/>
              <a:gd name="connsiteY1134" fmla="*/ 2661362 h 6108771"/>
              <a:gd name="connsiteX1135" fmla="*/ 1079609 w 3211789"/>
              <a:gd name="connsiteY1135" fmla="*/ 2663293 h 6108771"/>
              <a:gd name="connsiteX1136" fmla="*/ 1444629 w 3211789"/>
              <a:gd name="connsiteY1136" fmla="*/ 2719301 h 6108771"/>
              <a:gd name="connsiteX1137" fmla="*/ 1438835 w 3211789"/>
              <a:gd name="connsiteY1137" fmla="*/ 2728958 h 6108771"/>
              <a:gd name="connsiteX1138" fmla="*/ 1330681 w 3211789"/>
              <a:gd name="connsiteY1138" fmla="*/ 2653636 h 6108771"/>
              <a:gd name="connsiteX1139" fmla="*/ 1322956 w 3211789"/>
              <a:gd name="connsiteY1139" fmla="*/ 2653636 h 6108771"/>
              <a:gd name="connsiteX1140" fmla="*/ 1303643 w 3211789"/>
              <a:gd name="connsiteY1140" fmla="*/ 2686469 h 6108771"/>
              <a:gd name="connsiteX1141" fmla="*/ 1288192 w 3211789"/>
              <a:gd name="connsiteY1141" fmla="*/ 2622735 h 6108771"/>
              <a:gd name="connsiteX1142" fmla="*/ 1288192 w 3211789"/>
              <a:gd name="connsiteY1142" fmla="*/ 2601491 h 6108771"/>
              <a:gd name="connsiteX1143" fmla="*/ 1444629 w 3211789"/>
              <a:gd name="connsiteY1143" fmla="*/ 2719301 h 6108771"/>
              <a:gd name="connsiteX1144" fmla="*/ 1668663 w 3211789"/>
              <a:gd name="connsiteY1144" fmla="*/ 2636254 h 6108771"/>
              <a:gd name="connsiteX1145" fmla="*/ 1687976 w 3211789"/>
              <a:gd name="connsiteY1145" fmla="*/ 2647842 h 6108771"/>
              <a:gd name="connsiteX1146" fmla="*/ 1686044 w 3211789"/>
              <a:gd name="connsiteY1146" fmla="*/ 2694194 h 6108771"/>
              <a:gd name="connsiteX1147" fmla="*/ 1668663 w 3211789"/>
              <a:gd name="connsiteY1147" fmla="*/ 2711576 h 6108771"/>
              <a:gd name="connsiteX1148" fmla="*/ 1606860 w 3211789"/>
              <a:gd name="connsiteY1148" fmla="*/ 2690331 h 6108771"/>
              <a:gd name="connsiteX1149" fmla="*/ 1587547 w 3211789"/>
              <a:gd name="connsiteY1149" fmla="*/ 2638186 h 6108771"/>
              <a:gd name="connsiteX1150" fmla="*/ 1604929 w 3211789"/>
              <a:gd name="connsiteY1150" fmla="*/ 2589903 h 6108771"/>
              <a:gd name="connsiteX1151" fmla="*/ 1668663 w 3211789"/>
              <a:gd name="connsiteY1151" fmla="*/ 2636254 h 6108771"/>
              <a:gd name="connsiteX1152" fmla="*/ 1332612 w 3211789"/>
              <a:gd name="connsiteY1152" fmla="*/ 2580246 h 6108771"/>
              <a:gd name="connsiteX1153" fmla="*/ 1380896 w 3211789"/>
              <a:gd name="connsiteY1153" fmla="*/ 2607285 h 6108771"/>
              <a:gd name="connsiteX1154" fmla="*/ 1369308 w 3211789"/>
              <a:gd name="connsiteY1154" fmla="*/ 2624667 h 6108771"/>
              <a:gd name="connsiteX1155" fmla="*/ 1305574 w 3211789"/>
              <a:gd name="connsiteY1155" fmla="*/ 2582177 h 6108771"/>
              <a:gd name="connsiteX1156" fmla="*/ 1319093 w 3211789"/>
              <a:gd name="connsiteY1156" fmla="*/ 2572521 h 6108771"/>
              <a:gd name="connsiteX1157" fmla="*/ 1332612 w 3211789"/>
              <a:gd name="connsiteY1157" fmla="*/ 2580246 h 6108771"/>
              <a:gd name="connsiteX1158" fmla="*/ 1863726 w 3211789"/>
              <a:gd name="connsiteY1158" fmla="*/ 2560933 h 6108771"/>
              <a:gd name="connsiteX1159" fmla="*/ 1854069 w 3211789"/>
              <a:gd name="connsiteY1159" fmla="*/ 2560933 h 6108771"/>
              <a:gd name="connsiteX1160" fmla="*/ 1863726 w 3211789"/>
              <a:gd name="connsiteY1160" fmla="*/ 2560933 h 6108771"/>
              <a:gd name="connsiteX1161" fmla="*/ 1394415 w 3211789"/>
              <a:gd name="connsiteY1161" fmla="*/ 2576383 h 6108771"/>
              <a:gd name="connsiteX1162" fmla="*/ 1375102 w 3211789"/>
              <a:gd name="connsiteY1162" fmla="*/ 2578315 h 6108771"/>
              <a:gd name="connsiteX1163" fmla="*/ 1348063 w 3211789"/>
              <a:gd name="connsiteY1163" fmla="*/ 2559002 h 6108771"/>
              <a:gd name="connsiteX1164" fmla="*/ 1369308 w 3211789"/>
              <a:gd name="connsiteY1164" fmla="*/ 2549345 h 6108771"/>
              <a:gd name="connsiteX1165" fmla="*/ 1394415 w 3211789"/>
              <a:gd name="connsiteY1165" fmla="*/ 2576383 h 6108771"/>
              <a:gd name="connsiteX1166" fmla="*/ 1751709 w 3211789"/>
              <a:gd name="connsiteY1166" fmla="*/ 2559002 h 6108771"/>
              <a:gd name="connsiteX1167" fmla="*/ 1790336 w 3211789"/>
              <a:gd name="connsiteY1167" fmla="*/ 2562864 h 6108771"/>
              <a:gd name="connsiteX1168" fmla="*/ 1803855 w 3211789"/>
              <a:gd name="connsiteY1168" fmla="*/ 2582177 h 6108771"/>
              <a:gd name="connsiteX1169" fmla="*/ 1817374 w 3211789"/>
              <a:gd name="connsiteY1169" fmla="*/ 2628529 h 6108771"/>
              <a:gd name="connsiteX1170" fmla="*/ 1803855 w 3211789"/>
              <a:gd name="connsiteY1170" fmla="*/ 2655568 h 6108771"/>
              <a:gd name="connsiteX1171" fmla="*/ 1815443 w 3211789"/>
              <a:gd name="connsiteY1171" fmla="*/ 2688400 h 6108771"/>
              <a:gd name="connsiteX1172" fmla="*/ 1832825 w 3211789"/>
              <a:gd name="connsiteY1172" fmla="*/ 2655568 h 6108771"/>
              <a:gd name="connsiteX1173" fmla="*/ 1884971 w 3211789"/>
              <a:gd name="connsiteY1173" fmla="*/ 2688400 h 6108771"/>
              <a:gd name="connsiteX1174" fmla="*/ 1840550 w 3211789"/>
              <a:gd name="connsiteY1174" fmla="*/ 2719301 h 6108771"/>
              <a:gd name="connsiteX1175" fmla="*/ 1815443 w 3211789"/>
              <a:gd name="connsiteY1175" fmla="*/ 2696125 h 6108771"/>
              <a:gd name="connsiteX1176" fmla="*/ 1807718 w 3211789"/>
              <a:gd name="connsiteY1176" fmla="*/ 2707713 h 6108771"/>
              <a:gd name="connsiteX1177" fmla="*/ 1811580 w 3211789"/>
              <a:gd name="connsiteY1177" fmla="*/ 2727027 h 6108771"/>
              <a:gd name="connsiteX1178" fmla="*/ 1761366 w 3211789"/>
              <a:gd name="connsiteY1178" fmla="*/ 2755996 h 6108771"/>
              <a:gd name="connsiteX1179" fmla="*/ 1697632 w 3211789"/>
              <a:gd name="connsiteY1179" fmla="*/ 2688400 h 6108771"/>
              <a:gd name="connsiteX1180" fmla="*/ 1713083 w 3211789"/>
              <a:gd name="connsiteY1180" fmla="*/ 2642048 h 6108771"/>
              <a:gd name="connsiteX1181" fmla="*/ 1730465 w 3211789"/>
              <a:gd name="connsiteY1181" fmla="*/ 2647842 h 6108771"/>
              <a:gd name="connsiteX1182" fmla="*/ 1732396 w 3211789"/>
              <a:gd name="connsiteY1182" fmla="*/ 2642048 h 6108771"/>
              <a:gd name="connsiteX1183" fmla="*/ 1699564 w 3211789"/>
              <a:gd name="connsiteY1183" fmla="*/ 2597628 h 6108771"/>
              <a:gd name="connsiteX1184" fmla="*/ 1699564 w 3211789"/>
              <a:gd name="connsiteY1184" fmla="*/ 2553208 h 6108771"/>
              <a:gd name="connsiteX1185" fmla="*/ 1715014 w 3211789"/>
              <a:gd name="connsiteY1185" fmla="*/ 2535826 h 6108771"/>
              <a:gd name="connsiteX1186" fmla="*/ 1751709 w 3211789"/>
              <a:gd name="connsiteY1186" fmla="*/ 2559002 h 6108771"/>
              <a:gd name="connsiteX1187" fmla="*/ 1460080 w 3211789"/>
              <a:gd name="connsiteY1187" fmla="*/ 2543551 h 6108771"/>
              <a:gd name="connsiteX1188" fmla="*/ 1487118 w 3211789"/>
              <a:gd name="connsiteY1188" fmla="*/ 2555139 h 6108771"/>
              <a:gd name="connsiteX1189" fmla="*/ 1487118 w 3211789"/>
              <a:gd name="connsiteY1189" fmla="*/ 2587971 h 6108771"/>
              <a:gd name="connsiteX1190" fmla="*/ 1463942 w 3211789"/>
              <a:gd name="connsiteY1190" fmla="*/ 2620804 h 6108771"/>
              <a:gd name="connsiteX1191" fmla="*/ 1429179 w 3211789"/>
              <a:gd name="connsiteY1191" fmla="*/ 2609216 h 6108771"/>
              <a:gd name="connsiteX1192" fmla="*/ 1427247 w 3211789"/>
              <a:gd name="connsiteY1192" fmla="*/ 2613079 h 6108771"/>
              <a:gd name="connsiteX1193" fmla="*/ 1467805 w 3211789"/>
              <a:gd name="connsiteY1193" fmla="*/ 2651705 h 6108771"/>
              <a:gd name="connsiteX1194" fmla="*/ 1463942 w 3211789"/>
              <a:gd name="connsiteY1194" fmla="*/ 2672950 h 6108771"/>
              <a:gd name="connsiteX1195" fmla="*/ 1469736 w 3211789"/>
              <a:gd name="connsiteY1195" fmla="*/ 2680675 h 6108771"/>
              <a:gd name="connsiteX1196" fmla="*/ 1485187 w 3211789"/>
              <a:gd name="connsiteY1196" fmla="*/ 2645911 h 6108771"/>
              <a:gd name="connsiteX1197" fmla="*/ 1529607 w 3211789"/>
              <a:gd name="connsiteY1197" fmla="*/ 2678744 h 6108771"/>
              <a:gd name="connsiteX1198" fmla="*/ 1562440 w 3211789"/>
              <a:gd name="connsiteY1198" fmla="*/ 2684537 h 6108771"/>
              <a:gd name="connsiteX1199" fmla="*/ 1564371 w 3211789"/>
              <a:gd name="connsiteY1199" fmla="*/ 2692263 h 6108771"/>
              <a:gd name="connsiteX1200" fmla="*/ 1554715 w 3211789"/>
              <a:gd name="connsiteY1200" fmla="*/ 2730889 h 6108771"/>
              <a:gd name="connsiteX1201" fmla="*/ 1558577 w 3211789"/>
              <a:gd name="connsiteY1201" fmla="*/ 2752134 h 6108771"/>
              <a:gd name="connsiteX1202" fmla="*/ 1541195 w 3211789"/>
              <a:gd name="connsiteY1202" fmla="*/ 2765653 h 6108771"/>
              <a:gd name="connsiteX1203" fmla="*/ 1496775 w 3211789"/>
              <a:gd name="connsiteY1203" fmla="*/ 2742477 h 6108771"/>
              <a:gd name="connsiteX1204" fmla="*/ 1473599 w 3211789"/>
              <a:gd name="connsiteY1204" fmla="*/ 2692263 h 6108771"/>
              <a:gd name="connsiteX1205" fmla="*/ 1458148 w 3211789"/>
              <a:gd name="connsiteY1205" fmla="*/ 2694194 h 6108771"/>
              <a:gd name="connsiteX1206" fmla="*/ 1438835 w 3211789"/>
              <a:gd name="connsiteY1206" fmla="*/ 2674881 h 6108771"/>
              <a:gd name="connsiteX1207" fmla="*/ 1386689 w 3211789"/>
              <a:gd name="connsiteY1207" fmla="*/ 2620804 h 6108771"/>
              <a:gd name="connsiteX1208" fmla="*/ 1413728 w 3211789"/>
              <a:gd name="connsiteY1208" fmla="*/ 2605353 h 6108771"/>
              <a:gd name="connsiteX1209" fmla="*/ 1415659 w 3211789"/>
              <a:gd name="connsiteY1209" fmla="*/ 2595697 h 6108771"/>
              <a:gd name="connsiteX1210" fmla="*/ 1398277 w 3211789"/>
              <a:gd name="connsiteY1210" fmla="*/ 2553208 h 6108771"/>
              <a:gd name="connsiteX1211" fmla="*/ 1425316 w 3211789"/>
              <a:gd name="connsiteY1211" fmla="*/ 2522306 h 6108771"/>
              <a:gd name="connsiteX1212" fmla="*/ 1460080 w 3211789"/>
              <a:gd name="connsiteY1212" fmla="*/ 2543551 h 6108771"/>
              <a:gd name="connsiteX1213" fmla="*/ 1647418 w 3211789"/>
              <a:gd name="connsiteY1213" fmla="*/ 2524238 h 6108771"/>
              <a:gd name="connsiteX1214" fmla="*/ 1684113 w 3211789"/>
              <a:gd name="connsiteY1214" fmla="*/ 2537757 h 6108771"/>
              <a:gd name="connsiteX1215" fmla="*/ 1686044 w 3211789"/>
              <a:gd name="connsiteY1215" fmla="*/ 2580246 h 6108771"/>
              <a:gd name="connsiteX1216" fmla="*/ 1695701 w 3211789"/>
              <a:gd name="connsiteY1216" fmla="*/ 2616941 h 6108771"/>
              <a:gd name="connsiteX1217" fmla="*/ 1680250 w 3211789"/>
              <a:gd name="connsiteY1217" fmla="*/ 2626598 h 6108771"/>
              <a:gd name="connsiteX1218" fmla="*/ 1618448 w 3211789"/>
              <a:gd name="connsiteY1218" fmla="*/ 2572521 h 6108771"/>
              <a:gd name="connsiteX1219" fmla="*/ 1618448 w 3211789"/>
              <a:gd name="connsiteY1219" fmla="*/ 2533894 h 6108771"/>
              <a:gd name="connsiteX1220" fmla="*/ 1630036 w 3211789"/>
              <a:gd name="connsiteY1220" fmla="*/ 2512650 h 6108771"/>
              <a:gd name="connsiteX1221" fmla="*/ 1647418 w 3211789"/>
              <a:gd name="connsiteY1221" fmla="*/ 2524238 h 6108771"/>
              <a:gd name="connsiteX1222" fmla="*/ 1502569 w 3211789"/>
              <a:gd name="connsiteY1222" fmla="*/ 2518444 h 6108771"/>
              <a:gd name="connsiteX1223" fmla="*/ 1500637 w 3211789"/>
              <a:gd name="connsiteY1223" fmla="*/ 2537757 h 6108771"/>
              <a:gd name="connsiteX1224" fmla="*/ 1490981 w 3211789"/>
              <a:gd name="connsiteY1224" fmla="*/ 2539688 h 6108771"/>
              <a:gd name="connsiteX1225" fmla="*/ 1448492 w 3211789"/>
              <a:gd name="connsiteY1225" fmla="*/ 2518444 h 6108771"/>
              <a:gd name="connsiteX1226" fmla="*/ 1485187 w 3211789"/>
              <a:gd name="connsiteY1226" fmla="*/ 2501062 h 6108771"/>
              <a:gd name="connsiteX1227" fmla="*/ 1502569 w 3211789"/>
              <a:gd name="connsiteY1227" fmla="*/ 2518444 h 6108771"/>
              <a:gd name="connsiteX1228" fmla="*/ 1581753 w 3211789"/>
              <a:gd name="connsiteY1228" fmla="*/ 2508787 h 6108771"/>
              <a:gd name="connsiteX1229" fmla="*/ 1606860 w 3211789"/>
              <a:gd name="connsiteY1229" fmla="*/ 2514581 h 6108771"/>
              <a:gd name="connsiteX1230" fmla="*/ 1610723 w 3211789"/>
              <a:gd name="connsiteY1230" fmla="*/ 2520375 h 6108771"/>
              <a:gd name="connsiteX1231" fmla="*/ 1587547 w 3211789"/>
              <a:gd name="connsiteY1231" fmla="*/ 2566727 h 6108771"/>
              <a:gd name="connsiteX1232" fmla="*/ 1577890 w 3211789"/>
              <a:gd name="connsiteY1232" fmla="*/ 2568658 h 6108771"/>
              <a:gd name="connsiteX1233" fmla="*/ 1531539 w 3211789"/>
              <a:gd name="connsiteY1233" fmla="*/ 2553208 h 6108771"/>
              <a:gd name="connsiteX1234" fmla="*/ 1529607 w 3211789"/>
              <a:gd name="connsiteY1234" fmla="*/ 2557070 h 6108771"/>
              <a:gd name="connsiteX1235" fmla="*/ 1562440 w 3211789"/>
              <a:gd name="connsiteY1235" fmla="*/ 2597628 h 6108771"/>
              <a:gd name="connsiteX1236" fmla="*/ 1572096 w 3211789"/>
              <a:gd name="connsiteY1236" fmla="*/ 2642048 h 6108771"/>
              <a:gd name="connsiteX1237" fmla="*/ 1550852 w 3211789"/>
              <a:gd name="connsiteY1237" fmla="*/ 2671018 h 6108771"/>
              <a:gd name="connsiteX1238" fmla="*/ 1494844 w 3211789"/>
              <a:gd name="connsiteY1238" fmla="*/ 2626598 h 6108771"/>
              <a:gd name="connsiteX1239" fmla="*/ 1494844 w 3211789"/>
              <a:gd name="connsiteY1239" fmla="*/ 2591834 h 6108771"/>
              <a:gd name="connsiteX1240" fmla="*/ 1529607 w 3211789"/>
              <a:gd name="connsiteY1240" fmla="*/ 2551276 h 6108771"/>
              <a:gd name="connsiteX1241" fmla="*/ 1529607 w 3211789"/>
              <a:gd name="connsiteY1241" fmla="*/ 2543551 h 6108771"/>
              <a:gd name="connsiteX1242" fmla="*/ 1510294 w 3211789"/>
              <a:gd name="connsiteY1242" fmla="*/ 2504925 h 6108771"/>
              <a:gd name="connsiteX1243" fmla="*/ 1535401 w 3211789"/>
              <a:gd name="connsiteY1243" fmla="*/ 2479817 h 6108771"/>
              <a:gd name="connsiteX1244" fmla="*/ 1581753 w 3211789"/>
              <a:gd name="connsiteY1244" fmla="*/ 2508787 h 6108771"/>
              <a:gd name="connsiteX1245" fmla="*/ 1799992 w 3211789"/>
              <a:gd name="connsiteY1245" fmla="*/ 2520375 h 6108771"/>
              <a:gd name="connsiteX1246" fmla="*/ 1799992 w 3211789"/>
              <a:gd name="connsiteY1246" fmla="*/ 2541620 h 6108771"/>
              <a:gd name="connsiteX1247" fmla="*/ 1776817 w 3211789"/>
              <a:gd name="connsiteY1247" fmla="*/ 2543551 h 6108771"/>
              <a:gd name="connsiteX1248" fmla="*/ 1707289 w 3211789"/>
              <a:gd name="connsiteY1248" fmla="*/ 2477886 h 6108771"/>
              <a:gd name="connsiteX1249" fmla="*/ 1709220 w 3211789"/>
              <a:gd name="connsiteY1249" fmla="*/ 2456642 h 6108771"/>
              <a:gd name="connsiteX1250" fmla="*/ 1799992 w 3211789"/>
              <a:gd name="connsiteY1250" fmla="*/ 2520375 h 6108771"/>
              <a:gd name="connsiteX1251" fmla="*/ 1610723 w 3211789"/>
              <a:gd name="connsiteY1251" fmla="*/ 2477886 h 6108771"/>
              <a:gd name="connsiteX1252" fmla="*/ 1618448 w 3211789"/>
              <a:gd name="connsiteY1252" fmla="*/ 2489474 h 6108771"/>
              <a:gd name="connsiteX1253" fmla="*/ 1599135 w 3211789"/>
              <a:gd name="connsiteY1253" fmla="*/ 2499131 h 6108771"/>
              <a:gd name="connsiteX1254" fmla="*/ 1562440 w 3211789"/>
              <a:gd name="connsiteY1254" fmla="*/ 2475955 h 6108771"/>
              <a:gd name="connsiteX1255" fmla="*/ 1604929 w 3211789"/>
              <a:gd name="connsiteY1255" fmla="*/ 2454710 h 6108771"/>
              <a:gd name="connsiteX1256" fmla="*/ 1610723 w 3211789"/>
              <a:gd name="connsiteY1256" fmla="*/ 2477886 h 6108771"/>
              <a:gd name="connsiteX1257" fmla="*/ 1689907 w 3211789"/>
              <a:gd name="connsiteY1257" fmla="*/ 2470161 h 6108771"/>
              <a:gd name="connsiteX1258" fmla="*/ 1697632 w 3211789"/>
              <a:gd name="connsiteY1258" fmla="*/ 2502993 h 6108771"/>
              <a:gd name="connsiteX1259" fmla="*/ 1680250 w 3211789"/>
              <a:gd name="connsiteY1259" fmla="*/ 2518444 h 6108771"/>
              <a:gd name="connsiteX1260" fmla="*/ 1626173 w 3211789"/>
              <a:gd name="connsiteY1260" fmla="*/ 2485611 h 6108771"/>
              <a:gd name="connsiteX1261" fmla="*/ 1622311 w 3211789"/>
              <a:gd name="connsiteY1261" fmla="*/ 2456642 h 6108771"/>
              <a:gd name="connsiteX1262" fmla="*/ 1639693 w 3211789"/>
              <a:gd name="connsiteY1262" fmla="*/ 2429603 h 6108771"/>
              <a:gd name="connsiteX1263" fmla="*/ 1689907 w 3211789"/>
              <a:gd name="connsiteY1263" fmla="*/ 2470161 h 6108771"/>
              <a:gd name="connsiteX1264" fmla="*/ 2178532 w 3211789"/>
              <a:gd name="connsiteY1264" fmla="*/ 2425740 h 6108771"/>
              <a:gd name="connsiteX1265" fmla="*/ 2207502 w 3211789"/>
              <a:gd name="connsiteY1265" fmla="*/ 2456642 h 6108771"/>
              <a:gd name="connsiteX1266" fmla="*/ 2211364 w 3211789"/>
              <a:gd name="connsiteY1266" fmla="*/ 2466298 h 6108771"/>
              <a:gd name="connsiteX1267" fmla="*/ 2170806 w 3211789"/>
              <a:gd name="connsiteY1267" fmla="*/ 2530032 h 6108771"/>
              <a:gd name="connsiteX1268" fmla="*/ 1998919 w 3211789"/>
              <a:gd name="connsiteY1268" fmla="*/ 2698057 h 6108771"/>
              <a:gd name="connsiteX1269" fmla="*/ 1962224 w 3211789"/>
              <a:gd name="connsiteY1269" fmla="*/ 2713507 h 6108771"/>
              <a:gd name="connsiteX1270" fmla="*/ 1929391 w 3211789"/>
              <a:gd name="connsiteY1270" fmla="*/ 2682606 h 6108771"/>
              <a:gd name="connsiteX1271" fmla="*/ 1993125 w 3211789"/>
              <a:gd name="connsiteY1271" fmla="*/ 2620804 h 6108771"/>
              <a:gd name="connsiteX1272" fmla="*/ 1989262 w 3211789"/>
              <a:gd name="connsiteY1272" fmla="*/ 2618873 h 6108771"/>
              <a:gd name="connsiteX1273" fmla="*/ 1962224 w 3211789"/>
              <a:gd name="connsiteY1273" fmla="*/ 2632392 h 6108771"/>
              <a:gd name="connsiteX1274" fmla="*/ 1948704 w 3211789"/>
              <a:gd name="connsiteY1274" fmla="*/ 2636254 h 6108771"/>
              <a:gd name="connsiteX1275" fmla="*/ 1894627 w 3211789"/>
              <a:gd name="connsiteY1275" fmla="*/ 2671018 h 6108771"/>
              <a:gd name="connsiteX1276" fmla="*/ 1815443 w 3211789"/>
              <a:gd name="connsiteY1276" fmla="*/ 2603422 h 6108771"/>
              <a:gd name="connsiteX1277" fmla="*/ 1817374 w 3211789"/>
              <a:gd name="connsiteY1277" fmla="*/ 2593765 h 6108771"/>
              <a:gd name="connsiteX1278" fmla="*/ 1813512 w 3211789"/>
              <a:gd name="connsiteY1278" fmla="*/ 2572521 h 6108771"/>
              <a:gd name="connsiteX1279" fmla="*/ 1834756 w 3211789"/>
              <a:gd name="connsiteY1279" fmla="*/ 2555139 h 6108771"/>
              <a:gd name="connsiteX1280" fmla="*/ 1838619 w 3211789"/>
              <a:gd name="connsiteY1280" fmla="*/ 2562864 h 6108771"/>
              <a:gd name="connsiteX1281" fmla="*/ 1848276 w 3211789"/>
              <a:gd name="connsiteY1281" fmla="*/ 2560933 h 6108771"/>
              <a:gd name="connsiteX1282" fmla="*/ 1850207 w 3211789"/>
              <a:gd name="connsiteY1282" fmla="*/ 2564796 h 6108771"/>
              <a:gd name="connsiteX1283" fmla="*/ 1852138 w 3211789"/>
              <a:gd name="connsiteY1283" fmla="*/ 2564796 h 6108771"/>
              <a:gd name="connsiteX1284" fmla="*/ 1869520 w 3211789"/>
              <a:gd name="connsiteY1284" fmla="*/ 2568658 h 6108771"/>
              <a:gd name="connsiteX1285" fmla="*/ 1888833 w 3211789"/>
              <a:gd name="connsiteY1285" fmla="*/ 2564796 h 6108771"/>
              <a:gd name="connsiteX1286" fmla="*/ 1879177 w 3211789"/>
              <a:gd name="connsiteY1286" fmla="*/ 2559002 h 6108771"/>
              <a:gd name="connsiteX1287" fmla="*/ 1884971 w 3211789"/>
              <a:gd name="connsiteY1287" fmla="*/ 2557070 h 6108771"/>
              <a:gd name="connsiteX1288" fmla="*/ 1879177 w 3211789"/>
              <a:gd name="connsiteY1288" fmla="*/ 2553208 h 6108771"/>
              <a:gd name="connsiteX1289" fmla="*/ 1875314 w 3211789"/>
              <a:gd name="connsiteY1289" fmla="*/ 2557070 h 6108771"/>
              <a:gd name="connsiteX1290" fmla="*/ 1865657 w 3211789"/>
              <a:gd name="connsiteY1290" fmla="*/ 2553208 h 6108771"/>
              <a:gd name="connsiteX1291" fmla="*/ 1854069 w 3211789"/>
              <a:gd name="connsiteY1291" fmla="*/ 2557070 h 6108771"/>
              <a:gd name="connsiteX1292" fmla="*/ 1857932 w 3211789"/>
              <a:gd name="connsiteY1292" fmla="*/ 2553208 h 6108771"/>
              <a:gd name="connsiteX1293" fmla="*/ 1848276 w 3211789"/>
              <a:gd name="connsiteY1293" fmla="*/ 2547414 h 6108771"/>
              <a:gd name="connsiteX1294" fmla="*/ 1846344 w 3211789"/>
              <a:gd name="connsiteY1294" fmla="*/ 2553208 h 6108771"/>
              <a:gd name="connsiteX1295" fmla="*/ 1840550 w 3211789"/>
              <a:gd name="connsiteY1295" fmla="*/ 2551276 h 6108771"/>
              <a:gd name="connsiteX1296" fmla="*/ 1842482 w 3211789"/>
              <a:gd name="connsiteY1296" fmla="*/ 2547414 h 6108771"/>
              <a:gd name="connsiteX1297" fmla="*/ 1803855 w 3211789"/>
              <a:gd name="connsiteY1297" fmla="*/ 2497199 h 6108771"/>
              <a:gd name="connsiteX1298" fmla="*/ 1811580 w 3211789"/>
              <a:gd name="connsiteY1298" fmla="*/ 2474023 h 6108771"/>
              <a:gd name="connsiteX1299" fmla="*/ 1854069 w 3211789"/>
              <a:gd name="connsiteY1299" fmla="*/ 2491405 h 6108771"/>
              <a:gd name="connsiteX1300" fmla="*/ 1900421 w 3211789"/>
              <a:gd name="connsiteY1300" fmla="*/ 2481749 h 6108771"/>
              <a:gd name="connsiteX1301" fmla="*/ 1915872 w 3211789"/>
              <a:gd name="connsiteY1301" fmla="*/ 2489474 h 6108771"/>
              <a:gd name="connsiteX1302" fmla="*/ 1931322 w 3211789"/>
              <a:gd name="connsiteY1302" fmla="*/ 2539688 h 6108771"/>
              <a:gd name="connsiteX1303" fmla="*/ 1902353 w 3211789"/>
              <a:gd name="connsiteY1303" fmla="*/ 2553208 h 6108771"/>
              <a:gd name="connsiteX1304" fmla="*/ 1888833 w 3211789"/>
              <a:gd name="connsiteY1304" fmla="*/ 2560933 h 6108771"/>
              <a:gd name="connsiteX1305" fmla="*/ 1900421 w 3211789"/>
              <a:gd name="connsiteY1305" fmla="*/ 2560933 h 6108771"/>
              <a:gd name="connsiteX1306" fmla="*/ 1896559 w 3211789"/>
              <a:gd name="connsiteY1306" fmla="*/ 2566727 h 6108771"/>
              <a:gd name="connsiteX1307" fmla="*/ 1900421 w 3211789"/>
              <a:gd name="connsiteY1307" fmla="*/ 2568658 h 6108771"/>
              <a:gd name="connsiteX1308" fmla="*/ 1915872 w 3211789"/>
              <a:gd name="connsiteY1308" fmla="*/ 2562864 h 6108771"/>
              <a:gd name="connsiteX1309" fmla="*/ 1921666 w 3211789"/>
              <a:gd name="connsiteY1309" fmla="*/ 2570590 h 6108771"/>
              <a:gd name="connsiteX1310" fmla="*/ 1948704 w 3211789"/>
              <a:gd name="connsiteY1310" fmla="*/ 2636254 h 6108771"/>
              <a:gd name="connsiteX1311" fmla="*/ 1950636 w 3211789"/>
              <a:gd name="connsiteY1311" fmla="*/ 2630460 h 6108771"/>
              <a:gd name="connsiteX1312" fmla="*/ 1942910 w 3211789"/>
              <a:gd name="connsiteY1312" fmla="*/ 2580246 h 6108771"/>
              <a:gd name="connsiteX1313" fmla="*/ 1944842 w 3211789"/>
              <a:gd name="connsiteY1313" fmla="*/ 2559002 h 6108771"/>
              <a:gd name="connsiteX1314" fmla="*/ 2012438 w 3211789"/>
              <a:gd name="connsiteY1314" fmla="*/ 2584109 h 6108771"/>
              <a:gd name="connsiteX1315" fmla="*/ 2012438 w 3211789"/>
              <a:gd name="connsiteY1315" fmla="*/ 2587971 h 6108771"/>
              <a:gd name="connsiteX1316" fmla="*/ 1993125 w 3211789"/>
              <a:gd name="connsiteY1316" fmla="*/ 2611147 h 6108771"/>
              <a:gd name="connsiteX1317" fmla="*/ 1993125 w 3211789"/>
              <a:gd name="connsiteY1317" fmla="*/ 2618873 h 6108771"/>
              <a:gd name="connsiteX1318" fmla="*/ 2056858 w 3211789"/>
              <a:gd name="connsiteY1318" fmla="*/ 2551276 h 6108771"/>
              <a:gd name="connsiteX1319" fmla="*/ 2010507 w 3211789"/>
              <a:gd name="connsiteY1319" fmla="*/ 2570590 h 6108771"/>
              <a:gd name="connsiteX1320" fmla="*/ 1927460 w 3211789"/>
              <a:gd name="connsiteY1320" fmla="*/ 2481749 h 6108771"/>
              <a:gd name="connsiteX1321" fmla="*/ 1931322 w 3211789"/>
              <a:gd name="connsiteY1321" fmla="*/ 2472092 h 6108771"/>
              <a:gd name="connsiteX1322" fmla="*/ 1983468 w 3211789"/>
              <a:gd name="connsiteY1322" fmla="*/ 2472092 h 6108771"/>
              <a:gd name="connsiteX1323" fmla="*/ 2022095 w 3211789"/>
              <a:gd name="connsiteY1323" fmla="*/ 2462435 h 6108771"/>
              <a:gd name="connsiteX1324" fmla="*/ 2045270 w 3211789"/>
              <a:gd name="connsiteY1324" fmla="*/ 2512650 h 6108771"/>
              <a:gd name="connsiteX1325" fmla="*/ 2064584 w 3211789"/>
              <a:gd name="connsiteY1325" fmla="*/ 2547414 h 6108771"/>
              <a:gd name="connsiteX1326" fmla="*/ 2095485 w 3211789"/>
              <a:gd name="connsiteY1326" fmla="*/ 2512650 h 6108771"/>
              <a:gd name="connsiteX1327" fmla="*/ 2089691 w 3211789"/>
              <a:gd name="connsiteY1327" fmla="*/ 2508787 h 6108771"/>
              <a:gd name="connsiteX1328" fmla="*/ 2072309 w 3211789"/>
              <a:gd name="connsiteY1328" fmla="*/ 2518444 h 6108771"/>
              <a:gd name="connsiteX1329" fmla="*/ 2041408 w 3211789"/>
              <a:gd name="connsiteY1329" fmla="*/ 2462435 h 6108771"/>
              <a:gd name="connsiteX1330" fmla="*/ 2043339 w 3211789"/>
              <a:gd name="connsiteY1330" fmla="*/ 2441191 h 6108771"/>
              <a:gd name="connsiteX1331" fmla="*/ 2114798 w 3211789"/>
              <a:gd name="connsiteY1331" fmla="*/ 2456642 h 6108771"/>
              <a:gd name="connsiteX1332" fmla="*/ 2109004 w 3211789"/>
              <a:gd name="connsiteY1332" fmla="*/ 2481749 h 6108771"/>
              <a:gd name="connsiteX1333" fmla="*/ 2110935 w 3211789"/>
              <a:gd name="connsiteY1333" fmla="*/ 2489474 h 6108771"/>
              <a:gd name="connsiteX1334" fmla="*/ 2147631 w 3211789"/>
              <a:gd name="connsiteY1334" fmla="*/ 2429603 h 6108771"/>
              <a:gd name="connsiteX1335" fmla="*/ 2165012 w 3211789"/>
              <a:gd name="connsiteY1335" fmla="*/ 2421878 h 6108771"/>
              <a:gd name="connsiteX1336" fmla="*/ 2178532 w 3211789"/>
              <a:gd name="connsiteY1336" fmla="*/ 2425740 h 6108771"/>
              <a:gd name="connsiteX1337" fmla="*/ 1436904 w 3211789"/>
              <a:gd name="connsiteY1337" fmla="*/ 2445054 h 6108771"/>
              <a:gd name="connsiteX1338" fmla="*/ 1400209 w 3211789"/>
              <a:gd name="connsiteY1338" fmla="*/ 2446985 h 6108771"/>
              <a:gd name="connsiteX1339" fmla="*/ 1268879 w 3211789"/>
              <a:gd name="connsiteY1339" fmla="*/ 2435397 h 6108771"/>
              <a:gd name="connsiteX1340" fmla="*/ 1172313 w 3211789"/>
              <a:gd name="connsiteY1340" fmla="*/ 2464367 h 6108771"/>
              <a:gd name="connsiteX1341" fmla="*/ 1199351 w 3211789"/>
              <a:gd name="connsiteY1341" fmla="*/ 2491405 h 6108771"/>
              <a:gd name="connsiteX1342" fmla="*/ 1149137 w 3211789"/>
              <a:gd name="connsiteY1342" fmla="*/ 2489474 h 6108771"/>
              <a:gd name="connsiteX1343" fmla="*/ 1120167 w 3211789"/>
              <a:gd name="connsiteY1343" fmla="*/ 2497199 h 6108771"/>
              <a:gd name="connsiteX1344" fmla="*/ 1259222 w 3211789"/>
              <a:gd name="connsiteY1344" fmla="*/ 2418015 h 6108771"/>
              <a:gd name="connsiteX1345" fmla="*/ 1436904 w 3211789"/>
              <a:gd name="connsiteY1345" fmla="*/ 2445054 h 6108771"/>
              <a:gd name="connsiteX1346" fmla="*/ 1687976 w 3211789"/>
              <a:gd name="connsiteY1346" fmla="*/ 2427672 h 6108771"/>
              <a:gd name="connsiteX1347" fmla="*/ 1680250 w 3211789"/>
              <a:gd name="connsiteY1347" fmla="*/ 2435397 h 6108771"/>
              <a:gd name="connsiteX1348" fmla="*/ 1660937 w 3211789"/>
              <a:gd name="connsiteY1348" fmla="*/ 2419946 h 6108771"/>
              <a:gd name="connsiteX1349" fmla="*/ 1670594 w 3211789"/>
              <a:gd name="connsiteY1349" fmla="*/ 2410290 h 6108771"/>
              <a:gd name="connsiteX1350" fmla="*/ 1687976 w 3211789"/>
              <a:gd name="connsiteY1350" fmla="*/ 2427672 h 6108771"/>
              <a:gd name="connsiteX1351" fmla="*/ 2234540 w 3211789"/>
              <a:gd name="connsiteY1351" fmla="*/ 2429603 h 6108771"/>
              <a:gd name="connsiteX1352" fmla="*/ 2226815 w 3211789"/>
              <a:gd name="connsiteY1352" fmla="*/ 2448916 h 6108771"/>
              <a:gd name="connsiteX1353" fmla="*/ 2193982 w 3211789"/>
              <a:gd name="connsiteY1353" fmla="*/ 2421878 h 6108771"/>
              <a:gd name="connsiteX1354" fmla="*/ 2163081 w 3211789"/>
              <a:gd name="connsiteY1354" fmla="*/ 2394839 h 6108771"/>
              <a:gd name="connsiteX1355" fmla="*/ 2182394 w 3211789"/>
              <a:gd name="connsiteY1355" fmla="*/ 2385183 h 6108771"/>
              <a:gd name="connsiteX1356" fmla="*/ 2234540 w 3211789"/>
              <a:gd name="connsiteY1356" fmla="*/ 2429603 h 6108771"/>
              <a:gd name="connsiteX1357" fmla="*/ 1998919 w 3211789"/>
              <a:gd name="connsiteY1357" fmla="*/ 2387114 h 6108771"/>
              <a:gd name="connsiteX1358" fmla="*/ 2027888 w 3211789"/>
              <a:gd name="connsiteY1358" fmla="*/ 2431534 h 6108771"/>
              <a:gd name="connsiteX1359" fmla="*/ 1968017 w 3211789"/>
              <a:gd name="connsiteY1359" fmla="*/ 2460504 h 6108771"/>
              <a:gd name="connsiteX1360" fmla="*/ 1906215 w 3211789"/>
              <a:gd name="connsiteY1360" fmla="*/ 2441191 h 6108771"/>
              <a:gd name="connsiteX1361" fmla="*/ 1859863 w 3211789"/>
              <a:gd name="connsiteY1361" fmla="*/ 2475955 h 6108771"/>
              <a:gd name="connsiteX1362" fmla="*/ 1784542 w 3211789"/>
              <a:gd name="connsiteY1362" fmla="*/ 2404496 h 6108771"/>
              <a:gd name="connsiteX1363" fmla="*/ 1861795 w 3211789"/>
              <a:gd name="connsiteY1363" fmla="*/ 2404496 h 6108771"/>
              <a:gd name="connsiteX1364" fmla="*/ 1883039 w 3211789"/>
              <a:gd name="connsiteY1364" fmla="*/ 2410290 h 6108771"/>
              <a:gd name="connsiteX1365" fmla="*/ 1896559 w 3211789"/>
              <a:gd name="connsiteY1365" fmla="*/ 2394839 h 6108771"/>
              <a:gd name="connsiteX1366" fmla="*/ 1937116 w 3211789"/>
              <a:gd name="connsiteY1366" fmla="*/ 2400633 h 6108771"/>
              <a:gd name="connsiteX1367" fmla="*/ 1987331 w 3211789"/>
              <a:gd name="connsiteY1367" fmla="*/ 2385183 h 6108771"/>
              <a:gd name="connsiteX1368" fmla="*/ 1998919 w 3211789"/>
              <a:gd name="connsiteY1368" fmla="*/ 2387114 h 6108771"/>
              <a:gd name="connsiteX1369" fmla="*/ 2112867 w 3211789"/>
              <a:gd name="connsiteY1369" fmla="*/ 2387114 h 6108771"/>
              <a:gd name="connsiteX1370" fmla="*/ 2141837 w 3211789"/>
              <a:gd name="connsiteY1370" fmla="*/ 2414152 h 6108771"/>
              <a:gd name="connsiteX1371" fmla="*/ 2087759 w 3211789"/>
              <a:gd name="connsiteY1371" fmla="*/ 2439260 h 6108771"/>
              <a:gd name="connsiteX1372" fmla="*/ 2010507 w 3211789"/>
              <a:gd name="connsiteY1372" fmla="*/ 2369732 h 6108771"/>
              <a:gd name="connsiteX1373" fmla="*/ 2024026 w 3211789"/>
              <a:gd name="connsiteY1373" fmla="*/ 2371663 h 6108771"/>
              <a:gd name="connsiteX1374" fmla="*/ 2072309 w 3211789"/>
              <a:gd name="connsiteY1374" fmla="*/ 2356213 h 6108771"/>
              <a:gd name="connsiteX1375" fmla="*/ 2112867 w 3211789"/>
              <a:gd name="connsiteY1375" fmla="*/ 2387114 h 6108771"/>
              <a:gd name="connsiteX1376" fmla="*/ 2672950 w 3211789"/>
              <a:gd name="connsiteY1376" fmla="*/ 2510719 h 6108771"/>
              <a:gd name="connsiteX1377" fmla="*/ 2682607 w 3211789"/>
              <a:gd name="connsiteY1377" fmla="*/ 2520375 h 6108771"/>
              <a:gd name="connsiteX1378" fmla="*/ 2713508 w 3211789"/>
              <a:gd name="connsiteY1378" fmla="*/ 2520375 h 6108771"/>
              <a:gd name="connsiteX1379" fmla="*/ 2837113 w 3211789"/>
              <a:gd name="connsiteY1379" fmla="*/ 2593765 h 6108771"/>
              <a:gd name="connsiteX1380" fmla="*/ 2860288 w 3211789"/>
              <a:gd name="connsiteY1380" fmla="*/ 2680675 h 6108771"/>
              <a:gd name="connsiteX1381" fmla="*/ 2642049 w 3211789"/>
              <a:gd name="connsiteY1381" fmla="*/ 2889258 h 6108771"/>
              <a:gd name="connsiteX1382" fmla="*/ 2491406 w 3211789"/>
              <a:gd name="connsiteY1382" fmla="*/ 2852562 h 6108771"/>
              <a:gd name="connsiteX1383" fmla="*/ 2263510 w 3211789"/>
              <a:gd name="connsiteY1383" fmla="*/ 3051489 h 6108771"/>
              <a:gd name="connsiteX1384" fmla="*/ 2049133 w 3211789"/>
              <a:gd name="connsiteY1384" fmla="*/ 2840975 h 6108771"/>
              <a:gd name="connsiteX1385" fmla="*/ 2000850 w 3211789"/>
              <a:gd name="connsiteY1385" fmla="*/ 2864150 h 6108771"/>
              <a:gd name="connsiteX1386" fmla="*/ 1971880 w 3211789"/>
              <a:gd name="connsiteY1386" fmla="*/ 2871876 h 6108771"/>
              <a:gd name="connsiteX1387" fmla="*/ 1921666 w 3211789"/>
              <a:gd name="connsiteY1387" fmla="*/ 2881532 h 6108771"/>
              <a:gd name="connsiteX1388" fmla="*/ 1894627 w 3211789"/>
              <a:gd name="connsiteY1388" fmla="*/ 2877670 h 6108771"/>
              <a:gd name="connsiteX1389" fmla="*/ 1856001 w 3211789"/>
              <a:gd name="connsiteY1389" fmla="*/ 2868013 h 6108771"/>
              <a:gd name="connsiteX1390" fmla="*/ 1807718 w 3211789"/>
              <a:gd name="connsiteY1390" fmla="*/ 2840975 h 6108771"/>
              <a:gd name="connsiteX1391" fmla="*/ 1813512 w 3211789"/>
              <a:gd name="connsiteY1391" fmla="*/ 2829387 h 6108771"/>
              <a:gd name="connsiteX1392" fmla="*/ 1875314 w 3211789"/>
              <a:gd name="connsiteY1392" fmla="*/ 2794623 h 6108771"/>
              <a:gd name="connsiteX1393" fmla="*/ 1900421 w 3211789"/>
              <a:gd name="connsiteY1393" fmla="*/ 2773378 h 6108771"/>
              <a:gd name="connsiteX1394" fmla="*/ 1939048 w 3211789"/>
              <a:gd name="connsiteY1394" fmla="*/ 2755996 h 6108771"/>
              <a:gd name="connsiteX1395" fmla="*/ 2012438 w 3211789"/>
              <a:gd name="connsiteY1395" fmla="*/ 2705782 h 6108771"/>
              <a:gd name="connsiteX1396" fmla="*/ 2022095 w 3211789"/>
              <a:gd name="connsiteY1396" fmla="*/ 2713507 h 6108771"/>
              <a:gd name="connsiteX1397" fmla="*/ 2180463 w 3211789"/>
              <a:gd name="connsiteY1397" fmla="*/ 2833249 h 6108771"/>
              <a:gd name="connsiteX1398" fmla="*/ 2305999 w 3211789"/>
              <a:gd name="connsiteY1398" fmla="*/ 2784966 h 6108771"/>
              <a:gd name="connsiteX1399" fmla="*/ 2363939 w 3211789"/>
              <a:gd name="connsiteY1399" fmla="*/ 2813936 h 6108771"/>
              <a:gd name="connsiteX1400" fmla="*/ 2429604 w 3211789"/>
              <a:gd name="connsiteY1400" fmla="*/ 2827455 h 6108771"/>
              <a:gd name="connsiteX1401" fmla="*/ 2593766 w 3211789"/>
              <a:gd name="connsiteY1401" fmla="*/ 2699988 h 6108771"/>
              <a:gd name="connsiteX1402" fmla="*/ 2599560 w 3211789"/>
              <a:gd name="connsiteY1402" fmla="*/ 2672950 h 6108771"/>
              <a:gd name="connsiteX1403" fmla="*/ 2599560 w 3211789"/>
              <a:gd name="connsiteY1403" fmla="*/ 2624667 h 6108771"/>
              <a:gd name="connsiteX1404" fmla="*/ 2446985 w 3211789"/>
              <a:gd name="connsiteY1404" fmla="*/ 2502993 h 6108771"/>
              <a:gd name="connsiteX1405" fmla="*/ 2309862 w 3211789"/>
              <a:gd name="connsiteY1405" fmla="*/ 2634323 h 6108771"/>
              <a:gd name="connsiteX1406" fmla="*/ 2410290 w 3211789"/>
              <a:gd name="connsiteY1406" fmla="*/ 2734752 h 6108771"/>
              <a:gd name="connsiteX1407" fmla="*/ 2508788 w 3211789"/>
              <a:gd name="connsiteY1407" fmla="*/ 2651705 h 6108771"/>
              <a:gd name="connsiteX1408" fmla="*/ 2454711 w 3211789"/>
              <a:gd name="connsiteY1408" fmla="*/ 2593765 h 6108771"/>
              <a:gd name="connsiteX1409" fmla="*/ 2431535 w 3211789"/>
              <a:gd name="connsiteY1409" fmla="*/ 2599559 h 6108771"/>
              <a:gd name="connsiteX1410" fmla="*/ 2441192 w 3211789"/>
              <a:gd name="connsiteY1410" fmla="*/ 2613079 h 6108771"/>
              <a:gd name="connsiteX1411" fmla="*/ 2472093 w 3211789"/>
              <a:gd name="connsiteY1411" fmla="*/ 2618873 h 6108771"/>
              <a:gd name="connsiteX1412" fmla="*/ 2487543 w 3211789"/>
              <a:gd name="connsiteY1412" fmla="*/ 2657499 h 6108771"/>
              <a:gd name="connsiteX1413" fmla="*/ 2412222 w 3211789"/>
              <a:gd name="connsiteY1413" fmla="*/ 2719301 h 6108771"/>
              <a:gd name="connsiteX1414" fmla="*/ 2371664 w 3211789"/>
              <a:gd name="connsiteY1414" fmla="*/ 2701919 h 6108771"/>
              <a:gd name="connsiteX1415" fmla="*/ 2329175 w 3211789"/>
              <a:gd name="connsiteY1415" fmla="*/ 2632392 h 6108771"/>
              <a:gd name="connsiteX1416" fmla="*/ 2450848 w 3211789"/>
              <a:gd name="connsiteY1416" fmla="*/ 2526169 h 6108771"/>
              <a:gd name="connsiteX1417" fmla="*/ 2582178 w 3211789"/>
              <a:gd name="connsiteY1417" fmla="*/ 2659430 h 6108771"/>
              <a:gd name="connsiteX1418" fmla="*/ 2429604 w 3211789"/>
              <a:gd name="connsiteY1418" fmla="*/ 2806211 h 6108771"/>
              <a:gd name="connsiteX1419" fmla="*/ 2302136 w 3211789"/>
              <a:gd name="connsiteY1419" fmla="*/ 2746340 h 6108771"/>
              <a:gd name="connsiteX1420" fmla="*/ 2253853 w 3211789"/>
              <a:gd name="connsiteY1420" fmla="*/ 2792692 h 6108771"/>
              <a:gd name="connsiteX1421" fmla="*/ 2221021 w 3211789"/>
              <a:gd name="connsiteY1421" fmla="*/ 2804279 h 6108771"/>
              <a:gd name="connsiteX1422" fmla="*/ 2176600 w 3211789"/>
              <a:gd name="connsiteY1422" fmla="*/ 2813936 h 6108771"/>
              <a:gd name="connsiteX1423" fmla="*/ 2039476 w 3211789"/>
              <a:gd name="connsiteY1423" fmla="*/ 2692263 h 6108771"/>
              <a:gd name="connsiteX1424" fmla="*/ 2039476 w 3211789"/>
              <a:gd name="connsiteY1424" fmla="*/ 2680675 h 6108771"/>
              <a:gd name="connsiteX1425" fmla="*/ 2165012 w 3211789"/>
              <a:gd name="connsiteY1425" fmla="*/ 2560933 h 6108771"/>
              <a:gd name="connsiteX1426" fmla="*/ 2221021 w 3211789"/>
              <a:gd name="connsiteY1426" fmla="*/ 2501062 h 6108771"/>
              <a:gd name="connsiteX1427" fmla="*/ 2261579 w 3211789"/>
              <a:gd name="connsiteY1427" fmla="*/ 2510719 h 6108771"/>
              <a:gd name="connsiteX1428" fmla="*/ 2294411 w 3211789"/>
              <a:gd name="connsiteY1428" fmla="*/ 2446985 h 6108771"/>
              <a:gd name="connsiteX1429" fmla="*/ 2313724 w 3211789"/>
              <a:gd name="connsiteY1429" fmla="*/ 2418015 h 6108771"/>
              <a:gd name="connsiteX1430" fmla="*/ 2479818 w 3211789"/>
              <a:gd name="connsiteY1430" fmla="*/ 2350419 h 6108771"/>
              <a:gd name="connsiteX1431" fmla="*/ 2672950 w 3211789"/>
              <a:gd name="connsiteY1431" fmla="*/ 2510719 h 6108771"/>
              <a:gd name="connsiteX1432" fmla="*/ 2149562 w 3211789"/>
              <a:gd name="connsiteY1432" fmla="*/ 2392908 h 6108771"/>
              <a:gd name="connsiteX1433" fmla="*/ 2126386 w 3211789"/>
              <a:gd name="connsiteY1433" fmla="*/ 2367801 h 6108771"/>
              <a:gd name="connsiteX1434" fmla="*/ 2126386 w 3211789"/>
              <a:gd name="connsiteY1434" fmla="*/ 2358144 h 6108771"/>
              <a:gd name="connsiteX1435" fmla="*/ 2166944 w 3211789"/>
              <a:gd name="connsiteY1435" fmla="*/ 2334968 h 6108771"/>
              <a:gd name="connsiteX1436" fmla="*/ 2149562 w 3211789"/>
              <a:gd name="connsiteY1436" fmla="*/ 2392908 h 6108771"/>
              <a:gd name="connsiteX1437" fmla="*/ 1904284 w 3211789"/>
              <a:gd name="connsiteY1437" fmla="*/ 2336900 h 6108771"/>
              <a:gd name="connsiteX1438" fmla="*/ 1977674 w 3211789"/>
              <a:gd name="connsiteY1438" fmla="*/ 2350419 h 6108771"/>
              <a:gd name="connsiteX1439" fmla="*/ 1987331 w 3211789"/>
              <a:gd name="connsiteY1439" fmla="*/ 2363938 h 6108771"/>
              <a:gd name="connsiteX1440" fmla="*/ 1931322 w 3211789"/>
              <a:gd name="connsiteY1440" fmla="*/ 2385183 h 6108771"/>
              <a:gd name="connsiteX1441" fmla="*/ 1902353 w 3211789"/>
              <a:gd name="connsiteY1441" fmla="*/ 2379389 h 6108771"/>
              <a:gd name="connsiteX1442" fmla="*/ 1859863 w 3211789"/>
              <a:gd name="connsiteY1442" fmla="*/ 2333037 h 6108771"/>
              <a:gd name="connsiteX1443" fmla="*/ 1871451 w 3211789"/>
              <a:gd name="connsiteY1443" fmla="*/ 2327243 h 6108771"/>
              <a:gd name="connsiteX1444" fmla="*/ 1904284 w 3211789"/>
              <a:gd name="connsiteY1444" fmla="*/ 2336900 h 6108771"/>
              <a:gd name="connsiteX1445" fmla="*/ 2363939 w 3211789"/>
              <a:gd name="connsiteY1445" fmla="*/ 2352350 h 6108771"/>
              <a:gd name="connsiteX1446" fmla="*/ 2271235 w 3211789"/>
              <a:gd name="connsiteY1446" fmla="*/ 2446985 h 6108771"/>
              <a:gd name="connsiteX1447" fmla="*/ 2249991 w 3211789"/>
              <a:gd name="connsiteY1447" fmla="*/ 2487543 h 6108771"/>
              <a:gd name="connsiteX1448" fmla="*/ 2228746 w 3211789"/>
              <a:gd name="connsiteY1448" fmla="*/ 2474023 h 6108771"/>
              <a:gd name="connsiteX1449" fmla="*/ 2234540 w 3211789"/>
              <a:gd name="connsiteY1449" fmla="*/ 2458573 h 6108771"/>
              <a:gd name="connsiteX1450" fmla="*/ 2263510 w 3211789"/>
              <a:gd name="connsiteY1450" fmla="*/ 2400633 h 6108771"/>
              <a:gd name="connsiteX1451" fmla="*/ 2286686 w 3211789"/>
              <a:gd name="connsiteY1451" fmla="*/ 2321449 h 6108771"/>
              <a:gd name="connsiteX1452" fmla="*/ 2298274 w 3211789"/>
              <a:gd name="connsiteY1452" fmla="*/ 2319518 h 6108771"/>
              <a:gd name="connsiteX1453" fmla="*/ 2363939 w 3211789"/>
              <a:gd name="connsiteY1453" fmla="*/ 2352350 h 6108771"/>
              <a:gd name="connsiteX1454" fmla="*/ 1830894 w 3211789"/>
              <a:gd name="connsiteY1454" fmla="*/ 2317586 h 6108771"/>
              <a:gd name="connsiteX1455" fmla="*/ 1823168 w 3211789"/>
              <a:gd name="connsiteY1455" fmla="*/ 2338831 h 6108771"/>
              <a:gd name="connsiteX1456" fmla="*/ 1827031 w 3211789"/>
              <a:gd name="connsiteY1456" fmla="*/ 2340762 h 6108771"/>
              <a:gd name="connsiteX1457" fmla="*/ 1838619 w 3211789"/>
              <a:gd name="connsiteY1457" fmla="*/ 2336900 h 6108771"/>
              <a:gd name="connsiteX1458" fmla="*/ 1844413 w 3211789"/>
              <a:gd name="connsiteY1458" fmla="*/ 2338831 h 6108771"/>
              <a:gd name="connsiteX1459" fmla="*/ 1869520 w 3211789"/>
              <a:gd name="connsiteY1459" fmla="*/ 2375526 h 6108771"/>
              <a:gd name="connsiteX1460" fmla="*/ 1827031 w 3211789"/>
              <a:gd name="connsiteY1460" fmla="*/ 2394839 h 6108771"/>
              <a:gd name="connsiteX1461" fmla="*/ 1747847 w 3211789"/>
              <a:gd name="connsiteY1461" fmla="*/ 2340762 h 6108771"/>
              <a:gd name="connsiteX1462" fmla="*/ 1749778 w 3211789"/>
              <a:gd name="connsiteY1462" fmla="*/ 2336900 h 6108771"/>
              <a:gd name="connsiteX1463" fmla="*/ 1786473 w 3211789"/>
              <a:gd name="connsiteY1463" fmla="*/ 2338831 h 6108771"/>
              <a:gd name="connsiteX1464" fmla="*/ 1799992 w 3211789"/>
              <a:gd name="connsiteY1464" fmla="*/ 2315655 h 6108771"/>
              <a:gd name="connsiteX1465" fmla="*/ 1830894 w 3211789"/>
              <a:gd name="connsiteY1465" fmla="*/ 2317586 h 6108771"/>
              <a:gd name="connsiteX1466" fmla="*/ 2068446 w 3211789"/>
              <a:gd name="connsiteY1466" fmla="*/ 2319518 h 6108771"/>
              <a:gd name="connsiteX1467" fmla="*/ 2070378 w 3211789"/>
              <a:gd name="connsiteY1467" fmla="*/ 2329174 h 6108771"/>
              <a:gd name="connsiteX1468" fmla="*/ 2064584 w 3211789"/>
              <a:gd name="connsiteY1468" fmla="*/ 2344625 h 6108771"/>
              <a:gd name="connsiteX1469" fmla="*/ 2018232 w 3211789"/>
              <a:gd name="connsiteY1469" fmla="*/ 2356213 h 6108771"/>
              <a:gd name="connsiteX1470" fmla="*/ 1993125 w 3211789"/>
              <a:gd name="connsiteY1470" fmla="*/ 2344625 h 6108771"/>
              <a:gd name="connsiteX1471" fmla="*/ 2041408 w 3211789"/>
              <a:gd name="connsiteY1471" fmla="*/ 2302136 h 6108771"/>
              <a:gd name="connsiteX1472" fmla="*/ 2068446 w 3211789"/>
              <a:gd name="connsiteY1472" fmla="*/ 2319518 h 6108771"/>
              <a:gd name="connsiteX1473" fmla="*/ 1728534 w 3211789"/>
              <a:gd name="connsiteY1473" fmla="*/ 2269303 h 6108771"/>
              <a:gd name="connsiteX1474" fmla="*/ 1728534 w 3211789"/>
              <a:gd name="connsiteY1474" fmla="*/ 2275097 h 6108771"/>
              <a:gd name="connsiteX1475" fmla="*/ 1707289 w 3211789"/>
              <a:gd name="connsiteY1475" fmla="*/ 2321449 h 6108771"/>
              <a:gd name="connsiteX1476" fmla="*/ 1332612 w 3211789"/>
              <a:gd name="connsiteY1476" fmla="*/ 2531963 h 6108771"/>
              <a:gd name="connsiteX1477" fmla="*/ 1305574 w 3211789"/>
              <a:gd name="connsiteY1477" fmla="*/ 2535826 h 6108771"/>
              <a:gd name="connsiteX1478" fmla="*/ 1292055 w 3211789"/>
              <a:gd name="connsiteY1478" fmla="*/ 2510719 h 6108771"/>
              <a:gd name="connsiteX1479" fmla="*/ 1276604 w 3211789"/>
              <a:gd name="connsiteY1479" fmla="*/ 2466298 h 6108771"/>
              <a:gd name="connsiteX1480" fmla="*/ 1237978 w 3211789"/>
              <a:gd name="connsiteY1480" fmla="*/ 2531963 h 6108771"/>
              <a:gd name="connsiteX1481" fmla="*/ 1230252 w 3211789"/>
              <a:gd name="connsiteY1481" fmla="*/ 2574452 h 6108771"/>
              <a:gd name="connsiteX1482" fmla="*/ 1201283 w 3211789"/>
              <a:gd name="connsiteY1482" fmla="*/ 2591834 h 6108771"/>
              <a:gd name="connsiteX1483" fmla="*/ 1118236 w 3211789"/>
              <a:gd name="connsiteY1483" fmla="*/ 2620804 h 6108771"/>
              <a:gd name="connsiteX1484" fmla="*/ 1100854 w 3211789"/>
              <a:gd name="connsiteY1484" fmla="*/ 2618873 h 6108771"/>
              <a:gd name="connsiteX1485" fmla="*/ 1098922 w 3211789"/>
              <a:gd name="connsiteY1485" fmla="*/ 2615010 h 6108771"/>
              <a:gd name="connsiteX1486" fmla="*/ 1176175 w 3211789"/>
              <a:gd name="connsiteY1486" fmla="*/ 2543551 h 6108771"/>
              <a:gd name="connsiteX1487" fmla="*/ 1141412 w 3211789"/>
              <a:gd name="connsiteY1487" fmla="*/ 2512650 h 6108771"/>
              <a:gd name="connsiteX1488" fmla="*/ 990768 w 3211789"/>
              <a:gd name="connsiteY1488" fmla="*/ 2578315 h 6108771"/>
              <a:gd name="connsiteX1489" fmla="*/ 952142 w 3211789"/>
              <a:gd name="connsiteY1489" fmla="*/ 2564796 h 6108771"/>
              <a:gd name="connsiteX1490" fmla="*/ 1002356 w 3211789"/>
              <a:gd name="connsiteY1490" fmla="*/ 2543551 h 6108771"/>
              <a:gd name="connsiteX1491" fmla="*/ 1164587 w 3211789"/>
              <a:gd name="connsiteY1491" fmla="*/ 2406427 h 6108771"/>
              <a:gd name="connsiteX1492" fmla="*/ 1259222 w 3211789"/>
              <a:gd name="connsiteY1492" fmla="*/ 2387114 h 6108771"/>
              <a:gd name="connsiteX1493" fmla="*/ 1336475 w 3211789"/>
              <a:gd name="connsiteY1493" fmla="*/ 2396771 h 6108771"/>
              <a:gd name="connsiteX1494" fmla="*/ 1392483 w 3211789"/>
              <a:gd name="connsiteY1494" fmla="*/ 2396771 h 6108771"/>
              <a:gd name="connsiteX1495" fmla="*/ 1450423 w 3211789"/>
              <a:gd name="connsiteY1495" fmla="*/ 2404496 h 6108771"/>
              <a:gd name="connsiteX1496" fmla="*/ 1496775 w 3211789"/>
              <a:gd name="connsiteY1496" fmla="*/ 2398702 h 6108771"/>
              <a:gd name="connsiteX1497" fmla="*/ 1510294 w 3211789"/>
              <a:gd name="connsiteY1497" fmla="*/ 2394839 h 6108771"/>
              <a:gd name="connsiteX1498" fmla="*/ 1610723 w 3211789"/>
              <a:gd name="connsiteY1498" fmla="*/ 2350419 h 6108771"/>
              <a:gd name="connsiteX1499" fmla="*/ 1657075 w 3211789"/>
              <a:gd name="connsiteY1499" fmla="*/ 2253853 h 6108771"/>
              <a:gd name="connsiteX1500" fmla="*/ 1728534 w 3211789"/>
              <a:gd name="connsiteY1500" fmla="*/ 2269303 h 6108771"/>
              <a:gd name="connsiteX1501" fmla="*/ 2159218 w 3211789"/>
              <a:gd name="connsiteY1501" fmla="*/ 2261578 h 6108771"/>
              <a:gd name="connsiteX1502" fmla="*/ 2153424 w 3211789"/>
              <a:gd name="connsiteY1502" fmla="*/ 2278960 h 6108771"/>
              <a:gd name="connsiteX1503" fmla="*/ 2105141 w 3211789"/>
              <a:gd name="connsiteY1503" fmla="*/ 2319518 h 6108771"/>
              <a:gd name="connsiteX1504" fmla="*/ 2085828 w 3211789"/>
              <a:gd name="connsiteY1504" fmla="*/ 2315655 h 6108771"/>
              <a:gd name="connsiteX1505" fmla="*/ 2054927 w 3211789"/>
              <a:gd name="connsiteY1505" fmla="*/ 2280891 h 6108771"/>
              <a:gd name="connsiteX1506" fmla="*/ 2099347 w 3211789"/>
              <a:gd name="connsiteY1506" fmla="*/ 2236471 h 6108771"/>
              <a:gd name="connsiteX1507" fmla="*/ 2114798 w 3211789"/>
              <a:gd name="connsiteY1507" fmla="*/ 2234540 h 6108771"/>
              <a:gd name="connsiteX1508" fmla="*/ 2159218 w 3211789"/>
              <a:gd name="connsiteY1508" fmla="*/ 2261578 h 6108771"/>
              <a:gd name="connsiteX1509" fmla="*/ 1888833 w 3211789"/>
              <a:gd name="connsiteY1509" fmla="*/ 2253853 h 6108771"/>
              <a:gd name="connsiteX1510" fmla="*/ 1871451 w 3211789"/>
              <a:gd name="connsiteY1510" fmla="*/ 2277029 h 6108771"/>
              <a:gd name="connsiteX1511" fmla="*/ 1798061 w 3211789"/>
              <a:gd name="connsiteY1511" fmla="*/ 2232608 h 6108771"/>
              <a:gd name="connsiteX1512" fmla="*/ 1840550 w 3211789"/>
              <a:gd name="connsiteY1512" fmla="*/ 2219089 h 6108771"/>
              <a:gd name="connsiteX1513" fmla="*/ 1888833 w 3211789"/>
              <a:gd name="connsiteY1513" fmla="*/ 2253853 h 6108771"/>
              <a:gd name="connsiteX1514" fmla="*/ 1989262 w 3211789"/>
              <a:gd name="connsiteY1514" fmla="*/ 2168875 h 6108771"/>
              <a:gd name="connsiteX1515" fmla="*/ 1989262 w 3211789"/>
              <a:gd name="connsiteY1515" fmla="*/ 2190119 h 6108771"/>
              <a:gd name="connsiteX1516" fmla="*/ 1898490 w 3211789"/>
              <a:gd name="connsiteY1516" fmla="*/ 2190119 h 6108771"/>
              <a:gd name="connsiteX1517" fmla="*/ 1898490 w 3211789"/>
              <a:gd name="connsiteY1517" fmla="*/ 2182394 h 6108771"/>
              <a:gd name="connsiteX1518" fmla="*/ 1913940 w 3211789"/>
              <a:gd name="connsiteY1518" fmla="*/ 2174669 h 6108771"/>
              <a:gd name="connsiteX1519" fmla="*/ 1939048 w 3211789"/>
              <a:gd name="connsiteY1519" fmla="*/ 2153424 h 6108771"/>
              <a:gd name="connsiteX1520" fmla="*/ 1960292 w 3211789"/>
              <a:gd name="connsiteY1520" fmla="*/ 2128317 h 6108771"/>
              <a:gd name="connsiteX1521" fmla="*/ 1989262 w 3211789"/>
              <a:gd name="connsiteY1521" fmla="*/ 2168875 h 6108771"/>
              <a:gd name="connsiteX1522" fmla="*/ 2193982 w 3211789"/>
              <a:gd name="connsiteY1522" fmla="*/ 2165012 h 6108771"/>
              <a:gd name="connsiteX1523" fmla="*/ 2192051 w 3211789"/>
              <a:gd name="connsiteY1523" fmla="*/ 2180462 h 6108771"/>
              <a:gd name="connsiteX1524" fmla="*/ 2151493 w 3211789"/>
              <a:gd name="connsiteY1524" fmla="*/ 2151493 h 6108771"/>
              <a:gd name="connsiteX1525" fmla="*/ 2168875 w 3211789"/>
              <a:gd name="connsiteY1525" fmla="*/ 2118660 h 6108771"/>
              <a:gd name="connsiteX1526" fmla="*/ 2193982 w 3211789"/>
              <a:gd name="connsiteY1526" fmla="*/ 2165012 h 6108771"/>
              <a:gd name="connsiteX1527" fmla="*/ 1850207 w 3211789"/>
              <a:gd name="connsiteY1527" fmla="*/ 2141836 h 6108771"/>
              <a:gd name="connsiteX1528" fmla="*/ 1840550 w 3211789"/>
              <a:gd name="connsiteY1528" fmla="*/ 2166943 h 6108771"/>
              <a:gd name="connsiteX1529" fmla="*/ 1799992 w 3211789"/>
              <a:gd name="connsiteY1529" fmla="*/ 2137973 h 6108771"/>
              <a:gd name="connsiteX1530" fmla="*/ 1792267 w 3211789"/>
              <a:gd name="connsiteY1530" fmla="*/ 2118660 h 6108771"/>
              <a:gd name="connsiteX1531" fmla="*/ 1803855 w 3211789"/>
              <a:gd name="connsiteY1531" fmla="*/ 2105141 h 6108771"/>
              <a:gd name="connsiteX1532" fmla="*/ 1821237 w 3211789"/>
              <a:gd name="connsiteY1532" fmla="*/ 2072308 h 6108771"/>
              <a:gd name="connsiteX1533" fmla="*/ 1850207 w 3211789"/>
              <a:gd name="connsiteY1533" fmla="*/ 2141836 h 6108771"/>
              <a:gd name="connsiteX1534" fmla="*/ 2078103 w 3211789"/>
              <a:gd name="connsiteY1534" fmla="*/ 2136042 h 6108771"/>
              <a:gd name="connsiteX1535" fmla="*/ 2074240 w 3211789"/>
              <a:gd name="connsiteY1535" fmla="*/ 2161149 h 6108771"/>
              <a:gd name="connsiteX1536" fmla="*/ 2022095 w 3211789"/>
              <a:gd name="connsiteY1536" fmla="*/ 2182394 h 6108771"/>
              <a:gd name="connsiteX1537" fmla="*/ 1993125 w 3211789"/>
              <a:gd name="connsiteY1537" fmla="*/ 2143767 h 6108771"/>
              <a:gd name="connsiteX1538" fmla="*/ 1977674 w 3211789"/>
              <a:gd name="connsiteY1538" fmla="*/ 2118660 h 6108771"/>
              <a:gd name="connsiteX1539" fmla="*/ 2045270 w 3211789"/>
              <a:gd name="connsiteY1539" fmla="*/ 2068446 h 6108771"/>
              <a:gd name="connsiteX1540" fmla="*/ 2078103 w 3211789"/>
              <a:gd name="connsiteY1540" fmla="*/ 2136042 h 6108771"/>
              <a:gd name="connsiteX1541" fmla="*/ 1394415 w 3211789"/>
              <a:gd name="connsiteY1541" fmla="*/ 2080034 h 6108771"/>
              <a:gd name="connsiteX1542" fmla="*/ 1411797 w 3211789"/>
              <a:gd name="connsiteY1542" fmla="*/ 2112866 h 6108771"/>
              <a:gd name="connsiteX1543" fmla="*/ 1516088 w 3211789"/>
              <a:gd name="connsiteY1543" fmla="*/ 2211364 h 6108771"/>
              <a:gd name="connsiteX1544" fmla="*/ 1518019 w 3211789"/>
              <a:gd name="connsiteY1544" fmla="*/ 2207501 h 6108771"/>
              <a:gd name="connsiteX1545" fmla="*/ 1504500 w 3211789"/>
              <a:gd name="connsiteY1545" fmla="*/ 2165012 h 6108771"/>
              <a:gd name="connsiteX1546" fmla="*/ 1546989 w 3211789"/>
              <a:gd name="connsiteY1546" fmla="*/ 2114798 h 6108771"/>
              <a:gd name="connsiteX1547" fmla="*/ 1519951 w 3211789"/>
              <a:gd name="connsiteY1547" fmla="*/ 2159218 h 6108771"/>
              <a:gd name="connsiteX1548" fmla="*/ 1560508 w 3211789"/>
              <a:gd name="connsiteY1548" fmla="*/ 2248059 h 6108771"/>
              <a:gd name="connsiteX1549" fmla="*/ 1560508 w 3211789"/>
              <a:gd name="connsiteY1549" fmla="*/ 2257715 h 6108771"/>
              <a:gd name="connsiteX1550" fmla="*/ 1552783 w 3211789"/>
              <a:gd name="connsiteY1550" fmla="*/ 2257715 h 6108771"/>
              <a:gd name="connsiteX1551" fmla="*/ 1523813 w 3211789"/>
              <a:gd name="connsiteY1551" fmla="*/ 2248059 h 6108771"/>
              <a:gd name="connsiteX1552" fmla="*/ 1373170 w 3211789"/>
              <a:gd name="connsiteY1552" fmla="*/ 2052995 h 6108771"/>
              <a:gd name="connsiteX1553" fmla="*/ 1394415 w 3211789"/>
              <a:gd name="connsiteY1553" fmla="*/ 2080034 h 6108771"/>
              <a:gd name="connsiteX1554" fmla="*/ 2155356 w 3211789"/>
              <a:gd name="connsiteY1554" fmla="*/ 2091622 h 6108771"/>
              <a:gd name="connsiteX1555" fmla="*/ 2099347 w 3211789"/>
              <a:gd name="connsiteY1555" fmla="*/ 2163081 h 6108771"/>
              <a:gd name="connsiteX1556" fmla="*/ 2093553 w 3211789"/>
              <a:gd name="connsiteY1556" fmla="*/ 2163081 h 6108771"/>
              <a:gd name="connsiteX1557" fmla="*/ 2093553 w 3211789"/>
              <a:gd name="connsiteY1557" fmla="*/ 2120592 h 6108771"/>
              <a:gd name="connsiteX1558" fmla="*/ 2076172 w 3211789"/>
              <a:gd name="connsiteY1558" fmla="*/ 2072308 h 6108771"/>
              <a:gd name="connsiteX1559" fmla="*/ 2080034 w 3211789"/>
              <a:gd name="connsiteY1559" fmla="*/ 2062652 h 6108771"/>
              <a:gd name="connsiteX1560" fmla="*/ 2095485 w 3211789"/>
              <a:gd name="connsiteY1560" fmla="*/ 2058789 h 6108771"/>
              <a:gd name="connsiteX1561" fmla="*/ 2124455 w 3211789"/>
              <a:gd name="connsiteY1561" fmla="*/ 2039476 h 6108771"/>
              <a:gd name="connsiteX1562" fmla="*/ 2155356 w 3211789"/>
              <a:gd name="connsiteY1562" fmla="*/ 2091622 h 6108771"/>
              <a:gd name="connsiteX1563" fmla="*/ 1929391 w 3211789"/>
              <a:gd name="connsiteY1563" fmla="*/ 2041407 h 6108771"/>
              <a:gd name="connsiteX1564" fmla="*/ 1930241 w 3211789"/>
              <a:gd name="connsiteY1564" fmla="*/ 2042489 h 6108771"/>
              <a:gd name="connsiteX1565" fmla="*/ 1929391 w 3211789"/>
              <a:gd name="connsiteY1565" fmla="*/ 2047201 h 6108771"/>
              <a:gd name="connsiteX1566" fmla="*/ 1944842 w 3211789"/>
              <a:gd name="connsiteY1566" fmla="*/ 2099347 h 6108771"/>
              <a:gd name="connsiteX1567" fmla="*/ 1884971 w 3211789"/>
              <a:gd name="connsiteY1567" fmla="*/ 2168875 h 6108771"/>
              <a:gd name="connsiteX1568" fmla="*/ 1863726 w 3211789"/>
              <a:gd name="connsiteY1568" fmla="*/ 2122523 h 6108771"/>
              <a:gd name="connsiteX1569" fmla="*/ 1846344 w 3211789"/>
              <a:gd name="connsiteY1569" fmla="*/ 2070377 h 6108771"/>
              <a:gd name="connsiteX1570" fmla="*/ 1881108 w 3211789"/>
              <a:gd name="connsiteY1570" fmla="*/ 2052995 h 6108771"/>
              <a:gd name="connsiteX1571" fmla="*/ 1910078 w 3211789"/>
              <a:gd name="connsiteY1571" fmla="*/ 2033682 h 6108771"/>
              <a:gd name="connsiteX1572" fmla="*/ 1929391 w 3211789"/>
              <a:gd name="connsiteY1572" fmla="*/ 2041407 h 6108771"/>
              <a:gd name="connsiteX1573" fmla="*/ 2217158 w 3211789"/>
              <a:gd name="connsiteY1573" fmla="*/ 2062652 h 6108771"/>
              <a:gd name="connsiteX1574" fmla="*/ 2222952 w 3211789"/>
              <a:gd name="connsiteY1574" fmla="*/ 2074240 h 6108771"/>
              <a:gd name="connsiteX1575" fmla="*/ 2186257 w 3211789"/>
              <a:gd name="connsiteY1575" fmla="*/ 2097416 h 6108771"/>
              <a:gd name="connsiteX1576" fmla="*/ 2172738 w 3211789"/>
              <a:gd name="connsiteY1576" fmla="*/ 2093553 h 6108771"/>
              <a:gd name="connsiteX1577" fmla="*/ 2163081 w 3211789"/>
              <a:gd name="connsiteY1577" fmla="*/ 2062652 h 6108771"/>
              <a:gd name="connsiteX1578" fmla="*/ 2153424 w 3211789"/>
              <a:gd name="connsiteY1578" fmla="*/ 2041407 h 6108771"/>
              <a:gd name="connsiteX1579" fmla="*/ 2178532 w 3211789"/>
              <a:gd name="connsiteY1579" fmla="*/ 2025957 h 6108771"/>
              <a:gd name="connsiteX1580" fmla="*/ 2217158 w 3211789"/>
              <a:gd name="connsiteY1580" fmla="*/ 2062652 h 6108771"/>
              <a:gd name="connsiteX1581" fmla="*/ 1678319 w 3211789"/>
              <a:gd name="connsiteY1581" fmla="*/ 2045270 h 6108771"/>
              <a:gd name="connsiteX1582" fmla="*/ 1674457 w 3211789"/>
              <a:gd name="connsiteY1582" fmla="*/ 2062652 h 6108771"/>
              <a:gd name="connsiteX1583" fmla="*/ 1678319 w 3211789"/>
              <a:gd name="connsiteY1583" fmla="*/ 2072308 h 6108771"/>
              <a:gd name="connsiteX1584" fmla="*/ 1653212 w 3211789"/>
              <a:gd name="connsiteY1584" fmla="*/ 2072308 h 6108771"/>
              <a:gd name="connsiteX1585" fmla="*/ 1653212 w 3211789"/>
              <a:gd name="connsiteY1585" fmla="*/ 2060720 h 6108771"/>
              <a:gd name="connsiteX1586" fmla="*/ 1672525 w 3211789"/>
              <a:gd name="connsiteY1586" fmla="*/ 2025957 h 6108771"/>
              <a:gd name="connsiteX1587" fmla="*/ 1678319 w 3211789"/>
              <a:gd name="connsiteY1587" fmla="*/ 2045270 h 6108771"/>
              <a:gd name="connsiteX1588" fmla="*/ 1691838 w 3211789"/>
              <a:gd name="connsiteY1588" fmla="*/ 2043339 h 6108771"/>
              <a:gd name="connsiteX1589" fmla="*/ 1689907 w 3211789"/>
              <a:gd name="connsiteY1589" fmla="*/ 2000849 h 6108771"/>
              <a:gd name="connsiteX1590" fmla="*/ 1711152 w 3211789"/>
              <a:gd name="connsiteY1590" fmla="*/ 1995056 h 6108771"/>
              <a:gd name="connsiteX1591" fmla="*/ 1691838 w 3211789"/>
              <a:gd name="connsiteY1591" fmla="*/ 2043339 h 6108771"/>
              <a:gd name="connsiteX1592" fmla="*/ 1606860 w 3211789"/>
              <a:gd name="connsiteY1592" fmla="*/ 2024025 h 6108771"/>
              <a:gd name="connsiteX1593" fmla="*/ 1595272 w 3211789"/>
              <a:gd name="connsiteY1593" fmla="*/ 2043339 h 6108771"/>
              <a:gd name="connsiteX1594" fmla="*/ 1570165 w 3211789"/>
              <a:gd name="connsiteY1594" fmla="*/ 2022094 h 6108771"/>
              <a:gd name="connsiteX1595" fmla="*/ 1583684 w 3211789"/>
              <a:gd name="connsiteY1595" fmla="*/ 1995056 h 6108771"/>
              <a:gd name="connsiteX1596" fmla="*/ 1606860 w 3211789"/>
              <a:gd name="connsiteY1596" fmla="*/ 2024025 h 6108771"/>
              <a:gd name="connsiteX1597" fmla="*/ 1805786 w 3211789"/>
              <a:gd name="connsiteY1597" fmla="*/ 2056858 h 6108771"/>
              <a:gd name="connsiteX1598" fmla="*/ 1774885 w 3211789"/>
              <a:gd name="connsiteY1598" fmla="*/ 2107072 h 6108771"/>
              <a:gd name="connsiteX1599" fmla="*/ 1757503 w 3211789"/>
              <a:gd name="connsiteY1599" fmla="*/ 2043339 h 6108771"/>
              <a:gd name="connsiteX1600" fmla="*/ 1759435 w 3211789"/>
              <a:gd name="connsiteY1600" fmla="*/ 1985399 h 6108771"/>
              <a:gd name="connsiteX1601" fmla="*/ 1805786 w 3211789"/>
              <a:gd name="connsiteY1601" fmla="*/ 2056858 h 6108771"/>
              <a:gd name="connsiteX1602" fmla="*/ 2172738 w 3211789"/>
              <a:gd name="connsiteY1602" fmla="*/ 2010506 h 6108771"/>
              <a:gd name="connsiteX1603" fmla="*/ 2151493 w 3211789"/>
              <a:gd name="connsiteY1603" fmla="*/ 2020163 h 6108771"/>
              <a:gd name="connsiteX1604" fmla="*/ 2137974 w 3211789"/>
              <a:gd name="connsiteY1604" fmla="*/ 2010506 h 6108771"/>
              <a:gd name="connsiteX1605" fmla="*/ 2143768 w 3211789"/>
              <a:gd name="connsiteY1605" fmla="*/ 1993124 h 6108771"/>
              <a:gd name="connsiteX1606" fmla="*/ 2145699 w 3211789"/>
              <a:gd name="connsiteY1606" fmla="*/ 1979605 h 6108771"/>
              <a:gd name="connsiteX1607" fmla="*/ 2172738 w 3211789"/>
              <a:gd name="connsiteY1607" fmla="*/ 2010506 h 6108771"/>
              <a:gd name="connsiteX1608" fmla="*/ 1906215 w 3211789"/>
              <a:gd name="connsiteY1608" fmla="*/ 1983468 h 6108771"/>
              <a:gd name="connsiteX1609" fmla="*/ 1838619 w 3211789"/>
              <a:gd name="connsiteY1609" fmla="*/ 2054927 h 6108771"/>
              <a:gd name="connsiteX1610" fmla="*/ 1821237 w 3211789"/>
              <a:gd name="connsiteY1610" fmla="*/ 2045270 h 6108771"/>
              <a:gd name="connsiteX1611" fmla="*/ 1811580 w 3211789"/>
              <a:gd name="connsiteY1611" fmla="*/ 2018231 h 6108771"/>
              <a:gd name="connsiteX1612" fmla="*/ 1794198 w 3211789"/>
              <a:gd name="connsiteY1612" fmla="*/ 1985399 h 6108771"/>
              <a:gd name="connsiteX1613" fmla="*/ 1894627 w 3211789"/>
              <a:gd name="connsiteY1613" fmla="*/ 1937116 h 6108771"/>
              <a:gd name="connsiteX1614" fmla="*/ 1906215 w 3211789"/>
              <a:gd name="connsiteY1614" fmla="*/ 1983468 h 6108771"/>
              <a:gd name="connsiteX1615" fmla="*/ 2132180 w 3211789"/>
              <a:gd name="connsiteY1615" fmla="*/ 1993124 h 6108771"/>
              <a:gd name="connsiteX1616" fmla="*/ 2072309 w 3211789"/>
              <a:gd name="connsiteY1616" fmla="*/ 2051064 h 6108771"/>
              <a:gd name="connsiteX1617" fmla="*/ 2054927 w 3211789"/>
              <a:gd name="connsiteY1617" fmla="*/ 2041407 h 6108771"/>
              <a:gd name="connsiteX1618" fmla="*/ 2062652 w 3211789"/>
              <a:gd name="connsiteY1618" fmla="*/ 2016300 h 6108771"/>
              <a:gd name="connsiteX1619" fmla="*/ 2047202 w 3211789"/>
              <a:gd name="connsiteY1619" fmla="*/ 1971880 h 6108771"/>
              <a:gd name="connsiteX1620" fmla="*/ 2093553 w 3211789"/>
              <a:gd name="connsiteY1620" fmla="*/ 1933253 h 6108771"/>
              <a:gd name="connsiteX1621" fmla="*/ 2132180 w 3211789"/>
              <a:gd name="connsiteY1621" fmla="*/ 1993124 h 6108771"/>
              <a:gd name="connsiteX1622" fmla="*/ 1048708 w 3211789"/>
              <a:gd name="connsiteY1622" fmla="*/ 2081965 h 6108771"/>
              <a:gd name="connsiteX1623" fmla="*/ 1050639 w 3211789"/>
              <a:gd name="connsiteY1623" fmla="*/ 2076171 h 6108771"/>
              <a:gd name="connsiteX1624" fmla="*/ 1039051 w 3211789"/>
              <a:gd name="connsiteY1624" fmla="*/ 2035613 h 6108771"/>
              <a:gd name="connsiteX1625" fmla="*/ 1048708 w 3211789"/>
              <a:gd name="connsiteY1625" fmla="*/ 2010506 h 6108771"/>
              <a:gd name="connsiteX1626" fmla="*/ 1110510 w 3211789"/>
              <a:gd name="connsiteY1626" fmla="*/ 2099347 h 6108771"/>
              <a:gd name="connsiteX1627" fmla="*/ 1110510 w 3211789"/>
              <a:gd name="connsiteY1627" fmla="*/ 2109004 h 6108771"/>
              <a:gd name="connsiteX1628" fmla="*/ 1069953 w 3211789"/>
              <a:gd name="connsiteY1628" fmla="*/ 2109004 h 6108771"/>
              <a:gd name="connsiteX1629" fmla="*/ 1035189 w 3211789"/>
              <a:gd name="connsiteY1629" fmla="*/ 2105141 h 6108771"/>
              <a:gd name="connsiteX1630" fmla="*/ 998494 w 3211789"/>
              <a:gd name="connsiteY1630" fmla="*/ 2091622 h 6108771"/>
              <a:gd name="connsiteX1631" fmla="*/ 915447 w 3211789"/>
              <a:gd name="connsiteY1631" fmla="*/ 1929391 h 6108771"/>
              <a:gd name="connsiteX1632" fmla="*/ 1048708 w 3211789"/>
              <a:gd name="connsiteY1632" fmla="*/ 2081965 h 6108771"/>
              <a:gd name="connsiteX1633" fmla="*/ 1572096 w 3211789"/>
              <a:gd name="connsiteY1633" fmla="*/ 1966086 h 6108771"/>
              <a:gd name="connsiteX1634" fmla="*/ 1541195 w 3211789"/>
              <a:gd name="connsiteY1634" fmla="*/ 2022094 h 6108771"/>
              <a:gd name="connsiteX1635" fmla="*/ 1531539 w 3211789"/>
              <a:gd name="connsiteY1635" fmla="*/ 2018231 h 6108771"/>
              <a:gd name="connsiteX1636" fmla="*/ 1510294 w 3211789"/>
              <a:gd name="connsiteY1636" fmla="*/ 1971880 h 6108771"/>
              <a:gd name="connsiteX1637" fmla="*/ 1502569 w 3211789"/>
              <a:gd name="connsiteY1637" fmla="*/ 1981536 h 6108771"/>
              <a:gd name="connsiteX1638" fmla="*/ 1508363 w 3211789"/>
              <a:gd name="connsiteY1638" fmla="*/ 1995056 h 6108771"/>
              <a:gd name="connsiteX1639" fmla="*/ 1508363 w 3211789"/>
              <a:gd name="connsiteY1639" fmla="*/ 2006643 h 6108771"/>
              <a:gd name="connsiteX1640" fmla="*/ 1502569 w 3211789"/>
              <a:gd name="connsiteY1640" fmla="*/ 2008575 h 6108771"/>
              <a:gd name="connsiteX1641" fmla="*/ 1465874 w 3211789"/>
              <a:gd name="connsiteY1641" fmla="*/ 1987330 h 6108771"/>
              <a:gd name="connsiteX1642" fmla="*/ 1473599 w 3211789"/>
              <a:gd name="connsiteY1642" fmla="*/ 1966086 h 6108771"/>
              <a:gd name="connsiteX1643" fmla="*/ 1504500 w 3211789"/>
              <a:gd name="connsiteY1643" fmla="*/ 1954498 h 6108771"/>
              <a:gd name="connsiteX1644" fmla="*/ 1546989 w 3211789"/>
              <a:gd name="connsiteY1644" fmla="*/ 1912009 h 6108771"/>
              <a:gd name="connsiteX1645" fmla="*/ 1572096 w 3211789"/>
              <a:gd name="connsiteY1645" fmla="*/ 1966086 h 6108771"/>
              <a:gd name="connsiteX1646" fmla="*/ 1243772 w 3211789"/>
              <a:gd name="connsiteY1646" fmla="*/ 1948704 h 6108771"/>
              <a:gd name="connsiteX1647" fmla="*/ 1220596 w 3211789"/>
              <a:gd name="connsiteY1647" fmla="*/ 1948704 h 6108771"/>
              <a:gd name="connsiteX1648" fmla="*/ 1193557 w 3211789"/>
              <a:gd name="connsiteY1648" fmla="*/ 1931322 h 6108771"/>
              <a:gd name="connsiteX1649" fmla="*/ 1205145 w 3211789"/>
              <a:gd name="connsiteY1649" fmla="*/ 1912009 h 6108771"/>
              <a:gd name="connsiteX1650" fmla="*/ 1243772 w 3211789"/>
              <a:gd name="connsiteY1650" fmla="*/ 1948704 h 6108771"/>
              <a:gd name="connsiteX1651" fmla="*/ 2222952 w 3211789"/>
              <a:gd name="connsiteY1651" fmla="*/ 1950635 h 6108771"/>
              <a:gd name="connsiteX1652" fmla="*/ 2277029 w 3211789"/>
              <a:gd name="connsiteY1652" fmla="*/ 2081965 h 6108771"/>
              <a:gd name="connsiteX1653" fmla="*/ 2236471 w 3211789"/>
              <a:gd name="connsiteY1653" fmla="*/ 2060720 h 6108771"/>
              <a:gd name="connsiteX1654" fmla="*/ 2151493 w 3211789"/>
              <a:gd name="connsiteY1654" fmla="*/ 1956429 h 6108771"/>
              <a:gd name="connsiteX1655" fmla="*/ 2136043 w 3211789"/>
              <a:gd name="connsiteY1655" fmla="*/ 1933253 h 6108771"/>
              <a:gd name="connsiteX1656" fmla="*/ 2180463 w 3211789"/>
              <a:gd name="connsiteY1656" fmla="*/ 1902352 h 6108771"/>
              <a:gd name="connsiteX1657" fmla="*/ 2222952 w 3211789"/>
              <a:gd name="connsiteY1657" fmla="*/ 1950635 h 6108771"/>
              <a:gd name="connsiteX1658" fmla="*/ 1734327 w 3211789"/>
              <a:gd name="connsiteY1658" fmla="*/ 1925528 h 6108771"/>
              <a:gd name="connsiteX1659" fmla="*/ 1689907 w 3211789"/>
              <a:gd name="connsiteY1659" fmla="*/ 1996987 h 6108771"/>
              <a:gd name="connsiteX1660" fmla="*/ 1668663 w 3211789"/>
              <a:gd name="connsiteY1660" fmla="*/ 1956429 h 6108771"/>
              <a:gd name="connsiteX1661" fmla="*/ 1726602 w 3211789"/>
              <a:gd name="connsiteY1661" fmla="*/ 1902352 h 6108771"/>
              <a:gd name="connsiteX1662" fmla="*/ 1734327 w 3211789"/>
              <a:gd name="connsiteY1662" fmla="*/ 1925528 h 6108771"/>
              <a:gd name="connsiteX1663" fmla="*/ 1342269 w 3211789"/>
              <a:gd name="connsiteY1663" fmla="*/ 1956429 h 6108771"/>
              <a:gd name="connsiteX1664" fmla="*/ 1330681 w 3211789"/>
              <a:gd name="connsiteY1664" fmla="*/ 1968017 h 6108771"/>
              <a:gd name="connsiteX1665" fmla="*/ 1263085 w 3211789"/>
              <a:gd name="connsiteY1665" fmla="*/ 1948704 h 6108771"/>
              <a:gd name="connsiteX1666" fmla="*/ 1228321 w 3211789"/>
              <a:gd name="connsiteY1666" fmla="*/ 1913940 h 6108771"/>
              <a:gd name="connsiteX1667" fmla="*/ 1290123 w 3211789"/>
              <a:gd name="connsiteY1667" fmla="*/ 1873382 h 6108771"/>
              <a:gd name="connsiteX1668" fmla="*/ 1342269 w 3211789"/>
              <a:gd name="connsiteY1668" fmla="*/ 1956429 h 6108771"/>
              <a:gd name="connsiteX1669" fmla="*/ 2174669 w 3211789"/>
              <a:gd name="connsiteY1669" fmla="*/ 1879176 h 6108771"/>
              <a:gd name="connsiteX1670" fmla="*/ 2120592 w 3211789"/>
              <a:gd name="connsiteY1670" fmla="*/ 1912009 h 6108771"/>
              <a:gd name="connsiteX1671" fmla="*/ 2110935 w 3211789"/>
              <a:gd name="connsiteY1671" fmla="*/ 1904283 h 6108771"/>
              <a:gd name="connsiteX1672" fmla="*/ 2159218 w 3211789"/>
              <a:gd name="connsiteY1672" fmla="*/ 1869520 h 6108771"/>
              <a:gd name="connsiteX1673" fmla="*/ 2174669 w 3211789"/>
              <a:gd name="connsiteY1673" fmla="*/ 1879176 h 6108771"/>
              <a:gd name="connsiteX1674" fmla="*/ 1637761 w 3211789"/>
              <a:gd name="connsiteY1674" fmla="*/ 1879176 h 6108771"/>
              <a:gd name="connsiteX1675" fmla="*/ 1639693 w 3211789"/>
              <a:gd name="connsiteY1675" fmla="*/ 1915871 h 6108771"/>
              <a:gd name="connsiteX1676" fmla="*/ 1630036 w 3211789"/>
              <a:gd name="connsiteY1676" fmla="*/ 1964154 h 6108771"/>
              <a:gd name="connsiteX1677" fmla="*/ 1647418 w 3211789"/>
              <a:gd name="connsiteY1677" fmla="*/ 1952566 h 6108771"/>
              <a:gd name="connsiteX1678" fmla="*/ 1662869 w 3211789"/>
              <a:gd name="connsiteY1678" fmla="*/ 1995056 h 6108771"/>
              <a:gd name="connsiteX1679" fmla="*/ 1626173 w 3211789"/>
              <a:gd name="connsiteY1679" fmla="*/ 2056858 h 6108771"/>
              <a:gd name="connsiteX1680" fmla="*/ 1622311 w 3211789"/>
              <a:gd name="connsiteY1680" fmla="*/ 2054927 h 6108771"/>
              <a:gd name="connsiteX1681" fmla="*/ 1610723 w 3211789"/>
              <a:gd name="connsiteY1681" fmla="*/ 1993124 h 6108771"/>
              <a:gd name="connsiteX1682" fmla="*/ 1628105 w 3211789"/>
              <a:gd name="connsiteY1682" fmla="*/ 1964154 h 6108771"/>
              <a:gd name="connsiteX1683" fmla="*/ 1622311 w 3211789"/>
              <a:gd name="connsiteY1683" fmla="*/ 1962223 h 6108771"/>
              <a:gd name="connsiteX1684" fmla="*/ 1597204 w 3211789"/>
              <a:gd name="connsiteY1684" fmla="*/ 1971880 h 6108771"/>
              <a:gd name="connsiteX1685" fmla="*/ 1574028 w 3211789"/>
              <a:gd name="connsiteY1685" fmla="*/ 1927459 h 6108771"/>
              <a:gd name="connsiteX1686" fmla="*/ 1566302 w 3211789"/>
              <a:gd name="connsiteY1686" fmla="*/ 1908146 h 6108771"/>
              <a:gd name="connsiteX1687" fmla="*/ 1630036 w 3211789"/>
              <a:gd name="connsiteY1687" fmla="*/ 1869520 h 6108771"/>
              <a:gd name="connsiteX1688" fmla="*/ 1637761 w 3211789"/>
              <a:gd name="connsiteY1688" fmla="*/ 1879176 h 6108771"/>
              <a:gd name="connsiteX1689" fmla="*/ 2016301 w 3211789"/>
              <a:gd name="connsiteY1689" fmla="*/ 1929391 h 6108771"/>
              <a:gd name="connsiteX1690" fmla="*/ 1996987 w 3211789"/>
              <a:gd name="connsiteY1690" fmla="*/ 1987330 h 6108771"/>
              <a:gd name="connsiteX1691" fmla="*/ 2000850 w 3211789"/>
              <a:gd name="connsiteY1691" fmla="*/ 1993124 h 6108771"/>
              <a:gd name="connsiteX1692" fmla="*/ 2006644 w 3211789"/>
              <a:gd name="connsiteY1692" fmla="*/ 1993124 h 6108771"/>
              <a:gd name="connsiteX1693" fmla="*/ 2025957 w 3211789"/>
              <a:gd name="connsiteY1693" fmla="*/ 1969948 h 6108771"/>
              <a:gd name="connsiteX1694" fmla="*/ 2043339 w 3211789"/>
              <a:gd name="connsiteY1694" fmla="*/ 2012437 h 6108771"/>
              <a:gd name="connsiteX1695" fmla="*/ 1966086 w 3211789"/>
              <a:gd name="connsiteY1695" fmla="*/ 2105141 h 6108771"/>
              <a:gd name="connsiteX1696" fmla="*/ 1935185 w 3211789"/>
              <a:gd name="connsiteY1696" fmla="*/ 2041407 h 6108771"/>
              <a:gd name="connsiteX1697" fmla="*/ 1993125 w 3211789"/>
              <a:gd name="connsiteY1697" fmla="*/ 2006643 h 6108771"/>
              <a:gd name="connsiteX1698" fmla="*/ 1993125 w 3211789"/>
              <a:gd name="connsiteY1698" fmla="*/ 1996987 h 6108771"/>
              <a:gd name="connsiteX1699" fmla="*/ 1939048 w 3211789"/>
              <a:gd name="connsiteY1699" fmla="*/ 2008575 h 6108771"/>
              <a:gd name="connsiteX1700" fmla="*/ 1912009 w 3211789"/>
              <a:gd name="connsiteY1700" fmla="*/ 1964154 h 6108771"/>
              <a:gd name="connsiteX1701" fmla="*/ 1912009 w 3211789"/>
              <a:gd name="connsiteY1701" fmla="*/ 1927459 h 6108771"/>
              <a:gd name="connsiteX1702" fmla="*/ 1946773 w 3211789"/>
              <a:gd name="connsiteY1702" fmla="*/ 1906215 h 6108771"/>
              <a:gd name="connsiteX1703" fmla="*/ 1983468 w 3211789"/>
              <a:gd name="connsiteY1703" fmla="*/ 1867588 h 6108771"/>
              <a:gd name="connsiteX1704" fmla="*/ 2016301 w 3211789"/>
              <a:gd name="connsiteY1704" fmla="*/ 1929391 h 6108771"/>
              <a:gd name="connsiteX1705" fmla="*/ 2008575 w 3211789"/>
              <a:gd name="connsiteY1705" fmla="*/ 1859863 h 6108771"/>
              <a:gd name="connsiteX1706" fmla="*/ 2093553 w 3211789"/>
              <a:gd name="connsiteY1706" fmla="*/ 1917803 h 6108771"/>
              <a:gd name="connsiteX1707" fmla="*/ 2091622 w 3211789"/>
              <a:gd name="connsiteY1707" fmla="*/ 1931322 h 6108771"/>
              <a:gd name="connsiteX1708" fmla="*/ 2043339 w 3211789"/>
              <a:gd name="connsiteY1708" fmla="*/ 1946772 h 6108771"/>
              <a:gd name="connsiteX1709" fmla="*/ 2033682 w 3211789"/>
              <a:gd name="connsiteY1709" fmla="*/ 1940979 h 6108771"/>
              <a:gd name="connsiteX1710" fmla="*/ 2024026 w 3211789"/>
              <a:gd name="connsiteY1710" fmla="*/ 1898489 h 6108771"/>
              <a:gd name="connsiteX1711" fmla="*/ 2004713 w 3211789"/>
              <a:gd name="connsiteY1711" fmla="*/ 1859863 h 6108771"/>
              <a:gd name="connsiteX1712" fmla="*/ 2008575 w 3211789"/>
              <a:gd name="connsiteY1712" fmla="*/ 1859863 h 6108771"/>
              <a:gd name="connsiteX1713" fmla="*/ 1964155 w 3211789"/>
              <a:gd name="connsiteY1713" fmla="*/ 1859863 h 6108771"/>
              <a:gd name="connsiteX1714" fmla="*/ 1912009 w 3211789"/>
              <a:gd name="connsiteY1714" fmla="*/ 1906215 h 6108771"/>
              <a:gd name="connsiteX1715" fmla="*/ 1900421 w 3211789"/>
              <a:gd name="connsiteY1715" fmla="*/ 1881108 h 6108771"/>
              <a:gd name="connsiteX1716" fmla="*/ 1900421 w 3211789"/>
              <a:gd name="connsiteY1716" fmla="*/ 1867588 h 6108771"/>
              <a:gd name="connsiteX1717" fmla="*/ 1910078 w 3211789"/>
              <a:gd name="connsiteY1717" fmla="*/ 1856000 h 6108771"/>
              <a:gd name="connsiteX1718" fmla="*/ 1929391 w 3211789"/>
              <a:gd name="connsiteY1718" fmla="*/ 1856000 h 6108771"/>
              <a:gd name="connsiteX1719" fmla="*/ 1950636 w 3211789"/>
              <a:gd name="connsiteY1719" fmla="*/ 1852138 h 6108771"/>
              <a:gd name="connsiteX1720" fmla="*/ 1964155 w 3211789"/>
              <a:gd name="connsiteY1720" fmla="*/ 1859863 h 6108771"/>
              <a:gd name="connsiteX1721" fmla="*/ 2383252 w 3211789"/>
              <a:gd name="connsiteY1721" fmla="*/ 1856000 h 6108771"/>
              <a:gd name="connsiteX1722" fmla="*/ 2387114 w 3211789"/>
              <a:gd name="connsiteY1722" fmla="*/ 1859863 h 6108771"/>
              <a:gd name="connsiteX1723" fmla="*/ 2392908 w 3211789"/>
              <a:gd name="connsiteY1723" fmla="*/ 1873382 h 6108771"/>
              <a:gd name="connsiteX1724" fmla="*/ 2387114 w 3211789"/>
              <a:gd name="connsiteY1724" fmla="*/ 1888833 h 6108771"/>
              <a:gd name="connsiteX1725" fmla="*/ 2373595 w 3211789"/>
              <a:gd name="connsiteY1725" fmla="*/ 1861794 h 6108771"/>
              <a:gd name="connsiteX1726" fmla="*/ 2373595 w 3211789"/>
              <a:gd name="connsiteY1726" fmla="*/ 1846344 h 6108771"/>
              <a:gd name="connsiteX1727" fmla="*/ 2383252 w 3211789"/>
              <a:gd name="connsiteY1727" fmla="*/ 1856000 h 6108771"/>
              <a:gd name="connsiteX1728" fmla="*/ 853644 w 3211789"/>
              <a:gd name="connsiteY1728" fmla="*/ 1890764 h 6108771"/>
              <a:gd name="connsiteX1729" fmla="*/ 880683 w 3211789"/>
              <a:gd name="connsiteY1729" fmla="*/ 1948704 h 6108771"/>
              <a:gd name="connsiteX1730" fmla="*/ 938623 w 3211789"/>
              <a:gd name="connsiteY1730" fmla="*/ 2081965 h 6108771"/>
              <a:gd name="connsiteX1731" fmla="*/ 1027463 w 3211789"/>
              <a:gd name="connsiteY1731" fmla="*/ 2126385 h 6108771"/>
              <a:gd name="connsiteX1732" fmla="*/ 1125961 w 3211789"/>
              <a:gd name="connsiteY1732" fmla="*/ 2134111 h 6108771"/>
              <a:gd name="connsiteX1733" fmla="*/ 1129824 w 3211789"/>
              <a:gd name="connsiteY1733" fmla="*/ 2155355 h 6108771"/>
              <a:gd name="connsiteX1734" fmla="*/ 988837 w 3211789"/>
              <a:gd name="connsiteY1734" fmla="*/ 2309861 h 6108771"/>
              <a:gd name="connsiteX1735" fmla="*/ 944417 w 3211789"/>
              <a:gd name="connsiteY1735" fmla="*/ 2319518 h 6108771"/>
              <a:gd name="connsiteX1736" fmla="*/ 855576 w 3211789"/>
              <a:gd name="connsiteY1736" fmla="*/ 2296342 h 6108771"/>
              <a:gd name="connsiteX1737" fmla="*/ 842057 w 3211789"/>
              <a:gd name="connsiteY1737" fmla="*/ 2302136 h 6108771"/>
              <a:gd name="connsiteX1738" fmla="*/ 849782 w 3211789"/>
              <a:gd name="connsiteY1738" fmla="*/ 2342694 h 6108771"/>
              <a:gd name="connsiteX1739" fmla="*/ 840125 w 3211789"/>
              <a:gd name="connsiteY1739" fmla="*/ 2383251 h 6108771"/>
              <a:gd name="connsiteX1740" fmla="*/ 631542 w 3211789"/>
              <a:gd name="connsiteY1740" fmla="*/ 2537757 h 6108771"/>
              <a:gd name="connsiteX1741" fmla="*/ 583259 w 3211789"/>
              <a:gd name="connsiteY1741" fmla="*/ 2531963 h 6108771"/>
              <a:gd name="connsiteX1742" fmla="*/ 538839 w 3211789"/>
              <a:gd name="connsiteY1742" fmla="*/ 2518444 h 6108771"/>
              <a:gd name="connsiteX1743" fmla="*/ 426822 w 3211789"/>
              <a:gd name="connsiteY1743" fmla="*/ 2412221 h 6108771"/>
              <a:gd name="connsiteX1744" fmla="*/ 407509 w 3211789"/>
              <a:gd name="connsiteY1744" fmla="*/ 2379389 h 6108771"/>
              <a:gd name="connsiteX1745" fmla="*/ 235621 w 3211789"/>
              <a:gd name="connsiteY1745" fmla="*/ 2437328 h 6108771"/>
              <a:gd name="connsiteX1746" fmla="*/ 25107 w 3211789"/>
              <a:gd name="connsiteY1746" fmla="*/ 2286685 h 6108771"/>
              <a:gd name="connsiteX1747" fmla="*/ 17382 w 3211789"/>
              <a:gd name="connsiteY1747" fmla="*/ 2238402 h 6108771"/>
              <a:gd name="connsiteX1748" fmla="*/ 88841 w 3211789"/>
              <a:gd name="connsiteY1748" fmla="*/ 2105141 h 6108771"/>
              <a:gd name="connsiteX1749" fmla="*/ 106223 w 3211789"/>
              <a:gd name="connsiteY1749" fmla="*/ 2095484 h 6108771"/>
              <a:gd name="connsiteX1750" fmla="*/ 179613 w 3211789"/>
              <a:gd name="connsiteY1750" fmla="*/ 2051064 h 6108771"/>
              <a:gd name="connsiteX1751" fmla="*/ 187338 w 3211789"/>
              <a:gd name="connsiteY1751" fmla="*/ 2004712 h 6108771"/>
              <a:gd name="connsiteX1752" fmla="*/ 196995 w 3211789"/>
              <a:gd name="connsiteY1752" fmla="*/ 1977674 h 6108771"/>
              <a:gd name="connsiteX1753" fmla="*/ 256866 w 3211789"/>
              <a:gd name="connsiteY1753" fmla="*/ 1910077 h 6108771"/>
              <a:gd name="connsiteX1754" fmla="*/ 390127 w 3211789"/>
              <a:gd name="connsiteY1754" fmla="*/ 1873382 h 6108771"/>
              <a:gd name="connsiteX1755" fmla="*/ 562015 w 3211789"/>
              <a:gd name="connsiteY1755" fmla="*/ 1985399 h 6108771"/>
              <a:gd name="connsiteX1756" fmla="*/ 571671 w 3211789"/>
              <a:gd name="connsiteY1756" fmla="*/ 2008575 h 6108771"/>
              <a:gd name="connsiteX1757" fmla="*/ 675963 w 3211789"/>
              <a:gd name="connsiteY1757" fmla="*/ 1983468 h 6108771"/>
              <a:gd name="connsiteX1758" fmla="*/ 726177 w 3211789"/>
              <a:gd name="connsiteY1758" fmla="*/ 1985399 h 6108771"/>
              <a:gd name="connsiteX1759" fmla="*/ 832400 w 3211789"/>
              <a:gd name="connsiteY1759" fmla="*/ 2124454 h 6108771"/>
              <a:gd name="connsiteX1760" fmla="*/ 768666 w 3211789"/>
              <a:gd name="connsiteY1760" fmla="*/ 2267372 h 6108771"/>
              <a:gd name="connsiteX1761" fmla="*/ 683688 w 3211789"/>
              <a:gd name="connsiteY1761" fmla="*/ 2292479 h 6108771"/>
              <a:gd name="connsiteX1762" fmla="*/ 585191 w 3211789"/>
              <a:gd name="connsiteY1762" fmla="*/ 2246127 h 6108771"/>
              <a:gd name="connsiteX1763" fmla="*/ 538839 w 3211789"/>
              <a:gd name="connsiteY1763" fmla="*/ 2290548 h 6108771"/>
              <a:gd name="connsiteX1764" fmla="*/ 428754 w 3211789"/>
              <a:gd name="connsiteY1764" fmla="*/ 2327243 h 6108771"/>
              <a:gd name="connsiteX1765" fmla="*/ 285836 w 3211789"/>
              <a:gd name="connsiteY1765" fmla="*/ 2180462 h 6108771"/>
              <a:gd name="connsiteX1766" fmla="*/ 426822 w 3211789"/>
              <a:gd name="connsiteY1766" fmla="*/ 2041407 h 6108771"/>
              <a:gd name="connsiteX1767" fmla="*/ 538839 w 3211789"/>
              <a:gd name="connsiteY1767" fmla="*/ 2145699 h 6108771"/>
              <a:gd name="connsiteX1768" fmla="*/ 451929 w 3211789"/>
              <a:gd name="connsiteY1768" fmla="*/ 2234540 h 6108771"/>
              <a:gd name="connsiteX1769" fmla="*/ 384333 w 3211789"/>
              <a:gd name="connsiteY1769" fmla="*/ 2170806 h 6108771"/>
              <a:gd name="connsiteX1770" fmla="*/ 434548 w 3211789"/>
              <a:gd name="connsiteY1770" fmla="*/ 2122523 h 6108771"/>
              <a:gd name="connsiteX1771" fmla="*/ 411372 w 3211789"/>
              <a:gd name="connsiteY1771" fmla="*/ 2114798 h 6108771"/>
              <a:gd name="connsiteX1772" fmla="*/ 359226 w 3211789"/>
              <a:gd name="connsiteY1772" fmla="*/ 2170806 h 6108771"/>
              <a:gd name="connsiteX1773" fmla="*/ 446135 w 3211789"/>
              <a:gd name="connsiteY1773" fmla="*/ 2251921 h 6108771"/>
              <a:gd name="connsiteX1774" fmla="*/ 560084 w 3211789"/>
              <a:gd name="connsiteY1774" fmla="*/ 2145699 h 6108771"/>
              <a:gd name="connsiteX1775" fmla="*/ 426822 w 3211789"/>
              <a:gd name="connsiteY1775" fmla="*/ 2022094 h 6108771"/>
              <a:gd name="connsiteX1776" fmla="*/ 268454 w 3211789"/>
              <a:gd name="connsiteY1776" fmla="*/ 2174669 h 6108771"/>
              <a:gd name="connsiteX1777" fmla="*/ 436479 w 3211789"/>
              <a:gd name="connsiteY1777" fmla="*/ 2344625 h 6108771"/>
              <a:gd name="connsiteX1778" fmla="*/ 594847 w 3211789"/>
              <a:gd name="connsiteY1778" fmla="*/ 2282823 h 6108771"/>
              <a:gd name="connsiteX1779" fmla="*/ 625748 w 3211789"/>
              <a:gd name="connsiteY1779" fmla="*/ 2294410 h 6108771"/>
              <a:gd name="connsiteX1780" fmla="*/ 691413 w 3211789"/>
              <a:gd name="connsiteY1780" fmla="*/ 2311792 h 6108771"/>
              <a:gd name="connsiteX1781" fmla="*/ 735834 w 3211789"/>
              <a:gd name="connsiteY1781" fmla="*/ 2302136 h 6108771"/>
              <a:gd name="connsiteX1782" fmla="*/ 857507 w 3211789"/>
              <a:gd name="connsiteY1782" fmla="*/ 2139905 h 6108771"/>
              <a:gd name="connsiteX1783" fmla="*/ 786048 w 3211789"/>
              <a:gd name="connsiteY1783" fmla="*/ 1966086 h 6108771"/>
              <a:gd name="connsiteX1784" fmla="*/ 789911 w 3211789"/>
              <a:gd name="connsiteY1784" fmla="*/ 1944841 h 6108771"/>
              <a:gd name="connsiteX1785" fmla="*/ 753216 w 3211789"/>
              <a:gd name="connsiteY1785" fmla="*/ 1867588 h 6108771"/>
              <a:gd name="connsiteX1786" fmla="*/ 787980 w 3211789"/>
              <a:gd name="connsiteY1786" fmla="*/ 1838618 h 6108771"/>
              <a:gd name="connsiteX1787" fmla="*/ 853644 w 3211789"/>
              <a:gd name="connsiteY1787" fmla="*/ 1890764 h 6108771"/>
              <a:gd name="connsiteX1788" fmla="*/ 567809 w 3211789"/>
              <a:gd name="connsiteY1788" fmla="*/ 1832824 h 6108771"/>
              <a:gd name="connsiteX1789" fmla="*/ 650856 w 3211789"/>
              <a:gd name="connsiteY1789" fmla="*/ 1873382 h 6108771"/>
              <a:gd name="connsiteX1790" fmla="*/ 766735 w 3211789"/>
              <a:gd name="connsiteY1790" fmla="*/ 1956429 h 6108771"/>
              <a:gd name="connsiteX1791" fmla="*/ 753216 w 3211789"/>
              <a:gd name="connsiteY1791" fmla="*/ 1971880 h 6108771"/>
              <a:gd name="connsiteX1792" fmla="*/ 731971 w 3211789"/>
              <a:gd name="connsiteY1792" fmla="*/ 1964154 h 6108771"/>
              <a:gd name="connsiteX1793" fmla="*/ 681757 w 3211789"/>
              <a:gd name="connsiteY1793" fmla="*/ 1964154 h 6108771"/>
              <a:gd name="connsiteX1794" fmla="*/ 633474 w 3211789"/>
              <a:gd name="connsiteY1794" fmla="*/ 1964154 h 6108771"/>
              <a:gd name="connsiteX1795" fmla="*/ 592916 w 3211789"/>
              <a:gd name="connsiteY1795" fmla="*/ 1975742 h 6108771"/>
              <a:gd name="connsiteX1796" fmla="*/ 579397 w 3211789"/>
              <a:gd name="connsiteY1796" fmla="*/ 1968017 h 6108771"/>
              <a:gd name="connsiteX1797" fmla="*/ 463517 w 3211789"/>
              <a:gd name="connsiteY1797" fmla="*/ 1863726 h 6108771"/>
              <a:gd name="connsiteX1798" fmla="*/ 488625 w 3211789"/>
              <a:gd name="connsiteY1798" fmla="*/ 1836687 h 6108771"/>
              <a:gd name="connsiteX1799" fmla="*/ 536908 w 3211789"/>
              <a:gd name="connsiteY1799" fmla="*/ 1807717 h 6108771"/>
              <a:gd name="connsiteX1800" fmla="*/ 567809 w 3211789"/>
              <a:gd name="connsiteY1800" fmla="*/ 1832824 h 6108771"/>
              <a:gd name="connsiteX1801" fmla="*/ 1730465 w 3211789"/>
              <a:gd name="connsiteY1801" fmla="*/ 1850206 h 6108771"/>
              <a:gd name="connsiteX1802" fmla="*/ 1662869 w 3211789"/>
              <a:gd name="connsiteY1802" fmla="*/ 1921665 h 6108771"/>
              <a:gd name="connsiteX1803" fmla="*/ 1659006 w 3211789"/>
              <a:gd name="connsiteY1803" fmla="*/ 1894627 h 6108771"/>
              <a:gd name="connsiteX1804" fmla="*/ 1718877 w 3211789"/>
              <a:gd name="connsiteY1804" fmla="*/ 1805786 h 6108771"/>
              <a:gd name="connsiteX1805" fmla="*/ 1730465 w 3211789"/>
              <a:gd name="connsiteY1805" fmla="*/ 1850206 h 6108771"/>
              <a:gd name="connsiteX1806" fmla="*/ 1985399 w 3211789"/>
              <a:gd name="connsiteY1806" fmla="*/ 1838618 h 6108771"/>
              <a:gd name="connsiteX1807" fmla="*/ 1937116 w 3211789"/>
              <a:gd name="connsiteY1807" fmla="*/ 1838618 h 6108771"/>
              <a:gd name="connsiteX1808" fmla="*/ 1912009 w 3211789"/>
              <a:gd name="connsiteY1808" fmla="*/ 1844412 h 6108771"/>
              <a:gd name="connsiteX1809" fmla="*/ 1906215 w 3211789"/>
              <a:gd name="connsiteY1809" fmla="*/ 1796129 h 6108771"/>
              <a:gd name="connsiteX1810" fmla="*/ 1985399 w 3211789"/>
              <a:gd name="connsiteY1810" fmla="*/ 1838618 h 6108771"/>
              <a:gd name="connsiteX1811" fmla="*/ 1898490 w 3211789"/>
              <a:gd name="connsiteY1811" fmla="*/ 1817374 h 6108771"/>
              <a:gd name="connsiteX1812" fmla="*/ 1854069 w 3211789"/>
              <a:gd name="connsiteY1812" fmla="*/ 1861794 h 6108771"/>
              <a:gd name="connsiteX1813" fmla="*/ 1842482 w 3211789"/>
              <a:gd name="connsiteY1813" fmla="*/ 1830893 h 6108771"/>
              <a:gd name="connsiteX1814" fmla="*/ 1894627 w 3211789"/>
              <a:gd name="connsiteY1814" fmla="*/ 1794198 h 6108771"/>
              <a:gd name="connsiteX1815" fmla="*/ 1898490 w 3211789"/>
              <a:gd name="connsiteY1815" fmla="*/ 1817374 h 6108771"/>
              <a:gd name="connsiteX1816" fmla="*/ 1624242 w 3211789"/>
              <a:gd name="connsiteY1816" fmla="*/ 1821237 h 6108771"/>
              <a:gd name="connsiteX1817" fmla="*/ 1568234 w 3211789"/>
              <a:gd name="connsiteY1817" fmla="*/ 1888833 h 6108771"/>
              <a:gd name="connsiteX1818" fmla="*/ 1543127 w 3211789"/>
              <a:gd name="connsiteY1818" fmla="*/ 1846344 h 6108771"/>
              <a:gd name="connsiteX1819" fmla="*/ 1539264 w 3211789"/>
              <a:gd name="connsiteY1819" fmla="*/ 1830893 h 6108771"/>
              <a:gd name="connsiteX1820" fmla="*/ 1546989 w 3211789"/>
              <a:gd name="connsiteY1820" fmla="*/ 1823168 h 6108771"/>
              <a:gd name="connsiteX1821" fmla="*/ 1606860 w 3211789"/>
              <a:gd name="connsiteY1821" fmla="*/ 1774885 h 6108771"/>
              <a:gd name="connsiteX1822" fmla="*/ 1624242 w 3211789"/>
              <a:gd name="connsiteY1822" fmla="*/ 1821237 h 6108771"/>
              <a:gd name="connsiteX1823" fmla="*/ 1292055 w 3211789"/>
              <a:gd name="connsiteY1823" fmla="*/ 1815443 h 6108771"/>
              <a:gd name="connsiteX1824" fmla="*/ 1247634 w 3211789"/>
              <a:gd name="connsiteY1824" fmla="*/ 1881108 h 6108771"/>
              <a:gd name="connsiteX1825" fmla="*/ 1222527 w 3211789"/>
              <a:gd name="connsiteY1825" fmla="*/ 1888833 h 6108771"/>
              <a:gd name="connsiteX1826" fmla="*/ 1193557 w 3211789"/>
              <a:gd name="connsiteY1826" fmla="*/ 1848275 h 6108771"/>
              <a:gd name="connsiteX1827" fmla="*/ 1201283 w 3211789"/>
              <a:gd name="connsiteY1827" fmla="*/ 1821237 h 6108771"/>
              <a:gd name="connsiteX1828" fmla="*/ 1232184 w 3211789"/>
              <a:gd name="connsiteY1828" fmla="*/ 1796129 h 6108771"/>
              <a:gd name="connsiteX1829" fmla="*/ 1247634 w 3211789"/>
              <a:gd name="connsiteY1829" fmla="*/ 1780679 h 6108771"/>
              <a:gd name="connsiteX1830" fmla="*/ 1266947 w 3211789"/>
              <a:gd name="connsiteY1830" fmla="*/ 1759434 h 6108771"/>
              <a:gd name="connsiteX1831" fmla="*/ 1292055 w 3211789"/>
              <a:gd name="connsiteY1831" fmla="*/ 1815443 h 6108771"/>
              <a:gd name="connsiteX1832" fmla="*/ 1828962 w 3211789"/>
              <a:gd name="connsiteY1832" fmla="*/ 1755572 h 6108771"/>
              <a:gd name="connsiteX1833" fmla="*/ 1877245 w 3211789"/>
              <a:gd name="connsiteY1833" fmla="*/ 1776816 h 6108771"/>
              <a:gd name="connsiteX1834" fmla="*/ 1844413 w 3211789"/>
              <a:gd name="connsiteY1834" fmla="*/ 1798061 h 6108771"/>
              <a:gd name="connsiteX1835" fmla="*/ 1825100 w 3211789"/>
              <a:gd name="connsiteY1835" fmla="*/ 1755572 h 6108771"/>
              <a:gd name="connsiteX1836" fmla="*/ 1828962 w 3211789"/>
              <a:gd name="connsiteY1836" fmla="*/ 1755572 h 6108771"/>
              <a:gd name="connsiteX1837" fmla="*/ 1815443 w 3211789"/>
              <a:gd name="connsiteY1837" fmla="*/ 1796129 h 6108771"/>
              <a:gd name="connsiteX1838" fmla="*/ 1801924 w 3211789"/>
              <a:gd name="connsiteY1838" fmla="*/ 1848275 h 6108771"/>
              <a:gd name="connsiteX1839" fmla="*/ 1805786 w 3211789"/>
              <a:gd name="connsiteY1839" fmla="*/ 1850206 h 6108771"/>
              <a:gd name="connsiteX1840" fmla="*/ 1827031 w 3211789"/>
              <a:gd name="connsiteY1840" fmla="*/ 1832824 h 6108771"/>
              <a:gd name="connsiteX1841" fmla="*/ 1836688 w 3211789"/>
              <a:gd name="connsiteY1841" fmla="*/ 1852138 h 6108771"/>
              <a:gd name="connsiteX1842" fmla="*/ 1805786 w 3211789"/>
              <a:gd name="connsiteY1842" fmla="*/ 1900421 h 6108771"/>
              <a:gd name="connsiteX1843" fmla="*/ 1809649 w 3211789"/>
              <a:gd name="connsiteY1843" fmla="*/ 1902352 h 6108771"/>
              <a:gd name="connsiteX1844" fmla="*/ 1873383 w 3211789"/>
              <a:gd name="connsiteY1844" fmla="*/ 1867588 h 6108771"/>
              <a:gd name="connsiteX1845" fmla="*/ 1890765 w 3211789"/>
              <a:gd name="connsiteY1845" fmla="*/ 1892695 h 6108771"/>
              <a:gd name="connsiteX1846" fmla="*/ 1801924 w 3211789"/>
              <a:gd name="connsiteY1846" fmla="*/ 1969948 h 6108771"/>
              <a:gd name="connsiteX1847" fmla="*/ 1765229 w 3211789"/>
              <a:gd name="connsiteY1847" fmla="*/ 1958360 h 6108771"/>
              <a:gd name="connsiteX1848" fmla="*/ 1784542 w 3211789"/>
              <a:gd name="connsiteY1848" fmla="*/ 1929391 h 6108771"/>
              <a:gd name="connsiteX1849" fmla="*/ 1784542 w 3211789"/>
              <a:gd name="connsiteY1849" fmla="*/ 1923597 h 6108771"/>
              <a:gd name="connsiteX1850" fmla="*/ 1778748 w 3211789"/>
              <a:gd name="connsiteY1850" fmla="*/ 1921665 h 6108771"/>
              <a:gd name="connsiteX1851" fmla="*/ 1749778 w 3211789"/>
              <a:gd name="connsiteY1851" fmla="*/ 1939047 h 6108771"/>
              <a:gd name="connsiteX1852" fmla="*/ 1747847 w 3211789"/>
              <a:gd name="connsiteY1852" fmla="*/ 1910077 h 6108771"/>
              <a:gd name="connsiteX1853" fmla="*/ 1769091 w 3211789"/>
              <a:gd name="connsiteY1853" fmla="*/ 1875314 h 6108771"/>
              <a:gd name="connsiteX1854" fmla="*/ 1753641 w 3211789"/>
              <a:gd name="connsiteY1854" fmla="*/ 1869520 h 6108771"/>
              <a:gd name="connsiteX1855" fmla="*/ 1736259 w 3211789"/>
              <a:gd name="connsiteY1855" fmla="*/ 1823168 h 6108771"/>
              <a:gd name="connsiteX1856" fmla="*/ 1740121 w 3211789"/>
              <a:gd name="connsiteY1856" fmla="*/ 1799992 h 6108771"/>
              <a:gd name="connsiteX1857" fmla="*/ 1798061 w 3211789"/>
              <a:gd name="connsiteY1857" fmla="*/ 1749778 h 6108771"/>
              <a:gd name="connsiteX1858" fmla="*/ 1815443 w 3211789"/>
              <a:gd name="connsiteY1858" fmla="*/ 1796129 h 6108771"/>
              <a:gd name="connsiteX1859" fmla="*/ 1716946 w 3211789"/>
              <a:gd name="connsiteY1859" fmla="*/ 1715014 h 6108771"/>
              <a:gd name="connsiteX1860" fmla="*/ 1771023 w 3211789"/>
              <a:gd name="connsiteY1860" fmla="*/ 1730464 h 6108771"/>
              <a:gd name="connsiteX1861" fmla="*/ 1776817 w 3211789"/>
              <a:gd name="connsiteY1861" fmla="*/ 1742052 h 6108771"/>
              <a:gd name="connsiteX1862" fmla="*/ 1734327 w 3211789"/>
              <a:gd name="connsiteY1862" fmla="*/ 1778747 h 6108771"/>
              <a:gd name="connsiteX1863" fmla="*/ 1728534 w 3211789"/>
              <a:gd name="connsiteY1863" fmla="*/ 1778747 h 6108771"/>
              <a:gd name="connsiteX1864" fmla="*/ 1711152 w 3211789"/>
              <a:gd name="connsiteY1864" fmla="*/ 1715014 h 6108771"/>
              <a:gd name="connsiteX1865" fmla="*/ 1716946 w 3211789"/>
              <a:gd name="connsiteY1865" fmla="*/ 1715014 h 6108771"/>
              <a:gd name="connsiteX1866" fmla="*/ 2265441 w 3211789"/>
              <a:gd name="connsiteY1866" fmla="*/ 1749778 h 6108771"/>
              <a:gd name="connsiteX1867" fmla="*/ 2277029 w 3211789"/>
              <a:gd name="connsiteY1867" fmla="*/ 1769091 h 6108771"/>
              <a:gd name="connsiteX1868" fmla="*/ 2253853 w 3211789"/>
              <a:gd name="connsiteY1868" fmla="*/ 1796129 h 6108771"/>
              <a:gd name="connsiteX1869" fmla="*/ 2242265 w 3211789"/>
              <a:gd name="connsiteY1869" fmla="*/ 1753640 h 6108771"/>
              <a:gd name="connsiteX1870" fmla="*/ 2255785 w 3211789"/>
              <a:gd name="connsiteY1870" fmla="*/ 1709220 h 6108771"/>
              <a:gd name="connsiteX1871" fmla="*/ 2265441 w 3211789"/>
              <a:gd name="connsiteY1871" fmla="*/ 1749778 h 6108771"/>
              <a:gd name="connsiteX1872" fmla="*/ 1388621 w 3211789"/>
              <a:gd name="connsiteY1872" fmla="*/ 1765228 h 6108771"/>
              <a:gd name="connsiteX1873" fmla="*/ 1380896 w 3211789"/>
              <a:gd name="connsiteY1873" fmla="*/ 1821237 h 6108771"/>
              <a:gd name="connsiteX1874" fmla="*/ 1400209 w 3211789"/>
              <a:gd name="connsiteY1874" fmla="*/ 1813511 h 6108771"/>
              <a:gd name="connsiteX1875" fmla="*/ 1421453 w 3211789"/>
              <a:gd name="connsiteY1875" fmla="*/ 1821237 h 6108771"/>
              <a:gd name="connsiteX1876" fmla="*/ 1423385 w 3211789"/>
              <a:gd name="connsiteY1876" fmla="*/ 1817374 h 6108771"/>
              <a:gd name="connsiteX1877" fmla="*/ 1419522 w 3211789"/>
              <a:gd name="connsiteY1877" fmla="*/ 1803855 h 6108771"/>
              <a:gd name="connsiteX1878" fmla="*/ 1442698 w 3211789"/>
              <a:gd name="connsiteY1878" fmla="*/ 1788404 h 6108771"/>
              <a:gd name="connsiteX1879" fmla="*/ 1487118 w 3211789"/>
              <a:gd name="connsiteY1879" fmla="*/ 1738190 h 6108771"/>
              <a:gd name="connsiteX1880" fmla="*/ 1506431 w 3211789"/>
              <a:gd name="connsiteY1880" fmla="*/ 1786473 h 6108771"/>
              <a:gd name="connsiteX1881" fmla="*/ 1490981 w 3211789"/>
              <a:gd name="connsiteY1881" fmla="*/ 1840550 h 6108771"/>
              <a:gd name="connsiteX1882" fmla="*/ 1496775 w 3211789"/>
              <a:gd name="connsiteY1882" fmla="*/ 1844412 h 6108771"/>
              <a:gd name="connsiteX1883" fmla="*/ 1512225 w 3211789"/>
              <a:gd name="connsiteY1883" fmla="*/ 1834756 h 6108771"/>
              <a:gd name="connsiteX1884" fmla="*/ 1537333 w 3211789"/>
              <a:gd name="connsiteY1884" fmla="*/ 1875314 h 6108771"/>
              <a:gd name="connsiteX1885" fmla="*/ 1533470 w 3211789"/>
              <a:gd name="connsiteY1885" fmla="*/ 1894627 h 6108771"/>
              <a:gd name="connsiteX1886" fmla="*/ 1481324 w 3211789"/>
              <a:gd name="connsiteY1886" fmla="*/ 1942910 h 6108771"/>
              <a:gd name="connsiteX1887" fmla="*/ 1475530 w 3211789"/>
              <a:gd name="connsiteY1887" fmla="*/ 1940979 h 6108771"/>
              <a:gd name="connsiteX1888" fmla="*/ 1456217 w 3211789"/>
              <a:gd name="connsiteY1888" fmla="*/ 1877245 h 6108771"/>
              <a:gd name="connsiteX1889" fmla="*/ 1460080 w 3211789"/>
              <a:gd name="connsiteY1889" fmla="*/ 1856000 h 6108771"/>
              <a:gd name="connsiteX1890" fmla="*/ 1446560 w 3211789"/>
              <a:gd name="connsiteY1890" fmla="*/ 1859863 h 6108771"/>
              <a:gd name="connsiteX1891" fmla="*/ 1431110 w 3211789"/>
              <a:gd name="connsiteY1891" fmla="*/ 1828962 h 6108771"/>
              <a:gd name="connsiteX1892" fmla="*/ 1425316 w 3211789"/>
              <a:gd name="connsiteY1892" fmla="*/ 1821237 h 6108771"/>
              <a:gd name="connsiteX1893" fmla="*/ 1419522 w 3211789"/>
              <a:gd name="connsiteY1893" fmla="*/ 1821237 h 6108771"/>
              <a:gd name="connsiteX1894" fmla="*/ 1421453 w 3211789"/>
              <a:gd name="connsiteY1894" fmla="*/ 1854069 h 6108771"/>
              <a:gd name="connsiteX1895" fmla="*/ 1417591 w 3211789"/>
              <a:gd name="connsiteY1895" fmla="*/ 1883039 h 6108771"/>
              <a:gd name="connsiteX1896" fmla="*/ 1400209 w 3211789"/>
              <a:gd name="connsiteY1896" fmla="*/ 1910077 h 6108771"/>
              <a:gd name="connsiteX1897" fmla="*/ 1363514 w 3211789"/>
              <a:gd name="connsiteY1897" fmla="*/ 1929391 h 6108771"/>
              <a:gd name="connsiteX1898" fmla="*/ 1351926 w 3211789"/>
              <a:gd name="connsiteY1898" fmla="*/ 1923597 h 6108771"/>
              <a:gd name="connsiteX1899" fmla="*/ 1319093 w 3211789"/>
              <a:gd name="connsiteY1899" fmla="*/ 1869520 h 6108771"/>
              <a:gd name="connsiteX1900" fmla="*/ 1378964 w 3211789"/>
              <a:gd name="connsiteY1900" fmla="*/ 1825099 h 6108771"/>
              <a:gd name="connsiteX1901" fmla="*/ 1375102 w 3211789"/>
              <a:gd name="connsiteY1901" fmla="*/ 1823168 h 6108771"/>
              <a:gd name="connsiteX1902" fmla="*/ 1321025 w 3211789"/>
              <a:gd name="connsiteY1902" fmla="*/ 1850206 h 6108771"/>
              <a:gd name="connsiteX1903" fmla="*/ 1303643 w 3211789"/>
              <a:gd name="connsiteY1903" fmla="*/ 1836687 h 6108771"/>
              <a:gd name="connsiteX1904" fmla="*/ 1307505 w 3211789"/>
              <a:gd name="connsiteY1904" fmla="*/ 1815443 h 6108771"/>
              <a:gd name="connsiteX1905" fmla="*/ 1282398 w 3211789"/>
              <a:gd name="connsiteY1905" fmla="*/ 1742052 h 6108771"/>
              <a:gd name="connsiteX1906" fmla="*/ 1315231 w 3211789"/>
              <a:gd name="connsiteY1906" fmla="*/ 1724670 h 6108771"/>
              <a:gd name="connsiteX1907" fmla="*/ 1348063 w 3211789"/>
              <a:gd name="connsiteY1907" fmla="*/ 1699563 h 6108771"/>
              <a:gd name="connsiteX1908" fmla="*/ 1388621 w 3211789"/>
              <a:gd name="connsiteY1908" fmla="*/ 1765228 h 6108771"/>
              <a:gd name="connsiteX1909" fmla="*/ 1635830 w 3211789"/>
              <a:gd name="connsiteY1909" fmla="*/ 1687975 h 6108771"/>
              <a:gd name="connsiteX1910" fmla="*/ 1666731 w 3211789"/>
              <a:gd name="connsiteY1910" fmla="*/ 1720808 h 6108771"/>
              <a:gd name="connsiteX1911" fmla="*/ 1684113 w 3211789"/>
              <a:gd name="connsiteY1911" fmla="*/ 1713083 h 6108771"/>
              <a:gd name="connsiteX1912" fmla="*/ 1709220 w 3211789"/>
              <a:gd name="connsiteY1912" fmla="*/ 1763297 h 6108771"/>
              <a:gd name="connsiteX1913" fmla="*/ 1641624 w 3211789"/>
              <a:gd name="connsiteY1913" fmla="*/ 1838618 h 6108771"/>
              <a:gd name="connsiteX1914" fmla="*/ 1631967 w 3211789"/>
              <a:gd name="connsiteY1914" fmla="*/ 1796129 h 6108771"/>
              <a:gd name="connsiteX1915" fmla="*/ 1622311 w 3211789"/>
              <a:gd name="connsiteY1915" fmla="*/ 1765228 h 6108771"/>
              <a:gd name="connsiteX1916" fmla="*/ 1643555 w 3211789"/>
              <a:gd name="connsiteY1916" fmla="*/ 1747846 h 6108771"/>
              <a:gd name="connsiteX1917" fmla="*/ 1616517 w 3211789"/>
              <a:gd name="connsiteY1917" fmla="*/ 1742052 h 6108771"/>
              <a:gd name="connsiteX1918" fmla="*/ 1595272 w 3211789"/>
              <a:gd name="connsiteY1918" fmla="*/ 1686044 h 6108771"/>
              <a:gd name="connsiteX1919" fmla="*/ 1635830 w 3211789"/>
              <a:gd name="connsiteY1919" fmla="*/ 1687975 h 6108771"/>
              <a:gd name="connsiteX1920" fmla="*/ 2072309 w 3211789"/>
              <a:gd name="connsiteY1920" fmla="*/ 1772954 h 6108771"/>
              <a:gd name="connsiteX1921" fmla="*/ 2149562 w 3211789"/>
              <a:gd name="connsiteY1921" fmla="*/ 1850206 h 6108771"/>
              <a:gd name="connsiteX1922" fmla="*/ 2097416 w 3211789"/>
              <a:gd name="connsiteY1922" fmla="*/ 1881108 h 6108771"/>
              <a:gd name="connsiteX1923" fmla="*/ 2049133 w 3211789"/>
              <a:gd name="connsiteY1923" fmla="*/ 1861794 h 6108771"/>
              <a:gd name="connsiteX1924" fmla="*/ 1975743 w 3211789"/>
              <a:gd name="connsiteY1924" fmla="*/ 1813511 h 6108771"/>
              <a:gd name="connsiteX1925" fmla="*/ 1892696 w 3211789"/>
              <a:gd name="connsiteY1925" fmla="*/ 1767160 h 6108771"/>
              <a:gd name="connsiteX1926" fmla="*/ 1857932 w 3211789"/>
              <a:gd name="connsiteY1926" fmla="*/ 1749778 h 6108771"/>
              <a:gd name="connsiteX1927" fmla="*/ 1854069 w 3211789"/>
              <a:gd name="connsiteY1927" fmla="*/ 1738190 h 6108771"/>
              <a:gd name="connsiteX1928" fmla="*/ 1912009 w 3211789"/>
              <a:gd name="connsiteY1928" fmla="*/ 1682181 h 6108771"/>
              <a:gd name="connsiteX1929" fmla="*/ 2072309 w 3211789"/>
              <a:gd name="connsiteY1929" fmla="*/ 1772954 h 6108771"/>
              <a:gd name="connsiteX1930" fmla="*/ 1595272 w 3211789"/>
              <a:gd name="connsiteY1930" fmla="*/ 1740121 h 6108771"/>
              <a:gd name="connsiteX1931" fmla="*/ 1529607 w 3211789"/>
              <a:gd name="connsiteY1931" fmla="*/ 1809649 h 6108771"/>
              <a:gd name="connsiteX1932" fmla="*/ 1512225 w 3211789"/>
              <a:gd name="connsiteY1932" fmla="*/ 1755572 h 6108771"/>
              <a:gd name="connsiteX1933" fmla="*/ 1560508 w 3211789"/>
              <a:gd name="connsiteY1933" fmla="*/ 1678319 h 6108771"/>
              <a:gd name="connsiteX1934" fmla="*/ 1595272 w 3211789"/>
              <a:gd name="connsiteY1934" fmla="*/ 1740121 h 6108771"/>
              <a:gd name="connsiteX1935" fmla="*/ 1251497 w 3211789"/>
              <a:gd name="connsiteY1935" fmla="*/ 1724670 h 6108771"/>
              <a:gd name="connsiteX1936" fmla="*/ 1245703 w 3211789"/>
              <a:gd name="connsiteY1936" fmla="*/ 1757503 h 6108771"/>
              <a:gd name="connsiteX1937" fmla="*/ 1185832 w 3211789"/>
              <a:gd name="connsiteY1937" fmla="*/ 1803855 h 6108771"/>
              <a:gd name="connsiteX1938" fmla="*/ 1170381 w 3211789"/>
              <a:gd name="connsiteY1938" fmla="*/ 1792267 h 6108771"/>
              <a:gd name="connsiteX1939" fmla="*/ 1178107 w 3211789"/>
              <a:gd name="connsiteY1939" fmla="*/ 1765228 h 6108771"/>
              <a:gd name="connsiteX1940" fmla="*/ 1166519 w 3211789"/>
              <a:gd name="connsiteY1940" fmla="*/ 1722739 h 6108771"/>
              <a:gd name="connsiteX1941" fmla="*/ 1170381 w 3211789"/>
              <a:gd name="connsiteY1941" fmla="*/ 1709220 h 6108771"/>
              <a:gd name="connsiteX1942" fmla="*/ 1197420 w 3211789"/>
              <a:gd name="connsiteY1942" fmla="*/ 1691838 h 6108771"/>
              <a:gd name="connsiteX1943" fmla="*/ 1220596 w 3211789"/>
              <a:gd name="connsiteY1943" fmla="*/ 1670593 h 6108771"/>
              <a:gd name="connsiteX1944" fmla="*/ 1251497 w 3211789"/>
              <a:gd name="connsiteY1944" fmla="*/ 1724670 h 6108771"/>
              <a:gd name="connsiteX1945" fmla="*/ 1490981 w 3211789"/>
              <a:gd name="connsiteY1945" fmla="*/ 1660937 h 6108771"/>
              <a:gd name="connsiteX1946" fmla="*/ 1539264 w 3211789"/>
              <a:gd name="connsiteY1946" fmla="*/ 1678319 h 6108771"/>
              <a:gd name="connsiteX1947" fmla="*/ 1492912 w 3211789"/>
              <a:gd name="connsiteY1947" fmla="*/ 1715014 h 6108771"/>
              <a:gd name="connsiteX1948" fmla="*/ 1463942 w 3211789"/>
              <a:gd name="connsiteY1948" fmla="*/ 1662868 h 6108771"/>
              <a:gd name="connsiteX1949" fmla="*/ 1473599 w 3211789"/>
              <a:gd name="connsiteY1949" fmla="*/ 1655143 h 6108771"/>
              <a:gd name="connsiteX1950" fmla="*/ 1490981 w 3211789"/>
              <a:gd name="connsiteY1950" fmla="*/ 1660937 h 6108771"/>
              <a:gd name="connsiteX1951" fmla="*/ 1884971 w 3211789"/>
              <a:gd name="connsiteY1951" fmla="*/ 1662868 h 6108771"/>
              <a:gd name="connsiteX1952" fmla="*/ 1850207 w 3211789"/>
              <a:gd name="connsiteY1952" fmla="*/ 1703426 h 6108771"/>
              <a:gd name="connsiteX1953" fmla="*/ 1834756 w 3211789"/>
              <a:gd name="connsiteY1953" fmla="*/ 1734327 h 6108771"/>
              <a:gd name="connsiteX1954" fmla="*/ 1827031 w 3211789"/>
              <a:gd name="connsiteY1954" fmla="*/ 1738190 h 6108771"/>
              <a:gd name="connsiteX1955" fmla="*/ 1813512 w 3211789"/>
              <a:gd name="connsiteY1955" fmla="*/ 1728533 h 6108771"/>
              <a:gd name="connsiteX1956" fmla="*/ 1865657 w 3211789"/>
              <a:gd name="connsiteY1956" fmla="*/ 1649349 h 6108771"/>
              <a:gd name="connsiteX1957" fmla="*/ 1884971 w 3211789"/>
              <a:gd name="connsiteY1957" fmla="*/ 1662868 h 6108771"/>
              <a:gd name="connsiteX1958" fmla="*/ 1054502 w 3211789"/>
              <a:gd name="connsiteY1958" fmla="*/ 1687975 h 6108771"/>
              <a:gd name="connsiteX1959" fmla="*/ 983043 w 3211789"/>
              <a:gd name="connsiteY1959" fmla="*/ 1759434 h 6108771"/>
              <a:gd name="connsiteX1960" fmla="*/ 917378 w 3211789"/>
              <a:gd name="connsiteY1960" fmla="*/ 1742052 h 6108771"/>
              <a:gd name="connsiteX1961" fmla="*/ 1037120 w 3211789"/>
              <a:gd name="connsiteY1961" fmla="*/ 1647418 h 6108771"/>
              <a:gd name="connsiteX1962" fmla="*/ 1054502 w 3211789"/>
              <a:gd name="connsiteY1962" fmla="*/ 1687975 h 6108771"/>
              <a:gd name="connsiteX1963" fmla="*/ 1409865 w 3211789"/>
              <a:gd name="connsiteY1963" fmla="*/ 1641624 h 6108771"/>
              <a:gd name="connsiteX1964" fmla="*/ 1421453 w 3211789"/>
              <a:gd name="connsiteY1964" fmla="*/ 1662868 h 6108771"/>
              <a:gd name="connsiteX1965" fmla="*/ 1442698 w 3211789"/>
              <a:gd name="connsiteY1965" fmla="*/ 1657074 h 6108771"/>
              <a:gd name="connsiteX1966" fmla="*/ 1469736 w 3211789"/>
              <a:gd name="connsiteY1966" fmla="*/ 1716945 h 6108771"/>
              <a:gd name="connsiteX1967" fmla="*/ 1406003 w 3211789"/>
              <a:gd name="connsiteY1967" fmla="*/ 1786473 h 6108771"/>
              <a:gd name="connsiteX1968" fmla="*/ 1371239 w 3211789"/>
              <a:gd name="connsiteY1968" fmla="*/ 1697632 h 6108771"/>
              <a:gd name="connsiteX1969" fmla="*/ 1421453 w 3211789"/>
              <a:gd name="connsiteY1969" fmla="*/ 1664799 h 6108771"/>
              <a:gd name="connsiteX1970" fmla="*/ 1415659 w 3211789"/>
              <a:gd name="connsiteY1970" fmla="*/ 1660937 h 6108771"/>
              <a:gd name="connsiteX1971" fmla="*/ 1375102 w 3211789"/>
              <a:gd name="connsiteY1971" fmla="*/ 1676387 h 6108771"/>
              <a:gd name="connsiteX1972" fmla="*/ 1359651 w 3211789"/>
              <a:gd name="connsiteY1972" fmla="*/ 1676387 h 6108771"/>
              <a:gd name="connsiteX1973" fmla="*/ 1361582 w 3211789"/>
              <a:gd name="connsiteY1973" fmla="*/ 1655143 h 6108771"/>
              <a:gd name="connsiteX1974" fmla="*/ 1388621 w 3211789"/>
              <a:gd name="connsiteY1974" fmla="*/ 1639692 h 6108771"/>
              <a:gd name="connsiteX1975" fmla="*/ 1409865 w 3211789"/>
              <a:gd name="connsiteY1975" fmla="*/ 1641624 h 6108771"/>
              <a:gd name="connsiteX1976" fmla="*/ 871026 w 3211789"/>
              <a:gd name="connsiteY1976" fmla="*/ 1657074 h 6108771"/>
              <a:gd name="connsiteX1977" fmla="*/ 919309 w 3211789"/>
              <a:gd name="connsiteY1977" fmla="*/ 1657074 h 6108771"/>
              <a:gd name="connsiteX1978" fmla="*/ 927035 w 3211789"/>
              <a:gd name="connsiteY1978" fmla="*/ 1678319 h 6108771"/>
              <a:gd name="connsiteX1979" fmla="*/ 834331 w 3211789"/>
              <a:gd name="connsiteY1979" fmla="*/ 1755572 h 6108771"/>
              <a:gd name="connsiteX1980" fmla="*/ 776392 w 3211789"/>
              <a:gd name="connsiteY1980" fmla="*/ 1730464 h 6108771"/>
              <a:gd name="connsiteX1981" fmla="*/ 797636 w 3211789"/>
              <a:gd name="connsiteY1981" fmla="*/ 1695701 h 6108771"/>
              <a:gd name="connsiteX1982" fmla="*/ 809224 w 3211789"/>
              <a:gd name="connsiteY1982" fmla="*/ 1657074 h 6108771"/>
              <a:gd name="connsiteX1983" fmla="*/ 809224 w 3211789"/>
              <a:gd name="connsiteY1983" fmla="*/ 1639692 h 6108771"/>
              <a:gd name="connsiteX1984" fmla="*/ 871026 w 3211789"/>
              <a:gd name="connsiteY1984" fmla="*/ 1657074 h 6108771"/>
              <a:gd name="connsiteX1985" fmla="*/ 2651706 w 3211789"/>
              <a:gd name="connsiteY1985" fmla="*/ 1641624 h 6108771"/>
              <a:gd name="connsiteX1986" fmla="*/ 2605354 w 3211789"/>
              <a:gd name="connsiteY1986" fmla="*/ 1666731 h 6108771"/>
              <a:gd name="connsiteX1987" fmla="*/ 2593766 w 3211789"/>
              <a:gd name="connsiteY1987" fmla="*/ 1651280 h 6108771"/>
              <a:gd name="connsiteX1988" fmla="*/ 2564796 w 3211789"/>
              <a:gd name="connsiteY1988" fmla="*/ 1664799 h 6108771"/>
              <a:gd name="connsiteX1989" fmla="*/ 2562865 w 3211789"/>
              <a:gd name="connsiteY1989" fmla="*/ 1657074 h 6108771"/>
              <a:gd name="connsiteX1990" fmla="*/ 2618873 w 3211789"/>
              <a:gd name="connsiteY1990" fmla="*/ 1635830 h 6108771"/>
              <a:gd name="connsiteX1991" fmla="*/ 2651706 w 3211789"/>
              <a:gd name="connsiteY1991" fmla="*/ 1641624 h 6108771"/>
              <a:gd name="connsiteX1992" fmla="*/ 1143343 w 3211789"/>
              <a:gd name="connsiteY1992" fmla="*/ 1672525 h 6108771"/>
              <a:gd name="connsiteX1993" fmla="*/ 1131755 w 3211789"/>
              <a:gd name="connsiteY1993" fmla="*/ 1718877 h 6108771"/>
              <a:gd name="connsiteX1994" fmla="*/ 1112442 w 3211789"/>
              <a:gd name="connsiteY1994" fmla="*/ 1736258 h 6108771"/>
              <a:gd name="connsiteX1995" fmla="*/ 1073815 w 3211789"/>
              <a:gd name="connsiteY1995" fmla="*/ 1751709 h 6108771"/>
              <a:gd name="connsiteX1996" fmla="*/ 1052571 w 3211789"/>
              <a:gd name="connsiteY1996" fmla="*/ 1738190 h 6108771"/>
              <a:gd name="connsiteX1997" fmla="*/ 1066090 w 3211789"/>
              <a:gd name="connsiteY1997" fmla="*/ 1701495 h 6108771"/>
              <a:gd name="connsiteX1998" fmla="*/ 1066090 w 3211789"/>
              <a:gd name="connsiteY1998" fmla="*/ 1693769 h 6108771"/>
              <a:gd name="connsiteX1999" fmla="*/ 1060296 w 3211789"/>
              <a:gd name="connsiteY1999" fmla="*/ 1653212 h 6108771"/>
              <a:gd name="connsiteX2000" fmla="*/ 1108579 w 3211789"/>
              <a:gd name="connsiteY2000" fmla="*/ 1626173 h 6108771"/>
              <a:gd name="connsiteX2001" fmla="*/ 1143343 w 3211789"/>
              <a:gd name="connsiteY2001" fmla="*/ 1672525 h 6108771"/>
              <a:gd name="connsiteX2002" fmla="*/ 2406428 w 3211789"/>
              <a:gd name="connsiteY2002" fmla="*/ 1664799 h 6108771"/>
              <a:gd name="connsiteX2003" fmla="*/ 2410290 w 3211789"/>
              <a:gd name="connsiteY2003" fmla="*/ 1701495 h 6108771"/>
              <a:gd name="connsiteX2004" fmla="*/ 2385183 w 3211789"/>
              <a:gd name="connsiteY2004" fmla="*/ 1711151 h 6108771"/>
              <a:gd name="connsiteX2005" fmla="*/ 2377458 w 3211789"/>
              <a:gd name="connsiteY2005" fmla="*/ 1707289 h 6108771"/>
              <a:gd name="connsiteX2006" fmla="*/ 2377458 w 3211789"/>
              <a:gd name="connsiteY2006" fmla="*/ 1672525 h 6108771"/>
              <a:gd name="connsiteX2007" fmla="*/ 2412222 w 3211789"/>
              <a:gd name="connsiteY2007" fmla="*/ 1622310 h 6108771"/>
              <a:gd name="connsiteX2008" fmla="*/ 2406428 w 3211789"/>
              <a:gd name="connsiteY2008" fmla="*/ 1664799 h 6108771"/>
              <a:gd name="connsiteX2009" fmla="*/ 1349994 w 3211789"/>
              <a:gd name="connsiteY2009" fmla="*/ 1647418 h 6108771"/>
              <a:gd name="connsiteX2010" fmla="*/ 1282398 w 3211789"/>
              <a:gd name="connsiteY2010" fmla="*/ 1726602 h 6108771"/>
              <a:gd name="connsiteX2011" fmla="*/ 1266947 w 3211789"/>
              <a:gd name="connsiteY2011" fmla="*/ 1718877 h 6108771"/>
              <a:gd name="connsiteX2012" fmla="*/ 1247634 w 3211789"/>
              <a:gd name="connsiteY2012" fmla="*/ 1666731 h 6108771"/>
              <a:gd name="connsiteX2013" fmla="*/ 1270810 w 3211789"/>
              <a:gd name="connsiteY2013" fmla="*/ 1651280 h 6108771"/>
              <a:gd name="connsiteX2014" fmla="*/ 1303643 w 3211789"/>
              <a:gd name="connsiteY2014" fmla="*/ 1622310 h 6108771"/>
              <a:gd name="connsiteX2015" fmla="*/ 1349994 w 3211789"/>
              <a:gd name="connsiteY2015" fmla="*/ 1647418 h 6108771"/>
              <a:gd name="connsiteX2016" fmla="*/ 1284329 w 3211789"/>
              <a:gd name="connsiteY2016" fmla="*/ 1616516 h 6108771"/>
              <a:gd name="connsiteX2017" fmla="*/ 1243772 w 3211789"/>
              <a:gd name="connsiteY2017" fmla="*/ 1649349 h 6108771"/>
              <a:gd name="connsiteX2018" fmla="*/ 1226390 w 3211789"/>
              <a:gd name="connsiteY2018" fmla="*/ 1630036 h 6108771"/>
              <a:gd name="connsiteX2019" fmla="*/ 1228321 w 3211789"/>
              <a:gd name="connsiteY2019" fmla="*/ 1595272 h 6108771"/>
              <a:gd name="connsiteX2020" fmla="*/ 1284329 w 3211789"/>
              <a:gd name="connsiteY2020" fmla="*/ 1616516 h 6108771"/>
              <a:gd name="connsiteX2021" fmla="*/ 1218664 w 3211789"/>
              <a:gd name="connsiteY2021" fmla="*/ 1626173 h 6108771"/>
              <a:gd name="connsiteX2022" fmla="*/ 1156862 w 3211789"/>
              <a:gd name="connsiteY2022" fmla="*/ 1693769 h 6108771"/>
              <a:gd name="connsiteX2023" fmla="*/ 1143343 w 3211789"/>
              <a:gd name="connsiteY2023" fmla="*/ 1616516 h 6108771"/>
              <a:gd name="connsiteX2024" fmla="*/ 1149137 w 3211789"/>
              <a:gd name="connsiteY2024" fmla="*/ 1602997 h 6108771"/>
              <a:gd name="connsiteX2025" fmla="*/ 1191626 w 3211789"/>
              <a:gd name="connsiteY2025" fmla="*/ 1579821 h 6108771"/>
              <a:gd name="connsiteX2026" fmla="*/ 1218664 w 3211789"/>
              <a:gd name="connsiteY2026" fmla="*/ 1626173 h 6108771"/>
              <a:gd name="connsiteX2027" fmla="*/ 1676388 w 3211789"/>
              <a:gd name="connsiteY2027" fmla="*/ 1579821 h 6108771"/>
              <a:gd name="connsiteX2028" fmla="*/ 1728534 w 3211789"/>
              <a:gd name="connsiteY2028" fmla="*/ 1597203 h 6108771"/>
              <a:gd name="connsiteX2029" fmla="*/ 1840550 w 3211789"/>
              <a:gd name="connsiteY2029" fmla="*/ 1641624 h 6108771"/>
              <a:gd name="connsiteX2030" fmla="*/ 1817374 w 3211789"/>
              <a:gd name="connsiteY2030" fmla="*/ 1676387 h 6108771"/>
              <a:gd name="connsiteX2031" fmla="*/ 1798061 w 3211789"/>
              <a:gd name="connsiteY2031" fmla="*/ 1715014 h 6108771"/>
              <a:gd name="connsiteX2032" fmla="*/ 1786473 w 3211789"/>
              <a:gd name="connsiteY2032" fmla="*/ 1722739 h 6108771"/>
              <a:gd name="connsiteX2033" fmla="*/ 1709220 w 3211789"/>
              <a:gd name="connsiteY2033" fmla="*/ 1695701 h 6108771"/>
              <a:gd name="connsiteX2034" fmla="*/ 1481324 w 3211789"/>
              <a:gd name="connsiteY2034" fmla="*/ 1641624 h 6108771"/>
              <a:gd name="connsiteX2035" fmla="*/ 1473599 w 3211789"/>
              <a:gd name="connsiteY2035" fmla="*/ 1631967 h 6108771"/>
              <a:gd name="connsiteX2036" fmla="*/ 1506431 w 3211789"/>
              <a:gd name="connsiteY2036" fmla="*/ 1560508 h 6108771"/>
              <a:gd name="connsiteX2037" fmla="*/ 1527676 w 3211789"/>
              <a:gd name="connsiteY2037" fmla="*/ 1556645 h 6108771"/>
              <a:gd name="connsiteX2038" fmla="*/ 1676388 w 3211789"/>
              <a:gd name="connsiteY2038" fmla="*/ 1579821 h 6108771"/>
              <a:gd name="connsiteX2039" fmla="*/ 556221 w 3211789"/>
              <a:gd name="connsiteY2039" fmla="*/ 1616516 h 6108771"/>
              <a:gd name="connsiteX2040" fmla="*/ 662444 w 3211789"/>
              <a:gd name="connsiteY2040" fmla="*/ 1823168 h 6108771"/>
              <a:gd name="connsiteX2041" fmla="*/ 677894 w 3211789"/>
              <a:gd name="connsiteY2041" fmla="*/ 1763297 h 6108771"/>
              <a:gd name="connsiteX2042" fmla="*/ 712658 w 3211789"/>
              <a:gd name="connsiteY2042" fmla="*/ 1852138 h 6108771"/>
              <a:gd name="connsiteX2043" fmla="*/ 540770 w 3211789"/>
              <a:gd name="connsiteY2043" fmla="*/ 1645486 h 6108771"/>
              <a:gd name="connsiteX2044" fmla="*/ 560084 w 3211789"/>
              <a:gd name="connsiteY2044" fmla="*/ 1554714 h 6108771"/>
              <a:gd name="connsiteX2045" fmla="*/ 556221 w 3211789"/>
              <a:gd name="connsiteY2045" fmla="*/ 1616516 h 6108771"/>
              <a:gd name="connsiteX2046" fmla="*/ 1487118 w 3211789"/>
              <a:gd name="connsiteY2046" fmla="*/ 1558577 h 6108771"/>
              <a:gd name="connsiteX2047" fmla="*/ 1473599 w 3211789"/>
              <a:gd name="connsiteY2047" fmla="*/ 1581753 h 6108771"/>
              <a:gd name="connsiteX2048" fmla="*/ 1454286 w 3211789"/>
              <a:gd name="connsiteY2048" fmla="*/ 1630036 h 6108771"/>
              <a:gd name="connsiteX2049" fmla="*/ 1442698 w 3211789"/>
              <a:gd name="connsiteY2049" fmla="*/ 1637761 h 6108771"/>
              <a:gd name="connsiteX2050" fmla="*/ 1431110 w 3211789"/>
              <a:gd name="connsiteY2050" fmla="*/ 1620379 h 6108771"/>
              <a:gd name="connsiteX2051" fmla="*/ 1473599 w 3211789"/>
              <a:gd name="connsiteY2051" fmla="*/ 1546989 h 6108771"/>
              <a:gd name="connsiteX2052" fmla="*/ 1487118 w 3211789"/>
              <a:gd name="connsiteY2052" fmla="*/ 1558577 h 6108771"/>
              <a:gd name="connsiteX2053" fmla="*/ 1133686 w 3211789"/>
              <a:gd name="connsiteY2053" fmla="*/ 1550852 h 6108771"/>
              <a:gd name="connsiteX2054" fmla="*/ 1077678 w 3211789"/>
              <a:gd name="connsiteY2054" fmla="*/ 1618448 h 6108771"/>
              <a:gd name="connsiteX2055" fmla="*/ 1060296 w 3211789"/>
              <a:gd name="connsiteY2055" fmla="*/ 1618448 h 6108771"/>
              <a:gd name="connsiteX2056" fmla="*/ 1058365 w 3211789"/>
              <a:gd name="connsiteY2056" fmla="*/ 1612654 h 6108771"/>
              <a:gd name="connsiteX2057" fmla="*/ 1062227 w 3211789"/>
              <a:gd name="connsiteY2057" fmla="*/ 1595272 h 6108771"/>
              <a:gd name="connsiteX2058" fmla="*/ 1058365 w 3211789"/>
              <a:gd name="connsiteY2058" fmla="*/ 1570165 h 6108771"/>
              <a:gd name="connsiteX2059" fmla="*/ 1095060 w 3211789"/>
              <a:gd name="connsiteY2059" fmla="*/ 1537332 h 6108771"/>
              <a:gd name="connsiteX2060" fmla="*/ 1102785 w 3211789"/>
              <a:gd name="connsiteY2060" fmla="*/ 1529607 h 6108771"/>
              <a:gd name="connsiteX2061" fmla="*/ 1133686 w 3211789"/>
              <a:gd name="connsiteY2061" fmla="*/ 1550852 h 6108771"/>
              <a:gd name="connsiteX2062" fmla="*/ 1100854 w 3211789"/>
              <a:gd name="connsiteY2062" fmla="*/ 1527676 h 6108771"/>
              <a:gd name="connsiteX2063" fmla="*/ 1071884 w 3211789"/>
              <a:gd name="connsiteY2063" fmla="*/ 1529607 h 6108771"/>
              <a:gd name="connsiteX2064" fmla="*/ 1085403 w 3211789"/>
              <a:gd name="connsiteY2064" fmla="*/ 1506431 h 6108771"/>
              <a:gd name="connsiteX2065" fmla="*/ 1100854 w 3211789"/>
              <a:gd name="connsiteY2065" fmla="*/ 1527676 h 6108771"/>
              <a:gd name="connsiteX2066" fmla="*/ 803430 w 3211789"/>
              <a:gd name="connsiteY2066" fmla="*/ 1525744 h 6108771"/>
              <a:gd name="connsiteX2067" fmla="*/ 853644 w 3211789"/>
              <a:gd name="connsiteY2067" fmla="*/ 1548920 h 6108771"/>
              <a:gd name="connsiteX2068" fmla="*/ 784117 w 3211789"/>
              <a:gd name="connsiteY2068" fmla="*/ 1610722 h 6108771"/>
              <a:gd name="connsiteX2069" fmla="*/ 708795 w 3211789"/>
              <a:gd name="connsiteY2069" fmla="*/ 1575959 h 6108771"/>
              <a:gd name="connsiteX2070" fmla="*/ 735834 w 3211789"/>
              <a:gd name="connsiteY2070" fmla="*/ 1545058 h 6108771"/>
              <a:gd name="connsiteX2071" fmla="*/ 762872 w 3211789"/>
              <a:gd name="connsiteY2071" fmla="*/ 1504500 h 6108771"/>
              <a:gd name="connsiteX2072" fmla="*/ 803430 w 3211789"/>
              <a:gd name="connsiteY2072" fmla="*/ 1525744 h 6108771"/>
              <a:gd name="connsiteX2073" fmla="*/ 1068021 w 3211789"/>
              <a:gd name="connsiteY2073" fmla="*/ 1496774 h 6108771"/>
              <a:gd name="connsiteX2074" fmla="*/ 1033257 w 3211789"/>
              <a:gd name="connsiteY2074" fmla="*/ 1545058 h 6108771"/>
              <a:gd name="connsiteX2075" fmla="*/ 1054502 w 3211789"/>
              <a:gd name="connsiteY2075" fmla="*/ 1575959 h 6108771"/>
              <a:gd name="connsiteX2076" fmla="*/ 1046777 w 3211789"/>
              <a:gd name="connsiteY2076" fmla="*/ 1601066 h 6108771"/>
              <a:gd name="connsiteX2077" fmla="*/ 977249 w 3211789"/>
              <a:gd name="connsiteY2077" fmla="*/ 1653212 h 6108771"/>
              <a:gd name="connsiteX2078" fmla="*/ 946348 w 3211789"/>
              <a:gd name="connsiteY2078" fmla="*/ 1649349 h 6108771"/>
              <a:gd name="connsiteX2079" fmla="*/ 1029395 w 3211789"/>
              <a:gd name="connsiteY2079" fmla="*/ 1546989 h 6108771"/>
              <a:gd name="connsiteX2080" fmla="*/ 1002356 w 3211789"/>
              <a:gd name="connsiteY2080" fmla="*/ 1543126 h 6108771"/>
              <a:gd name="connsiteX2081" fmla="*/ 1015876 w 3211789"/>
              <a:gd name="connsiteY2081" fmla="*/ 1502568 h 6108771"/>
              <a:gd name="connsiteX2082" fmla="*/ 1052571 w 3211789"/>
              <a:gd name="connsiteY2082" fmla="*/ 1485187 h 6108771"/>
              <a:gd name="connsiteX2083" fmla="*/ 1068021 w 3211789"/>
              <a:gd name="connsiteY2083" fmla="*/ 1496774 h 6108771"/>
              <a:gd name="connsiteX2084" fmla="*/ 1006219 w 3211789"/>
              <a:gd name="connsiteY2084" fmla="*/ 1500637 h 6108771"/>
              <a:gd name="connsiteX2085" fmla="*/ 954073 w 3211789"/>
              <a:gd name="connsiteY2085" fmla="*/ 1560508 h 6108771"/>
              <a:gd name="connsiteX2086" fmla="*/ 952142 w 3211789"/>
              <a:gd name="connsiteY2086" fmla="*/ 1564371 h 6108771"/>
              <a:gd name="connsiteX2087" fmla="*/ 973386 w 3211789"/>
              <a:gd name="connsiteY2087" fmla="*/ 1581753 h 6108771"/>
              <a:gd name="connsiteX2088" fmla="*/ 888408 w 3211789"/>
              <a:gd name="connsiteY2088" fmla="*/ 1645486 h 6108771"/>
              <a:gd name="connsiteX2089" fmla="*/ 816949 w 3211789"/>
              <a:gd name="connsiteY2089" fmla="*/ 1618448 h 6108771"/>
              <a:gd name="connsiteX2090" fmla="*/ 869095 w 3211789"/>
              <a:gd name="connsiteY2090" fmla="*/ 1554714 h 6108771"/>
              <a:gd name="connsiteX2091" fmla="*/ 915447 w 3211789"/>
              <a:gd name="connsiteY2091" fmla="*/ 1570165 h 6108771"/>
              <a:gd name="connsiteX2092" fmla="*/ 917378 w 3211789"/>
              <a:gd name="connsiteY2092" fmla="*/ 1566302 h 6108771"/>
              <a:gd name="connsiteX2093" fmla="*/ 878752 w 3211789"/>
              <a:gd name="connsiteY2093" fmla="*/ 1533470 h 6108771"/>
              <a:gd name="connsiteX2094" fmla="*/ 919309 w 3211789"/>
              <a:gd name="connsiteY2094" fmla="*/ 1508362 h 6108771"/>
              <a:gd name="connsiteX2095" fmla="*/ 967593 w 3211789"/>
              <a:gd name="connsiteY2095" fmla="*/ 1473599 h 6108771"/>
              <a:gd name="connsiteX2096" fmla="*/ 1006219 w 3211789"/>
              <a:gd name="connsiteY2096" fmla="*/ 1500637 h 6108771"/>
              <a:gd name="connsiteX2097" fmla="*/ 911584 w 3211789"/>
              <a:gd name="connsiteY2097" fmla="*/ 1469736 h 6108771"/>
              <a:gd name="connsiteX2098" fmla="*/ 927035 w 3211789"/>
              <a:gd name="connsiteY2098" fmla="*/ 1471667 h 6108771"/>
              <a:gd name="connsiteX2099" fmla="*/ 928966 w 3211789"/>
              <a:gd name="connsiteY2099" fmla="*/ 1475530 h 6108771"/>
              <a:gd name="connsiteX2100" fmla="*/ 892271 w 3211789"/>
              <a:gd name="connsiteY2100" fmla="*/ 1510294 h 6108771"/>
              <a:gd name="connsiteX2101" fmla="*/ 845919 w 3211789"/>
              <a:gd name="connsiteY2101" fmla="*/ 1519950 h 6108771"/>
              <a:gd name="connsiteX2102" fmla="*/ 778323 w 3211789"/>
              <a:gd name="connsiteY2102" fmla="*/ 1489049 h 6108771"/>
              <a:gd name="connsiteX2103" fmla="*/ 793774 w 3211789"/>
              <a:gd name="connsiteY2103" fmla="*/ 1477461 h 6108771"/>
              <a:gd name="connsiteX2104" fmla="*/ 847851 w 3211789"/>
              <a:gd name="connsiteY2104" fmla="*/ 1452354 h 6108771"/>
              <a:gd name="connsiteX2105" fmla="*/ 911584 w 3211789"/>
              <a:gd name="connsiteY2105" fmla="*/ 1469736 h 6108771"/>
              <a:gd name="connsiteX2106" fmla="*/ 703001 w 3211789"/>
              <a:gd name="connsiteY2106" fmla="*/ 1473599 h 6108771"/>
              <a:gd name="connsiteX2107" fmla="*/ 739696 w 3211789"/>
              <a:gd name="connsiteY2107" fmla="*/ 1487118 h 6108771"/>
              <a:gd name="connsiteX2108" fmla="*/ 747422 w 3211789"/>
              <a:gd name="connsiteY2108" fmla="*/ 1494843 h 6108771"/>
              <a:gd name="connsiteX2109" fmla="*/ 685619 w 3211789"/>
              <a:gd name="connsiteY2109" fmla="*/ 1566302 h 6108771"/>
              <a:gd name="connsiteX2110" fmla="*/ 662444 w 3211789"/>
              <a:gd name="connsiteY2110" fmla="*/ 1572096 h 6108771"/>
              <a:gd name="connsiteX2111" fmla="*/ 621886 w 3211789"/>
              <a:gd name="connsiteY2111" fmla="*/ 1483255 h 6108771"/>
              <a:gd name="connsiteX2112" fmla="*/ 623817 w 3211789"/>
              <a:gd name="connsiteY2112" fmla="*/ 1471667 h 6108771"/>
              <a:gd name="connsiteX2113" fmla="*/ 637336 w 3211789"/>
              <a:gd name="connsiteY2113" fmla="*/ 1460079 h 6108771"/>
              <a:gd name="connsiteX2114" fmla="*/ 652787 w 3211789"/>
              <a:gd name="connsiteY2114" fmla="*/ 1433041 h 6108771"/>
              <a:gd name="connsiteX2115" fmla="*/ 703001 w 3211789"/>
              <a:gd name="connsiteY2115" fmla="*/ 1473599 h 6108771"/>
              <a:gd name="connsiteX2116" fmla="*/ 639268 w 3211789"/>
              <a:gd name="connsiteY2116" fmla="*/ 1421453 h 6108771"/>
              <a:gd name="connsiteX2117" fmla="*/ 621886 w 3211789"/>
              <a:gd name="connsiteY2117" fmla="*/ 1469736 h 6108771"/>
              <a:gd name="connsiteX2118" fmla="*/ 602573 w 3211789"/>
              <a:gd name="connsiteY2118" fmla="*/ 1442697 h 6108771"/>
              <a:gd name="connsiteX2119" fmla="*/ 602573 w 3211789"/>
              <a:gd name="connsiteY2119" fmla="*/ 1404071 h 6108771"/>
              <a:gd name="connsiteX2120" fmla="*/ 608367 w 3211789"/>
              <a:gd name="connsiteY2120" fmla="*/ 1404071 h 6108771"/>
              <a:gd name="connsiteX2121" fmla="*/ 639268 w 3211789"/>
              <a:gd name="connsiteY2121" fmla="*/ 1421453 h 6108771"/>
              <a:gd name="connsiteX2122" fmla="*/ 768666 w 3211789"/>
              <a:gd name="connsiteY2122" fmla="*/ 1402140 h 6108771"/>
              <a:gd name="connsiteX2123" fmla="*/ 830469 w 3211789"/>
              <a:gd name="connsiteY2123" fmla="*/ 1431110 h 6108771"/>
              <a:gd name="connsiteX2124" fmla="*/ 753216 w 3211789"/>
              <a:gd name="connsiteY2124" fmla="*/ 1473599 h 6108771"/>
              <a:gd name="connsiteX2125" fmla="*/ 664375 w 3211789"/>
              <a:gd name="connsiteY2125" fmla="*/ 1413728 h 6108771"/>
              <a:gd name="connsiteX2126" fmla="*/ 668238 w 3211789"/>
              <a:gd name="connsiteY2126" fmla="*/ 1406002 h 6108771"/>
              <a:gd name="connsiteX2127" fmla="*/ 701070 w 3211789"/>
              <a:gd name="connsiteY2127" fmla="*/ 1394414 h 6108771"/>
              <a:gd name="connsiteX2128" fmla="*/ 735834 w 3211789"/>
              <a:gd name="connsiteY2128" fmla="*/ 1375101 h 6108771"/>
              <a:gd name="connsiteX2129" fmla="*/ 768666 w 3211789"/>
              <a:gd name="connsiteY2129" fmla="*/ 1402140 h 6108771"/>
              <a:gd name="connsiteX2130" fmla="*/ 2157287 w 3211789"/>
              <a:gd name="connsiteY2130" fmla="*/ 1369307 h 6108771"/>
              <a:gd name="connsiteX2131" fmla="*/ 2153424 w 3211789"/>
              <a:gd name="connsiteY2131" fmla="*/ 1384758 h 6108771"/>
              <a:gd name="connsiteX2132" fmla="*/ 2157287 w 3211789"/>
              <a:gd name="connsiteY2132" fmla="*/ 1394414 h 6108771"/>
              <a:gd name="connsiteX2133" fmla="*/ 2197845 w 3211789"/>
              <a:gd name="connsiteY2133" fmla="*/ 1377033 h 6108771"/>
              <a:gd name="connsiteX2134" fmla="*/ 2109004 w 3211789"/>
              <a:gd name="connsiteY2134" fmla="*/ 1433041 h 6108771"/>
              <a:gd name="connsiteX2135" fmla="*/ 2149562 w 3211789"/>
              <a:gd name="connsiteY2135" fmla="*/ 1361582 h 6108771"/>
              <a:gd name="connsiteX2136" fmla="*/ 2157287 w 3211789"/>
              <a:gd name="connsiteY2136" fmla="*/ 1369307 h 6108771"/>
              <a:gd name="connsiteX2137" fmla="*/ 865232 w 3211789"/>
              <a:gd name="connsiteY2137" fmla="*/ 1346131 h 6108771"/>
              <a:gd name="connsiteX2138" fmla="*/ 911584 w 3211789"/>
              <a:gd name="connsiteY2138" fmla="*/ 1380895 h 6108771"/>
              <a:gd name="connsiteX2139" fmla="*/ 840125 w 3211789"/>
              <a:gd name="connsiteY2139" fmla="*/ 1413728 h 6108771"/>
              <a:gd name="connsiteX2140" fmla="*/ 757078 w 3211789"/>
              <a:gd name="connsiteY2140" fmla="*/ 1367376 h 6108771"/>
              <a:gd name="connsiteX2141" fmla="*/ 849782 w 3211789"/>
              <a:gd name="connsiteY2141" fmla="*/ 1338406 h 6108771"/>
              <a:gd name="connsiteX2142" fmla="*/ 865232 w 3211789"/>
              <a:gd name="connsiteY2142" fmla="*/ 1346131 h 6108771"/>
              <a:gd name="connsiteX2143" fmla="*/ 1998919 w 3211789"/>
              <a:gd name="connsiteY2143" fmla="*/ 1336475 h 6108771"/>
              <a:gd name="connsiteX2144" fmla="*/ 1993125 w 3211789"/>
              <a:gd name="connsiteY2144" fmla="*/ 1363513 h 6108771"/>
              <a:gd name="connsiteX2145" fmla="*/ 1996987 w 3211789"/>
              <a:gd name="connsiteY2145" fmla="*/ 1365445 h 6108771"/>
              <a:gd name="connsiteX2146" fmla="*/ 2066515 w 3211789"/>
              <a:gd name="connsiteY2146" fmla="*/ 1349994 h 6108771"/>
              <a:gd name="connsiteX2147" fmla="*/ 1956430 w 3211789"/>
              <a:gd name="connsiteY2147" fmla="*/ 1398277 h 6108771"/>
              <a:gd name="connsiteX2148" fmla="*/ 1991193 w 3211789"/>
              <a:gd name="connsiteY2148" fmla="*/ 1313299 h 6108771"/>
              <a:gd name="connsiteX2149" fmla="*/ 1998919 w 3211789"/>
              <a:gd name="connsiteY2149" fmla="*/ 1336475 h 6108771"/>
              <a:gd name="connsiteX2150" fmla="*/ 1149137 w 3211789"/>
              <a:gd name="connsiteY2150" fmla="*/ 1311368 h 6108771"/>
              <a:gd name="connsiteX2151" fmla="*/ 1151068 w 3211789"/>
              <a:gd name="connsiteY2151" fmla="*/ 1319093 h 6108771"/>
              <a:gd name="connsiteX2152" fmla="*/ 1145274 w 3211789"/>
              <a:gd name="connsiteY2152" fmla="*/ 1332612 h 6108771"/>
              <a:gd name="connsiteX2153" fmla="*/ 1110510 w 3211789"/>
              <a:gd name="connsiteY2153" fmla="*/ 1334543 h 6108771"/>
              <a:gd name="connsiteX2154" fmla="*/ 1093128 w 3211789"/>
              <a:gd name="connsiteY2154" fmla="*/ 1340337 h 6108771"/>
              <a:gd name="connsiteX2155" fmla="*/ 1033257 w 3211789"/>
              <a:gd name="connsiteY2155" fmla="*/ 1367376 h 6108771"/>
              <a:gd name="connsiteX2156" fmla="*/ 1025532 w 3211789"/>
              <a:gd name="connsiteY2156" fmla="*/ 1344200 h 6108771"/>
              <a:gd name="connsiteX2157" fmla="*/ 1046777 w 3211789"/>
              <a:gd name="connsiteY2157" fmla="*/ 1324887 h 6108771"/>
              <a:gd name="connsiteX2158" fmla="*/ 1108579 w 3211789"/>
              <a:gd name="connsiteY2158" fmla="*/ 1303642 h 6108771"/>
              <a:gd name="connsiteX2159" fmla="*/ 1149137 w 3211789"/>
              <a:gd name="connsiteY2159" fmla="*/ 1311368 h 6108771"/>
              <a:gd name="connsiteX2160" fmla="*/ 1015876 w 3211789"/>
              <a:gd name="connsiteY2160" fmla="*/ 1303642 h 6108771"/>
              <a:gd name="connsiteX2161" fmla="*/ 973386 w 3211789"/>
              <a:gd name="connsiteY2161" fmla="*/ 1328749 h 6108771"/>
              <a:gd name="connsiteX2162" fmla="*/ 986906 w 3211789"/>
              <a:gd name="connsiteY2162" fmla="*/ 1349994 h 6108771"/>
              <a:gd name="connsiteX2163" fmla="*/ 984974 w 3211789"/>
              <a:gd name="connsiteY2163" fmla="*/ 1365445 h 6108771"/>
              <a:gd name="connsiteX2164" fmla="*/ 1000425 w 3211789"/>
              <a:gd name="connsiteY2164" fmla="*/ 1355788 h 6108771"/>
              <a:gd name="connsiteX2165" fmla="*/ 1015876 w 3211789"/>
              <a:gd name="connsiteY2165" fmla="*/ 1378964 h 6108771"/>
              <a:gd name="connsiteX2166" fmla="*/ 992700 w 3211789"/>
              <a:gd name="connsiteY2166" fmla="*/ 1404071 h 6108771"/>
              <a:gd name="connsiteX2167" fmla="*/ 1000425 w 3211789"/>
              <a:gd name="connsiteY2167" fmla="*/ 1415659 h 6108771"/>
              <a:gd name="connsiteX2168" fmla="*/ 981112 w 3211789"/>
              <a:gd name="connsiteY2168" fmla="*/ 1446560 h 6108771"/>
              <a:gd name="connsiteX2169" fmla="*/ 984974 w 3211789"/>
              <a:gd name="connsiteY2169" fmla="*/ 1448491 h 6108771"/>
              <a:gd name="connsiteX2170" fmla="*/ 1021670 w 3211789"/>
              <a:gd name="connsiteY2170" fmla="*/ 1413728 h 6108771"/>
              <a:gd name="connsiteX2171" fmla="*/ 1039051 w 3211789"/>
              <a:gd name="connsiteY2171" fmla="*/ 1440766 h 6108771"/>
              <a:gd name="connsiteX2172" fmla="*/ 990768 w 3211789"/>
              <a:gd name="connsiteY2172" fmla="*/ 1469736 h 6108771"/>
              <a:gd name="connsiteX2173" fmla="*/ 971455 w 3211789"/>
              <a:gd name="connsiteY2173" fmla="*/ 1465873 h 6108771"/>
              <a:gd name="connsiteX2174" fmla="*/ 971455 w 3211789"/>
              <a:gd name="connsiteY2174" fmla="*/ 1460079 h 6108771"/>
              <a:gd name="connsiteX2175" fmla="*/ 977249 w 3211789"/>
              <a:gd name="connsiteY2175" fmla="*/ 1454285 h 6108771"/>
              <a:gd name="connsiteX2176" fmla="*/ 907722 w 3211789"/>
              <a:gd name="connsiteY2176" fmla="*/ 1454285 h 6108771"/>
              <a:gd name="connsiteX2177" fmla="*/ 857507 w 3211789"/>
              <a:gd name="connsiteY2177" fmla="*/ 1429178 h 6108771"/>
              <a:gd name="connsiteX2178" fmla="*/ 890340 w 3211789"/>
              <a:gd name="connsiteY2178" fmla="*/ 1415659 h 6108771"/>
              <a:gd name="connsiteX2179" fmla="*/ 928966 w 3211789"/>
              <a:gd name="connsiteY2179" fmla="*/ 1394414 h 6108771"/>
              <a:gd name="connsiteX2180" fmla="*/ 971455 w 3211789"/>
              <a:gd name="connsiteY2180" fmla="*/ 1411796 h 6108771"/>
              <a:gd name="connsiteX2181" fmla="*/ 984974 w 3211789"/>
              <a:gd name="connsiteY2181" fmla="*/ 1404071 h 6108771"/>
              <a:gd name="connsiteX2182" fmla="*/ 948279 w 3211789"/>
              <a:gd name="connsiteY2182" fmla="*/ 1384758 h 6108771"/>
              <a:gd name="connsiteX2183" fmla="*/ 973386 w 3211789"/>
              <a:gd name="connsiteY2183" fmla="*/ 1369307 h 6108771"/>
              <a:gd name="connsiteX2184" fmla="*/ 867164 w 3211789"/>
              <a:gd name="connsiteY2184" fmla="*/ 1344200 h 6108771"/>
              <a:gd name="connsiteX2185" fmla="*/ 927035 w 3211789"/>
              <a:gd name="connsiteY2185" fmla="*/ 1303642 h 6108771"/>
              <a:gd name="connsiteX2186" fmla="*/ 956005 w 3211789"/>
              <a:gd name="connsiteY2186" fmla="*/ 1311368 h 6108771"/>
              <a:gd name="connsiteX2187" fmla="*/ 952142 w 3211789"/>
              <a:gd name="connsiteY2187" fmla="*/ 1301711 h 6108771"/>
              <a:gd name="connsiteX2188" fmla="*/ 954073 w 3211789"/>
              <a:gd name="connsiteY2188" fmla="*/ 1295917 h 6108771"/>
              <a:gd name="connsiteX2189" fmla="*/ 1013944 w 3211789"/>
              <a:gd name="connsiteY2189" fmla="*/ 1290123 h 6108771"/>
              <a:gd name="connsiteX2190" fmla="*/ 1015876 w 3211789"/>
              <a:gd name="connsiteY2190" fmla="*/ 1303642 h 6108771"/>
              <a:gd name="connsiteX2191" fmla="*/ 728109 w 3211789"/>
              <a:gd name="connsiteY2191" fmla="*/ 1357719 h 6108771"/>
              <a:gd name="connsiteX2192" fmla="*/ 643130 w 3211789"/>
              <a:gd name="connsiteY2192" fmla="*/ 1394414 h 6108771"/>
              <a:gd name="connsiteX2193" fmla="*/ 589053 w 3211789"/>
              <a:gd name="connsiteY2193" fmla="*/ 1369307 h 6108771"/>
              <a:gd name="connsiteX2194" fmla="*/ 589053 w 3211789"/>
              <a:gd name="connsiteY2194" fmla="*/ 1353857 h 6108771"/>
              <a:gd name="connsiteX2195" fmla="*/ 602573 w 3211789"/>
              <a:gd name="connsiteY2195" fmla="*/ 1317162 h 6108771"/>
              <a:gd name="connsiteX2196" fmla="*/ 668238 w 3211789"/>
              <a:gd name="connsiteY2196" fmla="*/ 1286260 h 6108771"/>
              <a:gd name="connsiteX2197" fmla="*/ 728109 w 3211789"/>
              <a:gd name="connsiteY2197" fmla="*/ 1357719 h 6108771"/>
              <a:gd name="connsiteX2198" fmla="*/ 1156862 w 3211789"/>
              <a:gd name="connsiteY2198" fmla="*/ 1270810 h 6108771"/>
              <a:gd name="connsiteX2199" fmla="*/ 1158793 w 3211789"/>
              <a:gd name="connsiteY2199" fmla="*/ 1276604 h 6108771"/>
              <a:gd name="connsiteX2200" fmla="*/ 1137549 w 3211789"/>
              <a:gd name="connsiteY2200" fmla="*/ 1293986 h 6108771"/>
              <a:gd name="connsiteX2201" fmla="*/ 1106648 w 3211789"/>
              <a:gd name="connsiteY2201" fmla="*/ 1284329 h 6108771"/>
              <a:gd name="connsiteX2202" fmla="*/ 1143343 w 3211789"/>
              <a:gd name="connsiteY2202" fmla="*/ 1268879 h 6108771"/>
              <a:gd name="connsiteX2203" fmla="*/ 1156862 w 3211789"/>
              <a:gd name="connsiteY2203" fmla="*/ 1270810 h 6108771"/>
              <a:gd name="connsiteX2204" fmla="*/ 886477 w 3211789"/>
              <a:gd name="connsiteY2204" fmla="*/ 1261153 h 6108771"/>
              <a:gd name="connsiteX2205" fmla="*/ 917378 w 3211789"/>
              <a:gd name="connsiteY2205" fmla="*/ 1284329 h 6108771"/>
              <a:gd name="connsiteX2206" fmla="*/ 923172 w 3211789"/>
              <a:gd name="connsiteY2206" fmla="*/ 1295917 h 6108771"/>
              <a:gd name="connsiteX2207" fmla="*/ 923172 w 3211789"/>
              <a:gd name="connsiteY2207" fmla="*/ 1301711 h 6108771"/>
              <a:gd name="connsiteX2208" fmla="*/ 857507 w 3211789"/>
              <a:gd name="connsiteY2208" fmla="*/ 1315230 h 6108771"/>
              <a:gd name="connsiteX2209" fmla="*/ 799567 w 3211789"/>
              <a:gd name="connsiteY2209" fmla="*/ 1299780 h 6108771"/>
              <a:gd name="connsiteX2210" fmla="*/ 797636 w 3211789"/>
              <a:gd name="connsiteY2210" fmla="*/ 1303642 h 6108771"/>
              <a:gd name="connsiteX2211" fmla="*/ 820812 w 3211789"/>
              <a:gd name="connsiteY2211" fmla="*/ 1322956 h 6108771"/>
              <a:gd name="connsiteX2212" fmla="*/ 834331 w 3211789"/>
              <a:gd name="connsiteY2212" fmla="*/ 1332612 h 6108771"/>
              <a:gd name="connsiteX2213" fmla="*/ 774460 w 3211789"/>
              <a:gd name="connsiteY2213" fmla="*/ 1349994 h 6108771"/>
              <a:gd name="connsiteX2214" fmla="*/ 693345 w 3211789"/>
              <a:gd name="connsiteY2214" fmla="*/ 1301711 h 6108771"/>
              <a:gd name="connsiteX2215" fmla="*/ 683688 w 3211789"/>
              <a:gd name="connsiteY2215" fmla="*/ 1272741 h 6108771"/>
              <a:gd name="connsiteX2216" fmla="*/ 687551 w 3211789"/>
              <a:gd name="connsiteY2216" fmla="*/ 1263085 h 6108771"/>
              <a:gd name="connsiteX2217" fmla="*/ 710727 w 3211789"/>
              <a:gd name="connsiteY2217" fmla="*/ 1259222 h 6108771"/>
              <a:gd name="connsiteX2218" fmla="*/ 741628 w 3211789"/>
              <a:gd name="connsiteY2218" fmla="*/ 1247634 h 6108771"/>
              <a:gd name="connsiteX2219" fmla="*/ 755147 w 3211789"/>
              <a:gd name="connsiteY2219" fmla="*/ 1247634 h 6108771"/>
              <a:gd name="connsiteX2220" fmla="*/ 786048 w 3211789"/>
              <a:gd name="connsiteY2220" fmla="*/ 1295917 h 6108771"/>
              <a:gd name="connsiteX2221" fmla="*/ 791842 w 3211789"/>
              <a:gd name="connsiteY2221" fmla="*/ 1295917 h 6108771"/>
              <a:gd name="connsiteX2222" fmla="*/ 793774 w 3211789"/>
              <a:gd name="connsiteY2222" fmla="*/ 1290123 h 6108771"/>
              <a:gd name="connsiteX2223" fmla="*/ 776392 w 3211789"/>
              <a:gd name="connsiteY2223" fmla="*/ 1255359 h 6108771"/>
              <a:gd name="connsiteX2224" fmla="*/ 828537 w 3211789"/>
              <a:gd name="connsiteY2224" fmla="*/ 1234115 h 6108771"/>
              <a:gd name="connsiteX2225" fmla="*/ 886477 w 3211789"/>
              <a:gd name="connsiteY2225" fmla="*/ 1261153 h 6108771"/>
              <a:gd name="connsiteX2226" fmla="*/ 1012013 w 3211789"/>
              <a:gd name="connsiteY2226" fmla="*/ 1268879 h 6108771"/>
              <a:gd name="connsiteX2227" fmla="*/ 969524 w 3211789"/>
              <a:gd name="connsiteY2227" fmla="*/ 1284329 h 6108771"/>
              <a:gd name="connsiteX2228" fmla="*/ 919309 w 3211789"/>
              <a:gd name="connsiteY2228" fmla="*/ 1272741 h 6108771"/>
              <a:gd name="connsiteX2229" fmla="*/ 880683 w 3211789"/>
              <a:gd name="connsiteY2229" fmla="*/ 1228321 h 6108771"/>
              <a:gd name="connsiteX2230" fmla="*/ 919309 w 3211789"/>
              <a:gd name="connsiteY2230" fmla="*/ 1228321 h 6108771"/>
              <a:gd name="connsiteX2231" fmla="*/ 957936 w 3211789"/>
              <a:gd name="connsiteY2231" fmla="*/ 1212870 h 6108771"/>
              <a:gd name="connsiteX2232" fmla="*/ 1012013 w 3211789"/>
              <a:gd name="connsiteY2232" fmla="*/ 1268879 h 6108771"/>
              <a:gd name="connsiteX2233" fmla="*/ 1037120 w 3211789"/>
              <a:gd name="connsiteY2233" fmla="*/ 1220595 h 6108771"/>
              <a:gd name="connsiteX2234" fmla="*/ 1037120 w 3211789"/>
              <a:gd name="connsiteY2234" fmla="*/ 1226389 h 6108771"/>
              <a:gd name="connsiteX2235" fmla="*/ 1017807 w 3211789"/>
              <a:gd name="connsiteY2235" fmla="*/ 1253428 h 6108771"/>
              <a:gd name="connsiteX2236" fmla="*/ 977249 w 3211789"/>
              <a:gd name="connsiteY2236" fmla="*/ 1207076 h 6108771"/>
              <a:gd name="connsiteX2237" fmla="*/ 1037120 w 3211789"/>
              <a:gd name="connsiteY2237" fmla="*/ 1220595 h 6108771"/>
              <a:gd name="connsiteX2238" fmla="*/ 2862220 w 3211789"/>
              <a:gd name="connsiteY2238" fmla="*/ 1338406 h 6108771"/>
              <a:gd name="connsiteX2239" fmla="*/ 2871876 w 3211789"/>
              <a:gd name="connsiteY2239" fmla="*/ 1380895 h 6108771"/>
              <a:gd name="connsiteX2240" fmla="*/ 2871876 w 3211789"/>
              <a:gd name="connsiteY2240" fmla="*/ 1425316 h 6108771"/>
              <a:gd name="connsiteX2241" fmla="*/ 3020588 w 3211789"/>
              <a:gd name="connsiteY2241" fmla="*/ 1606860 h 6108771"/>
              <a:gd name="connsiteX2242" fmla="*/ 3082391 w 3211789"/>
              <a:gd name="connsiteY2242" fmla="*/ 1602997 h 6108771"/>
              <a:gd name="connsiteX2243" fmla="*/ 3211789 w 3211789"/>
              <a:gd name="connsiteY2243" fmla="*/ 1682181 h 6108771"/>
              <a:gd name="connsiteX2244" fmla="*/ 3097841 w 3211789"/>
              <a:gd name="connsiteY2244" fmla="*/ 1614585 h 6108771"/>
              <a:gd name="connsiteX2245" fmla="*/ 3088184 w 3211789"/>
              <a:gd name="connsiteY2245" fmla="*/ 1612654 h 6108771"/>
              <a:gd name="connsiteX2246" fmla="*/ 2991618 w 3211789"/>
              <a:gd name="connsiteY2246" fmla="*/ 1622310 h 6108771"/>
              <a:gd name="connsiteX2247" fmla="*/ 2840975 w 3211789"/>
              <a:gd name="connsiteY2247" fmla="*/ 1433041 h 6108771"/>
              <a:gd name="connsiteX2248" fmla="*/ 2696126 w 3211789"/>
              <a:gd name="connsiteY2248" fmla="*/ 1249565 h 6108771"/>
              <a:gd name="connsiteX2249" fmla="*/ 2439260 w 3211789"/>
              <a:gd name="connsiteY2249" fmla="*/ 1384758 h 6108771"/>
              <a:gd name="connsiteX2250" fmla="*/ 2385183 w 3211789"/>
              <a:gd name="connsiteY2250" fmla="*/ 1394414 h 6108771"/>
              <a:gd name="connsiteX2251" fmla="*/ 2344625 w 3211789"/>
              <a:gd name="connsiteY2251" fmla="*/ 1386689 h 6108771"/>
              <a:gd name="connsiteX2252" fmla="*/ 2273166 w 3211789"/>
              <a:gd name="connsiteY2252" fmla="*/ 1324887 h 6108771"/>
              <a:gd name="connsiteX2253" fmla="*/ 2286686 w 3211789"/>
              <a:gd name="connsiteY2253" fmla="*/ 1293986 h 6108771"/>
              <a:gd name="connsiteX2254" fmla="*/ 2389046 w 3211789"/>
              <a:gd name="connsiteY2254" fmla="*/ 1321024 h 6108771"/>
              <a:gd name="connsiteX2255" fmla="*/ 2435398 w 3211789"/>
              <a:gd name="connsiteY2255" fmla="*/ 1311368 h 6108771"/>
              <a:gd name="connsiteX2256" fmla="*/ 2466299 w 3211789"/>
              <a:gd name="connsiteY2256" fmla="*/ 1301711 h 6108771"/>
              <a:gd name="connsiteX2257" fmla="*/ 2568659 w 3211789"/>
              <a:gd name="connsiteY2257" fmla="*/ 1236046 h 6108771"/>
              <a:gd name="connsiteX2258" fmla="*/ 2684538 w 3211789"/>
              <a:gd name="connsiteY2258" fmla="*/ 1199351 h 6108771"/>
              <a:gd name="connsiteX2259" fmla="*/ 2862220 w 3211789"/>
              <a:gd name="connsiteY2259" fmla="*/ 1338406 h 6108771"/>
              <a:gd name="connsiteX2260" fmla="*/ 2261579 w 3211789"/>
              <a:gd name="connsiteY2260" fmla="*/ 1276604 h 6108771"/>
              <a:gd name="connsiteX2261" fmla="*/ 2230677 w 3211789"/>
              <a:gd name="connsiteY2261" fmla="*/ 1303642 h 6108771"/>
              <a:gd name="connsiteX2262" fmla="*/ 2193982 w 3211789"/>
              <a:gd name="connsiteY2262" fmla="*/ 1301711 h 6108771"/>
              <a:gd name="connsiteX2263" fmla="*/ 2211364 w 3211789"/>
              <a:gd name="connsiteY2263" fmla="*/ 1236046 h 6108771"/>
              <a:gd name="connsiteX2264" fmla="*/ 2203639 w 3211789"/>
              <a:gd name="connsiteY2264" fmla="*/ 1191626 h 6108771"/>
              <a:gd name="connsiteX2265" fmla="*/ 2261579 w 3211789"/>
              <a:gd name="connsiteY2265" fmla="*/ 1276604 h 6108771"/>
              <a:gd name="connsiteX2266" fmla="*/ 1245703 w 3211789"/>
              <a:gd name="connsiteY2266" fmla="*/ 1224458 h 6108771"/>
              <a:gd name="connsiteX2267" fmla="*/ 1301711 w 3211789"/>
              <a:gd name="connsiteY2267" fmla="*/ 1224458 h 6108771"/>
              <a:gd name="connsiteX2268" fmla="*/ 1361582 w 3211789"/>
              <a:gd name="connsiteY2268" fmla="*/ 1210939 h 6108771"/>
              <a:gd name="connsiteX2269" fmla="*/ 1378964 w 3211789"/>
              <a:gd name="connsiteY2269" fmla="*/ 1203214 h 6108771"/>
              <a:gd name="connsiteX2270" fmla="*/ 1388621 w 3211789"/>
              <a:gd name="connsiteY2270" fmla="*/ 1203214 h 6108771"/>
              <a:gd name="connsiteX2271" fmla="*/ 1390552 w 3211789"/>
              <a:gd name="connsiteY2271" fmla="*/ 1207076 h 6108771"/>
              <a:gd name="connsiteX2272" fmla="*/ 1295917 w 3211789"/>
              <a:gd name="connsiteY2272" fmla="*/ 1241840 h 6108771"/>
              <a:gd name="connsiteX2273" fmla="*/ 1133686 w 3211789"/>
              <a:gd name="connsiteY2273" fmla="*/ 1245703 h 6108771"/>
              <a:gd name="connsiteX2274" fmla="*/ 1371239 w 3211789"/>
              <a:gd name="connsiteY2274" fmla="*/ 1141411 h 6108771"/>
              <a:gd name="connsiteX2275" fmla="*/ 1245703 w 3211789"/>
              <a:gd name="connsiteY2275" fmla="*/ 1224458 h 6108771"/>
              <a:gd name="connsiteX2276" fmla="*/ 956005 w 3211789"/>
              <a:gd name="connsiteY2276" fmla="*/ 1199351 h 6108771"/>
              <a:gd name="connsiteX2277" fmla="*/ 898065 w 3211789"/>
              <a:gd name="connsiteY2277" fmla="*/ 1216733 h 6108771"/>
              <a:gd name="connsiteX2278" fmla="*/ 818881 w 3211789"/>
              <a:gd name="connsiteY2278" fmla="*/ 1145274 h 6108771"/>
              <a:gd name="connsiteX2279" fmla="*/ 857507 w 3211789"/>
              <a:gd name="connsiteY2279" fmla="*/ 1141411 h 6108771"/>
              <a:gd name="connsiteX2280" fmla="*/ 956005 w 3211789"/>
              <a:gd name="connsiteY2280" fmla="*/ 1199351 h 6108771"/>
              <a:gd name="connsiteX2281" fmla="*/ 842057 w 3211789"/>
              <a:gd name="connsiteY2281" fmla="*/ 1218664 h 6108771"/>
              <a:gd name="connsiteX2282" fmla="*/ 797636 w 3211789"/>
              <a:gd name="connsiteY2282" fmla="*/ 1228321 h 6108771"/>
              <a:gd name="connsiteX2283" fmla="*/ 718452 w 3211789"/>
              <a:gd name="connsiteY2283" fmla="*/ 1151068 h 6108771"/>
              <a:gd name="connsiteX2284" fmla="*/ 741628 w 3211789"/>
              <a:gd name="connsiteY2284" fmla="*/ 1141411 h 6108771"/>
              <a:gd name="connsiteX2285" fmla="*/ 842057 w 3211789"/>
              <a:gd name="connsiteY2285" fmla="*/ 1218664 h 6108771"/>
              <a:gd name="connsiteX2286" fmla="*/ 1226390 w 3211789"/>
              <a:gd name="connsiteY2286" fmla="*/ 1151068 h 6108771"/>
              <a:gd name="connsiteX2287" fmla="*/ 1185832 w 3211789"/>
              <a:gd name="connsiteY2287" fmla="*/ 1197420 h 6108771"/>
              <a:gd name="connsiteX2288" fmla="*/ 1114373 w 3211789"/>
              <a:gd name="connsiteY2288" fmla="*/ 1224458 h 6108771"/>
              <a:gd name="connsiteX2289" fmla="*/ 1027463 w 3211789"/>
              <a:gd name="connsiteY2289" fmla="*/ 1303642 h 6108771"/>
              <a:gd name="connsiteX2290" fmla="*/ 1106648 w 3211789"/>
              <a:gd name="connsiteY2290" fmla="*/ 1151068 h 6108771"/>
              <a:gd name="connsiteX2291" fmla="*/ 1141412 w 3211789"/>
              <a:gd name="connsiteY2291" fmla="*/ 1139480 h 6108771"/>
              <a:gd name="connsiteX2292" fmla="*/ 1226390 w 3211789"/>
              <a:gd name="connsiteY2292" fmla="*/ 1151068 h 6108771"/>
              <a:gd name="connsiteX2293" fmla="*/ 1004288 w 3211789"/>
              <a:gd name="connsiteY2293" fmla="*/ 1137549 h 6108771"/>
              <a:gd name="connsiteX2294" fmla="*/ 1037120 w 3211789"/>
              <a:gd name="connsiteY2294" fmla="*/ 1183900 h 6108771"/>
              <a:gd name="connsiteX2295" fmla="*/ 1037120 w 3211789"/>
              <a:gd name="connsiteY2295" fmla="*/ 1203214 h 6108771"/>
              <a:gd name="connsiteX2296" fmla="*/ 1033257 w 3211789"/>
              <a:gd name="connsiteY2296" fmla="*/ 1201282 h 6108771"/>
              <a:gd name="connsiteX2297" fmla="*/ 1012013 w 3211789"/>
              <a:gd name="connsiteY2297" fmla="*/ 1205145 h 6108771"/>
              <a:gd name="connsiteX2298" fmla="*/ 936691 w 3211789"/>
              <a:gd name="connsiteY2298" fmla="*/ 1141411 h 6108771"/>
              <a:gd name="connsiteX2299" fmla="*/ 936691 w 3211789"/>
              <a:gd name="connsiteY2299" fmla="*/ 1131755 h 6108771"/>
              <a:gd name="connsiteX2300" fmla="*/ 963730 w 3211789"/>
              <a:gd name="connsiteY2300" fmla="*/ 1131755 h 6108771"/>
              <a:gd name="connsiteX2301" fmla="*/ 969524 w 3211789"/>
              <a:gd name="connsiteY2301" fmla="*/ 1131755 h 6108771"/>
              <a:gd name="connsiteX2302" fmla="*/ 1004288 w 3211789"/>
              <a:gd name="connsiteY2302" fmla="*/ 1137549 h 6108771"/>
              <a:gd name="connsiteX2303" fmla="*/ 1326818 w 3211789"/>
              <a:gd name="connsiteY2303" fmla="*/ 1125961 h 6108771"/>
              <a:gd name="connsiteX2304" fmla="*/ 1317162 w 3211789"/>
              <a:gd name="connsiteY2304" fmla="*/ 1147205 h 6108771"/>
              <a:gd name="connsiteX2305" fmla="*/ 1232184 w 3211789"/>
              <a:gd name="connsiteY2305" fmla="*/ 1187763 h 6108771"/>
              <a:gd name="connsiteX2306" fmla="*/ 1222527 w 3211789"/>
              <a:gd name="connsiteY2306" fmla="*/ 1187763 h 6108771"/>
              <a:gd name="connsiteX2307" fmla="*/ 1251497 w 3211789"/>
              <a:gd name="connsiteY2307" fmla="*/ 1154931 h 6108771"/>
              <a:gd name="connsiteX2308" fmla="*/ 1270810 w 3211789"/>
              <a:gd name="connsiteY2308" fmla="*/ 1137549 h 6108771"/>
              <a:gd name="connsiteX2309" fmla="*/ 1324887 w 3211789"/>
              <a:gd name="connsiteY2309" fmla="*/ 1118235 h 6108771"/>
              <a:gd name="connsiteX2310" fmla="*/ 1326818 w 3211789"/>
              <a:gd name="connsiteY2310" fmla="*/ 1125961 h 6108771"/>
              <a:gd name="connsiteX2311" fmla="*/ 451929 w 3211789"/>
              <a:gd name="connsiteY2311" fmla="*/ 1290123 h 6108771"/>
              <a:gd name="connsiteX2312" fmla="*/ 461586 w 3211789"/>
              <a:gd name="connsiteY2312" fmla="*/ 1353857 h 6108771"/>
              <a:gd name="connsiteX2313" fmla="*/ 502144 w 3211789"/>
              <a:gd name="connsiteY2313" fmla="*/ 1324887 h 6108771"/>
              <a:gd name="connsiteX2314" fmla="*/ 507938 w 3211789"/>
              <a:gd name="connsiteY2314" fmla="*/ 1324887 h 6108771"/>
              <a:gd name="connsiteX2315" fmla="*/ 471243 w 3211789"/>
              <a:gd name="connsiteY2315" fmla="*/ 1409865 h 6108771"/>
              <a:gd name="connsiteX2316" fmla="*/ 448067 w 3211789"/>
              <a:gd name="connsiteY2316" fmla="*/ 1373170 h 6108771"/>
              <a:gd name="connsiteX2317" fmla="*/ 430685 w 3211789"/>
              <a:gd name="connsiteY2317" fmla="*/ 1311368 h 6108771"/>
              <a:gd name="connsiteX2318" fmla="*/ 430685 w 3211789"/>
              <a:gd name="connsiteY2318" fmla="*/ 1259222 h 6108771"/>
              <a:gd name="connsiteX2319" fmla="*/ 523388 w 3211789"/>
              <a:gd name="connsiteY2319" fmla="*/ 1114373 h 6108771"/>
              <a:gd name="connsiteX2320" fmla="*/ 451929 w 3211789"/>
              <a:gd name="connsiteY2320" fmla="*/ 1290123 h 6108771"/>
              <a:gd name="connsiteX2321" fmla="*/ 1039051 w 3211789"/>
              <a:gd name="connsiteY2321" fmla="*/ 1095060 h 6108771"/>
              <a:gd name="connsiteX2322" fmla="*/ 1114373 w 3211789"/>
              <a:gd name="connsiteY2322" fmla="*/ 1125961 h 6108771"/>
              <a:gd name="connsiteX2323" fmla="*/ 1060296 w 3211789"/>
              <a:gd name="connsiteY2323" fmla="*/ 1141411 h 6108771"/>
              <a:gd name="connsiteX2324" fmla="*/ 1058365 w 3211789"/>
              <a:gd name="connsiteY2324" fmla="*/ 1145274 h 6108771"/>
              <a:gd name="connsiteX2325" fmla="*/ 1079609 w 3211789"/>
              <a:gd name="connsiteY2325" fmla="*/ 1158793 h 6108771"/>
              <a:gd name="connsiteX2326" fmla="*/ 1056433 w 3211789"/>
              <a:gd name="connsiteY2326" fmla="*/ 1187763 h 6108771"/>
              <a:gd name="connsiteX2327" fmla="*/ 1035189 w 3211789"/>
              <a:gd name="connsiteY2327" fmla="*/ 1154931 h 6108771"/>
              <a:gd name="connsiteX2328" fmla="*/ 1040983 w 3211789"/>
              <a:gd name="connsiteY2328" fmla="*/ 1139480 h 6108771"/>
              <a:gd name="connsiteX2329" fmla="*/ 1056433 w 3211789"/>
              <a:gd name="connsiteY2329" fmla="*/ 1145274 h 6108771"/>
              <a:gd name="connsiteX2330" fmla="*/ 1058365 w 3211789"/>
              <a:gd name="connsiteY2330" fmla="*/ 1139480 h 6108771"/>
              <a:gd name="connsiteX2331" fmla="*/ 1029395 w 3211789"/>
              <a:gd name="connsiteY2331" fmla="*/ 1100854 h 6108771"/>
              <a:gd name="connsiteX2332" fmla="*/ 1029395 w 3211789"/>
              <a:gd name="connsiteY2332" fmla="*/ 1095060 h 6108771"/>
              <a:gd name="connsiteX2333" fmla="*/ 1039051 w 3211789"/>
              <a:gd name="connsiteY2333" fmla="*/ 1095060 h 6108771"/>
              <a:gd name="connsiteX2334" fmla="*/ 2421878 w 3211789"/>
              <a:gd name="connsiteY2334" fmla="*/ 1077678 h 6108771"/>
              <a:gd name="connsiteX2335" fmla="*/ 2327244 w 3211789"/>
              <a:gd name="connsiteY2335" fmla="*/ 1170381 h 6108771"/>
              <a:gd name="connsiteX2336" fmla="*/ 2338831 w 3211789"/>
              <a:gd name="connsiteY2336" fmla="*/ 1127892 h 6108771"/>
              <a:gd name="connsiteX2337" fmla="*/ 2392908 w 3211789"/>
              <a:gd name="connsiteY2337" fmla="*/ 1077678 h 6108771"/>
              <a:gd name="connsiteX2338" fmla="*/ 2421878 w 3211789"/>
              <a:gd name="connsiteY2338" fmla="*/ 1077678 h 6108771"/>
              <a:gd name="connsiteX2339" fmla="*/ 983043 w 3211789"/>
              <a:gd name="connsiteY2339" fmla="*/ 1068021 h 6108771"/>
              <a:gd name="connsiteX2340" fmla="*/ 1015876 w 3211789"/>
              <a:gd name="connsiteY2340" fmla="*/ 1102785 h 6108771"/>
              <a:gd name="connsiteX2341" fmla="*/ 981112 w 3211789"/>
              <a:gd name="connsiteY2341" fmla="*/ 1124029 h 6108771"/>
              <a:gd name="connsiteX2342" fmla="*/ 894202 w 3211789"/>
              <a:gd name="connsiteY2342" fmla="*/ 1052570 h 6108771"/>
              <a:gd name="connsiteX2343" fmla="*/ 952142 w 3211789"/>
              <a:gd name="connsiteY2343" fmla="*/ 1068021 h 6108771"/>
              <a:gd name="connsiteX2344" fmla="*/ 983043 w 3211789"/>
              <a:gd name="connsiteY2344" fmla="*/ 1068021 h 6108771"/>
              <a:gd name="connsiteX2345" fmla="*/ 730040 w 3211789"/>
              <a:gd name="connsiteY2345" fmla="*/ 1056433 h 6108771"/>
              <a:gd name="connsiteX2346" fmla="*/ 770598 w 3211789"/>
              <a:gd name="connsiteY2346" fmla="*/ 1068021 h 6108771"/>
              <a:gd name="connsiteX2347" fmla="*/ 786048 w 3211789"/>
              <a:gd name="connsiteY2347" fmla="*/ 1093128 h 6108771"/>
              <a:gd name="connsiteX2348" fmla="*/ 787980 w 3211789"/>
              <a:gd name="connsiteY2348" fmla="*/ 1087334 h 6108771"/>
              <a:gd name="connsiteX2349" fmla="*/ 784117 w 3211789"/>
              <a:gd name="connsiteY2349" fmla="*/ 1071884 h 6108771"/>
              <a:gd name="connsiteX2350" fmla="*/ 803430 w 3211789"/>
              <a:gd name="connsiteY2350" fmla="*/ 1056433 h 6108771"/>
              <a:gd name="connsiteX2351" fmla="*/ 832400 w 3211789"/>
              <a:gd name="connsiteY2351" fmla="*/ 1060296 h 6108771"/>
              <a:gd name="connsiteX2352" fmla="*/ 878752 w 3211789"/>
              <a:gd name="connsiteY2352" fmla="*/ 1071884 h 6108771"/>
              <a:gd name="connsiteX2353" fmla="*/ 903859 w 3211789"/>
              <a:gd name="connsiteY2353" fmla="*/ 1118235 h 6108771"/>
              <a:gd name="connsiteX2354" fmla="*/ 853644 w 3211789"/>
              <a:gd name="connsiteY2354" fmla="*/ 1135617 h 6108771"/>
              <a:gd name="connsiteX2355" fmla="*/ 793774 w 3211789"/>
              <a:gd name="connsiteY2355" fmla="*/ 1110510 h 6108771"/>
              <a:gd name="connsiteX2356" fmla="*/ 762872 w 3211789"/>
              <a:gd name="connsiteY2356" fmla="*/ 1133686 h 6108771"/>
              <a:gd name="connsiteX2357" fmla="*/ 701070 w 3211789"/>
              <a:gd name="connsiteY2357" fmla="*/ 1116304 h 6108771"/>
              <a:gd name="connsiteX2358" fmla="*/ 691413 w 3211789"/>
              <a:gd name="connsiteY2358" fmla="*/ 1116304 h 6108771"/>
              <a:gd name="connsiteX2359" fmla="*/ 674032 w 3211789"/>
              <a:gd name="connsiteY2359" fmla="*/ 1156862 h 6108771"/>
              <a:gd name="connsiteX2360" fmla="*/ 691413 w 3211789"/>
              <a:gd name="connsiteY2360" fmla="*/ 1156862 h 6108771"/>
              <a:gd name="connsiteX2361" fmla="*/ 703001 w 3211789"/>
              <a:gd name="connsiteY2361" fmla="*/ 1162656 h 6108771"/>
              <a:gd name="connsiteX2362" fmla="*/ 714589 w 3211789"/>
              <a:gd name="connsiteY2362" fmla="*/ 1193557 h 6108771"/>
              <a:gd name="connsiteX2363" fmla="*/ 749353 w 3211789"/>
              <a:gd name="connsiteY2363" fmla="*/ 1226389 h 6108771"/>
              <a:gd name="connsiteX2364" fmla="*/ 685619 w 3211789"/>
              <a:gd name="connsiteY2364" fmla="*/ 1247634 h 6108771"/>
              <a:gd name="connsiteX2365" fmla="*/ 616092 w 3211789"/>
              <a:gd name="connsiteY2365" fmla="*/ 1226389 h 6108771"/>
              <a:gd name="connsiteX2366" fmla="*/ 614161 w 3211789"/>
              <a:gd name="connsiteY2366" fmla="*/ 1230252 h 6108771"/>
              <a:gd name="connsiteX2367" fmla="*/ 660512 w 3211789"/>
              <a:gd name="connsiteY2367" fmla="*/ 1263085 h 6108771"/>
              <a:gd name="connsiteX2368" fmla="*/ 660512 w 3211789"/>
              <a:gd name="connsiteY2368" fmla="*/ 1266947 h 6108771"/>
              <a:gd name="connsiteX2369" fmla="*/ 608367 w 3211789"/>
              <a:gd name="connsiteY2369" fmla="*/ 1303642 h 6108771"/>
              <a:gd name="connsiteX2370" fmla="*/ 592916 w 3211789"/>
              <a:gd name="connsiteY2370" fmla="*/ 1292054 h 6108771"/>
              <a:gd name="connsiteX2371" fmla="*/ 596779 w 3211789"/>
              <a:gd name="connsiteY2371" fmla="*/ 1276604 h 6108771"/>
              <a:gd name="connsiteX2372" fmla="*/ 594847 w 3211789"/>
              <a:gd name="connsiteY2372" fmla="*/ 1255359 h 6108771"/>
              <a:gd name="connsiteX2373" fmla="*/ 614161 w 3211789"/>
              <a:gd name="connsiteY2373" fmla="*/ 1224458 h 6108771"/>
              <a:gd name="connsiteX2374" fmla="*/ 606435 w 3211789"/>
              <a:gd name="connsiteY2374" fmla="*/ 1195488 h 6108771"/>
              <a:gd name="connsiteX2375" fmla="*/ 674032 w 3211789"/>
              <a:gd name="connsiteY2375" fmla="*/ 1162656 h 6108771"/>
              <a:gd name="connsiteX2376" fmla="*/ 666306 w 3211789"/>
              <a:gd name="connsiteY2376" fmla="*/ 1156862 h 6108771"/>
              <a:gd name="connsiteX2377" fmla="*/ 633474 w 3211789"/>
              <a:gd name="connsiteY2377" fmla="*/ 1164587 h 6108771"/>
              <a:gd name="connsiteX2378" fmla="*/ 618023 w 3211789"/>
              <a:gd name="connsiteY2378" fmla="*/ 1145274 h 6108771"/>
              <a:gd name="connsiteX2379" fmla="*/ 637336 w 3211789"/>
              <a:gd name="connsiteY2379" fmla="*/ 1098922 h 6108771"/>
              <a:gd name="connsiteX2380" fmla="*/ 641199 w 3211789"/>
              <a:gd name="connsiteY2380" fmla="*/ 1083472 h 6108771"/>
              <a:gd name="connsiteX2381" fmla="*/ 656650 w 3211789"/>
              <a:gd name="connsiteY2381" fmla="*/ 1068021 h 6108771"/>
              <a:gd name="connsiteX2382" fmla="*/ 662444 w 3211789"/>
              <a:gd name="connsiteY2382" fmla="*/ 1068021 h 6108771"/>
              <a:gd name="connsiteX2383" fmla="*/ 689482 w 3211789"/>
              <a:gd name="connsiteY2383" fmla="*/ 1116304 h 6108771"/>
              <a:gd name="connsiteX2384" fmla="*/ 691413 w 3211789"/>
              <a:gd name="connsiteY2384" fmla="*/ 1108579 h 6108771"/>
              <a:gd name="connsiteX2385" fmla="*/ 672100 w 3211789"/>
              <a:gd name="connsiteY2385" fmla="*/ 1048708 h 6108771"/>
              <a:gd name="connsiteX2386" fmla="*/ 679825 w 3211789"/>
              <a:gd name="connsiteY2386" fmla="*/ 1033257 h 6108771"/>
              <a:gd name="connsiteX2387" fmla="*/ 730040 w 3211789"/>
              <a:gd name="connsiteY2387" fmla="*/ 1056433 h 6108771"/>
              <a:gd name="connsiteX2388" fmla="*/ 948279 w 3211789"/>
              <a:gd name="connsiteY2388" fmla="*/ 1052570 h 6108771"/>
              <a:gd name="connsiteX2389" fmla="*/ 942485 w 3211789"/>
              <a:gd name="connsiteY2389" fmla="*/ 1054502 h 6108771"/>
              <a:gd name="connsiteX2390" fmla="*/ 899996 w 3211789"/>
              <a:gd name="connsiteY2390" fmla="*/ 1031326 h 6108771"/>
              <a:gd name="connsiteX2391" fmla="*/ 911584 w 3211789"/>
              <a:gd name="connsiteY2391" fmla="*/ 1031326 h 6108771"/>
              <a:gd name="connsiteX2392" fmla="*/ 948279 w 3211789"/>
              <a:gd name="connsiteY2392" fmla="*/ 1052570 h 6108771"/>
              <a:gd name="connsiteX2393" fmla="*/ 774460 w 3211789"/>
              <a:gd name="connsiteY2393" fmla="*/ 1033257 h 6108771"/>
              <a:gd name="connsiteX2394" fmla="*/ 743559 w 3211789"/>
              <a:gd name="connsiteY2394" fmla="*/ 1046776 h 6108771"/>
              <a:gd name="connsiteX2395" fmla="*/ 691413 w 3211789"/>
              <a:gd name="connsiteY2395" fmla="*/ 1019738 h 6108771"/>
              <a:gd name="connsiteX2396" fmla="*/ 741628 w 3211789"/>
              <a:gd name="connsiteY2396" fmla="*/ 1006219 h 6108771"/>
              <a:gd name="connsiteX2397" fmla="*/ 774460 w 3211789"/>
              <a:gd name="connsiteY2397" fmla="*/ 1033257 h 6108771"/>
              <a:gd name="connsiteX2398" fmla="*/ 815018 w 3211789"/>
              <a:gd name="connsiteY2398" fmla="*/ 1004287 h 6108771"/>
              <a:gd name="connsiteX2399" fmla="*/ 872958 w 3211789"/>
              <a:gd name="connsiteY2399" fmla="*/ 1019738 h 6108771"/>
              <a:gd name="connsiteX2400" fmla="*/ 878752 w 3211789"/>
              <a:gd name="connsiteY2400" fmla="*/ 1033257 h 6108771"/>
              <a:gd name="connsiteX2401" fmla="*/ 843988 w 3211789"/>
              <a:gd name="connsiteY2401" fmla="*/ 1048708 h 6108771"/>
              <a:gd name="connsiteX2402" fmla="*/ 774460 w 3211789"/>
              <a:gd name="connsiteY2402" fmla="*/ 1004287 h 6108771"/>
              <a:gd name="connsiteX2403" fmla="*/ 815018 w 3211789"/>
              <a:gd name="connsiteY2403" fmla="*/ 1004287 h 6108771"/>
              <a:gd name="connsiteX2404" fmla="*/ 973386 w 3211789"/>
              <a:gd name="connsiteY2404" fmla="*/ 981112 h 6108771"/>
              <a:gd name="connsiteX2405" fmla="*/ 1048708 w 3211789"/>
              <a:gd name="connsiteY2405" fmla="*/ 1000425 h 6108771"/>
              <a:gd name="connsiteX2406" fmla="*/ 1125961 w 3211789"/>
              <a:gd name="connsiteY2406" fmla="*/ 1002356 h 6108771"/>
              <a:gd name="connsiteX2407" fmla="*/ 1176175 w 3211789"/>
              <a:gd name="connsiteY2407" fmla="*/ 996562 h 6108771"/>
              <a:gd name="connsiteX2408" fmla="*/ 1191626 w 3211789"/>
              <a:gd name="connsiteY2408" fmla="*/ 992699 h 6108771"/>
              <a:gd name="connsiteX2409" fmla="*/ 1091197 w 3211789"/>
              <a:gd name="connsiteY2409" fmla="*/ 1017807 h 6108771"/>
              <a:gd name="connsiteX2410" fmla="*/ 984974 w 3211789"/>
              <a:gd name="connsiteY2410" fmla="*/ 1004287 h 6108771"/>
              <a:gd name="connsiteX2411" fmla="*/ 981112 w 3211789"/>
              <a:gd name="connsiteY2411" fmla="*/ 1006219 h 6108771"/>
              <a:gd name="connsiteX2412" fmla="*/ 1193557 w 3211789"/>
              <a:gd name="connsiteY2412" fmla="*/ 1095060 h 6108771"/>
              <a:gd name="connsiteX2413" fmla="*/ 1286261 w 3211789"/>
              <a:gd name="connsiteY2413" fmla="*/ 1095060 h 6108771"/>
              <a:gd name="connsiteX2414" fmla="*/ 1286261 w 3211789"/>
              <a:gd name="connsiteY2414" fmla="*/ 1100854 h 6108771"/>
              <a:gd name="connsiteX2415" fmla="*/ 1216733 w 3211789"/>
              <a:gd name="connsiteY2415" fmla="*/ 1110510 h 6108771"/>
              <a:gd name="connsiteX2416" fmla="*/ 1141412 w 3211789"/>
              <a:gd name="connsiteY2416" fmla="*/ 1095060 h 6108771"/>
              <a:gd name="connsiteX2417" fmla="*/ 979180 w 3211789"/>
              <a:gd name="connsiteY2417" fmla="*/ 1031326 h 6108771"/>
              <a:gd name="connsiteX2418" fmla="*/ 818881 w 3211789"/>
              <a:gd name="connsiteY2418" fmla="*/ 979180 h 6108771"/>
              <a:gd name="connsiteX2419" fmla="*/ 845919 w 3211789"/>
              <a:gd name="connsiteY2419" fmla="*/ 965661 h 6108771"/>
              <a:gd name="connsiteX2420" fmla="*/ 973386 w 3211789"/>
              <a:gd name="connsiteY2420" fmla="*/ 981112 h 6108771"/>
              <a:gd name="connsiteX2421" fmla="*/ 1732396 w 3211789"/>
              <a:gd name="connsiteY2421" fmla="*/ 954073 h 6108771"/>
              <a:gd name="connsiteX2422" fmla="*/ 1765229 w 3211789"/>
              <a:gd name="connsiteY2422" fmla="*/ 988837 h 6108771"/>
              <a:gd name="connsiteX2423" fmla="*/ 1798061 w 3211789"/>
              <a:gd name="connsiteY2423" fmla="*/ 1004287 h 6108771"/>
              <a:gd name="connsiteX2424" fmla="*/ 1809649 w 3211789"/>
              <a:gd name="connsiteY2424" fmla="*/ 1008150 h 6108771"/>
              <a:gd name="connsiteX2425" fmla="*/ 1871451 w 3211789"/>
              <a:gd name="connsiteY2425" fmla="*/ 1008150 h 6108771"/>
              <a:gd name="connsiteX2426" fmla="*/ 1888833 w 3211789"/>
              <a:gd name="connsiteY2426" fmla="*/ 1010081 h 6108771"/>
              <a:gd name="connsiteX2427" fmla="*/ 2074240 w 3211789"/>
              <a:gd name="connsiteY2427" fmla="*/ 1102785 h 6108771"/>
              <a:gd name="connsiteX2428" fmla="*/ 2145699 w 3211789"/>
              <a:gd name="connsiteY2428" fmla="*/ 1112441 h 6108771"/>
              <a:gd name="connsiteX2429" fmla="*/ 2081966 w 3211789"/>
              <a:gd name="connsiteY2429" fmla="*/ 1127892 h 6108771"/>
              <a:gd name="connsiteX2430" fmla="*/ 1871451 w 3211789"/>
              <a:gd name="connsiteY2430" fmla="*/ 1056433 h 6108771"/>
              <a:gd name="connsiteX2431" fmla="*/ 1786473 w 3211789"/>
              <a:gd name="connsiteY2431" fmla="*/ 1066090 h 6108771"/>
              <a:gd name="connsiteX2432" fmla="*/ 1687976 w 3211789"/>
              <a:gd name="connsiteY2432" fmla="*/ 1000425 h 6108771"/>
              <a:gd name="connsiteX2433" fmla="*/ 1722740 w 3211789"/>
              <a:gd name="connsiteY2433" fmla="*/ 950210 h 6108771"/>
              <a:gd name="connsiteX2434" fmla="*/ 1732396 w 3211789"/>
              <a:gd name="connsiteY2434" fmla="*/ 954073 h 6108771"/>
              <a:gd name="connsiteX2435" fmla="*/ 1193557 w 3211789"/>
              <a:gd name="connsiteY2435" fmla="*/ 950210 h 6108771"/>
              <a:gd name="connsiteX2436" fmla="*/ 1189695 w 3211789"/>
              <a:gd name="connsiteY2436" fmla="*/ 954073 h 6108771"/>
              <a:gd name="connsiteX2437" fmla="*/ 1145274 w 3211789"/>
              <a:gd name="connsiteY2437" fmla="*/ 969524 h 6108771"/>
              <a:gd name="connsiteX2438" fmla="*/ 1116304 w 3211789"/>
              <a:gd name="connsiteY2438" fmla="*/ 957936 h 6108771"/>
              <a:gd name="connsiteX2439" fmla="*/ 1149137 w 3211789"/>
              <a:gd name="connsiteY2439" fmla="*/ 950210 h 6108771"/>
              <a:gd name="connsiteX2440" fmla="*/ 1193557 w 3211789"/>
              <a:gd name="connsiteY2440" fmla="*/ 950210 h 6108771"/>
              <a:gd name="connsiteX2441" fmla="*/ 1081541 w 3211789"/>
              <a:gd name="connsiteY2441" fmla="*/ 957936 h 6108771"/>
              <a:gd name="connsiteX2442" fmla="*/ 1048708 w 3211789"/>
              <a:gd name="connsiteY2442" fmla="*/ 975318 h 6108771"/>
              <a:gd name="connsiteX2443" fmla="*/ 984974 w 3211789"/>
              <a:gd name="connsiteY2443" fmla="*/ 927035 h 6108771"/>
              <a:gd name="connsiteX2444" fmla="*/ 1081541 w 3211789"/>
              <a:gd name="connsiteY2444" fmla="*/ 957936 h 6108771"/>
              <a:gd name="connsiteX2445" fmla="*/ 813087 w 3211789"/>
              <a:gd name="connsiteY2445" fmla="*/ 934760 h 6108771"/>
              <a:gd name="connsiteX2446" fmla="*/ 782186 w 3211789"/>
              <a:gd name="connsiteY2446" fmla="*/ 948279 h 6108771"/>
              <a:gd name="connsiteX2447" fmla="*/ 770598 w 3211789"/>
              <a:gd name="connsiteY2447" fmla="*/ 948279 h 6108771"/>
              <a:gd name="connsiteX2448" fmla="*/ 768666 w 3211789"/>
              <a:gd name="connsiteY2448" fmla="*/ 940554 h 6108771"/>
              <a:gd name="connsiteX2449" fmla="*/ 782186 w 3211789"/>
              <a:gd name="connsiteY2449" fmla="*/ 927035 h 6108771"/>
              <a:gd name="connsiteX2450" fmla="*/ 813087 w 3211789"/>
              <a:gd name="connsiteY2450" fmla="*/ 934760 h 6108771"/>
              <a:gd name="connsiteX2451" fmla="*/ 2402565 w 3211789"/>
              <a:gd name="connsiteY2451" fmla="*/ 932828 h 6108771"/>
              <a:gd name="connsiteX2452" fmla="*/ 2360076 w 3211789"/>
              <a:gd name="connsiteY2452" fmla="*/ 981112 h 6108771"/>
              <a:gd name="connsiteX2453" fmla="*/ 2342694 w 3211789"/>
              <a:gd name="connsiteY2453" fmla="*/ 979180 h 6108771"/>
              <a:gd name="connsiteX2454" fmla="*/ 2350419 w 3211789"/>
              <a:gd name="connsiteY2454" fmla="*/ 963730 h 6108771"/>
              <a:gd name="connsiteX2455" fmla="*/ 2363939 w 3211789"/>
              <a:gd name="connsiteY2455" fmla="*/ 925103 h 6108771"/>
              <a:gd name="connsiteX2456" fmla="*/ 2350419 w 3211789"/>
              <a:gd name="connsiteY2456" fmla="*/ 880683 h 6108771"/>
              <a:gd name="connsiteX2457" fmla="*/ 2402565 w 3211789"/>
              <a:gd name="connsiteY2457" fmla="*/ 932828 h 6108771"/>
              <a:gd name="connsiteX2458" fmla="*/ 967593 w 3211789"/>
              <a:gd name="connsiteY2458" fmla="*/ 938622 h 6108771"/>
              <a:gd name="connsiteX2459" fmla="*/ 923172 w 3211789"/>
              <a:gd name="connsiteY2459" fmla="*/ 938622 h 6108771"/>
              <a:gd name="connsiteX2460" fmla="*/ 855576 w 3211789"/>
              <a:gd name="connsiteY2460" fmla="*/ 874889 h 6108771"/>
              <a:gd name="connsiteX2461" fmla="*/ 967593 w 3211789"/>
              <a:gd name="connsiteY2461" fmla="*/ 938622 h 6108771"/>
              <a:gd name="connsiteX2462" fmla="*/ 753216 w 3211789"/>
              <a:gd name="connsiteY2462" fmla="*/ 861370 h 6108771"/>
              <a:gd name="connsiteX2463" fmla="*/ 562015 w 3211789"/>
              <a:gd name="connsiteY2463" fmla="*/ 1317162 h 6108771"/>
              <a:gd name="connsiteX2464" fmla="*/ 753216 w 3211789"/>
              <a:gd name="connsiteY2464" fmla="*/ 1755572 h 6108771"/>
              <a:gd name="connsiteX2465" fmla="*/ 1307505 w 3211789"/>
              <a:gd name="connsiteY2465" fmla="*/ 2000849 h 6108771"/>
              <a:gd name="connsiteX2466" fmla="*/ 1614586 w 3211789"/>
              <a:gd name="connsiteY2466" fmla="*/ 2087759 h 6108771"/>
              <a:gd name="connsiteX2467" fmla="*/ 1672525 w 3211789"/>
              <a:gd name="connsiteY2467" fmla="*/ 2134111 h 6108771"/>
              <a:gd name="connsiteX2468" fmla="*/ 1672525 w 3211789"/>
              <a:gd name="connsiteY2468" fmla="*/ 2180462 h 6108771"/>
              <a:gd name="connsiteX2469" fmla="*/ 1660937 w 3211789"/>
              <a:gd name="connsiteY2469" fmla="*/ 2184325 h 6108771"/>
              <a:gd name="connsiteX2470" fmla="*/ 1597204 w 3211789"/>
              <a:gd name="connsiteY2470" fmla="*/ 2159218 h 6108771"/>
              <a:gd name="connsiteX2471" fmla="*/ 1558577 w 3211789"/>
              <a:gd name="connsiteY2471" fmla="*/ 2197844 h 6108771"/>
              <a:gd name="connsiteX2472" fmla="*/ 1583684 w 3211789"/>
              <a:gd name="connsiteY2472" fmla="*/ 2298273 h 6108771"/>
              <a:gd name="connsiteX2473" fmla="*/ 1550852 w 3211789"/>
              <a:gd name="connsiteY2473" fmla="*/ 2346556 h 6108771"/>
              <a:gd name="connsiteX2474" fmla="*/ 1556646 w 3211789"/>
              <a:gd name="connsiteY2474" fmla="*/ 2311792 h 6108771"/>
              <a:gd name="connsiteX2475" fmla="*/ 1469736 w 3211789"/>
              <a:gd name="connsiteY2475" fmla="*/ 2242265 h 6108771"/>
              <a:gd name="connsiteX2476" fmla="*/ 1382827 w 3211789"/>
              <a:gd name="connsiteY2476" fmla="*/ 2155355 h 6108771"/>
              <a:gd name="connsiteX2477" fmla="*/ 1257291 w 3211789"/>
              <a:gd name="connsiteY2477" fmla="*/ 2029819 h 6108771"/>
              <a:gd name="connsiteX2478" fmla="*/ 1183901 w 3211789"/>
              <a:gd name="connsiteY2478" fmla="*/ 2014369 h 6108771"/>
              <a:gd name="connsiteX2479" fmla="*/ 1110510 w 3211789"/>
              <a:gd name="connsiteY2479" fmla="*/ 2054927 h 6108771"/>
              <a:gd name="connsiteX2480" fmla="*/ 1199351 w 3211789"/>
              <a:gd name="connsiteY2480" fmla="*/ 2105141 h 6108771"/>
              <a:gd name="connsiteX2481" fmla="*/ 1251497 w 3211789"/>
              <a:gd name="connsiteY2481" fmla="*/ 2163081 h 6108771"/>
              <a:gd name="connsiteX2482" fmla="*/ 1251497 w 3211789"/>
              <a:gd name="connsiteY2482" fmla="*/ 2193982 h 6108771"/>
              <a:gd name="connsiteX2483" fmla="*/ 1178107 w 3211789"/>
              <a:gd name="connsiteY2483" fmla="*/ 2136042 h 6108771"/>
              <a:gd name="connsiteX2484" fmla="*/ 1141412 w 3211789"/>
              <a:gd name="connsiteY2484" fmla="*/ 2192050 h 6108771"/>
              <a:gd name="connsiteX2485" fmla="*/ 1125961 w 3211789"/>
              <a:gd name="connsiteY2485" fmla="*/ 2236471 h 6108771"/>
              <a:gd name="connsiteX2486" fmla="*/ 927035 w 3211789"/>
              <a:gd name="connsiteY2486" fmla="*/ 2336900 h 6108771"/>
              <a:gd name="connsiteX2487" fmla="*/ 871026 w 3211789"/>
              <a:gd name="connsiteY2487" fmla="*/ 2319518 h 6108771"/>
              <a:gd name="connsiteX2488" fmla="*/ 863301 w 3211789"/>
              <a:gd name="connsiteY2488" fmla="*/ 2352350 h 6108771"/>
              <a:gd name="connsiteX2489" fmla="*/ 637336 w 3211789"/>
              <a:gd name="connsiteY2489" fmla="*/ 2555139 h 6108771"/>
              <a:gd name="connsiteX2490" fmla="*/ 395921 w 3211789"/>
              <a:gd name="connsiteY2490" fmla="*/ 2408358 h 6108771"/>
              <a:gd name="connsiteX2491" fmla="*/ 366951 w 3211789"/>
              <a:gd name="connsiteY2491" fmla="*/ 2421878 h 6108771"/>
              <a:gd name="connsiteX2492" fmla="*/ 235621 w 3211789"/>
              <a:gd name="connsiteY2492" fmla="*/ 2454710 h 6108771"/>
              <a:gd name="connsiteX2493" fmla="*/ 0 w 3211789"/>
              <a:gd name="connsiteY2493" fmla="*/ 2242265 h 6108771"/>
              <a:gd name="connsiteX2494" fmla="*/ 94635 w 3211789"/>
              <a:gd name="connsiteY2494" fmla="*/ 2080034 h 6108771"/>
              <a:gd name="connsiteX2495" fmla="*/ 150643 w 3211789"/>
              <a:gd name="connsiteY2495" fmla="*/ 2060720 h 6108771"/>
              <a:gd name="connsiteX2496" fmla="*/ 162231 w 3211789"/>
              <a:gd name="connsiteY2496" fmla="*/ 2029819 h 6108771"/>
              <a:gd name="connsiteX2497" fmla="*/ 218239 w 3211789"/>
              <a:gd name="connsiteY2497" fmla="*/ 1915871 h 6108771"/>
              <a:gd name="connsiteX2498" fmla="*/ 419097 w 3211789"/>
              <a:gd name="connsiteY2498" fmla="*/ 1854069 h 6108771"/>
              <a:gd name="connsiteX2499" fmla="*/ 494419 w 3211789"/>
              <a:gd name="connsiteY2499" fmla="*/ 1807717 h 6108771"/>
              <a:gd name="connsiteX2500" fmla="*/ 523388 w 3211789"/>
              <a:gd name="connsiteY2500" fmla="*/ 1788404 h 6108771"/>
              <a:gd name="connsiteX2501" fmla="*/ 502144 w 3211789"/>
              <a:gd name="connsiteY2501" fmla="*/ 1716945 h 6108771"/>
              <a:gd name="connsiteX2502" fmla="*/ 502144 w 3211789"/>
              <a:gd name="connsiteY2502" fmla="*/ 1645486 h 6108771"/>
              <a:gd name="connsiteX2503" fmla="*/ 548496 w 3211789"/>
              <a:gd name="connsiteY2503" fmla="*/ 1452354 h 6108771"/>
              <a:gd name="connsiteX2504" fmla="*/ 548496 w 3211789"/>
              <a:gd name="connsiteY2504" fmla="*/ 1404071 h 6108771"/>
              <a:gd name="connsiteX2505" fmla="*/ 527251 w 3211789"/>
              <a:gd name="connsiteY2505" fmla="*/ 1392483 h 6108771"/>
              <a:gd name="connsiteX2506" fmla="*/ 469311 w 3211789"/>
              <a:gd name="connsiteY2506" fmla="*/ 1469736 h 6108771"/>
              <a:gd name="connsiteX2507" fmla="*/ 459655 w 3211789"/>
              <a:gd name="connsiteY2507" fmla="*/ 1496774 h 6108771"/>
              <a:gd name="connsiteX2508" fmla="*/ 399784 w 3211789"/>
              <a:gd name="connsiteY2508" fmla="*/ 1545058 h 6108771"/>
              <a:gd name="connsiteX2509" fmla="*/ 382402 w 3211789"/>
              <a:gd name="connsiteY2509" fmla="*/ 1543126 h 6108771"/>
              <a:gd name="connsiteX2510" fmla="*/ 430685 w 3211789"/>
              <a:gd name="connsiteY2510" fmla="*/ 1463942 h 6108771"/>
              <a:gd name="connsiteX2511" fmla="*/ 430685 w 3211789"/>
              <a:gd name="connsiteY2511" fmla="*/ 1419522 h 6108771"/>
              <a:gd name="connsiteX2512" fmla="*/ 419097 w 3211789"/>
              <a:gd name="connsiteY2512" fmla="*/ 1363513 h 6108771"/>
              <a:gd name="connsiteX2513" fmla="*/ 393990 w 3211789"/>
              <a:gd name="connsiteY2513" fmla="*/ 1266947 h 6108771"/>
              <a:gd name="connsiteX2514" fmla="*/ 393990 w 3211789"/>
              <a:gd name="connsiteY2514" fmla="*/ 1230252 h 6108771"/>
              <a:gd name="connsiteX2515" fmla="*/ 424891 w 3211789"/>
              <a:gd name="connsiteY2515" fmla="*/ 1139480 h 6108771"/>
              <a:gd name="connsiteX2516" fmla="*/ 552358 w 3211789"/>
              <a:gd name="connsiteY2516" fmla="*/ 1021669 h 6108771"/>
              <a:gd name="connsiteX2517" fmla="*/ 608367 w 3211789"/>
              <a:gd name="connsiteY2517" fmla="*/ 986905 h 6108771"/>
              <a:gd name="connsiteX2518" fmla="*/ 660512 w 3211789"/>
              <a:gd name="connsiteY2518" fmla="*/ 928966 h 6108771"/>
              <a:gd name="connsiteX2519" fmla="*/ 635405 w 3211789"/>
              <a:gd name="connsiteY2519" fmla="*/ 899996 h 6108771"/>
              <a:gd name="connsiteX2520" fmla="*/ 558152 w 3211789"/>
              <a:gd name="connsiteY2520" fmla="*/ 944416 h 6108771"/>
              <a:gd name="connsiteX2521" fmla="*/ 486693 w 3211789"/>
              <a:gd name="connsiteY2521" fmla="*/ 957936 h 6108771"/>
              <a:gd name="connsiteX2522" fmla="*/ 432616 w 3211789"/>
              <a:gd name="connsiteY2522" fmla="*/ 942485 h 6108771"/>
              <a:gd name="connsiteX2523" fmla="*/ 455792 w 3211789"/>
              <a:gd name="connsiteY2523" fmla="*/ 944416 h 6108771"/>
              <a:gd name="connsiteX2524" fmla="*/ 693345 w 3211789"/>
              <a:gd name="connsiteY2524" fmla="*/ 847850 h 6108771"/>
              <a:gd name="connsiteX2525" fmla="*/ 753216 w 3211789"/>
              <a:gd name="connsiteY2525" fmla="*/ 861370 h 6108771"/>
              <a:gd name="connsiteX2526" fmla="*/ 1087335 w 3211789"/>
              <a:gd name="connsiteY2526" fmla="*/ 803430 h 6108771"/>
              <a:gd name="connsiteX2527" fmla="*/ 1141412 w 3211789"/>
              <a:gd name="connsiteY2527" fmla="*/ 818880 h 6108771"/>
              <a:gd name="connsiteX2528" fmla="*/ 1110510 w 3211789"/>
              <a:gd name="connsiteY2528" fmla="*/ 822743 h 6108771"/>
              <a:gd name="connsiteX2529" fmla="*/ 1075747 w 3211789"/>
              <a:gd name="connsiteY2529" fmla="*/ 803430 h 6108771"/>
              <a:gd name="connsiteX2530" fmla="*/ 1087335 w 3211789"/>
              <a:gd name="connsiteY2530" fmla="*/ 803430 h 6108771"/>
              <a:gd name="connsiteX2531" fmla="*/ 784117 w 3211789"/>
              <a:gd name="connsiteY2531" fmla="*/ 801499 h 6108771"/>
              <a:gd name="connsiteX2532" fmla="*/ 1077678 w 3211789"/>
              <a:gd name="connsiteY2532" fmla="*/ 849782 h 6108771"/>
              <a:gd name="connsiteX2533" fmla="*/ 1185832 w 3211789"/>
              <a:gd name="connsiteY2533" fmla="*/ 834331 h 6108771"/>
              <a:gd name="connsiteX2534" fmla="*/ 1195489 w 3211789"/>
              <a:gd name="connsiteY2534" fmla="*/ 836262 h 6108771"/>
              <a:gd name="connsiteX2535" fmla="*/ 1174244 w 3211789"/>
              <a:gd name="connsiteY2535" fmla="*/ 847850 h 6108771"/>
              <a:gd name="connsiteX2536" fmla="*/ 1054502 w 3211789"/>
              <a:gd name="connsiteY2536" fmla="*/ 865232 h 6108771"/>
              <a:gd name="connsiteX2537" fmla="*/ 905790 w 3211789"/>
              <a:gd name="connsiteY2537" fmla="*/ 840125 h 6108771"/>
              <a:gd name="connsiteX2538" fmla="*/ 901928 w 3211789"/>
              <a:gd name="connsiteY2538" fmla="*/ 842056 h 6108771"/>
              <a:gd name="connsiteX2539" fmla="*/ 1091197 w 3211789"/>
              <a:gd name="connsiteY2539" fmla="*/ 909653 h 6108771"/>
              <a:gd name="connsiteX2540" fmla="*/ 1191626 w 3211789"/>
              <a:gd name="connsiteY2540" fmla="*/ 901927 h 6108771"/>
              <a:gd name="connsiteX2541" fmla="*/ 1183901 w 3211789"/>
              <a:gd name="connsiteY2541" fmla="*/ 911584 h 6108771"/>
              <a:gd name="connsiteX2542" fmla="*/ 1124030 w 3211789"/>
              <a:gd name="connsiteY2542" fmla="*/ 925103 h 6108771"/>
              <a:gd name="connsiteX2543" fmla="*/ 1079609 w 3211789"/>
              <a:gd name="connsiteY2543" fmla="*/ 923172 h 6108771"/>
              <a:gd name="connsiteX2544" fmla="*/ 720383 w 3211789"/>
              <a:gd name="connsiteY2544" fmla="*/ 813087 h 6108771"/>
              <a:gd name="connsiteX2545" fmla="*/ 720383 w 3211789"/>
              <a:gd name="connsiteY2545" fmla="*/ 807293 h 6108771"/>
              <a:gd name="connsiteX2546" fmla="*/ 741628 w 3211789"/>
              <a:gd name="connsiteY2546" fmla="*/ 799567 h 6108771"/>
              <a:gd name="connsiteX2547" fmla="*/ 784117 w 3211789"/>
              <a:gd name="connsiteY2547" fmla="*/ 801499 h 6108771"/>
              <a:gd name="connsiteX2548" fmla="*/ 940554 w 3211789"/>
              <a:gd name="connsiteY2548" fmla="*/ 784117 h 6108771"/>
              <a:gd name="connsiteX2549" fmla="*/ 925103 w 3211789"/>
              <a:gd name="connsiteY2549" fmla="*/ 797636 h 6108771"/>
              <a:gd name="connsiteX2550" fmla="*/ 880683 w 3211789"/>
              <a:gd name="connsiteY2550" fmla="*/ 786048 h 6108771"/>
              <a:gd name="connsiteX2551" fmla="*/ 927035 w 3211789"/>
              <a:gd name="connsiteY2551" fmla="*/ 745490 h 6108771"/>
              <a:gd name="connsiteX2552" fmla="*/ 940554 w 3211789"/>
              <a:gd name="connsiteY2552" fmla="*/ 784117 h 6108771"/>
              <a:gd name="connsiteX2553" fmla="*/ 1052571 w 3211789"/>
              <a:gd name="connsiteY2553" fmla="*/ 793773 h 6108771"/>
              <a:gd name="connsiteX2554" fmla="*/ 1010082 w 3211789"/>
              <a:gd name="connsiteY2554" fmla="*/ 816949 h 6108771"/>
              <a:gd name="connsiteX2555" fmla="*/ 944417 w 3211789"/>
              <a:gd name="connsiteY2555" fmla="*/ 743559 h 6108771"/>
              <a:gd name="connsiteX2556" fmla="*/ 944417 w 3211789"/>
              <a:gd name="connsiteY2556" fmla="*/ 737765 h 6108771"/>
              <a:gd name="connsiteX2557" fmla="*/ 1052571 w 3211789"/>
              <a:gd name="connsiteY2557" fmla="*/ 793773 h 6108771"/>
              <a:gd name="connsiteX2558" fmla="*/ 1805786 w 3211789"/>
              <a:gd name="connsiteY2558" fmla="*/ 791842 h 6108771"/>
              <a:gd name="connsiteX2559" fmla="*/ 1747847 w 3211789"/>
              <a:gd name="connsiteY2559" fmla="*/ 811155 h 6108771"/>
              <a:gd name="connsiteX2560" fmla="*/ 1662869 w 3211789"/>
              <a:gd name="connsiteY2560" fmla="*/ 710726 h 6108771"/>
              <a:gd name="connsiteX2561" fmla="*/ 1695701 w 3211789"/>
              <a:gd name="connsiteY2561" fmla="*/ 710726 h 6108771"/>
              <a:gd name="connsiteX2562" fmla="*/ 1805786 w 3211789"/>
              <a:gd name="connsiteY2562" fmla="*/ 791842 h 6108771"/>
              <a:gd name="connsiteX2563" fmla="*/ 882614 w 3211789"/>
              <a:gd name="connsiteY2563" fmla="*/ 706864 h 6108771"/>
              <a:gd name="connsiteX2564" fmla="*/ 907722 w 3211789"/>
              <a:gd name="connsiteY2564" fmla="*/ 726177 h 6108771"/>
              <a:gd name="connsiteX2565" fmla="*/ 847851 w 3211789"/>
              <a:gd name="connsiteY2565" fmla="*/ 762872 h 6108771"/>
              <a:gd name="connsiteX2566" fmla="*/ 789911 w 3211789"/>
              <a:gd name="connsiteY2566" fmla="*/ 755147 h 6108771"/>
              <a:gd name="connsiteX2567" fmla="*/ 710727 w 3211789"/>
              <a:gd name="connsiteY2567" fmla="*/ 755147 h 6108771"/>
              <a:gd name="connsiteX2568" fmla="*/ 747422 w 3211789"/>
              <a:gd name="connsiteY2568" fmla="*/ 718452 h 6108771"/>
              <a:gd name="connsiteX2569" fmla="*/ 832400 w 3211789"/>
              <a:gd name="connsiteY2569" fmla="*/ 674031 h 6108771"/>
              <a:gd name="connsiteX2570" fmla="*/ 882614 w 3211789"/>
              <a:gd name="connsiteY2570" fmla="*/ 706864 h 6108771"/>
              <a:gd name="connsiteX2571" fmla="*/ 1713083 w 3211789"/>
              <a:gd name="connsiteY2571" fmla="*/ 679825 h 6108771"/>
              <a:gd name="connsiteX2572" fmla="*/ 1776817 w 3211789"/>
              <a:gd name="connsiteY2572" fmla="*/ 708795 h 6108771"/>
              <a:gd name="connsiteX2573" fmla="*/ 1618448 w 3211789"/>
              <a:gd name="connsiteY2573" fmla="*/ 666306 h 6108771"/>
              <a:gd name="connsiteX2574" fmla="*/ 1614586 w 3211789"/>
              <a:gd name="connsiteY2574" fmla="*/ 685619 h 6108771"/>
              <a:gd name="connsiteX2575" fmla="*/ 1697632 w 3211789"/>
              <a:gd name="connsiteY2575" fmla="*/ 815018 h 6108771"/>
              <a:gd name="connsiteX2576" fmla="*/ 1726602 w 3211789"/>
              <a:gd name="connsiteY2576" fmla="*/ 822743 h 6108771"/>
              <a:gd name="connsiteX2577" fmla="*/ 1786473 w 3211789"/>
              <a:gd name="connsiteY2577" fmla="*/ 843988 h 6108771"/>
              <a:gd name="connsiteX2578" fmla="*/ 1886902 w 3211789"/>
              <a:gd name="connsiteY2578" fmla="*/ 899996 h 6108771"/>
              <a:gd name="connsiteX2579" fmla="*/ 1711152 w 3211789"/>
              <a:gd name="connsiteY2579" fmla="*/ 845919 h 6108771"/>
              <a:gd name="connsiteX2580" fmla="*/ 1587547 w 3211789"/>
              <a:gd name="connsiteY2580" fmla="*/ 859438 h 6108771"/>
              <a:gd name="connsiteX2581" fmla="*/ 1545058 w 3211789"/>
              <a:gd name="connsiteY2581" fmla="*/ 853644 h 6108771"/>
              <a:gd name="connsiteX2582" fmla="*/ 1494844 w 3211789"/>
              <a:gd name="connsiteY2582" fmla="*/ 842056 h 6108771"/>
              <a:gd name="connsiteX2583" fmla="*/ 1492912 w 3211789"/>
              <a:gd name="connsiteY2583" fmla="*/ 843988 h 6108771"/>
              <a:gd name="connsiteX2584" fmla="*/ 1574028 w 3211789"/>
              <a:gd name="connsiteY2584" fmla="*/ 898065 h 6108771"/>
              <a:gd name="connsiteX2585" fmla="*/ 1479393 w 3211789"/>
              <a:gd name="connsiteY2585" fmla="*/ 925103 h 6108771"/>
              <a:gd name="connsiteX2586" fmla="*/ 1380896 w 3211789"/>
              <a:gd name="connsiteY2586" fmla="*/ 907721 h 6108771"/>
              <a:gd name="connsiteX2587" fmla="*/ 1336475 w 3211789"/>
              <a:gd name="connsiteY2587" fmla="*/ 921241 h 6108771"/>
              <a:gd name="connsiteX2588" fmla="*/ 1344200 w 3211789"/>
              <a:gd name="connsiteY2588" fmla="*/ 923172 h 6108771"/>
              <a:gd name="connsiteX2589" fmla="*/ 1490981 w 3211789"/>
              <a:gd name="connsiteY2589" fmla="*/ 1039051 h 6108771"/>
              <a:gd name="connsiteX2590" fmla="*/ 1560508 w 3211789"/>
              <a:gd name="connsiteY2590" fmla="*/ 1069952 h 6108771"/>
              <a:gd name="connsiteX2591" fmla="*/ 1581753 w 3211789"/>
              <a:gd name="connsiteY2591" fmla="*/ 1071884 h 6108771"/>
              <a:gd name="connsiteX2592" fmla="*/ 1492912 w 3211789"/>
              <a:gd name="connsiteY2592" fmla="*/ 1120167 h 6108771"/>
              <a:gd name="connsiteX2593" fmla="*/ 1616517 w 3211789"/>
              <a:gd name="connsiteY2593" fmla="*/ 1152999 h 6108771"/>
              <a:gd name="connsiteX2594" fmla="*/ 1726602 w 3211789"/>
              <a:gd name="connsiteY2594" fmla="*/ 1135617 h 6108771"/>
              <a:gd name="connsiteX2595" fmla="*/ 1705358 w 3211789"/>
              <a:gd name="connsiteY2595" fmla="*/ 1131755 h 6108771"/>
              <a:gd name="connsiteX2596" fmla="*/ 1630036 w 3211789"/>
              <a:gd name="connsiteY2596" fmla="*/ 1106647 h 6108771"/>
              <a:gd name="connsiteX2597" fmla="*/ 1575959 w 3211789"/>
              <a:gd name="connsiteY2597" fmla="*/ 1019738 h 6108771"/>
              <a:gd name="connsiteX2598" fmla="*/ 1575959 w 3211789"/>
              <a:gd name="connsiteY2598" fmla="*/ 983043 h 6108771"/>
              <a:gd name="connsiteX2599" fmla="*/ 1736259 w 3211789"/>
              <a:gd name="connsiteY2599" fmla="*/ 872958 h 6108771"/>
              <a:gd name="connsiteX2600" fmla="*/ 1966086 w 3211789"/>
              <a:gd name="connsiteY2600" fmla="*/ 957936 h 6108771"/>
              <a:gd name="connsiteX2601" fmla="*/ 1995056 w 3211789"/>
              <a:gd name="connsiteY2601" fmla="*/ 967592 h 6108771"/>
              <a:gd name="connsiteX2602" fmla="*/ 2043339 w 3211789"/>
              <a:gd name="connsiteY2602" fmla="*/ 967592 h 6108771"/>
              <a:gd name="connsiteX2603" fmla="*/ 2099347 w 3211789"/>
              <a:gd name="connsiteY2603" fmla="*/ 979180 h 6108771"/>
              <a:gd name="connsiteX2604" fmla="*/ 2031751 w 3211789"/>
              <a:gd name="connsiteY2604" fmla="*/ 983043 h 6108771"/>
              <a:gd name="connsiteX2605" fmla="*/ 1981537 w 3211789"/>
              <a:gd name="connsiteY2605" fmla="*/ 973386 h 6108771"/>
              <a:gd name="connsiteX2606" fmla="*/ 1923597 w 3211789"/>
              <a:gd name="connsiteY2606" fmla="*/ 956004 h 6108771"/>
              <a:gd name="connsiteX2607" fmla="*/ 1745915 w 3211789"/>
              <a:gd name="connsiteY2607" fmla="*/ 890339 h 6108771"/>
              <a:gd name="connsiteX2608" fmla="*/ 1597204 w 3211789"/>
              <a:gd name="connsiteY2608" fmla="*/ 1004287 h 6108771"/>
              <a:gd name="connsiteX2609" fmla="*/ 1686044 w 3211789"/>
              <a:gd name="connsiteY2609" fmla="*/ 1108579 h 6108771"/>
              <a:gd name="connsiteX2610" fmla="*/ 1782611 w 3211789"/>
              <a:gd name="connsiteY2610" fmla="*/ 1116304 h 6108771"/>
              <a:gd name="connsiteX2611" fmla="*/ 1894627 w 3211789"/>
              <a:gd name="connsiteY2611" fmla="*/ 1116304 h 6108771"/>
              <a:gd name="connsiteX2612" fmla="*/ 1912009 w 3211789"/>
              <a:gd name="connsiteY2612" fmla="*/ 1118235 h 6108771"/>
              <a:gd name="connsiteX2613" fmla="*/ 2047202 w 3211789"/>
              <a:gd name="connsiteY2613" fmla="*/ 1280466 h 6108771"/>
              <a:gd name="connsiteX2614" fmla="*/ 1933254 w 3211789"/>
              <a:gd name="connsiteY2614" fmla="*/ 1141411 h 6108771"/>
              <a:gd name="connsiteX2615" fmla="*/ 1867589 w 3211789"/>
              <a:gd name="connsiteY2615" fmla="*/ 1129823 h 6108771"/>
              <a:gd name="connsiteX2616" fmla="*/ 1813512 w 3211789"/>
              <a:gd name="connsiteY2616" fmla="*/ 1131755 h 6108771"/>
              <a:gd name="connsiteX2617" fmla="*/ 1792267 w 3211789"/>
              <a:gd name="connsiteY2617" fmla="*/ 1135617 h 6108771"/>
              <a:gd name="connsiteX2618" fmla="*/ 1952567 w 3211789"/>
              <a:gd name="connsiteY2618" fmla="*/ 1230252 h 6108771"/>
              <a:gd name="connsiteX2619" fmla="*/ 1776817 w 3211789"/>
              <a:gd name="connsiteY2619" fmla="*/ 1156862 h 6108771"/>
              <a:gd name="connsiteX2620" fmla="*/ 1730465 w 3211789"/>
              <a:gd name="connsiteY2620" fmla="*/ 1156862 h 6108771"/>
              <a:gd name="connsiteX2621" fmla="*/ 1591410 w 3211789"/>
              <a:gd name="connsiteY2621" fmla="*/ 1176175 h 6108771"/>
              <a:gd name="connsiteX2622" fmla="*/ 1419522 w 3211789"/>
              <a:gd name="connsiteY2622" fmla="*/ 1087334 h 6108771"/>
              <a:gd name="connsiteX2623" fmla="*/ 1479393 w 3211789"/>
              <a:gd name="connsiteY2623" fmla="*/ 1093128 h 6108771"/>
              <a:gd name="connsiteX2624" fmla="*/ 1519951 w 3211789"/>
              <a:gd name="connsiteY2624" fmla="*/ 1089266 h 6108771"/>
              <a:gd name="connsiteX2625" fmla="*/ 1452354 w 3211789"/>
              <a:gd name="connsiteY2625" fmla="*/ 1039051 h 6108771"/>
              <a:gd name="connsiteX2626" fmla="*/ 1313299 w 3211789"/>
              <a:gd name="connsiteY2626" fmla="*/ 948279 h 6108771"/>
              <a:gd name="connsiteX2627" fmla="*/ 1263085 w 3211789"/>
              <a:gd name="connsiteY2627" fmla="*/ 961798 h 6108771"/>
              <a:gd name="connsiteX2628" fmla="*/ 1378964 w 3211789"/>
              <a:gd name="connsiteY2628" fmla="*/ 890339 h 6108771"/>
              <a:gd name="connsiteX2629" fmla="*/ 1427247 w 3211789"/>
              <a:gd name="connsiteY2629" fmla="*/ 892271 h 6108771"/>
              <a:gd name="connsiteX2630" fmla="*/ 1469736 w 3211789"/>
              <a:gd name="connsiteY2630" fmla="*/ 901927 h 6108771"/>
              <a:gd name="connsiteX2631" fmla="*/ 1487118 w 3211789"/>
              <a:gd name="connsiteY2631" fmla="*/ 888408 h 6108771"/>
              <a:gd name="connsiteX2632" fmla="*/ 1463942 w 3211789"/>
              <a:gd name="connsiteY2632" fmla="*/ 855576 h 6108771"/>
              <a:gd name="connsiteX2633" fmla="*/ 1444629 w 3211789"/>
              <a:gd name="connsiteY2633" fmla="*/ 789911 h 6108771"/>
              <a:gd name="connsiteX2634" fmla="*/ 1446560 w 3211789"/>
              <a:gd name="connsiteY2634" fmla="*/ 772529 h 6108771"/>
              <a:gd name="connsiteX2635" fmla="*/ 1616517 w 3211789"/>
              <a:gd name="connsiteY2635" fmla="*/ 836262 h 6108771"/>
              <a:gd name="connsiteX2636" fmla="*/ 1686044 w 3211789"/>
              <a:gd name="connsiteY2636" fmla="*/ 830468 h 6108771"/>
              <a:gd name="connsiteX2637" fmla="*/ 1695701 w 3211789"/>
              <a:gd name="connsiteY2637" fmla="*/ 826606 h 6108771"/>
              <a:gd name="connsiteX2638" fmla="*/ 1693770 w 3211789"/>
              <a:gd name="connsiteY2638" fmla="*/ 822743 h 6108771"/>
              <a:gd name="connsiteX2639" fmla="*/ 1593341 w 3211789"/>
              <a:gd name="connsiteY2639" fmla="*/ 685619 h 6108771"/>
              <a:gd name="connsiteX2640" fmla="*/ 1608792 w 3211789"/>
              <a:gd name="connsiteY2640" fmla="*/ 610298 h 6108771"/>
              <a:gd name="connsiteX2641" fmla="*/ 1713083 w 3211789"/>
              <a:gd name="connsiteY2641" fmla="*/ 679825 h 6108771"/>
              <a:gd name="connsiteX2642" fmla="*/ 1348063 w 3211789"/>
              <a:gd name="connsiteY2642" fmla="*/ 627680 h 6108771"/>
              <a:gd name="connsiteX2643" fmla="*/ 1413728 w 3211789"/>
              <a:gd name="connsiteY2643" fmla="*/ 645062 h 6108771"/>
              <a:gd name="connsiteX2644" fmla="*/ 1427247 w 3211789"/>
              <a:gd name="connsiteY2644" fmla="*/ 666306 h 6108771"/>
              <a:gd name="connsiteX2645" fmla="*/ 1243772 w 3211789"/>
              <a:gd name="connsiteY2645" fmla="*/ 631542 h 6108771"/>
              <a:gd name="connsiteX2646" fmla="*/ 1319093 w 3211789"/>
              <a:gd name="connsiteY2646" fmla="*/ 675963 h 6108771"/>
              <a:gd name="connsiteX2647" fmla="*/ 1313299 w 3211789"/>
              <a:gd name="connsiteY2647" fmla="*/ 677894 h 6108771"/>
              <a:gd name="connsiteX2648" fmla="*/ 1278535 w 3211789"/>
              <a:gd name="connsiteY2648" fmla="*/ 664375 h 6108771"/>
              <a:gd name="connsiteX2649" fmla="*/ 1214802 w 3211789"/>
              <a:gd name="connsiteY2649" fmla="*/ 639268 h 6108771"/>
              <a:gd name="connsiteX2650" fmla="*/ 1187763 w 3211789"/>
              <a:gd name="connsiteY2650" fmla="*/ 616092 h 6108771"/>
              <a:gd name="connsiteX2651" fmla="*/ 1166519 w 3211789"/>
              <a:gd name="connsiteY2651" fmla="*/ 573603 h 6108771"/>
              <a:gd name="connsiteX2652" fmla="*/ 1166519 w 3211789"/>
              <a:gd name="connsiteY2652" fmla="*/ 567809 h 6108771"/>
              <a:gd name="connsiteX2653" fmla="*/ 1348063 w 3211789"/>
              <a:gd name="connsiteY2653" fmla="*/ 627680 h 6108771"/>
              <a:gd name="connsiteX2654" fmla="*/ 795705 w 3211789"/>
              <a:gd name="connsiteY2654" fmla="*/ 544633 h 6108771"/>
              <a:gd name="connsiteX2655" fmla="*/ 1106648 w 3211789"/>
              <a:gd name="connsiteY2655" fmla="*/ 695276 h 6108771"/>
              <a:gd name="connsiteX2656" fmla="*/ 1143343 w 3211789"/>
              <a:gd name="connsiteY2656" fmla="*/ 704933 h 6108771"/>
              <a:gd name="connsiteX2657" fmla="*/ 1187763 w 3211789"/>
              <a:gd name="connsiteY2657" fmla="*/ 716520 h 6108771"/>
              <a:gd name="connsiteX2658" fmla="*/ 1243772 w 3211789"/>
              <a:gd name="connsiteY2658" fmla="*/ 716520 h 6108771"/>
              <a:gd name="connsiteX2659" fmla="*/ 1276604 w 3211789"/>
              <a:gd name="connsiteY2659" fmla="*/ 730040 h 6108771"/>
              <a:gd name="connsiteX2660" fmla="*/ 1222527 w 3211789"/>
              <a:gd name="connsiteY2660" fmla="*/ 731971 h 6108771"/>
              <a:gd name="connsiteX2661" fmla="*/ 1176175 w 3211789"/>
              <a:gd name="connsiteY2661" fmla="*/ 722314 h 6108771"/>
              <a:gd name="connsiteX2662" fmla="*/ 1143343 w 3211789"/>
              <a:gd name="connsiteY2662" fmla="*/ 718452 h 6108771"/>
              <a:gd name="connsiteX2663" fmla="*/ 1042914 w 3211789"/>
              <a:gd name="connsiteY2663" fmla="*/ 691413 h 6108771"/>
              <a:gd name="connsiteX2664" fmla="*/ 903859 w 3211789"/>
              <a:gd name="connsiteY2664" fmla="*/ 610298 h 6108771"/>
              <a:gd name="connsiteX2665" fmla="*/ 898065 w 3211789"/>
              <a:gd name="connsiteY2665" fmla="*/ 610298 h 6108771"/>
              <a:gd name="connsiteX2666" fmla="*/ 984974 w 3211789"/>
              <a:gd name="connsiteY2666" fmla="*/ 699139 h 6108771"/>
              <a:gd name="connsiteX2667" fmla="*/ 1129824 w 3211789"/>
              <a:gd name="connsiteY2667" fmla="*/ 766735 h 6108771"/>
              <a:gd name="connsiteX2668" fmla="*/ 1164587 w 3211789"/>
              <a:gd name="connsiteY2668" fmla="*/ 780254 h 6108771"/>
              <a:gd name="connsiteX2669" fmla="*/ 1135618 w 3211789"/>
              <a:gd name="connsiteY2669" fmla="*/ 780254 h 6108771"/>
              <a:gd name="connsiteX2670" fmla="*/ 1068021 w 3211789"/>
              <a:gd name="connsiteY2670" fmla="*/ 766735 h 6108771"/>
              <a:gd name="connsiteX2671" fmla="*/ 898065 w 3211789"/>
              <a:gd name="connsiteY2671" fmla="*/ 646993 h 6108771"/>
              <a:gd name="connsiteX2672" fmla="*/ 880683 w 3211789"/>
              <a:gd name="connsiteY2672" fmla="*/ 627680 h 6108771"/>
              <a:gd name="connsiteX2673" fmla="*/ 809224 w 3211789"/>
              <a:gd name="connsiteY2673" fmla="*/ 569740 h 6108771"/>
              <a:gd name="connsiteX2674" fmla="*/ 757078 w 3211789"/>
              <a:gd name="connsiteY2674" fmla="*/ 544633 h 6108771"/>
              <a:gd name="connsiteX2675" fmla="*/ 795705 w 3211789"/>
              <a:gd name="connsiteY2675" fmla="*/ 544633 h 6108771"/>
              <a:gd name="connsiteX2676" fmla="*/ 1527676 w 3211789"/>
              <a:gd name="connsiteY2676" fmla="*/ 592916 h 6108771"/>
              <a:gd name="connsiteX2677" fmla="*/ 1471668 w 3211789"/>
              <a:gd name="connsiteY2677" fmla="*/ 579397 h 6108771"/>
              <a:gd name="connsiteX2678" fmla="*/ 1469736 w 3211789"/>
              <a:gd name="connsiteY2678" fmla="*/ 583259 h 6108771"/>
              <a:gd name="connsiteX2679" fmla="*/ 1504500 w 3211789"/>
              <a:gd name="connsiteY2679" fmla="*/ 631542 h 6108771"/>
              <a:gd name="connsiteX2680" fmla="*/ 1409865 w 3211789"/>
              <a:gd name="connsiteY2680" fmla="*/ 492487 h 6108771"/>
              <a:gd name="connsiteX2681" fmla="*/ 1409865 w 3211789"/>
              <a:gd name="connsiteY2681" fmla="*/ 486693 h 6108771"/>
              <a:gd name="connsiteX2682" fmla="*/ 1527676 w 3211789"/>
              <a:gd name="connsiteY2682" fmla="*/ 592916 h 6108771"/>
              <a:gd name="connsiteX2683" fmla="*/ 1444629 w 3211789"/>
              <a:gd name="connsiteY2683" fmla="*/ 486693 h 6108771"/>
              <a:gd name="connsiteX2684" fmla="*/ 1591410 w 3211789"/>
              <a:gd name="connsiteY2684" fmla="*/ 575534 h 6108771"/>
              <a:gd name="connsiteX2685" fmla="*/ 1672525 w 3211789"/>
              <a:gd name="connsiteY2685" fmla="*/ 598710 h 6108771"/>
              <a:gd name="connsiteX2686" fmla="*/ 1774885 w 3211789"/>
              <a:gd name="connsiteY2686" fmla="*/ 650855 h 6108771"/>
              <a:gd name="connsiteX2687" fmla="*/ 1854069 w 3211789"/>
              <a:gd name="connsiteY2687" fmla="*/ 737765 h 6108771"/>
              <a:gd name="connsiteX2688" fmla="*/ 1931322 w 3211789"/>
              <a:gd name="connsiteY2688" fmla="*/ 840125 h 6108771"/>
              <a:gd name="connsiteX2689" fmla="*/ 2008575 w 3211789"/>
              <a:gd name="connsiteY2689" fmla="*/ 872958 h 6108771"/>
              <a:gd name="connsiteX2690" fmla="*/ 2027888 w 3211789"/>
              <a:gd name="connsiteY2690" fmla="*/ 896133 h 6108771"/>
              <a:gd name="connsiteX2691" fmla="*/ 2045270 w 3211789"/>
              <a:gd name="connsiteY2691" fmla="*/ 884545 h 6108771"/>
              <a:gd name="connsiteX2692" fmla="*/ 2072309 w 3211789"/>
              <a:gd name="connsiteY2692" fmla="*/ 876820 h 6108771"/>
              <a:gd name="connsiteX2693" fmla="*/ 2134111 w 3211789"/>
              <a:gd name="connsiteY2693" fmla="*/ 888408 h 6108771"/>
              <a:gd name="connsiteX2694" fmla="*/ 2153424 w 3211789"/>
              <a:gd name="connsiteY2694" fmla="*/ 923172 h 6108771"/>
              <a:gd name="connsiteX2695" fmla="*/ 2163081 w 3211789"/>
              <a:gd name="connsiteY2695" fmla="*/ 890339 h 6108771"/>
              <a:gd name="connsiteX2696" fmla="*/ 2221021 w 3211789"/>
              <a:gd name="connsiteY2696" fmla="*/ 890339 h 6108771"/>
              <a:gd name="connsiteX2697" fmla="*/ 2246128 w 3211789"/>
              <a:gd name="connsiteY2697" fmla="*/ 911584 h 6108771"/>
              <a:gd name="connsiteX2698" fmla="*/ 2271235 w 3211789"/>
              <a:gd name="connsiteY2698" fmla="*/ 874889 h 6108771"/>
              <a:gd name="connsiteX2699" fmla="*/ 2365870 w 3211789"/>
              <a:gd name="connsiteY2699" fmla="*/ 847850 h 6108771"/>
              <a:gd name="connsiteX2700" fmla="*/ 2487543 w 3211789"/>
              <a:gd name="connsiteY2700" fmla="*/ 963730 h 6108771"/>
              <a:gd name="connsiteX2701" fmla="*/ 2352351 w 3211789"/>
              <a:gd name="connsiteY2701" fmla="*/ 1066090 h 6108771"/>
              <a:gd name="connsiteX2702" fmla="*/ 2159218 w 3211789"/>
              <a:gd name="connsiteY2702" fmla="*/ 1019738 h 6108771"/>
              <a:gd name="connsiteX2703" fmla="*/ 2037545 w 3211789"/>
              <a:gd name="connsiteY2703" fmla="*/ 1019738 h 6108771"/>
              <a:gd name="connsiteX2704" fmla="*/ 1767160 w 3211789"/>
              <a:gd name="connsiteY2704" fmla="*/ 915447 h 6108771"/>
              <a:gd name="connsiteX2705" fmla="*/ 1662869 w 3211789"/>
              <a:gd name="connsiteY2705" fmla="*/ 1000425 h 6108771"/>
              <a:gd name="connsiteX2706" fmla="*/ 1786473 w 3211789"/>
              <a:gd name="connsiteY2706" fmla="*/ 1102785 h 6108771"/>
              <a:gd name="connsiteX2707" fmla="*/ 1879177 w 3211789"/>
              <a:gd name="connsiteY2707" fmla="*/ 1100854 h 6108771"/>
              <a:gd name="connsiteX2708" fmla="*/ 1927460 w 3211789"/>
              <a:gd name="connsiteY2708" fmla="*/ 1108579 h 6108771"/>
              <a:gd name="connsiteX2709" fmla="*/ 1989262 w 3211789"/>
              <a:gd name="connsiteY2709" fmla="*/ 1129823 h 6108771"/>
              <a:gd name="connsiteX2710" fmla="*/ 2078103 w 3211789"/>
              <a:gd name="connsiteY2710" fmla="*/ 1247634 h 6108771"/>
              <a:gd name="connsiteX2711" fmla="*/ 2195914 w 3211789"/>
              <a:gd name="connsiteY2711" fmla="*/ 1321024 h 6108771"/>
              <a:gd name="connsiteX2712" fmla="*/ 2251922 w 3211789"/>
              <a:gd name="connsiteY2712" fmla="*/ 1321024 h 6108771"/>
              <a:gd name="connsiteX2713" fmla="*/ 2261579 w 3211789"/>
              <a:gd name="connsiteY2713" fmla="*/ 1334543 h 6108771"/>
              <a:gd name="connsiteX2714" fmla="*/ 2246128 w 3211789"/>
              <a:gd name="connsiteY2714" fmla="*/ 1375101 h 6108771"/>
              <a:gd name="connsiteX2715" fmla="*/ 2116729 w 3211789"/>
              <a:gd name="connsiteY2715" fmla="*/ 1462011 h 6108771"/>
              <a:gd name="connsiteX2716" fmla="*/ 2097416 w 3211789"/>
              <a:gd name="connsiteY2716" fmla="*/ 1508362 h 6108771"/>
              <a:gd name="connsiteX2717" fmla="*/ 2083897 w 3211789"/>
              <a:gd name="connsiteY2717" fmla="*/ 1467805 h 6108771"/>
              <a:gd name="connsiteX2718" fmla="*/ 2122523 w 3211789"/>
              <a:gd name="connsiteY2718" fmla="*/ 1377033 h 6108771"/>
              <a:gd name="connsiteX2719" fmla="*/ 2112867 w 3211789"/>
              <a:gd name="connsiteY2719" fmla="*/ 1365445 h 6108771"/>
              <a:gd name="connsiteX2720" fmla="*/ 2076172 w 3211789"/>
              <a:gd name="connsiteY2720" fmla="*/ 1382827 h 6108771"/>
              <a:gd name="connsiteX2721" fmla="*/ 1981537 w 3211789"/>
              <a:gd name="connsiteY2721" fmla="*/ 1409865 h 6108771"/>
              <a:gd name="connsiteX2722" fmla="*/ 1940979 w 3211789"/>
              <a:gd name="connsiteY2722" fmla="*/ 1444629 h 6108771"/>
              <a:gd name="connsiteX2723" fmla="*/ 1929391 w 3211789"/>
              <a:gd name="connsiteY2723" fmla="*/ 1494843 h 6108771"/>
              <a:gd name="connsiteX2724" fmla="*/ 1908147 w 3211789"/>
              <a:gd name="connsiteY2724" fmla="*/ 1458148 h 6108771"/>
              <a:gd name="connsiteX2725" fmla="*/ 1954498 w 3211789"/>
              <a:gd name="connsiteY2725" fmla="*/ 1334543 h 6108771"/>
              <a:gd name="connsiteX2726" fmla="*/ 1827031 w 3211789"/>
              <a:gd name="connsiteY2726" fmla="*/ 1232183 h 6108771"/>
              <a:gd name="connsiteX2727" fmla="*/ 1759435 w 3211789"/>
              <a:gd name="connsiteY2727" fmla="*/ 1245703 h 6108771"/>
              <a:gd name="connsiteX2728" fmla="*/ 1602998 w 3211789"/>
              <a:gd name="connsiteY2728" fmla="*/ 1404071 h 6108771"/>
              <a:gd name="connsiteX2729" fmla="*/ 1545058 w 3211789"/>
              <a:gd name="connsiteY2729" fmla="*/ 1417590 h 6108771"/>
              <a:gd name="connsiteX2730" fmla="*/ 1483256 w 3211789"/>
              <a:gd name="connsiteY2730" fmla="*/ 1442697 h 6108771"/>
              <a:gd name="connsiteX2731" fmla="*/ 1550852 w 3211789"/>
              <a:gd name="connsiteY2731" fmla="*/ 1388620 h 6108771"/>
              <a:gd name="connsiteX2732" fmla="*/ 1572096 w 3211789"/>
              <a:gd name="connsiteY2732" fmla="*/ 1398277 h 6108771"/>
              <a:gd name="connsiteX2733" fmla="*/ 1655143 w 3211789"/>
              <a:gd name="connsiteY2733" fmla="*/ 1319093 h 6108771"/>
              <a:gd name="connsiteX2734" fmla="*/ 1703426 w 3211789"/>
              <a:gd name="connsiteY2734" fmla="*/ 1207076 h 6108771"/>
              <a:gd name="connsiteX2735" fmla="*/ 1701495 w 3211789"/>
              <a:gd name="connsiteY2735" fmla="*/ 1205145 h 6108771"/>
              <a:gd name="connsiteX2736" fmla="*/ 1624242 w 3211789"/>
              <a:gd name="connsiteY2736" fmla="*/ 1330681 h 6108771"/>
              <a:gd name="connsiteX2737" fmla="*/ 1624242 w 3211789"/>
              <a:gd name="connsiteY2737" fmla="*/ 1286260 h 6108771"/>
              <a:gd name="connsiteX2738" fmla="*/ 1606860 w 3211789"/>
              <a:gd name="connsiteY2738" fmla="*/ 1241840 h 6108771"/>
              <a:gd name="connsiteX2739" fmla="*/ 1554715 w 3211789"/>
              <a:gd name="connsiteY2739" fmla="*/ 1384758 h 6108771"/>
              <a:gd name="connsiteX2740" fmla="*/ 1579822 w 3211789"/>
              <a:gd name="connsiteY2740" fmla="*/ 1301711 h 6108771"/>
              <a:gd name="connsiteX2741" fmla="*/ 1568234 w 3211789"/>
              <a:gd name="connsiteY2741" fmla="*/ 1259222 h 6108771"/>
              <a:gd name="connsiteX2742" fmla="*/ 1334544 w 3211789"/>
              <a:gd name="connsiteY2742" fmla="*/ 1380895 h 6108771"/>
              <a:gd name="connsiteX2743" fmla="*/ 1251497 w 3211789"/>
              <a:gd name="connsiteY2743" fmla="*/ 1429178 h 6108771"/>
              <a:gd name="connsiteX2744" fmla="*/ 1346132 w 3211789"/>
              <a:gd name="connsiteY2744" fmla="*/ 1328749 h 6108771"/>
              <a:gd name="connsiteX2745" fmla="*/ 1351926 w 3211789"/>
              <a:gd name="connsiteY2745" fmla="*/ 1328749 h 6108771"/>
              <a:gd name="connsiteX2746" fmla="*/ 1328750 w 3211789"/>
              <a:gd name="connsiteY2746" fmla="*/ 1351925 h 6108771"/>
              <a:gd name="connsiteX2747" fmla="*/ 1328750 w 3211789"/>
              <a:gd name="connsiteY2747" fmla="*/ 1359651 h 6108771"/>
              <a:gd name="connsiteX2748" fmla="*/ 1516088 w 3211789"/>
              <a:gd name="connsiteY2748" fmla="*/ 1276604 h 6108771"/>
              <a:gd name="connsiteX2749" fmla="*/ 1421453 w 3211789"/>
              <a:gd name="connsiteY2749" fmla="*/ 1324887 h 6108771"/>
              <a:gd name="connsiteX2750" fmla="*/ 1415659 w 3211789"/>
              <a:gd name="connsiteY2750" fmla="*/ 1324887 h 6108771"/>
              <a:gd name="connsiteX2751" fmla="*/ 1467805 w 3211789"/>
              <a:gd name="connsiteY2751" fmla="*/ 1241840 h 6108771"/>
              <a:gd name="connsiteX2752" fmla="*/ 1460080 w 3211789"/>
              <a:gd name="connsiteY2752" fmla="*/ 1207076 h 6108771"/>
              <a:gd name="connsiteX2753" fmla="*/ 1411797 w 3211789"/>
              <a:gd name="connsiteY2753" fmla="*/ 1292054 h 6108771"/>
              <a:gd name="connsiteX2754" fmla="*/ 1438835 w 3211789"/>
              <a:gd name="connsiteY2754" fmla="*/ 1241840 h 6108771"/>
              <a:gd name="connsiteX2755" fmla="*/ 1438835 w 3211789"/>
              <a:gd name="connsiteY2755" fmla="*/ 1214802 h 6108771"/>
              <a:gd name="connsiteX2756" fmla="*/ 1434973 w 3211789"/>
              <a:gd name="connsiteY2756" fmla="*/ 1210939 h 6108771"/>
              <a:gd name="connsiteX2757" fmla="*/ 1328750 w 3211789"/>
              <a:gd name="connsiteY2757" fmla="*/ 1263085 h 6108771"/>
              <a:gd name="connsiteX2758" fmla="*/ 1180038 w 3211789"/>
              <a:gd name="connsiteY2758" fmla="*/ 1263085 h 6108771"/>
              <a:gd name="connsiteX2759" fmla="*/ 1168450 w 3211789"/>
              <a:gd name="connsiteY2759" fmla="*/ 1274672 h 6108771"/>
              <a:gd name="connsiteX2760" fmla="*/ 1166519 w 3211789"/>
              <a:gd name="connsiteY2760" fmla="*/ 1315230 h 6108771"/>
              <a:gd name="connsiteX2761" fmla="*/ 1174244 w 3211789"/>
              <a:gd name="connsiteY2761" fmla="*/ 1375101 h 6108771"/>
              <a:gd name="connsiteX2762" fmla="*/ 1183901 w 3211789"/>
              <a:gd name="connsiteY2762" fmla="*/ 1409865 h 6108771"/>
              <a:gd name="connsiteX2763" fmla="*/ 1210939 w 3211789"/>
              <a:gd name="connsiteY2763" fmla="*/ 1431110 h 6108771"/>
              <a:gd name="connsiteX2764" fmla="*/ 1328750 w 3211789"/>
              <a:gd name="connsiteY2764" fmla="*/ 1502568 h 6108771"/>
              <a:gd name="connsiteX2765" fmla="*/ 1185832 w 3211789"/>
              <a:gd name="connsiteY2765" fmla="*/ 1413728 h 6108771"/>
              <a:gd name="connsiteX2766" fmla="*/ 1176175 w 3211789"/>
              <a:gd name="connsiteY2766" fmla="*/ 1404071 h 6108771"/>
              <a:gd name="connsiteX2767" fmla="*/ 1129824 w 3211789"/>
              <a:gd name="connsiteY2767" fmla="*/ 1349994 h 6108771"/>
              <a:gd name="connsiteX2768" fmla="*/ 1031326 w 3211789"/>
              <a:gd name="connsiteY2768" fmla="*/ 1400208 h 6108771"/>
              <a:gd name="connsiteX2769" fmla="*/ 1058365 w 3211789"/>
              <a:gd name="connsiteY2769" fmla="*/ 1456217 h 6108771"/>
              <a:gd name="connsiteX2770" fmla="*/ 1096991 w 3211789"/>
              <a:gd name="connsiteY2770" fmla="*/ 1496774 h 6108771"/>
              <a:gd name="connsiteX2771" fmla="*/ 1158793 w 3211789"/>
              <a:gd name="connsiteY2771" fmla="*/ 1552783 h 6108771"/>
              <a:gd name="connsiteX2772" fmla="*/ 1131755 w 3211789"/>
              <a:gd name="connsiteY2772" fmla="*/ 1595272 h 6108771"/>
              <a:gd name="connsiteX2773" fmla="*/ 1135618 w 3211789"/>
              <a:gd name="connsiteY2773" fmla="*/ 1597203 h 6108771"/>
              <a:gd name="connsiteX2774" fmla="*/ 1170381 w 3211789"/>
              <a:gd name="connsiteY2774" fmla="*/ 1572096 h 6108771"/>
              <a:gd name="connsiteX2775" fmla="*/ 1162656 w 3211789"/>
              <a:gd name="connsiteY2775" fmla="*/ 1554714 h 6108771"/>
              <a:gd name="connsiteX2776" fmla="*/ 1380896 w 3211789"/>
              <a:gd name="connsiteY2776" fmla="*/ 1624242 h 6108771"/>
              <a:gd name="connsiteX2777" fmla="*/ 1402140 w 3211789"/>
              <a:gd name="connsiteY2777" fmla="*/ 1618448 h 6108771"/>
              <a:gd name="connsiteX2778" fmla="*/ 1440767 w 3211789"/>
              <a:gd name="connsiteY2778" fmla="*/ 1548920 h 6108771"/>
              <a:gd name="connsiteX2779" fmla="*/ 1434973 w 3211789"/>
              <a:gd name="connsiteY2779" fmla="*/ 1539264 h 6108771"/>
              <a:gd name="connsiteX2780" fmla="*/ 1388621 w 3211789"/>
              <a:gd name="connsiteY2780" fmla="*/ 1529607 h 6108771"/>
              <a:gd name="connsiteX2781" fmla="*/ 1340338 w 3211789"/>
              <a:gd name="connsiteY2781" fmla="*/ 1514156 h 6108771"/>
              <a:gd name="connsiteX2782" fmla="*/ 1373170 w 3211789"/>
              <a:gd name="connsiteY2782" fmla="*/ 1514156 h 6108771"/>
              <a:gd name="connsiteX2783" fmla="*/ 1469736 w 3211789"/>
              <a:gd name="connsiteY2783" fmla="*/ 1535401 h 6108771"/>
              <a:gd name="connsiteX2784" fmla="*/ 1631967 w 3211789"/>
              <a:gd name="connsiteY2784" fmla="*/ 1558577 h 6108771"/>
              <a:gd name="connsiteX2785" fmla="*/ 1774885 w 3211789"/>
              <a:gd name="connsiteY2785" fmla="*/ 1599135 h 6108771"/>
              <a:gd name="connsiteX2786" fmla="*/ 2201708 w 3211789"/>
              <a:gd name="connsiteY2786" fmla="*/ 1894627 h 6108771"/>
              <a:gd name="connsiteX2787" fmla="*/ 2282823 w 3211789"/>
              <a:gd name="connsiteY2787" fmla="*/ 2058789 h 6108771"/>
              <a:gd name="connsiteX2788" fmla="*/ 2292480 w 3211789"/>
              <a:gd name="connsiteY2788" fmla="*/ 2089690 h 6108771"/>
              <a:gd name="connsiteX2789" fmla="*/ 2321450 w 3211789"/>
              <a:gd name="connsiteY2789" fmla="*/ 2099347 h 6108771"/>
              <a:gd name="connsiteX2790" fmla="*/ 2400634 w 3211789"/>
              <a:gd name="connsiteY2790" fmla="*/ 2022094 h 6108771"/>
              <a:gd name="connsiteX2791" fmla="*/ 2373595 w 3211789"/>
              <a:gd name="connsiteY2791" fmla="*/ 1958360 h 6108771"/>
              <a:gd name="connsiteX2792" fmla="*/ 2319518 w 3211789"/>
              <a:gd name="connsiteY2792" fmla="*/ 1913940 h 6108771"/>
              <a:gd name="connsiteX2793" fmla="*/ 2267373 w 3211789"/>
              <a:gd name="connsiteY2793" fmla="*/ 1854069 h 6108771"/>
              <a:gd name="connsiteX2794" fmla="*/ 2228746 w 3211789"/>
              <a:gd name="connsiteY2794" fmla="*/ 1745915 h 6108771"/>
              <a:gd name="connsiteX2795" fmla="*/ 2305999 w 3211789"/>
              <a:gd name="connsiteY2795" fmla="*/ 1660937 h 6108771"/>
              <a:gd name="connsiteX2796" fmla="*/ 2275098 w 3211789"/>
              <a:gd name="connsiteY2796" fmla="*/ 1726602 h 6108771"/>
              <a:gd name="connsiteX2797" fmla="*/ 2288617 w 3211789"/>
              <a:gd name="connsiteY2797" fmla="*/ 1763297 h 6108771"/>
              <a:gd name="connsiteX2798" fmla="*/ 2321450 w 3211789"/>
              <a:gd name="connsiteY2798" fmla="*/ 1782610 h 6108771"/>
              <a:gd name="connsiteX2799" fmla="*/ 2362007 w 3211789"/>
              <a:gd name="connsiteY2799" fmla="*/ 1825099 h 6108771"/>
              <a:gd name="connsiteX2800" fmla="*/ 2373595 w 3211789"/>
              <a:gd name="connsiteY2800" fmla="*/ 1784541 h 6108771"/>
              <a:gd name="connsiteX2801" fmla="*/ 2367801 w 3211789"/>
              <a:gd name="connsiteY2801" fmla="*/ 1740121 h 6108771"/>
              <a:gd name="connsiteX2802" fmla="*/ 2365870 w 3211789"/>
              <a:gd name="connsiteY2802" fmla="*/ 1682181 h 6108771"/>
              <a:gd name="connsiteX2803" fmla="*/ 2427672 w 3211789"/>
              <a:gd name="connsiteY2803" fmla="*/ 1601066 h 6108771"/>
              <a:gd name="connsiteX2804" fmla="*/ 2437329 w 3211789"/>
              <a:gd name="connsiteY2804" fmla="*/ 1599135 h 6108771"/>
              <a:gd name="connsiteX2805" fmla="*/ 2454711 w 3211789"/>
              <a:gd name="connsiteY2805" fmla="*/ 1599135 h 6108771"/>
              <a:gd name="connsiteX2806" fmla="*/ 2418016 w 3211789"/>
              <a:gd name="connsiteY2806" fmla="*/ 1662868 h 6108771"/>
              <a:gd name="connsiteX2807" fmla="*/ 2468230 w 3211789"/>
              <a:gd name="connsiteY2807" fmla="*/ 1792267 h 6108771"/>
              <a:gd name="connsiteX2808" fmla="*/ 2468230 w 3211789"/>
              <a:gd name="connsiteY2808" fmla="*/ 1848275 h 6108771"/>
              <a:gd name="connsiteX2809" fmla="*/ 2479818 w 3211789"/>
              <a:gd name="connsiteY2809" fmla="*/ 1883039 h 6108771"/>
              <a:gd name="connsiteX2810" fmla="*/ 2497200 w 3211789"/>
              <a:gd name="connsiteY2810" fmla="*/ 1852138 h 6108771"/>
              <a:gd name="connsiteX2811" fmla="*/ 2545483 w 3211789"/>
              <a:gd name="connsiteY2811" fmla="*/ 1672525 h 6108771"/>
              <a:gd name="connsiteX2812" fmla="*/ 2551277 w 3211789"/>
              <a:gd name="connsiteY2812" fmla="*/ 1672525 h 6108771"/>
              <a:gd name="connsiteX2813" fmla="*/ 2553208 w 3211789"/>
              <a:gd name="connsiteY2813" fmla="*/ 1676387 h 6108771"/>
              <a:gd name="connsiteX2814" fmla="*/ 2537758 w 3211789"/>
              <a:gd name="connsiteY2814" fmla="*/ 1711151 h 6108771"/>
              <a:gd name="connsiteX2815" fmla="*/ 2557071 w 3211789"/>
              <a:gd name="connsiteY2815" fmla="*/ 1722739 h 6108771"/>
              <a:gd name="connsiteX2816" fmla="*/ 2593766 w 3211789"/>
              <a:gd name="connsiteY2816" fmla="*/ 1672525 h 6108771"/>
              <a:gd name="connsiteX2817" fmla="*/ 2599560 w 3211789"/>
              <a:gd name="connsiteY2817" fmla="*/ 1672525 h 6108771"/>
              <a:gd name="connsiteX2818" fmla="*/ 2586041 w 3211789"/>
              <a:gd name="connsiteY2818" fmla="*/ 1711151 h 6108771"/>
              <a:gd name="connsiteX2819" fmla="*/ 2605354 w 3211789"/>
              <a:gd name="connsiteY2819" fmla="*/ 1749778 h 6108771"/>
              <a:gd name="connsiteX2820" fmla="*/ 2589903 w 3211789"/>
              <a:gd name="connsiteY2820" fmla="*/ 1854069 h 6108771"/>
              <a:gd name="connsiteX2821" fmla="*/ 2564796 w 3211789"/>
              <a:gd name="connsiteY2821" fmla="*/ 1898489 h 6108771"/>
              <a:gd name="connsiteX2822" fmla="*/ 2555140 w 3211789"/>
              <a:gd name="connsiteY2822" fmla="*/ 1946772 h 6108771"/>
              <a:gd name="connsiteX2823" fmla="*/ 2518444 w 3211789"/>
              <a:gd name="connsiteY2823" fmla="*/ 1985399 h 6108771"/>
              <a:gd name="connsiteX2824" fmla="*/ 2518444 w 3211789"/>
              <a:gd name="connsiteY2824" fmla="*/ 1998918 h 6108771"/>
              <a:gd name="connsiteX2825" fmla="*/ 2539689 w 3211789"/>
              <a:gd name="connsiteY2825" fmla="*/ 2172737 h 6108771"/>
              <a:gd name="connsiteX2826" fmla="*/ 2572521 w 3211789"/>
              <a:gd name="connsiteY2826" fmla="*/ 2267372 h 6108771"/>
              <a:gd name="connsiteX2827" fmla="*/ 2564796 w 3211789"/>
              <a:gd name="connsiteY2827" fmla="*/ 2265441 h 6108771"/>
              <a:gd name="connsiteX2828" fmla="*/ 2522307 w 3211789"/>
              <a:gd name="connsiteY2828" fmla="*/ 2286685 h 6108771"/>
              <a:gd name="connsiteX2829" fmla="*/ 2564796 w 3211789"/>
              <a:gd name="connsiteY2829" fmla="*/ 2307930 h 6108771"/>
              <a:gd name="connsiteX2830" fmla="*/ 2630461 w 3211789"/>
              <a:gd name="connsiteY2830" fmla="*/ 2267372 h 6108771"/>
              <a:gd name="connsiteX2831" fmla="*/ 2665225 w 3211789"/>
              <a:gd name="connsiteY2831" fmla="*/ 2244196 h 6108771"/>
              <a:gd name="connsiteX2832" fmla="*/ 2564796 w 3211789"/>
              <a:gd name="connsiteY2832" fmla="*/ 2319518 h 6108771"/>
              <a:gd name="connsiteX2833" fmla="*/ 2512650 w 3211789"/>
              <a:gd name="connsiteY2833" fmla="*/ 2304067 h 6108771"/>
              <a:gd name="connsiteX2834" fmla="*/ 2460505 w 3211789"/>
              <a:gd name="connsiteY2834" fmla="*/ 2255784 h 6108771"/>
              <a:gd name="connsiteX2835" fmla="*/ 2452779 w 3211789"/>
              <a:gd name="connsiteY2835" fmla="*/ 2207501 h 6108771"/>
              <a:gd name="connsiteX2836" fmla="*/ 2385183 w 3211789"/>
              <a:gd name="connsiteY2836" fmla="*/ 2159218 h 6108771"/>
              <a:gd name="connsiteX2837" fmla="*/ 2277029 w 3211789"/>
              <a:gd name="connsiteY2837" fmla="*/ 2195913 h 6108771"/>
              <a:gd name="connsiteX2838" fmla="*/ 2261579 w 3211789"/>
              <a:gd name="connsiteY2838" fmla="*/ 2195913 h 6108771"/>
              <a:gd name="connsiteX2839" fmla="*/ 2278960 w 3211789"/>
              <a:gd name="connsiteY2839" fmla="*/ 2137973 h 6108771"/>
              <a:gd name="connsiteX2840" fmla="*/ 2244197 w 3211789"/>
              <a:gd name="connsiteY2840" fmla="*/ 2087759 h 6108771"/>
              <a:gd name="connsiteX2841" fmla="*/ 2192051 w 3211789"/>
              <a:gd name="connsiteY2841" fmla="*/ 2118660 h 6108771"/>
              <a:gd name="connsiteX2842" fmla="*/ 2201708 w 3211789"/>
              <a:gd name="connsiteY2842" fmla="*/ 2143767 h 6108771"/>
              <a:gd name="connsiteX2843" fmla="*/ 2209433 w 3211789"/>
              <a:gd name="connsiteY2843" fmla="*/ 2192050 h 6108771"/>
              <a:gd name="connsiteX2844" fmla="*/ 2222952 w 3211789"/>
              <a:gd name="connsiteY2844" fmla="*/ 2199776 h 6108771"/>
              <a:gd name="connsiteX2845" fmla="*/ 2265441 w 3211789"/>
              <a:gd name="connsiteY2845" fmla="*/ 2215226 h 6108771"/>
              <a:gd name="connsiteX2846" fmla="*/ 2296342 w 3211789"/>
              <a:gd name="connsiteY2846" fmla="*/ 2207501 h 6108771"/>
              <a:gd name="connsiteX2847" fmla="*/ 2305999 w 3211789"/>
              <a:gd name="connsiteY2847" fmla="*/ 2219089 h 6108771"/>
              <a:gd name="connsiteX2848" fmla="*/ 2302136 w 3211789"/>
              <a:gd name="connsiteY2848" fmla="*/ 2232608 h 6108771"/>
              <a:gd name="connsiteX2849" fmla="*/ 2296342 w 3211789"/>
              <a:gd name="connsiteY2849" fmla="*/ 2265441 h 6108771"/>
              <a:gd name="connsiteX2850" fmla="*/ 2267373 w 3211789"/>
              <a:gd name="connsiteY2850" fmla="*/ 2271235 h 6108771"/>
              <a:gd name="connsiteX2851" fmla="*/ 2190120 w 3211789"/>
              <a:gd name="connsiteY2851" fmla="*/ 2309861 h 6108771"/>
              <a:gd name="connsiteX2852" fmla="*/ 2182394 w 3211789"/>
              <a:gd name="connsiteY2852" fmla="*/ 2344625 h 6108771"/>
              <a:gd name="connsiteX2853" fmla="*/ 2242265 w 3211789"/>
              <a:gd name="connsiteY2853" fmla="*/ 2400633 h 6108771"/>
              <a:gd name="connsiteX2854" fmla="*/ 2284754 w 3211789"/>
              <a:gd name="connsiteY2854" fmla="*/ 2300204 h 6108771"/>
              <a:gd name="connsiteX2855" fmla="*/ 2292480 w 3211789"/>
              <a:gd name="connsiteY2855" fmla="*/ 2278960 h 6108771"/>
              <a:gd name="connsiteX2856" fmla="*/ 2294411 w 3211789"/>
              <a:gd name="connsiteY2856" fmla="*/ 2288617 h 6108771"/>
              <a:gd name="connsiteX2857" fmla="*/ 2400634 w 3211789"/>
              <a:gd name="connsiteY2857" fmla="*/ 2336900 h 6108771"/>
              <a:gd name="connsiteX2858" fmla="*/ 2495269 w 3211789"/>
              <a:gd name="connsiteY2858" fmla="*/ 2334968 h 6108771"/>
              <a:gd name="connsiteX2859" fmla="*/ 2541620 w 3211789"/>
              <a:gd name="connsiteY2859" fmla="*/ 2338831 h 6108771"/>
              <a:gd name="connsiteX2860" fmla="*/ 2674882 w 3211789"/>
              <a:gd name="connsiteY2860" fmla="*/ 2441191 h 6108771"/>
              <a:gd name="connsiteX2861" fmla="*/ 2694195 w 3211789"/>
              <a:gd name="connsiteY2861" fmla="*/ 2483680 h 6108771"/>
              <a:gd name="connsiteX2862" fmla="*/ 2750203 w 3211789"/>
              <a:gd name="connsiteY2862" fmla="*/ 2508787 h 6108771"/>
              <a:gd name="connsiteX2863" fmla="*/ 2875739 w 3211789"/>
              <a:gd name="connsiteY2863" fmla="*/ 2665224 h 6108771"/>
              <a:gd name="connsiteX2864" fmla="*/ 2860288 w 3211789"/>
              <a:gd name="connsiteY2864" fmla="*/ 2746340 h 6108771"/>
              <a:gd name="connsiteX2865" fmla="*/ 2645912 w 3211789"/>
              <a:gd name="connsiteY2865" fmla="*/ 2906640 h 6108771"/>
              <a:gd name="connsiteX2866" fmla="*/ 2526170 w 3211789"/>
              <a:gd name="connsiteY2866" fmla="*/ 2885395 h 6108771"/>
              <a:gd name="connsiteX2867" fmla="*/ 2501063 w 3211789"/>
              <a:gd name="connsiteY2867" fmla="*/ 2898914 h 6108771"/>
              <a:gd name="connsiteX2868" fmla="*/ 2460505 w 3211789"/>
              <a:gd name="connsiteY2868" fmla="*/ 2974236 h 6108771"/>
              <a:gd name="connsiteX2869" fmla="*/ 2317587 w 3211789"/>
              <a:gd name="connsiteY2869" fmla="*/ 3063077 h 6108771"/>
              <a:gd name="connsiteX2870" fmla="*/ 2267373 w 3211789"/>
              <a:gd name="connsiteY2870" fmla="*/ 3066939 h 6108771"/>
              <a:gd name="connsiteX2871" fmla="*/ 2228746 w 3211789"/>
              <a:gd name="connsiteY2871" fmla="*/ 3066939 h 6108771"/>
              <a:gd name="connsiteX2872" fmla="*/ 2051064 w 3211789"/>
              <a:gd name="connsiteY2872" fmla="*/ 2931747 h 6108771"/>
              <a:gd name="connsiteX2873" fmla="*/ 2043339 w 3211789"/>
              <a:gd name="connsiteY2873" fmla="*/ 2902777 h 6108771"/>
              <a:gd name="connsiteX2874" fmla="*/ 2033682 w 3211789"/>
              <a:gd name="connsiteY2874" fmla="*/ 2873807 h 6108771"/>
              <a:gd name="connsiteX2875" fmla="*/ 1987331 w 3211789"/>
              <a:gd name="connsiteY2875" fmla="*/ 2887326 h 6108771"/>
              <a:gd name="connsiteX2876" fmla="*/ 1919734 w 3211789"/>
              <a:gd name="connsiteY2876" fmla="*/ 2898914 h 6108771"/>
              <a:gd name="connsiteX2877" fmla="*/ 1844413 w 3211789"/>
              <a:gd name="connsiteY2877" fmla="*/ 2887326 h 6108771"/>
              <a:gd name="connsiteX2878" fmla="*/ 1745915 w 3211789"/>
              <a:gd name="connsiteY2878" fmla="*/ 2927884 h 6108771"/>
              <a:gd name="connsiteX2879" fmla="*/ 1738190 w 3211789"/>
              <a:gd name="connsiteY2879" fmla="*/ 2949129 h 6108771"/>
              <a:gd name="connsiteX2880" fmla="*/ 1747847 w 3211789"/>
              <a:gd name="connsiteY2880" fmla="*/ 2981961 h 6108771"/>
              <a:gd name="connsiteX2881" fmla="*/ 1747847 w 3211789"/>
              <a:gd name="connsiteY2881" fmla="*/ 3051489 h 6108771"/>
              <a:gd name="connsiteX2882" fmla="*/ 1809649 w 3211789"/>
              <a:gd name="connsiteY2882" fmla="*/ 2991618 h 6108771"/>
              <a:gd name="connsiteX2883" fmla="*/ 1838619 w 3211789"/>
              <a:gd name="connsiteY2883" fmla="*/ 2972304 h 6108771"/>
              <a:gd name="connsiteX2884" fmla="*/ 1857932 w 3211789"/>
              <a:gd name="connsiteY2884" fmla="*/ 2945266 h 6108771"/>
              <a:gd name="connsiteX2885" fmla="*/ 1888833 w 3211789"/>
              <a:gd name="connsiteY2885" fmla="*/ 2925953 h 6108771"/>
              <a:gd name="connsiteX2886" fmla="*/ 1935185 w 3211789"/>
              <a:gd name="connsiteY2886" fmla="*/ 2922090 h 6108771"/>
              <a:gd name="connsiteX2887" fmla="*/ 1995056 w 3211789"/>
              <a:gd name="connsiteY2887" fmla="*/ 2945266 h 6108771"/>
              <a:gd name="connsiteX2888" fmla="*/ 1890765 w 3211789"/>
              <a:gd name="connsiteY2888" fmla="*/ 3010931 h 6108771"/>
              <a:gd name="connsiteX2889" fmla="*/ 1892696 w 3211789"/>
              <a:gd name="connsiteY2889" fmla="*/ 3028313 h 6108771"/>
              <a:gd name="connsiteX2890" fmla="*/ 1859863 w 3211789"/>
              <a:gd name="connsiteY2890" fmla="*/ 3086252 h 6108771"/>
              <a:gd name="connsiteX2891" fmla="*/ 1844413 w 3211789"/>
              <a:gd name="connsiteY2891" fmla="*/ 3126810 h 6108771"/>
              <a:gd name="connsiteX2892" fmla="*/ 1823168 w 3211789"/>
              <a:gd name="connsiteY2892" fmla="*/ 3136467 h 6108771"/>
              <a:gd name="connsiteX2893" fmla="*/ 1794198 w 3211789"/>
              <a:gd name="connsiteY2893" fmla="*/ 3182819 h 6108771"/>
              <a:gd name="connsiteX2894" fmla="*/ 1794198 w 3211789"/>
              <a:gd name="connsiteY2894" fmla="*/ 3188612 h 6108771"/>
              <a:gd name="connsiteX2895" fmla="*/ 1811580 w 3211789"/>
              <a:gd name="connsiteY2895" fmla="*/ 3188612 h 6108771"/>
              <a:gd name="connsiteX2896" fmla="*/ 1850207 w 3211789"/>
              <a:gd name="connsiteY2896" fmla="*/ 3144192 h 6108771"/>
              <a:gd name="connsiteX2897" fmla="*/ 1877245 w 3211789"/>
              <a:gd name="connsiteY2897" fmla="*/ 3138398 h 6108771"/>
              <a:gd name="connsiteX2898" fmla="*/ 1906215 w 3211789"/>
              <a:gd name="connsiteY2898" fmla="*/ 3113291 h 6108771"/>
              <a:gd name="connsiteX2899" fmla="*/ 1973811 w 3211789"/>
              <a:gd name="connsiteY2899" fmla="*/ 3086252 h 6108771"/>
              <a:gd name="connsiteX2900" fmla="*/ 1998919 w 3211789"/>
              <a:gd name="connsiteY2900" fmla="*/ 3126810 h 6108771"/>
              <a:gd name="connsiteX2901" fmla="*/ 2014369 w 3211789"/>
              <a:gd name="connsiteY2901" fmla="*/ 3115222 h 6108771"/>
              <a:gd name="connsiteX2902" fmla="*/ 2072309 w 3211789"/>
              <a:gd name="connsiteY2902" fmla="*/ 3095909 h 6108771"/>
              <a:gd name="connsiteX2903" fmla="*/ 2041408 w 3211789"/>
              <a:gd name="connsiteY2903" fmla="*/ 3082390 h 6108771"/>
              <a:gd name="connsiteX2904" fmla="*/ 1983468 w 3211789"/>
              <a:gd name="connsiteY2904" fmla="*/ 3080458 h 6108771"/>
              <a:gd name="connsiteX2905" fmla="*/ 2031751 w 3211789"/>
              <a:gd name="connsiteY2905" fmla="*/ 3070802 h 6108771"/>
              <a:gd name="connsiteX2906" fmla="*/ 2107073 w 3211789"/>
              <a:gd name="connsiteY2906" fmla="*/ 3121016 h 6108771"/>
              <a:gd name="connsiteX2907" fmla="*/ 2060721 w 3211789"/>
              <a:gd name="connsiteY2907" fmla="*/ 3109428 h 6108771"/>
              <a:gd name="connsiteX2908" fmla="*/ 2002781 w 3211789"/>
              <a:gd name="connsiteY2908" fmla="*/ 3142261 h 6108771"/>
              <a:gd name="connsiteX2909" fmla="*/ 1987331 w 3211789"/>
              <a:gd name="connsiteY2909" fmla="*/ 3186681 h 6108771"/>
              <a:gd name="connsiteX2910" fmla="*/ 1898490 w 3211789"/>
              <a:gd name="connsiteY2910" fmla="*/ 3242690 h 6108771"/>
              <a:gd name="connsiteX2911" fmla="*/ 1792267 w 3211789"/>
              <a:gd name="connsiteY2911" fmla="*/ 3289041 h 6108771"/>
              <a:gd name="connsiteX2912" fmla="*/ 1761366 w 3211789"/>
              <a:gd name="connsiteY2912" fmla="*/ 3283247 h 6108771"/>
              <a:gd name="connsiteX2913" fmla="*/ 1743984 w 3211789"/>
              <a:gd name="connsiteY2913" fmla="*/ 3294835 h 6108771"/>
              <a:gd name="connsiteX2914" fmla="*/ 1633899 w 3211789"/>
              <a:gd name="connsiteY2914" fmla="*/ 3453204 h 6108771"/>
              <a:gd name="connsiteX2915" fmla="*/ 1618448 w 3211789"/>
              <a:gd name="connsiteY2915" fmla="*/ 3487967 h 6108771"/>
              <a:gd name="connsiteX2916" fmla="*/ 1595272 w 3211789"/>
              <a:gd name="connsiteY2916" fmla="*/ 3538182 h 6108771"/>
              <a:gd name="connsiteX2917" fmla="*/ 1558577 w 3211789"/>
              <a:gd name="connsiteY2917" fmla="*/ 3534319 h 6108771"/>
              <a:gd name="connsiteX2918" fmla="*/ 1531539 w 3211789"/>
              <a:gd name="connsiteY2918" fmla="*/ 3542044 h 6108771"/>
              <a:gd name="connsiteX2919" fmla="*/ 1612654 w 3211789"/>
              <a:gd name="connsiteY2919" fmla="*/ 3598053 h 6108771"/>
              <a:gd name="connsiteX2920" fmla="*/ 1631967 w 3211789"/>
              <a:gd name="connsiteY2920" fmla="*/ 3584533 h 6108771"/>
              <a:gd name="connsiteX2921" fmla="*/ 1701495 w 3211789"/>
              <a:gd name="connsiteY2921" fmla="*/ 3594190 h 6108771"/>
              <a:gd name="connsiteX2922" fmla="*/ 1664800 w 3211789"/>
              <a:gd name="connsiteY2922" fmla="*/ 3611572 h 6108771"/>
              <a:gd name="connsiteX2923" fmla="*/ 1630036 w 3211789"/>
              <a:gd name="connsiteY2923" fmla="*/ 3611572 h 6108771"/>
              <a:gd name="connsiteX2924" fmla="*/ 1525745 w 3211789"/>
              <a:gd name="connsiteY2924" fmla="*/ 3563289 h 6108771"/>
              <a:gd name="connsiteX2925" fmla="*/ 1510294 w 3211789"/>
              <a:gd name="connsiteY2925" fmla="*/ 3497624 h 6108771"/>
              <a:gd name="connsiteX2926" fmla="*/ 1510294 w 3211789"/>
              <a:gd name="connsiteY2926" fmla="*/ 3462860 h 6108771"/>
              <a:gd name="connsiteX2927" fmla="*/ 1541195 w 3211789"/>
              <a:gd name="connsiteY2927" fmla="*/ 3414577 h 6108771"/>
              <a:gd name="connsiteX2928" fmla="*/ 1541195 w 3211789"/>
              <a:gd name="connsiteY2928" fmla="*/ 3402989 h 6108771"/>
              <a:gd name="connsiteX2929" fmla="*/ 1562440 w 3211789"/>
              <a:gd name="connsiteY2929" fmla="*/ 3358569 h 6108771"/>
              <a:gd name="connsiteX2930" fmla="*/ 1448492 w 3211789"/>
              <a:gd name="connsiteY2930" fmla="*/ 3302560 h 6108771"/>
              <a:gd name="connsiteX2931" fmla="*/ 1444629 w 3211789"/>
              <a:gd name="connsiteY2931" fmla="*/ 3283247 h 6108771"/>
              <a:gd name="connsiteX2932" fmla="*/ 1394415 w 3211789"/>
              <a:gd name="connsiteY2932" fmla="*/ 3337324 h 6108771"/>
              <a:gd name="connsiteX2933" fmla="*/ 1413728 w 3211789"/>
              <a:gd name="connsiteY2933" fmla="*/ 3350844 h 6108771"/>
              <a:gd name="connsiteX2934" fmla="*/ 1471668 w 3211789"/>
              <a:gd name="connsiteY2934" fmla="*/ 3350844 h 6108771"/>
              <a:gd name="connsiteX2935" fmla="*/ 1481324 w 3211789"/>
              <a:gd name="connsiteY2935" fmla="*/ 3360500 h 6108771"/>
              <a:gd name="connsiteX2936" fmla="*/ 1479393 w 3211789"/>
              <a:gd name="connsiteY2936" fmla="*/ 3366294 h 6108771"/>
              <a:gd name="connsiteX2937" fmla="*/ 1328750 w 3211789"/>
              <a:gd name="connsiteY2937" fmla="*/ 3447410 h 6108771"/>
              <a:gd name="connsiteX2938" fmla="*/ 1380896 w 3211789"/>
              <a:gd name="connsiteY2938" fmla="*/ 3501487 h 6108771"/>
              <a:gd name="connsiteX2939" fmla="*/ 1342269 w 3211789"/>
              <a:gd name="connsiteY2939" fmla="*/ 3480242 h 6108771"/>
              <a:gd name="connsiteX2940" fmla="*/ 1328750 w 3211789"/>
              <a:gd name="connsiteY2940" fmla="*/ 3451272 h 6108771"/>
              <a:gd name="connsiteX2941" fmla="*/ 1326818 w 3211789"/>
              <a:gd name="connsiteY2941" fmla="*/ 3447410 h 6108771"/>
              <a:gd name="connsiteX2942" fmla="*/ 1266947 w 3211789"/>
              <a:gd name="connsiteY2942" fmla="*/ 3439684 h 6108771"/>
              <a:gd name="connsiteX2943" fmla="*/ 1245703 w 3211789"/>
              <a:gd name="connsiteY2943" fmla="*/ 3443547 h 6108771"/>
              <a:gd name="connsiteX2944" fmla="*/ 1392483 w 3211789"/>
              <a:gd name="connsiteY2944" fmla="*/ 3559426 h 6108771"/>
              <a:gd name="connsiteX2945" fmla="*/ 1409865 w 3211789"/>
              <a:gd name="connsiteY2945" fmla="*/ 3534319 h 6108771"/>
              <a:gd name="connsiteX2946" fmla="*/ 1411797 w 3211789"/>
              <a:gd name="connsiteY2946" fmla="*/ 3526594 h 6108771"/>
              <a:gd name="connsiteX2947" fmla="*/ 1533470 w 3211789"/>
              <a:gd name="connsiteY2947" fmla="*/ 3588396 h 6108771"/>
              <a:gd name="connsiteX2948" fmla="*/ 1546989 w 3211789"/>
              <a:gd name="connsiteY2948" fmla="*/ 3603847 h 6108771"/>
              <a:gd name="connsiteX2949" fmla="*/ 1539264 w 3211789"/>
              <a:gd name="connsiteY2949" fmla="*/ 3603847 h 6108771"/>
              <a:gd name="connsiteX2950" fmla="*/ 1456217 w 3211789"/>
              <a:gd name="connsiteY2950" fmla="*/ 3561358 h 6108771"/>
              <a:gd name="connsiteX2951" fmla="*/ 1440767 w 3211789"/>
              <a:gd name="connsiteY2951" fmla="*/ 3580671 h 6108771"/>
              <a:gd name="connsiteX2952" fmla="*/ 1498706 w 3211789"/>
              <a:gd name="connsiteY2952" fmla="*/ 3615435 h 6108771"/>
              <a:gd name="connsiteX2953" fmla="*/ 1728534 w 3211789"/>
              <a:gd name="connsiteY2953" fmla="*/ 3735177 h 6108771"/>
              <a:gd name="connsiteX2954" fmla="*/ 1745915 w 3211789"/>
              <a:gd name="connsiteY2954" fmla="*/ 3719726 h 6108771"/>
              <a:gd name="connsiteX2955" fmla="*/ 1738190 w 3211789"/>
              <a:gd name="connsiteY2955" fmla="*/ 3704275 h 6108771"/>
              <a:gd name="connsiteX2956" fmla="*/ 1614586 w 3211789"/>
              <a:gd name="connsiteY2956" fmla="*/ 3640542 h 6108771"/>
              <a:gd name="connsiteX2957" fmla="*/ 1616517 w 3211789"/>
              <a:gd name="connsiteY2957" fmla="*/ 3630885 h 6108771"/>
              <a:gd name="connsiteX2958" fmla="*/ 1742053 w 3211789"/>
              <a:gd name="connsiteY2958" fmla="*/ 3700413 h 6108771"/>
              <a:gd name="connsiteX2959" fmla="*/ 1763297 w 3211789"/>
              <a:gd name="connsiteY2959" fmla="*/ 3710069 h 6108771"/>
              <a:gd name="connsiteX2960" fmla="*/ 1782611 w 3211789"/>
              <a:gd name="connsiteY2960" fmla="*/ 3727451 h 6108771"/>
              <a:gd name="connsiteX2961" fmla="*/ 1811580 w 3211789"/>
              <a:gd name="connsiteY2961" fmla="*/ 3744833 h 6108771"/>
              <a:gd name="connsiteX2962" fmla="*/ 1877245 w 3211789"/>
              <a:gd name="connsiteY2962" fmla="*/ 3802773 h 6108771"/>
              <a:gd name="connsiteX2963" fmla="*/ 1929391 w 3211789"/>
              <a:gd name="connsiteY2963" fmla="*/ 3864575 h 6108771"/>
              <a:gd name="connsiteX2964" fmla="*/ 2041408 w 3211789"/>
              <a:gd name="connsiteY2964" fmla="*/ 4225732 h 6108771"/>
              <a:gd name="connsiteX2965" fmla="*/ 1991193 w 3211789"/>
              <a:gd name="connsiteY2965" fmla="*/ 4451697 h 6108771"/>
              <a:gd name="connsiteX2966" fmla="*/ 1985399 w 3211789"/>
              <a:gd name="connsiteY2966" fmla="*/ 4451697 h 6108771"/>
              <a:gd name="connsiteX2967" fmla="*/ 1969949 w 3211789"/>
              <a:gd name="connsiteY2967" fmla="*/ 4434315 h 6108771"/>
              <a:gd name="connsiteX2968" fmla="*/ 1952567 w 3211789"/>
              <a:gd name="connsiteY2968" fmla="*/ 4440109 h 6108771"/>
              <a:gd name="connsiteX2969" fmla="*/ 1935185 w 3211789"/>
              <a:gd name="connsiteY2969" fmla="*/ 4443972 h 6108771"/>
              <a:gd name="connsiteX2970" fmla="*/ 1964155 w 3211789"/>
              <a:gd name="connsiteY2970" fmla="*/ 4476804 h 6108771"/>
              <a:gd name="connsiteX2971" fmla="*/ 1983468 w 3211789"/>
              <a:gd name="connsiteY2971" fmla="*/ 4472942 h 6108771"/>
              <a:gd name="connsiteX2972" fmla="*/ 1749778 w 3211789"/>
              <a:gd name="connsiteY2972" fmla="*/ 4940322 h 6108771"/>
              <a:gd name="connsiteX2973" fmla="*/ 1728534 w 3211789"/>
              <a:gd name="connsiteY2973" fmla="*/ 5004055 h 6108771"/>
              <a:gd name="connsiteX2974" fmla="*/ 1684113 w 3211789"/>
              <a:gd name="connsiteY2974" fmla="*/ 5081308 h 6108771"/>
              <a:gd name="connsiteX2975" fmla="*/ 1649349 w 3211789"/>
              <a:gd name="connsiteY2975" fmla="*/ 5042682 h 6108771"/>
              <a:gd name="connsiteX2976" fmla="*/ 1649349 w 3211789"/>
              <a:gd name="connsiteY2976" fmla="*/ 5005986 h 6108771"/>
              <a:gd name="connsiteX2977" fmla="*/ 1664800 w 3211789"/>
              <a:gd name="connsiteY2977" fmla="*/ 4909420 h 6108771"/>
              <a:gd name="connsiteX2978" fmla="*/ 1747847 w 3211789"/>
              <a:gd name="connsiteY2978" fmla="*/ 4650623 h 6108771"/>
              <a:gd name="connsiteX2979" fmla="*/ 1784542 w 3211789"/>
              <a:gd name="connsiteY2979" fmla="*/ 4559851 h 6108771"/>
              <a:gd name="connsiteX2980" fmla="*/ 1827031 w 3211789"/>
              <a:gd name="connsiteY2980" fmla="*/ 4442040 h 6108771"/>
              <a:gd name="connsiteX2981" fmla="*/ 1821237 w 3211789"/>
              <a:gd name="connsiteY2981" fmla="*/ 4434315 h 6108771"/>
              <a:gd name="connsiteX2982" fmla="*/ 1755572 w 3211789"/>
              <a:gd name="connsiteY2982" fmla="*/ 4434315 h 6108771"/>
              <a:gd name="connsiteX2983" fmla="*/ 1703426 w 3211789"/>
              <a:gd name="connsiteY2983" fmla="*/ 4424659 h 6108771"/>
              <a:gd name="connsiteX2984" fmla="*/ 1689907 w 3211789"/>
              <a:gd name="connsiteY2984" fmla="*/ 4453628 h 6108771"/>
              <a:gd name="connsiteX2985" fmla="*/ 1664800 w 3211789"/>
              <a:gd name="connsiteY2985" fmla="*/ 4552126 h 6108771"/>
              <a:gd name="connsiteX2986" fmla="*/ 1678319 w 3211789"/>
              <a:gd name="connsiteY2986" fmla="*/ 4554057 h 6108771"/>
              <a:gd name="connsiteX2987" fmla="*/ 1774885 w 3211789"/>
              <a:gd name="connsiteY2987" fmla="*/ 4525087 h 6108771"/>
              <a:gd name="connsiteX2988" fmla="*/ 1743984 w 3211789"/>
              <a:gd name="connsiteY2988" fmla="*/ 4602340 h 6108771"/>
              <a:gd name="connsiteX2989" fmla="*/ 1620379 w 3211789"/>
              <a:gd name="connsiteY2989" fmla="*/ 5025300 h 6108771"/>
              <a:gd name="connsiteX2990" fmla="*/ 1682182 w 3211789"/>
              <a:gd name="connsiteY2990" fmla="*/ 5114140 h 6108771"/>
              <a:gd name="connsiteX2991" fmla="*/ 1759435 w 3211789"/>
              <a:gd name="connsiteY2991" fmla="*/ 4992467 h 6108771"/>
              <a:gd name="connsiteX2992" fmla="*/ 1788405 w 3211789"/>
              <a:gd name="connsiteY2992" fmla="*/ 4919077 h 6108771"/>
              <a:gd name="connsiteX2993" fmla="*/ 1815443 w 3211789"/>
              <a:gd name="connsiteY2993" fmla="*/ 4849549 h 6108771"/>
              <a:gd name="connsiteX2994" fmla="*/ 1954498 w 3211789"/>
              <a:gd name="connsiteY2994" fmla="*/ 4584958 h 6108771"/>
              <a:gd name="connsiteX2995" fmla="*/ 1983468 w 3211789"/>
              <a:gd name="connsiteY2995" fmla="*/ 4631310 h 6108771"/>
              <a:gd name="connsiteX2996" fmla="*/ 2022095 w 3211789"/>
              <a:gd name="connsiteY2996" fmla="*/ 4677662 h 6108771"/>
              <a:gd name="connsiteX2997" fmla="*/ 2132180 w 3211789"/>
              <a:gd name="connsiteY2997" fmla="*/ 4847618 h 6108771"/>
              <a:gd name="connsiteX2998" fmla="*/ 2122523 w 3211789"/>
              <a:gd name="connsiteY2998" fmla="*/ 4938390 h 6108771"/>
              <a:gd name="connsiteX2999" fmla="*/ 2134111 w 3211789"/>
              <a:gd name="connsiteY2999" fmla="*/ 5002124 h 6108771"/>
              <a:gd name="connsiteX3000" fmla="*/ 2155356 w 3211789"/>
              <a:gd name="connsiteY3000" fmla="*/ 5023368 h 6108771"/>
              <a:gd name="connsiteX3001" fmla="*/ 2217158 w 3211789"/>
              <a:gd name="connsiteY3001" fmla="*/ 5094827 h 6108771"/>
              <a:gd name="connsiteX3002" fmla="*/ 2224883 w 3211789"/>
              <a:gd name="connsiteY3002" fmla="*/ 5123797 h 6108771"/>
              <a:gd name="connsiteX3003" fmla="*/ 2224883 w 3211789"/>
              <a:gd name="connsiteY3003" fmla="*/ 5164355 h 6108771"/>
              <a:gd name="connsiteX3004" fmla="*/ 2068446 w 3211789"/>
              <a:gd name="connsiteY3004" fmla="*/ 5023368 h 6108771"/>
              <a:gd name="connsiteX3005" fmla="*/ 1981537 w 3211789"/>
              <a:gd name="connsiteY3005" fmla="*/ 4828305 h 6108771"/>
              <a:gd name="connsiteX3006" fmla="*/ 1919734 w 3211789"/>
              <a:gd name="connsiteY3006" fmla="*/ 4903626 h 6108771"/>
              <a:gd name="connsiteX3007" fmla="*/ 1925528 w 3211789"/>
              <a:gd name="connsiteY3007" fmla="*/ 4934528 h 6108771"/>
              <a:gd name="connsiteX3008" fmla="*/ 1983468 w 3211789"/>
              <a:gd name="connsiteY3008" fmla="*/ 5027231 h 6108771"/>
              <a:gd name="connsiteX3009" fmla="*/ 2025957 w 3211789"/>
              <a:gd name="connsiteY3009" fmla="*/ 5089033 h 6108771"/>
              <a:gd name="connsiteX3010" fmla="*/ 2068446 w 3211789"/>
              <a:gd name="connsiteY3010" fmla="*/ 5224226 h 6108771"/>
              <a:gd name="connsiteX3011" fmla="*/ 2070378 w 3211789"/>
              <a:gd name="connsiteY3011" fmla="*/ 5338174 h 6108771"/>
              <a:gd name="connsiteX3012" fmla="*/ 2192051 w 3211789"/>
              <a:gd name="connsiteY3012" fmla="*/ 5529375 h 6108771"/>
              <a:gd name="connsiteX3013" fmla="*/ 2141837 w 3211789"/>
              <a:gd name="connsiteY3013" fmla="*/ 5535169 h 6108771"/>
              <a:gd name="connsiteX3014" fmla="*/ 1964155 w 3211789"/>
              <a:gd name="connsiteY3014" fmla="*/ 5247402 h 6108771"/>
              <a:gd name="connsiteX3015" fmla="*/ 1942910 w 3211789"/>
              <a:gd name="connsiteY3015" fmla="*/ 5166286 h 6108771"/>
              <a:gd name="connsiteX3016" fmla="*/ 1883039 w 3211789"/>
              <a:gd name="connsiteY3016" fmla="*/ 5104484 h 6108771"/>
              <a:gd name="connsiteX3017" fmla="*/ 1830894 w 3211789"/>
              <a:gd name="connsiteY3017" fmla="*/ 5168218 h 6108771"/>
              <a:gd name="connsiteX3018" fmla="*/ 1873383 w 3211789"/>
              <a:gd name="connsiteY3018" fmla="*/ 5371006 h 6108771"/>
              <a:gd name="connsiteX3019" fmla="*/ 1788405 w 3211789"/>
              <a:gd name="connsiteY3019" fmla="*/ 5608559 h 6108771"/>
              <a:gd name="connsiteX3020" fmla="*/ 1925528 w 3211789"/>
              <a:gd name="connsiteY3020" fmla="*/ 5956197 h 6108771"/>
              <a:gd name="connsiteX3021" fmla="*/ 1902353 w 3211789"/>
              <a:gd name="connsiteY3021" fmla="*/ 6066282 h 6108771"/>
              <a:gd name="connsiteX3022" fmla="*/ 1890765 w 3211789"/>
              <a:gd name="connsiteY3022" fmla="*/ 6099115 h 6108771"/>
              <a:gd name="connsiteX3023" fmla="*/ 1873383 w 3211789"/>
              <a:gd name="connsiteY3023" fmla="*/ 6108771 h 6108771"/>
              <a:gd name="connsiteX3024" fmla="*/ 1873383 w 3211789"/>
              <a:gd name="connsiteY3024" fmla="*/ 6091389 h 6108771"/>
              <a:gd name="connsiteX3025" fmla="*/ 1886902 w 3211789"/>
              <a:gd name="connsiteY3025" fmla="*/ 6019930 h 6108771"/>
              <a:gd name="connsiteX3026" fmla="*/ 1649349 w 3211789"/>
              <a:gd name="connsiteY3026" fmla="*/ 5658773 h 6108771"/>
              <a:gd name="connsiteX3027" fmla="*/ 1631967 w 3211789"/>
              <a:gd name="connsiteY3027" fmla="*/ 5600834 h 6108771"/>
              <a:gd name="connsiteX3028" fmla="*/ 1631967 w 3211789"/>
              <a:gd name="connsiteY3028" fmla="*/ 5552551 h 6108771"/>
              <a:gd name="connsiteX3029" fmla="*/ 1645487 w 3211789"/>
              <a:gd name="connsiteY3029" fmla="*/ 5508130 h 6108771"/>
              <a:gd name="connsiteX3030" fmla="*/ 1670594 w 3211789"/>
              <a:gd name="connsiteY3030" fmla="*/ 5465641 h 6108771"/>
              <a:gd name="connsiteX3031" fmla="*/ 1695701 w 3211789"/>
              <a:gd name="connsiteY3031" fmla="*/ 5399976 h 6108771"/>
              <a:gd name="connsiteX3032" fmla="*/ 1628105 w 3211789"/>
              <a:gd name="connsiteY3032" fmla="*/ 5328517 h 6108771"/>
              <a:gd name="connsiteX3033" fmla="*/ 1564371 w 3211789"/>
              <a:gd name="connsiteY3033" fmla="*/ 5351693 h 6108771"/>
              <a:gd name="connsiteX3034" fmla="*/ 1419522 w 3211789"/>
              <a:gd name="connsiteY3034" fmla="*/ 5539031 h 6108771"/>
              <a:gd name="connsiteX3035" fmla="*/ 1448492 w 3211789"/>
              <a:gd name="connsiteY3035" fmla="*/ 5641391 h 6108771"/>
              <a:gd name="connsiteX3036" fmla="*/ 1479393 w 3211789"/>
              <a:gd name="connsiteY3036" fmla="*/ 5764996 h 6108771"/>
              <a:gd name="connsiteX3037" fmla="*/ 1400209 w 3211789"/>
              <a:gd name="connsiteY3037" fmla="*/ 5884738 h 6108771"/>
              <a:gd name="connsiteX3038" fmla="*/ 1423385 w 3211789"/>
              <a:gd name="connsiteY3038" fmla="*/ 5813279 h 6108771"/>
              <a:gd name="connsiteX3039" fmla="*/ 1361582 w 3211789"/>
              <a:gd name="connsiteY3039" fmla="*/ 5627872 h 6108771"/>
              <a:gd name="connsiteX3040" fmla="*/ 1319093 w 3211789"/>
              <a:gd name="connsiteY3040" fmla="*/ 5502336 h 6108771"/>
              <a:gd name="connsiteX3041" fmla="*/ 1313299 w 3211789"/>
              <a:gd name="connsiteY3041" fmla="*/ 5463710 h 6108771"/>
              <a:gd name="connsiteX3042" fmla="*/ 1313299 w 3211789"/>
              <a:gd name="connsiteY3042" fmla="*/ 5415427 h 6108771"/>
              <a:gd name="connsiteX3043" fmla="*/ 1321025 w 3211789"/>
              <a:gd name="connsiteY3043" fmla="*/ 5374869 h 6108771"/>
              <a:gd name="connsiteX3044" fmla="*/ 1548921 w 3211789"/>
              <a:gd name="connsiteY3044" fmla="*/ 5121866 h 6108771"/>
              <a:gd name="connsiteX3045" fmla="*/ 1566302 w 3211789"/>
              <a:gd name="connsiteY3045" fmla="*/ 5079377 h 6108771"/>
              <a:gd name="connsiteX3046" fmla="*/ 1531539 w 3211789"/>
              <a:gd name="connsiteY3046" fmla="*/ 5040750 h 6108771"/>
              <a:gd name="connsiteX3047" fmla="*/ 1489050 w 3211789"/>
              <a:gd name="connsiteY3047" fmla="*/ 5058132 h 6108771"/>
              <a:gd name="connsiteX3048" fmla="*/ 1434973 w 3211789"/>
              <a:gd name="connsiteY3048" fmla="*/ 5112209 h 6108771"/>
              <a:gd name="connsiteX3049" fmla="*/ 1367376 w 3211789"/>
              <a:gd name="connsiteY3049" fmla="*/ 5146973 h 6108771"/>
              <a:gd name="connsiteX3050" fmla="*/ 1338406 w 3211789"/>
              <a:gd name="connsiteY3050" fmla="*/ 5154698 h 6108771"/>
              <a:gd name="connsiteX3051" fmla="*/ 1301711 w 3211789"/>
              <a:gd name="connsiteY3051" fmla="*/ 5164355 h 6108771"/>
              <a:gd name="connsiteX3052" fmla="*/ 1180038 w 3211789"/>
              <a:gd name="connsiteY3052" fmla="*/ 5276372 h 6108771"/>
              <a:gd name="connsiteX3053" fmla="*/ 1158793 w 3211789"/>
              <a:gd name="connsiteY3053" fmla="*/ 5382594 h 6108771"/>
              <a:gd name="connsiteX3054" fmla="*/ 1120167 w 3211789"/>
              <a:gd name="connsiteY3054" fmla="*/ 5457916 h 6108771"/>
              <a:gd name="connsiteX3055" fmla="*/ 1137549 w 3211789"/>
              <a:gd name="connsiteY3055" fmla="*/ 5394182 h 6108771"/>
              <a:gd name="connsiteX3056" fmla="*/ 1141412 w 3211789"/>
              <a:gd name="connsiteY3056" fmla="*/ 5376800 h 6108771"/>
              <a:gd name="connsiteX3057" fmla="*/ 1141412 w 3211789"/>
              <a:gd name="connsiteY3057" fmla="*/ 5343968 h 6108771"/>
              <a:gd name="connsiteX3058" fmla="*/ 1131755 w 3211789"/>
              <a:gd name="connsiteY3058" fmla="*/ 5272509 h 6108771"/>
              <a:gd name="connsiteX3059" fmla="*/ 1131755 w 3211789"/>
              <a:gd name="connsiteY3059" fmla="*/ 5214569 h 6108771"/>
              <a:gd name="connsiteX3060" fmla="*/ 1228321 w 3211789"/>
              <a:gd name="connsiteY3060" fmla="*/ 5075514 h 6108771"/>
              <a:gd name="connsiteX3061" fmla="*/ 1340338 w 3211789"/>
              <a:gd name="connsiteY3061" fmla="*/ 5027231 h 6108771"/>
              <a:gd name="connsiteX3062" fmla="*/ 1402140 w 3211789"/>
              <a:gd name="connsiteY3062" fmla="*/ 4965429 h 6108771"/>
              <a:gd name="connsiteX3063" fmla="*/ 1490981 w 3211789"/>
              <a:gd name="connsiteY3063" fmla="*/ 4820580 h 6108771"/>
              <a:gd name="connsiteX3064" fmla="*/ 1429179 w 3211789"/>
              <a:gd name="connsiteY3064" fmla="*/ 4785816 h 6108771"/>
              <a:gd name="connsiteX3065" fmla="*/ 1118236 w 3211789"/>
              <a:gd name="connsiteY3065" fmla="*/ 5031094 h 6108771"/>
              <a:gd name="connsiteX3066" fmla="*/ 1083472 w 3211789"/>
              <a:gd name="connsiteY3066" fmla="*/ 5027231 h 6108771"/>
              <a:gd name="connsiteX3067" fmla="*/ 1365445 w 3211789"/>
              <a:gd name="connsiteY3067" fmla="*/ 4646761 h 6108771"/>
              <a:gd name="connsiteX3068" fmla="*/ 1239909 w 3211789"/>
              <a:gd name="connsiteY3068" fmla="*/ 4517362 h 6108771"/>
              <a:gd name="connsiteX3069" fmla="*/ 1232184 w 3211789"/>
              <a:gd name="connsiteY3069" fmla="*/ 4505774 h 6108771"/>
              <a:gd name="connsiteX3070" fmla="*/ 1064159 w 3211789"/>
              <a:gd name="connsiteY3070" fmla="*/ 4554057 h 6108771"/>
              <a:gd name="connsiteX3071" fmla="*/ 838194 w 3211789"/>
              <a:gd name="connsiteY3071" fmla="*/ 4395689 h 6108771"/>
              <a:gd name="connsiteX3072" fmla="*/ 832400 w 3211789"/>
              <a:gd name="connsiteY3072" fmla="*/ 4357062 h 6108771"/>
              <a:gd name="connsiteX3073" fmla="*/ 832400 w 3211789"/>
              <a:gd name="connsiteY3073" fmla="*/ 4320367 h 6108771"/>
              <a:gd name="connsiteX3074" fmla="*/ 882614 w 3211789"/>
              <a:gd name="connsiteY3074" fmla="*/ 4208351 h 6108771"/>
              <a:gd name="connsiteX3075" fmla="*/ 956005 w 3211789"/>
              <a:gd name="connsiteY3075" fmla="*/ 4167793 h 6108771"/>
              <a:gd name="connsiteX3076" fmla="*/ 990768 w 3211789"/>
              <a:gd name="connsiteY3076" fmla="*/ 4125304 h 6108771"/>
              <a:gd name="connsiteX3077" fmla="*/ 1004288 w 3211789"/>
              <a:gd name="connsiteY3077" fmla="*/ 4080883 h 6108771"/>
              <a:gd name="connsiteX3078" fmla="*/ 1197420 w 3211789"/>
              <a:gd name="connsiteY3078" fmla="*/ 3955347 h 6108771"/>
              <a:gd name="connsiteX3079" fmla="*/ 1257291 w 3211789"/>
              <a:gd name="connsiteY3079" fmla="*/ 3957279 h 6108771"/>
              <a:gd name="connsiteX3080" fmla="*/ 1268879 w 3211789"/>
              <a:gd name="connsiteY3080" fmla="*/ 3955347 h 6108771"/>
              <a:gd name="connsiteX3081" fmla="*/ 1309437 w 3211789"/>
              <a:gd name="connsiteY3081" fmla="*/ 3916721 h 6108771"/>
              <a:gd name="connsiteX3082" fmla="*/ 1216733 w 3211789"/>
              <a:gd name="connsiteY3082" fmla="*/ 3806635 h 6108771"/>
              <a:gd name="connsiteX3083" fmla="*/ 1249566 w 3211789"/>
              <a:gd name="connsiteY3083" fmla="*/ 3812429 h 6108771"/>
              <a:gd name="connsiteX3084" fmla="*/ 1489050 w 3211789"/>
              <a:gd name="connsiteY3084" fmla="*/ 3920583 h 6108771"/>
              <a:gd name="connsiteX3085" fmla="*/ 1709220 w 3211789"/>
              <a:gd name="connsiteY3085" fmla="*/ 4049982 h 6108771"/>
              <a:gd name="connsiteX3086" fmla="*/ 1697632 w 3211789"/>
              <a:gd name="connsiteY3086" fmla="*/ 4049982 h 6108771"/>
              <a:gd name="connsiteX3087" fmla="*/ 1682182 w 3211789"/>
              <a:gd name="connsiteY3087" fmla="*/ 4042257 h 6108771"/>
              <a:gd name="connsiteX3088" fmla="*/ 1672525 w 3211789"/>
              <a:gd name="connsiteY3088" fmla="*/ 4051913 h 6108771"/>
              <a:gd name="connsiteX3089" fmla="*/ 1697632 w 3211789"/>
              <a:gd name="connsiteY3089" fmla="*/ 4107922 h 6108771"/>
              <a:gd name="connsiteX3090" fmla="*/ 1691838 w 3211789"/>
              <a:gd name="connsiteY3090" fmla="*/ 4131098 h 6108771"/>
              <a:gd name="connsiteX3091" fmla="*/ 1631967 w 3211789"/>
              <a:gd name="connsiteY3091" fmla="*/ 4057707 h 6108771"/>
              <a:gd name="connsiteX3092" fmla="*/ 1649349 w 3211789"/>
              <a:gd name="connsiteY3092" fmla="*/ 4044188 h 6108771"/>
              <a:gd name="connsiteX3093" fmla="*/ 1633899 w 3211789"/>
              <a:gd name="connsiteY3093" fmla="*/ 4028737 h 6108771"/>
              <a:gd name="connsiteX3094" fmla="*/ 1402140 w 3211789"/>
              <a:gd name="connsiteY3094" fmla="*/ 3951485 h 6108771"/>
              <a:gd name="connsiteX3095" fmla="*/ 1346132 w 3211789"/>
              <a:gd name="connsiteY3095" fmla="*/ 3893545 h 6108771"/>
              <a:gd name="connsiteX3096" fmla="*/ 1344200 w 3211789"/>
              <a:gd name="connsiteY3096" fmla="*/ 3897408 h 6108771"/>
              <a:gd name="connsiteX3097" fmla="*/ 1349994 w 3211789"/>
              <a:gd name="connsiteY3097" fmla="*/ 3912858 h 6108771"/>
              <a:gd name="connsiteX3098" fmla="*/ 1475530 w 3211789"/>
              <a:gd name="connsiteY3098" fmla="*/ 4003630 h 6108771"/>
              <a:gd name="connsiteX3099" fmla="*/ 1628105 w 3211789"/>
              <a:gd name="connsiteY3099" fmla="*/ 4055776 h 6108771"/>
              <a:gd name="connsiteX3100" fmla="*/ 1527676 w 3211789"/>
              <a:gd name="connsiteY3100" fmla="*/ 4028737 h 6108771"/>
              <a:gd name="connsiteX3101" fmla="*/ 1483256 w 3211789"/>
              <a:gd name="connsiteY3101" fmla="*/ 4028737 h 6108771"/>
              <a:gd name="connsiteX3102" fmla="*/ 1433041 w 3211789"/>
              <a:gd name="connsiteY3102" fmla="*/ 4017150 h 6108771"/>
              <a:gd name="connsiteX3103" fmla="*/ 1332612 w 3211789"/>
              <a:gd name="connsiteY3103" fmla="*/ 3943759 h 6108771"/>
              <a:gd name="connsiteX3104" fmla="*/ 1319093 w 3211789"/>
              <a:gd name="connsiteY3104" fmla="*/ 3936034 h 6108771"/>
              <a:gd name="connsiteX3105" fmla="*/ 1295917 w 3211789"/>
              <a:gd name="connsiteY3105" fmla="*/ 3961141 h 6108771"/>
              <a:gd name="connsiteX3106" fmla="*/ 1305574 w 3211789"/>
              <a:gd name="connsiteY3106" fmla="*/ 3972729 h 6108771"/>
              <a:gd name="connsiteX3107" fmla="*/ 1375102 w 3211789"/>
              <a:gd name="connsiteY3107" fmla="*/ 4013287 h 6108771"/>
              <a:gd name="connsiteX3108" fmla="*/ 1402140 w 3211789"/>
              <a:gd name="connsiteY3108" fmla="*/ 4059639 h 6108771"/>
              <a:gd name="connsiteX3109" fmla="*/ 1429179 w 3211789"/>
              <a:gd name="connsiteY3109" fmla="*/ 4075089 h 6108771"/>
              <a:gd name="connsiteX3110" fmla="*/ 1473599 w 3211789"/>
              <a:gd name="connsiteY3110" fmla="*/ 4061570 h 6108771"/>
              <a:gd name="connsiteX3111" fmla="*/ 1496775 w 3211789"/>
              <a:gd name="connsiteY3111" fmla="*/ 4059639 h 6108771"/>
              <a:gd name="connsiteX3112" fmla="*/ 1504500 w 3211789"/>
              <a:gd name="connsiteY3112" fmla="*/ 4063501 h 6108771"/>
              <a:gd name="connsiteX3113" fmla="*/ 1510294 w 3211789"/>
              <a:gd name="connsiteY3113" fmla="*/ 4059639 h 6108771"/>
              <a:gd name="connsiteX3114" fmla="*/ 1550852 w 3211789"/>
              <a:gd name="connsiteY3114" fmla="*/ 4063501 h 6108771"/>
              <a:gd name="connsiteX3115" fmla="*/ 1678319 w 3211789"/>
              <a:gd name="connsiteY3115" fmla="*/ 4175518 h 6108771"/>
              <a:gd name="connsiteX3116" fmla="*/ 1684113 w 3211789"/>
              <a:gd name="connsiteY3116" fmla="*/ 4165861 h 6108771"/>
              <a:gd name="connsiteX3117" fmla="*/ 1695701 w 3211789"/>
              <a:gd name="connsiteY3117" fmla="*/ 4239252 h 6108771"/>
              <a:gd name="connsiteX3118" fmla="*/ 1564371 w 3211789"/>
              <a:gd name="connsiteY3118" fmla="*/ 4409208 h 6108771"/>
              <a:gd name="connsiteX3119" fmla="*/ 1521882 w 3211789"/>
              <a:gd name="connsiteY3119" fmla="*/ 4411139 h 6108771"/>
              <a:gd name="connsiteX3120" fmla="*/ 1481324 w 3211789"/>
              <a:gd name="connsiteY3120" fmla="*/ 4409208 h 6108771"/>
              <a:gd name="connsiteX3121" fmla="*/ 1436904 w 3211789"/>
              <a:gd name="connsiteY3121" fmla="*/ 4401483 h 6108771"/>
              <a:gd name="connsiteX3122" fmla="*/ 1268879 w 3211789"/>
              <a:gd name="connsiteY3122" fmla="*/ 4453628 h 6108771"/>
              <a:gd name="connsiteX3123" fmla="*/ 1102785 w 3211789"/>
              <a:gd name="connsiteY3123" fmla="*/ 4341612 h 6108771"/>
              <a:gd name="connsiteX3124" fmla="*/ 1093128 w 3211789"/>
              <a:gd name="connsiteY3124" fmla="*/ 4302985 h 6108771"/>
              <a:gd name="connsiteX3125" fmla="*/ 1093128 w 3211789"/>
              <a:gd name="connsiteY3125" fmla="*/ 4254702 h 6108771"/>
              <a:gd name="connsiteX3126" fmla="*/ 1257291 w 3211789"/>
              <a:gd name="connsiteY3126" fmla="*/ 4113716 h 6108771"/>
              <a:gd name="connsiteX3127" fmla="*/ 1396346 w 3211789"/>
              <a:gd name="connsiteY3127" fmla="*/ 4245046 h 6108771"/>
              <a:gd name="connsiteX3128" fmla="*/ 1278535 w 3211789"/>
              <a:gd name="connsiteY3128" fmla="*/ 4360925 h 6108771"/>
              <a:gd name="connsiteX3129" fmla="*/ 1191626 w 3211789"/>
              <a:gd name="connsiteY3129" fmla="*/ 4270153 h 6108771"/>
              <a:gd name="connsiteX3130" fmla="*/ 1245703 w 3211789"/>
              <a:gd name="connsiteY3130" fmla="*/ 4208351 h 6108771"/>
              <a:gd name="connsiteX3131" fmla="*/ 1268879 w 3211789"/>
              <a:gd name="connsiteY3131" fmla="*/ 4223801 h 6108771"/>
              <a:gd name="connsiteX3132" fmla="*/ 1230252 w 3211789"/>
              <a:gd name="connsiteY3132" fmla="*/ 4272084 h 6108771"/>
              <a:gd name="connsiteX3133" fmla="*/ 1276604 w 3211789"/>
              <a:gd name="connsiteY3133" fmla="*/ 4318436 h 6108771"/>
              <a:gd name="connsiteX3134" fmla="*/ 1359651 w 3211789"/>
              <a:gd name="connsiteY3134" fmla="*/ 4245046 h 6108771"/>
              <a:gd name="connsiteX3135" fmla="*/ 1255360 w 3211789"/>
              <a:gd name="connsiteY3135" fmla="*/ 4158136 h 6108771"/>
              <a:gd name="connsiteX3136" fmla="*/ 1129824 w 3211789"/>
              <a:gd name="connsiteY3136" fmla="*/ 4275947 h 6108771"/>
              <a:gd name="connsiteX3137" fmla="*/ 1270810 w 3211789"/>
              <a:gd name="connsiteY3137" fmla="*/ 4413071 h 6108771"/>
              <a:gd name="connsiteX3138" fmla="*/ 1415659 w 3211789"/>
              <a:gd name="connsiteY3138" fmla="*/ 4345474 h 6108771"/>
              <a:gd name="connsiteX3139" fmla="*/ 1523813 w 3211789"/>
              <a:gd name="connsiteY3139" fmla="*/ 4382170 h 6108771"/>
              <a:gd name="connsiteX3140" fmla="*/ 1655143 w 3211789"/>
              <a:gd name="connsiteY3140" fmla="*/ 4231526 h 6108771"/>
              <a:gd name="connsiteX3141" fmla="*/ 1510294 w 3211789"/>
              <a:gd name="connsiteY3141" fmla="*/ 4088608 h 6108771"/>
              <a:gd name="connsiteX3142" fmla="*/ 1413728 w 3211789"/>
              <a:gd name="connsiteY3142" fmla="*/ 4107922 h 6108771"/>
              <a:gd name="connsiteX3143" fmla="*/ 1361582 w 3211789"/>
              <a:gd name="connsiteY3143" fmla="*/ 4044188 h 6108771"/>
              <a:gd name="connsiteX3144" fmla="*/ 1218664 w 3211789"/>
              <a:gd name="connsiteY3144" fmla="*/ 3982386 h 6108771"/>
              <a:gd name="connsiteX3145" fmla="*/ 1021670 w 3211789"/>
              <a:gd name="connsiteY3145" fmla="*/ 4109853 h 6108771"/>
              <a:gd name="connsiteX3146" fmla="*/ 1015876 w 3211789"/>
              <a:gd name="connsiteY3146" fmla="*/ 4160067 h 6108771"/>
              <a:gd name="connsiteX3147" fmla="*/ 954073 w 3211789"/>
              <a:gd name="connsiteY3147" fmla="*/ 4198694 h 6108771"/>
              <a:gd name="connsiteX3148" fmla="*/ 859438 w 3211789"/>
              <a:gd name="connsiteY3148" fmla="*/ 4343543 h 6108771"/>
              <a:gd name="connsiteX3149" fmla="*/ 1066090 w 3211789"/>
              <a:gd name="connsiteY3149" fmla="*/ 4527019 h 6108771"/>
              <a:gd name="connsiteX3150" fmla="*/ 1236046 w 3211789"/>
              <a:gd name="connsiteY3150" fmla="*/ 4474873 h 6108771"/>
              <a:gd name="connsiteX3151" fmla="*/ 1282398 w 3211789"/>
              <a:gd name="connsiteY3151" fmla="*/ 4532813 h 6108771"/>
              <a:gd name="connsiteX3152" fmla="*/ 1396346 w 3211789"/>
              <a:gd name="connsiteY3152" fmla="*/ 4615859 h 6108771"/>
              <a:gd name="connsiteX3153" fmla="*/ 1502569 w 3211789"/>
              <a:gd name="connsiteY3153" fmla="*/ 4584958 h 6108771"/>
              <a:gd name="connsiteX3154" fmla="*/ 1535401 w 3211789"/>
              <a:gd name="connsiteY3154" fmla="*/ 4592684 h 6108771"/>
              <a:gd name="connsiteX3155" fmla="*/ 1566302 w 3211789"/>
              <a:gd name="connsiteY3155" fmla="*/ 4579164 h 6108771"/>
              <a:gd name="connsiteX3156" fmla="*/ 1641624 w 3211789"/>
              <a:gd name="connsiteY3156" fmla="*/ 4554057 h 6108771"/>
              <a:gd name="connsiteX3157" fmla="*/ 1653212 w 3211789"/>
              <a:gd name="connsiteY3157" fmla="*/ 4528950 h 6108771"/>
              <a:gd name="connsiteX3158" fmla="*/ 1670594 w 3211789"/>
              <a:gd name="connsiteY3158" fmla="*/ 4469079 h 6108771"/>
              <a:gd name="connsiteX3159" fmla="*/ 1674457 w 3211789"/>
              <a:gd name="connsiteY3159" fmla="*/ 4449766 h 6108771"/>
              <a:gd name="connsiteX3160" fmla="*/ 1672525 w 3211789"/>
              <a:gd name="connsiteY3160" fmla="*/ 4393757 h 6108771"/>
              <a:gd name="connsiteX3161" fmla="*/ 1776817 w 3211789"/>
              <a:gd name="connsiteY3161" fmla="*/ 4420796 h 6108771"/>
              <a:gd name="connsiteX3162" fmla="*/ 1840550 w 3211789"/>
              <a:gd name="connsiteY3162" fmla="*/ 4386032 h 6108771"/>
              <a:gd name="connsiteX3163" fmla="*/ 1842482 w 3211789"/>
              <a:gd name="connsiteY3163" fmla="*/ 4370582 h 6108771"/>
              <a:gd name="connsiteX3164" fmla="*/ 1842482 w 3211789"/>
              <a:gd name="connsiteY3164" fmla="*/ 4266290 h 6108771"/>
              <a:gd name="connsiteX3165" fmla="*/ 1763297 w 3211789"/>
              <a:gd name="connsiteY3165" fmla="*/ 4082815 h 6108771"/>
              <a:gd name="connsiteX3166" fmla="*/ 1747847 w 3211789"/>
              <a:gd name="connsiteY3166" fmla="*/ 4059639 h 6108771"/>
              <a:gd name="connsiteX3167" fmla="*/ 1711152 w 3211789"/>
              <a:gd name="connsiteY3167" fmla="*/ 4019081 h 6108771"/>
              <a:gd name="connsiteX3168" fmla="*/ 1633899 w 3211789"/>
              <a:gd name="connsiteY3168" fmla="*/ 3968867 h 6108771"/>
              <a:gd name="connsiteX3169" fmla="*/ 1587547 w 3211789"/>
              <a:gd name="connsiteY3169" fmla="*/ 3943759 h 6108771"/>
              <a:gd name="connsiteX3170" fmla="*/ 1537333 w 3211789"/>
              <a:gd name="connsiteY3170" fmla="*/ 3918652 h 6108771"/>
              <a:gd name="connsiteX3171" fmla="*/ 1375102 w 3211789"/>
              <a:gd name="connsiteY3171" fmla="*/ 3847193 h 6108771"/>
              <a:gd name="connsiteX3172" fmla="*/ 1268879 w 3211789"/>
              <a:gd name="connsiteY3172" fmla="*/ 3802773 h 6108771"/>
              <a:gd name="connsiteX3173" fmla="*/ 1183901 w 3211789"/>
              <a:gd name="connsiteY3173" fmla="*/ 3760284 h 6108771"/>
              <a:gd name="connsiteX3174" fmla="*/ 787980 w 3211789"/>
              <a:gd name="connsiteY3174" fmla="*/ 3240758 h 6108771"/>
              <a:gd name="connsiteX3175" fmla="*/ 784117 w 3211789"/>
              <a:gd name="connsiteY3175" fmla="*/ 3192475 h 6108771"/>
              <a:gd name="connsiteX3176" fmla="*/ 784117 w 3211789"/>
              <a:gd name="connsiteY3176" fmla="*/ 3155780 h 6108771"/>
              <a:gd name="connsiteX3177" fmla="*/ 1180038 w 3211789"/>
              <a:gd name="connsiteY3177" fmla="*/ 2723164 h 6108771"/>
              <a:gd name="connsiteX3178" fmla="*/ 1249566 w 3211789"/>
              <a:gd name="connsiteY3178" fmla="*/ 2728958 h 6108771"/>
              <a:gd name="connsiteX3179" fmla="*/ 1278535 w 3211789"/>
              <a:gd name="connsiteY3179" fmla="*/ 2736683 h 6108771"/>
              <a:gd name="connsiteX3180" fmla="*/ 1460080 w 3211789"/>
              <a:gd name="connsiteY3180" fmla="*/ 2922090 h 6108771"/>
              <a:gd name="connsiteX3181" fmla="*/ 1471668 w 3211789"/>
              <a:gd name="connsiteY3181" fmla="*/ 2983892 h 6108771"/>
              <a:gd name="connsiteX3182" fmla="*/ 1487118 w 3211789"/>
              <a:gd name="connsiteY3182" fmla="*/ 2991618 h 6108771"/>
              <a:gd name="connsiteX3183" fmla="*/ 1506431 w 3211789"/>
              <a:gd name="connsiteY3183" fmla="*/ 2976167 h 6108771"/>
              <a:gd name="connsiteX3184" fmla="*/ 1546989 w 3211789"/>
              <a:gd name="connsiteY3184" fmla="*/ 2943335 h 6108771"/>
              <a:gd name="connsiteX3185" fmla="*/ 1512225 w 3211789"/>
              <a:gd name="connsiteY3185" fmla="*/ 2906640 h 6108771"/>
              <a:gd name="connsiteX3186" fmla="*/ 1487118 w 3211789"/>
              <a:gd name="connsiteY3186" fmla="*/ 2918227 h 6108771"/>
              <a:gd name="connsiteX3187" fmla="*/ 1481324 w 3211789"/>
              <a:gd name="connsiteY3187" fmla="*/ 2918227 h 6108771"/>
              <a:gd name="connsiteX3188" fmla="*/ 1471668 w 3211789"/>
              <a:gd name="connsiteY3188" fmla="*/ 2887326 h 6108771"/>
              <a:gd name="connsiteX3189" fmla="*/ 1164587 w 3211789"/>
              <a:gd name="connsiteY3189" fmla="*/ 2701919 h 6108771"/>
              <a:gd name="connsiteX3190" fmla="*/ 1079609 w 3211789"/>
              <a:gd name="connsiteY3190" fmla="*/ 2711576 h 6108771"/>
              <a:gd name="connsiteX3191" fmla="*/ 789911 w 3211789"/>
              <a:gd name="connsiteY3191" fmla="*/ 3007068 h 6108771"/>
              <a:gd name="connsiteX3192" fmla="*/ 764804 w 3211789"/>
              <a:gd name="connsiteY3192" fmla="*/ 3194406 h 6108771"/>
              <a:gd name="connsiteX3193" fmla="*/ 772529 w 3211789"/>
              <a:gd name="connsiteY3193" fmla="*/ 3290973 h 6108771"/>
              <a:gd name="connsiteX3194" fmla="*/ 1176175 w 3211789"/>
              <a:gd name="connsiteY3194" fmla="*/ 3775734 h 6108771"/>
              <a:gd name="connsiteX3195" fmla="*/ 1209008 w 3211789"/>
              <a:gd name="connsiteY3195" fmla="*/ 3802773 h 6108771"/>
              <a:gd name="connsiteX3196" fmla="*/ 1185832 w 3211789"/>
              <a:gd name="connsiteY3196" fmla="*/ 3796979 h 6108771"/>
              <a:gd name="connsiteX3197" fmla="*/ 1160725 w 3211789"/>
              <a:gd name="connsiteY3197" fmla="*/ 3818223 h 6108771"/>
              <a:gd name="connsiteX3198" fmla="*/ 1162656 w 3211789"/>
              <a:gd name="connsiteY3198" fmla="*/ 3827880 h 6108771"/>
              <a:gd name="connsiteX3199" fmla="*/ 1201283 w 3211789"/>
              <a:gd name="connsiteY3199" fmla="*/ 3893545 h 6108771"/>
              <a:gd name="connsiteX3200" fmla="*/ 1197420 w 3211789"/>
              <a:gd name="connsiteY3200" fmla="*/ 3912858 h 6108771"/>
              <a:gd name="connsiteX3201" fmla="*/ 872958 w 3211789"/>
              <a:gd name="connsiteY3201" fmla="*/ 3686894 h 6108771"/>
              <a:gd name="connsiteX3202" fmla="*/ 857507 w 3211789"/>
              <a:gd name="connsiteY3202" fmla="*/ 3623160 h 6108771"/>
              <a:gd name="connsiteX3203" fmla="*/ 859438 w 3211789"/>
              <a:gd name="connsiteY3203" fmla="*/ 3524662 h 6108771"/>
              <a:gd name="connsiteX3204" fmla="*/ 815018 w 3211789"/>
              <a:gd name="connsiteY3204" fmla="*/ 3476379 h 6108771"/>
              <a:gd name="connsiteX3205" fmla="*/ 799567 w 3211789"/>
              <a:gd name="connsiteY3205" fmla="*/ 3482173 h 6108771"/>
              <a:gd name="connsiteX3206" fmla="*/ 799567 w 3211789"/>
              <a:gd name="connsiteY3206" fmla="*/ 3532388 h 6108771"/>
              <a:gd name="connsiteX3207" fmla="*/ 795705 w 3211789"/>
              <a:gd name="connsiteY3207" fmla="*/ 3559426 h 6108771"/>
              <a:gd name="connsiteX3208" fmla="*/ 776392 w 3211789"/>
              <a:gd name="connsiteY3208" fmla="*/ 3584533 h 6108771"/>
              <a:gd name="connsiteX3209" fmla="*/ 776392 w 3211789"/>
              <a:gd name="connsiteY3209" fmla="*/ 3547838 h 6108771"/>
              <a:gd name="connsiteX3210" fmla="*/ 706864 w 3211789"/>
              <a:gd name="connsiteY3210" fmla="*/ 3435822 h 6108771"/>
              <a:gd name="connsiteX3211" fmla="*/ 646993 w 3211789"/>
              <a:gd name="connsiteY3211" fmla="*/ 3298698 h 6108771"/>
              <a:gd name="connsiteX3212" fmla="*/ 646993 w 3211789"/>
              <a:gd name="connsiteY3212" fmla="*/ 3175093 h 6108771"/>
              <a:gd name="connsiteX3213" fmla="*/ 666306 w 3211789"/>
              <a:gd name="connsiteY3213" fmla="*/ 3128742 h 6108771"/>
              <a:gd name="connsiteX3214" fmla="*/ 724246 w 3211789"/>
              <a:gd name="connsiteY3214" fmla="*/ 3041832 h 6108771"/>
              <a:gd name="connsiteX3215" fmla="*/ 803430 w 3211789"/>
              <a:gd name="connsiteY3215" fmla="*/ 2931747 h 6108771"/>
              <a:gd name="connsiteX3216" fmla="*/ 776392 w 3211789"/>
              <a:gd name="connsiteY3216" fmla="*/ 2904708 h 6108771"/>
              <a:gd name="connsiteX3217" fmla="*/ 718452 w 3211789"/>
              <a:gd name="connsiteY3217" fmla="*/ 2958785 h 6108771"/>
              <a:gd name="connsiteX3218" fmla="*/ 681757 w 3211789"/>
              <a:gd name="connsiteY3218" fmla="*/ 2976167 h 6108771"/>
              <a:gd name="connsiteX3219" fmla="*/ 720383 w 3211789"/>
              <a:gd name="connsiteY3219" fmla="*/ 2896983 h 6108771"/>
              <a:gd name="connsiteX3220" fmla="*/ 751284 w 3211789"/>
              <a:gd name="connsiteY3220" fmla="*/ 2804279 h 6108771"/>
              <a:gd name="connsiteX3221" fmla="*/ 801499 w 3211789"/>
              <a:gd name="connsiteY3221" fmla="*/ 2728958 h 6108771"/>
              <a:gd name="connsiteX3222" fmla="*/ 971455 w 3211789"/>
              <a:gd name="connsiteY3222" fmla="*/ 2640117 h 6108771"/>
              <a:gd name="connsiteX3223" fmla="*/ 994631 w 3211789"/>
              <a:gd name="connsiteY3223" fmla="*/ 2636254 h 6108771"/>
              <a:gd name="connsiteX3224" fmla="*/ 1100854 w 3211789"/>
              <a:gd name="connsiteY3224" fmla="*/ 2636254 h 6108771"/>
              <a:gd name="connsiteX3225" fmla="*/ 1133686 w 3211789"/>
              <a:gd name="connsiteY3225" fmla="*/ 2640117 h 6108771"/>
              <a:gd name="connsiteX3226" fmla="*/ 1154931 w 3211789"/>
              <a:gd name="connsiteY3226" fmla="*/ 2647842 h 6108771"/>
              <a:gd name="connsiteX3227" fmla="*/ 1174244 w 3211789"/>
              <a:gd name="connsiteY3227" fmla="*/ 2638186 h 6108771"/>
              <a:gd name="connsiteX3228" fmla="*/ 1197420 w 3211789"/>
              <a:gd name="connsiteY3228" fmla="*/ 2653636 h 6108771"/>
              <a:gd name="connsiteX3229" fmla="*/ 1249566 w 3211789"/>
              <a:gd name="connsiteY3229" fmla="*/ 2669087 h 6108771"/>
              <a:gd name="connsiteX3230" fmla="*/ 1284329 w 3211789"/>
              <a:gd name="connsiteY3230" fmla="*/ 2659430 h 6108771"/>
              <a:gd name="connsiteX3231" fmla="*/ 1251497 w 3211789"/>
              <a:gd name="connsiteY3231" fmla="*/ 2603422 h 6108771"/>
              <a:gd name="connsiteX3232" fmla="*/ 1183901 w 3211789"/>
              <a:gd name="connsiteY3232" fmla="*/ 2634323 h 6108771"/>
              <a:gd name="connsiteX3233" fmla="*/ 1185832 w 3211789"/>
              <a:gd name="connsiteY3233" fmla="*/ 2624667 h 6108771"/>
              <a:gd name="connsiteX3234" fmla="*/ 1230252 w 3211789"/>
              <a:gd name="connsiteY3234" fmla="*/ 2599559 h 6108771"/>
              <a:gd name="connsiteX3235" fmla="*/ 1270810 w 3211789"/>
              <a:gd name="connsiteY3235" fmla="*/ 2531963 h 6108771"/>
              <a:gd name="connsiteX3236" fmla="*/ 1297849 w 3211789"/>
              <a:gd name="connsiteY3236" fmla="*/ 2566727 h 6108771"/>
              <a:gd name="connsiteX3237" fmla="*/ 1373170 w 3211789"/>
              <a:gd name="connsiteY3237" fmla="*/ 2533894 h 6108771"/>
              <a:gd name="connsiteX3238" fmla="*/ 1415659 w 3211789"/>
              <a:gd name="connsiteY3238" fmla="*/ 2518444 h 6108771"/>
              <a:gd name="connsiteX3239" fmla="*/ 1689907 w 3211789"/>
              <a:gd name="connsiteY3239" fmla="*/ 2383251 h 6108771"/>
              <a:gd name="connsiteX3240" fmla="*/ 1771023 w 3211789"/>
              <a:gd name="connsiteY3240" fmla="*/ 2462435 h 6108771"/>
              <a:gd name="connsiteX3241" fmla="*/ 1786473 w 3211789"/>
              <a:gd name="connsiteY3241" fmla="*/ 2446985 h 6108771"/>
              <a:gd name="connsiteX3242" fmla="*/ 1765229 w 3211789"/>
              <a:gd name="connsiteY3242" fmla="*/ 2408358 h 6108771"/>
              <a:gd name="connsiteX3243" fmla="*/ 1707289 w 3211789"/>
              <a:gd name="connsiteY3243" fmla="*/ 2389045 h 6108771"/>
              <a:gd name="connsiteX3244" fmla="*/ 1707289 w 3211789"/>
              <a:gd name="connsiteY3244" fmla="*/ 2383251 h 6108771"/>
              <a:gd name="connsiteX3245" fmla="*/ 1734327 w 3211789"/>
              <a:gd name="connsiteY3245" fmla="*/ 2394839 h 6108771"/>
              <a:gd name="connsiteX3246" fmla="*/ 1745915 w 3211789"/>
              <a:gd name="connsiteY3246" fmla="*/ 2396771 h 6108771"/>
              <a:gd name="connsiteX3247" fmla="*/ 1772954 w 3211789"/>
              <a:gd name="connsiteY3247" fmla="*/ 2390977 h 6108771"/>
              <a:gd name="connsiteX3248" fmla="*/ 1728534 w 3211789"/>
              <a:gd name="connsiteY3248" fmla="*/ 2356213 h 6108771"/>
              <a:gd name="connsiteX3249" fmla="*/ 1707289 w 3211789"/>
              <a:gd name="connsiteY3249" fmla="*/ 2373595 h 6108771"/>
              <a:gd name="connsiteX3250" fmla="*/ 1726602 w 3211789"/>
              <a:gd name="connsiteY3250" fmla="*/ 2331106 h 6108771"/>
              <a:gd name="connsiteX3251" fmla="*/ 1749778 w 3211789"/>
              <a:gd name="connsiteY3251" fmla="*/ 2317586 h 6108771"/>
              <a:gd name="connsiteX3252" fmla="*/ 1757503 w 3211789"/>
              <a:gd name="connsiteY3252" fmla="*/ 2309861 h 6108771"/>
              <a:gd name="connsiteX3253" fmla="*/ 1832825 w 3211789"/>
              <a:gd name="connsiteY3253" fmla="*/ 2280891 h 6108771"/>
              <a:gd name="connsiteX3254" fmla="*/ 1778748 w 3211789"/>
              <a:gd name="connsiteY3254" fmla="*/ 2234540 h 6108771"/>
              <a:gd name="connsiteX3255" fmla="*/ 1767160 w 3211789"/>
              <a:gd name="connsiteY3255" fmla="*/ 2240333 h 6108771"/>
              <a:gd name="connsiteX3256" fmla="*/ 1759435 w 3211789"/>
              <a:gd name="connsiteY3256" fmla="*/ 2275097 h 6108771"/>
              <a:gd name="connsiteX3257" fmla="*/ 1732396 w 3211789"/>
              <a:gd name="connsiteY3257" fmla="*/ 2240333 h 6108771"/>
              <a:gd name="connsiteX3258" fmla="*/ 1703426 w 3211789"/>
              <a:gd name="connsiteY3258" fmla="*/ 2244196 h 6108771"/>
              <a:gd name="connsiteX3259" fmla="*/ 1664800 w 3211789"/>
              <a:gd name="connsiteY3259" fmla="*/ 2222952 h 6108771"/>
              <a:gd name="connsiteX3260" fmla="*/ 1705358 w 3211789"/>
              <a:gd name="connsiteY3260" fmla="*/ 2176600 h 6108771"/>
              <a:gd name="connsiteX3261" fmla="*/ 1684113 w 3211789"/>
              <a:gd name="connsiteY3261" fmla="*/ 2107072 h 6108771"/>
              <a:gd name="connsiteX3262" fmla="*/ 1545058 w 3211789"/>
              <a:gd name="connsiteY3262" fmla="*/ 2035613 h 6108771"/>
              <a:gd name="connsiteX3263" fmla="*/ 1462011 w 3211789"/>
              <a:gd name="connsiteY3263" fmla="*/ 2010506 h 6108771"/>
              <a:gd name="connsiteX3264" fmla="*/ 1413728 w 3211789"/>
              <a:gd name="connsiteY3264" fmla="*/ 1996987 h 6108771"/>
              <a:gd name="connsiteX3265" fmla="*/ 1400209 w 3211789"/>
              <a:gd name="connsiteY3265" fmla="*/ 1989262 h 6108771"/>
              <a:gd name="connsiteX3266" fmla="*/ 1407934 w 3211789"/>
              <a:gd name="connsiteY3266" fmla="*/ 1987330 h 6108771"/>
              <a:gd name="connsiteX3267" fmla="*/ 1434973 w 3211789"/>
              <a:gd name="connsiteY3267" fmla="*/ 1993124 h 6108771"/>
              <a:gd name="connsiteX3268" fmla="*/ 1462011 w 3211789"/>
              <a:gd name="connsiteY3268" fmla="*/ 1944841 h 6108771"/>
              <a:gd name="connsiteX3269" fmla="*/ 1433041 w 3211789"/>
              <a:gd name="connsiteY3269" fmla="*/ 1883039 h 6108771"/>
              <a:gd name="connsiteX3270" fmla="*/ 1378964 w 3211789"/>
              <a:gd name="connsiteY3270" fmla="*/ 1954498 h 6108771"/>
              <a:gd name="connsiteX3271" fmla="*/ 1388621 w 3211789"/>
              <a:gd name="connsiteY3271" fmla="*/ 1983468 h 6108771"/>
              <a:gd name="connsiteX3272" fmla="*/ 1373170 w 3211789"/>
              <a:gd name="connsiteY3272" fmla="*/ 1989262 h 6108771"/>
              <a:gd name="connsiteX3273" fmla="*/ 1328750 w 3211789"/>
              <a:gd name="connsiteY3273" fmla="*/ 1979605 h 6108771"/>
              <a:gd name="connsiteX3274" fmla="*/ 1239909 w 3211789"/>
              <a:gd name="connsiteY3274" fmla="*/ 1962223 h 6108771"/>
              <a:gd name="connsiteX3275" fmla="*/ 1135618 w 3211789"/>
              <a:gd name="connsiteY3275" fmla="*/ 1935185 h 6108771"/>
              <a:gd name="connsiteX3276" fmla="*/ 1129824 w 3211789"/>
              <a:gd name="connsiteY3276" fmla="*/ 1925528 h 6108771"/>
              <a:gd name="connsiteX3277" fmla="*/ 1164587 w 3211789"/>
              <a:gd name="connsiteY3277" fmla="*/ 1933253 h 6108771"/>
              <a:gd name="connsiteX3278" fmla="*/ 1185832 w 3211789"/>
              <a:gd name="connsiteY3278" fmla="*/ 1890764 h 6108771"/>
              <a:gd name="connsiteX3279" fmla="*/ 1187763 w 3211789"/>
              <a:gd name="connsiteY3279" fmla="*/ 1871451 h 6108771"/>
              <a:gd name="connsiteX3280" fmla="*/ 1158793 w 3211789"/>
              <a:gd name="connsiteY3280" fmla="*/ 1823168 h 6108771"/>
              <a:gd name="connsiteX3281" fmla="*/ 1085403 w 3211789"/>
              <a:gd name="connsiteY3281" fmla="*/ 1844412 h 6108771"/>
              <a:gd name="connsiteX3282" fmla="*/ 1085403 w 3211789"/>
              <a:gd name="connsiteY3282" fmla="*/ 1848275 h 6108771"/>
              <a:gd name="connsiteX3283" fmla="*/ 1093128 w 3211789"/>
              <a:gd name="connsiteY3283" fmla="*/ 1861794 h 6108771"/>
              <a:gd name="connsiteX3284" fmla="*/ 1093128 w 3211789"/>
              <a:gd name="connsiteY3284" fmla="*/ 1871451 h 6108771"/>
              <a:gd name="connsiteX3285" fmla="*/ 1058365 w 3211789"/>
              <a:gd name="connsiteY3285" fmla="*/ 1850206 h 6108771"/>
              <a:gd name="connsiteX3286" fmla="*/ 1037120 w 3211789"/>
              <a:gd name="connsiteY3286" fmla="*/ 1861794 h 6108771"/>
              <a:gd name="connsiteX3287" fmla="*/ 1058365 w 3211789"/>
              <a:gd name="connsiteY3287" fmla="*/ 1819305 h 6108771"/>
              <a:gd name="connsiteX3288" fmla="*/ 1085403 w 3211789"/>
              <a:gd name="connsiteY3288" fmla="*/ 1834756 h 6108771"/>
              <a:gd name="connsiteX3289" fmla="*/ 1166519 w 3211789"/>
              <a:gd name="connsiteY3289" fmla="*/ 1769091 h 6108771"/>
              <a:gd name="connsiteX3290" fmla="*/ 1145274 w 3211789"/>
              <a:gd name="connsiteY3290" fmla="*/ 1720808 h 6108771"/>
              <a:gd name="connsiteX3291" fmla="*/ 1133686 w 3211789"/>
              <a:gd name="connsiteY3291" fmla="*/ 1720808 h 6108771"/>
              <a:gd name="connsiteX3292" fmla="*/ 1056433 w 3211789"/>
              <a:gd name="connsiteY3292" fmla="*/ 1788404 h 6108771"/>
              <a:gd name="connsiteX3293" fmla="*/ 1021670 w 3211789"/>
              <a:gd name="connsiteY3293" fmla="*/ 1761366 h 6108771"/>
              <a:gd name="connsiteX3294" fmla="*/ 981112 w 3211789"/>
              <a:gd name="connsiteY3294" fmla="*/ 1772954 h 6108771"/>
              <a:gd name="connsiteX3295" fmla="*/ 944417 w 3211789"/>
              <a:gd name="connsiteY3295" fmla="*/ 1765228 h 6108771"/>
              <a:gd name="connsiteX3296" fmla="*/ 932829 w 3211789"/>
              <a:gd name="connsiteY3296" fmla="*/ 1786473 h 6108771"/>
              <a:gd name="connsiteX3297" fmla="*/ 886477 w 3211789"/>
              <a:gd name="connsiteY3297" fmla="*/ 1759434 h 6108771"/>
              <a:gd name="connsiteX3298" fmla="*/ 818881 w 3211789"/>
              <a:gd name="connsiteY3298" fmla="*/ 1771022 h 6108771"/>
              <a:gd name="connsiteX3299" fmla="*/ 934760 w 3211789"/>
              <a:gd name="connsiteY3299" fmla="*/ 1842481 h 6108771"/>
              <a:gd name="connsiteX3300" fmla="*/ 934760 w 3211789"/>
              <a:gd name="connsiteY3300" fmla="*/ 1792267 h 6108771"/>
              <a:gd name="connsiteX3301" fmla="*/ 940554 w 3211789"/>
              <a:gd name="connsiteY3301" fmla="*/ 1794198 h 6108771"/>
              <a:gd name="connsiteX3302" fmla="*/ 952142 w 3211789"/>
              <a:gd name="connsiteY3302" fmla="*/ 1836687 h 6108771"/>
              <a:gd name="connsiteX3303" fmla="*/ 1000425 w 3211789"/>
              <a:gd name="connsiteY3303" fmla="*/ 1873382 h 6108771"/>
              <a:gd name="connsiteX3304" fmla="*/ 1035189 w 3211789"/>
              <a:gd name="connsiteY3304" fmla="*/ 1867588 h 6108771"/>
              <a:gd name="connsiteX3305" fmla="*/ 1025532 w 3211789"/>
              <a:gd name="connsiteY3305" fmla="*/ 1881108 h 6108771"/>
              <a:gd name="connsiteX3306" fmla="*/ 1077678 w 3211789"/>
              <a:gd name="connsiteY3306" fmla="*/ 1908146 h 6108771"/>
              <a:gd name="connsiteX3307" fmla="*/ 1093128 w 3211789"/>
              <a:gd name="connsiteY3307" fmla="*/ 1892695 h 6108771"/>
              <a:gd name="connsiteX3308" fmla="*/ 1093128 w 3211789"/>
              <a:gd name="connsiteY3308" fmla="*/ 1875314 h 6108771"/>
              <a:gd name="connsiteX3309" fmla="*/ 1116304 w 3211789"/>
              <a:gd name="connsiteY3309" fmla="*/ 1925528 h 6108771"/>
              <a:gd name="connsiteX3310" fmla="*/ 1106648 w 3211789"/>
              <a:gd name="connsiteY3310" fmla="*/ 1927459 h 6108771"/>
              <a:gd name="connsiteX3311" fmla="*/ 1039051 w 3211789"/>
              <a:gd name="connsiteY3311" fmla="*/ 1902352 h 6108771"/>
              <a:gd name="connsiteX3312" fmla="*/ 716521 w 3211789"/>
              <a:gd name="connsiteY3312" fmla="*/ 1682181 h 6108771"/>
              <a:gd name="connsiteX3313" fmla="*/ 760941 w 3211789"/>
              <a:gd name="connsiteY3313" fmla="*/ 1718877 h 6108771"/>
              <a:gd name="connsiteX3314" fmla="*/ 787980 w 3211789"/>
              <a:gd name="connsiteY3314" fmla="*/ 1687975 h 6108771"/>
              <a:gd name="connsiteX3315" fmla="*/ 799567 w 3211789"/>
              <a:gd name="connsiteY3315" fmla="*/ 1643555 h 6108771"/>
              <a:gd name="connsiteX3316" fmla="*/ 793774 w 3211789"/>
              <a:gd name="connsiteY3316" fmla="*/ 1626173 h 6108771"/>
              <a:gd name="connsiteX3317" fmla="*/ 757078 w 3211789"/>
              <a:gd name="connsiteY3317" fmla="*/ 1618448 h 6108771"/>
              <a:gd name="connsiteX3318" fmla="*/ 708795 w 3211789"/>
              <a:gd name="connsiteY3318" fmla="*/ 1597203 h 6108771"/>
              <a:gd name="connsiteX3319" fmla="*/ 685619 w 3211789"/>
              <a:gd name="connsiteY3319" fmla="*/ 1622310 h 6108771"/>
              <a:gd name="connsiteX3320" fmla="*/ 712658 w 3211789"/>
              <a:gd name="connsiteY3320" fmla="*/ 1672525 h 6108771"/>
              <a:gd name="connsiteX3321" fmla="*/ 712658 w 3211789"/>
              <a:gd name="connsiteY3321" fmla="*/ 1678319 h 6108771"/>
              <a:gd name="connsiteX3322" fmla="*/ 704933 w 3211789"/>
              <a:gd name="connsiteY3322" fmla="*/ 1674456 h 6108771"/>
              <a:gd name="connsiteX3323" fmla="*/ 583259 w 3211789"/>
              <a:gd name="connsiteY3323" fmla="*/ 1380895 h 6108771"/>
              <a:gd name="connsiteX3324" fmla="*/ 581328 w 3211789"/>
              <a:gd name="connsiteY3324" fmla="*/ 1361582 h 6108771"/>
              <a:gd name="connsiteX3325" fmla="*/ 581328 w 3211789"/>
              <a:gd name="connsiteY3325" fmla="*/ 1276604 h 6108771"/>
              <a:gd name="connsiteX3326" fmla="*/ 589053 w 3211789"/>
              <a:gd name="connsiteY3326" fmla="*/ 1214802 h 6108771"/>
              <a:gd name="connsiteX3327" fmla="*/ 683688 w 3211789"/>
              <a:gd name="connsiteY3327" fmla="*/ 990768 h 6108771"/>
              <a:gd name="connsiteX3328" fmla="*/ 710727 w 3211789"/>
              <a:gd name="connsiteY3328" fmla="*/ 965661 h 6108771"/>
              <a:gd name="connsiteX3329" fmla="*/ 722315 w 3211789"/>
              <a:gd name="connsiteY3329" fmla="*/ 973386 h 6108771"/>
              <a:gd name="connsiteX3330" fmla="*/ 753216 w 3211789"/>
              <a:gd name="connsiteY3330" fmla="*/ 952142 h 6108771"/>
              <a:gd name="connsiteX3331" fmla="*/ 757078 w 3211789"/>
              <a:gd name="connsiteY3331" fmla="*/ 942485 h 6108771"/>
              <a:gd name="connsiteX3332" fmla="*/ 747422 w 3211789"/>
              <a:gd name="connsiteY3332" fmla="*/ 930897 h 6108771"/>
              <a:gd name="connsiteX3333" fmla="*/ 731971 w 3211789"/>
              <a:gd name="connsiteY3333" fmla="*/ 936691 h 6108771"/>
              <a:gd name="connsiteX3334" fmla="*/ 772529 w 3211789"/>
              <a:gd name="connsiteY3334" fmla="*/ 882614 h 6108771"/>
              <a:gd name="connsiteX3335" fmla="*/ 822743 w 3211789"/>
              <a:gd name="connsiteY3335" fmla="*/ 925103 h 6108771"/>
              <a:gd name="connsiteX3336" fmla="*/ 857507 w 3211789"/>
              <a:gd name="connsiteY3336" fmla="*/ 915447 h 6108771"/>
              <a:gd name="connsiteX3337" fmla="*/ 820812 w 3211789"/>
              <a:gd name="connsiteY3337" fmla="*/ 857507 h 6108771"/>
              <a:gd name="connsiteX3338" fmla="*/ 774460 w 3211789"/>
              <a:gd name="connsiteY3338" fmla="*/ 878751 h 6108771"/>
              <a:gd name="connsiteX3339" fmla="*/ 789911 w 3211789"/>
              <a:gd name="connsiteY3339" fmla="*/ 847850 h 6108771"/>
              <a:gd name="connsiteX3340" fmla="*/ 685619 w 3211789"/>
              <a:gd name="connsiteY3340" fmla="*/ 828537 h 6108771"/>
              <a:gd name="connsiteX3341" fmla="*/ 637336 w 3211789"/>
              <a:gd name="connsiteY3341" fmla="*/ 832400 h 6108771"/>
              <a:gd name="connsiteX3342" fmla="*/ 581328 w 3211789"/>
              <a:gd name="connsiteY3342" fmla="*/ 853644 h 6108771"/>
              <a:gd name="connsiteX3343" fmla="*/ 554290 w 3211789"/>
              <a:gd name="connsiteY3343" fmla="*/ 872958 h 6108771"/>
              <a:gd name="connsiteX3344" fmla="*/ 548496 w 3211789"/>
              <a:gd name="connsiteY3344" fmla="*/ 871026 h 6108771"/>
              <a:gd name="connsiteX3345" fmla="*/ 546564 w 3211789"/>
              <a:gd name="connsiteY3345" fmla="*/ 865232 h 6108771"/>
              <a:gd name="connsiteX3346" fmla="*/ 562015 w 3211789"/>
              <a:gd name="connsiteY3346" fmla="*/ 845919 h 6108771"/>
              <a:gd name="connsiteX3347" fmla="*/ 641199 w 3211789"/>
              <a:gd name="connsiteY3347" fmla="*/ 793773 h 6108771"/>
              <a:gd name="connsiteX3348" fmla="*/ 679825 w 3211789"/>
              <a:gd name="connsiteY3348" fmla="*/ 780254 h 6108771"/>
              <a:gd name="connsiteX3349" fmla="*/ 710727 w 3211789"/>
              <a:gd name="connsiteY3349" fmla="*/ 772529 h 6108771"/>
              <a:gd name="connsiteX3350" fmla="*/ 749353 w 3211789"/>
              <a:gd name="connsiteY3350" fmla="*/ 772529 h 6108771"/>
              <a:gd name="connsiteX3351" fmla="*/ 834331 w 3211789"/>
              <a:gd name="connsiteY3351" fmla="*/ 782185 h 6108771"/>
              <a:gd name="connsiteX3352" fmla="*/ 932829 w 3211789"/>
              <a:gd name="connsiteY3352" fmla="*/ 724246 h 6108771"/>
              <a:gd name="connsiteX3353" fmla="*/ 849782 w 3211789"/>
              <a:gd name="connsiteY3353" fmla="*/ 650855 h 6108771"/>
              <a:gd name="connsiteX3354" fmla="*/ 643130 w 3211789"/>
              <a:gd name="connsiteY3354" fmla="*/ 536908 h 6108771"/>
              <a:gd name="connsiteX3355" fmla="*/ 563946 w 3211789"/>
              <a:gd name="connsiteY3355" fmla="*/ 554289 h 6108771"/>
              <a:gd name="connsiteX3356" fmla="*/ 710727 w 3211789"/>
              <a:gd name="connsiteY3356" fmla="*/ 494418 h 6108771"/>
              <a:gd name="connsiteX3357" fmla="*/ 984974 w 3211789"/>
              <a:gd name="connsiteY3357" fmla="*/ 604504 h 6108771"/>
              <a:gd name="connsiteX3358" fmla="*/ 1058365 w 3211789"/>
              <a:gd name="connsiteY3358" fmla="*/ 637336 h 6108771"/>
              <a:gd name="connsiteX3359" fmla="*/ 1203214 w 3211789"/>
              <a:gd name="connsiteY3359" fmla="*/ 681757 h 6108771"/>
              <a:gd name="connsiteX3360" fmla="*/ 1228321 w 3211789"/>
              <a:gd name="connsiteY3360" fmla="*/ 672100 h 6108771"/>
              <a:gd name="connsiteX3361" fmla="*/ 1124030 w 3211789"/>
              <a:gd name="connsiteY3361" fmla="*/ 536908 h 6108771"/>
              <a:gd name="connsiteX3362" fmla="*/ 1118236 w 3211789"/>
              <a:gd name="connsiteY3362" fmla="*/ 490556 h 6108771"/>
              <a:gd name="connsiteX3363" fmla="*/ 1122098 w 3211789"/>
              <a:gd name="connsiteY3363" fmla="*/ 463517 h 6108771"/>
              <a:gd name="connsiteX3364" fmla="*/ 1268879 w 3211789"/>
              <a:gd name="connsiteY3364" fmla="*/ 587122 h 6108771"/>
              <a:gd name="connsiteX3365" fmla="*/ 1359651 w 3211789"/>
              <a:gd name="connsiteY3365" fmla="*/ 600641 h 6108771"/>
              <a:gd name="connsiteX3366" fmla="*/ 1438835 w 3211789"/>
              <a:gd name="connsiteY3366" fmla="*/ 619954 h 6108771"/>
              <a:gd name="connsiteX3367" fmla="*/ 1444629 w 3211789"/>
              <a:gd name="connsiteY3367" fmla="*/ 619954 h 6108771"/>
              <a:gd name="connsiteX3368" fmla="*/ 1421453 w 3211789"/>
              <a:gd name="connsiteY3368" fmla="*/ 590985 h 6108771"/>
              <a:gd name="connsiteX3369" fmla="*/ 1378964 w 3211789"/>
              <a:gd name="connsiteY3369" fmla="*/ 461586 h 6108771"/>
              <a:gd name="connsiteX3370" fmla="*/ 1402140 w 3211789"/>
              <a:gd name="connsiteY3370" fmla="*/ 357295 h 6108771"/>
              <a:gd name="connsiteX3371" fmla="*/ 1444629 w 3211789"/>
              <a:gd name="connsiteY3371" fmla="*/ 486693 h 6108771"/>
              <a:gd name="connsiteX3372" fmla="*/ 1827031 w 3211789"/>
              <a:gd name="connsiteY3372" fmla="*/ 270385 h 6108771"/>
              <a:gd name="connsiteX3373" fmla="*/ 1915872 w 3211789"/>
              <a:gd name="connsiteY3373" fmla="*/ 324462 h 6108771"/>
              <a:gd name="connsiteX3374" fmla="*/ 1971880 w 3211789"/>
              <a:gd name="connsiteY3374" fmla="*/ 426822 h 6108771"/>
              <a:gd name="connsiteX3375" fmla="*/ 2060721 w 3211789"/>
              <a:gd name="connsiteY3375" fmla="*/ 639268 h 6108771"/>
              <a:gd name="connsiteX3376" fmla="*/ 2159218 w 3211789"/>
              <a:gd name="connsiteY3376" fmla="*/ 675963 h 6108771"/>
              <a:gd name="connsiteX3377" fmla="*/ 2228746 w 3211789"/>
              <a:gd name="connsiteY3377" fmla="*/ 664375 h 6108771"/>
              <a:gd name="connsiteX3378" fmla="*/ 2439260 w 3211789"/>
              <a:gd name="connsiteY3378" fmla="*/ 627680 h 6108771"/>
              <a:gd name="connsiteX3379" fmla="*/ 2680675 w 3211789"/>
              <a:gd name="connsiteY3379" fmla="*/ 842056 h 6108771"/>
              <a:gd name="connsiteX3380" fmla="*/ 2514582 w 3211789"/>
              <a:gd name="connsiteY3380" fmla="*/ 1008150 h 6108771"/>
              <a:gd name="connsiteX3381" fmla="*/ 2499131 w 3211789"/>
              <a:gd name="connsiteY3381" fmla="*/ 996562 h 6108771"/>
              <a:gd name="connsiteX3382" fmla="*/ 2508788 w 3211789"/>
              <a:gd name="connsiteY3382" fmla="*/ 950210 h 6108771"/>
              <a:gd name="connsiteX3383" fmla="*/ 2557071 w 3211789"/>
              <a:gd name="connsiteY3383" fmla="*/ 927035 h 6108771"/>
              <a:gd name="connsiteX3384" fmla="*/ 2616942 w 3211789"/>
              <a:gd name="connsiteY3384" fmla="*/ 871026 h 6108771"/>
              <a:gd name="connsiteX3385" fmla="*/ 2624667 w 3211789"/>
              <a:gd name="connsiteY3385" fmla="*/ 830468 h 6108771"/>
              <a:gd name="connsiteX3386" fmla="*/ 2470161 w 3211789"/>
              <a:gd name="connsiteY3386" fmla="*/ 677894 h 6108771"/>
              <a:gd name="connsiteX3387" fmla="*/ 2416084 w 3211789"/>
              <a:gd name="connsiteY3387" fmla="*/ 670169 h 6108771"/>
              <a:gd name="connsiteX3388" fmla="*/ 2168875 w 3211789"/>
              <a:gd name="connsiteY3388" fmla="*/ 706864 h 6108771"/>
              <a:gd name="connsiteX3389" fmla="*/ 1991193 w 3211789"/>
              <a:gd name="connsiteY3389" fmla="*/ 589053 h 6108771"/>
              <a:gd name="connsiteX3390" fmla="*/ 1964155 w 3211789"/>
              <a:gd name="connsiteY3390" fmla="*/ 482830 h 6108771"/>
              <a:gd name="connsiteX3391" fmla="*/ 1931322 w 3211789"/>
              <a:gd name="connsiteY3391" fmla="*/ 374676 h 6108771"/>
              <a:gd name="connsiteX3392" fmla="*/ 1825100 w 3211789"/>
              <a:gd name="connsiteY3392" fmla="*/ 280042 h 6108771"/>
              <a:gd name="connsiteX3393" fmla="*/ 1672525 w 3211789"/>
              <a:gd name="connsiteY3393" fmla="*/ 256866 h 6108771"/>
              <a:gd name="connsiteX3394" fmla="*/ 1670594 w 3211789"/>
              <a:gd name="connsiteY3394" fmla="*/ 254934 h 6108771"/>
              <a:gd name="connsiteX3395" fmla="*/ 1751709 w 3211789"/>
              <a:gd name="connsiteY3395" fmla="*/ 253003 h 6108771"/>
              <a:gd name="connsiteX3396" fmla="*/ 1827031 w 3211789"/>
              <a:gd name="connsiteY3396" fmla="*/ 270385 h 6108771"/>
              <a:gd name="connsiteX3397" fmla="*/ 950211 w 3211789"/>
              <a:gd name="connsiteY3397" fmla="*/ 204720 h 6108771"/>
              <a:gd name="connsiteX3398" fmla="*/ 905790 w 3211789"/>
              <a:gd name="connsiteY3398" fmla="*/ 258797 h 6108771"/>
              <a:gd name="connsiteX3399" fmla="*/ 896134 w 3211789"/>
              <a:gd name="connsiteY3399" fmla="*/ 266522 h 6108771"/>
              <a:gd name="connsiteX3400" fmla="*/ 959867 w 3211789"/>
              <a:gd name="connsiteY3400" fmla="*/ 336050 h 6108771"/>
              <a:gd name="connsiteX3401" fmla="*/ 956005 w 3211789"/>
              <a:gd name="connsiteY3401" fmla="*/ 359226 h 6108771"/>
              <a:gd name="connsiteX3402" fmla="*/ 988837 w 3211789"/>
              <a:gd name="connsiteY3402" fmla="*/ 372745 h 6108771"/>
              <a:gd name="connsiteX3403" fmla="*/ 1023601 w 3211789"/>
              <a:gd name="connsiteY3403" fmla="*/ 426822 h 6108771"/>
              <a:gd name="connsiteX3404" fmla="*/ 998494 w 3211789"/>
              <a:gd name="connsiteY3404" fmla="*/ 463517 h 6108771"/>
              <a:gd name="connsiteX3405" fmla="*/ 1000425 w 3211789"/>
              <a:gd name="connsiteY3405" fmla="*/ 478968 h 6108771"/>
              <a:gd name="connsiteX3406" fmla="*/ 1035189 w 3211789"/>
              <a:gd name="connsiteY3406" fmla="*/ 440341 h 6108771"/>
              <a:gd name="connsiteX3407" fmla="*/ 1089266 w 3211789"/>
              <a:gd name="connsiteY3407" fmla="*/ 488624 h 6108771"/>
              <a:gd name="connsiteX3408" fmla="*/ 1096991 w 3211789"/>
              <a:gd name="connsiteY3408" fmla="*/ 546564 h 6108771"/>
              <a:gd name="connsiteX3409" fmla="*/ 1156862 w 3211789"/>
              <a:gd name="connsiteY3409" fmla="*/ 646993 h 6108771"/>
              <a:gd name="connsiteX3410" fmla="*/ 1095060 w 3211789"/>
              <a:gd name="connsiteY3410" fmla="*/ 629611 h 6108771"/>
              <a:gd name="connsiteX3411" fmla="*/ 1056433 w 3211789"/>
              <a:gd name="connsiteY3411" fmla="*/ 612229 h 6108771"/>
              <a:gd name="connsiteX3412" fmla="*/ 928966 w 3211789"/>
              <a:gd name="connsiteY3412" fmla="*/ 496350 h 6108771"/>
              <a:gd name="connsiteX3413" fmla="*/ 869095 w 3211789"/>
              <a:gd name="connsiteY3413" fmla="*/ 384333 h 6108771"/>
              <a:gd name="connsiteX3414" fmla="*/ 828537 w 3211789"/>
              <a:gd name="connsiteY3414" fmla="*/ 237553 h 6108771"/>
              <a:gd name="connsiteX3415" fmla="*/ 898065 w 3211789"/>
              <a:gd name="connsiteY3415" fmla="*/ 150643 h 6108771"/>
              <a:gd name="connsiteX3416" fmla="*/ 950211 w 3211789"/>
              <a:gd name="connsiteY3416" fmla="*/ 204720 h 6108771"/>
              <a:gd name="connsiteX3417" fmla="*/ 1162656 w 3211789"/>
              <a:gd name="connsiteY3417" fmla="*/ 57940 h 6108771"/>
              <a:gd name="connsiteX3418" fmla="*/ 1077678 w 3211789"/>
              <a:gd name="connsiteY3418" fmla="*/ 121673 h 6108771"/>
              <a:gd name="connsiteX3419" fmla="*/ 1075747 w 3211789"/>
              <a:gd name="connsiteY3419" fmla="*/ 125536 h 6108771"/>
              <a:gd name="connsiteX3420" fmla="*/ 1120167 w 3211789"/>
              <a:gd name="connsiteY3420" fmla="*/ 148712 h 6108771"/>
              <a:gd name="connsiteX3421" fmla="*/ 1116304 w 3211789"/>
              <a:gd name="connsiteY3421" fmla="*/ 171888 h 6108771"/>
              <a:gd name="connsiteX3422" fmla="*/ 1120167 w 3211789"/>
              <a:gd name="connsiteY3422" fmla="*/ 206651 h 6108771"/>
              <a:gd name="connsiteX3423" fmla="*/ 1110510 w 3211789"/>
              <a:gd name="connsiteY3423" fmla="*/ 235621 h 6108771"/>
              <a:gd name="connsiteX3424" fmla="*/ 1114373 w 3211789"/>
              <a:gd name="connsiteY3424" fmla="*/ 241415 h 6108771"/>
              <a:gd name="connsiteX3425" fmla="*/ 1135618 w 3211789"/>
              <a:gd name="connsiteY3425" fmla="*/ 262660 h 6108771"/>
              <a:gd name="connsiteX3426" fmla="*/ 1160725 w 3211789"/>
              <a:gd name="connsiteY3426" fmla="*/ 316737 h 6108771"/>
              <a:gd name="connsiteX3427" fmla="*/ 1143343 w 3211789"/>
              <a:gd name="connsiteY3427" fmla="*/ 341844 h 6108771"/>
              <a:gd name="connsiteX3428" fmla="*/ 1205145 w 3211789"/>
              <a:gd name="connsiteY3428" fmla="*/ 376608 h 6108771"/>
              <a:gd name="connsiteX3429" fmla="*/ 1226390 w 3211789"/>
              <a:gd name="connsiteY3429" fmla="*/ 424891 h 6108771"/>
              <a:gd name="connsiteX3430" fmla="*/ 1251497 w 3211789"/>
              <a:gd name="connsiteY3430" fmla="*/ 440341 h 6108771"/>
              <a:gd name="connsiteX3431" fmla="*/ 1297849 w 3211789"/>
              <a:gd name="connsiteY3431" fmla="*/ 484762 h 6108771"/>
              <a:gd name="connsiteX3432" fmla="*/ 1378964 w 3211789"/>
              <a:gd name="connsiteY3432" fmla="*/ 569740 h 6108771"/>
              <a:gd name="connsiteX3433" fmla="*/ 1367376 w 3211789"/>
              <a:gd name="connsiteY3433" fmla="*/ 577465 h 6108771"/>
              <a:gd name="connsiteX3434" fmla="*/ 1293986 w 3211789"/>
              <a:gd name="connsiteY3434" fmla="*/ 563946 h 6108771"/>
              <a:gd name="connsiteX3435" fmla="*/ 1253428 w 3211789"/>
              <a:gd name="connsiteY3435" fmla="*/ 552358 h 6108771"/>
              <a:gd name="connsiteX3436" fmla="*/ 1209008 w 3211789"/>
              <a:gd name="connsiteY3436" fmla="*/ 531114 h 6108771"/>
              <a:gd name="connsiteX3437" fmla="*/ 1156862 w 3211789"/>
              <a:gd name="connsiteY3437" fmla="*/ 484762 h 6108771"/>
              <a:gd name="connsiteX3438" fmla="*/ 1135618 w 3211789"/>
              <a:gd name="connsiteY3438" fmla="*/ 448067 h 6108771"/>
              <a:gd name="connsiteX3439" fmla="*/ 1112442 w 3211789"/>
              <a:gd name="connsiteY3439" fmla="*/ 380470 h 6108771"/>
              <a:gd name="connsiteX3440" fmla="*/ 1095060 w 3211789"/>
              <a:gd name="connsiteY3440" fmla="*/ 417166 h 6108771"/>
              <a:gd name="connsiteX3441" fmla="*/ 1085403 w 3211789"/>
              <a:gd name="connsiteY3441" fmla="*/ 409440 h 6108771"/>
              <a:gd name="connsiteX3442" fmla="*/ 1010082 w 3211789"/>
              <a:gd name="connsiteY3442" fmla="*/ 173819 h 6108771"/>
              <a:gd name="connsiteX3443" fmla="*/ 1010082 w 3211789"/>
              <a:gd name="connsiteY3443" fmla="*/ 108154 h 6108771"/>
              <a:gd name="connsiteX3444" fmla="*/ 1096991 w 3211789"/>
              <a:gd name="connsiteY3444" fmla="*/ 0 h 6108771"/>
              <a:gd name="connsiteX3445" fmla="*/ 1162656 w 3211789"/>
              <a:gd name="connsiteY3445" fmla="*/ 57940 h 610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</a:cxnLst>
            <a:rect l="l" t="t" r="r" b="b"/>
            <a:pathLst>
              <a:path w="3211789" h="6108771">
                <a:moveTo>
                  <a:pt x="1825100" y="5367144"/>
                </a:moveTo>
                <a:cubicBezTo>
                  <a:pt x="1825100" y="5452122"/>
                  <a:pt x="1751709" y="5511993"/>
                  <a:pt x="1751709" y="5598902"/>
                </a:cubicBezTo>
                <a:cubicBezTo>
                  <a:pt x="1751709" y="5691606"/>
                  <a:pt x="1873383" y="5819073"/>
                  <a:pt x="1873383" y="5861562"/>
                </a:cubicBezTo>
                <a:lnTo>
                  <a:pt x="1873383" y="5869287"/>
                </a:lnTo>
                <a:cubicBezTo>
                  <a:pt x="1767160" y="5747614"/>
                  <a:pt x="1674457" y="5697400"/>
                  <a:pt x="1674457" y="5591177"/>
                </a:cubicBezTo>
                <a:cubicBezTo>
                  <a:pt x="1674457" y="5585383"/>
                  <a:pt x="1676388" y="5573795"/>
                  <a:pt x="1676388" y="5566070"/>
                </a:cubicBezTo>
                <a:cubicBezTo>
                  <a:pt x="1680250" y="5550619"/>
                  <a:pt x="1682182" y="5533237"/>
                  <a:pt x="1687976" y="5519718"/>
                </a:cubicBezTo>
                <a:cubicBezTo>
                  <a:pt x="1695701" y="5498474"/>
                  <a:pt x="1720808" y="5481092"/>
                  <a:pt x="1716946" y="5461778"/>
                </a:cubicBezTo>
                <a:cubicBezTo>
                  <a:pt x="1718877" y="5423152"/>
                  <a:pt x="1720808" y="5384526"/>
                  <a:pt x="1724671" y="5345899"/>
                </a:cubicBezTo>
                <a:cubicBezTo>
                  <a:pt x="1724671" y="5347830"/>
                  <a:pt x="1728534" y="5351693"/>
                  <a:pt x="1728534" y="5351693"/>
                </a:cubicBezTo>
                <a:cubicBezTo>
                  <a:pt x="1732396" y="5361350"/>
                  <a:pt x="1738190" y="5372938"/>
                  <a:pt x="1738190" y="5380663"/>
                </a:cubicBezTo>
                <a:cubicBezTo>
                  <a:pt x="1738190" y="5392251"/>
                  <a:pt x="1738190" y="5403839"/>
                  <a:pt x="1736259" y="5415427"/>
                </a:cubicBezTo>
                <a:cubicBezTo>
                  <a:pt x="1736259" y="5417358"/>
                  <a:pt x="1736259" y="5421221"/>
                  <a:pt x="1732396" y="5427015"/>
                </a:cubicBezTo>
                <a:cubicBezTo>
                  <a:pt x="1734327" y="5430877"/>
                  <a:pt x="1734327" y="5436671"/>
                  <a:pt x="1734327" y="5440534"/>
                </a:cubicBezTo>
                <a:cubicBezTo>
                  <a:pt x="1734327" y="5438603"/>
                  <a:pt x="1734327" y="5434740"/>
                  <a:pt x="1732396" y="5430877"/>
                </a:cubicBezTo>
                <a:cubicBezTo>
                  <a:pt x="1730465" y="5434740"/>
                  <a:pt x="1728534" y="5436671"/>
                  <a:pt x="1728534" y="5442465"/>
                </a:cubicBezTo>
                <a:cubicBezTo>
                  <a:pt x="1728534" y="5446328"/>
                  <a:pt x="1732396" y="5438603"/>
                  <a:pt x="1732396" y="5444397"/>
                </a:cubicBezTo>
                <a:cubicBezTo>
                  <a:pt x="1732396" y="5448259"/>
                  <a:pt x="1726602" y="5454053"/>
                  <a:pt x="1726602" y="5457916"/>
                </a:cubicBezTo>
                <a:cubicBezTo>
                  <a:pt x="1726602" y="5463710"/>
                  <a:pt x="1730465" y="5461778"/>
                  <a:pt x="1730465" y="5465641"/>
                </a:cubicBezTo>
                <a:cubicBezTo>
                  <a:pt x="1730465" y="5490748"/>
                  <a:pt x="1695701" y="5537100"/>
                  <a:pt x="1695701" y="5591177"/>
                </a:cubicBezTo>
                <a:cubicBezTo>
                  <a:pt x="1695701" y="5633666"/>
                  <a:pt x="1713083" y="5662636"/>
                  <a:pt x="1753641" y="5708988"/>
                </a:cubicBezTo>
                <a:cubicBezTo>
                  <a:pt x="1755572" y="5707056"/>
                  <a:pt x="1757503" y="5705125"/>
                  <a:pt x="1757503" y="5701262"/>
                </a:cubicBezTo>
                <a:cubicBezTo>
                  <a:pt x="1757503" y="5695468"/>
                  <a:pt x="1749778" y="5681949"/>
                  <a:pt x="1745915" y="5674224"/>
                </a:cubicBezTo>
                <a:cubicBezTo>
                  <a:pt x="1738190" y="5652979"/>
                  <a:pt x="1732396" y="5624009"/>
                  <a:pt x="1732396" y="5600834"/>
                </a:cubicBezTo>
                <a:cubicBezTo>
                  <a:pt x="1732396" y="5498474"/>
                  <a:pt x="1809649" y="5469504"/>
                  <a:pt x="1809649" y="5349762"/>
                </a:cubicBezTo>
                <a:cubicBezTo>
                  <a:pt x="1809649" y="5345899"/>
                  <a:pt x="1809649" y="5326586"/>
                  <a:pt x="1805786" y="5316929"/>
                </a:cubicBezTo>
                <a:cubicBezTo>
                  <a:pt x="1799992" y="5297616"/>
                  <a:pt x="1786473" y="5280234"/>
                  <a:pt x="1780679" y="5262852"/>
                </a:cubicBezTo>
                <a:cubicBezTo>
                  <a:pt x="1776817" y="5251264"/>
                  <a:pt x="1772954" y="5230020"/>
                  <a:pt x="1772954" y="5226157"/>
                </a:cubicBezTo>
                <a:lnTo>
                  <a:pt x="1772954" y="5210707"/>
                </a:lnTo>
                <a:cubicBezTo>
                  <a:pt x="1790336" y="5264784"/>
                  <a:pt x="1825100" y="5316929"/>
                  <a:pt x="1825100" y="5367144"/>
                </a:cubicBezTo>
                <a:close/>
                <a:moveTo>
                  <a:pt x="1388621" y="5345899"/>
                </a:moveTo>
                <a:cubicBezTo>
                  <a:pt x="1382827" y="5353624"/>
                  <a:pt x="1377033" y="5365212"/>
                  <a:pt x="1373170" y="5376800"/>
                </a:cubicBezTo>
                <a:cubicBezTo>
                  <a:pt x="1359651" y="5409633"/>
                  <a:pt x="1363514" y="5409633"/>
                  <a:pt x="1363514" y="5436671"/>
                </a:cubicBezTo>
                <a:cubicBezTo>
                  <a:pt x="1363514" y="5455984"/>
                  <a:pt x="1361582" y="5465641"/>
                  <a:pt x="1371239" y="5488817"/>
                </a:cubicBezTo>
                <a:cubicBezTo>
                  <a:pt x="1375102" y="5483023"/>
                  <a:pt x="1377033" y="5477229"/>
                  <a:pt x="1378964" y="5471435"/>
                </a:cubicBezTo>
                <a:cubicBezTo>
                  <a:pt x="1394415" y="5415427"/>
                  <a:pt x="1469736" y="5330449"/>
                  <a:pt x="1531539" y="5305341"/>
                </a:cubicBezTo>
                <a:cubicBezTo>
                  <a:pt x="1533470" y="5305341"/>
                  <a:pt x="1570165" y="5284097"/>
                  <a:pt x="1577890" y="5284097"/>
                </a:cubicBezTo>
                <a:lnTo>
                  <a:pt x="1585616" y="5284097"/>
                </a:lnTo>
                <a:cubicBezTo>
                  <a:pt x="1570165" y="5299547"/>
                  <a:pt x="1550852" y="5305341"/>
                  <a:pt x="1535401" y="5314998"/>
                </a:cubicBezTo>
                <a:cubicBezTo>
                  <a:pt x="1523813" y="5320792"/>
                  <a:pt x="1514157" y="5334311"/>
                  <a:pt x="1504500" y="5340105"/>
                </a:cubicBezTo>
                <a:cubicBezTo>
                  <a:pt x="1492912" y="5345899"/>
                  <a:pt x="1477462" y="5349762"/>
                  <a:pt x="1469736" y="5359418"/>
                </a:cubicBezTo>
                <a:cubicBezTo>
                  <a:pt x="1421453" y="5409633"/>
                  <a:pt x="1392483" y="5465641"/>
                  <a:pt x="1392483" y="5521649"/>
                </a:cubicBezTo>
                <a:lnTo>
                  <a:pt x="1392483" y="5600834"/>
                </a:lnTo>
                <a:cubicBezTo>
                  <a:pt x="1375102" y="5577658"/>
                  <a:pt x="1340338" y="5496542"/>
                  <a:pt x="1340338" y="5461778"/>
                </a:cubicBezTo>
                <a:lnTo>
                  <a:pt x="1340338" y="5423152"/>
                </a:lnTo>
                <a:cubicBezTo>
                  <a:pt x="1346132" y="5384526"/>
                  <a:pt x="1355788" y="5342036"/>
                  <a:pt x="1390552" y="5311135"/>
                </a:cubicBezTo>
                <a:cubicBezTo>
                  <a:pt x="1396346" y="5305341"/>
                  <a:pt x="1398277" y="5297616"/>
                  <a:pt x="1406003" y="5293753"/>
                </a:cubicBezTo>
                <a:cubicBezTo>
                  <a:pt x="1409865" y="5289891"/>
                  <a:pt x="1417591" y="5289891"/>
                  <a:pt x="1423385" y="5286028"/>
                </a:cubicBezTo>
                <a:cubicBezTo>
                  <a:pt x="1467805" y="5251264"/>
                  <a:pt x="1512225" y="5239676"/>
                  <a:pt x="1556646" y="5199119"/>
                </a:cubicBezTo>
                <a:cubicBezTo>
                  <a:pt x="1506431" y="5268646"/>
                  <a:pt x="1431110" y="5270578"/>
                  <a:pt x="1388621" y="5345899"/>
                </a:cubicBezTo>
                <a:close/>
                <a:moveTo>
                  <a:pt x="1711152" y="5027231"/>
                </a:moveTo>
                <a:cubicBezTo>
                  <a:pt x="1711152" y="5033025"/>
                  <a:pt x="1697632" y="5052338"/>
                  <a:pt x="1691838" y="5063926"/>
                </a:cubicBezTo>
                <a:cubicBezTo>
                  <a:pt x="1691838" y="5065857"/>
                  <a:pt x="1689907" y="5067789"/>
                  <a:pt x="1684113" y="5067789"/>
                </a:cubicBezTo>
                <a:cubicBezTo>
                  <a:pt x="1664800" y="5067789"/>
                  <a:pt x="1664800" y="5040750"/>
                  <a:pt x="1664800" y="5036888"/>
                </a:cubicBezTo>
                <a:cubicBezTo>
                  <a:pt x="1664800" y="5011780"/>
                  <a:pt x="1684113" y="5031094"/>
                  <a:pt x="1699564" y="5015643"/>
                </a:cubicBezTo>
                <a:cubicBezTo>
                  <a:pt x="1705358" y="5017574"/>
                  <a:pt x="1711152" y="5025300"/>
                  <a:pt x="1711152" y="5027231"/>
                </a:cubicBezTo>
                <a:close/>
                <a:moveTo>
                  <a:pt x="1485187" y="4940322"/>
                </a:moveTo>
                <a:cubicBezTo>
                  <a:pt x="1485187" y="4946115"/>
                  <a:pt x="1473599" y="4965429"/>
                  <a:pt x="1463942" y="4977017"/>
                </a:cubicBezTo>
                <a:cubicBezTo>
                  <a:pt x="1398277" y="5056201"/>
                  <a:pt x="1317162" y="5087102"/>
                  <a:pt x="1243772" y="5125728"/>
                </a:cubicBezTo>
                <a:cubicBezTo>
                  <a:pt x="1245703" y="5127660"/>
                  <a:pt x="1243772" y="5127660"/>
                  <a:pt x="1247634" y="5127660"/>
                </a:cubicBezTo>
                <a:cubicBezTo>
                  <a:pt x="1253428" y="5127660"/>
                  <a:pt x="1284329" y="5121866"/>
                  <a:pt x="1301711" y="5118003"/>
                </a:cubicBezTo>
                <a:cubicBezTo>
                  <a:pt x="1321025" y="5114140"/>
                  <a:pt x="1346132" y="5108347"/>
                  <a:pt x="1369308" y="5098690"/>
                </a:cubicBezTo>
                <a:cubicBezTo>
                  <a:pt x="1390552" y="5090965"/>
                  <a:pt x="1419522" y="5075514"/>
                  <a:pt x="1440767" y="5048476"/>
                </a:cubicBezTo>
                <a:cubicBezTo>
                  <a:pt x="1454286" y="5033025"/>
                  <a:pt x="1473599" y="5000193"/>
                  <a:pt x="1496775" y="4992467"/>
                </a:cubicBezTo>
                <a:cubicBezTo>
                  <a:pt x="1504500" y="4990536"/>
                  <a:pt x="1514157" y="4984742"/>
                  <a:pt x="1519951" y="4984742"/>
                </a:cubicBezTo>
                <a:lnTo>
                  <a:pt x="1529607" y="4984742"/>
                </a:lnTo>
                <a:lnTo>
                  <a:pt x="1529607" y="4990536"/>
                </a:lnTo>
                <a:cubicBezTo>
                  <a:pt x="1519951" y="5000193"/>
                  <a:pt x="1508363" y="4998261"/>
                  <a:pt x="1496775" y="5007918"/>
                </a:cubicBezTo>
                <a:cubicBezTo>
                  <a:pt x="1475530" y="5023368"/>
                  <a:pt x="1458148" y="5050407"/>
                  <a:pt x="1440767" y="5067789"/>
                </a:cubicBezTo>
                <a:cubicBezTo>
                  <a:pt x="1421453" y="5085171"/>
                  <a:pt x="1392483" y="5102553"/>
                  <a:pt x="1375102" y="5112209"/>
                </a:cubicBezTo>
                <a:cubicBezTo>
                  <a:pt x="1330681" y="5135385"/>
                  <a:pt x="1282398" y="5135385"/>
                  <a:pt x="1237978" y="5156630"/>
                </a:cubicBezTo>
                <a:cubicBezTo>
                  <a:pt x="1187763" y="5177874"/>
                  <a:pt x="1156862" y="5237745"/>
                  <a:pt x="1156862" y="5276372"/>
                </a:cubicBezTo>
                <a:cubicBezTo>
                  <a:pt x="1151068" y="5266715"/>
                  <a:pt x="1147206" y="5247402"/>
                  <a:pt x="1147206" y="5233882"/>
                </a:cubicBezTo>
                <a:cubicBezTo>
                  <a:pt x="1147206" y="5110278"/>
                  <a:pt x="1282398" y="5100621"/>
                  <a:pt x="1367376" y="5038819"/>
                </a:cubicBezTo>
                <a:cubicBezTo>
                  <a:pt x="1378964" y="5029162"/>
                  <a:pt x="1394415" y="5023368"/>
                  <a:pt x="1407934" y="5011780"/>
                </a:cubicBezTo>
                <a:cubicBezTo>
                  <a:pt x="1434973" y="4986673"/>
                  <a:pt x="1456217" y="4959635"/>
                  <a:pt x="1481324" y="4934528"/>
                </a:cubicBezTo>
                <a:cubicBezTo>
                  <a:pt x="1483256" y="4936459"/>
                  <a:pt x="1485187" y="4936459"/>
                  <a:pt x="1485187" y="4940322"/>
                </a:cubicBezTo>
                <a:close/>
                <a:moveTo>
                  <a:pt x="1697632" y="5013712"/>
                </a:moveTo>
                <a:cubicBezTo>
                  <a:pt x="1666731" y="5015643"/>
                  <a:pt x="1664800" y="5004055"/>
                  <a:pt x="1664800" y="4984742"/>
                </a:cubicBezTo>
                <a:cubicBezTo>
                  <a:pt x="1664800" y="4980879"/>
                  <a:pt x="1662869" y="4971223"/>
                  <a:pt x="1666731" y="4967360"/>
                </a:cubicBezTo>
                <a:cubicBezTo>
                  <a:pt x="1672525" y="4959635"/>
                  <a:pt x="1682182" y="4959635"/>
                  <a:pt x="1689907" y="4953841"/>
                </a:cubicBezTo>
                <a:cubicBezTo>
                  <a:pt x="1703426" y="4944184"/>
                  <a:pt x="1722740" y="4930665"/>
                  <a:pt x="1740121" y="4924871"/>
                </a:cubicBezTo>
                <a:cubicBezTo>
                  <a:pt x="1734327" y="4949978"/>
                  <a:pt x="1711152" y="4986673"/>
                  <a:pt x="1697632" y="5013712"/>
                </a:cubicBezTo>
                <a:close/>
                <a:moveTo>
                  <a:pt x="1906215" y="4922940"/>
                </a:moveTo>
                <a:cubicBezTo>
                  <a:pt x="1906215" y="4936459"/>
                  <a:pt x="1906215" y="4951909"/>
                  <a:pt x="1912009" y="4967360"/>
                </a:cubicBezTo>
                <a:cubicBezTo>
                  <a:pt x="1927460" y="5007918"/>
                  <a:pt x="1966086" y="5058132"/>
                  <a:pt x="1996987" y="5102553"/>
                </a:cubicBezTo>
                <a:cubicBezTo>
                  <a:pt x="2041408" y="5162424"/>
                  <a:pt x="2041408" y="5187531"/>
                  <a:pt x="2041408" y="5245470"/>
                </a:cubicBezTo>
                <a:lnTo>
                  <a:pt x="2041408" y="5343968"/>
                </a:lnTo>
                <a:cubicBezTo>
                  <a:pt x="2045270" y="5380663"/>
                  <a:pt x="2054927" y="5427015"/>
                  <a:pt x="2070378" y="5463710"/>
                </a:cubicBezTo>
                <a:cubicBezTo>
                  <a:pt x="1971880" y="5365212"/>
                  <a:pt x="2010507" y="5264784"/>
                  <a:pt x="1977674" y="5168218"/>
                </a:cubicBezTo>
                <a:cubicBezTo>
                  <a:pt x="1973811" y="5154698"/>
                  <a:pt x="1964155" y="5133454"/>
                  <a:pt x="1950636" y="5118003"/>
                </a:cubicBezTo>
                <a:cubicBezTo>
                  <a:pt x="1942910" y="5106415"/>
                  <a:pt x="1921666" y="5094827"/>
                  <a:pt x="1919734" y="5081308"/>
                </a:cubicBezTo>
                <a:cubicBezTo>
                  <a:pt x="1919734" y="5079377"/>
                  <a:pt x="1921666" y="5077445"/>
                  <a:pt x="1925528" y="5077445"/>
                </a:cubicBezTo>
                <a:cubicBezTo>
                  <a:pt x="1931322" y="5077445"/>
                  <a:pt x="1937116" y="5083239"/>
                  <a:pt x="1942910" y="5087102"/>
                </a:cubicBezTo>
                <a:cubicBezTo>
                  <a:pt x="1995056" y="5127660"/>
                  <a:pt x="2000850" y="5202981"/>
                  <a:pt x="2014369" y="5247402"/>
                </a:cubicBezTo>
                <a:cubicBezTo>
                  <a:pt x="2016301" y="5239676"/>
                  <a:pt x="2018232" y="5224226"/>
                  <a:pt x="2018232" y="5220363"/>
                </a:cubicBezTo>
                <a:cubicBezTo>
                  <a:pt x="2018232" y="5166286"/>
                  <a:pt x="1981537" y="5102553"/>
                  <a:pt x="1956430" y="5075514"/>
                </a:cubicBezTo>
                <a:cubicBezTo>
                  <a:pt x="1944842" y="5063926"/>
                  <a:pt x="1939048" y="5046544"/>
                  <a:pt x="1933254" y="5033025"/>
                </a:cubicBezTo>
                <a:cubicBezTo>
                  <a:pt x="1919734" y="5002124"/>
                  <a:pt x="1890765" y="4961566"/>
                  <a:pt x="1890765" y="4932596"/>
                </a:cubicBezTo>
                <a:cubicBezTo>
                  <a:pt x="1890765" y="4928734"/>
                  <a:pt x="1888833" y="4922940"/>
                  <a:pt x="1898490" y="4922940"/>
                </a:cubicBezTo>
                <a:lnTo>
                  <a:pt x="1906215" y="4922940"/>
                </a:lnTo>
                <a:close/>
                <a:moveTo>
                  <a:pt x="1736259" y="4903626"/>
                </a:moveTo>
                <a:cubicBezTo>
                  <a:pt x="1736259" y="4919077"/>
                  <a:pt x="1713083" y="4919077"/>
                  <a:pt x="1709220" y="4919077"/>
                </a:cubicBezTo>
                <a:cubicBezTo>
                  <a:pt x="1689907" y="4919077"/>
                  <a:pt x="1684113" y="4915214"/>
                  <a:pt x="1684113" y="4899764"/>
                </a:cubicBezTo>
                <a:cubicBezTo>
                  <a:pt x="1684113" y="4884313"/>
                  <a:pt x="1689907" y="4865000"/>
                  <a:pt x="1715014" y="4857275"/>
                </a:cubicBezTo>
                <a:cubicBezTo>
                  <a:pt x="1724671" y="4874657"/>
                  <a:pt x="1736259" y="4890107"/>
                  <a:pt x="1736259" y="4903626"/>
                </a:cubicBezTo>
                <a:close/>
                <a:moveTo>
                  <a:pt x="1772954" y="4841824"/>
                </a:moveTo>
                <a:cubicBezTo>
                  <a:pt x="1767160" y="4857275"/>
                  <a:pt x="1761366" y="4876588"/>
                  <a:pt x="1751709" y="4893970"/>
                </a:cubicBezTo>
                <a:cubicBezTo>
                  <a:pt x="1734327" y="4876588"/>
                  <a:pt x="1732396" y="4872725"/>
                  <a:pt x="1732396" y="4859206"/>
                </a:cubicBezTo>
                <a:cubicBezTo>
                  <a:pt x="1732396" y="4843755"/>
                  <a:pt x="1736259" y="4839893"/>
                  <a:pt x="1751709" y="4839893"/>
                </a:cubicBezTo>
                <a:cubicBezTo>
                  <a:pt x="1755572" y="4839893"/>
                  <a:pt x="1765229" y="4841824"/>
                  <a:pt x="1772954" y="4841824"/>
                </a:cubicBezTo>
                <a:close/>
                <a:moveTo>
                  <a:pt x="1790336" y="4787747"/>
                </a:moveTo>
                <a:lnTo>
                  <a:pt x="1790336" y="4801266"/>
                </a:lnTo>
                <a:cubicBezTo>
                  <a:pt x="1792267" y="4822511"/>
                  <a:pt x="1757503" y="4830236"/>
                  <a:pt x="1745915" y="4830236"/>
                </a:cubicBezTo>
                <a:cubicBezTo>
                  <a:pt x="1738190" y="4830236"/>
                  <a:pt x="1709220" y="4824442"/>
                  <a:pt x="1709220" y="4810923"/>
                </a:cubicBezTo>
                <a:cubicBezTo>
                  <a:pt x="1709220" y="4789678"/>
                  <a:pt x="1734327" y="4737533"/>
                  <a:pt x="1765229" y="4751052"/>
                </a:cubicBezTo>
                <a:cubicBezTo>
                  <a:pt x="1772954" y="4758777"/>
                  <a:pt x="1769091" y="4785816"/>
                  <a:pt x="1790336" y="4787747"/>
                </a:cubicBezTo>
                <a:close/>
                <a:moveTo>
                  <a:pt x="1827031" y="4739464"/>
                </a:moveTo>
                <a:cubicBezTo>
                  <a:pt x="1815443" y="4754915"/>
                  <a:pt x="1815443" y="4778090"/>
                  <a:pt x="1794198" y="4785816"/>
                </a:cubicBezTo>
                <a:cubicBezTo>
                  <a:pt x="1788405" y="4776159"/>
                  <a:pt x="1782611" y="4752983"/>
                  <a:pt x="1782611" y="4749121"/>
                </a:cubicBezTo>
                <a:cubicBezTo>
                  <a:pt x="1782611" y="4745258"/>
                  <a:pt x="1790336" y="4739464"/>
                  <a:pt x="1796130" y="4739464"/>
                </a:cubicBezTo>
                <a:lnTo>
                  <a:pt x="1827031" y="4739464"/>
                </a:lnTo>
                <a:close/>
                <a:moveTo>
                  <a:pt x="2039476" y="4727876"/>
                </a:moveTo>
                <a:cubicBezTo>
                  <a:pt x="2056858" y="4739464"/>
                  <a:pt x="2081966" y="4766503"/>
                  <a:pt x="2089691" y="4783884"/>
                </a:cubicBezTo>
                <a:cubicBezTo>
                  <a:pt x="2101279" y="4805129"/>
                  <a:pt x="2099347" y="4822511"/>
                  <a:pt x="2114798" y="4841824"/>
                </a:cubicBezTo>
                <a:lnTo>
                  <a:pt x="2114798" y="4980879"/>
                </a:lnTo>
                <a:cubicBezTo>
                  <a:pt x="2120592" y="4998261"/>
                  <a:pt x="2126386" y="5013712"/>
                  <a:pt x="2134111" y="5029162"/>
                </a:cubicBezTo>
                <a:cubicBezTo>
                  <a:pt x="2141837" y="5040750"/>
                  <a:pt x="2155356" y="5054270"/>
                  <a:pt x="2165012" y="5067789"/>
                </a:cubicBezTo>
                <a:cubicBezTo>
                  <a:pt x="2161150" y="5065857"/>
                  <a:pt x="2153424" y="5063926"/>
                  <a:pt x="2149562" y="5061995"/>
                </a:cubicBezTo>
                <a:cubicBezTo>
                  <a:pt x="2091622" y="5044613"/>
                  <a:pt x="2078103" y="4975085"/>
                  <a:pt x="2074240" y="4936459"/>
                </a:cubicBezTo>
                <a:cubicBezTo>
                  <a:pt x="2070378" y="4901695"/>
                  <a:pt x="2062652" y="4868863"/>
                  <a:pt x="2052996" y="4837961"/>
                </a:cubicBezTo>
                <a:cubicBezTo>
                  <a:pt x="2047202" y="4812854"/>
                  <a:pt x="2012438" y="4791610"/>
                  <a:pt x="1993125" y="4783884"/>
                </a:cubicBezTo>
                <a:cubicBezTo>
                  <a:pt x="2002781" y="4783884"/>
                  <a:pt x="2018232" y="4785816"/>
                  <a:pt x="2031751" y="4793541"/>
                </a:cubicBezTo>
                <a:cubicBezTo>
                  <a:pt x="2068446" y="4814786"/>
                  <a:pt x="2074240" y="4855343"/>
                  <a:pt x="2085828" y="4884313"/>
                </a:cubicBezTo>
                <a:cubicBezTo>
                  <a:pt x="2089691" y="4872725"/>
                  <a:pt x="2093553" y="4849549"/>
                  <a:pt x="2093553" y="4845687"/>
                </a:cubicBezTo>
                <a:cubicBezTo>
                  <a:pt x="2093553" y="4803198"/>
                  <a:pt x="2051064" y="4751052"/>
                  <a:pt x="2008575" y="4710494"/>
                </a:cubicBezTo>
                <a:cubicBezTo>
                  <a:pt x="2018232" y="4714357"/>
                  <a:pt x="2029820" y="4720151"/>
                  <a:pt x="2039476" y="4727876"/>
                </a:cubicBezTo>
                <a:close/>
                <a:moveTo>
                  <a:pt x="1886902" y="4631310"/>
                </a:moveTo>
                <a:cubicBezTo>
                  <a:pt x="1877245" y="4642898"/>
                  <a:pt x="1875314" y="4683456"/>
                  <a:pt x="1850207" y="4668005"/>
                </a:cubicBezTo>
                <a:cubicBezTo>
                  <a:pt x="1850207" y="4668005"/>
                  <a:pt x="1848276" y="4666074"/>
                  <a:pt x="1848276" y="4671868"/>
                </a:cubicBezTo>
                <a:cubicBezTo>
                  <a:pt x="1848276" y="4675730"/>
                  <a:pt x="1852138" y="4683456"/>
                  <a:pt x="1852138" y="4687318"/>
                </a:cubicBezTo>
                <a:cubicBezTo>
                  <a:pt x="1852138" y="4718220"/>
                  <a:pt x="1807718" y="4725945"/>
                  <a:pt x="1796130" y="4725945"/>
                </a:cubicBezTo>
                <a:cubicBezTo>
                  <a:pt x="1780679" y="4725945"/>
                  <a:pt x="1745915" y="4716288"/>
                  <a:pt x="1745915" y="4693112"/>
                </a:cubicBezTo>
                <a:cubicBezTo>
                  <a:pt x="1745915" y="4679593"/>
                  <a:pt x="1759435" y="4654486"/>
                  <a:pt x="1778748" y="4646761"/>
                </a:cubicBezTo>
                <a:cubicBezTo>
                  <a:pt x="1784542" y="4642898"/>
                  <a:pt x="1798061" y="4642898"/>
                  <a:pt x="1801924" y="4642898"/>
                </a:cubicBezTo>
                <a:cubicBezTo>
                  <a:pt x="1807718" y="4642898"/>
                  <a:pt x="1823168" y="4646761"/>
                  <a:pt x="1828962" y="4646761"/>
                </a:cubicBezTo>
                <a:cubicBezTo>
                  <a:pt x="1834756" y="4646761"/>
                  <a:pt x="1838619" y="4629379"/>
                  <a:pt x="1854069" y="4629379"/>
                </a:cubicBezTo>
                <a:cubicBezTo>
                  <a:pt x="1859863" y="4629379"/>
                  <a:pt x="1877245" y="4631310"/>
                  <a:pt x="1886902" y="4631310"/>
                </a:cubicBezTo>
                <a:close/>
                <a:moveTo>
                  <a:pt x="1657075" y="4604272"/>
                </a:moveTo>
                <a:cubicBezTo>
                  <a:pt x="1651281" y="4608134"/>
                  <a:pt x="1643555" y="4611997"/>
                  <a:pt x="1635830" y="4613928"/>
                </a:cubicBezTo>
                <a:cubicBezTo>
                  <a:pt x="1620379" y="4619722"/>
                  <a:pt x="1601066" y="4617791"/>
                  <a:pt x="1585616" y="4623585"/>
                </a:cubicBezTo>
                <a:cubicBezTo>
                  <a:pt x="1498706" y="4646761"/>
                  <a:pt x="1413728" y="4652555"/>
                  <a:pt x="1330681" y="4743327"/>
                </a:cubicBezTo>
                <a:cubicBezTo>
                  <a:pt x="1324887" y="4749121"/>
                  <a:pt x="1317162" y="4760709"/>
                  <a:pt x="1311368" y="4768434"/>
                </a:cubicBezTo>
                <a:lnTo>
                  <a:pt x="1315231" y="4772297"/>
                </a:lnTo>
                <a:cubicBezTo>
                  <a:pt x="1361582" y="4743327"/>
                  <a:pt x="1404071" y="4727876"/>
                  <a:pt x="1450423" y="4727876"/>
                </a:cubicBezTo>
                <a:cubicBezTo>
                  <a:pt x="1454286" y="4727876"/>
                  <a:pt x="1475530" y="4729807"/>
                  <a:pt x="1489050" y="4731739"/>
                </a:cubicBezTo>
                <a:cubicBezTo>
                  <a:pt x="1471668" y="4733670"/>
                  <a:pt x="1450423" y="4735601"/>
                  <a:pt x="1434973" y="4741395"/>
                </a:cubicBezTo>
                <a:cubicBezTo>
                  <a:pt x="1388621" y="4752983"/>
                  <a:pt x="1338406" y="4768434"/>
                  <a:pt x="1292055" y="4824442"/>
                </a:cubicBezTo>
                <a:cubicBezTo>
                  <a:pt x="1286261" y="4830236"/>
                  <a:pt x="1278535" y="4839893"/>
                  <a:pt x="1272741" y="4851481"/>
                </a:cubicBezTo>
                <a:cubicBezTo>
                  <a:pt x="1263085" y="4865000"/>
                  <a:pt x="1259222" y="4892038"/>
                  <a:pt x="1236046" y="4903626"/>
                </a:cubicBezTo>
                <a:cubicBezTo>
                  <a:pt x="1239909" y="4884313"/>
                  <a:pt x="1245703" y="4861137"/>
                  <a:pt x="1249566" y="4843755"/>
                </a:cubicBezTo>
                <a:cubicBezTo>
                  <a:pt x="1259222" y="4803198"/>
                  <a:pt x="1278535" y="4758777"/>
                  <a:pt x="1315231" y="4722082"/>
                </a:cubicBezTo>
                <a:cubicBezTo>
                  <a:pt x="1413728" y="4619722"/>
                  <a:pt x="1527676" y="4629379"/>
                  <a:pt x="1630036" y="4602340"/>
                </a:cubicBezTo>
                <a:cubicBezTo>
                  <a:pt x="1653212" y="4602340"/>
                  <a:pt x="1655143" y="4604272"/>
                  <a:pt x="1657075" y="4604272"/>
                </a:cubicBezTo>
                <a:close/>
                <a:moveTo>
                  <a:pt x="1813512" y="4613928"/>
                </a:moveTo>
                <a:lnTo>
                  <a:pt x="1813512" y="4621653"/>
                </a:lnTo>
                <a:cubicBezTo>
                  <a:pt x="1809649" y="4627447"/>
                  <a:pt x="1803855" y="4635173"/>
                  <a:pt x="1798061" y="4635173"/>
                </a:cubicBezTo>
                <a:lnTo>
                  <a:pt x="1776817" y="4635173"/>
                </a:lnTo>
                <a:cubicBezTo>
                  <a:pt x="1776817" y="4633241"/>
                  <a:pt x="1774885" y="4631310"/>
                  <a:pt x="1774885" y="4625516"/>
                </a:cubicBezTo>
                <a:cubicBezTo>
                  <a:pt x="1774885" y="4621653"/>
                  <a:pt x="1778748" y="4600409"/>
                  <a:pt x="1790336" y="4600409"/>
                </a:cubicBezTo>
                <a:cubicBezTo>
                  <a:pt x="1798061" y="4600409"/>
                  <a:pt x="1805786" y="4613928"/>
                  <a:pt x="1813512" y="4613928"/>
                </a:cubicBezTo>
                <a:close/>
                <a:moveTo>
                  <a:pt x="1877245" y="4559851"/>
                </a:moveTo>
                <a:cubicBezTo>
                  <a:pt x="1881108" y="4563714"/>
                  <a:pt x="1879177" y="4569508"/>
                  <a:pt x="1881108" y="4573370"/>
                </a:cubicBezTo>
                <a:cubicBezTo>
                  <a:pt x="1884971" y="4581096"/>
                  <a:pt x="1898490" y="4592684"/>
                  <a:pt x="1898490" y="4598478"/>
                </a:cubicBezTo>
                <a:cubicBezTo>
                  <a:pt x="1898490" y="4615859"/>
                  <a:pt x="1863726" y="4619722"/>
                  <a:pt x="1861795" y="4619722"/>
                </a:cubicBezTo>
                <a:cubicBezTo>
                  <a:pt x="1856001" y="4619722"/>
                  <a:pt x="1828962" y="4615859"/>
                  <a:pt x="1815443" y="4608134"/>
                </a:cubicBezTo>
                <a:cubicBezTo>
                  <a:pt x="1805786" y="4602340"/>
                  <a:pt x="1801924" y="4590752"/>
                  <a:pt x="1796130" y="4581096"/>
                </a:cubicBezTo>
                <a:lnTo>
                  <a:pt x="1796130" y="4575302"/>
                </a:lnTo>
                <a:cubicBezTo>
                  <a:pt x="1796130" y="4569508"/>
                  <a:pt x="1798061" y="4567576"/>
                  <a:pt x="1799992" y="4563714"/>
                </a:cubicBezTo>
                <a:cubicBezTo>
                  <a:pt x="1821237" y="4565645"/>
                  <a:pt x="1838619" y="4557920"/>
                  <a:pt x="1859863" y="4557920"/>
                </a:cubicBezTo>
                <a:cubicBezTo>
                  <a:pt x="1863726" y="4557920"/>
                  <a:pt x="1871451" y="4557920"/>
                  <a:pt x="1877245" y="4559851"/>
                </a:cubicBezTo>
                <a:close/>
                <a:moveTo>
                  <a:pt x="1929391" y="4554057"/>
                </a:moveTo>
                <a:cubicBezTo>
                  <a:pt x="1929391" y="4561782"/>
                  <a:pt x="1921666" y="4583027"/>
                  <a:pt x="1910078" y="4583027"/>
                </a:cubicBezTo>
                <a:cubicBezTo>
                  <a:pt x="1890765" y="4583027"/>
                  <a:pt x="1890765" y="4557920"/>
                  <a:pt x="1890765" y="4550195"/>
                </a:cubicBezTo>
                <a:cubicBezTo>
                  <a:pt x="1890765" y="4544401"/>
                  <a:pt x="1892696" y="4536675"/>
                  <a:pt x="1892696" y="4528950"/>
                </a:cubicBezTo>
                <a:cubicBezTo>
                  <a:pt x="1904284" y="4548263"/>
                  <a:pt x="1929391" y="4532813"/>
                  <a:pt x="1929391" y="4554057"/>
                </a:cubicBezTo>
                <a:close/>
                <a:moveTo>
                  <a:pt x="1950636" y="4482598"/>
                </a:moveTo>
                <a:cubicBezTo>
                  <a:pt x="1952567" y="4484530"/>
                  <a:pt x="1956430" y="4482598"/>
                  <a:pt x="1956430" y="4486461"/>
                </a:cubicBezTo>
                <a:cubicBezTo>
                  <a:pt x="1956430" y="4496118"/>
                  <a:pt x="1942910" y="4527019"/>
                  <a:pt x="1937116" y="4528950"/>
                </a:cubicBezTo>
                <a:cubicBezTo>
                  <a:pt x="1933254" y="4530881"/>
                  <a:pt x="1931322" y="4530881"/>
                  <a:pt x="1925528" y="4530881"/>
                </a:cubicBezTo>
                <a:cubicBezTo>
                  <a:pt x="1910078" y="4530881"/>
                  <a:pt x="1892696" y="4521225"/>
                  <a:pt x="1873383" y="4515431"/>
                </a:cubicBezTo>
                <a:cubicBezTo>
                  <a:pt x="1871451" y="4521225"/>
                  <a:pt x="1869520" y="4528950"/>
                  <a:pt x="1865657" y="4532813"/>
                </a:cubicBezTo>
                <a:cubicBezTo>
                  <a:pt x="1857932" y="4540538"/>
                  <a:pt x="1840550" y="4548263"/>
                  <a:pt x="1828962" y="4548263"/>
                </a:cubicBezTo>
                <a:cubicBezTo>
                  <a:pt x="1823168" y="4548263"/>
                  <a:pt x="1815443" y="4546332"/>
                  <a:pt x="1809649" y="4542469"/>
                </a:cubicBezTo>
                <a:cubicBezTo>
                  <a:pt x="1815443" y="4525087"/>
                  <a:pt x="1823168" y="4505774"/>
                  <a:pt x="1830894" y="4486461"/>
                </a:cubicBezTo>
                <a:cubicBezTo>
                  <a:pt x="1838619" y="4490324"/>
                  <a:pt x="1846344" y="4496118"/>
                  <a:pt x="1854069" y="4503843"/>
                </a:cubicBezTo>
                <a:lnTo>
                  <a:pt x="1859863" y="4503843"/>
                </a:lnTo>
                <a:cubicBezTo>
                  <a:pt x="1861795" y="4499980"/>
                  <a:pt x="1859863" y="4494186"/>
                  <a:pt x="1859863" y="4488392"/>
                </a:cubicBezTo>
                <a:cubicBezTo>
                  <a:pt x="1890765" y="4474873"/>
                  <a:pt x="1892696" y="4465216"/>
                  <a:pt x="1915872" y="4465216"/>
                </a:cubicBezTo>
                <a:cubicBezTo>
                  <a:pt x="1929391" y="4465216"/>
                  <a:pt x="1931322" y="4467148"/>
                  <a:pt x="1950636" y="4482598"/>
                </a:cubicBezTo>
                <a:close/>
                <a:moveTo>
                  <a:pt x="1996987" y="4382170"/>
                </a:moveTo>
                <a:cubicBezTo>
                  <a:pt x="1979605" y="4382170"/>
                  <a:pt x="1973811" y="4366719"/>
                  <a:pt x="1958361" y="4351268"/>
                </a:cubicBezTo>
                <a:cubicBezTo>
                  <a:pt x="1962224" y="4337749"/>
                  <a:pt x="1979605" y="4339680"/>
                  <a:pt x="1987331" y="4335818"/>
                </a:cubicBezTo>
                <a:cubicBezTo>
                  <a:pt x="1993125" y="4331955"/>
                  <a:pt x="2004713" y="4326161"/>
                  <a:pt x="2014369" y="4320367"/>
                </a:cubicBezTo>
                <a:cubicBezTo>
                  <a:pt x="2012438" y="4326161"/>
                  <a:pt x="2008575" y="4382170"/>
                  <a:pt x="1996987" y="4382170"/>
                </a:cubicBezTo>
                <a:close/>
                <a:moveTo>
                  <a:pt x="1929391" y="4343543"/>
                </a:moveTo>
                <a:cubicBezTo>
                  <a:pt x="1929391" y="4349337"/>
                  <a:pt x="1925528" y="4358994"/>
                  <a:pt x="1921666" y="4364788"/>
                </a:cubicBezTo>
                <a:lnTo>
                  <a:pt x="1925528" y="4368650"/>
                </a:lnTo>
                <a:cubicBezTo>
                  <a:pt x="1929391" y="4364788"/>
                  <a:pt x="1935185" y="4362856"/>
                  <a:pt x="1939048" y="4362856"/>
                </a:cubicBezTo>
                <a:cubicBezTo>
                  <a:pt x="1958361" y="4362856"/>
                  <a:pt x="1981537" y="4393757"/>
                  <a:pt x="1981537" y="4403414"/>
                </a:cubicBezTo>
                <a:cubicBezTo>
                  <a:pt x="1981537" y="4426590"/>
                  <a:pt x="1956430" y="4426590"/>
                  <a:pt x="1946773" y="4426590"/>
                </a:cubicBezTo>
                <a:cubicBezTo>
                  <a:pt x="1940979" y="4426590"/>
                  <a:pt x="1915872" y="4422727"/>
                  <a:pt x="1898490" y="4420796"/>
                </a:cubicBezTo>
                <a:cubicBezTo>
                  <a:pt x="1902353" y="4426590"/>
                  <a:pt x="1910078" y="4436247"/>
                  <a:pt x="1910078" y="4440109"/>
                </a:cubicBezTo>
                <a:cubicBezTo>
                  <a:pt x="1910078" y="4451697"/>
                  <a:pt x="1884971" y="4467148"/>
                  <a:pt x="1875314" y="4467148"/>
                </a:cubicBezTo>
                <a:lnTo>
                  <a:pt x="1842482" y="4467148"/>
                </a:lnTo>
                <a:lnTo>
                  <a:pt x="1842482" y="4451697"/>
                </a:lnTo>
                <a:cubicBezTo>
                  <a:pt x="1842482" y="4432384"/>
                  <a:pt x="1852138" y="4413071"/>
                  <a:pt x="1869520" y="4413071"/>
                </a:cubicBezTo>
                <a:cubicBezTo>
                  <a:pt x="1875314" y="4413071"/>
                  <a:pt x="1883039" y="4415002"/>
                  <a:pt x="1892696" y="4416933"/>
                </a:cubicBezTo>
                <a:cubicBezTo>
                  <a:pt x="1892696" y="4407277"/>
                  <a:pt x="1892696" y="4393757"/>
                  <a:pt x="1902353" y="4384101"/>
                </a:cubicBezTo>
                <a:cubicBezTo>
                  <a:pt x="1898490" y="4382170"/>
                  <a:pt x="1894627" y="4380238"/>
                  <a:pt x="1890765" y="4380238"/>
                </a:cubicBezTo>
                <a:cubicBezTo>
                  <a:pt x="1884971" y="4380238"/>
                  <a:pt x="1871451" y="4386032"/>
                  <a:pt x="1867589" y="4386032"/>
                </a:cubicBezTo>
                <a:cubicBezTo>
                  <a:pt x="1854069" y="4386032"/>
                  <a:pt x="1850207" y="4374444"/>
                  <a:pt x="1850207" y="4368650"/>
                </a:cubicBezTo>
                <a:cubicBezTo>
                  <a:pt x="1850207" y="4364788"/>
                  <a:pt x="1856001" y="4341612"/>
                  <a:pt x="1865657" y="4333886"/>
                </a:cubicBezTo>
                <a:cubicBezTo>
                  <a:pt x="1873383" y="4326161"/>
                  <a:pt x="1898490" y="4316505"/>
                  <a:pt x="1902353" y="4316505"/>
                </a:cubicBezTo>
                <a:cubicBezTo>
                  <a:pt x="1917803" y="4316505"/>
                  <a:pt x="1929391" y="4337749"/>
                  <a:pt x="1929391" y="4343543"/>
                </a:cubicBezTo>
                <a:close/>
                <a:moveTo>
                  <a:pt x="2014369" y="4287535"/>
                </a:moveTo>
                <a:lnTo>
                  <a:pt x="2014369" y="4291397"/>
                </a:lnTo>
                <a:cubicBezTo>
                  <a:pt x="2010507" y="4301054"/>
                  <a:pt x="2000850" y="4312642"/>
                  <a:pt x="1991193" y="4316505"/>
                </a:cubicBezTo>
                <a:cubicBezTo>
                  <a:pt x="1979605" y="4322299"/>
                  <a:pt x="1960292" y="4326161"/>
                  <a:pt x="1956430" y="4326161"/>
                </a:cubicBezTo>
                <a:cubicBezTo>
                  <a:pt x="1944842" y="4326161"/>
                  <a:pt x="1917803" y="4318436"/>
                  <a:pt x="1917803" y="4302985"/>
                </a:cubicBezTo>
                <a:cubicBezTo>
                  <a:pt x="1917803" y="4289466"/>
                  <a:pt x="1933254" y="4262428"/>
                  <a:pt x="1950636" y="4262428"/>
                </a:cubicBezTo>
                <a:cubicBezTo>
                  <a:pt x="1956430" y="4262428"/>
                  <a:pt x="1993125" y="4281741"/>
                  <a:pt x="2014369" y="4287535"/>
                </a:cubicBezTo>
                <a:close/>
                <a:moveTo>
                  <a:pt x="1937116" y="4245046"/>
                </a:moveTo>
                <a:cubicBezTo>
                  <a:pt x="1937116" y="4275947"/>
                  <a:pt x="1894627" y="4291397"/>
                  <a:pt x="1879177" y="4291397"/>
                </a:cubicBezTo>
                <a:cubicBezTo>
                  <a:pt x="1857932" y="4291397"/>
                  <a:pt x="1854069" y="4270153"/>
                  <a:pt x="1854069" y="4260496"/>
                </a:cubicBezTo>
                <a:cubicBezTo>
                  <a:pt x="1854069" y="4235389"/>
                  <a:pt x="1875314" y="4243114"/>
                  <a:pt x="1875314" y="4218007"/>
                </a:cubicBezTo>
                <a:cubicBezTo>
                  <a:pt x="1881108" y="4219938"/>
                  <a:pt x="1937116" y="4233458"/>
                  <a:pt x="1937116" y="4245046"/>
                </a:cubicBezTo>
                <a:close/>
                <a:moveTo>
                  <a:pt x="1873383" y="4214145"/>
                </a:moveTo>
                <a:cubicBezTo>
                  <a:pt x="1867589" y="4218007"/>
                  <a:pt x="1863726" y="4223801"/>
                  <a:pt x="1857932" y="4229595"/>
                </a:cubicBezTo>
                <a:cubicBezTo>
                  <a:pt x="1852138" y="4225732"/>
                  <a:pt x="1842482" y="4214145"/>
                  <a:pt x="1842482" y="4208351"/>
                </a:cubicBezTo>
                <a:cubicBezTo>
                  <a:pt x="1842482" y="4202557"/>
                  <a:pt x="1856001" y="4200625"/>
                  <a:pt x="1857932" y="4200625"/>
                </a:cubicBezTo>
                <a:cubicBezTo>
                  <a:pt x="1867589" y="4200625"/>
                  <a:pt x="1867589" y="4202557"/>
                  <a:pt x="1873383" y="4214145"/>
                </a:cubicBezTo>
                <a:close/>
                <a:moveTo>
                  <a:pt x="1977674" y="4158136"/>
                </a:moveTo>
                <a:cubicBezTo>
                  <a:pt x="1989262" y="4160067"/>
                  <a:pt x="2002781" y="4158136"/>
                  <a:pt x="2014369" y="4160067"/>
                </a:cubicBezTo>
                <a:cubicBezTo>
                  <a:pt x="2014369" y="4161999"/>
                  <a:pt x="2016301" y="4161999"/>
                  <a:pt x="2016301" y="4167793"/>
                </a:cubicBezTo>
                <a:cubicBezTo>
                  <a:pt x="2016301" y="4173587"/>
                  <a:pt x="2008575" y="4185175"/>
                  <a:pt x="2000850" y="4194831"/>
                </a:cubicBezTo>
                <a:lnTo>
                  <a:pt x="2000850" y="4200625"/>
                </a:lnTo>
                <a:cubicBezTo>
                  <a:pt x="2002781" y="4202557"/>
                  <a:pt x="2000850" y="4202557"/>
                  <a:pt x="2004713" y="4202557"/>
                </a:cubicBezTo>
                <a:cubicBezTo>
                  <a:pt x="2010507" y="4202557"/>
                  <a:pt x="2014369" y="4200625"/>
                  <a:pt x="2022095" y="4198694"/>
                </a:cubicBezTo>
                <a:cubicBezTo>
                  <a:pt x="2025957" y="4210282"/>
                  <a:pt x="2027888" y="4227664"/>
                  <a:pt x="2027888" y="4231526"/>
                </a:cubicBezTo>
                <a:cubicBezTo>
                  <a:pt x="2027888" y="4243114"/>
                  <a:pt x="2020163" y="4266290"/>
                  <a:pt x="2016301" y="4272084"/>
                </a:cubicBezTo>
                <a:cubicBezTo>
                  <a:pt x="2012438" y="4272084"/>
                  <a:pt x="1962224" y="4270153"/>
                  <a:pt x="1962224" y="4245046"/>
                </a:cubicBezTo>
                <a:cubicBezTo>
                  <a:pt x="1962224" y="4241183"/>
                  <a:pt x="1981537" y="4229595"/>
                  <a:pt x="1991193" y="4219938"/>
                </a:cubicBezTo>
                <a:cubicBezTo>
                  <a:pt x="1989262" y="4218007"/>
                  <a:pt x="1989262" y="4218007"/>
                  <a:pt x="1985399" y="4218007"/>
                </a:cubicBezTo>
                <a:cubicBezTo>
                  <a:pt x="1979605" y="4218007"/>
                  <a:pt x="1946773" y="4225732"/>
                  <a:pt x="1940979" y="4225732"/>
                </a:cubicBezTo>
                <a:cubicBezTo>
                  <a:pt x="1931322" y="4225732"/>
                  <a:pt x="1892696" y="4216076"/>
                  <a:pt x="1892696" y="4200625"/>
                </a:cubicBezTo>
                <a:cubicBezTo>
                  <a:pt x="1892696" y="4196763"/>
                  <a:pt x="1892696" y="4192900"/>
                  <a:pt x="1896559" y="4190969"/>
                </a:cubicBezTo>
                <a:cubicBezTo>
                  <a:pt x="1898490" y="4187106"/>
                  <a:pt x="1906215" y="4187106"/>
                  <a:pt x="1910078" y="4183243"/>
                </a:cubicBezTo>
                <a:cubicBezTo>
                  <a:pt x="1917803" y="4175518"/>
                  <a:pt x="1923597" y="4161999"/>
                  <a:pt x="1933254" y="4154273"/>
                </a:cubicBezTo>
                <a:cubicBezTo>
                  <a:pt x="1935185" y="4150411"/>
                  <a:pt x="1942910" y="4148479"/>
                  <a:pt x="1946773" y="4148479"/>
                </a:cubicBezTo>
                <a:cubicBezTo>
                  <a:pt x="1952567" y="4148479"/>
                  <a:pt x="1968017" y="4158136"/>
                  <a:pt x="1977674" y="4158136"/>
                </a:cubicBezTo>
                <a:close/>
                <a:moveTo>
                  <a:pt x="1856001" y="4129166"/>
                </a:moveTo>
                <a:cubicBezTo>
                  <a:pt x="1859863" y="4125304"/>
                  <a:pt x="1865657" y="4123372"/>
                  <a:pt x="1869520" y="4123372"/>
                </a:cubicBezTo>
                <a:cubicBezTo>
                  <a:pt x="1881108" y="4123372"/>
                  <a:pt x="1917803" y="4127235"/>
                  <a:pt x="1917803" y="4144617"/>
                </a:cubicBezTo>
                <a:cubicBezTo>
                  <a:pt x="1917803" y="4177449"/>
                  <a:pt x="1865657" y="4190969"/>
                  <a:pt x="1852138" y="4190969"/>
                </a:cubicBezTo>
                <a:cubicBezTo>
                  <a:pt x="1827031" y="4190969"/>
                  <a:pt x="1836688" y="4154273"/>
                  <a:pt x="1832825" y="4148479"/>
                </a:cubicBezTo>
                <a:cubicBezTo>
                  <a:pt x="1828962" y="4146548"/>
                  <a:pt x="1821237" y="4140754"/>
                  <a:pt x="1815443" y="4134960"/>
                </a:cubicBezTo>
                <a:lnTo>
                  <a:pt x="1815443" y="4129166"/>
                </a:lnTo>
                <a:cubicBezTo>
                  <a:pt x="1815443" y="4115647"/>
                  <a:pt x="1828962" y="4113716"/>
                  <a:pt x="1834756" y="4113716"/>
                </a:cubicBezTo>
                <a:cubicBezTo>
                  <a:pt x="1842482" y="4113716"/>
                  <a:pt x="1850207" y="4121441"/>
                  <a:pt x="1856001" y="4129166"/>
                </a:cubicBezTo>
                <a:close/>
                <a:moveTo>
                  <a:pt x="2018232" y="4123372"/>
                </a:moveTo>
                <a:cubicBezTo>
                  <a:pt x="2018232" y="4142685"/>
                  <a:pt x="1996987" y="4148479"/>
                  <a:pt x="1989262" y="4148479"/>
                </a:cubicBezTo>
                <a:cubicBezTo>
                  <a:pt x="1977674" y="4148479"/>
                  <a:pt x="1950636" y="4138823"/>
                  <a:pt x="1950636" y="4131098"/>
                </a:cubicBezTo>
                <a:cubicBezTo>
                  <a:pt x="1950636" y="4113716"/>
                  <a:pt x="1964155" y="4115647"/>
                  <a:pt x="1977674" y="4100196"/>
                </a:cubicBezTo>
                <a:cubicBezTo>
                  <a:pt x="1981537" y="4094402"/>
                  <a:pt x="1985399" y="4080883"/>
                  <a:pt x="1995056" y="4073158"/>
                </a:cubicBezTo>
                <a:cubicBezTo>
                  <a:pt x="2000850" y="4077021"/>
                  <a:pt x="2018232" y="4113716"/>
                  <a:pt x="2018232" y="4123372"/>
                </a:cubicBezTo>
                <a:close/>
                <a:moveTo>
                  <a:pt x="1506431" y="4059639"/>
                </a:moveTo>
                <a:lnTo>
                  <a:pt x="1500637" y="4059639"/>
                </a:lnTo>
                <a:lnTo>
                  <a:pt x="1506431" y="4059639"/>
                </a:lnTo>
                <a:close/>
                <a:moveTo>
                  <a:pt x="1801924" y="4049982"/>
                </a:moveTo>
                <a:cubicBezTo>
                  <a:pt x="1801924" y="4065433"/>
                  <a:pt x="1790336" y="4069295"/>
                  <a:pt x="1782611" y="4069295"/>
                </a:cubicBezTo>
                <a:cubicBezTo>
                  <a:pt x="1763297" y="4069295"/>
                  <a:pt x="1763297" y="4051913"/>
                  <a:pt x="1757503" y="4040325"/>
                </a:cubicBezTo>
                <a:cubicBezTo>
                  <a:pt x="1765229" y="4036463"/>
                  <a:pt x="1778748" y="4032600"/>
                  <a:pt x="1784542" y="4032600"/>
                </a:cubicBezTo>
                <a:cubicBezTo>
                  <a:pt x="1794198" y="4032600"/>
                  <a:pt x="1801924" y="4036463"/>
                  <a:pt x="1801924" y="4049982"/>
                </a:cubicBezTo>
                <a:close/>
                <a:moveTo>
                  <a:pt x="1239909" y="3980454"/>
                </a:moveTo>
                <a:cubicBezTo>
                  <a:pt x="1228321" y="3980454"/>
                  <a:pt x="1207077" y="3984317"/>
                  <a:pt x="1199351" y="3976592"/>
                </a:cubicBezTo>
                <a:cubicBezTo>
                  <a:pt x="1203214" y="3976592"/>
                  <a:pt x="1201283" y="3978523"/>
                  <a:pt x="1209008" y="3978523"/>
                </a:cubicBezTo>
                <a:lnTo>
                  <a:pt x="1205145" y="3974660"/>
                </a:lnTo>
                <a:cubicBezTo>
                  <a:pt x="1210939" y="3974660"/>
                  <a:pt x="1218664" y="3972729"/>
                  <a:pt x="1224458" y="3972729"/>
                </a:cubicBezTo>
                <a:cubicBezTo>
                  <a:pt x="1228321" y="3972729"/>
                  <a:pt x="1234115" y="3976592"/>
                  <a:pt x="1239909" y="3980454"/>
                </a:cubicBezTo>
                <a:close/>
                <a:moveTo>
                  <a:pt x="1823168" y="3961141"/>
                </a:moveTo>
                <a:cubicBezTo>
                  <a:pt x="1823168" y="3997836"/>
                  <a:pt x="1799992" y="4022944"/>
                  <a:pt x="1767160" y="4022944"/>
                </a:cubicBezTo>
                <a:cubicBezTo>
                  <a:pt x="1747847" y="4022944"/>
                  <a:pt x="1757503" y="4007493"/>
                  <a:pt x="1753641" y="3999768"/>
                </a:cubicBezTo>
                <a:cubicBezTo>
                  <a:pt x="1745915" y="4003630"/>
                  <a:pt x="1730465" y="4009424"/>
                  <a:pt x="1726602" y="4009424"/>
                </a:cubicBezTo>
                <a:cubicBezTo>
                  <a:pt x="1715014" y="4009424"/>
                  <a:pt x="1701495" y="3999768"/>
                  <a:pt x="1693770" y="3986248"/>
                </a:cubicBezTo>
                <a:cubicBezTo>
                  <a:pt x="1699564" y="3980454"/>
                  <a:pt x="1726602" y="3965004"/>
                  <a:pt x="1736259" y="3965004"/>
                </a:cubicBezTo>
                <a:cubicBezTo>
                  <a:pt x="1753641" y="3965004"/>
                  <a:pt x="1747847" y="3978523"/>
                  <a:pt x="1757503" y="3993974"/>
                </a:cubicBezTo>
                <a:cubicBezTo>
                  <a:pt x="1767160" y="3961141"/>
                  <a:pt x="1780679" y="3947622"/>
                  <a:pt x="1803855" y="3947622"/>
                </a:cubicBezTo>
                <a:cubicBezTo>
                  <a:pt x="1821237" y="3947622"/>
                  <a:pt x="1823168" y="3947622"/>
                  <a:pt x="1823168" y="3961141"/>
                </a:cubicBezTo>
                <a:close/>
                <a:moveTo>
                  <a:pt x="1973811" y="4022944"/>
                </a:moveTo>
                <a:cubicBezTo>
                  <a:pt x="1973811" y="4034531"/>
                  <a:pt x="1942910" y="4032600"/>
                  <a:pt x="1940979" y="4032600"/>
                </a:cubicBezTo>
                <a:cubicBezTo>
                  <a:pt x="1913940" y="4032600"/>
                  <a:pt x="1910078" y="4032600"/>
                  <a:pt x="1913940" y="3993974"/>
                </a:cubicBezTo>
                <a:cubicBezTo>
                  <a:pt x="1908147" y="3997836"/>
                  <a:pt x="1902353" y="4005562"/>
                  <a:pt x="1896559" y="4009424"/>
                </a:cubicBezTo>
                <a:cubicBezTo>
                  <a:pt x="1886902" y="4017150"/>
                  <a:pt x="1875314" y="4024875"/>
                  <a:pt x="1865657" y="4030669"/>
                </a:cubicBezTo>
                <a:cubicBezTo>
                  <a:pt x="1881108" y="4032600"/>
                  <a:pt x="1875314" y="4053845"/>
                  <a:pt x="1888833" y="4065433"/>
                </a:cubicBezTo>
                <a:cubicBezTo>
                  <a:pt x="1900421" y="4063501"/>
                  <a:pt x="1892696" y="4042257"/>
                  <a:pt x="1912009" y="4042257"/>
                </a:cubicBezTo>
                <a:cubicBezTo>
                  <a:pt x="1915872" y="4042257"/>
                  <a:pt x="1927460" y="4048051"/>
                  <a:pt x="1935185" y="4048051"/>
                </a:cubicBezTo>
                <a:cubicBezTo>
                  <a:pt x="1950636" y="4048051"/>
                  <a:pt x="1966086" y="4048051"/>
                  <a:pt x="1981537" y="4049982"/>
                </a:cubicBezTo>
                <a:cubicBezTo>
                  <a:pt x="1979605" y="4096334"/>
                  <a:pt x="1935185" y="4117578"/>
                  <a:pt x="1906215" y="4117578"/>
                </a:cubicBezTo>
                <a:cubicBezTo>
                  <a:pt x="1888833" y="4117578"/>
                  <a:pt x="1873383" y="4109853"/>
                  <a:pt x="1875314" y="4086677"/>
                </a:cubicBezTo>
                <a:cubicBezTo>
                  <a:pt x="1852138" y="4096334"/>
                  <a:pt x="1842482" y="4105990"/>
                  <a:pt x="1823168" y="4105990"/>
                </a:cubicBezTo>
                <a:cubicBezTo>
                  <a:pt x="1813512" y="4105990"/>
                  <a:pt x="1794198" y="4104059"/>
                  <a:pt x="1794198" y="4092471"/>
                </a:cubicBezTo>
                <a:cubicBezTo>
                  <a:pt x="1794198" y="4088608"/>
                  <a:pt x="1825100" y="4034531"/>
                  <a:pt x="1825100" y="4028737"/>
                </a:cubicBezTo>
                <a:cubicBezTo>
                  <a:pt x="1825100" y="4024875"/>
                  <a:pt x="1819306" y="4015218"/>
                  <a:pt x="1819306" y="4009424"/>
                </a:cubicBezTo>
                <a:cubicBezTo>
                  <a:pt x="1819306" y="4007493"/>
                  <a:pt x="1825100" y="3999768"/>
                  <a:pt x="1825100" y="3990111"/>
                </a:cubicBezTo>
                <a:cubicBezTo>
                  <a:pt x="1828962" y="3945691"/>
                  <a:pt x="1881108" y="3947622"/>
                  <a:pt x="1906215" y="3932171"/>
                </a:cubicBezTo>
                <a:lnTo>
                  <a:pt x="1913940" y="3932171"/>
                </a:lnTo>
                <a:cubicBezTo>
                  <a:pt x="1921666" y="3970798"/>
                  <a:pt x="1973811" y="3986248"/>
                  <a:pt x="1973811" y="4022944"/>
                </a:cubicBezTo>
                <a:close/>
                <a:moveTo>
                  <a:pt x="1743984" y="3903202"/>
                </a:moveTo>
                <a:cubicBezTo>
                  <a:pt x="1743984" y="3934103"/>
                  <a:pt x="1713083" y="3972729"/>
                  <a:pt x="1682182" y="3972729"/>
                </a:cubicBezTo>
                <a:cubicBezTo>
                  <a:pt x="1670594" y="3972729"/>
                  <a:pt x="1670594" y="3965004"/>
                  <a:pt x="1670594" y="3961141"/>
                </a:cubicBezTo>
                <a:cubicBezTo>
                  <a:pt x="1670594" y="3957279"/>
                  <a:pt x="1678319" y="3930240"/>
                  <a:pt x="1678319" y="3924446"/>
                </a:cubicBezTo>
                <a:cubicBezTo>
                  <a:pt x="1678319" y="3910927"/>
                  <a:pt x="1668663" y="3901270"/>
                  <a:pt x="1668663" y="3895476"/>
                </a:cubicBezTo>
                <a:cubicBezTo>
                  <a:pt x="1668663" y="3878094"/>
                  <a:pt x="1713083" y="3866506"/>
                  <a:pt x="1716946" y="3866506"/>
                </a:cubicBezTo>
                <a:cubicBezTo>
                  <a:pt x="1742053" y="3866506"/>
                  <a:pt x="1743984" y="3893545"/>
                  <a:pt x="1743984" y="3903202"/>
                </a:cubicBezTo>
                <a:close/>
                <a:moveTo>
                  <a:pt x="1902353" y="3910927"/>
                </a:moveTo>
                <a:cubicBezTo>
                  <a:pt x="1902353" y="3932171"/>
                  <a:pt x="1863726" y="3937965"/>
                  <a:pt x="1859863" y="3937965"/>
                </a:cubicBezTo>
                <a:cubicBezTo>
                  <a:pt x="1848276" y="3937965"/>
                  <a:pt x="1836688" y="3936034"/>
                  <a:pt x="1836688" y="3924446"/>
                </a:cubicBezTo>
                <a:cubicBezTo>
                  <a:pt x="1836688" y="3920583"/>
                  <a:pt x="1842482" y="3910927"/>
                  <a:pt x="1844413" y="3905133"/>
                </a:cubicBezTo>
                <a:cubicBezTo>
                  <a:pt x="1848276" y="3895476"/>
                  <a:pt x="1850207" y="3883888"/>
                  <a:pt x="1852138" y="3872300"/>
                </a:cubicBezTo>
                <a:cubicBezTo>
                  <a:pt x="1854069" y="3866506"/>
                  <a:pt x="1856001" y="3860712"/>
                  <a:pt x="1856001" y="3854919"/>
                </a:cubicBezTo>
                <a:cubicBezTo>
                  <a:pt x="1863726" y="3862644"/>
                  <a:pt x="1902353" y="3907064"/>
                  <a:pt x="1902353" y="3910927"/>
                </a:cubicBezTo>
                <a:close/>
                <a:moveTo>
                  <a:pt x="1554715" y="3874232"/>
                </a:moveTo>
                <a:cubicBezTo>
                  <a:pt x="1554715" y="3893545"/>
                  <a:pt x="1556646" y="3901270"/>
                  <a:pt x="1537333" y="3901270"/>
                </a:cubicBezTo>
                <a:cubicBezTo>
                  <a:pt x="1519951" y="3901270"/>
                  <a:pt x="1498706" y="3893545"/>
                  <a:pt x="1489050" y="3874232"/>
                </a:cubicBezTo>
                <a:cubicBezTo>
                  <a:pt x="1502569" y="3866506"/>
                  <a:pt x="1529607" y="3845262"/>
                  <a:pt x="1533470" y="3845262"/>
                </a:cubicBezTo>
                <a:cubicBezTo>
                  <a:pt x="1556646" y="3845262"/>
                  <a:pt x="1554715" y="3866506"/>
                  <a:pt x="1554715" y="3874232"/>
                </a:cubicBezTo>
                <a:close/>
                <a:moveTo>
                  <a:pt x="1637761" y="3851056"/>
                </a:moveTo>
                <a:cubicBezTo>
                  <a:pt x="1637761" y="3876163"/>
                  <a:pt x="1639693" y="3868438"/>
                  <a:pt x="1626173" y="3895476"/>
                </a:cubicBezTo>
                <a:cubicBezTo>
                  <a:pt x="1628105" y="3897408"/>
                  <a:pt x="1626173" y="3897408"/>
                  <a:pt x="1631967" y="3897408"/>
                </a:cubicBezTo>
                <a:cubicBezTo>
                  <a:pt x="1635830" y="3897408"/>
                  <a:pt x="1643555" y="3891614"/>
                  <a:pt x="1649349" y="3891614"/>
                </a:cubicBezTo>
                <a:cubicBezTo>
                  <a:pt x="1664800" y="3891614"/>
                  <a:pt x="1664800" y="3928309"/>
                  <a:pt x="1664800" y="3930240"/>
                </a:cubicBezTo>
                <a:cubicBezTo>
                  <a:pt x="1664800" y="3941828"/>
                  <a:pt x="1660937" y="3959210"/>
                  <a:pt x="1647418" y="3959210"/>
                </a:cubicBezTo>
                <a:cubicBezTo>
                  <a:pt x="1641624" y="3959210"/>
                  <a:pt x="1601066" y="3934103"/>
                  <a:pt x="1599135" y="3932171"/>
                </a:cubicBezTo>
                <a:cubicBezTo>
                  <a:pt x="1602998" y="3920583"/>
                  <a:pt x="1620379" y="3918652"/>
                  <a:pt x="1624242" y="3903202"/>
                </a:cubicBezTo>
                <a:cubicBezTo>
                  <a:pt x="1622311" y="3903202"/>
                  <a:pt x="1622311" y="3901270"/>
                  <a:pt x="1618448" y="3901270"/>
                </a:cubicBezTo>
                <a:cubicBezTo>
                  <a:pt x="1612654" y="3901270"/>
                  <a:pt x="1587547" y="3914790"/>
                  <a:pt x="1581753" y="3914790"/>
                </a:cubicBezTo>
                <a:cubicBezTo>
                  <a:pt x="1552783" y="3914790"/>
                  <a:pt x="1574028" y="3870369"/>
                  <a:pt x="1556646" y="3854919"/>
                </a:cubicBezTo>
                <a:cubicBezTo>
                  <a:pt x="1558577" y="3839468"/>
                  <a:pt x="1579822" y="3835605"/>
                  <a:pt x="1589478" y="3833674"/>
                </a:cubicBezTo>
                <a:cubicBezTo>
                  <a:pt x="1593341" y="3833674"/>
                  <a:pt x="1602998" y="3829811"/>
                  <a:pt x="1608792" y="3825949"/>
                </a:cubicBezTo>
                <a:cubicBezTo>
                  <a:pt x="1610723" y="3825949"/>
                  <a:pt x="1612654" y="3822086"/>
                  <a:pt x="1614586" y="3820155"/>
                </a:cubicBezTo>
                <a:cubicBezTo>
                  <a:pt x="1618448" y="3818223"/>
                  <a:pt x="1622311" y="3816292"/>
                  <a:pt x="1626173" y="3816292"/>
                </a:cubicBezTo>
                <a:cubicBezTo>
                  <a:pt x="1639693" y="3816292"/>
                  <a:pt x="1637761" y="3849125"/>
                  <a:pt x="1637761" y="3851056"/>
                </a:cubicBezTo>
                <a:close/>
                <a:moveTo>
                  <a:pt x="1444629" y="3822086"/>
                </a:moveTo>
                <a:cubicBezTo>
                  <a:pt x="1444629" y="3827880"/>
                  <a:pt x="1442698" y="3843331"/>
                  <a:pt x="1442698" y="3854919"/>
                </a:cubicBezTo>
                <a:cubicBezTo>
                  <a:pt x="1438835" y="3854919"/>
                  <a:pt x="1434973" y="3856850"/>
                  <a:pt x="1431110" y="3856850"/>
                </a:cubicBezTo>
                <a:cubicBezTo>
                  <a:pt x="1425316" y="3856850"/>
                  <a:pt x="1392483" y="3843331"/>
                  <a:pt x="1375102" y="3833674"/>
                </a:cubicBezTo>
                <a:cubicBezTo>
                  <a:pt x="1369308" y="3831743"/>
                  <a:pt x="1363514" y="3820155"/>
                  <a:pt x="1363514" y="3814361"/>
                </a:cubicBezTo>
                <a:cubicBezTo>
                  <a:pt x="1406003" y="3814361"/>
                  <a:pt x="1415659" y="3783460"/>
                  <a:pt x="1425316" y="3783460"/>
                </a:cubicBezTo>
                <a:cubicBezTo>
                  <a:pt x="1444629" y="3783460"/>
                  <a:pt x="1444629" y="3820155"/>
                  <a:pt x="1444629" y="3822086"/>
                </a:cubicBezTo>
                <a:close/>
                <a:moveTo>
                  <a:pt x="1815443" y="3833674"/>
                </a:moveTo>
                <a:cubicBezTo>
                  <a:pt x="1834756" y="3818223"/>
                  <a:pt x="1840550" y="3862644"/>
                  <a:pt x="1840550" y="3870369"/>
                </a:cubicBezTo>
                <a:cubicBezTo>
                  <a:pt x="1840550" y="3907064"/>
                  <a:pt x="1811580" y="3937965"/>
                  <a:pt x="1776817" y="3937965"/>
                </a:cubicBezTo>
                <a:cubicBezTo>
                  <a:pt x="1749778" y="3937965"/>
                  <a:pt x="1757503" y="3912858"/>
                  <a:pt x="1757503" y="3899339"/>
                </a:cubicBezTo>
                <a:cubicBezTo>
                  <a:pt x="1757503" y="3895476"/>
                  <a:pt x="1749778" y="3878094"/>
                  <a:pt x="1749778" y="3874232"/>
                </a:cubicBezTo>
                <a:cubicBezTo>
                  <a:pt x="1749778" y="3868438"/>
                  <a:pt x="1751709" y="3866506"/>
                  <a:pt x="1755572" y="3866506"/>
                </a:cubicBezTo>
                <a:cubicBezTo>
                  <a:pt x="1771023" y="3860712"/>
                  <a:pt x="1790336" y="3858781"/>
                  <a:pt x="1807718" y="3845262"/>
                </a:cubicBezTo>
                <a:lnTo>
                  <a:pt x="1807718" y="3837537"/>
                </a:lnTo>
                <a:cubicBezTo>
                  <a:pt x="1790336" y="3843331"/>
                  <a:pt x="1765229" y="3851056"/>
                  <a:pt x="1761366" y="3851056"/>
                </a:cubicBezTo>
                <a:cubicBezTo>
                  <a:pt x="1742053" y="3851056"/>
                  <a:pt x="1736259" y="3837537"/>
                  <a:pt x="1736259" y="3824017"/>
                </a:cubicBezTo>
                <a:cubicBezTo>
                  <a:pt x="1736259" y="3820155"/>
                  <a:pt x="1738190" y="3810498"/>
                  <a:pt x="1740121" y="3802773"/>
                </a:cubicBezTo>
                <a:lnTo>
                  <a:pt x="1740121" y="3762215"/>
                </a:lnTo>
                <a:cubicBezTo>
                  <a:pt x="1769091" y="3785391"/>
                  <a:pt x="1807718" y="3798910"/>
                  <a:pt x="1815443" y="3833674"/>
                </a:cubicBezTo>
                <a:close/>
                <a:moveTo>
                  <a:pt x="1732396" y="3806635"/>
                </a:moveTo>
                <a:cubicBezTo>
                  <a:pt x="1732396" y="3810498"/>
                  <a:pt x="1728534" y="3816292"/>
                  <a:pt x="1728534" y="3820155"/>
                </a:cubicBezTo>
                <a:cubicBezTo>
                  <a:pt x="1728534" y="3825949"/>
                  <a:pt x="1718877" y="3843331"/>
                  <a:pt x="1711152" y="3849125"/>
                </a:cubicBezTo>
                <a:cubicBezTo>
                  <a:pt x="1697632" y="3858781"/>
                  <a:pt x="1674457" y="3868438"/>
                  <a:pt x="1668663" y="3868438"/>
                </a:cubicBezTo>
                <a:lnTo>
                  <a:pt x="1659006" y="3868438"/>
                </a:lnTo>
                <a:cubicBezTo>
                  <a:pt x="1657075" y="3852987"/>
                  <a:pt x="1651281" y="3824017"/>
                  <a:pt x="1651281" y="3820155"/>
                </a:cubicBezTo>
                <a:cubicBezTo>
                  <a:pt x="1651281" y="3814361"/>
                  <a:pt x="1653212" y="3806635"/>
                  <a:pt x="1655143" y="3800842"/>
                </a:cubicBezTo>
                <a:cubicBezTo>
                  <a:pt x="1660937" y="3796979"/>
                  <a:pt x="1668663" y="3795048"/>
                  <a:pt x="1676388" y="3791185"/>
                </a:cubicBezTo>
                <a:cubicBezTo>
                  <a:pt x="1689907" y="3783460"/>
                  <a:pt x="1705358" y="3769940"/>
                  <a:pt x="1718877" y="3760284"/>
                </a:cubicBezTo>
                <a:cubicBezTo>
                  <a:pt x="1724671" y="3775734"/>
                  <a:pt x="1732396" y="3791185"/>
                  <a:pt x="1732396" y="3806635"/>
                </a:cubicBezTo>
                <a:close/>
                <a:moveTo>
                  <a:pt x="1537333" y="3775734"/>
                </a:moveTo>
                <a:cubicBezTo>
                  <a:pt x="1537333" y="3781528"/>
                  <a:pt x="1535401" y="3800842"/>
                  <a:pt x="1531539" y="3812429"/>
                </a:cubicBezTo>
                <a:cubicBezTo>
                  <a:pt x="1531539" y="3814361"/>
                  <a:pt x="1529607" y="3822086"/>
                  <a:pt x="1525745" y="3827880"/>
                </a:cubicBezTo>
                <a:cubicBezTo>
                  <a:pt x="1516088" y="3843331"/>
                  <a:pt x="1481324" y="3862644"/>
                  <a:pt x="1467805" y="3862644"/>
                </a:cubicBezTo>
                <a:cubicBezTo>
                  <a:pt x="1460080" y="3862644"/>
                  <a:pt x="1454286" y="3856850"/>
                  <a:pt x="1454286" y="3852987"/>
                </a:cubicBezTo>
                <a:cubicBezTo>
                  <a:pt x="1454286" y="3849125"/>
                  <a:pt x="1458148" y="3829811"/>
                  <a:pt x="1458148" y="3824017"/>
                </a:cubicBezTo>
                <a:cubicBezTo>
                  <a:pt x="1458148" y="3820155"/>
                  <a:pt x="1452354" y="3793116"/>
                  <a:pt x="1452354" y="3787322"/>
                </a:cubicBezTo>
                <a:cubicBezTo>
                  <a:pt x="1452354" y="3783460"/>
                  <a:pt x="1454286" y="3783460"/>
                  <a:pt x="1456217" y="3781528"/>
                </a:cubicBezTo>
                <a:cubicBezTo>
                  <a:pt x="1460080" y="3781528"/>
                  <a:pt x="1463942" y="3779597"/>
                  <a:pt x="1471668" y="3777666"/>
                </a:cubicBezTo>
                <a:cubicBezTo>
                  <a:pt x="1475530" y="3775734"/>
                  <a:pt x="1485187" y="3775734"/>
                  <a:pt x="1490981" y="3771872"/>
                </a:cubicBezTo>
                <a:cubicBezTo>
                  <a:pt x="1500637" y="3768009"/>
                  <a:pt x="1514157" y="3758352"/>
                  <a:pt x="1519951" y="3758352"/>
                </a:cubicBezTo>
                <a:cubicBezTo>
                  <a:pt x="1529607" y="3758352"/>
                  <a:pt x="1537333" y="3771872"/>
                  <a:pt x="1537333" y="3775734"/>
                </a:cubicBezTo>
                <a:close/>
                <a:moveTo>
                  <a:pt x="1919734" y="3874232"/>
                </a:moveTo>
                <a:cubicBezTo>
                  <a:pt x="1946773" y="3910927"/>
                  <a:pt x="1968017" y="3943759"/>
                  <a:pt x="1981537" y="3988180"/>
                </a:cubicBezTo>
                <a:cubicBezTo>
                  <a:pt x="1960292" y="3961141"/>
                  <a:pt x="1940979" y="3932171"/>
                  <a:pt x="1919734" y="3907064"/>
                </a:cubicBezTo>
                <a:cubicBezTo>
                  <a:pt x="1888833" y="3862644"/>
                  <a:pt x="1827031" y="3804704"/>
                  <a:pt x="1786473" y="3777666"/>
                </a:cubicBezTo>
                <a:cubicBezTo>
                  <a:pt x="1782611" y="3775734"/>
                  <a:pt x="1780679" y="3773803"/>
                  <a:pt x="1780679" y="3768009"/>
                </a:cubicBezTo>
                <a:cubicBezTo>
                  <a:pt x="1780679" y="3756421"/>
                  <a:pt x="1788405" y="3752558"/>
                  <a:pt x="1794198" y="3752558"/>
                </a:cubicBezTo>
                <a:cubicBezTo>
                  <a:pt x="1823168" y="3752558"/>
                  <a:pt x="1919734" y="3872300"/>
                  <a:pt x="1919734" y="3874232"/>
                </a:cubicBezTo>
                <a:close/>
                <a:moveTo>
                  <a:pt x="1759435" y="3754490"/>
                </a:moveTo>
                <a:cubicBezTo>
                  <a:pt x="1755572" y="3754490"/>
                  <a:pt x="1749778" y="3750627"/>
                  <a:pt x="1749778" y="3744833"/>
                </a:cubicBezTo>
                <a:cubicBezTo>
                  <a:pt x="1749778" y="3725520"/>
                  <a:pt x="1776817" y="3731314"/>
                  <a:pt x="1780679" y="3729383"/>
                </a:cubicBezTo>
                <a:cubicBezTo>
                  <a:pt x="1776817" y="3740971"/>
                  <a:pt x="1772954" y="3754490"/>
                  <a:pt x="1759435" y="3754490"/>
                </a:cubicBezTo>
                <a:close/>
                <a:moveTo>
                  <a:pt x="1319093" y="3723589"/>
                </a:moveTo>
                <a:cubicBezTo>
                  <a:pt x="1319093" y="3727451"/>
                  <a:pt x="1321025" y="3731314"/>
                  <a:pt x="1321025" y="3737108"/>
                </a:cubicBezTo>
                <a:cubicBezTo>
                  <a:pt x="1321025" y="3750627"/>
                  <a:pt x="1307505" y="3787322"/>
                  <a:pt x="1303643" y="3795048"/>
                </a:cubicBezTo>
                <a:cubicBezTo>
                  <a:pt x="1276604" y="3791185"/>
                  <a:pt x="1228321" y="3781528"/>
                  <a:pt x="1228321" y="3742902"/>
                </a:cubicBezTo>
                <a:cubicBezTo>
                  <a:pt x="1228321" y="3725520"/>
                  <a:pt x="1295917" y="3723589"/>
                  <a:pt x="1303643" y="3723589"/>
                </a:cubicBezTo>
                <a:lnTo>
                  <a:pt x="1319093" y="3723589"/>
                </a:lnTo>
                <a:close/>
                <a:moveTo>
                  <a:pt x="1216733" y="3737108"/>
                </a:moveTo>
                <a:lnTo>
                  <a:pt x="1216733" y="3756421"/>
                </a:lnTo>
                <a:cubicBezTo>
                  <a:pt x="1216733" y="3756421"/>
                  <a:pt x="1216733" y="3758352"/>
                  <a:pt x="1212870" y="3758352"/>
                </a:cubicBezTo>
                <a:cubicBezTo>
                  <a:pt x="1209008" y="3758352"/>
                  <a:pt x="1176175" y="3746765"/>
                  <a:pt x="1176175" y="3737108"/>
                </a:cubicBezTo>
                <a:cubicBezTo>
                  <a:pt x="1176175" y="3725520"/>
                  <a:pt x="1191626" y="3721657"/>
                  <a:pt x="1197420" y="3721657"/>
                </a:cubicBezTo>
                <a:cubicBezTo>
                  <a:pt x="1201283" y="3721657"/>
                  <a:pt x="1216733" y="3731314"/>
                  <a:pt x="1216733" y="3737108"/>
                </a:cubicBezTo>
                <a:close/>
                <a:moveTo>
                  <a:pt x="1703426" y="3746765"/>
                </a:moveTo>
                <a:cubicBezTo>
                  <a:pt x="1703426" y="3769940"/>
                  <a:pt x="1659006" y="3781528"/>
                  <a:pt x="1649349" y="3785391"/>
                </a:cubicBezTo>
                <a:lnTo>
                  <a:pt x="1649349" y="3739039"/>
                </a:lnTo>
                <a:cubicBezTo>
                  <a:pt x="1647418" y="3729383"/>
                  <a:pt x="1643555" y="3717795"/>
                  <a:pt x="1641624" y="3706207"/>
                </a:cubicBezTo>
                <a:cubicBezTo>
                  <a:pt x="1651281" y="3713932"/>
                  <a:pt x="1703426" y="3723589"/>
                  <a:pt x="1703426" y="3746765"/>
                </a:cubicBezTo>
                <a:close/>
                <a:moveTo>
                  <a:pt x="1633899" y="3750627"/>
                </a:moveTo>
                <a:cubicBezTo>
                  <a:pt x="1633899" y="3756421"/>
                  <a:pt x="1631967" y="3768009"/>
                  <a:pt x="1628105" y="3775734"/>
                </a:cubicBezTo>
                <a:cubicBezTo>
                  <a:pt x="1626173" y="3783460"/>
                  <a:pt x="1614586" y="3804704"/>
                  <a:pt x="1604929" y="3810498"/>
                </a:cubicBezTo>
                <a:cubicBezTo>
                  <a:pt x="1591410" y="3818223"/>
                  <a:pt x="1568234" y="3829811"/>
                  <a:pt x="1562440" y="3829811"/>
                </a:cubicBezTo>
                <a:cubicBezTo>
                  <a:pt x="1558577" y="3829811"/>
                  <a:pt x="1552783" y="3825949"/>
                  <a:pt x="1552783" y="3822086"/>
                </a:cubicBezTo>
                <a:cubicBezTo>
                  <a:pt x="1548921" y="3806635"/>
                  <a:pt x="1548921" y="3789254"/>
                  <a:pt x="1546989" y="3771872"/>
                </a:cubicBezTo>
                <a:cubicBezTo>
                  <a:pt x="1546989" y="3768009"/>
                  <a:pt x="1545058" y="3762215"/>
                  <a:pt x="1545058" y="3758352"/>
                </a:cubicBezTo>
                <a:cubicBezTo>
                  <a:pt x="1545058" y="3752558"/>
                  <a:pt x="1546989" y="3752558"/>
                  <a:pt x="1546989" y="3750627"/>
                </a:cubicBezTo>
                <a:cubicBezTo>
                  <a:pt x="1560508" y="3744833"/>
                  <a:pt x="1575959" y="3739039"/>
                  <a:pt x="1589478" y="3729383"/>
                </a:cubicBezTo>
                <a:cubicBezTo>
                  <a:pt x="1597204" y="3723589"/>
                  <a:pt x="1602998" y="3715863"/>
                  <a:pt x="1606860" y="3708138"/>
                </a:cubicBezTo>
                <a:cubicBezTo>
                  <a:pt x="1608792" y="3708138"/>
                  <a:pt x="1608792" y="3706207"/>
                  <a:pt x="1614586" y="3706207"/>
                </a:cubicBezTo>
                <a:cubicBezTo>
                  <a:pt x="1628105" y="3706207"/>
                  <a:pt x="1633899" y="3746765"/>
                  <a:pt x="1633899" y="3750627"/>
                </a:cubicBezTo>
                <a:close/>
                <a:moveTo>
                  <a:pt x="1421453" y="3727451"/>
                </a:moveTo>
                <a:cubicBezTo>
                  <a:pt x="1421453" y="3733245"/>
                  <a:pt x="1419522" y="3754490"/>
                  <a:pt x="1417591" y="3766078"/>
                </a:cubicBezTo>
                <a:cubicBezTo>
                  <a:pt x="1415659" y="3785391"/>
                  <a:pt x="1363514" y="3812429"/>
                  <a:pt x="1348063" y="3812429"/>
                </a:cubicBezTo>
                <a:cubicBezTo>
                  <a:pt x="1344200" y="3812429"/>
                  <a:pt x="1334544" y="3810498"/>
                  <a:pt x="1328750" y="3808567"/>
                </a:cubicBezTo>
                <a:lnTo>
                  <a:pt x="1328750" y="3771872"/>
                </a:lnTo>
                <a:cubicBezTo>
                  <a:pt x="1330681" y="3756421"/>
                  <a:pt x="1338406" y="3735177"/>
                  <a:pt x="1355788" y="3721657"/>
                </a:cubicBezTo>
                <a:cubicBezTo>
                  <a:pt x="1369308" y="3710069"/>
                  <a:pt x="1400209" y="3702344"/>
                  <a:pt x="1404071" y="3702344"/>
                </a:cubicBezTo>
                <a:cubicBezTo>
                  <a:pt x="1419522" y="3702344"/>
                  <a:pt x="1421453" y="3723589"/>
                  <a:pt x="1421453" y="3727451"/>
                </a:cubicBezTo>
                <a:close/>
                <a:moveTo>
                  <a:pt x="1562440" y="3661786"/>
                </a:moveTo>
                <a:cubicBezTo>
                  <a:pt x="1568234" y="3663718"/>
                  <a:pt x="1602998" y="3684962"/>
                  <a:pt x="1602998" y="3692687"/>
                </a:cubicBezTo>
                <a:cubicBezTo>
                  <a:pt x="1602998" y="3698481"/>
                  <a:pt x="1585616" y="3715863"/>
                  <a:pt x="1574028" y="3723589"/>
                </a:cubicBezTo>
                <a:cubicBezTo>
                  <a:pt x="1568234" y="3727451"/>
                  <a:pt x="1558577" y="3731314"/>
                  <a:pt x="1554715" y="3731314"/>
                </a:cubicBezTo>
                <a:cubicBezTo>
                  <a:pt x="1541195" y="3731314"/>
                  <a:pt x="1537333" y="3725520"/>
                  <a:pt x="1537333" y="3715863"/>
                </a:cubicBezTo>
                <a:cubicBezTo>
                  <a:pt x="1537333" y="3712001"/>
                  <a:pt x="1541195" y="3694619"/>
                  <a:pt x="1541195" y="3688825"/>
                </a:cubicBezTo>
                <a:cubicBezTo>
                  <a:pt x="1541195" y="3684962"/>
                  <a:pt x="1539264" y="3671443"/>
                  <a:pt x="1535401" y="3661786"/>
                </a:cubicBezTo>
                <a:cubicBezTo>
                  <a:pt x="1539264" y="3661786"/>
                  <a:pt x="1541195" y="3659855"/>
                  <a:pt x="1545058" y="3659855"/>
                </a:cubicBezTo>
                <a:cubicBezTo>
                  <a:pt x="1550852" y="3659855"/>
                  <a:pt x="1556646" y="3659855"/>
                  <a:pt x="1562440" y="3661786"/>
                </a:cubicBezTo>
                <a:close/>
                <a:moveTo>
                  <a:pt x="1527676" y="3696550"/>
                </a:moveTo>
                <a:cubicBezTo>
                  <a:pt x="1527676" y="3735177"/>
                  <a:pt x="1492912" y="3764146"/>
                  <a:pt x="1460080" y="3764146"/>
                </a:cubicBezTo>
                <a:cubicBezTo>
                  <a:pt x="1446560" y="3764146"/>
                  <a:pt x="1436904" y="3764146"/>
                  <a:pt x="1438835" y="3744833"/>
                </a:cubicBezTo>
                <a:lnTo>
                  <a:pt x="1438835" y="3739039"/>
                </a:lnTo>
                <a:cubicBezTo>
                  <a:pt x="1444629" y="3729383"/>
                  <a:pt x="1429179" y="3713932"/>
                  <a:pt x="1429179" y="3706207"/>
                </a:cubicBezTo>
                <a:cubicBezTo>
                  <a:pt x="1429179" y="3702344"/>
                  <a:pt x="1433041" y="3696550"/>
                  <a:pt x="1436904" y="3696550"/>
                </a:cubicBezTo>
                <a:cubicBezTo>
                  <a:pt x="1448492" y="3692687"/>
                  <a:pt x="1462011" y="3688825"/>
                  <a:pt x="1473599" y="3683031"/>
                </a:cubicBezTo>
                <a:cubicBezTo>
                  <a:pt x="1479393" y="3679168"/>
                  <a:pt x="1483256" y="3669512"/>
                  <a:pt x="1487118" y="3665649"/>
                </a:cubicBezTo>
                <a:cubicBezTo>
                  <a:pt x="1492912" y="3659855"/>
                  <a:pt x="1506431" y="3648267"/>
                  <a:pt x="1510294" y="3648267"/>
                </a:cubicBezTo>
                <a:cubicBezTo>
                  <a:pt x="1521882" y="3648267"/>
                  <a:pt x="1527676" y="3692687"/>
                  <a:pt x="1527676" y="3696550"/>
                </a:cubicBezTo>
                <a:close/>
                <a:moveTo>
                  <a:pt x="1214802" y="3655992"/>
                </a:moveTo>
                <a:cubicBezTo>
                  <a:pt x="1214802" y="3659855"/>
                  <a:pt x="1209008" y="3683031"/>
                  <a:pt x="1201283" y="3696550"/>
                </a:cubicBezTo>
                <a:cubicBezTo>
                  <a:pt x="1197420" y="3704275"/>
                  <a:pt x="1187763" y="3712001"/>
                  <a:pt x="1181969" y="3717795"/>
                </a:cubicBezTo>
                <a:cubicBezTo>
                  <a:pt x="1176175" y="3721657"/>
                  <a:pt x="1162656" y="3723589"/>
                  <a:pt x="1156862" y="3723589"/>
                </a:cubicBezTo>
                <a:cubicBezTo>
                  <a:pt x="1143343" y="3723589"/>
                  <a:pt x="1120167" y="3715863"/>
                  <a:pt x="1120167" y="3694619"/>
                </a:cubicBezTo>
                <a:lnTo>
                  <a:pt x="1120167" y="3659855"/>
                </a:lnTo>
                <a:cubicBezTo>
                  <a:pt x="1124030" y="3652130"/>
                  <a:pt x="1129824" y="3652130"/>
                  <a:pt x="1131755" y="3652130"/>
                </a:cubicBezTo>
                <a:cubicBezTo>
                  <a:pt x="1135618" y="3652130"/>
                  <a:pt x="1158793" y="3657924"/>
                  <a:pt x="1164587" y="3657924"/>
                </a:cubicBezTo>
                <a:cubicBezTo>
                  <a:pt x="1168450" y="3657924"/>
                  <a:pt x="1201283" y="3648267"/>
                  <a:pt x="1207077" y="3648267"/>
                </a:cubicBezTo>
                <a:cubicBezTo>
                  <a:pt x="1210939" y="3648267"/>
                  <a:pt x="1214802" y="3650198"/>
                  <a:pt x="1214802" y="3655992"/>
                </a:cubicBezTo>
                <a:close/>
                <a:moveTo>
                  <a:pt x="1110510" y="3667580"/>
                </a:moveTo>
                <a:cubicBezTo>
                  <a:pt x="1110510" y="3679168"/>
                  <a:pt x="1106648" y="3684962"/>
                  <a:pt x="1096991" y="3684962"/>
                </a:cubicBezTo>
                <a:cubicBezTo>
                  <a:pt x="1077678" y="3684962"/>
                  <a:pt x="1079609" y="3669512"/>
                  <a:pt x="1058365" y="3654061"/>
                </a:cubicBezTo>
                <a:cubicBezTo>
                  <a:pt x="1068021" y="3652130"/>
                  <a:pt x="1085403" y="3642473"/>
                  <a:pt x="1091197" y="3642473"/>
                </a:cubicBezTo>
                <a:cubicBezTo>
                  <a:pt x="1106648" y="3642473"/>
                  <a:pt x="1110510" y="3657924"/>
                  <a:pt x="1110510" y="3667580"/>
                </a:cubicBezTo>
                <a:close/>
                <a:moveTo>
                  <a:pt x="1338406" y="3654061"/>
                </a:moveTo>
                <a:cubicBezTo>
                  <a:pt x="1338406" y="3669512"/>
                  <a:pt x="1322956" y="3690756"/>
                  <a:pt x="1305574" y="3702344"/>
                </a:cubicBezTo>
                <a:cubicBezTo>
                  <a:pt x="1288192" y="3713932"/>
                  <a:pt x="1268879" y="3712001"/>
                  <a:pt x="1253428" y="3712001"/>
                </a:cubicBezTo>
                <a:cubicBezTo>
                  <a:pt x="1247634" y="3712001"/>
                  <a:pt x="1232184" y="3712001"/>
                  <a:pt x="1222527" y="3710069"/>
                </a:cubicBezTo>
                <a:lnTo>
                  <a:pt x="1222527" y="3684962"/>
                </a:lnTo>
                <a:cubicBezTo>
                  <a:pt x="1224458" y="3673374"/>
                  <a:pt x="1228321" y="3650198"/>
                  <a:pt x="1249566" y="3646336"/>
                </a:cubicBezTo>
                <a:cubicBezTo>
                  <a:pt x="1261154" y="3644404"/>
                  <a:pt x="1272741" y="3646336"/>
                  <a:pt x="1284329" y="3644404"/>
                </a:cubicBezTo>
                <a:cubicBezTo>
                  <a:pt x="1297849" y="3642473"/>
                  <a:pt x="1319093" y="3628954"/>
                  <a:pt x="1322956" y="3628954"/>
                </a:cubicBezTo>
                <a:cubicBezTo>
                  <a:pt x="1332612" y="3628954"/>
                  <a:pt x="1338406" y="3650198"/>
                  <a:pt x="1338406" y="3654061"/>
                </a:cubicBezTo>
                <a:close/>
                <a:moveTo>
                  <a:pt x="915447" y="3663718"/>
                </a:moveTo>
                <a:cubicBezTo>
                  <a:pt x="934760" y="3704275"/>
                  <a:pt x="1000425" y="3756421"/>
                  <a:pt x="1039051" y="3771872"/>
                </a:cubicBezTo>
                <a:cubicBezTo>
                  <a:pt x="1069953" y="3785391"/>
                  <a:pt x="1108579" y="3802773"/>
                  <a:pt x="1139480" y="3831743"/>
                </a:cubicBezTo>
                <a:cubicBezTo>
                  <a:pt x="1060296" y="3812429"/>
                  <a:pt x="950211" y="3777666"/>
                  <a:pt x="903859" y="3673374"/>
                </a:cubicBezTo>
                <a:cubicBezTo>
                  <a:pt x="898065" y="3659855"/>
                  <a:pt x="892271" y="3634748"/>
                  <a:pt x="892271" y="3630885"/>
                </a:cubicBezTo>
                <a:lnTo>
                  <a:pt x="892271" y="3617366"/>
                </a:lnTo>
                <a:cubicBezTo>
                  <a:pt x="899996" y="3632817"/>
                  <a:pt x="907722" y="3646336"/>
                  <a:pt x="915447" y="3663718"/>
                </a:cubicBezTo>
                <a:close/>
                <a:moveTo>
                  <a:pt x="1421453" y="3632817"/>
                </a:moveTo>
                <a:cubicBezTo>
                  <a:pt x="1421453" y="3654061"/>
                  <a:pt x="1406003" y="3688825"/>
                  <a:pt x="1378964" y="3698481"/>
                </a:cubicBezTo>
                <a:cubicBezTo>
                  <a:pt x="1375102" y="3698481"/>
                  <a:pt x="1367376" y="3704275"/>
                  <a:pt x="1361582" y="3704275"/>
                </a:cubicBezTo>
                <a:lnTo>
                  <a:pt x="1342269" y="3704275"/>
                </a:lnTo>
                <a:cubicBezTo>
                  <a:pt x="1344200" y="3696550"/>
                  <a:pt x="1342269" y="3683031"/>
                  <a:pt x="1342269" y="3679168"/>
                </a:cubicBezTo>
                <a:cubicBezTo>
                  <a:pt x="1342269" y="3673374"/>
                  <a:pt x="1344200" y="3667580"/>
                  <a:pt x="1344200" y="3661786"/>
                </a:cubicBezTo>
                <a:cubicBezTo>
                  <a:pt x="1342269" y="3632817"/>
                  <a:pt x="1380896" y="3599984"/>
                  <a:pt x="1407934" y="3599984"/>
                </a:cubicBezTo>
                <a:cubicBezTo>
                  <a:pt x="1419522" y="3599984"/>
                  <a:pt x="1421453" y="3625091"/>
                  <a:pt x="1421453" y="3632817"/>
                </a:cubicBezTo>
                <a:close/>
                <a:moveTo>
                  <a:pt x="1490981" y="3640542"/>
                </a:moveTo>
                <a:cubicBezTo>
                  <a:pt x="1490981" y="3646336"/>
                  <a:pt x="1489050" y="3655992"/>
                  <a:pt x="1485187" y="3659855"/>
                </a:cubicBezTo>
                <a:cubicBezTo>
                  <a:pt x="1473599" y="3667580"/>
                  <a:pt x="1450423" y="3684962"/>
                  <a:pt x="1438835" y="3684962"/>
                </a:cubicBezTo>
                <a:cubicBezTo>
                  <a:pt x="1433041" y="3684962"/>
                  <a:pt x="1423385" y="3683031"/>
                  <a:pt x="1423385" y="3675306"/>
                </a:cubicBezTo>
                <a:cubicBezTo>
                  <a:pt x="1423385" y="3669512"/>
                  <a:pt x="1429179" y="3659855"/>
                  <a:pt x="1431110" y="3652130"/>
                </a:cubicBezTo>
                <a:cubicBezTo>
                  <a:pt x="1433041" y="3648267"/>
                  <a:pt x="1431110" y="3644404"/>
                  <a:pt x="1431110" y="3640542"/>
                </a:cubicBezTo>
                <a:lnTo>
                  <a:pt x="1431110" y="3596121"/>
                </a:lnTo>
                <a:cubicBezTo>
                  <a:pt x="1456217" y="3615435"/>
                  <a:pt x="1490981" y="3611572"/>
                  <a:pt x="1490981" y="3640542"/>
                </a:cubicBezTo>
                <a:close/>
                <a:moveTo>
                  <a:pt x="1210939" y="3565220"/>
                </a:moveTo>
                <a:cubicBezTo>
                  <a:pt x="1226390" y="3565220"/>
                  <a:pt x="1226390" y="3584533"/>
                  <a:pt x="1226390" y="3594190"/>
                </a:cubicBezTo>
                <a:cubicBezTo>
                  <a:pt x="1226390" y="3609641"/>
                  <a:pt x="1207077" y="3628954"/>
                  <a:pt x="1185832" y="3644404"/>
                </a:cubicBezTo>
                <a:lnTo>
                  <a:pt x="1149137" y="3644404"/>
                </a:lnTo>
                <a:cubicBezTo>
                  <a:pt x="1125961" y="3640542"/>
                  <a:pt x="1127892" y="3636679"/>
                  <a:pt x="1127892" y="3625091"/>
                </a:cubicBezTo>
                <a:cubicBezTo>
                  <a:pt x="1127892" y="3607709"/>
                  <a:pt x="1139480" y="3563289"/>
                  <a:pt x="1170381" y="3565220"/>
                </a:cubicBezTo>
                <a:lnTo>
                  <a:pt x="1210939" y="3565220"/>
                </a:lnTo>
                <a:close/>
                <a:moveTo>
                  <a:pt x="1091197" y="3553632"/>
                </a:moveTo>
                <a:cubicBezTo>
                  <a:pt x="1102785" y="3555564"/>
                  <a:pt x="1114373" y="3549770"/>
                  <a:pt x="1125961" y="3555564"/>
                </a:cubicBezTo>
                <a:cubicBezTo>
                  <a:pt x="1131755" y="3557495"/>
                  <a:pt x="1133686" y="3569083"/>
                  <a:pt x="1133686" y="3572946"/>
                </a:cubicBezTo>
                <a:cubicBezTo>
                  <a:pt x="1133686" y="3594190"/>
                  <a:pt x="1100854" y="3628954"/>
                  <a:pt x="1079609" y="3632817"/>
                </a:cubicBezTo>
                <a:cubicBezTo>
                  <a:pt x="1069953" y="3634748"/>
                  <a:pt x="1054502" y="3636679"/>
                  <a:pt x="1050639" y="3636679"/>
                </a:cubicBezTo>
                <a:cubicBezTo>
                  <a:pt x="1042914" y="3636679"/>
                  <a:pt x="1021670" y="3632817"/>
                  <a:pt x="1021670" y="3619297"/>
                </a:cubicBezTo>
                <a:cubicBezTo>
                  <a:pt x="1021670" y="3607709"/>
                  <a:pt x="1029395" y="3609641"/>
                  <a:pt x="1037120" y="3598053"/>
                </a:cubicBezTo>
                <a:cubicBezTo>
                  <a:pt x="1042914" y="3590327"/>
                  <a:pt x="1048708" y="3582602"/>
                  <a:pt x="1050639" y="3574877"/>
                </a:cubicBezTo>
                <a:cubicBezTo>
                  <a:pt x="1052571" y="3572946"/>
                  <a:pt x="1052571" y="3569083"/>
                  <a:pt x="1052571" y="3565220"/>
                </a:cubicBezTo>
                <a:cubicBezTo>
                  <a:pt x="1050639" y="3561358"/>
                  <a:pt x="1058365" y="3547838"/>
                  <a:pt x="1068021" y="3547838"/>
                </a:cubicBezTo>
                <a:cubicBezTo>
                  <a:pt x="1071884" y="3547838"/>
                  <a:pt x="1083472" y="3553632"/>
                  <a:pt x="1091197" y="3553632"/>
                </a:cubicBezTo>
                <a:close/>
                <a:moveTo>
                  <a:pt x="1344200" y="3569083"/>
                </a:moveTo>
                <a:cubicBezTo>
                  <a:pt x="1349994" y="3569083"/>
                  <a:pt x="1359651" y="3561358"/>
                  <a:pt x="1365445" y="3561358"/>
                </a:cubicBezTo>
                <a:cubicBezTo>
                  <a:pt x="1377033" y="3561358"/>
                  <a:pt x="1394415" y="3576808"/>
                  <a:pt x="1394415" y="3586465"/>
                </a:cubicBezTo>
                <a:cubicBezTo>
                  <a:pt x="1394415" y="3599984"/>
                  <a:pt x="1359651" y="3611572"/>
                  <a:pt x="1355788" y="3611572"/>
                </a:cubicBezTo>
                <a:cubicBezTo>
                  <a:pt x="1334544" y="3611572"/>
                  <a:pt x="1351926" y="3588396"/>
                  <a:pt x="1342269" y="3588396"/>
                </a:cubicBezTo>
                <a:cubicBezTo>
                  <a:pt x="1330681" y="3588396"/>
                  <a:pt x="1332612" y="3617366"/>
                  <a:pt x="1295917" y="3627023"/>
                </a:cubicBezTo>
                <a:cubicBezTo>
                  <a:pt x="1282398" y="3630885"/>
                  <a:pt x="1259222" y="3634748"/>
                  <a:pt x="1255360" y="3634748"/>
                </a:cubicBezTo>
                <a:cubicBezTo>
                  <a:pt x="1234115" y="3634748"/>
                  <a:pt x="1236046" y="3603847"/>
                  <a:pt x="1236046" y="3599984"/>
                </a:cubicBezTo>
                <a:cubicBezTo>
                  <a:pt x="1236046" y="3586465"/>
                  <a:pt x="1232184" y="3584533"/>
                  <a:pt x="1243772" y="3571014"/>
                </a:cubicBezTo>
                <a:cubicBezTo>
                  <a:pt x="1251497" y="3557495"/>
                  <a:pt x="1274673" y="3563289"/>
                  <a:pt x="1286261" y="3559426"/>
                </a:cubicBezTo>
                <a:cubicBezTo>
                  <a:pt x="1297849" y="3555564"/>
                  <a:pt x="1313299" y="3538182"/>
                  <a:pt x="1317162" y="3538182"/>
                </a:cubicBezTo>
                <a:cubicBezTo>
                  <a:pt x="1336475" y="3538182"/>
                  <a:pt x="1330681" y="3569083"/>
                  <a:pt x="1344200" y="3569083"/>
                </a:cubicBezTo>
                <a:close/>
                <a:moveTo>
                  <a:pt x="1042914" y="3553632"/>
                </a:moveTo>
                <a:cubicBezTo>
                  <a:pt x="1042914" y="3559426"/>
                  <a:pt x="1023601" y="3605778"/>
                  <a:pt x="1012013" y="3605778"/>
                </a:cubicBezTo>
                <a:cubicBezTo>
                  <a:pt x="1000425" y="3605778"/>
                  <a:pt x="965661" y="3572946"/>
                  <a:pt x="965661" y="3563289"/>
                </a:cubicBezTo>
                <a:cubicBezTo>
                  <a:pt x="965661" y="3559426"/>
                  <a:pt x="969524" y="3526594"/>
                  <a:pt x="971455" y="3507281"/>
                </a:cubicBezTo>
                <a:cubicBezTo>
                  <a:pt x="992700" y="3542044"/>
                  <a:pt x="1042914" y="3505349"/>
                  <a:pt x="1042914" y="3553632"/>
                </a:cubicBezTo>
                <a:close/>
                <a:moveTo>
                  <a:pt x="952142" y="3499555"/>
                </a:moveTo>
                <a:cubicBezTo>
                  <a:pt x="954073" y="3509212"/>
                  <a:pt x="959867" y="3524662"/>
                  <a:pt x="959867" y="3528525"/>
                </a:cubicBezTo>
                <a:cubicBezTo>
                  <a:pt x="959867" y="3538182"/>
                  <a:pt x="948279" y="3543976"/>
                  <a:pt x="944417" y="3543976"/>
                </a:cubicBezTo>
                <a:cubicBezTo>
                  <a:pt x="938623" y="3543976"/>
                  <a:pt x="925103" y="3518869"/>
                  <a:pt x="919309" y="3507281"/>
                </a:cubicBezTo>
                <a:cubicBezTo>
                  <a:pt x="928966" y="3503418"/>
                  <a:pt x="942485" y="3497624"/>
                  <a:pt x="946348" y="3497624"/>
                </a:cubicBezTo>
                <a:cubicBezTo>
                  <a:pt x="952142" y="3497624"/>
                  <a:pt x="952142" y="3499555"/>
                  <a:pt x="952142" y="3499555"/>
                </a:cubicBezTo>
                <a:close/>
                <a:moveTo>
                  <a:pt x="1174244" y="3487967"/>
                </a:moveTo>
                <a:cubicBezTo>
                  <a:pt x="1174244" y="3493761"/>
                  <a:pt x="1172313" y="3499555"/>
                  <a:pt x="1172313" y="3507281"/>
                </a:cubicBezTo>
                <a:cubicBezTo>
                  <a:pt x="1189695" y="3489899"/>
                  <a:pt x="1199351" y="3484105"/>
                  <a:pt x="1214802" y="3484105"/>
                </a:cubicBezTo>
                <a:cubicBezTo>
                  <a:pt x="1228321" y="3484105"/>
                  <a:pt x="1239909" y="3482173"/>
                  <a:pt x="1251497" y="3489899"/>
                </a:cubicBezTo>
                <a:cubicBezTo>
                  <a:pt x="1255360" y="3493761"/>
                  <a:pt x="1259222" y="3503418"/>
                  <a:pt x="1261154" y="3511143"/>
                </a:cubicBezTo>
                <a:cubicBezTo>
                  <a:pt x="1265016" y="3505349"/>
                  <a:pt x="1268879" y="3495693"/>
                  <a:pt x="1272741" y="3495693"/>
                </a:cubicBezTo>
                <a:cubicBezTo>
                  <a:pt x="1284329" y="3495693"/>
                  <a:pt x="1305574" y="3515006"/>
                  <a:pt x="1305574" y="3524662"/>
                </a:cubicBezTo>
                <a:cubicBezTo>
                  <a:pt x="1305574" y="3543976"/>
                  <a:pt x="1261154" y="3553632"/>
                  <a:pt x="1253428" y="3553632"/>
                </a:cubicBezTo>
                <a:cubicBezTo>
                  <a:pt x="1247634" y="3553632"/>
                  <a:pt x="1245703" y="3551701"/>
                  <a:pt x="1241840" y="3551701"/>
                </a:cubicBezTo>
                <a:cubicBezTo>
                  <a:pt x="1245703" y="3542044"/>
                  <a:pt x="1249566" y="3532388"/>
                  <a:pt x="1255360" y="3522731"/>
                </a:cubicBezTo>
                <a:cubicBezTo>
                  <a:pt x="1255360" y="3522731"/>
                  <a:pt x="1255360" y="3520800"/>
                  <a:pt x="1251497" y="3520800"/>
                </a:cubicBezTo>
                <a:cubicBezTo>
                  <a:pt x="1245703" y="3520800"/>
                  <a:pt x="1212870" y="3555564"/>
                  <a:pt x="1181969" y="3555564"/>
                </a:cubicBezTo>
                <a:cubicBezTo>
                  <a:pt x="1172313" y="3555564"/>
                  <a:pt x="1156862" y="3553632"/>
                  <a:pt x="1156862" y="3540113"/>
                </a:cubicBezTo>
                <a:cubicBezTo>
                  <a:pt x="1156862" y="3534319"/>
                  <a:pt x="1158793" y="3530456"/>
                  <a:pt x="1158793" y="3524662"/>
                </a:cubicBezTo>
                <a:cubicBezTo>
                  <a:pt x="1135618" y="3538182"/>
                  <a:pt x="1116304" y="3543976"/>
                  <a:pt x="1098922" y="3543976"/>
                </a:cubicBezTo>
                <a:cubicBezTo>
                  <a:pt x="1095060" y="3543976"/>
                  <a:pt x="1087335" y="3543976"/>
                  <a:pt x="1085403" y="3542044"/>
                </a:cubicBezTo>
                <a:cubicBezTo>
                  <a:pt x="1071884" y="3536250"/>
                  <a:pt x="1062227" y="3532388"/>
                  <a:pt x="1062227" y="3520800"/>
                </a:cubicBezTo>
                <a:cubicBezTo>
                  <a:pt x="1062227" y="3509212"/>
                  <a:pt x="1062227" y="3518869"/>
                  <a:pt x="1077678" y="3505349"/>
                </a:cubicBezTo>
                <a:cubicBezTo>
                  <a:pt x="1085403" y="3497624"/>
                  <a:pt x="1087335" y="3486036"/>
                  <a:pt x="1095060" y="3478311"/>
                </a:cubicBezTo>
                <a:cubicBezTo>
                  <a:pt x="1106648" y="3464792"/>
                  <a:pt x="1120167" y="3468654"/>
                  <a:pt x="1129824" y="3468654"/>
                </a:cubicBezTo>
                <a:cubicBezTo>
                  <a:pt x="1147206" y="3468654"/>
                  <a:pt x="1174244" y="3468654"/>
                  <a:pt x="1174244" y="3487967"/>
                </a:cubicBezTo>
                <a:close/>
                <a:moveTo>
                  <a:pt x="1241840" y="3445478"/>
                </a:moveTo>
                <a:cubicBezTo>
                  <a:pt x="1245703" y="3451272"/>
                  <a:pt x="1249566" y="3460929"/>
                  <a:pt x="1249566" y="3466723"/>
                </a:cubicBezTo>
                <a:cubicBezTo>
                  <a:pt x="1249566" y="3476379"/>
                  <a:pt x="1234115" y="3476379"/>
                  <a:pt x="1232184" y="3476379"/>
                </a:cubicBezTo>
                <a:cubicBezTo>
                  <a:pt x="1228321" y="3476379"/>
                  <a:pt x="1209008" y="3468654"/>
                  <a:pt x="1197420" y="3464792"/>
                </a:cubicBezTo>
                <a:cubicBezTo>
                  <a:pt x="1207077" y="3453204"/>
                  <a:pt x="1218664" y="3437753"/>
                  <a:pt x="1230252" y="3437753"/>
                </a:cubicBezTo>
                <a:cubicBezTo>
                  <a:pt x="1234115" y="3437753"/>
                  <a:pt x="1237978" y="3445478"/>
                  <a:pt x="1241840" y="3445478"/>
                </a:cubicBezTo>
                <a:close/>
                <a:moveTo>
                  <a:pt x="1033257" y="3443547"/>
                </a:moveTo>
                <a:cubicBezTo>
                  <a:pt x="1046777" y="3451272"/>
                  <a:pt x="1071884" y="3451272"/>
                  <a:pt x="1087335" y="3455135"/>
                </a:cubicBezTo>
                <a:lnTo>
                  <a:pt x="1087335" y="3458998"/>
                </a:lnTo>
                <a:cubicBezTo>
                  <a:pt x="1077678" y="3497624"/>
                  <a:pt x="1044845" y="3515006"/>
                  <a:pt x="1017807" y="3515006"/>
                </a:cubicBezTo>
                <a:cubicBezTo>
                  <a:pt x="1004288" y="3515006"/>
                  <a:pt x="981112" y="3507281"/>
                  <a:pt x="981112" y="3493761"/>
                </a:cubicBezTo>
                <a:lnTo>
                  <a:pt x="981112" y="3486036"/>
                </a:lnTo>
                <a:cubicBezTo>
                  <a:pt x="988837" y="3472517"/>
                  <a:pt x="996562" y="3457066"/>
                  <a:pt x="1002356" y="3443547"/>
                </a:cubicBezTo>
                <a:cubicBezTo>
                  <a:pt x="1004288" y="3439684"/>
                  <a:pt x="1008150" y="3431959"/>
                  <a:pt x="1013944" y="3431959"/>
                </a:cubicBezTo>
                <a:cubicBezTo>
                  <a:pt x="1017807" y="3431959"/>
                  <a:pt x="1027463" y="3441616"/>
                  <a:pt x="1033257" y="3443547"/>
                </a:cubicBezTo>
                <a:close/>
                <a:moveTo>
                  <a:pt x="1216733" y="3426165"/>
                </a:moveTo>
                <a:cubicBezTo>
                  <a:pt x="1189695" y="3449341"/>
                  <a:pt x="1183901" y="3458998"/>
                  <a:pt x="1160725" y="3458998"/>
                </a:cubicBezTo>
                <a:cubicBezTo>
                  <a:pt x="1143343" y="3458998"/>
                  <a:pt x="1145274" y="3455135"/>
                  <a:pt x="1145274" y="3445478"/>
                </a:cubicBezTo>
                <a:cubicBezTo>
                  <a:pt x="1145274" y="3426165"/>
                  <a:pt x="1172313" y="3410715"/>
                  <a:pt x="1185832" y="3410715"/>
                </a:cubicBezTo>
                <a:cubicBezTo>
                  <a:pt x="1195489" y="3410715"/>
                  <a:pt x="1203214" y="3412646"/>
                  <a:pt x="1216733" y="3426165"/>
                </a:cubicBezTo>
                <a:close/>
                <a:moveTo>
                  <a:pt x="1135618" y="3393333"/>
                </a:moveTo>
                <a:cubicBezTo>
                  <a:pt x="1135618" y="3397195"/>
                  <a:pt x="1129824" y="3406852"/>
                  <a:pt x="1124030" y="3414577"/>
                </a:cubicBezTo>
                <a:cubicBezTo>
                  <a:pt x="1114373" y="3428096"/>
                  <a:pt x="1083472" y="3439684"/>
                  <a:pt x="1068021" y="3439684"/>
                </a:cubicBezTo>
                <a:cubicBezTo>
                  <a:pt x="1050639" y="3439684"/>
                  <a:pt x="1037120" y="3430028"/>
                  <a:pt x="1021670" y="3424234"/>
                </a:cubicBezTo>
                <a:cubicBezTo>
                  <a:pt x="1025532" y="3401058"/>
                  <a:pt x="1064159" y="3389470"/>
                  <a:pt x="1069953" y="3368225"/>
                </a:cubicBezTo>
                <a:cubicBezTo>
                  <a:pt x="1087335" y="3374019"/>
                  <a:pt x="1135618" y="3377882"/>
                  <a:pt x="1135618" y="3393333"/>
                </a:cubicBezTo>
                <a:close/>
                <a:moveTo>
                  <a:pt x="1234115" y="3345050"/>
                </a:moveTo>
                <a:cubicBezTo>
                  <a:pt x="1234115" y="3358569"/>
                  <a:pt x="1224458" y="3364363"/>
                  <a:pt x="1216733" y="3364363"/>
                </a:cubicBezTo>
                <a:cubicBezTo>
                  <a:pt x="1203214" y="3364363"/>
                  <a:pt x="1197420" y="3343118"/>
                  <a:pt x="1197420" y="3333462"/>
                </a:cubicBezTo>
                <a:cubicBezTo>
                  <a:pt x="1197420" y="3325736"/>
                  <a:pt x="1207077" y="3327668"/>
                  <a:pt x="1209008" y="3327668"/>
                </a:cubicBezTo>
                <a:cubicBezTo>
                  <a:pt x="1220596" y="3327668"/>
                  <a:pt x="1234115" y="3331530"/>
                  <a:pt x="1234115" y="3345050"/>
                </a:cubicBezTo>
                <a:close/>
                <a:moveTo>
                  <a:pt x="1166519" y="3329599"/>
                </a:moveTo>
                <a:cubicBezTo>
                  <a:pt x="1168450" y="3331530"/>
                  <a:pt x="1170381" y="3333462"/>
                  <a:pt x="1170381" y="3337324"/>
                </a:cubicBezTo>
                <a:cubicBezTo>
                  <a:pt x="1170381" y="3360500"/>
                  <a:pt x="1133686" y="3368225"/>
                  <a:pt x="1125961" y="3368225"/>
                </a:cubicBezTo>
                <a:cubicBezTo>
                  <a:pt x="1112442" y="3368225"/>
                  <a:pt x="1089266" y="3362431"/>
                  <a:pt x="1079609" y="3345050"/>
                </a:cubicBezTo>
                <a:cubicBezTo>
                  <a:pt x="1085403" y="3335393"/>
                  <a:pt x="1096991" y="3333462"/>
                  <a:pt x="1106648" y="3329599"/>
                </a:cubicBezTo>
                <a:cubicBezTo>
                  <a:pt x="1108579" y="3327668"/>
                  <a:pt x="1116304" y="3321874"/>
                  <a:pt x="1122098" y="3321874"/>
                </a:cubicBezTo>
                <a:cubicBezTo>
                  <a:pt x="1125961" y="3321874"/>
                  <a:pt x="1152999" y="3327668"/>
                  <a:pt x="1166519" y="3329599"/>
                </a:cubicBezTo>
                <a:close/>
                <a:moveTo>
                  <a:pt x="861370" y="3327668"/>
                </a:moveTo>
                <a:cubicBezTo>
                  <a:pt x="863301" y="3329599"/>
                  <a:pt x="863301" y="3337324"/>
                  <a:pt x="863301" y="3341187"/>
                </a:cubicBezTo>
                <a:cubicBezTo>
                  <a:pt x="874889" y="3341187"/>
                  <a:pt x="919309" y="3356637"/>
                  <a:pt x="919309" y="3381745"/>
                </a:cubicBezTo>
                <a:cubicBezTo>
                  <a:pt x="919309" y="3393333"/>
                  <a:pt x="890340" y="3424234"/>
                  <a:pt x="878752" y="3424234"/>
                </a:cubicBezTo>
                <a:cubicBezTo>
                  <a:pt x="853644" y="3424234"/>
                  <a:pt x="845919" y="3395264"/>
                  <a:pt x="845919" y="3383676"/>
                </a:cubicBezTo>
                <a:cubicBezTo>
                  <a:pt x="845919" y="3379813"/>
                  <a:pt x="847851" y="3366294"/>
                  <a:pt x="851713" y="3358569"/>
                </a:cubicBezTo>
                <a:cubicBezTo>
                  <a:pt x="845919" y="3358569"/>
                  <a:pt x="838194" y="3358569"/>
                  <a:pt x="832400" y="3354706"/>
                </a:cubicBezTo>
                <a:cubicBezTo>
                  <a:pt x="830469" y="3354706"/>
                  <a:pt x="828537" y="3352775"/>
                  <a:pt x="826606" y="3350844"/>
                </a:cubicBezTo>
                <a:cubicBezTo>
                  <a:pt x="826606" y="3341187"/>
                  <a:pt x="818881" y="3325736"/>
                  <a:pt x="818881" y="3319942"/>
                </a:cubicBezTo>
                <a:cubicBezTo>
                  <a:pt x="818881" y="3316080"/>
                  <a:pt x="818881" y="3312217"/>
                  <a:pt x="824675" y="3312217"/>
                </a:cubicBezTo>
                <a:cubicBezTo>
                  <a:pt x="828537" y="3312217"/>
                  <a:pt x="857507" y="3319942"/>
                  <a:pt x="861370" y="3327668"/>
                </a:cubicBezTo>
                <a:close/>
                <a:moveTo>
                  <a:pt x="1033257" y="3279385"/>
                </a:moveTo>
                <a:cubicBezTo>
                  <a:pt x="1031326" y="3281316"/>
                  <a:pt x="1033257" y="3281316"/>
                  <a:pt x="1033257" y="3285179"/>
                </a:cubicBezTo>
                <a:cubicBezTo>
                  <a:pt x="1033257" y="3292904"/>
                  <a:pt x="1048708" y="3283247"/>
                  <a:pt x="1039051" y="3292904"/>
                </a:cubicBezTo>
                <a:cubicBezTo>
                  <a:pt x="1044845" y="3294835"/>
                  <a:pt x="1054502" y="3290973"/>
                  <a:pt x="1058365" y="3290973"/>
                </a:cubicBezTo>
                <a:cubicBezTo>
                  <a:pt x="1073815" y="3290973"/>
                  <a:pt x="1087335" y="3300629"/>
                  <a:pt x="1100854" y="3310286"/>
                </a:cubicBezTo>
                <a:cubicBezTo>
                  <a:pt x="1091197" y="3321874"/>
                  <a:pt x="1073815" y="3327668"/>
                  <a:pt x="1062227" y="3327668"/>
                </a:cubicBezTo>
                <a:cubicBezTo>
                  <a:pt x="1035189" y="3327668"/>
                  <a:pt x="1027463" y="3308354"/>
                  <a:pt x="1008150" y="3308354"/>
                </a:cubicBezTo>
                <a:cubicBezTo>
                  <a:pt x="996562" y="3308354"/>
                  <a:pt x="994631" y="3306423"/>
                  <a:pt x="988837" y="3325736"/>
                </a:cubicBezTo>
                <a:cubicBezTo>
                  <a:pt x="992700" y="3329599"/>
                  <a:pt x="994631" y="3333462"/>
                  <a:pt x="998494" y="3333462"/>
                </a:cubicBezTo>
                <a:cubicBezTo>
                  <a:pt x="1004288" y="3333462"/>
                  <a:pt x="1015876" y="3327668"/>
                  <a:pt x="1019738" y="3327668"/>
                </a:cubicBezTo>
                <a:cubicBezTo>
                  <a:pt x="1033257" y="3327668"/>
                  <a:pt x="1058365" y="3343118"/>
                  <a:pt x="1058365" y="3356637"/>
                </a:cubicBezTo>
                <a:cubicBezTo>
                  <a:pt x="1058365" y="3387539"/>
                  <a:pt x="1010082" y="3402989"/>
                  <a:pt x="996562" y="3402989"/>
                </a:cubicBezTo>
                <a:cubicBezTo>
                  <a:pt x="983043" y="3402989"/>
                  <a:pt x="969524" y="3393333"/>
                  <a:pt x="950211" y="3389470"/>
                </a:cubicBezTo>
                <a:cubicBezTo>
                  <a:pt x="948279" y="3391401"/>
                  <a:pt x="948279" y="3389470"/>
                  <a:pt x="948279" y="3393333"/>
                </a:cubicBezTo>
                <a:cubicBezTo>
                  <a:pt x="948279" y="3406852"/>
                  <a:pt x="988837" y="3414577"/>
                  <a:pt x="988837" y="3439684"/>
                </a:cubicBezTo>
                <a:cubicBezTo>
                  <a:pt x="988837" y="3468654"/>
                  <a:pt x="932829" y="3491830"/>
                  <a:pt x="923172" y="3491830"/>
                </a:cubicBezTo>
                <a:cubicBezTo>
                  <a:pt x="901928" y="3491830"/>
                  <a:pt x="884546" y="3462860"/>
                  <a:pt x="884546" y="3451272"/>
                </a:cubicBezTo>
                <a:cubicBezTo>
                  <a:pt x="884546" y="3445478"/>
                  <a:pt x="884546" y="3435822"/>
                  <a:pt x="890340" y="3431959"/>
                </a:cubicBezTo>
                <a:cubicBezTo>
                  <a:pt x="894202" y="3426165"/>
                  <a:pt x="903859" y="3426165"/>
                  <a:pt x="909653" y="3420371"/>
                </a:cubicBezTo>
                <a:cubicBezTo>
                  <a:pt x="917378" y="3412646"/>
                  <a:pt x="921241" y="3401058"/>
                  <a:pt x="930897" y="3393333"/>
                </a:cubicBezTo>
                <a:cubicBezTo>
                  <a:pt x="936691" y="3387539"/>
                  <a:pt x="954073" y="3389470"/>
                  <a:pt x="948279" y="3375951"/>
                </a:cubicBezTo>
                <a:cubicBezTo>
                  <a:pt x="948279" y="3362431"/>
                  <a:pt x="967593" y="3370157"/>
                  <a:pt x="977249" y="3356637"/>
                </a:cubicBezTo>
                <a:cubicBezTo>
                  <a:pt x="975318" y="3352775"/>
                  <a:pt x="971455" y="3348912"/>
                  <a:pt x="967593" y="3348912"/>
                </a:cubicBezTo>
                <a:cubicBezTo>
                  <a:pt x="961799" y="3348912"/>
                  <a:pt x="959867" y="3350844"/>
                  <a:pt x="956005" y="3352775"/>
                </a:cubicBezTo>
                <a:cubicBezTo>
                  <a:pt x="950211" y="3354706"/>
                  <a:pt x="938623" y="3356637"/>
                  <a:pt x="934760" y="3356637"/>
                </a:cubicBezTo>
                <a:cubicBezTo>
                  <a:pt x="915447" y="3356637"/>
                  <a:pt x="886477" y="3346981"/>
                  <a:pt x="886477" y="3319942"/>
                </a:cubicBezTo>
                <a:cubicBezTo>
                  <a:pt x="886477" y="3316080"/>
                  <a:pt x="886477" y="3312217"/>
                  <a:pt x="892271" y="3310286"/>
                </a:cubicBezTo>
                <a:cubicBezTo>
                  <a:pt x="898065" y="3304492"/>
                  <a:pt x="907722" y="3304492"/>
                  <a:pt x="915447" y="3300629"/>
                </a:cubicBezTo>
                <a:cubicBezTo>
                  <a:pt x="919309" y="3298698"/>
                  <a:pt x="921241" y="3292904"/>
                  <a:pt x="925103" y="3290973"/>
                </a:cubicBezTo>
                <a:cubicBezTo>
                  <a:pt x="927035" y="3289041"/>
                  <a:pt x="930897" y="3289041"/>
                  <a:pt x="934760" y="3289041"/>
                </a:cubicBezTo>
                <a:cubicBezTo>
                  <a:pt x="940554" y="3289041"/>
                  <a:pt x="956005" y="3298698"/>
                  <a:pt x="963730" y="3302560"/>
                </a:cubicBezTo>
                <a:cubicBezTo>
                  <a:pt x="965661" y="3308354"/>
                  <a:pt x="969524" y="3314148"/>
                  <a:pt x="973386" y="3319942"/>
                </a:cubicBezTo>
                <a:cubicBezTo>
                  <a:pt x="983043" y="3310286"/>
                  <a:pt x="998494" y="3310286"/>
                  <a:pt x="998494" y="3296767"/>
                </a:cubicBezTo>
                <a:cubicBezTo>
                  <a:pt x="1000425" y="3294835"/>
                  <a:pt x="1002356" y="3290973"/>
                  <a:pt x="1002356" y="3287110"/>
                </a:cubicBezTo>
                <a:cubicBezTo>
                  <a:pt x="1010082" y="3283247"/>
                  <a:pt x="1021670" y="3277453"/>
                  <a:pt x="1027463" y="3277453"/>
                </a:cubicBezTo>
                <a:cubicBezTo>
                  <a:pt x="1031326" y="3277453"/>
                  <a:pt x="1033257" y="3279385"/>
                  <a:pt x="1033257" y="3279385"/>
                </a:cubicBezTo>
                <a:close/>
                <a:moveTo>
                  <a:pt x="1377033" y="3341187"/>
                </a:moveTo>
                <a:cubicBezTo>
                  <a:pt x="1338406" y="3335393"/>
                  <a:pt x="1313299" y="3310286"/>
                  <a:pt x="1313299" y="3279385"/>
                </a:cubicBezTo>
                <a:cubicBezTo>
                  <a:pt x="1313299" y="3258140"/>
                  <a:pt x="1319093" y="3258140"/>
                  <a:pt x="1344200" y="3258140"/>
                </a:cubicBezTo>
                <a:cubicBezTo>
                  <a:pt x="1361582" y="3281316"/>
                  <a:pt x="1346132" y="3316080"/>
                  <a:pt x="1377033" y="3341187"/>
                </a:cubicBezTo>
                <a:close/>
                <a:moveTo>
                  <a:pt x="915447" y="3283247"/>
                </a:moveTo>
                <a:cubicBezTo>
                  <a:pt x="899996" y="3294835"/>
                  <a:pt x="871026" y="3306423"/>
                  <a:pt x="853644" y="3306423"/>
                </a:cubicBezTo>
                <a:cubicBezTo>
                  <a:pt x="840125" y="3306423"/>
                  <a:pt x="805361" y="3298698"/>
                  <a:pt x="805361" y="3275522"/>
                </a:cubicBezTo>
                <a:cubicBezTo>
                  <a:pt x="805361" y="3260071"/>
                  <a:pt x="826606" y="3258140"/>
                  <a:pt x="832400" y="3254277"/>
                </a:cubicBezTo>
                <a:cubicBezTo>
                  <a:pt x="843988" y="3248483"/>
                  <a:pt x="855576" y="3238827"/>
                  <a:pt x="867164" y="3234964"/>
                </a:cubicBezTo>
                <a:cubicBezTo>
                  <a:pt x="871026" y="3252346"/>
                  <a:pt x="901928" y="3260071"/>
                  <a:pt x="915447" y="3283247"/>
                </a:cubicBezTo>
                <a:close/>
                <a:moveTo>
                  <a:pt x="1434973" y="3260071"/>
                </a:moveTo>
                <a:cubicBezTo>
                  <a:pt x="1434973" y="3263934"/>
                  <a:pt x="1434973" y="3265865"/>
                  <a:pt x="1433041" y="3267797"/>
                </a:cubicBezTo>
                <a:cubicBezTo>
                  <a:pt x="1425316" y="3275522"/>
                  <a:pt x="1413728" y="3279385"/>
                  <a:pt x="1406003" y="3287110"/>
                </a:cubicBezTo>
                <a:cubicBezTo>
                  <a:pt x="1392483" y="3298698"/>
                  <a:pt x="1386689" y="3314148"/>
                  <a:pt x="1378964" y="3327668"/>
                </a:cubicBezTo>
                <a:cubicBezTo>
                  <a:pt x="1375102" y="3314148"/>
                  <a:pt x="1369308" y="3287110"/>
                  <a:pt x="1369308" y="3283247"/>
                </a:cubicBezTo>
                <a:cubicBezTo>
                  <a:pt x="1369308" y="3277453"/>
                  <a:pt x="1369308" y="3271659"/>
                  <a:pt x="1371239" y="3267797"/>
                </a:cubicBezTo>
                <a:cubicBezTo>
                  <a:pt x="1373170" y="3260071"/>
                  <a:pt x="1377033" y="3248483"/>
                  <a:pt x="1390552" y="3240758"/>
                </a:cubicBezTo>
                <a:cubicBezTo>
                  <a:pt x="1396346" y="3234964"/>
                  <a:pt x="1409865" y="3227239"/>
                  <a:pt x="1415659" y="3227239"/>
                </a:cubicBezTo>
                <a:cubicBezTo>
                  <a:pt x="1425316" y="3227239"/>
                  <a:pt x="1434973" y="3256209"/>
                  <a:pt x="1434973" y="3260071"/>
                </a:cubicBezTo>
                <a:close/>
                <a:moveTo>
                  <a:pt x="986906" y="3246552"/>
                </a:moveTo>
                <a:cubicBezTo>
                  <a:pt x="986906" y="3260071"/>
                  <a:pt x="944417" y="3262003"/>
                  <a:pt x="942485" y="3262003"/>
                </a:cubicBezTo>
                <a:cubicBezTo>
                  <a:pt x="923172" y="3262003"/>
                  <a:pt x="892271" y="3256209"/>
                  <a:pt x="886477" y="3221445"/>
                </a:cubicBezTo>
                <a:cubicBezTo>
                  <a:pt x="896134" y="3213720"/>
                  <a:pt x="915447" y="3215651"/>
                  <a:pt x="928966" y="3215651"/>
                </a:cubicBezTo>
                <a:cubicBezTo>
                  <a:pt x="944417" y="3215651"/>
                  <a:pt x="986906" y="3221445"/>
                  <a:pt x="986906" y="3246552"/>
                </a:cubicBezTo>
                <a:close/>
                <a:moveTo>
                  <a:pt x="1477462" y="3240758"/>
                </a:moveTo>
                <a:cubicBezTo>
                  <a:pt x="1477462" y="3244621"/>
                  <a:pt x="1462011" y="3263934"/>
                  <a:pt x="1458148" y="3263934"/>
                </a:cubicBezTo>
                <a:cubicBezTo>
                  <a:pt x="1444629" y="3263934"/>
                  <a:pt x="1440767" y="3244621"/>
                  <a:pt x="1440767" y="3238827"/>
                </a:cubicBezTo>
                <a:cubicBezTo>
                  <a:pt x="1440767" y="3227239"/>
                  <a:pt x="1442698" y="3211788"/>
                  <a:pt x="1458148" y="3211788"/>
                </a:cubicBezTo>
                <a:cubicBezTo>
                  <a:pt x="1467805" y="3211788"/>
                  <a:pt x="1477462" y="3236896"/>
                  <a:pt x="1477462" y="3240758"/>
                </a:cubicBezTo>
                <a:close/>
                <a:moveTo>
                  <a:pt x="1096991" y="3225308"/>
                </a:moveTo>
                <a:lnTo>
                  <a:pt x="1096991" y="3231102"/>
                </a:lnTo>
                <a:cubicBezTo>
                  <a:pt x="1093128" y="3231102"/>
                  <a:pt x="1087335" y="3233033"/>
                  <a:pt x="1083472" y="3233033"/>
                </a:cubicBezTo>
                <a:cubicBezTo>
                  <a:pt x="1077678" y="3233033"/>
                  <a:pt x="1048708" y="3221445"/>
                  <a:pt x="1042914" y="3221445"/>
                </a:cubicBezTo>
                <a:cubicBezTo>
                  <a:pt x="1031326" y="3221445"/>
                  <a:pt x="1039051" y="3240758"/>
                  <a:pt x="1021670" y="3240758"/>
                </a:cubicBezTo>
                <a:cubicBezTo>
                  <a:pt x="1017807" y="3240758"/>
                  <a:pt x="996562" y="3234964"/>
                  <a:pt x="986906" y="3229170"/>
                </a:cubicBezTo>
                <a:cubicBezTo>
                  <a:pt x="979180" y="3227239"/>
                  <a:pt x="975318" y="3219514"/>
                  <a:pt x="969524" y="3213720"/>
                </a:cubicBezTo>
                <a:cubicBezTo>
                  <a:pt x="977249" y="3211788"/>
                  <a:pt x="990768" y="3209857"/>
                  <a:pt x="994631" y="3209857"/>
                </a:cubicBezTo>
                <a:cubicBezTo>
                  <a:pt x="1012013" y="3209857"/>
                  <a:pt x="1017807" y="3215651"/>
                  <a:pt x="1040983" y="3219514"/>
                </a:cubicBezTo>
                <a:cubicBezTo>
                  <a:pt x="1046777" y="3194406"/>
                  <a:pt x="1066090" y="3221445"/>
                  <a:pt x="1075747" y="3202132"/>
                </a:cubicBezTo>
                <a:cubicBezTo>
                  <a:pt x="1079609" y="3204063"/>
                  <a:pt x="1093128" y="3217582"/>
                  <a:pt x="1096991" y="3225308"/>
                </a:cubicBezTo>
                <a:close/>
                <a:moveTo>
                  <a:pt x="847851" y="3209857"/>
                </a:moveTo>
                <a:cubicBezTo>
                  <a:pt x="847851" y="3234964"/>
                  <a:pt x="832400" y="3240758"/>
                  <a:pt x="815018" y="3240758"/>
                </a:cubicBezTo>
                <a:cubicBezTo>
                  <a:pt x="811155" y="3240758"/>
                  <a:pt x="805361" y="3240758"/>
                  <a:pt x="801499" y="3238827"/>
                </a:cubicBezTo>
                <a:lnTo>
                  <a:pt x="801499" y="3180887"/>
                </a:lnTo>
                <a:cubicBezTo>
                  <a:pt x="816949" y="3190544"/>
                  <a:pt x="847851" y="3205994"/>
                  <a:pt x="847851" y="3209857"/>
                </a:cubicBezTo>
                <a:close/>
                <a:moveTo>
                  <a:pt x="1456217" y="3171231"/>
                </a:moveTo>
                <a:cubicBezTo>
                  <a:pt x="1456217" y="3175093"/>
                  <a:pt x="1454286" y="3184750"/>
                  <a:pt x="1454286" y="3192475"/>
                </a:cubicBezTo>
                <a:lnTo>
                  <a:pt x="1442698" y="3192475"/>
                </a:lnTo>
                <a:cubicBezTo>
                  <a:pt x="1438835" y="3190544"/>
                  <a:pt x="1433041" y="3188612"/>
                  <a:pt x="1433041" y="3182819"/>
                </a:cubicBezTo>
                <a:cubicBezTo>
                  <a:pt x="1433041" y="3175093"/>
                  <a:pt x="1442698" y="3163505"/>
                  <a:pt x="1438835" y="3155780"/>
                </a:cubicBezTo>
                <a:cubicBezTo>
                  <a:pt x="1446560" y="3153849"/>
                  <a:pt x="1456217" y="3163505"/>
                  <a:pt x="1456217" y="3171231"/>
                </a:cubicBezTo>
                <a:close/>
                <a:moveTo>
                  <a:pt x="1425316" y="3142261"/>
                </a:moveTo>
                <a:cubicBezTo>
                  <a:pt x="1425316" y="3144192"/>
                  <a:pt x="1427247" y="3142261"/>
                  <a:pt x="1427247" y="3146123"/>
                </a:cubicBezTo>
                <a:cubicBezTo>
                  <a:pt x="1427247" y="3151917"/>
                  <a:pt x="1419522" y="3163505"/>
                  <a:pt x="1419522" y="3169299"/>
                </a:cubicBezTo>
                <a:lnTo>
                  <a:pt x="1419522" y="3204063"/>
                </a:lnTo>
                <a:cubicBezTo>
                  <a:pt x="1417591" y="3207926"/>
                  <a:pt x="1417591" y="3211788"/>
                  <a:pt x="1415659" y="3211788"/>
                </a:cubicBezTo>
                <a:cubicBezTo>
                  <a:pt x="1402140" y="3217582"/>
                  <a:pt x="1384758" y="3229170"/>
                  <a:pt x="1369308" y="3236896"/>
                </a:cubicBezTo>
                <a:cubicBezTo>
                  <a:pt x="1361582" y="3231102"/>
                  <a:pt x="1363514" y="3215651"/>
                  <a:pt x="1363514" y="3211788"/>
                </a:cubicBezTo>
                <a:cubicBezTo>
                  <a:pt x="1363514" y="3207926"/>
                  <a:pt x="1367376" y="3182819"/>
                  <a:pt x="1369308" y="3167368"/>
                </a:cubicBezTo>
                <a:cubicBezTo>
                  <a:pt x="1348063" y="3177025"/>
                  <a:pt x="1344200" y="3192475"/>
                  <a:pt x="1344200" y="3205994"/>
                </a:cubicBezTo>
                <a:cubicBezTo>
                  <a:pt x="1344200" y="3209857"/>
                  <a:pt x="1349994" y="3227239"/>
                  <a:pt x="1349994" y="3231102"/>
                </a:cubicBezTo>
                <a:cubicBezTo>
                  <a:pt x="1349994" y="3236896"/>
                  <a:pt x="1346132" y="3244621"/>
                  <a:pt x="1344200" y="3250415"/>
                </a:cubicBezTo>
                <a:lnTo>
                  <a:pt x="1313299" y="3250415"/>
                </a:lnTo>
                <a:cubicBezTo>
                  <a:pt x="1295917" y="3240758"/>
                  <a:pt x="1290123" y="3221445"/>
                  <a:pt x="1290123" y="3207926"/>
                </a:cubicBezTo>
                <a:cubicBezTo>
                  <a:pt x="1290123" y="3184750"/>
                  <a:pt x="1322956" y="3151917"/>
                  <a:pt x="1346132" y="3151917"/>
                </a:cubicBezTo>
                <a:cubicBezTo>
                  <a:pt x="1349994" y="3151917"/>
                  <a:pt x="1357720" y="3151917"/>
                  <a:pt x="1363514" y="3153849"/>
                </a:cubicBezTo>
                <a:cubicBezTo>
                  <a:pt x="1365445" y="3157711"/>
                  <a:pt x="1365445" y="3167368"/>
                  <a:pt x="1369308" y="3167368"/>
                </a:cubicBezTo>
                <a:cubicBezTo>
                  <a:pt x="1375102" y="3167368"/>
                  <a:pt x="1398277" y="3149986"/>
                  <a:pt x="1411797" y="3142261"/>
                </a:cubicBezTo>
                <a:lnTo>
                  <a:pt x="1425316" y="3142261"/>
                </a:lnTo>
                <a:close/>
                <a:moveTo>
                  <a:pt x="1075747" y="3198269"/>
                </a:moveTo>
                <a:lnTo>
                  <a:pt x="1042914" y="3198269"/>
                </a:lnTo>
                <a:cubicBezTo>
                  <a:pt x="1037120" y="3196338"/>
                  <a:pt x="1027463" y="3194406"/>
                  <a:pt x="1021670" y="3188612"/>
                </a:cubicBezTo>
                <a:cubicBezTo>
                  <a:pt x="1017807" y="3186681"/>
                  <a:pt x="1012013" y="3182819"/>
                  <a:pt x="1010082" y="3178956"/>
                </a:cubicBezTo>
                <a:cubicBezTo>
                  <a:pt x="1004288" y="3169299"/>
                  <a:pt x="998494" y="3153849"/>
                  <a:pt x="998494" y="3148055"/>
                </a:cubicBezTo>
                <a:cubicBezTo>
                  <a:pt x="998494" y="3144192"/>
                  <a:pt x="1000425" y="3142261"/>
                  <a:pt x="1002356" y="3142261"/>
                </a:cubicBezTo>
                <a:cubicBezTo>
                  <a:pt x="1023601" y="3146123"/>
                  <a:pt x="1075747" y="3157711"/>
                  <a:pt x="1075747" y="3198269"/>
                </a:cubicBezTo>
                <a:close/>
                <a:moveTo>
                  <a:pt x="677894" y="3246552"/>
                </a:moveTo>
                <a:cubicBezTo>
                  <a:pt x="677894" y="3304492"/>
                  <a:pt x="714589" y="3381745"/>
                  <a:pt x="764804" y="3435822"/>
                </a:cubicBezTo>
                <a:cubicBezTo>
                  <a:pt x="768666" y="3433890"/>
                  <a:pt x="768666" y="3430028"/>
                  <a:pt x="770598" y="3430028"/>
                </a:cubicBezTo>
                <a:cubicBezTo>
                  <a:pt x="772529" y="3428096"/>
                  <a:pt x="770598" y="3426165"/>
                  <a:pt x="770598" y="3422302"/>
                </a:cubicBezTo>
                <a:lnTo>
                  <a:pt x="782186" y="3422302"/>
                </a:lnTo>
                <a:cubicBezTo>
                  <a:pt x="778323" y="3445478"/>
                  <a:pt x="776392" y="3470585"/>
                  <a:pt x="784117" y="3505349"/>
                </a:cubicBezTo>
                <a:cubicBezTo>
                  <a:pt x="770598" y="3503418"/>
                  <a:pt x="768666" y="3491830"/>
                  <a:pt x="764804" y="3486036"/>
                </a:cubicBezTo>
                <a:cubicBezTo>
                  <a:pt x="737765" y="3441616"/>
                  <a:pt x="708795" y="3395264"/>
                  <a:pt x="685619" y="3350844"/>
                </a:cubicBezTo>
                <a:cubicBezTo>
                  <a:pt x="677894" y="3335393"/>
                  <a:pt x="670169" y="3318011"/>
                  <a:pt x="666306" y="3300629"/>
                </a:cubicBezTo>
                <a:cubicBezTo>
                  <a:pt x="662444" y="3287110"/>
                  <a:pt x="660512" y="3260071"/>
                  <a:pt x="660512" y="3256209"/>
                </a:cubicBezTo>
                <a:cubicBezTo>
                  <a:pt x="660512" y="3250415"/>
                  <a:pt x="662444" y="3240758"/>
                  <a:pt x="662444" y="3233033"/>
                </a:cubicBezTo>
                <a:cubicBezTo>
                  <a:pt x="664375" y="3225308"/>
                  <a:pt x="666306" y="3215651"/>
                  <a:pt x="666306" y="3205994"/>
                </a:cubicBezTo>
                <a:cubicBezTo>
                  <a:pt x="670169" y="3196338"/>
                  <a:pt x="670169" y="3184750"/>
                  <a:pt x="674032" y="3177025"/>
                </a:cubicBezTo>
                <a:cubicBezTo>
                  <a:pt x="675963" y="3171231"/>
                  <a:pt x="683688" y="3169299"/>
                  <a:pt x="683688" y="3165437"/>
                </a:cubicBezTo>
                <a:cubicBezTo>
                  <a:pt x="691413" y="3142261"/>
                  <a:pt x="706864" y="3130673"/>
                  <a:pt x="722315" y="3122948"/>
                </a:cubicBezTo>
                <a:cubicBezTo>
                  <a:pt x="693345" y="3161574"/>
                  <a:pt x="677894" y="3205994"/>
                  <a:pt x="677894" y="3246552"/>
                </a:cubicBezTo>
                <a:close/>
                <a:moveTo>
                  <a:pt x="986906" y="3149986"/>
                </a:moveTo>
                <a:lnTo>
                  <a:pt x="983043" y="3153849"/>
                </a:lnTo>
                <a:cubicBezTo>
                  <a:pt x="986906" y="3165437"/>
                  <a:pt x="992700" y="3180887"/>
                  <a:pt x="1000425" y="3196338"/>
                </a:cubicBezTo>
                <a:cubicBezTo>
                  <a:pt x="998494" y="3198269"/>
                  <a:pt x="994631" y="3198269"/>
                  <a:pt x="990768" y="3198269"/>
                </a:cubicBezTo>
                <a:cubicBezTo>
                  <a:pt x="936691" y="3198269"/>
                  <a:pt x="911584" y="3163505"/>
                  <a:pt x="911584" y="3115222"/>
                </a:cubicBezTo>
                <a:cubicBezTo>
                  <a:pt x="911584" y="3111360"/>
                  <a:pt x="913515" y="3099772"/>
                  <a:pt x="913515" y="3092046"/>
                </a:cubicBezTo>
                <a:cubicBezTo>
                  <a:pt x="928966" y="3122948"/>
                  <a:pt x="973386" y="3115222"/>
                  <a:pt x="986906" y="3149986"/>
                </a:cubicBezTo>
                <a:close/>
                <a:moveTo>
                  <a:pt x="1307505" y="3084321"/>
                </a:moveTo>
                <a:cubicBezTo>
                  <a:pt x="1301711" y="3095909"/>
                  <a:pt x="1292055" y="3107497"/>
                  <a:pt x="1286261" y="3122948"/>
                </a:cubicBezTo>
                <a:cubicBezTo>
                  <a:pt x="1282398" y="3128742"/>
                  <a:pt x="1282398" y="3140329"/>
                  <a:pt x="1280467" y="3149986"/>
                </a:cubicBezTo>
                <a:cubicBezTo>
                  <a:pt x="1280467" y="3151917"/>
                  <a:pt x="1261154" y="3159643"/>
                  <a:pt x="1255360" y="3159643"/>
                </a:cubicBezTo>
                <a:cubicBezTo>
                  <a:pt x="1236046" y="3159643"/>
                  <a:pt x="1220596" y="3148055"/>
                  <a:pt x="1209008" y="3132604"/>
                </a:cubicBezTo>
                <a:cubicBezTo>
                  <a:pt x="1193557" y="3128742"/>
                  <a:pt x="1168450" y="3140329"/>
                  <a:pt x="1162656" y="3119085"/>
                </a:cubicBezTo>
                <a:cubicBezTo>
                  <a:pt x="1170381" y="3115222"/>
                  <a:pt x="1199351" y="3093978"/>
                  <a:pt x="1210939" y="3093978"/>
                </a:cubicBezTo>
                <a:cubicBezTo>
                  <a:pt x="1230252" y="3093978"/>
                  <a:pt x="1214802" y="3111360"/>
                  <a:pt x="1220596" y="3121016"/>
                </a:cubicBezTo>
                <a:cubicBezTo>
                  <a:pt x="1239909" y="3101703"/>
                  <a:pt x="1261154" y="3086252"/>
                  <a:pt x="1282398" y="3084321"/>
                </a:cubicBezTo>
                <a:lnTo>
                  <a:pt x="1307505" y="3084321"/>
                </a:lnTo>
                <a:close/>
                <a:moveTo>
                  <a:pt x="1388621" y="3117154"/>
                </a:moveTo>
                <a:cubicBezTo>
                  <a:pt x="1392483" y="3113291"/>
                  <a:pt x="1425316" y="3084321"/>
                  <a:pt x="1434973" y="3084321"/>
                </a:cubicBezTo>
                <a:cubicBezTo>
                  <a:pt x="1446560" y="3084321"/>
                  <a:pt x="1444629" y="3097840"/>
                  <a:pt x="1444629" y="3103634"/>
                </a:cubicBezTo>
                <a:cubicBezTo>
                  <a:pt x="1444629" y="3107497"/>
                  <a:pt x="1444629" y="3113291"/>
                  <a:pt x="1442698" y="3119085"/>
                </a:cubicBezTo>
                <a:cubicBezTo>
                  <a:pt x="1433041" y="3122948"/>
                  <a:pt x="1419522" y="3124879"/>
                  <a:pt x="1406003" y="3128742"/>
                </a:cubicBezTo>
                <a:cubicBezTo>
                  <a:pt x="1398277" y="3130673"/>
                  <a:pt x="1386689" y="3128742"/>
                  <a:pt x="1380896" y="3130673"/>
                </a:cubicBezTo>
                <a:cubicBezTo>
                  <a:pt x="1375102" y="3132604"/>
                  <a:pt x="1371239" y="3138398"/>
                  <a:pt x="1365445" y="3138398"/>
                </a:cubicBezTo>
                <a:cubicBezTo>
                  <a:pt x="1357720" y="3138398"/>
                  <a:pt x="1340338" y="3134535"/>
                  <a:pt x="1334544" y="3146123"/>
                </a:cubicBezTo>
                <a:cubicBezTo>
                  <a:pt x="1321025" y="3149986"/>
                  <a:pt x="1309437" y="3153849"/>
                  <a:pt x="1299780" y="3159643"/>
                </a:cubicBezTo>
                <a:cubicBezTo>
                  <a:pt x="1299780" y="3155780"/>
                  <a:pt x="1297849" y="3151917"/>
                  <a:pt x="1297849" y="3148055"/>
                </a:cubicBezTo>
                <a:cubicBezTo>
                  <a:pt x="1297849" y="3111360"/>
                  <a:pt x="1321025" y="3082390"/>
                  <a:pt x="1361582" y="3082390"/>
                </a:cubicBezTo>
                <a:cubicBezTo>
                  <a:pt x="1382827" y="3082390"/>
                  <a:pt x="1388621" y="3090115"/>
                  <a:pt x="1388621" y="3117154"/>
                </a:cubicBezTo>
                <a:close/>
                <a:moveTo>
                  <a:pt x="847851" y="3090115"/>
                </a:moveTo>
                <a:cubicBezTo>
                  <a:pt x="892271" y="3090115"/>
                  <a:pt x="896134" y="3095909"/>
                  <a:pt x="896134" y="3128742"/>
                </a:cubicBezTo>
                <a:cubicBezTo>
                  <a:pt x="896134" y="3153849"/>
                  <a:pt x="909653" y="3169299"/>
                  <a:pt x="932829" y="3198269"/>
                </a:cubicBezTo>
                <a:cubicBezTo>
                  <a:pt x="917378" y="3205994"/>
                  <a:pt x="907722" y="3205994"/>
                  <a:pt x="894202" y="3205994"/>
                </a:cubicBezTo>
                <a:cubicBezTo>
                  <a:pt x="849782" y="3205994"/>
                  <a:pt x="799567" y="3171231"/>
                  <a:pt x="799567" y="3124879"/>
                </a:cubicBezTo>
                <a:cubicBezTo>
                  <a:pt x="799567" y="3119085"/>
                  <a:pt x="801499" y="3082390"/>
                  <a:pt x="816949" y="3082390"/>
                </a:cubicBezTo>
                <a:cubicBezTo>
                  <a:pt x="822743" y="3082390"/>
                  <a:pt x="836263" y="3090115"/>
                  <a:pt x="847851" y="3090115"/>
                </a:cubicBezTo>
                <a:close/>
                <a:moveTo>
                  <a:pt x="482831" y="3084321"/>
                </a:moveTo>
                <a:lnTo>
                  <a:pt x="480899" y="3095909"/>
                </a:lnTo>
                <a:cubicBezTo>
                  <a:pt x="477037" y="3092046"/>
                  <a:pt x="473174" y="3090115"/>
                  <a:pt x="473174" y="3086252"/>
                </a:cubicBezTo>
                <a:cubicBezTo>
                  <a:pt x="473174" y="3080458"/>
                  <a:pt x="469311" y="3082390"/>
                  <a:pt x="467380" y="3080458"/>
                </a:cubicBezTo>
                <a:lnTo>
                  <a:pt x="473174" y="3074665"/>
                </a:lnTo>
                <a:cubicBezTo>
                  <a:pt x="475105" y="3078527"/>
                  <a:pt x="478968" y="3082390"/>
                  <a:pt x="482831" y="3084321"/>
                </a:cubicBezTo>
                <a:close/>
                <a:moveTo>
                  <a:pt x="871026" y="2964579"/>
                </a:moveTo>
                <a:cubicBezTo>
                  <a:pt x="878752" y="2968442"/>
                  <a:pt x="907722" y="2962648"/>
                  <a:pt x="907722" y="2981961"/>
                </a:cubicBezTo>
                <a:cubicBezTo>
                  <a:pt x="907722" y="2987755"/>
                  <a:pt x="896134" y="3005137"/>
                  <a:pt x="896134" y="3014794"/>
                </a:cubicBezTo>
                <a:cubicBezTo>
                  <a:pt x="894202" y="3049557"/>
                  <a:pt x="898065" y="3055351"/>
                  <a:pt x="898065" y="3061145"/>
                </a:cubicBezTo>
                <a:cubicBezTo>
                  <a:pt x="898065" y="3076596"/>
                  <a:pt x="876820" y="3080458"/>
                  <a:pt x="865232" y="3080458"/>
                </a:cubicBezTo>
                <a:cubicBezTo>
                  <a:pt x="851713" y="3080458"/>
                  <a:pt x="813087" y="3070802"/>
                  <a:pt x="813087" y="3053420"/>
                </a:cubicBezTo>
                <a:cubicBezTo>
                  <a:pt x="813087" y="3049557"/>
                  <a:pt x="826606" y="2999343"/>
                  <a:pt x="840125" y="2974236"/>
                </a:cubicBezTo>
                <a:cubicBezTo>
                  <a:pt x="843988" y="2964579"/>
                  <a:pt x="855576" y="2958785"/>
                  <a:pt x="863301" y="2958785"/>
                </a:cubicBezTo>
                <a:cubicBezTo>
                  <a:pt x="867164" y="2958785"/>
                  <a:pt x="865232" y="2962648"/>
                  <a:pt x="871026" y="2964579"/>
                </a:cubicBezTo>
                <a:close/>
                <a:moveTo>
                  <a:pt x="1944842" y="2933678"/>
                </a:moveTo>
                <a:cubicBezTo>
                  <a:pt x="1929391" y="2943335"/>
                  <a:pt x="1912009" y="2952991"/>
                  <a:pt x="1898490" y="2968442"/>
                </a:cubicBezTo>
                <a:cubicBezTo>
                  <a:pt x="1892696" y="2972304"/>
                  <a:pt x="1890765" y="2981961"/>
                  <a:pt x="1886902" y="2987755"/>
                </a:cubicBezTo>
                <a:cubicBezTo>
                  <a:pt x="1886902" y="2989686"/>
                  <a:pt x="1884971" y="2991618"/>
                  <a:pt x="1881108" y="2991618"/>
                </a:cubicBezTo>
                <a:cubicBezTo>
                  <a:pt x="1875314" y="2991618"/>
                  <a:pt x="1861795" y="2981961"/>
                  <a:pt x="1852138" y="2974236"/>
                </a:cubicBezTo>
                <a:cubicBezTo>
                  <a:pt x="1881108" y="2937541"/>
                  <a:pt x="1894627" y="2931747"/>
                  <a:pt x="1921666" y="2931747"/>
                </a:cubicBezTo>
                <a:cubicBezTo>
                  <a:pt x="1927460" y="2931747"/>
                  <a:pt x="1937116" y="2933678"/>
                  <a:pt x="1944842" y="2933678"/>
                </a:cubicBezTo>
                <a:close/>
                <a:moveTo>
                  <a:pt x="1456217" y="2962648"/>
                </a:moveTo>
                <a:cubicBezTo>
                  <a:pt x="1456217" y="2974236"/>
                  <a:pt x="1446560" y="2978098"/>
                  <a:pt x="1434973" y="2981961"/>
                </a:cubicBezTo>
                <a:cubicBezTo>
                  <a:pt x="1438835" y="2985824"/>
                  <a:pt x="1442698" y="2991618"/>
                  <a:pt x="1442698" y="2997412"/>
                </a:cubicBezTo>
                <a:cubicBezTo>
                  <a:pt x="1442698" y="3001274"/>
                  <a:pt x="1436904" y="3010931"/>
                  <a:pt x="1434973" y="3018656"/>
                </a:cubicBezTo>
                <a:cubicBezTo>
                  <a:pt x="1436904" y="3020587"/>
                  <a:pt x="1440767" y="3018656"/>
                  <a:pt x="1452354" y="3018656"/>
                </a:cubicBezTo>
                <a:cubicBezTo>
                  <a:pt x="1452354" y="3018656"/>
                  <a:pt x="1450423" y="3020587"/>
                  <a:pt x="1450423" y="3022519"/>
                </a:cubicBezTo>
                <a:cubicBezTo>
                  <a:pt x="1452354" y="3028313"/>
                  <a:pt x="1454286" y="3037969"/>
                  <a:pt x="1454286" y="3041832"/>
                </a:cubicBezTo>
                <a:cubicBezTo>
                  <a:pt x="1454286" y="3066939"/>
                  <a:pt x="1444629" y="3070802"/>
                  <a:pt x="1417591" y="3076596"/>
                </a:cubicBezTo>
                <a:cubicBezTo>
                  <a:pt x="1409865" y="3068871"/>
                  <a:pt x="1415659" y="3057283"/>
                  <a:pt x="1415659" y="3049557"/>
                </a:cubicBezTo>
                <a:cubicBezTo>
                  <a:pt x="1415659" y="3049557"/>
                  <a:pt x="1415659" y="3047626"/>
                  <a:pt x="1411797" y="3047626"/>
                </a:cubicBezTo>
                <a:cubicBezTo>
                  <a:pt x="1406003" y="3047626"/>
                  <a:pt x="1400209" y="3059214"/>
                  <a:pt x="1392483" y="3065008"/>
                </a:cubicBezTo>
                <a:cubicBezTo>
                  <a:pt x="1382827" y="3070802"/>
                  <a:pt x="1369308" y="3072733"/>
                  <a:pt x="1363514" y="3072733"/>
                </a:cubicBezTo>
                <a:cubicBezTo>
                  <a:pt x="1348063" y="3072733"/>
                  <a:pt x="1328750" y="3068871"/>
                  <a:pt x="1328750" y="3051489"/>
                </a:cubicBezTo>
                <a:cubicBezTo>
                  <a:pt x="1328750" y="3047626"/>
                  <a:pt x="1334544" y="3036038"/>
                  <a:pt x="1334544" y="3030244"/>
                </a:cubicBezTo>
                <a:cubicBezTo>
                  <a:pt x="1334544" y="3026381"/>
                  <a:pt x="1334544" y="3028313"/>
                  <a:pt x="1332612" y="3026381"/>
                </a:cubicBezTo>
                <a:cubicBezTo>
                  <a:pt x="1311368" y="3026381"/>
                  <a:pt x="1317162" y="3053420"/>
                  <a:pt x="1317162" y="3063077"/>
                </a:cubicBezTo>
                <a:lnTo>
                  <a:pt x="1243772" y="3070802"/>
                </a:lnTo>
                <a:cubicBezTo>
                  <a:pt x="1249566" y="3063077"/>
                  <a:pt x="1245703" y="3055351"/>
                  <a:pt x="1243772" y="3047626"/>
                </a:cubicBezTo>
                <a:cubicBezTo>
                  <a:pt x="1226390" y="3099772"/>
                  <a:pt x="1178107" y="3063077"/>
                  <a:pt x="1158793" y="3113291"/>
                </a:cubicBezTo>
                <a:cubicBezTo>
                  <a:pt x="1141412" y="3105566"/>
                  <a:pt x="1143343" y="3095909"/>
                  <a:pt x="1143343" y="3084321"/>
                </a:cubicBezTo>
                <a:cubicBezTo>
                  <a:pt x="1143343" y="3080458"/>
                  <a:pt x="1145274" y="3070802"/>
                  <a:pt x="1145274" y="3063077"/>
                </a:cubicBezTo>
                <a:lnTo>
                  <a:pt x="1145274" y="3055351"/>
                </a:lnTo>
                <a:cubicBezTo>
                  <a:pt x="1168450" y="3020587"/>
                  <a:pt x="1195489" y="3001274"/>
                  <a:pt x="1226390" y="3001274"/>
                </a:cubicBezTo>
                <a:cubicBezTo>
                  <a:pt x="1230252" y="3001274"/>
                  <a:pt x="1239909" y="3001274"/>
                  <a:pt x="1245703" y="3005137"/>
                </a:cubicBezTo>
                <a:cubicBezTo>
                  <a:pt x="1247634" y="3007068"/>
                  <a:pt x="1247634" y="3026381"/>
                  <a:pt x="1253428" y="3026381"/>
                </a:cubicBezTo>
                <a:cubicBezTo>
                  <a:pt x="1259222" y="3026381"/>
                  <a:pt x="1290123" y="2983892"/>
                  <a:pt x="1322956" y="2983892"/>
                </a:cubicBezTo>
                <a:cubicBezTo>
                  <a:pt x="1351926" y="2983892"/>
                  <a:pt x="1336475" y="3001274"/>
                  <a:pt x="1351926" y="3001274"/>
                </a:cubicBezTo>
                <a:cubicBezTo>
                  <a:pt x="1355788" y="3001274"/>
                  <a:pt x="1377033" y="2989686"/>
                  <a:pt x="1390552" y="2981961"/>
                </a:cubicBezTo>
                <a:cubicBezTo>
                  <a:pt x="1382827" y="2974236"/>
                  <a:pt x="1375102" y="2972304"/>
                  <a:pt x="1375102" y="2962648"/>
                </a:cubicBezTo>
                <a:cubicBezTo>
                  <a:pt x="1375102" y="2943335"/>
                  <a:pt x="1413728" y="2916296"/>
                  <a:pt x="1427247" y="2916296"/>
                </a:cubicBezTo>
                <a:cubicBezTo>
                  <a:pt x="1450423" y="2916296"/>
                  <a:pt x="1456217" y="2951060"/>
                  <a:pt x="1456217" y="2962648"/>
                </a:cubicBezTo>
                <a:close/>
                <a:moveTo>
                  <a:pt x="1357720" y="2908571"/>
                </a:moveTo>
                <a:cubicBezTo>
                  <a:pt x="1363514" y="2910502"/>
                  <a:pt x="1371239" y="2918227"/>
                  <a:pt x="1375102" y="2922090"/>
                </a:cubicBezTo>
                <a:cubicBezTo>
                  <a:pt x="1375102" y="2922090"/>
                  <a:pt x="1377033" y="2920159"/>
                  <a:pt x="1377033" y="2925953"/>
                </a:cubicBezTo>
                <a:cubicBezTo>
                  <a:pt x="1377033" y="2929815"/>
                  <a:pt x="1367376" y="2956854"/>
                  <a:pt x="1357720" y="2966510"/>
                </a:cubicBezTo>
                <a:cubicBezTo>
                  <a:pt x="1349994" y="2974236"/>
                  <a:pt x="1328750" y="2970373"/>
                  <a:pt x="1321025" y="2972304"/>
                </a:cubicBezTo>
                <a:cubicBezTo>
                  <a:pt x="1305574" y="2974236"/>
                  <a:pt x="1286261" y="2980030"/>
                  <a:pt x="1270810" y="2987755"/>
                </a:cubicBezTo>
                <a:lnTo>
                  <a:pt x="1265016" y="2987755"/>
                </a:lnTo>
                <a:cubicBezTo>
                  <a:pt x="1265016" y="2981961"/>
                  <a:pt x="1263085" y="2972304"/>
                  <a:pt x="1263085" y="2966510"/>
                </a:cubicBezTo>
                <a:cubicBezTo>
                  <a:pt x="1263085" y="2924021"/>
                  <a:pt x="1299780" y="2906640"/>
                  <a:pt x="1334544" y="2906640"/>
                </a:cubicBezTo>
                <a:cubicBezTo>
                  <a:pt x="1338406" y="2906640"/>
                  <a:pt x="1351926" y="2906640"/>
                  <a:pt x="1357720" y="2908571"/>
                </a:cubicBezTo>
                <a:close/>
                <a:moveTo>
                  <a:pt x="1265016" y="2918227"/>
                </a:moveTo>
                <a:cubicBezTo>
                  <a:pt x="1265016" y="2924021"/>
                  <a:pt x="1259222" y="2929815"/>
                  <a:pt x="1257291" y="2937541"/>
                </a:cubicBezTo>
                <a:cubicBezTo>
                  <a:pt x="1255360" y="2945266"/>
                  <a:pt x="1255360" y="2958785"/>
                  <a:pt x="1249566" y="2970373"/>
                </a:cubicBezTo>
                <a:cubicBezTo>
                  <a:pt x="1239909" y="2989686"/>
                  <a:pt x="1214802" y="2989686"/>
                  <a:pt x="1203214" y="2993549"/>
                </a:cubicBezTo>
                <a:cubicBezTo>
                  <a:pt x="1191626" y="2995480"/>
                  <a:pt x="1178107" y="3001274"/>
                  <a:pt x="1164587" y="3007068"/>
                </a:cubicBezTo>
                <a:cubicBezTo>
                  <a:pt x="1162656" y="2997412"/>
                  <a:pt x="1160725" y="2981961"/>
                  <a:pt x="1160725" y="2976167"/>
                </a:cubicBezTo>
                <a:cubicBezTo>
                  <a:pt x="1160725" y="2931747"/>
                  <a:pt x="1201283" y="2904708"/>
                  <a:pt x="1237978" y="2904708"/>
                </a:cubicBezTo>
                <a:cubicBezTo>
                  <a:pt x="1247634" y="2904708"/>
                  <a:pt x="1265016" y="2904708"/>
                  <a:pt x="1265016" y="2918227"/>
                </a:cubicBezTo>
                <a:close/>
                <a:moveTo>
                  <a:pt x="1012013" y="2943335"/>
                </a:moveTo>
                <a:cubicBezTo>
                  <a:pt x="1013944" y="2958785"/>
                  <a:pt x="1017807" y="2985824"/>
                  <a:pt x="1017807" y="2991618"/>
                </a:cubicBezTo>
                <a:cubicBezTo>
                  <a:pt x="1017807" y="3003206"/>
                  <a:pt x="1004288" y="3007068"/>
                  <a:pt x="996562" y="3007068"/>
                </a:cubicBezTo>
                <a:cubicBezTo>
                  <a:pt x="981112" y="3007068"/>
                  <a:pt x="973386" y="2997412"/>
                  <a:pt x="952142" y="2985824"/>
                </a:cubicBezTo>
                <a:cubicBezTo>
                  <a:pt x="950211" y="2987755"/>
                  <a:pt x="950211" y="2985824"/>
                  <a:pt x="950211" y="2991618"/>
                </a:cubicBezTo>
                <a:cubicBezTo>
                  <a:pt x="950211" y="3016725"/>
                  <a:pt x="992700" y="3018656"/>
                  <a:pt x="998494" y="3026381"/>
                </a:cubicBezTo>
                <a:cubicBezTo>
                  <a:pt x="1000425" y="3030244"/>
                  <a:pt x="994631" y="3041832"/>
                  <a:pt x="1002356" y="3041832"/>
                </a:cubicBezTo>
                <a:cubicBezTo>
                  <a:pt x="1006219" y="3041832"/>
                  <a:pt x="1019738" y="3026381"/>
                  <a:pt x="1029395" y="3026381"/>
                </a:cubicBezTo>
                <a:cubicBezTo>
                  <a:pt x="1044845" y="3026381"/>
                  <a:pt x="1060296" y="3049557"/>
                  <a:pt x="1060296" y="3061145"/>
                </a:cubicBezTo>
                <a:cubicBezTo>
                  <a:pt x="1060296" y="3065008"/>
                  <a:pt x="1052571" y="3074665"/>
                  <a:pt x="1050639" y="3084321"/>
                </a:cubicBezTo>
                <a:cubicBezTo>
                  <a:pt x="1044845" y="3097840"/>
                  <a:pt x="1046777" y="3117154"/>
                  <a:pt x="1046777" y="3134535"/>
                </a:cubicBezTo>
                <a:cubicBezTo>
                  <a:pt x="1044845" y="3138398"/>
                  <a:pt x="1039051" y="3140329"/>
                  <a:pt x="1035189" y="3140329"/>
                </a:cubicBezTo>
                <a:cubicBezTo>
                  <a:pt x="1004288" y="3140329"/>
                  <a:pt x="992700" y="3105566"/>
                  <a:pt x="992700" y="3088184"/>
                </a:cubicBezTo>
                <a:cubicBezTo>
                  <a:pt x="992700" y="3082390"/>
                  <a:pt x="996562" y="3061145"/>
                  <a:pt x="998494" y="3041832"/>
                </a:cubicBezTo>
                <a:cubicBezTo>
                  <a:pt x="969524" y="3061145"/>
                  <a:pt x="979180" y="3092046"/>
                  <a:pt x="981112" y="3113291"/>
                </a:cubicBezTo>
                <a:lnTo>
                  <a:pt x="973386" y="3113291"/>
                </a:lnTo>
                <a:cubicBezTo>
                  <a:pt x="930897" y="3103634"/>
                  <a:pt x="905790" y="3066939"/>
                  <a:pt x="905790" y="3032175"/>
                </a:cubicBezTo>
                <a:cubicBezTo>
                  <a:pt x="905790" y="3014794"/>
                  <a:pt x="917378" y="2966510"/>
                  <a:pt x="944417" y="2983892"/>
                </a:cubicBezTo>
                <a:cubicBezTo>
                  <a:pt x="946348" y="2981961"/>
                  <a:pt x="946348" y="2980030"/>
                  <a:pt x="946348" y="2976167"/>
                </a:cubicBezTo>
                <a:cubicBezTo>
                  <a:pt x="946348" y="2970373"/>
                  <a:pt x="942485" y="2949129"/>
                  <a:pt x="942485" y="2945266"/>
                </a:cubicBezTo>
                <a:cubicBezTo>
                  <a:pt x="942485" y="2933678"/>
                  <a:pt x="944417" y="2902777"/>
                  <a:pt x="965661" y="2902777"/>
                </a:cubicBezTo>
                <a:cubicBezTo>
                  <a:pt x="981112" y="2902777"/>
                  <a:pt x="1010082" y="2924021"/>
                  <a:pt x="1012013" y="2943335"/>
                </a:cubicBezTo>
                <a:close/>
                <a:moveTo>
                  <a:pt x="1577890" y="2924021"/>
                </a:moveTo>
                <a:cubicBezTo>
                  <a:pt x="1577890" y="2929815"/>
                  <a:pt x="1575959" y="2939472"/>
                  <a:pt x="1572096" y="2947197"/>
                </a:cubicBezTo>
                <a:cubicBezTo>
                  <a:pt x="1574028" y="2949129"/>
                  <a:pt x="1574028" y="2949129"/>
                  <a:pt x="1577890" y="2949129"/>
                </a:cubicBezTo>
                <a:cubicBezTo>
                  <a:pt x="1601066" y="2949129"/>
                  <a:pt x="1651281" y="2908571"/>
                  <a:pt x="1668663" y="2908571"/>
                </a:cubicBezTo>
                <a:lnTo>
                  <a:pt x="1680250" y="2908571"/>
                </a:lnTo>
                <a:lnTo>
                  <a:pt x="1680250" y="2918227"/>
                </a:lnTo>
                <a:cubicBezTo>
                  <a:pt x="1659006" y="2968442"/>
                  <a:pt x="1647418" y="3016725"/>
                  <a:pt x="1647418" y="3065008"/>
                </a:cubicBezTo>
                <a:cubicBezTo>
                  <a:pt x="1647418" y="3132604"/>
                  <a:pt x="1659006" y="3117154"/>
                  <a:pt x="1659006" y="3167368"/>
                </a:cubicBezTo>
                <a:cubicBezTo>
                  <a:pt x="1659006" y="3221445"/>
                  <a:pt x="1612654" y="3258140"/>
                  <a:pt x="1564371" y="3258140"/>
                </a:cubicBezTo>
                <a:cubicBezTo>
                  <a:pt x="1541195" y="3258140"/>
                  <a:pt x="1521882" y="3254277"/>
                  <a:pt x="1498706" y="3238827"/>
                </a:cubicBezTo>
                <a:cubicBezTo>
                  <a:pt x="1492912" y="3234964"/>
                  <a:pt x="1489050" y="3225308"/>
                  <a:pt x="1485187" y="3217582"/>
                </a:cubicBezTo>
                <a:cubicBezTo>
                  <a:pt x="1477462" y="3202132"/>
                  <a:pt x="1473599" y="3182819"/>
                  <a:pt x="1469736" y="3167368"/>
                </a:cubicBezTo>
                <a:cubicBezTo>
                  <a:pt x="1462011" y="3138398"/>
                  <a:pt x="1462011" y="3121016"/>
                  <a:pt x="1462011" y="3101703"/>
                </a:cubicBezTo>
                <a:cubicBezTo>
                  <a:pt x="1462011" y="3097840"/>
                  <a:pt x="1463942" y="3080458"/>
                  <a:pt x="1463942" y="3068871"/>
                </a:cubicBezTo>
                <a:cubicBezTo>
                  <a:pt x="1465874" y="3065008"/>
                  <a:pt x="1465874" y="3059214"/>
                  <a:pt x="1465874" y="3055351"/>
                </a:cubicBezTo>
                <a:cubicBezTo>
                  <a:pt x="1467805" y="3051489"/>
                  <a:pt x="1467805" y="3047626"/>
                  <a:pt x="1467805" y="3043763"/>
                </a:cubicBezTo>
                <a:cubicBezTo>
                  <a:pt x="1469736" y="3036038"/>
                  <a:pt x="1465874" y="3024450"/>
                  <a:pt x="1471668" y="3016725"/>
                </a:cubicBezTo>
                <a:cubicBezTo>
                  <a:pt x="1477462" y="3005137"/>
                  <a:pt x="1490981" y="3001274"/>
                  <a:pt x="1496775" y="2991618"/>
                </a:cubicBezTo>
                <a:cubicBezTo>
                  <a:pt x="1518019" y="2987755"/>
                  <a:pt x="1552783" y="2970373"/>
                  <a:pt x="1572096" y="2949129"/>
                </a:cubicBezTo>
                <a:cubicBezTo>
                  <a:pt x="1562440" y="2941403"/>
                  <a:pt x="1535401" y="2896983"/>
                  <a:pt x="1535401" y="2895052"/>
                </a:cubicBezTo>
                <a:cubicBezTo>
                  <a:pt x="1535401" y="2889258"/>
                  <a:pt x="1541195" y="2887326"/>
                  <a:pt x="1546989" y="2887326"/>
                </a:cubicBezTo>
                <a:cubicBezTo>
                  <a:pt x="1570165" y="2887326"/>
                  <a:pt x="1577890" y="2910502"/>
                  <a:pt x="1577890" y="2924021"/>
                </a:cubicBezTo>
                <a:close/>
                <a:moveTo>
                  <a:pt x="393990" y="2937541"/>
                </a:moveTo>
                <a:cubicBezTo>
                  <a:pt x="399784" y="2949129"/>
                  <a:pt x="411372" y="2956854"/>
                  <a:pt x="415234" y="2966510"/>
                </a:cubicBezTo>
                <a:cubicBezTo>
                  <a:pt x="426822" y="2987755"/>
                  <a:pt x="440342" y="3022519"/>
                  <a:pt x="471243" y="3039901"/>
                </a:cubicBezTo>
                <a:lnTo>
                  <a:pt x="471243" y="3016725"/>
                </a:lnTo>
                <a:cubicBezTo>
                  <a:pt x="471243" y="2972304"/>
                  <a:pt x="498281" y="2964579"/>
                  <a:pt x="494419" y="2912433"/>
                </a:cubicBezTo>
                <a:cubicBezTo>
                  <a:pt x="507938" y="2914365"/>
                  <a:pt x="496350" y="2937541"/>
                  <a:pt x="507938" y="2947197"/>
                </a:cubicBezTo>
                <a:cubicBezTo>
                  <a:pt x="515663" y="2952991"/>
                  <a:pt x="533045" y="2954923"/>
                  <a:pt x="536908" y="2954923"/>
                </a:cubicBezTo>
                <a:cubicBezTo>
                  <a:pt x="548496" y="2954923"/>
                  <a:pt x="548496" y="2933678"/>
                  <a:pt x="548496" y="2933678"/>
                </a:cubicBezTo>
                <a:cubicBezTo>
                  <a:pt x="560084" y="2966510"/>
                  <a:pt x="565877" y="2991618"/>
                  <a:pt x="565877" y="3022519"/>
                </a:cubicBezTo>
                <a:cubicBezTo>
                  <a:pt x="565877" y="3086252"/>
                  <a:pt x="534976" y="3119085"/>
                  <a:pt x="534976" y="3167368"/>
                </a:cubicBezTo>
                <a:cubicBezTo>
                  <a:pt x="534976" y="3171231"/>
                  <a:pt x="534976" y="3184750"/>
                  <a:pt x="536908" y="3192475"/>
                </a:cubicBezTo>
                <a:cubicBezTo>
                  <a:pt x="538839" y="3204063"/>
                  <a:pt x="554290" y="3229170"/>
                  <a:pt x="571671" y="3236896"/>
                </a:cubicBezTo>
                <a:cubicBezTo>
                  <a:pt x="589053" y="3246552"/>
                  <a:pt x="614161" y="3236896"/>
                  <a:pt x="625748" y="3262003"/>
                </a:cubicBezTo>
                <a:cubicBezTo>
                  <a:pt x="631542" y="3271659"/>
                  <a:pt x="629611" y="3290973"/>
                  <a:pt x="629611" y="3296767"/>
                </a:cubicBezTo>
                <a:cubicBezTo>
                  <a:pt x="629611" y="3348912"/>
                  <a:pt x="602573" y="3356637"/>
                  <a:pt x="602573" y="3387539"/>
                </a:cubicBezTo>
                <a:cubicBezTo>
                  <a:pt x="602573" y="3420371"/>
                  <a:pt x="633474" y="3420371"/>
                  <a:pt x="633474" y="3462860"/>
                </a:cubicBezTo>
                <a:cubicBezTo>
                  <a:pt x="633474" y="3486036"/>
                  <a:pt x="623817" y="3499555"/>
                  <a:pt x="614161" y="3526594"/>
                </a:cubicBezTo>
                <a:cubicBezTo>
                  <a:pt x="606435" y="3507281"/>
                  <a:pt x="583259" y="3511143"/>
                  <a:pt x="573603" y="3511143"/>
                </a:cubicBezTo>
                <a:cubicBezTo>
                  <a:pt x="569740" y="3511143"/>
                  <a:pt x="562015" y="3507281"/>
                  <a:pt x="558152" y="3511143"/>
                </a:cubicBezTo>
                <a:cubicBezTo>
                  <a:pt x="540770" y="3522731"/>
                  <a:pt x="527251" y="3542044"/>
                  <a:pt x="509869" y="3555564"/>
                </a:cubicBezTo>
                <a:cubicBezTo>
                  <a:pt x="517594" y="3559426"/>
                  <a:pt x="529182" y="3561358"/>
                  <a:pt x="533045" y="3561358"/>
                </a:cubicBezTo>
                <a:cubicBezTo>
                  <a:pt x="546564" y="3561358"/>
                  <a:pt x="563946" y="3555564"/>
                  <a:pt x="579397" y="3543976"/>
                </a:cubicBezTo>
                <a:lnTo>
                  <a:pt x="587122" y="3543976"/>
                </a:lnTo>
                <a:cubicBezTo>
                  <a:pt x="587122" y="3545907"/>
                  <a:pt x="589053" y="3549770"/>
                  <a:pt x="589053" y="3553632"/>
                </a:cubicBezTo>
                <a:cubicBezTo>
                  <a:pt x="581328" y="3557495"/>
                  <a:pt x="573603" y="3561358"/>
                  <a:pt x="565877" y="3563289"/>
                </a:cubicBezTo>
                <a:cubicBezTo>
                  <a:pt x="550427" y="3569083"/>
                  <a:pt x="525320" y="3572946"/>
                  <a:pt x="519526" y="3572946"/>
                </a:cubicBezTo>
                <a:cubicBezTo>
                  <a:pt x="515663" y="3572946"/>
                  <a:pt x="477037" y="3567152"/>
                  <a:pt x="455792" y="3561358"/>
                </a:cubicBezTo>
                <a:cubicBezTo>
                  <a:pt x="461586" y="3545907"/>
                  <a:pt x="478968" y="3555564"/>
                  <a:pt x="492487" y="3549770"/>
                </a:cubicBezTo>
                <a:cubicBezTo>
                  <a:pt x="498281" y="3547838"/>
                  <a:pt x="546564" y="3515006"/>
                  <a:pt x="546564" y="3509212"/>
                </a:cubicBezTo>
                <a:cubicBezTo>
                  <a:pt x="546564" y="3505349"/>
                  <a:pt x="529182" y="3480242"/>
                  <a:pt x="525320" y="3466723"/>
                </a:cubicBezTo>
                <a:cubicBezTo>
                  <a:pt x="513732" y="3424234"/>
                  <a:pt x="498281" y="3372088"/>
                  <a:pt x="465449" y="3331530"/>
                </a:cubicBezTo>
                <a:cubicBezTo>
                  <a:pt x="446135" y="3306423"/>
                  <a:pt x="448067" y="3275522"/>
                  <a:pt x="428754" y="3252346"/>
                </a:cubicBezTo>
                <a:cubicBezTo>
                  <a:pt x="403646" y="3256209"/>
                  <a:pt x="378539" y="3240758"/>
                  <a:pt x="353432" y="3223376"/>
                </a:cubicBezTo>
                <a:cubicBezTo>
                  <a:pt x="339913" y="3213720"/>
                  <a:pt x="322531" y="3209857"/>
                  <a:pt x="310943" y="3200200"/>
                </a:cubicBezTo>
                <a:cubicBezTo>
                  <a:pt x="289698" y="3184750"/>
                  <a:pt x="272316" y="3161574"/>
                  <a:pt x="253003" y="3144192"/>
                </a:cubicBezTo>
                <a:cubicBezTo>
                  <a:pt x="245278" y="3136467"/>
                  <a:pt x="233690" y="3132604"/>
                  <a:pt x="227896" y="3128742"/>
                </a:cubicBezTo>
                <a:cubicBezTo>
                  <a:pt x="222102" y="3126810"/>
                  <a:pt x="220171" y="3122948"/>
                  <a:pt x="220171" y="3119085"/>
                </a:cubicBezTo>
                <a:lnTo>
                  <a:pt x="220171" y="3074665"/>
                </a:lnTo>
                <a:cubicBezTo>
                  <a:pt x="206651" y="3041832"/>
                  <a:pt x="169956" y="3047626"/>
                  <a:pt x="144849" y="3047626"/>
                </a:cubicBezTo>
                <a:lnTo>
                  <a:pt x="129399" y="3047626"/>
                </a:lnTo>
                <a:cubicBezTo>
                  <a:pt x="135193" y="3024450"/>
                  <a:pt x="173819" y="3012862"/>
                  <a:pt x="193132" y="3012862"/>
                </a:cubicBezTo>
                <a:cubicBezTo>
                  <a:pt x="196995" y="3012862"/>
                  <a:pt x="222102" y="3016725"/>
                  <a:pt x="237553" y="3022519"/>
                </a:cubicBezTo>
                <a:cubicBezTo>
                  <a:pt x="233690" y="3022519"/>
                  <a:pt x="227896" y="3024450"/>
                  <a:pt x="177682" y="3026381"/>
                </a:cubicBezTo>
                <a:cubicBezTo>
                  <a:pt x="179613" y="3028313"/>
                  <a:pt x="179613" y="3032175"/>
                  <a:pt x="185407" y="3034107"/>
                </a:cubicBezTo>
                <a:cubicBezTo>
                  <a:pt x="200858" y="3041832"/>
                  <a:pt x="233690" y="3065008"/>
                  <a:pt x="237553" y="3065008"/>
                </a:cubicBezTo>
                <a:cubicBezTo>
                  <a:pt x="249141" y="3065008"/>
                  <a:pt x="256866" y="3041832"/>
                  <a:pt x="258797" y="3039901"/>
                </a:cubicBezTo>
                <a:cubicBezTo>
                  <a:pt x="272316" y="3045695"/>
                  <a:pt x="287767" y="3053420"/>
                  <a:pt x="301286" y="3059214"/>
                </a:cubicBezTo>
                <a:cubicBezTo>
                  <a:pt x="316737" y="3065008"/>
                  <a:pt x="322531" y="3093978"/>
                  <a:pt x="330256" y="3095909"/>
                </a:cubicBezTo>
                <a:cubicBezTo>
                  <a:pt x="336050" y="3099772"/>
                  <a:pt x="347638" y="3097840"/>
                  <a:pt x="355363" y="3103634"/>
                </a:cubicBezTo>
                <a:cubicBezTo>
                  <a:pt x="368883" y="3115222"/>
                  <a:pt x="376608" y="3157711"/>
                  <a:pt x="401715" y="3157711"/>
                </a:cubicBezTo>
                <a:cubicBezTo>
                  <a:pt x="405578" y="3157711"/>
                  <a:pt x="409440" y="3155780"/>
                  <a:pt x="409440" y="3151917"/>
                </a:cubicBezTo>
                <a:cubicBezTo>
                  <a:pt x="409440" y="3148055"/>
                  <a:pt x="395921" y="3121016"/>
                  <a:pt x="386264" y="3109428"/>
                </a:cubicBezTo>
                <a:cubicBezTo>
                  <a:pt x="380471" y="3099772"/>
                  <a:pt x="366951" y="3093978"/>
                  <a:pt x="363089" y="3086252"/>
                </a:cubicBezTo>
                <a:cubicBezTo>
                  <a:pt x="357295" y="3076596"/>
                  <a:pt x="355363" y="3063077"/>
                  <a:pt x="351501" y="3055351"/>
                </a:cubicBezTo>
                <a:cubicBezTo>
                  <a:pt x="343775" y="3034107"/>
                  <a:pt x="337981" y="3010931"/>
                  <a:pt x="337981" y="2991618"/>
                </a:cubicBezTo>
                <a:cubicBezTo>
                  <a:pt x="337981" y="2987755"/>
                  <a:pt x="341844" y="2968442"/>
                  <a:pt x="345707" y="2956854"/>
                </a:cubicBezTo>
                <a:cubicBezTo>
                  <a:pt x="353432" y="2958785"/>
                  <a:pt x="365020" y="2962648"/>
                  <a:pt x="368883" y="2962648"/>
                </a:cubicBezTo>
                <a:cubicBezTo>
                  <a:pt x="378539" y="2962648"/>
                  <a:pt x="395921" y="2952991"/>
                  <a:pt x="395921" y="2941403"/>
                </a:cubicBezTo>
                <a:cubicBezTo>
                  <a:pt x="395921" y="2935609"/>
                  <a:pt x="382402" y="2929815"/>
                  <a:pt x="378539" y="2924021"/>
                </a:cubicBezTo>
                <a:cubicBezTo>
                  <a:pt x="357295" y="2908571"/>
                  <a:pt x="347638" y="2898914"/>
                  <a:pt x="328325" y="2898914"/>
                </a:cubicBezTo>
                <a:cubicBezTo>
                  <a:pt x="322531" y="2898914"/>
                  <a:pt x="320600" y="2898914"/>
                  <a:pt x="316737" y="2900846"/>
                </a:cubicBezTo>
                <a:cubicBezTo>
                  <a:pt x="320600" y="2908571"/>
                  <a:pt x="326393" y="2916296"/>
                  <a:pt x="330256" y="2924021"/>
                </a:cubicBezTo>
                <a:lnTo>
                  <a:pt x="330256" y="2929815"/>
                </a:lnTo>
                <a:cubicBezTo>
                  <a:pt x="309012" y="2916296"/>
                  <a:pt x="285836" y="2898914"/>
                  <a:pt x="266522" y="2904708"/>
                </a:cubicBezTo>
                <a:cubicBezTo>
                  <a:pt x="285836" y="2893120"/>
                  <a:pt x="303218" y="2887326"/>
                  <a:pt x="318668" y="2887326"/>
                </a:cubicBezTo>
                <a:cubicBezTo>
                  <a:pt x="345707" y="2887326"/>
                  <a:pt x="376608" y="2902777"/>
                  <a:pt x="393990" y="2937541"/>
                </a:cubicBezTo>
                <a:close/>
                <a:moveTo>
                  <a:pt x="1759435" y="2887326"/>
                </a:moveTo>
                <a:cubicBezTo>
                  <a:pt x="1759435" y="2896983"/>
                  <a:pt x="1742053" y="2906640"/>
                  <a:pt x="1738190" y="2916296"/>
                </a:cubicBezTo>
                <a:cubicBezTo>
                  <a:pt x="1732396" y="2924021"/>
                  <a:pt x="1730465" y="2937541"/>
                  <a:pt x="1726602" y="2947197"/>
                </a:cubicBezTo>
                <a:cubicBezTo>
                  <a:pt x="1715014" y="2954923"/>
                  <a:pt x="1715014" y="2956854"/>
                  <a:pt x="1705358" y="2956854"/>
                </a:cubicBezTo>
                <a:cubicBezTo>
                  <a:pt x="1699564" y="2956854"/>
                  <a:pt x="1682182" y="2951060"/>
                  <a:pt x="1682182" y="2941403"/>
                </a:cubicBezTo>
                <a:cubicBezTo>
                  <a:pt x="1682182" y="2925953"/>
                  <a:pt x="1732396" y="2893120"/>
                  <a:pt x="1747847" y="2885395"/>
                </a:cubicBezTo>
                <a:cubicBezTo>
                  <a:pt x="1757503" y="2885395"/>
                  <a:pt x="1757503" y="2887326"/>
                  <a:pt x="1759435" y="2887326"/>
                </a:cubicBezTo>
                <a:close/>
                <a:moveTo>
                  <a:pt x="942485" y="2900846"/>
                </a:moveTo>
                <a:cubicBezTo>
                  <a:pt x="942485" y="2912433"/>
                  <a:pt x="919309" y="2949129"/>
                  <a:pt x="913515" y="2956854"/>
                </a:cubicBezTo>
                <a:lnTo>
                  <a:pt x="867164" y="2956854"/>
                </a:lnTo>
                <a:lnTo>
                  <a:pt x="867164" y="2937541"/>
                </a:lnTo>
                <a:cubicBezTo>
                  <a:pt x="871026" y="2916296"/>
                  <a:pt x="884546" y="2883464"/>
                  <a:pt x="907722" y="2883464"/>
                </a:cubicBezTo>
                <a:cubicBezTo>
                  <a:pt x="917378" y="2883464"/>
                  <a:pt x="942485" y="2889258"/>
                  <a:pt x="942485" y="2900846"/>
                </a:cubicBezTo>
                <a:close/>
                <a:moveTo>
                  <a:pt x="546564" y="2918227"/>
                </a:moveTo>
                <a:lnTo>
                  <a:pt x="546564" y="2929815"/>
                </a:lnTo>
                <a:cubicBezTo>
                  <a:pt x="531114" y="2912433"/>
                  <a:pt x="509869" y="2895052"/>
                  <a:pt x="507938" y="2877670"/>
                </a:cubicBezTo>
                <a:cubicBezTo>
                  <a:pt x="513732" y="2879601"/>
                  <a:pt x="546564" y="2900846"/>
                  <a:pt x="546564" y="2918227"/>
                </a:cubicBezTo>
                <a:close/>
                <a:moveTo>
                  <a:pt x="486693" y="2871876"/>
                </a:moveTo>
                <a:cubicBezTo>
                  <a:pt x="482831" y="2875738"/>
                  <a:pt x="482831" y="2889258"/>
                  <a:pt x="473174" y="2889258"/>
                </a:cubicBezTo>
                <a:cubicBezTo>
                  <a:pt x="469311" y="2889258"/>
                  <a:pt x="444204" y="2873807"/>
                  <a:pt x="430685" y="2866082"/>
                </a:cubicBezTo>
                <a:cubicBezTo>
                  <a:pt x="440342" y="2866082"/>
                  <a:pt x="453861" y="2864150"/>
                  <a:pt x="457723" y="2864150"/>
                </a:cubicBezTo>
                <a:cubicBezTo>
                  <a:pt x="463517" y="2864150"/>
                  <a:pt x="478968" y="2866082"/>
                  <a:pt x="486693" y="2871876"/>
                </a:cubicBezTo>
                <a:close/>
                <a:moveTo>
                  <a:pt x="1527676" y="2873807"/>
                </a:moveTo>
                <a:cubicBezTo>
                  <a:pt x="1519951" y="2885395"/>
                  <a:pt x="1502569" y="2895052"/>
                  <a:pt x="1490981" y="2896983"/>
                </a:cubicBezTo>
                <a:cubicBezTo>
                  <a:pt x="1492912" y="2881532"/>
                  <a:pt x="1496775" y="2869944"/>
                  <a:pt x="1498706" y="2858356"/>
                </a:cubicBezTo>
                <a:cubicBezTo>
                  <a:pt x="1508363" y="2862219"/>
                  <a:pt x="1518019" y="2866082"/>
                  <a:pt x="1527676" y="2873807"/>
                </a:cubicBezTo>
                <a:close/>
                <a:moveTo>
                  <a:pt x="1160725" y="2840975"/>
                </a:moveTo>
                <a:cubicBezTo>
                  <a:pt x="1156862" y="2860288"/>
                  <a:pt x="1154931" y="2877670"/>
                  <a:pt x="1154931" y="2883464"/>
                </a:cubicBezTo>
                <a:cubicBezTo>
                  <a:pt x="1154931" y="2898914"/>
                  <a:pt x="1166519" y="2912433"/>
                  <a:pt x="1166519" y="2916296"/>
                </a:cubicBezTo>
                <a:cubicBezTo>
                  <a:pt x="1166519" y="2924021"/>
                  <a:pt x="1151068" y="2952991"/>
                  <a:pt x="1151068" y="2952991"/>
                </a:cubicBezTo>
                <a:cubicBezTo>
                  <a:pt x="1147206" y="2964579"/>
                  <a:pt x="1152999" y="2972304"/>
                  <a:pt x="1143343" y="2981961"/>
                </a:cubicBezTo>
                <a:cubicBezTo>
                  <a:pt x="1108579" y="2987755"/>
                  <a:pt x="1087335" y="2935609"/>
                  <a:pt x="1087335" y="2914365"/>
                </a:cubicBezTo>
                <a:cubicBezTo>
                  <a:pt x="1087335" y="2885395"/>
                  <a:pt x="1096991" y="2858356"/>
                  <a:pt x="1141412" y="2840975"/>
                </a:cubicBezTo>
                <a:lnTo>
                  <a:pt x="1160725" y="2840975"/>
                </a:lnTo>
                <a:close/>
                <a:moveTo>
                  <a:pt x="1396346" y="2835181"/>
                </a:moveTo>
                <a:cubicBezTo>
                  <a:pt x="1407934" y="2846769"/>
                  <a:pt x="1434973" y="2877670"/>
                  <a:pt x="1434973" y="2896983"/>
                </a:cubicBezTo>
                <a:cubicBezTo>
                  <a:pt x="1434973" y="2900846"/>
                  <a:pt x="1411797" y="2908571"/>
                  <a:pt x="1409865" y="2908571"/>
                </a:cubicBezTo>
                <a:cubicBezTo>
                  <a:pt x="1390552" y="2908571"/>
                  <a:pt x="1380896" y="2891189"/>
                  <a:pt x="1380896" y="2877670"/>
                </a:cubicBezTo>
                <a:cubicBezTo>
                  <a:pt x="1380896" y="2873807"/>
                  <a:pt x="1384758" y="2848700"/>
                  <a:pt x="1390552" y="2835181"/>
                </a:cubicBezTo>
                <a:lnTo>
                  <a:pt x="1396346" y="2835181"/>
                </a:lnTo>
                <a:close/>
                <a:moveTo>
                  <a:pt x="956005" y="2866082"/>
                </a:moveTo>
                <a:cubicBezTo>
                  <a:pt x="956005" y="2873807"/>
                  <a:pt x="948279" y="2881532"/>
                  <a:pt x="940554" y="2881532"/>
                </a:cubicBezTo>
                <a:cubicBezTo>
                  <a:pt x="936691" y="2881532"/>
                  <a:pt x="921241" y="2873807"/>
                  <a:pt x="911584" y="2866082"/>
                </a:cubicBezTo>
                <a:cubicBezTo>
                  <a:pt x="923172" y="2854494"/>
                  <a:pt x="934760" y="2842906"/>
                  <a:pt x="946348" y="2833249"/>
                </a:cubicBezTo>
                <a:cubicBezTo>
                  <a:pt x="948279" y="2842906"/>
                  <a:pt x="956005" y="2860288"/>
                  <a:pt x="956005" y="2866082"/>
                </a:cubicBezTo>
                <a:close/>
                <a:moveTo>
                  <a:pt x="1278535" y="2817799"/>
                </a:moveTo>
                <a:cubicBezTo>
                  <a:pt x="1278535" y="2823593"/>
                  <a:pt x="1266947" y="2840975"/>
                  <a:pt x="1266947" y="2846769"/>
                </a:cubicBezTo>
                <a:lnTo>
                  <a:pt x="1266947" y="2895052"/>
                </a:lnTo>
                <a:lnTo>
                  <a:pt x="1170381" y="2902777"/>
                </a:lnTo>
                <a:cubicBezTo>
                  <a:pt x="1168450" y="2896983"/>
                  <a:pt x="1168450" y="2891189"/>
                  <a:pt x="1168450" y="2885395"/>
                </a:cubicBezTo>
                <a:cubicBezTo>
                  <a:pt x="1168450" y="2862219"/>
                  <a:pt x="1178107" y="2842906"/>
                  <a:pt x="1195489" y="2821661"/>
                </a:cubicBezTo>
                <a:cubicBezTo>
                  <a:pt x="1218664" y="2815867"/>
                  <a:pt x="1261154" y="2806211"/>
                  <a:pt x="1266947" y="2806211"/>
                </a:cubicBezTo>
                <a:cubicBezTo>
                  <a:pt x="1274673" y="2806211"/>
                  <a:pt x="1278535" y="2815867"/>
                  <a:pt x="1278535" y="2817799"/>
                </a:cubicBezTo>
                <a:close/>
                <a:moveTo>
                  <a:pt x="1568234" y="2788829"/>
                </a:moveTo>
                <a:cubicBezTo>
                  <a:pt x="1572096" y="2804279"/>
                  <a:pt x="1601066" y="2823593"/>
                  <a:pt x="1618448" y="2833249"/>
                </a:cubicBezTo>
                <a:cubicBezTo>
                  <a:pt x="1599135" y="2842906"/>
                  <a:pt x="1564371" y="2858356"/>
                  <a:pt x="1560508" y="2858356"/>
                </a:cubicBezTo>
                <a:cubicBezTo>
                  <a:pt x="1546989" y="2858356"/>
                  <a:pt x="1546989" y="2812005"/>
                  <a:pt x="1546989" y="2810073"/>
                </a:cubicBezTo>
                <a:cubicBezTo>
                  <a:pt x="1546989" y="2806211"/>
                  <a:pt x="1554715" y="2796554"/>
                  <a:pt x="1556646" y="2788829"/>
                </a:cubicBezTo>
                <a:cubicBezTo>
                  <a:pt x="1558577" y="2786898"/>
                  <a:pt x="1556646" y="2786898"/>
                  <a:pt x="1562440" y="2786898"/>
                </a:cubicBezTo>
                <a:cubicBezTo>
                  <a:pt x="1566302" y="2786898"/>
                  <a:pt x="1568234" y="2788829"/>
                  <a:pt x="1568234" y="2788829"/>
                </a:cubicBezTo>
                <a:close/>
                <a:moveTo>
                  <a:pt x="1027463" y="2840975"/>
                </a:moveTo>
                <a:cubicBezTo>
                  <a:pt x="1031326" y="2852562"/>
                  <a:pt x="1056433" y="2862219"/>
                  <a:pt x="1056433" y="2877670"/>
                </a:cubicBezTo>
                <a:cubicBezTo>
                  <a:pt x="1056433" y="2881532"/>
                  <a:pt x="1052571" y="2889258"/>
                  <a:pt x="1050639" y="2895052"/>
                </a:cubicBezTo>
                <a:cubicBezTo>
                  <a:pt x="1054502" y="2900846"/>
                  <a:pt x="1064159" y="2896983"/>
                  <a:pt x="1071884" y="2896983"/>
                </a:cubicBezTo>
                <a:cubicBezTo>
                  <a:pt x="1077678" y="2916296"/>
                  <a:pt x="1069953" y="2933678"/>
                  <a:pt x="1085403" y="2956854"/>
                </a:cubicBezTo>
                <a:cubicBezTo>
                  <a:pt x="1093128" y="2968442"/>
                  <a:pt x="1122098" y="2993549"/>
                  <a:pt x="1122098" y="2997412"/>
                </a:cubicBezTo>
                <a:cubicBezTo>
                  <a:pt x="1122098" y="3003206"/>
                  <a:pt x="1118236" y="3005137"/>
                  <a:pt x="1116304" y="3007068"/>
                </a:cubicBezTo>
                <a:cubicBezTo>
                  <a:pt x="1120167" y="3009000"/>
                  <a:pt x="1125961" y="3007068"/>
                  <a:pt x="1129824" y="3007068"/>
                </a:cubicBezTo>
                <a:cubicBezTo>
                  <a:pt x="1141412" y="3007068"/>
                  <a:pt x="1151068" y="3009000"/>
                  <a:pt x="1151068" y="3020587"/>
                </a:cubicBezTo>
                <a:cubicBezTo>
                  <a:pt x="1151068" y="3043763"/>
                  <a:pt x="1131755" y="3047626"/>
                  <a:pt x="1131755" y="3078527"/>
                </a:cubicBezTo>
                <a:cubicBezTo>
                  <a:pt x="1131755" y="3082390"/>
                  <a:pt x="1137549" y="3109428"/>
                  <a:pt x="1139480" y="3124879"/>
                </a:cubicBezTo>
                <a:cubicBezTo>
                  <a:pt x="1129824" y="3124879"/>
                  <a:pt x="1118236" y="3122948"/>
                  <a:pt x="1108579" y="3124879"/>
                </a:cubicBezTo>
                <a:cubicBezTo>
                  <a:pt x="1118236" y="3144192"/>
                  <a:pt x="1151068" y="3142261"/>
                  <a:pt x="1156862" y="3153849"/>
                </a:cubicBezTo>
                <a:cubicBezTo>
                  <a:pt x="1160725" y="3161574"/>
                  <a:pt x="1164587" y="3178956"/>
                  <a:pt x="1164587" y="3182819"/>
                </a:cubicBezTo>
                <a:cubicBezTo>
                  <a:pt x="1164587" y="3205994"/>
                  <a:pt x="1143343" y="3205994"/>
                  <a:pt x="1131755" y="3205994"/>
                </a:cubicBezTo>
                <a:cubicBezTo>
                  <a:pt x="1106648" y="3205994"/>
                  <a:pt x="1066090" y="3169299"/>
                  <a:pt x="1062227" y="3142261"/>
                </a:cubicBezTo>
                <a:cubicBezTo>
                  <a:pt x="1060296" y="3134535"/>
                  <a:pt x="1060296" y="3122948"/>
                  <a:pt x="1060296" y="3119085"/>
                </a:cubicBezTo>
                <a:cubicBezTo>
                  <a:pt x="1060296" y="3113291"/>
                  <a:pt x="1062227" y="3097840"/>
                  <a:pt x="1066090" y="3086252"/>
                </a:cubicBezTo>
                <a:cubicBezTo>
                  <a:pt x="1077678" y="3097840"/>
                  <a:pt x="1079609" y="3113291"/>
                  <a:pt x="1098922" y="3124879"/>
                </a:cubicBezTo>
                <a:lnTo>
                  <a:pt x="1108579" y="3122948"/>
                </a:lnTo>
                <a:cubicBezTo>
                  <a:pt x="1091197" y="3105566"/>
                  <a:pt x="1081541" y="3080458"/>
                  <a:pt x="1081541" y="3061145"/>
                </a:cubicBezTo>
                <a:cubicBezTo>
                  <a:pt x="1081541" y="3057283"/>
                  <a:pt x="1083472" y="3045695"/>
                  <a:pt x="1085403" y="3037969"/>
                </a:cubicBezTo>
                <a:cubicBezTo>
                  <a:pt x="1081541" y="3036038"/>
                  <a:pt x="1075747" y="3036038"/>
                  <a:pt x="1069953" y="3036038"/>
                </a:cubicBezTo>
                <a:cubicBezTo>
                  <a:pt x="1050639" y="3034107"/>
                  <a:pt x="1040983" y="3010931"/>
                  <a:pt x="1027463" y="2997412"/>
                </a:cubicBezTo>
                <a:lnTo>
                  <a:pt x="1027463" y="2945266"/>
                </a:lnTo>
                <a:cubicBezTo>
                  <a:pt x="1031326" y="2935609"/>
                  <a:pt x="1035189" y="2924021"/>
                  <a:pt x="1040983" y="2910502"/>
                </a:cubicBezTo>
                <a:cubicBezTo>
                  <a:pt x="1033257" y="2914365"/>
                  <a:pt x="1021670" y="2918227"/>
                  <a:pt x="1015876" y="2918227"/>
                </a:cubicBezTo>
                <a:cubicBezTo>
                  <a:pt x="984974" y="2918227"/>
                  <a:pt x="961799" y="2852562"/>
                  <a:pt x="961799" y="2837112"/>
                </a:cubicBezTo>
                <a:cubicBezTo>
                  <a:pt x="961799" y="2806211"/>
                  <a:pt x="986906" y="2798485"/>
                  <a:pt x="1019738" y="2784966"/>
                </a:cubicBezTo>
                <a:cubicBezTo>
                  <a:pt x="1021670" y="2802348"/>
                  <a:pt x="1021670" y="2821661"/>
                  <a:pt x="1027463" y="2840975"/>
                </a:cubicBezTo>
                <a:close/>
                <a:moveTo>
                  <a:pt x="1539264" y="2792692"/>
                </a:moveTo>
                <a:cubicBezTo>
                  <a:pt x="1539264" y="2796554"/>
                  <a:pt x="1535401" y="2804279"/>
                  <a:pt x="1535401" y="2810073"/>
                </a:cubicBezTo>
                <a:lnTo>
                  <a:pt x="1535401" y="2858356"/>
                </a:lnTo>
                <a:cubicBezTo>
                  <a:pt x="1525745" y="2854494"/>
                  <a:pt x="1500637" y="2844837"/>
                  <a:pt x="1498706" y="2831318"/>
                </a:cubicBezTo>
                <a:cubicBezTo>
                  <a:pt x="1496775" y="2819730"/>
                  <a:pt x="1502569" y="2806211"/>
                  <a:pt x="1496775" y="2796554"/>
                </a:cubicBezTo>
                <a:cubicBezTo>
                  <a:pt x="1490981" y="2781104"/>
                  <a:pt x="1489050" y="2788829"/>
                  <a:pt x="1489050" y="2775310"/>
                </a:cubicBezTo>
                <a:cubicBezTo>
                  <a:pt x="1489050" y="2767584"/>
                  <a:pt x="1487118" y="2763722"/>
                  <a:pt x="1494844" y="2757928"/>
                </a:cubicBezTo>
                <a:cubicBezTo>
                  <a:pt x="1516088" y="2781104"/>
                  <a:pt x="1539264" y="2765653"/>
                  <a:pt x="1539264" y="2792692"/>
                </a:cubicBezTo>
                <a:close/>
                <a:moveTo>
                  <a:pt x="1311368" y="2788829"/>
                </a:moveTo>
                <a:cubicBezTo>
                  <a:pt x="1340338" y="2784966"/>
                  <a:pt x="1377033" y="2794623"/>
                  <a:pt x="1377033" y="2833249"/>
                </a:cubicBezTo>
                <a:cubicBezTo>
                  <a:pt x="1377033" y="2837112"/>
                  <a:pt x="1369308" y="2842906"/>
                  <a:pt x="1369308" y="2848700"/>
                </a:cubicBezTo>
                <a:lnTo>
                  <a:pt x="1369308" y="2889258"/>
                </a:lnTo>
                <a:cubicBezTo>
                  <a:pt x="1367376" y="2893120"/>
                  <a:pt x="1367376" y="2896983"/>
                  <a:pt x="1365445" y="2900846"/>
                </a:cubicBezTo>
                <a:cubicBezTo>
                  <a:pt x="1361582" y="2900846"/>
                  <a:pt x="1355788" y="2895052"/>
                  <a:pt x="1351926" y="2895052"/>
                </a:cubicBezTo>
                <a:cubicBezTo>
                  <a:pt x="1340338" y="2893120"/>
                  <a:pt x="1322956" y="2893120"/>
                  <a:pt x="1317162" y="2893120"/>
                </a:cubicBezTo>
                <a:cubicBezTo>
                  <a:pt x="1313299" y="2893120"/>
                  <a:pt x="1301711" y="2898914"/>
                  <a:pt x="1297849" y="2898914"/>
                </a:cubicBezTo>
                <a:cubicBezTo>
                  <a:pt x="1292055" y="2898914"/>
                  <a:pt x="1286261" y="2895052"/>
                  <a:pt x="1286261" y="2891189"/>
                </a:cubicBezTo>
                <a:lnTo>
                  <a:pt x="1286261" y="2829387"/>
                </a:lnTo>
                <a:cubicBezTo>
                  <a:pt x="1293986" y="2817799"/>
                  <a:pt x="1303643" y="2804279"/>
                  <a:pt x="1311368" y="2790760"/>
                </a:cubicBezTo>
                <a:cubicBezTo>
                  <a:pt x="1301711" y="2790760"/>
                  <a:pt x="1290123" y="2790760"/>
                  <a:pt x="1282398" y="2784966"/>
                </a:cubicBezTo>
                <a:cubicBezTo>
                  <a:pt x="1266947" y="2777241"/>
                  <a:pt x="1261154" y="2754065"/>
                  <a:pt x="1261154" y="2744408"/>
                </a:cubicBezTo>
                <a:cubicBezTo>
                  <a:pt x="1276604" y="2757928"/>
                  <a:pt x="1322956" y="2750202"/>
                  <a:pt x="1311368" y="2788829"/>
                </a:cubicBezTo>
                <a:close/>
                <a:moveTo>
                  <a:pt x="1243772" y="2744408"/>
                </a:moveTo>
                <a:cubicBezTo>
                  <a:pt x="1257291" y="2754065"/>
                  <a:pt x="1257291" y="2775310"/>
                  <a:pt x="1265016" y="2790760"/>
                </a:cubicBezTo>
                <a:cubicBezTo>
                  <a:pt x="1239909" y="2800417"/>
                  <a:pt x="1212870" y="2790760"/>
                  <a:pt x="1191626" y="2821661"/>
                </a:cubicBezTo>
                <a:cubicBezTo>
                  <a:pt x="1160725" y="2831318"/>
                  <a:pt x="1141412" y="2781104"/>
                  <a:pt x="1127892" y="2761790"/>
                </a:cubicBezTo>
                <a:cubicBezTo>
                  <a:pt x="1124030" y="2763722"/>
                  <a:pt x="1122098" y="2769516"/>
                  <a:pt x="1122098" y="2775310"/>
                </a:cubicBezTo>
                <a:cubicBezTo>
                  <a:pt x="1122098" y="2792692"/>
                  <a:pt x="1145274" y="2810073"/>
                  <a:pt x="1145274" y="2819730"/>
                </a:cubicBezTo>
                <a:cubicBezTo>
                  <a:pt x="1145274" y="2825524"/>
                  <a:pt x="1110510" y="2839043"/>
                  <a:pt x="1106648" y="2842906"/>
                </a:cubicBezTo>
                <a:cubicBezTo>
                  <a:pt x="1098922" y="2846769"/>
                  <a:pt x="1095060" y="2856425"/>
                  <a:pt x="1089266" y="2862219"/>
                </a:cubicBezTo>
                <a:cubicBezTo>
                  <a:pt x="1085403" y="2864150"/>
                  <a:pt x="1081541" y="2866082"/>
                  <a:pt x="1077678" y="2866082"/>
                </a:cubicBezTo>
                <a:cubicBezTo>
                  <a:pt x="1068021" y="2866082"/>
                  <a:pt x="1037120" y="2833249"/>
                  <a:pt x="1037120" y="2825524"/>
                </a:cubicBezTo>
                <a:lnTo>
                  <a:pt x="1037120" y="2784966"/>
                </a:lnTo>
                <a:cubicBezTo>
                  <a:pt x="1046777" y="2744408"/>
                  <a:pt x="1087335" y="2752134"/>
                  <a:pt x="1114373" y="2746340"/>
                </a:cubicBezTo>
                <a:cubicBezTo>
                  <a:pt x="1135618" y="2742477"/>
                  <a:pt x="1172313" y="2736683"/>
                  <a:pt x="1176175" y="2736683"/>
                </a:cubicBezTo>
                <a:cubicBezTo>
                  <a:pt x="1181969" y="2736683"/>
                  <a:pt x="1224458" y="2732821"/>
                  <a:pt x="1243772" y="2744408"/>
                </a:cubicBezTo>
                <a:close/>
                <a:moveTo>
                  <a:pt x="1745915" y="2773378"/>
                </a:moveTo>
                <a:cubicBezTo>
                  <a:pt x="1728534" y="2779172"/>
                  <a:pt x="1711152" y="2798485"/>
                  <a:pt x="1693770" y="2798485"/>
                </a:cubicBezTo>
                <a:cubicBezTo>
                  <a:pt x="1678319" y="2798485"/>
                  <a:pt x="1670594" y="2784966"/>
                  <a:pt x="1670594" y="2773378"/>
                </a:cubicBezTo>
                <a:cubicBezTo>
                  <a:pt x="1670594" y="2757928"/>
                  <a:pt x="1678319" y="2738615"/>
                  <a:pt x="1687976" y="2723164"/>
                </a:cubicBezTo>
                <a:cubicBezTo>
                  <a:pt x="1697632" y="2740546"/>
                  <a:pt x="1726602" y="2757928"/>
                  <a:pt x="1745915" y="2773378"/>
                </a:cubicBezTo>
                <a:close/>
                <a:moveTo>
                  <a:pt x="1908147" y="2748271"/>
                </a:moveTo>
                <a:cubicBezTo>
                  <a:pt x="1908147" y="2777241"/>
                  <a:pt x="1883039" y="2771447"/>
                  <a:pt x="1863726" y="2783035"/>
                </a:cubicBezTo>
                <a:cubicBezTo>
                  <a:pt x="1830894" y="2802348"/>
                  <a:pt x="1796130" y="2825524"/>
                  <a:pt x="1763297" y="2842906"/>
                </a:cubicBezTo>
                <a:lnTo>
                  <a:pt x="1763297" y="2848700"/>
                </a:lnTo>
                <a:cubicBezTo>
                  <a:pt x="1765229" y="2850631"/>
                  <a:pt x="1767160" y="2848700"/>
                  <a:pt x="1772954" y="2848700"/>
                </a:cubicBezTo>
                <a:cubicBezTo>
                  <a:pt x="1784542" y="2848700"/>
                  <a:pt x="1807718" y="2866082"/>
                  <a:pt x="1821237" y="2873807"/>
                </a:cubicBezTo>
                <a:cubicBezTo>
                  <a:pt x="1815443" y="2873807"/>
                  <a:pt x="1809649" y="2875738"/>
                  <a:pt x="1803855" y="2875738"/>
                </a:cubicBezTo>
                <a:cubicBezTo>
                  <a:pt x="1799992" y="2875738"/>
                  <a:pt x="1771023" y="2869944"/>
                  <a:pt x="1767160" y="2869944"/>
                </a:cubicBezTo>
                <a:cubicBezTo>
                  <a:pt x="1761366" y="2869944"/>
                  <a:pt x="1742053" y="2877670"/>
                  <a:pt x="1724671" y="2879601"/>
                </a:cubicBezTo>
                <a:cubicBezTo>
                  <a:pt x="1726602" y="2875738"/>
                  <a:pt x="1728534" y="2869944"/>
                  <a:pt x="1730465" y="2864150"/>
                </a:cubicBezTo>
                <a:lnTo>
                  <a:pt x="1713083" y="2864150"/>
                </a:lnTo>
                <a:cubicBezTo>
                  <a:pt x="1678319" y="2875738"/>
                  <a:pt x="1647418" y="2914365"/>
                  <a:pt x="1614586" y="2914365"/>
                </a:cubicBezTo>
                <a:cubicBezTo>
                  <a:pt x="1593341" y="2914365"/>
                  <a:pt x="1581753" y="2902777"/>
                  <a:pt x="1572096" y="2873807"/>
                </a:cubicBezTo>
                <a:lnTo>
                  <a:pt x="1877245" y="2719301"/>
                </a:lnTo>
                <a:cubicBezTo>
                  <a:pt x="1894627" y="2717370"/>
                  <a:pt x="1908147" y="2734752"/>
                  <a:pt x="1908147" y="2748271"/>
                </a:cubicBezTo>
                <a:close/>
                <a:moveTo>
                  <a:pt x="1942910" y="2727027"/>
                </a:moveTo>
                <a:cubicBezTo>
                  <a:pt x="1942910" y="2734752"/>
                  <a:pt x="1931322" y="2740546"/>
                  <a:pt x="1929391" y="2740546"/>
                </a:cubicBezTo>
                <a:cubicBezTo>
                  <a:pt x="1925528" y="2740546"/>
                  <a:pt x="1906215" y="2715439"/>
                  <a:pt x="1896559" y="2699988"/>
                </a:cubicBezTo>
                <a:cubicBezTo>
                  <a:pt x="1900421" y="2699988"/>
                  <a:pt x="1904284" y="2698057"/>
                  <a:pt x="1908147" y="2698057"/>
                </a:cubicBezTo>
                <a:cubicBezTo>
                  <a:pt x="1917803" y="2698057"/>
                  <a:pt x="1942910" y="2719301"/>
                  <a:pt x="1942910" y="2727027"/>
                </a:cubicBezTo>
                <a:close/>
                <a:moveTo>
                  <a:pt x="1612654" y="2707713"/>
                </a:moveTo>
                <a:cubicBezTo>
                  <a:pt x="1618448" y="2711576"/>
                  <a:pt x="1630036" y="2709645"/>
                  <a:pt x="1639693" y="2713507"/>
                </a:cubicBezTo>
                <a:cubicBezTo>
                  <a:pt x="1647418" y="2717370"/>
                  <a:pt x="1662869" y="2736683"/>
                  <a:pt x="1662869" y="2744408"/>
                </a:cubicBezTo>
                <a:lnTo>
                  <a:pt x="1662869" y="2792692"/>
                </a:lnTo>
                <a:cubicBezTo>
                  <a:pt x="1664800" y="2798485"/>
                  <a:pt x="1666731" y="2802348"/>
                  <a:pt x="1666731" y="2806211"/>
                </a:cubicBezTo>
                <a:cubicBezTo>
                  <a:pt x="1666731" y="2815867"/>
                  <a:pt x="1639693" y="2821661"/>
                  <a:pt x="1639693" y="2821661"/>
                </a:cubicBezTo>
                <a:cubicBezTo>
                  <a:pt x="1612654" y="2821661"/>
                  <a:pt x="1591410" y="2806211"/>
                  <a:pt x="1574028" y="2775310"/>
                </a:cubicBezTo>
                <a:cubicBezTo>
                  <a:pt x="1568234" y="2763722"/>
                  <a:pt x="1570165" y="2740546"/>
                  <a:pt x="1570165" y="2736683"/>
                </a:cubicBezTo>
                <a:cubicBezTo>
                  <a:pt x="1570165" y="2736683"/>
                  <a:pt x="1572096" y="2690331"/>
                  <a:pt x="1587547" y="2690331"/>
                </a:cubicBezTo>
                <a:cubicBezTo>
                  <a:pt x="1591410" y="2690331"/>
                  <a:pt x="1602998" y="2701919"/>
                  <a:pt x="1612654" y="2707713"/>
                </a:cubicBezTo>
                <a:close/>
                <a:moveTo>
                  <a:pt x="1079609" y="2663293"/>
                </a:moveTo>
                <a:cubicBezTo>
                  <a:pt x="1062227" y="2674881"/>
                  <a:pt x="1029395" y="2671018"/>
                  <a:pt x="1010082" y="2674881"/>
                </a:cubicBezTo>
                <a:cubicBezTo>
                  <a:pt x="986906" y="2676812"/>
                  <a:pt x="965661" y="2686469"/>
                  <a:pt x="946348" y="2692263"/>
                </a:cubicBezTo>
                <a:cubicBezTo>
                  <a:pt x="890340" y="2707713"/>
                  <a:pt x="811155" y="2775310"/>
                  <a:pt x="782186" y="2839043"/>
                </a:cubicBezTo>
                <a:cubicBezTo>
                  <a:pt x="780254" y="2842906"/>
                  <a:pt x="776392" y="2879601"/>
                  <a:pt x="759010" y="2879601"/>
                </a:cubicBezTo>
                <a:lnTo>
                  <a:pt x="751284" y="2879601"/>
                </a:lnTo>
                <a:cubicBezTo>
                  <a:pt x="751284" y="2877670"/>
                  <a:pt x="749353" y="2875738"/>
                  <a:pt x="749353" y="2871876"/>
                </a:cubicBezTo>
                <a:cubicBezTo>
                  <a:pt x="749353" y="2854494"/>
                  <a:pt x="782186" y="2794623"/>
                  <a:pt x="787980" y="2788829"/>
                </a:cubicBezTo>
                <a:cubicBezTo>
                  <a:pt x="859438" y="2690331"/>
                  <a:pt x="954073" y="2661362"/>
                  <a:pt x="1037120" y="2661362"/>
                </a:cubicBezTo>
                <a:cubicBezTo>
                  <a:pt x="1040983" y="2661362"/>
                  <a:pt x="1066090" y="2663293"/>
                  <a:pt x="1079609" y="2663293"/>
                </a:cubicBezTo>
                <a:close/>
                <a:moveTo>
                  <a:pt x="1444629" y="2719301"/>
                </a:moveTo>
                <a:cubicBezTo>
                  <a:pt x="1444629" y="2725095"/>
                  <a:pt x="1440767" y="2727027"/>
                  <a:pt x="1438835" y="2728958"/>
                </a:cubicBezTo>
                <a:cubicBezTo>
                  <a:pt x="1404071" y="2688400"/>
                  <a:pt x="1365445" y="2676812"/>
                  <a:pt x="1330681" y="2653636"/>
                </a:cubicBezTo>
                <a:lnTo>
                  <a:pt x="1322956" y="2653636"/>
                </a:lnTo>
                <a:cubicBezTo>
                  <a:pt x="1311368" y="2661362"/>
                  <a:pt x="1321025" y="2682606"/>
                  <a:pt x="1303643" y="2686469"/>
                </a:cubicBezTo>
                <a:cubicBezTo>
                  <a:pt x="1309437" y="2651705"/>
                  <a:pt x="1288192" y="2642048"/>
                  <a:pt x="1288192" y="2622735"/>
                </a:cubicBezTo>
                <a:lnTo>
                  <a:pt x="1288192" y="2601491"/>
                </a:lnTo>
                <a:cubicBezTo>
                  <a:pt x="1317162" y="2616941"/>
                  <a:pt x="1444629" y="2694194"/>
                  <a:pt x="1444629" y="2719301"/>
                </a:cubicBezTo>
                <a:close/>
                <a:moveTo>
                  <a:pt x="1668663" y="2636254"/>
                </a:moveTo>
                <a:cubicBezTo>
                  <a:pt x="1682182" y="2636254"/>
                  <a:pt x="1687976" y="2636254"/>
                  <a:pt x="1687976" y="2647842"/>
                </a:cubicBezTo>
                <a:cubicBezTo>
                  <a:pt x="1687976" y="2653636"/>
                  <a:pt x="1686044" y="2659430"/>
                  <a:pt x="1686044" y="2694194"/>
                </a:cubicBezTo>
                <a:cubicBezTo>
                  <a:pt x="1686044" y="2709645"/>
                  <a:pt x="1680250" y="2711576"/>
                  <a:pt x="1668663" y="2711576"/>
                </a:cubicBezTo>
                <a:cubicBezTo>
                  <a:pt x="1653212" y="2711576"/>
                  <a:pt x="1616517" y="2701919"/>
                  <a:pt x="1606860" y="2690331"/>
                </a:cubicBezTo>
                <a:cubicBezTo>
                  <a:pt x="1595272" y="2678744"/>
                  <a:pt x="1587547" y="2651705"/>
                  <a:pt x="1587547" y="2638186"/>
                </a:cubicBezTo>
                <a:cubicBezTo>
                  <a:pt x="1587547" y="2624667"/>
                  <a:pt x="1595272" y="2601491"/>
                  <a:pt x="1604929" y="2589903"/>
                </a:cubicBezTo>
                <a:cubicBezTo>
                  <a:pt x="1620379" y="2601491"/>
                  <a:pt x="1647418" y="2636254"/>
                  <a:pt x="1668663" y="2636254"/>
                </a:cubicBezTo>
                <a:close/>
                <a:moveTo>
                  <a:pt x="1332612" y="2580246"/>
                </a:moveTo>
                <a:cubicBezTo>
                  <a:pt x="1346132" y="2584109"/>
                  <a:pt x="1380896" y="2584109"/>
                  <a:pt x="1380896" y="2607285"/>
                </a:cubicBezTo>
                <a:cubicBezTo>
                  <a:pt x="1380896" y="2613079"/>
                  <a:pt x="1375102" y="2624667"/>
                  <a:pt x="1369308" y="2624667"/>
                </a:cubicBezTo>
                <a:cubicBezTo>
                  <a:pt x="1361582" y="2624667"/>
                  <a:pt x="1305574" y="2599559"/>
                  <a:pt x="1305574" y="2582177"/>
                </a:cubicBezTo>
                <a:cubicBezTo>
                  <a:pt x="1305574" y="2576383"/>
                  <a:pt x="1315231" y="2572521"/>
                  <a:pt x="1319093" y="2572521"/>
                </a:cubicBezTo>
                <a:cubicBezTo>
                  <a:pt x="1322956" y="2572521"/>
                  <a:pt x="1328750" y="2580246"/>
                  <a:pt x="1332612" y="2580246"/>
                </a:cubicBezTo>
                <a:close/>
                <a:moveTo>
                  <a:pt x="1863726" y="2560933"/>
                </a:moveTo>
                <a:lnTo>
                  <a:pt x="1854069" y="2560933"/>
                </a:lnTo>
                <a:lnTo>
                  <a:pt x="1863726" y="2560933"/>
                </a:lnTo>
                <a:close/>
                <a:moveTo>
                  <a:pt x="1394415" y="2576383"/>
                </a:moveTo>
                <a:cubicBezTo>
                  <a:pt x="1388621" y="2578315"/>
                  <a:pt x="1380896" y="2578315"/>
                  <a:pt x="1375102" y="2578315"/>
                </a:cubicBezTo>
                <a:cubicBezTo>
                  <a:pt x="1357720" y="2578315"/>
                  <a:pt x="1348063" y="2576383"/>
                  <a:pt x="1348063" y="2559002"/>
                </a:cubicBezTo>
                <a:cubicBezTo>
                  <a:pt x="1348063" y="2551276"/>
                  <a:pt x="1365445" y="2549345"/>
                  <a:pt x="1369308" y="2549345"/>
                </a:cubicBezTo>
                <a:cubicBezTo>
                  <a:pt x="1384758" y="2549345"/>
                  <a:pt x="1390552" y="2560933"/>
                  <a:pt x="1394415" y="2576383"/>
                </a:cubicBezTo>
                <a:close/>
                <a:moveTo>
                  <a:pt x="1751709" y="2559002"/>
                </a:moveTo>
                <a:cubicBezTo>
                  <a:pt x="1759435" y="2562864"/>
                  <a:pt x="1776817" y="2553208"/>
                  <a:pt x="1790336" y="2562864"/>
                </a:cubicBezTo>
                <a:cubicBezTo>
                  <a:pt x="1796130" y="2566727"/>
                  <a:pt x="1801924" y="2574452"/>
                  <a:pt x="1803855" y="2582177"/>
                </a:cubicBezTo>
                <a:cubicBezTo>
                  <a:pt x="1809649" y="2595697"/>
                  <a:pt x="1817374" y="2624667"/>
                  <a:pt x="1817374" y="2628529"/>
                </a:cubicBezTo>
                <a:cubicBezTo>
                  <a:pt x="1817374" y="2640117"/>
                  <a:pt x="1803855" y="2651705"/>
                  <a:pt x="1803855" y="2655568"/>
                </a:cubicBezTo>
                <a:cubicBezTo>
                  <a:pt x="1803855" y="2661362"/>
                  <a:pt x="1803855" y="2688400"/>
                  <a:pt x="1815443" y="2688400"/>
                </a:cubicBezTo>
                <a:cubicBezTo>
                  <a:pt x="1827031" y="2688400"/>
                  <a:pt x="1825100" y="2663293"/>
                  <a:pt x="1832825" y="2655568"/>
                </a:cubicBezTo>
                <a:cubicBezTo>
                  <a:pt x="1850207" y="2667156"/>
                  <a:pt x="1867589" y="2678744"/>
                  <a:pt x="1884971" y="2688400"/>
                </a:cubicBezTo>
                <a:cubicBezTo>
                  <a:pt x="1871451" y="2690331"/>
                  <a:pt x="1854069" y="2719301"/>
                  <a:pt x="1840550" y="2719301"/>
                </a:cubicBezTo>
                <a:cubicBezTo>
                  <a:pt x="1830894" y="2719301"/>
                  <a:pt x="1817374" y="2705782"/>
                  <a:pt x="1815443" y="2696125"/>
                </a:cubicBezTo>
                <a:cubicBezTo>
                  <a:pt x="1809649" y="2699988"/>
                  <a:pt x="1807718" y="2705782"/>
                  <a:pt x="1807718" y="2707713"/>
                </a:cubicBezTo>
                <a:cubicBezTo>
                  <a:pt x="1807718" y="2713507"/>
                  <a:pt x="1811580" y="2723164"/>
                  <a:pt x="1811580" y="2727027"/>
                </a:cubicBezTo>
                <a:cubicBezTo>
                  <a:pt x="1811580" y="2750202"/>
                  <a:pt x="1765229" y="2755996"/>
                  <a:pt x="1761366" y="2755996"/>
                </a:cubicBezTo>
                <a:cubicBezTo>
                  <a:pt x="1722740" y="2755996"/>
                  <a:pt x="1697632" y="2721233"/>
                  <a:pt x="1697632" y="2688400"/>
                </a:cubicBezTo>
                <a:cubicBezTo>
                  <a:pt x="1697632" y="2682606"/>
                  <a:pt x="1699564" y="2642048"/>
                  <a:pt x="1713083" y="2642048"/>
                </a:cubicBezTo>
                <a:cubicBezTo>
                  <a:pt x="1716946" y="2642048"/>
                  <a:pt x="1724671" y="2645911"/>
                  <a:pt x="1730465" y="2647842"/>
                </a:cubicBezTo>
                <a:cubicBezTo>
                  <a:pt x="1732396" y="2645911"/>
                  <a:pt x="1732396" y="2647842"/>
                  <a:pt x="1732396" y="2642048"/>
                </a:cubicBezTo>
                <a:cubicBezTo>
                  <a:pt x="1732396" y="2638186"/>
                  <a:pt x="1699564" y="2601491"/>
                  <a:pt x="1699564" y="2597628"/>
                </a:cubicBezTo>
                <a:lnTo>
                  <a:pt x="1699564" y="2553208"/>
                </a:lnTo>
                <a:cubicBezTo>
                  <a:pt x="1699564" y="2549345"/>
                  <a:pt x="1707289" y="2535826"/>
                  <a:pt x="1715014" y="2535826"/>
                </a:cubicBezTo>
                <a:cubicBezTo>
                  <a:pt x="1718877" y="2535826"/>
                  <a:pt x="1738190" y="2553208"/>
                  <a:pt x="1751709" y="2559002"/>
                </a:cubicBezTo>
                <a:close/>
                <a:moveTo>
                  <a:pt x="1460080" y="2543551"/>
                </a:moveTo>
                <a:cubicBezTo>
                  <a:pt x="1465874" y="2547414"/>
                  <a:pt x="1477462" y="2549345"/>
                  <a:pt x="1487118" y="2555139"/>
                </a:cubicBezTo>
                <a:lnTo>
                  <a:pt x="1487118" y="2587971"/>
                </a:lnTo>
                <a:cubicBezTo>
                  <a:pt x="1483256" y="2599559"/>
                  <a:pt x="1479393" y="2620804"/>
                  <a:pt x="1463942" y="2620804"/>
                </a:cubicBezTo>
                <a:cubicBezTo>
                  <a:pt x="1460080" y="2620804"/>
                  <a:pt x="1442698" y="2613079"/>
                  <a:pt x="1429179" y="2609216"/>
                </a:cubicBezTo>
                <a:cubicBezTo>
                  <a:pt x="1429179" y="2609216"/>
                  <a:pt x="1427247" y="2607285"/>
                  <a:pt x="1427247" y="2613079"/>
                </a:cubicBezTo>
                <a:cubicBezTo>
                  <a:pt x="1427247" y="2624667"/>
                  <a:pt x="1467805" y="2622735"/>
                  <a:pt x="1467805" y="2651705"/>
                </a:cubicBezTo>
                <a:cubicBezTo>
                  <a:pt x="1467805" y="2657499"/>
                  <a:pt x="1463942" y="2667156"/>
                  <a:pt x="1463942" y="2672950"/>
                </a:cubicBezTo>
                <a:cubicBezTo>
                  <a:pt x="1463942" y="2676812"/>
                  <a:pt x="1467805" y="2678744"/>
                  <a:pt x="1469736" y="2680675"/>
                </a:cubicBezTo>
                <a:cubicBezTo>
                  <a:pt x="1475530" y="2671018"/>
                  <a:pt x="1481324" y="2657499"/>
                  <a:pt x="1485187" y="2645911"/>
                </a:cubicBezTo>
                <a:cubicBezTo>
                  <a:pt x="1496775" y="2659430"/>
                  <a:pt x="1514157" y="2672950"/>
                  <a:pt x="1529607" y="2678744"/>
                </a:cubicBezTo>
                <a:cubicBezTo>
                  <a:pt x="1537333" y="2682606"/>
                  <a:pt x="1550852" y="2682606"/>
                  <a:pt x="1562440" y="2684537"/>
                </a:cubicBezTo>
                <a:cubicBezTo>
                  <a:pt x="1564371" y="2686469"/>
                  <a:pt x="1564371" y="2688400"/>
                  <a:pt x="1564371" y="2692263"/>
                </a:cubicBezTo>
                <a:cubicBezTo>
                  <a:pt x="1564371" y="2698057"/>
                  <a:pt x="1554715" y="2725095"/>
                  <a:pt x="1554715" y="2730889"/>
                </a:cubicBezTo>
                <a:cubicBezTo>
                  <a:pt x="1554715" y="2734752"/>
                  <a:pt x="1558577" y="2746340"/>
                  <a:pt x="1558577" y="2752134"/>
                </a:cubicBezTo>
                <a:cubicBezTo>
                  <a:pt x="1558577" y="2761790"/>
                  <a:pt x="1546989" y="2765653"/>
                  <a:pt x="1541195" y="2765653"/>
                </a:cubicBezTo>
                <a:cubicBezTo>
                  <a:pt x="1525745" y="2765653"/>
                  <a:pt x="1514157" y="2755996"/>
                  <a:pt x="1496775" y="2742477"/>
                </a:cubicBezTo>
                <a:cubicBezTo>
                  <a:pt x="1483256" y="2732821"/>
                  <a:pt x="1473599" y="2711576"/>
                  <a:pt x="1473599" y="2692263"/>
                </a:cubicBezTo>
                <a:cubicBezTo>
                  <a:pt x="1469736" y="2692263"/>
                  <a:pt x="1462011" y="2694194"/>
                  <a:pt x="1458148" y="2694194"/>
                </a:cubicBezTo>
                <a:cubicBezTo>
                  <a:pt x="1448492" y="2694194"/>
                  <a:pt x="1444629" y="2684537"/>
                  <a:pt x="1438835" y="2674881"/>
                </a:cubicBezTo>
                <a:cubicBezTo>
                  <a:pt x="1431110" y="2661362"/>
                  <a:pt x="1386689" y="2640117"/>
                  <a:pt x="1386689" y="2620804"/>
                </a:cubicBezTo>
                <a:cubicBezTo>
                  <a:pt x="1386689" y="2607285"/>
                  <a:pt x="1407934" y="2605353"/>
                  <a:pt x="1413728" y="2605353"/>
                </a:cubicBezTo>
                <a:cubicBezTo>
                  <a:pt x="1413728" y="2603422"/>
                  <a:pt x="1415659" y="2599559"/>
                  <a:pt x="1415659" y="2595697"/>
                </a:cubicBezTo>
                <a:cubicBezTo>
                  <a:pt x="1415659" y="2589903"/>
                  <a:pt x="1398277" y="2568658"/>
                  <a:pt x="1398277" y="2553208"/>
                </a:cubicBezTo>
                <a:cubicBezTo>
                  <a:pt x="1398277" y="2541620"/>
                  <a:pt x="1407934" y="2522306"/>
                  <a:pt x="1425316" y="2522306"/>
                </a:cubicBezTo>
                <a:cubicBezTo>
                  <a:pt x="1431110" y="2522306"/>
                  <a:pt x="1446560" y="2535826"/>
                  <a:pt x="1460080" y="2543551"/>
                </a:cubicBezTo>
                <a:close/>
                <a:moveTo>
                  <a:pt x="1647418" y="2524238"/>
                </a:moveTo>
                <a:cubicBezTo>
                  <a:pt x="1657075" y="2528100"/>
                  <a:pt x="1676388" y="2520375"/>
                  <a:pt x="1684113" y="2537757"/>
                </a:cubicBezTo>
                <a:cubicBezTo>
                  <a:pt x="1689907" y="2549345"/>
                  <a:pt x="1686044" y="2574452"/>
                  <a:pt x="1686044" y="2580246"/>
                </a:cubicBezTo>
                <a:cubicBezTo>
                  <a:pt x="1686044" y="2589903"/>
                  <a:pt x="1695701" y="2615010"/>
                  <a:pt x="1695701" y="2616941"/>
                </a:cubicBezTo>
                <a:cubicBezTo>
                  <a:pt x="1695701" y="2624667"/>
                  <a:pt x="1684113" y="2626598"/>
                  <a:pt x="1680250" y="2626598"/>
                </a:cubicBezTo>
                <a:cubicBezTo>
                  <a:pt x="1659006" y="2626598"/>
                  <a:pt x="1618448" y="2591834"/>
                  <a:pt x="1618448" y="2572521"/>
                </a:cubicBezTo>
                <a:lnTo>
                  <a:pt x="1618448" y="2533894"/>
                </a:lnTo>
                <a:cubicBezTo>
                  <a:pt x="1620379" y="2528100"/>
                  <a:pt x="1624242" y="2520375"/>
                  <a:pt x="1630036" y="2512650"/>
                </a:cubicBezTo>
                <a:cubicBezTo>
                  <a:pt x="1635830" y="2516512"/>
                  <a:pt x="1639693" y="2522306"/>
                  <a:pt x="1647418" y="2524238"/>
                </a:cubicBezTo>
                <a:close/>
                <a:moveTo>
                  <a:pt x="1502569" y="2518444"/>
                </a:moveTo>
                <a:cubicBezTo>
                  <a:pt x="1502569" y="2524238"/>
                  <a:pt x="1500637" y="2530032"/>
                  <a:pt x="1500637" y="2537757"/>
                </a:cubicBezTo>
                <a:cubicBezTo>
                  <a:pt x="1498706" y="2537757"/>
                  <a:pt x="1494844" y="2539688"/>
                  <a:pt x="1490981" y="2539688"/>
                </a:cubicBezTo>
                <a:cubicBezTo>
                  <a:pt x="1481324" y="2539688"/>
                  <a:pt x="1452354" y="2524238"/>
                  <a:pt x="1448492" y="2518444"/>
                </a:cubicBezTo>
                <a:cubicBezTo>
                  <a:pt x="1460080" y="2512650"/>
                  <a:pt x="1481324" y="2501062"/>
                  <a:pt x="1485187" y="2501062"/>
                </a:cubicBezTo>
                <a:cubicBezTo>
                  <a:pt x="1500637" y="2501062"/>
                  <a:pt x="1502569" y="2510719"/>
                  <a:pt x="1502569" y="2518444"/>
                </a:cubicBezTo>
                <a:close/>
                <a:moveTo>
                  <a:pt x="1581753" y="2508787"/>
                </a:moveTo>
                <a:cubicBezTo>
                  <a:pt x="1587547" y="2510719"/>
                  <a:pt x="1599135" y="2512650"/>
                  <a:pt x="1606860" y="2514581"/>
                </a:cubicBezTo>
                <a:cubicBezTo>
                  <a:pt x="1608792" y="2516512"/>
                  <a:pt x="1610723" y="2514581"/>
                  <a:pt x="1610723" y="2520375"/>
                </a:cubicBezTo>
                <a:cubicBezTo>
                  <a:pt x="1610723" y="2524238"/>
                  <a:pt x="1599135" y="2560933"/>
                  <a:pt x="1587547" y="2566727"/>
                </a:cubicBezTo>
                <a:cubicBezTo>
                  <a:pt x="1585616" y="2568658"/>
                  <a:pt x="1583684" y="2568658"/>
                  <a:pt x="1577890" y="2568658"/>
                </a:cubicBezTo>
                <a:cubicBezTo>
                  <a:pt x="1574028" y="2568658"/>
                  <a:pt x="1546989" y="2559002"/>
                  <a:pt x="1531539" y="2553208"/>
                </a:cubicBezTo>
                <a:cubicBezTo>
                  <a:pt x="1529607" y="2555139"/>
                  <a:pt x="1529607" y="2553208"/>
                  <a:pt x="1529607" y="2557070"/>
                </a:cubicBezTo>
                <a:cubicBezTo>
                  <a:pt x="1529607" y="2562864"/>
                  <a:pt x="1554715" y="2582177"/>
                  <a:pt x="1562440" y="2597628"/>
                </a:cubicBezTo>
                <a:cubicBezTo>
                  <a:pt x="1570165" y="2611147"/>
                  <a:pt x="1572096" y="2638186"/>
                  <a:pt x="1572096" y="2642048"/>
                </a:cubicBezTo>
                <a:cubicBezTo>
                  <a:pt x="1572096" y="2659430"/>
                  <a:pt x="1568234" y="2671018"/>
                  <a:pt x="1550852" y="2671018"/>
                </a:cubicBezTo>
                <a:cubicBezTo>
                  <a:pt x="1531539" y="2671018"/>
                  <a:pt x="1494844" y="2649774"/>
                  <a:pt x="1494844" y="2626598"/>
                </a:cubicBezTo>
                <a:lnTo>
                  <a:pt x="1494844" y="2591834"/>
                </a:lnTo>
                <a:cubicBezTo>
                  <a:pt x="1492912" y="2574452"/>
                  <a:pt x="1510294" y="2551276"/>
                  <a:pt x="1529607" y="2551276"/>
                </a:cubicBezTo>
                <a:lnTo>
                  <a:pt x="1529607" y="2543551"/>
                </a:lnTo>
                <a:cubicBezTo>
                  <a:pt x="1519951" y="2531963"/>
                  <a:pt x="1510294" y="2516512"/>
                  <a:pt x="1510294" y="2504925"/>
                </a:cubicBezTo>
                <a:cubicBezTo>
                  <a:pt x="1510294" y="2491405"/>
                  <a:pt x="1521882" y="2479817"/>
                  <a:pt x="1535401" y="2479817"/>
                </a:cubicBezTo>
                <a:cubicBezTo>
                  <a:pt x="1556646" y="2479817"/>
                  <a:pt x="1552783" y="2501062"/>
                  <a:pt x="1581753" y="2508787"/>
                </a:cubicBezTo>
                <a:close/>
                <a:moveTo>
                  <a:pt x="1799992" y="2520375"/>
                </a:moveTo>
                <a:lnTo>
                  <a:pt x="1799992" y="2541620"/>
                </a:lnTo>
                <a:cubicBezTo>
                  <a:pt x="1792267" y="2541620"/>
                  <a:pt x="1780679" y="2543551"/>
                  <a:pt x="1776817" y="2543551"/>
                </a:cubicBezTo>
                <a:cubicBezTo>
                  <a:pt x="1734327" y="2543551"/>
                  <a:pt x="1707289" y="2524238"/>
                  <a:pt x="1707289" y="2477886"/>
                </a:cubicBezTo>
                <a:cubicBezTo>
                  <a:pt x="1707289" y="2472092"/>
                  <a:pt x="1709220" y="2464367"/>
                  <a:pt x="1709220" y="2456642"/>
                </a:cubicBezTo>
                <a:cubicBezTo>
                  <a:pt x="1736259" y="2466298"/>
                  <a:pt x="1799992" y="2468229"/>
                  <a:pt x="1799992" y="2520375"/>
                </a:cubicBezTo>
                <a:close/>
                <a:moveTo>
                  <a:pt x="1610723" y="2477886"/>
                </a:moveTo>
                <a:cubicBezTo>
                  <a:pt x="1610723" y="2481749"/>
                  <a:pt x="1618448" y="2483680"/>
                  <a:pt x="1618448" y="2489474"/>
                </a:cubicBezTo>
                <a:cubicBezTo>
                  <a:pt x="1618448" y="2501062"/>
                  <a:pt x="1599135" y="2499131"/>
                  <a:pt x="1599135" y="2499131"/>
                </a:cubicBezTo>
                <a:cubicBezTo>
                  <a:pt x="1591410" y="2499131"/>
                  <a:pt x="1562440" y="2489474"/>
                  <a:pt x="1562440" y="2475955"/>
                </a:cubicBezTo>
                <a:cubicBezTo>
                  <a:pt x="1562440" y="2454710"/>
                  <a:pt x="1597204" y="2456642"/>
                  <a:pt x="1604929" y="2454710"/>
                </a:cubicBezTo>
                <a:cubicBezTo>
                  <a:pt x="1612654" y="2462435"/>
                  <a:pt x="1608792" y="2470161"/>
                  <a:pt x="1610723" y="2477886"/>
                </a:cubicBezTo>
                <a:close/>
                <a:moveTo>
                  <a:pt x="1689907" y="2470161"/>
                </a:moveTo>
                <a:cubicBezTo>
                  <a:pt x="1693770" y="2477886"/>
                  <a:pt x="1697632" y="2497199"/>
                  <a:pt x="1697632" y="2502993"/>
                </a:cubicBezTo>
                <a:cubicBezTo>
                  <a:pt x="1697632" y="2520375"/>
                  <a:pt x="1691838" y="2518444"/>
                  <a:pt x="1680250" y="2518444"/>
                </a:cubicBezTo>
                <a:cubicBezTo>
                  <a:pt x="1660937" y="2518444"/>
                  <a:pt x="1643555" y="2512650"/>
                  <a:pt x="1626173" y="2485611"/>
                </a:cubicBezTo>
                <a:cubicBezTo>
                  <a:pt x="1620379" y="2475955"/>
                  <a:pt x="1622311" y="2462435"/>
                  <a:pt x="1622311" y="2456642"/>
                </a:cubicBezTo>
                <a:cubicBezTo>
                  <a:pt x="1622311" y="2450848"/>
                  <a:pt x="1626173" y="2429603"/>
                  <a:pt x="1639693" y="2429603"/>
                </a:cubicBezTo>
                <a:cubicBezTo>
                  <a:pt x="1653212" y="2429603"/>
                  <a:pt x="1684113" y="2454710"/>
                  <a:pt x="1689907" y="2470161"/>
                </a:cubicBezTo>
                <a:close/>
                <a:moveTo>
                  <a:pt x="2178532" y="2425740"/>
                </a:moveTo>
                <a:cubicBezTo>
                  <a:pt x="2188188" y="2433466"/>
                  <a:pt x="2197845" y="2445054"/>
                  <a:pt x="2207502" y="2456642"/>
                </a:cubicBezTo>
                <a:cubicBezTo>
                  <a:pt x="2211364" y="2458573"/>
                  <a:pt x="2211364" y="2462435"/>
                  <a:pt x="2211364" y="2466298"/>
                </a:cubicBezTo>
                <a:cubicBezTo>
                  <a:pt x="2211364" y="2485611"/>
                  <a:pt x="2186257" y="2508787"/>
                  <a:pt x="2170806" y="2530032"/>
                </a:cubicBezTo>
                <a:cubicBezTo>
                  <a:pt x="2124455" y="2589903"/>
                  <a:pt x="2056858" y="2651705"/>
                  <a:pt x="1998919" y="2698057"/>
                </a:cubicBezTo>
                <a:cubicBezTo>
                  <a:pt x="1983468" y="2709645"/>
                  <a:pt x="1973811" y="2713507"/>
                  <a:pt x="1962224" y="2713507"/>
                </a:cubicBezTo>
                <a:cubicBezTo>
                  <a:pt x="1948704" y="2713507"/>
                  <a:pt x="1929391" y="2698057"/>
                  <a:pt x="1929391" y="2682606"/>
                </a:cubicBezTo>
                <a:cubicBezTo>
                  <a:pt x="1929391" y="2672950"/>
                  <a:pt x="1979605" y="2647842"/>
                  <a:pt x="1993125" y="2620804"/>
                </a:cubicBezTo>
                <a:cubicBezTo>
                  <a:pt x="1993125" y="2620804"/>
                  <a:pt x="1993125" y="2618873"/>
                  <a:pt x="1989262" y="2618873"/>
                </a:cubicBezTo>
                <a:cubicBezTo>
                  <a:pt x="1983468" y="2618873"/>
                  <a:pt x="1971880" y="2626598"/>
                  <a:pt x="1962224" y="2632392"/>
                </a:cubicBezTo>
                <a:cubicBezTo>
                  <a:pt x="1958361" y="2636254"/>
                  <a:pt x="1952567" y="2636254"/>
                  <a:pt x="1948704" y="2636254"/>
                </a:cubicBezTo>
                <a:cubicBezTo>
                  <a:pt x="1923597" y="2661362"/>
                  <a:pt x="1917803" y="2671018"/>
                  <a:pt x="1894627" y="2671018"/>
                </a:cubicBezTo>
                <a:cubicBezTo>
                  <a:pt x="1863726" y="2671018"/>
                  <a:pt x="1834756" y="2634323"/>
                  <a:pt x="1815443" y="2603422"/>
                </a:cubicBezTo>
                <a:cubicBezTo>
                  <a:pt x="1817374" y="2601491"/>
                  <a:pt x="1817374" y="2597628"/>
                  <a:pt x="1817374" y="2593765"/>
                </a:cubicBezTo>
                <a:cubicBezTo>
                  <a:pt x="1817374" y="2587971"/>
                  <a:pt x="1813512" y="2578315"/>
                  <a:pt x="1813512" y="2572521"/>
                </a:cubicBezTo>
                <a:cubicBezTo>
                  <a:pt x="1813512" y="2562864"/>
                  <a:pt x="1819306" y="2557070"/>
                  <a:pt x="1834756" y="2555139"/>
                </a:cubicBezTo>
                <a:cubicBezTo>
                  <a:pt x="1836688" y="2557070"/>
                  <a:pt x="1836688" y="2560933"/>
                  <a:pt x="1838619" y="2562864"/>
                </a:cubicBezTo>
                <a:cubicBezTo>
                  <a:pt x="1842482" y="2564796"/>
                  <a:pt x="1844413" y="2560933"/>
                  <a:pt x="1848276" y="2560933"/>
                </a:cubicBezTo>
                <a:cubicBezTo>
                  <a:pt x="1850207" y="2560933"/>
                  <a:pt x="1850207" y="2562864"/>
                  <a:pt x="1850207" y="2564796"/>
                </a:cubicBezTo>
                <a:lnTo>
                  <a:pt x="1852138" y="2564796"/>
                </a:lnTo>
                <a:cubicBezTo>
                  <a:pt x="1865657" y="2560933"/>
                  <a:pt x="1867589" y="2568658"/>
                  <a:pt x="1869520" y="2568658"/>
                </a:cubicBezTo>
                <a:cubicBezTo>
                  <a:pt x="1875314" y="2568658"/>
                  <a:pt x="1883039" y="2564796"/>
                  <a:pt x="1888833" y="2564796"/>
                </a:cubicBezTo>
                <a:cubicBezTo>
                  <a:pt x="1884971" y="2562864"/>
                  <a:pt x="1883039" y="2559002"/>
                  <a:pt x="1879177" y="2559002"/>
                </a:cubicBezTo>
                <a:cubicBezTo>
                  <a:pt x="1881108" y="2559002"/>
                  <a:pt x="1883039" y="2559002"/>
                  <a:pt x="1884971" y="2557070"/>
                </a:cubicBezTo>
                <a:cubicBezTo>
                  <a:pt x="1883039" y="2555139"/>
                  <a:pt x="1881108" y="2555139"/>
                  <a:pt x="1879177" y="2553208"/>
                </a:cubicBezTo>
                <a:lnTo>
                  <a:pt x="1875314" y="2557070"/>
                </a:lnTo>
                <a:cubicBezTo>
                  <a:pt x="1873383" y="2555139"/>
                  <a:pt x="1869520" y="2553208"/>
                  <a:pt x="1865657" y="2553208"/>
                </a:cubicBezTo>
                <a:cubicBezTo>
                  <a:pt x="1859863" y="2553208"/>
                  <a:pt x="1857932" y="2557070"/>
                  <a:pt x="1854069" y="2557070"/>
                </a:cubicBezTo>
                <a:cubicBezTo>
                  <a:pt x="1854069" y="2555139"/>
                  <a:pt x="1856001" y="2555139"/>
                  <a:pt x="1857932" y="2553208"/>
                </a:cubicBezTo>
                <a:cubicBezTo>
                  <a:pt x="1850207" y="2549345"/>
                  <a:pt x="1848276" y="2549345"/>
                  <a:pt x="1848276" y="2547414"/>
                </a:cubicBezTo>
                <a:cubicBezTo>
                  <a:pt x="1846344" y="2549345"/>
                  <a:pt x="1846344" y="2551276"/>
                  <a:pt x="1846344" y="2553208"/>
                </a:cubicBezTo>
                <a:cubicBezTo>
                  <a:pt x="1846344" y="2551276"/>
                  <a:pt x="1842482" y="2549345"/>
                  <a:pt x="1840550" y="2551276"/>
                </a:cubicBezTo>
                <a:cubicBezTo>
                  <a:pt x="1840550" y="2551276"/>
                  <a:pt x="1840550" y="2549345"/>
                  <a:pt x="1842482" y="2547414"/>
                </a:cubicBezTo>
                <a:cubicBezTo>
                  <a:pt x="1815443" y="2528100"/>
                  <a:pt x="1803855" y="2514581"/>
                  <a:pt x="1803855" y="2497199"/>
                </a:cubicBezTo>
                <a:cubicBezTo>
                  <a:pt x="1803855" y="2493337"/>
                  <a:pt x="1807718" y="2481749"/>
                  <a:pt x="1811580" y="2474023"/>
                </a:cubicBezTo>
                <a:cubicBezTo>
                  <a:pt x="1828962" y="2485611"/>
                  <a:pt x="1838619" y="2491405"/>
                  <a:pt x="1854069" y="2491405"/>
                </a:cubicBezTo>
                <a:cubicBezTo>
                  <a:pt x="1859863" y="2491405"/>
                  <a:pt x="1896559" y="2481749"/>
                  <a:pt x="1900421" y="2481749"/>
                </a:cubicBezTo>
                <a:cubicBezTo>
                  <a:pt x="1904284" y="2481749"/>
                  <a:pt x="1913940" y="2479817"/>
                  <a:pt x="1915872" y="2489474"/>
                </a:cubicBezTo>
                <a:cubicBezTo>
                  <a:pt x="1921666" y="2504925"/>
                  <a:pt x="1931322" y="2535826"/>
                  <a:pt x="1931322" y="2539688"/>
                </a:cubicBezTo>
                <a:cubicBezTo>
                  <a:pt x="1931322" y="2551276"/>
                  <a:pt x="1908147" y="2549345"/>
                  <a:pt x="1902353" y="2553208"/>
                </a:cubicBezTo>
                <a:cubicBezTo>
                  <a:pt x="1896559" y="2555139"/>
                  <a:pt x="1894627" y="2559002"/>
                  <a:pt x="1888833" y="2560933"/>
                </a:cubicBezTo>
                <a:cubicBezTo>
                  <a:pt x="1892696" y="2562864"/>
                  <a:pt x="1896559" y="2562864"/>
                  <a:pt x="1900421" y="2560933"/>
                </a:cubicBezTo>
                <a:cubicBezTo>
                  <a:pt x="1900421" y="2562864"/>
                  <a:pt x="1898490" y="2564796"/>
                  <a:pt x="1896559" y="2566727"/>
                </a:cubicBezTo>
                <a:cubicBezTo>
                  <a:pt x="1896559" y="2566727"/>
                  <a:pt x="1894627" y="2568658"/>
                  <a:pt x="1900421" y="2568658"/>
                </a:cubicBezTo>
                <a:cubicBezTo>
                  <a:pt x="1904284" y="2568658"/>
                  <a:pt x="1912009" y="2562864"/>
                  <a:pt x="1915872" y="2562864"/>
                </a:cubicBezTo>
                <a:cubicBezTo>
                  <a:pt x="1921666" y="2562864"/>
                  <a:pt x="1921666" y="2568658"/>
                  <a:pt x="1921666" y="2570590"/>
                </a:cubicBezTo>
                <a:cubicBezTo>
                  <a:pt x="1921666" y="2587971"/>
                  <a:pt x="1921666" y="2616941"/>
                  <a:pt x="1948704" y="2636254"/>
                </a:cubicBezTo>
                <a:cubicBezTo>
                  <a:pt x="1950636" y="2634323"/>
                  <a:pt x="1950636" y="2636254"/>
                  <a:pt x="1950636" y="2630460"/>
                </a:cubicBezTo>
                <a:cubicBezTo>
                  <a:pt x="1950636" y="2626598"/>
                  <a:pt x="1942910" y="2586040"/>
                  <a:pt x="1942910" y="2580246"/>
                </a:cubicBezTo>
                <a:cubicBezTo>
                  <a:pt x="1942910" y="2576383"/>
                  <a:pt x="1942910" y="2566727"/>
                  <a:pt x="1944842" y="2559002"/>
                </a:cubicBezTo>
                <a:cubicBezTo>
                  <a:pt x="1964155" y="2566727"/>
                  <a:pt x="1989262" y="2584109"/>
                  <a:pt x="2012438" y="2584109"/>
                </a:cubicBezTo>
                <a:lnTo>
                  <a:pt x="2012438" y="2587971"/>
                </a:lnTo>
                <a:cubicBezTo>
                  <a:pt x="2008575" y="2595697"/>
                  <a:pt x="2000850" y="2603422"/>
                  <a:pt x="1993125" y="2611147"/>
                </a:cubicBezTo>
                <a:lnTo>
                  <a:pt x="1993125" y="2618873"/>
                </a:lnTo>
                <a:cubicBezTo>
                  <a:pt x="2020163" y="2607285"/>
                  <a:pt x="2058790" y="2576383"/>
                  <a:pt x="2056858" y="2551276"/>
                </a:cubicBezTo>
                <a:cubicBezTo>
                  <a:pt x="2041408" y="2560933"/>
                  <a:pt x="2025957" y="2570590"/>
                  <a:pt x="2010507" y="2570590"/>
                </a:cubicBezTo>
                <a:cubicBezTo>
                  <a:pt x="1962224" y="2570590"/>
                  <a:pt x="1927460" y="2516512"/>
                  <a:pt x="1927460" y="2481749"/>
                </a:cubicBezTo>
                <a:cubicBezTo>
                  <a:pt x="1927460" y="2477886"/>
                  <a:pt x="1927460" y="2475955"/>
                  <a:pt x="1931322" y="2472092"/>
                </a:cubicBezTo>
                <a:cubicBezTo>
                  <a:pt x="1948704" y="2472092"/>
                  <a:pt x="1966086" y="2474023"/>
                  <a:pt x="1983468" y="2472092"/>
                </a:cubicBezTo>
                <a:cubicBezTo>
                  <a:pt x="1993125" y="2472092"/>
                  <a:pt x="2004713" y="2466298"/>
                  <a:pt x="2022095" y="2462435"/>
                </a:cubicBezTo>
                <a:cubicBezTo>
                  <a:pt x="2025957" y="2474023"/>
                  <a:pt x="2033682" y="2495268"/>
                  <a:pt x="2045270" y="2512650"/>
                </a:cubicBezTo>
                <a:cubicBezTo>
                  <a:pt x="2052996" y="2522306"/>
                  <a:pt x="2056858" y="2535826"/>
                  <a:pt x="2064584" y="2547414"/>
                </a:cubicBezTo>
                <a:cubicBezTo>
                  <a:pt x="2076172" y="2547414"/>
                  <a:pt x="2093553" y="2522306"/>
                  <a:pt x="2095485" y="2512650"/>
                </a:cubicBezTo>
                <a:cubicBezTo>
                  <a:pt x="2093553" y="2510719"/>
                  <a:pt x="2093553" y="2508787"/>
                  <a:pt x="2089691" y="2508787"/>
                </a:cubicBezTo>
                <a:cubicBezTo>
                  <a:pt x="2083897" y="2508787"/>
                  <a:pt x="2078103" y="2518444"/>
                  <a:pt x="2072309" y="2518444"/>
                </a:cubicBezTo>
                <a:cubicBezTo>
                  <a:pt x="2047202" y="2518444"/>
                  <a:pt x="2041408" y="2468229"/>
                  <a:pt x="2041408" y="2462435"/>
                </a:cubicBezTo>
                <a:cubicBezTo>
                  <a:pt x="2041408" y="2458573"/>
                  <a:pt x="2043339" y="2448916"/>
                  <a:pt x="2043339" y="2441191"/>
                </a:cubicBezTo>
                <a:cubicBezTo>
                  <a:pt x="2062652" y="2454710"/>
                  <a:pt x="2093553" y="2450848"/>
                  <a:pt x="2114798" y="2456642"/>
                </a:cubicBezTo>
                <a:cubicBezTo>
                  <a:pt x="2112867" y="2464367"/>
                  <a:pt x="2109004" y="2475955"/>
                  <a:pt x="2109004" y="2481749"/>
                </a:cubicBezTo>
                <a:cubicBezTo>
                  <a:pt x="2109004" y="2485611"/>
                  <a:pt x="2109004" y="2487543"/>
                  <a:pt x="2110935" y="2489474"/>
                </a:cubicBezTo>
                <a:cubicBezTo>
                  <a:pt x="2128317" y="2474023"/>
                  <a:pt x="2136043" y="2446985"/>
                  <a:pt x="2147631" y="2429603"/>
                </a:cubicBezTo>
                <a:cubicBezTo>
                  <a:pt x="2151493" y="2423809"/>
                  <a:pt x="2159218" y="2421878"/>
                  <a:pt x="2165012" y="2421878"/>
                </a:cubicBezTo>
                <a:cubicBezTo>
                  <a:pt x="2168875" y="2421878"/>
                  <a:pt x="2174669" y="2421878"/>
                  <a:pt x="2178532" y="2425740"/>
                </a:cubicBezTo>
                <a:close/>
                <a:moveTo>
                  <a:pt x="1436904" y="2445054"/>
                </a:moveTo>
                <a:cubicBezTo>
                  <a:pt x="1425316" y="2446985"/>
                  <a:pt x="1406003" y="2446985"/>
                  <a:pt x="1400209" y="2446985"/>
                </a:cubicBezTo>
                <a:lnTo>
                  <a:pt x="1268879" y="2435397"/>
                </a:lnTo>
                <a:cubicBezTo>
                  <a:pt x="1237978" y="2435397"/>
                  <a:pt x="1203214" y="2437328"/>
                  <a:pt x="1172313" y="2464367"/>
                </a:cubicBezTo>
                <a:cubicBezTo>
                  <a:pt x="1180038" y="2472092"/>
                  <a:pt x="1197420" y="2475955"/>
                  <a:pt x="1199351" y="2491405"/>
                </a:cubicBezTo>
                <a:cubicBezTo>
                  <a:pt x="1195489" y="2491405"/>
                  <a:pt x="1191626" y="2487543"/>
                  <a:pt x="1149137" y="2489474"/>
                </a:cubicBezTo>
                <a:cubicBezTo>
                  <a:pt x="1139480" y="2489474"/>
                  <a:pt x="1129824" y="2493337"/>
                  <a:pt x="1120167" y="2497199"/>
                </a:cubicBezTo>
                <a:cubicBezTo>
                  <a:pt x="1156862" y="2423809"/>
                  <a:pt x="1210939" y="2418015"/>
                  <a:pt x="1259222" y="2418015"/>
                </a:cubicBezTo>
                <a:cubicBezTo>
                  <a:pt x="1317162" y="2418015"/>
                  <a:pt x="1380896" y="2429603"/>
                  <a:pt x="1436904" y="2445054"/>
                </a:cubicBezTo>
                <a:close/>
                <a:moveTo>
                  <a:pt x="1687976" y="2427672"/>
                </a:moveTo>
                <a:cubicBezTo>
                  <a:pt x="1687976" y="2433466"/>
                  <a:pt x="1684113" y="2435397"/>
                  <a:pt x="1680250" y="2435397"/>
                </a:cubicBezTo>
                <a:cubicBezTo>
                  <a:pt x="1668663" y="2435397"/>
                  <a:pt x="1660937" y="2429603"/>
                  <a:pt x="1660937" y="2419946"/>
                </a:cubicBezTo>
                <a:cubicBezTo>
                  <a:pt x="1660937" y="2412221"/>
                  <a:pt x="1666731" y="2410290"/>
                  <a:pt x="1670594" y="2410290"/>
                </a:cubicBezTo>
                <a:cubicBezTo>
                  <a:pt x="1678319" y="2410290"/>
                  <a:pt x="1687976" y="2423809"/>
                  <a:pt x="1687976" y="2427672"/>
                </a:cubicBezTo>
                <a:close/>
                <a:moveTo>
                  <a:pt x="2234540" y="2429603"/>
                </a:moveTo>
                <a:cubicBezTo>
                  <a:pt x="2234540" y="2433466"/>
                  <a:pt x="2230677" y="2443122"/>
                  <a:pt x="2226815" y="2448916"/>
                </a:cubicBezTo>
                <a:cubicBezTo>
                  <a:pt x="2217158" y="2441191"/>
                  <a:pt x="2205570" y="2429603"/>
                  <a:pt x="2193982" y="2421878"/>
                </a:cubicBezTo>
                <a:cubicBezTo>
                  <a:pt x="2184326" y="2414152"/>
                  <a:pt x="2172738" y="2406427"/>
                  <a:pt x="2163081" y="2394839"/>
                </a:cubicBezTo>
                <a:cubicBezTo>
                  <a:pt x="2166944" y="2390977"/>
                  <a:pt x="2176600" y="2385183"/>
                  <a:pt x="2182394" y="2385183"/>
                </a:cubicBezTo>
                <a:cubicBezTo>
                  <a:pt x="2193982" y="2385183"/>
                  <a:pt x="2234540" y="2416084"/>
                  <a:pt x="2234540" y="2429603"/>
                </a:cubicBezTo>
                <a:close/>
                <a:moveTo>
                  <a:pt x="1998919" y="2387114"/>
                </a:moveTo>
                <a:cubicBezTo>
                  <a:pt x="2000850" y="2389045"/>
                  <a:pt x="2027888" y="2423809"/>
                  <a:pt x="2027888" y="2431534"/>
                </a:cubicBezTo>
                <a:cubicBezTo>
                  <a:pt x="2027888" y="2452779"/>
                  <a:pt x="1969949" y="2460504"/>
                  <a:pt x="1968017" y="2460504"/>
                </a:cubicBezTo>
                <a:cubicBezTo>
                  <a:pt x="1942910" y="2460504"/>
                  <a:pt x="1939048" y="2450848"/>
                  <a:pt x="1906215" y="2441191"/>
                </a:cubicBezTo>
                <a:cubicBezTo>
                  <a:pt x="1910078" y="2472092"/>
                  <a:pt x="1877245" y="2475955"/>
                  <a:pt x="1859863" y="2475955"/>
                </a:cubicBezTo>
                <a:cubicBezTo>
                  <a:pt x="1819306" y="2475955"/>
                  <a:pt x="1794198" y="2452779"/>
                  <a:pt x="1784542" y="2404496"/>
                </a:cubicBezTo>
                <a:cubicBezTo>
                  <a:pt x="1798061" y="2406427"/>
                  <a:pt x="1813512" y="2404496"/>
                  <a:pt x="1861795" y="2404496"/>
                </a:cubicBezTo>
                <a:cubicBezTo>
                  <a:pt x="1867589" y="2404496"/>
                  <a:pt x="1875314" y="2408358"/>
                  <a:pt x="1883039" y="2410290"/>
                </a:cubicBezTo>
                <a:cubicBezTo>
                  <a:pt x="1879177" y="2392908"/>
                  <a:pt x="1886902" y="2394839"/>
                  <a:pt x="1896559" y="2394839"/>
                </a:cubicBezTo>
                <a:cubicBezTo>
                  <a:pt x="1902353" y="2394839"/>
                  <a:pt x="1933254" y="2400633"/>
                  <a:pt x="1937116" y="2400633"/>
                </a:cubicBezTo>
                <a:cubicBezTo>
                  <a:pt x="1962224" y="2400633"/>
                  <a:pt x="1971880" y="2385183"/>
                  <a:pt x="1987331" y="2385183"/>
                </a:cubicBezTo>
                <a:cubicBezTo>
                  <a:pt x="1993125" y="2385183"/>
                  <a:pt x="1995056" y="2385183"/>
                  <a:pt x="1998919" y="2387114"/>
                </a:cubicBezTo>
                <a:close/>
                <a:moveTo>
                  <a:pt x="2112867" y="2387114"/>
                </a:moveTo>
                <a:cubicBezTo>
                  <a:pt x="2132180" y="2400633"/>
                  <a:pt x="2141837" y="2398702"/>
                  <a:pt x="2141837" y="2414152"/>
                </a:cubicBezTo>
                <a:cubicBezTo>
                  <a:pt x="2141837" y="2431534"/>
                  <a:pt x="2097416" y="2439260"/>
                  <a:pt x="2087759" y="2439260"/>
                </a:cubicBezTo>
                <a:cubicBezTo>
                  <a:pt x="2052996" y="2439260"/>
                  <a:pt x="2029820" y="2412221"/>
                  <a:pt x="2010507" y="2369732"/>
                </a:cubicBezTo>
                <a:cubicBezTo>
                  <a:pt x="2014369" y="2369732"/>
                  <a:pt x="2018232" y="2371663"/>
                  <a:pt x="2024026" y="2371663"/>
                </a:cubicBezTo>
                <a:cubicBezTo>
                  <a:pt x="2027888" y="2371663"/>
                  <a:pt x="2068446" y="2356213"/>
                  <a:pt x="2072309" y="2356213"/>
                </a:cubicBezTo>
                <a:cubicBezTo>
                  <a:pt x="2095485" y="2356213"/>
                  <a:pt x="2095485" y="2373595"/>
                  <a:pt x="2112867" y="2387114"/>
                </a:cubicBezTo>
                <a:close/>
                <a:moveTo>
                  <a:pt x="2672950" y="2510719"/>
                </a:moveTo>
                <a:cubicBezTo>
                  <a:pt x="2672950" y="2514581"/>
                  <a:pt x="2676813" y="2520375"/>
                  <a:pt x="2682607" y="2520375"/>
                </a:cubicBezTo>
                <a:cubicBezTo>
                  <a:pt x="2690332" y="2524238"/>
                  <a:pt x="2703851" y="2520375"/>
                  <a:pt x="2713508" y="2520375"/>
                </a:cubicBezTo>
                <a:cubicBezTo>
                  <a:pt x="2752134" y="2524238"/>
                  <a:pt x="2806211" y="2543551"/>
                  <a:pt x="2837113" y="2593765"/>
                </a:cubicBezTo>
                <a:cubicBezTo>
                  <a:pt x="2854494" y="2620804"/>
                  <a:pt x="2860288" y="2651705"/>
                  <a:pt x="2860288" y="2680675"/>
                </a:cubicBezTo>
                <a:cubicBezTo>
                  <a:pt x="2860288" y="2802348"/>
                  <a:pt x="2754066" y="2889258"/>
                  <a:pt x="2642049" y="2889258"/>
                </a:cubicBezTo>
                <a:cubicBezTo>
                  <a:pt x="2595697" y="2889258"/>
                  <a:pt x="2537758" y="2866082"/>
                  <a:pt x="2491406" y="2852562"/>
                </a:cubicBezTo>
                <a:cubicBezTo>
                  <a:pt x="2475955" y="2985824"/>
                  <a:pt x="2358145" y="3051489"/>
                  <a:pt x="2263510" y="3051489"/>
                </a:cubicBezTo>
                <a:cubicBezTo>
                  <a:pt x="2153424" y="3051489"/>
                  <a:pt x="2064584" y="2991618"/>
                  <a:pt x="2049133" y="2840975"/>
                </a:cubicBezTo>
                <a:cubicBezTo>
                  <a:pt x="2033682" y="2846769"/>
                  <a:pt x="2016301" y="2856425"/>
                  <a:pt x="2000850" y="2864150"/>
                </a:cubicBezTo>
                <a:cubicBezTo>
                  <a:pt x="1991193" y="2868013"/>
                  <a:pt x="1979605" y="2868013"/>
                  <a:pt x="1971880" y="2871876"/>
                </a:cubicBezTo>
                <a:cubicBezTo>
                  <a:pt x="1956430" y="2875738"/>
                  <a:pt x="1937116" y="2881532"/>
                  <a:pt x="1921666" y="2881532"/>
                </a:cubicBezTo>
                <a:cubicBezTo>
                  <a:pt x="1917803" y="2881532"/>
                  <a:pt x="1902353" y="2879601"/>
                  <a:pt x="1894627" y="2877670"/>
                </a:cubicBezTo>
                <a:cubicBezTo>
                  <a:pt x="1883039" y="2875738"/>
                  <a:pt x="1867589" y="2871876"/>
                  <a:pt x="1856001" y="2868013"/>
                </a:cubicBezTo>
                <a:cubicBezTo>
                  <a:pt x="1850207" y="2868013"/>
                  <a:pt x="1807718" y="2846769"/>
                  <a:pt x="1807718" y="2840975"/>
                </a:cubicBezTo>
                <a:cubicBezTo>
                  <a:pt x="1807718" y="2835181"/>
                  <a:pt x="1807718" y="2831318"/>
                  <a:pt x="1813512" y="2829387"/>
                </a:cubicBezTo>
                <a:cubicBezTo>
                  <a:pt x="1830894" y="2817799"/>
                  <a:pt x="1854069" y="2806211"/>
                  <a:pt x="1875314" y="2794623"/>
                </a:cubicBezTo>
                <a:cubicBezTo>
                  <a:pt x="1883039" y="2790760"/>
                  <a:pt x="1890765" y="2779172"/>
                  <a:pt x="1900421" y="2773378"/>
                </a:cubicBezTo>
                <a:cubicBezTo>
                  <a:pt x="1910078" y="2765653"/>
                  <a:pt x="1925528" y="2763722"/>
                  <a:pt x="1939048" y="2755996"/>
                </a:cubicBezTo>
                <a:cubicBezTo>
                  <a:pt x="1962224" y="2740546"/>
                  <a:pt x="2006644" y="2705782"/>
                  <a:pt x="2012438" y="2705782"/>
                </a:cubicBezTo>
                <a:cubicBezTo>
                  <a:pt x="2016301" y="2705782"/>
                  <a:pt x="2020163" y="2707713"/>
                  <a:pt x="2022095" y="2713507"/>
                </a:cubicBezTo>
                <a:cubicBezTo>
                  <a:pt x="2051064" y="2800417"/>
                  <a:pt x="2118661" y="2833249"/>
                  <a:pt x="2180463" y="2833249"/>
                </a:cubicBezTo>
                <a:cubicBezTo>
                  <a:pt x="2253853" y="2833249"/>
                  <a:pt x="2288617" y="2784966"/>
                  <a:pt x="2305999" y="2784966"/>
                </a:cubicBezTo>
                <a:cubicBezTo>
                  <a:pt x="2309862" y="2784966"/>
                  <a:pt x="2342694" y="2808142"/>
                  <a:pt x="2363939" y="2813936"/>
                </a:cubicBezTo>
                <a:cubicBezTo>
                  <a:pt x="2410290" y="2831318"/>
                  <a:pt x="2394840" y="2827455"/>
                  <a:pt x="2429604" y="2827455"/>
                </a:cubicBezTo>
                <a:cubicBezTo>
                  <a:pt x="2495269" y="2827455"/>
                  <a:pt x="2582178" y="2788829"/>
                  <a:pt x="2593766" y="2699988"/>
                </a:cubicBezTo>
                <a:cubicBezTo>
                  <a:pt x="2593766" y="2692263"/>
                  <a:pt x="2597629" y="2682606"/>
                  <a:pt x="2599560" y="2672950"/>
                </a:cubicBezTo>
                <a:lnTo>
                  <a:pt x="2599560" y="2624667"/>
                </a:lnTo>
                <a:cubicBezTo>
                  <a:pt x="2576384" y="2539688"/>
                  <a:pt x="2510719" y="2502993"/>
                  <a:pt x="2446985" y="2502993"/>
                </a:cubicBezTo>
                <a:cubicBezTo>
                  <a:pt x="2371664" y="2502993"/>
                  <a:pt x="2309862" y="2557070"/>
                  <a:pt x="2309862" y="2634323"/>
                </a:cubicBezTo>
                <a:cubicBezTo>
                  <a:pt x="2309862" y="2696125"/>
                  <a:pt x="2358145" y="2734752"/>
                  <a:pt x="2410290" y="2734752"/>
                </a:cubicBezTo>
                <a:cubicBezTo>
                  <a:pt x="2462436" y="2734752"/>
                  <a:pt x="2508788" y="2715439"/>
                  <a:pt x="2508788" y="2651705"/>
                </a:cubicBezTo>
                <a:cubicBezTo>
                  <a:pt x="2508788" y="2620804"/>
                  <a:pt x="2483681" y="2593765"/>
                  <a:pt x="2454711" y="2593765"/>
                </a:cubicBezTo>
                <a:cubicBezTo>
                  <a:pt x="2443123" y="2593765"/>
                  <a:pt x="2445054" y="2591834"/>
                  <a:pt x="2431535" y="2599559"/>
                </a:cubicBezTo>
                <a:cubicBezTo>
                  <a:pt x="2431535" y="2599559"/>
                  <a:pt x="2433466" y="2611147"/>
                  <a:pt x="2441192" y="2613079"/>
                </a:cubicBezTo>
                <a:cubicBezTo>
                  <a:pt x="2450848" y="2613079"/>
                  <a:pt x="2462436" y="2613079"/>
                  <a:pt x="2472093" y="2618873"/>
                </a:cubicBezTo>
                <a:cubicBezTo>
                  <a:pt x="2483681" y="2624667"/>
                  <a:pt x="2487543" y="2649774"/>
                  <a:pt x="2487543" y="2657499"/>
                </a:cubicBezTo>
                <a:cubicBezTo>
                  <a:pt x="2487543" y="2696125"/>
                  <a:pt x="2439260" y="2719301"/>
                  <a:pt x="2412222" y="2719301"/>
                </a:cubicBezTo>
                <a:cubicBezTo>
                  <a:pt x="2394840" y="2719301"/>
                  <a:pt x="2390977" y="2713507"/>
                  <a:pt x="2371664" y="2701919"/>
                </a:cubicBezTo>
                <a:cubicBezTo>
                  <a:pt x="2334969" y="2680675"/>
                  <a:pt x="2329175" y="2657499"/>
                  <a:pt x="2329175" y="2632392"/>
                </a:cubicBezTo>
                <a:cubicBezTo>
                  <a:pt x="2329175" y="2555139"/>
                  <a:pt x="2396771" y="2526169"/>
                  <a:pt x="2450848" y="2526169"/>
                </a:cubicBezTo>
                <a:cubicBezTo>
                  <a:pt x="2531964" y="2526169"/>
                  <a:pt x="2582178" y="2584109"/>
                  <a:pt x="2582178" y="2659430"/>
                </a:cubicBezTo>
                <a:cubicBezTo>
                  <a:pt x="2582178" y="2750202"/>
                  <a:pt x="2508788" y="2806211"/>
                  <a:pt x="2429604" y="2806211"/>
                </a:cubicBezTo>
                <a:cubicBezTo>
                  <a:pt x="2385183" y="2806211"/>
                  <a:pt x="2344625" y="2790760"/>
                  <a:pt x="2302136" y="2746340"/>
                </a:cubicBezTo>
                <a:cubicBezTo>
                  <a:pt x="2292480" y="2755996"/>
                  <a:pt x="2267373" y="2786898"/>
                  <a:pt x="2253853" y="2792692"/>
                </a:cubicBezTo>
                <a:cubicBezTo>
                  <a:pt x="2244197" y="2796554"/>
                  <a:pt x="2230677" y="2800417"/>
                  <a:pt x="2221021" y="2804279"/>
                </a:cubicBezTo>
                <a:cubicBezTo>
                  <a:pt x="2190120" y="2813936"/>
                  <a:pt x="2197845" y="2813936"/>
                  <a:pt x="2176600" y="2813936"/>
                </a:cubicBezTo>
                <a:cubicBezTo>
                  <a:pt x="2120592" y="2813936"/>
                  <a:pt x="2039476" y="2755996"/>
                  <a:pt x="2039476" y="2692263"/>
                </a:cubicBezTo>
                <a:lnTo>
                  <a:pt x="2039476" y="2680675"/>
                </a:lnTo>
                <a:cubicBezTo>
                  <a:pt x="2078103" y="2649774"/>
                  <a:pt x="2128317" y="2603422"/>
                  <a:pt x="2165012" y="2560933"/>
                </a:cubicBezTo>
                <a:cubicBezTo>
                  <a:pt x="2190120" y="2531963"/>
                  <a:pt x="2193982" y="2501062"/>
                  <a:pt x="2221021" y="2501062"/>
                </a:cubicBezTo>
                <a:cubicBezTo>
                  <a:pt x="2226815" y="2501062"/>
                  <a:pt x="2257716" y="2510719"/>
                  <a:pt x="2261579" y="2510719"/>
                </a:cubicBezTo>
                <a:cubicBezTo>
                  <a:pt x="2280892" y="2510719"/>
                  <a:pt x="2292480" y="2450848"/>
                  <a:pt x="2294411" y="2446985"/>
                </a:cubicBezTo>
                <a:cubicBezTo>
                  <a:pt x="2298274" y="2437328"/>
                  <a:pt x="2304068" y="2425740"/>
                  <a:pt x="2313724" y="2418015"/>
                </a:cubicBezTo>
                <a:cubicBezTo>
                  <a:pt x="2362007" y="2363938"/>
                  <a:pt x="2429604" y="2350419"/>
                  <a:pt x="2479818" y="2350419"/>
                </a:cubicBezTo>
                <a:cubicBezTo>
                  <a:pt x="2568659" y="2350419"/>
                  <a:pt x="2653637" y="2390977"/>
                  <a:pt x="2672950" y="2510719"/>
                </a:cubicBezTo>
                <a:close/>
                <a:moveTo>
                  <a:pt x="2149562" y="2392908"/>
                </a:moveTo>
                <a:cubicBezTo>
                  <a:pt x="2122523" y="2381320"/>
                  <a:pt x="2126386" y="2383251"/>
                  <a:pt x="2126386" y="2367801"/>
                </a:cubicBezTo>
                <a:lnTo>
                  <a:pt x="2126386" y="2358144"/>
                </a:lnTo>
                <a:cubicBezTo>
                  <a:pt x="2130249" y="2333037"/>
                  <a:pt x="2153424" y="2350419"/>
                  <a:pt x="2166944" y="2334968"/>
                </a:cubicBezTo>
                <a:cubicBezTo>
                  <a:pt x="2165012" y="2354281"/>
                  <a:pt x="2161150" y="2373595"/>
                  <a:pt x="2149562" y="2392908"/>
                </a:cubicBezTo>
                <a:close/>
                <a:moveTo>
                  <a:pt x="1904284" y="2336900"/>
                </a:moveTo>
                <a:cubicBezTo>
                  <a:pt x="1925528" y="2342694"/>
                  <a:pt x="1952567" y="2344625"/>
                  <a:pt x="1977674" y="2350419"/>
                </a:cubicBezTo>
                <a:cubicBezTo>
                  <a:pt x="1983468" y="2352350"/>
                  <a:pt x="1987331" y="2360075"/>
                  <a:pt x="1987331" y="2363938"/>
                </a:cubicBezTo>
                <a:cubicBezTo>
                  <a:pt x="1987331" y="2381320"/>
                  <a:pt x="1933254" y="2385183"/>
                  <a:pt x="1931322" y="2385183"/>
                </a:cubicBezTo>
                <a:cubicBezTo>
                  <a:pt x="1927460" y="2385183"/>
                  <a:pt x="1910078" y="2383251"/>
                  <a:pt x="1902353" y="2379389"/>
                </a:cubicBezTo>
                <a:cubicBezTo>
                  <a:pt x="1886902" y="2373595"/>
                  <a:pt x="1859863" y="2346556"/>
                  <a:pt x="1859863" y="2333037"/>
                </a:cubicBezTo>
                <a:cubicBezTo>
                  <a:pt x="1859863" y="2327243"/>
                  <a:pt x="1865657" y="2327243"/>
                  <a:pt x="1871451" y="2327243"/>
                </a:cubicBezTo>
                <a:cubicBezTo>
                  <a:pt x="1875314" y="2327243"/>
                  <a:pt x="1890765" y="2334968"/>
                  <a:pt x="1904284" y="2336900"/>
                </a:cubicBezTo>
                <a:close/>
                <a:moveTo>
                  <a:pt x="2363939" y="2352350"/>
                </a:moveTo>
                <a:cubicBezTo>
                  <a:pt x="2333037" y="2371663"/>
                  <a:pt x="2284754" y="2412221"/>
                  <a:pt x="2271235" y="2446985"/>
                </a:cubicBezTo>
                <a:cubicBezTo>
                  <a:pt x="2265441" y="2458573"/>
                  <a:pt x="2267373" y="2487543"/>
                  <a:pt x="2249991" y="2487543"/>
                </a:cubicBezTo>
                <a:cubicBezTo>
                  <a:pt x="2240334" y="2487543"/>
                  <a:pt x="2228746" y="2479817"/>
                  <a:pt x="2228746" y="2474023"/>
                </a:cubicBezTo>
                <a:cubicBezTo>
                  <a:pt x="2228746" y="2468229"/>
                  <a:pt x="2232609" y="2464367"/>
                  <a:pt x="2234540" y="2458573"/>
                </a:cubicBezTo>
                <a:cubicBezTo>
                  <a:pt x="2244197" y="2439260"/>
                  <a:pt x="2255785" y="2419946"/>
                  <a:pt x="2263510" y="2400633"/>
                </a:cubicBezTo>
                <a:cubicBezTo>
                  <a:pt x="2273166" y="2377457"/>
                  <a:pt x="2284754" y="2346556"/>
                  <a:pt x="2286686" y="2321449"/>
                </a:cubicBezTo>
                <a:cubicBezTo>
                  <a:pt x="2290548" y="2321449"/>
                  <a:pt x="2294411" y="2319518"/>
                  <a:pt x="2298274" y="2319518"/>
                </a:cubicBezTo>
                <a:cubicBezTo>
                  <a:pt x="2317587" y="2319518"/>
                  <a:pt x="2346557" y="2340762"/>
                  <a:pt x="2363939" y="2352350"/>
                </a:cubicBezTo>
                <a:close/>
                <a:moveTo>
                  <a:pt x="1830894" y="2317586"/>
                </a:moveTo>
                <a:cubicBezTo>
                  <a:pt x="1827031" y="2327243"/>
                  <a:pt x="1825100" y="2333037"/>
                  <a:pt x="1823168" y="2338831"/>
                </a:cubicBezTo>
                <a:cubicBezTo>
                  <a:pt x="1823168" y="2338831"/>
                  <a:pt x="1821237" y="2340762"/>
                  <a:pt x="1827031" y="2340762"/>
                </a:cubicBezTo>
                <a:cubicBezTo>
                  <a:pt x="1830894" y="2340762"/>
                  <a:pt x="1834756" y="2336900"/>
                  <a:pt x="1838619" y="2336900"/>
                </a:cubicBezTo>
                <a:cubicBezTo>
                  <a:pt x="1844413" y="2336900"/>
                  <a:pt x="1844413" y="2338831"/>
                  <a:pt x="1844413" y="2338831"/>
                </a:cubicBezTo>
                <a:cubicBezTo>
                  <a:pt x="1850207" y="2350419"/>
                  <a:pt x="1869520" y="2369732"/>
                  <a:pt x="1869520" y="2375526"/>
                </a:cubicBezTo>
                <a:cubicBezTo>
                  <a:pt x="1869520" y="2392908"/>
                  <a:pt x="1827031" y="2394839"/>
                  <a:pt x="1827031" y="2394839"/>
                </a:cubicBezTo>
                <a:cubicBezTo>
                  <a:pt x="1807718" y="2394839"/>
                  <a:pt x="1747847" y="2373595"/>
                  <a:pt x="1747847" y="2340762"/>
                </a:cubicBezTo>
                <a:lnTo>
                  <a:pt x="1749778" y="2336900"/>
                </a:lnTo>
                <a:cubicBezTo>
                  <a:pt x="1755572" y="2336900"/>
                  <a:pt x="1765229" y="2336900"/>
                  <a:pt x="1786473" y="2338831"/>
                </a:cubicBezTo>
                <a:cubicBezTo>
                  <a:pt x="1786473" y="2319518"/>
                  <a:pt x="1780679" y="2315655"/>
                  <a:pt x="1799992" y="2315655"/>
                </a:cubicBezTo>
                <a:cubicBezTo>
                  <a:pt x="1803855" y="2315655"/>
                  <a:pt x="1819306" y="2317586"/>
                  <a:pt x="1830894" y="2317586"/>
                </a:cubicBezTo>
                <a:close/>
                <a:moveTo>
                  <a:pt x="2068446" y="2319518"/>
                </a:moveTo>
                <a:cubicBezTo>
                  <a:pt x="2070378" y="2321449"/>
                  <a:pt x="2070378" y="2323380"/>
                  <a:pt x="2070378" y="2329174"/>
                </a:cubicBezTo>
                <a:cubicBezTo>
                  <a:pt x="2070378" y="2333037"/>
                  <a:pt x="2068446" y="2340762"/>
                  <a:pt x="2064584" y="2344625"/>
                </a:cubicBezTo>
                <a:cubicBezTo>
                  <a:pt x="2062652" y="2348487"/>
                  <a:pt x="2024026" y="2356213"/>
                  <a:pt x="2018232" y="2356213"/>
                </a:cubicBezTo>
                <a:cubicBezTo>
                  <a:pt x="2012438" y="2356213"/>
                  <a:pt x="1996987" y="2350419"/>
                  <a:pt x="1993125" y="2344625"/>
                </a:cubicBezTo>
                <a:cubicBezTo>
                  <a:pt x="1996987" y="2338831"/>
                  <a:pt x="2041408" y="2302136"/>
                  <a:pt x="2041408" y="2302136"/>
                </a:cubicBezTo>
                <a:cubicBezTo>
                  <a:pt x="2047202" y="2302136"/>
                  <a:pt x="2060721" y="2315655"/>
                  <a:pt x="2068446" y="2319518"/>
                </a:cubicBezTo>
                <a:close/>
                <a:moveTo>
                  <a:pt x="1728534" y="2269303"/>
                </a:moveTo>
                <a:lnTo>
                  <a:pt x="1728534" y="2275097"/>
                </a:lnTo>
                <a:cubicBezTo>
                  <a:pt x="1724671" y="2290548"/>
                  <a:pt x="1718877" y="2305998"/>
                  <a:pt x="1707289" y="2321449"/>
                </a:cubicBezTo>
                <a:cubicBezTo>
                  <a:pt x="1608792" y="2450848"/>
                  <a:pt x="1429179" y="2481749"/>
                  <a:pt x="1332612" y="2531963"/>
                </a:cubicBezTo>
                <a:cubicBezTo>
                  <a:pt x="1324887" y="2535826"/>
                  <a:pt x="1315231" y="2535826"/>
                  <a:pt x="1305574" y="2535826"/>
                </a:cubicBezTo>
                <a:cubicBezTo>
                  <a:pt x="1299780" y="2528100"/>
                  <a:pt x="1293986" y="2518444"/>
                  <a:pt x="1292055" y="2510719"/>
                </a:cubicBezTo>
                <a:cubicBezTo>
                  <a:pt x="1290123" y="2506856"/>
                  <a:pt x="1290123" y="2466298"/>
                  <a:pt x="1276604" y="2466298"/>
                </a:cubicBezTo>
                <a:cubicBezTo>
                  <a:pt x="1263085" y="2466298"/>
                  <a:pt x="1239909" y="2520375"/>
                  <a:pt x="1237978" y="2531963"/>
                </a:cubicBezTo>
                <a:cubicBezTo>
                  <a:pt x="1234115" y="2543551"/>
                  <a:pt x="1236046" y="2560933"/>
                  <a:pt x="1230252" y="2574452"/>
                </a:cubicBezTo>
                <a:cubicBezTo>
                  <a:pt x="1226390" y="2584109"/>
                  <a:pt x="1209008" y="2587971"/>
                  <a:pt x="1201283" y="2591834"/>
                </a:cubicBezTo>
                <a:cubicBezTo>
                  <a:pt x="1170381" y="2607285"/>
                  <a:pt x="1143343" y="2620804"/>
                  <a:pt x="1118236" y="2620804"/>
                </a:cubicBezTo>
                <a:cubicBezTo>
                  <a:pt x="1114373" y="2620804"/>
                  <a:pt x="1106648" y="2618873"/>
                  <a:pt x="1100854" y="2618873"/>
                </a:cubicBezTo>
                <a:cubicBezTo>
                  <a:pt x="1100854" y="2618873"/>
                  <a:pt x="1098922" y="2618873"/>
                  <a:pt x="1098922" y="2615010"/>
                </a:cubicBezTo>
                <a:cubicBezTo>
                  <a:pt x="1098922" y="2611147"/>
                  <a:pt x="1176175" y="2572521"/>
                  <a:pt x="1176175" y="2543551"/>
                </a:cubicBezTo>
                <a:cubicBezTo>
                  <a:pt x="1176175" y="2522306"/>
                  <a:pt x="1151068" y="2512650"/>
                  <a:pt x="1141412" y="2512650"/>
                </a:cubicBezTo>
                <a:cubicBezTo>
                  <a:pt x="1118236" y="2512650"/>
                  <a:pt x="1042914" y="2578315"/>
                  <a:pt x="990768" y="2578315"/>
                </a:cubicBezTo>
                <a:cubicBezTo>
                  <a:pt x="979180" y="2578315"/>
                  <a:pt x="963730" y="2570590"/>
                  <a:pt x="952142" y="2564796"/>
                </a:cubicBezTo>
                <a:cubicBezTo>
                  <a:pt x="967593" y="2560933"/>
                  <a:pt x="984974" y="2551276"/>
                  <a:pt x="1002356" y="2543551"/>
                </a:cubicBezTo>
                <a:cubicBezTo>
                  <a:pt x="1058365" y="2516512"/>
                  <a:pt x="1104716" y="2427672"/>
                  <a:pt x="1164587" y="2406427"/>
                </a:cubicBezTo>
                <a:cubicBezTo>
                  <a:pt x="1193557" y="2394839"/>
                  <a:pt x="1230252" y="2387114"/>
                  <a:pt x="1259222" y="2387114"/>
                </a:cubicBezTo>
                <a:cubicBezTo>
                  <a:pt x="1278535" y="2387114"/>
                  <a:pt x="1336475" y="2396771"/>
                  <a:pt x="1336475" y="2396771"/>
                </a:cubicBezTo>
                <a:lnTo>
                  <a:pt x="1392483" y="2396771"/>
                </a:lnTo>
                <a:cubicBezTo>
                  <a:pt x="1413728" y="2400633"/>
                  <a:pt x="1446560" y="2404496"/>
                  <a:pt x="1450423" y="2404496"/>
                </a:cubicBezTo>
                <a:cubicBezTo>
                  <a:pt x="1456217" y="2404496"/>
                  <a:pt x="1481324" y="2402565"/>
                  <a:pt x="1496775" y="2398702"/>
                </a:cubicBezTo>
                <a:cubicBezTo>
                  <a:pt x="1498706" y="2398702"/>
                  <a:pt x="1506431" y="2394839"/>
                  <a:pt x="1510294" y="2394839"/>
                </a:cubicBezTo>
                <a:cubicBezTo>
                  <a:pt x="1539264" y="2387114"/>
                  <a:pt x="1579822" y="2379389"/>
                  <a:pt x="1610723" y="2350419"/>
                </a:cubicBezTo>
                <a:cubicBezTo>
                  <a:pt x="1643555" y="2319518"/>
                  <a:pt x="1649349" y="2284754"/>
                  <a:pt x="1657075" y="2253853"/>
                </a:cubicBezTo>
                <a:cubicBezTo>
                  <a:pt x="1676388" y="2261578"/>
                  <a:pt x="1707289" y="2273166"/>
                  <a:pt x="1728534" y="2269303"/>
                </a:cubicBezTo>
                <a:close/>
                <a:moveTo>
                  <a:pt x="2159218" y="2261578"/>
                </a:moveTo>
                <a:cubicBezTo>
                  <a:pt x="2159218" y="2267372"/>
                  <a:pt x="2155356" y="2273166"/>
                  <a:pt x="2153424" y="2278960"/>
                </a:cubicBezTo>
                <a:cubicBezTo>
                  <a:pt x="2137974" y="2309861"/>
                  <a:pt x="2126386" y="2319518"/>
                  <a:pt x="2105141" y="2319518"/>
                </a:cubicBezTo>
                <a:cubicBezTo>
                  <a:pt x="2099347" y="2319518"/>
                  <a:pt x="2089691" y="2319518"/>
                  <a:pt x="2085828" y="2315655"/>
                </a:cubicBezTo>
                <a:cubicBezTo>
                  <a:pt x="2072309" y="2307930"/>
                  <a:pt x="2054927" y="2286685"/>
                  <a:pt x="2054927" y="2280891"/>
                </a:cubicBezTo>
                <a:cubicBezTo>
                  <a:pt x="2054927" y="2273166"/>
                  <a:pt x="2093553" y="2238402"/>
                  <a:pt x="2099347" y="2236471"/>
                </a:cubicBezTo>
                <a:cubicBezTo>
                  <a:pt x="2103210" y="2234540"/>
                  <a:pt x="2110935" y="2234540"/>
                  <a:pt x="2114798" y="2234540"/>
                </a:cubicBezTo>
                <a:cubicBezTo>
                  <a:pt x="2120592" y="2234540"/>
                  <a:pt x="2159218" y="2244196"/>
                  <a:pt x="2159218" y="2261578"/>
                </a:cubicBezTo>
                <a:close/>
                <a:moveTo>
                  <a:pt x="1888833" y="2253853"/>
                </a:moveTo>
                <a:cubicBezTo>
                  <a:pt x="1888833" y="2263509"/>
                  <a:pt x="1883039" y="2277029"/>
                  <a:pt x="1871451" y="2277029"/>
                </a:cubicBezTo>
                <a:cubicBezTo>
                  <a:pt x="1850207" y="2277029"/>
                  <a:pt x="1807718" y="2251921"/>
                  <a:pt x="1798061" y="2232608"/>
                </a:cubicBezTo>
                <a:cubicBezTo>
                  <a:pt x="1805786" y="2224883"/>
                  <a:pt x="1825100" y="2219089"/>
                  <a:pt x="1840550" y="2219089"/>
                </a:cubicBezTo>
                <a:cubicBezTo>
                  <a:pt x="1857932" y="2219089"/>
                  <a:pt x="1888833" y="2230677"/>
                  <a:pt x="1888833" y="2253853"/>
                </a:cubicBezTo>
                <a:close/>
                <a:moveTo>
                  <a:pt x="1989262" y="2168875"/>
                </a:moveTo>
                <a:lnTo>
                  <a:pt x="1989262" y="2190119"/>
                </a:lnTo>
                <a:lnTo>
                  <a:pt x="1898490" y="2190119"/>
                </a:lnTo>
                <a:lnTo>
                  <a:pt x="1898490" y="2182394"/>
                </a:lnTo>
                <a:cubicBezTo>
                  <a:pt x="1902353" y="2176600"/>
                  <a:pt x="1908147" y="2176600"/>
                  <a:pt x="1913940" y="2174669"/>
                </a:cubicBezTo>
                <a:cubicBezTo>
                  <a:pt x="1921666" y="2172737"/>
                  <a:pt x="1933254" y="2163081"/>
                  <a:pt x="1939048" y="2153424"/>
                </a:cubicBezTo>
                <a:cubicBezTo>
                  <a:pt x="1940979" y="2149561"/>
                  <a:pt x="1952567" y="2128317"/>
                  <a:pt x="1960292" y="2128317"/>
                </a:cubicBezTo>
                <a:cubicBezTo>
                  <a:pt x="1971880" y="2128317"/>
                  <a:pt x="1989262" y="2165012"/>
                  <a:pt x="1989262" y="2168875"/>
                </a:cubicBezTo>
                <a:close/>
                <a:moveTo>
                  <a:pt x="2193982" y="2165012"/>
                </a:moveTo>
                <a:cubicBezTo>
                  <a:pt x="2193982" y="2168875"/>
                  <a:pt x="2192051" y="2174669"/>
                  <a:pt x="2192051" y="2180462"/>
                </a:cubicBezTo>
                <a:cubicBezTo>
                  <a:pt x="2178532" y="2172737"/>
                  <a:pt x="2151493" y="2170806"/>
                  <a:pt x="2151493" y="2151493"/>
                </a:cubicBezTo>
                <a:cubicBezTo>
                  <a:pt x="2151493" y="2141836"/>
                  <a:pt x="2159218" y="2128317"/>
                  <a:pt x="2168875" y="2118660"/>
                </a:cubicBezTo>
                <a:cubicBezTo>
                  <a:pt x="2182394" y="2128317"/>
                  <a:pt x="2193982" y="2151493"/>
                  <a:pt x="2193982" y="2165012"/>
                </a:cubicBezTo>
                <a:close/>
                <a:moveTo>
                  <a:pt x="1850207" y="2141836"/>
                </a:moveTo>
                <a:cubicBezTo>
                  <a:pt x="1850207" y="2149561"/>
                  <a:pt x="1846344" y="2166943"/>
                  <a:pt x="1840550" y="2166943"/>
                </a:cubicBezTo>
                <a:cubicBezTo>
                  <a:pt x="1834756" y="2166943"/>
                  <a:pt x="1801924" y="2141836"/>
                  <a:pt x="1799992" y="2137973"/>
                </a:cubicBezTo>
                <a:cubicBezTo>
                  <a:pt x="1796130" y="2132179"/>
                  <a:pt x="1792267" y="2122523"/>
                  <a:pt x="1792267" y="2118660"/>
                </a:cubicBezTo>
                <a:cubicBezTo>
                  <a:pt x="1792267" y="2112866"/>
                  <a:pt x="1801924" y="2109004"/>
                  <a:pt x="1803855" y="2105141"/>
                </a:cubicBezTo>
                <a:cubicBezTo>
                  <a:pt x="1809649" y="2095484"/>
                  <a:pt x="1815443" y="2083896"/>
                  <a:pt x="1821237" y="2072308"/>
                </a:cubicBezTo>
                <a:cubicBezTo>
                  <a:pt x="1842482" y="2083896"/>
                  <a:pt x="1850207" y="2124454"/>
                  <a:pt x="1850207" y="2141836"/>
                </a:cubicBezTo>
                <a:close/>
                <a:moveTo>
                  <a:pt x="2078103" y="2136042"/>
                </a:moveTo>
                <a:cubicBezTo>
                  <a:pt x="2078103" y="2139905"/>
                  <a:pt x="2078103" y="2153424"/>
                  <a:pt x="2074240" y="2161149"/>
                </a:cubicBezTo>
                <a:cubicBezTo>
                  <a:pt x="2070378" y="2168875"/>
                  <a:pt x="2031751" y="2182394"/>
                  <a:pt x="2022095" y="2182394"/>
                </a:cubicBezTo>
                <a:cubicBezTo>
                  <a:pt x="1998919" y="2182394"/>
                  <a:pt x="2000850" y="2161149"/>
                  <a:pt x="1993125" y="2143767"/>
                </a:cubicBezTo>
                <a:cubicBezTo>
                  <a:pt x="1991193" y="2134111"/>
                  <a:pt x="1983468" y="2126385"/>
                  <a:pt x="1977674" y="2118660"/>
                </a:cubicBezTo>
                <a:cubicBezTo>
                  <a:pt x="1993125" y="2105141"/>
                  <a:pt x="2027888" y="2097416"/>
                  <a:pt x="2045270" y="2068446"/>
                </a:cubicBezTo>
                <a:cubicBezTo>
                  <a:pt x="2070378" y="2087759"/>
                  <a:pt x="2078103" y="2112866"/>
                  <a:pt x="2078103" y="2136042"/>
                </a:cubicBezTo>
                <a:close/>
                <a:moveTo>
                  <a:pt x="1394415" y="2080034"/>
                </a:moveTo>
                <a:cubicBezTo>
                  <a:pt x="1402140" y="2087759"/>
                  <a:pt x="1407934" y="2099347"/>
                  <a:pt x="1411797" y="2112866"/>
                </a:cubicBezTo>
                <a:cubicBezTo>
                  <a:pt x="1425316" y="2157287"/>
                  <a:pt x="1473599" y="2213295"/>
                  <a:pt x="1516088" y="2211364"/>
                </a:cubicBezTo>
                <a:cubicBezTo>
                  <a:pt x="1516088" y="2211364"/>
                  <a:pt x="1518019" y="2211364"/>
                  <a:pt x="1518019" y="2207501"/>
                </a:cubicBezTo>
                <a:cubicBezTo>
                  <a:pt x="1518019" y="2195913"/>
                  <a:pt x="1504500" y="2184325"/>
                  <a:pt x="1504500" y="2165012"/>
                </a:cubicBezTo>
                <a:cubicBezTo>
                  <a:pt x="1504500" y="2143767"/>
                  <a:pt x="1516088" y="2124454"/>
                  <a:pt x="1546989" y="2114798"/>
                </a:cubicBezTo>
                <a:cubicBezTo>
                  <a:pt x="1525745" y="2128317"/>
                  <a:pt x="1519951" y="2145699"/>
                  <a:pt x="1519951" y="2159218"/>
                </a:cubicBezTo>
                <a:cubicBezTo>
                  <a:pt x="1519951" y="2190119"/>
                  <a:pt x="1560508" y="2226814"/>
                  <a:pt x="1560508" y="2248059"/>
                </a:cubicBezTo>
                <a:lnTo>
                  <a:pt x="1560508" y="2257715"/>
                </a:lnTo>
                <a:lnTo>
                  <a:pt x="1552783" y="2257715"/>
                </a:lnTo>
                <a:cubicBezTo>
                  <a:pt x="1543127" y="2253853"/>
                  <a:pt x="1533470" y="2249990"/>
                  <a:pt x="1523813" y="2248059"/>
                </a:cubicBezTo>
                <a:cubicBezTo>
                  <a:pt x="1438835" y="2226814"/>
                  <a:pt x="1384758" y="2116729"/>
                  <a:pt x="1373170" y="2052995"/>
                </a:cubicBezTo>
                <a:cubicBezTo>
                  <a:pt x="1380896" y="2060720"/>
                  <a:pt x="1388621" y="2070377"/>
                  <a:pt x="1394415" y="2080034"/>
                </a:cubicBezTo>
                <a:close/>
                <a:moveTo>
                  <a:pt x="2155356" y="2091622"/>
                </a:moveTo>
                <a:cubicBezTo>
                  <a:pt x="2155356" y="2126385"/>
                  <a:pt x="2126386" y="2155355"/>
                  <a:pt x="2099347" y="2163081"/>
                </a:cubicBezTo>
                <a:lnTo>
                  <a:pt x="2093553" y="2163081"/>
                </a:lnTo>
                <a:lnTo>
                  <a:pt x="2093553" y="2120592"/>
                </a:lnTo>
                <a:cubicBezTo>
                  <a:pt x="2089691" y="2107072"/>
                  <a:pt x="2076172" y="2076171"/>
                  <a:pt x="2076172" y="2072308"/>
                </a:cubicBezTo>
                <a:cubicBezTo>
                  <a:pt x="2076172" y="2066514"/>
                  <a:pt x="2074240" y="2064583"/>
                  <a:pt x="2080034" y="2062652"/>
                </a:cubicBezTo>
                <a:cubicBezTo>
                  <a:pt x="2081966" y="2060720"/>
                  <a:pt x="2089691" y="2062652"/>
                  <a:pt x="2095485" y="2058789"/>
                </a:cubicBezTo>
                <a:cubicBezTo>
                  <a:pt x="2114798" y="2047201"/>
                  <a:pt x="2112867" y="2039476"/>
                  <a:pt x="2124455" y="2039476"/>
                </a:cubicBezTo>
                <a:cubicBezTo>
                  <a:pt x="2149562" y="2039476"/>
                  <a:pt x="2155356" y="2087759"/>
                  <a:pt x="2155356" y="2091622"/>
                </a:cubicBezTo>
                <a:close/>
                <a:moveTo>
                  <a:pt x="1929391" y="2041407"/>
                </a:moveTo>
                <a:cubicBezTo>
                  <a:pt x="1930028" y="2042045"/>
                  <a:pt x="1930241" y="2042257"/>
                  <a:pt x="1930241" y="2042489"/>
                </a:cubicBezTo>
                <a:cubicBezTo>
                  <a:pt x="1930241" y="2042914"/>
                  <a:pt x="1929391" y="2043339"/>
                  <a:pt x="1929391" y="2047201"/>
                </a:cubicBezTo>
                <a:cubicBezTo>
                  <a:pt x="1929391" y="2052995"/>
                  <a:pt x="1944842" y="2078102"/>
                  <a:pt x="1944842" y="2099347"/>
                </a:cubicBezTo>
                <a:cubicBezTo>
                  <a:pt x="1944842" y="2124454"/>
                  <a:pt x="1917803" y="2168875"/>
                  <a:pt x="1884971" y="2168875"/>
                </a:cubicBezTo>
                <a:cubicBezTo>
                  <a:pt x="1857932" y="2168875"/>
                  <a:pt x="1867589" y="2132179"/>
                  <a:pt x="1863726" y="2122523"/>
                </a:cubicBezTo>
                <a:cubicBezTo>
                  <a:pt x="1856001" y="2103210"/>
                  <a:pt x="1850207" y="2087759"/>
                  <a:pt x="1846344" y="2070377"/>
                </a:cubicBezTo>
                <a:cubicBezTo>
                  <a:pt x="1857932" y="2066514"/>
                  <a:pt x="1869520" y="2060720"/>
                  <a:pt x="1881108" y="2052995"/>
                </a:cubicBezTo>
                <a:cubicBezTo>
                  <a:pt x="1890765" y="2045270"/>
                  <a:pt x="1900421" y="2033682"/>
                  <a:pt x="1910078" y="2033682"/>
                </a:cubicBezTo>
                <a:cubicBezTo>
                  <a:pt x="1913940" y="2033682"/>
                  <a:pt x="1923597" y="2037545"/>
                  <a:pt x="1929391" y="2041407"/>
                </a:cubicBezTo>
                <a:close/>
                <a:moveTo>
                  <a:pt x="2217158" y="2062652"/>
                </a:moveTo>
                <a:cubicBezTo>
                  <a:pt x="2221021" y="2064583"/>
                  <a:pt x="2222952" y="2068446"/>
                  <a:pt x="2222952" y="2074240"/>
                </a:cubicBezTo>
                <a:cubicBezTo>
                  <a:pt x="2222952" y="2087759"/>
                  <a:pt x="2193982" y="2097416"/>
                  <a:pt x="2186257" y="2097416"/>
                </a:cubicBezTo>
                <a:cubicBezTo>
                  <a:pt x="2180463" y="2097416"/>
                  <a:pt x="2174669" y="2095484"/>
                  <a:pt x="2172738" y="2093553"/>
                </a:cubicBezTo>
                <a:cubicBezTo>
                  <a:pt x="2166944" y="2083896"/>
                  <a:pt x="2166944" y="2070377"/>
                  <a:pt x="2163081" y="2062652"/>
                </a:cubicBezTo>
                <a:cubicBezTo>
                  <a:pt x="2161150" y="2054927"/>
                  <a:pt x="2153424" y="2047201"/>
                  <a:pt x="2153424" y="2041407"/>
                </a:cubicBezTo>
                <a:cubicBezTo>
                  <a:pt x="2153424" y="2035613"/>
                  <a:pt x="2174669" y="2025957"/>
                  <a:pt x="2178532" y="2025957"/>
                </a:cubicBezTo>
                <a:cubicBezTo>
                  <a:pt x="2188188" y="2025957"/>
                  <a:pt x="2209433" y="2052995"/>
                  <a:pt x="2217158" y="2062652"/>
                </a:cubicBezTo>
                <a:close/>
                <a:moveTo>
                  <a:pt x="1678319" y="2045270"/>
                </a:moveTo>
                <a:cubicBezTo>
                  <a:pt x="1678319" y="2051064"/>
                  <a:pt x="1674457" y="2056858"/>
                  <a:pt x="1674457" y="2062652"/>
                </a:cubicBezTo>
                <a:cubicBezTo>
                  <a:pt x="1674457" y="2066514"/>
                  <a:pt x="1676388" y="2068446"/>
                  <a:pt x="1678319" y="2072308"/>
                </a:cubicBezTo>
                <a:cubicBezTo>
                  <a:pt x="1670594" y="2072308"/>
                  <a:pt x="1660937" y="2074240"/>
                  <a:pt x="1653212" y="2072308"/>
                </a:cubicBezTo>
                <a:lnTo>
                  <a:pt x="1653212" y="2060720"/>
                </a:lnTo>
                <a:cubicBezTo>
                  <a:pt x="1659006" y="2049133"/>
                  <a:pt x="1664800" y="2037545"/>
                  <a:pt x="1672525" y="2025957"/>
                </a:cubicBezTo>
                <a:cubicBezTo>
                  <a:pt x="1678319" y="2035613"/>
                  <a:pt x="1678319" y="2037545"/>
                  <a:pt x="1678319" y="2045270"/>
                </a:cubicBezTo>
                <a:close/>
                <a:moveTo>
                  <a:pt x="1691838" y="2043339"/>
                </a:moveTo>
                <a:cubicBezTo>
                  <a:pt x="1691838" y="2035613"/>
                  <a:pt x="1691838" y="2025957"/>
                  <a:pt x="1689907" y="2000849"/>
                </a:cubicBezTo>
                <a:cubicBezTo>
                  <a:pt x="1695701" y="2000849"/>
                  <a:pt x="1703426" y="1998918"/>
                  <a:pt x="1711152" y="1995056"/>
                </a:cubicBezTo>
                <a:cubicBezTo>
                  <a:pt x="1705358" y="2006643"/>
                  <a:pt x="1705358" y="2029819"/>
                  <a:pt x="1691838" y="2043339"/>
                </a:cubicBezTo>
                <a:close/>
                <a:moveTo>
                  <a:pt x="1606860" y="2024025"/>
                </a:moveTo>
                <a:cubicBezTo>
                  <a:pt x="1606860" y="2033682"/>
                  <a:pt x="1601066" y="2043339"/>
                  <a:pt x="1595272" y="2043339"/>
                </a:cubicBezTo>
                <a:cubicBezTo>
                  <a:pt x="1581753" y="2043339"/>
                  <a:pt x="1570165" y="2029819"/>
                  <a:pt x="1570165" y="2022094"/>
                </a:cubicBezTo>
                <a:cubicBezTo>
                  <a:pt x="1570165" y="2016300"/>
                  <a:pt x="1577890" y="2004712"/>
                  <a:pt x="1583684" y="1995056"/>
                </a:cubicBezTo>
                <a:cubicBezTo>
                  <a:pt x="1595272" y="1998918"/>
                  <a:pt x="1606860" y="2016300"/>
                  <a:pt x="1606860" y="2024025"/>
                </a:cubicBezTo>
                <a:close/>
                <a:moveTo>
                  <a:pt x="1805786" y="2056858"/>
                </a:moveTo>
                <a:cubicBezTo>
                  <a:pt x="1805786" y="2074240"/>
                  <a:pt x="1801924" y="2105141"/>
                  <a:pt x="1774885" y="2107072"/>
                </a:cubicBezTo>
                <a:cubicBezTo>
                  <a:pt x="1763297" y="2085828"/>
                  <a:pt x="1761366" y="2064583"/>
                  <a:pt x="1757503" y="2043339"/>
                </a:cubicBezTo>
                <a:cubicBezTo>
                  <a:pt x="1757503" y="1991193"/>
                  <a:pt x="1759435" y="1987330"/>
                  <a:pt x="1759435" y="1985399"/>
                </a:cubicBezTo>
                <a:cubicBezTo>
                  <a:pt x="1798061" y="1995056"/>
                  <a:pt x="1805786" y="2031751"/>
                  <a:pt x="1805786" y="2056858"/>
                </a:cubicBezTo>
                <a:close/>
                <a:moveTo>
                  <a:pt x="2172738" y="2010506"/>
                </a:moveTo>
                <a:cubicBezTo>
                  <a:pt x="2172738" y="2018231"/>
                  <a:pt x="2153424" y="2020163"/>
                  <a:pt x="2151493" y="2020163"/>
                </a:cubicBezTo>
                <a:cubicBezTo>
                  <a:pt x="2143768" y="2020163"/>
                  <a:pt x="2137974" y="2014369"/>
                  <a:pt x="2137974" y="2010506"/>
                </a:cubicBezTo>
                <a:cubicBezTo>
                  <a:pt x="2137974" y="2002781"/>
                  <a:pt x="2143768" y="2008575"/>
                  <a:pt x="2143768" y="1993124"/>
                </a:cubicBezTo>
                <a:cubicBezTo>
                  <a:pt x="2143768" y="1989262"/>
                  <a:pt x="2143768" y="1983468"/>
                  <a:pt x="2145699" y="1979605"/>
                </a:cubicBezTo>
                <a:cubicBezTo>
                  <a:pt x="2155356" y="1981536"/>
                  <a:pt x="2172738" y="2004712"/>
                  <a:pt x="2172738" y="2010506"/>
                </a:cubicBezTo>
                <a:close/>
                <a:moveTo>
                  <a:pt x="1906215" y="1983468"/>
                </a:moveTo>
                <a:cubicBezTo>
                  <a:pt x="1906215" y="2025957"/>
                  <a:pt x="1871451" y="2054927"/>
                  <a:pt x="1838619" y="2054927"/>
                </a:cubicBezTo>
                <a:cubicBezTo>
                  <a:pt x="1834756" y="2054927"/>
                  <a:pt x="1825100" y="2051064"/>
                  <a:pt x="1821237" y="2045270"/>
                </a:cubicBezTo>
                <a:cubicBezTo>
                  <a:pt x="1817374" y="2037545"/>
                  <a:pt x="1815443" y="2025957"/>
                  <a:pt x="1811580" y="2018231"/>
                </a:cubicBezTo>
                <a:cubicBezTo>
                  <a:pt x="1807718" y="2006643"/>
                  <a:pt x="1799992" y="1996987"/>
                  <a:pt x="1794198" y="1985399"/>
                </a:cubicBezTo>
                <a:cubicBezTo>
                  <a:pt x="1823168" y="1983468"/>
                  <a:pt x="1863726" y="1975742"/>
                  <a:pt x="1894627" y="1937116"/>
                </a:cubicBezTo>
                <a:cubicBezTo>
                  <a:pt x="1898490" y="1942910"/>
                  <a:pt x="1906215" y="1975742"/>
                  <a:pt x="1906215" y="1983468"/>
                </a:cubicBezTo>
                <a:close/>
                <a:moveTo>
                  <a:pt x="2132180" y="1993124"/>
                </a:moveTo>
                <a:cubicBezTo>
                  <a:pt x="2132180" y="2018231"/>
                  <a:pt x="2089691" y="2051064"/>
                  <a:pt x="2072309" y="2051064"/>
                </a:cubicBezTo>
                <a:cubicBezTo>
                  <a:pt x="2068446" y="2051064"/>
                  <a:pt x="2054927" y="2047201"/>
                  <a:pt x="2054927" y="2041407"/>
                </a:cubicBezTo>
                <a:cubicBezTo>
                  <a:pt x="2054927" y="2035613"/>
                  <a:pt x="2062652" y="2020163"/>
                  <a:pt x="2062652" y="2016300"/>
                </a:cubicBezTo>
                <a:cubicBezTo>
                  <a:pt x="2062652" y="2010506"/>
                  <a:pt x="2047202" y="1975742"/>
                  <a:pt x="2047202" y="1971880"/>
                </a:cubicBezTo>
                <a:cubicBezTo>
                  <a:pt x="2047202" y="1942910"/>
                  <a:pt x="2091622" y="1958360"/>
                  <a:pt x="2093553" y="1933253"/>
                </a:cubicBezTo>
                <a:cubicBezTo>
                  <a:pt x="2128317" y="1923597"/>
                  <a:pt x="2132180" y="1973811"/>
                  <a:pt x="2132180" y="1993124"/>
                </a:cubicBezTo>
                <a:close/>
                <a:moveTo>
                  <a:pt x="1048708" y="2081965"/>
                </a:moveTo>
                <a:cubicBezTo>
                  <a:pt x="1050639" y="2080034"/>
                  <a:pt x="1050639" y="2081965"/>
                  <a:pt x="1050639" y="2076171"/>
                </a:cubicBezTo>
                <a:cubicBezTo>
                  <a:pt x="1050639" y="2072308"/>
                  <a:pt x="1039051" y="2039476"/>
                  <a:pt x="1039051" y="2035613"/>
                </a:cubicBezTo>
                <a:cubicBezTo>
                  <a:pt x="1039051" y="2025957"/>
                  <a:pt x="1039051" y="2020163"/>
                  <a:pt x="1048708" y="2010506"/>
                </a:cubicBezTo>
                <a:cubicBezTo>
                  <a:pt x="1040983" y="2052995"/>
                  <a:pt x="1087335" y="2081965"/>
                  <a:pt x="1110510" y="2099347"/>
                </a:cubicBezTo>
                <a:lnTo>
                  <a:pt x="1110510" y="2109004"/>
                </a:lnTo>
                <a:cubicBezTo>
                  <a:pt x="1073815" y="2107072"/>
                  <a:pt x="1071884" y="2109004"/>
                  <a:pt x="1069953" y="2109004"/>
                </a:cubicBezTo>
                <a:cubicBezTo>
                  <a:pt x="1058365" y="2107072"/>
                  <a:pt x="1044845" y="2107072"/>
                  <a:pt x="1035189" y="2105141"/>
                </a:cubicBezTo>
                <a:cubicBezTo>
                  <a:pt x="1023601" y="2103210"/>
                  <a:pt x="1008150" y="2097416"/>
                  <a:pt x="998494" y="2091622"/>
                </a:cubicBezTo>
                <a:cubicBezTo>
                  <a:pt x="932829" y="2051064"/>
                  <a:pt x="934760" y="1979605"/>
                  <a:pt x="915447" y="1929391"/>
                </a:cubicBezTo>
                <a:cubicBezTo>
                  <a:pt x="948279" y="1979605"/>
                  <a:pt x="969524" y="2080034"/>
                  <a:pt x="1048708" y="2081965"/>
                </a:cubicBezTo>
                <a:close/>
                <a:moveTo>
                  <a:pt x="1572096" y="1966086"/>
                </a:moveTo>
                <a:cubicBezTo>
                  <a:pt x="1572096" y="1983468"/>
                  <a:pt x="1566302" y="2022094"/>
                  <a:pt x="1541195" y="2022094"/>
                </a:cubicBezTo>
                <a:cubicBezTo>
                  <a:pt x="1537333" y="2022094"/>
                  <a:pt x="1533470" y="2022094"/>
                  <a:pt x="1531539" y="2018231"/>
                </a:cubicBezTo>
                <a:cubicBezTo>
                  <a:pt x="1521882" y="2004712"/>
                  <a:pt x="1518019" y="1987330"/>
                  <a:pt x="1510294" y="1971880"/>
                </a:cubicBezTo>
                <a:cubicBezTo>
                  <a:pt x="1506431" y="1973811"/>
                  <a:pt x="1502569" y="1975742"/>
                  <a:pt x="1502569" y="1981536"/>
                </a:cubicBezTo>
                <a:cubicBezTo>
                  <a:pt x="1502569" y="1985399"/>
                  <a:pt x="1508363" y="1989262"/>
                  <a:pt x="1508363" y="1995056"/>
                </a:cubicBezTo>
                <a:lnTo>
                  <a:pt x="1508363" y="2006643"/>
                </a:lnTo>
                <a:cubicBezTo>
                  <a:pt x="1506431" y="2008575"/>
                  <a:pt x="1506431" y="2008575"/>
                  <a:pt x="1502569" y="2008575"/>
                </a:cubicBezTo>
                <a:cubicBezTo>
                  <a:pt x="1489050" y="2008575"/>
                  <a:pt x="1465874" y="2004712"/>
                  <a:pt x="1465874" y="1987330"/>
                </a:cubicBezTo>
                <a:cubicBezTo>
                  <a:pt x="1465874" y="1983468"/>
                  <a:pt x="1469736" y="1973811"/>
                  <a:pt x="1473599" y="1966086"/>
                </a:cubicBezTo>
                <a:cubicBezTo>
                  <a:pt x="1483256" y="1964154"/>
                  <a:pt x="1494844" y="1962223"/>
                  <a:pt x="1504500" y="1954498"/>
                </a:cubicBezTo>
                <a:cubicBezTo>
                  <a:pt x="1519951" y="1940979"/>
                  <a:pt x="1543127" y="1912009"/>
                  <a:pt x="1546989" y="1912009"/>
                </a:cubicBezTo>
                <a:cubicBezTo>
                  <a:pt x="1564371" y="1912009"/>
                  <a:pt x="1572096" y="1964154"/>
                  <a:pt x="1572096" y="1966086"/>
                </a:cubicBezTo>
                <a:close/>
                <a:moveTo>
                  <a:pt x="1243772" y="1948704"/>
                </a:moveTo>
                <a:lnTo>
                  <a:pt x="1220596" y="1948704"/>
                </a:lnTo>
                <a:cubicBezTo>
                  <a:pt x="1214802" y="1944841"/>
                  <a:pt x="1193557" y="1940979"/>
                  <a:pt x="1193557" y="1931322"/>
                </a:cubicBezTo>
                <a:cubicBezTo>
                  <a:pt x="1193557" y="1925528"/>
                  <a:pt x="1197420" y="1912009"/>
                  <a:pt x="1205145" y="1912009"/>
                </a:cubicBezTo>
                <a:cubicBezTo>
                  <a:pt x="1228321" y="1912009"/>
                  <a:pt x="1236046" y="1927459"/>
                  <a:pt x="1243772" y="1948704"/>
                </a:cubicBezTo>
                <a:close/>
                <a:moveTo>
                  <a:pt x="2222952" y="1950635"/>
                </a:moveTo>
                <a:cubicBezTo>
                  <a:pt x="2244197" y="1991193"/>
                  <a:pt x="2269304" y="2037545"/>
                  <a:pt x="2277029" y="2081965"/>
                </a:cubicBezTo>
                <a:cubicBezTo>
                  <a:pt x="2263510" y="2078102"/>
                  <a:pt x="2248059" y="2072308"/>
                  <a:pt x="2236471" y="2060720"/>
                </a:cubicBezTo>
                <a:cubicBezTo>
                  <a:pt x="2201708" y="2029819"/>
                  <a:pt x="2168875" y="1987330"/>
                  <a:pt x="2151493" y="1956429"/>
                </a:cubicBezTo>
                <a:cubicBezTo>
                  <a:pt x="2143768" y="1940979"/>
                  <a:pt x="2136043" y="1942910"/>
                  <a:pt x="2136043" y="1933253"/>
                </a:cubicBezTo>
                <a:cubicBezTo>
                  <a:pt x="2136043" y="1913940"/>
                  <a:pt x="2176600" y="1902352"/>
                  <a:pt x="2180463" y="1902352"/>
                </a:cubicBezTo>
                <a:cubicBezTo>
                  <a:pt x="2205570" y="1902352"/>
                  <a:pt x="2217158" y="1937116"/>
                  <a:pt x="2222952" y="1950635"/>
                </a:cubicBezTo>
                <a:close/>
                <a:moveTo>
                  <a:pt x="1734327" y="1925528"/>
                </a:moveTo>
                <a:cubicBezTo>
                  <a:pt x="1734327" y="1950635"/>
                  <a:pt x="1709220" y="1971880"/>
                  <a:pt x="1689907" y="1996987"/>
                </a:cubicBezTo>
                <a:cubicBezTo>
                  <a:pt x="1674457" y="1983468"/>
                  <a:pt x="1668663" y="1968017"/>
                  <a:pt x="1668663" y="1956429"/>
                </a:cubicBezTo>
                <a:cubicBezTo>
                  <a:pt x="1668663" y="1931322"/>
                  <a:pt x="1711152" y="1917803"/>
                  <a:pt x="1726602" y="1902352"/>
                </a:cubicBezTo>
                <a:cubicBezTo>
                  <a:pt x="1728534" y="1904283"/>
                  <a:pt x="1734327" y="1921665"/>
                  <a:pt x="1734327" y="1925528"/>
                </a:cubicBezTo>
                <a:close/>
                <a:moveTo>
                  <a:pt x="1342269" y="1956429"/>
                </a:moveTo>
                <a:cubicBezTo>
                  <a:pt x="1342269" y="1964154"/>
                  <a:pt x="1334544" y="1968017"/>
                  <a:pt x="1330681" y="1968017"/>
                </a:cubicBezTo>
                <a:cubicBezTo>
                  <a:pt x="1311368" y="1968017"/>
                  <a:pt x="1270810" y="1956429"/>
                  <a:pt x="1263085" y="1948704"/>
                </a:cubicBezTo>
                <a:cubicBezTo>
                  <a:pt x="1247634" y="1935185"/>
                  <a:pt x="1249566" y="1910077"/>
                  <a:pt x="1228321" y="1913940"/>
                </a:cubicBezTo>
                <a:cubicBezTo>
                  <a:pt x="1239909" y="1892695"/>
                  <a:pt x="1270810" y="1873382"/>
                  <a:pt x="1290123" y="1873382"/>
                </a:cubicBezTo>
                <a:cubicBezTo>
                  <a:pt x="1326818" y="1873382"/>
                  <a:pt x="1342269" y="1937116"/>
                  <a:pt x="1342269" y="1956429"/>
                </a:cubicBezTo>
                <a:close/>
                <a:moveTo>
                  <a:pt x="2174669" y="1879176"/>
                </a:moveTo>
                <a:cubicBezTo>
                  <a:pt x="2170806" y="1883039"/>
                  <a:pt x="2130249" y="1912009"/>
                  <a:pt x="2120592" y="1912009"/>
                </a:cubicBezTo>
                <a:cubicBezTo>
                  <a:pt x="2114798" y="1912009"/>
                  <a:pt x="2110935" y="1910077"/>
                  <a:pt x="2110935" y="1904283"/>
                </a:cubicBezTo>
                <a:cubicBezTo>
                  <a:pt x="2110935" y="1888833"/>
                  <a:pt x="2149562" y="1869520"/>
                  <a:pt x="2159218" y="1869520"/>
                </a:cubicBezTo>
                <a:cubicBezTo>
                  <a:pt x="2165012" y="1869520"/>
                  <a:pt x="2170806" y="1873382"/>
                  <a:pt x="2174669" y="1879176"/>
                </a:cubicBezTo>
                <a:close/>
                <a:moveTo>
                  <a:pt x="1637761" y="1879176"/>
                </a:moveTo>
                <a:cubicBezTo>
                  <a:pt x="1637761" y="1910077"/>
                  <a:pt x="1639693" y="1912009"/>
                  <a:pt x="1639693" y="1915871"/>
                </a:cubicBezTo>
                <a:cubicBezTo>
                  <a:pt x="1639693" y="1929391"/>
                  <a:pt x="1622311" y="1952566"/>
                  <a:pt x="1630036" y="1964154"/>
                </a:cubicBezTo>
                <a:cubicBezTo>
                  <a:pt x="1635830" y="1960292"/>
                  <a:pt x="1641624" y="1952566"/>
                  <a:pt x="1647418" y="1952566"/>
                </a:cubicBezTo>
                <a:cubicBezTo>
                  <a:pt x="1659006" y="1952566"/>
                  <a:pt x="1662869" y="1989262"/>
                  <a:pt x="1662869" y="1995056"/>
                </a:cubicBezTo>
                <a:cubicBezTo>
                  <a:pt x="1662869" y="2012437"/>
                  <a:pt x="1653212" y="2052995"/>
                  <a:pt x="1626173" y="2056858"/>
                </a:cubicBezTo>
                <a:lnTo>
                  <a:pt x="1622311" y="2054927"/>
                </a:lnTo>
                <a:cubicBezTo>
                  <a:pt x="1626173" y="2033682"/>
                  <a:pt x="1610723" y="2012437"/>
                  <a:pt x="1610723" y="1993124"/>
                </a:cubicBezTo>
                <a:cubicBezTo>
                  <a:pt x="1610723" y="1983468"/>
                  <a:pt x="1612654" y="1973811"/>
                  <a:pt x="1628105" y="1964154"/>
                </a:cubicBezTo>
                <a:cubicBezTo>
                  <a:pt x="1626173" y="1962223"/>
                  <a:pt x="1628105" y="1962223"/>
                  <a:pt x="1622311" y="1962223"/>
                </a:cubicBezTo>
                <a:cubicBezTo>
                  <a:pt x="1618448" y="1962223"/>
                  <a:pt x="1601066" y="1971880"/>
                  <a:pt x="1597204" y="1971880"/>
                </a:cubicBezTo>
                <a:cubicBezTo>
                  <a:pt x="1581753" y="1971880"/>
                  <a:pt x="1577890" y="1935185"/>
                  <a:pt x="1574028" y="1927459"/>
                </a:cubicBezTo>
                <a:cubicBezTo>
                  <a:pt x="1572096" y="1921665"/>
                  <a:pt x="1570165" y="1913940"/>
                  <a:pt x="1566302" y="1908146"/>
                </a:cubicBezTo>
                <a:cubicBezTo>
                  <a:pt x="1575959" y="1898489"/>
                  <a:pt x="1614586" y="1869520"/>
                  <a:pt x="1630036" y="1869520"/>
                </a:cubicBezTo>
                <a:cubicBezTo>
                  <a:pt x="1631967" y="1869520"/>
                  <a:pt x="1635830" y="1869520"/>
                  <a:pt x="1637761" y="1879176"/>
                </a:cubicBezTo>
                <a:close/>
                <a:moveTo>
                  <a:pt x="2016301" y="1929391"/>
                </a:moveTo>
                <a:cubicBezTo>
                  <a:pt x="2016301" y="1948704"/>
                  <a:pt x="1996987" y="1985399"/>
                  <a:pt x="1996987" y="1987330"/>
                </a:cubicBezTo>
                <a:cubicBezTo>
                  <a:pt x="1996987" y="1991193"/>
                  <a:pt x="1998919" y="1991193"/>
                  <a:pt x="2000850" y="1993124"/>
                </a:cubicBezTo>
                <a:lnTo>
                  <a:pt x="2006644" y="1993124"/>
                </a:lnTo>
                <a:cubicBezTo>
                  <a:pt x="2012438" y="1985399"/>
                  <a:pt x="2020163" y="1969948"/>
                  <a:pt x="2025957" y="1969948"/>
                </a:cubicBezTo>
                <a:cubicBezTo>
                  <a:pt x="2045270" y="1969948"/>
                  <a:pt x="2043339" y="2010506"/>
                  <a:pt x="2043339" y="2012437"/>
                </a:cubicBezTo>
                <a:cubicBezTo>
                  <a:pt x="2043339" y="2056858"/>
                  <a:pt x="2025957" y="2080034"/>
                  <a:pt x="1966086" y="2105141"/>
                </a:cubicBezTo>
                <a:cubicBezTo>
                  <a:pt x="1950636" y="2085828"/>
                  <a:pt x="1964155" y="2056858"/>
                  <a:pt x="1935185" y="2041407"/>
                </a:cubicBezTo>
                <a:cubicBezTo>
                  <a:pt x="1944842" y="2014369"/>
                  <a:pt x="1973811" y="2024025"/>
                  <a:pt x="1993125" y="2006643"/>
                </a:cubicBezTo>
                <a:lnTo>
                  <a:pt x="1993125" y="1996987"/>
                </a:lnTo>
                <a:cubicBezTo>
                  <a:pt x="1973811" y="2002781"/>
                  <a:pt x="1942910" y="2008575"/>
                  <a:pt x="1939048" y="2008575"/>
                </a:cubicBezTo>
                <a:cubicBezTo>
                  <a:pt x="1913940" y="2008575"/>
                  <a:pt x="1912009" y="1981536"/>
                  <a:pt x="1912009" y="1964154"/>
                </a:cubicBezTo>
                <a:lnTo>
                  <a:pt x="1912009" y="1927459"/>
                </a:lnTo>
                <a:cubicBezTo>
                  <a:pt x="1917803" y="1915871"/>
                  <a:pt x="1937116" y="1912009"/>
                  <a:pt x="1946773" y="1906215"/>
                </a:cubicBezTo>
                <a:cubicBezTo>
                  <a:pt x="1960292" y="1896558"/>
                  <a:pt x="1979605" y="1867588"/>
                  <a:pt x="1983468" y="1867588"/>
                </a:cubicBezTo>
                <a:cubicBezTo>
                  <a:pt x="2008575" y="1867588"/>
                  <a:pt x="2016301" y="1929391"/>
                  <a:pt x="2016301" y="1929391"/>
                </a:cubicBezTo>
                <a:close/>
                <a:moveTo>
                  <a:pt x="2008575" y="1859863"/>
                </a:moveTo>
                <a:cubicBezTo>
                  <a:pt x="2010507" y="1859863"/>
                  <a:pt x="2093553" y="1894627"/>
                  <a:pt x="2093553" y="1917803"/>
                </a:cubicBezTo>
                <a:cubicBezTo>
                  <a:pt x="2093553" y="1923597"/>
                  <a:pt x="2091622" y="1927459"/>
                  <a:pt x="2091622" y="1931322"/>
                </a:cubicBezTo>
                <a:cubicBezTo>
                  <a:pt x="2072309" y="1931322"/>
                  <a:pt x="2056858" y="1946772"/>
                  <a:pt x="2043339" y="1946772"/>
                </a:cubicBezTo>
                <a:cubicBezTo>
                  <a:pt x="2039476" y="1946772"/>
                  <a:pt x="2035614" y="1944841"/>
                  <a:pt x="2033682" y="1940979"/>
                </a:cubicBezTo>
                <a:cubicBezTo>
                  <a:pt x="2020163" y="1931322"/>
                  <a:pt x="2029820" y="1913940"/>
                  <a:pt x="2024026" y="1898489"/>
                </a:cubicBezTo>
                <a:cubicBezTo>
                  <a:pt x="2020163" y="1884970"/>
                  <a:pt x="2010507" y="1873382"/>
                  <a:pt x="2004713" y="1859863"/>
                </a:cubicBezTo>
                <a:lnTo>
                  <a:pt x="2008575" y="1859863"/>
                </a:lnTo>
                <a:close/>
                <a:moveTo>
                  <a:pt x="1964155" y="1859863"/>
                </a:moveTo>
                <a:cubicBezTo>
                  <a:pt x="1964155" y="1884970"/>
                  <a:pt x="1929391" y="1906215"/>
                  <a:pt x="1912009" y="1906215"/>
                </a:cubicBezTo>
                <a:cubicBezTo>
                  <a:pt x="1896559" y="1906215"/>
                  <a:pt x="1900421" y="1883039"/>
                  <a:pt x="1900421" y="1881108"/>
                </a:cubicBezTo>
                <a:lnTo>
                  <a:pt x="1900421" y="1867588"/>
                </a:lnTo>
                <a:cubicBezTo>
                  <a:pt x="1902353" y="1863726"/>
                  <a:pt x="1904284" y="1856000"/>
                  <a:pt x="1910078" y="1856000"/>
                </a:cubicBezTo>
                <a:cubicBezTo>
                  <a:pt x="1915872" y="1854069"/>
                  <a:pt x="1923597" y="1856000"/>
                  <a:pt x="1929391" y="1856000"/>
                </a:cubicBezTo>
                <a:cubicBezTo>
                  <a:pt x="1937116" y="1856000"/>
                  <a:pt x="1944842" y="1852138"/>
                  <a:pt x="1950636" y="1852138"/>
                </a:cubicBezTo>
                <a:cubicBezTo>
                  <a:pt x="1958361" y="1852138"/>
                  <a:pt x="1964155" y="1850206"/>
                  <a:pt x="1964155" y="1859863"/>
                </a:cubicBezTo>
                <a:close/>
                <a:moveTo>
                  <a:pt x="2383252" y="1856000"/>
                </a:moveTo>
                <a:cubicBezTo>
                  <a:pt x="2383252" y="1859863"/>
                  <a:pt x="2387114" y="1857932"/>
                  <a:pt x="2387114" y="1859863"/>
                </a:cubicBezTo>
                <a:cubicBezTo>
                  <a:pt x="2390977" y="1863726"/>
                  <a:pt x="2392908" y="1867588"/>
                  <a:pt x="2392908" y="1873382"/>
                </a:cubicBezTo>
                <a:cubicBezTo>
                  <a:pt x="2392908" y="1883039"/>
                  <a:pt x="2389046" y="1884970"/>
                  <a:pt x="2387114" y="1888833"/>
                </a:cubicBezTo>
                <a:cubicBezTo>
                  <a:pt x="2381321" y="1881108"/>
                  <a:pt x="2373595" y="1865657"/>
                  <a:pt x="2373595" y="1861794"/>
                </a:cubicBezTo>
                <a:lnTo>
                  <a:pt x="2373595" y="1846344"/>
                </a:lnTo>
                <a:cubicBezTo>
                  <a:pt x="2383252" y="1846344"/>
                  <a:pt x="2383252" y="1850206"/>
                  <a:pt x="2383252" y="1856000"/>
                </a:cubicBezTo>
                <a:close/>
                <a:moveTo>
                  <a:pt x="853644" y="1890764"/>
                </a:moveTo>
                <a:cubicBezTo>
                  <a:pt x="867164" y="1908146"/>
                  <a:pt x="872958" y="1929391"/>
                  <a:pt x="880683" y="1948704"/>
                </a:cubicBezTo>
                <a:cubicBezTo>
                  <a:pt x="898065" y="1993124"/>
                  <a:pt x="901928" y="2037545"/>
                  <a:pt x="938623" y="2081965"/>
                </a:cubicBezTo>
                <a:cubicBezTo>
                  <a:pt x="963730" y="2112866"/>
                  <a:pt x="1000425" y="2122523"/>
                  <a:pt x="1027463" y="2126385"/>
                </a:cubicBezTo>
                <a:cubicBezTo>
                  <a:pt x="1056433" y="2130248"/>
                  <a:pt x="1096991" y="2118660"/>
                  <a:pt x="1125961" y="2134111"/>
                </a:cubicBezTo>
                <a:cubicBezTo>
                  <a:pt x="1129824" y="2141836"/>
                  <a:pt x="1129824" y="2151493"/>
                  <a:pt x="1129824" y="2155355"/>
                </a:cubicBezTo>
                <a:cubicBezTo>
                  <a:pt x="1129824" y="2224883"/>
                  <a:pt x="1079609" y="2288617"/>
                  <a:pt x="988837" y="2309861"/>
                </a:cubicBezTo>
                <a:cubicBezTo>
                  <a:pt x="973386" y="2313724"/>
                  <a:pt x="950211" y="2319518"/>
                  <a:pt x="944417" y="2319518"/>
                </a:cubicBezTo>
                <a:cubicBezTo>
                  <a:pt x="925103" y="2319518"/>
                  <a:pt x="855576" y="2296342"/>
                  <a:pt x="855576" y="2296342"/>
                </a:cubicBezTo>
                <a:cubicBezTo>
                  <a:pt x="847851" y="2296342"/>
                  <a:pt x="842057" y="2296342"/>
                  <a:pt x="842057" y="2302136"/>
                </a:cubicBezTo>
                <a:cubicBezTo>
                  <a:pt x="842057" y="2307930"/>
                  <a:pt x="849782" y="2338831"/>
                  <a:pt x="849782" y="2342694"/>
                </a:cubicBezTo>
                <a:cubicBezTo>
                  <a:pt x="849782" y="2348487"/>
                  <a:pt x="842057" y="2367801"/>
                  <a:pt x="840125" y="2383251"/>
                </a:cubicBezTo>
                <a:cubicBezTo>
                  <a:pt x="818881" y="2499131"/>
                  <a:pt x="710727" y="2537757"/>
                  <a:pt x="631542" y="2537757"/>
                </a:cubicBezTo>
                <a:cubicBezTo>
                  <a:pt x="625748" y="2537757"/>
                  <a:pt x="596779" y="2535826"/>
                  <a:pt x="583259" y="2531963"/>
                </a:cubicBezTo>
                <a:cubicBezTo>
                  <a:pt x="569740" y="2530032"/>
                  <a:pt x="554290" y="2524238"/>
                  <a:pt x="538839" y="2518444"/>
                </a:cubicBezTo>
                <a:cubicBezTo>
                  <a:pt x="500212" y="2504925"/>
                  <a:pt x="440342" y="2450848"/>
                  <a:pt x="426822" y="2412221"/>
                </a:cubicBezTo>
                <a:cubicBezTo>
                  <a:pt x="424891" y="2408358"/>
                  <a:pt x="419097" y="2379389"/>
                  <a:pt x="407509" y="2379389"/>
                </a:cubicBezTo>
                <a:cubicBezTo>
                  <a:pt x="390127" y="2379389"/>
                  <a:pt x="328325" y="2437328"/>
                  <a:pt x="235621" y="2437328"/>
                </a:cubicBezTo>
                <a:cubicBezTo>
                  <a:pt x="162231" y="2437328"/>
                  <a:pt x="52146" y="2394839"/>
                  <a:pt x="25107" y="2286685"/>
                </a:cubicBezTo>
                <a:cubicBezTo>
                  <a:pt x="21245" y="2269303"/>
                  <a:pt x="17382" y="2242265"/>
                  <a:pt x="17382" y="2238402"/>
                </a:cubicBezTo>
                <a:cubicBezTo>
                  <a:pt x="17382" y="2201707"/>
                  <a:pt x="44420" y="2130248"/>
                  <a:pt x="88841" y="2105141"/>
                </a:cubicBezTo>
                <a:cubicBezTo>
                  <a:pt x="92703" y="2103210"/>
                  <a:pt x="100429" y="2099347"/>
                  <a:pt x="106223" y="2095484"/>
                </a:cubicBezTo>
                <a:cubicBezTo>
                  <a:pt x="131330" y="2078102"/>
                  <a:pt x="181544" y="2089690"/>
                  <a:pt x="179613" y="2051064"/>
                </a:cubicBezTo>
                <a:cubicBezTo>
                  <a:pt x="181544" y="2035613"/>
                  <a:pt x="183476" y="2018231"/>
                  <a:pt x="187338" y="2004712"/>
                </a:cubicBezTo>
                <a:cubicBezTo>
                  <a:pt x="189270" y="1996987"/>
                  <a:pt x="193132" y="1987330"/>
                  <a:pt x="196995" y="1977674"/>
                </a:cubicBezTo>
                <a:cubicBezTo>
                  <a:pt x="204720" y="1958360"/>
                  <a:pt x="229827" y="1923597"/>
                  <a:pt x="256866" y="1910077"/>
                </a:cubicBezTo>
                <a:cubicBezTo>
                  <a:pt x="278110" y="1896558"/>
                  <a:pt x="353432" y="1873382"/>
                  <a:pt x="390127" y="1873382"/>
                </a:cubicBezTo>
                <a:cubicBezTo>
                  <a:pt x="440342" y="1873382"/>
                  <a:pt x="550427" y="1912009"/>
                  <a:pt x="562015" y="1985399"/>
                </a:cubicBezTo>
                <a:cubicBezTo>
                  <a:pt x="562015" y="1993124"/>
                  <a:pt x="567809" y="2000849"/>
                  <a:pt x="571671" y="2008575"/>
                </a:cubicBezTo>
                <a:cubicBezTo>
                  <a:pt x="619954" y="1977674"/>
                  <a:pt x="637336" y="1983468"/>
                  <a:pt x="675963" y="1983468"/>
                </a:cubicBezTo>
                <a:cubicBezTo>
                  <a:pt x="681757" y="1983468"/>
                  <a:pt x="710727" y="1981536"/>
                  <a:pt x="726177" y="1985399"/>
                </a:cubicBezTo>
                <a:cubicBezTo>
                  <a:pt x="803430" y="2002781"/>
                  <a:pt x="832400" y="2068446"/>
                  <a:pt x="832400" y="2124454"/>
                </a:cubicBezTo>
                <a:cubicBezTo>
                  <a:pt x="832400" y="2168875"/>
                  <a:pt x="824675" y="2236471"/>
                  <a:pt x="768666" y="2267372"/>
                </a:cubicBezTo>
                <a:cubicBezTo>
                  <a:pt x="743559" y="2280891"/>
                  <a:pt x="710727" y="2292479"/>
                  <a:pt x="683688" y="2292479"/>
                </a:cubicBezTo>
                <a:cubicBezTo>
                  <a:pt x="629611" y="2292479"/>
                  <a:pt x="596779" y="2246127"/>
                  <a:pt x="585191" y="2246127"/>
                </a:cubicBezTo>
                <a:cubicBezTo>
                  <a:pt x="579397" y="2246127"/>
                  <a:pt x="556221" y="2277029"/>
                  <a:pt x="538839" y="2290548"/>
                </a:cubicBezTo>
                <a:cubicBezTo>
                  <a:pt x="519526" y="2305998"/>
                  <a:pt x="455792" y="2327243"/>
                  <a:pt x="428754" y="2327243"/>
                </a:cubicBezTo>
                <a:cubicBezTo>
                  <a:pt x="361157" y="2327243"/>
                  <a:pt x="285836" y="2240333"/>
                  <a:pt x="285836" y="2180462"/>
                </a:cubicBezTo>
                <a:cubicBezTo>
                  <a:pt x="285836" y="2101278"/>
                  <a:pt x="357295" y="2041407"/>
                  <a:pt x="426822" y="2041407"/>
                </a:cubicBezTo>
                <a:cubicBezTo>
                  <a:pt x="482831" y="2041407"/>
                  <a:pt x="538839" y="2087759"/>
                  <a:pt x="538839" y="2145699"/>
                </a:cubicBezTo>
                <a:cubicBezTo>
                  <a:pt x="538839" y="2195913"/>
                  <a:pt x="494419" y="2234540"/>
                  <a:pt x="451929" y="2234540"/>
                </a:cubicBezTo>
                <a:cubicBezTo>
                  <a:pt x="417166" y="2234540"/>
                  <a:pt x="384333" y="2203638"/>
                  <a:pt x="384333" y="2170806"/>
                </a:cubicBezTo>
                <a:cubicBezTo>
                  <a:pt x="384333" y="2139905"/>
                  <a:pt x="401715" y="2143767"/>
                  <a:pt x="434548" y="2122523"/>
                </a:cubicBezTo>
                <a:cubicBezTo>
                  <a:pt x="421028" y="2112866"/>
                  <a:pt x="421028" y="2114798"/>
                  <a:pt x="411372" y="2114798"/>
                </a:cubicBezTo>
                <a:cubicBezTo>
                  <a:pt x="382402" y="2114798"/>
                  <a:pt x="359226" y="2147630"/>
                  <a:pt x="359226" y="2170806"/>
                </a:cubicBezTo>
                <a:cubicBezTo>
                  <a:pt x="359226" y="2211364"/>
                  <a:pt x="411372" y="2251921"/>
                  <a:pt x="446135" y="2251921"/>
                </a:cubicBezTo>
                <a:cubicBezTo>
                  <a:pt x="509869" y="2251921"/>
                  <a:pt x="560084" y="2209432"/>
                  <a:pt x="560084" y="2145699"/>
                </a:cubicBezTo>
                <a:cubicBezTo>
                  <a:pt x="560084" y="2068446"/>
                  <a:pt x="484762" y="2022094"/>
                  <a:pt x="426822" y="2022094"/>
                </a:cubicBezTo>
                <a:cubicBezTo>
                  <a:pt x="343775" y="2022094"/>
                  <a:pt x="268454" y="2087759"/>
                  <a:pt x="268454" y="2174669"/>
                </a:cubicBezTo>
                <a:cubicBezTo>
                  <a:pt x="268454" y="2271235"/>
                  <a:pt x="351501" y="2344625"/>
                  <a:pt x="436479" y="2344625"/>
                </a:cubicBezTo>
                <a:cubicBezTo>
                  <a:pt x="525320" y="2344625"/>
                  <a:pt x="558152" y="2282823"/>
                  <a:pt x="594847" y="2282823"/>
                </a:cubicBezTo>
                <a:cubicBezTo>
                  <a:pt x="606435" y="2282823"/>
                  <a:pt x="614161" y="2290548"/>
                  <a:pt x="625748" y="2294410"/>
                </a:cubicBezTo>
                <a:cubicBezTo>
                  <a:pt x="648924" y="2305998"/>
                  <a:pt x="668238" y="2311792"/>
                  <a:pt x="691413" y="2311792"/>
                </a:cubicBezTo>
                <a:cubicBezTo>
                  <a:pt x="710727" y="2311792"/>
                  <a:pt x="703001" y="2309861"/>
                  <a:pt x="735834" y="2302136"/>
                </a:cubicBezTo>
                <a:cubicBezTo>
                  <a:pt x="820812" y="2278960"/>
                  <a:pt x="857507" y="2201707"/>
                  <a:pt x="857507" y="2139905"/>
                </a:cubicBezTo>
                <a:cubicBezTo>
                  <a:pt x="857507" y="2029819"/>
                  <a:pt x="786048" y="2014369"/>
                  <a:pt x="786048" y="1966086"/>
                </a:cubicBezTo>
                <a:cubicBezTo>
                  <a:pt x="786048" y="1962223"/>
                  <a:pt x="789911" y="1950635"/>
                  <a:pt x="789911" y="1944841"/>
                </a:cubicBezTo>
                <a:cubicBezTo>
                  <a:pt x="789911" y="1929391"/>
                  <a:pt x="753216" y="1890764"/>
                  <a:pt x="753216" y="1867588"/>
                </a:cubicBezTo>
                <a:cubicBezTo>
                  <a:pt x="753216" y="1848275"/>
                  <a:pt x="776392" y="1838618"/>
                  <a:pt x="787980" y="1838618"/>
                </a:cubicBezTo>
                <a:cubicBezTo>
                  <a:pt x="811155" y="1838618"/>
                  <a:pt x="840125" y="1869520"/>
                  <a:pt x="853644" y="1890764"/>
                </a:cubicBezTo>
                <a:close/>
                <a:moveTo>
                  <a:pt x="567809" y="1832824"/>
                </a:moveTo>
                <a:cubicBezTo>
                  <a:pt x="590985" y="1850206"/>
                  <a:pt x="625748" y="1865657"/>
                  <a:pt x="650856" y="1873382"/>
                </a:cubicBezTo>
                <a:cubicBezTo>
                  <a:pt x="672100" y="1881108"/>
                  <a:pt x="766735" y="1906215"/>
                  <a:pt x="766735" y="1956429"/>
                </a:cubicBezTo>
                <a:cubicBezTo>
                  <a:pt x="766735" y="1966086"/>
                  <a:pt x="759010" y="1971880"/>
                  <a:pt x="753216" y="1971880"/>
                </a:cubicBezTo>
                <a:cubicBezTo>
                  <a:pt x="747422" y="1971880"/>
                  <a:pt x="739696" y="1964154"/>
                  <a:pt x="731971" y="1964154"/>
                </a:cubicBezTo>
                <a:cubicBezTo>
                  <a:pt x="716521" y="1962223"/>
                  <a:pt x="687551" y="1964154"/>
                  <a:pt x="681757" y="1964154"/>
                </a:cubicBezTo>
                <a:cubicBezTo>
                  <a:pt x="677894" y="1964154"/>
                  <a:pt x="646993" y="1962223"/>
                  <a:pt x="633474" y="1964154"/>
                </a:cubicBezTo>
                <a:cubicBezTo>
                  <a:pt x="619954" y="1966086"/>
                  <a:pt x="596779" y="1975742"/>
                  <a:pt x="592916" y="1975742"/>
                </a:cubicBezTo>
                <a:cubicBezTo>
                  <a:pt x="587122" y="1975742"/>
                  <a:pt x="581328" y="1971880"/>
                  <a:pt x="579397" y="1968017"/>
                </a:cubicBezTo>
                <a:cubicBezTo>
                  <a:pt x="554290" y="1925528"/>
                  <a:pt x="506006" y="1875314"/>
                  <a:pt x="463517" y="1863726"/>
                </a:cubicBezTo>
                <a:cubicBezTo>
                  <a:pt x="471243" y="1854069"/>
                  <a:pt x="477037" y="1844412"/>
                  <a:pt x="488625" y="1836687"/>
                </a:cubicBezTo>
                <a:cubicBezTo>
                  <a:pt x="502144" y="1825099"/>
                  <a:pt x="533045" y="1807717"/>
                  <a:pt x="536908" y="1807717"/>
                </a:cubicBezTo>
                <a:cubicBezTo>
                  <a:pt x="542702" y="1807717"/>
                  <a:pt x="558152" y="1827031"/>
                  <a:pt x="567809" y="1832824"/>
                </a:cubicBezTo>
                <a:close/>
                <a:moveTo>
                  <a:pt x="1730465" y="1850206"/>
                </a:moveTo>
                <a:cubicBezTo>
                  <a:pt x="1730465" y="1886902"/>
                  <a:pt x="1703426" y="1908146"/>
                  <a:pt x="1662869" y="1921665"/>
                </a:cubicBezTo>
                <a:cubicBezTo>
                  <a:pt x="1660937" y="1913940"/>
                  <a:pt x="1659006" y="1898489"/>
                  <a:pt x="1659006" y="1894627"/>
                </a:cubicBezTo>
                <a:cubicBezTo>
                  <a:pt x="1659006" y="1861794"/>
                  <a:pt x="1687976" y="1842481"/>
                  <a:pt x="1718877" y="1805786"/>
                </a:cubicBezTo>
                <a:cubicBezTo>
                  <a:pt x="1722740" y="1813511"/>
                  <a:pt x="1730465" y="1840550"/>
                  <a:pt x="1730465" y="1850206"/>
                </a:cubicBezTo>
                <a:close/>
                <a:moveTo>
                  <a:pt x="1985399" y="1838618"/>
                </a:moveTo>
                <a:lnTo>
                  <a:pt x="1937116" y="1838618"/>
                </a:lnTo>
                <a:cubicBezTo>
                  <a:pt x="1931322" y="1840550"/>
                  <a:pt x="1923597" y="1842481"/>
                  <a:pt x="1912009" y="1844412"/>
                </a:cubicBezTo>
                <a:cubicBezTo>
                  <a:pt x="1908147" y="1828962"/>
                  <a:pt x="1919734" y="1807717"/>
                  <a:pt x="1906215" y="1796129"/>
                </a:cubicBezTo>
                <a:cubicBezTo>
                  <a:pt x="1929391" y="1799992"/>
                  <a:pt x="1958361" y="1817374"/>
                  <a:pt x="1985399" y="1838618"/>
                </a:cubicBezTo>
                <a:close/>
                <a:moveTo>
                  <a:pt x="1898490" y="1817374"/>
                </a:moveTo>
                <a:cubicBezTo>
                  <a:pt x="1898490" y="1836687"/>
                  <a:pt x="1884971" y="1854069"/>
                  <a:pt x="1854069" y="1861794"/>
                </a:cubicBezTo>
                <a:cubicBezTo>
                  <a:pt x="1848276" y="1852138"/>
                  <a:pt x="1842482" y="1834756"/>
                  <a:pt x="1842482" y="1830893"/>
                </a:cubicBezTo>
                <a:cubicBezTo>
                  <a:pt x="1842482" y="1801923"/>
                  <a:pt x="1877245" y="1799992"/>
                  <a:pt x="1894627" y="1794198"/>
                </a:cubicBezTo>
                <a:cubicBezTo>
                  <a:pt x="1896559" y="1801923"/>
                  <a:pt x="1898490" y="1811580"/>
                  <a:pt x="1898490" y="1817374"/>
                </a:cubicBezTo>
                <a:close/>
                <a:moveTo>
                  <a:pt x="1624242" y="1821237"/>
                </a:moveTo>
                <a:cubicBezTo>
                  <a:pt x="1624242" y="1838618"/>
                  <a:pt x="1601066" y="1888833"/>
                  <a:pt x="1568234" y="1888833"/>
                </a:cubicBezTo>
                <a:cubicBezTo>
                  <a:pt x="1545058" y="1888833"/>
                  <a:pt x="1546989" y="1859863"/>
                  <a:pt x="1543127" y="1846344"/>
                </a:cubicBezTo>
                <a:cubicBezTo>
                  <a:pt x="1543127" y="1842481"/>
                  <a:pt x="1539264" y="1836687"/>
                  <a:pt x="1539264" y="1830893"/>
                </a:cubicBezTo>
                <a:cubicBezTo>
                  <a:pt x="1539264" y="1827031"/>
                  <a:pt x="1545058" y="1825099"/>
                  <a:pt x="1546989" y="1823168"/>
                </a:cubicBezTo>
                <a:cubicBezTo>
                  <a:pt x="1566302" y="1819305"/>
                  <a:pt x="1591410" y="1796129"/>
                  <a:pt x="1606860" y="1774885"/>
                </a:cubicBezTo>
                <a:cubicBezTo>
                  <a:pt x="1610723" y="1778747"/>
                  <a:pt x="1624242" y="1811580"/>
                  <a:pt x="1624242" y="1821237"/>
                </a:cubicBezTo>
                <a:close/>
                <a:moveTo>
                  <a:pt x="1292055" y="1815443"/>
                </a:moveTo>
                <a:cubicBezTo>
                  <a:pt x="1292055" y="1840550"/>
                  <a:pt x="1284329" y="1865657"/>
                  <a:pt x="1247634" y="1881108"/>
                </a:cubicBezTo>
                <a:cubicBezTo>
                  <a:pt x="1239909" y="1884970"/>
                  <a:pt x="1228321" y="1888833"/>
                  <a:pt x="1222527" y="1888833"/>
                </a:cubicBezTo>
                <a:cubicBezTo>
                  <a:pt x="1195489" y="1888833"/>
                  <a:pt x="1193557" y="1859863"/>
                  <a:pt x="1193557" y="1848275"/>
                </a:cubicBezTo>
                <a:cubicBezTo>
                  <a:pt x="1193557" y="1836687"/>
                  <a:pt x="1189695" y="1834756"/>
                  <a:pt x="1201283" y="1821237"/>
                </a:cubicBezTo>
                <a:cubicBezTo>
                  <a:pt x="1209008" y="1811580"/>
                  <a:pt x="1222527" y="1803855"/>
                  <a:pt x="1232184" y="1796129"/>
                </a:cubicBezTo>
                <a:cubicBezTo>
                  <a:pt x="1237978" y="1792267"/>
                  <a:pt x="1243772" y="1786473"/>
                  <a:pt x="1247634" y="1780679"/>
                </a:cubicBezTo>
                <a:cubicBezTo>
                  <a:pt x="1253428" y="1772954"/>
                  <a:pt x="1257291" y="1759434"/>
                  <a:pt x="1266947" y="1759434"/>
                </a:cubicBezTo>
                <a:cubicBezTo>
                  <a:pt x="1290123" y="1759434"/>
                  <a:pt x="1292055" y="1807717"/>
                  <a:pt x="1292055" y="1815443"/>
                </a:cubicBezTo>
                <a:close/>
                <a:moveTo>
                  <a:pt x="1828962" y="1755572"/>
                </a:moveTo>
                <a:cubicBezTo>
                  <a:pt x="1846344" y="1761366"/>
                  <a:pt x="1861795" y="1769091"/>
                  <a:pt x="1877245" y="1776816"/>
                </a:cubicBezTo>
                <a:cubicBezTo>
                  <a:pt x="1875314" y="1780679"/>
                  <a:pt x="1852138" y="1798061"/>
                  <a:pt x="1844413" y="1798061"/>
                </a:cubicBezTo>
                <a:cubicBezTo>
                  <a:pt x="1827031" y="1798061"/>
                  <a:pt x="1825100" y="1757503"/>
                  <a:pt x="1825100" y="1755572"/>
                </a:cubicBezTo>
                <a:lnTo>
                  <a:pt x="1828962" y="1755572"/>
                </a:lnTo>
                <a:close/>
                <a:moveTo>
                  <a:pt x="1815443" y="1796129"/>
                </a:moveTo>
                <a:cubicBezTo>
                  <a:pt x="1815443" y="1815443"/>
                  <a:pt x="1809649" y="1825099"/>
                  <a:pt x="1801924" y="1848275"/>
                </a:cubicBezTo>
                <a:cubicBezTo>
                  <a:pt x="1801924" y="1848275"/>
                  <a:pt x="1799992" y="1850206"/>
                  <a:pt x="1805786" y="1850206"/>
                </a:cubicBezTo>
                <a:cubicBezTo>
                  <a:pt x="1809649" y="1850206"/>
                  <a:pt x="1819306" y="1840550"/>
                  <a:pt x="1827031" y="1832824"/>
                </a:cubicBezTo>
                <a:cubicBezTo>
                  <a:pt x="1830894" y="1836687"/>
                  <a:pt x="1836688" y="1846344"/>
                  <a:pt x="1836688" y="1852138"/>
                </a:cubicBezTo>
                <a:cubicBezTo>
                  <a:pt x="1836688" y="1867588"/>
                  <a:pt x="1815443" y="1881108"/>
                  <a:pt x="1805786" y="1900421"/>
                </a:cubicBezTo>
                <a:cubicBezTo>
                  <a:pt x="1805786" y="1900421"/>
                  <a:pt x="1803855" y="1902352"/>
                  <a:pt x="1809649" y="1902352"/>
                </a:cubicBezTo>
                <a:cubicBezTo>
                  <a:pt x="1813512" y="1902352"/>
                  <a:pt x="1867589" y="1867588"/>
                  <a:pt x="1873383" y="1867588"/>
                </a:cubicBezTo>
                <a:cubicBezTo>
                  <a:pt x="1886902" y="1867588"/>
                  <a:pt x="1890765" y="1888833"/>
                  <a:pt x="1890765" y="1892695"/>
                </a:cubicBezTo>
                <a:cubicBezTo>
                  <a:pt x="1890765" y="1948704"/>
                  <a:pt x="1836688" y="1969948"/>
                  <a:pt x="1801924" y="1969948"/>
                </a:cubicBezTo>
                <a:cubicBezTo>
                  <a:pt x="1794198" y="1969948"/>
                  <a:pt x="1765229" y="1968017"/>
                  <a:pt x="1765229" y="1958360"/>
                </a:cubicBezTo>
                <a:cubicBezTo>
                  <a:pt x="1765229" y="1952566"/>
                  <a:pt x="1778748" y="1939047"/>
                  <a:pt x="1784542" y="1929391"/>
                </a:cubicBezTo>
                <a:lnTo>
                  <a:pt x="1784542" y="1923597"/>
                </a:lnTo>
                <a:cubicBezTo>
                  <a:pt x="1782611" y="1921665"/>
                  <a:pt x="1784542" y="1921665"/>
                  <a:pt x="1778748" y="1921665"/>
                </a:cubicBezTo>
                <a:cubicBezTo>
                  <a:pt x="1774885" y="1921665"/>
                  <a:pt x="1759435" y="1933253"/>
                  <a:pt x="1749778" y="1939047"/>
                </a:cubicBezTo>
                <a:cubicBezTo>
                  <a:pt x="1749778" y="1929391"/>
                  <a:pt x="1747847" y="1915871"/>
                  <a:pt x="1747847" y="1910077"/>
                </a:cubicBezTo>
                <a:cubicBezTo>
                  <a:pt x="1747847" y="1900421"/>
                  <a:pt x="1751709" y="1881108"/>
                  <a:pt x="1769091" y="1875314"/>
                </a:cubicBezTo>
                <a:cubicBezTo>
                  <a:pt x="1765229" y="1873382"/>
                  <a:pt x="1757503" y="1873382"/>
                  <a:pt x="1753641" y="1869520"/>
                </a:cubicBezTo>
                <a:cubicBezTo>
                  <a:pt x="1742053" y="1863726"/>
                  <a:pt x="1736259" y="1832824"/>
                  <a:pt x="1736259" y="1823168"/>
                </a:cubicBezTo>
                <a:cubicBezTo>
                  <a:pt x="1736259" y="1817374"/>
                  <a:pt x="1736259" y="1805786"/>
                  <a:pt x="1740121" y="1799992"/>
                </a:cubicBezTo>
                <a:cubicBezTo>
                  <a:pt x="1747847" y="1784541"/>
                  <a:pt x="1798061" y="1749778"/>
                  <a:pt x="1798061" y="1749778"/>
                </a:cubicBezTo>
                <a:cubicBezTo>
                  <a:pt x="1813512" y="1749778"/>
                  <a:pt x="1815443" y="1796129"/>
                  <a:pt x="1815443" y="1796129"/>
                </a:cubicBezTo>
                <a:close/>
                <a:moveTo>
                  <a:pt x="1716946" y="1715014"/>
                </a:moveTo>
                <a:cubicBezTo>
                  <a:pt x="1736259" y="1720808"/>
                  <a:pt x="1753641" y="1722739"/>
                  <a:pt x="1771023" y="1730464"/>
                </a:cubicBezTo>
                <a:cubicBezTo>
                  <a:pt x="1774885" y="1732396"/>
                  <a:pt x="1776817" y="1738190"/>
                  <a:pt x="1776817" y="1742052"/>
                </a:cubicBezTo>
                <a:cubicBezTo>
                  <a:pt x="1776817" y="1765228"/>
                  <a:pt x="1747847" y="1774885"/>
                  <a:pt x="1734327" y="1778747"/>
                </a:cubicBezTo>
                <a:lnTo>
                  <a:pt x="1728534" y="1778747"/>
                </a:lnTo>
                <a:lnTo>
                  <a:pt x="1711152" y="1715014"/>
                </a:lnTo>
                <a:lnTo>
                  <a:pt x="1716946" y="1715014"/>
                </a:lnTo>
                <a:close/>
                <a:moveTo>
                  <a:pt x="2265441" y="1749778"/>
                </a:moveTo>
                <a:cubicBezTo>
                  <a:pt x="2267373" y="1755572"/>
                  <a:pt x="2277029" y="1765228"/>
                  <a:pt x="2277029" y="1769091"/>
                </a:cubicBezTo>
                <a:cubicBezTo>
                  <a:pt x="2277029" y="1782610"/>
                  <a:pt x="2261579" y="1788404"/>
                  <a:pt x="2253853" y="1796129"/>
                </a:cubicBezTo>
                <a:cubicBezTo>
                  <a:pt x="2248059" y="1790335"/>
                  <a:pt x="2242265" y="1761366"/>
                  <a:pt x="2242265" y="1753640"/>
                </a:cubicBezTo>
                <a:cubicBezTo>
                  <a:pt x="2242265" y="1738190"/>
                  <a:pt x="2248059" y="1720808"/>
                  <a:pt x="2255785" y="1709220"/>
                </a:cubicBezTo>
                <a:cubicBezTo>
                  <a:pt x="2259647" y="1722739"/>
                  <a:pt x="2261579" y="1736258"/>
                  <a:pt x="2265441" y="1749778"/>
                </a:cubicBezTo>
                <a:close/>
                <a:moveTo>
                  <a:pt x="1388621" y="1765228"/>
                </a:moveTo>
                <a:cubicBezTo>
                  <a:pt x="1388621" y="1771022"/>
                  <a:pt x="1382827" y="1801923"/>
                  <a:pt x="1380896" y="1821237"/>
                </a:cubicBezTo>
                <a:cubicBezTo>
                  <a:pt x="1386689" y="1817374"/>
                  <a:pt x="1396346" y="1813511"/>
                  <a:pt x="1400209" y="1813511"/>
                </a:cubicBezTo>
                <a:cubicBezTo>
                  <a:pt x="1406003" y="1813511"/>
                  <a:pt x="1415659" y="1819305"/>
                  <a:pt x="1421453" y="1821237"/>
                </a:cubicBezTo>
                <a:cubicBezTo>
                  <a:pt x="1421453" y="1821237"/>
                  <a:pt x="1423385" y="1821237"/>
                  <a:pt x="1423385" y="1817374"/>
                </a:cubicBezTo>
                <a:cubicBezTo>
                  <a:pt x="1423385" y="1811580"/>
                  <a:pt x="1419522" y="1809649"/>
                  <a:pt x="1419522" y="1803855"/>
                </a:cubicBezTo>
                <a:cubicBezTo>
                  <a:pt x="1419522" y="1796129"/>
                  <a:pt x="1440767" y="1790335"/>
                  <a:pt x="1442698" y="1788404"/>
                </a:cubicBezTo>
                <a:cubicBezTo>
                  <a:pt x="1460080" y="1778747"/>
                  <a:pt x="1477462" y="1751709"/>
                  <a:pt x="1487118" y="1738190"/>
                </a:cubicBezTo>
                <a:cubicBezTo>
                  <a:pt x="1494844" y="1742052"/>
                  <a:pt x="1506431" y="1772954"/>
                  <a:pt x="1506431" y="1786473"/>
                </a:cubicBezTo>
                <a:cubicBezTo>
                  <a:pt x="1506431" y="1805786"/>
                  <a:pt x="1496775" y="1821237"/>
                  <a:pt x="1490981" y="1840550"/>
                </a:cubicBezTo>
                <a:cubicBezTo>
                  <a:pt x="1492912" y="1842481"/>
                  <a:pt x="1494844" y="1842481"/>
                  <a:pt x="1496775" y="1844412"/>
                </a:cubicBezTo>
                <a:cubicBezTo>
                  <a:pt x="1502569" y="1836687"/>
                  <a:pt x="1506431" y="1834756"/>
                  <a:pt x="1512225" y="1834756"/>
                </a:cubicBezTo>
                <a:cubicBezTo>
                  <a:pt x="1533470" y="1834756"/>
                  <a:pt x="1537333" y="1867588"/>
                  <a:pt x="1537333" y="1875314"/>
                </a:cubicBezTo>
                <a:cubicBezTo>
                  <a:pt x="1537333" y="1879176"/>
                  <a:pt x="1533470" y="1888833"/>
                  <a:pt x="1533470" y="1894627"/>
                </a:cubicBezTo>
                <a:cubicBezTo>
                  <a:pt x="1531539" y="1912009"/>
                  <a:pt x="1498706" y="1942910"/>
                  <a:pt x="1481324" y="1942910"/>
                </a:cubicBezTo>
                <a:cubicBezTo>
                  <a:pt x="1475530" y="1942910"/>
                  <a:pt x="1477462" y="1940979"/>
                  <a:pt x="1475530" y="1940979"/>
                </a:cubicBezTo>
                <a:cubicBezTo>
                  <a:pt x="1471668" y="1919734"/>
                  <a:pt x="1456217" y="1883039"/>
                  <a:pt x="1456217" y="1877245"/>
                </a:cubicBezTo>
                <a:cubicBezTo>
                  <a:pt x="1456217" y="1873382"/>
                  <a:pt x="1460080" y="1863726"/>
                  <a:pt x="1460080" y="1856000"/>
                </a:cubicBezTo>
                <a:cubicBezTo>
                  <a:pt x="1456217" y="1857932"/>
                  <a:pt x="1452354" y="1859863"/>
                  <a:pt x="1446560" y="1859863"/>
                </a:cubicBezTo>
                <a:cubicBezTo>
                  <a:pt x="1429179" y="1859863"/>
                  <a:pt x="1431110" y="1830893"/>
                  <a:pt x="1431110" y="1828962"/>
                </a:cubicBezTo>
                <a:cubicBezTo>
                  <a:pt x="1431110" y="1827031"/>
                  <a:pt x="1427247" y="1823168"/>
                  <a:pt x="1425316" y="1821237"/>
                </a:cubicBezTo>
                <a:lnTo>
                  <a:pt x="1419522" y="1821237"/>
                </a:lnTo>
                <a:cubicBezTo>
                  <a:pt x="1419522" y="1832824"/>
                  <a:pt x="1421453" y="1850206"/>
                  <a:pt x="1421453" y="1854069"/>
                </a:cubicBezTo>
                <a:cubicBezTo>
                  <a:pt x="1421453" y="1859863"/>
                  <a:pt x="1421453" y="1873382"/>
                  <a:pt x="1417591" y="1883039"/>
                </a:cubicBezTo>
                <a:cubicBezTo>
                  <a:pt x="1413728" y="1892695"/>
                  <a:pt x="1407934" y="1902352"/>
                  <a:pt x="1400209" y="1910077"/>
                </a:cubicBezTo>
                <a:cubicBezTo>
                  <a:pt x="1388621" y="1919734"/>
                  <a:pt x="1367376" y="1929391"/>
                  <a:pt x="1363514" y="1929391"/>
                </a:cubicBezTo>
                <a:cubicBezTo>
                  <a:pt x="1357720" y="1929391"/>
                  <a:pt x="1353857" y="1927459"/>
                  <a:pt x="1351926" y="1923597"/>
                </a:cubicBezTo>
                <a:cubicBezTo>
                  <a:pt x="1340338" y="1908146"/>
                  <a:pt x="1332612" y="1888833"/>
                  <a:pt x="1319093" y="1869520"/>
                </a:cubicBezTo>
                <a:cubicBezTo>
                  <a:pt x="1334544" y="1854069"/>
                  <a:pt x="1369308" y="1854069"/>
                  <a:pt x="1378964" y="1825099"/>
                </a:cubicBezTo>
                <a:cubicBezTo>
                  <a:pt x="1378964" y="1825099"/>
                  <a:pt x="1378964" y="1823168"/>
                  <a:pt x="1375102" y="1823168"/>
                </a:cubicBezTo>
                <a:cubicBezTo>
                  <a:pt x="1365445" y="1823168"/>
                  <a:pt x="1340338" y="1850206"/>
                  <a:pt x="1321025" y="1850206"/>
                </a:cubicBezTo>
                <a:cubicBezTo>
                  <a:pt x="1311368" y="1850206"/>
                  <a:pt x="1303643" y="1846344"/>
                  <a:pt x="1303643" y="1836687"/>
                </a:cubicBezTo>
                <a:cubicBezTo>
                  <a:pt x="1303643" y="1832824"/>
                  <a:pt x="1307505" y="1821237"/>
                  <a:pt x="1307505" y="1815443"/>
                </a:cubicBezTo>
                <a:cubicBezTo>
                  <a:pt x="1307505" y="1786473"/>
                  <a:pt x="1293986" y="1776816"/>
                  <a:pt x="1282398" y="1742052"/>
                </a:cubicBezTo>
                <a:cubicBezTo>
                  <a:pt x="1292055" y="1738190"/>
                  <a:pt x="1303643" y="1732396"/>
                  <a:pt x="1315231" y="1724670"/>
                </a:cubicBezTo>
                <a:cubicBezTo>
                  <a:pt x="1326818" y="1716945"/>
                  <a:pt x="1344200" y="1699563"/>
                  <a:pt x="1348063" y="1699563"/>
                </a:cubicBezTo>
                <a:cubicBezTo>
                  <a:pt x="1378964" y="1699563"/>
                  <a:pt x="1388621" y="1759434"/>
                  <a:pt x="1388621" y="1765228"/>
                </a:cubicBezTo>
                <a:close/>
                <a:moveTo>
                  <a:pt x="1635830" y="1687975"/>
                </a:moveTo>
                <a:cubicBezTo>
                  <a:pt x="1664800" y="1689907"/>
                  <a:pt x="1662869" y="1720808"/>
                  <a:pt x="1666731" y="1720808"/>
                </a:cubicBezTo>
                <a:cubicBezTo>
                  <a:pt x="1672525" y="1720808"/>
                  <a:pt x="1678319" y="1713083"/>
                  <a:pt x="1684113" y="1713083"/>
                </a:cubicBezTo>
                <a:cubicBezTo>
                  <a:pt x="1703426" y="1713083"/>
                  <a:pt x="1709220" y="1761366"/>
                  <a:pt x="1709220" y="1763297"/>
                </a:cubicBezTo>
                <a:cubicBezTo>
                  <a:pt x="1709220" y="1798061"/>
                  <a:pt x="1687976" y="1832824"/>
                  <a:pt x="1641624" y="1838618"/>
                </a:cubicBezTo>
                <a:cubicBezTo>
                  <a:pt x="1635830" y="1827031"/>
                  <a:pt x="1635830" y="1805786"/>
                  <a:pt x="1631967" y="1796129"/>
                </a:cubicBezTo>
                <a:cubicBezTo>
                  <a:pt x="1630036" y="1784541"/>
                  <a:pt x="1622311" y="1771022"/>
                  <a:pt x="1622311" y="1765228"/>
                </a:cubicBezTo>
                <a:cubicBezTo>
                  <a:pt x="1622311" y="1761366"/>
                  <a:pt x="1637761" y="1755572"/>
                  <a:pt x="1643555" y="1747846"/>
                </a:cubicBezTo>
                <a:cubicBezTo>
                  <a:pt x="1635830" y="1745915"/>
                  <a:pt x="1624242" y="1747846"/>
                  <a:pt x="1616517" y="1742052"/>
                </a:cubicBezTo>
                <a:cubicBezTo>
                  <a:pt x="1597204" y="1726602"/>
                  <a:pt x="1608792" y="1703426"/>
                  <a:pt x="1595272" y="1686044"/>
                </a:cubicBezTo>
                <a:cubicBezTo>
                  <a:pt x="1601066" y="1686044"/>
                  <a:pt x="1604929" y="1684113"/>
                  <a:pt x="1635830" y="1687975"/>
                </a:cubicBezTo>
                <a:close/>
                <a:moveTo>
                  <a:pt x="2072309" y="1772954"/>
                </a:moveTo>
                <a:cubicBezTo>
                  <a:pt x="2097416" y="1792267"/>
                  <a:pt x="2128317" y="1823168"/>
                  <a:pt x="2149562" y="1850206"/>
                </a:cubicBezTo>
                <a:cubicBezTo>
                  <a:pt x="2137974" y="1867588"/>
                  <a:pt x="2110935" y="1881108"/>
                  <a:pt x="2097416" y="1881108"/>
                </a:cubicBezTo>
                <a:cubicBezTo>
                  <a:pt x="2089691" y="1881108"/>
                  <a:pt x="2052996" y="1865657"/>
                  <a:pt x="2049133" y="1861794"/>
                </a:cubicBezTo>
                <a:cubicBezTo>
                  <a:pt x="2025957" y="1848275"/>
                  <a:pt x="2000850" y="1828962"/>
                  <a:pt x="1975743" y="1813511"/>
                </a:cubicBezTo>
                <a:cubicBezTo>
                  <a:pt x="1948704" y="1796129"/>
                  <a:pt x="1917803" y="1780679"/>
                  <a:pt x="1892696" y="1767160"/>
                </a:cubicBezTo>
                <a:cubicBezTo>
                  <a:pt x="1881108" y="1761366"/>
                  <a:pt x="1867589" y="1757503"/>
                  <a:pt x="1857932" y="1749778"/>
                </a:cubicBezTo>
                <a:cubicBezTo>
                  <a:pt x="1854069" y="1747846"/>
                  <a:pt x="1854069" y="1742052"/>
                  <a:pt x="1854069" y="1738190"/>
                </a:cubicBezTo>
                <a:cubicBezTo>
                  <a:pt x="1854069" y="1703426"/>
                  <a:pt x="1884971" y="1682181"/>
                  <a:pt x="1912009" y="1682181"/>
                </a:cubicBezTo>
                <a:cubicBezTo>
                  <a:pt x="1948704" y="1682181"/>
                  <a:pt x="2051064" y="1755572"/>
                  <a:pt x="2072309" y="1772954"/>
                </a:cubicBezTo>
                <a:close/>
                <a:moveTo>
                  <a:pt x="1595272" y="1740121"/>
                </a:moveTo>
                <a:cubicBezTo>
                  <a:pt x="1595272" y="1772954"/>
                  <a:pt x="1579822" y="1805786"/>
                  <a:pt x="1529607" y="1809649"/>
                </a:cubicBezTo>
                <a:cubicBezTo>
                  <a:pt x="1518019" y="1794198"/>
                  <a:pt x="1512225" y="1769091"/>
                  <a:pt x="1512225" y="1755572"/>
                </a:cubicBezTo>
                <a:cubicBezTo>
                  <a:pt x="1512225" y="1730464"/>
                  <a:pt x="1525745" y="1701495"/>
                  <a:pt x="1560508" y="1678319"/>
                </a:cubicBezTo>
                <a:cubicBezTo>
                  <a:pt x="1591410" y="1697632"/>
                  <a:pt x="1595272" y="1720808"/>
                  <a:pt x="1595272" y="1740121"/>
                </a:cubicBezTo>
                <a:close/>
                <a:moveTo>
                  <a:pt x="1251497" y="1724670"/>
                </a:moveTo>
                <a:cubicBezTo>
                  <a:pt x="1251497" y="1730464"/>
                  <a:pt x="1249566" y="1747846"/>
                  <a:pt x="1245703" y="1757503"/>
                </a:cubicBezTo>
                <a:cubicBezTo>
                  <a:pt x="1239909" y="1771022"/>
                  <a:pt x="1201283" y="1803855"/>
                  <a:pt x="1185832" y="1803855"/>
                </a:cubicBezTo>
                <a:cubicBezTo>
                  <a:pt x="1180038" y="1803855"/>
                  <a:pt x="1170381" y="1799992"/>
                  <a:pt x="1170381" y="1792267"/>
                </a:cubicBezTo>
                <a:cubicBezTo>
                  <a:pt x="1170381" y="1790335"/>
                  <a:pt x="1178107" y="1771022"/>
                  <a:pt x="1178107" y="1765228"/>
                </a:cubicBezTo>
                <a:cubicBezTo>
                  <a:pt x="1178107" y="1749778"/>
                  <a:pt x="1166519" y="1730464"/>
                  <a:pt x="1166519" y="1722739"/>
                </a:cubicBezTo>
                <a:cubicBezTo>
                  <a:pt x="1166519" y="1716945"/>
                  <a:pt x="1166519" y="1711151"/>
                  <a:pt x="1170381" y="1709220"/>
                </a:cubicBezTo>
                <a:cubicBezTo>
                  <a:pt x="1176175" y="1699563"/>
                  <a:pt x="1187763" y="1697632"/>
                  <a:pt x="1197420" y="1691838"/>
                </a:cubicBezTo>
                <a:cubicBezTo>
                  <a:pt x="1210939" y="1684113"/>
                  <a:pt x="1209008" y="1670593"/>
                  <a:pt x="1220596" y="1670593"/>
                </a:cubicBezTo>
                <a:cubicBezTo>
                  <a:pt x="1247634" y="1670593"/>
                  <a:pt x="1251497" y="1718877"/>
                  <a:pt x="1251497" y="1724670"/>
                </a:cubicBezTo>
                <a:close/>
                <a:moveTo>
                  <a:pt x="1490981" y="1660937"/>
                </a:moveTo>
                <a:cubicBezTo>
                  <a:pt x="1494844" y="1662868"/>
                  <a:pt x="1539264" y="1655143"/>
                  <a:pt x="1539264" y="1678319"/>
                </a:cubicBezTo>
                <a:cubicBezTo>
                  <a:pt x="1539264" y="1691838"/>
                  <a:pt x="1502569" y="1718877"/>
                  <a:pt x="1492912" y="1715014"/>
                </a:cubicBezTo>
                <a:cubicBezTo>
                  <a:pt x="1473599" y="1699563"/>
                  <a:pt x="1490981" y="1674456"/>
                  <a:pt x="1463942" y="1662868"/>
                </a:cubicBezTo>
                <a:cubicBezTo>
                  <a:pt x="1465874" y="1659006"/>
                  <a:pt x="1467805" y="1655143"/>
                  <a:pt x="1473599" y="1655143"/>
                </a:cubicBezTo>
                <a:cubicBezTo>
                  <a:pt x="1477462" y="1655143"/>
                  <a:pt x="1483256" y="1659006"/>
                  <a:pt x="1490981" y="1660937"/>
                </a:cubicBezTo>
                <a:close/>
                <a:moveTo>
                  <a:pt x="1884971" y="1662868"/>
                </a:moveTo>
                <a:cubicBezTo>
                  <a:pt x="1884971" y="1666731"/>
                  <a:pt x="1857932" y="1687975"/>
                  <a:pt x="1850207" y="1703426"/>
                </a:cubicBezTo>
                <a:cubicBezTo>
                  <a:pt x="1844413" y="1711151"/>
                  <a:pt x="1840550" y="1724670"/>
                  <a:pt x="1834756" y="1734327"/>
                </a:cubicBezTo>
                <a:cubicBezTo>
                  <a:pt x="1834756" y="1736258"/>
                  <a:pt x="1830894" y="1738190"/>
                  <a:pt x="1827031" y="1738190"/>
                </a:cubicBezTo>
                <a:cubicBezTo>
                  <a:pt x="1823168" y="1738190"/>
                  <a:pt x="1813512" y="1734327"/>
                  <a:pt x="1813512" y="1728533"/>
                </a:cubicBezTo>
                <a:cubicBezTo>
                  <a:pt x="1813512" y="1724670"/>
                  <a:pt x="1840550" y="1649349"/>
                  <a:pt x="1865657" y="1649349"/>
                </a:cubicBezTo>
                <a:cubicBezTo>
                  <a:pt x="1869520" y="1649349"/>
                  <a:pt x="1884971" y="1657074"/>
                  <a:pt x="1884971" y="1662868"/>
                </a:cubicBezTo>
                <a:close/>
                <a:moveTo>
                  <a:pt x="1054502" y="1687975"/>
                </a:moveTo>
                <a:cubicBezTo>
                  <a:pt x="1054502" y="1730464"/>
                  <a:pt x="1021670" y="1759434"/>
                  <a:pt x="983043" y="1759434"/>
                </a:cubicBezTo>
                <a:cubicBezTo>
                  <a:pt x="963730" y="1759434"/>
                  <a:pt x="934760" y="1753640"/>
                  <a:pt x="917378" y="1742052"/>
                </a:cubicBezTo>
                <a:cubicBezTo>
                  <a:pt x="930897" y="1720808"/>
                  <a:pt x="1015876" y="1647418"/>
                  <a:pt x="1037120" y="1647418"/>
                </a:cubicBezTo>
                <a:cubicBezTo>
                  <a:pt x="1050639" y="1647418"/>
                  <a:pt x="1054502" y="1687975"/>
                  <a:pt x="1054502" y="1687975"/>
                </a:cubicBezTo>
                <a:close/>
                <a:moveTo>
                  <a:pt x="1409865" y="1641624"/>
                </a:moveTo>
                <a:cubicBezTo>
                  <a:pt x="1415659" y="1647418"/>
                  <a:pt x="1417591" y="1662868"/>
                  <a:pt x="1421453" y="1662868"/>
                </a:cubicBezTo>
                <a:cubicBezTo>
                  <a:pt x="1427247" y="1662868"/>
                  <a:pt x="1438835" y="1657074"/>
                  <a:pt x="1442698" y="1657074"/>
                </a:cubicBezTo>
                <a:cubicBezTo>
                  <a:pt x="1467805" y="1657074"/>
                  <a:pt x="1469736" y="1709220"/>
                  <a:pt x="1469736" y="1716945"/>
                </a:cubicBezTo>
                <a:cubicBezTo>
                  <a:pt x="1469736" y="1753640"/>
                  <a:pt x="1456217" y="1769091"/>
                  <a:pt x="1406003" y="1786473"/>
                </a:cubicBezTo>
                <a:cubicBezTo>
                  <a:pt x="1402140" y="1759434"/>
                  <a:pt x="1400209" y="1722739"/>
                  <a:pt x="1371239" y="1697632"/>
                </a:cubicBezTo>
                <a:cubicBezTo>
                  <a:pt x="1380896" y="1680250"/>
                  <a:pt x="1409865" y="1686044"/>
                  <a:pt x="1421453" y="1664799"/>
                </a:cubicBezTo>
                <a:cubicBezTo>
                  <a:pt x="1419522" y="1662868"/>
                  <a:pt x="1419522" y="1660937"/>
                  <a:pt x="1415659" y="1660937"/>
                </a:cubicBezTo>
                <a:cubicBezTo>
                  <a:pt x="1409865" y="1660937"/>
                  <a:pt x="1380896" y="1676387"/>
                  <a:pt x="1375102" y="1676387"/>
                </a:cubicBezTo>
                <a:lnTo>
                  <a:pt x="1359651" y="1676387"/>
                </a:lnTo>
                <a:cubicBezTo>
                  <a:pt x="1361582" y="1670593"/>
                  <a:pt x="1361582" y="1660937"/>
                  <a:pt x="1361582" y="1655143"/>
                </a:cubicBezTo>
                <a:cubicBezTo>
                  <a:pt x="1361582" y="1635830"/>
                  <a:pt x="1377033" y="1639692"/>
                  <a:pt x="1388621" y="1639692"/>
                </a:cubicBezTo>
                <a:cubicBezTo>
                  <a:pt x="1392483" y="1639692"/>
                  <a:pt x="1402140" y="1635830"/>
                  <a:pt x="1409865" y="1641624"/>
                </a:cubicBezTo>
                <a:close/>
                <a:moveTo>
                  <a:pt x="871026" y="1657074"/>
                </a:moveTo>
                <a:lnTo>
                  <a:pt x="919309" y="1657074"/>
                </a:lnTo>
                <a:cubicBezTo>
                  <a:pt x="927035" y="1662868"/>
                  <a:pt x="927035" y="1672525"/>
                  <a:pt x="927035" y="1678319"/>
                </a:cubicBezTo>
                <a:cubicBezTo>
                  <a:pt x="927035" y="1736258"/>
                  <a:pt x="869095" y="1755572"/>
                  <a:pt x="834331" y="1755572"/>
                </a:cubicBezTo>
                <a:cubicBezTo>
                  <a:pt x="828537" y="1755572"/>
                  <a:pt x="776392" y="1749778"/>
                  <a:pt x="776392" y="1730464"/>
                </a:cubicBezTo>
                <a:cubicBezTo>
                  <a:pt x="776392" y="1726602"/>
                  <a:pt x="791842" y="1707289"/>
                  <a:pt x="797636" y="1695701"/>
                </a:cubicBezTo>
                <a:cubicBezTo>
                  <a:pt x="803430" y="1684113"/>
                  <a:pt x="807293" y="1670593"/>
                  <a:pt x="809224" y="1657074"/>
                </a:cubicBezTo>
                <a:lnTo>
                  <a:pt x="809224" y="1639692"/>
                </a:lnTo>
                <a:cubicBezTo>
                  <a:pt x="828537" y="1645486"/>
                  <a:pt x="865232" y="1657074"/>
                  <a:pt x="871026" y="1657074"/>
                </a:cubicBezTo>
                <a:close/>
                <a:moveTo>
                  <a:pt x="2651706" y="1641624"/>
                </a:moveTo>
                <a:cubicBezTo>
                  <a:pt x="2636255" y="1649349"/>
                  <a:pt x="2620804" y="1657074"/>
                  <a:pt x="2605354" y="1666731"/>
                </a:cubicBezTo>
                <a:cubicBezTo>
                  <a:pt x="2603423" y="1659006"/>
                  <a:pt x="2599560" y="1651280"/>
                  <a:pt x="2593766" y="1651280"/>
                </a:cubicBezTo>
                <a:cubicBezTo>
                  <a:pt x="2587972" y="1651280"/>
                  <a:pt x="2576384" y="1659006"/>
                  <a:pt x="2564796" y="1664799"/>
                </a:cubicBezTo>
                <a:cubicBezTo>
                  <a:pt x="2564796" y="1662868"/>
                  <a:pt x="2562865" y="1662868"/>
                  <a:pt x="2562865" y="1657074"/>
                </a:cubicBezTo>
                <a:cubicBezTo>
                  <a:pt x="2562865" y="1643555"/>
                  <a:pt x="2615011" y="1635830"/>
                  <a:pt x="2618873" y="1635830"/>
                </a:cubicBezTo>
                <a:cubicBezTo>
                  <a:pt x="2624667" y="1635830"/>
                  <a:pt x="2642049" y="1637761"/>
                  <a:pt x="2651706" y="1641624"/>
                </a:cubicBezTo>
                <a:close/>
                <a:moveTo>
                  <a:pt x="1143343" y="1672525"/>
                </a:moveTo>
                <a:cubicBezTo>
                  <a:pt x="1143343" y="1676387"/>
                  <a:pt x="1135618" y="1705357"/>
                  <a:pt x="1131755" y="1718877"/>
                </a:cubicBezTo>
                <a:cubicBezTo>
                  <a:pt x="1125961" y="1724670"/>
                  <a:pt x="1118236" y="1730464"/>
                  <a:pt x="1112442" y="1736258"/>
                </a:cubicBezTo>
                <a:cubicBezTo>
                  <a:pt x="1100854" y="1743984"/>
                  <a:pt x="1077678" y="1751709"/>
                  <a:pt x="1073815" y="1751709"/>
                </a:cubicBezTo>
                <a:cubicBezTo>
                  <a:pt x="1066090" y="1751709"/>
                  <a:pt x="1052571" y="1745915"/>
                  <a:pt x="1052571" y="1738190"/>
                </a:cubicBezTo>
                <a:cubicBezTo>
                  <a:pt x="1052571" y="1732396"/>
                  <a:pt x="1064159" y="1713083"/>
                  <a:pt x="1066090" y="1701495"/>
                </a:cubicBezTo>
                <a:lnTo>
                  <a:pt x="1066090" y="1693769"/>
                </a:lnTo>
                <a:cubicBezTo>
                  <a:pt x="1066090" y="1687975"/>
                  <a:pt x="1060296" y="1657074"/>
                  <a:pt x="1060296" y="1653212"/>
                </a:cubicBezTo>
                <a:cubicBezTo>
                  <a:pt x="1060296" y="1630036"/>
                  <a:pt x="1095060" y="1626173"/>
                  <a:pt x="1108579" y="1626173"/>
                </a:cubicBezTo>
                <a:cubicBezTo>
                  <a:pt x="1137549" y="1626173"/>
                  <a:pt x="1143343" y="1657074"/>
                  <a:pt x="1143343" y="1672525"/>
                </a:cubicBezTo>
                <a:close/>
                <a:moveTo>
                  <a:pt x="2406428" y="1664799"/>
                </a:moveTo>
                <a:cubicBezTo>
                  <a:pt x="2406428" y="1670593"/>
                  <a:pt x="2408359" y="1687975"/>
                  <a:pt x="2410290" y="1701495"/>
                </a:cubicBezTo>
                <a:cubicBezTo>
                  <a:pt x="2402565" y="1703426"/>
                  <a:pt x="2389046" y="1711151"/>
                  <a:pt x="2385183" y="1711151"/>
                </a:cubicBezTo>
                <a:cubicBezTo>
                  <a:pt x="2379389" y="1711151"/>
                  <a:pt x="2379389" y="1709220"/>
                  <a:pt x="2377458" y="1707289"/>
                </a:cubicBezTo>
                <a:lnTo>
                  <a:pt x="2377458" y="1672525"/>
                </a:lnTo>
                <a:cubicBezTo>
                  <a:pt x="2377458" y="1657074"/>
                  <a:pt x="2396771" y="1630036"/>
                  <a:pt x="2412222" y="1622310"/>
                </a:cubicBezTo>
                <a:cubicBezTo>
                  <a:pt x="2410290" y="1635830"/>
                  <a:pt x="2406428" y="1660937"/>
                  <a:pt x="2406428" y="1664799"/>
                </a:cubicBezTo>
                <a:close/>
                <a:moveTo>
                  <a:pt x="1349994" y="1647418"/>
                </a:moveTo>
                <a:cubicBezTo>
                  <a:pt x="1349994" y="1680250"/>
                  <a:pt x="1309437" y="1726602"/>
                  <a:pt x="1282398" y="1726602"/>
                </a:cubicBezTo>
                <a:cubicBezTo>
                  <a:pt x="1278535" y="1726602"/>
                  <a:pt x="1270810" y="1724670"/>
                  <a:pt x="1266947" y="1718877"/>
                </a:cubicBezTo>
                <a:cubicBezTo>
                  <a:pt x="1257291" y="1703426"/>
                  <a:pt x="1247634" y="1670593"/>
                  <a:pt x="1247634" y="1666731"/>
                </a:cubicBezTo>
                <a:cubicBezTo>
                  <a:pt x="1247634" y="1657074"/>
                  <a:pt x="1261154" y="1657074"/>
                  <a:pt x="1270810" y="1651280"/>
                </a:cubicBezTo>
                <a:cubicBezTo>
                  <a:pt x="1282398" y="1645486"/>
                  <a:pt x="1293986" y="1622310"/>
                  <a:pt x="1303643" y="1622310"/>
                </a:cubicBezTo>
                <a:cubicBezTo>
                  <a:pt x="1317162" y="1622310"/>
                  <a:pt x="1349994" y="1624242"/>
                  <a:pt x="1349994" y="1647418"/>
                </a:cubicBezTo>
                <a:close/>
                <a:moveTo>
                  <a:pt x="1284329" y="1616516"/>
                </a:moveTo>
                <a:cubicBezTo>
                  <a:pt x="1278535" y="1635830"/>
                  <a:pt x="1255360" y="1649349"/>
                  <a:pt x="1243772" y="1649349"/>
                </a:cubicBezTo>
                <a:cubicBezTo>
                  <a:pt x="1230252" y="1649349"/>
                  <a:pt x="1226390" y="1639692"/>
                  <a:pt x="1226390" y="1630036"/>
                </a:cubicBezTo>
                <a:cubicBezTo>
                  <a:pt x="1226390" y="1626173"/>
                  <a:pt x="1228321" y="1612654"/>
                  <a:pt x="1228321" y="1595272"/>
                </a:cubicBezTo>
                <a:cubicBezTo>
                  <a:pt x="1245703" y="1602997"/>
                  <a:pt x="1265016" y="1608791"/>
                  <a:pt x="1284329" y="1616516"/>
                </a:cubicBezTo>
                <a:close/>
                <a:moveTo>
                  <a:pt x="1218664" y="1626173"/>
                </a:moveTo>
                <a:cubicBezTo>
                  <a:pt x="1218664" y="1651280"/>
                  <a:pt x="1189695" y="1686044"/>
                  <a:pt x="1156862" y="1693769"/>
                </a:cubicBezTo>
                <a:cubicBezTo>
                  <a:pt x="1152999" y="1668662"/>
                  <a:pt x="1143343" y="1620379"/>
                  <a:pt x="1143343" y="1616516"/>
                </a:cubicBezTo>
                <a:cubicBezTo>
                  <a:pt x="1143343" y="1614585"/>
                  <a:pt x="1143343" y="1604929"/>
                  <a:pt x="1149137" y="1602997"/>
                </a:cubicBezTo>
                <a:cubicBezTo>
                  <a:pt x="1160725" y="1595272"/>
                  <a:pt x="1185832" y="1579821"/>
                  <a:pt x="1191626" y="1579821"/>
                </a:cubicBezTo>
                <a:cubicBezTo>
                  <a:pt x="1207077" y="1579821"/>
                  <a:pt x="1218664" y="1620379"/>
                  <a:pt x="1218664" y="1626173"/>
                </a:cubicBezTo>
                <a:close/>
                <a:moveTo>
                  <a:pt x="1676388" y="1579821"/>
                </a:moveTo>
                <a:cubicBezTo>
                  <a:pt x="1693770" y="1583684"/>
                  <a:pt x="1711152" y="1593341"/>
                  <a:pt x="1728534" y="1597203"/>
                </a:cubicBezTo>
                <a:cubicBezTo>
                  <a:pt x="1761366" y="1606860"/>
                  <a:pt x="1805786" y="1620379"/>
                  <a:pt x="1840550" y="1641624"/>
                </a:cubicBezTo>
                <a:cubicBezTo>
                  <a:pt x="1834756" y="1653212"/>
                  <a:pt x="1825100" y="1662868"/>
                  <a:pt x="1817374" y="1676387"/>
                </a:cubicBezTo>
                <a:cubicBezTo>
                  <a:pt x="1809649" y="1686044"/>
                  <a:pt x="1803855" y="1701495"/>
                  <a:pt x="1798061" y="1715014"/>
                </a:cubicBezTo>
                <a:cubicBezTo>
                  <a:pt x="1796130" y="1718877"/>
                  <a:pt x="1790336" y="1722739"/>
                  <a:pt x="1786473" y="1722739"/>
                </a:cubicBezTo>
                <a:cubicBezTo>
                  <a:pt x="1780679" y="1722739"/>
                  <a:pt x="1734327" y="1703426"/>
                  <a:pt x="1709220" y="1695701"/>
                </a:cubicBezTo>
                <a:cubicBezTo>
                  <a:pt x="1635830" y="1670593"/>
                  <a:pt x="1552783" y="1657074"/>
                  <a:pt x="1481324" y="1641624"/>
                </a:cubicBezTo>
                <a:cubicBezTo>
                  <a:pt x="1471668" y="1639692"/>
                  <a:pt x="1473599" y="1631967"/>
                  <a:pt x="1473599" y="1631967"/>
                </a:cubicBezTo>
                <a:cubicBezTo>
                  <a:pt x="1473599" y="1624242"/>
                  <a:pt x="1490981" y="1568233"/>
                  <a:pt x="1506431" y="1560508"/>
                </a:cubicBezTo>
                <a:cubicBezTo>
                  <a:pt x="1510294" y="1556645"/>
                  <a:pt x="1521882" y="1556645"/>
                  <a:pt x="1527676" y="1556645"/>
                </a:cubicBezTo>
                <a:cubicBezTo>
                  <a:pt x="1531539" y="1556645"/>
                  <a:pt x="1626173" y="1568233"/>
                  <a:pt x="1676388" y="1579821"/>
                </a:cubicBezTo>
                <a:close/>
                <a:moveTo>
                  <a:pt x="556221" y="1616516"/>
                </a:moveTo>
                <a:cubicBezTo>
                  <a:pt x="556221" y="1689907"/>
                  <a:pt x="571671" y="1753640"/>
                  <a:pt x="662444" y="1823168"/>
                </a:cubicBezTo>
                <a:cubicBezTo>
                  <a:pt x="668238" y="1805786"/>
                  <a:pt x="662444" y="1778747"/>
                  <a:pt x="677894" y="1763297"/>
                </a:cubicBezTo>
                <a:cubicBezTo>
                  <a:pt x="681757" y="1788404"/>
                  <a:pt x="679825" y="1825099"/>
                  <a:pt x="712658" y="1852138"/>
                </a:cubicBezTo>
                <a:cubicBezTo>
                  <a:pt x="594847" y="1842481"/>
                  <a:pt x="540770" y="1728533"/>
                  <a:pt x="540770" y="1645486"/>
                </a:cubicBezTo>
                <a:cubicBezTo>
                  <a:pt x="540770" y="1616516"/>
                  <a:pt x="544633" y="1583684"/>
                  <a:pt x="560084" y="1554714"/>
                </a:cubicBezTo>
                <a:cubicBezTo>
                  <a:pt x="558152" y="1575959"/>
                  <a:pt x="556221" y="1612654"/>
                  <a:pt x="556221" y="1616516"/>
                </a:cubicBezTo>
                <a:close/>
                <a:moveTo>
                  <a:pt x="1487118" y="1558577"/>
                </a:moveTo>
                <a:cubicBezTo>
                  <a:pt x="1487118" y="1562439"/>
                  <a:pt x="1475530" y="1574027"/>
                  <a:pt x="1473599" y="1581753"/>
                </a:cubicBezTo>
                <a:cubicBezTo>
                  <a:pt x="1467805" y="1595272"/>
                  <a:pt x="1462011" y="1614585"/>
                  <a:pt x="1454286" y="1630036"/>
                </a:cubicBezTo>
                <a:cubicBezTo>
                  <a:pt x="1452354" y="1635830"/>
                  <a:pt x="1448492" y="1637761"/>
                  <a:pt x="1442698" y="1637761"/>
                </a:cubicBezTo>
                <a:cubicBezTo>
                  <a:pt x="1429179" y="1637761"/>
                  <a:pt x="1431110" y="1628104"/>
                  <a:pt x="1431110" y="1620379"/>
                </a:cubicBezTo>
                <a:cubicBezTo>
                  <a:pt x="1431110" y="1608791"/>
                  <a:pt x="1444629" y="1546989"/>
                  <a:pt x="1473599" y="1546989"/>
                </a:cubicBezTo>
                <a:cubicBezTo>
                  <a:pt x="1479393" y="1546989"/>
                  <a:pt x="1487118" y="1552783"/>
                  <a:pt x="1487118" y="1558577"/>
                </a:cubicBezTo>
                <a:close/>
                <a:moveTo>
                  <a:pt x="1133686" y="1550852"/>
                </a:moveTo>
                <a:cubicBezTo>
                  <a:pt x="1133686" y="1568233"/>
                  <a:pt x="1104716" y="1618448"/>
                  <a:pt x="1077678" y="1618448"/>
                </a:cubicBezTo>
                <a:lnTo>
                  <a:pt x="1060296" y="1618448"/>
                </a:lnTo>
                <a:cubicBezTo>
                  <a:pt x="1060296" y="1616516"/>
                  <a:pt x="1058365" y="1616516"/>
                  <a:pt x="1058365" y="1612654"/>
                </a:cubicBezTo>
                <a:cubicBezTo>
                  <a:pt x="1058365" y="1606860"/>
                  <a:pt x="1062227" y="1601066"/>
                  <a:pt x="1062227" y="1595272"/>
                </a:cubicBezTo>
                <a:cubicBezTo>
                  <a:pt x="1062227" y="1591409"/>
                  <a:pt x="1058365" y="1574027"/>
                  <a:pt x="1058365" y="1570165"/>
                </a:cubicBezTo>
                <a:cubicBezTo>
                  <a:pt x="1058365" y="1545058"/>
                  <a:pt x="1077678" y="1546989"/>
                  <a:pt x="1095060" y="1537332"/>
                </a:cubicBezTo>
                <a:cubicBezTo>
                  <a:pt x="1098922" y="1535401"/>
                  <a:pt x="1098922" y="1529607"/>
                  <a:pt x="1102785" y="1529607"/>
                </a:cubicBezTo>
                <a:cubicBezTo>
                  <a:pt x="1116304" y="1529607"/>
                  <a:pt x="1133686" y="1539264"/>
                  <a:pt x="1133686" y="1550852"/>
                </a:cubicBezTo>
                <a:close/>
                <a:moveTo>
                  <a:pt x="1100854" y="1527676"/>
                </a:moveTo>
                <a:cubicBezTo>
                  <a:pt x="1091197" y="1529607"/>
                  <a:pt x="1081541" y="1529607"/>
                  <a:pt x="1071884" y="1529607"/>
                </a:cubicBezTo>
                <a:cubicBezTo>
                  <a:pt x="1071884" y="1512225"/>
                  <a:pt x="1075747" y="1506431"/>
                  <a:pt x="1085403" y="1506431"/>
                </a:cubicBezTo>
                <a:cubicBezTo>
                  <a:pt x="1095060" y="1506431"/>
                  <a:pt x="1098922" y="1519950"/>
                  <a:pt x="1100854" y="1527676"/>
                </a:cubicBezTo>
                <a:close/>
                <a:moveTo>
                  <a:pt x="803430" y="1525744"/>
                </a:moveTo>
                <a:cubicBezTo>
                  <a:pt x="818881" y="1533470"/>
                  <a:pt x="853644" y="1527676"/>
                  <a:pt x="853644" y="1548920"/>
                </a:cubicBezTo>
                <a:cubicBezTo>
                  <a:pt x="853644" y="1587547"/>
                  <a:pt x="809224" y="1610722"/>
                  <a:pt x="784117" y="1610722"/>
                </a:cubicBezTo>
                <a:cubicBezTo>
                  <a:pt x="760941" y="1610722"/>
                  <a:pt x="728109" y="1595272"/>
                  <a:pt x="708795" y="1575959"/>
                </a:cubicBezTo>
                <a:cubicBezTo>
                  <a:pt x="716521" y="1566302"/>
                  <a:pt x="728109" y="1554714"/>
                  <a:pt x="735834" y="1545058"/>
                </a:cubicBezTo>
                <a:cubicBezTo>
                  <a:pt x="747422" y="1531538"/>
                  <a:pt x="755147" y="1518019"/>
                  <a:pt x="762872" y="1504500"/>
                </a:cubicBezTo>
                <a:cubicBezTo>
                  <a:pt x="776392" y="1512225"/>
                  <a:pt x="787980" y="1519950"/>
                  <a:pt x="803430" y="1525744"/>
                </a:cubicBezTo>
                <a:close/>
                <a:moveTo>
                  <a:pt x="1068021" y="1496774"/>
                </a:moveTo>
                <a:cubicBezTo>
                  <a:pt x="1068021" y="1516088"/>
                  <a:pt x="1033257" y="1531538"/>
                  <a:pt x="1033257" y="1545058"/>
                </a:cubicBezTo>
                <a:cubicBezTo>
                  <a:pt x="1033257" y="1545058"/>
                  <a:pt x="1054502" y="1562439"/>
                  <a:pt x="1054502" y="1575959"/>
                </a:cubicBezTo>
                <a:cubicBezTo>
                  <a:pt x="1054502" y="1579821"/>
                  <a:pt x="1048708" y="1593341"/>
                  <a:pt x="1046777" y="1601066"/>
                </a:cubicBezTo>
                <a:cubicBezTo>
                  <a:pt x="1033257" y="1639692"/>
                  <a:pt x="1002356" y="1653212"/>
                  <a:pt x="977249" y="1653212"/>
                </a:cubicBezTo>
                <a:cubicBezTo>
                  <a:pt x="971455" y="1653212"/>
                  <a:pt x="956005" y="1651280"/>
                  <a:pt x="946348" y="1649349"/>
                </a:cubicBezTo>
                <a:cubicBezTo>
                  <a:pt x="986906" y="1616516"/>
                  <a:pt x="977249" y="1562439"/>
                  <a:pt x="1029395" y="1546989"/>
                </a:cubicBezTo>
                <a:cubicBezTo>
                  <a:pt x="1021670" y="1545058"/>
                  <a:pt x="1012013" y="1545058"/>
                  <a:pt x="1002356" y="1543126"/>
                </a:cubicBezTo>
                <a:cubicBezTo>
                  <a:pt x="1013944" y="1529607"/>
                  <a:pt x="1012013" y="1516088"/>
                  <a:pt x="1015876" y="1502568"/>
                </a:cubicBezTo>
                <a:cubicBezTo>
                  <a:pt x="1019738" y="1490981"/>
                  <a:pt x="1044845" y="1485187"/>
                  <a:pt x="1052571" y="1485187"/>
                </a:cubicBezTo>
                <a:cubicBezTo>
                  <a:pt x="1062227" y="1485187"/>
                  <a:pt x="1068021" y="1490981"/>
                  <a:pt x="1068021" y="1496774"/>
                </a:cubicBezTo>
                <a:close/>
                <a:moveTo>
                  <a:pt x="1006219" y="1500637"/>
                </a:moveTo>
                <a:cubicBezTo>
                  <a:pt x="1006219" y="1527676"/>
                  <a:pt x="961799" y="1554714"/>
                  <a:pt x="954073" y="1560508"/>
                </a:cubicBezTo>
                <a:lnTo>
                  <a:pt x="952142" y="1564371"/>
                </a:lnTo>
                <a:cubicBezTo>
                  <a:pt x="963730" y="1564371"/>
                  <a:pt x="973386" y="1570165"/>
                  <a:pt x="973386" y="1581753"/>
                </a:cubicBezTo>
                <a:cubicBezTo>
                  <a:pt x="973386" y="1628104"/>
                  <a:pt x="913515" y="1645486"/>
                  <a:pt x="888408" y="1645486"/>
                </a:cubicBezTo>
                <a:cubicBezTo>
                  <a:pt x="869095" y="1645486"/>
                  <a:pt x="832400" y="1637761"/>
                  <a:pt x="816949" y="1618448"/>
                </a:cubicBezTo>
                <a:cubicBezTo>
                  <a:pt x="840125" y="1608791"/>
                  <a:pt x="863301" y="1574027"/>
                  <a:pt x="869095" y="1554714"/>
                </a:cubicBezTo>
                <a:cubicBezTo>
                  <a:pt x="886477" y="1560508"/>
                  <a:pt x="901928" y="1566302"/>
                  <a:pt x="915447" y="1570165"/>
                </a:cubicBezTo>
                <a:cubicBezTo>
                  <a:pt x="915447" y="1570165"/>
                  <a:pt x="917378" y="1570165"/>
                  <a:pt x="917378" y="1566302"/>
                </a:cubicBezTo>
                <a:cubicBezTo>
                  <a:pt x="917378" y="1546989"/>
                  <a:pt x="884546" y="1548920"/>
                  <a:pt x="878752" y="1533470"/>
                </a:cubicBezTo>
                <a:cubicBezTo>
                  <a:pt x="892271" y="1525744"/>
                  <a:pt x="905790" y="1518019"/>
                  <a:pt x="919309" y="1508362"/>
                </a:cubicBezTo>
                <a:cubicBezTo>
                  <a:pt x="940554" y="1490981"/>
                  <a:pt x="944417" y="1473599"/>
                  <a:pt x="967593" y="1473599"/>
                </a:cubicBezTo>
                <a:cubicBezTo>
                  <a:pt x="977249" y="1473599"/>
                  <a:pt x="1006219" y="1483255"/>
                  <a:pt x="1006219" y="1500637"/>
                </a:cubicBezTo>
                <a:close/>
                <a:moveTo>
                  <a:pt x="911584" y="1469736"/>
                </a:moveTo>
                <a:cubicBezTo>
                  <a:pt x="913515" y="1471667"/>
                  <a:pt x="921241" y="1471667"/>
                  <a:pt x="927035" y="1471667"/>
                </a:cubicBezTo>
                <a:cubicBezTo>
                  <a:pt x="927035" y="1471667"/>
                  <a:pt x="928966" y="1469736"/>
                  <a:pt x="928966" y="1475530"/>
                </a:cubicBezTo>
                <a:cubicBezTo>
                  <a:pt x="928966" y="1483255"/>
                  <a:pt x="899996" y="1506431"/>
                  <a:pt x="892271" y="1510294"/>
                </a:cubicBezTo>
                <a:cubicBezTo>
                  <a:pt x="871026" y="1519950"/>
                  <a:pt x="863301" y="1519950"/>
                  <a:pt x="845919" y="1519950"/>
                </a:cubicBezTo>
                <a:cubicBezTo>
                  <a:pt x="836263" y="1519950"/>
                  <a:pt x="778323" y="1514156"/>
                  <a:pt x="778323" y="1489049"/>
                </a:cubicBezTo>
                <a:cubicBezTo>
                  <a:pt x="778323" y="1481324"/>
                  <a:pt x="784117" y="1483255"/>
                  <a:pt x="793774" y="1477461"/>
                </a:cubicBezTo>
                <a:cubicBezTo>
                  <a:pt x="795705" y="1477461"/>
                  <a:pt x="834331" y="1452354"/>
                  <a:pt x="847851" y="1452354"/>
                </a:cubicBezTo>
                <a:cubicBezTo>
                  <a:pt x="869095" y="1452354"/>
                  <a:pt x="890340" y="1460079"/>
                  <a:pt x="911584" y="1469736"/>
                </a:cubicBezTo>
                <a:close/>
                <a:moveTo>
                  <a:pt x="703001" y="1473599"/>
                </a:moveTo>
                <a:cubicBezTo>
                  <a:pt x="712658" y="1481324"/>
                  <a:pt x="728109" y="1483255"/>
                  <a:pt x="739696" y="1487118"/>
                </a:cubicBezTo>
                <a:cubicBezTo>
                  <a:pt x="743559" y="1487118"/>
                  <a:pt x="747422" y="1490981"/>
                  <a:pt x="747422" y="1494843"/>
                </a:cubicBezTo>
                <a:cubicBezTo>
                  <a:pt x="747422" y="1518019"/>
                  <a:pt x="701070" y="1562439"/>
                  <a:pt x="685619" y="1566302"/>
                </a:cubicBezTo>
                <a:cubicBezTo>
                  <a:pt x="677894" y="1568233"/>
                  <a:pt x="666306" y="1572096"/>
                  <a:pt x="662444" y="1572096"/>
                </a:cubicBezTo>
                <a:cubicBezTo>
                  <a:pt x="631542" y="1572096"/>
                  <a:pt x="621886" y="1492912"/>
                  <a:pt x="621886" y="1483255"/>
                </a:cubicBezTo>
                <a:cubicBezTo>
                  <a:pt x="621886" y="1479393"/>
                  <a:pt x="619954" y="1473599"/>
                  <a:pt x="623817" y="1471667"/>
                </a:cubicBezTo>
                <a:cubicBezTo>
                  <a:pt x="625748" y="1467805"/>
                  <a:pt x="633474" y="1465873"/>
                  <a:pt x="637336" y="1460079"/>
                </a:cubicBezTo>
                <a:cubicBezTo>
                  <a:pt x="643130" y="1452354"/>
                  <a:pt x="646993" y="1442697"/>
                  <a:pt x="652787" y="1433041"/>
                </a:cubicBezTo>
                <a:cubicBezTo>
                  <a:pt x="668238" y="1448491"/>
                  <a:pt x="685619" y="1463942"/>
                  <a:pt x="703001" y="1473599"/>
                </a:cubicBezTo>
                <a:close/>
                <a:moveTo>
                  <a:pt x="639268" y="1421453"/>
                </a:moveTo>
                <a:cubicBezTo>
                  <a:pt x="639268" y="1436904"/>
                  <a:pt x="621886" y="1450423"/>
                  <a:pt x="621886" y="1469736"/>
                </a:cubicBezTo>
                <a:cubicBezTo>
                  <a:pt x="612229" y="1462011"/>
                  <a:pt x="602573" y="1448491"/>
                  <a:pt x="602573" y="1442697"/>
                </a:cubicBezTo>
                <a:lnTo>
                  <a:pt x="602573" y="1404071"/>
                </a:lnTo>
                <a:lnTo>
                  <a:pt x="608367" y="1404071"/>
                </a:lnTo>
                <a:cubicBezTo>
                  <a:pt x="621886" y="1404071"/>
                  <a:pt x="639268" y="1404071"/>
                  <a:pt x="639268" y="1421453"/>
                </a:cubicBezTo>
                <a:close/>
                <a:moveTo>
                  <a:pt x="768666" y="1402140"/>
                </a:moveTo>
                <a:cubicBezTo>
                  <a:pt x="786048" y="1413728"/>
                  <a:pt x="809224" y="1423384"/>
                  <a:pt x="830469" y="1431110"/>
                </a:cubicBezTo>
                <a:cubicBezTo>
                  <a:pt x="824675" y="1456217"/>
                  <a:pt x="774460" y="1473599"/>
                  <a:pt x="753216" y="1473599"/>
                </a:cubicBezTo>
                <a:cubicBezTo>
                  <a:pt x="731971" y="1473599"/>
                  <a:pt x="664375" y="1452354"/>
                  <a:pt x="664375" y="1413728"/>
                </a:cubicBezTo>
                <a:cubicBezTo>
                  <a:pt x="664375" y="1407934"/>
                  <a:pt x="666306" y="1407934"/>
                  <a:pt x="668238" y="1406002"/>
                </a:cubicBezTo>
                <a:cubicBezTo>
                  <a:pt x="677894" y="1404071"/>
                  <a:pt x="689482" y="1400208"/>
                  <a:pt x="701070" y="1394414"/>
                </a:cubicBezTo>
                <a:cubicBezTo>
                  <a:pt x="712658" y="1390552"/>
                  <a:pt x="731971" y="1375101"/>
                  <a:pt x="735834" y="1375101"/>
                </a:cubicBezTo>
                <a:cubicBezTo>
                  <a:pt x="745490" y="1375101"/>
                  <a:pt x="755147" y="1394414"/>
                  <a:pt x="768666" y="1402140"/>
                </a:cubicBezTo>
                <a:close/>
                <a:moveTo>
                  <a:pt x="2157287" y="1369307"/>
                </a:moveTo>
                <a:cubicBezTo>
                  <a:pt x="2157287" y="1375101"/>
                  <a:pt x="2153424" y="1380895"/>
                  <a:pt x="2153424" y="1384758"/>
                </a:cubicBezTo>
                <a:cubicBezTo>
                  <a:pt x="2153424" y="1390552"/>
                  <a:pt x="2155356" y="1392483"/>
                  <a:pt x="2157287" y="1394414"/>
                </a:cubicBezTo>
                <a:lnTo>
                  <a:pt x="2197845" y="1377033"/>
                </a:lnTo>
                <a:cubicBezTo>
                  <a:pt x="2170806" y="1409865"/>
                  <a:pt x="2134111" y="1419522"/>
                  <a:pt x="2109004" y="1433041"/>
                </a:cubicBezTo>
                <a:lnTo>
                  <a:pt x="2149562" y="1361582"/>
                </a:lnTo>
                <a:cubicBezTo>
                  <a:pt x="2153424" y="1363513"/>
                  <a:pt x="2157287" y="1365445"/>
                  <a:pt x="2157287" y="1369307"/>
                </a:cubicBezTo>
                <a:close/>
                <a:moveTo>
                  <a:pt x="865232" y="1346131"/>
                </a:moveTo>
                <a:cubicBezTo>
                  <a:pt x="871026" y="1369307"/>
                  <a:pt x="896134" y="1369307"/>
                  <a:pt x="911584" y="1380895"/>
                </a:cubicBezTo>
                <a:cubicBezTo>
                  <a:pt x="892271" y="1404071"/>
                  <a:pt x="863301" y="1413728"/>
                  <a:pt x="840125" y="1413728"/>
                </a:cubicBezTo>
                <a:cubicBezTo>
                  <a:pt x="813087" y="1413728"/>
                  <a:pt x="782186" y="1400208"/>
                  <a:pt x="757078" y="1367376"/>
                </a:cubicBezTo>
                <a:cubicBezTo>
                  <a:pt x="784117" y="1361582"/>
                  <a:pt x="824675" y="1365445"/>
                  <a:pt x="849782" y="1338406"/>
                </a:cubicBezTo>
                <a:cubicBezTo>
                  <a:pt x="853644" y="1340337"/>
                  <a:pt x="859438" y="1346131"/>
                  <a:pt x="865232" y="1346131"/>
                </a:cubicBezTo>
                <a:close/>
                <a:moveTo>
                  <a:pt x="1998919" y="1336475"/>
                </a:moveTo>
                <a:cubicBezTo>
                  <a:pt x="1998919" y="1340337"/>
                  <a:pt x="1996987" y="1353857"/>
                  <a:pt x="1993125" y="1363513"/>
                </a:cubicBezTo>
                <a:cubicBezTo>
                  <a:pt x="1995056" y="1365445"/>
                  <a:pt x="1993125" y="1365445"/>
                  <a:pt x="1996987" y="1365445"/>
                </a:cubicBezTo>
                <a:cubicBezTo>
                  <a:pt x="2016301" y="1365445"/>
                  <a:pt x="2060721" y="1351925"/>
                  <a:pt x="2066515" y="1349994"/>
                </a:cubicBezTo>
                <a:cubicBezTo>
                  <a:pt x="2035614" y="1388620"/>
                  <a:pt x="1991193" y="1380895"/>
                  <a:pt x="1956430" y="1398277"/>
                </a:cubicBezTo>
                <a:cubicBezTo>
                  <a:pt x="1966086" y="1371239"/>
                  <a:pt x="1985399" y="1340337"/>
                  <a:pt x="1991193" y="1313299"/>
                </a:cubicBezTo>
                <a:cubicBezTo>
                  <a:pt x="1995056" y="1321024"/>
                  <a:pt x="1998919" y="1330681"/>
                  <a:pt x="1998919" y="1336475"/>
                </a:cubicBezTo>
                <a:close/>
                <a:moveTo>
                  <a:pt x="1149137" y="1311368"/>
                </a:moveTo>
                <a:cubicBezTo>
                  <a:pt x="1151068" y="1313299"/>
                  <a:pt x="1151068" y="1313299"/>
                  <a:pt x="1151068" y="1319093"/>
                </a:cubicBezTo>
                <a:cubicBezTo>
                  <a:pt x="1151068" y="1322956"/>
                  <a:pt x="1149137" y="1330681"/>
                  <a:pt x="1145274" y="1332612"/>
                </a:cubicBezTo>
                <a:cubicBezTo>
                  <a:pt x="1133686" y="1338406"/>
                  <a:pt x="1122098" y="1332612"/>
                  <a:pt x="1110510" y="1334543"/>
                </a:cubicBezTo>
                <a:cubicBezTo>
                  <a:pt x="1104716" y="1334543"/>
                  <a:pt x="1098922" y="1340337"/>
                  <a:pt x="1093128" y="1340337"/>
                </a:cubicBezTo>
                <a:cubicBezTo>
                  <a:pt x="1069953" y="1344200"/>
                  <a:pt x="1054502" y="1355788"/>
                  <a:pt x="1033257" y="1367376"/>
                </a:cubicBezTo>
                <a:cubicBezTo>
                  <a:pt x="1029395" y="1359651"/>
                  <a:pt x="1025532" y="1349994"/>
                  <a:pt x="1025532" y="1344200"/>
                </a:cubicBezTo>
                <a:cubicBezTo>
                  <a:pt x="1025532" y="1334543"/>
                  <a:pt x="1039051" y="1330681"/>
                  <a:pt x="1046777" y="1324887"/>
                </a:cubicBezTo>
                <a:cubicBezTo>
                  <a:pt x="1058365" y="1315230"/>
                  <a:pt x="1089266" y="1303642"/>
                  <a:pt x="1108579" y="1303642"/>
                </a:cubicBezTo>
                <a:cubicBezTo>
                  <a:pt x="1112442" y="1303642"/>
                  <a:pt x="1137549" y="1307505"/>
                  <a:pt x="1149137" y="1311368"/>
                </a:cubicBezTo>
                <a:close/>
                <a:moveTo>
                  <a:pt x="1015876" y="1303642"/>
                </a:moveTo>
                <a:cubicBezTo>
                  <a:pt x="1015876" y="1330681"/>
                  <a:pt x="986906" y="1324887"/>
                  <a:pt x="973386" y="1328749"/>
                </a:cubicBezTo>
                <a:cubicBezTo>
                  <a:pt x="979180" y="1332612"/>
                  <a:pt x="986906" y="1342269"/>
                  <a:pt x="986906" y="1349994"/>
                </a:cubicBezTo>
                <a:cubicBezTo>
                  <a:pt x="986906" y="1351925"/>
                  <a:pt x="983043" y="1359651"/>
                  <a:pt x="984974" y="1365445"/>
                </a:cubicBezTo>
                <a:cubicBezTo>
                  <a:pt x="990768" y="1361582"/>
                  <a:pt x="996562" y="1355788"/>
                  <a:pt x="1000425" y="1355788"/>
                </a:cubicBezTo>
                <a:cubicBezTo>
                  <a:pt x="1012013" y="1355788"/>
                  <a:pt x="1015876" y="1378964"/>
                  <a:pt x="1015876" y="1378964"/>
                </a:cubicBezTo>
                <a:cubicBezTo>
                  <a:pt x="1015876" y="1388620"/>
                  <a:pt x="1004288" y="1392483"/>
                  <a:pt x="992700" y="1404071"/>
                </a:cubicBezTo>
                <a:cubicBezTo>
                  <a:pt x="996562" y="1407934"/>
                  <a:pt x="1000425" y="1411796"/>
                  <a:pt x="1000425" y="1415659"/>
                </a:cubicBezTo>
                <a:cubicBezTo>
                  <a:pt x="1000425" y="1421453"/>
                  <a:pt x="986906" y="1434972"/>
                  <a:pt x="981112" y="1446560"/>
                </a:cubicBezTo>
                <a:cubicBezTo>
                  <a:pt x="983043" y="1446560"/>
                  <a:pt x="981112" y="1448491"/>
                  <a:pt x="984974" y="1448491"/>
                </a:cubicBezTo>
                <a:cubicBezTo>
                  <a:pt x="996562" y="1448491"/>
                  <a:pt x="1013944" y="1419522"/>
                  <a:pt x="1021670" y="1413728"/>
                </a:cubicBezTo>
                <a:cubicBezTo>
                  <a:pt x="1029395" y="1421453"/>
                  <a:pt x="1039051" y="1433041"/>
                  <a:pt x="1039051" y="1440766"/>
                </a:cubicBezTo>
                <a:cubicBezTo>
                  <a:pt x="1039051" y="1463942"/>
                  <a:pt x="1002356" y="1469736"/>
                  <a:pt x="990768" y="1469736"/>
                </a:cubicBezTo>
                <a:cubicBezTo>
                  <a:pt x="984974" y="1469736"/>
                  <a:pt x="977249" y="1467805"/>
                  <a:pt x="971455" y="1465873"/>
                </a:cubicBezTo>
                <a:lnTo>
                  <a:pt x="971455" y="1460079"/>
                </a:lnTo>
                <a:lnTo>
                  <a:pt x="977249" y="1454285"/>
                </a:lnTo>
                <a:cubicBezTo>
                  <a:pt x="965661" y="1452354"/>
                  <a:pt x="952142" y="1454285"/>
                  <a:pt x="907722" y="1454285"/>
                </a:cubicBezTo>
                <a:cubicBezTo>
                  <a:pt x="892271" y="1452354"/>
                  <a:pt x="872958" y="1446560"/>
                  <a:pt x="857507" y="1429178"/>
                </a:cubicBezTo>
                <a:cubicBezTo>
                  <a:pt x="867164" y="1425316"/>
                  <a:pt x="878752" y="1421453"/>
                  <a:pt x="890340" y="1415659"/>
                </a:cubicBezTo>
                <a:cubicBezTo>
                  <a:pt x="901928" y="1411796"/>
                  <a:pt x="923172" y="1394414"/>
                  <a:pt x="928966" y="1394414"/>
                </a:cubicBezTo>
                <a:cubicBezTo>
                  <a:pt x="932829" y="1394414"/>
                  <a:pt x="965661" y="1411796"/>
                  <a:pt x="971455" y="1411796"/>
                </a:cubicBezTo>
                <a:cubicBezTo>
                  <a:pt x="975318" y="1411796"/>
                  <a:pt x="981112" y="1407934"/>
                  <a:pt x="984974" y="1404071"/>
                </a:cubicBezTo>
                <a:cubicBezTo>
                  <a:pt x="975318" y="1398277"/>
                  <a:pt x="961799" y="1394414"/>
                  <a:pt x="948279" y="1384758"/>
                </a:cubicBezTo>
                <a:cubicBezTo>
                  <a:pt x="956005" y="1378964"/>
                  <a:pt x="965661" y="1375101"/>
                  <a:pt x="973386" y="1369307"/>
                </a:cubicBezTo>
                <a:cubicBezTo>
                  <a:pt x="934760" y="1365445"/>
                  <a:pt x="903859" y="1369307"/>
                  <a:pt x="867164" y="1344200"/>
                </a:cubicBezTo>
                <a:cubicBezTo>
                  <a:pt x="876820" y="1317162"/>
                  <a:pt x="911584" y="1334543"/>
                  <a:pt x="927035" y="1303642"/>
                </a:cubicBezTo>
                <a:cubicBezTo>
                  <a:pt x="936691" y="1307505"/>
                  <a:pt x="946348" y="1311368"/>
                  <a:pt x="956005" y="1311368"/>
                </a:cubicBezTo>
                <a:cubicBezTo>
                  <a:pt x="954073" y="1309436"/>
                  <a:pt x="952142" y="1305574"/>
                  <a:pt x="952142" y="1301711"/>
                </a:cubicBezTo>
                <a:cubicBezTo>
                  <a:pt x="952142" y="1295917"/>
                  <a:pt x="952142" y="1299780"/>
                  <a:pt x="954073" y="1295917"/>
                </a:cubicBezTo>
                <a:cubicBezTo>
                  <a:pt x="969524" y="1293986"/>
                  <a:pt x="986906" y="1292054"/>
                  <a:pt x="1013944" y="1290123"/>
                </a:cubicBezTo>
                <a:cubicBezTo>
                  <a:pt x="1013944" y="1293986"/>
                  <a:pt x="1015876" y="1299780"/>
                  <a:pt x="1015876" y="1303642"/>
                </a:cubicBezTo>
                <a:close/>
                <a:moveTo>
                  <a:pt x="728109" y="1357719"/>
                </a:moveTo>
                <a:cubicBezTo>
                  <a:pt x="701070" y="1384758"/>
                  <a:pt x="670169" y="1394414"/>
                  <a:pt x="643130" y="1394414"/>
                </a:cubicBezTo>
                <a:cubicBezTo>
                  <a:pt x="618023" y="1394414"/>
                  <a:pt x="602573" y="1390552"/>
                  <a:pt x="589053" y="1369307"/>
                </a:cubicBezTo>
                <a:cubicBezTo>
                  <a:pt x="587122" y="1365445"/>
                  <a:pt x="589053" y="1357719"/>
                  <a:pt x="589053" y="1353857"/>
                </a:cubicBezTo>
                <a:cubicBezTo>
                  <a:pt x="589053" y="1344200"/>
                  <a:pt x="585191" y="1324887"/>
                  <a:pt x="602573" y="1317162"/>
                </a:cubicBezTo>
                <a:cubicBezTo>
                  <a:pt x="619954" y="1309436"/>
                  <a:pt x="648924" y="1317162"/>
                  <a:pt x="668238" y="1286260"/>
                </a:cubicBezTo>
                <a:cubicBezTo>
                  <a:pt x="681757" y="1311368"/>
                  <a:pt x="703001" y="1338406"/>
                  <a:pt x="728109" y="1357719"/>
                </a:cubicBezTo>
                <a:close/>
                <a:moveTo>
                  <a:pt x="1156862" y="1270810"/>
                </a:moveTo>
                <a:cubicBezTo>
                  <a:pt x="1156862" y="1272741"/>
                  <a:pt x="1158793" y="1270810"/>
                  <a:pt x="1158793" y="1276604"/>
                </a:cubicBezTo>
                <a:cubicBezTo>
                  <a:pt x="1158793" y="1286260"/>
                  <a:pt x="1139480" y="1293986"/>
                  <a:pt x="1137549" y="1293986"/>
                </a:cubicBezTo>
                <a:cubicBezTo>
                  <a:pt x="1131755" y="1293986"/>
                  <a:pt x="1116304" y="1288192"/>
                  <a:pt x="1106648" y="1284329"/>
                </a:cubicBezTo>
                <a:cubicBezTo>
                  <a:pt x="1118236" y="1278535"/>
                  <a:pt x="1139480" y="1268879"/>
                  <a:pt x="1143343" y="1268879"/>
                </a:cubicBezTo>
                <a:cubicBezTo>
                  <a:pt x="1149137" y="1268879"/>
                  <a:pt x="1151068" y="1270810"/>
                  <a:pt x="1156862" y="1270810"/>
                </a:cubicBezTo>
                <a:close/>
                <a:moveTo>
                  <a:pt x="886477" y="1261153"/>
                </a:moveTo>
                <a:cubicBezTo>
                  <a:pt x="894202" y="1268879"/>
                  <a:pt x="907722" y="1274672"/>
                  <a:pt x="917378" y="1284329"/>
                </a:cubicBezTo>
                <a:cubicBezTo>
                  <a:pt x="921241" y="1286260"/>
                  <a:pt x="921241" y="1292054"/>
                  <a:pt x="923172" y="1295917"/>
                </a:cubicBezTo>
                <a:lnTo>
                  <a:pt x="923172" y="1301711"/>
                </a:lnTo>
                <a:cubicBezTo>
                  <a:pt x="886477" y="1313299"/>
                  <a:pt x="882614" y="1315230"/>
                  <a:pt x="857507" y="1315230"/>
                </a:cubicBezTo>
                <a:cubicBezTo>
                  <a:pt x="834331" y="1315230"/>
                  <a:pt x="824675" y="1313299"/>
                  <a:pt x="799567" y="1299780"/>
                </a:cubicBezTo>
                <a:cubicBezTo>
                  <a:pt x="797636" y="1301711"/>
                  <a:pt x="797636" y="1299780"/>
                  <a:pt x="797636" y="1303642"/>
                </a:cubicBezTo>
                <a:cubicBezTo>
                  <a:pt x="797636" y="1311368"/>
                  <a:pt x="811155" y="1319093"/>
                  <a:pt x="820812" y="1322956"/>
                </a:cubicBezTo>
                <a:cubicBezTo>
                  <a:pt x="824675" y="1324887"/>
                  <a:pt x="830469" y="1328749"/>
                  <a:pt x="834331" y="1332612"/>
                </a:cubicBezTo>
                <a:cubicBezTo>
                  <a:pt x="818881" y="1344200"/>
                  <a:pt x="793774" y="1349994"/>
                  <a:pt x="774460" y="1349994"/>
                </a:cubicBezTo>
                <a:cubicBezTo>
                  <a:pt x="743559" y="1349994"/>
                  <a:pt x="714589" y="1340337"/>
                  <a:pt x="693345" y="1301711"/>
                </a:cubicBezTo>
                <a:cubicBezTo>
                  <a:pt x="689482" y="1292054"/>
                  <a:pt x="683688" y="1276604"/>
                  <a:pt x="683688" y="1272741"/>
                </a:cubicBezTo>
                <a:cubicBezTo>
                  <a:pt x="683688" y="1266947"/>
                  <a:pt x="681757" y="1265016"/>
                  <a:pt x="687551" y="1263085"/>
                </a:cubicBezTo>
                <a:cubicBezTo>
                  <a:pt x="693345" y="1259222"/>
                  <a:pt x="703001" y="1261153"/>
                  <a:pt x="710727" y="1259222"/>
                </a:cubicBezTo>
                <a:cubicBezTo>
                  <a:pt x="720383" y="1257291"/>
                  <a:pt x="730040" y="1251497"/>
                  <a:pt x="741628" y="1247634"/>
                </a:cubicBezTo>
                <a:cubicBezTo>
                  <a:pt x="743559" y="1245703"/>
                  <a:pt x="751284" y="1247634"/>
                  <a:pt x="755147" y="1247634"/>
                </a:cubicBezTo>
                <a:cubicBezTo>
                  <a:pt x="768666" y="1259222"/>
                  <a:pt x="760941" y="1282398"/>
                  <a:pt x="786048" y="1295917"/>
                </a:cubicBezTo>
                <a:lnTo>
                  <a:pt x="791842" y="1295917"/>
                </a:lnTo>
                <a:cubicBezTo>
                  <a:pt x="793774" y="1293986"/>
                  <a:pt x="793774" y="1295917"/>
                  <a:pt x="793774" y="1290123"/>
                </a:cubicBezTo>
                <a:cubicBezTo>
                  <a:pt x="793774" y="1286260"/>
                  <a:pt x="776392" y="1261153"/>
                  <a:pt x="776392" y="1255359"/>
                </a:cubicBezTo>
                <a:cubicBezTo>
                  <a:pt x="776392" y="1241840"/>
                  <a:pt x="824675" y="1234115"/>
                  <a:pt x="828537" y="1234115"/>
                </a:cubicBezTo>
                <a:cubicBezTo>
                  <a:pt x="849782" y="1234115"/>
                  <a:pt x="859438" y="1239909"/>
                  <a:pt x="886477" y="1261153"/>
                </a:cubicBezTo>
                <a:close/>
                <a:moveTo>
                  <a:pt x="1012013" y="1268879"/>
                </a:moveTo>
                <a:cubicBezTo>
                  <a:pt x="1000425" y="1276604"/>
                  <a:pt x="979180" y="1284329"/>
                  <a:pt x="969524" y="1284329"/>
                </a:cubicBezTo>
                <a:cubicBezTo>
                  <a:pt x="965661" y="1284329"/>
                  <a:pt x="934760" y="1280466"/>
                  <a:pt x="919309" y="1272741"/>
                </a:cubicBezTo>
                <a:cubicBezTo>
                  <a:pt x="907722" y="1268879"/>
                  <a:pt x="884546" y="1237977"/>
                  <a:pt x="880683" y="1228321"/>
                </a:cubicBezTo>
                <a:lnTo>
                  <a:pt x="919309" y="1228321"/>
                </a:lnTo>
                <a:cubicBezTo>
                  <a:pt x="928966" y="1222527"/>
                  <a:pt x="948279" y="1222527"/>
                  <a:pt x="957936" y="1212870"/>
                </a:cubicBezTo>
                <a:cubicBezTo>
                  <a:pt x="971455" y="1228321"/>
                  <a:pt x="986906" y="1257291"/>
                  <a:pt x="1012013" y="1268879"/>
                </a:cubicBezTo>
                <a:close/>
                <a:moveTo>
                  <a:pt x="1037120" y="1220595"/>
                </a:moveTo>
                <a:lnTo>
                  <a:pt x="1037120" y="1226389"/>
                </a:lnTo>
                <a:cubicBezTo>
                  <a:pt x="1031326" y="1239909"/>
                  <a:pt x="1031326" y="1253428"/>
                  <a:pt x="1017807" y="1253428"/>
                </a:cubicBezTo>
                <a:cubicBezTo>
                  <a:pt x="994631" y="1253428"/>
                  <a:pt x="981112" y="1226389"/>
                  <a:pt x="977249" y="1207076"/>
                </a:cubicBezTo>
                <a:cubicBezTo>
                  <a:pt x="992700" y="1220595"/>
                  <a:pt x="1019738" y="1216733"/>
                  <a:pt x="1037120" y="1220595"/>
                </a:cubicBezTo>
                <a:close/>
                <a:moveTo>
                  <a:pt x="2862220" y="1338406"/>
                </a:moveTo>
                <a:cubicBezTo>
                  <a:pt x="2866082" y="1349994"/>
                  <a:pt x="2871876" y="1375101"/>
                  <a:pt x="2871876" y="1380895"/>
                </a:cubicBezTo>
                <a:lnTo>
                  <a:pt x="2871876" y="1425316"/>
                </a:lnTo>
                <a:cubicBezTo>
                  <a:pt x="2889258" y="1543126"/>
                  <a:pt x="2914365" y="1606860"/>
                  <a:pt x="3020588" y="1606860"/>
                </a:cubicBezTo>
                <a:cubicBezTo>
                  <a:pt x="3024451" y="1606860"/>
                  <a:pt x="3076597" y="1602997"/>
                  <a:pt x="3082391" y="1602997"/>
                </a:cubicBezTo>
                <a:cubicBezTo>
                  <a:pt x="3115223" y="1602997"/>
                  <a:pt x="3200201" y="1631967"/>
                  <a:pt x="3211789" y="1682181"/>
                </a:cubicBezTo>
                <a:cubicBezTo>
                  <a:pt x="3175094" y="1641624"/>
                  <a:pt x="3134536" y="1624242"/>
                  <a:pt x="3097841" y="1614585"/>
                </a:cubicBezTo>
                <a:cubicBezTo>
                  <a:pt x="3095910" y="1614585"/>
                  <a:pt x="3092047" y="1612654"/>
                  <a:pt x="3088184" y="1612654"/>
                </a:cubicBezTo>
                <a:cubicBezTo>
                  <a:pt x="3082391" y="1612654"/>
                  <a:pt x="2997412" y="1622310"/>
                  <a:pt x="2991618" y="1622310"/>
                </a:cubicBezTo>
                <a:cubicBezTo>
                  <a:pt x="2885396" y="1622310"/>
                  <a:pt x="2856426" y="1543126"/>
                  <a:pt x="2840975" y="1433041"/>
                </a:cubicBezTo>
                <a:cubicBezTo>
                  <a:pt x="2827456" y="1328749"/>
                  <a:pt x="2781104" y="1249565"/>
                  <a:pt x="2696126" y="1249565"/>
                </a:cubicBezTo>
                <a:cubicBezTo>
                  <a:pt x="2587972" y="1249565"/>
                  <a:pt x="2524238" y="1377033"/>
                  <a:pt x="2439260" y="1384758"/>
                </a:cubicBezTo>
                <a:cubicBezTo>
                  <a:pt x="2421878" y="1384758"/>
                  <a:pt x="2390977" y="1394414"/>
                  <a:pt x="2385183" y="1394414"/>
                </a:cubicBezTo>
                <a:cubicBezTo>
                  <a:pt x="2381321" y="1394414"/>
                  <a:pt x="2358145" y="1386689"/>
                  <a:pt x="2344625" y="1386689"/>
                </a:cubicBezTo>
                <a:cubicBezTo>
                  <a:pt x="2300205" y="1382827"/>
                  <a:pt x="2273166" y="1361582"/>
                  <a:pt x="2273166" y="1324887"/>
                </a:cubicBezTo>
                <a:cubicBezTo>
                  <a:pt x="2273166" y="1319093"/>
                  <a:pt x="2275098" y="1293986"/>
                  <a:pt x="2286686" y="1293986"/>
                </a:cubicBezTo>
                <a:cubicBezTo>
                  <a:pt x="2305999" y="1293986"/>
                  <a:pt x="2342694" y="1321024"/>
                  <a:pt x="2389046" y="1321024"/>
                </a:cubicBezTo>
                <a:cubicBezTo>
                  <a:pt x="2408359" y="1321024"/>
                  <a:pt x="2408359" y="1321024"/>
                  <a:pt x="2435398" y="1311368"/>
                </a:cubicBezTo>
                <a:cubicBezTo>
                  <a:pt x="2443123" y="1307505"/>
                  <a:pt x="2456642" y="1305574"/>
                  <a:pt x="2466299" y="1301711"/>
                </a:cubicBezTo>
                <a:cubicBezTo>
                  <a:pt x="2497200" y="1290123"/>
                  <a:pt x="2531964" y="1257291"/>
                  <a:pt x="2568659" y="1236046"/>
                </a:cubicBezTo>
                <a:cubicBezTo>
                  <a:pt x="2611148" y="1209008"/>
                  <a:pt x="2642049" y="1199351"/>
                  <a:pt x="2684538" y="1199351"/>
                </a:cubicBezTo>
                <a:cubicBezTo>
                  <a:pt x="2754066" y="1199351"/>
                  <a:pt x="2833250" y="1237977"/>
                  <a:pt x="2862220" y="1338406"/>
                </a:cubicBezTo>
                <a:close/>
                <a:moveTo>
                  <a:pt x="2261579" y="1276604"/>
                </a:moveTo>
                <a:cubicBezTo>
                  <a:pt x="2261579" y="1301711"/>
                  <a:pt x="2246128" y="1303642"/>
                  <a:pt x="2230677" y="1303642"/>
                </a:cubicBezTo>
                <a:cubicBezTo>
                  <a:pt x="2224883" y="1303642"/>
                  <a:pt x="2205570" y="1301711"/>
                  <a:pt x="2193982" y="1301711"/>
                </a:cubicBezTo>
                <a:cubicBezTo>
                  <a:pt x="2205570" y="1276604"/>
                  <a:pt x="2211364" y="1257291"/>
                  <a:pt x="2211364" y="1236046"/>
                </a:cubicBezTo>
                <a:cubicBezTo>
                  <a:pt x="2211364" y="1230252"/>
                  <a:pt x="2207502" y="1207076"/>
                  <a:pt x="2203639" y="1191626"/>
                </a:cubicBezTo>
                <a:cubicBezTo>
                  <a:pt x="2228746" y="1195488"/>
                  <a:pt x="2261579" y="1253428"/>
                  <a:pt x="2261579" y="1276604"/>
                </a:cubicBezTo>
                <a:close/>
                <a:moveTo>
                  <a:pt x="1245703" y="1224458"/>
                </a:moveTo>
                <a:cubicBezTo>
                  <a:pt x="1253428" y="1226389"/>
                  <a:pt x="1263085" y="1228321"/>
                  <a:pt x="1301711" y="1224458"/>
                </a:cubicBezTo>
                <a:cubicBezTo>
                  <a:pt x="1317162" y="1222527"/>
                  <a:pt x="1344200" y="1218664"/>
                  <a:pt x="1361582" y="1210939"/>
                </a:cubicBezTo>
                <a:cubicBezTo>
                  <a:pt x="1367376" y="1209008"/>
                  <a:pt x="1373170" y="1203214"/>
                  <a:pt x="1378964" y="1203214"/>
                </a:cubicBezTo>
                <a:lnTo>
                  <a:pt x="1388621" y="1203214"/>
                </a:lnTo>
                <a:cubicBezTo>
                  <a:pt x="1388621" y="1203214"/>
                  <a:pt x="1390552" y="1201282"/>
                  <a:pt x="1390552" y="1207076"/>
                </a:cubicBezTo>
                <a:cubicBezTo>
                  <a:pt x="1390552" y="1224458"/>
                  <a:pt x="1315231" y="1237977"/>
                  <a:pt x="1295917" y="1241840"/>
                </a:cubicBezTo>
                <a:lnTo>
                  <a:pt x="1133686" y="1245703"/>
                </a:lnTo>
                <a:cubicBezTo>
                  <a:pt x="1212870" y="1183900"/>
                  <a:pt x="1292055" y="1218664"/>
                  <a:pt x="1371239" y="1141411"/>
                </a:cubicBezTo>
                <a:cubicBezTo>
                  <a:pt x="1348063" y="1191626"/>
                  <a:pt x="1286261" y="1197420"/>
                  <a:pt x="1245703" y="1224458"/>
                </a:cubicBezTo>
                <a:close/>
                <a:moveTo>
                  <a:pt x="956005" y="1199351"/>
                </a:moveTo>
                <a:cubicBezTo>
                  <a:pt x="942485" y="1203214"/>
                  <a:pt x="913515" y="1216733"/>
                  <a:pt x="898065" y="1216733"/>
                </a:cubicBezTo>
                <a:cubicBezTo>
                  <a:pt x="861370" y="1216733"/>
                  <a:pt x="832400" y="1181969"/>
                  <a:pt x="818881" y="1145274"/>
                </a:cubicBezTo>
                <a:cubicBezTo>
                  <a:pt x="832400" y="1145274"/>
                  <a:pt x="853644" y="1141411"/>
                  <a:pt x="857507" y="1141411"/>
                </a:cubicBezTo>
                <a:cubicBezTo>
                  <a:pt x="888408" y="1141411"/>
                  <a:pt x="930897" y="1162656"/>
                  <a:pt x="956005" y="1199351"/>
                </a:cubicBezTo>
                <a:close/>
                <a:moveTo>
                  <a:pt x="842057" y="1218664"/>
                </a:moveTo>
                <a:cubicBezTo>
                  <a:pt x="828537" y="1222527"/>
                  <a:pt x="803430" y="1228321"/>
                  <a:pt x="797636" y="1228321"/>
                </a:cubicBezTo>
                <a:cubicBezTo>
                  <a:pt x="753216" y="1228321"/>
                  <a:pt x="718452" y="1191626"/>
                  <a:pt x="718452" y="1151068"/>
                </a:cubicBezTo>
                <a:cubicBezTo>
                  <a:pt x="718452" y="1139480"/>
                  <a:pt x="730040" y="1141411"/>
                  <a:pt x="741628" y="1141411"/>
                </a:cubicBezTo>
                <a:cubicBezTo>
                  <a:pt x="784117" y="1141411"/>
                  <a:pt x="824675" y="1158793"/>
                  <a:pt x="842057" y="1218664"/>
                </a:cubicBezTo>
                <a:close/>
                <a:moveTo>
                  <a:pt x="1226390" y="1151068"/>
                </a:moveTo>
                <a:cubicBezTo>
                  <a:pt x="1220596" y="1166518"/>
                  <a:pt x="1203214" y="1189694"/>
                  <a:pt x="1185832" y="1197420"/>
                </a:cubicBezTo>
                <a:cubicBezTo>
                  <a:pt x="1162656" y="1209008"/>
                  <a:pt x="1135618" y="1214802"/>
                  <a:pt x="1114373" y="1224458"/>
                </a:cubicBezTo>
                <a:cubicBezTo>
                  <a:pt x="1081541" y="1237977"/>
                  <a:pt x="1062227" y="1295917"/>
                  <a:pt x="1027463" y="1303642"/>
                </a:cubicBezTo>
                <a:cubicBezTo>
                  <a:pt x="1031326" y="1255359"/>
                  <a:pt x="1066090" y="1197420"/>
                  <a:pt x="1106648" y="1151068"/>
                </a:cubicBezTo>
                <a:cubicBezTo>
                  <a:pt x="1110510" y="1145274"/>
                  <a:pt x="1131755" y="1139480"/>
                  <a:pt x="1141412" y="1139480"/>
                </a:cubicBezTo>
                <a:cubicBezTo>
                  <a:pt x="1166519" y="1139480"/>
                  <a:pt x="1197420" y="1156862"/>
                  <a:pt x="1226390" y="1151068"/>
                </a:cubicBezTo>
                <a:close/>
                <a:moveTo>
                  <a:pt x="1004288" y="1137549"/>
                </a:moveTo>
                <a:cubicBezTo>
                  <a:pt x="1017807" y="1139480"/>
                  <a:pt x="1037120" y="1174244"/>
                  <a:pt x="1037120" y="1183900"/>
                </a:cubicBezTo>
                <a:lnTo>
                  <a:pt x="1037120" y="1203214"/>
                </a:lnTo>
                <a:cubicBezTo>
                  <a:pt x="1037120" y="1203214"/>
                  <a:pt x="1035189" y="1201282"/>
                  <a:pt x="1033257" y="1201282"/>
                </a:cubicBezTo>
                <a:cubicBezTo>
                  <a:pt x="1027463" y="1203214"/>
                  <a:pt x="1015876" y="1205145"/>
                  <a:pt x="1012013" y="1205145"/>
                </a:cubicBezTo>
                <a:cubicBezTo>
                  <a:pt x="977249" y="1205145"/>
                  <a:pt x="952142" y="1181969"/>
                  <a:pt x="936691" y="1141411"/>
                </a:cubicBezTo>
                <a:lnTo>
                  <a:pt x="936691" y="1131755"/>
                </a:lnTo>
                <a:cubicBezTo>
                  <a:pt x="942485" y="1137549"/>
                  <a:pt x="954073" y="1131755"/>
                  <a:pt x="963730" y="1131755"/>
                </a:cubicBezTo>
                <a:lnTo>
                  <a:pt x="969524" y="1131755"/>
                </a:lnTo>
                <a:cubicBezTo>
                  <a:pt x="973386" y="1131755"/>
                  <a:pt x="992700" y="1135617"/>
                  <a:pt x="1004288" y="1137549"/>
                </a:cubicBezTo>
                <a:close/>
                <a:moveTo>
                  <a:pt x="1326818" y="1125961"/>
                </a:moveTo>
                <a:cubicBezTo>
                  <a:pt x="1326818" y="1131755"/>
                  <a:pt x="1322956" y="1141411"/>
                  <a:pt x="1317162" y="1147205"/>
                </a:cubicBezTo>
                <a:cubicBezTo>
                  <a:pt x="1313299" y="1149137"/>
                  <a:pt x="1247634" y="1187763"/>
                  <a:pt x="1232184" y="1187763"/>
                </a:cubicBezTo>
                <a:lnTo>
                  <a:pt x="1222527" y="1187763"/>
                </a:lnTo>
                <a:cubicBezTo>
                  <a:pt x="1224458" y="1176175"/>
                  <a:pt x="1239909" y="1162656"/>
                  <a:pt x="1251497" y="1154931"/>
                </a:cubicBezTo>
                <a:cubicBezTo>
                  <a:pt x="1257291" y="1151068"/>
                  <a:pt x="1261154" y="1141411"/>
                  <a:pt x="1270810" y="1137549"/>
                </a:cubicBezTo>
                <a:cubicBezTo>
                  <a:pt x="1286261" y="1129823"/>
                  <a:pt x="1309437" y="1141411"/>
                  <a:pt x="1324887" y="1118235"/>
                </a:cubicBezTo>
                <a:cubicBezTo>
                  <a:pt x="1324887" y="1120167"/>
                  <a:pt x="1326818" y="1122098"/>
                  <a:pt x="1326818" y="1125961"/>
                </a:cubicBezTo>
                <a:close/>
                <a:moveTo>
                  <a:pt x="451929" y="1290123"/>
                </a:moveTo>
                <a:cubicBezTo>
                  <a:pt x="451929" y="1305574"/>
                  <a:pt x="457723" y="1344200"/>
                  <a:pt x="461586" y="1353857"/>
                </a:cubicBezTo>
                <a:cubicBezTo>
                  <a:pt x="475105" y="1346131"/>
                  <a:pt x="488625" y="1334543"/>
                  <a:pt x="502144" y="1324887"/>
                </a:cubicBezTo>
                <a:lnTo>
                  <a:pt x="507938" y="1324887"/>
                </a:lnTo>
                <a:cubicBezTo>
                  <a:pt x="482831" y="1349994"/>
                  <a:pt x="473174" y="1380895"/>
                  <a:pt x="471243" y="1409865"/>
                </a:cubicBezTo>
                <a:cubicBezTo>
                  <a:pt x="463517" y="1400208"/>
                  <a:pt x="453861" y="1386689"/>
                  <a:pt x="448067" y="1373170"/>
                </a:cubicBezTo>
                <a:cubicBezTo>
                  <a:pt x="440342" y="1353857"/>
                  <a:pt x="430685" y="1315230"/>
                  <a:pt x="430685" y="1311368"/>
                </a:cubicBezTo>
                <a:lnTo>
                  <a:pt x="430685" y="1259222"/>
                </a:lnTo>
                <a:cubicBezTo>
                  <a:pt x="436479" y="1210939"/>
                  <a:pt x="465449" y="1152999"/>
                  <a:pt x="523388" y="1114373"/>
                </a:cubicBezTo>
                <a:cubicBezTo>
                  <a:pt x="473174" y="1176175"/>
                  <a:pt x="451929" y="1230252"/>
                  <a:pt x="451929" y="1290123"/>
                </a:cubicBezTo>
                <a:close/>
                <a:moveTo>
                  <a:pt x="1039051" y="1095060"/>
                </a:moveTo>
                <a:cubicBezTo>
                  <a:pt x="1064159" y="1106647"/>
                  <a:pt x="1089266" y="1118235"/>
                  <a:pt x="1114373" y="1125961"/>
                </a:cubicBezTo>
                <a:cubicBezTo>
                  <a:pt x="1106648" y="1151068"/>
                  <a:pt x="1073815" y="1139480"/>
                  <a:pt x="1060296" y="1141411"/>
                </a:cubicBezTo>
                <a:cubicBezTo>
                  <a:pt x="1060296" y="1141411"/>
                  <a:pt x="1058365" y="1139480"/>
                  <a:pt x="1058365" y="1145274"/>
                </a:cubicBezTo>
                <a:cubicBezTo>
                  <a:pt x="1058365" y="1149137"/>
                  <a:pt x="1079609" y="1154931"/>
                  <a:pt x="1079609" y="1158793"/>
                </a:cubicBezTo>
                <a:cubicBezTo>
                  <a:pt x="1079609" y="1170381"/>
                  <a:pt x="1062227" y="1187763"/>
                  <a:pt x="1056433" y="1187763"/>
                </a:cubicBezTo>
                <a:cubicBezTo>
                  <a:pt x="1039051" y="1187763"/>
                  <a:pt x="1035189" y="1162656"/>
                  <a:pt x="1035189" y="1154931"/>
                </a:cubicBezTo>
                <a:cubicBezTo>
                  <a:pt x="1035189" y="1149137"/>
                  <a:pt x="1033257" y="1139480"/>
                  <a:pt x="1040983" y="1139480"/>
                </a:cubicBezTo>
                <a:cubicBezTo>
                  <a:pt x="1046777" y="1139480"/>
                  <a:pt x="1052571" y="1145274"/>
                  <a:pt x="1056433" y="1145274"/>
                </a:cubicBezTo>
                <a:cubicBezTo>
                  <a:pt x="1058365" y="1143343"/>
                  <a:pt x="1058365" y="1145274"/>
                  <a:pt x="1058365" y="1139480"/>
                </a:cubicBezTo>
                <a:cubicBezTo>
                  <a:pt x="1058365" y="1135617"/>
                  <a:pt x="1029395" y="1104716"/>
                  <a:pt x="1029395" y="1100854"/>
                </a:cubicBezTo>
                <a:lnTo>
                  <a:pt x="1029395" y="1095060"/>
                </a:lnTo>
                <a:lnTo>
                  <a:pt x="1039051" y="1095060"/>
                </a:lnTo>
                <a:close/>
                <a:moveTo>
                  <a:pt x="2421878" y="1077678"/>
                </a:moveTo>
                <a:cubicBezTo>
                  <a:pt x="2416084" y="1110510"/>
                  <a:pt x="2360076" y="1158793"/>
                  <a:pt x="2327244" y="1170381"/>
                </a:cubicBezTo>
                <a:cubicBezTo>
                  <a:pt x="2331106" y="1152999"/>
                  <a:pt x="2340763" y="1143343"/>
                  <a:pt x="2338831" y="1127892"/>
                </a:cubicBezTo>
                <a:cubicBezTo>
                  <a:pt x="2331106" y="1096991"/>
                  <a:pt x="2369733" y="1073815"/>
                  <a:pt x="2392908" y="1077678"/>
                </a:cubicBezTo>
                <a:lnTo>
                  <a:pt x="2421878" y="1077678"/>
                </a:lnTo>
                <a:close/>
                <a:moveTo>
                  <a:pt x="983043" y="1068021"/>
                </a:moveTo>
                <a:cubicBezTo>
                  <a:pt x="1008150" y="1069952"/>
                  <a:pt x="1015876" y="1089266"/>
                  <a:pt x="1015876" y="1102785"/>
                </a:cubicBezTo>
                <a:cubicBezTo>
                  <a:pt x="1015876" y="1124029"/>
                  <a:pt x="990768" y="1124029"/>
                  <a:pt x="981112" y="1124029"/>
                </a:cubicBezTo>
                <a:cubicBezTo>
                  <a:pt x="942485" y="1124029"/>
                  <a:pt x="905790" y="1110510"/>
                  <a:pt x="894202" y="1052570"/>
                </a:cubicBezTo>
                <a:cubicBezTo>
                  <a:pt x="913515" y="1058364"/>
                  <a:pt x="932829" y="1064158"/>
                  <a:pt x="952142" y="1068021"/>
                </a:cubicBezTo>
                <a:lnTo>
                  <a:pt x="983043" y="1068021"/>
                </a:lnTo>
                <a:close/>
                <a:moveTo>
                  <a:pt x="730040" y="1056433"/>
                </a:moveTo>
                <a:cubicBezTo>
                  <a:pt x="739696" y="1060296"/>
                  <a:pt x="762872" y="1054502"/>
                  <a:pt x="770598" y="1068021"/>
                </a:cubicBezTo>
                <a:cubicBezTo>
                  <a:pt x="778323" y="1077678"/>
                  <a:pt x="764804" y="1089266"/>
                  <a:pt x="786048" y="1093128"/>
                </a:cubicBezTo>
                <a:cubicBezTo>
                  <a:pt x="786048" y="1091197"/>
                  <a:pt x="787980" y="1091197"/>
                  <a:pt x="787980" y="1087334"/>
                </a:cubicBezTo>
                <a:cubicBezTo>
                  <a:pt x="787980" y="1081540"/>
                  <a:pt x="784117" y="1075746"/>
                  <a:pt x="784117" y="1071884"/>
                </a:cubicBezTo>
                <a:cubicBezTo>
                  <a:pt x="784117" y="1056433"/>
                  <a:pt x="791842" y="1056433"/>
                  <a:pt x="803430" y="1056433"/>
                </a:cubicBezTo>
                <a:cubicBezTo>
                  <a:pt x="807293" y="1056433"/>
                  <a:pt x="820812" y="1058364"/>
                  <a:pt x="832400" y="1060296"/>
                </a:cubicBezTo>
                <a:cubicBezTo>
                  <a:pt x="847851" y="1064158"/>
                  <a:pt x="863301" y="1060296"/>
                  <a:pt x="878752" y="1071884"/>
                </a:cubicBezTo>
                <a:cubicBezTo>
                  <a:pt x="890340" y="1079609"/>
                  <a:pt x="903859" y="1104716"/>
                  <a:pt x="903859" y="1118235"/>
                </a:cubicBezTo>
                <a:cubicBezTo>
                  <a:pt x="903859" y="1131755"/>
                  <a:pt x="857507" y="1135617"/>
                  <a:pt x="853644" y="1135617"/>
                </a:cubicBezTo>
                <a:cubicBezTo>
                  <a:pt x="834331" y="1135617"/>
                  <a:pt x="811155" y="1118235"/>
                  <a:pt x="793774" y="1110510"/>
                </a:cubicBezTo>
                <a:cubicBezTo>
                  <a:pt x="795705" y="1135617"/>
                  <a:pt x="776392" y="1133686"/>
                  <a:pt x="762872" y="1133686"/>
                </a:cubicBezTo>
                <a:cubicBezTo>
                  <a:pt x="747422" y="1133686"/>
                  <a:pt x="704933" y="1116304"/>
                  <a:pt x="701070" y="1116304"/>
                </a:cubicBezTo>
                <a:lnTo>
                  <a:pt x="691413" y="1116304"/>
                </a:lnTo>
                <a:cubicBezTo>
                  <a:pt x="687551" y="1131755"/>
                  <a:pt x="677894" y="1145274"/>
                  <a:pt x="674032" y="1156862"/>
                </a:cubicBezTo>
                <a:cubicBezTo>
                  <a:pt x="679825" y="1158793"/>
                  <a:pt x="685619" y="1156862"/>
                  <a:pt x="691413" y="1156862"/>
                </a:cubicBezTo>
                <a:cubicBezTo>
                  <a:pt x="691413" y="1156862"/>
                  <a:pt x="701070" y="1156862"/>
                  <a:pt x="703001" y="1162656"/>
                </a:cubicBezTo>
                <a:cubicBezTo>
                  <a:pt x="706864" y="1170381"/>
                  <a:pt x="708795" y="1183900"/>
                  <a:pt x="714589" y="1193557"/>
                </a:cubicBezTo>
                <a:cubicBezTo>
                  <a:pt x="722315" y="1205145"/>
                  <a:pt x="737765" y="1218664"/>
                  <a:pt x="749353" y="1226389"/>
                </a:cubicBezTo>
                <a:cubicBezTo>
                  <a:pt x="733903" y="1241840"/>
                  <a:pt x="703001" y="1247634"/>
                  <a:pt x="685619" y="1247634"/>
                </a:cubicBezTo>
                <a:cubicBezTo>
                  <a:pt x="662444" y="1247634"/>
                  <a:pt x="639268" y="1241840"/>
                  <a:pt x="616092" y="1226389"/>
                </a:cubicBezTo>
                <a:cubicBezTo>
                  <a:pt x="616092" y="1226389"/>
                  <a:pt x="614161" y="1224458"/>
                  <a:pt x="614161" y="1230252"/>
                </a:cubicBezTo>
                <a:cubicBezTo>
                  <a:pt x="614161" y="1247634"/>
                  <a:pt x="656650" y="1261153"/>
                  <a:pt x="660512" y="1263085"/>
                </a:cubicBezTo>
                <a:lnTo>
                  <a:pt x="660512" y="1266947"/>
                </a:lnTo>
                <a:cubicBezTo>
                  <a:pt x="650856" y="1292054"/>
                  <a:pt x="625748" y="1303642"/>
                  <a:pt x="608367" y="1303642"/>
                </a:cubicBezTo>
                <a:cubicBezTo>
                  <a:pt x="602573" y="1303642"/>
                  <a:pt x="592916" y="1299780"/>
                  <a:pt x="592916" y="1292054"/>
                </a:cubicBezTo>
                <a:cubicBezTo>
                  <a:pt x="592916" y="1286260"/>
                  <a:pt x="596779" y="1282398"/>
                  <a:pt x="596779" y="1276604"/>
                </a:cubicBezTo>
                <a:cubicBezTo>
                  <a:pt x="596779" y="1270810"/>
                  <a:pt x="594847" y="1259222"/>
                  <a:pt x="594847" y="1255359"/>
                </a:cubicBezTo>
                <a:cubicBezTo>
                  <a:pt x="594847" y="1236046"/>
                  <a:pt x="614161" y="1228321"/>
                  <a:pt x="614161" y="1224458"/>
                </a:cubicBezTo>
                <a:cubicBezTo>
                  <a:pt x="614161" y="1218664"/>
                  <a:pt x="606435" y="1199351"/>
                  <a:pt x="606435" y="1195488"/>
                </a:cubicBezTo>
                <a:cubicBezTo>
                  <a:pt x="606435" y="1154931"/>
                  <a:pt x="664375" y="1193557"/>
                  <a:pt x="674032" y="1162656"/>
                </a:cubicBezTo>
                <a:cubicBezTo>
                  <a:pt x="674032" y="1160724"/>
                  <a:pt x="670169" y="1156862"/>
                  <a:pt x="666306" y="1156862"/>
                </a:cubicBezTo>
                <a:cubicBezTo>
                  <a:pt x="660512" y="1156862"/>
                  <a:pt x="639268" y="1164587"/>
                  <a:pt x="633474" y="1164587"/>
                </a:cubicBezTo>
                <a:cubicBezTo>
                  <a:pt x="618023" y="1164587"/>
                  <a:pt x="618023" y="1149137"/>
                  <a:pt x="618023" y="1145274"/>
                </a:cubicBezTo>
                <a:cubicBezTo>
                  <a:pt x="618023" y="1131755"/>
                  <a:pt x="633474" y="1108579"/>
                  <a:pt x="637336" y="1098922"/>
                </a:cubicBezTo>
                <a:cubicBezTo>
                  <a:pt x="639268" y="1095060"/>
                  <a:pt x="639268" y="1089266"/>
                  <a:pt x="641199" y="1083472"/>
                </a:cubicBezTo>
                <a:cubicBezTo>
                  <a:pt x="641199" y="1079609"/>
                  <a:pt x="652787" y="1069952"/>
                  <a:pt x="656650" y="1068021"/>
                </a:cubicBezTo>
                <a:lnTo>
                  <a:pt x="662444" y="1068021"/>
                </a:lnTo>
                <a:cubicBezTo>
                  <a:pt x="664375" y="1079609"/>
                  <a:pt x="670169" y="1102785"/>
                  <a:pt x="689482" y="1116304"/>
                </a:cubicBezTo>
                <a:cubicBezTo>
                  <a:pt x="691413" y="1114373"/>
                  <a:pt x="691413" y="1114373"/>
                  <a:pt x="691413" y="1108579"/>
                </a:cubicBezTo>
                <a:cubicBezTo>
                  <a:pt x="691413" y="1085403"/>
                  <a:pt x="672100" y="1085403"/>
                  <a:pt x="672100" y="1048708"/>
                </a:cubicBezTo>
                <a:cubicBezTo>
                  <a:pt x="672100" y="1046776"/>
                  <a:pt x="668238" y="1033257"/>
                  <a:pt x="679825" y="1033257"/>
                </a:cubicBezTo>
                <a:cubicBezTo>
                  <a:pt x="683688" y="1033257"/>
                  <a:pt x="710727" y="1050639"/>
                  <a:pt x="730040" y="1056433"/>
                </a:cubicBezTo>
                <a:close/>
                <a:moveTo>
                  <a:pt x="948279" y="1052570"/>
                </a:moveTo>
                <a:cubicBezTo>
                  <a:pt x="946348" y="1054502"/>
                  <a:pt x="948279" y="1054502"/>
                  <a:pt x="942485" y="1054502"/>
                </a:cubicBezTo>
                <a:cubicBezTo>
                  <a:pt x="934760" y="1054502"/>
                  <a:pt x="903859" y="1039051"/>
                  <a:pt x="899996" y="1031326"/>
                </a:cubicBezTo>
                <a:lnTo>
                  <a:pt x="911584" y="1031326"/>
                </a:lnTo>
                <a:cubicBezTo>
                  <a:pt x="919309" y="1031326"/>
                  <a:pt x="944417" y="1048708"/>
                  <a:pt x="948279" y="1052570"/>
                </a:cubicBezTo>
                <a:close/>
                <a:moveTo>
                  <a:pt x="774460" y="1033257"/>
                </a:moveTo>
                <a:cubicBezTo>
                  <a:pt x="774460" y="1044845"/>
                  <a:pt x="743559" y="1046776"/>
                  <a:pt x="743559" y="1046776"/>
                </a:cubicBezTo>
                <a:cubicBezTo>
                  <a:pt x="724246" y="1046776"/>
                  <a:pt x="708795" y="1035189"/>
                  <a:pt x="691413" y="1019738"/>
                </a:cubicBezTo>
                <a:cubicBezTo>
                  <a:pt x="706864" y="1015875"/>
                  <a:pt x="735834" y="1006219"/>
                  <a:pt x="741628" y="1006219"/>
                </a:cubicBezTo>
                <a:cubicBezTo>
                  <a:pt x="753216" y="1006219"/>
                  <a:pt x="774460" y="1021669"/>
                  <a:pt x="774460" y="1033257"/>
                </a:cubicBezTo>
                <a:close/>
                <a:moveTo>
                  <a:pt x="815018" y="1004287"/>
                </a:moveTo>
                <a:cubicBezTo>
                  <a:pt x="834331" y="1008150"/>
                  <a:pt x="853644" y="1010081"/>
                  <a:pt x="872958" y="1019738"/>
                </a:cubicBezTo>
                <a:cubicBezTo>
                  <a:pt x="874889" y="1021669"/>
                  <a:pt x="878752" y="1027463"/>
                  <a:pt x="878752" y="1033257"/>
                </a:cubicBezTo>
                <a:cubicBezTo>
                  <a:pt x="878752" y="1050639"/>
                  <a:pt x="847851" y="1048708"/>
                  <a:pt x="843988" y="1048708"/>
                </a:cubicBezTo>
                <a:cubicBezTo>
                  <a:pt x="816949" y="1048708"/>
                  <a:pt x="793774" y="1042914"/>
                  <a:pt x="774460" y="1004287"/>
                </a:cubicBezTo>
                <a:lnTo>
                  <a:pt x="815018" y="1004287"/>
                </a:lnTo>
                <a:close/>
                <a:moveTo>
                  <a:pt x="973386" y="981112"/>
                </a:moveTo>
                <a:cubicBezTo>
                  <a:pt x="998494" y="984974"/>
                  <a:pt x="1021670" y="996562"/>
                  <a:pt x="1048708" y="1000425"/>
                </a:cubicBezTo>
                <a:cubicBezTo>
                  <a:pt x="1110510" y="1006219"/>
                  <a:pt x="1122098" y="1002356"/>
                  <a:pt x="1125961" y="1002356"/>
                </a:cubicBezTo>
                <a:cubicBezTo>
                  <a:pt x="1131755" y="1002356"/>
                  <a:pt x="1160725" y="1000425"/>
                  <a:pt x="1176175" y="996562"/>
                </a:cubicBezTo>
                <a:cubicBezTo>
                  <a:pt x="1178107" y="996562"/>
                  <a:pt x="1185832" y="994631"/>
                  <a:pt x="1191626" y="992699"/>
                </a:cubicBezTo>
                <a:cubicBezTo>
                  <a:pt x="1197420" y="1019738"/>
                  <a:pt x="1114373" y="1017807"/>
                  <a:pt x="1091197" y="1017807"/>
                </a:cubicBezTo>
                <a:cubicBezTo>
                  <a:pt x="1062227" y="1017807"/>
                  <a:pt x="998494" y="1008150"/>
                  <a:pt x="984974" y="1004287"/>
                </a:cubicBezTo>
                <a:cubicBezTo>
                  <a:pt x="984974" y="1004287"/>
                  <a:pt x="983043" y="1004287"/>
                  <a:pt x="981112" y="1006219"/>
                </a:cubicBezTo>
                <a:cubicBezTo>
                  <a:pt x="994631" y="1012013"/>
                  <a:pt x="1147206" y="1095060"/>
                  <a:pt x="1193557" y="1095060"/>
                </a:cubicBezTo>
                <a:lnTo>
                  <a:pt x="1286261" y="1095060"/>
                </a:lnTo>
                <a:lnTo>
                  <a:pt x="1286261" y="1100854"/>
                </a:lnTo>
                <a:cubicBezTo>
                  <a:pt x="1263085" y="1104716"/>
                  <a:pt x="1220596" y="1110510"/>
                  <a:pt x="1216733" y="1110510"/>
                </a:cubicBezTo>
                <a:cubicBezTo>
                  <a:pt x="1185832" y="1110510"/>
                  <a:pt x="1176175" y="1104716"/>
                  <a:pt x="1141412" y="1095060"/>
                </a:cubicBezTo>
                <a:cubicBezTo>
                  <a:pt x="1085403" y="1081540"/>
                  <a:pt x="1033257" y="1054502"/>
                  <a:pt x="979180" y="1031326"/>
                </a:cubicBezTo>
                <a:cubicBezTo>
                  <a:pt x="927035" y="1008150"/>
                  <a:pt x="871026" y="992699"/>
                  <a:pt x="818881" y="979180"/>
                </a:cubicBezTo>
                <a:cubicBezTo>
                  <a:pt x="826606" y="961798"/>
                  <a:pt x="838194" y="965661"/>
                  <a:pt x="845919" y="965661"/>
                </a:cubicBezTo>
                <a:cubicBezTo>
                  <a:pt x="851713" y="965661"/>
                  <a:pt x="930897" y="973386"/>
                  <a:pt x="973386" y="981112"/>
                </a:cubicBezTo>
                <a:close/>
                <a:moveTo>
                  <a:pt x="1732396" y="954073"/>
                </a:moveTo>
                <a:cubicBezTo>
                  <a:pt x="1742053" y="963730"/>
                  <a:pt x="1751709" y="979180"/>
                  <a:pt x="1765229" y="988837"/>
                </a:cubicBezTo>
                <a:cubicBezTo>
                  <a:pt x="1772954" y="996562"/>
                  <a:pt x="1786473" y="1000425"/>
                  <a:pt x="1798061" y="1004287"/>
                </a:cubicBezTo>
                <a:cubicBezTo>
                  <a:pt x="1801924" y="1004287"/>
                  <a:pt x="1803855" y="1008150"/>
                  <a:pt x="1809649" y="1008150"/>
                </a:cubicBezTo>
                <a:lnTo>
                  <a:pt x="1871451" y="1008150"/>
                </a:lnTo>
                <a:cubicBezTo>
                  <a:pt x="1877245" y="1010081"/>
                  <a:pt x="1883039" y="1010081"/>
                  <a:pt x="1888833" y="1010081"/>
                </a:cubicBezTo>
                <a:cubicBezTo>
                  <a:pt x="1962224" y="1012013"/>
                  <a:pt x="2022095" y="1081540"/>
                  <a:pt x="2074240" y="1102785"/>
                </a:cubicBezTo>
                <a:cubicBezTo>
                  <a:pt x="2093553" y="1112441"/>
                  <a:pt x="2124455" y="1112441"/>
                  <a:pt x="2145699" y="1112441"/>
                </a:cubicBezTo>
                <a:cubicBezTo>
                  <a:pt x="2124455" y="1120167"/>
                  <a:pt x="2101279" y="1127892"/>
                  <a:pt x="2081966" y="1127892"/>
                </a:cubicBezTo>
                <a:cubicBezTo>
                  <a:pt x="2004713" y="1127892"/>
                  <a:pt x="1991193" y="1056433"/>
                  <a:pt x="1871451" y="1056433"/>
                </a:cubicBezTo>
                <a:cubicBezTo>
                  <a:pt x="1865657" y="1056433"/>
                  <a:pt x="1792267" y="1066090"/>
                  <a:pt x="1786473" y="1066090"/>
                </a:cubicBezTo>
                <a:cubicBezTo>
                  <a:pt x="1763297" y="1066090"/>
                  <a:pt x="1687976" y="1042914"/>
                  <a:pt x="1687976" y="1000425"/>
                </a:cubicBezTo>
                <a:cubicBezTo>
                  <a:pt x="1687976" y="994631"/>
                  <a:pt x="1699564" y="950210"/>
                  <a:pt x="1722740" y="950210"/>
                </a:cubicBezTo>
                <a:cubicBezTo>
                  <a:pt x="1726602" y="950210"/>
                  <a:pt x="1728534" y="950210"/>
                  <a:pt x="1732396" y="954073"/>
                </a:cubicBezTo>
                <a:close/>
                <a:moveTo>
                  <a:pt x="1193557" y="950210"/>
                </a:moveTo>
                <a:cubicBezTo>
                  <a:pt x="1191626" y="952142"/>
                  <a:pt x="1191626" y="954073"/>
                  <a:pt x="1189695" y="954073"/>
                </a:cubicBezTo>
                <a:cubicBezTo>
                  <a:pt x="1170381" y="961798"/>
                  <a:pt x="1162656" y="969524"/>
                  <a:pt x="1145274" y="969524"/>
                </a:cubicBezTo>
                <a:cubicBezTo>
                  <a:pt x="1131755" y="969524"/>
                  <a:pt x="1131755" y="967592"/>
                  <a:pt x="1116304" y="957936"/>
                </a:cubicBezTo>
                <a:cubicBezTo>
                  <a:pt x="1125961" y="954073"/>
                  <a:pt x="1137549" y="952142"/>
                  <a:pt x="1149137" y="950210"/>
                </a:cubicBezTo>
                <a:lnTo>
                  <a:pt x="1193557" y="950210"/>
                </a:lnTo>
                <a:close/>
                <a:moveTo>
                  <a:pt x="1081541" y="957936"/>
                </a:moveTo>
                <a:cubicBezTo>
                  <a:pt x="1081541" y="967592"/>
                  <a:pt x="1050639" y="975318"/>
                  <a:pt x="1048708" y="975318"/>
                </a:cubicBezTo>
                <a:cubicBezTo>
                  <a:pt x="1023601" y="975318"/>
                  <a:pt x="1002356" y="954073"/>
                  <a:pt x="984974" y="927035"/>
                </a:cubicBezTo>
                <a:cubicBezTo>
                  <a:pt x="992700" y="927035"/>
                  <a:pt x="1081541" y="946348"/>
                  <a:pt x="1081541" y="957936"/>
                </a:cubicBezTo>
                <a:close/>
                <a:moveTo>
                  <a:pt x="813087" y="934760"/>
                </a:moveTo>
                <a:cubicBezTo>
                  <a:pt x="805361" y="940554"/>
                  <a:pt x="787980" y="948279"/>
                  <a:pt x="782186" y="948279"/>
                </a:cubicBezTo>
                <a:lnTo>
                  <a:pt x="770598" y="948279"/>
                </a:lnTo>
                <a:cubicBezTo>
                  <a:pt x="770598" y="946348"/>
                  <a:pt x="768666" y="944416"/>
                  <a:pt x="768666" y="940554"/>
                </a:cubicBezTo>
                <a:cubicBezTo>
                  <a:pt x="768666" y="932828"/>
                  <a:pt x="774460" y="927035"/>
                  <a:pt x="782186" y="927035"/>
                </a:cubicBezTo>
                <a:cubicBezTo>
                  <a:pt x="786048" y="927035"/>
                  <a:pt x="803430" y="932828"/>
                  <a:pt x="813087" y="934760"/>
                </a:cubicBezTo>
                <a:close/>
                <a:moveTo>
                  <a:pt x="2402565" y="932828"/>
                </a:moveTo>
                <a:cubicBezTo>
                  <a:pt x="2402565" y="959867"/>
                  <a:pt x="2389046" y="981112"/>
                  <a:pt x="2360076" y="981112"/>
                </a:cubicBezTo>
                <a:cubicBezTo>
                  <a:pt x="2354282" y="981112"/>
                  <a:pt x="2348488" y="979180"/>
                  <a:pt x="2342694" y="979180"/>
                </a:cubicBezTo>
                <a:cubicBezTo>
                  <a:pt x="2342694" y="975318"/>
                  <a:pt x="2348488" y="967592"/>
                  <a:pt x="2350419" y="963730"/>
                </a:cubicBezTo>
                <a:cubicBezTo>
                  <a:pt x="2356213" y="952142"/>
                  <a:pt x="2363939" y="936691"/>
                  <a:pt x="2363939" y="925103"/>
                </a:cubicBezTo>
                <a:cubicBezTo>
                  <a:pt x="2363939" y="911584"/>
                  <a:pt x="2356213" y="894202"/>
                  <a:pt x="2350419" y="880683"/>
                </a:cubicBezTo>
                <a:cubicBezTo>
                  <a:pt x="2385183" y="888408"/>
                  <a:pt x="2402565" y="905790"/>
                  <a:pt x="2402565" y="932828"/>
                </a:cubicBezTo>
                <a:close/>
                <a:moveTo>
                  <a:pt x="967593" y="938622"/>
                </a:moveTo>
                <a:lnTo>
                  <a:pt x="923172" y="938622"/>
                </a:lnTo>
                <a:cubicBezTo>
                  <a:pt x="899996" y="938622"/>
                  <a:pt x="857507" y="898065"/>
                  <a:pt x="855576" y="874889"/>
                </a:cubicBezTo>
                <a:cubicBezTo>
                  <a:pt x="888408" y="882614"/>
                  <a:pt x="940554" y="890339"/>
                  <a:pt x="967593" y="938622"/>
                </a:cubicBezTo>
                <a:close/>
                <a:moveTo>
                  <a:pt x="753216" y="861370"/>
                </a:moveTo>
                <a:cubicBezTo>
                  <a:pt x="618023" y="1010081"/>
                  <a:pt x="562015" y="1164587"/>
                  <a:pt x="562015" y="1317162"/>
                </a:cubicBezTo>
                <a:cubicBezTo>
                  <a:pt x="562015" y="1460079"/>
                  <a:pt x="598710" y="1616516"/>
                  <a:pt x="753216" y="1755572"/>
                </a:cubicBezTo>
                <a:cubicBezTo>
                  <a:pt x="932829" y="1917803"/>
                  <a:pt x="1122098" y="1964154"/>
                  <a:pt x="1307505" y="2000849"/>
                </a:cubicBezTo>
                <a:cubicBezTo>
                  <a:pt x="1409865" y="2020163"/>
                  <a:pt x="1512225" y="2037545"/>
                  <a:pt x="1614586" y="2087759"/>
                </a:cubicBezTo>
                <a:cubicBezTo>
                  <a:pt x="1620379" y="2091622"/>
                  <a:pt x="1672525" y="2109004"/>
                  <a:pt x="1672525" y="2134111"/>
                </a:cubicBezTo>
                <a:lnTo>
                  <a:pt x="1672525" y="2180462"/>
                </a:lnTo>
                <a:cubicBezTo>
                  <a:pt x="1670594" y="2184325"/>
                  <a:pt x="1664800" y="2184325"/>
                  <a:pt x="1660937" y="2184325"/>
                </a:cubicBezTo>
                <a:cubicBezTo>
                  <a:pt x="1635830" y="2184325"/>
                  <a:pt x="1622311" y="2159218"/>
                  <a:pt x="1597204" y="2159218"/>
                </a:cubicBezTo>
                <a:cubicBezTo>
                  <a:pt x="1572096" y="2159218"/>
                  <a:pt x="1558577" y="2180462"/>
                  <a:pt x="1558577" y="2197844"/>
                </a:cubicBezTo>
                <a:cubicBezTo>
                  <a:pt x="1558577" y="2219089"/>
                  <a:pt x="1583684" y="2275097"/>
                  <a:pt x="1583684" y="2298273"/>
                </a:cubicBezTo>
                <a:cubicBezTo>
                  <a:pt x="1583684" y="2317586"/>
                  <a:pt x="1575959" y="2333037"/>
                  <a:pt x="1550852" y="2346556"/>
                </a:cubicBezTo>
                <a:cubicBezTo>
                  <a:pt x="1552783" y="2334968"/>
                  <a:pt x="1556646" y="2315655"/>
                  <a:pt x="1556646" y="2311792"/>
                </a:cubicBezTo>
                <a:cubicBezTo>
                  <a:pt x="1556646" y="2261578"/>
                  <a:pt x="1510294" y="2253853"/>
                  <a:pt x="1469736" y="2242265"/>
                </a:cubicBezTo>
                <a:cubicBezTo>
                  <a:pt x="1436904" y="2234540"/>
                  <a:pt x="1388621" y="2184325"/>
                  <a:pt x="1382827" y="2155355"/>
                </a:cubicBezTo>
                <a:cubicBezTo>
                  <a:pt x="1373170" y="2110935"/>
                  <a:pt x="1303643" y="2039476"/>
                  <a:pt x="1257291" y="2029819"/>
                </a:cubicBezTo>
                <a:cubicBezTo>
                  <a:pt x="1234115" y="2024025"/>
                  <a:pt x="1207077" y="2014369"/>
                  <a:pt x="1183901" y="2014369"/>
                </a:cubicBezTo>
                <a:cubicBezTo>
                  <a:pt x="1168450" y="2014369"/>
                  <a:pt x="1110510" y="2020163"/>
                  <a:pt x="1110510" y="2054927"/>
                </a:cubicBezTo>
                <a:cubicBezTo>
                  <a:pt x="1110510" y="2091622"/>
                  <a:pt x="1187763" y="2101278"/>
                  <a:pt x="1199351" y="2105141"/>
                </a:cubicBezTo>
                <a:cubicBezTo>
                  <a:pt x="1210939" y="2109004"/>
                  <a:pt x="1251497" y="2143767"/>
                  <a:pt x="1251497" y="2163081"/>
                </a:cubicBezTo>
                <a:lnTo>
                  <a:pt x="1251497" y="2193982"/>
                </a:lnTo>
                <a:cubicBezTo>
                  <a:pt x="1236046" y="2172737"/>
                  <a:pt x="1203214" y="2136042"/>
                  <a:pt x="1178107" y="2136042"/>
                </a:cubicBezTo>
                <a:cubicBezTo>
                  <a:pt x="1147206" y="2136042"/>
                  <a:pt x="1145274" y="2178531"/>
                  <a:pt x="1141412" y="2192050"/>
                </a:cubicBezTo>
                <a:cubicBezTo>
                  <a:pt x="1137549" y="2203638"/>
                  <a:pt x="1133686" y="2221020"/>
                  <a:pt x="1125961" y="2236471"/>
                </a:cubicBezTo>
                <a:cubicBezTo>
                  <a:pt x="1079609" y="2319518"/>
                  <a:pt x="990768" y="2336900"/>
                  <a:pt x="927035" y="2336900"/>
                </a:cubicBezTo>
                <a:cubicBezTo>
                  <a:pt x="913515" y="2336900"/>
                  <a:pt x="882614" y="2331106"/>
                  <a:pt x="871026" y="2319518"/>
                </a:cubicBezTo>
                <a:cubicBezTo>
                  <a:pt x="867164" y="2329174"/>
                  <a:pt x="863301" y="2340762"/>
                  <a:pt x="863301" y="2352350"/>
                </a:cubicBezTo>
                <a:cubicBezTo>
                  <a:pt x="849782" y="2497199"/>
                  <a:pt x="739696" y="2555139"/>
                  <a:pt x="637336" y="2555139"/>
                </a:cubicBezTo>
                <a:cubicBezTo>
                  <a:pt x="448067" y="2555139"/>
                  <a:pt x="417166" y="2408358"/>
                  <a:pt x="395921" y="2408358"/>
                </a:cubicBezTo>
                <a:cubicBezTo>
                  <a:pt x="392058" y="2408358"/>
                  <a:pt x="376608" y="2418015"/>
                  <a:pt x="366951" y="2421878"/>
                </a:cubicBezTo>
                <a:cubicBezTo>
                  <a:pt x="324462" y="2443122"/>
                  <a:pt x="278110" y="2454710"/>
                  <a:pt x="235621" y="2454710"/>
                </a:cubicBezTo>
                <a:cubicBezTo>
                  <a:pt x="121673" y="2454710"/>
                  <a:pt x="0" y="2375526"/>
                  <a:pt x="0" y="2242265"/>
                </a:cubicBezTo>
                <a:cubicBezTo>
                  <a:pt x="0" y="2190119"/>
                  <a:pt x="23176" y="2109004"/>
                  <a:pt x="94635" y="2080034"/>
                </a:cubicBezTo>
                <a:cubicBezTo>
                  <a:pt x="110085" y="2072308"/>
                  <a:pt x="131330" y="2070377"/>
                  <a:pt x="150643" y="2060720"/>
                </a:cubicBezTo>
                <a:cubicBezTo>
                  <a:pt x="160300" y="2056858"/>
                  <a:pt x="160300" y="2039476"/>
                  <a:pt x="162231" y="2029819"/>
                </a:cubicBezTo>
                <a:cubicBezTo>
                  <a:pt x="168025" y="1993124"/>
                  <a:pt x="181544" y="1950635"/>
                  <a:pt x="218239" y="1915871"/>
                </a:cubicBezTo>
                <a:cubicBezTo>
                  <a:pt x="280042" y="1854069"/>
                  <a:pt x="351501" y="1863726"/>
                  <a:pt x="419097" y="1854069"/>
                </a:cubicBezTo>
                <a:cubicBezTo>
                  <a:pt x="440342" y="1852138"/>
                  <a:pt x="471243" y="1827031"/>
                  <a:pt x="494419" y="1807717"/>
                </a:cubicBezTo>
                <a:cubicBezTo>
                  <a:pt x="502144" y="1798061"/>
                  <a:pt x="523388" y="1801923"/>
                  <a:pt x="523388" y="1788404"/>
                </a:cubicBezTo>
                <a:cubicBezTo>
                  <a:pt x="523388" y="1769091"/>
                  <a:pt x="502144" y="1747846"/>
                  <a:pt x="502144" y="1716945"/>
                </a:cubicBezTo>
                <a:lnTo>
                  <a:pt x="502144" y="1645486"/>
                </a:lnTo>
                <a:lnTo>
                  <a:pt x="548496" y="1452354"/>
                </a:lnTo>
                <a:lnTo>
                  <a:pt x="548496" y="1404071"/>
                </a:lnTo>
                <a:cubicBezTo>
                  <a:pt x="542702" y="1400208"/>
                  <a:pt x="529182" y="1392483"/>
                  <a:pt x="527251" y="1392483"/>
                </a:cubicBezTo>
                <a:cubicBezTo>
                  <a:pt x="492487" y="1392483"/>
                  <a:pt x="473174" y="1458148"/>
                  <a:pt x="469311" y="1469736"/>
                </a:cubicBezTo>
                <a:cubicBezTo>
                  <a:pt x="467380" y="1477461"/>
                  <a:pt x="463517" y="1487118"/>
                  <a:pt x="459655" y="1496774"/>
                </a:cubicBezTo>
                <a:cubicBezTo>
                  <a:pt x="444204" y="1529607"/>
                  <a:pt x="428754" y="1545058"/>
                  <a:pt x="399784" y="1545058"/>
                </a:cubicBezTo>
                <a:cubicBezTo>
                  <a:pt x="393990" y="1545058"/>
                  <a:pt x="388196" y="1543126"/>
                  <a:pt x="382402" y="1543126"/>
                </a:cubicBezTo>
                <a:cubicBezTo>
                  <a:pt x="413303" y="1518019"/>
                  <a:pt x="426822" y="1489049"/>
                  <a:pt x="430685" y="1463942"/>
                </a:cubicBezTo>
                <a:lnTo>
                  <a:pt x="430685" y="1419522"/>
                </a:lnTo>
                <a:cubicBezTo>
                  <a:pt x="426822" y="1402140"/>
                  <a:pt x="424891" y="1380895"/>
                  <a:pt x="419097" y="1363513"/>
                </a:cubicBezTo>
                <a:cubicBezTo>
                  <a:pt x="413303" y="1340337"/>
                  <a:pt x="393990" y="1295917"/>
                  <a:pt x="393990" y="1266947"/>
                </a:cubicBezTo>
                <a:lnTo>
                  <a:pt x="393990" y="1230252"/>
                </a:lnTo>
                <a:cubicBezTo>
                  <a:pt x="397852" y="1201282"/>
                  <a:pt x="405578" y="1168450"/>
                  <a:pt x="424891" y="1139480"/>
                </a:cubicBezTo>
                <a:cubicBezTo>
                  <a:pt x="451929" y="1095060"/>
                  <a:pt x="511800" y="1044845"/>
                  <a:pt x="552358" y="1021669"/>
                </a:cubicBezTo>
                <a:cubicBezTo>
                  <a:pt x="569740" y="1012013"/>
                  <a:pt x="587122" y="996562"/>
                  <a:pt x="608367" y="986905"/>
                </a:cubicBezTo>
                <a:cubicBezTo>
                  <a:pt x="637336" y="969524"/>
                  <a:pt x="660512" y="952142"/>
                  <a:pt x="660512" y="928966"/>
                </a:cubicBezTo>
                <a:cubicBezTo>
                  <a:pt x="660512" y="915447"/>
                  <a:pt x="646993" y="899996"/>
                  <a:pt x="635405" y="899996"/>
                </a:cubicBezTo>
                <a:cubicBezTo>
                  <a:pt x="631542" y="899996"/>
                  <a:pt x="579397" y="936691"/>
                  <a:pt x="558152" y="944416"/>
                </a:cubicBezTo>
                <a:cubicBezTo>
                  <a:pt x="502144" y="961798"/>
                  <a:pt x="523388" y="957936"/>
                  <a:pt x="486693" y="957936"/>
                </a:cubicBezTo>
                <a:cubicBezTo>
                  <a:pt x="469311" y="957936"/>
                  <a:pt x="448067" y="959867"/>
                  <a:pt x="432616" y="942485"/>
                </a:cubicBezTo>
                <a:cubicBezTo>
                  <a:pt x="440342" y="944416"/>
                  <a:pt x="449998" y="944416"/>
                  <a:pt x="455792" y="944416"/>
                </a:cubicBezTo>
                <a:cubicBezTo>
                  <a:pt x="571671" y="944416"/>
                  <a:pt x="589053" y="847850"/>
                  <a:pt x="693345" y="847850"/>
                </a:cubicBezTo>
                <a:cubicBezTo>
                  <a:pt x="720383" y="847850"/>
                  <a:pt x="722315" y="847850"/>
                  <a:pt x="753216" y="861370"/>
                </a:cubicBezTo>
                <a:close/>
                <a:moveTo>
                  <a:pt x="1087335" y="803430"/>
                </a:moveTo>
                <a:cubicBezTo>
                  <a:pt x="1102785" y="807293"/>
                  <a:pt x="1127892" y="807293"/>
                  <a:pt x="1141412" y="818880"/>
                </a:cubicBezTo>
                <a:cubicBezTo>
                  <a:pt x="1131755" y="820812"/>
                  <a:pt x="1116304" y="822743"/>
                  <a:pt x="1110510" y="822743"/>
                </a:cubicBezTo>
                <a:cubicBezTo>
                  <a:pt x="1095060" y="822743"/>
                  <a:pt x="1093128" y="824674"/>
                  <a:pt x="1075747" y="803430"/>
                </a:cubicBezTo>
                <a:lnTo>
                  <a:pt x="1087335" y="803430"/>
                </a:lnTo>
                <a:close/>
                <a:moveTo>
                  <a:pt x="784117" y="801499"/>
                </a:moveTo>
                <a:cubicBezTo>
                  <a:pt x="927035" y="811155"/>
                  <a:pt x="957936" y="849782"/>
                  <a:pt x="1077678" y="849782"/>
                </a:cubicBezTo>
                <a:cubicBezTo>
                  <a:pt x="1083472" y="849782"/>
                  <a:pt x="1180038" y="834331"/>
                  <a:pt x="1185832" y="834331"/>
                </a:cubicBezTo>
                <a:cubicBezTo>
                  <a:pt x="1189695" y="834331"/>
                  <a:pt x="1191626" y="834331"/>
                  <a:pt x="1195489" y="836262"/>
                </a:cubicBezTo>
                <a:cubicBezTo>
                  <a:pt x="1189695" y="842056"/>
                  <a:pt x="1181969" y="845919"/>
                  <a:pt x="1174244" y="847850"/>
                </a:cubicBezTo>
                <a:cubicBezTo>
                  <a:pt x="1170381" y="849782"/>
                  <a:pt x="1071884" y="865232"/>
                  <a:pt x="1054502" y="865232"/>
                </a:cubicBezTo>
                <a:cubicBezTo>
                  <a:pt x="1006219" y="865232"/>
                  <a:pt x="954073" y="847850"/>
                  <a:pt x="905790" y="840125"/>
                </a:cubicBezTo>
                <a:cubicBezTo>
                  <a:pt x="905790" y="840125"/>
                  <a:pt x="903859" y="840125"/>
                  <a:pt x="901928" y="842056"/>
                </a:cubicBezTo>
                <a:cubicBezTo>
                  <a:pt x="946348" y="865232"/>
                  <a:pt x="1039051" y="909653"/>
                  <a:pt x="1091197" y="909653"/>
                </a:cubicBezTo>
                <a:cubicBezTo>
                  <a:pt x="1096991" y="909653"/>
                  <a:pt x="1166519" y="905790"/>
                  <a:pt x="1191626" y="901927"/>
                </a:cubicBezTo>
                <a:cubicBezTo>
                  <a:pt x="1189695" y="905790"/>
                  <a:pt x="1185832" y="911584"/>
                  <a:pt x="1183901" y="911584"/>
                </a:cubicBezTo>
                <a:cubicBezTo>
                  <a:pt x="1164587" y="919309"/>
                  <a:pt x="1129824" y="925103"/>
                  <a:pt x="1124030" y="925103"/>
                </a:cubicBezTo>
                <a:cubicBezTo>
                  <a:pt x="1120167" y="925103"/>
                  <a:pt x="1114373" y="925103"/>
                  <a:pt x="1079609" y="923172"/>
                </a:cubicBezTo>
                <a:cubicBezTo>
                  <a:pt x="957936" y="913515"/>
                  <a:pt x="840125" y="824674"/>
                  <a:pt x="720383" y="813087"/>
                </a:cubicBezTo>
                <a:lnTo>
                  <a:pt x="720383" y="807293"/>
                </a:lnTo>
                <a:cubicBezTo>
                  <a:pt x="726177" y="797636"/>
                  <a:pt x="735834" y="799567"/>
                  <a:pt x="741628" y="799567"/>
                </a:cubicBezTo>
                <a:cubicBezTo>
                  <a:pt x="747422" y="799567"/>
                  <a:pt x="770598" y="801499"/>
                  <a:pt x="784117" y="801499"/>
                </a:cubicBezTo>
                <a:close/>
                <a:moveTo>
                  <a:pt x="940554" y="784117"/>
                </a:moveTo>
                <a:cubicBezTo>
                  <a:pt x="940554" y="793773"/>
                  <a:pt x="934760" y="797636"/>
                  <a:pt x="925103" y="797636"/>
                </a:cubicBezTo>
                <a:cubicBezTo>
                  <a:pt x="919309" y="797636"/>
                  <a:pt x="896134" y="789911"/>
                  <a:pt x="880683" y="786048"/>
                </a:cubicBezTo>
                <a:cubicBezTo>
                  <a:pt x="894202" y="774460"/>
                  <a:pt x="911584" y="759010"/>
                  <a:pt x="927035" y="745490"/>
                </a:cubicBezTo>
                <a:cubicBezTo>
                  <a:pt x="932829" y="757078"/>
                  <a:pt x="940554" y="778323"/>
                  <a:pt x="940554" y="784117"/>
                </a:cubicBezTo>
                <a:close/>
                <a:moveTo>
                  <a:pt x="1052571" y="793773"/>
                </a:moveTo>
                <a:cubicBezTo>
                  <a:pt x="1042914" y="811155"/>
                  <a:pt x="1023601" y="816949"/>
                  <a:pt x="1010082" y="816949"/>
                </a:cubicBezTo>
                <a:cubicBezTo>
                  <a:pt x="952142" y="816949"/>
                  <a:pt x="944417" y="784117"/>
                  <a:pt x="944417" y="743559"/>
                </a:cubicBezTo>
                <a:lnTo>
                  <a:pt x="944417" y="737765"/>
                </a:lnTo>
                <a:lnTo>
                  <a:pt x="1052571" y="793773"/>
                </a:lnTo>
                <a:close/>
                <a:moveTo>
                  <a:pt x="1805786" y="791842"/>
                </a:moveTo>
                <a:cubicBezTo>
                  <a:pt x="1786473" y="805361"/>
                  <a:pt x="1765229" y="811155"/>
                  <a:pt x="1747847" y="811155"/>
                </a:cubicBezTo>
                <a:cubicBezTo>
                  <a:pt x="1701495" y="811155"/>
                  <a:pt x="1670594" y="768666"/>
                  <a:pt x="1662869" y="710726"/>
                </a:cubicBezTo>
                <a:lnTo>
                  <a:pt x="1695701" y="710726"/>
                </a:lnTo>
                <a:cubicBezTo>
                  <a:pt x="1730465" y="710726"/>
                  <a:pt x="1794198" y="751284"/>
                  <a:pt x="1805786" y="791842"/>
                </a:cubicBezTo>
                <a:close/>
                <a:moveTo>
                  <a:pt x="882614" y="706864"/>
                </a:moveTo>
                <a:cubicBezTo>
                  <a:pt x="888408" y="712658"/>
                  <a:pt x="899996" y="720383"/>
                  <a:pt x="907722" y="726177"/>
                </a:cubicBezTo>
                <a:cubicBezTo>
                  <a:pt x="878752" y="743559"/>
                  <a:pt x="869095" y="762872"/>
                  <a:pt x="847851" y="762872"/>
                </a:cubicBezTo>
                <a:cubicBezTo>
                  <a:pt x="843988" y="762872"/>
                  <a:pt x="795705" y="755147"/>
                  <a:pt x="789911" y="755147"/>
                </a:cubicBezTo>
                <a:lnTo>
                  <a:pt x="710727" y="755147"/>
                </a:lnTo>
                <a:cubicBezTo>
                  <a:pt x="716521" y="739696"/>
                  <a:pt x="733903" y="726177"/>
                  <a:pt x="747422" y="718452"/>
                </a:cubicBezTo>
                <a:cubicBezTo>
                  <a:pt x="774460" y="699139"/>
                  <a:pt x="828537" y="674031"/>
                  <a:pt x="832400" y="674031"/>
                </a:cubicBezTo>
                <a:cubicBezTo>
                  <a:pt x="847851" y="674031"/>
                  <a:pt x="869095" y="695276"/>
                  <a:pt x="882614" y="706864"/>
                </a:cubicBezTo>
                <a:close/>
                <a:moveTo>
                  <a:pt x="1713083" y="679825"/>
                </a:moveTo>
                <a:cubicBezTo>
                  <a:pt x="1734327" y="683688"/>
                  <a:pt x="1755572" y="689482"/>
                  <a:pt x="1776817" y="708795"/>
                </a:cubicBezTo>
                <a:cubicBezTo>
                  <a:pt x="1726602" y="685619"/>
                  <a:pt x="1666731" y="697207"/>
                  <a:pt x="1618448" y="666306"/>
                </a:cubicBezTo>
                <a:cubicBezTo>
                  <a:pt x="1614586" y="672100"/>
                  <a:pt x="1614586" y="681757"/>
                  <a:pt x="1614586" y="685619"/>
                </a:cubicBezTo>
                <a:cubicBezTo>
                  <a:pt x="1614586" y="733902"/>
                  <a:pt x="1630036" y="784117"/>
                  <a:pt x="1697632" y="815018"/>
                </a:cubicBezTo>
                <a:cubicBezTo>
                  <a:pt x="1705358" y="818880"/>
                  <a:pt x="1716946" y="820812"/>
                  <a:pt x="1726602" y="822743"/>
                </a:cubicBezTo>
                <a:cubicBezTo>
                  <a:pt x="1743984" y="826606"/>
                  <a:pt x="1767160" y="834331"/>
                  <a:pt x="1786473" y="843988"/>
                </a:cubicBezTo>
                <a:cubicBezTo>
                  <a:pt x="1815443" y="857507"/>
                  <a:pt x="1856001" y="878751"/>
                  <a:pt x="1886902" y="899996"/>
                </a:cubicBezTo>
                <a:cubicBezTo>
                  <a:pt x="1825100" y="872958"/>
                  <a:pt x="1769091" y="845919"/>
                  <a:pt x="1711152" y="845919"/>
                </a:cubicBezTo>
                <a:lnTo>
                  <a:pt x="1587547" y="859438"/>
                </a:lnTo>
                <a:cubicBezTo>
                  <a:pt x="1574028" y="857507"/>
                  <a:pt x="1558577" y="857507"/>
                  <a:pt x="1545058" y="853644"/>
                </a:cubicBezTo>
                <a:cubicBezTo>
                  <a:pt x="1529607" y="851713"/>
                  <a:pt x="1512225" y="845919"/>
                  <a:pt x="1494844" y="842056"/>
                </a:cubicBezTo>
                <a:lnTo>
                  <a:pt x="1492912" y="843988"/>
                </a:lnTo>
                <a:cubicBezTo>
                  <a:pt x="1504500" y="886477"/>
                  <a:pt x="1548921" y="886477"/>
                  <a:pt x="1574028" y="898065"/>
                </a:cubicBezTo>
                <a:cubicBezTo>
                  <a:pt x="1545058" y="911584"/>
                  <a:pt x="1506431" y="925103"/>
                  <a:pt x="1479393" y="925103"/>
                </a:cubicBezTo>
                <a:cubicBezTo>
                  <a:pt x="1475530" y="925103"/>
                  <a:pt x="1386689" y="907721"/>
                  <a:pt x="1380896" y="907721"/>
                </a:cubicBezTo>
                <a:cubicBezTo>
                  <a:pt x="1371239" y="907721"/>
                  <a:pt x="1344200" y="913515"/>
                  <a:pt x="1336475" y="921241"/>
                </a:cubicBezTo>
                <a:cubicBezTo>
                  <a:pt x="1338406" y="923172"/>
                  <a:pt x="1342269" y="923172"/>
                  <a:pt x="1344200" y="923172"/>
                </a:cubicBezTo>
                <a:cubicBezTo>
                  <a:pt x="1392483" y="927035"/>
                  <a:pt x="1444629" y="996562"/>
                  <a:pt x="1490981" y="1039051"/>
                </a:cubicBezTo>
                <a:cubicBezTo>
                  <a:pt x="1510294" y="1058364"/>
                  <a:pt x="1537333" y="1068021"/>
                  <a:pt x="1560508" y="1069952"/>
                </a:cubicBezTo>
                <a:cubicBezTo>
                  <a:pt x="1566302" y="1069952"/>
                  <a:pt x="1574028" y="1071884"/>
                  <a:pt x="1581753" y="1071884"/>
                </a:cubicBezTo>
                <a:cubicBezTo>
                  <a:pt x="1556646" y="1108579"/>
                  <a:pt x="1521882" y="1110510"/>
                  <a:pt x="1492912" y="1120167"/>
                </a:cubicBezTo>
                <a:cubicBezTo>
                  <a:pt x="1525745" y="1149137"/>
                  <a:pt x="1579822" y="1152999"/>
                  <a:pt x="1616517" y="1152999"/>
                </a:cubicBezTo>
                <a:cubicBezTo>
                  <a:pt x="1655143" y="1152999"/>
                  <a:pt x="1684113" y="1151068"/>
                  <a:pt x="1726602" y="1135617"/>
                </a:cubicBezTo>
                <a:cubicBezTo>
                  <a:pt x="1720808" y="1133686"/>
                  <a:pt x="1711152" y="1131755"/>
                  <a:pt x="1705358" y="1131755"/>
                </a:cubicBezTo>
                <a:cubicBezTo>
                  <a:pt x="1680250" y="1127892"/>
                  <a:pt x="1655143" y="1122098"/>
                  <a:pt x="1630036" y="1106647"/>
                </a:cubicBezTo>
                <a:cubicBezTo>
                  <a:pt x="1610723" y="1096991"/>
                  <a:pt x="1575959" y="1037120"/>
                  <a:pt x="1575959" y="1019738"/>
                </a:cubicBezTo>
                <a:lnTo>
                  <a:pt x="1575959" y="983043"/>
                </a:lnTo>
                <a:cubicBezTo>
                  <a:pt x="1599135" y="890339"/>
                  <a:pt x="1672525" y="872958"/>
                  <a:pt x="1736259" y="872958"/>
                </a:cubicBezTo>
                <a:cubicBezTo>
                  <a:pt x="1828962" y="872958"/>
                  <a:pt x="1848276" y="907721"/>
                  <a:pt x="1966086" y="957936"/>
                </a:cubicBezTo>
                <a:cubicBezTo>
                  <a:pt x="1973811" y="961798"/>
                  <a:pt x="1989262" y="967592"/>
                  <a:pt x="1995056" y="967592"/>
                </a:cubicBezTo>
                <a:lnTo>
                  <a:pt x="2043339" y="967592"/>
                </a:lnTo>
                <a:cubicBezTo>
                  <a:pt x="2062652" y="971455"/>
                  <a:pt x="2081966" y="975318"/>
                  <a:pt x="2099347" y="979180"/>
                </a:cubicBezTo>
                <a:cubicBezTo>
                  <a:pt x="2078103" y="979180"/>
                  <a:pt x="2037545" y="983043"/>
                  <a:pt x="2031751" y="983043"/>
                </a:cubicBezTo>
                <a:cubicBezTo>
                  <a:pt x="2014369" y="983043"/>
                  <a:pt x="2004713" y="981112"/>
                  <a:pt x="1981537" y="973386"/>
                </a:cubicBezTo>
                <a:cubicBezTo>
                  <a:pt x="1962224" y="965661"/>
                  <a:pt x="1940979" y="965661"/>
                  <a:pt x="1923597" y="956004"/>
                </a:cubicBezTo>
                <a:cubicBezTo>
                  <a:pt x="1854069" y="925103"/>
                  <a:pt x="1809649" y="890339"/>
                  <a:pt x="1745915" y="890339"/>
                </a:cubicBezTo>
                <a:cubicBezTo>
                  <a:pt x="1691838" y="890339"/>
                  <a:pt x="1597204" y="923172"/>
                  <a:pt x="1597204" y="1004287"/>
                </a:cubicBezTo>
                <a:cubicBezTo>
                  <a:pt x="1597204" y="1048708"/>
                  <a:pt x="1628105" y="1089266"/>
                  <a:pt x="1686044" y="1108579"/>
                </a:cubicBezTo>
                <a:cubicBezTo>
                  <a:pt x="1720808" y="1122098"/>
                  <a:pt x="1745915" y="1116304"/>
                  <a:pt x="1782611" y="1116304"/>
                </a:cubicBezTo>
                <a:lnTo>
                  <a:pt x="1894627" y="1116304"/>
                </a:lnTo>
                <a:cubicBezTo>
                  <a:pt x="1900421" y="1118235"/>
                  <a:pt x="1906215" y="1118235"/>
                  <a:pt x="1912009" y="1118235"/>
                </a:cubicBezTo>
                <a:cubicBezTo>
                  <a:pt x="1987331" y="1122098"/>
                  <a:pt x="2022095" y="1228321"/>
                  <a:pt x="2047202" y="1280466"/>
                </a:cubicBezTo>
                <a:cubicBezTo>
                  <a:pt x="1998919" y="1239909"/>
                  <a:pt x="1998919" y="1164587"/>
                  <a:pt x="1933254" y="1141411"/>
                </a:cubicBezTo>
                <a:cubicBezTo>
                  <a:pt x="1913940" y="1133686"/>
                  <a:pt x="1884971" y="1129823"/>
                  <a:pt x="1867589" y="1129823"/>
                </a:cubicBezTo>
                <a:cubicBezTo>
                  <a:pt x="1863726" y="1129823"/>
                  <a:pt x="1854069" y="1127892"/>
                  <a:pt x="1813512" y="1131755"/>
                </a:cubicBezTo>
                <a:cubicBezTo>
                  <a:pt x="1805786" y="1131755"/>
                  <a:pt x="1799992" y="1133686"/>
                  <a:pt x="1792267" y="1135617"/>
                </a:cubicBezTo>
                <a:cubicBezTo>
                  <a:pt x="1842482" y="1160724"/>
                  <a:pt x="1923597" y="1141411"/>
                  <a:pt x="1952567" y="1230252"/>
                </a:cubicBezTo>
                <a:cubicBezTo>
                  <a:pt x="1886902" y="1152999"/>
                  <a:pt x="1840550" y="1156862"/>
                  <a:pt x="1776817" y="1156862"/>
                </a:cubicBezTo>
                <a:cubicBezTo>
                  <a:pt x="1772954" y="1156862"/>
                  <a:pt x="1745915" y="1154931"/>
                  <a:pt x="1730465" y="1156862"/>
                </a:cubicBezTo>
                <a:cubicBezTo>
                  <a:pt x="1687976" y="1160724"/>
                  <a:pt x="1633899" y="1176175"/>
                  <a:pt x="1591410" y="1176175"/>
                </a:cubicBezTo>
                <a:cubicBezTo>
                  <a:pt x="1535401" y="1176175"/>
                  <a:pt x="1458148" y="1160724"/>
                  <a:pt x="1419522" y="1087334"/>
                </a:cubicBezTo>
                <a:cubicBezTo>
                  <a:pt x="1438835" y="1089266"/>
                  <a:pt x="1475530" y="1093128"/>
                  <a:pt x="1479393" y="1093128"/>
                </a:cubicBezTo>
                <a:cubicBezTo>
                  <a:pt x="1485187" y="1093128"/>
                  <a:pt x="1506431" y="1091197"/>
                  <a:pt x="1519951" y="1089266"/>
                </a:cubicBezTo>
                <a:cubicBezTo>
                  <a:pt x="1498706" y="1075746"/>
                  <a:pt x="1473599" y="1060296"/>
                  <a:pt x="1452354" y="1039051"/>
                </a:cubicBezTo>
                <a:cubicBezTo>
                  <a:pt x="1400209" y="990768"/>
                  <a:pt x="1361582" y="948279"/>
                  <a:pt x="1313299" y="948279"/>
                </a:cubicBezTo>
                <a:cubicBezTo>
                  <a:pt x="1297849" y="948279"/>
                  <a:pt x="1278535" y="954073"/>
                  <a:pt x="1263085" y="961798"/>
                </a:cubicBezTo>
                <a:cubicBezTo>
                  <a:pt x="1290123" y="886477"/>
                  <a:pt x="1328750" y="890339"/>
                  <a:pt x="1378964" y="890339"/>
                </a:cubicBezTo>
                <a:cubicBezTo>
                  <a:pt x="1382827" y="890339"/>
                  <a:pt x="1411797" y="890339"/>
                  <a:pt x="1427247" y="892271"/>
                </a:cubicBezTo>
                <a:cubicBezTo>
                  <a:pt x="1440767" y="892271"/>
                  <a:pt x="1465874" y="901927"/>
                  <a:pt x="1469736" y="901927"/>
                </a:cubicBezTo>
                <a:cubicBezTo>
                  <a:pt x="1481324" y="901927"/>
                  <a:pt x="1487118" y="896133"/>
                  <a:pt x="1487118" y="888408"/>
                </a:cubicBezTo>
                <a:cubicBezTo>
                  <a:pt x="1487118" y="882614"/>
                  <a:pt x="1469736" y="867164"/>
                  <a:pt x="1463942" y="855576"/>
                </a:cubicBezTo>
                <a:cubicBezTo>
                  <a:pt x="1448492" y="824674"/>
                  <a:pt x="1444629" y="813087"/>
                  <a:pt x="1444629" y="789911"/>
                </a:cubicBezTo>
                <a:cubicBezTo>
                  <a:pt x="1444629" y="784117"/>
                  <a:pt x="1446560" y="778323"/>
                  <a:pt x="1446560" y="772529"/>
                </a:cubicBezTo>
                <a:cubicBezTo>
                  <a:pt x="1498706" y="828537"/>
                  <a:pt x="1562440" y="836262"/>
                  <a:pt x="1616517" y="836262"/>
                </a:cubicBezTo>
                <a:cubicBezTo>
                  <a:pt x="1620379" y="836262"/>
                  <a:pt x="1662869" y="832400"/>
                  <a:pt x="1686044" y="830468"/>
                </a:cubicBezTo>
                <a:cubicBezTo>
                  <a:pt x="1687976" y="830468"/>
                  <a:pt x="1691838" y="828537"/>
                  <a:pt x="1695701" y="826606"/>
                </a:cubicBezTo>
                <a:cubicBezTo>
                  <a:pt x="1695701" y="826606"/>
                  <a:pt x="1695701" y="824674"/>
                  <a:pt x="1693770" y="822743"/>
                </a:cubicBezTo>
                <a:cubicBezTo>
                  <a:pt x="1616517" y="801499"/>
                  <a:pt x="1593341" y="735834"/>
                  <a:pt x="1593341" y="685619"/>
                </a:cubicBezTo>
                <a:cubicBezTo>
                  <a:pt x="1593341" y="658581"/>
                  <a:pt x="1599135" y="635405"/>
                  <a:pt x="1608792" y="610298"/>
                </a:cubicBezTo>
                <a:cubicBezTo>
                  <a:pt x="1618448" y="652787"/>
                  <a:pt x="1678319" y="674031"/>
                  <a:pt x="1713083" y="679825"/>
                </a:cubicBezTo>
                <a:close/>
                <a:moveTo>
                  <a:pt x="1348063" y="627680"/>
                </a:moveTo>
                <a:cubicBezTo>
                  <a:pt x="1365445" y="631542"/>
                  <a:pt x="1394415" y="633474"/>
                  <a:pt x="1413728" y="645062"/>
                </a:cubicBezTo>
                <a:cubicBezTo>
                  <a:pt x="1417591" y="646993"/>
                  <a:pt x="1425316" y="658581"/>
                  <a:pt x="1427247" y="666306"/>
                </a:cubicBezTo>
                <a:cubicBezTo>
                  <a:pt x="1367376" y="637336"/>
                  <a:pt x="1303643" y="637336"/>
                  <a:pt x="1243772" y="631542"/>
                </a:cubicBezTo>
                <a:cubicBezTo>
                  <a:pt x="1265016" y="650855"/>
                  <a:pt x="1299780" y="648924"/>
                  <a:pt x="1319093" y="675963"/>
                </a:cubicBezTo>
                <a:cubicBezTo>
                  <a:pt x="1317162" y="675963"/>
                  <a:pt x="1319093" y="677894"/>
                  <a:pt x="1313299" y="677894"/>
                </a:cubicBezTo>
                <a:cubicBezTo>
                  <a:pt x="1309437" y="677894"/>
                  <a:pt x="1290123" y="668237"/>
                  <a:pt x="1278535" y="664375"/>
                </a:cubicBezTo>
                <a:cubicBezTo>
                  <a:pt x="1257291" y="654718"/>
                  <a:pt x="1234115" y="652787"/>
                  <a:pt x="1214802" y="639268"/>
                </a:cubicBezTo>
                <a:cubicBezTo>
                  <a:pt x="1207077" y="635405"/>
                  <a:pt x="1195489" y="625748"/>
                  <a:pt x="1187763" y="616092"/>
                </a:cubicBezTo>
                <a:cubicBezTo>
                  <a:pt x="1178107" y="602572"/>
                  <a:pt x="1166519" y="577465"/>
                  <a:pt x="1166519" y="573603"/>
                </a:cubicBezTo>
                <a:lnTo>
                  <a:pt x="1166519" y="567809"/>
                </a:lnTo>
                <a:cubicBezTo>
                  <a:pt x="1222527" y="612229"/>
                  <a:pt x="1290123" y="616092"/>
                  <a:pt x="1348063" y="627680"/>
                </a:cubicBezTo>
                <a:close/>
                <a:moveTo>
                  <a:pt x="795705" y="544633"/>
                </a:moveTo>
                <a:cubicBezTo>
                  <a:pt x="899996" y="556221"/>
                  <a:pt x="1002356" y="672100"/>
                  <a:pt x="1106648" y="695276"/>
                </a:cubicBezTo>
                <a:cubicBezTo>
                  <a:pt x="1118236" y="697207"/>
                  <a:pt x="1131755" y="701070"/>
                  <a:pt x="1143343" y="704933"/>
                </a:cubicBezTo>
                <a:cubicBezTo>
                  <a:pt x="1154931" y="706864"/>
                  <a:pt x="1181969" y="716520"/>
                  <a:pt x="1187763" y="716520"/>
                </a:cubicBezTo>
                <a:lnTo>
                  <a:pt x="1243772" y="716520"/>
                </a:lnTo>
                <a:cubicBezTo>
                  <a:pt x="1255360" y="720383"/>
                  <a:pt x="1266947" y="726177"/>
                  <a:pt x="1276604" y="730040"/>
                </a:cubicBezTo>
                <a:cubicBezTo>
                  <a:pt x="1259222" y="730040"/>
                  <a:pt x="1228321" y="731971"/>
                  <a:pt x="1222527" y="731971"/>
                </a:cubicBezTo>
                <a:cubicBezTo>
                  <a:pt x="1199351" y="731971"/>
                  <a:pt x="1203214" y="730040"/>
                  <a:pt x="1176175" y="722314"/>
                </a:cubicBezTo>
                <a:cubicBezTo>
                  <a:pt x="1166519" y="718452"/>
                  <a:pt x="1152999" y="720383"/>
                  <a:pt x="1143343" y="718452"/>
                </a:cubicBezTo>
                <a:cubicBezTo>
                  <a:pt x="1112442" y="714589"/>
                  <a:pt x="1071884" y="704933"/>
                  <a:pt x="1042914" y="691413"/>
                </a:cubicBezTo>
                <a:cubicBezTo>
                  <a:pt x="996562" y="672100"/>
                  <a:pt x="950211" y="645062"/>
                  <a:pt x="903859" y="610298"/>
                </a:cubicBezTo>
                <a:lnTo>
                  <a:pt x="898065" y="610298"/>
                </a:lnTo>
                <a:cubicBezTo>
                  <a:pt x="917378" y="637336"/>
                  <a:pt x="956005" y="679825"/>
                  <a:pt x="984974" y="699139"/>
                </a:cubicBezTo>
                <a:cubicBezTo>
                  <a:pt x="1033257" y="733902"/>
                  <a:pt x="1081541" y="753216"/>
                  <a:pt x="1129824" y="766735"/>
                </a:cubicBezTo>
                <a:cubicBezTo>
                  <a:pt x="1141412" y="770597"/>
                  <a:pt x="1156862" y="766735"/>
                  <a:pt x="1164587" y="780254"/>
                </a:cubicBezTo>
                <a:lnTo>
                  <a:pt x="1135618" y="780254"/>
                </a:lnTo>
                <a:cubicBezTo>
                  <a:pt x="1114373" y="776391"/>
                  <a:pt x="1089266" y="770597"/>
                  <a:pt x="1068021" y="766735"/>
                </a:cubicBezTo>
                <a:cubicBezTo>
                  <a:pt x="1013944" y="755147"/>
                  <a:pt x="942485" y="708795"/>
                  <a:pt x="898065" y="646993"/>
                </a:cubicBezTo>
                <a:cubicBezTo>
                  <a:pt x="894202" y="639268"/>
                  <a:pt x="886477" y="631542"/>
                  <a:pt x="880683" y="627680"/>
                </a:cubicBezTo>
                <a:cubicBezTo>
                  <a:pt x="861370" y="604504"/>
                  <a:pt x="832400" y="583259"/>
                  <a:pt x="809224" y="569740"/>
                </a:cubicBezTo>
                <a:cubicBezTo>
                  <a:pt x="791842" y="560083"/>
                  <a:pt x="772529" y="552358"/>
                  <a:pt x="757078" y="544633"/>
                </a:cubicBezTo>
                <a:lnTo>
                  <a:pt x="795705" y="544633"/>
                </a:lnTo>
                <a:close/>
                <a:moveTo>
                  <a:pt x="1527676" y="592916"/>
                </a:moveTo>
                <a:cubicBezTo>
                  <a:pt x="1510294" y="596778"/>
                  <a:pt x="1489050" y="583259"/>
                  <a:pt x="1471668" y="579397"/>
                </a:cubicBezTo>
                <a:cubicBezTo>
                  <a:pt x="1471668" y="579397"/>
                  <a:pt x="1469736" y="577465"/>
                  <a:pt x="1469736" y="583259"/>
                </a:cubicBezTo>
                <a:cubicBezTo>
                  <a:pt x="1469736" y="594847"/>
                  <a:pt x="1494844" y="618023"/>
                  <a:pt x="1504500" y="631542"/>
                </a:cubicBezTo>
                <a:cubicBezTo>
                  <a:pt x="1460080" y="616092"/>
                  <a:pt x="1409865" y="525320"/>
                  <a:pt x="1409865" y="492487"/>
                </a:cubicBezTo>
                <a:lnTo>
                  <a:pt x="1409865" y="486693"/>
                </a:lnTo>
                <a:cubicBezTo>
                  <a:pt x="1429179" y="525320"/>
                  <a:pt x="1489050" y="577465"/>
                  <a:pt x="1527676" y="592916"/>
                </a:cubicBezTo>
                <a:close/>
                <a:moveTo>
                  <a:pt x="1444629" y="486693"/>
                </a:moveTo>
                <a:cubicBezTo>
                  <a:pt x="1485187" y="538839"/>
                  <a:pt x="1541195" y="562015"/>
                  <a:pt x="1591410" y="575534"/>
                </a:cubicBezTo>
                <a:cubicBezTo>
                  <a:pt x="1616517" y="583259"/>
                  <a:pt x="1645487" y="589053"/>
                  <a:pt x="1672525" y="598710"/>
                </a:cubicBezTo>
                <a:cubicBezTo>
                  <a:pt x="1703426" y="608366"/>
                  <a:pt x="1740121" y="625748"/>
                  <a:pt x="1774885" y="650855"/>
                </a:cubicBezTo>
                <a:cubicBezTo>
                  <a:pt x="1799992" y="670169"/>
                  <a:pt x="1836688" y="708795"/>
                  <a:pt x="1854069" y="737765"/>
                </a:cubicBezTo>
                <a:cubicBezTo>
                  <a:pt x="1873383" y="768666"/>
                  <a:pt x="1892696" y="813087"/>
                  <a:pt x="1931322" y="840125"/>
                </a:cubicBezTo>
                <a:cubicBezTo>
                  <a:pt x="1952567" y="857507"/>
                  <a:pt x="1985399" y="867164"/>
                  <a:pt x="2008575" y="872958"/>
                </a:cubicBezTo>
                <a:cubicBezTo>
                  <a:pt x="2018232" y="874889"/>
                  <a:pt x="2025957" y="896133"/>
                  <a:pt x="2027888" y="896133"/>
                </a:cubicBezTo>
                <a:cubicBezTo>
                  <a:pt x="2033682" y="896133"/>
                  <a:pt x="2039476" y="886477"/>
                  <a:pt x="2045270" y="884545"/>
                </a:cubicBezTo>
                <a:cubicBezTo>
                  <a:pt x="2051064" y="880683"/>
                  <a:pt x="2066515" y="876820"/>
                  <a:pt x="2072309" y="876820"/>
                </a:cubicBezTo>
                <a:cubicBezTo>
                  <a:pt x="2078103" y="876820"/>
                  <a:pt x="2130249" y="886477"/>
                  <a:pt x="2134111" y="888408"/>
                </a:cubicBezTo>
                <a:cubicBezTo>
                  <a:pt x="2149562" y="898065"/>
                  <a:pt x="2147631" y="911584"/>
                  <a:pt x="2153424" y="923172"/>
                </a:cubicBezTo>
                <a:cubicBezTo>
                  <a:pt x="2165012" y="913515"/>
                  <a:pt x="2153424" y="899996"/>
                  <a:pt x="2163081" y="890339"/>
                </a:cubicBezTo>
                <a:lnTo>
                  <a:pt x="2221021" y="890339"/>
                </a:lnTo>
                <a:cubicBezTo>
                  <a:pt x="2228746" y="892271"/>
                  <a:pt x="2238403" y="899996"/>
                  <a:pt x="2246128" y="911584"/>
                </a:cubicBezTo>
                <a:cubicBezTo>
                  <a:pt x="2251922" y="901927"/>
                  <a:pt x="2257716" y="884545"/>
                  <a:pt x="2271235" y="874889"/>
                </a:cubicBezTo>
                <a:cubicBezTo>
                  <a:pt x="2282823" y="863301"/>
                  <a:pt x="2344625" y="847850"/>
                  <a:pt x="2365870" y="847850"/>
                </a:cubicBezTo>
                <a:cubicBezTo>
                  <a:pt x="2429604" y="847850"/>
                  <a:pt x="2487543" y="898065"/>
                  <a:pt x="2487543" y="963730"/>
                </a:cubicBezTo>
                <a:cubicBezTo>
                  <a:pt x="2487543" y="1035189"/>
                  <a:pt x="2396771" y="1066090"/>
                  <a:pt x="2352351" y="1066090"/>
                </a:cubicBezTo>
                <a:cubicBezTo>
                  <a:pt x="2309862" y="1066090"/>
                  <a:pt x="2213295" y="1019738"/>
                  <a:pt x="2159218" y="1019738"/>
                </a:cubicBezTo>
                <a:lnTo>
                  <a:pt x="2037545" y="1019738"/>
                </a:lnTo>
                <a:cubicBezTo>
                  <a:pt x="1931322" y="1015875"/>
                  <a:pt x="1863726" y="915447"/>
                  <a:pt x="1767160" y="915447"/>
                </a:cubicBezTo>
                <a:cubicBezTo>
                  <a:pt x="1724671" y="915447"/>
                  <a:pt x="1662869" y="942485"/>
                  <a:pt x="1662869" y="1000425"/>
                </a:cubicBezTo>
                <a:cubicBezTo>
                  <a:pt x="1662869" y="1056433"/>
                  <a:pt x="1736259" y="1102785"/>
                  <a:pt x="1786473" y="1102785"/>
                </a:cubicBezTo>
                <a:lnTo>
                  <a:pt x="1879177" y="1100854"/>
                </a:lnTo>
                <a:cubicBezTo>
                  <a:pt x="1894627" y="1102785"/>
                  <a:pt x="1910078" y="1106647"/>
                  <a:pt x="1927460" y="1108579"/>
                </a:cubicBezTo>
                <a:cubicBezTo>
                  <a:pt x="1944842" y="1110510"/>
                  <a:pt x="1968017" y="1116304"/>
                  <a:pt x="1989262" y="1129823"/>
                </a:cubicBezTo>
                <a:cubicBezTo>
                  <a:pt x="2037545" y="1160724"/>
                  <a:pt x="2052996" y="1207076"/>
                  <a:pt x="2078103" y="1247634"/>
                </a:cubicBezTo>
                <a:cubicBezTo>
                  <a:pt x="2099347" y="1282398"/>
                  <a:pt x="2161150" y="1321024"/>
                  <a:pt x="2195914" y="1321024"/>
                </a:cubicBezTo>
                <a:lnTo>
                  <a:pt x="2251922" y="1321024"/>
                </a:lnTo>
                <a:cubicBezTo>
                  <a:pt x="2261579" y="1322956"/>
                  <a:pt x="2261579" y="1330681"/>
                  <a:pt x="2261579" y="1334543"/>
                </a:cubicBezTo>
                <a:cubicBezTo>
                  <a:pt x="2261579" y="1346131"/>
                  <a:pt x="2253853" y="1361582"/>
                  <a:pt x="2246128" y="1375101"/>
                </a:cubicBezTo>
                <a:cubicBezTo>
                  <a:pt x="2213295" y="1429178"/>
                  <a:pt x="2155356" y="1417590"/>
                  <a:pt x="2116729" y="1462011"/>
                </a:cubicBezTo>
                <a:cubicBezTo>
                  <a:pt x="2101279" y="1477461"/>
                  <a:pt x="2097416" y="1492912"/>
                  <a:pt x="2097416" y="1508362"/>
                </a:cubicBezTo>
                <a:cubicBezTo>
                  <a:pt x="2085828" y="1489049"/>
                  <a:pt x="2083897" y="1483255"/>
                  <a:pt x="2083897" y="1467805"/>
                </a:cubicBezTo>
                <a:cubicBezTo>
                  <a:pt x="2083897" y="1431110"/>
                  <a:pt x="2122523" y="1398277"/>
                  <a:pt x="2122523" y="1377033"/>
                </a:cubicBezTo>
                <a:cubicBezTo>
                  <a:pt x="2122523" y="1371239"/>
                  <a:pt x="2118661" y="1365445"/>
                  <a:pt x="2112867" y="1365445"/>
                </a:cubicBezTo>
                <a:cubicBezTo>
                  <a:pt x="2107073" y="1365445"/>
                  <a:pt x="2087759" y="1378964"/>
                  <a:pt x="2076172" y="1382827"/>
                </a:cubicBezTo>
                <a:cubicBezTo>
                  <a:pt x="2045270" y="1392483"/>
                  <a:pt x="2010507" y="1398277"/>
                  <a:pt x="1981537" y="1409865"/>
                </a:cubicBezTo>
                <a:cubicBezTo>
                  <a:pt x="1969949" y="1413728"/>
                  <a:pt x="1946773" y="1427247"/>
                  <a:pt x="1940979" y="1444629"/>
                </a:cubicBezTo>
                <a:cubicBezTo>
                  <a:pt x="1935185" y="1460079"/>
                  <a:pt x="1933254" y="1477461"/>
                  <a:pt x="1929391" y="1494843"/>
                </a:cubicBezTo>
                <a:cubicBezTo>
                  <a:pt x="1910078" y="1481324"/>
                  <a:pt x="1908147" y="1471667"/>
                  <a:pt x="1908147" y="1458148"/>
                </a:cubicBezTo>
                <a:cubicBezTo>
                  <a:pt x="1908147" y="1425316"/>
                  <a:pt x="1954498" y="1386689"/>
                  <a:pt x="1954498" y="1334543"/>
                </a:cubicBezTo>
                <a:cubicBezTo>
                  <a:pt x="1954498" y="1255359"/>
                  <a:pt x="1877245" y="1232183"/>
                  <a:pt x="1827031" y="1232183"/>
                </a:cubicBezTo>
                <a:cubicBezTo>
                  <a:pt x="1811580" y="1232183"/>
                  <a:pt x="1771023" y="1239909"/>
                  <a:pt x="1759435" y="1245703"/>
                </a:cubicBezTo>
                <a:cubicBezTo>
                  <a:pt x="1676388" y="1284329"/>
                  <a:pt x="1686044" y="1375101"/>
                  <a:pt x="1602998" y="1404071"/>
                </a:cubicBezTo>
                <a:cubicBezTo>
                  <a:pt x="1583684" y="1411796"/>
                  <a:pt x="1562440" y="1413728"/>
                  <a:pt x="1545058" y="1417590"/>
                </a:cubicBezTo>
                <a:cubicBezTo>
                  <a:pt x="1525745" y="1419522"/>
                  <a:pt x="1502569" y="1429178"/>
                  <a:pt x="1483256" y="1442697"/>
                </a:cubicBezTo>
                <a:cubicBezTo>
                  <a:pt x="1489050" y="1433041"/>
                  <a:pt x="1533470" y="1388620"/>
                  <a:pt x="1550852" y="1388620"/>
                </a:cubicBezTo>
                <a:cubicBezTo>
                  <a:pt x="1556646" y="1388620"/>
                  <a:pt x="1566302" y="1398277"/>
                  <a:pt x="1572096" y="1398277"/>
                </a:cubicBezTo>
                <a:cubicBezTo>
                  <a:pt x="1604929" y="1398277"/>
                  <a:pt x="1645487" y="1349994"/>
                  <a:pt x="1655143" y="1319093"/>
                </a:cubicBezTo>
                <a:cubicBezTo>
                  <a:pt x="1668663" y="1280466"/>
                  <a:pt x="1674457" y="1245703"/>
                  <a:pt x="1703426" y="1207076"/>
                </a:cubicBezTo>
                <a:lnTo>
                  <a:pt x="1701495" y="1205145"/>
                </a:lnTo>
                <a:cubicBezTo>
                  <a:pt x="1649349" y="1237977"/>
                  <a:pt x="1651281" y="1288192"/>
                  <a:pt x="1624242" y="1330681"/>
                </a:cubicBezTo>
                <a:lnTo>
                  <a:pt x="1624242" y="1286260"/>
                </a:lnTo>
                <a:cubicBezTo>
                  <a:pt x="1618448" y="1272741"/>
                  <a:pt x="1620379" y="1255359"/>
                  <a:pt x="1606860" y="1241840"/>
                </a:cubicBezTo>
                <a:cubicBezTo>
                  <a:pt x="1595272" y="1286260"/>
                  <a:pt x="1618448" y="1344200"/>
                  <a:pt x="1554715" y="1384758"/>
                </a:cubicBezTo>
                <a:cubicBezTo>
                  <a:pt x="1568234" y="1348063"/>
                  <a:pt x="1579822" y="1330681"/>
                  <a:pt x="1579822" y="1301711"/>
                </a:cubicBezTo>
                <a:cubicBezTo>
                  <a:pt x="1579822" y="1280466"/>
                  <a:pt x="1581753" y="1288192"/>
                  <a:pt x="1568234" y="1259222"/>
                </a:cubicBezTo>
                <a:cubicBezTo>
                  <a:pt x="1518019" y="1365445"/>
                  <a:pt x="1407934" y="1371239"/>
                  <a:pt x="1334544" y="1380895"/>
                </a:cubicBezTo>
                <a:cubicBezTo>
                  <a:pt x="1309437" y="1382827"/>
                  <a:pt x="1274673" y="1404071"/>
                  <a:pt x="1251497" y="1429178"/>
                </a:cubicBezTo>
                <a:cubicBezTo>
                  <a:pt x="1245703" y="1382827"/>
                  <a:pt x="1303643" y="1336475"/>
                  <a:pt x="1346132" y="1328749"/>
                </a:cubicBezTo>
                <a:lnTo>
                  <a:pt x="1351926" y="1328749"/>
                </a:lnTo>
                <a:cubicBezTo>
                  <a:pt x="1346132" y="1336475"/>
                  <a:pt x="1336475" y="1342269"/>
                  <a:pt x="1328750" y="1351925"/>
                </a:cubicBezTo>
                <a:lnTo>
                  <a:pt x="1328750" y="1359651"/>
                </a:lnTo>
                <a:cubicBezTo>
                  <a:pt x="1396346" y="1346131"/>
                  <a:pt x="1498706" y="1346131"/>
                  <a:pt x="1516088" y="1276604"/>
                </a:cubicBezTo>
                <a:cubicBezTo>
                  <a:pt x="1502569" y="1290123"/>
                  <a:pt x="1444629" y="1324887"/>
                  <a:pt x="1421453" y="1324887"/>
                </a:cubicBezTo>
                <a:lnTo>
                  <a:pt x="1415659" y="1324887"/>
                </a:lnTo>
                <a:cubicBezTo>
                  <a:pt x="1450423" y="1295917"/>
                  <a:pt x="1467805" y="1270810"/>
                  <a:pt x="1467805" y="1241840"/>
                </a:cubicBezTo>
                <a:cubicBezTo>
                  <a:pt x="1467805" y="1237977"/>
                  <a:pt x="1463942" y="1218664"/>
                  <a:pt x="1460080" y="1207076"/>
                </a:cubicBezTo>
                <a:cubicBezTo>
                  <a:pt x="1448492" y="1232183"/>
                  <a:pt x="1452354" y="1280466"/>
                  <a:pt x="1411797" y="1292054"/>
                </a:cubicBezTo>
                <a:cubicBezTo>
                  <a:pt x="1421453" y="1276604"/>
                  <a:pt x="1433041" y="1257291"/>
                  <a:pt x="1438835" y="1241840"/>
                </a:cubicBezTo>
                <a:lnTo>
                  <a:pt x="1438835" y="1214802"/>
                </a:lnTo>
                <a:cubicBezTo>
                  <a:pt x="1436904" y="1214802"/>
                  <a:pt x="1436904" y="1212870"/>
                  <a:pt x="1434973" y="1210939"/>
                </a:cubicBezTo>
                <a:cubicBezTo>
                  <a:pt x="1406003" y="1237977"/>
                  <a:pt x="1361582" y="1263085"/>
                  <a:pt x="1328750" y="1263085"/>
                </a:cubicBezTo>
                <a:lnTo>
                  <a:pt x="1180038" y="1263085"/>
                </a:lnTo>
                <a:cubicBezTo>
                  <a:pt x="1176175" y="1265016"/>
                  <a:pt x="1168450" y="1270810"/>
                  <a:pt x="1168450" y="1274672"/>
                </a:cubicBezTo>
                <a:cubicBezTo>
                  <a:pt x="1164587" y="1286260"/>
                  <a:pt x="1166519" y="1309436"/>
                  <a:pt x="1166519" y="1315230"/>
                </a:cubicBezTo>
                <a:cubicBezTo>
                  <a:pt x="1166519" y="1336475"/>
                  <a:pt x="1164587" y="1346131"/>
                  <a:pt x="1174244" y="1375101"/>
                </a:cubicBezTo>
                <a:cubicBezTo>
                  <a:pt x="1178107" y="1384758"/>
                  <a:pt x="1178107" y="1398277"/>
                  <a:pt x="1183901" y="1409865"/>
                </a:cubicBezTo>
                <a:cubicBezTo>
                  <a:pt x="1187763" y="1417590"/>
                  <a:pt x="1201283" y="1425316"/>
                  <a:pt x="1210939" y="1431110"/>
                </a:cubicBezTo>
                <a:cubicBezTo>
                  <a:pt x="1245703" y="1456217"/>
                  <a:pt x="1292055" y="1487118"/>
                  <a:pt x="1328750" y="1502568"/>
                </a:cubicBezTo>
                <a:cubicBezTo>
                  <a:pt x="1280467" y="1500637"/>
                  <a:pt x="1220596" y="1465873"/>
                  <a:pt x="1185832" y="1413728"/>
                </a:cubicBezTo>
                <a:cubicBezTo>
                  <a:pt x="1183901" y="1409865"/>
                  <a:pt x="1178107" y="1407934"/>
                  <a:pt x="1176175" y="1404071"/>
                </a:cubicBezTo>
                <a:cubicBezTo>
                  <a:pt x="1154931" y="1375101"/>
                  <a:pt x="1168450" y="1349994"/>
                  <a:pt x="1129824" y="1349994"/>
                </a:cubicBezTo>
                <a:cubicBezTo>
                  <a:pt x="1110510" y="1349994"/>
                  <a:pt x="1031326" y="1361582"/>
                  <a:pt x="1031326" y="1400208"/>
                </a:cubicBezTo>
                <a:cubicBezTo>
                  <a:pt x="1031326" y="1417590"/>
                  <a:pt x="1050639" y="1440766"/>
                  <a:pt x="1058365" y="1456217"/>
                </a:cubicBezTo>
                <a:cubicBezTo>
                  <a:pt x="1066090" y="1469736"/>
                  <a:pt x="1083472" y="1485187"/>
                  <a:pt x="1096991" y="1496774"/>
                </a:cubicBezTo>
                <a:cubicBezTo>
                  <a:pt x="1116304" y="1512225"/>
                  <a:pt x="1137549" y="1533470"/>
                  <a:pt x="1158793" y="1552783"/>
                </a:cubicBezTo>
                <a:cubicBezTo>
                  <a:pt x="1135618" y="1554714"/>
                  <a:pt x="1135618" y="1583684"/>
                  <a:pt x="1131755" y="1595272"/>
                </a:cubicBezTo>
                <a:cubicBezTo>
                  <a:pt x="1131755" y="1595272"/>
                  <a:pt x="1129824" y="1597203"/>
                  <a:pt x="1135618" y="1597203"/>
                </a:cubicBezTo>
                <a:cubicBezTo>
                  <a:pt x="1145274" y="1597203"/>
                  <a:pt x="1170381" y="1585615"/>
                  <a:pt x="1170381" y="1572096"/>
                </a:cubicBezTo>
                <a:cubicBezTo>
                  <a:pt x="1170381" y="1568233"/>
                  <a:pt x="1166519" y="1560508"/>
                  <a:pt x="1162656" y="1554714"/>
                </a:cubicBezTo>
                <a:cubicBezTo>
                  <a:pt x="1216733" y="1574027"/>
                  <a:pt x="1319093" y="1624242"/>
                  <a:pt x="1380896" y="1624242"/>
                </a:cubicBezTo>
                <a:cubicBezTo>
                  <a:pt x="1386689" y="1624242"/>
                  <a:pt x="1396346" y="1622310"/>
                  <a:pt x="1402140" y="1618448"/>
                </a:cubicBezTo>
                <a:cubicBezTo>
                  <a:pt x="1407934" y="1614585"/>
                  <a:pt x="1440767" y="1558577"/>
                  <a:pt x="1440767" y="1548920"/>
                </a:cubicBezTo>
                <a:cubicBezTo>
                  <a:pt x="1440767" y="1545058"/>
                  <a:pt x="1438835" y="1541195"/>
                  <a:pt x="1434973" y="1539264"/>
                </a:cubicBezTo>
                <a:cubicBezTo>
                  <a:pt x="1419522" y="1533470"/>
                  <a:pt x="1402140" y="1533470"/>
                  <a:pt x="1388621" y="1529607"/>
                </a:cubicBezTo>
                <a:cubicBezTo>
                  <a:pt x="1373170" y="1527676"/>
                  <a:pt x="1355788" y="1521882"/>
                  <a:pt x="1340338" y="1514156"/>
                </a:cubicBezTo>
                <a:cubicBezTo>
                  <a:pt x="1349994" y="1514156"/>
                  <a:pt x="1361582" y="1512225"/>
                  <a:pt x="1373170" y="1514156"/>
                </a:cubicBezTo>
                <a:cubicBezTo>
                  <a:pt x="1404071" y="1518019"/>
                  <a:pt x="1434973" y="1531538"/>
                  <a:pt x="1469736" y="1535401"/>
                </a:cubicBezTo>
                <a:cubicBezTo>
                  <a:pt x="1521882" y="1543126"/>
                  <a:pt x="1577890" y="1548920"/>
                  <a:pt x="1631967" y="1558577"/>
                </a:cubicBezTo>
                <a:cubicBezTo>
                  <a:pt x="1678319" y="1566302"/>
                  <a:pt x="1726602" y="1583684"/>
                  <a:pt x="1774885" y="1599135"/>
                </a:cubicBezTo>
                <a:cubicBezTo>
                  <a:pt x="1913940" y="1645486"/>
                  <a:pt x="2089691" y="1726602"/>
                  <a:pt x="2201708" y="1894627"/>
                </a:cubicBezTo>
                <a:cubicBezTo>
                  <a:pt x="2238403" y="1946772"/>
                  <a:pt x="2269304" y="2006643"/>
                  <a:pt x="2282823" y="2058789"/>
                </a:cubicBezTo>
                <a:cubicBezTo>
                  <a:pt x="2286686" y="2066514"/>
                  <a:pt x="2288617" y="2080034"/>
                  <a:pt x="2292480" y="2089690"/>
                </a:cubicBezTo>
                <a:cubicBezTo>
                  <a:pt x="2294411" y="2093553"/>
                  <a:pt x="2317587" y="2099347"/>
                  <a:pt x="2321450" y="2099347"/>
                </a:cubicBezTo>
                <a:cubicBezTo>
                  <a:pt x="2354282" y="2099347"/>
                  <a:pt x="2400634" y="2051064"/>
                  <a:pt x="2400634" y="2022094"/>
                </a:cubicBezTo>
                <a:cubicBezTo>
                  <a:pt x="2400634" y="2002781"/>
                  <a:pt x="2385183" y="1973811"/>
                  <a:pt x="2373595" y="1958360"/>
                </a:cubicBezTo>
                <a:cubicBezTo>
                  <a:pt x="2358145" y="1937116"/>
                  <a:pt x="2336900" y="1927459"/>
                  <a:pt x="2319518" y="1913940"/>
                </a:cubicBezTo>
                <a:cubicBezTo>
                  <a:pt x="2298274" y="1898489"/>
                  <a:pt x="2278960" y="1873382"/>
                  <a:pt x="2267373" y="1854069"/>
                </a:cubicBezTo>
                <a:cubicBezTo>
                  <a:pt x="2251922" y="1827031"/>
                  <a:pt x="2228746" y="1776816"/>
                  <a:pt x="2228746" y="1745915"/>
                </a:cubicBezTo>
                <a:cubicBezTo>
                  <a:pt x="2228746" y="1707289"/>
                  <a:pt x="2261579" y="1676387"/>
                  <a:pt x="2305999" y="1660937"/>
                </a:cubicBezTo>
                <a:cubicBezTo>
                  <a:pt x="2280892" y="1689907"/>
                  <a:pt x="2275098" y="1701495"/>
                  <a:pt x="2275098" y="1726602"/>
                </a:cubicBezTo>
                <a:cubicBezTo>
                  <a:pt x="2275098" y="1738190"/>
                  <a:pt x="2269304" y="1747846"/>
                  <a:pt x="2288617" y="1763297"/>
                </a:cubicBezTo>
                <a:cubicBezTo>
                  <a:pt x="2296342" y="1771022"/>
                  <a:pt x="2309862" y="1772954"/>
                  <a:pt x="2321450" y="1782610"/>
                </a:cubicBezTo>
                <a:cubicBezTo>
                  <a:pt x="2334969" y="1794198"/>
                  <a:pt x="2348488" y="1811580"/>
                  <a:pt x="2362007" y="1825099"/>
                </a:cubicBezTo>
                <a:cubicBezTo>
                  <a:pt x="2365870" y="1823168"/>
                  <a:pt x="2373595" y="1790335"/>
                  <a:pt x="2373595" y="1784541"/>
                </a:cubicBezTo>
                <a:cubicBezTo>
                  <a:pt x="2373595" y="1780679"/>
                  <a:pt x="2367801" y="1755572"/>
                  <a:pt x="2367801" y="1740121"/>
                </a:cubicBezTo>
                <a:cubicBezTo>
                  <a:pt x="2365870" y="1697632"/>
                  <a:pt x="2365870" y="1686044"/>
                  <a:pt x="2365870" y="1682181"/>
                </a:cubicBezTo>
                <a:cubicBezTo>
                  <a:pt x="2365870" y="1651280"/>
                  <a:pt x="2377458" y="1614585"/>
                  <a:pt x="2427672" y="1601066"/>
                </a:cubicBezTo>
                <a:cubicBezTo>
                  <a:pt x="2429604" y="1601066"/>
                  <a:pt x="2431535" y="1599135"/>
                  <a:pt x="2437329" y="1599135"/>
                </a:cubicBezTo>
                <a:lnTo>
                  <a:pt x="2454711" y="1599135"/>
                </a:lnTo>
                <a:cubicBezTo>
                  <a:pt x="2431535" y="1614585"/>
                  <a:pt x="2418016" y="1643555"/>
                  <a:pt x="2418016" y="1662868"/>
                </a:cubicBezTo>
                <a:cubicBezTo>
                  <a:pt x="2418016" y="1716945"/>
                  <a:pt x="2468230" y="1713083"/>
                  <a:pt x="2468230" y="1792267"/>
                </a:cubicBezTo>
                <a:lnTo>
                  <a:pt x="2468230" y="1848275"/>
                </a:lnTo>
                <a:cubicBezTo>
                  <a:pt x="2470161" y="1856000"/>
                  <a:pt x="2460505" y="1883039"/>
                  <a:pt x="2479818" y="1883039"/>
                </a:cubicBezTo>
                <a:cubicBezTo>
                  <a:pt x="2493337" y="1883039"/>
                  <a:pt x="2499131" y="1867588"/>
                  <a:pt x="2497200" y="1852138"/>
                </a:cubicBezTo>
                <a:cubicBezTo>
                  <a:pt x="2497200" y="1792267"/>
                  <a:pt x="2520376" y="1732396"/>
                  <a:pt x="2545483" y="1672525"/>
                </a:cubicBezTo>
                <a:lnTo>
                  <a:pt x="2551277" y="1672525"/>
                </a:lnTo>
                <a:cubicBezTo>
                  <a:pt x="2551277" y="1674456"/>
                  <a:pt x="2553208" y="1672525"/>
                  <a:pt x="2553208" y="1676387"/>
                </a:cubicBezTo>
                <a:cubicBezTo>
                  <a:pt x="2553208" y="1682181"/>
                  <a:pt x="2537758" y="1705357"/>
                  <a:pt x="2537758" y="1711151"/>
                </a:cubicBezTo>
                <a:cubicBezTo>
                  <a:pt x="2537758" y="1718877"/>
                  <a:pt x="2555140" y="1722739"/>
                  <a:pt x="2557071" y="1722739"/>
                </a:cubicBezTo>
                <a:cubicBezTo>
                  <a:pt x="2589903" y="1722739"/>
                  <a:pt x="2570590" y="1678319"/>
                  <a:pt x="2593766" y="1672525"/>
                </a:cubicBezTo>
                <a:lnTo>
                  <a:pt x="2599560" y="1672525"/>
                </a:lnTo>
                <a:cubicBezTo>
                  <a:pt x="2593766" y="1686044"/>
                  <a:pt x="2586041" y="1707289"/>
                  <a:pt x="2586041" y="1711151"/>
                </a:cubicBezTo>
                <a:cubicBezTo>
                  <a:pt x="2586041" y="1734327"/>
                  <a:pt x="2605354" y="1732396"/>
                  <a:pt x="2605354" y="1749778"/>
                </a:cubicBezTo>
                <a:cubicBezTo>
                  <a:pt x="2605354" y="1755572"/>
                  <a:pt x="2595697" y="1819305"/>
                  <a:pt x="2589903" y="1854069"/>
                </a:cubicBezTo>
                <a:cubicBezTo>
                  <a:pt x="2587972" y="1865657"/>
                  <a:pt x="2576384" y="1881108"/>
                  <a:pt x="2564796" y="1898489"/>
                </a:cubicBezTo>
                <a:cubicBezTo>
                  <a:pt x="2557071" y="1910077"/>
                  <a:pt x="2564796" y="1933253"/>
                  <a:pt x="2555140" y="1946772"/>
                </a:cubicBezTo>
                <a:cubicBezTo>
                  <a:pt x="2547414" y="1956429"/>
                  <a:pt x="2520376" y="1968017"/>
                  <a:pt x="2518444" y="1985399"/>
                </a:cubicBezTo>
                <a:lnTo>
                  <a:pt x="2518444" y="1998918"/>
                </a:lnTo>
                <a:cubicBezTo>
                  <a:pt x="2518444" y="2004712"/>
                  <a:pt x="2528101" y="2114798"/>
                  <a:pt x="2539689" y="2172737"/>
                </a:cubicBezTo>
                <a:cubicBezTo>
                  <a:pt x="2545483" y="2203638"/>
                  <a:pt x="2560934" y="2236471"/>
                  <a:pt x="2572521" y="2267372"/>
                </a:cubicBezTo>
                <a:cubicBezTo>
                  <a:pt x="2570590" y="2265441"/>
                  <a:pt x="2568659" y="2265441"/>
                  <a:pt x="2564796" y="2265441"/>
                </a:cubicBezTo>
                <a:cubicBezTo>
                  <a:pt x="2559002" y="2265441"/>
                  <a:pt x="2535826" y="2280891"/>
                  <a:pt x="2522307" y="2286685"/>
                </a:cubicBezTo>
                <a:cubicBezTo>
                  <a:pt x="2533895" y="2302136"/>
                  <a:pt x="2551277" y="2307930"/>
                  <a:pt x="2564796" y="2307930"/>
                </a:cubicBezTo>
                <a:cubicBezTo>
                  <a:pt x="2582178" y="2307930"/>
                  <a:pt x="2628530" y="2290548"/>
                  <a:pt x="2630461" y="2267372"/>
                </a:cubicBezTo>
                <a:cubicBezTo>
                  <a:pt x="2632392" y="2255784"/>
                  <a:pt x="2653637" y="2249990"/>
                  <a:pt x="2665225" y="2244196"/>
                </a:cubicBezTo>
                <a:cubicBezTo>
                  <a:pt x="2651706" y="2290548"/>
                  <a:pt x="2601491" y="2319518"/>
                  <a:pt x="2564796" y="2319518"/>
                </a:cubicBezTo>
                <a:cubicBezTo>
                  <a:pt x="2545483" y="2319518"/>
                  <a:pt x="2530032" y="2311792"/>
                  <a:pt x="2512650" y="2304067"/>
                </a:cubicBezTo>
                <a:cubicBezTo>
                  <a:pt x="2495269" y="2296342"/>
                  <a:pt x="2466299" y="2277029"/>
                  <a:pt x="2460505" y="2255784"/>
                </a:cubicBezTo>
                <a:cubicBezTo>
                  <a:pt x="2454711" y="2240333"/>
                  <a:pt x="2456642" y="2221020"/>
                  <a:pt x="2452779" y="2207501"/>
                </a:cubicBezTo>
                <a:cubicBezTo>
                  <a:pt x="2445054" y="2166943"/>
                  <a:pt x="2410290" y="2159218"/>
                  <a:pt x="2385183" y="2159218"/>
                </a:cubicBezTo>
                <a:cubicBezTo>
                  <a:pt x="2344625" y="2159218"/>
                  <a:pt x="2305999" y="2195913"/>
                  <a:pt x="2277029" y="2195913"/>
                </a:cubicBezTo>
                <a:lnTo>
                  <a:pt x="2261579" y="2195913"/>
                </a:lnTo>
                <a:cubicBezTo>
                  <a:pt x="2261579" y="2186256"/>
                  <a:pt x="2278960" y="2151493"/>
                  <a:pt x="2278960" y="2137973"/>
                </a:cubicBezTo>
                <a:cubicBezTo>
                  <a:pt x="2278960" y="2122523"/>
                  <a:pt x="2265441" y="2087759"/>
                  <a:pt x="2244197" y="2087759"/>
                </a:cubicBezTo>
                <a:cubicBezTo>
                  <a:pt x="2236471" y="2087759"/>
                  <a:pt x="2192051" y="2105141"/>
                  <a:pt x="2192051" y="2118660"/>
                </a:cubicBezTo>
                <a:cubicBezTo>
                  <a:pt x="2192051" y="2124454"/>
                  <a:pt x="2199776" y="2136042"/>
                  <a:pt x="2201708" y="2143767"/>
                </a:cubicBezTo>
                <a:cubicBezTo>
                  <a:pt x="2207502" y="2157287"/>
                  <a:pt x="2205570" y="2176600"/>
                  <a:pt x="2209433" y="2192050"/>
                </a:cubicBezTo>
                <a:cubicBezTo>
                  <a:pt x="2211364" y="2195913"/>
                  <a:pt x="2219089" y="2197844"/>
                  <a:pt x="2222952" y="2199776"/>
                </a:cubicBezTo>
                <a:cubicBezTo>
                  <a:pt x="2234540" y="2205570"/>
                  <a:pt x="2253853" y="2215226"/>
                  <a:pt x="2265441" y="2215226"/>
                </a:cubicBezTo>
                <a:cubicBezTo>
                  <a:pt x="2269304" y="2215226"/>
                  <a:pt x="2290548" y="2207501"/>
                  <a:pt x="2296342" y="2207501"/>
                </a:cubicBezTo>
                <a:cubicBezTo>
                  <a:pt x="2304068" y="2207501"/>
                  <a:pt x="2305999" y="2213295"/>
                  <a:pt x="2305999" y="2219089"/>
                </a:cubicBezTo>
                <a:cubicBezTo>
                  <a:pt x="2305999" y="2224883"/>
                  <a:pt x="2302136" y="2228746"/>
                  <a:pt x="2302136" y="2232608"/>
                </a:cubicBezTo>
                <a:cubicBezTo>
                  <a:pt x="2300205" y="2242265"/>
                  <a:pt x="2307930" y="2257715"/>
                  <a:pt x="2296342" y="2265441"/>
                </a:cubicBezTo>
                <a:cubicBezTo>
                  <a:pt x="2286686" y="2271235"/>
                  <a:pt x="2275098" y="2267372"/>
                  <a:pt x="2267373" y="2271235"/>
                </a:cubicBezTo>
                <a:cubicBezTo>
                  <a:pt x="2240334" y="2280891"/>
                  <a:pt x="2211364" y="2292479"/>
                  <a:pt x="2190120" y="2309861"/>
                </a:cubicBezTo>
                <a:cubicBezTo>
                  <a:pt x="2180463" y="2317586"/>
                  <a:pt x="2182394" y="2338831"/>
                  <a:pt x="2182394" y="2344625"/>
                </a:cubicBezTo>
                <a:cubicBezTo>
                  <a:pt x="2182394" y="2371663"/>
                  <a:pt x="2222952" y="2400633"/>
                  <a:pt x="2242265" y="2400633"/>
                </a:cubicBezTo>
                <a:cubicBezTo>
                  <a:pt x="2257716" y="2400633"/>
                  <a:pt x="2278960" y="2321449"/>
                  <a:pt x="2284754" y="2300204"/>
                </a:cubicBezTo>
                <a:cubicBezTo>
                  <a:pt x="2284754" y="2292479"/>
                  <a:pt x="2280892" y="2282823"/>
                  <a:pt x="2292480" y="2278960"/>
                </a:cubicBezTo>
                <a:cubicBezTo>
                  <a:pt x="2292480" y="2280891"/>
                  <a:pt x="2292480" y="2284754"/>
                  <a:pt x="2294411" y="2288617"/>
                </a:cubicBezTo>
                <a:cubicBezTo>
                  <a:pt x="2323381" y="2325312"/>
                  <a:pt x="2367801" y="2331106"/>
                  <a:pt x="2400634" y="2336900"/>
                </a:cubicBezTo>
                <a:lnTo>
                  <a:pt x="2495269" y="2334968"/>
                </a:lnTo>
                <a:cubicBezTo>
                  <a:pt x="2510719" y="2336900"/>
                  <a:pt x="2526170" y="2336900"/>
                  <a:pt x="2541620" y="2338831"/>
                </a:cubicBezTo>
                <a:cubicBezTo>
                  <a:pt x="2586041" y="2344625"/>
                  <a:pt x="2655568" y="2383251"/>
                  <a:pt x="2674882" y="2441191"/>
                </a:cubicBezTo>
                <a:cubicBezTo>
                  <a:pt x="2680675" y="2452779"/>
                  <a:pt x="2684538" y="2470161"/>
                  <a:pt x="2694195" y="2483680"/>
                </a:cubicBezTo>
                <a:cubicBezTo>
                  <a:pt x="2707714" y="2501062"/>
                  <a:pt x="2730890" y="2504925"/>
                  <a:pt x="2750203" y="2508787"/>
                </a:cubicBezTo>
                <a:cubicBezTo>
                  <a:pt x="2840975" y="2530032"/>
                  <a:pt x="2875739" y="2599559"/>
                  <a:pt x="2875739" y="2665224"/>
                </a:cubicBezTo>
                <a:cubicBezTo>
                  <a:pt x="2875739" y="2690331"/>
                  <a:pt x="2868014" y="2719301"/>
                  <a:pt x="2860288" y="2746340"/>
                </a:cubicBezTo>
                <a:cubicBezTo>
                  <a:pt x="2825525" y="2862219"/>
                  <a:pt x="2727027" y="2906640"/>
                  <a:pt x="2645912" y="2906640"/>
                </a:cubicBezTo>
                <a:cubicBezTo>
                  <a:pt x="2584109" y="2906640"/>
                  <a:pt x="2551277" y="2885395"/>
                  <a:pt x="2526170" y="2885395"/>
                </a:cubicBezTo>
                <a:cubicBezTo>
                  <a:pt x="2518444" y="2885395"/>
                  <a:pt x="2504925" y="2891189"/>
                  <a:pt x="2501063" y="2898914"/>
                </a:cubicBezTo>
                <a:cubicBezTo>
                  <a:pt x="2487543" y="2922090"/>
                  <a:pt x="2477887" y="2949129"/>
                  <a:pt x="2460505" y="2974236"/>
                </a:cubicBezTo>
                <a:cubicBezTo>
                  <a:pt x="2419947" y="3030244"/>
                  <a:pt x="2362007" y="3053420"/>
                  <a:pt x="2317587" y="3063077"/>
                </a:cubicBezTo>
                <a:cubicBezTo>
                  <a:pt x="2302136" y="3066939"/>
                  <a:pt x="2273166" y="3066939"/>
                  <a:pt x="2267373" y="3066939"/>
                </a:cubicBezTo>
                <a:lnTo>
                  <a:pt x="2228746" y="3066939"/>
                </a:lnTo>
                <a:cubicBezTo>
                  <a:pt x="2170806" y="3065008"/>
                  <a:pt x="2066515" y="3009000"/>
                  <a:pt x="2051064" y="2931747"/>
                </a:cubicBezTo>
                <a:cubicBezTo>
                  <a:pt x="2049133" y="2920159"/>
                  <a:pt x="2045270" y="2912433"/>
                  <a:pt x="2043339" y="2902777"/>
                </a:cubicBezTo>
                <a:cubicBezTo>
                  <a:pt x="2041408" y="2893120"/>
                  <a:pt x="2041408" y="2883464"/>
                  <a:pt x="2033682" y="2873807"/>
                </a:cubicBezTo>
                <a:cubicBezTo>
                  <a:pt x="2018232" y="2877670"/>
                  <a:pt x="2002781" y="2883464"/>
                  <a:pt x="1987331" y="2887326"/>
                </a:cubicBezTo>
                <a:cubicBezTo>
                  <a:pt x="1973811" y="2891189"/>
                  <a:pt x="1937116" y="2898914"/>
                  <a:pt x="1919734" y="2898914"/>
                </a:cubicBezTo>
                <a:cubicBezTo>
                  <a:pt x="1915872" y="2898914"/>
                  <a:pt x="1850207" y="2887326"/>
                  <a:pt x="1844413" y="2887326"/>
                </a:cubicBezTo>
                <a:cubicBezTo>
                  <a:pt x="1819306" y="2887326"/>
                  <a:pt x="1759435" y="2889258"/>
                  <a:pt x="1745915" y="2927884"/>
                </a:cubicBezTo>
                <a:cubicBezTo>
                  <a:pt x="1743984" y="2933678"/>
                  <a:pt x="1738190" y="2943335"/>
                  <a:pt x="1738190" y="2949129"/>
                </a:cubicBezTo>
                <a:cubicBezTo>
                  <a:pt x="1738190" y="2952991"/>
                  <a:pt x="1747847" y="2976167"/>
                  <a:pt x="1747847" y="2981961"/>
                </a:cubicBezTo>
                <a:lnTo>
                  <a:pt x="1747847" y="3051489"/>
                </a:lnTo>
                <a:cubicBezTo>
                  <a:pt x="1776817" y="3051489"/>
                  <a:pt x="1798061" y="3007068"/>
                  <a:pt x="1809649" y="2991618"/>
                </a:cubicBezTo>
                <a:cubicBezTo>
                  <a:pt x="1817374" y="2978098"/>
                  <a:pt x="1828962" y="2980030"/>
                  <a:pt x="1838619" y="2972304"/>
                </a:cubicBezTo>
                <a:cubicBezTo>
                  <a:pt x="1846344" y="2966510"/>
                  <a:pt x="1848276" y="2952991"/>
                  <a:pt x="1857932" y="2945266"/>
                </a:cubicBezTo>
                <a:cubicBezTo>
                  <a:pt x="1865657" y="2935609"/>
                  <a:pt x="1877245" y="2927884"/>
                  <a:pt x="1888833" y="2925953"/>
                </a:cubicBezTo>
                <a:cubicBezTo>
                  <a:pt x="1902353" y="2922090"/>
                  <a:pt x="1929391" y="2922090"/>
                  <a:pt x="1935185" y="2922090"/>
                </a:cubicBezTo>
                <a:cubicBezTo>
                  <a:pt x="1950636" y="2922090"/>
                  <a:pt x="1977674" y="2925953"/>
                  <a:pt x="1995056" y="2945266"/>
                </a:cubicBezTo>
                <a:cubicBezTo>
                  <a:pt x="1962224" y="2933678"/>
                  <a:pt x="1898490" y="2962648"/>
                  <a:pt x="1890765" y="3010931"/>
                </a:cubicBezTo>
                <a:cubicBezTo>
                  <a:pt x="1888833" y="3014794"/>
                  <a:pt x="1892696" y="3022519"/>
                  <a:pt x="1892696" y="3028313"/>
                </a:cubicBezTo>
                <a:cubicBezTo>
                  <a:pt x="1892696" y="3049557"/>
                  <a:pt x="1884971" y="3057283"/>
                  <a:pt x="1859863" y="3086252"/>
                </a:cubicBezTo>
                <a:cubicBezTo>
                  <a:pt x="1850207" y="3095909"/>
                  <a:pt x="1854069" y="3113291"/>
                  <a:pt x="1844413" y="3126810"/>
                </a:cubicBezTo>
                <a:cubicBezTo>
                  <a:pt x="1840550" y="3132604"/>
                  <a:pt x="1828962" y="3130673"/>
                  <a:pt x="1823168" y="3136467"/>
                </a:cubicBezTo>
                <a:cubicBezTo>
                  <a:pt x="1803855" y="3149986"/>
                  <a:pt x="1803855" y="3167368"/>
                  <a:pt x="1794198" y="3182819"/>
                </a:cubicBezTo>
                <a:lnTo>
                  <a:pt x="1794198" y="3188612"/>
                </a:lnTo>
                <a:lnTo>
                  <a:pt x="1811580" y="3188612"/>
                </a:lnTo>
                <a:cubicBezTo>
                  <a:pt x="1828962" y="3180887"/>
                  <a:pt x="1834756" y="3153849"/>
                  <a:pt x="1850207" y="3144192"/>
                </a:cubicBezTo>
                <a:cubicBezTo>
                  <a:pt x="1856001" y="3138398"/>
                  <a:pt x="1867589" y="3144192"/>
                  <a:pt x="1877245" y="3138398"/>
                </a:cubicBezTo>
                <a:cubicBezTo>
                  <a:pt x="1886902" y="3132604"/>
                  <a:pt x="1894627" y="3119085"/>
                  <a:pt x="1906215" y="3113291"/>
                </a:cubicBezTo>
                <a:cubicBezTo>
                  <a:pt x="1925528" y="3101703"/>
                  <a:pt x="1950636" y="3095909"/>
                  <a:pt x="1973811" y="3086252"/>
                </a:cubicBezTo>
                <a:cubicBezTo>
                  <a:pt x="1973811" y="3095909"/>
                  <a:pt x="1985399" y="3126810"/>
                  <a:pt x="1998919" y="3126810"/>
                </a:cubicBezTo>
                <a:cubicBezTo>
                  <a:pt x="2004713" y="3126810"/>
                  <a:pt x="2008575" y="3117154"/>
                  <a:pt x="2014369" y="3115222"/>
                </a:cubicBezTo>
                <a:cubicBezTo>
                  <a:pt x="2031751" y="3101703"/>
                  <a:pt x="2052996" y="3099772"/>
                  <a:pt x="2072309" y="3095909"/>
                </a:cubicBezTo>
                <a:cubicBezTo>
                  <a:pt x="2066515" y="3088184"/>
                  <a:pt x="2051064" y="3082390"/>
                  <a:pt x="2041408" y="3082390"/>
                </a:cubicBezTo>
                <a:cubicBezTo>
                  <a:pt x="1977674" y="3082390"/>
                  <a:pt x="2002781" y="3080458"/>
                  <a:pt x="1983468" y="3080458"/>
                </a:cubicBezTo>
                <a:cubicBezTo>
                  <a:pt x="1998919" y="3076596"/>
                  <a:pt x="2027888" y="3070802"/>
                  <a:pt x="2031751" y="3070802"/>
                </a:cubicBezTo>
                <a:cubicBezTo>
                  <a:pt x="2058790" y="3070802"/>
                  <a:pt x="2093553" y="3084321"/>
                  <a:pt x="2107073" y="3121016"/>
                </a:cubicBezTo>
                <a:cubicBezTo>
                  <a:pt x="2091622" y="3117154"/>
                  <a:pt x="2066515" y="3109428"/>
                  <a:pt x="2060721" y="3109428"/>
                </a:cubicBezTo>
                <a:cubicBezTo>
                  <a:pt x="2043339" y="3109428"/>
                  <a:pt x="2016301" y="3122948"/>
                  <a:pt x="2002781" y="3142261"/>
                </a:cubicBezTo>
                <a:cubicBezTo>
                  <a:pt x="1993125" y="3153849"/>
                  <a:pt x="2004713" y="3173162"/>
                  <a:pt x="1987331" y="3186681"/>
                </a:cubicBezTo>
                <a:cubicBezTo>
                  <a:pt x="1964155" y="3204063"/>
                  <a:pt x="1925528" y="3227239"/>
                  <a:pt x="1898490" y="3242690"/>
                </a:cubicBezTo>
                <a:cubicBezTo>
                  <a:pt x="1857932" y="3263934"/>
                  <a:pt x="1827031" y="3289041"/>
                  <a:pt x="1792267" y="3289041"/>
                </a:cubicBezTo>
                <a:cubicBezTo>
                  <a:pt x="1786473" y="3289041"/>
                  <a:pt x="1765229" y="3283247"/>
                  <a:pt x="1761366" y="3283247"/>
                </a:cubicBezTo>
                <a:cubicBezTo>
                  <a:pt x="1755572" y="3283247"/>
                  <a:pt x="1745915" y="3287110"/>
                  <a:pt x="1743984" y="3294835"/>
                </a:cubicBezTo>
                <a:cubicBezTo>
                  <a:pt x="1720808" y="3343118"/>
                  <a:pt x="1664800" y="3402989"/>
                  <a:pt x="1633899" y="3453204"/>
                </a:cubicBezTo>
                <a:cubicBezTo>
                  <a:pt x="1626173" y="3462860"/>
                  <a:pt x="1622311" y="3476379"/>
                  <a:pt x="1618448" y="3487967"/>
                </a:cubicBezTo>
                <a:cubicBezTo>
                  <a:pt x="1610723" y="3501487"/>
                  <a:pt x="1608792" y="3538182"/>
                  <a:pt x="1595272" y="3538182"/>
                </a:cubicBezTo>
                <a:cubicBezTo>
                  <a:pt x="1591410" y="3538182"/>
                  <a:pt x="1564371" y="3534319"/>
                  <a:pt x="1558577" y="3534319"/>
                </a:cubicBezTo>
                <a:cubicBezTo>
                  <a:pt x="1545058" y="3534319"/>
                  <a:pt x="1537333" y="3534319"/>
                  <a:pt x="1531539" y="3542044"/>
                </a:cubicBezTo>
                <a:cubicBezTo>
                  <a:pt x="1548921" y="3569083"/>
                  <a:pt x="1585616" y="3598053"/>
                  <a:pt x="1612654" y="3598053"/>
                </a:cubicBezTo>
                <a:cubicBezTo>
                  <a:pt x="1614586" y="3598053"/>
                  <a:pt x="1628105" y="3584533"/>
                  <a:pt x="1631967" y="3584533"/>
                </a:cubicBezTo>
                <a:cubicBezTo>
                  <a:pt x="1651281" y="3584533"/>
                  <a:pt x="1666731" y="3599984"/>
                  <a:pt x="1701495" y="3594190"/>
                </a:cubicBezTo>
                <a:cubicBezTo>
                  <a:pt x="1689907" y="3601915"/>
                  <a:pt x="1676388" y="3603847"/>
                  <a:pt x="1664800" y="3611572"/>
                </a:cubicBezTo>
                <a:lnTo>
                  <a:pt x="1630036" y="3611572"/>
                </a:lnTo>
                <a:cubicBezTo>
                  <a:pt x="1593341" y="3611572"/>
                  <a:pt x="1552783" y="3601915"/>
                  <a:pt x="1525745" y="3563289"/>
                </a:cubicBezTo>
                <a:cubicBezTo>
                  <a:pt x="1512225" y="3543976"/>
                  <a:pt x="1510294" y="3501487"/>
                  <a:pt x="1510294" y="3497624"/>
                </a:cubicBezTo>
                <a:lnTo>
                  <a:pt x="1510294" y="3462860"/>
                </a:lnTo>
                <a:cubicBezTo>
                  <a:pt x="1512225" y="3443547"/>
                  <a:pt x="1531539" y="3424234"/>
                  <a:pt x="1541195" y="3414577"/>
                </a:cubicBezTo>
                <a:lnTo>
                  <a:pt x="1541195" y="3402989"/>
                </a:lnTo>
                <a:cubicBezTo>
                  <a:pt x="1539264" y="3389470"/>
                  <a:pt x="1554715" y="3372088"/>
                  <a:pt x="1562440" y="3358569"/>
                </a:cubicBezTo>
                <a:cubicBezTo>
                  <a:pt x="1523813" y="3327668"/>
                  <a:pt x="1465874" y="3358569"/>
                  <a:pt x="1448492" y="3302560"/>
                </a:cubicBezTo>
                <a:cubicBezTo>
                  <a:pt x="1446560" y="3296767"/>
                  <a:pt x="1446560" y="3289041"/>
                  <a:pt x="1444629" y="3283247"/>
                </a:cubicBezTo>
                <a:cubicBezTo>
                  <a:pt x="1413728" y="3283247"/>
                  <a:pt x="1394415" y="3314148"/>
                  <a:pt x="1394415" y="3337324"/>
                </a:cubicBezTo>
                <a:cubicBezTo>
                  <a:pt x="1394415" y="3346981"/>
                  <a:pt x="1407934" y="3350844"/>
                  <a:pt x="1413728" y="3350844"/>
                </a:cubicBezTo>
                <a:lnTo>
                  <a:pt x="1471668" y="3350844"/>
                </a:lnTo>
                <a:cubicBezTo>
                  <a:pt x="1479393" y="3350844"/>
                  <a:pt x="1481324" y="3352775"/>
                  <a:pt x="1481324" y="3360500"/>
                </a:cubicBezTo>
                <a:cubicBezTo>
                  <a:pt x="1481324" y="3364363"/>
                  <a:pt x="1481324" y="3364363"/>
                  <a:pt x="1479393" y="3366294"/>
                </a:cubicBezTo>
                <a:cubicBezTo>
                  <a:pt x="1431110" y="3393333"/>
                  <a:pt x="1378964" y="3420371"/>
                  <a:pt x="1328750" y="3447410"/>
                </a:cubicBezTo>
                <a:lnTo>
                  <a:pt x="1380896" y="3501487"/>
                </a:lnTo>
                <a:cubicBezTo>
                  <a:pt x="1369308" y="3497624"/>
                  <a:pt x="1353857" y="3493761"/>
                  <a:pt x="1342269" y="3480242"/>
                </a:cubicBezTo>
                <a:cubicBezTo>
                  <a:pt x="1334544" y="3470585"/>
                  <a:pt x="1332612" y="3460929"/>
                  <a:pt x="1328750" y="3451272"/>
                </a:cubicBezTo>
                <a:cubicBezTo>
                  <a:pt x="1328750" y="3451272"/>
                  <a:pt x="1328750" y="3449341"/>
                  <a:pt x="1326818" y="3447410"/>
                </a:cubicBezTo>
                <a:cubicBezTo>
                  <a:pt x="1307505" y="3445478"/>
                  <a:pt x="1272741" y="3439684"/>
                  <a:pt x="1266947" y="3439684"/>
                </a:cubicBezTo>
                <a:cubicBezTo>
                  <a:pt x="1263085" y="3439684"/>
                  <a:pt x="1253428" y="3441616"/>
                  <a:pt x="1245703" y="3443547"/>
                </a:cubicBezTo>
                <a:cubicBezTo>
                  <a:pt x="1259222" y="3455135"/>
                  <a:pt x="1363514" y="3559426"/>
                  <a:pt x="1392483" y="3559426"/>
                </a:cubicBezTo>
                <a:cubicBezTo>
                  <a:pt x="1400209" y="3559426"/>
                  <a:pt x="1409865" y="3538182"/>
                  <a:pt x="1409865" y="3534319"/>
                </a:cubicBezTo>
                <a:cubicBezTo>
                  <a:pt x="1409865" y="3532388"/>
                  <a:pt x="1409865" y="3528525"/>
                  <a:pt x="1411797" y="3526594"/>
                </a:cubicBezTo>
                <a:cubicBezTo>
                  <a:pt x="1452354" y="3536250"/>
                  <a:pt x="1492912" y="3574877"/>
                  <a:pt x="1533470" y="3588396"/>
                </a:cubicBezTo>
                <a:cubicBezTo>
                  <a:pt x="1537333" y="3590327"/>
                  <a:pt x="1543127" y="3598053"/>
                  <a:pt x="1546989" y="3603847"/>
                </a:cubicBezTo>
                <a:lnTo>
                  <a:pt x="1539264" y="3603847"/>
                </a:lnTo>
                <a:lnTo>
                  <a:pt x="1456217" y="3561358"/>
                </a:lnTo>
                <a:cubicBezTo>
                  <a:pt x="1442698" y="3567152"/>
                  <a:pt x="1440767" y="3571014"/>
                  <a:pt x="1440767" y="3580671"/>
                </a:cubicBezTo>
                <a:cubicBezTo>
                  <a:pt x="1440767" y="3594190"/>
                  <a:pt x="1489050" y="3611572"/>
                  <a:pt x="1498706" y="3615435"/>
                </a:cubicBezTo>
                <a:cubicBezTo>
                  <a:pt x="1572096" y="3652130"/>
                  <a:pt x="1722740" y="3735177"/>
                  <a:pt x="1728534" y="3735177"/>
                </a:cubicBezTo>
                <a:cubicBezTo>
                  <a:pt x="1736259" y="3735177"/>
                  <a:pt x="1745915" y="3729383"/>
                  <a:pt x="1745915" y="3719726"/>
                </a:cubicBezTo>
                <a:cubicBezTo>
                  <a:pt x="1745915" y="3715863"/>
                  <a:pt x="1742053" y="3708138"/>
                  <a:pt x="1738190" y="3704275"/>
                </a:cubicBezTo>
                <a:cubicBezTo>
                  <a:pt x="1697632" y="3681100"/>
                  <a:pt x="1655143" y="3661786"/>
                  <a:pt x="1614586" y="3640542"/>
                </a:cubicBezTo>
                <a:cubicBezTo>
                  <a:pt x="1614586" y="3634748"/>
                  <a:pt x="1616517" y="3632817"/>
                  <a:pt x="1616517" y="3630885"/>
                </a:cubicBezTo>
                <a:cubicBezTo>
                  <a:pt x="1655143" y="3652130"/>
                  <a:pt x="1697632" y="3667580"/>
                  <a:pt x="1742053" y="3700413"/>
                </a:cubicBezTo>
                <a:cubicBezTo>
                  <a:pt x="1745915" y="3704275"/>
                  <a:pt x="1755572" y="3704275"/>
                  <a:pt x="1763297" y="3710069"/>
                </a:cubicBezTo>
                <a:cubicBezTo>
                  <a:pt x="1769091" y="3713932"/>
                  <a:pt x="1774885" y="3721657"/>
                  <a:pt x="1782611" y="3727451"/>
                </a:cubicBezTo>
                <a:cubicBezTo>
                  <a:pt x="1790336" y="3733245"/>
                  <a:pt x="1801924" y="3737108"/>
                  <a:pt x="1811580" y="3744833"/>
                </a:cubicBezTo>
                <a:cubicBezTo>
                  <a:pt x="1832825" y="3764146"/>
                  <a:pt x="1856001" y="3781528"/>
                  <a:pt x="1877245" y="3802773"/>
                </a:cubicBezTo>
                <a:cubicBezTo>
                  <a:pt x="1896559" y="3820155"/>
                  <a:pt x="1913940" y="3841399"/>
                  <a:pt x="1929391" y="3864575"/>
                </a:cubicBezTo>
                <a:cubicBezTo>
                  <a:pt x="1998919" y="3957279"/>
                  <a:pt x="2041408" y="4117578"/>
                  <a:pt x="2041408" y="4225732"/>
                </a:cubicBezTo>
                <a:cubicBezTo>
                  <a:pt x="2041408" y="4285603"/>
                  <a:pt x="2022095" y="4405345"/>
                  <a:pt x="1991193" y="4451697"/>
                </a:cubicBezTo>
                <a:lnTo>
                  <a:pt x="1985399" y="4451697"/>
                </a:lnTo>
                <a:cubicBezTo>
                  <a:pt x="1983468" y="4447834"/>
                  <a:pt x="1977674" y="4434315"/>
                  <a:pt x="1969949" y="4434315"/>
                </a:cubicBezTo>
                <a:cubicBezTo>
                  <a:pt x="1964155" y="4434315"/>
                  <a:pt x="1958361" y="4438178"/>
                  <a:pt x="1952567" y="4440109"/>
                </a:cubicBezTo>
                <a:cubicBezTo>
                  <a:pt x="1946773" y="4443972"/>
                  <a:pt x="1940979" y="4443972"/>
                  <a:pt x="1935185" y="4443972"/>
                </a:cubicBezTo>
                <a:cubicBezTo>
                  <a:pt x="1939048" y="4457491"/>
                  <a:pt x="1946773" y="4476804"/>
                  <a:pt x="1964155" y="4476804"/>
                </a:cubicBezTo>
                <a:cubicBezTo>
                  <a:pt x="1969949" y="4476804"/>
                  <a:pt x="1977674" y="4474873"/>
                  <a:pt x="1983468" y="4472942"/>
                </a:cubicBezTo>
                <a:cubicBezTo>
                  <a:pt x="1921666" y="4625516"/>
                  <a:pt x="1805786" y="4783884"/>
                  <a:pt x="1749778" y="4940322"/>
                </a:cubicBezTo>
                <a:cubicBezTo>
                  <a:pt x="1742053" y="4959635"/>
                  <a:pt x="1736259" y="4982811"/>
                  <a:pt x="1728534" y="5004055"/>
                </a:cubicBezTo>
                <a:cubicBezTo>
                  <a:pt x="1722740" y="5015643"/>
                  <a:pt x="1722740" y="5081308"/>
                  <a:pt x="1684113" y="5081308"/>
                </a:cubicBezTo>
                <a:cubicBezTo>
                  <a:pt x="1660937" y="5081308"/>
                  <a:pt x="1649349" y="5061995"/>
                  <a:pt x="1649349" y="5042682"/>
                </a:cubicBezTo>
                <a:lnTo>
                  <a:pt x="1649349" y="5005986"/>
                </a:lnTo>
                <a:cubicBezTo>
                  <a:pt x="1653212" y="4975085"/>
                  <a:pt x="1657075" y="4940322"/>
                  <a:pt x="1664800" y="4909420"/>
                </a:cubicBezTo>
                <a:cubicBezTo>
                  <a:pt x="1686044" y="4824442"/>
                  <a:pt x="1715014" y="4735601"/>
                  <a:pt x="1747847" y="4650623"/>
                </a:cubicBezTo>
                <a:cubicBezTo>
                  <a:pt x="1757503" y="4621653"/>
                  <a:pt x="1771023" y="4588821"/>
                  <a:pt x="1784542" y="4559851"/>
                </a:cubicBezTo>
                <a:cubicBezTo>
                  <a:pt x="1801924" y="4517362"/>
                  <a:pt x="1827031" y="4478736"/>
                  <a:pt x="1827031" y="4442040"/>
                </a:cubicBezTo>
                <a:cubicBezTo>
                  <a:pt x="1827031" y="4438178"/>
                  <a:pt x="1825100" y="4436247"/>
                  <a:pt x="1821237" y="4434315"/>
                </a:cubicBezTo>
                <a:lnTo>
                  <a:pt x="1755572" y="4434315"/>
                </a:lnTo>
                <a:cubicBezTo>
                  <a:pt x="1738190" y="4432384"/>
                  <a:pt x="1707289" y="4424659"/>
                  <a:pt x="1703426" y="4424659"/>
                </a:cubicBezTo>
                <a:cubicBezTo>
                  <a:pt x="1680250" y="4424659"/>
                  <a:pt x="1689907" y="4445903"/>
                  <a:pt x="1689907" y="4453628"/>
                </a:cubicBezTo>
                <a:cubicBezTo>
                  <a:pt x="1689907" y="4484530"/>
                  <a:pt x="1672525" y="4519293"/>
                  <a:pt x="1664800" y="4552126"/>
                </a:cubicBezTo>
                <a:cubicBezTo>
                  <a:pt x="1668663" y="4554057"/>
                  <a:pt x="1672525" y="4554057"/>
                  <a:pt x="1678319" y="4554057"/>
                </a:cubicBezTo>
                <a:cubicBezTo>
                  <a:pt x="1707289" y="4554057"/>
                  <a:pt x="1742053" y="4532813"/>
                  <a:pt x="1774885" y="4525087"/>
                </a:cubicBezTo>
                <a:cubicBezTo>
                  <a:pt x="1765229" y="4550195"/>
                  <a:pt x="1751709" y="4575302"/>
                  <a:pt x="1743984" y="4602340"/>
                </a:cubicBezTo>
                <a:cubicBezTo>
                  <a:pt x="1711152" y="4706632"/>
                  <a:pt x="1620379" y="4901695"/>
                  <a:pt x="1620379" y="5025300"/>
                </a:cubicBezTo>
                <a:cubicBezTo>
                  <a:pt x="1620379" y="5056201"/>
                  <a:pt x="1628105" y="5114140"/>
                  <a:pt x="1682182" y="5114140"/>
                </a:cubicBezTo>
                <a:cubicBezTo>
                  <a:pt x="1736259" y="5114140"/>
                  <a:pt x="1755572" y="5004055"/>
                  <a:pt x="1759435" y="4992467"/>
                </a:cubicBezTo>
                <a:cubicBezTo>
                  <a:pt x="1767160" y="4971223"/>
                  <a:pt x="1774885" y="4944184"/>
                  <a:pt x="1788405" y="4919077"/>
                </a:cubicBezTo>
                <a:cubicBezTo>
                  <a:pt x="1799992" y="4895901"/>
                  <a:pt x="1803855" y="4870794"/>
                  <a:pt x="1815443" y="4849549"/>
                </a:cubicBezTo>
                <a:cubicBezTo>
                  <a:pt x="1856001" y="4764571"/>
                  <a:pt x="1915872" y="4671868"/>
                  <a:pt x="1954498" y="4584958"/>
                </a:cubicBezTo>
                <a:cubicBezTo>
                  <a:pt x="1966086" y="4600409"/>
                  <a:pt x="1971880" y="4615859"/>
                  <a:pt x="1983468" y="4631310"/>
                </a:cubicBezTo>
                <a:cubicBezTo>
                  <a:pt x="1995056" y="4646761"/>
                  <a:pt x="2006644" y="4664143"/>
                  <a:pt x="2022095" y="4677662"/>
                </a:cubicBezTo>
                <a:cubicBezTo>
                  <a:pt x="2118661" y="4768434"/>
                  <a:pt x="2132180" y="4766503"/>
                  <a:pt x="2132180" y="4847618"/>
                </a:cubicBezTo>
                <a:cubicBezTo>
                  <a:pt x="2132180" y="4897832"/>
                  <a:pt x="2122523" y="4911352"/>
                  <a:pt x="2122523" y="4938390"/>
                </a:cubicBezTo>
                <a:cubicBezTo>
                  <a:pt x="2122523" y="4944184"/>
                  <a:pt x="2126386" y="4980879"/>
                  <a:pt x="2134111" y="5002124"/>
                </a:cubicBezTo>
                <a:cubicBezTo>
                  <a:pt x="2137974" y="5011780"/>
                  <a:pt x="2149562" y="5015643"/>
                  <a:pt x="2155356" y="5023368"/>
                </a:cubicBezTo>
                <a:cubicBezTo>
                  <a:pt x="2170806" y="5038819"/>
                  <a:pt x="2211364" y="5069720"/>
                  <a:pt x="2217158" y="5094827"/>
                </a:cubicBezTo>
                <a:cubicBezTo>
                  <a:pt x="2219089" y="5104484"/>
                  <a:pt x="2224883" y="5118003"/>
                  <a:pt x="2224883" y="5123797"/>
                </a:cubicBezTo>
                <a:lnTo>
                  <a:pt x="2224883" y="5164355"/>
                </a:lnTo>
                <a:cubicBezTo>
                  <a:pt x="2190120" y="5081308"/>
                  <a:pt x="2095485" y="5106415"/>
                  <a:pt x="2068446" y="5023368"/>
                </a:cubicBezTo>
                <a:cubicBezTo>
                  <a:pt x="2052996" y="4977017"/>
                  <a:pt x="2064584" y="4828305"/>
                  <a:pt x="1981537" y="4828305"/>
                </a:cubicBezTo>
                <a:cubicBezTo>
                  <a:pt x="1929391" y="4828305"/>
                  <a:pt x="1919734" y="4868863"/>
                  <a:pt x="1919734" y="4903626"/>
                </a:cubicBezTo>
                <a:cubicBezTo>
                  <a:pt x="1919734" y="4907489"/>
                  <a:pt x="1923597" y="4924871"/>
                  <a:pt x="1925528" y="4934528"/>
                </a:cubicBezTo>
                <a:cubicBezTo>
                  <a:pt x="1935185" y="4963497"/>
                  <a:pt x="1954498" y="4994399"/>
                  <a:pt x="1983468" y="5027231"/>
                </a:cubicBezTo>
                <a:cubicBezTo>
                  <a:pt x="1998919" y="5044613"/>
                  <a:pt x="2014369" y="5067789"/>
                  <a:pt x="2025957" y="5089033"/>
                </a:cubicBezTo>
                <a:cubicBezTo>
                  <a:pt x="2051064" y="5129591"/>
                  <a:pt x="2062652" y="5181737"/>
                  <a:pt x="2068446" y="5224226"/>
                </a:cubicBezTo>
                <a:lnTo>
                  <a:pt x="2070378" y="5338174"/>
                </a:lnTo>
                <a:cubicBezTo>
                  <a:pt x="2072309" y="5401907"/>
                  <a:pt x="2095485" y="5508130"/>
                  <a:pt x="2192051" y="5529375"/>
                </a:cubicBezTo>
                <a:cubicBezTo>
                  <a:pt x="2176600" y="5533237"/>
                  <a:pt x="2147631" y="5535169"/>
                  <a:pt x="2141837" y="5535169"/>
                </a:cubicBezTo>
                <a:cubicBezTo>
                  <a:pt x="1989262" y="5535169"/>
                  <a:pt x="1971880" y="5330449"/>
                  <a:pt x="1964155" y="5247402"/>
                </a:cubicBezTo>
                <a:cubicBezTo>
                  <a:pt x="1962224" y="5220363"/>
                  <a:pt x="1950636" y="5193325"/>
                  <a:pt x="1942910" y="5166286"/>
                </a:cubicBezTo>
                <a:cubicBezTo>
                  <a:pt x="1931322" y="5129591"/>
                  <a:pt x="1915872" y="5104484"/>
                  <a:pt x="1883039" y="5104484"/>
                </a:cubicBezTo>
                <a:cubicBezTo>
                  <a:pt x="1836688" y="5104484"/>
                  <a:pt x="1830894" y="5139248"/>
                  <a:pt x="1830894" y="5168218"/>
                </a:cubicBezTo>
                <a:cubicBezTo>
                  <a:pt x="1830894" y="5249333"/>
                  <a:pt x="1873383" y="5264784"/>
                  <a:pt x="1873383" y="5371006"/>
                </a:cubicBezTo>
                <a:cubicBezTo>
                  <a:pt x="1873383" y="5486886"/>
                  <a:pt x="1788405" y="5531306"/>
                  <a:pt x="1788405" y="5608559"/>
                </a:cubicBezTo>
                <a:cubicBezTo>
                  <a:pt x="1788405" y="5736026"/>
                  <a:pt x="1925528" y="5799760"/>
                  <a:pt x="1925528" y="5956197"/>
                </a:cubicBezTo>
                <a:cubicBezTo>
                  <a:pt x="1925528" y="5992892"/>
                  <a:pt x="1919734" y="6027656"/>
                  <a:pt x="1902353" y="6066282"/>
                </a:cubicBezTo>
                <a:cubicBezTo>
                  <a:pt x="1898490" y="6074007"/>
                  <a:pt x="1896559" y="6087527"/>
                  <a:pt x="1890765" y="6099115"/>
                </a:cubicBezTo>
                <a:cubicBezTo>
                  <a:pt x="1888833" y="6102977"/>
                  <a:pt x="1879177" y="6106840"/>
                  <a:pt x="1873383" y="6108771"/>
                </a:cubicBezTo>
                <a:lnTo>
                  <a:pt x="1873383" y="6091389"/>
                </a:lnTo>
                <a:cubicBezTo>
                  <a:pt x="1879177" y="6070145"/>
                  <a:pt x="1886902" y="6039244"/>
                  <a:pt x="1886902" y="6019930"/>
                </a:cubicBezTo>
                <a:cubicBezTo>
                  <a:pt x="1886902" y="5840318"/>
                  <a:pt x="1709220" y="5801691"/>
                  <a:pt x="1649349" y="5658773"/>
                </a:cubicBezTo>
                <a:cubicBezTo>
                  <a:pt x="1641624" y="5637529"/>
                  <a:pt x="1631967" y="5604696"/>
                  <a:pt x="1631967" y="5600834"/>
                </a:cubicBezTo>
                <a:lnTo>
                  <a:pt x="1631967" y="5552551"/>
                </a:lnTo>
                <a:cubicBezTo>
                  <a:pt x="1635830" y="5539031"/>
                  <a:pt x="1637761" y="5521649"/>
                  <a:pt x="1645487" y="5508130"/>
                </a:cubicBezTo>
                <a:cubicBezTo>
                  <a:pt x="1651281" y="5492680"/>
                  <a:pt x="1662869" y="5479160"/>
                  <a:pt x="1670594" y="5465641"/>
                </a:cubicBezTo>
                <a:cubicBezTo>
                  <a:pt x="1680250" y="5444397"/>
                  <a:pt x="1695701" y="5405770"/>
                  <a:pt x="1695701" y="5399976"/>
                </a:cubicBezTo>
                <a:cubicBezTo>
                  <a:pt x="1695701" y="5359418"/>
                  <a:pt x="1664800" y="5328517"/>
                  <a:pt x="1628105" y="5328517"/>
                </a:cubicBezTo>
                <a:cubicBezTo>
                  <a:pt x="1608792" y="5328517"/>
                  <a:pt x="1579822" y="5342036"/>
                  <a:pt x="1564371" y="5351693"/>
                </a:cubicBezTo>
                <a:cubicBezTo>
                  <a:pt x="1481324" y="5403839"/>
                  <a:pt x="1419522" y="5465641"/>
                  <a:pt x="1419522" y="5539031"/>
                </a:cubicBezTo>
                <a:cubicBezTo>
                  <a:pt x="1419522" y="5569932"/>
                  <a:pt x="1434973" y="5606628"/>
                  <a:pt x="1448492" y="5641391"/>
                </a:cubicBezTo>
                <a:cubicBezTo>
                  <a:pt x="1454286" y="5654911"/>
                  <a:pt x="1479393" y="5737957"/>
                  <a:pt x="1479393" y="5764996"/>
                </a:cubicBezTo>
                <a:cubicBezTo>
                  <a:pt x="1479393" y="5801691"/>
                  <a:pt x="1450423" y="5861562"/>
                  <a:pt x="1400209" y="5884738"/>
                </a:cubicBezTo>
                <a:cubicBezTo>
                  <a:pt x="1417591" y="5857699"/>
                  <a:pt x="1423385" y="5836455"/>
                  <a:pt x="1423385" y="5813279"/>
                </a:cubicBezTo>
                <a:cubicBezTo>
                  <a:pt x="1423385" y="5764996"/>
                  <a:pt x="1377033" y="5660705"/>
                  <a:pt x="1361582" y="5627872"/>
                </a:cubicBezTo>
                <a:cubicBezTo>
                  <a:pt x="1342269" y="5589246"/>
                  <a:pt x="1328750" y="5542894"/>
                  <a:pt x="1319093" y="5502336"/>
                </a:cubicBezTo>
                <a:cubicBezTo>
                  <a:pt x="1317162" y="5490748"/>
                  <a:pt x="1313299" y="5467572"/>
                  <a:pt x="1313299" y="5463710"/>
                </a:cubicBezTo>
                <a:lnTo>
                  <a:pt x="1313299" y="5415427"/>
                </a:lnTo>
                <a:cubicBezTo>
                  <a:pt x="1315231" y="5401907"/>
                  <a:pt x="1317162" y="5386457"/>
                  <a:pt x="1321025" y="5374869"/>
                </a:cubicBezTo>
                <a:cubicBezTo>
                  <a:pt x="1346132" y="5274440"/>
                  <a:pt x="1485187" y="5214569"/>
                  <a:pt x="1548921" y="5121866"/>
                </a:cubicBezTo>
                <a:cubicBezTo>
                  <a:pt x="1560508" y="5104484"/>
                  <a:pt x="1566302" y="5092896"/>
                  <a:pt x="1566302" y="5079377"/>
                </a:cubicBezTo>
                <a:cubicBezTo>
                  <a:pt x="1566302" y="5058132"/>
                  <a:pt x="1550852" y="5040750"/>
                  <a:pt x="1531539" y="5040750"/>
                </a:cubicBezTo>
                <a:cubicBezTo>
                  <a:pt x="1527676" y="5040750"/>
                  <a:pt x="1500637" y="5048476"/>
                  <a:pt x="1489050" y="5058132"/>
                </a:cubicBezTo>
                <a:cubicBezTo>
                  <a:pt x="1469736" y="5071651"/>
                  <a:pt x="1452354" y="5094827"/>
                  <a:pt x="1434973" y="5112209"/>
                </a:cubicBezTo>
                <a:cubicBezTo>
                  <a:pt x="1415659" y="5129591"/>
                  <a:pt x="1388621" y="5141179"/>
                  <a:pt x="1367376" y="5146973"/>
                </a:cubicBezTo>
                <a:cubicBezTo>
                  <a:pt x="1357720" y="5150836"/>
                  <a:pt x="1346132" y="5152767"/>
                  <a:pt x="1338406" y="5154698"/>
                </a:cubicBezTo>
                <a:cubicBezTo>
                  <a:pt x="1326818" y="5156630"/>
                  <a:pt x="1313299" y="5162424"/>
                  <a:pt x="1301711" y="5164355"/>
                </a:cubicBezTo>
                <a:cubicBezTo>
                  <a:pt x="1259222" y="5170149"/>
                  <a:pt x="1191626" y="5230020"/>
                  <a:pt x="1180038" y="5276372"/>
                </a:cubicBezTo>
                <a:cubicBezTo>
                  <a:pt x="1170381" y="5309204"/>
                  <a:pt x="1164587" y="5349762"/>
                  <a:pt x="1158793" y="5382594"/>
                </a:cubicBezTo>
                <a:cubicBezTo>
                  <a:pt x="1154931" y="5407701"/>
                  <a:pt x="1145274" y="5432809"/>
                  <a:pt x="1120167" y="5457916"/>
                </a:cubicBezTo>
                <a:cubicBezTo>
                  <a:pt x="1125961" y="5436671"/>
                  <a:pt x="1133686" y="5415427"/>
                  <a:pt x="1137549" y="5394182"/>
                </a:cubicBezTo>
                <a:cubicBezTo>
                  <a:pt x="1137549" y="5388388"/>
                  <a:pt x="1139480" y="5382594"/>
                  <a:pt x="1141412" y="5376800"/>
                </a:cubicBezTo>
                <a:lnTo>
                  <a:pt x="1141412" y="5343968"/>
                </a:lnTo>
                <a:lnTo>
                  <a:pt x="1131755" y="5272509"/>
                </a:lnTo>
                <a:cubicBezTo>
                  <a:pt x="1133686" y="5218432"/>
                  <a:pt x="1131755" y="5216501"/>
                  <a:pt x="1131755" y="5214569"/>
                </a:cubicBezTo>
                <a:cubicBezTo>
                  <a:pt x="1131755" y="5170149"/>
                  <a:pt x="1170381" y="5108347"/>
                  <a:pt x="1228321" y="5075514"/>
                </a:cubicBezTo>
                <a:cubicBezTo>
                  <a:pt x="1263085" y="5054270"/>
                  <a:pt x="1307505" y="5046544"/>
                  <a:pt x="1340338" y="5027231"/>
                </a:cubicBezTo>
                <a:cubicBezTo>
                  <a:pt x="1363514" y="5013712"/>
                  <a:pt x="1382827" y="4988605"/>
                  <a:pt x="1402140" y="4965429"/>
                </a:cubicBezTo>
                <a:cubicBezTo>
                  <a:pt x="1409865" y="4955772"/>
                  <a:pt x="1490981" y="4837961"/>
                  <a:pt x="1490981" y="4820580"/>
                </a:cubicBezTo>
                <a:cubicBezTo>
                  <a:pt x="1490981" y="4785816"/>
                  <a:pt x="1442698" y="4785816"/>
                  <a:pt x="1429179" y="4785816"/>
                </a:cubicBezTo>
                <a:cubicBezTo>
                  <a:pt x="1284329" y="4785816"/>
                  <a:pt x="1282398" y="5031094"/>
                  <a:pt x="1118236" y="5031094"/>
                </a:cubicBezTo>
                <a:cubicBezTo>
                  <a:pt x="1114373" y="5031094"/>
                  <a:pt x="1095060" y="5029162"/>
                  <a:pt x="1083472" y="5027231"/>
                </a:cubicBezTo>
                <a:cubicBezTo>
                  <a:pt x="1274673" y="4951909"/>
                  <a:pt x="1191626" y="4752983"/>
                  <a:pt x="1365445" y="4646761"/>
                </a:cubicBezTo>
                <a:cubicBezTo>
                  <a:pt x="1324887" y="4621653"/>
                  <a:pt x="1257291" y="4565645"/>
                  <a:pt x="1239909" y="4517362"/>
                </a:cubicBezTo>
                <a:cubicBezTo>
                  <a:pt x="1237978" y="4511568"/>
                  <a:pt x="1236046" y="4509637"/>
                  <a:pt x="1232184" y="4505774"/>
                </a:cubicBezTo>
                <a:cubicBezTo>
                  <a:pt x="1178107" y="4530881"/>
                  <a:pt x="1118236" y="4554057"/>
                  <a:pt x="1064159" y="4554057"/>
                </a:cubicBezTo>
                <a:cubicBezTo>
                  <a:pt x="981112" y="4554057"/>
                  <a:pt x="871026" y="4509637"/>
                  <a:pt x="838194" y="4395689"/>
                </a:cubicBezTo>
                <a:cubicBezTo>
                  <a:pt x="836263" y="4384101"/>
                  <a:pt x="832400" y="4360925"/>
                  <a:pt x="832400" y="4357062"/>
                </a:cubicBezTo>
                <a:lnTo>
                  <a:pt x="832400" y="4320367"/>
                </a:lnTo>
                <a:cubicBezTo>
                  <a:pt x="836263" y="4285603"/>
                  <a:pt x="845919" y="4241183"/>
                  <a:pt x="882614" y="4208351"/>
                </a:cubicBezTo>
                <a:cubicBezTo>
                  <a:pt x="903859" y="4187106"/>
                  <a:pt x="930897" y="4181312"/>
                  <a:pt x="956005" y="4167793"/>
                </a:cubicBezTo>
                <a:cubicBezTo>
                  <a:pt x="971455" y="4158136"/>
                  <a:pt x="986906" y="4138823"/>
                  <a:pt x="990768" y="4125304"/>
                </a:cubicBezTo>
                <a:cubicBezTo>
                  <a:pt x="994631" y="4111784"/>
                  <a:pt x="998494" y="4094402"/>
                  <a:pt x="1004288" y="4080883"/>
                </a:cubicBezTo>
                <a:cubicBezTo>
                  <a:pt x="1035189" y="3986248"/>
                  <a:pt x="1131755" y="3963073"/>
                  <a:pt x="1197420" y="3955347"/>
                </a:cubicBezTo>
                <a:cubicBezTo>
                  <a:pt x="1241840" y="3947622"/>
                  <a:pt x="1251497" y="3957279"/>
                  <a:pt x="1257291" y="3957279"/>
                </a:cubicBezTo>
                <a:cubicBezTo>
                  <a:pt x="1261154" y="3957279"/>
                  <a:pt x="1265016" y="3957279"/>
                  <a:pt x="1268879" y="3955347"/>
                </a:cubicBezTo>
                <a:cubicBezTo>
                  <a:pt x="1282398" y="3945691"/>
                  <a:pt x="1309437" y="3922515"/>
                  <a:pt x="1309437" y="3916721"/>
                </a:cubicBezTo>
                <a:cubicBezTo>
                  <a:pt x="1309437" y="3887751"/>
                  <a:pt x="1237978" y="3816292"/>
                  <a:pt x="1216733" y="3806635"/>
                </a:cubicBezTo>
                <a:cubicBezTo>
                  <a:pt x="1224458" y="3804704"/>
                  <a:pt x="1237978" y="3806635"/>
                  <a:pt x="1249566" y="3812429"/>
                </a:cubicBezTo>
                <a:cubicBezTo>
                  <a:pt x="1326818" y="3849125"/>
                  <a:pt x="1411797" y="3883888"/>
                  <a:pt x="1489050" y="3920583"/>
                </a:cubicBezTo>
                <a:cubicBezTo>
                  <a:pt x="1558577" y="3955347"/>
                  <a:pt x="1641624" y="3974660"/>
                  <a:pt x="1709220" y="4049982"/>
                </a:cubicBezTo>
                <a:lnTo>
                  <a:pt x="1697632" y="4049982"/>
                </a:lnTo>
                <a:cubicBezTo>
                  <a:pt x="1693770" y="4048051"/>
                  <a:pt x="1686044" y="4042257"/>
                  <a:pt x="1682182" y="4042257"/>
                </a:cubicBezTo>
                <a:cubicBezTo>
                  <a:pt x="1674457" y="4042257"/>
                  <a:pt x="1672525" y="4048051"/>
                  <a:pt x="1672525" y="4051913"/>
                </a:cubicBezTo>
                <a:cubicBezTo>
                  <a:pt x="1672525" y="4065433"/>
                  <a:pt x="1697632" y="4088608"/>
                  <a:pt x="1697632" y="4107922"/>
                </a:cubicBezTo>
                <a:cubicBezTo>
                  <a:pt x="1697632" y="4111784"/>
                  <a:pt x="1695701" y="4123372"/>
                  <a:pt x="1691838" y="4131098"/>
                </a:cubicBezTo>
                <a:lnTo>
                  <a:pt x="1631967" y="4057707"/>
                </a:lnTo>
                <a:cubicBezTo>
                  <a:pt x="1633899" y="4055776"/>
                  <a:pt x="1649349" y="4051913"/>
                  <a:pt x="1649349" y="4044188"/>
                </a:cubicBezTo>
                <a:cubicBezTo>
                  <a:pt x="1649349" y="4040325"/>
                  <a:pt x="1637761" y="4032600"/>
                  <a:pt x="1633899" y="4028737"/>
                </a:cubicBezTo>
                <a:cubicBezTo>
                  <a:pt x="1554715" y="3974660"/>
                  <a:pt x="1475530" y="4011356"/>
                  <a:pt x="1402140" y="3951485"/>
                </a:cubicBezTo>
                <a:cubicBezTo>
                  <a:pt x="1382827" y="3936034"/>
                  <a:pt x="1365445" y="3912858"/>
                  <a:pt x="1346132" y="3893545"/>
                </a:cubicBezTo>
                <a:cubicBezTo>
                  <a:pt x="1346132" y="3893545"/>
                  <a:pt x="1344200" y="3891614"/>
                  <a:pt x="1344200" y="3897408"/>
                </a:cubicBezTo>
                <a:cubicBezTo>
                  <a:pt x="1344200" y="3901270"/>
                  <a:pt x="1348063" y="3907064"/>
                  <a:pt x="1349994" y="3912858"/>
                </a:cubicBezTo>
                <a:cubicBezTo>
                  <a:pt x="1369308" y="3957279"/>
                  <a:pt x="1433041" y="3993974"/>
                  <a:pt x="1475530" y="4003630"/>
                </a:cubicBezTo>
                <a:cubicBezTo>
                  <a:pt x="1527676" y="4015218"/>
                  <a:pt x="1593341" y="4015218"/>
                  <a:pt x="1628105" y="4055776"/>
                </a:cubicBezTo>
                <a:cubicBezTo>
                  <a:pt x="1606860" y="4049982"/>
                  <a:pt x="1556646" y="4028737"/>
                  <a:pt x="1527676" y="4028737"/>
                </a:cubicBezTo>
                <a:lnTo>
                  <a:pt x="1483256" y="4028737"/>
                </a:lnTo>
                <a:cubicBezTo>
                  <a:pt x="1467805" y="4026806"/>
                  <a:pt x="1448492" y="4022944"/>
                  <a:pt x="1433041" y="4017150"/>
                </a:cubicBezTo>
                <a:cubicBezTo>
                  <a:pt x="1398277" y="4007493"/>
                  <a:pt x="1359651" y="3982386"/>
                  <a:pt x="1332612" y="3943759"/>
                </a:cubicBezTo>
                <a:cubicBezTo>
                  <a:pt x="1328750" y="3937965"/>
                  <a:pt x="1324887" y="3936034"/>
                  <a:pt x="1319093" y="3936034"/>
                </a:cubicBezTo>
                <a:cubicBezTo>
                  <a:pt x="1309437" y="3936034"/>
                  <a:pt x="1295917" y="3953416"/>
                  <a:pt x="1295917" y="3961141"/>
                </a:cubicBezTo>
                <a:cubicBezTo>
                  <a:pt x="1295917" y="3965004"/>
                  <a:pt x="1299780" y="3970798"/>
                  <a:pt x="1305574" y="3972729"/>
                </a:cubicBezTo>
                <a:cubicBezTo>
                  <a:pt x="1324887" y="3984317"/>
                  <a:pt x="1355788" y="3990111"/>
                  <a:pt x="1375102" y="4013287"/>
                </a:cubicBezTo>
                <a:cubicBezTo>
                  <a:pt x="1390552" y="4028737"/>
                  <a:pt x="1392483" y="4042257"/>
                  <a:pt x="1402140" y="4059639"/>
                </a:cubicBezTo>
                <a:cubicBezTo>
                  <a:pt x="1409865" y="4073158"/>
                  <a:pt x="1421453" y="4075089"/>
                  <a:pt x="1429179" y="4075089"/>
                </a:cubicBezTo>
                <a:cubicBezTo>
                  <a:pt x="1434973" y="4075089"/>
                  <a:pt x="1458148" y="4063501"/>
                  <a:pt x="1473599" y="4061570"/>
                </a:cubicBezTo>
                <a:cubicBezTo>
                  <a:pt x="1481324" y="4061570"/>
                  <a:pt x="1490981" y="4059639"/>
                  <a:pt x="1496775" y="4059639"/>
                </a:cubicBezTo>
                <a:cubicBezTo>
                  <a:pt x="1500637" y="4059639"/>
                  <a:pt x="1498706" y="4063501"/>
                  <a:pt x="1504500" y="4063501"/>
                </a:cubicBezTo>
                <a:cubicBezTo>
                  <a:pt x="1512225" y="4063501"/>
                  <a:pt x="1510294" y="4061570"/>
                  <a:pt x="1510294" y="4059639"/>
                </a:cubicBezTo>
                <a:cubicBezTo>
                  <a:pt x="1510294" y="4063501"/>
                  <a:pt x="1537333" y="4063501"/>
                  <a:pt x="1550852" y="4063501"/>
                </a:cubicBezTo>
                <a:cubicBezTo>
                  <a:pt x="1597204" y="4063501"/>
                  <a:pt x="1660937" y="4127235"/>
                  <a:pt x="1678319" y="4175518"/>
                </a:cubicBezTo>
                <a:cubicBezTo>
                  <a:pt x="1682182" y="4173587"/>
                  <a:pt x="1682182" y="4169724"/>
                  <a:pt x="1684113" y="4165861"/>
                </a:cubicBezTo>
                <a:cubicBezTo>
                  <a:pt x="1687976" y="4187106"/>
                  <a:pt x="1695701" y="4214145"/>
                  <a:pt x="1695701" y="4239252"/>
                </a:cubicBezTo>
                <a:cubicBezTo>
                  <a:pt x="1695701" y="4322299"/>
                  <a:pt x="1643555" y="4401483"/>
                  <a:pt x="1564371" y="4409208"/>
                </a:cubicBezTo>
                <a:cubicBezTo>
                  <a:pt x="1550852" y="4411139"/>
                  <a:pt x="1527676" y="4411139"/>
                  <a:pt x="1521882" y="4411139"/>
                </a:cubicBezTo>
                <a:cubicBezTo>
                  <a:pt x="1518019" y="4411139"/>
                  <a:pt x="1492912" y="4413071"/>
                  <a:pt x="1481324" y="4409208"/>
                </a:cubicBezTo>
                <a:cubicBezTo>
                  <a:pt x="1467805" y="4407277"/>
                  <a:pt x="1450423" y="4401483"/>
                  <a:pt x="1436904" y="4401483"/>
                </a:cubicBezTo>
                <a:cubicBezTo>
                  <a:pt x="1367376" y="4401483"/>
                  <a:pt x="1355788" y="4453628"/>
                  <a:pt x="1268879" y="4453628"/>
                </a:cubicBezTo>
                <a:cubicBezTo>
                  <a:pt x="1207077" y="4453628"/>
                  <a:pt x="1137549" y="4422727"/>
                  <a:pt x="1102785" y="4341612"/>
                </a:cubicBezTo>
                <a:cubicBezTo>
                  <a:pt x="1098922" y="4330024"/>
                  <a:pt x="1093128" y="4306848"/>
                  <a:pt x="1093128" y="4302985"/>
                </a:cubicBezTo>
                <a:lnTo>
                  <a:pt x="1093128" y="4254702"/>
                </a:lnTo>
                <a:cubicBezTo>
                  <a:pt x="1108579" y="4156205"/>
                  <a:pt x="1187763" y="4113716"/>
                  <a:pt x="1257291" y="4113716"/>
                </a:cubicBezTo>
                <a:cubicBezTo>
                  <a:pt x="1334544" y="4113716"/>
                  <a:pt x="1396346" y="4163930"/>
                  <a:pt x="1396346" y="4245046"/>
                </a:cubicBezTo>
                <a:cubicBezTo>
                  <a:pt x="1396346" y="4310711"/>
                  <a:pt x="1342269" y="4360925"/>
                  <a:pt x="1278535" y="4360925"/>
                </a:cubicBezTo>
                <a:cubicBezTo>
                  <a:pt x="1222527" y="4360925"/>
                  <a:pt x="1191626" y="4318436"/>
                  <a:pt x="1191626" y="4270153"/>
                </a:cubicBezTo>
                <a:cubicBezTo>
                  <a:pt x="1191626" y="4233458"/>
                  <a:pt x="1209008" y="4208351"/>
                  <a:pt x="1245703" y="4208351"/>
                </a:cubicBezTo>
                <a:cubicBezTo>
                  <a:pt x="1257291" y="4208351"/>
                  <a:pt x="1268879" y="4214145"/>
                  <a:pt x="1268879" y="4223801"/>
                </a:cubicBezTo>
                <a:cubicBezTo>
                  <a:pt x="1268879" y="4239252"/>
                  <a:pt x="1230252" y="4243114"/>
                  <a:pt x="1230252" y="4272084"/>
                </a:cubicBezTo>
                <a:cubicBezTo>
                  <a:pt x="1230252" y="4301054"/>
                  <a:pt x="1255360" y="4318436"/>
                  <a:pt x="1276604" y="4318436"/>
                </a:cubicBezTo>
                <a:cubicBezTo>
                  <a:pt x="1315231" y="4318436"/>
                  <a:pt x="1359651" y="4289466"/>
                  <a:pt x="1359651" y="4245046"/>
                </a:cubicBezTo>
                <a:cubicBezTo>
                  <a:pt x="1359651" y="4179381"/>
                  <a:pt x="1299780" y="4158136"/>
                  <a:pt x="1255360" y="4158136"/>
                </a:cubicBezTo>
                <a:cubicBezTo>
                  <a:pt x="1183901" y="4158136"/>
                  <a:pt x="1129824" y="4200625"/>
                  <a:pt x="1129824" y="4275947"/>
                </a:cubicBezTo>
                <a:cubicBezTo>
                  <a:pt x="1129824" y="4360925"/>
                  <a:pt x="1199351" y="4413071"/>
                  <a:pt x="1270810" y="4413071"/>
                </a:cubicBezTo>
                <a:cubicBezTo>
                  <a:pt x="1355788" y="4413071"/>
                  <a:pt x="1386689" y="4345474"/>
                  <a:pt x="1415659" y="4345474"/>
                </a:cubicBezTo>
                <a:cubicBezTo>
                  <a:pt x="1448492" y="4345474"/>
                  <a:pt x="1467805" y="4382170"/>
                  <a:pt x="1523813" y="4382170"/>
                </a:cubicBezTo>
                <a:cubicBezTo>
                  <a:pt x="1614586" y="4382170"/>
                  <a:pt x="1655143" y="4297191"/>
                  <a:pt x="1655143" y="4231526"/>
                </a:cubicBezTo>
                <a:cubicBezTo>
                  <a:pt x="1655143" y="4142685"/>
                  <a:pt x="1589478" y="4088608"/>
                  <a:pt x="1510294" y="4088608"/>
                </a:cubicBezTo>
                <a:cubicBezTo>
                  <a:pt x="1456217" y="4088608"/>
                  <a:pt x="1448492" y="4107922"/>
                  <a:pt x="1413728" y="4107922"/>
                </a:cubicBezTo>
                <a:cubicBezTo>
                  <a:pt x="1377033" y="4107922"/>
                  <a:pt x="1388621" y="4071227"/>
                  <a:pt x="1361582" y="4044188"/>
                </a:cubicBezTo>
                <a:cubicBezTo>
                  <a:pt x="1317162" y="3997836"/>
                  <a:pt x="1265016" y="3982386"/>
                  <a:pt x="1218664" y="3982386"/>
                </a:cubicBezTo>
                <a:cubicBezTo>
                  <a:pt x="1156862" y="3982386"/>
                  <a:pt x="1046777" y="4021012"/>
                  <a:pt x="1021670" y="4109853"/>
                </a:cubicBezTo>
                <a:cubicBezTo>
                  <a:pt x="1017807" y="4123372"/>
                  <a:pt x="1019738" y="4142685"/>
                  <a:pt x="1015876" y="4160067"/>
                </a:cubicBezTo>
                <a:cubicBezTo>
                  <a:pt x="1012013" y="4189037"/>
                  <a:pt x="971455" y="4190969"/>
                  <a:pt x="954073" y="4198694"/>
                </a:cubicBezTo>
                <a:cubicBezTo>
                  <a:pt x="878752" y="4229595"/>
                  <a:pt x="859438" y="4293329"/>
                  <a:pt x="859438" y="4343543"/>
                </a:cubicBezTo>
                <a:cubicBezTo>
                  <a:pt x="859438" y="4457491"/>
                  <a:pt x="979180" y="4527019"/>
                  <a:pt x="1066090" y="4527019"/>
                </a:cubicBezTo>
                <a:cubicBezTo>
                  <a:pt x="1158793" y="4527019"/>
                  <a:pt x="1205145" y="4474873"/>
                  <a:pt x="1236046" y="4474873"/>
                </a:cubicBezTo>
                <a:cubicBezTo>
                  <a:pt x="1255360" y="4474873"/>
                  <a:pt x="1276604" y="4525087"/>
                  <a:pt x="1282398" y="4532813"/>
                </a:cubicBezTo>
                <a:cubicBezTo>
                  <a:pt x="1321025" y="4579164"/>
                  <a:pt x="1353857" y="4615859"/>
                  <a:pt x="1396346" y="4615859"/>
                </a:cubicBezTo>
                <a:cubicBezTo>
                  <a:pt x="1429179" y="4615859"/>
                  <a:pt x="1467805" y="4584958"/>
                  <a:pt x="1502569" y="4584958"/>
                </a:cubicBezTo>
                <a:cubicBezTo>
                  <a:pt x="1508363" y="4584958"/>
                  <a:pt x="1525745" y="4588821"/>
                  <a:pt x="1535401" y="4592684"/>
                </a:cubicBezTo>
                <a:cubicBezTo>
                  <a:pt x="1539264" y="4575302"/>
                  <a:pt x="1554715" y="4581096"/>
                  <a:pt x="1566302" y="4579164"/>
                </a:cubicBezTo>
                <a:cubicBezTo>
                  <a:pt x="1591410" y="4573370"/>
                  <a:pt x="1618448" y="4567576"/>
                  <a:pt x="1641624" y="4554057"/>
                </a:cubicBezTo>
                <a:cubicBezTo>
                  <a:pt x="1647418" y="4550195"/>
                  <a:pt x="1649349" y="4536675"/>
                  <a:pt x="1653212" y="4528950"/>
                </a:cubicBezTo>
                <a:cubicBezTo>
                  <a:pt x="1660937" y="4511568"/>
                  <a:pt x="1666731" y="4484530"/>
                  <a:pt x="1670594" y="4469079"/>
                </a:cubicBezTo>
                <a:cubicBezTo>
                  <a:pt x="1672525" y="4463285"/>
                  <a:pt x="1672525" y="4455560"/>
                  <a:pt x="1674457" y="4449766"/>
                </a:cubicBezTo>
                <a:cubicBezTo>
                  <a:pt x="1672525" y="4413071"/>
                  <a:pt x="1672525" y="4403414"/>
                  <a:pt x="1672525" y="4393757"/>
                </a:cubicBezTo>
                <a:cubicBezTo>
                  <a:pt x="1697632" y="4399551"/>
                  <a:pt x="1745915" y="4420796"/>
                  <a:pt x="1776817" y="4420796"/>
                </a:cubicBezTo>
                <a:cubicBezTo>
                  <a:pt x="1792267" y="4420796"/>
                  <a:pt x="1848276" y="4411139"/>
                  <a:pt x="1840550" y="4386032"/>
                </a:cubicBezTo>
                <a:cubicBezTo>
                  <a:pt x="1840550" y="4382170"/>
                  <a:pt x="1840550" y="4376376"/>
                  <a:pt x="1842482" y="4370582"/>
                </a:cubicBezTo>
                <a:lnTo>
                  <a:pt x="1842482" y="4266290"/>
                </a:lnTo>
                <a:cubicBezTo>
                  <a:pt x="1828962" y="4206419"/>
                  <a:pt x="1819306" y="4144617"/>
                  <a:pt x="1763297" y="4082815"/>
                </a:cubicBezTo>
                <a:cubicBezTo>
                  <a:pt x="1757503" y="4075089"/>
                  <a:pt x="1753641" y="4065433"/>
                  <a:pt x="1747847" y="4059639"/>
                </a:cubicBezTo>
                <a:cubicBezTo>
                  <a:pt x="1738190" y="4046119"/>
                  <a:pt x="1724671" y="4030669"/>
                  <a:pt x="1711152" y="4019081"/>
                </a:cubicBezTo>
                <a:cubicBezTo>
                  <a:pt x="1686044" y="3999768"/>
                  <a:pt x="1657075" y="3984317"/>
                  <a:pt x="1633899" y="3968867"/>
                </a:cubicBezTo>
                <a:cubicBezTo>
                  <a:pt x="1618448" y="3961141"/>
                  <a:pt x="1601066" y="3953416"/>
                  <a:pt x="1587547" y="3943759"/>
                </a:cubicBezTo>
                <a:cubicBezTo>
                  <a:pt x="1572096" y="3936034"/>
                  <a:pt x="1554715" y="3926377"/>
                  <a:pt x="1537333" y="3918652"/>
                </a:cubicBezTo>
                <a:cubicBezTo>
                  <a:pt x="1483256" y="3893545"/>
                  <a:pt x="1427247" y="3864575"/>
                  <a:pt x="1375102" y="3847193"/>
                </a:cubicBezTo>
                <a:cubicBezTo>
                  <a:pt x="1338406" y="3835605"/>
                  <a:pt x="1301711" y="3818223"/>
                  <a:pt x="1268879" y="3802773"/>
                </a:cubicBezTo>
                <a:cubicBezTo>
                  <a:pt x="1241840" y="3791185"/>
                  <a:pt x="1212870" y="3773803"/>
                  <a:pt x="1183901" y="3760284"/>
                </a:cubicBezTo>
                <a:cubicBezTo>
                  <a:pt x="986906" y="3661786"/>
                  <a:pt x="801499" y="3418440"/>
                  <a:pt x="787980" y="3240758"/>
                </a:cubicBezTo>
                <a:cubicBezTo>
                  <a:pt x="787980" y="3225308"/>
                  <a:pt x="784117" y="3196338"/>
                  <a:pt x="784117" y="3192475"/>
                </a:cubicBezTo>
                <a:lnTo>
                  <a:pt x="784117" y="3155780"/>
                </a:lnTo>
                <a:cubicBezTo>
                  <a:pt x="789911" y="2916296"/>
                  <a:pt x="971455" y="2723164"/>
                  <a:pt x="1180038" y="2723164"/>
                </a:cubicBezTo>
                <a:cubicBezTo>
                  <a:pt x="1183901" y="2723164"/>
                  <a:pt x="1226390" y="2723164"/>
                  <a:pt x="1249566" y="2728958"/>
                </a:cubicBezTo>
                <a:cubicBezTo>
                  <a:pt x="1259222" y="2730889"/>
                  <a:pt x="1266947" y="2734752"/>
                  <a:pt x="1278535" y="2736683"/>
                </a:cubicBezTo>
                <a:cubicBezTo>
                  <a:pt x="1344200" y="2748271"/>
                  <a:pt x="1448492" y="2854494"/>
                  <a:pt x="1460080" y="2922090"/>
                </a:cubicBezTo>
                <a:cubicBezTo>
                  <a:pt x="1463942" y="2941403"/>
                  <a:pt x="1465874" y="2962648"/>
                  <a:pt x="1471668" y="2983892"/>
                </a:cubicBezTo>
                <a:cubicBezTo>
                  <a:pt x="1473599" y="2991618"/>
                  <a:pt x="1483256" y="2991618"/>
                  <a:pt x="1487118" y="2991618"/>
                </a:cubicBezTo>
                <a:cubicBezTo>
                  <a:pt x="1498706" y="2991618"/>
                  <a:pt x="1490981" y="2985824"/>
                  <a:pt x="1506431" y="2976167"/>
                </a:cubicBezTo>
                <a:cubicBezTo>
                  <a:pt x="1516088" y="2968442"/>
                  <a:pt x="1546989" y="2958785"/>
                  <a:pt x="1546989" y="2943335"/>
                </a:cubicBezTo>
                <a:cubicBezTo>
                  <a:pt x="1546989" y="2929815"/>
                  <a:pt x="1525745" y="2906640"/>
                  <a:pt x="1512225" y="2906640"/>
                </a:cubicBezTo>
                <a:cubicBezTo>
                  <a:pt x="1506431" y="2906640"/>
                  <a:pt x="1494844" y="2914365"/>
                  <a:pt x="1487118" y="2918227"/>
                </a:cubicBezTo>
                <a:lnTo>
                  <a:pt x="1481324" y="2918227"/>
                </a:lnTo>
                <a:cubicBezTo>
                  <a:pt x="1477462" y="2908571"/>
                  <a:pt x="1475530" y="2895052"/>
                  <a:pt x="1471668" y="2887326"/>
                </a:cubicBezTo>
                <a:cubicBezTo>
                  <a:pt x="1407934" y="2744408"/>
                  <a:pt x="1268879" y="2701919"/>
                  <a:pt x="1164587" y="2701919"/>
                </a:cubicBezTo>
                <a:cubicBezTo>
                  <a:pt x="1125961" y="2701919"/>
                  <a:pt x="1129824" y="2696125"/>
                  <a:pt x="1079609" y="2711576"/>
                </a:cubicBezTo>
                <a:cubicBezTo>
                  <a:pt x="963730" y="2744408"/>
                  <a:pt x="822743" y="2893120"/>
                  <a:pt x="789911" y="3007068"/>
                </a:cubicBezTo>
                <a:cubicBezTo>
                  <a:pt x="770598" y="3072733"/>
                  <a:pt x="764804" y="3130673"/>
                  <a:pt x="764804" y="3194406"/>
                </a:cubicBezTo>
                <a:cubicBezTo>
                  <a:pt x="764804" y="3229170"/>
                  <a:pt x="764804" y="3246552"/>
                  <a:pt x="772529" y="3290973"/>
                </a:cubicBezTo>
                <a:cubicBezTo>
                  <a:pt x="797636" y="3449341"/>
                  <a:pt x="998494" y="3690756"/>
                  <a:pt x="1176175" y="3775734"/>
                </a:cubicBezTo>
                <a:cubicBezTo>
                  <a:pt x="1187763" y="3781528"/>
                  <a:pt x="1199351" y="3793116"/>
                  <a:pt x="1209008" y="3802773"/>
                </a:cubicBezTo>
                <a:cubicBezTo>
                  <a:pt x="1201283" y="3800842"/>
                  <a:pt x="1189695" y="3796979"/>
                  <a:pt x="1185832" y="3796979"/>
                </a:cubicBezTo>
                <a:cubicBezTo>
                  <a:pt x="1172313" y="3796979"/>
                  <a:pt x="1160725" y="3804704"/>
                  <a:pt x="1160725" y="3818223"/>
                </a:cubicBezTo>
                <a:cubicBezTo>
                  <a:pt x="1160725" y="3822086"/>
                  <a:pt x="1158793" y="3824017"/>
                  <a:pt x="1162656" y="3827880"/>
                </a:cubicBezTo>
                <a:cubicBezTo>
                  <a:pt x="1181969" y="3852987"/>
                  <a:pt x="1201283" y="3870369"/>
                  <a:pt x="1201283" y="3893545"/>
                </a:cubicBezTo>
                <a:cubicBezTo>
                  <a:pt x="1201283" y="3899339"/>
                  <a:pt x="1199351" y="3907064"/>
                  <a:pt x="1197420" y="3912858"/>
                </a:cubicBezTo>
                <a:cubicBezTo>
                  <a:pt x="1095060" y="3789254"/>
                  <a:pt x="940554" y="3849125"/>
                  <a:pt x="872958" y="3686894"/>
                </a:cubicBezTo>
                <a:cubicBezTo>
                  <a:pt x="865232" y="3665649"/>
                  <a:pt x="861370" y="3644404"/>
                  <a:pt x="857507" y="3623160"/>
                </a:cubicBezTo>
                <a:lnTo>
                  <a:pt x="859438" y="3524662"/>
                </a:lnTo>
                <a:cubicBezTo>
                  <a:pt x="861370" y="3495693"/>
                  <a:pt x="834331" y="3476379"/>
                  <a:pt x="815018" y="3476379"/>
                </a:cubicBezTo>
                <a:cubicBezTo>
                  <a:pt x="811155" y="3476379"/>
                  <a:pt x="805361" y="3478311"/>
                  <a:pt x="799567" y="3482173"/>
                </a:cubicBezTo>
                <a:lnTo>
                  <a:pt x="799567" y="3532388"/>
                </a:lnTo>
                <a:cubicBezTo>
                  <a:pt x="797636" y="3542044"/>
                  <a:pt x="797636" y="3551701"/>
                  <a:pt x="795705" y="3559426"/>
                </a:cubicBezTo>
                <a:cubicBezTo>
                  <a:pt x="786048" y="3565220"/>
                  <a:pt x="787980" y="3580671"/>
                  <a:pt x="776392" y="3584533"/>
                </a:cubicBezTo>
                <a:cubicBezTo>
                  <a:pt x="778323" y="3572946"/>
                  <a:pt x="778323" y="3557495"/>
                  <a:pt x="776392" y="3547838"/>
                </a:cubicBezTo>
                <a:cubicBezTo>
                  <a:pt x="772529" y="3513075"/>
                  <a:pt x="728109" y="3468654"/>
                  <a:pt x="706864" y="3435822"/>
                </a:cubicBezTo>
                <a:cubicBezTo>
                  <a:pt x="693345" y="3416508"/>
                  <a:pt x="646993" y="3331530"/>
                  <a:pt x="646993" y="3298698"/>
                </a:cubicBezTo>
                <a:lnTo>
                  <a:pt x="646993" y="3175093"/>
                </a:lnTo>
                <a:cubicBezTo>
                  <a:pt x="652787" y="3159643"/>
                  <a:pt x="656650" y="3142261"/>
                  <a:pt x="666306" y="3128742"/>
                </a:cubicBezTo>
                <a:cubicBezTo>
                  <a:pt x="681757" y="3099772"/>
                  <a:pt x="703001" y="3068871"/>
                  <a:pt x="724246" y="3041832"/>
                </a:cubicBezTo>
                <a:cubicBezTo>
                  <a:pt x="733903" y="3028313"/>
                  <a:pt x="803430" y="2956854"/>
                  <a:pt x="803430" y="2931747"/>
                </a:cubicBezTo>
                <a:cubicBezTo>
                  <a:pt x="803430" y="2916296"/>
                  <a:pt x="786048" y="2904708"/>
                  <a:pt x="776392" y="2904708"/>
                </a:cubicBezTo>
                <a:cubicBezTo>
                  <a:pt x="749353" y="2904708"/>
                  <a:pt x="743559" y="2937541"/>
                  <a:pt x="718452" y="2958785"/>
                </a:cubicBezTo>
                <a:cubicBezTo>
                  <a:pt x="706864" y="2966510"/>
                  <a:pt x="693345" y="2972304"/>
                  <a:pt x="681757" y="2976167"/>
                </a:cubicBezTo>
                <a:cubicBezTo>
                  <a:pt x="693345" y="2951060"/>
                  <a:pt x="710727" y="2924021"/>
                  <a:pt x="720383" y="2896983"/>
                </a:cubicBezTo>
                <a:cubicBezTo>
                  <a:pt x="731971" y="2866082"/>
                  <a:pt x="735834" y="2835181"/>
                  <a:pt x="751284" y="2804279"/>
                </a:cubicBezTo>
                <a:cubicBezTo>
                  <a:pt x="762872" y="2779172"/>
                  <a:pt x="778323" y="2752134"/>
                  <a:pt x="801499" y="2728958"/>
                </a:cubicBezTo>
                <a:cubicBezTo>
                  <a:pt x="853644" y="2672950"/>
                  <a:pt x="917378" y="2649774"/>
                  <a:pt x="971455" y="2640117"/>
                </a:cubicBezTo>
                <a:cubicBezTo>
                  <a:pt x="977249" y="2640117"/>
                  <a:pt x="988837" y="2636254"/>
                  <a:pt x="994631" y="2636254"/>
                </a:cubicBezTo>
                <a:lnTo>
                  <a:pt x="1100854" y="2636254"/>
                </a:lnTo>
                <a:cubicBezTo>
                  <a:pt x="1112442" y="2638186"/>
                  <a:pt x="1124030" y="2638186"/>
                  <a:pt x="1133686" y="2640117"/>
                </a:cubicBezTo>
                <a:cubicBezTo>
                  <a:pt x="1137549" y="2640117"/>
                  <a:pt x="1149137" y="2647842"/>
                  <a:pt x="1154931" y="2647842"/>
                </a:cubicBezTo>
                <a:cubicBezTo>
                  <a:pt x="1158793" y="2647842"/>
                  <a:pt x="1170381" y="2638186"/>
                  <a:pt x="1174244" y="2638186"/>
                </a:cubicBezTo>
                <a:cubicBezTo>
                  <a:pt x="1180038" y="2638186"/>
                  <a:pt x="1187763" y="2649774"/>
                  <a:pt x="1197420" y="2653636"/>
                </a:cubicBezTo>
                <a:cubicBezTo>
                  <a:pt x="1222527" y="2669087"/>
                  <a:pt x="1230252" y="2669087"/>
                  <a:pt x="1249566" y="2669087"/>
                </a:cubicBezTo>
                <a:cubicBezTo>
                  <a:pt x="1253428" y="2669087"/>
                  <a:pt x="1284329" y="2667156"/>
                  <a:pt x="1284329" y="2659430"/>
                </a:cubicBezTo>
                <a:cubicBezTo>
                  <a:pt x="1284329" y="2645911"/>
                  <a:pt x="1266947" y="2603422"/>
                  <a:pt x="1251497" y="2603422"/>
                </a:cubicBezTo>
                <a:cubicBezTo>
                  <a:pt x="1247634" y="2603422"/>
                  <a:pt x="1207077" y="2622735"/>
                  <a:pt x="1183901" y="2634323"/>
                </a:cubicBezTo>
                <a:cubicBezTo>
                  <a:pt x="1183901" y="2632392"/>
                  <a:pt x="1181969" y="2626598"/>
                  <a:pt x="1185832" y="2624667"/>
                </a:cubicBezTo>
                <a:cubicBezTo>
                  <a:pt x="1197420" y="2615010"/>
                  <a:pt x="1214802" y="2607285"/>
                  <a:pt x="1230252" y="2599559"/>
                </a:cubicBezTo>
                <a:cubicBezTo>
                  <a:pt x="1255360" y="2586040"/>
                  <a:pt x="1276604" y="2553208"/>
                  <a:pt x="1270810" y="2531963"/>
                </a:cubicBezTo>
                <a:cubicBezTo>
                  <a:pt x="1272741" y="2545482"/>
                  <a:pt x="1276604" y="2566727"/>
                  <a:pt x="1297849" y="2566727"/>
                </a:cubicBezTo>
                <a:cubicBezTo>
                  <a:pt x="1311368" y="2566727"/>
                  <a:pt x="1369308" y="2533894"/>
                  <a:pt x="1373170" y="2533894"/>
                </a:cubicBezTo>
                <a:cubicBezTo>
                  <a:pt x="1384758" y="2528100"/>
                  <a:pt x="1402140" y="2524238"/>
                  <a:pt x="1415659" y="2518444"/>
                </a:cubicBezTo>
                <a:cubicBezTo>
                  <a:pt x="1504500" y="2475955"/>
                  <a:pt x="1601066" y="2448916"/>
                  <a:pt x="1689907" y="2383251"/>
                </a:cubicBezTo>
                <a:cubicBezTo>
                  <a:pt x="1676388" y="2425740"/>
                  <a:pt x="1745915" y="2462435"/>
                  <a:pt x="1771023" y="2462435"/>
                </a:cubicBezTo>
                <a:cubicBezTo>
                  <a:pt x="1780679" y="2462435"/>
                  <a:pt x="1786473" y="2456642"/>
                  <a:pt x="1786473" y="2446985"/>
                </a:cubicBezTo>
                <a:cubicBezTo>
                  <a:pt x="1786473" y="2439260"/>
                  <a:pt x="1769091" y="2408358"/>
                  <a:pt x="1765229" y="2408358"/>
                </a:cubicBezTo>
                <a:cubicBezTo>
                  <a:pt x="1747847" y="2406427"/>
                  <a:pt x="1720808" y="2410290"/>
                  <a:pt x="1707289" y="2389045"/>
                </a:cubicBezTo>
                <a:lnTo>
                  <a:pt x="1707289" y="2383251"/>
                </a:lnTo>
                <a:cubicBezTo>
                  <a:pt x="1715014" y="2387114"/>
                  <a:pt x="1724671" y="2392908"/>
                  <a:pt x="1734327" y="2394839"/>
                </a:cubicBezTo>
                <a:cubicBezTo>
                  <a:pt x="1736259" y="2396771"/>
                  <a:pt x="1742053" y="2396771"/>
                  <a:pt x="1745915" y="2396771"/>
                </a:cubicBezTo>
                <a:cubicBezTo>
                  <a:pt x="1751709" y="2396771"/>
                  <a:pt x="1765229" y="2394839"/>
                  <a:pt x="1772954" y="2390977"/>
                </a:cubicBezTo>
                <a:cubicBezTo>
                  <a:pt x="1763297" y="2381320"/>
                  <a:pt x="1742053" y="2356213"/>
                  <a:pt x="1728534" y="2356213"/>
                </a:cubicBezTo>
                <a:cubicBezTo>
                  <a:pt x="1720808" y="2356213"/>
                  <a:pt x="1711152" y="2367801"/>
                  <a:pt x="1707289" y="2373595"/>
                </a:cubicBezTo>
                <a:cubicBezTo>
                  <a:pt x="1707289" y="2362007"/>
                  <a:pt x="1713083" y="2340762"/>
                  <a:pt x="1726602" y="2331106"/>
                </a:cubicBezTo>
                <a:cubicBezTo>
                  <a:pt x="1732396" y="2323380"/>
                  <a:pt x="1742053" y="2321449"/>
                  <a:pt x="1749778" y="2317586"/>
                </a:cubicBezTo>
                <a:cubicBezTo>
                  <a:pt x="1751709" y="2317586"/>
                  <a:pt x="1751709" y="2311792"/>
                  <a:pt x="1757503" y="2309861"/>
                </a:cubicBezTo>
                <a:cubicBezTo>
                  <a:pt x="1782611" y="2298273"/>
                  <a:pt x="1807718" y="2282823"/>
                  <a:pt x="1832825" y="2280891"/>
                </a:cubicBezTo>
                <a:cubicBezTo>
                  <a:pt x="1815443" y="2265441"/>
                  <a:pt x="1782611" y="2234540"/>
                  <a:pt x="1778748" y="2234540"/>
                </a:cubicBezTo>
                <a:cubicBezTo>
                  <a:pt x="1772954" y="2234540"/>
                  <a:pt x="1769091" y="2236471"/>
                  <a:pt x="1767160" y="2240333"/>
                </a:cubicBezTo>
                <a:cubicBezTo>
                  <a:pt x="1761366" y="2249990"/>
                  <a:pt x="1763297" y="2263509"/>
                  <a:pt x="1759435" y="2275097"/>
                </a:cubicBezTo>
                <a:cubicBezTo>
                  <a:pt x="1761366" y="2253853"/>
                  <a:pt x="1747847" y="2240333"/>
                  <a:pt x="1732396" y="2240333"/>
                </a:cubicBezTo>
                <a:cubicBezTo>
                  <a:pt x="1728534" y="2240333"/>
                  <a:pt x="1709220" y="2244196"/>
                  <a:pt x="1703426" y="2244196"/>
                </a:cubicBezTo>
                <a:cubicBezTo>
                  <a:pt x="1687976" y="2244196"/>
                  <a:pt x="1674457" y="2238402"/>
                  <a:pt x="1664800" y="2222952"/>
                </a:cubicBezTo>
                <a:cubicBezTo>
                  <a:pt x="1691838" y="2207501"/>
                  <a:pt x="1705358" y="2199776"/>
                  <a:pt x="1705358" y="2176600"/>
                </a:cubicBezTo>
                <a:cubicBezTo>
                  <a:pt x="1705358" y="2172737"/>
                  <a:pt x="1697632" y="2116729"/>
                  <a:pt x="1684113" y="2107072"/>
                </a:cubicBezTo>
                <a:cubicBezTo>
                  <a:pt x="1643555" y="2068446"/>
                  <a:pt x="1587547" y="2052995"/>
                  <a:pt x="1545058" y="2035613"/>
                </a:cubicBezTo>
                <a:cubicBezTo>
                  <a:pt x="1518019" y="2025957"/>
                  <a:pt x="1489050" y="2016300"/>
                  <a:pt x="1462011" y="2010506"/>
                </a:cubicBezTo>
                <a:cubicBezTo>
                  <a:pt x="1446560" y="2006643"/>
                  <a:pt x="1427247" y="2002781"/>
                  <a:pt x="1413728" y="1996987"/>
                </a:cubicBezTo>
                <a:cubicBezTo>
                  <a:pt x="1409865" y="1996987"/>
                  <a:pt x="1404071" y="1993124"/>
                  <a:pt x="1400209" y="1989262"/>
                </a:cubicBezTo>
                <a:cubicBezTo>
                  <a:pt x="1402140" y="1989262"/>
                  <a:pt x="1402140" y="1987330"/>
                  <a:pt x="1407934" y="1987330"/>
                </a:cubicBezTo>
                <a:cubicBezTo>
                  <a:pt x="1411797" y="1987330"/>
                  <a:pt x="1429179" y="1993124"/>
                  <a:pt x="1434973" y="1993124"/>
                </a:cubicBezTo>
                <a:cubicBezTo>
                  <a:pt x="1458148" y="1993124"/>
                  <a:pt x="1462011" y="1956429"/>
                  <a:pt x="1462011" y="1944841"/>
                </a:cubicBezTo>
                <a:cubicBezTo>
                  <a:pt x="1462011" y="1925528"/>
                  <a:pt x="1454286" y="1894627"/>
                  <a:pt x="1433041" y="1883039"/>
                </a:cubicBezTo>
                <a:cubicBezTo>
                  <a:pt x="1421453" y="1921665"/>
                  <a:pt x="1378964" y="1923597"/>
                  <a:pt x="1378964" y="1954498"/>
                </a:cubicBezTo>
                <a:cubicBezTo>
                  <a:pt x="1378964" y="1960292"/>
                  <a:pt x="1384758" y="1973811"/>
                  <a:pt x="1388621" y="1983468"/>
                </a:cubicBezTo>
                <a:cubicBezTo>
                  <a:pt x="1384758" y="1987330"/>
                  <a:pt x="1378964" y="1989262"/>
                  <a:pt x="1373170" y="1989262"/>
                </a:cubicBezTo>
                <a:cubicBezTo>
                  <a:pt x="1369308" y="1989262"/>
                  <a:pt x="1342269" y="1983468"/>
                  <a:pt x="1328750" y="1979605"/>
                </a:cubicBezTo>
                <a:cubicBezTo>
                  <a:pt x="1299780" y="1975742"/>
                  <a:pt x="1266947" y="1969948"/>
                  <a:pt x="1239909" y="1962223"/>
                </a:cubicBezTo>
                <a:cubicBezTo>
                  <a:pt x="1205145" y="1954498"/>
                  <a:pt x="1170381" y="1946772"/>
                  <a:pt x="1135618" y="1935185"/>
                </a:cubicBezTo>
                <a:cubicBezTo>
                  <a:pt x="1133686" y="1933253"/>
                  <a:pt x="1131755" y="1929391"/>
                  <a:pt x="1129824" y="1925528"/>
                </a:cubicBezTo>
                <a:cubicBezTo>
                  <a:pt x="1141412" y="1929391"/>
                  <a:pt x="1160725" y="1933253"/>
                  <a:pt x="1164587" y="1933253"/>
                </a:cubicBezTo>
                <a:cubicBezTo>
                  <a:pt x="1187763" y="1933253"/>
                  <a:pt x="1185832" y="1904283"/>
                  <a:pt x="1185832" y="1890764"/>
                </a:cubicBezTo>
                <a:cubicBezTo>
                  <a:pt x="1185832" y="1884970"/>
                  <a:pt x="1187763" y="1877245"/>
                  <a:pt x="1187763" y="1871451"/>
                </a:cubicBezTo>
                <a:cubicBezTo>
                  <a:pt x="1187763" y="1857932"/>
                  <a:pt x="1178107" y="1823168"/>
                  <a:pt x="1158793" y="1823168"/>
                </a:cubicBezTo>
                <a:cubicBezTo>
                  <a:pt x="1152999" y="1823168"/>
                  <a:pt x="1110510" y="1836687"/>
                  <a:pt x="1085403" y="1844412"/>
                </a:cubicBezTo>
                <a:lnTo>
                  <a:pt x="1085403" y="1848275"/>
                </a:lnTo>
                <a:cubicBezTo>
                  <a:pt x="1087335" y="1854069"/>
                  <a:pt x="1093128" y="1856000"/>
                  <a:pt x="1093128" y="1861794"/>
                </a:cubicBezTo>
                <a:lnTo>
                  <a:pt x="1093128" y="1871451"/>
                </a:lnTo>
                <a:cubicBezTo>
                  <a:pt x="1075747" y="1852138"/>
                  <a:pt x="1071884" y="1850206"/>
                  <a:pt x="1058365" y="1850206"/>
                </a:cubicBezTo>
                <a:cubicBezTo>
                  <a:pt x="1048708" y="1850206"/>
                  <a:pt x="1048708" y="1848275"/>
                  <a:pt x="1037120" y="1861794"/>
                </a:cubicBezTo>
                <a:cubicBezTo>
                  <a:pt x="1040983" y="1848275"/>
                  <a:pt x="1048708" y="1832824"/>
                  <a:pt x="1058365" y="1819305"/>
                </a:cubicBezTo>
                <a:cubicBezTo>
                  <a:pt x="1062227" y="1819305"/>
                  <a:pt x="1075747" y="1834756"/>
                  <a:pt x="1085403" y="1834756"/>
                </a:cubicBezTo>
                <a:cubicBezTo>
                  <a:pt x="1110510" y="1834756"/>
                  <a:pt x="1166519" y="1807717"/>
                  <a:pt x="1166519" y="1769091"/>
                </a:cubicBezTo>
                <a:cubicBezTo>
                  <a:pt x="1166519" y="1765228"/>
                  <a:pt x="1164587" y="1720808"/>
                  <a:pt x="1145274" y="1720808"/>
                </a:cubicBezTo>
                <a:lnTo>
                  <a:pt x="1133686" y="1720808"/>
                </a:lnTo>
                <a:cubicBezTo>
                  <a:pt x="1129824" y="1776816"/>
                  <a:pt x="1064159" y="1736258"/>
                  <a:pt x="1056433" y="1788404"/>
                </a:cubicBezTo>
                <a:cubicBezTo>
                  <a:pt x="1052571" y="1771022"/>
                  <a:pt x="1031326" y="1761366"/>
                  <a:pt x="1021670" y="1761366"/>
                </a:cubicBezTo>
                <a:cubicBezTo>
                  <a:pt x="1004288" y="1761366"/>
                  <a:pt x="1000425" y="1772954"/>
                  <a:pt x="981112" y="1772954"/>
                </a:cubicBezTo>
                <a:cubicBezTo>
                  <a:pt x="975318" y="1772954"/>
                  <a:pt x="948279" y="1765228"/>
                  <a:pt x="944417" y="1765228"/>
                </a:cubicBezTo>
                <a:cubicBezTo>
                  <a:pt x="934760" y="1765228"/>
                  <a:pt x="930897" y="1769091"/>
                  <a:pt x="932829" y="1786473"/>
                </a:cubicBezTo>
                <a:cubicBezTo>
                  <a:pt x="919309" y="1763297"/>
                  <a:pt x="903859" y="1759434"/>
                  <a:pt x="886477" y="1759434"/>
                </a:cubicBezTo>
                <a:cubicBezTo>
                  <a:pt x="880683" y="1759434"/>
                  <a:pt x="842057" y="1767160"/>
                  <a:pt x="818881" y="1771022"/>
                </a:cubicBezTo>
                <a:cubicBezTo>
                  <a:pt x="857507" y="1803855"/>
                  <a:pt x="894202" y="1825099"/>
                  <a:pt x="934760" y="1842481"/>
                </a:cubicBezTo>
                <a:lnTo>
                  <a:pt x="934760" y="1792267"/>
                </a:lnTo>
                <a:cubicBezTo>
                  <a:pt x="936691" y="1792267"/>
                  <a:pt x="940554" y="1794198"/>
                  <a:pt x="940554" y="1794198"/>
                </a:cubicBezTo>
                <a:cubicBezTo>
                  <a:pt x="944417" y="1807717"/>
                  <a:pt x="946348" y="1823168"/>
                  <a:pt x="952142" y="1836687"/>
                </a:cubicBezTo>
                <a:cubicBezTo>
                  <a:pt x="963730" y="1863726"/>
                  <a:pt x="977249" y="1873382"/>
                  <a:pt x="1000425" y="1873382"/>
                </a:cubicBezTo>
                <a:cubicBezTo>
                  <a:pt x="1004288" y="1873382"/>
                  <a:pt x="1021670" y="1871451"/>
                  <a:pt x="1035189" y="1867588"/>
                </a:cubicBezTo>
                <a:cubicBezTo>
                  <a:pt x="1033257" y="1871451"/>
                  <a:pt x="1025532" y="1877245"/>
                  <a:pt x="1025532" y="1881108"/>
                </a:cubicBezTo>
                <a:cubicBezTo>
                  <a:pt x="1025532" y="1892695"/>
                  <a:pt x="1073815" y="1908146"/>
                  <a:pt x="1077678" y="1908146"/>
                </a:cubicBezTo>
                <a:cubicBezTo>
                  <a:pt x="1093128" y="1908146"/>
                  <a:pt x="1093128" y="1902352"/>
                  <a:pt x="1093128" y="1892695"/>
                </a:cubicBezTo>
                <a:lnTo>
                  <a:pt x="1093128" y="1875314"/>
                </a:lnTo>
                <a:cubicBezTo>
                  <a:pt x="1110510" y="1884970"/>
                  <a:pt x="1091197" y="1913940"/>
                  <a:pt x="1116304" y="1925528"/>
                </a:cubicBezTo>
                <a:cubicBezTo>
                  <a:pt x="1114373" y="1925528"/>
                  <a:pt x="1110510" y="1927459"/>
                  <a:pt x="1106648" y="1927459"/>
                </a:cubicBezTo>
                <a:cubicBezTo>
                  <a:pt x="1100854" y="1927459"/>
                  <a:pt x="1060296" y="1912009"/>
                  <a:pt x="1039051" y="1902352"/>
                </a:cubicBezTo>
                <a:cubicBezTo>
                  <a:pt x="932829" y="1861794"/>
                  <a:pt x="801499" y="1799992"/>
                  <a:pt x="716521" y="1682181"/>
                </a:cubicBezTo>
                <a:cubicBezTo>
                  <a:pt x="731971" y="1682181"/>
                  <a:pt x="751284" y="1718877"/>
                  <a:pt x="760941" y="1718877"/>
                </a:cubicBezTo>
                <a:cubicBezTo>
                  <a:pt x="768666" y="1718877"/>
                  <a:pt x="787980" y="1687975"/>
                  <a:pt x="787980" y="1687975"/>
                </a:cubicBezTo>
                <a:cubicBezTo>
                  <a:pt x="793774" y="1674456"/>
                  <a:pt x="799567" y="1649349"/>
                  <a:pt x="799567" y="1643555"/>
                </a:cubicBezTo>
                <a:cubicBezTo>
                  <a:pt x="799567" y="1639692"/>
                  <a:pt x="797636" y="1630036"/>
                  <a:pt x="793774" y="1626173"/>
                </a:cubicBezTo>
                <a:cubicBezTo>
                  <a:pt x="786048" y="1614585"/>
                  <a:pt x="768666" y="1622310"/>
                  <a:pt x="757078" y="1618448"/>
                </a:cubicBezTo>
                <a:cubicBezTo>
                  <a:pt x="737765" y="1612654"/>
                  <a:pt x="724246" y="1597203"/>
                  <a:pt x="708795" y="1597203"/>
                </a:cubicBezTo>
                <a:cubicBezTo>
                  <a:pt x="693345" y="1597203"/>
                  <a:pt x="685619" y="1614585"/>
                  <a:pt x="685619" y="1622310"/>
                </a:cubicBezTo>
                <a:cubicBezTo>
                  <a:pt x="685619" y="1635830"/>
                  <a:pt x="703001" y="1655143"/>
                  <a:pt x="712658" y="1672525"/>
                </a:cubicBezTo>
                <a:lnTo>
                  <a:pt x="712658" y="1678319"/>
                </a:lnTo>
                <a:cubicBezTo>
                  <a:pt x="710727" y="1678319"/>
                  <a:pt x="706864" y="1676387"/>
                  <a:pt x="704933" y="1674456"/>
                </a:cubicBezTo>
                <a:cubicBezTo>
                  <a:pt x="623817" y="1577890"/>
                  <a:pt x="592916" y="1477461"/>
                  <a:pt x="583259" y="1380895"/>
                </a:cubicBezTo>
                <a:cubicBezTo>
                  <a:pt x="583259" y="1375101"/>
                  <a:pt x="581328" y="1365445"/>
                  <a:pt x="581328" y="1361582"/>
                </a:cubicBezTo>
                <a:lnTo>
                  <a:pt x="581328" y="1276604"/>
                </a:lnTo>
                <a:cubicBezTo>
                  <a:pt x="583259" y="1257291"/>
                  <a:pt x="587122" y="1236046"/>
                  <a:pt x="589053" y="1214802"/>
                </a:cubicBezTo>
                <a:cubicBezTo>
                  <a:pt x="600641" y="1141411"/>
                  <a:pt x="631542" y="1064158"/>
                  <a:pt x="683688" y="990768"/>
                </a:cubicBezTo>
                <a:cubicBezTo>
                  <a:pt x="691413" y="979180"/>
                  <a:pt x="701070" y="973386"/>
                  <a:pt x="710727" y="965661"/>
                </a:cubicBezTo>
                <a:cubicBezTo>
                  <a:pt x="712658" y="967592"/>
                  <a:pt x="716521" y="973386"/>
                  <a:pt x="722315" y="973386"/>
                </a:cubicBezTo>
                <a:cubicBezTo>
                  <a:pt x="726177" y="973386"/>
                  <a:pt x="743559" y="959867"/>
                  <a:pt x="753216" y="952142"/>
                </a:cubicBezTo>
                <a:cubicBezTo>
                  <a:pt x="755147" y="950210"/>
                  <a:pt x="757078" y="948279"/>
                  <a:pt x="757078" y="942485"/>
                </a:cubicBezTo>
                <a:cubicBezTo>
                  <a:pt x="757078" y="936691"/>
                  <a:pt x="753216" y="930897"/>
                  <a:pt x="747422" y="930897"/>
                </a:cubicBezTo>
                <a:cubicBezTo>
                  <a:pt x="741628" y="930897"/>
                  <a:pt x="737765" y="934760"/>
                  <a:pt x="731971" y="936691"/>
                </a:cubicBezTo>
                <a:cubicBezTo>
                  <a:pt x="731971" y="917378"/>
                  <a:pt x="751284" y="894202"/>
                  <a:pt x="772529" y="882614"/>
                </a:cubicBezTo>
                <a:cubicBezTo>
                  <a:pt x="770598" y="913515"/>
                  <a:pt x="799567" y="925103"/>
                  <a:pt x="822743" y="925103"/>
                </a:cubicBezTo>
                <a:cubicBezTo>
                  <a:pt x="826606" y="925103"/>
                  <a:pt x="857507" y="921241"/>
                  <a:pt x="857507" y="915447"/>
                </a:cubicBezTo>
                <a:cubicBezTo>
                  <a:pt x="857507" y="903859"/>
                  <a:pt x="834331" y="857507"/>
                  <a:pt x="820812" y="857507"/>
                </a:cubicBezTo>
                <a:cubicBezTo>
                  <a:pt x="807293" y="857507"/>
                  <a:pt x="784117" y="872958"/>
                  <a:pt x="774460" y="878751"/>
                </a:cubicBezTo>
                <a:cubicBezTo>
                  <a:pt x="778323" y="869095"/>
                  <a:pt x="789911" y="853644"/>
                  <a:pt x="789911" y="847850"/>
                </a:cubicBezTo>
                <a:cubicBezTo>
                  <a:pt x="789911" y="832400"/>
                  <a:pt x="689482" y="828537"/>
                  <a:pt x="685619" y="828537"/>
                </a:cubicBezTo>
                <a:cubicBezTo>
                  <a:pt x="681757" y="828537"/>
                  <a:pt x="650856" y="828537"/>
                  <a:pt x="637336" y="832400"/>
                </a:cubicBezTo>
                <a:cubicBezTo>
                  <a:pt x="618023" y="836262"/>
                  <a:pt x="598710" y="842056"/>
                  <a:pt x="581328" y="853644"/>
                </a:cubicBezTo>
                <a:cubicBezTo>
                  <a:pt x="571671" y="857507"/>
                  <a:pt x="558152" y="872958"/>
                  <a:pt x="554290" y="872958"/>
                </a:cubicBezTo>
                <a:cubicBezTo>
                  <a:pt x="548496" y="872958"/>
                  <a:pt x="552358" y="871026"/>
                  <a:pt x="548496" y="871026"/>
                </a:cubicBezTo>
                <a:cubicBezTo>
                  <a:pt x="548496" y="869095"/>
                  <a:pt x="546564" y="871026"/>
                  <a:pt x="546564" y="865232"/>
                </a:cubicBezTo>
                <a:cubicBezTo>
                  <a:pt x="546564" y="861370"/>
                  <a:pt x="556221" y="849782"/>
                  <a:pt x="562015" y="845919"/>
                </a:cubicBezTo>
                <a:cubicBezTo>
                  <a:pt x="583259" y="822743"/>
                  <a:pt x="614161" y="803430"/>
                  <a:pt x="641199" y="793773"/>
                </a:cubicBezTo>
                <a:cubicBezTo>
                  <a:pt x="650856" y="787979"/>
                  <a:pt x="664375" y="784117"/>
                  <a:pt x="679825" y="780254"/>
                </a:cubicBezTo>
                <a:cubicBezTo>
                  <a:pt x="687551" y="776391"/>
                  <a:pt x="699139" y="774460"/>
                  <a:pt x="710727" y="772529"/>
                </a:cubicBezTo>
                <a:cubicBezTo>
                  <a:pt x="722315" y="770597"/>
                  <a:pt x="745490" y="772529"/>
                  <a:pt x="749353" y="772529"/>
                </a:cubicBezTo>
                <a:cubicBezTo>
                  <a:pt x="807293" y="772529"/>
                  <a:pt x="805361" y="782185"/>
                  <a:pt x="834331" y="782185"/>
                </a:cubicBezTo>
                <a:cubicBezTo>
                  <a:pt x="867164" y="782185"/>
                  <a:pt x="899996" y="760941"/>
                  <a:pt x="932829" y="724246"/>
                </a:cubicBezTo>
                <a:cubicBezTo>
                  <a:pt x="907722" y="701070"/>
                  <a:pt x="874889" y="677894"/>
                  <a:pt x="849782" y="650855"/>
                </a:cubicBezTo>
                <a:cubicBezTo>
                  <a:pt x="786048" y="587122"/>
                  <a:pt x="706864" y="536908"/>
                  <a:pt x="643130" y="536908"/>
                </a:cubicBezTo>
                <a:cubicBezTo>
                  <a:pt x="618023" y="536908"/>
                  <a:pt x="589053" y="544633"/>
                  <a:pt x="563946" y="554289"/>
                </a:cubicBezTo>
                <a:cubicBezTo>
                  <a:pt x="600641" y="509869"/>
                  <a:pt x="664375" y="494418"/>
                  <a:pt x="710727" y="494418"/>
                </a:cubicBezTo>
                <a:cubicBezTo>
                  <a:pt x="807293" y="494418"/>
                  <a:pt x="882614" y="540770"/>
                  <a:pt x="984974" y="604504"/>
                </a:cubicBezTo>
                <a:cubicBezTo>
                  <a:pt x="1006219" y="618023"/>
                  <a:pt x="1033257" y="625748"/>
                  <a:pt x="1058365" y="637336"/>
                </a:cubicBezTo>
                <a:cubicBezTo>
                  <a:pt x="1083472" y="648924"/>
                  <a:pt x="1166519" y="681757"/>
                  <a:pt x="1203214" y="681757"/>
                </a:cubicBezTo>
                <a:cubicBezTo>
                  <a:pt x="1210939" y="681757"/>
                  <a:pt x="1216733" y="679825"/>
                  <a:pt x="1228321" y="672100"/>
                </a:cubicBezTo>
                <a:cubicBezTo>
                  <a:pt x="1183901" y="641199"/>
                  <a:pt x="1125961" y="581328"/>
                  <a:pt x="1124030" y="536908"/>
                </a:cubicBezTo>
                <a:cubicBezTo>
                  <a:pt x="1124030" y="519526"/>
                  <a:pt x="1118236" y="494418"/>
                  <a:pt x="1118236" y="490556"/>
                </a:cubicBezTo>
                <a:cubicBezTo>
                  <a:pt x="1118236" y="484762"/>
                  <a:pt x="1120167" y="473174"/>
                  <a:pt x="1122098" y="463517"/>
                </a:cubicBezTo>
                <a:cubicBezTo>
                  <a:pt x="1137549" y="517594"/>
                  <a:pt x="1218664" y="581328"/>
                  <a:pt x="1268879" y="587122"/>
                </a:cubicBezTo>
                <a:cubicBezTo>
                  <a:pt x="1297849" y="590985"/>
                  <a:pt x="1328750" y="594847"/>
                  <a:pt x="1359651" y="600641"/>
                </a:cubicBezTo>
                <a:cubicBezTo>
                  <a:pt x="1384758" y="604504"/>
                  <a:pt x="1411797" y="614160"/>
                  <a:pt x="1438835" y="619954"/>
                </a:cubicBezTo>
                <a:cubicBezTo>
                  <a:pt x="1438835" y="619954"/>
                  <a:pt x="1440767" y="621886"/>
                  <a:pt x="1444629" y="619954"/>
                </a:cubicBezTo>
                <a:cubicBezTo>
                  <a:pt x="1436904" y="610298"/>
                  <a:pt x="1429179" y="598710"/>
                  <a:pt x="1421453" y="590985"/>
                </a:cubicBezTo>
                <a:cubicBezTo>
                  <a:pt x="1390552" y="554289"/>
                  <a:pt x="1378964" y="498281"/>
                  <a:pt x="1378964" y="461586"/>
                </a:cubicBezTo>
                <a:cubicBezTo>
                  <a:pt x="1378964" y="434547"/>
                  <a:pt x="1392483" y="374676"/>
                  <a:pt x="1402140" y="357295"/>
                </a:cubicBezTo>
                <a:cubicBezTo>
                  <a:pt x="1402140" y="395921"/>
                  <a:pt x="1413728" y="446135"/>
                  <a:pt x="1444629" y="486693"/>
                </a:cubicBezTo>
                <a:close/>
                <a:moveTo>
                  <a:pt x="1827031" y="270385"/>
                </a:moveTo>
                <a:cubicBezTo>
                  <a:pt x="1852138" y="280042"/>
                  <a:pt x="1888833" y="293561"/>
                  <a:pt x="1915872" y="324462"/>
                </a:cubicBezTo>
                <a:cubicBezTo>
                  <a:pt x="1944842" y="353432"/>
                  <a:pt x="1960292" y="392058"/>
                  <a:pt x="1971880" y="426822"/>
                </a:cubicBezTo>
                <a:cubicBezTo>
                  <a:pt x="1995056" y="496350"/>
                  <a:pt x="1991193" y="571671"/>
                  <a:pt x="2060721" y="639268"/>
                </a:cubicBezTo>
                <a:cubicBezTo>
                  <a:pt x="2085828" y="664375"/>
                  <a:pt x="2128317" y="675963"/>
                  <a:pt x="2159218" y="675963"/>
                </a:cubicBezTo>
                <a:cubicBezTo>
                  <a:pt x="2182394" y="675963"/>
                  <a:pt x="2205570" y="668237"/>
                  <a:pt x="2228746" y="664375"/>
                </a:cubicBezTo>
                <a:cubicBezTo>
                  <a:pt x="2271235" y="654718"/>
                  <a:pt x="2383252" y="627680"/>
                  <a:pt x="2439260" y="627680"/>
                </a:cubicBezTo>
                <a:cubicBezTo>
                  <a:pt x="2549346" y="627680"/>
                  <a:pt x="2680675" y="708795"/>
                  <a:pt x="2680675" y="842056"/>
                </a:cubicBezTo>
                <a:cubicBezTo>
                  <a:pt x="2680675" y="932828"/>
                  <a:pt x="2595697" y="1008150"/>
                  <a:pt x="2514582" y="1008150"/>
                </a:cubicBezTo>
                <a:cubicBezTo>
                  <a:pt x="2502994" y="1008150"/>
                  <a:pt x="2499131" y="1008150"/>
                  <a:pt x="2499131" y="996562"/>
                </a:cubicBezTo>
                <a:cubicBezTo>
                  <a:pt x="2499131" y="990768"/>
                  <a:pt x="2502994" y="963730"/>
                  <a:pt x="2508788" y="950210"/>
                </a:cubicBezTo>
                <a:cubicBezTo>
                  <a:pt x="2516513" y="930897"/>
                  <a:pt x="2539689" y="928966"/>
                  <a:pt x="2557071" y="927035"/>
                </a:cubicBezTo>
                <a:cubicBezTo>
                  <a:pt x="2580247" y="925103"/>
                  <a:pt x="2611148" y="894202"/>
                  <a:pt x="2616942" y="871026"/>
                </a:cubicBezTo>
                <a:cubicBezTo>
                  <a:pt x="2620804" y="855576"/>
                  <a:pt x="2624667" y="836262"/>
                  <a:pt x="2624667" y="830468"/>
                </a:cubicBezTo>
                <a:cubicBezTo>
                  <a:pt x="2624667" y="764803"/>
                  <a:pt x="2551277" y="683688"/>
                  <a:pt x="2470161" y="677894"/>
                </a:cubicBezTo>
                <a:cubicBezTo>
                  <a:pt x="2454711" y="677894"/>
                  <a:pt x="2429604" y="666306"/>
                  <a:pt x="2416084" y="670169"/>
                </a:cubicBezTo>
                <a:lnTo>
                  <a:pt x="2168875" y="706864"/>
                </a:lnTo>
                <a:cubicBezTo>
                  <a:pt x="2110935" y="712658"/>
                  <a:pt x="2016301" y="666306"/>
                  <a:pt x="1991193" y="589053"/>
                </a:cubicBezTo>
                <a:cubicBezTo>
                  <a:pt x="1979605" y="554289"/>
                  <a:pt x="1971880" y="513732"/>
                  <a:pt x="1964155" y="482830"/>
                </a:cubicBezTo>
                <a:cubicBezTo>
                  <a:pt x="1956430" y="448067"/>
                  <a:pt x="1950636" y="409440"/>
                  <a:pt x="1931322" y="374676"/>
                </a:cubicBezTo>
                <a:cubicBezTo>
                  <a:pt x="1912009" y="336050"/>
                  <a:pt x="1861795" y="291630"/>
                  <a:pt x="1825100" y="280042"/>
                </a:cubicBezTo>
                <a:cubicBezTo>
                  <a:pt x="1776817" y="264591"/>
                  <a:pt x="1718877" y="264591"/>
                  <a:pt x="1672525" y="256866"/>
                </a:cubicBezTo>
                <a:lnTo>
                  <a:pt x="1670594" y="254934"/>
                </a:lnTo>
                <a:lnTo>
                  <a:pt x="1751709" y="253003"/>
                </a:lnTo>
                <a:cubicBezTo>
                  <a:pt x="1776817" y="258797"/>
                  <a:pt x="1799992" y="262660"/>
                  <a:pt x="1827031" y="270385"/>
                </a:cubicBezTo>
                <a:close/>
                <a:moveTo>
                  <a:pt x="950211" y="204720"/>
                </a:moveTo>
                <a:cubicBezTo>
                  <a:pt x="950211" y="227896"/>
                  <a:pt x="948279" y="251072"/>
                  <a:pt x="905790" y="258797"/>
                </a:cubicBezTo>
                <a:cubicBezTo>
                  <a:pt x="901928" y="258797"/>
                  <a:pt x="899996" y="262660"/>
                  <a:pt x="896134" y="266522"/>
                </a:cubicBezTo>
                <a:cubicBezTo>
                  <a:pt x="934760" y="274248"/>
                  <a:pt x="959867" y="305149"/>
                  <a:pt x="959867" y="336050"/>
                </a:cubicBezTo>
                <a:cubicBezTo>
                  <a:pt x="959867" y="341844"/>
                  <a:pt x="957936" y="351501"/>
                  <a:pt x="956005" y="359226"/>
                </a:cubicBezTo>
                <a:cubicBezTo>
                  <a:pt x="965661" y="363089"/>
                  <a:pt x="977249" y="365020"/>
                  <a:pt x="988837" y="372745"/>
                </a:cubicBezTo>
                <a:cubicBezTo>
                  <a:pt x="990768" y="374676"/>
                  <a:pt x="1023601" y="419097"/>
                  <a:pt x="1023601" y="426822"/>
                </a:cubicBezTo>
                <a:cubicBezTo>
                  <a:pt x="1023601" y="426822"/>
                  <a:pt x="1006219" y="442273"/>
                  <a:pt x="998494" y="463517"/>
                </a:cubicBezTo>
                <a:lnTo>
                  <a:pt x="1000425" y="478968"/>
                </a:lnTo>
                <a:cubicBezTo>
                  <a:pt x="1010082" y="467380"/>
                  <a:pt x="1023601" y="453861"/>
                  <a:pt x="1035189" y="440341"/>
                </a:cubicBezTo>
                <a:cubicBezTo>
                  <a:pt x="1052571" y="446135"/>
                  <a:pt x="1085403" y="465449"/>
                  <a:pt x="1089266" y="488624"/>
                </a:cubicBezTo>
                <a:cubicBezTo>
                  <a:pt x="1093128" y="506006"/>
                  <a:pt x="1089266" y="527251"/>
                  <a:pt x="1096991" y="546564"/>
                </a:cubicBezTo>
                <a:cubicBezTo>
                  <a:pt x="1106648" y="575534"/>
                  <a:pt x="1124030" y="616092"/>
                  <a:pt x="1156862" y="646993"/>
                </a:cubicBezTo>
                <a:cubicBezTo>
                  <a:pt x="1137549" y="643130"/>
                  <a:pt x="1114373" y="637336"/>
                  <a:pt x="1095060" y="629611"/>
                </a:cubicBezTo>
                <a:cubicBezTo>
                  <a:pt x="1083472" y="625748"/>
                  <a:pt x="1069953" y="618023"/>
                  <a:pt x="1056433" y="612229"/>
                </a:cubicBezTo>
                <a:cubicBezTo>
                  <a:pt x="1013944" y="592916"/>
                  <a:pt x="959867" y="540770"/>
                  <a:pt x="928966" y="496350"/>
                </a:cubicBezTo>
                <a:cubicBezTo>
                  <a:pt x="905790" y="461586"/>
                  <a:pt x="882614" y="417166"/>
                  <a:pt x="869095" y="384333"/>
                </a:cubicBezTo>
                <a:cubicBezTo>
                  <a:pt x="855576" y="349569"/>
                  <a:pt x="828537" y="276179"/>
                  <a:pt x="828537" y="237553"/>
                </a:cubicBezTo>
                <a:cubicBezTo>
                  <a:pt x="828537" y="202789"/>
                  <a:pt x="849782" y="150643"/>
                  <a:pt x="898065" y="150643"/>
                </a:cubicBezTo>
                <a:cubicBezTo>
                  <a:pt x="936691" y="150643"/>
                  <a:pt x="950211" y="173819"/>
                  <a:pt x="950211" y="204720"/>
                </a:cubicBezTo>
                <a:close/>
                <a:moveTo>
                  <a:pt x="1162656" y="57940"/>
                </a:moveTo>
                <a:cubicBezTo>
                  <a:pt x="1162656" y="117811"/>
                  <a:pt x="1120167" y="106223"/>
                  <a:pt x="1077678" y="121673"/>
                </a:cubicBezTo>
                <a:lnTo>
                  <a:pt x="1075747" y="125536"/>
                </a:lnTo>
                <a:cubicBezTo>
                  <a:pt x="1091197" y="127467"/>
                  <a:pt x="1120167" y="125536"/>
                  <a:pt x="1120167" y="148712"/>
                </a:cubicBezTo>
                <a:cubicBezTo>
                  <a:pt x="1120167" y="152574"/>
                  <a:pt x="1116304" y="168025"/>
                  <a:pt x="1116304" y="171888"/>
                </a:cubicBezTo>
                <a:cubicBezTo>
                  <a:pt x="1116304" y="177682"/>
                  <a:pt x="1120167" y="202789"/>
                  <a:pt x="1120167" y="206651"/>
                </a:cubicBezTo>
                <a:cubicBezTo>
                  <a:pt x="1120167" y="220171"/>
                  <a:pt x="1110510" y="231759"/>
                  <a:pt x="1110510" y="235621"/>
                </a:cubicBezTo>
                <a:cubicBezTo>
                  <a:pt x="1110510" y="239484"/>
                  <a:pt x="1112442" y="239484"/>
                  <a:pt x="1114373" y="241415"/>
                </a:cubicBezTo>
                <a:cubicBezTo>
                  <a:pt x="1122098" y="245278"/>
                  <a:pt x="1131755" y="253003"/>
                  <a:pt x="1135618" y="262660"/>
                </a:cubicBezTo>
                <a:cubicBezTo>
                  <a:pt x="1143343" y="278110"/>
                  <a:pt x="1160725" y="312874"/>
                  <a:pt x="1160725" y="316737"/>
                </a:cubicBezTo>
                <a:cubicBezTo>
                  <a:pt x="1160725" y="326393"/>
                  <a:pt x="1143343" y="332187"/>
                  <a:pt x="1143343" y="341844"/>
                </a:cubicBezTo>
                <a:cubicBezTo>
                  <a:pt x="1160725" y="337981"/>
                  <a:pt x="1191626" y="349569"/>
                  <a:pt x="1205145" y="376608"/>
                </a:cubicBezTo>
                <a:cubicBezTo>
                  <a:pt x="1212870" y="390127"/>
                  <a:pt x="1218664" y="409440"/>
                  <a:pt x="1226390" y="424891"/>
                </a:cubicBezTo>
                <a:cubicBezTo>
                  <a:pt x="1230252" y="432616"/>
                  <a:pt x="1243772" y="434547"/>
                  <a:pt x="1251497" y="440341"/>
                </a:cubicBezTo>
                <a:cubicBezTo>
                  <a:pt x="1265016" y="453861"/>
                  <a:pt x="1282398" y="473174"/>
                  <a:pt x="1297849" y="484762"/>
                </a:cubicBezTo>
                <a:cubicBezTo>
                  <a:pt x="1299780" y="488624"/>
                  <a:pt x="1378964" y="552358"/>
                  <a:pt x="1378964" y="569740"/>
                </a:cubicBezTo>
                <a:cubicBezTo>
                  <a:pt x="1378964" y="579397"/>
                  <a:pt x="1367376" y="577465"/>
                  <a:pt x="1367376" y="577465"/>
                </a:cubicBezTo>
                <a:cubicBezTo>
                  <a:pt x="1363514" y="577465"/>
                  <a:pt x="1317162" y="569740"/>
                  <a:pt x="1293986" y="563946"/>
                </a:cubicBezTo>
                <a:cubicBezTo>
                  <a:pt x="1280467" y="562015"/>
                  <a:pt x="1266947" y="558152"/>
                  <a:pt x="1253428" y="552358"/>
                </a:cubicBezTo>
                <a:cubicBezTo>
                  <a:pt x="1239909" y="548495"/>
                  <a:pt x="1222527" y="540770"/>
                  <a:pt x="1209008" y="531114"/>
                </a:cubicBezTo>
                <a:cubicBezTo>
                  <a:pt x="1193557" y="523388"/>
                  <a:pt x="1168450" y="498281"/>
                  <a:pt x="1156862" y="484762"/>
                </a:cubicBezTo>
                <a:cubicBezTo>
                  <a:pt x="1147206" y="473174"/>
                  <a:pt x="1139480" y="459655"/>
                  <a:pt x="1135618" y="448067"/>
                </a:cubicBezTo>
                <a:cubicBezTo>
                  <a:pt x="1127892" y="432616"/>
                  <a:pt x="1118236" y="380470"/>
                  <a:pt x="1112442" y="380470"/>
                </a:cubicBezTo>
                <a:cubicBezTo>
                  <a:pt x="1095060" y="380470"/>
                  <a:pt x="1102785" y="401715"/>
                  <a:pt x="1095060" y="417166"/>
                </a:cubicBezTo>
                <a:cubicBezTo>
                  <a:pt x="1093128" y="417166"/>
                  <a:pt x="1087335" y="413303"/>
                  <a:pt x="1085403" y="409440"/>
                </a:cubicBezTo>
                <a:cubicBezTo>
                  <a:pt x="1048708" y="365020"/>
                  <a:pt x="1010082" y="231759"/>
                  <a:pt x="1010082" y="173819"/>
                </a:cubicBezTo>
                <a:lnTo>
                  <a:pt x="1010082" y="108154"/>
                </a:lnTo>
                <a:cubicBezTo>
                  <a:pt x="1015876" y="44420"/>
                  <a:pt x="1042914" y="0"/>
                  <a:pt x="1096991" y="0"/>
                </a:cubicBezTo>
                <a:cubicBezTo>
                  <a:pt x="1131755" y="0"/>
                  <a:pt x="1162656" y="21245"/>
                  <a:pt x="1162656" y="57940"/>
                </a:cubicBezTo>
                <a:close/>
              </a:path>
            </a:pathLst>
          </a:custGeom>
          <a:gradFill flip="none" rotWithShape="1">
            <a:gsLst>
              <a:gs pos="6000">
                <a:srgbClr val="CE0000"/>
              </a:gs>
              <a:gs pos="48000">
                <a:srgbClr val="CE0000">
                  <a:alpha val="0"/>
                </a:srgbClr>
              </a:gs>
            </a:gsLst>
            <a:lin ang="5400000" scaled="1"/>
            <a:tileRect/>
          </a:gradFill>
          <a:ln w="193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96DE16D2-A817-170F-5D2D-92F243EC847D}"/>
              </a:ext>
            </a:extLst>
          </p:cNvPr>
          <p:cNvGrpSpPr/>
          <p:nvPr/>
        </p:nvGrpSpPr>
        <p:grpSpPr>
          <a:xfrm>
            <a:off x="255588" y="217487"/>
            <a:ext cx="11680824" cy="6442076"/>
            <a:chOff x="255588" y="217487"/>
            <a:chExt cx="11680824" cy="6442076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673F1BF1-B064-AB7F-8882-8941F965CD42}"/>
                </a:ext>
              </a:extLst>
            </p:cNvPr>
            <p:cNvGrpSpPr/>
            <p:nvPr/>
          </p:nvGrpSpPr>
          <p:grpSpPr>
            <a:xfrm>
              <a:off x="255588" y="217488"/>
              <a:ext cx="1260205" cy="5721765"/>
              <a:chOff x="1380514" y="723211"/>
              <a:chExt cx="1957046" cy="8885663"/>
            </a:xfrm>
          </p:grpSpPr>
          <p:cxnSp>
            <p:nvCxnSpPr>
              <p:cNvPr id="5" name="直接连接符 4">
                <a:extLst>
                  <a:ext uri="{FF2B5EF4-FFF2-40B4-BE49-F238E27FC236}">
                    <a16:creationId xmlns:a16="http://schemas.microsoft.com/office/drawing/2014/main" id="{0D7DD506-B58F-6076-8B6A-3A01CA8CE1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9570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>
                <a:extLst>
                  <a:ext uri="{FF2B5EF4-FFF2-40B4-BE49-F238E27FC236}">
                    <a16:creationId xmlns:a16="http://schemas.microsoft.com/office/drawing/2014/main" id="{6BAF71B7-1134-F572-8ACB-B09AF3F15D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0514" y="723211"/>
                <a:ext cx="0" cy="8885663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>
                <a:extLst>
                  <a:ext uri="{FF2B5EF4-FFF2-40B4-BE49-F238E27FC236}">
                    <a16:creationId xmlns:a16="http://schemas.microsoft.com/office/drawing/2014/main" id="{029D639E-AAEE-E8FA-4032-7A2750017E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855A5AFE-623B-C3B7-2D9F-2498823DB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376C9013-3D77-DDA9-A1A7-452A477DC8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76C0A9CD-2B82-8B56-A67F-EA48F7DA3E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id="{0ABFB2F8-F9F4-D74F-B42D-791C2B2457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08C4C89A-E4C8-05AB-BB35-47B107BCC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21E0C8D7-39C9-B4FA-6EDD-533865C2D2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FA94F9BE-296A-3C9B-C96A-C7B0758FFC2D}"/>
                </a:ext>
              </a:extLst>
            </p:cNvPr>
            <p:cNvGrpSpPr/>
            <p:nvPr/>
          </p:nvGrpSpPr>
          <p:grpSpPr>
            <a:xfrm flipH="1">
              <a:off x="1515793" y="217487"/>
              <a:ext cx="10420619" cy="5721766"/>
              <a:chOff x="1380514" y="723211"/>
              <a:chExt cx="16182775" cy="8885665"/>
            </a:xfrm>
          </p:grpSpPr>
          <p:cxnSp>
            <p:nvCxnSpPr>
              <p:cNvPr id="27" name="直接连接符 26">
                <a:extLst>
                  <a:ext uri="{FF2B5EF4-FFF2-40B4-BE49-F238E27FC236}">
                    <a16:creationId xmlns:a16="http://schemas.microsoft.com/office/drawing/2014/main" id="{B2E10B43-CBB8-6160-B7A6-6612DEA6F9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723211"/>
                <a:ext cx="16182775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28E83C5E-B8D4-96A5-FE6D-F2467C0AB2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380514" y="723211"/>
                <a:ext cx="0" cy="8885665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BD31D94D-E64E-0F9B-70CB-41FFBBDA10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380514" y="1409011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连接符 29">
                <a:extLst>
                  <a:ext uri="{FF2B5EF4-FFF2-40B4-BE49-F238E27FC236}">
                    <a16:creationId xmlns:a16="http://schemas.microsoft.com/office/drawing/2014/main" id="{2DB2839F-9E26-BE9A-C42A-A27C0BFA3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77340" y="974671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1EFC6572-5B3C-01D7-2256-652BBD6ABD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966362"/>
                <a:ext cx="19682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连接符 31">
                <a:extLst>
                  <a:ext uri="{FF2B5EF4-FFF2-40B4-BE49-F238E27FC236}">
                    <a16:creationId xmlns:a16="http://schemas.microsoft.com/office/drawing/2014/main" id="{52C7A0BE-2889-BEC7-CDDB-722414030A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77340" y="1187342"/>
                <a:ext cx="394946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D948ECF0-47FD-B2A2-F08D-1514BBAC6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72286" y="753002"/>
                <a:ext cx="0" cy="43434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>
                <a:extLst>
                  <a:ext uri="{FF2B5EF4-FFF2-40B4-BE49-F238E27FC236}">
                    <a16:creationId xmlns:a16="http://schemas.microsoft.com/office/drawing/2014/main" id="{09234AD3-47A5-DC58-1F3B-CD8BB13D35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72286" y="980913"/>
                <a:ext cx="488974" cy="0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直接连接符 34">
                <a:extLst>
                  <a:ext uri="{FF2B5EF4-FFF2-40B4-BE49-F238E27FC236}">
                    <a16:creationId xmlns:a16="http://schemas.microsoft.com/office/drawing/2014/main" id="{0D789881-8EFD-1F9E-34D6-0678F9F5D8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461260" y="749192"/>
                <a:ext cx="0" cy="225479"/>
              </a:xfrm>
              <a:prstGeom prst="line">
                <a:avLst/>
              </a:prstGeom>
              <a:ln w="63500" cap="rnd">
                <a:solidFill>
                  <a:srgbClr val="CE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EB1A0B0E-47BA-56FC-1F4C-156534C201B6}"/>
                </a:ext>
              </a:extLst>
            </p:cNvPr>
            <p:cNvGrpSpPr/>
            <p:nvPr/>
          </p:nvGrpSpPr>
          <p:grpSpPr>
            <a:xfrm flipV="1">
              <a:off x="255588" y="5939253"/>
              <a:ext cx="11680824" cy="720310"/>
              <a:chOff x="255588" y="5618163"/>
              <a:chExt cx="11680824" cy="1011238"/>
            </a:xfrm>
          </p:grpSpPr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2A7E47CB-7293-C13D-D1A0-16FC4EDC3F95}"/>
                  </a:ext>
                </a:extLst>
              </p:cNvPr>
              <p:cNvGrpSpPr/>
              <p:nvPr/>
            </p:nvGrpSpPr>
            <p:grpSpPr>
              <a:xfrm>
                <a:off x="255588" y="5618164"/>
                <a:ext cx="1260205" cy="1011237"/>
                <a:chOff x="1380514" y="723211"/>
                <a:chExt cx="1957046" cy="1570409"/>
              </a:xfrm>
            </p:grpSpPr>
            <p:cxnSp>
              <p:nvCxnSpPr>
                <p:cNvPr id="48" name="直接连接符 47">
                  <a:extLst>
                    <a:ext uri="{FF2B5EF4-FFF2-40B4-BE49-F238E27FC236}">
                      <a16:creationId xmlns:a16="http://schemas.microsoft.com/office/drawing/2014/main" id="{E9610B16-6CC0-FD07-EFEB-3ECD98450F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9570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>
                  <a:extLst>
                    <a:ext uri="{FF2B5EF4-FFF2-40B4-BE49-F238E27FC236}">
                      <a16:creationId xmlns:a16="http://schemas.microsoft.com/office/drawing/2014/main" id="{0AF08396-2B78-C8F3-50C3-CD087AF293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>
                  <a:extLst>
                    <a:ext uri="{FF2B5EF4-FFF2-40B4-BE49-F238E27FC236}">
                      <a16:creationId xmlns:a16="http://schemas.microsoft.com/office/drawing/2014/main" id="{076E017D-716B-737E-00EC-EC216481E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>
                  <a:extLst>
                    <a:ext uri="{FF2B5EF4-FFF2-40B4-BE49-F238E27FC236}">
                      <a16:creationId xmlns:a16="http://schemas.microsoft.com/office/drawing/2014/main" id="{A95D01EE-78EF-3610-46F0-5964873E57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>
                  <a:extLst>
                    <a:ext uri="{FF2B5EF4-FFF2-40B4-BE49-F238E27FC236}">
                      <a16:creationId xmlns:a16="http://schemas.microsoft.com/office/drawing/2014/main" id="{0124270D-0390-C741-C5FA-C1FADD3350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>
                  <a:extLst>
                    <a:ext uri="{FF2B5EF4-FFF2-40B4-BE49-F238E27FC236}">
                      <a16:creationId xmlns:a16="http://schemas.microsoft.com/office/drawing/2014/main" id="{E5FDCD7D-E151-8F2F-EC17-FB30DAB839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>
                  <a:extLst>
                    <a:ext uri="{FF2B5EF4-FFF2-40B4-BE49-F238E27FC236}">
                      <a16:creationId xmlns:a16="http://schemas.microsoft.com/office/drawing/2014/main" id="{3AE95083-8E00-1A40-2636-2A347B2CEC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>
                  <a:extLst>
                    <a:ext uri="{FF2B5EF4-FFF2-40B4-BE49-F238E27FC236}">
                      <a16:creationId xmlns:a16="http://schemas.microsoft.com/office/drawing/2014/main" id="{419DD1B0-4FD3-3477-18EA-4B4230AB7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>
                  <a:extLst>
                    <a:ext uri="{FF2B5EF4-FFF2-40B4-BE49-F238E27FC236}">
                      <a16:creationId xmlns:a16="http://schemas.microsoft.com/office/drawing/2014/main" id="{A58EDDF8-9F04-EF78-F096-96B50DED6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77B02F88-E0E4-B546-18AD-6EA28AA65BFB}"/>
                  </a:ext>
                </a:extLst>
              </p:cNvPr>
              <p:cNvGrpSpPr/>
              <p:nvPr/>
            </p:nvGrpSpPr>
            <p:grpSpPr>
              <a:xfrm flipH="1">
                <a:off x="1515793" y="5618163"/>
                <a:ext cx="10420619" cy="1011237"/>
                <a:chOff x="1380514" y="723211"/>
                <a:chExt cx="16182775" cy="1570409"/>
              </a:xfrm>
            </p:grpSpPr>
            <p:cxnSp>
              <p:nvCxnSpPr>
                <p:cNvPr id="39" name="直接连接符 38">
                  <a:extLst>
                    <a:ext uri="{FF2B5EF4-FFF2-40B4-BE49-F238E27FC236}">
                      <a16:creationId xmlns:a16="http://schemas.microsoft.com/office/drawing/2014/main" id="{063B84A4-F80C-5FED-0045-B696FAD998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723211"/>
                  <a:ext cx="16182775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接连接符 39">
                  <a:extLst>
                    <a:ext uri="{FF2B5EF4-FFF2-40B4-BE49-F238E27FC236}">
                      <a16:creationId xmlns:a16="http://schemas.microsoft.com/office/drawing/2014/main" id="{D7A1C38E-BA49-7DB6-9ECB-040DF67D39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380514" y="723211"/>
                  <a:ext cx="0" cy="157040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>
                  <a:extLst>
                    <a:ext uri="{FF2B5EF4-FFF2-40B4-BE49-F238E27FC236}">
                      <a16:creationId xmlns:a16="http://schemas.microsoft.com/office/drawing/2014/main" id="{458F1C9B-BD26-2F60-05A6-0848CCBE08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80514" y="1409011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直接连接符 41">
                  <a:extLst>
                    <a:ext uri="{FF2B5EF4-FFF2-40B4-BE49-F238E27FC236}">
                      <a16:creationId xmlns:a16="http://schemas.microsoft.com/office/drawing/2014/main" id="{5F814AF7-8EC4-D104-14C5-5B6212600F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577340" y="974671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直接连接符 42">
                  <a:extLst>
                    <a:ext uri="{FF2B5EF4-FFF2-40B4-BE49-F238E27FC236}">
                      <a16:creationId xmlns:a16="http://schemas.microsoft.com/office/drawing/2014/main" id="{4BC48E27-7DC7-474B-7682-4D86A20291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966362"/>
                  <a:ext cx="19682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>
                  <a:extLst>
                    <a:ext uri="{FF2B5EF4-FFF2-40B4-BE49-F238E27FC236}">
                      <a16:creationId xmlns:a16="http://schemas.microsoft.com/office/drawing/2014/main" id="{7B527FA2-518C-BF74-AF5C-16324B351C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77340" y="1187342"/>
                  <a:ext cx="394946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直接连接符 44">
                  <a:extLst>
                    <a:ext uri="{FF2B5EF4-FFF2-40B4-BE49-F238E27FC236}">
                      <a16:creationId xmlns:a16="http://schemas.microsoft.com/office/drawing/2014/main" id="{DF25AB9A-372A-79C4-30E7-66CB0C93C2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72286" y="753002"/>
                  <a:ext cx="0" cy="43434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>
                  <a:extLst>
                    <a:ext uri="{FF2B5EF4-FFF2-40B4-BE49-F238E27FC236}">
                      <a16:creationId xmlns:a16="http://schemas.microsoft.com/office/drawing/2014/main" id="{B6CD54A1-619D-C83A-FB60-189E4205B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972286" y="980913"/>
                  <a:ext cx="488974" cy="0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>
                  <a:extLst>
                    <a:ext uri="{FF2B5EF4-FFF2-40B4-BE49-F238E27FC236}">
                      <a16:creationId xmlns:a16="http://schemas.microsoft.com/office/drawing/2014/main" id="{5318D208-F91D-6C3D-1376-909E51719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461260" y="749192"/>
                  <a:ext cx="0" cy="225479"/>
                </a:xfrm>
                <a:prstGeom prst="line">
                  <a:avLst/>
                </a:prstGeom>
                <a:ln w="63500" cap="rnd">
                  <a:solidFill>
                    <a:srgbClr val="CE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D4FF294F-486C-CDDE-3280-77D7C53DA603}"/>
              </a:ext>
            </a:extLst>
          </p:cNvPr>
          <p:cNvGrpSpPr/>
          <p:nvPr/>
        </p:nvGrpSpPr>
        <p:grpSpPr>
          <a:xfrm>
            <a:off x="1135906" y="6091667"/>
            <a:ext cx="9914048" cy="538054"/>
            <a:chOff x="1135906" y="6091667"/>
            <a:chExt cx="9914048" cy="538054"/>
          </a:xfrm>
        </p:grpSpPr>
        <p:sp>
          <p:nvSpPr>
            <p:cNvPr id="462" name="任意多边形 122">
              <a:extLst>
                <a:ext uri="{FF2B5EF4-FFF2-40B4-BE49-F238E27FC236}">
                  <a16:creationId xmlns:a16="http://schemas.microsoft.com/office/drawing/2014/main" id="{08FF1F7D-5F89-E130-FB60-BDCD22578543}"/>
                </a:ext>
              </a:extLst>
            </p:cNvPr>
            <p:cNvSpPr/>
            <p:nvPr/>
          </p:nvSpPr>
          <p:spPr>
            <a:xfrm>
              <a:off x="1135906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3" name="任意多边形 123">
              <a:extLst>
                <a:ext uri="{FF2B5EF4-FFF2-40B4-BE49-F238E27FC236}">
                  <a16:creationId xmlns:a16="http://schemas.microsoft.com/office/drawing/2014/main" id="{F7ED6558-611F-B3BE-0C99-ACDBB1307C54}"/>
                </a:ext>
              </a:extLst>
            </p:cNvPr>
            <p:cNvSpPr/>
            <p:nvPr/>
          </p:nvSpPr>
          <p:spPr>
            <a:xfrm>
              <a:off x="190426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4" name="任意多边形 127">
              <a:extLst>
                <a:ext uri="{FF2B5EF4-FFF2-40B4-BE49-F238E27FC236}">
                  <a16:creationId xmlns:a16="http://schemas.microsoft.com/office/drawing/2014/main" id="{2D189517-CD73-BEAD-9106-362B8DF6779E}"/>
                </a:ext>
              </a:extLst>
            </p:cNvPr>
            <p:cNvSpPr/>
            <p:nvPr/>
          </p:nvSpPr>
          <p:spPr>
            <a:xfrm>
              <a:off x="161538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5" name="任意多边形 128">
              <a:extLst>
                <a:ext uri="{FF2B5EF4-FFF2-40B4-BE49-F238E27FC236}">
                  <a16:creationId xmlns:a16="http://schemas.microsoft.com/office/drawing/2014/main" id="{D44600E7-00C0-7F11-A895-55F7A0643F2B}"/>
                </a:ext>
              </a:extLst>
            </p:cNvPr>
            <p:cNvSpPr/>
            <p:nvPr/>
          </p:nvSpPr>
          <p:spPr>
            <a:xfrm>
              <a:off x="267261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6" name="任意多边形 129">
              <a:extLst>
                <a:ext uri="{FF2B5EF4-FFF2-40B4-BE49-F238E27FC236}">
                  <a16:creationId xmlns:a16="http://schemas.microsoft.com/office/drawing/2014/main" id="{B0D7573A-598B-DDB6-534B-D959DA55147C}"/>
                </a:ext>
              </a:extLst>
            </p:cNvPr>
            <p:cNvSpPr/>
            <p:nvPr/>
          </p:nvSpPr>
          <p:spPr>
            <a:xfrm>
              <a:off x="3440969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7" name="任意多边形 130">
              <a:extLst>
                <a:ext uri="{FF2B5EF4-FFF2-40B4-BE49-F238E27FC236}">
                  <a16:creationId xmlns:a16="http://schemas.microsoft.com/office/drawing/2014/main" id="{6BF83595-62C3-0D71-DB73-FAF705FDB435}"/>
                </a:ext>
              </a:extLst>
            </p:cNvPr>
            <p:cNvSpPr/>
            <p:nvPr/>
          </p:nvSpPr>
          <p:spPr>
            <a:xfrm>
              <a:off x="3152097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8" name="任意多边形 131">
              <a:extLst>
                <a:ext uri="{FF2B5EF4-FFF2-40B4-BE49-F238E27FC236}">
                  <a16:creationId xmlns:a16="http://schemas.microsoft.com/office/drawing/2014/main" id="{CC003649-5228-D751-2F85-4E7E136052A5}"/>
                </a:ext>
              </a:extLst>
            </p:cNvPr>
            <p:cNvSpPr/>
            <p:nvPr/>
          </p:nvSpPr>
          <p:spPr>
            <a:xfrm>
              <a:off x="238374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69" name="任意多边形 135">
              <a:extLst>
                <a:ext uri="{FF2B5EF4-FFF2-40B4-BE49-F238E27FC236}">
                  <a16:creationId xmlns:a16="http://schemas.microsoft.com/office/drawing/2014/main" id="{93C6FE99-0A67-4323-6040-5677DD5B81CF}"/>
                </a:ext>
              </a:extLst>
            </p:cNvPr>
            <p:cNvSpPr/>
            <p:nvPr/>
          </p:nvSpPr>
          <p:spPr>
            <a:xfrm>
              <a:off x="2091393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0" name="任意多边形 136">
              <a:extLst>
                <a:ext uri="{FF2B5EF4-FFF2-40B4-BE49-F238E27FC236}">
                  <a16:creationId xmlns:a16="http://schemas.microsoft.com/office/drawing/2014/main" id="{B558AA1F-6952-44DF-91AA-75B702CA5D8D}"/>
                </a:ext>
              </a:extLst>
            </p:cNvPr>
            <p:cNvSpPr/>
            <p:nvPr/>
          </p:nvSpPr>
          <p:spPr>
            <a:xfrm>
              <a:off x="2859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1" name="任意多边形 137">
              <a:extLst>
                <a:ext uri="{FF2B5EF4-FFF2-40B4-BE49-F238E27FC236}">
                  <a16:creationId xmlns:a16="http://schemas.microsoft.com/office/drawing/2014/main" id="{D728E777-592D-8896-A725-1C7A77CFF4BC}"/>
                </a:ext>
              </a:extLst>
            </p:cNvPr>
            <p:cNvSpPr/>
            <p:nvPr/>
          </p:nvSpPr>
          <p:spPr>
            <a:xfrm>
              <a:off x="4209323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2" name="任意多边形 138">
              <a:extLst>
                <a:ext uri="{FF2B5EF4-FFF2-40B4-BE49-F238E27FC236}">
                  <a16:creationId xmlns:a16="http://schemas.microsoft.com/office/drawing/2014/main" id="{ED4EEB81-FC67-954A-2EB4-EFEB12CE7229}"/>
                </a:ext>
              </a:extLst>
            </p:cNvPr>
            <p:cNvSpPr/>
            <p:nvPr/>
          </p:nvSpPr>
          <p:spPr>
            <a:xfrm>
              <a:off x="4977678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3" name="任意多边形 139">
              <a:extLst>
                <a:ext uri="{FF2B5EF4-FFF2-40B4-BE49-F238E27FC236}">
                  <a16:creationId xmlns:a16="http://schemas.microsoft.com/office/drawing/2014/main" id="{C5EB0DF9-422E-3C55-2C68-0DDDCC8BDFF8}"/>
                </a:ext>
              </a:extLst>
            </p:cNvPr>
            <p:cNvSpPr/>
            <p:nvPr/>
          </p:nvSpPr>
          <p:spPr>
            <a:xfrm>
              <a:off x="574603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4" name="任意多边形 140">
              <a:extLst>
                <a:ext uri="{FF2B5EF4-FFF2-40B4-BE49-F238E27FC236}">
                  <a16:creationId xmlns:a16="http://schemas.microsoft.com/office/drawing/2014/main" id="{337FD220-EFE4-48C4-7AF3-9E7051551ABE}"/>
                </a:ext>
              </a:extLst>
            </p:cNvPr>
            <p:cNvSpPr/>
            <p:nvPr/>
          </p:nvSpPr>
          <p:spPr>
            <a:xfrm>
              <a:off x="6514387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5" name="任意多边形 141">
              <a:extLst>
                <a:ext uri="{FF2B5EF4-FFF2-40B4-BE49-F238E27FC236}">
                  <a16:creationId xmlns:a16="http://schemas.microsoft.com/office/drawing/2014/main" id="{6F04C417-2DAA-0DD2-EE3C-5E42E5D9B7EF}"/>
                </a:ext>
              </a:extLst>
            </p:cNvPr>
            <p:cNvSpPr/>
            <p:nvPr/>
          </p:nvSpPr>
          <p:spPr>
            <a:xfrm>
              <a:off x="7282741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6" name="任意多边形 142">
              <a:extLst>
                <a:ext uri="{FF2B5EF4-FFF2-40B4-BE49-F238E27FC236}">
                  <a16:creationId xmlns:a16="http://schemas.microsoft.com/office/drawing/2014/main" id="{167D24DE-D431-41AF-BF82-EE623C3CEE21}"/>
                </a:ext>
              </a:extLst>
            </p:cNvPr>
            <p:cNvSpPr/>
            <p:nvPr/>
          </p:nvSpPr>
          <p:spPr>
            <a:xfrm>
              <a:off x="8051095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7" name="任意多边形 143">
              <a:extLst>
                <a:ext uri="{FF2B5EF4-FFF2-40B4-BE49-F238E27FC236}">
                  <a16:creationId xmlns:a16="http://schemas.microsoft.com/office/drawing/2014/main" id="{C3D03DAB-3CB3-45BD-5EE1-96DE3B903BA0}"/>
                </a:ext>
              </a:extLst>
            </p:cNvPr>
            <p:cNvSpPr/>
            <p:nvPr/>
          </p:nvSpPr>
          <p:spPr>
            <a:xfrm>
              <a:off x="8819450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8" name="任意多边形 144">
              <a:extLst>
                <a:ext uri="{FF2B5EF4-FFF2-40B4-BE49-F238E27FC236}">
                  <a16:creationId xmlns:a16="http://schemas.microsoft.com/office/drawing/2014/main" id="{1A906943-F873-EB45-6C93-753D421BF856}"/>
                </a:ext>
              </a:extLst>
            </p:cNvPr>
            <p:cNvSpPr/>
            <p:nvPr/>
          </p:nvSpPr>
          <p:spPr>
            <a:xfrm>
              <a:off x="9587804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79" name="任意多边形 145">
              <a:extLst>
                <a:ext uri="{FF2B5EF4-FFF2-40B4-BE49-F238E27FC236}">
                  <a16:creationId xmlns:a16="http://schemas.microsoft.com/office/drawing/2014/main" id="{F95FCF67-B000-385C-1A36-A7384ABCDA80}"/>
                </a:ext>
              </a:extLst>
            </p:cNvPr>
            <p:cNvSpPr/>
            <p:nvPr/>
          </p:nvSpPr>
          <p:spPr>
            <a:xfrm>
              <a:off x="392045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0" name="任意多边形 146">
              <a:extLst>
                <a:ext uri="{FF2B5EF4-FFF2-40B4-BE49-F238E27FC236}">
                  <a16:creationId xmlns:a16="http://schemas.microsoft.com/office/drawing/2014/main" id="{F415FCE1-6128-5338-4BF8-1B520AAD47F4}"/>
                </a:ext>
              </a:extLst>
            </p:cNvPr>
            <p:cNvSpPr/>
            <p:nvPr/>
          </p:nvSpPr>
          <p:spPr>
            <a:xfrm>
              <a:off x="4688806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1" name="任意多边形 147">
              <a:extLst>
                <a:ext uri="{FF2B5EF4-FFF2-40B4-BE49-F238E27FC236}">
                  <a16:creationId xmlns:a16="http://schemas.microsoft.com/office/drawing/2014/main" id="{57F6B387-C7EA-150D-B243-2B98FAFBF4FB}"/>
                </a:ext>
              </a:extLst>
            </p:cNvPr>
            <p:cNvSpPr/>
            <p:nvPr/>
          </p:nvSpPr>
          <p:spPr>
            <a:xfrm>
              <a:off x="545716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2" name="任意多边形 148">
              <a:extLst>
                <a:ext uri="{FF2B5EF4-FFF2-40B4-BE49-F238E27FC236}">
                  <a16:creationId xmlns:a16="http://schemas.microsoft.com/office/drawing/2014/main" id="{325B85C4-B2DE-1DD1-DEE9-F72AA09CFD2A}"/>
                </a:ext>
              </a:extLst>
            </p:cNvPr>
            <p:cNvSpPr/>
            <p:nvPr/>
          </p:nvSpPr>
          <p:spPr>
            <a:xfrm>
              <a:off x="6225515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3" name="任意多边形 149">
              <a:extLst>
                <a:ext uri="{FF2B5EF4-FFF2-40B4-BE49-F238E27FC236}">
                  <a16:creationId xmlns:a16="http://schemas.microsoft.com/office/drawing/2014/main" id="{952C3615-D6D4-9BAD-BD71-2401B8C77F6A}"/>
                </a:ext>
              </a:extLst>
            </p:cNvPr>
            <p:cNvSpPr/>
            <p:nvPr/>
          </p:nvSpPr>
          <p:spPr>
            <a:xfrm>
              <a:off x="6993869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4" name="任意多边形 150">
              <a:extLst>
                <a:ext uri="{FF2B5EF4-FFF2-40B4-BE49-F238E27FC236}">
                  <a16:creationId xmlns:a16="http://schemas.microsoft.com/office/drawing/2014/main" id="{D8794285-E834-0521-AEDD-AB86206FF95B}"/>
                </a:ext>
              </a:extLst>
            </p:cNvPr>
            <p:cNvSpPr/>
            <p:nvPr/>
          </p:nvSpPr>
          <p:spPr>
            <a:xfrm>
              <a:off x="7762223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5" name="任意多边形 151">
              <a:extLst>
                <a:ext uri="{FF2B5EF4-FFF2-40B4-BE49-F238E27FC236}">
                  <a16:creationId xmlns:a16="http://schemas.microsoft.com/office/drawing/2014/main" id="{7FF6167B-018C-9888-D3A6-9F209C0184F9}"/>
                </a:ext>
              </a:extLst>
            </p:cNvPr>
            <p:cNvSpPr/>
            <p:nvPr/>
          </p:nvSpPr>
          <p:spPr>
            <a:xfrm>
              <a:off x="8530578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6" name="任意多边形 152">
              <a:extLst>
                <a:ext uri="{FF2B5EF4-FFF2-40B4-BE49-F238E27FC236}">
                  <a16:creationId xmlns:a16="http://schemas.microsoft.com/office/drawing/2014/main" id="{BD3A903C-913F-F3BD-36C2-81E7D3F60E66}"/>
                </a:ext>
              </a:extLst>
            </p:cNvPr>
            <p:cNvSpPr/>
            <p:nvPr/>
          </p:nvSpPr>
          <p:spPr>
            <a:xfrm>
              <a:off x="9298932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7" name="任意多边形 153">
              <a:extLst>
                <a:ext uri="{FF2B5EF4-FFF2-40B4-BE49-F238E27FC236}">
                  <a16:creationId xmlns:a16="http://schemas.microsoft.com/office/drawing/2014/main" id="{A824D9E5-D0E5-C693-BD53-5AE50B81472B}"/>
                </a:ext>
              </a:extLst>
            </p:cNvPr>
            <p:cNvSpPr/>
            <p:nvPr/>
          </p:nvSpPr>
          <p:spPr>
            <a:xfrm>
              <a:off x="3627965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8" name="任意多边形 154">
              <a:extLst>
                <a:ext uri="{FF2B5EF4-FFF2-40B4-BE49-F238E27FC236}">
                  <a16:creationId xmlns:a16="http://schemas.microsoft.com/office/drawing/2014/main" id="{BD8F8082-AC14-B9EE-D3CD-30F887501775}"/>
                </a:ext>
              </a:extLst>
            </p:cNvPr>
            <p:cNvSpPr/>
            <p:nvPr/>
          </p:nvSpPr>
          <p:spPr>
            <a:xfrm>
              <a:off x="4396251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89" name="任意多边形 155">
              <a:extLst>
                <a:ext uri="{FF2B5EF4-FFF2-40B4-BE49-F238E27FC236}">
                  <a16:creationId xmlns:a16="http://schemas.microsoft.com/office/drawing/2014/main" id="{17D87F20-DD5A-20FB-4BEE-4E6113A4072D}"/>
                </a:ext>
              </a:extLst>
            </p:cNvPr>
            <p:cNvSpPr/>
            <p:nvPr/>
          </p:nvSpPr>
          <p:spPr>
            <a:xfrm>
              <a:off x="5164536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0" name="任意多边形 156">
              <a:extLst>
                <a:ext uri="{FF2B5EF4-FFF2-40B4-BE49-F238E27FC236}">
                  <a16:creationId xmlns:a16="http://schemas.microsoft.com/office/drawing/2014/main" id="{BD38A0B6-5579-A408-17B5-F37009CA0444}"/>
                </a:ext>
              </a:extLst>
            </p:cNvPr>
            <p:cNvSpPr/>
            <p:nvPr/>
          </p:nvSpPr>
          <p:spPr>
            <a:xfrm>
              <a:off x="59328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1" name="任意多边形 157">
              <a:extLst>
                <a:ext uri="{FF2B5EF4-FFF2-40B4-BE49-F238E27FC236}">
                  <a16:creationId xmlns:a16="http://schemas.microsoft.com/office/drawing/2014/main" id="{0F92FCC1-03C3-653B-D55F-8547547DE676}"/>
                </a:ext>
              </a:extLst>
            </p:cNvPr>
            <p:cNvSpPr/>
            <p:nvPr/>
          </p:nvSpPr>
          <p:spPr>
            <a:xfrm>
              <a:off x="670110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2" name="任意多边形 158">
              <a:extLst>
                <a:ext uri="{FF2B5EF4-FFF2-40B4-BE49-F238E27FC236}">
                  <a16:creationId xmlns:a16="http://schemas.microsoft.com/office/drawing/2014/main" id="{6F6C62D1-48DA-90EE-15CA-82CDB17FC5E1}"/>
                </a:ext>
              </a:extLst>
            </p:cNvPr>
            <p:cNvSpPr/>
            <p:nvPr/>
          </p:nvSpPr>
          <p:spPr>
            <a:xfrm>
              <a:off x="7469394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3" name="任意多边形 159">
              <a:extLst>
                <a:ext uri="{FF2B5EF4-FFF2-40B4-BE49-F238E27FC236}">
                  <a16:creationId xmlns:a16="http://schemas.microsoft.com/office/drawing/2014/main" id="{D0A29ADD-C60F-13EE-3409-EFD2B9187D4C}"/>
                </a:ext>
              </a:extLst>
            </p:cNvPr>
            <p:cNvSpPr/>
            <p:nvPr/>
          </p:nvSpPr>
          <p:spPr>
            <a:xfrm>
              <a:off x="8237679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4" name="任意多边形 160">
              <a:extLst>
                <a:ext uri="{FF2B5EF4-FFF2-40B4-BE49-F238E27FC236}">
                  <a16:creationId xmlns:a16="http://schemas.microsoft.com/office/drawing/2014/main" id="{388548A2-0FDC-F36C-361B-DD77D3995C7A}"/>
                </a:ext>
              </a:extLst>
            </p:cNvPr>
            <p:cNvSpPr/>
            <p:nvPr/>
          </p:nvSpPr>
          <p:spPr>
            <a:xfrm>
              <a:off x="9005968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6" name="任意多边形 162">
              <a:extLst>
                <a:ext uri="{FF2B5EF4-FFF2-40B4-BE49-F238E27FC236}">
                  <a16:creationId xmlns:a16="http://schemas.microsoft.com/office/drawing/2014/main" id="{2940A66B-8672-20CE-C837-55F597233A89}"/>
                </a:ext>
              </a:extLst>
            </p:cNvPr>
            <p:cNvSpPr/>
            <p:nvPr/>
          </p:nvSpPr>
          <p:spPr>
            <a:xfrm>
              <a:off x="9774322" y="6091667"/>
              <a:ext cx="319064" cy="170673"/>
            </a:xfrm>
            <a:custGeom>
              <a:avLst/>
              <a:gdLst>
                <a:gd name="connsiteX0" fmla="*/ 213461 w 427834"/>
                <a:gd name="connsiteY0" fmla="*/ 197322 h 228856"/>
                <a:gd name="connsiteX1" fmla="*/ 259970 w 427834"/>
                <a:gd name="connsiteY1" fmla="*/ 216586 h 228856"/>
                <a:gd name="connsiteX2" fmla="*/ 268242 w 427834"/>
                <a:gd name="connsiteY2" fmla="*/ 228856 h 228856"/>
                <a:gd name="connsiteX3" fmla="*/ 158680 w 427834"/>
                <a:gd name="connsiteY3" fmla="*/ 228856 h 228856"/>
                <a:gd name="connsiteX4" fmla="*/ 166952 w 427834"/>
                <a:gd name="connsiteY4" fmla="*/ 216586 h 228856"/>
                <a:gd name="connsiteX5" fmla="*/ 213461 w 427834"/>
                <a:gd name="connsiteY5" fmla="*/ 197322 h 228856"/>
                <a:gd name="connsiteX6" fmla="*/ 213461 w 427834"/>
                <a:gd name="connsiteY6" fmla="*/ 131548 h 228856"/>
                <a:gd name="connsiteX7" fmla="*/ 314969 w 427834"/>
                <a:gd name="connsiteY7" fmla="*/ 179419 h 228856"/>
                <a:gd name="connsiteX8" fmla="*/ 327935 w 427834"/>
                <a:gd name="connsiteY8" fmla="*/ 200790 h 228856"/>
                <a:gd name="connsiteX9" fmla="*/ 305419 w 427834"/>
                <a:gd name="connsiteY9" fmla="*/ 228079 h 228856"/>
                <a:gd name="connsiteX10" fmla="*/ 304368 w 427834"/>
                <a:gd name="connsiteY10" fmla="*/ 224693 h 228856"/>
                <a:gd name="connsiteX11" fmla="*/ 213461 w 427834"/>
                <a:gd name="connsiteY11" fmla="*/ 164435 h 228856"/>
                <a:gd name="connsiteX12" fmla="*/ 122554 w 427834"/>
                <a:gd name="connsiteY12" fmla="*/ 224693 h 228856"/>
                <a:gd name="connsiteX13" fmla="*/ 122330 w 427834"/>
                <a:gd name="connsiteY13" fmla="*/ 225416 h 228856"/>
                <a:gd name="connsiteX14" fmla="*/ 100268 w 427834"/>
                <a:gd name="connsiteY14" fmla="*/ 198678 h 228856"/>
                <a:gd name="connsiteX15" fmla="*/ 111953 w 427834"/>
                <a:gd name="connsiteY15" fmla="*/ 179419 h 228856"/>
                <a:gd name="connsiteX16" fmla="*/ 213461 w 427834"/>
                <a:gd name="connsiteY16" fmla="*/ 131548 h 228856"/>
                <a:gd name="connsiteX17" fmla="*/ 213461 w 427834"/>
                <a:gd name="connsiteY17" fmla="*/ 65774 h 228856"/>
                <a:gd name="connsiteX18" fmla="*/ 351304 w 427834"/>
                <a:gd name="connsiteY18" fmla="*/ 121905 h 228856"/>
                <a:gd name="connsiteX19" fmla="*/ 375306 w 427834"/>
                <a:gd name="connsiteY19" fmla="*/ 152089 h 228856"/>
                <a:gd name="connsiteX20" fmla="*/ 352789 w 427834"/>
                <a:gd name="connsiteY20" fmla="*/ 170667 h 228856"/>
                <a:gd name="connsiteX21" fmla="*/ 349873 w 427834"/>
                <a:gd name="connsiteY21" fmla="*/ 174201 h 228856"/>
                <a:gd name="connsiteX22" fmla="*/ 340347 w 427834"/>
                <a:gd name="connsiteY22" fmla="*/ 158500 h 228856"/>
                <a:gd name="connsiteX23" fmla="*/ 213461 w 427834"/>
                <a:gd name="connsiteY23" fmla="*/ 98661 h 228856"/>
                <a:gd name="connsiteX24" fmla="*/ 86576 w 427834"/>
                <a:gd name="connsiteY24" fmla="*/ 158500 h 228856"/>
                <a:gd name="connsiteX25" fmla="*/ 78331 w 427834"/>
                <a:gd name="connsiteY25" fmla="*/ 172090 h 228856"/>
                <a:gd name="connsiteX26" fmla="*/ 77157 w 427834"/>
                <a:gd name="connsiteY26" fmla="*/ 170667 h 228856"/>
                <a:gd name="connsiteX27" fmla="*/ 52814 w 427834"/>
                <a:gd name="connsiteY27" fmla="*/ 150582 h 228856"/>
                <a:gd name="connsiteX28" fmla="*/ 75618 w 427834"/>
                <a:gd name="connsiteY28" fmla="*/ 121905 h 228856"/>
                <a:gd name="connsiteX29" fmla="*/ 213461 w 427834"/>
                <a:gd name="connsiteY29" fmla="*/ 65774 h 228856"/>
                <a:gd name="connsiteX30" fmla="*/ 213461 w 427834"/>
                <a:gd name="connsiteY30" fmla="*/ 0 h 228856"/>
                <a:gd name="connsiteX31" fmla="*/ 397252 w 427834"/>
                <a:gd name="connsiteY31" fmla="*/ 74841 h 228856"/>
                <a:gd name="connsiteX32" fmla="*/ 427834 w 427834"/>
                <a:gd name="connsiteY32" fmla="*/ 113300 h 228856"/>
                <a:gd name="connsiteX33" fmla="*/ 411712 w 427834"/>
                <a:gd name="connsiteY33" fmla="*/ 122051 h 228856"/>
                <a:gd name="connsiteX34" fmla="*/ 400477 w 427834"/>
                <a:gd name="connsiteY34" fmla="*/ 131320 h 228856"/>
                <a:gd name="connsiteX35" fmla="*/ 374278 w 427834"/>
                <a:gd name="connsiteY35" fmla="*/ 98373 h 228856"/>
                <a:gd name="connsiteX36" fmla="*/ 213461 w 427834"/>
                <a:gd name="connsiteY36" fmla="*/ 32887 h 228856"/>
                <a:gd name="connsiteX37" fmla="*/ 52644 w 427834"/>
                <a:gd name="connsiteY37" fmla="*/ 98373 h 228856"/>
                <a:gd name="connsiteX38" fmla="*/ 27643 w 427834"/>
                <a:gd name="connsiteY38" fmla="*/ 129814 h 228856"/>
                <a:gd name="connsiteX39" fmla="*/ 18234 w 427834"/>
                <a:gd name="connsiteY39" fmla="*/ 122051 h 228856"/>
                <a:gd name="connsiteX40" fmla="*/ 0 w 427834"/>
                <a:gd name="connsiteY40" fmla="*/ 112154 h 228856"/>
                <a:gd name="connsiteX41" fmla="*/ 29670 w 427834"/>
                <a:gd name="connsiteY41" fmla="*/ 74841 h 228856"/>
                <a:gd name="connsiteX42" fmla="*/ 213461 w 427834"/>
                <a:gd name="connsiteY42" fmla="*/ 0 h 22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7834" h="228856">
                  <a:moveTo>
                    <a:pt x="213461" y="197322"/>
                  </a:moveTo>
                  <a:cubicBezTo>
                    <a:pt x="231624" y="197322"/>
                    <a:pt x="248067" y="204684"/>
                    <a:pt x="259970" y="216586"/>
                  </a:cubicBezTo>
                  <a:lnTo>
                    <a:pt x="268242" y="228856"/>
                  </a:lnTo>
                  <a:lnTo>
                    <a:pt x="158680" y="228856"/>
                  </a:lnTo>
                  <a:lnTo>
                    <a:pt x="166952" y="216586"/>
                  </a:lnTo>
                  <a:cubicBezTo>
                    <a:pt x="178855" y="204684"/>
                    <a:pt x="195298" y="197322"/>
                    <a:pt x="213461" y="197322"/>
                  </a:cubicBezTo>
                  <a:close/>
                  <a:moveTo>
                    <a:pt x="213461" y="131548"/>
                  </a:moveTo>
                  <a:cubicBezTo>
                    <a:pt x="254328" y="131548"/>
                    <a:pt x="290842" y="150183"/>
                    <a:pt x="314969" y="179419"/>
                  </a:cubicBezTo>
                  <a:lnTo>
                    <a:pt x="327935" y="200790"/>
                  </a:lnTo>
                  <a:lnTo>
                    <a:pt x="305419" y="228079"/>
                  </a:lnTo>
                  <a:lnTo>
                    <a:pt x="304368" y="224693"/>
                  </a:lnTo>
                  <a:cubicBezTo>
                    <a:pt x="289391" y="189282"/>
                    <a:pt x="254328" y="164435"/>
                    <a:pt x="213461" y="164435"/>
                  </a:cubicBezTo>
                  <a:cubicBezTo>
                    <a:pt x="172595" y="164435"/>
                    <a:pt x="137532" y="189282"/>
                    <a:pt x="122554" y="224693"/>
                  </a:cubicBezTo>
                  <a:lnTo>
                    <a:pt x="122330" y="225416"/>
                  </a:lnTo>
                  <a:lnTo>
                    <a:pt x="100268" y="198678"/>
                  </a:lnTo>
                  <a:lnTo>
                    <a:pt x="111953" y="179419"/>
                  </a:lnTo>
                  <a:cubicBezTo>
                    <a:pt x="136081" y="150183"/>
                    <a:pt x="172595" y="131548"/>
                    <a:pt x="213461" y="131548"/>
                  </a:cubicBezTo>
                  <a:close/>
                  <a:moveTo>
                    <a:pt x="213461" y="65774"/>
                  </a:moveTo>
                  <a:cubicBezTo>
                    <a:pt x="267099" y="65774"/>
                    <a:pt x="315737" y="87176"/>
                    <a:pt x="351304" y="121905"/>
                  </a:cubicBezTo>
                  <a:lnTo>
                    <a:pt x="375306" y="152089"/>
                  </a:lnTo>
                  <a:lnTo>
                    <a:pt x="352789" y="170667"/>
                  </a:lnTo>
                  <a:lnTo>
                    <a:pt x="349873" y="174201"/>
                  </a:lnTo>
                  <a:lnTo>
                    <a:pt x="340347" y="158500"/>
                  </a:lnTo>
                  <a:cubicBezTo>
                    <a:pt x="310187" y="121955"/>
                    <a:pt x="264544" y="98661"/>
                    <a:pt x="213461" y="98661"/>
                  </a:cubicBezTo>
                  <a:cubicBezTo>
                    <a:pt x="162378" y="98661"/>
                    <a:pt x="116735" y="121955"/>
                    <a:pt x="86576" y="158500"/>
                  </a:cubicBezTo>
                  <a:lnTo>
                    <a:pt x="78331" y="172090"/>
                  </a:lnTo>
                  <a:lnTo>
                    <a:pt x="77157" y="170667"/>
                  </a:lnTo>
                  <a:lnTo>
                    <a:pt x="52814" y="150582"/>
                  </a:lnTo>
                  <a:lnTo>
                    <a:pt x="75618" y="121905"/>
                  </a:lnTo>
                  <a:cubicBezTo>
                    <a:pt x="111185" y="87176"/>
                    <a:pt x="159824" y="65774"/>
                    <a:pt x="213461" y="65774"/>
                  </a:cubicBezTo>
                  <a:close/>
                  <a:moveTo>
                    <a:pt x="213461" y="0"/>
                  </a:moveTo>
                  <a:cubicBezTo>
                    <a:pt x="284978" y="0"/>
                    <a:pt x="349829" y="28535"/>
                    <a:pt x="397252" y="74841"/>
                  </a:cubicBezTo>
                  <a:lnTo>
                    <a:pt x="427834" y="113300"/>
                  </a:lnTo>
                  <a:lnTo>
                    <a:pt x="411712" y="122051"/>
                  </a:lnTo>
                  <a:lnTo>
                    <a:pt x="400477" y="131320"/>
                  </a:lnTo>
                  <a:lnTo>
                    <a:pt x="374278" y="98373"/>
                  </a:lnTo>
                  <a:cubicBezTo>
                    <a:pt x="332783" y="57855"/>
                    <a:pt x="276038" y="32887"/>
                    <a:pt x="213461" y="32887"/>
                  </a:cubicBezTo>
                  <a:cubicBezTo>
                    <a:pt x="150884" y="32887"/>
                    <a:pt x="94139" y="57856"/>
                    <a:pt x="52644" y="98373"/>
                  </a:cubicBezTo>
                  <a:lnTo>
                    <a:pt x="27643" y="129814"/>
                  </a:lnTo>
                  <a:lnTo>
                    <a:pt x="18234" y="122051"/>
                  </a:lnTo>
                  <a:lnTo>
                    <a:pt x="0" y="112154"/>
                  </a:lnTo>
                  <a:lnTo>
                    <a:pt x="29670" y="74841"/>
                  </a:lnTo>
                  <a:cubicBezTo>
                    <a:pt x="77093" y="28535"/>
                    <a:pt x="141945" y="0"/>
                    <a:pt x="213461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99" name="任意多边形 123">
              <a:extLst>
                <a:ext uri="{FF2B5EF4-FFF2-40B4-BE49-F238E27FC236}">
                  <a16:creationId xmlns:a16="http://schemas.microsoft.com/office/drawing/2014/main" id="{DFA0A65D-DD5F-6850-DF40-BEA655A87DC4}"/>
                </a:ext>
              </a:extLst>
            </p:cNvPr>
            <p:cNvSpPr/>
            <p:nvPr/>
          </p:nvSpPr>
          <p:spPr>
            <a:xfrm>
              <a:off x="10357852" y="6324703"/>
              <a:ext cx="692102" cy="305018"/>
            </a:xfrm>
            <a:custGeom>
              <a:avLst/>
              <a:gdLst>
                <a:gd name="connsiteX0" fmla="*/ 710554 w 1421108"/>
                <a:gd name="connsiteY0" fmla="*/ 540000 h 626299"/>
                <a:gd name="connsiteX1" fmla="*/ 837833 w 1421108"/>
                <a:gd name="connsiteY1" fmla="*/ 592721 h 626299"/>
                <a:gd name="connsiteX2" fmla="*/ 860472 w 1421108"/>
                <a:gd name="connsiteY2" fmla="*/ 626299 h 626299"/>
                <a:gd name="connsiteX3" fmla="*/ 560636 w 1421108"/>
                <a:gd name="connsiteY3" fmla="*/ 626299 h 626299"/>
                <a:gd name="connsiteX4" fmla="*/ 583275 w 1421108"/>
                <a:gd name="connsiteY4" fmla="*/ 592721 h 626299"/>
                <a:gd name="connsiteX5" fmla="*/ 710554 w 1421108"/>
                <a:gd name="connsiteY5" fmla="*/ 540000 h 626299"/>
                <a:gd name="connsiteX6" fmla="*/ 710554 w 1421108"/>
                <a:gd name="connsiteY6" fmla="*/ 360000 h 626299"/>
                <a:gd name="connsiteX7" fmla="*/ 1042263 w 1421108"/>
                <a:gd name="connsiteY7" fmla="*/ 579872 h 626299"/>
                <a:gd name="connsiteX8" fmla="*/ 1056675 w 1421108"/>
                <a:gd name="connsiteY8" fmla="*/ 626299 h 626299"/>
                <a:gd name="connsiteX9" fmla="*/ 962873 w 1421108"/>
                <a:gd name="connsiteY9" fmla="*/ 626299 h 626299"/>
                <a:gd name="connsiteX10" fmla="*/ 959336 w 1421108"/>
                <a:gd name="connsiteY10" fmla="*/ 614904 h 626299"/>
                <a:gd name="connsiteX11" fmla="*/ 710554 w 1421108"/>
                <a:gd name="connsiteY11" fmla="*/ 450000 h 626299"/>
                <a:gd name="connsiteX12" fmla="*/ 461772 w 1421108"/>
                <a:gd name="connsiteY12" fmla="*/ 614904 h 626299"/>
                <a:gd name="connsiteX13" fmla="*/ 458235 w 1421108"/>
                <a:gd name="connsiteY13" fmla="*/ 626299 h 626299"/>
                <a:gd name="connsiteX14" fmla="*/ 364433 w 1421108"/>
                <a:gd name="connsiteY14" fmla="*/ 626299 h 626299"/>
                <a:gd name="connsiteX15" fmla="*/ 378845 w 1421108"/>
                <a:gd name="connsiteY15" fmla="*/ 579872 h 626299"/>
                <a:gd name="connsiteX16" fmla="*/ 710554 w 1421108"/>
                <a:gd name="connsiteY16" fmla="*/ 360000 h 626299"/>
                <a:gd name="connsiteX17" fmla="*/ 710554 w 1421108"/>
                <a:gd name="connsiteY17" fmla="*/ 180000 h 626299"/>
                <a:gd name="connsiteX18" fmla="*/ 1239583 w 1421108"/>
                <a:gd name="connsiteY18" fmla="*/ 611171 h 626299"/>
                <a:gd name="connsiteX19" fmla="*/ 1241108 w 1421108"/>
                <a:gd name="connsiteY19" fmla="*/ 626299 h 626299"/>
                <a:gd name="connsiteX20" fmla="*/ 1150477 w 1421108"/>
                <a:gd name="connsiteY20" fmla="*/ 626299 h 626299"/>
                <a:gd name="connsiteX21" fmla="*/ 1125191 w 1421108"/>
                <a:gd name="connsiteY21" fmla="*/ 544840 h 626299"/>
                <a:gd name="connsiteX22" fmla="*/ 710554 w 1421108"/>
                <a:gd name="connsiteY22" fmla="*/ 270000 h 626299"/>
                <a:gd name="connsiteX23" fmla="*/ 295917 w 1421108"/>
                <a:gd name="connsiteY23" fmla="*/ 544840 h 626299"/>
                <a:gd name="connsiteX24" fmla="*/ 270631 w 1421108"/>
                <a:gd name="connsiteY24" fmla="*/ 626299 h 626299"/>
                <a:gd name="connsiteX25" fmla="*/ 180000 w 1421108"/>
                <a:gd name="connsiteY25" fmla="*/ 626299 h 626299"/>
                <a:gd name="connsiteX26" fmla="*/ 181525 w 1421108"/>
                <a:gd name="connsiteY26" fmla="*/ 611171 h 626299"/>
                <a:gd name="connsiteX27" fmla="*/ 710554 w 1421108"/>
                <a:gd name="connsiteY27" fmla="*/ 180000 h 626299"/>
                <a:gd name="connsiteX28" fmla="*/ 710554 w 1421108"/>
                <a:gd name="connsiteY28" fmla="*/ 0 h 626299"/>
                <a:gd name="connsiteX29" fmla="*/ 1415926 w 1421108"/>
                <a:gd name="connsiteY29" fmla="*/ 574895 h 626299"/>
                <a:gd name="connsiteX30" fmla="*/ 1421108 w 1421108"/>
                <a:gd name="connsiteY30" fmla="*/ 626299 h 626299"/>
                <a:gd name="connsiteX31" fmla="*/ 1331108 w 1421108"/>
                <a:gd name="connsiteY31" fmla="*/ 626299 h 626299"/>
                <a:gd name="connsiteX32" fmla="*/ 1327755 w 1421108"/>
                <a:gd name="connsiteY32" fmla="*/ 593033 h 626299"/>
                <a:gd name="connsiteX33" fmla="*/ 710554 w 1421108"/>
                <a:gd name="connsiteY33" fmla="*/ 90000 h 626299"/>
                <a:gd name="connsiteX34" fmla="*/ 93353 w 1421108"/>
                <a:gd name="connsiteY34" fmla="*/ 593033 h 626299"/>
                <a:gd name="connsiteX35" fmla="*/ 90000 w 1421108"/>
                <a:gd name="connsiteY35" fmla="*/ 626299 h 626299"/>
                <a:gd name="connsiteX36" fmla="*/ 0 w 1421108"/>
                <a:gd name="connsiteY36" fmla="*/ 626299 h 626299"/>
                <a:gd name="connsiteX37" fmla="*/ 5182 w 1421108"/>
                <a:gd name="connsiteY37" fmla="*/ 574895 h 626299"/>
                <a:gd name="connsiteX38" fmla="*/ 710554 w 1421108"/>
                <a:gd name="connsiteY38" fmla="*/ 0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21108" h="626299">
                  <a:moveTo>
                    <a:pt x="710554" y="540000"/>
                  </a:moveTo>
                  <a:cubicBezTo>
                    <a:pt x="760260" y="540000"/>
                    <a:pt x="805260" y="560147"/>
                    <a:pt x="837833" y="592721"/>
                  </a:cubicBezTo>
                  <a:lnTo>
                    <a:pt x="860472" y="626299"/>
                  </a:lnTo>
                  <a:lnTo>
                    <a:pt x="560636" y="626299"/>
                  </a:lnTo>
                  <a:lnTo>
                    <a:pt x="583275" y="592721"/>
                  </a:lnTo>
                  <a:cubicBezTo>
                    <a:pt x="615849" y="560147"/>
                    <a:pt x="660849" y="540000"/>
                    <a:pt x="710554" y="540000"/>
                  </a:cubicBezTo>
                  <a:close/>
                  <a:moveTo>
                    <a:pt x="710554" y="360000"/>
                  </a:moveTo>
                  <a:cubicBezTo>
                    <a:pt x="859671" y="360000"/>
                    <a:pt x="987613" y="450662"/>
                    <a:pt x="1042263" y="579872"/>
                  </a:cubicBezTo>
                  <a:lnTo>
                    <a:pt x="1056675" y="626299"/>
                  </a:lnTo>
                  <a:lnTo>
                    <a:pt x="962873" y="626299"/>
                  </a:lnTo>
                  <a:lnTo>
                    <a:pt x="959336" y="614904"/>
                  </a:lnTo>
                  <a:cubicBezTo>
                    <a:pt x="918348" y="517997"/>
                    <a:pt x="822392" y="450000"/>
                    <a:pt x="710554" y="450000"/>
                  </a:cubicBezTo>
                  <a:cubicBezTo>
                    <a:pt x="598716" y="450000"/>
                    <a:pt x="502760" y="517997"/>
                    <a:pt x="461772" y="614904"/>
                  </a:cubicBezTo>
                  <a:lnTo>
                    <a:pt x="458235" y="626299"/>
                  </a:lnTo>
                  <a:lnTo>
                    <a:pt x="364433" y="626299"/>
                  </a:lnTo>
                  <a:lnTo>
                    <a:pt x="378845" y="579872"/>
                  </a:lnTo>
                  <a:cubicBezTo>
                    <a:pt x="433495" y="450662"/>
                    <a:pt x="561437" y="360000"/>
                    <a:pt x="710554" y="360000"/>
                  </a:cubicBezTo>
                  <a:close/>
                  <a:moveTo>
                    <a:pt x="710554" y="180000"/>
                  </a:moveTo>
                  <a:cubicBezTo>
                    <a:pt x="971509" y="180000"/>
                    <a:pt x="1189230" y="365102"/>
                    <a:pt x="1239583" y="611171"/>
                  </a:cubicBezTo>
                  <a:lnTo>
                    <a:pt x="1241108" y="626299"/>
                  </a:lnTo>
                  <a:lnTo>
                    <a:pt x="1150477" y="626299"/>
                  </a:lnTo>
                  <a:lnTo>
                    <a:pt x="1125191" y="544840"/>
                  </a:lnTo>
                  <a:cubicBezTo>
                    <a:pt x="1056877" y="383328"/>
                    <a:pt x="896950" y="270000"/>
                    <a:pt x="710554" y="270000"/>
                  </a:cubicBezTo>
                  <a:cubicBezTo>
                    <a:pt x="524158" y="270000"/>
                    <a:pt x="364231" y="383328"/>
                    <a:pt x="295917" y="544840"/>
                  </a:cubicBezTo>
                  <a:lnTo>
                    <a:pt x="270631" y="626299"/>
                  </a:lnTo>
                  <a:lnTo>
                    <a:pt x="180000" y="626299"/>
                  </a:lnTo>
                  <a:lnTo>
                    <a:pt x="181525" y="611171"/>
                  </a:lnTo>
                  <a:cubicBezTo>
                    <a:pt x="231878" y="365102"/>
                    <a:pt x="449599" y="180000"/>
                    <a:pt x="710554" y="180000"/>
                  </a:cubicBezTo>
                  <a:close/>
                  <a:moveTo>
                    <a:pt x="710554" y="0"/>
                  </a:moveTo>
                  <a:cubicBezTo>
                    <a:pt x="1058493" y="0"/>
                    <a:pt x="1348789" y="246803"/>
                    <a:pt x="1415926" y="574895"/>
                  </a:cubicBezTo>
                  <a:lnTo>
                    <a:pt x="1421108" y="626299"/>
                  </a:lnTo>
                  <a:lnTo>
                    <a:pt x="1331108" y="626299"/>
                  </a:lnTo>
                  <a:lnTo>
                    <a:pt x="1327755" y="593033"/>
                  </a:lnTo>
                  <a:cubicBezTo>
                    <a:pt x="1269009" y="305953"/>
                    <a:pt x="1015001" y="90000"/>
                    <a:pt x="710554" y="90000"/>
                  </a:cubicBezTo>
                  <a:cubicBezTo>
                    <a:pt x="406107" y="90000"/>
                    <a:pt x="152099" y="305953"/>
                    <a:pt x="93353" y="593033"/>
                  </a:cubicBezTo>
                  <a:lnTo>
                    <a:pt x="90000" y="626299"/>
                  </a:lnTo>
                  <a:lnTo>
                    <a:pt x="0" y="626299"/>
                  </a:lnTo>
                  <a:lnTo>
                    <a:pt x="5182" y="574895"/>
                  </a:lnTo>
                  <a:cubicBezTo>
                    <a:pt x="72319" y="246803"/>
                    <a:pt x="362615" y="0"/>
                    <a:pt x="710554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00" name="任意多边形 127">
              <a:extLst>
                <a:ext uri="{FF2B5EF4-FFF2-40B4-BE49-F238E27FC236}">
                  <a16:creationId xmlns:a16="http://schemas.microsoft.com/office/drawing/2014/main" id="{262352AC-C60E-CB95-F7D1-4DA3D7564681}"/>
                </a:ext>
              </a:extLst>
            </p:cNvPr>
            <p:cNvSpPr/>
            <p:nvPr/>
          </p:nvSpPr>
          <p:spPr>
            <a:xfrm>
              <a:off x="10068980" y="6155778"/>
              <a:ext cx="501491" cy="245077"/>
            </a:xfrm>
            <a:custGeom>
              <a:avLst/>
              <a:gdLst>
                <a:gd name="connsiteX0" fmla="*/ 418460 w 836919"/>
                <a:gd name="connsiteY0" fmla="*/ 352642 h 408999"/>
                <a:gd name="connsiteX1" fmla="*/ 501578 w 836919"/>
                <a:gd name="connsiteY1" fmla="*/ 387071 h 408999"/>
                <a:gd name="connsiteX2" fmla="*/ 516362 w 836919"/>
                <a:gd name="connsiteY2" fmla="*/ 408999 h 408999"/>
                <a:gd name="connsiteX3" fmla="*/ 320557 w 836919"/>
                <a:gd name="connsiteY3" fmla="*/ 408999 h 408999"/>
                <a:gd name="connsiteX4" fmla="*/ 335341 w 836919"/>
                <a:gd name="connsiteY4" fmla="*/ 387071 h 408999"/>
                <a:gd name="connsiteX5" fmla="*/ 418460 w 836919"/>
                <a:gd name="connsiteY5" fmla="*/ 352642 h 408999"/>
                <a:gd name="connsiteX6" fmla="*/ 418460 w 836919"/>
                <a:gd name="connsiteY6" fmla="*/ 235095 h 408999"/>
                <a:gd name="connsiteX7" fmla="*/ 599870 w 836919"/>
                <a:gd name="connsiteY7" fmla="*/ 320648 h 408999"/>
                <a:gd name="connsiteX8" fmla="*/ 625493 w 836919"/>
                <a:gd name="connsiteY8" fmla="*/ 362880 h 408999"/>
                <a:gd name="connsiteX9" fmla="*/ 612446 w 836919"/>
                <a:gd name="connsiteY9" fmla="*/ 373645 h 408999"/>
                <a:gd name="connsiteX10" fmla="*/ 583276 w 836919"/>
                <a:gd name="connsiteY10" fmla="*/ 408999 h 408999"/>
                <a:gd name="connsiteX11" fmla="*/ 583234 w 836919"/>
                <a:gd name="connsiteY11" fmla="*/ 408999 h 408999"/>
                <a:gd name="connsiteX12" fmla="*/ 580924 w 836919"/>
                <a:gd name="connsiteY12" fmla="*/ 401558 h 408999"/>
                <a:gd name="connsiteX13" fmla="*/ 418460 w 836919"/>
                <a:gd name="connsiteY13" fmla="*/ 293869 h 408999"/>
                <a:gd name="connsiteX14" fmla="*/ 255995 w 836919"/>
                <a:gd name="connsiteY14" fmla="*/ 401558 h 408999"/>
                <a:gd name="connsiteX15" fmla="*/ 253685 w 836919"/>
                <a:gd name="connsiteY15" fmla="*/ 408999 h 408999"/>
                <a:gd name="connsiteX16" fmla="*/ 253644 w 836919"/>
                <a:gd name="connsiteY16" fmla="*/ 408999 h 408999"/>
                <a:gd name="connsiteX17" fmla="*/ 224474 w 836919"/>
                <a:gd name="connsiteY17" fmla="*/ 373645 h 408999"/>
                <a:gd name="connsiteX18" fmla="*/ 211426 w 836919"/>
                <a:gd name="connsiteY18" fmla="*/ 362880 h 408999"/>
                <a:gd name="connsiteX19" fmla="*/ 237049 w 836919"/>
                <a:gd name="connsiteY19" fmla="*/ 320648 h 408999"/>
                <a:gd name="connsiteX20" fmla="*/ 418460 w 836919"/>
                <a:gd name="connsiteY20" fmla="*/ 235095 h 408999"/>
                <a:gd name="connsiteX21" fmla="*/ 418460 w 836919"/>
                <a:gd name="connsiteY21" fmla="*/ 117548 h 408999"/>
                <a:gd name="connsiteX22" fmla="*/ 720048 w 836919"/>
                <a:gd name="connsiteY22" fmla="*/ 287332 h 408999"/>
                <a:gd name="connsiteX23" fmla="*/ 724200 w 836919"/>
                <a:gd name="connsiteY23" fmla="*/ 295694 h 408999"/>
                <a:gd name="connsiteX24" fmla="*/ 673704 w 836919"/>
                <a:gd name="connsiteY24" fmla="*/ 323102 h 408999"/>
                <a:gd name="connsiteX25" fmla="*/ 670832 w 836919"/>
                <a:gd name="connsiteY25" fmla="*/ 325472 h 408999"/>
                <a:gd name="connsiteX26" fmla="*/ 645223 w 836919"/>
                <a:gd name="connsiteY26" fmla="*/ 283262 h 408999"/>
                <a:gd name="connsiteX27" fmla="*/ 418460 w 836919"/>
                <a:gd name="connsiteY27" fmla="*/ 176321 h 408999"/>
                <a:gd name="connsiteX28" fmla="*/ 191697 w 836919"/>
                <a:gd name="connsiteY28" fmla="*/ 283262 h 408999"/>
                <a:gd name="connsiteX29" fmla="*/ 166087 w 836919"/>
                <a:gd name="connsiteY29" fmla="*/ 325472 h 408999"/>
                <a:gd name="connsiteX30" fmla="*/ 163216 w 836919"/>
                <a:gd name="connsiteY30" fmla="*/ 323102 h 408999"/>
                <a:gd name="connsiteX31" fmla="*/ 112719 w 836919"/>
                <a:gd name="connsiteY31" fmla="*/ 295694 h 408999"/>
                <a:gd name="connsiteX32" fmla="*/ 116871 w 836919"/>
                <a:gd name="connsiteY32" fmla="*/ 287332 h 408999"/>
                <a:gd name="connsiteX33" fmla="*/ 418460 w 836919"/>
                <a:gd name="connsiteY33" fmla="*/ 117548 h 408999"/>
                <a:gd name="connsiteX34" fmla="*/ 418460 w 836919"/>
                <a:gd name="connsiteY34" fmla="*/ 0 h 408999"/>
                <a:gd name="connsiteX35" fmla="*/ 820578 w 836919"/>
                <a:gd name="connsiteY35" fmla="*/ 226380 h 408999"/>
                <a:gd name="connsiteX36" fmla="*/ 836919 w 836919"/>
                <a:gd name="connsiteY36" fmla="*/ 259288 h 408999"/>
                <a:gd name="connsiteX37" fmla="*/ 821710 w 836919"/>
                <a:gd name="connsiteY37" fmla="*/ 260822 h 408999"/>
                <a:gd name="connsiteX38" fmla="*/ 778884 w 836919"/>
                <a:gd name="connsiteY38" fmla="*/ 274115 h 408999"/>
                <a:gd name="connsiteX39" fmla="*/ 770313 w 836919"/>
                <a:gd name="connsiteY39" fmla="*/ 256856 h 408999"/>
                <a:gd name="connsiteX40" fmla="*/ 418460 w 836919"/>
                <a:gd name="connsiteY40" fmla="*/ 58774 h 408999"/>
                <a:gd name="connsiteX41" fmla="*/ 66606 w 836919"/>
                <a:gd name="connsiteY41" fmla="*/ 256856 h 408999"/>
                <a:gd name="connsiteX42" fmla="*/ 58036 w 836919"/>
                <a:gd name="connsiteY42" fmla="*/ 274115 h 408999"/>
                <a:gd name="connsiteX43" fmla="*/ 15210 w 836919"/>
                <a:gd name="connsiteY43" fmla="*/ 260822 h 408999"/>
                <a:gd name="connsiteX44" fmla="*/ 0 w 836919"/>
                <a:gd name="connsiteY44" fmla="*/ 259288 h 408999"/>
                <a:gd name="connsiteX45" fmla="*/ 16341 w 836919"/>
                <a:gd name="connsiteY45" fmla="*/ 226379 h 408999"/>
                <a:gd name="connsiteX46" fmla="*/ 418460 w 836919"/>
                <a:gd name="connsiteY46" fmla="*/ 0 h 40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36919" h="408999">
                  <a:moveTo>
                    <a:pt x="418460" y="352642"/>
                  </a:moveTo>
                  <a:cubicBezTo>
                    <a:pt x="450920" y="352642"/>
                    <a:pt x="480306" y="365799"/>
                    <a:pt x="501578" y="387071"/>
                  </a:cubicBezTo>
                  <a:lnTo>
                    <a:pt x="516362" y="408999"/>
                  </a:lnTo>
                  <a:lnTo>
                    <a:pt x="320557" y="408999"/>
                  </a:lnTo>
                  <a:lnTo>
                    <a:pt x="335341" y="387071"/>
                  </a:lnTo>
                  <a:cubicBezTo>
                    <a:pt x="356613" y="365799"/>
                    <a:pt x="386000" y="352642"/>
                    <a:pt x="418460" y="352642"/>
                  </a:cubicBezTo>
                  <a:close/>
                  <a:moveTo>
                    <a:pt x="418460" y="235095"/>
                  </a:moveTo>
                  <a:cubicBezTo>
                    <a:pt x="491494" y="235095"/>
                    <a:pt x="556750" y="268399"/>
                    <a:pt x="599870" y="320648"/>
                  </a:cubicBezTo>
                  <a:lnTo>
                    <a:pt x="625493" y="362880"/>
                  </a:lnTo>
                  <a:lnTo>
                    <a:pt x="612446" y="373645"/>
                  </a:lnTo>
                  <a:lnTo>
                    <a:pt x="583276" y="408999"/>
                  </a:lnTo>
                  <a:lnTo>
                    <a:pt x="583234" y="408999"/>
                  </a:lnTo>
                  <a:lnTo>
                    <a:pt x="580924" y="401558"/>
                  </a:lnTo>
                  <a:cubicBezTo>
                    <a:pt x="554157" y="338274"/>
                    <a:pt x="491494" y="293869"/>
                    <a:pt x="418460" y="293869"/>
                  </a:cubicBezTo>
                  <a:cubicBezTo>
                    <a:pt x="345425" y="293869"/>
                    <a:pt x="282762" y="338274"/>
                    <a:pt x="255995" y="401558"/>
                  </a:cubicBezTo>
                  <a:lnTo>
                    <a:pt x="253685" y="408999"/>
                  </a:lnTo>
                  <a:lnTo>
                    <a:pt x="253644" y="408999"/>
                  </a:lnTo>
                  <a:lnTo>
                    <a:pt x="224474" y="373645"/>
                  </a:lnTo>
                  <a:lnTo>
                    <a:pt x="211426" y="362880"/>
                  </a:lnTo>
                  <a:lnTo>
                    <a:pt x="237049" y="320648"/>
                  </a:lnTo>
                  <a:cubicBezTo>
                    <a:pt x="280169" y="268399"/>
                    <a:pt x="345425" y="235095"/>
                    <a:pt x="418460" y="235095"/>
                  </a:cubicBezTo>
                  <a:close/>
                  <a:moveTo>
                    <a:pt x="418460" y="117548"/>
                  </a:moveTo>
                  <a:cubicBezTo>
                    <a:pt x="546271" y="117548"/>
                    <a:pt x="658199" y="185543"/>
                    <a:pt x="720048" y="287332"/>
                  </a:cubicBezTo>
                  <a:lnTo>
                    <a:pt x="724200" y="295694"/>
                  </a:lnTo>
                  <a:lnTo>
                    <a:pt x="673704" y="323102"/>
                  </a:lnTo>
                  <a:lnTo>
                    <a:pt x="670832" y="325472"/>
                  </a:lnTo>
                  <a:lnTo>
                    <a:pt x="645223" y="283262"/>
                  </a:lnTo>
                  <a:cubicBezTo>
                    <a:pt x="591323" y="217951"/>
                    <a:pt x="509753" y="176321"/>
                    <a:pt x="418460" y="176321"/>
                  </a:cubicBezTo>
                  <a:cubicBezTo>
                    <a:pt x="327166" y="176321"/>
                    <a:pt x="245596" y="217951"/>
                    <a:pt x="191697" y="283262"/>
                  </a:cubicBezTo>
                  <a:lnTo>
                    <a:pt x="166087" y="325472"/>
                  </a:lnTo>
                  <a:lnTo>
                    <a:pt x="163216" y="323102"/>
                  </a:lnTo>
                  <a:lnTo>
                    <a:pt x="112719" y="295694"/>
                  </a:lnTo>
                  <a:lnTo>
                    <a:pt x="116871" y="287332"/>
                  </a:lnTo>
                  <a:cubicBezTo>
                    <a:pt x="178720" y="185542"/>
                    <a:pt x="290649" y="117548"/>
                    <a:pt x="418460" y="117548"/>
                  </a:cubicBezTo>
                  <a:close/>
                  <a:moveTo>
                    <a:pt x="418460" y="0"/>
                  </a:moveTo>
                  <a:cubicBezTo>
                    <a:pt x="588874" y="0"/>
                    <a:pt x="738113" y="90660"/>
                    <a:pt x="820578" y="226380"/>
                  </a:cubicBezTo>
                  <a:lnTo>
                    <a:pt x="836919" y="259288"/>
                  </a:lnTo>
                  <a:lnTo>
                    <a:pt x="821710" y="260822"/>
                  </a:lnTo>
                  <a:lnTo>
                    <a:pt x="778884" y="274115"/>
                  </a:lnTo>
                  <a:lnTo>
                    <a:pt x="770313" y="256856"/>
                  </a:lnTo>
                  <a:cubicBezTo>
                    <a:pt x="698156" y="138101"/>
                    <a:pt x="567572" y="58774"/>
                    <a:pt x="418460" y="58774"/>
                  </a:cubicBezTo>
                  <a:cubicBezTo>
                    <a:pt x="269347" y="58774"/>
                    <a:pt x="138763" y="138101"/>
                    <a:pt x="66606" y="256856"/>
                  </a:cubicBezTo>
                  <a:lnTo>
                    <a:pt x="58036" y="274115"/>
                  </a:lnTo>
                  <a:lnTo>
                    <a:pt x="15210" y="260822"/>
                  </a:lnTo>
                  <a:lnTo>
                    <a:pt x="0" y="259288"/>
                  </a:lnTo>
                  <a:lnTo>
                    <a:pt x="16341" y="226379"/>
                  </a:lnTo>
                  <a:cubicBezTo>
                    <a:pt x="98806" y="90660"/>
                    <a:pt x="248046" y="0"/>
                    <a:pt x="418460" y="0"/>
                  </a:cubicBezTo>
                  <a:close/>
                </a:path>
              </a:pathLst>
            </a:custGeom>
            <a:solidFill>
              <a:srgbClr val="E01C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sp>
        <p:nvSpPr>
          <p:cNvPr id="184" name="图形 182">
            <a:extLst>
              <a:ext uri="{FF2B5EF4-FFF2-40B4-BE49-F238E27FC236}">
                <a16:creationId xmlns:a16="http://schemas.microsoft.com/office/drawing/2014/main" id="{DA8480B7-A052-BECD-8CE1-567BDAA88CED}"/>
              </a:ext>
            </a:extLst>
          </p:cNvPr>
          <p:cNvSpPr/>
          <p:nvPr/>
        </p:nvSpPr>
        <p:spPr>
          <a:xfrm>
            <a:off x="289296" y="4506040"/>
            <a:ext cx="2507012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5" name="图形 182">
            <a:extLst>
              <a:ext uri="{FF2B5EF4-FFF2-40B4-BE49-F238E27FC236}">
                <a16:creationId xmlns:a16="http://schemas.microsoft.com/office/drawing/2014/main" id="{9A48755B-1D56-303E-C3C8-1E45D8BEC166}"/>
              </a:ext>
            </a:extLst>
          </p:cNvPr>
          <p:cNvSpPr/>
          <p:nvPr/>
        </p:nvSpPr>
        <p:spPr>
          <a:xfrm flipH="1">
            <a:off x="9399243" y="4506040"/>
            <a:ext cx="2507008" cy="1762899"/>
          </a:xfrm>
          <a:custGeom>
            <a:avLst/>
            <a:gdLst>
              <a:gd name="connsiteX0" fmla="*/ 3324225 w 4781550"/>
              <a:gd name="connsiteY0" fmla="*/ 2857500 h 3362325"/>
              <a:gd name="connsiteX1" fmla="*/ 2590800 w 4781550"/>
              <a:gd name="connsiteY1" fmla="*/ 3133725 h 3362325"/>
              <a:gd name="connsiteX2" fmla="*/ 2219325 w 4781550"/>
              <a:gd name="connsiteY2" fmla="*/ 2857500 h 3362325"/>
              <a:gd name="connsiteX3" fmla="*/ 2295525 w 4781550"/>
              <a:gd name="connsiteY3" fmla="*/ 2790825 h 3362325"/>
              <a:gd name="connsiteX4" fmla="*/ 2695575 w 4781550"/>
              <a:gd name="connsiteY4" fmla="*/ 3076575 h 3362325"/>
              <a:gd name="connsiteX5" fmla="*/ 3343275 w 4781550"/>
              <a:gd name="connsiteY5" fmla="*/ 2771775 h 3362325"/>
              <a:gd name="connsiteX6" fmla="*/ 3324225 w 4781550"/>
              <a:gd name="connsiteY6" fmla="*/ 2857500 h 3362325"/>
              <a:gd name="connsiteX7" fmla="*/ 1085850 w 4781550"/>
              <a:gd name="connsiteY7" fmla="*/ 2676525 h 3362325"/>
              <a:gd name="connsiteX8" fmla="*/ 1085850 w 4781550"/>
              <a:gd name="connsiteY8" fmla="*/ 2847975 h 3362325"/>
              <a:gd name="connsiteX9" fmla="*/ 1390650 w 4781550"/>
              <a:gd name="connsiteY9" fmla="*/ 3324225 h 3362325"/>
              <a:gd name="connsiteX10" fmla="*/ 1343025 w 4781550"/>
              <a:gd name="connsiteY10" fmla="*/ 3352800 h 3362325"/>
              <a:gd name="connsiteX11" fmla="*/ 1133475 w 4781550"/>
              <a:gd name="connsiteY11" fmla="*/ 3124200 h 3362325"/>
              <a:gd name="connsiteX12" fmla="*/ 1038225 w 4781550"/>
              <a:gd name="connsiteY12" fmla="*/ 2781300 h 3362325"/>
              <a:gd name="connsiteX13" fmla="*/ 1038225 w 4781550"/>
              <a:gd name="connsiteY13" fmla="*/ 2676525 h 3362325"/>
              <a:gd name="connsiteX14" fmla="*/ 1085850 w 4781550"/>
              <a:gd name="connsiteY14" fmla="*/ 2676525 h 3362325"/>
              <a:gd name="connsiteX15" fmla="*/ 1162050 w 4781550"/>
              <a:gd name="connsiteY15" fmla="*/ 2667000 h 3362325"/>
              <a:gd name="connsiteX16" fmla="*/ 1457325 w 4781550"/>
              <a:gd name="connsiteY16" fmla="*/ 3238500 h 3362325"/>
              <a:gd name="connsiteX17" fmla="*/ 1466850 w 4781550"/>
              <a:gd name="connsiteY17" fmla="*/ 3267075 h 3362325"/>
              <a:gd name="connsiteX18" fmla="*/ 1438275 w 4781550"/>
              <a:gd name="connsiteY18" fmla="*/ 3286125 h 3362325"/>
              <a:gd name="connsiteX19" fmla="*/ 1114425 w 4781550"/>
              <a:gd name="connsiteY19" fmla="*/ 2733675 h 3362325"/>
              <a:gd name="connsiteX20" fmla="*/ 1114425 w 4781550"/>
              <a:gd name="connsiteY20" fmla="*/ 2667000 h 3362325"/>
              <a:gd name="connsiteX21" fmla="*/ 1162050 w 4781550"/>
              <a:gd name="connsiteY21" fmla="*/ 2667000 h 3362325"/>
              <a:gd name="connsiteX22" fmla="*/ 1019175 w 4781550"/>
              <a:gd name="connsiteY22" fmla="*/ 2676525 h 3362325"/>
              <a:gd name="connsiteX23" fmla="*/ 1009650 w 4781550"/>
              <a:gd name="connsiteY23" fmla="*/ 2762250 h 3362325"/>
              <a:gd name="connsiteX24" fmla="*/ 1276350 w 4781550"/>
              <a:gd name="connsiteY24" fmla="*/ 3343275 h 3362325"/>
              <a:gd name="connsiteX25" fmla="*/ 1228725 w 4781550"/>
              <a:gd name="connsiteY25" fmla="*/ 3362325 h 3362325"/>
              <a:gd name="connsiteX26" fmla="*/ 1181100 w 4781550"/>
              <a:gd name="connsiteY26" fmla="*/ 3314700 h 3362325"/>
              <a:gd name="connsiteX27" fmla="*/ 962025 w 4781550"/>
              <a:gd name="connsiteY27" fmla="*/ 2809875 h 3362325"/>
              <a:gd name="connsiteX28" fmla="*/ 962025 w 4781550"/>
              <a:gd name="connsiteY28" fmla="*/ 2667000 h 3362325"/>
              <a:gd name="connsiteX29" fmla="*/ 1019175 w 4781550"/>
              <a:gd name="connsiteY29" fmla="*/ 2676525 h 3362325"/>
              <a:gd name="connsiteX30" fmla="*/ 1333500 w 4781550"/>
              <a:gd name="connsiteY30" fmla="*/ 2657475 h 3362325"/>
              <a:gd name="connsiteX31" fmla="*/ 1647825 w 4781550"/>
              <a:gd name="connsiteY31" fmla="*/ 2933700 h 3362325"/>
              <a:gd name="connsiteX32" fmla="*/ 1952625 w 4781550"/>
              <a:gd name="connsiteY32" fmla="*/ 2990850 h 3362325"/>
              <a:gd name="connsiteX33" fmla="*/ 1905000 w 4781550"/>
              <a:gd name="connsiteY33" fmla="*/ 3057525 h 3362325"/>
              <a:gd name="connsiteX34" fmla="*/ 1800225 w 4781550"/>
              <a:gd name="connsiteY34" fmla="*/ 3019425 h 3362325"/>
              <a:gd name="connsiteX35" fmla="*/ 1514475 w 4781550"/>
              <a:gd name="connsiteY35" fmla="*/ 2943225 h 3362325"/>
              <a:gd name="connsiteX36" fmla="*/ 1304925 w 4781550"/>
              <a:gd name="connsiteY36" fmla="*/ 2657475 h 3362325"/>
              <a:gd name="connsiteX37" fmla="*/ 1333500 w 4781550"/>
              <a:gd name="connsiteY37" fmla="*/ 2657475 h 3362325"/>
              <a:gd name="connsiteX38" fmla="*/ 1514475 w 4781550"/>
              <a:gd name="connsiteY38" fmla="*/ 3009900 h 3362325"/>
              <a:gd name="connsiteX39" fmla="*/ 1752600 w 4781550"/>
              <a:gd name="connsiteY39" fmla="*/ 3086100 h 3362325"/>
              <a:gd name="connsiteX40" fmla="*/ 1857375 w 4781550"/>
              <a:gd name="connsiteY40" fmla="*/ 3114675 h 3362325"/>
              <a:gd name="connsiteX41" fmla="*/ 1714500 w 4781550"/>
              <a:gd name="connsiteY41" fmla="*/ 3209925 h 3362325"/>
              <a:gd name="connsiteX42" fmla="*/ 1657350 w 4781550"/>
              <a:gd name="connsiteY42" fmla="*/ 3171825 h 3362325"/>
              <a:gd name="connsiteX43" fmla="*/ 1333500 w 4781550"/>
              <a:gd name="connsiteY43" fmla="*/ 2876550 h 3362325"/>
              <a:gd name="connsiteX44" fmla="*/ 1266825 w 4781550"/>
              <a:gd name="connsiteY44" fmla="*/ 2657475 h 3362325"/>
              <a:gd name="connsiteX45" fmla="*/ 1514475 w 4781550"/>
              <a:gd name="connsiteY45" fmla="*/ 3009900 h 3362325"/>
              <a:gd name="connsiteX46" fmla="*/ 1238250 w 4781550"/>
              <a:gd name="connsiteY46" fmla="*/ 2657475 h 3362325"/>
              <a:gd name="connsiteX47" fmla="*/ 1638300 w 4781550"/>
              <a:gd name="connsiteY47" fmla="*/ 3200400 h 3362325"/>
              <a:gd name="connsiteX48" fmla="*/ 1543050 w 4781550"/>
              <a:gd name="connsiteY48" fmla="*/ 3238500 h 3362325"/>
              <a:gd name="connsiteX49" fmla="*/ 1200150 w 4781550"/>
              <a:gd name="connsiteY49" fmla="*/ 2752725 h 3362325"/>
              <a:gd name="connsiteX50" fmla="*/ 1200150 w 4781550"/>
              <a:gd name="connsiteY50" fmla="*/ 2657475 h 3362325"/>
              <a:gd name="connsiteX51" fmla="*/ 1238250 w 4781550"/>
              <a:gd name="connsiteY51" fmla="*/ 2657475 h 3362325"/>
              <a:gd name="connsiteX52" fmla="*/ 2962275 w 4781550"/>
              <a:gd name="connsiteY52" fmla="*/ 2962275 h 3362325"/>
              <a:gd name="connsiteX53" fmla="*/ 2714625 w 4781550"/>
              <a:gd name="connsiteY53" fmla="*/ 3038475 h 3362325"/>
              <a:gd name="connsiteX54" fmla="*/ 2324100 w 4781550"/>
              <a:gd name="connsiteY54" fmla="*/ 2752725 h 3362325"/>
              <a:gd name="connsiteX55" fmla="*/ 2352675 w 4781550"/>
              <a:gd name="connsiteY55" fmla="*/ 2724150 h 3362325"/>
              <a:gd name="connsiteX56" fmla="*/ 2705100 w 4781550"/>
              <a:gd name="connsiteY56" fmla="*/ 2981325 h 3362325"/>
              <a:gd name="connsiteX57" fmla="*/ 2543175 w 4781550"/>
              <a:gd name="connsiteY57" fmla="*/ 2886075 h 3362325"/>
              <a:gd name="connsiteX58" fmla="*/ 2390775 w 4781550"/>
              <a:gd name="connsiteY58" fmla="*/ 2695575 h 3362325"/>
              <a:gd name="connsiteX59" fmla="*/ 2438400 w 4781550"/>
              <a:gd name="connsiteY59" fmla="*/ 2638425 h 3362325"/>
              <a:gd name="connsiteX60" fmla="*/ 2962275 w 4781550"/>
              <a:gd name="connsiteY60" fmla="*/ 2962275 h 3362325"/>
              <a:gd name="connsiteX61" fmla="*/ 2028825 w 4781550"/>
              <a:gd name="connsiteY61" fmla="*/ 2914650 h 3362325"/>
              <a:gd name="connsiteX62" fmla="*/ 1990725 w 4781550"/>
              <a:gd name="connsiteY62" fmla="*/ 2943225 h 3362325"/>
              <a:gd name="connsiteX63" fmla="*/ 1581150 w 4781550"/>
              <a:gd name="connsiteY63" fmla="*/ 2857500 h 3362325"/>
              <a:gd name="connsiteX64" fmla="*/ 1381125 w 4781550"/>
              <a:gd name="connsiteY64" fmla="*/ 2647950 h 3362325"/>
              <a:gd name="connsiteX65" fmla="*/ 1419225 w 4781550"/>
              <a:gd name="connsiteY65" fmla="*/ 2638425 h 3362325"/>
              <a:gd name="connsiteX66" fmla="*/ 2028825 w 4781550"/>
              <a:gd name="connsiteY66" fmla="*/ 2914650 h 3362325"/>
              <a:gd name="connsiteX67" fmla="*/ 1800225 w 4781550"/>
              <a:gd name="connsiteY67" fmla="*/ 2714625 h 3362325"/>
              <a:gd name="connsiteX68" fmla="*/ 2000250 w 4781550"/>
              <a:gd name="connsiteY68" fmla="*/ 2714625 h 3362325"/>
              <a:gd name="connsiteX69" fmla="*/ 2143125 w 4781550"/>
              <a:gd name="connsiteY69" fmla="*/ 2828925 h 3362325"/>
              <a:gd name="connsiteX70" fmla="*/ 2066925 w 4781550"/>
              <a:gd name="connsiteY70" fmla="*/ 2886075 h 3362325"/>
              <a:gd name="connsiteX71" fmla="*/ 1943100 w 4781550"/>
              <a:gd name="connsiteY71" fmla="*/ 2819400 h 3362325"/>
              <a:gd name="connsiteX72" fmla="*/ 1466850 w 4781550"/>
              <a:gd name="connsiteY72" fmla="*/ 2647950 h 3362325"/>
              <a:gd name="connsiteX73" fmla="*/ 1466850 w 4781550"/>
              <a:gd name="connsiteY73" fmla="*/ 2619375 h 3362325"/>
              <a:gd name="connsiteX74" fmla="*/ 1800225 w 4781550"/>
              <a:gd name="connsiteY74" fmla="*/ 2714625 h 3362325"/>
              <a:gd name="connsiteX75" fmla="*/ 2047875 w 4781550"/>
              <a:gd name="connsiteY75" fmla="*/ 2619375 h 3362325"/>
              <a:gd name="connsiteX76" fmla="*/ 2066925 w 4781550"/>
              <a:gd name="connsiteY76" fmla="*/ 2600325 h 3362325"/>
              <a:gd name="connsiteX77" fmla="*/ 2047875 w 4781550"/>
              <a:gd name="connsiteY77" fmla="*/ 2619375 h 3362325"/>
              <a:gd name="connsiteX78" fmla="*/ 2876550 w 4781550"/>
              <a:gd name="connsiteY78" fmla="*/ 2819400 h 3362325"/>
              <a:gd name="connsiteX79" fmla="*/ 3343275 w 4781550"/>
              <a:gd name="connsiteY79" fmla="*/ 2590800 h 3362325"/>
              <a:gd name="connsiteX80" fmla="*/ 3371850 w 4781550"/>
              <a:gd name="connsiteY80" fmla="*/ 2590800 h 3362325"/>
              <a:gd name="connsiteX81" fmla="*/ 3343275 w 4781550"/>
              <a:gd name="connsiteY81" fmla="*/ 2724150 h 3362325"/>
              <a:gd name="connsiteX82" fmla="*/ 2867025 w 4781550"/>
              <a:gd name="connsiteY82" fmla="*/ 2895600 h 3362325"/>
              <a:gd name="connsiteX83" fmla="*/ 2476500 w 4781550"/>
              <a:gd name="connsiteY83" fmla="*/ 2609850 h 3362325"/>
              <a:gd name="connsiteX84" fmla="*/ 2543175 w 4781550"/>
              <a:gd name="connsiteY84" fmla="*/ 2562225 h 3362325"/>
              <a:gd name="connsiteX85" fmla="*/ 2876550 w 4781550"/>
              <a:gd name="connsiteY85" fmla="*/ 2819400 h 3362325"/>
              <a:gd name="connsiteX86" fmla="*/ 2028825 w 4781550"/>
              <a:gd name="connsiteY86" fmla="*/ 2638425 h 3362325"/>
              <a:gd name="connsiteX87" fmla="*/ 1971675 w 4781550"/>
              <a:gd name="connsiteY87" fmla="*/ 2638425 h 3362325"/>
              <a:gd name="connsiteX88" fmla="*/ 1962150 w 4781550"/>
              <a:gd name="connsiteY88" fmla="*/ 2619375 h 3362325"/>
              <a:gd name="connsiteX89" fmla="*/ 2038350 w 4781550"/>
              <a:gd name="connsiteY89" fmla="*/ 2505075 h 3362325"/>
              <a:gd name="connsiteX90" fmla="*/ 2076450 w 4781550"/>
              <a:gd name="connsiteY90" fmla="*/ 2524125 h 3362325"/>
              <a:gd name="connsiteX91" fmla="*/ 2143125 w 4781550"/>
              <a:gd name="connsiteY91" fmla="*/ 2505075 h 3362325"/>
              <a:gd name="connsiteX92" fmla="*/ 2028825 w 4781550"/>
              <a:gd name="connsiteY92" fmla="*/ 2638425 h 3362325"/>
              <a:gd name="connsiteX93" fmla="*/ 3267075 w 4781550"/>
              <a:gd name="connsiteY93" fmla="*/ 2390775 h 3362325"/>
              <a:gd name="connsiteX94" fmla="*/ 2838450 w 4781550"/>
              <a:gd name="connsiteY94" fmla="*/ 2619375 h 3362325"/>
              <a:gd name="connsiteX95" fmla="*/ 2667000 w 4781550"/>
              <a:gd name="connsiteY95" fmla="*/ 2495550 h 3362325"/>
              <a:gd name="connsiteX96" fmla="*/ 2695575 w 4781550"/>
              <a:gd name="connsiteY96" fmla="*/ 2476500 h 3362325"/>
              <a:gd name="connsiteX97" fmla="*/ 2828925 w 4781550"/>
              <a:gd name="connsiteY97" fmla="*/ 2562225 h 3362325"/>
              <a:gd name="connsiteX98" fmla="*/ 3028950 w 4781550"/>
              <a:gd name="connsiteY98" fmla="*/ 2466975 h 3362325"/>
              <a:gd name="connsiteX99" fmla="*/ 3219450 w 4781550"/>
              <a:gd name="connsiteY99" fmla="*/ 2390775 h 3362325"/>
              <a:gd name="connsiteX100" fmla="*/ 3267075 w 4781550"/>
              <a:gd name="connsiteY100" fmla="*/ 2390775 h 3362325"/>
              <a:gd name="connsiteX101" fmla="*/ 3390900 w 4781550"/>
              <a:gd name="connsiteY101" fmla="*/ 2514600 h 3362325"/>
              <a:gd name="connsiteX102" fmla="*/ 2895600 w 4781550"/>
              <a:gd name="connsiteY102" fmla="*/ 2762250 h 3362325"/>
              <a:gd name="connsiteX103" fmla="*/ 2600325 w 4781550"/>
              <a:gd name="connsiteY103" fmla="*/ 2533650 h 3362325"/>
              <a:gd name="connsiteX104" fmla="*/ 2628900 w 4781550"/>
              <a:gd name="connsiteY104" fmla="*/ 2514600 h 3362325"/>
              <a:gd name="connsiteX105" fmla="*/ 2886075 w 4781550"/>
              <a:gd name="connsiteY105" fmla="*/ 2676525 h 3362325"/>
              <a:gd name="connsiteX106" fmla="*/ 3171825 w 4781550"/>
              <a:gd name="connsiteY106" fmla="*/ 2495550 h 3362325"/>
              <a:gd name="connsiteX107" fmla="*/ 3419475 w 4781550"/>
              <a:gd name="connsiteY107" fmla="*/ 2381250 h 3362325"/>
              <a:gd name="connsiteX108" fmla="*/ 3390900 w 4781550"/>
              <a:gd name="connsiteY108" fmla="*/ 2514600 h 3362325"/>
              <a:gd name="connsiteX109" fmla="*/ 1257300 w 4781550"/>
              <a:gd name="connsiteY109" fmla="*/ 2371725 h 3362325"/>
              <a:gd name="connsiteX110" fmla="*/ 1457325 w 4781550"/>
              <a:gd name="connsiteY110" fmla="*/ 2581275 h 3362325"/>
              <a:gd name="connsiteX111" fmla="*/ 1371600 w 4781550"/>
              <a:gd name="connsiteY111" fmla="*/ 2619375 h 3362325"/>
              <a:gd name="connsiteX112" fmla="*/ 1343025 w 4781550"/>
              <a:gd name="connsiteY112" fmla="*/ 2619375 h 3362325"/>
              <a:gd name="connsiteX113" fmla="*/ 1352550 w 4781550"/>
              <a:gd name="connsiteY113" fmla="*/ 2543175 h 3362325"/>
              <a:gd name="connsiteX114" fmla="*/ 1314450 w 4781550"/>
              <a:gd name="connsiteY114" fmla="*/ 2524125 h 3362325"/>
              <a:gd name="connsiteX115" fmla="*/ 1314450 w 4781550"/>
              <a:gd name="connsiteY115" fmla="*/ 2619375 h 3362325"/>
              <a:gd name="connsiteX116" fmla="*/ 1285875 w 4781550"/>
              <a:gd name="connsiteY116" fmla="*/ 2619375 h 3362325"/>
              <a:gd name="connsiteX117" fmla="*/ 1285875 w 4781550"/>
              <a:gd name="connsiteY117" fmla="*/ 2457450 h 3362325"/>
              <a:gd name="connsiteX118" fmla="*/ 1247775 w 4781550"/>
              <a:gd name="connsiteY118" fmla="*/ 2619375 h 3362325"/>
              <a:gd name="connsiteX119" fmla="*/ 1228725 w 4781550"/>
              <a:gd name="connsiteY119" fmla="*/ 2419350 h 3362325"/>
              <a:gd name="connsiteX120" fmla="*/ 1190625 w 4781550"/>
              <a:gd name="connsiteY120" fmla="*/ 2600325 h 3362325"/>
              <a:gd name="connsiteX121" fmla="*/ 1162050 w 4781550"/>
              <a:gd name="connsiteY121" fmla="*/ 2600325 h 3362325"/>
              <a:gd name="connsiteX122" fmla="*/ 1152525 w 4781550"/>
              <a:gd name="connsiteY122" fmla="*/ 2524125 h 3362325"/>
              <a:gd name="connsiteX123" fmla="*/ 1181100 w 4781550"/>
              <a:gd name="connsiteY123" fmla="*/ 2409825 h 3362325"/>
              <a:gd name="connsiteX124" fmla="*/ 1123950 w 4781550"/>
              <a:gd name="connsiteY124" fmla="*/ 2581275 h 3362325"/>
              <a:gd name="connsiteX125" fmla="*/ 1095375 w 4781550"/>
              <a:gd name="connsiteY125" fmla="*/ 2581275 h 3362325"/>
              <a:gd name="connsiteX126" fmla="*/ 1085850 w 4781550"/>
              <a:gd name="connsiteY126" fmla="*/ 2524125 h 3362325"/>
              <a:gd name="connsiteX127" fmla="*/ 1095375 w 4781550"/>
              <a:gd name="connsiteY127" fmla="*/ 2400300 h 3362325"/>
              <a:gd name="connsiteX128" fmla="*/ 1057275 w 4781550"/>
              <a:gd name="connsiteY128" fmla="*/ 2571750 h 3362325"/>
              <a:gd name="connsiteX129" fmla="*/ 1019175 w 4781550"/>
              <a:gd name="connsiteY129" fmla="*/ 2571750 h 3362325"/>
              <a:gd name="connsiteX130" fmla="*/ 1019175 w 4781550"/>
              <a:gd name="connsiteY130" fmla="*/ 2400300 h 3362325"/>
              <a:gd name="connsiteX131" fmla="*/ 981075 w 4781550"/>
              <a:gd name="connsiteY131" fmla="*/ 2571750 h 3362325"/>
              <a:gd name="connsiteX132" fmla="*/ 942975 w 4781550"/>
              <a:gd name="connsiteY132" fmla="*/ 2562225 h 3362325"/>
              <a:gd name="connsiteX133" fmla="*/ 904875 w 4781550"/>
              <a:gd name="connsiteY133" fmla="*/ 2333625 h 3362325"/>
              <a:gd name="connsiteX134" fmla="*/ 1000125 w 4781550"/>
              <a:gd name="connsiteY134" fmla="*/ 2324100 h 3362325"/>
              <a:gd name="connsiteX135" fmla="*/ 1257300 w 4781550"/>
              <a:gd name="connsiteY135" fmla="*/ 2371725 h 3362325"/>
              <a:gd name="connsiteX136" fmla="*/ 2105025 w 4781550"/>
              <a:gd name="connsiteY136" fmla="*/ 2400300 h 3362325"/>
              <a:gd name="connsiteX137" fmla="*/ 2133600 w 4781550"/>
              <a:gd name="connsiteY137" fmla="*/ 2447925 h 3362325"/>
              <a:gd name="connsiteX138" fmla="*/ 2162175 w 4781550"/>
              <a:gd name="connsiteY138" fmla="*/ 2447925 h 3362325"/>
              <a:gd name="connsiteX139" fmla="*/ 2181225 w 4781550"/>
              <a:gd name="connsiteY139" fmla="*/ 2428875 h 3362325"/>
              <a:gd name="connsiteX140" fmla="*/ 2152650 w 4781550"/>
              <a:gd name="connsiteY140" fmla="*/ 2409825 h 3362325"/>
              <a:gd name="connsiteX141" fmla="*/ 2190750 w 4781550"/>
              <a:gd name="connsiteY141" fmla="*/ 2362200 h 3362325"/>
              <a:gd name="connsiteX142" fmla="*/ 2219325 w 4781550"/>
              <a:gd name="connsiteY142" fmla="*/ 2362200 h 3362325"/>
              <a:gd name="connsiteX143" fmla="*/ 2228850 w 4781550"/>
              <a:gd name="connsiteY143" fmla="*/ 2390775 h 3362325"/>
              <a:gd name="connsiteX144" fmla="*/ 2152650 w 4781550"/>
              <a:gd name="connsiteY144" fmla="*/ 2457450 h 3362325"/>
              <a:gd name="connsiteX145" fmla="*/ 2085975 w 4781550"/>
              <a:gd name="connsiteY145" fmla="*/ 2447925 h 3362325"/>
              <a:gd name="connsiteX146" fmla="*/ 2076450 w 4781550"/>
              <a:gd name="connsiteY146" fmla="*/ 2419350 h 3362325"/>
              <a:gd name="connsiteX147" fmla="*/ 2190750 w 4781550"/>
              <a:gd name="connsiteY147" fmla="*/ 2286000 h 3362325"/>
              <a:gd name="connsiteX148" fmla="*/ 2105025 w 4781550"/>
              <a:gd name="connsiteY148" fmla="*/ 2400300 h 3362325"/>
              <a:gd name="connsiteX149" fmla="*/ 2819400 w 4781550"/>
              <a:gd name="connsiteY149" fmla="*/ 2381250 h 3362325"/>
              <a:gd name="connsiteX150" fmla="*/ 2743200 w 4781550"/>
              <a:gd name="connsiteY150" fmla="*/ 2400300 h 3362325"/>
              <a:gd name="connsiteX151" fmla="*/ 2724150 w 4781550"/>
              <a:gd name="connsiteY151" fmla="*/ 2286000 h 3362325"/>
              <a:gd name="connsiteX152" fmla="*/ 2705100 w 4781550"/>
              <a:gd name="connsiteY152" fmla="*/ 2419350 h 3362325"/>
              <a:gd name="connsiteX153" fmla="*/ 2686050 w 4781550"/>
              <a:gd name="connsiteY153" fmla="*/ 2428875 h 3362325"/>
              <a:gd name="connsiteX154" fmla="*/ 2676525 w 4781550"/>
              <a:gd name="connsiteY154" fmla="*/ 2324100 h 3362325"/>
              <a:gd name="connsiteX155" fmla="*/ 2657475 w 4781550"/>
              <a:gd name="connsiteY155" fmla="*/ 2314575 h 3362325"/>
              <a:gd name="connsiteX156" fmla="*/ 2628900 w 4781550"/>
              <a:gd name="connsiteY156" fmla="*/ 2352675 h 3362325"/>
              <a:gd name="connsiteX157" fmla="*/ 2647950 w 4781550"/>
              <a:gd name="connsiteY157" fmla="*/ 2447925 h 3362325"/>
              <a:gd name="connsiteX158" fmla="*/ 2628900 w 4781550"/>
              <a:gd name="connsiteY158" fmla="*/ 2457450 h 3362325"/>
              <a:gd name="connsiteX159" fmla="*/ 2581275 w 4781550"/>
              <a:gd name="connsiteY159" fmla="*/ 2343150 h 3362325"/>
              <a:gd name="connsiteX160" fmla="*/ 2590800 w 4781550"/>
              <a:gd name="connsiteY160" fmla="*/ 2476500 h 3362325"/>
              <a:gd name="connsiteX161" fmla="*/ 2571750 w 4781550"/>
              <a:gd name="connsiteY161" fmla="*/ 2486025 h 3362325"/>
              <a:gd name="connsiteX162" fmla="*/ 2524125 w 4781550"/>
              <a:gd name="connsiteY162" fmla="*/ 2381250 h 3362325"/>
              <a:gd name="connsiteX163" fmla="*/ 2524125 w 4781550"/>
              <a:gd name="connsiteY163" fmla="*/ 2438400 h 3362325"/>
              <a:gd name="connsiteX164" fmla="*/ 2543175 w 4781550"/>
              <a:gd name="connsiteY164" fmla="*/ 2505075 h 3362325"/>
              <a:gd name="connsiteX165" fmla="*/ 2505075 w 4781550"/>
              <a:gd name="connsiteY165" fmla="*/ 2524125 h 3362325"/>
              <a:gd name="connsiteX166" fmla="*/ 2476500 w 4781550"/>
              <a:gd name="connsiteY166" fmla="*/ 2419350 h 3362325"/>
              <a:gd name="connsiteX167" fmla="*/ 2447925 w 4781550"/>
              <a:gd name="connsiteY167" fmla="*/ 2438400 h 3362325"/>
              <a:gd name="connsiteX168" fmla="*/ 2476500 w 4781550"/>
              <a:gd name="connsiteY168" fmla="*/ 2543175 h 3362325"/>
              <a:gd name="connsiteX169" fmla="*/ 2457450 w 4781550"/>
              <a:gd name="connsiteY169" fmla="*/ 2562225 h 3362325"/>
              <a:gd name="connsiteX170" fmla="*/ 2390775 w 4781550"/>
              <a:gd name="connsiteY170" fmla="*/ 2457450 h 3362325"/>
              <a:gd name="connsiteX171" fmla="*/ 2381250 w 4781550"/>
              <a:gd name="connsiteY171" fmla="*/ 2486025 h 3362325"/>
              <a:gd name="connsiteX172" fmla="*/ 2419350 w 4781550"/>
              <a:gd name="connsiteY172" fmla="*/ 2590800 h 3362325"/>
              <a:gd name="connsiteX173" fmla="*/ 2390775 w 4781550"/>
              <a:gd name="connsiteY173" fmla="*/ 2609850 h 3362325"/>
              <a:gd name="connsiteX174" fmla="*/ 2333625 w 4781550"/>
              <a:gd name="connsiteY174" fmla="*/ 2505075 h 3362325"/>
              <a:gd name="connsiteX175" fmla="*/ 2324100 w 4781550"/>
              <a:gd name="connsiteY175" fmla="*/ 2533650 h 3362325"/>
              <a:gd name="connsiteX176" fmla="*/ 2362200 w 4781550"/>
              <a:gd name="connsiteY176" fmla="*/ 2638425 h 3362325"/>
              <a:gd name="connsiteX177" fmla="*/ 2333625 w 4781550"/>
              <a:gd name="connsiteY177" fmla="*/ 2667000 h 3362325"/>
              <a:gd name="connsiteX178" fmla="*/ 2286000 w 4781550"/>
              <a:gd name="connsiteY178" fmla="*/ 2552700 h 3362325"/>
              <a:gd name="connsiteX179" fmla="*/ 2266950 w 4781550"/>
              <a:gd name="connsiteY179" fmla="*/ 2590800 h 3362325"/>
              <a:gd name="connsiteX180" fmla="*/ 2295525 w 4781550"/>
              <a:gd name="connsiteY180" fmla="*/ 2686050 h 3362325"/>
              <a:gd name="connsiteX181" fmla="*/ 2276475 w 4781550"/>
              <a:gd name="connsiteY181" fmla="*/ 2724150 h 3362325"/>
              <a:gd name="connsiteX182" fmla="*/ 2219325 w 4781550"/>
              <a:gd name="connsiteY182" fmla="*/ 2600325 h 3362325"/>
              <a:gd name="connsiteX183" fmla="*/ 2209800 w 4781550"/>
              <a:gd name="connsiteY183" fmla="*/ 2628900 h 3362325"/>
              <a:gd name="connsiteX184" fmla="*/ 2247900 w 4781550"/>
              <a:gd name="connsiteY184" fmla="*/ 2743200 h 3362325"/>
              <a:gd name="connsiteX185" fmla="*/ 2228850 w 4781550"/>
              <a:gd name="connsiteY185" fmla="*/ 2771775 h 3362325"/>
              <a:gd name="connsiteX186" fmla="*/ 2162175 w 4781550"/>
              <a:gd name="connsiteY186" fmla="*/ 2657475 h 3362325"/>
              <a:gd name="connsiteX187" fmla="*/ 2152650 w 4781550"/>
              <a:gd name="connsiteY187" fmla="*/ 2676525 h 3362325"/>
              <a:gd name="connsiteX188" fmla="*/ 2209800 w 4781550"/>
              <a:gd name="connsiteY188" fmla="*/ 2790825 h 3362325"/>
              <a:gd name="connsiteX189" fmla="*/ 2190750 w 4781550"/>
              <a:gd name="connsiteY189" fmla="*/ 2819400 h 3362325"/>
              <a:gd name="connsiteX190" fmla="*/ 2105025 w 4781550"/>
              <a:gd name="connsiteY190" fmla="*/ 2667000 h 3362325"/>
              <a:gd name="connsiteX191" fmla="*/ 2724150 w 4781550"/>
              <a:gd name="connsiteY191" fmla="*/ 2219325 h 3362325"/>
              <a:gd name="connsiteX192" fmla="*/ 2819400 w 4781550"/>
              <a:gd name="connsiteY192" fmla="*/ 2381250 h 3362325"/>
              <a:gd name="connsiteX193" fmla="*/ 4438650 w 4781550"/>
              <a:gd name="connsiteY193" fmla="*/ 2590800 h 3362325"/>
              <a:gd name="connsiteX194" fmla="*/ 4781550 w 4781550"/>
              <a:gd name="connsiteY194" fmla="*/ 2981325 h 3362325"/>
              <a:gd name="connsiteX195" fmla="*/ 4667250 w 4781550"/>
              <a:gd name="connsiteY195" fmla="*/ 2895600 h 3362325"/>
              <a:gd name="connsiteX196" fmla="*/ 4324350 w 4781550"/>
              <a:gd name="connsiteY196" fmla="*/ 2600325 h 3362325"/>
              <a:gd name="connsiteX197" fmla="*/ 4467225 w 4781550"/>
              <a:gd name="connsiteY197" fmla="*/ 2847975 h 3362325"/>
              <a:gd name="connsiteX198" fmla="*/ 4391025 w 4781550"/>
              <a:gd name="connsiteY198" fmla="*/ 2771775 h 3362325"/>
              <a:gd name="connsiteX199" fmla="*/ 4067175 w 4781550"/>
              <a:gd name="connsiteY199" fmla="*/ 2400300 h 3362325"/>
              <a:gd name="connsiteX200" fmla="*/ 3619500 w 4781550"/>
              <a:gd name="connsiteY200" fmla="*/ 2286000 h 3362325"/>
              <a:gd name="connsiteX201" fmla="*/ 3619500 w 4781550"/>
              <a:gd name="connsiteY201" fmla="*/ 2257425 h 3362325"/>
              <a:gd name="connsiteX202" fmla="*/ 3657600 w 4781550"/>
              <a:gd name="connsiteY202" fmla="*/ 2209800 h 3362325"/>
              <a:gd name="connsiteX203" fmla="*/ 4438650 w 4781550"/>
              <a:gd name="connsiteY203" fmla="*/ 2590800 h 3362325"/>
              <a:gd name="connsiteX204" fmla="*/ 962025 w 4781550"/>
              <a:gd name="connsiteY204" fmla="*/ 2219325 h 3362325"/>
              <a:gd name="connsiteX205" fmla="*/ 952500 w 4781550"/>
              <a:gd name="connsiteY205" fmla="*/ 2247900 h 3362325"/>
              <a:gd name="connsiteX206" fmla="*/ 923925 w 4781550"/>
              <a:gd name="connsiteY206" fmla="*/ 2238375 h 3362325"/>
              <a:gd name="connsiteX207" fmla="*/ 933450 w 4781550"/>
              <a:gd name="connsiteY207" fmla="*/ 2209800 h 3362325"/>
              <a:gd name="connsiteX208" fmla="*/ 962025 w 4781550"/>
              <a:gd name="connsiteY208" fmla="*/ 2219325 h 3362325"/>
              <a:gd name="connsiteX209" fmla="*/ 1066800 w 4781550"/>
              <a:gd name="connsiteY209" fmla="*/ 2228850 h 3362325"/>
              <a:gd name="connsiteX210" fmla="*/ 1085850 w 4781550"/>
              <a:gd name="connsiteY210" fmla="*/ 2190750 h 3362325"/>
              <a:gd name="connsiteX211" fmla="*/ 1123950 w 4781550"/>
              <a:gd name="connsiteY211" fmla="*/ 2228850 h 3362325"/>
              <a:gd name="connsiteX212" fmla="*/ 1085850 w 4781550"/>
              <a:gd name="connsiteY212" fmla="*/ 2238375 h 3362325"/>
              <a:gd name="connsiteX213" fmla="*/ 1019175 w 4781550"/>
              <a:gd name="connsiteY213" fmla="*/ 2209800 h 3362325"/>
              <a:gd name="connsiteX214" fmla="*/ 1009650 w 4781550"/>
              <a:gd name="connsiteY214" fmla="*/ 2181225 h 3362325"/>
              <a:gd name="connsiteX215" fmla="*/ 1066800 w 4781550"/>
              <a:gd name="connsiteY215" fmla="*/ 2228850 h 3362325"/>
              <a:gd name="connsiteX216" fmla="*/ 2695575 w 4781550"/>
              <a:gd name="connsiteY216" fmla="*/ 2200275 h 3362325"/>
              <a:gd name="connsiteX217" fmla="*/ 2647950 w 4781550"/>
              <a:gd name="connsiteY217" fmla="*/ 2200275 h 3362325"/>
              <a:gd name="connsiteX218" fmla="*/ 2686050 w 4781550"/>
              <a:gd name="connsiteY218" fmla="*/ 2171700 h 3362325"/>
              <a:gd name="connsiteX219" fmla="*/ 2695575 w 4781550"/>
              <a:gd name="connsiteY219" fmla="*/ 2200275 h 3362325"/>
              <a:gd name="connsiteX220" fmla="*/ 2324100 w 4781550"/>
              <a:gd name="connsiteY220" fmla="*/ 2162175 h 3362325"/>
              <a:gd name="connsiteX221" fmla="*/ 2266950 w 4781550"/>
              <a:gd name="connsiteY221" fmla="*/ 2200275 h 3362325"/>
              <a:gd name="connsiteX222" fmla="*/ 2295525 w 4781550"/>
              <a:gd name="connsiteY222" fmla="*/ 2162175 h 3362325"/>
              <a:gd name="connsiteX223" fmla="*/ 2324100 w 4781550"/>
              <a:gd name="connsiteY223" fmla="*/ 2162175 h 3362325"/>
              <a:gd name="connsiteX224" fmla="*/ 3457575 w 4781550"/>
              <a:gd name="connsiteY224" fmla="*/ 2286000 h 3362325"/>
              <a:gd name="connsiteX225" fmla="*/ 3171825 w 4781550"/>
              <a:gd name="connsiteY225" fmla="*/ 2352675 h 3362325"/>
              <a:gd name="connsiteX226" fmla="*/ 2819400 w 4781550"/>
              <a:gd name="connsiteY226" fmla="*/ 2514600 h 3362325"/>
              <a:gd name="connsiteX227" fmla="*/ 2752725 w 4781550"/>
              <a:gd name="connsiteY227" fmla="*/ 2486025 h 3362325"/>
              <a:gd name="connsiteX228" fmla="*/ 2752725 w 4781550"/>
              <a:gd name="connsiteY228" fmla="*/ 2457450 h 3362325"/>
              <a:gd name="connsiteX229" fmla="*/ 2819400 w 4781550"/>
              <a:gd name="connsiteY229" fmla="*/ 2447925 h 3362325"/>
              <a:gd name="connsiteX230" fmla="*/ 3552825 w 4781550"/>
              <a:gd name="connsiteY230" fmla="*/ 2143125 h 3362325"/>
              <a:gd name="connsiteX231" fmla="*/ 3457575 w 4781550"/>
              <a:gd name="connsiteY231" fmla="*/ 2286000 h 3362325"/>
              <a:gd name="connsiteX232" fmla="*/ 495300 w 4781550"/>
              <a:gd name="connsiteY232" fmla="*/ 2162175 h 3362325"/>
              <a:gd name="connsiteX233" fmla="*/ 495300 w 4781550"/>
              <a:gd name="connsiteY233" fmla="*/ 2190750 h 3362325"/>
              <a:gd name="connsiteX234" fmla="*/ 371475 w 4781550"/>
              <a:gd name="connsiteY234" fmla="*/ 2152650 h 3362325"/>
              <a:gd name="connsiteX235" fmla="*/ 428625 w 4781550"/>
              <a:gd name="connsiteY235" fmla="*/ 2133600 h 3362325"/>
              <a:gd name="connsiteX236" fmla="*/ 495300 w 4781550"/>
              <a:gd name="connsiteY236" fmla="*/ 2162175 h 3362325"/>
              <a:gd name="connsiteX237" fmla="*/ 2647950 w 4781550"/>
              <a:gd name="connsiteY237" fmla="*/ 2143125 h 3362325"/>
              <a:gd name="connsiteX238" fmla="*/ 2590800 w 4781550"/>
              <a:gd name="connsiteY238" fmla="*/ 2247900 h 3362325"/>
              <a:gd name="connsiteX239" fmla="*/ 2543175 w 4781550"/>
              <a:gd name="connsiteY239" fmla="*/ 2247900 h 3362325"/>
              <a:gd name="connsiteX240" fmla="*/ 2590800 w 4781550"/>
              <a:gd name="connsiteY240" fmla="*/ 2171700 h 3362325"/>
              <a:gd name="connsiteX241" fmla="*/ 2571750 w 4781550"/>
              <a:gd name="connsiteY241" fmla="*/ 2152650 h 3362325"/>
              <a:gd name="connsiteX242" fmla="*/ 2466975 w 4781550"/>
              <a:gd name="connsiteY242" fmla="*/ 2276475 h 3362325"/>
              <a:gd name="connsiteX243" fmla="*/ 2314575 w 4781550"/>
              <a:gd name="connsiteY243" fmla="*/ 2371725 h 3362325"/>
              <a:gd name="connsiteX244" fmla="*/ 2038350 w 4781550"/>
              <a:gd name="connsiteY244" fmla="*/ 2676525 h 3362325"/>
              <a:gd name="connsiteX245" fmla="*/ 1933575 w 4781550"/>
              <a:gd name="connsiteY245" fmla="*/ 2647950 h 3362325"/>
              <a:gd name="connsiteX246" fmla="*/ 1924050 w 4781550"/>
              <a:gd name="connsiteY246" fmla="*/ 2619375 h 3362325"/>
              <a:gd name="connsiteX247" fmla="*/ 2047875 w 4781550"/>
              <a:gd name="connsiteY247" fmla="*/ 2447925 h 3362325"/>
              <a:gd name="connsiteX248" fmla="*/ 2047875 w 4781550"/>
              <a:gd name="connsiteY248" fmla="*/ 2400300 h 3362325"/>
              <a:gd name="connsiteX249" fmla="*/ 2209800 w 4781550"/>
              <a:gd name="connsiteY249" fmla="*/ 2219325 h 3362325"/>
              <a:gd name="connsiteX250" fmla="*/ 2200275 w 4781550"/>
              <a:gd name="connsiteY250" fmla="*/ 2286000 h 3362325"/>
              <a:gd name="connsiteX251" fmla="*/ 2228850 w 4781550"/>
              <a:gd name="connsiteY251" fmla="*/ 2266950 h 3362325"/>
              <a:gd name="connsiteX252" fmla="*/ 2266950 w 4781550"/>
              <a:gd name="connsiteY252" fmla="*/ 2286000 h 3362325"/>
              <a:gd name="connsiteX253" fmla="*/ 2362200 w 4781550"/>
              <a:gd name="connsiteY253" fmla="*/ 2181225 h 3362325"/>
              <a:gd name="connsiteX254" fmla="*/ 2428875 w 4781550"/>
              <a:gd name="connsiteY254" fmla="*/ 2200275 h 3362325"/>
              <a:gd name="connsiteX255" fmla="*/ 2428875 w 4781550"/>
              <a:gd name="connsiteY255" fmla="*/ 2219325 h 3362325"/>
              <a:gd name="connsiteX256" fmla="*/ 2371725 w 4781550"/>
              <a:gd name="connsiteY256" fmla="*/ 2266950 h 3362325"/>
              <a:gd name="connsiteX257" fmla="*/ 2381250 w 4781550"/>
              <a:gd name="connsiteY257" fmla="*/ 2209800 h 3362325"/>
              <a:gd name="connsiteX258" fmla="*/ 2305050 w 4781550"/>
              <a:gd name="connsiteY258" fmla="*/ 2305050 h 3362325"/>
              <a:gd name="connsiteX259" fmla="*/ 2305050 w 4781550"/>
              <a:gd name="connsiteY259" fmla="*/ 2333625 h 3362325"/>
              <a:gd name="connsiteX260" fmla="*/ 2352675 w 4781550"/>
              <a:gd name="connsiteY260" fmla="*/ 2333625 h 3362325"/>
              <a:gd name="connsiteX261" fmla="*/ 2476500 w 4781550"/>
              <a:gd name="connsiteY261" fmla="*/ 2190750 h 3362325"/>
              <a:gd name="connsiteX262" fmla="*/ 2381250 w 4781550"/>
              <a:gd name="connsiteY262" fmla="*/ 2143125 h 3362325"/>
              <a:gd name="connsiteX263" fmla="*/ 2486025 w 4781550"/>
              <a:gd name="connsiteY263" fmla="*/ 2171700 h 3362325"/>
              <a:gd name="connsiteX264" fmla="*/ 2581275 w 4781550"/>
              <a:gd name="connsiteY264" fmla="*/ 2124075 h 3362325"/>
              <a:gd name="connsiteX265" fmla="*/ 2647950 w 4781550"/>
              <a:gd name="connsiteY265" fmla="*/ 2143125 h 3362325"/>
              <a:gd name="connsiteX266" fmla="*/ 1219200 w 4781550"/>
              <a:gd name="connsiteY266" fmla="*/ 2162175 h 3362325"/>
              <a:gd name="connsiteX267" fmla="*/ 1190625 w 4781550"/>
              <a:gd name="connsiteY267" fmla="*/ 2162175 h 3362325"/>
              <a:gd name="connsiteX268" fmla="*/ 1057275 w 4781550"/>
              <a:gd name="connsiteY268" fmla="*/ 2114550 h 3362325"/>
              <a:gd name="connsiteX269" fmla="*/ 1200150 w 4781550"/>
              <a:gd name="connsiteY269" fmla="*/ 2209800 h 3362325"/>
              <a:gd name="connsiteX270" fmla="*/ 1228725 w 4781550"/>
              <a:gd name="connsiteY270" fmla="*/ 2209800 h 3362325"/>
              <a:gd name="connsiteX271" fmla="*/ 1257300 w 4781550"/>
              <a:gd name="connsiteY271" fmla="*/ 2314575 h 3362325"/>
              <a:gd name="connsiteX272" fmla="*/ 1085850 w 4781550"/>
              <a:gd name="connsiteY272" fmla="*/ 2295525 h 3362325"/>
              <a:gd name="connsiteX273" fmla="*/ 885825 w 4781550"/>
              <a:gd name="connsiteY273" fmla="*/ 2209800 h 3362325"/>
              <a:gd name="connsiteX274" fmla="*/ 933450 w 4781550"/>
              <a:gd name="connsiteY274" fmla="*/ 2171700 h 3362325"/>
              <a:gd name="connsiteX275" fmla="*/ 904875 w 4781550"/>
              <a:gd name="connsiteY275" fmla="*/ 2152650 h 3362325"/>
              <a:gd name="connsiteX276" fmla="*/ 819150 w 4781550"/>
              <a:gd name="connsiteY276" fmla="*/ 2228850 h 3362325"/>
              <a:gd name="connsiteX277" fmla="*/ 809625 w 4781550"/>
              <a:gd name="connsiteY277" fmla="*/ 2200275 h 3362325"/>
              <a:gd name="connsiteX278" fmla="*/ 876300 w 4781550"/>
              <a:gd name="connsiteY278" fmla="*/ 2133600 h 3362325"/>
              <a:gd name="connsiteX279" fmla="*/ 962025 w 4781550"/>
              <a:gd name="connsiteY279" fmla="*/ 2162175 h 3362325"/>
              <a:gd name="connsiteX280" fmla="*/ 1066800 w 4781550"/>
              <a:gd name="connsiteY280" fmla="*/ 2076450 h 3362325"/>
              <a:gd name="connsiteX281" fmla="*/ 1219200 w 4781550"/>
              <a:gd name="connsiteY281" fmla="*/ 2162175 h 3362325"/>
              <a:gd name="connsiteX282" fmla="*/ 571500 w 4781550"/>
              <a:gd name="connsiteY282" fmla="*/ 2238375 h 3362325"/>
              <a:gd name="connsiteX283" fmla="*/ 533400 w 4781550"/>
              <a:gd name="connsiteY283" fmla="*/ 2352675 h 3362325"/>
              <a:gd name="connsiteX284" fmla="*/ 333375 w 4781550"/>
              <a:gd name="connsiteY284" fmla="*/ 2438400 h 3362325"/>
              <a:gd name="connsiteX285" fmla="*/ 142875 w 4781550"/>
              <a:gd name="connsiteY285" fmla="*/ 2533650 h 3362325"/>
              <a:gd name="connsiteX286" fmla="*/ 133350 w 4781550"/>
              <a:gd name="connsiteY286" fmla="*/ 2505075 h 3362325"/>
              <a:gd name="connsiteX287" fmla="*/ 457200 w 4781550"/>
              <a:gd name="connsiteY287" fmla="*/ 2219325 h 3362325"/>
              <a:gd name="connsiteX288" fmla="*/ 428625 w 4781550"/>
              <a:gd name="connsiteY288" fmla="*/ 2209800 h 3362325"/>
              <a:gd name="connsiteX289" fmla="*/ 76200 w 4781550"/>
              <a:gd name="connsiteY289" fmla="*/ 2438400 h 3362325"/>
              <a:gd name="connsiteX290" fmla="*/ 57150 w 4781550"/>
              <a:gd name="connsiteY290" fmla="*/ 2428875 h 3362325"/>
              <a:gd name="connsiteX291" fmla="*/ 400050 w 4781550"/>
              <a:gd name="connsiteY291" fmla="*/ 2047875 h 3362325"/>
              <a:gd name="connsiteX292" fmla="*/ 571500 w 4781550"/>
              <a:gd name="connsiteY292" fmla="*/ 2238375 h 3362325"/>
              <a:gd name="connsiteX293" fmla="*/ 914400 w 4781550"/>
              <a:gd name="connsiteY293" fmla="*/ 2000250 h 3362325"/>
              <a:gd name="connsiteX294" fmla="*/ 876300 w 4781550"/>
              <a:gd name="connsiteY294" fmla="*/ 1971675 h 3362325"/>
              <a:gd name="connsiteX295" fmla="*/ 914400 w 4781550"/>
              <a:gd name="connsiteY295" fmla="*/ 2000250 h 3362325"/>
              <a:gd name="connsiteX296" fmla="*/ 3419475 w 4781550"/>
              <a:gd name="connsiteY296" fmla="*/ 1828800 h 3362325"/>
              <a:gd name="connsiteX297" fmla="*/ 3943350 w 4781550"/>
              <a:gd name="connsiteY297" fmla="*/ 2257425 h 3362325"/>
              <a:gd name="connsiteX298" fmla="*/ 3714750 w 4781550"/>
              <a:gd name="connsiteY298" fmla="*/ 2047875 h 3362325"/>
              <a:gd name="connsiteX299" fmla="*/ 3476625 w 4781550"/>
              <a:gd name="connsiteY299" fmla="*/ 1943100 h 3362325"/>
              <a:gd name="connsiteX300" fmla="*/ 3400425 w 4781550"/>
              <a:gd name="connsiteY300" fmla="*/ 1828800 h 3362325"/>
              <a:gd name="connsiteX301" fmla="*/ 3419475 w 4781550"/>
              <a:gd name="connsiteY301" fmla="*/ 1828800 h 3362325"/>
              <a:gd name="connsiteX302" fmla="*/ 457200 w 4781550"/>
              <a:gd name="connsiteY302" fmla="*/ 1895475 h 3362325"/>
              <a:gd name="connsiteX303" fmla="*/ 38100 w 4781550"/>
              <a:gd name="connsiteY303" fmla="*/ 2390775 h 3362325"/>
              <a:gd name="connsiteX304" fmla="*/ 0 w 4781550"/>
              <a:gd name="connsiteY304" fmla="*/ 2333625 h 3362325"/>
              <a:gd name="connsiteX305" fmla="*/ 400050 w 4781550"/>
              <a:gd name="connsiteY305" fmla="*/ 1752600 h 3362325"/>
              <a:gd name="connsiteX306" fmla="*/ 457200 w 4781550"/>
              <a:gd name="connsiteY306" fmla="*/ 1895475 h 3362325"/>
              <a:gd name="connsiteX307" fmla="*/ 3895725 w 4781550"/>
              <a:gd name="connsiteY307" fmla="*/ 2057400 h 3362325"/>
              <a:gd name="connsiteX308" fmla="*/ 3600450 w 4781550"/>
              <a:gd name="connsiteY308" fmla="*/ 1866900 h 3362325"/>
              <a:gd name="connsiteX309" fmla="*/ 3343275 w 4781550"/>
              <a:gd name="connsiteY309" fmla="*/ 1752600 h 3362325"/>
              <a:gd name="connsiteX310" fmla="*/ 3400425 w 4781550"/>
              <a:gd name="connsiteY310" fmla="*/ 1724025 h 3362325"/>
              <a:gd name="connsiteX311" fmla="*/ 3895725 w 4781550"/>
              <a:gd name="connsiteY311" fmla="*/ 2057400 h 3362325"/>
              <a:gd name="connsiteX312" fmla="*/ 3181350 w 4781550"/>
              <a:gd name="connsiteY312" fmla="*/ 1638300 h 3362325"/>
              <a:gd name="connsiteX313" fmla="*/ 3248025 w 4781550"/>
              <a:gd name="connsiteY313" fmla="*/ 1647825 h 3362325"/>
              <a:gd name="connsiteX314" fmla="*/ 3533775 w 4781550"/>
              <a:gd name="connsiteY314" fmla="*/ 2085975 h 3362325"/>
              <a:gd name="connsiteX315" fmla="*/ 3533775 w 4781550"/>
              <a:gd name="connsiteY315" fmla="*/ 2124075 h 3362325"/>
              <a:gd name="connsiteX316" fmla="*/ 3429000 w 4781550"/>
              <a:gd name="connsiteY316" fmla="*/ 2124075 h 3362325"/>
              <a:gd name="connsiteX317" fmla="*/ 3152775 w 4781550"/>
              <a:gd name="connsiteY317" fmla="*/ 1638300 h 3362325"/>
              <a:gd name="connsiteX318" fmla="*/ 3181350 w 4781550"/>
              <a:gd name="connsiteY318" fmla="*/ 1638300 h 3362325"/>
              <a:gd name="connsiteX319" fmla="*/ 2114550 w 4781550"/>
              <a:gd name="connsiteY319" fmla="*/ 2000250 h 3362325"/>
              <a:gd name="connsiteX320" fmla="*/ 2114550 w 4781550"/>
              <a:gd name="connsiteY320" fmla="*/ 2047875 h 3362325"/>
              <a:gd name="connsiteX321" fmla="*/ 1733550 w 4781550"/>
              <a:gd name="connsiteY321" fmla="*/ 1419225 h 3362325"/>
              <a:gd name="connsiteX322" fmla="*/ 2114550 w 4781550"/>
              <a:gd name="connsiteY322" fmla="*/ 2000250 h 3362325"/>
              <a:gd name="connsiteX323" fmla="*/ 2819400 w 4781550"/>
              <a:gd name="connsiteY323" fmla="*/ 1276350 h 3362325"/>
              <a:gd name="connsiteX324" fmla="*/ 3181350 w 4781550"/>
              <a:gd name="connsiteY324" fmla="*/ 1524000 h 3362325"/>
              <a:gd name="connsiteX325" fmla="*/ 2952750 w 4781550"/>
              <a:gd name="connsiteY325" fmla="*/ 1419225 h 3362325"/>
              <a:gd name="connsiteX326" fmla="*/ 2867025 w 4781550"/>
              <a:gd name="connsiteY326" fmla="*/ 1438275 h 3362325"/>
              <a:gd name="connsiteX327" fmla="*/ 2771775 w 4781550"/>
              <a:gd name="connsiteY327" fmla="*/ 1276350 h 3362325"/>
              <a:gd name="connsiteX328" fmla="*/ 2819400 w 4781550"/>
              <a:gd name="connsiteY328" fmla="*/ 1276350 h 3362325"/>
              <a:gd name="connsiteX329" fmla="*/ 1485900 w 4781550"/>
              <a:gd name="connsiteY329" fmla="*/ 1200150 h 3362325"/>
              <a:gd name="connsiteX330" fmla="*/ 1457325 w 4781550"/>
              <a:gd name="connsiteY330" fmla="*/ 1162050 h 3362325"/>
              <a:gd name="connsiteX331" fmla="*/ 1476470 w 4781550"/>
              <a:gd name="connsiteY331" fmla="*/ 1158335 h 3362325"/>
              <a:gd name="connsiteX332" fmla="*/ 1504950 w 4781550"/>
              <a:gd name="connsiteY332" fmla="*/ 1190625 h 3362325"/>
              <a:gd name="connsiteX333" fmla="*/ 1485900 w 4781550"/>
              <a:gd name="connsiteY333" fmla="*/ 1200150 h 3362325"/>
              <a:gd name="connsiteX334" fmla="*/ 1362075 w 4781550"/>
              <a:gd name="connsiteY334" fmla="*/ 1171575 h 3362325"/>
              <a:gd name="connsiteX335" fmla="*/ 1162050 w 4781550"/>
              <a:gd name="connsiteY335" fmla="*/ 1133475 h 3362325"/>
              <a:gd name="connsiteX336" fmla="*/ 723900 w 4781550"/>
              <a:gd name="connsiteY336" fmla="*/ 1600200 h 3362325"/>
              <a:gd name="connsiteX337" fmla="*/ 866775 w 4781550"/>
              <a:gd name="connsiteY337" fmla="*/ 1962150 h 3362325"/>
              <a:gd name="connsiteX338" fmla="*/ 695325 w 4781550"/>
              <a:gd name="connsiteY338" fmla="*/ 1600200 h 3362325"/>
              <a:gd name="connsiteX339" fmla="*/ 1152525 w 4781550"/>
              <a:gd name="connsiteY339" fmla="*/ 1123950 h 3362325"/>
              <a:gd name="connsiteX340" fmla="*/ 1362075 w 4781550"/>
              <a:gd name="connsiteY340" fmla="*/ 1171575 h 3362325"/>
              <a:gd name="connsiteX341" fmla="*/ 2867025 w 4781550"/>
              <a:gd name="connsiteY341" fmla="*/ 1685925 h 3362325"/>
              <a:gd name="connsiteX342" fmla="*/ 2724150 w 4781550"/>
              <a:gd name="connsiteY342" fmla="*/ 2162175 h 3362325"/>
              <a:gd name="connsiteX343" fmla="*/ 2590800 w 4781550"/>
              <a:gd name="connsiteY343" fmla="*/ 2085975 h 3362325"/>
              <a:gd name="connsiteX344" fmla="*/ 2476500 w 4781550"/>
              <a:gd name="connsiteY344" fmla="*/ 2133600 h 3362325"/>
              <a:gd name="connsiteX345" fmla="*/ 2390775 w 4781550"/>
              <a:gd name="connsiteY345" fmla="*/ 2114550 h 3362325"/>
              <a:gd name="connsiteX346" fmla="*/ 2162175 w 4781550"/>
              <a:gd name="connsiteY346" fmla="*/ 2162175 h 3362325"/>
              <a:gd name="connsiteX347" fmla="*/ 2162175 w 4781550"/>
              <a:gd name="connsiteY347" fmla="*/ 2200275 h 3362325"/>
              <a:gd name="connsiteX348" fmla="*/ 2047875 w 4781550"/>
              <a:gd name="connsiteY348" fmla="*/ 2324100 h 3362325"/>
              <a:gd name="connsiteX349" fmla="*/ 1990725 w 4781550"/>
              <a:gd name="connsiteY349" fmla="*/ 2466975 h 3362325"/>
              <a:gd name="connsiteX350" fmla="*/ 1895475 w 4781550"/>
              <a:gd name="connsiteY350" fmla="*/ 2667000 h 3362325"/>
              <a:gd name="connsiteX351" fmla="*/ 1838325 w 4781550"/>
              <a:gd name="connsiteY351" fmla="*/ 2667000 h 3362325"/>
              <a:gd name="connsiteX352" fmla="*/ 1238250 w 4781550"/>
              <a:gd name="connsiteY352" fmla="*/ 1990725 h 3362325"/>
              <a:gd name="connsiteX353" fmla="*/ 1400175 w 4781550"/>
              <a:gd name="connsiteY353" fmla="*/ 1543050 h 3362325"/>
              <a:gd name="connsiteX354" fmla="*/ 1323975 w 4781550"/>
              <a:gd name="connsiteY354" fmla="*/ 1876425 h 3362325"/>
              <a:gd name="connsiteX355" fmla="*/ 1695450 w 4781550"/>
              <a:gd name="connsiteY355" fmla="*/ 2457450 h 3362325"/>
              <a:gd name="connsiteX356" fmla="*/ 1724025 w 4781550"/>
              <a:gd name="connsiteY356" fmla="*/ 2457450 h 3362325"/>
              <a:gd name="connsiteX357" fmla="*/ 1381125 w 4781550"/>
              <a:gd name="connsiteY357" fmla="*/ 1943100 h 3362325"/>
              <a:gd name="connsiteX358" fmla="*/ 1381125 w 4781550"/>
              <a:gd name="connsiteY358" fmla="*/ 1762125 h 3362325"/>
              <a:gd name="connsiteX359" fmla="*/ 1543050 w 4781550"/>
              <a:gd name="connsiteY359" fmla="*/ 1409700 h 3362325"/>
              <a:gd name="connsiteX360" fmla="*/ 1485900 w 4781550"/>
              <a:gd name="connsiteY360" fmla="*/ 1695450 h 3362325"/>
              <a:gd name="connsiteX361" fmla="*/ 1828800 w 4781550"/>
              <a:gd name="connsiteY361" fmla="*/ 2314575 h 3362325"/>
              <a:gd name="connsiteX362" fmla="*/ 1847850 w 4781550"/>
              <a:gd name="connsiteY362" fmla="*/ 2314575 h 3362325"/>
              <a:gd name="connsiteX363" fmla="*/ 1533525 w 4781550"/>
              <a:gd name="connsiteY363" fmla="*/ 1666875 h 3362325"/>
              <a:gd name="connsiteX364" fmla="*/ 1828800 w 4781550"/>
              <a:gd name="connsiteY364" fmla="*/ 1285875 h 3362325"/>
              <a:gd name="connsiteX365" fmla="*/ 2314575 w 4781550"/>
              <a:gd name="connsiteY365" fmla="*/ 1600200 h 3362325"/>
              <a:gd name="connsiteX366" fmla="*/ 2428875 w 4781550"/>
              <a:gd name="connsiteY366" fmla="*/ 1866900 h 3362325"/>
              <a:gd name="connsiteX367" fmla="*/ 2447925 w 4781550"/>
              <a:gd name="connsiteY367" fmla="*/ 1876425 h 3362325"/>
              <a:gd name="connsiteX368" fmla="*/ 2447925 w 4781550"/>
              <a:gd name="connsiteY368" fmla="*/ 1743075 h 3362325"/>
              <a:gd name="connsiteX369" fmla="*/ 1847850 w 4781550"/>
              <a:gd name="connsiteY369" fmla="*/ 1228725 h 3362325"/>
              <a:gd name="connsiteX370" fmla="*/ 2057400 w 4781550"/>
              <a:gd name="connsiteY370" fmla="*/ 1200150 h 3362325"/>
              <a:gd name="connsiteX371" fmla="*/ 2676525 w 4781550"/>
              <a:gd name="connsiteY371" fmla="*/ 1924050 h 3362325"/>
              <a:gd name="connsiteX372" fmla="*/ 2705100 w 4781550"/>
              <a:gd name="connsiteY372" fmla="*/ 1838325 h 3362325"/>
              <a:gd name="connsiteX373" fmla="*/ 2705100 w 4781550"/>
              <a:gd name="connsiteY373" fmla="*/ 1619250 h 3362325"/>
              <a:gd name="connsiteX374" fmla="*/ 2047875 w 4781550"/>
              <a:gd name="connsiteY374" fmla="*/ 1143000 h 3362325"/>
              <a:gd name="connsiteX375" fmla="*/ 2247900 w 4781550"/>
              <a:gd name="connsiteY375" fmla="*/ 1104900 h 3362325"/>
              <a:gd name="connsiteX376" fmla="*/ 2867025 w 4781550"/>
              <a:gd name="connsiteY376" fmla="*/ 1685925 h 3362325"/>
              <a:gd name="connsiteX377" fmla="*/ 1847850 w 4781550"/>
              <a:gd name="connsiteY377" fmla="*/ 1181100 h 3362325"/>
              <a:gd name="connsiteX378" fmla="*/ 1428750 w 4781550"/>
              <a:gd name="connsiteY378" fmla="*/ 1457325 h 3362325"/>
              <a:gd name="connsiteX379" fmla="*/ 1352550 w 4781550"/>
              <a:gd name="connsiteY379" fmla="*/ 1381125 h 3362325"/>
              <a:gd name="connsiteX380" fmla="*/ 1781175 w 4781550"/>
              <a:gd name="connsiteY380" fmla="*/ 1104900 h 3362325"/>
              <a:gd name="connsiteX381" fmla="*/ 1847850 w 4781550"/>
              <a:gd name="connsiteY381" fmla="*/ 1181100 h 3362325"/>
              <a:gd name="connsiteX382" fmla="*/ 1562100 w 4781550"/>
              <a:gd name="connsiteY382" fmla="*/ 1152525 h 3362325"/>
              <a:gd name="connsiteX383" fmla="*/ 1524000 w 4781550"/>
              <a:gd name="connsiteY383" fmla="*/ 1171575 h 3362325"/>
              <a:gd name="connsiteX384" fmla="*/ 1485900 w 4781550"/>
              <a:gd name="connsiteY384" fmla="*/ 1133475 h 3362325"/>
              <a:gd name="connsiteX385" fmla="*/ 1457325 w 4781550"/>
              <a:gd name="connsiteY385" fmla="*/ 1133475 h 3362325"/>
              <a:gd name="connsiteX386" fmla="*/ 1428750 w 4781550"/>
              <a:gd name="connsiteY386" fmla="*/ 1162050 h 3362325"/>
              <a:gd name="connsiteX387" fmla="*/ 1466850 w 4781550"/>
              <a:gd name="connsiteY387" fmla="*/ 1219200 h 3362325"/>
              <a:gd name="connsiteX388" fmla="*/ 1304925 w 4781550"/>
              <a:gd name="connsiteY388" fmla="*/ 1381125 h 3362325"/>
              <a:gd name="connsiteX389" fmla="*/ 1400175 w 4781550"/>
              <a:gd name="connsiteY389" fmla="*/ 1485900 h 3362325"/>
              <a:gd name="connsiteX390" fmla="*/ 1200150 w 4781550"/>
              <a:gd name="connsiteY390" fmla="*/ 1914525 h 3362325"/>
              <a:gd name="connsiteX391" fmla="*/ 1200150 w 4781550"/>
              <a:gd name="connsiteY391" fmla="*/ 2114550 h 3362325"/>
              <a:gd name="connsiteX392" fmla="*/ 1057275 w 4781550"/>
              <a:gd name="connsiteY392" fmla="*/ 2038350 h 3362325"/>
              <a:gd name="connsiteX393" fmla="*/ 952500 w 4781550"/>
              <a:gd name="connsiteY393" fmla="*/ 2124075 h 3362325"/>
              <a:gd name="connsiteX394" fmla="*/ 847725 w 4781550"/>
              <a:gd name="connsiteY394" fmla="*/ 2085975 h 3362325"/>
              <a:gd name="connsiteX395" fmla="*/ 762000 w 4781550"/>
              <a:gd name="connsiteY395" fmla="*/ 2162175 h 3362325"/>
              <a:gd name="connsiteX396" fmla="*/ 704850 w 4781550"/>
              <a:gd name="connsiteY396" fmla="*/ 2124075 h 3362325"/>
              <a:gd name="connsiteX397" fmla="*/ 419100 w 4781550"/>
              <a:gd name="connsiteY397" fmla="*/ 1685925 h 3362325"/>
              <a:gd name="connsiteX398" fmla="*/ 419100 w 4781550"/>
              <a:gd name="connsiteY398" fmla="*/ 1485900 h 3362325"/>
              <a:gd name="connsiteX399" fmla="*/ 847725 w 4781550"/>
              <a:gd name="connsiteY399" fmla="*/ 1085850 h 3362325"/>
              <a:gd name="connsiteX400" fmla="*/ 514350 w 4781550"/>
              <a:gd name="connsiteY400" fmla="*/ 1600200 h 3362325"/>
              <a:gd name="connsiteX401" fmla="*/ 590550 w 4781550"/>
              <a:gd name="connsiteY401" fmla="*/ 1838325 h 3362325"/>
              <a:gd name="connsiteX402" fmla="*/ 600075 w 4781550"/>
              <a:gd name="connsiteY402" fmla="*/ 1819275 h 3362325"/>
              <a:gd name="connsiteX403" fmla="*/ 561975 w 4781550"/>
              <a:gd name="connsiteY403" fmla="*/ 1590675 h 3362325"/>
              <a:gd name="connsiteX404" fmla="*/ 1152525 w 4781550"/>
              <a:gd name="connsiteY404" fmla="*/ 1057275 h 3362325"/>
              <a:gd name="connsiteX405" fmla="*/ 1562100 w 4781550"/>
              <a:gd name="connsiteY405" fmla="*/ 1152525 h 3362325"/>
              <a:gd name="connsiteX406" fmla="*/ 1419225 w 4781550"/>
              <a:gd name="connsiteY406" fmla="*/ 704850 h 3362325"/>
              <a:gd name="connsiteX407" fmla="*/ 1419225 w 4781550"/>
              <a:gd name="connsiteY407" fmla="*/ 923925 h 3362325"/>
              <a:gd name="connsiteX408" fmla="*/ 1724025 w 4781550"/>
              <a:gd name="connsiteY408" fmla="*/ 1076325 h 3362325"/>
              <a:gd name="connsiteX409" fmla="*/ 1638300 w 4781550"/>
              <a:gd name="connsiteY409" fmla="*/ 1114425 h 3362325"/>
              <a:gd name="connsiteX410" fmla="*/ 1466850 w 4781550"/>
              <a:gd name="connsiteY410" fmla="*/ 1047750 h 3362325"/>
              <a:gd name="connsiteX411" fmla="*/ 1285875 w 4781550"/>
              <a:gd name="connsiteY411" fmla="*/ 1009650 h 3362325"/>
              <a:gd name="connsiteX412" fmla="*/ 1028700 w 4781550"/>
              <a:gd name="connsiteY412" fmla="*/ 1019175 h 3362325"/>
              <a:gd name="connsiteX413" fmla="*/ 1009650 w 4781550"/>
              <a:gd name="connsiteY413" fmla="*/ 990600 h 3362325"/>
              <a:gd name="connsiteX414" fmla="*/ 1362075 w 4781550"/>
              <a:gd name="connsiteY414" fmla="*/ 904875 h 3362325"/>
              <a:gd name="connsiteX415" fmla="*/ 1390650 w 4781550"/>
              <a:gd name="connsiteY415" fmla="*/ 704850 h 3362325"/>
              <a:gd name="connsiteX416" fmla="*/ 1419225 w 4781550"/>
              <a:gd name="connsiteY416" fmla="*/ 704850 h 3362325"/>
              <a:gd name="connsiteX417" fmla="*/ 1123950 w 4781550"/>
              <a:gd name="connsiteY417" fmla="*/ 704850 h 3362325"/>
              <a:gd name="connsiteX418" fmla="*/ 1238250 w 4781550"/>
              <a:gd name="connsiteY418" fmla="*/ 409575 h 3362325"/>
              <a:gd name="connsiteX419" fmla="*/ 1123950 w 4781550"/>
              <a:gd name="connsiteY419" fmla="*/ 704850 h 3362325"/>
              <a:gd name="connsiteX420" fmla="*/ 1762125 w 4781550"/>
              <a:gd name="connsiteY420" fmla="*/ 400050 h 3362325"/>
              <a:gd name="connsiteX421" fmla="*/ 2295525 w 4781550"/>
              <a:gd name="connsiteY421" fmla="*/ 1028700 h 3362325"/>
              <a:gd name="connsiteX422" fmla="*/ 2190750 w 4781550"/>
              <a:gd name="connsiteY422" fmla="*/ 885825 h 3362325"/>
              <a:gd name="connsiteX423" fmla="*/ 1781175 w 4781550"/>
              <a:gd name="connsiteY423" fmla="*/ 514350 h 3362325"/>
              <a:gd name="connsiteX424" fmla="*/ 1771650 w 4781550"/>
              <a:gd name="connsiteY424" fmla="*/ 514350 h 3362325"/>
              <a:gd name="connsiteX425" fmla="*/ 2228850 w 4781550"/>
              <a:gd name="connsiteY425" fmla="*/ 1038225 h 3362325"/>
              <a:gd name="connsiteX426" fmla="*/ 2162175 w 4781550"/>
              <a:gd name="connsiteY426" fmla="*/ 1057275 h 3362325"/>
              <a:gd name="connsiteX427" fmla="*/ 2019300 w 4781550"/>
              <a:gd name="connsiteY427" fmla="*/ 857250 h 3362325"/>
              <a:gd name="connsiteX428" fmla="*/ 1685925 w 4781550"/>
              <a:gd name="connsiteY428" fmla="*/ 476250 h 3362325"/>
              <a:gd name="connsiteX429" fmla="*/ 1657350 w 4781550"/>
              <a:gd name="connsiteY429" fmla="*/ 352425 h 3362325"/>
              <a:gd name="connsiteX430" fmla="*/ 1657350 w 4781550"/>
              <a:gd name="connsiteY430" fmla="*/ 247650 h 3362325"/>
              <a:gd name="connsiteX431" fmla="*/ 1762125 w 4781550"/>
              <a:gd name="connsiteY431" fmla="*/ 400050 h 3362325"/>
              <a:gd name="connsiteX432" fmla="*/ 1428750 w 4781550"/>
              <a:gd name="connsiteY432" fmla="*/ 200025 h 3362325"/>
              <a:gd name="connsiteX433" fmla="*/ 1304925 w 4781550"/>
              <a:gd name="connsiteY433" fmla="*/ 409575 h 3362325"/>
              <a:gd name="connsiteX434" fmla="*/ 1057275 w 4781550"/>
              <a:gd name="connsiteY434" fmla="*/ 904875 h 3362325"/>
              <a:gd name="connsiteX435" fmla="*/ 1019175 w 4781550"/>
              <a:gd name="connsiteY435" fmla="*/ 904875 h 3362325"/>
              <a:gd name="connsiteX436" fmla="*/ 1390650 w 4781550"/>
              <a:gd name="connsiteY436" fmla="*/ 200025 h 3362325"/>
              <a:gd name="connsiteX437" fmla="*/ 1428750 w 4781550"/>
              <a:gd name="connsiteY437" fmla="*/ 200025 h 3362325"/>
              <a:gd name="connsiteX438" fmla="*/ 2000250 w 4781550"/>
              <a:gd name="connsiteY438" fmla="*/ 533400 h 3362325"/>
              <a:gd name="connsiteX439" fmla="*/ 2000250 w 4781550"/>
              <a:gd name="connsiteY439" fmla="*/ 590550 h 3362325"/>
              <a:gd name="connsiteX440" fmla="*/ 1866900 w 4781550"/>
              <a:gd name="connsiteY440" fmla="*/ 485775 h 3362325"/>
              <a:gd name="connsiteX441" fmla="*/ 1524000 w 4781550"/>
              <a:gd name="connsiteY441" fmla="*/ 171450 h 3362325"/>
              <a:gd name="connsiteX442" fmla="*/ 1666875 w 4781550"/>
              <a:gd name="connsiteY442" fmla="*/ 161925 h 3362325"/>
              <a:gd name="connsiteX443" fmla="*/ 2000250 w 4781550"/>
              <a:gd name="connsiteY443" fmla="*/ 533400 h 3362325"/>
              <a:gd name="connsiteX444" fmla="*/ 1704975 w 4781550"/>
              <a:gd name="connsiteY444" fmla="*/ 114300 h 3362325"/>
              <a:gd name="connsiteX445" fmla="*/ 1628775 w 4781550"/>
              <a:gd name="connsiteY445" fmla="*/ 114300 h 3362325"/>
              <a:gd name="connsiteX446" fmla="*/ 1600200 w 4781550"/>
              <a:gd name="connsiteY446" fmla="*/ 57150 h 3362325"/>
              <a:gd name="connsiteX447" fmla="*/ 1485900 w 4781550"/>
              <a:gd name="connsiteY447" fmla="*/ 247650 h 3362325"/>
              <a:gd name="connsiteX448" fmla="*/ 1647825 w 4781550"/>
              <a:gd name="connsiteY448" fmla="*/ 476250 h 3362325"/>
              <a:gd name="connsiteX449" fmla="*/ 1771650 w 4781550"/>
              <a:gd name="connsiteY449" fmla="*/ 676275 h 3362325"/>
              <a:gd name="connsiteX450" fmla="*/ 1447800 w 4781550"/>
              <a:gd name="connsiteY450" fmla="*/ 247650 h 3362325"/>
              <a:gd name="connsiteX451" fmla="*/ 1581150 w 4781550"/>
              <a:gd name="connsiteY451" fmla="*/ 0 h 3362325"/>
              <a:gd name="connsiteX452" fmla="*/ 1704975 w 4781550"/>
              <a:gd name="connsiteY452" fmla="*/ 114300 h 3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</a:cxnLst>
            <a:rect l="l" t="t" r="r" b="b"/>
            <a:pathLst>
              <a:path w="4781550" h="3362325">
                <a:moveTo>
                  <a:pt x="3324225" y="2857500"/>
                </a:moveTo>
                <a:cubicBezTo>
                  <a:pt x="3086100" y="3000375"/>
                  <a:pt x="2828925" y="3133725"/>
                  <a:pt x="2590800" y="3133725"/>
                </a:cubicBezTo>
                <a:cubicBezTo>
                  <a:pt x="2438400" y="3133725"/>
                  <a:pt x="2352675" y="3057525"/>
                  <a:pt x="2219325" y="2857500"/>
                </a:cubicBezTo>
                <a:cubicBezTo>
                  <a:pt x="2238375" y="2838450"/>
                  <a:pt x="2266950" y="2819400"/>
                  <a:pt x="2295525" y="2790825"/>
                </a:cubicBezTo>
                <a:cubicBezTo>
                  <a:pt x="2428875" y="3000375"/>
                  <a:pt x="2514600" y="3076575"/>
                  <a:pt x="2695575" y="3076575"/>
                </a:cubicBezTo>
                <a:cubicBezTo>
                  <a:pt x="2905125" y="3076575"/>
                  <a:pt x="3095625" y="2933700"/>
                  <a:pt x="3343275" y="2771775"/>
                </a:cubicBezTo>
                <a:cubicBezTo>
                  <a:pt x="3333750" y="2800350"/>
                  <a:pt x="3333750" y="2828925"/>
                  <a:pt x="3324225" y="2857500"/>
                </a:cubicBezTo>
                <a:close/>
                <a:moveTo>
                  <a:pt x="1085850" y="2676525"/>
                </a:moveTo>
                <a:lnTo>
                  <a:pt x="1085850" y="2847975"/>
                </a:lnTo>
                <a:cubicBezTo>
                  <a:pt x="1104900" y="2990850"/>
                  <a:pt x="1190625" y="3181350"/>
                  <a:pt x="1390650" y="3324225"/>
                </a:cubicBezTo>
                <a:cubicBezTo>
                  <a:pt x="1381125" y="3333750"/>
                  <a:pt x="1371600" y="3352800"/>
                  <a:pt x="1343025" y="3352800"/>
                </a:cubicBezTo>
                <a:cubicBezTo>
                  <a:pt x="1295400" y="3352800"/>
                  <a:pt x="1152525" y="3152775"/>
                  <a:pt x="1133475" y="3124200"/>
                </a:cubicBezTo>
                <a:cubicBezTo>
                  <a:pt x="1104900" y="3067050"/>
                  <a:pt x="1038225" y="2867025"/>
                  <a:pt x="1038225" y="2781300"/>
                </a:cubicBezTo>
                <a:lnTo>
                  <a:pt x="1038225" y="2676525"/>
                </a:lnTo>
                <a:lnTo>
                  <a:pt x="1085850" y="2676525"/>
                </a:lnTo>
                <a:close/>
                <a:moveTo>
                  <a:pt x="1162050" y="2667000"/>
                </a:moveTo>
                <a:cubicBezTo>
                  <a:pt x="1133475" y="2838450"/>
                  <a:pt x="1228725" y="3076575"/>
                  <a:pt x="1457325" y="3238500"/>
                </a:cubicBezTo>
                <a:cubicBezTo>
                  <a:pt x="1457325" y="3238500"/>
                  <a:pt x="1466850" y="3248025"/>
                  <a:pt x="1466850" y="3267075"/>
                </a:cubicBezTo>
                <a:cubicBezTo>
                  <a:pt x="1457325" y="3267075"/>
                  <a:pt x="1447800" y="3276600"/>
                  <a:pt x="1438275" y="3286125"/>
                </a:cubicBezTo>
                <a:cubicBezTo>
                  <a:pt x="1266825" y="3181350"/>
                  <a:pt x="1114425" y="2886075"/>
                  <a:pt x="1114425" y="2733675"/>
                </a:cubicBezTo>
                <a:lnTo>
                  <a:pt x="1114425" y="2667000"/>
                </a:lnTo>
                <a:lnTo>
                  <a:pt x="1162050" y="2667000"/>
                </a:lnTo>
                <a:close/>
                <a:moveTo>
                  <a:pt x="1019175" y="2676525"/>
                </a:moveTo>
                <a:cubicBezTo>
                  <a:pt x="1009650" y="2705100"/>
                  <a:pt x="1009650" y="2743200"/>
                  <a:pt x="1009650" y="2762250"/>
                </a:cubicBezTo>
                <a:cubicBezTo>
                  <a:pt x="1009650" y="2943225"/>
                  <a:pt x="1057275" y="3171825"/>
                  <a:pt x="1276350" y="3343275"/>
                </a:cubicBezTo>
                <a:cubicBezTo>
                  <a:pt x="1266825" y="3352800"/>
                  <a:pt x="1257300" y="3362325"/>
                  <a:pt x="1228725" y="3362325"/>
                </a:cubicBezTo>
                <a:cubicBezTo>
                  <a:pt x="1209675" y="3362325"/>
                  <a:pt x="1190625" y="3324225"/>
                  <a:pt x="1181100" y="3314700"/>
                </a:cubicBezTo>
                <a:cubicBezTo>
                  <a:pt x="1085850" y="3209925"/>
                  <a:pt x="962025" y="2943225"/>
                  <a:pt x="962025" y="2809875"/>
                </a:cubicBezTo>
                <a:lnTo>
                  <a:pt x="962025" y="2667000"/>
                </a:lnTo>
                <a:cubicBezTo>
                  <a:pt x="981075" y="2667000"/>
                  <a:pt x="1000125" y="2676525"/>
                  <a:pt x="1019175" y="2676525"/>
                </a:cubicBezTo>
                <a:close/>
                <a:moveTo>
                  <a:pt x="1333500" y="2657475"/>
                </a:moveTo>
                <a:cubicBezTo>
                  <a:pt x="1362075" y="2743200"/>
                  <a:pt x="1533525" y="2924175"/>
                  <a:pt x="1647825" y="2933700"/>
                </a:cubicBezTo>
                <a:cubicBezTo>
                  <a:pt x="1752600" y="2943225"/>
                  <a:pt x="1952625" y="2971800"/>
                  <a:pt x="1952625" y="2990850"/>
                </a:cubicBezTo>
                <a:cubicBezTo>
                  <a:pt x="1952625" y="3019425"/>
                  <a:pt x="1924050" y="3057525"/>
                  <a:pt x="1905000" y="3057525"/>
                </a:cubicBezTo>
                <a:cubicBezTo>
                  <a:pt x="1876425" y="3057525"/>
                  <a:pt x="1838325" y="3028950"/>
                  <a:pt x="1800225" y="3019425"/>
                </a:cubicBezTo>
                <a:cubicBezTo>
                  <a:pt x="1704975" y="3000375"/>
                  <a:pt x="1609725" y="3000375"/>
                  <a:pt x="1514475" y="2943225"/>
                </a:cubicBezTo>
                <a:cubicBezTo>
                  <a:pt x="1400175" y="2876550"/>
                  <a:pt x="1343025" y="2752725"/>
                  <a:pt x="1304925" y="2657475"/>
                </a:cubicBezTo>
                <a:lnTo>
                  <a:pt x="1333500" y="2657475"/>
                </a:lnTo>
                <a:close/>
                <a:moveTo>
                  <a:pt x="1514475" y="3009900"/>
                </a:moveTo>
                <a:cubicBezTo>
                  <a:pt x="1571625" y="3057525"/>
                  <a:pt x="1685925" y="3076575"/>
                  <a:pt x="1752600" y="3086100"/>
                </a:cubicBezTo>
                <a:cubicBezTo>
                  <a:pt x="1771650" y="3086100"/>
                  <a:pt x="1819275" y="3105150"/>
                  <a:pt x="1857375" y="3114675"/>
                </a:cubicBezTo>
                <a:cubicBezTo>
                  <a:pt x="1838325" y="3124200"/>
                  <a:pt x="1724025" y="3209925"/>
                  <a:pt x="1714500" y="3209925"/>
                </a:cubicBezTo>
                <a:cubicBezTo>
                  <a:pt x="1695450" y="3209925"/>
                  <a:pt x="1676400" y="3181350"/>
                  <a:pt x="1657350" y="3171825"/>
                </a:cubicBezTo>
                <a:cubicBezTo>
                  <a:pt x="1562100" y="3124200"/>
                  <a:pt x="1381125" y="2971800"/>
                  <a:pt x="1333500" y="2876550"/>
                </a:cubicBezTo>
                <a:cubicBezTo>
                  <a:pt x="1304925" y="2809875"/>
                  <a:pt x="1285875" y="2733675"/>
                  <a:pt x="1266825" y="2657475"/>
                </a:cubicBezTo>
                <a:cubicBezTo>
                  <a:pt x="1314450" y="2733675"/>
                  <a:pt x="1381125" y="2924175"/>
                  <a:pt x="1514475" y="3009900"/>
                </a:cubicBezTo>
                <a:close/>
                <a:moveTo>
                  <a:pt x="1238250" y="2657475"/>
                </a:moveTo>
                <a:cubicBezTo>
                  <a:pt x="1228725" y="2838450"/>
                  <a:pt x="1419225" y="3105150"/>
                  <a:pt x="1638300" y="3200400"/>
                </a:cubicBezTo>
                <a:cubicBezTo>
                  <a:pt x="1609725" y="3219450"/>
                  <a:pt x="1571625" y="3238500"/>
                  <a:pt x="1543050" y="3238500"/>
                </a:cubicBezTo>
                <a:cubicBezTo>
                  <a:pt x="1362075" y="3238500"/>
                  <a:pt x="1200150" y="2809875"/>
                  <a:pt x="1200150" y="2752725"/>
                </a:cubicBezTo>
                <a:lnTo>
                  <a:pt x="1200150" y="2657475"/>
                </a:lnTo>
                <a:lnTo>
                  <a:pt x="1238250" y="2657475"/>
                </a:lnTo>
                <a:close/>
                <a:moveTo>
                  <a:pt x="2962275" y="2962275"/>
                </a:moveTo>
                <a:cubicBezTo>
                  <a:pt x="2867025" y="3000375"/>
                  <a:pt x="2800350" y="3038475"/>
                  <a:pt x="2714625" y="3038475"/>
                </a:cubicBezTo>
                <a:cubicBezTo>
                  <a:pt x="2562225" y="3038475"/>
                  <a:pt x="2428875" y="2924175"/>
                  <a:pt x="2324100" y="2752725"/>
                </a:cubicBezTo>
                <a:cubicBezTo>
                  <a:pt x="2324100" y="2743200"/>
                  <a:pt x="2343150" y="2733675"/>
                  <a:pt x="2352675" y="2724150"/>
                </a:cubicBezTo>
                <a:cubicBezTo>
                  <a:pt x="2390775" y="2838450"/>
                  <a:pt x="2581275" y="2990850"/>
                  <a:pt x="2705100" y="2981325"/>
                </a:cubicBezTo>
                <a:cubicBezTo>
                  <a:pt x="2657475" y="2952750"/>
                  <a:pt x="2590800" y="2924175"/>
                  <a:pt x="2543175" y="2886075"/>
                </a:cubicBezTo>
                <a:cubicBezTo>
                  <a:pt x="2495550" y="2857500"/>
                  <a:pt x="2390775" y="2743200"/>
                  <a:pt x="2390775" y="2695575"/>
                </a:cubicBezTo>
                <a:cubicBezTo>
                  <a:pt x="2390775" y="2667000"/>
                  <a:pt x="2419350" y="2657475"/>
                  <a:pt x="2438400" y="2638425"/>
                </a:cubicBezTo>
                <a:cubicBezTo>
                  <a:pt x="2533650" y="2838450"/>
                  <a:pt x="2781300" y="2981325"/>
                  <a:pt x="2962275" y="2962275"/>
                </a:cubicBezTo>
                <a:close/>
                <a:moveTo>
                  <a:pt x="2028825" y="2914650"/>
                </a:moveTo>
                <a:cubicBezTo>
                  <a:pt x="2019300" y="2924175"/>
                  <a:pt x="2009775" y="2943225"/>
                  <a:pt x="1990725" y="2943225"/>
                </a:cubicBezTo>
                <a:cubicBezTo>
                  <a:pt x="1962150" y="2943225"/>
                  <a:pt x="1714500" y="2886075"/>
                  <a:pt x="1581150" y="2857500"/>
                </a:cubicBezTo>
                <a:cubicBezTo>
                  <a:pt x="1514475" y="2847975"/>
                  <a:pt x="1400175" y="2714625"/>
                  <a:pt x="1381125" y="2647950"/>
                </a:cubicBezTo>
                <a:cubicBezTo>
                  <a:pt x="1390650" y="2647950"/>
                  <a:pt x="1419225" y="2647950"/>
                  <a:pt x="1419225" y="2638425"/>
                </a:cubicBezTo>
                <a:cubicBezTo>
                  <a:pt x="1562100" y="2933700"/>
                  <a:pt x="1838325" y="2771775"/>
                  <a:pt x="2028825" y="2914650"/>
                </a:cubicBezTo>
                <a:close/>
                <a:moveTo>
                  <a:pt x="1800225" y="2714625"/>
                </a:moveTo>
                <a:cubicBezTo>
                  <a:pt x="1857375" y="2724150"/>
                  <a:pt x="1933575" y="2695575"/>
                  <a:pt x="2000250" y="2714625"/>
                </a:cubicBezTo>
                <a:cubicBezTo>
                  <a:pt x="2057400" y="2724150"/>
                  <a:pt x="2095500" y="2790825"/>
                  <a:pt x="2143125" y="2828925"/>
                </a:cubicBezTo>
                <a:cubicBezTo>
                  <a:pt x="2124075" y="2847975"/>
                  <a:pt x="2095500" y="2886075"/>
                  <a:pt x="2066925" y="2886075"/>
                </a:cubicBezTo>
                <a:cubicBezTo>
                  <a:pt x="2047875" y="2886075"/>
                  <a:pt x="1981200" y="2828925"/>
                  <a:pt x="1943100" y="2819400"/>
                </a:cubicBezTo>
                <a:cubicBezTo>
                  <a:pt x="1781175" y="2771775"/>
                  <a:pt x="1609725" y="2828925"/>
                  <a:pt x="1466850" y="2647950"/>
                </a:cubicBezTo>
                <a:lnTo>
                  <a:pt x="1466850" y="2619375"/>
                </a:lnTo>
                <a:cubicBezTo>
                  <a:pt x="1571625" y="2657475"/>
                  <a:pt x="1676400" y="2695575"/>
                  <a:pt x="1800225" y="2714625"/>
                </a:cubicBezTo>
                <a:close/>
                <a:moveTo>
                  <a:pt x="2047875" y="2619375"/>
                </a:moveTo>
                <a:lnTo>
                  <a:pt x="2066925" y="2600325"/>
                </a:lnTo>
                <a:cubicBezTo>
                  <a:pt x="2066925" y="2609850"/>
                  <a:pt x="2057400" y="2619375"/>
                  <a:pt x="2047875" y="2619375"/>
                </a:cubicBezTo>
                <a:close/>
                <a:moveTo>
                  <a:pt x="2876550" y="2819400"/>
                </a:moveTo>
                <a:cubicBezTo>
                  <a:pt x="3048000" y="2819400"/>
                  <a:pt x="3114675" y="2657475"/>
                  <a:pt x="3343275" y="2590800"/>
                </a:cubicBezTo>
                <a:lnTo>
                  <a:pt x="3371850" y="2590800"/>
                </a:lnTo>
                <a:cubicBezTo>
                  <a:pt x="3362325" y="2628900"/>
                  <a:pt x="3343275" y="2676525"/>
                  <a:pt x="3343275" y="2724150"/>
                </a:cubicBezTo>
                <a:cubicBezTo>
                  <a:pt x="3228975" y="2676525"/>
                  <a:pt x="3000375" y="2895600"/>
                  <a:pt x="2867025" y="2895600"/>
                </a:cubicBezTo>
                <a:cubicBezTo>
                  <a:pt x="2733675" y="2895600"/>
                  <a:pt x="2590800" y="2781300"/>
                  <a:pt x="2476500" y="2609850"/>
                </a:cubicBezTo>
                <a:cubicBezTo>
                  <a:pt x="2486025" y="2590800"/>
                  <a:pt x="2514600" y="2581275"/>
                  <a:pt x="2543175" y="2562225"/>
                </a:cubicBezTo>
                <a:cubicBezTo>
                  <a:pt x="2619375" y="2695575"/>
                  <a:pt x="2743200" y="2819400"/>
                  <a:pt x="2876550" y="2819400"/>
                </a:cubicBezTo>
                <a:close/>
                <a:moveTo>
                  <a:pt x="2028825" y="2638425"/>
                </a:moveTo>
                <a:lnTo>
                  <a:pt x="1971675" y="2638425"/>
                </a:lnTo>
                <a:cubicBezTo>
                  <a:pt x="1971675" y="2638425"/>
                  <a:pt x="1962150" y="2638425"/>
                  <a:pt x="1962150" y="2619375"/>
                </a:cubicBezTo>
                <a:cubicBezTo>
                  <a:pt x="1962150" y="2609850"/>
                  <a:pt x="2019300" y="2543175"/>
                  <a:pt x="2038350" y="2505075"/>
                </a:cubicBezTo>
                <a:cubicBezTo>
                  <a:pt x="2047875" y="2505075"/>
                  <a:pt x="2057400" y="2524125"/>
                  <a:pt x="2076450" y="2524125"/>
                </a:cubicBezTo>
                <a:cubicBezTo>
                  <a:pt x="2085975" y="2524125"/>
                  <a:pt x="2105025" y="2495550"/>
                  <a:pt x="2143125" y="2505075"/>
                </a:cubicBezTo>
                <a:cubicBezTo>
                  <a:pt x="2114550" y="2533650"/>
                  <a:pt x="1952625" y="2581275"/>
                  <a:pt x="2028825" y="2638425"/>
                </a:cubicBezTo>
                <a:close/>
                <a:moveTo>
                  <a:pt x="3267075" y="2390775"/>
                </a:moveTo>
                <a:cubicBezTo>
                  <a:pt x="3152775" y="2466975"/>
                  <a:pt x="2962275" y="2619375"/>
                  <a:pt x="2838450" y="2619375"/>
                </a:cubicBezTo>
                <a:cubicBezTo>
                  <a:pt x="2790825" y="2619375"/>
                  <a:pt x="2695575" y="2581275"/>
                  <a:pt x="2667000" y="2495550"/>
                </a:cubicBezTo>
                <a:cubicBezTo>
                  <a:pt x="2676525" y="2486025"/>
                  <a:pt x="2686050" y="2486025"/>
                  <a:pt x="2695575" y="2476500"/>
                </a:cubicBezTo>
                <a:cubicBezTo>
                  <a:pt x="2771775" y="2552700"/>
                  <a:pt x="2771775" y="2562225"/>
                  <a:pt x="2828925" y="2562225"/>
                </a:cubicBezTo>
                <a:cubicBezTo>
                  <a:pt x="2886075" y="2562225"/>
                  <a:pt x="2952750" y="2514600"/>
                  <a:pt x="3028950" y="2466975"/>
                </a:cubicBezTo>
                <a:cubicBezTo>
                  <a:pt x="3076575" y="2428875"/>
                  <a:pt x="3152775" y="2409825"/>
                  <a:pt x="3219450" y="2390775"/>
                </a:cubicBezTo>
                <a:lnTo>
                  <a:pt x="3267075" y="2390775"/>
                </a:lnTo>
                <a:close/>
                <a:moveTo>
                  <a:pt x="3390900" y="2514600"/>
                </a:moveTo>
                <a:cubicBezTo>
                  <a:pt x="3238500" y="2495550"/>
                  <a:pt x="3038475" y="2762250"/>
                  <a:pt x="2895600" y="2762250"/>
                </a:cubicBezTo>
                <a:cubicBezTo>
                  <a:pt x="2800350" y="2762250"/>
                  <a:pt x="2638425" y="2638425"/>
                  <a:pt x="2600325" y="2533650"/>
                </a:cubicBezTo>
                <a:cubicBezTo>
                  <a:pt x="2609850" y="2533650"/>
                  <a:pt x="2619375" y="2524125"/>
                  <a:pt x="2628900" y="2514600"/>
                </a:cubicBezTo>
                <a:cubicBezTo>
                  <a:pt x="2714625" y="2600325"/>
                  <a:pt x="2800350" y="2676525"/>
                  <a:pt x="2886075" y="2676525"/>
                </a:cubicBezTo>
                <a:cubicBezTo>
                  <a:pt x="2952750" y="2676525"/>
                  <a:pt x="3133725" y="2514600"/>
                  <a:pt x="3171825" y="2495550"/>
                </a:cubicBezTo>
                <a:cubicBezTo>
                  <a:pt x="3238500" y="2447925"/>
                  <a:pt x="3333750" y="2419350"/>
                  <a:pt x="3419475" y="2381250"/>
                </a:cubicBezTo>
                <a:cubicBezTo>
                  <a:pt x="3400425" y="2419350"/>
                  <a:pt x="3390900" y="2466975"/>
                  <a:pt x="3390900" y="2514600"/>
                </a:cubicBezTo>
                <a:close/>
                <a:moveTo>
                  <a:pt x="1257300" y="2371725"/>
                </a:moveTo>
                <a:cubicBezTo>
                  <a:pt x="1323975" y="2419350"/>
                  <a:pt x="1362075" y="2562225"/>
                  <a:pt x="1457325" y="2581275"/>
                </a:cubicBezTo>
                <a:cubicBezTo>
                  <a:pt x="1438275" y="2600325"/>
                  <a:pt x="1400175" y="2619375"/>
                  <a:pt x="1371600" y="2619375"/>
                </a:cubicBezTo>
                <a:lnTo>
                  <a:pt x="1343025" y="2619375"/>
                </a:lnTo>
                <a:cubicBezTo>
                  <a:pt x="1343025" y="2600325"/>
                  <a:pt x="1343025" y="2571750"/>
                  <a:pt x="1352550" y="2543175"/>
                </a:cubicBezTo>
                <a:cubicBezTo>
                  <a:pt x="1343025" y="2533650"/>
                  <a:pt x="1333500" y="2524125"/>
                  <a:pt x="1314450" y="2524125"/>
                </a:cubicBezTo>
                <a:lnTo>
                  <a:pt x="1314450" y="2619375"/>
                </a:lnTo>
                <a:lnTo>
                  <a:pt x="1285875" y="2619375"/>
                </a:lnTo>
                <a:lnTo>
                  <a:pt x="1285875" y="2457450"/>
                </a:lnTo>
                <a:cubicBezTo>
                  <a:pt x="1238250" y="2495550"/>
                  <a:pt x="1238250" y="2562225"/>
                  <a:pt x="1247775" y="2619375"/>
                </a:cubicBezTo>
                <a:cubicBezTo>
                  <a:pt x="1209675" y="2581275"/>
                  <a:pt x="1228725" y="2466975"/>
                  <a:pt x="1228725" y="2419350"/>
                </a:cubicBezTo>
                <a:cubicBezTo>
                  <a:pt x="1190625" y="2457450"/>
                  <a:pt x="1190625" y="2552700"/>
                  <a:pt x="1190625" y="2600325"/>
                </a:cubicBezTo>
                <a:lnTo>
                  <a:pt x="1162050" y="2600325"/>
                </a:lnTo>
                <a:cubicBezTo>
                  <a:pt x="1162050" y="2581275"/>
                  <a:pt x="1152525" y="2552700"/>
                  <a:pt x="1152525" y="2524125"/>
                </a:cubicBezTo>
                <a:cubicBezTo>
                  <a:pt x="1152525" y="2505075"/>
                  <a:pt x="1162050" y="2447925"/>
                  <a:pt x="1181100" y="2409825"/>
                </a:cubicBezTo>
                <a:cubicBezTo>
                  <a:pt x="1104900" y="2400300"/>
                  <a:pt x="1123950" y="2524125"/>
                  <a:pt x="1123950" y="2581275"/>
                </a:cubicBezTo>
                <a:lnTo>
                  <a:pt x="1095375" y="2581275"/>
                </a:lnTo>
                <a:cubicBezTo>
                  <a:pt x="1095375" y="2562225"/>
                  <a:pt x="1085850" y="2543175"/>
                  <a:pt x="1085850" y="2524125"/>
                </a:cubicBezTo>
                <a:cubicBezTo>
                  <a:pt x="1085850" y="2495550"/>
                  <a:pt x="1095375" y="2447925"/>
                  <a:pt x="1095375" y="2400300"/>
                </a:cubicBezTo>
                <a:cubicBezTo>
                  <a:pt x="1047750" y="2428875"/>
                  <a:pt x="1047750" y="2524125"/>
                  <a:pt x="1057275" y="2571750"/>
                </a:cubicBezTo>
                <a:lnTo>
                  <a:pt x="1019175" y="2571750"/>
                </a:lnTo>
                <a:lnTo>
                  <a:pt x="1019175" y="2400300"/>
                </a:lnTo>
                <a:cubicBezTo>
                  <a:pt x="971550" y="2428875"/>
                  <a:pt x="971550" y="2524125"/>
                  <a:pt x="981075" y="2571750"/>
                </a:cubicBezTo>
                <a:cubicBezTo>
                  <a:pt x="971550" y="2562225"/>
                  <a:pt x="942975" y="2562225"/>
                  <a:pt x="942975" y="2562225"/>
                </a:cubicBezTo>
                <a:cubicBezTo>
                  <a:pt x="933450" y="2486025"/>
                  <a:pt x="923925" y="2409825"/>
                  <a:pt x="904875" y="2333625"/>
                </a:cubicBezTo>
                <a:cubicBezTo>
                  <a:pt x="933450" y="2324100"/>
                  <a:pt x="971550" y="2324100"/>
                  <a:pt x="1000125" y="2324100"/>
                </a:cubicBezTo>
                <a:cubicBezTo>
                  <a:pt x="1057275" y="2324100"/>
                  <a:pt x="1219200" y="2343150"/>
                  <a:pt x="1257300" y="2371725"/>
                </a:cubicBezTo>
                <a:close/>
                <a:moveTo>
                  <a:pt x="2105025" y="2400300"/>
                </a:moveTo>
                <a:cubicBezTo>
                  <a:pt x="2105025" y="2409825"/>
                  <a:pt x="2105025" y="2428875"/>
                  <a:pt x="2133600" y="2447925"/>
                </a:cubicBezTo>
                <a:lnTo>
                  <a:pt x="2162175" y="2447925"/>
                </a:lnTo>
                <a:lnTo>
                  <a:pt x="2181225" y="2428875"/>
                </a:lnTo>
                <a:cubicBezTo>
                  <a:pt x="2171700" y="2419350"/>
                  <a:pt x="2162175" y="2409825"/>
                  <a:pt x="2152650" y="2409825"/>
                </a:cubicBezTo>
                <a:cubicBezTo>
                  <a:pt x="2162175" y="2400300"/>
                  <a:pt x="2171700" y="2381250"/>
                  <a:pt x="2190750" y="2362200"/>
                </a:cubicBezTo>
                <a:lnTo>
                  <a:pt x="2219325" y="2362200"/>
                </a:lnTo>
                <a:cubicBezTo>
                  <a:pt x="2219325" y="2371725"/>
                  <a:pt x="2228850" y="2371725"/>
                  <a:pt x="2228850" y="2390775"/>
                </a:cubicBezTo>
                <a:cubicBezTo>
                  <a:pt x="2228850" y="2438400"/>
                  <a:pt x="2152650" y="2457450"/>
                  <a:pt x="2152650" y="2457450"/>
                </a:cubicBezTo>
                <a:cubicBezTo>
                  <a:pt x="2133600" y="2457450"/>
                  <a:pt x="2114550" y="2447925"/>
                  <a:pt x="2085975" y="2447925"/>
                </a:cubicBezTo>
                <a:cubicBezTo>
                  <a:pt x="2085975" y="2438400"/>
                  <a:pt x="2076450" y="2438400"/>
                  <a:pt x="2076450" y="2419350"/>
                </a:cubicBezTo>
                <a:cubicBezTo>
                  <a:pt x="2076450" y="2371725"/>
                  <a:pt x="2152650" y="2314575"/>
                  <a:pt x="2190750" y="2286000"/>
                </a:cubicBezTo>
                <a:cubicBezTo>
                  <a:pt x="2171700" y="2362200"/>
                  <a:pt x="2105025" y="2324100"/>
                  <a:pt x="2105025" y="2400300"/>
                </a:cubicBezTo>
                <a:close/>
                <a:moveTo>
                  <a:pt x="2819400" y="2381250"/>
                </a:moveTo>
                <a:cubicBezTo>
                  <a:pt x="2800350" y="2381250"/>
                  <a:pt x="2771775" y="2390775"/>
                  <a:pt x="2743200" y="2400300"/>
                </a:cubicBezTo>
                <a:cubicBezTo>
                  <a:pt x="2733675" y="2362200"/>
                  <a:pt x="2733675" y="2324100"/>
                  <a:pt x="2724150" y="2286000"/>
                </a:cubicBezTo>
                <a:cubicBezTo>
                  <a:pt x="2686050" y="2314575"/>
                  <a:pt x="2705100" y="2371725"/>
                  <a:pt x="2705100" y="2419350"/>
                </a:cubicBezTo>
                <a:cubicBezTo>
                  <a:pt x="2705100" y="2419350"/>
                  <a:pt x="2695575" y="2419350"/>
                  <a:pt x="2686050" y="2428875"/>
                </a:cubicBezTo>
                <a:cubicBezTo>
                  <a:pt x="2676525" y="2400300"/>
                  <a:pt x="2667000" y="2362200"/>
                  <a:pt x="2676525" y="2324100"/>
                </a:cubicBezTo>
                <a:cubicBezTo>
                  <a:pt x="2676525" y="2324100"/>
                  <a:pt x="2676525" y="2314575"/>
                  <a:pt x="2657475" y="2314575"/>
                </a:cubicBezTo>
                <a:cubicBezTo>
                  <a:pt x="2628900" y="2314575"/>
                  <a:pt x="2628900" y="2324100"/>
                  <a:pt x="2628900" y="2352675"/>
                </a:cubicBezTo>
                <a:cubicBezTo>
                  <a:pt x="2628900" y="2371725"/>
                  <a:pt x="2638425" y="2419350"/>
                  <a:pt x="2647950" y="2447925"/>
                </a:cubicBezTo>
                <a:cubicBezTo>
                  <a:pt x="2647950" y="2447925"/>
                  <a:pt x="2638425" y="2447925"/>
                  <a:pt x="2628900" y="2457450"/>
                </a:cubicBezTo>
                <a:cubicBezTo>
                  <a:pt x="2571750" y="2390775"/>
                  <a:pt x="2657475" y="2409825"/>
                  <a:pt x="2581275" y="2343150"/>
                </a:cubicBezTo>
                <a:cubicBezTo>
                  <a:pt x="2581275" y="2381250"/>
                  <a:pt x="2581275" y="2419350"/>
                  <a:pt x="2590800" y="2476500"/>
                </a:cubicBezTo>
                <a:cubicBezTo>
                  <a:pt x="2590800" y="2476500"/>
                  <a:pt x="2581275" y="2476500"/>
                  <a:pt x="2571750" y="2486025"/>
                </a:cubicBezTo>
                <a:cubicBezTo>
                  <a:pt x="2562225" y="2457450"/>
                  <a:pt x="2562225" y="2409825"/>
                  <a:pt x="2524125" y="2381250"/>
                </a:cubicBezTo>
                <a:lnTo>
                  <a:pt x="2524125" y="2438400"/>
                </a:lnTo>
                <a:cubicBezTo>
                  <a:pt x="2533650" y="2466975"/>
                  <a:pt x="2533650" y="2486025"/>
                  <a:pt x="2543175" y="2505075"/>
                </a:cubicBezTo>
                <a:cubicBezTo>
                  <a:pt x="2533650" y="2505075"/>
                  <a:pt x="2514600" y="2524125"/>
                  <a:pt x="2505075" y="2524125"/>
                </a:cubicBezTo>
                <a:cubicBezTo>
                  <a:pt x="2495550" y="2495550"/>
                  <a:pt x="2486025" y="2457450"/>
                  <a:pt x="2476500" y="2419350"/>
                </a:cubicBezTo>
                <a:cubicBezTo>
                  <a:pt x="2447925" y="2428875"/>
                  <a:pt x="2447925" y="2419350"/>
                  <a:pt x="2447925" y="2438400"/>
                </a:cubicBezTo>
                <a:cubicBezTo>
                  <a:pt x="2447925" y="2466975"/>
                  <a:pt x="2466975" y="2514600"/>
                  <a:pt x="2476500" y="2543175"/>
                </a:cubicBezTo>
                <a:lnTo>
                  <a:pt x="2457450" y="2562225"/>
                </a:lnTo>
                <a:cubicBezTo>
                  <a:pt x="2428875" y="2533650"/>
                  <a:pt x="2428875" y="2476500"/>
                  <a:pt x="2390775" y="2457450"/>
                </a:cubicBezTo>
                <a:cubicBezTo>
                  <a:pt x="2390775" y="2466975"/>
                  <a:pt x="2381250" y="2457450"/>
                  <a:pt x="2381250" y="2486025"/>
                </a:cubicBezTo>
                <a:cubicBezTo>
                  <a:pt x="2381250" y="2505075"/>
                  <a:pt x="2400300" y="2552700"/>
                  <a:pt x="2419350" y="2590800"/>
                </a:cubicBezTo>
                <a:cubicBezTo>
                  <a:pt x="2409825" y="2600325"/>
                  <a:pt x="2400300" y="2600325"/>
                  <a:pt x="2390775" y="2609850"/>
                </a:cubicBezTo>
                <a:cubicBezTo>
                  <a:pt x="2352675" y="2571750"/>
                  <a:pt x="2381250" y="2514600"/>
                  <a:pt x="2333625" y="2505075"/>
                </a:cubicBezTo>
                <a:cubicBezTo>
                  <a:pt x="2324100" y="2514600"/>
                  <a:pt x="2324100" y="2505075"/>
                  <a:pt x="2324100" y="2533650"/>
                </a:cubicBezTo>
                <a:cubicBezTo>
                  <a:pt x="2324100" y="2552700"/>
                  <a:pt x="2343150" y="2600325"/>
                  <a:pt x="2362200" y="2638425"/>
                </a:cubicBezTo>
                <a:lnTo>
                  <a:pt x="2333625" y="2667000"/>
                </a:lnTo>
                <a:cubicBezTo>
                  <a:pt x="2314575" y="2638425"/>
                  <a:pt x="2305050" y="2590800"/>
                  <a:pt x="2286000" y="2552700"/>
                </a:cubicBezTo>
                <a:cubicBezTo>
                  <a:pt x="2276475" y="2562225"/>
                  <a:pt x="2266950" y="2571750"/>
                  <a:pt x="2266950" y="2590800"/>
                </a:cubicBezTo>
                <a:cubicBezTo>
                  <a:pt x="2266950" y="2619375"/>
                  <a:pt x="2295525" y="2667000"/>
                  <a:pt x="2295525" y="2686050"/>
                </a:cubicBezTo>
                <a:cubicBezTo>
                  <a:pt x="2295525" y="2714625"/>
                  <a:pt x="2286000" y="2714625"/>
                  <a:pt x="2276475" y="2724150"/>
                </a:cubicBezTo>
                <a:cubicBezTo>
                  <a:pt x="2257425" y="2686050"/>
                  <a:pt x="2247900" y="2638425"/>
                  <a:pt x="2219325" y="2600325"/>
                </a:cubicBezTo>
                <a:cubicBezTo>
                  <a:pt x="2209800" y="2609850"/>
                  <a:pt x="2209800" y="2600325"/>
                  <a:pt x="2209800" y="2628900"/>
                </a:cubicBezTo>
                <a:cubicBezTo>
                  <a:pt x="2209800" y="2647950"/>
                  <a:pt x="2247900" y="2714625"/>
                  <a:pt x="2247900" y="2743200"/>
                </a:cubicBezTo>
                <a:cubicBezTo>
                  <a:pt x="2247900" y="2762250"/>
                  <a:pt x="2238375" y="2762250"/>
                  <a:pt x="2228850" y="2771775"/>
                </a:cubicBezTo>
                <a:cubicBezTo>
                  <a:pt x="2190750" y="2733675"/>
                  <a:pt x="2209800" y="2695575"/>
                  <a:pt x="2162175" y="2657475"/>
                </a:cubicBezTo>
                <a:cubicBezTo>
                  <a:pt x="2162175" y="2657475"/>
                  <a:pt x="2152650" y="2647950"/>
                  <a:pt x="2152650" y="2676525"/>
                </a:cubicBezTo>
                <a:cubicBezTo>
                  <a:pt x="2152650" y="2695575"/>
                  <a:pt x="2181225" y="2752725"/>
                  <a:pt x="2209800" y="2790825"/>
                </a:cubicBezTo>
                <a:cubicBezTo>
                  <a:pt x="2209800" y="2800350"/>
                  <a:pt x="2200275" y="2809875"/>
                  <a:pt x="2190750" y="2819400"/>
                </a:cubicBezTo>
                <a:cubicBezTo>
                  <a:pt x="2162175" y="2781300"/>
                  <a:pt x="2105025" y="2686050"/>
                  <a:pt x="2105025" y="2667000"/>
                </a:cubicBezTo>
                <a:cubicBezTo>
                  <a:pt x="2105025" y="2505075"/>
                  <a:pt x="2657475" y="2219325"/>
                  <a:pt x="2724150" y="2219325"/>
                </a:cubicBezTo>
                <a:cubicBezTo>
                  <a:pt x="2752725" y="2219325"/>
                  <a:pt x="2800350" y="2324100"/>
                  <a:pt x="2819400" y="2381250"/>
                </a:cubicBezTo>
                <a:close/>
                <a:moveTo>
                  <a:pt x="4438650" y="2590800"/>
                </a:moveTo>
                <a:cubicBezTo>
                  <a:pt x="4543425" y="2724150"/>
                  <a:pt x="4667250" y="2857500"/>
                  <a:pt x="4781550" y="2981325"/>
                </a:cubicBezTo>
                <a:cubicBezTo>
                  <a:pt x="4743450" y="2962275"/>
                  <a:pt x="4695825" y="2933700"/>
                  <a:pt x="4667250" y="2895600"/>
                </a:cubicBezTo>
                <a:cubicBezTo>
                  <a:pt x="4591050" y="2838450"/>
                  <a:pt x="4324350" y="2533650"/>
                  <a:pt x="4324350" y="2600325"/>
                </a:cubicBezTo>
                <a:cubicBezTo>
                  <a:pt x="4324350" y="2628900"/>
                  <a:pt x="4419600" y="2771775"/>
                  <a:pt x="4467225" y="2847975"/>
                </a:cubicBezTo>
                <a:cubicBezTo>
                  <a:pt x="4438650" y="2828925"/>
                  <a:pt x="4410075" y="2800350"/>
                  <a:pt x="4391025" y="2771775"/>
                </a:cubicBezTo>
                <a:cubicBezTo>
                  <a:pt x="4305300" y="2657475"/>
                  <a:pt x="4219575" y="2476500"/>
                  <a:pt x="4067175" y="2400300"/>
                </a:cubicBezTo>
                <a:cubicBezTo>
                  <a:pt x="3933825" y="2333625"/>
                  <a:pt x="3762375" y="2314575"/>
                  <a:pt x="3619500" y="2286000"/>
                </a:cubicBezTo>
                <a:lnTo>
                  <a:pt x="3619500" y="2257425"/>
                </a:lnTo>
                <a:cubicBezTo>
                  <a:pt x="3629025" y="2247900"/>
                  <a:pt x="3638550" y="2228850"/>
                  <a:pt x="3657600" y="2209800"/>
                </a:cubicBezTo>
                <a:cubicBezTo>
                  <a:pt x="3914775" y="2333625"/>
                  <a:pt x="4276725" y="2371725"/>
                  <a:pt x="4438650" y="2590800"/>
                </a:cubicBezTo>
                <a:close/>
                <a:moveTo>
                  <a:pt x="962025" y="2219325"/>
                </a:moveTo>
                <a:cubicBezTo>
                  <a:pt x="962025" y="2228850"/>
                  <a:pt x="962025" y="2238375"/>
                  <a:pt x="952500" y="2247900"/>
                </a:cubicBezTo>
                <a:cubicBezTo>
                  <a:pt x="942975" y="2247900"/>
                  <a:pt x="933450" y="2247900"/>
                  <a:pt x="923925" y="2238375"/>
                </a:cubicBezTo>
                <a:lnTo>
                  <a:pt x="933450" y="2209800"/>
                </a:lnTo>
                <a:cubicBezTo>
                  <a:pt x="942975" y="2209800"/>
                  <a:pt x="952500" y="2209800"/>
                  <a:pt x="962025" y="2219325"/>
                </a:cubicBezTo>
                <a:close/>
                <a:moveTo>
                  <a:pt x="1066800" y="2228850"/>
                </a:moveTo>
                <a:cubicBezTo>
                  <a:pt x="1076325" y="2219325"/>
                  <a:pt x="1085850" y="2200275"/>
                  <a:pt x="1085850" y="2190750"/>
                </a:cubicBezTo>
                <a:cubicBezTo>
                  <a:pt x="1095375" y="2190750"/>
                  <a:pt x="1114425" y="2209800"/>
                  <a:pt x="1123950" y="2228850"/>
                </a:cubicBezTo>
                <a:cubicBezTo>
                  <a:pt x="1114425" y="2228850"/>
                  <a:pt x="1114425" y="2238375"/>
                  <a:pt x="1085850" y="2238375"/>
                </a:cubicBezTo>
                <a:cubicBezTo>
                  <a:pt x="1066800" y="2238375"/>
                  <a:pt x="1038225" y="2219325"/>
                  <a:pt x="1019175" y="2209800"/>
                </a:cubicBezTo>
                <a:cubicBezTo>
                  <a:pt x="1009650" y="2209800"/>
                  <a:pt x="1000125" y="2181225"/>
                  <a:pt x="1009650" y="2181225"/>
                </a:cubicBezTo>
                <a:cubicBezTo>
                  <a:pt x="1019175" y="2190750"/>
                  <a:pt x="1047750" y="2219325"/>
                  <a:pt x="1066800" y="2228850"/>
                </a:cubicBezTo>
                <a:close/>
                <a:moveTo>
                  <a:pt x="2695575" y="2200275"/>
                </a:moveTo>
                <a:cubicBezTo>
                  <a:pt x="2686050" y="2200275"/>
                  <a:pt x="2667000" y="2209800"/>
                  <a:pt x="2647950" y="2200275"/>
                </a:cubicBezTo>
                <a:cubicBezTo>
                  <a:pt x="2657475" y="2190750"/>
                  <a:pt x="2667000" y="2181225"/>
                  <a:pt x="2686050" y="2171700"/>
                </a:cubicBezTo>
                <a:lnTo>
                  <a:pt x="2695575" y="2200275"/>
                </a:lnTo>
                <a:close/>
                <a:moveTo>
                  <a:pt x="2324100" y="2162175"/>
                </a:moveTo>
                <a:cubicBezTo>
                  <a:pt x="2314575" y="2181225"/>
                  <a:pt x="2286000" y="2200275"/>
                  <a:pt x="2266950" y="2200275"/>
                </a:cubicBezTo>
                <a:cubicBezTo>
                  <a:pt x="2266950" y="2190750"/>
                  <a:pt x="2276475" y="2171700"/>
                  <a:pt x="2295525" y="2162175"/>
                </a:cubicBezTo>
                <a:lnTo>
                  <a:pt x="2324100" y="2162175"/>
                </a:lnTo>
                <a:close/>
                <a:moveTo>
                  <a:pt x="3457575" y="2286000"/>
                </a:moveTo>
                <a:cubicBezTo>
                  <a:pt x="3362325" y="2305050"/>
                  <a:pt x="3257550" y="2314575"/>
                  <a:pt x="3171825" y="2352675"/>
                </a:cubicBezTo>
                <a:cubicBezTo>
                  <a:pt x="3095625" y="2371725"/>
                  <a:pt x="2905125" y="2514600"/>
                  <a:pt x="2819400" y="2514600"/>
                </a:cubicBezTo>
                <a:cubicBezTo>
                  <a:pt x="2790825" y="2514600"/>
                  <a:pt x="2771775" y="2505075"/>
                  <a:pt x="2752725" y="2486025"/>
                </a:cubicBezTo>
                <a:lnTo>
                  <a:pt x="2752725" y="2457450"/>
                </a:lnTo>
                <a:cubicBezTo>
                  <a:pt x="2771775" y="2447925"/>
                  <a:pt x="2800350" y="2457450"/>
                  <a:pt x="2819400" y="2447925"/>
                </a:cubicBezTo>
                <a:cubicBezTo>
                  <a:pt x="3048000" y="2352675"/>
                  <a:pt x="3305175" y="2171700"/>
                  <a:pt x="3552825" y="2143125"/>
                </a:cubicBezTo>
                <a:cubicBezTo>
                  <a:pt x="3514725" y="2190750"/>
                  <a:pt x="3476625" y="2247900"/>
                  <a:pt x="3457575" y="2286000"/>
                </a:cubicBezTo>
                <a:close/>
                <a:moveTo>
                  <a:pt x="495300" y="2162175"/>
                </a:moveTo>
                <a:lnTo>
                  <a:pt x="495300" y="2190750"/>
                </a:lnTo>
                <a:cubicBezTo>
                  <a:pt x="438150" y="2190750"/>
                  <a:pt x="419100" y="2114550"/>
                  <a:pt x="371475" y="2152650"/>
                </a:cubicBezTo>
                <a:cubicBezTo>
                  <a:pt x="390525" y="2143125"/>
                  <a:pt x="409575" y="2133600"/>
                  <a:pt x="428625" y="2133600"/>
                </a:cubicBezTo>
                <a:cubicBezTo>
                  <a:pt x="457200" y="2133600"/>
                  <a:pt x="476250" y="2143125"/>
                  <a:pt x="495300" y="2162175"/>
                </a:cubicBezTo>
                <a:close/>
                <a:moveTo>
                  <a:pt x="2647950" y="2143125"/>
                </a:moveTo>
                <a:cubicBezTo>
                  <a:pt x="2628900" y="2171700"/>
                  <a:pt x="2609850" y="2209800"/>
                  <a:pt x="2590800" y="2247900"/>
                </a:cubicBezTo>
                <a:lnTo>
                  <a:pt x="2543175" y="2247900"/>
                </a:lnTo>
                <a:cubicBezTo>
                  <a:pt x="2552700" y="2209800"/>
                  <a:pt x="2571750" y="2190750"/>
                  <a:pt x="2590800" y="2171700"/>
                </a:cubicBezTo>
                <a:lnTo>
                  <a:pt x="2571750" y="2152650"/>
                </a:lnTo>
                <a:cubicBezTo>
                  <a:pt x="2495550" y="2181225"/>
                  <a:pt x="2505075" y="2247900"/>
                  <a:pt x="2466975" y="2276475"/>
                </a:cubicBezTo>
                <a:cubicBezTo>
                  <a:pt x="2419350" y="2314575"/>
                  <a:pt x="2352675" y="2343150"/>
                  <a:pt x="2314575" y="2371725"/>
                </a:cubicBezTo>
                <a:cubicBezTo>
                  <a:pt x="2209800" y="2428875"/>
                  <a:pt x="2076450" y="2676525"/>
                  <a:pt x="2038350" y="2676525"/>
                </a:cubicBezTo>
                <a:cubicBezTo>
                  <a:pt x="2009775" y="2676525"/>
                  <a:pt x="1971675" y="2667000"/>
                  <a:pt x="1933575" y="2647950"/>
                </a:cubicBezTo>
                <a:cubicBezTo>
                  <a:pt x="1924050" y="2638425"/>
                  <a:pt x="1924050" y="2638425"/>
                  <a:pt x="1924050" y="2619375"/>
                </a:cubicBezTo>
                <a:cubicBezTo>
                  <a:pt x="1924050" y="2590800"/>
                  <a:pt x="2000250" y="2505075"/>
                  <a:pt x="2047875" y="2447925"/>
                </a:cubicBezTo>
                <a:cubicBezTo>
                  <a:pt x="2057400" y="2438400"/>
                  <a:pt x="2047875" y="2419350"/>
                  <a:pt x="2047875" y="2400300"/>
                </a:cubicBezTo>
                <a:cubicBezTo>
                  <a:pt x="2047875" y="2352675"/>
                  <a:pt x="2162175" y="2228850"/>
                  <a:pt x="2209800" y="2219325"/>
                </a:cubicBezTo>
                <a:cubicBezTo>
                  <a:pt x="2200275" y="2238375"/>
                  <a:pt x="2200275" y="2257425"/>
                  <a:pt x="2200275" y="2286000"/>
                </a:cubicBezTo>
                <a:cubicBezTo>
                  <a:pt x="2209800" y="2276475"/>
                  <a:pt x="2209800" y="2266950"/>
                  <a:pt x="2228850" y="2266950"/>
                </a:cubicBezTo>
                <a:cubicBezTo>
                  <a:pt x="2257425" y="2266950"/>
                  <a:pt x="2257425" y="2276475"/>
                  <a:pt x="2266950" y="2286000"/>
                </a:cubicBezTo>
                <a:cubicBezTo>
                  <a:pt x="2295525" y="2247900"/>
                  <a:pt x="2333625" y="2181225"/>
                  <a:pt x="2362200" y="2181225"/>
                </a:cubicBezTo>
                <a:cubicBezTo>
                  <a:pt x="2381250" y="2181225"/>
                  <a:pt x="2409825" y="2200275"/>
                  <a:pt x="2428875" y="2200275"/>
                </a:cubicBezTo>
                <a:lnTo>
                  <a:pt x="2428875" y="2219325"/>
                </a:lnTo>
                <a:cubicBezTo>
                  <a:pt x="2390775" y="2276475"/>
                  <a:pt x="2371725" y="2276475"/>
                  <a:pt x="2371725" y="2266950"/>
                </a:cubicBezTo>
                <a:cubicBezTo>
                  <a:pt x="2371725" y="2247900"/>
                  <a:pt x="2390775" y="2238375"/>
                  <a:pt x="2381250" y="2209800"/>
                </a:cubicBezTo>
                <a:cubicBezTo>
                  <a:pt x="2352675" y="2238375"/>
                  <a:pt x="2324100" y="2276475"/>
                  <a:pt x="2305050" y="2305050"/>
                </a:cubicBezTo>
                <a:lnTo>
                  <a:pt x="2305050" y="2333625"/>
                </a:lnTo>
                <a:lnTo>
                  <a:pt x="2352675" y="2333625"/>
                </a:lnTo>
                <a:cubicBezTo>
                  <a:pt x="2400300" y="2295525"/>
                  <a:pt x="2457450" y="2219325"/>
                  <a:pt x="2476500" y="2190750"/>
                </a:cubicBezTo>
                <a:cubicBezTo>
                  <a:pt x="2447925" y="2162175"/>
                  <a:pt x="2409825" y="2152650"/>
                  <a:pt x="2381250" y="2143125"/>
                </a:cubicBezTo>
                <a:cubicBezTo>
                  <a:pt x="2428875" y="2143125"/>
                  <a:pt x="2457450" y="2171700"/>
                  <a:pt x="2486025" y="2171700"/>
                </a:cubicBezTo>
                <a:cubicBezTo>
                  <a:pt x="2514600" y="2171700"/>
                  <a:pt x="2552700" y="2124075"/>
                  <a:pt x="2581275" y="2124075"/>
                </a:cubicBezTo>
                <a:cubicBezTo>
                  <a:pt x="2600325" y="2124075"/>
                  <a:pt x="2628900" y="2133600"/>
                  <a:pt x="2647950" y="2143125"/>
                </a:cubicBezTo>
                <a:close/>
                <a:moveTo>
                  <a:pt x="1219200" y="2162175"/>
                </a:moveTo>
                <a:lnTo>
                  <a:pt x="1190625" y="2162175"/>
                </a:lnTo>
                <a:cubicBezTo>
                  <a:pt x="1152525" y="2133600"/>
                  <a:pt x="1095375" y="2105025"/>
                  <a:pt x="1057275" y="2114550"/>
                </a:cubicBezTo>
                <a:cubicBezTo>
                  <a:pt x="1104900" y="2143125"/>
                  <a:pt x="1152525" y="2171700"/>
                  <a:pt x="1200150" y="2209800"/>
                </a:cubicBezTo>
                <a:cubicBezTo>
                  <a:pt x="1209675" y="2219325"/>
                  <a:pt x="1219200" y="2209800"/>
                  <a:pt x="1228725" y="2209800"/>
                </a:cubicBezTo>
                <a:cubicBezTo>
                  <a:pt x="1238250" y="2238375"/>
                  <a:pt x="1247775" y="2276475"/>
                  <a:pt x="1257300" y="2314575"/>
                </a:cubicBezTo>
                <a:cubicBezTo>
                  <a:pt x="1190625" y="2305050"/>
                  <a:pt x="1133475" y="2295525"/>
                  <a:pt x="1085850" y="2295525"/>
                </a:cubicBezTo>
                <a:cubicBezTo>
                  <a:pt x="1066800" y="2295525"/>
                  <a:pt x="885825" y="2295525"/>
                  <a:pt x="885825" y="2209800"/>
                </a:cubicBezTo>
                <a:cubicBezTo>
                  <a:pt x="885825" y="2181225"/>
                  <a:pt x="885825" y="2190750"/>
                  <a:pt x="933450" y="2171700"/>
                </a:cubicBezTo>
                <a:cubicBezTo>
                  <a:pt x="923925" y="2162175"/>
                  <a:pt x="923925" y="2152650"/>
                  <a:pt x="904875" y="2152650"/>
                </a:cubicBezTo>
                <a:cubicBezTo>
                  <a:pt x="876300" y="2152650"/>
                  <a:pt x="847725" y="2200275"/>
                  <a:pt x="819150" y="2228850"/>
                </a:cubicBezTo>
                <a:cubicBezTo>
                  <a:pt x="809625" y="2219325"/>
                  <a:pt x="809625" y="2228850"/>
                  <a:pt x="809625" y="2200275"/>
                </a:cubicBezTo>
                <a:cubicBezTo>
                  <a:pt x="809625" y="2133600"/>
                  <a:pt x="857250" y="2133600"/>
                  <a:pt x="876300" y="2133600"/>
                </a:cubicBezTo>
                <a:cubicBezTo>
                  <a:pt x="904875" y="2133600"/>
                  <a:pt x="933450" y="2162175"/>
                  <a:pt x="962025" y="2162175"/>
                </a:cubicBezTo>
                <a:cubicBezTo>
                  <a:pt x="981075" y="2162175"/>
                  <a:pt x="1047750" y="2076450"/>
                  <a:pt x="1066800" y="2076450"/>
                </a:cubicBezTo>
                <a:cubicBezTo>
                  <a:pt x="1104900" y="2076450"/>
                  <a:pt x="1200150" y="2143125"/>
                  <a:pt x="1219200" y="2162175"/>
                </a:cubicBezTo>
                <a:close/>
                <a:moveTo>
                  <a:pt x="571500" y="2238375"/>
                </a:moveTo>
                <a:cubicBezTo>
                  <a:pt x="571500" y="2266950"/>
                  <a:pt x="561975" y="2314575"/>
                  <a:pt x="533400" y="2352675"/>
                </a:cubicBezTo>
                <a:cubicBezTo>
                  <a:pt x="485775" y="2419350"/>
                  <a:pt x="381000" y="2419350"/>
                  <a:pt x="333375" y="2438400"/>
                </a:cubicBezTo>
                <a:cubicBezTo>
                  <a:pt x="276225" y="2457450"/>
                  <a:pt x="209550" y="2495550"/>
                  <a:pt x="142875" y="2533650"/>
                </a:cubicBezTo>
                <a:cubicBezTo>
                  <a:pt x="142875" y="2524125"/>
                  <a:pt x="133350" y="2524125"/>
                  <a:pt x="133350" y="2505075"/>
                </a:cubicBezTo>
                <a:cubicBezTo>
                  <a:pt x="133350" y="2381250"/>
                  <a:pt x="428625" y="2324100"/>
                  <a:pt x="457200" y="2219325"/>
                </a:cubicBezTo>
                <a:cubicBezTo>
                  <a:pt x="447675" y="2209800"/>
                  <a:pt x="457200" y="2209800"/>
                  <a:pt x="428625" y="2209800"/>
                </a:cubicBezTo>
                <a:cubicBezTo>
                  <a:pt x="333375" y="2209800"/>
                  <a:pt x="133350" y="2390775"/>
                  <a:pt x="76200" y="2438400"/>
                </a:cubicBezTo>
                <a:cubicBezTo>
                  <a:pt x="76200" y="2438400"/>
                  <a:pt x="66675" y="2438400"/>
                  <a:pt x="57150" y="2428875"/>
                </a:cubicBezTo>
                <a:cubicBezTo>
                  <a:pt x="228600" y="2324100"/>
                  <a:pt x="161925" y="2047875"/>
                  <a:pt x="400050" y="2047875"/>
                </a:cubicBezTo>
                <a:cubicBezTo>
                  <a:pt x="523875" y="2047875"/>
                  <a:pt x="571500" y="2181225"/>
                  <a:pt x="571500" y="2238375"/>
                </a:cubicBezTo>
                <a:close/>
                <a:moveTo>
                  <a:pt x="914400" y="2000250"/>
                </a:moveTo>
                <a:cubicBezTo>
                  <a:pt x="904875" y="2000250"/>
                  <a:pt x="885825" y="1981200"/>
                  <a:pt x="876300" y="1971675"/>
                </a:cubicBezTo>
                <a:cubicBezTo>
                  <a:pt x="885825" y="1971675"/>
                  <a:pt x="904875" y="1990725"/>
                  <a:pt x="914400" y="2000250"/>
                </a:cubicBezTo>
                <a:close/>
                <a:moveTo>
                  <a:pt x="3419475" y="1828800"/>
                </a:moveTo>
                <a:cubicBezTo>
                  <a:pt x="3581400" y="1876425"/>
                  <a:pt x="3838575" y="2047875"/>
                  <a:pt x="3943350" y="2257425"/>
                </a:cubicBezTo>
                <a:cubicBezTo>
                  <a:pt x="3867150" y="2200275"/>
                  <a:pt x="3790950" y="2105025"/>
                  <a:pt x="3714750" y="2047875"/>
                </a:cubicBezTo>
                <a:cubicBezTo>
                  <a:pt x="3638550" y="2000250"/>
                  <a:pt x="3543300" y="1981200"/>
                  <a:pt x="3476625" y="1943100"/>
                </a:cubicBezTo>
                <a:cubicBezTo>
                  <a:pt x="3438525" y="1924050"/>
                  <a:pt x="3400425" y="1847850"/>
                  <a:pt x="3400425" y="1828800"/>
                </a:cubicBezTo>
                <a:lnTo>
                  <a:pt x="3419475" y="1828800"/>
                </a:lnTo>
                <a:close/>
                <a:moveTo>
                  <a:pt x="457200" y="1895475"/>
                </a:moveTo>
                <a:cubicBezTo>
                  <a:pt x="285750" y="1981200"/>
                  <a:pt x="85725" y="2219325"/>
                  <a:pt x="38100" y="2390775"/>
                </a:cubicBezTo>
                <a:cubicBezTo>
                  <a:pt x="19050" y="2381250"/>
                  <a:pt x="0" y="2352675"/>
                  <a:pt x="0" y="2333625"/>
                </a:cubicBezTo>
                <a:cubicBezTo>
                  <a:pt x="0" y="2190750"/>
                  <a:pt x="238125" y="1800225"/>
                  <a:pt x="400050" y="1752600"/>
                </a:cubicBezTo>
                <a:lnTo>
                  <a:pt x="457200" y="1895475"/>
                </a:lnTo>
                <a:close/>
                <a:moveTo>
                  <a:pt x="3895725" y="2057400"/>
                </a:moveTo>
                <a:cubicBezTo>
                  <a:pt x="3800475" y="2009775"/>
                  <a:pt x="3695700" y="1924050"/>
                  <a:pt x="3600450" y="1866900"/>
                </a:cubicBezTo>
                <a:cubicBezTo>
                  <a:pt x="3524250" y="1819275"/>
                  <a:pt x="3400425" y="1800225"/>
                  <a:pt x="3343275" y="1752600"/>
                </a:cubicBezTo>
                <a:cubicBezTo>
                  <a:pt x="3362325" y="1724025"/>
                  <a:pt x="3390900" y="1724025"/>
                  <a:pt x="3400425" y="1724025"/>
                </a:cubicBezTo>
                <a:cubicBezTo>
                  <a:pt x="3571875" y="1724025"/>
                  <a:pt x="3724275" y="1885950"/>
                  <a:pt x="3895725" y="2057400"/>
                </a:cubicBezTo>
                <a:close/>
                <a:moveTo>
                  <a:pt x="3181350" y="1638300"/>
                </a:moveTo>
                <a:cubicBezTo>
                  <a:pt x="3209925" y="1647825"/>
                  <a:pt x="3228975" y="1647825"/>
                  <a:pt x="3248025" y="1647825"/>
                </a:cubicBezTo>
                <a:cubicBezTo>
                  <a:pt x="3333750" y="1790700"/>
                  <a:pt x="3381375" y="1971675"/>
                  <a:pt x="3533775" y="2085975"/>
                </a:cubicBezTo>
                <a:lnTo>
                  <a:pt x="3533775" y="2124075"/>
                </a:lnTo>
                <a:lnTo>
                  <a:pt x="3429000" y="2124075"/>
                </a:lnTo>
                <a:cubicBezTo>
                  <a:pt x="3371850" y="1962150"/>
                  <a:pt x="3295650" y="1800225"/>
                  <a:pt x="3152775" y="1638300"/>
                </a:cubicBezTo>
                <a:lnTo>
                  <a:pt x="3181350" y="1638300"/>
                </a:lnTo>
                <a:close/>
                <a:moveTo>
                  <a:pt x="2114550" y="2000250"/>
                </a:moveTo>
                <a:lnTo>
                  <a:pt x="2114550" y="2047875"/>
                </a:lnTo>
                <a:cubicBezTo>
                  <a:pt x="2057400" y="1838325"/>
                  <a:pt x="1914525" y="1628775"/>
                  <a:pt x="1733550" y="1419225"/>
                </a:cubicBezTo>
                <a:cubicBezTo>
                  <a:pt x="1914525" y="1466850"/>
                  <a:pt x="2114550" y="1857375"/>
                  <a:pt x="2114550" y="2000250"/>
                </a:cubicBezTo>
                <a:close/>
                <a:moveTo>
                  <a:pt x="2819400" y="1276350"/>
                </a:moveTo>
                <a:cubicBezTo>
                  <a:pt x="2924175" y="1285875"/>
                  <a:pt x="3114675" y="1371600"/>
                  <a:pt x="3181350" y="1524000"/>
                </a:cubicBezTo>
                <a:cubicBezTo>
                  <a:pt x="3105150" y="1447800"/>
                  <a:pt x="3028950" y="1419225"/>
                  <a:pt x="2952750" y="1419225"/>
                </a:cubicBezTo>
                <a:cubicBezTo>
                  <a:pt x="2924175" y="1419225"/>
                  <a:pt x="2895600" y="1428750"/>
                  <a:pt x="2867025" y="1438275"/>
                </a:cubicBezTo>
                <a:cubicBezTo>
                  <a:pt x="2838450" y="1390650"/>
                  <a:pt x="2800350" y="1333500"/>
                  <a:pt x="2771775" y="1276350"/>
                </a:cubicBezTo>
                <a:lnTo>
                  <a:pt x="2819400" y="1276350"/>
                </a:lnTo>
                <a:close/>
                <a:moveTo>
                  <a:pt x="1485900" y="1200150"/>
                </a:moveTo>
                <a:cubicBezTo>
                  <a:pt x="1476375" y="1190625"/>
                  <a:pt x="1466850" y="1171575"/>
                  <a:pt x="1457325" y="1162050"/>
                </a:cubicBezTo>
                <a:cubicBezTo>
                  <a:pt x="1470184" y="1162050"/>
                  <a:pt x="1473422" y="1158240"/>
                  <a:pt x="1476470" y="1158335"/>
                </a:cubicBezTo>
                <a:cubicBezTo>
                  <a:pt x="1480280" y="1158431"/>
                  <a:pt x="1483995" y="1164431"/>
                  <a:pt x="1504950" y="1190625"/>
                </a:cubicBezTo>
                <a:cubicBezTo>
                  <a:pt x="1504950" y="1190625"/>
                  <a:pt x="1495425" y="1190625"/>
                  <a:pt x="1485900" y="1200150"/>
                </a:cubicBezTo>
                <a:close/>
                <a:moveTo>
                  <a:pt x="1362075" y="1171575"/>
                </a:moveTo>
                <a:cubicBezTo>
                  <a:pt x="1295400" y="1152525"/>
                  <a:pt x="1181100" y="1133475"/>
                  <a:pt x="1162050" y="1133475"/>
                </a:cubicBezTo>
                <a:cubicBezTo>
                  <a:pt x="876300" y="1133475"/>
                  <a:pt x="723900" y="1381125"/>
                  <a:pt x="723900" y="1600200"/>
                </a:cubicBezTo>
                <a:cubicBezTo>
                  <a:pt x="723900" y="1724025"/>
                  <a:pt x="752475" y="1828800"/>
                  <a:pt x="866775" y="1962150"/>
                </a:cubicBezTo>
                <a:cubicBezTo>
                  <a:pt x="752475" y="1876425"/>
                  <a:pt x="695325" y="1704975"/>
                  <a:pt x="695325" y="1600200"/>
                </a:cubicBezTo>
                <a:cubicBezTo>
                  <a:pt x="695325" y="1343025"/>
                  <a:pt x="866775" y="1123950"/>
                  <a:pt x="1152525" y="1123950"/>
                </a:cubicBezTo>
                <a:cubicBezTo>
                  <a:pt x="1247775" y="1123950"/>
                  <a:pt x="1257300" y="1114425"/>
                  <a:pt x="1362075" y="1171575"/>
                </a:cubicBezTo>
                <a:close/>
                <a:moveTo>
                  <a:pt x="2867025" y="1685925"/>
                </a:moveTo>
                <a:cubicBezTo>
                  <a:pt x="2867025" y="1828800"/>
                  <a:pt x="2800350" y="2000250"/>
                  <a:pt x="2724150" y="2162175"/>
                </a:cubicBezTo>
                <a:cubicBezTo>
                  <a:pt x="2657475" y="2076450"/>
                  <a:pt x="2647950" y="2085975"/>
                  <a:pt x="2590800" y="2085975"/>
                </a:cubicBezTo>
                <a:cubicBezTo>
                  <a:pt x="2505075" y="2085975"/>
                  <a:pt x="2505075" y="2133600"/>
                  <a:pt x="2476500" y="2133600"/>
                </a:cubicBezTo>
                <a:cubicBezTo>
                  <a:pt x="2457450" y="2133600"/>
                  <a:pt x="2419350" y="2114550"/>
                  <a:pt x="2390775" y="2114550"/>
                </a:cubicBezTo>
                <a:cubicBezTo>
                  <a:pt x="2371725" y="2114550"/>
                  <a:pt x="2238375" y="2152650"/>
                  <a:pt x="2162175" y="2162175"/>
                </a:cubicBezTo>
                <a:cubicBezTo>
                  <a:pt x="2152650" y="2171700"/>
                  <a:pt x="2162175" y="2171700"/>
                  <a:pt x="2162175" y="2200275"/>
                </a:cubicBezTo>
                <a:cubicBezTo>
                  <a:pt x="2162175" y="2247900"/>
                  <a:pt x="2076450" y="2276475"/>
                  <a:pt x="2047875" y="2324100"/>
                </a:cubicBezTo>
                <a:cubicBezTo>
                  <a:pt x="2019300" y="2362200"/>
                  <a:pt x="2009775" y="2419350"/>
                  <a:pt x="1990725" y="2466975"/>
                </a:cubicBezTo>
                <a:cubicBezTo>
                  <a:pt x="1962150" y="2533650"/>
                  <a:pt x="1857375" y="2600325"/>
                  <a:pt x="1895475" y="2667000"/>
                </a:cubicBezTo>
                <a:lnTo>
                  <a:pt x="1838325" y="2667000"/>
                </a:lnTo>
                <a:cubicBezTo>
                  <a:pt x="1419225" y="2647950"/>
                  <a:pt x="1238250" y="2286000"/>
                  <a:pt x="1238250" y="1990725"/>
                </a:cubicBezTo>
                <a:cubicBezTo>
                  <a:pt x="1238250" y="1866900"/>
                  <a:pt x="1276350" y="1657350"/>
                  <a:pt x="1400175" y="1543050"/>
                </a:cubicBezTo>
                <a:cubicBezTo>
                  <a:pt x="1352550" y="1619250"/>
                  <a:pt x="1323975" y="1790700"/>
                  <a:pt x="1323975" y="1876425"/>
                </a:cubicBezTo>
                <a:cubicBezTo>
                  <a:pt x="1323975" y="2076450"/>
                  <a:pt x="1400175" y="2343150"/>
                  <a:pt x="1695450" y="2457450"/>
                </a:cubicBezTo>
                <a:cubicBezTo>
                  <a:pt x="1695450" y="2457450"/>
                  <a:pt x="1704975" y="2466975"/>
                  <a:pt x="1724025" y="2457450"/>
                </a:cubicBezTo>
                <a:cubicBezTo>
                  <a:pt x="1543050" y="2381250"/>
                  <a:pt x="1381125" y="2076450"/>
                  <a:pt x="1381125" y="1943100"/>
                </a:cubicBezTo>
                <a:lnTo>
                  <a:pt x="1381125" y="1762125"/>
                </a:lnTo>
                <a:cubicBezTo>
                  <a:pt x="1400175" y="1657350"/>
                  <a:pt x="1438275" y="1504950"/>
                  <a:pt x="1543050" y="1409700"/>
                </a:cubicBezTo>
                <a:cubicBezTo>
                  <a:pt x="1514475" y="1485900"/>
                  <a:pt x="1485900" y="1619250"/>
                  <a:pt x="1485900" y="1695450"/>
                </a:cubicBezTo>
                <a:cubicBezTo>
                  <a:pt x="1485900" y="1895475"/>
                  <a:pt x="1562100" y="2162175"/>
                  <a:pt x="1828800" y="2314575"/>
                </a:cubicBezTo>
                <a:lnTo>
                  <a:pt x="1847850" y="2314575"/>
                </a:lnTo>
                <a:cubicBezTo>
                  <a:pt x="1619250" y="2143125"/>
                  <a:pt x="1533525" y="1857375"/>
                  <a:pt x="1533525" y="1666875"/>
                </a:cubicBezTo>
                <a:cubicBezTo>
                  <a:pt x="1533525" y="1485900"/>
                  <a:pt x="1600200" y="1285875"/>
                  <a:pt x="1828800" y="1285875"/>
                </a:cubicBezTo>
                <a:cubicBezTo>
                  <a:pt x="1990725" y="1285875"/>
                  <a:pt x="2181225" y="1390650"/>
                  <a:pt x="2314575" y="1600200"/>
                </a:cubicBezTo>
                <a:cubicBezTo>
                  <a:pt x="2362200" y="1676400"/>
                  <a:pt x="2400300" y="1790700"/>
                  <a:pt x="2428875" y="1866900"/>
                </a:cubicBezTo>
                <a:lnTo>
                  <a:pt x="2447925" y="1876425"/>
                </a:lnTo>
                <a:lnTo>
                  <a:pt x="2447925" y="1743075"/>
                </a:lnTo>
                <a:cubicBezTo>
                  <a:pt x="2419350" y="1495425"/>
                  <a:pt x="2076450" y="1209675"/>
                  <a:pt x="1847850" y="1228725"/>
                </a:cubicBezTo>
                <a:cubicBezTo>
                  <a:pt x="1914525" y="1219200"/>
                  <a:pt x="2028825" y="1200150"/>
                  <a:pt x="2057400" y="1200150"/>
                </a:cubicBezTo>
                <a:cubicBezTo>
                  <a:pt x="2447925" y="1200150"/>
                  <a:pt x="2667000" y="1447800"/>
                  <a:pt x="2676525" y="1924050"/>
                </a:cubicBezTo>
                <a:lnTo>
                  <a:pt x="2705100" y="1838325"/>
                </a:lnTo>
                <a:lnTo>
                  <a:pt x="2705100" y="1619250"/>
                </a:lnTo>
                <a:cubicBezTo>
                  <a:pt x="2667000" y="1323975"/>
                  <a:pt x="2276475" y="1114425"/>
                  <a:pt x="2047875" y="1143000"/>
                </a:cubicBezTo>
                <a:cubicBezTo>
                  <a:pt x="2114550" y="1123950"/>
                  <a:pt x="2228850" y="1104900"/>
                  <a:pt x="2247900" y="1104900"/>
                </a:cubicBezTo>
                <a:cubicBezTo>
                  <a:pt x="2581275" y="1104900"/>
                  <a:pt x="2867025" y="1343025"/>
                  <a:pt x="2867025" y="1685925"/>
                </a:cubicBezTo>
                <a:close/>
                <a:moveTo>
                  <a:pt x="1847850" y="1181100"/>
                </a:moveTo>
                <a:cubicBezTo>
                  <a:pt x="1714500" y="1219200"/>
                  <a:pt x="1562100" y="1295400"/>
                  <a:pt x="1428750" y="1457325"/>
                </a:cubicBezTo>
                <a:cubicBezTo>
                  <a:pt x="1400175" y="1438275"/>
                  <a:pt x="1352550" y="1400175"/>
                  <a:pt x="1352550" y="1381125"/>
                </a:cubicBezTo>
                <a:cubicBezTo>
                  <a:pt x="1352550" y="1266825"/>
                  <a:pt x="1762125" y="1104900"/>
                  <a:pt x="1781175" y="1104900"/>
                </a:cubicBezTo>
                <a:cubicBezTo>
                  <a:pt x="1809750" y="1104900"/>
                  <a:pt x="1828800" y="1152525"/>
                  <a:pt x="1847850" y="1181100"/>
                </a:cubicBezTo>
                <a:close/>
                <a:moveTo>
                  <a:pt x="1562100" y="1152525"/>
                </a:moveTo>
                <a:cubicBezTo>
                  <a:pt x="1552575" y="1162050"/>
                  <a:pt x="1552575" y="1171575"/>
                  <a:pt x="1524000" y="1171575"/>
                </a:cubicBezTo>
                <a:cubicBezTo>
                  <a:pt x="1504950" y="1171575"/>
                  <a:pt x="1495425" y="1143000"/>
                  <a:pt x="1485900" y="1133475"/>
                </a:cubicBezTo>
                <a:lnTo>
                  <a:pt x="1457325" y="1133475"/>
                </a:lnTo>
                <a:lnTo>
                  <a:pt x="1428750" y="1162050"/>
                </a:lnTo>
                <a:cubicBezTo>
                  <a:pt x="1447800" y="1181100"/>
                  <a:pt x="1457325" y="1200150"/>
                  <a:pt x="1466850" y="1219200"/>
                </a:cubicBezTo>
                <a:cubicBezTo>
                  <a:pt x="1409700" y="1266825"/>
                  <a:pt x="1304925" y="1352550"/>
                  <a:pt x="1304925" y="1381125"/>
                </a:cubicBezTo>
                <a:cubicBezTo>
                  <a:pt x="1304925" y="1400175"/>
                  <a:pt x="1362075" y="1447800"/>
                  <a:pt x="1400175" y="1485900"/>
                </a:cubicBezTo>
                <a:cubicBezTo>
                  <a:pt x="1295400" y="1571625"/>
                  <a:pt x="1200150" y="1790700"/>
                  <a:pt x="1200150" y="1914525"/>
                </a:cubicBezTo>
                <a:lnTo>
                  <a:pt x="1200150" y="2114550"/>
                </a:lnTo>
                <a:cubicBezTo>
                  <a:pt x="1152525" y="2085975"/>
                  <a:pt x="1076325" y="2038350"/>
                  <a:pt x="1057275" y="2038350"/>
                </a:cubicBezTo>
                <a:cubicBezTo>
                  <a:pt x="1028700" y="2038350"/>
                  <a:pt x="971550" y="2124075"/>
                  <a:pt x="952500" y="2124075"/>
                </a:cubicBezTo>
                <a:cubicBezTo>
                  <a:pt x="923925" y="2124075"/>
                  <a:pt x="866775" y="2085975"/>
                  <a:pt x="847725" y="2085975"/>
                </a:cubicBezTo>
                <a:cubicBezTo>
                  <a:pt x="819150" y="2085975"/>
                  <a:pt x="781050" y="2162175"/>
                  <a:pt x="762000" y="2162175"/>
                </a:cubicBezTo>
                <a:cubicBezTo>
                  <a:pt x="733425" y="2162175"/>
                  <a:pt x="723900" y="2133600"/>
                  <a:pt x="704850" y="2124075"/>
                </a:cubicBezTo>
                <a:cubicBezTo>
                  <a:pt x="600075" y="2057400"/>
                  <a:pt x="419100" y="1800225"/>
                  <a:pt x="419100" y="1685925"/>
                </a:cubicBezTo>
                <a:lnTo>
                  <a:pt x="419100" y="1485900"/>
                </a:lnTo>
                <a:cubicBezTo>
                  <a:pt x="400050" y="1314450"/>
                  <a:pt x="695325" y="1066800"/>
                  <a:pt x="847725" y="1085850"/>
                </a:cubicBezTo>
                <a:cubicBezTo>
                  <a:pt x="628650" y="1143000"/>
                  <a:pt x="514350" y="1438275"/>
                  <a:pt x="514350" y="1600200"/>
                </a:cubicBezTo>
                <a:cubicBezTo>
                  <a:pt x="514350" y="1657350"/>
                  <a:pt x="542925" y="1771650"/>
                  <a:pt x="590550" y="1838325"/>
                </a:cubicBezTo>
                <a:cubicBezTo>
                  <a:pt x="590550" y="1838325"/>
                  <a:pt x="600075" y="1838325"/>
                  <a:pt x="600075" y="1819275"/>
                </a:cubicBezTo>
                <a:cubicBezTo>
                  <a:pt x="600075" y="1790700"/>
                  <a:pt x="561975" y="1619250"/>
                  <a:pt x="561975" y="1590675"/>
                </a:cubicBezTo>
                <a:cubicBezTo>
                  <a:pt x="561975" y="1209675"/>
                  <a:pt x="866775" y="1057275"/>
                  <a:pt x="1152525" y="1057275"/>
                </a:cubicBezTo>
                <a:cubicBezTo>
                  <a:pt x="1295400" y="1057275"/>
                  <a:pt x="1419225" y="1076325"/>
                  <a:pt x="1562100" y="1152525"/>
                </a:cubicBezTo>
                <a:close/>
                <a:moveTo>
                  <a:pt x="1419225" y="704850"/>
                </a:moveTo>
                <a:cubicBezTo>
                  <a:pt x="1428750" y="828675"/>
                  <a:pt x="1428750" y="790575"/>
                  <a:pt x="1419225" y="923925"/>
                </a:cubicBezTo>
                <a:cubicBezTo>
                  <a:pt x="1504950" y="923925"/>
                  <a:pt x="1619250" y="981075"/>
                  <a:pt x="1724025" y="1076325"/>
                </a:cubicBezTo>
                <a:cubicBezTo>
                  <a:pt x="1695450" y="1095375"/>
                  <a:pt x="1647825" y="1114425"/>
                  <a:pt x="1638300" y="1114425"/>
                </a:cubicBezTo>
                <a:cubicBezTo>
                  <a:pt x="1609725" y="1114425"/>
                  <a:pt x="1524000" y="1066800"/>
                  <a:pt x="1466850" y="1047750"/>
                </a:cubicBezTo>
                <a:cubicBezTo>
                  <a:pt x="1409700" y="1028700"/>
                  <a:pt x="1343025" y="1009650"/>
                  <a:pt x="1285875" y="1009650"/>
                </a:cubicBezTo>
                <a:cubicBezTo>
                  <a:pt x="1076325" y="1000125"/>
                  <a:pt x="1047750" y="1019175"/>
                  <a:pt x="1028700" y="1019175"/>
                </a:cubicBezTo>
                <a:cubicBezTo>
                  <a:pt x="1019175" y="1009650"/>
                  <a:pt x="1009650" y="1019175"/>
                  <a:pt x="1009650" y="990600"/>
                </a:cubicBezTo>
                <a:cubicBezTo>
                  <a:pt x="1009650" y="866775"/>
                  <a:pt x="1343025" y="904875"/>
                  <a:pt x="1362075" y="904875"/>
                </a:cubicBezTo>
                <a:lnTo>
                  <a:pt x="1390650" y="704850"/>
                </a:lnTo>
                <a:lnTo>
                  <a:pt x="1419225" y="704850"/>
                </a:lnTo>
                <a:close/>
                <a:moveTo>
                  <a:pt x="1123950" y="704850"/>
                </a:moveTo>
                <a:cubicBezTo>
                  <a:pt x="1152525" y="619125"/>
                  <a:pt x="1171575" y="485775"/>
                  <a:pt x="1238250" y="409575"/>
                </a:cubicBezTo>
                <a:cubicBezTo>
                  <a:pt x="1200150" y="504825"/>
                  <a:pt x="1162050" y="609600"/>
                  <a:pt x="1123950" y="704850"/>
                </a:cubicBezTo>
                <a:close/>
                <a:moveTo>
                  <a:pt x="1762125" y="400050"/>
                </a:moveTo>
                <a:cubicBezTo>
                  <a:pt x="1895475" y="638175"/>
                  <a:pt x="2276475" y="742950"/>
                  <a:pt x="2295525" y="1028700"/>
                </a:cubicBezTo>
                <a:cubicBezTo>
                  <a:pt x="2266950" y="981075"/>
                  <a:pt x="2228850" y="923925"/>
                  <a:pt x="2190750" y="885825"/>
                </a:cubicBezTo>
                <a:cubicBezTo>
                  <a:pt x="2066925" y="752475"/>
                  <a:pt x="1924050" y="647700"/>
                  <a:pt x="1781175" y="514350"/>
                </a:cubicBezTo>
                <a:lnTo>
                  <a:pt x="1771650" y="514350"/>
                </a:lnTo>
                <a:cubicBezTo>
                  <a:pt x="1885950" y="695325"/>
                  <a:pt x="2133600" y="838200"/>
                  <a:pt x="2228850" y="1038225"/>
                </a:cubicBezTo>
                <a:cubicBezTo>
                  <a:pt x="2209800" y="1047750"/>
                  <a:pt x="2190750" y="1057275"/>
                  <a:pt x="2162175" y="1057275"/>
                </a:cubicBezTo>
                <a:cubicBezTo>
                  <a:pt x="2124075" y="1057275"/>
                  <a:pt x="2047875" y="876300"/>
                  <a:pt x="2019300" y="857250"/>
                </a:cubicBezTo>
                <a:cubicBezTo>
                  <a:pt x="1914525" y="733425"/>
                  <a:pt x="1724025" y="609600"/>
                  <a:pt x="1685925" y="476250"/>
                </a:cubicBezTo>
                <a:cubicBezTo>
                  <a:pt x="1676400" y="438150"/>
                  <a:pt x="1657350" y="371475"/>
                  <a:pt x="1657350" y="352425"/>
                </a:cubicBezTo>
                <a:lnTo>
                  <a:pt x="1657350" y="247650"/>
                </a:lnTo>
                <a:cubicBezTo>
                  <a:pt x="1714500" y="238125"/>
                  <a:pt x="1733550" y="352425"/>
                  <a:pt x="1762125" y="400050"/>
                </a:cubicBezTo>
                <a:close/>
                <a:moveTo>
                  <a:pt x="1428750" y="200025"/>
                </a:moveTo>
                <a:cubicBezTo>
                  <a:pt x="1390650" y="266700"/>
                  <a:pt x="1323975" y="333375"/>
                  <a:pt x="1304925" y="409575"/>
                </a:cubicBezTo>
                <a:cubicBezTo>
                  <a:pt x="1257300" y="552450"/>
                  <a:pt x="1238250" y="752475"/>
                  <a:pt x="1057275" y="904875"/>
                </a:cubicBezTo>
                <a:lnTo>
                  <a:pt x="1019175" y="904875"/>
                </a:lnTo>
                <a:cubicBezTo>
                  <a:pt x="1085850" y="638175"/>
                  <a:pt x="1066800" y="342900"/>
                  <a:pt x="1390650" y="200025"/>
                </a:cubicBezTo>
                <a:lnTo>
                  <a:pt x="1428750" y="200025"/>
                </a:lnTo>
                <a:close/>
                <a:moveTo>
                  <a:pt x="2000250" y="533400"/>
                </a:moveTo>
                <a:lnTo>
                  <a:pt x="2000250" y="590550"/>
                </a:lnTo>
                <a:cubicBezTo>
                  <a:pt x="1962150" y="561975"/>
                  <a:pt x="1914525" y="514350"/>
                  <a:pt x="1866900" y="485775"/>
                </a:cubicBezTo>
                <a:cubicBezTo>
                  <a:pt x="1905000" y="304800"/>
                  <a:pt x="1647825" y="152400"/>
                  <a:pt x="1524000" y="171450"/>
                </a:cubicBezTo>
                <a:lnTo>
                  <a:pt x="1666875" y="161925"/>
                </a:lnTo>
                <a:cubicBezTo>
                  <a:pt x="1819275" y="152400"/>
                  <a:pt x="2000250" y="409575"/>
                  <a:pt x="2000250" y="533400"/>
                </a:cubicBezTo>
                <a:close/>
                <a:moveTo>
                  <a:pt x="1704975" y="114300"/>
                </a:moveTo>
                <a:lnTo>
                  <a:pt x="1628775" y="114300"/>
                </a:lnTo>
                <a:cubicBezTo>
                  <a:pt x="1619250" y="95250"/>
                  <a:pt x="1619250" y="76200"/>
                  <a:pt x="1600200" y="57150"/>
                </a:cubicBezTo>
                <a:cubicBezTo>
                  <a:pt x="1504950" y="104775"/>
                  <a:pt x="1485900" y="171450"/>
                  <a:pt x="1485900" y="247650"/>
                </a:cubicBezTo>
                <a:cubicBezTo>
                  <a:pt x="1485900" y="361950"/>
                  <a:pt x="1571625" y="438150"/>
                  <a:pt x="1647825" y="476250"/>
                </a:cubicBezTo>
                <a:cubicBezTo>
                  <a:pt x="1685925" y="533400"/>
                  <a:pt x="1704975" y="609600"/>
                  <a:pt x="1771650" y="676275"/>
                </a:cubicBezTo>
                <a:cubicBezTo>
                  <a:pt x="1533525" y="647700"/>
                  <a:pt x="1447800" y="419100"/>
                  <a:pt x="1447800" y="247650"/>
                </a:cubicBezTo>
                <a:cubicBezTo>
                  <a:pt x="1447800" y="190500"/>
                  <a:pt x="1447800" y="0"/>
                  <a:pt x="1581150" y="0"/>
                </a:cubicBezTo>
                <a:cubicBezTo>
                  <a:pt x="1619250" y="0"/>
                  <a:pt x="1685925" y="28575"/>
                  <a:pt x="1704975" y="114300"/>
                </a:cubicBezTo>
                <a:close/>
              </a:path>
            </a:pathLst>
          </a:custGeom>
          <a:gradFill>
            <a:gsLst>
              <a:gs pos="20000">
                <a:srgbClr val="FF0701">
                  <a:alpha val="0"/>
                </a:srgbClr>
              </a:gs>
              <a:gs pos="100000">
                <a:srgbClr val="FF0701">
                  <a:alpha val="34000"/>
                </a:srgbClr>
              </a:gs>
            </a:gsLst>
            <a:lin ang="6000000" scaled="0"/>
          </a:gradFill>
          <a:ln w="12700" cap="flat">
            <a:gradFill flip="none" rotWithShape="1">
              <a:gsLst>
                <a:gs pos="20000">
                  <a:srgbClr val="FF0701">
                    <a:alpha val="0"/>
                  </a:srgbClr>
                </a:gs>
                <a:gs pos="100000">
                  <a:srgbClr val="FF0701"/>
                </a:gs>
              </a:gsLst>
              <a:lin ang="6000000" scaled="0"/>
              <a:tileRect/>
            </a:gra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8" name="组合 457">
            <a:extLst>
              <a:ext uri="{FF2B5EF4-FFF2-40B4-BE49-F238E27FC236}">
                <a16:creationId xmlns:a16="http://schemas.microsoft.com/office/drawing/2014/main" id="{FFB070B0-336D-8201-2247-ABB989C0ADCC}"/>
              </a:ext>
            </a:extLst>
          </p:cNvPr>
          <p:cNvGrpSpPr/>
          <p:nvPr/>
        </p:nvGrpSpPr>
        <p:grpSpPr>
          <a:xfrm>
            <a:off x="6140013" y="2131582"/>
            <a:ext cx="4118768" cy="656748"/>
            <a:chOff x="1594204" y="2023586"/>
            <a:chExt cx="4118768" cy="656748"/>
          </a:xfrm>
        </p:grpSpPr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7D2F5664-2EF0-E8FE-A661-CE7DFEB61BC5}"/>
                </a:ext>
              </a:extLst>
            </p:cNvPr>
            <p:cNvSpPr/>
            <p:nvPr/>
          </p:nvSpPr>
          <p:spPr>
            <a:xfrm rot="10800000" flipV="1">
              <a:off x="1594204" y="2023586"/>
              <a:ext cx="4118768" cy="656748"/>
            </a:xfrm>
            <a:custGeom>
              <a:avLst/>
              <a:gdLst>
                <a:gd name="connsiteX0" fmla="*/ 5975822 w 8804621"/>
                <a:gd name="connsiteY0" fmla="*/ 0 h 1403920"/>
                <a:gd name="connsiteX1" fmla="*/ 5184436 w 8804621"/>
                <a:gd name="connsiteY1" fmla="*/ 0 h 1403920"/>
                <a:gd name="connsiteX2" fmla="*/ 1846085 w 8804621"/>
                <a:gd name="connsiteY2" fmla="*/ 0 h 1403920"/>
                <a:gd name="connsiteX3" fmla="*/ 1329304 w 8804621"/>
                <a:gd name="connsiteY3" fmla="*/ 0 h 1403920"/>
                <a:gd name="connsiteX4" fmla="*/ 1280754 w 8804621"/>
                <a:gd name="connsiteY4" fmla="*/ 0 h 1403920"/>
                <a:gd name="connsiteX5" fmla="*/ 1054699 w 8804621"/>
                <a:gd name="connsiteY5" fmla="*/ 0 h 1403920"/>
                <a:gd name="connsiteX6" fmla="*/ 537918 w 8804621"/>
                <a:gd name="connsiteY6" fmla="*/ 0 h 1403920"/>
                <a:gd name="connsiteX7" fmla="*/ 489368 w 8804621"/>
                <a:gd name="connsiteY7" fmla="*/ 0 h 1403920"/>
                <a:gd name="connsiteX8" fmla="*/ 460790 w 8804621"/>
                <a:gd name="connsiteY8" fmla="*/ 19466 h 1403920"/>
                <a:gd name="connsiteX9" fmla="*/ 370985 w 8804621"/>
                <a:gd name="connsiteY9" fmla="*/ 90426 h 1403920"/>
                <a:gd name="connsiteX10" fmla="*/ 349622 w 8804621"/>
                <a:gd name="connsiteY10" fmla="*/ 208295 h 1403920"/>
                <a:gd name="connsiteX11" fmla="*/ 157359 w 8804621"/>
                <a:gd name="connsiteY11" fmla="*/ 321037 h 1403920"/>
                <a:gd name="connsiteX12" fmla="*/ 135994 w 8804621"/>
                <a:gd name="connsiteY12" fmla="*/ 515778 h 1403920"/>
                <a:gd name="connsiteX13" fmla="*/ 19836 w 8804621"/>
                <a:gd name="connsiteY13" fmla="*/ 688736 h 1403920"/>
                <a:gd name="connsiteX14" fmla="*/ 0 w 8804621"/>
                <a:gd name="connsiteY14" fmla="*/ 701398 h 1403920"/>
                <a:gd name="connsiteX15" fmla="*/ 19836 w 8804621"/>
                <a:gd name="connsiteY15" fmla="*/ 714059 h 1403920"/>
                <a:gd name="connsiteX16" fmla="*/ 135994 w 8804621"/>
                <a:gd name="connsiteY16" fmla="*/ 887017 h 1403920"/>
                <a:gd name="connsiteX17" fmla="*/ 157359 w 8804621"/>
                <a:gd name="connsiteY17" fmla="*/ 1081758 h 1403920"/>
                <a:gd name="connsiteX18" fmla="*/ 349622 w 8804621"/>
                <a:gd name="connsiteY18" fmla="*/ 1194502 h 1403920"/>
                <a:gd name="connsiteX19" fmla="*/ 370985 w 8804621"/>
                <a:gd name="connsiteY19" fmla="*/ 1312371 h 1403920"/>
                <a:gd name="connsiteX20" fmla="*/ 460790 w 8804621"/>
                <a:gd name="connsiteY20" fmla="*/ 1383329 h 1403920"/>
                <a:gd name="connsiteX21" fmla="*/ 489368 w 8804621"/>
                <a:gd name="connsiteY21" fmla="*/ 1402795 h 1403920"/>
                <a:gd name="connsiteX22" fmla="*/ 537918 w 8804621"/>
                <a:gd name="connsiteY22" fmla="*/ 1402795 h 1403920"/>
                <a:gd name="connsiteX23" fmla="*/ 1054699 w 8804621"/>
                <a:gd name="connsiteY23" fmla="*/ 1402795 h 1403920"/>
                <a:gd name="connsiteX24" fmla="*/ 1280754 w 8804621"/>
                <a:gd name="connsiteY24" fmla="*/ 1402795 h 1403920"/>
                <a:gd name="connsiteX25" fmla="*/ 1329304 w 8804621"/>
                <a:gd name="connsiteY25" fmla="*/ 1402795 h 1403920"/>
                <a:gd name="connsiteX26" fmla="*/ 1846085 w 8804621"/>
                <a:gd name="connsiteY26" fmla="*/ 1402795 h 1403920"/>
                <a:gd name="connsiteX27" fmla="*/ 2828799 w 8804621"/>
                <a:gd name="connsiteY27" fmla="*/ 1402795 h 1403920"/>
                <a:gd name="connsiteX28" fmla="*/ 2828799 w 8804621"/>
                <a:gd name="connsiteY28" fmla="*/ 1403920 h 1403920"/>
                <a:gd name="connsiteX29" fmla="*/ 3620185 w 8804621"/>
                <a:gd name="connsiteY29" fmla="*/ 1403920 h 1403920"/>
                <a:gd name="connsiteX30" fmla="*/ 6958535 w 8804621"/>
                <a:gd name="connsiteY30" fmla="*/ 1403920 h 1403920"/>
                <a:gd name="connsiteX31" fmla="*/ 7475317 w 8804621"/>
                <a:gd name="connsiteY31" fmla="*/ 1403920 h 1403920"/>
                <a:gd name="connsiteX32" fmla="*/ 7523867 w 8804621"/>
                <a:gd name="connsiteY32" fmla="*/ 1403920 h 1403920"/>
                <a:gd name="connsiteX33" fmla="*/ 7749922 w 8804621"/>
                <a:gd name="connsiteY33" fmla="*/ 1403920 h 1403920"/>
                <a:gd name="connsiteX34" fmla="*/ 8266703 w 8804621"/>
                <a:gd name="connsiteY34" fmla="*/ 1403920 h 1403920"/>
                <a:gd name="connsiteX35" fmla="*/ 8315253 w 8804621"/>
                <a:gd name="connsiteY35" fmla="*/ 1403920 h 1403920"/>
                <a:gd name="connsiteX36" fmla="*/ 8343832 w 8804621"/>
                <a:gd name="connsiteY36" fmla="*/ 1384454 h 1403920"/>
                <a:gd name="connsiteX37" fmla="*/ 8433636 w 8804621"/>
                <a:gd name="connsiteY37" fmla="*/ 1313494 h 1403920"/>
                <a:gd name="connsiteX38" fmla="*/ 8455000 w 8804621"/>
                <a:gd name="connsiteY38" fmla="*/ 1195625 h 1403920"/>
                <a:gd name="connsiteX39" fmla="*/ 8647264 w 8804621"/>
                <a:gd name="connsiteY39" fmla="*/ 1082883 h 1403920"/>
                <a:gd name="connsiteX40" fmla="*/ 8668627 w 8804621"/>
                <a:gd name="connsiteY40" fmla="*/ 888142 h 1403920"/>
                <a:gd name="connsiteX41" fmla="*/ 8784785 w 8804621"/>
                <a:gd name="connsiteY41" fmla="*/ 715184 h 1403920"/>
                <a:gd name="connsiteX42" fmla="*/ 8804621 w 8804621"/>
                <a:gd name="connsiteY42" fmla="*/ 702522 h 1403920"/>
                <a:gd name="connsiteX43" fmla="*/ 8784785 w 8804621"/>
                <a:gd name="connsiteY43" fmla="*/ 689861 h 1403920"/>
                <a:gd name="connsiteX44" fmla="*/ 8668627 w 8804621"/>
                <a:gd name="connsiteY44" fmla="*/ 516903 h 1403920"/>
                <a:gd name="connsiteX45" fmla="*/ 8647264 w 8804621"/>
                <a:gd name="connsiteY45" fmla="*/ 322162 h 1403920"/>
                <a:gd name="connsiteX46" fmla="*/ 8455000 w 8804621"/>
                <a:gd name="connsiteY46" fmla="*/ 209420 h 1403920"/>
                <a:gd name="connsiteX47" fmla="*/ 8433636 w 8804621"/>
                <a:gd name="connsiteY47" fmla="*/ 91549 h 1403920"/>
                <a:gd name="connsiteX48" fmla="*/ 8343832 w 8804621"/>
                <a:gd name="connsiteY48" fmla="*/ 20591 h 1403920"/>
                <a:gd name="connsiteX49" fmla="*/ 8315253 w 8804621"/>
                <a:gd name="connsiteY49" fmla="*/ 1125 h 1403920"/>
                <a:gd name="connsiteX50" fmla="*/ 8266703 w 8804621"/>
                <a:gd name="connsiteY50" fmla="*/ 1125 h 1403920"/>
                <a:gd name="connsiteX51" fmla="*/ 7749922 w 8804621"/>
                <a:gd name="connsiteY51" fmla="*/ 1125 h 1403920"/>
                <a:gd name="connsiteX52" fmla="*/ 7523867 w 8804621"/>
                <a:gd name="connsiteY52" fmla="*/ 1125 h 1403920"/>
                <a:gd name="connsiteX53" fmla="*/ 7475317 w 8804621"/>
                <a:gd name="connsiteY53" fmla="*/ 1125 h 1403920"/>
                <a:gd name="connsiteX54" fmla="*/ 6958535 w 8804621"/>
                <a:gd name="connsiteY54" fmla="*/ 1125 h 1403920"/>
                <a:gd name="connsiteX55" fmla="*/ 5975822 w 8804621"/>
                <a:gd name="connsiteY55" fmla="*/ 1125 h 140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04621" h="1403920">
                  <a:moveTo>
                    <a:pt x="5975822" y="0"/>
                  </a:moveTo>
                  <a:lnTo>
                    <a:pt x="5184436" y="0"/>
                  </a:lnTo>
                  <a:lnTo>
                    <a:pt x="1846085" y="0"/>
                  </a:lnTo>
                  <a:lnTo>
                    <a:pt x="1329304" y="0"/>
                  </a:lnTo>
                  <a:lnTo>
                    <a:pt x="1280754" y="0"/>
                  </a:lnTo>
                  <a:lnTo>
                    <a:pt x="1054699" y="0"/>
                  </a:lnTo>
                  <a:lnTo>
                    <a:pt x="537918" y="0"/>
                  </a:lnTo>
                  <a:lnTo>
                    <a:pt x="489368" y="0"/>
                  </a:lnTo>
                  <a:lnTo>
                    <a:pt x="460790" y="19466"/>
                  </a:lnTo>
                  <a:cubicBezTo>
                    <a:pt x="428880" y="39570"/>
                    <a:pt x="395986" y="57897"/>
                    <a:pt x="370985" y="90426"/>
                  </a:cubicBezTo>
                  <a:cubicBezTo>
                    <a:pt x="342813" y="127190"/>
                    <a:pt x="356743" y="169005"/>
                    <a:pt x="349622" y="208295"/>
                  </a:cubicBezTo>
                  <a:cubicBezTo>
                    <a:pt x="285533" y="245874"/>
                    <a:pt x="217938" y="245584"/>
                    <a:pt x="157359" y="321037"/>
                  </a:cubicBezTo>
                  <a:cubicBezTo>
                    <a:pt x="122170" y="388476"/>
                    <a:pt x="143117" y="450864"/>
                    <a:pt x="135994" y="515778"/>
                  </a:cubicBezTo>
                  <a:cubicBezTo>
                    <a:pt x="126518" y="574746"/>
                    <a:pt x="76034" y="647642"/>
                    <a:pt x="19836" y="688736"/>
                  </a:cubicBezTo>
                  <a:lnTo>
                    <a:pt x="0" y="701398"/>
                  </a:lnTo>
                  <a:lnTo>
                    <a:pt x="19836" y="714059"/>
                  </a:lnTo>
                  <a:cubicBezTo>
                    <a:pt x="76034" y="755153"/>
                    <a:pt x="126518" y="828049"/>
                    <a:pt x="135994" y="887017"/>
                  </a:cubicBezTo>
                  <a:cubicBezTo>
                    <a:pt x="143117" y="951931"/>
                    <a:pt x="122170" y="1014319"/>
                    <a:pt x="157359" y="1081758"/>
                  </a:cubicBezTo>
                  <a:cubicBezTo>
                    <a:pt x="217938" y="1157211"/>
                    <a:pt x="285533" y="1156921"/>
                    <a:pt x="349622" y="1194502"/>
                  </a:cubicBezTo>
                  <a:cubicBezTo>
                    <a:pt x="356743" y="1233790"/>
                    <a:pt x="342813" y="1275605"/>
                    <a:pt x="370985" y="1312371"/>
                  </a:cubicBezTo>
                  <a:cubicBezTo>
                    <a:pt x="395986" y="1344900"/>
                    <a:pt x="428880" y="1363227"/>
                    <a:pt x="460790" y="1383329"/>
                  </a:cubicBezTo>
                  <a:lnTo>
                    <a:pt x="489368" y="1402795"/>
                  </a:lnTo>
                  <a:lnTo>
                    <a:pt x="537918" y="1402795"/>
                  </a:lnTo>
                  <a:lnTo>
                    <a:pt x="1054699" y="1402795"/>
                  </a:lnTo>
                  <a:lnTo>
                    <a:pt x="1280754" y="1402795"/>
                  </a:lnTo>
                  <a:lnTo>
                    <a:pt x="1329304" y="1402795"/>
                  </a:lnTo>
                  <a:lnTo>
                    <a:pt x="1846085" y="1402795"/>
                  </a:lnTo>
                  <a:lnTo>
                    <a:pt x="2828799" y="1402795"/>
                  </a:lnTo>
                  <a:lnTo>
                    <a:pt x="2828799" y="1403920"/>
                  </a:lnTo>
                  <a:lnTo>
                    <a:pt x="3620185" y="1403920"/>
                  </a:lnTo>
                  <a:lnTo>
                    <a:pt x="6958535" y="1403920"/>
                  </a:lnTo>
                  <a:lnTo>
                    <a:pt x="7475317" y="1403920"/>
                  </a:lnTo>
                  <a:lnTo>
                    <a:pt x="7523867" y="1403920"/>
                  </a:lnTo>
                  <a:lnTo>
                    <a:pt x="7749922" y="1403920"/>
                  </a:lnTo>
                  <a:lnTo>
                    <a:pt x="8266703" y="1403920"/>
                  </a:lnTo>
                  <a:lnTo>
                    <a:pt x="8315253" y="1403920"/>
                  </a:lnTo>
                  <a:lnTo>
                    <a:pt x="8343832" y="1384454"/>
                  </a:lnTo>
                  <a:cubicBezTo>
                    <a:pt x="8375739" y="1364350"/>
                    <a:pt x="8408635" y="1346023"/>
                    <a:pt x="8433636" y="1313494"/>
                  </a:cubicBezTo>
                  <a:cubicBezTo>
                    <a:pt x="8461807" y="1276730"/>
                    <a:pt x="8447879" y="1234916"/>
                    <a:pt x="8455000" y="1195625"/>
                  </a:cubicBezTo>
                  <a:cubicBezTo>
                    <a:pt x="8519088" y="1158044"/>
                    <a:pt x="8586683" y="1158337"/>
                    <a:pt x="8647264" y="1082883"/>
                  </a:cubicBezTo>
                  <a:cubicBezTo>
                    <a:pt x="8682451" y="1015444"/>
                    <a:pt x="8661506" y="953056"/>
                    <a:pt x="8668627" y="888142"/>
                  </a:cubicBezTo>
                  <a:cubicBezTo>
                    <a:pt x="8678103" y="829174"/>
                    <a:pt x="8728587" y="756278"/>
                    <a:pt x="8784785" y="715184"/>
                  </a:cubicBezTo>
                  <a:lnTo>
                    <a:pt x="8804621" y="702522"/>
                  </a:lnTo>
                  <a:lnTo>
                    <a:pt x="8784785" y="689861"/>
                  </a:lnTo>
                  <a:cubicBezTo>
                    <a:pt x="8728587" y="648767"/>
                    <a:pt x="8678103" y="575871"/>
                    <a:pt x="8668627" y="516903"/>
                  </a:cubicBezTo>
                  <a:cubicBezTo>
                    <a:pt x="8661506" y="451989"/>
                    <a:pt x="8682451" y="389601"/>
                    <a:pt x="8647264" y="322162"/>
                  </a:cubicBezTo>
                  <a:cubicBezTo>
                    <a:pt x="8586683" y="246709"/>
                    <a:pt x="8519088" y="246999"/>
                    <a:pt x="8455000" y="209420"/>
                  </a:cubicBezTo>
                  <a:cubicBezTo>
                    <a:pt x="8447879" y="170130"/>
                    <a:pt x="8461807" y="128315"/>
                    <a:pt x="8433636" y="91549"/>
                  </a:cubicBezTo>
                  <a:cubicBezTo>
                    <a:pt x="8408635" y="59022"/>
                    <a:pt x="8375739" y="40693"/>
                    <a:pt x="8343832" y="20591"/>
                  </a:cubicBezTo>
                  <a:lnTo>
                    <a:pt x="8315253" y="1125"/>
                  </a:lnTo>
                  <a:lnTo>
                    <a:pt x="8266703" y="1125"/>
                  </a:lnTo>
                  <a:lnTo>
                    <a:pt x="7749922" y="1125"/>
                  </a:lnTo>
                  <a:lnTo>
                    <a:pt x="7523867" y="1125"/>
                  </a:lnTo>
                  <a:lnTo>
                    <a:pt x="7475317" y="1125"/>
                  </a:lnTo>
                  <a:lnTo>
                    <a:pt x="6958535" y="1125"/>
                  </a:lnTo>
                  <a:lnTo>
                    <a:pt x="5975822" y="1125"/>
                  </a:lnTo>
                  <a:close/>
                </a:path>
              </a:pathLst>
            </a:custGeom>
            <a:blipFill dpi="0" rotWithShape="1">
              <a:blip r:embed="rId4"/>
              <a:srcRect/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54" name="文本框 453">
              <a:extLst>
                <a:ext uri="{FF2B5EF4-FFF2-40B4-BE49-F238E27FC236}">
                  <a16:creationId xmlns:a16="http://schemas.microsoft.com/office/drawing/2014/main" id="{561F6192-266A-F2A0-A632-8FE705EAA1ED}"/>
                </a:ext>
              </a:extLst>
            </p:cNvPr>
            <p:cNvSpPr txBox="1"/>
            <p:nvPr/>
          </p:nvSpPr>
          <p:spPr>
            <a:xfrm>
              <a:off x="2659429" y="2169329"/>
              <a:ext cx="198831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FFEFCB"/>
                  </a:solidFill>
                </a:rPr>
                <a:t>添加标题文本</a:t>
              </a: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A570DB66-0881-8B87-9F2D-F655EC8FA3D0}"/>
              </a:ext>
            </a:extLst>
          </p:cNvPr>
          <p:cNvSpPr txBox="1"/>
          <p:nvPr/>
        </p:nvSpPr>
        <p:spPr>
          <a:xfrm>
            <a:off x="1125697" y="1396404"/>
            <a:ext cx="3134191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blipFill>
                  <a:blip r:embed="rId4"/>
                  <a:tile tx="0" ty="0" sx="100000" sy="100000" flip="none" algn="tl"/>
                </a:blipFill>
                <a:latin typeface="微米有行" pitchFamily="2" charset="-128"/>
                <a:ea typeface="微米有行" pitchFamily="2" charset="-128"/>
              </a:rPr>
              <a:t>02</a:t>
            </a:r>
            <a:endParaRPr lang="zh-CN" altLang="en-US" sz="19900" dirty="0">
              <a:blipFill>
                <a:blip r:embed="rId4"/>
                <a:tile tx="0" ty="0" sx="100000" sy="100000" flip="none" algn="tl"/>
              </a:blip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94B8303C-1A79-2C21-B937-E5C8E8ADEC4C}"/>
              </a:ext>
            </a:extLst>
          </p:cNvPr>
          <p:cNvSpPr txBox="1"/>
          <p:nvPr/>
        </p:nvSpPr>
        <p:spPr>
          <a:xfrm>
            <a:off x="6205172" y="2964359"/>
            <a:ext cx="5070329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507" name="组合 506">
            <a:extLst>
              <a:ext uri="{FF2B5EF4-FFF2-40B4-BE49-F238E27FC236}">
                <a16:creationId xmlns:a16="http://schemas.microsoft.com/office/drawing/2014/main" id="{03B3F74B-962D-8B60-ECE5-CC893B8618AA}"/>
              </a:ext>
            </a:extLst>
          </p:cNvPr>
          <p:cNvGrpSpPr/>
          <p:nvPr/>
        </p:nvGrpSpPr>
        <p:grpSpPr>
          <a:xfrm>
            <a:off x="4559300" y="4705132"/>
            <a:ext cx="2997200" cy="1539526"/>
            <a:chOff x="4597400" y="561942"/>
            <a:chExt cx="2997200" cy="1539526"/>
          </a:xfrm>
        </p:grpSpPr>
        <p:grpSp>
          <p:nvGrpSpPr>
            <p:cNvPr id="508" name="组合 507">
              <a:extLst>
                <a:ext uri="{FF2B5EF4-FFF2-40B4-BE49-F238E27FC236}">
                  <a16:creationId xmlns:a16="http://schemas.microsoft.com/office/drawing/2014/main" id="{85DAC968-EF94-6DD6-D672-ABF8B506C891}"/>
                </a:ext>
              </a:extLst>
            </p:cNvPr>
            <p:cNvGrpSpPr/>
            <p:nvPr/>
          </p:nvGrpSpPr>
          <p:grpSpPr>
            <a:xfrm>
              <a:off x="4597400" y="732563"/>
              <a:ext cx="2997200" cy="1368905"/>
              <a:chOff x="2157546" y="1610640"/>
              <a:chExt cx="7751416" cy="3540288"/>
            </a:xfrm>
            <a:gradFill>
              <a:gsLst>
                <a:gs pos="100000">
                  <a:srgbClr val="D00000"/>
                </a:gs>
                <a:gs pos="0">
                  <a:srgbClr val="CE0000"/>
                </a:gs>
              </a:gsLst>
              <a:lin ang="5400000" scaled="1"/>
            </a:gradFill>
          </p:grpSpPr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D8BF4917-059A-3FE0-FF3C-1AEE03E12B03}"/>
                  </a:ext>
                </a:extLst>
              </p:cNvPr>
              <p:cNvSpPr/>
              <p:nvPr/>
            </p:nvSpPr>
            <p:spPr>
              <a:xfrm flipV="1">
                <a:off x="2157546" y="1654103"/>
                <a:ext cx="3304943" cy="2713739"/>
              </a:xfrm>
              <a:custGeom>
                <a:avLst/>
                <a:gdLst>
                  <a:gd name="connsiteX0" fmla="*/ 293937 w 1151000"/>
                  <a:gd name="connsiteY0" fmla="*/ 976203 h 993611"/>
                  <a:gd name="connsiteX1" fmla="*/ 310945 w 1151000"/>
                  <a:gd name="connsiteY1" fmla="*/ 903072 h 993611"/>
                  <a:gd name="connsiteX2" fmla="*/ 331353 w 1151000"/>
                  <a:gd name="connsiteY2" fmla="*/ 833342 h 993611"/>
                  <a:gd name="connsiteX3" fmla="*/ 344959 w 1151000"/>
                  <a:gd name="connsiteY3" fmla="*/ 812933 h 993611"/>
                  <a:gd name="connsiteX4" fmla="*/ 202949 w 1151000"/>
                  <a:gd name="connsiteY4" fmla="*/ 719394 h 993611"/>
                  <a:gd name="connsiteX5" fmla="*/ 214854 w 1151000"/>
                  <a:gd name="connsiteY5" fmla="*/ 645412 h 993611"/>
                  <a:gd name="connsiteX6" fmla="*/ 299040 w 1151000"/>
                  <a:gd name="connsiteY6" fmla="*/ 718543 h 993611"/>
                  <a:gd name="connsiteX7" fmla="*/ 378973 w 1151000"/>
                  <a:gd name="connsiteY7" fmla="*/ 785722 h 993611"/>
                  <a:gd name="connsiteX8" fmla="*/ 309244 w 1151000"/>
                  <a:gd name="connsiteY8" fmla="*/ 692182 h 993611"/>
                  <a:gd name="connsiteX9" fmla="*/ 268427 w 1151000"/>
                  <a:gd name="connsiteY9" fmla="*/ 588438 h 993611"/>
                  <a:gd name="connsiteX10" fmla="*/ 162131 w 1151000"/>
                  <a:gd name="connsiteY10" fmla="*/ 496599 h 993611"/>
                  <a:gd name="connsiteX11" fmla="*/ 64340 w 1151000"/>
                  <a:gd name="connsiteY11" fmla="*/ 419216 h 993611"/>
                  <a:gd name="connsiteX12" fmla="*/ 37128 w 1151000"/>
                  <a:gd name="connsiteY12" fmla="*/ 397957 h 993611"/>
                  <a:gd name="connsiteX13" fmla="*/ 23522 w 1151000"/>
                  <a:gd name="connsiteY13" fmla="*/ 328227 h 993611"/>
                  <a:gd name="connsiteX14" fmla="*/ 164682 w 1151000"/>
                  <a:gd name="connsiteY14" fmla="*/ 289111 h 993611"/>
                  <a:gd name="connsiteX15" fmla="*/ 238664 w 1151000"/>
                  <a:gd name="connsiteY15" fmla="*/ 364793 h 993611"/>
                  <a:gd name="connsiteX16" fmla="*/ 247167 w 1151000"/>
                  <a:gd name="connsiteY16" fmla="*/ 381800 h 993611"/>
                  <a:gd name="connsiteX17" fmla="*/ 243766 w 1151000"/>
                  <a:gd name="connsiteY17" fmla="*/ 295063 h 993611"/>
                  <a:gd name="connsiteX18" fmla="*/ 217405 w 1151000"/>
                  <a:gd name="connsiteY18" fmla="*/ 152203 h 993611"/>
                  <a:gd name="connsiteX19" fmla="*/ 199547 w 1151000"/>
                  <a:gd name="connsiteY19" fmla="*/ 74820 h 993611"/>
                  <a:gd name="connsiteX20" fmla="*/ 211452 w 1151000"/>
                  <a:gd name="connsiteY20" fmla="*/ 47608 h 993611"/>
                  <a:gd name="connsiteX21" fmla="*/ 250569 w 1151000"/>
                  <a:gd name="connsiteY21" fmla="*/ 16995 h 993611"/>
                  <a:gd name="connsiteX22" fmla="*/ 317747 w 1151000"/>
                  <a:gd name="connsiteY22" fmla="*/ 6791 h 993611"/>
                  <a:gd name="connsiteX23" fmla="*/ 327101 w 1151000"/>
                  <a:gd name="connsiteY23" fmla="*/ 21247 h 993611"/>
                  <a:gd name="connsiteX24" fmla="*/ 344959 w 1151000"/>
                  <a:gd name="connsiteY24" fmla="*/ 198973 h 993611"/>
                  <a:gd name="connsiteX25" fmla="*/ 361966 w 1151000"/>
                  <a:gd name="connsiteY25" fmla="*/ 190469 h 993611"/>
                  <a:gd name="connsiteX26" fmla="*/ 382375 w 1151000"/>
                  <a:gd name="connsiteY26" fmla="*/ 177714 h 993611"/>
                  <a:gd name="connsiteX27" fmla="*/ 419791 w 1151000"/>
                  <a:gd name="connsiteY27" fmla="*/ 147951 h 993611"/>
                  <a:gd name="connsiteX28" fmla="*/ 476765 w 1151000"/>
                  <a:gd name="connsiteY28" fmla="*/ 141998 h 993611"/>
                  <a:gd name="connsiteX29" fmla="*/ 494623 w 1151000"/>
                  <a:gd name="connsiteY29" fmla="*/ 415815 h 993611"/>
                  <a:gd name="connsiteX30" fmla="*/ 562652 w 1151000"/>
                  <a:gd name="connsiteY30" fmla="*/ 616500 h 993611"/>
                  <a:gd name="connsiteX31" fmla="*/ 587312 w 1151000"/>
                  <a:gd name="connsiteY31" fmla="*/ 664120 h 993611"/>
                  <a:gd name="connsiteX32" fmla="*/ 619626 w 1151000"/>
                  <a:gd name="connsiteY32" fmla="*/ 710890 h 993611"/>
                  <a:gd name="connsiteX33" fmla="*/ 638334 w 1151000"/>
                  <a:gd name="connsiteY33" fmla="*/ 650514 h 993611"/>
                  <a:gd name="connsiteX34" fmla="*/ 576257 w 1151000"/>
                  <a:gd name="connsiteY34" fmla="*/ 269553 h 993611"/>
                  <a:gd name="connsiteX35" fmla="*/ 719968 w 1151000"/>
                  <a:gd name="connsiteY35" fmla="*/ 28900 h 993611"/>
                  <a:gd name="connsiteX36" fmla="*/ 744629 w 1151000"/>
                  <a:gd name="connsiteY36" fmla="*/ 22948 h 993611"/>
                  <a:gd name="connsiteX37" fmla="*/ 755684 w 1151000"/>
                  <a:gd name="connsiteY37" fmla="*/ 22097 h 993611"/>
                  <a:gd name="connsiteX38" fmla="*/ 848373 w 1151000"/>
                  <a:gd name="connsiteY38" fmla="*/ 45057 h 993611"/>
                  <a:gd name="connsiteX39" fmla="*/ 855176 w 1151000"/>
                  <a:gd name="connsiteY39" fmla="*/ 50159 h 993611"/>
                  <a:gd name="connsiteX40" fmla="*/ 865380 w 1151000"/>
                  <a:gd name="connsiteY40" fmla="*/ 56962 h 993611"/>
                  <a:gd name="connsiteX41" fmla="*/ 890041 w 1151000"/>
                  <a:gd name="connsiteY41" fmla="*/ 68017 h 993611"/>
                  <a:gd name="connsiteX42" fmla="*/ 920654 w 1151000"/>
                  <a:gd name="connsiteY42" fmla="*/ 80772 h 993611"/>
                  <a:gd name="connsiteX43" fmla="*/ 940212 w 1151000"/>
                  <a:gd name="connsiteY43" fmla="*/ 83323 h 993611"/>
                  <a:gd name="connsiteX44" fmla="*/ 971675 w 1151000"/>
                  <a:gd name="connsiteY44" fmla="*/ 102882 h 993611"/>
                  <a:gd name="connsiteX45" fmla="*/ 1003139 w 1151000"/>
                  <a:gd name="connsiteY45" fmla="*/ 107134 h 993611"/>
                  <a:gd name="connsiteX46" fmla="*/ 1007391 w 1151000"/>
                  <a:gd name="connsiteY46" fmla="*/ 107134 h 993611"/>
                  <a:gd name="connsiteX47" fmla="*/ 1055011 w 1151000"/>
                  <a:gd name="connsiteY47" fmla="*/ 130944 h 993611"/>
                  <a:gd name="connsiteX48" fmla="*/ 1101781 w 1151000"/>
                  <a:gd name="connsiteY48" fmla="*/ 152203 h 993611"/>
                  <a:gd name="connsiteX49" fmla="*/ 1118788 w 1151000"/>
                  <a:gd name="connsiteY49" fmla="*/ 164958 h 993611"/>
                  <a:gd name="connsiteX50" fmla="*/ 1135795 w 1151000"/>
                  <a:gd name="connsiteY50" fmla="*/ 271253 h 993611"/>
                  <a:gd name="connsiteX51" fmla="*/ 1104332 w 1151000"/>
                  <a:gd name="connsiteY51" fmla="*/ 282308 h 993611"/>
                  <a:gd name="connsiteX52" fmla="*/ 1015894 w 1151000"/>
                  <a:gd name="connsiteY52" fmla="*/ 318023 h 993611"/>
                  <a:gd name="connsiteX53" fmla="*/ 981029 w 1151000"/>
                  <a:gd name="connsiteY53" fmla="*/ 322275 h 993611"/>
                  <a:gd name="connsiteX54" fmla="*/ 982730 w 1151000"/>
                  <a:gd name="connsiteY54" fmla="*/ 316322 h 993611"/>
                  <a:gd name="connsiteX55" fmla="*/ 1038004 w 1151000"/>
                  <a:gd name="connsiteY55" fmla="*/ 269553 h 993611"/>
                  <a:gd name="connsiteX56" fmla="*/ 1072018 w 1151000"/>
                  <a:gd name="connsiteY56" fmla="*/ 238940 h 993611"/>
                  <a:gd name="connsiteX57" fmla="*/ 1020996 w 1151000"/>
                  <a:gd name="connsiteY57" fmla="*/ 215980 h 993611"/>
                  <a:gd name="connsiteX58" fmla="*/ 702961 w 1151000"/>
                  <a:gd name="connsiteY58" fmla="*/ 108834 h 993611"/>
                  <a:gd name="connsiteX59" fmla="*/ 771840 w 1151000"/>
                  <a:gd name="connsiteY59" fmla="*/ 160706 h 993611"/>
                  <a:gd name="connsiteX60" fmla="*/ 793100 w 1151000"/>
                  <a:gd name="connsiteY60" fmla="*/ 173462 h 993611"/>
                  <a:gd name="connsiteX61" fmla="*/ 813508 w 1151000"/>
                  <a:gd name="connsiteY61" fmla="*/ 181965 h 993611"/>
                  <a:gd name="connsiteX62" fmla="*/ 821161 w 1151000"/>
                  <a:gd name="connsiteY62" fmla="*/ 185367 h 993611"/>
                  <a:gd name="connsiteX63" fmla="*/ 867931 w 1151000"/>
                  <a:gd name="connsiteY63" fmla="*/ 207476 h 993611"/>
                  <a:gd name="connsiteX64" fmla="*/ 915552 w 1151000"/>
                  <a:gd name="connsiteY64" fmla="*/ 231286 h 993611"/>
                  <a:gd name="connsiteX65" fmla="*/ 902796 w 1151000"/>
                  <a:gd name="connsiteY65" fmla="*/ 286560 h 993611"/>
                  <a:gd name="connsiteX66" fmla="*/ 791399 w 1151000"/>
                  <a:gd name="connsiteY66" fmla="*/ 293363 h 993611"/>
                  <a:gd name="connsiteX67" fmla="*/ 807556 w 1151000"/>
                  <a:gd name="connsiteY67" fmla="*/ 323125 h 993611"/>
                  <a:gd name="connsiteX68" fmla="*/ 861128 w 1151000"/>
                  <a:gd name="connsiteY68" fmla="*/ 364793 h 993611"/>
                  <a:gd name="connsiteX69" fmla="*/ 850074 w 1151000"/>
                  <a:gd name="connsiteY69" fmla="*/ 392855 h 993611"/>
                  <a:gd name="connsiteX70" fmla="*/ 789698 w 1151000"/>
                  <a:gd name="connsiteY70" fmla="*/ 416665 h 993611"/>
                  <a:gd name="connsiteX71" fmla="*/ 852625 w 1151000"/>
                  <a:gd name="connsiteY71" fmla="*/ 490647 h 993611"/>
                  <a:gd name="connsiteX72" fmla="*/ 797351 w 1151000"/>
                  <a:gd name="connsiteY72" fmla="*/ 557825 h 993611"/>
                  <a:gd name="connsiteX73" fmla="*/ 722520 w 1151000"/>
                  <a:gd name="connsiteY73" fmla="*/ 454081 h 993611"/>
                  <a:gd name="connsiteX74" fmla="*/ 726771 w 1151000"/>
                  <a:gd name="connsiteY74" fmla="*/ 428570 h 993611"/>
                  <a:gd name="connsiteX75" fmla="*/ 742928 w 1151000"/>
                  <a:gd name="connsiteY75" fmla="*/ 359691 h 993611"/>
                  <a:gd name="connsiteX76" fmla="*/ 743779 w 1151000"/>
                  <a:gd name="connsiteY76" fmla="*/ 325676 h 993611"/>
                  <a:gd name="connsiteX77" fmla="*/ 740377 w 1151000"/>
                  <a:gd name="connsiteY77" fmla="*/ 228735 h 993611"/>
                  <a:gd name="connsiteX78" fmla="*/ 714866 w 1151000"/>
                  <a:gd name="connsiteY78" fmla="*/ 180265 h 993611"/>
                  <a:gd name="connsiteX79" fmla="*/ 685104 w 1151000"/>
                  <a:gd name="connsiteY79" fmla="*/ 130944 h 993611"/>
                  <a:gd name="connsiteX80" fmla="*/ 688505 w 1151000"/>
                  <a:gd name="connsiteY80" fmla="*/ 123290 h 993611"/>
                  <a:gd name="connsiteX81" fmla="*/ 676600 w 1151000"/>
                  <a:gd name="connsiteY81" fmla="*/ 109685 h 993611"/>
                  <a:gd name="connsiteX82" fmla="*/ 655341 w 1151000"/>
                  <a:gd name="connsiteY82" fmla="*/ 168360 h 993611"/>
                  <a:gd name="connsiteX83" fmla="*/ 653640 w 1151000"/>
                  <a:gd name="connsiteY83" fmla="*/ 177714 h 993611"/>
                  <a:gd name="connsiteX84" fmla="*/ 645137 w 1151000"/>
                  <a:gd name="connsiteY84" fmla="*/ 205775 h 993611"/>
                  <a:gd name="connsiteX85" fmla="*/ 651940 w 1151000"/>
                  <a:gd name="connsiteY85" fmla="*/ 215980 h 993611"/>
                  <a:gd name="connsiteX86" fmla="*/ 655341 w 1151000"/>
                  <a:gd name="connsiteY86" fmla="*/ 231286 h 993611"/>
                  <a:gd name="connsiteX87" fmla="*/ 657892 w 1151000"/>
                  <a:gd name="connsiteY87" fmla="*/ 273804 h 993611"/>
                  <a:gd name="connsiteX88" fmla="*/ 671498 w 1151000"/>
                  <a:gd name="connsiteY88" fmla="*/ 343534 h 993611"/>
                  <a:gd name="connsiteX89" fmla="*/ 697859 w 1151000"/>
                  <a:gd name="connsiteY89" fmla="*/ 524661 h 993611"/>
                  <a:gd name="connsiteX90" fmla="*/ 777793 w 1151000"/>
                  <a:gd name="connsiteY90" fmla="*/ 583336 h 993611"/>
                  <a:gd name="connsiteX91" fmla="*/ 857727 w 1151000"/>
                  <a:gd name="connsiteY91" fmla="*/ 645412 h 993611"/>
                  <a:gd name="connsiteX92" fmla="*/ 853475 w 1151000"/>
                  <a:gd name="connsiteY92" fmla="*/ 662420 h 993611"/>
                  <a:gd name="connsiteX93" fmla="*/ 853475 w 1151000"/>
                  <a:gd name="connsiteY93" fmla="*/ 673474 h 993611"/>
                  <a:gd name="connsiteX94" fmla="*/ 811807 w 1151000"/>
                  <a:gd name="connsiteY94" fmla="*/ 700686 h 993611"/>
                  <a:gd name="connsiteX95" fmla="*/ 906198 w 1151000"/>
                  <a:gd name="connsiteY95" fmla="*/ 842696 h 993611"/>
                  <a:gd name="connsiteX96" fmla="*/ 909599 w 1151000"/>
                  <a:gd name="connsiteY96" fmla="*/ 916678 h 993611"/>
                  <a:gd name="connsiteX97" fmla="*/ 822012 w 1151000"/>
                  <a:gd name="connsiteY97" fmla="*/ 937086 h 993611"/>
                  <a:gd name="connsiteX98" fmla="*/ 765888 w 1151000"/>
                  <a:gd name="connsiteY98" fmla="*/ 896269 h 993611"/>
                  <a:gd name="connsiteX99" fmla="*/ 624728 w 1151000"/>
                  <a:gd name="connsiteY99" fmla="*/ 771266 h 993611"/>
                  <a:gd name="connsiteX100" fmla="*/ 521834 w 1151000"/>
                  <a:gd name="connsiteY100" fmla="*/ 679427 h 993611"/>
                  <a:gd name="connsiteX101" fmla="*/ 499725 w 1151000"/>
                  <a:gd name="connsiteY101" fmla="*/ 669222 h 993611"/>
                  <a:gd name="connsiteX102" fmla="*/ 489520 w 1151000"/>
                  <a:gd name="connsiteY102" fmla="*/ 672624 h 993611"/>
                  <a:gd name="connsiteX103" fmla="*/ 501426 w 1151000"/>
                  <a:gd name="connsiteY103" fmla="*/ 695584 h 993611"/>
                  <a:gd name="connsiteX104" fmla="*/ 519283 w 1151000"/>
                  <a:gd name="connsiteY104" fmla="*/ 728748 h 993611"/>
                  <a:gd name="connsiteX105" fmla="*/ 502276 w 1151000"/>
                  <a:gd name="connsiteY105" fmla="*/ 769565 h 993611"/>
                  <a:gd name="connsiteX106" fmla="*/ 493772 w 1151000"/>
                  <a:gd name="connsiteY106" fmla="*/ 814634 h 993611"/>
                  <a:gd name="connsiteX107" fmla="*/ 475064 w 1151000"/>
                  <a:gd name="connsiteY107" fmla="*/ 881813 h 993611"/>
                  <a:gd name="connsiteX108" fmla="*/ 425743 w 1151000"/>
                  <a:gd name="connsiteY108" fmla="*/ 937086 h 993611"/>
                  <a:gd name="connsiteX109" fmla="*/ 311795 w 1151000"/>
                  <a:gd name="connsiteY109" fmla="*/ 989809 h 993611"/>
                  <a:gd name="connsiteX110" fmla="*/ 293937 w 1151000"/>
                  <a:gd name="connsiteY110" fmla="*/ 976203 h 993611"/>
                  <a:gd name="connsiteX111" fmla="*/ 804154 w 1151000"/>
                  <a:gd name="connsiteY111" fmla="*/ 837594 h 993611"/>
                  <a:gd name="connsiteX112" fmla="*/ 775242 w 1151000"/>
                  <a:gd name="connsiteY112" fmla="*/ 771266 h 993611"/>
                  <a:gd name="connsiteX113" fmla="*/ 753983 w 1151000"/>
                  <a:gd name="connsiteY113" fmla="*/ 722795 h 993611"/>
                  <a:gd name="connsiteX114" fmla="*/ 725921 w 1151000"/>
                  <a:gd name="connsiteY114" fmla="*/ 733850 h 993611"/>
                  <a:gd name="connsiteX115" fmla="*/ 681702 w 1151000"/>
                  <a:gd name="connsiteY115" fmla="*/ 750857 h 993611"/>
                  <a:gd name="connsiteX116" fmla="*/ 677450 w 1151000"/>
                  <a:gd name="connsiteY116" fmla="*/ 770415 h 993611"/>
                  <a:gd name="connsiteX117" fmla="*/ 798202 w 1151000"/>
                  <a:gd name="connsiteY117" fmla="*/ 855452 h 993611"/>
                  <a:gd name="connsiteX118" fmla="*/ 804154 w 1151000"/>
                  <a:gd name="connsiteY118" fmla="*/ 837594 h 993611"/>
                  <a:gd name="connsiteX119" fmla="*/ 370470 w 1151000"/>
                  <a:gd name="connsiteY119" fmla="*/ 646263 h 993611"/>
                  <a:gd name="connsiteX120" fmla="*/ 336455 w 1151000"/>
                  <a:gd name="connsiteY120" fmla="*/ 615650 h 993611"/>
                  <a:gd name="connsiteX121" fmla="*/ 385776 w 1151000"/>
                  <a:gd name="connsiteY121" fmla="*/ 679427 h 993611"/>
                  <a:gd name="connsiteX122" fmla="*/ 370470 w 1151000"/>
                  <a:gd name="connsiteY122" fmla="*/ 646263 h 993611"/>
                  <a:gd name="connsiteX123" fmla="*/ 419791 w 1151000"/>
                  <a:gd name="connsiteY123" fmla="*/ 471088 h 993611"/>
                  <a:gd name="connsiteX124" fmla="*/ 394280 w 1151000"/>
                  <a:gd name="connsiteY124" fmla="*/ 472789 h 993611"/>
                  <a:gd name="connsiteX125" fmla="*/ 394280 w 1151000"/>
                  <a:gd name="connsiteY125" fmla="*/ 516157 h 993611"/>
                  <a:gd name="connsiteX126" fmla="*/ 417240 w 1151000"/>
                  <a:gd name="connsiteY126" fmla="*/ 534015 h 993611"/>
                  <a:gd name="connsiteX127" fmla="*/ 419791 w 1151000"/>
                  <a:gd name="connsiteY127" fmla="*/ 503402 h 993611"/>
                  <a:gd name="connsiteX128" fmla="*/ 419791 w 1151000"/>
                  <a:gd name="connsiteY128" fmla="*/ 471088 h 993611"/>
                  <a:gd name="connsiteX129" fmla="*/ 759935 w 1151000"/>
                  <a:gd name="connsiteY129" fmla="*/ 479592 h 993611"/>
                  <a:gd name="connsiteX130" fmla="*/ 738676 w 1151000"/>
                  <a:gd name="connsiteY130" fmla="*/ 468537 h 993611"/>
                  <a:gd name="connsiteX131" fmla="*/ 746330 w 1151000"/>
                  <a:gd name="connsiteY131" fmla="*/ 488946 h 993611"/>
                  <a:gd name="connsiteX132" fmla="*/ 767589 w 1151000"/>
                  <a:gd name="connsiteY132" fmla="*/ 500851 h 993611"/>
                  <a:gd name="connsiteX133" fmla="*/ 759935 w 1151000"/>
                  <a:gd name="connsiteY133" fmla="*/ 479592 h 993611"/>
                  <a:gd name="connsiteX0" fmla="*/ 314461 w 1150999"/>
                  <a:gd name="connsiteY0" fmla="*/ 935262 h 990336"/>
                  <a:gd name="connsiteX1" fmla="*/ 311565 w 1150999"/>
                  <a:gd name="connsiteY1" fmla="*/ 903596 h 990336"/>
                  <a:gd name="connsiteX2" fmla="*/ 331973 w 1150999"/>
                  <a:gd name="connsiteY2" fmla="*/ 833866 h 990336"/>
                  <a:gd name="connsiteX3" fmla="*/ 345579 w 1150999"/>
                  <a:gd name="connsiteY3" fmla="*/ 813457 h 990336"/>
                  <a:gd name="connsiteX4" fmla="*/ 203569 w 1150999"/>
                  <a:gd name="connsiteY4" fmla="*/ 719918 h 990336"/>
                  <a:gd name="connsiteX5" fmla="*/ 215474 w 1150999"/>
                  <a:gd name="connsiteY5" fmla="*/ 645936 h 990336"/>
                  <a:gd name="connsiteX6" fmla="*/ 299660 w 1150999"/>
                  <a:gd name="connsiteY6" fmla="*/ 719067 h 990336"/>
                  <a:gd name="connsiteX7" fmla="*/ 379593 w 1150999"/>
                  <a:gd name="connsiteY7" fmla="*/ 786246 h 990336"/>
                  <a:gd name="connsiteX8" fmla="*/ 309864 w 1150999"/>
                  <a:gd name="connsiteY8" fmla="*/ 692706 h 990336"/>
                  <a:gd name="connsiteX9" fmla="*/ 269047 w 1150999"/>
                  <a:gd name="connsiteY9" fmla="*/ 588962 h 990336"/>
                  <a:gd name="connsiteX10" fmla="*/ 162751 w 1150999"/>
                  <a:gd name="connsiteY10" fmla="*/ 497123 h 990336"/>
                  <a:gd name="connsiteX11" fmla="*/ 64960 w 1150999"/>
                  <a:gd name="connsiteY11" fmla="*/ 419740 h 990336"/>
                  <a:gd name="connsiteX12" fmla="*/ 37748 w 1150999"/>
                  <a:gd name="connsiteY12" fmla="*/ 398481 h 990336"/>
                  <a:gd name="connsiteX13" fmla="*/ 24142 w 1150999"/>
                  <a:gd name="connsiteY13" fmla="*/ 328751 h 990336"/>
                  <a:gd name="connsiteX14" fmla="*/ 165302 w 1150999"/>
                  <a:gd name="connsiteY14" fmla="*/ 289635 h 990336"/>
                  <a:gd name="connsiteX15" fmla="*/ 239284 w 1150999"/>
                  <a:gd name="connsiteY15" fmla="*/ 365317 h 990336"/>
                  <a:gd name="connsiteX16" fmla="*/ 247787 w 1150999"/>
                  <a:gd name="connsiteY16" fmla="*/ 382324 h 990336"/>
                  <a:gd name="connsiteX17" fmla="*/ 244386 w 1150999"/>
                  <a:gd name="connsiteY17" fmla="*/ 295587 h 990336"/>
                  <a:gd name="connsiteX18" fmla="*/ 218025 w 1150999"/>
                  <a:gd name="connsiteY18" fmla="*/ 152727 h 990336"/>
                  <a:gd name="connsiteX19" fmla="*/ 200167 w 1150999"/>
                  <a:gd name="connsiteY19" fmla="*/ 75344 h 990336"/>
                  <a:gd name="connsiteX20" fmla="*/ 212072 w 1150999"/>
                  <a:gd name="connsiteY20" fmla="*/ 48132 h 990336"/>
                  <a:gd name="connsiteX21" fmla="*/ 251189 w 1150999"/>
                  <a:gd name="connsiteY21" fmla="*/ 17519 h 990336"/>
                  <a:gd name="connsiteX22" fmla="*/ 318367 w 1150999"/>
                  <a:gd name="connsiteY22" fmla="*/ 7315 h 990336"/>
                  <a:gd name="connsiteX23" fmla="*/ 327721 w 1150999"/>
                  <a:gd name="connsiteY23" fmla="*/ 21771 h 990336"/>
                  <a:gd name="connsiteX24" fmla="*/ 345579 w 1150999"/>
                  <a:gd name="connsiteY24" fmla="*/ 199497 h 990336"/>
                  <a:gd name="connsiteX25" fmla="*/ 362586 w 1150999"/>
                  <a:gd name="connsiteY25" fmla="*/ 190993 h 990336"/>
                  <a:gd name="connsiteX26" fmla="*/ 382995 w 1150999"/>
                  <a:gd name="connsiteY26" fmla="*/ 178238 h 990336"/>
                  <a:gd name="connsiteX27" fmla="*/ 420411 w 1150999"/>
                  <a:gd name="connsiteY27" fmla="*/ 148475 h 990336"/>
                  <a:gd name="connsiteX28" fmla="*/ 477385 w 1150999"/>
                  <a:gd name="connsiteY28" fmla="*/ 142522 h 990336"/>
                  <a:gd name="connsiteX29" fmla="*/ 495243 w 1150999"/>
                  <a:gd name="connsiteY29" fmla="*/ 416339 h 990336"/>
                  <a:gd name="connsiteX30" fmla="*/ 563272 w 1150999"/>
                  <a:gd name="connsiteY30" fmla="*/ 617024 h 990336"/>
                  <a:gd name="connsiteX31" fmla="*/ 587932 w 1150999"/>
                  <a:gd name="connsiteY31" fmla="*/ 664644 h 990336"/>
                  <a:gd name="connsiteX32" fmla="*/ 620246 w 1150999"/>
                  <a:gd name="connsiteY32" fmla="*/ 711414 h 990336"/>
                  <a:gd name="connsiteX33" fmla="*/ 638954 w 1150999"/>
                  <a:gd name="connsiteY33" fmla="*/ 651038 h 990336"/>
                  <a:gd name="connsiteX34" fmla="*/ 576877 w 1150999"/>
                  <a:gd name="connsiteY34" fmla="*/ 270077 h 990336"/>
                  <a:gd name="connsiteX35" fmla="*/ 720588 w 1150999"/>
                  <a:gd name="connsiteY35" fmla="*/ 29424 h 990336"/>
                  <a:gd name="connsiteX36" fmla="*/ 745249 w 1150999"/>
                  <a:gd name="connsiteY36" fmla="*/ 23472 h 990336"/>
                  <a:gd name="connsiteX37" fmla="*/ 756304 w 1150999"/>
                  <a:gd name="connsiteY37" fmla="*/ 22621 h 990336"/>
                  <a:gd name="connsiteX38" fmla="*/ 848993 w 1150999"/>
                  <a:gd name="connsiteY38" fmla="*/ 45581 h 990336"/>
                  <a:gd name="connsiteX39" fmla="*/ 855796 w 1150999"/>
                  <a:gd name="connsiteY39" fmla="*/ 50683 h 990336"/>
                  <a:gd name="connsiteX40" fmla="*/ 866000 w 1150999"/>
                  <a:gd name="connsiteY40" fmla="*/ 57486 h 990336"/>
                  <a:gd name="connsiteX41" fmla="*/ 890661 w 1150999"/>
                  <a:gd name="connsiteY41" fmla="*/ 68541 h 990336"/>
                  <a:gd name="connsiteX42" fmla="*/ 921274 w 1150999"/>
                  <a:gd name="connsiteY42" fmla="*/ 81296 h 990336"/>
                  <a:gd name="connsiteX43" fmla="*/ 940832 w 1150999"/>
                  <a:gd name="connsiteY43" fmla="*/ 83847 h 990336"/>
                  <a:gd name="connsiteX44" fmla="*/ 972295 w 1150999"/>
                  <a:gd name="connsiteY44" fmla="*/ 103406 h 990336"/>
                  <a:gd name="connsiteX45" fmla="*/ 1003759 w 1150999"/>
                  <a:gd name="connsiteY45" fmla="*/ 107658 h 990336"/>
                  <a:gd name="connsiteX46" fmla="*/ 1008011 w 1150999"/>
                  <a:gd name="connsiteY46" fmla="*/ 107658 h 990336"/>
                  <a:gd name="connsiteX47" fmla="*/ 1055631 w 1150999"/>
                  <a:gd name="connsiteY47" fmla="*/ 131468 h 990336"/>
                  <a:gd name="connsiteX48" fmla="*/ 1102401 w 1150999"/>
                  <a:gd name="connsiteY48" fmla="*/ 152727 h 990336"/>
                  <a:gd name="connsiteX49" fmla="*/ 1119408 w 1150999"/>
                  <a:gd name="connsiteY49" fmla="*/ 165482 h 990336"/>
                  <a:gd name="connsiteX50" fmla="*/ 1136415 w 1150999"/>
                  <a:gd name="connsiteY50" fmla="*/ 271777 h 990336"/>
                  <a:gd name="connsiteX51" fmla="*/ 1104952 w 1150999"/>
                  <a:gd name="connsiteY51" fmla="*/ 282832 h 990336"/>
                  <a:gd name="connsiteX52" fmla="*/ 1016514 w 1150999"/>
                  <a:gd name="connsiteY52" fmla="*/ 318547 h 990336"/>
                  <a:gd name="connsiteX53" fmla="*/ 981649 w 1150999"/>
                  <a:gd name="connsiteY53" fmla="*/ 322799 h 990336"/>
                  <a:gd name="connsiteX54" fmla="*/ 983350 w 1150999"/>
                  <a:gd name="connsiteY54" fmla="*/ 316846 h 990336"/>
                  <a:gd name="connsiteX55" fmla="*/ 1038624 w 1150999"/>
                  <a:gd name="connsiteY55" fmla="*/ 270077 h 990336"/>
                  <a:gd name="connsiteX56" fmla="*/ 1072638 w 1150999"/>
                  <a:gd name="connsiteY56" fmla="*/ 239464 h 990336"/>
                  <a:gd name="connsiteX57" fmla="*/ 1021616 w 1150999"/>
                  <a:gd name="connsiteY57" fmla="*/ 216504 h 990336"/>
                  <a:gd name="connsiteX58" fmla="*/ 703581 w 1150999"/>
                  <a:gd name="connsiteY58" fmla="*/ 109358 h 990336"/>
                  <a:gd name="connsiteX59" fmla="*/ 772460 w 1150999"/>
                  <a:gd name="connsiteY59" fmla="*/ 161230 h 990336"/>
                  <a:gd name="connsiteX60" fmla="*/ 793720 w 1150999"/>
                  <a:gd name="connsiteY60" fmla="*/ 173986 h 990336"/>
                  <a:gd name="connsiteX61" fmla="*/ 814128 w 1150999"/>
                  <a:gd name="connsiteY61" fmla="*/ 182489 h 990336"/>
                  <a:gd name="connsiteX62" fmla="*/ 821781 w 1150999"/>
                  <a:gd name="connsiteY62" fmla="*/ 185891 h 990336"/>
                  <a:gd name="connsiteX63" fmla="*/ 868551 w 1150999"/>
                  <a:gd name="connsiteY63" fmla="*/ 208000 h 990336"/>
                  <a:gd name="connsiteX64" fmla="*/ 916172 w 1150999"/>
                  <a:gd name="connsiteY64" fmla="*/ 231810 h 990336"/>
                  <a:gd name="connsiteX65" fmla="*/ 903416 w 1150999"/>
                  <a:gd name="connsiteY65" fmla="*/ 287084 h 990336"/>
                  <a:gd name="connsiteX66" fmla="*/ 792019 w 1150999"/>
                  <a:gd name="connsiteY66" fmla="*/ 293887 h 990336"/>
                  <a:gd name="connsiteX67" fmla="*/ 808176 w 1150999"/>
                  <a:gd name="connsiteY67" fmla="*/ 323649 h 990336"/>
                  <a:gd name="connsiteX68" fmla="*/ 861748 w 1150999"/>
                  <a:gd name="connsiteY68" fmla="*/ 365317 h 990336"/>
                  <a:gd name="connsiteX69" fmla="*/ 850694 w 1150999"/>
                  <a:gd name="connsiteY69" fmla="*/ 393379 h 990336"/>
                  <a:gd name="connsiteX70" fmla="*/ 790318 w 1150999"/>
                  <a:gd name="connsiteY70" fmla="*/ 417189 h 990336"/>
                  <a:gd name="connsiteX71" fmla="*/ 853245 w 1150999"/>
                  <a:gd name="connsiteY71" fmla="*/ 491171 h 990336"/>
                  <a:gd name="connsiteX72" fmla="*/ 797971 w 1150999"/>
                  <a:gd name="connsiteY72" fmla="*/ 558349 h 990336"/>
                  <a:gd name="connsiteX73" fmla="*/ 723140 w 1150999"/>
                  <a:gd name="connsiteY73" fmla="*/ 454605 h 990336"/>
                  <a:gd name="connsiteX74" fmla="*/ 727391 w 1150999"/>
                  <a:gd name="connsiteY74" fmla="*/ 429094 h 990336"/>
                  <a:gd name="connsiteX75" fmla="*/ 743548 w 1150999"/>
                  <a:gd name="connsiteY75" fmla="*/ 360215 h 990336"/>
                  <a:gd name="connsiteX76" fmla="*/ 744399 w 1150999"/>
                  <a:gd name="connsiteY76" fmla="*/ 326200 h 990336"/>
                  <a:gd name="connsiteX77" fmla="*/ 740997 w 1150999"/>
                  <a:gd name="connsiteY77" fmla="*/ 229259 h 990336"/>
                  <a:gd name="connsiteX78" fmla="*/ 715486 w 1150999"/>
                  <a:gd name="connsiteY78" fmla="*/ 180789 h 990336"/>
                  <a:gd name="connsiteX79" fmla="*/ 685724 w 1150999"/>
                  <a:gd name="connsiteY79" fmla="*/ 131468 h 990336"/>
                  <a:gd name="connsiteX80" fmla="*/ 689125 w 1150999"/>
                  <a:gd name="connsiteY80" fmla="*/ 123814 h 990336"/>
                  <a:gd name="connsiteX81" fmla="*/ 677220 w 1150999"/>
                  <a:gd name="connsiteY81" fmla="*/ 110209 h 990336"/>
                  <a:gd name="connsiteX82" fmla="*/ 655961 w 1150999"/>
                  <a:gd name="connsiteY82" fmla="*/ 168884 h 990336"/>
                  <a:gd name="connsiteX83" fmla="*/ 654260 w 1150999"/>
                  <a:gd name="connsiteY83" fmla="*/ 178238 h 990336"/>
                  <a:gd name="connsiteX84" fmla="*/ 645757 w 1150999"/>
                  <a:gd name="connsiteY84" fmla="*/ 206299 h 990336"/>
                  <a:gd name="connsiteX85" fmla="*/ 652560 w 1150999"/>
                  <a:gd name="connsiteY85" fmla="*/ 216504 h 990336"/>
                  <a:gd name="connsiteX86" fmla="*/ 655961 w 1150999"/>
                  <a:gd name="connsiteY86" fmla="*/ 231810 h 990336"/>
                  <a:gd name="connsiteX87" fmla="*/ 658512 w 1150999"/>
                  <a:gd name="connsiteY87" fmla="*/ 274328 h 990336"/>
                  <a:gd name="connsiteX88" fmla="*/ 672118 w 1150999"/>
                  <a:gd name="connsiteY88" fmla="*/ 344058 h 990336"/>
                  <a:gd name="connsiteX89" fmla="*/ 698479 w 1150999"/>
                  <a:gd name="connsiteY89" fmla="*/ 525185 h 990336"/>
                  <a:gd name="connsiteX90" fmla="*/ 778413 w 1150999"/>
                  <a:gd name="connsiteY90" fmla="*/ 583860 h 990336"/>
                  <a:gd name="connsiteX91" fmla="*/ 858347 w 1150999"/>
                  <a:gd name="connsiteY91" fmla="*/ 645936 h 990336"/>
                  <a:gd name="connsiteX92" fmla="*/ 854095 w 1150999"/>
                  <a:gd name="connsiteY92" fmla="*/ 662944 h 990336"/>
                  <a:gd name="connsiteX93" fmla="*/ 854095 w 1150999"/>
                  <a:gd name="connsiteY93" fmla="*/ 673998 h 990336"/>
                  <a:gd name="connsiteX94" fmla="*/ 812427 w 1150999"/>
                  <a:gd name="connsiteY94" fmla="*/ 701210 h 990336"/>
                  <a:gd name="connsiteX95" fmla="*/ 906818 w 1150999"/>
                  <a:gd name="connsiteY95" fmla="*/ 843220 h 990336"/>
                  <a:gd name="connsiteX96" fmla="*/ 910219 w 1150999"/>
                  <a:gd name="connsiteY96" fmla="*/ 917202 h 990336"/>
                  <a:gd name="connsiteX97" fmla="*/ 822632 w 1150999"/>
                  <a:gd name="connsiteY97" fmla="*/ 937610 h 990336"/>
                  <a:gd name="connsiteX98" fmla="*/ 766508 w 1150999"/>
                  <a:gd name="connsiteY98" fmla="*/ 896793 h 990336"/>
                  <a:gd name="connsiteX99" fmla="*/ 625348 w 1150999"/>
                  <a:gd name="connsiteY99" fmla="*/ 771790 h 990336"/>
                  <a:gd name="connsiteX100" fmla="*/ 522454 w 1150999"/>
                  <a:gd name="connsiteY100" fmla="*/ 679951 h 990336"/>
                  <a:gd name="connsiteX101" fmla="*/ 500345 w 1150999"/>
                  <a:gd name="connsiteY101" fmla="*/ 669746 h 990336"/>
                  <a:gd name="connsiteX102" fmla="*/ 490140 w 1150999"/>
                  <a:gd name="connsiteY102" fmla="*/ 673148 h 990336"/>
                  <a:gd name="connsiteX103" fmla="*/ 502046 w 1150999"/>
                  <a:gd name="connsiteY103" fmla="*/ 696108 h 990336"/>
                  <a:gd name="connsiteX104" fmla="*/ 519903 w 1150999"/>
                  <a:gd name="connsiteY104" fmla="*/ 729272 h 990336"/>
                  <a:gd name="connsiteX105" fmla="*/ 502896 w 1150999"/>
                  <a:gd name="connsiteY105" fmla="*/ 770089 h 990336"/>
                  <a:gd name="connsiteX106" fmla="*/ 494392 w 1150999"/>
                  <a:gd name="connsiteY106" fmla="*/ 815158 h 990336"/>
                  <a:gd name="connsiteX107" fmla="*/ 475684 w 1150999"/>
                  <a:gd name="connsiteY107" fmla="*/ 882337 h 990336"/>
                  <a:gd name="connsiteX108" fmla="*/ 426363 w 1150999"/>
                  <a:gd name="connsiteY108" fmla="*/ 937610 h 990336"/>
                  <a:gd name="connsiteX109" fmla="*/ 312415 w 1150999"/>
                  <a:gd name="connsiteY109" fmla="*/ 990333 h 990336"/>
                  <a:gd name="connsiteX110" fmla="*/ 314461 w 1150999"/>
                  <a:gd name="connsiteY110" fmla="*/ 935262 h 990336"/>
                  <a:gd name="connsiteX111" fmla="*/ 804774 w 1150999"/>
                  <a:gd name="connsiteY111" fmla="*/ 838118 h 990336"/>
                  <a:gd name="connsiteX112" fmla="*/ 775862 w 1150999"/>
                  <a:gd name="connsiteY112" fmla="*/ 771790 h 990336"/>
                  <a:gd name="connsiteX113" fmla="*/ 754603 w 1150999"/>
                  <a:gd name="connsiteY113" fmla="*/ 723319 h 990336"/>
                  <a:gd name="connsiteX114" fmla="*/ 726541 w 1150999"/>
                  <a:gd name="connsiteY114" fmla="*/ 734374 h 990336"/>
                  <a:gd name="connsiteX115" fmla="*/ 682322 w 1150999"/>
                  <a:gd name="connsiteY115" fmla="*/ 751381 h 990336"/>
                  <a:gd name="connsiteX116" fmla="*/ 678070 w 1150999"/>
                  <a:gd name="connsiteY116" fmla="*/ 770939 h 990336"/>
                  <a:gd name="connsiteX117" fmla="*/ 798822 w 1150999"/>
                  <a:gd name="connsiteY117" fmla="*/ 855976 h 990336"/>
                  <a:gd name="connsiteX118" fmla="*/ 804774 w 1150999"/>
                  <a:gd name="connsiteY118" fmla="*/ 838118 h 990336"/>
                  <a:gd name="connsiteX119" fmla="*/ 371090 w 1150999"/>
                  <a:gd name="connsiteY119" fmla="*/ 646787 h 990336"/>
                  <a:gd name="connsiteX120" fmla="*/ 337075 w 1150999"/>
                  <a:gd name="connsiteY120" fmla="*/ 616174 h 990336"/>
                  <a:gd name="connsiteX121" fmla="*/ 386396 w 1150999"/>
                  <a:gd name="connsiteY121" fmla="*/ 679951 h 990336"/>
                  <a:gd name="connsiteX122" fmla="*/ 371090 w 1150999"/>
                  <a:gd name="connsiteY122" fmla="*/ 646787 h 990336"/>
                  <a:gd name="connsiteX123" fmla="*/ 420411 w 1150999"/>
                  <a:gd name="connsiteY123" fmla="*/ 471612 h 990336"/>
                  <a:gd name="connsiteX124" fmla="*/ 394900 w 1150999"/>
                  <a:gd name="connsiteY124" fmla="*/ 473313 h 990336"/>
                  <a:gd name="connsiteX125" fmla="*/ 394900 w 1150999"/>
                  <a:gd name="connsiteY125" fmla="*/ 516681 h 990336"/>
                  <a:gd name="connsiteX126" fmla="*/ 417860 w 1150999"/>
                  <a:gd name="connsiteY126" fmla="*/ 534539 h 990336"/>
                  <a:gd name="connsiteX127" fmla="*/ 420411 w 1150999"/>
                  <a:gd name="connsiteY127" fmla="*/ 503926 h 990336"/>
                  <a:gd name="connsiteX128" fmla="*/ 420411 w 1150999"/>
                  <a:gd name="connsiteY128" fmla="*/ 471612 h 990336"/>
                  <a:gd name="connsiteX129" fmla="*/ 760555 w 1150999"/>
                  <a:gd name="connsiteY129" fmla="*/ 480116 h 990336"/>
                  <a:gd name="connsiteX130" fmla="*/ 739296 w 1150999"/>
                  <a:gd name="connsiteY130" fmla="*/ 469061 h 990336"/>
                  <a:gd name="connsiteX131" fmla="*/ 746950 w 1150999"/>
                  <a:gd name="connsiteY131" fmla="*/ 489470 h 990336"/>
                  <a:gd name="connsiteX132" fmla="*/ 768209 w 1150999"/>
                  <a:gd name="connsiteY132" fmla="*/ 501375 h 990336"/>
                  <a:gd name="connsiteX133" fmla="*/ 760555 w 1150999"/>
                  <a:gd name="connsiteY133" fmla="*/ 480116 h 990336"/>
                  <a:gd name="connsiteX0" fmla="*/ 314461 w 1150999"/>
                  <a:gd name="connsiteY0" fmla="*/ 935262 h 945103"/>
                  <a:gd name="connsiteX1" fmla="*/ 311565 w 1150999"/>
                  <a:gd name="connsiteY1" fmla="*/ 903596 h 945103"/>
                  <a:gd name="connsiteX2" fmla="*/ 331973 w 1150999"/>
                  <a:gd name="connsiteY2" fmla="*/ 833866 h 945103"/>
                  <a:gd name="connsiteX3" fmla="*/ 345579 w 1150999"/>
                  <a:gd name="connsiteY3" fmla="*/ 813457 h 945103"/>
                  <a:gd name="connsiteX4" fmla="*/ 203569 w 1150999"/>
                  <a:gd name="connsiteY4" fmla="*/ 719918 h 945103"/>
                  <a:gd name="connsiteX5" fmla="*/ 215474 w 1150999"/>
                  <a:gd name="connsiteY5" fmla="*/ 645936 h 945103"/>
                  <a:gd name="connsiteX6" fmla="*/ 299660 w 1150999"/>
                  <a:gd name="connsiteY6" fmla="*/ 719067 h 945103"/>
                  <a:gd name="connsiteX7" fmla="*/ 379593 w 1150999"/>
                  <a:gd name="connsiteY7" fmla="*/ 786246 h 945103"/>
                  <a:gd name="connsiteX8" fmla="*/ 309864 w 1150999"/>
                  <a:gd name="connsiteY8" fmla="*/ 692706 h 945103"/>
                  <a:gd name="connsiteX9" fmla="*/ 269047 w 1150999"/>
                  <a:gd name="connsiteY9" fmla="*/ 588962 h 945103"/>
                  <a:gd name="connsiteX10" fmla="*/ 162751 w 1150999"/>
                  <a:gd name="connsiteY10" fmla="*/ 497123 h 945103"/>
                  <a:gd name="connsiteX11" fmla="*/ 64960 w 1150999"/>
                  <a:gd name="connsiteY11" fmla="*/ 419740 h 945103"/>
                  <a:gd name="connsiteX12" fmla="*/ 37748 w 1150999"/>
                  <a:gd name="connsiteY12" fmla="*/ 398481 h 945103"/>
                  <a:gd name="connsiteX13" fmla="*/ 24142 w 1150999"/>
                  <a:gd name="connsiteY13" fmla="*/ 328751 h 945103"/>
                  <a:gd name="connsiteX14" fmla="*/ 165302 w 1150999"/>
                  <a:gd name="connsiteY14" fmla="*/ 289635 h 945103"/>
                  <a:gd name="connsiteX15" fmla="*/ 239284 w 1150999"/>
                  <a:gd name="connsiteY15" fmla="*/ 365317 h 945103"/>
                  <a:gd name="connsiteX16" fmla="*/ 247787 w 1150999"/>
                  <a:gd name="connsiteY16" fmla="*/ 382324 h 945103"/>
                  <a:gd name="connsiteX17" fmla="*/ 244386 w 1150999"/>
                  <a:gd name="connsiteY17" fmla="*/ 295587 h 945103"/>
                  <a:gd name="connsiteX18" fmla="*/ 218025 w 1150999"/>
                  <a:gd name="connsiteY18" fmla="*/ 152727 h 945103"/>
                  <a:gd name="connsiteX19" fmla="*/ 200167 w 1150999"/>
                  <a:gd name="connsiteY19" fmla="*/ 75344 h 945103"/>
                  <a:gd name="connsiteX20" fmla="*/ 212072 w 1150999"/>
                  <a:gd name="connsiteY20" fmla="*/ 48132 h 945103"/>
                  <a:gd name="connsiteX21" fmla="*/ 251189 w 1150999"/>
                  <a:gd name="connsiteY21" fmla="*/ 17519 h 945103"/>
                  <a:gd name="connsiteX22" fmla="*/ 318367 w 1150999"/>
                  <a:gd name="connsiteY22" fmla="*/ 7315 h 945103"/>
                  <a:gd name="connsiteX23" fmla="*/ 327721 w 1150999"/>
                  <a:gd name="connsiteY23" fmla="*/ 21771 h 945103"/>
                  <a:gd name="connsiteX24" fmla="*/ 345579 w 1150999"/>
                  <a:gd name="connsiteY24" fmla="*/ 199497 h 945103"/>
                  <a:gd name="connsiteX25" fmla="*/ 362586 w 1150999"/>
                  <a:gd name="connsiteY25" fmla="*/ 190993 h 945103"/>
                  <a:gd name="connsiteX26" fmla="*/ 382995 w 1150999"/>
                  <a:gd name="connsiteY26" fmla="*/ 178238 h 945103"/>
                  <a:gd name="connsiteX27" fmla="*/ 420411 w 1150999"/>
                  <a:gd name="connsiteY27" fmla="*/ 148475 h 945103"/>
                  <a:gd name="connsiteX28" fmla="*/ 477385 w 1150999"/>
                  <a:gd name="connsiteY28" fmla="*/ 142522 h 945103"/>
                  <a:gd name="connsiteX29" fmla="*/ 495243 w 1150999"/>
                  <a:gd name="connsiteY29" fmla="*/ 416339 h 945103"/>
                  <a:gd name="connsiteX30" fmla="*/ 563272 w 1150999"/>
                  <a:gd name="connsiteY30" fmla="*/ 617024 h 945103"/>
                  <a:gd name="connsiteX31" fmla="*/ 587932 w 1150999"/>
                  <a:gd name="connsiteY31" fmla="*/ 664644 h 945103"/>
                  <a:gd name="connsiteX32" fmla="*/ 620246 w 1150999"/>
                  <a:gd name="connsiteY32" fmla="*/ 711414 h 945103"/>
                  <a:gd name="connsiteX33" fmla="*/ 638954 w 1150999"/>
                  <a:gd name="connsiteY33" fmla="*/ 651038 h 945103"/>
                  <a:gd name="connsiteX34" fmla="*/ 576877 w 1150999"/>
                  <a:gd name="connsiteY34" fmla="*/ 270077 h 945103"/>
                  <a:gd name="connsiteX35" fmla="*/ 720588 w 1150999"/>
                  <a:gd name="connsiteY35" fmla="*/ 29424 h 945103"/>
                  <a:gd name="connsiteX36" fmla="*/ 745249 w 1150999"/>
                  <a:gd name="connsiteY36" fmla="*/ 23472 h 945103"/>
                  <a:gd name="connsiteX37" fmla="*/ 756304 w 1150999"/>
                  <a:gd name="connsiteY37" fmla="*/ 22621 h 945103"/>
                  <a:gd name="connsiteX38" fmla="*/ 848993 w 1150999"/>
                  <a:gd name="connsiteY38" fmla="*/ 45581 h 945103"/>
                  <a:gd name="connsiteX39" fmla="*/ 855796 w 1150999"/>
                  <a:gd name="connsiteY39" fmla="*/ 50683 h 945103"/>
                  <a:gd name="connsiteX40" fmla="*/ 866000 w 1150999"/>
                  <a:gd name="connsiteY40" fmla="*/ 57486 h 945103"/>
                  <a:gd name="connsiteX41" fmla="*/ 890661 w 1150999"/>
                  <a:gd name="connsiteY41" fmla="*/ 68541 h 945103"/>
                  <a:gd name="connsiteX42" fmla="*/ 921274 w 1150999"/>
                  <a:gd name="connsiteY42" fmla="*/ 81296 h 945103"/>
                  <a:gd name="connsiteX43" fmla="*/ 940832 w 1150999"/>
                  <a:gd name="connsiteY43" fmla="*/ 83847 h 945103"/>
                  <a:gd name="connsiteX44" fmla="*/ 972295 w 1150999"/>
                  <a:gd name="connsiteY44" fmla="*/ 103406 h 945103"/>
                  <a:gd name="connsiteX45" fmla="*/ 1003759 w 1150999"/>
                  <a:gd name="connsiteY45" fmla="*/ 107658 h 945103"/>
                  <a:gd name="connsiteX46" fmla="*/ 1008011 w 1150999"/>
                  <a:gd name="connsiteY46" fmla="*/ 107658 h 945103"/>
                  <a:gd name="connsiteX47" fmla="*/ 1055631 w 1150999"/>
                  <a:gd name="connsiteY47" fmla="*/ 131468 h 945103"/>
                  <a:gd name="connsiteX48" fmla="*/ 1102401 w 1150999"/>
                  <a:gd name="connsiteY48" fmla="*/ 152727 h 945103"/>
                  <a:gd name="connsiteX49" fmla="*/ 1119408 w 1150999"/>
                  <a:gd name="connsiteY49" fmla="*/ 165482 h 945103"/>
                  <a:gd name="connsiteX50" fmla="*/ 1136415 w 1150999"/>
                  <a:gd name="connsiteY50" fmla="*/ 271777 h 945103"/>
                  <a:gd name="connsiteX51" fmla="*/ 1104952 w 1150999"/>
                  <a:gd name="connsiteY51" fmla="*/ 282832 h 945103"/>
                  <a:gd name="connsiteX52" fmla="*/ 1016514 w 1150999"/>
                  <a:gd name="connsiteY52" fmla="*/ 318547 h 945103"/>
                  <a:gd name="connsiteX53" fmla="*/ 981649 w 1150999"/>
                  <a:gd name="connsiteY53" fmla="*/ 322799 h 945103"/>
                  <a:gd name="connsiteX54" fmla="*/ 983350 w 1150999"/>
                  <a:gd name="connsiteY54" fmla="*/ 316846 h 945103"/>
                  <a:gd name="connsiteX55" fmla="*/ 1038624 w 1150999"/>
                  <a:gd name="connsiteY55" fmla="*/ 270077 h 945103"/>
                  <a:gd name="connsiteX56" fmla="*/ 1072638 w 1150999"/>
                  <a:gd name="connsiteY56" fmla="*/ 239464 h 945103"/>
                  <a:gd name="connsiteX57" fmla="*/ 1021616 w 1150999"/>
                  <a:gd name="connsiteY57" fmla="*/ 216504 h 945103"/>
                  <a:gd name="connsiteX58" fmla="*/ 703581 w 1150999"/>
                  <a:gd name="connsiteY58" fmla="*/ 109358 h 945103"/>
                  <a:gd name="connsiteX59" fmla="*/ 772460 w 1150999"/>
                  <a:gd name="connsiteY59" fmla="*/ 161230 h 945103"/>
                  <a:gd name="connsiteX60" fmla="*/ 793720 w 1150999"/>
                  <a:gd name="connsiteY60" fmla="*/ 173986 h 945103"/>
                  <a:gd name="connsiteX61" fmla="*/ 814128 w 1150999"/>
                  <a:gd name="connsiteY61" fmla="*/ 182489 h 945103"/>
                  <a:gd name="connsiteX62" fmla="*/ 821781 w 1150999"/>
                  <a:gd name="connsiteY62" fmla="*/ 185891 h 945103"/>
                  <a:gd name="connsiteX63" fmla="*/ 868551 w 1150999"/>
                  <a:gd name="connsiteY63" fmla="*/ 208000 h 945103"/>
                  <a:gd name="connsiteX64" fmla="*/ 916172 w 1150999"/>
                  <a:gd name="connsiteY64" fmla="*/ 231810 h 945103"/>
                  <a:gd name="connsiteX65" fmla="*/ 903416 w 1150999"/>
                  <a:gd name="connsiteY65" fmla="*/ 287084 h 945103"/>
                  <a:gd name="connsiteX66" fmla="*/ 792019 w 1150999"/>
                  <a:gd name="connsiteY66" fmla="*/ 293887 h 945103"/>
                  <a:gd name="connsiteX67" fmla="*/ 808176 w 1150999"/>
                  <a:gd name="connsiteY67" fmla="*/ 323649 h 945103"/>
                  <a:gd name="connsiteX68" fmla="*/ 861748 w 1150999"/>
                  <a:gd name="connsiteY68" fmla="*/ 365317 h 945103"/>
                  <a:gd name="connsiteX69" fmla="*/ 850694 w 1150999"/>
                  <a:gd name="connsiteY69" fmla="*/ 393379 h 945103"/>
                  <a:gd name="connsiteX70" fmla="*/ 790318 w 1150999"/>
                  <a:gd name="connsiteY70" fmla="*/ 417189 h 945103"/>
                  <a:gd name="connsiteX71" fmla="*/ 853245 w 1150999"/>
                  <a:gd name="connsiteY71" fmla="*/ 491171 h 945103"/>
                  <a:gd name="connsiteX72" fmla="*/ 797971 w 1150999"/>
                  <a:gd name="connsiteY72" fmla="*/ 558349 h 945103"/>
                  <a:gd name="connsiteX73" fmla="*/ 723140 w 1150999"/>
                  <a:gd name="connsiteY73" fmla="*/ 454605 h 945103"/>
                  <a:gd name="connsiteX74" fmla="*/ 727391 w 1150999"/>
                  <a:gd name="connsiteY74" fmla="*/ 429094 h 945103"/>
                  <a:gd name="connsiteX75" fmla="*/ 743548 w 1150999"/>
                  <a:gd name="connsiteY75" fmla="*/ 360215 h 945103"/>
                  <a:gd name="connsiteX76" fmla="*/ 744399 w 1150999"/>
                  <a:gd name="connsiteY76" fmla="*/ 326200 h 945103"/>
                  <a:gd name="connsiteX77" fmla="*/ 740997 w 1150999"/>
                  <a:gd name="connsiteY77" fmla="*/ 229259 h 945103"/>
                  <a:gd name="connsiteX78" fmla="*/ 715486 w 1150999"/>
                  <a:gd name="connsiteY78" fmla="*/ 180789 h 945103"/>
                  <a:gd name="connsiteX79" fmla="*/ 685724 w 1150999"/>
                  <a:gd name="connsiteY79" fmla="*/ 131468 h 945103"/>
                  <a:gd name="connsiteX80" fmla="*/ 689125 w 1150999"/>
                  <a:gd name="connsiteY80" fmla="*/ 123814 h 945103"/>
                  <a:gd name="connsiteX81" fmla="*/ 677220 w 1150999"/>
                  <a:gd name="connsiteY81" fmla="*/ 110209 h 945103"/>
                  <a:gd name="connsiteX82" fmla="*/ 655961 w 1150999"/>
                  <a:gd name="connsiteY82" fmla="*/ 168884 h 945103"/>
                  <a:gd name="connsiteX83" fmla="*/ 654260 w 1150999"/>
                  <a:gd name="connsiteY83" fmla="*/ 178238 h 945103"/>
                  <a:gd name="connsiteX84" fmla="*/ 645757 w 1150999"/>
                  <a:gd name="connsiteY84" fmla="*/ 206299 h 945103"/>
                  <a:gd name="connsiteX85" fmla="*/ 652560 w 1150999"/>
                  <a:gd name="connsiteY85" fmla="*/ 216504 h 945103"/>
                  <a:gd name="connsiteX86" fmla="*/ 655961 w 1150999"/>
                  <a:gd name="connsiteY86" fmla="*/ 231810 h 945103"/>
                  <a:gd name="connsiteX87" fmla="*/ 658512 w 1150999"/>
                  <a:gd name="connsiteY87" fmla="*/ 274328 h 945103"/>
                  <a:gd name="connsiteX88" fmla="*/ 672118 w 1150999"/>
                  <a:gd name="connsiteY88" fmla="*/ 344058 h 945103"/>
                  <a:gd name="connsiteX89" fmla="*/ 698479 w 1150999"/>
                  <a:gd name="connsiteY89" fmla="*/ 525185 h 945103"/>
                  <a:gd name="connsiteX90" fmla="*/ 778413 w 1150999"/>
                  <a:gd name="connsiteY90" fmla="*/ 583860 h 945103"/>
                  <a:gd name="connsiteX91" fmla="*/ 858347 w 1150999"/>
                  <a:gd name="connsiteY91" fmla="*/ 645936 h 945103"/>
                  <a:gd name="connsiteX92" fmla="*/ 854095 w 1150999"/>
                  <a:gd name="connsiteY92" fmla="*/ 662944 h 945103"/>
                  <a:gd name="connsiteX93" fmla="*/ 854095 w 1150999"/>
                  <a:gd name="connsiteY93" fmla="*/ 673998 h 945103"/>
                  <a:gd name="connsiteX94" fmla="*/ 812427 w 1150999"/>
                  <a:gd name="connsiteY94" fmla="*/ 701210 h 945103"/>
                  <a:gd name="connsiteX95" fmla="*/ 906818 w 1150999"/>
                  <a:gd name="connsiteY95" fmla="*/ 843220 h 945103"/>
                  <a:gd name="connsiteX96" fmla="*/ 910219 w 1150999"/>
                  <a:gd name="connsiteY96" fmla="*/ 917202 h 945103"/>
                  <a:gd name="connsiteX97" fmla="*/ 822632 w 1150999"/>
                  <a:gd name="connsiteY97" fmla="*/ 937610 h 945103"/>
                  <a:gd name="connsiteX98" fmla="*/ 766508 w 1150999"/>
                  <a:gd name="connsiteY98" fmla="*/ 896793 h 945103"/>
                  <a:gd name="connsiteX99" fmla="*/ 625348 w 1150999"/>
                  <a:gd name="connsiteY99" fmla="*/ 771790 h 945103"/>
                  <a:gd name="connsiteX100" fmla="*/ 522454 w 1150999"/>
                  <a:gd name="connsiteY100" fmla="*/ 679951 h 945103"/>
                  <a:gd name="connsiteX101" fmla="*/ 500345 w 1150999"/>
                  <a:gd name="connsiteY101" fmla="*/ 669746 h 945103"/>
                  <a:gd name="connsiteX102" fmla="*/ 490140 w 1150999"/>
                  <a:gd name="connsiteY102" fmla="*/ 673148 h 945103"/>
                  <a:gd name="connsiteX103" fmla="*/ 502046 w 1150999"/>
                  <a:gd name="connsiteY103" fmla="*/ 696108 h 945103"/>
                  <a:gd name="connsiteX104" fmla="*/ 519903 w 1150999"/>
                  <a:gd name="connsiteY104" fmla="*/ 729272 h 945103"/>
                  <a:gd name="connsiteX105" fmla="*/ 502896 w 1150999"/>
                  <a:gd name="connsiteY105" fmla="*/ 770089 h 945103"/>
                  <a:gd name="connsiteX106" fmla="*/ 494392 w 1150999"/>
                  <a:gd name="connsiteY106" fmla="*/ 815158 h 945103"/>
                  <a:gd name="connsiteX107" fmla="*/ 475684 w 1150999"/>
                  <a:gd name="connsiteY107" fmla="*/ 882337 h 945103"/>
                  <a:gd name="connsiteX108" fmla="*/ 426363 w 1150999"/>
                  <a:gd name="connsiteY108" fmla="*/ 937610 h 945103"/>
                  <a:gd name="connsiteX109" fmla="*/ 358856 w 1150999"/>
                  <a:gd name="connsiteY109" fmla="*/ 940575 h 945103"/>
                  <a:gd name="connsiteX110" fmla="*/ 314461 w 1150999"/>
                  <a:gd name="connsiteY110" fmla="*/ 935262 h 945103"/>
                  <a:gd name="connsiteX111" fmla="*/ 804774 w 1150999"/>
                  <a:gd name="connsiteY111" fmla="*/ 838118 h 945103"/>
                  <a:gd name="connsiteX112" fmla="*/ 775862 w 1150999"/>
                  <a:gd name="connsiteY112" fmla="*/ 771790 h 945103"/>
                  <a:gd name="connsiteX113" fmla="*/ 754603 w 1150999"/>
                  <a:gd name="connsiteY113" fmla="*/ 723319 h 945103"/>
                  <a:gd name="connsiteX114" fmla="*/ 726541 w 1150999"/>
                  <a:gd name="connsiteY114" fmla="*/ 734374 h 945103"/>
                  <a:gd name="connsiteX115" fmla="*/ 682322 w 1150999"/>
                  <a:gd name="connsiteY115" fmla="*/ 751381 h 945103"/>
                  <a:gd name="connsiteX116" fmla="*/ 678070 w 1150999"/>
                  <a:gd name="connsiteY116" fmla="*/ 770939 h 945103"/>
                  <a:gd name="connsiteX117" fmla="*/ 798822 w 1150999"/>
                  <a:gd name="connsiteY117" fmla="*/ 855976 h 945103"/>
                  <a:gd name="connsiteX118" fmla="*/ 804774 w 1150999"/>
                  <a:gd name="connsiteY118" fmla="*/ 838118 h 945103"/>
                  <a:gd name="connsiteX119" fmla="*/ 371090 w 1150999"/>
                  <a:gd name="connsiteY119" fmla="*/ 646787 h 945103"/>
                  <a:gd name="connsiteX120" fmla="*/ 337075 w 1150999"/>
                  <a:gd name="connsiteY120" fmla="*/ 616174 h 945103"/>
                  <a:gd name="connsiteX121" fmla="*/ 386396 w 1150999"/>
                  <a:gd name="connsiteY121" fmla="*/ 679951 h 945103"/>
                  <a:gd name="connsiteX122" fmla="*/ 371090 w 1150999"/>
                  <a:gd name="connsiteY122" fmla="*/ 646787 h 945103"/>
                  <a:gd name="connsiteX123" fmla="*/ 420411 w 1150999"/>
                  <a:gd name="connsiteY123" fmla="*/ 471612 h 945103"/>
                  <a:gd name="connsiteX124" fmla="*/ 394900 w 1150999"/>
                  <a:gd name="connsiteY124" fmla="*/ 473313 h 945103"/>
                  <a:gd name="connsiteX125" fmla="*/ 394900 w 1150999"/>
                  <a:gd name="connsiteY125" fmla="*/ 516681 h 945103"/>
                  <a:gd name="connsiteX126" fmla="*/ 417860 w 1150999"/>
                  <a:gd name="connsiteY126" fmla="*/ 534539 h 945103"/>
                  <a:gd name="connsiteX127" fmla="*/ 420411 w 1150999"/>
                  <a:gd name="connsiteY127" fmla="*/ 503926 h 945103"/>
                  <a:gd name="connsiteX128" fmla="*/ 420411 w 1150999"/>
                  <a:gd name="connsiteY128" fmla="*/ 471612 h 945103"/>
                  <a:gd name="connsiteX129" fmla="*/ 760555 w 1150999"/>
                  <a:gd name="connsiteY129" fmla="*/ 480116 h 945103"/>
                  <a:gd name="connsiteX130" fmla="*/ 739296 w 1150999"/>
                  <a:gd name="connsiteY130" fmla="*/ 469061 h 945103"/>
                  <a:gd name="connsiteX131" fmla="*/ 746950 w 1150999"/>
                  <a:gd name="connsiteY131" fmla="*/ 489470 h 945103"/>
                  <a:gd name="connsiteX132" fmla="*/ 768209 w 1150999"/>
                  <a:gd name="connsiteY132" fmla="*/ 501375 h 945103"/>
                  <a:gd name="connsiteX133" fmla="*/ 760555 w 1150999"/>
                  <a:gd name="connsiteY133" fmla="*/ 480116 h 9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1150999" h="945103">
                    <a:moveTo>
                      <a:pt x="314461" y="935262"/>
                    </a:moveTo>
                    <a:cubicBezTo>
                      <a:pt x="320414" y="925058"/>
                      <a:pt x="308163" y="933358"/>
                      <a:pt x="311565" y="903596"/>
                    </a:cubicBezTo>
                    <a:cubicBezTo>
                      <a:pt x="315816" y="872983"/>
                      <a:pt x="324320" y="842370"/>
                      <a:pt x="331973" y="833866"/>
                    </a:cubicBezTo>
                    <a:cubicBezTo>
                      <a:pt x="339627" y="825363"/>
                      <a:pt x="345579" y="816859"/>
                      <a:pt x="345579" y="813457"/>
                    </a:cubicBezTo>
                    <a:cubicBezTo>
                      <a:pt x="345579" y="807505"/>
                      <a:pt x="233331" y="733524"/>
                      <a:pt x="203569" y="719918"/>
                    </a:cubicBezTo>
                    <a:cubicBezTo>
                      <a:pt x="173806" y="706312"/>
                      <a:pt x="183160" y="645936"/>
                      <a:pt x="215474" y="645936"/>
                    </a:cubicBezTo>
                    <a:cubicBezTo>
                      <a:pt x="223127" y="645936"/>
                      <a:pt x="261393" y="679100"/>
                      <a:pt x="299660" y="719067"/>
                    </a:cubicBezTo>
                    <a:cubicBezTo>
                      <a:pt x="338776" y="759034"/>
                      <a:pt x="375342" y="788797"/>
                      <a:pt x="379593" y="786246"/>
                    </a:cubicBezTo>
                    <a:cubicBezTo>
                      <a:pt x="388947" y="780293"/>
                      <a:pt x="345579" y="722469"/>
                      <a:pt x="309864" y="692706"/>
                    </a:cubicBezTo>
                    <a:cubicBezTo>
                      <a:pt x="290306" y="676549"/>
                      <a:pt x="269047" y="622977"/>
                      <a:pt x="269047" y="588962"/>
                    </a:cubicBezTo>
                    <a:cubicBezTo>
                      <a:pt x="269047" y="571955"/>
                      <a:pt x="249488" y="554948"/>
                      <a:pt x="162751" y="497123"/>
                    </a:cubicBezTo>
                    <a:cubicBezTo>
                      <a:pt x="96423" y="452904"/>
                      <a:pt x="64960" y="428244"/>
                      <a:pt x="64960" y="419740"/>
                    </a:cubicBezTo>
                    <a:cubicBezTo>
                      <a:pt x="64960" y="415488"/>
                      <a:pt x="52204" y="406134"/>
                      <a:pt x="37748" y="398481"/>
                    </a:cubicBezTo>
                    <a:cubicBezTo>
                      <a:pt x="-8171" y="376372"/>
                      <a:pt x="-11573" y="361065"/>
                      <a:pt x="24142" y="328751"/>
                    </a:cubicBezTo>
                    <a:cubicBezTo>
                      <a:pt x="58157" y="297288"/>
                      <a:pt x="132138" y="276879"/>
                      <a:pt x="165302" y="289635"/>
                    </a:cubicBezTo>
                    <a:cubicBezTo>
                      <a:pt x="189113" y="298989"/>
                      <a:pt x="245236" y="355963"/>
                      <a:pt x="239284" y="365317"/>
                    </a:cubicBezTo>
                    <a:cubicBezTo>
                      <a:pt x="236733" y="368718"/>
                      <a:pt x="240985" y="376372"/>
                      <a:pt x="247787" y="382324"/>
                    </a:cubicBezTo>
                    <a:cubicBezTo>
                      <a:pt x="263944" y="395930"/>
                      <a:pt x="263944" y="391678"/>
                      <a:pt x="244386" y="295587"/>
                    </a:cubicBezTo>
                    <a:cubicBezTo>
                      <a:pt x="235032" y="252219"/>
                      <a:pt x="223127" y="187591"/>
                      <a:pt x="218025" y="152727"/>
                    </a:cubicBezTo>
                    <a:cubicBezTo>
                      <a:pt x="212072" y="117862"/>
                      <a:pt x="204419" y="82997"/>
                      <a:pt x="200167" y="75344"/>
                    </a:cubicBezTo>
                    <a:cubicBezTo>
                      <a:pt x="195065" y="65139"/>
                      <a:pt x="197616" y="57486"/>
                      <a:pt x="212072" y="48132"/>
                    </a:cubicBezTo>
                    <a:cubicBezTo>
                      <a:pt x="222277" y="41329"/>
                      <a:pt x="240134" y="27724"/>
                      <a:pt x="251189" y="17519"/>
                    </a:cubicBezTo>
                    <a:cubicBezTo>
                      <a:pt x="272448" y="-1189"/>
                      <a:pt x="298809" y="-5441"/>
                      <a:pt x="318367" y="7315"/>
                    </a:cubicBezTo>
                    <a:cubicBezTo>
                      <a:pt x="324320" y="10716"/>
                      <a:pt x="328572" y="17519"/>
                      <a:pt x="327721" y="21771"/>
                    </a:cubicBezTo>
                    <a:cubicBezTo>
                      <a:pt x="322619" y="37928"/>
                      <a:pt x="338776" y="195245"/>
                      <a:pt x="345579" y="199497"/>
                    </a:cubicBezTo>
                    <a:cubicBezTo>
                      <a:pt x="348980" y="202048"/>
                      <a:pt x="356634" y="197796"/>
                      <a:pt x="362586" y="190993"/>
                    </a:cubicBezTo>
                    <a:cubicBezTo>
                      <a:pt x="368539" y="184190"/>
                      <a:pt x="377893" y="178238"/>
                      <a:pt x="382995" y="178238"/>
                    </a:cubicBezTo>
                    <a:cubicBezTo>
                      <a:pt x="388097" y="178238"/>
                      <a:pt x="405104" y="164632"/>
                      <a:pt x="420411" y="148475"/>
                    </a:cubicBezTo>
                    <a:cubicBezTo>
                      <a:pt x="448473" y="118712"/>
                      <a:pt x="467181" y="117011"/>
                      <a:pt x="477385" y="142522"/>
                    </a:cubicBezTo>
                    <a:cubicBezTo>
                      <a:pt x="484188" y="158679"/>
                      <a:pt x="488440" y="218205"/>
                      <a:pt x="495243" y="416339"/>
                    </a:cubicBezTo>
                    <a:cubicBezTo>
                      <a:pt x="502046" y="574506"/>
                      <a:pt x="508848" y="596615"/>
                      <a:pt x="563272" y="617024"/>
                    </a:cubicBezTo>
                    <a:cubicBezTo>
                      <a:pt x="599837" y="630630"/>
                      <a:pt x="609191" y="649338"/>
                      <a:pt x="587932" y="664644"/>
                    </a:cubicBezTo>
                    <a:cubicBezTo>
                      <a:pt x="582830" y="668046"/>
                      <a:pt x="596436" y="687604"/>
                      <a:pt x="620246" y="711414"/>
                    </a:cubicBezTo>
                    <a:cubicBezTo>
                      <a:pt x="667866" y="759885"/>
                      <a:pt x="669567" y="753082"/>
                      <a:pt x="638954" y="651038"/>
                    </a:cubicBezTo>
                    <a:cubicBezTo>
                      <a:pt x="607490" y="546444"/>
                      <a:pt x="587082" y="419740"/>
                      <a:pt x="576877" y="270077"/>
                    </a:cubicBezTo>
                    <a:cubicBezTo>
                      <a:pt x="564972" y="110209"/>
                      <a:pt x="621096" y="16669"/>
                      <a:pt x="720588" y="29424"/>
                    </a:cubicBezTo>
                    <a:cubicBezTo>
                      <a:pt x="734194" y="31125"/>
                      <a:pt x="745249" y="28574"/>
                      <a:pt x="745249" y="23472"/>
                    </a:cubicBezTo>
                    <a:cubicBezTo>
                      <a:pt x="745249" y="17519"/>
                      <a:pt x="748650" y="17519"/>
                      <a:pt x="756304" y="22621"/>
                    </a:cubicBezTo>
                    <a:cubicBezTo>
                      <a:pt x="769909" y="33676"/>
                      <a:pt x="840489" y="50683"/>
                      <a:pt x="848993" y="45581"/>
                    </a:cubicBezTo>
                    <a:cubicBezTo>
                      <a:pt x="852394" y="43030"/>
                      <a:pt x="855796" y="45581"/>
                      <a:pt x="855796" y="50683"/>
                    </a:cubicBezTo>
                    <a:cubicBezTo>
                      <a:pt x="855796" y="56636"/>
                      <a:pt x="860048" y="59187"/>
                      <a:pt x="866000" y="57486"/>
                    </a:cubicBezTo>
                    <a:cubicBezTo>
                      <a:pt x="871102" y="55785"/>
                      <a:pt x="883007" y="60888"/>
                      <a:pt x="890661" y="68541"/>
                    </a:cubicBezTo>
                    <a:cubicBezTo>
                      <a:pt x="899164" y="77045"/>
                      <a:pt x="912770" y="82147"/>
                      <a:pt x="921274" y="81296"/>
                    </a:cubicBezTo>
                    <a:cubicBezTo>
                      <a:pt x="929777" y="79596"/>
                      <a:pt x="938281" y="81296"/>
                      <a:pt x="940832" y="83847"/>
                    </a:cubicBezTo>
                    <a:cubicBezTo>
                      <a:pt x="943383" y="86398"/>
                      <a:pt x="956989" y="95752"/>
                      <a:pt x="972295" y="103406"/>
                    </a:cubicBezTo>
                    <a:cubicBezTo>
                      <a:pt x="991854" y="113610"/>
                      <a:pt x="1000357" y="114460"/>
                      <a:pt x="1003759" y="107658"/>
                    </a:cubicBezTo>
                    <a:cubicBezTo>
                      <a:pt x="1006310" y="100004"/>
                      <a:pt x="1008011" y="100004"/>
                      <a:pt x="1008011" y="107658"/>
                    </a:cubicBezTo>
                    <a:cubicBezTo>
                      <a:pt x="1008861" y="113610"/>
                      <a:pt x="1030120" y="124665"/>
                      <a:pt x="1055631" y="131468"/>
                    </a:cubicBezTo>
                    <a:cubicBezTo>
                      <a:pt x="1081142" y="139121"/>
                      <a:pt x="1102401" y="148475"/>
                      <a:pt x="1102401" y="152727"/>
                    </a:cubicBezTo>
                    <a:cubicBezTo>
                      <a:pt x="1102401" y="156978"/>
                      <a:pt x="1110054" y="162081"/>
                      <a:pt x="1119408" y="165482"/>
                    </a:cubicBezTo>
                    <a:cubicBezTo>
                      <a:pt x="1148320" y="174836"/>
                      <a:pt x="1164477" y="271777"/>
                      <a:pt x="1136415" y="271777"/>
                    </a:cubicBezTo>
                    <a:cubicBezTo>
                      <a:pt x="1129612" y="271777"/>
                      <a:pt x="1115156" y="276879"/>
                      <a:pt x="1104952" y="282832"/>
                    </a:cubicBezTo>
                    <a:cubicBezTo>
                      <a:pt x="1047127" y="315146"/>
                      <a:pt x="1030120" y="322799"/>
                      <a:pt x="1016514" y="318547"/>
                    </a:cubicBezTo>
                    <a:cubicBezTo>
                      <a:pt x="1008011" y="315146"/>
                      <a:pt x="991854" y="317697"/>
                      <a:pt x="981649" y="322799"/>
                    </a:cubicBezTo>
                    <a:cubicBezTo>
                      <a:pt x="964642" y="330452"/>
                      <a:pt x="964642" y="330452"/>
                      <a:pt x="983350" y="316846"/>
                    </a:cubicBezTo>
                    <a:cubicBezTo>
                      <a:pt x="995255" y="308343"/>
                      <a:pt x="1019916" y="287934"/>
                      <a:pt x="1038624" y="270077"/>
                    </a:cubicBezTo>
                    <a:lnTo>
                      <a:pt x="1072638" y="239464"/>
                    </a:lnTo>
                    <a:lnTo>
                      <a:pt x="1021616" y="216504"/>
                    </a:lnTo>
                    <a:cubicBezTo>
                      <a:pt x="848143" y="139971"/>
                      <a:pt x="723140" y="97453"/>
                      <a:pt x="703581" y="109358"/>
                    </a:cubicBezTo>
                    <a:cubicBezTo>
                      <a:pt x="694227" y="115311"/>
                      <a:pt x="755453" y="161230"/>
                      <a:pt x="772460" y="161230"/>
                    </a:cubicBezTo>
                    <a:cubicBezTo>
                      <a:pt x="776712" y="161230"/>
                      <a:pt x="786066" y="167183"/>
                      <a:pt x="793720" y="173986"/>
                    </a:cubicBezTo>
                    <a:cubicBezTo>
                      <a:pt x="800522" y="180789"/>
                      <a:pt x="809876" y="185040"/>
                      <a:pt x="814128" y="182489"/>
                    </a:cubicBezTo>
                    <a:cubicBezTo>
                      <a:pt x="818380" y="179088"/>
                      <a:pt x="821781" y="180789"/>
                      <a:pt x="821781" y="185891"/>
                    </a:cubicBezTo>
                    <a:cubicBezTo>
                      <a:pt x="821781" y="190993"/>
                      <a:pt x="843040" y="201197"/>
                      <a:pt x="868551" y="208000"/>
                    </a:cubicBezTo>
                    <a:cubicBezTo>
                      <a:pt x="894062" y="215653"/>
                      <a:pt x="916172" y="226708"/>
                      <a:pt x="916172" y="231810"/>
                    </a:cubicBezTo>
                    <a:cubicBezTo>
                      <a:pt x="918723" y="254770"/>
                      <a:pt x="913620" y="276879"/>
                      <a:pt x="903416" y="287084"/>
                    </a:cubicBezTo>
                    <a:cubicBezTo>
                      <a:pt x="890661" y="299839"/>
                      <a:pt x="827734" y="304091"/>
                      <a:pt x="792019" y="293887"/>
                    </a:cubicBezTo>
                    <a:cubicBezTo>
                      <a:pt x="768209" y="287084"/>
                      <a:pt x="769059" y="288785"/>
                      <a:pt x="808176" y="323649"/>
                    </a:cubicBezTo>
                    <a:cubicBezTo>
                      <a:pt x="831135" y="344058"/>
                      <a:pt x="855796" y="362766"/>
                      <a:pt x="861748" y="365317"/>
                    </a:cubicBezTo>
                    <a:cubicBezTo>
                      <a:pt x="871102" y="369569"/>
                      <a:pt x="868551" y="375521"/>
                      <a:pt x="850694" y="393379"/>
                    </a:cubicBezTo>
                    <a:cubicBezTo>
                      <a:pt x="829435" y="414638"/>
                      <a:pt x="815829" y="420591"/>
                      <a:pt x="790318" y="417189"/>
                    </a:cubicBezTo>
                    <a:cubicBezTo>
                      <a:pt x="763106" y="413788"/>
                      <a:pt x="795420" y="452054"/>
                      <a:pt x="853245" y="491171"/>
                    </a:cubicBezTo>
                    <a:cubicBezTo>
                      <a:pt x="901715" y="525185"/>
                      <a:pt x="868551" y="566853"/>
                      <a:pt x="797971" y="558349"/>
                    </a:cubicBezTo>
                    <a:cubicBezTo>
                      <a:pt x="728242" y="550696"/>
                      <a:pt x="692526" y="501375"/>
                      <a:pt x="723140" y="454605"/>
                    </a:cubicBezTo>
                    <a:cubicBezTo>
                      <a:pt x="731643" y="440999"/>
                      <a:pt x="733344" y="432496"/>
                      <a:pt x="727391" y="429094"/>
                    </a:cubicBezTo>
                    <a:cubicBezTo>
                      <a:pt x="712085" y="419740"/>
                      <a:pt x="723140" y="370419"/>
                      <a:pt x="743548" y="360215"/>
                    </a:cubicBezTo>
                    <a:cubicBezTo>
                      <a:pt x="761406" y="351711"/>
                      <a:pt x="761406" y="351711"/>
                      <a:pt x="744399" y="326200"/>
                    </a:cubicBezTo>
                    <a:cubicBezTo>
                      <a:pt x="725691" y="297288"/>
                      <a:pt x="723140" y="243715"/>
                      <a:pt x="740997" y="229259"/>
                    </a:cubicBezTo>
                    <a:cubicBezTo>
                      <a:pt x="751201" y="220756"/>
                      <a:pt x="747800" y="213102"/>
                      <a:pt x="715486" y="180789"/>
                    </a:cubicBezTo>
                    <a:cubicBezTo>
                      <a:pt x="681472" y="146774"/>
                      <a:pt x="663614" y="117862"/>
                      <a:pt x="685724" y="131468"/>
                    </a:cubicBezTo>
                    <a:cubicBezTo>
                      <a:pt x="690826" y="134019"/>
                      <a:pt x="691676" y="130617"/>
                      <a:pt x="689125" y="123814"/>
                    </a:cubicBezTo>
                    <a:cubicBezTo>
                      <a:pt x="686574" y="116161"/>
                      <a:pt x="680621" y="110209"/>
                      <a:pt x="677220" y="110209"/>
                    </a:cubicBezTo>
                    <a:cubicBezTo>
                      <a:pt x="667016" y="110209"/>
                      <a:pt x="649158" y="158679"/>
                      <a:pt x="655961" y="168884"/>
                    </a:cubicBezTo>
                    <a:cubicBezTo>
                      <a:pt x="658512" y="173986"/>
                      <a:pt x="657662" y="178238"/>
                      <a:pt x="654260" y="178238"/>
                    </a:cubicBezTo>
                    <a:cubicBezTo>
                      <a:pt x="650008" y="178238"/>
                      <a:pt x="646607" y="190993"/>
                      <a:pt x="645757" y="206299"/>
                    </a:cubicBezTo>
                    <a:cubicBezTo>
                      <a:pt x="644056" y="229259"/>
                      <a:pt x="645757" y="230960"/>
                      <a:pt x="652560" y="216504"/>
                    </a:cubicBezTo>
                    <a:cubicBezTo>
                      <a:pt x="658512" y="203748"/>
                      <a:pt x="659362" y="208000"/>
                      <a:pt x="655961" y="231810"/>
                    </a:cubicBezTo>
                    <a:cubicBezTo>
                      <a:pt x="652560" y="249668"/>
                      <a:pt x="654260" y="269226"/>
                      <a:pt x="658512" y="274328"/>
                    </a:cubicBezTo>
                    <a:cubicBezTo>
                      <a:pt x="663614" y="280281"/>
                      <a:pt x="669567" y="311744"/>
                      <a:pt x="672118" y="344058"/>
                    </a:cubicBezTo>
                    <a:cubicBezTo>
                      <a:pt x="683173" y="460558"/>
                      <a:pt x="688275" y="494572"/>
                      <a:pt x="698479" y="525185"/>
                    </a:cubicBezTo>
                    <a:cubicBezTo>
                      <a:pt x="701030" y="532838"/>
                      <a:pt x="736745" y="559199"/>
                      <a:pt x="778413" y="583860"/>
                    </a:cubicBezTo>
                    <a:cubicBezTo>
                      <a:pt x="823482" y="611071"/>
                      <a:pt x="855796" y="634882"/>
                      <a:pt x="858347" y="645936"/>
                    </a:cubicBezTo>
                    <a:cubicBezTo>
                      <a:pt x="860898" y="655290"/>
                      <a:pt x="858347" y="662944"/>
                      <a:pt x="854095" y="662944"/>
                    </a:cubicBezTo>
                    <a:cubicBezTo>
                      <a:pt x="848143" y="662944"/>
                      <a:pt x="848143" y="666345"/>
                      <a:pt x="854095" y="673998"/>
                    </a:cubicBezTo>
                    <a:cubicBezTo>
                      <a:pt x="866851" y="688454"/>
                      <a:pt x="835387" y="708013"/>
                      <a:pt x="812427" y="701210"/>
                    </a:cubicBezTo>
                    <a:cubicBezTo>
                      <a:pt x="787767" y="693557"/>
                      <a:pt x="874504" y="822811"/>
                      <a:pt x="906818" y="843220"/>
                    </a:cubicBezTo>
                    <a:cubicBezTo>
                      <a:pt x="939131" y="862778"/>
                      <a:pt x="940832" y="893391"/>
                      <a:pt x="910219" y="917202"/>
                    </a:cubicBezTo>
                    <a:cubicBezTo>
                      <a:pt x="884708" y="937610"/>
                      <a:pt x="831135" y="949515"/>
                      <a:pt x="822632" y="937610"/>
                    </a:cubicBezTo>
                    <a:cubicBezTo>
                      <a:pt x="820081" y="932508"/>
                      <a:pt x="794570" y="914650"/>
                      <a:pt x="766508" y="896793"/>
                    </a:cubicBezTo>
                    <a:cubicBezTo>
                      <a:pt x="738446" y="878935"/>
                      <a:pt x="674669" y="822811"/>
                      <a:pt x="625348" y="771790"/>
                    </a:cubicBezTo>
                    <a:cubicBezTo>
                      <a:pt x="575177" y="721618"/>
                      <a:pt x="529257" y="679951"/>
                      <a:pt x="522454" y="679951"/>
                    </a:cubicBezTo>
                    <a:cubicBezTo>
                      <a:pt x="515651" y="679951"/>
                      <a:pt x="506297" y="675699"/>
                      <a:pt x="500345" y="669746"/>
                    </a:cubicBezTo>
                    <a:cubicBezTo>
                      <a:pt x="492692" y="662093"/>
                      <a:pt x="490140" y="662944"/>
                      <a:pt x="490140" y="673148"/>
                    </a:cubicBezTo>
                    <a:cubicBezTo>
                      <a:pt x="490140" y="679951"/>
                      <a:pt x="495243" y="691005"/>
                      <a:pt x="502046" y="696108"/>
                    </a:cubicBezTo>
                    <a:cubicBezTo>
                      <a:pt x="508848" y="702060"/>
                      <a:pt x="516502" y="716516"/>
                      <a:pt x="519903" y="729272"/>
                    </a:cubicBezTo>
                    <a:cubicBezTo>
                      <a:pt x="524155" y="747129"/>
                      <a:pt x="520753" y="755633"/>
                      <a:pt x="502896" y="770089"/>
                    </a:cubicBezTo>
                    <a:cubicBezTo>
                      <a:pt x="480786" y="787947"/>
                      <a:pt x="479936" y="788797"/>
                      <a:pt x="494392" y="815158"/>
                    </a:cubicBezTo>
                    <a:cubicBezTo>
                      <a:pt x="507998" y="842370"/>
                      <a:pt x="507998" y="842370"/>
                      <a:pt x="475684" y="882337"/>
                    </a:cubicBezTo>
                    <a:cubicBezTo>
                      <a:pt x="457827" y="904446"/>
                      <a:pt x="445834" y="927904"/>
                      <a:pt x="426363" y="937610"/>
                    </a:cubicBezTo>
                    <a:cubicBezTo>
                      <a:pt x="406892" y="947316"/>
                      <a:pt x="377506" y="940966"/>
                      <a:pt x="358856" y="940575"/>
                    </a:cubicBezTo>
                    <a:cubicBezTo>
                      <a:pt x="340206" y="940184"/>
                      <a:pt x="305107" y="953970"/>
                      <a:pt x="314461" y="935262"/>
                    </a:cubicBezTo>
                    <a:close/>
                    <a:moveTo>
                      <a:pt x="804774" y="838118"/>
                    </a:moveTo>
                    <a:cubicBezTo>
                      <a:pt x="800522" y="827914"/>
                      <a:pt x="787767" y="798151"/>
                      <a:pt x="775862" y="771790"/>
                    </a:cubicBezTo>
                    <a:lnTo>
                      <a:pt x="754603" y="723319"/>
                    </a:lnTo>
                    <a:lnTo>
                      <a:pt x="726541" y="734374"/>
                    </a:lnTo>
                    <a:lnTo>
                      <a:pt x="682322" y="751381"/>
                    </a:lnTo>
                    <a:cubicBezTo>
                      <a:pt x="668716" y="755633"/>
                      <a:pt x="668716" y="759034"/>
                      <a:pt x="678070" y="770939"/>
                    </a:cubicBezTo>
                    <a:cubicBezTo>
                      <a:pt x="697629" y="793899"/>
                      <a:pt x="785216" y="855976"/>
                      <a:pt x="798822" y="855976"/>
                    </a:cubicBezTo>
                    <a:cubicBezTo>
                      <a:pt x="808176" y="855976"/>
                      <a:pt x="809876" y="850873"/>
                      <a:pt x="804774" y="838118"/>
                    </a:cubicBezTo>
                    <a:close/>
                    <a:moveTo>
                      <a:pt x="371090" y="646787"/>
                    </a:moveTo>
                    <a:cubicBezTo>
                      <a:pt x="352382" y="608520"/>
                      <a:pt x="337075" y="595765"/>
                      <a:pt x="337075" y="616174"/>
                    </a:cubicBezTo>
                    <a:cubicBezTo>
                      <a:pt x="337075" y="628079"/>
                      <a:pt x="377042" y="679951"/>
                      <a:pt x="386396" y="679951"/>
                    </a:cubicBezTo>
                    <a:cubicBezTo>
                      <a:pt x="387247" y="679951"/>
                      <a:pt x="380444" y="664644"/>
                      <a:pt x="371090" y="646787"/>
                    </a:cubicBezTo>
                    <a:close/>
                    <a:moveTo>
                      <a:pt x="420411" y="471612"/>
                    </a:moveTo>
                    <a:cubicBezTo>
                      <a:pt x="418710" y="469911"/>
                      <a:pt x="407655" y="470762"/>
                      <a:pt x="394900" y="473313"/>
                    </a:cubicBezTo>
                    <a:cubicBezTo>
                      <a:pt x="364287" y="479265"/>
                      <a:pt x="364287" y="495422"/>
                      <a:pt x="394900" y="516681"/>
                    </a:cubicBezTo>
                    <a:lnTo>
                      <a:pt x="417860" y="534539"/>
                    </a:lnTo>
                    <a:lnTo>
                      <a:pt x="420411" y="503926"/>
                    </a:lnTo>
                    <a:cubicBezTo>
                      <a:pt x="422112" y="487769"/>
                      <a:pt x="422112" y="473313"/>
                      <a:pt x="420411" y="471612"/>
                    </a:cubicBezTo>
                    <a:close/>
                    <a:moveTo>
                      <a:pt x="760555" y="480116"/>
                    </a:moveTo>
                    <a:cubicBezTo>
                      <a:pt x="752902" y="463109"/>
                      <a:pt x="748650" y="460558"/>
                      <a:pt x="739296" y="469061"/>
                    </a:cubicBezTo>
                    <a:cubicBezTo>
                      <a:pt x="729092" y="477565"/>
                      <a:pt x="729942" y="480966"/>
                      <a:pt x="746950" y="489470"/>
                    </a:cubicBezTo>
                    <a:cubicBezTo>
                      <a:pt x="758004" y="496273"/>
                      <a:pt x="767358" y="500524"/>
                      <a:pt x="768209" y="501375"/>
                    </a:cubicBezTo>
                    <a:cubicBezTo>
                      <a:pt x="769909" y="501375"/>
                      <a:pt x="765658" y="492021"/>
                      <a:pt x="760555" y="480116"/>
                    </a:cubicBezTo>
                    <a:close/>
                  </a:path>
                </a:pathLst>
              </a:custGeom>
              <a:grpFill/>
              <a:ln w="8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11" name="图形 2">
                <a:extLst>
                  <a:ext uri="{FF2B5EF4-FFF2-40B4-BE49-F238E27FC236}">
                    <a16:creationId xmlns:a16="http://schemas.microsoft.com/office/drawing/2014/main" id="{48106E31-8E7B-C422-41D1-682A74BD35F6}"/>
                  </a:ext>
                </a:extLst>
              </p:cNvPr>
              <p:cNvGrpSpPr/>
              <p:nvPr/>
            </p:nvGrpSpPr>
            <p:grpSpPr>
              <a:xfrm>
                <a:off x="5364904" y="2232895"/>
                <a:ext cx="1520320" cy="2918033"/>
                <a:chOff x="5041448" y="2850678"/>
                <a:chExt cx="590799" cy="1133953"/>
              </a:xfrm>
              <a:grpFill/>
            </p:grpSpPr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07983799-6D6F-562A-7AA5-68E6827C91ED}"/>
                    </a:ext>
                  </a:extLst>
                </p:cNvPr>
                <p:cNvSpPr/>
                <p:nvPr/>
              </p:nvSpPr>
              <p:spPr>
                <a:xfrm flipV="1">
                  <a:off x="5041448" y="2850678"/>
                  <a:ext cx="590799" cy="1133953"/>
                </a:xfrm>
                <a:custGeom>
                  <a:avLst/>
                  <a:gdLst>
                    <a:gd name="connsiteX0" fmla="*/ 210555 w 590799"/>
                    <a:gd name="connsiteY0" fmla="*/ 1097604 h 1133953"/>
                    <a:gd name="connsiteX1" fmla="*/ 152730 w 590799"/>
                    <a:gd name="connsiteY1" fmla="*/ 1033827 h 1133953"/>
                    <a:gd name="connsiteX2" fmla="*/ 128920 w 590799"/>
                    <a:gd name="connsiteY2" fmla="*/ 1007466 h 1133953"/>
                    <a:gd name="connsiteX3" fmla="*/ 151030 w 590799"/>
                    <a:gd name="connsiteY3" fmla="*/ 959846 h 1133953"/>
                    <a:gd name="connsiteX4" fmla="*/ 173139 w 590799"/>
                    <a:gd name="connsiteY4" fmla="*/ 900320 h 1133953"/>
                    <a:gd name="connsiteX5" fmla="*/ 190997 w 590799"/>
                    <a:gd name="connsiteY5" fmla="*/ 886715 h 1133953"/>
                    <a:gd name="connsiteX6" fmla="*/ 58340 w 590799"/>
                    <a:gd name="connsiteY6" fmla="*/ 782970 h 1133953"/>
                    <a:gd name="connsiteX7" fmla="*/ 516 w 590799"/>
                    <a:gd name="connsiteY7" fmla="*/ 744704 h 1133953"/>
                    <a:gd name="connsiteX8" fmla="*/ 20924 w 590799"/>
                    <a:gd name="connsiteY8" fmla="*/ 705588 h 1133953"/>
                    <a:gd name="connsiteX9" fmla="*/ 74497 w 590799"/>
                    <a:gd name="connsiteY9" fmla="*/ 648613 h 1133953"/>
                    <a:gd name="connsiteX10" fmla="*/ 134873 w 590799"/>
                    <a:gd name="connsiteY10" fmla="*/ 683478 h 1133953"/>
                    <a:gd name="connsiteX11" fmla="*/ 134022 w 590799"/>
                    <a:gd name="connsiteY11" fmla="*/ 691131 h 1133953"/>
                    <a:gd name="connsiteX12" fmla="*/ 147628 w 590799"/>
                    <a:gd name="connsiteY12" fmla="*/ 673274 h 1133953"/>
                    <a:gd name="connsiteX13" fmla="*/ 135723 w 590799"/>
                    <a:gd name="connsiteY13" fmla="*/ 600993 h 1133953"/>
                    <a:gd name="connsiteX14" fmla="*/ 117866 w 590799"/>
                    <a:gd name="connsiteY14" fmla="*/ 537216 h 1133953"/>
                    <a:gd name="connsiteX15" fmla="*/ 111063 w 590799"/>
                    <a:gd name="connsiteY15" fmla="*/ 534665 h 1133953"/>
                    <a:gd name="connsiteX16" fmla="*/ 87253 w 590799"/>
                    <a:gd name="connsiteY16" fmla="*/ 493848 h 1133953"/>
                    <a:gd name="connsiteX17" fmla="*/ 75348 w 590799"/>
                    <a:gd name="connsiteY17" fmla="*/ 478541 h 1133953"/>
                    <a:gd name="connsiteX18" fmla="*/ 89804 w 590799"/>
                    <a:gd name="connsiteY18" fmla="*/ 418165 h 1133953"/>
                    <a:gd name="connsiteX19" fmla="*/ 156132 w 590799"/>
                    <a:gd name="connsiteY19" fmla="*/ 389253 h 1133953"/>
                    <a:gd name="connsiteX20" fmla="*/ 298142 w 590799"/>
                    <a:gd name="connsiteY20" fmla="*/ 454731 h 1133953"/>
                    <a:gd name="connsiteX21" fmla="*/ 321102 w 590799"/>
                    <a:gd name="connsiteY21" fmla="*/ 409662 h 1133953"/>
                    <a:gd name="connsiteX22" fmla="*/ 329606 w 590799"/>
                    <a:gd name="connsiteY22" fmla="*/ 352688 h 1133953"/>
                    <a:gd name="connsiteX23" fmla="*/ 350014 w 590799"/>
                    <a:gd name="connsiteY23" fmla="*/ 329728 h 1133953"/>
                    <a:gd name="connsiteX24" fmla="*/ 350014 w 590799"/>
                    <a:gd name="connsiteY24" fmla="*/ 316972 h 1133953"/>
                    <a:gd name="connsiteX25" fmla="*/ 354266 w 590799"/>
                    <a:gd name="connsiteY25" fmla="*/ 307618 h 1133953"/>
                    <a:gd name="connsiteX26" fmla="*/ 368722 w 590799"/>
                    <a:gd name="connsiteY26" fmla="*/ 289761 h 1133953"/>
                    <a:gd name="connsiteX27" fmla="*/ 357668 w 590799"/>
                    <a:gd name="connsiteY27" fmla="*/ 289761 h 1133953"/>
                    <a:gd name="connsiteX28" fmla="*/ 344912 w 590799"/>
                    <a:gd name="connsiteY28" fmla="*/ 271903 h 1133953"/>
                    <a:gd name="connsiteX29" fmla="*/ 352565 w 590799"/>
                    <a:gd name="connsiteY29" fmla="*/ 260849 h 1133953"/>
                    <a:gd name="connsiteX30" fmla="*/ 368722 w 590799"/>
                    <a:gd name="connsiteY30" fmla="*/ 265951 h 1133953"/>
                    <a:gd name="connsiteX31" fmla="*/ 346613 w 590799"/>
                    <a:gd name="connsiteY31" fmla="*/ 235338 h 1133953"/>
                    <a:gd name="connsiteX32" fmla="*/ 330456 w 590799"/>
                    <a:gd name="connsiteY32" fmla="*/ 231086 h 1133953"/>
                    <a:gd name="connsiteX33" fmla="*/ 343211 w 590799"/>
                    <a:gd name="connsiteY33" fmla="*/ 227684 h 1133953"/>
                    <a:gd name="connsiteX34" fmla="*/ 355967 w 590799"/>
                    <a:gd name="connsiteY34" fmla="*/ 223433 h 1133953"/>
                    <a:gd name="connsiteX35" fmla="*/ 345762 w 590799"/>
                    <a:gd name="connsiteY35" fmla="*/ 214079 h 1133953"/>
                    <a:gd name="connsiteX36" fmla="*/ 341511 w 590799"/>
                    <a:gd name="connsiteY36" fmla="*/ 208976 h 1133953"/>
                    <a:gd name="connsiteX37" fmla="*/ 364470 w 590799"/>
                    <a:gd name="connsiteY37" fmla="*/ 214929 h 1133953"/>
                    <a:gd name="connsiteX38" fmla="*/ 389981 w 590799"/>
                    <a:gd name="connsiteY38" fmla="*/ 85674 h 1133953"/>
                    <a:gd name="connsiteX39" fmla="*/ 402737 w 590799"/>
                    <a:gd name="connsiteY39" fmla="*/ 638 h 1133953"/>
                    <a:gd name="connsiteX40" fmla="*/ 405288 w 590799"/>
                    <a:gd name="connsiteY40" fmla="*/ 242141 h 1133953"/>
                    <a:gd name="connsiteX41" fmla="*/ 401036 w 590799"/>
                    <a:gd name="connsiteY41" fmla="*/ 503202 h 1133953"/>
                    <a:gd name="connsiteX42" fmla="*/ 433350 w 590799"/>
                    <a:gd name="connsiteY42" fmla="*/ 511705 h 1133953"/>
                    <a:gd name="connsiteX43" fmla="*/ 510733 w 590799"/>
                    <a:gd name="connsiteY43" fmla="*/ 526161 h 1133953"/>
                    <a:gd name="connsiteX44" fmla="*/ 572809 w 590799"/>
                    <a:gd name="connsiteY44" fmla="*/ 548271 h 1133953"/>
                    <a:gd name="connsiteX45" fmla="*/ 590667 w 590799"/>
                    <a:gd name="connsiteY45" fmla="*/ 565278 h 1133953"/>
                    <a:gd name="connsiteX46" fmla="*/ 571959 w 590799"/>
                    <a:gd name="connsiteY46" fmla="*/ 585687 h 1133953"/>
                    <a:gd name="connsiteX47" fmla="*/ 543046 w 590799"/>
                    <a:gd name="connsiteY47" fmla="*/ 606095 h 1133953"/>
                    <a:gd name="connsiteX48" fmla="*/ 483521 w 590799"/>
                    <a:gd name="connsiteY48" fmla="*/ 631606 h 1133953"/>
                    <a:gd name="connsiteX49" fmla="*/ 429948 w 590799"/>
                    <a:gd name="connsiteY49" fmla="*/ 652865 h 1133953"/>
                    <a:gd name="connsiteX50" fmla="*/ 443554 w 590799"/>
                    <a:gd name="connsiteY50" fmla="*/ 618851 h 1133953"/>
                    <a:gd name="connsiteX51" fmla="*/ 445255 w 590799"/>
                    <a:gd name="connsiteY51" fmla="*/ 589088 h 1133953"/>
                    <a:gd name="connsiteX52" fmla="*/ 428248 w 590799"/>
                    <a:gd name="connsiteY52" fmla="*/ 581435 h 1133953"/>
                    <a:gd name="connsiteX53" fmla="*/ 412091 w 590799"/>
                    <a:gd name="connsiteY53" fmla="*/ 578033 h 1133953"/>
                    <a:gd name="connsiteX54" fmla="*/ 399335 w 590799"/>
                    <a:gd name="connsiteY54" fmla="*/ 692832 h 1133953"/>
                    <a:gd name="connsiteX55" fmla="*/ 412091 w 590799"/>
                    <a:gd name="connsiteY55" fmla="*/ 819536 h 1133953"/>
                    <a:gd name="connsiteX56" fmla="*/ 455459 w 590799"/>
                    <a:gd name="connsiteY56" fmla="*/ 832291 h 1133953"/>
                    <a:gd name="connsiteX57" fmla="*/ 531992 w 590799"/>
                    <a:gd name="connsiteY57" fmla="*/ 856952 h 1133953"/>
                    <a:gd name="connsiteX58" fmla="*/ 544747 w 590799"/>
                    <a:gd name="connsiteY58" fmla="*/ 861204 h 1133953"/>
                    <a:gd name="connsiteX59" fmla="*/ 554101 w 590799"/>
                    <a:gd name="connsiteY59" fmla="*/ 874809 h 1133953"/>
                    <a:gd name="connsiteX60" fmla="*/ 531141 w 590799"/>
                    <a:gd name="connsiteY60" fmla="*/ 902021 h 1133953"/>
                    <a:gd name="connsiteX61" fmla="*/ 504780 w 590799"/>
                    <a:gd name="connsiteY61" fmla="*/ 923280 h 1133953"/>
                    <a:gd name="connsiteX62" fmla="*/ 415492 w 590799"/>
                    <a:gd name="connsiteY62" fmla="*/ 941138 h 1133953"/>
                    <a:gd name="connsiteX63" fmla="*/ 419744 w 590799"/>
                    <a:gd name="connsiteY63" fmla="*/ 975152 h 1133953"/>
                    <a:gd name="connsiteX64" fmla="*/ 453758 w 590799"/>
                    <a:gd name="connsiteY64" fmla="*/ 1009167 h 1133953"/>
                    <a:gd name="connsiteX65" fmla="*/ 463963 w 590799"/>
                    <a:gd name="connsiteY65" fmla="*/ 1024473 h 1133953"/>
                    <a:gd name="connsiteX66" fmla="*/ 433350 w 590799"/>
                    <a:gd name="connsiteY66" fmla="*/ 1061039 h 1133953"/>
                    <a:gd name="connsiteX67" fmla="*/ 296441 w 590799"/>
                    <a:gd name="connsiteY67" fmla="*/ 1044031 h 1133953"/>
                    <a:gd name="connsiteX68" fmla="*/ 281985 w 590799"/>
                    <a:gd name="connsiteY68" fmla="*/ 1073794 h 1133953"/>
                    <a:gd name="connsiteX69" fmla="*/ 254774 w 590799"/>
                    <a:gd name="connsiteY69" fmla="*/ 1133319 h 1133953"/>
                    <a:gd name="connsiteX70" fmla="*/ 210555 w 590799"/>
                    <a:gd name="connsiteY70" fmla="*/ 1097604 h 1133953"/>
                    <a:gd name="connsiteX71" fmla="*/ 308347 w 590799"/>
                    <a:gd name="connsiteY71" fmla="*/ 680927 h 1133953"/>
                    <a:gd name="connsiteX72" fmla="*/ 316850 w 590799"/>
                    <a:gd name="connsiteY72" fmla="*/ 595041 h 1133953"/>
                    <a:gd name="connsiteX73" fmla="*/ 253923 w 590799"/>
                    <a:gd name="connsiteY73" fmla="*/ 529563 h 1133953"/>
                    <a:gd name="connsiteX74" fmla="*/ 139125 w 590799"/>
                    <a:gd name="connsiteY74" fmla="*/ 492147 h 1133953"/>
                    <a:gd name="connsiteX75" fmla="*/ 151030 w 590799"/>
                    <a:gd name="connsiteY75" fmla="*/ 524461 h 1133953"/>
                    <a:gd name="connsiteX76" fmla="*/ 223310 w 590799"/>
                    <a:gd name="connsiteY76" fmla="*/ 589088 h 1133953"/>
                    <a:gd name="connsiteX77" fmla="*/ 258175 w 590799"/>
                    <a:gd name="connsiteY77" fmla="*/ 646913 h 1133953"/>
                    <a:gd name="connsiteX78" fmla="*/ 232664 w 590799"/>
                    <a:gd name="connsiteY78" fmla="*/ 689431 h 1133953"/>
                    <a:gd name="connsiteX79" fmla="*/ 258175 w 590799"/>
                    <a:gd name="connsiteY79" fmla="*/ 737901 h 1133953"/>
                    <a:gd name="connsiteX80" fmla="*/ 270931 w 590799"/>
                    <a:gd name="connsiteY80" fmla="*/ 750657 h 1133953"/>
                    <a:gd name="connsiteX81" fmla="*/ 284536 w 590799"/>
                    <a:gd name="connsiteY81" fmla="*/ 763412 h 1133953"/>
                    <a:gd name="connsiteX82" fmla="*/ 293040 w 590799"/>
                    <a:gd name="connsiteY82" fmla="*/ 769365 h 1133953"/>
                    <a:gd name="connsiteX83" fmla="*/ 300693 w 590799"/>
                    <a:gd name="connsiteY83" fmla="*/ 763412 h 1133953"/>
                    <a:gd name="connsiteX84" fmla="*/ 308347 w 590799"/>
                    <a:gd name="connsiteY84" fmla="*/ 680927 h 113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590799" h="1133953">
                      <a:moveTo>
                        <a:pt x="210555" y="1097604"/>
                      </a:moveTo>
                      <a:cubicBezTo>
                        <a:pt x="192697" y="1077196"/>
                        <a:pt x="166336" y="1049134"/>
                        <a:pt x="152730" y="1033827"/>
                      </a:cubicBezTo>
                      <a:lnTo>
                        <a:pt x="128920" y="1007466"/>
                      </a:lnTo>
                      <a:lnTo>
                        <a:pt x="151030" y="959846"/>
                      </a:lnTo>
                      <a:cubicBezTo>
                        <a:pt x="162935" y="934335"/>
                        <a:pt x="173139" y="907123"/>
                        <a:pt x="173139" y="900320"/>
                      </a:cubicBezTo>
                      <a:cubicBezTo>
                        <a:pt x="173139" y="891817"/>
                        <a:pt x="180792" y="886715"/>
                        <a:pt x="190997" y="886715"/>
                      </a:cubicBezTo>
                      <a:cubicBezTo>
                        <a:pt x="219059" y="886715"/>
                        <a:pt x="139125" y="823788"/>
                        <a:pt x="58340" y="782970"/>
                      </a:cubicBezTo>
                      <a:cubicBezTo>
                        <a:pt x="20924" y="763412"/>
                        <a:pt x="-4586" y="746405"/>
                        <a:pt x="516" y="744704"/>
                      </a:cubicBezTo>
                      <a:cubicBezTo>
                        <a:pt x="6468" y="742153"/>
                        <a:pt x="15822" y="725146"/>
                        <a:pt x="20924" y="705588"/>
                      </a:cubicBezTo>
                      <a:cubicBezTo>
                        <a:pt x="33680" y="657967"/>
                        <a:pt x="42183" y="648613"/>
                        <a:pt x="74497" y="648613"/>
                      </a:cubicBezTo>
                      <a:cubicBezTo>
                        <a:pt x="104260" y="648613"/>
                        <a:pt x="142526" y="670723"/>
                        <a:pt x="134873" y="683478"/>
                      </a:cubicBezTo>
                      <a:cubicBezTo>
                        <a:pt x="131471" y="687730"/>
                        <a:pt x="131471" y="691131"/>
                        <a:pt x="134022" y="691131"/>
                      </a:cubicBezTo>
                      <a:cubicBezTo>
                        <a:pt x="136574" y="691131"/>
                        <a:pt x="142526" y="683478"/>
                        <a:pt x="147628" y="673274"/>
                      </a:cubicBezTo>
                      <a:cubicBezTo>
                        <a:pt x="155281" y="659668"/>
                        <a:pt x="152730" y="645212"/>
                        <a:pt x="135723" y="600993"/>
                      </a:cubicBezTo>
                      <a:cubicBezTo>
                        <a:pt x="122968" y="570380"/>
                        <a:pt x="115315" y="542318"/>
                        <a:pt x="117866" y="537216"/>
                      </a:cubicBezTo>
                      <a:cubicBezTo>
                        <a:pt x="120417" y="532964"/>
                        <a:pt x="117866" y="532114"/>
                        <a:pt x="111063" y="534665"/>
                      </a:cubicBezTo>
                      <a:cubicBezTo>
                        <a:pt x="100008" y="538066"/>
                        <a:pt x="84701" y="512556"/>
                        <a:pt x="87253" y="493848"/>
                      </a:cubicBezTo>
                      <a:cubicBezTo>
                        <a:pt x="87253" y="491296"/>
                        <a:pt x="82150" y="483643"/>
                        <a:pt x="75348" y="478541"/>
                      </a:cubicBezTo>
                      <a:cubicBezTo>
                        <a:pt x="57490" y="463235"/>
                        <a:pt x="59191" y="456432"/>
                        <a:pt x="89804" y="418165"/>
                      </a:cubicBezTo>
                      <a:cubicBezTo>
                        <a:pt x="117015" y="385001"/>
                        <a:pt x="118716" y="384151"/>
                        <a:pt x="156132" y="389253"/>
                      </a:cubicBezTo>
                      <a:cubicBezTo>
                        <a:pt x="190146" y="394355"/>
                        <a:pt x="269230" y="430921"/>
                        <a:pt x="298142" y="454731"/>
                      </a:cubicBezTo>
                      <a:cubicBezTo>
                        <a:pt x="316000" y="469187"/>
                        <a:pt x="321952" y="456432"/>
                        <a:pt x="321102" y="409662"/>
                      </a:cubicBezTo>
                      <a:cubicBezTo>
                        <a:pt x="321102" y="385001"/>
                        <a:pt x="324503" y="359490"/>
                        <a:pt x="329606" y="352688"/>
                      </a:cubicBezTo>
                      <a:cubicBezTo>
                        <a:pt x="334708" y="346735"/>
                        <a:pt x="344062" y="336531"/>
                        <a:pt x="350014" y="329728"/>
                      </a:cubicBezTo>
                      <a:cubicBezTo>
                        <a:pt x="359368" y="319523"/>
                        <a:pt x="359368" y="316972"/>
                        <a:pt x="350014" y="316972"/>
                      </a:cubicBezTo>
                      <a:cubicBezTo>
                        <a:pt x="343211" y="316972"/>
                        <a:pt x="344062" y="313571"/>
                        <a:pt x="354266" y="307618"/>
                      </a:cubicBezTo>
                      <a:cubicBezTo>
                        <a:pt x="361919" y="303367"/>
                        <a:pt x="368722" y="294863"/>
                        <a:pt x="368722" y="289761"/>
                      </a:cubicBezTo>
                      <a:cubicBezTo>
                        <a:pt x="368722" y="283808"/>
                        <a:pt x="365321" y="283808"/>
                        <a:pt x="357668" y="289761"/>
                      </a:cubicBezTo>
                      <a:cubicBezTo>
                        <a:pt x="349164" y="297414"/>
                        <a:pt x="346613" y="293162"/>
                        <a:pt x="344912" y="271903"/>
                      </a:cubicBezTo>
                      <a:cubicBezTo>
                        <a:pt x="343211" y="248093"/>
                        <a:pt x="344912" y="247243"/>
                        <a:pt x="352565" y="260849"/>
                      </a:cubicBezTo>
                      <a:cubicBezTo>
                        <a:pt x="360219" y="272754"/>
                        <a:pt x="363620" y="273604"/>
                        <a:pt x="368722" y="265951"/>
                      </a:cubicBezTo>
                      <a:cubicBezTo>
                        <a:pt x="380627" y="247243"/>
                        <a:pt x="368722" y="231936"/>
                        <a:pt x="346613" y="235338"/>
                      </a:cubicBezTo>
                      <a:cubicBezTo>
                        <a:pt x="334708" y="237889"/>
                        <a:pt x="327905" y="236188"/>
                        <a:pt x="330456" y="231086"/>
                      </a:cubicBezTo>
                      <a:cubicBezTo>
                        <a:pt x="333857" y="226834"/>
                        <a:pt x="338960" y="225133"/>
                        <a:pt x="343211" y="227684"/>
                      </a:cubicBezTo>
                      <a:cubicBezTo>
                        <a:pt x="347463" y="230236"/>
                        <a:pt x="352565" y="228535"/>
                        <a:pt x="355967" y="223433"/>
                      </a:cubicBezTo>
                      <a:cubicBezTo>
                        <a:pt x="358518" y="219181"/>
                        <a:pt x="354266" y="214929"/>
                        <a:pt x="345762" y="214079"/>
                      </a:cubicBezTo>
                      <a:cubicBezTo>
                        <a:pt x="336408" y="214079"/>
                        <a:pt x="334708" y="211528"/>
                        <a:pt x="341511" y="208976"/>
                      </a:cubicBezTo>
                      <a:cubicBezTo>
                        <a:pt x="347463" y="206425"/>
                        <a:pt x="357668" y="208976"/>
                        <a:pt x="364470" y="214929"/>
                      </a:cubicBezTo>
                      <a:cubicBezTo>
                        <a:pt x="377226" y="225984"/>
                        <a:pt x="381478" y="205575"/>
                        <a:pt x="389981" y="85674"/>
                      </a:cubicBezTo>
                      <a:cubicBezTo>
                        <a:pt x="392532" y="49959"/>
                        <a:pt x="397634" y="11693"/>
                        <a:pt x="402737" y="638"/>
                      </a:cubicBezTo>
                      <a:cubicBezTo>
                        <a:pt x="407839" y="-12117"/>
                        <a:pt x="408689" y="71218"/>
                        <a:pt x="405288" y="242141"/>
                      </a:cubicBezTo>
                      <a:lnTo>
                        <a:pt x="401036" y="503202"/>
                      </a:lnTo>
                      <a:lnTo>
                        <a:pt x="433350" y="511705"/>
                      </a:lnTo>
                      <a:cubicBezTo>
                        <a:pt x="452058" y="515957"/>
                        <a:pt x="486072" y="522760"/>
                        <a:pt x="510733" y="526161"/>
                      </a:cubicBezTo>
                      <a:cubicBezTo>
                        <a:pt x="536243" y="529563"/>
                        <a:pt x="562605" y="538917"/>
                        <a:pt x="572809" y="548271"/>
                      </a:cubicBezTo>
                      <a:lnTo>
                        <a:pt x="590667" y="565278"/>
                      </a:lnTo>
                      <a:lnTo>
                        <a:pt x="571959" y="585687"/>
                      </a:lnTo>
                      <a:cubicBezTo>
                        <a:pt x="561754" y="596741"/>
                        <a:pt x="548148" y="606095"/>
                        <a:pt x="543046" y="606095"/>
                      </a:cubicBezTo>
                      <a:cubicBezTo>
                        <a:pt x="537944" y="606095"/>
                        <a:pt x="510733" y="617150"/>
                        <a:pt x="483521" y="631606"/>
                      </a:cubicBezTo>
                      <a:cubicBezTo>
                        <a:pt x="456309" y="645212"/>
                        <a:pt x="432499" y="655416"/>
                        <a:pt x="429948" y="652865"/>
                      </a:cubicBezTo>
                      <a:cubicBezTo>
                        <a:pt x="428248" y="651164"/>
                        <a:pt x="434200" y="635858"/>
                        <a:pt x="443554" y="618851"/>
                      </a:cubicBezTo>
                      <a:cubicBezTo>
                        <a:pt x="461412" y="589938"/>
                        <a:pt x="461412" y="589088"/>
                        <a:pt x="445255" y="589088"/>
                      </a:cubicBezTo>
                      <a:cubicBezTo>
                        <a:pt x="435901" y="589088"/>
                        <a:pt x="428248" y="585687"/>
                        <a:pt x="428248" y="581435"/>
                      </a:cubicBezTo>
                      <a:cubicBezTo>
                        <a:pt x="428248" y="577183"/>
                        <a:pt x="420594" y="575482"/>
                        <a:pt x="412091" y="578033"/>
                      </a:cubicBezTo>
                      <a:cubicBezTo>
                        <a:pt x="395934" y="582285"/>
                        <a:pt x="395934" y="589088"/>
                        <a:pt x="399335" y="692832"/>
                      </a:cubicBezTo>
                      <a:cubicBezTo>
                        <a:pt x="401886" y="754058"/>
                        <a:pt x="406988" y="811032"/>
                        <a:pt x="412091" y="819536"/>
                      </a:cubicBezTo>
                      <a:cubicBezTo>
                        <a:pt x="418043" y="832291"/>
                        <a:pt x="427397" y="834843"/>
                        <a:pt x="455459" y="832291"/>
                      </a:cubicBezTo>
                      <a:cubicBezTo>
                        <a:pt x="488623" y="828890"/>
                        <a:pt x="519236" y="838244"/>
                        <a:pt x="531992" y="856952"/>
                      </a:cubicBezTo>
                      <a:cubicBezTo>
                        <a:pt x="535393" y="862054"/>
                        <a:pt x="541346" y="863755"/>
                        <a:pt x="544747" y="861204"/>
                      </a:cubicBezTo>
                      <a:cubicBezTo>
                        <a:pt x="548148" y="858653"/>
                        <a:pt x="552400" y="865456"/>
                        <a:pt x="554101" y="874809"/>
                      </a:cubicBezTo>
                      <a:cubicBezTo>
                        <a:pt x="555802" y="888415"/>
                        <a:pt x="550700" y="895218"/>
                        <a:pt x="531141" y="902021"/>
                      </a:cubicBezTo>
                      <a:cubicBezTo>
                        <a:pt x="516685" y="907123"/>
                        <a:pt x="504780" y="916477"/>
                        <a:pt x="504780" y="923280"/>
                      </a:cubicBezTo>
                      <a:cubicBezTo>
                        <a:pt x="504780" y="939437"/>
                        <a:pt x="455459" y="948791"/>
                        <a:pt x="415492" y="941138"/>
                      </a:cubicBezTo>
                      <a:cubicBezTo>
                        <a:pt x="375525" y="934335"/>
                        <a:pt x="377226" y="947090"/>
                        <a:pt x="419744" y="975152"/>
                      </a:cubicBezTo>
                      <a:cubicBezTo>
                        <a:pt x="438452" y="987057"/>
                        <a:pt x="453758" y="1003214"/>
                        <a:pt x="453758" y="1009167"/>
                      </a:cubicBezTo>
                      <a:cubicBezTo>
                        <a:pt x="453758" y="1015969"/>
                        <a:pt x="458010" y="1022772"/>
                        <a:pt x="463963" y="1024473"/>
                      </a:cubicBezTo>
                      <a:cubicBezTo>
                        <a:pt x="478419" y="1029575"/>
                        <a:pt x="464813" y="1046582"/>
                        <a:pt x="433350" y="1061039"/>
                      </a:cubicBezTo>
                      <a:cubicBezTo>
                        <a:pt x="403587" y="1075495"/>
                        <a:pt x="392532" y="1073794"/>
                        <a:pt x="296441" y="1044031"/>
                      </a:cubicBezTo>
                      <a:cubicBezTo>
                        <a:pt x="280285" y="1038929"/>
                        <a:pt x="279434" y="1041480"/>
                        <a:pt x="281985" y="1073794"/>
                      </a:cubicBezTo>
                      <a:cubicBezTo>
                        <a:pt x="285387" y="1107809"/>
                        <a:pt x="273482" y="1133319"/>
                        <a:pt x="254774" y="1133319"/>
                      </a:cubicBezTo>
                      <a:cubicBezTo>
                        <a:pt x="248821" y="1133319"/>
                        <a:pt x="229263" y="1117163"/>
                        <a:pt x="210555" y="1097604"/>
                      </a:cubicBezTo>
                      <a:close/>
                      <a:moveTo>
                        <a:pt x="308347" y="680927"/>
                      </a:moveTo>
                      <a:cubicBezTo>
                        <a:pt x="309197" y="645212"/>
                        <a:pt x="312598" y="606095"/>
                        <a:pt x="316850" y="595041"/>
                      </a:cubicBezTo>
                      <a:cubicBezTo>
                        <a:pt x="327055" y="568679"/>
                        <a:pt x="314299" y="555074"/>
                        <a:pt x="253923" y="529563"/>
                      </a:cubicBezTo>
                      <a:cubicBezTo>
                        <a:pt x="205453" y="508304"/>
                        <a:pt x="139125" y="487045"/>
                        <a:pt x="139125" y="492147"/>
                      </a:cubicBezTo>
                      <a:cubicBezTo>
                        <a:pt x="139125" y="494698"/>
                        <a:pt x="144227" y="509154"/>
                        <a:pt x="151030" y="524461"/>
                      </a:cubicBezTo>
                      <a:cubicBezTo>
                        <a:pt x="166336" y="561876"/>
                        <a:pt x="196949" y="589088"/>
                        <a:pt x="223310" y="589088"/>
                      </a:cubicBezTo>
                      <a:cubicBezTo>
                        <a:pt x="287088" y="589938"/>
                        <a:pt x="299843" y="610347"/>
                        <a:pt x="258175" y="646913"/>
                      </a:cubicBezTo>
                      <a:cubicBezTo>
                        <a:pt x="243719" y="659668"/>
                        <a:pt x="232664" y="677526"/>
                        <a:pt x="232664" y="689431"/>
                      </a:cubicBezTo>
                      <a:cubicBezTo>
                        <a:pt x="232664" y="714091"/>
                        <a:pt x="247971" y="743854"/>
                        <a:pt x="258175" y="737901"/>
                      </a:cubicBezTo>
                      <a:cubicBezTo>
                        <a:pt x="262427" y="735350"/>
                        <a:pt x="267529" y="741303"/>
                        <a:pt x="270931" y="750657"/>
                      </a:cubicBezTo>
                      <a:cubicBezTo>
                        <a:pt x="274332" y="760011"/>
                        <a:pt x="280285" y="765963"/>
                        <a:pt x="284536" y="763412"/>
                      </a:cubicBezTo>
                      <a:cubicBezTo>
                        <a:pt x="288788" y="760011"/>
                        <a:pt x="292190" y="763412"/>
                        <a:pt x="293040" y="769365"/>
                      </a:cubicBezTo>
                      <a:cubicBezTo>
                        <a:pt x="293040" y="775317"/>
                        <a:pt x="296441" y="772766"/>
                        <a:pt x="300693" y="763412"/>
                      </a:cubicBezTo>
                      <a:cubicBezTo>
                        <a:pt x="304945" y="754058"/>
                        <a:pt x="308347" y="716642"/>
                        <a:pt x="308347" y="680927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43272A34-8BE5-523B-4671-E555DFD6B534}"/>
                    </a:ext>
                  </a:extLst>
                </p:cNvPr>
                <p:cNvSpPr/>
                <p:nvPr/>
              </p:nvSpPr>
              <p:spPr>
                <a:xfrm flipV="1">
                  <a:off x="5364692" y="3646416"/>
                  <a:ext cx="10534" cy="33321"/>
                </a:xfrm>
                <a:custGeom>
                  <a:avLst/>
                  <a:gdLst>
                    <a:gd name="connsiteX0" fmla="*/ 1224 w 10534"/>
                    <a:gd name="connsiteY0" fmla="*/ 14944 h 33321"/>
                    <a:gd name="connsiteX1" fmla="*/ 9728 w 10534"/>
                    <a:gd name="connsiteY1" fmla="*/ 7291 h 33321"/>
                    <a:gd name="connsiteX2" fmla="*/ 4626 w 10534"/>
                    <a:gd name="connsiteY2" fmla="*/ 31101 h 33321"/>
                    <a:gd name="connsiteX3" fmla="*/ 1224 w 10534"/>
                    <a:gd name="connsiteY3" fmla="*/ 14944 h 3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4" h="33321">
                      <a:moveTo>
                        <a:pt x="1224" y="14944"/>
                      </a:moveTo>
                      <a:cubicBezTo>
                        <a:pt x="5476" y="-2913"/>
                        <a:pt x="7177" y="-4614"/>
                        <a:pt x="9728" y="7291"/>
                      </a:cubicBezTo>
                      <a:cubicBezTo>
                        <a:pt x="11429" y="15795"/>
                        <a:pt x="9728" y="25999"/>
                        <a:pt x="4626" y="31101"/>
                      </a:cubicBezTo>
                      <a:cubicBezTo>
                        <a:pt x="-476" y="36203"/>
                        <a:pt x="-1327" y="31101"/>
                        <a:pt x="1224" y="1494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69D83355-8B9F-AEC3-E55A-4EFDFD7498CE}"/>
                    </a:ext>
                  </a:extLst>
                </p:cNvPr>
                <p:cNvSpPr/>
                <p:nvPr/>
              </p:nvSpPr>
              <p:spPr>
                <a:xfrm flipV="1">
                  <a:off x="5376604" y="3790209"/>
                  <a:ext cx="39538" cy="104447"/>
                </a:xfrm>
                <a:custGeom>
                  <a:avLst/>
                  <a:gdLst>
                    <a:gd name="connsiteX0" fmla="*/ 17346 w 39538"/>
                    <a:gd name="connsiteY0" fmla="*/ 101688 h 104447"/>
                    <a:gd name="connsiteX1" fmla="*/ 6291 w 39538"/>
                    <a:gd name="connsiteY1" fmla="*/ 62572 h 104447"/>
                    <a:gd name="connsiteX2" fmla="*/ 5441 w 39538"/>
                    <a:gd name="connsiteY2" fmla="*/ 55769 h 104447"/>
                    <a:gd name="connsiteX3" fmla="*/ 10543 w 39538"/>
                    <a:gd name="connsiteY3" fmla="*/ 37911 h 104447"/>
                    <a:gd name="connsiteX4" fmla="*/ 15645 w 39538"/>
                    <a:gd name="connsiteY4" fmla="*/ 31959 h 104447"/>
                    <a:gd name="connsiteX5" fmla="*/ 19897 w 39538"/>
                    <a:gd name="connsiteY5" fmla="*/ 13251 h 104447"/>
                    <a:gd name="connsiteX6" fmla="*/ 26700 w 39538"/>
                    <a:gd name="connsiteY6" fmla="*/ 7298 h 104447"/>
                    <a:gd name="connsiteX7" fmla="*/ 31802 w 39538"/>
                    <a:gd name="connsiteY7" fmla="*/ 48966 h 104447"/>
                    <a:gd name="connsiteX8" fmla="*/ 35203 w 39538"/>
                    <a:gd name="connsiteY8" fmla="*/ 93185 h 104447"/>
                    <a:gd name="connsiteX9" fmla="*/ 30952 w 39538"/>
                    <a:gd name="connsiteY9" fmla="*/ 102539 h 104447"/>
                    <a:gd name="connsiteX10" fmla="*/ 17346 w 39538"/>
                    <a:gd name="connsiteY10" fmla="*/ 101688 h 104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538" h="104447">
                      <a:moveTo>
                        <a:pt x="17346" y="101688"/>
                      </a:moveTo>
                      <a:cubicBezTo>
                        <a:pt x="21598" y="77028"/>
                        <a:pt x="15645" y="57469"/>
                        <a:pt x="6291" y="62572"/>
                      </a:cubicBezTo>
                      <a:cubicBezTo>
                        <a:pt x="-2212" y="67674"/>
                        <a:pt x="-2212" y="66823"/>
                        <a:pt x="5441" y="55769"/>
                      </a:cubicBezTo>
                      <a:cubicBezTo>
                        <a:pt x="11393" y="48966"/>
                        <a:pt x="13944" y="40462"/>
                        <a:pt x="10543" y="37911"/>
                      </a:cubicBezTo>
                      <a:cubicBezTo>
                        <a:pt x="7992" y="34510"/>
                        <a:pt x="9693" y="31959"/>
                        <a:pt x="15645" y="31959"/>
                      </a:cubicBezTo>
                      <a:cubicBezTo>
                        <a:pt x="22448" y="31959"/>
                        <a:pt x="24149" y="26006"/>
                        <a:pt x="19897" y="13251"/>
                      </a:cubicBezTo>
                      <a:cubicBezTo>
                        <a:pt x="14795" y="-2906"/>
                        <a:pt x="15645" y="-3757"/>
                        <a:pt x="26700" y="7298"/>
                      </a:cubicBezTo>
                      <a:cubicBezTo>
                        <a:pt x="40306" y="20053"/>
                        <a:pt x="43707" y="48966"/>
                        <a:pt x="31802" y="48966"/>
                      </a:cubicBezTo>
                      <a:cubicBezTo>
                        <a:pt x="20747" y="48966"/>
                        <a:pt x="24149" y="89783"/>
                        <a:pt x="35203" y="93185"/>
                      </a:cubicBezTo>
                      <a:cubicBezTo>
                        <a:pt x="42006" y="95736"/>
                        <a:pt x="40306" y="99137"/>
                        <a:pt x="30952" y="102539"/>
                      </a:cubicBezTo>
                      <a:cubicBezTo>
                        <a:pt x="23298" y="105090"/>
                        <a:pt x="17346" y="105090"/>
                        <a:pt x="17346" y="101688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5FBFDF59-9004-93D1-850C-EF698AF51F57}"/>
                    </a:ext>
                  </a:extLst>
                </p:cNvPr>
                <p:cNvSpPr/>
                <p:nvPr/>
              </p:nvSpPr>
              <p:spPr>
                <a:xfrm flipV="1">
                  <a:off x="5403745" y="3891635"/>
                  <a:ext cx="14346" cy="20996"/>
                </a:xfrm>
                <a:custGeom>
                  <a:avLst/>
                  <a:gdLst>
                    <a:gd name="connsiteX0" fmla="*/ 2944 w 14346"/>
                    <a:gd name="connsiteY0" fmla="*/ 10043 h 20996"/>
                    <a:gd name="connsiteX1" fmla="*/ 7196 w 14346"/>
                    <a:gd name="connsiteY1" fmla="*/ 4940 h 20996"/>
                    <a:gd name="connsiteX2" fmla="*/ 13149 w 14346"/>
                    <a:gd name="connsiteY2" fmla="*/ 20247 h 20996"/>
                    <a:gd name="connsiteX3" fmla="*/ 2944 w 14346"/>
                    <a:gd name="connsiteY3" fmla="*/ 10043 h 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46" h="20996">
                      <a:moveTo>
                        <a:pt x="2944" y="10043"/>
                      </a:moveTo>
                      <a:cubicBezTo>
                        <a:pt x="-2158" y="-1862"/>
                        <a:pt x="-1307" y="-2713"/>
                        <a:pt x="7196" y="4940"/>
                      </a:cubicBezTo>
                      <a:cubicBezTo>
                        <a:pt x="13149" y="10893"/>
                        <a:pt x="15700" y="17696"/>
                        <a:pt x="13149" y="20247"/>
                      </a:cubicBezTo>
                      <a:cubicBezTo>
                        <a:pt x="10598" y="22798"/>
                        <a:pt x="5496" y="18546"/>
                        <a:pt x="2944" y="1004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E313144C-E870-F77E-A2EE-D2A1C5678E5F}"/>
                    </a:ext>
                  </a:extLst>
                </p:cNvPr>
                <p:cNvSpPr/>
                <p:nvPr/>
              </p:nvSpPr>
              <p:spPr>
                <a:xfrm flipV="1">
                  <a:off x="5384793" y="3905338"/>
                  <a:ext cx="25734" cy="33892"/>
                </a:xfrm>
                <a:custGeom>
                  <a:avLst/>
                  <a:gdLst>
                    <a:gd name="connsiteX0" fmla="*/ -198 w 25734"/>
                    <a:gd name="connsiteY0" fmla="*/ 28164 h 33892"/>
                    <a:gd name="connsiteX1" fmla="*/ 15108 w 25734"/>
                    <a:gd name="connsiteY1" fmla="*/ 7755 h 33892"/>
                    <a:gd name="connsiteX2" fmla="*/ 16809 w 25734"/>
                    <a:gd name="connsiteY2" fmla="*/ 12858 h 33892"/>
                    <a:gd name="connsiteX3" fmla="*/ 2353 w 25734"/>
                    <a:gd name="connsiteY3" fmla="*/ 33266 h 33892"/>
                    <a:gd name="connsiteX4" fmla="*/ -198 w 25734"/>
                    <a:gd name="connsiteY4" fmla="*/ 28164 h 33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34" h="33892">
                      <a:moveTo>
                        <a:pt x="-198" y="28164"/>
                      </a:moveTo>
                      <a:cubicBezTo>
                        <a:pt x="-198" y="23062"/>
                        <a:pt x="6604" y="13708"/>
                        <a:pt x="15108" y="7755"/>
                      </a:cubicBezTo>
                      <a:cubicBezTo>
                        <a:pt x="28714" y="-3299"/>
                        <a:pt x="28714" y="-3299"/>
                        <a:pt x="16809" y="12858"/>
                      </a:cubicBezTo>
                      <a:cubicBezTo>
                        <a:pt x="10006" y="22212"/>
                        <a:pt x="3203" y="31566"/>
                        <a:pt x="2353" y="33266"/>
                      </a:cubicBezTo>
                      <a:cubicBezTo>
                        <a:pt x="652" y="34967"/>
                        <a:pt x="-198" y="33266"/>
                        <a:pt x="-198" y="28164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AFAD1840-1E24-B6BE-F377-1A4CA91288F4}"/>
                  </a:ext>
                </a:extLst>
              </p:cNvPr>
              <p:cNvSpPr/>
              <p:nvPr/>
            </p:nvSpPr>
            <p:spPr>
              <a:xfrm flipV="1">
                <a:off x="6677025" y="2467371"/>
                <a:ext cx="1468649" cy="1727460"/>
              </a:xfrm>
              <a:custGeom>
                <a:avLst/>
                <a:gdLst>
                  <a:gd name="connsiteX0" fmla="*/ 430686 w 1008462"/>
                  <a:gd name="connsiteY0" fmla="*/ 1173937 h 1186177"/>
                  <a:gd name="connsiteX1" fmla="*/ 428494 w 1008462"/>
                  <a:gd name="connsiteY1" fmla="*/ 1167363 h 1186177"/>
                  <a:gd name="connsiteX2" fmla="*/ 417539 w 1008462"/>
                  <a:gd name="connsiteY2" fmla="*/ 1164442 h 1186177"/>
                  <a:gd name="connsiteX3" fmla="*/ 419000 w 1008462"/>
                  <a:gd name="connsiteY3" fmla="*/ 1153486 h 1186177"/>
                  <a:gd name="connsiteX4" fmla="*/ 419000 w 1008462"/>
                  <a:gd name="connsiteY4" fmla="*/ 1103821 h 1186177"/>
                  <a:gd name="connsiteX5" fmla="*/ 401471 w 1008462"/>
                  <a:gd name="connsiteY5" fmla="*/ 942409 h 1186177"/>
                  <a:gd name="connsiteX6" fmla="*/ 397088 w 1008462"/>
                  <a:gd name="connsiteY6" fmla="*/ 878136 h 1186177"/>
                  <a:gd name="connsiteX7" fmla="*/ 368604 w 1008462"/>
                  <a:gd name="connsiteY7" fmla="*/ 859877 h 1186177"/>
                  <a:gd name="connsiteX8" fmla="*/ 326242 w 1008462"/>
                  <a:gd name="connsiteY8" fmla="*/ 840157 h 1186177"/>
                  <a:gd name="connsiteX9" fmla="*/ 302140 w 1008462"/>
                  <a:gd name="connsiteY9" fmla="*/ 830662 h 1186177"/>
                  <a:gd name="connsiteX10" fmla="*/ 183090 w 1008462"/>
                  <a:gd name="connsiteY10" fmla="*/ 772962 h 1186177"/>
                  <a:gd name="connsiteX11" fmla="*/ 38476 w 1008462"/>
                  <a:gd name="connsiteY11" fmla="*/ 745208 h 1186177"/>
                  <a:gd name="connsiteX12" fmla="*/ 1227 w 1008462"/>
                  <a:gd name="connsiteY12" fmla="*/ 729871 h 1186177"/>
                  <a:gd name="connsiteX13" fmla="*/ 23138 w 1008462"/>
                  <a:gd name="connsiteY13" fmla="*/ 698465 h 1186177"/>
                  <a:gd name="connsiteX14" fmla="*/ 42858 w 1008462"/>
                  <a:gd name="connsiteY14" fmla="*/ 667789 h 1186177"/>
                  <a:gd name="connsiteX15" fmla="*/ 93984 w 1008462"/>
                  <a:gd name="connsiteY15" fmla="*/ 604977 h 1186177"/>
                  <a:gd name="connsiteX16" fmla="*/ 144380 w 1008462"/>
                  <a:gd name="connsiteY16" fmla="*/ 572841 h 1186177"/>
                  <a:gd name="connsiteX17" fmla="*/ 194045 w 1008462"/>
                  <a:gd name="connsiteY17" fmla="*/ 559694 h 1186177"/>
                  <a:gd name="connsiteX18" fmla="*/ 234216 w 1008462"/>
                  <a:gd name="connsiteY18" fmla="*/ 542165 h 1186177"/>
                  <a:gd name="connsiteX19" fmla="*/ 268543 w 1008462"/>
                  <a:gd name="connsiteY19" fmla="*/ 539243 h 1186177"/>
                  <a:gd name="connsiteX20" fmla="*/ 286072 w 1008462"/>
                  <a:gd name="connsiteY20" fmla="*/ 543626 h 1186177"/>
                  <a:gd name="connsiteX21" fmla="*/ 297028 w 1008462"/>
                  <a:gd name="connsiteY21" fmla="*/ 550199 h 1186177"/>
                  <a:gd name="connsiteX22" fmla="*/ 299949 w 1008462"/>
                  <a:gd name="connsiteY22" fmla="*/ 543626 h 1186177"/>
                  <a:gd name="connsiteX23" fmla="*/ 304331 w 1008462"/>
                  <a:gd name="connsiteY23" fmla="*/ 531209 h 1186177"/>
                  <a:gd name="connsiteX24" fmla="*/ 307983 w 1008462"/>
                  <a:gd name="connsiteY24" fmla="*/ 534131 h 1186177"/>
                  <a:gd name="connsiteX25" fmla="*/ 310905 w 1008462"/>
                  <a:gd name="connsiteY25" fmla="*/ 546547 h 1186177"/>
                  <a:gd name="connsiteX26" fmla="*/ 319669 w 1008462"/>
                  <a:gd name="connsiteY26" fmla="*/ 516602 h 1186177"/>
                  <a:gd name="connsiteX27" fmla="*/ 244441 w 1008462"/>
                  <a:gd name="connsiteY27" fmla="*/ 264624 h 1186177"/>
                  <a:gd name="connsiteX28" fmla="*/ 121008 w 1008462"/>
                  <a:gd name="connsiteY28" fmla="*/ 115628 h 1186177"/>
                  <a:gd name="connsiteX29" fmla="*/ 110783 w 1008462"/>
                  <a:gd name="connsiteY29" fmla="*/ 97369 h 1186177"/>
                  <a:gd name="connsiteX30" fmla="*/ 117356 w 1008462"/>
                  <a:gd name="connsiteY30" fmla="*/ 90065 h 1186177"/>
                  <a:gd name="connsiteX31" fmla="*/ 275847 w 1008462"/>
                  <a:gd name="connsiteY31" fmla="*/ 81300 h 1186177"/>
                  <a:gd name="connsiteX32" fmla="*/ 298488 w 1008462"/>
                  <a:gd name="connsiteY32" fmla="*/ 72536 h 1186177"/>
                  <a:gd name="connsiteX33" fmla="*/ 326242 w 1008462"/>
                  <a:gd name="connsiteY33" fmla="*/ 92986 h 1186177"/>
                  <a:gd name="connsiteX34" fmla="*/ 364952 w 1008462"/>
                  <a:gd name="connsiteY34" fmla="*/ 141191 h 1186177"/>
                  <a:gd name="connsiteX35" fmla="*/ 370065 w 1008462"/>
                  <a:gd name="connsiteY35" fmla="*/ 154338 h 1186177"/>
                  <a:gd name="connsiteX36" fmla="*/ 407314 w 1008462"/>
                  <a:gd name="connsiteY36" fmla="*/ 253668 h 1186177"/>
                  <a:gd name="connsiteX37" fmla="*/ 435068 w 1008462"/>
                  <a:gd name="connsiteY37" fmla="*/ 322323 h 1186177"/>
                  <a:gd name="connsiteX38" fmla="*/ 483272 w 1008462"/>
                  <a:gd name="connsiteY38" fmla="*/ 281422 h 1186177"/>
                  <a:gd name="connsiteX39" fmla="*/ 549006 w 1008462"/>
                  <a:gd name="connsiteY39" fmla="*/ 228835 h 1186177"/>
                  <a:gd name="connsiteX40" fmla="*/ 693619 w 1008462"/>
                  <a:gd name="connsiteY40" fmla="*/ 112706 h 1186177"/>
                  <a:gd name="connsiteX41" fmla="*/ 716261 w 1008462"/>
                  <a:gd name="connsiteY41" fmla="*/ 97369 h 1186177"/>
                  <a:gd name="connsiteX42" fmla="*/ 729408 w 1008462"/>
                  <a:gd name="connsiteY42" fmla="*/ 87143 h 1186177"/>
                  <a:gd name="connsiteX43" fmla="*/ 766657 w 1008462"/>
                  <a:gd name="connsiteY43" fmla="*/ 60850 h 1186177"/>
                  <a:gd name="connsiteX44" fmla="*/ 804636 w 1008462"/>
                  <a:gd name="connsiteY44" fmla="*/ 37478 h 1186177"/>
                  <a:gd name="connsiteX45" fmla="*/ 887898 w 1008462"/>
                  <a:gd name="connsiteY45" fmla="*/ 1690 h 1186177"/>
                  <a:gd name="connsiteX46" fmla="*/ 947058 w 1008462"/>
                  <a:gd name="connsiteY46" fmla="*/ 6802 h 1186177"/>
                  <a:gd name="connsiteX47" fmla="*/ 969700 w 1008462"/>
                  <a:gd name="connsiteY47" fmla="*/ 61580 h 1186177"/>
                  <a:gd name="connsiteX48" fmla="*/ 959475 w 1008462"/>
                  <a:gd name="connsiteY48" fmla="*/ 71806 h 1186177"/>
                  <a:gd name="connsiteX49" fmla="*/ 968239 w 1008462"/>
                  <a:gd name="connsiteY49" fmla="*/ 74727 h 1186177"/>
                  <a:gd name="connsiteX50" fmla="*/ 990150 w 1008462"/>
                  <a:gd name="connsiteY50" fmla="*/ 82761 h 1186177"/>
                  <a:gd name="connsiteX51" fmla="*/ 1000376 w 1008462"/>
                  <a:gd name="connsiteY51" fmla="*/ 101020 h 1186177"/>
                  <a:gd name="connsiteX52" fmla="*/ 993802 w 1008462"/>
                  <a:gd name="connsiteY52" fmla="*/ 147764 h 1186177"/>
                  <a:gd name="connsiteX53" fmla="*/ 990881 w 1008462"/>
                  <a:gd name="connsiteY53" fmla="*/ 189395 h 1186177"/>
                  <a:gd name="connsiteX54" fmla="*/ 968970 w 1008462"/>
                  <a:gd name="connsiteY54" fmla="*/ 236139 h 1186177"/>
                  <a:gd name="connsiteX55" fmla="*/ 896663 w 1008462"/>
                  <a:gd name="connsiteY55" fmla="*/ 323784 h 1186177"/>
                  <a:gd name="connsiteX56" fmla="*/ 890089 w 1008462"/>
                  <a:gd name="connsiteY56" fmla="*/ 332548 h 1186177"/>
                  <a:gd name="connsiteX57" fmla="*/ 875482 w 1008462"/>
                  <a:gd name="connsiteY57" fmla="*/ 348616 h 1186177"/>
                  <a:gd name="connsiteX58" fmla="*/ 855032 w 1008462"/>
                  <a:gd name="connsiteY58" fmla="*/ 366145 h 1186177"/>
                  <a:gd name="connsiteX59" fmla="*/ 860874 w 1008462"/>
                  <a:gd name="connsiteY59" fmla="*/ 370528 h 1186177"/>
                  <a:gd name="connsiteX60" fmla="*/ 860874 w 1008462"/>
                  <a:gd name="connsiteY60" fmla="*/ 374910 h 1186177"/>
                  <a:gd name="connsiteX61" fmla="*/ 838963 w 1008462"/>
                  <a:gd name="connsiteY61" fmla="*/ 385865 h 1186177"/>
                  <a:gd name="connsiteX62" fmla="*/ 816322 w 1008462"/>
                  <a:gd name="connsiteY62" fmla="*/ 392439 h 1186177"/>
                  <a:gd name="connsiteX63" fmla="*/ 807557 w 1008462"/>
                  <a:gd name="connsiteY63" fmla="*/ 381483 h 1186177"/>
                  <a:gd name="connsiteX64" fmla="*/ 800254 w 1008462"/>
                  <a:gd name="connsiteY64" fmla="*/ 379292 h 1186177"/>
                  <a:gd name="connsiteX65" fmla="*/ 777612 w 1008462"/>
                  <a:gd name="connsiteY65" fmla="*/ 390978 h 1186177"/>
                  <a:gd name="connsiteX66" fmla="*/ 759353 w 1008462"/>
                  <a:gd name="connsiteY66" fmla="*/ 400473 h 1186177"/>
                  <a:gd name="connsiteX67" fmla="*/ 745476 w 1008462"/>
                  <a:gd name="connsiteY67" fmla="*/ 404125 h 1186177"/>
                  <a:gd name="connsiteX68" fmla="*/ 723565 w 1008462"/>
                  <a:gd name="connsiteY68" fmla="*/ 407777 h 1186177"/>
                  <a:gd name="connsiteX69" fmla="*/ 668787 w 1008462"/>
                  <a:gd name="connsiteY69" fmla="*/ 418002 h 1186177"/>
                  <a:gd name="connsiteX70" fmla="*/ 501532 w 1008462"/>
                  <a:gd name="connsiteY70" fmla="*/ 443565 h 1186177"/>
                  <a:gd name="connsiteX71" fmla="*/ 456979 w 1008462"/>
                  <a:gd name="connsiteY71" fmla="*/ 480083 h 1186177"/>
                  <a:gd name="connsiteX72" fmla="*/ 474508 w 1008462"/>
                  <a:gd name="connsiteY72" fmla="*/ 537052 h 1186177"/>
                  <a:gd name="connsiteX73" fmla="*/ 500801 w 1008462"/>
                  <a:gd name="connsiteY73" fmla="*/ 583066 h 1186177"/>
                  <a:gd name="connsiteX74" fmla="*/ 519061 w 1008462"/>
                  <a:gd name="connsiteY74" fmla="*/ 602055 h 1186177"/>
                  <a:gd name="connsiteX75" fmla="*/ 535129 w 1008462"/>
                  <a:gd name="connsiteY75" fmla="*/ 615933 h 1186177"/>
                  <a:gd name="connsiteX76" fmla="*/ 536589 w 1008462"/>
                  <a:gd name="connsiteY76" fmla="*/ 603516 h 1186177"/>
                  <a:gd name="connsiteX77" fmla="*/ 545354 w 1008462"/>
                  <a:gd name="connsiteY77" fmla="*/ 604977 h 1186177"/>
                  <a:gd name="connsiteX78" fmla="*/ 560692 w 1008462"/>
                  <a:gd name="connsiteY78" fmla="*/ 626158 h 1186177"/>
                  <a:gd name="connsiteX79" fmla="*/ 568726 w 1008462"/>
                  <a:gd name="connsiteY79" fmla="*/ 628349 h 1186177"/>
                  <a:gd name="connsiteX80" fmla="*/ 597210 w 1008462"/>
                  <a:gd name="connsiteY80" fmla="*/ 639304 h 1186177"/>
                  <a:gd name="connsiteX81" fmla="*/ 676821 w 1008462"/>
                  <a:gd name="connsiteY81" fmla="*/ 673632 h 1186177"/>
                  <a:gd name="connsiteX82" fmla="*/ 685585 w 1008462"/>
                  <a:gd name="connsiteY82" fmla="*/ 689700 h 1186177"/>
                  <a:gd name="connsiteX83" fmla="*/ 697271 w 1008462"/>
                  <a:gd name="connsiteY83" fmla="*/ 700656 h 1186177"/>
                  <a:gd name="connsiteX84" fmla="*/ 709688 w 1008462"/>
                  <a:gd name="connsiteY84" fmla="*/ 704307 h 1186177"/>
                  <a:gd name="connsiteX85" fmla="*/ 737442 w 1008462"/>
                  <a:gd name="connsiteY85" fmla="*/ 723297 h 1186177"/>
                  <a:gd name="connsiteX86" fmla="*/ 835311 w 1008462"/>
                  <a:gd name="connsiteY86" fmla="*/ 802177 h 1186177"/>
                  <a:gd name="connsiteX87" fmla="*/ 831660 w 1008462"/>
                  <a:gd name="connsiteY87" fmla="*/ 884709 h 1186177"/>
                  <a:gd name="connsiteX88" fmla="*/ 825086 w 1008462"/>
                  <a:gd name="connsiteY88" fmla="*/ 949712 h 1186177"/>
                  <a:gd name="connsiteX89" fmla="*/ 829469 w 1008462"/>
                  <a:gd name="connsiteY89" fmla="*/ 989883 h 1186177"/>
                  <a:gd name="connsiteX90" fmla="*/ 806097 w 1008462"/>
                  <a:gd name="connsiteY90" fmla="*/ 985501 h 1186177"/>
                  <a:gd name="connsiteX91" fmla="*/ 756431 w 1008462"/>
                  <a:gd name="connsiteY91" fmla="*/ 976736 h 1186177"/>
                  <a:gd name="connsiteX92" fmla="*/ 560692 w 1008462"/>
                  <a:gd name="connsiteY92" fmla="*/ 933644 h 1186177"/>
                  <a:gd name="connsiteX93" fmla="*/ 533668 w 1008462"/>
                  <a:gd name="connsiteY93" fmla="*/ 943139 h 1186177"/>
                  <a:gd name="connsiteX94" fmla="*/ 538050 w 1008462"/>
                  <a:gd name="connsiteY94" fmla="*/ 1016907 h 1186177"/>
                  <a:gd name="connsiteX95" fmla="*/ 517600 w 1008462"/>
                  <a:gd name="connsiteY95" fmla="*/ 1106742 h 1186177"/>
                  <a:gd name="connsiteX96" fmla="*/ 478890 w 1008462"/>
                  <a:gd name="connsiteY96" fmla="*/ 1152756 h 1186177"/>
                  <a:gd name="connsiteX97" fmla="*/ 450406 w 1008462"/>
                  <a:gd name="connsiteY97" fmla="*/ 1173937 h 1186177"/>
                  <a:gd name="connsiteX98" fmla="*/ 430686 w 1008462"/>
                  <a:gd name="connsiteY98" fmla="*/ 1173937 h 118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08462" h="1186177">
                    <a:moveTo>
                      <a:pt x="430686" y="1173937"/>
                    </a:moveTo>
                    <a:cubicBezTo>
                      <a:pt x="432877" y="1168094"/>
                      <a:pt x="432146" y="1165172"/>
                      <a:pt x="428494" y="1167363"/>
                    </a:cubicBezTo>
                    <a:cubicBezTo>
                      <a:pt x="424843" y="1169554"/>
                      <a:pt x="419730" y="1168094"/>
                      <a:pt x="417539" y="1164442"/>
                    </a:cubicBezTo>
                    <a:cubicBezTo>
                      <a:pt x="414617" y="1160790"/>
                      <a:pt x="416078" y="1155677"/>
                      <a:pt x="419000" y="1153486"/>
                    </a:cubicBezTo>
                    <a:cubicBezTo>
                      <a:pt x="422651" y="1151295"/>
                      <a:pt x="422651" y="1129384"/>
                      <a:pt x="419000" y="1103821"/>
                    </a:cubicBezTo>
                    <a:cubicBezTo>
                      <a:pt x="408044" y="1020558"/>
                      <a:pt x="406583" y="1007412"/>
                      <a:pt x="401471" y="942409"/>
                    </a:cubicBezTo>
                    <a:lnTo>
                      <a:pt x="397088" y="878136"/>
                    </a:lnTo>
                    <a:lnTo>
                      <a:pt x="368604" y="859877"/>
                    </a:lnTo>
                    <a:cubicBezTo>
                      <a:pt x="353266" y="850382"/>
                      <a:pt x="334276" y="841617"/>
                      <a:pt x="326242" y="840157"/>
                    </a:cubicBezTo>
                    <a:cubicBezTo>
                      <a:pt x="318939" y="838696"/>
                      <a:pt x="307983" y="834314"/>
                      <a:pt x="302140" y="830662"/>
                    </a:cubicBezTo>
                    <a:cubicBezTo>
                      <a:pt x="291915" y="822628"/>
                      <a:pt x="229103" y="791952"/>
                      <a:pt x="183090" y="772962"/>
                    </a:cubicBezTo>
                    <a:cubicBezTo>
                      <a:pt x="143649" y="756894"/>
                      <a:pt x="89602" y="745939"/>
                      <a:pt x="38476" y="745208"/>
                    </a:cubicBezTo>
                    <a:cubicBezTo>
                      <a:pt x="-234" y="745208"/>
                      <a:pt x="-3155" y="743748"/>
                      <a:pt x="1227" y="729871"/>
                    </a:cubicBezTo>
                    <a:cubicBezTo>
                      <a:pt x="3418" y="721106"/>
                      <a:pt x="12913" y="707229"/>
                      <a:pt x="23138" y="698465"/>
                    </a:cubicBezTo>
                    <a:cubicBezTo>
                      <a:pt x="32633" y="689700"/>
                      <a:pt x="41397" y="675823"/>
                      <a:pt x="42858" y="667789"/>
                    </a:cubicBezTo>
                    <a:cubicBezTo>
                      <a:pt x="44319" y="659755"/>
                      <a:pt x="66960" y="631270"/>
                      <a:pt x="93984" y="604977"/>
                    </a:cubicBezTo>
                    <a:cubicBezTo>
                      <a:pt x="137806" y="561885"/>
                      <a:pt x="145841" y="556772"/>
                      <a:pt x="144380" y="572841"/>
                    </a:cubicBezTo>
                    <a:cubicBezTo>
                      <a:pt x="142919" y="583796"/>
                      <a:pt x="177247" y="574301"/>
                      <a:pt x="194045" y="559694"/>
                    </a:cubicBezTo>
                    <a:cubicBezTo>
                      <a:pt x="204270" y="550199"/>
                      <a:pt x="221799" y="542895"/>
                      <a:pt x="234216" y="542165"/>
                    </a:cubicBezTo>
                    <a:cubicBezTo>
                      <a:pt x="245901" y="542165"/>
                      <a:pt x="261970" y="540704"/>
                      <a:pt x="268543" y="539243"/>
                    </a:cubicBezTo>
                    <a:cubicBezTo>
                      <a:pt x="275847" y="537783"/>
                      <a:pt x="283150" y="539974"/>
                      <a:pt x="286072" y="543626"/>
                    </a:cubicBezTo>
                    <a:cubicBezTo>
                      <a:pt x="288263" y="547278"/>
                      <a:pt x="293376" y="550199"/>
                      <a:pt x="297028" y="550199"/>
                    </a:cubicBezTo>
                    <a:cubicBezTo>
                      <a:pt x="301410" y="550199"/>
                      <a:pt x="302870" y="547278"/>
                      <a:pt x="299949" y="543626"/>
                    </a:cubicBezTo>
                    <a:cubicBezTo>
                      <a:pt x="297758" y="539974"/>
                      <a:pt x="299949" y="534131"/>
                      <a:pt x="304331" y="531209"/>
                    </a:cubicBezTo>
                    <a:cubicBezTo>
                      <a:pt x="309444" y="528288"/>
                      <a:pt x="310905" y="529018"/>
                      <a:pt x="307983" y="534131"/>
                    </a:cubicBezTo>
                    <a:cubicBezTo>
                      <a:pt x="305792" y="538513"/>
                      <a:pt x="306522" y="543626"/>
                      <a:pt x="310905" y="546547"/>
                    </a:cubicBezTo>
                    <a:cubicBezTo>
                      <a:pt x="318208" y="550929"/>
                      <a:pt x="320399" y="543626"/>
                      <a:pt x="319669" y="516602"/>
                    </a:cubicBezTo>
                    <a:cubicBezTo>
                      <a:pt x="318939" y="495421"/>
                      <a:pt x="269273" y="329627"/>
                      <a:pt x="244441" y="264624"/>
                    </a:cubicBezTo>
                    <a:cubicBezTo>
                      <a:pt x="218878" y="198890"/>
                      <a:pt x="156796" y="123662"/>
                      <a:pt x="121008" y="115628"/>
                    </a:cubicBezTo>
                    <a:cubicBezTo>
                      <a:pt x="98366" y="110515"/>
                      <a:pt x="90332" y="97369"/>
                      <a:pt x="110783" y="97369"/>
                    </a:cubicBezTo>
                    <a:cubicBezTo>
                      <a:pt x="116626" y="97369"/>
                      <a:pt x="119547" y="94447"/>
                      <a:pt x="117356" y="90065"/>
                    </a:cubicBezTo>
                    <a:cubicBezTo>
                      <a:pt x="113704" y="84222"/>
                      <a:pt x="158987" y="81300"/>
                      <a:pt x="275847" y="81300"/>
                    </a:cubicBezTo>
                    <a:cubicBezTo>
                      <a:pt x="294836" y="81300"/>
                      <a:pt x="302140" y="78379"/>
                      <a:pt x="298488" y="72536"/>
                    </a:cubicBezTo>
                    <a:cubicBezTo>
                      <a:pt x="295567" y="68154"/>
                      <a:pt x="307983" y="77649"/>
                      <a:pt x="326242" y="92986"/>
                    </a:cubicBezTo>
                    <a:cubicBezTo>
                      <a:pt x="359109" y="122201"/>
                      <a:pt x="374447" y="141191"/>
                      <a:pt x="364952" y="141191"/>
                    </a:cubicBezTo>
                    <a:cubicBezTo>
                      <a:pt x="362031" y="141191"/>
                      <a:pt x="364222" y="147034"/>
                      <a:pt x="370065" y="154338"/>
                    </a:cubicBezTo>
                    <a:cubicBezTo>
                      <a:pt x="391976" y="180631"/>
                      <a:pt x="411696" y="235409"/>
                      <a:pt x="407314" y="253668"/>
                    </a:cubicBezTo>
                    <a:cubicBezTo>
                      <a:pt x="404392" y="263893"/>
                      <a:pt x="429225" y="324514"/>
                      <a:pt x="435068" y="322323"/>
                    </a:cubicBezTo>
                    <a:cubicBezTo>
                      <a:pt x="437989" y="320862"/>
                      <a:pt x="459900" y="302603"/>
                      <a:pt x="483272" y="281422"/>
                    </a:cubicBezTo>
                    <a:cubicBezTo>
                      <a:pt x="536589" y="233948"/>
                      <a:pt x="543163" y="228835"/>
                      <a:pt x="549006" y="228835"/>
                    </a:cubicBezTo>
                    <a:cubicBezTo>
                      <a:pt x="555579" y="228835"/>
                      <a:pt x="676821" y="131696"/>
                      <a:pt x="693619" y="112706"/>
                    </a:cubicBezTo>
                    <a:cubicBezTo>
                      <a:pt x="701653" y="103942"/>
                      <a:pt x="711879" y="97369"/>
                      <a:pt x="716261" y="97369"/>
                    </a:cubicBezTo>
                    <a:cubicBezTo>
                      <a:pt x="721373" y="97369"/>
                      <a:pt x="727216" y="92986"/>
                      <a:pt x="729408" y="87143"/>
                    </a:cubicBezTo>
                    <a:cubicBezTo>
                      <a:pt x="731599" y="82031"/>
                      <a:pt x="748397" y="70345"/>
                      <a:pt x="766657" y="60850"/>
                    </a:cubicBezTo>
                    <a:cubicBezTo>
                      <a:pt x="784916" y="52086"/>
                      <a:pt x="802445" y="41860"/>
                      <a:pt x="804636" y="37478"/>
                    </a:cubicBezTo>
                    <a:cubicBezTo>
                      <a:pt x="810479" y="28714"/>
                      <a:pt x="853571" y="9724"/>
                      <a:pt x="887898" y="1690"/>
                    </a:cubicBezTo>
                    <a:cubicBezTo>
                      <a:pt x="905427" y="-2692"/>
                      <a:pt x="923686" y="-1232"/>
                      <a:pt x="947058" y="6802"/>
                    </a:cubicBezTo>
                    <a:cubicBezTo>
                      <a:pt x="989420" y="20680"/>
                      <a:pt x="997454" y="39669"/>
                      <a:pt x="969700" y="61580"/>
                    </a:cubicBezTo>
                    <a:cubicBezTo>
                      <a:pt x="958744" y="69614"/>
                      <a:pt x="954362" y="74727"/>
                      <a:pt x="959475" y="71806"/>
                    </a:cubicBezTo>
                    <a:cubicBezTo>
                      <a:pt x="963857" y="69614"/>
                      <a:pt x="968239" y="71075"/>
                      <a:pt x="968239" y="74727"/>
                    </a:cubicBezTo>
                    <a:cubicBezTo>
                      <a:pt x="968239" y="79109"/>
                      <a:pt x="978464" y="82761"/>
                      <a:pt x="990150" y="82761"/>
                    </a:cubicBezTo>
                    <a:cubicBezTo>
                      <a:pt x="1012061" y="82761"/>
                      <a:pt x="1012061" y="82761"/>
                      <a:pt x="1000376" y="101020"/>
                    </a:cubicBezTo>
                    <a:cubicBezTo>
                      <a:pt x="992341" y="113437"/>
                      <a:pt x="990150" y="126583"/>
                      <a:pt x="993802" y="147764"/>
                    </a:cubicBezTo>
                    <a:cubicBezTo>
                      <a:pt x="995993" y="163102"/>
                      <a:pt x="995263" y="182092"/>
                      <a:pt x="990881" y="189395"/>
                    </a:cubicBezTo>
                    <a:cubicBezTo>
                      <a:pt x="987229" y="197429"/>
                      <a:pt x="977004" y="217880"/>
                      <a:pt x="968970" y="236139"/>
                    </a:cubicBezTo>
                    <a:cubicBezTo>
                      <a:pt x="951441" y="273388"/>
                      <a:pt x="909809" y="323784"/>
                      <a:pt x="896663" y="323784"/>
                    </a:cubicBezTo>
                    <a:cubicBezTo>
                      <a:pt x="891550" y="323784"/>
                      <a:pt x="888629" y="327436"/>
                      <a:pt x="890089" y="332548"/>
                    </a:cubicBezTo>
                    <a:cubicBezTo>
                      <a:pt x="890820" y="337661"/>
                      <a:pt x="884246" y="344965"/>
                      <a:pt x="875482" y="348616"/>
                    </a:cubicBezTo>
                    <a:cubicBezTo>
                      <a:pt x="865987" y="352999"/>
                      <a:pt x="857223" y="361033"/>
                      <a:pt x="855032" y="366145"/>
                    </a:cubicBezTo>
                    <a:cubicBezTo>
                      <a:pt x="852840" y="371988"/>
                      <a:pt x="855032" y="373449"/>
                      <a:pt x="860874" y="370528"/>
                    </a:cubicBezTo>
                    <a:cubicBezTo>
                      <a:pt x="867448" y="366876"/>
                      <a:pt x="867448" y="367606"/>
                      <a:pt x="860874" y="374910"/>
                    </a:cubicBezTo>
                    <a:cubicBezTo>
                      <a:pt x="855762" y="380022"/>
                      <a:pt x="846267" y="385135"/>
                      <a:pt x="838963" y="385865"/>
                    </a:cubicBezTo>
                    <a:cubicBezTo>
                      <a:pt x="831660" y="385865"/>
                      <a:pt x="821434" y="389517"/>
                      <a:pt x="816322" y="392439"/>
                    </a:cubicBezTo>
                    <a:cubicBezTo>
                      <a:pt x="802445" y="400473"/>
                      <a:pt x="794411" y="390248"/>
                      <a:pt x="807557" y="381483"/>
                    </a:cubicBezTo>
                    <a:cubicBezTo>
                      <a:pt x="815591" y="375640"/>
                      <a:pt x="813400" y="375640"/>
                      <a:pt x="800254" y="379292"/>
                    </a:cubicBezTo>
                    <a:cubicBezTo>
                      <a:pt x="790028" y="382214"/>
                      <a:pt x="779803" y="387326"/>
                      <a:pt x="777612" y="390978"/>
                    </a:cubicBezTo>
                    <a:cubicBezTo>
                      <a:pt x="775421" y="394630"/>
                      <a:pt x="766657" y="399012"/>
                      <a:pt x="759353" y="400473"/>
                    </a:cubicBezTo>
                    <a:cubicBezTo>
                      <a:pt x="752049" y="401934"/>
                      <a:pt x="745476" y="403394"/>
                      <a:pt x="745476" y="404125"/>
                    </a:cubicBezTo>
                    <a:cubicBezTo>
                      <a:pt x="745476" y="404855"/>
                      <a:pt x="735981" y="406316"/>
                      <a:pt x="723565" y="407777"/>
                    </a:cubicBezTo>
                    <a:cubicBezTo>
                      <a:pt x="711879" y="409237"/>
                      <a:pt x="687046" y="414350"/>
                      <a:pt x="668787" y="418002"/>
                    </a:cubicBezTo>
                    <a:cubicBezTo>
                      <a:pt x="603784" y="433340"/>
                      <a:pt x="567265" y="438452"/>
                      <a:pt x="501532" y="443565"/>
                    </a:cubicBezTo>
                    <a:cubicBezTo>
                      <a:pt x="459170" y="446486"/>
                      <a:pt x="447484" y="455981"/>
                      <a:pt x="456979" y="480083"/>
                    </a:cubicBezTo>
                    <a:cubicBezTo>
                      <a:pt x="459900" y="488848"/>
                      <a:pt x="467934" y="514411"/>
                      <a:pt x="474508" y="537052"/>
                    </a:cubicBezTo>
                    <a:cubicBezTo>
                      <a:pt x="482542" y="564806"/>
                      <a:pt x="491306" y="580144"/>
                      <a:pt x="500801" y="583066"/>
                    </a:cubicBezTo>
                    <a:cubicBezTo>
                      <a:pt x="508105" y="585257"/>
                      <a:pt x="516869" y="594021"/>
                      <a:pt x="519061" y="602055"/>
                    </a:cubicBezTo>
                    <a:cubicBezTo>
                      <a:pt x="521982" y="609359"/>
                      <a:pt x="528555" y="615933"/>
                      <a:pt x="535129" y="615933"/>
                    </a:cubicBezTo>
                    <a:cubicBezTo>
                      <a:pt x="544624" y="615933"/>
                      <a:pt x="545354" y="614472"/>
                      <a:pt x="536589" y="603516"/>
                    </a:cubicBezTo>
                    <a:cubicBezTo>
                      <a:pt x="528555" y="594021"/>
                      <a:pt x="530746" y="594021"/>
                      <a:pt x="545354" y="604977"/>
                    </a:cubicBezTo>
                    <a:cubicBezTo>
                      <a:pt x="556309" y="613011"/>
                      <a:pt x="562883" y="622506"/>
                      <a:pt x="560692" y="626158"/>
                    </a:cubicBezTo>
                    <a:cubicBezTo>
                      <a:pt x="558501" y="629810"/>
                      <a:pt x="562152" y="631270"/>
                      <a:pt x="568726" y="628349"/>
                    </a:cubicBezTo>
                    <a:cubicBezTo>
                      <a:pt x="575299" y="626158"/>
                      <a:pt x="586985" y="630540"/>
                      <a:pt x="597210" y="639304"/>
                    </a:cubicBezTo>
                    <a:cubicBezTo>
                      <a:pt x="616930" y="656833"/>
                      <a:pt x="649067" y="670710"/>
                      <a:pt x="676821" y="673632"/>
                    </a:cubicBezTo>
                    <a:cubicBezTo>
                      <a:pt x="679742" y="674362"/>
                      <a:pt x="683394" y="680936"/>
                      <a:pt x="685585" y="689700"/>
                    </a:cubicBezTo>
                    <a:cubicBezTo>
                      <a:pt x="687776" y="698465"/>
                      <a:pt x="692889" y="702847"/>
                      <a:pt x="697271" y="700656"/>
                    </a:cubicBezTo>
                    <a:cubicBezTo>
                      <a:pt x="700923" y="697734"/>
                      <a:pt x="706766" y="699925"/>
                      <a:pt x="709688" y="704307"/>
                    </a:cubicBezTo>
                    <a:cubicBezTo>
                      <a:pt x="711879" y="708690"/>
                      <a:pt x="725025" y="717454"/>
                      <a:pt x="737442" y="723297"/>
                    </a:cubicBezTo>
                    <a:cubicBezTo>
                      <a:pt x="792950" y="748860"/>
                      <a:pt x="817783" y="768580"/>
                      <a:pt x="835311" y="802177"/>
                    </a:cubicBezTo>
                    <a:cubicBezTo>
                      <a:pt x="848458" y="827010"/>
                      <a:pt x="847728" y="850382"/>
                      <a:pt x="831660" y="884709"/>
                    </a:cubicBezTo>
                    <a:cubicBezTo>
                      <a:pt x="823626" y="902238"/>
                      <a:pt x="821434" y="919767"/>
                      <a:pt x="825086" y="949712"/>
                    </a:cubicBezTo>
                    <a:lnTo>
                      <a:pt x="829469" y="989883"/>
                    </a:lnTo>
                    <a:lnTo>
                      <a:pt x="806097" y="985501"/>
                    </a:lnTo>
                    <a:cubicBezTo>
                      <a:pt x="792950" y="983310"/>
                      <a:pt x="770308" y="978927"/>
                      <a:pt x="756431" y="976736"/>
                    </a:cubicBezTo>
                    <a:cubicBezTo>
                      <a:pt x="684125" y="965050"/>
                      <a:pt x="583333" y="942409"/>
                      <a:pt x="560692" y="933644"/>
                    </a:cubicBezTo>
                    <a:cubicBezTo>
                      <a:pt x="527825" y="919037"/>
                      <a:pt x="527825" y="919767"/>
                      <a:pt x="533668" y="943139"/>
                    </a:cubicBezTo>
                    <a:cubicBezTo>
                      <a:pt x="536589" y="954095"/>
                      <a:pt x="538050" y="986961"/>
                      <a:pt x="538050" y="1016907"/>
                    </a:cubicBezTo>
                    <a:cubicBezTo>
                      <a:pt x="537320" y="1060729"/>
                      <a:pt x="533668" y="1077527"/>
                      <a:pt x="517600" y="1106742"/>
                    </a:cubicBezTo>
                    <a:cubicBezTo>
                      <a:pt x="506644" y="1126462"/>
                      <a:pt x="489115" y="1147643"/>
                      <a:pt x="478890" y="1152756"/>
                    </a:cubicBezTo>
                    <a:cubicBezTo>
                      <a:pt x="467934" y="1158599"/>
                      <a:pt x="455518" y="1168094"/>
                      <a:pt x="450406" y="1173937"/>
                    </a:cubicBezTo>
                    <a:cubicBezTo>
                      <a:pt x="437989" y="1189274"/>
                      <a:pt x="424843" y="1189274"/>
                      <a:pt x="430686" y="1173937"/>
                    </a:cubicBezTo>
                    <a:close/>
                  </a:path>
                </a:pathLst>
              </a:custGeom>
              <a:grpFill/>
              <a:ln w="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29" name="图形 2">
                <a:extLst>
                  <a:ext uri="{FF2B5EF4-FFF2-40B4-BE49-F238E27FC236}">
                    <a16:creationId xmlns:a16="http://schemas.microsoft.com/office/drawing/2014/main" id="{FEC302FE-F9CB-C725-0D51-840935D63294}"/>
                  </a:ext>
                </a:extLst>
              </p:cNvPr>
              <p:cNvGrpSpPr/>
              <p:nvPr/>
            </p:nvGrpSpPr>
            <p:grpSpPr>
              <a:xfrm>
                <a:off x="7816459" y="1702014"/>
                <a:ext cx="2092503" cy="2869308"/>
                <a:chOff x="7972558" y="2869117"/>
                <a:chExt cx="819949" cy="1124341"/>
              </a:xfrm>
              <a:grpFill/>
            </p:grpSpPr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1EE065E3-0258-27C7-DBCB-5C69254433D2}"/>
                    </a:ext>
                  </a:extLst>
                </p:cNvPr>
                <p:cNvSpPr/>
                <p:nvPr/>
              </p:nvSpPr>
              <p:spPr>
                <a:xfrm flipV="1">
                  <a:off x="7972558" y="2869117"/>
                  <a:ext cx="677112" cy="635256"/>
                </a:xfrm>
                <a:custGeom>
                  <a:avLst/>
                  <a:gdLst>
                    <a:gd name="connsiteX0" fmla="*/ 245754 w 677112"/>
                    <a:gd name="connsiteY0" fmla="*/ 630656 h 635256"/>
                    <a:gd name="connsiteX1" fmla="*/ 246605 w 677112"/>
                    <a:gd name="connsiteY1" fmla="*/ 615350 h 635256"/>
                    <a:gd name="connsiteX2" fmla="*/ 272966 w 677112"/>
                    <a:gd name="connsiteY2" fmla="*/ 495449 h 635256"/>
                    <a:gd name="connsiteX3" fmla="*/ 62076 w 677112"/>
                    <a:gd name="connsiteY3" fmla="*/ 403610 h 635256"/>
                    <a:gd name="connsiteX4" fmla="*/ 3401 w 677112"/>
                    <a:gd name="connsiteY4" fmla="*/ 367895 h 635256"/>
                    <a:gd name="connsiteX5" fmla="*/ 29762 w 677112"/>
                    <a:gd name="connsiteY5" fmla="*/ 336431 h 635256"/>
                    <a:gd name="connsiteX6" fmla="*/ 219393 w 677112"/>
                    <a:gd name="connsiteY6" fmla="*/ 264150 h 635256"/>
                    <a:gd name="connsiteX7" fmla="*/ 264462 w 677112"/>
                    <a:gd name="connsiteY7" fmla="*/ 245442 h 635256"/>
                    <a:gd name="connsiteX8" fmla="*/ 211740 w 677112"/>
                    <a:gd name="connsiteY8" fmla="*/ 153603 h 635256"/>
                    <a:gd name="connsiteX9" fmla="*/ 199835 w 677112"/>
                    <a:gd name="connsiteY9" fmla="*/ 120439 h 635256"/>
                    <a:gd name="connsiteX10" fmla="*/ 190481 w 677112"/>
                    <a:gd name="connsiteY10" fmla="*/ 111936 h 635256"/>
                    <a:gd name="connsiteX11" fmla="*/ 192181 w 677112"/>
                    <a:gd name="connsiteY11" fmla="*/ 102582 h 635256"/>
                    <a:gd name="connsiteX12" fmla="*/ 233849 w 677112"/>
                    <a:gd name="connsiteY12" fmla="*/ 29451 h 635256"/>
                    <a:gd name="connsiteX13" fmla="*/ 261061 w 677112"/>
                    <a:gd name="connsiteY13" fmla="*/ 4790 h 635256"/>
                    <a:gd name="connsiteX14" fmla="*/ 305279 w 677112"/>
                    <a:gd name="connsiteY14" fmla="*/ 8192 h 635256"/>
                    <a:gd name="connsiteX15" fmla="*/ 525523 w 677112"/>
                    <a:gd name="connsiteY15" fmla="*/ 114487 h 635256"/>
                    <a:gd name="connsiteX16" fmla="*/ 594402 w 677112"/>
                    <a:gd name="connsiteY16" fmla="*/ 139998 h 635256"/>
                    <a:gd name="connsiteX17" fmla="*/ 613961 w 677112"/>
                    <a:gd name="connsiteY17" fmla="*/ 151052 h 635256"/>
                    <a:gd name="connsiteX18" fmla="*/ 617362 w 677112"/>
                    <a:gd name="connsiteY18" fmla="*/ 159556 h 635256"/>
                    <a:gd name="connsiteX19" fmla="*/ 619913 w 677112"/>
                    <a:gd name="connsiteY19" fmla="*/ 168060 h 635256"/>
                    <a:gd name="connsiteX20" fmla="*/ 619913 w 677112"/>
                    <a:gd name="connsiteY20" fmla="*/ 210578 h 635256"/>
                    <a:gd name="connsiteX21" fmla="*/ 616512 w 677112"/>
                    <a:gd name="connsiteY21" fmla="*/ 238640 h 635256"/>
                    <a:gd name="connsiteX22" fmla="*/ 623315 w 677112"/>
                    <a:gd name="connsiteY22" fmla="*/ 256497 h 635256"/>
                    <a:gd name="connsiteX23" fmla="*/ 454093 w 677112"/>
                    <a:gd name="connsiteY23" fmla="*/ 241191 h 635256"/>
                    <a:gd name="connsiteX24" fmla="*/ 417527 w 677112"/>
                    <a:gd name="connsiteY24" fmla="*/ 248844 h 635256"/>
                    <a:gd name="connsiteX25" fmla="*/ 448991 w 677112"/>
                    <a:gd name="connsiteY25" fmla="*/ 329628 h 635256"/>
                    <a:gd name="connsiteX26" fmla="*/ 483855 w 677112"/>
                    <a:gd name="connsiteY26" fmla="*/ 355989 h 635256"/>
                    <a:gd name="connsiteX27" fmla="*/ 511067 w 677112"/>
                    <a:gd name="connsiteY27" fmla="*/ 376398 h 635256"/>
                    <a:gd name="connsiteX28" fmla="*/ 536578 w 677112"/>
                    <a:gd name="connsiteY28" fmla="*/ 384902 h 635256"/>
                    <a:gd name="connsiteX29" fmla="*/ 562089 w 677112"/>
                    <a:gd name="connsiteY29" fmla="*/ 402759 h 635256"/>
                    <a:gd name="connsiteX30" fmla="*/ 551884 w 677112"/>
                    <a:gd name="connsiteY30" fmla="*/ 401059 h 635256"/>
                    <a:gd name="connsiteX31" fmla="*/ 548483 w 677112"/>
                    <a:gd name="connsiteY31" fmla="*/ 404460 h 635256"/>
                    <a:gd name="connsiteX32" fmla="*/ 564640 w 677112"/>
                    <a:gd name="connsiteY32" fmla="*/ 409562 h 635256"/>
                    <a:gd name="connsiteX33" fmla="*/ 583348 w 677112"/>
                    <a:gd name="connsiteY33" fmla="*/ 424869 h 635256"/>
                    <a:gd name="connsiteX34" fmla="*/ 600355 w 677112"/>
                    <a:gd name="connsiteY34" fmla="*/ 443577 h 635256"/>
                    <a:gd name="connsiteX35" fmla="*/ 621614 w 677112"/>
                    <a:gd name="connsiteY35" fmla="*/ 457182 h 635256"/>
                    <a:gd name="connsiteX36" fmla="*/ 626716 w 677112"/>
                    <a:gd name="connsiteY36" fmla="*/ 459734 h 635256"/>
                    <a:gd name="connsiteX37" fmla="*/ 628417 w 677112"/>
                    <a:gd name="connsiteY37" fmla="*/ 448679 h 635256"/>
                    <a:gd name="connsiteX38" fmla="*/ 642873 w 677112"/>
                    <a:gd name="connsiteY38" fmla="*/ 457182 h 635256"/>
                    <a:gd name="connsiteX39" fmla="*/ 656479 w 677112"/>
                    <a:gd name="connsiteY39" fmla="*/ 461434 h 635256"/>
                    <a:gd name="connsiteX40" fmla="*/ 664132 w 677112"/>
                    <a:gd name="connsiteY40" fmla="*/ 464836 h 635256"/>
                    <a:gd name="connsiteX41" fmla="*/ 653928 w 677112"/>
                    <a:gd name="connsiteY41" fmla="*/ 474190 h 635256"/>
                    <a:gd name="connsiteX42" fmla="*/ 664132 w 677112"/>
                    <a:gd name="connsiteY42" fmla="*/ 495449 h 635256"/>
                    <a:gd name="connsiteX43" fmla="*/ 673486 w 677112"/>
                    <a:gd name="connsiteY43" fmla="*/ 516708 h 635256"/>
                    <a:gd name="connsiteX44" fmla="*/ 672636 w 677112"/>
                    <a:gd name="connsiteY44" fmla="*/ 533715 h 635256"/>
                    <a:gd name="connsiteX45" fmla="*/ 675187 w 677112"/>
                    <a:gd name="connsiteY45" fmla="*/ 549872 h 635256"/>
                    <a:gd name="connsiteX46" fmla="*/ 647125 w 677112"/>
                    <a:gd name="connsiteY46" fmla="*/ 550722 h 635256"/>
                    <a:gd name="connsiteX47" fmla="*/ 640322 w 677112"/>
                    <a:gd name="connsiteY47" fmla="*/ 556675 h 635256"/>
                    <a:gd name="connsiteX48" fmla="*/ 634369 w 677112"/>
                    <a:gd name="connsiteY48" fmla="*/ 587288 h 635256"/>
                    <a:gd name="connsiteX49" fmla="*/ 632669 w 677112"/>
                    <a:gd name="connsiteY49" fmla="*/ 595791 h 635256"/>
                    <a:gd name="connsiteX50" fmla="*/ 620764 w 677112"/>
                    <a:gd name="connsiteY50" fmla="*/ 613649 h 635256"/>
                    <a:gd name="connsiteX51" fmla="*/ 485556 w 677112"/>
                    <a:gd name="connsiteY51" fmla="*/ 592390 h 635256"/>
                    <a:gd name="connsiteX52" fmla="*/ 423480 w 677112"/>
                    <a:gd name="connsiteY52" fmla="*/ 578784 h 635256"/>
                    <a:gd name="connsiteX53" fmla="*/ 245754 w 677112"/>
                    <a:gd name="connsiteY53" fmla="*/ 630656 h 63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677112" h="635256">
                      <a:moveTo>
                        <a:pt x="245754" y="630656"/>
                      </a:moveTo>
                      <a:cubicBezTo>
                        <a:pt x="241502" y="627255"/>
                        <a:pt x="242353" y="620452"/>
                        <a:pt x="246605" y="615350"/>
                      </a:cubicBezTo>
                      <a:cubicBezTo>
                        <a:pt x="253407" y="606846"/>
                        <a:pt x="272966" y="518408"/>
                        <a:pt x="272966" y="495449"/>
                      </a:cubicBezTo>
                      <a:cubicBezTo>
                        <a:pt x="272966" y="482693"/>
                        <a:pt x="149663" y="429121"/>
                        <a:pt x="62076" y="403610"/>
                      </a:cubicBezTo>
                      <a:cubicBezTo>
                        <a:pt x="-851" y="385752"/>
                        <a:pt x="-5102" y="383201"/>
                        <a:pt x="3401" y="367895"/>
                      </a:cubicBezTo>
                      <a:cubicBezTo>
                        <a:pt x="8503" y="358541"/>
                        <a:pt x="20408" y="344935"/>
                        <a:pt x="29762" y="336431"/>
                      </a:cubicBezTo>
                      <a:cubicBezTo>
                        <a:pt x="60375" y="311771"/>
                        <a:pt x="171773" y="268402"/>
                        <a:pt x="219393" y="264150"/>
                      </a:cubicBezTo>
                      <a:cubicBezTo>
                        <a:pt x="253407" y="260749"/>
                        <a:pt x="264462" y="255647"/>
                        <a:pt x="264462" y="245442"/>
                      </a:cubicBezTo>
                      <a:cubicBezTo>
                        <a:pt x="264462" y="229286"/>
                        <a:pt x="236400" y="180815"/>
                        <a:pt x="211740" y="153603"/>
                      </a:cubicBezTo>
                      <a:cubicBezTo>
                        <a:pt x="201535" y="142549"/>
                        <a:pt x="196433" y="128943"/>
                        <a:pt x="199835" y="120439"/>
                      </a:cubicBezTo>
                      <a:cubicBezTo>
                        <a:pt x="204086" y="110235"/>
                        <a:pt x="201535" y="107684"/>
                        <a:pt x="190481" y="111936"/>
                      </a:cubicBezTo>
                      <a:cubicBezTo>
                        <a:pt x="177725" y="116188"/>
                        <a:pt x="178576" y="114487"/>
                        <a:pt x="192181" y="102582"/>
                      </a:cubicBezTo>
                      <a:cubicBezTo>
                        <a:pt x="209189" y="88126"/>
                        <a:pt x="222794" y="63465"/>
                        <a:pt x="233849" y="29451"/>
                      </a:cubicBezTo>
                      <a:cubicBezTo>
                        <a:pt x="236400" y="21797"/>
                        <a:pt x="248305" y="9892"/>
                        <a:pt x="261061" y="4790"/>
                      </a:cubicBezTo>
                      <a:cubicBezTo>
                        <a:pt x="278918" y="-3713"/>
                        <a:pt x="287422" y="-2863"/>
                        <a:pt x="305279" y="8192"/>
                      </a:cubicBezTo>
                      <a:cubicBezTo>
                        <a:pt x="397119" y="64316"/>
                        <a:pt x="476202" y="102582"/>
                        <a:pt x="525523" y="114487"/>
                      </a:cubicBezTo>
                      <a:cubicBezTo>
                        <a:pt x="556986" y="122140"/>
                        <a:pt x="588450" y="134045"/>
                        <a:pt x="594402" y="139998"/>
                      </a:cubicBezTo>
                      <a:cubicBezTo>
                        <a:pt x="600355" y="145950"/>
                        <a:pt x="609709" y="151052"/>
                        <a:pt x="613961" y="151052"/>
                      </a:cubicBezTo>
                      <a:cubicBezTo>
                        <a:pt x="619063" y="151052"/>
                        <a:pt x="619913" y="155304"/>
                        <a:pt x="617362" y="159556"/>
                      </a:cubicBezTo>
                      <a:cubicBezTo>
                        <a:pt x="614811" y="164658"/>
                        <a:pt x="615661" y="168060"/>
                        <a:pt x="619913" y="168060"/>
                      </a:cubicBezTo>
                      <a:cubicBezTo>
                        <a:pt x="638621" y="168060"/>
                        <a:pt x="637771" y="195271"/>
                        <a:pt x="619913" y="210578"/>
                      </a:cubicBezTo>
                      <a:cubicBezTo>
                        <a:pt x="601205" y="225884"/>
                        <a:pt x="600355" y="226735"/>
                        <a:pt x="616512" y="238640"/>
                      </a:cubicBezTo>
                      <a:cubicBezTo>
                        <a:pt x="626716" y="246293"/>
                        <a:pt x="629267" y="252245"/>
                        <a:pt x="623315" y="256497"/>
                      </a:cubicBezTo>
                      <a:cubicBezTo>
                        <a:pt x="606307" y="266702"/>
                        <a:pt x="481304" y="255647"/>
                        <a:pt x="454093" y="241191"/>
                      </a:cubicBezTo>
                      <a:cubicBezTo>
                        <a:pt x="419228" y="223333"/>
                        <a:pt x="417527" y="223333"/>
                        <a:pt x="417527" y="248844"/>
                      </a:cubicBezTo>
                      <a:cubicBezTo>
                        <a:pt x="417527" y="274355"/>
                        <a:pt x="438786" y="329628"/>
                        <a:pt x="448991" y="329628"/>
                      </a:cubicBezTo>
                      <a:cubicBezTo>
                        <a:pt x="452392" y="329628"/>
                        <a:pt x="468549" y="341533"/>
                        <a:pt x="483855" y="355989"/>
                      </a:cubicBezTo>
                      <a:cubicBezTo>
                        <a:pt x="498312" y="369595"/>
                        <a:pt x="511067" y="378949"/>
                        <a:pt x="511067" y="376398"/>
                      </a:cubicBezTo>
                      <a:cubicBezTo>
                        <a:pt x="511067" y="373847"/>
                        <a:pt x="522972" y="377249"/>
                        <a:pt x="536578" y="384902"/>
                      </a:cubicBezTo>
                      <a:cubicBezTo>
                        <a:pt x="551034" y="392555"/>
                        <a:pt x="562089" y="400208"/>
                        <a:pt x="562089" y="402759"/>
                      </a:cubicBezTo>
                      <a:cubicBezTo>
                        <a:pt x="562089" y="405310"/>
                        <a:pt x="557837" y="404460"/>
                        <a:pt x="551884" y="401059"/>
                      </a:cubicBezTo>
                      <a:cubicBezTo>
                        <a:pt x="545932" y="397657"/>
                        <a:pt x="545081" y="398508"/>
                        <a:pt x="548483" y="404460"/>
                      </a:cubicBezTo>
                      <a:cubicBezTo>
                        <a:pt x="551884" y="409562"/>
                        <a:pt x="558687" y="412113"/>
                        <a:pt x="564640" y="409562"/>
                      </a:cubicBezTo>
                      <a:cubicBezTo>
                        <a:pt x="570592" y="407862"/>
                        <a:pt x="579096" y="414664"/>
                        <a:pt x="583348" y="424869"/>
                      </a:cubicBezTo>
                      <a:cubicBezTo>
                        <a:pt x="588450" y="435923"/>
                        <a:pt x="596103" y="444427"/>
                        <a:pt x="600355" y="443577"/>
                      </a:cubicBezTo>
                      <a:cubicBezTo>
                        <a:pt x="605457" y="443577"/>
                        <a:pt x="614811" y="449529"/>
                        <a:pt x="621614" y="457182"/>
                      </a:cubicBezTo>
                      <a:cubicBezTo>
                        <a:pt x="628417" y="464836"/>
                        <a:pt x="630968" y="465686"/>
                        <a:pt x="626716" y="459734"/>
                      </a:cubicBezTo>
                      <a:cubicBezTo>
                        <a:pt x="622464" y="452931"/>
                        <a:pt x="623315" y="448679"/>
                        <a:pt x="628417" y="448679"/>
                      </a:cubicBezTo>
                      <a:cubicBezTo>
                        <a:pt x="633519" y="448679"/>
                        <a:pt x="640322" y="452931"/>
                        <a:pt x="642873" y="457182"/>
                      </a:cubicBezTo>
                      <a:cubicBezTo>
                        <a:pt x="646274" y="462285"/>
                        <a:pt x="652227" y="463985"/>
                        <a:pt x="656479" y="461434"/>
                      </a:cubicBezTo>
                      <a:cubicBezTo>
                        <a:pt x="660731" y="458033"/>
                        <a:pt x="664132" y="460584"/>
                        <a:pt x="664132" y="464836"/>
                      </a:cubicBezTo>
                      <a:cubicBezTo>
                        <a:pt x="664132" y="469938"/>
                        <a:pt x="659880" y="474190"/>
                        <a:pt x="653928" y="474190"/>
                      </a:cubicBezTo>
                      <a:cubicBezTo>
                        <a:pt x="648825" y="474190"/>
                        <a:pt x="653077" y="483544"/>
                        <a:pt x="664132" y="495449"/>
                      </a:cubicBezTo>
                      <a:cubicBezTo>
                        <a:pt x="675187" y="507354"/>
                        <a:pt x="679439" y="516708"/>
                        <a:pt x="673486" y="516708"/>
                      </a:cubicBezTo>
                      <a:cubicBezTo>
                        <a:pt x="665833" y="516708"/>
                        <a:pt x="665833" y="520960"/>
                        <a:pt x="672636" y="533715"/>
                      </a:cubicBezTo>
                      <a:cubicBezTo>
                        <a:pt x="677738" y="543069"/>
                        <a:pt x="678588" y="550722"/>
                        <a:pt x="675187" y="549872"/>
                      </a:cubicBezTo>
                      <a:cubicBezTo>
                        <a:pt x="671785" y="549022"/>
                        <a:pt x="659030" y="549872"/>
                        <a:pt x="647125" y="550722"/>
                      </a:cubicBezTo>
                      <a:cubicBezTo>
                        <a:pt x="632669" y="552423"/>
                        <a:pt x="630968" y="554124"/>
                        <a:pt x="640322" y="556675"/>
                      </a:cubicBezTo>
                      <a:cubicBezTo>
                        <a:pt x="661581" y="561777"/>
                        <a:pt x="656479" y="591540"/>
                        <a:pt x="634369" y="587288"/>
                      </a:cubicBezTo>
                      <a:cubicBezTo>
                        <a:pt x="618212" y="583886"/>
                        <a:pt x="618212" y="583886"/>
                        <a:pt x="632669" y="595791"/>
                      </a:cubicBezTo>
                      <a:cubicBezTo>
                        <a:pt x="646274" y="606846"/>
                        <a:pt x="645424" y="608547"/>
                        <a:pt x="620764" y="613649"/>
                      </a:cubicBezTo>
                      <a:cubicBezTo>
                        <a:pt x="569742" y="623853"/>
                        <a:pt x="537428" y="618751"/>
                        <a:pt x="485556" y="592390"/>
                      </a:cubicBezTo>
                      <a:cubicBezTo>
                        <a:pt x="439637" y="568580"/>
                        <a:pt x="432834" y="566879"/>
                        <a:pt x="423480" y="578784"/>
                      </a:cubicBezTo>
                      <a:cubicBezTo>
                        <a:pt x="403071" y="605996"/>
                        <a:pt x="261911" y="646813"/>
                        <a:pt x="245754" y="630656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8AE65E9D-1840-8649-F6B9-94BB1DDDCA46}"/>
                    </a:ext>
                  </a:extLst>
                </p:cNvPr>
                <p:cNvSpPr/>
                <p:nvPr/>
              </p:nvSpPr>
              <p:spPr>
                <a:xfrm flipV="1">
                  <a:off x="8636575" y="3014797"/>
                  <a:ext cx="21255" cy="10487"/>
                </a:xfrm>
                <a:custGeom>
                  <a:avLst/>
                  <a:gdLst>
                    <a:gd name="connsiteX0" fmla="*/ -245 w 21255"/>
                    <a:gd name="connsiteY0" fmla="*/ 6793 h 10487"/>
                    <a:gd name="connsiteX1" fmla="*/ 20164 w 21255"/>
                    <a:gd name="connsiteY1" fmla="*/ 1691 h 10487"/>
                    <a:gd name="connsiteX2" fmla="*/ 12511 w 21255"/>
                    <a:gd name="connsiteY2" fmla="*/ 9344 h 10487"/>
                    <a:gd name="connsiteX3" fmla="*/ -245 w 21255"/>
                    <a:gd name="connsiteY3" fmla="*/ 6793 h 1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55" h="10487">
                      <a:moveTo>
                        <a:pt x="-245" y="6793"/>
                      </a:moveTo>
                      <a:cubicBezTo>
                        <a:pt x="-245" y="-10"/>
                        <a:pt x="15912" y="-4262"/>
                        <a:pt x="20164" y="1691"/>
                      </a:cubicBezTo>
                      <a:cubicBezTo>
                        <a:pt x="22715" y="5943"/>
                        <a:pt x="19314" y="9344"/>
                        <a:pt x="12511" y="9344"/>
                      </a:cubicBezTo>
                      <a:cubicBezTo>
                        <a:pt x="5708" y="9344"/>
                        <a:pt x="-245" y="7643"/>
                        <a:pt x="-245" y="6793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C703D4D1-8645-177C-D4BB-77EEE3D14EB0}"/>
                    </a:ext>
                  </a:extLst>
                </p:cNvPr>
                <p:cNvSpPr/>
                <p:nvPr/>
              </p:nvSpPr>
              <p:spPr>
                <a:xfrm flipV="1">
                  <a:off x="8093909" y="3456486"/>
                  <a:ext cx="698598" cy="536972"/>
                </a:xfrm>
                <a:custGeom>
                  <a:avLst/>
                  <a:gdLst>
                    <a:gd name="connsiteX0" fmla="*/ 457603 w 698598"/>
                    <a:gd name="connsiteY0" fmla="*/ 529430 h 536972"/>
                    <a:gd name="connsiteX1" fmla="*/ 193141 w 698598"/>
                    <a:gd name="connsiteY1" fmla="*/ 392522 h 536972"/>
                    <a:gd name="connsiteX2" fmla="*/ 253516 w 698598"/>
                    <a:gd name="connsiteY2" fmla="*/ 339799 h 536972"/>
                    <a:gd name="connsiteX3" fmla="*/ 300286 w 698598"/>
                    <a:gd name="connsiteY3" fmla="*/ 326194 h 536972"/>
                    <a:gd name="connsiteX4" fmla="*/ 375118 w 698598"/>
                    <a:gd name="connsiteY4" fmla="*/ 364460 h 536972"/>
                    <a:gd name="connsiteX5" fmla="*/ 449099 w 698598"/>
                    <a:gd name="connsiteY5" fmla="*/ 397624 h 536972"/>
                    <a:gd name="connsiteX6" fmla="*/ 367465 w 698598"/>
                    <a:gd name="connsiteY6" fmla="*/ 272621 h 536972"/>
                    <a:gd name="connsiteX7" fmla="*/ 338553 w 698598"/>
                    <a:gd name="connsiteY7" fmla="*/ 233504 h 536972"/>
                    <a:gd name="connsiteX8" fmla="*/ 311341 w 698598"/>
                    <a:gd name="connsiteY8" fmla="*/ 219898 h 536972"/>
                    <a:gd name="connsiteX9" fmla="*/ 235659 w 698598"/>
                    <a:gd name="connsiteY9" fmla="*/ 230953 h 536972"/>
                    <a:gd name="connsiteX10" fmla="*/ 120010 w 698598"/>
                    <a:gd name="connsiteY10" fmla="*/ 361058 h 536972"/>
                    <a:gd name="connsiteX11" fmla="*/ 109 w 698598"/>
                    <a:gd name="connsiteY11" fmla="*/ 381467 h 536972"/>
                    <a:gd name="connsiteX12" fmla="*/ 70689 w 698598"/>
                    <a:gd name="connsiteY12" fmla="*/ 219898 h 536972"/>
                    <a:gd name="connsiteX13" fmla="*/ 85995 w 698598"/>
                    <a:gd name="connsiteY13" fmla="*/ 179931 h 536972"/>
                    <a:gd name="connsiteX14" fmla="*/ 90247 w 698598"/>
                    <a:gd name="connsiteY14" fmla="*/ 173129 h 536972"/>
                    <a:gd name="connsiteX15" fmla="*/ 103853 w 698598"/>
                    <a:gd name="connsiteY15" fmla="*/ 147618 h 536972"/>
                    <a:gd name="connsiteX16" fmla="*/ 121710 w 698598"/>
                    <a:gd name="connsiteY16" fmla="*/ 122107 h 536972"/>
                    <a:gd name="connsiteX17" fmla="*/ 134466 w 698598"/>
                    <a:gd name="connsiteY17" fmla="*/ 109351 h 536972"/>
                    <a:gd name="connsiteX18" fmla="*/ 142969 w 698598"/>
                    <a:gd name="connsiteY18" fmla="*/ 96596 h 536972"/>
                    <a:gd name="connsiteX19" fmla="*/ 149772 w 698598"/>
                    <a:gd name="connsiteY19" fmla="*/ 85541 h 536972"/>
                    <a:gd name="connsiteX20" fmla="*/ 210998 w 698598"/>
                    <a:gd name="connsiteY20" fmla="*/ 13261 h 536972"/>
                    <a:gd name="connsiteX21" fmla="*/ 262870 w 698598"/>
                    <a:gd name="connsiteY21" fmla="*/ 12410 h 536972"/>
                    <a:gd name="connsiteX22" fmla="*/ 285830 w 698598"/>
                    <a:gd name="connsiteY22" fmla="*/ 54078 h 536972"/>
                    <a:gd name="connsiteX23" fmla="*/ 289232 w 698598"/>
                    <a:gd name="connsiteY23" fmla="*/ 83841 h 536972"/>
                    <a:gd name="connsiteX24" fmla="*/ 453351 w 698598"/>
                    <a:gd name="connsiteY24" fmla="*/ 105950 h 536972"/>
                    <a:gd name="connsiteX25" fmla="*/ 517128 w 698598"/>
                    <a:gd name="connsiteY25" fmla="*/ 114454 h 536972"/>
                    <a:gd name="connsiteX26" fmla="*/ 535836 w 698598"/>
                    <a:gd name="connsiteY26" fmla="*/ 127209 h 536972"/>
                    <a:gd name="connsiteX27" fmla="*/ 563048 w 698598"/>
                    <a:gd name="connsiteY27" fmla="*/ 179931 h 536972"/>
                    <a:gd name="connsiteX28" fmla="*/ 565599 w 698598"/>
                    <a:gd name="connsiteY28" fmla="*/ 213946 h 536972"/>
                    <a:gd name="connsiteX29" fmla="*/ 554544 w 698598"/>
                    <a:gd name="connsiteY29" fmla="*/ 241158 h 536972"/>
                    <a:gd name="connsiteX30" fmla="*/ 574103 w 698598"/>
                    <a:gd name="connsiteY30" fmla="*/ 272621 h 536972"/>
                    <a:gd name="connsiteX31" fmla="*/ 669343 w 698598"/>
                    <a:gd name="connsiteY31" fmla="*/ 351704 h 536972"/>
                    <a:gd name="connsiteX32" fmla="*/ 698255 w 698598"/>
                    <a:gd name="connsiteY32" fmla="*/ 432489 h 536972"/>
                    <a:gd name="connsiteX33" fmla="*/ 601314 w 698598"/>
                    <a:gd name="connsiteY33" fmla="*/ 513273 h 536972"/>
                    <a:gd name="connsiteX34" fmla="*/ 457603 w 698598"/>
                    <a:gd name="connsiteY34" fmla="*/ 529430 h 53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8598" h="536972">
                      <a:moveTo>
                        <a:pt x="457603" y="529430"/>
                      </a:moveTo>
                      <a:cubicBezTo>
                        <a:pt x="380220" y="516675"/>
                        <a:pt x="212699" y="429938"/>
                        <a:pt x="193141" y="392522"/>
                      </a:cubicBezTo>
                      <a:cubicBezTo>
                        <a:pt x="180385" y="369562"/>
                        <a:pt x="194841" y="356807"/>
                        <a:pt x="253516" y="339799"/>
                      </a:cubicBezTo>
                      <a:lnTo>
                        <a:pt x="300286" y="326194"/>
                      </a:lnTo>
                      <a:lnTo>
                        <a:pt x="375118" y="364460"/>
                      </a:lnTo>
                      <a:cubicBezTo>
                        <a:pt x="415935" y="385719"/>
                        <a:pt x="449099" y="400175"/>
                        <a:pt x="449099" y="397624"/>
                      </a:cubicBezTo>
                      <a:cubicBezTo>
                        <a:pt x="449099" y="385719"/>
                        <a:pt x="394676" y="304084"/>
                        <a:pt x="367465" y="272621"/>
                      </a:cubicBezTo>
                      <a:cubicBezTo>
                        <a:pt x="351308" y="255614"/>
                        <a:pt x="338553" y="237756"/>
                        <a:pt x="338553" y="233504"/>
                      </a:cubicBezTo>
                      <a:cubicBezTo>
                        <a:pt x="338553" y="229252"/>
                        <a:pt x="325797" y="223300"/>
                        <a:pt x="311341" y="219898"/>
                      </a:cubicBezTo>
                      <a:cubicBezTo>
                        <a:pt x="252666" y="205442"/>
                        <a:pt x="245013" y="207143"/>
                        <a:pt x="235659" y="230953"/>
                      </a:cubicBezTo>
                      <a:cubicBezTo>
                        <a:pt x="199093" y="322792"/>
                        <a:pt x="198243" y="323643"/>
                        <a:pt x="120010" y="361058"/>
                      </a:cubicBezTo>
                      <a:cubicBezTo>
                        <a:pt x="32422" y="401876"/>
                        <a:pt x="3510" y="406128"/>
                        <a:pt x="109" y="381467"/>
                      </a:cubicBezTo>
                      <a:cubicBezTo>
                        <a:pt x="-2442" y="363610"/>
                        <a:pt x="31572" y="287077"/>
                        <a:pt x="70689" y="219898"/>
                      </a:cubicBezTo>
                      <a:cubicBezTo>
                        <a:pt x="81743" y="201191"/>
                        <a:pt x="88546" y="183333"/>
                        <a:pt x="85995" y="179931"/>
                      </a:cubicBezTo>
                      <a:cubicBezTo>
                        <a:pt x="84294" y="175680"/>
                        <a:pt x="85995" y="173129"/>
                        <a:pt x="90247" y="173129"/>
                      </a:cubicBezTo>
                      <a:cubicBezTo>
                        <a:pt x="94499" y="173129"/>
                        <a:pt x="100451" y="162074"/>
                        <a:pt x="103853" y="147618"/>
                      </a:cubicBezTo>
                      <a:cubicBezTo>
                        <a:pt x="106404" y="132311"/>
                        <a:pt x="114057" y="122107"/>
                        <a:pt x="121710" y="122107"/>
                      </a:cubicBezTo>
                      <a:cubicBezTo>
                        <a:pt x="128513" y="122107"/>
                        <a:pt x="134466" y="116154"/>
                        <a:pt x="134466" y="109351"/>
                      </a:cubicBezTo>
                      <a:cubicBezTo>
                        <a:pt x="134466" y="102549"/>
                        <a:pt x="138718" y="96596"/>
                        <a:pt x="142969" y="96596"/>
                      </a:cubicBezTo>
                      <a:cubicBezTo>
                        <a:pt x="148072" y="96596"/>
                        <a:pt x="151473" y="91494"/>
                        <a:pt x="149772" y="85541"/>
                      </a:cubicBezTo>
                      <a:cubicBezTo>
                        <a:pt x="146371" y="70235"/>
                        <a:pt x="176984" y="33669"/>
                        <a:pt x="210998" y="13261"/>
                      </a:cubicBezTo>
                      <a:cubicBezTo>
                        <a:pt x="239060" y="-4597"/>
                        <a:pt x="239911" y="-4597"/>
                        <a:pt x="262870" y="12410"/>
                      </a:cubicBezTo>
                      <a:cubicBezTo>
                        <a:pt x="279878" y="24315"/>
                        <a:pt x="285830" y="35370"/>
                        <a:pt x="285830" y="54078"/>
                      </a:cubicBezTo>
                      <a:cubicBezTo>
                        <a:pt x="284980" y="68534"/>
                        <a:pt x="286680" y="82140"/>
                        <a:pt x="289232" y="83841"/>
                      </a:cubicBezTo>
                      <a:cubicBezTo>
                        <a:pt x="296885" y="92344"/>
                        <a:pt x="388724" y="104249"/>
                        <a:pt x="453351" y="105950"/>
                      </a:cubicBezTo>
                      <a:cubicBezTo>
                        <a:pt x="488216" y="106800"/>
                        <a:pt x="517128" y="110202"/>
                        <a:pt x="517128" y="114454"/>
                      </a:cubicBezTo>
                      <a:cubicBezTo>
                        <a:pt x="517128" y="117855"/>
                        <a:pt x="525632" y="123808"/>
                        <a:pt x="535836" y="127209"/>
                      </a:cubicBezTo>
                      <a:cubicBezTo>
                        <a:pt x="569851" y="137413"/>
                        <a:pt x="575803" y="150169"/>
                        <a:pt x="563048" y="179931"/>
                      </a:cubicBezTo>
                      <a:cubicBezTo>
                        <a:pt x="553694" y="203742"/>
                        <a:pt x="553694" y="207993"/>
                        <a:pt x="565599" y="213946"/>
                      </a:cubicBezTo>
                      <a:cubicBezTo>
                        <a:pt x="580906" y="223300"/>
                        <a:pt x="573252" y="241158"/>
                        <a:pt x="554544" y="241158"/>
                      </a:cubicBezTo>
                      <a:cubicBezTo>
                        <a:pt x="546891" y="241158"/>
                        <a:pt x="554544" y="253913"/>
                        <a:pt x="574103" y="272621"/>
                      </a:cubicBezTo>
                      <a:cubicBezTo>
                        <a:pt x="621723" y="319391"/>
                        <a:pt x="660839" y="351704"/>
                        <a:pt x="669343" y="351704"/>
                      </a:cubicBezTo>
                      <a:cubicBezTo>
                        <a:pt x="680398" y="351704"/>
                        <a:pt x="696555" y="396774"/>
                        <a:pt x="698255" y="432489"/>
                      </a:cubicBezTo>
                      <a:cubicBezTo>
                        <a:pt x="699956" y="467354"/>
                        <a:pt x="698255" y="469054"/>
                        <a:pt x="601314" y="513273"/>
                      </a:cubicBezTo>
                      <a:cubicBezTo>
                        <a:pt x="541789" y="540485"/>
                        <a:pt x="532435" y="541335"/>
                        <a:pt x="457603" y="529430"/>
                      </a:cubicBezTo>
                      <a:close/>
                    </a:path>
                  </a:pathLst>
                </a:custGeom>
                <a:grpFill/>
                <a:ln w="8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0" name="Freeform 1810">
                <a:extLst>
                  <a:ext uri="{FF2B5EF4-FFF2-40B4-BE49-F238E27FC236}">
                    <a16:creationId xmlns:a16="http://schemas.microsoft.com/office/drawing/2014/main" id="{49A52C8B-7C29-7F0A-F13B-013E93F76171}"/>
                  </a:ext>
                </a:extLst>
              </p:cNvPr>
              <p:cNvSpPr>
                <a:spLocks/>
              </p:cNvSpPr>
              <p:nvPr/>
            </p:nvSpPr>
            <p:spPr bwMode="auto">
              <a:xfrm rot="8767317" flipH="1">
                <a:off x="4083032" y="1800152"/>
                <a:ext cx="943550" cy="865485"/>
              </a:xfrm>
              <a:custGeom>
                <a:avLst/>
                <a:gdLst>
                  <a:gd name="T0" fmla="*/ 75 w 245"/>
                  <a:gd name="T1" fmla="*/ 14 h 276"/>
                  <a:gd name="T2" fmla="*/ 88 w 245"/>
                  <a:gd name="T3" fmla="*/ 28 h 276"/>
                  <a:gd name="T4" fmla="*/ 93 w 245"/>
                  <a:gd name="T5" fmla="*/ 30 h 276"/>
                  <a:gd name="T6" fmla="*/ 127 w 245"/>
                  <a:gd name="T7" fmla="*/ 60 h 276"/>
                  <a:gd name="T8" fmla="*/ 131 w 245"/>
                  <a:gd name="T9" fmla="*/ 65 h 276"/>
                  <a:gd name="T10" fmla="*/ 108 w 245"/>
                  <a:gd name="T11" fmla="*/ 50 h 276"/>
                  <a:gd name="T12" fmla="*/ 98 w 245"/>
                  <a:gd name="T13" fmla="*/ 47 h 276"/>
                  <a:gd name="T14" fmla="*/ 107 w 245"/>
                  <a:gd name="T15" fmla="*/ 57 h 276"/>
                  <a:gd name="T16" fmla="*/ 115 w 245"/>
                  <a:gd name="T17" fmla="*/ 65 h 276"/>
                  <a:gd name="T18" fmla="*/ 112 w 245"/>
                  <a:gd name="T19" fmla="*/ 64 h 276"/>
                  <a:gd name="T20" fmla="*/ 114 w 245"/>
                  <a:gd name="T21" fmla="*/ 75 h 276"/>
                  <a:gd name="T22" fmla="*/ 118 w 245"/>
                  <a:gd name="T23" fmla="*/ 77 h 276"/>
                  <a:gd name="T24" fmla="*/ 112 w 245"/>
                  <a:gd name="T25" fmla="*/ 85 h 276"/>
                  <a:gd name="T26" fmla="*/ 124 w 245"/>
                  <a:gd name="T27" fmla="*/ 88 h 276"/>
                  <a:gd name="T28" fmla="*/ 132 w 245"/>
                  <a:gd name="T29" fmla="*/ 81 h 276"/>
                  <a:gd name="T30" fmla="*/ 147 w 245"/>
                  <a:gd name="T31" fmla="*/ 90 h 276"/>
                  <a:gd name="T32" fmla="*/ 161 w 245"/>
                  <a:gd name="T33" fmla="*/ 95 h 276"/>
                  <a:gd name="T34" fmla="*/ 161 w 245"/>
                  <a:gd name="T35" fmla="*/ 92 h 276"/>
                  <a:gd name="T36" fmla="*/ 184 w 245"/>
                  <a:gd name="T37" fmla="*/ 107 h 276"/>
                  <a:gd name="T38" fmla="*/ 204 w 245"/>
                  <a:gd name="T39" fmla="*/ 125 h 276"/>
                  <a:gd name="T40" fmla="*/ 221 w 245"/>
                  <a:gd name="T41" fmla="*/ 141 h 276"/>
                  <a:gd name="T42" fmla="*/ 236 w 245"/>
                  <a:gd name="T43" fmla="*/ 161 h 276"/>
                  <a:gd name="T44" fmla="*/ 241 w 245"/>
                  <a:gd name="T45" fmla="*/ 176 h 276"/>
                  <a:gd name="T46" fmla="*/ 244 w 245"/>
                  <a:gd name="T47" fmla="*/ 195 h 276"/>
                  <a:gd name="T48" fmla="*/ 241 w 245"/>
                  <a:gd name="T49" fmla="*/ 218 h 276"/>
                  <a:gd name="T50" fmla="*/ 228 w 245"/>
                  <a:gd name="T51" fmla="*/ 248 h 276"/>
                  <a:gd name="T52" fmla="*/ 198 w 245"/>
                  <a:gd name="T53" fmla="*/ 270 h 276"/>
                  <a:gd name="T54" fmla="*/ 182 w 245"/>
                  <a:gd name="T55" fmla="*/ 276 h 276"/>
                  <a:gd name="T56" fmla="*/ 171 w 245"/>
                  <a:gd name="T57" fmla="*/ 260 h 276"/>
                  <a:gd name="T58" fmla="*/ 168 w 245"/>
                  <a:gd name="T59" fmla="*/ 236 h 276"/>
                  <a:gd name="T60" fmla="*/ 151 w 245"/>
                  <a:gd name="T61" fmla="*/ 203 h 276"/>
                  <a:gd name="T62" fmla="*/ 135 w 245"/>
                  <a:gd name="T63" fmla="*/ 178 h 276"/>
                  <a:gd name="T64" fmla="*/ 124 w 245"/>
                  <a:gd name="T65" fmla="*/ 166 h 276"/>
                  <a:gd name="T66" fmla="*/ 108 w 245"/>
                  <a:gd name="T67" fmla="*/ 145 h 276"/>
                  <a:gd name="T68" fmla="*/ 67 w 245"/>
                  <a:gd name="T69" fmla="*/ 100 h 276"/>
                  <a:gd name="T70" fmla="*/ 60 w 245"/>
                  <a:gd name="T71" fmla="*/ 91 h 276"/>
                  <a:gd name="T72" fmla="*/ 45 w 245"/>
                  <a:gd name="T73" fmla="*/ 75 h 276"/>
                  <a:gd name="T74" fmla="*/ 30 w 245"/>
                  <a:gd name="T75" fmla="*/ 60 h 276"/>
                  <a:gd name="T76" fmla="*/ 17 w 245"/>
                  <a:gd name="T77" fmla="*/ 44 h 276"/>
                  <a:gd name="T78" fmla="*/ 17 w 245"/>
                  <a:gd name="T79" fmla="*/ 37 h 276"/>
                  <a:gd name="T80" fmla="*/ 30 w 245"/>
                  <a:gd name="T81" fmla="*/ 47 h 276"/>
                  <a:gd name="T82" fmla="*/ 38 w 245"/>
                  <a:gd name="T83" fmla="*/ 53 h 276"/>
                  <a:gd name="T84" fmla="*/ 40 w 245"/>
                  <a:gd name="T85" fmla="*/ 50 h 276"/>
                  <a:gd name="T86" fmla="*/ 37 w 245"/>
                  <a:gd name="T87" fmla="*/ 44 h 276"/>
                  <a:gd name="T88" fmla="*/ 20 w 245"/>
                  <a:gd name="T89" fmla="*/ 21 h 276"/>
                  <a:gd name="T90" fmla="*/ 17 w 245"/>
                  <a:gd name="T91" fmla="*/ 17 h 276"/>
                  <a:gd name="T92" fmla="*/ 11 w 245"/>
                  <a:gd name="T93" fmla="*/ 13 h 276"/>
                  <a:gd name="T94" fmla="*/ 10 w 245"/>
                  <a:gd name="T95" fmla="*/ 6 h 276"/>
                  <a:gd name="T96" fmla="*/ 10 w 245"/>
                  <a:gd name="T97" fmla="*/ 8 h 276"/>
                  <a:gd name="T98" fmla="*/ 21 w 245"/>
                  <a:gd name="T99" fmla="*/ 14 h 276"/>
                  <a:gd name="T100" fmla="*/ 26 w 245"/>
                  <a:gd name="T101" fmla="*/ 14 h 276"/>
                  <a:gd name="T102" fmla="*/ 33 w 245"/>
                  <a:gd name="T103" fmla="*/ 17 h 276"/>
                  <a:gd name="T104" fmla="*/ 38 w 245"/>
                  <a:gd name="T105" fmla="*/ 25 h 276"/>
                  <a:gd name="T106" fmla="*/ 45 w 245"/>
                  <a:gd name="T107" fmla="*/ 27 h 276"/>
                  <a:gd name="T108" fmla="*/ 57 w 245"/>
                  <a:gd name="T109" fmla="*/ 33 h 276"/>
                  <a:gd name="T110" fmla="*/ 80 w 245"/>
                  <a:gd name="T111" fmla="*/ 47 h 276"/>
                  <a:gd name="T112" fmla="*/ 105 w 245"/>
                  <a:gd name="T113" fmla="*/ 62 h 276"/>
                  <a:gd name="T114" fmla="*/ 101 w 245"/>
                  <a:gd name="T115" fmla="*/ 55 h 276"/>
                  <a:gd name="T116" fmla="*/ 94 w 245"/>
                  <a:gd name="T117" fmla="*/ 48 h 276"/>
                  <a:gd name="T118" fmla="*/ 90 w 245"/>
                  <a:gd name="T119" fmla="*/ 43 h 276"/>
                  <a:gd name="T120" fmla="*/ 90 w 245"/>
                  <a:gd name="T121" fmla="*/ 34 h 276"/>
                  <a:gd name="T122" fmla="*/ 77 w 245"/>
                  <a:gd name="T123" fmla="*/ 2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5" h="276">
                    <a:moveTo>
                      <a:pt x="54" y="0"/>
                    </a:moveTo>
                    <a:lnTo>
                      <a:pt x="54" y="0"/>
                    </a:lnTo>
                    <a:lnTo>
                      <a:pt x="60" y="4"/>
                    </a:lnTo>
                    <a:lnTo>
                      <a:pt x="64" y="7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8" y="10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70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4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81" y="20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4" y="23"/>
                    </a:lnTo>
                    <a:lnTo>
                      <a:pt x="85" y="23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4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7" y="30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5" y="30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3"/>
                    </a:lnTo>
                    <a:lnTo>
                      <a:pt x="90" y="33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3" y="30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7" y="34"/>
                    </a:lnTo>
                    <a:lnTo>
                      <a:pt x="100" y="35"/>
                    </a:lnTo>
                    <a:lnTo>
                      <a:pt x="101" y="35"/>
                    </a:lnTo>
                    <a:lnTo>
                      <a:pt x="101" y="37"/>
                    </a:lnTo>
                    <a:lnTo>
                      <a:pt x="101" y="37"/>
                    </a:lnTo>
                    <a:lnTo>
                      <a:pt x="105" y="40"/>
                    </a:lnTo>
                    <a:lnTo>
                      <a:pt x="108" y="43"/>
                    </a:lnTo>
                    <a:lnTo>
                      <a:pt x="112" y="44"/>
                    </a:lnTo>
                    <a:lnTo>
                      <a:pt x="115" y="45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5" y="47"/>
                    </a:lnTo>
                    <a:lnTo>
                      <a:pt x="115" y="48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0"/>
                    </a:lnTo>
                    <a:lnTo>
                      <a:pt x="120" y="51"/>
                    </a:lnTo>
                    <a:lnTo>
                      <a:pt x="120" y="51"/>
                    </a:lnTo>
                    <a:lnTo>
                      <a:pt x="121" y="53"/>
                    </a:lnTo>
                    <a:lnTo>
                      <a:pt x="121" y="53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4"/>
                    </a:lnTo>
                    <a:lnTo>
                      <a:pt x="122" y="54"/>
                    </a:lnTo>
                    <a:lnTo>
                      <a:pt x="122" y="57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7" y="60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1" y="58"/>
                    </a:lnTo>
                    <a:lnTo>
                      <a:pt x="132" y="58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1" y="60"/>
                    </a:lnTo>
                    <a:lnTo>
                      <a:pt x="131" y="61"/>
                    </a:lnTo>
                    <a:lnTo>
                      <a:pt x="130" y="61"/>
                    </a:lnTo>
                    <a:lnTo>
                      <a:pt x="130" y="61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1" y="62"/>
                    </a:lnTo>
                    <a:lnTo>
                      <a:pt x="131" y="64"/>
                    </a:lnTo>
                    <a:lnTo>
                      <a:pt x="132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4" y="68"/>
                    </a:lnTo>
                    <a:lnTo>
                      <a:pt x="132" y="68"/>
                    </a:lnTo>
                    <a:lnTo>
                      <a:pt x="131" y="67"/>
                    </a:lnTo>
                    <a:lnTo>
                      <a:pt x="131" y="65"/>
                    </a:lnTo>
                    <a:lnTo>
                      <a:pt x="130" y="65"/>
                    </a:lnTo>
                    <a:lnTo>
                      <a:pt x="130" y="65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1" y="61"/>
                    </a:lnTo>
                    <a:lnTo>
                      <a:pt x="120" y="61"/>
                    </a:lnTo>
                    <a:lnTo>
                      <a:pt x="118" y="60"/>
                    </a:lnTo>
                    <a:lnTo>
                      <a:pt x="117" y="60"/>
                    </a:lnTo>
                    <a:lnTo>
                      <a:pt x="115" y="60"/>
                    </a:lnTo>
                    <a:lnTo>
                      <a:pt x="115" y="58"/>
                    </a:lnTo>
                    <a:lnTo>
                      <a:pt x="115" y="57"/>
                    </a:lnTo>
                    <a:lnTo>
                      <a:pt x="115" y="57"/>
                    </a:lnTo>
                    <a:lnTo>
                      <a:pt x="114" y="54"/>
                    </a:lnTo>
                    <a:lnTo>
                      <a:pt x="112" y="53"/>
                    </a:lnTo>
                    <a:lnTo>
                      <a:pt x="111" y="51"/>
                    </a:lnTo>
                    <a:lnTo>
                      <a:pt x="110" y="51"/>
                    </a:lnTo>
                    <a:lnTo>
                      <a:pt x="110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7" y="50"/>
                    </a:lnTo>
                    <a:lnTo>
                      <a:pt x="108" y="51"/>
                    </a:lnTo>
                    <a:lnTo>
                      <a:pt x="108" y="51"/>
                    </a:lnTo>
                    <a:lnTo>
                      <a:pt x="107" y="51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5" y="48"/>
                    </a:lnTo>
                    <a:lnTo>
                      <a:pt x="102" y="44"/>
                    </a:lnTo>
                    <a:lnTo>
                      <a:pt x="100" y="41"/>
                    </a:lnTo>
                    <a:lnTo>
                      <a:pt x="100" y="41"/>
                    </a:lnTo>
                    <a:lnTo>
                      <a:pt x="98" y="41"/>
                    </a:lnTo>
                    <a:lnTo>
                      <a:pt x="98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7" y="40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3" y="41"/>
                    </a:lnTo>
                    <a:lnTo>
                      <a:pt x="93" y="41"/>
                    </a:lnTo>
                    <a:lnTo>
                      <a:pt x="94" y="43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5"/>
                    </a:lnTo>
                    <a:lnTo>
                      <a:pt x="97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48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5" y="54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8" y="57"/>
                    </a:lnTo>
                    <a:lnTo>
                      <a:pt x="108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7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7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0"/>
                    </a:lnTo>
                    <a:lnTo>
                      <a:pt x="107" y="61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1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17" y="65"/>
                    </a:lnTo>
                    <a:lnTo>
                      <a:pt x="118" y="67"/>
                    </a:lnTo>
                    <a:lnTo>
                      <a:pt x="118" y="67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0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2" y="71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5" y="74"/>
                    </a:lnTo>
                    <a:lnTo>
                      <a:pt x="124" y="72"/>
                    </a:lnTo>
                    <a:lnTo>
                      <a:pt x="122" y="72"/>
                    </a:lnTo>
                    <a:lnTo>
                      <a:pt x="121" y="72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20" y="71"/>
                    </a:lnTo>
                    <a:lnTo>
                      <a:pt x="118" y="70"/>
                    </a:lnTo>
                    <a:lnTo>
                      <a:pt x="117" y="67"/>
                    </a:lnTo>
                    <a:lnTo>
                      <a:pt x="115" y="65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1" y="62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2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8" y="65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0" y="67"/>
                    </a:lnTo>
                    <a:lnTo>
                      <a:pt x="111" y="67"/>
                    </a:lnTo>
                    <a:lnTo>
                      <a:pt x="111" y="68"/>
                    </a:lnTo>
                    <a:lnTo>
                      <a:pt x="111" y="68"/>
                    </a:lnTo>
                    <a:lnTo>
                      <a:pt x="111" y="70"/>
                    </a:lnTo>
                    <a:lnTo>
                      <a:pt x="112" y="70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1"/>
                    </a:lnTo>
                    <a:lnTo>
                      <a:pt x="112" y="72"/>
                    </a:lnTo>
                    <a:lnTo>
                      <a:pt x="111" y="74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5"/>
                    </a:lnTo>
                    <a:lnTo>
                      <a:pt x="114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5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7" y="75"/>
                    </a:lnTo>
                    <a:lnTo>
                      <a:pt x="117" y="75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4" y="78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5" y="80"/>
                    </a:lnTo>
                    <a:lnTo>
                      <a:pt x="117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15" y="78"/>
                    </a:lnTo>
                    <a:lnTo>
                      <a:pt x="115" y="78"/>
                    </a:lnTo>
                    <a:lnTo>
                      <a:pt x="118" y="77"/>
                    </a:lnTo>
                    <a:lnTo>
                      <a:pt x="118" y="77"/>
                    </a:lnTo>
                    <a:lnTo>
                      <a:pt x="120" y="77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1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7"/>
                    </a:lnTo>
                    <a:lnTo>
                      <a:pt x="121" y="78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0" y="81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18" y="84"/>
                    </a:lnTo>
                    <a:lnTo>
                      <a:pt x="117" y="84"/>
                    </a:lnTo>
                    <a:lnTo>
                      <a:pt x="117" y="84"/>
                    </a:lnTo>
                    <a:lnTo>
                      <a:pt x="115" y="82"/>
                    </a:lnTo>
                    <a:lnTo>
                      <a:pt x="114" y="82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82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12" y="85"/>
                    </a:lnTo>
                    <a:lnTo>
                      <a:pt x="114" y="85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7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7" y="88"/>
                    </a:lnTo>
                    <a:lnTo>
                      <a:pt x="118" y="90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0" y="91"/>
                    </a:lnTo>
                    <a:lnTo>
                      <a:pt x="121" y="91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88"/>
                    </a:lnTo>
                    <a:lnTo>
                      <a:pt x="120" y="88"/>
                    </a:lnTo>
                    <a:lnTo>
                      <a:pt x="120" y="87"/>
                    </a:lnTo>
                    <a:lnTo>
                      <a:pt x="120" y="87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1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24" y="87"/>
                    </a:lnTo>
                    <a:lnTo>
                      <a:pt x="124" y="88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4" y="90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7" y="90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1" y="88"/>
                    </a:lnTo>
                    <a:lnTo>
                      <a:pt x="131" y="88"/>
                    </a:lnTo>
                    <a:lnTo>
                      <a:pt x="132" y="88"/>
                    </a:lnTo>
                    <a:lnTo>
                      <a:pt x="132" y="87"/>
                    </a:lnTo>
                    <a:lnTo>
                      <a:pt x="132" y="87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4" y="87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0" y="81"/>
                    </a:lnTo>
                    <a:lnTo>
                      <a:pt x="130" y="81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81"/>
                    </a:lnTo>
                    <a:lnTo>
                      <a:pt x="131" y="81"/>
                    </a:lnTo>
                    <a:lnTo>
                      <a:pt x="131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1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7" y="85"/>
                    </a:lnTo>
                    <a:lnTo>
                      <a:pt x="138" y="87"/>
                    </a:lnTo>
                    <a:lnTo>
                      <a:pt x="140" y="88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7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8" y="95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51" y="98"/>
                    </a:lnTo>
                    <a:lnTo>
                      <a:pt x="151" y="98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5"/>
                    </a:lnTo>
                    <a:lnTo>
                      <a:pt x="151" y="95"/>
                    </a:lnTo>
                    <a:lnTo>
                      <a:pt x="149" y="95"/>
                    </a:lnTo>
                    <a:lnTo>
                      <a:pt x="149" y="95"/>
                    </a:lnTo>
                    <a:lnTo>
                      <a:pt x="149" y="94"/>
                    </a:lnTo>
                    <a:lnTo>
                      <a:pt x="148" y="92"/>
                    </a:lnTo>
                    <a:lnTo>
                      <a:pt x="148" y="91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90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51" y="92"/>
                    </a:lnTo>
                    <a:lnTo>
                      <a:pt x="154" y="94"/>
                    </a:lnTo>
                    <a:lnTo>
                      <a:pt x="154" y="94"/>
                    </a:lnTo>
                    <a:lnTo>
                      <a:pt x="154" y="95"/>
                    </a:lnTo>
                    <a:lnTo>
                      <a:pt x="155" y="95"/>
                    </a:lnTo>
                    <a:lnTo>
                      <a:pt x="157" y="97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8" y="100"/>
                    </a:lnTo>
                    <a:lnTo>
                      <a:pt x="159" y="100"/>
                    </a:lnTo>
                    <a:lnTo>
                      <a:pt x="161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1"/>
                    </a:lnTo>
                    <a:lnTo>
                      <a:pt x="162" y="100"/>
                    </a:lnTo>
                    <a:lnTo>
                      <a:pt x="162" y="100"/>
                    </a:lnTo>
                    <a:lnTo>
                      <a:pt x="161" y="98"/>
                    </a:lnTo>
                    <a:lnTo>
                      <a:pt x="159" y="98"/>
                    </a:lnTo>
                    <a:lnTo>
                      <a:pt x="159" y="97"/>
                    </a:lnTo>
                    <a:lnTo>
                      <a:pt x="159" y="97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61" y="95"/>
                    </a:lnTo>
                    <a:lnTo>
                      <a:pt x="162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59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8" y="91"/>
                    </a:lnTo>
                    <a:lnTo>
                      <a:pt x="158" y="91"/>
                    </a:lnTo>
                    <a:lnTo>
                      <a:pt x="158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7" y="90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57" y="87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7" y="87"/>
                    </a:lnTo>
                    <a:lnTo>
                      <a:pt x="157" y="88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1"/>
                    </a:lnTo>
                    <a:lnTo>
                      <a:pt x="159" y="91"/>
                    </a:lnTo>
                    <a:lnTo>
                      <a:pt x="159" y="92"/>
                    </a:lnTo>
                    <a:lnTo>
                      <a:pt x="159" y="92"/>
                    </a:lnTo>
                    <a:lnTo>
                      <a:pt x="161" y="92"/>
                    </a:lnTo>
                    <a:lnTo>
                      <a:pt x="161" y="92"/>
                    </a:lnTo>
                    <a:lnTo>
                      <a:pt x="161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2" y="91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69" y="95"/>
                    </a:lnTo>
                    <a:lnTo>
                      <a:pt x="171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77" y="100"/>
                    </a:lnTo>
                    <a:lnTo>
                      <a:pt x="177" y="100"/>
                    </a:lnTo>
                    <a:lnTo>
                      <a:pt x="178" y="100"/>
                    </a:lnTo>
                    <a:lnTo>
                      <a:pt x="178" y="101"/>
                    </a:lnTo>
                    <a:lnTo>
                      <a:pt x="179" y="101"/>
                    </a:lnTo>
                    <a:lnTo>
                      <a:pt x="181" y="101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1" y="102"/>
                    </a:lnTo>
                    <a:lnTo>
                      <a:pt x="182" y="104"/>
                    </a:lnTo>
                    <a:lnTo>
                      <a:pt x="184" y="104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185" y="107"/>
                    </a:lnTo>
                    <a:lnTo>
                      <a:pt x="187" y="108"/>
                    </a:lnTo>
                    <a:lnTo>
                      <a:pt x="188" y="109"/>
                    </a:lnTo>
                    <a:lnTo>
                      <a:pt x="189" y="111"/>
                    </a:lnTo>
                    <a:lnTo>
                      <a:pt x="189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1" y="112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4" y="115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5" y="117"/>
                    </a:lnTo>
                    <a:lnTo>
                      <a:pt x="195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7" y="118"/>
                    </a:lnTo>
                    <a:lnTo>
                      <a:pt x="198" y="119"/>
                    </a:lnTo>
                    <a:lnTo>
                      <a:pt x="199" y="121"/>
                    </a:lnTo>
                    <a:lnTo>
                      <a:pt x="199" y="124"/>
                    </a:lnTo>
                    <a:lnTo>
                      <a:pt x="201" y="124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5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4" y="125"/>
                    </a:lnTo>
                    <a:lnTo>
                      <a:pt x="204" y="125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8"/>
                    </a:lnTo>
                    <a:lnTo>
                      <a:pt x="205" y="129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8" y="132"/>
                    </a:lnTo>
                    <a:lnTo>
                      <a:pt x="209" y="134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1" y="135"/>
                    </a:lnTo>
                    <a:lnTo>
                      <a:pt x="214" y="134"/>
                    </a:lnTo>
                    <a:lnTo>
                      <a:pt x="215" y="134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5"/>
                    </a:lnTo>
                    <a:lnTo>
                      <a:pt x="215" y="137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5" y="138"/>
                    </a:lnTo>
                    <a:lnTo>
                      <a:pt x="216" y="138"/>
                    </a:lnTo>
                    <a:lnTo>
                      <a:pt x="218" y="138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8" y="139"/>
                    </a:lnTo>
                    <a:lnTo>
                      <a:pt x="219" y="141"/>
                    </a:lnTo>
                    <a:lnTo>
                      <a:pt x="219" y="141"/>
                    </a:lnTo>
                    <a:lnTo>
                      <a:pt x="221" y="141"/>
                    </a:lnTo>
                    <a:lnTo>
                      <a:pt x="221" y="141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2" y="142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4"/>
                    </a:lnTo>
                    <a:lnTo>
                      <a:pt x="222" y="145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4" y="147"/>
                    </a:lnTo>
                    <a:lnTo>
                      <a:pt x="224" y="147"/>
                    </a:lnTo>
                    <a:lnTo>
                      <a:pt x="225" y="148"/>
                    </a:lnTo>
                    <a:lnTo>
                      <a:pt x="226" y="148"/>
                    </a:lnTo>
                    <a:lnTo>
                      <a:pt x="226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51"/>
                    </a:lnTo>
                    <a:lnTo>
                      <a:pt x="228" y="151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29" y="152"/>
                    </a:lnTo>
                    <a:lnTo>
                      <a:pt x="231" y="152"/>
                    </a:lnTo>
                    <a:lnTo>
                      <a:pt x="231" y="152"/>
                    </a:lnTo>
                    <a:lnTo>
                      <a:pt x="231" y="154"/>
                    </a:lnTo>
                    <a:lnTo>
                      <a:pt x="232" y="154"/>
                    </a:lnTo>
                    <a:lnTo>
                      <a:pt x="232" y="154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2" y="155"/>
                    </a:lnTo>
                    <a:lnTo>
                      <a:pt x="235" y="158"/>
                    </a:lnTo>
                    <a:lnTo>
                      <a:pt x="236" y="161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38" y="161"/>
                    </a:lnTo>
                    <a:lnTo>
                      <a:pt x="238" y="164"/>
                    </a:lnTo>
                    <a:lnTo>
                      <a:pt x="239" y="165"/>
                    </a:lnTo>
                    <a:lnTo>
                      <a:pt x="239" y="166"/>
                    </a:lnTo>
                    <a:lnTo>
                      <a:pt x="239" y="166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8" y="169"/>
                    </a:lnTo>
                    <a:lnTo>
                      <a:pt x="239" y="169"/>
                    </a:lnTo>
                    <a:lnTo>
                      <a:pt x="239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69"/>
                    </a:lnTo>
                    <a:lnTo>
                      <a:pt x="241" y="171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2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1" y="174"/>
                    </a:lnTo>
                    <a:lnTo>
                      <a:pt x="242" y="174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5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2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1" y="176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4" y="178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4" y="179"/>
                    </a:lnTo>
                    <a:lnTo>
                      <a:pt x="242" y="179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1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2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4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5" y="184"/>
                    </a:lnTo>
                    <a:lnTo>
                      <a:pt x="244" y="185"/>
                    </a:lnTo>
                    <a:lnTo>
                      <a:pt x="244" y="185"/>
                    </a:lnTo>
                    <a:lnTo>
                      <a:pt x="244" y="186"/>
                    </a:lnTo>
                    <a:lnTo>
                      <a:pt x="244" y="188"/>
                    </a:lnTo>
                    <a:lnTo>
                      <a:pt x="244" y="189"/>
                    </a:lnTo>
                    <a:lnTo>
                      <a:pt x="244" y="191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2"/>
                    </a:lnTo>
                    <a:lnTo>
                      <a:pt x="244" y="194"/>
                    </a:lnTo>
                    <a:lnTo>
                      <a:pt x="244" y="195"/>
                    </a:lnTo>
                    <a:lnTo>
                      <a:pt x="244" y="195"/>
                    </a:lnTo>
                    <a:lnTo>
                      <a:pt x="244" y="196"/>
                    </a:lnTo>
                    <a:lnTo>
                      <a:pt x="244" y="196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44" y="199"/>
                    </a:lnTo>
                    <a:lnTo>
                      <a:pt x="244" y="201"/>
                    </a:lnTo>
                    <a:lnTo>
                      <a:pt x="244" y="202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4" y="203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2" y="202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1" y="203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5"/>
                    </a:lnTo>
                    <a:lnTo>
                      <a:pt x="242" y="206"/>
                    </a:lnTo>
                    <a:lnTo>
                      <a:pt x="241" y="206"/>
                    </a:lnTo>
                    <a:lnTo>
                      <a:pt x="241" y="206"/>
                    </a:lnTo>
                    <a:lnTo>
                      <a:pt x="241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8"/>
                    </a:lnTo>
                    <a:lnTo>
                      <a:pt x="242" y="209"/>
                    </a:lnTo>
                    <a:lnTo>
                      <a:pt x="241" y="212"/>
                    </a:lnTo>
                    <a:lnTo>
                      <a:pt x="241" y="212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1" y="216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8"/>
                    </a:lnTo>
                    <a:lnTo>
                      <a:pt x="241" y="219"/>
                    </a:lnTo>
                    <a:lnTo>
                      <a:pt x="239" y="219"/>
                    </a:lnTo>
                    <a:lnTo>
                      <a:pt x="239" y="219"/>
                    </a:lnTo>
                    <a:lnTo>
                      <a:pt x="239" y="221"/>
                    </a:lnTo>
                    <a:lnTo>
                      <a:pt x="238" y="221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2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39" y="223"/>
                    </a:lnTo>
                    <a:lnTo>
                      <a:pt x="239" y="223"/>
                    </a:lnTo>
                    <a:lnTo>
                      <a:pt x="239" y="225"/>
                    </a:lnTo>
                    <a:lnTo>
                      <a:pt x="239" y="225"/>
                    </a:lnTo>
                    <a:lnTo>
                      <a:pt x="238" y="226"/>
                    </a:lnTo>
                    <a:lnTo>
                      <a:pt x="238" y="228"/>
                    </a:lnTo>
                    <a:lnTo>
                      <a:pt x="238" y="228"/>
                    </a:lnTo>
                    <a:lnTo>
                      <a:pt x="236" y="228"/>
                    </a:lnTo>
                    <a:lnTo>
                      <a:pt x="236" y="229"/>
                    </a:lnTo>
                    <a:lnTo>
                      <a:pt x="236" y="229"/>
                    </a:lnTo>
                    <a:lnTo>
                      <a:pt x="236" y="231"/>
                    </a:lnTo>
                    <a:lnTo>
                      <a:pt x="236" y="232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4" y="238"/>
                    </a:lnTo>
                    <a:lnTo>
                      <a:pt x="234" y="239"/>
                    </a:lnTo>
                    <a:lnTo>
                      <a:pt x="232" y="241"/>
                    </a:lnTo>
                    <a:lnTo>
                      <a:pt x="232" y="242"/>
                    </a:lnTo>
                    <a:lnTo>
                      <a:pt x="231" y="245"/>
                    </a:lnTo>
                    <a:lnTo>
                      <a:pt x="229" y="245"/>
                    </a:lnTo>
                    <a:lnTo>
                      <a:pt x="228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8" y="248"/>
                    </a:lnTo>
                    <a:lnTo>
                      <a:pt x="226" y="249"/>
                    </a:lnTo>
                    <a:lnTo>
                      <a:pt x="226" y="249"/>
                    </a:lnTo>
                    <a:lnTo>
                      <a:pt x="225" y="250"/>
                    </a:lnTo>
                    <a:lnTo>
                      <a:pt x="225" y="250"/>
                    </a:lnTo>
                    <a:lnTo>
                      <a:pt x="224" y="253"/>
                    </a:lnTo>
                    <a:lnTo>
                      <a:pt x="224" y="255"/>
                    </a:lnTo>
                    <a:lnTo>
                      <a:pt x="221" y="259"/>
                    </a:lnTo>
                    <a:lnTo>
                      <a:pt x="221" y="259"/>
                    </a:lnTo>
                    <a:lnTo>
                      <a:pt x="219" y="259"/>
                    </a:lnTo>
                    <a:lnTo>
                      <a:pt x="218" y="259"/>
                    </a:lnTo>
                    <a:lnTo>
                      <a:pt x="216" y="260"/>
                    </a:lnTo>
                    <a:lnTo>
                      <a:pt x="215" y="260"/>
                    </a:lnTo>
                    <a:lnTo>
                      <a:pt x="215" y="262"/>
                    </a:lnTo>
                    <a:lnTo>
                      <a:pt x="214" y="262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2" y="260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9" y="262"/>
                    </a:lnTo>
                    <a:lnTo>
                      <a:pt x="209" y="263"/>
                    </a:lnTo>
                    <a:lnTo>
                      <a:pt x="209" y="263"/>
                    </a:lnTo>
                    <a:lnTo>
                      <a:pt x="209" y="265"/>
                    </a:lnTo>
                    <a:lnTo>
                      <a:pt x="208" y="265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6" y="266"/>
                    </a:lnTo>
                    <a:lnTo>
                      <a:pt x="205" y="266"/>
                    </a:lnTo>
                    <a:lnTo>
                      <a:pt x="205" y="265"/>
                    </a:lnTo>
                    <a:lnTo>
                      <a:pt x="204" y="265"/>
                    </a:lnTo>
                    <a:lnTo>
                      <a:pt x="204" y="265"/>
                    </a:lnTo>
                    <a:lnTo>
                      <a:pt x="201" y="268"/>
                    </a:lnTo>
                    <a:lnTo>
                      <a:pt x="199" y="269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8" y="270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7" y="272"/>
                    </a:lnTo>
                    <a:lnTo>
                      <a:pt x="194" y="273"/>
                    </a:lnTo>
                    <a:lnTo>
                      <a:pt x="192" y="273"/>
                    </a:lnTo>
                    <a:lnTo>
                      <a:pt x="189" y="276"/>
                    </a:lnTo>
                    <a:lnTo>
                      <a:pt x="189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8" y="276"/>
                    </a:lnTo>
                    <a:lnTo>
                      <a:pt x="189" y="276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3"/>
                    </a:lnTo>
                    <a:lnTo>
                      <a:pt x="188" y="273"/>
                    </a:lnTo>
                    <a:lnTo>
                      <a:pt x="188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5"/>
                    </a:lnTo>
                    <a:lnTo>
                      <a:pt x="187" y="276"/>
                    </a:lnTo>
                    <a:lnTo>
                      <a:pt x="187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5" y="276"/>
                    </a:lnTo>
                    <a:lnTo>
                      <a:pt x="184" y="276"/>
                    </a:lnTo>
                    <a:lnTo>
                      <a:pt x="184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2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8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5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4" y="272"/>
                    </a:lnTo>
                    <a:lnTo>
                      <a:pt x="172" y="270"/>
                    </a:lnTo>
                    <a:lnTo>
                      <a:pt x="172" y="270"/>
                    </a:lnTo>
                    <a:lnTo>
                      <a:pt x="171" y="270"/>
                    </a:lnTo>
                    <a:lnTo>
                      <a:pt x="171" y="270"/>
                    </a:lnTo>
                    <a:lnTo>
                      <a:pt x="172" y="269"/>
                    </a:lnTo>
                    <a:lnTo>
                      <a:pt x="172" y="268"/>
                    </a:lnTo>
                    <a:lnTo>
                      <a:pt x="172" y="266"/>
                    </a:lnTo>
                    <a:lnTo>
                      <a:pt x="172" y="266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4" y="263"/>
                    </a:lnTo>
                    <a:lnTo>
                      <a:pt x="174" y="263"/>
                    </a:lnTo>
                    <a:lnTo>
                      <a:pt x="172" y="263"/>
                    </a:lnTo>
                    <a:lnTo>
                      <a:pt x="172" y="262"/>
                    </a:lnTo>
                    <a:lnTo>
                      <a:pt x="172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62"/>
                    </a:lnTo>
                    <a:lnTo>
                      <a:pt x="169" y="262"/>
                    </a:lnTo>
                    <a:lnTo>
                      <a:pt x="169" y="262"/>
                    </a:lnTo>
                    <a:lnTo>
                      <a:pt x="171" y="260"/>
                    </a:lnTo>
                    <a:lnTo>
                      <a:pt x="171" y="260"/>
                    </a:lnTo>
                    <a:lnTo>
                      <a:pt x="171" y="259"/>
                    </a:lnTo>
                    <a:lnTo>
                      <a:pt x="172" y="259"/>
                    </a:lnTo>
                    <a:lnTo>
                      <a:pt x="172" y="258"/>
                    </a:lnTo>
                    <a:lnTo>
                      <a:pt x="171" y="258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71" y="256"/>
                    </a:lnTo>
                    <a:lnTo>
                      <a:pt x="169" y="256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9" y="255"/>
                    </a:lnTo>
                    <a:lnTo>
                      <a:pt x="168" y="255"/>
                    </a:lnTo>
                    <a:lnTo>
                      <a:pt x="168" y="255"/>
                    </a:lnTo>
                    <a:lnTo>
                      <a:pt x="168" y="253"/>
                    </a:lnTo>
                    <a:lnTo>
                      <a:pt x="169" y="252"/>
                    </a:lnTo>
                    <a:lnTo>
                      <a:pt x="168" y="249"/>
                    </a:lnTo>
                    <a:lnTo>
                      <a:pt x="168" y="246"/>
                    </a:lnTo>
                    <a:lnTo>
                      <a:pt x="168" y="243"/>
                    </a:lnTo>
                    <a:lnTo>
                      <a:pt x="168" y="243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1"/>
                    </a:lnTo>
                    <a:lnTo>
                      <a:pt x="167" y="241"/>
                    </a:lnTo>
                    <a:lnTo>
                      <a:pt x="167" y="239"/>
                    </a:lnTo>
                    <a:lnTo>
                      <a:pt x="167" y="239"/>
                    </a:lnTo>
                    <a:lnTo>
                      <a:pt x="165" y="238"/>
                    </a:lnTo>
                    <a:lnTo>
                      <a:pt x="165" y="238"/>
                    </a:lnTo>
                    <a:lnTo>
                      <a:pt x="167" y="238"/>
                    </a:lnTo>
                    <a:lnTo>
                      <a:pt x="167" y="238"/>
                    </a:lnTo>
                    <a:lnTo>
                      <a:pt x="167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68" y="235"/>
                    </a:lnTo>
                    <a:lnTo>
                      <a:pt x="168" y="235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7" y="233"/>
                    </a:lnTo>
                    <a:lnTo>
                      <a:pt x="165" y="233"/>
                    </a:lnTo>
                    <a:lnTo>
                      <a:pt x="165" y="233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2"/>
                    </a:lnTo>
                    <a:lnTo>
                      <a:pt x="164" y="231"/>
                    </a:lnTo>
                    <a:lnTo>
                      <a:pt x="164" y="231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4" y="226"/>
                    </a:lnTo>
                    <a:lnTo>
                      <a:pt x="164" y="225"/>
                    </a:lnTo>
                    <a:lnTo>
                      <a:pt x="162" y="223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58" y="216"/>
                    </a:lnTo>
                    <a:lnTo>
                      <a:pt x="157" y="213"/>
                    </a:lnTo>
                    <a:lnTo>
                      <a:pt x="155" y="211"/>
                    </a:lnTo>
                    <a:lnTo>
                      <a:pt x="155" y="211"/>
                    </a:lnTo>
                    <a:lnTo>
                      <a:pt x="154" y="209"/>
                    </a:lnTo>
                    <a:lnTo>
                      <a:pt x="154" y="208"/>
                    </a:lnTo>
                    <a:lnTo>
                      <a:pt x="152" y="205"/>
                    </a:lnTo>
                    <a:lnTo>
                      <a:pt x="152" y="205"/>
                    </a:lnTo>
                    <a:lnTo>
                      <a:pt x="151" y="203"/>
                    </a:lnTo>
                    <a:lnTo>
                      <a:pt x="151" y="203"/>
                    </a:lnTo>
                    <a:lnTo>
                      <a:pt x="151" y="202"/>
                    </a:lnTo>
                    <a:lnTo>
                      <a:pt x="149" y="202"/>
                    </a:lnTo>
                    <a:lnTo>
                      <a:pt x="149" y="201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7" y="196"/>
                    </a:lnTo>
                    <a:lnTo>
                      <a:pt x="144" y="192"/>
                    </a:lnTo>
                    <a:lnTo>
                      <a:pt x="144" y="192"/>
                    </a:lnTo>
                    <a:lnTo>
                      <a:pt x="144" y="191"/>
                    </a:lnTo>
                    <a:lnTo>
                      <a:pt x="142" y="191"/>
                    </a:lnTo>
                    <a:lnTo>
                      <a:pt x="141" y="189"/>
                    </a:lnTo>
                    <a:lnTo>
                      <a:pt x="140" y="188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6"/>
                    </a:lnTo>
                    <a:lnTo>
                      <a:pt x="140" y="185"/>
                    </a:lnTo>
                    <a:lnTo>
                      <a:pt x="138" y="184"/>
                    </a:lnTo>
                    <a:lnTo>
                      <a:pt x="137" y="184"/>
                    </a:lnTo>
                    <a:lnTo>
                      <a:pt x="137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81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9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4" y="178"/>
                    </a:lnTo>
                    <a:lnTo>
                      <a:pt x="134" y="176"/>
                    </a:lnTo>
                    <a:lnTo>
                      <a:pt x="132" y="175"/>
                    </a:lnTo>
                    <a:lnTo>
                      <a:pt x="132" y="174"/>
                    </a:lnTo>
                    <a:lnTo>
                      <a:pt x="131" y="174"/>
                    </a:lnTo>
                    <a:lnTo>
                      <a:pt x="131" y="174"/>
                    </a:lnTo>
                    <a:lnTo>
                      <a:pt x="130" y="174"/>
                    </a:lnTo>
                    <a:lnTo>
                      <a:pt x="130" y="174"/>
                    </a:lnTo>
                    <a:lnTo>
                      <a:pt x="128" y="172"/>
                    </a:lnTo>
                    <a:lnTo>
                      <a:pt x="128" y="172"/>
                    </a:lnTo>
                    <a:lnTo>
                      <a:pt x="127" y="171"/>
                    </a:lnTo>
                    <a:lnTo>
                      <a:pt x="127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28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30" y="171"/>
                    </a:lnTo>
                    <a:lnTo>
                      <a:pt x="128" y="169"/>
                    </a:lnTo>
                    <a:lnTo>
                      <a:pt x="127" y="168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8"/>
                    </a:lnTo>
                    <a:lnTo>
                      <a:pt x="125" y="166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2" y="166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2" y="165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5" y="166"/>
                    </a:lnTo>
                    <a:lnTo>
                      <a:pt x="124" y="164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2"/>
                    </a:lnTo>
                    <a:lnTo>
                      <a:pt x="121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1" y="159"/>
                    </a:lnTo>
                    <a:lnTo>
                      <a:pt x="120" y="159"/>
                    </a:lnTo>
                    <a:lnTo>
                      <a:pt x="120" y="159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20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8" y="159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6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7" y="155"/>
                    </a:lnTo>
                    <a:lnTo>
                      <a:pt x="108" y="145"/>
                    </a:lnTo>
                    <a:lnTo>
                      <a:pt x="101" y="137"/>
                    </a:lnTo>
                    <a:lnTo>
                      <a:pt x="93" y="127"/>
                    </a:lnTo>
                    <a:lnTo>
                      <a:pt x="85" y="118"/>
                    </a:lnTo>
                    <a:lnTo>
                      <a:pt x="85" y="118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70" y="104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8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7" y="100"/>
                    </a:lnTo>
                    <a:lnTo>
                      <a:pt x="65" y="100"/>
                    </a:lnTo>
                    <a:lnTo>
                      <a:pt x="64" y="98"/>
                    </a:lnTo>
                    <a:lnTo>
                      <a:pt x="64" y="98"/>
                    </a:lnTo>
                    <a:lnTo>
                      <a:pt x="63" y="98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7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3" y="97"/>
                    </a:lnTo>
                    <a:lnTo>
                      <a:pt x="61" y="95"/>
                    </a:lnTo>
                    <a:lnTo>
                      <a:pt x="61" y="95"/>
                    </a:lnTo>
                    <a:lnTo>
                      <a:pt x="63" y="95"/>
                    </a:lnTo>
                    <a:lnTo>
                      <a:pt x="63" y="95"/>
                    </a:lnTo>
                    <a:lnTo>
                      <a:pt x="63" y="94"/>
                    </a:lnTo>
                    <a:lnTo>
                      <a:pt x="64" y="94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4" y="95"/>
                    </a:lnTo>
                    <a:lnTo>
                      <a:pt x="64" y="94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61" y="91"/>
                    </a:lnTo>
                    <a:lnTo>
                      <a:pt x="61" y="91"/>
                    </a:lnTo>
                    <a:lnTo>
                      <a:pt x="60" y="91"/>
                    </a:lnTo>
                    <a:lnTo>
                      <a:pt x="60" y="91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7" y="87"/>
                    </a:lnTo>
                    <a:lnTo>
                      <a:pt x="57" y="87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0"/>
                    </a:lnTo>
                    <a:lnTo>
                      <a:pt x="51" y="81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78"/>
                    </a:lnTo>
                    <a:lnTo>
                      <a:pt x="50" y="78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8" y="75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5" y="75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7" y="77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4" y="75"/>
                    </a:lnTo>
                    <a:lnTo>
                      <a:pt x="44" y="75"/>
                    </a:lnTo>
                    <a:lnTo>
                      <a:pt x="43" y="74"/>
                    </a:lnTo>
                    <a:lnTo>
                      <a:pt x="43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3" y="62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3" y="51"/>
                    </a:lnTo>
                    <a:lnTo>
                      <a:pt x="21" y="50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7" y="45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48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3" y="50"/>
                    </a:lnTo>
                    <a:lnTo>
                      <a:pt x="34" y="51"/>
                    </a:lnTo>
                    <a:lnTo>
                      <a:pt x="36" y="51"/>
                    </a:lnTo>
                    <a:lnTo>
                      <a:pt x="36" y="53"/>
                    </a:lnTo>
                    <a:lnTo>
                      <a:pt x="37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3" y="47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43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8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0" y="51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4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3" y="51"/>
                    </a:lnTo>
                    <a:lnTo>
                      <a:pt x="41" y="50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6" y="45"/>
                    </a:lnTo>
                    <a:lnTo>
                      <a:pt x="36" y="45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8" y="33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1" y="25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7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1" y="27"/>
                    </a:lnTo>
                    <a:lnTo>
                      <a:pt x="43" y="27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60" y="34"/>
                    </a:lnTo>
                    <a:lnTo>
                      <a:pt x="61" y="35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5" y="38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5" y="37"/>
                    </a:lnTo>
                    <a:lnTo>
                      <a:pt x="65" y="37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7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3" y="41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78" y="45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5"/>
                    </a:lnTo>
                    <a:lnTo>
                      <a:pt x="81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83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7" y="50"/>
                    </a:lnTo>
                    <a:lnTo>
                      <a:pt x="88" y="51"/>
                    </a:lnTo>
                    <a:lnTo>
                      <a:pt x="90" y="53"/>
                    </a:lnTo>
                    <a:lnTo>
                      <a:pt x="91" y="53"/>
                    </a:lnTo>
                    <a:lnTo>
                      <a:pt x="93" y="54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7" y="55"/>
                    </a:lnTo>
                    <a:lnTo>
                      <a:pt x="98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101" y="58"/>
                    </a:lnTo>
                    <a:lnTo>
                      <a:pt x="101" y="58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0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1"/>
                    </a:lnTo>
                    <a:lnTo>
                      <a:pt x="105" y="60"/>
                    </a:lnTo>
                    <a:lnTo>
                      <a:pt x="105" y="60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57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5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2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3"/>
                    </a:lnTo>
                    <a:lnTo>
                      <a:pt x="102" y="53"/>
                    </a:lnTo>
                    <a:lnTo>
                      <a:pt x="101" y="53"/>
                    </a:lnTo>
                    <a:lnTo>
                      <a:pt x="100" y="53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0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4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1" y="55"/>
                    </a:lnTo>
                    <a:lnTo>
                      <a:pt x="100" y="55"/>
                    </a:lnTo>
                    <a:lnTo>
                      <a:pt x="100" y="54"/>
                    </a:lnTo>
                    <a:lnTo>
                      <a:pt x="98" y="54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98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7" y="51"/>
                    </a:lnTo>
                    <a:lnTo>
                      <a:pt x="95" y="51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3" y="47"/>
                    </a:lnTo>
                    <a:lnTo>
                      <a:pt x="91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1" y="50"/>
                    </a:lnTo>
                    <a:lnTo>
                      <a:pt x="93" y="50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1" y="51"/>
                    </a:lnTo>
                    <a:lnTo>
                      <a:pt x="91" y="50"/>
                    </a:lnTo>
                    <a:lnTo>
                      <a:pt x="91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8" y="47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43"/>
                    </a:lnTo>
                    <a:lnTo>
                      <a:pt x="85" y="41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8" y="41"/>
                    </a:lnTo>
                    <a:lnTo>
                      <a:pt x="90" y="43"/>
                    </a:lnTo>
                    <a:lnTo>
                      <a:pt x="93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91" y="41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1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88" y="34"/>
                    </a:lnTo>
                    <a:lnTo>
                      <a:pt x="87" y="31"/>
                    </a:lnTo>
                    <a:lnTo>
                      <a:pt x="85" y="31"/>
                    </a:lnTo>
                    <a:lnTo>
                      <a:pt x="85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1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0" y="28"/>
                    </a:lnTo>
                    <a:lnTo>
                      <a:pt x="81" y="28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4"/>
                    </a:lnTo>
                    <a:lnTo>
                      <a:pt x="80" y="23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5" y="20"/>
                    </a:lnTo>
                    <a:lnTo>
                      <a:pt x="74" y="18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8" y="13"/>
                    </a:lnTo>
                    <a:lnTo>
                      <a:pt x="67" y="11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5A60E5CF-097A-4589-5F0F-517A2217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923" y="1610640"/>
                <a:ext cx="566456" cy="457172"/>
              </a:xfrm>
              <a:custGeom>
                <a:avLst/>
                <a:gdLst>
                  <a:gd name="connsiteX0" fmla="*/ 104775 w 493713"/>
                  <a:gd name="connsiteY0" fmla="*/ 371475 h 398463"/>
                  <a:gd name="connsiteX1" fmla="*/ 106363 w 493713"/>
                  <a:gd name="connsiteY1" fmla="*/ 371475 h 398463"/>
                  <a:gd name="connsiteX2" fmla="*/ 106363 w 493713"/>
                  <a:gd name="connsiteY2" fmla="*/ 373063 h 398463"/>
                  <a:gd name="connsiteX3" fmla="*/ 187325 w 493713"/>
                  <a:gd name="connsiteY3" fmla="*/ 361950 h 398463"/>
                  <a:gd name="connsiteX4" fmla="*/ 190500 w 493713"/>
                  <a:gd name="connsiteY4" fmla="*/ 361950 h 398463"/>
                  <a:gd name="connsiteX5" fmla="*/ 187325 w 493713"/>
                  <a:gd name="connsiteY5" fmla="*/ 365125 h 398463"/>
                  <a:gd name="connsiteX6" fmla="*/ 185737 w 493713"/>
                  <a:gd name="connsiteY6" fmla="*/ 365125 h 398463"/>
                  <a:gd name="connsiteX7" fmla="*/ 195262 w 493713"/>
                  <a:gd name="connsiteY7" fmla="*/ 346075 h 398463"/>
                  <a:gd name="connsiteX8" fmla="*/ 195262 w 493713"/>
                  <a:gd name="connsiteY8" fmla="*/ 349250 h 398463"/>
                  <a:gd name="connsiteX9" fmla="*/ 195262 w 493713"/>
                  <a:gd name="connsiteY9" fmla="*/ 350838 h 398463"/>
                  <a:gd name="connsiteX10" fmla="*/ 192087 w 493713"/>
                  <a:gd name="connsiteY10" fmla="*/ 350838 h 398463"/>
                  <a:gd name="connsiteX11" fmla="*/ 192087 w 493713"/>
                  <a:gd name="connsiteY11" fmla="*/ 349250 h 398463"/>
                  <a:gd name="connsiteX12" fmla="*/ 200025 w 493713"/>
                  <a:gd name="connsiteY12" fmla="*/ 334963 h 398463"/>
                  <a:gd name="connsiteX13" fmla="*/ 200025 w 493713"/>
                  <a:gd name="connsiteY13" fmla="*/ 338138 h 398463"/>
                  <a:gd name="connsiteX14" fmla="*/ 196850 w 493713"/>
                  <a:gd name="connsiteY14" fmla="*/ 338138 h 398463"/>
                  <a:gd name="connsiteX15" fmla="*/ 371475 w 493713"/>
                  <a:gd name="connsiteY15" fmla="*/ 322263 h 398463"/>
                  <a:gd name="connsiteX16" fmla="*/ 373063 w 493713"/>
                  <a:gd name="connsiteY16" fmla="*/ 322263 h 398463"/>
                  <a:gd name="connsiteX17" fmla="*/ 373063 w 493713"/>
                  <a:gd name="connsiteY17" fmla="*/ 325438 h 398463"/>
                  <a:gd name="connsiteX18" fmla="*/ 371475 w 493713"/>
                  <a:gd name="connsiteY18" fmla="*/ 323850 h 398463"/>
                  <a:gd name="connsiteX19" fmla="*/ 190500 w 493713"/>
                  <a:gd name="connsiteY19" fmla="*/ 319088 h 398463"/>
                  <a:gd name="connsiteX20" fmla="*/ 190500 w 493713"/>
                  <a:gd name="connsiteY20" fmla="*/ 322263 h 398463"/>
                  <a:gd name="connsiteX21" fmla="*/ 187325 w 493713"/>
                  <a:gd name="connsiteY21" fmla="*/ 322263 h 398463"/>
                  <a:gd name="connsiteX22" fmla="*/ 206375 w 493713"/>
                  <a:gd name="connsiteY22" fmla="*/ 319088 h 398463"/>
                  <a:gd name="connsiteX23" fmla="*/ 207963 w 493713"/>
                  <a:gd name="connsiteY23" fmla="*/ 319088 h 398463"/>
                  <a:gd name="connsiteX24" fmla="*/ 207963 w 493713"/>
                  <a:gd name="connsiteY24" fmla="*/ 322263 h 398463"/>
                  <a:gd name="connsiteX25" fmla="*/ 206375 w 493713"/>
                  <a:gd name="connsiteY25" fmla="*/ 322263 h 398463"/>
                  <a:gd name="connsiteX26" fmla="*/ 384175 w 493713"/>
                  <a:gd name="connsiteY26" fmla="*/ 317500 h 398463"/>
                  <a:gd name="connsiteX27" fmla="*/ 387350 w 493713"/>
                  <a:gd name="connsiteY27" fmla="*/ 317500 h 398463"/>
                  <a:gd name="connsiteX28" fmla="*/ 387350 w 493713"/>
                  <a:gd name="connsiteY28" fmla="*/ 319088 h 398463"/>
                  <a:gd name="connsiteX29" fmla="*/ 384175 w 493713"/>
                  <a:gd name="connsiteY29" fmla="*/ 319088 h 398463"/>
                  <a:gd name="connsiteX30" fmla="*/ 400050 w 493713"/>
                  <a:gd name="connsiteY30" fmla="*/ 309563 h 398463"/>
                  <a:gd name="connsiteX31" fmla="*/ 403225 w 493713"/>
                  <a:gd name="connsiteY31" fmla="*/ 309563 h 398463"/>
                  <a:gd name="connsiteX32" fmla="*/ 400050 w 493713"/>
                  <a:gd name="connsiteY32" fmla="*/ 312738 h 398463"/>
                  <a:gd name="connsiteX33" fmla="*/ 398462 w 493713"/>
                  <a:gd name="connsiteY33" fmla="*/ 312738 h 398463"/>
                  <a:gd name="connsiteX34" fmla="*/ 61913 w 493713"/>
                  <a:gd name="connsiteY34" fmla="*/ 301625 h 398463"/>
                  <a:gd name="connsiteX35" fmla="*/ 63500 w 493713"/>
                  <a:gd name="connsiteY35" fmla="*/ 301625 h 398463"/>
                  <a:gd name="connsiteX36" fmla="*/ 63500 w 493713"/>
                  <a:gd name="connsiteY36" fmla="*/ 306388 h 398463"/>
                  <a:gd name="connsiteX37" fmla="*/ 61913 w 493713"/>
                  <a:gd name="connsiteY37" fmla="*/ 303213 h 398463"/>
                  <a:gd name="connsiteX38" fmla="*/ 57150 w 493713"/>
                  <a:gd name="connsiteY38" fmla="*/ 296863 h 398463"/>
                  <a:gd name="connsiteX39" fmla="*/ 58738 w 493713"/>
                  <a:gd name="connsiteY39" fmla="*/ 296863 h 398463"/>
                  <a:gd name="connsiteX40" fmla="*/ 61913 w 493713"/>
                  <a:gd name="connsiteY40" fmla="*/ 296863 h 398463"/>
                  <a:gd name="connsiteX41" fmla="*/ 61913 w 493713"/>
                  <a:gd name="connsiteY41" fmla="*/ 298451 h 398463"/>
                  <a:gd name="connsiteX42" fmla="*/ 58738 w 493713"/>
                  <a:gd name="connsiteY42" fmla="*/ 301626 h 398463"/>
                  <a:gd name="connsiteX43" fmla="*/ 57150 w 493713"/>
                  <a:gd name="connsiteY43" fmla="*/ 301626 h 398463"/>
                  <a:gd name="connsiteX44" fmla="*/ 57150 w 493713"/>
                  <a:gd name="connsiteY44" fmla="*/ 298451 h 398463"/>
                  <a:gd name="connsiteX45" fmla="*/ 414337 w 493713"/>
                  <a:gd name="connsiteY45" fmla="*/ 285750 h 398463"/>
                  <a:gd name="connsiteX46" fmla="*/ 414337 w 493713"/>
                  <a:gd name="connsiteY46" fmla="*/ 287338 h 398463"/>
                  <a:gd name="connsiteX47" fmla="*/ 411162 w 493713"/>
                  <a:gd name="connsiteY47" fmla="*/ 287338 h 398463"/>
                  <a:gd name="connsiteX48" fmla="*/ 57150 w 493713"/>
                  <a:gd name="connsiteY48" fmla="*/ 285750 h 398463"/>
                  <a:gd name="connsiteX49" fmla="*/ 58738 w 493713"/>
                  <a:gd name="connsiteY49" fmla="*/ 285750 h 398463"/>
                  <a:gd name="connsiteX50" fmla="*/ 58738 w 493713"/>
                  <a:gd name="connsiteY50" fmla="*/ 287337 h 398463"/>
                  <a:gd name="connsiteX51" fmla="*/ 58738 w 493713"/>
                  <a:gd name="connsiteY51" fmla="*/ 290512 h 398463"/>
                  <a:gd name="connsiteX52" fmla="*/ 57150 w 493713"/>
                  <a:gd name="connsiteY52" fmla="*/ 290512 h 398463"/>
                  <a:gd name="connsiteX53" fmla="*/ 53975 w 493713"/>
                  <a:gd name="connsiteY53" fmla="*/ 292100 h 398463"/>
                  <a:gd name="connsiteX54" fmla="*/ 53975 w 493713"/>
                  <a:gd name="connsiteY54" fmla="*/ 290512 h 398463"/>
                  <a:gd name="connsiteX55" fmla="*/ 57150 w 493713"/>
                  <a:gd name="connsiteY55" fmla="*/ 287337 h 398463"/>
                  <a:gd name="connsiteX56" fmla="*/ 65088 w 493713"/>
                  <a:gd name="connsiteY56" fmla="*/ 280988 h 398463"/>
                  <a:gd name="connsiteX57" fmla="*/ 65088 w 493713"/>
                  <a:gd name="connsiteY57" fmla="*/ 282576 h 398463"/>
                  <a:gd name="connsiteX58" fmla="*/ 63500 w 493713"/>
                  <a:gd name="connsiteY58" fmla="*/ 282576 h 398463"/>
                  <a:gd name="connsiteX59" fmla="*/ 65088 w 493713"/>
                  <a:gd name="connsiteY59" fmla="*/ 279400 h 398463"/>
                  <a:gd name="connsiteX60" fmla="*/ 68263 w 493713"/>
                  <a:gd name="connsiteY60" fmla="*/ 279400 h 398463"/>
                  <a:gd name="connsiteX61" fmla="*/ 68263 w 493713"/>
                  <a:gd name="connsiteY61" fmla="*/ 280988 h 398463"/>
                  <a:gd name="connsiteX62" fmla="*/ 65088 w 493713"/>
                  <a:gd name="connsiteY62" fmla="*/ 280988 h 398463"/>
                  <a:gd name="connsiteX63" fmla="*/ 53975 w 493713"/>
                  <a:gd name="connsiteY63" fmla="*/ 276225 h 398463"/>
                  <a:gd name="connsiteX64" fmla="*/ 57150 w 493713"/>
                  <a:gd name="connsiteY64" fmla="*/ 276225 h 398463"/>
                  <a:gd name="connsiteX65" fmla="*/ 57150 w 493713"/>
                  <a:gd name="connsiteY65" fmla="*/ 279400 h 398463"/>
                  <a:gd name="connsiteX66" fmla="*/ 57150 w 493713"/>
                  <a:gd name="connsiteY66" fmla="*/ 280987 h 398463"/>
                  <a:gd name="connsiteX67" fmla="*/ 57150 w 493713"/>
                  <a:gd name="connsiteY67" fmla="*/ 282575 h 398463"/>
                  <a:gd name="connsiteX68" fmla="*/ 53975 w 493713"/>
                  <a:gd name="connsiteY68" fmla="*/ 280987 h 398463"/>
                  <a:gd name="connsiteX69" fmla="*/ 53975 w 493713"/>
                  <a:gd name="connsiteY69" fmla="*/ 279400 h 398463"/>
                  <a:gd name="connsiteX70" fmla="*/ 415925 w 493713"/>
                  <a:gd name="connsiteY70" fmla="*/ 247650 h 398463"/>
                  <a:gd name="connsiteX71" fmla="*/ 419100 w 493713"/>
                  <a:gd name="connsiteY71" fmla="*/ 247650 h 398463"/>
                  <a:gd name="connsiteX72" fmla="*/ 415925 w 493713"/>
                  <a:gd name="connsiteY72" fmla="*/ 249238 h 398463"/>
                  <a:gd name="connsiteX73" fmla="*/ 63500 w 493713"/>
                  <a:gd name="connsiteY73" fmla="*/ 215900 h 398463"/>
                  <a:gd name="connsiteX74" fmla="*/ 63500 w 493713"/>
                  <a:gd name="connsiteY74" fmla="*/ 217488 h 398463"/>
                  <a:gd name="connsiteX75" fmla="*/ 61913 w 493713"/>
                  <a:gd name="connsiteY75" fmla="*/ 217488 h 398463"/>
                  <a:gd name="connsiteX76" fmla="*/ 42863 w 493713"/>
                  <a:gd name="connsiteY76" fmla="*/ 195263 h 398463"/>
                  <a:gd name="connsiteX77" fmla="*/ 46038 w 493713"/>
                  <a:gd name="connsiteY77" fmla="*/ 195263 h 398463"/>
                  <a:gd name="connsiteX78" fmla="*/ 42863 w 493713"/>
                  <a:gd name="connsiteY78" fmla="*/ 196850 h 398463"/>
                  <a:gd name="connsiteX79" fmla="*/ 38100 w 493713"/>
                  <a:gd name="connsiteY79" fmla="*/ 201613 h 398463"/>
                  <a:gd name="connsiteX80" fmla="*/ 38100 w 493713"/>
                  <a:gd name="connsiteY80" fmla="*/ 200025 h 398463"/>
                  <a:gd name="connsiteX81" fmla="*/ 41275 w 493713"/>
                  <a:gd name="connsiteY81" fmla="*/ 196850 h 398463"/>
                  <a:gd name="connsiteX82" fmla="*/ 22225 w 493713"/>
                  <a:gd name="connsiteY82" fmla="*/ 173038 h 398463"/>
                  <a:gd name="connsiteX83" fmla="*/ 25400 w 493713"/>
                  <a:gd name="connsiteY83" fmla="*/ 173038 h 398463"/>
                  <a:gd name="connsiteX84" fmla="*/ 26988 w 493713"/>
                  <a:gd name="connsiteY84" fmla="*/ 173038 h 398463"/>
                  <a:gd name="connsiteX85" fmla="*/ 25400 w 493713"/>
                  <a:gd name="connsiteY85" fmla="*/ 174625 h 398463"/>
                  <a:gd name="connsiteX86" fmla="*/ 25400 w 493713"/>
                  <a:gd name="connsiteY86" fmla="*/ 176213 h 398463"/>
                  <a:gd name="connsiteX87" fmla="*/ 25400 w 493713"/>
                  <a:gd name="connsiteY87" fmla="*/ 179388 h 398463"/>
                  <a:gd name="connsiteX88" fmla="*/ 22225 w 493713"/>
                  <a:gd name="connsiteY88" fmla="*/ 179388 h 398463"/>
                  <a:gd name="connsiteX89" fmla="*/ 22225 w 493713"/>
                  <a:gd name="connsiteY89" fmla="*/ 176213 h 398463"/>
                  <a:gd name="connsiteX90" fmla="*/ 22225 w 493713"/>
                  <a:gd name="connsiteY90" fmla="*/ 174625 h 398463"/>
                  <a:gd name="connsiteX91" fmla="*/ 31750 w 493713"/>
                  <a:gd name="connsiteY91" fmla="*/ 168275 h 398463"/>
                  <a:gd name="connsiteX92" fmla="*/ 34925 w 493713"/>
                  <a:gd name="connsiteY92" fmla="*/ 168275 h 398463"/>
                  <a:gd name="connsiteX93" fmla="*/ 34925 w 493713"/>
                  <a:gd name="connsiteY93" fmla="*/ 169863 h 398463"/>
                  <a:gd name="connsiteX94" fmla="*/ 31750 w 493713"/>
                  <a:gd name="connsiteY94" fmla="*/ 169863 h 398463"/>
                  <a:gd name="connsiteX95" fmla="*/ 25400 w 493713"/>
                  <a:gd name="connsiteY95" fmla="*/ 168275 h 398463"/>
                  <a:gd name="connsiteX96" fmla="*/ 26988 w 493713"/>
                  <a:gd name="connsiteY96" fmla="*/ 168275 h 398463"/>
                  <a:gd name="connsiteX97" fmla="*/ 30163 w 493713"/>
                  <a:gd name="connsiteY97" fmla="*/ 168275 h 398463"/>
                  <a:gd name="connsiteX98" fmla="*/ 26988 w 493713"/>
                  <a:gd name="connsiteY98" fmla="*/ 169863 h 398463"/>
                  <a:gd name="connsiteX99" fmla="*/ 30163 w 493713"/>
                  <a:gd name="connsiteY99" fmla="*/ 169863 h 398463"/>
                  <a:gd name="connsiteX100" fmla="*/ 30163 w 493713"/>
                  <a:gd name="connsiteY100" fmla="*/ 173038 h 398463"/>
                  <a:gd name="connsiteX101" fmla="*/ 26988 w 493713"/>
                  <a:gd name="connsiteY101" fmla="*/ 173038 h 398463"/>
                  <a:gd name="connsiteX102" fmla="*/ 25400 w 493713"/>
                  <a:gd name="connsiteY102" fmla="*/ 169863 h 398463"/>
                  <a:gd name="connsiteX103" fmla="*/ 22224 w 493713"/>
                  <a:gd name="connsiteY103" fmla="*/ 163513 h 398463"/>
                  <a:gd name="connsiteX104" fmla="*/ 25400 w 493713"/>
                  <a:gd name="connsiteY104" fmla="*/ 163513 h 398463"/>
                  <a:gd name="connsiteX105" fmla="*/ 25400 w 493713"/>
                  <a:gd name="connsiteY105" fmla="*/ 165100 h 398463"/>
                  <a:gd name="connsiteX106" fmla="*/ 22224 w 493713"/>
                  <a:gd name="connsiteY106" fmla="*/ 168275 h 398463"/>
                  <a:gd name="connsiteX107" fmla="*/ 20637 w 493713"/>
                  <a:gd name="connsiteY107" fmla="*/ 173038 h 398463"/>
                  <a:gd name="connsiteX108" fmla="*/ 19050 w 493713"/>
                  <a:gd name="connsiteY108" fmla="*/ 174625 h 398463"/>
                  <a:gd name="connsiteX109" fmla="*/ 15874 w 493713"/>
                  <a:gd name="connsiteY109" fmla="*/ 174625 h 398463"/>
                  <a:gd name="connsiteX110" fmla="*/ 15874 w 493713"/>
                  <a:gd name="connsiteY110" fmla="*/ 176213 h 398463"/>
                  <a:gd name="connsiteX111" fmla="*/ 14287 w 493713"/>
                  <a:gd name="connsiteY111" fmla="*/ 179388 h 398463"/>
                  <a:gd name="connsiteX112" fmla="*/ 14287 w 493713"/>
                  <a:gd name="connsiteY112" fmla="*/ 176213 h 398463"/>
                  <a:gd name="connsiteX113" fmla="*/ 14287 w 493713"/>
                  <a:gd name="connsiteY113" fmla="*/ 174625 h 398463"/>
                  <a:gd name="connsiteX114" fmla="*/ 14287 w 493713"/>
                  <a:gd name="connsiteY114" fmla="*/ 173038 h 398463"/>
                  <a:gd name="connsiteX115" fmla="*/ 15874 w 493713"/>
                  <a:gd name="connsiteY115" fmla="*/ 173038 h 398463"/>
                  <a:gd name="connsiteX116" fmla="*/ 19050 w 493713"/>
                  <a:gd name="connsiteY116" fmla="*/ 173038 h 398463"/>
                  <a:gd name="connsiteX117" fmla="*/ 19050 w 493713"/>
                  <a:gd name="connsiteY117" fmla="*/ 169863 h 398463"/>
                  <a:gd name="connsiteX118" fmla="*/ 19050 w 493713"/>
                  <a:gd name="connsiteY118" fmla="*/ 168275 h 398463"/>
                  <a:gd name="connsiteX119" fmla="*/ 20637 w 493713"/>
                  <a:gd name="connsiteY119" fmla="*/ 168275 h 398463"/>
                  <a:gd name="connsiteX120" fmla="*/ 20637 w 493713"/>
                  <a:gd name="connsiteY120" fmla="*/ 165100 h 398463"/>
                  <a:gd name="connsiteX121" fmla="*/ 38100 w 493713"/>
                  <a:gd name="connsiteY121" fmla="*/ 157163 h 398463"/>
                  <a:gd name="connsiteX122" fmla="*/ 38100 w 493713"/>
                  <a:gd name="connsiteY122" fmla="*/ 158751 h 398463"/>
                  <a:gd name="connsiteX123" fmla="*/ 41275 w 493713"/>
                  <a:gd name="connsiteY123" fmla="*/ 158751 h 398463"/>
                  <a:gd name="connsiteX124" fmla="*/ 41275 w 493713"/>
                  <a:gd name="connsiteY124" fmla="*/ 160338 h 398463"/>
                  <a:gd name="connsiteX125" fmla="*/ 46038 w 493713"/>
                  <a:gd name="connsiteY125" fmla="*/ 160338 h 398463"/>
                  <a:gd name="connsiteX126" fmla="*/ 47625 w 493713"/>
                  <a:gd name="connsiteY126" fmla="*/ 160338 h 398463"/>
                  <a:gd name="connsiteX127" fmla="*/ 47625 w 493713"/>
                  <a:gd name="connsiteY127" fmla="*/ 163513 h 398463"/>
                  <a:gd name="connsiteX128" fmla="*/ 46038 w 493713"/>
                  <a:gd name="connsiteY128" fmla="*/ 163513 h 398463"/>
                  <a:gd name="connsiteX129" fmla="*/ 42862 w 493713"/>
                  <a:gd name="connsiteY129" fmla="*/ 163513 h 398463"/>
                  <a:gd name="connsiteX130" fmla="*/ 41275 w 493713"/>
                  <a:gd name="connsiteY130" fmla="*/ 163513 h 398463"/>
                  <a:gd name="connsiteX131" fmla="*/ 38100 w 493713"/>
                  <a:gd name="connsiteY131" fmla="*/ 165101 h 398463"/>
                  <a:gd name="connsiteX132" fmla="*/ 38100 w 493713"/>
                  <a:gd name="connsiteY132" fmla="*/ 163513 h 398463"/>
                  <a:gd name="connsiteX133" fmla="*/ 36512 w 493713"/>
                  <a:gd name="connsiteY133" fmla="*/ 163513 h 398463"/>
                  <a:gd name="connsiteX134" fmla="*/ 34925 w 493713"/>
                  <a:gd name="connsiteY134" fmla="*/ 160338 h 398463"/>
                  <a:gd name="connsiteX135" fmla="*/ 9525 w 493713"/>
                  <a:gd name="connsiteY135" fmla="*/ 153988 h 398463"/>
                  <a:gd name="connsiteX136" fmla="*/ 9525 w 493713"/>
                  <a:gd name="connsiteY136" fmla="*/ 158751 h 398463"/>
                  <a:gd name="connsiteX137" fmla="*/ 6350 w 493713"/>
                  <a:gd name="connsiteY137" fmla="*/ 158751 h 398463"/>
                  <a:gd name="connsiteX138" fmla="*/ 6350 w 493713"/>
                  <a:gd name="connsiteY138" fmla="*/ 157163 h 398463"/>
                  <a:gd name="connsiteX139" fmla="*/ 36512 w 493713"/>
                  <a:gd name="connsiteY139" fmla="*/ 147638 h 398463"/>
                  <a:gd name="connsiteX140" fmla="*/ 38100 w 493713"/>
                  <a:gd name="connsiteY140" fmla="*/ 147638 h 398463"/>
                  <a:gd name="connsiteX141" fmla="*/ 38100 w 493713"/>
                  <a:gd name="connsiteY141" fmla="*/ 149225 h 398463"/>
                  <a:gd name="connsiteX142" fmla="*/ 36512 w 493713"/>
                  <a:gd name="connsiteY142" fmla="*/ 152400 h 398463"/>
                  <a:gd name="connsiteX143" fmla="*/ 34924 w 493713"/>
                  <a:gd name="connsiteY143" fmla="*/ 153988 h 398463"/>
                  <a:gd name="connsiteX144" fmla="*/ 31750 w 493713"/>
                  <a:gd name="connsiteY144" fmla="*/ 158750 h 398463"/>
                  <a:gd name="connsiteX145" fmla="*/ 30162 w 493713"/>
                  <a:gd name="connsiteY145" fmla="*/ 160338 h 398463"/>
                  <a:gd name="connsiteX146" fmla="*/ 26987 w 493713"/>
                  <a:gd name="connsiteY146" fmla="*/ 163513 h 398463"/>
                  <a:gd name="connsiteX147" fmla="*/ 25400 w 493713"/>
                  <a:gd name="connsiteY147" fmla="*/ 163513 h 398463"/>
                  <a:gd name="connsiteX148" fmla="*/ 25400 w 493713"/>
                  <a:gd name="connsiteY148" fmla="*/ 160338 h 398463"/>
                  <a:gd name="connsiteX149" fmla="*/ 25400 w 493713"/>
                  <a:gd name="connsiteY149" fmla="*/ 158750 h 398463"/>
                  <a:gd name="connsiteX150" fmla="*/ 26987 w 493713"/>
                  <a:gd name="connsiteY150" fmla="*/ 157163 h 398463"/>
                  <a:gd name="connsiteX151" fmla="*/ 30162 w 493713"/>
                  <a:gd name="connsiteY151" fmla="*/ 153988 h 398463"/>
                  <a:gd name="connsiteX152" fmla="*/ 31750 w 493713"/>
                  <a:gd name="connsiteY152" fmla="*/ 153988 h 398463"/>
                  <a:gd name="connsiteX153" fmla="*/ 34924 w 493713"/>
                  <a:gd name="connsiteY153" fmla="*/ 152400 h 398463"/>
                  <a:gd name="connsiteX154" fmla="*/ 34924 w 493713"/>
                  <a:gd name="connsiteY154" fmla="*/ 149225 h 398463"/>
                  <a:gd name="connsiteX155" fmla="*/ 36512 w 493713"/>
                  <a:gd name="connsiteY155" fmla="*/ 149225 h 398463"/>
                  <a:gd name="connsiteX156" fmla="*/ 450850 w 493713"/>
                  <a:gd name="connsiteY156" fmla="*/ 144463 h 398463"/>
                  <a:gd name="connsiteX157" fmla="*/ 450850 w 493713"/>
                  <a:gd name="connsiteY157" fmla="*/ 147638 h 398463"/>
                  <a:gd name="connsiteX158" fmla="*/ 450850 w 493713"/>
                  <a:gd name="connsiteY158" fmla="*/ 149226 h 398463"/>
                  <a:gd name="connsiteX159" fmla="*/ 447675 w 493713"/>
                  <a:gd name="connsiteY159" fmla="*/ 149226 h 398463"/>
                  <a:gd name="connsiteX160" fmla="*/ 447675 w 493713"/>
                  <a:gd name="connsiteY160" fmla="*/ 147638 h 398463"/>
                  <a:gd name="connsiteX161" fmla="*/ 53974 w 493713"/>
                  <a:gd name="connsiteY161" fmla="*/ 144463 h 398463"/>
                  <a:gd name="connsiteX162" fmla="*/ 57150 w 493713"/>
                  <a:gd name="connsiteY162" fmla="*/ 144463 h 398463"/>
                  <a:gd name="connsiteX163" fmla="*/ 58737 w 493713"/>
                  <a:gd name="connsiteY163" fmla="*/ 144463 h 398463"/>
                  <a:gd name="connsiteX164" fmla="*/ 58737 w 493713"/>
                  <a:gd name="connsiteY164" fmla="*/ 147638 h 398463"/>
                  <a:gd name="connsiteX165" fmla="*/ 57150 w 493713"/>
                  <a:gd name="connsiteY165" fmla="*/ 147638 h 398463"/>
                  <a:gd name="connsiteX166" fmla="*/ 57150 w 493713"/>
                  <a:gd name="connsiteY166" fmla="*/ 149226 h 398463"/>
                  <a:gd name="connsiteX167" fmla="*/ 53974 w 493713"/>
                  <a:gd name="connsiteY167" fmla="*/ 149226 h 398463"/>
                  <a:gd name="connsiteX168" fmla="*/ 53974 w 493713"/>
                  <a:gd name="connsiteY168" fmla="*/ 152401 h 398463"/>
                  <a:gd name="connsiteX169" fmla="*/ 53974 w 493713"/>
                  <a:gd name="connsiteY169" fmla="*/ 153988 h 398463"/>
                  <a:gd name="connsiteX170" fmla="*/ 52387 w 493713"/>
                  <a:gd name="connsiteY170" fmla="*/ 157163 h 398463"/>
                  <a:gd name="connsiteX171" fmla="*/ 50800 w 493713"/>
                  <a:gd name="connsiteY171" fmla="*/ 157163 h 398463"/>
                  <a:gd name="connsiteX172" fmla="*/ 50800 w 493713"/>
                  <a:gd name="connsiteY172" fmla="*/ 158751 h 398463"/>
                  <a:gd name="connsiteX173" fmla="*/ 47624 w 493713"/>
                  <a:gd name="connsiteY173" fmla="*/ 158751 h 398463"/>
                  <a:gd name="connsiteX174" fmla="*/ 46037 w 493713"/>
                  <a:gd name="connsiteY174" fmla="*/ 158751 h 398463"/>
                  <a:gd name="connsiteX175" fmla="*/ 46037 w 493713"/>
                  <a:gd name="connsiteY175" fmla="*/ 157163 h 398463"/>
                  <a:gd name="connsiteX176" fmla="*/ 46037 w 493713"/>
                  <a:gd name="connsiteY176" fmla="*/ 153988 h 398463"/>
                  <a:gd name="connsiteX177" fmla="*/ 47624 w 493713"/>
                  <a:gd name="connsiteY177" fmla="*/ 152401 h 398463"/>
                  <a:gd name="connsiteX178" fmla="*/ 50800 w 493713"/>
                  <a:gd name="connsiteY178" fmla="*/ 152401 h 398463"/>
                  <a:gd name="connsiteX179" fmla="*/ 50800 w 493713"/>
                  <a:gd name="connsiteY179" fmla="*/ 149226 h 398463"/>
                  <a:gd name="connsiteX180" fmla="*/ 52387 w 493713"/>
                  <a:gd name="connsiteY180" fmla="*/ 147638 h 398463"/>
                  <a:gd name="connsiteX181" fmla="*/ 14287 w 493713"/>
                  <a:gd name="connsiteY181" fmla="*/ 144463 h 398463"/>
                  <a:gd name="connsiteX182" fmla="*/ 15875 w 493713"/>
                  <a:gd name="connsiteY182" fmla="*/ 144463 h 398463"/>
                  <a:gd name="connsiteX183" fmla="*/ 15875 w 493713"/>
                  <a:gd name="connsiteY183" fmla="*/ 147638 h 398463"/>
                  <a:gd name="connsiteX184" fmla="*/ 14287 w 493713"/>
                  <a:gd name="connsiteY184" fmla="*/ 147638 h 398463"/>
                  <a:gd name="connsiteX185" fmla="*/ 450850 w 493713"/>
                  <a:gd name="connsiteY185" fmla="*/ 142875 h 398463"/>
                  <a:gd name="connsiteX186" fmla="*/ 452438 w 493713"/>
                  <a:gd name="connsiteY186" fmla="*/ 142875 h 398463"/>
                  <a:gd name="connsiteX187" fmla="*/ 452438 w 493713"/>
                  <a:gd name="connsiteY187" fmla="*/ 144463 h 398463"/>
                  <a:gd name="connsiteX188" fmla="*/ 450850 w 493713"/>
                  <a:gd name="connsiteY188" fmla="*/ 144463 h 398463"/>
                  <a:gd name="connsiteX189" fmla="*/ 423862 w 493713"/>
                  <a:gd name="connsiteY189" fmla="*/ 142875 h 398463"/>
                  <a:gd name="connsiteX190" fmla="*/ 425450 w 493713"/>
                  <a:gd name="connsiteY190" fmla="*/ 144463 h 398463"/>
                  <a:gd name="connsiteX191" fmla="*/ 425450 w 493713"/>
                  <a:gd name="connsiteY191" fmla="*/ 147638 h 398463"/>
                  <a:gd name="connsiteX192" fmla="*/ 423862 w 493713"/>
                  <a:gd name="connsiteY192" fmla="*/ 147638 h 398463"/>
                  <a:gd name="connsiteX193" fmla="*/ 420688 w 493713"/>
                  <a:gd name="connsiteY193" fmla="*/ 147638 h 398463"/>
                  <a:gd name="connsiteX194" fmla="*/ 419100 w 493713"/>
                  <a:gd name="connsiteY194" fmla="*/ 144463 h 398463"/>
                  <a:gd name="connsiteX195" fmla="*/ 420688 w 493713"/>
                  <a:gd name="connsiteY195" fmla="*/ 144463 h 398463"/>
                  <a:gd name="connsiteX196" fmla="*/ 423862 w 493713"/>
                  <a:gd name="connsiteY196" fmla="*/ 144463 h 398463"/>
                  <a:gd name="connsiteX197" fmla="*/ 52387 w 493713"/>
                  <a:gd name="connsiteY197" fmla="*/ 141288 h 398463"/>
                  <a:gd name="connsiteX198" fmla="*/ 53975 w 493713"/>
                  <a:gd name="connsiteY198" fmla="*/ 141288 h 398463"/>
                  <a:gd name="connsiteX199" fmla="*/ 57150 w 493713"/>
                  <a:gd name="connsiteY199" fmla="*/ 141288 h 398463"/>
                  <a:gd name="connsiteX200" fmla="*/ 57150 w 493713"/>
                  <a:gd name="connsiteY200" fmla="*/ 142876 h 398463"/>
                  <a:gd name="connsiteX201" fmla="*/ 53975 w 493713"/>
                  <a:gd name="connsiteY201" fmla="*/ 142876 h 398463"/>
                  <a:gd name="connsiteX202" fmla="*/ 52387 w 493713"/>
                  <a:gd name="connsiteY202" fmla="*/ 142876 h 398463"/>
                  <a:gd name="connsiteX203" fmla="*/ 50800 w 493713"/>
                  <a:gd name="connsiteY203" fmla="*/ 136525 h 398463"/>
                  <a:gd name="connsiteX204" fmla="*/ 50800 w 493713"/>
                  <a:gd name="connsiteY204" fmla="*/ 138112 h 398463"/>
                  <a:gd name="connsiteX205" fmla="*/ 42862 w 493713"/>
                  <a:gd name="connsiteY205" fmla="*/ 142875 h 398463"/>
                  <a:gd name="connsiteX206" fmla="*/ 38100 w 493713"/>
                  <a:gd name="connsiteY206" fmla="*/ 147638 h 398463"/>
                  <a:gd name="connsiteX207" fmla="*/ 38100 w 493713"/>
                  <a:gd name="connsiteY207" fmla="*/ 144463 h 398463"/>
                  <a:gd name="connsiteX208" fmla="*/ 38100 w 493713"/>
                  <a:gd name="connsiteY208" fmla="*/ 142875 h 398463"/>
                  <a:gd name="connsiteX209" fmla="*/ 41274 w 493713"/>
                  <a:gd name="connsiteY209" fmla="*/ 142875 h 398463"/>
                  <a:gd name="connsiteX210" fmla="*/ 41274 w 493713"/>
                  <a:gd name="connsiteY210" fmla="*/ 141288 h 398463"/>
                  <a:gd name="connsiteX211" fmla="*/ 42862 w 493713"/>
                  <a:gd name="connsiteY211" fmla="*/ 141288 h 398463"/>
                  <a:gd name="connsiteX212" fmla="*/ 42862 w 493713"/>
                  <a:gd name="connsiteY212" fmla="*/ 138112 h 398463"/>
                  <a:gd name="connsiteX213" fmla="*/ 46037 w 493713"/>
                  <a:gd name="connsiteY213" fmla="*/ 138112 h 398463"/>
                  <a:gd name="connsiteX214" fmla="*/ 47624 w 493713"/>
                  <a:gd name="connsiteY214" fmla="*/ 138112 h 398463"/>
                  <a:gd name="connsiteX215" fmla="*/ 53975 w 493713"/>
                  <a:gd name="connsiteY215" fmla="*/ 131763 h 398463"/>
                  <a:gd name="connsiteX216" fmla="*/ 57150 w 493713"/>
                  <a:gd name="connsiteY216" fmla="*/ 131763 h 398463"/>
                  <a:gd name="connsiteX217" fmla="*/ 57150 w 493713"/>
                  <a:gd name="connsiteY217" fmla="*/ 133351 h 398463"/>
                  <a:gd name="connsiteX218" fmla="*/ 57150 w 493713"/>
                  <a:gd name="connsiteY218" fmla="*/ 136526 h 398463"/>
                  <a:gd name="connsiteX219" fmla="*/ 53975 w 493713"/>
                  <a:gd name="connsiteY219" fmla="*/ 136526 h 398463"/>
                  <a:gd name="connsiteX220" fmla="*/ 53975 w 493713"/>
                  <a:gd name="connsiteY220" fmla="*/ 133351 h 398463"/>
                  <a:gd name="connsiteX221" fmla="*/ 52387 w 493713"/>
                  <a:gd name="connsiteY221" fmla="*/ 133351 h 398463"/>
                  <a:gd name="connsiteX222" fmla="*/ 452437 w 493713"/>
                  <a:gd name="connsiteY222" fmla="*/ 131762 h 398463"/>
                  <a:gd name="connsiteX223" fmla="*/ 455612 w 493713"/>
                  <a:gd name="connsiteY223" fmla="*/ 131762 h 398463"/>
                  <a:gd name="connsiteX224" fmla="*/ 455612 w 493713"/>
                  <a:gd name="connsiteY224" fmla="*/ 133350 h 398463"/>
                  <a:gd name="connsiteX225" fmla="*/ 455612 w 493713"/>
                  <a:gd name="connsiteY225" fmla="*/ 136525 h 398463"/>
                  <a:gd name="connsiteX226" fmla="*/ 452437 w 493713"/>
                  <a:gd name="connsiteY226" fmla="*/ 136525 h 398463"/>
                  <a:gd name="connsiteX227" fmla="*/ 452437 w 493713"/>
                  <a:gd name="connsiteY227" fmla="*/ 133350 h 398463"/>
                  <a:gd name="connsiteX228" fmla="*/ 415925 w 493713"/>
                  <a:gd name="connsiteY228" fmla="*/ 127000 h 398463"/>
                  <a:gd name="connsiteX229" fmla="*/ 419100 w 493713"/>
                  <a:gd name="connsiteY229" fmla="*/ 127000 h 398463"/>
                  <a:gd name="connsiteX230" fmla="*/ 419100 w 493713"/>
                  <a:gd name="connsiteY230" fmla="*/ 130175 h 398463"/>
                  <a:gd name="connsiteX231" fmla="*/ 415925 w 493713"/>
                  <a:gd name="connsiteY231" fmla="*/ 130175 h 398463"/>
                  <a:gd name="connsiteX232" fmla="*/ 31750 w 493713"/>
                  <a:gd name="connsiteY232" fmla="*/ 125413 h 398463"/>
                  <a:gd name="connsiteX233" fmla="*/ 34925 w 493713"/>
                  <a:gd name="connsiteY233" fmla="*/ 125413 h 398463"/>
                  <a:gd name="connsiteX234" fmla="*/ 34925 w 493713"/>
                  <a:gd name="connsiteY234" fmla="*/ 127000 h 398463"/>
                  <a:gd name="connsiteX235" fmla="*/ 31750 w 493713"/>
                  <a:gd name="connsiteY235" fmla="*/ 127000 h 398463"/>
                  <a:gd name="connsiteX236" fmla="*/ 63500 w 493713"/>
                  <a:gd name="connsiteY236" fmla="*/ 122238 h 398463"/>
                  <a:gd name="connsiteX237" fmla="*/ 65087 w 493713"/>
                  <a:gd name="connsiteY237" fmla="*/ 122238 h 398463"/>
                  <a:gd name="connsiteX238" fmla="*/ 63500 w 493713"/>
                  <a:gd name="connsiteY238" fmla="*/ 125413 h 398463"/>
                  <a:gd name="connsiteX239" fmla="*/ 61912 w 493713"/>
                  <a:gd name="connsiteY239" fmla="*/ 127001 h 398463"/>
                  <a:gd name="connsiteX240" fmla="*/ 61912 w 493713"/>
                  <a:gd name="connsiteY240" fmla="*/ 125413 h 398463"/>
                  <a:gd name="connsiteX241" fmla="*/ 420688 w 493713"/>
                  <a:gd name="connsiteY241" fmla="*/ 122238 h 398463"/>
                  <a:gd name="connsiteX242" fmla="*/ 423863 w 493713"/>
                  <a:gd name="connsiteY242" fmla="*/ 122238 h 398463"/>
                  <a:gd name="connsiteX243" fmla="*/ 425450 w 493713"/>
                  <a:gd name="connsiteY243" fmla="*/ 122238 h 398463"/>
                  <a:gd name="connsiteX244" fmla="*/ 425450 w 493713"/>
                  <a:gd name="connsiteY244" fmla="*/ 125413 h 398463"/>
                  <a:gd name="connsiteX245" fmla="*/ 423863 w 493713"/>
                  <a:gd name="connsiteY245" fmla="*/ 127000 h 398463"/>
                  <a:gd name="connsiteX246" fmla="*/ 420688 w 493713"/>
                  <a:gd name="connsiteY246" fmla="*/ 127000 h 398463"/>
                  <a:gd name="connsiteX247" fmla="*/ 419100 w 493713"/>
                  <a:gd name="connsiteY247" fmla="*/ 125413 h 398463"/>
                  <a:gd name="connsiteX248" fmla="*/ 420688 w 493713"/>
                  <a:gd name="connsiteY248" fmla="*/ 125413 h 398463"/>
                  <a:gd name="connsiteX249" fmla="*/ 473074 w 493713"/>
                  <a:gd name="connsiteY249" fmla="*/ 120650 h 398463"/>
                  <a:gd name="connsiteX250" fmla="*/ 473074 w 493713"/>
                  <a:gd name="connsiteY250" fmla="*/ 122237 h 398463"/>
                  <a:gd name="connsiteX251" fmla="*/ 474662 w 493713"/>
                  <a:gd name="connsiteY251" fmla="*/ 122237 h 398463"/>
                  <a:gd name="connsiteX252" fmla="*/ 474662 w 493713"/>
                  <a:gd name="connsiteY252" fmla="*/ 120650 h 398463"/>
                  <a:gd name="connsiteX253" fmla="*/ 479424 w 493713"/>
                  <a:gd name="connsiteY253" fmla="*/ 120650 h 398463"/>
                  <a:gd name="connsiteX254" fmla="*/ 482600 w 493713"/>
                  <a:gd name="connsiteY254" fmla="*/ 120650 h 398463"/>
                  <a:gd name="connsiteX255" fmla="*/ 482600 w 493713"/>
                  <a:gd name="connsiteY255" fmla="*/ 122237 h 398463"/>
                  <a:gd name="connsiteX256" fmla="*/ 479424 w 493713"/>
                  <a:gd name="connsiteY256" fmla="*/ 125412 h 398463"/>
                  <a:gd name="connsiteX257" fmla="*/ 479424 w 493713"/>
                  <a:gd name="connsiteY257" fmla="*/ 130175 h 398463"/>
                  <a:gd name="connsiteX258" fmla="*/ 477837 w 493713"/>
                  <a:gd name="connsiteY258" fmla="*/ 131762 h 398463"/>
                  <a:gd name="connsiteX259" fmla="*/ 482600 w 493713"/>
                  <a:gd name="connsiteY259" fmla="*/ 133350 h 398463"/>
                  <a:gd name="connsiteX260" fmla="*/ 484187 w 493713"/>
                  <a:gd name="connsiteY260" fmla="*/ 136525 h 398463"/>
                  <a:gd name="connsiteX261" fmla="*/ 482600 w 493713"/>
                  <a:gd name="connsiteY261" fmla="*/ 136525 h 398463"/>
                  <a:gd name="connsiteX262" fmla="*/ 479424 w 493713"/>
                  <a:gd name="connsiteY262" fmla="*/ 136525 h 398463"/>
                  <a:gd name="connsiteX263" fmla="*/ 477837 w 493713"/>
                  <a:gd name="connsiteY263" fmla="*/ 136525 h 398463"/>
                  <a:gd name="connsiteX264" fmla="*/ 474662 w 493713"/>
                  <a:gd name="connsiteY264" fmla="*/ 136525 h 398463"/>
                  <a:gd name="connsiteX265" fmla="*/ 473074 w 493713"/>
                  <a:gd name="connsiteY265" fmla="*/ 133350 h 398463"/>
                  <a:gd name="connsiteX266" fmla="*/ 471487 w 493713"/>
                  <a:gd name="connsiteY266" fmla="*/ 133350 h 398463"/>
                  <a:gd name="connsiteX267" fmla="*/ 468312 w 493713"/>
                  <a:gd name="connsiteY267" fmla="*/ 133350 h 398463"/>
                  <a:gd name="connsiteX268" fmla="*/ 471487 w 493713"/>
                  <a:gd name="connsiteY268" fmla="*/ 131762 h 398463"/>
                  <a:gd name="connsiteX269" fmla="*/ 471487 w 493713"/>
                  <a:gd name="connsiteY269" fmla="*/ 130175 h 398463"/>
                  <a:gd name="connsiteX270" fmla="*/ 471487 w 493713"/>
                  <a:gd name="connsiteY270" fmla="*/ 127000 h 398463"/>
                  <a:gd name="connsiteX271" fmla="*/ 471487 w 493713"/>
                  <a:gd name="connsiteY271" fmla="*/ 125412 h 398463"/>
                  <a:gd name="connsiteX272" fmla="*/ 471487 w 493713"/>
                  <a:gd name="connsiteY272" fmla="*/ 122237 h 398463"/>
                  <a:gd name="connsiteX273" fmla="*/ 85725 w 493713"/>
                  <a:gd name="connsiteY273" fmla="*/ 111125 h 398463"/>
                  <a:gd name="connsiteX274" fmla="*/ 85725 w 493713"/>
                  <a:gd name="connsiteY274" fmla="*/ 114300 h 398463"/>
                  <a:gd name="connsiteX275" fmla="*/ 84138 w 493713"/>
                  <a:gd name="connsiteY275" fmla="*/ 114300 h 398463"/>
                  <a:gd name="connsiteX276" fmla="*/ 409575 w 493713"/>
                  <a:gd name="connsiteY276" fmla="*/ 109538 h 398463"/>
                  <a:gd name="connsiteX277" fmla="*/ 411163 w 493713"/>
                  <a:gd name="connsiteY277" fmla="*/ 109538 h 398463"/>
                  <a:gd name="connsiteX278" fmla="*/ 411163 w 493713"/>
                  <a:gd name="connsiteY278" fmla="*/ 111126 h 398463"/>
                  <a:gd name="connsiteX279" fmla="*/ 106363 w 493713"/>
                  <a:gd name="connsiteY279" fmla="*/ 109538 h 398463"/>
                  <a:gd name="connsiteX280" fmla="*/ 109538 w 493713"/>
                  <a:gd name="connsiteY280" fmla="*/ 109538 h 398463"/>
                  <a:gd name="connsiteX281" fmla="*/ 109538 w 493713"/>
                  <a:gd name="connsiteY281" fmla="*/ 111126 h 398463"/>
                  <a:gd name="connsiteX282" fmla="*/ 106363 w 493713"/>
                  <a:gd name="connsiteY282" fmla="*/ 111126 h 398463"/>
                  <a:gd name="connsiteX283" fmla="*/ 407987 w 493713"/>
                  <a:gd name="connsiteY283" fmla="*/ 106363 h 398463"/>
                  <a:gd name="connsiteX284" fmla="*/ 409575 w 493713"/>
                  <a:gd name="connsiteY284" fmla="*/ 106363 h 398463"/>
                  <a:gd name="connsiteX285" fmla="*/ 409575 w 493713"/>
                  <a:gd name="connsiteY285" fmla="*/ 109538 h 398463"/>
                  <a:gd name="connsiteX286" fmla="*/ 407987 w 493713"/>
                  <a:gd name="connsiteY286" fmla="*/ 109538 h 398463"/>
                  <a:gd name="connsiteX287" fmla="*/ 57150 w 493713"/>
                  <a:gd name="connsiteY287" fmla="*/ 106363 h 398463"/>
                  <a:gd name="connsiteX288" fmla="*/ 58738 w 493713"/>
                  <a:gd name="connsiteY288" fmla="*/ 106363 h 398463"/>
                  <a:gd name="connsiteX289" fmla="*/ 58738 w 493713"/>
                  <a:gd name="connsiteY289" fmla="*/ 109538 h 398463"/>
                  <a:gd name="connsiteX290" fmla="*/ 57150 w 493713"/>
                  <a:gd name="connsiteY290" fmla="*/ 109538 h 398463"/>
                  <a:gd name="connsiteX291" fmla="*/ 112713 w 493713"/>
                  <a:gd name="connsiteY291" fmla="*/ 104775 h 398463"/>
                  <a:gd name="connsiteX292" fmla="*/ 115888 w 493713"/>
                  <a:gd name="connsiteY292" fmla="*/ 106363 h 398463"/>
                  <a:gd name="connsiteX293" fmla="*/ 112713 w 493713"/>
                  <a:gd name="connsiteY293" fmla="*/ 106363 h 398463"/>
                  <a:gd name="connsiteX294" fmla="*/ 111125 w 493713"/>
                  <a:gd name="connsiteY294" fmla="*/ 106363 h 398463"/>
                  <a:gd name="connsiteX295" fmla="*/ 112713 w 493713"/>
                  <a:gd name="connsiteY295" fmla="*/ 101600 h 398463"/>
                  <a:gd name="connsiteX296" fmla="*/ 115888 w 493713"/>
                  <a:gd name="connsiteY296" fmla="*/ 101600 h 398463"/>
                  <a:gd name="connsiteX297" fmla="*/ 115888 w 493713"/>
                  <a:gd name="connsiteY297" fmla="*/ 104775 h 398463"/>
                  <a:gd name="connsiteX298" fmla="*/ 112713 w 493713"/>
                  <a:gd name="connsiteY298" fmla="*/ 104775 h 398463"/>
                  <a:gd name="connsiteX299" fmla="*/ 111125 w 493713"/>
                  <a:gd name="connsiteY299" fmla="*/ 93663 h 398463"/>
                  <a:gd name="connsiteX300" fmla="*/ 112712 w 493713"/>
                  <a:gd name="connsiteY300" fmla="*/ 95250 h 398463"/>
                  <a:gd name="connsiteX301" fmla="*/ 111125 w 493713"/>
                  <a:gd name="connsiteY301" fmla="*/ 98425 h 398463"/>
                  <a:gd name="connsiteX302" fmla="*/ 111125 w 493713"/>
                  <a:gd name="connsiteY302" fmla="*/ 95250 h 398463"/>
                  <a:gd name="connsiteX303" fmla="*/ 106362 w 493713"/>
                  <a:gd name="connsiteY303" fmla="*/ 93663 h 398463"/>
                  <a:gd name="connsiteX304" fmla="*/ 109537 w 493713"/>
                  <a:gd name="connsiteY304" fmla="*/ 93663 h 398463"/>
                  <a:gd name="connsiteX305" fmla="*/ 106362 w 493713"/>
                  <a:gd name="connsiteY305" fmla="*/ 95251 h 398463"/>
                  <a:gd name="connsiteX306" fmla="*/ 104774 w 493713"/>
                  <a:gd name="connsiteY306" fmla="*/ 88900 h 398463"/>
                  <a:gd name="connsiteX307" fmla="*/ 106362 w 493713"/>
                  <a:gd name="connsiteY307" fmla="*/ 88900 h 398463"/>
                  <a:gd name="connsiteX308" fmla="*/ 104774 w 493713"/>
                  <a:gd name="connsiteY308" fmla="*/ 90488 h 398463"/>
                  <a:gd name="connsiteX309" fmla="*/ 104774 w 493713"/>
                  <a:gd name="connsiteY309" fmla="*/ 93663 h 398463"/>
                  <a:gd name="connsiteX310" fmla="*/ 101600 w 493713"/>
                  <a:gd name="connsiteY310" fmla="*/ 93663 h 398463"/>
                  <a:gd name="connsiteX311" fmla="*/ 100012 w 493713"/>
                  <a:gd name="connsiteY311" fmla="*/ 93663 h 398463"/>
                  <a:gd name="connsiteX312" fmla="*/ 100012 w 493713"/>
                  <a:gd name="connsiteY312" fmla="*/ 90488 h 398463"/>
                  <a:gd name="connsiteX313" fmla="*/ 101600 w 493713"/>
                  <a:gd name="connsiteY313" fmla="*/ 90488 h 398463"/>
                  <a:gd name="connsiteX314" fmla="*/ 100012 w 493713"/>
                  <a:gd name="connsiteY314" fmla="*/ 88900 h 398463"/>
                  <a:gd name="connsiteX315" fmla="*/ 100012 w 493713"/>
                  <a:gd name="connsiteY315" fmla="*/ 90488 h 398463"/>
                  <a:gd name="connsiteX316" fmla="*/ 96837 w 493713"/>
                  <a:gd name="connsiteY316" fmla="*/ 90488 h 398463"/>
                  <a:gd name="connsiteX317" fmla="*/ 112712 w 493713"/>
                  <a:gd name="connsiteY317" fmla="*/ 85725 h 398463"/>
                  <a:gd name="connsiteX318" fmla="*/ 115887 w 493713"/>
                  <a:gd name="connsiteY318" fmla="*/ 88900 h 398463"/>
                  <a:gd name="connsiteX319" fmla="*/ 115887 w 493713"/>
                  <a:gd name="connsiteY319" fmla="*/ 90488 h 398463"/>
                  <a:gd name="connsiteX320" fmla="*/ 112712 w 493713"/>
                  <a:gd name="connsiteY320" fmla="*/ 90488 h 398463"/>
                  <a:gd name="connsiteX321" fmla="*/ 112712 w 493713"/>
                  <a:gd name="connsiteY321" fmla="*/ 88900 h 398463"/>
                  <a:gd name="connsiteX322" fmla="*/ 95250 w 493713"/>
                  <a:gd name="connsiteY322" fmla="*/ 85725 h 398463"/>
                  <a:gd name="connsiteX323" fmla="*/ 96837 w 493713"/>
                  <a:gd name="connsiteY323" fmla="*/ 85725 h 398463"/>
                  <a:gd name="connsiteX324" fmla="*/ 96837 w 493713"/>
                  <a:gd name="connsiteY324" fmla="*/ 88900 h 398463"/>
                  <a:gd name="connsiteX325" fmla="*/ 95250 w 493713"/>
                  <a:gd name="connsiteY325" fmla="*/ 90488 h 398463"/>
                  <a:gd name="connsiteX326" fmla="*/ 95250 w 493713"/>
                  <a:gd name="connsiteY326" fmla="*/ 93663 h 398463"/>
                  <a:gd name="connsiteX327" fmla="*/ 93662 w 493713"/>
                  <a:gd name="connsiteY327" fmla="*/ 93663 h 398463"/>
                  <a:gd name="connsiteX328" fmla="*/ 93662 w 493713"/>
                  <a:gd name="connsiteY328" fmla="*/ 90488 h 398463"/>
                  <a:gd name="connsiteX329" fmla="*/ 93662 w 493713"/>
                  <a:gd name="connsiteY329" fmla="*/ 88900 h 398463"/>
                  <a:gd name="connsiteX330" fmla="*/ 120650 w 493713"/>
                  <a:gd name="connsiteY330" fmla="*/ 84138 h 398463"/>
                  <a:gd name="connsiteX331" fmla="*/ 122237 w 493713"/>
                  <a:gd name="connsiteY331" fmla="*/ 84138 h 398463"/>
                  <a:gd name="connsiteX332" fmla="*/ 125412 w 493713"/>
                  <a:gd name="connsiteY332" fmla="*/ 84138 h 398463"/>
                  <a:gd name="connsiteX333" fmla="*/ 125412 w 493713"/>
                  <a:gd name="connsiteY333" fmla="*/ 88900 h 398463"/>
                  <a:gd name="connsiteX334" fmla="*/ 125412 w 493713"/>
                  <a:gd name="connsiteY334" fmla="*/ 90488 h 398463"/>
                  <a:gd name="connsiteX335" fmla="*/ 127000 w 493713"/>
                  <a:gd name="connsiteY335" fmla="*/ 88900 h 398463"/>
                  <a:gd name="connsiteX336" fmla="*/ 128587 w 493713"/>
                  <a:gd name="connsiteY336" fmla="*/ 88900 h 398463"/>
                  <a:gd name="connsiteX337" fmla="*/ 131762 w 493713"/>
                  <a:gd name="connsiteY337" fmla="*/ 88900 h 398463"/>
                  <a:gd name="connsiteX338" fmla="*/ 133350 w 493713"/>
                  <a:gd name="connsiteY338" fmla="*/ 88900 h 398463"/>
                  <a:gd name="connsiteX339" fmla="*/ 133350 w 493713"/>
                  <a:gd name="connsiteY339" fmla="*/ 90488 h 398463"/>
                  <a:gd name="connsiteX340" fmla="*/ 133350 w 493713"/>
                  <a:gd name="connsiteY340" fmla="*/ 93663 h 398463"/>
                  <a:gd name="connsiteX341" fmla="*/ 131762 w 493713"/>
                  <a:gd name="connsiteY341" fmla="*/ 93663 h 398463"/>
                  <a:gd name="connsiteX342" fmla="*/ 131762 w 493713"/>
                  <a:gd name="connsiteY342" fmla="*/ 95250 h 398463"/>
                  <a:gd name="connsiteX343" fmla="*/ 128587 w 493713"/>
                  <a:gd name="connsiteY343" fmla="*/ 95250 h 398463"/>
                  <a:gd name="connsiteX344" fmla="*/ 128587 w 493713"/>
                  <a:gd name="connsiteY344" fmla="*/ 93663 h 398463"/>
                  <a:gd name="connsiteX345" fmla="*/ 127000 w 493713"/>
                  <a:gd name="connsiteY345" fmla="*/ 93663 h 398463"/>
                  <a:gd name="connsiteX346" fmla="*/ 128587 w 493713"/>
                  <a:gd name="connsiteY346" fmla="*/ 95250 h 398463"/>
                  <a:gd name="connsiteX347" fmla="*/ 131762 w 493713"/>
                  <a:gd name="connsiteY347" fmla="*/ 98425 h 398463"/>
                  <a:gd name="connsiteX348" fmla="*/ 131762 w 493713"/>
                  <a:gd name="connsiteY348" fmla="*/ 100013 h 398463"/>
                  <a:gd name="connsiteX349" fmla="*/ 128587 w 493713"/>
                  <a:gd name="connsiteY349" fmla="*/ 98425 h 398463"/>
                  <a:gd name="connsiteX350" fmla="*/ 127000 w 493713"/>
                  <a:gd name="connsiteY350" fmla="*/ 98425 h 398463"/>
                  <a:gd name="connsiteX351" fmla="*/ 127000 w 493713"/>
                  <a:gd name="connsiteY351" fmla="*/ 95250 h 398463"/>
                  <a:gd name="connsiteX352" fmla="*/ 125412 w 493713"/>
                  <a:gd name="connsiteY352" fmla="*/ 95250 h 398463"/>
                  <a:gd name="connsiteX353" fmla="*/ 122238 w 493713"/>
                  <a:gd name="connsiteY353" fmla="*/ 98425 h 398463"/>
                  <a:gd name="connsiteX354" fmla="*/ 122238 w 493713"/>
                  <a:gd name="connsiteY354" fmla="*/ 100012 h 398463"/>
                  <a:gd name="connsiteX355" fmla="*/ 122238 w 493713"/>
                  <a:gd name="connsiteY355" fmla="*/ 100013 h 398463"/>
                  <a:gd name="connsiteX356" fmla="*/ 122238 w 493713"/>
                  <a:gd name="connsiteY356" fmla="*/ 101600 h 398463"/>
                  <a:gd name="connsiteX357" fmla="*/ 120650 w 493713"/>
                  <a:gd name="connsiteY357" fmla="*/ 101600 h 398463"/>
                  <a:gd name="connsiteX358" fmla="*/ 120650 w 493713"/>
                  <a:gd name="connsiteY358" fmla="*/ 100013 h 398463"/>
                  <a:gd name="connsiteX359" fmla="*/ 120650 w 493713"/>
                  <a:gd name="connsiteY359" fmla="*/ 100012 h 398463"/>
                  <a:gd name="connsiteX360" fmla="*/ 120650 w 493713"/>
                  <a:gd name="connsiteY360" fmla="*/ 98425 h 398463"/>
                  <a:gd name="connsiteX361" fmla="*/ 122237 w 493713"/>
                  <a:gd name="connsiteY361" fmla="*/ 98425 h 398463"/>
                  <a:gd name="connsiteX362" fmla="*/ 122237 w 493713"/>
                  <a:gd name="connsiteY362" fmla="*/ 95250 h 398463"/>
                  <a:gd name="connsiteX363" fmla="*/ 120650 w 493713"/>
                  <a:gd name="connsiteY363" fmla="*/ 95250 h 398463"/>
                  <a:gd name="connsiteX364" fmla="*/ 120650 w 493713"/>
                  <a:gd name="connsiteY364" fmla="*/ 93663 h 398463"/>
                  <a:gd name="connsiteX365" fmla="*/ 117475 w 493713"/>
                  <a:gd name="connsiteY365" fmla="*/ 93663 h 398463"/>
                  <a:gd name="connsiteX366" fmla="*/ 120650 w 493713"/>
                  <a:gd name="connsiteY366" fmla="*/ 90488 h 398463"/>
                  <a:gd name="connsiteX367" fmla="*/ 117475 w 493713"/>
                  <a:gd name="connsiteY367" fmla="*/ 90488 h 398463"/>
                  <a:gd name="connsiteX368" fmla="*/ 117475 w 493713"/>
                  <a:gd name="connsiteY368" fmla="*/ 88900 h 398463"/>
                  <a:gd name="connsiteX369" fmla="*/ 117475 w 493713"/>
                  <a:gd name="connsiteY369" fmla="*/ 85725 h 398463"/>
                  <a:gd name="connsiteX370" fmla="*/ 120650 w 493713"/>
                  <a:gd name="connsiteY370" fmla="*/ 88900 h 398463"/>
                  <a:gd name="connsiteX371" fmla="*/ 120650 w 493713"/>
                  <a:gd name="connsiteY371" fmla="*/ 88900 h 398463"/>
                  <a:gd name="connsiteX372" fmla="*/ 120650 w 493713"/>
                  <a:gd name="connsiteY372" fmla="*/ 85725 h 398463"/>
                  <a:gd name="connsiteX373" fmla="*/ 131762 w 493713"/>
                  <a:gd name="connsiteY373" fmla="*/ 79375 h 398463"/>
                  <a:gd name="connsiteX374" fmla="*/ 133350 w 493713"/>
                  <a:gd name="connsiteY374" fmla="*/ 79375 h 398463"/>
                  <a:gd name="connsiteX375" fmla="*/ 133350 w 493713"/>
                  <a:gd name="connsiteY375" fmla="*/ 82550 h 398463"/>
                  <a:gd name="connsiteX376" fmla="*/ 131762 w 493713"/>
                  <a:gd name="connsiteY376" fmla="*/ 82550 h 398463"/>
                  <a:gd name="connsiteX377" fmla="*/ 125412 w 493713"/>
                  <a:gd name="connsiteY377" fmla="*/ 77788 h 398463"/>
                  <a:gd name="connsiteX378" fmla="*/ 127000 w 493713"/>
                  <a:gd name="connsiteY378" fmla="*/ 77788 h 398463"/>
                  <a:gd name="connsiteX379" fmla="*/ 125413 w 493713"/>
                  <a:gd name="connsiteY379" fmla="*/ 79375 h 398463"/>
                  <a:gd name="connsiteX380" fmla="*/ 127000 w 493713"/>
                  <a:gd name="connsiteY380" fmla="*/ 79375 h 398463"/>
                  <a:gd name="connsiteX381" fmla="*/ 125412 w 493713"/>
                  <a:gd name="connsiteY381" fmla="*/ 82550 h 398463"/>
                  <a:gd name="connsiteX382" fmla="*/ 125412 w 493713"/>
                  <a:gd name="connsiteY382" fmla="*/ 79376 h 398463"/>
                  <a:gd name="connsiteX383" fmla="*/ 125412 w 493713"/>
                  <a:gd name="connsiteY383" fmla="*/ 79375 h 398463"/>
                  <a:gd name="connsiteX384" fmla="*/ 14288 w 493713"/>
                  <a:gd name="connsiteY384" fmla="*/ 63500 h 398463"/>
                  <a:gd name="connsiteX385" fmla="*/ 15875 w 493713"/>
                  <a:gd name="connsiteY385" fmla="*/ 63500 h 398463"/>
                  <a:gd name="connsiteX386" fmla="*/ 15875 w 493713"/>
                  <a:gd name="connsiteY386" fmla="*/ 66675 h 398463"/>
                  <a:gd name="connsiteX387" fmla="*/ 14288 w 493713"/>
                  <a:gd name="connsiteY387" fmla="*/ 66675 h 398463"/>
                  <a:gd name="connsiteX388" fmla="*/ 20638 w 493713"/>
                  <a:gd name="connsiteY388" fmla="*/ 55563 h 398463"/>
                  <a:gd name="connsiteX389" fmla="*/ 20638 w 493713"/>
                  <a:gd name="connsiteY389" fmla="*/ 57150 h 398463"/>
                  <a:gd name="connsiteX390" fmla="*/ 20638 w 493713"/>
                  <a:gd name="connsiteY390" fmla="*/ 58738 h 398463"/>
                  <a:gd name="connsiteX391" fmla="*/ 19050 w 493713"/>
                  <a:gd name="connsiteY391" fmla="*/ 58738 h 398463"/>
                  <a:gd name="connsiteX392" fmla="*/ 19050 w 493713"/>
                  <a:gd name="connsiteY392" fmla="*/ 57150 h 398463"/>
                  <a:gd name="connsiteX393" fmla="*/ 20638 w 493713"/>
                  <a:gd name="connsiteY393" fmla="*/ 52388 h 398463"/>
                  <a:gd name="connsiteX394" fmla="*/ 22225 w 493713"/>
                  <a:gd name="connsiteY394" fmla="*/ 52388 h 398463"/>
                  <a:gd name="connsiteX395" fmla="*/ 22225 w 493713"/>
                  <a:gd name="connsiteY395" fmla="*/ 55563 h 398463"/>
                  <a:gd name="connsiteX396" fmla="*/ 20638 w 493713"/>
                  <a:gd name="connsiteY396" fmla="*/ 55563 h 398463"/>
                  <a:gd name="connsiteX397" fmla="*/ 22225 w 493713"/>
                  <a:gd name="connsiteY397" fmla="*/ 46037 h 398463"/>
                  <a:gd name="connsiteX398" fmla="*/ 25400 w 493713"/>
                  <a:gd name="connsiteY398" fmla="*/ 46037 h 398463"/>
                  <a:gd name="connsiteX399" fmla="*/ 25400 w 493713"/>
                  <a:gd name="connsiteY399" fmla="*/ 47625 h 398463"/>
                  <a:gd name="connsiteX400" fmla="*/ 26988 w 493713"/>
                  <a:gd name="connsiteY400" fmla="*/ 47625 h 398463"/>
                  <a:gd name="connsiteX401" fmla="*/ 25400 w 493713"/>
                  <a:gd name="connsiteY401" fmla="*/ 50800 h 398463"/>
                  <a:gd name="connsiteX402" fmla="*/ 22225 w 493713"/>
                  <a:gd name="connsiteY402" fmla="*/ 50800 h 398463"/>
                  <a:gd name="connsiteX403" fmla="*/ 20638 w 493713"/>
                  <a:gd name="connsiteY403" fmla="*/ 52388 h 398463"/>
                  <a:gd name="connsiteX404" fmla="*/ 20638 w 493713"/>
                  <a:gd name="connsiteY404" fmla="*/ 50800 h 398463"/>
                  <a:gd name="connsiteX405" fmla="*/ 22225 w 493713"/>
                  <a:gd name="connsiteY405" fmla="*/ 47625 h 398463"/>
                  <a:gd name="connsiteX406" fmla="*/ 271462 w 493713"/>
                  <a:gd name="connsiteY406" fmla="*/ 39688 h 398463"/>
                  <a:gd name="connsiteX407" fmla="*/ 273050 w 493713"/>
                  <a:gd name="connsiteY407" fmla="*/ 39688 h 398463"/>
                  <a:gd name="connsiteX408" fmla="*/ 273050 w 493713"/>
                  <a:gd name="connsiteY408" fmla="*/ 41275 h 398463"/>
                  <a:gd name="connsiteX409" fmla="*/ 274637 w 493713"/>
                  <a:gd name="connsiteY409" fmla="*/ 41275 h 398463"/>
                  <a:gd name="connsiteX410" fmla="*/ 276225 w 493713"/>
                  <a:gd name="connsiteY410" fmla="*/ 42863 h 398463"/>
                  <a:gd name="connsiteX411" fmla="*/ 274637 w 493713"/>
                  <a:gd name="connsiteY411" fmla="*/ 42863 h 398463"/>
                  <a:gd name="connsiteX412" fmla="*/ 274637 w 493713"/>
                  <a:gd name="connsiteY412" fmla="*/ 46038 h 398463"/>
                  <a:gd name="connsiteX413" fmla="*/ 271462 w 493713"/>
                  <a:gd name="connsiteY413" fmla="*/ 46038 h 398463"/>
                  <a:gd name="connsiteX414" fmla="*/ 271462 w 493713"/>
                  <a:gd name="connsiteY414" fmla="*/ 42863 h 398463"/>
                  <a:gd name="connsiteX415" fmla="*/ 271462 w 493713"/>
                  <a:gd name="connsiteY415" fmla="*/ 41276 h 398463"/>
                  <a:gd name="connsiteX416" fmla="*/ 271462 w 493713"/>
                  <a:gd name="connsiteY416" fmla="*/ 41275 h 398463"/>
                  <a:gd name="connsiteX417" fmla="*/ 265112 w 493713"/>
                  <a:gd name="connsiteY417" fmla="*/ 34925 h 398463"/>
                  <a:gd name="connsiteX418" fmla="*/ 266700 w 493713"/>
                  <a:gd name="connsiteY418" fmla="*/ 34925 h 398463"/>
                  <a:gd name="connsiteX419" fmla="*/ 266700 w 493713"/>
                  <a:gd name="connsiteY419" fmla="*/ 36513 h 398463"/>
                  <a:gd name="connsiteX420" fmla="*/ 31750 w 493713"/>
                  <a:gd name="connsiteY420" fmla="*/ 34925 h 398463"/>
                  <a:gd name="connsiteX421" fmla="*/ 31750 w 493713"/>
                  <a:gd name="connsiteY421" fmla="*/ 36512 h 398463"/>
                  <a:gd name="connsiteX422" fmla="*/ 30163 w 493713"/>
                  <a:gd name="connsiteY422" fmla="*/ 36512 h 398463"/>
                  <a:gd name="connsiteX423" fmla="*/ 111125 w 493713"/>
                  <a:gd name="connsiteY423" fmla="*/ 0 h 398463"/>
                  <a:gd name="connsiteX424" fmla="*/ 112713 w 493713"/>
                  <a:gd name="connsiteY424" fmla="*/ 0 h 398463"/>
                  <a:gd name="connsiteX425" fmla="*/ 115888 w 493713"/>
                  <a:gd name="connsiteY425" fmla="*/ 0 h 398463"/>
                  <a:gd name="connsiteX426" fmla="*/ 115888 w 493713"/>
                  <a:gd name="connsiteY426" fmla="*/ 3175 h 398463"/>
                  <a:gd name="connsiteX427" fmla="*/ 120650 w 493713"/>
                  <a:gd name="connsiteY427" fmla="*/ 0 h 398463"/>
                  <a:gd name="connsiteX428" fmla="*/ 122238 w 493713"/>
                  <a:gd name="connsiteY428" fmla="*/ 0 h 398463"/>
                  <a:gd name="connsiteX429" fmla="*/ 125413 w 493713"/>
                  <a:gd name="connsiteY429" fmla="*/ 0 h 398463"/>
                  <a:gd name="connsiteX430" fmla="*/ 127000 w 493713"/>
                  <a:gd name="connsiteY430" fmla="*/ 0 h 398463"/>
                  <a:gd name="connsiteX431" fmla="*/ 128588 w 493713"/>
                  <a:gd name="connsiteY431" fmla="*/ 0 h 398463"/>
                  <a:gd name="connsiteX432" fmla="*/ 128588 w 493713"/>
                  <a:gd name="connsiteY432" fmla="*/ 3175 h 398463"/>
                  <a:gd name="connsiteX433" fmla="*/ 131763 w 493713"/>
                  <a:gd name="connsiteY433" fmla="*/ 4762 h 398463"/>
                  <a:gd name="connsiteX434" fmla="*/ 133350 w 493713"/>
                  <a:gd name="connsiteY434" fmla="*/ 4762 h 398463"/>
                  <a:gd name="connsiteX435" fmla="*/ 138113 w 493713"/>
                  <a:gd name="connsiteY435" fmla="*/ 3175 h 398463"/>
                  <a:gd name="connsiteX436" fmla="*/ 141288 w 493713"/>
                  <a:gd name="connsiteY436" fmla="*/ 3175 h 398463"/>
                  <a:gd name="connsiteX437" fmla="*/ 144463 w 493713"/>
                  <a:gd name="connsiteY437" fmla="*/ 3175 h 398463"/>
                  <a:gd name="connsiteX438" fmla="*/ 142875 w 493713"/>
                  <a:gd name="connsiteY438" fmla="*/ 4762 h 398463"/>
                  <a:gd name="connsiteX439" fmla="*/ 144463 w 493713"/>
                  <a:gd name="connsiteY439" fmla="*/ 4762 h 398463"/>
                  <a:gd name="connsiteX440" fmla="*/ 147638 w 493713"/>
                  <a:gd name="connsiteY440" fmla="*/ 4762 h 398463"/>
                  <a:gd name="connsiteX441" fmla="*/ 149225 w 493713"/>
                  <a:gd name="connsiteY441" fmla="*/ 3175 h 398463"/>
                  <a:gd name="connsiteX442" fmla="*/ 152400 w 493713"/>
                  <a:gd name="connsiteY442" fmla="*/ 3175 h 398463"/>
                  <a:gd name="connsiteX443" fmla="*/ 153988 w 493713"/>
                  <a:gd name="connsiteY443" fmla="*/ 4762 h 398463"/>
                  <a:gd name="connsiteX444" fmla="*/ 153988 w 493713"/>
                  <a:gd name="connsiteY444" fmla="*/ 7937 h 398463"/>
                  <a:gd name="connsiteX445" fmla="*/ 155575 w 493713"/>
                  <a:gd name="connsiteY445" fmla="*/ 7937 h 398463"/>
                  <a:gd name="connsiteX446" fmla="*/ 158750 w 493713"/>
                  <a:gd name="connsiteY446" fmla="*/ 7937 h 398463"/>
                  <a:gd name="connsiteX447" fmla="*/ 158750 w 493713"/>
                  <a:gd name="connsiteY447" fmla="*/ 4762 h 398463"/>
                  <a:gd name="connsiteX448" fmla="*/ 160338 w 493713"/>
                  <a:gd name="connsiteY448" fmla="*/ 4762 h 398463"/>
                  <a:gd name="connsiteX449" fmla="*/ 163513 w 493713"/>
                  <a:gd name="connsiteY449" fmla="*/ 4762 h 398463"/>
                  <a:gd name="connsiteX450" fmla="*/ 163513 w 493713"/>
                  <a:gd name="connsiteY450" fmla="*/ 7937 h 398463"/>
                  <a:gd name="connsiteX451" fmla="*/ 165100 w 493713"/>
                  <a:gd name="connsiteY451" fmla="*/ 7937 h 398463"/>
                  <a:gd name="connsiteX452" fmla="*/ 168275 w 493713"/>
                  <a:gd name="connsiteY452" fmla="*/ 7937 h 398463"/>
                  <a:gd name="connsiteX453" fmla="*/ 169863 w 493713"/>
                  <a:gd name="connsiteY453" fmla="*/ 7937 h 398463"/>
                  <a:gd name="connsiteX454" fmla="*/ 171450 w 493713"/>
                  <a:gd name="connsiteY454" fmla="*/ 7937 h 398463"/>
                  <a:gd name="connsiteX455" fmla="*/ 176213 w 493713"/>
                  <a:gd name="connsiteY455" fmla="*/ 9525 h 398463"/>
                  <a:gd name="connsiteX456" fmla="*/ 179388 w 493713"/>
                  <a:gd name="connsiteY456" fmla="*/ 11112 h 398463"/>
                  <a:gd name="connsiteX457" fmla="*/ 180975 w 493713"/>
                  <a:gd name="connsiteY457" fmla="*/ 11112 h 398463"/>
                  <a:gd name="connsiteX458" fmla="*/ 184150 w 493713"/>
                  <a:gd name="connsiteY458" fmla="*/ 11112 h 398463"/>
                  <a:gd name="connsiteX459" fmla="*/ 185738 w 493713"/>
                  <a:gd name="connsiteY459" fmla="*/ 11112 h 398463"/>
                  <a:gd name="connsiteX460" fmla="*/ 187325 w 493713"/>
                  <a:gd name="connsiteY460" fmla="*/ 11112 h 398463"/>
                  <a:gd name="connsiteX461" fmla="*/ 190500 w 493713"/>
                  <a:gd name="connsiteY461" fmla="*/ 11112 h 398463"/>
                  <a:gd name="connsiteX462" fmla="*/ 192088 w 493713"/>
                  <a:gd name="connsiteY462" fmla="*/ 11112 h 398463"/>
                  <a:gd name="connsiteX463" fmla="*/ 192088 w 493713"/>
                  <a:gd name="connsiteY463" fmla="*/ 14287 h 398463"/>
                  <a:gd name="connsiteX464" fmla="*/ 195263 w 493713"/>
                  <a:gd name="connsiteY464" fmla="*/ 14287 h 398463"/>
                  <a:gd name="connsiteX465" fmla="*/ 195263 w 493713"/>
                  <a:gd name="connsiteY465" fmla="*/ 11112 h 398463"/>
                  <a:gd name="connsiteX466" fmla="*/ 196850 w 493713"/>
                  <a:gd name="connsiteY466" fmla="*/ 11112 h 398463"/>
                  <a:gd name="connsiteX467" fmla="*/ 196850 w 493713"/>
                  <a:gd name="connsiteY467" fmla="*/ 14287 h 398463"/>
                  <a:gd name="connsiteX468" fmla="*/ 200025 w 493713"/>
                  <a:gd name="connsiteY468" fmla="*/ 14287 h 398463"/>
                  <a:gd name="connsiteX469" fmla="*/ 201613 w 493713"/>
                  <a:gd name="connsiteY469" fmla="*/ 14287 h 398463"/>
                  <a:gd name="connsiteX470" fmla="*/ 203200 w 493713"/>
                  <a:gd name="connsiteY470" fmla="*/ 14287 h 398463"/>
                  <a:gd name="connsiteX471" fmla="*/ 206375 w 493713"/>
                  <a:gd name="connsiteY471" fmla="*/ 14287 h 398463"/>
                  <a:gd name="connsiteX472" fmla="*/ 207963 w 493713"/>
                  <a:gd name="connsiteY472" fmla="*/ 14287 h 398463"/>
                  <a:gd name="connsiteX473" fmla="*/ 207963 w 493713"/>
                  <a:gd name="connsiteY473" fmla="*/ 15875 h 398463"/>
                  <a:gd name="connsiteX474" fmla="*/ 211138 w 493713"/>
                  <a:gd name="connsiteY474" fmla="*/ 15875 h 398463"/>
                  <a:gd name="connsiteX475" fmla="*/ 212725 w 493713"/>
                  <a:gd name="connsiteY475" fmla="*/ 19050 h 398463"/>
                  <a:gd name="connsiteX476" fmla="*/ 215900 w 493713"/>
                  <a:gd name="connsiteY476" fmla="*/ 19050 h 398463"/>
                  <a:gd name="connsiteX477" fmla="*/ 215900 w 493713"/>
                  <a:gd name="connsiteY477" fmla="*/ 20637 h 398463"/>
                  <a:gd name="connsiteX478" fmla="*/ 217488 w 493713"/>
                  <a:gd name="connsiteY478" fmla="*/ 19050 h 398463"/>
                  <a:gd name="connsiteX479" fmla="*/ 219075 w 493713"/>
                  <a:gd name="connsiteY479" fmla="*/ 19050 h 398463"/>
                  <a:gd name="connsiteX480" fmla="*/ 222250 w 493713"/>
                  <a:gd name="connsiteY480" fmla="*/ 19050 h 398463"/>
                  <a:gd name="connsiteX481" fmla="*/ 223838 w 493713"/>
                  <a:gd name="connsiteY481" fmla="*/ 19050 h 398463"/>
                  <a:gd name="connsiteX482" fmla="*/ 227013 w 493713"/>
                  <a:gd name="connsiteY482" fmla="*/ 19050 h 398463"/>
                  <a:gd name="connsiteX483" fmla="*/ 228600 w 493713"/>
                  <a:gd name="connsiteY483" fmla="*/ 19050 h 398463"/>
                  <a:gd name="connsiteX484" fmla="*/ 230188 w 493713"/>
                  <a:gd name="connsiteY484" fmla="*/ 19050 h 398463"/>
                  <a:gd name="connsiteX485" fmla="*/ 230188 w 493713"/>
                  <a:gd name="connsiteY485" fmla="*/ 20637 h 398463"/>
                  <a:gd name="connsiteX486" fmla="*/ 230188 w 493713"/>
                  <a:gd name="connsiteY486" fmla="*/ 23812 h 398463"/>
                  <a:gd name="connsiteX487" fmla="*/ 233363 w 493713"/>
                  <a:gd name="connsiteY487" fmla="*/ 25400 h 398463"/>
                  <a:gd name="connsiteX488" fmla="*/ 234950 w 493713"/>
                  <a:gd name="connsiteY488" fmla="*/ 25400 h 398463"/>
                  <a:gd name="connsiteX489" fmla="*/ 234950 w 493713"/>
                  <a:gd name="connsiteY489" fmla="*/ 26987 h 398463"/>
                  <a:gd name="connsiteX490" fmla="*/ 239713 w 493713"/>
                  <a:gd name="connsiteY490" fmla="*/ 26987 h 398463"/>
                  <a:gd name="connsiteX491" fmla="*/ 239713 w 493713"/>
                  <a:gd name="connsiteY491" fmla="*/ 30162 h 398463"/>
                  <a:gd name="connsiteX492" fmla="*/ 242888 w 493713"/>
                  <a:gd name="connsiteY492" fmla="*/ 30162 h 398463"/>
                  <a:gd name="connsiteX493" fmla="*/ 242888 w 493713"/>
                  <a:gd name="connsiteY493" fmla="*/ 31750 h 398463"/>
                  <a:gd name="connsiteX494" fmla="*/ 244475 w 493713"/>
                  <a:gd name="connsiteY494" fmla="*/ 31750 h 398463"/>
                  <a:gd name="connsiteX495" fmla="*/ 246063 w 493713"/>
                  <a:gd name="connsiteY495" fmla="*/ 31750 h 398463"/>
                  <a:gd name="connsiteX496" fmla="*/ 249238 w 493713"/>
                  <a:gd name="connsiteY496" fmla="*/ 30162 h 398463"/>
                  <a:gd name="connsiteX497" fmla="*/ 250825 w 493713"/>
                  <a:gd name="connsiteY497" fmla="*/ 30162 h 398463"/>
                  <a:gd name="connsiteX498" fmla="*/ 250825 w 493713"/>
                  <a:gd name="connsiteY498" fmla="*/ 31750 h 398463"/>
                  <a:gd name="connsiteX499" fmla="*/ 254000 w 493713"/>
                  <a:gd name="connsiteY499" fmla="*/ 31750 h 398463"/>
                  <a:gd name="connsiteX500" fmla="*/ 255588 w 493713"/>
                  <a:gd name="connsiteY500" fmla="*/ 31750 h 398463"/>
                  <a:gd name="connsiteX501" fmla="*/ 255588 w 493713"/>
                  <a:gd name="connsiteY501" fmla="*/ 34925 h 398463"/>
                  <a:gd name="connsiteX502" fmla="*/ 258763 w 493713"/>
                  <a:gd name="connsiteY502" fmla="*/ 36512 h 398463"/>
                  <a:gd name="connsiteX503" fmla="*/ 260350 w 493713"/>
                  <a:gd name="connsiteY503" fmla="*/ 39687 h 398463"/>
                  <a:gd name="connsiteX504" fmla="*/ 261938 w 493713"/>
                  <a:gd name="connsiteY504" fmla="*/ 39687 h 398463"/>
                  <a:gd name="connsiteX505" fmla="*/ 265113 w 493713"/>
                  <a:gd name="connsiteY505" fmla="*/ 39687 h 398463"/>
                  <a:gd name="connsiteX506" fmla="*/ 266700 w 493713"/>
                  <a:gd name="connsiteY506" fmla="*/ 41275 h 398463"/>
                  <a:gd name="connsiteX507" fmla="*/ 266700 w 493713"/>
                  <a:gd name="connsiteY507" fmla="*/ 42862 h 398463"/>
                  <a:gd name="connsiteX508" fmla="*/ 269875 w 493713"/>
                  <a:gd name="connsiteY508" fmla="*/ 47625 h 398463"/>
                  <a:gd name="connsiteX509" fmla="*/ 271463 w 493713"/>
                  <a:gd name="connsiteY509" fmla="*/ 47625 h 398463"/>
                  <a:gd name="connsiteX510" fmla="*/ 271463 w 493713"/>
                  <a:gd name="connsiteY510" fmla="*/ 50800 h 398463"/>
                  <a:gd name="connsiteX511" fmla="*/ 274638 w 493713"/>
                  <a:gd name="connsiteY511" fmla="*/ 50800 h 398463"/>
                  <a:gd name="connsiteX512" fmla="*/ 274638 w 493713"/>
                  <a:gd name="connsiteY512" fmla="*/ 47625 h 398463"/>
                  <a:gd name="connsiteX513" fmla="*/ 276225 w 493713"/>
                  <a:gd name="connsiteY513" fmla="*/ 47625 h 398463"/>
                  <a:gd name="connsiteX514" fmla="*/ 276225 w 493713"/>
                  <a:gd name="connsiteY514" fmla="*/ 50800 h 398463"/>
                  <a:gd name="connsiteX515" fmla="*/ 276225 w 493713"/>
                  <a:gd name="connsiteY515" fmla="*/ 52388 h 398463"/>
                  <a:gd name="connsiteX516" fmla="*/ 277813 w 493713"/>
                  <a:gd name="connsiteY516" fmla="*/ 52388 h 398463"/>
                  <a:gd name="connsiteX517" fmla="*/ 280988 w 493713"/>
                  <a:gd name="connsiteY517" fmla="*/ 52388 h 398463"/>
                  <a:gd name="connsiteX518" fmla="*/ 280988 w 493713"/>
                  <a:gd name="connsiteY518" fmla="*/ 55563 h 398463"/>
                  <a:gd name="connsiteX519" fmla="*/ 277813 w 493713"/>
                  <a:gd name="connsiteY519" fmla="*/ 57150 h 398463"/>
                  <a:gd name="connsiteX520" fmla="*/ 280988 w 493713"/>
                  <a:gd name="connsiteY520" fmla="*/ 57150 h 398463"/>
                  <a:gd name="connsiteX521" fmla="*/ 280988 w 493713"/>
                  <a:gd name="connsiteY521" fmla="*/ 58738 h 398463"/>
                  <a:gd name="connsiteX522" fmla="*/ 282575 w 493713"/>
                  <a:gd name="connsiteY522" fmla="*/ 58738 h 398463"/>
                  <a:gd name="connsiteX523" fmla="*/ 282575 w 493713"/>
                  <a:gd name="connsiteY523" fmla="*/ 57150 h 398463"/>
                  <a:gd name="connsiteX524" fmla="*/ 285750 w 493713"/>
                  <a:gd name="connsiteY524" fmla="*/ 58738 h 398463"/>
                  <a:gd name="connsiteX525" fmla="*/ 287338 w 493713"/>
                  <a:gd name="connsiteY525" fmla="*/ 58738 h 398463"/>
                  <a:gd name="connsiteX526" fmla="*/ 287338 w 493713"/>
                  <a:gd name="connsiteY526" fmla="*/ 61913 h 398463"/>
                  <a:gd name="connsiteX527" fmla="*/ 285750 w 493713"/>
                  <a:gd name="connsiteY527" fmla="*/ 61913 h 398463"/>
                  <a:gd name="connsiteX528" fmla="*/ 282575 w 493713"/>
                  <a:gd name="connsiteY528" fmla="*/ 61913 h 398463"/>
                  <a:gd name="connsiteX529" fmla="*/ 280988 w 493713"/>
                  <a:gd name="connsiteY529" fmla="*/ 61913 h 398463"/>
                  <a:gd name="connsiteX530" fmla="*/ 280988 w 493713"/>
                  <a:gd name="connsiteY530" fmla="*/ 63500 h 398463"/>
                  <a:gd name="connsiteX531" fmla="*/ 282575 w 493713"/>
                  <a:gd name="connsiteY531" fmla="*/ 63500 h 398463"/>
                  <a:gd name="connsiteX532" fmla="*/ 285750 w 493713"/>
                  <a:gd name="connsiteY532" fmla="*/ 66675 h 398463"/>
                  <a:gd name="connsiteX533" fmla="*/ 285750 w 493713"/>
                  <a:gd name="connsiteY533" fmla="*/ 63500 h 398463"/>
                  <a:gd name="connsiteX534" fmla="*/ 287338 w 493713"/>
                  <a:gd name="connsiteY534" fmla="*/ 66675 h 398463"/>
                  <a:gd name="connsiteX535" fmla="*/ 287338 w 493713"/>
                  <a:gd name="connsiteY535" fmla="*/ 63500 h 398463"/>
                  <a:gd name="connsiteX536" fmla="*/ 290513 w 493713"/>
                  <a:gd name="connsiteY536" fmla="*/ 63500 h 398463"/>
                  <a:gd name="connsiteX537" fmla="*/ 290513 w 493713"/>
                  <a:gd name="connsiteY537" fmla="*/ 66675 h 398463"/>
                  <a:gd name="connsiteX538" fmla="*/ 293688 w 493713"/>
                  <a:gd name="connsiteY538" fmla="*/ 66675 h 398463"/>
                  <a:gd name="connsiteX539" fmla="*/ 287338 w 493713"/>
                  <a:gd name="connsiteY539" fmla="*/ 68263 h 398463"/>
                  <a:gd name="connsiteX540" fmla="*/ 287338 w 493713"/>
                  <a:gd name="connsiteY540" fmla="*/ 69850 h 398463"/>
                  <a:gd name="connsiteX541" fmla="*/ 287338 w 493713"/>
                  <a:gd name="connsiteY541" fmla="*/ 73025 h 398463"/>
                  <a:gd name="connsiteX542" fmla="*/ 287338 w 493713"/>
                  <a:gd name="connsiteY542" fmla="*/ 74613 h 398463"/>
                  <a:gd name="connsiteX543" fmla="*/ 290513 w 493713"/>
                  <a:gd name="connsiteY543" fmla="*/ 74613 h 398463"/>
                  <a:gd name="connsiteX544" fmla="*/ 292100 w 493713"/>
                  <a:gd name="connsiteY544" fmla="*/ 73025 h 398463"/>
                  <a:gd name="connsiteX545" fmla="*/ 293688 w 493713"/>
                  <a:gd name="connsiteY545" fmla="*/ 73025 h 398463"/>
                  <a:gd name="connsiteX546" fmla="*/ 293688 w 493713"/>
                  <a:gd name="connsiteY546" fmla="*/ 69850 h 398463"/>
                  <a:gd name="connsiteX547" fmla="*/ 296863 w 493713"/>
                  <a:gd name="connsiteY547" fmla="*/ 69850 h 398463"/>
                  <a:gd name="connsiteX548" fmla="*/ 298450 w 493713"/>
                  <a:gd name="connsiteY548" fmla="*/ 69850 h 398463"/>
                  <a:gd name="connsiteX549" fmla="*/ 298450 w 493713"/>
                  <a:gd name="connsiteY549" fmla="*/ 68263 h 398463"/>
                  <a:gd name="connsiteX550" fmla="*/ 301625 w 493713"/>
                  <a:gd name="connsiteY550" fmla="*/ 68263 h 398463"/>
                  <a:gd name="connsiteX551" fmla="*/ 303213 w 493713"/>
                  <a:gd name="connsiteY551" fmla="*/ 68263 h 398463"/>
                  <a:gd name="connsiteX552" fmla="*/ 303213 w 493713"/>
                  <a:gd name="connsiteY552" fmla="*/ 69850 h 398463"/>
                  <a:gd name="connsiteX553" fmla="*/ 306388 w 493713"/>
                  <a:gd name="connsiteY553" fmla="*/ 69850 h 398463"/>
                  <a:gd name="connsiteX554" fmla="*/ 307975 w 493713"/>
                  <a:gd name="connsiteY554" fmla="*/ 68263 h 398463"/>
                  <a:gd name="connsiteX555" fmla="*/ 307975 w 493713"/>
                  <a:gd name="connsiteY555" fmla="*/ 69850 h 398463"/>
                  <a:gd name="connsiteX556" fmla="*/ 307975 w 493713"/>
                  <a:gd name="connsiteY556" fmla="*/ 73025 h 398463"/>
                  <a:gd name="connsiteX557" fmla="*/ 309563 w 493713"/>
                  <a:gd name="connsiteY557" fmla="*/ 73025 h 398463"/>
                  <a:gd name="connsiteX558" fmla="*/ 314325 w 493713"/>
                  <a:gd name="connsiteY558" fmla="*/ 73025 h 398463"/>
                  <a:gd name="connsiteX559" fmla="*/ 314325 w 493713"/>
                  <a:gd name="connsiteY559" fmla="*/ 69850 h 398463"/>
                  <a:gd name="connsiteX560" fmla="*/ 317500 w 493713"/>
                  <a:gd name="connsiteY560" fmla="*/ 69850 h 398463"/>
                  <a:gd name="connsiteX561" fmla="*/ 319088 w 493713"/>
                  <a:gd name="connsiteY561" fmla="*/ 69850 h 398463"/>
                  <a:gd name="connsiteX562" fmla="*/ 320675 w 493713"/>
                  <a:gd name="connsiteY562" fmla="*/ 73025 h 398463"/>
                  <a:gd name="connsiteX563" fmla="*/ 323850 w 493713"/>
                  <a:gd name="connsiteY563" fmla="*/ 73025 h 398463"/>
                  <a:gd name="connsiteX564" fmla="*/ 325438 w 493713"/>
                  <a:gd name="connsiteY564" fmla="*/ 73025 h 398463"/>
                  <a:gd name="connsiteX565" fmla="*/ 328613 w 493713"/>
                  <a:gd name="connsiteY565" fmla="*/ 73025 h 398463"/>
                  <a:gd name="connsiteX566" fmla="*/ 330200 w 493713"/>
                  <a:gd name="connsiteY566" fmla="*/ 74613 h 398463"/>
                  <a:gd name="connsiteX567" fmla="*/ 333375 w 493713"/>
                  <a:gd name="connsiteY567" fmla="*/ 74613 h 398463"/>
                  <a:gd name="connsiteX568" fmla="*/ 333375 w 493713"/>
                  <a:gd name="connsiteY568" fmla="*/ 77788 h 398463"/>
                  <a:gd name="connsiteX569" fmla="*/ 334963 w 493713"/>
                  <a:gd name="connsiteY569" fmla="*/ 77788 h 398463"/>
                  <a:gd name="connsiteX570" fmla="*/ 339725 w 493713"/>
                  <a:gd name="connsiteY570" fmla="*/ 79375 h 398463"/>
                  <a:gd name="connsiteX571" fmla="*/ 341313 w 493713"/>
                  <a:gd name="connsiteY571" fmla="*/ 79375 h 398463"/>
                  <a:gd name="connsiteX572" fmla="*/ 341313 w 493713"/>
                  <a:gd name="connsiteY572" fmla="*/ 82550 h 398463"/>
                  <a:gd name="connsiteX573" fmla="*/ 344488 w 493713"/>
                  <a:gd name="connsiteY573" fmla="*/ 82550 h 398463"/>
                  <a:gd name="connsiteX574" fmla="*/ 344488 w 493713"/>
                  <a:gd name="connsiteY574" fmla="*/ 84138 h 398463"/>
                  <a:gd name="connsiteX575" fmla="*/ 346075 w 493713"/>
                  <a:gd name="connsiteY575" fmla="*/ 84138 h 398463"/>
                  <a:gd name="connsiteX576" fmla="*/ 349250 w 493713"/>
                  <a:gd name="connsiteY576" fmla="*/ 84138 h 398463"/>
                  <a:gd name="connsiteX577" fmla="*/ 350838 w 493713"/>
                  <a:gd name="connsiteY577" fmla="*/ 85725 h 398463"/>
                  <a:gd name="connsiteX578" fmla="*/ 352425 w 493713"/>
                  <a:gd name="connsiteY578" fmla="*/ 85725 h 398463"/>
                  <a:gd name="connsiteX579" fmla="*/ 355600 w 493713"/>
                  <a:gd name="connsiteY579" fmla="*/ 84138 h 398463"/>
                  <a:gd name="connsiteX580" fmla="*/ 357188 w 493713"/>
                  <a:gd name="connsiteY580" fmla="*/ 85725 h 398463"/>
                  <a:gd name="connsiteX581" fmla="*/ 360363 w 493713"/>
                  <a:gd name="connsiteY581" fmla="*/ 88900 h 398463"/>
                  <a:gd name="connsiteX582" fmla="*/ 361950 w 493713"/>
                  <a:gd name="connsiteY582" fmla="*/ 90488 h 398463"/>
                  <a:gd name="connsiteX583" fmla="*/ 365125 w 493713"/>
                  <a:gd name="connsiteY583" fmla="*/ 90488 h 398463"/>
                  <a:gd name="connsiteX584" fmla="*/ 365125 w 493713"/>
                  <a:gd name="connsiteY584" fmla="*/ 93663 h 398463"/>
                  <a:gd name="connsiteX585" fmla="*/ 366713 w 493713"/>
                  <a:gd name="connsiteY585" fmla="*/ 93663 h 398463"/>
                  <a:gd name="connsiteX586" fmla="*/ 366713 w 493713"/>
                  <a:gd name="connsiteY586" fmla="*/ 95250 h 398463"/>
                  <a:gd name="connsiteX587" fmla="*/ 368300 w 493713"/>
                  <a:gd name="connsiteY587" fmla="*/ 98425 h 398463"/>
                  <a:gd name="connsiteX588" fmla="*/ 371475 w 493713"/>
                  <a:gd name="connsiteY588" fmla="*/ 98425 h 398463"/>
                  <a:gd name="connsiteX589" fmla="*/ 371475 w 493713"/>
                  <a:gd name="connsiteY589" fmla="*/ 95250 h 398463"/>
                  <a:gd name="connsiteX590" fmla="*/ 373063 w 493713"/>
                  <a:gd name="connsiteY590" fmla="*/ 95250 h 398463"/>
                  <a:gd name="connsiteX591" fmla="*/ 373063 w 493713"/>
                  <a:gd name="connsiteY591" fmla="*/ 98425 h 398463"/>
                  <a:gd name="connsiteX592" fmla="*/ 373063 w 493713"/>
                  <a:gd name="connsiteY592" fmla="*/ 100013 h 398463"/>
                  <a:gd name="connsiteX593" fmla="*/ 376238 w 493713"/>
                  <a:gd name="connsiteY593" fmla="*/ 100013 h 398463"/>
                  <a:gd name="connsiteX594" fmla="*/ 376238 w 493713"/>
                  <a:gd name="connsiteY594" fmla="*/ 101600 h 398463"/>
                  <a:gd name="connsiteX595" fmla="*/ 377825 w 493713"/>
                  <a:gd name="connsiteY595" fmla="*/ 101600 h 398463"/>
                  <a:gd name="connsiteX596" fmla="*/ 381000 w 493713"/>
                  <a:gd name="connsiteY596" fmla="*/ 100013 h 398463"/>
                  <a:gd name="connsiteX597" fmla="*/ 382588 w 493713"/>
                  <a:gd name="connsiteY597" fmla="*/ 100013 h 398463"/>
                  <a:gd name="connsiteX598" fmla="*/ 384175 w 493713"/>
                  <a:gd name="connsiteY598" fmla="*/ 101600 h 398463"/>
                  <a:gd name="connsiteX599" fmla="*/ 387350 w 493713"/>
                  <a:gd name="connsiteY599" fmla="*/ 101600 h 398463"/>
                  <a:gd name="connsiteX600" fmla="*/ 387350 w 493713"/>
                  <a:gd name="connsiteY600" fmla="*/ 100013 h 398463"/>
                  <a:gd name="connsiteX601" fmla="*/ 392113 w 493713"/>
                  <a:gd name="connsiteY601" fmla="*/ 101600 h 398463"/>
                  <a:gd name="connsiteX602" fmla="*/ 393700 w 493713"/>
                  <a:gd name="connsiteY602" fmla="*/ 101600 h 398463"/>
                  <a:gd name="connsiteX603" fmla="*/ 395288 w 493713"/>
                  <a:gd name="connsiteY603" fmla="*/ 101600 h 398463"/>
                  <a:gd name="connsiteX604" fmla="*/ 398463 w 493713"/>
                  <a:gd name="connsiteY604" fmla="*/ 101600 h 398463"/>
                  <a:gd name="connsiteX605" fmla="*/ 398463 w 493713"/>
                  <a:gd name="connsiteY605" fmla="*/ 104775 h 398463"/>
                  <a:gd name="connsiteX606" fmla="*/ 398463 w 493713"/>
                  <a:gd name="connsiteY606" fmla="*/ 106363 h 398463"/>
                  <a:gd name="connsiteX607" fmla="*/ 395288 w 493713"/>
                  <a:gd name="connsiteY607" fmla="*/ 106363 h 398463"/>
                  <a:gd name="connsiteX608" fmla="*/ 395288 w 493713"/>
                  <a:gd name="connsiteY608" fmla="*/ 109538 h 398463"/>
                  <a:gd name="connsiteX609" fmla="*/ 398463 w 493713"/>
                  <a:gd name="connsiteY609" fmla="*/ 109538 h 398463"/>
                  <a:gd name="connsiteX610" fmla="*/ 395288 w 493713"/>
                  <a:gd name="connsiteY610" fmla="*/ 111125 h 398463"/>
                  <a:gd name="connsiteX611" fmla="*/ 395288 w 493713"/>
                  <a:gd name="connsiteY611" fmla="*/ 114300 h 398463"/>
                  <a:gd name="connsiteX612" fmla="*/ 393700 w 493713"/>
                  <a:gd name="connsiteY612" fmla="*/ 114300 h 398463"/>
                  <a:gd name="connsiteX613" fmla="*/ 393700 w 493713"/>
                  <a:gd name="connsiteY613" fmla="*/ 115888 h 398463"/>
                  <a:gd name="connsiteX614" fmla="*/ 393700 w 493713"/>
                  <a:gd name="connsiteY614" fmla="*/ 117475 h 398463"/>
                  <a:gd name="connsiteX615" fmla="*/ 395288 w 493713"/>
                  <a:gd name="connsiteY615" fmla="*/ 120650 h 398463"/>
                  <a:gd name="connsiteX616" fmla="*/ 395288 w 493713"/>
                  <a:gd name="connsiteY616" fmla="*/ 122238 h 398463"/>
                  <a:gd name="connsiteX617" fmla="*/ 398463 w 493713"/>
                  <a:gd name="connsiteY617" fmla="*/ 122238 h 398463"/>
                  <a:gd name="connsiteX618" fmla="*/ 400050 w 493713"/>
                  <a:gd name="connsiteY618" fmla="*/ 122238 h 398463"/>
                  <a:gd name="connsiteX619" fmla="*/ 400050 w 493713"/>
                  <a:gd name="connsiteY619" fmla="*/ 120650 h 398463"/>
                  <a:gd name="connsiteX620" fmla="*/ 400050 w 493713"/>
                  <a:gd name="connsiteY620" fmla="*/ 117475 h 398463"/>
                  <a:gd name="connsiteX621" fmla="*/ 400050 w 493713"/>
                  <a:gd name="connsiteY621" fmla="*/ 115888 h 398463"/>
                  <a:gd name="connsiteX622" fmla="*/ 400050 w 493713"/>
                  <a:gd name="connsiteY622" fmla="*/ 114300 h 398463"/>
                  <a:gd name="connsiteX623" fmla="*/ 400050 w 493713"/>
                  <a:gd name="connsiteY623" fmla="*/ 111125 h 398463"/>
                  <a:gd name="connsiteX624" fmla="*/ 400050 w 493713"/>
                  <a:gd name="connsiteY624" fmla="*/ 109538 h 398463"/>
                  <a:gd name="connsiteX625" fmla="*/ 403225 w 493713"/>
                  <a:gd name="connsiteY625" fmla="*/ 109538 h 398463"/>
                  <a:gd name="connsiteX626" fmla="*/ 403225 w 493713"/>
                  <a:gd name="connsiteY626" fmla="*/ 106363 h 398463"/>
                  <a:gd name="connsiteX627" fmla="*/ 404813 w 493713"/>
                  <a:gd name="connsiteY627" fmla="*/ 109538 h 398463"/>
                  <a:gd name="connsiteX628" fmla="*/ 404813 w 493713"/>
                  <a:gd name="connsiteY628" fmla="*/ 111125 h 398463"/>
                  <a:gd name="connsiteX629" fmla="*/ 404813 w 493713"/>
                  <a:gd name="connsiteY629" fmla="*/ 114300 h 398463"/>
                  <a:gd name="connsiteX630" fmla="*/ 407988 w 493713"/>
                  <a:gd name="connsiteY630" fmla="*/ 114300 h 398463"/>
                  <a:gd name="connsiteX631" fmla="*/ 409575 w 493713"/>
                  <a:gd name="connsiteY631" fmla="*/ 114300 h 398463"/>
                  <a:gd name="connsiteX632" fmla="*/ 411163 w 493713"/>
                  <a:gd name="connsiteY632" fmla="*/ 114300 h 398463"/>
                  <a:gd name="connsiteX633" fmla="*/ 414338 w 493713"/>
                  <a:gd name="connsiteY633" fmla="*/ 114300 h 398463"/>
                  <a:gd name="connsiteX634" fmla="*/ 414338 w 493713"/>
                  <a:gd name="connsiteY634" fmla="*/ 115888 h 398463"/>
                  <a:gd name="connsiteX635" fmla="*/ 415925 w 493713"/>
                  <a:gd name="connsiteY635" fmla="*/ 115888 h 398463"/>
                  <a:gd name="connsiteX636" fmla="*/ 415925 w 493713"/>
                  <a:gd name="connsiteY636" fmla="*/ 117475 h 398463"/>
                  <a:gd name="connsiteX637" fmla="*/ 415925 w 493713"/>
                  <a:gd name="connsiteY637" fmla="*/ 120650 h 398463"/>
                  <a:gd name="connsiteX638" fmla="*/ 415925 w 493713"/>
                  <a:gd name="connsiteY638" fmla="*/ 122238 h 398463"/>
                  <a:gd name="connsiteX639" fmla="*/ 419100 w 493713"/>
                  <a:gd name="connsiteY639" fmla="*/ 122238 h 398463"/>
                  <a:gd name="connsiteX640" fmla="*/ 419100 w 493713"/>
                  <a:gd name="connsiteY640" fmla="*/ 125413 h 398463"/>
                  <a:gd name="connsiteX641" fmla="*/ 415925 w 493713"/>
                  <a:gd name="connsiteY641" fmla="*/ 125413 h 398463"/>
                  <a:gd name="connsiteX642" fmla="*/ 414338 w 493713"/>
                  <a:gd name="connsiteY642" fmla="*/ 127000 h 398463"/>
                  <a:gd name="connsiteX643" fmla="*/ 415925 w 493713"/>
                  <a:gd name="connsiteY643" fmla="*/ 130175 h 398463"/>
                  <a:gd name="connsiteX644" fmla="*/ 414338 w 493713"/>
                  <a:gd name="connsiteY644" fmla="*/ 130175 h 398463"/>
                  <a:gd name="connsiteX645" fmla="*/ 411163 w 493713"/>
                  <a:gd name="connsiteY645" fmla="*/ 130175 h 398463"/>
                  <a:gd name="connsiteX646" fmla="*/ 411163 w 493713"/>
                  <a:gd name="connsiteY646" fmla="*/ 131763 h 398463"/>
                  <a:gd name="connsiteX647" fmla="*/ 409575 w 493713"/>
                  <a:gd name="connsiteY647" fmla="*/ 131763 h 398463"/>
                  <a:gd name="connsiteX648" fmla="*/ 411163 w 493713"/>
                  <a:gd name="connsiteY648" fmla="*/ 133350 h 398463"/>
                  <a:gd name="connsiteX649" fmla="*/ 414338 w 493713"/>
                  <a:gd name="connsiteY649" fmla="*/ 133350 h 398463"/>
                  <a:gd name="connsiteX650" fmla="*/ 415925 w 493713"/>
                  <a:gd name="connsiteY650" fmla="*/ 133350 h 398463"/>
                  <a:gd name="connsiteX651" fmla="*/ 419100 w 493713"/>
                  <a:gd name="connsiteY651" fmla="*/ 133350 h 398463"/>
                  <a:gd name="connsiteX652" fmla="*/ 415925 w 493713"/>
                  <a:gd name="connsiteY652" fmla="*/ 136525 h 398463"/>
                  <a:gd name="connsiteX653" fmla="*/ 414338 w 493713"/>
                  <a:gd name="connsiteY653" fmla="*/ 136525 h 398463"/>
                  <a:gd name="connsiteX654" fmla="*/ 411163 w 493713"/>
                  <a:gd name="connsiteY654" fmla="*/ 136525 h 398463"/>
                  <a:gd name="connsiteX655" fmla="*/ 409575 w 493713"/>
                  <a:gd name="connsiteY655" fmla="*/ 133350 h 398463"/>
                  <a:gd name="connsiteX656" fmla="*/ 407988 w 493713"/>
                  <a:gd name="connsiteY656" fmla="*/ 133350 h 398463"/>
                  <a:gd name="connsiteX657" fmla="*/ 404813 w 493713"/>
                  <a:gd name="connsiteY657" fmla="*/ 133350 h 398463"/>
                  <a:gd name="connsiteX658" fmla="*/ 404813 w 493713"/>
                  <a:gd name="connsiteY658" fmla="*/ 136525 h 398463"/>
                  <a:gd name="connsiteX659" fmla="*/ 403225 w 493713"/>
                  <a:gd name="connsiteY659" fmla="*/ 136525 h 398463"/>
                  <a:gd name="connsiteX660" fmla="*/ 400050 w 493713"/>
                  <a:gd name="connsiteY660" fmla="*/ 138113 h 398463"/>
                  <a:gd name="connsiteX661" fmla="*/ 403225 w 493713"/>
                  <a:gd name="connsiteY661" fmla="*/ 138113 h 398463"/>
                  <a:gd name="connsiteX662" fmla="*/ 403225 w 493713"/>
                  <a:gd name="connsiteY662" fmla="*/ 141288 h 398463"/>
                  <a:gd name="connsiteX663" fmla="*/ 400050 w 493713"/>
                  <a:gd name="connsiteY663" fmla="*/ 142875 h 398463"/>
                  <a:gd name="connsiteX664" fmla="*/ 403225 w 493713"/>
                  <a:gd name="connsiteY664" fmla="*/ 142875 h 398463"/>
                  <a:gd name="connsiteX665" fmla="*/ 404813 w 493713"/>
                  <a:gd name="connsiteY665" fmla="*/ 142875 h 398463"/>
                  <a:gd name="connsiteX666" fmla="*/ 407988 w 493713"/>
                  <a:gd name="connsiteY666" fmla="*/ 142875 h 398463"/>
                  <a:gd name="connsiteX667" fmla="*/ 409575 w 493713"/>
                  <a:gd name="connsiteY667" fmla="*/ 142875 h 398463"/>
                  <a:gd name="connsiteX668" fmla="*/ 411163 w 493713"/>
                  <a:gd name="connsiteY668" fmla="*/ 141288 h 398463"/>
                  <a:gd name="connsiteX669" fmla="*/ 411163 w 493713"/>
                  <a:gd name="connsiteY669" fmla="*/ 138113 h 398463"/>
                  <a:gd name="connsiteX670" fmla="*/ 414338 w 493713"/>
                  <a:gd name="connsiteY670" fmla="*/ 138113 h 398463"/>
                  <a:gd name="connsiteX671" fmla="*/ 414338 w 493713"/>
                  <a:gd name="connsiteY671" fmla="*/ 141288 h 398463"/>
                  <a:gd name="connsiteX672" fmla="*/ 415925 w 493713"/>
                  <a:gd name="connsiteY672" fmla="*/ 142875 h 398463"/>
                  <a:gd name="connsiteX673" fmla="*/ 415925 w 493713"/>
                  <a:gd name="connsiteY673" fmla="*/ 144463 h 398463"/>
                  <a:gd name="connsiteX674" fmla="*/ 414338 w 493713"/>
                  <a:gd name="connsiteY674" fmla="*/ 144463 h 398463"/>
                  <a:gd name="connsiteX675" fmla="*/ 414338 w 493713"/>
                  <a:gd name="connsiteY675" fmla="*/ 147638 h 398463"/>
                  <a:gd name="connsiteX676" fmla="*/ 411163 w 493713"/>
                  <a:gd name="connsiteY676" fmla="*/ 147638 h 398463"/>
                  <a:gd name="connsiteX677" fmla="*/ 409575 w 493713"/>
                  <a:gd name="connsiteY677" fmla="*/ 147638 h 398463"/>
                  <a:gd name="connsiteX678" fmla="*/ 409575 w 493713"/>
                  <a:gd name="connsiteY678" fmla="*/ 149225 h 398463"/>
                  <a:gd name="connsiteX679" fmla="*/ 407988 w 493713"/>
                  <a:gd name="connsiteY679" fmla="*/ 149225 h 398463"/>
                  <a:gd name="connsiteX680" fmla="*/ 404813 w 493713"/>
                  <a:gd name="connsiteY680" fmla="*/ 149225 h 398463"/>
                  <a:gd name="connsiteX681" fmla="*/ 404813 w 493713"/>
                  <a:gd name="connsiteY681" fmla="*/ 152400 h 398463"/>
                  <a:gd name="connsiteX682" fmla="*/ 404813 w 493713"/>
                  <a:gd name="connsiteY682" fmla="*/ 153988 h 398463"/>
                  <a:gd name="connsiteX683" fmla="*/ 407988 w 493713"/>
                  <a:gd name="connsiteY683" fmla="*/ 153988 h 398463"/>
                  <a:gd name="connsiteX684" fmla="*/ 407988 w 493713"/>
                  <a:gd name="connsiteY684" fmla="*/ 157163 h 398463"/>
                  <a:gd name="connsiteX685" fmla="*/ 409575 w 493713"/>
                  <a:gd name="connsiteY685" fmla="*/ 158750 h 398463"/>
                  <a:gd name="connsiteX686" fmla="*/ 414338 w 493713"/>
                  <a:gd name="connsiteY686" fmla="*/ 160338 h 398463"/>
                  <a:gd name="connsiteX687" fmla="*/ 415925 w 493713"/>
                  <a:gd name="connsiteY687" fmla="*/ 163513 h 398463"/>
                  <a:gd name="connsiteX688" fmla="*/ 419100 w 493713"/>
                  <a:gd name="connsiteY688" fmla="*/ 165100 h 398463"/>
                  <a:gd name="connsiteX689" fmla="*/ 423863 w 493713"/>
                  <a:gd name="connsiteY689" fmla="*/ 165100 h 398463"/>
                  <a:gd name="connsiteX690" fmla="*/ 425450 w 493713"/>
                  <a:gd name="connsiteY690" fmla="*/ 165100 h 398463"/>
                  <a:gd name="connsiteX691" fmla="*/ 427038 w 493713"/>
                  <a:gd name="connsiteY691" fmla="*/ 165100 h 398463"/>
                  <a:gd name="connsiteX692" fmla="*/ 430213 w 493713"/>
                  <a:gd name="connsiteY692" fmla="*/ 163513 h 398463"/>
                  <a:gd name="connsiteX693" fmla="*/ 431800 w 493713"/>
                  <a:gd name="connsiteY693" fmla="*/ 165100 h 398463"/>
                  <a:gd name="connsiteX694" fmla="*/ 434975 w 493713"/>
                  <a:gd name="connsiteY694" fmla="*/ 165100 h 398463"/>
                  <a:gd name="connsiteX695" fmla="*/ 436563 w 493713"/>
                  <a:gd name="connsiteY695" fmla="*/ 168275 h 398463"/>
                  <a:gd name="connsiteX696" fmla="*/ 439738 w 493713"/>
                  <a:gd name="connsiteY696" fmla="*/ 168275 h 398463"/>
                  <a:gd name="connsiteX697" fmla="*/ 436563 w 493713"/>
                  <a:gd name="connsiteY697" fmla="*/ 169863 h 398463"/>
                  <a:gd name="connsiteX698" fmla="*/ 439738 w 493713"/>
                  <a:gd name="connsiteY698" fmla="*/ 169863 h 398463"/>
                  <a:gd name="connsiteX699" fmla="*/ 441325 w 493713"/>
                  <a:gd name="connsiteY699" fmla="*/ 169863 h 398463"/>
                  <a:gd name="connsiteX700" fmla="*/ 442913 w 493713"/>
                  <a:gd name="connsiteY700" fmla="*/ 169863 h 398463"/>
                  <a:gd name="connsiteX701" fmla="*/ 442913 w 493713"/>
                  <a:gd name="connsiteY701" fmla="*/ 168275 h 398463"/>
                  <a:gd name="connsiteX702" fmla="*/ 442913 w 493713"/>
                  <a:gd name="connsiteY702" fmla="*/ 163513 h 398463"/>
                  <a:gd name="connsiteX703" fmla="*/ 446088 w 493713"/>
                  <a:gd name="connsiteY703" fmla="*/ 163513 h 398463"/>
                  <a:gd name="connsiteX704" fmla="*/ 446088 w 493713"/>
                  <a:gd name="connsiteY704" fmla="*/ 160338 h 398463"/>
                  <a:gd name="connsiteX705" fmla="*/ 447675 w 493713"/>
                  <a:gd name="connsiteY705" fmla="*/ 158750 h 398463"/>
                  <a:gd name="connsiteX706" fmla="*/ 450850 w 493713"/>
                  <a:gd name="connsiteY706" fmla="*/ 158750 h 398463"/>
                  <a:gd name="connsiteX707" fmla="*/ 452438 w 493713"/>
                  <a:gd name="connsiteY707" fmla="*/ 158750 h 398463"/>
                  <a:gd name="connsiteX708" fmla="*/ 452438 w 493713"/>
                  <a:gd name="connsiteY708" fmla="*/ 157163 h 398463"/>
                  <a:gd name="connsiteX709" fmla="*/ 455613 w 493713"/>
                  <a:gd name="connsiteY709" fmla="*/ 157163 h 398463"/>
                  <a:gd name="connsiteX710" fmla="*/ 457200 w 493713"/>
                  <a:gd name="connsiteY710" fmla="*/ 157163 h 398463"/>
                  <a:gd name="connsiteX711" fmla="*/ 457200 w 493713"/>
                  <a:gd name="connsiteY711" fmla="*/ 153988 h 398463"/>
                  <a:gd name="connsiteX712" fmla="*/ 458788 w 493713"/>
                  <a:gd name="connsiteY712" fmla="*/ 153988 h 398463"/>
                  <a:gd name="connsiteX713" fmla="*/ 458788 w 493713"/>
                  <a:gd name="connsiteY713" fmla="*/ 152400 h 398463"/>
                  <a:gd name="connsiteX714" fmla="*/ 461963 w 493713"/>
                  <a:gd name="connsiteY714" fmla="*/ 153988 h 398463"/>
                  <a:gd name="connsiteX715" fmla="*/ 463550 w 493713"/>
                  <a:gd name="connsiteY715" fmla="*/ 157163 h 398463"/>
                  <a:gd name="connsiteX716" fmla="*/ 466725 w 493713"/>
                  <a:gd name="connsiteY716" fmla="*/ 158750 h 398463"/>
                  <a:gd name="connsiteX717" fmla="*/ 468313 w 493713"/>
                  <a:gd name="connsiteY717" fmla="*/ 158750 h 398463"/>
                  <a:gd name="connsiteX718" fmla="*/ 471488 w 493713"/>
                  <a:gd name="connsiteY718" fmla="*/ 158750 h 398463"/>
                  <a:gd name="connsiteX719" fmla="*/ 473075 w 493713"/>
                  <a:gd name="connsiteY719" fmla="*/ 158750 h 398463"/>
                  <a:gd name="connsiteX720" fmla="*/ 474663 w 493713"/>
                  <a:gd name="connsiteY720" fmla="*/ 158750 h 398463"/>
                  <a:gd name="connsiteX721" fmla="*/ 473075 w 493713"/>
                  <a:gd name="connsiteY721" fmla="*/ 157163 h 398463"/>
                  <a:gd name="connsiteX722" fmla="*/ 474663 w 493713"/>
                  <a:gd name="connsiteY722" fmla="*/ 157163 h 398463"/>
                  <a:gd name="connsiteX723" fmla="*/ 477838 w 493713"/>
                  <a:gd name="connsiteY723" fmla="*/ 157163 h 398463"/>
                  <a:gd name="connsiteX724" fmla="*/ 479426 w 493713"/>
                  <a:gd name="connsiteY724" fmla="*/ 157163 h 398463"/>
                  <a:gd name="connsiteX725" fmla="*/ 479426 w 493713"/>
                  <a:gd name="connsiteY725" fmla="*/ 153988 h 398463"/>
                  <a:gd name="connsiteX726" fmla="*/ 482600 w 493713"/>
                  <a:gd name="connsiteY726" fmla="*/ 153988 h 398463"/>
                  <a:gd name="connsiteX727" fmla="*/ 484188 w 493713"/>
                  <a:gd name="connsiteY727" fmla="*/ 153988 h 398463"/>
                  <a:gd name="connsiteX728" fmla="*/ 484188 w 493713"/>
                  <a:gd name="connsiteY728" fmla="*/ 152400 h 398463"/>
                  <a:gd name="connsiteX729" fmla="*/ 485776 w 493713"/>
                  <a:gd name="connsiteY729" fmla="*/ 152400 h 398463"/>
                  <a:gd name="connsiteX730" fmla="*/ 488950 w 493713"/>
                  <a:gd name="connsiteY730" fmla="*/ 152400 h 398463"/>
                  <a:gd name="connsiteX731" fmla="*/ 488950 w 493713"/>
                  <a:gd name="connsiteY731" fmla="*/ 149225 h 398463"/>
                  <a:gd name="connsiteX732" fmla="*/ 490538 w 493713"/>
                  <a:gd name="connsiteY732" fmla="*/ 149225 h 398463"/>
                  <a:gd name="connsiteX733" fmla="*/ 493713 w 493713"/>
                  <a:gd name="connsiteY733" fmla="*/ 153988 h 398463"/>
                  <a:gd name="connsiteX734" fmla="*/ 493713 w 493713"/>
                  <a:gd name="connsiteY734" fmla="*/ 157163 h 398463"/>
                  <a:gd name="connsiteX735" fmla="*/ 490538 w 493713"/>
                  <a:gd name="connsiteY735" fmla="*/ 158750 h 398463"/>
                  <a:gd name="connsiteX736" fmla="*/ 488950 w 493713"/>
                  <a:gd name="connsiteY736" fmla="*/ 160338 h 398463"/>
                  <a:gd name="connsiteX737" fmla="*/ 490538 w 493713"/>
                  <a:gd name="connsiteY737" fmla="*/ 163513 h 398463"/>
                  <a:gd name="connsiteX738" fmla="*/ 488950 w 493713"/>
                  <a:gd name="connsiteY738" fmla="*/ 163513 h 398463"/>
                  <a:gd name="connsiteX739" fmla="*/ 488950 w 493713"/>
                  <a:gd name="connsiteY739" fmla="*/ 165100 h 398463"/>
                  <a:gd name="connsiteX740" fmla="*/ 485776 w 493713"/>
                  <a:gd name="connsiteY740" fmla="*/ 168275 h 398463"/>
                  <a:gd name="connsiteX741" fmla="*/ 484188 w 493713"/>
                  <a:gd name="connsiteY741" fmla="*/ 168275 h 398463"/>
                  <a:gd name="connsiteX742" fmla="*/ 484188 w 493713"/>
                  <a:gd name="connsiteY742" fmla="*/ 169863 h 398463"/>
                  <a:gd name="connsiteX743" fmla="*/ 482600 w 493713"/>
                  <a:gd name="connsiteY743" fmla="*/ 168275 h 398463"/>
                  <a:gd name="connsiteX744" fmla="*/ 479426 w 493713"/>
                  <a:gd name="connsiteY744" fmla="*/ 165100 h 398463"/>
                  <a:gd name="connsiteX745" fmla="*/ 479426 w 493713"/>
                  <a:gd name="connsiteY745" fmla="*/ 163513 h 398463"/>
                  <a:gd name="connsiteX746" fmla="*/ 477838 w 493713"/>
                  <a:gd name="connsiteY746" fmla="*/ 165100 h 398463"/>
                  <a:gd name="connsiteX747" fmla="*/ 477838 w 493713"/>
                  <a:gd name="connsiteY747" fmla="*/ 168275 h 398463"/>
                  <a:gd name="connsiteX748" fmla="*/ 477838 w 493713"/>
                  <a:gd name="connsiteY748" fmla="*/ 169863 h 398463"/>
                  <a:gd name="connsiteX749" fmla="*/ 474663 w 493713"/>
                  <a:gd name="connsiteY749" fmla="*/ 173038 h 398463"/>
                  <a:gd name="connsiteX750" fmla="*/ 477838 w 493713"/>
                  <a:gd name="connsiteY750" fmla="*/ 173038 h 398463"/>
                  <a:gd name="connsiteX751" fmla="*/ 477838 w 493713"/>
                  <a:gd name="connsiteY751" fmla="*/ 174625 h 398463"/>
                  <a:gd name="connsiteX752" fmla="*/ 479426 w 493713"/>
                  <a:gd name="connsiteY752" fmla="*/ 174625 h 398463"/>
                  <a:gd name="connsiteX753" fmla="*/ 479426 w 493713"/>
                  <a:gd name="connsiteY753" fmla="*/ 176213 h 398463"/>
                  <a:gd name="connsiteX754" fmla="*/ 479426 w 493713"/>
                  <a:gd name="connsiteY754" fmla="*/ 179388 h 398463"/>
                  <a:gd name="connsiteX755" fmla="*/ 477838 w 493713"/>
                  <a:gd name="connsiteY755" fmla="*/ 179388 h 398463"/>
                  <a:gd name="connsiteX756" fmla="*/ 477838 w 493713"/>
                  <a:gd name="connsiteY756" fmla="*/ 180975 h 398463"/>
                  <a:gd name="connsiteX757" fmla="*/ 474663 w 493713"/>
                  <a:gd name="connsiteY757" fmla="*/ 184150 h 398463"/>
                  <a:gd name="connsiteX758" fmla="*/ 473075 w 493713"/>
                  <a:gd name="connsiteY758" fmla="*/ 184150 h 398463"/>
                  <a:gd name="connsiteX759" fmla="*/ 468313 w 493713"/>
                  <a:gd name="connsiteY759" fmla="*/ 184150 h 398463"/>
                  <a:gd name="connsiteX760" fmla="*/ 466725 w 493713"/>
                  <a:gd name="connsiteY760" fmla="*/ 184150 h 398463"/>
                  <a:gd name="connsiteX761" fmla="*/ 463550 w 493713"/>
                  <a:gd name="connsiteY761" fmla="*/ 184150 h 398463"/>
                  <a:gd name="connsiteX762" fmla="*/ 463550 w 493713"/>
                  <a:gd name="connsiteY762" fmla="*/ 185738 h 398463"/>
                  <a:gd name="connsiteX763" fmla="*/ 461963 w 493713"/>
                  <a:gd name="connsiteY763" fmla="*/ 185738 h 398463"/>
                  <a:gd name="connsiteX764" fmla="*/ 458788 w 493713"/>
                  <a:gd name="connsiteY764" fmla="*/ 185738 h 398463"/>
                  <a:gd name="connsiteX765" fmla="*/ 457200 w 493713"/>
                  <a:gd name="connsiteY765" fmla="*/ 185738 h 398463"/>
                  <a:gd name="connsiteX766" fmla="*/ 455613 w 493713"/>
                  <a:gd name="connsiteY766" fmla="*/ 185738 h 398463"/>
                  <a:gd name="connsiteX767" fmla="*/ 455613 w 493713"/>
                  <a:gd name="connsiteY767" fmla="*/ 188913 h 398463"/>
                  <a:gd name="connsiteX768" fmla="*/ 452438 w 493713"/>
                  <a:gd name="connsiteY768" fmla="*/ 188913 h 398463"/>
                  <a:gd name="connsiteX769" fmla="*/ 452438 w 493713"/>
                  <a:gd name="connsiteY769" fmla="*/ 190500 h 398463"/>
                  <a:gd name="connsiteX770" fmla="*/ 450850 w 493713"/>
                  <a:gd name="connsiteY770" fmla="*/ 190500 h 398463"/>
                  <a:gd name="connsiteX771" fmla="*/ 447675 w 493713"/>
                  <a:gd name="connsiteY771" fmla="*/ 190500 h 398463"/>
                  <a:gd name="connsiteX772" fmla="*/ 446088 w 493713"/>
                  <a:gd name="connsiteY772" fmla="*/ 192088 h 398463"/>
                  <a:gd name="connsiteX773" fmla="*/ 447675 w 493713"/>
                  <a:gd name="connsiteY773" fmla="*/ 192088 h 398463"/>
                  <a:gd name="connsiteX774" fmla="*/ 447675 w 493713"/>
                  <a:gd name="connsiteY774" fmla="*/ 195263 h 398463"/>
                  <a:gd name="connsiteX775" fmla="*/ 450850 w 493713"/>
                  <a:gd name="connsiteY775" fmla="*/ 195263 h 398463"/>
                  <a:gd name="connsiteX776" fmla="*/ 452438 w 493713"/>
                  <a:gd name="connsiteY776" fmla="*/ 192088 h 398463"/>
                  <a:gd name="connsiteX777" fmla="*/ 455613 w 493713"/>
                  <a:gd name="connsiteY777" fmla="*/ 192088 h 398463"/>
                  <a:gd name="connsiteX778" fmla="*/ 457200 w 493713"/>
                  <a:gd name="connsiteY778" fmla="*/ 195263 h 398463"/>
                  <a:gd name="connsiteX779" fmla="*/ 458788 w 493713"/>
                  <a:gd name="connsiteY779" fmla="*/ 192088 h 398463"/>
                  <a:gd name="connsiteX780" fmla="*/ 461963 w 493713"/>
                  <a:gd name="connsiteY780" fmla="*/ 192088 h 398463"/>
                  <a:gd name="connsiteX781" fmla="*/ 461963 w 493713"/>
                  <a:gd name="connsiteY781" fmla="*/ 195263 h 398463"/>
                  <a:gd name="connsiteX782" fmla="*/ 458788 w 493713"/>
                  <a:gd name="connsiteY782" fmla="*/ 195263 h 398463"/>
                  <a:gd name="connsiteX783" fmla="*/ 458788 w 493713"/>
                  <a:gd name="connsiteY783" fmla="*/ 196850 h 398463"/>
                  <a:gd name="connsiteX784" fmla="*/ 457200 w 493713"/>
                  <a:gd name="connsiteY784" fmla="*/ 200025 h 398463"/>
                  <a:gd name="connsiteX785" fmla="*/ 455613 w 493713"/>
                  <a:gd name="connsiteY785" fmla="*/ 200025 h 398463"/>
                  <a:gd name="connsiteX786" fmla="*/ 450850 w 493713"/>
                  <a:gd name="connsiteY786" fmla="*/ 201613 h 398463"/>
                  <a:gd name="connsiteX787" fmla="*/ 447675 w 493713"/>
                  <a:gd name="connsiteY787" fmla="*/ 201613 h 398463"/>
                  <a:gd name="connsiteX788" fmla="*/ 441325 w 493713"/>
                  <a:gd name="connsiteY788" fmla="*/ 201613 h 398463"/>
                  <a:gd name="connsiteX789" fmla="*/ 436563 w 493713"/>
                  <a:gd name="connsiteY789" fmla="*/ 200025 h 398463"/>
                  <a:gd name="connsiteX790" fmla="*/ 434975 w 493713"/>
                  <a:gd name="connsiteY790" fmla="*/ 200025 h 398463"/>
                  <a:gd name="connsiteX791" fmla="*/ 431800 w 493713"/>
                  <a:gd name="connsiteY791" fmla="*/ 200025 h 398463"/>
                  <a:gd name="connsiteX792" fmla="*/ 430213 w 493713"/>
                  <a:gd name="connsiteY792" fmla="*/ 196850 h 398463"/>
                  <a:gd name="connsiteX793" fmla="*/ 427038 w 493713"/>
                  <a:gd name="connsiteY793" fmla="*/ 201613 h 398463"/>
                  <a:gd name="connsiteX794" fmla="*/ 427038 w 493713"/>
                  <a:gd name="connsiteY794" fmla="*/ 204788 h 398463"/>
                  <a:gd name="connsiteX795" fmla="*/ 425450 w 493713"/>
                  <a:gd name="connsiteY795" fmla="*/ 207963 h 398463"/>
                  <a:gd name="connsiteX796" fmla="*/ 425450 w 493713"/>
                  <a:gd name="connsiteY796" fmla="*/ 211138 h 398463"/>
                  <a:gd name="connsiteX797" fmla="*/ 420688 w 493713"/>
                  <a:gd name="connsiteY797" fmla="*/ 228600 h 398463"/>
                  <a:gd name="connsiteX798" fmla="*/ 415925 w 493713"/>
                  <a:gd name="connsiteY798" fmla="*/ 238125 h 398463"/>
                  <a:gd name="connsiteX799" fmla="*/ 414338 w 493713"/>
                  <a:gd name="connsiteY799" fmla="*/ 242888 h 398463"/>
                  <a:gd name="connsiteX800" fmla="*/ 411163 w 493713"/>
                  <a:gd name="connsiteY800" fmla="*/ 244475 h 398463"/>
                  <a:gd name="connsiteX801" fmla="*/ 411163 w 493713"/>
                  <a:gd name="connsiteY801" fmla="*/ 247650 h 398463"/>
                  <a:gd name="connsiteX802" fmla="*/ 409575 w 493713"/>
                  <a:gd name="connsiteY802" fmla="*/ 249238 h 398463"/>
                  <a:gd name="connsiteX803" fmla="*/ 409575 w 493713"/>
                  <a:gd name="connsiteY803" fmla="*/ 250825 h 398463"/>
                  <a:gd name="connsiteX804" fmla="*/ 409575 w 493713"/>
                  <a:gd name="connsiteY804" fmla="*/ 254000 h 398463"/>
                  <a:gd name="connsiteX805" fmla="*/ 409575 w 493713"/>
                  <a:gd name="connsiteY805" fmla="*/ 255588 h 398463"/>
                  <a:gd name="connsiteX806" fmla="*/ 411163 w 493713"/>
                  <a:gd name="connsiteY806" fmla="*/ 255588 h 398463"/>
                  <a:gd name="connsiteX807" fmla="*/ 414338 w 493713"/>
                  <a:gd name="connsiteY807" fmla="*/ 255588 h 398463"/>
                  <a:gd name="connsiteX808" fmla="*/ 411163 w 493713"/>
                  <a:gd name="connsiteY808" fmla="*/ 260350 h 398463"/>
                  <a:gd name="connsiteX809" fmla="*/ 411163 w 493713"/>
                  <a:gd name="connsiteY809" fmla="*/ 265113 h 398463"/>
                  <a:gd name="connsiteX810" fmla="*/ 411163 w 493713"/>
                  <a:gd name="connsiteY810" fmla="*/ 266700 h 398463"/>
                  <a:gd name="connsiteX811" fmla="*/ 411163 w 493713"/>
                  <a:gd name="connsiteY811" fmla="*/ 269875 h 398463"/>
                  <a:gd name="connsiteX812" fmla="*/ 411163 w 493713"/>
                  <a:gd name="connsiteY812" fmla="*/ 271463 h 398463"/>
                  <a:gd name="connsiteX813" fmla="*/ 409575 w 493713"/>
                  <a:gd name="connsiteY813" fmla="*/ 274638 h 398463"/>
                  <a:gd name="connsiteX814" fmla="*/ 409575 w 493713"/>
                  <a:gd name="connsiteY814" fmla="*/ 276225 h 398463"/>
                  <a:gd name="connsiteX815" fmla="*/ 409575 w 493713"/>
                  <a:gd name="connsiteY815" fmla="*/ 279400 h 398463"/>
                  <a:gd name="connsiteX816" fmla="*/ 409575 w 493713"/>
                  <a:gd name="connsiteY816" fmla="*/ 280988 h 398463"/>
                  <a:gd name="connsiteX817" fmla="*/ 407988 w 493713"/>
                  <a:gd name="connsiteY817" fmla="*/ 280988 h 398463"/>
                  <a:gd name="connsiteX818" fmla="*/ 407988 w 493713"/>
                  <a:gd name="connsiteY818" fmla="*/ 282575 h 398463"/>
                  <a:gd name="connsiteX819" fmla="*/ 404813 w 493713"/>
                  <a:gd name="connsiteY819" fmla="*/ 282575 h 398463"/>
                  <a:gd name="connsiteX820" fmla="*/ 404813 w 493713"/>
                  <a:gd name="connsiteY820" fmla="*/ 285750 h 398463"/>
                  <a:gd name="connsiteX821" fmla="*/ 404813 w 493713"/>
                  <a:gd name="connsiteY821" fmla="*/ 287338 h 398463"/>
                  <a:gd name="connsiteX822" fmla="*/ 403225 w 493713"/>
                  <a:gd name="connsiteY822" fmla="*/ 287338 h 398463"/>
                  <a:gd name="connsiteX823" fmla="*/ 403225 w 493713"/>
                  <a:gd name="connsiteY823" fmla="*/ 290513 h 398463"/>
                  <a:gd name="connsiteX824" fmla="*/ 403225 w 493713"/>
                  <a:gd name="connsiteY824" fmla="*/ 292100 h 398463"/>
                  <a:gd name="connsiteX825" fmla="*/ 400050 w 493713"/>
                  <a:gd name="connsiteY825" fmla="*/ 292100 h 398463"/>
                  <a:gd name="connsiteX826" fmla="*/ 398463 w 493713"/>
                  <a:gd name="connsiteY826" fmla="*/ 293688 h 398463"/>
                  <a:gd name="connsiteX827" fmla="*/ 398463 w 493713"/>
                  <a:gd name="connsiteY827" fmla="*/ 296863 h 398463"/>
                  <a:gd name="connsiteX828" fmla="*/ 400050 w 493713"/>
                  <a:gd name="connsiteY828" fmla="*/ 298450 h 398463"/>
                  <a:gd name="connsiteX829" fmla="*/ 403225 w 493713"/>
                  <a:gd name="connsiteY829" fmla="*/ 296863 h 398463"/>
                  <a:gd name="connsiteX830" fmla="*/ 404813 w 493713"/>
                  <a:gd name="connsiteY830" fmla="*/ 293688 h 398463"/>
                  <a:gd name="connsiteX831" fmla="*/ 407988 w 493713"/>
                  <a:gd name="connsiteY831" fmla="*/ 293688 h 398463"/>
                  <a:gd name="connsiteX832" fmla="*/ 409575 w 493713"/>
                  <a:gd name="connsiteY832" fmla="*/ 293688 h 398463"/>
                  <a:gd name="connsiteX833" fmla="*/ 409575 w 493713"/>
                  <a:gd name="connsiteY833" fmla="*/ 296863 h 398463"/>
                  <a:gd name="connsiteX834" fmla="*/ 409575 w 493713"/>
                  <a:gd name="connsiteY834" fmla="*/ 298450 h 398463"/>
                  <a:gd name="connsiteX835" fmla="*/ 407988 w 493713"/>
                  <a:gd name="connsiteY835" fmla="*/ 301625 h 398463"/>
                  <a:gd name="connsiteX836" fmla="*/ 404813 w 493713"/>
                  <a:gd name="connsiteY836" fmla="*/ 303213 h 398463"/>
                  <a:gd name="connsiteX837" fmla="*/ 403225 w 493713"/>
                  <a:gd name="connsiteY837" fmla="*/ 303213 h 398463"/>
                  <a:gd name="connsiteX838" fmla="*/ 403225 w 493713"/>
                  <a:gd name="connsiteY838" fmla="*/ 306388 h 398463"/>
                  <a:gd name="connsiteX839" fmla="*/ 404813 w 493713"/>
                  <a:gd name="connsiteY839" fmla="*/ 306388 h 398463"/>
                  <a:gd name="connsiteX840" fmla="*/ 403225 w 493713"/>
                  <a:gd name="connsiteY840" fmla="*/ 307975 h 398463"/>
                  <a:gd name="connsiteX841" fmla="*/ 400050 w 493713"/>
                  <a:gd name="connsiteY841" fmla="*/ 307975 h 398463"/>
                  <a:gd name="connsiteX842" fmla="*/ 398463 w 493713"/>
                  <a:gd name="connsiteY842" fmla="*/ 307975 h 398463"/>
                  <a:gd name="connsiteX843" fmla="*/ 395288 w 493713"/>
                  <a:gd name="connsiteY843" fmla="*/ 309563 h 398463"/>
                  <a:gd name="connsiteX844" fmla="*/ 393700 w 493713"/>
                  <a:gd name="connsiteY844" fmla="*/ 312738 h 398463"/>
                  <a:gd name="connsiteX845" fmla="*/ 395288 w 493713"/>
                  <a:gd name="connsiteY845" fmla="*/ 312738 h 398463"/>
                  <a:gd name="connsiteX846" fmla="*/ 398463 w 493713"/>
                  <a:gd name="connsiteY846" fmla="*/ 314325 h 398463"/>
                  <a:gd name="connsiteX847" fmla="*/ 395288 w 493713"/>
                  <a:gd name="connsiteY847" fmla="*/ 314325 h 398463"/>
                  <a:gd name="connsiteX848" fmla="*/ 393700 w 493713"/>
                  <a:gd name="connsiteY848" fmla="*/ 314325 h 398463"/>
                  <a:gd name="connsiteX849" fmla="*/ 393700 w 493713"/>
                  <a:gd name="connsiteY849" fmla="*/ 317500 h 398463"/>
                  <a:gd name="connsiteX850" fmla="*/ 392113 w 493713"/>
                  <a:gd name="connsiteY850" fmla="*/ 314325 h 398463"/>
                  <a:gd name="connsiteX851" fmla="*/ 392113 w 493713"/>
                  <a:gd name="connsiteY851" fmla="*/ 312738 h 398463"/>
                  <a:gd name="connsiteX852" fmla="*/ 393700 w 493713"/>
                  <a:gd name="connsiteY852" fmla="*/ 309563 h 398463"/>
                  <a:gd name="connsiteX853" fmla="*/ 392113 w 493713"/>
                  <a:gd name="connsiteY853" fmla="*/ 309563 h 398463"/>
                  <a:gd name="connsiteX854" fmla="*/ 392113 w 493713"/>
                  <a:gd name="connsiteY854" fmla="*/ 307975 h 398463"/>
                  <a:gd name="connsiteX855" fmla="*/ 388938 w 493713"/>
                  <a:gd name="connsiteY855" fmla="*/ 306388 h 398463"/>
                  <a:gd name="connsiteX856" fmla="*/ 387350 w 493713"/>
                  <a:gd name="connsiteY856" fmla="*/ 307975 h 398463"/>
                  <a:gd name="connsiteX857" fmla="*/ 388938 w 493713"/>
                  <a:gd name="connsiteY857" fmla="*/ 307975 h 398463"/>
                  <a:gd name="connsiteX858" fmla="*/ 387350 w 493713"/>
                  <a:gd name="connsiteY858" fmla="*/ 309563 h 398463"/>
                  <a:gd name="connsiteX859" fmla="*/ 384175 w 493713"/>
                  <a:gd name="connsiteY859" fmla="*/ 309563 h 398463"/>
                  <a:gd name="connsiteX860" fmla="*/ 382588 w 493713"/>
                  <a:gd name="connsiteY860" fmla="*/ 312738 h 398463"/>
                  <a:gd name="connsiteX861" fmla="*/ 381000 w 493713"/>
                  <a:gd name="connsiteY861" fmla="*/ 312738 h 398463"/>
                  <a:gd name="connsiteX862" fmla="*/ 382588 w 493713"/>
                  <a:gd name="connsiteY862" fmla="*/ 314325 h 398463"/>
                  <a:gd name="connsiteX863" fmla="*/ 384175 w 493713"/>
                  <a:gd name="connsiteY863" fmla="*/ 314325 h 398463"/>
                  <a:gd name="connsiteX864" fmla="*/ 382588 w 493713"/>
                  <a:gd name="connsiteY864" fmla="*/ 317500 h 398463"/>
                  <a:gd name="connsiteX865" fmla="*/ 381000 w 493713"/>
                  <a:gd name="connsiteY865" fmla="*/ 319088 h 398463"/>
                  <a:gd name="connsiteX866" fmla="*/ 382588 w 493713"/>
                  <a:gd name="connsiteY866" fmla="*/ 322263 h 398463"/>
                  <a:gd name="connsiteX867" fmla="*/ 381000 w 493713"/>
                  <a:gd name="connsiteY867" fmla="*/ 322263 h 398463"/>
                  <a:gd name="connsiteX868" fmla="*/ 381000 w 493713"/>
                  <a:gd name="connsiteY868" fmla="*/ 323850 h 398463"/>
                  <a:gd name="connsiteX869" fmla="*/ 382588 w 493713"/>
                  <a:gd name="connsiteY869" fmla="*/ 323850 h 398463"/>
                  <a:gd name="connsiteX870" fmla="*/ 382588 w 493713"/>
                  <a:gd name="connsiteY870" fmla="*/ 325438 h 398463"/>
                  <a:gd name="connsiteX871" fmla="*/ 381000 w 493713"/>
                  <a:gd name="connsiteY871" fmla="*/ 325438 h 398463"/>
                  <a:gd name="connsiteX872" fmla="*/ 377825 w 493713"/>
                  <a:gd name="connsiteY872" fmla="*/ 325438 h 398463"/>
                  <a:gd name="connsiteX873" fmla="*/ 377825 w 493713"/>
                  <a:gd name="connsiteY873" fmla="*/ 328613 h 398463"/>
                  <a:gd name="connsiteX874" fmla="*/ 376238 w 493713"/>
                  <a:gd name="connsiteY874" fmla="*/ 330200 h 398463"/>
                  <a:gd name="connsiteX875" fmla="*/ 373063 w 493713"/>
                  <a:gd name="connsiteY875" fmla="*/ 333375 h 398463"/>
                  <a:gd name="connsiteX876" fmla="*/ 373063 w 493713"/>
                  <a:gd name="connsiteY876" fmla="*/ 330200 h 398463"/>
                  <a:gd name="connsiteX877" fmla="*/ 373063 w 493713"/>
                  <a:gd name="connsiteY877" fmla="*/ 328613 h 398463"/>
                  <a:gd name="connsiteX878" fmla="*/ 376238 w 493713"/>
                  <a:gd name="connsiteY878" fmla="*/ 325438 h 398463"/>
                  <a:gd name="connsiteX879" fmla="*/ 377825 w 493713"/>
                  <a:gd name="connsiteY879" fmla="*/ 323850 h 398463"/>
                  <a:gd name="connsiteX880" fmla="*/ 377825 w 493713"/>
                  <a:gd name="connsiteY880" fmla="*/ 322263 h 398463"/>
                  <a:gd name="connsiteX881" fmla="*/ 376238 w 493713"/>
                  <a:gd name="connsiteY881" fmla="*/ 322263 h 398463"/>
                  <a:gd name="connsiteX882" fmla="*/ 373063 w 493713"/>
                  <a:gd name="connsiteY882" fmla="*/ 322263 h 398463"/>
                  <a:gd name="connsiteX883" fmla="*/ 373063 w 493713"/>
                  <a:gd name="connsiteY883" fmla="*/ 319088 h 398463"/>
                  <a:gd name="connsiteX884" fmla="*/ 376238 w 493713"/>
                  <a:gd name="connsiteY884" fmla="*/ 319088 h 398463"/>
                  <a:gd name="connsiteX885" fmla="*/ 376238 w 493713"/>
                  <a:gd name="connsiteY885" fmla="*/ 317500 h 398463"/>
                  <a:gd name="connsiteX886" fmla="*/ 373063 w 493713"/>
                  <a:gd name="connsiteY886" fmla="*/ 317500 h 398463"/>
                  <a:gd name="connsiteX887" fmla="*/ 371475 w 493713"/>
                  <a:gd name="connsiteY887" fmla="*/ 319088 h 398463"/>
                  <a:gd name="connsiteX888" fmla="*/ 371475 w 493713"/>
                  <a:gd name="connsiteY888" fmla="*/ 322263 h 398463"/>
                  <a:gd name="connsiteX889" fmla="*/ 368300 w 493713"/>
                  <a:gd name="connsiteY889" fmla="*/ 322263 h 398463"/>
                  <a:gd name="connsiteX890" fmla="*/ 366713 w 493713"/>
                  <a:gd name="connsiteY890" fmla="*/ 323850 h 398463"/>
                  <a:gd name="connsiteX891" fmla="*/ 366713 w 493713"/>
                  <a:gd name="connsiteY891" fmla="*/ 322263 h 398463"/>
                  <a:gd name="connsiteX892" fmla="*/ 366713 w 493713"/>
                  <a:gd name="connsiteY892" fmla="*/ 319088 h 398463"/>
                  <a:gd name="connsiteX893" fmla="*/ 368300 w 493713"/>
                  <a:gd name="connsiteY893" fmla="*/ 319088 h 398463"/>
                  <a:gd name="connsiteX894" fmla="*/ 368300 w 493713"/>
                  <a:gd name="connsiteY894" fmla="*/ 317500 h 398463"/>
                  <a:gd name="connsiteX895" fmla="*/ 366713 w 493713"/>
                  <a:gd name="connsiteY895" fmla="*/ 317500 h 398463"/>
                  <a:gd name="connsiteX896" fmla="*/ 365125 w 493713"/>
                  <a:gd name="connsiteY896" fmla="*/ 317500 h 398463"/>
                  <a:gd name="connsiteX897" fmla="*/ 366713 w 493713"/>
                  <a:gd name="connsiteY897" fmla="*/ 314325 h 398463"/>
                  <a:gd name="connsiteX898" fmla="*/ 366713 w 493713"/>
                  <a:gd name="connsiteY898" fmla="*/ 312738 h 398463"/>
                  <a:gd name="connsiteX899" fmla="*/ 366713 w 493713"/>
                  <a:gd name="connsiteY899" fmla="*/ 309563 h 398463"/>
                  <a:gd name="connsiteX900" fmla="*/ 366713 w 493713"/>
                  <a:gd name="connsiteY900" fmla="*/ 307975 h 398463"/>
                  <a:gd name="connsiteX901" fmla="*/ 366713 w 493713"/>
                  <a:gd name="connsiteY901" fmla="*/ 306388 h 398463"/>
                  <a:gd name="connsiteX902" fmla="*/ 366713 w 493713"/>
                  <a:gd name="connsiteY902" fmla="*/ 303213 h 398463"/>
                  <a:gd name="connsiteX903" fmla="*/ 365125 w 493713"/>
                  <a:gd name="connsiteY903" fmla="*/ 303213 h 398463"/>
                  <a:gd name="connsiteX904" fmla="*/ 361950 w 493713"/>
                  <a:gd name="connsiteY904" fmla="*/ 306388 h 398463"/>
                  <a:gd name="connsiteX905" fmla="*/ 360363 w 493713"/>
                  <a:gd name="connsiteY905" fmla="*/ 306388 h 398463"/>
                  <a:gd name="connsiteX906" fmla="*/ 357188 w 493713"/>
                  <a:gd name="connsiteY906" fmla="*/ 306388 h 398463"/>
                  <a:gd name="connsiteX907" fmla="*/ 355600 w 493713"/>
                  <a:gd name="connsiteY907" fmla="*/ 307975 h 398463"/>
                  <a:gd name="connsiteX908" fmla="*/ 352425 w 493713"/>
                  <a:gd name="connsiteY908" fmla="*/ 307975 h 398463"/>
                  <a:gd name="connsiteX909" fmla="*/ 352425 w 493713"/>
                  <a:gd name="connsiteY909" fmla="*/ 309563 h 398463"/>
                  <a:gd name="connsiteX910" fmla="*/ 350838 w 493713"/>
                  <a:gd name="connsiteY910" fmla="*/ 309563 h 398463"/>
                  <a:gd name="connsiteX911" fmla="*/ 349250 w 493713"/>
                  <a:gd name="connsiteY911" fmla="*/ 312738 h 398463"/>
                  <a:gd name="connsiteX912" fmla="*/ 349250 w 493713"/>
                  <a:gd name="connsiteY912" fmla="*/ 314325 h 398463"/>
                  <a:gd name="connsiteX913" fmla="*/ 346075 w 493713"/>
                  <a:gd name="connsiteY913" fmla="*/ 314325 h 398463"/>
                  <a:gd name="connsiteX914" fmla="*/ 344488 w 493713"/>
                  <a:gd name="connsiteY914" fmla="*/ 314325 h 398463"/>
                  <a:gd name="connsiteX915" fmla="*/ 341313 w 493713"/>
                  <a:gd name="connsiteY915" fmla="*/ 317500 h 398463"/>
                  <a:gd name="connsiteX916" fmla="*/ 341313 w 493713"/>
                  <a:gd name="connsiteY916" fmla="*/ 314325 h 398463"/>
                  <a:gd name="connsiteX917" fmla="*/ 341313 w 493713"/>
                  <a:gd name="connsiteY917" fmla="*/ 312738 h 398463"/>
                  <a:gd name="connsiteX918" fmla="*/ 341313 w 493713"/>
                  <a:gd name="connsiteY918" fmla="*/ 309563 h 398463"/>
                  <a:gd name="connsiteX919" fmla="*/ 341313 w 493713"/>
                  <a:gd name="connsiteY919" fmla="*/ 307975 h 398463"/>
                  <a:gd name="connsiteX920" fmla="*/ 344488 w 493713"/>
                  <a:gd name="connsiteY920" fmla="*/ 307975 h 398463"/>
                  <a:gd name="connsiteX921" fmla="*/ 344488 w 493713"/>
                  <a:gd name="connsiteY921" fmla="*/ 306388 h 398463"/>
                  <a:gd name="connsiteX922" fmla="*/ 341313 w 493713"/>
                  <a:gd name="connsiteY922" fmla="*/ 306388 h 398463"/>
                  <a:gd name="connsiteX923" fmla="*/ 336550 w 493713"/>
                  <a:gd name="connsiteY923" fmla="*/ 306388 h 398463"/>
                  <a:gd name="connsiteX924" fmla="*/ 339725 w 493713"/>
                  <a:gd name="connsiteY924" fmla="*/ 307975 h 398463"/>
                  <a:gd name="connsiteX925" fmla="*/ 336550 w 493713"/>
                  <a:gd name="connsiteY925" fmla="*/ 307975 h 398463"/>
                  <a:gd name="connsiteX926" fmla="*/ 336550 w 493713"/>
                  <a:gd name="connsiteY926" fmla="*/ 309563 h 398463"/>
                  <a:gd name="connsiteX927" fmla="*/ 334963 w 493713"/>
                  <a:gd name="connsiteY927" fmla="*/ 309563 h 398463"/>
                  <a:gd name="connsiteX928" fmla="*/ 333375 w 493713"/>
                  <a:gd name="connsiteY928" fmla="*/ 309563 h 398463"/>
                  <a:gd name="connsiteX929" fmla="*/ 330200 w 493713"/>
                  <a:gd name="connsiteY929" fmla="*/ 309563 h 398463"/>
                  <a:gd name="connsiteX930" fmla="*/ 328613 w 493713"/>
                  <a:gd name="connsiteY930" fmla="*/ 309563 h 398463"/>
                  <a:gd name="connsiteX931" fmla="*/ 325438 w 493713"/>
                  <a:gd name="connsiteY931" fmla="*/ 309563 h 398463"/>
                  <a:gd name="connsiteX932" fmla="*/ 325438 w 493713"/>
                  <a:gd name="connsiteY932" fmla="*/ 312738 h 398463"/>
                  <a:gd name="connsiteX933" fmla="*/ 323850 w 493713"/>
                  <a:gd name="connsiteY933" fmla="*/ 312738 h 398463"/>
                  <a:gd name="connsiteX934" fmla="*/ 320675 w 493713"/>
                  <a:gd name="connsiteY934" fmla="*/ 312738 h 398463"/>
                  <a:gd name="connsiteX935" fmla="*/ 317500 w 493713"/>
                  <a:gd name="connsiteY935" fmla="*/ 314325 h 398463"/>
                  <a:gd name="connsiteX936" fmla="*/ 314325 w 493713"/>
                  <a:gd name="connsiteY936" fmla="*/ 317500 h 398463"/>
                  <a:gd name="connsiteX937" fmla="*/ 312738 w 493713"/>
                  <a:gd name="connsiteY937" fmla="*/ 317500 h 398463"/>
                  <a:gd name="connsiteX938" fmla="*/ 309563 w 493713"/>
                  <a:gd name="connsiteY938" fmla="*/ 319088 h 398463"/>
                  <a:gd name="connsiteX939" fmla="*/ 307975 w 493713"/>
                  <a:gd name="connsiteY939" fmla="*/ 319088 h 398463"/>
                  <a:gd name="connsiteX940" fmla="*/ 307975 w 493713"/>
                  <a:gd name="connsiteY940" fmla="*/ 317500 h 398463"/>
                  <a:gd name="connsiteX941" fmla="*/ 306388 w 493713"/>
                  <a:gd name="connsiteY941" fmla="*/ 317500 h 398463"/>
                  <a:gd name="connsiteX942" fmla="*/ 306388 w 493713"/>
                  <a:gd name="connsiteY942" fmla="*/ 319088 h 398463"/>
                  <a:gd name="connsiteX943" fmla="*/ 303213 w 493713"/>
                  <a:gd name="connsiteY943" fmla="*/ 319088 h 398463"/>
                  <a:gd name="connsiteX944" fmla="*/ 303213 w 493713"/>
                  <a:gd name="connsiteY944" fmla="*/ 317500 h 398463"/>
                  <a:gd name="connsiteX945" fmla="*/ 301625 w 493713"/>
                  <a:gd name="connsiteY945" fmla="*/ 317500 h 398463"/>
                  <a:gd name="connsiteX946" fmla="*/ 301625 w 493713"/>
                  <a:gd name="connsiteY946" fmla="*/ 319088 h 398463"/>
                  <a:gd name="connsiteX947" fmla="*/ 298450 w 493713"/>
                  <a:gd name="connsiteY947" fmla="*/ 322263 h 398463"/>
                  <a:gd name="connsiteX948" fmla="*/ 296863 w 493713"/>
                  <a:gd name="connsiteY948" fmla="*/ 322263 h 398463"/>
                  <a:gd name="connsiteX949" fmla="*/ 293688 w 493713"/>
                  <a:gd name="connsiteY949" fmla="*/ 322263 h 398463"/>
                  <a:gd name="connsiteX950" fmla="*/ 292100 w 493713"/>
                  <a:gd name="connsiteY950" fmla="*/ 322263 h 398463"/>
                  <a:gd name="connsiteX951" fmla="*/ 290513 w 493713"/>
                  <a:gd name="connsiteY951" fmla="*/ 322263 h 398463"/>
                  <a:gd name="connsiteX952" fmla="*/ 287338 w 493713"/>
                  <a:gd name="connsiteY952" fmla="*/ 319088 h 398463"/>
                  <a:gd name="connsiteX953" fmla="*/ 285750 w 493713"/>
                  <a:gd name="connsiteY953" fmla="*/ 319088 h 398463"/>
                  <a:gd name="connsiteX954" fmla="*/ 282575 w 493713"/>
                  <a:gd name="connsiteY954" fmla="*/ 319088 h 398463"/>
                  <a:gd name="connsiteX955" fmla="*/ 280988 w 493713"/>
                  <a:gd name="connsiteY955" fmla="*/ 317500 h 398463"/>
                  <a:gd name="connsiteX956" fmla="*/ 277813 w 493713"/>
                  <a:gd name="connsiteY956" fmla="*/ 317500 h 398463"/>
                  <a:gd name="connsiteX957" fmla="*/ 276225 w 493713"/>
                  <a:gd name="connsiteY957" fmla="*/ 314325 h 398463"/>
                  <a:gd name="connsiteX958" fmla="*/ 274638 w 493713"/>
                  <a:gd name="connsiteY958" fmla="*/ 314325 h 398463"/>
                  <a:gd name="connsiteX959" fmla="*/ 271463 w 493713"/>
                  <a:gd name="connsiteY959" fmla="*/ 314325 h 398463"/>
                  <a:gd name="connsiteX960" fmla="*/ 269875 w 493713"/>
                  <a:gd name="connsiteY960" fmla="*/ 314325 h 398463"/>
                  <a:gd name="connsiteX961" fmla="*/ 269875 w 493713"/>
                  <a:gd name="connsiteY961" fmla="*/ 317500 h 398463"/>
                  <a:gd name="connsiteX962" fmla="*/ 269875 w 493713"/>
                  <a:gd name="connsiteY962" fmla="*/ 319088 h 398463"/>
                  <a:gd name="connsiteX963" fmla="*/ 269875 w 493713"/>
                  <a:gd name="connsiteY963" fmla="*/ 322263 h 398463"/>
                  <a:gd name="connsiteX964" fmla="*/ 269875 w 493713"/>
                  <a:gd name="connsiteY964" fmla="*/ 323850 h 398463"/>
                  <a:gd name="connsiteX965" fmla="*/ 271463 w 493713"/>
                  <a:gd name="connsiteY965" fmla="*/ 325438 h 398463"/>
                  <a:gd name="connsiteX966" fmla="*/ 274638 w 493713"/>
                  <a:gd name="connsiteY966" fmla="*/ 325438 h 398463"/>
                  <a:gd name="connsiteX967" fmla="*/ 274638 w 493713"/>
                  <a:gd name="connsiteY967" fmla="*/ 328613 h 398463"/>
                  <a:gd name="connsiteX968" fmla="*/ 271463 w 493713"/>
                  <a:gd name="connsiteY968" fmla="*/ 328613 h 398463"/>
                  <a:gd name="connsiteX969" fmla="*/ 269875 w 493713"/>
                  <a:gd name="connsiteY969" fmla="*/ 328613 h 398463"/>
                  <a:gd name="connsiteX970" fmla="*/ 269875 w 493713"/>
                  <a:gd name="connsiteY970" fmla="*/ 325438 h 398463"/>
                  <a:gd name="connsiteX971" fmla="*/ 266700 w 493713"/>
                  <a:gd name="connsiteY971" fmla="*/ 325438 h 398463"/>
                  <a:gd name="connsiteX972" fmla="*/ 266700 w 493713"/>
                  <a:gd name="connsiteY972" fmla="*/ 323850 h 398463"/>
                  <a:gd name="connsiteX973" fmla="*/ 265113 w 493713"/>
                  <a:gd name="connsiteY973" fmla="*/ 323850 h 398463"/>
                  <a:gd name="connsiteX974" fmla="*/ 261938 w 493713"/>
                  <a:gd name="connsiteY974" fmla="*/ 322263 h 398463"/>
                  <a:gd name="connsiteX975" fmla="*/ 260350 w 493713"/>
                  <a:gd name="connsiteY975" fmla="*/ 322263 h 398463"/>
                  <a:gd name="connsiteX976" fmla="*/ 258763 w 493713"/>
                  <a:gd name="connsiteY976" fmla="*/ 322263 h 398463"/>
                  <a:gd name="connsiteX977" fmla="*/ 255588 w 493713"/>
                  <a:gd name="connsiteY977" fmla="*/ 322263 h 398463"/>
                  <a:gd name="connsiteX978" fmla="*/ 254000 w 493713"/>
                  <a:gd name="connsiteY978" fmla="*/ 322263 h 398463"/>
                  <a:gd name="connsiteX979" fmla="*/ 250825 w 493713"/>
                  <a:gd name="connsiteY979" fmla="*/ 319088 h 398463"/>
                  <a:gd name="connsiteX980" fmla="*/ 250825 w 493713"/>
                  <a:gd name="connsiteY980" fmla="*/ 317500 h 398463"/>
                  <a:gd name="connsiteX981" fmla="*/ 249238 w 493713"/>
                  <a:gd name="connsiteY981" fmla="*/ 317500 h 398463"/>
                  <a:gd name="connsiteX982" fmla="*/ 246063 w 493713"/>
                  <a:gd name="connsiteY982" fmla="*/ 314325 h 398463"/>
                  <a:gd name="connsiteX983" fmla="*/ 244475 w 493713"/>
                  <a:gd name="connsiteY983" fmla="*/ 314325 h 398463"/>
                  <a:gd name="connsiteX984" fmla="*/ 239713 w 493713"/>
                  <a:gd name="connsiteY984" fmla="*/ 309563 h 398463"/>
                  <a:gd name="connsiteX985" fmla="*/ 238125 w 493713"/>
                  <a:gd name="connsiteY985" fmla="*/ 312738 h 398463"/>
                  <a:gd name="connsiteX986" fmla="*/ 238125 w 493713"/>
                  <a:gd name="connsiteY986" fmla="*/ 314325 h 398463"/>
                  <a:gd name="connsiteX987" fmla="*/ 234950 w 493713"/>
                  <a:gd name="connsiteY987" fmla="*/ 317500 h 398463"/>
                  <a:gd name="connsiteX988" fmla="*/ 233363 w 493713"/>
                  <a:gd name="connsiteY988" fmla="*/ 317500 h 398463"/>
                  <a:gd name="connsiteX989" fmla="*/ 230188 w 493713"/>
                  <a:gd name="connsiteY989" fmla="*/ 314325 h 398463"/>
                  <a:gd name="connsiteX990" fmla="*/ 228600 w 493713"/>
                  <a:gd name="connsiteY990" fmla="*/ 314325 h 398463"/>
                  <a:gd name="connsiteX991" fmla="*/ 228600 w 493713"/>
                  <a:gd name="connsiteY991" fmla="*/ 312738 h 398463"/>
                  <a:gd name="connsiteX992" fmla="*/ 227013 w 493713"/>
                  <a:gd name="connsiteY992" fmla="*/ 312738 h 398463"/>
                  <a:gd name="connsiteX993" fmla="*/ 223838 w 493713"/>
                  <a:gd name="connsiteY993" fmla="*/ 312738 h 398463"/>
                  <a:gd name="connsiteX994" fmla="*/ 223838 w 493713"/>
                  <a:gd name="connsiteY994" fmla="*/ 314325 h 398463"/>
                  <a:gd name="connsiteX995" fmla="*/ 227013 w 493713"/>
                  <a:gd name="connsiteY995" fmla="*/ 314325 h 398463"/>
                  <a:gd name="connsiteX996" fmla="*/ 227013 w 493713"/>
                  <a:gd name="connsiteY996" fmla="*/ 317500 h 398463"/>
                  <a:gd name="connsiteX997" fmla="*/ 223838 w 493713"/>
                  <a:gd name="connsiteY997" fmla="*/ 319088 h 398463"/>
                  <a:gd name="connsiteX998" fmla="*/ 227013 w 493713"/>
                  <a:gd name="connsiteY998" fmla="*/ 322263 h 398463"/>
                  <a:gd name="connsiteX999" fmla="*/ 227013 w 493713"/>
                  <a:gd name="connsiteY999" fmla="*/ 323850 h 398463"/>
                  <a:gd name="connsiteX1000" fmla="*/ 223838 w 493713"/>
                  <a:gd name="connsiteY1000" fmla="*/ 322263 h 398463"/>
                  <a:gd name="connsiteX1001" fmla="*/ 222250 w 493713"/>
                  <a:gd name="connsiteY1001" fmla="*/ 322263 h 398463"/>
                  <a:gd name="connsiteX1002" fmla="*/ 222250 w 493713"/>
                  <a:gd name="connsiteY1002" fmla="*/ 319088 h 398463"/>
                  <a:gd name="connsiteX1003" fmla="*/ 222250 w 493713"/>
                  <a:gd name="connsiteY1003" fmla="*/ 317500 h 398463"/>
                  <a:gd name="connsiteX1004" fmla="*/ 219075 w 493713"/>
                  <a:gd name="connsiteY1004" fmla="*/ 317500 h 398463"/>
                  <a:gd name="connsiteX1005" fmla="*/ 219075 w 493713"/>
                  <a:gd name="connsiteY1005" fmla="*/ 314325 h 398463"/>
                  <a:gd name="connsiteX1006" fmla="*/ 217488 w 493713"/>
                  <a:gd name="connsiteY1006" fmla="*/ 312738 h 398463"/>
                  <a:gd name="connsiteX1007" fmla="*/ 217488 w 493713"/>
                  <a:gd name="connsiteY1007" fmla="*/ 309563 h 398463"/>
                  <a:gd name="connsiteX1008" fmla="*/ 215900 w 493713"/>
                  <a:gd name="connsiteY1008" fmla="*/ 309563 h 398463"/>
                  <a:gd name="connsiteX1009" fmla="*/ 212725 w 493713"/>
                  <a:gd name="connsiteY1009" fmla="*/ 307975 h 398463"/>
                  <a:gd name="connsiteX1010" fmla="*/ 211138 w 493713"/>
                  <a:gd name="connsiteY1010" fmla="*/ 306388 h 398463"/>
                  <a:gd name="connsiteX1011" fmla="*/ 207963 w 493713"/>
                  <a:gd name="connsiteY1011" fmla="*/ 306388 h 398463"/>
                  <a:gd name="connsiteX1012" fmla="*/ 206375 w 493713"/>
                  <a:gd name="connsiteY1012" fmla="*/ 306388 h 398463"/>
                  <a:gd name="connsiteX1013" fmla="*/ 206375 w 493713"/>
                  <a:gd name="connsiteY1013" fmla="*/ 309563 h 398463"/>
                  <a:gd name="connsiteX1014" fmla="*/ 206375 w 493713"/>
                  <a:gd name="connsiteY1014" fmla="*/ 312738 h 398463"/>
                  <a:gd name="connsiteX1015" fmla="*/ 203200 w 493713"/>
                  <a:gd name="connsiteY1015" fmla="*/ 314325 h 398463"/>
                  <a:gd name="connsiteX1016" fmla="*/ 206375 w 493713"/>
                  <a:gd name="connsiteY1016" fmla="*/ 314325 h 398463"/>
                  <a:gd name="connsiteX1017" fmla="*/ 206375 w 493713"/>
                  <a:gd name="connsiteY1017" fmla="*/ 317500 h 398463"/>
                  <a:gd name="connsiteX1018" fmla="*/ 206375 w 493713"/>
                  <a:gd name="connsiteY1018" fmla="*/ 319088 h 398463"/>
                  <a:gd name="connsiteX1019" fmla="*/ 203200 w 493713"/>
                  <a:gd name="connsiteY1019" fmla="*/ 322263 h 398463"/>
                  <a:gd name="connsiteX1020" fmla="*/ 203200 w 493713"/>
                  <a:gd name="connsiteY1020" fmla="*/ 323850 h 398463"/>
                  <a:gd name="connsiteX1021" fmla="*/ 203200 w 493713"/>
                  <a:gd name="connsiteY1021" fmla="*/ 325438 h 398463"/>
                  <a:gd name="connsiteX1022" fmla="*/ 201613 w 493713"/>
                  <a:gd name="connsiteY1022" fmla="*/ 323850 h 398463"/>
                  <a:gd name="connsiteX1023" fmla="*/ 200025 w 493713"/>
                  <a:gd name="connsiteY1023" fmla="*/ 322263 h 398463"/>
                  <a:gd name="connsiteX1024" fmla="*/ 196850 w 493713"/>
                  <a:gd name="connsiteY1024" fmla="*/ 322263 h 398463"/>
                  <a:gd name="connsiteX1025" fmla="*/ 196850 w 493713"/>
                  <a:gd name="connsiteY1025" fmla="*/ 319088 h 398463"/>
                  <a:gd name="connsiteX1026" fmla="*/ 196850 w 493713"/>
                  <a:gd name="connsiteY1026" fmla="*/ 317500 h 398463"/>
                  <a:gd name="connsiteX1027" fmla="*/ 196850 w 493713"/>
                  <a:gd name="connsiteY1027" fmla="*/ 314325 h 398463"/>
                  <a:gd name="connsiteX1028" fmla="*/ 195263 w 493713"/>
                  <a:gd name="connsiteY1028" fmla="*/ 314325 h 398463"/>
                  <a:gd name="connsiteX1029" fmla="*/ 195263 w 493713"/>
                  <a:gd name="connsiteY1029" fmla="*/ 317500 h 398463"/>
                  <a:gd name="connsiteX1030" fmla="*/ 192088 w 493713"/>
                  <a:gd name="connsiteY1030" fmla="*/ 319088 h 398463"/>
                  <a:gd name="connsiteX1031" fmla="*/ 192088 w 493713"/>
                  <a:gd name="connsiteY1031" fmla="*/ 317500 h 398463"/>
                  <a:gd name="connsiteX1032" fmla="*/ 192088 w 493713"/>
                  <a:gd name="connsiteY1032" fmla="*/ 314325 h 398463"/>
                  <a:gd name="connsiteX1033" fmla="*/ 192088 w 493713"/>
                  <a:gd name="connsiteY1033" fmla="*/ 312738 h 398463"/>
                  <a:gd name="connsiteX1034" fmla="*/ 190500 w 493713"/>
                  <a:gd name="connsiteY1034" fmla="*/ 312738 h 398463"/>
                  <a:gd name="connsiteX1035" fmla="*/ 190500 w 493713"/>
                  <a:gd name="connsiteY1035" fmla="*/ 309563 h 398463"/>
                  <a:gd name="connsiteX1036" fmla="*/ 187325 w 493713"/>
                  <a:gd name="connsiteY1036" fmla="*/ 309563 h 398463"/>
                  <a:gd name="connsiteX1037" fmla="*/ 187325 w 493713"/>
                  <a:gd name="connsiteY1037" fmla="*/ 312738 h 398463"/>
                  <a:gd name="connsiteX1038" fmla="*/ 185738 w 493713"/>
                  <a:gd name="connsiteY1038" fmla="*/ 314325 h 398463"/>
                  <a:gd name="connsiteX1039" fmla="*/ 184150 w 493713"/>
                  <a:gd name="connsiteY1039" fmla="*/ 314325 h 398463"/>
                  <a:gd name="connsiteX1040" fmla="*/ 185738 w 493713"/>
                  <a:gd name="connsiteY1040" fmla="*/ 317500 h 398463"/>
                  <a:gd name="connsiteX1041" fmla="*/ 184150 w 493713"/>
                  <a:gd name="connsiteY1041" fmla="*/ 317500 h 398463"/>
                  <a:gd name="connsiteX1042" fmla="*/ 184150 w 493713"/>
                  <a:gd name="connsiteY1042" fmla="*/ 319088 h 398463"/>
                  <a:gd name="connsiteX1043" fmla="*/ 184150 w 493713"/>
                  <a:gd name="connsiteY1043" fmla="*/ 322263 h 398463"/>
                  <a:gd name="connsiteX1044" fmla="*/ 184150 w 493713"/>
                  <a:gd name="connsiteY1044" fmla="*/ 323850 h 398463"/>
                  <a:gd name="connsiteX1045" fmla="*/ 185738 w 493713"/>
                  <a:gd name="connsiteY1045" fmla="*/ 322263 h 398463"/>
                  <a:gd name="connsiteX1046" fmla="*/ 185738 w 493713"/>
                  <a:gd name="connsiteY1046" fmla="*/ 323850 h 398463"/>
                  <a:gd name="connsiteX1047" fmla="*/ 185738 w 493713"/>
                  <a:gd name="connsiteY1047" fmla="*/ 325438 h 398463"/>
                  <a:gd name="connsiteX1048" fmla="*/ 184150 w 493713"/>
                  <a:gd name="connsiteY1048" fmla="*/ 325438 h 398463"/>
                  <a:gd name="connsiteX1049" fmla="*/ 180975 w 493713"/>
                  <a:gd name="connsiteY1049" fmla="*/ 325438 h 398463"/>
                  <a:gd name="connsiteX1050" fmla="*/ 180975 w 493713"/>
                  <a:gd name="connsiteY1050" fmla="*/ 328613 h 398463"/>
                  <a:gd name="connsiteX1051" fmla="*/ 180975 w 493713"/>
                  <a:gd name="connsiteY1051" fmla="*/ 330200 h 398463"/>
                  <a:gd name="connsiteX1052" fmla="*/ 180975 w 493713"/>
                  <a:gd name="connsiteY1052" fmla="*/ 333375 h 398463"/>
                  <a:gd name="connsiteX1053" fmla="*/ 180975 w 493713"/>
                  <a:gd name="connsiteY1053" fmla="*/ 334963 h 398463"/>
                  <a:gd name="connsiteX1054" fmla="*/ 184150 w 493713"/>
                  <a:gd name="connsiteY1054" fmla="*/ 333375 h 398463"/>
                  <a:gd name="connsiteX1055" fmla="*/ 185738 w 493713"/>
                  <a:gd name="connsiteY1055" fmla="*/ 333375 h 398463"/>
                  <a:gd name="connsiteX1056" fmla="*/ 185738 w 493713"/>
                  <a:gd name="connsiteY1056" fmla="*/ 330200 h 398463"/>
                  <a:gd name="connsiteX1057" fmla="*/ 187325 w 493713"/>
                  <a:gd name="connsiteY1057" fmla="*/ 330200 h 398463"/>
                  <a:gd name="connsiteX1058" fmla="*/ 187325 w 493713"/>
                  <a:gd name="connsiteY1058" fmla="*/ 328613 h 398463"/>
                  <a:gd name="connsiteX1059" fmla="*/ 187325 w 493713"/>
                  <a:gd name="connsiteY1059" fmla="*/ 325438 h 398463"/>
                  <a:gd name="connsiteX1060" fmla="*/ 190500 w 493713"/>
                  <a:gd name="connsiteY1060" fmla="*/ 325438 h 398463"/>
                  <a:gd name="connsiteX1061" fmla="*/ 192088 w 493713"/>
                  <a:gd name="connsiteY1061" fmla="*/ 323850 h 398463"/>
                  <a:gd name="connsiteX1062" fmla="*/ 192088 w 493713"/>
                  <a:gd name="connsiteY1062" fmla="*/ 325438 h 398463"/>
                  <a:gd name="connsiteX1063" fmla="*/ 195263 w 493713"/>
                  <a:gd name="connsiteY1063" fmla="*/ 325438 h 398463"/>
                  <a:gd name="connsiteX1064" fmla="*/ 195263 w 493713"/>
                  <a:gd name="connsiteY1064" fmla="*/ 328613 h 398463"/>
                  <a:gd name="connsiteX1065" fmla="*/ 195263 w 493713"/>
                  <a:gd name="connsiteY1065" fmla="*/ 330200 h 398463"/>
                  <a:gd name="connsiteX1066" fmla="*/ 192088 w 493713"/>
                  <a:gd name="connsiteY1066" fmla="*/ 328613 h 398463"/>
                  <a:gd name="connsiteX1067" fmla="*/ 190500 w 493713"/>
                  <a:gd name="connsiteY1067" fmla="*/ 330200 h 398463"/>
                  <a:gd name="connsiteX1068" fmla="*/ 190500 w 493713"/>
                  <a:gd name="connsiteY1068" fmla="*/ 333375 h 398463"/>
                  <a:gd name="connsiteX1069" fmla="*/ 192088 w 493713"/>
                  <a:gd name="connsiteY1069" fmla="*/ 334963 h 398463"/>
                  <a:gd name="connsiteX1070" fmla="*/ 192088 w 493713"/>
                  <a:gd name="connsiteY1070" fmla="*/ 338138 h 398463"/>
                  <a:gd name="connsiteX1071" fmla="*/ 195263 w 493713"/>
                  <a:gd name="connsiteY1071" fmla="*/ 339725 h 398463"/>
                  <a:gd name="connsiteX1072" fmla="*/ 195263 w 493713"/>
                  <a:gd name="connsiteY1072" fmla="*/ 341313 h 398463"/>
                  <a:gd name="connsiteX1073" fmla="*/ 192088 w 493713"/>
                  <a:gd name="connsiteY1073" fmla="*/ 341313 h 398463"/>
                  <a:gd name="connsiteX1074" fmla="*/ 190500 w 493713"/>
                  <a:gd name="connsiteY1074" fmla="*/ 341313 h 398463"/>
                  <a:gd name="connsiteX1075" fmla="*/ 190500 w 493713"/>
                  <a:gd name="connsiteY1075" fmla="*/ 344488 h 398463"/>
                  <a:gd name="connsiteX1076" fmla="*/ 187325 w 493713"/>
                  <a:gd name="connsiteY1076" fmla="*/ 346075 h 398463"/>
                  <a:gd name="connsiteX1077" fmla="*/ 187325 w 493713"/>
                  <a:gd name="connsiteY1077" fmla="*/ 349250 h 398463"/>
                  <a:gd name="connsiteX1078" fmla="*/ 185738 w 493713"/>
                  <a:gd name="connsiteY1078" fmla="*/ 350838 h 398463"/>
                  <a:gd name="connsiteX1079" fmla="*/ 184150 w 493713"/>
                  <a:gd name="connsiteY1079" fmla="*/ 350838 h 398463"/>
                  <a:gd name="connsiteX1080" fmla="*/ 180975 w 493713"/>
                  <a:gd name="connsiteY1080" fmla="*/ 350838 h 398463"/>
                  <a:gd name="connsiteX1081" fmla="*/ 184150 w 493713"/>
                  <a:gd name="connsiteY1081" fmla="*/ 354013 h 398463"/>
                  <a:gd name="connsiteX1082" fmla="*/ 184150 w 493713"/>
                  <a:gd name="connsiteY1082" fmla="*/ 355600 h 398463"/>
                  <a:gd name="connsiteX1083" fmla="*/ 184150 w 493713"/>
                  <a:gd name="connsiteY1083" fmla="*/ 357188 h 398463"/>
                  <a:gd name="connsiteX1084" fmla="*/ 180975 w 493713"/>
                  <a:gd name="connsiteY1084" fmla="*/ 360363 h 398463"/>
                  <a:gd name="connsiteX1085" fmla="*/ 184150 w 493713"/>
                  <a:gd name="connsiteY1085" fmla="*/ 361950 h 398463"/>
                  <a:gd name="connsiteX1086" fmla="*/ 184150 w 493713"/>
                  <a:gd name="connsiteY1086" fmla="*/ 365125 h 398463"/>
                  <a:gd name="connsiteX1087" fmla="*/ 180975 w 493713"/>
                  <a:gd name="connsiteY1087" fmla="*/ 365125 h 398463"/>
                  <a:gd name="connsiteX1088" fmla="*/ 180975 w 493713"/>
                  <a:gd name="connsiteY1088" fmla="*/ 366713 h 398463"/>
                  <a:gd name="connsiteX1089" fmla="*/ 180975 w 493713"/>
                  <a:gd name="connsiteY1089" fmla="*/ 368300 h 398463"/>
                  <a:gd name="connsiteX1090" fmla="*/ 184150 w 493713"/>
                  <a:gd name="connsiteY1090" fmla="*/ 368300 h 398463"/>
                  <a:gd name="connsiteX1091" fmla="*/ 184150 w 493713"/>
                  <a:gd name="connsiteY1091" fmla="*/ 371476 h 398463"/>
                  <a:gd name="connsiteX1092" fmla="*/ 180975 w 493713"/>
                  <a:gd name="connsiteY1092" fmla="*/ 373063 h 398463"/>
                  <a:gd name="connsiteX1093" fmla="*/ 179388 w 493713"/>
                  <a:gd name="connsiteY1093" fmla="*/ 376238 h 398463"/>
                  <a:gd name="connsiteX1094" fmla="*/ 179388 w 493713"/>
                  <a:gd name="connsiteY1094" fmla="*/ 377826 h 398463"/>
                  <a:gd name="connsiteX1095" fmla="*/ 176213 w 493713"/>
                  <a:gd name="connsiteY1095" fmla="*/ 381001 h 398463"/>
                  <a:gd name="connsiteX1096" fmla="*/ 174625 w 493713"/>
                  <a:gd name="connsiteY1096" fmla="*/ 382588 h 398463"/>
                  <a:gd name="connsiteX1097" fmla="*/ 171450 w 493713"/>
                  <a:gd name="connsiteY1097" fmla="*/ 387351 h 398463"/>
                  <a:gd name="connsiteX1098" fmla="*/ 169863 w 493713"/>
                  <a:gd name="connsiteY1098" fmla="*/ 388938 h 398463"/>
                  <a:gd name="connsiteX1099" fmla="*/ 168275 w 493713"/>
                  <a:gd name="connsiteY1099" fmla="*/ 388938 h 398463"/>
                  <a:gd name="connsiteX1100" fmla="*/ 165100 w 493713"/>
                  <a:gd name="connsiteY1100" fmla="*/ 392113 h 398463"/>
                  <a:gd name="connsiteX1101" fmla="*/ 163513 w 493713"/>
                  <a:gd name="connsiteY1101" fmla="*/ 392113 h 398463"/>
                  <a:gd name="connsiteX1102" fmla="*/ 160338 w 493713"/>
                  <a:gd name="connsiteY1102" fmla="*/ 392113 h 398463"/>
                  <a:gd name="connsiteX1103" fmla="*/ 160338 w 493713"/>
                  <a:gd name="connsiteY1103" fmla="*/ 393701 h 398463"/>
                  <a:gd name="connsiteX1104" fmla="*/ 158750 w 493713"/>
                  <a:gd name="connsiteY1104" fmla="*/ 396876 h 398463"/>
                  <a:gd name="connsiteX1105" fmla="*/ 155575 w 493713"/>
                  <a:gd name="connsiteY1105" fmla="*/ 396876 h 398463"/>
                  <a:gd name="connsiteX1106" fmla="*/ 153988 w 493713"/>
                  <a:gd name="connsiteY1106" fmla="*/ 396876 h 398463"/>
                  <a:gd name="connsiteX1107" fmla="*/ 149225 w 493713"/>
                  <a:gd name="connsiteY1107" fmla="*/ 398463 h 398463"/>
                  <a:gd name="connsiteX1108" fmla="*/ 147638 w 493713"/>
                  <a:gd name="connsiteY1108" fmla="*/ 398463 h 398463"/>
                  <a:gd name="connsiteX1109" fmla="*/ 142875 w 493713"/>
                  <a:gd name="connsiteY1109" fmla="*/ 398463 h 398463"/>
                  <a:gd name="connsiteX1110" fmla="*/ 141288 w 493713"/>
                  <a:gd name="connsiteY1110" fmla="*/ 398463 h 398463"/>
                  <a:gd name="connsiteX1111" fmla="*/ 138113 w 493713"/>
                  <a:gd name="connsiteY1111" fmla="*/ 398463 h 398463"/>
                  <a:gd name="connsiteX1112" fmla="*/ 136525 w 493713"/>
                  <a:gd name="connsiteY1112" fmla="*/ 398463 h 398463"/>
                  <a:gd name="connsiteX1113" fmla="*/ 136525 w 493713"/>
                  <a:gd name="connsiteY1113" fmla="*/ 396876 h 398463"/>
                  <a:gd name="connsiteX1114" fmla="*/ 136525 w 493713"/>
                  <a:gd name="connsiteY1114" fmla="*/ 393701 h 398463"/>
                  <a:gd name="connsiteX1115" fmla="*/ 133350 w 493713"/>
                  <a:gd name="connsiteY1115" fmla="*/ 393701 h 398463"/>
                  <a:gd name="connsiteX1116" fmla="*/ 128588 w 493713"/>
                  <a:gd name="connsiteY1116" fmla="*/ 393701 h 398463"/>
                  <a:gd name="connsiteX1117" fmla="*/ 127000 w 493713"/>
                  <a:gd name="connsiteY1117" fmla="*/ 393701 h 398463"/>
                  <a:gd name="connsiteX1118" fmla="*/ 125413 w 493713"/>
                  <a:gd name="connsiteY1118" fmla="*/ 393701 h 398463"/>
                  <a:gd name="connsiteX1119" fmla="*/ 125413 w 493713"/>
                  <a:gd name="connsiteY1119" fmla="*/ 392113 h 398463"/>
                  <a:gd name="connsiteX1120" fmla="*/ 122238 w 493713"/>
                  <a:gd name="connsiteY1120" fmla="*/ 392113 h 398463"/>
                  <a:gd name="connsiteX1121" fmla="*/ 122238 w 493713"/>
                  <a:gd name="connsiteY1121" fmla="*/ 388938 h 398463"/>
                  <a:gd name="connsiteX1122" fmla="*/ 120650 w 493713"/>
                  <a:gd name="connsiteY1122" fmla="*/ 387351 h 398463"/>
                  <a:gd name="connsiteX1123" fmla="*/ 117475 w 493713"/>
                  <a:gd name="connsiteY1123" fmla="*/ 387351 h 398463"/>
                  <a:gd name="connsiteX1124" fmla="*/ 117475 w 493713"/>
                  <a:gd name="connsiteY1124" fmla="*/ 384176 h 398463"/>
                  <a:gd name="connsiteX1125" fmla="*/ 115888 w 493713"/>
                  <a:gd name="connsiteY1125" fmla="*/ 384176 h 398463"/>
                  <a:gd name="connsiteX1126" fmla="*/ 112713 w 493713"/>
                  <a:gd name="connsiteY1126" fmla="*/ 382588 h 398463"/>
                  <a:gd name="connsiteX1127" fmla="*/ 112713 w 493713"/>
                  <a:gd name="connsiteY1127" fmla="*/ 381001 h 398463"/>
                  <a:gd name="connsiteX1128" fmla="*/ 111125 w 493713"/>
                  <a:gd name="connsiteY1128" fmla="*/ 377826 h 398463"/>
                  <a:gd name="connsiteX1129" fmla="*/ 109538 w 493713"/>
                  <a:gd name="connsiteY1129" fmla="*/ 376238 h 398463"/>
                  <a:gd name="connsiteX1130" fmla="*/ 111125 w 493713"/>
                  <a:gd name="connsiteY1130" fmla="*/ 376238 h 398463"/>
                  <a:gd name="connsiteX1131" fmla="*/ 111125 w 493713"/>
                  <a:gd name="connsiteY1131" fmla="*/ 373063 h 398463"/>
                  <a:gd name="connsiteX1132" fmla="*/ 109538 w 493713"/>
                  <a:gd name="connsiteY1132" fmla="*/ 371476 h 398463"/>
                  <a:gd name="connsiteX1133" fmla="*/ 109538 w 493713"/>
                  <a:gd name="connsiteY1133" fmla="*/ 371475 h 398463"/>
                  <a:gd name="connsiteX1134" fmla="*/ 109538 w 493713"/>
                  <a:gd name="connsiteY1134" fmla="*/ 368300 h 398463"/>
                  <a:gd name="connsiteX1135" fmla="*/ 111125 w 493713"/>
                  <a:gd name="connsiteY1135" fmla="*/ 366713 h 398463"/>
                  <a:gd name="connsiteX1136" fmla="*/ 109538 w 493713"/>
                  <a:gd name="connsiteY1136" fmla="*/ 366713 h 398463"/>
                  <a:gd name="connsiteX1137" fmla="*/ 109538 w 493713"/>
                  <a:gd name="connsiteY1137" fmla="*/ 368300 h 398463"/>
                  <a:gd name="connsiteX1138" fmla="*/ 106363 w 493713"/>
                  <a:gd name="connsiteY1138" fmla="*/ 366713 h 398463"/>
                  <a:gd name="connsiteX1139" fmla="*/ 104775 w 493713"/>
                  <a:gd name="connsiteY1139" fmla="*/ 366713 h 398463"/>
                  <a:gd name="connsiteX1140" fmla="*/ 106363 w 493713"/>
                  <a:gd name="connsiteY1140" fmla="*/ 365125 h 398463"/>
                  <a:gd name="connsiteX1141" fmla="*/ 104775 w 493713"/>
                  <a:gd name="connsiteY1141" fmla="*/ 361950 h 398463"/>
                  <a:gd name="connsiteX1142" fmla="*/ 101600 w 493713"/>
                  <a:gd name="connsiteY1142" fmla="*/ 361950 h 398463"/>
                  <a:gd name="connsiteX1143" fmla="*/ 101600 w 493713"/>
                  <a:gd name="connsiteY1143" fmla="*/ 360363 h 398463"/>
                  <a:gd name="connsiteX1144" fmla="*/ 101600 w 493713"/>
                  <a:gd name="connsiteY1144" fmla="*/ 357188 h 398463"/>
                  <a:gd name="connsiteX1145" fmla="*/ 100013 w 493713"/>
                  <a:gd name="connsiteY1145" fmla="*/ 355600 h 398463"/>
                  <a:gd name="connsiteX1146" fmla="*/ 96838 w 493713"/>
                  <a:gd name="connsiteY1146" fmla="*/ 355600 h 398463"/>
                  <a:gd name="connsiteX1147" fmla="*/ 96838 w 493713"/>
                  <a:gd name="connsiteY1147" fmla="*/ 354013 h 398463"/>
                  <a:gd name="connsiteX1148" fmla="*/ 95250 w 493713"/>
                  <a:gd name="connsiteY1148" fmla="*/ 354013 h 398463"/>
                  <a:gd name="connsiteX1149" fmla="*/ 95250 w 493713"/>
                  <a:gd name="connsiteY1149" fmla="*/ 350838 h 398463"/>
                  <a:gd name="connsiteX1150" fmla="*/ 93663 w 493713"/>
                  <a:gd name="connsiteY1150" fmla="*/ 350838 h 398463"/>
                  <a:gd name="connsiteX1151" fmla="*/ 90488 w 493713"/>
                  <a:gd name="connsiteY1151" fmla="*/ 350838 h 398463"/>
                  <a:gd name="connsiteX1152" fmla="*/ 90488 w 493713"/>
                  <a:gd name="connsiteY1152" fmla="*/ 349250 h 398463"/>
                  <a:gd name="connsiteX1153" fmla="*/ 90488 w 493713"/>
                  <a:gd name="connsiteY1153" fmla="*/ 346075 h 398463"/>
                  <a:gd name="connsiteX1154" fmla="*/ 88900 w 493713"/>
                  <a:gd name="connsiteY1154" fmla="*/ 346075 h 398463"/>
                  <a:gd name="connsiteX1155" fmla="*/ 88900 w 493713"/>
                  <a:gd name="connsiteY1155" fmla="*/ 344488 h 398463"/>
                  <a:gd name="connsiteX1156" fmla="*/ 85725 w 493713"/>
                  <a:gd name="connsiteY1156" fmla="*/ 341313 h 398463"/>
                  <a:gd name="connsiteX1157" fmla="*/ 84138 w 493713"/>
                  <a:gd name="connsiteY1157" fmla="*/ 341313 h 398463"/>
                  <a:gd name="connsiteX1158" fmla="*/ 80963 w 493713"/>
                  <a:gd name="connsiteY1158" fmla="*/ 339725 h 398463"/>
                  <a:gd name="connsiteX1159" fmla="*/ 79375 w 493713"/>
                  <a:gd name="connsiteY1159" fmla="*/ 339725 h 398463"/>
                  <a:gd name="connsiteX1160" fmla="*/ 79375 w 493713"/>
                  <a:gd name="connsiteY1160" fmla="*/ 338138 h 398463"/>
                  <a:gd name="connsiteX1161" fmla="*/ 77788 w 493713"/>
                  <a:gd name="connsiteY1161" fmla="*/ 334963 h 398463"/>
                  <a:gd name="connsiteX1162" fmla="*/ 74613 w 493713"/>
                  <a:gd name="connsiteY1162" fmla="*/ 333375 h 398463"/>
                  <a:gd name="connsiteX1163" fmla="*/ 74613 w 493713"/>
                  <a:gd name="connsiteY1163" fmla="*/ 328613 h 398463"/>
                  <a:gd name="connsiteX1164" fmla="*/ 73025 w 493713"/>
                  <a:gd name="connsiteY1164" fmla="*/ 328613 h 398463"/>
                  <a:gd name="connsiteX1165" fmla="*/ 73025 w 493713"/>
                  <a:gd name="connsiteY1165" fmla="*/ 325438 h 398463"/>
                  <a:gd name="connsiteX1166" fmla="*/ 69850 w 493713"/>
                  <a:gd name="connsiteY1166" fmla="*/ 323850 h 398463"/>
                  <a:gd name="connsiteX1167" fmla="*/ 69850 w 493713"/>
                  <a:gd name="connsiteY1167" fmla="*/ 322263 h 398463"/>
                  <a:gd name="connsiteX1168" fmla="*/ 69850 w 493713"/>
                  <a:gd name="connsiteY1168" fmla="*/ 319088 h 398463"/>
                  <a:gd name="connsiteX1169" fmla="*/ 69850 w 493713"/>
                  <a:gd name="connsiteY1169" fmla="*/ 317500 h 398463"/>
                  <a:gd name="connsiteX1170" fmla="*/ 68263 w 493713"/>
                  <a:gd name="connsiteY1170" fmla="*/ 317500 h 398463"/>
                  <a:gd name="connsiteX1171" fmla="*/ 68263 w 493713"/>
                  <a:gd name="connsiteY1171" fmla="*/ 314325 h 398463"/>
                  <a:gd name="connsiteX1172" fmla="*/ 68263 w 493713"/>
                  <a:gd name="connsiteY1172" fmla="*/ 312738 h 398463"/>
                  <a:gd name="connsiteX1173" fmla="*/ 65088 w 493713"/>
                  <a:gd name="connsiteY1173" fmla="*/ 309563 h 398463"/>
                  <a:gd name="connsiteX1174" fmla="*/ 68263 w 493713"/>
                  <a:gd name="connsiteY1174" fmla="*/ 309563 h 398463"/>
                  <a:gd name="connsiteX1175" fmla="*/ 65088 w 493713"/>
                  <a:gd name="connsiteY1175" fmla="*/ 307975 h 398463"/>
                  <a:gd name="connsiteX1176" fmla="*/ 68263 w 493713"/>
                  <a:gd name="connsiteY1176" fmla="*/ 306388 h 398463"/>
                  <a:gd name="connsiteX1177" fmla="*/ 65088 w 493713"/>
                  <a:gd name="connsiteY1177" fmla="*/ 306388 h 398463"/>
                  <a:gd name="connsiteX1178" fmla="*/ 68263 w 493713"/>
                  <a:gd name="connsiteY1178" fmla="*/ 303213 h 398463"/>
                  <a:gd name="connsiteX1179" fmla="*/ 69850 w 493713"/>
                  <a:gd name="connsiteY1179" fmla="*/ 301625 h 398463"/>
                  <a:gd name="connsiteX1180" fmla="*/ 65088 w 493713"/>
                  <a:gd name="connsiteY1180" fmla="*/ 301625 h 398463"/>
                  <a:gd name="connsiteX1181" fmla="*/ 63500 w 493713"/>
                  <a:gd name="connsiteY1181" fmla="*/ 301625 h 398463"/>
                  <a:gd name="connsiteX1182" fmla="*/ 63500 w 493713"/>
                  <a:gd name="connsiteY1182" fmla="*/ 298450 h 398463"/>
                  <a:gd name="connsiteX1183" fmla="*/ 65088 w 493713"/>
                  <a:gd name="connsiteY1183" fmla="*/ 296863 h 398463"/>
                  <a:gd name="connsiteX1184" fmla="*/ 65088 w 493713"/>
                  <a:gd name="connsiteY1184" fmla="*/ 292100 h 398463"/>
                  <a:gd name="connsiteX1185" fmla="*/ 68263 w 493713"/>
                  <a:gd name="connsiteY1185" fmla="*/ 290513 h 398463"/>
                  <a:gd name="connsiteX1186" fmla="*/ 69850 w 493713"/>
                  <a:gd name="connsiteY1186" fmla="*/ 287338 h 398463"/>
                  <a:gd name="connsiteX1187" fmla="*/ 69850 w 493713"/>
                  <a:gd name="connsiteY1187" fmla="*/ 285750 h 398463"/>
                  <a:gd name="connsiteX1188" fmla="*/ 69850 w 493713"/>
                  <a:gd name="connsiteY1188" fmla="*/ 282575 h 398463"/>
                  <a:gd name="connsiteX1189" fmla="*/ 69850 w 493713"/>
                  <a:gd name="connsiteY1189" fmla="*/ 280988 h 398463"/>
                  <a:gd name="connsiteX1190" fmla="*/ 69850 w 493713"/>
                  <a:gd name="connsiteY1190" fmla="*/ 279400 h 398463"/>
                  <a:gd name="connsiteX1191" fmla="*/ 68263 w 493713"/>
                  <a:gd name="connsiteY1191" fmla="*/ 279400 h 398463"/>
                  <a:gd name="connsiteX1192" fmla="*/ 68263 w 493713"/>
                  <a:gd name="connsiteY1192" fmla="*/ 276225 h 398463"/>
                  <a:gd name="connsiteX1193" fmla="*/ 65088 w 493713"/>
                  <a:gd name="connsiteY1193" fmla="*/ 276225 h 398463"/>
                  <a:gd name="connsiteX1194" fmla="*/ 63500 w 493713"/>
                  <a:gd name="connsiteY1194" fmla="*/ 276225 h 398463"/>
                  <a:gd name="connsiteX1195" fmla="*/ 61913 w 493713"/>
                  <a:gd name="connsiteY1195" fmla="*/ 274638 h 398463"/>
                  <a:gd name="connsiteX1196" fmla="*/ 61913 w 493713"/>
                  <a:gd name="connsiteY1196" fmla="*/ 271463 h 398463"/>
                  <a:gd name="connsiteX1197" fmla="*/ 63500 w 493713"/>
                  <a:gd name="connsiteY1197" fmla="*/ 271463 h 398463"/>
                  <a:gd name="connsiteX1198" fmla="*/ 61913 w 493713"/>
                  <a:gd name="connsiteY1198" fmla="*/ 269875 h 398463"/>
                  <a:gd name="connsiteX1199" fmla="*/ 63500 w 493713"/>
                  <a:gd name="connsiteY1199" fmla="*/ 266700 h 398463"/>
                  <a:gd name="connsiteX1200" fmla="*/ 63500 w 493713"/>
                  <a:gd name="connsiteY1200" fmla="*/ 265113 h 398463"/>
                  <a:gd name="connsiteX1201" fmla="*/ 61913 w 493713"/>
                  <a:gd name="connsiteY1201" fmla="*/ 265113 h 398463"/>
                  <a:gd name="connsiteX1202" fmla="*/ 61913 w 493713"/>
                  <a:gd name="connsiteY1202" fmla="*/ 263525 h 398463"/>
                  <a:gd name="connsiteX1203" fmla="*/ 58738 w 493713"/>
                  <a:gd name="connsiteY1203" fmla="*/ 263525 h 398463"/>
                  <a:gd name="connsiteX1204" fmla="*/ 58738 w 493713"/>
                  <a:gd name="connsiteY1204" fmla="*/ 265113 h 398463"/>
                  <a:gd name="connsiteX1205" fmla="*/ 58738 w 493713"/>
                  <a:gd name="connsiteY1205" fmla="*/ 266700 h 398463"/>
                  <a:gd name="connsiteX1206" fmla="*/ 58738 w 493713"/>
                  <a:gd name="connsiteY1206" fmla="*/ 271463 h 398463"/>
                  <a:gd name="connsiteX1207" fmla="*/ 57150 w 493713"/>
                  <a:gd name="connsiteY1207" fmla="*/ 271463 h 398463"/>
                  <a:gd name="connsiteX1208" fmla="*/ 53975 w 493713"/>
                  <a:gd name="connsiteY1208" fmla="*/ 271463 h 398463"/>
                  <a:gd name="connsiteX1209" fmla="*/ 53975 w 493713"/>
                  <a:gd name="connsiteY1209" fmla="*/ 269875 h 398463"/>
                  <a:gd name="connsiteX1210" fmla="*/ 52388 w 493713"/>
                  <a:gd name="connsiteY1210" fmla="*/ 266700 h 398463"/>
                  <a:gd name="connsiteX1211" fmla="*/ 52388 w 493713"/>
                  <a:gd name="connsiteY1211" fmla="*/ 265113 h 398463"/>
                  <a:gd name="connsiteX1212" fmla="*/ 52388 w 493713"/>
                  <a:gd name="connsiteY1212" fmla="*/ 263525 h 398463"/>
                  <a:gd name="connsiteX1213" fmla="*/ 52388 w 493713"/>
                  <a:gd name="connsiteY1213" fmla="*/ 258763 h 398463"/>
                  <a:gd name="connsiteX1214" fmla="*/ 50800 w 493713"/>
                  <a:gd name="connsiteY1214" fmla="*/ 258763 h 398463"/>
                  <a:gd name="connsiteX1215" fmla="*/ 50800 w 493713"/>
                  <a:gd name="connsiteY1215" fmla="*/ 255588 h 398463"/>
                  <a:gd name="connsiteX1216" fmla="*/ 50800 w 493713"/>
                  <a:gd name="connsiteY1216" fmla="*/ 254000 h 398463"/>
                  <a:gd name="connsiteX1217" fmla="*/ 50800 w 493713"/>
                  <a:gd name="connsiteY1217" fmla="*/ 250825 h 398463"/>
                  <a:gd name="connsiteX1218" fmla="*/ 52388 w 493713"/>
                  <a:gd name="connsiteY1218" fmla="*/ 249238 h 398463"/>
                  <a:gd name="connsiteX1219" fmla="*/ 50800 w 493713"/>
                  <a:gd name="connsiteY1219" fmla="*/ 249238 h 398463"/>
                  <a:gd name="connsiteX1220" fmla="*/ 50800 w 493713"/>
                  <a:gd name="connsiteY1220" fmla="*/ 247650 h 398463"/>
                  <a:gd name="connsiteX1221" fmla="*/ 52388 w 493713"/>
                  <a:gd name="connsiteY1221" fmla="*/ 244475 h 398463"/>
                  <a:gd name="connsiteX1222" fmla="*/ 52388 w 493713"/>
                  <a:gd name="connsiteY1222" fmla="*/ 247650 h 398463"/>
                  <a:gd name="connsiteX1223" fmla="*/ 53975 w 493713"/>
                  <a:gd name="connsiteY1223" fmla="*/ 247650 h 398463"/>
                  <a:gd name="connsiteX1224" fmla="*/ 53975 w 493713"/>
                  <a:gd name="connsiteY1224" fmla="*/ 244475 h 398463"/>
                  <a:gd name="connsiteX1225" fmla="*/ 57150 w 493713"/>
                  <a:gd name="connsiteY1225" fmla="*/ 242888 h 398463"/>
                  <a:gd name="connsiteX1226" fmla="*/ 57150 w 493713"/>
                  <a:gd name="connsiteY1226" fmla="*/ 239713 h 398463"/>
                  <a:gd name="connsiteX1227" fmla="*/ 57150 w 493713"/>
                  <a:gd name="connsiteY1227" fmla="*/ 238125 h 398463"/>
                  <a:gd name="connsiteX1228" fmla="*/ 57150 w 493713"/>
                  <a:gd name="connsiteY1228" fmla="*/ 234950 h 398463"/>
                  <a:gd name="connsiteX1229" fmla="*/ 58738 w 493713"/>
                  <a:gd name="connsiteY1229" fmla="*/ 234950 h 398463"/>
                  <a:gd name="connsiteX1230" fmla="*/ 58738 w 493713"/>
                  <a:gd name="connsiteY1230" fmla="*/ 238125 h 398463"/>
                  <a:gd name="connsiteX1231" fmla="*/ 58738 w 493713"/>
                  <a:gd name="connsiteY1231" fmla="*/ 239713 h 398463"/>
                  <a:gd name="connsiteX1232" fmla="*/ 61913 w 493713"/>
                  <a:gd name="connsiteY1232" fmla="*/ 239713 h 398463"/>
                  <a:gd name="connsiteX1233" fmla="*/ 61913 w 493713"/>
                  <a:gd name="connsiteY1233" fmla="*/ 238125 h 398463"/>
                  <a:gd name="connsiteX1234" fmla="*/ 61913 w 493713"/>
                  <a:gd name="connsiteY1234" fmla="*/ 234950 h 398463"/>
                  <a:gd name="connsiteX1235" fmla="*/ 63500 w 493713"/>
                  <a:gd name="connsiteY1235" fmla="*/ 233363 h 398463"/>
                  <a:gd name="connsiteX1236" fmla="*/ 63500 w 493713"/>
                  <a:gd name="connsiteY1236" fmla="*/ 231775 h 398463"/>
                  <a:gd name="connsiteX1237" fmla="*/ 65088 w 493713"/>
                  <a:gd name="connsiteY1237" fmla="*/ 231775 h 398463"/>
                  <a:gd name="connsiteX1238" fmla="*/ 65088 w 493713"/>
                  <a:gd name="connsiteY1238" fmla="*/ 228600 h 398463"/>
                  <a:gd name="connsiteX1239" fmla="*/ 65088 w 493713"/>
                  <a:gd name="connsiteY1239" fmla="*/ 227013 h 398463"/>
                  <a:gd name="connsiteX1240" fmla="*/ 65088 w 493713"/>
                  <a:gd name="connsiteY1240" fmla="*/ 223838 h 398463"/>
                  <a:gd name="connsiteX1241" fmla="*/ 65088 w 493713"/>
                  <a:gd name="connsiteY1241" fmla="*/ 222250 h 398463"/>
                  <a:gd name="connsiteX1242" fmla="*/ 65088 w 493713"/>
                  <a:gd name="connsiteY1242" fmla="*/ 219075 h 398463"/>
                  <a:gd name="connsiteX1243" fmla="*/ 63500 w 493713"/>
                  <a:gd name="connsiteY1243" fmla="*/ 219075 h 398463"/>
                  <a:gd name="connsiteX1244" fmla="*/ 63500 w 493713"/>
                  <a:gd name="connsiteY1244" fmla="*/ 217488 h 398463"/>
                  <a:gd name="connsiteX1245" fmla="*/ 65088 w 493713"/>
                  <a:gd name="connsiteY1245" fmla="*/ 215900 h 398463"/>
                  <a:gd name="connsiteX1246" fmla="*/ 65088 w 493713"/>
                  <a:gd name="connsiteY1246" fmla="*/ 212725 h 398463"/>
                  <a:gd name="connsiteX1247" fmla="*/ 68263 w 493713"/>
                  <a:gd name="connsiteY1247" fmla="*/ 211138 h 398463"/>
                  <a:gd name="connsiteX1248" fmla="*/ 68263 w 493713"/>
                  <a:gd name="connsiteY1248" fmla="*/ 207963 h 398463"/>
                  <a:gd name="connsiteX1249" fmla="*/ 68263 w 493713"/>
                  <a:gd name="connsiteY1249" fmla="*/ 206375 h 398463"/>
                  <a:gd name="connsiteX1250" fmla="*/ 65088 w 493713"/>
                  <a:gd name="connsiteY1250" fmla="*/ 206375 h 398463"/>
                  <a:gd name="connsiteX1251" fmla="*/ 63500 w 493713"/>
                  <a:gd name="connsiteY1251" fmla="*/ 206375 h 398463"/>
                  <a:gd name="connsiteX1252" fmla="*/ 61913 w 493713"/>
                  <a:gd name="connsiteY1252" fmla="*/ 207963 h 398463"/>
                  <a:gd name="connsiteX1253" fmla="*/ 58738 w 493713"/>
                  <a:gd name="connsiteY1253" fmla="*/ 211138 h 398463"/>
                  <a:gd name="connsiteX1254" fmla="*/ 58738 w 493713"/>
                  <a:gd name="connsiteY1254" fmla="*/ 212725 h 398463"/>
                  <a:gd name="connsiteX1255" fmla="*/ 57150 w 493713"/>
                  <a:gd name="connsiteY1255" fmla="*/ 215900 h 398463"/>
                  <a:gd name="connsiteX1256" fmla="*/ 53975 w 493713"/>
                  <a:gd name="connsiteY1256" fmla="*/ 217488 h 398463"/>
                  <a:gd name="connsiteX1257" fmla="*/ 52388 w 493713"/>
                  <a:gd name="connsiteY1257" fmla="*/ 219075 h 398463"/>
                  <a:gd name="connsiteX1258" fmla="*/ 50800 w 493713"/>
                  <a:gd name="connsiteY1258" fmla="*/ 222250 h 398463"/>
                  <a:gd name="connsiteX1259" fmla="*/ 47625 w 493713"/>
                  <a:gd name="connsiteY1259" fmla="*/ 222250 h 398463"/>
                  <a:gd name="connsiteX1260" fmla="*/ 47625 w 493713"/>
                  <a:gd name="connsiteY1260" fmla="*/ 223838 h 398463"/>
                  <a:gd name="connsiteX1261" fmla="*/ 46038 w 493713"/>
                  <a:gd name="connsiteY1261" fmla="*/ 223838 h 398463"/>
                  <a:gd name="connsiteX1262" fmla="*/ 46038 w 493713"/>
                  <a:gd name="connsiteY1262" fmla="*/ 222250 h 398463"/>
                  <a:gd name="connsiteX1263" fmla="*/ 46038 w 493713"/>
                  <a:gd name="connsiteY1263" fmla="*/ 219075 h 398463"/>
                  <a:gd name="connsiteX1264" fmla="*/ 46038 w 493713"/>
                  <a:gd name="connsiteY1264" fmla="*/ 217488 h 398463"/>
                  <a:gd name="connsiteX1265" fmla="*/ 46038 w 493713"/>
                  <a:gd name="connsiteY1265" fmla="*/ 215900 h 398463"/>
                  <a:gd name="connsiteX1266" fmla="*/ 47625 w 493713"/>
                  <a:gd name="connsiteY1266" fmla="*/ 212725 h 398463"/>
                  <a:gd name="connsiteX1267" fmla="*/ 47625 w 493713"/>
                  <a:gd name="connsiteY1267" fmla="*/ 211138 h 398463"/>
                  <a:gd name="connsiteX1268" fmla="*/ 47625 w 493713"/>
                  <a:gd name="connsiteY1268" fmla="*/ 207963 h 398463"/>
                  <a:gd name="connsiteX1269" fmla="*/ 47625 w 493713"/>
                  <a:gd name="connsiteY1269" fmla="*/ 206375 h 398463"/>
                  <a:gd name="connsiteX1270" fmla="*/ 47625 w 493713"/>
                  <a:gd name="connsiteY1270" fmla="*/ 204788 h 398463"/>
                  <a:gd name="connsiteX1271" fmla="*/ 50800 w 493713"/>
                  <a:gd name="connsiteY1271" fmla="*/ 204788 h 398463"/>
                  <a:gd name="connsiteX1272" fmla="*/ 50800 w 493713"/>
                  <a:gd name="connsiteY1272" fmla="*/ 201613 h 398463"/>
                  <a:gd name="connsiteX1273" fmla="*/ 52388 w 493713"/>
                  <a:gd name="connsiteY1273" fmla="*/ 200025 h 398463"/>
                  <a:gd name="connsiteX1274" fmla="*/ 50800 w 493713"/>
                  <a:gd name="connsiteY1274" fmla="*/ 196850 h 398463"/>
                  <a:gd name="connsiteX1275" fmla="*/ 52388 w 493713"/>
                  <a:gd name="connsiteY1275" fmla="*/ 196850 h 398463"/>
                  <a:gd name="connsiteX1276" fmla="*/ 53975 w 493713"/>
                  <a:gd name="connsiteY1276" fmla="*/ 195263 h 398463"/>
                  <a:gd name="connsiteX1277" fmla="*/ 53975 w 493713"/>
                  <a:gd name="connsiteY1277" fmla="*/ 192088 h 398463"/>
                  <a:gd name="connsiteX1278" fmla="*/ 53975 w 493713"/>
                  <a:gd name="connsiteY1278" fmla="*/ 190500 h 398463"/>
                  <a:gd name="connsiteX1279" fmla="*/ 53975 w 493713"/>
                  <a:gd name="connsiteY1279" fmla="*/ 188913 h 398463"/>
                  <a:gd name="connsiteX1280" fmla="*/ 53975 w 493713"/>
                  <a:gd name="connsiteY1280" fmla="*/ 188913 h 398463"/>
                  <a:gd name="connsiteX1281" fmla="*/ 52388 w 493713"/>
                  <a:gd name="connsiteY1281" fmla="*/ 188913 h 398463"/>
                  <a:gd name="connsiteX1282" fmla="*/ 52388 w 493713"/>
                  <a:gd name="connsiteY1282" fmla="*/ 190500 h 398463"/>
                  <a:gd name="connsiteX1283" fmla="*/ 50800 w 493713"/>
                  <a:gd name="connsiteY1283" fmla="*/ 192088 h 398463"/>
                  <a:gd name="connsiteX1284" fmla="*/ 47625 w 493713"/>
                  <a:gd name="connsiteY1284" fmla="*/ 192088 h 398463"/>
                  <a:gd name="connsiteX1285" fmla="*/ 46038 w 493713"/>
                  <a:gd name="connsiteY1285" fmla="*/ 195263 h 398463"/>
                  <a:gd name="connsiteX1286" fmla="*/ 46038 w 493713"/>
                  <a:gd name="connsiteY1286" fmla="*/ 192088 h 398463"/>
                  <a:gd name="connsiteX1287" fmla="*/ 42863 w 493713"/>
                  <a:gd name="connsiteY1287" fmla="*/ 190500 h 398463"/>
                  <a:gd name="connsiteX1288" fmla="*/ 46038 w 493713"/>
                  <a:gd name="connsiteY1288" fmla="*/ 190500 h 398463"/>
                  <a:gd name="connsiteX1289" fmla="*/ 47625 w 493713"/>
                  <a:gd name="connsiteY1289" fmla="*/ 188913 h 398463"/>
                  <a:gd name="connsiteX1290" fmla="*/ 50800 w 493713"/>
                  <a:gd name="connsiteY1290" fmla="*/ 188913 h 398463"/>
                  <a:gd name="connsiteX1291" fmla="*/ 50800 w 493713"/>
                  <a:gd name="connsiteY1291" fmla="*/ 185738 h 398463"/>
                  <a:gd name="connsiteX1292" fmla="*/ 50800 w 493713"/>
                  <a:gd name="connsiteY1292" fmla="*/ 184150 h 398463"/>
                  <a:gd name="connsiteX1293" fmla="*/ 50800 w 493713"/>
                  <a:gd name="connsiteY1293" fmla="*/ 180975 h 398463"/>
                  <a:gd name="connsiteX1294" fmla="*/ 52388 w 493713"/>
                  <a:gd name="connsiteY1294" fmla="*/ 180975 h 398463"/>
                  <a:gd name="connsiteX1295" fmla="*/ 53975 w 493713"/>
                  <a:gd name="connsiteY1295" fmla="*/ 179388 h 398463"/>
                  <a:gd name="connsiteX1296" fmla="*/ 57150 w 493713"/>
                  <a:gd name="connsiteY1296" fmla="*/ 176213 h 398463"/>
                  <a:gd name="connsiteX1297" fmla="*/ 53975 w 493713"/>
                  <a:gd name="connsiteY1297" fmla="*/ 174625 h 398463"/>
                  <a:gd name="connsiteX1298" fmla="*/ 53975 w 493713"/>
                  <a:gd name="connsiteY1298" fmla="*/ 176213 h 398463"/>
                  <a:gd name="connsiteX1299" fmla="*/ 52388 w 493713"/>
                  <a:gd name="connsiteY1299" fmla="*/ 176213 h 398463"/>
                  <a:gd name="connsiteX1300" fmla="*/ 50800 w 493713"/>
                  <a:gd name="connsiteY1300" fmla="*/ 176213 h 398463"/>
                  <a:gd name="connsiteX1301" fmla="*/ 50800 w 493713"/>
                  <a:gd name="connsiteY1301" fmla="*/ 174625 h 398463"/>
                  <a:gd name="connsiteX1302" fmla="*/ 52388 w 493713"/>
                  <a:gd name="connsiteY1302" fmla="*/ 174625 h 398463"/>
                  <a:gd name="connsiteX1303" fmla="*/ 50800 w 493713"/>
                  <a:gd name="connsiteY1303" fmla="*/ 173038 h 398463"/>
                  <a:gd name="connsiteX1304" fmla="*/ 50800 w 493713"/>
                  <a:gd name="connsiteY1304" fmla="*/ 169863 h 398463"/>
                  <a:gd name="connsiteX1305" fmla="*/ 52388 w 493713"/>
                  <a:gd name="connsiteY1305" fmla="*/ 169863 h 398463"/>
                  <a:gd name="connsiteX1306" fmla="*/ 52388 w 493713"/>
                  <a:gd name="connsiteY1306" fmla="*/ 168275 h 398463"/>
                  <a:gd name="connsiteX1307" fmla="*/ 53975 w 493713"/>
                  <a:gd name="connsiteY1307" fmla="*/ 165100 h 398463"/>
                  <a:gd name="connsiteX1308" fmla="*/ 53975 w 493713"/>
                  <a:gd name="connsiteY1308" fmla="*/ 163513 h 398463"/>
                  <a:gd name="connsiteX1309" fmla="*/ 53975 w 493713"/>
                  <a:gd name="connsiteY1309" fmla="*/ 160338 h 398463"/>
                  <a:gd name="connsiteX1310" fmla="*/ 57150 w 493713"/>
                  <a:gd name="connsiteY1310" fmla="*/ 160338 h 398463"/>
                  <a:gd name="connsiteX1311" fmla="*/ 57150 w 493713"/>
                  <a:gd name="connsiteY1311" fmla="*/ 158750 h 398463"/>
                  <a:gd name="connsiteX1312" fmla="*/ 58738 w 493713"/>
                  <a:gd name="connsiteY1312" fmla="*/ 157163 h 398463"/>
                  <a:gd name="connsiteX1313" fmla="*/ 61913 w 493713"/>
                  <a:gd name="connsiteY1313" fmla="*/ 157163 h 398463"/>
                  <a:gd name="connsiteX1314" fmla="*/ 61913 w 493713"/>
                  <a:gd name="connsiteY1314" fmla="*/ 153988 h 398463"/>
                  <a:gd name="connsiteX1315" fmla="*/ 61913 w 493713"/>
                  <a:gd name="connsiteY1315" fmla="*/ 152400 h 398463"/>
                  <a:gd name="connsiteX1316" fmla="*/ 63500 w 493713"/>
                  <a:gd name="connsiteY1316" fmla="*/ 149225 h 398463"/>
                  <a:gd name="connsiteX1317" fmla="*/ 65088 w 493713"/>
                  <a:gd name="connsiteY1317" fmla="*/ 149225 h 398463"/>
                  <a:gd name="connsiteX1318" fmla="*/ 68263 w 493713"/>
                  <a:gd name="connsiteY1318" fmla="*/ 147638 h 398463"/>
                  <a:gd name="connsiteX1319" fmla="*/ 68263 w 493713"/>
                  <a:gd name="connsiteY1319" fmla="*/ 144463 h 398463"/>
                  <a:gd name="connsiteX1320" fmla="*/ 68263 w 493713"/>
                  <a:gd name="connsiteY1320" fmla="*/ 142875 h 398463"/>
                  <a:gd name="connsiteX1321" fmla="*/ 68263 w 493713"/>
                  <a:gd name="connsiteY1321" fmla="*/ 141288 h 398463"/>
                  <a:gd name="connsiteX1322" fmla="*/ 68263 w 493713"/>
                  <a:gd name="connsiteY1322" fmla="*/ 138113 h 398463"/>
                  <a:gd name="connsiteX1323" fmla="*/ 69850 w 493713"/>
                  <a:gd name="connsiteY1323" fmla="*/ 136525 h 398463"/>
                  <a:gd name="connsiteX1324" fmla="*/ 73025 w 493713"/>
                  <a:gd name="connsiteY1324" fmla="*/ 133350 h 398463"/>
                  <a:gd name="connsiteX1325" fmla="*/ 73025 w 493713"/>
                  <a:gd name="connsiteY1325" fmla="*/ 131763 h 398463"/>
                  <a:gd name="connsiteX1326" fmla="*/ 74613 w 493713"/>
                  <a:gd name="connsiteY1326" fmla="*/ 131763 h 398463"/>
                  <a:gd name="connsiteX1327" fmla="*/ 77788 w 493713"/>
                  <a:gd name="connsiteY1327" fmla="*/ 131763 h 398463"/>
                  <a:gd name="connsiteX1328" fmla="*/ 79375 w 493713"/>
                  <a:gd name="connsiteY1328" fmla="*/ 130175 h 398463"/>
                  <a:gd name="connsiteX1329" fmla="*/ 80963 w 493713"/>
                  <a:gd name="connsiteY1329" fmla="*/ 127000 h 398463"/>
                  <a:gd name="connsiteX1330" fmla="*/ 80963 w 493713"/>
                  <a:gd name="connsiteY1330" fmla="*/ 130175 h 398463"/>
                  <a:gd name="connsiteX1331" fmla="*/ 84138 w 493713"/>
                  <a:gd name="connsiteY1331" fmla="*/ 130175 h 398463"/>
                  <a:gd name="connsiteX1332" fmla="*/ 85725 w 493713"/>
                  <a:gd name="connsiteY1332" fmla="*/ 127000 h 398463"/>
                  <a:gd name="connsiteX1333" fmla="*/ 88900 w 493713"/>
                  <a:gd name="connsiteY1333" fmla="*/ 125413 h 398463"/>
                  <a:gd name="connsiteX1334" fmla="*/ 90488 w 493713"/>
                  <a:gd name="connsiteY1334" fmla="*/ 125413 h 398463"/>
                  <a:gd name="connsiteX1335" fmla="*/ 90488 w 493713"/>
                  <a:gd name="connsiteY1335" fmla="*/ 122238 h 398463"/>
                  <a:gd name="connsiteX1336" fmla="*/ 93663 w 493713"/>
                  <a:gd name="connsiteY1336" fmla="*/ 122238 h 398463"/>
                  <a:gd name="connsiteX1337" fmla="*/ 95250 w 493713"/>
                  <a:gd name="connsiteY1337" fmla="*/ 122238 h 398463"/>
                  <a:gd name="connsiteX1338" fmla="*/ 93663 w 493713"/>
                  <a:gd name="connsiteY1338" fmla="*/ 120650 h 398463"/>
                  <a:gd name="connsiteX1339" fmla="*/ 90488 w 493713"/>
                  <a:gd name="connsiteY1339" fmla="*/ 120650 h 398463"/>
                  <a:gd name="connsiteX1340" fmla="*/ 90488 w 493713"/>
                  <a:gd name="connsiteY1340" fmla="*/ 117475 h 398463"/>
                  <a:gd name="connsiteX1341" fmla="*/ 90488 w 493713"/>
                  <a:gd name="connsiteY1341" fmla="*/ 115888 h 398463"/>
                  <a:gd name="connsiteX1342" fmla="*/ 88900 w 493713"/>
                  <a:gd name="connsiteY1342" fmla="*/ 115888 h 398463"/>
                  <a:gd name="connsiteX1343" fmla="*/ 88900 w 493713"/>
                  <a:gd name="connsiteY1343" fmla="*/ 114300 h 398463"/>
                  <a:gd name="connsiteX1344" fmla="*/ 85725 w 493713"/>
                  <a:gd name="connsiteY1344" fmla="*/ 111125 h 398463"/>
                  <a:gd name="connsiteX1345" fmla="*/ 85725 w 493713"/>
                  <a:gd name="connsiteY1345" fmla="*/ 109538 h 398463"/>
                  <a:gd name="connsiteX1346" fmla="*/ 85725 w 493713"/>
                  <a:gd name="connsiteY1346" fmla="*/ 106363 h 398463"/>
                  <a:gd name="connsiteX1347" fmla="*/ 88900 w 493713"/>
                  <a:gd name="connsiteY1347" fmla="*/ 106363 h 398463"/>
                  <a:gd name="connsiteX1348" fmla="*/ 88900 w 493713"/>
                  <a:gd name="connsiteY1348" fmla="*/ 109538 h 398463"/>
                  <a:gd name="connsiteX1349" fmla="*/ 90488 w 493713"/>
                  <a:gd name="connsiteY1349" fmla="*/ 109538 h 398463"/>
                  <a:gd name="connsiteX1350" fmla="*/ 90488 w 493713"/>
                  <a:gd name="connsiteY1350" fmla="*/ 106363 h 398463"/>
                  <a:gd name="connsiteX1351" fmla="*/ 90488 w 493713"/>
                  <a:gd name="connsiteY1351" fmla="*/ 104775 h 398463"/>
                  <a:gd name="connsiteX1352" fmla="*/ 93663 w 493713"/>
                  <a:gd name="connsiteY1352" fmla="*/ 104775 h 398463"/>
                  <a:gd name="connsiteX1353" fmla="*/ 93663 w 493713"/>
                  <a:gd name="connsiteY1353" fmla="*/ 101600 h 398463"/>
                  <a:gd name="connsiteX1354" fmla="*/ 95250 w 493713"/>
                  <a:gd name="connsiteY1354" fmla="*/ 101600 h 398463"/>
                  <a:gd name="connsiteX1355" fmla="*/ 95250 w 493713"/>
                  <a:gd name="connsiteY1355" fmla="*/ 100013 h 398463"/>
                  <a:gd name="connsiteX1356" fmla="*/ 96838 w 493713"/>
                  <a:gd name="connsiteY1356" fmla="*/ 100013 h 398463"/>
                  <a:gd name="connsiteX1357" fmla="*/ 100013 w 493713"/>
                  <a:gd name="connsiteY1357" fmla="*/ 100013 h 398463"/>
                  <a:gd name="connsiteX1358" fmla="*/ 96838 w 493713"/>
                  <a:gd name="connsiteY1358" fmla="*/ 101600 h 398463"/>
                  <a:gd name="connsiteX1359" fmla="*/ 100012 w 493713"/>
                  <a:gd name="connsiteY1359" fmla="*/ 101600 h 398463"/>
                  <a:gd name="connsiteX1360" fmla="*/ 100012 w 493713"/>
                  <a:gd name="connsiteY1360" fmla="*/ 101600 h 398463"/>
                  <a:gd name="connsiteX1361" fmla="*/ 101600 w 493713"/>
                  <a:gd name="connsiteY1361" fmla="*/ 101600 h 398463"/>
                  <a:gd name="connsiteX1362" fmla="*/ 101600 w 493713"/>
                  <a:gd name="connsiteY1362" fmla="*/ 104775 h 398463"/>
                  <a:gd name="connsiteX1363" fmla="*/ 100013 w 493713"/>
                  <a:gd name="connsiteY1363" fmla="*/ 101602 h 398463"/>
                  <a:gd name="connsiteX1364" fmla="*/ 100013 w 493713"/>
                  <a:gd name="connsiteY1364" fmla="*/ 104775 h 398463"/>
                  <a:gd name="connsiteX1365" fmla="*/ 100013 w 493713"/>
                  <a:gd name="connsiteY1365" fmla="*/ 106363 h 398463"/>
                  <a:gd name="connsiteX1366" fmla="*/ 100013 w 493713"/>
                  <a:gd name="connsiteY1366" fmla="*/ 109538 h 398463"/>
                  <a:gd name="connsiteX1367" fmla="*/ 101600 w 493713"/>
                  <a:gd name="connsiteY1367" fmla="*/ 109538 h 398463"/>
                  <a:gd name="connsiteX1368" fmla="*/ 101600 w 493713"/>
                  <a:gd name="connsiteY1368" fmla="*/ 111125 h 398463"/>
                  <a:gd name="connsiteX1369" fmla="*/ 101600 w 493713"/>
                  <a:gd name="connsiteY1369" fmla="*/ 114300 h 398463"/>
                  <a:gd name="connsiteX1370" fmla="*/ 104775 w 493713"/>
                  <a:gd name="connsiteY1370" fmla="*/ 114300 h 398463"/>
                  <a:gd name="connsiteX1371" fmla="*/ 106363 w 493713"/>
                  <a:gd name="connsiteY1371" fmla="*/ 114300 h 398463"/>
                  <a:gd name="connsiteX1372" fmla="*/ 109538 w 493713"/>
                  <a:gd name="connsiteY1372" fmla="*/ 114300 h 398463"/>
                  <a:gd name="connsiteX1373" fmla="*/ 111125 w 493713"/>
                  <a:gd name="connsiteY1373" fmla="*/ 114300 h 398463"/>
                  <a:gd name="connsiteX1374" fmla="*/ 112713 w 493713"/>
                  <a:gd name="connsiteY1374" fmla="*/ 114300 h 398463"/>
                  <a:gd name="connsiteX1375" fmla="*/ 112713 w 493713"/>
                  <a:gd name="connsiteY1375" fmla="*/ 111125 h 398463"/>
                  <a:gd name="connsiteX1376" fmla="*/ 112713 w 493713"/>
                  <a:gd name="connsiteY1376" fmla="*/ 109538 h 398463"/>
                  <a:gd name="connsiteX1377" fmla="*/ 115888 w 493713"/>
                  <a:gd name="connsiteY1377" fmla="*/ 111125 h 398463"/>
                  <a:gd name="connsiteX1378" fmla="*/ 117475 w 493713"/>
                  <a:gd name="connsiteY1378" fmla="*/ 111125 h 398463"/>
                  <a:gd name="connsiteX1379" fmla="*/ 117475 w 493713"/>
                  <a:gd name="connsiteY1379" fmla="*/ 109538 h 398463"/>
                  <a:gd name="connsiteX1380" fmla="*/ 120650 w 493713"/>
                  <a:gd name="connsiteY1380" fmla="*/ 106363 h 398463"/>
                  <a:gd name="connsiteX1381" fmla="*/ 122238 w 493713"/>
                  <a:gd name="connsiteY1381" fmla="*/ 106363 h 398463"/>
                  <a:gd name="connsiteX1382" fmla="*/ 122238 w 493713"/>
                  <a:gd name="connsiteY1382" fmla="*/ 104775 h 398463"/>
                  <a:gd name="connsiteX1383" fmla="*/ 125413 w 493713"/>
                  <a:gd name="connsiteY1383" fmla="*/ 104775 h 398463"/>
                  <a:gd name="connsiteX1384" fmla="*/ 127000 w 493713"/>
                  <a:gd name="connsiteY1384" fmla="*/ 104775 h 398463"/>
                  <a:gd name="connsiteX1385" fmla="*/ 127000 w 493713"/>
                  <a:gd name="connsiteY1385" fmla="*/ 106363 h 398463"/>
                  <a:gd name="connsiteX1386" fmla="*/ 128588 w 493713"/>
                  <a:gd name="connsiteY1386" fmla="*/ 106363 h 398463"/>
                  <a:gd name="connsiteX1387" fmla="*/ 128588 w 493713"/>
                  <a:gd name="connsiteY1387" fmla="*/ 104775 h 398463"/>
                  <a:gd name="connsiteX1388" fmla="*/ 131763 w 493713"/>
                  <a:gd name="connsiteY1388" fmla="*/ 104775 h 398463"/>
                  <a:gd name="connsiteX1389" fmla="*/ 133350 w 493713"/>
                  <a:gd name="connsiteY1389" fmla="*/ 104775 h 398463"/>
                  <a:gd name="connsiteX1390" fmla="*/ 136525 w 493713"/>
                  <a:gd name="connsiteY1390" fmla="*/ 101600 h 398463"/>
                  <a:gd name="connsiteX1391" fmla="*/ 138113 w 493713"/>
                  <a:gd name="connsiteY1391" fmla="*/ 100013 h 398463"/>
                  <a:gd name="connsiteX1392" fmla="*/ 141288 w 493713"/>
                  <a:gd name="connsiteY1392" fmla="*/ 98425 h 398463"/>
                  <a:gd name="connsiteX1393" fmla="*/ 141288 w 493713"/>
                  <a:gd name="connsiteY1393" fmla="*/ 95250 h 398463"/>
                  <a:gd name="connsiteX1394" fmla="*/ 141288 w 493713"/>
                  <a:gd name="connsiteY1394" fmla="*/ 93663 h 398463"/>
                  <a:gd name="connsiteX1395" fmla="*/ 142875 w 493713"/>
                  <a:gd name="connsiteY1395" fmla="*/ 90488 h 398463"/>
                  <a:gd name="connsiteX1396" fmla="*/ 144463 w 493713"/>
                  <a:gd name="connsiteY1396" fmla="*/ 88900 h 398463"/>
                  <a:gd name="connsiteX1397" fmla="*/ 142875 w 493713"/>
                  <a:gd name="connsiteY1397" fmla="*/ 88900 h 398463"/>
                  <a:gd name="connsiteX1398" fmla="*/ 141288 w 493713"/>
                  <a:gd name="connsiteY1398" fmla="*/ 88900 h 398463"/>
                  <a:gd name="connsiteX1399" fmla="*/ 138113 w 493713"/>
                  <a:gd name="connsiteY1399" fmla="*/ 88900 h 398463"/>
                  <a:gd name="connsiteX1400" fmla="*/ 138113 w 493713"/>
                  <a:gd name="connsiteY1400" fmla="*/ 85725 h 398463"/>
                  <a:gd name="connsiteX1401" fmla="*/ 136525 w 493713"/>
                  <a:gd name="connsiteY1401" fmla="*/ 85725 h 398463"/>
                  <a:gd name="connsiteX1402" fmla="*/ 133350 w 493713"/>
                  <a:gd name="connsiteY1402" fmla="*/ 84138 h 398463"/>
                  <a:gd name="connsiteX1403" fmla="*/ 136525 w 493713"/>
                  <a:gd name="connsiteY1403" fmla="*/ 79375 h 398463"/>
                  <a:gd name="connsiteX1404" fmla="*/ 138113 w 493713"/>
                  <a:gd name="connsiteY1404" fmla="*/ 77788 h 398463"/>
                  <a:gd name="connsiteX1405" fmla="*/ 138113 w 493713"/>
                  <a:gd name="connsiteY1405" fmla="*/ 77788 h 398463"/>
                  <a:gd name="connsiteX1406" fmla="*/ 136525 w 493713"/>
                  <a:gd name="connsiteY1406" fmla="*/ 77788 h 398463"/>
                  <a:gd name="connsiteX1407" fmla="*/ 133350 w 493713"/>
                  <a:gd name="connsiteY1407" fmla="*/ 77788 h 398463"/>
                  <a:gd name="connsiteX1408" fmla="*/ 131763 w 493713"/>
                  <a:gd name="connsiteY1408" fmla="*/ 74613 h 398463"/>
                  <a:gd name="connsiteX1409" fmla="*/ 128588 w 493713"/>
                  <a:gd name="connsiteY1409" fmla="*/ 74613 h 398463"/>
                  <a:gd name="connsiteX1410" fmla="*/ 128588 w 493713"/>
                  <a:gd name="connsiteY1410" fmla="*/ 77788 h 398463"/>
                  <a:gd name="connsiteX1411" fmla="*/ 127000 w 493713"/>
                  <a:gd name="connsiteY1411" fmla="*/ 74613 h 398463"/>
                  <a:gd name="connsiteX1412" fmla="*/ 125413 w 493713"/>
                  <a:gd name="connsiteY1412" fmla="*/ 74613 h 398463"/>
                  <a:gd name="connsiteX1413" fmla="*/ 120650 w 493713"/>
                  <a:gd name="connsiteY1413" fmla="*/ 74613 h 398463"/>
                  <a:gd name="connsiteX1414" fmla="*/ 117475 w 493713"/>
                  <a:gd name="connsiteY1414" fmla="*/ 74613 h 398463"/>
                  <a:gd name="connsiteX1415" fmla="*/ 117475 w 493713"/>
                  <a:gd name="connsiteY1415" fmla="*/ 77788 h 398463"/>
                  <a:gd name="connsiteX1416" fmla="*/ 117475 w 493713"/>
                  <a:gd name="connsiteY1416" fmla="*/ 79375 h 398463"/>
                  <a:gd name="connsiteX1417" fmla="*/ 115888 w 493713"/>
                  <a:gd name="connsiteY1417" fmla="*/ 82550 h 398463"/>
                  <a:gd name="connsiteX1418" fmla="*/ 115888 w 493713"/>
                  <a:gd name="connsiteY1418" fmla="*/ 79375 h 398463"/>
                  <a:gd name="connsiteX1419" fmla="*/ 112713 w 493713"/>
                  <a:gd name="connsiteY1419" fmla="*/ 79375 h 398463"/>
                  <a:gd name="connsiteX1420" fmla="*/ 111125 w 493713"/>
                  <a:gd name="connsiteY1420" fmla="*/ 79375 h 398463"/>
                  <a:gd name="connsiteX1421" fmla="*/ 109538 w 493713"/>
                  <a:gd name="connsiteY1421" fmla="*/ 79375 h 398463"/>
                  <a:gd name="connsiteX1422" fmla="*/ 109538 w 493713"/>
                  <a:gd name="connsiteY1422" fmla="*/ 77788 h 398463"/>
                  <a:gd name="connsiteX1423" fmla="*/ 111125 w 493713"/>
                  <a:gd name="connsiteY1423" fmla="*/ 77788 h 398463"/>
                  <a:gd name="connsiteX1424" fmla="*/ 111125 w 493713"/>
                  <a:gd name="connsiteY1424" fmla="*/ 74613 h 398463"/>
                  <a:gd name="connsiteX1425" fmla="*/ 109538 w 493713"/>
                  <a:gd name="connsiteY1425" fmla="*/ 74613 h 398463"/>
                  <a:gd name="connsiteX1426" fmla="*/ 109538 w 493713"/>
                  <a:gd name="connsiteY1426" fmla="*/ 77788 h 398463"/>
                  <a:gd name="connsiteX1427" fmla="*/ 101600 w 493713"/>
                  <a:gd name="connsiteY1427" fmla="*/ 77788 h 398463"/>
                  <a:gd name="connsiteX1428" fmla="*/ 101600 w 493713"/>
                  <a:gd name="connsiteY1428" fmla="*/ 79375 h 398463"/>
                  <a:gd name="connsiteX1429" fmla="*/ 100013 w 493713"/>
                  <a:gd name="connsiteY1429" fmla="*/ 79375 h 398463"/>
                  <a:gd name="connsiteX1430" fmla="*/ 100013 w 493713"/>
                  <a:gd name="connsiteY1430" fmla="*/ 82550 h 398463"/>
                  <a:gd name="connsiteX1431" fmla="*/ 96838 w 493713"/>
                  <a:gd name="connsiteY1431" fmla="*/ 82550 h 398463"/>
                  <a:gd name="connsiteX1432" fmla="*/ 95250 w 493713"/>
                  <a:gd name="connsiteY1432" fmla="*/ 84138 h 398463"/>
                  <a:gd name="connsiteX1433" fmla="*/ 93663 w 493713"/>
                  <a:gd name="connsiteY1433" fmla="*/ 84138 h 398463"/>
                  <a:gd name="connsiteX1434" fmla="*/ 90488 w 493713"/>
                  <a:gd name="connsiteY1434" fmla="*/ 85725 h 398463"/>
                  <a:gd name="connsiteX1435" fmla="*/ 90488 w 493713"/>
                  <a:gd name="connsiteY1435" fmla="*/ 88900 h 398463"/>
                  <a:gd name="connsiteX1436" fmla="*/ 90488 w 493713"/>
                  <a:gd name="connsiteY1436" fmla="*/ 90488 h 398463"/>
                  <a:gd name="connsiteX1437" fmla="*/ 88900 w 493713"/>
                  <a:gd name="connsiteY1437" fmla="*/ 90488 h 398463"/>
                  <a:gd name="connsiteX1438" fmla="*/ 88900 w 493713"/>
                  <a:gd name="connsiteY1438" fmla="*/ 93663 h 398463"/>
                  <a:gd name="connsiteX1439" fmla="*/ 88900 w 493713"/>
                  <a:gd name="connsiteY1439" fmla="*/ 95250 h 398463"/>
                  <a:gd name="connsiteX1440" fmla="*/ 85725 w 493713"/>
                  <a:gd name="connsiteY1440" fmla="*/ 95250 h 398463"/>
                  <a:gd name="connsiteX1441" fmla="*/ 84138 w 493713"/>
                  <a:gd name="connsiteY1441" fmla="*/ 95250 h 398463"/>
                  <a:gd name="connsiteX1442" fmla="*/ 79375 w 493713"/>
                  <a:gd name="connsiteY1442" fmla="*/ 95250 h 398463"/>
                  <a:gd name="connsiteX1443" fmla="*/ 77788 w 493713"/>
                  <a:gd name="connsiteY1443" fmla="*/ 95250 h 398463"/>
                  <a:gd name="connsiteX1444" fmla="*/ 74613 w 493713"/>
                  <a:gd name="connsiteY1444" fmla="*/ 95250 h 398463"/>
                  <a:gd name="connsiteX1445" fmla="*/ 73025 w 493713"/>
                  <a:gd name="connsiteY1445" fmla="*/ 95250 h 398463"/>
                  <a:gd name="connsiteX1446" fmla="*/ 73025 w 493713"/>
                  <a:gd name="connsiteY1446" fmla="*/ 98425 h 398463"/>
                  <a:gd name="connsiteX1447" fmla="*/ 73025 w 493713"/>
                  <a:gd name="connsiteY1447" fmla="*/ 100013 h 398463"/>
                  <a:gd name="connsiteX1448" fmla="*/ 69850 w 493713"/>
                  <a:gd name="connsiteY1448" fmla="*/ 100013 h 398463"/>
                  <a:gd name="connsiteX1449" fmla="*/ 68263 w 493713"/>
                  <a:gd name="connsiteY1449" fmla="*/ 100013 h 398463"/>
                  <a:gd name="connsiteX1450" fmla="*/ 65088 w 493713"/>
                  <a:gd name="connsiteY1450" fmla="*/ 100013 h 398463"/>
                  <a:gd name="connsiteX1451" fmla="*/ 63500 w 493713"/>
                  <a:gd name="connsiteY1451" fmla="*/ 101600 h 398463"/>
                  <a:gd name="connsiteX1452" fmla="*/ 61913 w 493713"/>
                  <a:gd name="connsiteY1452" fmla="*/ 101600 h 398463"/>
                  <a:gd name="connsiteX1453" fmla="*/ 58738 w 493713"/>
                  <a:gd name="connsiteY1453" fmla="*/ 101600 h 398463"/>
                  <a:gd name="connsiteX1454" fmla="*/ 53975 w 493713"/>
                  <a:gd name="connsiteY1454" fmla="*/ 101600 h 398463"/>
                  <a:gd name="connsiteX1455" fmla="*/ 53975 w 493713"/>
                  <a:gd name="connsiteY1455" fmla="*/ 104775 h 398463"/>
                  <a:gd name="connsiteX1456" fmla="*/ 52388 w 493713"/>
                  <a:gd name="connsiteY1456" fmla="*/ 104775 h 398463"/>
                  <a:gd name="connsiteX1457" fmla="*/ 52388 w 493713"/>
                  <a:gd name="connsiteY1457" fmla="*/ 106363 h 398463"/>
                  <a:gd name="connsiteX1458" fmla="*/ 50800 w 493713"/>
                  <a:gd name="connsiteY1458" fmla="*/ 106363 h 398463"/>
                  <a:gd name="connsiteX1459" fmla="*/ 50800 w 493713"/>
                  <a:gd name="connsiteY1459" fmla="*/ 109538 h 398463"/>
                  <a:gd name="connsiteX1460" fmla="*/ 47625 w 493713"/>
                  <a:gd name="connsiteY1460" fmla="*/ 109538 h 398463"/>
                  <a:gd name="connsiteX1461" fmla="*/ 47625 w 493713"/>
                  <a:gd name="connsiteY1461" fmla="*/ 111125 h 398463"/>
                  <a:gd name="connsiteX1462" fmla="*/ 46038 w 493713"/>
                  <a:gd name="connsiteY1462" fmla="*/ 111125 h 398463"/>
                  <a:gd name="connsiteX1463" fmla="*/ 46038 w 493713"/>
                  <a:gd name="connsiteY1463" fmla="*/ 114300 h 398463"/>
                  <a:gd name="connsiteX1464" fmla="*/ 46038 w 493713"/>
                  <a:gd name="connsiteY1464" fmla="*/ 115888 h 398463"/>
                  <a:gd name="connsiteX1465" fmla="*/ 42863 w 493713"/>
                  <a:gd name="connsiteY1465" fmla="*/ 117475 h 398463"/>
                  <a:gd name="connsiteX1466" fmla="*/ 42863 w 493713"/>
                  <a:gd name="connsiteY1466" fmla="*/ 120650 h 398463"/>
                  <a:gd name="connsiteX1467" fmla="*/ 41275 w 493713"/>
                  <a:gd name="connsiteY1467" fmla="*/ 120650 h 398463"/>
                  <a:gd name="connsiteX1468" fmla="*/ 38100 w 493713"/>
                  <a:gd name="connsiteY1468" fmla="*/ 120650 h 398463"/>
                  <a:gd name="connsiteX1469" fmla="*/ 36513 w 493713"/>
                  <a:gd name="connsiteY1469" fmla="*/ 120650 h 398463"/>
                  <a:gd name="connsiteX1470" fmla="*/ 36513 w 493713"/>
                  <a:gd name="connsiteY1470" fmla="*/ 122238 h 398463"/>
                  <a:gd name="connsiteX1471" fmla="*/ 34925 w 493713"/>
                  <a:gd name="connsiteY1471" fmla="*/ 122238 h 398463"/>
                  <a:gd name="connsiteX1472" fmla="*/ 31750 w 493713"/>
                  <a:gd name="connsiteY1472" fmla="*/ 122238 h 398463"/>
                  <a:gd name="connsiteX1473" fmla="*/ 31750 w 493713"/>
                  <a:gd name="connsiteY1473" fmla="*/ 125413 h 398463"/>
                  <a:gd name="connsiteX1474" fmla="*/ 30163 w 493713"/>
                  <a:gd name="connsiteY1474" fmla="*/ 127000 h 398463"/>
                  <a:gd name="connsiteX1475" fmla="*/ 30163 w 493713"/>
                  <a:gd name="connsiteY1475" fmla="*/ 130175 h 398463"/>
                  <a:gd name="connsiteX1476" fmla="*/ 30163 w 493713"/>
                  <a:gd name="connsiteY1476" fmla="*/ 131763 h 398463"/>
                  <a:gd name="connsiteX1477" fmla="*/ 26988 w 493713"/>
                  <a:gd name="connsiteY1477" fmla="*/ 131763 h 398463"/>
                  <a:gd name="connsiteX1478" fmla="*/ 25400 w 493713"/>
                  <a:gd name="connsiteY1478" fmla="*/ 133350 h 398463"/>
                  <a:gd name="connsiteX1479" fmla="*/ 22225 w 493713"/>
                  <a:gd name="connsiteY1479" fmla="*/ 136525 h 398463"/>
                  <a:gd name="connsiteX1480" fmla="*/ 25400 w 493713"/>
                  <a:gd name="connsiteY1480" fmla="*/ 138113 h 398463"/>
                  <a:gd name="connsiteX1481" fmla="*/ 22225 w 493713"/>
                  <a:gd name="connsiteY1481" fmla="*/ 138113 h 398463"/>
                  <a:gd name="connsiteX1482" fmla="*/ 20638 w 493713"/>
                  <a:gd name="connsiteY1482" fmla="*/ 138113 h 398463"/>
                  <a:gd name="connsiteX1483" fmla="*/ 20638 w 493713"/>
                  <a:gd name="connsiteY1483" fmla="*/ 141288 h 398463"/>
                  <a:gd name="connsiteX1484" fmla="*/ 20638 w 493713"/>
                  <a:gd name="connsiteY1484" fmla="*/ 142875 h 398463"/>
                  <a:gd name="connsiteX1485" fmla="*/ 19050 w 493713"/>
                  <a:gd name="connsiteY1485" fmla="*/ 142875 h 398463"/>
                  <a:gd name="connsiteX1486" fmla="*/ 15875 w 493713"/>
                  <a:gd name="connsiteY1486" fmla="*/ 142875 h 398463"/>
                  <a:gd name="connsiteX1487" fmla="*/ 14288 w 493713"/>
                  <a:gd name="connsiteY1487" fmla="*/ 142875 h 398463"/>
                  <a:gd name="connsiteX1488" fmla="*/ 11113 w 493713"/>
                  <a:gd name="connsiteY1488" fmla="*/ 144463 h 398463"/>
                  <a:gd name="connsiteX1489" fmla="*/ 11113 w 493713"/>
                  <a:gd name="connsiteY1489" fmla="*/ 142875 h 398463"/>
                  <a:gd name="connsiteX1490" fmla="*/ 11113 w 493713"/>
                  <a:gd name="connsiteY1490" fmla="*/ 141288 h 398463"/>
                  <a:gd name="connsiteX1491" fmla="*/ 11113 w 493713"/>
                  <a:gd name="connsiteY1491" fmla="*/ 138113 h 398463"/>
                  <a:gd name="connsiteX1492" fmla="*/ 9525 w 493713"/>
                  <a:gd name="connsiteY1492" fmla="*/ 138113 h 398463"/>
                  <a:gd name="connsiteX1493" fmla="*/ 6350 w 493713"/>
                  <a:gd name="connsiteY1493" fmla="*/ 138113 h 398463"/>
                  <a:gd name="connsiteX1494" fmla="*/ 6350 w 493713"/>
                  <a:gd name="connsiteY1494" fmla="*/ 136525 h 398463"/>
                  <a:gd name="connsiteX1495" fmla="*/ 4763 w 493713"/>
                  <a:gd name="connsiteY1495" fmla="*/ 133350 h 398463"/>
                  <a:gd name="connsiteX1496" fmla="*/ 4763 w 493713"/>
                  <a:gd name="connsiteY1496" fmla="*/ 131763 h 398463"/>
                  <a:gd name="connsiteX1497" fmla="*/ 4763 w 493713"/>
                  <a:gd name="connsiteY1497" fmla="*/ 130175 h 398463"/>
                  <a:gd name="connsiteX1498" fmla="*/ 4763 w 493713"/>
                  <a:gd name="connsiteY1498" fmla="*/ 127000 h 398463"/>
                  <a:gd name="connsiteX1499" fmla="*/ 4763 w 493713"/>
                  <a:gd name="connsiteY1499" fmla="*/ 125413 h 398463"/>
                  <a:gd name="connsiteX1500" fmla="*/ 6350 w 493713"/>
                  <a:gd name="connsiteY1500" fmla="*/ 125413 h 398463"/>
                  <a:gd name="connsiteX1501" fmla="*/ 6350 w 493713"/>
                  <a:gd name="connsiteY1501" fmla="*/ 122238 h 398463"/>
                  <a:gd name="connsiteX1502" fmla="*/ 6350 w 493713"/>
                  <a:gd name="connsiteY1502" fmla="*/ 120650 h 398463"/>
                  <a:gd name="connsiteX1503" fmla="*/ 9525 w 493713"/>
                  <a:gd name="connsiteY1503" fmla="*/ 117475 h 398463"/>
                  <a:gd name="connsiteX1504" fmla="*/ 11113 w 493713"/>
                  <a:gd name="connsiteY1504" fmla="*/ 115888 h 398463"/>
                  <a:gd name="connsiteX1505" fmla="*/ 14288 w 493713"/>
                  <a:gd name="connsiteY1505" fmla="*/ 115888 h 398463"/>
                  <a:gd name="connsiteX1506" fmla="*/ 11113 w 493713"/>
                  <a:gd name="connsiteY1506" fmla="*/ 114300 h 398463"/>
                  <a:gd name="connsiteX1507" fmla="*/ 14288 w 493713"/>
                  <a:gd name="connsiteY1507" fmla="*/ 111125 h 398463"/>
                  <a:gd name="connsiteX1508" fmla="*/ 14288 w 493713"/>
                  <a:gd name="connsiteY1508" fmla="*/ 109538 h 398463"/>
                  <a:gd name="connsiteX1509" fmla="*/ 11113 w 493713"/>
                  <a:gd name="connsiteY1509" fmla="*/ 109538 h 398463"/>
                  <a:gd name="connsiteX1510" fmla="*/ 9525 w 493713"/>
                  <a:gd name="connsiteY1510" fmla="*/ 109538 h 398463"/>
                  <a:gd name="connsiteX1511" fmla="*/ 6350 w 493713"/>
                  <a:gd name="connsiteY1511" fmla="*/ 109538 h 398463"/>
                  <a:gd name="connsiteX1512" fmla="*/ 4763 w 493713"/>
                  <a:gd name="connsiteY1512" fmla="*/ 111125 h 398463"/>
                  <a:gd name="connsiteX1513" fmla="*/ 4763 w 493713"/>
                  <a:gd name="connsiteY1513" fmla="*/ 109538 h 398463"/>
                  <a:gd name="connsiteX1514" fmla="*/ 6350 w 493713"/>
                  <a:gd name="connsiteY1514" fmla="*/ 106363 h 398463"/>
                  <a:gd name="connsiteX1515" fmla="*/ 4763 w 493713"/>
                  <a:gd name="connsiteY1515" fmla="*/ 106363 h 398463"/>
                  <a:gd name="connsiteX1516" fmla="*/ 3175 w 493713"/>
                  <a:gd name="connsiteY1516" fmla="*/ 109538 h 398463"/>
                  <a:gd name="connsiteX1517" fmla="*/ 3175 w 493713"/>
                  <a:gd name="connsiteY1517" fmla="*/ 106363 h 398463"/>
                  <a:gd name="connsiteX1518" fmla="*/ 0 w 493713"/>
                  <a:gd name="connsiteY1518" fmla="*/ 106363 h 398463"/>
                  <a:gd name="connsiteX1519" fmla="*/ 0 w 493713"/>
                  <a:gd name="connsiteY1519" fmla="*/ 104775 h 398463"/>
                  <a:gd name="connsiteX1520" fmla="*/ 3175 w 493713"/>
                  <a:gd name="connsiteY1520" fmla="*/ 104775 h 398463"/>
                  <a:gd name="connsiteX1521" fmla="*/ 3175 w 493713"/>
                  <a:gd name="connsiteY1521" fmla="*/ 101600 h 398463"/>
                  <a:gd name="connsiteX1522" fmla="*/ 4763 w 493713"/>
                  <a:gd name="connsiteY1522" fmla="*/ 100013 h 398463"/>
                  <a:gd name="connsiteX1523" fmla="*/ 6350 w 493713"/>
                  <a:gd name="connsiteY1523" fmla="*/ 98425 h 398463"/>
                  <a:gd name="connsiteX1524" fmla="*/ 6350 w 493713"/>
                  <a:gd name="connsiteY1524" fmla="*/ 95250 h 398463"/>
                  <a:gd name="connsiteX1525" fmla="*/ 6350 w 493713"/>
                  <a:gd name="connsiteY1525" fmla="*/ 93663 h 398463"/>
                  <a:gd name="connsiteX1526" fmla="*/ 6350 w 493713"/>
                  <a:gd name="connsiteY1526" fmla="*/ 90488 h 398463"/>
                  <a:gd name="connsiteX1527" fmla="*/ 9525 w 493713"/>
                  <a:gd name="connsiteY1527" fmla="*/ 93663 h 398463"/>
                  <a:gd name="connsiteX1528" fmla="*/ 11113 w 493713"/>
                  <a:gd name="connsiteY1528" fmla="*/ 93663 h 398463"/>
                  <a:gd name="connsiteX1529" fmla="*/ 14288 w 493713"/>
                  <a:gd name="connsiteY1529" fmla="*/ 90488 h 398463"/>
                  <a:gd name="connsiteX1530" fmla="*/ 14288 w 493713"/>
                  <a:gd name="connsiteY1530" fmla="*/ 88900 h 398463"/>
                  <a:gd name="connsiteX1531" fmla="*/ 14288 w 493713"/>
                  <a:gd name="connsiteY1531" fmla="*/ 85725 h 398463"/>
                  <a:gd name="connsiteX1532" fmla="*/ 14288 w 493713"/>
                  <a:gd name="connsiteY1532" fmla="*/ 84138 h 398463"/>
                  <a:gd name="connsiteX1533" fmla="*/ 11113 w 493713"/>
                  <a:gd name="connsiteY1533" fmla="*/ 84138 h 398463"/>
                  <a:gd name="connsiteX1534" fmla="*/ 11113 w 493713"/>
                  <a:gd name="connsiteY1534" fmla="*/ 82550 h 398463"/>
                  <a:gd name="connsiteX1535" fmla="*/ 11113 w 493713"/>
                  <a:gd name="connsiteY1535" fmla="*/ 79375 h 398463"/>
                  <a:gd name="connsiteX1536" fmla="*/ 11113 w 493713"/>
                  <a:gd name="connsiteY1536" fmla="*/ 77788 h 398463"/>
                  <a:gd name="connsiteX1537" fmla="*/ 14288 w 493713"/>
                  <a:gd name="connsiteY1537" fmla="*/ 77788 h 398463"/>
                  <a:gd name="connsiteX1538" fmla="*/ 14288 w 493713"/>
                  <a:gd name="connsiteY1538" fmla="*/ 74613 h 398463"/>
                  <a:gd name="connsiteX1539" fmla="*/ 14288 w 493713"/>
                  <a:gd name="connsiteY1539" fmla="*/ 73025 h 398463"/>
                  <a:gd name="connsiteX1540" fmla="*/ 11113 w 493713"/>
                  <a:gd name="connsiteY1540" fmla="*/ 73025 h 398463"/>
                  <a:gd name="connsiteX1541" fmla="*/ 11113 w 493713"/>
                  <a:gd name="connsiteY1541" fmla="*/ 69850 h 398463"/>
                  <a:gd name="connsiteX1542" fmla="*/ 14288 w 493713"/>
                  <a:gd name="connsiteY1542" fmla="*/ 69850 h 398463"/>
                  <a:gd name="connsiteX1543" fmla="*/ 15875 w 493713"/>
                  <a:gd name="connsiteY1543" fmla="*/ 68263 h 398463"/>
                  <a:gd name="connsiteX1544" fmla="*/ 19050 w 493713"/>
                  <a:gd name="connsiteY1544" fmla="*/ 66675 h 398463"/>
                  <a:gd name="connsiteX1545" fmla="*/ 20638 w 493713"/>
                  <a:gd name="connsiteY1545" fmla="*/ 66675 h 398463"/>
                  <a:gd name="connsiteX1546" fmla="*/ 20638 w 493713"/>
                  <a:gd name="connsiteY1546" fmla="*/ 63500 h 398463"/>
                  <a:gd name="connsiteX1547" fmla="*/ 20638 w 493713"/>
                  <a:gd name="connsiteY1547" fmla="*/ 61913 h 398463"/>
                  <a:gd name="connsiteX1548" fmla="*/ 20638 w 493713"/>
                  <a:gd name="connsiteY1548" fmla="*/ 58738 h 398463"/>
                  <a:gd name="connsiteX1549" fmla="*/ 22225 w 493713"/>
                  <a:gd name="connsiteY1549" fmla="*/ 58738 h 398463"/>
                  <a:gd name="connsiteX1550" fmla="*/ 25400 w 493713"/>
                  <a:gd name="connsiteY1550" fmla="*/ 58738 h 398463"/>
                  <a:gd name="connsiteX1551" fmla="*/ 22225 w 493713"/>
                  <a:gd name="connsiteY1551" fmla="*/ 61913 h 398463"/>
                  <a:gd name="connsiteX1552" fmla="*/ 22225 w 493713"/>
                  <a:gd name="connsiteY1552" fmla="*/ 63500 h 398463"/>
                  <a:gd name="connsiteX1553" fmla="*/ 22225 w 493713"/>
                  <a:gd name="connsiteY1553" fmla="*/ 66675 h 398463"/>
                  <a:gd name="connsiteX1554" fmla="*/ 25400 w 493713"/>
                  <a:gd name="connsiteY1554" fmla="*/ 63500 h 398463"/>
                  <a:gd name="connsiteX1555" fmla="*/ 25400 w 493713"/>
                  <a:gd name="connsiteY1555" fmla="*/ 61913 h 398463"/>
                  <a:gd name="connsiteX1556" fmla="*/ 26988 w 493713"/>
                  <a:gd name="connsiteY1556" fmla="*/ 61913 h 398463"/>
                  <a:gd name="connsiteX1557" fmla="*/ 26988 w 493713"/>
                  <a:gd name="connsiteY1557" fmla="*/ 58738 h 398463"/>
                  <a:gd name="connsiteX1558" fmla="*/ 25400 w 493713"/>
                  <a:gd name="connsiteY1558" fmla="*/ 58738 h 398463"/>
                  <a:gd name="connsiteX1559" fmla="*/ 25400 w 493713"/>
                  <a:gd name="connsiteY1559" fmla="*/ 57150 h 398463"/>
                  <a:gd name="connsiteX1560" fmla="*/ 26988 w 493713"/>
                  <a:gd name="connsiteY1560" fmla="*/ 57150 h 398463"/>
                  <a:gd name="connsiteX1561" fmla="*/ 26988 w 493713"/>
                  <a:gd name="connsiteY1561" fmla="*/ 55563 h 398463"/>
                  <a:gd name="connsiteX1562" fmla="*/ 30163 w 493713"/>
                  <a:gd name="connsiteY1562" fmla="*/ 52388 h 398463"/>
                  <a:gd name="connsiteX1563" fmla="*/ 30163 w 493713"/>
                  <a:gd name="connsiteY1563" fmla="*/ 50800 h 398463"/>
                  <a:gd name="connsiteX1564" fmla="*/ 31750 w 493713"/>
                  <a:gd name="connsiteY1564" fmla="*/ 50800 h 398463"/>
                  <a:gd name="connsiteX1565" fmla="*/ 30163 w 493713"/>
                  <a:gd name="connsiteY1565" fmla="*/ 47625 h 398463"/>
                  <a:gd name="connsiteX1566" fmla="*/ 30163 w 493713"/>
                  <a:gd name="connsiteY1566" fmla="*/ 46037 h 398463"/>
                  <a:gd name="connsiteX1567" fmla="*/ 30163 w 493713"/>
                  <a:gd name="connsiteY1567" fmla="*/ 42862 h 398463"/>
                  <a:gd name="connsiteX1568" fmla="*/ 31750 w 493713"/>
                  <a:gd name="connsiteY1568" fmla="*/ 41275 h 398463"/>
                  <a:gd name="connsiteX1569" fmla="*/ 30163 w 493713"/>
                  <a:gd name="connsiteY1569" fmla="*/ 41275 h 398463"/>
                  <a:gd name="connsiteX1570" fmla="*/ 30163 w 493713"/>
                  <a:gd name="connsiteY1570" fmla="*/ 39687 h 398463"/>
                  <a:gd name="connsiteX1571" fmla="*/ 31750 w 493713"/>
                  <a:gd name="connsiteY1571" fmla="*/ 39687 h 398463"/>
                  <a:gd name="connsiteX1572" fmla="*/ 34925 w 493713"/>
                  <a:gd name="connsiteY1572" fmla="*/ 39687 h 398463"/>
                  <a:gd name="connsiteX1573" fmla="*/ 31750 w 493713"/>
                  <a:gd name="connsiteY1573" fmla="*/ 36512 h 398463"/>
                  <a:gd name="connsiteX1574" fmla="*/ 34925 w 493713"/>
                  <a:gd name="connsiteY1574" fmla="*/ 36512 h 398463"/>
                  <a:gd name="connsiteX1575" fmla="*/ 36513 w 493713"/>
                  <a:gd name="connsiteY1575" fmla="*/ 34925 h 398463"/>
                  <a:gd name="connsiteX1576" fmla="*/ 36513 w 493713"/>
                  <a:gd name="connsiteY1576" fmla="*/ 31750 h 398463"/>
                  <a:gd name="connsiteX1577" fmla="*/ 38100 w 493713"/>
                  <a:gd name="connsiteY1577" fmla="*/ 31750 h 398463"/>
                  <a:gd name="connsiteX1578" fmla="*/ 38100 w 493713"/>
                  <a:gd name="connsiteY1578" fmla="*/ 34925 h 398463"/>
                  <a:gd name="connsiteX1579" fmla="*/ 41275 w 493713"/>
                  <a:gd name="connsiteY1579" fmla="*/ 34925 h 398463"/>
                  <a:gd name="connsiteX1580" fmla="*/ 41275 w 493713"/>
                  <a:gd name="connsiteY1580" fmla="*/ 31750 h 398463"/>
                  <a:gd name="connsiteX1581" fmla="*/ 42863 w 493713"/>
                  <a:gd name="connsiteY1581" fmla="*/ 31750 h 398463"/>
                  <a:gd name="connsiteX1582" fmla="*/ 42863 w 493713"/>
                  <a:gd name="connsiteY1582" fmla="*/ 30162 h 398463"/>
                  <a:gd name="connsiteX1583" fmla="*/ 42863 w 493713"/>
                  <a:gd name="connsiteY1583" fmla="*/ 26987 h 398463"/>
                  <a:gd name="connsiteX1584" fmla="*/ 46038 w 493713"/>
                  <a:gd name="connsiteY1584" fmla="*/ 26987 h 398463"/>
                  <a:gd name="connsiteX1585" fmla="*/ 47625 w 493713"/>
                  <a:gd name="connsiteY1585" fmla="*/ 26987 h 398463"/>
                  <a:gd name="connsiteX1586" fmla="*/ 50800 w 493713"/>
                  <a:gd name="connsiteY1586" fmla="*/ 30162 h 398463"/>
                  <a:gd name="connsiteX1587" fmla="*/ 50800 w 493713"/>
                  <a:gd name="connsiteY1587" fmla="*/ 26987 h 398463"/>
                  <a:gd name="connsiteX1588" fmla="*/ 52388 w 493713"/>
                  <a:gd name="connsiteY1588" fmla="*/ 25400 h 398463"/>
                  <a:gd name="connsiteX1589" fmla="*/ 53975 w 493713"/>
                  <a:gd name="connsiteY1589" fmla="*/ 25400 h 398463"/>
                  <a:gd name="connsiteX1590" fmla="*/ 57150 w 493713"/>
                  <a:gd name="connsiteY1590" fmla="*/ 23812 h 398463"/>
                  <a:gd name="connsiteX1591" fmla="*/ 57150 w 493713"/>
                  <a:gd name="connsiteY1591" fmla="*/ 20637 h 398463"/>
                  <a:gd name="connsiteX1592" fmla="*/ 58738 w 493713"/>
                  <a:gd name="connsiteY1592" fmla="*/ 20637 h 398463"/>
                  <a:gd name="connsiteX1593" fmla="*/ 58738 w 493713"/>
                  <a:gd name="connsiteY1593" fmla="*/ 23812 h 398463"/>
                  <a:gd name="connsiteX1594" fmla="*/ 58738 w 493713"/>
                  <a:gd name="connsiteY1594" fmla="*/ 25400 h 398463"/>
                  <a:gd name="connsiteX1595" fmla="*/ 61913 w 493713"/>
                  <a:gd name="connsiteY1595" fmla="*/ 25400 h 398463"/>
                  <a:gd name="connsiteX1596" fmla="*/ 63500 w 493713"/>
                  <a:gd name="connsiteY1596" fmla="*/ 23812 h 398463"/>
                  <a:gd name="connsiteX1597" fmla="*/ 61913 w 493713"/>
                  <a:gd name="connsiteY1597" fmla="*/ 20637 h 398463"/>
                  <a:gd name="connsiteX1598" fmla="*/ 63500 w 493713"/>
                  <a:gd name="connsiteY1598" fmla="*/ 19050 h 398463"/>
                  <a:gd name="connsiteX1599" fmla="*/ 65088 w 493713"/>
                  <a:gd name="connsiteY1599" fmla="*/ 19050 h 398463"/>
                  <a:gd name="connsiteX1600" fmla="*/ 68263 w 493713"/>
                  <a:gd name="connsiteY1600" fmla="*/ 19050 h 398463"/>
                  <a:gd name="connsiteX1601" fmla="*/ 68263 w 493713"/>
                  <a:gd name="connsiteY1601" fmla="*/ 20637 h 398463"/>
                  <a:gd name="connsiteX1602" fmla="*/ 69850 w 493713"/>
                  <a:gd name="connsiteY1602" fmla="*/ 20637 h 398463"/>
                  <a:gd name="connsiteX1603" fmla="*/ 69850 w 493713"/>
                  <a:gd name="connsiteY1603" fmla="*/ 19050 h 398463"/>
                  <a:gd name="connsiteX1604" fmla="*/ 69850 w 493713"/>
                  <a:gd name="connsiteY1604" fmla="*/ 15875 h 398463"/>
                  <a:gd name="connsiteX1605" fmla="*/ 73025 w 493713"/>
                  <a:gd name="connsiteY1605" fmla="*/ 14287 h 398463"/>
                  <a:gd name="connsiteX1606" fmla="*/ 73025 w 493713"/>
                  <a:gd name="connsiteY1606" fmla="*/ 15875 h 398463"/>
                  <a:gd name="connsiteX1607" fmla="*/ 73025 w 493713"/>
                  <a:gd name="connsiteY1607" fmla="*/ 19050 h 398463"/>
                  <a:gd name="connsiteX1608" fmla="*/ 74613 w 493713"/>
                  <a:gd name="connsiteY1608" fmla="*/ 19050 h 398463"/>
                  <a:gd name="connsiteX1609" fmla="*/ 74613 w 493713"/>
                  <a:gd name="connsiteY1609" fmla="*/ 15875 h 398463"/>
                  <a:gd name="connsiteX1610" fmla="*/ 77788 w 493713"/>
                  <a:gd name="connsiteY1610" fmla="*/ 15875 h 398463"/>
                  <a:gd name="connsiteX1611" fmla="*/ 79375 w 493713"/>
                  <a:gd name="connsiteY1611" fmla="*/ 14287 h 398463"/>
                  <a:gd name="connsiteX1612" fmla="*/ 79375 w 493713"/>
                  <a:gd name="connsiteY1612" fmla="*/ 11112 h 398463"/>
                  <a:gd name="connsiteX1613" fmla="*/ 80963 w 493713"/>
                  <a:gd name="connsiteY1613" fmla="*/ 9525 h 398463"/>
                  <a:gd name="connsiteX1614" fmla="*/ 84138 w 493713"/>
                  <a:gd name="connsiteY1614" fmla="*/ 9525 h 398463"/>
                  <a:gd name="connsiteX1615" fmla="*/ 85725 w 493713"/>
                  <a:gd name="connsiteY1615" fmla="*/ 9525 h 398463"/>
                  <a:gd name="connsiteX1616" fmla="*/ 88900 w 493713"/>
                  <a:gd name="connsiteY1616" fmla="*/ 9525 h 398463"/>
                  <a:gd name="connsiteX1617" fmla="*/ 90488 w 493713"/>
                  <a:gd name="connsiteY1617" fmla="*/ 9525 h 398463"/>
                  <a:gd name="connsiteX1618" fmla="*/ 90488 w 493713"/>
                  <a:gd name="connsiteY1618" fmla="*/ 11112 h 398463"/>
                  <a:gd name="connsiteX1619" fmla="*/ 93663 w 493713"/>
                  <a:gd name="connsiteY1619" fmla="*/ 9525 h 398463"/>
                  <a:gd name="connsiteX1620" fmla="*/ 95250 w 493713"/>
                  <a:gd name="connsiteY1620" fmla="*/ 9525 h 398463"/>
                  <a:gd name="connsiteX1621" fmla="*/ 96838 w 493713"/>
                  <a:gd name="connsiteY1621" fmla="*/ 9525 h 398463"/>
                  <a:gd name="connsiteX1622" fmla="*/ 100013 w 493713"/>
                  <a:gd name="connsiteY1622" fmla="*/ 9525 h 398463"/>
                  <a:gd name="connsiteX1623" fmla="*/ 100013 w 493713"/>
                  <a:gd name="connsiteY1623" fmla="*/ 7937 h 398463"/>
                  <a:gd name="connsiteX1624" fmla="*/ 101600 w 493713"/>
                  <a:gd name="connsiteY1624" fmla="*/ 4762 h 398463"/>
                  <a:gd name="connsiteX1625" fmla="*/ 104775 w 493713"/>
                  <a:gd name="connsiteY1625" fmla="*/ 3175 h 398463"/>
                  <a:gd name="connsiteX1626" fmla="*/ 106363 w 493713"/>
                  <a:gd name="connsiteY1626" fmla="*/ 3175 h 398463"/>
                  <a:gd name="connsiteX1627" fmla="*/ 109538 w 493713"/>
                  <a:gd name="connsiteY1627" fmla="*/ 3175 h 39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</a:cxnLst>
                <a:rect l="l" t="t" r="r" b="b"/>
                <a:pathLst>
                  <a:path w="493713" h="398463">
                    <a:moveTo>
                      <a:pt x="104775" y="371475"/>
                    </a:moveTo>
                    <a:lnTo>
                      <a:pt x="106363" y="371475"/>
                    </a:lnTo>
                    <a:lnTo>
                      <a:pt x="106363" y="373063"/>
                    </a:lnTo>
                    <a:close/>
                    <a:moveTo>
                      <a:pt x="187325" y="361950"/>
                    </a:moveTo>
                    <a:lnTo>
                      <a:pt x="190500" y="361950"/>
                    </a:lnTo>
                    <a:lnTo>
                      <a:pt x="187325" y="365125"/>
                    </a:lnTo>
                    <a:lnTo>
                      <a:pt x="185737" y="365125"/>
                    </a:lnTo>
                    <a:close/>
                    <a:moveTo>
                      <a:pt x="195262" y="346075"/>
                    </a:moveTo>
                    <a:lnTo>
                      <a:pt x="195262" y="349250"/>
                    </a:lnTo>
                    <a:lnTo>
                      <a:pt x="195262" y="350838"/>
                    </a:lnTo>
                    <a:lnTo>
                      <a:pt x="192087" y="350838"/>
                    </a:lnTo>
                    <a:lnTo>
                      <a:pt x="192087" y="349250"/>
                    </a:lnTo>
                    <a:close/>
                    <a:moveTo>
                      <a:pt x="200025" y="334963"/>
                    </a:moveTo>
                    <a:lnTo>
                      <a:pt x="200025" y="338138"/>
                    </a:lnTo>
                    <a:lnTo>
                      <a:pt x="196850" y="338138"/>
                    </a:lnTo>
                    <a:close/>
                    <a:moveTo>
                      <a:pt x="371475" y="322263"/>
                    </a:moveTo>
                    <a:lnTo>
                      <a:pt x="373063" y="322263"/>
                    </a:lnTo>
                    <a:lnTo>
                      <a:pt x="373063" y="325438"/>
                    </a:lnTo>
                    <a:lnTo>
                      <a:pt x="371475" y="323850"/>
                    </a:lnTo>
                    <a:close/>
                    <a:moveTo>
                      <a:pt x="190500" y="319088"/>
                    </a:moveTo>
                    <a:lnTo>
                      <a:pt x="190500" y="322263"/>
                    </a:lnTo>
                    <a:lnTo>
                      <a:pt x="187325" y="322263"/>
                    </a:lnTo>
                    <a:close/>
                    <a:moveTo>
                      <a:pt x="206375" y="319088"/>
                    </a:moveTo>
                    <a:lnTo>
                      <a:pt x="207963" y="319088"/>
                    </a:lnTo>
                    <a:lnTo>
                      <a:pt x="207963" y="322263"/>
                    </a:lnTo>
                    <a:lnTo>
                      <a:pt x="206375" y="322263"/>
                    </a:lnTo>
                    <a:close/>
                    <a:moveTo>
                      <a:pt x="384175" y="317500"/>
                    </a:moveTo>
                    <a:lnTo>
                      <a:pt x="387350" y="317500"/>
                    </a:lnTo>
                    <a:lnTo>
                      <a:pt x="387350" y="319088"/>
                    </a:lnTo>
                    <a:lnTo>
                      <a:pt x="384175" y="319088"/>
                    </a:lnTo>
                    <a:close/>
                    <a:moveTo>
                      <a:pt x="400050" y="309563"/>
                    </a:moveTo>
                    <a:lnTo>
                      <a:pt x="403225" y="309563"/>
                    </a:lnTo>
                    <a:lnTo>
                      <a:pt x="400050" y="312738"/>
                    </a:lnTo>
                    <a:lnTo>
                      <a:pt x="398462" y="312738"/>
                    </a:lnTo>
                    <a:close/>
                    <a:moveTo>
                      <a:pt x="61913" y="301625"/>
                    </a:moveTo>
                    <a:lnTo>
                      <a:pt x="63500" y="301625"/>
                    </a:lnTo>
                    <a:lnTo>
                      <a:pt x="63500" y="306388"/>
                    </a:lnTo>
                    <a:lnTo>
                      <a:pt x="61913" y="303213"/>
                    </a:lnTo>
                    <a:close/>
                    <a:moveTo>
                      <a:pt x="57150" y="296863"/>
                    </a:moveTo>
                    <a:lnTo>
                      <a:pt x="58738" y="296863"/>
                    </a:lnTo>
                    <a:lnTo>
                      <a:pt x="61913" y="296863"/>
                    </a:lnTo>
                    <a:lnTo>
                      <a:pt x="61913" y="298451"/>
                    </a:lnTo>
                    <a:lnTo>
                      <a:pt x="58738" y="301626"/>
                    </a:lnTo>
                    <a:lnTo>
                      <a:pt x="57150" y="301626"/>
                    </a:lnTo>
                    <a:lnTo>
                      <a:pt x="57150" y="298451"/>
                    </a:lnTo>
                    <a:close/>
                    <a:moveTo>
                      <a:pt x="414337" y="285750"/>
                    </a:moveTo>
                    <a:lnTo>
                      <a:pt x="414337" y="287338"/>
                    </a:lnTo>
                    <a:lnTo>
                      <a:pt x="411162" y="287338"/>
                    </a:lnTo>
                    <a:close/>
                    <a:moveTo>
                      <a:pt x="57150" y="285750"/>
                    </a:moveTo>
                    <a:lnTo>
                      <a:pt x="58738" y="285750"/>
                    </a:lnTo>
                    <a:lnTo>
                      <a:pt x="58738" y="287337"/>
                    </a:lnTo>
                    <a:lnTo>
                      <a:pt x="58738" y="290512"/>
                    </a:lnTo>
                    <a:lnTo>
                      <a:pt x="57150" y="290512"/>
                    </a:lnTo>
                    <a:lnTo>
                      <a:pt x="53975" y="292100"/>
                    </a:lnTo>
                    <a:lnTo>
                      <a:pt x="53975" y="290512"/>
                    </a:lnTo>
                    <a:lnTo>
                      <a:pt x="57150" y="287337"/>
                    </a:lnTo>
                    <a:close/>
                    <a:moveTo>
                      <a:pt x="65088" y="280988"/>
                    </a:moveTo>
                    <a:lnTo>
                      <a:pt x="65088" y="282576"/>
                    </a:lnTo>
                    <a:lnTo>
                      <a:pt x="63500" y="282576"/>
                    </a:lnTo>
                    <a:close/>
                    <a:moveTo>
                      <a:pt x="65088" y="279400"/>
                    </a:moveTo>
                    <a:lnTo>
                      <a:pt x="68263" y="279400"/>
                    </a:lnTo>
                    <a:lnTo>
                      <a:pt x="68263" y="280988"/>
                    </a:lnTo>
                    <a:lnTo>
                      <a:pt x="65088" y="280988"/>
                    </a:lnTo>
                    <a:close/>
                    <a:moveTo>
                      <a:pt x="53975" y="276225"/>
                    </a:moveTo>
                    <a:lnTo>
                      <a:pt x="57150" y="276225"/>
                    </a:lnTo>
                    <a:lnTo>
                      <a:pt x="57150" y="279400"/>
                    </a:lnTo>
                    <a:lnTo>
                      <a:pt x="57150" y="280987"/>
                    </a:lnTo>
                    <a:lnTo>
                      <a:pt x="57150" y="282575"/>
                    </a:lnTo>
                    <a:lnTo>
                      <a:pt x="53975" y="280987"/>
                    </a:lnTo>
                    <a:lnTo>
                      <a:pt x="53975" y="279400"/>
                    </a:lnTo>
                    <a:close/>
                    <a:moveTo>
                      <a:pt x="415925" y="247650"/>
                    </a:moveTo>
                    <a:lnTo>
                      <a:pt x="419100" y="247650"/>
                    </a:lnTo>
                    <a:lnTo>
                      <a:pt x="415925" y="249238"/>
                    </a:lnTo>
                    <a:close/>
                    <a:moveTo>
                      <a:pt x="63500" y="215900"/>
                    </a:moveTo>
                    <a:lnTo>
                      <a:pt x="63500" y="217488"/>
                    </a:lnTo>
                    <a:lnTo>
                      <a:pt x="61913" y="217488"/>
                    </a:lnTo>
                    <a:close/>
                    <a:moveTo>
                      <a:pt x="42863" y="195263"/>
                    </a:moveTo>
                    <a:lnTo>
                      <a:pt x="46038" y="195263"/>
                    </a:lnTo>
                    <a:lnTo>
                      <a:pt x="42863" y="196850"/>
                    </a:lnTo>
                    <a:lnTo>
                      <a:pt x="38100" y="201613"/>
                    </a:lnTo>
                    <a:lnTo>
                      <a:pt x="38100" y="200025"/>
                    </a:lnTo>
                    <a:lnTo>
                      <a:pt x="41275" y="196850"/>
                    </a:lnTo>
                    <a:close/>
                    <a:moveTo>
                      <a:pt x="22225" y="173038"/>
                    </a:moveTo>
                    <a:lnTo>
                      <a:pt x="25400" y="173038"/>
                    </a:lnTo>
                    <a:lnTo>
                      <a:pt x="26988" y="173038"/>
                    </a:lnTo>
                    <a:lnTo>
                      <a:pt x="25400" y="174625"/>
                    </a:lnTo>
                    <a:lnTo>
                      <a:pt x="25400" y="176213"/>
                    </a:lnTo>
                    <a:lnTo>
                      <a:pt x="25400" y="179388"/>
                    </a:lnTo>
                    <a:lnTo>
                      <a:pt x="22225" y="179388"/>
                    </a:lnTo>
                    <a:lnTo>
                      <a:pt x="22225" y="176213"/>
                    </a:lnTo>
                    <a:lnTo>
                      <a:pt x="22225" y="174625"/>
                    </a:lnTo>
                    <a:close/>
                    <a:moveTo>
                      <a:pt x="31750" y="168275"/>
                    </a:moveTo>
                    <a:lnTo>
                      <a:pt x="34925" y="168275"/>
                    </a:lnTo>
                    <a:lnTo>
                      <a:pt x="34925" y="169863"/>
                    </a:lnTo>
                    <a:lnTo>
                      <a:pt x="31750" y="169863"/>
                    </a:lnTo>
                    <a:close/>
                    <a:moveTo>
                      <a:pt x="25400" y="168275"/>
                    </a:moveTo>
                    <a:lnTo>
                      <a:pt x="26988" y="168275"/>
                    </a:lnTo>
                    <a:lnTo>
                      <a:pt x="30163" y="168275"/>
                    </a:lnTo>
                    <a:lnTo>
                      <a:pt x="26988" y="169863"/>
                    </a:lnTo>
                    <a:lnTo>
                      <a:pt x="30163" y="169863"/>
                    </a:lnTo>
                    <a:lnTo>
                      <a:pt x="30163" y="173038"/>
                    </a:lnTo>
                    <a:lnTo>
                      <a:pt x="26988" y="173038"/>
                    </a:lnTo>
                    <a:lnTo>
                      <a:pt x="25400" y="169863"/>
                    </a:lnTo>
                    <a:close/>
                    <a:moveTo>
                      <a:pt x="22224" y="163513"/>
                    </a:moveTo>
                    <a:lnTo>
                      <a:pt x="25400" y="163513"/>
                    </a:lnTo>
                    <a:lnTo>
                      <a:pt x="25400" y="165100"/>
                    </a:lnTo>
                    <a:lnTo>
                      <a:pt x="22224" y="168275"/>
                    </a:lnTo>
                    <a:lnTo>
                      <a:pt x="20637" y="173038"/>
                    </a:lnTo>
                    <a:lnTo>
                      <a:pt x="19050" y="174625"/>
                    </a:lnTo>
                    <a:lnTo>
                      <a:pt x="15874" y="174625"/>
                    </a:lnTo>
                    <a:lnTo>
                      <a:pt x="15874" y="176213"/>
                    </a:lnTo>
                    <a:lnTo>
                      <a:pt x="14287" y="179388"/>
                    </a:lnTo>
                    <a:lnTo>
                      <a:pt x="14287" y="176213"/>
                    </a:lnTo>
                    <a:lnTo>
                      <a:pt x="14287" y="174625"/>
                    </a:lnTo>
                    <a:lnTo>
                      <a:pt x="14287" y="173038"/>
                    </a:lnTo>
                    <a:lnTo>
                      <a:pt x="15874" y="173038"/>
                    </a:lnTo>
                    <a:lnTo>
                      <a:pt x="19050" y="173038"/>
                    </a:lnTo>
                    <a:lnTo>
                      <a:pt x="19050" y="169863"/>
                    </a:lnTo>
                    <a:lnTo>
                      <a:pt x="19050" y="168275"/>
                    </a:lnTo>
                    <a:lnTo>
                      <a:pt x="20637" y="168275"/>
                    </a:lnTo>
                    <a:lnTo>
                      <a:pt x="20637" y="165100"/>
                    </a:lnTo>
                    <a:close/>
                    <a:moveTo>
                      <a:pt x="38100" y="157163"/>
                    </a:moveTo>
                    <a:lnTo>
                      <a:pt x="38100" y="158751"/>
                    </a:lnTo>
                    <a:lnTo>
                      <a:pt x="41275" y="158751"/>
                    </a:lnTo>
                    <a:lnTo>
                      <a:pt x="41275" y="160338"/>
                    </a:lnTo>
                    <a:lnTo>
                      <a:pt x="46038" y="160338"/>
                    </a:lnTo>
                    <a:lnTo>
                      <a:pt x="47625" y="160338"/>
                    </a:lnTo>
                    <a:lnTo>
                      <a:pt x="47625" y="163513"/>
                    </a:lnTo>
                    <a:lnTo>
                      <a:pt x="46038" y="163513"/>
                    </a:lnTo>
                    <a:lnTo>
                      <a:pt x="42862" y="163513"/>
                    </a:lnTo>
                    <a:lnTo>
                      <a:pt x="41275" y="163513"/>
                    </a:lnTo>
                    <a:lnTo>
                      <a:pt x="38100" y="165101"/>
                    </a:lnTo>
                    <a:lnTo>
                      <a:pt x="38100" y="163513"/>
                    </a:lnTo>
                    <a:lnTo>
                      <a:pt x="36512" y="163513"/>
                    </a:lnTo>
                    <a:lnTo>
                      <a:pt x="34925" y="160338"/>
                    </a:lnTo>
                    <a:close/>
                    <a:moveTo>
                      <a:pt x="9525" y="153988"/>
                    </a:moveTo>
                    <a:lnTo>
                      <a:pt x="9525" y="158751"/>
                    </a:lnTo>
                    <a:lnTo>
                      <a:pt x="6350" y="158751"/>
                    </a:lnTo>
                    <a:lnTo>
                      <a:pt x="6350" y="157163"/>
                    </a:lnTo>
                    <a:close/>
                    <a:moveTo>
                      <a:pt x="36512" y="147638"/>
                    </a:moveTo>
                    <a:lnTo>
                      <a:pt x="38100" y="147638"/>
                    </a:lnTo>
                    <a:lnTo>
                      <a:pt x="38100" y="149225"/>
                    </a:lnTo>
                    <a:lnTo>
                      <a:pt x="36512" y="152400"/>
                    </a:lnTo>
                    <a:lnTo>
                      <a:pt x="34924" y="153988"/>
                    </a:lnTo>
                    <a:lnTo>
                      <a:pt x="31750" y="158750"/>
                    </a:lnTo>
                    <a:lnTo>
                      <a:pt x="30162" y="160338"/>
                    </a:lnTo>
                    <a:lnTo>
                      <a:pt x="26987" y="163513"/>
                    </a:lnTo>
                    <a:lnTo>
                      <a:pt x="25400" y="163513"/>
                    </a:lnTo>
                    <a:lnTo>
                      <a:pt x="25400" y="160338"/>
                    </a:lnTo>
                    <a:lnTo>
                      <a:pt x="25400" y="158750"/>
                    </a:lnTo>
                    <a:lnTo>
                      <a:pt x="26987" y="157163"/>
                    </a:lnTo>
                    <a:lnTo>
                      <a:pt x="30162" y="153988"/>
                    </a:lnTo>
                    <a:lnTo>
                      <a:pt x="31750" y="153988"/>
                    </a:lnTo>
                    <a:lnTo>
                      <a:pt x="34924" y="152400"/>
                    </a:lnTo>
                    <a:lnTo>
                      <a:pt x="34924" y="149225"/>
                    </a:lnTo>
                    <a:lnTo>
                      <a:pt x="36512" y="149225"/>
                    </a:lnTo>
                    <a:close/>
                    <a:moveTo>
                      <a:pt x="450850" y="144463"/>
                    </a:moveTo>
                    <a:lnTo>
                      <a:pt x="450850" y="147638"/>
                    </a:lnTo>
                    <a:lnTo>
                      <a:pt x="450850" y="149226"/>
                    </a:lnTo>
                    <a:lnTo>
                      <a:pt x="447675" y="149226"/>
                    </a:lnTo>
                    <a:lnTo>
                      <a:pt x="447675" y="147638"/>
                    </a:lnTo>
                    <a:close/>
                    <a:moveTo>
                      <a:pt x="53974" y="144463"/>
                    </a:moveTo>
                    <a:lnTo>
                      <a:pt x="57150" y="144463"/>
                    </a:lnTo>
                    <a:lnTo>
                      <a:pt x="58737" y="144463"/>
                    </a:lnTo>
                    <a:lnTo>
                      <a:pt x="58737" y="147638"/>
                    </a:lnTo>
                    <a:lnTo>
                      <a:pt x="57150" y="147638"/>
                    </a:lnTo>
                    <a:lnTo>
                      <a:pt x="57150" y="149226"/>
                    </a:lnTo>
                    <a:lnTo>
                      <a:pt x="53974" y="149226"/>
                    </a:lnTo>
                    <a:lnTo>
                      <a:pt x="53974" y="152401"/>
                    </a:lnTo>
                    <a:lnTo>
                      <a:pt x="53974" y="153988"/>
                    </a:lnTo>
                    <a:lnTo>
                      <a:pt x="52387" y="157163"/>
                    </a:lnTo>
                    <a:lnTo>
                      <a:pt x="50800" y="157163"/>
                    </a:lnTo>
                    <a:lnTo>
                      <a:pt x="50800" y="158751"/>
                    </a:lnTo>
                    <a:lnTo>
                      <a:pt x="47624" y="158751"/>
                    </a:lnTo>
                    <a:lnTo>
                      <a:pt x="46037" y="158751"/>
                    </a:lnTo>
                    <a:lnTo>
                      <a:pt x="46037" y="157163"/>
                    </a:lnTo>
                    <a:lnTo>
                      <a:pt x="46037" y="153988"/>
                    </a:lnTo>
                    <a:lnTo>
                      <a:pt x="47624" y="152401"/>
                    </a:lnTo>
                    <a:lnTo>
                      <a:pt x="50800" y="152401"/>
                    </a:lnTo>
                    <a:lnTo>
                      <a:pt x="50800" y="149226"/>
                    </a:lnTo>
                    <a:lnTo>
                      <a:pt x="52387" y="147638"/>
                    </a:lnTo>
                    <a:close/>
                    <a:moveTo>
                      <a:pt x="14287" y="144463"/>
                    </a:moveTo>
                    <a:lnTo>
                      <a:pt x="15875" y="144463"/>
                    </a:lnTo>
                    <a:lnTo>
                      <a:pt x="15875" y="147638"/>
                    </a:lnTo>
                    <a:lnTo>
                      <a:pt x="14287" y="147638"/>
                    </a:lnTo>
                    <a:close/>
                    <a:moveTo>
                      <a:pt x="450850" y="142875"/>
                    </a:moveTo>
                    <a:lnTo>
                      <a:pt x="452438" y="142875"/>
                    </a:lnTo>
                    <a:lnTo>
                      <a:pt x="452438" y="144463"/>
                    </a:lnTo>
                    <a:lnTo>
                      <a:pt x="450850" y="144463"/>
                    </a:lnTo>
                    <a:close/>
                    <a:moveTo>
                      <a:pt x="423862" y="142875"/>
                    </a:moveTo>
                    <a:lnTo>
                      <a:pt x="425450" y="144463"/>
                    </a:lnTo>
                    <a:lnTo>
                      <a:pt x="425450" y="147638"/>
                    </a:lnTo>
                    <a:lnTo>
                      <a:pt x="423862" y="147638"/>
                    </a:lnTo>
                    <a:lnTo>
                      <a:pt x="420688" y="147638"/>
                    </a:lnTo>
                    <a:lnTo>
                      <a:pt x="419100" y="144463"/>
                    </a:lnTo>
                    <a:lnTo>
                      <a:pt x="420688" y="144463"/>
                    </a:lnTo>
                    <a:lnTo>
                      <a:pt x="423862" y="144463"/>
                    </a:lnTo>
                    <a:close/>
                    <a:moveTo>
                      <a:pt x="52387" y="141288"/>
                    </a:moveTo>
                    <a:lnTo>
                      <a:pt x="53975" y="141288"/>
                    </a:lnTo>
                    <a:lnTo>
                      <a:pt x="57150" y="141288"/>
                    </a:lnTo>
                    <a:lnTo>
                      <a:pt x="57150" y="142876"/>
                    </a:lnTo>
                    <a:lnTo>
                      <a:pt x="53975" y="142876"/>
                    </a:lnTo>
                    <a:lnTo>
                      <a:pt x="52387" y="142876"/>
                    </a:lnTo>
                    <a:close/>
                    <a:moveTo>
                      <a:pt x="50800" y="136525"/>
                    </a:moveTo>
                    <a:lnTo>
                      <a:pt x="50800" y="138112"/>
                    </a:lnTo>
                    <a:lnTo>
                      <a:pt x="42862" y="142875"/>
                    </a:lnTo>
                    <a:lnTo>
                      <a:pt x="38100" y="147638"/>
                    </a:lnTo>
                    <a:lnTo>
                      <a:pt x="38100" y="144463"/>
                    </a:lnTo>
                    <a:lnTo>
                      <a:pt x="38100" y="142875"/>
                    </a:lnTo>
                    <a:lnTo>
                      <a:pt x="41274" y="142875"/>
                    </a:lnTo>
                    <a:lnTo>
                      <a:pt x="41274" y="141288"/>
                    </a:lnTo>
                    <a:lnTo>
                      <a:pt x="42862" y="141288"/>
                    </a:lnTo>
                    <a:lnTo>
                      <a:pt x="42862" y="138112"/>
                    </a:lnTo>
                    <a:lnTo>
                      <a:pt x="46037" y="138112"/>
                    </a:lnTo>
                    <a:lnTo>
                      <a:pt x="47624" y="138112"/>
                    </a:lnTo>
                    <a:close/>
                    <a:moveTo>
                      <a:pt x="53975" y="131763"/>
                    </a:moveTo>
                    <a:lnTo>
                      <a:pt x="57150" y="131763"/>
                    </a:lnTo>
                    <a:lnTo>
                      <a:pt x="57150" y="133351"/>
                    </a:lnTo>
                    <a:lnTo>
                      <a:pt x="57150" y="136526"/>
                    </a:lnTo>
                    <a:lnTo>
                      <a:pt x="53975" y="136526"/>
                    </a:lnTo>
                    <a:lnTo>
                      <a:pt x="53975" y="133351"/>
                    </a:lnTo>
                    <a:lnTo>
                      <a:pt x="52387" y="133351"/>
                    </a:lnTo>
                    <a:close/>
                    <a:moveTo>
                      <a:pt x="452437" y="131762"/>
                    </a:moveTo>
                    <a:lnTo>
                      <a:pt x="455612" y="131762"/>
                    </a:lnTo>
                    <a:lnTo>
                      <a:pt x="455612" y="133350"/>
                    </a:lnTo>
                    <a:lnTo>
                      <a:pt x="455612" y="136525"/>
                    </a:lnTo>
                    <a:lnTo>
                      <a:pt x="452437" y="136525"/>
                    </a:lnTo>
                    <a:lnTo>
                      <a:pt x="452437" y="133350"/>
                    </a:lnTo>
                    <a:close/>
                    <a:moveTo>
                      <a:pt x="415925" y="127000"/>
                    </a:moveTo>
                    <a:lnTo>
                      <a:pt x="419100" y="127000"/>
                    </a:lnTo>
                    <a:lnTo>
                      <a:pt x="419100" y="130175"/>
                    </a:lnTo>
                    <a:lnTo>
                      <a:pt x="415925" y="130175"/>
                    </a:lnTo>
                    <a:close/>
                    <a:moveTo>
                      <a:pt x="31750" y="125413"/>
                    </a:moveTo>
                    <a:lnTo>
                      <a:pt x="34925" y="125413"/>
                    </a:lnTo>
                    <a:lnTo>
                      <a:pt x="34925" y="127000"/>
                    </a:lnTo>
                    <a:lnTo>
                      <a:pt x="31750" y="127000"/>
                    </a:lnTo>
                    <a:close/>
                    <a:moveTo>
                      <a:pt x="63500" y="122238"/>
                    </a:moveTo>
                    <a:lnTo>
                      <a:pt x="65087" y="122238"/>
                    </a:lnTo>
                    <a:lnTo>
                      <a:pt x="63500" y="125413"/>
                    </a:lnTo>
                    <a:lnTo>
                      <a:pt x="61912" y="127001"/>
                    </a:lnTo>
                    <a:lnTo>
                      <a:pt x="61912" y="125413"/>
                    </a:lnTo>
                    <a:close/>
                    <a:moveTo>
                      <a:pt x="420688" y="122238"/>
                    </a:moveTo>
                    <a:lnTo>
                      <a:pt x="423863" y="122238"/>
                    </a:lnTo>
                    <a:lnTo>
                      <a:pt x="425450" y="122238"/>
                    </a:lnTo>
                    <a:lnTo>
                      <a:pt x="425450" y="125413"/>
                    </a:lnTo>
                    <a:lnTo>
                      <a:pt x="423863" y="127000"/>
                    </a:lnTo>
                    <a:lnTo>
                      <a:pt x="420688" y="127000"/>
                    </a:lnTo>
                    <a:lnTo>
                      <a:pt x="419100" y="125413"/>
                    </a:lnTo>
                    <a:lnTo>
                      <a:pt x="420688" y="125413"/>
                    </a:lnTo>
                    <a:close/>
                    <a:moveTo>
                      <a:pt x="473074" y="120650"/>
                    </a:moveTo>
                    <a:lnTo>
                      <a:pt x="473074" y="122237"/>
                    </a:lnTo>
                    <a:lnTo>
                      <a:pt x="474662" y="122237"/>
                    </a:lnTo>
                    <a:lnTo>
                      <a:pt x="474662" y="120650"/>
                    </a:lnTo>
                    <a:lnTo>
                      <a:pt x="479424" y="120650"/>
                    </a:lnTo>
                    <a:lnTo>
                      <a:pt x="482600" y="120650"/>
                    </a:lnTo>
                    <a:lnTo>
                      <a:pt x="482600" y="122237"/>
                    </a:lnTo>
                    <a:lnTo>
                      <a:pt x="479424" y="125412"/>
                    </a:lnTo>
                    <a:lnTo>
                      <a:pt x="479424" y="130175"/>
                    </a:lnTo>
                    <a:lnTo>
                      <a:pt x="477837" y="131762"/>
                    </a:lnTo>
                    <a:lnTo>
                      <a:pt x="482600" y="133350"/>
                    </a:lnTo>
                    <a:lnTo>
                      <a:pt x="484187" y="136525"/>
                    </a:lnTo>
                    <a:lnTo>
                      <a:pt x="482600" y="136525"/>
                    </a:lnTo>
                    <a:lnTo>
                      <a:pt x="479424" y="136525"/>
                    </a:lnTo>
                    <a:lnTo>
                      <a:pt x="477837" y="136525"/>
                    </a:lnTo>
                    <a:lnTo>
                      <a:pt x="474662" y="136525"/>
                    </a:lnTo>
                    <a:lnTo>
                      <a:pt x="473074" y="133350"/>
                    </a:lnTo>
                    <a:lnTo>
                      <a:pt x="471487" y="133350"/>
                    </a:lnTo>
                    <a:lnTo>
                      <a:pt x="468312" y="133350"/>
                    </a:lnTo>
                    <a:lnTo>
                      <a:pt x="471487" y="131762"/>
                    </a:lnTo>
                    <a:lnTo>
                      <a:pt x="471487" y="130175"/>
                    </a:lnTo>
                    <a:lnTo>
                      <a:pt x="471487" y="127000"/>
                    </a:lnTo>
                    <a:lnTo>
                      <a:pt x="471487" y="125412"/>
                    </a:lnTo>
                    <a:lnTo>
                      <a:pt x="471487" y="122237"/>
                    </a:lnTo>
                    <a:close/>
                    <a:moveTo>
                      <a:pt x="85725" y="111125"/>
                    </a:moveTo>
                    <a:lnTo>
                      <a:pt x="85725" y="114300"/>
                    </a:lnTo>
                    <a:lnTo>
                      <a:pt x="84138" y="114300"/>
                    </a:lnTo>
                    <a:close/>
                    <a:moveTo>
                      <a:pt x="409575" y="109538"/>
                    </a:moveTo>
                    <a:lnTo>
                      <a:pt x="411163" y="109538"/>
                    </a:lnTo>
                    <a:lnTo>
                      <a:pt x="411163" y="111126"/>
                    </a:lnTo>
                    <a:close/>
                    <a:moveTo>
                      <a:pt x="106363" y="109538"/>
                    </a:moveTo>
                    <a:lnTo>
                      <a:pt x="109538" y="109538"/>
                    </a:lnTo>
                    <a:lnTo>
                      <a:pt x="109538" y="111126"/>
                    </a:lnTo>
                    <a:lnTo>
                      <a:pt x="106363" y="111126"/>
                    </a:lnTo>
                    <a:close/>
                    <a:moveTo>
                      <a:pt x="407987" y="106363"/>
                    </a:moveTo>
                    <a:lnTo>
                      <a:pt x="409575" y="106363"/>
                    </a:lnTo>
                    <a:lnTo>
                      <a:pt x="409575" y="109538"/>
                    </a:lnTo>
                    <a:lnTo>
                      <a:pt x="407987" y="109538"/>
                    </a:lnTo>
                    <a:close/>
                    <a:moveTo>
                      <a:pt x="57150" y="106363"/>
                    </a:moveTo>
                    <a:lnTo>
                      <a:pt x="58738" y="106363"/>
                    </a:lnTo>
                    <a:lnTo>
                      <a:pt x="58738" y="109538"/>
                    </a:lnTo>
                    <a:lnTo>
                      <a:pt x="57150" y="109538"/>
                    </a:lnTo>
                    <a:close/>
                    <a:moveTo>
                      <a:pt x="112713" y="104775"/>
                    </a:moveTo>
                    <a:lnTo>
                      <a:pt x="115888" y="106363"/>
                    </a:lnTo>
                    <a:lnTo>
                      <a:pt x="112713" y="106363"/>
                    </a:lnTo>
                    <a:lnTo>
                      <a:pt x="111125" y="106363"/>
                    </a:lnTo>
                    <a:close/>
                    <a:moveTo>
                      <a:pt x="112713" y="101600"/>
                    </a:moveTo>
                    <a:lnTo>
                      <a:pt x="115888" y="101600"/>
                    </a:lnTo>
                    <a:lnTo>
                      <a:pt x="115888" y="104775"/>
                    </a:lnTo>
                    <a:lnTo>
                      <a:pt x="112713" y="104775"/>
                    </a:lnTo>
                    <a:close/>
                    <a:moveTo>
                      <a:pt x="111125" y="93663"/>
                    </a:moveTo>
                    <a:lnTo>
                      <a:pt x="112712" y="95250"/>
                    </a:lnTo>
                    <a:lnTo>
                      <a:pt x="111125" y="98425"/>
                    </a:lnTo>
                    <a:lnTo>
                      <a:pt x="111125" y="95250"/>
                    </a:lnTo>
                    <a:close/>
                    <a:moveTo>
                      <a:pt x="106362" y="93663"/>
                    </a:moveTo>
                    <a:lnTo>
                      <a:pt x="109537" y="93663"/>
                    </a:lnTo>
                    <a:lnTo>
                      <a:pt x="106362" y="95251"/>
                    </a:lnTo>
                    <a:close/>
                    <a:moveTo>
                      <a:pt x="104774" y="88900"/>
                    </a:moveTo>
                    <a:lnTo>
                      <a:pt x="106362" y="88900"/>
                    </a:lnTo>
                    <a:lnTo>
                      <a:pt x="104774" y="90488"/>
                    </a:lnTo>
                    <a:lnTo>
                      <a:pt x="104774" y="93663"/>
                    </a:lnTo>
                    <a:lnTo>
                      <a:pt x="101600" y="93663"/>
                    </a:lnTo>
                    <a:lnTo>
                      <a:pt x="100012" y="93663"/>
                    </a:lnTo>
                    <a:lnTo>
                      <a:pt x="100012" y="90488"/>
                    </a:lnTo>
                    <a:lnTo>
                      <a:pt x="101600" y="90488"/>
                    </a:lnTo>
                    <a:close/>
                    <a:moveTo>
                      <a:pt x="100012" y="88900"/>
                    </a:moveTo>
                    <a:lnTo>
                      <a:pt x="100012" y="90488"/>
                    </a:lnTo>
                    <a:lnTo>
                      <a:pt x="96837" y="90488"/>
                    </a:lnTo>
                    <a:close/>
                    <a:moveTo>
                      <a:pt x="112712" y="85725"/>
                    </a:moveTo>
                    <a:lnTo>
                      <a:pt x="115887" y="88900"/>
                    </a:lnTo>
                    <a:lnTo>
                      <a:pt x="115887" y="90488"/>
                    </a:lnTo>
                    <a:lnTo>
                      <a:pt x="112712" y="90488"/>
                    </a:lnTo>
                    <a:lnTo>
                      <a:pt x="112712" y="88900"/>
                    </a:lnTo>
                    <a:close/>
                    <a:moveTo>
                      <a:pt x="95250" y="85725"/>
                    </a:moveTo>
                    <a:lnTo>
                      <a:pt x="96837" y="85725"/>
                    </a:lnTo>
                    <a:lnTo>
                      <a:pt x="96837" y="88900"/>
                    </a:lnTo>
                    <a:lnTo>
                      <a:pt x="95250" y="90488"/>
                    </a:lnTo>
                    <a:lnTo>
                      <a:pt x="95250" y="93663"/>
                    </a:lnTo>
                    <a:lnTo>
                      <a:pt x="93662" y="93663"/>
                    </a:lnTo>
                    <a:lnTo>
                      <a:pt x="93662" y="90488"/>
                    </a:lnTo>
                    <a:lnTo>
                      <a:pt x="93662" y="88900"/>
                    </a:lnTo>
                    <a:close/>
                    <a:moveTo>
                      <a:pt x="120650" y="84138"/>
                    </a:moveTo>
                    <a:lnTo>
                      <a:pt x="122237" y="84138"/>
                    </a:lnTo>
                    <a:lnTo>
                      <a:pt x="125412" y="84138"/>
                    </a:lnTo>
                    <a:lnTo>
                      <a:pt x="125412" y="88900"/>
                    </a:lnTo>
                    <a:lnTo>
                      <a:pt x="125412" y="90488"/>
                    </a:lnTo>
                    <a:lnTo>
                      <a:pt x="127000" y="88900"/>
                    </a:lnTo>
                    <a:lnTo>
                      <a:pt x="128587" y="88900"/>
                    </a:lnTo>
                    <a:lnTo>
                      <a:pt x="131762" y="88900"/>
                    </a:lnTo>
                    <a:lnTo>
                      <a:pt x="133350" y="88900"/>
                    </a:lnTo>
                    <a:lnTo>
                      <a:pt x="133350" y="90488"/>
                    </a:lnTo>
                    <a:lnTo>
                      <a:pt x="133350" y="93663"/>
                    </a:lnTo>
                    <a:lnTo>
                      <a:pt x="131762" y="93663"/>
                    </a:lnTo>
                    <a:lnTo>
                      <a:pt x="131762" y="95250"/>
                    </a:lnTo>
                    <a:lnTo>
                      <a:pt x="128587" y="95250"/>
                    </a:lnTo>
                    <a:lnTo>
                      <a:pt x="128587" y="93663"/>
                    </a:lnTo>
                    <a:lnTo>
                      <a:pt x="127000" y="93663"/>
                    </a:lnTo>
                    <a:lnTo>
                      <a:pt x="128587" y="95250"/>
                    </a:lnTo>
                    <a:lnTo>
                      <a:pt x="131762" y="98425"/>
                    </a:lnTo>
                    <a:lnTo>
                      <a:pt x="131762" y="100013"/>
                    </a:lnTo>
                    <a:lnTo>
                      <a:pt x="128587" y="98425"/>
                    </a:lnTo>
                    <a:lnTo>
                      <a:pt x="127000" y="98425"/>
                    </a:lnTo>
                    <a:lnTo>
                      <a:pt x="127000" y="95250"/>
                    </a:lnTo>
                    <a:lnTo>
                      <a:pt x="125412" y="95250"/>
                    </a:lnTo>
                    <a:lnTo>
                      <a:pt x="122238" y="98425"/>
                    </a:lnTo>
                    <a:lnTo>
                      <a:pt x="122238" y="100012"/>
                    </a:lnTo>
                    <a:lnTo>
                      <a:pt x="122238" y="100013"/>
                    </a:lnTo>
                    <a:lnTo>
                      <a:pt x="122238" y="101600"/>
                    </a:lnTo>
                    <a:lnTo>
                      <a:pt x="120650" y="101600"/>
                    </a:lnTo>
                    <a:lnTo>
                      <a:pt x="120650" y="100013"/>
                    </a:lnTo>
                    <a:lnTo>
                      <a:pt x="120650" y="100012"/>
                    </a:lnTo>
                    <a:lnTo>
                      <a:pt x="120650" y="98425"/>
                    </a:lnTo>
                    <a:lnTo>
                      <a:pt x="122237" y="98425"/>
                    </a:lnTo>
                    <a:lnTo>
                      <a:pt x="122237" y="95250"/>
                    </a:lnTo>
                    <a:lnTo>
                      <a:pt x="120650" y="95250"/>
                    </a:lnTo>
                    <a:lnTo>
                      <a:pt x="120650" y="93663"/>
                    </a:lnTo>
                    <a:lnTo>
                      <a:pt x="117475" y="93663"/>
                    </a:lnTo>
                    <a:lnTo>
                      <a:pt x="120650" y="90488"/>
                    </a:lnTo>
                    <a:lnTo>
                      <a:pt x="117475" y="90488"/>
                    </a:lnTo>
                    <a:lnTo>
                      <a:pt x="117475" y="88900"/>
                    </a:lnTo>
                    <a:lnTo>
                      <a:pt x="117475" y="85725"/>
                    </a:lnTo>
                    <a:lnTo>
                      <a:pt x="120650" y="88900"/>
                    </a:lnTo>
                    <a:lnTo>
                      <a:pt x="120650" y="88900"/>
                    </a:lnTo>
                    <a:lnTo>
                      <a:pt x="120650" y="85725"/>
                    </a:lnTo>
                    <a:close/>
                    <a:moveTo>
                      <a:pt x="131762" y="79375"/>
                    </a:moveTo>
                    <a:lnTo>
                      <a:pt x="133350" y="79375"/>
                    </a:lnTo>
                    <a:lnTo>
                      <a:pt x="133350" y="82550"/>
                    </a:lnTo>
                    <a:lnTo>
                      <a:pt x="131762" y="82550"/>
                    </a:lnTo>
                    <a:close/>
                    <a:moveTo>
                      <a:pt x="125412" y="77788"/>
                    </a:moveTo>
                    <a:lnTo>
                      <a:pt x="127000" y="77788"/>
                    </a:lnTo>
                    <a:lnTo>
                      <a:pt x="125413" y="79375"/>
                    </a:lnTo>
                    <a:lnTo>
                      <a:pt x="127000" y="79375"/>
                    </a:lnTo>
                    <a:lnTo>
                      <a:pt x="125412" y="82550"/>
                    </a:lnTo>
                    <a:lnTo>
                      <a:pt x="125412" y="79376"/>
                    </a:lnTo>
                    <a:lnTo>
                      <a:pt x="125412" y="79375"/>
                    </a:lnTo>
                    <a:close/>
                    <a:moveTo>
                      <a:pt x="14288" y="63500"/>
                    </a:moveTo>
                    <a:lnTo>
                      <a:pt x="15875" y="63500"/>
                    </a:lnTo>
                    <a:lnTo>
                      <a:pt x="15875" y="66675"/>
                    </a:lnTo>
                    <a:lnTo>
                      <a:pt x="14288" y="66675"/>
                    </a:lnTo>
                    <a:close/>
                    <a:moveTo>
                      <a:pt x="20638" y="55563"/>
                    </a:moveTo>
                    <a:lnTo>
                      <a:pt x="20638" y="57150"/>
                    </a:lnTo>
                    <a:lnTo>
                      <a:pt x="20638" y="58738"/>
                    </a:lnTo>
                    <a:lnTo>
                      <a:pt x="19050" y="58738"/>
                    </a:lnTo>
                    <a:lnTo>
                      <a:pt x="19050" y="57150"/>
                    </a:lnTo>
                    <a:close/>
                    <a:moveTo>
                      <a:pt x="20638" y="52388"/>
                    </a:moveTo>
                    <a:lnTo>
                      <a:pt x="22225" y="52388"/>
                    </a:lnTo>
                    <a:lnTo>
                      <a:pt x="22225" y="55563"/>
                    </a:lnTo>
                    <a:lnTo>
                      <a:pt x="20638" y="55563"/>
                    </a:lnTo>
                    <a:close/>
                    <a:moveTo>
                      <a:pt x="22225" y="46037"/>
                    </a:moveTo>
                    <a:lnTo>
                      <a:pt x="25400" y="46037"/>
                    </a:lnTo>
                    <a:lnTo>
                      <a:pt x="25400" y="47625"/>
                    </a:lnTo>
                    <a:lnTo>
                      <a:pt x="26988" y="47625"/>
                    </a:lnTo>
                    <a:lnTo>
                      <a:pt x="25400" y="50800"/>
                    </a:lnTo>
                    <a:lnTo>
                      <a:pt x="22225" y="50800"/>
                    </a:lnTo>
                    <a:lnTo>
                      <a:pt x="20638" y="52388"/>
                    </a:lnTo>
                    <a:lnTo>
                      <a:pt x="20638" y="50800"/>
                    </a:lnTo>
                    <a:lnTo>
                      <a:pt x="22225" y="47625"/>
                    </a:lnTo>
                    <a:close/>
                    <a:moveTo>
                      <a:pt x="271462" y="39688"/>
                    </a:moveTo>
                    <a:lnTo>
                      <a:pt x="273050" y="39688"/>
                    </a:lnTo>
                    <a:lnTo>
                      <a:pt x="273050" y="41275"/>
                    </a:lnTo>
                    <a:lnTo>
                      <a:pt x="274637" y="41275"/>
                    </a:lnTo>
                    <a:lnTo>
                      <a:pt x="276225" y="42863"/>
                    </a:lnTo>
                    <a:lnTo>
                      <a:pt x="274637" y="42863"/>
                    </a:lnTo>
                    <a:lnTo>
                      <a:pt x="274637" y="46038"/>
                    </a:lnTo>
                    <a:lnTo>
                      <a:pt x="271462" y="46038"/>
                    </a:lnTo>
                    <a:lnTo>
                      <a:pt x="271462" y="42863"/>
                    </a:lnTo>
                    <a:lnTo>
                      <a:pt x="271462" y="41276"/>
                    </a:lnTo>
                    <a:lnTo>
                      <a:pt x="271462" y="41275"/>
                    </a:lnTo>
                    <a:close/>
                    <a:moveTo>
                      <a:pt x="265112" y="34925"/>
                    </a:moveTo>
                    <a:lnTo>
                      <a:pt x="266700" y="34925"/>
                    </a:lnTo>
                    <a:lnTo>
                      <a:pt x="266700" y="36513"/>
                    </a:lnTo>
                    <a:close/>
                    <a:moveTo>
                      <a:pt x="31750" y="34925"/>
                    </a:moveTo>
                    <a:lnTo>
                      <a:pt x="31750" y="36512"/>
                    </a:lnTo>
                    <a:lnTo>
                      <a:pt x="30163" y="36512"/>
                    </a:lnTo>
                    <a:close/>
                    <a:moveTo>
                      <a:pt x="111125" y="0"/>
                    </a:moveTo>
                    <a:lnTo>
                      <a:pt x="112713" y="0"/>
                    </a:lnTo>
                    <a:lnTo>
                      <a:pt x="115888" y="0"/>
                    </a:lnTo>
                    <a:lnTo>
                      <a:pt x="115888" y="3175"/>
                    </a:lnTo>
                    <a:lnTo>
                      <a:pt x="120650" y="0"/>
                    </a:lnTo>
                    <a:lnTo>
                      <a:pt x="122238" y="0"/>
                    </a:lnTo>
                    <a:lnTo>
                      <a:pt x="125413" y="0"/>
                    </a:lnTo>
                    <a:lnTo>
                      <a:pt x="127000" y="0"/>
                    </a:lnTo>
                    <a:lnTo>
                      <a:pt x="128588" y="0"/>
                    </a:lnTo>
                    <a:lnTo>
                      <a:pt x="128588" y="3175"/>
                    </a:lnTo>
                    <a:lnTo>
                      <a:pt x="131763" y="4762"/>
                    </a:lnTo>
                    <a:lnTo>
                      <a:pt x="133350" y="4762"/>
                    </a:lnTo>
                    <a:lnTo>
                      <a:pt x="138113" y="3175"/>
                    </a:lnTo>
                    <a:lnTo>
                      <a:pt x="141288" y="3175"/>
                    </a:lnTo>
                    <a:lnTo>
                      <a:pt x="144463" y="3175"/>
                    </a:lnTo>
                    <a:lnTo>
                      <a:pt x="142875" y="4762"/>
                    </a:lnTo>
                    <a:lnTo>
                      <a:pt x="144463" y="4762"/>
                    </a:lnTo>
                    <a:lnTo>
                      <a:pt x="147638" y="4762"/>
                    </a:lnTo>
                    <a:lnTo>
                      <a:pt x="149225" y="3175"/>
                    </a:lnTo>
                    <a:lnTo>
                      <a:pt x="152400" y="3175"/>
                    </a:lnTo>
                    <a:lnTo>
                      <a:pt x="153988" y="4762"/>
                    </a:lnTo>
                    <a:lnTo>
                      <a:pt x="153988" y="7937"/>
                    </a:lnTo>
                    <a:lnTo>
                      <a:pt x="155575" y="7937"/>
                    </a:lnTo>
                    <a:lnTo>
                      <a:pt x="158750" y="7937"/>
                    </a:lnTo>
                    <a:lnTo>
                      <a:pt x="158750" y="4762"/>
                    </a:lnTo>
                    <a:lnTo>
                      <a:pt x="160338" y="4762"/>
                    </a:lnTo>
                    <a:lnTo>
                      <a:pt x="163513" y="4762"/>
                    </a:lnTo>
                    <a:lnTo>
                      <a:pt x="163513" y="7937"/>
                    </a:lnTo>
                    <a:lnTo>
                      <a:pt x="165100" y="7937"/>
                    </a:lnTo>
                    <a:lnTo>
                      <a:pt x="168275" y="7937"/>
                    </a:lnTo>
                    <a:lnTo>
                      <a:pt x="169863" y="7937"/>
                    </a:lnTo>
                    <a:lnTo>
                      <a:pt x="171450" y="7937"/>
                    </a:lnTo>
                    <a:lnTo>
                      <a:pt x="176213" y="9525"/>
                    </a:lnTo>
                    <a:lnTo>
                      <a:pt x="179388" y="11112"/>
                    </a:lnTo>
                    <a:lnTo>
                      <a:pt x="180975" y="11112"/>
                    </a:lnTo>
                    <a:lnTo>
                      <a:pt x="184150" y="11112"/>
                    </a:lnTo>
                    <a:lnTo>
                      <a:pt x="185738" y="11112"/>
                    </a:lnTo>
                    <a:lnTo>
                      <a:pt x="187325" y="11112"/>
                    </a:lnTo>
                    <a:lnTo>
                      <a:pt x="190500" y="11112"/>
                    </a:lnTo>
                    <a:lnTo>
                      <a:pt x="192088" y="11112"/>
                    </a:lnTo>
                    <a:lnTo>
                      <a:pt x="192088" y="14287"/>
                    </a:lnTo>
                    <a:lnTo>
                      <a:pt x="195263" y="14287"/>
                    </a:lnTo>
                    <a:lnTo>
                      <a:pt x="195263" y="11112"/>
                    </a:lnTo>
                    <a:lnTo>
                      <a:pt x="196850" y="11112"/>
                    </a:lnTo>
                    <a:lnTo>
                      <a:pt x="196850" y="14287"/>
                    </a:lnTo>
                    <a:lnTo>
                      <a:pt x="200025" y="14287"/>
                    </a:lnTo>
                    <a:lnTo>
                      <a:pt x="201613" y="14287"/>
                    </a:lnTo>
                    <a:lnTo>
                      <a:pt x="203200" y="14287"/>
                    </a:lnTo>
                    <a:lnTo>
                      <a:pt x="206375" y="14287"/>
                    </a:lnTo>
                    <a:lnTo>
                      <a:pt x="207963" y="14287"/>
                    </a:lnTo>
                    <a:lnTo>
                      <a:pt x="207963" y="15875"/>
                    </a:lnTo>
                    <a:lnTo>
                      <a:pt x="211138" y="15875"/>
                    </a:lnTo>
                    <a:lnTo>
                      <a:pt x="212725" y="19050"/>
                    </a:lnTo>
                    <a:lnTo>
                      <a:pt x="215900" y="19050"/>
                    </a:lnTo>
                    <a:lnTo>
                      <a:pt x="215900" y="20637"/>
                    </a:lnTo>
                    <a:lnTo>
                      <a:pt x="217488" y="19050"/>
                    </a:lnTo>
                    <a:lnTo>
                      <a:pt x="219075" y="19050"/>
                    </a:lnTo>
                    <a:lnTo>
                      <a:pt x="222250" y="19050"/>
                    </a:lnTo>
                    <a:lnTo>
                      <a:pt x="223838" y="19050"/>
                    </a:lnTo>
                    <a:lnTo>
                      <a:pt x="227013" y="19050"/>
                    </a:lnTo>
                    <a:lnTo>
                      <a:pt x="228600" y="19050"/>
                    </a:lnTo>
                    <a:lnTo>
                      <a:pt x="230188" y="19050"/>
                    </a:lnTo>
                    <a:lnTo>
                      <a:pt x="230188" y="20637"/>
                    </a:lnTo>
                    <a:lnTo>
                      <a:pt x="230188" y="23812"/>
                    </a:lnTo>
                    <a:lnTo>
                      <a:pt x="233363" y="25400"/>
                    </a:lnTo>
                    <a:lnTo>
                      <a:pt x="234950" y="25400"/>
                    </a:lnTo>
                    <a:lnTo>
                      <a:pt x="234950" y="26987"/>
                    </a:lnTo>
                    <a:lnTo>
                      <a:pt x="239713" y="26987"/>
                    </a:lnTo>
                    <a:lnTo>
                      <a:pt x="239713" y="30162"/>
                    </a:lnTo>
                    <a:lnTo>
                      <a:pt x="242888" y="30162"/>
                    </a:lnTo>
                    <a:lnTo>
                      <a:pt x="242888" y="31750"/>
                    </a:lnTo>
                    <a:lnTo>
                      <a:pt x="244475" y="31750"/>
                    </a:lnTo>
                    <a:lnTo>
                      <a:pt x="246063" y="31750"/>
                    </a:lnTo>
                    <a:lnTo>
                      <a:pt x="249238" y="30162"/>
                    </a:lnTo>
                    <a:lnTo>
                      <a:pt x="250825" y="30162"/>
                    </a:lnTo>
                    <a:lnTo>
                      <a:pt x="250825" y="31750"/>
                    </a:lnTo>
                    <a:lnTo>
                      <a:pt x="254000" y="31750"/>
                    </a:lnTo>
                    <a:lnTo>
                      <a:pt x="255588" y="31750"/>
                    </a:lnTo>
                    <a:lnTo>
                      <a:pt x="255588" y="34925"/>
                    </a:lnTo>
                    <a:lnTo>
                      <a:pt x="258763" y="36512"/>
                    </a:lnTo>
                    <a:lnTo>
                      <a:pt x="260350" y="39687"/>
                    </a:lnTo>
                    <a:lnTo>
                      <a:pt x="261938" y="39687"/>
                    </a:lnTo>
                    <a:lnTo>
                      <a:pt x="265113" y="39687"/>
                    </a:lnTo>
                    <a:lnTo>
                      <a:pt x="266700" y="41275"/>
                    </a:lnTo>
                    <a:lnTo>
                      <a:pt x="266700" y="42862"/>
                    </a:lnTo>
                    <a:lnTo>
                      <a:pt x="269875" y="47625"/>
                    </a:lnTo>
                    <a:lnTo>
                      <a:pt x="271463" y="47625"/>
                    </a:lnTo>
                    <a:lnTo>
                      <a:pt x="271463" y="50800"/>
                    </a:lnTo>
                    <a:lnTo>
                      <a:pt x="274638" y="50800"/>
                    </a:lnTo>
                    <a:lnTo>
                      <a:pt x="274638" y="47625"/>
                    </a:lnTo>
                    <a:lnTo>
                      <a:pt x="276225" y="47625"/>
                    </a:lnTo>
                    <a:lnTo>
                      <a:pt x="276225" y="50800"/>
                    </a:lnTo>
                    <a:lnTo>
                      <a:pt x="276225" y="52388"/>
                    </a:lnTo>
                    <a:lnTo>
                      <a:pt x="277813" y="52388"/>
                    </a:lnTo>
                    <a:lnTo>
                      <a:pt x="280988" y="52388"/>
                    </a:lnTo>
                    <a:lnTo>
                      <a:pt x="280988" y="55563"/>
                    </a:lnTo>
                    <a:lnTo>
                      <a:pt x="277813" y="57150"/>
                    </a:lnTo>
                    <a:lnTo>
                      <a:pt x="280988" y="57150"/>
                    </a:lnTo>
                    <a:lnTo>
                      <a:pt x="280988" y="58738"/>
                    </a:lnTo>
                    <a:lnTo>
                      <a:pt x="282575" y="58738"/>
                    </a:lnTo>
                    <a:lnTo>
                      <a:pt x="282575" y="57150"/>
                    </a:lnTo>
                    <a:lnTo>
                      <a:pt x="285750" y="58738"/>
                    </a:lnTo>
                    <a:lnTo>
                      <a:pt x="287338" y="58738"/>
                    </a:lnTo>
                    <a:lnTo>
                      <a:pt x="287338" y="61913"/>
                    </a:lnTo>
                    <a:lnTo>
                      <a:pt x="285750" y="61913"/>
                    </a:lnTo>
                    <a:lnTo>
                      <a:pt x="282575" y="61913"/>
                    </a:lnTo>
                    <a:lnTo>
                      <a:pt x="280988" y="61913"/>
                    </a:lnTo>
                    <a:lnTo>
                      <a:pt x="280988" y="63500"/>
                    </a:lnTo>
                    <a:lnTo>
                      <a:pt x="282575" y="63500"/>
                    </a:lnTo>
                    <a:lnTo>
                      <a:pt x="285750" y="66675"/>
                    </a:lnTo>
                    <a:lnTo>
                      <a:pt x="285750" y="63500"/>
                    </a:lnTo>
                    <a:lnTo>
                      <a:pt x="287338" y="66675"/>
                    </a:lnTo>
                    <a:lnTo>
                      <a:pt x="287338" y="63500"/>
                    </a:lnTo>
                    <a:lnTo>
                      <a:pt x="290513" y="63500"/>
                    </a:lnTo>
                    <a:lnTo>
                      <a:pt x="290513" y="66675"/>
                    </a:lnTo>
                    <a:lnTo>
                      <a:pt x="293688" y="66675"/>
                    </a:lnTo>
                    <a:lnTo>
                      <a:pt x="287338" y="68263"/>
                    </a:lnTo>
                    <a:lnTo>
                      <a:pt x="287338" y="69850"/>
                    </a:lnTo>
                    <a:lnTo>
                      <a:pt x="287338" y="73025"/>
                    </a:lnTo>
                    <a:lnTo>
                      <a:pt x="287338" y="74613"/>
                    </a:lnTo>
                    <a:lnTo>
                      <a:pt x="290513" y="74613"/>
                    </a:lnTo>
                    <a:lnTo>
                      <a:pt x="292100" y="73025"/>
                    </a:lnTo>
                    <a:lnTo>
                      <a:pt x="293688" y="73025"/>
                    </a:lnTo>
                    <a:lnTo>
                      <a:pt x="293688" y="69850"/>
                    </a:lnTo>
                    <a:lnTo>
                      <a:pt x="296863" y="69850"/>
                    </a:lnTo>
                    <a:lnTo>
                      <a:pt x="298450" y="69850"/>
                    </a:lnTo>
                    <a:lnTo>
                      <a:pt x="298450" y="68263"/>
                    </a:lnTo>
                    <a:lnTo>
                      <a:pt x="301625" y="68263"/>
                    </a:lnTo>
                    <a:lnTo>
                      <a:pt x="303213" y="68263"/>
                    </a:lnTo>
                    <a:lnTo>
                      <a:pt x="303213" y="69850"/>
                    </a:lnTo>
                    <a:lnTo>
                      <a:pt x="306388" y="69850"/>
                    </a:lnTo>
                    <a:lnTo>
                      <a:pt x="307975" y="68263"/>
                    </a:lnTo>
                    <a:lnTo>
                      <a:pt x="307975" y="69850"/>
                    </a:lnTo>
                    <a:lnTo>
                      <a:pt x="307975" y="73025"/>
                    </a:lnTo>
                    <a:lnTo>
                      <a:pt x="309563" y="73025"/>
                    </a:lnTo>
                    <a:lnTo>
                      <a:pt x="314325" y="73025"/>
                    </a:lnTo>
                    <a:lnTo>
                      <a:pt x="314325" y="69850"/>
                    </a:lnTo>
                    <a:lnTo>
                      <a:pt x="317500" y="69850"/>
                    </a:lnTo>
                    <a:lnTo>
                      <a:pt x="319088" y="69850"/>
                    </a:lnTo>
                    <a:lnTo>
                      <a:pt x="320675" y="73025"/>
                    </a:lnTo>
                    <a:lnTo>
                      <a:pt x="323850" y="73025"/>
                    </a:lnTo>
                    <a:lnTo>
                      <a:pt x="325438" y="73025"/>
                    </a:lnTo>
                    <a:lnTo>
                      <a:pt x="328613" y="73025"/>
                    </a:lnTo>
                    <a:lnTo>
                      <a:pt x="330200" y="74613"/>
                    </a:lnTo>
                    <a:lnTo>
                      <a:pt x="333375" y="74613"/>
                    </a:lnTo>
                    <a:lnTo>
                      <a:pt x="333375" y="77788"/>
                    </a:lnTo>
                    <a:lnTo>
                      <a:pt x="334963" y="77788"/>
                    </a:lnTo>
                    <a:lnTo>
                      <a:pt x="339725" y="79375"/>
                    </a:lnTo>
                    <a:lnTo>
                      <a:pt x="341313" y="79375"/>
                    </a:lnTo>
                    <a:lnTo>
                      <a:pt x="341313" y="82550"/>
                    </a:lnTo>
                    <a:lnTo>
                      <a:pt x="344488" y="82550"/>
                    </a:lnTo>
                    <a:lnTo>
                      <a:pt x="344488" y="84138"/>
                    </a:lnTo>
                    <a:lnTo>
                      <a:pt x="346075" y="84138"/>
                    </a:lnTo>
                    <a:lnTo>
                      <a:pt x="349250" y="84138"/>
                    </a:lnTo>
                    <a:lnTo>
                      <a:pt x="350838" y="85725"/>
                    </a:lnTo>
                    <a:lnTo>
                      <a:pt x="352425" y="85725"/>
                    </a:lnTo>
                    <a:lnTo>
                      <a:pt x="355600" y="84138"/>
                    </a:lnTo>
                    <a:lnTo>
                      <a:pt x="357188" y="85725"/>
                    </a:lnTo>
                    <a:lnTo>
                      <a:pt x="360363" y="88900"/>
                    </a:lnTo>
                    <a:lnTo>
                      <a:pt x="361950" y="90488"/>
                    </a:lnTo>
                    <a:lnTo>
                      <a:pt x="365125" y="90488"/>
                    </a:lnTo>
                    <a:lnTo>
                      <a:pt x="365125" y="93663"/>
                    </a:lnTo>
                    <a:lnTo>
                      <a:pt x="366713" y="93663"/>
                    </a:lnTo>
                    <a:lnTo>
                      <a:pt x="366713" y="95250"/>
                    </a:lnTo>
                    <a:lnTo>
                      <a:pt x="368300" y="98425"/>
                    </a:lnTo>
                    <a:lnTo>
                      <a:pt x="371475" y="98425"/>
                    </a:lnTo>
                    <a:lnTo>
                      <a:pt x="371475" y="95250"/>
                    </a:lnTo>
                    <a:lnTo>
                      <a:pt x="373063" y="95250"/>
                    </a:lnTo>
                    <a:lnTo>
                      <a:pt x="373063" y="98425"/>
                    </a:lnTo>
                    <a:lnTo>
                      <a:pt x="373063" y="100013"/>
                    </a:lnTo>
                    <a:lnTo>
                      <a:pt x="376238" y="100013"/>
                    </a:lnTo>
                    <a:lnTo>
                      <a:pt x="376238" y="101600"/>
                    </a:lnTo>
                    <a:lnTo>
                      <a:pt x="377825" y="101600"/>
                    </a:lnTo>
                    <a:lnTo>
                      <a:pt x="381000" y="100013"/>
                    </a:lnTo>
                    <a:lnTo>
                      <a:pt x="382588" y="100013"/>
                    </a:lnTo>
                    <a:lnTo>
                      <a:pt x="384175" y="101600"/>
                    </a:lnTo>
                    <a:lnTo>
                      <a:pt x="387350" y="101600"/>
                    </a:lnTo>
                    <a:lnTo>
                      <a:pt x="387350" y="100013"/>
                    </a:lnTo>
                    <a:lnTo>
                      <a:pt x="392113" y="101600"/>
                    </a:lnTo>
                    <a:lnTo>
                      <a:pt x="393700" y="101600"/>
                    </a:lnTo>
                    <a:lnTo>
                      <a:pt x="395288" y="101600"/>
                    </a:lnTo>
                    <a:lnTo>
                      <a:pt x="398463" y="101600"/>
                    </a:lnTo>
                    <a:lnTo>
                      <a:pt x="398463" y="104775"/>
                    </a:lnTo>
                    <a:lnTo>
                      <a:pt x="398463" y="106363"/>
                    </a:lnTo>
                    <a:lnTo>
                      <a:pt x="395288" y="106363"/>
                    </a:lnTo>
                    <a:lnTo>
                      <a:pt x="395288" y="109538"/>
                    </a:lnTo>
                    <a:lnTo>
                      <a:pt x="398463" y="109538"/>
                    </a:lnTo>
                    <a:lnTo>
                      <a:pt x="395288" y="111125"/>
                    </a:lnTo>
                    <a:lnTo>
                      <a:pt x="395288" y="114300"/>
                    </a:lnTo>
                    <a:lnTo>
                      <a:pt x="393700" y="114300"/>
                    </a:lnTo>
                    <a:lnTo>
                      <a:pt x="393700" y="115888"/>
                    </a:lnTo>
                    <a:lnTo>
                      <a:pt x="393700" y="117475"/>
                    </a:lnTo>
                    <a:lnTo>
                      <a:pt x="395288" y="120650"/>
                    </a:lnTo>
                    <a:lnTo>
                      <a:pt x="395288" y="122238"/>
                    </a:lnTo>
                    <a:lnTo>
                      <a:pt x="398463" y="122238"/>
                    </a:lnTo>
                    <a:lnTo>
                      <a:pt x="400050" y="122238"/>
                    </a:lnTo>
                    <a:lnTo>
                      <a:pt x="400050" y="120650"/>
                    </a:lnTo>
                    <a:lnTo>
                      <a:pt x="400050" y="117475"/>
                    </a:lnTo>
                    <a:lnTo>
                      <a:pt x="400050" y="115888"/>
                    </a:lnTo>
                    <a:lnTo>
                      <a:pt x="400050" y="114300"/>
                    </a:lnTo>
                    <a:lnTo>
                      <a:pt x="400050" y="111125"/>
                    </a:lnTo>
                    <a:lnTo>
                      <a:pt x="400050" y="109538"/>
                    </a:lnTo>
                    <a:lnTo>
                      <a:pt x="403225" y="109538"/>
                    </a:lnTo>
                    <a:lnTo>
                      <a:pt x="403225" y="106363"/>
                    </a:lnTo>
                    <a:lnTo>
                      <a:pt x="404813" y="109538"/>
                    </a:lnTo>
                    <a:lnTo>
                      <a:pt x="404813" y="111125"/>
                    </a:lnTo>
                    <a:lnTo>
                      <a:pt x="404813" y="114300"/>
                    </a:lnTo>
                    <a:lnTo>
                      <a:pt x="407988" y="114300"/>
                    </a:lnTo>
                    <a:lnTo>
                      <a:pt x="409575" y="114300"/>
                    </a:lnTo>
                    <a:lnTo>
                      <a:pt x="411163" y="114300"/>
                    </a:lnTo>
                    <a:lnTo>
                      <a:pt x="414338" y="114300"/>
                    </a:lnTo>
                    <a:lnTo>
                      <a:pt x="414338" y="115888"/>
                    </a:lnTo>
                    <a:lnTo>
                      <a:pt x="415925" y="115888"/>
                    </a:lnTo>
                    <a:lnTo>
                      <a:pt x="415925" y="117475"/>
                    </a:lnTo>
                    <a:lnTo>
                      <a:pt x="415925" y="120650"/>
                    </a:lnTo>
                    <a:lnTo>
                      <a:pt x="415925" y="122238"/>
                    </a:lnTo>
                    <a:lnTo>
                      <a:pt x="419100" y="122238"/>
                    </a:lnTo>
                    <a:lnTo>
                      <a:pt x="419100" y="125413"/>
                    </a:lnTo>
                    <a:lnTo>
                      <a:pt x="415925" y="125413"/>
                    </a:lnTo>
                    <a:lnTo>
                      <a:pt x="414338" y="127000"/>
                    </a:lnTo>
                    <a:lnTo>
                      <a:pt x="415925" y="130175"/>
                    </a:lnTo>
                    <a:lnTo>
                      <a:pt x="414338" y="130175"/>
                    </a:lnTo>
                    <a:lnTo>
                      <a:pt x="411163" y="130175"/>
                    </a:lnTo>
                    <a:lnTo>
                      <a:pt x="411163" y="131763"/>
                    </a:lnTo>
                    <a:lnTo>
                      <a:pt x="409575" y="131763"/>
                    </a:lnTo>
                    <a:lnTo>
                      <a:pt x="411163" y="133350"/>
                    </a:lnTo>
                    <a:lnTo>
                      <a:pt x="414338" y="133350"/>
                    </a:lnTo>
                    <a:lnTo>
                      <a:pt x="415925" y="133350"/>
                    </a:lnTo>
                    <a:lnTo>
                      <a:pt x="419100" y="133350"/>
                    </a:lnTo>
                    <a:lnTo>
                      <a:pt x="415925" y="136525"/>
                    </a:lnTo>
                    <a:lnTo>
                      <a:pt x="414338" y="136525"/>
                    </a:lnTo>
                    <a:lnTo>
                      <a:pt x="411163" y="136525"/>
                    </a:lnTo>
                    <a:lnTo>
                      <a:pt x="409575" y="133350"/>
                    </a:lnTo>
                    <a:lnTo>
                      <a:pt x="407988" y="133350"/>
                    </a:lnTo>
                    <a:lnTo>
                      <a:pt x="404813" y="133350"/>
                    </a:lnTo>
                    <a:lnTo>
                      <a:pt x="404813" y="136525"/>
                    </a:lnTo>
                    <a:lnTo>
                      <a:pt x="403225" y="136525"/>
                    </a:lnTo>
                    <a:lnTo>
                      <a:pt x="400050" y="138113"/>
                    </a:lnTo>
                    <a:lnTo>
                      <a:pt x="403225" y="138113"/>
                    </a:lnTo>
                    <a:lnTo>
                      <a:pt x="403225" y="141288"/>
                    </a:lnTo>
                    <a:lnTo>
                      <a:pt x="400050" y="142875"/>
                    </a:lnTo>
                    <a:lnTo>
                      <a:pt x="403225" y="142875"/>
                    </a:lnTo>
                    <a:lnTo>
                      <a:pt x="404813" y="142875"/>
                    </a:lnTo>
                    <a:lnTo>
                      <a:pt x="407988" y="142875"/>
                    </a:lnTo>
                    <a:lnTo>
                      <a:pt x="409575" y="142875"/>
                    </a:lnTo>
                    <a:lnTo>
                      <a:pt x="411163" y="141288"/>
                    </a:lnTo>
                    <a:lnTo>
                      <a:pt x="411163" y="138113"/>
                    </a:lnTo>
                    <a:lnTo>
                      <a:pt x="414338" y="138113"/>
                    </a:lnTo>
                    <a:lnTo>
                      <a:pt x="414338" y="141288"/>
                    </a:lnTo>
                    <a:lnTo>
                      <a:pt x="415925" y="142875"/>
                    </a:lnTo>
                    <a:lnTo>
                      <a:pt x="415925" y="144463"/>
                    </a:lnTo>
                    <a:lnTo>
                      <a:pt x="414338" y="144463"/>
                    </a:lnTo>
                    <a:lnTo>
                      <a:pt x="414338" y="147638"/>
                    </a:lnTo>
                    <a:lnTo>
                      <a:pt x="411163" y="147638"/>
                    </a:lnTo>
                    <a:lnTo>
                      <a:pt x="409575" y="147638"/>
                    </a:lnTo>
                    <a:lnTo>
                      <a:pt x="409575" y="149225"/>
                    </a:lnTo>
                    <a:lnTo>
                      <a:pt x="407988" y="149225"/>
                    </a:lnTo>
                    <a:lnTo>
                      <a:pt x="404813" y="149225"/>
                    </a:lnTo>
                    <a:lnTo>
                      <a:pt x="404813" y="152400"/>
                    </a:lnTo>
                    <a:lnTo>
                      <a:pt x="404813" y="153988"/>
                    </a:lnTo>
                    <a:lnTo>
                      <a:pt x="407988" y="153988"/>
                    </a:lnTo>
                    <a:lnTo>
                      <a:pt x="407988" y="157163"/>
                    </a:lnTo>
                    <a:lnTo>
                      <a:pt x="409575" y="158750"/>
                    </a:lnTo>
                    <a:lnTo>
                      <a:pt x="414338" y="160338"/>
                    </a:lnTo>
                    <a:lnTo>
                      <a:pt x="415925" y="163513"/>
                    </a:lnTo>
                    <a:lnTo>
                      <a:pt x="419100" y="165100"/>
                    </a:lnTo>
                    <a:lnTo>
                      <a:pt x="423863" y="165100"/>
                    </a:lnTo>
                    <a:lnTo>
                      <a:pt x="425450" y="165100"/>
                    </a:lnTo>
                    <a:lnTo>
                      <a:pt x="427038" y="165100"/>
                    </a:lnTo>
                    <a:lnTo>
                      <a:pt x="430213" y="163513"/>
                    </a:lnTo>
                    <a:lnTo>
                      <a:pt x="431800" y="165100"/>
                    </a:lnTo>
                    <a:lnTo>
                      <a:pt x="434975" y="165100"/>
                    </a:lnTo>
                    <a:lnTo>
                      <a:pt x="436563" y="168275"/>
                    </a:lnTo>
                    <a:lnTo>
                      <a:pt x="439738" y="168275"/>
                    </a:lnTo>
                    <a:lnTo>
                      <a:pt x="436563" y="169863"/>
                    </a:lnTo>
                    <a:lnTo>
                      <a:pt x="439738" y="169863"/>
                    </a:lnTo>
                    <a:lnTo>
                      <a:pt x="441325" y="169863"/>
                    </a:lnTo>
                    <a:lnTo>
                      <a:pt x="442913" y="169863"/>
                    </a:lnTo>
                    <a:lnTo>
                      <a:pt x="442913" y="168275"/>
                    </a:lnTo>
                    <a:lnTo>
                      <a:pt x="442913" y="163513"/>
                    </a:lnTo>
                    <a:lnTo>
                      <a:pt x="446088" y="163513"/>
                    </a:lnTo>
                    <a:lnTo>
                      <a:pt x="446088" y="160338"/>
                    </a:lnTo>
                    <a:lnTo>
                      <a:pt x="447675" y="158750"/>
                    </a:lnTo>
                    <a:lnTo>
                      <a:pt x="450850" y="158750"/>
                    </a:lnTo>
                    <a:lnTo>
                      <a:pt x="452438" y="158750"/>
                    </a:lnTo>
                    <a:lnTo>
                      <a:pt x="452438" y="157163"/>
                    </a:lnTo>
                    <a:lnTo>
                      <a:pt x="455613" y="157163"/>
                    </a:lnTo>
                    <a:lnTo>
                      <a:pt x="457200" y="157163"/>
                    </a:lnTo>
                    <a:lnTo>
                      <a:pt x="457200" y="153988"/>
                    </a:lnTo>
                    <a:lnTo>
                      <a:pt x="458788" y="153988"/>
                    </a:lnTo>
                    <a:lnTo>
                      <a:pt x="458788" y="152400"/>
                    </a:lnTo>
                    <a:lnTo>
                      <a:pt x="461963" y="153988"/>
                    </a:lnTo>
                    <a:lnTo>
                      <a:pt x="463550" y="157163"/>
                    </a:lnTo>
                    <a:lnTo>
                      <a:pt x="466725" y="158750"/>
                    </a:lnTo>
                    <a:lnTo>
                      <a:pt x="468313" y="158750"/>
                    </a:lnTo>
                    <a:lnTo>
                      <a:pt x="471488" y="158750"/>
                    </a:lnTo>
                    <a:lnTo>
                      <a:pt x="473075" y="158750"/>
                    </a:lnTo>
                    <a:lnTo>
                      <a:pt x="474663" y="158750"/>
                    </a:lnTo>
                    <a:lnTo>
                      <a:pt x="473075" y="157163"/>
                    </a:lnTo>
                    <a:lnTo>
                      <a:pt x="474663" y="157163"/>
                    </a:lnTo>
                    <a:lnTo>
                      <a:pt x="477838" y="157163"/>
                    </a:lnTo>
                    <a:lnTo>
                      <a:pt x="479426" y="157163"/>
                    </a:lnTo>
                    <a:lnTo>
                      <a:pt x="479426" y="153988"/>
                    </a:lnTo>
                    <a:lnTo>
                      <a:pt x="482600" y="153988"/>
                    </a:lnTo>
                    <a:lnTo>
                      <a:pt x="484188" y="153988"/>
                    </a:lnTo>
                    <a:lnTo>
                      <a:pt x="484188" y="152400"/>
                    </a:lnTo>
                    <a:lnTo>
                      <a:pt x="485776" y="152400"/>
                    </a:lnTo>
                    <a:lnTo>
                      <a:pt x="488950" y="152400"/>
                    </a:lnTo>
                    <a:lnTo>
                      <a:pt x="488950" y="149225"/>
                    </a:lnTo>
                    <a:lnTo>
                      <a:pt x="490538" y="149225"/>
                    </a:lnTo>
                    <a:lnTo>
                      <a:pt x="493713" y="153988"/>
                    </a:lnTo>
                    <a:lnTo>
                      <a:pt x="493713" y="157163"/>
                    </a:lnTo>
                    <a:lnTo>
                      <a:pt x="490538" y="158750"/>
                    </a:lnTo>
                    <a:lnTo>
                      <a:pt x="488950" y="160338"/>
                    </a:lnTo>
                    <a:lnTo>
                      <a:pt x="490538" y="163513"/>
                    </a:lnTo>
                    <a:lnTo>
                      <a:pt x="488950" y="163513"/>
                    </a:lnTo>
                    <a:lnTo>
                      <a:pt x="488950" y="165100"/>
                    </a:lnTo>
                    <a:lnTo>
                      <a:pt x="485776" y="168275"/>
                    </a:lnTo>
                    <a:lnTo>
                      <a:pt x="484188" y="168275"/>
                    </a:lnTo>
                    <a:lnTo>
                      <a:pt x="484188" y="169863"/>
                    </a:lnTo>
                    <a:lnTo>
                      <a:pt x="482600" y="168275"/>
                    </a:lnTo>
                    <a:lnTo>
                      <a:pt x="479426" y="165100"/>
                    </a:lnTo>
                    <a:lnTo>
                      <a:pt x="479426" y="163513"/>
                    </a:lnTo>
                    <a:lnTo>
                      <a:pt x="477838" y="165100"/>
                    </a:lnTo>
                    <a:lnTo>
                      <a:pt x="477838" y="168275"/>
                    </a:lnTo>
                    <a:lnTo>
                      <a:pt x="477838" y="169863"/>
                    </a:lnTo>
                    <a:lnTo>
                      <a:pt x="474663" y="173038"/>
                    </a:lnTo>
                    <a:lnTo>
                      <a:pt x="477838" y="173038"/>
                    </a:lnTo>
                    <a:lnTo>
                      <a:pt x="477838" y="174625"/>
                    </a:lnTo>
                    <a:lnTo>
                      <a:pt x="479426" y="174625"/>
                    </a:lnTo>
                    <a:lnTo>
                      <a:pt x="479426" y="176213"/>
                    </a:lnTo>
                    <a:lnTo>
                      <a:pt x="479426" y="179388"/>
                    </a:lnTo>
                    <a:lnTo>
                      <a:pt x="477838" y="179388"/>
                    </a:lnTo>
                    <a:lnTo>
                      <a:pt x="477838" y="180975"/>
                    </a:lnTo>
                    <a:lnTo>
                      <a:pt x="474663" y="184150"/>
                    </a:lnTo>
                    <a:lnTo>
                      <a:pt x="473075" y="184150"/>
                    </a:lnTo>
                    <a:lnTo>
                      <a:pt x="468313" y="184150"/>
                    </a:lnTo>
                    <a:lnTo>
                      <a:pt x="466725" y="184150"/>
                    </a:lnTo>
                    <a:lnTo>
                      <a:pt x="463550" y="184150"/>
                    </a:lnTo>
                    <a:lnTo>
                      <a:pt x="463550" y="185738"/>
                    </a:lnTo>
                    <a:lnTo>
                      <a:pt x="461963" y="185738"/>
                    </a:lnTo>
                    <a:lnTo>
                      <a:pt x="458788" y="185738"/>
                    </a:lnTo>
                    <a:lnTo>
                      <a:pt x="457200" y="185738"/>
                    </a:lnTo>
                    <a:lnTo>
                      <a:pt x="455613" y="185738"/>
                    </a:lnTo>
                    <a:lnTo>
                      <a:pt x="455613" y="188913"/>
                    </a:lnTo>
                    <a:lnTo>
                      <a:pt x="452438" y="188913"/>
                    </a:lnTo>
                    <a:lnTo>
                      <a:pt x="452438" y="190500"/>
                    </a:lnTo>
                    <a:lnTo>
                      <a:pt x="450850" y="190500"/>
                    </a:lnTo>
                    <a:lnTo>
                      <a:pt x="447675" y="190500"/>
                    </a:lnTo>
                    <a:lnTo>
                      <a:pt x="446088" y="192088"/>
                    </a:lnTo>
                    <a:lnTo>
                      <a:pt x="447675" y="192088"/>
                    </a:lnTo>
                    <a:lnTo>
                      <a:pt x="447675" y="195263"/>
                    </a:lnTo>
                    <a:lnTo>
                      <a:pt x="450850" y="195263"/>
                    </a:lnTo>
                    <a:lnTo>
                      <a:pt x="452438" y="192088"/>
                    </a:lnTo>
                    <a:lnTo>
                      <a:pt x="455613" y="192088"/>
                    </a:lnTo>
                    <a:lnTo>
                      <a:pt x="457200" y="195263"/>
                    </a:lnTo>
                    <a:lnTo>
                      <a:pt x="458788" y="192088"/>
                    </a:lnTo>
                    <a:lnTo>
                      <a:pt x="461963" y="192088"/>
                    </a:lnTo>
                    <a:lnTo>
                      <a:pt x="461963" y="195263"/>
                    </a:lnTo>
                    <a:lnTo>
                      <a:pt x="458788" y="195263"/>
                    </a:lnTo>
                    <a:lnTo>
                      <a:pt x="458788" y="196850"/>
                    </a:lnTo>
                    <a:lnTo>
                      <a:pt x="457200" y="200025"/>
                    </a:lnTo>
                    <a:lnTo>
                      <a:pt x="455613" y="200025"/>
                    </a:lnTo>
                    <a:lnTo>
                      <a:pt x="450850" y="201613"/>
                    </a:lnTo>
                    <a:lnTo>
                      <a:pt x="447675" y="201613"/>
                    </a:lnTo>
                    <a:lnTo>
                      <a:pt x="441325" y="201613"/>
                    </a:lnTo>
                    <a:lnTo>
                      <a:pt x="436563" y="200025"/>
                    </a:lnTo>
                    <a:lnTo>
                      <a:pt x="434975" y="200025"/>
                    </a:lnTo>
                    <a:lnTo>
                      <a:pt x="431800" y="200025"/>
                    </a:lnTo>
                    <a:lnTo>
                      <a:pt x="430213" y="196850"/>
                    </a:lnTo>
                    <a:lnTo>
                      <a:pt x="427038" y="201613"/>
                    </a:lnTo>
                    <a:lnTo>
                      <a:pt x="427038" y="204788"/>
                    </a:lnTo>
                    <a:lnTo>
                      <a:pt x="425450" y="207963"/>
                    </a:lnTo>
                    <a:lnTo>
                      <a:pt x="425450" y="211138"/>
                    </a:lnTo>
                    <a:lnTo>
                      <a:pt x="420688" y="228600"/>
                    </a:lnTo>
                    <a:lnTo>
                      <a:pt x="415925" y="238125"/>
                    </a:lnTo>
                    <a:lnTo>
                      <a:pt x="414338" y="242888"/>
                    </a:lnTo>
                    <a:lnTo>
                      <a:pt x="411163" y="244475"/>
                    </a:lnTo>
                    <a:lnTo>
                      <a:pt x="411163" y="247650"/>
                    </a:lnTo>
                    <a:lnTo>
                      <a:pt x="409575" y="249238"/>
                    </a:lnTo>
                    <a:lnTo>
                      <a:pt x="409575" y="250825"/>
                    </a:lnTo>
                    <a:lnTo>
                      <a:pt x="409575" y="254000"/>
                    </a:lnTo>
                    <a:lnTo>
                      <a:pt x="409575" y="255588"/>
                    </a:lnTo>
                    <a:lnTo>
                      <a:pt x="411163" y="255588"/>
                    </a:lnTo>
                    <a:lnTo>
                      <a:pt x="414338" y="255588"/>
                    </a:lnTo>
                    <a:lnTo>
                      <a:pt x="411163" y="260350"/>
                    </a:lnTo>
                    <a:lnTo>
                      <a:pt x="411163" y="265113"/>
                    </a:lnTo>
                    <a:lnTo>
                      <a:pt x="411163" y="266700"/>
                    </a:lnTo>
                    <a:lnTo>
                      <a:pt x="411163" y="269875"/>
                    </a:lnTo>
                    <a:lnTo>
                      <a:pt x="411163" y="271463"/>
                    </a:lnTo>
                    <a:lnTo>
                      <a:pt x="409575" y="274638"/>
                    </a:lnTo>
                    <a:lnTo>
                      <a:pt x="409575" y="276225"/>
                    </a:lnTo>
                    <a:lnTo>
                      <a:pt x="409575" y="279400"/>
                    </a:lnTo>
                    <a:lnTo>
                      <a:pt x="409575" y="280988"/>
                    </a:lnTo>
                    <a:lnTo>
                      <a:pt x="407988" y="280988"/>
                    </a:lnTo>
                    <a:lnTo>
                      <a:pt x="407988" y="282575"/>
                    </a:lnTo>
                    <a:lnTo>
                      <a:pt x="404813" y="282575"/>
                    </a:lnTo>
                    <a:lnTo>
                      <a:pt x="404813" y="285750"/>
                    </a:lnTo>
                    <a:lnTo>
                      <a:pt x="404813" y="287338"/>
                    </a:lnTo>
                    <a:lnTo>
                      <a:pt x="403225" y="287338"/>
                    </a:lnTo>
                    <a:lnTo>
                      <a:pt x="403225" y="290513"/>
                    </a:lnTo>
                    <a:lnTo>
                      <a:pt x="403225" y="292100"/>
                    </a:lnTo>
                    <a:lnTo>
                      <a:pt x="400050" y="292100"/>
                    </a:lnTo>
                    <a:lnTo>
                      <a:pt x="398463" y="293688"/>
                    </a:lnTo>
                    <a:lnTo>
                      <a:pt x="398463" y="296863"/>
                    </a:lnTo>
                    <a:lnTo>
                      <a:pt x="400050" y="298450"/>
                    </a:lnTo>
                    <a:lnTo>
                      <a:pt x="403225" y="296863"/>
                    </a:lnTo>
                    <a:lnTo>
                      <a:pt x="404813" y="293688"/>
                    </a:lnTo>
                    <a:lnTo>
                      <a:pt x="407988" y="293688"/>
                    </a:lnTo>
                    <a:lnTo>
                      <a:pt x="409575" y="293688"/>
                    </a:lnTo>
                    <a:lnTo>
                      <a:pt x="409575" y="296863"/>
                    </a:lnTo>
                    <a:lnTo>
                      <a:pt x="409575" y="298450"/>
                    </a:lnTo>
                    <a:lnTo>
                      <a:pt x="407988" y="301625"/>
                    </a:lnTo>
                    <a:lnTo>
                      <a:pt x="404813" y="303213"/>
                    </a:lnTo>
                    <a:lnTo>
                      <a:pt x="403225" y="303213"/>
                    </a:lnTo>
                    <a:lnTo>
                      <a:pt x="403225" y="306388"/>
                    </a:lnTo>
                    <a:lnTo>
                      <a:pt x="404813" y="306388"/>
                    </a:lnTo>
                    <a:lnTo>
                      <a:pt x="403225" y="307975"/>
                    </a:lnTo>
                    <a:lnTo>
                      <a:pt x="400050" y="307975"/>
                    </a:lnTo>
                    <a:lnTo>
                      <a:pt x="398463" y="307975"/>
                    </a:lnTo>
                    <a:lnTo>
                      <a:pt x="395288" y="309563"/>
                    </a:lnTo>
                    <a:lnTo>
                      <a:pt x="393700" y="312738"/>
                    </a:lnTo>
                    <a:lnTo>
                      <a:pt x="395288" y="312738"/>
                    </a:lnTo>
                    <a:lnTo>
                      <a:pt x="398463" y="314325"/>
                    </a:lnTo>
                    <a:lnTo>
                      <a:pt x="395288" y="314325"/>
                    </a:lnTo>
                    <a:lnTo>
                      <a:pt x="393700" y="314325"/>
                    </a:lnTo>
                    <a:lnTo>
                      <a:pt x="393700" y="317500"/>
                    </a:lnTo>
                    <a:lnTo>
                      <a:pt x="392113" y="314325"/>
                    </a:lnTo>
                    <a:lnTo>
                      <a:pt x="392113" y="312738"/>
                    </a:lnTo>
                    <a:lnTo>
                      <a:pt x="393700" y="309563"/>
                    </a:lnTo>
                    <a:lnTo>
                      <a:pt x="392113" y="309563"/>
                    </a:lnTo>
                    <a:lnTo>
                      <a:pt x="392113" y="307975"/>
                    </a:lnTo>
                    <a:lnTo>
                      <a:pt x="388938" y="306388"/>
                    </a:lnTo>
                    <a:lnTo>
                      <a:pt x="387350" y="307975"/>
                    </a:lnTo>
                    <a:lnTo>
                      <a:pt x="388938" y="307975"/>
                    </a:lnTo>
                    <a:lnTo>
                      <a:pt x="387350" y="309563"/>
                    </a:lnTo>
                    <a:lnTo>
                      <a:pt x="384175" y="309563"/>
                    </a:lnTo>
                    <a:lnTo>
                      <a:pt x="382588" y="312738"/>
                    </a:lnTo>
                    <a:lnTo>
                      <a:pt x="381000" y="312738"/>
                    </a:lnTo>
                    <a:lnTo>
                      <a:pt x="382588" y="314325"/>
                    </a:lnTo>
                    <a:lnTo>
                      <a:pt x="384175" y="314325"/>
                    </a:lnTo>
                    <a:lnTo>
                      <a:pt x="382588" y="317500"/>
                    </a:lnTo>
                    <a:lnTo>
                      <a:pt x="381000" y="319088"/>
                    </a:lnTo>
                    <a:lnTo>
                      <a:pt x="382588" y="322263"/>
                    </a:lnTo>
                    <a:lnTo>
                      <a:pt x="381000" y="322263"/>
                    </a:lnTo>
                    <a:lnTo>
                      <a:pt x="381000" y="323850"/>
                    </a:lnTo>
                    <a:lnTo>
                      <a:pt x="382588" y="323850"/>
                    </a:lnTo>
                    <a:lnTo>
                      <a:pt x="382588" y="325438"/>
                    </a:lnTo>
                    <a:lnTo>
                      <a:pt x="381000" y="325438"/>
                    </a:lnTo>
                    <a:lnTo>
                      <a:pt x="377825" y="325438"/>
                    </a:lnTo>
                    <a:lnTo>
                      <a:pt x="377825" y="328613"/>
                    </a:lnTo>
                    <a:lnTo>
                      <a:pt x="376238" y="330200"/>
                    </a:lnTo>
                    <a:lnTo>
                      <a:pt x="373063" y="333375"/>
                    </a:lnTo>
                    <a:lnTo>
                      <a:pt x="373063" y="330200"/>
                    </a:lnTo>
                    <a:lnTo>
                      <a:pt x="373063" y="328613"/>
                    </a:lnTo>
                    <a:lnTo>
                      <a:pt x="376238" y="325438"/>
                    </a:lnTo>
                    <a:lnTo>
                      <a:pt x="377825" y="323850"/>
                    </a:lnTo>
                    <a:lnTo>
                      <a:pt x="377825" y="322263"/>
                    </a:lnTo>
                    <a:lnTo>
                      <a:pt x="376238" y="322263"/>
                    </a:lnTo>
                    <a:lnTo>
                      <a:pt x="373063" y="322263"/>
                    </a:lnTo>
                    <a:lnTo>
                      <a:pt x="373063" y="319088"/>
                    </a:lnTo>
                    <a:lnTo>
                      <a:pt x="376238" y="319088"/>
                    </a:lnTo>
                    <a:lnTo>
                      <a:pt x="376238" y="317500"/>
                    </a:lnTo>
                    <a:lnTo>
                      <a:pt x="373063" y="317500"/>
                    </a:lnTo>
                    <a:lnTo>
                      <a:pt x="371475" y="319088"/>
                    </a:lnTo>
                    <a:lnTo>
                      <a:pt x="371475" y="322263"/>
                    </a:lnTo>
                    <a:lnTo>
                      <a:pt x="368300" y="322263"/>
                    </a:lnTo>
                    <a:lnTo>
                      <a:pt x="366713" y="323850"/>
                    </a:lnTo>
                    <a:lnTo>
                      <a:pt x="366713" y="322263"/>
                    </a:lnTo>
                    <a:lnTo>
                      <a:pt x="366713" y="319088"/>
                    </a:lnTo>
                    <a:lnTo>
                      <a:pt x="368300" y="319088"/>
                    </a:lnTo>
                    <a:lnTo>
                      <a:pt x="368300" y="317500"/>
                    </a:lnTo>
                    <a:lnTo>
                      <a:pt x="366713" y="317500"/>
                    </a:lnTo>
                    <a:lnTo>
                      <a:pt x="365125" y="317500"/>
                    </a:lnTo>
                    <a:lnTo>
                      <a:pt x="366713" y="314325"/>
                    </a:lnTo>
                    <a:lnTo>
                      <a:pt x="366713" y="312738"/>
                    </a:lnTo>
                    <a:lnTo>
                      <a:pt x="366713" y="309563"/>
                    </a:lnTo>
                    <a:lnTo>
                      <a:pt x="366713" y="307975"/>
                    </a:lnTo>
                    <a:lnTo>
                      <a:pt x="366713" y="306388"/>
                    </a:lnTo>
                    <a:lnTo>
                      <a:pt x="366713" y="303213"/>
                    </a:lnTo>
                    <a:lnTo>
                      <a:pt x="365125" y="303213"/>
                    </a:lnTo>
                    <a:lnTo>
                      <a:pt x="361950" y="306388"/>
                    </a:lnTo>
                    <a:lnTo>
                      <a:pt x="360363" y="306388"/>
                    </a:lnTo>
                    <a:lnTo>
                      <a:pt x="357188" y="306388"/>
                    </a:lnTo>
                    <a:lnTo>
                      <a:pt x="355600" y="307975"/>
                    </a:lnTo>
                    <a:lnTo>
                      <a:pt x="352425" y="307975"/>
                    </a:lnTo>
                    <a:lnTo>
                      <a:pt x="352425" y="309563"/>
                    </a:lnTo>
                    <a:lnTo>
                      <a:pt x="350838" y="309563"/>
                    </a:lnTo>
                    <a:lnTo>
                      <a:pt x="349250" y="312738"/>
                    </a:lnTo>
                    <a:lnTo>
                      <a:pt x="349250" y="314325"/>
                    </a:lnTo>
                    <a:lnTo>
                      <a:pt x="346075" y="314325"/>
                    </a:lnTo>
                    <a:lnTo>
                      <a:pt x="344488" y="314325"/>
                    </a:lnTo>
                    <a:lnTo>
                      <a:pt x="341313" y="317500"/>
                    </a:lnTo>
                    <a:lnTo>
                      <a:pt x="341313" y="314325"/>
                    </a:lnTo>
                    <a:lnTo>
                      <a:pt x="341313" y="312738"/>
                    </a:lnTo>
                    <a:lnTo>
                      <a:pt x="341313" y="309563"/>
                    </a:lnTo>
                    <a:lnTo>
                      <a:pt x="341313" y="307975"/>
                    </a:lnTo>
                    <a:lnTo>
                      <a:pt x="344488" y="307975"/>
                    </a:lnTo>
                    <a:lnTo>
                      <a:pt x="344488" y="306388"/>
                    </a:lnTo>
                    <a:lnTo>
                      <a:pt x="341313" y="306388"/>
                    </a:lnTo>
                    <a:lnTo>
                      <a:pt x="336550" y="306388"/>
                    </a:lnTo>
                    <a:lnTo>
                      <a:pt x="339725" y="307975"/>
                    </a:lnTo>
                    <a:lnTo>
                      <a:pt x="336550" y="307975"/>
                    </a:lnTo>
                    <a:lnTo>
                      <a:pt x="336550" y="309563"/>
                    </a:lnTo>
                    <a:lnTo>
                      <a:pt x="334963" y="309563"/>
                    </a:lnTo>
                    <a:lnTo>
                      <a:pt x="333375" y="309563"/>
                    </a:lnTo>
                    <a:lnTo>
                      <a:pt x="330200" y="309563"/>
                    </a:lnTo>
                    <a:lnTo>
                      <a:pt x="328613" y="309563"/>
                    </a:lnTo>
                    <a:lnTo>
                      <a:pt x="325438" y="309563"/>
                    </a:lnTo>
                    <a:lnTo>
                      <a:pt x="325438" y="312738"/>
                    </a:lnTo>
                    <a:lnTo>
                      <a:pt x="323850" y="312738"/>
                    </a:lnTo>
                    <a:lnTo>
                      <a:pt x="320675" y="312738"/>
                    </a:lnTo>
                    <a:lnTo>
                      <a:pt x="317500" y="314325"/>
                    </a:lnTo>
                    <a:lnTo>
                      <a:pt x="314325" y="317500"/>
                    </a:lnTo>
                    <a:lnTo>
                      <a:pt x="312738" y="317500"/>
                    </a:lnTo>
                    <a:lnTo>
                      <a:pt x="309563" y="319088"/>
                    </a:lnTo>
                    <a:lnTo>
                      <a:pt x="307975" y="319088"/>
                    </a:lnTo>
                    <a:lnTo>
                      <a:pt x="307975" y="317500"/>
                    </a:lnTo>
                    <a:lnTo>
                      <a:pt x="306388" y="317500"/>
                    </a:lnTo>
                    <a:lnTo>
                      <a:pt x="306388" y="319088"/>
                    </a:lnTo>
                    <a:lnTo>
                      <a:pt x="303213" y="319088"/>
                    </a:lnTo>
                    <a:lnTo>
                      <a:pt x="303213" y="317500"/>
                    </a:lnTo>
                    <a:lnTo>
                      <a:pt x="301625" y="317500"/>
                    </a:lnTo>
                    <a:lnTo>
                      <a:pt x="301625" y="319088"/>
                    </a:lnTo>
                    <a:lnTo>
                      <a:pt x="298450" y="322263"/>
                    </a:lnTo>
                    <a:lnTo>
                      <a:pt x="296863" y="322263"/>
                    </a:lnTo>
                    <a:lnTo>
                      <a:pt x="293688" y="322263"/>
                    </a:lnTo>
                    <a:lnTo>
                      <a:pt x="292100" y="322263"/>
                    </a:lnTo>
                    <a:lnTo>
                      <a:pt x="290513" y="322263"/>
                    </a:lnTo>
                    <a:lnTo>
                      <a:pt x="287338" y="319088"/>
                    </a:lnTo>
                    <a:lnTo>
                      <a:pt x="285750" y="319088"/>
                    </a:lnTo>
                    <a:lnTo>
                      <a:pt x="282575" y="319088"/>
                    </a:lnTo>
                    <a:lnTo>
                      <a:pt x="280988" y="317500"/>
                    </a:lnTo>
                    <a:lnTo>
                      <a:pt x="277813" y="317500"/>
                    </a:lnTo>
                    <a:lnTo>
                      <a:pt x="276225" y="314325"/>
                    </a:lnTo>
                    <a:lnTo>
                      <a:pt x="274638" y="314325"/>
                    </a:lnTo>
                    <a:lnTo>
                      <a:pt x="271463" y="314325"/>
                    </a:lnTo>
                    <a:lnTo>
                      <a:pt x="269875" y="314325"/>
                    </a:lnTo>
                    <a:lnTo>
                      <a:pt x="269875" y="317500"/>
                    </a:lnTo>
                    <a:lnTo>
                      <a:pt x="269875" y="319088"/>
                    </a:lnTo>
                    <a:lnTo>
                      <a:pt x="269875" y="322263"/>
                    </a:lnTo>
                    <a:lnTo>
                      <a:pt x="269875" y="323850"/>
                    </a:lnTo>
                    <a:lnTo>
                      <a:pt x="271463" y="325438"/>
                    </a:lnTo>
                    <a:lnTo>
                      <a:pt x="274638" y="325438"/>
                    </a:lnTo>
                    <a:lnTo>
                      <a:pt x="274638" y="328613"/>
                    </a:lnTo>
                    <a:lnTo>
                      <a:pt x="271463" y="328613"/>
                    </a:lnTo>
                    <a:lnTo>
                      <a:pt x="269875" y="328613"/>
                    </a:lnTo>
                    <a:lnTo>
                      <a:pt x="269875" y="325438"/>
                    </a:lnTo>
                    <a:lnTo>
                      <a:pt x="266700" y="325438"/>
                    </a:lnTo>
                    <a:lnTo>
                      <a:pt x="266700" y="323850"/>
                    </a:lnTo>
                    <a:lnTo>
                      <a:pt x="265113" y="323850"/>
                    </a:lnTo>
                    <a:lnTo>
                      <a:pt x="261938" y="322263"/>
                    </a:lnTo>
                    <a:lnTo>
                      <a:pt x="260350" y="322263"/>
                    </a:lnTo>
                    <a:lnTo>
                      <a:pt x="258763" y="322263"/>
                    </a:lnTo>
                    <a:lnTo>
                      <a:pt x="255588" y="322263"/>
                    </a:lnTo>
                    <a:lnTo>
                      <a:pt x="254000" y="322263"/>
                    </a:lnTo>
                    <a:lnTo>
                      <a:pt x="250825" y="319088"/>
                    </a:lnTo>
                    <a:lnTo>
                      <a:pt x="250825" y="317500"/>
                    </a:lnTo>
                    <a:lnTo>
                      <a:pt x="249238" y="317500"/>
                    </a:lnTo>
                    <a:lnTo>
                      <a:pt x="246063" y="314325"/>
                    </a:lnTo>
                    <a:lnTo>
                      <a:pt x="244475" y="314325"/>
                    </a:lnTo>
                    <a:lnTo>
                      <a:pt x="239713" y="309563"/>
                    </a:lnTo>
                    <a:lnTo>
                      <a:pt x="238125" y="312738"/>
                    </a:lnTo>
                    <a:lnTo>
                      <a:pt x="238125" y="314325"/>
                    </a:lnTo>
                    <a:lnTo>
                      <a:pt x="234950" y="317500"/>
                    </a:lnTo>
                    <a:lnTo>
                      <a:pt x="233363" y="317500"/>
                    </a:lnTo>
                    <a:lnTo>
                      <a:pt x="230188" y="314325"/>
                    </a:lnTo>
                    <a:lnTo>
                      <a:pt x="228600" y="314325"/>
                    </a:lnTo>
                    <a:lnTo>
                      <a:pt x="228600" y="312738"/>
                    </a:lnTo>
                    <a:lnTo>
                      <a:pt x="227013" y="312738"/>
                    </a:lnTo>
                    <a:lnTo>
                      <a:pt x="223838" y="312738"/>
                    </a:lnTo>
                    <a:lnTo>
                      <a:pt x="223838" y="314325"/>
                    </a:lnTo>
                    <a:lnTo>
                      <a:pt x="227013" y="314325"/>
                    </a:lnTo>
                    <a:lnTo>
                      <a:pt x="227013" y="317500"/>
                    </a:lnTo>
                    <a:lnTo>
                      <a:pt x="223838" y="319088"/>
                    </a:lnTo>
                    <a:lnTo>
                      <a:pt x="227013" y="322263"/>
                    </a:lnTo>
                    <a:lnTo>
                      <a:pt x="227013" y="323850"/>
                    </a:lnTo>
                    <a:lnTo>
                      <a:pt x="223838" y="322263"/>
                    </a:lnTo>
                    <a:lnTo>
                      <a:pt x="222250" y="322263"/>
                    </a:lnTo>
                    <a:lnTo>
                      <a:pt x="222250" y="319088"/>
                    </a:lnTo>
                    <a:lnTo>
                      <a:pt x="222250" y="317500"/>
                    </a:lnTo>
                    <a:lnTo>
                      <a:pt x="219075" y="317500"/>
                    </a:lnTo>
                    <a:lnTo>
                      <a:pt x="219075" y="314325"/>
                    </a:lnTo>
                    <a:lnTo>
                      <a:pt x="217488" y="312738"/>
                    </a:lnTo>
                    <a:lnTo>
                      <a:pt x="217488" y="309563"/>
                    </a:lnTo>
                    <a:lnTo>
                      <a:pt x="215900" y="309563"/>
                    </a:lnTo>
                    <a:lnTo>
                      <a:pt x="212725" y="307975"/>
                    </a:lnTo>
                    <a:lnTo>
                      <a:pt x="211138" y="306388"/>
                    </a:lnTo>
                    <a:lnTo>
                      <a:pt x="207963" y="306388"/>
                    </a:lnTo>
                    <a:lnTo>
                      <a:pt x="206375" y="306388"/>
                    </a:lnTo>
                    <a:lnTo>
                      <a:pt x="206375" y="309563"/>
                    </a:lnTo>
                    <a:lnTo>
                      <a:pt x="206375" y="312738"/>
                    </a:lnTo>
                    <a:lnTo>
                      <a:pt x="203200" y="314325"/>
                    </a:lnTo>
                    <a:lnTo>
                      <a:pt x="206375" y="314325"/>
                    </a:lnTo>
                    <a:lnTo>
                      <a:pt x="206375" y="317500"/>
                    </a:lnTo>
                    <a:lnTo>
                      <a:pt x="206375" y="319088"/>
                    </a:lnTo>
                    <a:lnTo>
                      <a:pt x="203200" y="322263"/>
                    </a:lnTo>
                    <a:lnTo>
                      <a:pt x="203200" y="323850"/>
                    </a:lnTo>
                    <a:lnTo>
                      <a:pt x="203200" y="325438"/>
                    </a:lnTo>
                    <a:lnTo>
                      <a:pt x="201613" y="323850"/>
                    </a:lnTo>
                    <a:lnTo>
                      <a:pt x="200025" y="322263"/>
                    </a:lnTo>
                    <a:lnTo>
                      <a:pt x="196850" y="322263"/>
                    </a:lnTo>
                    <a:lnTo>
                      <a:pt x="196850" y="319088"/>
                    </a:lnTo>
                    <a:lnTo>
                      <a:pt x="196850" y="317500"/>
                    </a:lnTo>
                    <a:lnTo>
                      <a:pt x="196850" y="314325"/>
                    </a:lnTo>
                    <a:lnTo>
                      <a:pt x="195263" y="314325"/>
                    </a:lnTo>
                    <a:lnTo>
                      <a:pt x="195263" y="317500"/>
                    </a:lnTo>
                    <a:lnTo>
                      <a:pt x="192088" y="319088"/>
                    </a:lnTo>
                    <a:lnTo>
                      <a:pt x="192088" y="317500"/>
                    </a:lnTo>
                    <a:lnTo>
                      <a:pt x="192088" y="314325"/>
                    </a:lnTo>
                    <a:lnTo>
                      <a:pt x="192088" y="312738"/>
                    </a:lnTo>
                    <a:lnTo>
                      <a:pt x="190500" y="312738"/>
                    </a:lnTo>
                    <a:lnTo>
                      <a:pt x="190500" y="309563"/>
                    </a:lnTo>
                    <a:lnTo>
                      <a:pt x="187325" y="309563"/>
                    </a:lnTo>
                    <a:lnTo>
                      <a:pt x="187325" y="312738"/>
                    </a:lnTo>
                    <a:lnTo>
                      <a:pt x="185738" y="314325"/>
                    </a:lnTo>
                    <a:lnTo>
                      <a:pt x="184150" y="314325"/>
                    </a:lnTo>
                    <a:lnTo>
                      <a:pt x="185738" y="317500"/>
                    </a:lnTo>
                    <a:lnTo>
                      <a:pt x="184150" y="317500"/>
                    </a:lnTo>
                    <a:lnTo>
                      <a:pt x="184150" y="319088"/>
                    </a:lnTo>
                    <a:lnTo>
                      <a:pt x="184150" y="322263"/>
                    </a:lnTo>
                    <a:lnTo>
                      <a:pt x="184150" y="323850"/>
                    </a:lnTo>
                    <a:lnTo>
                      <a:pt x="185738" y="322263"/>
                    </a:lnTo>
                    <a:lnTo>
                      <a:pt x="185738" y="323850"/>
                    </a:lnTo>
                    <a:lnTo>
                      <a:pt x="185738" y="325438"/>
                    </a:lnTo>
                    <a:lnTo>
                      <a:pt x="184150" y="325438"/>
                    </a:lnTo>
                    <a:lnTo>
                      <a:pt x="180975" y="325438"/>
                    </a:lnTo>
                    <a:lnTo>
                      <a:pt x="180975" y="328613"/>
                    </a:lnTo>
                    <a:lnTo>
                      <a:pt x="180975" y="330200"/>
                    </a:lnTo>
                    <a:lnTo>
                      <a:pt x="180975" y="333375"/>
                    </a:lnTo>
                    <a:lnTo>
                      <a:pt x="180975" y="334963"/>
                    </a:lnTo>
                    <a:lnTo>
                      <a:pt x="184150" y="333375"/>
                    </a:lnTo>
                    <a:lnTo>
                      <a:pt x="185738" y="333375"/>
                    </a:lnTo>
                    <a:lnTo>
                      <a:pt x="185738" y="330200"/>
                    </a:lnTo>
                    <a:lnTo>
                      <a:pt x="187325" y="330200"/>
                    </a:lnTo>
                    <a:lnTo>
                      <a:pt x="187325" y="328613"/>
                    </a:lnTo>
                    <a:lnTo>
                      <a:pt x="187325" y="325438"/>
                    </a:lnTo>
                    <a:lnTo>
                      <a:pt x="190500" y="325438"/>
                    </a:lnTo>
                    <a:lnTo>
                      <a:pt x="192088" y="323850"/>
                    </a:lnTo>
                    <a:lnTo>
                      <a:pt x="192088" y="325438"/>
                    </a:lnTo>
                    <a:lnTo>
                      <a:pt x="195263" y="325438"/>
                    </a:lnTo>
                    <a:lnTo>
                      <a:pt x="195263" y="328613"/>
                    </a:lnTo>
                    <a:lnTo>
                      <a:pt x="195263" y="330200"/>
                    </a:lnTo>
                    <a:lnTo>
                      <a:pt x="192088" y="328613"/>
                    </a:lnTo>
                    <a:lnTo>
                      <a:pt x="190500" y="330200"/>
                    </a:lnTo>
                    <a:lnTo>
                      <a:pt x="190500" y="333375"/>
                    </a:lnTo>
                    <a:lnTo>
                      <a:pt x="192088" y="334963"/>
                    </a:lnTo>
                    <a:lnTo>
                      <a:pt x="192088" y="338138"/>
                    </a:lnTo>
                    <a:lnTo>
                      <a:pt x="195263" y="339725"/>
                    </a:lnTo>
                    <a:lnTo>
                      <a:pt x="195263" y="341313"/>
                    </a:lnTo>
                    <a:lnTo>
                      <a:pt x="192088" y="341313"/>
                    </a:lnTo>
                    <a:lnTo>
                      <a:pt x="190500" y="341313"/>
                    </a:lnTo>
                    <a:lnTo>
                      <a:pt x="190500" y="344488"/>
                    </a:lnTo>
                    <a:lnTo>
                      <a:pt x="187325" y="346075"/>
                    </a:lnTo>
                    <a:lnTo>
                      <a:pt x="187325" y="349250"/>
                    </a:lnTo>
                    <a:lnTo>
                      <a:pt x="185738" y="350838"/>
                    </a:lnTo>
                    <a:lnTo>
                      <a:pt x="184150" y="350838"/>
                    </a:lnTo>
                    <a:lnTo>
                      <a:pt x="180975" y="350838"/>
                    </a:lnTo>
                    <a:lnTo>
                      <a:pt x="184150" y="354013"/>
                    </a:lnTo>
                    <a:lnTo>
                      <a:pt x="184150" y="355600"/>
                    </a:lnTo>
                    <a:lnTo>
                      <a:pt x="184150" y="357188"/>
                    </a:lnTo>
                    <a:lnTo>
                      <a:pt x="180975" y="360363"/>
                    </a:lnTo>
                    <a:lnTo>
                      <a:pt x="184150" y="361950"/>
                    </a:lnTo>
                    <a:lnTo>
                      <a:pt x="184150" y="365125"/>
                    </a:lnTo>
                    <a:lnTo>
                      <a:pt x="180975" y="365125"/>
                    </a:lnTo>
                    <a:lnTo>
                      <a:pt x="180975" y="366713"/>
                    </a:lnTo>
                    <a:lnTo>
                      <a:pt x="180975" y="368300"/>
                    </a:lnTo>
                    <a:lnTo>
                      <a:pt x="184150" y="368300"/>
                    </a:lnTo>
                    <a:lnTo>
                      <a:pt x="184150" y="371476"/>
                    </a:lnTo>
                    <a:lnTo>
                      <a:pt x="180975" y="373063"/>
                    </a:lnTo>
                    <a:lnTo>
                      <a:pt x="179388" y="376238"/>
                    </a:lnTo>
                    <a:lnTo>
                      <a:pt x="179388" y="377826"/>
                    </a:lnTo>
                    <a:lnTo>
                      <a:pt x="176213" y="381001"/>
                    </a:lnTo>
                    <a:lnTo>
                      <a:pt x="174625" y="382588"/>
                    </a:lnTo>
                    <a:lnTo>
                      <a:pt x="171450" y="387351"/>
                    </a:lnTo>
                    <a:lnTo>
                      <a:pt x="169863" y="388938"/>
                    </a:lnTo>
                    <a:lnTo>
                      <a:pt x="168275" y="388938"/>
                    </a:lnTo>
                    <a:lnTo>
                      <a:pt x="165100" y="392113"/>
                    </a:lnTo>
                    <a:lnTo>
                      <a:pt x="163513" y="392113"/>
                    </a:lnTo>
                    <a:lnTo>
                      <a:pt x="160338" y="392113"/>
                    </a:lnTo>
                    <a:lnTo>
                      <a:pt x="160338" y="393701"/>
                    </a:lnTo>
                    <a:lnTo>
                      <a:pt x="158750" y="396876"/>
                    </a:lnTo>
                    <a:lnTo>
                      <a:pt x="155575" y="396876"/>
                    </a:lnTo>
                    <a:lnTo>
                      <a:pt x="153988" y="396876"/>
                    </a:lnTo>
                    <a:lnTo>
                      <a:pt x="149225" y="398463"/>
                    </a:lnTo>
                    <a:lnTo>
                      <a:pt x="147638" y="398463"/>
                    </a:lnTo>
                    <a:lnTo>
                      <a:pt x="142875" y="398463"/>
                    </a:lnTo>
                    <a:lnTo>
                      <a:pt x="141288" y="398463"/>
                    </a:lnTo>
                    <a:lnTo>
                      <a:pt x="138113" y="398463"/>
                    </a:lnTo>
                    <a:lnTo>
                      <a:pt x="136525" y="398463"/>
                    </a:lnTo>
                    <a:lnTo>
                      <a:pt x="136525" y="396876"/>
                    </a:lnTo>
                    <a:lnTo>
                      <a:pt x="136525" y="393701"/>
                    </a:lnTo>
                    <a:lnTo>
                      <a:pt x="133350" y="393701"/>
                    </a:lnTo>
                    <a:lnTo>
                      <a:pt x="128588" y="393701"/>
                    </a:lnTo>
                    <a:lnTo>
                      <a:pt x="127000" y="393701"/>
                    </a:lnTo>
                    <a:lnTo>
                      <a:pt x="125413" y="393701"/>
                    </a:lnTo>
                    <a:lnTo>
                      <a:pt x="125413" y="392113"/>
                    </a:lnTo>
                    <a:lnTo>
                      <a:pt x="122238" y="392113"/>
                    </a:lnTo>
                    <a:lnTo>
                      <a:pt x="122238" y="388938"/>
                    </a:lnTo>
                    <a:lnTo>
                      <a:pt x="120650" y="387351"/>
                    </a:lnTo>
                    <a:lnTo>
                      <a:pt x="117475" y="387351"/>
                    </a:lnTo>
                    <a:lnTo>
                      <a:pt x="117475" y="384176"/>
                    </a:lnTo>
                    <a:lnTo>
                      <a:pt x="115888" y="384176"/>
                    </a:lnTo>
                    <a:lnTo>
                      <a:pt x="112713" y="382588"/>
                    </a:lnTo>
                    <a:lnTo>
                      <a:pt x="112713" y="381001"/>
                    </a:lnTo>
                    <a:lnTo>
                      <a:pt x="111125" y="377826"/>
                    </a:lnTo>
                    <a:lnTo>
                      <a:pt x="109538" y="376238"/>
                    </a:lnTo>
                    <a:lnTo>
                      <a:pt x="111125" y="376238"/>
                    </a:lnTo>
                    <a:lnTo>
                      <a:pt x="111125" y="373063"/>
                    </a:lnTo>
                    <a:lnTo>
                      <a:pt x="109538" y="371476"/>
                    </a:lnTo>
                    <a:lnTo>
                      <a:pt x="109538" y="371475"/>
                    </a:lnTo>
                    <a:lnTo>
                      <a:pt x="109538" y="368300"/>
                    </a:lnTo>
                    <a:lnTo>
                      <a:pt x="111125" y="366713"/>
                    </a:lnTo>
                    <a:lnTo>
                      <a:pt x="109538" y="366713"/>
                    </a:lnTo>
                    <a:lnTo>
                      <a:pt x="109538" y="368300"/>
                    </a:lnTo>
                    <a:lnTo>
                      <a:pt x="106363" y="366713"/>
                    </a:lnTo>
                    <a:lnTo>
                      <a:pt x="104775" y="366713"/>
                    </a:lnTo>
                    <a:lnTo>
                      <a:pt x="106363" y="365125"/>
                    </a:lnTo>
                    <a:lnTo>
                      <a:pt x="104775" y="361950"/>
                    </a:lnTo>
                    <a:lnTo>
                      <a:pt x="101600" y="361950"/>
                    </a:lnTo>
                    <a:lnTo>
                      <a:pt x="101600" y="360363"/>
                    </a:lnTo>
                    <a:lnTo>
                      <a:pt x="101600" y="357188"/>
                    </a:lnTo>
                    <a:lnTo>
                      <a:pt x="100013" y="355600"/>
                    </a:lnTo>
                    <a:lnTo>
                      <a:pt x="96838" y="355600"/>
                    </a:lnTo>
                    <a:lnTo>
                      <a:pt x="96838" y="354013"/>
                    </a:lnTo>
                    <a:lnTo>
                      <a:pt x="95250" y="354013"/>
                    </a:lnTo>
                    <a:lnTo>
                      <a:pt x="95250" y="350838"/>
                    </a:lnTo>
                    <a:lnTo>
                      <a:pt x="93663" y="350838"/>
                    </a:lnTo>
                    <a:lnTo>
                      <a:pt x="90488" y="350838"/>
                    </a:lnTo>
                    <a:lnTo>
                      <a:pt x="90488" y="349250"/>
                    </a:lnTo>
                    <a:lnTo>
                      <a:pt x="90488" y="346075"/>
                    </a:lnTo>
                    <a:lnTo>
                      <a:pt x="88900" y="346075"/>
                    </a:lnTo>
                    <a:lnTo>
                      <a:pt x="88900" y="344488"/>
                    </a:lnTo>
                    <a:lnTo>
                      <a:pt x="85725" y="341313"/>
                    </a:lnTo>
                    <a:lnTo>
                      <a:pt x="84138" y="341313"/>
                    </a:lnTo>
                    <a:lnTo>
                      <a:pt x="80963" y="339725"/>
                    </a:lnTo>
                    <a:lnTo>
                      <a:pt x="79375" y="339725"/>
                    </a:lnTo>
                    <a:lnTo>
                      <a:pt x="79375" y="338138"/>
                    </a:lnTo>
                    <a:lnTo>
                      <a:pt x="77788" y="334963"/>
                    </a:lnTo>
                    <a:lnTo>
                      <a:pt x="74613" y="333375"/>
                    </a:lnTo>
                    <a:lnTo>
                      <a:pt x="74613" y="328613"/>
                    </a:lnTo>
                    <a:lnTo>
                      <a:pt x="73025" y="328613"/>
                    </a:lnTo>
                    <a:lnTo>
                      <a:pt x="73025" y="325438"/>
                    </a:lnTo>
                    <a:lnTo>
                      <a:pt x="69850" y="323850"/>
                    </a:lnTo>
                    <a:lnTo>
                      <a:pt x="69850" y="322263"/>
                    </a:lnTo>
                    <a:lnTo>
                      <a:pt x="69850" y="319088"/>
                    </a:lnTo>
                    <a:lnTo>
                      <a:pt x="69850" y="317500"/>
                    </a:lnTo>
                    <a:lnTo>
                      <a:pt x="68263" y="317500"/>
                    </a:lnTo>
                    <a:lnTo>
                      <a:pt x="68263" y="314325"/>
                    </a:lnTo>
                    <a:lnTo>
                      <a:pt x="68263" y="312738"/>
                    </a:lnTo>
                    <a:lnTo>
                      <a:pt x="65088" y="309563"/>
                    </a:lnTo>
                    <a:lnTo>
                      <a:pt x="68263" y="309563"/>
                    </a:lnTo>
                    <a:lnTo>
                      <a:pt x="65088" y="307975"/>
                    </a:lnTo>
                    <a:lnTo>
                      <a:pt x="68263" y="306388"/>
                    </a:lnTo>
                    <a:lnTo>
                      <a:pt x="65088" y="306388"/>
                    </a:lnTo>
                    <a:lnTo>
                      <a:pt x="68263" y="303213"/>
                    </a:lnTo>
                    <a:lnTo>
                      <a:pt x="69850" y="301625"/>
                    </a:lnTo>
                    <a:lnTo>
                      <a:pt x="65088" y="301625"/>
                    </a:lnTo>
                    <a:lnTo>
                      <a:pt x="63500" y="301625"/>
                    </a:lnTo>
                    <a:lnTo>
                      <a:pt x="63500" y="298450"/>
                    </a:lnTo>
                    <a:lnTo>
                      <a:pt x="65088" y="296863"/>
                    </a:lnTo>
                    <a:lnTo>
                      <a:pt x="65088" y="292100"/>
                    </a:lnTo>
                    <a:lnTo>
                      <a:pt x="68263" y="290513"/>
                    </a:lnTo>
                    <a:lnTo>
                      <a:pt x="69850" y="287338"/>
                    </a:lnTo>
                    <a:lnTo>
                      <a:pt x="69850" y="285750"/>
                    </a:lnTo>
                    <a:lnTo>
                      <a:pt x="69850" y="282575"/>
                    </a:lnTo>
                    <a:lnTo>
                      <a:pt x="69850" y="280988"/>
                    </a:lnTo>
                    <a:lnTo>
                      <a:pt x="69850" y="279400"/>
                    </a:lnTo>
                    <a:lnTo>
                      <a:pt x="68263" y="279400"/>
                    </a:lnTo>
                    <a:lnTo>
                      <a:pt x="68263" y="276225"/>
                    </a:lnTo>
                    <a:lnTo>
                      <a:pt x="65088" y="276225"/>
                    </a:lnTo>
                    <a:lnTo>
                      <a:pt x="63500" y="276225"/>
                    </a:lnTo>
                    <a:lnTo>
                      <a:pt x="61913" y="274638"/>
                    </a:lnTo>
                    <a:lnTo>
                      <a:pt x="61913" y="271463"/>
                    </a:lnTo>
                    <a:lnTo>
                      <a:pt x="63500" y="271463"/>
                    </a:lnTo>
                    <a:lnTo>
                      <a:pt x="61913" y="269875"/>
                    </a:lnTo>
                    <a:lnTo>
                      <a:pt x="63500" y="266700"/>
                    </a:lnTo>
                    <a:lnTo>
                      <a:pt x="63500" y="265113"/>
                    </a:lnTo>
                    <a:lnTo>
                      <a:pt x="61913" y="265113"/>
                    </a:lnTo>
                    <a:lnTo>
                      <a:pt x="61913" y="263525"/>
                    </a:lnTo>
                    <a:lnTo>
                      <a:pt x="58738" y="263525"/>
                    </a:lnTo>
                    <a:lnTo>
                      <a:pt x="58738" y="265113"/>
                    </a:lnTo>
                    <a:lnTo>
                      <a:pt x="58738" y="266700"/>
                    </a:lnTo>
                    <a:lnTo>
                      <a:pt x="58738" y="271463"/>
                    </a:lnTo>
                    <a:lnTo>
                      <a:pt x="57150" y="271463"/>
                    </a:lnTo>
                    <a:lnTo>
                      <a:pt x="53975" y="271463"/>
                    </a:lnTo>
                    <a:lnTo>
                      <a:pt x="53975" y="269875"/>
                    </a:lnTo>
                    <a:lnTo>
                      <a:pt x="52388" y="266700"/>
                    </a:lnTo>
                    <a:lnTo>
                      <a:pt x="52388" y="265113"/>
                    </a:lnTo>
                    <a:lnTo>
                      <a:pt x="52388" y="263525"/>
                    </a:lnTo>
                    <a:lnTo>
                      <a:pt x="52388" y="258763"/>
                    </a:lnTo>
                    <a:lnTo>
                      <a:pt x="50800" y="258763"/>
                    </a:lnTo>
                    <a:lnTo>
                      <a:pt x="50800" y="255588"/>
                    </a:lnTo>
                    <a:lnTo>
                      <a:pt x="50800" y="254000"/>
                    </a:lnTo>
                    <a:lnTo>
                      <a:pt x="50800" y="250825"/>
                    </a:lnTo>
                    <a:lnTo>
                      <a:pt x="52388" y="249238"/>
                    </a:lnTo>
                    <a:lnTo>
                      <a:pt x="50800" y="249238"/>
                    </a:lnTo>
                    <a:lnTo>
                      <a:pt x="50800" y="247650"/>
                    </a:lnTo>
                    <a:lnTo>
                      <a:pt x="52388" y="244475"/>
                    </a:lnTo>
                    <a:lnTo>
                      <a:pt x="52388" y="247650"/>
                    </a:lnTo>
                    <a:lnTo>
                      <a:pt x="53975" y="247650"/>
                    </a:lnTo>
                    <a:lnTo>
                      <a:pt x="53975" y="244475"/>
                    </a:lnTo>
                    <a:lnTo>
                      <a:pt x="57150" y="242888"/>
                    </a:lnTo>
                    <a:lnTo>
                      <a:pt x="57150" y="239713"/>
                    </a:lnTo>
                    <a:lnTo>
                      <a:pt x="57150" y="238125"/>
                    </a:lnTo>
                    <a:lnTo>
                      <a:pt x="57150" y="234950"/>
                    </a:lnTo>
                    <a:lnTo>
                      <a:pt x="58738" y="234950"/>
                    </a:lnTo>
                    <a:lnTo>
                      <a:pt x="58738" y="238125"/>
                    </a:lnTo>
                    <a:lnTo>
                      <a:pt x="58738" y="239713"/>
                    </a:lnTo>
                    <a:lnTo>
                      <a:pt x="61913" y="239713"/>
                    </a:lnTo>
                    <a:lnTo>
                      <a:pt x="61913" y="238125"/>
                    </a:lnTo>
                    <a:lnTo>
                      <a:pt x="61913" y="234950"/>
                    </a:lnTo>
                    <a:lnTo>
                      <a:pt x="63500" y="233363"/>
                    </a:lnTo>
                    <a:lnTo>
                      <a:pt x="63500" y="231775"/>
                    </a:lnTo>
                    <a:lnTo>
                      <a:pt x="65088" y="231775"/>
                    </a:lnTo>
                    <a:lnTo>
                      <a:pt x="65088" y="228600"/>
                    </a:lnTo>
                    <a:lnTo>
                      <a:pt x="65088" y="227013"/>
                    </a:lnTo>
                    <a:lnTo>
                      <a:pt x="65088" y="223838"/>
                    </a:lnTo>
                    <a:lnTo>
                      <a:pt x="65088" y="222250"/>
                    </a:lnTo>
                    <a:lnTo>
                      <a:pt x="65088" y="219075"/>
                    </a:lnTo>
                    <a:lnTo>
                      <a:pt x="63500" y="219075"/>
                    </a:lnTo>
                    <a:lnTo>
                      <a:pt x="63500" y="217488"/>
                    </a:lnTo>
                    <a:lnTo>
                      <a:pt x="65088" y="215900"/>
                    </a:lnTo>
                    <a:lnTo>
                      <a:pt x="65088" y="212725"/>
                    </a:lnTo>
                    <a:lnTo>
                      <a:pt x="68263" y="211138"/>
                    </a:lnTo>
                    <a:lnTo>
                      <a:pt x="68263" y="207963"/>
                    </a:lnTo>
                    <a:lnTo>
                      <a:pt x="68263" y="206375"/>
                    </a:lnTo>
                    <a:lnTo>
                      <a:pt x="65088" y="206375"/>
                    </a:lnTo>
                    <a:lnTo>
                      <a:pt x="63500" y="206375"/>
                    </a:lnTo>
                    <a:lnTo>
                      <a:pt x="61913" y="207963"/>
                    </a:lnTo>
                    <a:lnTo>
                      <a:pt x="58738" y="211138"/>
                    </a:lnTo>
                    <a:lnTo>
                      <a:pt x="58738" y="212725"/>
                    </a:lnTo>
                    <a:lnTo>
                      <a:pt x="57150" y="215900"/>
                    </a:lnTo>
                    <a:lnTo>
                      <a:pt x="53975" y="217488"/>
                    </a:lnTo>
                    <a:lnTo>
                      <a:pt x="52388" y="219075"/>
                    </a:lnTo>
                    <a:lnTo>
                      <a:pt x="50800" y="222250"/>
                    </a:lnTo>
                    <a:lnTo>
                      <a:pt x="47625" y="222250"/>
                    </a:lnTo>
                    <a:lnTo>
                      <a:pt x="47625" y="223838"/>
                    </a:lnTo>
                    <a:lnTo>
                      <a:pt x="46038" y="223838"/>
                    </a:lnTo>
                    <a:lnTo>
                      <a:pt x="46038" y="222250"/>
                    </a:lnTo>
                    <a:lnTo>
                      <a:pt x="46038" y="219075"/>
                    </a:lnTo>
                    <a:lnTo>
                      <a:pt x="46038" y="217488"/>
                    </a:lnTo>
                    <a:lnTo>
                      <a:pt x="46038" y="215900"/>
                    </a:lnTo>
                    <a:lnTo>
                      <a:pt x="47625" y="212725"/>
                    </a:lnTo>
                    <a:lnTo>
                      <a:pt x="47625" y="211138"/>
                    </a:lnTo>
                    <a:lnTo>
                      <a:pt x="47625" y="207963"/>
                    </a:lnTo>
                    <a:lnTo>
                      <a:pt x="47625" y="206375"/>
                    </a:lnTo>
                    <a:lnTo>
                      <a:pt x="47625" y="204788"/>
                    </a:lnTo>
                    <a:lnTo>
                      <a:pt x="50800" y="204788"/>
                    </a:lnTo>
                    <a:lnTo>
                      <a:pt x="50800" y="201613"/>
                    </a:lnTo>
                    <a:lnTo>
                      <a:pt x="52388" y="200025"/>
                    </a:lnTo>
                    <a:lnTo>
                      <a:pt x="50800" y="196850"/>
                    </a:lnTo>
                    <a:lnTo>
                      <a:pt x="52388" y="196850"/>
                    </a:lnTo>
                    <a:lnTo>
                      <a:pt x="53975" y="195263"/>
                    </a:lnTo>
                    <a:lnTo>
                      <a:pt x="53975" y="192088"/>
                    </a:lnTo>
                    <a:lnTo>
                      <a:pt x="53975" y="190500"/>
                    </a:lnTo>
                    <a:lnTo>
                      <a:pt x="53975" y="188913"/>
                    </a:lnTo>
                    <a:lnTo>
                      <a:pt x="53975" y="188913"/>
                    </a:lnTo>
                    <a:lnTo>
                      <a:pt x="52388" y="188913"/>
                    </a:lnTo>
                    <a:lnTo>
                      <a:pt x="52388" y="190500"/>
                    </a:lnTo>
                    <a:lnTo>
                      <a:pt x="50800" y="192088"/>
                    </a:lnTo>
                    <a:lnTo>
                      <a:pt x="47625" y="192088"/>
                    </a:lnTo>
                    <a:lnTo>
                      <a:pt x="46038" y="195263"/>
                    </a:lnTo>
                    <a:lnTo>
                      <a:pt x="46038" y="192088"/>
                    </a:lnTo>
                    <a:lnTo>
                      <a:pt x="42863" y="190500"/>
                    </a:lnTo>
                    <a:lnTo>
                      <a:pt x="46038" y="190500"/>
                    </a:lnTo>
                    <a:lnTo>
                      <a:pt x="47625" y="188913"/>
                    </a:lnTo>
                    <a:lnTo>
                      <a:pt x="50800" y="188913"/>
                    </a:lnTo>
                    <a:lnTo>
                      <a:pt x="50800" y="185738"/>
                    </a:lnTo>
                    <a:lnTo>
                      <a:pt x="50800" y="184150"/>
                    </a:lnTo>
                    <a:lnTo>
                      <a:pt x="50800" y="180975"/>
                    </a:lnTo>
                    <a:lnTo>
                      <a:pt x="52388" y="180975"/>
                    </a:lnTo>
                    <a:lnTo>
                      <a:pt x="53975" y="179388"/>
                    </a:lnTo>
                    <a:lnTo>
                      <a:pt x="57150" y="176213"/>
                    </a:lnTo>
                    <a:lnTo>
                      <a:pt x="53975" y="174625"/>
                    </a:lnTo>
                    <a:lnTo>
                      <a:pt x="53975" y="176213"/>
                    </a:lnTo>
                    <a:lnTo>
                      <a:pt x="52388" y="176213"/>
                    </a:lnTo>
                    <a:lnTo>
                      <a:pt x="50800" y="176213"/>
                    </a:lnTo>
                    <a:lnTo>
                      <a:pt x="50800" y="174625"/>
                    </a:lnTo>
                    <a:lnTo>
                      <a:pt x="52388" y="174625"/>
                    </a:lnTo>
                    <a:lnTo>
                      <a:pt x="50800" y="173038"/>
                    </a:lnTo>
                    <a:lnTo>
                      <a:pt x="50800" y="169863"/>
                    </a:lnTo>
                    <a:lnTo>
                      <a:pt x="52388" y="169863"/>
                    </a:lnTo>
                    <a:lnTo>
                      <a:pt x="52388" y="168275"/>
                    </a:lnTo>
                    <a:lnTo>
                      <a:pt x="53975" y="165100"/>
                    </a:lnTo>
                    <a:lnTo>
                      <a:pt x="53975" y="163513"/>
                    </a:lnTo>
                    <a:lnTo>
                      <a:pt x="53975" y="160338"/>
                    </a:lnTo>
                    <a:lnTo>
                      <a:pt x="57150" y="160338"/>
                    </a:lnTo>
                    <a:lnTo>
                      <a:pt x="57150" y="158750"/>
                    </a:lnTo>
                    <a:lnTo>
                      <a:pt x="58738" y="157163"/>
                    </a:lnTo>
                    <a:lnTo>
                      <a:pt x="61913" y="157163"/>
                    </a:lnTo>
                    <a:lnTo>
                      <a:pt x="61913" y="153988"/>
                    </a:lnTo>
                    <a:lnTo>
                      <a:pt x="61913" y="152400"/>
                    </a:lnTo>
                    <a:lnTo>
                      <a:pt x="63500" y="149225"/>
                    </a:lnTo>
                    <a:lnTo>
                      <a:pt x="65088" y="149225"/>
                    </a:lnTo>
                    <a:lnTo>
                      <a:pt x="68263" y="147638"/>
                    </a:lnTo>
                    <a:lnTo>
                      <a:pt x="68263" y="144463"/>
                    </a:lnTo>
                    <a:lnTo>
                      <a:pt x="68263" y="142875"/>
                    </a:lnTo>
                    <a:lnTo>
                      <a:pt x="68263" y="141288"/>
                    </a:lnTo>
                    <a:lnTo>
                      <a:pt x="68263" y="138113"/>
                    </a:lnTo>
                    <a:lnTo>
                      <a:pt x="69850" y="136525"/>
                    </a:lnTo>
                    <a:lnTo>
                      <a:pt x="73025" y="133350"/>
                    </a:lnTo>
                    <a:lnTo>
                      <a:pt x="73025" y="131763"/>
                    </a:lnTo>
                    <a:lnTo>
                      <a:pt x="74613" y="131763"/>
                    </a:lnTo>
                    <a:lnTo>
                      <a:pt x="77788" y="131763"/>
                    </a:lnTo>
                    <a:lnTo>
                      <a:pt x="79375" y="130175"/>
                    </a:lnTo>
                    <a:lnTo>
                      <a:pt x="80963" y="127000"/>
                    </a:lnTo>
                    <a:lnTo>
                      <a:pt x="80963" y="130175"/>
                    </a:lnTo>
                    <a:lnTo>
                      <a:pt x="84138" y="130175"/>
                    </a:lnTo>
                    <a:lnTo>
                      <a:pt x="85725" y="127000"/>
                    </a:lnTo>
                    <a:lnTo>
                      <a:pt x="88900" y="125413"/>
                    </a:lnTo>
                    <a:lnTo>
                      <a:pt x="90488" y="125413"/>
                    </a:lnTo>
                    <a:lnTo>
                      <a:pt x="90488" y="122238"/>
                    </a:lnTo>
                    <a:lnTo>
                      <a:pt x="93663" y="122238"/>
                    </a:lnTo>
                    <a:lnTo>
                      <a:pt x="95250" y="122238"/>
                    </a:lnTo>
                    <a:lnTo>
                      <a:pt x="93663" y="120650"/>
                    </a:lnTo>
                    <a:lnTo>
                      <a:pt x="90488" y="120650"/>
                    </a:lnTo>
                    <a:lnTo>
                      <a:pt x="90488" y="117475"/>
                    </a:lnTo>
                    <a:lnTo>
                      <a:pt x="90488" y="115888"/>
                    </a:lnTo>
                    <a:lnTo>
                      <a:pt x="88900" y="115888"/>
                    </a:lnTo>
                    <a:lnTo>
                      <a:pt x="88900" y="114300"/>
                    </a:lnTo>
                    <a:lnTo>
                      <a:pt x="85725" y="111125"/>
                    </a:lnTo>
                    <a:lnTo>
                      <a:pt x="85725" y="109538"/>
                    </a:lnTo>
                    <a:lnTo>
                      <a:pt x="85725" y="106363"/>
                    </a:lnTo>
                    <a:lnTo>
                      <a:pt x="88900" y="106363"/>
                    </a:lnTo>
                    <a:lnTo>
                      <a:pt x="88900" y="109538"/>
                    </a:lnTo>
                    <a:lnTo>
                      <a:pt x="90488" y="109538"/>
                    </a:lnTo>
                    <a:lnTo>
                      <a:pt x="90488" y="106363"/>
                    </a:lnTo>
                    <a:lnTo>
                      <a:pt x="90488" y="104775"/>
                    </a:lnTo>
                    <a:lnTo>
                      <a:pt x="93663" y="104775"/>
                    </a:lnTo>
                    <a:lnTo>
                      <a:pt x="93663" y="101600"/>
                    </a:lnTo>
                    <a:lnTo>
                      <a:pt x="95250" y="101600"/>
                    </a:lnTo>
                    <a:lnTo>
                      <a:pt x="95250" y="100013"/>
                    </a:lnTo>
                    <a:lnTo>
                      <a:pt x="96838" y="100013"/>
                    </a:lnTo>
                    <a:lnTo>
                      <a:pt x="100013" y="100013"/>
                    </a:lnTo>
                    <a:lnTo>
                      <a:pt x="96838" y="101600"/>
                    </a:lnTo>
                    <a:lnTo>
                      <a:pt x="100012" y="101600"/>
                    </a:lnTo>
                    <a:lnTo>
                      <a:pt x="100012" y="101600"/>
                    </a:lnTo>
                    <a:lnTo>
                      <a:pt x="101600" y="101600"/>
                    </a:lnTo>
                    <a:lnTo>
                      <a:pt x="101600" y="104775"/>
                    </a:lnTo>
                    <a:lnTo>
                      <a:pt x="100013" y="101602"/>
                    </a:lnTo>
                    <a:lnTo>
                      <a:pt x="100013" y="104775"/>
                    </a:lnTo>
                    <a:lnTo>
                      <a:pt x="100013" y="106363"/>
                    </a:lnTo>
                    <a:lnTo>
                      <a:pt x="100013" y="109538"/>
                    </a:lnTo>
                    <a:lnTo>
                      <a:pt x="101600" y="109538"/>
                    </a:lnTo>
                    <a:lnTo>
                      <a:pt x="101600" y="111125"/>
                    </a:lnTo>
                    <a:lnTo>
                      <a:pt x="101600" y="114300"/>
                    </a:lnTo>
                    <a:lnTo>
                      <a:pt x="104775" y="114300"/>
                    </a:lnTo>
                    <a:lnTo>
                      <a:pt x="106363" y="114300"/>
                    </a:lnTo>
                    <a:lnTo>
                      <a:pt x="109538" y="114300"/>
                    </a:lnTo>
                    <a:lnTo>
                      <a:pt x="111125" y="114300"/>
                    </a:lnTo>
                    <a:lnTo>
                      <a:pt x="112713" y="114300"/>
                    </a:lnTo>
                    <a:lnTo>
                      <a:pt x="112713" y="111125"/>
                    </a:lnTo>
                    <a:lnTo>
                      <a:pt x="112713" y="109538"/>
                    </a:lnTo>
                    <a:lnTo>
                      <a:pt x="115888" y="111125"/>
                    </a:lnTo>
                    <a:lnTo>
                      <a:pt x="117475" y="111125"/>
                    </a:lnTo>
                    <a:lnTo>
                      <a:pt x="117475" y="109538"/>
                    </a:lnTo>
                    <a:lnTo>
                      <a:pt x="120650" y="106363"/>
                    </a:lnTo>
                    <a:lnTo>
                      <a:pt x="122238" y="106363"/>
                    </a:lnTo>
                    <a:lnTo>
                      <a:pt x="122238" y="104775"/>
                    </a:lnTo>
                    <a:lnTo>
                      <a:pt x="125413" y="104775"/>
                    </a:lnTo>
                    <a:lnTo>
                      <a:pt x="127000" y="104775"/>
                    </a:lnTo>
                    <a:lnTo>
                      <a:pt x="127000" y="106363"/>
                    </a:lnTo>
                    <a:lnTo>
                      <a:pt x="128588" y="106363"/>
                    </a:lnTo>
                    <a:lnTo>
                      <a:pt x="128588" y="104775"/>
                    </a:lnTo>
                    <a:lnTo>
                      <a:pt x="131763" y="104775"/>
                    </a:lnTo>
                    <a:lnTo>
                      <a:pt x="133350" y="104775"/>
                    </a:lnTo>
                    <a:lnTo>
                      <a:pt x="136525" y="101600"/>
                    </a:lnTo>
                    <a:lnTo>
                      <a:pt x="138113" y="100013"/>
                    </a:lnTo>
                    <a:lnTo>
                      <a:pt x="141288" y="98425"/>
                    </a:lnTo>
                    <a:lnTo>
                      <a:pt x="141288" y="95250"/>
                    </a:lnTo>
                    <a:lnTo>
                      <a:pt x="141288" y="93663"/>
                    </a:lnTo>
                    <a:lnTo>
                      <a:pt x="142875" y="90488"/>
                    </a:lnTo>
                    <a:lnTo>
                      <a:pt x="144463" y="88900"/>
                    </a:lnTo>
                    <a:lnTo>
                      <a:pt x="142875" y="88900"/>
                    </a:lnTo>
                    <a:lnTo>
                      <a:pt x="141288" y="88900"/>
                    </a:lnTo>
                    <a:lnTo>
                      <a:pt x="138113" y="88900"/>
                    </a:lnTo>
                    <a:lnTo>
                      <a:pt x="138113" y="85725"/>
                    </a:lnTo>
                    <a:lnTo>
                      <a:pt x="136525" y="85725"/>
                    </a:lnTo>
                    <a:lnTo>
                      <a:pt x="133350" y="84138"/>
                    </a:lnTo>
                    <a:lnTo>
                      <a:pt x="136525" y="79375"/>
                    </a:lnTo>
                    <a:lnTo>
                      <a:pt x="138113" y="77788"/>
                    </a:lnTo>
                    <a:lnTo>
                      <a:pt x="138113" y="77788"/>
                    </a:lnTo>
                    <a:lnTo>
                      <a:pt x="136525" y="77788"/>
                    </a:lnTo>
                    <a:lnTo>
                      <a:pt x="133350" y="77788"/>
                    </a:lnTo>
                    <a:lnTo>
                      <a:pt x="131763" y="74613"/>
                    </a:lnTo>
                    <a:lnTo>
                      <a:pt x="128588" y="74613"/>
                    </a:lnTo>
                    <a:lnTo>
                      <a:pt x="128588" y="77788"/>
                    </a:lnTo>
                    <a:lnTo>
                      <a:pt x="127000" y="74613"/>
                    </a:lnTo>
                    <a:lnTo>
                      <a:pt x="125413" y="74613"/>
                    </a:lnTo>
                    <a:lnTo>
                      <a:pt x="120650" y="74613"/>
                    </a:lnTo>
                    <a:lnTo>
                      <a:pt x="117475" y="74613"/>
                    </a:lnTo>
                    <a:lnTo>
                      <a:pt x="117475" y="77788"/>
                    </a:lnTo>
                    <a:lnTo>
                      <a:pt x="117475" y="79375"/>
                    </a:lnTo>
                    <a:lnTo>
                      <a:pt x="115888" y="82550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1125" y="79375"/>
                    </a:lnTo>
                    <a:lnTo>
                      <a:pt x="109538" y="79375"/>
                    </a:lnTo>
                    <a:lnTo>
                      <a:pt x="109538" y="77788"/>
                    </a:lnTo>
                    <a:lnTo>
                      <a:pt x="111125" y="77788"/>
                    </a:lnTo>
                    <a:lnTo>
                      <a:pt x="111125" y="74613"/>
                    </a:lnTo>
                    <a:lnTo>
                      <a:pt x="109538" y="74613"/>
                    </a:lnTo>
                    <a:lnTo>
                      <a:pt x="109538" y="77788"/>
                    </a:lnTo>
                    <a:lnTo>
                      <a:pt x="101600" y="77788"/>
                    </a:lnTo>
                    <a:lnTo>
                      <a:pt x="101600" y="79375"/>
                    </a:lnTo>
                    <a:lnTo>
                      <a:pt x="100013" y="79375"/>
                    </a:lnTo>
                    <a:lnTo>
                      <a:pt x="100013" y="82550"/>
                    </a:lnTo>
                    <a:lnTo>
                      <a:pt x="96838" y="82550"/>
                    </a:lnTo>
                    <a:lnTo>
                      <a:pt x="95250" y="84138"/>
                    </a:lnTo>
                    <a:lnTo>
                      <a:pt x="93663" y="84138"/>
                    </a:lnTo>
                    <a:lnTo>
                      <a:pt x="90488" y="85725"/>
                    </a:lnTo>
                    <a:lnTo>
                      <a:pt x="90488" y="88900"/>
                    </a:lnTo>
                    <a:lnTo>
                      <a:pt x="90488" y="90488"/>
                    </a:lnTo>
                    <a:lnTo>
                      <a:pt x="88900" y="90488"/>
                    </a:lnTo>
                    <a:lnTo>
                      <a:pt x="88900" y="93663"/>
                    </a:lnTo>
                    <a:lnTo>
                      <a:pt x="88900" y="95250"/>
                    </a:lnTo>
                    <a:lnTo>
                      <a:pt x="85725" y="95250"/>
                    </a:lnTo>
                    <a:lnTo>
                      <a:pt x="84138" y="95250"/>
                    </a:lnTo>
                    <a:lnTo>
                      <a:pt x="79375" y="95250"/>
                    </a:lnTo>
                    <a:lnTo>
                      <a:pt x="77788" y="95250"/>
                    </a:lnTo>
                    <a:lnTo>
                      <a:pt x="74613" y="95250"/>
                    </a:lnTo>
                    <a:lnTo>
                      <a:pt x="73025" y="95250"/>
                    </a:lnTo>
                    <a:lnTo>
                      <a:pt x="73025" y="98425"/>
                    </a:lnTo>
                    <a:lnTo>
                      <a:pt x="73025" y="100013"/>
                    </a:lnTo>
                    <a:lnTo>
                      <a:pt x="69850" y="100013"/>
                    </a:lnTo>
                    <a:lnTo>
                      <a:pt x="68263" y="100013"/>
                    </a:lnTo>
                    <a:lnTo>
                      <a:pt x="65088" y="100013"/>
                    </a:lnTo>
                    <a:lnTo>
                      <a:pt x="63500" y="101600"/>
                    </a:lnTo>
                    <a:lnTo>
                      <a:pt x="61913" y="101600"/>
                    </a:lnTo>
                    <a:lnTo>
                      <a:pt x="58738" y="101600"/>
                    </a:lnTo>
                    <a:lnTo>
                      <a:pt x="53975" y="101600"/>
                    </a:lnTo>
                    <a:lnTo>
                      <a:pt x="53975" y="104775"/>
                    </a:lnTo>
                    <a:lnTo>
                      <a:pt x="52388" y="104775"/>
                    </a:lnTo>
                    <a:lnTo>
                      <a:pt x="52388" y="106363"/>
                    </a:lnTo>
                    <a:lnTo>
                      <a:pt x="50800" y="106363"/>
                    </a:lnTo>
                    <a:lnTo>
                      <a:pt x="50800" y="109538"/>
                    </a:lnTo>
                    <a:lnTo>
                      <a:pt x="47625" y="109538"/>
                    </a:lnTo>
                    <a:lnTo>
                      <a:pt x="47625" y="111125"/>
                    </a:lnTo>
                    <a:lnTo>
                      <a:pt x="46038" y="111125"/>
                    </a:lnTo>
                    <a:lnTo>
                      <a:pt x="46038" y="114300"/>
                    </a:lnTo>
                    <a:lnTo>
                      <a:pt x="46038" y="115888"/>
                    </a:lnTo>
                    <a:lnTo>
                      <a:pt x="42863" y="117475"/>
                    </a:lnTo>
                    <a:lnTo>
                      <a:pt x="42863" y="120650"/>
                    </a:lnTo>
                    <a:lnTo>
                      <a:pt x="41275" y="120650"/>
                    </a:lnTo>
                    <a:lnTo>
                      <a:pt x="38100" y="120650"/>
                    </a:lnTo>
                    <a:lnTo>
                      <a:pt x="36513" y="120650"/>
                    </a:lnTo>
                    <a:lnTo>
                      <a:pt x="36513" y="122238"/>
                    </a:lnTo>
                    <a:lnTo>
                      <a:pt x="34925" y="122238"/>
                    </a:lnTo>
                    <a:lnTo>
                      <a:pt x="31750" y="122238"/>
                    </a:lnTo>
                    <a:lnTo>
                      <a:pt x="31750" y="125413"/>
                    </a:lnTo>
                    <a:lnTo>
                      <a:pt x="30163" y="127000"/>
                    </a:lnTo>
                    <a:lnTo>
                      <a:pt x="30163" y="130175"/>
                    </a:lnTo>
                    <a:lnTo>
                      <a:pt x="30163" y="131763"/>
                    </a:lnTo>
                    <a:lnTo>
                      <a:pt x="26988" y="131763"/>
                    </a:lnTo>
                    <a:lnTo>
                      <a:pt x="25400" y="133350"/>
                    </a:lnTo>
                    <a:lnTo>
                      <a:pt x="22225" y="136525"/>
                    </a:lnTo>
                    <a:lnTo>
                      <a:pt x="25400" y="138113"/>
                    </a:lnTo>
                    <a:lnTo>
                      <a:pt x="22225" y="138113"/>
                    </a:lnTo>
                    <a:lnTo>
                      <a:pt x="20638" y="138113"/>
                    </a:lnTo>
                    <a:lnTo>
                      <a:pt x="20638" y="141288"/>
                    </a:lnTo>
                    <a:lnTo>
                      <a:pt x="20638" y="142875"/>
                    </a:lnTo>
                    <a:lnTo>
                      <a:pt x="19050" y="142875"/>
                    </a:lnTo>
                    <a:lnTo>
                      <a:pt x="15875" y="142875"/>
                    </a:lnTo>
                    <a:lnTo>
                      <a:pt x="14288" y="142875"/>
                    </a:lnTo>
                    <a:lnTo>
                      <a:pt x="11113" y="144463"/>
                    </a:lnTo>
                    <a:lnTo>
                      <a:pt x="11113" y="142875"/>
                    </a:lnTo>
                    <a:lnTo>
                      <a:pt x="11113" y="141288"/>
                    </a:lnTo>
                    <a:lnTo>
                      <a:pt x="11113" y="138113"/>
                    </a:lnTo>
                    <a:lnTo>
                      <a:pt x="9525" y="138113"/>
                    </a:lnTo>
                    <a:lnTo>
                      <a:pt x="6350" y="138113"/>
                    </a:lnTo>
                    <a:lnTo>
                      <a:pt x="6350" y="136525"/>
                    </a:lnTo>
                    <a:lnTo>
                      <a:pt x="4763" y="133350"/>
                    </a:lnTo>
                    <a:lnTo>
                      <a:pt x="4763" y="131763"/>
                    </a:lnTo>
                    <a:lnTo>
                      <a:pt x="4763" y="130175"/>
                    </a:lnTo>
                    <a:lnTo>
                      <a:pt x="4763" y="127000"/>
                    </a:lnTo>
                    <a:lnTo>
                      <a:pt x="4763" y="125413"/>
                    </a:lnTo>
                    <a:lnTo>
                      <a:pt x="6350" y="125413"/>
                    </a:lnTo>
                    <a:lnTo>
                      <a:pt x="6350" y="122238"/>
                    </a:lnTo>
                    <a:lnTo>
                      <a:pt x="6350" y="120650"/>
                    </a:lnTo>
                    <a:lnTo>
                      <a:pt x="9525" y="117475"/>
                    </a:lnTo>
                    <a:lnTo>
                      <a:pt x="11113" y="115888"/>
                    </a:lnTo>
                    <a:lnTo>
                      <a:pt x="14288" y="115888"/>
                    </a:lnTo>
                    <a:lnTo>
                      <a:pt x="11113" y="114300"/>
                    </a:lnTo>
                    <a:lnTo>
                      <a:pt x="14288" y="111125"/>
                    </a:lnTo>
                    <a:lnTo>
                      <a:pt x="14288" y="109538"/>
                    </a:lnTo>
                    <a:lnTo>
                      <a:pt x="11113" y="109538"/>
                    </a:lnTo>
                    <a:lnTo>
                      <a:pt x="9525" y="109538"/>
                    </a:lnTo>
                    <a:lnTo>
                      <a:pt x="6350" y="109538"/>
                    </a:lnTo>
                    <a:lnTo>
                      <a:pt x="4763" y="111125"/>
                    </a:lnTo>
                    <a:lnTo>
                      <a:pt x="4763" y="109538"/>
                    </a:lnTo>
                    <a:lnTo>
                      <a:pt x="6350" y="106363"/>
                    </a:lnTo>
                    <a:lnTo>
                      <a:pt x="4763" y="106363"/>
                    </a:lnTo>
                    <a:lnTo>
                      <a:pt x="3175" y="109538"/>
                    </a:lnTo>
                    <a:lnTo>
                      <a:pt x="3175" y="106363"/>
                    </a:lnTo>
                    <a:lnTo>
                      <a:pt x="0" y="106363"/>
                    </a:lnTo>
                    <a:lnTo>
                      <a:pt x="0" y="104775"/>
                    </a:lnTo>
                    <a:lnTo>
                      <a:pt x="3175" y="104775"/>
                    </a:lnTo>
                    <a:lnTo>
                      <a:pt x="3175" y="101600"/>
                    </a:lnTo>
                    <a:lnTo>
                      <a:pt x="4763" y="100013"/>
                    </a:lnTo>
                    <a:lnTo>
                      <a:pt x="6350" y="98425"/>
                    </a:lnTo>
                    <a:lnTo>
                      <a:pt x="6350" y="95250"/>
                    </a:lnTo>
                    <a:lnTo>
                      <a:pt x="6350" y="93663"/>
                    </a:lnTo>
                    <a:lnTo>
                      <a:pt x="6350" y="90488"/>
                    </a:lnTo>
                    <a:lnTo>
                      <a:pt x="9525" y="93663"/>
                    </a:lnTo>
                    <a:lnTo>
                      <a:pt x="11113" y="93663"/>
                    </a:lnTo>
                    <a:lnTo>
                      <a:pt x="14288" y="90488"/>
                    </a:lnTo>
                    <a:lnTo>
                      <a:pt x="14288" y="88900"/>
                    </a:lnTo>
                    <a:lnTo>
                      <a:pt x="14288" y="85725"/>
                    </a:lnTo>
                    <a:lnTo>
                      <a:pt x="14288" y="84138"/>
                    </a:lnTo>
                    <a:lnTo>
                      <a:pt x="11113" y="84138"/>
                    </a:lnTo>
                    <a:lnTo>
                      <a:pt x="11113" y="82550"/>
                    </a:lnTo>
                    <a:lnTo>
                      <a:pt x="11113" y="79375"/>
                    </a:lnTo>
                    <a:lnTo>
                      <a:pt x="11113" y="77788"/>
                    </a:lnTo>
                    <a:lnTo>
                      <a:pt x="14288" y="77788"/>
                    </a:lnTo>
                    <a:lnTo>
                      <a:pt x="14288" y="74613"/>
                    </a:lnTo>
                    <a:lnTo>
                      <a:pt x="14288" y="73025"/>
                    </a:lnTo>
                    <a:lnTo>
                      <a:pt x="11113" y="73025"/>
                    </a:lnTo>
                    <a:lnTo>
                      <a:pt x="11113" y="69850"/>
                    </a:lnTo>
                    <a:lnTo>
                      <a:pt x="14288" y="69850"/>
                    </a:lnTo>
                    <a:lnTo>
                      <a:pt x="15875" y="68263"/>
                    </a:lnTo>
                    <a:lnTo>
                      <a:pt x="19050" y="66675"/>
                    </a:lnTo>
                    <a:lnTo>
                      <a:pt x="20638" y="66675"/>
                    </a:lnTo>
                    <a:lnTo>
                      <a:pt x="20638" y="63500"/>
                    </a:lnTo>
                    <a:lnTo>
                      <a:pt x="20638" y="61913"/>
                    </a:lnTo>
                    <a:lnTo>
                      <a:pt x="20638" y="58738"/>
                    </a:lnTo>
                    <a:lnTo>
                      <a:pt x="22225" y="58738"/>
                    </a:lnTo>
                    <a:lnTo>
                      <a:pt x="25400" y="58738"/>
                    </a:lnTo>
                    <a:lnTo>
                      <a:pt x="22225" y="61913"/>
                    </a:lnTo>
                    <a:lnTo>
                      <a:pt x="22225" y="63500"/>
                    </a:lnTo>
                    <a:lnTo>
                      <a:pt x="22225" y="66675"/>
                    </a:lnTo>
                    <a:lnTo>
                      <a:pt x="25400" y="63500"/>
                    </a:lnTo>
                    <a:lnTo>
                      <a:pt x="25400" y="61913"/>
                    </a:lnTo>
                    <a:lnTo>
                      <a:pt x="26988" y="61913"/>
                    </a:lnTo>
                    <a:lnTo>
                      <a:pt x="26988" y="58738"/>
                    </a:lnTo>
                    <a:lnTo>
                      <a:pt x="25400" y="58738"/>
                    </a:lnTo>
                    <a:lnTo>
                      <a:pt x="25400" y="57150"/>
                    </a:lnTo>
                    <a:lnTo>
                      <a:pt x="26988" y="57150"/>
                    </a:lnTo>
                    <a:lnTo>
                      <a:pt x="26988" y="55563"/>
                    </a:lnTo>
                    <a:lnTo>
                      <a:pt x="30163" y="52388"/>
                    </a:lnTo>
                    <a:lnTo>
                      <a:pt x="30163" y="50800"/>
                    </a:lnTo>
                    <a:lnTo>
                      <a:pt x="31750" y="50800"/>
                    </a:lnTo>
                    <a:lnTo>
                      <a:pt x="30163" y="47625"/>
                    </a:lnTo>
                    <a:lnTo>
                      <a:pt x="30163" y="46037"/>
                    </a:lnTo>
                    <a:lnTo>
                      <a:pt x="30163" y="42862"/>
                    </a:lnTo>
                    <a:lnTo>
                      <a:pt x="31750" y="41275"/>
                    </a:lnTo>
                    <a:lnTo>
                      <a:pt x="30163" y="41275"/>
                    </a:lnTo>
                    <a:lnTo>
                      <a:pt x="30163" y="39687"/>
                    </a:lnTo>
                    <a:lnTo>
                      <a:pt x="31750" y="39687"/>
                    </a:lnTo>
                    <a:lnTo>
                      <a:pt x="34925" y="39687"/>
                    </a:lnTo>
                    <a:lnTo>
                      <a:pt x="31750" y="36512"/>
                    </a:lnTo>
                    <a:lnTo>
                      <a:pt x="34925" y="36512"/>
                    </a:lnTo>
                    <a:lnTo>
                      <a:pt x="36513" y="34925"/>
                    </a:lnTo>
                    <a:lnTo>
                      <a:pt x="36513" y="31750"/>
                    </a:lnTo>
                    <a:lnTo>
                      <a:pt x="38100" y="31750"/>
                    </a:lnTo>
                    <a:lnTo>
                      <a:pt x="38100" y="34925"/>
                    </a:lnTo>
                    <a:lnTo>
                      <a:pt x="41275" y="34925"/>
                    </a:lnTo>
                    <a:lnTo>
                      <a:pt x="41275" y="31750"/>
                    </a:lnTo>
                    <a:lnTo>
                      <a:pt x="42863" y="31750"/>
                    </a:lnTo>
                    <a:lnTo>
                      <a:pt x="42863" y="30162"/>
                    </a:lnTo>
                    <a:lnTo>
                      <a:pt x="42863" y="26987"/>
                    </a:lnTo>
                    <a:lnTo>
                      <a:pt x="46038" y="26987"/>
                    </a:lnTo>
                    <a:lnTo>
                      <a:pt x="47625" y="26987"/>
                    </a:lnTo>
                    <a:lnTo>
                      <a:pt x="50800" y="30162"/>
                    </a:lnTo>
                    <a:lnTo>
                      <a:pt x="50800" y="26987"/>
                    </a:lnTo>
                    <a:lnTo>
                      <a:pt x="52388" y="25400"/>
                    </a:lnTo>
                    <a:lnTo>
                      <a:pt x="53975" y="25400"/>
                    </a:lnTo>
                    <a:lnTo>
                      <a:pt x="57150" y="23812"/>
                    </a:lnTo>
                    <a:lnTo>
                      <a:pt x="57150" y="20637"/>
                    </a:lnTo>
                    <a:lnTo>
                      <a:pt x="58738" y="20637"/>
                    </a:lnTo>
                    <a:lnTo>
                      <a:pt x="58738" y="23812"/>
                    </a:lnTo>
                    <a:lnTo>
                      <a:pt x="58738" y="25400"/>
                    </a:lnTo>
                    <a:lnTo>
                      <a:pt x="61913" y="25400"/>
                    </a:lnTo>
                    <a:lnTo>
                      <a:pt x="63500" y="23812"/>
                    </a:lnTo>
                    <a:lnTo>
                      <a:pt x="61913" y="20637"/>
                    </a:lnTo>
                    <a:lnTo>
                      <a:pt x="63500" y="19050"/>
                    </a:lnTo>
                    <a:lnTo>
                      <a:pt x="65088" y="19050"/>
                    </a:lnTo>
                    <a:lnTo>
                      <a:pt x="68263" y="19050"/>
                    </a:lnTo>
                    <a:lnTo>
                      <a:pt x="68263" y="20637"/>
                    </a:lnTo>
                    <a:lnTo>
                      <a:pt x="69850" y="20637"/>
                    </a:lnTo>
                    <a:lnTo>
                      <a:pt x="69850" y="19050"/>
                    </a:lnTo>
                    <a:lnTo>
                      <a:pt x="69850" y="15875"/>
                    </a:lnTo>
                    <a:lnTo>
                      <a:pt x="73025" y="14287"/>
                    </a:lnTo>
                    <a:lnTo>
                      <a:pt x="73025" y="15875"/>
                    </a:lnTo>
                    <a:lnTo>
                      <a:pt x="73025" y="19050"/>
                    </a:lnTo>
                    <a:lnTo>
                      <a:pt x="74613" y="19050"/>
                    </a:lnTo>
                    <a:lnTo>
                      <a:pt x="74613" y="15875"/>
                    </a:lnTo>
                    <a:lnTo>
                      <a:pt x="77788" y="15875"/>
                    </a:lnTo>
                    <a:lnTo>
                      <a:pt x="79375" y="14287"/>
                    </a:lnTo>
                    <a:lnTo>
                      <a:pt x="79375" y="11112"/>
                    </a:lnTo>
                    <a:lnTo>
                      <a:pt x="80963" y="9525"/>
                    </a:lnTo>
                    <a:lnTo>
                      <a:pt x="84138" y="9525"/>
                    </a:lnTo>
                    <a:lnTo>
                      <a:pt x="85725" y="9525"/>
                    </a:lnTo>
                    <a:lnTo>
                      <a:pt x="88900" y="9525"/>
                    </a:lnTo>
                    <a:lnTo>
                      <a:pt x="90488" y="9525"/>
                    </a:lnTo>
                    <a:lnTo>
                      <a:pt x="90488" y="11112"/>
                    </a:lnTo>
                    <a:lnTo>
                      <a:pt x="93663" y="9525"/>
                    </a:lnTo>
                    <a:lnTo>
                      <a:pt x="95250" y="9525"/>
                    </a:lnTo>
                    <a:lnTo>
                      <a:pt x="96838" y="9525"/>
                    </a:lnTo>
                    <a:lnTo>
                      <a:pt x="100013" y="9525"/>
                    </a:lnTo>
                    <a:lnTo>
                      <a:pt x="100013" y="7937"/>
                    </a:lnTo>
                    <a:lnTo>
                      <a:pt x="101600" y="4762"/>
                    </a:lnTo>
                    <a:lnTo>
                      <a:pt x="104775" y="3175"/>
                    </a:lnTo>
                    <a:lnTo>
                      <a:pt x="106363" y="3175"/>
                    </a:lnTo>
                    <a:lnTo>
                      <a:pt x="109538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7C5EC5B9-B9B9-0705-230D-749A1590A52C}"/>
                  </a:ext>
                </a:extLst>
              </p:cNvPr>
              <p:cNvSpPr>
                <a:spLocks/>
              </p:cNvSpPr>
              <p:nvPr/>
            </p:nvSpPr>
            <p:spPr bwMode="auto">
              <a:xfrm rot="4789443">
                <a:off x="5384150" y="2122803"/>
                <a:ext cx="660263" cy="957328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EF13B1EC-E4D7-C93E-9D52-A97CF31600E9}"/>
                  </a:ext>
                </a:extLst>
              </p:cNvPr>
              <p:cNvSpPr/>
              <p:nvPr/>
            </p:nvSpPr>
            <p:spPr>
              <a:xfrm rot="5400000" flipH="1" flipV="1">
                <a:off x="5328453" y="3764854"/>
                <a:ext cx="2103545" cy="434937"/>
              </a:xfrm>
              <a:custGeom>
                <a:avLst/>
                <a:gdLst>
                  <a:gd name="connsiteX0" fmla="*/ 327282 w 2377881"/>
                  <a:gd name="connsiteY0" fmla="*/ 501500 h 509406"/>
                  <a:gd name="connsiteX1" fmla="*/ 335854 w 2377881"/>
                  <a:gd name="connsiteY1" fmla="*/ 502452 h 509406"/>
                  <a:gd name="connsiteX2" fmla="*/ 335759 w 2377881"/>
                  <a:gd name="connsiteY2" fmla="*/ 504452 h 509406"/>
                  <a:gd name="connsiteX3" fmla="*/ 335664 w 2377881"/>
                  <a:gd name="connsiteY3" fmla="*/ 505976 h 509406"/>
                  <a:gd name="connsiteX4" fmla="*/ 334330 w 2377881"/>
                  <a:gd name="connsiteY4" fmla="*/ 507977 h 509406"/>
                  <a:gd name="connsiteX5" fmla="*/ 329377 w 2377881"/>
                  <a:gd name="connsiteY5" fmla="*/ 504929 h 509406"/>
                  <a:gd name="connsiteX6" fmla="*/ 324710 w 2377881"/>
                  <a:gd name="connsiteY6" fmla="*/ 505024 h 509406"/>
                  <a:gd name="connsiteX7" fmla="*/ 324805 w 2377881"/>
                  <a:gd name="connsiteY7" fmla="*/ 504929 h 509406"/>
                  <a:gd name="connsiteX8" fmla="*/ 442915 w 2377881"/>
                  <a:gd name="connsiteY8" fmla="*/ 497880 h 509406"/>
                  <a:gd name="connsiteX9" fmla="*/ 446058 w 2377881"/>
                  <a:gd name="connsiteY9" fmla="*/ 500261 h 509406"/>
                  <a:gd name="connsiteX10" fmla="*/ 444153 w 2377881"/>
                  <a:gd name="connsiteY10" fmla="*/ 509405 h 509406"/>
                  <a:gd name="connsiteX11" fmla="*/ 437200 w 2377881"/>
                  <a:gd name="connsiteY11" fmla="*/ 504071 h 509406"/>
                  <a:gd name="connsiteX12" fmla="*/ 434247 w 2377881"/>
                  <a:gd name="connsiteY12" fmla="*/ 501785 h 509406"/>
                  <a:gd name="connsiteX13" fmla="*/ 438343 w 2377881"/>
                  <a:gd name="connsiteY13" fmla="*/ 502261 h 509406"/>
                  <a:gd name="connsiteX14" fmla="*/ 444058 w 2377881"/>
                  <a:gd name="connsiteY14" fmla="*/ 500261 h 509406"/>
                  <a:gd name="connsiteX15" fmla="*/ 442915 w 2377881"/>
                  <a:gd name="connsiteY15" fmla="*/ 497880 h 509406"/>
                  <a:gd name="connsiteX16" fmla="*/ 340521 w 2377881"/>
                  <a:gd name="connsiteY16" fmla="*/ 488927 h 509406"/>
                  <a:gd name="connsiteX17" fmla="*/ 349380 w 2377881"/>
                  <a:gd name="connsiteY17" fmla="*/ 490165 h 509406"/>
                  <a:gd name="connsiteX18" fmla="*/ 350449 w 2377881"/>
                  <a:gd name="connsiteY18" fmla="*/ 489633 h 509406"/>
                  <a:gd name="connsiteX19" fmla="*/ 349284 w 2377881"/>
                  <a:gd name="connsiteY19" fmla="*/ 491309 h 509406"/>
                  <a:gd name="connsiteX20" fmla="*/ 340521 w 2377881"/>
                  <a:gd name="connsiteY20" fmla="*/ 488927 h 509406"/>
                  <a:gd name="connsiteX21" fmla="*/ 361381 w 2377881"/>
                  <a:gd name="connsiteY21" fmla="*/ 481498 h 509406"/>
                  <a:gd name="connsiteX22" fmla="*/ 357809 w 2377881"/>
                  <a:gd name="connsiteY22" fmla="*/ 485974 h 509406"/>
                  <a:gd name="connsiteX23" fmla="*/ 350449 w 2377881"/>
                  <a:gd name="connsiteY23" fmla="*/ 489633 h 509406"/>
                  <a:gd name="connsiteX24" fmla="*/ 352332 w 2377881"/>
                  <a:gd name="connsiteY24" fmla="*/ 486927 h 509406"/>
                  <a:gd name="connsiteX25" fmla="*/ 360905 w 2377881"/>
                  <a:gd name="connsiteY25" fmla="*/ 481784 h 509406"/>
                  <a:gd name="connsiteX26" fmla="*/ 420436 w 2377881"/>
                  <a:gd name="connsiteY26" fmla="*/ 479973 h 509406"/>
                  <a:gd name="connsiteX27" fmla="*/ 425104 w 2377881"/>
                  <a:gd name="connsiteY27" fmla="*/ 480735 h 509406"/>
                  <a:gd name="connsiteX28" fmla="*/ 432248 w 2377881"/>
                  <a:gd name="connsiteY28" fmla="*/ 480449 h 509406"/>
                  <a:gd name="connsiteX29" fmla="*/ 423389 w 2377881"/>
                  <a:gd name="connsiteY29" fmla="*/ 484164 h 509406"/>
                  <a:gd name="connsiteX30" fmla="*/ 419103 w 2377881"/>
                  <a:gd name="connsiteY30" fmla="*/ 482830 h 509406"/>
                  <a:gd name="connsiteX31" fmla="*/ 417484 w 2377881"/>
                  <a:gd name="connsiteY31" fmla="*/ 480544 h 509406"/>
                  <a:gd name="connsiteX32" fmla="*/ 420436 w 2377881"/>
                  <a:gd name="connsiteY32" fmla="*/ 479973 h 509406"/>
                  <a:gd name="connsiteX33" fmla="*/ 399576 w 2377881"/>
                  <a:gd name="connsiteY33" fmla="*/ 473496 h 509406"/>
                  <a:gd name="connsiteX34" fmla="*/ 409577 w 2377881"/>
                  <a:gd name="connsiteY34" fmla="*/ 479592 h 509406"/>
                  <a:gd name="connsiteX35" fmla="*/ 409482 w 2377881"/>
                  <a:gd name="connsiteY35" fmla="*/ 480830 h 509406"/>
                  <a:gd name="connsiteX36" fmla="*/ 405481 w 2377881"/>
                  <a:gd name="connsiteY36" fmla="*/ 482069 h 509406"/>
                  <a:gd name="connsiteX37" fmla="*/ 404529 w 2377881"/>
                  <a:gd name="connsiteY37" fmla="*/ 481211 h 509406"/>
                  <a:gd name="connsiteX38" fmla="*/ 401005 w 2377881"/>
                  <a:gd name="connsiteY38" fmla="*/ 477401 h 509406"/>
                  <a:gd name="connsiteX39" fmla="*/ 399766 w 2377881"/>
                  <a:gd name="connsiteY39" fmla="*/ 476735 h 509406"/>
                  <a:gd name="connsiteX40" fmla="*/ 394432 w 2377881"/>
                  <a:gd name="connsiteY40" fmla="*/ 477973 h 509406"/>
                  <a:gd name="connsiteX41" fmla="*/ 394242 w 2377881"/>
                  <a:gd name="connsiteY41" fmla="*/ 477592 h 509406"/>
                  <a:gd name="connsiteX42" fmla="*/ 394337 w 2377881"/>
                  <a:gd name="connsiteY42" fmla="*/ 475687 h 509406"/>
                  <a:gd name="connsiteX43" fmla="*/ 399576 w 2377881"/>
                  <a:gd name="connsiteY43" fmla="*/ 473496 h 509406"/>
                  <a:gd name="connsiteX44" fmla="*/ 624843 w 2377881"/>
                  <a:gd name="connsiteY44" fmla="*/ 467972 h 509406"/>
                  <a:gd name="connsiteX45" fmla="*/ 629320 w 2377881"/>
                  <a:gd name="connsiteY45" fmla="*/ 469210 h 509406"/>
                  <a:gd name="connsiteX46" fmla="*/ 626081 w 2377881"/>
                  <a:gd name="connsiteY46" fmla="*/ 474449 h 509406"/>
                  <a:gd name="connsiteX47" fmla="*/ 622557 w 2377881"/>
                  <a:gd name="connsiteY47" fmla="*/ 474830 h 509406"/>
                  <a:gd name="connsiteX48" fmla="*/ 618842 w 2377881"/>
                  <a:gd name="connsiteY48" fmla="*/ 475211 h 509406"/>
                  <a:gd name="connsiteX49" fmla="*/ 611794 w 2377881"/>
                  <a:gd name="connsiteY49" fmla="*/ 475211 h 509406"/>
                  <a:gd name="connsiteX50" fmla="*/ 612365 w 2377881"/>
                  <a:gd name="connsiteY50" fmla="*/ 470448 h 509406"/>
                  <a:gd name="connsiteX51" fmla="*/ 623128 w 2377881"/>
                  <a:gd name="connsiteY51" fmla="*/ 470353 h 509406"/>
                  <a:gd name="connsiteX52" fmla="*/ 623986 w 2377881"/>
                  <a:gd name="connsiteY52" fmla="*/ 469115 h 509406"/>
                  <a:gd name="connsiteX53" fmla="*/ 971267 w 2377881"/>
                  <a:gd name="connsiteY53" fmla="*/ 463972 h 509406"/>
                  <a:gd name="connsiteX54" fmla="*/ 981935 w 2377881"/>
                  <a:gd name="connsiteY54" fmla="*/ 463972 h 509406"/>
                  <a:gd name="connsiteX55" fmla="*/ 981744 w 2377881"/>
                  <a:gd name="connsiteY55" fmla="*/ 464162 h 509406"/>
                  <a:gd name="connsiteX56" fmla="*/ 976886 w 2377881"/>
                  <a:gd name="connsiteY56" fmla="*/ 468163 h 509406"/>
                  <a:gd name="connsiteX57" fmla="*/ 971362 w 2377881"/>
                  <a:gd name="connsiteY57" fmla="*/ 465781 h 509406"/>
                  <a:gd name="connsiteX58" fmla="*/ 971171 w 2377881"/>
                  <a:gd name="connsiteY58" fmla="*/ 464638 h 509406"/>
                  <a:gd name="connsiteX59" fmla="*/ 971267 w 2377881"/>
                  <a:gd name="connsiteY59" fmla="*/ 463972 h 509406"/>
                  <a:gd name="connsiteX60" fmla="*/ 481206 w 2377881"/>
                  <a:gd name="connsiteY60" fmla="*/ 462448 h 509406"/>
                  <a:gd name="connsiteX61" fmla="*/ 487016 w 2377881"/>
                  <a:gd name="connsiteY61" fmla="*/ 470925 h 509406"/>
                  <a:gd name="connsiteX62" fmla="*/ 483301 w 2377881"/>
                  <a:gd name="connsiteY62" fmla="*/ 470163 h 509406"/>
                  <a:gd name="connsiteX63" fmla="*/ 481206 w 2377881"/>
                  <a:gd name="connsiteY63" fmla="*/ 469687 h 509406"/>
                  <a:gd name="connsiteX64" fmla="*/ 476634 w 2377881"/>
                  <a:gd name="connsiteY64" fmla="*/ 463876 h 509406"/>
                  <a:gd name="connsiteX65" fmla="*/ 481206 w 2377881"/>
                  <a:gd name="connsiteY65" fmla="*/ 462448 h 509406"/>
                  <a:gd name="connsiteX66" fmla="*/ 517210 w 2377881"/>
                  <a:gd name="connsiteY66" fmla="*/ 462447 h 509406"/>
                  <a:gd name="connsiteX67" fmla="*/ 522925 w 2377881"/>
                  <a:gd name="connsiteY67" fmla="*/ 466257 h 509406"/>
                  <a:gd name="connsiteX68" fmla="*/ 521116 w 2377881"/>
                  <a:gd name="connsiteY68" fmla="*/ 467496 h 509406"/>
                  <a:gd name="connsiteX69" fmla="*/ 509686 w 2377881"/>
                  <a:gd name="connsiteY69" fmla="*/ 472163 h 509406"/>
                  <a:gd name="connsiteX70" fmla="*/ 515306 w 2377881"/>
                  <a:gd name="connsiteY70" fmla="*/ 476259 h 509406"/>
                  <a:gd name="connsiteX71" fmla="*/ 514829 w 2377881"/>
                  <a:gd name="connsiteY71" fmla="*/ 478068 h 509406"/>
                  <a:gd name="connsiteX72" fmla="*/ 514067 w 2377881"/>
                  <a:gd name="connsiteY72" fmla="*/ 478926 h 509406"/>
                  <a:gd name="connsiteX73" fmla="*/ 510352 w 2377881"/>
                  <a:gd name="connsiteY73" fmla="*/ 479116 h 509406"/>
                  <a:gd name="connsiteX74" fmla="*/ 504733 w 2377881"/>
                  <a:gd name="connsiteY74" fmla="*/ 476830 h 509406"/>
                  <a:gd name="connsiteX75" fmla="*/ 502732 w 2377881"/>
                  <a:gd name="connsiteY75" fmla="*/ 482069 h 509406"/>
                  <a:gd name="connsiteX76" fmla="*/ 500447 w 2377881"/>
                  <a:gd name="connsiteY76" fmla="*/ 477402 h 509406"/>
                  <a:gd name="connsiteX77" fmla="*/ 509495 w 2377881"/>
                  <a:gd name="connsiteY77" fmla="*/ 465400 h 509406"/>
                  <a:gd name="connsiteX78" fmla="*/ 515210 w 2377881"/>
                  <a:gd name="connsiteY78" fmla="*/ 463209 h 509406"/>
                  <a:gd name="connsiteX79" fmla="*/ 870588 w 2377881"/>
                  <a:gd name="connsiteY79" fmla="*/ 462066 h 509406"/>
                  <a:gd name="connsiteX80" fmla="*/ 873350 w 2377881"/>
                  <a:gd name="connsiteY80" fmla="*/ 463400 h 509406"/>
                  <a:gd name="connsiteX81" fmla="*/ 872969 w 2377881"/>
                  <a:gd name="connsiteY81" fmla="*/ 469305 h 509406"/>
                  <a:gd name="connsiteX82" fmla="*/ 870016 w 2377881"/>
                  <a:gd name="connsiteY82" fmla="*/ 470639 h 509406"/>
                  <a:gd name="connsiteX83" fmla="*/ 862206 w 2377881"/>
                  <a:gd name="connsiteY83" fmla="*/ 472734 h 509406"/>
                  <a:gd name="connsiteX84" fmla="*/ 869254 w 2377881"/>
                  <a:gd name="connsiteY84" fmla="*/ 467781 h 509406"/>
                  <a:gd name="connsiteX85" fmla="*/ 868587 w 2377881"/>
                  <a:gd name="connsiteY85" fmla="*/ 462923 h 509406"/>
                  <a:gd name="connsiteX86" fmla="*/ 870588 w 2377881"/>
                  <a:gd name="connsiteY86" fmla="*/ 462066 h 509406"/>
                  <a:gd name="connsiteX87" fmla="*/ 685231 w 2377881"/>
                  <a:gd name="connsiteY87" fmla="*/ 462066 h 509406"/>
                  <a:gd name="connsiteX88" fmla="*/ 687898 w 2377881"/>
                  <a:gd name="connsiteY88" fmla="*/ 464257 h 509406"/>
                  <a:gd name="connsiteX89" fmla="*/ 685421 w 2377881"/>
                  <a:gd name="connsiteY89" fmla="*/ 467210 h 509406"/>
                  <a:gd name="connsiteX90" fmla="*/ 690565 w 2377881"/>
                  <a:gd name="connsiteY90" fmla="*/ 469686 h 509406"/>
                  <a:gd name="connsiteX91" fmla="*/ 690184 w 2377881"/>
                  <a:gd name="connsiteY91" fmla="*/ 471877 h 509406"/>
                  <a:gd name="connsiteX92" fmla="*/ 689707 w 2377881"/>
                  <a:gd name="connsiteY92" fmla="*/ 472067 h 509406"/>
                  <a:gd name="connsiteX93" fmla="*/ 680278 w 2377881"/>
                  <a:gd name="connsiteY93" fmla="*/ 468067 h 509406"/>
                  <a:gd name="connsiteX94" fmla="*/ 685231 w 2377881"/>
                  <a:gd name="connsiteY94" fmla="*/ 462066 h 509406"/>
                  <a:gd name="connsiteX95" fmla="*/ 571312 w 2377881"/>
                  <a:gd name="connsiteY95" fmla="*/ 461114 h 509406"/>
                  <a:gd name="connsiteX96" fmla="*/ 574932 w 2377881"/>
                  <a:gd name="connsiteY96" fmla="*/ 469686 h 509406"/>
                  <a:gd name="connsiteX97" fmla="*/ 569217 w 2377881"/>
                  <a:gd name="connsiteY97" fmla="*/ 466067 h 509406"/>
                  <a:gd name="connsiteX98" fmla="*/ 564359 w 2377881"/>
                  <a:gd name="connsiteY98" fmla="*/ 465209 h 509406"/>
                  <a:gd name="connsiteX99" fmla="*/ 560073 w 2377881"/>
                  <a:gd name="connsiteY99" fmla="*/ 464543 h 509406"/>
                  <a:gd name="connsiteX100" fmla="*/ 557120 w 2377881"/>
                  <a:gd name="connsiteY100" fmla="*/ 468353 h 509406"/>
                  <a:gd name="connsiteX101" fmla="*/ 551977 w 2377881"/>
                  <a:gd name="connsiteY101" fmla="*/ 466257 h 509406"/>
                  <a:gd name="connsiteX102" fmla="*/ 554167 w 2377881"/>
                  <a:gd name="connsiteY102" fmla="*/ 471591 h 509406"/>
                  <a:gd name="connsiteX103" fmla="*/ 556930 w 2377881"/>
                  <a:gd name="connsiteY103" fmla="*/ 478068 h 509406"/>
                  <a:gd name="connsiteX104" fmla="*/ 555501 w 2377881"/>
                  <a:gd name="connsiteY104" fmla="*/ 478449 h 509406"/>
                  <a:gd name="connsiteX105" fmla="*/ 553691 w 2377881"/>
                  <a:gd name="connsiteY105" fmla="*/ 478925 h 509406"/>
                  <a:gd name="connsiteX106" fmla="*/ 549405 w 2377881"/>
                  <a:gd name="connsiteY106" fmla="*/ 474068 h 509406"/>
                  <a:gd name="connsiteX107" fmla="*/ 548548 w 2377881"/>
                  <a:gd name="connsiteY107" fmla="*/ 472353 h 509406"/>
                  <a:gd name="connsiteX108" fmla="*/ 547786 w 2377881"/>
                  <a:gd name="connsiteY108" fmla="*/ 470924 h 509406"/>
                  <a:gd name="connsiteX109" fmla="*/ 543499 w 2377881"/>
                  <a:gd name="connsiteY109" fmla="*/ 467305 h 509406"/>
                  <a:gd name="connsiteX110" fmla="*/ 537880 w 2377881"/>
                  <a:gd name="connsiteY110" fmla="*/ 465590 h 509406"/>
                  <a:gd name="connsiteX111" fmla="*/ 533212 w 2377881"/>
                  <a:gd name="connsiteY111" fmla="*/ 476354 h 509406"/>
                  <a:gd name="connsiteX112" fmla="*/ 530164 w 2377881"/>
                  <a:gd name="connsiteY112" fmla="*/ 476830 h 509406"/>
                  <a:gd name="connsiteX113" fmla="*/ 527974 w 2377881"/>
                  <a:gd name="connsiteY113" fmla="*/ 477211 h 509406"/>
                  <a:gd name="connsiteX114" fmla="*/ 522544 w 2377881"/>
                  <a:gd name="connsiteY114" fmla="*/ 475306 h 509406"/>
                  <a:gd name="connsiteX115" fmla="*/ 521497 w 2377881"/>
                  <a:gd name="connsiteY115" fmla="*/ 472639 h 509406"/>
                  <a:gd name="connsiteX116" fmla="*/ 521211 w 2377881"/>
                  <a:gd name="connsiteY116" fmla="*/ 471877 h 509406"/>
                  <a:gd name="connsiteX117" fmla="*/ 520449 w 2377881"/>
                  <a:gd name="connsiteY117" fmla="*/ 470258 h 509406"/>
                  <a:gd name="connsiteX118" fmla="*/ 521497 w 2377881"/>
                  <a:gd name="connsiteY118" fmla="*/ 470448 h 509406"/>
                  <a:gd name="connsiteX119" fmla="*/ 527688 w 2377881"/>
                  <a:gd name="connsiteY119" fmla="*/ 467400 h 509406"/>
                  <a:gd name="connsiteX120" fmla="*/ 544261 w 2377881"/>
                  <a:gd name="connsiteY120" fmla="*/ 461876 h 509406"/>
                  <a:gd name="connsiteX121" fmla="*/ 552453 w 2377881"/>
                  <a:gd name="connsiteY121" fmla="*/ 461590 h 509406"/>
                  <a:gd name="connsiteX122" fmla="*/ 571312 w 2377881"/>
                  <a:gd name="connsiteY122" fmla="*/ 461114 h 509406"/>
                  <a:gd name="connsiteX123" fmla="*/ 701804 w 2377881"/>
                  <a:gd name="connsiteY123" fmla="*/ 461019 h 509406"/>
                  <a:gd name="connsiteX124" fmla="*/ 705710 w 2377881"/>
                  <a:gd name="connsiteY124" fmla="*/ 461590 h 509406"/>
                  <a:gd name="connsiteX125" fmla="*/ 705995 w 2377881"/>
                  <a:gd name="connsiteY125" fmla="*/ 462543 h 509406"/>
                  <a:gd name="connsiteX126" fmla="*/ 706377 w 2377881"/>
                  <a:gd name="connsiteY126" fmla="*/ 464162 h 509406"/>
                  <a:gd name="connsiteX127" fmla="*/ 694851 w 2377881"/>
                  <a:gd name="connsiteY127" fmla="*/ 467972 h 509406"/>
                  <a:gd name="connsiteX128" fmla="*/ 692279 w 2377881"/>
                  <a:gd name="connsiteY128" fmla="*/ 464162 h 509406"/>
                  <a:gd name="connsiteX129" fmla="*/ 692565 w 2377881"/>
                  <a:gd name="connsiteY129" fmla="*/ 464257 h 509406"/>
                  <a:gd name="connsiteX130" fmla="*/ 696566 w 2377881"/>
                  <a:gd name="connsiteY130" fmla="*/ 465686 h 509406"/>
                  <a:gd name="connsiteX131" fmla="*/ 701804 w 2377881"/>
                  <a:gd name="connsiteY131" fmla="*/ 461019 h 509406"/>
                  <a:gd name="connsiteX132" fmla="*/ 418627 w 2377881"/>
                  <a:gd name="connsiteY132" fmla="*/ 460733 h 509406"/>
                  <a:gd name="connsiteX133" fmla="*/ 423294 w 2377881"/>
                  <a:gd name="connsiteY133" fmla="*/ 463972 h 509406"/>
                  <a:gd name="connsiteX134" fmla="*/ 416817 w 2377881"/>
                  <a:gd name="connsiteY134" fmla="*/ 466448 h 509406"/>
                  <a:gd name="connsiteX135" fmla="*/ 412721 w 2377881"/>
                  <a:gd name="connsiteY135" fmla="*/ 467115 h 509406"/>
                  <a:gd name="connsiteX136" fmla="*/ 412150 w 2377881"/>
                  <a:gd name="connsiteY136" fmla="*/ 468544 h 509406"/>
                  <a:gd name="connsiteX137" fmla="*/ 409864 w 2377881"/>
                  <a:gd name="connsiteY137" fmla="*/ 470258 h 509406"/>
                  <a:gd name="connsiteX138" fmla="*/ 407197 w 2377881"/>
                  <a:gd name="connsiteY138" fmla="*/ 468925 h 509406"/>
                  <a:gd name="connsiteX139" fmla="*/ 406911 w 2377881"/>
                  <a:gd name="connsiteY139" fmla="*/ 466258 h 509406"/>
                  <a:gd name="connsiteX140" fmla="*/ 418627 w 2377881"/>
                  <a:gd name="connsiteY140" fmla="*/ 460733 h 509406"/>
                  <a:gd name="connsiteX141" fmla="*/ 432103 w 2377881"/>
                  <a:gd name="connsiteY141" fmla="*/ 460002 h 509406"/>
                  <a:gd name="connsiteX142" fmla="*/ 433580 w 2377881"/>
                  <a:gd name="connsiteY142" fmla="*/ 460066 h 509406"/>
                  <a:gd name="connsiteX143" fmla="*/ 438343 w 2377881"/>
                  <a:gd name="connsiteY143" fmla="*/ 460257 h 509406"/>
                  <a:gd name="connsiteX144" fmla="*/ 446725 w 2377881"/>
                  <a:gd name="connsiteY144" fmla="*/ 466924 h 509406"/>
                  <a:gd name="connsiteX145" fmla="*/ 445677 w 2377881"/>
                  <a:gd name="connsiteY145" fmla="*/ 468829 h 509406"/>
                  <a:gd name="connsiteX146" fmla="*/ 444439 w 2377881"/>
                  <a:gd name="connsiteY146" fmla="*/ 470925 h 509406"/>
                  <a:gd name="connsiteX147" fmla="*/ 437866 w 2377881"/>
                  <a:gd name="connsiteY147" fmla="*/ 475687 h 509406"/>
                  <a:gd name="connsiteX148" fmla="*/ 429866 w 2377881"/>
                  <a:gd name="connsiteY148" fmla="*/ 471401 h 509406"/>
                  <a:gd name="connsiteX149" fmla="*/ 437200 w 2377881"/>
                  <a:gd name="connsiteY149" fmla="*/ 469687 h 509406"/>
                  <a:gd name="connsiteX150" fmla="*/ 439009 w 2377881"/>
                  <a:gd name="connsiteY150" fmla="*/ 469306 h 509406"/>
                  <a:gd name="connsiteX151" fmla="*/ 435676 w 2377881"/>
                  <a:gd name="connsiteY151" fmla="*/ 462162 h 509406"/>
                  <a:gd name="connsiteX152" fmla="*/ 794864 w 2377881"/>
                  <a:gd name="connsiteY152" fmla="*/ 459685 h 509406"/>
                  <a:gd name="connsiteX153" fmla="*/ 790768 w 2377881"/>
                  <a:gd name="connsiteY153" fmla="*/ 463400 h 509406"/>
                  <a:gd name="connsiteX154" fmla="*/ 788196 w 2377881"/>
                  <a:gd name="connsiteY154" fmla="*/ 464162 h 509406"/>
                  <a:gd name="connsiteX155" fmla="*/ 786863 w 2377881"/>
                  <a:gd name="connsiteY155" fmla="*/ 467972 h 509406"/>
                  <a:gd name="connsiteX156" fmla="*/ 786577 w 2377881"/>
                  <a:gd name="connsiteY156" fmla="*/ 470448 h 509406"/>
                  <a:gd name="connsiteX157" fmla="*/ 783624 w 2377881"/>
                  <a:gd name="connsiteY157" fmla="*/ 469305 h 509406"/>
                  <a:gd name="connsiteX158" fmla="*/ 783815 w 2377881"/>
                  <a:gd name="connsiteY158" fmla="*/ 463305 h 509406"/>
                  <a:gd name="connsiteX159" fmla="*/ 786672 w 2377881"/>
                  <a:gd name="connsiteY159" fmla="*/ 461971 h 509406"/>
                  <a:gd name="connsiteX160" fmla="*/ 794864 w 2377881"/>
                  <a:gd name="connsiteY160" fmla="*/ 459685 h 509406"/>
                  <a:gd name="connsiteX161" fmla="*/ 759431 w 2377881"/>
                  <a:gd name="connsiteY161" fmla="*/ 459304 h 509406"/>
                  <a:gd name="connsiteX162" fmla="*/ 761145 w 2377881"/>
                  <a:gd name="connsiteY162" fmla="*/ 459970 h 509406"/>
                  <a:gd name="connsiteX163" fmla="*/ 764765 w 2377881"/>
                  <a:gd name="connsiteY163" fmla="*/ 461399 h 509406"/>
                  <a:gd name="connsiteX164" fmla="*/ 766384 w 2377881"/>
                  <a:gd name="connsiteY164" fmla="*/ 464352 h 509406"/>
                  <a:gd name="connsiteX165" fmla="*/ 769242 w 2377881"/>
                  <a:gd name="connsiteY165" fmla="*/ 463971 h 509406"/>
                  <a:gd name="connsiteX166" fmla="*/ 774576 w 2377881"/>
                  <a:gd name="connsiteY166" fmla="*/ 463304 h 509406"/>
                  <a:gd name="connsiteX167" fmla="*/ 774480 w 2377881"/>
                  <a:gd name="connsiteY167" fmla="*/ 468924 h 509406"/>
                  <a:gd name="connsiteX168" fmla="*/ 769432 w 2377881"/>
                  <a:gd name="connsiteY168" fmla="*/ 470734 h 509406"/>
                  <a:gd name="connsiteX169" fmla="*/ 761050 w 2377881"/>
                  <a:gd name="connsiteY169" fmla="*/ 467305 h 509406"/>
                  <a:gd name="connsiteX170" fmla="*/ 755049 w 2377881"/>
                  <a:gd name="connsiteY170" fmla="*/ 460351 h 509406"/>
                  <a:gd name="connsiteX171" fmla="*/ 759431 w 2377881"/>
                  <a:gd name="connsiteY171" fmla="*/ 459304 h 509406"/>
                  <a:gd name="connsiteX172" fmla="*/ 604935 w 2377881"/>
                  <a:gd name="connsiteY172" fmla="*/ 457209 h 509406"/>
                  <a:gd name="connsiteX173" fmla="*/ 605507 w 2377881"/>
                  <a:gd name="connsiteY173" fmla="*/ 459780 h 509406"/>
                  <a:gd name="connsiteX174" fmla="*/ 606269 w 2377881"/>
                  <a:gd name="connsiteY174" fmla="*/ 463114 h 509406"/>
                  <a:gd name="connsiteX175" fmla="*/ 597411 w 2377881"/>
                  <a:gd name="connsiteY175" fmla="*/ 468639 h 509406"/>
                  <a:gd name="connsiteX176" fmla="*/ 593505 w 2377881"/>
                  <a:gd name="connsiteY176" fmla="*/ 468448 h 509406"/>
                  <a:gd name="connsiteX177" fmla="*/ 592458 w 2377881"/>
                  <a:gd name="connsiteY177" fmla="*/ 468353 h 509406"/>
                  <a:gd name="connsiteX178" fmla="*/ 583790 w 2377881"/>
                  <a:gd name="connsiteY178" fmla="*/ 468829 h 509406"/>
                  <a:gd name="connsiteX179" fmla="*/ 575789 w 2377881"/>
                  <a:gd name="connsiteY179" fmla="*/ 471401 h 509406"/>
                  <a:gd name="connsiteX180" fmla="*/ 581123 w 2377881"/>
                  <a:gd name="connsiteY180" fmla="*/ 467972 h 509406"/>
                  <a:gd name="connsiteX181" fmla="*/ 582552 w 2377881"/>
                  <a:gd name="connsiteY181" fmla="*/ 466924 h 509406"/>
                  <a:gd name="connsiteX182" fmla="*/ 584456 w 2377881"/>
                  <a:gd name="connsiteY182" fmla="*/ 460638 h 509406"/>
                  <a:gd name="connsiteX183" fmla="*/ 593410 w 2377881"/>
                  <a:gd name="connsiteY183" fmla="*/ 463686 h 509406"/>
                  <a:gd name="connsiteX184" fmla="*/ 599792 w 2377881"/>
                  <a:gd name="connsiteY184" fmla="*/ 463305 h 509406"/>
                  <a:gd name="connsiteX185" fmla="*/ 604935 w 2377881"/>
                  <a:gd name="connsiteY185" fmla="*/ 457209 h 509406"/>
                  <a:gd name="connsiteX186" fmla="*/ 427484 w 2377881"/>
                  <a:gd name="connsiteY186" fmla="*/ 457209 h 509406"/>
                  <a:gd name="connsiteX187" fmla="*/ 432103 w 2377881"/>
                  <a:gd name="connsiteY187" fmla="*/ 460002 h 509406"/>
                  <a:gd name="connsiteX188" fmla="*/ 429199 w 2377881"/>
                  <a:gd name="connsiteY188" fmla="*/ 459876 h 509406"/>
                  <a:gd name="connsiteX189" fmla="*/ 427484 w 2377881"/>
                  <a:gd name="connsiteY189" fmla="*/ 457209 h 509406"/>
                  <a:gd name="connsiteX190" fmla="*/ 841631 w 2377881"/>
                  <a:gd name="connsiteY190" fmla="*/ 457018 h 509406"/>
                  <a:gd name="connsiteX191" fmla="*/ 844012 w 2377881"/>
                  <a:gd name="connsiteY191" fmla="*/ 457875 h 509406"/>
                  <a:gd name="connsiteX192" fmla="*/ 845060 w 2377881"/>
                  <a:gd name="connsiteY192" fmla="*/ 460447 h 509406"/>
                  <a:gd name="connsiteX193" fmla="*/ 841726 w 2377881"/>
                  <a:gd name="connsiteY193" fmla="*/ 463495 h 509406"/>
                  <a:gd name="connsiteX194" fmla="*/ 840583 w 2377881"/>
                  <a:gd name="connsiteY194" fmla="*/ 464352 h 509406"/>
                  <a:gd name="connsiteX195" fmla="*/ 840012 w 2377881"/>
                  <a:gd name="connsiteY195" fmla="*/ 466734 h 509406"/>
                  <a:gd name="connsiteX196" fmla="*/ 839917 w 2377881"/>
                  <a:gd name="connsiteY196" fmla="*/ 467496 h 509406"/>
                  <a:gd name="connsiteX197" fmla="*/ 837631 w 2377881"/>
                  <a:gd name="connsiteY197" fmla="*/ 470258 h 509406"/>
                  <a:gd name="connsiteX198" fmla="*/ 835059 w 2377881"/>
                  <a:gd name="connsiteY198" fmla="*/ 468829 h 509406"/>
                  <a:gd name="connsiteX199" fmla="*/ 834773 w 2377881"/>
                  <a:gd name="connsiteY199" fmla="*/ 466734 h 509406"/>
                  <a:gd name="connsiteX200" fmla="*/ 841631 w 2377881"/>
                  <a:gd name="connsiteY200" fmla="*/ 457018 h 509406"/>
                  <a:gd name="connsiteX201" fmla="*/ 896305 w 2377881"/>
                  <a:gd name="connsiteY201" fmla="*/ 454161 h 509406"/>
                  <a:gd name="connsiteX202" fmla="*/ 893733 w 2377881"/>
                  <a:gd name="connsiteY202" fmla="*/ 466448 h 509406"/>
                  <a:gd name="connsiteX203" fmla="*/ 887161 w 2377881"/>
                  <a:gd name="connsiteY203" fmla="*/ 464162 h 509406"/>
                  <a:gd name="connsiteX204" fmla="*/ 886113 w 2377881"/>
                  <a:gd name="connsiteY204" fmla="*/ 463781 h 509406"/>
                  <a:gd name="connsiteX205" fmla="*/ 887637 w 2377881"/>
                  <a:gd name="connsiteY205" fmla="*/ 459400 h 509406"/>
                  <a:gd name="connsiteX206" fmla="*/ 896305 w 2377881"/>
                  <a:gd name="connsiteY206" fmla="*/ 454161 h 509406"/>
                  <a:gd name="connsiteX207" fmla="*/ 1022892 w 2377881"/>
                  <a:gd name="connsiteY207" fmla="*/ 453684 h 509406"/>
                  <a:gd name="connsiteX208" fmla="*/ 1026131 w 2377881"/>
                  <a:gd name="connsiteY208" fmla="*/ 454256 h 509406"/>
                  <a:gd name="connsiteX209" fmla="*/ 1033084 w 2377881"/>
                  <a:gd name="connsiteY209" fmla="*/ 459685 h 509406"/>
                  <a:gd name="connsiteX210" fmla="*/ 1030798 w 2377881"/>
                  <a:gd name="connsiteY210" fmla="*/ 466257 h 509406"/>
                  <a:gd name="connsiteX211" fmla="*/ 1025369 w 2377881"/>
                  <a:gd name="connsiteY211" fmla="*/ 465972 h 509406"/>
                  <a:gd name="connsiteX212" fmla="*/ 1025750 w 2377881"/>
                  <a:gd name="connsiteY212" fmla="*/ 465210 h 509406"/>
                  <a:gd name="connsiteX213" fmla="*/ 1026607 w 2377881"/>
                  <a:gd name="connsiteY213" fmla="*/ 463114 h 509406"/>
                  <a:gd name="connsiteX214" fmla="*/ 1025655 w 2377881"/>
                  <a:gd name="connsiteY214" fmla="*/ 457971 h 509406"/>
                  <a:gd name="connsiteX215" fmla="*/ 1018606 w 2377881"/>
                  <a:gd name="connsiteY215" fmla="*/ 456066 h 509406"/>
                  <a:gd name="connsiteX216" fmla="*/ 1018987 w 2377881"/>
                  <a:gd name="connsiteY216" fmla="*/ 455780 h 509406"/>
                  <a:gd name="connsiteX217" fmla="*/ 1022892 w 2377881"/>
                  <a:gd name="connsiteY217" fmla="*/ 453684 h 509406"/>
                  <a:gd name="connsiteX218" fmla="*/ 637796 w 2377881"/>
                  <a:gd name="connsiteY218" fmla="*/ 449493 h 509406"/>
                  <a:gd name="connsiteX219" fmla="*/ 642940 w 2377881"/>
                  <a:gd name="connsiteY219" fmla="*/ 455399 h 509406"/>
                  <a:gd name="connsiteX220" fmla="*/ 647798 w 2377881"/>
                  <a:gd name="connsiteY220" fmla="*/ 466924 h 509406"/>
                  <a:gd name="connsiteX221" fmla="*/ 650369 w 2377881"/>
                  <a:gd name="connsiteY221" fmla="*/ 466638 h 509406"/>
                  <a:gd name="connsiteX222" fmla="*/ 652369 w 2377881"/>
                  <a:gd name="connsiteY222" fmla="*/ 466448 h 509406"/>
                  <a:gd name="connsiteX223" fmla="*/ 655608 w 2377881"/>
                  <a:gd name="connsiteY223" fmla="*/ 464828 h 509406"/>
                  <a:gd name="connsiteX224" fmla="*/ 655132 w 2377881"/>
                  <a:gd name="connsiteY224" fmla="*/ 463400 h 509406"/>
                  <a:gd name="connsiteX225" fmla="*/ 654656 w 2377881"/>
                  <a:gd name="connsiteY225" fmla="*/ 461876 h 509406"/>
                  <a:gd name="connsiteX226" fmla="*/ 656846 w 2377881"/>
                  <a:gd name="connsiteY226" fmla="*/ 458827 h 509406"/>
                  <a:gd name="connsiteX227" fmla="*/ 667609 w 2377881"/>
                  <a:gd name="connsiteY227" fmla="*/ 462828 h 509406"/>
                  <a:gd name="connsiteX228" fmla="*/ 675134 w 2377881"/>
                  <a:gd name="connsiteY228" fmla="*/ 469877 h 509406"/>
                  <a:gd name="connsiteX229" fmla="*/ 663609 w 2377881"/>
                  <a:gd name="connsiteY229" fmla="*/ 467114 h 509406"/>
                  <a:gd name="connsiteX230" fmla="*/ 660751 w 2377881"/>
                  <a:gd name="connsiteY230" fmla="*/ 468448 h 509406"/>
                  <a:gd name="connsiteX231" fmla="*/ 658084 w 2377881"/>
                  <a:gd name="connsiteY231" fmla="*/ 469781 h 509406"/>
                  <a:gd name="connsiteX232" fmla="*/ 652750 w 2377881"/>
                  <a:gd name="connsiteY232" fmla="*/ 473401 h 509406"/>
                  <a:gd name="connsiteX233" fmla="*/ 653131 w 2377881"/>
                  <a:gd name="connsiteY233" fmla="*/ 474353 h 509406"/>
                  <a:gd name="connsiteX234" fmla="*/ 653417 w 2377881"/>
                  <a:gd name="connsiteY234" fmla="*/ 475020 h 509406"/>
                  <a:gd name="connsiteX235" fmla="*/ 650750 w 2377881"/>
                  <a:gd name="connsiteY235" fmla="*/ 476544 h 509406"/>
                  <a:gd name="connsiteX236" fmla="*/ 650274 w 2377881"/>
                  <a:gd name="connsiteY236" fmla="*/ 475973 h 509406"/>
                  <a:gd name="connsiteX237" fmla="*/ 648750 w 2377881"/>
                  <a:gd name="connsiteY237" fmla="*/ 474163 h 509406"/>
                  <a:gd name="connsiteX238" fmla="*/ 644464 w 2377881"/>
                  <a:gd name="connsiteY238" fmla="*/ 471401 h 509406"/>
                  <a:gd name="connsiteX239" fmla="*/ 638368 w 2377881"/>
                  <a:gd name="connsiteY239" fmla="*/ 470924 h 509406"/>
                  <a:gd name="connsiteX240" fmla="*/ 640940 w 2377881"/>
                  <a:gd name="connsiteY240" fmla="*/ 460066 h 509406"/>
                  <a:gd name="connsiteX241" fmla="*/ 639415 w 2377881"/>
                  <a:gd name="connsiteY241" fmla="*/ 451589 h 509406"/>
                  <a:gd name="connsiteX242" fmla="*/ 633796 w 2377881"/>
                  <a:gd name="connsiteY242" fmla="*/ 449779 h 509406"/>
                  <a:gd name="connsiteX243" fmla="*/ 637796 w 2377881"/>
                  <a:gd name="connsiteY243" fmla="*/ 449493 h 509406"/>
                  <a:gd name="connsiteX244" fmla="*/ 920593 w 2377881"/>
                  <a:gd name="connsiteY244" fmla="*/ 449207 h 509406"/>
                  <a:gd name="connsiteX245" fmla="*/ 920784 w 2377881"/>
                  <a:gd name="connsiteY245" fmla="*/ 449398 h 509406"/>
                  <a:gd name="connsiteX246" fmla="*/ 927356 w 2377881"/>
                  <a:gd name="connsiteY246" fmla="*/ 450064 h 509406"/>
                  <a:gd name="connsiteX247" fmla="*/ 929928 w 2377881"/>
                  <a:gd name="connsiteY247" fmla="*/ 450636 h 509406"/>
                  <a:gd name="connsiteX248" fmla="*/ 933928 w 2377881"/>
                  <a:gd name="connsiteY248" fmla="*/ 454065 h 509406"/>
                  <a:gd name="connsiteX249" fmla="*/ 927833 w 2377881"/>
                  <a:gd name="connsiteY249" fmla="*/ 452922 h 509406"/>
                  <a:gd name="connsiteX250" fmla="*/ 923642 w 2377881"/>
                  <a:gd name="connsiteY250" fmla="*/ 453779 h 509406"/>
                  <a:gd name="connsiteX251" fmla="*/ 920212 w 2377881"/>
                  <a:gd name="connsiteY251" fmla="*/ 454541 h 509406"/>
                  <a:gd name="connsiteX252" fmla="*/ 919069 w 2377881"/>
                  <a:gd name="connsiteY252" fmla="*/ 453303 h 509406"/>
                  <a:gd name="connsiteX253" fmla="*/ 920593 w 2377881"/>
                  <a:gd name="connsiteY253" fmla="*/ 449207 h 509406"/>
                  <a:gd name="connsiteX254" fmla="*/ 873445 w 2377881"/>
                  <a:gd name="connsiteY254" fmla="*/ 447969 h 509406"/>
                  <a:gd name="connsiteX255" fmla="*/ 877636 w 2377881"/>
                  <a:gd name="connsiteY255" fmla="*/ 451303 h 509406"/>
                  <a:gd name="connsiteX256" fmla="*/ 881827 w 2377881"/>
                  <a:gd name="connsiteY256" fmla="*/ 449969 h 509406"/>
                  <a:gd name="connsiteX257" fmla="*/ 885923 w 2377881"/>
                  <a:gd name="connsiteY257" fmla="*/ 448445 h 509406"/>
                  <a:gd name="connsiteX258" fmla="*/ 889542 w 2377881"/>
                  <a:gd name="connsiteY258" fmla="*/ 454160 h 509406"/>
                  <a:gd name="connsiteX259" fmla="*/ 880208 w 2377881"/>
                  <a:gd name="connsiteY259" fmla="*/ 455399 h 509406"/>
                  <a:gd name="connsiteX260" fmla="*/ 873445 w 2377881"/>
                  <a:gd name="connsiteY260" fmla="*/ 447969 h 509406"/>
                  <a:gd name="connsiteX261" fmla="*/ 957455 w 2377881"/>
                  <a:gd name="connsiteY261" fmla="*/ 447874 h 509406"/>
                  <a:gd name="connsiteX262" fmla="*/ 959075 w 2377881"/>
                  <a:gd name="connsiteY262" fmla="*/ 450541 h 509406"/>
                  <a:gd name="connsiteX263" fmla="*/ 964885 w 2377881"/>
                  <a:gd name="connsiteY263" fmla="*/ 448922 h 509406"/>
                  <a:gd name="connsiteX264" fmla="*/ 971171 w 2377881"/>
                  <a:gd name="connsiteY264" fmla="*/ 449112 h 509406"/>
                  <a:gd name="connsiteX265" fmla="*/ 968790 w 2377881"/>
                  <a:gd name="connsiteY265" fmla="*/ 452065 h 509406"/>
                  <a:gd name="connsiteX266" fmla="*/ 956789 w 2377881"/>
                  <a:gd name="connsiteY266" fmla="*/ 453303 h 509406"/>
                  <a:gd name="connsiteX267" fmla="*/ 957455 w 2377881"/>
                  <a:gd name="connsiteY267" fmla="*/ 447874 h 509406"/>
                  <a:gd name="connsiteX268" fmla="*/ 1040800 w 2377881"/>
                  <a:gd name="connsiteY268" fmla="*/ 447112 h 509406"/>
                  <a:gd name="connsiteX269" fmla="*/ 1048610 w 2377881"/>
                  <a:gd name="connsiteY269" fmla="*/ 453970 h 509406"/>
                  <a:gd name="connsiteX270" fmla="*/ 1047086 w 2377881"/>
                  <a:gd name="connsiteY270" fmla="*/ 456351 h 509406"/>
                  <a:gd name="connsiteX271" fmla="*/ 1041371 w 2377881"/>
                  <a:gd name="connsiteY271" fmla="*/ 460447 h 509406"/>
                  <a:gd name="connsiteX272" fmla="*/ 1039847 w 2377881"/>
                  <a:gd name="connsiteY272" fmla="*/ 456637 h 509406"/>
                  <a:gd name="connsiteX273" fmla="*/ 1039180 w 2377881"/>
                  <a:gd name="connsiteY273" fmla="*/ 447684 h 509406"/>
                  <a:gd name="connsiteX274" fmla="*/ 1039942 w 2377881"/>
                  <a:gd name="connsiteY274" fmla="*/ 447398 h 509406"/>
                  <a:gd name="connsiteX275" fmla="*/ 1374017 w 2377881"/>
                  <a:gd name="connsiteY275" fmla="*/ 444507 h 509406"/>
                  <a:gd name="connsiteX276" fmla="*/ 1374269 w 2377881"/>
                  <a:gd name="connsiteY276" fmla="*/ 445873 h 509406"/>
                  <a:gd name="connsiteX277" fmla="*/ 1374079 w 2377881"/>
                  <a:gd name="connsiteY277" fmla="*/ 446564 h 509406"/>
                  <a:gd name="connsiteX278" fmla="*/ 1105093 w 2377881"/>
                  <a:gd name="connsiteY278" fmla="*/ 444445 h 509406"/>
                  <a:gd name="connsiteX279" fmla="*/ 1109856 w 2377881"/>
                  <a:gd name="connsiteY279" fmla="*/ 451588 h 509406"/>
                  <a:gd name="connsiteX280" fmla="*/ 1105379 w 2377881"/>
                  <a:gd name="connsiteY280" fmla="*/ 451207 h 509406"/>
                  <a:gd name="connsiteX281" fmla="*/ 1097759 w 2377881"/>
                  <a:gd name="connsiteY281" fmla="*/ 450541 h 509406"/>
                  <a:gd name="connsiteX282" fmla="*/ 1092235 w 2377881"/>
                  <a:gd name="connsiteY282" fmla="*/ 454065 h 509406"/>
                  <a:gd name="connsiteX283" fmla="*/ 1095854 w 2377881"/>
                  <a:gd name="connsiteY283" fmla="*/ 445302 h 509406"/>
                  <a:gd name="connsiteX284" fmla="*/ 1105093 w 2377881"/>
                  <a:gd name="connsiteY284" fmla="*/ 444445 h 509406"/>
                  <a:gd name="connsiteX285" fmla="*/ 667800 w 2377881"/>
                  <a:gd name="connsiteY285" fmla="*/ 442921 h 509406"/>
                  <a:gd name="connsiteX286" fmla="*/ 679326 w 2377881"/>
                  <a:gd name="connsiteY286" fmla="*/ 445683 h 509406"/>
                  <a:gd name="connsiteX287" fmla="*/ 682755 w 2377881"/>
                  <a:gd name="connsiteY287" fmla="*/ 452541 h 509406"/>
                  <a:gd name="connsiteX288" fmla="*/ 680088 w 2377881"/>
                  <a:gd name="connsiteY288" fmla="*/ 451589 h 509406"/>
                  <a:gd name="connsiteX289" fmla="*/ 671039 w 2377881"/>
                  <a:gd name="connsiteY289" fmla="*/ 449779 h 509406"/>
                  <a:gd name="connsiteX290" fmla="*/ 668277 w 2377881"/>
                  <a:gd name="connsiteY290" fmla="*/ 450160 h 509406"/>
                  <a:gd name="connsiteX291" fmla="*/ 662752 w 2377881"/>
                  <a:gd name="connsiteY291" fmla="*/ 449874 h 509406"/>
                  <a:gd name="connsiteX292" fmla="*/ 663323 w 2377881"/>
                  <a:gd name="connsiteY292" fmla="*/ 449779 h 509406"/>
                  <a:gd name="connsiteX293" fmla="*/ 670563 w 2377881"/>
                  <a:gd name="connsiteY293" fmla="*/ 449112 h 509406"/>
                  <a:gd name="connsiteX294" fmla="*/ 667800 w 2377881"/>
                  <a:gd name="connsiteY294" fmla="*/ 442921 h 509406"/>
                  <a:gd name="connsiteX295" fmla="*/ 860967 w 2377881"/>
                  <a:gd name="connsiteY295" fmla="*/ 442540 h 509406"/>
                  <a:gd name="connsiteX296" fmla="*/ 867920 w 2377881"/>
                  <a:gd name="connsiteY296" fmla="*/ 446350 h 509406"/>
                  <a:gd name="connsiteX297" fmla="*/ 862110 w 2377881"/>
                  <a:gd name="connsiteY297" fmla="*/ 449588 h 509406"/>
                  <a:gd name="connsiteX298" fmla="*/ 861253 w 2377881"/>
                  <a:gd name="connsiteY298" fmla="*/ 450064 h 509406"/>
                  <a:gd name="connsiteX299" fmla="*/ 857919 w 2377881"/>
                  <a:gd name="connsiteY299" fmla="*/ 451969 h 509406"/>
                  <a:gd name="connsiteX300" fmla="*/ 853347 w 2377881"/>
                  <a:gd name="connsiteY300" fmla="*/ 444826 h 509406"/>
                  <a:gd name="connsiteX301" fmla="*/ 854490 w 2377881"/>
                  <a:gd name="connsiteY301" fmla="*/ 445302 h 509406"/>
                  <a:gd name="connsiteX302" fmla="*/ 856109 w 2377881"/>
                  <a:gd name="connsiteY302" fmla="*/ 446064 h 509406"/>
                  <a:gd name="connsiteX303" fmla="*/ 860300 w 2377881"/>
                  <a:gd name="connsiteY303" fmla="*/ 444349 h 509406"/>
                  <a:gd name="connsiteX304" fmla="*/ 860681 w 2377881"/>
                  <a:gd name="connsiteY304" fmla="*/ 443111 h 509406"/>
                  <a:gd name="connsiteX305" fmla="*/ 1357410 w 2377881"/>
                  <a:gd name="connsiteY305" fmla="*/ 441492 h 509406"/>
                  <a:gd name="connsiteX306" fmla="*/ 1358172 w 2377881"/>
                  <a:gd name="connsiteY306" fmla="*/ 444159 h 509406"/>
                  <a:gd name="connsiteX307" fmla="*/ 1356457 w 2377881"/>
                  <a:gd name="connsiteY307" fmla="*/ 444826 h 509406"/>
                  <a:gd name="connsiteX308" fmla="*/ 1354933 w 2377881"/>
                  <a:gd name="connsiteY308" fmla="*/ 445016 h 509406"/>
                  <a:gd name="connsiteX309" fmla="*/ 1347599 w 2377881"/>
                  <a:gd name="connsiteY309" fmla="*/ 444540 h 509406"/>
                  <a:gd name="connsiteX310" fmla="*/ 1350838 w 2377881"/>
                  <a:gd name="connsiteY310" fmla="*/ 442254 h 509406"/>
                  <a:gd name="connsiteX311" fmla="*/ 58391 w 2377881"/>
                  <a:gd name="connsiteY311" fmla="*/ 440539 h 509406"/>
                  <a:gd name="connsiteX312" fmla="*/ 55914 w 2377881"/>
                  <a:gd name="connsiteY312" fmla="*/ 441111 h 509406"/>
                  <a:gd name="connsiteX313" fmla="*/ 53819 w 2377881"/>
                  <a:gd name="connsiteY313" fmla="*/ 441587 h 509406"/>
                  <a:gd name="connsiteX314" fmla="*/ 58200 w 2377881"/>
                  <a:gd name="connsiteY314" fmla="*/ 447302 h 509406"/>
                  <a:gd name="connsiteX315" fmla="*/ 63820 w 2377881"/>
                  <a:gd name="connsiteY315" fmla="*/ 441778 h 509406"/>
                  <a:gd name="connsiteX316" fmla="*/ 58391 w 2377881"/>
                  <a:gd name="connsiteY316" fmla="*/ 440539 h 509406"/>
                  <a:gd name="connsiteX317" fmla="*/ 1224823 w 2377881"/>
                  <a:gd name="connsiteY317" fmla="*/ 439397 h 509406"/>
                  <a:gd name="connsiteX318" fmla="*/ 1236443 w 2377881"/>
                  <a:gd name="connsiteY318" fmla="*/ 439397 h 509406"/>
                  <a:gd name="connsiteX319" fmla="*/ 1231871 w 2377881"/>
                  <a:gd name="connsiteY319" fmla="*/ 440730 h 509406"/>
                  <a:gd name="connsiteX320" fmla="*/ 1224823 w 2377881"/>
                  <a:gd name="connsiteY320" fmla="*/ 439397 h 509406"/>
                  <a:gd name="connsiteX321" fmla="*/ 811627 w 2377881"/>
                  <a:gd name="connsiteY321" fmla="*/ 438825 h 509406"/>
                  <a:gd name="connsiteX322" fmla="*/ 814390 w 2377881"/>
                  <a:gd name="connsiteY322" fmla="*/ 441112 h 509406"/>
                  <a:gd name="connsiteX323" fmla="*/ 815533 w 2377881"/>
                  <a:gd name="connsiteY323" fmla="*/ 441207 h 509406"/>
                  <a:gd name="connsiteX324" fmla="*/ 816104 w 2377881"/>
                  <a:gd name="connsiteY324" fmla="*/ 441302 h 509406"/>
                  <a:gd name="connsiteX325" fmla="*/ 814961 w 2377881"/>
                  <a:gd name="connsiteY325" fmla="*/ 446160 h 509406"/>
                  <a:gd name="connsiteX326" fmla="*/ 807817 w 2377881"/>
                  <a:gd name="connsiteY326" fmla="*/ 446445 h 509406"/>
                  <a:gd name="connsiteX327" fmla="*/ 806293 w 2377881"/>
                  <a:gd name="connsiteY327" fmla="*/ 444064 h 509406"/>
                  <a:gd name="connsiteX328" fmla="*/ 805912 w 2377881"/>
                  <a:gd name="connsiteY328" fmla="*/ 443493 h 509406"/>
                  <a:gd name="connsiteX329" fmla="*/ 800959 w 2377881"/>
                  <a:gd name="connsiteY329" fmla="*/ 444255 h 509406"/>
                  <a:gd name="connsiteX330" fmla="*/ 796101 w 2377881"/>
                  <a:gd name="connsiteY330" fmla="*/ 440731 h 509406"/>
                  <a:gd name="connsiteX331" fmla="*/ 799626 w 2377881"/>
                  <a:gd name="connsiteY331" fmla="*/ 438921 h 509406"/>
                  <a:gd name="connsiteX332" fmla="*/ 811627 w 2377881"/>
                  <a:gd name="connsiteY332" fmla="*/ 438825 h 509406"/>
                  <a:gd name="connsiteX333" fmla="*/ 822010 w 2377881"/>
                  <a:gd name="connsiteY333" fmla="*/ 437968 h 509406"/>
                  <a:gd name="connsiteX334" fmla="*/ 826201 w 2377881"/>
                  <a:gd name="connsiteY334" fmla="*/ 439682 h 509406"/>
                  <a:gd name="connsiteX335" fmla="*/ 833059 w 2377881"/>
                  <a:gd name="connsiteY335" fmla="*/ 447588 h 509406"/>
                  <a:gd name="connsiteX336" fmla="*/ 826487 w 2377881"/>
                  <a:gd name="connsiteY336" fmla="*/ 449779 h 509406"/>
                  <a:gd name="connsiteX337" fmla="*/ 823915 w 2377881"/>
                  <a:gd name="connsiteY337" fmla="*/ 447207 h 509406"/>
                  <a:gd name="connsiteX338" fmla="*/ 822106 w 2377881"/>
                  <a:gd name="connsiteY338" fmla="*/ 445302 h 509406"/>
                  <a:gd name="connsiteX339" fmla="*/ 822010 w 2377881"/>
                  <a:gd name="connsiteY339" fmla="*/ 437968 h 509406"/>
                  <a:gd name="connsiteX340" fmla="*/ 1300165 w 2377881"/>
                  <a:gd name="connsiteY340" fmla="*/ 436729 h 509406"/>
                  <a:gd name="connsiteX341" fmla="*/ 1301880 w 2377881"/>
                  <a:gd name="connsiteY341" fmla="*/ 444349 h 509406"/>
                  <a:gd name="connsiteX342" fmla="*/ 1298546 w 2377881"/>
                  <a:gd name="connsiteY342" fmla="*/ 444159 h 509406"/>
                  <a:gd name="connsiteX343" fmla="*/ 1298737 w 2377881"/>
                  <a:gd name="connsiteY343" fmla="*/ 441778 h 509406"/>
                  <a:gd name="connsiteX344" fmla="*/ 1298927 w 2377881"/>
                  <a:gd name="connsiteY344" fmla="*/ 439492 h 509406"/>
                  <a:gd name="connsiteX345" fmla="*/ 1300165 w 2377881"/>
                  <a:gd name="connsiteY345" fmla="*/ 436729 h 509406"/>
                  <a:gd name="connsiteX346" fmla="*/ 1043847 w 2377881"/>
                  <a:gd name="connsiteY346" fmla="*/ 436253 h 509406"/>
                  <a:gd name="connsiteX347" fmla="*/ 1053563 w 2377881"/>
                  <a:gd name="connsiteY347" fmla="*/ 436444 h 509406"/>
                  <a:gd name="connsiteX348" fmla="*/ 1056706 w 2377881"/>
                  <a:gd name="connsiteY348" fmla="*/ 443302 h 509406"/>
                  <a:gd name="connsiteX349" fmla="*/ 1053467 w 2377881"/>
                  <a:gd name="connsiteY349" fmla="*/ 444540 h 509406"/>
                  <a:gd name="connsiteX350" fmla="*/ 1050896 w 2377881"/>
                  <a:gd name="connsiteY350" fmla="*/ 445492 h 509406"/>
                  <a:gd name="connsiteX351" fmla="*/ 1043466 w 2377881"/>
                  <a:gd name="connsiteY351" fmla="*/ 439301 h 509406"/>
                  <a:gd name="connsiteX352" fmla="*/ 1043847 w 2377881"/>
                  <a:gd name="connsiteY352" fmla="*/ 436253 h 509406"/>
                  <a:gd name="connsiteX353" fmla="*/ 725617 w 2377881"/>
                  <a:gd name="connsiteY353" fmla="*/ 435873 h 509406"/>
                  <a:gd name="connsiteX354" fmla="*/ 728760 w 2377881"/>
                  <a:gd name="connsiteY354" fmla="*/ 436254 h 509406"/>
                  <a:gd name="connsiteX355" fmla="*/ 729046 w 2377881"/>
                  <a:gd name="connsiteY355" fmla="*/ 441588 h 509406"/>
                  <a:gd name="connsiteX356" fmla="*/ 730380 w 2377881"/>
                  <a:gd name="connsiteY356" fmla="*/ 442540 h 509406"/>
                  <a:gd name="connsiteX357" fmla="*/ 734475 w 2377881"/>
                  <a:gd name="connsiteY357" fmla="*/ 441874 h 509406"/>
                  <a:gd name="connsiteX358" fmla="*/ 744953 w 2377881"/>
                  <a:gd name="connsiteY358" fmla="*/ 440064 h 509406"/>
                  <a:gd name="connsiteX359" fmla="*/ 747239 w 2377881"/>
                  <a:gd name="connsiteY359" fmla="*/ 441397 h 509406"/>
                  <a:gd name="connsiteX360" fmla="*/ 748001 w 2377881"/>
                  <a:gd name="connsiteY360" fmla="*/ 446636 h 509406"/>
                  <a:gd name="connsiteX361" fmla="*/ 746667 w 2377881"/>
                  <a:gd name="connsiteY361" fmla="*/ 452923 h 509406"/>
                  <a:gd name="connsiteX362" fmla="*/ 737809 w 2377881"/>
                  <a:gd name="connsiteY362" fmla="*/ 449779 h 509406"/>
                  <a:gd name="connsiteX363" fmla="*/ 738190 w 2377881"/>
                  <a:gd name="connsiteY363" fmla="*/ 449589 h 509406"/>
                  <a:gd name="connsiteX364" fmla="*/ 740381 w 2377881"/>
                  <a:gd name="connsiteY364" fmla="*/ 448636 h 509406"/>
                  <a:gd name="connsiteX365" fmla="*/ 740571 w 2377881"/>
                  <a:gd name="connsiteY365" fmla="*/ 445779 h 509406"/>
                  <a:gd name="connsiteX366" fmla="*/ 738476 w 2377881"/>
                  <a:gd name="connsiteY366" fmla="*/ 445207 h 509406"/>
                  <a:gd name="connsiteX367" fmla="*/ 735713 w 2377881"/>
                  <a:gd name="connsiteY367" fmla="*/ 444445 h 509406"/>
                  <a:gd name="connsiteX368" fmla="*/ 722283 w 2377881"/>
                  <a:gd name="connsiteY368" fmla="*/ 444160 h 509406"/>
                  <a:gd name="connsiteX369" fmla="*/ 720378 w 2377881"/>
                  <a:gd name="connsiteY369" fmla="*/ 445588 h 509406"/>
                  <a:gd name="connsiteX370" fmla="*/ 715711 w 2377881"/>
                  <a:gd name="connsiteY370" fmla="*/ 443398 h 509406"/>
                  <a:gd name="connsiteX371" fmla="*/ 717806 w 2377881"/>
                  <a:gd name="connsiteY371" fmla="*/ 439207 h 509406"/>
                  <a:gd name="connsiteX372" fmla="*/ 719426 w 2377881"/>
                  <a:gd name="connsiteY372" fmla="*/ 437873 h 509406"/>
                  <a:gd name="connsiteX373" fmla="*/ 725617 w 2377881"/>
                  <a:gd name="connsiteY373" fmla="*/ 435873 h 509406"/>
                  <a:gd name="connsiteX374" fmla="*/ 1209963 w 2377881"/>
                  <a:gd name="connsiteY374" fmla="*/ 435301 h 509406"/>
                  <a:gd name="connsiteX375" fmla="*/ 1219012 w 2377881"/>
                  <a:gd name="connsiteY375" fmla="*/ 435682 h 509406"/>
                  <a:gd name="connsiteX376" fmla="*/ 1216726 w 2377881"/>
                  <a:gd name="connsiteY376" fmla="*/ 436634 h 509406"/>
                  <a:gd name="connsiteX377" fmla="*/ 1211297 w 2377881"/>
                  <a:gd name="connsiteY377" fmla="*/ 441778 h 509406"/>
                  <a:gd name="connsiteX378" fmla="*/ 1211106 w 2377881"/>
                  <a:gd name="connsiteY378" fmla="*/ 444064 h 509406"/>
                  <a:gd name="connsiteX379" fmla="*/ 1211773 w 2377881"/>
                  <a:gd name="connsiteY379" fmla="*/ 447207 h 509406"/>
                  <a:gd name="connsiteX380" fmla="*/ 1208725 w 2377881"/>
                  <a:gd name="connsiteY380" fmla="*/ 445207 h 509406"/>
                  <a:gd name="connsiteX381" fmla="*/ 1207392 w 2377881"/>
                  <a:gd name="connsiteY381" fmla="*/ 442254 h 509406"/>
                  <a:gd name="connsiteX382" fmla="*/ 1209963 w 2377881"/>
                  <a:gd name="connsiteY382" fmla="*/ 435301 h 509406"/>
                  <a:gd name="connsiteX383" fmla="*/ 1152242 w 2377881"/>
                  <a:gd name="connsiteY383" fmla="*/ 435301 h 509406"/>
                  <a:gd name="connsiteX384" fmla="*/ 1156052 w 2377881"/>
                  <a:gd name="connsiteY384" fmla="*/ 436063 h 509406"/>
                  <a:gd name="connsiteX385" fmla="*/ 1155957 w 2377881"/>
                  <a:gd name="connsiteY385" fmla="*/ 436634 h 509406"/>
                  <a:gd name="connsiteX386" fmla="*/ 1155481 w 2377881"/>
                  <a:gd name="connsiteY386" fmla="*/ 439206 h 509406"/>
                  <a:gd name="connsiteX387" fmla="*/ 1148527 w 2377881"/>
                  <a:gd name="connsiteY387" fmla="*/ 444826 h 509406"/>
                  <a:gd name="connsiteX388" fmla="*/ 1146527 w 2377881"/>
                  <a:gd name="connsiteY388" fmla="*/ 443873 h 509406"/>
                  <a:gd name="connsiteX389" fmla="*/ 1147480 w 2377881"/>
                  <a:gd name="connsiteY389" fmla="*/ 439587 h 509406"/>
                  <a:gd name="connsiteX390" fmla="*/ 1148718 w 2377881"/>
                  <a:gd name="connsiteY390" fmla="*/ 439206 h 509406"/>
                  <a:gd name="connsiteX391" fmla="*/ 1151575 w 2377881"/>
                  <a:gd name="connsiteY391" fmla="*/ 437111 h 509406"/>
                  <a:gd name="connsiteX392" fmla="*/ 1152052 w 2377881"/>
                  <a:gd name="connsiteY392" fmla="*/ 435872 h 509406"/>
                  <a:gd name="connsiteX393" fmla="*/ 1007366 w 2377881"/>
                  <a:gd name="connsiteY393" fmla="*/ 435111 h 509406"/>
                  <a:gd name="connsiteX394" fmla="*/ 1011176 w 2377881"/>
                  <a:gd name="connsiteY394" fmla="*/ 438445 h 509406"/>
                  <a:gd name="connsiteX395" fmla="*/ 1014415 w 2377881"/>
                  <a:gd name="connsiteY395" fmla="*/ 446446 h 509406"/>
                  <a:gd name="connsiteX396" fmla="*/ 1015081 w 2377881"/>
                  <a:gd name="connsiteY396" fmla="*/ 452828 h 509406"/>
                  <a:gd name="connsiteX397" fmla="*/ 1010985 w 2377881"/>
                  <a:gd name="connsiteY397" fmla="*/ 454637 h 509406"/>
                  <a:gd name="connsiteX398" fmla="*/ 1009366 w 2377881"/>
                  <a:gd name="connsiteY398" fmla="*/ 453970 h 509406"/>
                  <a:gd name="connsiteX399" fmla="*/ 1008318 w 2377881"/>
                  <a:gd name="connsiteY399" fmla="*/ 453494 h 509406"/>
                  <a:gd name="connsiteX400" fmla="*/ 1002794 w 2377881"/>
                  <a:gd name="connsiteY400" fmla="*/ 453780 h 509406"/>
                  <a:gd name="connsiteX401" fmla="*/ 998603 w 2377881"/>
                  <a:gd name="connsiteY401" fmla="*/ 461019 h 509406"/>
                  <a:gd name="connsiteX402" fmla="*/ 996317 w 2377881"/>
                  <a:gd name="connsiteY402" fmla="*/ 460543 h 509406"/>
                  <a:gd name="connsiteX403" fmla="*/ 996317 w 2377881"/>
                  <a:gd name="connsiteY403" fmla="*/ 459781 h 509406"/>
                  <a:gd name="connsiteX404" fmla="*/ 996222 w 2377881"/>
                  <a:gd name="connsiteY404" fmla="*/ 458066 h 509406"/>
                  <a:gd name="connsiteX405" fmla="*/ 1000127 w 2377881"/>
                  <a:gd name="connsiteY405" fmla="*/ 452161 h 509406"/>
                  <a:gd name="connsiteX406" fmla="*/ 1008985 w 2377881"/>
                  <a:gd name="connsiteY406" fmla="*/ 443779 h 509406"/>
                  <a:gd name="connsiteX407" fmla="*/ 1007366 w 2377881"/>
                  <a:gd name="connsiteY407" fmla="*/ 435111 h 509406"/>
                  <a:gd name="connsiteX408" fmla="*/ 781529 w 2377881"/>
                  <a:gd name="connsiteY408" fmla="*/ 434920 h 509406"/>
                  <a:gd name="connsiteX409" fmla="*/ 787720 w 2377881"/>
                  <a:gd name="connsiteY409" fmla="*/ 436539 h 509406"/>
                  <a:gd name="connsiteX410" fmla="*/ 787529 w 2377881"/>
                  <a:gd name="connsiteY410" fmla="*/ 436539 h 509406"/>
                  <a:gd name="connsiteX411" fmla="*/ 784862 w 2377881"/>
                  <a:gd name="connsiteY411" fmla="*/ 436825 h 509406"/>
                  <a:gd name="connsiteX412" fmla="*/ 784958 w 2377881"/>
                  <a:gd name="connsiteY412" fmla="*/ 442445 h 509406"/>
                  <a:gd name="connsiteX413" fmla="*/ 785243 w 2377881"/>
                  <a:gd name="connsiteY413" fmla="*/ 443683 h 509406"/>
                  <a:gd name="connsiteX414" fmla="*/ 785529 w 2377881"/>
                  <a:gd name="connsiteY414" fmla="*/ 444826 h 509406"/>
                  <a:gd name="connsiteX415" fmla="*/ 781052 w 2377881"/>
                  <a:gd name="connsiteY415" fmla="*/ 446255 h 509406"/>
                  <a:gd name="connsiteX416" fmla="*/ 781052 w 2377881"/>
                  <a:gd name="connsiteY416" fmla="*/ 445778 h 509406"/>
                  <a:gd name="connsiteX417" fmla="*/ 781052 w 2377881"/>
                  <a:gd name="connsiteY417" fmla="*/ 443207 h 509406"/>
                  <a:gd name="connsiteX418" fmla="*/ 778481 w 2377881"/>
                  <a:gd name="connsiteY418" fmla="*/ 436539 h 509406"/>
                  <a:gd name="connsiteX419" fmla="*/ 781529 w 2377881"/>
                  <a:gd name="connsiteY419" fmla="*/ 434920 h 509406"/>
                  <a:gd name="connsiteX420" fmla="*/ 1068231 w 2377881"/>
                  <a:gd name="connsiteY420" fmla="*/ 434825 h 509406"/>
                  <a:gd name="connsiteX421" fmla="*/ 1071946 w 2377881"/>
                  <a:gd name="connsiteY421" fmla="*/ 436539 h 509406"/>
                  <a:gd name="connsiteX422" fmla="*/ 1070517 w 2377881"/>
                  <a:gd name="connsiteY422" fmla="*/ 438921 h 509406"/>
                  <a:gd name="connsiteX423" fmla="*/ 1069660 w 2377881"/>
                  <a:gd name="connsiteY423" fmla="*/ 439492 h 509406"/>
                  <a:gd name="connsiteX424" fmla="*/ 1065088 w 2377881"/>
                  <a:gd name="connsiteY424" fmla="*/ 442921 h 509406"/>
                  <a:gd name="connsiteX425" fmla="*/ 1057754 w 2377881"/>
                  <a:gd name="connsiteY425" fmla="*/ 445207 h 509406"/>
                  <a:gd name="connsiteX426" fmla="*/ 1062707 w 2377881"/>
                  <a:gd name="connsiteY426" fmla="*/ 439683 h 509406"/>
                  <a:gd name="connsiteX427" fmla="*/ 1064040 w 2377881"/>
                  <a:gd name="connsiteY427" fmla="*/ 437206 h 509406"/>
                  <a:gd name="connsiteX428" fmla="*/ 1068231 w 2377881"/>
                  <a:gd name="connsiteY428" fmla="*/ 434825 h 509406"/>
                  <a:gd name="connsiteX429" fmla="*/ 1264828 w 2377881"/>
                  <a:gd name="connsiteY429" fmla="*/ 434063 h 509406"/>
                  <a:gd name="connsiteX430" fmla="*/ 1273876 w 2377881"/>
                  <a:gd name="connsiteY430" fmla="*/ 439207 h 509406"/>
                  <a:gd name="connsiteX431" fmla="*/ 1273590 w 2377881"/>
                  <a:gd name="connsiteY431" fmla="*/ 447017 h 509406"/>
                  <a:gd name="connsiteX432" fmla="*/ 1268638 w 2377881"/>
                  <a:gd name="connsiteY432" fmla="*/ 442731 h 509406"/>
                  <a:gd name="connsiteX433" fmla="*/ 1259303 w 2377881"/>
                  <a:gd name="connsiteY433" fmla="*/ 435778 h 509406"/>
                  <a:gd name="connsiteX434" fmla="*/ 1264828 w 2377881"/>
                  <a:gd name="connsiteY434" fmla="*/ 434063 h 509406"/>
                  <a:gd name="connsiteX435" fmla="*/ 836583 w 2377881"/>
                  <a:gd name="connsiteY435" fmla="*/ 434062 h 509406"/>
                  <a:gd name="connsiteX436" fmla="*/ 846299 w 2377881"/>
                  <a:gd name="connsiteY436" fmla="*/ 439111 h 509406"/>
                  <a:gd name="connsiteX437" fmla="*/ 839155 w 2377881"/>
                  <a:gd name="connsiteY437" fmla="*/ 438253 h 509406"/>
                  <a:gd name="connsiteX438" fmla="*/ 832297 w 2377881"/>
                  <a:gd name="connsiteY438" fmla="*/ 437587 h 509406"/>
                  <a:gd name="connsiteX439" fmla="*/ 832202 w 2377881"/>
                  <a:gd name="connsiteY439" fmla="*/ 437587 h 509406"/>
                  <a:gd name="connsiteX440" fmla="*/ 836583 w 2377881"/>
                  <a:gd name="connsiteY440" fmla="*/ 434062 h 509406"/>
                  <a:gd name="connsiteX441" fmla="*/ 1019463 w 2377881"/>
                  <a:gd name="connsiteY441" fmla="*/ 433872 h 509406"/>
                  <a:gd name="connsiteX442" fmla="*/ 1018415 w 2377881"/>
                  <a:gd name="connsiteY442" fmla="*/ 444159 h 509406"/>
                  <a:gd name="connsiteX443" fmla="*/ 1018129 w 2377881"/>
                  <a:gd name="connsiteY443" fmla="*/ 443207 h 509406"/>
                  <a:gd name="connsiteX444" fmla="*/ 1017844 w 2377881"/>
                  <a:gd name="connsiteY444" fmla="*/ 437111 h 509406"/>
                  <a:gd name="connsiteX445" fmla="*/ 1017653 w 2377881"/>
                  <a:gd name="connsiteY445" fmla="*/ 435682 h 509406"/>
                  <a:gd name="connsiteX446" fmla="*/ 1019463 w 2377881"/>
                  <a:gd name="connsiteY446" fmla="*/ 433872 h 509406"/>
                  <a:gd name="connsiteX447" fmla="*/ 635891 w 2377881"/>
                  <a:gd name="connsiteY447" fmla="*/ 433682 h 509406"/>
                  <a:gd name="connsiteX448" fmla="*/ 641892 w 2377881"/>
                  <a:gd name="connsiteY448" fmla="*/ 434730 h 509406"/>
                  <a:gd name="connsiteX449" fmla="*/ 644178 w 2377881"/>
                  <a:gd name="connsiteY449" fmla="*/ 436540 h 509406"/>
                  <a:gd name="connsiteX450" fmla="*/ 643607 w 2377881"/>
                  <a:gd name="connsiteY450" fmla="*/ 438254 h 509406"/>
                  <a:gd name="connsiteX451" fmla="*/ 636082 w 2377881"/>
                  <a:gd name="connsiteY451" fmla="*/ 445493 h 509406"/>
                  <a:gd name="connsiteX452" fmla="*/ 631224 w 2377881"/>
                  <a:gd name="connsiteY452" fmla="*/ 454065 h 509406"/>
                  <a:gd name="connsiteX453" fmla="*/ 630843 w 2377881"/>
                  <a:gd name="connsiteY453" fmla="*/ 456161 h 509406"/>
                  <a:gd name="connsiteX454" fmla="*/ 626081 w 2377881"/>
                  <a:gd name="connsiteY454" fmla="*/ 457018 h 509406"/>
                  <a:gd name="connsiteX455" fmla="*/ 626081 w 2377881"/>
                  <a:gd name="connsiteY455" fmla="*/ 449493 h 509406"/>
                  <a:gd name="connsiteX456" fmla="*/ 625795 w 2377881"/>
                  <a:gd name="connsiteY456" fmla="*/ 446255 h 509406"/>
                  <a:gd name="connsiteX457" fmla="*/ 618270 w 2377881"/>
                  <a:gd name="connsiteY457" fmla="*/ 452732 h 509406"/>
                  <a:gd name="connsiteX458" fmla="*/ 623604 w 2377881"/>
                  <a:gd name="connsiteY458" fmla="*/ 456828 h 509406"/>
                  <a:gd name="connsiteX459" fmla="*/ 619318 w 2377881"/>
                  <a:gd name="connsiteY459" fmla="*/ 457209 h 509406"/>
                  <a:gd name="connsiteX460" fmla="*/ 618175 w 2377881"/>
                  <a:gd name="connsiteY460" fmla="*/ 456352 h 509406"/>
                  <a:gd name="connsiteX461" fmla="*/ 613603 w 2377881"/>
                  <a:gd name="connsiteY461" fmla="*/ 452923 h 509406"/>
                  <a:gd name="connsiteX462" fmla="*/ 605983 w 2377881"/>
                  <a:gd name="connsiteY462" fmla="*/ 443588 h 509406"/>
                  <a:gd name="connsiteX463" fmla="*/ 611507 w 2377881"/>
                  <a:gd name="connsiteY463" fmla="*/ 443969 h 509406"/>
                  <a:gd name="connsiteX464" fmla="*/ 616365 w 2377881"/>
                  <a:gd name="connsiteY464" fmla="*/ 440159 h 509406"/>
                  <a:gd name="connsiteX465" fmla="*/ 616651 w 2377881"/>
                  <a:gd name="connsiteY465" fmla="*/ 435015 h 509406"/>
                  <a:gd name="connsiteX466" fmla="*/ 628081 w 2377881"/>
                  <a:gd name="connsiteY466" fmla="*/ 436825 h 509406"/>
                  <a:gd name="connsiteX467" fmla="*/ 635891 w 2377881"/>
                  <a:gd name="connsiteY467" fmla="*/ 433682 h 509406"/>
                  <a:gd name="connsiteX468" fmla="*/ 978982 w 2377881"/>
                  <a:gd name="connsiteY468" fmla="*/ 433300 h 509406"/>
                  <a:gd name="connsiteX469" fmla="*/ 979077 w 2377881"/>
                  <a:gd name="connsiteY469" fmla="*/ 433777 h 509406"/>
                  <a:gd name="connsiteX470" fmla="*/ 979458 w 2377881"/>
                  <a:gd name="connsiteY470" fmla="*/ 435777 h 509406"/>
                  <a:gd name="connsiteX471" fmla="*/ 975267 w 2377881"/>
                  <a:gd name="connsiteY471" fmla="*/ 441397 h 509406"/>
                  <a:gd name="connsiteX472" fmla="*/ 974124 w 2377881"/>
                  <a:gd name="connsiteY472" fmla="*/ 442254 h 509406"/>
                  <a:gd name="connsiteX473" fmla="*/ 968028 w 2377881"/>
                  <a:gd name="connsiteY473" fmla="*/ 441206 h 509406"/>
                  <a:gd name="connsiteX474" fmla="*/ 967171 w 2377881"/>
                  <a:gd name="connsiteY474" fmla="*/ 440254 h 509406"/>
                  <a:gd name="connsiteX475" fmla="*/ 969647 w 2377881"/>
                  <a:gd name="connsiteY475" fmla="*/ 437301 h 509406"/>
                  <a:gd name="connsiteX476" fmla="*/ 970981 w 2377881"/>
                  <a:gd name="connsiteY476" fmla="*/ 437587 h 509406"/>
                  <a:gd name="connsiteX477" fmla="*/ 975172 w 2377881"/>
                  <a:gd name="connsiteY477" fmla="*/ 434634 h 509406"/>
                  <a:gd name="connsiteX478" fmla="*/ 975172 w 2377881"/>
                  <a:gd name="connsiteY478" fmla="*/ 433967 h 509406"/>
                  <a:gd name="connsiteX479" fmla="*/ 978982 w 2377881"/>
                  <a:gd name="connsiteY479" fmla="*/ 433300 h 509406"/>
                  <a:gd name="connsiteX480" fmla="*/ 1182531 w 2377881"/>
                  <a:gd name="connsiteY480" fmla="*/ 433015 h 509406"/>
                  <a:gd name="connsiteX481" fmla="*/ 1187294 w 2377881"/>
                  <a:gd name="connsiteY481" fmla="*/ 436254 h 509406"/>
                  <a:gd name="connsiteX482" fmla="*/ 1188246 w 2377881"/>
                  <a:gd name="connsiteY482" fmla="*/ 437492 h 509406"/>
                  <a:gd name="connsiteX483" fmla="*/ 1193771 w 2377881"/>
                  <a:gd name="connsiteY483" fmla="*/ 441016 h 509406"/>
                  <a:gd name="connsiteX484" fmla="*/ 1198914 w 2377881"/>
                  <a:gd name="connsiteY484" fmla="*/ 442159 h 509406"/>
                  <a:gd name="connsiteX485" fmla="*/ 1199105 w 2377881"/>
                  <a:gd name="connsiteY485" fmla="*/ 443683 h 509406"/>
                  <a:gd name="connsiteX486" fmla="*/ 1201105 w 2377881"/>
                  <a:gd name="connsiteY486" fmla="*/ 450065 h 509406"/>
                  <a:gd name="connsiteX487" fmla="*/ 1200438 w 2377881"/>
                  <a:gd name="connsiteY487" fmla="*/ 450732 h 509406"/>
                  <a:gd name="connsiteX488" fmla="*/ 1198533 w 2377881"/>
                  <a:gd name="connsiteY488" fmla="*/ 452922 h 509406"/>
                  <a:gd name="connsiteX489" fmla="*/ 1191389 w 2377881"/>
                  <a:gd name="connsiteY489" fmla="*/ 453113 h 509406"/>
                  <a:gd name="connsiteX490" fmla="*/ 1188341 w 2377881"/>
                  <a:gd name="connsiteY490" fmla="*/ 449017 h 509406"/>
                  <a:gd name="connsiteX491" fmla="*/ 1185675 w 2377881"/>
                  <a:gd name="connsiteY491" fmla="*/ 450446 h 509406"/>
                  <a:gd name="connsiteX492" fmla="*/ 1185008 w 2377881"/>
                  <a:gd name="connsiteY492" fmla="*/ 450827 h 509406"/>
                  <a:gd name="connsiteX493" fmla="*/ 1183103 w 2377881"/>
                  <a:gd name="connsiteY493" fmla="*/ 448350 h 509406"/>
                  <a:gd name="connsiteX494" fmla="*/ 1183865 w 2377881"/>
                  <a:gd name="connsiteY494" fmla="*/ 447969 h 509406"/>
                  <a:gd name="connsiteX495" fmla="*/ 1185770 w 2377881"/>
                  <a:gd name="connsiteY495" fmla="*/ 446921 h 509406"/>
                  <a:gd name="connsiteX496" fmla="*/ 1188056 w 2377881"/>
                  <a:gd name="connsiteY496" fmla="*/ 442921 h 509406"/>
                  <a:gd name="connsiteX497" fmla="*/ 1183293 w 2377881"/>
                  <a:gd name="connsiteY497" fmla="*/ 433872 h 509406"/>
                  <a:gd name="connsiteX498" fmla="*/ 1182531 w 2377881"/>
                  <a:gd name="connsiteY498" fmla="*/ 433015 h 509406"/>
                  <a:gd name="connsiteX499" fmla="*/ 1372840 w 2377881"/>
                  <a:gd name="connsiteY499" fmla="*/ 432824 h 509406"/>
                  <a:gd name="connsiteX500" fmla="*/ 1375983 w 2377881"/>
                  <a:gd name="connsiteY500" fmla="*/ 433681 h 509406"/>
                  <a:gd name="connsiteX501" fmla="*/ 1377889 w 2377881"/>
                  <a:gd name="connsiteY501" fmla="*/ 436444 h 509406"/>
                  <a:gd name="connsiteX502" fmla="*/ 1373888 w 2377881"/>
                  <a:gd name="connsiteY502" fmla="*/ 440254 h 509406"/>
                  <a:gd name="connsiteX503" fmla="*/ 1374017 w 2377881"/>
                  <a:gd name="connsiteY503" fmla="*/ 444507 h 509406"/>
                  <a:gd name="connsiteX504" fmla="*/ 1373019 w 2377881"/>
                  <a:gd name="connsiteY504" fmla="*/ 439111 h 509406"/>
                  <a:gd name="connsiteX505" fmla="*/ 1371983 w 2377881"/>
                  <a:gd name="connsiteY505" fmla="*/ 433777 h 509406"/>
                  <a:gd name="connsiteX506" fmla="*/ 187836 w 2377881"/>
                  <a:gd name="connsiteY506" fmla="*/ 432824 h 509406"/>
                  <a:gd name="connsiteX507" fmla="*/ 189169 w 2377881"/>
                  <a:gd name="connsiteY507" fmla="*/ 432919 h 509406"/>
                  <a:gd name="connsiteX508" fmla="*/ 198123 w 2377881"/>
                  <a:gd name="connsiteY508" fmla="*/ 435872 h 509406"/>
                  <a:gd name="connsiteX509" fmla="*/ 198980 w 2377881"/>
                  <a:gd name="connsiteY509" fmla="*/ 441492 h 509406"/>
                  <a:gd name="connsiteX510" fmla="*/ 197171 w 2377881"/>
                  <a:gd name="connsiteY510" fmla="*/ 442730 h 509406"/>
                  <a:gd name="connsiteX511" fmla="*/ 190408 w 2377881"/>
                  <a:gd name="connsiteY511" fmla="*/ 443111 h 509406"/>
                  <a:gd name="connsiteX512" fmla="*/ 187836 w 2377881"/>
                  <a:gd name="connsiteY512" fmla="*/ 432824 h 509406"/>
                  <a:gd name="connsiteX513" fmla="*/ 946216 w 2377881"/>
                  <a:gd name="connsiteY513" fmla="*/ 432348 h 509406"/>
                  <a:gd name="connsiteX514" fmla="*/ 946406 w 2377881"/>
                  <a:gd name="connsiteY514" fmla="*/ 445397 h 509406"/>
                  <a:gd name="connsiteX515" fmla="*/ 942882 w 2377881"/>
                  <a:gd name="connsiteY515" fmla="*/ 448731 h 509406"/>
                  <a:gd name="connsiteX516" fmla="*/ 938405 w 2377881"/>
                  <a:gd name="connsiteY516" fmla="*/ 443492 h 509406"/>
                  <a:gd name="connsiteX517" fmla="*/ 946120 w 2377881"/>
                  <a:gd name="connsiteY517" fmla="*/ 440730 h 509406"/>
                  <a:gd name="connsiteX518" fmla="*/ 945739 w 2377881"/>
                  <a:gd name="connsiteY518" fmla="*/ 440349 h 509406"/>
                  <a:gd name="connsiteX519" fmla="*/ 944215 w 2377881"/>
                  <a:gd name="connsiteY519" fmla="*/ 438730 h 509406"/>
                  <a:gd name="connsiteX520" fmla="*/ 942310 w 2377881"/>
                  <a:gd name="connsiteY520" fmla="*/ 434158 h 509406"/>
                  <a:gd name="connsiteX521" fmla="*/ 943358 w 2377881"/>
                  <a:gd name="connsiteY521" fmla="*/ 433681 h 509406"/>
                  <a:gd name="connsiteX522" fmla="*/ 675135 w 2377881"/>
                  <a:gd name="connsiteY522" fmla="*/ 432253 h 509406"/>
                  <a:gd name="connsiteX523" fmla="*/ 679326 w 2377881"/>
                  <a:gd name="connsiteY523" fmla="*/ 437777 h 509406"/>
                  <a:gd name="connsiteX524" fmla="*/ 678278 w 2377881"/>
                  <a:gd name="connsiteY524" fmla="*/ 442064 h 509406"/>
                  <a:gd name="connsiteX525" fmla="*/ 669896 w 2377881"/>
                  <a:gd name="connsiteY525" fmla="*/ 436158 h 509406"/>
                  <a:gd name="connsiteX526" fmla="*/ 666848 w 2377881"/>
                  <a:gd name="connsiteY526" fmla="*/ 438254 h 509406"/>
                  <a:gd name="connsiteX527" fmla="*/ 663229 w 2377881"/>
                  <a:gd name="connsiteY527" fmla="*/ 440730 h 509406"/>
                  <a:gd name="connsiteX528" fmla="*/ 656275 w 2377881"/>
                  <a:gd name="connsiteY528" fmla="*/ 450636 h 509406"/>
                  <a:gd name="connsiteX529" fmla="*/ 656371 w 2377881"/>
                  <a:gd name="connsiteY529" fmla="*/ 448255 h 509406"/>
                  <a:gd name="connsiteX530" fmla="*/ 658656 w 2377881"/>
                  <a:gd name="connsiteY530" fmla="*/ 439682 h 509406"/>
                  <a:gd name="connsiteX531" fmla="*/ 662847 w 2377881"/>
                  <a:gd name="connsiteY531" fmla="*/ 435587 h 509406"/>
                  <a:gd name="connsiteX532" fmla="*/ 672754 w 2377881"/>
                  <a:gd name="connsiteY532" fmla="*/ 432634 h 509406"/>
                  <a:gd name="connsiteX533" fmla="*/ 990889 w 2377881"/>
                  <a:gd name="connsiteY533" fmla="*/ 431967 h 509406"/>
                  <a:gd name="connsiteX534" fmla="*/ 998889 w 2377881"/>
                  <a:gd name="connsiteY534" fmla="*/ 432157 h 509406"/>
                  <a:gd name="connsiteX535" fmla="*/ 993746 w 2377881"/>
                  <a:gd name="connsiteY535" fmla="*/ 434062 h 509406"/>
                  <a:gd name="connsiteX536" fmla="*/ 997080 w 2377881"/>
                  <a:gd name="connsiteY536" fmla="*/ 437682 h 509406"/>
                  <a:gd name="connsiteX537" fmla="*/ 999652 w 2377881"/>
                  <a:gd name="connsiteY537" fmla="*/ 442825 h 509406"/>
                  <a:gd name="connsiteX538" fmla="*/ 990603 w 2377881"/>
                  <a:gd name="connsiteY538" fmla="*/ 436634 h 509406"/>
                  <a:gd name="connsiteX539" fmla="*/ 990889 w 2377881"/>
                  <a:gd name="connsiteY539" fmla="*/ 431967 h 509406"/>
                  <a:gd name="connsiteX540" fmla="*/ 54962 w 2377881"/>
                  <a:gd name="connsiteY540" fmla="*/ 431300 h 509406"/>
                  <a:gd name="connsiteX541" fmla="*/ 55819 w 2377881"/>
                  <a:gd name="connsiteY541" fmla="*/ 434443 h 509406"/>
                  <a:gd name="connsiteX542" fmla="*/ 55153 w 2377881"/>
                  <a:gd name="connsiteY542" fmla="*/ 434539 h 509406"/>
                  <a:gd name="connsiteX543" fmla="*/ 53152 w 2377881"/>
                  <a:gd name="connsiteY543" fmla="*/ 435015 h 509406"/>
                  <a:gd name="connsiteX544" fmla="*/ 56581 w 2377881"/>
                  <a:gd name="connsiteY544" fmla="*/ 437872 h 509406"/>
                  <a:gd name="connsiteX545" fmla="*/ 60867 w 2377881"/>
                  <a:gd name="connsiteY545" fmla="*/ 436539 h 509406"/>
                  <a:gd name="connsiteX546" fmla="*/ 65820 w 2377881"/>
                  <a:gd name="connsiteY546" fmla="*/ 435015 h 509406"/>
                  <a:gd name="connsiteX547" fmla="*/ 70392 w 2377881"/>
                  <a:gd name="connsiteY547" fmla="*/ 438634 h 509406"/>
                  <a:gd name="connsiteX548" fmla="*/ 69440 w 2377881"/>
                  <a:gd name="connsiteY548" fmla="*/ 444159 h 509406"/>
                  <a:gd name="connsiteX549" fmla="*/ 71059 w 2377881"/>
                  <a:gd name="connsiteY549" fmla="*/ 447778 h 509406"/>
                  <a:gd name="connsiteX550" fmla="*/ 71345 w 2377881"/>
                  <a:gd name="connsiteY550" fmla="*/ 448921 h 509406"/>
                  <a:gd name="connsiteX551" fmla="*/ 68583 w 2377881"/>
                  <a:gd name="connsiteY551" fmla="*/ 449493 h 509406"/>
                  <a:gd name="connsiteX552" fmla="*/ 68297 w 2377881"/>
                  <a:gd name="connsiteY552" fmla="*/ 449683 h 509406"/>
                  <a:gd name="connsiteX553" fmla="*/ 64296 w 2377881"/>
                  <a:gd name="connsiteY553" fmla="*/ 451779 h 509406"/>
                  <a:gd name="connsiteX554" fmla="*/ 52771 w 2377881"/>
                  <a:gd name="connsiteY554" fmla="*/ 450159 h 509406"/>
                  <a:gd name="connsiteX555" fmla="*/ 51342 w 2377881"/>
                  <a:gd name="connsiteY555" fmla="*/ 447302 h 509406"/>
                  <a:gd name="connsiteX556" fmla="*/ 50104 w 2377881"/>
                  <a:gd name="connsiteY556" fmla="*/ 444921 h 509406"/>
                  <a:gd name="connsiteX557" fmla="*/ 43532 w 2377881"/>
                  <a:gd name="connsiteY557" fmla="*/ 434158 h 509406"/>
                  <a:gd name="connsiteX558" fmla="*/ 48485 w 2377881"/>
                  <a:gd name="connsiteY558" fmla="*/ 432633 h 509406"/>
                  <a:gd name="connsiteX559" fmla="*/ 54295 w 2377881"/>
                  <a:gd name="connsiteY559" fmla="*/ 431395 h 509406"/>
                  <a:gd name="connsiteX560" fmla="*/ 748668 w 2377881"/>
                  <a:gd name="connsiteY560" fmla="*/ 430824 h 509406"/>
                  <a:gd name="connsiteX561" fmla="*/ 752764 w 2377881"/>
                  <a:gd name="connsiteY561" fmla="*/ 430919 h 509406"/>
                  <a:gd name="connsiteX562" fmla="*/ 760479 w 2377881"/>
                  <a:gd name="connsiteY562" fmla="*/ 438158 h 509406"/>
                  <a:gd name="connsiteX563" fmla="*/ 760955 w 2377881"/>
                  <a:gd name="connsiteY563" fmla="*/ 438444 h 509406"/>
                  <a:gd name="connsiteX564" fmla="*/ 766003 w 2377881"/>
                  <a:gd name="connsiteY564" fmla="*/ 440730 h 509406"/>
                  <a:gd name="connsiteX565" fmla="*/ 767051 w 2377881"/>
                  <a:gd name="connsiteY565" fmla="*/ 440635 h 509406"/>
                  <a:gd name="connsiteX566" fmla="*/ 775814 w 2377881"/>
                  <a:gd name="connsiteY566" fmla="*/ 441492 h 509406"/>
                  <a:gd name="connsiteX567" fmla="*/ 776005 w 2377881"/>
                  <a:gd name="connsiteY567" fmla="*/ 444921 h 509406"/>
                  <a:gd name="connsiteX568" fmla="*/ 770957 w 2377881"/>
                  <a:gd name="connsiteY568" fmla="*/ 445969 h 509406"/>
                  <a:gd name="connsiteX569" fmla="*/ 768480 w 2377881"/>
                  <a:gd name="connsiteY569" fmla="*/ 451874 h 509406"/>
                  <a:gd name="connsiteX570" fmla="*/ 766480 w 2377881"/>
                  <a:gd name="connsiteY570" fmla="*/ 453303 h 509406"/>
                  <a:gd name="connsiteX571" fmla="*/ 758479 w 2377881"/>
                  <a:gd name="connsiteY571" fmla="*/ 448064 h 509406"/>
                  <a:gd name="connsiteX572" fmla="*/ 763622 w 2377881"/>
                  <a:gd name="connsiteY572" fmla="*/ 441206 h 509406"/>
                  <a:gd name="connsiteX573" fmla="*/ 754669 w 2377881"/>
                  <a:gd name="connsiteY573" fmla="*/ 439301 h 509406"/>
                  <a:gd name="connsiteX574" fmla="*/ 755716 w 2377881"/>
                  <a:gd name="connsiteY574" fmla="*/ 438920 h 509406"/>
                  <a:gd name="connsiteX575" fmla="*/ 756478 w 2377881"/>
                  <a:gd name="connsiteY575" fmla="*/ 435015 h 509406"/>
                  <a:gd name="connsiteX576" fmla="*/ 749525 w 2377881"/>
                  <a:gd name="connsiteY576" fmla="*/ 431300 h 509406"/>
                  <a:gd name="connsiteX577" fmla="*/ 929833 w 2377881"/>
                  <a:gd name="connsiteY577" fmla="*/ 430157 h 509406"/>
                  <a:gd name="connsiteX578" fmla="*/ 931833 w 2377881"/>
                  <a:gd name="connsiteY578" fmla="*/ 432348 h 509406"/>
                  <a:gd name="connsiteX579" fmla="*/ 934309 w 2377881"/>
                  <a:gd name="connsiteY579" fmla="*/ 440920 h 509406"/>
                  <a:gd name="connsiteX580" fmla="*/ 928499 w 2377881"/>
                  <a:gd name="connsiteY580" fmla="*/ 447302 h 509406"/>
                  <a:gd name="connsiteX581" fmla="*/ 919165 w 2377881"/>
                  <a:gd name="connsiteY581" fmla="*/ 444349 h 509406"/>
                  <a:gd name="connsiteX582" fmla="*/ 916498 w 2377881"/>
                  <a:gd name="connsiteY582" fmla="*/ 446921 h 509406"/>
                  <a:gd name="connsiteX583" fmla="*/ 911926 w 2377881"/>
                  <a:gd name="connsiteY583" fmla="*/ 454922 h 509406"/>
                  <a:gd name="connsiteX584" fmla="*/ 909640 w 2377881"/>
                  <a:gd name="connsiteY584" fmla="*/ 446540 h 509406"/>
                  <a:gd name="connsiteX585" fmla="*/ 909259 w 2377881"/>
                  <a:gd name="connsiteY585" fmla="*/ 445968 h 509406"/>
                  <a:gd name="connsiteX586" fmla="*/ 905639 w 2377881"/>
                  <a:gd name="connsiteY586" fmla="*/ 439873 h 509406"/>
                  <a:gd name="connsiteX587" fmla="*/ 916974 w 2377881"/>
                  <a:gd name="connsiteY587" fmla="*/ 437586 h 509406"/>
                  <a:gd name="connsiteX588" fmla="*/ 925927 w 2377881"/>
                  <a:gd name="connsiteY588" fmla="*/ 440825 h 509406"/>
                  <a:gd name="connsiteX589" fmla="*/ 924594 w 2377881"/>
                  <a:gd name="connsiteY589" fmla="*/ 433967 h 509406"/>
                  <a:gd name="connsiteX590" fmla="*/ 929261 w 2377881"/>
                  <a:gd name="connsiteY590" fmla="*/ 430538 h 509406"/>
                  <a:gd name="connsiteX591" fmla="*/ 695899 w 2377881"/>
                  <a:gd name="connsiteY591" fmla="*/ 430157 h 509406"/>
                  <a:gd name="connsiteX592" fmla="*/ 701328 w 2377881"/>
                  <a:gd name="connsiteY592" fmla="*/ 431777 h 509406"/>
                  <a:gd name="connsiteX593" fmla="*/ 709520 w 2377881"/>
                  <a:gd name="connsiteY593" fmla="*/ 431586 h 509406"/>
                  <a:gd name="connsiteX594" fmla="*/ 716854 w 2377881"/>
                  <a:gd name="connsiteY594" fmla="*/ 431586 h 509406"/>
                  <a:gd name="connsiteX595" fmla="*/ 717711 w 2377881"/>
                  <a:gd name="connsiteY595" fmla="*/ 434920 h 509406"/>
                  <a:gd name="connsiteX596" fmla="*/ 717044 w 2377881"/>
                  <a:gd name="connsiteY596" fmla="*/ 434920 h 509406"/>
                  <a:gd name="connsiteX597" fmla="*/ 712853 w 2377881"/>
                  <a:gd name="connsiteY597" fmla="*/ 435110 h 509406"/>
                  <a:gd name="connsiteX598" fmla="*/ 704757 w 2377881"/>
                  <a:gd name="connsiteY598" fmla="*/ 438920 h 509406"/>
                  <a:gd name="connsiteX599" fmla="*/ 705805 w 2377881"/>
                  <a:gd name="connsiteY599" fmla="*/ 439111 h 509406"/>
                  <a:gd name="connsiteX600" fmla="*/ 711711 w 2377881"/>
                  <a:gd name="connsiteY600" fmla="*/ 440063 h 509406"/>
                  <a:gd name="connsiteX601" fmla="*/ 709139 w 2377881"/>
                  <a:gd name="connsiteY601" fmla="*/ 449112 h 509406"/>
                  <a:gd name="connsiteX602" fmla="*/ 699423 w 2377881"/>
                  <a:gd name="connsiteY602" fmla="*/ 448255 h 509406"/>
                  <a:gd name="connsiteX603" fmla="*/ 699614 w 2377881"/>
                  <a:gd name="connsiteY603" fmla="*/ 451112 h 509406"/>
                  <a:gd name="connsiteX604" fmla="*/ 698947 w 2377881"/>
                  <a:gd name="connsiteY604" fmla="*/ 454732 h 509406"/>
                  <a:gd name="connsiteX605" fmla="*/ 691613 w 2377881"/>
                  <a:gd name="connsiteY605" fmla="*/ 456065 h 509406"/>
                  <a:gd name="connsiteX606" fmla="*/ 695709 w 2377881"/>
                  <a:gd name="connsiteY606" fmla="*/ 452636 h 509406"/>
                  <a:gd name="connsiteX607" fmla="*/ 691422 w 2377881"/>
                  <a:gd name="connsiteY607" fmla="*/ 449207 h 509406"/>
                  <a:gd name="connsiteX608" fmla="*/ 698280 w 2377881"/>
                  <a:gd name="connsiteY608" fmla="*/ 444159 h 509406"/>
                  <a:gd name="connsiteX609" fmla="*/ 697328 w 2377881"/>
                  <a:gd name="connsiteY609" fmla="*/ 441397 h 509406"/>
                  <a:gd name="connsiteX610" fmla="*/ 697042 w 2377881"/>
                  <a:gd name="connsiteY610" fmla="*/ 439206 h 509406"/>
                  <a:gd name="connsiteX611" fmla="*/ 698280 w 2377881"/>
                  <a:gd name="connsiteY611" fmla="*/ 437206 h 509406"/>
                  <a:gd name="connsiteX612" fmla="*/ 695042 w 2377881"/>
                  <a:gd name="connsiteY612" fmla="*/ 432634 h 509406"/>
                  <a:gd name="connsiteX613" fmla="*/ 695899 w 2377881"/>
                  <a:gd name="connsiteY613" fmla="*/ 430157 h 509406"/>
                  <a:gd name="connsiteX614" fmla="*/ 778004 w 2377881"/>
                  <a:gd name="connsiteY614" fmla="*/ 429681 h 509406"/>
                  <a:gd name="connsiteX615" fmla="*/ 790863 w 2377881"/>
                  <a:gd name="connsiteY615" fmla="*/ 432539 h 509406"/>
                  <a:gd name="connsiteX616" fmla="*/ 789529 w 2377881"/>
                  <a:gd name="connsiteY616" fmla="*/ 432539 h 509406"/>
                  <a:gd name="connsiteX617" fmla="*/ 779338 w 2377881"/>
                  <a:gd name="connsiteY617" fmla="*/ 431205 h 509406"/>
                  <a:gd name="connsiteX618" fmla="*/ 776099 w 2377881"/>
                  <a:gd name="connsiteY618" fmla="*/ 432253 h 509406"/>
                  <a:gd name="connsiteX619" fmla="*/ 778004 w 2377881"/>
                  <a:gd name="connsiteY619" fmla="*/ 429681 h 509406"/>
                  <a:gd name="connsiteX620" fmla="*/ 536736 w 2377881"/>
                  <a:gd name="connsiteY620" fmla="*/ 424633 h 509406"/>
                  <a:gd name="connsiteX621" fmla="*/ 545309 w 2377881"/>
                  <a:gd name="connsiteY621" fmla="*/ 429967 h 509406"/>
                  <a:gd name="connsiteX622" fmla="*/ 541403 w 2377881"/>
                  <a:gd name="connsiteY622" fmla="*/ 433681 h 509406"/>
                  <a:gd name="connsiteX623" fmla="*/ 540927 w 2377881"/>
                  <a:gd name="connsiteY623" fmla="*/ 434158 h 509406"/>
                  <a:gd name="connsiteX624" fmla="*/ 543975 w 2377881"/>
                  <a:gd name="connsiteY624" fmla="*/ 436444 h 509406"/>
                  <a:gd name="connsiteX625" fmla="*/ 550642 w 2377881"/>
                  <a:gd name="connsiteY625" fmla="*/ 432062 h 509406"/>
                  <a:gd name="connsiteX626" fmla="*/ 552167 w 2377881"/>
                  <a:gd name="connsiteY626" fmla="*/ 434634 h 509406"/>
                  <a:gd name="connsiteX627" fmla="*/ 553691 w 2377881"/>
                  <a:gd name="connsiteY627" fmla="*/ 437206 h 509406"/>
                  <a:gd name="connsiteX628" fmla="*/ 556167 w 2377881"/>
                  <a:gd name="connsiteY628" fmla="*/ 441016 h 509406"/>
                  <a:gd name="connsiteX629" fmla="*/ 560739 w 2377881"/>
                  <a:gd name="connsiteY629" fmla="*/ 432824 h 509406"/>
                  <a:gd name="connsiteX630" fmla="*/ 569121 w 2377881"/>
                  <a:gd name="connsiteY630" fmla="*/ 434539 h 509406"/>
                  <a:gd name="connsiteX631" fmla="*/ 569597 w 2377881"/>
                  <a:gd name="connsiteY631" fmla="*/ 436444 h 509406"/>
                  <a:gd name="connsiteX632" fmla="*/ 569883 w 2377881"/>
                  <a:gd name="connsiteY632" fmla="*/ 437396 h 509406"/>
                  <a:gd name="connsiteX633" fmla="*/ 573788 w 2377881"/>
                  <a:gd name="connsiteY633" fmla="*/ 439968 h 509406"/>
                  <a:gd name="connsiteX634" fmla="*/ 571026 w 2377881"/>
                  <a:gd name="connsiteY634" fmla="*/ 444254 h 509406"/>
                  <a:gd name="connsiteX635" fmla="*/ 571693 w 2377881"/>
                  <a:gd name="connsiteY635" fmla="*/ 447302 h 509406"/>
                  <a:gd name="connsiteX636" fmla="*/ 572836 w 2377881"/>
                  <a:gd name="connsiteY636" fmla="*/ 447397 h 509406"/>
                  <a:gd name="connsiteX637" fmla="*/ 574931 w 2377881"/>
                  <a:gd name="connsiteY637" fmla="*/ 447588 h 509406"/>
                  <a:gd name="connsiteX638" fmla="*/ 579599 w 2377881"/>
                  <a:gd name="connsiteY638" fmla="*/ 444254 h 509406"/>
                  <a:gd name="connsiteX639" fmla="*/ 578075 w 2377881"/>
                  <a:gd name="connsiteY639" fmla="*/ 437206 h 509406"/>
                  <a:gd name="connsiteX640" fmla="*/ 576836 w 2377881"/>
                  <a:gd name="connsiteY640" fmla="*/ 431014 h 509406"/>
                  <a:gd name="connsiteX641" fmla="*/ 580551 w 2377881"/>
                  <a:gd name="connsiteY641" fmla="*/ 434158 h 509406"/>
                  <a:gd name="connsiteX642" fmla="*/ 584837 w 2377881"/>
                  <a:gd name="connsiteY642" fmla="*/ 434062 h 509406"/>
                  <a:gd name="connsiteX643" fmla="*/ 595505 w 2377881"/>
                  <a:gd name="connsiteY643" fmla="*/ 439111 h 509406"/>
                  <a:gd name="connsiteX644" fmla="*/ 600744 w 2377881"/>
                  <a:gd name="connsiteY644" fmla="*/ 444445 h 509406"/>
                  <a:gd name="connsiteX645" fmla="*/ 604173 w 2377881"/>
                  <a:gd name="connsiteY645" fmla="*/ 446826 h 509406"/>
                  <a:gd name="connsiteX646" fmla="*/ 598458 w 2377881"/>
                  <a:gd name="connsiteY646" fmla="*/ 451493 h 509406"/>
                  <a:gd name="connsiteX647" fmla="*/ 591981 w 2377881"/>
                  <a:gd name="connsiteY647" fmla="*/ 446635 h 509406"/>
                  <a:gd name="connsiteX648" fmla="*/ 590267 w 2377881"/>
                  <a:gd name="connsiteY648" fmla="*/ 449302 h 509406"/>
                  <a:gd name="connsiteX649" fmla="*/ 589028 w 2377881"/>
                  <a:gd name="connsiteY649" fmla="*/ 451303 h 509406"/>
                  <a:gd name="connsiteX650" fmla="*/ 583790 w 2377881"/>
                  <a:gd name="connsiteY650" fmla="*/ 452827 h 509406"/>
                  <a:gd name="connsiteX651" fmla="*/ 574931 w 2377881"/>
                  <a:gd name="connsiteY651" fmla="*/ 453779 h 509406"/>
                  <a:gd name="connsiteX652" fmla="*/ 562834 w 2377881"/>
                  <a:gd name="connsiteY652" fmla="*/ 451874 h 509406"/>
                  <a:gd name="connsiteX653" fmla="*/ 557501 w 2377881"/>
                  <a:gd name="connsiteY653" fmla="*/ 451779 h 509406"/>
                  <a:gd name="connsiteX654" fmla="*/ 546642 w 2377881"/>
                  <a:gd name="connsiteY654" fmla="*/ 451684 h 509406"/>
                  <a:gd name="connsiteX655" fmla="*/ 541975 w 2377881"/>
                  <a:gd name="connsiteY655" fmla="*/ 452255 h 509406"/>
                  <a:gd name="connsiteX656" fmla="*/ 533688 w 2377881"/>
                  <a:gd name="connsiteY656" fmla="*/ 455494 h 509406"/>
                  <a:gd name="connsiteX657" fmla="*/ 525306 w 2377881"/>
                  <a:gd name="connsiteY657" fmla="*/ 455779 h 509406"/>
                  <a:gd name="connsiteX658" fmla="*/ 520829 w 2377881"/>
                  <a:gd name="connsiteY658" fmla="*/ 456637 h 509406"/>
                  <a:gd name="connsiteX659" fmla="*/ 524496 w 2377881"/>
                  <a:gd name="connsiteY659" fmla="*/ 444413 h 509406"/>
                  <a:gd name="connsiteX660" fmla="*/ 517305 w 2377881"/>
                  <a:gd name="connsiteY660" fmla="*/ 453684 h 509406"/>
                  <a:gd name="connsiteX661" fmla="*/ 510162 w 2377881"/>
                  <a:gd name="connsiteY661" fmla="*/ 456351 h 509406"/>
                  <a:gd name="connsiteX662" fmla="*/ 506542 w 2377881"/>
                  <a:gd name="connsiteY662" fmla="*/ 455018 h 509406"/>
                  <a:gd name="connsiteX663" fmla="*/ 500827 w 2377881"/>
                  <a:gd name="connsiteY663" fmla="*/ 454161 h 509406"/>
                  <a:gd name="connsiteX664" fmla="*/ 491969 w 2377881"/>
                  <a:gd name="connsiteY664" fmla="*/ 454161 h 509406"/>
                  <a:gd name="connsiteX665" fmla="*/ 487397 w 2377881"/>
                  <a:gd name="connsiteY665" fmla="*/ 452446 h 509406"/>
                  <a:gd name="connsiteX666" fmla="*/ 483206 w 2377881"/>
                  <a:gd name="connsiteY666" fmla="*/ 454542 h 509406"/>
                  <a:gd name="connsiteX667" fmla="*/ 475110 w 2377881"/>
                  <a:gd name="connsiteY667" fmla="*/ 451303 h 509406"/>
                  <a:gd name="connsiteX668" fmla="*/ 470157 w 2377881"/>
                  <a:gd name="connsiteY668" fmla="*/ 452351 h 509406"/>
                  <a:gd name="connsiteX669" fmla="*/ 468252 w 2377881"/>
                  <a:gd name="connsiteY669" fmla="*/ 452732 h 509406"/>
                  <a:gd name="connsiteX670" fmla="*/ 469585 w 2377881"/>
                  <a:gd name="connsiteY670" fmla="*/ 463495 h 509406"/>
                  <a:gd name="connsiteX671" fmla="*/ 475491 w 2377881"/>
                  <a:gd name="connsiteY671" fmla="*/ 472163 h 509406"/>
                  <a:gd name="connsiteX672" fmla="*/ 478729 w 2377881"/>
                  <a:gd name="connsiteY672" fmla="*/ 472639 h 509406"/>
                  <a:gd name="connsiteX673" fmla="*/ 480634 w 2377881"/>
                  <a:gd name="connsiteY673" fmla="*/ 472925 h 509406"/>
                  <a:gd name="connsiteX674" fmla="*/ 479682 w 2377881"/>
                  <a:gd name="connsiteY674" fmla="*/ 474449 h 509406"/>
                  <a:gd name="connsiteX675" fmla="*/ 461013 w 2377881"/>
                  <a:gd name="connsiteY675" fmla="*/ 472925 h 509406"/>
                  <a:gd name="connsiteX676" fmla="*/ 459870 w 2377881"/>
                  <a:gd name="connsiteY676" fmla="*/ 472639 h 509406"/>
                  <a:gd name="connsiteX677" fmla="*/ 455393 w 2377881"/>
                  <a:gd name="connsiteY677" fmla="*/ 471687 h 509406"/>
                  <a:gd name="connsiteX678" fmla="*/ 448630 w 2377881"/>
                  <a:gd name="connsiteY678" fmla="*/ 467686 h 509406"/>
                  <a:gd name="connsiteX679" fmla="*/ 453297 w 2377881"/>
                  <a:gd name="connsiteY679" fmla="*/ 463114 h 509406"/>
                  <a:gd name="connsiteX680" fmla="*/ 454917 w 2377881"/>
                  <a:gd name="connsiteY680" fmla="*/ 461590 h 509406"/>
                  <a:gd name="connsiteX681" fmla="*/ 447678 w 2377881"/>
                  <a:gd name="connsiteY681" fmla="*/ 454065 h 509406"/>
                  <a:gd name="connsiteX682" fmla="*/ 445106 w 2377881"/>
                  <a:gd name="connsiteY682" fmla="*/ 453780 h 509406"/>
                  <a:gd name="connsiteX683" fmla="*/ 440629 w 2377881"/>
                  <a:gd name="connsiteY683" fmla="*/ 451494 h 509406"/>
                  <a:gd name="connsiteX684" fmla="*/ 436343 w 2377881"/>
                  <a:gd name="connsiteY684" fmla="*/ 450255 h 509406"/>
                  <a:gd name="connsiteX685" fmla="*/ 436819 w 2377881"/>
                  <a:gd name="connsiteY685" fmla="*/ 453684 h 509406"/>
                  <a:gd name="connsiteX686" fmla="*/ 437010 w 2377881"/>
                  <a:gd name="connsiteY686" fmla="*/ 454161 h 509406"/>
                  <a:gd name="connsiteX687" fmla="*/ 432723 w 2377881"/>
                  <a:gd name="connsiteY687" fmla="*/ 455685 h 509406"/>
                  <a:gd name="connsiteX688" fmla="*/ 428532 w 2377881"/>
                  <a:gd name="connsiteY688" fmla="*/ 450255 h 509406"/>
                  <a:gd name="connsiteX689" fmla="*/ 425008 w 2377881"/>
                  <a:gd name="connsiteY689" fmla="*/ 452732 h 509406"/>
                  <a:gd name="connsiteX690" fmla="*/ 422055 w 2377881"/>
                  <a:gd name="connsiteY690" fmla="*/ 454827 h 509406"/>
                  <a:gd name="connsiteX691" fmla="*/ 413578 w 2377881"/>
                  <a:gd name="connsiteY691" fmla="*/ 453494 h 509406"/>
                  <a:gd name="connsiteX692" fmla="*/ 413483 w 2377881"/>
                  <a:gd name="connsiteY692" fmla="*/ 453684 h 509406"/>
                  <a:gd name="connsiteX693" fmla="*/ 412054 w 2377881"/>
                  <a:gd name="connsiteY693" fmla="*/ 457399 h 509406"/>
                  <a:gd name="connsiteX694" fmla="*/ 403958 w 2377881"/>
                  <a:gd name="connsiteY694" fmla="*/ 453970 h 509406"/>
                  <a:gd name="connsiteX695" fmla="*/ 396338 w 2377881"/>
                  <a:gd name="connsiteY695" fmla="*/ 455113 h 509406"/>
                  <a:gd name="connsiteX696" fmla="*/ 394338 w 2377881"/>
                  <a:gd name="connsiteY696" fmla="*/ 456351 h 509406"/>
                  <a:gd name="connsiteX697" fmla="*/ 392242 w 2377881"/>
                  <a:gd name="connsiteY697" fmla="*/ 457685 h 509406"/>
                  <a:gd name="connsiteX698" fmla="*/ 387575 w 2377881"/>
                  <a:gd name="connsiteY698" fmla="*/ 460161 h 509406"/>
                  <a:gd name="connsiteX699" fmla="*/ 384527 w 2377881"/>
                  <a:gd name="connsiteY699" fmla="*/ 469877 h 509406"/>
                  <a:gd name="connsiteX700" fmla="*/ 383860 w 2377881"/>
                  <a:gd name="connsiteY700" fmla="*/ 473687 h 509406"/>
                  <a:gd name="connsiteX701" fmla="*/ 383574 w 2377881"/>
                  <a:gd name="connsiteY701" fmla="*/ 475020 h 509406"/>
                  <a:gd name="connsiteX702" fmla="*/ 379098 w 2377881"/>
                  <a:gd name="connsiteY702" fmla="*/ 478640 h 509406"/>
                  <a:gd name="connsiteX703" fmla="*/ 379764 w 2377881"/>
                  <a:gd name="connsiteY703" fmla="*/ 476830 h 509406"/>
                  <a:gd name="connsiteX704" fmla="*/ 381098 w 2377881"/>
                  <a:gd name="connsiteY704" fmla="*/ 475211 h 509406"/>
                  <a:gd name="connsiteX705" fmla="*/ 376907 w 2377881"/>
                  <a:gd name="connsiteY705" fmla="*/ 470353 h 509406"/>
                  <a:gd name="connsiteX706" fmla="*/ 373764 w 2377881"/>
                  <a:gd name="connsiteY706" fmla="*/ 461400 h 509406"/>
                  <a:gd name="connsiteX707" fmla="*/ 358809 w 2377881"/>
                  <a:gd name="connsiteY707" fmla="*/ 467400 h 509406"/>
                  <a:gd name="connsiteX708" fmla="*/ 359762 w 2377881"/>
                  <a:gd name="connsiteY708" fmla="*/ 472734 h 509406"/>
                  <a:gd name="connsiteX709" fmla="*/ 359095 w 2377881"/>
                  <a:gd name="connsiteY709" fmla="*/ 472258 h 509406"/>
                  <a:gd name="connsiteX710" fmla="*/ 357571 w 2377881"/>
                  <a:gd name="connsiteY710" fmla="*/ 471210 h 509406"/>
                  <a:gd name="connsiteX711" fmla="*/ 353190 w 2377881"/>
                  <a:gd name="connsiteY711" fmla="*/ 466448 h 509406"/>
                  <a:gd name="connsiteX712" fmla="*/ 347665 w 2377881"/>
                  <a:gd name="connsiteY712" fmla="*/ 464543 h 509406"/>
                  <a:gd name="connsiteX713" fmla="*/ 343284 w 2377881"/>
                  <a:gd name="connsiteY713" fmla="*/ 469782 h 509406"/>
                  <a:gd name="connsiteX714" fmla="*/ 342807 w 2377881"/>
                  <a:gd name="connsiteY714" fmla="*/ 469591 h 509406"/>
                  <a:gd name="connsiteX715" fmla="*/ 339474 w 2377881"/>
                  <a:gd name="connsiteY715" fmla="*/ 468448 h 509406"/>
                  <a:gd name="connsiteX716" fmla="*/ 329663 w 2377881"/>
                  <a:gd name="connsiteY716" fmla="*/ 464352 h 509406"/>
                  <a:gd name="connsiteX717" fmla="*/ 330425 w 2377881"/>
                  <a:gd name="connsiteY717" fmla="*/ 459590 h 509406"/>
                  <a:gd name="connsiteX718" fmla="*/ 335283 w 2377881"/>
                  <a:gd name="connsiteY718" fmla="*/ 463590 h 509406"/>
                  <a:gd name="connsiteX719" fmla="*/ 342045 w 2377881"/>
                  <a:gd name="connsiteY719" fmla="*/ 461876 h 509406"/>
                  <a:gd name="connsiteX720" fmla="*/ 350999 w 2377881"/>
                  <a:gd name="connsiteY720" fmla="*/ 458637 h 509406"/>
                  <a:gd name="connsiteX721" fmla="*/ 354142 w 2377881"/>
                  <a:gd name="connsiteY721" fmla="*/ 460161 h 509406"/>
                  <a:gd name="connsiteX722" fmla="*/ 360619 w 2377881"/>
                  <a:gd name="connsiteY722" fmla="*/ 458637 h 509406"/>
                  <a:gd name="connsiteX723" fmla="*/ 364810 w 2377881"/>
                  <a:gd name="connsiteY723" fmla="*/ 458256 h 509406"/>
                  <a:gd name="connsiteX724" fmla="*/ 367096 w 2377881"/>
                  <a:gd name="connsiteY724" fmla="*/ 458637 h 509406"/>
                  <a:gd name="connsiteX725" fmla="*/ 372335 w 2377881"/>
                  <a:gd name="connsiteY725" fmla="*/ 457018 h 509406"/>
                  <a:gd name="connsiteX726" fmla="*/ 367954 w 2377881"/>
                  <a:gd name="connsiteY726" fmla="*/ 452160 h 509406"/>
                  <a:gd name="connsiteX727" fmla="*/ 360333 w 2377881"/>
                  <a:gd name="connsiteY727" fmla="*/ 446731 h 509406"/>
                  <a:gd name="connsiteX728" fmla="*/ 367382 w 2377881"/>
                  <a:gd name="connsiteY728" fmla="*/ 447017 h 509406"/>
                  <a:gd name="connsiteX729" fmla="*/ 370335 w 2377881"/>
                  <a:gd name="connsiteY729" fmla="*/ 443874 h 509406"/>
                  <a:gd name="connsiteX730" fmla="*/ 365191 w 2377881"/>
                  <a:gd name="connsiteY730" fmla="*/ 444064 h 509406"/>
                  <a:gd name="connsiteX731" fmla="*/ 364905 w 2377881"/>
                  <a:gd name="connsiteY731" fmla="*/ 444350 h 509406"/>
                  <a:gd name="connsiteX732" fmla="*/ 365191 w 2377881"/>
                  <a:gd name="connsiteY732" fmla="*/ 441207 h 509406"/>
                  <a:gd name="connsiteX733" fmla="*/ 376526 w 2377881"/>
                  <a:gd name="connsiteY733" fmla="*/ 433682 h 509406"/>
                  <a:gd name="connsiteX734" fmla="*/ 390813 w 2377881"/>
                  <a:gd name="connsiteY734" fmla="*/ 433968 h 509406"/>
                  <a:gd name="connsiteX735" fmla="*/ 395862 w 2377881"/>
                  <a:gd name="connsiteY735" fmla="*/ 436444 h 509406"/>
                  <a:gd name="connsiteX736" fmla="*/ 397767 w 2377881"/>
                  <a:gd name="connsiteY736" fmla="*/ 436635 h 509406"/>
                  <a:gd name="connsiteX737" fmla="*/ 402148 w 2377881"/>
                  <a:gd name="connsiteY737" fmla="*/ 432920 h 509406"/>
                  <a:gd name="connsiteX738" fmla="*/ 404339 w 2377881"/>
                  <a:gd name="connsiteY738" fmla="*/ 432444 h 509406"/>
                  <a:gd name="connsiteX739" fmla="*/ 408530 w 2377881"/>
                  <a:gd name="connsiteY739" fmla="*/ 433396 h 509406"/>
                  <a:gd name="connsiteX740" fmla="*/ 414721 w 2377881"/>
                  <a:gd name="connsiteY740" fmla="*/ 436920 h 509406"/>
                  <a:gd name="connsiteX741" fmla="*/ 414912 w 2377881"/>
                  <a:gd name="connsiteY741" fmla="*/ 438159 h 509406"/>
                  <a:gd name="connsiteX742" fmla="*/ 415959 w 2377881"/>
                  <a:gd name="connsiteY742" fmla="*/ 440826 h 509406"/>
                  <a:gd name="connsiteX743" fmla="*/ 419198 w 2377881"/>
                  <a:gd name="connsiteY743" fmla="*/ 440540 h 509406"/>
                  <a:gd name="connsiteX744" fmla="*/ 419865 w 2377881"/>
                  <a:gd name="connsiteY744" fmla="*/ 435111 h 509406"/>
                  <a:gd name="connsiteX745" fmla="*/ 431485 w 2377881"/>
                  <a:gd name="connsiteY745" fmla="*/ 433110 h 509406"/>
                  <a:gd name="connsiteX746" fmla="*/ 440153 w 2377881"/>
                  <a:gd name="connsiteY746" fmla="*/ 435301 h 509406"/>
                  <a:gd name="connsiteX747" fmla="*/ 441010 w 2377881"/>
                  <a:gd name="connsiteY747" fmla="*/ 434730 h 509406"/>
                  <a:gd name="connsiteX748" fmla="*/ 447011 w 2377881"/>
                  <a:gd name="connsiteY748" fmla="*/ 430253 h 509406"/>
                  <a:gd name="connsiteX749" fmla="*/ 455679 w 2377881"/>
                  <a:gd name="connsiteY749" fmla="*/ 433777 h 509406"/>
                  <a:gd name="connsiteX750" fmla="*/ 456155 w 2377881"/>
                  <a:gd name="connsiteY750" fmla="*/ 432253 h 509406"/>
                  <a:gd name="connsiteX751" fmla="*/ 456822 w 2377881"/>
                  <a:gd name="connsiteY751" fmla="*/ 430348 h 509406"/>
                  <a:gd name="connsiteX752" fmla="*/ 464061 w 2377881"/>
                  <a:gd name="connsiteY752" fmla="*/ 432825 h 509406"/>
                  <a:gd name="connsiteX753" fmla="*/ 473681 w 2377881"/>
                  <a:gd name="connsiteY753" fmla="*/ 433491 h 509406"/>
                  <a:gd name="connsiteX754" fmla="*/ 486254 w 2377881"/>
                  <a:gd name="connsiteY754" fmla="*/ 433587 h 509406"/>
                  <a:gd name="connsiteX755" fmla="*/ 486349 w 2377881"/>
                  <a:gd name="connsiteY755" fmla="*/ 438444 h 509406"/>
                  <a:gd name="connsiteX756" fmla="*/ 486635 w 2377881"/>
                  <a:gd name="connsiteY756" fmla="*/ 438159 h 509406"/>
                  <a:gd name="connsiteX757" fmla="*/ 489492 w 2377881"/>
                  <a:gd name="connsiteY757" fmla="*/ 434920 h 509406"/>
                  <a:gd name="connsiteX758" fmla="*/ 490064 w 2377881"/>
                  <a:gd name="connsiteY758" fmla="*/ 434253 h 509406"/>
                  <a:gd name="connsiteX759" fmla="*/ 495874 w 2377881"/>
                  <a:gd name="connsiteY759" fmla="*/ 432253 h 509406"/>
                  <a:gd name="connsiteX760" fmla="*/ 507876 w 2377881"/>
                  <a:gd name="connsiteY760" fmla="*/ 434539 h 509406"/>
                  <a:gd name="connsiteX761" fmla="*/ 513210 w 2377881"/>
                  <a:gd name="connsiteY761" fmla="*/ 437968 h 509406"/>
                  <a:gd name="connsiteX762" fmla="*/ 506066 w 2377881"/>
                  <a:gd name="connsiteY762" fmla="*/ 428157 h 509406"/>
                  <a:gd name="connsiteX763" fmla="*/ 510257 w 2377881"/>
                  <a:gd name="connsiteY763" fmla="*/ 426443 h 509406"/>
                  <a:gd name="connsiteX764" fmla="*/ 520163 w 2377881"/>
                  <a:gd name="connsiteY764" fmla="*/ 432634 h 509406"/>
                  <a:gd name="connsiteX765" fmla="*/ 523687 w 2377881"/>
                  <a:gd name="connsiteY765" fmla="*/ 432825 h 509406"/>
                  <a:gd name="connsiteX766" fmla="*/ 524354 w 2377881"/>
                  <a:gd name="connsiteY766" fmla="*/ 432920 h 509406"/>
                  <a:gd name="connsiteX767" fmla="*/ 528736 w 2377881"/>
                  <a:gd name="connsiteY767" fmla="*/ 437778 h 509406"/>
                  <a:gd name="connsiteX768" fmla="*/ 529783 w 2377881"/>
                  <a:gd name="connsiteY768" fmla="*/ 439492 h 509406"/>
                  <a:gd name="connsiteX769" fmla="*/ 529783 w 2377881"/>
                  <a:gd name="connsiteY769" fmla="*/ 439396 h 509406"/>
                  <a:gd name="connsiteX770" fmla="*/ 528735 w 2377881"/>
                  <a:gd name="connsiteY770" fmla="*/ 437682 h 509406"/>
                  <a:gd name="connsiteX771" fmla="*/ 527687 w 2377881"/>
                  <a:gd name="connsiteY771" fmla="*/ 434729 h 509406"/>
                  <a:gd name="connsiteX772" fmla="*/ 531783 w 2377881"/>
                  <a:gd name="connsiteY772" fmla="*/ 432157 h 509406"/>
                  <a:gd name="connsiteX773" fmla="*/ 533307 w 2377881"/>
                  <a:gd name="connsiteY773" fmla="*/ 431491 h 509406"/>
                  <a:gd name="connsiteX774" fmla="*/ 537784 w 2377881"/>
                  <a:gd name="connsiteY774" fmla="*/ 430729 h 509406"/>
                  <a:gd name="connsiteX775" fmla="*/ 540832 w 2377881"/>
                  <a:gd name="connsiteY775" fmla="*/ 427585 h 509406"/>
                  <a:gd name="connsiteX776" fmla="*/ 906211 w 2377881"/>
                  <a:gd name="connsiteY776" fmla="*/ 424348 h 509406"/>
                  <a:gd name="connsiteX777" fmla="*/ 913736 w 2377881"/>
                  <a:gd name="connsiteY777" fmla="*/ 427205 h 509406"/>
                  <a:gd name="connsiteX778" fmla="*/ 906687 w 2377881"/>
                  <a:gd name="connsiteY778" fmla="*/ 435873 h 509406"/>
                  <a:gd name="connsiteX779" fmla="*/ 902496 w 2377881"/>
                  <a:gd name="connsiteY779" fmla="*/ 436825 h 509406"/>
                  <a:gd name="connsiteX780" fmla="*/ 901639 w 2377881"/>
                  <a:gd name="connsiteY780" fmla="*/ 437016 h 509406"/>
                  <a:gd name="connsiteX781" fmla="*/ 900687 w 2377881"/>
                  <a:gd name="connsiteY781" fmla="*/ 433015 h 509406"/>
                  <a:gd name="connsiteX782" fmla="*/ 901639 w 2377881"/>
                  <a:gd name="connsiteY782" fmla="*/ 432825 h 509406"/>
                  <a:gd name="connsiteX783" fmla="*/ 904020 w 2377881"/>
                  <a:gd name="connsiteY783" fmla="*/ 432444 h 509406"/>
                  <a:gd name="connsiteX784" fmla="*/ 909354 w 2377881"/>
                  <a:gd name="connsiteY784" fmla="*/ 430825 h 509406"/>
                  <a:gd name="connsiteX785" fmla="*/ 905259 w 2377881"/>
                  <a:gd name="connsiteY785" fmla="*/ 427777 h 509406"/>
                  <a:gd name="connsiteX786" fmla="*/ 906211 w 2377881"/>
                  <a:gd name="connsiteY786" fmla="*/ 424348 h 509406"/>
                  <a:gd name="connsiteX787" fmla="*/ 102396 w 2377881"/>
                  <a:gd name="connsiteY787" fmla="*/ 423490 h 509406"/>
                  <a:gd name="connsiteX788" fmla="*/ 90014 w 2377881"/>
                  <a:gd name="connsiteY788" fmla="*/ 427014 h 509406"/>
                  <a:gd name="connsiteX789" fmla="*/ 87632 w 2377881"/>
                  <a:gd name="connsiteY789" fmla="*/ 426538 h 509406"/>
                  <a:gd name="connsiteX790" fmla="*/ 84965 w 2377881"/>
                  <a:gd name="connsiteY790" fmla="*/ 427871 h 509406"/>
                  <a:gd name="connsiteX791" fmla="*/ 85251 w 2377881"/>
                  <a:gd name="connsiteY791" fmla="*/ 429681 h 509406"/>
                  <a:gd name="connsiteX792" fmla="*/ 96491 w 2377881"/>
                  <a:gd name="connsiteY792" fmla="*/ 432443 h 509406"/>
                  <a:gd name="connsiteX793" fmla="*/ 99634 w 2377881"/>
                  <a:gd name="connsiteY793" fmla="*/ 429205 h 509406"/>
                  <a:gd name="connsiteX794" fmla="*/ 100777 w 2377881"/>
                  <a:gd name="connsiteY794" fmla="*/ 426347 h 509406"/>
                  <a:gd name="connsiteX795" fmla="*/ 102301 w 2377881"/>
                  <a:gd name="connsiteY795" fmla="*/ 426347 h 509406"/>
                  <a:gd name="connsiteX796" fmla="*/ 102396 w 2377881"/>
                  <a:gd name="connsiteY796" fmla="*/ 423490 h 509406"/>
                  <a:gd name="connsiteX797" fmla="*/ 949073 w 2377881"/>
                  <a:gd name="connsiteY797" fmla="*/ 420823 h 509406"/>
                  <a:gd name="connsiteX798" fmla="*/ 950407 w 2377881"/>
                  <a:gd name="connsiteY798" fmla="*/ 423681 h 509406"/>
                  <a:gd name="connsiteX799" fmla="*/ 938310 w 2377881"/>
                  <a:gd name="connsiteY799" fmla="*/ 427777 h 509406"/>
                  <a:gd name="connsiteX800" fmla="*/ 936310 w 2377881"/>
                  <a:gd name="connsiteY800" fmla="*/ 423490 h 509406"/>
                  <a:gd name="connsiteX801" fmla="*/ 942692 w 2377881"/>
                  <a:gd name="connsiteY801" fmla="*/ 424157 h 509406"/>
                  <a:gd name="connsiteX802" fmla="*/ 944025 w 2377881"/>
                  <a:gd name="connsiteY802" fmla="*/ 424252 h 509406"/>
                  <a:gd name="connsiteX803" fmla="*/ 949073 w 2377881"/>
                  <a:gd name="connsiteY803" fmla="*/ 420823 h 509406"/>
                  <a:gd name="connsiteX804" fmla="*/ 1018130 w 2377881"/>
                  <a:gd name="connsiteY804" fmla="*/ 420156 h 509406"/>
                  <a:gd name="connsiteX805" fmla="*/ 1025369 w 2377881"/>
                  <a:gd name="connsiteY805" fmla="*/ 424156 h 509406"/>
                  <a:gd name="connsiteX806" fmla="*/ 1026036 w 2377881"/>
                  <a:gd name="connsiteY806" fmla="*/ 424537 h 509406"/>
                  <a:gd name="connsiteX807" fmla="*/ 1031275 w 2377881"/>
                  <a:gd name="connsiteY807" fmla="*/ 429300 h 509406"/>
                  <a:gd name="connsiteX808" fmla="*/ 1035466 w 2377881"/>
                  <a:gd name="connsiteY808" fmla="*/ 431396 h 509406"/>
                  <a:gd name="connsiteX809" fmla="*/ 1035275 w 2377881"/>
                  <a:gd name="connsiteY809" fmla="*/ 434062 h 509406"/>
                  <a:gd name="connsiteX810" fmla="*/ 1034608 w 2377881"/>
                  <a:gd name="connsiteY810" fmla="*/ 434634 h 509406"/>
                  <a:gd name="connsiteX811" fmla="*/ 1014892 w 2377881"/>
                  <a:gd name="connsiteY811" fmla="*/ 426824 h 509406"/>
                  <a:gd name="connsiteX812" fmla="*/ 1018130 w 2377881"/>
                  <a:gd name="connsiteY812" fmla="*/ 420156 h 509406"/>
                  <a:gd name="connsiteX813" fmla="*/ 1513716 w 2377881"/>
                  <a:gd name="connsiteY813" fmla="*/ 418061 h 509406"/>
                  <a:gd name="connsiteX814" fmla="*/ 1514192 w 2377881"/>
                  <a:gd name="connsiteY814" fmla="*/ 418061 h 509406"/>
                  <a:gd name="connsiteX815" fmla="*/ 1515049 w 2377881"/>
                  <a:gd name="connsiteY815" fmla="*/ 426824 h 509406"/>
                  <a:gd name="connsiteX816" fmla="*/ 1518478 w 2377881"/>
                  <a:gd name="connsiteY816" fmla="*/ 429967 h 509406"/>
                  <a:gd name="connsiteX817" fmla="*/ 1519145 w 2377881"/>
                  <a:gd name="connsiteY817" fmla="*/ 430539 h 509406"/>
                  <a:gd name="connsiteX818" fmla="*/ 1509906 w 2377881"/>
                  <a:gd name="connsiteY818" fmla="*/ 433301 h 509406"/>
                  <a:gd name="connsiteX819" fmla="*/ 1508572 w 2377881"/>
                  <a:gd name="connsiteY819" fmla="*/ 428062 h 509406"/>
                  <a:gd name="connsiteX820" fmla="*/ 1512573 w 2377881"/>
                  <a:gd name="connsiteY820" fmla="*/ 418156 h 509406"/>
                  <a:gd name="connsiteX821" fmla="*/ 1044038 w 2377881"/>
                  <a:gd name="connsiteY821" fmla="*/ 417299 h 509406"/>
                  <a:gd name="connsiteX822" fmla="*/ 1045372 w 2377881"/>
                  <a:gd name="connsiteY822" fmla="*/ 423490 h 509406"/>
                  <a:gd name="connsiteX823" fmla="*/ 1046419 w 2377881"/>
                  <a:gd name="connsiteY823" fmla="*/ 423014 h 509406"/>
                  <a:gd name="connsiteX824" fmla="*/ 1047467 w 2377881"/>
                  <a:gd name="connsiteY824" fmla="*/ 422633 h 509406"/>
                  <a:gd name="connsiteX825" fmla="*/ 1051563 w 2377881"/>
                  <a:gd name="connsiteY825" fmla="*/ 424347 h 509406"/>
                  <a:gd name="connsiteX826" fmla="*/ 1052325 w 2377881"/>
                  <a:gd name="connsiteY826" fmla="*/ 426729 h 509406"/>
                  <a:gd name="connsiteX827" fmla="*/ 1042609 w 2377881"/>
                  <a:gd name="connsiteY827" fmla="*/ 427205 h 509406"/>
                  <a:gd name="connsiteX828" fmla="*/ 1035942 w 2377881"/>
                  <a:gd name="connsiteY828" fmla="*/ 424728 h 509406"/>
                  <a:gd name="connsiteX829" fmla="*/ 1036132 w 2377881"/>
                  <a:gd name="connsiteY829" fmla="*/ 424252 h 509406"/>
                  <a:gd name="connsiteX830" fmla="*/ 1038038 w 2377881"/>
                  <a:gd name="connsiteY830" fmla="*/ 418156 h 509406"/>
                  <a:gd name="connsiteX831" fmla="*/ 310612 w 2377881"/>
                  <a:gd name="connsiteY831" fmla="*/ 416536 h 509406"/>
                  <a:gd name="connsiteX832" fmla="*/ 308326 w 2377881"/>
                  <a:gd name="connsiteY832" fmla="*/ 426823 h 509406"/>
                  <a:gd name="connsiteX833" fmla="*/ 315375 w 2377881"/>
                  <a:gd name="connsiteY833" fmla="*/ 418156 h 509406"/>
                  <a:gd name="connsiteX834" fmla="*/ 310612 w 2377881"/>
                  <a:gd name="connsiteY834" fmla="*/ 416536 h 509406"/>
                  <a:gd name="connsiteX835" fmla="*/ 1254826 w 2377881"/>
                  <a:gd name="connsiteY835" fmla="*/ 415775 h 509406"/>
                  <a:gd name="connsiteX836" fmla="*/ 1261684 w 2377881"/>
                  <a:gd name="connsiteY836" fmla="*/ 418632 h 509406"/>
                  <a:gd name="connsiteX837" fmla="*/ 1264923 w 2377881"/>
                  <a:gd name="connsiteY837" fmla="*/ 427681 h 509406"/>
                  <a:gd name="connsiteX838" fmla="*/ 1261017 w 2377881"/>
                  <a:gd name="connsiteY838" fmla="*/ 426157 h 509406"/>
                  <a:gd name="connsiteX839" fmla="*/ 1253588 w 2377881"/>
                  <a:gd name="connsiteY839" fmla="*/ 423014 h 509406"/>
                  <a:gd name="connsiteX840" fmla="*/ 1252636 w 2377881"/>
                  <a:gd name="connsiteY840" fmla="*/ 416061 h 509406"/>
                  <a:gd name="connsiteX841" fmla="*/ 1253778 w 2377881"/>
                  <a:gd name="connsiteY841" fmla="*/ 415965 h 509406"/>
                  <a:gd name="connsiteX842" fmla="*/ 1177483 w 2377881"/>
                  <a:gd name="connsiteY842" fmla="*/ 415775 h 509406"/>
                  <a:gd name="connsiteX843" fmla="*/ 1178435 w 2377881"/>
                  <a:gd name="connsiteY843" fmla="*/ 415965 h 509406"/>
                  <a:gd name="connsiteX844" fmla="*/ 1180245 w 2377881"/>
                  <a:gd name="connsiteY844" fmla="*/ 418061 h 509406"/>
                  <a:gd name="connsiteX845" fmla="*/ 1176530 w 2377881"/>
                  <a:gd name="connsiteY845" fmla="*/ 422538 h 509406"/>
                  <a:gd name="connsiteX846" fmla="*/ 1174816 w 2377881"/>
                  <a:gd name="connsiteY846" fmla="*/ 422538 h 509406"/>
                  <a:gd name="connsiteX847" fmla="*/ 1169006 w 2377881"/>
                  <a:gd name="connsiteY847" fmla="*/ 430158 h 509406"/>
                  <a:gd name="connsiteX848" fmla="*/ 1165195 w 2377881"/>
                  <a:gd name="connsiteY848" fmla="*/ 429967 h 509406"/>
                  <a:gd name="connsiteX849" fmla="*/ 1165100 w 2377881"/>
                  <a:gd name="connsiteY849" fmla="*/ 429586 h 509406"/>
                  <a:gd name="connsiteX850" fmla="*/ 1165576 w 2377881"/>
                  <a:gd name="connsiteY850" fmla="*/ 426919 h 509406"/>
                  <a:gd name="connsiteX851" fmla="*/ 1171006 w 2377881"/>
                  <a:gd name="connsiteY851" fmla="*/ 424919 h 509406"/>
                  <a:gd name="connsiteX852" fmla="*/ 1177483 w 2377881"/>
                  <a:gd name="connsiteY852" fmla="*/ 415775 h 509406"/>
                  <a:gd name="connsiteX853" fmla="*/ 1327216 w 2377881"/>
                  <a:gd name="connsiteY853" fmla="*/ 415584 h 509406"/>
                  <a:gd name="connsiteX854" fmla="*/ 1329883 w 2377881"/>
                  <a:gd name="connsiteY854" fmla="*/ 418632 h 509406"/>
                  <a:gd name="connsiteX855" fmla="*/ 1331311 w 2377881"/>
                  <a:gd name="connsiteY855" fmla="*/ 420251 h 509406"/>
                  <a:gd name="connsiteX856" fmla="*/ 1331788 w 2377881"/>
                  <a:gd name="connsiteY856" fmla="*/ 424061 h 509406"/>
                  <a:gd name="connsiteX857" fmla="*/ 1325310 w 2377881"/>
                  <a:gd name="connsiteY857" fmla="*/ 420442 h 509406"/>
                  <a:gd name="connsiteX858" fmla="*/ 1327216 w 2377881"/>
                  <a:gd name="connsiteY858" fmla="*/ 415584 h 509406"/>
                  <a:gd name="connsiteX859" fmla="*/ 160213 w 2377881"/>
                  <a:gd name="connsiteY859" fmla="*/ 415298 h 509406"/>
                  <a:gd name="connsiteX860" fmla="*/ 157260 w 2377881"/>
                  <a:gd name="connsiteY860" fmla="*/ 416822 h 509406"/>
                  <a:gd name="connsiteX861" fmla="*/ 156498 w 2377881"/>
                  <a:gd name="connsiteY861" fmla="*/ 417203 h 509406"/>
                  <a:gd name="connsiteX862" fmla="*/ 151831 w 2377881"/>
                  <a:gd name="connsiteY862" fmla="*/ 417965 h 509406"/>
                  <a:gd name="connsiteX863" fmla="*/ 149354 w 2377881"/>
                  <a:gd name="connsiteY863" fmla="*/ 417584 h 509406"/>
                  <a:gd name="connsiteX864" fmla="*/ 145258 w 2377881"/>
                  <a:gd name="connsiteY864" fmla="*/ 418346 h 509406"/>
                  <a:gd name="connsiteX865" fmla="*/ 138496 w 2377881"/>
                  <a:gd name="connsiteY865" fmla="*/ 420251 h 509406"/>
                  <a:gd name="connsiteX866" fmla="*/ 129257 w 2377881"/>
                  <a:gd name="connsiteY866" fmla="*/ 423394 h 509406"/>
                  <a:gd name="connsiteX867" fmla="*/ 133543 w 2377881"/>
                  <a:gd name="connsiteY867" fmla="*/ 432538 h 509406"/>
                  <a:gd name="connsiteX868" fmla="*/ 143544 w 2377881"/>
                  <a:gd name="connsiteY868" fmla="*/ 426919 h 509406"/>
                  <a:gd name="connsiteX869" fmla="*/ 152021 w 2377881"/>
                  <a:gd name="connsiteY869" fmla="*/ 428538 h 509406"/>
                  <a:gd name="connsiteX870" fmla="*/ 151259 w 2377881"/>
                  <a:gd name="connsiteY870" fmla="*/ 426538 h 509406"/>
                  <a:gd name="connsiteX871" fmla="*/ 159070 w 2377881"/>
                  <a:gd name="connsiteY871" fmla="*/ 420632 h 509406"/>
                  <a:gd name="connsiteX872" fmla="*/ 162403 w 2377881"/>
                  <a:gd name="connsiteY872" fmla="*/ 417013 h 509406"/>
                  <a:gd name="connsiteX873" fmla="*/ 161165 w 2377881"/>
                  <a:gd name="connsiteY873" fmla="*/ 416060 h 509406"/>
                  <a:gd name="connsiteX874" fmla="*/ 1356362 w 2377881"/>
                  <a:gd name="connsiteY874" fmla="*/ 414155 h 509406"/>
                  <a:gd name="connsiteX875" fmla="*/ 1360839 w 2377881"/>
                  <a:gd name="connsiteY875" fmla="*/ 419013 h 509406"/>
                  <a:gd name="connsiteX876" fmla="*/ 1364744 w 2377881"/>
                  <a:gd name="connsiteY876" fmla="*/ 422061 h 509406"/>
                  <a:gd name="connsiteX877" fmla="*/ 1355791 w 2377881"/>
                  <a:gd name="connsiteY877" fmla="*/ 421204 h 509406"/>
                  <a:gd name="connsiteX878" fmla="*/ 1355505 w 2377881"/>
                  <a:gd name="connsiteY878" fmla="*/ 421013 h 509406"/>
                  <a:gd name="connsiteX879" fmla="*/ 1349123 w 2377881"/>
                  <a:gd name="connsiteY879" fmla="*/ 430157 h 509406"/>
                  <a:gd name="connsiteX880" fmla="*/ 1351124 w 2377881"/>
                  <a:gd name="connsiteY880" fmla="*/ 433586 h 509406"/>
                  <a:gd name="connsiteX881" fmla="*/ 1353886 w 2377881"/>
                  <a:gd name="connsiteY881" fmla="*/ 438158 h 509406"/>
                  <a:gd name="connsiteX882" fmla="*/ 1347885 w 2377881"/>
                  <a:gd name="connsiteY882" fmla="*/ 433300 h 509406"/>
                  <a:gd name="connsiteX883" fmla="*/ 1347980 w 2377881"/>
                  <a:gd name="connsiteY883" fmla="*/ 430538 h 509406"/>
                  <a:gd name="connsiteX884" fmla="*/ 1344361 w 2377881"/>
                  <a:gd name="connsiteY884" fmla="*/ 422347 h 509406"/>
                  <a:gd name="connsiteX885" fmla="*/ 1344647 w 2377881"/>
                  <a:gd name="connsiteY885" fmla="*/ 419394 h 509406"/>
                  <a:gd name="connsiteX886" fmla="*/ 1344933 w 2377881"/>
                  <a:gd name="connsiteY886" fmla="*/ 417775 h 509406"/>
                  <a:gd name="connsiteX887" fmla="*/ 1356362 w 2377881"/>
                  <a:gd name="connsiteY887" fmla="*/ 414155 h 509406"/>
                  <a:gd name="connsiteX888" fmla="*/ 353951 w 2377881"/>
                  <a:gd name="connsiteY888" fmla="*/ 413774 h 509406"/>
                  <a:gd name="connsiteX889" fmla="*/ 345379 w 2377881"/>
                  <a:gd name="connsiteY889" fmla="*/ 415012 h 509406"/>
                  <a:gd name="connsiteX890" fmla="*/ 347379 w 2377881"/>
                  <a:gd name="connsiteY890" fmla="*/ 419394 h 509406"/>
                  <a:gd name="connsiteX891" fmla="*/ 349951 w 2377881"/>
                  <a:gd name="connsiteY891" fmla="*/ 418537 h 509406"/>
                  <a:gd name="connsiteX892" fmla="*/ 349951 w 2377881"/>
                  <a:gd name="connsiteY892" fmla="*/ 418822 h 509406"/>
                  <a:gd name="connsiteX893" fmla="*/ 354332 w 2377881"/>
                  <a:gd name="connsiteY893" fmla="*/ 422156 h 509406"/>
                  <a:gd name="connsiteX894" fmla="*/ 357571 w 2377881"/>
                  <a:gd name="connsiteY894" fmla="*/ 421394 h 509406"/>
                  <a:gd name="connsiteX895" fmla="*/ 357475 w 2377881"/>
                  <a:gd name="connsiteY895" fmla="*/ 419489 h 509406"/>
                  <a:gd name="connsiteX896" fmla="*/ 353951 w 2377881"/>
                  <a:gd name="connsiteY896" fmla="*/ 413774 h 509406"/>
                  <a:gd name="connsiteX897" fmla="*/ 399195 w 2377881"/>
                  <a:gd name="connsiteY897" fmla="*/ 413488 h 509406"/>
                  <a:gd name="connsiteX898" fmla="*/ 397100 w 2377881"/>
                  <a:gd name="connsiteY898" fmla="*/ 413584 h 509406"/>
                  <a:gd name="connsiteX899" fmla="*/ 394623 w 2377881"/>
                  <a:gd name="connsiteY899" fmla="*/ 413679 h 509406"/>
                  <a:gd name="connsiteX900" fmla="*/ 389289 w 2377881"/>
                  <a:gd name="connsiteY900" fmla="*/ 420918 h 509406"/>
                  <a:gd name="connsiteX901" fmla="*/ 393575 w 2377881"/>
                  <a:gd name="connsiteY901" fmla="*/ 423585 h 509406"/>
                  <a:gd name="connsiteX902" fmla="*/ 394147 w 2377881"/>
                  <a:gd name="connsiteY902" fmla="*/ 422632 h 509406"/>
                  <a:gd name="connsiteX903" fmla="*/ 401862 w 2377881"/>
                  <a:gd name="connsiteY903" fmla="*/ 414822 h 509406"/>
                  <a:gd name="connsiteX904" fmla="*/ 402719 w 2377881"/>
                  <a:gd name="connsiteY904" fmla="*/ 414346 h 509406"/>
                  <a:gd name="connsiteX905" fmla="*/ 399195 w 2377881"/>
                  <a:gd name="connsiteY905" fmla="*/ 413488 h 509406"/>
                  <a:gd name="connsiteX906" fmla="*/ 418912 w 2377881"/>
                  <a:gd name="connsiteY906" fmla="*/ 413393 h 509406"/>
                  <a:gd name="connsiteX907" fmla="*/ 405862 w 2377881"/>
                  <a:gd name="connsiteY907" fmla="*/ 416346 h 509406"/>
                  <a:gd name="connsiteX908" fmla="*/ 407577 w 2377881"/>
                  <a:gd name="connsiteY908" fmla="*/ 421204 h 509406"/>
                  <a:gd name="connsiteX909" fmla="*/ 410816 w 2377881"/>
                  <a:gd name="connsiteY909" fmla="*/ 418537 h 509406"/>
                  <a:gd name="connsiteX910" fmla="*/ 417674 w 2377881"/>
                  <a:gd name="connsiteY910" fmla="*/ 416917 h 509406"/>
                  <a:gd name="connsiteX911" fmla="*/ 418435 w 2377881"/>
                  <a:gd name="connsiteY911" fmla="*/ 417298 h 509406"/>
                  <a:gd name="connsiteX912" fmla="*/ 418912 w 2377881"/>
                  <a:gd name="connsiteY912" fmla="*/ 413393 h 509406"/>
                  <a:gd name="connsiteX913" fmla="*/ 204409 w 2377881"/>
                  <a:gd name="connsiteY913" fmla="*/ 412441 h 509406"/>
                  <a:gd name="connsiteX914" fmla="*/ 203170 w 2377881"/>
                  <a:gd name="connsiteY914" fmla="*/ 413107 h 509406"/>
                  <a:gd name="connsiteX915" fmla="*/ 194408 w 2377881"/>
                  <a:gd name="connsiteY915" fmla="*/ 418251 h 509406"/>
                  <a:gd name="connsiteX916" fmla="*/ 193169 w 2377881"/>
                  <a:gd name="connsiteY916" fmla="*/ 420632 h 509406"/>
                  <a:gd name="connsiteX917" fmla="*/ 194122 w 2377881"/>
                  <a:gd name="connsiteY917" fmla="*/ 421966 h 509406"/>
                  <a:gd name="connsiteX918" fmla="*/ 198313 w 2377881"/>
                  <a:gd name="connsiteY918" fmla="*/ 422823 h 509406"/>
                  <a:gd name="connsiteX919" fmla="*/ 198979 w 2377881"/>
                  <a:gd name="connsiteY919" fmla="*/ 422823 h 509406"/>
                  <a:gd name="connsiteX920" fmla="*/ 207742 w 2377881"/>
                  <a:gd name="connsiteY920" fmla="*/ 415393 h 509406"/>
                  <a:gd name="connsiteX921" fmla="*/ 208219 w 2377881"/>
                  <a:gd name="connsiteY921" fmla="*/ 415203 h 509406"/>
                  <a:gd name="connsiteX922" fmla="*/ 204409 w 2377881"/>
                  <a:gd name="connsiteY922" fmla="*/ 412441 h 509406"/>
                  <a:gd name="connsiteX923" fmla="*/ 1225870 w 2377881"/>
                  <a:gd name="connsiteY923" fmla="*/ 411870 h 509406"/>
                  <a:gd name="connsiteX924" fmla="*/ 1226346 w 2377881"/>
                  <a:gd name="connsiteY924" fmla="*/ 412632 h 509406"/>
                  <a:gd name="connsiteX925" fmla="*/ 1229203 w 2377881"/>
                  <a:gd name="connsiteY925" fmla="*/ 418918 h 509406"/>
                  <a:gd name="connsiteX926" fmla="*/ 1231108 w 2377881"/>
                  <a:gd name="connsiteY926" fmla="*/ 421966 h 509406"/>
                  <a:gd name="connsiteX927" fmla="*/ 1237585 w 2377881"/>
                  <a:gd name="connsiteY927" fmla="*/ 420442 h 509406"/>
                  <a:gd name="connsiteX928" fmla="*/ 1234918 w 2377881"/>
                  <a:gd name="connsiteY928" fmla="*/ 428158 h 509406"/>
                  <a:gd name="connsiteX929" fmla="*/ 1228822 w 2377881"/>
                  <a:gd name="connsiteY929" fmla="*/ 428062 h 509406"/>
                  <a:gd name="connsiteX930" fmla="*/ 1225584 w 2377881"/>
                  <a:gd name="connsiteY930" fmla="*/ 419585 h 509406"/>
                  <a:gd name="connsiteX931" fmla="*/ 1225870 w 2377881"/>
                  <a:gd name="connsiteY931" fmla="*/ 411870 h 509406"/>
                  <a:gd name="connsiteX932" fmla="*/ 336425 w 2377881"/>
                  <a:gd name="connsiteY932" fmla="*/ 411869 h 509406"/>
                  <a:gd name="connsiteX933" fmla="*/ 332996 w 2377881"/>
                  <a:gd name="connsiteY933" fmla="*/ 413298 h 509406"/>
                  <a:gd name="connsiteX934" fmla="*/ 333282 w 2377881"/>
                  <a:gd name="connsiteY934" fmla="*/ 413488 h 509406"/>
                  <a:gd name="connsiteX935" fmla="*/ 332901 w 2377881"/>
                  <a:gd name="connsiteY935" fmla="*/ 416441 h 509406"/>
                  <a:gd name="connsiteX936" fmla="*/ 326043 w 2377881"/>
                  <a:gd name="connsiteY936" fmla="*/ 418156 h 509406"/>
                  <a:gd name="connsiteX937" fmla="*/ 324709 w 2377881"/>
                  <a:gd name="connsiteY937" fmla="*/ 420632 h 509406"/>
                  <a:gd name="connsiteX938" fmla="*/ 327186 w 2377881"/>
                  <a:gd name="connsiteY938" fmla="*/ 422156 h 509406"/>
                  <a:gd name="connsiteX939" fmla="*/ 331091 w 2377881"/>
                  <a:gd name="connsiteY939" fmla="*/ 421489 h 509406"/>
                  <a:gd name="connsiteX940" fmla="*/ 337664 w 2377881"/>
                  <a:gd name="connsiteY940" fmla="*/ 414536 h 509406"/>
                  <a:gd name="connsiteX941" fmla="*/ 336616 w 2377881"/>
                  <a:gd name="connsiteY941" fmla="*/ 412250 h 509406"/>
                  <a:gd name="connsiteX942" fmla="*/ 1167672 w 2377881"/>
                  <a:gd name="connsiteY942" fmla="*/ 409774 h 509406"/>
                  <a:gd name="connsiteX943" fmla="*/ 1169006 w 2377881"/>
                  <a:gd name="connsiteY943" fmla="*/ 409774 h 509406"/>
                  <a:gd name="connsiteX944" fmla="*/ 1172720 w 2377881"/>
                  <a:gd name="connsiteY944" fmla="*/ 411393 h 509406"/>
                  <a:gd name="connsiteX945" fmla="*/ 1171292 w 2377881"/>
                  <a:gd name="connsiteY945" fmla="*/ 413679 h 509406"/>
                  <a:gd name="connsiteX946" fmla="*/ 1163767 w 2377881"/>
                  <a:gd name="connsiteY946" fmla="*/ 414537 h 509406"/>
                  <a:gd name="connsiteX947" fmla="*/ 1154528 w 2377881"/>
                  <a:gd name="connsiteY947" fmla="*/ 424728 h 509406"/>
                  <a:gd name="connsiteX948" fmla="*/ 1150813 w 2377881"/>
                  <a:gd name="connsiteY948" fmla="*/ 422538 h 509406"/>
                  <a:gd name="connsiteX949" fmla="*/ 1149003 w 2377881"/>
                  <a:gd name="connsiteY949" fmla="*/ 421490 h 509406"/>
                  <a:gd name="connsiteX950" fmla="*/ 1141574 w 2377881"/>
                  <a:gd name="connsiteY950" fmla="*/ 434444 h 509406"/>
                  <a:gd name="connsiteX951" fmla="*/ 1132620 w 2377881"/>
                  <a:gd name="connsiteY951" fmla="*/ 435015 h 509406"/>
                  <a:gd name="connsiteX952" fmla="*/ 1132239 w 2377881"/>
                  <a:gd name="connsiteY952" fmla="*/ 435015 h 509406"/>
                  <a:gd name="connsiteX953" fmla="*/ 1133573 w 2377881"/>
                  <a:gd name="connsiteY953" fmla="*/ 441302 h 509406"/>
                  <a:gd name="connsiteX954" fmla="*/ 1132906 w 2377881"/>
                  <a:gd name="connsiteY954" fmla="*/ 446636 h 509406"/>
                  <a:gd name="connsiteX955" fmla="*/ 1128239 w 2377881"/>
                  <a:gd name="connsiteY955" fmla="*/ 450922 h 509406"/>
                  <a:gd name="connsiteX956" fmla="*/ 1128905 w 2377881"/>
                  <a:gd name="connsiteY956" fmla="*/ 453398 h 509406"/>
                  <a:gd name="connsiteX957" fmla="*/ 1122047 w 2377881"/>
                  <a:gd name="connsiteY957" fmla="*/ 452922 h 509406"/>
                  <a:gd name="connsiteX958" fmla="*/ 1121190 w 2377881"/>
                  <a:gd name="connsiteY958" fmla="*/ 452446 h 509406"/>
                  <a:gd name="connsiteX959" fmla="*/ 1117761 w 2377881"/>
                  <a:gd name="connsiteY959" fmla="*/ 450446 h 509406"/>
                  <a:gd name="connsiteX960" fmla="*/ 1129477 w 2377881"/>
                  <a:gd name="connsiteY960" fmla="*/ 445397 h 509406"/>
                  <a:gd name="connsiteX961" fmla="*/ 1129096 w 2377881"/>
                  <a:gd name="connsiteY961" fmla="*/ 444636 h 509406"/>
                  <a:gd name="connsiteX962" fmla="*/ 1125667 w 2377881"/>
                  <a:gd name="connsiteY962" fmla="*/ 439016 h 509406"/>
                  <a:gd name="connsiteX963" fmla="*/ 1127953 w 2377881"/>
                  <a:gd name="connsiteY963" fmla="*/ 436349 h 509406"/>
                  <a:gd name="connsiteX964" fmla="*/ 1121857 w 2377881"/>
                  <a:gd name="connsiteY964" fmla="*/ 433491 h 509406"/>
                  <a:gd name="connsiteX965" fmla="*/ 1115570 w 2377881"/>
                  <a:gd name="connsiteY965" fmla="*/ 439682 h 509406"/>
                  <a:gd name="connsiteX966" fmla="*/ 1113475 w 2377881"/>
                  <a:gd name="connsiteY966" fmla="*/ 440254 h 509406"/>
                  <a:gd name="connsiteX967" fmla="*/ 1113380 w 2377881"/>
                  <a:gd name="connsiteY967" fmla="*/ 439778 h 509406"/>
                  <a:gd name="connsiteX968" fmla="*/ 1106903 w 2377881"/>
                  <a:gd name="connsiteY968" fmla="*/ 434825 h 509406"/>
                  <a:gd name="connsiteX969" fmla="*/ 1106045 w 2377881"/>
                  <a:gd name="connsiteY969" fmla="*/ 435587 h 509406"/>
                  <a:gd name="connsiteX970" fmla="*/ 1109855 w 2377881"/>
                  <a:gd name="connsiteY970" fmla="*/ 441397 h 509406"/>
                  <a:gd name="connsiteX971" fmla="*/ 1110046 w 2377881"/>
                  <a:gd name="connsiteY971" fmla="*/ 441683 h 509406"/>
                  <a:gd name="connsiteX972" fmla="*/ 1109475 w 2377881"/>
                  <a:gd name="connsiteY972" fmla="*/ 443112 h 509406"/>
                  <a:gd name="connsiteX973" fmla="*/ 1101759 w 2377881"/>
                  <a:gd name="connsiteY973" fmla="*/ 437492 h 509406"/>
                  <a:gd name="connsiteX974" fmla="*/ 1100140 w 2377881"/>
                  <a:gd name="connsiteY974" fmla="*/ 435587 h 509406"/>
                  <a:gd name="connsiteX975" fmla="*/ 1092615 w 2377881"/>
                  <a:gd name="connsiteY975" fmla="*/ 432634 h 509406"/>
                  <a:gd name="connsiteX976" fmla="*/ 1084233 w 2377881"/>
                  <a:gd name="connsiteY976" fmla="*/ 431396 h 509406"/>
                  <a:gd name="connsiteX977" fmla="*/ 1082614 w 2377881"/>
                  <a:gd name="connsiteY977" fmla="*/ 430443 h 509406"/>
                  <a:gd name="connsiteX978" fmla="*/ 1076232 w 2377881"/>
                  <a:gd name="connsiteY978" fmla="*/ 430824 h 509406"/>
                  <a:gd name="connsiteX979" fmla="*/ 1078518 w 2377881"/>
                  <a:gd name="connsiteY979" fmla="*/ 426443 h 509406"/>
                  <a:gd name="connsiteX980" fmla="*/ 1071755 w 2377881"/>
                  <a:gd name="connsiteY980" fmla="*/ 427014 h 509406"/>
                  <a:gd name="connsiteX981" fmla="*/ 1066802 w 2377881"/>
                  <a:gd name="connsiteY981" fmla="*/ 425681 h 509406"/>
                  <a:gd name="connsiteX982" fmla="*/ 1061945 w 2377881"/>
                  <a:gd name="connsiteY982" fmla="*/ 427491 h 509406"/>
                  <a:gd name="connsiteX983" fmla="*/ 1058801 w 2377881"/>
                  <a:gd name="connsiteY983" fmla="*/ 422538 h 509406"/>
                  <a:gd name="connsiteX984" fmla="*/ 1071089 w 2377881"/>
                  <a:gd name="connsiteY984" fmla="*/ 423395 h 509406"/>
                  <a:gd name="connsiteX985" fmla="*/ 1075946 w 2377881"/>
                  <a:gd name="connsiteY985" fmla="*/ 422156 h 509406"/>
                  <a:gd name="connsiteX986" fmla="*/ 1077375 w 2377881"/>
                  <a:gd name="connsiteY986" fmla="*/ 421775 h 509406"/>
                  <a:gd name="connsiteX987" fmla="*/ 1083090 w 2377881"/>
                  <a:gd name="connsiteY987" fmla="*/ 417108 h 509406"/>
                  <a:gd name="connsiteX988" fmla="*/ 1085757 w 2377881"/>
                  <a:gd name="connsiteY988" fmla="*/ 419490 h 509406"/>
                  <a:gd name="connsiteX989" fmla="*/ 1086900 w 2377881"/>
                  <a:gd name="connsiteY989" fmla="*/ 420537 h 509406"/>
                  <a:gd name="connsiteX990" fmla="*/ 1092044 w 2377881"/>
                  <a:gd name="connsiteY990" fmla="*/ 421395 h 509406"/>
                  <a:gd name="connsiteX991" fmla="*/ 1101378 w 2377881"/>
                  <a:gd name="connsiteY991" fmla="*/ 419585 h 509406"/>
                  <a:gd name="connsiteX992" fmla="*/ 1102712 w 2377881"/>
                  <a:gd name="connsiteY992" fmla="*/ 420728 h 509406"/>
                  <a:gd name="connsiteX993" fmla="*/ 1107855 w 2377881"/>
                  <a:gd name="connsiteY993" fmla="*/ 421299 h 509406"/>
                  <a:gd name="connsiteX994" fmla="*/ 1108522 w 2377881"/>
                  <a:gd name="connsiteY994" fmla="*/ 420347 h 509406"/>
                  <a:gd name="connsiteX995" fmla="*/ 1110998 w 2377881"/>
                  <a:gd name="connsiteY995" fmla="*/ 417108 h 509406"/>
                  <a:gd name="connsiteX996" fmla="*/ 1124334 w 2377881"/>
                  <a:gd name="connsiteY996" fmla="*/ 418061 h 509406"/>
                  <a:gd name="connsiteX997" fmla="*/ 1130715 w 2377881"/>
                  <a:gd name="connsiteY997" fmla="*/ 420918 h 509406"/>
                  <a:gd name="connsiteX998" fmla="*/ 1130620 w 2377881"/>
                  <a:gd name="connsiteY998" fmla="*/ 431300 h 509406"/>
                  <a:gd name="connsiteX999" fmla="*/ 1136335 w 2377881"/>
                  <a:gd name="connsiteY999" fmla="*/ 422538 h 509406"/>
                  <a:gd name="connsiteX1000" fmla="*/ 1141669 w 2377881"/>
                  <a:gd name="connsiteY1000" fmla="*/ 418823 h 509406"/>
                  <a:gd name="connsiteX1001" fmla="*/ 1149003 w 2377881"/>
                  <a:gd name="connsiteY1001" fmla="*/ 418346 h 509406"/>
                  <a:gd name="connsiteX1002" fmla="*/ 1156909 w 2377881"/>
                  <a:gd name="connsiteY1002" fmla="*/ 410822 h 509406"/>
                  <a:gd name="connsiteX1003" fmla="*/ 1160147 w 2377881"/>
                  <a:gd name="connsiteY1003" fmla="*/ 412917 h 509406"/>
                  <a:gd name="connsiteX1004" fmla="*/ 1162814 w 2377881"/>
                  <a:gd name="connsiteY1004" fmla="*/ 414632 h 509406"/>
                  <a:gd name="connsiteX1005" fmla="*/ 1167672 w 2377881"/>
                  <a:gd name="connsiteY1005" fmla="*/ 409774 h 509406"/>
                  <a:gd name="connsiteX1006" fmla="*/ 1213201 w 2377881"/>
                  <a:gd name="connsiteY1006" fmla="*/ 409679 h 509406"/>
                  <a:gd name="connsiteX1007" fmla="*/ 1217869 w 2377881"/>
                  <a:gd name="connsiteY1007" fmla="*/ 413299 h 509406"/>
                  <a:gd name="connsiteX1008" fmla="*/ 1218821 w 2377881"/>
                  <a:gd name="connsiteY1008" fmla="*/ 429491 h 509406"/>
                  <a:gd name="connsiteX1009" fmla="*/ 1212249 w 2377881"/>
                  <a:gd name="connsiteY1009" fmla="*/ 430444 h 509406"/>
                  <a:gd name="connsiteX1010" fmla="*/ 1207201 w 2377881"/>
                  <a:gd name="connsiteY1010" fmla="*/ 430729 h 509406"/>
                  <a:gd name="connsiteX1011" fmla="*/ 1205772 w 2377881"/>
                  <a:gd name="connsiteY1011" fmla="*/ 431110 h 509406"/>
                  <a:gd name="connsiteX1012" fmla="*/ 1201009 w 2377881"/>
                  <a:gd name="connsiteY1012" fmla="*/ 429015 h 509406"/>
                  <a:gd name="connsiteX1013" fmla="*/ 1183483 w 2377881"/>
                  <a:gd name="connsiteY1013" fmla="*/ 425014 h 509406"/>
                  <a:gd name="connsiteX1014" fmla="*/ 1184531 w 2377881"/>
                  <a:gd name="connsiteY1014" fmla="*/ 423871 h 509406"/>
                  <a:gd name="connsiteX1015" fmla="*/ 1196723 w 2377881"/>
                  <a:gd name="connsiteY1015" fmla="*/ 420347 h 509406"/>
                  <a:gd name="connsiteX1016" fmla="*/ 1198342 w 2377881"/>
                  <a:gd name="connsiteY1016" fmla="*/ 421300 h 509406"/>
                  <a:gd name="connsiteX1017" fmla="*/ 1204248 w 2377881"/>
                  <a:gd name="connsiteY1017" fmla="*/ 424729 h 509406"/>
                  <a:gd name="connsiteX1018" fmla="*/ 1205772 w 2377881"/>
                  <a:gd name="connsiteY1018" fmla="*/ 420347 h 509406"/>
                  <a:gd name="connsiteX1019" fmla="*/ 1209201 w 2377881"/>
                  <a:gd name="connsiteY1019" fmla="*/ 424919 h 509406"/>
                  <a:gd name="connsiteX1020" fmla="*/ 1214725 w 2377881"/>
                  <a:gd name="connsiteY1020" fmla="*/ 424252 h 509406"/>
                  <a:gd name="connsiteX1021" fmla="*/ 1211487 w 2377881"/>
                  <a:gd name="connsiteY1021" fmla="*/ 421204 h 509406"/>
                  <a:gd name="connsiteX1022" fmla="*/ 1215773 w 2377881"/>
                  <a:gd name="connsiteY1022" fmla="*/ 417013 h 509406"/>
                  <a:gd name="connsiteX1023" fmla="*/ 1211392 w 2377881"/>
                  <a:gd name="connsiteY1023" fmla="*/ 411679 h 509406"/>
                  <a:gd name="connsiteX1024" fmla="*/ 1212154 w 2377881"/>
                  <a:gd name="connsiteY1024" fmla="*/ 409965 h 509406"/>
                  <a:gd name="connsiteX1025" fmla="*/ 1275972 w 2377881"/>
                  <a:gd name="connsiteY1025" fmla="*/ 409489 h 509406"/>
                  <a:gd name="connsiteX1026" fmla="*/ 1281401 w 2377881"/>
                  <a:gd name="connsiteY1026" fmla="*/ 420823 h 509406"/>
                  <a:gd name="connsiteX1027" fmla="*/ 1275305 w 2377881"/>
                  <a:gd name="connsiteY1027" fmla="*/ 424919 h 509406"/>
                  <a:gd name="connsiteX1028" fmla="*/ 1272638 w 2377881"/>
                  <a:gd name="connsiteY1028" fmla="*/ 418347 h 509406"/>
                  <a:gd name="connsiteX1029" fmla="*/ 1276639 w 2377881"/>
                  <a:gd name="connsiteY1029" fmla="*/ 413680 h 509406"/>
                  <a:gd name="connsiteX1030" fmla="*/ 1275972 w 2377881"/>
                  <a:gd name="connsiteY1030" fmla="*/ 409489 h 509406"/>
                  <a:gd name="connsiteX1031" fmla="*/ 848109 w 2377881"/>
                  <a:gd name="connsiteY1031" fmla="*/ 409298 h 509406"/>
                  <a:gd name="connsiteX1032" fmla="*/ 850585 w 2377881"/>
                  <a:gd name="connsiteY1032" fmla="*/ 416251 h 509406"/>
                  <a:gd name="connsiteX1033" fmla="*/ 847156 w 2377881"/>
                  <a:gd name="connsiteY1033" fmla="*/ 417966 h 509406"/>
                  <a:gd name="connsiteX1034" fmla="*/ 849633 w 2377881"/>
                  <a:gd name="connsiteY1034" fmla="*/ 414156 h 509406"/>
                  <a:gd name="connsiteX1035" fmla="*/ 848109 w 2377881"/>
                  <a:gd name="connsiteY1035" fmla="*/ 409298 h 509406"/>
                  <a:gd name="connsiteX1036" fmla="*/ 1471234 w 2377881"/>
                  <a:gd name="connsiteY1036" fmla="*/ 409107 h 509406"/>
                  <a:gd name="connsiteX1037" fmla="*/ 1473234 w 2377881"/>
                  <a:gd name="connsiteY1037" fmla="*/ 409488 h 509406"/>
                  <a:gd name="connsiteX1038" fmla="*/ 1475044 w 2377881"/>
                  <a:gd name="connsiteY1038" fmla="*/ 409869 h 509406"/>
                  <a:gd name="connsiteX1039" fmla="*/ 1478759 w 2377881"/>
                  <a:gd name="connsiteY1039" fmla="*/ 411203 h 509406"/>
                  <a:gd name="connsiteX1040" fmla="*/ 1475044 w 2377881"/>
                  <a:gd name="connsiteY1040" fmla="*/ 415203 h 509406"/>
                  <a:gd name="connsiteX1041" fmla="*/ 1477330 w 2377881"/>
                  <a:gd name="connsiteY1041" fmla="*/ 417489 h 509406"/>
                  <a:gd name="connsiteX1042" fmla="*/ 1468948 w 2377881"/>
                  <a:gd name="connsiteY1042" fmla="*/ 414537 h 509406"/>
                  <a:gd name="connsiteX1043" fmla="*/ 1471234 w 2377881"/>
                  <a:gd name="connsiteY1043" fmla="*/ 409107 h 509406"/>
                  <a:gd name="connsiteX1044" fmla="*/ 1202724 w 2377881"/>
                  <a:gd name="connsiteY1044" fmla="*/ 407869 h 509406"/>
                  <a:gd name="connsiteX1045" fmla="*/ 1203200 w 2377881"/>
                  <a:gd name="connsiteY1045" fmla="*/ 411203 h 509406"/>
                  <a:gd name="connsiteX1046" fmla="*/ 1198342 w 2377881"/>
                  <a:gd name="connsiteY1046" fmla="*/ 414441 h 509406"/>
                  <a:gd name="connsiteX1047" fmla="*/ 1202724 w 2377881"/>
                  <a:gd name="connsiteY1047" fmla="*/ 407869 h 509406"/>
                  <a:gd name="connsiteX1048" fmla="*/ 1317596 w 2377881"/>
                  <a:gd name="connsiteY1048" fmla="*/ 406631 h 509406"/>
                  <a:gd name="connsiteX1049" fmla="*/ 1321311 w 2377881"/>
                  <a:gd name="connsiteY1049" fmla="*/ 406631 h 509406"/>
                  <a:gd name="connsiteX1050" fmla="*/ 1325978 w 2377881"/>
                  <a:gd name="connsiteY1050" fmla="*/ 409108 h 509406"/>
                  <a:gd name="connsiteX1051" fmla="*/ 1318834 w 2377881"/>
                  <a:gd name="connsiteY1051" fmla="*/ 411679 h 509406"/>
                  <a:gd name="connsiteX1052" fmla="*/ 1318453 w 2377881"/>
                  <a:gd name="connsiteY1052" fmla="*/ 419871 h 509406"/>
                  <a:gd name="connsiteX1053" fmla="*/ 1312453 w 2377881"/>
                  <a:gd name="connsiteY1053" fmla="*/ 424633 h 509406"/>
                  <a:gd name="connsiteX1054" fmla="*/ 1309119 w 2377881"/>
                  <a:gd name="connsiteY1054" fmla="*/ 424348 h 509406"/>
                  <a:gd name="connsiteX1055" fmla="*/ 1305309 w 2377881"/>
                  <a:gd name="connsiteY1055" fmla="*/ 423966 h 509406"/>
                  <a:gd name="connsiteX1056" fmla="*/ 1296260 w 2377881"/>
                  <a:gd name="connsiteY1056" fmla="*/ 422347 h 509406"/>
                  <a:gd name="connsiteX1057" fmla="*/ 1295784 w 2377881"/>
                  <a:gd name="connsiteY1057" fmla="*/ 418156 h 509406"/>
                  <a:gd name="connsiteX1058" fmla="*/ 1296736 w 2377881"/>
                  <a:gd name="connsiteY1058" fmla="*/ 417966 h 509406"/>
                  <a:gd name="connsiteX1059" fmla="*/ 1301499 w 2377881"/>
                  <a:gd name="connsiteY1059" fmla="*/ 416918 h 509406"/>
                  <a:gd name="connsiteX1060" fmla="*/ 1312167 w 2377881"/>
                  <a:gd name="connsiteY1060" fmla="*/ 419871 h 509406"/>
                  <a:gd name="connsiteX1061" fmla="*/ 1311786 w 2377881"/>
                  <a:gd name="connsiteY1061" fmla="*/ 416537 h 509406"/>
                  <a:gd name="connsiteX1062" fmla="*/ 1312167 w 2377881"/>
                  <a:gd name="connsiteY1062" fmla="*/ 409774 h 509406"/>
                  <a:gd name="connsiteX1063" fmla="*/ 1317596 w 2377881"/>
                  <a:gd name="connsiteY1063" fmla="*/ 406631 h 509406"/>
                  <a:gd name="connsiteX1064" fmla="*/ 1711074 w 2377881"/>
                  <a:gd name="connsiteY1064" fmla="*/ 406154 h 509406"/>
                  <a:gd name="connsiteX1065" fmla="*/ 1711264 w 2377881"/>
                  <a:gd name="connsiteY1065" fmla="*/ 406535 h 509406"/>
                  <a:gd name="connsiteX1066" fmla="*/ 1713074 w 2377881"/>
                  <a:gd name="connsiteY1066" fmla="*/ 412155 h 509406"/>
                  <a:gd name="connsiteX1067" fmla="*/ 1713265 w 2377881"/>
                  <a:gd name="connsiteY1067" fmla="*/ 413298 h 509406"/>
                  <a:gd name="connsiteX1068" fmla="*/ 1710217 w 2377881"/>
                  <a:gd name="connsiteY1068" fmla="*/ 415775 h 509406"/>
                  <a:gd name="connsiteX1069" fmla="*/ 1709264 w 2377881"/>
                  <a:gd name="connsiteY1069" fmla="*/ 415298 h 509406"/>
                  <a:gd name="connsiteX1070" fmla="*/ 1701358 w 2377881"/>
                  <a:gd name="connsiteY1070" fmla="*/ 410917 h 509406"/>
                  <a:gd name="connsiteX1071" fmla="*/ 1700787 w 2377881"/>
                  <a:gd name="connsiteY1071" fmla="*/ 410536 h 509406"/>
                  <a:gd name="connsiteX1072" fmla="*/ 1703930 w 2377881"/>
                  <a:gd name="connsiteY1072" fmla="*/ 408917 h 509406"/>
                  <a:gd name="connsiteX1073" fmla="*/ 1706597 w 2377881"/>
                  <a:gd name="connsiteY1073" fmla="*/ 408155 h 509406"/>
                  <a:gd name="connsiteX1074" fmla="*/ 1711074 w 2377881"/>
                  <a:gd name="connsiteY1074" fmla="*/ 406154 h 509406"/>
                  <a:gd name="connsiteX1075" fmla="*/ 1507810 w 2377881"/>
                  <a:gd name="connsiteY1075" fmla="*/ 404821 h 509406"/>
                  <a:gd name="connsiteX1076" fmla="*/ 1510954 w 2377881"/>
                  <a:gd name="connsiteY1076" fmla="*/ 405678 h 509406"/>
                  <a:gd name="connsiteX1077" fmla="*/ 1512192 w 2377881"/>
                  <a:gd name="connsiteY1077" fmla="*/ 406059 h 509406"/>
                  <a:gd name="connsiteX1078" fmla="*/ 1504096 w 2377881"/>
                  <a:gd name="connsiteY1078" fmla="*/ 408441 h 509406"/>
                  <a:gd name="connsiteX1079" fmla="*/ 1507810 w 2377881"/>
                  <a:gd name="connsiteY1079" fmla="*/ 404821 h 509406"/>
                  <a:gd name="connsiteX1080" fmla="*/ 1436087 w 2377881"/>
                  <a:gd name="connsiteY1080" fmla="*/ 404440 h 509406"/>
                  <a:gd name="connsiteX1081" fmla="*/ 1440183 w 2377881"/>
                  <a:gd name="connsiteY1081" fmla="*/ 406154 h 509406"/>
                  <a:gd name="connsiteX1082" fmla="*/ 1446850 w 2377881"/>
                  <a:gd name="connsiteY1082" fmla="*/ 405487 h 509406"/>
                  <a:gd name="connsiteX1083" fmla="*/ 1447231 w 2377881"/>
                  <a:gd name="connsiteY1083" fmla="*/ 407392 h 509406"/>
                  <a:gd name="connsiteX1084" fmla="*/ 1445612 w 2377881"/>
                  <a:gd name="connsiteY1084" fmla="*/ 408821 h 509406"/>
                  <a:gd name="connsiteX1085" fmla="*/ 1435896 w 2377881"/>
                  <a:gd name="connsiteY1085" fmla="*/ 407392 h 509406"/>
                  <a:gd name="connsiteX1086" fmla="*/ 1436087 w 2377881"/>
                  <a:gd name="connsiteY1086" fmla="*/ 404440 h 509406"/>
                  <a:gd name="connsiteX1087" fmla="*/ 1548291 w 2377881"/>
                  <a:gd name="connsiteY1087" fmla="*/ 404059 h 509406"/>
                  <a:gd name="connsiteX1088" fmla="*/ 1548481 w 2377881"/>
                  <a:gd name="connsiteY1088" fmla="*/ 406726 h 509406"/>
                  <a:gd name="connsiteX1089" fmla="*/ 1539718 w 2377881"/>
                  <a:gd name="connsiteY1089" fmla="*/ 409488 h 509406"/>
                  <a:gd name="connsiteX1090" fmla="*/ 1537623 w 2377881"/>
                  <a:gd name="connsiteY1090" fmla="*/ 409583 h 509406"/>
                  <a:gd name="connsiteX1091" fmla="*/ 1536670 w 2377881"/>
                  <a:gd name="connsiteY1091" fmla="*/ 405773 h 509406"/>
                  <a:gd name="connsiteX1092" fmla="*/ 1537718 w 2377881"/>
                  <a:gd name="connsiteY1092" fmla="*/ 405011 h 509406"/>
                  <a:gd name="connsiteX1093" fmla="*/ 1548291 w 2377881"/>
                  <a:gd name="connsiteY1093" fmla="*/ 404059 h 509406"/>
                  <a:gd name="connsiteX1094" fmla="*/ 1909860 w 2377881"/>
                  <a:gd name="connsiteY1094" fmla="*/ 403964 h 509406"/>
                  <a:gd name="connsiteX1095" fmla="*/ 1910050 w 2377881"/>
                  <a:gd name="connsiteY1095" fmla="*/ 408250 h 509406"/>
                  <a:gd name="connsiteX1096" fmla="*/ 1897287 w 2377881"/>
                  <a:gd name="connsiteY1096" fmla="*/ 414537 h 509406"/>
                  <a:gd name="connsiteX1097" fmla="*/ 1894525 w 2377881"/>
                  <a:gd name="connsiteY1097" fmla="*/ 408536 h 509406"/>
                  <a:gd name="connsiteX1098" fmla="*/ 1895191 w 2377881"/>
                  <a:gd name="connsiteY1098" fmla="*/ 408060 h 509406"/>
                  <a:gd name="connsiteX1099" fmla="*/ 1898430 w 2377881"/>
                  <a:gd name="connsiteY1099" fmla="*/ 407964 h 509406"/>
                  <a:gd name="connsiteX1100" fmla="*/ 1901573 w 2377881"/>
                  <a:gd name="connsiteY1100" fmla="*/ 410155 h 509406"/>
                  <a:gd name="connsiteX1101" fmla="*/ 1909860 w 2377881"/>
                  <a:gd name="connsiteY1101" fmla="*/ 403964 h 509406"/>
                  <a:gd name="connsiteX1102" fmla="*/ 1633254 w 2377881"/>
                  <a:gd name="connsiteY1102" fmla="*/ 403964 h 509406"/>
                  <a:gd name="connsiteX1103" fmla="*/ 1638302 w 2377881"/>
                  <a:gd name="connsiteY1103" fmla="*/ 406060 h 509406"/>
                  <a:gd name="connsiteX1104" fmla="*/ 1638969 w 2377881"/>
                  <a:gd name="connsiteY1104" fmla="*/ 406631 h 509406"/>
                  <a:gd name="connsiteX1105" fmla="*/ 1629444 w 2377881"/>
                  <a:gd name="connsiteY1105" fmla="*/ 413394 h 509406"/>
                  <a:gd name="connsiteX1106" fmla="*/ 1626491 w 2377881"/>
                  <a:gd name="connsiteY1106" fmla="*/ 416632 h 509406"/>
                  <a:gd name="connsiteX1107" fmla="*/ 1626110 w 2377881"/>
                  <a:gd name="connsiteY1107" fmla="*/ 417109 h 509406"/>
                  <a:gd name="connsiteX1108" fmla="*/ 1623634 w 2377881"/>
                  <a:gd name="connsiteY1108" fmla="*/ 416823 h 509406"/>
                  <a:gd name="connsiteX1109" fmla="*/ 1622110 w 2377881"/>
                  <a:gd name="connsiteY1109" fmla="*/ 407393 h 509406"/>
                  <a:gd name="connsiteX1110" fmla="*/ 1627158 w 2377881"/>
                  <a:gd name="connsiteY1110" fmla="*/ 405679 h 509406"/>
                  <a:gd name="connsiteX1111" fmla="*/ 1633254 w 2377881"/>
                  <a:gd name="connsiteY1111" fmla="*/ 403964 h 509406"/>
                  <a:gd name="connsiteX1112" fmla="*/ 1427896 w 2377881"/>
                  <a:gd name="connsiteY1112" fmla="*/ 403582 h 509406"/>
                  <a:gd name="connsiteX1113" fmla="*/ 1427800 w 2377881"/>
                  <a:gd name="connsiteY1113" fmla="*/ 404821 h 509406"/>
                  <a:gd name="connsiteX1114" fmla="*/ 1427514 w 2377881"/>
                  <a:gd name="connsiteY1114" fmla="*/ 408440 h 509406"/>
                  <a:gd name="connsiteX1115" fmla="*/ 1432944 w 2377881"/>
                  <a:gd name="connsiteY1115" fmla="*/ 410345 h 509406"/>
                  <a:gd name="connsiteX1116" fmla="*/ 1430753 w 2377881"/>
                  <a:gd name="connsiteY1116" fmla="*/ 414346 h 509406"/>
                  <a:gd name="connsiteX1117" fmla="*/ 1430467 w 2377881"/>
                  <a:gd name="connsiteY1117" fmla="*/ 413393 h 509406"/>
                  <a:gd name="connsiteX1118" fmla="*/ 1423514 w 2377881"/>
                  <a:gd name="connsiteY1118" fmla="*/ 410059 h 509406"/>
                  <a:gd name="connsiteX1119" fmla="*/ 1421990 w 2377881"/>
                  <a:gd name="connsiteY1119" fmla="*/ 410821 h 509406"/>
                  <a:gd name="connsiteX1120" fmla="*/ 1417418 w 2377881"/>
                  <a:gd name="connsiteY1120" fmla="*/ 412345 h 509406"/>
                  <a:gd name="connsiteX1121" fmla="*/ 1410274 w 2377881"/>
                  <a:gd name="connsiteY1121" fmla="*/ 411869 h 509406"/>
                  <a:gd name="connsiteX1122" fmla="*/ 1409512 w 2377881"/>
                  <a:gd name="connsiteY1122" fmla="*/ 418156 h 509406"/>
                  <a:gd name="connsiteX1123" fmla="*/ 1403035 w 2377881"/>
                  <a:gd name="connsiteY1123" fmla="*/ 418727 h 509406"/>
                  <a:gd name="connsiteX1124" fmla="*/ 1403226 w 2377881"/>
                  <a:gd name="connsiteY1124" fmla="*/ 418060 h 509406"/>
                  <a:gd name="connsiteX1125" fmla="*/ 1403702 w 2377881"/>
                  <a:gd name="connsiteY1125" fmla="*/ 416155 h 509406"/>
                  <a:gd name="connsiteX1126" fmla="*/ 1408274 w 2377881"/>
                  <a:gd name="connsiteY1126" fmla="*/ 408440 h 509406"/>
                  <a:gd name="connsiteX1127" fmla="*/ 1421609 w 2377881"/>
                  <a:gd name="connsiteY1127" fmla="*/ 405202 h 509406"/>
                  <a:gd name="connsiteX1128" fmla="*/ 1427896 w 2377881"/>
                  <a:gd name="connsiteY1128" fmla="*/ 403582 h 509406"/>
                  <a:gd name="connsiteX1129" fmla="*/ 1607156 w 2377881"/>
                  <a:gd name="connsiteY1129" fmla="*/ 403392 h 509406"/>
                  <a:gd name="connsiteX1130" fmla="*/ 1609537 w 2377881"/>
                  <a:gd name="connsiteY1130" fmla="*/ 403487 h 509406"/>
                  <a:gd name="connsiteX1131" fmla="*/ 1610680 w 2377881"/>
                  <a:gd name="connsiteY1131" fmla="*/ 406059 h 509406"/>
                  <a:gd name="connsiteX1132" fmla="*/ 1609632 w 2377881"/>
                  <a:gd name="connsiteY1132" fmla="*/ 407393 h 509406"/>
                  <a:gd name="connsiteX1133" fmla="*/ 1596107 w 2377881"/>
                  <a:gd name="connsiteY1133" fmla="*/ 415965 h 509406"/>
                  <a:gd name="connsiteX1134" fmla="*/ 1587153 w 2377881"/>
                  <a:gd name="connsiteY1134" fmla="*/ 417108 h 509406"/>
                  <a:gd name="connsiteX1135" fmla="*/ 1580200 w 2377881"/>
                  <a:gd name="connsiteY1135" fmla="*/ 409679 h 509406"/>
                  <a:gd name="connsiteX1136" fmla="*/ 1582771 w 2377881"/>
                  <a:gd name="connsiteY1136" fmla="*/ 408059 h 509406"/>
                  <a:gd name="connsiteX1137" fmla="*/ 1586200 w 2377881"/>
                  <a:gd name="connsiteY1137" fmla="*/ 411107 h 509406"/>
                  <a:gd name="connsiteX1138" fmla="*/ 1592392 w 2377881"/>
                  <a:gd name="connsiteY1138" fmla="*/ 412060 h 509406"/>
                  <a:gd name="connsiteX1139" fmla="*/ 1594582 w 2377881"/>
                  <a:gd name="connsiteY1139" fmla="*/ 407583 h 509406"/>
                  <a:gd name="connsiteX1140" fmla="*/ 1595344 w 2377881"/>
                  <a:gd name="connsiteY1140" fmla="*/ 407583 h 509406"/>
                  <a:gd name="connsiteX1141" fmla="*/ 1607156 w 2377881"/>
                  <a:gd name="connsiteY1141" fmla="*/ 403392 h 509406"/>
                  <a:gd name="connsiteX1142" fmla="*/ 320804 w 2377881"/>
                  <a:gd name="connsiteY1142" fmla="*/ 402725 h 509406"/>
                  <a:gd name="connsiteX1143" fmla="*/ 304993 w 2377881"/>
                  <a:gd name="connsiteY1143" fmla="*/ 404440 h 509406"/>
                  <a:gd name="connsiteX1144" fmla="*/ 300516 w 2377881"/>
                  <a:gd name="connsiteY1144" fmla="*/ 406059 h 509406"/>
                  <a:gd name="connsiteX1145" fmla="*/ 301373 w 2377881"/>
                  <a:gd name="connsiteY1145" fmla="*/ 407202 h 509406"/>
                  <a:gd name="connsiteX1146" fmla="*/ 302516 w 2377881"/>
                  <a:gd name="connsiteY1146" fmla="*/ 408726 h 509406"/>
                  <a:gd name="connsiteX1147" fmla="*/ 307183 w 2377881"/>
                  <a:gd name="connsiteY1147" fmla="*/ 407964 h 509406"/>
                  <a:gd name="connsiteX1148" fmla="*/ 308517 w 2377881"/>
                  <a:gd name="connsiteY1148" fmla="*/ 407678 h 509406"/>
                  <a:gd name="connsiteX1149" fmla="*/ 313756 w 2377881"/>
                  <a:gd name="connsiteY1149" fmla="*/ 406440 h 509406"/>
                  <a:gd name="connsiteX1150" fmla="*/ 320804 w 2377881"/>
                  <a:gd name="connsiteY1150" fmla="*/ 402725 h 509406"/>
                  <a:gd name="connsiteX1151" fmla="*/ 900210 w 2377881"/>
                  <a:gd name="connsiteY1151" fmla="*/ 402631 h 509406"/>
                  <a:gd name="connsiteX1152" fmla="*/ 903067 w 2377881"/>
                  <a:gd name="connsiteY1152" fmla="*/ 407298 h 509406"/>
                  <a:gd name="connsiteX1153" fmla="*/ 893447 w 2377881"/>
                  <a:gd name="connsiteY1153" fmla="*/ 409584 h 509406"/>
                  <a:gd name="connsiteX1154" fmla="*/ 892780 w 2377881"/>
                  <a:gd name="connsiteY1154" fmla="*/ 410155 h 509406"/>
                  <a:gd name="connsiteX1155" fmla="*/ 884017 w 2377881"/>
                  <a:gd name="connsiteY1155" fmla="*/ 408250 h 509406"/>
                  <a:gd name="connsiteX1156" fmla="*/ 884303 w 2377881"/>
                  <a:gd name="connsiteY1156" fmla="*/ 406345 h 509406"/>
                  <a:gd name="connsiteX1157" fmla="*/ 886018 w 2377881"/>
                  <a:gd name="connsiteY1157" fmla="*/ 406250 h 509406"/>
                  <a:gd name="connsiteX1158" fmla="*/ 892304 w 2377881"/>
                  <a:gd name="connsiteY1158" fmla="*/ 406155 h 509406"/>
                  <a:gd name="connsiteX1159" fmla="*/ 894018 w 2377881"/>
                  <a:gd name="connsiteY1159" fmla="*/ 404440 h 509406"/>
                  <a:gd name="connsiteX1160" fmla="*/ 900210 w 2377881"/>
                  <a:gd name="connsiteY1160" fmla="*/ 402631 h 509406"/>
                  <a:gd name="connsiteX1161" fmla="*/ 1375222 w 2377881"/>
                  <a:gd name="connsiteY1161" fmla="*/ 402250 h 509406"/>
                  <a:gd name="connsiteX1162" fmla="*/ 1376175 w 2377881"/>
                  <a:gd name="connsiteY1162" fmla="*/ 403107 h 509406"/>
                  <a:gd name="connsiteX1163" fmla="*/ 1379889 w 2377881"/>
                  <a:gd name="connsiteY1163" fmla="*/ 406250 h 509406"/>
                  <a:gd name="connsiteX1164" fmla="*/ 1370936 w 2377881"/>
                  <a:gd name="connsiteY1164" fmla="*/ 414061 h 509406"/>
                  <a:gd name="connsiteX1165" fmla="*/ 1368936 w 2377881"/>
                  <a:gd name="connsiteY1165" fmla="*/ 413680 h 509406"/>
                  <a:gd name="connsiteX1166" fmla="*/ 1367793 w 2377881"/>
                  <a:gd name="connsiteY1166" fmla="*/ 413489 h 509406"/>
                  <a:gd name="connsiteX1167" fmla="*/ 1368269 w 2377881"/>
                  <a:gd name="connsiteY1167" fmla="*/ 410060 h 509406"/>
                  <a:gd name="connsiteX1168" fmla="*/ 1369603 w 2377881"/>
                  <a:gd name="connsiteY1168" fmla="*/ 409679 h 509406"/>
                  <a:gd name="connsiteX1169" fmla="*/ 1370650 w 2377881"/>
                  <a:gd name="connsiteY1169" fmla="*/ 409298 h 509406"/>
                  <a:gd name="connsiteX1170" fmla="*/ 1371889 w 2377881"/>
                  <a:gd name="connsiteY1170" fmla="*/ 406060 h 509406"/>
                  <a:gd name="connsiteX1171" fmla="*/ 1371603 w 2377881"/>
                  <a:gd name="connsiteY1171" fmla="*/ 404631 h 509406"/>
                  <a:gd name="connsiteX1172" fmla="*/ 1371317 w 2377881"/>
                  <a:gd name="connsiteY1172" fmla="*/ 403583 h 509406"/>
                  <a:gd name="connsiteX1173" fmla="*/ 1375222 w 2377881"/>
                  <a:gd name="connsiteY1173" fmla="*/ 402250 h 509406"/>
                  <a:gd name="connsiteX1174" fmla="*/ 1821754 w 2377881"/>
                  <a:gd name="connsiteY1174" fmla="*/ 401868 h 509406"/>
                  <a:gd name="connsiteX1175" fmla="*/ 1823564 w 2377881"/>
                  <a:gd name="connsiteY1175" fmla="*/ 403297 h 509406"/>
                  <a:gd name="connsiteX1176" fmla="*/ 1824802 w 2377881"/>
                  <a:gd name="connsiteY1176" fmla="*/ 404345 h 509406"/>
                  <a:gd name="connsiteX1177" fmla="*/ 1826517 w 2377881"/>
                  <a:gd name="connsiteY1177" fmla="*/ 407393 h 509406"/>
                  <a:gd name="connsiteX1178" fmla="*/ 1822897 w 2377881"/>
                  <a:gd name="connsiteY1178" fmla="*/ 406250 h 509406"/>
                  <a:gd name="connsiteX1179" fmla="*/ 1816801 w 2377881"/>
                  <a:gd name="connsiteY1179" fmla="*/ 407583 h 509406"/>
                  <a:gd name="connsiteX1180" fmla="*/ 1810800 w 2377881"/>
                  <a:gd name="connsiteY1180" fmla="*/ 406250 h 509406"/>
                  <a:gd name="connsiteX1181" fmla="*/ 1812039 w 2377881"/>
                  <a:gd name="connsiteY1181" fmla="*/ 402821 h 509406"/>
                  <a:gd name="connsiteX1182" fmla="*/ 1821754 w 2377881"/>
                  <a:gd name="connsiteY1182" fmla="*/ 401868 h 509406"/>
                  <a:gd name="connsiteX1183" fmla="*/ 1798227 w 2377881"/>
                  <a:gd name="connsiteY1183" fmla="*/ 401582 h 509406"/>
                  <a:gd name="connsiteX1184" fmla="*/ 1803561 w 2377881"/>
                  <a:gd name="connsiteY1184" fmla="*/ 402249 h 509406"/>
                  <a:gd name="connsiteX1185" fmla="*/ 1808228 w 2377881"/>
                  <a:gd name="connsiteY1185" fmla="*/ 406250 h 509406"/>
                  <a:gd name="connsiteX1186" fmla="*/ 1806704 w 2377881"/>
                  <a:gd name="connsiteY1186" fmla="*/ 410441 h 509406"/>
                  <a:gd name="connsiteX1187" fmla="*/ 1793750 w 2377881"/>
                  <a:gd name="connsiteY1187" fmla="*/ 413203 h 509406"/>
                  <a:gd name="connsiteX1188" fmla="*/ 1793560 w 2377881"/>
                  <a:gd name="connsiteY1188" fmla="*/ 408059 h 509406"/>
                  <a:gd name="connsiteX1189" fmla="*/ 1801561 w 2377881"/>
                  <a:gd name="connsiteY1189" fmla="*/ 406726 h 509406"/>
                  <a:gd name="connsiteX1190" fmla="*/ 1801085 w 2377881"/>
                  <a:gd name="connsiteY1190" fmla="*/ 406345 h 509406"/>
                  <a:gd name="connsiteX1191" fmla="*/ 1800132 w 2377881"/>
                  <a:gd name="connsiteY1191" fmla="*/ 405488 h 509406"/>
                  <a:gd name="connsiteX1192" fmla="*/ 1798227 w 2377881"/>
                  <a:gd name="connsiteY1192" fmla="*/ 401582 h 509406"/>
                  <a:gd name="connsiteX1193" fmla="*/ 290419 w 2377881"/>
                  <a:gd name="connsiteY1193" fmla="*/ 400915 h 509406"/>
                  <a:gd name="connsiteX1194" fmla="*/ 280418 w 2377881"/>
                  <a:gd name="connsiteY1194" fmla="*/ 405868 h 509406"/>
                  <a:gd name="connsiteX1195" fmla="*/ 272417 w 2377881"/>
                  <a:gd name="connsiteY1195" fmla="*/ 403582 h 509406"/>
                  <a:gd name="connsiteX1196" fmla="*/ 268988 w 2377881"/>
                  <a:gd name="connsiteY1196" fmla="*/ 402630 h 509406"/>
                  <a:gd name="connsiteX1197" fmla="*/ 265274 w 2377881"/>
                  <a:gd name="connsiteY1197" fmla="*/ 407107 h 509406"/>
                  <a:gd name="connsiteX1198" fmla="*/ 257177 w 2377881"/>
                  <a:gd name="connsiteY1198" fmla="*/ 409202 h 509406"/>
                  <a:gd name="connsiteX1199" fmla="*/ 246890 w 2377881"/>
                  <a:gd name="connsiteY1199" fmla="*/ 406154 h 509406"/>
                  <a:gd name="connsiteX1200" fmla="*/ 234032 w 2377881"/>
                  <a:gd name="connsiteY1200" fmla="*/ 411393 h 509406"/>
                  <a:gd name="connsiteX1201" fmla="*/ 232031 w 2377881"/>
                  <a:gd name="connsiteY1201" fmla="*/ 413107 h 509406"/>
                  <a:gd name="connsiteX1202" fmla="*/ 226792 w 2377881"/>
                  <a:gd name="connsiteY1202" fmla="*/ 413203 h 509406"/>
                  <a:gd name="connsiteX1203" fmla="*/ 221744 w 2377881"/>
                  <a:gd name="connsiteY1203" fmla="*/ 408631 h 509406"/>
                  <a:gd name="connsiteX1204" fmla="*/ 220696 w 2377881"/>
                  <a:gd name="connsiteY1204" fmla="*/ 407964 h 509406"/>
                  <a:gd name="connsiteX1205" fmla="*/ 217172 w 2377881"/>
                  <a:gd name="connsiteY1205" fmla="*/ 409012 h 509406"/>
                  <a:gd name="connsiteX1206" fmla="*/ 213267 w 2377881"/>
                  <a:gd name="connsiteY1206" fmla="*/ 411298 h 509406"/>
                  <a:gd name="connsiteX1207" fmla="*/ 213076 w 2377881"/>
                  <a:gd name="connsiteY1207" fmla="*/ 417394 h 509406"/>
                  <a:gd name="connsiteX1208" fmla="*/ 219268 w 2377881"/>
                  <a:gd name="connsiteY1208" fmla="*/ 417775 h 509406"/>
                  <a:gd name="connsiteX1209" fmla="*/ 229459 w 2377881"/>
                  <a:gd name="connsiteY1209" fmla="*/ 418822 h 509406"/>
                  <a:gd name="connsiteX1210" fmla="*/ 233555 w 2377881"/>
                  <a:gd name="connsiteY1210" fmla="*/ 419965 h 509406"/>
                  <a:gd name="connsiteX1211" fmla="*/ 236889 w 2377881"/>
                  <a:gd name="connsiteY1211" fmla="*/ 418060 h 509406"/>
                  <a:gd name="connsiteX1212" fmla="*/ 239651 w 2377881"/>
                  <a:gd name="connsiteY1212" fmla="*/ 416632 h 509406"/>
                  <a:gd name="connsiteX1213" fmla="*/ 245652 w 2377881"/>
                  <a:gd name="connsiteY1213" fmla="*/ 416822 h 509406"/>
                  <a:gd name="connsiteX1214" fmla="*/ 260797 w 2377881"/>
                  <a:gd name="connsiteY1214" fmla="*/ 417679 h 509406"/>
                  <a:gd name="connsiteX1215" fmla="*/ 262321 w 2377881"/>
                  <a:gd name="connsiteY1215" fmla="*/ 417203 h 509406"/>
                  <a:gd name="connsiteX1216" fmla="*/ 266798 w 2377881"/>
                  <a:gd name="connsiteY1216" fmla="*/ 415870 h 509406"/>
                  <a:gd name="connsiteX1217" fmla="*/ 272703 w 2377881"/>
                  <a:gd name="connsiteY1217" fmla="*/ 411964 h 509406"/>
                  <a:gd name="connsiteX1218" fmla="*/ 271750 w 2377881"/>
                  <a:gd name="connsiteY1218" fmla="*/ 411298 h 509406"/>
                  <a:gd name="connsiteX1219" fmla="*/ 270226 w 2377881"/>
                  <a:gd name="connsiteY1219" fmla="*/ 410250 h 509406"/>
                  <a:gd name="connsiteX1220" fmla="*/ 273465 w 2377881"/>
                  <a:gd name="connsiteY1220" fmla="*/ 410821 h 509406"/>
                  <a:gd name="connsiteX1221" fmla="*/ 286038 w 2377881"/>
                  <a:gd name="connsiteY1221" fmla="*/ 410250 h 509406"/>
                  <a:gd name="connsiteX1222" fmla="*/ 286133 w 2377881"/>
                  <a:gd name="connsiteY1222" fmla="*/ 408916 h 509406"/>
                  <a:gd name="connsiteX1223" fmla="*/ 286705 w 2377881"/>
                  <a:gd name="connsiteY1223" fmla="*/ 404059 h 509406"/>
                  <a:gd name="connsiteX1224" fmla="*/ 1753841 w 2377881"/>
                  <a:gd name="connsiteY1224" fmla="*/ 399487 h 509406"/>
                  <a:gd name="connsiteX1225" fmla="*/ 1760318 w 2377881"/>
                  <a:gd name="connsiteY1225" fmla="*/ 404345 h 509406"/>
                  <a:gd name="connsiteX1226" fmla="*/ 1760127 w 2377881"/>
                  <a:gd name="connsiteY1226" fmla="*/ 405583 h 509406"/>
                  <a:gd name="connsiteX1227" fmla="*/ 1757365 w 2377881"/>
                  <a:gd name="connsiteY1227" fmla="*/ 410822 h 509406"/>
                  <a:gd name="connsiteX1228" fmla="*/ 1754127 w 2377881"/>
                  <a:gd name="connsiteY1228" fmla="*/ 411679 h 509406"/>
                  <a:gd name="connsiteX1229" fmla="*/ 1744411 w 2377881"/>
                  <a:gd name="connsiteY1229" fmla="*/ 410441 h 509406"/>
                  <a:gd name="connsiteX1230" fmla="*/ 1746126 w 2377881"/>
                  <a:gd name="connsiteY1230" fmla="*/ 418918 h 509406"/>
                  <a:gd name="connsiteX1231" fmla="*/ 1742982 w 2377881"/>
                  <a:gd name="connsiteY1231" fmla="*/ 419775 h 509406"/>
                  <a:gd name="connsiteX1232" fmla="*/ 1742506 w 2377881"/>
                  <a:gd name="connsiteY1232" fmla="*/ 419109 h 509406"/>
                  <a:gd name="connsiteX1233" fmla="*/ 1742316 w 2377881"/>
                  <a:gd name="connsiteY1233" fmla="*/ 416061 h 509406"/>
                  <a:gd name="connsiteX1234" fmla="*/ 1741935 w 2377881"/>
                  <a:gd name="connsiteY1234" fmla="*/ 413108 h 509406"/>
                  <a:gd name="connsiteX1235" fmla="*/ 1739173 w 2377881"/>
                  <a:gd name="connsiteY1235" fmla="*/ 408250 h 509406"/>
                  <a:gd name="connsiteX1236" fmla="*/ 1744125 w 2377881"/>
                  <a:gd name="connsiteY1236" fmla="*/ 404154 h 509406"/>
                  <a:gd name="connsiteX1237" fmla="*/ 1748698 w 2377881"/>
                  <a:gd name="connsiteY1237" fmla="*/ 406250 h 509406"/>
                  <a:gd name="connsiteX1238" fmla="*/ 1750031 w 2377881"/>
                  <a:gd name="connsiteY1238" fmla="*/ 405393 h 509406"/>
                  <a:gd name="connsiteX1239" fmla="*/ 1752412 w 2377881"/>
                  <a:gd name="connsiteY1239" fmla="*/ 402630 h 509406"/>
                  <a:gd name="connsiteX1240" fmla="*/ 1013081 w 2377881"/>
                  <a:gd name="connsiteY1240" fmla="*/ 399487 h 509406"/>
                  <a:gd name="connsiteX1241" fmla="*/ 1013653 w 2377881"/>
                  <a:gd name="connsiteY1241" fmla="*/ 403868 h 509406"/>
                  <a:gd name="connsiteX1242" fmla="*/ 1013843 w 2377881"/>
                  <a:gd name="connsiteY1242" fmla="*/ 405678 h 509406"/>
                  <a:gd name="connsiteX1243" fmla="*/ 1014700 w 2377881"/>
                  <a:gd name="connsiteY1243" fmla="*/ 409107 h 509406"/>
                  <a:gd name="connsiteX1244" fmla="*/ 1007652 w 2377881"/>
                  <a:gd name="connsiteY1244" fmla="*/ 401868 h 509406"/>
                  <a:gd name="connsiteX1245" fmla="*/ 1013081 w 2377881"/>
                  <a:gd name="connsiteY1245" fmla="*/ 399487 h 509406"/>
                  <a:gd name="connsiteX1246" fmla="*/ 1705929 w 2377881"/>
                  <a:gd name="connsiteY1246" fmla="*/ 398534 h 509406"/>
                  <a:gd name="connsiteX1247" fmla="*/ 1707148 w 2377881"/>
                  <a:gd name="connsiteY1247" fmla="*/ 398737 h 509406"/>
                  <a:gd name="connsiteX1248" fmla="*/ 1702501 w 2377881"/>
                  <a:gd name="connsiteY1248" fmla="*/ 401487 h 509406"/>
                  <a:gd name="connsiteX1249" fmla="*/ 1705929 w 2377881"/>
                  <a:gd name="connsiteY1249" fmla="*/ 398534 h 509406"/>
                  <a:gd name="connsiteX1250" fmla="*/ 2233996 w 2377881"/>
                  <a:gd name="connsiteY1250" fmla="*/ 396439 h 509406"/>
                  <a:gd name="connsiteX1251" fmla="*/ 2231234 w 2377881"/>
                  <a:gd name="connsiteY1251" fmla="*/ 400821 h 509406"/>
                  <a:gd name="connsiteX1252" fmla="*/ 2230567 w 2377881"/>
                  <a:gd name="connsiteY1252" fmla="*/ 406727 h 509406"/>
                  <a:gd name="connsiteX1253" fmla="*/ 2228948 w 2377881"/>
                  <a:gd name="connsiteY1253" fmla="*/ 406250 h 509406"/>
                  <a:gd name="connsiteX1254" fmla="*/ 2227519 w 2377881"/>
                  <a:gd name="connsiteY1254" fmla="*/ 405679 h 509406"/>
                  <a:gd name="connsiteX1255" fmla="*/ 2227519 w 2377881"/>
                  <a:gd name="connsiteY1255" fmla="*/ 401774 h 509406"/>
                  <a:gd name="connsiteX1256" fmla="*/ 2233996 w 2377881"/>
                  <a:gd name="connsiteY1256" fmla="*/ 396439 h 509406"/>
                  <a:gd name="connsiteX1257" fmla="*/ 1777938 w 2377881"/>
                  <a:gd name="connsiteY1257" fmla="*/ 396133 h 509406"/>
                  <a:gd name="connsiteX1258" fmla="*/ 1778034 w 2377881"/>
                  <a:gd name="connsiteY1258" fmla="*/ 398153 h 509406"/>
                  <a:gd name="connsiteX1259" fmla="*/ 1775748 w 2377881"/>
                  <a:gd name="connsiteY1259" fmla="*/ 401487 h 509406"/>
                  <a:gd name="connsiteX1260" fmla="*/ 1711549 w 2377881"/>
                  <a:gd name="connsiteY1260" fmla="*/ 395867 h 509406"/>
                  <a:gd name="connsiteX1261" fmla="*/ 1714121 w 2377881"/>
                  <a:gd name="connsiteY1261" fmla="*/ 396343 h 509406"/>
                  <a:gd name="connsiteX1262" fmla="*/ 1720788 w 2377881"/>
                  <a:gd name="connsiteY1262" fmla="*/ 397105 h 509406"/>
                  <a:gd name="connsiteX1263" fmla="*/ 1724885 w 2377881"/>
                  <a:gd name="connsiteY1263" fmla="*/ 398725 h 509406"/>
                  <a:gd name="connsiteX1264" fmla="*/ 1728027 w 2377881"/>
                  <a:gd name="connsiteY1264" fmla="*/ 400725 h 509406"/>
                  <a:gd name="connsiteX1265" fmla="*/ 1733457 w 2377881"/>
                  <a:gd name="connsiteY1265" fmla="*/ 406821 h 509406"/>
                  <a:gd name="connsiteX1266" fmla="*/ 1728123 w 2377881"/>
                  <a:gd name="connsiteY1266" fmla="*/ 407202 h 509406"/>
                  <a:gd name="connsiteX1267" fmla="*/ 1721170 w 2377881"/>
                  <a:gd name="connsiteY1267" fmla="*/ 403106 h 509406"/>
                  <a:gd name="connsiteX1268" fmla="*/ 1716407 w 2377881"/>
                  <a:gd name="connsiteY1268" fmla="*/ 405963 h 509406"/>
                  <a:gd name="connsiteX1269" fmla="*/ 1716407 w 2377881"/>
                  <a:gd name="connsiteY1269" fmla="*/ 405202 h 509406"/>
                  <a:gd name="connsiteX1270" fmla="*/ 1709930 w 2377881"/>
                  <a:gd name="connsiteY1270" fmla="*/ 399201 h 509406"/>
                  <a:gd name="connsiteX1271" fmla="*/ 1707148 w 2377881"/>
                  <a:gd name="connsiteY1271" fmla="*/ 398737 h 509406"/>
                  <a:gd name="connsiteX1272" fmla="*/ 1707168 w 2377881"/>
                  <a:gd name="connsiteY1272" fmla="*/ 398725 h 509406"/>
                  <a:gd name="connsiteX1273" fmla="*/ 1862712 w 2377881"/>
                  <a:gd name="connsiteY1273" fmla="*/ 395106 h 509406"/>
                  <a:gd name="connsiteX1274" fmla="*/ 1865951 w 2377881"/>
                  <a:gd name="connsiteY1274" fmla="*/ 399297 h 509406"/>
                  <a:gd name="connsiteX1275" fmla="*/ 1867760 w 2377881"/>
                  <a:gd name="connsiteY1275" fmla="*/ 400725 h 509406"/>
                  <a:gd name="connsiteX1276" fmla="*/ 1868903 w 2377881"/>
                  <a:gd name="connsiteY1276" fmla="*/ 400344 h 509406"/>
                  <a:gd name="connsiteX1277" fmla="*/ 1872332 w 2377881"/>
                  <a:gd name="connsiteY1277" fmla="*/ 403488 h 509406"/>
                  <a:gd name="connsiteX1278" fmla="*/ 1873475 w 2377881"/>
                  <a:gd name="connsiteY1278" fmla="*/ 410441 h 509406"/>
                  <a:gd name="connsiteX1279" fmla="*/ 1869475 w 2377881"/>
                  <a:gd name="connsiteY1279" fmla="*/ 409488 h 509406"/>
                  <a:gd name="connsiteX1280" fmla="*/ 1867665 w 2377881"/>
                  <a:gd name="connsiteY1280" fmla="*/ 409107 h 509406"/>
                  <a:gd name="connsiteX1281" fmla="*/ 1861760 w 2377881"/>
                  <a:gd name="connsiteY1281" fmla="*/ 411489 h 509406"/>
                  <a:gd name="connsiteX1282" fmla="*/ 1860711 w 2377881"/>
                  <a:gd name="connsiteY1282" fmla="*/ 413203 h 509406"/>
                  <a:gd name="connsiteX1283" fmla="*/ 1860235 w 2377881"/>
                  <a:gd name="connsiteY1283" fmla="*/ 414060 h 509406"/>
                  <a:gd name="connsiteX1284" fmla="*/ 1858616 w 2377881"/>
                  <a:gd name="connsiteY1284" fmla="*/ 415394 h 509406"/>
                  <a:gd name="connsiteX1285" fmla="*/ 1849948 w 2377881"/>
                  <a:gd name="connsiteY1285" fmla="*/ 412822 h 509406"/>
                  <a:gd name="connsiteX1286" fmla="*/ 1848520 w 2377881"/>
                  <a:gd name="connsiteY1286" fmla="*/ 413775 h 509406"/>
                  <a:gd name="connsiteX1287" fmla="*/ 1847853 w 2377881"/>
                  <a:gd name="connsiteY1287" fmla="*/ 413013 h 509406"/>
                  <a:gd name="connsiteX1288" fmla="*/ 1844043 w 2377881"/>
                  <a:gd name="connsiteY1288" fmla="*/ 408345 h 509406"/>
                  <a:gd name="connsiteX1289" fmla="*/ 1837756 w 2377881"/>
                  <a:gd name="connsiteY1289" fmla="*/ 414727 h 509406"/>
                  <a:gd name="connsiteX1290" fmla="*/ 1837280 w 2377881"/>
                  <a:gd name="connsiteY1290" fmla="*/ 415013 h 509406"/>
                  <a:gd name="connsiteX1291" fmla="*/ 1833946 w 2377881"/>
                  <a:gd name="connsiteY1291" fmla="*/ 415870 h 509406"/>
                  <a:gd name="connsiteX1292" fmla="*/ 1832518 w 2377881"/>
                  <a:gd name="connsiteY1292" fmla="*/ 414441 h 509406"/>
                  <a:gd name="connsiteX1293" fmla="*/ 1832327 w 2377881"/>
                  <a:gd name="connsiteY1293" fmla="*/ 412441 h 509406"/>
                  <a:gd name="connsiteX1294" fmla="*/ 1840900 w 2377881"/>
                  <a:gd name="connsiteY1294" fmla="*/ 402535 h 509406"/>
                  <a:gd name="connsiteX1295" fmla="*/ 1846138 w 2377881"/>
                  <a:gd name="connsiteY1295" fmla="*/ 407012 h 509406"/>
                  <a:gd name="connsiteX1296" fmla="*/ 1849567 w 2377881"/>
                  <a:gd name="connsiteY1296" fmla="*/ 405107 h 509406"/>
                  <a:gd name="connsiteX1297" fmla="*/ 1851186 w 2377881"/>
                  <a:gd name="connsiteY1297" fmla="*/ 403202 h 509406"/>
                  <a:gd name="connsiteX1298" fmla="*/ 1855282 w 2377881"/>
                  <a:gd name="connsiteY1298" fmla="*/ 401106 h 509406"/>
                  <a:gd name="connsiteX1299" fmla="*/ 1861664 w 2377881"/>
                  <a:gd name="connsiteY1299" fmla="*/ 405774 h 509406"/>
                  <a:gd name="connsiteX1300" fmla="*/ 1860902 w 2377881"/>
                  <a:gd name="connsiteY1300" fmla="*/ 402345 h 509406"/>
                  <a:gd name="connsiteX1301" fmla="*/ 1860711 w 2377881"/>
                  <a:gd name="connsiteY1301" fmla="*/ 401678 h 509406"/>
                  <a:gd name="connsiteX1302" fmla="*/ 1858997 w 2377881"/>
                  <a:gd name="connsiteY1302" fmla="*/ 395677 h 509406"/>
                  <a:gd name="connsiteX1303" fmla="*/ 2142651 w 2377881"/>
                  <a:gd name="connsiteY1303" fmla="*/ 395010 h 509406"/>
                  <a:gd name="connsiteX1304" fmla="*/ 2148652 w 2377881"/>
                  <a:gd name="connsiteY1304" fmla="*/ 403487 h 509406"/>
                  <a:gd name="connsiteX1305" fmla="*/ 2143699 w 2377881"/>
                  <a:gd name="connsiteY1305" fmla="*/ 399773 h 509406"/>
                  <a:gd name="connsiteX1306" fmla="*/ 2136555 w 2377881"/>
                  <a:gd name="connsiteY1306" fmla="*/ 399201 h 509406"/>
                  <a:gd name="connsiteX1307" fmla="*/ 2135222 w 2377881"/>
                  <a:gd name="connsiteY1307" fmla="*/ 399487 h 509406"/>
                  <a:gd name="connsiteX1308" fmla="*/ 2130078 w 2377881"/>
                  <a:gd name="connsiteY1308" fmla="*/ 401106 h 509406"/>
                  <a:gd name="connsiteX1309" fmla="*/ 2134555 w 2377881"/>
                  <a:gd name="connsiteY1309" fmla="*/ 397867 h 509406"/>
                  <a:gd name="connsiteX1310" fmla="*/ 2139413 w 2377881"/>
                  <a:gd name="connsiteY1310" fmla="*/ 396153 h 509406"/>
                  <a:gd name="connsiteX1311" fmla="*/ 2296004 w 2377881"/>
                  <a:gd name="connsiteY1311" fmla="*/ 394915 h 509406"/>
                  <a:gd name="connsiteX1312" fmla="*/ 2297147 w 2377881"/>
                  <a:gd name="connsiteY1312" fmla="*/ 398821 h 509406"/>
                  <a:gd name="connsiteX1313" fmla="*/ 2296194 w 2377881"/>
                  <a:gd name="connsiteY1313" fmla="*/ 407107 h 509406"/>
                  <a:gd name="connsiteX1314" fmla="*/ 2291050 w 2377881"/>
                  <a:gd name="connsiteY1314" fmla="*/ 404155 h 509406"/>
                  <a:gd name="connsiteX1315" fmla="*/ 2291241 w 2377881"/>
                  <a:gd name="connsiteY1315" fmla="*/ 396820 h 509406"/>
                  <a:gd name="connsiteX1316" fmla="*/ 2296004 w 2377881"/>
                  <a:gd name="connsiteY1316" fmla="*/ 394915 h 509406"/>
                  <a:gd name="connsiteX1317" fmla="*/ 2343629 w 2377881"/>
                  <a:gd name="connsiteY1317" fmla="*/ 394534 h 509406"/>
                  <a:gd name="connsiteX1318" fmla="*/ 2350106 w 2377881"/>
                  <a:gd name="connsiteY1318" fmla="*/ 398725 h 509406"/>
                  <a:gd name="connsiteX1319" fmla="*/ 2345439 w 2377881"/>
                  <a:gd name="connsiteY1319" fmla="*/ 397868 h 509406"/>
                  <a:gd name="connsiteX1320" fmla="*/ 2331247 w 2377881"/>
                  <a:gd name="connsiteY1320" fmla="*/ 399106 h 509406"/>
                  <a:gd name="connsiteX1321" fmla="*/ 2331628 w 2377881"/>
                  <a:gd name="connsiteY1321" fmla="*/ 396344 h 509406"/>
                  <a:gd name="connsiteX1322" fmla="*/ 2343629 w 2377881"/>
                  <a:gd name="connsiteY1322" fmla="*/ 394534 h 509406"/>
                  <a:gd name="connsiteX1323" fmla="*/ 2354106 w 2377881"/>
                  <a:gd name="connsiteY1323" fmla="*/ 393963 h 509406"/>
                  <a:gd name="connsiteX1324" fmla="*/ 2367822 w 2377881"/>
                  <a:gd name="connsiteY1324" fmla="*/ 395868 h 509406"/>
                  <a:gd name="connsiteX1325" fmla="*/ 2360869 w 2377881"/>
                  <a:gd name="connsiteY1325" fmla="*/ 397963 h 509406"/>
                  <a:gd name="connsiteX1326" fmla="*/ 2356392 w 2377881"/>
                  <a:gd name="connsiteY1326" fmla="*/ 396915 h 509406"/>
                  <a:gd name="connsiteX1327" fmla="*/ 2355154 w 2377881"/>
                  <a:gd name="connsiteY1327" fmla="*/ 396630 h 509406"/>
                  <a:gd name="connsiteX1328" fmla="*/ 2354106 w 2377881"/>
                  <a:gd name="connsiteY1328" fmla="*/ 393963 h 509406"/>
                  <a:gd name="connsiteX1329" fmla="*/ 1777726 w 2377881"/>
                  <a:gd name="connsiteY1329" fmla="*/ 391653 h 509406"/>
                  <a:gd name="connsiteX1330" fmla="*/ 1779177 w 2377881"/>
                  <a:gd name="connsiteY1330" fmla="*/ 393105 h 509406"/>
                  <a:gd name="connsiteX1331" fmla="*/ 1777938 w 2377881"/>
                  <a:gd name="connsiteY1331" fmla="*/ 396133 h 509406"/>
                  <a:gd name="connsiteX1332" fmla="*/ 489587 w 2377881"/>
                  <a:gd name="connsiteY1332" fmla="*/ 390819 h 509406"/>
                  <a:gd name="connsiteX1333" fmla="*/ 487206 w 2377881"/>
                  <a:gd name="connsiteY1333" fmla="*/ 393486 h 509406"/>
                  <a:gd name="connsiteX1334" fmla="*/ 488158 w 2377881"/>
                  <a:gd name="connsiteY1334" fmla="*/ 397201 h 509406"/>
                  <a:gd name="connsiteX1335" fmla="*/ 487111 w 2377881"/>
                  <a:gd name="connsiteY1335" fmla="*/ 397486 h 509406"/>
                  <a:gd name="connsiteX1336" fmla="*/ 496636 w 2377881"/>
                  <a:gd name="connsiteY1336" fmla="*/ 400058 h 509406"/>
                  <a:gd name="connsiteX1337" fmla="*/ 493969 w 2377881"/>
                  <a:gd name="connsiteY1337" fmla="*/ 394343 h 509406"/>
                  <a:gd name="connsiteX1338" fmla="*/ 492159 w 2377881"/>
                  <a:gd name="connsiteY1338" fmla="*/ 392248 h 509406"/>
                  <a:gd name="connsiteX1339" fmla="*/ 489587 w 2377881"/>
                  <a:gd name="connsiteY1339" fmla="*/ 390819 h 509406"/>
                  <a:gd name="connsiteX1340" fmla="*/ 1673069 w 2377881"/>
                  <a:gd name="connsiteY1340" fmla="*/ 390152 h 509406"/>
                  <a:gd name="connsiteX1341" fmla="*/ 1678688 w 2377881"/>
                  <a:gd name="connsiteY1341" fmla="*/ 399010 h 509406"/>
                  <a:gd name="connsiteX1342" fmla="*/ 1678308 w 2377881"/>
                  <a:gd name="connsiteY1342" fmla="*/ 398153 h 509406"/>
                  <a:gd name="connsiteX1343" fmla="*/ 1672783 w 2377881"/>
                  <a:gd name="connsiteY1343" fmla="*/ 395867 h 509406"/>
                  <a:gd name="connsiteX1344" fmla="*/ 1670306 w 2377881"/>
                  <a:gd name="connsiteY1344" fmla="*/ 397486 h 509406"/>
                  <a:gd name="connsiteX1345" fmla="*/ 1672212 w 2377881"/>
                  <a:gd name="connsiteY1345" fmla="*/ 402535 h 509406"/>
                  <a:gd name="connsiteX1346" fmla="*/ 1669354 w 2377881"/>
                  <a:gd name="connsiteY1346" fmla="*/ 403201 h 509406"/>
                  <a:gd name="connsiteX1347" fmla="*/ 1668021 w 2377881"/>
                  <a:gd name="connsiteY1347" fmla="*/ 402439 h 509406"/>
                  <a:gd name="connsiteX1348" fmla="*/ 1664687 w 2377881"/>
                  <a:gd name="connsiteY1348" fmla="*/ 400534 h 509406"/>
                  <a:gd name="connsiteX1349" fmla="*/ 1666115 w 2377881"/>
                  <a:gd name="connsiteY1349" fmla="*/ 392438 h 509406"/>
                  <a:gd name="connsiteX1350" fmla="*/ 1673069 w 2377881"/>
                  <a:gd name="connsiteY1350" fmla="*/ 390152 h 509406"/>
                  <a:gd name="connsiteX1351" fmla="*/ 2087215 w 2377881"/>
                  <a:gd name="connsiteY1351" fmla="*/ 389581 h 509406"/>
                  <a:gd name="connsiteX1352" fmla="*/ 2100074 w 2377881"/>
                  <a:gd name="connsiteY1352" fmla="*/ 392343 h 509406"/>
                  <a:gd name="connsiteX1353" fmla="*/ 2101884 w 2377881"/>
                  <a:gd name="connsiteY1353" fmla="*/ 394534 h 509406"/>
                  <a:gd name="connsiteX1354" fmla="*/ 2092073 w 2377881"/>
                  <a:gd name="connsiteY1354" fmla="*/ 393296 h 509406"/>
                  <a:gd name="connsiteX1355" fmla="*/ 2087215 w 2377881"/>
                  <a:gd name="connsiteY1355" fmla="*/ 389581 h 509406"/>
                  <a:gd name="connsiteX1356" fmla="*/ 462822 w 2377881"/>
                  <a:gd name="connsiteY1356" fmla="*/ 389295 h 509406"/>
                  <a:gd name="connsiteX1357" fmla="*/ 459202 w 2377881"/>
                  <a:gd name="connsiteY1357" fmla="*/ 390152 h 509406"/>
                  <a:gd name="connsiteX1358" fmla="*/ 461393 w 2377881"/>
                  <a:gd name="connsiteY1358" fmla="*/ 398439 h 509406"/>
                  <a:gd name="connsiteX1359" fmla="*/ 456154 w 2377881"/>
                  <a:gd name="connsiteY1359" fmla="*/ 400249 h 509406"/>
                  <a:gd name="connsiteX1360" fmla="*/ 454726 w 2377881"/>
                  <a:gd name="connsiteY1360" fmla="*/ 400725 h 509406"/>
                  <a:gd name="connsiteX1361" fmla="*/ 454821 w 2377881"/>
                  <a:gd name="connsiteY1361" fmla="*/ 404059 h 509406"/>
                  <a:gd name="connsiteX1362" fmla="*/ 463393 w 2377881"/>
                  <a:gd name="connsiteY1362" fmla="*/ 403963 h 509406"/>
                  <a:gd name="connsiteX1363" fmla="*/ 467394 w 2377881"/>
                  <a:gd name="connsiteY1363" fmla="*/ 403582 h 509406"/>
                  <a:gd name="connsiteX1364" fmla="*/ 472347 w 2377881"/>
                  <a:gd name="connsiteY1364" fmla="*/ 402916 h 509406"/>
                  <a:gd name="connsiteX1365" fmla="*/ 473966 w 2377881"/>
                  <a:gd name="connsiteY1365" fmla="*/ 402058 h 509406"/>
                  <a:gd name="connsiteX1366" fmla="*/ 473871 w 2377881"/>
                  <a:gd name="connsiteY1366" fmla="*/ 400153 h 509406"/>
                  <a:gd name="connsiteX1367" fmla="*/ 470633 w 2377881"/>
                  <a:gd name="connsiteY1367" fmla="*/ 398629 h 509406"/>
                  <a:gd name="connsiteX1368" fmla="*/ 467203 w 2377881"/>
                  <a:gd name="connsiteY1368" fmla="*/ 391771 h 509406"/>
                  <a:gd name="connsiteX1369" fmla="*/ 464060 w 2377881"/>
                  <a:gd name="connsiteY1369" fmla="*/ 389962 h 509406"/>
                  <a:gd name="connsiteX1370" fmla="*/ 1095568 w 2377881"/>
                  <a:gd name="connsiteY1370" fmla="*/ 388533 h 509406"/>
                  <a:gd name="connsiteX1371" fmla="*/ 1101093 w 2377881"/>
                  <a:gd name="connsiteY1371" fmla="*/ 395010 h 509406"/>
                  <a:gd name="connsiteX1372" fmla="*/ 1099092 w 2377881"/>
                  <a:gd name="connsiteY1372" fmla="*/ 393867 h 509406"/>
                  <a:gd name="connsiteX1373" fmla="*/ 1088234 w 2377881"/>
                  <a:gd name="connsiteY1373" fmla="*/ 391486 h 509406"/>
                  <a:gd name="connsiteX1374" fmla="*/ 1091568 w 2377881"/>
                  <a:gd name="connsiteY1374" fmla="*/ 388724 h 509406"/>
                  <a:gd name="connsiteX1375" fmla="*/ 1093568 w 2377881"/>
                  <a:gd name="connsiteY1375" fmla="*/ 388628 h 509406"/>
                  <a:gd name="connsiteX1376" fmla="*/ 1774129 w 2377881"/>
                  <a:gd name="connsiteY1376" fmla="*/ 388057 h 509406"/>
                  <a:gd name="connsiteX1377" fmla="*/ 1777725 w 2377881"/>
                  <a:gd name="connsiteY1377" fmla="*/ 391641 h 509406"/>
                  <a:gd name="connsiteX1378" fmla="*/ 1777726 w 2377881"/>
                  <a:gd name="connsiteY1378" fmla="*/ 391653 h 509406"/>
                  <a:gd name="connsiteX1379" fmla="*/ 1777653 w 2377881"/>
                  <a:gd name="connsiteY1379" fmla="*/ 391581 h 509406"/>
                  <a:gd name="connsiteX1380" fmla="*/ 10385 w 2377881"/>
                  <a:gd name="connsiteY1380" fmla="*/ 383675 h 509406"/>
                  <a:gd name="connsiteX1381" fmla="*/ 18577 w 2377881"/>
                  <a:gd name="connsiteY1381" fmla="*/ 384247 h 509406"/>
                  <a:gd name="connsiteX1382" fmla="*/ 19624 w 2377881"/>
                  <a:gd name="connsiteY1382" fmla="*/ 385104 h 509406"/>
                  <a:gd name="connsiteX1383" fmla="*/ 18005 w 2377881"/>
                  <a:gd name="connsiteY1383" fmla="*/ 387104 h 509406"/>
                  <a:gd name="connsiteX1384" fmla="*/ 16767 w 2377881"/>
                  <a:gd name="connsiteY1384" fmla="*/ 386914 h 509406"/>
                  <a:gd name="connsiteX1385" fmla="*/ 12576 w 2377881"/>
                  <a:gd name="connsiteY1385" fmla="*/ 389105 h 509406"/>
                  <a:gd name="connsiteX1386" fmla="*/ 12004 w 2377881"/>
                  <a:gd name="connsiteY1386" fmla="*/ 391867 h 509406"/>
                  <a:gd name="connsiteX1387" fmla="*/ 2574 w 2377881"/>
                  <a:gd name="connsiteY1387" fmla="*/ 393867 h 509406"/>
                  <a:gd name="connsiteX1388" fmla="*/ 2479 w 2377881"/>
                  <a:gd name="connsiteY1388" fmla="*/ 393296 h 509406"/>
                  <a:gd name="connsiteX1389" fmla="*/ 2955 w 2377881"/>
                  <a:gd name="connsiteY1389" fmla="*/ 391486 h 509406"/>
                  <a:gd name="connsiteX1390" fmla="*/ 10385 w 2377881"/>
                  <a:gd name="connsiteY1390" fmla="*/ 383675 h 509406"/>
                  <a:gd name="connsiteX1391" fmla="*/ 675896 w 2377881"/>
                  <a:gd name="connsiteY1391" fmla="*/ 378627 h 509406"/>
                  <a:gd name="connsiteX1392" fmla="*/ 673039 w 2377881"/>
                  <a:gd name="connsiteY1392" fmla="*/ 379484 h 509406"/>
                  <a:gd name="connsiteX1393" fmla="*/ 670372 w 2377881"/>
                  <a:gd name="connsiteY1393" fmla="*/ 386818 h 509406"/>
                  <a:gd name="connsiteX1394" fmla="*/ 669991 w 2377881"/>
                  <a:gd name="connsiteY1394" fmla="*/ 388057 h 509406"/>
                  <a:gd name="connsiteX1395" fmla="*/ 671324 w 2377881"/>
                  <a:gd name="connsiteY1395" fmla="*/ 390533 h 509406"/>
                  <a:gd name="connsiteX1396" fmla="*/ 672182 w 2377881"/>
                  <a:gd name="connsiteY1396" fmla="*/ 390819 h 509406"/>
                  <a:gd name="connsiteX1397" fmla="*/ 677516 w 2377881"/>
                  <a:gd name="connsiteY1397" fmla="*/ 384723 h 509406"/>
                  <a:gd name="connsiteX1398" fmla="*/ 680564 w 2377881"/>
                  <a:gd name="connsiteY1398" fmla="*/ 384532 h 509406"/>
                  <a:gd name="connsiteX1399" fmla="*/ 684469 w 2377881"/>
                  <a:gd name="connsiteY1399" fmla="*/ 385009 h 509406"/>
                  <a:gd name="connsiteX1400" fmla="*/ 683231 w 2377881"/>
                  <a:gd name="connsiteY1400" fmla="*/ 383485 h 509406"/>
                  <a:gd name="connsiteX1401" fmla="*/ 682278 w 2377881"/>
                  <a:gd name="connsiteY1401" fmla="*/ 380056 h 509406"/>
                  <a:gd name="connsiteX1402" fmla="*/ 675896 w 2377881"/>
                  <a:gd name="connsiteY1402" fmla="*/ 378627 h 509406"/>
                  <a:gd name="connsiteX1403" fmla="*/ 1291116 w 2377881"/>
                  <a:gd name="connsiteY1403" fmla="*/ 374912 h 509406"/>
                  <a:gd name="connsiteX1404" fmla="*/ 1288068 w 2377881"/>
                  <a:gd name="connsiteY1404" fmla="*/ 387009 h 509406"/>
                  <a:gd name="connsiteX1405" fmla="*/ 1283020 w 2377881"/>
                  <a:gd name="connsiteY1405" fmla="*/ 386438 h 509406"/>
                  <a:gd name="connsiteX1406" fmla="*/ 1281115 w 2377881"/>
                  <a:gd name="connsiteY1406" fmla="*/ 385390 h 509406"/>
                  <a:gd name="connsiteX1407" fmla="*/ 1281877 w 2377881"/>
                  <a:gd name="connsiteY1407" fmla="*/ 382723 h 509406"/>
                  <a:gd name="connsiteX1408" fmla="*/ 1286259 w 2377881"/>
                  <a:gd name="connsiteY1408" fmla="*/ 375579 h 509406"/>
                  <a:gd name="connsiteX1409" fmla="*/ 1285973 w 2377881"/>
                  <a:gd name="connsiteY1409" fmla="*/ 375389 h 509406"/>
                  <a:gd name="connsiteX1410" fmla="*/ 1291116 w 2377881"/>
                  <a:gd name="connsiteY1410" fmla="*/ 374912 h 509406"/>
                  <a:gd name="connsiteX1411" fmla="*/ 727141 w 2377881"/>
                  <a:gd name="connsiteY1411" fmla="*/ 374245 h 509406"/>
                  <a:gd name="connsiteX1412" fmla="*/ 732570 w 2377881"/>
                  <a:gd name="connsiteY1412" fmla="*/ 388342 h 509406"/>
                  <a:gd name="connsiteX1413" fmla="*/ 739714 w 2377881"/>
                  <a:gd name="connsiteY1413" fmla="*/ 395105 h 509406"/>
                  <a:gd name="connsiteX1414" fmla="*/ 743048 w 2377881"/>
                  <a:gd name="connsiteY1414" fmla="*/ 394819 h 509406"/>
                  <a:gd name="connsiteX1415" fmla="*/ 743619 w 2377881"/>
                  <a:gd name="connsiteY1415" fmla="*/ 394724 h 509406"/>
                  <a:gd name="connsiteX1416" fmla="*/ 741619 w 2377881"/>
                  <a:gd name="connsiteY1416" fmla="*/ 391295 h 509406"/>
                  <a:gd name="connsiteX1417" fmla="*/ 741047 w 2377881"/>
                  <a:gd name="connsiteY1417" fmla="*/ 390628 h 509406"/>
                  <a:gd name="connsiteX1418" fmla="*/ 740285 w 2377881"/>
                  <a:gd name="connsiteY1418" fmla="*/ 389771 h 509406"/>
                  <a:gd name="connsiteX1419" fmla="*/ 742952 w 2377881"/>
                  <a:gd name="connsiteY1419" fmla="*/ 387009 h 509406"/>
                  <a:gd name="connsiteX1420" fmla="*/ 744286 w 2377881"/>
                  <a:gd name="connsiteY1420" fmla="*/ 387390 h 509406"/>
                  <a:gd name="connsiteX1421" fmla="*/ 746953 w 2377881"/>
                  <a:gd name="connsiteY1421" fmla="*/ 389485 h 509406"/>
                  <a:gd name="connsiteX1422" fmla="*/ 747429 w 2377881"/>
                  <a:gd name="connsiteY1422" fmla="*/ 391676 h 509406"/>
                  <a:gd name="connsiteX1423" fmla="*/ 751906 w 2377881"/>
                  <a:gd name="connsiteY1423" fmla="*/ 390819 h 509406"/>
                  <a:gd name="connsiteX1424" fmla="*/ 751049 w 2377881"/>
                  <a:gd name="connsiteY1424" fmla="*/ 384532 h 509406"/>
                  <a:gd name="connsiteX1425" fmla="*/ 749715 w 2377881"/>
                  <a:gd name="connsiteY1425" fmla="*/ 383389 h 509406"/>
                  <a:gd name="connsiteX1426" fmla="*/ 745524 w 2377881"/>
                  <a:gd name="connsiteY1426" fmla="*/ 382723 h 509406"/>
                  <a:gd name="connsiteX1427" fmla="*/ 740571 w 2377881"/>
                  <a:gd name="connsiteY1427" fmla="*/ 383389 h 509406"/>
                  <a:gd name="connsiteX1428" fmla="*/ 741714 w 2377881"/>
                  <a:gd name="connsiteY1428" fmla="*/ 378436 h 509406"/>
                  <a:gd name="connsiteX1429" fmla="*/ 738285 w 2377881"/>
                  <a:gd name="connsiteY1429" fmla="*/ 376246 h 509406"/>
                  <a:gd name="connsiteX1430" fmla="*/ 737237 w 2377881"/>
                  <a:gd name="connsiteY1430" fmla="*/ 376817 h 509406"/>
                  <a:gd name="connsiteX1431" fmla="*/ 731617 w 2377881"/>
                  <a:gd name="connsiteY1431" fmla="*/ 375007 h 509406"/>
                  <a:gd name="connsiteX1432" fmla="*/ 727522 w 2377881"/>
                  <a:gd name="connsiteY1432" fmla="*/ 374245 h 509406"/>
                  <a:gd name="connsiteX1433" fmla="*/ 477659 w 2377881"/>
                  <a:gd name="connsiteY1433" fmla="*/ 372641 h 509406"/>
                  <a:gd name="connsiteX1434" fmla="*/ 477586 w 2377881"/>
                  <a:gd name="connsiteY1434" fmla="*/ 373769 h 509406"/>
                  <a:gd name="connsiteX1435" fmla="*/ 476537 w 2377881"/>
                  <a:gd name="connsiteY1435" fmla="*/ 372797 h 509406"/>
                  <a:gd name="connsiteX1436" fmla="*/ 752192 w 2377881"/>
                  <a:gd name="connsiteY1436" fmla="*/ 371102 h 509406"/>
                  <a:gd name="connsiteX1437" fmla="*/ 748762 w 2377881"/>
                  <a:gd name="connsiteY1437" fmla="*/ 371864 h 509406"/>
                  <a:gd name="connsiteX1438" fmla="*/ 748572 w 2377881"/>
                  <a:gd name="connsiteY1438" fmla="*/ 375769 h 509406"/>
                  <a:gd name="connsiteX1439" fmla="*/ 752573 w 2377881"/>
                  <a:gd name="connsiteY1439" fmla="*/ 379675 h 509406"/>
                  <a:gd name="connsiteX1440" fmla="*/ 752953 w 2377881"/>
                  <a:gd name="connsiteY1440" fmla="*/ 381389 h 509406"/>
                  <a:gd name="connsiteX1441" fmla="*/ 757525 w 2377881"/>
                  <a:gd name="connsiteY1441" fmla="*/ 381484 h 509406"/>
                  <a:gd name="connsiteX1442" fmla="*/ 756764 w 2377881"/>
                  <a:gd name="connsiteY1442" fmla="*/ 380722 h 509406"/>
                  <a:gd name="connsiteX1443" fmla="*/ 756764 w 2377881"/>
                  <a:gd name="connsiteY1443" fmla="*/ 377674 h 509406"/>
                  <a:gd name="connsiteX1444" fmla="*/ 760097 w 2377881"/>
                  <a:gd name="connsiteY1444" fmla="*/ 374626 h 509406"/>
                  <a:gd name="connsiteX1445" fmla="*/ 760669 w 2377881"/>
                  <a:gd name="connsiteY1445" fmla="*/ 373293 h 509406"/>
                  <a:gd name="connsiteX1446" fmla="*/ 752192 w 2377881"/>
                  <a:gd name="connsiteY1446" fmla="*/ 371102 h 509406"/>
                  <a:gd name="connsiteX1447" fmla="*/ 1721462 w 2377881"/>
                  <a:gd name="connsiteY1447" fmla="*/ 370503 h 509406"/>
                  <a:gd name="connsiteX1448" fmla="*/ 1723742 w 2377881"/>
                  <a:gd name="connsiteY1448" fmla="*/ 370912 h 509406"/>
                  <a:gd name="connsiteX1449" fmla="*/ 1721456 w 2377881"/>
                  <a:gd name="connsiteY1449" fmla="*/ 370721 h 509406"/>
                  <a:gd name="connsiteX1450" fmla="*/ 1505429 w 2377881"/>
                  <a:gd name="connsiteY1450" fmla="*/ 370055 h 509406"/>
                  <a:gd name="connsiteX1451" fmla="*/ 1504381 w 2377881"/>
                  <a:gd name="connsiteY1451" fmla="*/ 379770 h 509406"/>
                  <a:gd name="connsiteX1452" fmla="*/ 1500857 w 2377881"/>
                  <a:gd name="connsiteY1452" fmla="*/ 378723 h 509406"/>
                  <a:gd name="connsiteX1453" fmla="*/ 1505429 w 2377881"/>
                  <a:gd name="connsiteY1453" fmla="*/ 370055 h 509406"/>
                  <a:gd name="connsiteX1454" fmla="*/ 1534290 w 2377881"/>
                  <a:gd name="connsiteY1454" fmla="*/ 369864 h 509406"/>
                  <a:gd name="connsiteX1455" fmla="*/ 1536099 w 2377881"/>
                  <a:gd name="connsiteY1455" fmla="*/ 371959 h 509406"/>
                  <a:gd name="connsiteX1456" fmla="*/ 1535242 w 2377881"/>
                  <a:gd name="connsiteY1456" fmla="*/ 373579 h 509406"/>
                  <a:gd name="connsiteX1457" fmla="*/ 1528098 w 2377881"/>
                  <a:gd name="connsiteY1457" fmla="*/ 379294 h 509406"/>
                  <a:gd name="connsiteX1458" fmla="*/ 1523622 w 2377881"/>
                  <a:gd name="connsiteY1458" fmla="*/ 380151 h 509406"/>
                  <a:gd name="connsiteX1459" fmla="*/ 1519716 w 2377881"/>
                  <a:gd name="connsiteY1459" fmla="*/ 380151 h 509406"/>
                  <a:gd name="connsiteX1460" fmla="*/ 1519336 w 2377881"/>
                  <a:gd name="connsiteY1460" fmla="*/ 373102 h 509406"/>
                  <a:gd name="connsiteX1461" fmla="*/ 1525146 w 2377881"/>
                  <a:gd name="connsiteY1461" fmla="*/ 370912 h 509406"/>
                  <a:gd name="connsiteX1462" fmla="*/ 1528384 w 2377881"/>
                  <a:gd name="connsiteY1462" fmla="*/ 370721 h 509406"/>
                  <a:gd name="connsiteX1463" fmla="*/ 1534290 w 2377881"/>
                  <a:gd name="connsiteY1463" fmla="*/ 369864 h 509406"/>
                  <a:gd name="connsiteX1464" fmla="*/ 471490 w 2377881"/>
                  <a:gd name="connsiteY1464" fmla="*/ 369578 h 509406"/>
                  <a:gd name="connsiteX1465" fmla="*/ 473681 w 2377881"/>
                  <a:gd name="connsiteY1465" fmla="*/ 370150 h 509406"/>
                  <a:gd name="connsiteX1466" fmla="*/ 476537 w 2377881"/>
                  <a:gd name="connsiteY1466" fmla="*/ 372797 h 509406"/>
                  <a:gd name="connsiteX1467" fmla="*/ 470918 w 2377881"/>
                  <a:gd name="connsiteY1467" fmla="*/ 373579 h 509406"/>
                  <a:gd name="connsiteX1468" fmla="*/ 469299 w 2377881"/>
                  <a:gd name="connsiteY1468" fmla="*/ 371388 h 509406"/>
                  <a:gd name="connsiteX1469" fmla="*/ 471490 w 2377881"/>
                  <a:gd name="connsiteY1469" fmla="*/ 369578 h 509406"/>
                  <a:gd name="connsiteX1470" fmla="*/ 1136335 w 2377881"/>
                  <a:gd name="connsiteY1470" fmla="*/ 369197 h 509406"/>
                  <a:gd name="connsiteX1471" fmla="*/ 1134430 w 2377881"/>
                  <a:gd name="connsiteY1471" fmla="*/ 372912 h 509406"/>
                  <a:gd name="connsiteX1472" fmla="*/ 1139573 w 2377881"/>
                  <a:gd name="connsiteY1472" fmla="*/ 375198 h 509406"/>
                  <a:gd name="connsiteX1473" fmla="*/ 1140621 w 2377881"/>
                  <a:gd name="connsiteY1473" fmla="*/ 372626 h 509406"/>
                  <a:gd name="connsiteX1474" fmla="*/ 1136335 w 2377881"/>
                  <a:gd name="connsiteY1474" fmla="*/ 369197 h 509406"/>
                  <a:gd name="connsiteX1475" fmla="*/ 28196 w 2377881"/>
                  <a:gd name="connsiteY1475" fmla="*/ 365578 h 509406"/>
                  <a:gd name="connsiteX1476" fmla="*/ 34197 w 2377881"/>
                  <a:gd name="connsiteY1476" fmla="*/ 366054 h 509406"/>
                  <a:gd name="connsiteX1477" fmla="*/ 34483 w 2377881"/>
                  <a:gd name="connsiteY1477" fmla="*/ 365673 h 509406"/>
                  <a:gd name="connsiteX1478" fmla="*/ 37054 w 2377881"/>
                  <a:gd name="connsiteY1478" fmla="*/ 369578 h 509406"/>
                  <a:gd name="connsiteX1479" fmla="*/ 36293 w 2377881"/>
                  <a:gd name="connsiteY1479" fmla="*/ 369578 h 509406"/>
                  <a:gd name="connsiteX1480" fmla="*/ 30387 w 2377881"/>
                  <a:gd name="connsiteY1480" fmla="*/ 369769 h 509406"/>
                  <a:gd name="connsiteX1481" fmla="*/ 31911 w 2377881"/>
                  <a:gd name="connsiteY1481" fmla="*/ 372436 h 509406"/>
                  <a:gd name="connsiteX1482" fmla="*/ 25815 w 2377881"/>
                  <a:gd name="connsiteY1482" fmla="*/ 367102 h 509406"/>
                  <a:gd name="connsiteX1483" fmla="*/ 26101 w 2377881"/>
                  <a:gd name="connsiteY1483" fmla="*/ 366245 h 509406"/>
                  <a:gd name="connsiteX1484" fmla="*/ 28196 w 2377881"/>
                  <a:gd name="connsiteY1484" fmla="*/ 365578 h 509406"/>
                  <a:gd name="connsiteX1485" fmla="*/ 1682308 w 2377881"/>
                  <a:gd name="connsiteY1485" fmla="*/ 364530 h 509406"/>
                  <a:gd name="connsiteX1486" fmla="*/ 1683355 w 2377881"/>
                  <a:gd name="connsiteY1486" fmla="*/ 365101 h 509406"/>
                  <a:gd name="connsiteX1487" fmla="*/ 1690214 w 2377881"/>
                  <a:gd name="connsiteY1487" fmla="*/ 373483 h 509406"/>
                  <a:gd name="connsiteX1488" fmla="*/ 1682308 w 2377881"/>
                  <a:gd name="connsiteY1488" fmla="*/ 364530 h 509406"/>
                  <a:gd name="connsiteX1489" fmla="*/ 1902717 w 2377881"/>
                  <a:gd name="connsiteY1489" fmla="*/ 363578 h 509406"/>
                  <a:gd name="connsiteX1490" fmla="*/ 1916909 w 2377881"/>
                  <a:gd name="connsiteY1490" fmla="*/ 367388 h 509406"/>
                  <a:gd name="connsiteX1491" fmla="*/ 1904812 w 2377881"/>
                  <a:gd name="connsiteY1491" fmla="*/ 366150 h 509406"/>
                  <a:gd name="connsiteX1492" fmla="*/ 1896145 w 2377881"/>
                  <a:gd name="connsiteY1492" fmla="*/ 367102 h 509406"/>
                  <a:gd name="connsiteX1493" fmla="*/ 1902717 w 2377881"/>
                  <a:gd name="connsiteY1493" fmla="*/ 363578 h 509406"/>
                  <a:gd name="connsiteX1494" fmla="*/ 1718503 w 2377881"/>
                  <a:gd name="connsiteY1494" fmla="*/ 363292 h 509406"/>
                  <a:gd name="connsiteX1495" fmla="*/ 1720313 w 2377881"/>
                  <a:gd name="connsiteY1495" fmla="*/ 363673 h 509406"/>
                  <a:gd name="connsiteX1496" fmla="*/ 1721551 w 2377881"/>
                  <a:gd name="connsiteY1496" fmla="*/ 367197 h 509406"/>
                  <a:gd name="connsiteX1497" fmla="*/ 1721462 w 2377881"/>
                  <a:gd name="connsiteY1497" fmla="*/ 370503 h 509406"/>
                  <a:gd name="connsiteX1498" fmla="*/ 1713645 w 2377881"/>
                  <a:gd name="connsiteY1498" fmla="*/ 369102 h 509406"/>
                  <a:gd name="connsiteX1499" fmla="*/ 1708502 w 2377881"/>
                  <a:gd name="connsiteY1499" fmla="*/ 369769 h 509406"/>
                  <a:gd name="connsiteX1500" fmla="*/ 1708883 w 2377881"/>
                  <a:gd name="connsiteY1500" fmla="*/ 369388 h 509406"/>
                  <a:gd name="connsiteX1501" fmla="*/ 1710502 w 2377881"/>
                  <a:gd name="connsiteY1501" fmla="*/ 367483 h 509406"/>
                  <a:gd name="connsiteX1502" fmla="*/ 1718503 w 2377881"/>
                  <a:gd name="connsiteY1502" fmla="*/ 363292 h 509406"/>
                  <a:gd name="connsiteX1503" fmla="*/ 1818230 w 2377881"/>
                  <a:gd name="connsiteY1503" fmla="*/ 361863 h 509406"/>
                  <a:gd name="connsiteX1504" fmla="*/ 1817563 w 2377881"/>
                  <a:gd name="connsiteY1504" fmla="*/ 366530 h 509406"/>
                  <a:gd name="connsiteX1505" fmla="*/ 1814896 w 2377881"/>
                  <a:gd name="connsiteY1505" fmla="*/ 365864 h 509406"/>
                  <a:gd name="connsiteX1506" fmla="*/ 1809181 w 2377881"/>
                  <a:gd name="connsiteY1506" fmla="*/ 364244 h 509406"/>
                  <a:gd name="connsiteX1507" fmla="*/ 1818230 w 2377881"/>
                  <a:gd name="connsiteY1507" fmla="*/ 361863 h 509406"/>
                  <a:gd name="connsiteX1508" fmla="*/ 2328865 w 2377881"/>
                  <a:gd name="connsiteY1508" fmla="*/ 359196 h 509406"/>
                  <a:gd name="connsiteX1509" fmla="*/ 2329246 w 2377881"/>
                  <a:gd name="connsiteY1509" fmla="*/ 359291 h 509406"/>
                  <a:gd name="connsiteX1510" fmla="*/ 2333913 w 2377881"/>
                  <a:gd name="connsiteY1510" fmla="*/ 360720 h 509406"/>
                  <a:gd name="connsiteX1511" fmla="*/ 2341915 w 2377881"/>
                  <a:gd name="connsiteY1511" fmla="*/ 365292 h 509406"/>
                  <a:gd name="connsiteX1512" fmla="*/ 2335533 w 2377881"/>
                  <a:gd name="connsiteY1512" fmla="*/ 364911 h 509406"/>
                  <a:gd name="connsiteX1513" fmla="*/ 2331913 w 2377881"/>
                  <a:gd name="connsiteY1513" fmla="*/ 365292 h 509406"/>
                  <a:gd name="connsiteX1514" fmla="*/ 2330866 w 2377881"/>
                  <a:gd name="connsiteY1514" fmla="*/ 365482 h 509406"/>
                  <a:gd name="connsiteX1515" fmla="*/ 2328961 w 2377881"/>
                  <a:gd name="connsiteY1515" fmla="*/ 365768 h 509406"/>
                  <a:gd name="connsiteX1516" fmla="*/ 2325150 w 2377881"/>
                  <a:gd name="connsiteY1516" fmla="*/ 364340 h 509406"/>
                  <a:gd name="connsiteX1517" fmla="*/ 2329056 w 2377881"/>
                  <a:gd name="connsiteY1517" fmla="*/ 361768 h 509406"/>
                  <a:gd name="connsiteX1518" fmla="*/ 2328865 w 2377881"/>
                  <a:gd name="connsiteY1518" fmla="*/ 359196 h 509406"/>
                  <a:gd name="connsiteX1519" fmla="*/ 225554 w 2377881"/>
                  <a:gd name="connsiteY1519" fmla="*/ 358910 h 509406"/>
                  <a:gd name="connsiteX1520" fmla="*/ 219553 w 2377881"/>
                  <a:gd name="connsiteY1520" fmla="*/ 364435 h 509406"/>
                  <a:gd name="connsiteX1521" fmla="*/ 220411 w 2377881"/>
                  <a:gd name="connsiteY1521" fmla="*/ 369578 h 509406"/>
                  <a:gd name="connsiteX1522" fmla="*/ 224221 w 2377881"/>
                  <a:gd name="connsiteY1522" fmla="*/ 365959 h 509406"/>
                  <a:gd name="connsiteX1523" fmla="*/ 227459 w 2377881"/>
                  <a:gd name="connsiteY1523" fmla="*/ 361863 h 509406"/>
                  <a:gd name="connsiteX1524" fmla="*/ 230317 w 2377881"/>
                  <a:gd name="connsiteY1524" fmla="*/ 359005 h 509406"/>
                  <a:gd name="connsiteX1525" fmla="*/ 225935 w 2377881"/>
                  <a:gd name="connsiteY1525" fmla="*/ 358910 h 509406"/>
                  <a:gd name="connsiteX1526" fmla="*/ 1021082 w 2377881"/>
                  <a:gd name="connsiteY1526" fmla="*/ 358720 h 509406"/>
                  <a:gd name="connsiteX1527" fmla="*/ 1014129 w 2377881"/>
                  <a:gd name="connsiteY1527" fmla="*/ 362530 h 509406"/>
                  <a:gd name="connsiteX1528" fmla="*/ 1009462 w 2377881"/>
                  <a:gd name="connsiteY1528" fmla="*/ 361291 h 509406"/>
                  <a:gd name="connsiteX1529" fmla="*/ 1004033 w 2377881"/>
                  <a:gd name="connsiteY1529" fmla="*/ 359482 h 509406"/>
                  <a:gd name="connsiteX1530" fmla="*/ 1000794 w 2377881"/>
                  <a:gd name="connsiteY1530" fmla="*/ 359767 h 509406"/>
                  <a:gd name="connsiteX1531" fmla="*/ 1001270 w 2377881"/>
                  <a:gd name="connsiteY1531" fmla="*/ 363292 h 509406"/>
                  <a:gd name="connsiteX1532" fmla="*/ 1003842 w 2377881"/>
                  <a:gd name="connsiteY1532" fmla="*/ 365387 h 509406"/>
                  <a:gd name="connsiteX1533" fmla="*/ 1008033 w 2377881"/>
                  <a:gd name="connsiteY1533" fmla="*/ 365768 h 509406"/>
                  <a:gd name="connsiteX1534" fmla="*/ 1016891 w 2377881"/>
                  <a:gd name="connsiteY1534" fmla="*/ 370435 h 509406"/>
                  <a:gd name="connsiteX1535" fmla="*/ 1018987 w 2377881"/>
                  <a:gd name="connsiteY1535" fmla="*/ 365387 h 509406"/>
                  <a:gd name="connsiteX1536" fmla="*/ 1016701 w 2377881"/>
                  <a:gd name="connsiteY1536" fmla="*/ 365387 h 509406"/>
                  <a:gd name="connsiteX1537" fmla="*/ 1016415 w 2377881"/>
                  <a:gd name="connsiteY1537" fmla="*/ 365387 h 509406"/>
                  <a:gd name="connsiteX1538" fmla="*/ 1018225 w 2377881"/>
                  <a:gd name="connsiteY1538" fmla="*/ 363577 h 509406"/>
                  <a:gd name="connsiteX1539" fmla="*/ 1021082 w 2377881"/>
                  <a:gd name="connsiteY1539" fmla="*/ 358720 h 509406"/>
                  <a:gd name="connsiteX1540" fmla="*/ 2163416 w 2377881"/>
                  <a:gd name="connsiteY1540" fmla="*/ 357577 h 509406"/>
                  <a:gd name="connsiteX1541" fmla="*/ 2164178 w 2377881"/>
                  <a:gd name="connsiteY1541" fmla="*/ 357768 h 509406"/>
                  <a:gd name="connsiteX1542" fmla="*/ 2169988 w 2377881"/>
                  <a:gd name="connsiteY1542" fmla="*/ 359292 h 509406"/>
                  <a:gd name="connsiteX1543" fmla="*/ 2162844 w 2377881"/>
                  <a:gd name="connsiteY1543" fmla="*/ 365864 h 509406"/>
                  <a:gd name="connsiteX1544" fmla="*/ 2159606 w 2377881"/>
                  <a:gd name="connsiteY1544" fmla="*/ 365578 h 509406"/>
                  <a:gd name="connsiteX1545" fmla="*/ 2157606 w 2377881"/>
                  <a:gd name="connsiteY1545" fmla="*/ 365388 h 509406"/>
                  <a:gd name="connsiteX1546" fmla="*/ 2146938 w 2377881"/>
                  <a:gd name="connsiteY1546" fmla="*/ 366626 h 509406"/>
                  <a:gd name="connsiteX1547" fmla="*/ 2144557 w 2377881"/>
                  <a:gd name="connsiteY1547" fmla="*/ 365578 h 509406"/>
                  <a:gd name="connsiteX1548" fmla="*/ 2142080 w 2377881"/>
                  <a:gd name="connsiteY1548" fmla="*/ 364530 h 509406"/>
                  <a:gd name="connsiteX1549" fmla="*/ 2144080 w 2377881"/>
                  <a:gd name="connsiteY1549" fmla="*/ 358815 h 509406"/>
                  <a:gd name="connsiteX1550" fmla="*/ 2149319 w 2377881"/>
                  <a:gd name="connsiteY1550" fmla="*/ 360054 h 509406"/>
                  <a:gd name="connsiteX1551" fmla="*/ 2153605 w 2377881"/>
                  <a:gd name="connsiteY1551" fmla="*/ 361101 h 509406"/>
                  <a:gd name="connsiteX1552" fmla="*/ 2163416 w 2377881"/>
                  <a:gd name="connsiteY1552" fmla="*/ 357577 h 509406"/>
                  <a:gd name="connsiteX1553" fmla="*/ 1778415 w 2377881"/>
                  <a:gd name="connsiteY1553" fmla="*/ 357006 h 509406"/>
                  <a:gd name="connsiteX1554" fmla="*/ 1782987 w 2377881"/>
                  <a:gd name="connsiteY1554" fmla="*/ 359673 h 509406"/>
                  <a:gd name="connsiteX1555" fmla="*/ 1786035 w 2377881"/>
                  <a:gd name="connsiteY1555" fmla="*/ 367674 h 509406"/>
                  <a:gd name="connsiteX1556" fmla="*/ 1779081 w 2377881"/>
                  <a:gd name="connsiteY1556" fmla="*/ 365388 h 509406"/>
                  <a:gd name="connsiteX1557" fmla="*/ 1778415 w 2377881"/>
                  <a:gd name="connsiteY1557" fmla="*/ 363197 h 509406"/>
                  <a:gd name="connsiteX1558" fmla="*/ 1777748 w 2377881"/>
                  <a:gd name="connsiteY1558" fmla="*/ 361292 h 509406"/>
                  <a:gd name="connsiteX1559" fmla="*/ 1778415 w 2377881"/>
                  <a:gd name="connsiteY1559" fmla="*/ 357006 h 509406"/>
                  <a:gd name="connsiteX1560" fmla="*/ 2203897 w 2377881"/>
                  <a:gd name="connsiteY1560" fmla="*/ 356815 h 509406"/>
                  <a:gd name="connsiteX1561" fmla="*/ 2211803 w 2377881"/>
                  <a:gd name="connsiteY1561" fmla="*/ 361196 h 509406"/>
                  <a:gd name="connsiteX1562" fmla="*/ 2213136 w 2377881"/>
                  <a:gd name="connsiteY1562" fmla="*/ 361006 h 509406"/>
                  <a:gd name="connsiteX1563" fmla="*/ 2214850 w 2377881"/>
                  <a:gd name="connsiteY1563" fmla="*/ 360720 h 509406"/>
                  <a:gd name="connsiteX1564" fmla="*/ 2211707 w 2377881"/>
                  <a:gd name="connsiteY1564" fmla="*/ 364054 h 509406"/>
                  <a:gd name="connsiteX1565" fmla="*/ 2206659 w 2377881"/>
                  <a:gd name="connsiteY1565" fmla="*/ 364530 h 509406"/>
                  <a:gd name="connsiteX1566" fmla="*/ 2203897 w 2377881"/>
                  <a:gd name="connsiteY1566" fmla="*/ 356815 h 509406"/>
                  <a:gd name="connsiteX1567" fmla="*/ 143357 w 2377881"/>
                  <a:gd name="connsiteY1567" fmla="*/ 356379 h 509406"/>
                  <a:gd name="connsiteX1568" fmla="*/ 143830 w 2377881"/>
                  <a:gd name="connsiteY1568" fmla="*/ 356529 h 509406"/>
                  <a:gd name="connsiteX1569" fmla="*/ 143830 w 2377881"/>
                  <a:gd name="connsiteY1569" fmla="*/ 356708 h 509406"/>
                  <a:gd name="connsiteX1570" fmla="*/ 2195229 w 2377881"/>
                  <a:gd name="connsiteY1570" fmla="*/ 356148 h 509406"/>
                  <a:gd name="connsiteX1571" fmla="*/ 2191419 w 2377881"/>
                  <a:gd name="connsiteY1571" fmla="*/ 360053 h 509406"/>
                  <a:gd name="connsiteX1572" fmla="*/ 2188085 w 2377881"/>
                  <a:gd name="connsiteY1572" fmla="*/ 363482 h 509406"/>
                  <a:gd name="connsiteX1573" fmla="*/ 2186847 w 2377881"/>
                  <a:gd name="connsiteY1573" fmla="*/ 365006 h 509406"/>
                  <a:gd name="connsiteX1574" fmla="*/ 2181703 w 2377881"/>
                  <a:gd name="connsiteY1574" fmla="*/ 364625 h 509406"/>
                  <a:gd name="connsiteX1575" fmla="*/ 2180370 w 2377881"/>
                  <a:gd name="connsiteY1575" fmla="*/ 365864 h 509406"/>
                  <a:gd name="connsiteX1576" fmla="*/ 2179513 w 2377881"/>
                  <a:gd name="connsiteY1576" fmla="*/ 366721 h 509406"/>
                  <a:gd name="connsiteX1577" fmla="*/ 2175893 w 2377881"/>
                  <a:gd name="connsiteY1577" fmla="*/ 366340 h 509406"/>
                  <a:gd name="connsiteX1578" fmla="*/ 2177417 w 2377881"/>
                  <a:gd name="connsiteY1578" fmla="*/ 361768 h 509406"/>
                  <a:gd name="connsiteX1579" fmla="*/ 2184370 w 2377881"/>
                  <a:gd name="connsiteY1579" fmla="*/ 358529 h 509406"/>
                  <a:gd name="connsiteX1580" fmla="*/ 2195229 w 2377881"/>
                  <a:gd name="connsiteY1580" fmla="*/ 356148 h 509406"/>
                  <a:gd name="connsiteX1581" fmla="*/ 2366679 w 2377881"/>
                  <a:gd name="connsiteY1581" fmla="*/ 355481 h 509406"/>
                  <a:gd name="connsiteX1582" fmla="*/ 2368775 w 2377881"/>
                  <a:gd name="connsiteY1582" fmla="*/ 358338 h 509406"/>
                  <a:gd name="connsiteX1583" fmla="*/ 2366203 w 2377881"/>
                  <a:gd name="connsiteY1583" fmla="*/ 358910 h 509406"/>
                  <a:gd name="connsiteX1584" fmla="*/ 2361250 w 2377881"/>
                  <a:gd name="connsiteY1584" fmla="*/ 361006 h 509406"/>
                  <a:gd name="connsiteX1585" fmla="*/ 2358678 w 2377881"/>
                  <a:gd name="connsiteY1585" fmla="*/ 365673 h 509406"/>
                  <a:gd name="connsiteX1586" fmla="*/ 2358107 w 2377881"/>
                  <a:gd name="connsiteY1586" fmla="*/ 365482 h 509406"/>
                  <a:gd name="connsiteX1587" fmla="*/ 2354772 w 2377881"/>
                  <a:gd name="connsiteY1587" fmla="*/ 364530 h 509406"/>
                  <a:gd name="connsiteX1588" fmla="*/ 2352487 w 2377881"/>
                  <a:gd name="connsiteY1588" fmla="*/ 363101 h 509406"/>
                  <a:gd name="connsiteX1589" fmla="*/ 2362107 w 2377881"/>
                  <a:gd name="connsiteY1589" fmla="*/ 356148 h 509406"/>
                  <a:gd name="connsiteX1590" fmla="*/ 2365441 w 2377881"/>
                  <a:gd name="connsiteY1590" fmla="*/ 355672 h 509406"/>
                  <a:gd name="connsiteX1591" fmla="*/ 1424847 w 2377881"/>
                  <a:gd name="connsiteY1591" fmla="*/ 355195 h 509406"/>
                  <a:gd name="connsiteX1592" fmla="*/ 1423609 w 2377881"/>
                  <a:gd name="connsiteY1592" fmla="*/ 355386 h 509406"/>
                  <a:gd name="connsiteX1593" fmla="*/ 1420180 w 2377881"/>
                  <a:gd name="connsiteY1593" fmla="*/ 356053 h 509406"/>
                  <a:gd name="connsiteX1594" fmla="*/ 1412274 w 2377881"/>
                  <a:gd name="connsiteY1594" fmla="*/ 360434 h 509406"/>
                  <a:gd name="connsiteX1595" fmla="*/ 1413608 w 2377881"/>
                  <a:gd name="connsiteY1595" fmla="*/ 364911 h 509406"/>
                  <a:gd name="connsiteX1596" fmla="*/ 1416275 w 2377881"/>
                  <a:gd name="connsiteY1596" fmla="*/ 364244 h 509406"/>
                  <a:gd name="connsiteX1597" fmla="*/ 1416370 w 2377881"/>
                  <a:gd name="connsiteY1597" fmla="*/ 363577 h 509406"/>
                  <a:gd name="connsiteX1598" fmla="*/ 1416275 w 2377881"/>
                  <a:gd name="connsiteY1598" fmla="*/ 361482 h 509406"/>
                  <a:gd name="connsiteX1599" fmla="*/ 1425418 w 2377881"/>
                  <a:gd name="connsiteY1599" fmla="*/ 359196 h 509406"/>
                  <a:gd name="connsiteX1600" fmla="*/ 1426466 w 2377881"/>
                  <a:gd name="connsiteY1600" fmla="*/ 358815 h 509406"/>
                  <a:gd name="connsiteX1601" fmla="*/ 1424847 w 2377881"/>
                  <a:gd name="connsiteY1601" fmla="*/ 355195 h 509406"/>
                  <a:gd name="connsiteX1602" fmla="*/ 1137859 w 2377881"/>
                  <a:gd name="connsiteY1602" fmla="*/ 355005 h 509406"/>
                  <a:gd name="connsiteX1603" fmla="*/ 1136811 w 2377881"/>
                  <a:gd name="connsiteY1603" fmla="*/ 359577 h 509406"/>
                  <a:gd name="connsiteX1604" fmla="*/ 1130429 w 2377881"/>
                  <a:gd name="connsiteY1604" fmla="*/ 359386 h 509406"/>
                  <a:gd name="connsiteX1605" fmla="*/ 1130048 w 2377881"/>
                  <a:gd name="connsiteY1605" fmla="*/ 359386 h 509406"/>
                  <a:gd name="connsiteX1606" fmla="*/ 1131572 w 2377881"/>
                  <a:gd name="connsiteY1606" fmla="*/ 363673 h 509406"/>
                  <a:gd name="connsiteX1607" fmla="*/ 1132429 w 2377881"/>
                  <a:gd name="connsiteY1607" fmla="*/ 363387 h 509406"/>
                  <a:gd name="connsiteX1608" fmla="*/ 1136525 w 2377881"/>
                  <a:gd name="connsiteY1608" fmla="*/ 362149 h 509406"/>
                  <a:gd name="connsiteX1609" fmla="*/ 1137859 w 2377881"/>
                  <a:gd name="connsiteY1609" fmla="*/ 355005 h 509406"/>
                  <a:gd name="connsiteX1610" fmla="*/ 98586 w 2377881"/>
                  <a:gd name="connsiteY1610" fmla="*/ 354815 h 509406"/>
                  <a:gd name="connsiteX1611" fmla="*/ 94205 w 2377881"/>
                  <a:gd name="connsiteY1611" fmla="*/ 361196 h 509406"/>
                  <a:gd name="connsiteX1612" fmla="*/ 89347 w 2377881"/>
                  <a:gd name="connsiteY1612" fmla="*/ 356815 h 509406"/>
                  <a:gd name="connsiteX1613" fmla="*/ 98586 w 2377881"/>
                  <a:gd name="connsiteY1613" fmla="*/ 354815 h 509406"/>
                  <a:gd name="connsiteX1614" fmla="*/ 140020 w 2377881"/>
                  <a:gd name="connsiteY1614" fmla="*/ 354052 h 509406"/>
                  <a:gd name="connsiteX1615" fmla="*/ 143357 w 2377881"/>
                  <a:gd name="connsiteY1615" fmla="*/ 356379 h 509406"/>
                  <a:gd name="connsiteX1616" fmla="*/ 141734 w 2377881"/>
                  <a:gd name="connsiteY1616" fmla="*/ 355862 h 509406"/>
                  <a:gd name="connsiteX1617" fmla="*/ 140115 w 2377881"/>
                  <a:gd name="connsiteY1617" fmla="*/ 355767 h 509406"/>
                  <a:gd name="connsiteX1618" fmla="*/ 137067 w 2377881"/>
                  <a:gd name="connsiteY1618" fmla="*/ 354338 h 509406"/>
                  <a:gd name="connsiteX1619" fmla="*/ 137162 w 2377881"/>
                  <a:gd name="connsiteY1619" fmla="*/ 354338 h 509406"/>
                  <a:gd name="connsiteX1620" fmla="*/ 1752221 w 2377881"/>
                  <a:gd name="connsiteY1620" fmla="*/ 353195 h 509406"/>
                  <a:gd name="connsiteX1621" fmla="*/ 1745554 w 2377881"/>
                  <a:gd name="connsiteY1621" fmla="*/ 353767 h 509406"/>
                  <a:gd name="connsiteX1622" fmla="*/ 1742506 w 2377881"/>
                  <a:gd name="connsiteY1622" fmla="*/ 354529 h 509406"/>
                  <a:gd name="connsiteX1623" fmla="*/ 1739458 w 2377881"/>
                  <a:gd name="connsiteY1623" fmla="*/ 361006 h 509406"/>
                  <a:gd name="connsiteX1624" fmla="*/ 1746982 w 2377881"/>
                  <a:gd name="connsiteY1624" fmla="*/ 364816 h 509406"/>
                  <a:gd name="connsiteX1625" fmla="*/ 1754031 w 2377881"/>
                  <a:gd name="connsiteY1625" fmla="*/ 357481 h 509406"/>
                  <a:gd name="connsiteX1626" fmla="*/ 1754888 w 2377881"/>
                  <a:gd name="connsiteY1626" fmla="*/ 358053 h 509406"/>
                  <a:gd name="connsiteX1627" fmla="*/ 1760031 w 2377881"/>
                  <a:gd name="connsiteY1627" fmla="*/ 358339 h 509406"/>
                  <a:gd name="connsiteX1628" fmla="*/ 1757841 w 2377881"/>
                  <a:gd name="connsiteY1628" fmla="*/ 354243 h 509406"/>
                  <a:gd name="connsiteX1629" fmla="*/ 1752221 w 2377881"/>
                  <a:gd name="connsiteY1629" fmla="*/ 353195 h 509406"/>
                  <a:gd name="connsiteX1630" fmla="*/ 744762 w 2377881"/>
                  <a:gd name="connsiteY1630" fmla="*/ 352148 h 509406"/>
                  <a:gd name="connsiteX1631" fmla="*/ 748477 w 2377881"/>
                  <a:gd name="connsiteY1631" fmla="*/ 357577 h 509406"/>
                  <a:gd name="connsiteX1632" fmla="*/ 743619 w 2377881"/>
                  <a:gd name="connsiteY1632" fmla="*/ 357101 h 509406"/>
                  <a:gd name="connsiteX1633" fmla="*/ 739714 w 2377881"/>
                  <a:gd name="connsiteY1633" fmla="*/ 356720 h 509406"/>
                  <a:gd name="connsiteX1634" fmla="*/ 738476 w 2377881"/>
                  <a:gd name="connsiteY1634" fmla="*/ 353767 h 509406"/>
                  <a:gd name="connsiteX1635" fmla="*/ 741428 w 2377881"/>
                  <a:gd name="connsiteY1635" fmla="*/ 353005 h 509406"/>
                  <a:gd name="connsiteX1636" fmla="*/ 1479140 w 2377881"/>
                  <a:gd name="connsiteY1636" fmla="*/ 351862 h 509406"/>
                  <a:gd name="connsiteX1637" fmla="*/ 1477616 w 2377881"/>
                  <a:gd name="connsiteY1637" fmla="*/ 353576 h 509406"/>
                  <a:gd name="connsiteX1638" fmla="*/ 1464757 w 2377881"/>
                  <a:gd name="connsiteY1638" fmla="*/ 357958 h 509406"/>
                  <a:gd name="connsiteX1639" fmla="*/ 1460756 w 2377881"/>
                  <a:gd name="connsiteY1639" fmla="*/ 355100 h 509406"/>
                  <a:gd name="connsiteX1640" fmla="*/ 1458851 w 2377881"/>
                  <a:gd name="connsiteY1640" fmla="*/ 356148 h 509406"/>
                  <a:gd name="connsiteX1641" fmla="*/ 1458851 w 2377881"/>
                  <a:gd name="connsiteY1641" fmla="*/ 358148 h 509406"/>
                  <a:gd name="connsiteX1642" fmla="*/ 1471805 w 2377881"/>
                  <a:gd name="connsiteY1642" fmla="*/ 360148 h 509406"/>
                  <a:gd name="connsiteX1643" fmla="*/ 1475234 w 2377881"/>
                  <a:gd name="connsiteY1643" fmla="*/ 358148 h 509406"/>
                  <a:gd name="connsiteX1644" fmla="*/ 1479140 w 2377881"/>
                  <a:gd name="connsiteY1644" fmla="*/ 351862 h 509406"/>
                  <a:gd name="connsiteX1645" fmla="*/ 790482 w 2377881"/>
                  <a:gd name="connsiteY1645" fmla="*/ 351005 h 509406"/>
                  <a:gd name="connsiteX1646" fmla="*/ 793435 w 2377881"/>
                  <a:gd name="connsiteY1646" fmla="*/ 352053 h 509406"/>
                  <a:gd name="connsiteX1647" fmla="*/ 792673 w 2377881"/>
                  <a:gd name="connsiteY1647" fmla="*/ 354625 h 509406"/>
                  <a:gd name="connsiteX1648" fmla="*/ 788292 w 2377881"/>
                  <a:gd name="connsiteY1648" fmla="*/ 358244 h 509406"/>
                  <a:gd name="connsiteX1649" fmla="*/ 784005 w 2377881"/>
                  <a:gd name="connsiteY1649" fmla="*/ 359197 h 509406"/>
                  <a:gd name="connsiteX1650" fmla="*/ 780576 w 2377881"/>
                  <a:gd name="connsiteY1650" fmla="*/ 358816 h 509406"/>
                  <a:gd name="connsiteX1651" fmla="*/ 786386 w 2377881"/>
                  <a:gd name="connsiteY1651" fmla="*/ 351862 h 509406"/>
                  <a:gd name="connsiteX1652" fmla="*/ 1091472 w 2377881"/>
                  <a:gd name="connsiteY1652" fmla="*/ 351004 h 509406"/>
                  <a:gd name="connsiteX1653" fmla="*/ 1092520 w 2377881"/>
                  <a:gd name="connsiteY1653" fmla="*/ 359863 h 509406"/>
                  <a:gd name="connsiteX1654" fmla="*/ 1095473 w 2377881"/>
                  <a:gd name="connsiteY1654" fmla="*/ 360339 h 509406"/>
                  <a:gd name="connsiteX1655" fmla="*/ 1098997 w 2377881"/>
                  <a:gd name="connsiteY1655" fmla="*/ 360815 h 509406"/>
                  <a:gd name="connsiteX1656" fmla="*/ 1106236 w 2377881"/>
                  <a:gd name="connsiteY1656" fmla="*/ 362625 h 509406"/>
                  <a:gd name="connsiteX1657" fmla="*/ 1108617 w 2377881"/>
                  <a:gd name="connsiteY1657" fmla="*/ 361291 h 509406"/>
                  <a:gd name="connsiteX1658" fmla="*/ 1110046 w 2377881"/>
                  <a:gd name="connsiteY1658" fmla="*/ 355576 h 509406"/>
                  <a:gd name="connsiteX1659" fmla="*/ 1098806 w 2377881"/>
                  <a:gd name="connsiteY1659" fmla="*/ 353386 h 509406"/>
                  <a:gd name="connsiteX1660" fmla="*/ 1095092 w 2377881"/>
                  <a:gd name="connsiteY1660" fmla="*/ 353862 h 509406"/>
                  <a:gd name="connsiteX1661" fmla="*/ 1345694 w 2377881"/>
                  <a:gd name="connsiteY1661" fmla="*/ 347004 h 509406"/>
                  <a:gd name="connsiteX1662" fmla="*/ 1337693 w 2377881"/>
                  <a:gd name="connsiteY1662" fmla="*/ 350242 h 509406"/>
                  <a:gd name="connsiteX1663" fmla="*/ 1337408 w 2377881"/>
                  <a:gd name="connsiteY1663" fmla="*/ 350338 h 509406"/>
                  <a:gd name="connsiteX1664" fmla="*/ 1341979 w 2377881"/>
                  <a:gd name="connsiteY1664" fmla="*/ 351100 h 509406"/>
                  <a:gd name="connsiteX1665" fmla="*/ 1344075 w 2377881"/>
                  <a:gd name="connsiteY1665" fmla="*/ 350909 h 509406"/>
                  <a:gd name="connsiteX1666" fmla="*/ 1346075 w 2377881"/>
                  <a:gd name="connsiteY1666" fmla="*/ 350719 h 509406"/>
                  <a:gd name="connsiteX1667" fmla="*/ 1349790 w 2377881"/>
                  <a:gd name="connsiteY1667" fmla="*/ 352147 h 509406"/>
                  <a:gd name="connsiteX1668" fmla="*/ 1353219 w 2377881"/>
                  <a:gd name="connsiteY1668" fmla="*/ 354624 h 509406"/>
                  <a:gd name="connsiteX1669" fmla="*/ 1349504 w 2377881"/>
                  <a:gd name="connsiteY1669" fmla="*/ 348433 h 509406"/>
                  <a:gd name="connsiteX1670" fmla="*/ 1650875 w 2377881"/>
                  <a:gd name="connsiteY1670" fmla="*/ 346051 h 509406"/>
                  <a:gd name="connsiteX1671" fmla="*/ 1636969 w 2377881"/>
                  <a:gd name="connsiteY1671" fmla="*/ 349861 h 509406"/>
                  <a:gd name="connsiteX1672" fmla="*/ 1638969 w 2377881"/>
                  <a:gd name="connsiteY1672" fmla="*/ 350909 h 509406"/>
                  <a:gd name="connsiteX1673" fmla="*/ 1654304 w 2377881"/>
                  <a:gd name="connsiteY1673" fmla="*/ 351195 h 509406"/>
                  <a:gd name="connsiteX1674" fmla="*/ 1655066 w 2377881"/>
                  <a:gd name="connsiteY1674" fmla="*/ 347575 h 509406"/>
                  <a:gd name="connsiteX1675" fmla="*/ 1650875 w 2377881"/>
                  <a:gd name="connsiteY1675" fmla="*/ 346051 h 509406"/>
                  <a:gd name="connsiteX1676" fmla="*/ 1020403 w 2377881"/>
                  <a:gd name="connsiteY1676" fmla="*/ 345629 h 509406"/>
                  <a:gd name="connsiteX1677" fmla="*/ 1019844 w 2377881"/>
                  <a:gd name="connsiteY1677" fmla="*/ 346242 h 509406"/>
                  <a:gd name="connsiteX1678" fmla="*/ 1018225 w 2377881"/>
                  <a:gd name="connsiteY1678" fmla="*/ 347480 h 509406"/>
                  <a:gd name="connsiteX1679" fmla="*/ 1015367 w 2377881"/>
                  <a:gd name="connsiteY1679" fmla="*/ 349766 h 509406"/>
                  <a:gd name="connsiteX1680" fmla="*/ 1004985 w 2377881"/>
                  <a:gd name="connsiteY1680" fmla="*/ 345766 h 509406"/>
                  <a:gd name="connsiteX1681" fmla="*/ 1238252 w 2377881"/>
                  <a:gd name="connsiteY1681" fmla="*/ 344623 h 509406"/>
                  <a:gd name="connsiteX1682" fmla="*/ 1230823 w 2377881"/>
                  <a:gd name="connsiteY1682" fmla="*/ 348814 h 509406"/>
                  <a:gd name="connsiteX1683" fmla="*/ 1227870 w 2377881"/>
                  <a:gd name="connsiteY1683" fmla="*/ 348528 h 509406"/>
                  <a:gd name="connsiteX1684" fmla="*/ 1223965 w 2377881"/>
                  <a:gd name="connsiteY1684" fmla="*/ 348147 h 509406"/>
                  <a:gd name="connsiteX1685" fmla="*/ 1218535 w 2377881"/>
                  <a:gd name="connsiteY1685" fmla="*/ 355481 h 509406"/>
                  <a:gd name="connsiteX1686" fmla="*/ 1223203 w 2377881"/>
                  <a:gd name="connsiteY1686" fmla="*/ 357386 h 509406"/>
                  <a:gd name="connsiteX1687" fmla="*/ 1229299 w 2377881"/>
                  <a:gd name="connsiteY1687" fmla="*/ 360053 h 509406"/>
                  <a:gd name="connsiteX1688" fmla="*/ 1234061 w 2377881"/>
                  <a:gd name="connsiteY1688" fmla="*/ 363387 h 509406"/>
                  <a:gd name="connsiteX1689" fmla="*/ 1235776 w 2377881"/>
                  <a:gd name="connsiteY1689" fmla="*/ 363482 h 509406"/>
                  <a:gd name="connsiteX1690" fmla="*/ 1237109 w 2377881"/>
                  <a:gd name="connsiteY1690" fmla="*/ 363577 h 509406"/>
                  <a:gd name="connsiteX1691" fmla="*/ 1235204 w 2377881"/>
                  <a:gd name="connsiteY1691" fmla="*/ 359291 h 509406"/>
                  <a:gd name="connsiteX1692" fmla="*/ 1232823 w 2377881"/>
                  <a:gd name="connsiteY1692" fmla="*/ 356719 h 509406"/>
                  <a:gd name="connsiteX1693" fmla="*/ 1232537 w 2377881"/>
                  <a:gd name="connsiteY1693" fmla="*/ 356434 h 509406"/>
                  <a:gd name="connsiteX1694" fmla="*/ 1235109 w 2377881"/>
                  <a:gd name="connsiteY1694" fmla="*/ 355386 h 509406"/>
                  <a:gd name="connsiteX1695" fmla="*/ 1239776 w 2377881"/>
                  <a:gd name="connsiteY1695" fmla="*/ 354433 h 509406"/>
                  <a:gd name="connsiteX1696" fmla="*/ 1240919 w 2377881"/>
                  <a:gd name="connsiteY1696" fmla="*/ 346337 h 509406"/>
                  <a:gd name="connsiteX1697" fmla="*/ 1239109 w 2377881"/>
                  <a:gd name="connsiteY1697" fmla="*/ 345194 h 509406"/>
                  <a:gd name="connsiteX1698" fmla="*/ 1947988 w 2377881"/>
                  <a:gd name="connsiteY1698" fmla="*/ 341213 h 509406"/>
                  <a:gd name="connsiteX1699" fmla="*/ 1952437 w 2377881"/>
                  <a:gd name="connsiteY1699" fmla="*/ 341860 h 509406"/>
                  <a:gd name="connsiteX1700" fmla="*/ 1947960 w 2377881"/>
                  <a:gd name="connsiteY1700" fmla="*/ 341384 h 509406"/>
                  <a:gd name="connsiteX1701" fmla="*/ 364429 w 2377881"/>
                  <a:gd name="connsiteY1701" fmla="*/ 340527 h 509406"/>
                  <a:gd name="connsiteX1702" fmla="*/ 361190 w 2377881"/>
                  <a:gd name="connsiteY1702" fmla="*/ 341289 h 509406"/>
                  <a:gd name="connsiteX1703" fmla="*/ 360524 w 2377881"/>
                  <a:gd name="connsiteY1703" fmla="*/ 341956 h 509406"/>
                  <a:gd name="connsiteX1704" fmla="*/ 358142 w 2377881"/>
                  <a:gd name="connsiteY1704" fmla="*/ 348337 h 509406"/>
                  <a:gd name="connsiteX1705" fmla="*/ 352332 w 2377881"/>
                  <a:gd name="connsiteY1705" fmla="*/ 347385 h 509406"/>
                  <a:gd name="connsiteX1706" fmla="*/ 349951 w 2377881"/>
                  <a:gd name="connsiteY1706" fmla="*/ 347004 h 509406"/>
                  <a:gd name="connsiteX1707" fmla="*/ 349570 w 2377881"/>
                  <a:gd name="connsiteY1707" fmla="*/ 348718 h 509406"/>
                  <a:gd name="connsiteX1708" fmla="*/ 358904 w 2377881"/>
                  <a:gd name="connsiteY1708" fmla="*/ 352433 h 509406"/>
                  <a:gd name="connsiteX1709" fmla="*/ 363191 w 2377881"/>
                  <a:gd name="connsiteY1709" fmla="*/ 347861 h 509406"/>
                  <a:gd name="connsiteX1710" fmla="*/ 364905 w 2377881"/>
                  <a:gd name="connsiteY1710" fmla="*/ 340527 h 509406"/>
                  <a:gd name="connsiteX1711" fmla="*/ 1100330 w 2377881"/>
                  <a:gd name="connsiteY1711" fmla="*/ 339574 h 509406"/>
                  <a:gd name="connsiteX1712" fmla="*/ 1100330 w 2377881"/>
                  <a:gd name="connsiteY1712" fmla="*/ 339578 h 509406"/>
                  <a:gd name="connsiteX1713" fmla="*/ 1089567 w 2377881"/>
                  <a:gd name="connsiteY1713" fmla="*/ 340051 h 509406"/>
                  <a:gd name="connsiteX1714" fmla="*/ 1084995 w 2377881"/>
                  <a:gd name="connsiteY1714" fmla="*/ 342241 h 509406"/>
                  <a:gd name="connsiteX1715" fmla="*/ 1096616 w 2377881"/>
                  <a:gd name="connsiteY1715" fmla="*/ 346623 h 509406"/>
                  <a:gd name="connsiteX1716" fmla="*/ 1097663 w 2377881"/>
                  <a:gd name="connsiteY1716" fmla="*/ 346813 h 509406"/>
                  <a:gd name="connsiteX1717" fmla="*/ 1100330 w 2377881"/>
                  <a:gd name="connsiteY1717" fmla="*/ 342527 h 509406"/>
                  <a:gd name="connsiteX1718" fmla="*/ 1100330 w 2377881"/>
                  <a:gd name="connsiteY1718" fmla="*/ 340813 h 509406"/>
                  <a:gd name="connsiteX1719" fmla="*/ 1100330 w 2377881"/>
                  <a:gd name="connsiteY1719" fmla="*/ 339578 h 509406"/>
                  <a:gd name="connsiteX1720" fmla="*/ 1100426 w 2377881"/>
                  <a:gd name="connsiteY1720" fmla="*/ 339574 h 509406"/>
                  <a:gd name="connsiteX1721" fmla="*/ 1401225 w 2377881"/>
                  <a:gd name="connsiteY1721" fmla="*/ 339384 h 509406"/>
                  <a:gd name="connsiteX1722" fmla="*/ 1413322 w 2377881"/>
                  <a:gd name="connsiteY1722" fmla="*/ 348242 h 509406"/>
                  <a:gd name="connsiteX1723" fmla="*/ 1418370 w 2377881"/>
                  <a:gd name="connsiteY1723" fmla="*/ 346147 h 509406"/>
                  <a:gd name="connsiteX1724" fmla="*/ 1423704 w 2377881"/>
                  <a:gd name="connsiteY1724" fmla="*/ 344051 h 509406"/>
                  <a:gd name="connsiteX1725" fmla="*/ 1428752 w 2377881"/>
                  <a:gd name="connsiteY1725" fmla="*/ 346432 h 509406"/>
                  <a:gd name="connsiteX1726" fmla="*/ 1423990 w 2377881"/>
                  <a:gd name="connsiteY1726" fmla="*/ 340908 h 509406"/>
                  <a:gd name="connsiteX1727" fmla="*/ 1415417 w 2377881"/>
                  <a:gd name="connsiteY1727" fmla="*/ 340527 h 509406"/>
                  <a:gd name="connsiteX1728" fmla="*/ 1413322 w 2377881"/>
                  <a:gd name="connsiteY1728" fmla="*/ 340432 h 509406"/>
                  <a:gd name="connsiteX1729" fmla="*/ 1407226 w 2377881"/>
                  <a:gd name="connsiteY1729" fmla="*/ 341289 h 509406"/>
                  <a:gd name="connsiteX1730" fmla="*/ 1074994 w 2377881"/>
                  <a:gd name="connsiteY1730" fmla="*/ 338812 h 509406"/>
                  <a:gd name="connsiteX1731" fmla="*/ 1073089 w 2377881"/>
                  <a:gd name="connsiteY1731" fmla="*/ 344146 h 509406"/>
                  <a:gd name="connsiteX1732" fmla="*/ 1074899 w 2377881"/>
                  <a:gd name="connsiteY1732" fmla="*/ 345480 h 509406"/>
                  <a:gd name="connsiteX1733" fmla="*/ 1076518 w 2377881"/>
                  <a:gd name="connsiteY1733" fmla="*/ 346623 h 509406"/>
                  <a:gd name="connsiteX1734" fmla="*/ 1082042 w 2377881"/>
                  <a:gd name="connsiteY1734" fmla="*/ 343765 h 509406"/>
                  <a:gd name="connsiteX1735" fmla="*/ 1074994 w 2377881"/>
                  <a:gd name="connsiteY1735" fmla="*/ 338812 h 509406"/>
                  <a:gd name="connsiteX1736" fmla="*/ 1502952 w 2377881"/>
                  <a:gd name="connsiteY1736" fmla="*/ 338717 h 509406"/>
                  <a:gd name="connsiteX1737" fmla="*/ 1505143 w 2377881"/>
                  <a:gd name="connsiteY1737" fmla="*/ 346051 h 509406"/>
                  <a:gd name="connsiteX1738" fmla="*/ 1508667 w 2377881"/>
                  <a:gd name="connsiteY1738" fmla="*/ 348147 h 509406"/>
                  <a:gd name="connsiteX1739" fmla="*/ 1517620 w 2377881"/>
                  <a:gd name="connsiteY1739" fmla="*/ 347671 h 509406"/>
                  <a:gd name="connsiteX1740" fmla="*/ 1512763 w 2377881"/>
                  <a:gd name="connsiteY1740" fmla="*/ 343670 h 509406"/>
                  <a:gd name="connsiteX1741" fmla="*/ 1511620 w 2377881"/>
                  <a:gd name="connsiteY1741" fmla="*/ 342622 h 509406"/>
                  <a:gd name="connsiteX1742" fmla="*/ 1508572 w 2377881"/>
                  <a:gd name="connsiteY1742" fmla="*/ 340813 h 509406"/>
                  <a:gd name="connsiteX1743" fmla="*/ 1502952 w 2377881"/>
                  <a:gd name="connsiteY1743" fmla="*/ 338717 h 509406"/>
                  <a:gd name="connsiteX1744" fmla="*/ 938786 w 2377881"/>
                  <a:gd name="connsiteY1744" fmla="*/ 338622 h 509406"/>
                  <a:gd name="connsiteX1745" fmla="*/ 937929 w 2377881"/>
                  <a:gd name="connsiteY1745" fmla="*/ 339384 h 509406"/>
                  <a:gd name="connsiteX1746" fmla="*/ 937167 w 2377881"/>
                  <a:gd name="connsiteY1746" fmla="*/ 339955 h 509406"/>
                  <a:gd name="connsiteX1747" fmla="*/ 929166 w 2377881"/>
                  <a:gd name="connsiteY1747" fmla="*/ 339574 h 509406"/>
                  <a:gd name="connsiteX1748" fmla="*/ 917926 w 2377881"/>
                  <a:gd name="connsiteY1748" fmla="*/ 341194 h 509406"/>
                  <a:gd name="connsiteX1749" fmla="*/ 912211 w 2377881"/>
                  <a:gd name="connsiteY1749" fmla="*/ 340908 h 509406"/>
                  <a:gd name="connsiteX1750" fmla="*/ 911354 w 2377881"/>
                  <a:gd name="connsiteY1750" fmla="*/ 344051 h 509406"/>
                  <a:gd name="connsiteX1751" fmla="*/ 912497 w 2377881"/>
                  <a:gd name="connsiteY1751" fmla="*/ 344337 h 509406"/>
                  <a:gd name="connsiteX1752" fmla="*/ 914021 w 2377881"/>
                  <a:gd name="connsiteY1752" fmla="*/ 344813 h 509406"/>
                  <a:gd name="connsiteX1753" fmla="*/ 924308 w 2377881"/>
                  <a:gd name="connsiteY1753" fmla="*/ 343765 h 509406"/>
                  <a:gd name="connsiteX1754" fmla="*/ 927642 w 2377881"/>
                  <a:gd name="connsiteY1754" fmla="*/ 343384 h 509406"/>
                  <a:gd name="connsiteX1755" fmla="*/ 931738 w 2377881"/>
                  <a:gd name="connsiteY1755" fmla="*/ 343099 h 509406"/>
                  <a:gd name="connsiteX1756" fmla="*/ 940310 w 2377881"/>
                  <a:gd name="connsiteY1756" fmla="*/ 339860 h 509406"/>
                  <a:gd name="connsiteX1757" fmla="*/ 938786 w 2377881"/>
                  <a:gd name="connsiteY1757" fmla="*/ 338622 h 509406"/>
                  <a:gd name="connsiteX1758" fmla="*/ 904306 w 2377881"/>
                  <a:gd name="connsiteY1758" fmla="*/ 338431 h 509406"/>
                  <a:gd name="connsiteX1759" fmla="*/ 902496 w 2377881"/>
                  <a:gd name="connsiteY1759" fmla="*/ 339670 h 509406"/>
                  <a:gd name="connsiteX1760" fmla="*/ 902020 w 2377881"/>
                  <a:gd name="connsiteY1760" fmla="*/ 344908 h 509406"/>
                  <a:gd name="connsiteX1761" fmla="*/ 900686 w 2377881"/>
                  <a:gd name="connsiteY1761" fmla="*/ 346813 h 509406"/>
                  <a:gd name="connsiteX1762" fmla="*/ 899448 w 2377881"/>
                  <a:gd name="connsiteY1762" fmla="*/ 348718 h 509406"/>
                  <a:gd name="connsiteX1763" fmla="*/ 896758 w 2377881"/>
                  <a:gd name="connsiteY1763" fmla="*/ 351226 h 509406"/>
                  <a:gd name="connsiteX1764" fmla="*/ 896329 w 2377881"/>
                  <a:gd name="connsiteY1764" fmla="*/ 351207 h 509406"/>
                  <a:gd name="connsiteX1765" fmla="*/ 895542 w 2377881"/>
                  <a:gd name="connsiteY1765" fmla="*/ 350840 h 509406"/>
                  <a:gd name="connsiteX1766" fmla="*/ 896043 w 2377881"/>
                  <a:gd name="connsiteY1766" fmla="*/ 346039 h 509406"/>
                  <a:gd name="connsiteX1767" fmla="*/ 892304 w 2377881"/>
                  <a:gd name="connsiteY1767" fmla="*/ 340622 h 509406"/>
                  <a:gd name="connsiteX1768" fmla="*/ 888875 w 2377881"/>
                  <a:gd name="connsiteY1768" fmla="*/ 340527 h 509406"/>
                  <a:gd name="connsiteX1769" fmla="*/ 877159 w 2377881"/>
                  <a:gd name="connsiteY1769" fmla="*/ 342337 h 509406"/>
                  <a:gd name="connsiteX1770" fmla="*/ 868682 w 2377881"/>
                  <a:gd name="connsiteY1770" fmla="*/ 341575 h 509406"/>
                  <a:gd name="connsiteX1771" fmla="*/ 867730 w 2377881"/>
                  <a:gd name="connsiteY1771" fmla="*/ 341479 h 509406"/>
                  <a:gd name="connsiteX1772" fmla="*/ 863062 w 2377881"/>
                  <a:gd name="connsiteY1772" fmla="*/ 341765 h 509406"/>
                  <a:gd name="connsiteX1773" fmla="*/ 859348 w 2377881"/>
                  <a:gd name="connsiteY1773" fmla="*/ 346337 h 509406"/>
                  <a:gd name="connsiteX1774" fmla="*/ 857824 w 2377881"/>
                  <a:gd name="connsiteY1774" fmla="*/ 351862 h 509406"/>
                  <a:gd name="connsiteX1775" fmla="*/ 850585 w 2377881"/>
                  <a:gd name="connsiteY1775" fmla="*/ 351385 h 509406"/>
                  <a:gd name="connsiteX1776" fmla="*/ 847251 w 2377881"/>
                  <a:gd name="connsiteY1776" fmla="*/ 350814 h 509406"/>
                  <a:gd name="connsiteX1777" fmla="*/ 845346 w 2377881"/>
                  <a:gd name="connsiteY1777" fmla="*/ 348814 h 509406"/>
                  <a:gd name="connsiteX1778" fmla="*/ 847251 w 2377881"/>
                  <a:gd name="connsiteY1778" fmla="*/ 346813 h 509406"/>
                  <a:gd name="connsiteX1779" fmla="*/ 849061 w 2377881"/>
                  <a:gd name="connsiteY1779" fmla="*/ 346337 h 509406"/>
                  <a:gd name="connsiteX1780" fmla="*/ 846965 w 2377881"/>
                  <a:gd name="connsiteY1780" fmla="*/ 340813 h 509406"/>
                  <a:gd name="connsiteX1781" fmla="*/ 843441 w 2377881"/>
                  <a:gd name="connsiteY1781" fmla="*/ 343289 h 509406"/>
                  <a:gd name="connsiteX1782" fmla="*/ 840202 w 2377881"/>
                  <a:gd name="connsiteY1782" fmla="*/ 350433 h 509406"/>
                  <a:gd name="connsiteX1783" fmla="*/ 845060 w 2377881"/>
                  <a:gd name="connsiteY1783" fmla="*/ 353767 h 509406"/>
                  <a:gd name="connsiteX1784" fmla="*/ 854014 w 2377881"/>
                  <a:gd name="connsiteY1784" fmla="*/ 355481 h 509406"/>
                  <a:gd name="connsiteX1785" fmla="*/ 854109 w 2377881"/>
                  <a:gd name="connsiteY1785" fmla="*/ 355386 h 509406"/>
                  <a:gd name="connsiteX1786" fmla="*/ 859157 w 2377881"/>
                  <a:gd name="connsiteY1786" fmla="*/ 357386 h 509406"/>
                  <a:gd name="connsiteX1787" fmla="*/ 863348 w 2377881"/>
                  <a:gd name="connsiteY1787" fmla="*/ 353386 h 509406"/>
                  <a:gd name="connsiteX1788" fmla="*/ 867730 w 2377881"/>
                  <a:gd name="connsiteY1788" fmla="*/ 349766 h 509406"/>
                  <a:gd name="connsiteX1789" fmla="*/ 877921 w 2377881"/>
                  <a:gd name="connsiteY1789" fmla="*/ 351290 h 509406"/>
                  <a:gd name="connsiteX1790" fmla="*/ 879636 w 2377881"/>
                  <a:gd name="connsiteY1790" fmla="*/ 351100 h 509406"/>
                  <a:gd name="connsiteX1791" fmla="*/ 885827 w 2377881"/>
                  <a:gd name="connsiteY1791" fmla="*/ 352433 h 509406"/>
                  <a:gd name="connsiteX1792" fmla="*/ 882779 w 2377881"/>
                  <a:gd name="connsiteY1792" fmla="*/ 346718 h 509406"/>
                  <a:gd name="connsiteX1793" fmla="*/ 882398 w 2377881"/>
                  <a:gd name="connsiteY1793" fmla="*/ 346242 h 509406"/>
                  <a:gd name="connsiteX1794" fmla="*/ 887923 w 2377881"/>
                  <a:gd name="connsiteY1794" fmla="*/ 347290 h 509406"/>
                  <a:gd name="connsiteX1795" fmla="*/ 895542 w 2377881"/>
                  <a:gd name="connsiteY1795" fmla="*/ 350840 h 509406"/>
                  <a:gd name="connsiteX1796" fmla="*/ 895366 w 2377881"/>
                  <a:gd name="connsiteY1796" fmla="*/ 352523 h 509406"/>
                  <a:gd name="connsiteX1797" fmla="*/ 895257 w 2377881"/>
                  <a:gd name="connsiteY1797" fmla="*/ 352624 h 509406"/>
                  <a:gd name="connsiteX1798" fmla="*/ 894400 w 2377881"/>
                  <a:gd name="connsiteY1798" fmla="*/ 351957 h 509406"/>
                  <a:gd name="connsiteX1799" fmla="*/ 889256 w 2377881"/>
                  <a:gd name="connsiteY1799" fmla="*/ 351957 h 509406"/>
                  <a:gd name="connsiteX1800" fmla="*/ 892400 w 2377881"/>
                  <a:gd name="connsiteY1800" fmla="*/ 355100 h 509406"/>
                  <a:gd name="connsiteX1801" fmla="*/ 895067 w 2377881"/>
                  <a:gd name="connsiteY1801" fmla="*/ 355386 h 509406"/>
                  <a:gd name="connsiteX1802" fmla="*/ 895366 w 2377881"/>
                  <a:gd name="connsiteY1802" fmla="*/ 352523 h 509406"/>
                  <a:gd name="connsiteX1803" fmla="*/ 896758 w 2377881"/>
                  <a:gd name="connsiteY1803" fmla="*/ 351226 h 509406"/>
                  <a:gd name="connsiteX1804" fmla="*/ 902591 w 2377881"/>
                  <a:gd name="connsiteY1804" fmla="*/ 351481 h 509406"/>
                  <a:gd name="connsiteX1805" fmla="*/ 903163 w 2377881"/>
                  <a:gd name="connsiteY1805" fmla="*/ 348909 h 509406"/>
                  <a:gd name="connsiteX1806" fmla="*/ 907163 w 2377881"/>
                  <a:gd name="connsiteY1806" fmla="*/ 339670 h 509406"/>
                  <a:gd name="connsiteX1807" fmla="*/ 904306 w 2377881"/>
                  <a:gd name="connsiteY1807" fmla="*/ 338431 h 509406"/>
                  <a:gd name="connsiteX1808" fmla="*/ 292325 w 2377881"/>
                  <a:gd name="connsiteY1808" fmla="*/ 338431 h 509406"/>
                  <a:gd name="connsiteX1809" fmla="*/ 288324 w 2377881"/>
                  <a:gd name="connsiteY1809" fmla="*/ 341003 h 509406"/>
                  <a:gd name="connsiteX1810" fmla="*/ 284514 w 2377881"/>
                  <a:gd name="connsiteY1810" fmla="*/ 342432 h 509406"/>
                  <a:gd name="connsiteX1811" fmla="*/ 278037 w 2377881"/>
                  <a:gd name="connsiteY1811" fmla="*/ 341289 h 509406"/>
                  <a:gd name="connsiteX1812" fmla="*/ 282514 w 2377881"/>
                  <a:gd name="connsiteY1812" fmla="*/ 347480 h 509406"/>
                  <a:gd name="connsiteX1813" fmla="*/ 285466 w 2377881"/>
                  <a:gd name="connsiteY1813" fmla="*/ 346718 h 509406"/>
                  <a:gd name="connsiteX1814" fmla="*/ 290896 w 2377881"/>
                  <a:gd name="connsiteY1814" fmla="*/ 344718 h 509406"/>
                  <a:gd name="connsiteX1815" fmla="*/ 293563 w 2377881"/>
                  <a:gd name="connsiteY1815" fmla="*/ 341003 h 509406"/>
                  <a:gd name="connsiteX1816" fmla="*/ 292325 w 2377881"/>
                  <a:gd name="connsiteY1816" fmla="*/ 338431 h 509406"/>
                  <a:gd name="connsiteX1817" fmla="*/ 1450565 w 2377881"/>
                  <a:gd name="connsiteY1817" fmla="*/ 336622 h 509406"/>
                  <a:gd name="connsiteX1818" fmla="*/ 1445516 w 2377881"/>
                  <a:gd name="connsiteY1818" fmla="*/ 339193 h 509406"/>
                  <a:gd name="connsiteX1819" fmla="*/ 1438849 w 2377881"/>
                  <a:gd name="connsiteY1819" fmla="*/ 338241 h 509406"/>
                  <a:gd name="connsiteX1820" fmla="*/ 1433705 w 2377881"/>
                  <a:gd name="connsiteY1820" fmla="*/ 343289 h 509406"/>
                  <a:gd name="connsiteX1821" fmla="*/ 1436563 w 2377881"/>
                  <a:gd name="connsiteY1821" fmla="*/ 343956 h 509406"/>
                  <a:gd name="connsiteX1822" fmla="*/ 1441992 w 2377881"/>
                  <a:gd name="connsiteY1822" fmla="*/ 344623 h 509406"/>
                  <a:gd name="connsiteX1823" fmla="*/ 1444659 w 2377881"/>
                  <a:gd name="connsiteY1823" fmla="*/ 348718 h 509406"/>
                  <a:gd name="connsiteX1824" fmla="*/ 1446659 w 2377881"/>
                  <a:gd name="connsiteY1824" fmla="*/ 348718 h 509406"/>
                  <a:gd name="connsiteX1825" fmla="*/ 1447231 w 2377881"/>
                  <a:gd name="connsiteY1825" fmla="*/ 348718 h 509406"/>
                  <a:gd name="connsiteX1826" fmla="*/ 1454279 w 2377881"/>
                  <a:gd name="connsiteY1826" fmla="*/ 340336 h 509406"/>
                  <a:gd name="connsiteX1827" fmla="*/ 1458184 w 2377881"/>
                  <a:gd name="connsiteY1827" fmla="*/ 341003 h 509406"/>
                  <a:gd name="connsiteX1828" fmla="*/ 1458756 w 2377881"/>
                  <a:gd name="connsiteY1828" fmla="*/ 341384 h 509406"/>
                  <a:gd name="connsiteX1829" fmla="*/ 1462947 w 2377881"/>
                  <a:gd name="connsiteY1829" fmla="*/ 343861 h 509406"/>
                  <a:gd name="connsiteX1830" fmla="*/ 1474758 w 2377881"/>
                  <a:gd name="connsiteY1830" fmla="*/ 336812 h 509406"/>
                  <a:gd name="connsiteX1831" fmla="*/ 1465138 w 2377881"/>
                  <a:gd name="connsiteY1831" fmla="*/ 337955 h 509406"/>
                  <a:gd name="connsiteX1832" fmla="*/ 1457042 w 2377881"/>
                  <a:gd name="connsiteY1832" fmla="*/ 336812 h 509406"/>
                  <a:gd name="connsiteX1833" fmla="*/ 1450565 w 2377881"/>
                  <a:gd name="connsiteY1833" fmla="*/ 336622 h 509406"/>
                  <a:gd name="connsiteX1834" fmla="*/ 1131668 w 2377881"/>
                  <a:gd name="connsiteY1834" fmla="*/ 336145 h 509406"/>
                  <a:gd name="connsiteX1835" fmla="*/ 1122809 w 2377881"/>
                  <a:gd name="connsiteY1835" fmla="*/ 338431 h 509406"/>
                  <a:gd name="connsiteX1836" fmla="*/ 1118047 w 2377881"/>
                  <a:gd name="connsiteY1836" fmla="*/ 336431 h 509406"/>
                  <a:gd name="connsiteX1837" fmla="*/ 1108045 w 2377881"/>
                  <a:gd name="connsiteY1837" fmla="*/ 336241 h 509406"/>
                  <a:gd name="connsiteX1838" fmla="*/ 1107379 w 2377881"/>
                  <a:gd name="connsiteY1838" fmla="*/ 336241 h 509406"/>
                  <a:gd name="connsiteX1839" fmla="*/ 1105855 w 2377881"/>
                  <a:gd name="connsiteY1839" fmla="*/ 339670 h 509406"/>
                  <a:gd name="connsiteX1840" fmla="*/ 1123667 w 2377881"/>
                  <a:gd name="connsiteY1840" fmla="*/ 341384 h 509406"/>
                  <a:gd name="connsiteX1841" fmla="*/ 1129572 w 2377881"/>
                  <a:gd name="connsiteY1841" fmla="*/ 340813 h 509406"/>
                  <a:gd name="connsiteX1842" fmla="*/ 1131668 w 2377881"/>
                  <a:gd name="connsiteY1842" fmla="*/ 336145 h 509406"/>
                  <a:gd name="connsiteX1843" fmla="*/ 1149289 w 2377881"/>
                  <a:gd name="connsiteY1843" fmla="*/ 335860 h 509406"/>
                  <a:gd name="connsiteX1844" fmla="*/ 1145669 w 2377881"/>
                  <a:gd name="connsiteY1844" fmla="*/ 336336 h 509406"/>
                  <a:gd name="connsiteX1845" fmla="*/ 1142526 w 2377881"/>
                  <a:gd name="connsiteY1845" fmla="*/ 336717 h 509406"/>
                  <a:gd name="connsiteX1846" fmla="*/ 1144050 w 2377881"/>
                  <a:gd name="connsiteY1846" fmla="*/ 343956 h 509406"/>
                  <a:gd name="connsiteX1847" fmla="*/ 1152146 w 2377881"/>
                  <a:gd name="connsiteY1847" fmla="*/ 344051 h 509406"/>
                  <a:gd name="connsiteX1848" fmla="*/ 1149289 w 2377881"/>
                  <a:gd name="connsiteY1848" fmla="*/ 335860 h 509406"/>
                  <a:gd name="connsiteX1849" fmla="*/ 963837 w 2377881"/>
                  <a:gd name="connsiteY1849" fmla="*/ 334145 h 509406"/>
                  <a:gd name="connsiteX1850" fmla="*/ 961456 w 2377881"/>
                  <a:gd name="connsiteY1850" fmla="*/ 336526 h 509406"/>
                  <a:gd name="connsiteX1851" fmla="*/ 970409 w 2377881"/>
                  <a:gd name="connsiteY1851" fmla="*/ 344337 h 509406"/>
                  <a:gd name="connsiteX1852" fmla="*/ 963646 w 2377881"/>
                  <a:gd name="connsiteY1852" fmla="*/ 344527 h 509406"/>
                  <a:gd name="connsiteX1853" fmla="*/ 961646 w 2377881"/>
                  <a:gd name="connsiteY1853" fmla="*/ 347575 h 509406"/>
                  <a:gd name="connsiteX1854" fmla="*/ 960217 w 2377881"/>
                  <a:gd name="connsiteY1854" fmla="*/ 349671 h 509406"/>
                  <a:gd name="connsiteX1855" fmla="*/ 970695 w 2377881"/>
                  <a:gd name="connsiteY1855" fmla="*/ 352433 h 509406"/>
                  <a:gd name="connsiteX1856" fmla="*/ 972409 w 2377881"/>
                  <a:gd name="connsiteY1856" fmla="*/ 352528 h 509406"/>
                  <a:gd name="connsiteX1857" fmla="*/ 973838 w 2377881"/>
                  <a:gd name="connsiteY1857" fmla="*/ 352624 h 509406"/>
                  <a:gd name="connsiteX1858" fmla="*/ 975934 w 2377881"/>
                  <a:gd name="connsiteY1858" fmla="*/ 351004 h 509406"/>
                  <a:gd name="connsiteX1859" fmla="*/ 980792 w 2377881"/>
                  <a:gd name="connsiteY1859" fmla="*/ 344146 h 509406"/>
                  <a:gd name="connsiteX1860" fmla="*/ 974600 w 2377881"/>
                  <a:gd name="connsiteY1860" fmla="*/ 339574 h 509406"/>
                  <a:gd name="connsiteX1861" fmla="*/ 973648 w 2377881"/>
                  <a:gd name="connsiteY1861" fmla="*/ 338908 h 509406"/>
                  <a:gd name="connsiteX1862" fmla="*/ 968981 w 2377881"/>
                  <a:gd name="connsiteY1862" fmla="*/ 334145 h 509406"/>
                  <a:gd name="connsiteX1863" fmla="*/ 966218 w 2377881"/>
                  <a:gd name="connsiteY1863" fmla="*/ 334145 h 509406"/>
                  <a:gd name="connsiteX1864" fmla="*/ 1589820 w 2377881"/>
                  <a:gd name="connsiteY1864" fmla="*/ 334050 h 509406"/>
                  <a:gd name="connsiteX1865" fmla="*/ 1573532 w 2377881"/>
                  <a:gd name="connsiteY1865" fmla="*/ 335002 h 509406"/>
                  <a:gd name="connsiteX1866" fmla="*/ 1574009 w 2377881"/>
                  <a:gd name="connsiteY1866" fmla="*/ 340432 h 509406"/>
                  <a:gd name="connsiteX1867" fmla="*/ 1579914 w 2377881"/>
                  <a:gd name="connsiteY1867" fmla="*/ 341098 h 509406"/>
                  <a:gd name="connsiteX1868" fmla="*/ 1582200 w 2377881"/>
                  <a:gd name="connsiteY1868" fmla="*/ 339670 h 509406"/>
                  <a:gd name="connsiteX1869" fmla="*/ 1584200 w 2377881"/>
                  <a:gd name="connsiteY1869" fmla="*/ 338336 h 509406"/>
                  <a:gd name="connsiteX1870" fmla="*/ 1590582 w 2377881"/>
                  <a:gd name="connsiteY1870" fmla="*/ 339289 h 509406"/>
                  <a:gd name="connsiteX1871" fmla="*/ 1596107 w 2377881"/>
                  <a:gd name="connsiteY1871" fmla="*/ 337860 h 509406"/>
                  <a:gd name="connsiteX1872" fmla="*/ 1589820 w 2377881"/>
                  <a:gd name="connsiteY1872" fmla="*/ 334050 h 509406"/>
                  <a:gd name="connsiteX1873" fmla="*/ 950597 w 2377881"/>
                  <a:gd name="connsiteY1873" fmla="*/ 333097 h 509406"/>
                  <a:gd name="connsiteX1874" fmla="*/ 950692 w 2377881"/>
                  <a:gd name="connsiteY1874" fmla="*/ 340592 h 509406"/>
                  <a:gd name="connsiteX1875" fmla="*/ 945644 w 2377881"/>
                  <a:gd name="connsiteY1875" fmla="*/ 336526 h 509406"/>
                  <a:gd name="connsiteX1876" fmla="*/ 946144 w 2377881"/>
                  <a:gd name="connsiteY1876" fmla="*/ 339324 h 509406"/>
                  <a:gd name="connsiteX1877" fmla="*/ 947810 w 2377881"/>
                  <a:gd name="connsiteY1877" fmla="*/ 342000 h 509406"/>
                  <a:gd name="connsiteX1878" fmla="*/ 947073 w 2377881"/>
                  <a:gd name="connsiteY1878" fmla="*/ 342337 h 509406"/>
                  <a:gd name="connsiteX1879" fmla="*/ 944501 w 2377881"/>
                  <a:gd name="connsiteY1879" fmla="*/ 342908 h 509406"/>
                  <a:gd name="connsiteX1880" fmla="*/ 942215 w 2377881"/>
                  <a:gd name="connsiteY1880" fmla="*/ 343384 h 509406"/>
                  <a:gd name="connsiteX1881" fmla="*/ 935834 w 2377881"/>
                  <a:gd name="connsiteY1881" fmla="*/ 343289 h 509406"/>
                  <a:gd name="connsiteX1882" fmla="*/ 932976 w 2377881"/>
                  <a:gd name="connsiteY1882" fmla="*/ 345861 h 509406"/>
                  <a:gd name="connsiteX1883" fmla="*/ 922784 w 2377881"/>
                  <a:gd name="connsiteY1883" fmla="*/ 348718 h 509406"/>
                  <a:gd name="connsiteX1884" fmla="*/ 917165 w 2377881"/>
                  <a:gd name="connsiteY1884" fmla="*/ 351671 h 509406"/>
                  <a:gd name="connsiteX1885" fmla="*/ 914974 w 2377881"/>
                  <a:gd name="connsiteY1885" fmla="*/ 353957 h 509406"/>
                  <a:gd name="connsiteX1886" fmla="*/ 913640 w 2377881"/>
                  <a:gd name="connsiteY1886" fmla="*/ 355576 h 509406"/>
                  <a:gd name="connsiteX1887" fmla="*/ 911259 w 2377881"/>
                  <a:gd name="connsiteY1887" fmla="*/ 366816 h 509406"/>
                  <a:gd name="connsiteX1888" fmla="*/ 913545 w 2377881"/>
                  <a:gd name="connsiteY1888" fmla="*/ 367483 h 509406"/>
                  <a:gd name="connsiteX1889" fmla="*/ 915259 w 2377881"/>
                  <a:gd name="connsiteY1889" fmla="*/ 367959 h 509406"/>
                  <a:gd name="connsiteX1890" fmla="*/ 920593 w 2377881"/>
                  <a:gd name="connsiteY1890" fmla="*/ 363673 h 509406"/>
                  <a:gd name="connsiteX1891" fmla="*/ 917355 w 2377881"/>
                  <a:gd name="connsiteY1891" fmla="*/ 363482 h 509406"/>
                  <a:gd name="connsiteX1892" fmla="*/ 915545 w 2377881"/>
                  <a:gd name="connsiteY1892" fmla="*/ 359958 h 509406"/>
                  <a:gd name="connsiteX1893" fmla="*/ 918117 w 2377881"/>
                  <a:gd name="connsiteY1893" fmla="*/ 357862 h 509406"/>
                  <a:gd name="connsiteX1894" fmla="*/ 927166 w 2377881"/>
                  <a:gd name="connsiteY1894" fmla="*/ 353386 h 509406"/>
                  <a:gd name="connsiteX1895" fmla="*/ 934881 w 2377881"/>
                  <a:gd name="connsiteY1895" fmla="*/ 356434 h 509406"/>
                  <a:gd name="connsiteX1896" fmla="*/ 932024 w 2377881"/>
                  <a:gd name="connsiteY1896" fmla="*/ 361672 h 509406"/>
                  <a:gd name="connsiteX1897" fmla="*/ 927833 w 2377881"/>
                  <a:gd name="connsiteY1897" fmla="*/ 365101 h 509406"/>
                  <a:gd name="connsiteX1898" fmla="*/ 934881 w 2377881"/>
                  <a:gd name="connsiteY1898" fmla="*/ 368149 h 509406"/>
                  <a:gd name="connsiteX1899" fmla="*/ 941549 w 2377881"/>
                  <a:gd name="connsiteY1899" fmla="*/ 349480 h 509406"/>
                  <a:gd name="connsiteX1900" fmla="*/ 944216 w 2377881"/>
                  <a:gd name="connsiteY1900" fmla="*/ 351100 h 509406"/>
                  <a:gd name="connsiteX1901" fmla="*/ 950692 w 2377881"/>
                  <a:gd name="connsiteY1901" fmla="*/ 349861 h 509406"/>
                  <a:gd name="connsiteX1902" fmla="*/ 951931 w 2377881"/>
                  <a:gd name="connsiteY1902" fmla="*/ 348623 h 509406"/>
                  <a:gd name="connsiteX1903" fmla="*/ 947810 w 2377881"/>
                  <a:gd name="connsiteY1903" fmla="*/ 342000 h 509406"/>
                  <a:gd name="connsiteX1904" fmla="*/ 950693 w 2377881"/>
                  <a:gd name="connsiteY1904" fmla="*/ 340681 h 509406"/>
                  <a:gd name="connsiteX1905" fmla="*/ 950692 w 2377881"/>
                  <a:gd name="connsiteY1905" fmla="*/ 340592 h 509406"/>
                  <a:gd name="connsiteX1906" fmla="*/ 952502 w 2377881"/>
                  <a:gd name="connsiteY1906" fmla="*/ 342051 h 509406"/>
                  <a:gd name="connsiteX1907" fmla="*/ 957550 w 2377881"/>
                  <a:gd name="connsiteY1907" fmla="*/ 338050 h 509406"/>
                  <a:gd name="connsiteX1908" fmla="*/ 953741 w 2377881"/>
                  <a:gd name="connsiteY1908" fmla="*/ 335288 h 509406"/>
                  <a:gd name="connsiteX1909" fmla="*/ 1665377 w 2377881"/>
                  <a:gd name="connsiteY1909" fmla="*/ 332216 h 509406"/>
                  <a:gd name="connsiteX1910" fmla="*/ 1664305 w 2377881"/>
                  <a:gd name="connsiteY1910" fmla="*/ 335383 h 509406"/>
                  <a:gd name="connsiteX1911" fmla="*/ 1670878 w 2377881"/>
                  <a:gd name="connsiteY1911" fmla="*/ 335288 h 509406"/>
                  <a:gd name="connsiteX1912" fmla="*/ 1673450 w 2377881"/>
                  <a:gd name="connsiteY1912" fmla="*/ 337955 h 509406"/>
                  <a:gd name="connsiteX1913" fmla="*/ 1675164 w 2377881"/>
                  <a:gd name="connsiteY1913" fmla="*/ 337288 h 509406"/>
                  <a:gd name="connsiteX1914" fmla="*/ 1675164 w 2377881"/>
                  <a:gd name="connsiteY1914" fmla="*/ 335288 h 509406"/>
                  <a:gd name="connsiteX1915" fmla="*/ 1671164 w 2377881"/>
                  <a:gd name="connsiteY1915" fmla="*/ 332907 h 509406"/>
                  <a:gd name="connsiteX1916" fmla="*/ 1665377 w 2377881"/>
                  <a:gd name="connsiteY1916" fmla="*/ 332216 h 509406"/>
                  <a:gd name="connsiteX1917" fmla="*/ 1379603 w 2377881"/>
                  <a:gd name="connsiteY1917" fmla="*/ 331859 h 509406"/>
                  <a:gd name="connsiteX1918" fmla="*/ 1379032 w 2377881"/>
                  <a:gd name="connsiteY1918" fmla="*/ 332050 h 509406"/>
                  <a:gd name="connsiteX1919" fmla="*/ 1377603 w 2377881"/>
                  <a:gd name="connsiteY1919" fmla="*/ 338336 h 509406"/>
                  <a:gd name="connsiteX1920" fmla="*/ 1378556 w 2377881"/>
                  <a:gd name="connsiteY1920" fmla="*/ 339193 h 509406"/>
                  <a:gd name="connsiteX1921" fmla="*/ 1382746 w 2377881"/>
                  <a:gd name="connsiteY1921" fmla="*/ 345766 h 509406"/>
                  <a:gd name="connsiteX1922" fmla="*/ 1385509 w 2377881"/>
                  <a:gd name="connsiteY1922" fmla="*/ 344146 h 509406"/>
                  <a:gd name="connsiteX1923" fmla="*/ 1384080 w 2377881"/>
                  <a:gd name="connsiteY1923" fmla="*/ 339289 h 509406"/>
                  <a:gd name="connsiteX1924" fmla="*/ 1382175 w 2377881"/>
                  <a:gd name="connsiteY1924" fmla="*/ 338050 h 509406"/>
                  <a:gd name="connsiteX1925" fmla="*/ 1379508 w 2377881"/>
                  <a:gd name="connsiteY1925" fmla="*/ 334621 h 509406"/>
                  <a:gd name="connsiteX1926" fmla="*/ 1379603 w 2377881"/>
                  <a:gd name="connsiteY1926" fmla="*/ 331859 h 509406"/>
                  <a:gd name="connsiteX1927" fmla="*/ 603601 w 2377881"/>
                  <a:gd name="connsiteY1927" fmla="*/ 330145 h 509406"/>
                  <a:gd name="connsiteX1928" fmla="*/ 600173 w 2377881"/>
                  <a:gd name="connsiteY1928" fmla="*/ 333002 h 509406"/>
                  <a:gd name="connsiteX1929" fmla="*/ 600363 w 2377881"/>
                  <a:gd name="connsiteY1929" fmla="*/ 333193 h 509406"/>
                  <a:gd name="connsiteX1930" fmla="*/ 597029 w 2377881"/>
                  <a:gd name="connsiteY1930" fmla="*/ 332240 h 509406"/>
                  <a:gd name="connsiteX1931" fmla="*/ 589504 w 2377881"/>
                  <a:gd name="connsiteY1931" fmla="*/ 332431 h 509406"/>
                  <a:gd name="connsiteX1932" fmla="*/ 591505 w 2377881"/>
                  <a:gd name="connsiteY1932" fmla="*/ 336145 h 509406"/>
                  <a:gd name="connsiteX1933" fmla="*/ 592076 w 2377881"/>
                  <a:gd name="connsiteY1933" fmla="*/ 341670 h 509406"/>
                  <a:gd name="connsiteX1934" fmla="*/ 595315 w 2377881"/>
                  <a:gd name="connsiteY1934" fmla="*/ 344432 h 509406"/>
                  <a:gd name="connsiteX1935" fmla="*/ 590743 w 2377881"/>
                  <a:gd name="connsiteY1935" fmla="*/ 347194 h 509406"/>
                  <a:gd name="connsiteX1936" fmla="*/ 597791 w 2377881"/>
                  <a:gd name="connsiteY1936" fmla="*/ 345861 h 509406"/>
                  <a:gd name="connsiteX1937" fmla="*/ 598363 w 2377881"/>
                  <a:gd name="connsiteY1937" fmla="*/ 336431 h 509406"/>
                  <a:gd name="connsiteX1938" fmla="*/ 599982 w 2377881"/>
                  <a:gd name="connsiteY1938" fmla="*/ 338431 h 509406"/>
                  <a:gd name="connsiteX1939" fmla="*/ 603792 w 2377881"/>
                  <a:gd name="connsiteY1939" fmla="*/ 342337 h 509406"/>
                  <a:gd name="connsiteX1940" fmla="*/ 604840 w 2377881"/>
                  <a:gd name="connsiteY1940" fmla="*/ 342051 h 509406"/>
                  <a:gd name="connsiteX1941" fmla="*/ 606364 w 2377881"/>
                  <a:gd name="connsiteY1941" fmla="*/ 341575 h 509406"/>
                  <a:gd name="connsiteX1942" fmla="*/ 602363 w 2377881"/>
                  <a:gd name="connsiteY1942" fmla="*/ 337003 h 509406"/>
                  <a:gd name="connsiteX1943" fmla="*/ 603411 w 2377881"/>
                  <a:gd name="connsiteY1943" fmla="*/ 334812 h 509406"/>
                  <a:gd name="connsiteX1944" fmla="*/ 605030 w 2377881"/>
                  <a:gd name="connsiteY1944" fmla="*/ 333383 h 509406"/>
                  <a:gd name="connsiteX1945" fmla="*/ 603601 w 2377881"/>
                  <a:gd name="connsiteY1945" fmla="*/ 330145 h 509406"/>
                  <a:gd name="connsiteX1946" fmla="*/ 154022 w 2377881"/>
                  <a:gd name="connsiteY1946" fmla="*/ 330145 h 509406"/>
                  <a:gd name="connsiteX1947" fmla="*/ 161928 w 2377881"/>
                  <a:gd name="connsiteY1947" fmla="*/ 330335 h 509406"/>
                  <a:gd name="connsiteX1948" fmla="*/ 179549 w 2377881"/>
                  <a:gd name="connsiteY1948" fmla="*/ 334621 h 509406"/>
                  <a:gd name="connsiteX1949" fmla="*/ 183359 w 2377881"/>
                  <a:gd name="connsiteY1949" fmla="*/ 333764 h 509406"/>
                  <a:gd name="connsiteX1950" fmla="*/ 189169 w 2377881"/>
                  <a:gd name="connsiteY1950" fmla="*/ 332526 h 509406"/>
                  <a:gd name="connsiteX1951" fmla="*/ 190789 w 2377881"/>
                  <a:gd name="connsiteY1951" fmla="*/ 338812 h 509406"/>
                  <a:gd name="connsiteX1952" fmla="*/ 181454 w 2377881"/>
                  <a:gd name="connsiteY1952" fmla="*/ 338908 h 509406"/>
                  <a:gd name="connsiteX1953" fmla="*/ 175358 w 2377881"/>
                  <a:gd name="connsiteY1953" fmla="*/ 342622 h 509406"/>
                  <a:gd name="connsiteX1954" fmla="*/ 174215 w 2377881"/>
                  <a:gd name="connsiteY1954" fmla="*/ 345289 h 509406"/>
                  <a:gd name="connsiteX1955" fmla="*/ 167833 w 2377881"/>
                  <a:gd name="connsiteY1955" fmla="*/ 343956 h 509406"/>
                  <a:gd name="connsiteX1956" fmla="*/ 158118 w 2377881"/>
                  <a:gd name="connsiteY1956" fmla="*/ 340622 h 509406"/>
                  <a:gd name="connsiteX1957" fmla="*/ 159165 w 2377881"/>
                  <a:gd name="connsiteY1957" fmla="*/ 335193 h 509406"/>
                  <a:gd name="connsiteX1958" fmla="*/ 151927 w 2377881"/>
                  <a:gd name="connsiteY1958" fmla="*/ 337098 h 509406"/>
                  <a:gd name="connsiteX1959" fmla="*/ 151927 w 2377881"/>
                  <a:gd name="connsiteY1959" fmla="*/ 336526 h 509406"/>
                  <a:gd name="connsiteX1960" fmla="*/ 151736 w 2377881"/>
                  <a:gd name="connsiteY1960" fmla="*/ 334526 h 509406"/>
                  <a:gd name="connsiteX1961" fmla="*/ 154022 w 2377881"/>
                  <a:gd name="connsiteY1961" fmla="*/ 330145 h 509406"/>
                  <a:gd name="connsiteX1962" fmla="*/ 345474 w 2377881"/>
                  <a:gd name="connsiteY1962" fmla="*/ 329954 h 509406"/>
                  <a:gd name="connsiteX1963" fmla="*/ 342712 w 2377881"/>
                  <a:gd name="connsiteY1963" fmla="*/ 330716 h 509406"/>
                  <a:gd name="connsiteX1964" fmla="*/ 341569 w 2377881"/>
                  <a:gd name="connsiteY1964" fmla="*/ 333288 h 509406"/>
                  <a:gd name="connsiteX1965" fmla="*/ 340807 w 2377881"/>
                  <a:gd name="connsiteY1965" fmla="*/ 338336 h 509406"/>
                  <a:gd name="connsiteX1966" fmla="*/ 344521 w 2377881"/>
                  <a:gd name="connsiteY1966" fmla="*/ 339098 h 509406"/>
                  <a:gd name="connsiteX1967" fmla="*/ 345093 w 2377881"/>
                  <a:gd name="connsiteY1967" fmla="*/ 338146 h 509406"/>
                  <a:gd name="connsiteX1968" fmla="*/ 347379 w 2377881"/>
                  <a:gd name="connsiteY1968" fmla="*/ 334145 h 509406"/>
                  <a:gd name="connsiteX1969" fmla="*/ 349951 w 2377881"/>
                  <a:gd name="connsiteY1969" fmla="*/ 330811 h 509406"/>
                  <a:gd name="connsiteX1970" fmla="*/ 345474 w 2377881"/>
                  <a:gd name="connsiteY1970" fmla="*/ 329954 h 509406"/>
                  <a:gd name="connsiteX1971" fmla="*/ 1203200 w 2377881"/>
                  <a:gd name="connsiteY1971" fmla="*/ 329668 h 509406"/>
                  <a:gd name="connsiteX1972" fmla="*/ 1194056 w 2377881"/>
                  <a:gd name="connsiteY1972" fmla="*/ 336431 h 509406"/>
                  <a:gd name="connsiteX1973" fmla="*/ 1190723 w 2377881"/>
                  <a:gd name="connsiteY1973" fmla="*/ 335955 h 509406"/>
                  <a:gd name="connsiteX1974" fmla="*/ 1183102 w 2377881"/>
                  <a:gd name="connsiteY1974" fmla="*/ 335002 h 509406"/>
                  <a:gd name="connsiteX1975" fmla="*/ 1174720 w 2377881"/>
                  <a:gd name="connsiteY1975" fmla="*/ 345480 h 509406"/>
                  <a:gd name="connsiteX1976" fmla="*/ 1177768 w 2377881"/>
                  <a:gd name="connsiteY1976" fmla="*/ 343480 h 509406"/>
                  <a:gd name="connsiteX1977" fmla="*/ 1183007 w 2377881"/>
                  <a:gd name="connsiteY1977" fmla="*/ 341194 h 509406"/>
                  <a:gd name="connsiteX1978" fmla="*/ 1184626 w 2377881"/>
                  <a:gd name="connsiteY1978" fmla="*/ 340622 h 509406"/>
                  <a:gd name="connsiteX1979" fmla="*/ 1186532 w 2377881"/>
                  <a:gd name="connsiteY1979" fmla="*/ 349766 h 509406"/>
                  <a:gd name="connsiteX1980" fmla="*/ 1187770 w 2377881"/>
                  <a:gd name="connsiteY1980" fmla="*/ 352814 h 509406"/>
                  <a:gd name="connsiteX1981" fmla="*/ 1186151 w 2377881"/>
                  <a:gd name="connsiteY1981" fmla="*/ 356910 h 509406"/>
                  <a:gd name="connsiteX1982" fmla="*/ 1179197 w 2377881"/>
                  <a:gd name="connsiteY1982" fmla="*/ 363006 h 509406"/>
                  <a:gd name="connsiteX1983" fmla="*/ 1177578 w 2377881"/>
                  <a:gd name="connsiteY1983" fmla="*/ 364530 h 509406"/>
                  <a:gd name="connsiteX1984" fmla="*/ 1190246 w 2377881"/>
                  <a:gd name="connsiteY1984" fmla="*/ 368721 h 509406"/>
                  <a:gd name="connsiteX1985" fmla="*/ 1195390 w 2377881"/>
                  <a:gd name="connsiteY1985" fmla="*/ 368340 h 509406"/>
                  <a:gd name="connsiteX1986" fmla="*/ 1195199 w 2377881"/>
                  <a:gd name="connsiteY1986" fmla="*/ 368245 h 509406"/>
                  <a:gd name="connsiteX1987" fmla="*/ 1191770 w 2377881"/>
                  <a:gd name="connsiteY1987" fmla="*/ 366816 h 509406"/>
                  <a:gd name="connsiteX1988" fmla="*/ 1183102 w 2377881"/>
                  <a:gd name="connsiteY1988" fmla="*/ 364625 h 509406"/>
                  <a:gd name="connsiteX1989" fmla="*/ 1182912 w 2377881"/>
                  <a:gd name="connsiteY1989" fmla="*/ 364149 h 509406"/>
                  <a:gd name="connsiteX1990" fmla="*/ 1182721 w 2377881"/>
                  <a:gd name="connsiteY1990" fmla="*/ 363577 h 509406"/>
                  <a:gd name="connsiteX1991" fmla="*/ 1187960 w 2377881"/>
                  <a:gd name="connsiteY1991" fmla="*/ 360625 h 509406"/>
                  <a:gd name="connsiteX1992" fmla="*/ 1194151 w 2377881"/>
                  <a:gd name="connsiteY1992" fmla="*/ 353767 h 509406"/>
                  <a:gd name="connsiteX1993" fmla="*/ 1195580 w 2377881"/>
                  <a:gd name="connsiteY1993" fmla="*/ 353862 h 509406"/>
                  <a:gd name="connsiteX1994" fmla="*/ 1196533 w 2377881"/>
                  <a:gd name="connsiteY1994" fmla="*/ 353957 h 509406"/>
                  <a:gd name="connsiteX1995" fmla="*/ 1197961 w 2377881"/>
                  <a:gd name="connsiteY1995" fmla="*/ 352052 h 509406"/>
                  <a:gd name="connsiteX1996" fmla="*/ 1197390 w 2377881"/>
                  <a:gd name="connsiteY1996" fmla="*/ 351290 h 509406"/>
                  <a:gd name="connsiteX1997" fmla="*/ 1195104 w 2377881"/>
                  <a:gd name="connsiteY1997" fmla="*/ 350909 h 509406"/>
                  <a:gd name="connsiteX1998" fmla="*/ 1190627 w 2377881"/>
                  <a:gd name="connsiteY1998" fmla="*/ 348718 h 509406"/>
                  <a:gd name="connsiteX1999" fmla="*/ 1193866 w 2377881"/>
                  <a:gd name="connsiteY1999" fmla="*/ 344242 h 509406"/>
                  <a:gd name="connsiteX2000" fmla="*/ 1197866 w 2377881"/>
                  <a:gd name="connsiteY2000" fmla="*/ 342432 h 509406"/>
                  <a:gd name="connsiteX2001" fmla="*/ 1205772 w 2377881"/>
                  <a:gd name="connsiteY2001" fmla="*/ 337765 h 509406"/>
                  <a:gd name="connsiteX2002" fmla="*/ 1209296 w 2377881"/>
                  <a:gd name="connsiteY2002" fmla="*/ 340813 h 509406"/>
                  <a:gd name="connsiteX2003" fmla="*/ 1210630 w 2377881"/>
                  <a:gd name="connsiteY2003" fmla="*/ 340432 h 509406"/>
                  <a:gd name="connsiteX2004" fmla="*/ 1216440 w 2377881"/>
                  <a:gd name="connsiteY2004" fmla="*/ 339289 h 509406"/>
                  <a:gd name="connsiteX2005" fmla="*/ 1217202 w 2377881"/>
                  <a:gd name="connsiteY2005" fmla="*/ 339193 h 509406"/>
                  <a:gd name="connsiteX2006" fmla="*/ 1221107 w 2377881"/>
                  <a:gd name="connsiteY2006" fmla="*/ 343003 h 509406"/>
                  <a:gd name="connsiteX2007" fmla="*/ 1224536 w 2377881"/>
                  <a:gd name="connsiteY2007" fmla="*/ 341194 h 509406"/>
                  <a:gd name="connsiteX2008" fmla="*/ 1226156 w 2377881"/>
                  <a:gd name="connsiteY2008" fmla="*/ 340336 h 509406"/>
                  <a:gd name="connsiteX2009" fmla="*/ 1233871 w 2377881"/>
                  <a:gd name="connsiteY2009" fmla="*/ 341575 h 509406"/>
                  <a:gd name="connsiteX2010" fmla="*/ 1241110 w 2377881"/>
                  <a:gd name="connsiteY2010" fmla="*/ 338527 h 509406"/>
                  <a:gd name="connsiteX2011" fmla="*/ 1243205 w 2377881"/>
                  <a:gd name="connsiteY2011" fmla="*/ 339955 h 509406"/>
                  <a:gd name="connsiteX2012" fmla="*/ 1244443 w 2377881"/>
                  <a:gd name="connsiteY2012" fmla="*/ 340813 h 509406"/>
                  <a:gd name="connsiteX2013" fmla="*/ 1249301 w 2377881"/>
                  <a:gd name="connsiteY2013" fmla="*/ 337574 h 509406"/>
                  <a:gd name="connsiteX2014" fmla="*/ 1244253 w 2377881"/>
                  <a:gd name="connsiteY2014" fmla="*/ 331192 h 509406"/>
                  <a:gd name="connsiteX2015" fmla="*/ 1235204 w 2377881"/>
                  <a:gd name="connsiteY2015" fmla="*/ 333669 h 509406"/>
                  <a:gd name="connsiteX2016" fmla="*/ 1223012 w 2377881"/>
                  <a:gd name="connsiteY2016" fmla="*/ 335860 h 509406"/>
                  <a:gd name="connsiteX2017" fmla="*/ 1216250 w 2377881"/>
                  <a:gd name="connsiteY2017" fmla="*/ 336241 h 509406"/>
                  <a:gd name="connsiteX2018" fmla="*/ 1205296 w 2377881"/>
                  <a:gd name="connsiteY2018" fmla="*/ 332431 h 509406"/>
                  <a:gd name="connsiteX2019" fmla="*/ 1964248 w 2377881"/>
                  <a:gd name="connsiteY2019" fmla="*/ 328811 h 509406"/>
                  <a:gd name="connsiteX2020" fmla="*/ 1970915 w 2377881"/>
                  <a:gd name="connsiteY2020" fmla="*/ 330431 h 509406"/>
                  <a:gd name="connsiteX2021" fmla="*/ 1974249 w 2377881"/>
                  <a:gd name="connsiteY2021" fmla="*/ 330240 h 509406"/>
                  <a:gd name="connsiteX2022" fmla="*/ 1977488 w 2377881"/>
                  <a:gd name="connsiteY2022" fmla="*/ 329954 h 509406"/>
                  <a:gd name="connsiteX2023" fmla="*/ 1981583 w 2377881"/>
                  <a:gd name="connsiteY2023" fmla="*/ 336146 h 509406"/>
                  <a:gd name="connsiteX2024" fmla="*/ 1979488 w 2377881"/>
                  <a:gd name="connsiteY2024" fmla="*/ 337193 h 509406"/>
                  <a:gd name="connsiteX2025" fmla="*/ 1978535 w 2377881"/>
                  <a:gd name="connsiteY2025" fmla="*/ 337670 h 509406"/>
                  <a:gd name="connsiteX2026" fmla="*/ 1965963 w 2377881"/>
                  <a:gd name="connsiteY2026" fmla="*/ 340813 h 509406"/>
                  <a:gd name="connsiteX2027" fmla="*/ 1960438 w 2377881"/>
                  <a:gd name="connsiteY2027" fmla="*/ 340527 h 509406"/>
                  <a:gd name="connsiteX2028" fmla="*/ 1955676 w 2377881"/>
                  <a:gd name="connsiteY2028" fmla="*/ 341384 h 509406"/>
                  <a:gd name="connsiteX2029" fmla="*/ 1953866 w 2377881"/>
                  <a:gd name="connsiteY2029" fmla="*/ 336431 h 509406"/>
                  <a:gd name="connsiteX2030" fmla="*/ 1958438 w 2377881"/>
                  <a:gd name="connsiteY2030" fmla="*/ 332336 h 509406"/>
                  <a:gd name="connsiteX2031" fmla="*/ 1964248 w 2377881"/>
                  <a:gd name="connsiteY2031" fmla="*/ 328907 h 509406"/>
                  <a:gd name="connsiteX2032" fmla="*/ 1867570 w 2377881"/>
                  <a:gd name="connsiteY2032" fmla="*/ 328621 h 509406"/>
                  <a:gd name="connsiteX2033" fmla="*/ 1874999 w 2377881"/>
                  <a:gd name="connsiteY2033" fmla="*/ 328716 h 509406"/>
                  <a:gd name="connsiteX2034" fmla="*/ 1874523 w 2377881"/>
                  <a:gd name="connsiteY2034" fmla="*/ 330240 h 509406"/>
                  <a:gd name="connsiteX2035" fmla="*/ 1874142 w 2377881"/>
                  <a:gd name="connsiteY2035" fmla="*/ 331478 h 509406"/>
                  <a:gd name="connsiteX2036" fmla="*/ 1873380 w 2377881"/>
                  <a:gd name="connsiteY2036" fmla="*/ 334622 h 509406"/>
                  <a:gd name="connsiteX2037" fmla="*/ 1870808 w 2377881"/>
                  <a:gd name="connsiteY2037" fmla="*/ 335193 h 509406"/>
                  <a:gd name="connsiteX2038" fmla="*/ 1866236 w 2377881"/>
                  <a:gd name="connsiteY2038" fmla="*/ 334717 h 509406"/>
                  <a:gd name="connsiteX2039" fmla="*/ 1864902 w 2377881"/>
                  <a:gd name="connsiteY2039" fmla="*/ 332526 h 509406"/>
                  <a:gd name="connsiteX2040" fmla="*/ 1867570 w 2377881"/>
                  <a:gd name="connsiteY2040" fmla="*/ 328621 h 509406"/>
                  <a:gd name="connsiteX2041" fmla="*/ 260607 w 2377881"/>
                  <a:gd name="connsiteY2041" fmla="*/ 328240 h 509406"/>
                  <a:gd name="connsiteX2042" fmla="*/ 266322 w 2377881"/>
                  <a:gd name="connsiteY2042" fmla="*/ 337955 h 509406"/>
                  <a:gd name="connsiteX2043" fmla="*/ 261750 w 2377881"/>
                  <a:gd name="connsiteY2043" fmla="*/ 334526 h 509406"/>
                  <a:gd name="connsiteX2044" fmla="*/ 259654 w 2377881"/>
                  <a:gd name="connsiteY2044" fmla="*/ 333002 h 509406"/>
                  <a:gd name="connsiteX2045" fmla="*/ 253272 w 2377881"/>
                  <a:gd name="connsiteY2045" fmla="*/ 335669 h 509406"/>
                  <a:gd name="connsiteX2046" fmla="*/ 242795 w 2377881"/>
                  <a:gd name="connsiteY2046" fmla="*/ 336145 h 509406"/>
                  <a:gd name="connsiteX2047" fmla="*/ 246510 w 2377881"/>
                  <a:gd name="connsiteY2047" fmla="*/ 330335 h 509406"/>
                  <a:gd name="connsiteX2048" fmla="*/ 260607 w 2377881"/>
                  <a:gd name="connsiteY2048" fmla="*/ 328240 h 509406"/>
                  <a:gd name="connsiteX2049" fmla="*/ 1611823 w 2377881"/>
                  <a:gd name="connsiteY2049" fmla="*/ 328144 h 509406"/>
                  <a:gd name="connsiteX2050" fmla="*/ 1611061 w 2377881"/>
                  <a:gd name="connsiteY2050" fmla="*/ 328621 h 509406"/>
                  <a:gd name="connsiteX2051" fmla="*/ 1611727 w 2377881"/>
                  <a:gd name="connsiteY2051" fmla="*/ 333288 h 509406"/>
                  <a:gd name="connsiteX2052" fmla="*/ 1609442 w 2377881"/>
                  <a:gd name="connsiteY2052" fmla="*/ 338717 h 509406"/>
                  <a:gd name="connsiteX2053" fmla="*/ 1611251 w 2377881"/>
                  <a:gd name="connsiteY2053" fmla="*/ 336431 h 509406"/>
                  <a:gd name="connsiteX2054" fmla="*/ 1620871 w 2377881"/>
                  <a:gd name="connsiteY2054" fmla="*/ 342051 h 509406"/>
                  <a:gd name="connsiteX2055" fmla="*/ 1625634 w 2377881"/>
                  <a:gd name="connsiteY2055" fmla="*/ 343003 h 509406"/>
                  <a:gd name="connsiteX2056" fmla="*/ 1636969 w 2377881"/>
                  <a:gd name="connsiteY2056" fmla="*/ 332240 h 509406"/>
                  <a:gd name="connsiteX2057" fmla="*/ 1633730 w 2377881"/>
                  <a:gd name="connsiteY2057" fmla="*/ 330716 h 509406"/>
                  <a:gd name="connsiteX2058" fmla="*/ 1625825 w 2377881"/>
                  <a:gd name="connsiteY2058" fmla="*/ 331192 h 509406"/>
                  <a:gd name="connsiteX2059" fmla="*/ 1624301 w 2377881"/>
                  <a:gd name="connsiteY2059" fmla="*/ 332145 h 509406"/>
                  <a:gd name="connsiteX2060" fmla="*/ 1617347 w 2377881"/>
                  <a:gd name="connsiteY2060" fmla="*/ 332050 h 509406"/>
                  <a:gd name="connsiteX2061" fmla="*/ 1617061 w 2377881"/>
                  <a:gd name="connsiteY2061" fmla="*/ 331669 h 509406"/>
                  <a:gd name="connsiteX2062" fmla="*/ 1615061 w 2377881"/>
                  <a:gd name="connsiteY2062" fmla="*/ 328240 h 509406"/>
                  <a:gd name="connsiteX2063" fmla="*/ 1611823 w 2377881"/>
                  <a:gd name="connsiteY2063" fmla="*/ 328144 h 509406"/>
                  <a:gd name="connsiteX2064" fmla="*/ 1047848 w 2377881"/>
                  <a:gd name="connsiteY2064" fmla="*/ 328144 h 509406"/>
                  <a:gd name="connsiteX2065" fmla="*/ 1046228 w 2377881"/>
                  <a:gd name="connsiteY2065" fmla="*/ 338336 h 509406"/>
                  <a:gd name="connsiteX2066" fmla="*/ 1039751 w 2377881"/>
                  <a:gd name="connsiteY2066" fmla="*/ 341194 h 509406"/>
                  <a:gd name="connsiteX2067" fmla="*/ 1035370 w 2377881"/>
                  <a:gd name="connsiteY2067" fmla="*/ 340432 h 509406"/>
                  <a:gd name="connsiteX2068" fmla="*/ 1034608 w 2377881"/>
                  <a:gd name="connsiteY2068" fmla="*/ 340336 h 509406"/>
                  <a:gd name="connsiteX2069" fmla="*/ 1026797 w 2377881"/>
                  <a:gd name="connsiteY2069" fmla="*/ 344623 h 509406"/>
                  <a:gd name="connsiteX2070" fmla="*/ 1026511 w 2377881"/>
                  <a:gd name="connsiteY2070" fmla="*/ 345575 h 509406"/>
                  <a:gd name="connsiteX2071" fmla="*/ 1020403 w 2377881"/>
                  <a:gd name="connsiteY2071" fmla="*/ 345629 h 509406"/>
                  <a:gd name="connsiteX2072" fmla="*/ 1023749 w 2377881"/>
                  <a:gd name="connsiteY2072" fmla="*/ 341956 h 509406"/>
                  <a:gd name="connsiteX2073" fmla="*/ 1021368 w 2377881"/>
                  <a:gd name="connsiteY2073" fmla="*/ 341384 h 509406"/>
                  <a:gd name="connsiteX2074" fmla="*/ 1010033 w 2377881"/>
                  <a:gd name="connsiteY2074" fmla="*/ 343670 h 509406"/>
                  <a:gd name="connsiteX2075" fmla="*/ 1006414 w 2377881"/>
                  <a:gd name="connsiteY2075" fmla="*/ 336336 h 509406"/>
                  <a:gd name="connsiteX2076" fmla="*/ 1006604 w 2377881"/>
                  <a:gd name="connsiteY2076" fmla="*/ 333764 h 509406"/>
                  <a:gd name="connsiteX2077" fmla="*/ 1006700 w 2377881"/>
                  <a:gd name="connsiteY2077" fmla="*/ 332621 h 509406"/>
                  <a:gd name="connsiteX2078" fmla="*/ 996984 w 2377881"/>
                  <a:gd name="connsiteY2078" fmla="*/ 331764 h 509406"/>
                  <a:gd name="connsiteX2079" fmla="*/ 993460 w 2377881"/>
                  <a:gd name="connsiteY2079" fmla="*/ 332240 h 509406"/>
                  <a:gd name="connsiteX2080" fmla="*/ 992317 w 2377881"/>
                  <a:gd name="connsiteY2080" fmla="*/ 334812 h 509406"/>
                  <a:gd name="connsiteX2081" fmla="*/ 994889 w 2377881"/>
                  <a:gd name="connsiteY2081" fmla="*/ 336241 h 509406"/>
                  <a:gd name="connsiteX2082" fmla="*/ 996317 w 2377881"/>
                  <a:gd name="connsiteY2082" fmla="*/ 336050 h 509406"/>
                  <a:gd name="connsiteX2083" fmla="*/ 1000223 w 2377881"/>
                  <a:gd name="connsiteY2083" fmla="*/ 336812 h 509406"/>
                  <a:gd name="connsiteX2084" fmla="*/ 996984 w 2377881"/>
                  <a:gd name="connsiteY2084" fmla="*/ 340146 h 509406"/>
                  <a:gd name="connsiteX2085" fmla="*/ 995079 w 2377881"/>
                  <a:gd name="connsiteY2085" fmla="*/ 340813 h 509406"/>
                  <a:gd name="connsiteX2086" fmla="*/ 990507 w 2377881"/>
                  <a:gd name="connsiteY2086" fmla="*/ 342432 h 509406"/>
                  <a:gd name="connsiteX2087" fmla="*/ 984983 w 2377881"/>
                  <a:gd name="connsiteY2087" fmla="*/ 336526 h 509406"/>
                  <a:gd name="connsiteX2088" fmla="*/ 984030 w 2377881"/>
                  <a:gd name="connsiteY2088" fmla="*/ 336622 h 509406"/>
                  <a:gd name="connsiteX2089" fmla="*/ 983173 w 2377881"/>
                  <a:gd name="connsiteY2089" fmla="*/ 336717 h 509406"/>
                  <a:gd name="connsiteX2090" fmla="*/ 980982 w 2377881"/>
                  <a:gd name="connsiteY2090" fmla="*/ 343765 h 509406"/>
                  <a:gd name="connsiteX2091" fmla="*/ 984220 w 2377881"/>
                  <a:gd name="connsiteY2091" fmla="*/ 346051 h 509406"/>
                  <a:gd name="connsiteX2092" fmla="*/ 986983 w 2377881"/>
                  <a:gd name="connsiteY2092" fmla="*/ 347956 h 509406"/>
                  <a:gd name="connsiteX2093" fmla="*/ 992412 w 2377881"/>
                  <a:gd name="connsiteY2093" fmla="*/ 347861 h 509406"/>
                  <a:gd name="connsiteX2094" fmla="*/ 997270 w 2377881"/>
                  <a:gd name="connsiteY2094" fmla="*/ 349004 h 509406"/>
                  <a:gd name="connsiteX2095" fmla="*/ 1000699 w 2377881"/>
                  <a:gd name="connsiteY2095" fmla="*/ 349766 h 509406"/>
                  <a:gd name="connsiteX2096" fmla="*/ 1022987 w 2377881"/>
                  <a:gd name="connsiteY2096" fmla="*/ 350052 h 509406"/>
                  <a:gd name="connsiteX2097" fmla="*/ 1023940 w 2377881"/>
                  <a:gd name="connsiteY2097" fmla="*/ 350623 h 509406"/>
                  <a:gd name="connsiteX2098" fmla="*/ 1028321 w 2377881"/>
                  <a:gd name="connsiteY2098" fmla="*/ 349099 h 509406"/>
                  <a:gd name="connsiteX2099" fmla="*/ 1031369 w 2377881"/>
                  <a:gd name="connsiteY2099" fmla="*/ 347099 h 509406"/>
                  <a:gd name="connsiteX2100" fmla="*/ 1039370 w 2377881"/>
                  <a:gd name="connsiteY2100" fmla="*/ 348623 h 509406"/>
                  <a:gd name="connsiteX2101" fmla="*/ 1040704 w 2377881"/>
                  <a:gd name="connsiteY2101" fmla="*/ 348814 h 509406"/>
                  <a:gd name="connsiteX2102" fmla="*/ 1042514 w 2377881"/>
                  <a:gd name="connsiteY2102" fmla="*/ 345766 h 509406"/>
                  <a:gd name="connsiteX2103" fmla="*/ 1041942 w 2377881"/>
                  <a:gd name="connsiteY2103" fmla="*/ 344623 h 509406"/>
                  <a:gd name="connsiteX2104" fmla="*/ 1041751 w 2377881"/>
                  <a:gd name="connsiteY2104" fmla="*/ 343670 h 509406"/>
                  <a:gd name="connsiteX2105" fmla="*/ 1044418 w 2377881"/>
                  <a:gd name="connsiteY2105" fmla="*/ 342527 h 509406"/>
                  <a:gd name="connsiteX2106" fmla="*/ 1051276 w 2377881"/>
                  <a:gd name="connsiteY2106" fmla="*/ 343765 h 509406"/>
                  <a:gd name="connsiteX2107" fmla="*/ 1051372 w 2377881"/>
                  <a:gd name="connsiteY2107" fmla="*/ 344051 h 509406"/>
                  <a:gd name="connsiteX2108" fmla="*/ 1053943 w 2377881"/>
                  <a:gd name="connsiteY2108" fmla="*/ 348718 h 509406"/>
                  <a:gd name="connsiteX2109" fmla="*/ 1057373 w 2377881"/>
                  <a:gd name="connsiteY2109" fmla="*/ 348909 h 509406"/>
                  <a:gd name="connsiteX2110" fmla="*/ 1060897 w 2377881"/>
                  <a:gd name="connsiteY2110" fmla="*/ 342337 h 509406"/>
                  <a:gd name="connsiteX2111" fmla="*/ 1062897 w 2377881"/>
                  <a:gd name="connsiteY2111" fmla="*/ 342718 h 509406"/>
                  <a:gd name="connsiteX2112" fmla="*/ 1065183 w 2377881"/>
                  <a:gd name="connsiteY2112" fmla="*/ 343099 h 509406"/>
                  <a:gd name="connsiteX2113" fmla="*/ 1064707 w 2377881"/>
                  <a:gd name="connsiteY2113" fmla="*/ 341194 h 509406"/>
                  <a:gd name="connsiteX2114" fmla="*/ 1063373 w 2377881"/>
                  <a:gd name="connsiteY2114" fmla="*/ 338908 h 509406"/>
                  <a:gd name="connsiteX2115" fmla="*/ 1057658 w 2377881"/>
                  <a:gd name="connsiteY2115" fmla="*/ 338527 h 509406"/>
                  <a:gd name="connsiteX2116" fmla="*/ 1053562 w 2377881"/>
                  <a:gd name="connsiteY2116" fmla="*/ 338908 h 509406"/>
                  <a:gd name="connsiteX2117" fmla="*/ 1050895 w 2377881"/>
                  <a:gd name="connsiteY2117" fmla="*/ 334050 h 509406"/>
                  <a:gd name="connsiteX2118" fmla="*/ 1053277 w 2377881"/>
                  <a:gd name="connsiteY2118" fmla="*/ 329002 h 509406"/>
                  <a:gd name="connsiteX2119" fmla="*/ 1047848 w 2377881"/>
                  <a:gd name="connsiteY2119" fmla="*/ 328144 h 509406"/>
                  <a:gd name="connsiteX2120" fmla="*/ 2109313 w 2377881"/>
                  <a:gd name="connsiteY2120" fmla="*/ 327478 h 509406"/>
                  <a:gd name="connsiteX2121" fmla="*/ 2110933 w 2377881"/>
                  <a:gd name="connsiteY2121" fmla="*/ 327764 h 509406"/>
                  <a:gd name="connsiteX2122" fmla="*/ 2112552 w 2377881"/>
                  <a:gd name="connsiteY2122" fmla="*/ 328049 h 509406"/>
                  <a:gd name="connsiteX2123" fmla="*/ 2112362 w 2377881"/>
                  <a:gd name="connsiteY2123" fmla="*/ 334526 h 509406"/>
                  <a:gd name="connsiteX2124" fmla="*/ 2110552 w 2377881"/>
                  <a:gd name="connsiteY2124" fmla="*/ 337384 h 509406"/>
                  <a:gd name="connsiteX2125" fmla="*/ 2107408 w 2377881"/>
                  <a:gd name="connsiteY2125" fmla="*/ 338241 h 509406"/>
                  <a:gd name="connsiteX2126" fmla="*/ 2106646 w 2377881"/>
                  <a:gd name="connsiteY2126" fmla="*/ 338051 h 509406"/>
                  <a:gd name="connsiteX2127" fmla="*/ 2106170 w 2377881"/>
                  <a:gd name="connsiteY2127" fmla="*/ 332907 h 509406"/>
                  <a:gd name="connsiteX2128" fmla="*/ 2109313 w 2377881"/>
                  <a:gd name="connsiteY2128" fmla="*/ 327478 h 509406"/>
                  <a:gd name="connsiteX2129" fmla="*/ 1646780 w 2377881"/>
                  <a:gd name="connsiteY2129" fmla="*/ 327382 h 509406"/>
                  <a:gd name="connsiteX2130" fmla="*/ 1646113 w 2377881"/>
                  <a:gd name="connsiteY2130" fmla="*/ 327859 h 509406"/>
                  <a:gd name="connsiteX2131" fmla="*/ 1644779 w 2377881"/>
                  <a:gd name="connsiteY2131" fmla="*/ 331002 h 509406"/>
                  <a:gd name="connsiteX2132" fmla="*/ 1645541 w 2377881"/>
                  <a:gd name="connsiteY2132" fmla="*/ 331859 h 509406"/>
                  <a:gd name="connsiteX2133" fmla="*/ 1645637 w 2377881"/>
                  <a:gd name="connsiteY2133" fmla="*/ 333764 h 509406"/>
                  <a:gd name="connsiteX2134" fmla="*/ 1644970 w 2377881"/>
                  <a:gd name="connsiteY2134" fmla="*/ 334812 h 509406"/>
                  <a:gd name="connsiteX2135" fmla="*/ 1645731 w 2377881"/>
                  <a:gd name="connsiteY2135" fmla="*/ 338146 h 509406"/>
                  <a:gd name="connsiteX2136" fmla="*/ 1647065 w 2377881"/>
                  <a:gd name="connsiteY2136" fmla="*/ 339193 h 509406"/>
                  <a:gd name="connsiteX2137" fmla="*/ 1655447 w 2377881"/>
                  <a:gd name="connsiteY2137" fmla="*/ 341098 h 509406"/>
                  <a:gd name="connsiteX2138" fmla="*/ 1657733 w 2377881"/>
                  <a:gd name="connsiteY2138" fmla="*/ 340336 h 509406"/>
                  <a:gd name="connsiteX2139" fmla="*/ 1659638 w 2377881"/>
                  <a:gd name="connsiteY2139" fmla="*/ 339384 h 509406"/>
                  <a:gd name="connsiteX2140" fmla="*/ 1658876 w 2377881"/>
                  <a:gd name="connsiteY2140" fmla="*/ 336622 h 509406"/>
                  <a:gd name="connsiteX2141" fmla="*/ 1657733 w 2377881"/>
                  <a:gd name="connsiteY2141" fmla="*/ 335860 h 509406"/>
                  <a:gd name="connsiteX2142" fmla="*/ 1655447 w 2377881"/>
                  <a:gd name="connsiteY2142" fmla="*/ 333859 h 509406"/>
                  <a:gd name="connsiteX2143" fmla="*/ 1652018 w 2377881"/>
                  <a:gd name="connsiteY2143" fmla="*/ 329287 h 509406"/>
                  <a:gd name="connsiteX2144" fmla="*/ 1646780 w 2377881"/>
                  <a:gd name="connsiteY2144" fmla="*/ 327382 h 509406"/>
                  <a:gd name="connsiteX2145" fmla="*/ 212029 w 2377881"/>
                  <a:gd name="connsiteY2145" fmla="*/ 326239 h 509406"/>
                  <a:gd name="connsiteX2146" fmla="*/ 213363 w 2377881"/>
                  <a:gd name="connsiteY2146" fmla="*/ 326906 h 509406"/>
                  <a:gd name="connsiteX2147" fmla="*/ 221649 w 2377881"/>
                  <a:gd name="connsiteY2147" fmla="*/ 333669 h 509406"/>
                  <a:gd name="connsiteX2148" fmla="*/ 227555 w 2377881"/>
                  <a:gd name="connsiteY2148" fmla="*/ 335002 h 509406"/>
                  <a:gd name="connsiteX2149" fmla="*/ 226603 w 2377881"/>
                  <a:gd name="connsiteY2149" fmla="*/ 337288 h 509406"/>
                  <a:gd name="connsiteX2150" fmla="*/ 225364 w 2377881"/>
                  <a:gd name="connsiteY2150" fmla="*/ 338336 h 509406"/>
                  <a:gd name="connsiteX2151" fmla="*/ 220602 w 2377881"/>
                  <a:gd name="connsiteY2151" fmla="*/ 339384 h 509406"/>
                  <a:gd name="connsiteX2152" fmla="*/ 212029 w 2377881"/>
                  <a:gd name="connsiteY2152" fmla="*/ 326239 h 509406"/>
                  <a:gd name="connsiteX2153" fmla="*/ 437009 w 2377881"/>
                  <a:gd name="connsiteY2153" fmla="*/ 326049 h 509406"/>
                  <a:gd name="connsiteX2154" fmla="*/ 434342 w 2377881"/>
                  <a:gd name="connsiteY2154" fmla="*/ 327478 h 509406"/>
                  <a:gd name="connsiteX2155" fmla="*/ 432628 w 2377881"/>
                  <a:gd name="connsiteY2155" fmla="*/ 334240 h 509406"/>
                  <a:gd name="connsiteX2156" fmla="*/ 429866 w 2377881"/>
                  <a:gd name="connsiteY2156" fmla="*/ 342622 h 509406"/>
                  <a:gd name="connsiteX2157" fmla="*/ 431675 w 2377881"/>
                  <a:gd name="connsiteY2157" fmla="*/ 342527 h 509406"/>
                  <a:gd name="connsiteX2158" fmla="*/ 433009 w 2377881"/>
                  <a:gd name="connsiteY2158" fmla="*/ 342051 h 509406"/>
                  <a:gd name="connsiteX2159" fmla="*/ 437962 w 2377881"/>
                  <a:gd name="connsiteY2159" fmla="*/ 329097 h 509406"/>
                  <a:gd name="connsiteX2160" fmla="*/ 438057 w 2377881"/>
                  <a:gd name="connsiteY2160" fmla="*/ 328144 h 509406"/>
                  <a:gd name="connsiteX2161" fmla="*/ 437009 w 2377881"/>
                  <a:gd name="connsiteY2161" fmla="*/ 326049 h 509406"/>
                  <a:gd name="connsiteX2162" fmla="*/ 449677 w 2377881"/>
                  <a:gd name="connsiteY2162" fmla="*/ 325668 h 509406"/>
                  <a:gd name="connsiteX2163" fmla="*/ 443962 w 2377881"/>
                  <a:gd name="connsiteY2163" fmla="*/ 335098 h 509406"/>
                  <a:gd name="connsiteX2164" fmla="*/ 443296 w 2377881"/>
                  <a:gd name="connsiteY2164" fmla="*/ 337574 h 509406"/>
                  <a:gd name="connsiteX2165" fmla="*/ 443105 w 2377881"/>
                  <a:gd name="connsiteY2165" fmla="*/ 338336 h 509406"/>
                  <a:gd name="connsiteX2166" fmla="*/ 446725 w 2377881"/>
                  <a:gd name="connsiteY2166" fmla="*/ 339670 h 509406"/>
                  <a:gd name="connsiteX2167" fmla="*/ 454726 w 2377881"/>
                  <a:gd name="connsiteY2167" fmla="*/ 329859 h 509406"/>
                  <a:gd name="connsiteX2168" fmla="*/ 455202 w 2377881"/>
                  <a:gd name="connsiteY2168" fmla="*/ 327478 h 509406"/>
                  <a:gd name="connsiteX2169" fmla="*/ 453773 w 2377881"/>
                  <a:gd name="connsiteY2169" fmla="*/ 327001 h 509406"/>
                  <a:gd name="connsiteX2170" fmla="*/ 1103569 w 2377881"/>
                  <a:gd name="connsiteY2170" fmla="*/ 325287 h 509406"/>
                  <a:gd name="connsiteX2171" fmla="*/ 1102045 w 2377881"/>
                  <a:gd name="connsiteY2171" fmla="*/ 325954 h 509406"/>
                  <a:gd name="connsiteX2172" fmla="*/ 1096234 w 2377881"/>
                  <a:gd name="connsiteY2172" fmla="*/ 325954 h 509406"/>
                  <a:gd name="connsiteX2173" fmla="*/ 1095853 w 2377881"/>
                  <a:gd name="connsiteY2173" fmla="*/ 325668 h 509406"/>
                  <a:gd name="connsiteX2174" fmla="*/ 1092425 w 2377881"/>
                  <a:gd name="connsiteY2174" fmla="*/ 330621 h 509406"/>
                  <a:gd name="connsiteX2175" fmla="*/ 1106426 w 2377881"/>
                  <a:gd name="connsiteY2175" fmla="*/ 331859 h 509406"/>
                  <a:gd name="connsiteX2176" fmla="*/ 1109951 w 2377881"/>
                  <a:gd name="connsiteY2176" fmla="*/ 331288 h 509406"/>
                  <a:gd name="connsiteX2177" fmla="*/ 1103569 w 2377881"/>
                  <a:gd name="connsiteY2177" fmla="*/ 325287 h 509406"/>
                  <a:gd name="connsiteX2178" fmla="*/ 1724123 w 2377881"/>
                  <a:gd name="connsiteY2178" fmla="*/ 325096 h 509406"/>
                  <a:gd name="connsiteX2179" fmla="*/ 1713264 w 2377881"/>
                  <a:gd name="connsiteY2179" fmla="*/ 327859 h 509406"/>
                  <a:gd name="connsiteX2180" fmla="*/ 1708882 w 2377881"/>
                  <a:gd name="connsiteY2180" fmla="*/ 328906 h 509406"/>
                  <a:gd name="connsiteX2181" fmla="*/ 1699072 w 2377881"/>
                  <a:gd name="connsiteY2181" fmla="*/ 326716 h 509406"/>
                  <a:gd name="connsiteX2182" fmla="*/ 1692404 w 2377881"/>
                  <a:gd name="connsiteY2182" fmla="*/ 330240 h 509406"/>
                  <a:gd name="connsiteX2183" fmla="*/ 1686785 w 2377881"/>
                  <a:gd name="connsiteY2183" fmla="*/ 330716 h 509406"/>
                  <a:gd name="connsiteX2184" fmla="*/ 1688880 w 2377881"/>
                  <a:gd name="connsiteY2184" fmla="*/ 336526 h 509406"/>
                  <a:gd name="connsiteX2185" fmla="*/ 1691357 w 2377881"/>
                  <a:gd name="connsiteY2185" fmla="*/ 336336 h 509406"/>
                  <a:gd name="connsiteX2186" fmla="*/ 1693166 w 2377881"/>
                  <a:gd name="connsiteY2186" fmla="*/ 336241 h 509406"/>
                  <a:gd name="connsiteX2187" fmla="*/ 1702215 w 2377881"/>
                  <a:gd name="connsiteY2187" fmla="*/ 337669 h 509406"/>
                  <a:gd name="connsiteX2188" fmla="*/ 1704882 w 2377881"/>
                  <a:gd name="connsiteY2188" fmla="*/ 338336 h 509406"/>
                  <a:gd name="connsiteX2189" fmla="*/ 1706787 w 2377881"/>
                  <a:gd name="connsiteY2189" fmla="*/ 338812 h 509406"/>
                  <a:gd name="connsiteX2190" fmla="*/ 1717646 w 2377881"/>
                  <a:gd name="connsiteY2190" fmla="*/ 334145 h 509406"/>
                  <a:gd name="connsiteX2191" fmla="*/ 1718407 w 2377881"/>
                  <a:gd name="connsiteY2191" fmla="*/ 334336 h 509406"/>
                  <a:gd name="connsiteX2192" fmla="*/ 1725456 w 2377881"/>
                  <a:gd name="connsiteY2192" fmla="*/ 335669 h 509406"/>
                  <a:gd name="connsiteX2193" fmla="*/ 1732409 w 2377881"/>
                  <a:gd name="connsiteY2193" fmla="*/ 335098 h 509406"/>
                  <a:gd name="connsiteX2194" fmla="*/ 1736124 w 2377881"/>
                  <a:gd name="connsiteY2194" fmla="*/ 338431 h 509406"/>
                  <a:gd name="connsiteX2195" fmla="*/ 1740125 w 2377881"/>
                  <a:gd name="connsiteY2195" fmla="*/ 342051 h 509406"/>
                  <a:gd name="connsiteX2196" fmla="*/ 1751079 w 2377881"/>
                  <a:gd name="connsiteY2196" fmla="*/ 346623 h 509406"/>
                  <a:gd name="connsiteX2197" fmla="*/ 1753841 w 2377881"/>
                  <a:gd name="connsiteY2197" fmla="*/ 336145 h 509406"/>
                  <a:gd name="connsiteX2198" fmla="*/ 1754793 w 2377881"/>
                  <a:gd name="connsiteY2198" fmla="*/ 332716 h 509406"/>
                  <a:gd name="connsiteX2199" fmla="*/ 1753364 w 2377881"/>
                  <a:gd name="connsiteY2199" fmla="*/ 331478 h 509406"/>
                  <a:gd name="connsiteX2200" fmla="*/ 1753078 w 2377881"/>
                  <a:gd name="connsiteY2200" fmla="*/ 327001 h 509406"/>
                  <a:gd name="connsiteX2201" fmla="*/ 1747649 w 2377881"/>
                  <a:gd name="connsiteY2201" fmla="*/ 326430 h 509406"/>
                  <a:gd name="connsiteX2202" fmla="*/ 1747078 w 2377881"/>
                  <a:gd name="connsiteY2202" fmla="*/ 326811 h 509406"/>
                  <a:gd name="connsiteX2203" fmla="*/ 1724123 w 2377881"/>
                  <a:gd name="connsiteY2203" fmla="*/ 325096 h 509406"/>
                  <a:gd name="connsiteX2204" fmla="*/ 1878332 w 2377881"/>
                  <a:gd name="connsiteY2204" fmla="*/ 324706 h 509406"/>
                  <a:gd name="connsiteX2205" fmla="*/ 1878713 w 2377881"/>
                  <a:gd name="connsiteY2205" fmla="*/ 324715 h 509406"/>
                  <a:gd name="connsiteX2206" fmla="*/ 1878332 w 2377881"/>
                  <a:gd name="connsiteY2206" fmla="*/ 324715 h 509406"/>
                  <a:gd name="connsiteX2207" fmla="*/ 375001 w 2377881"/>
                  <a:gd name="connsiteY2207" fmla="*/ 323858 h 509406"/>
                  <a:gd name="connsiteX2208" fmla="*/ 372144 w 2377881"/>
                  <a:gd name="connsiteY2208" fmla="*/ 328430 h 509406"/>
                  <a:gd name="connsiteX2209" fmla="*/ 376144 w 2377881"/>
                  <a:gd name="connsiteY2209" fmla="*/ 332050 h 509406"/>
                  <a:gd name="connsiteX2210" fmla="*/ 379383 w 2377881"/>
                  <a:gd name="connsiteY2210" fmla="*/ 334050 h 509406"/>
                  <a:gd name="connsiteX2211" fmla="*/ 381098 w 2377881"/>
                  <a:gd name="connsiteY2211" fmla="*/ 334240 h 509406"/>
                  <a:gd name="connsiteX2212" fmla="*/ 382336 w 2377881"/>
                  <a:gd name="connsiteY2212" fmla="*/ 329478 h 509406"/>
                  <a:gd name="connsiteX2213" fmla="*/ 382336 w 2377881"/>
                  <a:gd name="connsiteY2213" fmla="*/ 328144 h 509406"/>
                  <a:gd name="connsiteX2214" fmla="*/ 382336 w 2377881"/>
                  <a:gd name="connsiteY2214" fmla="*/ 326811 h 509406"/>
                  <a:gd name="connsiteX2215" fmla="*/ 375001 w 2377881"/>
                  <a:gd name="connsiteY2215" fmla="*/ 323858 h 509406"/>
                  <a:gd name="connsiteX2216" fmla="*/ 566835 w 2377881"/>
                  <a:gd name="connsiteY2216" fmla="*/ 323001 h 509406"/>
                  <a:gd name="connsiteX2217" fmla="*/ 566740 w 2377881"/>
                  <a:gd name="connsiteY2217" fmla="*/ 327287 h 509406"/>
                  <a:gd name="connsiteX2218" fmla="*/ 569883 w 2377881"/>
                  <a:gd name="connsiteY2218" fmla="*/ 327954 h 509406"/>
                  <a:gd name="connsiteX2219" fmla="*/ 572359 w 2377881"/>
                  <a:gd name="connsiteY2219" fmla="*/ 328430 h 509406"/>
                  <a:gd name="connsiteX2220" fmla="*/ 575503 w 2377881"/>
                  <a:gd name="connsiteY2220" fmla="*/ 327859 h 509406"/>
                  <a:gd name="connsiteX2221" fmla="*/ 574455 w 2377881"/>
                  <a:gd name="connsiteY2221" fmla="*/ 326525 h 509406"/>
                  <a:gd name="connsiteX2222" fmla="*/ 573121 w 2377881"/>
                  <a:gd name="connsiteY2222" fmla="*/ 324906 h 509406"/>
                  <a:gd name="connsiteX2223" fmla="*/ 566835 w 2377881"/>
                  <a:gd name="connsiteY2223" fmla="*/ 323001 h 509406"/>
                  <a:gd name="connsiteX2224" fmla="*/ 1794417 w 2377881"/>
                  <a:gd name="connsiteY2224" fmla="*/ 322239 h 509406"/>
                  <a:gd name="connsiteX2225" fmla="*/ 1787273 w 2377881"/>
                  <a:gd name="connsiteY2225" fmla="*/ 327763 h 509406"/>
                  <a:gd name="connsiteX2226" fmla="*/ 1783082 w 2377881"/>
                  <a:gd name="connsiteY2226" fmla="*/ 326335 h 509406"/>
                  <a:gd name="connsiteX2227" fmla="*/ 1779748 w 2377881"/>
                  <a:gd name="connsiteY2227" fmla="*/ 323572 h 509406"/>
                  <a:gd name="connsiteX2228" fmla="*/ 1767747 w 2377881"/>
                  <a:gd name="connsiteY2228" fmla="*/ 326049 h 509406"/>
                  <a:gd name="connsiteX2229" fmla="*/ 1766509 w 2377881"/>
                  <a:gd name="connsiteY2229" fmla="*/ 325287 h 509406"/>
                  <a:gd name="connsiteX2230" fmla="*/ 1761746 w 2377881"/>
                  <a:gd name="connsiteY2230" fmla="*/ 325382 h 509406"/>
                  <a:gd name="connsiteX2231" fmla="*/ 1760413 w 2377881"/>
                  <a:gd name="connsiteY2231" fmla="*/ 326525 h 509406"/>
                  <a:gd name="connsiteX2232" fmla="*/ 1759841 w 2377881"/>
                  <a:gd name="connsiteY2232" fmla="*/ 329192 h 509406"/>
                  <a:gd name="connsiteX2233" fmla="*/ 1768700 w 2377881"/>
                  <a:gd name="connsiteY2233" fmla="*/ 334431 h 509406"/>
                  <a:gd name="connsiteX2234" fmla="*/ 1784988 w 2377881"/>
                  <a:gd name="connsiteY2234" fmla="*/ 342527 h 509406"/>
                  <a:gd name="connsiteX2235" fmla="*/ 1789179 w 2377881"/>
                  <a:gd name="connsiteY2235" fmla="*/ 342337 h 509406"/>
                  <a:gd name="connsiteX2236" fmla="*/ 1790893 w 2377881"/>
                  <a:gd name="connsiteY2236" fmla="*/ 340241 h 509406"/>
                  <a:gd name="connsiteX2237" fmla="*/ 1788893 w 2377881"/>
                  <a:gd name="connsiteY2237" fmla="*/ 338336 h 509406"/>
                  <a:gd name="connsiteX2238" fmla="*/ 1786225 w 2377881"/>
                  <a:gd name="connsiteY2238" fmla="*/ 337955 h 509406"/>
                  <a:gd name="connsiteX2239" fmla="*/ 1782701 w 2377881"/>
                  <a:gd name="connsiteY2239" fmla="*/ 335860 h 509406"/>
                  <a:gd name="connsiteX2240" fmla="*/ 1797370 w 2377881"/>
                  <a:gd name="connsiteY2240" fmla="*/ 330907 h 509406"/>
                  <a:gd name="connsiteX2241" fmla="*/ 1794417 w 2377881"/>
                  <a:gd name="connsiteY2241" fmla="*/ 322239 h 509406"/>
                  <a:gd name="connsiteX2242" fmla="*/ 1823468 w 2377881"/>
                  <a:gd name="connsiteY2242" fmla="*/ 321572 h 509406"/>
                  <a:gd name="connsiteX2243" fmla="*/ 1819182 w 2377881"/>
                  <a:gd name="connsiteY2243" fmla="*/ 328335 h 509406"/>
                  <a:gd name="connsiteX2244" fmla="*/ 1817372 w 2377881"/>
                  <a:gd name="connsiteY2244" fmla="*/ 333383 h 509406"/>
                  <a:gd name="connsiteX2245" fmla="*/ 1815372 w 2377881"/>
                  <a:gd name="connsiteY2245" fmla="*/ 334431 h 509406"/>
                  <a:gd name="connsiteX2246" fmla="*/ 1814229 w 2377881"/>
                  <a:gd name="connsiteY2246" fmla="*/ 337098 h 509406"/>
                  <a:gd name="connsiteX2247" fmla="*/ 1815848 w 2377881"/>
                  <a:gd name="connsiteY2247" fmla="*/ 338336 h 509406"/>
                  <a:gd name="connsiteX2248" fmla="*/ 1818991 w 2377881"/>
                  <a:gd name="connsiteY2248" fmla="*/ 338812 h 509406"/>
                  <a:gd name="connsiteX2249" fmla="*/ 1827373 w 2377881"/>
                  <a:gd name="connsiteY2249" fmla="*/ 339289 h 509406"/>
                  <a:gd name="connsiteX2250" fmla="*/ 1827945 w 2377881"/>
                  <a:gd name="connsiteY2250" fmla="*/ 338622 h 509406"/>
                  <a:gd name="connsiteX2251" fmla="*/ 1830803 w 2377881"/>
                  <a:gd name="connsiteY2251" fmla="*/ 334526 h 509406"/>
                  <a:gd name="connsiteX2252" fmla="*/ 1835946 w 2377881"/>
                  <a:gd name="connsiteY2252" fmla="*/ 336145 h 509406"/>
                  <a:gd name="connsiteX2253" fmla="*/ 1839185 w 2377881"/>
                  <a:gd name="connsiteY2253" fmla="*/ 336050 h 509406"/>
                  <a:gd name="connsiteX2254" fmla="*/ 1849567 w 2377881"/>
                  <a:gd name="connsiteY2254" fmla="*/ 337955 h 509406"/>
                  <a:gd name="connsiteX2255" fmla="*/ 1852805 w 2377881"/>
                  <a:gd name="connsiteY2255" fmla="*/ 335383 h 509406"/>
                  <a:gd name="connsiteX2256" fmla="*/ 1856330 w 2377881"/>
                  <a:gd name="connsiteY2256" fmla="*/ 332526 h 509406"/>
                  <a:gd name="connsiteX2257" fmla="*/ 1861568 w 2377881"/>
                  <a:gd name="connsiteY2257" fmla="*/ 335860 h 509406"/>
                  <a:gd name="connsiteX2258" fmla="*/ 1865855 w 2377881"/>
                  <a:gd name="connsiteY2258" fmla="*/ 334717 h 509406"/>
                  <a:gd name="connsiteX2259" fmla="*/ 1868426 w 2377881"/>
                  <a:gd name="connsiteY2259" fmla="*/ 335288 h 509406"/>
                  <a:gd name="connsiteX2260" fmla="*/ 1872712 w 2377881"/>
                  <a:gd name="connsiteY2260" fmla="*/ 335288 h 509406"/>
                  <a:gd name="connsiteX2261" fmla="*/ 1876999 w 2377881"/>
                  <a:gd name="connsiteY2261" fmla="*/ 331383 h 509406"/>
                  <a:gd name="connsiteX2262" fmla="*/ 1883095 w 2377881"/>
                  <a:gd name="connsiteY2262" fmla="*/ 322048 h 509406"/>
                  <a:gd name="connsiteX2263" fmla="*/ 1882237 w 2377881"/>
                  <a:gd name="connsiteY2263" fmla="*/ 321763 h 509406"/>
                  <a:gd name="connsiteX2264" fmla="*/ 1878332 w 2377881"/>
                  <a:gd name="connsiteY2264" fmla="*/ 324239 h 509406"/>
                  <a:gd name="connsiteX2265" fmla="*/ 1878332 w 2377881"/>
                  <a:gd name="connsiteY2265" fmla="*/ 324706 h 509406"/>
                  <a:gd name="connsiteX2266" fmla="*/ 1870617 w 2377881"/>
                  <a:gd name="connsiteY2266" fmla="*/ 324525 h 509406"/>
                  <a:gd name="connsiteX2267" fmla="*/ 1867855 w 2377881"/>
                  <a:gd name="connsiteY2267" fmla="*/ 323763 h 509406"/>
                  <a:gd name="connsiteX2268" fmla="*/ 1861568 w 2377881"/>
                  <a:gd name="connsiteY2268" fmla="*/ 322239 h 509406"/>
                  <a:gd name="connsiteX2269" fmla="*/ 1857282 w 2377881"/>
                  <a:gd name="connsiteY2269" fmla="*/ 325954 h 509406"/>
                  <a:gd name="connsiteX2270" fmla="*/ 1857187 w 2377881"/>
                  <a:gd name="connsiteY2270" fmla="*/ 325954 h 509406"/>
                  <a:gd name="connsiteX2271" fmla="*/ 1856901 w 2377881"/>
                  <a:gd name="connsiteY2271" fmla="*/ 329859 h 509406"/>
                  <a:gd name="connsiteX2272" fmla="*/ 1850424 w 2377881"/>
                  <a:gd name="connsiteY2272" fmla="*/ 329002 h 509406"/>
                  <a:gd name="connsiteX2273" fmla="*/ 1846709 w 2377881"/>
                  <a:gd name="connsiteY2273" fmla="*/ 325382 h 509406"/>
                  <a:gd name="connsiteX2274" fmla="*/ 1845280 w 2377881"/>
                  <a:gd name="connsiteY2274" fmla="*/ 325763 h 509406"/>
                  <a:gd name="connsiteX2275" fmla="*/ 1843757 w 2377881"/>
                  <a:gd name="connsiteY2275" fmla="*/ 326239 h 509406"/>
                  <a:gd name="connsiteX2276" fmla="*/ 1836708 w 2377881"/>
                  <a:gd name="connsiteY2276" fmla="*/ 329287 h 509406"/>
                  <a:gd name="connsiteX2277" fmla="*/ 1826421 w 2377881"/>
                  <a:gd name="connsiteY2277" fmla="*/ 327573 h 509406"/>
                  <a:gd name="connsiteX2278" fmla="*/ 1828802 w 2377881"/>
                  <a:gd name="connsiteY2278" fmla="*/ 325287 h 509406"/>
                  <a:gd name="connsiteX2279" fmla="*/ 1830612 w 2377881"/>
                  <a:gd name="connsiteY2279" fmla="*/ 323572 h 509406"/>
                  <a:gd name="connsiteX2280" fmla="*/ 1823468 w 2377881"/>
                  <a:gd name="connsiteY2280" fmla="*/ 321572 h 509406"/>
                  <a:gd name="connsiteX2281" fmla="*/ 1069850 w 2377881"/>
                  <a:gd name="connsiteY2281" fmla="*/ 320620 h 509406"/>
                  <a:gd name="connsiteX2282" fmla="*/ 1067374 w 2377881"/>
                  <a:gd name="connsiteY2282" fmla="*/ 323191 h 509406"/>
                  <a:gd name="connsiteX2283" fmla="*/ 1067850 w 2377881"/>
                  <a:gd name="connsiteY2283" fmla="*/ 323191 h 509406"/>
                  <a:gd name="connsiteX2284" fmla="*/ 1072136 w 2377881"/>
                  <a:gd name="connsiteY2284" fmla="*/ 327859 h 509406"/>
                  <a:gd name="connsiteX2285" fmla="*/ 1071946 w 2377881"/>
                  <a:gd name="connsiteY2285" fmla="*/ 329192 h 509406"/>
                  <a:gd name="connsiteX2286" fmla="*/ 1075660 w 2377881"/>
                  <a:gd name="connsiteY2286" fmla="*/ 328144 h 509406"/>
                  <a:gd name="connsiteX2287" fmla="*/ 1069850 w 2377881"/>
                  <a:gd name="connsiteY2287" fmla="*/ 320620 h 509406"/>
                  <a:gd name="connsiteX2288" fmla="*/ 233270 w 2377881"/>
                  <a:gd name="connsiteY2288" fmla="*/ 317381 h 509406"/>
                  <a:gd name="connsiteX2289" fmla="*/ 235651 w 2377881"/>
                  <a:gd name="connsiteY2289" fmla="*/ 317381 h 509406"/>
                  <a:gd name="connsiteX2290" fmla="*/ 243462 w 2377881"/>
                  <a:gd name="connsiteY2290" fmla="*/ 319572 h 509406"/>
                  <a:gd name="connsiteX2291" fmla="*/ 244891 w 2377881"/>
                  <a:gd name="connsiteY2291" fmla="*/ 319858 h 509406"/>
                  <a:gd name="connsiteX2292" fmla="*/ 240890 w 2377881"/>
                  <a:gd name="connsiteY2292" fmla="*/ 326906 h 509406"/>
                  <a:gd name="connsiteX2293" fmla="*/ 242033 w 2377881"/>
                  <a:gd name="connsiteY2293" fmla="*/ 330907 h 509406"/>
                  <a:gd name="connsiteX2294" fmla="*/ 239557 w 2377881"/>
                  <a:gd name="connsiteY2294" fmla="*/ 331859 h 509406"/>
                  <a:gd name="connsiteX2295" fmla="*/ 238890 w 2377881"/>
                  <a:gd name="connsiteY2295" fmla="*/ 331955 h 509406"/>
                  <a:gd name="connsiteX2296" fmla="*/ 234127 w 2377881"/>
                  <a:gd name="connsiteY2296" fmla="*/ 326621 h 509406"/>
                  <a:gd name="connsiteX2297" fmla="*/ 231841 w 2377881"/>
                  <a:gd name="connsiteY2297" fmla="*/ 324716 h 509406"/>
                  <a:gd name="connsiteX2298" fmla="*/ 229841 w 2377881"/>
                  <a:gd name="connsiteY2298" fmla="*/ 323573 h 509406"/>
                  <a:gd name="connsiteX2299" fmla="*/ 228603 w 2377881"/>
                  <a:gd name="connsiteY2299" fmla="*/ 323096 h 509406"/>
                  <a:gd name="connsiteX2300" fmla="*/ 228793 w 2377881"/>
                  <a:gd name="connsiteY2300" fmla="*/ 326716 h 509406"/>
                  <a:gd name="connsiteX2301" fmla="*/ 226222 w 2377881"/>
                  <a:gd name="connsiteY2301" fmla="*/ 327573 h 509406"/>
                  <a:gd name="connsiteX2302" fmla="*/ 222031 w 2377881"/>
                  <a:gd name="connsiteY2302" fmla="*/ 323096 h 509406"/>
                  <a:gd name="connsiteX2303" fmla="*/ 224031 w 2377881"/>
                  <a:gd name="connsiteY2303" fmla="*/ 321572 h 509406"/>
                  <a:gd name="connsiteX2304" fmla="*/ 228603 w 2377881"/>
                  <a:gd name="connsiteY2304" fmla="*/ 320810 h 509406"/>
                  <a:gd name="connsiteX2305" fmla="*/ 233270 w 2377881"/>
                  <a:gd name="connsiteY2305" fmla="*/ 317381 h 509406"/>
                  <a:gd name="connsiteX2306" fmla="*/ 1913146 w 2377881"/>
                  <a:gd name="connsiteY2306" fmla="*/ 317155 h 509406"/>
                  <a:gd name="connsiteX2307" fmla="*/ 1906526 w 2377881"/>
                  <a:gd name="connsiteY2307" fmla="*/ 317191 h 509406"/>
                  <a:gd name="connsiteX2308" fmla="*/ 1907098 w 2377881"/>
                  <a:gd name="connsiteY2308" fmla="*/ 322239 h 509406"/>
                  <a:gd name="connsiteX2309" fmla="*/ 1907098 w 2377881"/>
                  <a:gd name="connsiteY2309" fmla="*/ 322525 h 509406"/>
                  <a:gd name="connsiteX2310" fmla="*/ 1902145 w 2377881"/>
                  <a:gd name="connsiteY2310" fmla="*/ 322620 h 509406"/>
                  <a:gd name="connsiteX2311" fmla="*/ 1903479 w 2377881"/>
                  <a:gd name="connsiteY2311" fmla="*/ 319381 h 509406"/>
                  <a:gd name="connsiteX2312" fmla="*/ 1901859 w 2377881"/>
                  <a:gd name="connsiteY2312" fmla="*/ 321953 h 509406"/>
                  <a:gd name="connsiteX2313" fmla="*/ 1898144 w 2377881"/>
                  <a:gd name="connsiteY2313" fmla="*/ 330049 h 509406"/>
                  <a:gd name="connsiteX2314" fmla="*/ 1891191 w 2377881"/>
                  <a:gd name="connsiteY2314" fmla="*/ 321572 h 509406"/>
                  <a:gd name="connsiteX2315" fmla="*/ 1886905 w 2377881"/>
                  <a:gd name="connsiteY2315" fmla="*/ 322810 h 509406"/>
                  <a:gd name="connsiteX2316" fmla="*/ 1890905 w 2377881"/>
                  <a:gd name="connsiteY2316" fmla="*/ 326620 h 509406"/>
                  <a:gd name="connsiteX2317" fmla="*/ 1886714 w 2377881"/>
                  <a:gd name="connsiteY2317" fmla="*/ 332431 h 509406"/>
                  <a:gd name="connsiteX2318" fmla="*/ 1894906 w 2377881"/>
                  <a:gd name="connsiteY2318" fmla="*/ 334907 h 509406"/>
                  <a:gd name="connsiteX2319" fmla="*/ 1898144 w 2377881"/>
                  <a:gd name="connsiteY2319" fmla="*/ 333859 h 509406"/>
                  <a:gd name="connsiteX2320" fmla="*/ 1909098 w 2377881"/>
                  <a:gd name="connsiteY2320" fmla="*/ 334240 h 509406"/>
                  <a:gd name="connsiteX2321" fmla="*/ 1910622 w 2377881"/>
                  <a:gd name="connsiteY2321" fmla="*/ 333002 h 509406"/>
                  <a:gd name="connsiteX2322" fmla="*/ 1919575 w 2377881"/>
                  <a:gd name="connsiteY2322" fmla="*/ 335383 h 509406"/>
                  <a:gd name="connsiteX2323" fmla="*/ 1921290 w 2377881"/>
                  <a:gd name="connsiteY2323" fmla="*/ 332431 h 509406"/>
                  <a:gd name="connsiteX2324" fmla="*/ 1915194 w 2377881"/>
                  <a:gd name="connsiteY2324" fmla="*/ 320048 h 509406"/>
                  <a:gd name="connsiteX2325" fmla="*/ 1913146 w 2377881"/>
                  <a:gd name="connsiteY2325" fmla="*/ 317155 h 509406"/>
                  <a:gd name="connsiteX2326" fmla="*/ 421960 w 2377881"/>
                  <a:gd name="connsiteY2326" fmla="*/ 315381 h 509406"/>
                  <a:gd name="connsiteX2327" fmla="*/ 419959 w 2377881"/>
                  <a:gd name="connsiteY2327" fmla="*/ 317381 h 509406"/>
                  <a:gd name="connsiteX2328" fmla="*/ 419769 w 2377881"/>
                  <a:gd name="connsiteY2328" fmla="*/ 320524 h 509406"/>
                  <a:gd name="connsiteX2329" fmla="*/ 419674 w 2377881"/>
                  <a:gd name="connsiteY2329" fmla="*/ 320810 h 509406"/>
                  <a:gd name="connsiteX2330" fmla="*/ 417388 w 2377881"/>
                  <a:gd name="connsiteY2330" fmla="*/ 319286 h 509406"/>
                  <a:gd name="connsiteX2331" fmla="*/ 412054 w 2377881"/>
                  <a:gd name="connsiteY2331" fmla="*/ 315571 h 509406"/>
                  <a:gd name="connsiteX2332" fmla="*/ 410053 w 2377881"/>
                  <a:gd name="connsiteY2332" fmla="*/ 315857 h 509406"/>
                  <a:gd name="connsiteX2333" fmla="*/ 409768 w 2377881"/>
                  <a:gd name="connsiteY2333" fmla="*/ 315857 h 509406"/>
                  <a:gd name="connsiteX2334" fmla="*/ 412149 w 2377881"/>
                  <a:gd name="connsiteY2334" fmla="*/ 318619 h 509406"/>
                  <a:gd name="connsiteX2335" fmla="*/ 410911 w 2377881"/>
                  <a:gd name="connsiteY2335" fmla="*/ 325763 h 509406"/>
                  <a:gd name="connsiteX2336" fmla="*/ 412340 w 2377881"/>
                  <a:gd name="connsiteY2336" fmla="*/ 325668 h 509406"/>
                  <a:gd name="connsiteX2337" fmla="*/ 423103 w 2377881"/>
                  <a:gd name="connsiteY2337" fmla="*/ 324811 h 509406"/>
                  <a:gd name="connsiteX2338" fmla="*/ 429484 w 2377881"/>
                  <a:gd name="connsiteY2338" fmla="*/ 331097 h 509406"/>
                  <a:gd name="connsiteX2339" fmla="*/ 424532 w 2377881"/>
                  <a:gd name="connsiteY2339" fmla="*/ 320048 h 509406"/>
                  <a:gd name="connsiteX2340" fmla="*/ 424912 w 2377881"/>
                  <a:gd name="connsiteY2340" fmla="*/ 316429 h 509406"/>
                  <a:gd name="connsiteX2341" fmla="*/ 421960 w 2377881"/>
                  <a:gd name="connsiteY2341" fmla="*/ 315381 h 509406"/>
                  <a:gd name="connsiteX2342" fmla="*/ 1705549 w 2377881"/>
                  <a:gd name="connsiteY2342" fmla="*/ 313762 h 509406"/>
                  <a:gd name="connsiteX2343" fmla="*/ 1693547 w 2377881"/>
                  <a:gd name="connsiteY2343" fmla="*/ 316238 h 509406"/>
                  <a:gd name="connsiteX2344" fmla="*/ 1693356 w 2377881"/>
                  <a:gd name="connsiteY2344" fmla="*/ 318048 h 509406"/>
                  <a:gd name="connsiteX2345" fmla="*/ 1702405 w 2377881"/>
                  <a:gd name="connsiteY2345" fmla="*/ 319286 h 509406"/>
                  <a:gd name="connsiteX2346" fmla="*/ 1704501 w 2377881"/>
                  <a:gd name="connsiteY2346" fmla="*/ 319286 h 509406"/>
                  <a:gd name="connsiteX2347" fmla="*/ 1706596 w 2377881"/>
                  <a:gd name="connsiteY2347" fmla="*/ 314238 h 509406"/>
                  <a:gd name="connsiteX2348" fmla="*/ 2323436 w 2377881"/>
                  <a:gd name="connsiteY2348" fmla="*/ 311191 h 509406"/>
                  <a:gd name="connsiteX2349" fmla="*/ 2334866 w 2377881"/>
                  <a:gd name="connsiteY2349" fmla="*/ 316906 h 509406"/>
                  <a:gd name="connsiteX2350" fmla="*/ 2335342 w 2377881"/>
                  <a:gd name="connsiteY2350" fmla="*/ 320049 h 509406"/>
                  <a:gd name="connsiteX2351" fmla="*/ 2325626 w 2377881"/>
                  <a:gd name="connsiteY2351" fmla="*/ 313762 h 509406"/>
                  <a:gd name="connsiteX2352" fmla="*/ 2323436 w 2377881"/>
                  <a:gd name="connsiteY2352" fmla="*/ 311191 h 509406"/>
                  <a:gd name="connsiteX2353" fmla="*/ 2293527 w 2377881"/>
                  <a:gd name="connsiteY2353" fmla="*/ 310333 h 509406"/>
                  <a:gd name="connsiteX2354" fmla="*/ 2301909 w 2377881"/>
                  <a:gd name="connsiteY2354" fmla="*/ 310428 h 509406"/>
                  <a:gd name="connsiteX2355" fmla="*/ 2302481 w 2377881"/>
                  <a:gd name="connsiteY2355" fmla="*/ 314524 h 509406"/>
                  <a:gd name="connsiteX2356" fmla="*/ 2297337 w 2377881"/>
                  <a:gd name="connsiteY2356" fmla="*/ 314714 h 509406"/>
                  <a:gd name="connsiteX2357" fmla="*/ 2294099 w 2377881"/>
                  <a:gd name="connsiteY2357" fmla="*/ 315572 h 509406"/>
                  <a:gd name="connsiteX2358" fmla="*/ 2293527 w 2377881"/>
                  <a:gd name="connsiteY2358" fmla="*/ 310333 h 509406"/>
                  <a:gd name="connsiteX2359" fmla="*/ 2004443 w 2377881"/>
                  <a:gd name="connsiteY2359" fmla="*/ 306999 h 509406"/>
                  <a:gd name="connsiteX2360" fmla="*/ 2002919 w 2377881"/>
                  <a:gd name="connsiteY2360" fmla="*/ 309952 h 509406"/>
                  <a:gd name="connsiteX2361" fmla="*/ 2008158 w 2377881"/>
                  <a:gd name="connsiteY2361" fmla="*/ 312714 h 509406"/>
                  <a:gd name="connsiteX2362" fmla="*/ 2020064 w 2377881"/>
                  <a:gd name="connsiteY2362" fmla="*/ 314047 h 509406"/>
                  <a:gd name="connsiteX2363" fmla="*/ 2016540 w 2377881"/>
                  <a:gd name="connsiteY2363" fmla="*/ 312809 h 509406"/>
                  <a:gd name="connsiteX2364" fmla="*/ 2010635 w 2377881"/>
                  <a:gd name="connsiteY2364" fmla="*/ 308809 h 509406"/>
                  <a:gd name="connsiteX2365" fmla="*/ 2004443 w 2377881"/>
                  <a:gd name="connsiteY2365" fmla="*/ 306999 h 509406"/>
                  <a:gd name="connsiteX2366" fmla="*/ 2342486 w 2377881"/>
                  <a:gd name="connsiteY2366" fmla="*/ 304522 h 509406"/>
                  <a:gd name="connsiteX2367" fmla="*/ 2344486 w 2377881"/>
                  <a:gd name="connsiteY2367" fmla="*/ 304713 h 509406"/>
                  <a:gd name="connsiteX2368" fmla="*/ 2349058 w 2377881"/>
                  <a:gd name="connsiteY2368" fmla="*/ 304999 h 509406"/>
                  <a:gd name="connsiteX2369" fmla="*/ 2348391 w 2377881"/>
                  <a:gd name="connsiteY2369" fmla="*/ 311285 h 509406"/>
                  <a:gd name="connsiteX2370" fmla="*/ 2345438 w 2377881"/>
                  <a:gd name="connsiteY2370" fmla="*/ 312047 h 509406"/>
                  <a:gd name="connsiteX2371" fmla="*/ 2335913 w 2377881"/>
                  <a:gd name="connsiteY2371" fmla="*/ 312428 h 509406"/>
                  <a:gd name="connsiteX2372" fmla="*/ 2333532 w 2377881"/>
                  <a:gd name="connsiteY2372" fmla="*/ 311857 h 509406"/>
                  <a:gd name="connsiteX2373" fmla="*/ 2333818 w 2377881"/>
                  <a:gd name="connsiteY2373" fmla="*/ 308142 h 509406"/>
                  <a:gd name="connsiteX2374" fmla="*/ 2342486 w 2377881"/>
                  <a:gd name="connsiteY2374" fmla="*/ 304522 h 509406"/>
                  <a:gd name="connsiteX2375" fmla="*/ 1749459 w 2377881"/>
                  <a:gd name="connsiteY2375" fmla="*/ 304332 h 509406"/>
                  <a:gd name="connsiteX2376" fmla="*/ 1742982 w 2377881"/>
                  <a:gd name="connsiteY2376" fmla="*/ 311571 h 509406"/>
                  <a:gd name="connsiteX2377" fmla="*/ 1745935 w 2377881"/>
                  <a:gd name="connsiteY2377" fmla="*/ 313285 h 509406"/>
                  <a:gd name="connsiteX2378" fmla="*/ 1747078 w 2377881"/>
                  <a:gd name="connsiteY2378" fmla="*/ 313000 h 509406"/>
                  <a:gd name="connsiteX2379" fmla="*/ 1753745 w 2377881"/>
                  <a:gd name="connsiteY2379" fmla="*/ 310904 h 509406"/>
                  <a:gd name="connsiteX2380" fmla="*/ 1753745 w 2377881"/>
                  <a:gd name="connsiteY2380" fmla="*/ 306713 h 509406"/>
                  <a:gd name="connsiteX2381" fmla="*/ 2217708 w 2377881"/>
                  <a:gd name="connsiteY2381" fmla="*/ 301474 h 509406"/>
                  <a:gd name="connsiteX2382" fmla="*/ 2211707 w 2377881"/>
                  <a:gd name="connsiteY2382" fmla="*/ 306237 h 509406"/>
                  <a:gd name="connsiteX2383" fmla="*/ 2218565 w 2377881"/>
                  <a:gd name="connsiteY2383" fmla="*/ 305189 h 509406"/>
                  <a:gd name="connsiteX2384" fmla="*/ 2221042 w 2377881"/>
                  <a:gd name="connsiteY2384" fmla="*/ 308618 h 509406"/>
                  <a:gd name="connsiteX2385" fmla="*/ 2222185 w 2377881"/>
                  <a:gd name="connsiteY2385" fmla="*/ 316429 h 509406"/>
                  <a:gd name="connsiteX2386" fmla="*/ 2232853 w 2377881"/>
                  <a:gd name="connsiteY2386" fmla="*/ 313381 h 509406"/>
                  <a:gd name="connsiteX2387" fmla="*/ 2228472 w 2377881"/>
                  <a:gd name="connsiteY2387" fmla="*/ 302046 h 509406"/>
                  <a:gd name="connsiteX2388" fmla="*/ 2217708 w 2377881"/>
                  <a:gd name="connsiteY2388" fmla="*/ 301474 h 509406"/>
                  <a:gd name="connsiteX2389" fmla="*/ 2193134 w 2377881"/>
                  <a:gd name="connsiteY2389" fmla="*/ 301284 h 509406"/>
                  <a:gd name="connsiteX2390" fmla="*/ 2194181 w 2377881"/>
                  <a:gd name="connsiteY2390" fmla="*/ 306713 h 509406"/>
                  <a:gd name="connsiteX2391" fmla="*/ 2199515 w 2377881"/>
                  <a:gd name="connsiteY2391" fmla="*/ 309190 h 509406"/>
                  <a:gd name="connsiteX2392" fmla="*/ 2197991 w 2377881"/>
                  <a:gd name="connsiteY2392" fmla="*/ 313190 h 509406"/>
                  <a:gd name="connsiteX2393" fmla="*/ 2207993 w 2377881"/>
                  <a:gd name="connsiteY2393" fmla="*/ 314047 h 509406"/>
                  <a:gd name="connsiteX2394" fmla="*/ 2211231 w 2377881"/>
                  <a:gd name="connsiteY2394" fmla="*/ 315190 h 509406"/>
                  <a:gd name="connsiteX2395" fmla="*/ 2211803 w 2377881"/>
                  <a:gd name="connsiteY2395" fmla="*/ 315381 h 509406"/>
                  <a:gd name="connsiteX2396" fmla="*/ 2209802 w 2377881"/>
                  <a:gd name="connsiteY2396" fmla="*/ 311857 h 509406"/>
                  <a:gd name="connsiteX2397" fmla="*/ 2207612 w 2377881"/>
                  <a:gd name="connsiteY2397" fmla="*/ 311095 h 509406"/>
                  <a:gd name="connsiteX2398" fmla="*/ 2206278 w 2377881"/>
                  <a:gd name="connsiteY2398" fmla="*/ 309475 h 509406"/>
                  <a:gd name="connsiteX2399" fmla="*/ 2205135 w 2377881"/>
                  <a:gd name="connsiteY2399" fmla="*/ 307380 h 509406"/>
                  <a:gd name="connsiteX2400" fmla="*/ 2197705 w 2377881"/>
                  <a:gd name="connsiteY2400" fmla="*/ 304903 h 509406"/>
                  <a:gd name="connsiteX2401" fmla="*/ 2197039 w 2377881"/>
                  <a:gd name="connsiteY2401" fmla="*/ 304332 h 509406"/>
                  <a:gd name="connsiteX2402" fmla="*/ 1731552 w 2377881"/>
                  <a:gd name="connsiteY2402" fmla="*/ 300427 h 509406"/>
                  <a:gd name="connsiteX2403" fmla="*/ 1729361 w 2377881"/>
                  <a:gd name="connsiteY2403" fmla="*/ 300617 h 509406"/>
                  <a:gd name="connsiteX2404" fmla="*/ 1724980 w 2377881"/>
                  <a:gd name="connsiteY2404" fmla="*/ 306237 h 509406"/>
                  <a:gd name="connsiteX2405" fmla="*/ 1725361 w 2377881"/>
                  <a:gd name="connsiteY2405" fmla="*/ 307285 h 509406"/>
                  <a:gd name="connsiteX2406" fmla="*/ 1725170 w 2377881"/>
                  <a:gd name="connsiteY2406" fmla="*/ 310333 h 509406"/>
                  <a:gd name="connsiteX2407" fmla="*/ 1727932 w 2377881"/>
                  <a:gd name="connsiteY2407" fmla="*/ 312428 h 509406"/>
                  <a:gd name="connsiteX2408" fmla="*/ 1729266 w 2377881"/>
                  <a:gd name="connsiteY2408" fmla="*/ 312047 h 509406"/>
                  <a:gd name="connsiteX2409" fmla="*/ 1731171 w 2377881"/>
                  <a:gd name="connsiteY2409" fmla="*/ 311571 h 509406"/>
                  <a:gd name="connsiteX2410" fmla="*/ 1732029 w 2377881"/>
                  <a:gd name="connsiteY2410" fmla="*/ 306808 h 509406"/>
                  <a:gd name="connsiteX2411" fmla="*/ 1735457 w 2377881"/>
                  <a:gd name="connsiteY2411" fmla="*/ 304808 h 509406"/>
                  <a:gd name="connsiteX2412" fmla="*/ 1737648 w 2377881"/>
                  <a:gd name="connsiteY2412" fmla="*/ 303475 h 509406"/>
                  <a:gd name="connsiteX2413" fmla="*/ 1731552 w 2377881"/>
                  <a:gd name="connsiteY2413" fmla="*/ 300427 h 509406"/>
                  <a:gd name="connsiteX2414" fmla="*/ 1886333 w 2377881"/>
                  <a:gd name="connsiteY2414" fmla="*/ 298426 h 509406"/>
                  <a:gd name="connsiteX2415" fmla="*/ 1885190 w 2377881"/>
                  <a:gd name="connsiteY2415" fmla="*/ 302141 h 509406"/>
                  <a:gd name="connsiteX2416" fmla="*/ 1891953 w 2377881"/>
                  <a:gd name="connsiteY2416" fmla="*/ 303570 h 509406"/>
                  <a:gd name="connsiteX2417" fmla="*/ 1886333 w 2377881"/>
                  <a:gd name="connsiteY2417" fmla="*/ 298426 h 509406"/>
                  <a:gd name="connsiteX2418" fmla="*/ 190883 w 2377881"/>
                  <a:gd name="connsiteY2418" fmla="*/ 292902 h 509406"/>
                  <a:gd name="connsiteX2419" fmla="*/ 185549 w 2377881"/>
                  <a:gd name="connsiteY2419" fmla="*/ 297188 h 509406"/>
                  <a:gd name="connsiteX2420" fmla="*/ 190026 w 2377881"/>
                  <a:gd name="connsiteY2420" fmla="*/ 299093 h 509406"/>
                  <a:gd name="connsiteX2421" fmla="*/ 191741 w 2377881"/>
                  <a:gd name="connsiteY2421" fmla="*/ 298522 h 509406"/>
                  <a:gd name="connsiteX2422" fmla="*/ 193074 w 2377881"/>
                  <a:gd name="connsiteY2422" fmla="*/ 298045 h 509406"/>
                  <a:gd name="connsiteX2423" fmla="*/ 194217 w 2377881"/>
                  <a:gd name="connsiteY2423" fmla="*/ 294997 h 509406"/>
                  <a:gd name="connsiteX2424" fmla="*/ 193169 w 2377881"/>
                  <a:gd name="connsiteY2424" fmla="*/ 294331 h 509406"/>
                  <a:gd name="connsiteX2425" fmla="*/ 439867 w 2377881"/>
                  <a:gd name="connsiteY2425" fmla="*/ 290140 h 509406"/>
                  <a:gd name="connsiteX2426" fmla="*/ 433390 w 2377881"/>
                  <a:gd name="connsiteY2426" fmla="*/ 297283 h 509406"/>
                  <a:gd name="connsiteX2427" fmla="*/ 439581 w 2377881"/>
                  <a:gd name="connsiteY2427" fmla="*/ 293473 h 509406"/>
                  <a:gd name="connsiteX2428" fmla="*/ 439771 w 2377881"/>
                  <a:gd name="connsiteY2428" fmla="*/ 290806 h 509406"/>
                  <a:gd name="connsiteX2429" fmla="*/ 4574 w 2377881"/>
                  <a:gd name="connsiteY2429" fmla="*/ 286045 h 509406"/>
                  <a:gd name="connsiteX2430" fmla="*/ 8289 w 2377881"/>
                  <a:gd name="connsiteY2430" fmla="*/ 287092 h 509406"/>
                  <a:gd name="connsiteX2431" fmla="*/ 14099 w 2377881"/>
                  <a:gd name="connsiteY2431" fmla="*/ 292236 h 509406"/>
                  <a:gd name="connsiteX2432" fmla="*/ 8479 w 2377881"/>
                  <a:gd name="connsiteY2432" fmla="*/ 291855 h 509406"/>
                  <a:gd name="connsiteX2433" fmla="*/ 7432 w 2377881"/>
                  <a:gd name="connsiteY2433" fmla="*/ 291188 h 509406"/>
                  <a:gd name="connsiteX2434" fmla="*/ 2955 w 2377881"/>
                  <a:gd name="connsiteY2434" fmla="*/ 290045 h 509406"/>
                  <a:gd name="connsiteX2435" fmla="*/ 2 w 2377881"/>
                  <a:gd name="connsiteY2435" fmla="*/ 287854 h 509406"/>
                  <a:gd name="connsiteX2436" fmla="*/ 4574 w 2377881"/>
                  <a:gd name="connsiteY2436" fmla="*/ 286045 h 509406"/>
                  <a:gd name="connsiteX2437" fmla="*/ 422436 w 2377881"/>
                  <a:gd name="connsiteY2437" fmla="*/ 285949 h 509406"/>
                  <a:gd name="connsiteX2438" fmla="*/ 418245 w 2377881"/>
                  <a:gd name="connsiteY2438" fmla="*/ 286615 h 509406"/>
                  <a:gd name="connsiteX2439" fmla="*/ 419293 w 2377881"/>
                  <a:gd name="connsiteY2439" fmla="*/ 291759 h 509406"/>
                  <a:gd name="connsiteX2440" fmla="*/ 418340 w 2377881"/>
                  <a:gd name="connsiteY2440" fmla="*/ 292521 h 509406"/>
                  <a:gd name="connsiteX2441" fmla="*/ 417483 w 2377881"/>
                  <a:gd name="connsiteY2441" fmla="*/ 295188 h 509406"/>
                  <a:gd name="connsiteX2442" fmla="*/ 420531 w 2377881"/>
                  <a:gd name="connsiteY2442" fmla="*/ 296236 h 509406"/>
                  <a:gd name="connsiteX2443" fmla="*/ 423008 w 2377881"/>
                  <a:gd name="connsiteY2443" fmla="*/ 294521 h 509406"/>
                  <a:gd name="connsiteX2444" fmla="*/ 427865 w 2377881"/>
                  <a:gd name="connsiteY2444" fmla="*/ 287473 h 509406"/>
                  <a:gd name="connsiteX2445" fmla="*/ 427008 w 2377881"/>
                  <a:gd name="connsiteY2445" fmla="*/ 286615 h 509406"/>
                  <a:gd name="connsiteX2446" fmla="*/ 422436 w 2377881"/>
                  <a:gd name="connsiteY2446" fmla="*/ 285949 h 509406"/>
                  <a:gd name="connsiteX2447" fmla="*/ 321566 w 2377881"/>
                  <a:gd name="connsiteY2447" fmla="*/ 285472 h 509406"/>
                  <a:gd name="connsiteX2448" fmla="*/ 320709 w 2377881"/>
                  <a:gd name="connsiteY2448" fmla="*/ 291759 h 509406"/>
                  <a:gd name="connsiteX2449" fmla="*/ 325376 w 2377881"/>
                  <a:gd name="connsiteY2449" fmla="*/ 292426 h 509406"/>
                  <a:gd name="connsiteX2450" fmla="*/ 325471 w 2377881"/>
                  <a:gd name="connsiteY2450" fmla="*/ 286234 h 509406"/>
                  <a:gd name="connsiteX2451" fmla="*/ 323566 w 2377881"/>
                  <a:gd name="connsiteY2451" fmla="*/ 285853 h 509406"/>
                  <a:gd name="connsiteX2452" fmla="*/ 403291 w 2377881"/>
                  <a:gd name="connsiteY2452" fmla="*/ 284901 h 509406"/>
                  <a:gd name="connsiteX2453" fmla="*/ 397197 w 2377881"/>
                  <a:gd name="connsiteY2453" fmla="*/ 289297 h 509406"/>
                  <a:gd name="connsiteX2454" fmla="*/ 397100 w 2377881"/>
                  <a:gd name="connsiteY2454" fmla="*/ 289282 h 509406"/>
                  <a:gd name="connsiteX2455" fmla="*/ 395766 w 2377881"/>
                  <a:gd name="connsiteY2455" fmla="*/ 290330 h 509406"/>
                  <a:gd name="connsiteX2456" fmla="*/ 397197 w 2377881"/>
                  <a:gd name="connsiteY2456" fmla="*/ 289297 h 509406"/>
                  <a:gd name="connsiteX2457" fmla="*/ 401386 w 2377881"/>
                  <a:gd name="connsiteY2457" fmla="*/ 289949 h 509406"/>
                  <a:gd name="connsiteX2458" fmla="*/ 404434 w 2377881"/>
                  <a:gd name="connsiteY2458" fmla="*/ 290425 h 509406"/>
                  <a:gd name="connsiteX2459" fmla="*/ 403291 w 2377881"/>
                  <a:gd name="connsiteY2459" fmla="*/ 284901 h 509406"/>
                  <a:gd name="connsiteX2460" fmla="*/ 369191 w 2377881"/>
                  <a:gd name="connsiteY2460" fmla="*/ 284425 h 509406"/>
                  <a:gd name="connsiteX2461" fmla="*/ 369096 w 2377881"/>
                  <a:gd name="connsiteY2461" fmla="*/ 284615 h 509406"/>
                  <a:gd name="connsiteX2462" fmla="*/ 367191 w 2377881"/>
                  <a:gd name="connsiteY2462" fmla="*/ 291283 h 509406"/>
                  <a:gd name="connsiteX2463" fmla="*/ 358047 w 2377881"/>
                  <a:gd name="connsiteY2463" fmla="*/ 292902 h 509406"/>
                  <a:gd name="connsiteX2464" fmla="*/ 361762 w 2377881"/>
                  <a:gd name="connsiteY2464" fmla="*/ 293664 h 509406"/>
                  <a:gd name="connsiteX2465" fmla="*/ 363381 w 2377881"/>
                  <a:gd name="connsiteY2465" fmla="*/ 294045 h 509406"/>
                  <a:gd name="connsiteX2466" fmla="*/ 371953 w 2377881"/>
                  <a:gd name="connsiteY2466" fmla="*/ 293283 h 509406"/>
                  <a:gd name="connsiteX2467" fmla="*/ 378621 w 2377881"/>
                  <a:gd name="connsiteY2467" fmla="*/ 290521 h 509406"/>
                  <a:gd name="connsiteX2468" fmla="*/ 369191 w 2377881"/>
                  <a:gd name="connsiteY2468" fmla="*/ 284425 h 509406"/>
                  <a:gd name="connsiteX2469" fmla="*/ 177548 w 2377881"/>
                  <a:gd name="connsiteY2469" fmla="*/ 281186 h 509406"/>
                  <a:gd name="connsiteX2470" fmla="*/ 173452 w 2377881"/>
                  <a:gd name="connsiteY2470" fmla="*/ 286615 h 509406"/>
                  <a:gd name="connsiteX2471" fmla="*/ 173833 w 2377881"/>
                  <a:gd name="connsiteY2471" fmla="*/ 287758 h 509406"/>
                  <a:gd name="connsiteX2472" fmla="*/ 174405 w 2377881"/>
                  <a:gd name="connsiteY2472" fmla="*/ 289759 h 509406"/>
                  <a:gd name="connsiteX2473" fmla="*/ 174024 w 2377881"/>
                  <a:gd name="connsiteY2473" fmla="*/ 299188 h 509406"/>
                  <a:gd name="connsiteX2474" fmla="*/ 172976 w 2377881"/>
                  <a:gd name="connsiteY2474" fmla="*/ 302332 h 509406"/>
                  <a:gd name="connsiteX2475" fmla="*/ 175929 w 2377881"/>
                  <a:gd name="connsiteY2475" fmla="*/ 300903 h 509406"/>
                  <a:gd name="connsiteX2476" fmla="*/ 181263 w 2377881"/>
                  <a:gd name="connsiteY2476" fmla="*/ 293473 h 509406"/>
                  <a:gd name="connsiteX2477" fmla="*/ 180596 w 2377881"/>
                  <a:gd name="connsiteY2477" fmla="*/ 282901 h 509406"/>
                  <a:gd name="connsiteX2478" fmla="*/ 179358 w 2377881"/>
                  <a:gd name="connsiteY2478" fmla="*/ 282234 h 509406"/>
                  <a:gd name="connsiteX2479" fmla="*/ 2328484 w 2377881"/>
                  <a:gd name="connsiteY2479" fmla="*/ 269375 h 509406"/>
                  <a:gd name="connsiteX2480" fmla="*/ 2324674 w 2377881"/>
                  <a:gd name="connsiteY2480" fmla="*/ 270518 h 509406"/>
                  <a:gd name="connsiteX2481" fmla="*/ 2328674 w 2377881"/>
                  <a:gd name="connsiteY2481" fmla="*/ 277662 h 509406"/>
                  <a:gd name="connsiteX2482" fmla="*/ 2336294 w 2377881"/>
                  <a:gd name="connsiteY2482" fmla="*/ 277567 h 509406"/>
                  <a:gd name="connsiteX2483" fmla="*/ 2333818 w 2377881"/>
                  <a:gd name="connsiteY2483" fmla="*/ 275185 h 509406"/>
                  <a:gd name="connsiteX2484" fmla="*/ 2332008 w 2377881"/>
                  <a:gd name="connsiteY2484" fmla="*/ 273471 h 509406"/>
                  <a:gd name="connsiteX2485" fmla="*/ 2328484 w 2377881"/>
                  <a:gd name="connsiteY2485" fmla="*/ 269375 h 509406"/>
                  <a:gd name="connsiteX2486" fmla="*/ 2325341 w 2377881"/>
                  <a:gd name="connsiteY2486" fmla="*/ 258040 h 509406"/>
                  <a:gd name="connsiteX2487" fmla="*/ 2328960 w 2377881"/>
                  <a:gd name="connsiteY2487" fmla="*/ 264613 h 509406"/>
                  <a:gd name="connsiteX2488" fmla="*/ 2335818 w 2377881"/>
                  <a:gd name="connsiteY2488" fmla="*/ 265660 h 509406"/>
                  <a:gd name="connsiteX2489" fmla="*/ 2336961 w 2377881"/>
                  <a:gd name="connsiteY2489" fmla="*/ 264327 h 509406"/>
                  <a:gd name="connsiteX2490" fmla="*/ 2338961 w 2377881"/>
                  <a:gd name="connsiteY2490" fmla="*/ 262136 h 509406"/>
                  <a:gd name="connsiteX2491" fmla="*/ 2336199 w 2377881"/>
                  <a:gd name="connsiteY2491" fmla="*/ 258040 h 509406"/>
                  <a:gd name="connsiteX2492" fmla="*/ 2325341 w 2377881"/>
                  <a:gd name="connsiteY2492" fmla="*/ 258040 h 509406"/>
                  <a:gd name="connsiteX2493" fmla="*/ 2285240 w 2377881"/>
                  <a:gd name="connsiteY2493" fmla="*/ 257278 h 509406"/>
                  <a:gd name="connsiteX2494" fmla="*/ 2280573 w 2377881"/>
                  <a:gd name="connsiteY2494" fmla="*/ 258326 h 509406"/>
                  <a:gd name="connsiteX2495" fmla="*/ 2278382 w 2377881"/>
                  <a:gd name="connsiteY2495" fmla="*/ 266232 h 509406"/>
                  <a:gd name="connsiteX2496" fmla="*/ 2281907 w 2377881"/>
                  <a:gd name="connsiteY2496" fmla="*/ 263755 h 509406"/>
                  <a:gd name="connsiteX2497" fmla="*/ 2282764 w 2377881"/>
                  <a:gd name="connsiteY2497" fmla="*/ 262993 h 509406"/>
                  <a:gd name="connsiteX2498" fmla="*/ 2286288 w 2377881"/>
                  <a:gd name="connsiteY2498" fmla="*/ 267946 h 509406"/>
                  <a:gd name="connsiteX2499" fmla="*/ 2286478 w 2377881"/>
                  <a:gd name="connsiteY2499" fmla="*/ 268232 h 509406"/>
                  <a:gd name="connsiteX2500" fmla="*/ 2289527 w 2377881"/>
                  <a:gd name="connsiteY2500" fmla="*/ 272328 h 509406"/>
                  <a:gd name="connsiteX2501" fmla="*/ 2298575 w 2377881"/>
                  <a:gd name="connsiteY2501" fmla="*/ 263374 h 509406"/>
                  <a:gd name="connsiteX2502" fmla="*/ 2295051 w 2377881"/>
                  <a:gd name="connsiteY2502" fmla="*/ 263089 h 509406"/>
                  <a:gd name="connsiteX2503" fmla="*/ 2286193 w 2377881"/>
                  <a:gd name="connsiteY2503" fmla="*/ 257755 h 509406"/>
                  <a:gd name="connsiteX2504" fmla="*/ 27720 w 2377881"/>
                  <a:gd name="connsiteY2504" fmla="*/ 253373 h 509406"/>
                  <a:gd name="connsiteX2505" fmla="*/ 22100 w 2377881"/>
                  <a:gd name="connsiteY2505" fmla="*/ 256421 h 509406"/>
                  <a:gd name="connsiteX2506" fmla="*/ 23910 w 2377881"/>
                  <a:gd name="connsiteY2506" fmla="*/ 258326 h 509406"/>
                  <a:gd name="connsiteX2507" fmla="*/ 25243 w 2377881"/>
                  <a:gd name="connsiteY2507" fmla="*/ 259755 h 509406"/>
                  <a:gd name="connsiteX2508" fmla="*/ 30768 w 2377881"/>
                  <a:gd name="connsiteY2508" fmla="*/ 261184 h 509406"/>
                  <a:gd name="connsiteX2509" fmla="*/ 31054 w 2377881"/>
                  <a:gd name="connsiteY2509" fmla="*/ 254897 h 509406"/>
                  <a:gd name="connsiteX2510" fmla="*/ 29434 w 2377881"/>
                  <a:gd name="connsiteY2510" fmla="*/ 254135 h 509406"/>
                  <a:gd name="connsiteX2511" fmla="*/ 2289813 w 2377881"/>
                  <a:gd name="connsiteY2511" fmla="*/ 250039 h 509406"/>
                  <a:gd name="connsiteX2512" fmla="*/ 2288574 w 2377881"/>
                  <a:gd name="connsiteY2512" fmla="*/ 253183 h 509406"/>
                  <a:gd name="connsiteX2513" fmla="*/ 2299147 w 2377881"/>
                  <a:gd name="connsiteY2513" fmla="*/ 258802 h 509406"/>
                  <a:gd name="connsiteX2514" fmla="*/ 2299052 w 2377881"/>
                  <a:gd name="connsiteY2514" fmla="*/ 253849 h 509406"/>
                  <a:gd name="connsiteX2515" fmla="*/ 2289813 w 2377881"/>
                  <a:gd name="connsiteY2515" fmla="*/ 250039 h 509406"/>
                  <a:gd name="connsiteX2516" fmla="*/ 70106 w 2377881"/>
                  <a:gd name="connsiteY2516" fmla="*/ 227084 h 509406"/>
                  <a:gd name="connsiteX2517" fmla="*/ 69916 w 2377881"/>
                  <a:gd name="connsiteY2517" fmla="*/ 227179 h 509406"/>
                  <a:gd name="connsiteX2518" fmla="*/ 63058 w 2377881"/>
                  <a:gd name="connsiteY2518" fmla="*/ 231085 h 509406"/>
                  <a:gd name="connsiteX2519" fmla="*/ 55247 w 2377881"/>
                  <a:gd name="connsiteY2519" fmla="*/ 229370 h 509406"/>
                  <a:gd name="connsiteX2520" fmla="*/ 52009 w 2377881"/>
                  <a:gd name="connsiteY2520" fmla="*/ 230037 h 509406"/>
                  <a:gd name="connsiteX2521" fmla="*/ 51914 w 2377881"/>
                  <a:gd name="connsiteY2521" fmla="*/ 231180 h 509406"/>
                  <a:gd name="connsiteX2522" fmla="*/ 57819 w 2377881"/>
                  <a:gd name="connsiteY2522" fmla="*/ 233466 h 509406"/>
                  <a:gd name="connsiteX2523" fmla="*/ 70011 w 2377881"/>
                  <a:gd name="connsiteY2523" fmla="*/ 233275 h 509406"/>
                  <a:gd name="connsiteX2524" fmla="*/ 69535 w 2377881"/>
                  <a:gd name="connsiteY2524" fmla="*/ 230227 h 509406"/>
                  <a:gd name="connsiteX2525" fmla="*/ 69344 w 2377881"/>
                  <a:gd name="connsiteY2525" fmla="*/ 229370 h 509406"/>
                  <a:gd name="connsiteX2526" fmla="*/ 70106 w 2377881"/>
                  <a:gd name="connsiteY2526" fmla="*/ 227084 h 509406"/>
                  <a:gd name="connsiteX2527" fmla="*/ 41245 w 2377881"/>
                  <a:gd name="connsiteY2527" fmla="*/ 220798 h 509406"/>
                  <a:gd name="connsiteX2528" fmla="*/ 43055 w 2377881"/>
                  <a:gd name="connsiteY2528" fmla="*/ 231275 h 509406"/>
                  <a:gd name="connsiteX2529" fmla="*/ 43722 w 2377881"/>
                  <a:gd name="connsiteY2529" fmla="*/ 234418 h 509406"/>
                  <a:gd name="connsiteX2530" fmla="*/ 46675 w 2377881"/>
                  <a:gd name="connsiteY2530" fmla="*/ 235466 h 509406"/>
                  <a:gd name="connsiteX2531" fmla="*/ 48675 w 2377881"/>
                  <a:gd name="connsiteY2531" fmla="*/ 233561 h 509406"/>
                  <a:gd name="connsiteX2532" fmla="*/ 49437 w 2377881"/>
                  <a:gd name="connsiteY2532" fmla="*/ 229180 h 509406"/>
                  <a:gd name="connsiteX2533" fmla="*/ 41245 w 2377881"/>
                  <a:gd name="connsiteY2533" fmla="*/ 220798 h 509406"/>
                  <a:gd name="connsiteX2534" fmla="*/ 2234853 w 2377881"/>
                  <a:gd name="connsiteY2534" fmla="*/ 184698 h 509406"/>
                  <a:gd name="connsiteX2535" fmla="*/ 2226947 w 2377881"/>
                  <a:gd name="connsiteY2535" fmla="*/ 186127 h 509406"/>
                  <a:gd name="connsiteX2536" fmla="*/ 2221899 w 2377881"/>
                  <a:gd name="connsiteY2536" fmla="*/ 188603 h 509406"/>
                  <a:gd name="connsiteX2537" fmla="*/ 2217898 w 2377881"/>
                  <a:gd name="connsiteY2537" fmla="*/ 196128 h 509406"/>
                  <a:gd name="connsiteX2538" fmla="*/ 2225423 w 2377881"/>
                  <a:gd name="connsiteY2538" fmla="*/ 195652 h 509406"/>
                  <a:gd name="connsiteX2539" fmla="*/ 2230662 w 2377881"/>
                  <a:gd name="connsiteY2539" fmla="*/ 193842 h 509406"/>
                  <a:gd name="connsiteX2540" fmla="*/ 2232567 w 2377881"/>
                  <a:gd name="connsiteY2540" fmla="*/ 193842 h 509406"/>
                  <a:gd name="connsiteX2541" fmla="*/ 2237044 w 2377881"/>
                  <a:gd name="connsiteY2541" fmla="*/ 193175 h 509406"/>
                  <a:gd name="connsiteX2542" fmla="*/ 2234853 w 2377881"/>
                  <a:gd name="connsiteY2542" fmla="*/ 184698 h 509406"/>
                  <a:gd name="connsiteX2543" fmla="*/ 198408 w 2377881"/>
                  <a:gd name="connsiteY2543" fmla="*/ 177173 h 509406"/>
                  <a:gd name="connsiteX2544" fmla="*/ 192217 w 2377881"/>
                  <a:gd name="connsiteY2544" fmla="*/ 182602 h 509406"/>
                  <a:gd name="connsiteX2545" fmla="*/ 187359 w 2377881"/>
                  <a:gd name="connsiteY2545" fmla="*/ 185269 h 509406"/>
                  <a:gd name="connsiteX2546" fmla="*/ 186311 w 2377881"/>
                  <a:gd name="connsiteY2546" fmla="*/ 186984 h 509406"/>
                  <a:gd name="connsiteX2547" fmla="*/ 185359 w 2377881"/>
                  <a:gd name="connsiteY2547" fmla="*/ 191842 h 509406"/>
                  <a:gd name="connsiteX2548" fmla="*/ 190407 w 2377881"/>
                  <a:gd name="connsiteY2548" fmla="*/ 195747 h 509406"/>
                  <a:gd name="connsiteX2549" fmla="*/ 192788 w 2377881"/>
                  <a:gd name="connsiteY2549" fmla="*/ 197652 h 509406"/>
                  <a:gd name="connsiteX2550" fmla="*/ 201456 w 2377881"/>
                  <a:gd name="connsiteY2550" fmla="*/ 196414 h 509406"/>
                  <a:gd name="connsiteX2551" fmla="*/ 203170 w 2377881"/>
                  <a:gd name="connsiteY2551" fmla="*/ 193461 h 509406"/>
                  <a:gd name="connsiteX2552" fmla="*/ 203361 w 2377881"/>
                  <a:gd name="connsiteY2552" fmla="*/ 193080 h 509406"/>
                  <a:gd name="connsiteX2553" fmla="*/ 199265 w 2377881"/>
                  <a:gd name="connsiteY2553" fmla="*/ 192127 h 509406"/>
                  <a:gd name="connsiteX2554" fmla="*/ 194408 w 2377881"/>
                  <a:gd name="connsiteY2554" fmla="*/ 181555 h 509406"/>
                  <a:gd name="connsiteX2555" fmla="*/ 202123 w 2377881"/>
                  <a:gd name="connsiteY2555" fmla="*/ 178888 h 509406"/>
                  <a:gd name="connsiteX2556" fmla="*/ 203933 w 2377881"/>
                  <a:gd name="connsiteY2556" fmla="*/ 178316 h 509406"/>
                  <a:gd name="connsiteX2557" fmla="*/ 207933 w 2377881"/>
                  <a:gd name="connsiteY2557" fmla="*/ 177745 h 509406"/>
                  <a:gd name="connsiteX2558" fmla="*/ 198408 w 2377881"/>
                  <a:gd name="connsiteY2558" fmla="*/ 177173 h 509406"/>
                  <a:gd name="connsiteX2559" fmla="*/ 75665 w 2377881"/>
                  <a:gd name="connsiteY2559" fmla="*/ 169789 h 509406"/>
                  <a:gd name="connsiteX2560" fmla="*/ 77155 w 2377881"/>
                  <a:gd name="connsiteY2560" fmla="*/ 171172 h 509406"/>
                  <a:gd name="connsiteX2561" fmla="*/ 79250 w 2377881"/>
                  <a:gd name="connsiteY2561" fmla="*/ 173078 h 509406"/>
                  <a:gd name="connsiteX2562" fmla="*/ 81346 w 2377881"/>
                  <a:gd name="connsiteY2562" fmla="*/ 176125 h 509406"/>
                  <a:gd name="connsiteX2563" fmla="*/ 73821 w 2377881"/>
                  <a:gd name="connsiteY2563" fmla="*/ 180412 h 509406"/>
                  <a:gd name="connsiteX2564" fmla="*/ 70868 w 2377881"/>
                  <a:gd name="connsiteY2564" fmla="*/ 180983 h 509406"/>
                  <a:gd name="connsiteX2565" fmla="*/ 67820 w 2377881"/>
                  <a:gd name="connsiteY2565" fmla="*/ 181745 h 509406"/>
                  <a:gd name="connsiteX2566" fmla="*/ 62105 w 2377881"/>
                  <a:gd name="connsiteY2566" fmla="*/ 180983 h 509406"/>
                  <a:gd name="connsiteX2567" fmla="*/ 71821 w 2377881"/>
                  <a:gd name="connsiteY2567" fmla="*/ 174506 h 509406"/>
                  <a:gd name="connsiteX2568" fmla="*/ 73059 w 2377881"/>
                  <a:gd name="connsiteY2568" fmla="*/ 172982 h 509406"/>
                  <a:gd name="connsiteX2569" fmla="*/ 2263809 w 2377881"/>
                  <a:gd name="connsiteY2569" fmla="*/ 168315 h 509406"/>
                  <a:gd name="connsiteX2570" fmla="*/ 2258380 w 2377881"/>
                  <a:gd name="connsiteY2570" fmla="*/ 170887 h 509406"/>
                  <a:gd name="connsiteX2571" fmla="*/ 2257714 w 2377881"/>
                  <a:gd name="connsiteY2571" fmla="*/ 170717 h 509406"/>
                  <a:gd name="connsiteX2572" fmla="*/ 76869 w 2377881"/>
                  <a:gd name="connsiteY2572" fmla="*/ 168315 h 509406"/>
                  <a:gd name="connsiteX2573" fmla="*/ 75665 w 2377881"/>
                  <a:gd name="connsiteY2573" fmla="*/ 169789 h 509406"/>
                  <a:gd name="connsiteX2574" fmla="*/ 74488 w 2377881"/>
                  <a:gd name="connsiteY2574" fmla="*/ 168696 h 509406"/>
                  <a:gd name="connsiteX2575" fmla="*/ 76869 w 2377881"/>
                  <a:gd name="connsiteY2575" fmla="*/ 168315 h 509406"/>
                  <a:gd name="connsiteX2576" fmla="*/ 2195610 w 2377881"/>
                  <a:gd name="connsiteY2576" fmla="*/ 161076 h 509406"/>
                  <a:gd name="connsiteX2577" fmla="*/ 2194563 w 2377881"/>
                  <a:gd name="connsiteY2577" fmla="*/ 162314 h 509406"/>
                  <a:gd name="connsiteX2578" fmla="*/ 2194943 w 2377881"/>
                  <a:gd name="connsiteY2578" fmla="*/ 165743 h 509406"/>
                  <a:gd name="connsiteX2579" fmla="*/ 2189895 w 2377881"/>
                  <a:gd name="connsiteY2579" fmla="*/ 168029 h 509406"/>
                  <a:gd name="connsiteX2580" fmla="*/ 2189229 w 2377881"/>
                  <a:gd name="connsiteY2580" fmla="*/ 168410 h 509406"/>
                  <a:gd name="connsiteX2581" fmla="*/ 2192181 w 2377881"/>
                  <a:gd name="connsiteY2581" fmla="*/ 170410 h 509406"/>
                  <a:gd name="connsiteX2582" fmla="*/ 2201611 w 2377881"/>
                  <a:gd name="connsiteY2582" fmla="*/ 162695 h 509406"/>
                  <a:gd name="connsiteX2583" fmla="*/ 2195610 w 2377881"/>
                  <a:gd name="connsiteY2583" fmla="*/ 161076 h 509406"/>
                  <a:gd name="connsiteX2584" fmla="*/ 178215 w 2377881"/>
                  <a:gd name="connsiteY2584" fmla="*/ 146312 h 509406"/>
                  <a:gd name="connsiteX2585" fmla="*/ 179549 w 2377881"/>
                  <a:gd name="connsiteY2585" fmla="*/ 146503 h 509406"/>
                  <a:gd name="connsiteX2586" fmla="*/ 175929 w 2377881"/>
                  <a:gd name="connsiteY2586" fmla="*/ 151361 h 509406"/>
                  <a:gd name="connsiteX2587" fmla="*/ 176406 w 2377881"/>
                  <a:gd name="connsiteY2587" fmla="*/ 153837 h 509406"/>
                  <a:gd name="connsiteX2588" fmla="*/ 172500 w 2377881"/>
                  <a:gd name="connsiteY2588" fmla="*/ 153742 h 509406"/>
                  <a:gd name="connsiteX2589" fmla="*/ 178215 w 2377881"/>
                  <a:gd name="connsiteY2589" fmla="*/ 146312 h 509406"/>
                  <a:gd name="connsiteX2590" fmla="*/ 2259237 w 2377881"/>
                  <a:gd name="connsiteY2590" fmla="*/ 120500 h 509406"/>
                  <a:gd name="connsiteX2591" fmla="*/ 2260284 w 2377881"/>
                  <a:gd name="connsiteY2591" fmla="*/ 123072 h 509406"/>
                  <a:gd name="connsiteX2592" fmla="*/ 2257713 w 2377881"/>
                  <a:gd name="connsiteY2592" fmla="*/ 125644 h 509406"/>
                  <a:gd name="connsiteX2593" fmla="*/ 2255903 w 2377881"/>
                  <a:gd name="connsiteY2593" fmla="*/ 134597 h 509406"/>
                  <a:gd name="connsiteX2594" fmla="*/ 2272858 w 2377881"/>
                  <a:gd name="connsiteY2594" fmla="*/ 133645 h 509406"/>
                  <a:gd name="connsiteX2595" fmla="*/ 2275143 w 2377881"/>
                  <a:gd name="connsiteY2595" fmla="*/ 138026 h 509406"/>
                  <a:gd name="connsiteX2596" fmla="*/ 2266857 w 2377881"/>
                  <a:gd name="connsiteY2596" fmla="*/ 137074 h 509406"/>
                  <a:gd name="connsiteX2597" fmla="*/ 2266190 w 2377881"/>
                  <a:gd name="connsiteY2597" fmla="*/ 137645 h 509406"/>
                  <a:gd name="connsiteX2598" fmla="*/ 2265904 w 2377881"/>
                  <a:gd name="connsiteY2598" fmla="*/ 140407 h 509406"/>
                  <a:gd name="connsiteX2599" fmla="*/ 2267904 w 2377881"/>
                  <a:gd name="connsiteY2599" fmla="*/ 142884 h 509406"/>
                  <a:gd name="connsiteX2600" fmla="*/ 2266571 w 2377881"/>
                  <a:gd name="connsiteY2600" fmla="*/ 145360 h 509406"/>
                  <a:gd name="connsiteX2601" fmla="*/ 2265714 w 2377881"/>
                  <a:gd name="connsiteY2601" fmla="*/ 145646 h 509406"/>
                  <a:gd name="connsiteX2602" fmla="*/ 2260475 w 2377881"/>
                  <a:gd name="connsiteY2602" fmla="*/ 143360 h 509406"/>
                  <a:gd name="connsiteX2603" fmla="*/ 2258665 w 2377881"/>
                  <a:gd name="connsiteY2603" fmla="*/ 142979 h 509406"/>
                  <a:gd name="connsiteX2604" fmla="*/ 2255427 w 2377881"/>
                  <a:gd name="connsiteY2604" fmla="*/ 142312 h 509406"/>
                  <a:gd name="connsiteX2605" fmla="*/ 2249045 w 2377881"/>
                  <a:gd name="connsiteY2605" fmla="*/ 133168 h 509406"/>
                  <a:gd name="connsiteX2606" fmla="*/ 2254665 w 2377881"/>
                  <a:gd name="connsiteY2606" fmla="*/ 122119 h 509406"/>
                  <a:gd name="connsiteX2607" fmla="*/ 2255903 w 2377881"/>
                  <a:gd name="connsiteY2607" fmla="*/ 120881 h 509406"/>
                  <a:gd name="connsiteX2608" fmla="*/ 2259237 w 2377881"/>
                  <a:gd name="connsiteY2608" fmla="*/ 120500 h 509406"/>
                  <a:gd name="connsiteX2609" fmla="*/ 266035 w 2377881"/>
                  <a:gd name="connsiteY2609" fmla="*/ 117832 h 509406"/>
                  <a:gd name="connsiteX2610" fmla="*/ 258796 w 2377881"/>
                  <a:gd name="connsiteY2610" fmla="*/ 118213 h 509406"/>
                  <a:gd name="connsiteX2611" fmla="*/ 258320 w 2377881"/>
                  <a:gd name="connsiteY2611" fmla="*/ 118213 h 509406"/>
                  <a:gd name="connsiteX2612" fmla="*/ 259082 w 2377881"/>
                  <a:gd name="connsiteY2612" fmla="*/ 121357 h 509406"/>
                  <a:gd name="connsiteX2613" fmla="*/ 259844 w 2377881"/>
                  <a:gd name="connsiteY2613" fmla="*/ 121452 h 509406"/>
                  <a:gd name="connsiteX2614" fmla="*/ 260701 w 2377881"/>
                  <a:gd name="connsiteY2614" fmla="*/ 121547 h 509406"/>
                  <a:gd name="connsiteX2615" fmla="*/ 264131 w 2377881"/>
                  <a:gd name="connsiteY2615" fmla="*/ 124595 h 509406"/>
                  <a:gd name="connsiteX2616" fmla="*/ 267083 w 2377881"/>
                  <a:gd name="connsiteY2616" fmla="*/ 124500 h 509406"/>
                  <a:gd name="connsiteX2617" fmla="*/ 270608 w 2377881"/>
                  <a:gd name="connsiteY2617" fmla="*/ 124309 h 509406"/>
                  <a:gd name="connsiteX2618" fmla="*/ 266035 w 2377881"/>
                  <a:gd name="connsiteY2618" fmla="*/ 117832 h 509406"/>
                  <a:gd name="connsiteX2619" fmla="*/ 223554 w 2377881"/>
                  <a:gd name="connsiteY2619" fmla="*/ 110022 h 509406"/>
                  <a:gd name="connsiteX2620" fmla="*/ 215743 w 2377881"/>
                  <a:gd name="connsiteY2620" fmla="*/ 114880 h 509406"/>
                  <a:gd name="connsiteX2621" fmla="*/ 220887 w 2377881"/>
                  <a:gd name="connsiteY2621" fmla="*/ 116499 h 509406"/>
                  <a:gd name="connsiteX2622" fmla="*/ 222887 w 2377881"/>
                  <a:gd name="connsiteY2622" fmla="*/ 116213 h 509406"/>
                  <a:gd name="connsiteX2623" fmla="*/ 230221 w 2377881"/>
                  <a:gd name="connsiteY2623" fmla="*/ 115356 h 509406"/>
                  <a:gd name="connsiteX2624" fmla="*/ 223554 w 2377881"/>
                  <a:gd name="connsiteY2624" fmla="*/ 110022 h 509406"/>
                  <a:gd name="connsiteX2625" fmla="*/ 252796 w 2377881"/>
                  <a:gd name="connsiteY2625" fmla="*/ 107831 h 509406"/>
                  <a:gd name="connsiteX2626" fmla="*/ 250033 w 2377881"/>
                  <a:gd name="connsiteY2626" fmla="*/ 109165 h 509406"/>
                  <a:gd name="connsiteX2627" fmla="*/ 251081 w 2377881"/>
                  <a:gd name="connsiteY2627" fmla="*/ 111736 h 509406"/>
                  <a:gd name="connsiteX2628" fmla="*/ 260225 w 2377881"/>
                  <a:gd name="connsiteY2628" fmla="*/ 113927 h 509406"/>
                  <a:gd name="connsiteX2629" fmla="*/ 263654 w 2377881"/>
                  <a:gd name="connsiteY2629" fmla="*/ 114213 h 509406"/>
                  <a:gd name="connsiteX2630" fmla="*/ 270036 w 2377881"/>
                  <a:gd name="connsiteY2630" fmla="*/ 112403 h 509406"/>
                  <a:gd name="connsiteX2631" fmla="*/ 258320 w 2377881"/>
                  <a:gd name="connsiteY2631" fmla="*/ 108593 h 509406"/>
                  <a:gd name="connsiteX2632" fmla="*/ 283752 w 2377881"/>
                  <a:gd name="connsiteY2632" fmla="*/ 102783 h 509406"/>
                  <a:gd name="connsiteX2633" fmla="*/ 280133 w 2377881"/>
                  <a:gd name="connsiteY2633" fmla="*/ 102878 h 509406"/>
                  <a:gd name="connsiteX2634" fmla="*/ 276799 w 2377881"/>
                  <a:gd name="connsiteY2634" fmla="*/ 103450 h 509406"/>
                  <a:gd name="connsiteX2635" fmla="*/ 276608 w 2377881"/>
                  <a:gd name="connsiteY2635" fmla="*/ 109260 h 509406"/>
                  <a:gd name="connsiteX2636" fmla="*/ 276323 w 2377881"/>
                  <a:gd name="connsiteY2636" fmla="*/ 116975 h 509406"/>
                  <a:gd name="connsiteX2637" fmla="*/ 278132 w 2377881"/>
                  <a:gd name="connsiteY2637" fmla="*/ 118880 h 509406"/>
                  <a:gd name="connsiteX2638" fmla="*/ 282228 w 2377881"/>
                  <a:gd name="connsiteY2638" fmla="*/ 119928 h 509406"/>
                  <a:gd name="connsiteX2639" fmla="*/ 285848 w 2377881"/>
                  <a:gd name="connsiteY2639" fmla="*/ 115070 h 509406"/>
                  <a:gd name="connsiteX2640" fmla="*/ 285371 w 2377881"/>
                  <a:gd name="connsiteY2640" fmla="*/ 114213 h 509406"/>
                  <a:gd name="connsiteX2641" fmla="*/ 284704 w 2377881"/>
                  <a:gd name="connsiteY2641" fmla="*/ 108498 h 509406"/>
                  <a:gd name="connsiteX2642" fmla="*/ 285848 w 2377881"/>
                  <a:gd name="connsiteY2642" fmla="*/ 106117 h 509406"/>
                  <a:gd name="connsiteX2643" fmla="*/ 283752 w 2377881"/>
                  <a:gd name="connsiteY2643" fmla="*/ 102783 h 509406"/>
                  <a:gd name="connsiteX2644" fmla="*/ 243366 w 2377881"/>
                  <a:gd name="connsiteY2644" fmla="*/ 86781 h 509406"/>
                  <a:gd name="connsiteX2645" fmla="*/ 234603 w 2377881"/>
                  <a:gd name="connsiteY2645" fmla="*/ 91734 h 509406"/>
                  <a:gd name="connsiteX2646" fmla="*/ 234317 w 2377881"/>
                  <a:gd name="connsiteY2646" fmla="*/ 93639 h 509406"/>
                  <a:gd name="connsiteX2647" fmla="*/ 233269 w 2377881"/>
                  <a:gd name="connsiteY2647" fmla="*/ 95258 h 509406"/>
                  <a:gd name="connsiteX2648" fmla="*/ 237175 w 2377881"/>
                  <a:gd name="connsiteY2648" fmla="*/ 98782 h 509406"/>
                  <a:gd name="connsiteX2649" fmla="*/ 237175 w 2377881"/>
                  <a:gd name="connsiteY2649" fmla="*/ 96020 h 509406"/>
                  <a:gd name="connsiteX2650" fmla="*/ 241556 w 2377881"/>
                  <a:gd name="connsiteY2650" fmla="*/ 95068 h 509406"/>
                  <a:gd name="connsiteX2651" fmla="*/ 243747 w 2377881"/>
                  <a:gd name="connsiteY2651" fmla="*/ 95544 h 509406"/>
                  <a:gd name="connsiteX2652" fmla="*/ 250415 w 2377881"/>
                  <a:gd name="connsiteY2652" fmla="*/ 93067 h 509406"/>
                  <a:gd name="connsiteX2653" fmla="*/ 249557 w 2377881"/>
                  <a:gd name="connsiteY2653" fmla="*/ 91829 h 509406"/>
                  <a:gd name="connsiteX2654" fmla="*/ 243366 w 2377881"/>
                  <a:gd name="connsiteY2654" fmla="*/ 86781 h 509406"/>
                  <a:gd name="connsiteX2655" fmla="*/ 261464 w 2377881"/>
                  <a:gd name="connsiteY2655" fmla="*/ 86686 h 509406"/>
                  <a:gd name="connsiteX2656" fmla="*/ 261178 w 2377881"/>
                  <a:gd name="connsiteY2656" fmla="*/ 87067 h 509406"/>
                  <a:gd name="connsiteX2657" fmla="*/ 255844 w 2377881"/>
                  <a:gd name="connsiteY2657" fmla="*/ 91448 h 509406"/>
                  <a:gd name="connsiteX2658" fmla="*/ 255272 w 2377881"/>
                  <a:gd name="connsiteY2658" fmla="*/ 96115 h 509406"/>
                  <a:gd name="connsiteX2659" fmla="*/ 259368 w 2377881"/>
                  <a:gd name="connsiteY2659" fmla="*/ 96592 h 509406"/>
                  <a:gd name="connsiteX2660" fmla="*/ 260701 w 2377881"/>
                  <a:gd name="connsiteY2660" fmla="*/ 96211 h 509406"/>
                  <a:gd name="connsiteX2661" fmla="*/ 268226 w 2377881"/>
                  <a:gd name="connsiteY2661" fmla="*/ 96211 h 509406"/>
                  <a:gd name="connsiteX2662" fmla="*/ 265369 w 2377881"/>
                  <a:gd name="connsiteY2662" fmla="*/ 91734 h 509406"/>
                  <a:gd name="connsiteX2663" fmla="*/ 263083 w 2377881"/>
                  <a:gd name="connsiteY2663" fmla="*/ 90210 h 509406"/>
                  <a:gd name="connsiteX2664" fmla="*/ 263464 w 2377881"/>
                  <a:gd name="connsiteY2664" fmla="*/ 89257 h 509406"/>
                  <a:gd name="connsiteX2665" fmla="*/ 263750 w 2377881"/>
                  <a:gd name="connsiteY2665" fmla="*/ 88495 h 509406"/>
                  <a:gd name="connsiteX2666" fmla="*/ 261464 w 2377881"/>
                  <a:gd name="connsiteY2666" fmla="*/ 86686 h 509406"/>
                  <a:gd name="connsiteX2667" fmla="*/ 2053211 w 2377881"/>
                  <a:gd name="connsiteY2667" fmla="*/ 78208 h 509406"/>
                  <a:gd name="connsiteX2668" fmla="*/ 2046925 w 2377881"/>
                  <a:gd name="connsiteY2668" fmla="*/ 79923 h 509406"/>
                  <a:gd name="connsiteX2669" fmla="*/ 2054735 w 2377881"/>
                  <a:gd name="connsiteY2669" fmla="*/ 82209 h 509406"/>
                  <a:gd name="connsiteX2670" fmla="*/ 2053211 w 2377881"/>
                  <a:gd name="connsiteY2670" fmla="*/ 78208 h 509406"/>
                  <a:gd name="connsiteX2671" fmla="*/ 2078453 w 2377881"/>
                  <a:gd name="connsiteY2671" fmla="*/ 69731 h 509406"/>
                  <a:gd name="connsiteX2672" fmla="*/ 2074738 w 2377881"/>
                  <a:gd name="connsiteY2672" fmla="*/ 72017 h 509406"/>
                  <a:gd name="connsiteX2673" fmla="*/ 2069975 w 2377881"/>
                  <a:gd name="connsiteY2673" fmla="*/ 72779 h 509406"/>
                  <a:gd name="connsiteX2674" fmla="*/ 2069689 w 2377881"/>
                  <a:gd name="connsiteY2674" fmla="*/ 74589 h 509406"/>
                  <a:gd name="connsiteX2675" fmla="*/ 2072357 w 2377881"/>
                  <a:gd name="connsiteY2675" fmla="*/ 76018 h 509406"/>
                  <a:gd name="connsiteX2676" fmla="*/ 2081405 w 2377881"/>
                  <a:gd name="connsiteY2676" fmla="*/ 73732 h 509406"/>
                  <a:gd name="connsiteX2677" fmla="*/ 2081786 w 2377881"/>
                  <a:gd name="connsiteY2677" fmla="*/ 73732 h 509406"/>
                  <a:gd name="connsiteX2678" fmla="*/ 2079119 w 2377881"/>
                  <a:gd name="connsiteY2678" fmla="*/ 71922 h 509406"/>
                  <a:gd name="connsiteX2679" fmla="*/ 2078453 w 2377881"/>
                  <a:gd name="connsiteY2679" fmla="*/ 69731 h 509406"/>
                  <a:gd name="connsiteX2680" fmla="*/ 313375 w 2377881"/>
                  <a:gd name="connsiteY2680" fmla="*/ 68398 h 509406"/>
                  <a:gd name="connsiteX2681" fmla="*/ 306898 w 2377881"/>
                  <a:gd name="connsiteY2681" fmla="*/ 74494 h 509406"/>
                  <a:gd name="connsiteX2682" fmla="*/ 311946 w 2377881"/>
                  <a:gd name="connsiteY2682" fmla="*/ 75541 h 509406"/>
                  <a:gd name="connsiteX2683" fmla="*/ 313375 w 2377881"/>
                  <a:gd name="connsiteY2683" fmla="*/ 68398 h 509406"/>
                  <a:gd name="connsiteX2684" fmla="*/ 439962 w 2377881"/>
                  <a:gd name="connsiteY2684" fmla="*/ 57444 h 509406"/>
                  <a:gd name="connsiteX2685" fmla="*/ 435961 w 2377881"/>
                  <a:gd name="connsiteY2685" fmla="*/ 58587 h 509406"/>
                  <a:gd name="connsiteX2686" fmla="*/ 433771 w 2377881"/>
                  <a:gd name="connsiteY2686" fmla="*/ 64778 h 509406"/>
                  <a:gd name="connsiteX2687" fmla="*/ 438628 w 2377881"/>
                  <a:gd name="connsiteY2687" fmla="*/ 62111 h 509406"/>
                  <a:gd name="connsiteX2688" fmla="*/ 441962 w 2377881"/>
                  <a:gd name="connsiteY2688" fmla="*/ 61254 h 509406"/>
                  <a:gd name="connsiteX2689" fmla="*/ 442915 w 2377881"/>
                  <a:gd name="connsiteY2689" fmla="*/ 58587 h 509406"/>
                  <a:gd name="connsiteX2690" fmla="*/ 439962 w 2377881"/>
                  <a:gd name="connsiteY2690" fmla="*/ 57444 h 509406"/>
                  <a:gd name="connsiteX2691" fmla="*/ 514353 w 2377881"/>
                  <a:gd name="connsiteY2691" fmla="*/ 40299 h 509406"/>
                  <a:gd name="connsiteX2692" fmla="*/ 518734 w 2377881"/>
                  <a:gd name="connsiteY2692" fmla="*/ 40394 h 509406"/>
                  <a:gd name="connsiteX2693" fmla="*/ 523307 w 2377881"/>
                  <a:gd name="connsiteY2693" fmla="*/ 40489 h 509406"/>
                  <a:gd name="connsiteX2694" fmla="*/ 535784 w 2377881"/>
                  <a:gd name="connsiteY2694" fmla="*/ 45252 h 509406"/>
                  <a:gd name="connsiteX2695" fmla="*/ 534927 w 2377881"/>
                  <a:gd name="connsiteY2695" fmla="*/ 46204 h 509406"/>
                  <a:gd name="connsiteX2696" fmla="*/ 532832 w 2377881"/>
                  <a:gd name="connsiteY2696" fmla="*/ 48681 h 509406"/>
                  <a:gd name="connsiteX2697" fmla="*/ 532546 w 2377881"/>
                  <a:gd name="connsiteY2697" fmla="*/ 53158 h 509406"/>
                  <a:gd name="connsiteX2698" fmla="*/ 531974 w 2377881"/>
                  <a:gd name="connsiteY2698" fmla="*/ 48586 h 509406"/>
                  <a:gd name="connsiteX2699" fmla="*/ 527878 w 2377881"/>
                  <a:gd name="connsiteY2699" fmla="*/ 48967 h 509406"/>
                  <a:gd name="connsiteX2700" fmla="*/ 524926 w 2377881"/>
                  <a:gd name="connsiteY2700" fmla="*/ 49253 h 509406"/>
                  <a:gd name="connsiteX2701" fmla="*/ 520068 w 2377881"/>
                  <a:gd name="connsiteY2701" fmla="*/ 48014 h 509406"/>
                  <a:gd name="connsiteX2702" fmla="*/ 514353 w 2377881"/>
                  <a:gd name="connsiteY2702" fmla="*/ 40299 h 509406"/>
                  <a:gd name="connsiteX2703" fmla="*/ 1565246 w 2377881"/>
                  <a:gd name="connsiteY2703" fmla="*/ 3247 h 509406"/>
                  <a:gd name="connsiteX2704" fmla="*/ 1567913 w 2377881"/>
                  <a:gd name="connsiteY2704" fmla="*/ 4580 h 509406"/>
                  <a:gd name="connsiteX2705" fmla="*/ 1569628 w 2377881"/>
                  <a:gd name="connsiteY2705" fmla="*/ 6009 h 509406"/>
                  <a:gd name="connsiteX2706" fmla="*/ 1580391 w 2377881"/>
                  <a:gd name="connsiteY2706" fmla="*/ 3437 h 509406"/>
                  <a:gd name="connsiteX2707" fmla="*/ 1580105 w 2377881"/>
                  <a:gd name="connsiteY2707" fmla="*/ 8390 h 509406"/>
                  <a:gd name="connsiteX2708" fmla="*/ 1580010 w 2377881"/>
                  <a:gd name="connsiteY2708" fmla="*/ 10391 h 509406"/>
                  <a:gd name="connsiteX2709" fmla="*/ 1576295 w 2377881"/>
                  <a:gd name="connsiteY2709" fmla="*/ 17630 h 509406"/>
                  <a:gd name="connsiteX2710" fmla="*/ 1574580 w 2377881"/>
                  <a:gd name="connsiteY2710" fmla="*/ 12772 h 509406"/>
                  <a:gd name="connsiteX2711" fmla="*/ 1572675 w 2377881"/>
                  <a:gd name="connsiteY2711" fmla="*/ 7438 h 509406"/>
                  <a:gd name="connsiteX2712" fmla="*/ 1561817 w 2377881"/>
                  <a:gd name="connsiteY2712" fmla="*/ 12200 h 509406"/>
                  <a:gd name="connsiteX2713" fmla="*/ 1556483 w 2377881"/>
                  <a:gd name="connsiteY2713" fmla="*/ 10105 h 509406"/>
                  <a:gd name="connsiteX2714" fmla="*/ 1554292 w 2377881"/>
                  <a:gd name="connsiteY2714" fmla="*/ 8105 h 509406"/>
                  <a:gd name="connsiteX2715" fmla="*/ 1553816 w 2377881"/>
                  <a:gd name="connsiteY2715" fmla="*/ 7724 h 509406"/>
                  <a:gd name="connsiteX2716" fmla="*/ 1561436 w 2377881"/>
                  <a:gd name="connsiteY2716" fmla="*/ 4009 h 509406"/>
                  <a:gd name="connsiteX2717" fmla="*/ 2200659 w 2377881"/>
                  <a:gd name="connsiteY2717" fmla="*/ 2961 h 509406"/>
                  <a:gd name="connsiteX2718" fmla="*/ 2206183 w 2377881"/>
                  <a:gd name="connsiteY2718" fmla="*/ 5152 h 509406"/>
                  <a:gd name="connsiteX2719" fmla="*/ 2206183 w 2377881"/>
                  <a:gd name="connsiteY2719" fmla="*/ 5724 h 509406"/>
                  <a:gd name="connsiteX2720" fmla="*/ 2208755 w 2377881"/>
                  <a:gd name="connsiteY2720" fmla="*/ 5533 h 509406"/>
                  <a:gd name="connsiteX2721" fmla="*/ 2213136 w 2377881"/>
                  <a:gd name="connsiteY2721" fmla="*/ 3342 h 509406"/>
                  <a:gd name="connsiteX2722" fmla="*/ 2211708 w 2377881"/>
                  <a:gd name="connsiteY2722" fmla="*/ 10772 h 509406"/>
                  <a:gd name="connsiteX2723" fmla="*/ 2208565 w 2377881"/>
                  <a:gd name="connsiteY2723" fmla="*/ 12105 h 509406"/>
                  <a:gd name="connsiteX2724" fmla="*/ 2206088 w 2377881"/>
                  <a:gd name="connsiteY2724" fmla="*/ 13248 h 509406"/>
                  <a:gd name="connsiteX2725" fmla="*/ 2202659 w 2377881"/>
                  <a:gd name="connsiteY2725" fmla="*/ 7914 h 509406"/>
                  <a:gd name="connsiteX2726" fmla="*/ 2198564 w 2377881"/>
                  <a:gd name="connsiteY2726" fmla="*/ 5628 h 509406"/>
                  <a:gd name="connsiteX2727" fmla="*/ 2200659 w 2377881"/>
                  <a:gd name="connsiteY2727" fmla="*/ 2961 h 509406"/>
                  <a:gd name="connsiteX2728" fmla="*/ 2164178 w 2377881"/>
                  <a:gd name="connsiteY2728" fmla="*/ 865 h 509406"/>
                  <a:gd name="connsiteX2729" fmla="*/ 2177132 w 2377881"/>
                  <a:gd name="connsiteY2729" fmla="*/ 3056 h 509406"/>
                  <a:gd name="connsiteX2730" fmla="*/ 2178655 w 2377881"/>
                  <a:gd name="connsiteY2730" fmla="*/ 2770 h 509406"/>
                  <a:gd name="connsiteX2731" fmla="*/ 2180941 w 2377881"/>
                  <a:gd name="connsiteY2731" fmla="*/ 2389 h 509406"/>
                  <a:gd name="connsiteX2732" fmla="*/ 2183989 w 2377881"/>
                  <a:gd name="connsiteY2732" fmla="*/ 4199 h 509406"/>
                  <a:gd name="connsiteX2733" fmla="*/ 2183704 w 2377881"/>
                  <a:gd name="connsiteY2733" fmla="*/ 4961 h 509406"/>
                  <a:gd name="connsiteX2734" fmla="*/ 2183418 w 2377881"/>
                  <a:gd name="connsiteY2734" fmla="*/ 5818 h 509406"/>
                  <a:gd name="connsiteX2735" fmla="*/ 2187514 w 2377881"/>
                  <a:gd name="connsiteY2735" fmla="*/ 7819 h 509406"/>
                  <a:gd name="connsiteX2736" fmla="*/ 2188371 w 2377881"/>
                  <a:gd name="connsiteY2736" fmla="*/ 7152 h 509406"/>
                  <a:gd name="connsiteX2737" fmla="*/ 2193800 w 2377881"/>
                  <a:gd name="connsiteY2737" fmla="*/ 7247 h 509406"/>
                  <a:gd name="connsiteX2738" fmla="*/ 2195800 w 2377881"/>
                  <a:gd name="connsiteY2738" fmla="*/ 11438 h 509406"/>
                  <a:gd name="connsiteX2739" fmla="*/ 2195896 w 2377881"/>
                  <a:gd name="connsiteY2739" fmla="*/ 15248 h 509406"/>
                  <a:gd name="connsiteX2740" fmla="*/ 2198563 w 2377881"/>
                  <a:gd name="connsiteY2740" fmla="*/ 16772 h 509406"/>
                  <a:gd name="connsiteX2741" fmla="*/ 2198277 w 2377881"/>
                  <a:gd name="connsiteY2741" fmla="*/ 22011 h 509406"/>
                  <a:gd name="connsiteX2742" fmla="*/ 2189323 w 2377881"/>
                  <a:gd name="connsiteY2742" fmla="*/ 37822 h 509406"/>
                  <a:gd name="connsiteX2743" fmla="*/ 2199611 w 2377881"/>
                  <a:gd name="connsiteY2743" fmla="*/ 37632 h 509406"/>
                  <a:gd name="connsiteX2744" fmla="*/ 2200182 w 2377881"/>
                  <a:gd name="connsiteY2744" fmla="*/ 37632 h 509406"/>
                  <a:gd name="connsiteX2745" fmla="*/ 2199134 w 2377881"/>
                  <a:gd name="connsiteY2745" fmla="*/ 45919 h 509406"/>
                  <a:gd name="connsiteX2746" fmla="*/ 2188943 w 2377881"/>
                  <a:gd name="connsiteY2746" fmla="*/ 54205 h 509406"/>
                  <a:gd name="connsiteX2747" fmla="*/ 2187514 w 2377881"/>
                  <a:gd name="connsiteY2747" fmla="*/ 57158 h 509406"/>
                  <a:gd name="connsiteX2748" fmla="*/ 2181608 w 2377881"/>
                  <a:gd name="connsiteY2748" fmla="*/ 63349 h 509406"/>
                  <a:gd name="connsiteX2749" fmla="*/ 2177894 w 2377881"/>
                  <a:gd name="connsiteY2749" fmla="*/ 61730 h 509406"/>
                  <a:gd name="connsiteX2750" fmla="*/ 2177036 w 2377881"/>
                  <a:gd name="connsiteY2750" fmla="*/ 61349 h 509406"/>
                  <a:gd name="connsiteX2751" fmla="*/ 2172655 w 2377881"/>
                  <a:gd name="connsiteY2751" fmla="*/ 65731 h 509406"/>
                  <a:gd name="connsiteX2752" fmla="*/ 2179989 w 2377881"/>
                  <a:gd name="connsiteY2752" fmla="*/ 72779 h 509406"/>
                  <a:gd name="connsiteX2753" fmla="*/ 2181990 w 2377881"/>
                  <a:gd name="connsiteY2753" fmla="*/ 67064 h 509406"/>
                  <a:gd name="connsiteX2754" fmla="*/ 2185228 w 2377881"/>
                  <a:gd name="connsiteY2754" fmla="*/ 67445 h 509406"/>
                  <a:gd name="connsiteX2755" fmla="*/ 2192371 w 2377881"/>
                  <a:gd name="connsiteY2755" fmla="*/ 71065 h 509406"/>
                  <a:gd name="connsiteX2756" fmla="*/ 2197134 w 2377881"/>
                  <a:gd name="connsiteY2756" fmla="*/ 70684 h 509406"/>
                  <a:gd name="connsiteX2757" fmla="*/ 2200849 w 2377881"/>
                  <a:gd name="connsiteY2757" fmla="*/ 76780 h 509406"/>
                  <a:gd name="connsiteX2758" fmla="*/ 2200563 w 2377881"/>
                  <a:gd name="connsiteY2758" fmla="*/ 76970 h 509406"/>
                  <a:gd name="connsiteX2759" fmla="*/ 2201040 w 2377881"/>
                  <a:gd name="connsiteY2759" fmla="*/ 81352 h 509406"/>
                  <a:gd name="connsiteX2760" fmla="*/ 2202182 w 2377881"/>
                  <a:gd name="connsiteY2760" fmla="*/ 81542 h 509406"/>
                  <a:gd name="connsiteX2761" fmla="*/ 2206659 w 2377881"/>
                  <a:gd name="connsiteY2761" fmla="*/ 79161 h 509406"/>
                  <a:gd name="connsiteX2762" fmla="*/ 2206469 w 2377881"/>
                  <a:gd name="connsiteY2762" fmla="*/ 79923 h 509406"/>
                  <a:gd name="connsiteX2763" fmla="*/ 2203897 w 2377881"/>
                  <a:gd name="connsiteY2763" fmla="*/ 85352 h 509406"/>
                  <a:gd name="connsiteX2764" fmla="*/ 2202659 w 2377881"/>
                  <a:gd name="connsiteY2764" fmla="*/ 87352 h 509406"/>
                  <a:gd name="connsiteX2765" fmla="*/ 2209802 w 2377881"/>
                  <a:gd name="connsiteY2765" fmla="*/ 93544 h 509406"/>
                  <a:gd name="connsiteX2766" fmla="*/ 2204373 w 2377881"/>
                  <a:gd name="connsiteY2766" fmla="*/ 94210 h 509406"/>
                  <a:gd name="connsiteX2767" fmla="*/ 2198563 w 2377881"/>
                  <a:gd name="connsiteY2767" fmla="*/ 90877 h 509406"/>
                  <a:gd name="connsiteX2768" fmla="*/ 2198563 w 2377881"/>
                  <a:gd name="connsiteY2768" fmla="*/ 90686 h 509406"/>
                  <a:gd name="connsiteX2769" fmla="*/ 2196086 w 2377881"/>
                  <a:gd name="connsiteY2769" fmla="*/ 92305 h 509406"/>
                  <a:gd name="connsiteX2770" fmla="*/ 2198754 w 2377881"/>
                  <a:gd name="connsiteY2770" fmla="*/ 100687 h 509406"/>
                  <a:gd name="connsiteX2771" fmla="*/ 2203611 w 2377881"/>
                  <a:gd name="connsiteY2771" fmla="*/ 98687 h 509406"/>
                  <a:gd name="connsiteX2772" fmla="*/ 2215898 w 2377881"/>
                  <a:gd name="connsiteY2772" fmla="*/ 100402 h 509406"/>
                  <a:gd name="connsiteX2773" fmla="*/ 2216279 w 2377881"/>
                  <a:gd name="connsiteY2773" fmla="*/ 101068 h 509406"/>
                  <a:gd name="connsiteX2774" fmla="*/ 2220661 w 2377881"/>
                  <a:gd name="connsiteY2774" fmla="*/ 103259 h 509406"/>
                  <a:gd name="connsiteX2775" fmla="*/ 2211803 w 2377881"/>
                  <a:gd name="connsiteY2775" fmla="*/ 112213 h 509406"/>
                  <a:gd name="connsiteX2776" fmla="*/ 2202659 w 2377881"/>
                  <a:gd name="connsiteY2776" fmla="*/ 110974 h 509406"/>
                  <a:gd name="connsiteX2777" fmla="*/ 2201516 w 2377881"/>
                  <a:gd name="connsiteY2777" fmla="*/ 110784 h 509406"/>
                  <a:gd name="connsiteX2778" fmla="*/ 2202373 w 2377881"/>
                  <a:gd name="connsiteY2778" fmla="*/ 111736 h 509406"/>
                  <a:gd name="connsiteX2779" fmla="*/ 2205516 w 2377881"/>
                  <a:gd name="connsiteY2779" fmla="*/ 115832 h 509406"/>
                  <a:gd name="connsiteX2780" fmla="*/ 2208850 w 2377881"/>
                  <a:gd name="connsiteY2780" fmla="*/ 118594 h 509406"/>
                  <a:gd name="connsiteX2781" fmla="*/ 2212088 w 2377881"/>
                  <a:gd name="connsiteY2781" fmla="*/ 125357 h 509406"/>
                  <a:gd name="connsiteX2782" fmla="*/ 2219613 w 2377881"/>
                  <a:gd name="connsiteY2782" fmla="*/ 123166 h 509406"/>
                  <a:gd name="connsiteX2783" fmla="*/ 2221042 w 2377881"/>
                  <a:gd name="connsiteY2783" fmla="*/ 121357 h 509406"/>
                  <a:gd name="connsiteX2784" fmla="*/ 2226090 w 2377881"/>
                  <a:gd name="connsiteY2784" fmla="*/ 119642 h 509406"/>
                  <a:gd name="connsiteX2785" fmla="*/ 2230948 w 2377881"/>
                  <a:gd name="connsiteY2785" fmla="*/ 122690 h 509406"/>
                  <a:gd name="connsiteX2786" fmla="*/ 2241330 w 2377881"/>
                  <a:gd name="connsiteY2786" fmla="*/ 119356 h 509406"/>
                  <a:gd name="connsiteX2787" fmla="*/ 2247236 w 2377881"/>
                  <a:gd name="connsiteY2787" fmla="*/ 128405 h 509406"/>
                  <a:gd name="connsiteX2788" fmla="*/ 2243331 w 2377881"/>
                  <a:gd name="connsiteY2788" fmla="*/ 132501 h 509406"/>
                  <a:gd name="connsiteX2789" fmla="*/ 2244759 w 2377881"/>
                  <a:gd name="connsiteY2789" fmla="*/ 134692 h 509406"/>
                  <a:gd name="connsiteX2790" fmla="*/ 2242473 w 2377881"/>
                  <a:gd name="connsiteY2790" fmla="*/ 138121 h 509406"/>
                  <a:gd name="connsiteX2791" fmla="*/ 2237997 w 2377881"/>
                  <a:gd name="connsiteY2791" fmla="*/ 138025 h 509406"/>
                  <a:gd name="connsiteX2792" fmla="*/ 2232853 w 2377881"/>
                  <a:gd name="connsiteY2792" fmla="*/ 146122 h 509406"/>
                  <a:gd name="connsiteX2793" fmla="*/ 2234758 w 2377881"/>
                  <a:gd name="connsiteY2793" fmla="*/ 147931 h 509406"/>
                  <a:gd name="connsiteX2794" fmla="*/ 2231900 w 2377881"/>
                  <a:gd name="connsiteY2794" fmla="*/ 149551 h 509406"/>
                  <a:gd name="connsiteX2795" fmla="*/ 2225233 w 2377881"/>
                  <a:gd name="connsiteY2795" fmla="*/ 149551 h 509406"/>
                  <a:gd name="connsiteX2796" fmla="*/ 2217898 w 2377881"/>
                  <a:gd name="connsiteY2796" fmla="*/ 148503 h 509406"/>
                  <a:gd name="connsiteX2797" fmla="*/ 2216470 w 2377881"/>
                  <a:gd name="connsiteY2797" fmla="*/ 147646 h 509406"/>
                  <a:gd name="connsiteX2798" fmla="*/ 2212279 w 2377881"/>
                  <a:gd name="connsiteY2798" fmla="*/ 148598 h 509406"/>
                  <a:gd name="connsiteX2799" fmla="*/ 2221804 w 2377881"/>
                  <a:gd name="connsiteY2799" fmla="*/ 152789 h 509406"/>
                  <a:gd name="connsiteX2800" fmla="*/ 2226757 w 2377881"/>
                  <a:gd name="connsiteY2800" fmla="*/ 152980 h 509406"/>
                  <a:gd name="connsiteX2801" fmla="*/ 2227805 w 2377881"/>
                  <a:gd name="connsiteY2801" fmla="*/ 153075 h 509406"/>
                  <a:gd name="connsiteX2802" fmla="*/ 2228186 w 2377881"/>
                  <a:gd name="connsiteY2802" fmla="*/ 156218 h 509406"/>
                  <a:gd name="connsiteX2803" fmla="*/ 2219708 w 2377881"/>
                  <a:gd name="connsiteY2803" fmla="*/ 157266 h 509406"/>
                  <a:gd name="connsiteX2804" fmla="*/ 2219613 w 2377881"/>
                  <a:gd name="connsiteY2804" fmla="*/ 159933 h 509406"/>
                  <a:gd name="connsiteX2805" fmla="*/ 2219518 w 2377881"/>
                  <a:gd name="connsiteY2805" fmla="*/ 164886 h 509406"/>
                  <a:gd name="connsiteX2806" fmla="*/ 2213041 w 2377881"/>
                  <a:gd name="connsiteY2806" fmla="*/ 161457 h 509406"/>
                  <a:gd name="connsiteX2807" fmla="*/ 2208850 w 2377881"/>
                  <a:gd name="connsiteY2807" fmla="*/ 158599 h 509406"/>
                  <a:gd name="connsiteX2808" fmla="*/ 2207326 w 2377881"/>
                  <a:gd name="connsiteY2808" fmla="*/ 159933 h 509406"/>
                  <a:gd name="connsiteX2809" fmla="*/ 2206754 w 2377881"/>
                  <a:gd name="connsiteY2809" fmla="*/ 164886 h 509406"/>
                  <a:gd name="connsiteX2810" fmla="*/ 2207612 w 2377881"/>
                  <a:gd name="connsiteY2810" fmla="*/ 167553 h 509406"/>
                  <a:gd name="connsiteX2811" fmla="*/ 2221137 w 2377881"/>
                  <a:gd name="connsiteY2811" fmla="*/ 168791 h 509406"/>
                  <a:gd name="connsiteX2812" fmla="*/ 2219232 w 2377881"/>
                  <a:gd name="connsiteY2812" fmla="*/ 171744 h 509406"/>
                  <a:gd name="connsiteX2813" fmla="*/ 2216565 w 2377881"/>
                  <a:gd name="connsiteY2813" fmla="*/ 175744 h 509406"/>
                  <a:gd name="connsiteX2814" fmla="*/ 2221994 w 2377881"/>
                  <a:gd name="connsiteY2814" fmla="*/ 182126 h 509406"/>
                  <a:gd name="connsiteX2815" fmla="*/ 2222852 w 2377881"/>
                  <a:gd name="connsiteY2815" fmla="*/ 179935 h 509406"/>
                  <a:gd name="connsiteX2816" fmla="*/ 2228662 w 2377881"/>
                  <a:gd name="connsiteY2816" fmla="*/ 166315 h 509406"/>
                  <a:gd name="connsiteX2817" fmla="*/ 2232567 w 2377881"/>
                  <a:gd name="connsiteY2817" fmla="*/ 166886 h 509406"/>
                  <a:gd name="connsiteX2818" fmla="*/ 2234758 w 2377881"/>
                  <a:gd name="connsiteY2818" fmla="*/ 167648 h 509406"/>
                  <a:gd name="connsiteX2819" fmla="*/ 2253522 w 2377881"/>
                  <a:gd name="connsiteY2819" fmla="*/ 169648 h 509406"/>
                  <a:gd name="connsiteX2820" fmla="*/ 2257714 w 2377881"/>
                  <a:gd name="connsiteY2820" fmla="*/ 170717 h 509406"/>
                  <a:gd name="connsiteX2821" fmla="*/ 2250760 w 2377881"/>
                  <a:gd name="connsiteY2821" fmla="*/ 173458 h 509406"/>
                  <a:gd name="connsiteX2822" fmla="*/ 2246855 w 2377881"/>
                  <a:gd name="connsiteY2822" fmla="*/ 173554 h 509406"/>
                  <a:gd name="connsiteX2823" fmla="*/ 2242568 w 2377881"/>
                  <a:gd name="connsiteY2823" fmla="*/ 172696 h 509406"/>
                  <a:gd name="connsiteX2824" fmla="*/ 2235520 w 2377881"/>
                  <a:gd name="connsiteY2824" fmla="*/ 174697 h 509406"/>
                  <a:gd name="connsiteX2825" fmla="*/ 2237615 w 2377881"/>
                  <a:gd name="connsiteY2825" fmla="*/ 178030 h 509406"/>
                  <a:gd name="connsiteX2826" fmla="*/ 2244759 w 2377881"/>
                  <a:gd name="connsiteY2826" fmla="*/ 176887 h 509406"/>
                  <a:gd name="connsiteX2827" fmla="*/ 2251046 w 2377881"/>
                  <a:gd name="connsiteY2827" fmla="*/ 178983 h 509406"/>
                  <a:gd name="connsiteX2828" fmla="*/ 2255332 w 2377881"/>
                  <a:gd name="connsiteY2828" fmla="*/ 178411 h 509406"/>
                  <a:gd name="connsiteX2829" fmla="*/ 2259809 w 2377881"/>
                  <a:gd name="connsiteY2829" fmla="*/ 177840 h 509406"/>
                  <a:gd name="connsiteX2830" fmla="*/ 2269714 w 2377881"/>
                  <a:gd name="connsiteY2830" fmla="*/ 184031 h 509406"/>
                  <a:gd name="connsiteX2831" fmla="*/ 2279716 w 2377881"/>
                  <a:gd name="connsiteY2831" fmla="*/ 196795 h 509406"/>
                  <a:gd name="connsiteX2832" fmla="*/ 2286574 w 2377881"/>
                  <a:gd name="connsiteY2832" fmla="*/ 193842 h 509406"/>
                  <a:gd name="connsiteX2833" fmla="*/ 2289241 w 2377881"/>
                  <a:gd name="connsiteY2833" fmla="*/ 194032 h 509406"/>
                  <a:gd name="connsiteX2834" fmla="*/ 2293337 w 2377881"/>
                  <a:gd name="connsiteY2834" fmla="*/ 194794 h 509406"/>
                  <a:gd name="connsiteX2835" fmla="*/ 2308957 w 2377881"/>
                  <a:gd name="connsiteY2835" fmla="*/ 196318 h 509406"/>
                  <a:gd name="connsiteX2836" fmla="*/ 2312672 w 2377881"/>
                  <a:gd name="connsiteY2836" fmla="*/ 196985 h 509406"/>
                  <a:gd name="connsiteX2837" fmla="*/ 2313244 w 2377881"/>
                  <a:gd name="connsiteY2837" fmla="*/ 197080 h 509406"/>
                  <a:gd name="connsiteX2838" fmla="*/ 2320197 w 2377881"/>
                  <a:gd name="connsiteY2838" fmla="*/ 195842 h 509406"/>
                  <a:gd name="connsiteX2839" fmla="*/ 2321816 w 2377881"/>
                  <a:gd name="connsiteY2839" fmla="*/ 197557 h 509406"/>
                  <a:gd name="connsiteX2840" fmla="*/ 2323722 w 2377881"/>
                  <a:gd name="connsiteY2840" fmla="*/ 199557 h 509406"/>
                  <a:gd name="connsiteX2841" fmla="*/ 2327436 w 2377881"/>
                  <a:gd name="connsiteY2841" fmla="*/ 205558 h 509406"/>
                  <a:gd name="connsiteX2842" fmla="*/ 2326484 w 2377881"/>
                  <a:gd name="connsiteY2842" fmla="*/ 210130 h 509406"/>
                  <a:gd name="connsiteX2843" fmla="*/ 2332770 w 2377881"/>
                  <a:gd name="connsiteY2843" fmla="*/ 211558 h 509406"/>
                  <a:gd name="connsiteX2844" fmla="*/ 2347439 w 2377881"/>
                  <a:gd name="connsiteY2844" fmla="*/ 207939 h 509406"/>
                  <a:gd name="connsiteX2845" fmla="*/ 2343819 w 2377881"/>
                  <a:gd name="connsiteY2845" fmla="*/ 203653 h 509406"/>
                  <a:gd name="connsiteX2846" fmla="*/ 2339247 w 2377881"/>
                  <a:gd name="connsiteY2846" fmla="*/ 207748 h 509406"/>
                  <a:gd name="connsiteX2847" fmla="*/ 2336771 w 2377881"/>
                  <a:gd name="connsiteY2847" fmla="*/ 207463 h 509406"/>
                  <a:gd name="connsiteX2848" fmla="*/ 2334770 w 2377881"/>
                  <a:gd name="connsiteY2848" fmla="*/ 207272 h 509406"/>
                  <a:gd name="connsiteX2849" fmla="*/ 2328770 w 2377881"/>
                  <a:gd name="connsiteY2849" fmla="*/ 201652 h 509406"/>
                  <a:gd name="connsiteX2850" fmla="*/ 2330484 w 2377881"/>
                  <a:gd name="connsiteY2850" fmla="*/ 199176 h 509406"/>
                  <a:gd name="connsiteX2851" fmla="*/ 2333723 w 2377881"/>
                  <a:gd name="connsiteY2851" fmla="*/ 197080 h 509406"/>
                  <a:gd name="connsiteX2852" fmla="*/ 2336294 w 2377881"/>
                  <a:gd name="connsiteY2852" fmla="*/ 196223 h 509406"/>
                  <a:gd name="connsiteX2853" fmla="*/ 2342962 w 2377881"/>
                  <a:gd name="connsiteY2853" fmla="*/ 196890 h 509406"/>
                  <a:gd name="connsiteX2854" fmla="*/ 2348010 w 2377881"/>
                  <a:gd name="connsiteY2854" fmla="*/ 200319 h 509406"/>
                  <a:gd name="connsiteX2855" fmla="*/ 2358678 w 2377881"/>
                  <a:gd name="connsiteY2855" fmla="*/ 197938 h 509406"/>
                  <a:gd name="connsiteX2856" fmla="*/ 2365060 w 2377881"/>
                  <a:gd name="connsiteY2856" fmla="*/ 202319 h 509406"/>
                  <a:gd name="connsiteX2857" fmla="*/ 2358773 w 2377881"/>
                  <a:gd name="connsiteY2857" fmla="*/ 212987 h 509406"/>
                  <a:gd name="connsiteX2858" fmla="*/ 2354487 w 2377881"/>
                  <a:gd name="connsiteY2858" fmla="*/ 215464 h 509406"/>
                  <a:gd name="connsiteX2859" fmla="*/ 2353440 w 2377881"/>
                  <a:gd name="connsiteY2859" fmla="*/ 218226 h 509406"/>
                  <a:gd name="connsiteX2860" fmla="*/ 2349915 w 2377881"/>
                  <a:gd name="connsiteY2860" fmla="*/ 222417 h 509406"/>
                  <a:gd name="connsiteX2861" fmla="*/ 2351344 w 2377881"/>
                  <a:gd name="connsiteY2861" fmla="*/ 227941 h 509406"/>
                  <a:gd name="connsiteX2862" fmla="*/ 2343724 w 2377881"/>
                  <a:gd name="connsiteY2862" fmla="*/ 227560 h 509406"/>
                  <a:gd name="connsiteX2863" fmla="*/ 2343438 w 2377881"/>
                  <a:gd name="connsiteY2863" fmla="*/ 230513 h 509406"/>
                  <a:gd name="connsiteX2864" fmla="*/ 2348867 w 2377881"/>
                  <a:gd name="connsiteY2864" fmla="*/ 232323 h 509406"/>
                  <a:gd name="connsiteX2865" fmla="*/ 2351058 w 2377881"/>
                  <a:gd name="connsiteY2865" fmla="*/ 233656 h 509406"/>
                  <a:gd name="connsiteX2866" fmla="*/ 2353725 w 2377881"/>
                  <a:gd name="connsiteY2866" fmla="*/ 235276 h 509406"/>
                  <a:gd name="connsiteX2867" fmla="*/ 2365060 w 2377881"/>
                  <a:gd name="connsiteY2867" fmla="*/ 230418 h 509406"/>
                  <a:gd name="connsiteX2868" fmla="*/ 2367727 w 2377881"/>
                  <a:gd name="connsiteY2868" fmla="*/ 232513 h 509406"/>
                  <a:gd name="connsiteX2869" fmla="*/ 2372966 w 2377881"/>
                  <a:gd name="connsiteY2869" fmla="*/ 234609 h 509406"/>
                  <a:gd name="connsiteX2870" fmla="*/ 2374585 w 2377881"/>
                  <a:gd name="connsiteY2870" fmla="*/ 234609 h 509406"/>
                  <a:gd name="connsiteX2871" fmla="*/ 2377823 w 2377881"/>
                  <a:gd name="connsiteY2871" fmla="*/ 234799 h 509406"/>
                  <a:gd name="connsiteX2872" fmla="*/ 2374680 w 2377881"/>
                  <a:gd name="connsiteY2872" fmla="*/ 242991 h 509406"/>
                  <a:gd name="connsiteX2873" fmla="*/ 2367060 w 2377881"/>
                  <a:gd name="connsiteY2873" fmla="*/ 241753 h 509406"/>
                  <a:gd name="connsiteX2874" fmla="*/ 2360964 w 2377881"/>
                  <a:gd name="connsiteY2874" fmla="*/ 240705 h 509406"/>
                  <a:gd name="connsiteX2875" fmla="*/ 2358487 w 2377881"/>
                  <a:gd name="connsiteY2875" fmla="*/ 241181 h 509406"/>
                  <a:gd name="connsiteX2876" fmla="*/ 2356011 w 2377881"/>
                  <a:gd name="connsiteY2876" fmla="*/ 246515 h 509406"/>
                  <a:gd name="connsiteX2877" fmla="*/ 2353916 w 2377881"/>
                  <a:gd name="connsiteY2877" fmla="*/ 249373 h 509406"/>
                  <a:gd name="connsiteX2878" fmla="*/ 2348962 w 2377881"/>
                  <a:gd name="connsiteY2878" fmla="*/ 252230 h 509406"/>
                  <a:gd name="connsiteX2879" fmla="*/ 2346200 w 2377881"/>
                  <a:gd name="connsiteY2879" fmla="*/ 254135 h 509406"/>
                  <a:gd name="connsiteX2880" fmla="*/ 2355154 w 2377881"/>
                  <a:gd name="connsiteY2880" fmla="*/ 263946 h 509406"/>
                  <a:gd name="connsiteX2881" fmla="*/ 2354773 w 2377881"/>
                  <a:gd name="connsiteY2881" fmla="*/ 281853 h 509406"/>
                  <a:gd name="connsiteX2882" fmla="*/ 2353630 w 2377881"/>
                  <a:gd name="connsiteY2882" fmla="*/ 285663 h 509406"/>
                  <a:gd name="connsiteX2883" fmla="*/ 2357535 w 2377881"/>
                  <a:gd name="connsiteY2883" fmla="*/ 289473 h 509406"/>
                  <a:gd name="connsiteX2884" fmla="*/ 2358773 w 2377881"/>
                  <a:gd name="connsiteY2884" fmla="*/ 289378 h 509406"/>
                  <a:gd name="connsiteX2885" fmla="*/ 2360488 w 2377881"/>
                  <a:gd name="connsiteY2885" fmla="*/ 292045 h 509406"/>
                  <a:gd name="connsiteX2886" fmla="*/ 2351725 w 2377881"/>
                  <a:gd name="connsiteY2886" fmla="*/ 295474 h 509406"/>
                  <a:gd name="connsiteX2887" fmla="*/ 2348486 w 2377881"/>
                  <a:gd name="connsiteY2887" fmla="*/ 296712 h 509406"/>
                  <a:gd name="connsiteX2888" fmla="*/ 2345057 w 2377881"/>
                  <a:gd name="connsiteY2888" fmla="*/ 298045 h 509406"/>
                  <a:gd name="connsiteX2889" fmla="*/ 2344105 w 2377881"/>
                  <a:gd name="connsiteY2889" fmla="*/ 292426 h 509406"/>
                  <a:gd name="connsiteX2890" fmla="*/ 2342200 w 2377881"/>
                  <a:gd name="connsiteY2890" fmla="*/ 291092 h 509406"/>
                  <a:gd name="connsiteX2891" fmla="*/ 2333247 w 2377881"/>
                  <a:gd name="connsiteY2891" fmla="*/ 292807 h 509406"/>
                  <a:gd name="connsiteX2892" fmla="*/ 2331055 w 2377881"/>
                  <a:gd name="connsiteY2892" fmla="*/ 293759 h 509406"/>
                  <a:gd name="connsiteX2893" fmla="*/ 2327913 w 2377881"/>
                  <a:gd name="connsiteY2893" fmla="*/ 302046 h 509406"/>
                  <a:gd name="connsiteX2894" fmla="*/ 2316578 w 2377881"/>
                  <a:gd name="connsiteY2894" fmla="*/ 304427 h 509406"/>
                  <a:gd name="connsiteX2895" fmla="*/ 2317435 w 2377881"/>
                  <a:gd name="connsiteY2895" fmla="*/ 298712 h 509406"/>
                  <a:gd name="connsiteX2896" fmla="*/ 2317435 w 2377881"/>
                  <a:gd name="connsiteY2896" fmla="*/ 298617 h 509406"/>
                  <a:gd name="connsiteX2897" fmla="*/ 2311625 w 2377881"/>
                  <a:gd name="connsiteY2897" fmla="*/ 297855 h 509406"/>
                  <a:gd name="connsiteX2898" fmla="*/ 2302004 w 2377881"/>
                  <a:gd name="connsiteY2898" fmla="*/ 299569 h 509406"/>
                  <a:gd name="connsiteX2899" fmla="*/ 2296956 w 2377881"/>
                  <a:gd name="connsiteY2899" fmla="*/ 302713 h 509406"/>
                  <a:gd name="connsiteX2900" fmla="*/ 2289813 w 2377881"/>
                  <a:gd name="connsiteY2900" fmla="*/ 302236 h 509406"/>
                  <a:gd name="connsiteX2901" fmla="*/ 2277716 w 2377881"/>
                  <a:gd name="connsiteY2901" fmla="*/ 302617 h 509406"/>
                  <a:gd name="connsiteX2902" fmla="*/ 2272191 w 2377881"/>
                  <a:gd name="connsiteY2902" fmla="*/ 302236 h 509406"/>
                  <a:gd name="connsiteX2903" fmla="*/ 2270572 w 2377881"/>
                  <a:gd name="connsiteY2903" fmla="*/ 303189 h 509406"/>
                  <a:gd name="connsiteX2904" fmla="*/ 2269619 w 2377881"/>
                  <a:gd name="connsiteY2904" fmla="*/ 303760 h 509406"/>
                  <a:gd name="connsiteX2905" fmla="*/ 2267048 w 2377881"/>
                  <a:gd name="connsiteY2905" fmla="*/ 300808 h 509406"/>
                  <a:gd name="connsiteX2906" fmla="*/ 2267428 w 2377881"/>
                  <a:gd name="connsiteY2906" fmla="*/ 299569 h 509406"/>
                  <a:gd name="connsiteX2907" fmla="*/ 2267619 w 2377881"/>
                  <a:gd name="connsiteY2907" fmla="*/ 299093 h 509406"/>
                  <a:gd name="connsiteX2908" fmla="*/ 2263714 w 2377881"/>
                  <a:gd name="connsiteY2908" fmla="*/ 297760 h 509406"/>
                  <a:gd name="connsiteX2909" fmla="*/ 2261714 w 2377881"/>
                  <a:gd name="connsiteY2909" fmla="*/ 297950 h 509406"/>
                  <a:gd name="connsiteX2910" fmla="*/ 2261428 w 2377881"/>
                  <a:gd name="connsiteY2910" fmla="*/ 297950 h 509406"/>
                  <a:gd name="connsiteX2911" fmla="*/ 2261999 w 2377881"/>
                  <a:gd name="connsiteY2911" fmla="*/ 299855 h 509406"/>
                  <a:gd name="connsiteX2912" fmla="*/ 2256189 w 2377881"/>
                  <a:gd name="connsiteY2912" fmla="*/ 303094 h 509406"/>
                  <a:gd name="connsiteX2913" fmla="*/ 2252950 w 2377881"/>
                  <a:gd name="connsiteY2913" fmla="*/ 303760 h 509406"/>
                  <a:gd name="connsiteX2914" fmla="*/ 2250379 w 2377881"/>
                  <a:gd name="connsiteY2914" fmla="*/ 298617 h 509406"/>
                  <a:gd name="connsiteX2915" fmla="*/ 2250664 w 2377881"/>
                  <a:gd name="connsiteY2915" fmla="*/ 297760 h 509406"/>
                  <a:gd name="connsiteX2916" fmla="*/ 2245997 w 2377881"/>
                  <a:gd name="connsiteY2916" fmla="*/ 297569 h 509406"/>
                  <a:gd name="connsiteX2917" fmla="*/ 2245426 w 2377881"/>
                  <a:gd name="connsiteY2917" fmla="*/ 298903 h 509406"/>
                  <a:gd name="connsiteX2918" fmla="*/ 2243902 w 2377881"/>
                  <a:gd name="connsiteY2918" fmla="*/ 302617 h 509406"/>
                  <a:gd name="connsiteX2919" fmla="*/ 2254284 w 2377881"/>
                  <a:gd name="connsiteY2919" fmla="*/ 309285 h 509406"/>
                  <a:gd name="connsiteX2920" fmla="*/ 2263142 w 2377881"/>
                  <a:gd name="connsiteY2920" fmla="*/ 308332 h 509406"/>
                  <a:gd name="connsiteX2921" fmla="*/ 2272096 w 2377881"/>
                  <a:gd name="connsiteY2921" fmla="*/ 310618 h 509406"/>
                  <a:gd name="connsiteX2922" fmla="*/ 2272667 w 2377881"/>
                  <a:gd name="connsiteY2922" fmla="*/ 313285 h 509406"/>
                  <a:gd name="connsiteX2923" fmla="*/ 2281145 w 2377881"/>
                  <a:gd name="connsiteY2923" fmla="*/ 310428 h 509406"/>
                  <a:gd name="connsiteX2924" fmla="*/ 2284479 w 2377881"/>
                  <a:gd name="connsiteY2924" fmla="*/ 316238 h 509406"/>
                  <a:gd name="connsiteX2925" fmla="*/ 2282954 w 2377881"/>
                  <a:gd name="connsiteY2925" fmla="*/ 318619 h 509406"/>
                  <a:gd name="connsiteX2926" fmla="*/ 2281525 w 2377881"/>
                  <a:gd name="connsiteY2926" fmla="*/ 318715 h 509406"/>
                  <a:gd name="connsiteX2927" fmla="*/ 2276287 w 2377881"/>
                  <a:gd name="connsiteY2927" fmla="*/ 320524 h 509406"/>
                  <a:gd name="connsiteX2928" fmla="*/ 2260952 w 2377881"/>
                  <a:gd name="connsiteY2928" fmla="*/ 317667 h 509406"/>
                  <a:gd name="connsiteX2929" fmla="*/ 2260094 w 2377881"/>
                  <a:gd name="connsiteY2929" fmla="*/ 317000 h 509406"/>
                  <a:gd name="connsiteX2930" fmla="*/ 2251427 w 2377881"/>
                  <a:gd name="connsiteY2930" fmla="*/ 319191 h 509406"/>
                  <a:gd name="connsiteX2931" fmla="*/ 2244950 w 2377881"/>
                  <a:gd name="connsiteY2931" fmla="*/ 317095 h 509406"/>
                  <a:gd name="connsiteX2932" fmla="*/ 2241997 w 2377881"/>
                  <a:gd name="connsiteY2932" fmla="*/ 316333 h 509406"/>
                  <a:gd name="connsiteX2933" fmla="*/ 2235329 w 2377881"/>
                  <a:gd name="connsiteY2933" fmla="*/ 316143 h 509406"/>
                  <a:gd name="connsiteX2934" fmla="*/ 2230757 w 2377881"/>
                  <a:gd name="connsiteY2934" fmla="*/ 318524 h 509406"/>
                  <a:gd name="connsiteX2935" fmla="*/ 2229138 w 2377881"/>
                  <a:gd name="connsiteY2935" fmla="*/ 318715 h 509406"/>
                  <a:gd name="connsiteX2936" fmla="*/ 2224185 w 2377881"/>
                  <a:gd name="connsiteY2936" fmla="*/ 319191 h 509406"/>
                  <a:gd name="connsiteX2937" fmla="*/ 2209136 w 2377881"/>
                  <a:gd name="connsiteY2937" fmla="*/ 320048 h 509406"/>
                  <a:gd name="connsiteX2938" fmla="*/ 2193991 w 2377881"/>
                  <a:gd name="connsiteY2938" fmla="*/ 319762 h 509406"/>
                  <a:gd name="connsiteX2939" fmla="*/ 2184942 w 2377881"/>
                  <a:gd name="connsiteY2939" fmla="*/ 315095 h 509406"/>
                  <a:gd name="connsiteX2940" fmla="*/ 2177894 w 2377881"/>
                  <a:gd name="connsiteY2940" fmla="*/ 322144 h 509406"/>
                  <a:gd name="connsiteX2941" fmla="*/ 2165892 w 2377881"/>
                  <a:gd name="connsiteY2941" fmla="*/ 322144 h 509406"/>
                  <a:gd name="connsiteX2942" fmla="*/ 2156843 w 2377881"/>
                  <a:gd name="connsiteY2942" fmla="*/ 321001 h 509406"/>
                  <a:gd name="connsiteX2943" fmla="*/ 2154271 w 2377881"/>
                  <a:gd name="connsiteY2943" fmla="*/ 319286 h 509406"/>
                  <a:gd name="connsiteX2944" fmla="*/ 2150938 w 2377881"/>
                  <a:gd name="connsiteY2944" fmla="*/ 321191 h 509406"/>
                  <a:gd name="connsiteX2945" fmla="*/ 2150557 w 2377881"/>
                  <a:gd name="connsiteY2945" fmla="*/ 321858 h 509406"/>
                  <a:gd name="connsiteX2946" fmla="*/ 2149128 w 2377881"/>
                  <a:gd name="connsiteY2946" fmla="*/ 324525 h 509406"/>
                  <a:gd name="connsiteX2947" fmla="*/ 2142747 w 2377881"/>
                  <a:gd name="connsiteY2947" fmla="*/ 323572 h 509406"/>
                  <a:gd name="connsiteX2948" fmla="*/ 2142747 w 2377881"/>
                  <a:gd name="connsiteY2948" fmla="*/ 321096 h 509406"/>
                  <a:gd name="connsiteX2949" fmla="*/ 2140746 w 2377881"/>
                  <a:gd name="connsiteY2949" fmla="*/ 320620 h 509406"/>
                  <a:gd name="connsiteX2950" fmla="*/ 2138936 w 2377881"/>
                  <a:gd name="connsiteY2950" fmla="*/ 321191 h 509406"/>
                  <a:gd name="connsiteX2951" fmla="*/ 2133031 w 2377881"/>
                  <a:gd name="connsiteY2951" fmla="*/ 317572 h 509406"/>
                  <a:gd name="connsiteX2952" fmla="*/ 2125411 w 2377881"/>
                  <a:gd name="connsiteY2952" fmla="*/ 320239 h 509406"/>
                  <a:gd name="connsiteX2953" fmla="*/ 2122458 w 2377881"/>
                  <a:gd name="connsiteY2953" fmla="*/ 329287 h 509406"/>
                  <a:gd name="connsiteX2954" fmla="*/ 2114743 w 2377881"/>
                  <a:gd name="connsiteY2954" fmla="*/ 324525 h 509406"/>
                  <a:gd name="connsiteX2955" fmla="*/ 2120839 w 2377881"/>
                  <a:gd name="connsiteY2955" fmla="*/ 325573 h 509406"/>
                  <a:gd name="connsiteX2956" fmla="*/ 2121982 w 2377881"/>
                  <a:gd name="connsiteY2956" fmla="*/ 322906 h 509406"/>
                  <a:gd name="connsiteX2957" fmla="*/ 2113981 w 2377881"/>
                  <a:gd name="connsiteY2957" fmla="*/ 322620 h 509406"/>
                  <a:gd name="connsiteX2958" fmla="*/ 2111314 w 2377881"/>
                  <a:gd name="connsiteY2958" fmla="*/ 323382 h 509406"/>
                  <a:gd name="connsiteX2959" fmla="*/ 2109599 w 2377881"/>
                  <a:gd name="connsiteY2959" fmla="*/ 323858 h 509406"/>
                  <a:gd name="connsiteX2960" fmla="*/ 2095502 w 2377881"/>
                  <a:gd name="connsiteY2960" fmla="*/ 325954 h 509406"/>
                  <a:gd name="connsiteX2961" fmla="*/ 2088168 w 2377881"/>
                  <a:gd name="connsiteY2961" fmla="*/ 321953 h 509406"/>
                  <a:gd name="connsiteX2962" fmla="*/ 2084644 w 2377881"/>
                  <a:gd name="connsiteY2962" fmla="*/ 320048 h 509406"/>
                  <a:gd name="connsiteX2963" fmla="*/ 2071880 w 2377881"/>
                  <a:gd name="connsiteY2963" fmla="*/ 324430 h 509406"/>
                  <a:gd name="connsiteX2964" fmla="*/ 2072642 w 2377881"/>
                  <a:gd name="connsiteY2964" fmla="*/ 330907 h 509406"/>
                  <a:gd name="connsiteX2965" fmla="*/ 2069594 w 2377881"/>
                  <a:gd name="connsiteY2965" fmla="*/ 336812 h 509406"/>
                  <a:gd name="connsiteX2966" fmla="*/ 2066927 w 2377881"/>
                  <a:gd name="connsiteY2966" fmla="*/ 335955 h 509406"/>
                  <a:gd name="connsiteX2967" fmla="*/ 2063784 w 2377881"/>
                  <a:gd name="connsiteY2967" fmla="*/ 335002 h 509406"/>
                  <a:gd name="connsiteX2968" fmla="*/ 2064737 w 2377881"/>
                  <a:gd name="connsiteY2968" fmla="*/ 329002 h 509406"/>
                  <a:gd name="connsiteX2969" fmla="*/ 2063022 w 2377881"/>
                  <a:gd name="connsiteY2969" fmla="*/ 321382 h 509406"/>
                  <a:gd name="connsiteX2970" fmla="*/ 2054926 w 2377881"/>
                  <a:gd name="connsiteY2970" fmla="*/ 323382 h 509406"/>
                  <a:gd name="connsiteX2971" fmla="*/ 2045687 w 2377881"/>
                  <a:gd name="connsiteY2971" fmla="*/ 323858 h 509406"/>
                  <a:gd name="connsiteX2972" fmla="*/ 2031209 w 2377881"/>
                  <a:gd name="connsiteY2972" fmla="*/ 325954 h 509406"/>
                  <a:gd name="connsiteX2973" fmla="*/ 2033304 w 2377881"/>
                  <a:gd name="connsiteY2973" fmla="*/ 330145 h 509406"/>
                  <a:gd name="connsiteX2974" fmla="*/ 2033875 w 2377881"/>
                  <a:gd name="connsiteY2974" fmla="*/ 329954 h 509406"/>
                  <a:gd name="connsiteX2975" fmla="*/ 2036733 w 2377881"/>
                  <a:gd name="connsiteY2975" fmla="*/ 328811 h 509406"/>
                  <a:gd name="connsiteX2976" fmla="*/ 2044067 w 2377881"/>
                  <a:gd name="connsiteY2976" fmla="*/ 328049 h 509406"/>
                  <a:gd name="connsiteX2977" fmla="*/ 2049020 w 2377881"/>
                  <a:gd name="connsiteY2977" fmla="*/ 327097 h 509406"/>
                  <a:gd name="connsiteX2978" fmla="*/ 2051592 w 2377881"/>
                  <a:gd name="connsiteY2978" fmla="*/ 330907 h 509406"/>
                  <a:gd name="connsiteX2979" fmla="*/ 2041305 w 2377881"/>
                  <a:gd name="connsiteY2979" fmla="*/ 336145 h 509406"/>
                  <a:gd name="connsiteX2980" fmla="*/ 2037971 w 2377881"/>
                  <a:gd name="connsiteY2980" fmla="*/ 336241 h 509406"/>
                  <a:gd name="connsiteX2981" fmla="*/ 2035114 w 2377881"/>
                  <a:gd name="connsiteY2981" fmla="*/ 336336 h 509406"/>
                  <a:gd name="connsiteX2982" fmla="*/ 2030161 w 2377881"/>
                  <a:gd name="connsiteY2982" fmla="*/ 332145 h 509406"/>
                  <a:gd name="connsiteX2983" fmla="*/ 2029018 w 2377881"/>
                  <a:gd name="connsiteY2983" fmla="*/ 332526 h 509406"/>
                  <a:gd name="connsiteX2984" fmla="*/ 2021874 w 2377881"/>
                  <a:gd name="connsiteY2984" fmla="*/ 334145 h 509406"/>
                  <a:gd name="connsiteX2985" fmla="*/ 2019398 w 2377881"/>
                  <a:gd name="connsiteY2985" fmla="*/ 334050 h 509406"/>
                  <a:gd name="connsiteX2986" fmla="*/ 2018826 w 2377881"/>
                  <a:gd name="connsiteY2986" fmla="*/ 333383 h 509406"/>
                  <a:gd name="connsiteX2987" fmla="*/ 2018921 w 2377881"/>
                  <a:gd name="connsiteY2987" fmla="*/ 330049 h 509406"/>
                  <a:gd name="connsiteX2988" fmla="*/ 2019398 w 2377881"/>
                  <a:gd name="connsiteY2988" fmla="*/ 330049 h 509406"/>
                  <a:gd name="connsiteX2989" fmla="*/ 2022541 w 2377881"/>
                  <a:gd name="connsiteY2989" fmla="*/ 329764 h 509406"/>
                  <a:gd name="connsiteX2990" fmla="*/ 2018445 w 2377881"/>
                  <a:gd name="connsiteY2990" fmla="*/ 321572 h 509406"/>
                  <a:gd name="connsiteX2991" fmla="*/ 2015587 w 2377881"/>
                  <a:gd name="connsiteY2991" fmla="*/ 322810 h 509406"/>
                  <a:gd name="connsiteX2992" fmla="*/ 2009301 w 2377881"/>
                  <a:gd name="connsiteY2992" fmla="*/ 321763 h 509406"/>
                  <a:gd name="connsiteX2993" fmla="*/ 2002919 w 2377881"/>
                  <a:gd name="connsiteY2993" fmla="*/ 319477 h 509406"/>
                  <a:gd name="connsiteX2994" fmla="*/ 1993871 w 2377881"/>
                  <a:gd name="connsiteY2994" fmla="*/ 325192 h 509406"/>
                  <a:gd name="connsiteX2995" fmla="*/ 1989680 w 2377881"/>
                  <a:gd name="connsiteY2995" fmla="*/ 324906 h 509406"/>
                  <a:gd name="connsiteX2996" fmla="*/ 1987775 w 2377881"/>
                  <a:gd name="connsiteY2996" fmla="*/ 324715 h 509406"/>
                  <a:gd name="connsiteX2997" fmla="*/ 1961200 w 2377881"/>
                  <a:gd name="connsiteY2997" fmla="*/ 327573 h 509406"/>
                  <a:gd name="connsiteX2998" fmla="*/ 1949865 w 2377881"/>
                  <a:gd name="connsiteY2998" fmla="*/ 325954 h 509406"/>
                  <a:gd name="connsiteX2999" fmla="*/ 1947484 w 2377881"/>
                  <a:gd name="connsiteY2999" fmla="*/ 325573 h 509406"/>
                  <a:gd name="connsiteX3000" fmla="*/ 1938340 w 2377881"/>
                  <a:gd name="connsiteY3000" fmla="*/ 327478 h 509406"/>
                  <a:gd name="connsiteX3001" fmla="*/ 1936339 w 2377881"/>
                  <a:gd name="connsiteY3001" fmla="*/ 327668 h 509406"/>
                  <a:gd name="connsiteX3002" fmla="*/ 1929577 w 2377881"/>
                  <a:gd name="connsiteY3002" fmla="*/ 326144 h 509406"/>
                  <a:gd name="connsiteX3003" fmla="*/ 1927957 w 2377881"/>
                  <a:gd name="connsiteY3003" fmla="*/ 327001 h 509406"/>
                  <a:gd name="connsiteX3004" fmla="*/ 1928053 w 2377881"/>
                  <a:gd name="connsiteY3004" fmla="*/ 329002 h 509406"/>
                  <a:gd name="connsiteX3005" fmla="*/ 1931005 w 2377881"/>
                  <a:gd name="connsiteY3005" fmla="*/ 330716 h 509406"/>
                  <a:gd name="connsiteX3006" fmla="*/ 1942340 w 2377881"/>
                  <a:gd name="connsiteY3006" fmla="*/ 330907 h 509406"/>
                  <a:gd name="connsiteX3007" fmla="*/ 1946055 w 2377881"/>
                  <a:gd name="connsiteY3007" fmla="*/ 331002 h 509406"/>
                  <a:gd name="connsiteX3008" fmla="*/ 1947484 w 2377881"/>
                  <a:gd name="connsiteY3008" fmla="*/ 331002 h 509406"/>
                  <a:gd name="connsiteX3009" fmla="*/ 1950341 w 2377881"/>
                  <a:gd name="connsiteY3009" fmla="*/ 331764 h 509406"/>
                  <a:gd name="connsiteX3010" fmla="*/ 1948722 w 2377881"/>
                  <a:gd name="connsiteY3010" fmla="*/ 336622 h 509406"/>
                  <a:gd name="connsiteX3011" fmla="*/ 1948532 w 2377881"/>
                  <a:gd name="connsiteY3011" fmla="*/ 337860 h 509406"/>
                  <a:gd name="connsiteX3012" fmla="*/ 1947988 w 2377881"/>
                  <a:gd name="connsiteY3012" fmla="*/ 341213 h 509406"/>
                  <a:gd name="connsiteX3013" fmla="*/ 1947198 w 2377881"/>
                  <a:gd name="connsiteY3013" fmla="*/ 341098 h 509406"/>
                  <a:gd name="connsiteX3014" fmla="*/ 1935768 w 2377881"/>
                  <a:gd name="connsiteY3014" fmla="*/ 341765 h 509406"/>
                  <a:gd name="connsiteX3015" fmla="*/ 1927863 w 2377881"/>
                  <a:gd name="connsiteY3015" fmla="*/ 342908 h 509406"/>
                  <a:gd name="connsiteX3016" fmla="*/ 1925291 w 2377881"/>
                  <a:gd name="connsiteY3016" fmla="*/ 347956 h 509406"/>
                  <a:gd name="connsiteX3017" fmla="*/ 1925291 w 2377881"/>
                  <a:gd name="connsiteY3017" fmla="*/ 347671 h 509406"/>
                  <a:gd name="connsiteX3018" fmla="*/ 1922338 w 2377881"/>
                  <a:gd name="connsiteY3018" fmla="*/ 341384 h 509406"/>
                  <a:gd name="connsiteX3019" fmla="*/ 1921100 w 2377881"/>
                  <a:gd name="connsiteY3019" fmla="*/ 340908 h 509406"/>
                  <a:gd name="connsiteX3020" fmla="*/ 1918242 w 2377881"/>
                  <a:gd name="connsiteY3020" fmla="*/ 345004 h 509406"/>
                  <a:gd name="connsiteX3021" fmla="*/ 1914813 w 2377881"/>
                  <a:gd name="connsiteY3021" fmla="*/ 344623 h 509406"/>
                  <a:gd name="connsiteX3022" fmla="*/ 1904145 w 2377881"/>
                  <a:gd name="connsiteY3022" fmla="*/ 346528 h 509406"/>
                  <a:gd name="connsiteX3023" fmla="*/ 1899382 w 2377881"/>
                  <a:gd name="connsiteY3023" fmla="*/ 342622 h 509406"/>
                  <a:gd name="connsiteX3024" fmla="*/ 1896620 w 2377881"/>
                  <a:gd name="connsiteY3024" fmla="*/ 339574 h 509406"/>
                  <a:gd name="connsiteX3025" fmla="*/ 1893001 w 2377881"/>
                  <a:gd name="connsiteY3025" fmla="*/ 344146 h 509406"/>
                  <a:gd name="connsiteX3026" fmla="*/ 1889572 w 2377881"/>
                  <a:gd name="connsiteY3026" fmla="*/ 345575 h 509406"/>
                  <a:gd name="connsiteX3027" fmla="*/ 1886333 w 2377881"/>
                  <a:gd name="connsiteY3027" fmla="*/ 343194 h 509406"/>
                  <a:gd name="connsiteX3028" fmla="*/ 1882142 w 2377881"/>
                  <a:gd name="connsiteY3028" fmla="*/ 345861 h 509406"/>
                  <a:gd name="connsiteX3029" fmla="*/ 1874904 w 2377881"/>
                  <a:gd name="connsiteY3029" fmla="*/ 347099 h 509406"/>
                  <a:gd name="connsiteX3030" fmla="*/ 1875665 w 2377881"/>
                  <a:gd name="connsiteY3030" fmla="*/ 344527 h 509406"/>
                  <a:gd name="connsiteX3031" fmla="*/ 1865473 w 2377881"/>
                  <a:gd name="connsiteY3031" fmla="*/ 341384 h 509406"/>
                  <a:gd name="connsiteX3032" fmla="*/ 1860997 w 2377881"/>
                  <a:gd name="connsiteY3032" fmla="*/ 344623 h 509406"/>
                  <a:gd name="connsiteX3033" fmla="*/ 1856234 w 2377881"/>
                  <a:gd name="connsiteY3033" fmla="*/ 344146 h 509406"/>
                  <a:gd name="connsiteX3034" fmla="*/ 1851853 w 2377881"/>
                  <a:gd name="connsiteY3034" fmla="*/ 346909 h 509406"/>
                  <a:gd name="connsiteX3035" fmla="*/ 1850519 w 2377881"/>
                  <a:gd name="connsiteY3035" fmla="*/ 349766 h 509406"/>
                  <a:gd name="connsiteX3036" fmla="*/ 1846614 w 2377881"/>
                  <a:gd name="connsiteY3036" fmla="*/ 349385 h 509406"/>
                  <a:gd name="connsiteX3037" fmla="*/ 1839851 w 2377881"/>
                  <a:gd name="connsiteY3037" fmla="*/ 352528 h 509406"/>
                  <a:gd name="connsiteX3038" fmla="*/ 1831850 w 2377881"/>
                  <a:gd name="connsiteY3038" fmla="*/ 349099 h 509406"/>
                  <a:gd name="connsiteX3039" fmla="*/ 1816896 w 2377881"/>
                  <a:gd name="connsiteY3039" fmla="*/ 351385 h 509406"/>
                  <a:gd name="connsiteX3040" fmla="*/ 1810514 w 2377881"/>
                  <a:gd name="connsiteY3040" fmla="*/ 351290 h 509406"/>
                  <a:gd name="connsiteX3041" fmla="*/ 1806133 w 2377881"/>
                  <a:gd name="connsiteY3041" fmla="*/ 351195 h 509406"/>
                  <a:gd name="connsiteX3042" fmla="*/ 1796894 w 2377881"/>
                  <a:gd name="connsiteY3042" fmla="*/ 352528 h 509406"/>
                  <a:gd name="connsiteX3043" fmla="*/ 1789179 w 2377881"/>
                  <a:gd name="connsiteY3043" fmla="*/ 347004 h 509406"/>
                  <a:gd name="connsiteX3044" fmla="*/ 1787559 w 2377881"/>
                  <a:gd name="connsiteY3044" fmla="*/ 350814 h 509406"/>
                  <a:gd name="connsiteX3045" fmla="*/ 1787083 w 2377881"/>
                  <a:gd name="connsiteY3045" fmla="*/ 352052 h 509406"/>
                  <a:gd name="connsiteX3046" fmla="*/ 1787559 w 2377881"/>
                  <a:gd name="connsiteY3046" fmla="*/ 354814 h 509406"/>
                  <a:gd name="connsiteX3047" fmla="*/ 1786035 w 2377881"/>
                  <a:gd name="connsiteY3047" fmla="*/ 355291 h 509406"/>
                  <a:gd name="connsiteX3048" fmla="*/ 1782320 w 2377881"/>
                  <a:gd name="connsiteY3048" fmla="*/ 356338 h 509406"/>
                  <a:gd name="connsiteX3049" fmla="*/ 1773653 w 2377881"/>
                  <a:gd name="connsiteY3049" fmla="*/ 352909 h 509406"/>
                  <a:gd name="connsiteX3050" fmla="*/ 1764699 w 2377881"/>
                  <a:gd name="connsiteY3050" fmla="*/ 356529 h 509406"/>
                  <a:gd name="connsiteX3051" fmla="*/ 1764889 w 2377881"/>
                  <a:gd name="connsiteY3051" fmla="*/ 363482 h 509406"/>
                  <a:gd name="connsiteX3052" fmla="*/ 1770319 w 2377881"/>
                  <a:gd name="connsiteY3052" fmla="*/ 366149 h 509406"/>
                  <a:gd name="connsiteX3053" fmla="*/ 1765080 w 2377881"/>
                  <a:gd name="connsiteY3053" fmla="*/ 369578 h 509406"/>
                  <a:gd name="connsiteX3054" fmla="*/ 1762889 w 2377881"/>
                  <a:gd name="connsiteY3054" fmla="*/ 369102 h 509406"/>
                  <a:gd name="connsiteX3055" fmla="*/ 1757746 w 2377881"/>
                  <a:gd name="connsiteY3055" fmla="*/ 368054 h 509406"/>
                  <a:gd name="connsiteX3056" fmla="*/ 1753460 w 2377881"/>
                  <a:gd name="connsiteY3056" fmla="*/ 364625 h 509406"/>
                  <a:gd name="connsiteX3057" fmla="*/ 1741077 w 2377881"/>
                  <a:gd name="connsiteY3057" fmla="*/ 371197 h 509406"/>
                  <a:gd name="connsiteX3058" fmla="*/ 1733552 w 2377881"/>
                  <a:gd name="connsiteY3058" fmla="*/ 366054 h 509406"/>
                  <a:gd name="connsiteX3059" fmla="*/ 1726504 w 2377881"/>
                  <a:gd name="connsiteY3059" fmla="*/ 367387 h 509406"/>
                  <a:gd name="connsiteX3060" fmla="*/ 1726789 w 2377881"/>
                  <a:gd name="connsiteY3060" fmla="*/ 361387 h 509406"/>
                  <a:gd name="connsiteX3061" fmla="*/ 1727838 w 2377881"/>
                  <a:gd name="connsiteY3061" fmla="*/ 361577 h 509406"/>
                  <a:gd name="connsiteX3062" fmla="*/ 1728885 w 2377881"/>
                  <a:gd name="connsiteY3062" fmla="*/ 361863 h 509406"/>
                  <a:gd name="connsiteX3063" fmla="*/ 1733552 w 2377881"/>
                  <a:gd name="connsiteY3063" fmla="*/ 360625 h 509406"/>
                  <a:gd name="connsiteX3064" fmla="*/ 1729647 w 2377881"/>
                  <a:gd name="connsiteY3064" fmla="*/ 355291 h 509406"/>
                  <a:gd name="connsiteX3065" fmla="*/ 1727647 w 2377881"/>
                  <a:gd name="connsiteY3065" fmla="*/ 355100 h 509406"/>
                  <a:gd name="connsiteX3066" fmla="*/ 1723360 w 2377881"/>
                  <a:gd name="connsiteY3066" fmla="*/ 359101 h 509406"/>
                  <a:gd name="connsiteX3067" fmla="*/ 1719169 w 2377881"/>
                  <a:gd name="connsiteY3067" fmla="*/ 357196 h 509406"/>
                  <a:gd name="connsiteX3068" fmla="*/ 1719169 w 2377881"/>
                  <a:gd name="connsiteY3068" fmla="*/ 356148 h 509406"/>
                  <a:gd name="connsiteX3069" fmla="*/ 1707073 w 2377881"/>
                  <a:gd name="connsiteY3069" fmla="*/ 359386 h 509406"/>
                  <a:gd name="connsiteX3070" fmla="*/ 1700500 w 2377881"/>
                  <a:gd name="connsiteY3070" fmla="*/ 361291 h 509406"/>
                  <a:gd name="connsiteX3071" fmla="*/ 1695833 w 2377881"/>
                  <a:gd name="connsiteY3071" fmla="*/ 362625 h 509406"/>
                  <a:gd name="connsiteX3072" fmla="*/ 1692500 w 2377881"/>
                  <a:gd name="connsiteY3072" fmla="*/ 362339 h 509406"/>
                  <a:gd name="connsiteX3073" fmla="*/ 1685737 w 2377881"/>
                  <a:gd name="connsiteY3073" fmla="*/ 355291 h 509406"/>
                  <a:gd name="connsiteX3074" fmla="*/ 1679260 w 2377881"/>
                  <a:gd name="connsiteY3074" fmla="*/ 355386 h 509406"/>
                  <a:gd name="connsiteX3075" fmla="*/ 1677069 w 2377881"/>
                  <a:gd name="connsiteY3075" fmla="*/ 355386 h 509406"/>
                  <a:gd name="connsiteX3076" fmla="*/ 1672307 w 2377881"/>
                  <a:gd name="connsiteY3076" fmla="*/ 359672 h 509406"/>
                  <a:gd name="connsiteX3077" fmla="*/ 1670592 w 2377881"/>
                  <a:gd name="connsiteY3077" fmla="*/ 360434 h 509406"/>
                  <a:gd name="connsiteX3078" fmla="*/ 1664972 w 2377881"/>
                  <a:gd name="connsiteY3078" fmla="*/ 358339 h 509406"/>
                  <a:gd name="connsiteX3079" fmla="*/ 1660496 w 2377881"/>
                  <a:gd name="connsiteY3079" fmla="*/ 357481 h 509406"/>
                  <a:gd name="connsiteX3080" fmla="*/ 1650971 w 2377881"/>
                  <a:gd name="connsiteY3080" fmla="*/ 357386 h 509406"/>
                  <a:gd name="connsiteX3081" fmla="*/ 1648399 w 2377881"/>
                  <a:gd name="connsiteY3081" fmla="*/ 357386 h 509406"/>
                  <a:gd name="connsiteX3082" fmla="*/ 1645731 w 2377881"/>
                  <a:gd name="connsiteY3082" fmla="*/ 357481 h 509406"/>
                  <a:gd name="connsiteX3083" fmla="*/ 1642493 w 2377881"/>
                  <a:gd name="connsiteY3083" fmla="*/ 360244 h 509406"/>
                  <a:gd name="connsiteX3084" fmla="*/ 1637540 w 2377881"/>
                  <a:gd name="connsiteY3084" fmla="*/ 363863 h 509406"/>
                  <a:gd name="connsiteX3085" fmla="*/ 1643636 w 2377881"/>
                  <a:gd name="connsiteY3085" fmla="*/ 371483 h 509406"/>
                  <a:gd name="connsiteX3086" fmla="*/ 1641255 w 2377881"/>
                  <a:gd name="connsiteY3086" fmla="*/ 376341 h 509406"/>
                  <a:gd name="connsiteX3087" fmla="*/ 1639731 w 2377881"/>
                  <a:gd name="connsiteY3087" fmla="*/ 373102 h 509406"/>
                  <a:gd name="connsiteX3088" fmla="*/ 1639064 w 2377881"/>
                  <a:gd name="connsiteY3088" fmla="*/ 371483 h 509406"/>
                  <a:gd name="connsiteX3089" fmla="*/ 1636588 w 2377881"/>
                  <a:gd name="connsiteY3089" fmla="*/ 369864 h 509406"/>
                  <a:gd name="connsiteX3090" fmla="*/ 1635731 w 2377881"/>
                  <a:gd name="connsiteY3090" fmla="*/ 369864 h 509406"/>
                  <a:gd name="connsiteX3091" fmla="*/ 1633635 w 2377881"/>
                  <a:gd name="connsiteY3091" fmla="*/ 373960 h 509406"/>
                  <a:gd name="connsiteX3092" fmla="*/ 1628587 w 2377881"/>
                  <a:gd name="connsiteY3092" fmla="*/ 375960 h 509406"/>
                  <a:gd name="connsiteX3093" fmla="*/ 1627920 w 2377881"/>
                  <a:gd name="connsiteY3093" fmla="*/ 371959 h 509406"/>
                  <a:gd name="connsiteX3094" fmla="*/ 1631254 w 2377881"/>
                  <a:gd name="connsiteY3094" fmla="*/ 367387 h 509406"/>
                  <a:gd name="connsiteX3095" fmla="*/ 1632016 w 2377881"/>
                  <a:gd name="connsiteY3095" fmla="*/ 357196 h 509406"/>
                  <a:gd name="connsiteX3096" fmla="*/ 1631063 w 2377881"/>
                  <a:gd name="connsiteY3096" fmla="*/ 357196 h 509406"/>
                  <a:gd name="connsiteX3097" fmla="*/ 1630301 w 2377881"/>
                  <a:gd name="connsiteY3097" fmla="*/ 359577 h 509406"/>
                  <a:gd name="connsiteX3098" fmla="*/ 1629349 w 2377881"/>
                  <a:gd name="connsiteY3098" fmla="*/ 361291 h 509406"/>
                  <a:gd name="connsiteX3099" fmla="*/ 1626301 w 2377881"/>
                  <a:gd name="connsiteY3099" fmla="*/ 363482 h 509406"/>
                  <a:gd name="connsiteX3100" fmla="*/ 1625920 w 2377881"/>
                  <a:gd name="connsiteY3100" fmla="*/ 366244 h 509406"/>
                  <a:gd name="connsiteX3101" fmla="*/ 1620967 w 2377881"/>
                  <a:gd name="connsiteY3101" fmla="*/ 373388 h 509406"/>
                  <a:gd name="connsiteX3102" fmla="*/ 1618300 w 2377881"/>
                  <a:gd name="connsiteY3102" fmla="*/ 373864 h 509406"/>
                  <a:gd name="connsiteX3103" fmla="*/ 1616014 w 2377881"/>
                  <a:gd name="connsiteY3103" fmla="*/ 372245 h 509406"/>
                  <a:gd name="connsiteX3104" fmla="*/ 1617443 w 2377881"/>
                  <a:gd name="connsiteY3104" fmla="*/ 369864 h 509406"/>
                  <a:gd name="connsiteX3105" fmla="*/ 1621157 w 2377881"/>
                  <a:gd name="connsiteY3105" fmla="*/ 369673 h 509406"/>
                  <a:gd name="connsiteX3106" fmla="*/ 1622205 w 2377881"/>
                  <a:gd name="connsiteY3106" fmla="*/ 369102 h 509406"/>
                  <a:gd name="connsiteX3107" fmla="*/ 1619157 w 2377881"/>
                  <a:gd name="connsiteY3107" fmla="*/ 362149 h 509406"/>
                  <a:gd name="connsiteX3108" fmla="*/ 1596773 w 2377881"/>
                  <a:gd name="connsiteY3108" fmla="*/ 363863 h 509406"/>
                  <a:gd name="connsiteX3109" fmla="*/ 1590868 w 2377881"/>
                  <a:gd name="connsiteY3109" fmla="*/ 363006 h 509406"/>
                  <a:gd name="connsiteX3110" fmla="*/ 1590487 w 2377881"/>
                  <a:gd name="connsiteY3110" fmla="*/ 362911 h 509406"/>
                  <a:gd name="connsiteX3111" fmla="*/ 1591121 w 2377881"/>
                  <a:gd name="connsiteY3111" fmla="*/ 361801 h 509406"/>
                  <a:gd name="connsiteX3112" fmla="*/ 1596011 w 2377881"/>
                  <a:gd name="connsiteY3112" fmla="*/ 361577 h 509406"/>
                  <a:gd name="connsiteX3113" fmla="*/ 1591710 w 2377881"/>
                  <a:gd name="connsiteY3113" fmla="*/ 360771 h 509406"/>
                  <a:gd name="connsiteX3114" fmla="*/ 1593535 w 2377881"/>
                  <a:gd name="connsiteY3114" fmla="*/ 357577 h 509406"/>
                  <a:gd name="connsiteX3115" fmla="*/ 1581533 w 2377881"/>
                  <a:gd name="connsiteY3115" fmla="*/ 350719 h 509406"/>
                  <a:gd name="connsiteX3116" fmla="*/ 1580771 w 2377881"/>
                  <a:gd name="connsiteY3116" fmla="*/ 351100 h 509406"/>
                  <a:gd name="connsiteX3117" fmla="*/ 1580009 w 2377881"/>
                  <a:gd name="connsiteY3117" fmla="*/ 351576 h 509406"/>
                  <a:gd name="connsiteX3118" fmla="*/ 1584867 w 2377881"/>
                  <a:gd name="connsiteY3118" fmla="*/ 359482 h 509406"/>
                  <a:gd name="connsiteX3119" fmla="*/ 1589915 w 2377881"/>
                  <a:gd name="connsiteY3119" fmla="*/ 360434 h 509406"/>
                  <a:gd name="connsiteX3120" fmla="*/ 1591710 w 2377881"/>
                  <a:gd name="connsiteY3120" fmla="*/ 360771 h 509406"/>
                  <a:gd name="connsiteX3121" fmla="*/ 1591121 w 2377881"/>
                  <a:gd name="connsiteY3121" fmla="*/ 361801 h 509406"/>
                  <a:gd name="connsiteX3122" fmla="*/ 1585629 w 2377881"/>
                  <a:gd name="connsiteY3122" fmla="*/ 362053 h 509406"/>
                  <a:gd name="connsiteX3123" fmla="*/ 1567532 w 2377881"/>
                  <a:gd name="connsiteY3123" fmla="*/ 367102 h 509406"/>
                  <a:gd name="connsiteX3124" fmla="*/ 1562198 w 2377881"/>
                  <a:gd name="connsiteY3124" fmla="*/ 371769 h 509406"/>
                  <a:gd name="connsiteX3125" fmla="*/ 1561340 w 2377881"/>
                  <a:gd name="connsiteY3125" fmla="*/ 366435 h 509406"/>
                  <a:gd name="connsiteX3126" fmla="*/ 1558673 w 2377881"/>
                  <a:gd name="connsiteY3126" fmla="*/ 362149 h 509406"/>
                  <a:gd name="connsiteX3127" fmla="*/ 1558007 w 2377881"/>
                  <a:gd name="connsiteY3127" fmla="*/ 361577 h 509406"/>
                  <a:gd name="connsiteX3128" fmla="*/ 1555149 w 2377881"/>
                  <a:gd name="connsiteY3128" fmla="*/ 362815 h 509406"/>
                  <a:gd name="connsiteX3129" fmla="*/ 1555244 w 2377881"/>
                  <a:gd name="connsiteY3129" fmla="*/ 363482 h 509406"/>
                  <a:gd name="connsiteX3130" fmla="*/ 1555911 w 2377881"/>
                  <a:gd name="connsiteY3130" fmla="*/ 367197 h 509406"/>
                  <a:gd name="connsiteX3131" fmla="*/ 1549339 w 2377881"/>
                  <a:gd name="connsiteY3131" fmla="*/ 358815 h 509406"/>
                  <a:gd name="connsiteX3132" fmla="*/ 1555149 w 2377881"/>
                  <a:gd name="connsiteY3132" fmla="*/ 354910 h 509406"/>
                  <a:gd name="connsiteX3133" fmla="*/ 1557816 w 2377881"/>
                  <a:gd name="connsiteY3133" fmla="*/ 353195 h 509406"/>
                  <a:gd name="connsiteX3134" fmla="*/ 1564007 w 2377881"/>
                  <a:gd name="connsiteY3134" fmla="*/ 353671 h 509406"/>
                  <a:gd name="connsiteX3135" fmla="*/ 1559721 w 2377881"/>
                  <a:gd name="connsiteY3135" fmla="*/ 350242 h 509406"/>
                  <a:gd name="connsiteX3136" fmla="*/ 1556197 w 2377881"/>
                  <a:gd name="connsiteY3136" fmla="*/ 349576 h 509406"/>
                  <a:gd name="connsiteX3137" fmla="*/ 1550386 w 2377881"/>
                  <a:gd name="connsiteY3137" fmla="*/ 348909 h 509406"/>
                  <a:gd name="connsiteX3138" fmla="*/ 1548767 w 2377881"/>
                  <a:gd name="connsiteY3138" fmla="*/ 353386 h 509406"/>
                  <a:gd name="connsiteX3139" fmla="*/ 1548005 w 2377881"/>
                  <a:gd name="connsiteY3139" fmla="*/ 356053 h 509406"/>
                  <a:gd name="connsiteX3140" fmla="*/ 1544195 w 2377881"/>
                  <a:gd name="connsiteY3140" fmla="*/ 350623 h 509406"/>
                  <a:gd name="connsiteX3141" fmla="*/ 1544481 w 2377881"/>
                  <a:gd name="connsiteY3141" fmla="*/ 340336 h 509406"/>
                  <a:gd name="connsiteX3142" fmla="*/ 1554292 w 2377881"/>
                  <a:gd name="connsiteY3142" fmla="*/ 342337 h 509406"/>
                  <a:gd name="connsiteX3143" fmla="*/ 1555435 w 2377881"/>
                  <a:gd name="connsiteY3143" fmla="*/ 342432 h 509406"/>
                  <a:gd name="connsiteX3144" fmla="*/ 1559150 w 2377881"/>
                  <a:gd name="connsiteY3144" fmla="*/ 339670 h 509406"/>
                  <a:gd name="connsiteX3145" fmla="*/ 1560007 w 2377881"/>
                  <a:gd name="connsiteY3145" fmla="*/ 335955 h 509406"/>
                  <a:gd name="connsiteX3146" fmla="*/ 1558673 w 2377881"/>
                  <a:gd name="connsiteY3146" fmla="*/ 335288 h 509406"/>
                  <a:gd name="connsiteX3147" fmla="*/ 1545529 w 2377881"/>
                  <a:gd name="connsiteY3147" fmla="*/ 335669 h 509406"/>
                  <a:gd name="connsiteX3148" fmla="*/ 1540385 w 2377881"/>
                  <a:gd name="connsiteY3148" fmla="*/ 336336 h 509406"/>
                  <a:gd name="connsiteX3149" fmla="*/ 1537242 w 2377881"/>
                  <a:gd name="connsiteY3149" fmla="*/ 336717 h 509406"/>
                  <a:gd name="connsiteX3150" fmla="*/ 1533146 w 2377881"/>
                  <a:gd name="connsiteY3150" fmla="*/ 348052 h 509406"/>
                  <a:gd name="connsiteX3151" fmla="*/ 1533337 w 2377881"/>
                  <a:gd name="connsiteY3151" fmla="*/ 350433 h 509406"/>
                  <a:gd name="connsiteX3152" fmla="*/ 1534575 w 2377881"/>
                  <a:gd name="connsiteY3152" fmla="*/ 353005 h 509406"/>
                  <a:gd name="connsiteX3153" fmla="*/ 1537433 w 2377881"/>
                  <a:gd name="connsiteY3153" fmla="*/ 353957 h 509406"/>
                  <a:gd name="connsiteX3154" fmla="*/ 1544957 w 2377881"/>
                  <a:gd name="connsiteY3154" fmla="*/ 358243 h 509406"/>
                  <a:gd name="connsiteX3155" fmla="*/ 1545243 w 2377881"/>
                  <a:gd name="connsiteY3155" fmla="*/ 359863 h 509406"/>
                  <a:gd name="connsiteX3156" fmla="*/ 1545529 w 2377881"/>
                  <a:gd name="connsiteY3156" fmla="*/ 361006 h 509406"/>
                  <a:gd name="connsiteX3157" fmla="*/ 1543814 w 2377881"/>
                  <a:gd name="connsiteY3157" fmla="*/ 365863 h 509406"/>
                  <a:gd name="connsiteX3158" fmla="*/ 1535909 w 2377881"/>
                  <a:gd name="connsiteY3158" fmla="*/ 366721 h 509406"/>
                  <a:gd name="connsiteX3159" fmla="*/ 1529432 w 2377881"/>
                  <a:gd name="connsiteY3159" fmla="*/ 362339 h 509406"/>
                  <a:gd name="connsiteX3160" fmla="*/ 1522383 w 2377881"/>
                  <a:gd name="connsiteY3160" fmla="*/ 366244 h 509406"/>
                  <a:gd name="connsiteX3161" fmla="*/ 1512953 w 2377881"/>
                  <a:gd name="connsiteY3161" fmla="*/ 363101 h 509406"/>
                  <a:gd name="connsiteX3162" fmla="*/ 1506857 w 2377881"/>
                  <a:gd name="connsiteY3162" fmla="*/ 365482 h 509406"/>
                  <a:gd name="connsiteX3163" fmla="*/ 1506191 w 2377881"/>
                  <a:gd name="connsiteY3163" fmla="*/ 365863 h 509406"/>
                  <a:gd name="connsiteX3164" fmla="*/ 1504095 w 2377881"/>
                  <a:gd name="connsiteY3164" fmla="*/ 366911 h 509406"/>
                  <a:gd name="connsiteX3165" fmla="*/ 1498856 w 2377881"/>
                  <a:gd name="connsiteY3165" fmla="*/ 365197 h 509406"/>
                  <a:gd name="connsiteX3166" fmla="*/ 1493141 w 2377881"/>
                  <a:gd name="connsiteY3166" fmla="*/ 364149 h 509406"/>
                  <a:gd name="connsiteX3167" fmla="*/ 1483711 w 2377881"/>
                  <a:gd name="connsiteY3167" fmla="*/ 367768 h 509406"/>
                  <a:gd name="connsiteX3168" fmla="*/ 1473043 w 2377881"/>
                  <a:gd name="connsiteY3168" fmla="*/ 362530 h 509406"/>
                  <a:gd name="connsiteX3169" fmla="*/ 1469424 w 2377881"/>
                  <a:gd name="connsiteY3169" fmla="*/ 365482 h 509406"/>
                  <a:gd name="connsiteX3170" fmla="*/ 1469043 w 2377881"/>
                  <a:gd name="connsiteY3170" fmla="*/ 365863 h 509406"/>
                  <a:gd name="connsiteX3171" fmla="*/ 1460661 w 2377881"/>
                  <a:gd name="connsiteY3171" fmla="*/ 367292 h 509406"/>
                  <a:gd name="connsiteX3172" fmla="*/ 1456565 w 2377881"/>
                  <a:gd name="connsiteY3172" fmla="*/ 375007 h 509406"/>
                  <a:gd name="connsiteX3173" fmla="*/ 1451517 w 2377881"/>
                  <a:gd name="connsiteY3173" fmla="*/ 374436 h 509406"/>
                  <a:gd name="connsiteX3174" fmla="*/ 1443707 w 2377881"/>
                  <a:gd name="connsiteY3174" fmla="*/ 378627 h 509406"/>
                  <a:gd name="connsiteX3175" fmla="*/ 1443135 w 2377881"/>
                  <a:gd name="connsiteY3175" fmla="*/ 377960 h 509406"/>
                  <a:gd name="connsiteX3176" fmla="*/ 1441135 w 2377881"/>
                  <a:gd name="connsiteY3176" fmla="*/ 375579 h 509406"/>
                  <a:gd name="connsiteX3177" fmla="*/ 1441040 w 2377881"/>
                  <a:gd name="connsiteY3177" fmla="*/ 372531 h 509406"/>
                  <a:gd name="connsiteX3178" fmla="*/ 1431991 w 2377881"/>
                  <a:gd name="connsiteY3178" fmla="*/ 367673 h 509406"/>
                  <a:gd name="connsiteX3179" fmla="*/ 1420656 w 2377881"/>
                  <a:gd name="connsiteY3179" fmla="*/ 365482 h 509406"/>
                  <a:gd name="connsiteX3180" fmla="*/ 1418370 w 2377881"/>
                  <a:gd name="connsiteY3180" fmla="*/ 369292 h 509406"/>
                  <a:gd name="connsiteX3181" fmla="*/ 1416941 w 2377881"/>
                  <a:gd name="connsiteY3181" fmla="*/ 370054 h 509406"/>
                  <a:gd name="connsiteX3182" fmla="*/ 1413798 w 2377881"/>
                  <a:gd name="connsiteY3182" fmla="*/ 373674 h 509406"/>
                  <a:gd name="connsiteX3183" fmla="*/ 1409607 w 2377881"/>
                  <a:gd name="connsiteY3183" fmla="*/ 371769 h 509406"/>
                  <a:gd name="connsiteX3184" fmla="*/ 1409607 w 2377881"/>
                  <a:gd name="connsiteY3184" fmla="*/ 370721 h 509406"/>
                  <a:gd name="connsiteX3185" fmla="*/ 1404654 w 2377881"/>
                  <a:gd name="connsiteY3185" fmla="*/ 370054 h 509406"/>
                  <a:gd name="connsiteX3186" fmla="*/ 1394462 w 2377881"/>
                  <a:gd name="connsiteY3186" fmla="*/ 369578 h 509406"/>
                  <a:gd name="connsiteX3187" fmla="*/ 1391033 w 2377881"/>
                  <a:gd name="connsiteY3187" fmla="*/ 372721 h 509406"/>
                  <a:gd name="connsiteX3188" fmla="*/ 1386747 w 2377881"/>
                  <a:gd name="connsiteY3188" fmla="*/ 376436 h 509406"/>
                  <a:gd name="connsiteX3189" fmla="*/ 1382842 w 2377881"/>
                  <a:gd name="connsiteY3189" fmla="*/ 379008 h 509406"/>
                  <a:gd name="connsiteX3190" fmla="*/ 1376460 w 2377881"/>
                  <a:gd name="connsiteY3190" fmla="*/ 379198 h 509406"/>
                  <a:gd name="connsiteX3191" fmla="*/ 1376651 w 2377881"/>
                  <a:gd name="connsiteY3191" fmla="*/ 382437 h 509406"/>
                  <a:gd name="connsiteX3192" fmla="*/ 1375793 w 2377881"/>
                  <a:gd name="connsiteY3192" fmla="*/ 382437 h 509406"/>
                  <a:gd name="connsiteX3193" fmla="*/ 1370745 w 2377881"/>
                  <a:gd name="connsiteY3193" fmla="*/ 382246 h 509406"/>
                  <a:gd name="connsiteX3194" fmla="*/ 1365601 w 2377881"/>
                  <a:gd name="connsiteY3194" fmla="*/ 374055 h 509406"/>
                  <a:gd name="connsiteX3195" fmla="*/ 1362839 w 2377881"/>
                  <a:gd name="connsiteY3195" fmla="*/ 373579 h 509406"/>
                  <a:gd name="connsiteX3196" fmla="*/ 1361410 w 2377881"/>
                  <a:gd name="connsiteY3196" fmla="*/ 380818 h 509406"/>
                  <a:gd name="connsiteX3197" fmla="*/ 1360458 w 2377881"/>
                  <a:gd name="connsiteY3197" fmla="*/ 387866 h 509406"/>
                  <a:gd name="connsiteX3198" fmla="*/ 1348647 w 2377881"/>
                  <a:gd name="connsiteY3198" fmla="*/ 381580 h 509406"/>
                  <a:gd name="connsiteX3199" fmla="*/ 1345854 w 2377881"/>
                  <a:gd name="connsiteY3199" fmla="*/ 377695 h 509406"/>
                  <a:gd name="connsiteX3200" fmla="*/ 1344802 w 2377881"/>
                  <a:gd name="connsiteY3200" fmla="*/ 379616 h 509406"/>
                  <a:gd name="connsiteX3201" fmla="*/ 1340742 w 2377881"/>
                  <a:gd name="connsiteY3201" fmla="*/ 379199 h 509406"/>
                  <a:gd name="connsiteX3202" fmla="*/ 1340742 w 2377881"/>
                  <a:gd name="connsiteY3202" fmla="*/ 373388 h 509406"/>
                  <a:gd name="connsiteX3203" fmla="*/ 1342732 w 2377881"/>
                  <a:gd name="connsiteY3203" fmla="*/ 374351 h 509406"/>
                  <a:gd name="connsiteX3204" fmla="*/ 1341218 w 2377881"/>
                  <a:gd name="connsiteY3204" fmla="*/ 373007 h 509406"/>
                  <a:gd name="connsiteX3205" fmla="*/ 1337503 w 2377881"/>
                  <a:gd name="connsiteY3205" fmla="*/ 374150 h 509406"/>
                  <a:gd name="connsiteX3206" fmla="*/ 1336265 w 2377881"/>
                  <a:gd name="connsiteY3206" fmla="*/ 374245 h 509406"/>
                  <a:gd name="connsiteX3207" fmla="*/ 1332264 w 2377881"/>
                  <a:gd name="connsiteY3207" fmla="*/ 374436 h 509406"/>
                  <a:gd name="connsiteX3208" fmla="*/ 1333598 w 2377881"/>
                  <a:gd name="connsiteY3208" fmla="*/ 370150 h 509406"/>
                  <a:gd name="connsiteX3209" fmla="*/ 1330168 w 2377881"/>
                  <a:gd name="connsiteY3209" fmla="*/ 369769 h 509406"/>
                  <a:gd name="connsiteX3210" fmla="*/ 1326644 w 2377881"/>
                  <a:gd name="connsiteY3210" fmla="*/ 372626 h 509406"/>
                  <a:gd name="connsiteX3211" fmla="*/ 1320643 w 2377881"/>
                  <a:gd name="connsiteY3211" fmla="*/ 372626 h 509406"/>
                  <a:gd name="connsiteX3212" fmla="*/ 1324549 w 2377881"/>
                  <a:gd name="connsiteY3212" fmla="*/ 379294 h 509406"/>
                  <a:gd name="connsiteX3213" fmla="*/ 1320739 w 2377881"/>
                  <a:gd name="connsiteY3213" fmla="*/ 382056 h 509406"/>
                  <a:gd name="connsiteX3214" fmla="*/ 1319596 w 2377881"/>
                  <a:gd name="connsiteY3214" fmla="*/ 381389 h 509406"/>
                  <a:gd name="connsiteX3215" fmla="*/ 1310261 w 2377881"/>
                  <a:gd name="connsiteY3215" fmla="*/ 376150 h 509406"/>
                  <a:gd name="connsiteX3216" fmla="*/ 1297117 w 2377881"/>
                  <a:gd name="connsiteY3216" fmla="*/ 386723 h 509406"/>
                  <a:gd name="connsiteX3217" fmla="*/ 1297593 w 2377881"/>
                  <a:gd name="connsiteY3217" fmla="*/ 379960 h 509406"/>
                  <a:gd name="connsiteX3218" fmla="*/ 1301689 w 2377881"/>
                  <a:gd name="connsiteY3218" fmla="*/ 375103 h 509406"/>
                  <a:gd name="connsiteX3219" fmla="*/ 1299689 w 2377881"/>
                  <a:gd name="connsiteY3219" fmla="*/ 371007 h 509406"/>
                  <a:gd name="connsiteX3220" fmla="*/ 1285210 w 2377881"/>
                  <a:gd name="connsiteY3220" fmla="*/ 371674 h 509406"/>
                  <a:gd name="connsiteX3221" fmla="*/ 1276162 w 2377881"/>
                  <a:gd name="connsiteY3221" fmla="*/ 383104 h 509406"/>
                  <a:gd name="connsiteX3222" fmla="*/ 1275685 w 2377881"/>
                  <a:gd name="connsiteY3222" fmla="*/ 383961 h 509406"/>
                  <a:gd name="connsiteX3223" fmla="*/ 1275114 w 2377881"/>
                  <a:gd name="connsiteY3223" fmla="*/ 385009 h 509406"/>
                  <a:gd name="connsiteX3224" fmla="*/ 1272447 w 2377881"/>
                  <a:gd name="connsiteY3224" fmla="*/ 385866 h 509406"/>
                  <a:gd name="connsiteX3225" fmla="*/ 1266827 w 2377881"/>
                  <a:gd name="connsiteY3225" fmla="*/ 381865 h 509406"/>
                  <a:gd name="connsiteX3226" fmla="*/ 1265208 w 2377881"/>
                  <a:gd name="connsiteY3226" fmla="*/ 380532 h 509406"/>
                  <a:gd name="connsiteX3227" fmla="*/ 1263875 w 2377881"/>
                  <a:gd name="connsiteY3227" fmla="*/ 379484 h 509406"/>
                  <a:gd name="connsiteX3228" fmla="*/ 1258636 w 2377881"/>
                  <a:gd name="connsiteY3228" fmla="*/ 379579 h 509406"/>
                  <a:gd name="connsiteX3229" fmla="*/ 1250635 w 2377881"/>
                  <a:gd name="connsiteY3229" fmla="*/ 384151 h 509406"/>
                  <a:gd name="connsiteX3230" fmla="*/ 1249777 w 2377881"/>
                  <a:gd name="connsiteY3230" fmla="*/ 381008 h 509406"/>
                  <a:gd name="connsiteX3231" fmla="*/ 1250635 w 2377881"/>
                  <a:gd name="connsiteY3231" fmla="*/ 380532 h 509406"/>
                  <a:gd name="connsiteX3232" fmla="*/ 1251492 w 2377881"/>
                  <a:gd name="connsiteY3232" fmla="*/ 380056 h 509406"/>
                  <a:gd name="connsiteX3233" fmla="*/ 1250349 w 2377881"/>
                  <a:gd name="connsiteY3233" fmla="*/ 376531 h 509406"/>
                  <a:gd name="connsiteX3234" fmla="*/ 1249206 w 2377881"/>
                  <a:gd name="connsiteY3234" fmla="*/ 376531 h 509406"/>
                  <a:gd name="connsiteX3235" fmla="*/ 1245110 w 2377881"/>
                  <a:gd name="connsiteY3235" fmla="*/ 376627 h 509406"/>
                  <a:gd name="connsiteX3236" fmla="*/ 1241872 w 2377881"/>
                  <a:gd name="connsiteY3236" fmla="*/ 384532 h 509406"/>
                  <a:gd name="connsiteX3237" fmla="*/ 1244062 w 2377881"/>
                  <a:gd name="connsiteY3237" fmla="*/ 388533 h 509406"/>
                  <a:gd name="connsiteX3238" fmla="*/ 1245586 w 2377881"/>
                  <a:gd name="connsiteY3238" fmla="*/ 396534 h 509406"/>
                  <a:gd name="connsiteX3239" fmla="*/ 1239300 w 2377881"/>
                  <a:gd name="connsiteY3239" fmla="*/ 401773 h 509406"/>
                  <a:gd name="connsiteX3240" fmla="*/ 1238443 w 2377881"/>
                  <a:gd name="connsiteY3240" fmla="*/ 401487 h 509406"/>
                  <a:gd name="connsiteX3241" fmla="*/ 1237681 w 2377881"/>
                  <a:gd name="connsiteY3241" fmla="*/ 401201 h 509406"/>
                  <a:gd name="connsiteX3242" fmla="*/ 1238252 w 2377881"/>
                  <a:gd name="connsiteY3242" fmla="*/ 394057 h 509406"/>
                  <a:gd name="connsiteX3243" fmla="*/ 1235109 w 2377881"/>
                  <a:gd name="connsiteY3243" fmla="*/ 393391 h 509406"/>
                  <a:gd name="connsiteX3244" fmla="*/ 1232347 w 2377881"/>
                  <a:gd name="connsiteY3244" fmla="*/ 392819 h 509406"/>
                  <a:gd name="connsiteX3245" fmla="*/ 1235109 w 2377881"/>
                  <a:gd name="connsiteY3245" fmla="*/ 389390 h 509406"/>
                  <a:gd name="connsiteX3246" fmla="*/ 1236633 w 2377881"/>
                  <a:gd name="connsiteY3246" fmla="*/ 389009 h 509406"/>
                  <a:gd name="connsiteX3247" fmla="*/ 1237395 w 2377881"/>
                  <a:gd name="connsiteY3247" fmla="*/ 388819 h 509406"/>
                  <a:gd name="connsiteX3248" fmla="*/ 1234823 w 2377881"/>
                  <a:gd name="connsiteY3248" fmla="*/ 386342 h 509406"/>
                  <a:gd name="connsiteX3249" fmla="*/ 1234728 w 2377881"/>
                  <a:gd name="connsiteY3249" fmla="*/ 385390 h 509406"/>
                  <a:gd name="connsiteX3250" fmla="*/ 1234633 w 2377881"/>
                  <a:gd name="connsiteY3250" fmla="*/ 383580 h 509406"/>
                  <a:gd name="connsiteX3251" fmla="*/ 1230061 w 2377881"/>
                  <a:gd name="connsiteY3251" fmla="*/ 377770 h 509406"/>
                  <a:gd name="connsiteX3252" fmla="*/ 1227965 w 2377881"/>
                  <a:gd name="connsiteY3252" fmla="*/ 378913 h 509406"/>
                  <a:gd name="connsiteX3253" fmla="*/ 1219964 w 2377881"/>
                  <a:gd name="connsiteY3253" fmla="*/ 380246 h 509406"/>
                  <a:gd name="connsiteX3254" fmla="*/ 1217774 w 2377881"/>
                  <a:gd name="connsiteY3254" fmla="*/ 379198 h 509406"/>
                  <a:gd name="connsiteX3255" fmla="*/ 1209296 w 2377881"/>
                  <a:gd name="connsiteY3255" fmla="*/ 376341 h 509406"/>
                  <a:gd name="connsiteX3256" fmla="*/ 1213201 w 2377881"/>
                  <a:gd name="connsiteY3256" fmla="*/ 379484 h 509406"/>
                  <a:gd name="connsiteX3257" fmla="*/ 1213773 w 2377881"/>
                  <a:gd name="connsiteY3257" fmla="*/ 379865 h 509406"/>
                  <a:gd name="connsiteX3258" fmla="*/ 1205772 w 2377881"/>
                  <a:gd name="connsiteY3258" fmla="*/ 385771 h 509406"/>
                  <a:gd name="connsiteX3259" fmla="*/ 1203581 w 2377881"/>
                  <a:gd name="connsiteY3259" fmla="*/ 383675 h 509406"/>
                  <a:gd name="connsiteX3260" fmla="*/ 1193104 w 2377881"/>
                  <a:gd name="connsiteY3260" fmla="*/ 382437 h 509406"/>
                  <a:gd name="connsiteX3261" fmla="*/ 1183865 w 2377881"/>
                  <a:gd name="connsiteY3261" fmla="*/ 380722 h 509406"/>
                  <a:gd name="connsiteX3262" fmla="*/ 1181388 w 2377881"/>
                  <a:gd name="connsiteY3262" fmla="*/ 379008 h 509406"/>
                  <a:gd name="connsiteX3263" fmla="*/ 1171292 w 2377881"/>
                  <a:gd name="connsiteY3263" fmla="*/ 382151 h 509406"/>
                  <a:gd name="connsiteX3264" fmla="*/ 1174530 w 2377881"/>
                  <a:gd name="connsiteY3264" fmla="*/ 388723 h 509406"/>
                  <a:gd name="connsiteX3265" fmla="*/ 1169101 w 2377881"/>
                  <a:gd name="connsiteY3265" fmla="*/ 384723 h 509406"/>
                  <a:gd name="connsiteX3266" fmla="*/ 1165291 w 2377881"/>
                  <a:gd name="connsiteY3266" fmla="*/ 377484 h 509406"/>
                  <a:gd name="connsiteX3267" fmla="*/ 1157004 w 2377881"/>
                  <a:gd name="connsiteY3267" fmla="*/ 379675 h 509406"/>
                  <a:gd name="connsiteX3268" fmla="*/ 1156051 w 2377881"/>
                  <a:gd name="connsiteY3268" fmla="*/ 378722 h 509406"/>
                  <a:gd name="connsiteX3269" fmla="*/ 1152718 w 2377881"/>
                  <a:gd name="connsiteY3269" fmla="*/ 378817 h 509406"/>
                  <a:gd name="connsiteX3270" fmla="*/ 1151956 w 2377881"/>
                  <a:gd name="connsiteY3270" fmla="*/ 380532 h 509406"/>
                  <a:gd name="connsiteX3271" fmla="*/ 1154337 w 2377881"/>
                  <a:gd name="connsiteY3271" fmla="*/ 382723 h 509406"/>
                  <a:gd name="connsiteX3272" fmla="*/ 1161481 w 2377881"/>
                  <a:gd name="connsiteY3272" fmla="*/ 388247 h 509406"/>
                  <a:gd name="connsiteX3273" fmla="*/ 1150908 w 2377881"/>
                  <a:gd name="connsiteY3273" fmla="*/ 396058 h 509406"/>
                  <a:gd name="connsiteX3274" fmla="*/ 1145669 w 2377881"/>
                  <a:gd name="connsiteY3274" fmla="*/ 396629 h 509406"/>
                  <a:gd name="connsiteX3275" fmla="*/ 1131477 w 2377881"/>
                  <a:gd name="connsiteY3275" fmla="*/ 392438 h 509406"/>
                  <a:gd name="connsiteX3276" fmla="*/ 1127667 w 2377881"/>
                  <a:gd name="connsiteY3276" fmla="*/ 389676 h 509406"/>
                  <a:gd name="connsiteX3277" fmla="*/ 1119285 w 2377881"/>
                  <a:gd name="connsiteY3277" fmla="*/ 396724 h 509406"/>
                  <a:gd name="connsiteX3278" fmla="*/ 1118142 w 2377881"/>
                  <a:gd name="connsiteY3278" fmla="*/ 395962 h 509406"/>
                  <a:gd name="connsiteX3279" fmla="*/ 1116237 w 2377881"/>
                  <a:gd name="connsiteY3279" fmla="*/ 394724 h 509406"/>
                  <a:gd name="connsiteX3280" fmla="*/ 1110617 w 2377881"/>
                  <a:gd name="connsiteY3280" fmla="*/ 393772 h 509406"/>
                  <a:gd name="connsiteX3281" fmla="*/ 1110712 w 2377881"/>
                  <a:gd name="connsiteY3281" fmla="*/ 393295 h 509406"/>
                  <a:gd name="connsiteX3282" fmla="*/ 1112332 w 2377881"/>
                  <a:gd name="connsiteY3282" fmla="*/ 391009 h 509406"/>
                  <a:gd name="connsiteX3283" fmla="*/ 1130334 w 2377881"/>
                  <a:gd name="connsiteY3283" fmla="*/ 388438 h 509406"/>
                  <a:gd name="connsiteX3284" fmla="*/ 1130715 w 2377881"/>
                  <a:gd name="connsiteY3284" fmla="*/ 388438 h 509406"/>
                  <a:gd name="connsiteX3285" fmla="*/ 1128143 w 2377881"/>
                  <a:gd name="connsiteY3285" fmla="*/ 384628 h 509406"/>
                  <a:gd name="connsiteX3286" fmla="*/ 1118904 w 2377881"/>
                  <a:gd name="connsiteY3286" fmla="*/ 381770 h 509406"/>
                  <a:gd name="connsiteX3287" fmla="*/ 1115475 w 2377881"/>
                  <a:gd name="connsiteY3287" fmla="*/ 384151 h 509406"/>
                  <a:gd name="connsiteX3288" fmla="*/ 1112236 w 2377881"/>
                  <a:gd name="connsiteY3288" fmla="*/ 378722 h 509406"/>
                  <a:gd name="connsiteX3289" fmla="*/ 1114618 w 2377881"/>
                  <a:gd name="connsiteY3289" fmla="*/ 373007 h 509406"/>
                  <a:gd name="connsiteX3290" fmla="*/ 1110712 w 2377881"/>
                  <a:gd name="connsiteY3290" fmla="*/ 372055 h 509406"/>
                  <a:gd name="connsiteX3291" fmla="*/ 1107379 w 2377881"/>
                  <a:gd name="connsiteY3291" fmla="*/ 371197 h 509406"/>
                  <a:gd name="connsiteX3292" fmla="*/ 1100044 w 2377881"/>
                  <a:gd name="connsiteY3292" fmla="*/ 374436 h 509406"/>
                  <a:gd name="connsiteX3293" fmla="*/ 1100426 w 2377881"/>
                  <a:gd name="connsiteY3293" fmla="*/ 375103 h 509406"/>
                  <a:gd name="connsiteX3294" fmla="*/ 1101759 w 2377881"/>
                  <a:gd name="connsiteY3294" fmla="*/ 377389 h 509406"/>
                  <a:gd name="connsiteX3295" fmla="*/ 1099283 w 2377881"/>
                  <a:gd name="connsiteY3295" fmla="*/ 381008 h 509406"/>
                  <a:gd name="connsiteX3296" fmla="*/ 1096425 w 2377881"/>
                  <a:gd name="connsiteY3296" fmla="*/ 380437 h 509406"/>
                  <a:gd name="connsiteX3297" fmla="*/ 1092710 w 2377881"/>
                  <a:gd name="connsiteY3297" fmla="*/ 378722 h 509406"/>
                  <a:gd name="connsiteX3298" fmla="*/ 1090139 w 2377881"/>
                  <a:gd name="connsiteY3298" fmla="*/ 373293 h 509406"/>
                  <a:gd name="connsiteX3299" fmla="*/ 1088234 w 2377881"/>
                  <a:gd name="connsiteY3299" fmla="*/ 372055 h 509406"/>
                  <a:gd name="connsiteX3300" fmla="*/ 1086995 w 2377881"/>
                  <a:gd name="connsiteY3300" fmla="*/ 372055 h 509406"/>
                  <a:gd name="connsiteX3301" fmla="*/ 1084614 w 2377881"/>
                  <a:gd name="connsiteY3301" fmla="*/ 373102 h 509406"/>
                  <a:gd name="connsiteX3302" fmla="*/ 1081376 w 2377881"/>
                  <a:gd name="connsiteY3302" fmla="*/ 378627 h 509406"/>
                  <a:gd name="connsiteX3303" fmla="*/ 1081947 w 2377881"/>
                  <a:gd name="connsiteY3303" fmla="*/ 389866 h 509406"/>
                  <a:gd name="connsiteX3304" fmla="*/ 1074994 w 2377881"/>
                  <a:gd name="connsiteY3304" fmla="*/ 397486 h 509406"/>
                  <a:gd name="connsiteX3305" fmla="*/ 1069184 w 2377881"/>
                  <a:gd name="connsiteY3305" fmla="*/ 395867 h 509406"/>
                  <a:gd name="connsiteX3306" fmla="*/ 1066040 w 2377881"/>
                  <a:gd name="connsiteY3306" fmla="*/ 395010 h 509406"/>
                  <a:gd name="connsiteX3307" fmla="*/ 1059754 w 2377881"/>
                  <a:gd name="connsiteY3307" fmla="*/ 399487 h 509406"/>
                  <a:gd name="connsiteX3308" fmla="*/ 1057753 w 2377881"/>
                  <a:gd name="connsiteY3308" fmla="*/ 399106 h 509406"/>
                  <a:gd name="connsiteX3309" fmla="*/ 1052991 w 2377881"/>
                  <a:gd name="connsiteY3309" fmla="*/ 398820 h 509406"/>
                  <a:gd name="connsiteX3310" fmla="*/ 1052515 w 2377881"/>
                  <a:gd name="connsiteY3310" fmla="*/ 399296 h 509406"/>
                  <a:gd name="connsiteX3311" fmla="*/ 1049943 w 2377881"/>
                  <a:gd name="connsiteY3311" fmla="*/ 395391 h 509406"/>
                  <a:gd name="connsiteX3312" fmla="*/ 1050705 w 2377881"/>
                  <a:gd name="connsiteY3312" fmla="*/ 395296 h 509406"/>
                  <a:gd name="connsiteX3313" fmla="*/ 1053467 w 2377881"/>
                  <a:gd name="connsiteY3313" fmla="*/ 391962 h 509406"/>
                  <a:gd name="connsiteX3314" fmla="*/ 1052610 w 2377881"/>
                  <a:gd name="connsiteY3314" fmla="*/ 390914 h 509406"/>
                  <a:gd name="connsiteX3315" fmla="*/ 1046609 w 2377881"/>
                  <a:gd name="connsiteY3315" fmla="*/ 392819 h 509406"/>
                  <a:gd name="connsiteX3316" fmla="*/ 1044514 w 2377881"/>
                  <a:gd name="connsiteY3316" fmla="*/ 399010 h 509406"/>
                  <a:gd name="connsiteX3317" fmla="*/ 1043657 w 2377881"/>
                  <a:gd name="connsiteY3317" fmla="*/ 399106 h 509406"/>
                  <a:gd name="connsiteX3318" fmla="*/ 1041656 w 2377881"/>
                  <a:gd name="connsiteY3318" fmla="*/ 399296 h 509406"/>
                  <a:gd name="connsiteX3319" fmla="*/ 1041751 w 2377881"/>
                  <a:gd name="connsiteY3319" fmla="*/ 394915 h 509406"/>
                  <a:gd name="connsiteX3320" fmla="*/ 1041085 w 2377881"/>
                  <a:gd name="connsiteY3320" fmla="*/ 394057 h 509406"/>
                  <a:gd name="connsiteX3321" fmla="*/ 1037560 w 2377881"/>
                  <a:gd name="connsiteY3321" fmla="*/ 394724 h 509406"/>
                  <a:gd name="connsiteX3322" fmla="*/ 1035084 w 2377881"/>
                  <a:gd name="connsiteY3322" fmla="*/ 397105 h 509406"/>
                  <a:gd name="connsiteX3323" fmla="*/ 1032608 w 2377881"/>
                  <a:gd name="connsiteY3323" fmla="*/ 393962 h 509406"/>
                  <a:gd name="connsiteX3324" fmla="*/ 1034608 w 2377881"/>
                  <a:gd name="connsiteY3324" fmla="*/ 392724 h 509406"/>
                  <a:gd name="connsiteX3325" fmla="*/ 1035751 w 2377881"/>
                  <a:gd name="connsiteY3325" fmla="*/ 390057 h 509406"/>
                  <a:gd name="connsiteX3326" fmla="*/ 1032989 w 2377881"/>
                  <a:gd name="connsiteY3326" fmla="*/ 388723 h 509406"/>
                  <a:gd name="connsiteX3327" fmla="*/ 1028321 w 2377881"/>
                  <a:gd name="connsiteY3327" fmla="*/ 389581 h 509406"/>
                  <a:gd name="connsiteX3328" fmla="*/ 1021559 w 2377881"/>
                  <a:gd name="connsiteY3328" fmla="*/ 390247 h 509406"/>
                  <a:gd name="connsiteX3329" fmla="*/ 1013272 w 2377881"/>
                  <a:gd name="connsiteY3329" fmla="*/ 391295 h 509406"/>
                  <a:gd name="connsiteX3330" fmla="*/ 1005747 w 2377881"/>
                  <a:gd name="connsiteY3330" fmla="*/ 389104 h 509406"/>
                  <a:gd name="connsiteX3331" fmla="*/ 1005652 w 2377881"/>
                  <a:gd name="connsiteY3331" fmla="*/ 388819 h 509406"/>
                  <a:gd name="connsiteX3332" fmla="*/ 1000889 w 2377881"/>
                  <a:gd name="connsiteY3332" fmla="*/ 385485 h 509406"/>
                  <a:gd name="connsiteX3333" fmla="*/ 990983 w 2377881"/>
                  <a:gd name="connsiteY3333" fmla="*/ 388533 h 509406"/>
                  <a:gd name="connsiteX3334" fmla="*/ 991555 w 2377881"/>
                  <a:gd name="connsiteY3334" fmla="*/ 389485 h 509406"/>
                  <a:gd name="connsiteX3335" fmla="*/ 992412 w 2377881"/>
                  <a:gd name="connsiteY3335" fmla="*/ 390819 h 509406"/>
                  <a:gd name="connsiteX3336" fmla="*/ 987935 w 2377881"/>
                  <a:gd name="connsiteY3336" fmla="*/ 393486 h 509406"/>
                  <a:gd name="connsiteX3337" fmla="*/ 970981 w 2377881"/>
                  <a:gd name="connsiteY3337" fmla="*/ 396534 h 509406"/>
                  <a:gd name="connsiteX3338" fmla="*/ 965361 w 2377881"/>
                  <a:gd name="connsiteY3338" fmla="*/ 397010 h 509406"/>
                  <a:gd name="connsiteX3339" fmla="*/ 960789 w 2377881"/>
                  <a:gd name="connsiteY3339" fmla="*/ 397391 h 509406"/>
                  <a:gd name="connsiteX3340" fmla="*/ 953169 w 2377881"/>
                  <a:gd name="connsiteY3340" fmla="*/ 390533 h 509406"/>
                  <a:gd name="connsiteX3341" fmla="*/ 948311 w 2377881"/>
                  <a:gd name="connsiteY3341" fmla="*/ 396058 h 509406"/>
                  <a:gd name="connsiteX3342" fmla="*/ 946978 w 2377881"/>
                  <a:gd name="connsiteY3342" fmla="*/ 395296 h 509406"/>
                  <a:gd name="connsiteX3343" fmla="*/ 942787 w 2377881"/>
                  <a:gd name="connsiteY3343" fmla="*/ 396439 h 509406"/>
                  <a:gd name="connsiteX3344" fmla="*/ 940786 w 2377881"/>
                  <a:gd name="connsiteY3344" fmla="*/ 397677 h 509406"/>
                  <a:gd name="connsiteX3345" fmla="*/ 934024 w 2377881"/>
                  <a:gd name="connsiteY3345" fmla="*/ 399201 h 509406"/>
                  <a:gd name="connsiteX3346" fmla="*/ 929071 w 2377881"/>
                  <a:gd name="connsiteY3346" fmla="*/ 394819 h 509406"/>
                  <a:gd name="connsiteX3347" fmla="*/ 933548 w 2377881"/>
                  <a:gd name="connsiteY3347" fmla="*/ 393962 h 509406"/>
                  <a:gd name="connsiteX3348" fmla="*/ 938310 w 2377881"/>
                  <a:gd name="connsiteY3348" fmla="*/ 394343 h 509406"/>
                  <a:gd name="connsiteX3349" fmla="*/ 937834 w 2377881"/>
                  <a:gd name="connsiteY3349" fmla="*/ 394057 h 509406"/>
                  <a:gd name="connsiteX3350" fmla="*/ 935071 w 2377881"/>
                  <a:gd name="connsiteY3350" fmla="*/ 392152 h 509406"/>
                  <a:gd name="connsiteX3351" fmla="*/ 927737 w 2377881"/>
                  <a:gd name="connsiteY3351" fmla="*/ 390343 h 509406"/>
                  <a:gd name="connsiteX3352" fmla="*/ 924118 w 2377881"/>
                  <a:gd name="connsiteY3352" fmla="*/ 395867 h 509406"/>
                  <a:gd name="connsiteX3353" fmla="*/ 922213 w 2377881"/>
                  <a:gd name="connsiteY3353" fmla="*/ 399963 h 509406"/>
                  <a:gd name="connsiteX3354" fmla="*/ 918689 w 2377881"/>
                  <a:gd name="connsiteY3354" fmla="*/ 401773 h 509406"/>
                  <a:gd name="connsiteX3355" fmla="*/ 919165 w 2377881"/>
                  <a:gd name="connsiteY3355" fmla="*/ 395105 h 509406"/>
                  <a:gd name="connsiteX3356" fmla="*/ 916784 w 2377881"/>
                  <a:gd name="connsiteY3356" fmla="*/ 393486 h 509406"/>
                  <a:gd name="connsiteX3357" fmla="*/ 912878 w 2377881"/>
                  <a:gd name="connsiteY3357" fmla="*/ 397391 h 509406"/>
                  <a:gd name="connsiteX3358" fmla="*/ 910687 w 2377881"/>
                  <a:gd name="connsiteY3358" fmla="*/ 396724 h 509406"/>
                  <a:gd name="connsiteX3359" fmla="*/ 908020 w 2377881"/>
                  <a:gd name="connsiteY3359" fmla="*/ 395486 h 509406"/>
                  <a:gd name="connsiteX3360" fmla="*/ 899067 w 2377881"/>
                  <a:gd name="connsiteY3360" fmla="*/ 397391 h 509406"/>
                  <a:gd name="connsiteX3361" fmla="*/ 897638 w 2377881"/>
                  <a:gd name="connsiteY3361" fmla="*/ 396629 h 509406"/>
                  <a:gd name="connsiteX3362" fmla="*/ 884017 w 2377881"/>
                  <a:gd name="connsiteY3362" fmla="*/ 399677 h 509406"/>
                  <a:gd name="connsiteX3363" fmla="*/ 880589 w 2377881"/>
                  <a:gd name="connsiteY3363" fmla="*/ 399487 h 509406"/>
                  <a:gd name="connsiteX3364" fmla="*/ 874492 w 2377881"/>
                  <a:gd name="connsiteY3364" fmla="*/ 399201 h 509406"/>
                  <a:gd name="connsiteX3365" fmla="*/ 870873 w 2377881"/>
                  <a:gd name="connsiteY3365" fmla="*/ 398248 h 509406"/>
                  <a:gd name="connsiteX3366" fmla="*/ 865063 w 2377881"/>
                  <a:gd name="connsiteY3366" fmla="*/ 408631 h 509406"/>
                  <a:gd name="connsiteX3367" fmla="*/ 856109 w 2377881"/>
                  <a:gd name="connsiteY3367" fmla="*/ 398058 h 509406"/>
                  <a:gd name="connsiteX3368" fmla="*/ 852109 w 2377881"/>
                  <a:gd name="connsiteY3368" fmla="*/ 399391 h 509406"/>
                  <a:gd name="connsiteX3369" fmla="*/ 850680 w 2377881"/>
                  <a:gd name="connsiteY3369" fmla="*/ 399868 h 509406"/>
                  <a:gd name="connsiteX3370" fmla="*/ 847346 w 2377881"/>
                  <a:gd name="connsiteY3370" fmla="*/ 401773 h 509406"/>
                  <a:gd name="connsiteX3371" fmla="*/ 841631 w 2377881"/>
                  <a:gd name="connsiteY3371" fmla="*/ 399010 h 509406"/>
                  <a:gd name="connsiteX3372" fmla="*/ 841631 w 2377881"/>
                  <a:gd name="connsiteY3372" fmla="*/ 404344 h 509406"/>
                  <a:gd name="connsiteX3373" fmla="*/ 840012 w 2377881"/>
                  <a:gd name="connsiteY3373" fmla="*/ 410059 h 509406"/>
                  <a:gd name="connsiteX3374" fmla="*/ 835345 w 2377881"/>
                  <a:gd name="connsiteY3374" fmla="*/ 409202 h 509406"/>
                  <a:gd name="connsiteX3375" fmla="*/ 831059 w 2377881"/>
                  <a:gd name="connsiteY3375" fmla="*/ 408440 h 509406"/>
                  <a:gd name="connsiteX3376" fmla="*/ 823058 w 2377881"/>
                  <a:gd name="connsiteY3376" fmla="*/ 404630 h 509406"/>
                  <a:gd name="connsiteX3377" fmla="*/ 821819 w 2377881"/>
                  <a:gd name="connsiteY3377" fmla="*/ 400344 h 509406"/>
                  <a:gd name="connsiteX3378" fmla="*/ 820867 w 2377881"/>
                  <a:gd name="connsiteY3378" fmla="*/ 399582 h 509406"/>
                  <a:gd name="connsiteX3379" fmla="*/ 815818 w 2377881"/>
                  <a:gd name="connsiteY3379" fmla="*/ 397486 h 509406"/>
                  <a:gd name="connsiteX3380" fmla="*/ 815818 w 2377881"/>
                  <a:gd name="connsiteY3380" fmla="*/ 401582 h 509406"/>
                  <a:gd name="connsiteX3381" fmla="*/ 815152 w 2377881"/>
                  <a:gd name="connsiteY3381" fmla="*/ 405487 h 509406"/>
                  <a:gd name="connsiteX3382" fmla="*/ 811818 w 2377881"/>
                  <a:gd name="connsiteY3382" fmla="*/ 403582 h 509406"/>
                  <a:gd name="connsiteX3383" fmla="*/ 810294 w 2377881"/>
                  <a:gd name="connsiteY3383" fmla="*/ 402154 h 509406"/>
                  <a:gd name="connsiteX3384" fmla="*/ 804008 w 2377881"/>
                  <a:gd name="connsiteY3384" fmla="*/ 400725 h 509406"/>
                  <a:gd name="connsiteX3385" fmla="*/ 796768 w 2377881"/>
                  <a:gd name="connsiteY3385" fmla="*/ 407488 h 509406"/>
                  <a:gd name="connsiteX3386" fmla="*/ 791911 w 2377881"/>
                  <a:gd name="connsiteY3386" fmla="*/ 406440 h 509406"/>
                  <a:gd name="connsiteX3387" fmla="*/ 792101 w 2377881"/>
                  <a:gd name="connsiteY3387" fmla="*/ 405964 h 509406"/>
                  <a:gd name="connsiteX3388" fmla="*/ 793530 w 2377881"/>
                  <a:gd name="connsiteY3388" fmla="*/ 402439 h 509406"/>
                  <a:gd name="connsiteX3389" fmla="*/ 788386 w 2377881"/>
                  <a:gd name="connsiteY3389" fmla="*/ 402630 h 509406"/>
                  <a:gd name="connsiteX3390" fmla="*/ 783719 w 2377881"/>
                  <a:gd name="connsiteY3390" fmla="*/ 407297 h 509406"/>
                  <a:gd name="connsiteX3391" fmla="*/ 779338 w 2377881"/>
                  <a:gd name="connsiteY3391" fmla="*/ 407964 h 509406"/>
                  <a:gd name="connsiteX3392" fmla="*/ 775051 w 2377881"/>
                  <a:gd name="connsiteY3392" fmla="*/ 409393 h 509406"/>
                  <a:gd name="connsiteX3393" fmla="*/ 770575 w 2377881"/>
                  <a:gd name="connsiteY3393" fmla="*/ 413679 h 509406"/>
                  <a:gd name="connsiteX3394" fmla="*/ 771527 w 2377881"/>
                  <a:gd name="connsiteY3394" fmla="*/ 406535 h 509406"/>
                  <a:gd name="connsiteX3395" fmla="*/ 773527 w 2377881"/>
                  <a:gd name="connsiteY3395" fmla="*/ 405487 h 509406"/>
                  <a:gd name="connsiteX3396" fmla="*/ 775528 w 2377881"/>
                  <a:gd name="connsiteY3396" fmla="*/ 404535 h 509406"/>
                  <a:gd name="connsiteX3397" fmla="*/ 774194 w 2377881"/>
                  <a:gd name="connsiteY3397" fmla="*/ 400915 h 509406"/>
                  <a:gd name="connsiteX3398" fmla="*/ 773337 w 2377881"/>
                  <a:gd name="connsiteY3398" fmla="*/ 395962 h 509406"/>
                  <a:gd name="connsiteX3399" fmla="*/ 774670 w 2377881"/>
                  <a:gd name="connsiteY3399" fmla="*/ 393105 h 509406"/>
                  <a:gd name="connsiteX3400" fmla="*/ 772575 w 2377881"/>
                  <a:gd name="connsiteY3400" fmla="*/ 390438 h 509406"/>
                  <a:gd name="connsiteX3401" fmla="*/ 766193 w 2377881"/>
                  <a:gd name="connsiteY3401" fmla="*/ 393010 h 509406"/>
                  <a:gd name="connsiteX3402" fmla="*/ 766003 w 2377881"/>
                  <a:gd name="connsiteY3402" fmla="*/ 406726 h 509406"/>
                  <a:gd name="connsiteX3403" fmla="*/ 758383 w 2377881"/>
                  <a:gd name="connsiteY3403" fmla="*/ 407392 h 509406"/>
                  <a:gd name="connsiteX3404" fmla="*/ 751239 w 2377881"/>
                  <a:gd name="connsiteY3404" fmla="*/ 408059 h 509406"/>
                  <a:gd name="connsiteX3405" fmla="*/ 737333 w 2377881"/>
                  <a:gd name="connsiteY3405" fmla="*/ 411774 h 509406"/>
                  <a:gd name="connsiteX3406" fmla="*/ 730284 w 2377881"/>
                  <a:gd name="connsiteY3406" fmla="*/ 408916 h 509406"/>
                  <a:gd name="connsiteX3407" fmla="*/ 729522 w 2377881"/>
                  <a:gd name="connsiteY3407" fmla="*/ 410821 h 509406"/>
                  <a:gd name="connsiteX3408" fmla="*/ 733999 w 2377881"/>
                  <a:gd name="connsiteY3408" fmla="*/ 414346 h 509406"/>
                  <a:gd name="connsiteX3409" fmla="*/ 736666 w 2377881"/>
                  <a:gd name="connsiteY3409" fmla="*/ 416632 h 509406"/>
                  <a:gd name="connsiteX3410" fmla="*/ 736570 w 2377881"/>
                  <a:gd name="connsiteY3410" fmla="*/ 419394 h 509406"/>
                  <a:gd name="connsiteX3411" fmla="*/ 733237 w 2377881"/>
                  <a:gd name="connsiteY3411" fmla="*/ 419965 h 509406"/>
                  <a:gd name="connsiteX3412" fmla="*/ 730379 w 2377881"/>
                  <a:gd name="connsiteY3412" fmla="*/ 417965 h 509406"/>
                  <a:gd name="connsiteX3413" fmla="*/ 724474 w 2377881"/>
                  <a:gd name="connsiteY3413" fmla="*/ 420823 h 509406"/>
                  <a:gd name="connsiteX3414" fmla="*/ 723331 w 2377881"/>
                  <a:gd name="connsiteY3414" fmla="*/ 420442 h 509406"/>
                  <a:gd name="connsiteX3415" fmla="*/ 719235 w 2377881"/>
                  <a:gd name="connsiteY3415" fmla="*/ 417870 h 509406"/>
                  <a:gd name="connsiteX3416" fmla="*/ 721521 w 2377881"/>
                  <a:gd name="connsiteY3416" fmla="*/ 416060 h 509406"/>
                  <a:gd name="connsiteX3417" fmla="*/ 723045 w 2377881"/>
                  <a:gd name="connsiteY3417" fmla="*/ 415774 h 509406"/>
                  <a:gd name="connsiteX3418" fmla="*/ 722569 w 2377881"/>
                  <a:gd name="connsiteY3418" fmla="*/ 408631 h 509406"/>
                  <a:gd name="connsiteX3419" fmla="*/ 719997 w 2377881"/>
                  <a:gd name="connsiteY3419" fmla="*/ 405583 h 509406"/>
                  <a:gd name="connsiteX3420" fmla="*/ 717616 w 2377881"/>
                  <a:gd name="connsiteY3420" fmla="*/ 405868 h 509406"/>
                  <a:gd name="connsiteX3421" fmla="*/ 717425 w 2377881"/>
                  <a:gd name="connsiteY3421" fmla="*/ 407297 h 509406"/>
                  <a:gd name="connsiteX3422" fmla="*/ 718283 w 2377881"/>
                  <a:gd name="connsiteY3422" fmla="*/ 408059 h 509406"/>
                  <a:gd name="connsiteX3423" fmla="*/ 718378 w 2377881"/>
                  <a:gd name="connsiteY3423" fmla="*/ 409297 h 509406"/>
                  <a:gd name="connsiteX3424" fmla="*/ 715711 w 2377881"/>
                  <a:gd name="connsiteY3424" fmla="*/ 411869 h 509406"/>
                  <a:gd name="connsiteX3425" fmla="*/ 714853 w 2377881"/>
                  <a:gd name="connsiteY3425" fmla="*/ 411393 h 509406"/>
                  <a:gd name="connsiteX3426" fmla="*/ 712567 w 2377881"/>
                  <a:gd name="connsiteY3426" fmla="*/ 410155 h 509406"/>
                  <a:gd name="connsiteX3427" fmla="*/ 707043 w 2377881"/>
                  <a:gd name="connsiteY3427" fmla="*/ 408440 h 509406"/>
                  <a:gd name="connsiteX3428" fmla="*/ 697994 w 2377881"/>
                  <a:gd name="connsiteY3428" fmla="*/ 408916 h 509406"/>
                  <a:gd name="connsiteX3429" fmla="*/ 693994 w 2377881"/>
                  <a:gd name="connsiteY3429" fmla="*/ 407869 h 509406"/>
                  <a:gd name="connsiteX3430" fmla="*/ 690850 w 2377881"/>
                  <a:gd name="connsiteY3430" fmla="*/ 409964 h 509406"/>
                  <a:gd name="connsiteX3431" fmla="*/ 690184 w 2377881"/>
                  <a:gd name="connsiteY3431" fmla="*/ 410440 h 509406"/>
                  <a:gd name="connsiteX3432" fmla="*/ 683231 w 2377881"/>
                  <a:gd name="connsiteY3432" fmla="*/ 412155 h 509406"/>
                  <a:gd name="connsiteX3433" fmla="*/ 680944 w 2377881"/>
                  <a:gd name="connsiteY3433" fmla="*/ 411107 h 509406"/>
                  <a:gd name="connsiteX3434" fmla="*/ 670943 w 2377881"/>
                  <a:gd name="connsiteY3434" fmla="*/ 412155 h 509406"/>
                  <a:gd name="connsiteX3435" fmla="*/ 660942 w 2377881"/>
                  <a:gd name="connsiteY3435" fmla="*/ 412441 h 509406"/>
                  <a:gd name="connsiteX3436" fmla="*/ 656179 w 2377881"/>
                  <a:gd name="connsiteY3436" fmla="*/ 412441 h 509406"/>
                  <a:gd name="connsiteX3437" fmla="*/ 647893 w 2377881"/>
                  <a:gd name="connsiteY3437" fmla="*/ 412726 h 509406"/>
                  <a:gd name="connsiteX3438" fmla="*/ 641797 w 2377881"/>
                  <a:gd name="connsiteY3438" fmla="*/ 411964 h 509406"/>
                  <a:gd name="connsiteX3439" fmla="*/ 639892 w 2377881"/>
                  <a:gd name="connsiteY3439" fmla="*/ 415679 h 509406"/>
                  <a:gd name="connsiteX3440" fmla="*/ 640082 w 2377881"/>
                  <a:gd name="connsiteY3440" fmla="*/ 418251 h 509406"/>
                  <a:gd name="connsiteX3441" fmla="*/ 636844 w 2377881"/>
                  <a:gd name="connsiteY3441" fmla="*/ 416346 h 509406"/>
                  <a:gd name="connsiteX3442" fmla="*/ 635510 w 2377881"/>
                  <a:gd name="connsiteY3442" fmla="*/ 413679 h 509406"/>
                  <a:gd name="connsiteX3443" fmla="*/ 632176 w 2377881"/>
                  <a:gd name="connsiteY3443" fmla="*/ 409202 h 509406"/>
                  <a:gd name="connsiteX3444" fmla="*/ 628843 w 2377881"/>
                  <a:gd name="connsiteY3444" fmla="*/ 413012 h 509406"/>
                  <a:gd name="connsiteX3445" fmla="*/ 620270 w 2377881"/>
                  <a:gd name="connsiteY3445" fmla="*/ 410726 h 509406"/>
                  <a:gd name="connsiteX3446" fmla="*/ 607602 w 2377881"/>
                  <a:gd name="connsiteY3446" fmla="*/ 408059 h 509406"/>
                  <a:gd name="connsiteX3447" fmla="*/ 618175 w 2377881"/>
                  <a:gd name="connsiteY3447" fmla="*/ 405868 h 509406"/>
                  <a:gd name="connsiteX3448" fmla="*/ 620080 w 2377881"/>
                  <a:gd name="connsiteY3448" fmla="*/ 405487 h 509406"/>
                  <a:gd name="connsiteX3449" fmla="*/ 622175 w 2377881"/>
                  <a:gd name="connsiteY3449" fmla="*/ 402154 h 509406"/>
                  <a:gd name="connsiteX3450" fmla="*/ 613889 w 2377881"/>
                  <a:gd name="connsiteY3450" fmla="*/ 399772 h 509406"/>
                  <a:gd name="connsiteX3451" fmla="*/ 607507 w 2377881"/>
                  <a:gd name="connsiteY3451" fmla="*/ 398058 h 509406"/>
                  <a:gd name="connsiteX3452" fmla="*/ 595410 w 2377881"/>
                  <a:gd name="connsiteY3452" fmla="*/ 401582 h 509406"/>
                  <a:gd name="connsiteX3453" fmla="*/ 590267 w 2377881"/>
                  <a:gd name="connsiteY3453" fmla="*/ 398534 h 509406"/>
                  <a:gd name="connsiteX3454" fmla="*/ 586933 w 2377881"/>
                  <a:gd name="connsiteY3454" fmla="*/ 406440 h 509406"/>
                  <a:gd name="connsiteX3455" fmla="*/ 591219 w 2377881"/>
                  <a:gd name="connsiteY3455" fmla="*/ 405773 h 509406"/>
                  <a:gd name="connsiteX3456" fmla="*/ 595791 w 2377881"/>
                  <a:gd name="connsiteY3456" fmla="*/ 405011 h 509406"/>
                  <a:gd name="connsiteX3457" fmla="*/ 600649 w 2377881"/>
                  <a:gd name="connsiteY3457" fmla="*/ 407011 h 509406"/>
                  <a:gd name="connsiteX3458" fmla="*/ 609412 w 2377881"/>
                  <a:gd name="connsiteY3458" fmla="*/ 401773 h 509406"/>
                  <a:gd name="connsiteX3459" fmla="*/ 601982 w 2377881"/>
                  <a:gd name="connsiteY3459" fmla="*/ 408250 h 509406"/>
                  <a:gd name="connsiteX3460" fmla="*/ 602554 w 2377881"/>
                  <a:gd name="connsiteY3460" fmla="*/ 413584 h 509406"/>
                  <a:gd name="connsiteX3461" fmla="*/ 597696 w 2377881"/>
                  <a:gd name="connsiteY3461" fmla="*/ 416251 h 509406"/>
                  <a:gd name="connsiteX3462" fmla="*/ 595696 w 2377881"/>
                  <a:gd name="connsiteY3462" fmla="*/ 417013 h 509406"/>
                  <a:gd name="connsiteX3463" fmla="*/ 589600 w 2377881"/>
                  <a:gd name="connsiteY3463" fmla="*/ 416727 h 509406"/>
                  <a:gd name="connsiteX3464" fmla="*/ 581980 w 2377881"/>
                  <a:gd name="connsiteY3464" fmla="*/ 415965 h 509406"/>
                  <a:gd name="connsiteX3465" fmla="*/ 573121 w 2377881"/>
                  <a:gd name="connsiteY3465" fmla="*/ 419965 h 509406"/>
                  <a:gd name="connsiteX3466" fmla="*/ 571407 w 2377881"/>
                  <a:gd name="connsiteY3466" fmla="*/ 422823 h 509406"/>
                  <a:gd name="connsiteX3467" fmla="*/ 570931 w 2377881"/>
                  <a:gd name="connsiteY3467" fmla="*/ 422347 h 509406"/>
                  <a:gd name="connsiteX3468" fmla="*/ 565025 w 2377881"/>
                  <a:gd name="connsiteY3468" fmla="*/ 416441 h 509406"/>
                  <a:gd name="connsiteX3469" fmla="*/ 563025 w 2377881"/>
                  <a:gd name="connsiteY3469" fmla="*/ 414822 h 509406"/>
                  <a:gd name="connsiteX3470" fmla="*/ 553500 w 2377881"/>
                  <a:gd name="connsiteY3470" fmla="*/ 417203 h 509406"/>
                  <a:gd name="connsiteX3471" fmla="*/ 548833 w 2377881"/>
                  <a:gd name="connsiteY3471" fmla="*/ 416346 h 509406"/>
                  <a:gd name="connsiteX3472" fmla="*/ 544070 w 2377881"/>
                  <a:gd name="connsiteY3472" fmla="*/ 415489 h 509406"/>
                  <a:gd name="connsiteX3473" fmla="*/ 544070 w 2377881"/>
                  <a:gd name="connsiteY3473" fmla="*/ 413012 h 509406"/>
                  <a:gd name="connsiteX3474" fmla="*/ 536545 w 2377881"/>
                  <a:gd name="connsiteY3474" fmla="*/ 419965 h 509406"/>
                  <a:gd name="connsiteX3475" fmla="*/ 532735 w 2377881"/>
                  <a:gd name="connsiteY3475" fmla="*/ 420156 h 509406"/>
                  <a:gd name="connsiteX3476" fmla="*/ 532735 w 2377881"/>
                  <a:gd name="connsiteY3476" fmla="*/ 418060 h 509406"/>
                  <a:gd name="connsiteX3477" fmla="*/ 532735 w 2377881"/>
                  <a:gd name="connsiteY3477" fmla="*/ 416822 h 509406"/>
                  <a:gd name="connsiteX3478" fmla="*/ 524449 w 2377881"/>
                  <a:gd name="connsiteY3478" fmla="*/ 413584 h 509406"/>
                  <a:gd name="connsiteX3479" fmla="*/ 515495 w 2377881"/>
                  <a:gd name="connsiteY3479" fmla="*/ 418537 h 509406"/>
                  <a:gd name="connsiteX3480" fmla="*/ 514448 w 2377881"/>
                  <a:gd name="connsiteY3480" fmla="*/ 418727 h 509406"/>
                  <a:gd name="connsiteX3481" fmla="*/ 510257 w 2377881"/>
                  <a:gd name="connsiteY3481" fmla="*/ 420442 h 509406"/>
                  <a:gd name="connsiteX3482" fmla="*/ 507018 w 2377881"/>
                  <a:gd name="connsiteY3482" fmla="*/ 421204 h 509406"/>
                  <a:gd name="connsiteX3483" fmla="*/ 499208 w 2377881"/>
                  <a:gd name="connsiteY3483" fmla="*/ 423299 h 509406"/>
                  <a:gd name="connsiteX3484" fmla="*/ 495016 w 2377881"/>
                  <a:gd name="connsiteY3484" fmla="*/ 423013 h 509406"/>
                  <a:gd name="connsiteX3485" fmla="*/ 489778 w 2377881"/>
                  <a:gd name="connsiteY3485" fmla="*/ 422632 h 509406"/>
                  <a:gd name="connsiteX3486" fmla="*/ 480919 w 2377881"/>
                  <a:gd name="connsiteY3486" fmla="*/ 421013 h 509406"/>
                  <a:gd name="connsiteX3487" fmla="*/ 475776 w 2377881"/>
                  <a:gd name="connsiteY3487" fmla="*/ 421204 h 509406"/>
                  <a:gd name="connsiteX3488" fmla="*/ 470823 w 2377881"/>
                  <a:gd name="connsiteY3488" fmla="*/ 422537 h 509406"/>
                  <a:gd name="connsiteX3489" fmla="*/ 464156 w 2377881"/>
                  <a:gd name="connsiteY3489" fmla="*/ 425204 h 509406"/>
                  <a:gd name="connsiteX3490" fmla="*/ 459012 w 2377881"/>
                  <a:gd name="connsiteY3490" fmla="*/ 426538 h 509406"/>
                  <a:gd name="connsiteX3491" fmla="*/ 452344 w 2377881"/>
                  <a:gd name="connsiteY3491" fmla="*/ 424633 h 509406"/>
                  <a:gd name="connsiteX3492" fmla="*/ 449868 w 2377881"/>
                  <a:gd name="connsiteY3492" fmla="*/ 424252 h 509406"/>
                  <a:gd name="connsiteX3493" fmla="*/ 446058 w 2377881"/>
                  <a:gd name="connsiteY3493" fmla="*/ 426347 h 509406"/>
                  <a:gd name="connsiteX3494" fmla="*/ 446820 w 2377881"/>
                  <a:gd name="connsiteY3494" fmla="*/ 427681 h 509406"/>
                  <a:gd name="connsiteX3495" fmla="*/ 434818 w 2377881"/>
                  <a:gd name="connsiteY3495" fmla="*/ 429490 h 509406"/>
                  <a:gd name="connsiteX3496" fmla="*/ 430532 w 2377881"/>
                  <a:gd name="connsiteY3496" fmla="*/ 424442 h 509406"/>
                  <a:gd name="connsiteX3497" fmla="*/ 428151 w 2377881"/>
                  <a:gd name="connsiteY3497" fmla="*/ 425490 h 509406"/>
                  <a:gd name="connsiteX3498" fmla="*/ 415197 w 2377881"/>
                  <a:gd name="connsiteY3498" fmla="*/ 425299 h 509406"/>
                  <a:gd name="connsiteX3499" fmla="*/ 414721 w 2377881"/>
                  <a:gd name="connsiteY3499" fmla="*/ 425109 h 509406"/>
                  <a:gd name="connsiteX3500" fmla="*/ 411196 w 2377881"/>
                  <a:gd name="connsiteY3500" fmla="*/ 429586 h 509406"/>
                  <a:gd name="connsiteX3501" fmla="*/ 407767 w 2377881"/>
                  <a:gd name="connsiteY3501" fmla="*/ 428538 h 509406"/>
                  <a:gd name="connsiteX3502" fmla="*/ 401767 w 2377881"/>
                  <a:gd name="connsiteY3502" fmla="*/ 425014 h 509406"/>
                  <a:gd name="connsiteX3503" fmla="*/ 397481 w 2377881"/>
                  <a:gd name="connsiteY3503" fmla="*/ 425490 h 509406"/>
                  <a:gd name="connsiteX3504" fmla="*/ 395290 w 2377881"/>
                  <a:gd name="connsiteY3504" fmla="*/ 428443 h 509406"/>
                  <a:gd name="connsiteX3505" fmla="*/ 391099 w 2377881"/>
                  <a:gd name="connsiteY3505" fmla="*/ 429300 h 509406"/>
                  <a:gd name="connsiteX3506" fmla="*/ 379288 w 2377881"/>
                  <a:gd name="connsiteY3506" fmla="*/ 431205 h 509406"/>
                  <a:gd name="connsiteX3507" fmla="*/ 371763 w 2377881"/>
                  <a:gd name="connsiteY3507" fmla="*/ 428538 h 509406"/>
                  <a:gd name="connsiteX3508" fmla="*/ 369286 w 2377881"/>
                  <a:gd name="connsiteY3508" fmla="*/ 424918 h 509406"/>
                  <a:gd name="connsiteX3509" fmla="*/ 365667 w 2377881"/>
                  <a:gd name="connsiteY3509" fmla="*/ 429681 h 509406"/>
                  <a:gd name="connsiteX3510" fmla="*/ 360333 w 2377881"/>
                  <a:gd name="connsiteY3510" fmla="*/ 434634 h 509406"/>
                  <a:gd name="connsiteX3511" fmla="*/ 361190 w 2377881"/>
                  <a:gd name="connsiteY3511" fmla="*/ 434920 h 509406"/>
                  <a:gd name="connsiteX3512" fmla="*/ 361857 w 2377881"/>
                  <a:gd name="connsiteY3512" fmla="*/ 435205 h 509406"/>
                  <a:gd name="connsiteX3513" fmla="*/ 359476 w 2377881"/>
                  <a:gd name="connsiteY3513" fmla="*/ 437491 h 509406"/>
                  <a:gd name="connsiteX3514" fmla="*/ 357952 w 2377881"/>
                  <a:gd name="connsiteY3514" fmla="*/ 438730 h 509406"/>
                  <a:gd name="connsiteX3515" fmla="*/ 356142 w 2377881"/>
                  <a:gd name="connsiteY3515" fmla="*/ 442063 h 509406"/>
                  <a:gd name="connsiteX3516" fmla="*/ 359571 w 2377881"/>
                  <a:gd name="connsiteY3516" fmla="*/ 444159 h 509406"/>
                  <a:gd name="connsiteX3517" fmla="*/ 359190 w 2377881"/>
                  <a:gd name="connsiteY3517" fmla="*/ 451684 h 509406"/>
                  <a:gd name="connsiteX3518" fmla="*/ 356333 w 2377881"/>
                  <a:gd name="connsiteY3518" fmla="*/ 454922 h 509406"/>
                  <a:gd name="connsiteX3519" fmla="*/ 351951 w 2377881"/>
                  <a:gd name="connsiteY3519" fmla="*/ 451303 h 509406"/>
                  <a:gd name="connsiteX3520" fmla="*/ 349760 w 2377881"/>
                  <a:gd name="connsiteY3520" fmla="*/ 445588 h 509406"/>
                  <a:gd name="connsiteX3521" fmla="*/ 344712 w 2377881"/>
                  <a:gd name="connsiteY3521" fmla="*/ 447207 h 509406"/>
                  <a:gd name="connsiteX3522" fmla="*/ 344807 w 2377881"/>
                  <a:gd name="connsiteY3522" fmla="*/ 447874 h 509406"/>
                  <a:gd name="connsiteX3523" fmla="*/ 344521 w 2377881"/>
                  <a:gd name="connsiteY3523" fmla="*/ 451303 h 509406"/>
                  <a:gd name="connsiteX3524" fmla="*/ 340331 w 2377881"/>
                  <a:gd name="connsiteY3524" fmla="*/ 454065 h 509406"/>
                  <a:gd name="connsiteX3525" fmla="*/ 335758 w 2377881"/>
                  <a:gd name="connsiteY3525" fmla="*/ 455208 h 509406"/>
                  <a:gd name="connsiteX3526" fmla="*/ 324995 w 2377881"/>
                  <a:gd name="connsiteY3526" fmla="*/ 448540 h 509406"/>
                  <a:gd name="connsiteX3527" fmla="*/ 322995 w 2377881"/>
                  <a:gd name="connsiteY3527" fmla="*/ 447207 h 509406"/>
                  <a:gd name="connsiteX3528" fmla="*/ 320423 w 2377881"/>
                  <a:gd name="connsiteY3528" fmla="*/ 451874 h 509406"/>
                  <a:gd name="connsiteX3529" fmla="*/ 323281 w 2377881"/>
                  <a:gd name="connsiteY3529" fmla="*/ 451684 h 509406"/>
                  <a:gd name="connsiteX3530" fmla="*/ 323757 w 2377881"/>
                  <a:gd name="connsiteY3530" fmla="*/ 451684 h 509406"/>
                  <a:gd name="connsiteX3531" fmla="*/ 320518 w 2377881"/>
                  <a:gd name="connsiteY3531" fmla="*/ 453208 h 509406"/>
                  <a:gd name="connsiteX3532" fmla="*/ 310803 w 2377881"/>
                  <a:gd name="connsiteY3532" fmla="*/ 449493 h 509406"/>
                  <a:gd name="connsiteX3533" fmla="*/ 311946 w 2377881"/>
                  <a:gd name="connsiteY3533" fmla="*/ 444540 h 509406"/>
                  <a:gd name="connsiteX3534" fmla="*/ 311089 w 2377881"/>
                  <a:gd name="connsiteY3534" fmla="*/ 443397 h 509406"/>
                  <a:gd name="connsiteX3535" fmla="*/ 309946 w 2377881"/>
                  <a:gd name="connsiteY3535" fmla="*/ 439968 h 509406"/>
                  <a:gd name="connsiteX3536" fmla="*/ 315089 w 2377881"/>
                  <a:gd name="connsiteY3536" fmla="*/ 440444 h 509406"/>
                  <a:gd name="connsiteX3537" fmla="*/ 318328 w 2377881"/>
                  <a:gd name="connsiteY3537" fmla="*/ 444349 h 509406"/>
                  <a:gd name="connsiteX3538" fmla="*/ 332044 w 2377881"/>
                  <a:gd name="connsiteY3538" fmla="*/ 445397 h 509406"/>
                  <a:gd name="connsiteX3539" fmla="*/ 331949 w 2377881"/>
                  <a:gd name="connsiteY3539" fmla="*/ 444826 h 509406"/>
                  <a:gd name="connsiteX3540" fmla="*/ 331186 w 2377881"/>
                  <a:gd name="connsiteY3540" fmla="*/ 441492 h 509406"/>
                  <a:gd name="connsiteX3541" fmla="*/ 327472 w 2377881"/>
                  <a:gd name="connsiteY3541" fmla="*/ 434729 h 509406"/>
                  <a:gd name="connsiteX3542" fmla="*/ 327281 w 2377881"/>
                  <a:gd name="connsiteY3542" fmla="*/ 433110 h 509406"/>
                  <a:gd name="connsiteX3543" fmla="*/ 332520 w 2377881"/>
                  <a:gd name="connsiteY3543" fmla="*/ 435301 h 509406"/>
                  <a:gd name="connsiteX3544" fmla="*/ 336044 w 2377881"/>
                  <a:gd name="connsiteY3544" fmla="*/ 441206 h 509406"/>
                  <a:gd name="connsiteX3545" fmla="*/ 336901 w 2377881"/>
                  <a:gd name="connsiteY3545" fmla="*/ 440730 h 509406"/>
                  <a:gd name="connsiteX3546" fmla="*/ 342807 w 2377881"/>
                  <a:gd name="connsiteY3546" fmla="*/ 436920 h 509406"/>
                  <a:gd name="connsiteX3547" fmla="*/ 343188 w 2377881"/>
                  <a:gd name="connsiteY3547" fmla="*/ 436729 h 509406"/>
                  <a:gd name="connsiteX3548" fmla="*/ 344617 w 2377881"/>
                  <a:gd name="connsiteY3548" fmla="*/ 438444 h 509406"/>
                  <a:gd name="connsiteX3549" fmla="*/ 344426 w 2377881"/>
                  <a:gd name="connsiteY3549" fmla="*/ 438920 h 509406"/>
                  <a:gd name="connsiteX3550" fmla="*/ 343188 w 2377881"/>
                  <a:gd name="connsiteY3550" fmla="*/ 442825 h 509406"/>
                  <a:gd name="connsiteX3551" fmla="*/ 350141 w 2377881"/>
                  <a:gd name="connsiteY3551" fmla="*/ 438349 h 509406"/>
                  <a:gd name="connsiteX3552" fmla="*/ 350999 w 2377881"/>
                  <a:gd name="connsiteY3552" fmla="*/ 436253 h 509406"/>
                  <a:gd name="connsiteX3553" fmla="*/ 351760 w 2377881"/>
                  <a:gd name="connsiteY3553" fmla="*/ 434443 h 509406"/>
                  <a:gd name="connsiteX3554" fmla="*/ 350713 w 2377881"/>
                  <a:gd name="connsiteY3554" fmla="*/ 432824 h 509406"/>
                  <a:gd name="connsiteX3555" fmla="*/ 348617 w 2377881"/>
                  <a:gd name="connsiteY3555" fmla="*/ 432443 h 509406"/>
                  <a:gd name="connsiteX3556" fmla="*/ 346045 w 2377881"/>
                  <a:gd name="connsiteY3556" fmla="*/ 431967 h 509406"/>
                  <a:gd name="connsiteX3557" fmla="*/ 340807 w 2377881"/>
                  <a:gd name="connsiteY3557" fmla="*/ 430348 h 509406"/>
                  <a:gd name="connsiteX3558" fmla="*/ 339664 w 2377881"/>
                  <a:gd name="connsiteY3558" fmla="*/ 434253 h 509406"/>
                  <a:gd name="connsiteX3559" fmla="*/ 338521 w 2377881"/>
                  <a:gd name="connsiteY3559" fmla="*/ 432919 h 509406"/>
                  <a:gd name="connsiteX3560" fmla="*/ 331567 w 2377881"/>
                  <a:gd name="connsiteY3560" fmla="*/ 427871 h 509406"/>
                  <a:gd name="connsiteX3561" fmla="*/ 319852 w 2377881"/>
                  <a:gd name="connsiteY3561" fmla="*/ 429586 h 509406"/>
                  <a:gd name="connsiteX3562" fmla="*/ 318042 w 2377881"/>
                  <a:gd name="connsiteY3562" fmla="*/ 428633 h 509406"/>
                  <a:gd name="connsiteX3563" fmla="*/ 313851 w 2377881"/>
                  <a:gd name="connsiteY3563" fmla="*/ 429967 h 509406"/>
                  <a:gd name="connsiteX3564" fmla="*/ 309469 w 2377881"/>
                  <a:gd name="connsiteY3564" fmla="*/ 432919 h 509406"/>
                  <a:gd name="connsiteX3565" fmla="*/ 298992 w 2377881"/>
                  <a:gd name="connsiteY3565" fmla="*/ 439587 h 509406"/>
                  <a:gd name="connsiteX3566" fmla="*/ 293467 w 2377881"/>
                  <a:gd name="connsiteY3566" fmla="*/ 445588 h 509406"/>
                  <a:gd name="connsiteX3567" fmla="*/ 291848 w 2377881"/>
                  <a:gd name="connsiteY3567" fmla="*/ 444635 h 509406"/>
                  <a:gd name="connsiteX3568" fmla="*/ 293563 w 2377881"/>
                  <a:gd name="connsiteY3568" fmla="*/ 441111 h 509406"/>
                  <a:gd name="connsiteX3569" fmla="*/ 294610 w 2377881"/>
                  <a:gd name="connsiteY3569" fmla="*/ 440920 h 509406"/>
                  <a:gd name="connsiteX3570" fmla="*/ 297087 w 2377881"/>
                  <a:gd name="connsiteY3570" fmla="*/ 435110 h 509406"/>
                  <a:gd name="connsiteX3571" fmla="*/ 297658 w 2377881"/>
                  <a:gd name="connsiteY3571" fmla="*/ 435110 h 509406"/>
                  <a:gd name="connsiteX3572" fmla="*/ 300516 w 2377881"/>
                  <a:gd name="connsiteY3572" fmla="*/ 431491 h 509406"/>
                  <a:gd name="connsiteX3573" fmla="*/ 293944 w 2377881"/>
                  <a:gd name="connsiteY3573" fmla="*/ 431872 h 509406"/>
                  <a:gd name="connsiteX3574" fmla="*/ 290896 w 2377881"/>
                  <a:gd name="connsiteY3574" fmla="*/ 433777 h 509406"/>
                  <a:gd name="connsiteX3575" fmla="*/ 287467 w 2377881"/>
                  <a:gd name="connsiteY3575" fmla="*/ 430252 h 509406"/>
                  <a:gd name="connsiteX3576" fmla="*/ 288324 w 2377881"/>
                  <a:gd name="connsiteY3576" fmla="*/ 427966 h 509406"/>
                  <a:gd name="connsiteX3577" fmla="*/ 288610 w 2377881"/>
                  <a:gd name="connsiteY3577" fmla="*/ 427109 h 509406"/>
                  <a:gd name="connsiteX3578" fmla="*/ 283657 w 2377881"/>
                  <a:gd name="connsiteY3578" fmla="*/ 433015 h 509406"/>
                  <a:gd name="connsiteX3579" fmla="*/ 277561 w 2377881"/>
                  <a:gd name="connsiteY3579" fmla="*/ 435015 h 509406"/>
                  <a:gd name="connsiteX3580" fmla="*/ 276132 w 2377881"/>
                  <a:gd name="connsiteY3580" fmla="*/ 435491 h 509406"/>
                  <a:gd name="connsiteX3581" fmla="*/ 272798 w 2377881"/>
                  <a:gd name="connsiteY3581" fmla="*/ 435205 h 509406"/>
                  <a:gd name="connsiteX3582" fmla="*/ 271846 w 2377881"/>
                  <a:gd name="connsiteY3582" fmla="*/ 435205 h 509406"/>
                  <a:gd name="connsiteX3583" fmla="*/ 261368 w 2377881"/>
                  <a:gd name="connsiteY3583" fmla="*/ 432919 h 509406"/>
                  <a:gd name="connsiteX3584" fmla="*/ 257653 w 2377881"/>
                  <a:gd name="connsiteY3584" fmla="*/ 433015 h 509406"/>
                  <a:gd name="connsiteX3585" fmla="*/ 256225 w 2377881"/>
                  <a:gd name="connsiteY3585" fmla="*/ 429109 h 509406"/>
                  <a:gd name="connsiteX3586" fmla="*/ 261273 w 2377881"/>
                  <a:gd name="connsiteY3586" fmla="*/ 426633 h 509406"/>
                  <a:gd name="connsiteX3587" fmla="*/ 267941 w 2377881"/>
                  <a:gd name="connsiteY3587" fmla="*/ 429490 h 509406"/>
                  <a:gd name="connsiteX3588" fmla="*/ 273370 w 2377881"/>
                  <a:gd name="connsiteY3588" fmla="*/ 430633 h 509406"/>
                  <a:gd name="connsiteX3589" fmla="*/ 275370 w 2377881"/>
                  <a:gd name="connsiteY3589" fmla="*/ 429871 h 509406"/>
                  <a:gd name="connsiteX3590" fmla="*/ 278132 w 2377881"/>
                  <a:gd name="connsiteY3590" fmla="*/ 423775 h 509406"/>
                  <a:gd name="connsiteX3591" fmla="*/ 274894 w 2377881"/>
                  <a:gd name="connsiteY3591" fmla="*/ 421489 h 509406"/>
                  <a:gd name="connsiteX3592" fmla="*/ 273560 w 2377881"/>
                  <a:gd name="connsiteY3592" fmla="*/ 422918 h 509406"/>
                  <a:gd name="connsiteX3593" fmla="*/ 270989 w 2377881"/>
                  <a:gd name="connsiteY3593" fmla="*/ 423680 h 509406"/>
                  <a:gd name="connsiteX3594" fmla="*/ 261749 w 2377881"/>
                  <a:gd name="connsiteY3594" fmla="*/ 422918 h 509406"/>
                  <a:gd name="connsiteX3595" fmla="*/ 251558 w 2377881"/>
                  <a:gd name="connsiteY3595" fmla="*/ 424442 h 509406"/>
                  <a:gd name="connsiteX3596" fmla="*/ 247748 w 2377881"/>
                  <a:gd name="connsiteY3596" fmla="*/ 424633 h 509406"/>
                  <a:gd name="connsiteX3597" fmla="*/ 245747 w 2377881"/>
                  <a:gd name="connsiteY3597" fmla="*/ 430824 h 509406"/>
                  <a:gd name="connsiteX3598" fmla="*/ 250319 w 2377881"/>
                  <a:gd name="connsiteY3598" fmla="*/ 432348 h 509406"/>
                  <a:gd name="connsiteX3599" fmla="*/ 251653 w 2377881"/>
                  <a:gd name="connsiteY3599" fmla="*/ 436539 h 509406"/>
                  <a:gd name="connsiteX3600" fmla="*/ 245557 w 2377881"/>
                  <a:gd name="connsiteY3600" fmla="*/ 438730 h 509406"/>
                  <a:gd name="connsiteX3601" fmla="*/ 230221 w 2377881"/>
                  <a:gd name="connsiteY3601" fmla="*/ 433015 h 509406"/>
                  <a:gd name="connsiteX3602" fmla="*/ 229841 w 2377881"/>
                  <a:gd name="connsiteY3602" fmla="*/ 432348 h 509406"/>
                  <a:gd name="connsiteX3603" fmla="*/ 224411 w 2377881"/>
                  <a:gd name="connsiteY3603" fmla="*/ 434062 h 509406"/>
                  <a:gd name="connsiteX3604" fmla="*/ 228031 w 2377881"/>
                  <a:gd name="connsiteY3604" fmla="*/ 437015 h 509406"/>
                  <a:gd name="connsiteX3605" fmla="*/ 227459 w 2377881"/>
                  <a:gd name="connsiteY3605" fmla="*/ 437110 h 509406"/>
                  <a:gd name="connsiteX3606" fmla="*/ 223268 w 2377881"/>
                  <a:gd name="connsiteY3606" fmla="*/ 437587 h 509406"/>
                  <a:gd name="connsiteX3607" fmla="*/ 203933 w 2377881"/>
                  <a:gd name="connsiteY3607" fmla="*/ 441682 h 509406"/>
                  <a:gd name="connsiteX3608" fmla="*/ 201932 w 2377881"/>
                  <a:gd name="connsiteY3608" fmla="*/ 435110 h 509406"/>
                  <a:gd name="connsiteX3609" fmla="*/ 201837 w 2377881"/>
                  <a:gd name="connsiteY3609" fmla="*/ 434824 h 509406"/>
                  <a:gd name="connsiteX3610" fmla="*/ 200313 w 2377881"/>
                  <a:gd name="connsiteY3610" fmla="*/ 433491 h 509406"/>
                  <a:gd name="connsiteX3611" fmla="*/ 201551 w 2377881"/>
                  <a:gd name="connsiteY3611" fmla="*/ 433015 h 509406"/>
                  <a:gd name="connsiteX3612" fmla="*/ 203933 w 2377881"/>
                  <a:gd name="connsiteY3612" fmla="*/ 432062 h 509406"/>
                  <a:gd name="connsiteX3613" fmla="*/ 206123 w 2377881"/>
                  <a:gd name="connsiteY3613" fmla="*/ 428252 h 509406"/>
                  <a:gd name="connsiteX3614" fmla="*/ 191455 w 2377881"/>
                  <a:gd name="connsiteY3614" fmla="*/ 428919 h 509406"/>
                  <a:gd name="connsiteX3615" fmla="*/ 188121 w 2377881"/>
                  <a:gd name="connsiteY3615" fmla="*/ 428728 h 509406"/>
                  <a:gd name="connsiteX3616" fmla="*/ 185549 w 2377881"/>
                  <a:gd name="connsiteY3616" fmla="*/ 428633 h 509406"/>
                  <a:gd name="connsiteX3617" fmla="*/ 179549 w 2377881"/>
                  <a:gd name="connsiteY3617" fmla="*/ 421013 h 509406"/>
                  <a:gd name="connsiteX3618" fmla="*/ 180215 w 2377881"/>
                  <a:gd name="connsiteY3618" fmla="*/ 416536 h 509406"/>
                  <a:gd name="connsiteX3619" fmla="*/ 187359 w 2377881"/>
                  <a:gd name="connsiteY3619" fmla="*/ 424537 h 509406"/>
                  <a:gd name="connsiteX3620" fmla="*/ 188216 w 2377881"/>
                  <a:gd name="connsiteY3620" fmla="*/ 424537 h 509406"/>
                  <a:gd name="connsiteX3621" fmla="*/ 190598 w 2377881"/>
                  <a:gd name="connsiteY3621" fmla="*/ 422918 h 509406"/>
                  <a:gd name="connsiteX3622" fmla="*/ 191359 w 2377881"/>
                  <a:gd name="connsiteY3622" fmla="*/ 420156 h 509406"/>
                  <a:gd name="connsiteX3623" fmla="*/ 187168 w 2377881"/>
                  <a:gd name="connsiteY3623" fmla="*/ 414346 h 509406"/>
                  <a:gd name="connsiteX3624" fmla="*/ 177548 w 2377881"/>
                  <a:gd name="connsiteY3624" fmla="*/ 411298 h 509406"/>
                  <a:gd name="connsiteX3625" fmla="*/ 172691 w 2377881"/>
                  <a:gd name="connsiteY3625" fmla="*/ 414346 h 509406"/>
                  <a:gd name="connsiteX3626" fmla="*/ 171262 w 2377881"/>
                  <a:gd name="connsiteY3626" fmla="*/ 414250 h 509406"/>
                  <a:gd name="connsiteX3627" fmla="*/ 167737 w 2377881"/>
                  <a:gd name="connsiteY3627" fmla="*/ 415774 h 509406"/>
                  <a:gd name="connsiteX3628" fmla="*/ 168976 w 2377881"/>
                  <a:gd name="connsiteY3628" fmla="*/ 418060 h 509406"/>
                  <a:gd name="connsiteX3629" fmla="*/ 169642 w 2377881"/>
                  <a:gd name="connsiteY3629" fmla="*/ 424918 h 509406"/>
                  <a:gd name="connsiteX3630" fmla="*/ 171738 w 2377881"/>
                  <a:gd name="connsiteY3630" fmla="*/ 424252 h 509406"/>
                  <a:gd name="connsiteX3631" fmla="*/ 172691 w 2377881"/>
                  <a:gd name="connsiteY3631" fmla="*/ 423966 h 509406"/>
                  <a:gd name="connsiteX3632" fmla="*/ 174881 w 2377881"/>
                  <a:gd name="connsiteY3632" fmla="*/ 424823 h 509406"/>
                  <a:gd name="connsiteX3633" fmla="*/ 171357 w 2377881"/>
                  <a:gd name="connsiteY3633" fmla="*/ 428157 h 509406"/>
                  <a:gd name="connsiteX3634" fmla="*/ 160308 w 2377881"/>
                  <a:gd name="connsiteY3634" fmla="*/ 427490 h 509406"/>
                  <a:gd name="connsiteX3635" fmla="*/ 160403 w 2377881"/>
                  <a:gd name="connsiteY3635" fmla="*/ 434539 h 509406"/>
                  <a:gd name="connsiteX3636" fmla="*/ 156593 w 2377881"/>
                  <a:gd name="connsiteY3636" fmla="*/ 434348 h 509406"/>
                  <a:gd name="connsiteX3637" fmla="*/ 155994 w 2377881"/>
                  <a:gd name="connsiteY3637" fmla="*/ 434180 h 509406"/>
                  <a:gd name="connsiteX3638" fmla="*/ 157355 w 2377881"/>
                  <a:gd name="connsiteY3638" fmla="*/ 437206 h 509406"/>
                  <a:gd name="connsiteX3639" fmla="*/ 167071 w 2377881"/>
                  <a:gd name="connsiteY3639" fmla="*/ 443588 h 509406"/>
                  <a:gd name="connsiteX3640" fmla="*/ 159546 w 2377881"/>
                  <a:gd name="connsiteY3640" fmla="*/ 443207 h 509406"/>
                  <a:gd name="connsiteX3641" fmla="*/ 158308 w 2377881"/>
                  <a:gd name="connsiteY3641" fmla="*/ 443207 h 509406"/>
                  <a:gd name="connsiteX3642" fmla="*/ 153164 w 2377881"/>
                  <a:gd name="connsiteY3642" fmla="*/ 447017 h 509406"/>
                  <a:gd name="connsiteX3643" fmla="*/ 151640 w 2377881"/>
                  <a:gd name="connsiteY3643" fmla="*/ 436825 h 509406"/>
                  <a:gd name="connsiteX3644" fmla="*/ 152212 w 2377881"/>
                  <a:gd name="connsiteY3644" fmla="*/ 436444 h 509406"/>
                  <a:gd name="connsiteX3645" fmla="*/ 152879 w 2377881"/>
                  <a:gd name="connsiteY3645" fmla="*/ 434063 h 509406"/>
                  <a:gd name="connsiteX3646" fmla="*/ 154327 w 2377881"/>
                  <a:gd name="connsiteY3646" fmla="*/ 433713 h 509406"/>
                  <a:gd name="connsiteX3647" fmla="*/ 154212 w 2377881"/>
                  <a:gd name="connsiteY3647" fmla="*/ 433681 h 509406"/>
                  <a:gd name="connsiteX3648" fmla="*/ 147735 w 2377881"/>
                  <a:gd name="connsiteY3648" fmla="*/ 434729 h 509406"/>
                  <a:gd name="connsiteX3649" fmla="*/ 141258 w 2377881"/>
                  <a:gd name="connsiteY3649" fmla="*/ 437587 h 509406"/>
                  <a:gd name="connsiteX3650" fmla="*/ 140306 w 2377881"/>
                  <a:gd name="connsiteY3650" fmla="*/ 446731 h 509406"/>
                  <a:gd name="connsiteX3651" fmla="*/ 133828 w 2377881"/>
                  <a:gd name="connsiteY3651" fmla="*/ 445778 h 509406"/>
                  <a:gd name="connsiteX3652" fmla="*/ 128209 w 2377881"/>
                  <a:gd name="connsiteY3652" fmla="*/ 447207 h 509406"/>
                  <a:gd name="connsiteX3653" fmla="*/ 121160 w 2377881"/>
                  <a:gd name="connsiteY3653" fmla="*/ 443683 h 509406"/>
                  <a:gd name="connsiteX3654" fmla="*/ 121160 w 2377881"/>
                  <a:gd name="connsiteY3654" fmla="*/ 442635 h 509406"/>
                  <a:gd name="connsiteX3655" fmla="*/ 114969 w 2377881"/>
                  <a:gd name="connsiteY3655" fmla="*/ 433586 h 509406"/>
                  <a:gd name="connsiteX3656" fmla="*/ 102586 w 2377881"/>
                  <a:gd name="connsiteY3656" fmla="*/ 438825 h 509406"/>
                  <a:gd name="connsiteX3657" fmla="*/ 104015 w 2377881"/>
                  <a:gd name="connsiteY3657" fmla="*/ 441778 h 509406"/>
                  <a:gd name="connsiteX3658" fmla="*/ 111254 w 2377881"/>
                  <a:gd name="connsiteY3658" fmla="*/ 447112 h 509406"/>
                  <a:gd name="connsiteX3659" fmla="*/ 112683 w 2377881"/>
                  <a:gd name="connsiteY3659" fmla="*/ 451207 h 509406"/>
                  <a:gd name="connsiteX3660" fmla="*/ 109730 w 2377881"/>
                  <a:gd name="connsiteY3660" fmla="*/ 452827 h 509406"/>
                  <a:gd name="connsiteX3661" fmla="*/ 100110 w 2377881"/>
                  <a:gd name="connsiteY3661" fmla="*/ 446540 h 509406"/>
                  <a:gd name="connsiteX3662" fmla="*/ 95919 w 2377881"/>
                  <a:gd name="connsiteY3662" fmla="*/ 445683 h 509406"/>
                  <a:gd name="connsiteX3663" fmla="*/ 92871 w 2377881"/>
                  <a:gd name="connsiteY3663" fmla="*/ 447874 h 509406"/>
                  <a:gd name="connsiteX3664" fmla="*/ 91537 w 2377881"/>
                  <a:gd name="connsiteY3664" fmla="*/ 449112 h 509406"/>
                  <a:gd name="connsiteX3665" fmla="*/ 87632 w 2377881"/>
                  <a:gd name="connsiteY3665" fmla="*/ 450445 h 509406"/>
                  <a:gd name="connsiteX3666" fmla="*/ 87823 w 2377881"/>
                  <a:gd name="connsiteY3666" fmla="*/ 450255 h 509406"/>
                  <a:gd name="connsiteX3667" fmla="*/ 85251 w 2377881"/>
                  <a:gd name="connsiteY3667" fmla="*/ 438158 h 509406"/>
                  <a:gd name="connsiteX3668" fmla="*/ 82584 w 2377881"/>
                  <a:gd name="connsiteY3668" fmla="*/ 434920 h 509406"/>
                  <a:gd name="connsiteX3669" fmla="*/ 79155 w 2377881"/>
                  <a:gd name="connsiteY3669" fmla="*/ 433110 h 509406"/>
                  <a:gd name="connsiteX3670" fmla="*/ 78583 w 2377881"/>
                  <a:gd name="connsiteY3670" fmla="*/ 437110 h 509406"/>
                  <a:gd name="connsiteX3671" fmla="*/ 79060 w 2377881"/>
                  <a:gd name="connsiteY3671" fmla="*/ 437587 h 509406"/>
                  <a:gd name="connsiteX3672" fmla="*/ 76774 w 2377881"/>
                  <a:gd name="connsiteY3672" fmla="*/ 439492 h 509406"/>
                  <a:gd name="connsiteX3673" fmla="*/ 76202 w 2377881"/>
                  <a:gd name="connsiteY3673" fmla="*/ 439111 h 509406"/>
                  <a:gd name="connsiteX3674" fmla="*/ 72583 w 2377881"/>
                  <a:gd name="connsiteY3674" fmla="*/ 436158 h 509406"/>
                  <a:gd name="connsiteX3675" fmla="*/ 71249 w 2377881"/>
                  <a:gd name="connsiteY3675" fmla="*/ 432729 h 509406"/>
                  <a:gd name="connsiteX3676" fmla="*/ 62867 w 2377881"/>
                  <a:gd name="connsiteY3676" fmla="*/ 423871 h 509406"/>
                  <a:gd name="connsiteX3677" fmla="*/ 59343 w 2377881"/>
                  <a:gd name="connsiteY3677" fmla="*/ 425585 h 509406"/>
                  <a:gd name="connsiteX3678" fmla="*/ 54771 w 2377881"/>
                  <a:gd name="connsiteY3678" fmla="*/ 426538 h 509406"/>
                  <a:gd name="connsiteX3679" fmla="*/ 49246 w 2377881"/>
                  <a:gd name="connsiteY3679" fmla="*/ 426633 h 509406"/>
                  <a:gd name="connsiteX3680" fmla="*/ 40102 w 2377881"/>
                  <a:gd name="connsiteY3680" fmla="*/ 430443 h 509406"/>
                  <a:gd name="connsiteX3681" fmla="*/ 39245 w 2377881"/>
                  <a:gd name="connsiteY3681" fmla="*/ 429776 h 509406"/>
                  <a:gd name="connsiteX3682" fmla="*/ 34768 w 2377881"/>
                  <a:gd name="connsiteY3682" fmla="*/ 431205 h 509406"/>
                  <a:gd name="connsiteX3683" fmla="*/ 34864 w 2377881"/>
                  <a:gd name="connsiteY3683" fmla="*/ 434539 h 509406"/>
                  <a:gd name="connsiteX3684" fmla="*/ 37721 w 2377881"/>
                  <a:gd name="connsiteY3684" fmla="*/ 436253 h 509406"/>
                  <a:gd name="connsiteX3685" fmla="*/ 40579 w 2377881"/>
                  <a:gd name="connsiteY3685" fmla="*/ 439682 h 509406"/>
                  <a:gd name="connsiteX3686" fmla="*/ 35816 w 2377881"/>
                  <a:gd name="connsiteY3686" fmla="*/ 444921 h 509406"/>
                  <a:gd name="connsiteX3687" fmla="*/ 33911 w 2377881"/>
                  <a:gd name="connsiteY3687" fmla="*/ 444635 h 509406"/>
                  <a:gd name="connsiteX3688" fmla="*/ 29530 w 2377881"/>
                  <a:gd name="connsiteY3688" fmla="*/ 443206 h 509406"/>
                  <a:gd name="connsiteX3689" fmla="*/ 25815 w 2377881"/>
                  <a:gd name="connsiteY3689" fmla="*/ 438634 h 509406"/>
                  <a:gd name="connsiteX3690" fmla="*/ 27244 w 2377881"/>
                  <a:gd name="connsiteY3690" fmla="*/ 432348 h 509406"/>
                  <a:gd name="connsiteX3691" fmla="*/ 29434 w 2377881"/>
                  <a:gd name="connsiteY3691" fmla="*/ 430824 h 509406"/>
                  <a:gd name="connsiteX3692" fmla="*/ 28673 w 2377881"/>
                  <a:gd name="connsiteY3692" fmla="*/ 425204 h 509406"/>
                  <a:gd name="connsiteX3693" fmla="*/ 26672 w 2377881"/>
                  <a:gd name="connsiteY3693" fmla="*/ 424061 h 509406"/>
                  <a:gd name="connsiteX3694" fmla="*/ 23815 w 2377881"/>
                  <a:gd name="connsiteY3694" fmla="*/ 422156 h 509406"/>
                  <a:gd name="connsiteX3695" fmla="*/ 14385 w 2377881"/>
                  <a:gd name="connsiteY3695" fmla="*/ 422347 h 509406"/>
                  <a:gd name="connsiteX3696" fmla="*/ 12290 w 2377881"/>
                  <a:gd name="connsiteY3696" fmla="*/ 419108 h 509406"/>
                  <a:gd name="connsiteX3697" fmla="*/ 8194 w 2377881"/>
                  <a:gd name="connsiteY3697" fmla="*/ 414441 h 509406"/>
                  <a:gd name="connsiteX3698" fmla="*/ 13623 w 2377881"/>
                  <a:gd name="connsiteY3698" fmla="*/ 417203 h 509406"/>
                  <a:gd name="connsiteX3699" fmla="*/ 19243 w 2377881"/>
                  <a:gd name="connsiteY3699" fmla="*/ 420061 h 509406"/>
                  <a:gd name="connsiteX3700" fmla="*/ 34102 w 2377881"/>
                  <a:gd name="connsiteY3700" fmla="*/ 415298 h 509406"/>
                  <a:gd name="connsiteX3701" fmla="*/ 35340 w 2377881"/>
                  <a:gd name="connsiteY3701" fmla="*/ 416536 h 509406"/>
                  <a:gd name="connsiteX3702" fmla="*/ 39150 w 2377881"/>
                  <a:gd name="connsiteY3702" fmla="*/ 416727 h 509406"/>
                  <a:gd name="connsiteX3703" fmla="*/ 46008 w 2377881"/>
                  <a:gd name="connsiteY3703" fmla="*/ 416727 h 509406"/>
                  <a:gd name="connsiteX3704" fmla="*/ 48675 w 2377881"/>
                  <a:gd name="connsiteY3704" fmla="*/ 416917 h 509406"/>
                  <a:gd name="connsiteX3705" fmla="*/ 68106 w 2377881"/>
                  <a:gd name="connsiteY3705" fmla="*/ 417965 h 509406"/>
                  <a:gd name="connsiteX3706" fmla="*/ 70964 w 2377881"/>
                  <a:gd name="connsiteY3706" fmla="*/ 419870 h 509406"/>
                  <a:gd name="connsiteX3707" fmla="*/ 72964 w 2377881"/>
                  <a:gd name="connsiteY3707" fmla="*/ 419965 h 509406"/>
                  <a:gd name="connsiteX3708" fmla="*/ 76393 w 2377881"/>
                  <a:gd name="connsiteY3708" fmla="*/ 417679 h 509406"/>
                  <a:gd name="connsiteX3709" fmla="*/ 77917 w 2377881"/>
                  <a:gd name="connsiteY3709" fmla="*/ 412155 h 509406"/>
                  <a:gd name="connsiteX3710" fmla="*/ 85251 w 2377881"/>
                  <a:gd name="connsiteY3710" fmla="*/ 408440 h 509406"/>
                  <a:gd name="connsiteX3711" fmla="*/ 89061 w 2377881"/>
                  <a:gd name="connsiteY3711" fmla="*/ 409583 h 509406"/>
                  <a:gd name="connsiteX3712" fmla="*/ 85537 w 2377881"/>
                  <a:gd name="connsiteY3712" fmla="*/ 405392 h 509406"/>
                  <a:gd name="connsiteX3713" fmla="*/ 78583 w 2377881"/>
                  <a:gd name="connsiteY3713" fmla="*/ 397296 h 509406"/>
                  <a:gd name="connsiteX3714" fmla="*/ 83822 w 2377881"/>
                  <a:gd name="connsiteY3714" fmla="*/ 398344 h 509406"/>
                  <a:gd name="connsiteX3715" fmla="*/ 86108 w 2377881"/>
                  <a:gd name="connsiteY3715" fmla="*/ 400344 h 509406"/>
                  <a:gd name="connsiteX3716" fmla="*/ 87537 w 2377881"/>
                  <a:gd name="connsiteY3716" fmla="*/ 399963 h 509406"/>
                  <a:gd name="connsiteX3717" fmla="*/ 88680 w 2377881"/>
                  <a:gd name="connsiteY3717" fmla="*/ 399677 h 509406"/>
                  <a:gd name="connsiteX3718" fmla="*/ 92585 w 2377881"/>
                  <a:gd name="connsiteY3718" fmla="*/ 401677 h 509406"/>
                  <a:gd name="connsiteX3719" fmla="*/ 92681 w 2377881"/>
                  <a:gd name="connsiteY3719" fmla="*/ 403201 h 509406"/>
                  <a:gd name="connsiteX3720" fmla="*/ 104491 w 2377881"/>
                  <a:gd name="connsiteY3720" fmla="*/ 411298 h 509406"/>
                  <a:gd name="connsiteX3721" fmla="*/ 110778 w 2377881"/>
                  <a:gd name="connsiteY3721" fmla="*/ 407678 h 509406"/>
                  <a:gd name="connsiteX3722" fmla="*/ 114874 w 2377881"/>
                  <a:gd name="connsiteY3722" fmla="*/ 405202 h 509406"/>
                  <a:gd name="connsiteX3723" fmla="*/ 118493 w 2377881"/>
                  <a:gd name="connsiteY3723" fmla="*/ 405297 h 509406"/>
                  <a:gd name="connsiteX3724" fmla="*/ 116969 w 2377881"/>
                  <a:gd name="connsiteY3724" fmla="*/ 400249 h 509406"/>
                  <a:gd name="connsiteX3725" fmla="*/ 115445 w 2377881"/>
                  <a:gd name="connsiteY3725" fmla="*/ 395962 h 509406"/>
                  <a:gd name="connsiteX3726" fmla="*/ 115255 w 2377881"/>
                  <a:gd name="connsiteY3726" fmla="*/ 393010 h 509406"/>
                  <a:gd name="connsiteX3727" fmla="*/ 120874 w 2377881"/>
                  <a:gd name="connsiteY3727" fmla="*/ 399868 h 509406"/>
                  <a:gd name="connsiteX3728" fmla="*/ 121256 w 2377881"/>
                  <a:gd name="connsiteY3728" fmla="*/ 403582 h 509406"/>
                  <a:gd name="connsiteX3729" fmla="*/ 123827 w 2377881"/>
                  <a:gd name="connsiteY3729" fmla="*/ 405106 h 509406"/>
                  <a:gd name="connsiteX3730" fmla="*/ 126208 w 2377881"/>
                  <a:gd name="connsiteY3730" fmla="*/ 403487 h 509406"/>
                  <a:gd name="connsiteX3731" fmla="*/ 126494 w 2377881"/>
                  <a:gd name="connsiteY3731" fmla="*/ 401487 h 509406"/>
                  <a:gd name="connsiteX3732" fmla="*/ 130018 w 2377881"/>
                  <a:gd name="connsiteY3732" fmla="*/ 396629 h 509406"/>
                  <a:gd name="connsiteX3733" fmla="*/ 139925 w 2377881"/>
                  <a:gd name="connsiteY3733" fmla="*/ 397867 h 509406"/>
                  <a:gd name="connsiteX3734" fmla="*/ 149545 w 2377881"/>
                  <a:gd name="connsiteY3734" fmla="*/ 403106 h 509406"/>
                  <a:gd name="connsiteX3735" fmla="*/ 160594 w 2377881"/>
                  <a:gd name="connsiteY3735" fmla="*/ 402249 h 509406"/>
                  <a:gd name="connsiteX3736" fmla="*/ 162023 w 2377881"/>
                  <a:gd name="connsiteY3736" fmla="*/ 403011 h 509406"/>
                  <a:gd name="connsiteX3737" fmla="*/ 163832 w 2377881"/>
                  <a:gd name="connsiteY3737" fmla="*/ 403963 h 509406"/>
                  <a:gd name="connsiteX3738" fmla="*/ 167166 w 2377881"/>
                  <a:gd name="connsiteY3738" fmla="*/ 407488 h 509406"/>
                  <a:gd name="connsiteX3739" fmla="*/ 167452 w 2377881"/>
                  <a:gd name="connsiteY3739" fmla="*/ 407297 h 509406"/>
                  <a:gd name="connsiteX3740" fmla="*/ 179263 w 2377881"/>
                  <a:gd name="connsiteY3740" fmla="*/ 405011 h 509406"/>
                  <a:gd name="connsiteX3741" fmla="*/ 180215 w 2377881"/>
                  <a:gd name="connsiteY3741" fmla="*/ 404916 h 509406"/>
                  <a:gd name="connsiteX3742" fmla="*/ 182977 w 2377881"/>
                  <a:gd name="connsiteY3742" fmla="*/ 403773 h 509406"/>
                  <a:gd name="connsiteX3743" fmla="*/ 183930 w 2377881"/>
                  <a:gd name="connsiteY3743" fmla="*/ 404725 h 509406"/>
                  <a:gd name="connsiteX3744" fmla="*/ 187264 w 2377881"/>
                  <a:gd name="connsiteY3744" fmla="*/ 404916 h 509406"/>
                  <a:gd name="connsiteX3745" fmla="*/ 196598 w 2377881"/>
                  <a:gd name="connsiteY3745" fmla="*/ 403487 h 509406"/>
                  <a:gd name="connsiteX3746" fmla="*/ 197456 w 2377881"/>
                  <a:gd name="connsiteY3746" fmla="*/ 399963 h 509406"/>
                  <a:gd name="connsiteX3747" fmla="*/ 189074 w 2377881"/>
                  <a:gd name="connsiteY3747" fmla="*/ 398153 h 509406"/>
                  <a:gd name="connsiteX3748" fmla="*/ 184120 w 2377881"/>
                  <a:gd name="connsiteY3748" fmla="*/ 394629 h 509406"/>
                  <a:gd name="connsiteX3749" fmla="*/ 180977 w 2377881"/>
                  <a:gd name="connsiteY3749" fmla="*/ 392724 h 509406"/>
                  <a:gd name="connsiteX3750" fmla="*/ 187168 w 2377881"/>
                  <a:gd name="connsiteY3750" fmla="*/ 387961 h 509406"/>
                  <a:gd name="connsiteX3751" fmla="*/ 190788 w 2377881"/>
                  <a:gd name="connsiteY3751" fmla="*/ 389390 h 509406"/>
                  <a:gd name="connsiteX3752" fmla="*/ 193074 w 2377881"/>
                  <a:gd name="connsiteY3752" fmla="*/ 390343 h 509406"/>
                  <a:gd name="connsiteX3753" fmla="*/ 202504 w 2377881"/>
                  <a:gd name="connsiteY3753" fmla="*/ 389771 h 509406"/>
                  <a:gd name="connsiteX3754" fmla="*/ 203551 w 2377881"/>
                  <a:gd name="connsiteY3754" fmla="*/ 393391 h 509406"/>
                  <a:gd name="connsiteX3755" fmla="*/ 206600 w 2377881"/>
                  <a:gd name="connsiteY3755" fmla="*/ 397010 h 509406"/>
                  <a:gd name="connsiteX3756" fmla="*/ 209171 w 2377881"/>
                  <a:gd name="connsiteY3756" fmla="*/ 397486 h 509406"/>
                  <a:gd name="connsiteX3757" fmla="*/ 217172 w 2377881"/>
                  <a:gd name="connsiteY3757" fmla="*/ 399391 h 509406"/>
                  <a:gd name="connsiteX3758" fmla="*/ 218601 w 2377881"/>
                  <a:gd name="connsiteY3758" fmla="*/ 398248 h 509406"/>
                  <a:gd name="connsiteX3759" fmla="*/ 219649 w 2377881"/>
                  <a:gd name="connsiteY3759" fmla="*/ 397486 h 509406"/>
                  <a:gd name="connsiteX3760" fmla="*/ 218791 w 2377881"/>
                  <a:gd name="connsiteY3760" fmla="*/ 395105 h 509406"/>
                  <a:gd name="connsiteX3761" fmla="*/ 217553 w 2377881"/>
                  <a:gd name="connsiteY3761" fmla="*/ 393581 h 509406"/>
                  <a:gd name="connsiteX3762" fmla="*/ 222030 w 2377881"/>
                  <a:gd name="connsiteY3762" fmla="*/ 386723 h 509406"/>
                  <a:gd name="connsiteX3763" fmla="*/ 226411 w 2377881"/>
                  <a:gd name="connsiteY3763" fmla="*/ 392438 h 509406"/>
                  <a:gd name="connsiteX3764" fmla="*/ 239080 w 2377881"/>
                  <a:gd name="connsiteY3764" fmla="*/ 393962 h 509406"/>
                  <a:gd name="connsiteX3765" fmla="*/ 233460 w 2377881"/>
                  <a:gd name="connsiteY3765" fmla="*/ 390628 h 509406"/>
                  <a:gd name="connsiteX3766" fmla="*/ 231745 w 2377881"/>
                  <a:gd name="connsiteY3766" fmla="*/ 388819 h 509406"/>
                  <a:gd name="connsiteX3767" fmla="*/ 239556 w 2377881"/>
                  <a:gd name="connsiteY3767" fmla="*/ 386247 h 509406"/>
                  <a:gd name="connsiteX3768" fmla="*/ 244795 w 2377881"/>
                  <a:gd name="connsiteY3768" fmla="*/ 385009 h 509406"/>
                  <a:gd name="connsiteX3769" fmla="*/ 244604 w 2377881"/>
                  <a:gd name="connsiteY3769" fmla="*/ 385199 h 509406"/>
                  <a:gd name="connsiteX3770" fmla="*/ 237841 w 2377881"/>
                  <a:gd name="connsiteY3770" fmla="*/ 391962 h 509406"/>
                  <a:gd name="connsiteX3771" fmla="*/ 251843 w 2377881"/>
                  <a:gd name="connsiteY3771" fmla="*/ 395772 h 509406"/>
                  <a:gd name="connsiteX3772" fmla="*/ 253843 w 2377881"/>
                  <a:gd name="connsiteY3772" fmla="*/ 390724 h 509406"/>
                  <a:gd name="connsiteX3773" fmla="*/ 252986 w 2377881"/>
                  <a:gd name="connsiteY3773" fmla="*/ 390724 h 509406"/>
                  <a:gd name="connsiteX3774" fmla="*/ 251081 w 2377881"/>
                  <a:gd name="connsiteY3774" fmla="*/ 390247 h 509406"/>
                  <a:gd name="connsiteX3775" fmla="*/ 248319 w 2377881"/>
                  <a:gd name="connsiteY3775" fmla="*/ 387771 h 509406"/>
                  <a:gd name="connsiteX3776" fmla="*/ 253462 w 2377881"/>
                  <a:gd name="connsiteY3776" fmla="*/ 387390 h 509406"/>
                  <a:gd name="connsiteX3777" fmla="*/ 260797 w 2377881"/>
                  <a:gd name="connsiteY3777" fmla="*/ 388247 h 509406"/>
                  <a:gd name="connsiteX3778" fmla="*/ 261083 w 2377881"/>
                  <a:gd name="connsiteY3778" fmla="*/ 387009 h 509406"/>
                  <a:gd name="connsiteX3779" fmla="*/ 269083 w 2377881"/>
                  <a:gd name="connsiteY3779" fmla="*/ 390343 h 509406"/>
                  <a:gd name="connsiteX3780" fmla="*/ 267274 w 2377881"/>
                  <a:gd name="connsiteY3780" fmla="*/ 390819 h 509406"/>
                  <a:gd name="connsiteX3781" fmla="*/ 265369 w 2377881"/>
                  <a:gd name="connsiteY3781" fmla="*/ 392819 h 509406"/>
                  <a:gd name="connsiteX3782" fmla="*/ 267178 w 2377881"/>
                  <a:gd name="connsiteY3782" fmla="*/ 394819 h 509406"/>
                  <a:gd name="connsiteX3783" fmla="*/ 270131 w 2377881"/>
                  <a:gd name="connsiteY3783" fmla="*/ 394057 h 509406"/>
                  <a:gd name="connsiteX3784" fmla="*/ 280799 w 2377881"/>
                  <a:gd name="connsiteY3784" fmla="*/ 389676 h 509406"/>
                  <a:gd name="connsiteX3785" fmla="*/ 286466 w 2377881"/>
                  <a:gd name="connsiteY3785" fmla="*/ 389148 h 509406"/>
                  <a:gd name="connsiteX3786" fmla="*/ 286609 w 2377881"/>
                  <a:gd name="connsiteY3786" fmla="*/ 389485 h 509406"/>
                  <a:gd name="connsiteX3787" fmla="*/ 287070 w 2377881"/>
                  <a:gd name="connsiteY3787" fmla="*/ 389091 h 509406"/>
                  <a:gd name="connsiteX3788" fmla="*/ 292039 w 2377881"/>
                  <a:gd name="connsiteY3788" fmla="*/ 388628 h 509406"/>
                  <a:gd name="connsiteX3789" fmla="*/ 292039 w 2377881"/>
                  <a:gd name="connsiteY3789" fmla="*/ 384818 h 509406"/>
                  <a:gd name="connsiteX3790" fmla="*/ 291848 w 2377881"/>
                  <a:gd name="connsiteY3790" fmla="*/ 385009 h 509406"/>
                  <a:gd name="connsiteX3791" fmla="*/ 287070 w 2377881"/>
                  <a:gd name="connsiteY3791" fmla="*/ 389091 h 509406"/>
                  <a:gd name="connsiteX3792" fmla="*/ 286466 w 2377881"/>
                  <a:gd name="connsiteY3792" fmla="*/ 389148 h 509406"/>
                  <a:gd name="connsiteX3793" fmla="*/ 283181 w 2377881"/>
                  <a:gd name="connsiteY3793" fmla="*/ 381389 h 509406"/>
                  <a:gd name="connsiteX3794" fmla="*/ 285752 w 2377881"/>
                  <a:gd name="connsiteY3794" fmla="*/ 381294 h 509406"/>
                  <a:gd name="connsiteX3795" fmla="*/ 294134 w 2377881"/>
                  <a:gd name="connsiteY3795" fmla="*/ 382437 h 509406"/>
                  <a:gd name="connsiteX3796" fmla="*/ 297182 w 2377881"/>
                  <a:gd name="connsiteY3796" fmla="*/ 383294 h 509406"/>
                  <a:gd name="connsiteX3797" fmla="*/ 307279 w 2377881"/>
                  <a:gd name="connsiteY3797" fmla="*/ 383485 h 509406"/>
                  <a:gd name="connsiteX3798" fmla="*/ 316708 w 2377881"/>
                  <a:gd name="connsiteY3798" fmla="*/ 381199 h 509406"/>
                  <a:gd name="connsiteX3799" fmla="*/ 316899 w 2377881"/>
                  <a:gd name="connsiteY3799" fmla="*/ 381199 h 509406"/>
                  <a:gd name="connsiteX3800" fmla="*/ 323948 w 2377881"/>
                  <a:gd name="connsiteY3800" fmla="*/ 381008 h 509406"/>
                  <a:gd name="connsiteX3801" fmla="*/ 325567 w 2377881"/>
                  <a:gd name="connsiteY3801" fmla="*/ 381484 h 509406"/>
                  <a:gd name="connsiteX3802" fmla="*/ 329472 w 2377881"/>
                  <a:gd name="connsiteY3802" fmla="*/ 381580 h 509406"/>
                  <a:gd name="connsiteX3803" fmla="*/ 331663 w 2377881"/>
                  <a:gd name="connsiteY3803" fmla="*/ 376627 h 509406"/>
                  <a:gd name="connsiteX3804" fmla="*/ 332044 w 2377881"/>
                  <a:gd name="connsiteY3804" fmla="*/ 376912 h 509406"/>
                  <a:gd name="connsiteX3805" fmla="*/ 342902 w 2377881"/>
                  <a:gd name="connsiteY3805" fmla="*/ 385866 h 509406"/>
                  <a:gd name="connsiteX3806" fmla="*/ 351856 w 2377881"/>
                  <a:gd name="connsiteY3806" fmla="*/ 388533 h 509406"/>
                  <a:gd name="connsiteX3807" fmla="*/ 353189 w 2377881"/>
                  <a:gd name="connsiteY3807" fmla="*/ 388342 h 509406"/>
                  <a:gd name="connsiteX3808" fmla="*/ 353475 w 2377881"/>
                  <a:gd name="connsiteY3808" fmla="*/ 384437 h 509406"/>
                  <a:gd name="connsiteX3809" fmla="*/ 352618 w 2377881"/>
                  <a:gd name="connsiteY3809" fmla="*/ 384532 h 509406"/>
                  <a:gd name="connsiteX3810" fmla="*/ 347284 w 2377881"/>
                  <a:gd name="connsiteY3810" fmla="*/ 385009 h 509406"/>
                  <a:gd name="connsiteX3811" fmla="*/ 342616 w 2377881"/>
                  <a:gd name="connsiteY3811" fmla="*/ 376531 h 509406"/>
                  <a:gd name="connsiteX3812" fmla="*/ 347569 w 2377881"/>
                  <a:gd name="connsiteY3812" fmla="*/ 373102 h 509406"/>
                  <a:gd name="connsiteX3813" fmla="*/ 355570 w 2377881"/>
                  <a:gd name="connsiteY3813" fmla="*/ 379198 h 509406"/>
                  <a:gd name="connsiteX3814" fmla="*/ 359095 w 2377881"/>
                  <a:gd name="connsiteY3814" fmla="*/ 379770 h 509406"/>
                  <a:gd name="connsiteX3815" fmla="*/ 369763 w 2377881"/>
                  <a:gd name="connsiteY3815" fmla="*/ 376150 h 509406"/>
                  <a:gd name="connsiteX3816" fmla="*/ 370715 w 2377881"/>
                  <a:gd name="connsiteY3816" fmla="*/ 375484 h 509406"/>
                  <a:gd name="connsiteX3817" fmla="*/ 376049 w 2377881"/>
                  <a:gd name="connsiteY3817" fmla="*/ 372817 h 509406"/>
                  <a:gd name="connsiteX3818" fmla="*/ 376240 w 2377881"/>
                  <a:gd name="connsiteY3818" fmla="*/ 377865 h 509406"/>
                  <a:gd name="connsiteX3819" fmla="*/ 374335 w 2377881"/>
                  <a:gd name="connsiteY3819" fmla="*/ 378151 h 509406"/>
                  <a:gd name="connsiteX3820" fmla="*/ 373287 w 2377881"/>
                  <a:gd name="connsiteY3820" fmla="*/ 378341 h 509406"/>
                  <a:gd name="connsiteX3821" fmla="*/ 370620 w 2377881"/>
                  <a:gd name="connsiteY3821" fmla="*/ 382151 h 509406"/>
                  <a:gd name="connsiteX3822" fmla="*/ 373954 w 2377881"/>
                  <a:gd name="connsiteY3822" fmla="*/ 388438 h 509406"/>
                  <a:gd name="connsiteX3823" fmla="*/ 381098 w 2377881"/>
                  <a:gd name="connsiteY3823" fmla="*/ 385294 h 509406"/>
                  <a:gd name="connsiteX3824" fmla="*/ 382050 w 2377881"/>
                  <a:gd name="connsiteY3824" fmla="*/ 377103 h 509406"/>
                  <a:gd name="connsiteX3825" fmla="*/ 382717 w 2377881"/>
                  <a:gd name="connsiteY3825" fmla="*/ 376341 h 509406"/>
                  <a:gd name="connsiteX3826" fmla="*/ 385098 w 2377881"/>
                  <a:gd name="connsiteY3826" fmla="*/ 376150 h 509406"/>
                  <a:gd name="connsiteX3827" fmla="*/ 386432 w 2377881"/>
                  <a:gd name="connsiteY3827" fmla="*/ 377389 h 509406"/>
                  <a:gd name="connsiteX3828" fmla="*/ 384336 w 2377881"/>
                  <a:gd name="connsiteY3828" fmla="*/ 382913 h 509406"/>
                  <a:gd name="connsiteX3829" fmla="*/ 385669 w 2377881"/>
                  <a:gd name="connsiteY3829" fmla="*/ 384437 h 509406"/>
                  <a:gd name="connsiteX3830" fmla="*/ 388146 w 2377881"/>
                  <a:gd name="connsiteY3830" fmla="*/ 385294 h 509406"/>
                  <a:gd name="connsiteX3831" fmla="*/ 393385 w 2377881"/>
                  <a:gd name="connsiteY3831" fmla="*/ 384723 h 509406"/>
                  <a:gd name="connsiteX3832" fmla="*/ 392908 w 2377881"/>
                  <a:gd name="connsiteY3832" fmla="*/ 384151 h 509406"/>
                  <a:gd name="connsiteX3833" fmla="*/ 394051 w 2377881"/>
                  <a:gd name="connsiteY3833" fmla="*/ 380341 h 509406"/>
                  <a:gd name="connsiteX3834" fmla="*/ 397004 w 2377881"/>
                  <a:gd name="connsiteY3834" fmla="*/ 382532 h 509406"/>
                  <a:gd name="connsiteX3835" fmla="*/ 397576 w 2377881"/>
                  <a:gd name="connsiteY3835" fmla="*/ 383675 h 509406"/>
                  <a:gd name="connsiteX3836" fmla="*/ 404434 w 2377881"/>
                  <a:gd name="connsiteY3836" fmla="*/ 383389 h 509406"/>
                  <a:gd name="connsiteX3837" fmla="*/ 407006 w 2377881"/>
                  <a:gd name="connsiteY3837" fmla="*/ 381484 h 509406"/>
                  <a:gd name="connsiteX3838" fmla="*/ 407958 w 2377881"/>
                  <a:gd name="connsiteY3838" fmla="*/ 380722 h 509406"/>
                  <a:gd name="connsiteX3839" fmla="*/ 404815 w 2377881"/>
                  <a:gd name="connsiteY3839" fmla="*/ 376912 h 509406"/>
                  <a:gd name="connsiteX3840" fmla="*/ 399766 w 2377881"/>
                  <a:gd name="connsiteY3840" fmla="*/ 374245 h 509406"/>
                  <a:gd name="connsiteX3841" fmla="*/ 402338 w 2377881"/>
                  <a:gd name="connsiteY3841" fmla="*/ 368435 h 509406"/>
                  <a:gd name="connsiteX3842" fmla="*/ 402719 w 2377881"/>
                  <a:gd name="connsiteY3842" fmla="*/ 369197 h 509406"/>
                  <a:gd name="connsiteX3843" fmla="*/ 405291 w 2377881"/>
                  <a:gd name="connsiteY3843" fmla="*/ 373864 h 509406"/>
                  <a:gd name="connsiteX3844" fmla="*/ 413864 w 2377881"/>
                  <a:gd name="connsiteY3844" fmla="*/ 372150 h 509406"/>
                  <a:gd name="connsiteX3845" fmla="*/ 413578 w 2377881"/>
                  <a:gd name="connsiteY3845" fmla="*/ 371578 h 509406"/>
                  <a:gd name="connsiteX3846" fmla="*/ 415864 w 2377881"/>
                  <a:gd name="connsiteY3846" fmla="*/ 369864 h 509406"/>
                  <a:gd name="connsiteX3847" fmla="*/ 420055 w 2377881"/>
                  <a:gd name="connsiteY3847" fmla="*/ 371197 h 509406"/>
                  <a:gd name="connsiteX3848" fmla="*/ 423008 w 2377881"/>
                  <a:gd name="connsiteY3848" fmla="*/ 377770 h 509406"/>
                  <a:gd name="connsiteX3849" fmla="*/ 420626 w 2377881"/>
                  <a:gd name="connsiteY3849" fmla="*/ 379008 h 509406"/>
                  <a:gd name="connsiteX3850" fmla="*/ 420341 w 2377881"/>
                  <a:gd name="connsiteY3850" fmla="*/ 380913 h 509406"/>
                  <a:gd name="connsiteX3851" fmla="*/ 421865 w 2377881"/>
                  <a:gd name="connsiteY3851" fmla="*/ 382246 h 509406"/>
                  <a:gd name="connsiteX3852" fmla="*/ 428437 w 2377881"/>
                  <a:gd name="connsiteY3852" fmla="*/ 380151 h 509406"/>
                  <a:gd name="connsiteX3853" fmla="*/ 430532 w 2377881"/>
                  <a:gd name="connsiteY3853" fmla="*/ 377103 h 509406"/>
                  <a:gd name="connsiteX3854" fmla="*/ 431770 w 2377881"/>
                  <a:gd name="connsiteY3854" fmla="*/ 374722 h 509406"/>
                  <a:gd name="connsiteX3855" fmla="*/ 437200 w 2377881"/>
                  <a:gd name="connsiteY3855" fmla="*/ 369769 h 509406"/>
                  <a:gd name="connsiteX3856" fmla="*/ 443296 w 2377881"/>
                  <a:gd name="connsiteY3856" fmla="*/ 370531 h 509406"/>
                  <a:gd name="connsiteX3857" fmla="*/ 440724 w 2377881"/>
                  <a:gd name="connsiteY3857" fmla="*/ 371674 h 509406"/>
                  <a:gd name="connsiteX3858" fmla="*/ 437962 w 2377881"/>
                  <a:gd name="connsiteY3858" fmla="*/ 377960 h 509406"/>
                  <a:gd name="connsiteX3859" fmla="*/ 439581 w 2377881"/>
                  <a:gd name="connsiteY3859" fmla="*/ 380151 h 509406"/>
                  <a:gd name="connsiteX3860" fmla="*/ 440152 w 2377881"/>
                  <a:gd name="connsiteY3860" fmla="*/ 381008 h 509406"/>
                  <a:gd name="connsiteX3861" fmla="*/ 444058 w 2377881"/>
                  <a:gd name="connsiteY3861" fmla="*/ 380722 h 509406"/>
                  <a:gd name="connsiteX3862" fmla="*/ 445010 w 2377881"/>
                  <a:gd name="connsiteY3862" fmla="*/ 380056 h 509406"/>
                  <a:gd name="connsiteX3863" fmla="*/ 445772 w 2377881"/>
                  <a:gd name="connsiteY3863" fmla="*/ 379484 h 509406"/>
                  <a:gd name="connsiteX3864" fmla="*/ 449582 w 2377881"/>
                  <a:gd name="connsiteY3864" fmla="*/ 382246 h 509406"/>
                  <a:gd name="connsiteX3865" fmla="*/ 450630 w 2377881"/>
                  <a:gd name="connsiteY3865" fmla="*/ 382246 h 509406"/>
                  <a:gd name="connsiteX3866" fmla="*/ 457107 w 2377881"/>
                  <a:gd name="connsiteY3866" fmla="*/ 380246 h 509406"/>
                  <a:gd name="connsiteX3867" fmla="*/ 458345 w 2377881"/>
                  <a:gd name="connsiteY3867" fmla="*/ 379389 h 509406"/>
                  <a:gd name="connsiteX3868" fmla="*/ 459583 w 2377881"/>
                  <a:gd name="connsiteY3868" fmla="*/ 373293 h 509406"/>
                  <a:gd name="connsiteX3869" fmla="*/ 467680 w 2377881"/>
                  <a:gd name="connsiteY3869" fmla="*/ 366530 h 509406"/>
                  <a:gd name="connsiteX3870" fmla="*/ 465108 w 2377881"/>
                  <a:gd name="connsiteY3870" fmla="*/ 373579 h 509406"/>
                  <a:gd name="connsiteX3871" fmla="*/ 476538 w 2377881"/>
                  <a:gd name="connsiteY3871" fmla="*/ 379198 h 509406"/>
                  <a:gd name="connsiteX3872" fmla="*/ 480919 w 2377881"/>
                  <a:gd name="connsiteY3872" fmla="*/ 382246 h 509406"/>
                  <a:gd name="connsiteX3873" fmla="*/ 483206 w 2377881"/>
                  <a:gd name="connsiteY3873" fmla="*/ 383770 h 509406"/>
                  <a:gd name="connsiteX3874" fmla="*/ 482825 w 2377881"/>
                  <a:gd name="connsiteY3874" fmla="*/ 373388 h 509406"/>
                  <a:gd name="connsiteX3875" fmla="*/ 487682 w 2377881"/>
                  <a:gd name="connsiteY3875" fmla="*/ 374245 h 509406"/>
                  <a:gd name="connsiteX3876" fmla="*/ 487396 w 2377881"/>
                  <a:gd name="connsiteY3876" fmla="*/ 377293 h 509406"/>
                  <a:gd name="connsiteX3877" fmla="*/ 490540 w 2377881"/>
                  <a:gd name="connsiteY3877" fmla="*/ 378151 h 509406"/>
                  <a:gd name="connsiteX3878" fmla="*/ 491778 w 2377881"/>
                  <a:gd name="connsiteY3878" fmla="*/ 377008 h 509406"/>
                  <a:gd name="connsiteX3879" fmla="*/ 497017 w 2377881"/>
                  <a:gd name="connsiteY3879" fmla="*/ 375579 h 509406"/>
                  <a:gd name="connsiteX3880" fmla="*/ 498826 w 2377881"/>
                  <a:gd name="connsiteY3880" fmla="*/ 376055 h 509406"/>
                  <a:gd name="connsiteX3881" fmla="*/ 504446 w 2377881"/>
                  <a:gd name="connsiteY3881" fmla="*/ 377674 h 509406"/>
                  <a:gd name="connsiteX3882" fmla="*/ 530259 w 2377881"/>
                  <a:gd name="connsiteY3882" fmla="*/ 372626 h 509406"/>
                  <a:gd name="connsiteX3883" fmla="*/ 530926 w 2377881"/>
                  <a:gd name="connsiteY3883" fmla="*/ 373388 h 509406"/>
                  <a:gd name="connsiteX3884" fmla="*/ 532450 w 2377881"/>
                  <a:gd name="connsiteY3884" fmla="*/ 375103 h 509406"/>
                  <a:gd name="connsiteX3885" fmla="*/ 538641 w 2377881"/>
                  <a:gd name="connsiteY3885" fmla="*/ 376246 h 509406"/>
                  <a:gd name="connsiteX3886" fmla="*/ 538832 w 2377881"/>
                  <a:gd name="connsiteY3886" fmla="*/ 376055 h 509406"/>
                  <a:gd name="connsiteX3887" fmla="*/ 546261 w 2377881"/>
                  <a:gd name="connsiteY3887" fmla="*/ 374817 h 509406"/>
                  <a:gd name="connsiteX3888" fmla="*/ 547785 w 2377881"/>
                  <a:gd name="connsiteY3888" fmla="*/ 373388 h 509406"/>
                  <a:gd name="connsiteX3889" fmla="*/ 551690 w 2377881"/>
                  <a:gd name="connsiteY3889" fmla="*/ 366340 h 509406"/>
                  <a:gd name="connsiteX3890" fmla="*/ 553405 w 2377881"/>
                  <a:gd name="connsiteY3890" fmla="*/ 365863 h 509406"/>
                  <a:gd name="connsiteX3891" fmla="*/ 554357 w 2377881"/>
                  <a:gd name="connsiteY3891" fmla="*/ 365578 h 509406"/>
                  <a:gd name="connsiteX3892" fmla="*/ 559406 w 2377881"/>
                  <a:gd name="connsiteY3892" fmla="*/ 369769 h 509406"/>
                  <a:gd name="connsiteX3893" fmla="*/ 565787 w 2377881"/>
                  <a:gd name="connsiteY3893" fmla="*/ 375007 h 509406"/>
                  <a:gd name="connsiteX3894" fmla="*/ 576932 w 2377881"/>
                  <a:gd name="connsiteY3894" fmla="*/ 372245 h 509406"/>
                  <a:gd name="connsiteX3895" fmla="*/ 583313 w 2377881"/>
                  <a:gd name="connsiteY3895" fmla="*/ 375865 h 509406"/>
                  <a:gd name="connsiteX3896" fmla="*/ 591124 w 2377881"/>
                  <a:gd name="connsiteY3896" fmla="*/ 371864 h 509406"/>
                  <a:gd name="connsiteX3897" fmla="*/ 592457 w 2377881"/>
                  <a:gd name="connsiteY3897" fmla="*/ 369388 h 509406"/>
                  <a:gd name="connsiteX3898" fmla="*/ 591219 w 2377881"/>
                  <a:gd name="connsiteY3898" fmla="*/ 367864 h 509406"/>
                  <a:gd name="connsiteX3899" fmla="*/ 584456 w 2377881"/>
                  <a:gd name="connsiteY3899" fmla="*/ 368911 h 509406"/>
                  <a:gd name="connsiteX3900" fmla="*/ 580456 w 2377881"/>
                  <a:gd name="connsiteY3900" fmla="*/ 360720 h 509406"/>
                  <a:gd name="connsiteX3901" fmla="*/ 582837 w 2377881"/>
                  <a:gd name="connsiteY3901" fmla="*/ 359386 h 509406"/>
                  <a:gd name="connsiteX3902" fmla="*/ 583885 w 2377881"/>
                  <a:gd name="connsiteY3902" fmla="*/ 359005 h 509406"/>
                  <a:gd name="connsiteX3903" fmla="*/ 584837 w 2377881"/>
                  <a:gd name="connsiteY3903" fmla="*/ 358624 h 509406"/>
                  <a:gd name="connsiteX3904" fmla="*/ 587409 w 2377881"/>
                  <a:gd name="connsiteY3904" fmla="*/ 358624 h 509406"/>
                  <a:gd name="connsiteX3905" fmla="*/ 590076 w 2377881"/>
                  <a:gd name="connsiteY3905" fmla="*/ 364149 h 509406"/>
                  <a:gd name="connsiteX3906" fmla="*/ 606935 w 2377881"/>
                  <a:gd name="connsiteY3906" fmla="*/ 362815 h 509406"/>
                  <a:gd name="connsiteX3907" fmla="*/ 621223 w 2377881"/>
                  <a:gd name="connsiteY3907" fmla="*/ 363482 h 509406"/>
                  <a:gd name="connsiteX3908" fmla="*/ 612079 w 2377881"/>
                  <a:gd name="connsiteY3908" fmla="*/ 365959 h 509406"/>
                  <a:gd name="connsiteX3909" fmla="*/ 610555 w 2377881"/>
                  <a:gd name="connsiteY3909" fmla="*/ 367102 h 509406"/>
                  <a:gd name="connsiteX3910" fmla="*/ 607221 w 2377881"/>
                  <a:gd name="connsiteY3910" fmla="*/ 369483 h 509406"/>
                  <a:gd name="connsiteX3911" fmla="*/ 603697 w 2377881"/>
                  <a:gd name="connsiteY3911" fmla="*/ 371197 h 509406"/>
                  <a:gd name="connsiteX3912" fmla="*/ 605411 w 2377881"/>
                  <a:gd name="connsiteY3912" fmla="*/ 372721 h 509406"/>
                  <a:gd name="connsiteX3913" fmla="*/ 612174 w 2377881"/>
                  <a:gd name="connsiteY3913" fmla="*/ 375484 h 509406"/>
                  <a:gd name="connsiteX3914" fmla="*/ 625700 w 2377881"/>
                  <a:gd name="connsiteY3914" fmla="*/ 373960 h 509406"/>
                  <a:gd name="connsiteX3915" fmla="*/ 628652 w 2377881"/>
                  <a:gd name="connsiteY3915" fmla="*/ 371674 h 509406"/>
                  <a:gd name="connsiteX3916" fmla="*/ 633605 w 2377881"/>
                  <a:gd name="connsiteY3916" fmla="*/ 368245 h 509406"/>
                  <a:gd name="connsiteX3917" fmla="*/ 634558 w 2377881"/>
                  <a:gd name="connsiteY3917" fmla="*/ 366149 h 509406"/>
                  <a:gd name="connsiteX3918" fmla="*/ 641987 w 2377881"/>
                  <a:gd name="connsiteY3918" fmla="*/ 361387 h 509406"/>
                  <a:gd name="connsiteX3919" fmla="*/ 645416 w 2377881"/>
                  <a:gd name="connsiteY3919" fmla="*/ 361482 h 509406"/>
                  <a:gd name="connsiteX3920" fmla="*/ 645702 w 2377881"/>
                  <a:gd name="connsiteY3920" fmla="*/ 361482 h 509406"/>
                  <a:gd name="connsiteX3921" fmla="*/ 643225 w 2377881"/>
                  <a:gd name="connsiteY3921" fmla="*/ 363673 h 509406"/>
                  <a:gd name="connsiteX3922" fmla="*/ 636749 w 2377881"/>
                  <a:gd name="connsiteY3922" fmla="*/ 365673 h 509406"/>
                  <a:gd name="connsiteX3923" fmla="*/ 645511 w 2377881"/>
                  <a:gd name="connsiteY3923" fmla="*/ 371864 h 509406"/>
                  <a:gd name="connsiteX3924" fmla="*/ 667705 w 2377881"/>
                  <a:gd name="connsiteY3924" fmla="*/ 374722 h 509406"/>
                  <a:gd name="connsiteX3925" fmla="*/ 669705 w 2377881"/>
                  <a:gd name="connsiteY3925" fmla="*/ 370245 h 509406"/>
                  <a:gd name="connsiteX3926" fmla="*/ 664561 w 2377881"/>
                  <a:gd name="connsiteY3926" fmla="*/ 365482 h 509406"/>
                  <a:gd name="connsiteX3927" fmla="*/ 660656 w 2377881"/>
                  <a:gd name="connsiteY3927" fmla="*/ 363101 h 509406"/>
                  <a:gd name="connsiteX3928" fmla="*/ 659990 w 2377881"/>
                  <a:gd name="connsiteY3928" fmla="*/ 362434 h 509406"/>
                  <a:gd name="connsiteX3929" fmla="*/ 662657 w 2377881"/>
                  <a:gd name="connsiteY3929" fmla="*/ 359577 h 509406"/>
                  <a:gd name="connsiteX3930" fmla="*/ 664085 w 2377881"/>
                  <a:gd name="connsiteY3930" fmla="*/ 359672 h 509406"/>
                  <a:gd name="connsiteX3931" fmla="*/ 665228 w 2377881"/>
                  <a:gd name="connsiteY3931" fmla="*/ 359767 h 509406"/>
                  <a:gd name="connsiteX3932" fmla="*/ 669610 w 2377881"/>
                  <a:gd name="connsiteY3932" fmla="*/ 358815 h 509406"/>
                  <a:gd name="connsiteX3933" fmla="*/ 673229 w 2377881"/>
                  <a:gd name="connsiteY3933" fmla="*/ 359577 h 509406"/>
                  <a:gd name="connsiteX3934" fmla="*/ 672086 w 2377881"/>
                  <a:gd name="connsiteY3934" fmla="*/ 366435 h 509406"/>
                  <a:gd name="connsiteX3935" fmla="*/ 673515 w 2377881"/>
                  <a:gd name="connsiteY3935" fmla="*/ 367197 h 509406"/>
                  <a:gd name="connsiteX3936" fmla="*/ 675134 w 2377881"/>
                  <a:gd name="connsiteY3936" fmla="*/ 368149 h 509406"/>
                  <a:gd name="connsiteX3937" fmla="*/ 679992 w 2377881"/>
                  <a:gd name="connsiteY3937" fmla="*/ 365768 h 509406"/>
                  <a:gd name="connsiteX3938" fmla="*/ 679516 w 2377881"/>
                  <a:gd name="connsiteY3938" fmla="*/ 363958 h 509406"/>
                  <a:gd name="connsiteX3939" fmla="*/ 679420 w 2377881"/>
                  <a:gd name="connsiteY3939" fmla="*/ 360910 h 509406"/>
                  <a:gd name="connsiteX3940" fmla="*/ 680278 w 2377881"/>
                  <a:gd name="connsiteY3940" fmla="*/ 360434 h 509406"/>
                  <a:gd name="connsiteX3941" fmla="*/ 682659 w 2377881"/>
                  <a:gd name="connsiteY3941" fmla="*/ 361196 h 509406"/>
                  <a:gd name="connsiteX3942" fmla="*/ 690374 w 2377881"/>
                  <a:gd name="connsiteY3942" fmla="*/ 364625 h 509406"/>
                  <a:gd name="connsiteX3943" fmla="*/ 693517 w 2377881"/>
                  <a:gd name="connsiteY3943" fmla="*/ 364054 h 509406"/>
                  <a:gd name="connsiteX3944" fmla="*/ 695518 w 2377881"/>
                  <a:gd name="connsiteY3944" fmla="*/ 363673 h 509406"/>
                  <a:gd name="connsiteX3945" fmla="*/ 703138 w 2377881"/>
                  <a:gd name="connsiteY3945" fmla="*/ 362815 h 509406"/>
                  <a:gd name="connsiteX3946" fmla="*/ 711139 w 2377881"/>
                  <a:gd name="connsiteY3946" fmla="*/ 364911 h 509406"/>
                  <a:gd name="connsiteX3947" fmla="*/ 717140 w 2377881"/>
                  <a:gd name="connsiteY3947" fmla="*/ 371388 h 509406"/>
                  <a:gd name="connsiteX3948" fmla="*/ 722474 w 2377881"/>
                  <a:gd name="connsiteY3948" fmla="*/ 368340 h 509406"/>
                  <a:gd name="connsiteX3949" fmla="*/ 718949 w 2377881"/>
                  <a:gd name="connsiteY3949" fmla="*/ 361577 h 509406"/>
                  <a:gd name="connsiteX3950" fmla="*/ 720378 w 2377881"/>
                  <a:gd name="connsiteY3950" fmla="*/ 354624 h 509406"/>
                  <a:gd name="connsiteX3951" fmla="*/ 726474 w 2377881"/>
                  <a:gd name="connsiteY3951" fmla="*/ 357577 h 509406"/>
                  <a:gd name="connsiteX3952" fmla="*/ 726855 w 2377881"/>
                  <a:gd name="connsiteY3952" fmla="*/ 357005 h 509406"/>
                  <a:gd name="connsiteX3953" fmla="*/ 727236 w 2377881"/>
                  <a:gd name="connsiteY3953" fmla="*/ 356338 h 509406"/>
                  <a:gd name="connsiteX3954" fmla="*/ 728093 w 2377881"/>
                  <a:gd name="connsiteY3954" fmla="*/ 357196 h 509406"/>
                  <a:gd name="connsiteX3955" fmla="*/ 727712 w 2377881"/>
                  <a:gd name="connsiteY3955" fmla="*/ 362720 h 509406"/>
                  <a:gd name="connsiteX3956" fmla="*/ 730475 w 2377881"/>
                  <a:gd name="connsiteY3956" fmla="*/ 365006 h 509406"/>
                  <a:gd name="connsiteX3957" fmla="*/ 731427 w 2377881"/>
                  <a:gd name="connsiteY3957" fmla="*/ 364530 h 509406"/>
                  <a:gd name="connsiteX3958" fmla="*/ 734189 w 2377881"/>
                  <a:gd name="connsiteY3958" fmla="*/ 362339 h 509406"/>
                  <a:gd name="connsiteX3959" fmla="*/ 739809 w 2377881"/>
                  <a:gd name="connsiteY3959" fmla="*/ 363768 h 509406"/>
                  <a:gd name="connsiteX3960" fmla="*/ 742190 w 2377881"/>
                  <a:gd name="connsiteY3960" fmla="*/ 364149 h 509406"/>
                  <a:gd name="connsiteX3961" fmla="*/ 745905 w 2377881"/>
                  <a:gd name="connsiteY3961" fmla="*/ 363958 h 509406"/>
                  <a:gd name="connsiteX3962" fmla="*/ 749525 w 2377881"/>
                  <a:gd name="connsiteY3962" fmla="*/ 362053 h 509406"/>
                  <a:gd name="connsiteX3963" fmla="*/ 751144 w 2377881"/>
                  <a:gd name="connsiteY3963" fmla="*/ 366625 h 509406"/>
                  <a:gd name="connsiteX3964" fmla="*/ 757240 w 2377881"/>
                  <a:gd name="connsiteY3964" fmla="*/ 364530 h 509406"/>
                  <a:gd name="connsiteX3965" fmla="*/ 757716 w 2377881"/>
                  <a:gd name="connsiteY3965" fmla="*/ 365006 h 509406"/>
                  <a:gd name="connsiteX3966" fmla="*/ 767146 w 2377881"/>
                  <a:gd name="connsiteY3966" fmla="*/ 368721 h 509406"/>
                  <a:gd name="connsiteX3967" fmla="*/ 763431 w 2377881"/>
                  <a:gd name="connsiteY3967" fmla="*/ 364339 h 509406"/>
                  <a:gd name="connsiteX3968" fmla="*/ 762098 w 2377881"/>
                  <a:gd name="connsiteY3968" fmla="*/ 362911 h 509406"/>
                  <a:gd name="connsiteX3969" fmla="*/ 761621 w 2377881"/>
                  <a:gd name="connsiteY3969" fmla="*/ 354529 h 509406"/>
                  <a:gd name="connsiteX3970" fmla="*/ 763526 w 2377881"/>
                  <a:gd name="connsiteY3970" fmla="*/ 353005 h 509406"/>
                  <a:gd name="connsiteX3971" fmla="*/ 766860 w 2377881"/>
                  <a:gd name="connsiteY3971" fmla="*/ 352814 h 509406"/>
                  <a:gd name="connsiteX3972" fmla="*/ 767812 w 2377881"/>
                  <a:gd name="connsiteY3972" fmla="*/ 355481 h 509406"/>
                  <a:gd name="connsiteX3973" fmla="*/ 767336 w 2377881"/>
                  <a:gd name="connsiteY3973" fmla="*/ 357577 h 509406"/>
                  <a:gd name="connsiteX3974" fmla="*/ 769146 w 2377881"/>
                  <a:gd name="connsiteY3974" fmla="*/ 361672 h 509406"/>
                  <a:gd name="connsiteX3975" fmla="*/ 770670 w 2377881"/>
                  <a:gd name="connsiteY3975" fmla="*/ 362625 h 509406"/>
                  <a:gd name="connsiteX3976" fmla="*/ 776099 w 2377881"/>
                  <a:gd name="connsiteY3976" fmla="*/ 362244 h 509406"/>
                  <a:gd name="connsiteX3977" fmla="*/ 778004 w 2377881"/>
                  <a:gd name="connsiteY3977" fmla="*/ 361482 h 509406"/>
                  <a:gd name="connsiteX3978" fmla="*/ 785815 w 2377881"/>
                  <a:gd name="connsiteY3978" fmla="*/ 365292 h 509406"/>
                  <a:gd name="connsiteX3979" fmla="*/ 783529 w 2377881"/>
                  <a:gd name="connsiteY3979" fmla="*/ 373579 h 509406"/>
                  <a:gd name="connsiteX3980" fmla="*/ 780671 w 2377881"/>
                  <a:gd name="connsiteY3980" fmla="*/ 370626 h 509406"/>
                  <a:gd name="connsiteX3981" fmla="*/ 770003 w 2377881"/>
                  <a:gd name="connsiteY3981" fmla="*/ 371007 h 509406"/>
                  <a:gd name="connsiteX3982" fmla="*/ 765717 w 2377881"/>
                  <a:gd name="connsiteY3982" fmla="*/ 372531 h 509406"/>
                  <a:gd name="connsiteX3983" fmla="*/ 762574 w 2377881"/>
                  <a:gd name="connsiteY3983" fmla="*/ 374341 h 509406"/>
                  <a:gd name="connsiteX3984" fmla="*/ 771337 w 2377881"/>
                  <a:gd name="connsiteY3984" fmla="*/ 377103 h 509406"/>
                  <a:gd name="connsiteX3985" fmla="*/ 775337 w 2377881"/>
                  <a:gd name="connsiteY3985" fmla="*/ 375865 h 509406"/>
                  <a:gd name="connsiteX3986" fmla="*/ 786767 w 2377881"/>
                  <a:gd name="connsiteY3986" fmla="*/ 379579 h 509406"/>
                  <a:gd name="connsiteX3987" fmla="*/ 788196 w 2377881"/>
                  <a:gd name="connsiteY3987" fmla="*/ 379389 h 509406"/>
                  <a:gd name="connsiteX3988" fmla="*/ 800388 w 2377881"/>
                  <a:gd name="connsiteY3988" fmla="*/ 373674 h 509406"/>
                  <a:gd name="connsiteX3989" fmla="*/ 806293 w 2377881"/>
                  <a:gd name="connsiteY3989" fmla="*/ 373769 h 509406"/>
                  <a:gd name="connsiteX3990" fmla="*/ 812390 w 2377881"/>
                  <a:gd name="connsiteY3990" fmla="*/ 373960 h 509406"/>
                  <a:gd name="connsiteX3991" fmla="*/ 814580 w 2377881"/>
                  <a:gd name="connsiteY3991" fmla="*/ 370626 h 509406"/>
                  <a:gd name="connsiteX3992" fmla="*/ 813533 w 2377881"/>
                  <a:gd name="connsiteY3992" fmla="*/ 370054 h 509406"/>
                  <a:gd name="connsiteX3993" fmla="*/ 811246 w 2377881"/>
                  <a:gd name="connsiteY3993" fmla="*/ 369578 h 509406"/>
                  <a:gd name="connsiteX3994" fmla="*/ 801912 w 2377881"/>
                  <a:gd name="connsiteY3994" fmla="*/ 370816 h 509406"/>
                  <a:gd name="connsiteX3995" fmla="*/ 794673 w 2377881"/>
                  <a:gd name="connsiteY3995" fmla="*/ 363958 h 509406"/>
                  <a:gd name="connsiteX3996" fmla="*/ 796102 w 2377881"/>
                  <a:gd name="connsiteY3996" fmla="*/ 359482 h 509406"/>
                  <a:gd name="connsiteX3997" fmla="*/ 808389 w 2377881"/>
                  <a:gd name="connsiteY3997" fmla="*/ 363768 h 509406"/>
                  <a:gd name="connsiteX3998" fmla="*/ 816104 w 2377881"/>
                  <a:gd name="connsiteY3998" fmla="*/ 359005 h 509406"/>
                  <a:gd name="connsiteX3999" fmla="*/ 818200 w 2377881"/>
                  <a:gd name="connsiteY3999" fmla="*/ 359291 h 509406"/>
                  <a:gd name="connsiteX4000" fmla="*/ 825248 w 2377881"/>
                  <a:gd name="connsiteY4000" fmla="*/ 360434 h 509406"/>
                  <a:gd name="connsiteX4001" fmla="*/ 833440 w 2377881"/>
                  <a:gd name="connsiteY4001" fmla="*/ 354338 h 509406"/>
                  <a:gd name="connsiteX4002" fmla="*/ 836011 w 2377881"/>
                  <a:gd name="connsiteY4002" fmla="*/ 348433 h 509406"/>
                  <a:gd name="connsiteX4003" fmla="*/ 838393 w 2377881"/>
                  <a:gd name="connsiteY4003" fmla="*/ 344908 h 509406"/>
                  <a:gd name="connsiteX4004" fmla="*/ 839155 w 2377881"/>
                  <a:gd name="connsiteY4004" fmla="*/ 343765 h 509406"/>
                  <a:gd name="connsiteX4005" fmla="*/ 825534 w 2377881"/>
                  <a:gd name="connsiteY4005" fmla="*/ 346813 h 509406"/>
                  <a:gd name="connsiteX4006" fmla="*/ 820771 w 2377881"/>
                  <a:gd name="connsiteY4006" fmla="*/ 338241 h 509406"/>
                  <a:gd name="connsiteX4007" fmla="*/ 817533 w 2377881"/>
                  <a:gd name="connsiteY4007" fmla="*/ 338908 h 509406"/>
                  <a:gd name="connsiteX4008" fmla="*/ 815818 w 2377881"/>
                  <a:gd name="connsiteY4008" fmla="*/ 340527 h 509406"/>
                  <a:gd name="connsiteX4009" fmla="*/ 812199 w 2377881"/>
                  <a:gd name="connsiteY4009" fmla="*/ 342337 h 509406"/>
                  <a:gd name="connsiteX4010" fmla="*/ 811913 w 2377881"/>
                  <a:gd name="connsiteY4010" fmla="*/ 341384 h 509406"/>
                  <a:gd name="connsiteX4011" fmla="*/ 810484 w 2377881"/>
                  <a:gd name="connsiteY4011" fmla="*/ 337098 h 509406"/>
                  <a:gd name="connsiteX4012" fmla="*/ 805055 w 2377881"/>
                  <a:gd name="connsiteY4012" fmla="*/ 336526 h 509406"/>
                  <a:gd name="connsiteX4013" fmla="*/ 791053 w 2377881"/>
                  <a:gd name="connsiteY4013" fmla="*/ 342622 h 509406"/>
                  <a:gd name="connsiteX4014" fmla="*/ 784767 w 2377881"/>
                  <a:gd name="connsiteY4014" fmla="*/ 342241 h 509406"/>
                  <a:gd name="connsiteX4015" fmla="*/ 778671 w 2377881"/>
                  <a:gd name="connsiteY4015" fmla="*/ 341860 h 509406"/>
                  <a:gd name="connsiteX4016" fmla="*/ 757335 w 2377881"/>
                  <a:gd name="connsiteY4016" fmla="*/ 341479 h 509406"/>
                  <a:gd name="connsiteX4017" fmla="*/ 755716 w 2377881"/>
                  <a:gd name="connsiteY4017" fmla="*/ 343575 h 509406"/>
                  <a:gd name="connsiteX4018" fmla="*/ 744191 w 2377881"/>
                  <a:gd name="connsiteY4018" fmla="*/ 348909 h 509406"/>
                  <a:gd name="connsiteX4019" fmla="*/ 739714 w 2377881"/>
                  <a:gd name="connsiteY4019" fmla="*/ 350623 h 509406"/>
                  <a:gd name="connsiteX4020" fmla="*/ 745905 w 2377881"/>
                  <a:gd name="connsiteY4020" fmla="*/ 345575 h 509406"/>
                  <a:gd name="connsiteX4021" fmla="*/ 749429 w 2377881"/>
                  <a:gd name="connsiteY4021" fmla="*/ 344146 h 509406"/>
                  <a:gd name="connsiteX4022" fmla="*/ 752477 w 2377881"/>
                  <a:gd name="connsiteY4022" fmla="*/ 342908 h 509406"/>
                  <a:gd name="connsiteX4023" fmla="*/ 753430 w 2377881"/>
                  <a:gd name="connsiteY4023" fmla="*/ 337479 h 509406"/>
                  <a:gd name="connsiteX4024" fmla="*/ 751620 w 2377881"/>
                  <a:gd name="connsiteY4024" fmla="*/ 338050 h 509406"/>
                  <a:gd name="connsiteX4025" fmla="*/ 746762 w 2377881"/>
                  <a:gd name="connsiteY4025" fmla="*/ 339479 h 509406"/>
                  <a:gd name="connsiteX4026" fmla="*/ 732856 w 2377881"/>
                  <a:gd name="connsiteY4026" fmla="*/ 343861 h 509406"/>
                  <a:gd name="connsiteX4027" fmla="*/ 716759 w 2377881"/>
                  <a:gd name="connsiteY4027" fmla="*/ 339574 h 509406"/>
                  <a:gd name="connsiteX4028" fmla="*/ 716663 w 2377881"/>
                  <a:gd name="connsiteY4028" fmla="*/ 342241 h 509406"/>
                  <a:gd name="connsiteX4029" fmla="*/ 716568 w 2377881"/>
                  <a:gd name="connsiteY4029" fmla="*/ 343480 h 509406"/>
                  <a:gd name="connsiteX4030" fmla="*/ 711329 w 2377881"/>
                  <a:gd name="connsiteY4030" fmla="*/ 345099 h 509406"/>
                  <a:gd name="connsiteX4031" fmla="*/ 703900 w 2377881"/>
                  <a:gd name="connsiteY4031" fmla="*/ 353290 h 509406"/>
                  <a:gd name="connsiteX4032" fmla="*/ 703804 w 2377881"/>
                  <a:gd name="connsiteY4032" fmla="*/ 355386 h 509406"/>
                  <a:gd name="connsiteX4033" fmla="*/ 701042 w 2377881"/>
                  <a:gd name="connsiteY4033" fmla="*/ 358910 h 509406"/>
                  <a:gd name="connsiteX4034" fmla="*/ 696089 w 2377881"/>
                  <a:gd name="connsiteY4034" fmla="*/ 358053 h 509406"/>
                  <a:gd name="connsiteX4035" fmla="*/ 701137 w 2377881"/>
                  <a:gd name="connsiteY4035" fmla="*/ 352814 h 509406"/>
                  <a:gd name="connsiteX4036" fmla="*/ 694756 w 2377881"/>
                  <a:gd name="connsiteY4036" fmla="*/ 348814 h 509406"/>
                  <a:gd name="connsiteX4037" fmla="*/ 694089 w 2377881"/>
                  <a:gd name="connsiteY4037" fmla="*/ 348337 h 509406"/>
                  <a:gd name="connsiteX4038" fmla="*/ 678659 w 2377881"/>
                  <a:gd name="connsiteY4038" fmla="*/ 345575 h 509406"/>
                  <a:gd name="connsiteX4039" fmla="*/ 675039 w 2377881"/>
                  <a:gd name="connsiteY4039" fmla="*/ 343670 h 509406"/>
                  <a:gd name="connsiteX4040" fmla="*/ 672277 w 2377881"/>
                  <a:gd name="connsiteY4040" fmla="*/ 349195 h 509406"/>
                  <a:gd name="connsiteX4041" fmla="*/ 670372 w 2377881"/>
                  <a:gd name="connsiteY4041" fmla="*/ 346623 h 509406"/>
                  <a:gd name="connsiteX4042" fmla="*/ 667800 w 2377881"/>
                  <a:gd name="connsiteY4042" fmla="*/ 345385 h 509406"/>
                  <a:gd name="connsiteX4043" fmla="*/ 666276 w 2377881"/>
                  <a:gd name="connsiteY4043" fmla="*/ 348242 h 509406"/>
                  <a:gd name="connsiteX4044" fmla="*/ 666371 w 2377881"/>
                  <a:gd name="connsiteY4044" fmla="*/ 349385 h 509406"/>
                  <a:gd name="connsiteX4045" fmla="*/ 662752 w 2377881"/>
                  <a:gd name="connsiteY4045" fmla="*/ 353005 h 509406"/>
                  <a:gd name="connsiteX4046" fmla="*/ 652846 w 2377881"/>
                  <a:gd name="connsiteY4046" fmla="*/ 348052 h 509406"/>
                  <a:gd name="connsiteX4047" fmla="*/ 644750 w 2377881"/>
                  <a:gd name="connsiteY4047" fmla="*/ 349671 h 509406"/>
                  <a:gd name="connsiteX4048" fmla="*/ 636939 w 2377881"/>
                  <a:gd name="connsiteY4048" fmla="*/ 348433 h 509406"/>
                  <a:gd name="connsiteX4049" fmla="*/ 631795 w 2377881"/>
                  <a:gd name="connsiteY4049" fmla="*/ 348337 h 509406"/>
                  <a:gd name="connsiteX4050" fmla="*/ 629128 w 2377881"/>
                  <a:gd name="connsiteY4050" fmla="*/ 346813 h 509406"/>
                  <a:gd name="connsiteX4051" fmla="*/ 625700 w 2377881"/>
                  <a:gd name="connsiteY4051" fmla="*/ 345575 h 509406"/>
                  <a:gd name="connsiteX4052" fmla="*/ 618460 w 2377881"/>
                  <a:gd name="connsiteY4052" fmla="*/ 346242 h 509406"/>
                  <a:gd name="connsiteX4053" fmla="*/ 613126 w 2377881"/>
                  <a:gd name="connsiteY4053" fmla="*/ 344527 h 509406"/>
                  <a:gd name="connsiteX4054" fmla="*/ 610174 w 2377881"/>
                  <a:gd name="connsiteY4054" fmla="*/ 347956 h 509406"/>
                  <a:gd name="connsiteX4055" fmla="*/ 603125 w 2377881"/>
                  <a:gd name="connsiteY4055" fmla="*/ 347385 h 509406"/>
                  <a:gd name="connsiteX4056" fmla="*/ 585218 w 2377881"/>
                  <a:gd name="connsiteY4056" fmla="*/ 349671 h 509406"/>
                  <a:gd name="connsiteX4057" fmla="*/ 577027 w 2377881"/>
                  <a:gd name="connsiteY4057" fmla="*/ 350623 h 509406"/>
                  <a:gd name="connsiteX4058" fmla="*/ 564263 w 2377881"/>
                  <a:gd name="connsiteY4058" fmla="*/ 347290 h 509406"/>
                  <a:gd name="connsiteX4059" fmla="*/ 560834 w 2377881"/>
                  <a:gd name="connsiteY4059" fmla="*/ 346432 h 509406"/>
                  <a:gd name="connsiteX4060" fmla="*/ 551690 w 2377881"/>
                  <a:gd name="connsiteY4060" fmla="*/ 353576 h 509406"/>
                  <a:gd name="connsiteX4061" fmla="*/ 542737 w 2377881"/>
                  <a:gd name="connsiteY4061" fmla="*/ 355100 h 509406"/>
                  <a:gd name="connsiteX4062" fmla="*/ 537974 w 2377881"/>
                  <a:gd name="connsiteY4062" fmla="*/ 354910 h 509406"/>
                  <a:gd name="connsiteX4063" fmla="*/ 533307 w 2377881"/>
                  <a:gd name="connsiteY4063" fmla="*/ 358910 h 509406"/>
                  <a:gd name="connsiteX4064" fmla="*/ 526544 w 2377881"/>
                  <a:gd name="connsiteY4064" fmla="*/ 355005 h 509406"/>
                  <a:gd name="connsiteX4065" fmla="*/ 520543 w 2377881"/>
                  <a:gd name="connsiteY4065" fmla="*/ 355195 h 509406"/>
                  <a:gd name="connsiteX4066" fmla="*/ 514257 w 2377881"/>
                  <a:gd name="connsiteY4066" fmla="*/ 356624 h 509406"/>
                  <a:gd name="connsiteX4067" fmla="*/ 505113 w 2377881"/>
                  <a:gd name="connsiteY4067" fmla="*/ 355481 h 509406"/>
                  <a:gd name="connsiteX4068" fmla="*/ 505494 w 2377881"/>
                  <a:gd name="connsiteY4068" fmla="*/ 360053 h 509406"/>
                  <a:gd name="connsiteX4069" fmla="*/ 505780 w 2377881"/>
                  <a:gd name="connsiteY4069" fmla="*/ 363387 h 509406"/>
                  <a:gd name="connsiteX4070" fmla="*/ 500541 w 2377881"/>
                  <a:gd name="connsiteY4070" fmla="*/ 365578 h 509406"/>
                  <a:gd name="connsiteX4071" fmla="*/ 497112 w 2377881"/>
                  <a:gd name="connsiteY4071" fmla="*/ 368340 h 509406"/>
                  <a:gd name="connsiteX4072" fmla="*/ 491778 w 2377881"/>
                  <a:gd name="connsiteY4072" fmla="*/ 365387 h 509406"/>
                  <a:gd name="connsiteX4073" fmla="*/ 492731 w 2377881"/>
                  <a:gd name="connsiteY4073" fmla="*/ 363196 h 509406"/>
                  <a:gd name="connsiteX4074" fmla="*/ 491778 w 2377881"/>
                  <a:gd name="connsiteY4074" fmla="*/ 359577 h 509406"/>
                  <a:gd name="connsiteX4075" fmla="*/ 482158 w 2377881"/>
                  <a:gd name="connsiteY4075" fmla="*/ 363292 h 509406"/>
                  <a:gd name="connsiteX4076" fmla="*/ 486634 w 2377881"/>
                  <a:gd name="connsiteY4076" fmla="*/ 370721 h 509406"/>
                  <a:gd name="connsiteX4077" fmla="*/ 485301 w 2377881"/>
                  <a:gd name="connsiteY4077" fmla="*/ 371578 h 509406"/>
                  <a:gd name="connsiteX4078" fmla="*/ 477659 w 2377881"/>
                  <a:gd name="connsiteY4078" fmla="*/ 372641 h 509406"/>
                  <a:gd name="connsiteX4079" fmla="*/ 478062 w 2377881"/>
                  <a:gd name="connsiteY4079" fmla="*/ 366435 h 509406"/>
                  <a:gd name="connsiteX4080" fmla="*/ 464441 w 2377881"/>
                  <a:gd name="connsiteY4080" fmla="*/ 359958 h 509406"/>
                  <a:gd name="connsiteX4081" fmla="*/ 464727 w 2377881"/>
                  <a:gd name="connsiteY4081" fmla="*/ 355195 h 509406"/>
                  <a:gd name="connsiteX4082" fmla="*/ 464822 w 2377881"/>
                  <a:gd name="connsiteY4082" fmla="*/ 354433 h 509406"/>
                  <a:gd name="connsiteX4083" fmla="*/ 463679 w 2377881"/>
                  <a:gd name="connsiteY4083" fmla="*/ 353195 h 509406"/>
                  <a:gd name="connsiteX4084" fmla="*/ 459393 w 2377881"/>
                  <a:gd name="connsiteY4084" fmla="*/ 358529 h 509406"/>
                  <a:gd name="connsiteX4085" fmla="*/ 453107 w 2377881"/>
                  <a:gd name="connsiteY4085" fmla="*/ 362625 h 509406"/>
                  <a:gd name="connsiteX4086" fmla="*/ 448153 w 2377881"/>
                  <a:gd name="connsiteY4086" fmla="*/ 363006 h 509406"/>
                  <a:gd name="connsiteX4087" fmla="*/ 433675 w 2377881"/>
                  <a:gd name="connsiteY4087" fmla="*/ 363196 h 509406"/>
                  <a:gd name="connsiteX4088" fmla="*/ 430532 w 2377881"/>
                  <a:gd name="connsiteY4088" fmla="*/ 361482 h 509406"/>
                  <a:gd name="connsiteX4089" fmla="*/ 418054 w 2377881"/>
                  <a:gd name="connsiteY4089" fmla="*/ 365197 h 509406"/>
                  <a:gd name="connsiteX4090" fmla="*/ 415197 w 2377881"/>
                  <a:gd name="connsiteY4090" fmla="*/ 362530 h 509406"/>
                  <a:gd name="connsiteX4091" fmla="*/ 412625 w 2377881"/>
                  <a:gd name="connsiteY4091" fmla="*/ 362053 h 509406"/>
                  <a:gd name="connsiteX4092" fmla="*/ 408625 w 2377881"/>
                  <a:gd name="connsiteY4092" fmla="*/ 364435 h 509406"/>
                  <a:gd name="connsiteX4093" fmla="*/ 394528 w 2377881"/>
                  <a:gd name="connsiteY4093" fmla="*/ 366911 h 509406"/>
                  <a:gd name="connsiteX4094" fmla="*/ 392051 w 2377881"/>
                  <a:gd name="connsiteY4094" fmla="*/ 366625 h 509406"/>
                  <a:gd name="connsiteX4095" fmla="*/ 389384 w 2377881"/>
                  <a:gd name="connsiteY4095" fmla="*/ 366244 h 509406"/>
                  <a:gd name="connsiteX4096" fmla="*/ 374335 w 2377881"/>
                  <a:gd name="connsiteY4096" fmla="*/ 368911 h 509406"/>
                  <a:gd name="connsiteX4097" fmla="*/ 373573 w 2377881"/>
                  <a:gd name="connsiteY4097" fmla="*/ 368816 h 509406"/>
                  <a:gd name="connsiteX4098" fmla="*/ 369286 w 2377881"/>
                  <a:gd name="connsiteY4098" fmla="*/ 369197 h 509406"/>
                  <a:gd name="connsiteX4099" fmla="*/ 363286 w 2377881"/>
                  <a:gd name="connsiteY4099" fmla="*/ 370626 h 509406"/>
                  <a:gd name="connsiteX4100" fmla="*/ 355380 w 2377881"/>
                  <a:gd name="connsiteY4100" fmla="*/ 364435 h 509406"/>
                  <a:gd name="connsiteX4101" fmla="*/ 352903 w 2377881"/>
                  <a:gd name="connsiteY4101" fmla="*/ 366911 h 509406"/>
                  <a:gd name="connsiteX4102" fmla="*/ 350332 w 2377881"/>
                  <a:gd name="connsiteY4102" fmla="*/ 369578 h 509406"/>
                  <a:gd name="connsiteX4103" fmla="*/ 345760 w 2377881"/>
                  <a:gd name="connsiteY4103" fmla="*/ 365387 h 509406"/>
                  <a:gd name="connsiteX4104" fmla="*/ 344902 w 2377881"/>
                  <a:gd name="connsiteY4104" fmla="*/ 365482 h 509406"/>
                  <a:gd name="connsiteX4105" fmla="*/ 342712 w 2377881"/>
                  <a:gd name="connsiteY4105" fmla="*/ 367197 h 509406"/>
                  <a:gd name="connsiteX4106" fmla="*/ 343474 w 2377881"/>
                  <a:gd name="connsiteY4106" fmla="*/ 373483 h 509406"/>
                  <a:gd name="connsiteX4107" fmla="*/ 334330 w 2377881"/>
                  <a:gd name="connsiteY4107" fmla="*/ 371102 h 509406"/>
                  <a:gd name="connsiteX4108" fmla="*/ 336520 w 2377881"/>
                  <a:gd name="connsiteY4108" fmla="*/ 365387 h 509406"/>
                  <a:gd name="connsiteX4109" fmla="*/ 336044 w 2377881"/>
                  <a:gd name="connsiteY4109" fmla="*/ 365387 h 509406"/>
                  <a:gd name="connsiteX4110" fmla="*/ 328519 w 2377881"/>
                  <a:gd name="connsiteY4110" fmla="*/ 365673 h 509406"/>
                  <a:gd name="connsiteX4111" fmla="*/ 324138 w 2377881"/>
                  <a:gd name="connsiteY4111" fmla="*/ 372055 h 509406"/>
                  <a:gd name="connsiteX4112" fmla="*/ 316994 w 2377881"/>
                  <a:gd name="connsiteY4112" fmla="*/ 368435 h 509406"/>
                  <a:gd name="connsiteX4113" fmla="*/ 310708 w 2377881"/>
                  <a:gd name="connsiteY4113" fmla="*/ 373960 h 509406"/>
                  <a:gd name="connsiteX4114" fmla="*/ 310327 w 2377881"/>
                  <a:gd name="connsiteY4114" fmla="*/ 373579 h 509406"/>
                  <a:gd name="connsiteX4115" fmla="*/ 309374 w 2377881"/>
                  <a:gd name="connsiteY4115" fmla="*/ 372626 h 509406"/>
                  <a:gd name="connsiteX4116" fmla="*/ 306612 w 2377881"/>
                  <a:gd name="connsiteY4116" fmla="*/ 371007 h 509406"/>
                  <a:gd name="connsiteX4117" fmla="*/ 305659 w 2377881"/>
                  <a:gd name="connsiteY4117" fmla="*/ 371197 h 509406"/>
                  <a:gd name="connsiteX4118" fmla="*/ 300707 w 2377881"/>
                  <a:gd name="connsiteY4118" fmla="*/ 371578 h 509406"/>
                  <a:gd name="connsiteX4119" fmla="*/ 296420 w 2377881"/>
                  <a:gd name="connsiteY4119" fmla="*/ 371483 h 509406"/>
                  <a:gd name="connsiteX4120" fmla="*/ 286133 w 2377881"/>
                  <a:gd name="connsiteY4120" fmla="*/ 372055 h 509406"/>
                  <a:gd name="connsiteX4121" fmla="*/ 283752 w 2377881"/>
                  <a:gd name="connsiteY4121" fmla="*/ 372531 h 509406"/>
                  <a:gd name="connsiteX4122" fmla="*/ 275846 w 2377881"/>
                  <a:gd name="connsiteY4122" fmla="*/ 371674 h 509406"/>
                  <a:gd name="connsiteX4123" fmla="*/ 273084 w 2377881"/>
                  <a:gd name="connsiteY4123" fmla="*/ 376150 h 509406"/>
                  <a:gd name="connsiteX4124" fmla="*/ 272703 w 2377881"/>
                  <a:gd name="connsiteY4124" fmla="*/ 375960 h 509406"/>
                  <a:gd name="connsiteX4125" fmla="*/ 266512 w 2377881"/>
                  <a:gd name="connsiteY4125" fmla="*/ 371674 h 509406"/>
                  <a:gd name="connsiteX4126" fmla="*/ 250986 w 2377881"/>
                  <a:gd name="connsiteY4126" fmla="*/ 375865 h 509406"/>
                  <a:gd name="connsiteX4127" fmla="*/ 249271 w 2377881"/>
                  <a:gd name="connsiteY4127" fmla="*/ 374722 h 509406"/>
                  <a:gd name="connsiteX4128" fmla="*/ 244700 w 2377881"/>
                  <a:gd name="connsiteY4128" fmla="*/ 376817 h 509406"/>
                  <a:gd name="connsiteX4129" fmla="*/ 244604 w 2377881"/>
                  <a:gd name="connsiteY4129" fmla="*/ 378817 h 509406"/>
                  <a:gd name="connsiteX4130" fmla="*/ 241747 w 2377881"/>
                  <a:gd name="connsiteY4130" fmla="*/ 380151 h 509406"/>
                  <a:gd name="connsiteX4131" fmla="*/ 241175 w 2377881"/>
                  <a:gd name="connsiteY4131" fmla="*/ 380246 h 509406"/>
                  <a:gd name="connsiteX4132" fmla="*/ 236984 w 2377881"/>
                  <a:gd name="connsiteY4132" fmla="*/ 375579 h 509406"/>
                  <a:gd name="connsiteX4133" fmla="*/ 226507 w 2377881"/>
                  <a:gd name="connsiteY4133" fmla="*/ 370626 h 509406"/>
                  <a:gd name="connsiteX4134" fmla="*/ 219839 w 2377881"/>
                  <a:gd name="connsiteY4134" fmla="*/ 375293 h 509406"/>
                  <a:gd name="connsiteX4135" fmla="*/ 213839 w 2377881"/>
                  <a:gd name="connsiteY4135" fmla="*/ 381389 h 509406"/>
                  <a:gd name="connsiteX4136" fmla="*/ 213839 w 2377881"/>
                  <a:gd name="connsiteY4136" fmla="*/ 381199 h 509406"/>
                  <a:gd name="connsiteX4137" fmla="*/ 210409 w 2377881"/>
                  <a:gd name="connsiteY4137" fmla="*/ 378341 h 509406"/>
                  <a:gd name="connsiteX4138" fmla="*/ 208600 w 2377881"/>
                  <a:gd name="connsiteY4138" fmla="*/ 382627 h 509406"/>
                  <a:gd name="connsiteX4139" fmla="*/ 208314 w 2377881"/>
                  <a:gd name="connsiteY4139" fmla="*/ 383199 h 509406"/>
                  <a:gd name="connsiteX4140" fmla="*/ 208124 w 2377881"/>
                  <a:gd name="connsiteY4140" fmla="*/ 380246 h 509406"/>
                  <a:gd name="connsiteX4141" fmla="*/ 209266 w 2377881"/>
                  <a:gd name="connsiteY4141" fmla="*/ 369578 h 509406"/>
                  <a:gd name="connsiteX4142" fmla="*/ 211838 w 2377881"/>
                  <a:gd name="connsiteY4142" fmla="*/ 367673 h 509406"/>
                  <a:gd name="connsiteX4143" fmla="*/ 212886 w 2377881"/>
                  <a:gd name="connsiteY4143" fmla="*/ 366911 h 509406"/>
                  <a:gd name="connsiteX4144" fmla="*/ 207171 w 2377881"/>
                  <a:gd name="connsiteY4144" fmla="*/ 364435 h 509406"/>
                  <a:gd name="connsiteX4145" fmla="*/ 205171 w 2377881"/>
                  <a:gd name="connsiteY4145" fmla="*/ 365768 h 509406"/>
                  <a:gd name="connsiteX4146" fmla="*/ 196693 w 2377881"/>
                  <a:gd name="connsiteY4146" fmla="*/ 365768 h 509406"/>
                  <a:gd name="connsiteX4147" fmla="*/ 191074 w 2377881"/>
                  <a:gd name="connsiteY4147" fmla="*/ 366625 h 509406"/>
                  <a:gd name="connsiteX4148" fmla="*/ 191455 w 2377881"/>
                  <a:gd name="connsiteY4148" fmla="*/ 371293 h 509406"/>
                  <a:gd name="connsiteX4149" fmla="*/ 192407 w 2377881"/>
                  <a:gd name="connsiteY4149" fmla="*/ 372721 h 509406"/>
                  <a:gd name="connsiteX4150" fmla="*/ 193455 w 2377881"/>
                  <a:gd name="connsiteY4150" fmla="*/ 377103 h 509406"/>
                  <a:gd name="connsiteX4151" fmla="*/ 183454 w 2377881"/>
                  <a:gd name="connsiteY4151" fmla="*/ 381008 h 509406"/>
                  <a:gd name="connsiteX4152" fmla="*/ 187168 w 2377881"/>
                  <a:gd name="connsiteY4152" fmla="*/ 377865 h 509406"/>
                  <a:gd name="connsiteX4153" fmla="*/ 190693 w 2377881"/>
                  <a:gd name="connsiteY4153" fmla="*/ 374817 h 509406"/>
                  <a:gd name="connsiteX4154" fmla="*/ 183263 w 2377881"/>
                  <a:gd name="connsiteY4154" fmla="*/ 375484 h 509406"/>
                  <a:gd name="connsiteX4155" fmla="*/ 182025 w 2377881"/>
                  <a:gd name="connsiteY4155" fmla="*/ 378627 h 509406"/>
                  <a:gd name="connsiteX4156" fmla="*/ 173738 w 2377881"/>
                  <a:gd name="connsiteY4156" fmla="*/ 377579 h 509406"/>
                  <a:gd name="connsiteX4157" fmla="*/ 165737 w 2377881"/>
                  <a:gd name="connsiteY4157" fmla="*/ 374722 h 509406"/>
                  <a:gd name="connsiteX4158" fmla="*/ 161832 w 2377881"/>
                  <a:gd name="connsiteY4158" fmla="*/ 376436 h 509406"/>
                  <a:gd name="connsiteX4159" fmla="*/ 155069 w 2377881"/>
                  <a:gd name="connsiteY4159" fmla="*/ 377484 h 509406"/>
                  <a:gd name="connsiteX4160" fmla="*/ 146401 w 2377881"/>
                  <a:gd name="connsiteY4160" fmla="*/ 384342 h 509406"/>
                  <a:gd name="connsiteX4161" fmla="*/ 142306 w 2377881"/>
                  <a:gd name="connsiteY4161" fmla="*/ 384723 h 509406"/>
                  <a:gd name="connsiteX4162" fmla="*/ 134305 w 2377881"/>
                  <a:gd name="connsiteY4162" fmla="*/ 386723 h 509406"/>
                  <a:gd name="connsiteX4163" fmla="*/ 130209 w 2377881"/>
                  <a:gd name="connsiteY4163" fmla="*/ 382723 h 509406"/>
                  <a:gd name="connsiteX4164" fmla="*/ 126494 w 2377881"/>
                  <a:gd name="connsiteY4164" fmla="*/ 382342 h 509406"/>
                  <a:gd name="connsiteX4165" fmla="*/ 121160 w 2377881"/>
                  <a:gd name="connsiteY4165" fmla="*/ 384437 h 509406"/>
                  <a:gd name="connsiteX4166" fmla="*/ 123637 w 2377881"/>
                  <a:gd name="connsiteY4166" fmla="*/ 390438 h 509406"/>
                  <a:gd name="connsiteX4167" fmla="*/ 120303 w 2377881"/>
                  <a:gd name="connsiteY4167" fmla="*/ 388914 h 509406"/>
                  <a:gd name="connsiteX4168" fmla="*/ 112874 w 2377881"/>
                  <a:gd name="connsiteY4168" fmla="*/ 389771 h 509406"/>
                  <a:gd name="connsiteX4169" fmla="*/ 106111 w 2377881"/>
                  <a:gd name="connsiteY4169" fmla="*/ 388152 h 509406"/>
                  <a:gd name="connsiteX4170" fmla="*/ 98776 w 2377881"/>
                  <a:gd name="connsiteY4170" fmla="*/ 384818 h 509406"/>
                  <a:gd name="connsiteX4171" fmla="*/ 97062 w 2377881"/>
                  <a:gd name="connsiteY4171" fmla="*/ 384342 h 509406"/>
                  <a:gd name="connsiteX4172" fmla="*/ 93538 w 2377881"/>
                  <a:gd name="connsiteY4172" fmla="*/ 387676 h 509406"/>
                  <a:gd name="connsiteX4173" fmla="*/ 96491 w 2377881"/>
                  <a:gd name="connsiteY4173" fmla="*/ 393295 h 509406"/>
                  <a:gd name="connsiteX4174" fmla="*/ 92014 w 2377881"/>
                  <a:gd name="connsiteY4174" fmla="*/ 394153 h 509406"/>
                  <a:gd name="connsiteX4175" fmla="*/ 88108 w 2377881"/>
                  <a:gd name="connsiteY4175" fmla="*/ 392057 h 509406"/>
                  <a:gd name="connsiteX4176" fmla="*/ 82203 w 2377881"/>
                  <a:gd name="connsiteY4176" fmla="*/ 390724 h 509406"/>
                  <a:gd name="connsiteX4177" fmla="*/ 77536 w 2377881"/>
                  <a:gd name="connsiteY4177" fmla="*/ 390819 h 509406"/>
                  <a:gd name="connsiteX4178" fmla="*/ 74678 w 2377881"/>
                  <a:gd name="connsiteY4178" fmla="*/ 390914 h 509406"/>
                  <a:gd name="connsiteX4179" fmla="*/ 65915 w 2377881"/>
                  <a:gd name="connsiteY4179" fmla="*/ 393295 h 509406"/>
                  <a:gd name="connsiteX4180" fmla="*/ 65534 w 2377881"/>
                  <a:gd name="connsiteY4180" fmla="*/ 392914 h 509406"/>
                  <a:gd name="connsiteX4181" fmla="*/ 60010 w 2377881"/>
                  <a:gd name="connsiteY4181" fmla="*/ 393772 h 509406"/>
                  <a:gd name="connsiteX4182" fmla="*/ 53628 w 2377881"/>
                  <a:gd name="connsiteY4182" fmla="*/ 394057 h 509406"/>
                  <a:gd name="connsiteX4183" fmla="*/ 52866 w 2377881"/>
                  <a:gd name="connsiteY4183" fmla="*/ 393486 h 509406"/>
                  <a:gd name="connsiteX4184" fmla="*/ 49818 w 2377881"/>
                  <a:gd name="connsiteY4184" fmla="*/ 395486 h 509406"/>
                  <a:gd name="connsiteX4185" fmla="*/ 45246 w 2377881"/>
                  <a:gd name="connsiteY4185" fmla="*/ 401296 h 509406"/>
                  <a:gd name="connsiteX4186" fmla="*/ 44008 w 2377881"/>
                  <a:gd name="connsiteY4186" fmla="*/ 397486 h 509406"/>
                  <a:gd name="connsiteX4187" fmla="*/ 43150 w 2377881"/>
                  <a:gd name="connsiteY4187" fmla="*/ 394819 h 509406"/>
                  <a:gd name="connsiteX4188" fmla="*/ 32959 w 2377881"/>
                  <a:gd name="connsiteY4188" fmla="*/ 395486 h 509406"/>
                  <a:gd name="connsiteX4189" fmla="*/ 29816 w 2377881"/>
                  <a:gd name="connsiteY4189" fmla="*/ 395581 h 509406"/>
                  <a:gd name="connsiteX4190" fmla="*/ 21433 w 2377881"/>
                  <a:gd name="connsiteY4190" fmla="*/ 395296 h 509406"/>
                  <a:gd name="connsiteX4191" fmla="*/ 20957 w 2377881"/>
                  <a:gd name="connsiteY4191" fmla="*/ 395772 h 509406"/>
                  <a:gd name="connsiteX4192" fmla="*/ 16861 w 2377881"/>
                  <a:gd name="connsiteY4192" fmla="*/ 392629 h 509406"/>
                  <a:gd name="connsiteX4193" fmla="*/ 25434 w 2377881"/>
                  <a:gd name="connsiteY4193" fmla="*/ 388247 h 509406"/>
                  <a:gd name="connsiteX4194" fmla="*/ 27625 w 2377881"/>
                  <a:gd name="connsiteY4194" fmla="*/ 386342 h 509406"/>
                  <a:gd name="connsiteX4195" fmla="*/ 28006 w 2377881"/>
                  <a:gd name="connsiteY4195" fmla="*/ 381961 h 509406"/>
                  <a:gd name="connsiteX4196" fmla="*/ 34292 w 2377881"/>
                  <a:gd name="connsiteY4196" fmla="*/ 379103 h 509406"/>
                  <a:gd name="connsiteX4197" fmla="*/ 38769 w 2377881"/>
                  <a:gd name="connsiteY4197" fmla="*/ 378055 h 509406"/>
                  <a:gd name="connsiteX4198" fmla="*/ 43532 w 2377881"/>
                  <a:gd name="connsiteY4198" fmla="*/ 371388 h 509406"/>
                  <a:gd name="connsiteX4199" fmla="*/ 48199 w 2377881"/>
                  <a:gd name="connsiteY4199" fmla="*/ 369388 h 509406"/>
                  <a:gd name="connsiteX4200" fmla="*/ 39245 w 2377881"/>
                  <a:gd name="connsiteY4200" fmla="*/ 358434 h 509406"/>
                  <a:gd name="connsiteX4201" fmla="*/ 46389 w 2377881"/>
                  <a:gd name="connsiteY4201" fmla="*/ 356243 h 509406"/>
                  <a:gd name="connsiteX4202" fmla="*/ 53818 w 2377881"/>
                  <a:gd name="connsiteY4202" fmla="*/ 354243 h 509406"/>
                  <a:gd name="connsiteX4203" fmla="*/ 53628 w 2377881"/>
                  <a:gd name="connsiteY4203" fmla="*/ 356529 h 509406"/>
                  <a:gd name="connsiteX4204" fmla="*/ 53533 w 2377881"/>
                  <a:gd name="connsiteY4204" fmla="*/ 358339 h 509406"/>
                  <a:gd name="connsiteX4205" fmla="*/ 56390 w 2377881"/>
                  <a:gd name="connsiteY4205" fmla="*/ 364816 h 509406"/>
                  <a:gd name="connsiteX4206" fmla="*/ 58581 w 2377881"/>
                  <a:gd name="connsiteY4206" fmla="*/ 367006 h 509406"/>
                  <a:gd name="connsiteX4207" fmla="*/ 60772 w 2377881"/>
                  <a:gd name="connsiteY4207" fmla="*/ 369197 h 509406"/>
                  <a:gd name="connsiteX4208" fmla="*/ 66868 w 2377881"/>
                  <a:gd name="connsiteY4208" fmla="*/ 368911 h 509406"/>
                  <a:gd name="connsiteX4209" fmla="*/ 70964 w 2377881"/>
                  <a:gd name="connsiteY4209" fmla="*/ 363768 h 509406"/>
                  <a:gd name="connsiteX4210" fmla="*/ 71344 w 2377881"/>
                  <a:gd name="connsiteY4210" fmla="*/ 363482 h 509406"/>
                  <a:gd name="connsiteX4211" fmla="*/ 73535 w 2377881"/>
                  <a:gd name="connsiteY4211" fmla="*/ 361768 h 509406"/>
                  <a:gd name="connsiteX4212" fmla="*/ 71344 w 2377881"/>
                  <a:gd name="connsiteY4212" fmla="*/ 370340 h 509406"/>
                  <a:gd name="connsiteX4213" fmla="*/ 69630 w 2377881"/>
                  <a:gd name="connsiteY4213" fmla="*/ 373198 h 509406"/>
                  <a:gd name="connsiteX4214" fmla="*/ 65820 w 2377881"/>
                  <a:gd name="connsiteY4214" fmla="*/ 379484 h 509406"/>
                  <a:gd name="connsiteX4215" fmla="*/ 71154 w 2377881"/>
                  <a:gd name="connsiteY4215" fmla="*/ 382532 h 509406"/>
                  <a:gd name="connsiteX4216" fmla="*/ 79345 w 2377881"/>
                  <a:gd name="connsiteY4216" fmla="*/ 368721 h 509406"/>
                  <a:gd name="connsiteX4217" fmla="*/ 80203 w 2377881"/>
                  <a:gd name="connsiteY4217" fmla="*/ 365197 h 509406"/>
                  <a:gd name="connsiteX4218" fmla="*/ 82489 w 2377881"/>
                  <a:gd name="connsiteY4218" fmla="*/ 366244 h 509406"/>
                  <a:gd name="connsiteX4219" fmla="*/ 83060 w 2377881"/>
                  <a:gd name="connsiteY4219" fmla="*/ 369673 h 509406"/>
                  <a:gd name="connsiteX4220" fmla="*/ 90966 w 2377881"/>
                  <a:gd name="connsiteY4220" fmla="*/ 365673 h 509406"/>
                  <a:gd name="connsiteX4221" fmla="*/ 108492 w 2377881"/>
                  <a:gd name="connsiteY4221" fmla="*/ 363958 h 509406"/>
                  <a:gd name="connsiteX4222" fmla="*/ 113921 w 2377881"/>
                  <a:gd name="connsiteY4222" fmla="*/ 366054 h 509406"/>
                  <a:gd name="connsiteX4223" fmla="*/ 118493 w 2377881"/>
                  <a:gd name="connsiteY4223" fmla="*/ 364149 h 509406"/>
                  <a:gd name="connsiteX4224" fmla="*/ 118303 w 2377881"/>
                  <a:gd name="connsiteY4224" fmla="*/ 358624 h 509406"/>
                  <a:gd name="connsiteX4225" fmla="*/ 117350 w 2377881"/>
                  <a:gd name="connsiteY4225" fmla="*/ 358243 h 509406"/>
                  <a:gd name="connsiteX4226" fmla="*/ 117541 w 2377881"/>
                  <a:gd name="connsiteY4226" fmla="*/ 355481 h 509406"/>
                  <a:gd name="connsiteX4227" fmla="*/ 125827 w 2377881"/>
                  <a:gd name="connsiteY4227" fmla="*/ 357005 h 509406"/>
                  <a:gd name="connsiteX4228" fmla="*/ 138972 w 2377881"/>
                  <a:gd name="connsiteY4228" fmla="*/ 359577 h 509406"/>
                  <a:gd name="connsiteX4229" fmla="*/ 143830 w 2377881"/>
                  <a:gd name="connsiteY4229" fmla="*/ 359196 h 509406"/>
                  <a:gd name="connsiteX4230" fmla="*/ 143830 w 2377881"/>
                  <a:gd name="connsiteY4230" fmla="*/ 356708 h 509406"/>
                  <a:gd name="connsiteX4231" fmla="*/ 146306 w 2377881"/>
                  <a:gd name="connsiteY4231" fmla="*/ 358434 h 509406"/>
                  <a:gd name="connsiteX4232" fmla="*/ 147735 w 2377881"/>
                  <a:gd name="connsiteY4232" fmla="*/ 359386 h 509406"/>
                  <a:gd name="connsiteX4233" fmla="*/ 150021 w 2377881"/>
                  <a:gd name="connsiteY4233" fmla="*/ 360815 h 509406"/>
                  <a:gd name="connsiteX4234" fmla="*/ 165547 w 2377881"/>
                  <a:gd name="connsiteY4234" fmla="*/ 356338 h 509406"/>
                  <a:gd name="connsiteX4235" fmla="*/ 160308 w 2377881"/>
                  <a:gd name="connsiteY4235" fmla="*/ 350909 h 509406"/>
                  <a:gd name="connsiteX4236" fmla="*/ 161165 w 2377881"/>
                  <a:gd name="connsiteY4236" fmla="*/ 349576 h 509406"/>
                  <a:gd name="connsiteX4237" fmla="*/ 163642 w 2377881"/>
                  <a:gd name="connsiteY4237" fmla="*/ 349576 h 509406"/>
                  <a:gd name="connsiteX4238" fmla="*/ 170690 w 2377881"/>
                  <a:gd name="connsiteY4238" fmla="*/ 353862 h 509406"/>
                  <a:gd name="connsiteX4239" fmla="*/ 173548 w 2377881"/>
                  <a:gd name="connsiteY4239" fmla="*/ 346718 h 509406"/>
                  <a:gd name="connsiteX4240" fmla="*/ 175453 w 2377881"/>
                  <a:gd name="connsiteY4240" fmla="*/ 348909 h 509406"/>
                  <a:gd name="connsiteX4241" fmla="*/ 176119 w 2377881"/>
                  <a:gd name="connsiteY4241" fmla="*/ 349099 h 509406"/>
                  <a:gd name="connsiteX4242" fmla="*/ 181739 w 2377881"/>
                  <a:gd name="connsiteY4242" fmla="*/ 350433 h 509406"/>
                  <a:gd name="connsiteX4243" fmla="*/ 185264 w 2377881"/>
                  <a:gd name="connsiteY4243" fmla="*/ 358624 h 509406"/>
                  <a:gd name="connsiteX4244" fmla="*/ 188026 w 2377881"/>
                  <a:gd name="connsiteY4244" fmla="*/ 358243 h 509406"/>
                  <a:gd name="connsiteX4245" fmla="*/ 192217 w 2377881"/>
                  <a:gd name="connsiteY4245" fmla="*/ 357100 h 509406"/>
                  <a:gd name="connsiteX4246" fmla="*/ 198313 w 2377881"/>
                  <a:gd name="connsiteY4246" fmla="*/ 356624 h 509406"/>
                  <a:gd name="connsiteX4247" fmla="*/ 200789 w 2377881"/>
                  <a:gd name="connsiteY4247" fmla="*/ 355957 h 509406"/>
                  <a:gd name="connsiteX4248" fmla="*/ 208790 w 2377881"/>
                  <a:gd name="connsiteY4248" fmla="*/ 353767 h 509406"/>
                  <a:gd name="connsiteX4249" fmla="*/ 211838 w 2377881"/>
                  <a:gd name="connsiteY4249" fmla="*/ 342241 h 509406"/>
                  <a:gd name="connsiteX4250" fmla="*/ 215934 w 2377881"/>
                  <a:gd name="connsiteY4250" fmla="*/ 342527 h 509406"/>
                  <a:gd name="connsiteX4251" fmla="*/ 216886 w 2377881"/>
                  <a:gd name="connsiteY4251" fmla="*/ 351576 h 509406"/>
                  <a:gd name="connsiteX4252" fmla="*/ 230317 w 2377881"/>
                  <a:gd name="connsiteY4252" fmla="*/ 348909 h 509406"/>
                  <a:gd name="connsiteX4253" fmla="*/ 234222 w 2377881"/>
                  <a:gd name="connsiteY4253" fmla="*/ 346623 h 509406"/>
                  <a:gd name="connsiteX4254" fmla="*/ 234412 w 2377881"/>
                  <a:gd name="connsiteY4254" fmla="*/ 344718 h 509406"/>
                  <a:gd name="connsiteX4255" fmla="*/ 232889 w 2377881"/>
                  <a:gd name="connsiteY4255" fmla="*/ 343670 h 509406"/>
                  <a:gd name="connsiteX4256" fmla="*/ 226983 w 2377881"/>
                  <a:gd name="connsiteY4256" fmla="*/ 343670 h 509406"/>
                  <a:gd name="connsiteX4257" fmla="*/ 232222 w 2377881"/>
                  <a:gd name="connsiteY4257" fmla="*/ 340241 h 509406"/>
                  <a:gd name="connsiteX4258" fmla="*/ 240604 w 2377881"/>
                  <a:gd name="connsiteY4258" fmla="*/ 345670 h 509406"/>
                  <a:gd name="connsiteX4259" fmla="*/ 245461 w 2377881"/>
                  <a:gd name="connsiteY4259" fmla="*/ 352433 h 509406"/>
                  <a:gd name="connsiteX4260" fmla="*/ 261749 w 2377881"/>
                  <a:gd name="connsiteY4260" fmla="*/ 348337 h 509406"/>
                  <a:gd name="connsiteX4261" fmla="*/ 261178 w 2377881"/>
                  <a:gd name="connsiteY4261" fmla="*/ 347194 h 509406"/>
                  <a:gd name="connsiteX4262" fmla="*/ 260225 w 2377881"/>
                  <a:gd name="connsiteY4262" fmla="*/ 345385 h 509406"/>
                  <a:gd name="connsiteX4263" fmla="*/ 270798 w 2377881"/>
                  <a:gd name="connsiteY4263" fmla="*/ 339479 h 509406"/>
                  <a:gd name="connsiteX4264" fmla="*/ 286514 w 2377881"/>
                  <a:gd name="connsiteY4264" fmla="*/ 338241 h 509406"/>
                  <a:gd name="connsiteX4265" fmla="*/ 291277 w 2377881"/>
                  <a:gd name="connsiteY4265" fmla="*/ 331859 h 509406"/>
                  <a:gd name="connsiteX4266" fmla="*/ 297658 w 2377881"/>
                  <a:gd name="connsiteY4266" fmla="*/ 330907 h 509406"/>
                  <a:gd name="connsiteX4267" fmla="*/ 299373 w 2377881"/>
                  <a:gd name="connsiteY4267" fmla="*/ 329287 h 509406"/>
                  <a:gd name="connsiteX4268" fmla="*/ 302611 w 2377881"/>
                  <a:gd name="connsiteY4268" fmla="*/ 328621 h 509406"/>
                  <a:gd name="connsiteX4269" fmla="*/ 318423 w 2377881"/>
                  <a:gd name="connsiteY4269" fmla="*/ 332621 h 509406"/>
                  <a:gd name="connsiteX4270" fmla="*/ 321757 w 2377881"/>
                  <a:gd name="connsiteY4270" fmla="*/ 331764 h 509406"/>
                  <a:gd name="connsiteX4271" fmla="*/ 321947 w 2377881"/>
                  <a:gd name="connsiteY4271" fmla="*/ 329859 h 509406"/>
                  <a:gd name="connsiteX4272" fmla="*/ 321757 w 2377881"/>
                  <a:gd name="connsiteY4272" fmla="*/ 329478 h 509406"/>
                  <a:gd name="connsiteX4273" fmla="*/ 314041 w 2377881"/>
                  <a:gd name="connsiteY4273" fmla="*/ 328525 h 509406"/>
                  <a:gd name="connsiteX4274" fmla="*/ 310803 w 2377881"/>
                  <a:gd name="connsiteY4274" fmla="*/ 328430 h 509406"/>
                  <a:gd name="connsiteX4275" fmla="*/ 304135 w 2377881"/>
                  <a:gd name="connsiteY4275" fmla="*/ 326525 h 509406"/>
                  <a:gd name="connsiteX4276" fmla="*/ 300897 w 2377881"/>
                  <a:gd name="connsiteY4276" fmla="*/ 326335 h 509406"/>
                  <a:gd name="connsiteX4277" fmla="*/ 295468 w 2377881"/>
                  <a:gd name="connsiteY4277" fmla="*/ 320239 h 509406"/>
                  <a:gd name="connsiteX4278" fmla="*/ 284800 w 2377881"/>
                  <a:gd name="connsiteY4278" fmla="*/ 321763 h 509406"/>
                  <a:gd name="connsiteX4279" fmla="*/ 280704 w 2377881"/>
                  <a:gd name="connsiteY4279" fmla="*/ 318143 h 509406"/>
                  <a:gd name="connsiteX4280" fmla="*/ 280133 w 2377881"/>
                  <a:gd name="connsiteY4280" fmla="*/ 309285 h 509406"/>
                  <a:gd name="connsiteX4281" fmla="*/ 279751 w 2377881"/>
                  <a:gd name="connsiteY4281" fmla="*/ 309571 h 509406"/>
                  <a:gd name="connsiteX4282" fmla="*/ 272798 w 2377881"/>
                  <a:gd name="connsiteY4282" fmla="*/ 315476 h 509406"/>
                  <a:gd name="connsiteX4283" fmla="*/ 268131 w 2377881"/>
                  <a:gd name="connsiteY4283" fmla="*/ 315857 h 509406"/>
                  <a:gd name="connsiteX4284" fmla="*/ 259558 w 2377881"/>
                  <a:gd name="connsiteY4284" fmla="*/ 323001 h 509406"/>
                  <a:gd name="connsiteX4285" fmla="*/ 254701 w 2377881"/>
                  <a:gd name="connsiteY4285" fmla="*/ 318905 h 509406"/>
                  <a:gd name="connsiteX4286" fmla="*/ 252986 w 2377881"/>
                  <a:gd name="connsiteY4286" fmla="*/ 317476 h 509406"/>
                  <a:gd name="connsiteX4287" fmla="*/ 246414 w 2377881"/>
                  <a:gd name="connsiteY4287" fmla="*/ 314143 h 509406"/>
                  <a:gd name="connsiteX4288" fmla="*/ 245081 w 2377881"/>
                  <a:gd name="connsiteY4288" fmla="*/ 314524 h 509406"/>
                  <a:gd name="connsiteX4289" fmla="*/ 239080 w 2377881"/>
                  <a:gd name="connsiteY4289" fmla="*/ 316143 h 509406"/>
                  <a:gd name="connsiteX4290" fmla="*/ 234698 w 2377881"/>
                  <a:gd name="connsiteY4290" fmla="*/ 311095 h 509406"/>
                  <a:gd name="connsiteX4291" fmla="*/ 230221 w 2377881"/>
                  <a:gd name="connsiteY4291" fmla="*/ 314333 h 509406"/>
                  <a:gd name="connsiteX4292" fmla="*/ 227935 w 2377881"/>
                  <a:gd name="connsiteY4292" fmla="*/ 315571 h 509406"/>
                  <a:gd name="connsiteX4293" fmla="*/ 220125 w 2377881"/>
                  <a:gd name="connsiteY4293" fmla="*/ 317857 h 509406"/>
                  <a:gd name="connsiteX4294" fmla="*/ 217744 w 2377881"/>
                  <a:gd name="connsiteY4294" fmla="*/ 317953 h 509406"/>
                  <a:gd name="connsiteX4295" fmla="*/ 210505 w 2377881"/>
                  <a:gd name="connsiteY4295" fmla="*/ 314428 h 509406"/>
                  <a:gd name="connsiteX4296" fmla="*/ 204790 w 2377881"/>
                  <a:gd name="connsiteY4296" fmla="*/ 314333 h 509406"/>
                  <a:gd name="connsiteX4297" fmla="*/ 203361 w 2377881"/>
                  <a:gd name="connsiteY4297" fmla="*/ 312809 h 509406"/>
                  <a:gd name="connsiteX4298" fmla="*/ 186311 w 2377881"/>
                  <a:gd name="connsiteY4298" fmla="*/ 309952 h 509406"/>
                  <a:gd name="connsiteX4299" fmla="*/ 181834 w 2377881"/>
                  <a:gd name="connsiteY4299" fmla="*/ 306332 h 509406"/>
                  <a:gd name="connsiteX4300" fmla="*/ 179834 w 2377881"/>
                  <a:gd name="connsiteY4300" fmla="*/ 304713 h 509406"/>
                  <a:gd name="connsiteX4301" fmla="*/ 171833 w 2377881"/>
                  <a:gd name="connsiteY4301" fmla="*/ 308523 h 509406"/>
                  <a:gd name="connsiteX4302" fmla="*/ 160784 w 2377881"/>
                  <a:gd name="connsiteY4302" fmla="*/ 315381 h 509406"/>
                  <a:gd name="connsiteX4303" fmla="*/ 155069 w 2377881"/>
                  <a:gd name="connsiteY4303" fmla="*/ 316048 h 509406"/>
                  <a:gd name="connsiteX4304" fmla="*/ 149735 w 2377881"/>
                  <a:gd name="connsiteY4304" fmla="*/ 311761 h 509406"/>
                  <a:gd name="connsiteX4305" fmla="*/ 141544 w 2377881"/>
                  <a:gd name="connsiteY4305" fmla="*/ 310428 h 509406"/>
                  <a:gd name="connsiteX4306" fmla="*/ 140972 w 2377881"/>
                  <a:gd name="connsiteY4306" fmla="*/ 310333 h 509406"/>
                  <a:gd name="connsiteX4307" fmla="*/ 137258 w 2377881"/>
                  <a:gd name="connsiteY4307" fmla="*/ 311380 h 509406"/>
                  <a:gd name="connsiteX4308" fmla="*/ 135733 w 2377881"/>
                  <a:gd name="connsiteY4308" fmla="*/ 313095 h 509406"/>
                  <a:gd name="connsiteX4309" fmla="*/ 132400 w 2377881"/>
                  <a:gd name="connsiteY4309" fmla="*/ 313666 h 509406"/>
                  <a:gd name="connsiteX4310" fmla="*/ 131161 w 2377881"/>
                  <a:gd name="connsiteY4310" fmla="*/ 311095 h 509406"/>
                  <a:gd name="connsiteX4311" fmla="*/ 134209 w 2377881"/>
                  <a:gd name="connsiteY4311" fmla="*/ 308237 h 509406"/>
                  <a:gd name="connsiteX4312" fmla="*/ 131066 w 2377881"/>
                  <a:gd name="connsiteY4312" fmla="*/ 303284 h 509406"/>
                  <a:gd name="connsiteX4313" fmla="*/ 126780 w 2377881"/>
                  <a:gd name="connsiteY4313" fmla="*/ 307285 h 509406"/>
                  <a:gd name="connsiteX4314" fmla="*/ 126685 w 2377881"/>
                  <a:gd name="connsiteY4314" fmla="*/ 304522 h 509406"/>
                  <a:gd name="connsiteX4315" fmla="*/ 123637 w 2377881"/>
                  <a:gd name="connsiteY4315" fmla="*/ 299569 h 509406"/>
                  <a:gd name="connsiteX4316" fmla="*/ 113921 w 2377881"/>
                  <a:gd name="connsiteY4316" fmla="*/ 302236 h 509406"/>
                  <a:gd name="connsiteX4317" fmla="*/ 107920 w 2377881"/>
                  <a:gd name="connsiteY4317" fmla="*/ 309666 h 509406"/>
                  <a:gd name="connsiteX4318" fmla="*/ 103158 w 2377881"/>
                  <a:gd name="connsiteY4318" fmla="*/ 312333 h 509406"/>
                  <a:gd name="connsiteX4319" fmla="*/ 98776 w 2377881"/>
                  <a:gd name="connsiteY4319" fmla="*/ 313666 h 509406"/>
                  <a:gd name="connsiteX4320" fmla="*/ 85537 w 2377881"/>
                  <a:gd name="connsiteY4320" fmla="*/ 314428 h 509406"/>
                  <a:gd name="connsiteX4321" fmla="*/ 80489 w 2377881"/>
                  <a:gd name="connsiteY4321" fmla="*/ 315381 h 509406"/>
                  <a:gd name="connsiteX4322" fmla="*/ 76107 w 2377881"/>
                  <a:gd name="connsiteY4322" fmla="*/ 313857 h 509406"/>
                  <a:gd name="connsiteX4323" fmla="*/ 74107 w 2377881"/>
                  <a:gd name="connsiteY4323" fmla="*/ 307856 h 509406"/>
                  <a:gd name="connsiteX4324" fmla="*/ 71059 w 2377881"/>
                  <a:gd name="connsiteY4324" fmla="*/ 306999 h 509406"/>
                  <a:gd name="connsiteX4325" fmla="*/ 67725 w 2377881"/>
                  <a:gd name="connsiteY4325" fmla="*/ 307666 h 509406"/>
                  <a:gd name="connsiteX4326" fmla="*/ 73154 w 2377881"/>
                  <a:gd name="connsiteY4326" fmla="*/ 303475 h 509406"/>
                  <a:gd name="connsiteX4327" fmla="*/ 73916 w 2377881"/>
                  <a:gd name="connsiteY4327" fmla="*/ 302713 h 509406"/>
                  <a:gd name="connsiteX4328" fmla="*/ 75250 w 2377881"/>
                  <a:gd name="connsiteY4328" fmla="*/ 301379 h 509406"/>
                  <a:gd name="connsiteX4329" fmla="*/ 74011 w 2377881"/>
                  <a:gd name="connsiteY4329" fmla="*/ 295474 h 509406"/>
                  <a:gd name="connsiteX4330" fmla="*/ 73726 w 2377881"/>
                  <a:gd name="connsiteY4330" fmla="*/ 295664 h 509406"/>
                  <a:gd name="connsiteX4331" fmla="*/ 64986 w 2377881"/>
                  <a:gd name="connsiteY4331" fmla="*/ 299691 h 509406"/>
                  <a:gd name="connsiteX4332" fmla="*/ 66296 w 2377881"/>
                  <a:gd name="connsiteY4332" fmla="*/ 299665 h 509406"/>
                  <a:gd name="connsiteX4333" fmla="*/ 66010 w 2377881"/>
                  <a:gd name="connsiteY4333" fmla="*/ 304427 h 509406"/>
                  <a:gd name="connsiteX4334" fmla="*/ 58105 w 2377881"/>
                  <a:gd name="connsiteY4334" fmla="*/ 305761 h 509406"/>
                  <a:gd name="connsiteX4335" fmla="*/ 54009 w 2377881"/>
                  <a:gd name="connsiteY4335" fmla="*/ 299284 h 509406"/>
                  <a:gd name="connsiteX4336" fmla="*/ 56771 w 2377881"/>
                  <a:gd name="connsiteY4336" fmla="*/ 299855 h 509406"/>
                  <a:gd name="connsiteX4337" fmla="*/ 63757 w 2377881"/>
                  <a:gd name="connsiteY4337" fmla="*/ 299716 h 509406"/>
                  <a:gd name="connsiteX4338" fmla="*/ 59283 w 2377881"/>
                  <a:gd name="connsiteY4338" fmla="*/ 292199 h 509406"/>
                  <a:gd name="connsiteX4339" fmla="*/ 57057 w 2377881"/>
                  <a:gd name="connsiteY4339" fmla="*/ 288901 h 509406"/>
                  <a:gd name="connsiteX4340" fmla="*/ 52866 w 2377881"/>
                  <a:gd name="connsiteY4340" fmla="*/ 292997 h 509406"/>
                  <a:gd name="connsiteX4341" fmla="*/ 48866 w 2377881"/>
                  <a:gd name="connsiteY4341" fmla="*/ 295378 h 509406"/>
                  <a:gd name="connsiteX4342" fmla="*/ 43722 w 2377881"/>
                  <a:gd name="connsiteY4342" fmla="*/ 295283 h 509406"/>
                  <a:gd name="connsiteX4343" fmla="*/ 42293 w 2377881"/>
                  <a:gd name="connsiteY4343" fmla="*/ 295283 h 509406"/>
                  <a:gd name="connsiteX4344" fmla="*/ 38102 w 2377881"/>
                  <a:gd name="connsiteY4344" fmla="*/ 294331 h 509406"/>
                  <a:gd name="connsiteX4345" fmla="*/ 31244 w 2377881"/>
                  <a:gd name="connsiteY4345" fmla="*/ 295855 h 509406"/>
                  <a:gd name="connsiteX4346" fmla="*/ 29530 w 2377881"/>
                  <a:gd name="connsiteY4346" fmla="*/ 299093 h 509406"/>
                  <a:gd name="connsiteX4347" fmla="*/ 27244 w 2377881"/>
                  <a:gd name="connsiteY4347" fmla="*/ 299284 h 509406"/>
                  <a:gd name="connsiteX4348" fmla="*/ 26577 w 2377881"/>
                  <a:gd name="connsiteY4348" fmla="*/ 299188 h 509406"/>
                  <a:gd name="connsiteX4349" fmla="*/ 25243 w 2377881"/>
                  <a:gd name="connsiteY4349" fmla="*/ 295378 h 509406"/>
                  <a:gd name="connsiteX4350" fmla="*/ 28768 w 2377881"/>
                  <a:gd name="connsiteY4350" fmla="*/ 288235 h 509406"/>
                  <a:gd name="connsiteX4351" fmla="*/ 30101 w 2377881"/>
                  <a:gd name="connsiteY4351" fmla="*/ 278233 h 509406"/>
                  <a:gd name="connsiteX4352" fmla="*/ 31911 w 2377881"/>
                  <a:gd name="connsiteY4352" fmla="*/ 274233 h 509406"/>
                  <a:gd name="connsiteX4353" fmla="*/ 31625 w 2377881"/>
                  <a:gd name="connsiteY4353" fmla="*/ 274233 h 509406"/>
                  <a:gd name="connsiteX4354" fmla="*/ 28291 w 2377881"/>
                  <a:gd name="connsiteY4354" fmla="*/ 274614 h 509406"/>
                  <a:gd name="connsiteX4355" fmla="*/ 20100 w 2377881"/>
                  <a:gd name="connsiteY4355" fmla="*/ 269470 h 509406"/>
                  <a:gd name="connsiteX4356" fmla="*/ 18576 w 2377881"/>
                  <a:gd name="connsiteY4356" fmla="*/ 270709 h 509406"/>
                  <a:gd name="connsiteX4357" fmla="*/ 17719 w 2377881"/>
                  <a:gd name="connsiteY4357" fmla="*/ 271375 h 509406"/>
                  <a:gd name="connsiteX4358" fmla="*/ 16576 w 2377881"/>
                  <a:gd name="connsiteY4358" fmla="*/ 276805 h 509406"/>
                  <a:gd name="connsiteX4359" fmla="*/ 12099 w 2377881"/>
                  <a:gd name="connsiteY4359" fmla="*/ 274328 h 509406"/>
                  <a:gd name="connsiteX4360" fmla="*/ 12480 w 2377881"/>
                  <a:gd name="connsiteY4360" fmla="*/ 272328 h 509406"/>
                  <a:gd name="connsiteX4361" fmla="*/ 12480 w 2377881"/>
                  <a:gd name="connsiteY4361" fmla="*/ 268137 h 509406"/>
                  <a:gd name="connsiteX4362" fmla="*/ 9813 w 2377881"/>
                  <a:gd name="connsiteY4362" fmla="*/ 262898 h 509406"/>
                  <a:gd name="connsiteX4363" fmla="*/ 8194 w 2377881"/>
                  <a:gd name="connsiteY4363" fmla="*/ 261755 h 509406"/>
                  <a:gd name="connsiteX4364" fmla="*/ 2479 w 2377881"/>
                  <a:gd name="connsiteY4364" fmla="*/ 260231 h 509406"/>
                  <a:gd name="connsiteX4365" fmla="*/ 5336 w 2377881"/>
                  <a:gd name="connsiteY4365" fmla="*/ 247563 h 509406"/>
                  <a:gd name="connsiteX4366" fmla="*/ 15242 w 2377881"/>
                  <a:gd name="connsiteY4366" fmla="*/ 247087 h 509406"/>
                  <a:gd name="connsiteX4367" fmla="*/ 19052 w 2377881"/>
                  <a:gd name="connsiteY4367" fmla="*/ 246896 h 509406"/>
                  <a:gd name="connsiteX4368" fmla="*/ 22005 w 2377881"/>
                  <a:gd name="connsiteY4368" fmla="*/ 243086 h 509406"/>
                  <a:gd name="connsiteX4369" fmla="*/ 20005 w 2377881"/>
                  <a:gd name="connsiteY4369" fmla="*/ 239562 h 509406"/>
                  <a:gd name="connsiteX4370" fmla="*/ 22195 w 2377881"/>
                  <a:gd name="connsiteY4370" fmla="*/ 238133 h 509406"/>
                  <a:gd name="connsiteX4371" fmla="*/ 23910 w 2377881"/>
                  <a:gd name="connsiteY4371" fmla="*/ 236990 h 509406"/>
                  <a:gd name="connsiteX4372" fmla="*/ 30958 w 2377881"/>
                  <a:gd name="connsiteY4372" fmla="*/ 239752 h 509406"/>
                  <a:gd name="connsiteX4373" fmla="*/ 32673 w 2377881"/>
                  <a:gd name="connsiteY4373" fmla="*/ 237847 h 509406"/>
                  <a:gd name="connsiteX4374" fmla="*/ 30673 w 2377881"/>
                  <a:gd name="connsiteY4374" fmla="*/ 234704 h 509406"/>
                  <a:gd name="connsiteX4375" fmla="*/ 33244 w 2377881"/>
                  <a:gd name="connsiteY4375" fmla="*/ 233371 h 509406"/>
                  <a:gd name="connsiteX4376" fmla="*/ 34197 w 2377881"/>
                  <a:gd name="connsiteY4376" fmla="*/ 233847 h 509406"/>
                  <a:gd name="connsiteX4377" fmla="*/ 32197 w 2377881"/>
                  <a:gd name="connsiteY4377" fmla="*/ 229180 h 509406"/>
                  <a:gd name="connsiteX4378" fmla="*/ 29149 w 2377881"/>
                  <a:gd name="connsiteY4378" fmla="*/ 228513 h 509406"/>
                  <a:gd name="connsiteX4379" fmla="*/ 28101 w 2377881"/>
                  <a:gd name="connsiteY4379" fmla="*/ 228322 h 509406"/>
                  <a:gd name="connsiteX4380" fmla="*/ 26101 w 2377881"/>
                  <a:gd name="connsiteY4380" fmla="*/ 228132 h 509406"/>
                  <a:gd name="connsiteX4381" fmla="*/ 25053 w 2377881"/>
                  <a:gd name="connsiteY4381" fmla="*/ 224417 h 509406"/>
                  <a:gd name="connsiteX4382" fmla="*/ 20862 w 2377881"/>
                  <a:gd name="connsiteY4382" fmla="*/ 221655 h 509406"/>
                  <a:gd name="connsiteX4383" fmla="*/ 18100 w 2377881"/>
                  <a:gd name="connsiteY4383" fmla="*/ 218416 h 509406"/>
                  <a:gd name="connsiteX4384" fmla="*/ 15623 w 2377881"/>
                  <a:gd name="connsiteY4384" fmla="*/ 226132 h 509406"/>
                  <a:gd name="connsiteX4385" fmla="*/ 9146 w 2377881"/>
                  <a:gd name="connsiteY4385" fmla="*/ 227370 h 509406"/>
                  <a:gd name="connsiteX4386" fmla="*/ 5146 w 2377881"/>
                  <a:gd name="connsiteY4386" fmla="*/ 223274 h 509406"/>
                  <a:gd name="connsiteX4387" fmla="*/ 5812 w 2377881"/>
                  <a:gd name="connsiteY4387" fmla="*/ 222512 h 509406"/>
                  <a:gd name="connsiteX4388" fmla="*/ 8099 w 2377881"/>
                  <a:gd name="connsiteY4388" fmla="*/ 222322 h 509406"/>
                  <a:gd name="connsiteX4389" fmla="*/ 9241 w 2377881"/>
                  <a:gd name="connsiteY4389" fmla="*/ 222798 h 509406"/>
                  <a:gd name="connsiteX4390" fmla="*/ 11908 w 2377881"/>
                  <a:gd name="connsiteY4390" fmla="*/ 220036 h 509406"/>
                  <a:gd name="connsiteX4391" fmla="*/ 17814 w 2377881"/>
                  <a:gd name="connsiteY4391" fmla="*/ 212130 h 509406"/>
                  <a:gd name="connsiteX4392" fmla="*/ 23624 w 2377881"/>
                  <a:gd name="connsiteY4392" fmla="*/ 207844 h 509406"/>
                  <a:gd name="connsiteX4393" fmla="*/ 21243 w 2377881"/>
                  <a:gd name="connsiteY4393" fmla="*/ 205558 h 509406"/>
                  <a:gd name="connsiteX4394" fmla="*/ 21529 w 2377881"/>
                  <a:gd name="connsiteY4394" fmla="*/ 205558 h 509406"/>
                  <a:gd name="connsiteX4395" fmla="*/ 29339 w 2377881"/>
                  <a:gd name="connsiteY4395" fmla="*/ 200890 h 509406"/>
                  <a:gd name="connsiteX4396" fmla="*/ 30292 w 2377881"/>
                  <a:gd name="connsiteY4396" fmla="*/ 200033 h 509406"/>
                  <a:gd name="connsiteX4397" fmla="*/ 30673 w 2377881"/>
                  <a:gd name="connsiteY4397" fmla="*/ 194890 h 509406"/>
                  <a:gd name="connsiteX4398" fmla="*/ 37531 w 2377881"/>
                  <a:gd name="connsiteY4398" fmla="*/ 195080 h 509406"/>
                  <a:gd name="connsiteX4399" fmla="*/ 38483 w 2377881"/>
                  <a:gd name="connsiteY4399" fmla="*/ 202033 h 509406"/>
                  <a:gd name="connsiteX4400" fmla="*/ 44198 w 2377881"/>
                  <a:gd name="connsiteY4400" fmla="*/ 205748 h 509406"/>
                  <a:gd name="connsiteX4401" fmla="*/ 44579 w 2377881"/>
                  <a:gd name="connsiteY4401" fmla="*/ 203653 h 509406"/>
                  <a:gd name="connsiteX4402" fmla="*/ 43055 w 2377881"/>
                  <a:gd name="connsiteY4402" fmla="*/ 197557 h 509406"/>
                  <a:gd name="connsiteX4403" fmla="*/ 47818 w 2377881"/>
                  <a:gd name="connsiteY4403" fmla="*/ 187079 h 509406"/>
                  <a:gd name="connsiteX4404" fmla="*/ 53818 w 2377881"/>
                  <a:gd name="connsiteY4404" fmla="*/ 190508 h 509406"/>
                  <a:gd name="connsiteX4405" fmla="*/ 56104 w 2377881"/>
                  <a:gd name="connsiteY4405" fmla="*/ 191842 h 509406"/>
                  <a:gd name="connsiteX4406" fmla="*/ 60391 w 2377881"/>
                  <a:gd name="connsiteY4406" fmla="*/ 184126 h 509406"/>
                  <a:gd name="connsiteX4407" fmla="*/ 65725 w 2377881"/>
                  <a:gd name="connsiteY4407" fmla="*/ 187365 h 509406"/>
                  <a:gd name="connsiteX4408" fmla="*/ 68011 w 2377881"/>
                  <a:gd name="connsiteY4408" fmla="*/ 189079 h 509406"/>
                  <a:gd name="connsiteX4409" fmla="*/ 69535 w 2377881"/>
                  <a:gd name="connsiteY4409" fmla="*/ 190222 h 509406"/>
                  <a:gd name="connsiteX4410" fmla="*/ 73535 w 2377881"/>
                  <a:gd name="connsiteY4410" fmla="*/ 185269 h 509406"/>
                  <a:gd name="connsiteX4411" fmla="*/ 74392 w 2377881"/>
                  <a:gd name="connsiteY4411" fmla="*/ 185174 h 509406"/>
                  <a:gd name="connsiteX4412" fmla="*/ 77726 w 2377881"/>
                  <a:gd name="connsiteY4412" fmla="*/ 184984 h 509406"/>
                  <a:gd name="connsiteX4413" fmla="*/ 82489 w 2377881"/>
                  <a:gd name="connsiteY4413" fmla="*/ 186793 h 509406"/>
                  <a:gd name="connsiteX4414" fmla="*/ 77726 w 2377881"/>
                  <a:gd name="connsiteY4414" fmla="*/ 191365 h 509406"/>
                  <a:gd name="connsiteX4415" fmla="*/ 79726 w 2377881"/>
                  <a:gd name="connsiteY4415" fmla="*/ 197652 h 509406"/>
                  <a:gd name="connsiteX4416" fmla="*/ 84870 w 2377881"/>
                  <a:gd name="connsiteY4416" fmla="*/ 194223 h 509406"/>
                  <a:gd name="connsiteX4417" fmla="*/ 85918 w 2377881"/>
                  <a:gd name="connsiteY4417" fmla="*/ 195271 h 509406"/>
                  <a:gd name="connsiteX4418" fmla="*/ 97348 w 2377881"/>
                  <a:gd name="connsiteY4418" fmla="*/ 194699 h 509406"/>
                  <a:gd name="connsiteX4419" fmla="*/ 97729 w 2377881"/>
                  <a:gd name="connsiteY4419" fmla="*/ 194128 h 509406"/>
                  <a:gd name="connsiteX4420" fmla="*/ 96109 w 2377881"/>
                  <a:gd name="connsiteY4420" fmla="*/ 189746 h 509406"/>
                  <a:gd name="connsiteX4421" fmla="*/ 94871 w 2377881"/>
                  <a:gd name="connsiteY4421" fmla="*/ 182126 h 509406"/>
                  <a:gd name="connsiteX4422" fmla="*/ 99634 w 2377881"/>
                  <a:gd name="connsiteY4422" fmla="*/ 180221 h 509406"/>
                  <a:gd name="connsiteX4423" fmla="*/ 102110 w 2377881"/>
                  <a:gd name="connsiteY4423" fmla="*/ 184222 h 509406"/>
                  <a:gd name="connsiteX4424" fmla="*/ 110397 w 2377881"/>
                  <a:gd name="connsiteY4424" fmla="*/ 178602 h 509406"/>
                  <a:gd name="connsiteX4425" fmla="*/ 110683 w 2377881"/>
                  <a:gd name="connsiteY4425" fmla="*/ 176602 h 509406"/>
                  <a:gd name="connsiteX4426" fmla="*/ 112683 w 2377881"/>
                  <a:gd name="connsiteY4426" fmla="*/ 174601 h 509406"/>
                  <a:gd name="connsiteX4427" fmla="*/ 113635 w 2377881"/>
                  <a:gd name="connsiteY4427" fmla="*/ 174506 h 509406"/>
                  <a:gd name="connsiteX4428" fmla="*/ 125923 w 2377881"/>
                  <a:gd name="connsiteY4428" fmla="*/ 181174 h 509406"/>
                  <a:gd name="connsiteX4429" fmla="*/ 130876 w 2377881"/>
                  <a:gd name="connsiteY4429" fmla="*/ 180126 h 509406"/>
                  <a:gd name="connsiteX4430" fmla="*/ 133448 w 2377881"/>
                  <a:gd name="connsiteY4430" fmla="*/ 179554 h 509406"/>
                  <a:gd name="connsiteX4431" fmla="*/ 132114 w 2377881"/>
                  <a:gd name="connsiteY4431" fmla="*/ 182507 h 509406"/>
                  <a:gd name="connsiteX4432" fmla="*/ 137067 w 2377881"/>
                  <a:gd name="connsiteY4432" fmla="*/ 186222 h 509406"/>
                  <a:gd name="connsiteX4433" fmla="*/ 138400 w 2377881"/>
                  <a:gd name="connsiteY4433" fmla="*/ 183936 h 509406"/>
                  <a:gd name="connsiteX4434" fmla="*/ 139829 w 2377881"/>
                  <a:gd name="connsiteY4434" fmla="*/ 181555 h 509406"/>
                  <a:gd name="connsiteX4435" fmla="*/ 141449 w 2377881"/>
                  <a:gd name="connsiteY4435" fmla="*/ 175744 h 509406"/>
                  <a:gd name="connsiteX4436" fmla="*/ 153355 w 2377881"/>
                  <a:gd name="connsiteY4436" fmla="*/ 181078 h 509406"/>
                  <a:gd name="connsiteX4437" fmla="*/ 154593 w 2377881"/>
                  <a:gd name="connsiteY4437" fmla="*/ 180602 h 509406"/>
                  <a:gd name="connsiteX4438" fmla="*/ 156784 w 2377881"/>
                  <a:gd name="connsiteY4438" fmla="*/ 179840 h 509406"/>
                  <a:gd name="connsiteX4439" fmla="*/ 157165 w 2377881"/>
                  <a:gd name="connsiteY4439" fmla="*/ 179650 h 509406"/>
                  <a:gd name="connsiteX4440" fmla="*/ 162118 w 2377881"/>
                  <a:gd name="connsiteY4440" fmla="*/ 182126 h 509406"/>
                  <a:gd name="connsiteX4441" fmla="*/ 159927 w 2377881"/>
                  <a:gd name="connsiteY4441" fmla="*/ 194604 h 509406"/>
                  <a:gd name="connsiteX4442" fmla="*/ 160117 w 2377881"/>
                  <a:gd name="connsiteY4442" fmla="*/ 194604 h 509406"/>
                  <a:gd name="connsiteX4443" fmla="*/ 162118 w 2377881"/>
                  <a:gd name="connsiteY4443" fmla="*/ 194985 h 509406"/>
                  <a:gd name="connsiteX4444" fmla="*/ 169642 w 2377881"/>
                  <a:gd name="connsiteY4444" fmla="*/ 191270 h 509406"/>
                  <a:gd name="connsiteX4445" fmla="*/ 169738 w 2377881"/>
                  <a:gd name="connsiteY4445" fmla="*/ 189175 h 509406"/>
                  <a:gd name="connsiteX4446" fmla="*/ 169833 w 2377881"/>
                  <a:gd name="connsiteY4446" fmla="*/ 186889 h 509406"/>
                  <a:gd name="connsiteX4447" fmla="*/ 174024 w 2377881"/>
                  <a:gd name="connsiteY4447" fmla="*/ 181269 h 509406"/>
                  <a:gd name="connsiteX4448" fmla="*/ 167547 w 2377881"/>
                  <a:gd name="connsiteY4448" fmla="*/ 176506 h 509406"/>
                  <a:gd name="connsiteX4449" fmla="*/ 165833 w 2377881"/>
                  <a:gd name="connsiteY4449" fmla="*/ 173649 h 509406"/>
                  <a:gd name="connsiteX4450" fmla="*/ 171983 w 2377881"/>
                  <a:gd name="connsiteY4450" fmla="*/ 167235 h 509406"/>
                  <a:gd name="connsiteX4451" fmla="*/ 167833 w 2377881"/>
                  <a:gd name="connsiteY4451" fmla="*/ 168506 h 509406"/>
                  <a:gd name="connsiteX4452" fmla="*/ 157641 w 2377881"/>
                  <a:gd name="connsiteY4452" fmla="*/ 175745 h 509406"/>
                  <a:gd name="connsiteX4453" fmla="*/ 152784 w 2377881"/>
                  <a:gd name="connsiteY4453" fmla="*/ 176697 h 509406"/>
                  <a:gd name="connsiteX4454" fmla="*/ 151069 w 2377881"/>
                  <a:gd name="connsiteY4454" fmla="*/ 177078 h 509406"/>
                  <a:gd name="connsiteX4455" fmla="*/ 148307 w 2377881"/>
                  <a:gd name="connsiteY4455" fmla="*/ 173173 h 509406"/>
                  <a:gd name="connsiteX4456" fmla="*/ 154212 w 2377881"/>
                  <a:gd name="connsiteY4456" fmla="*/ 169839 h 509406"/>
                  <a:gd name="connsiteX4457" fmla="*/ 165738 w 2377881"/>
                  <a:gd name="connsiteY4457" fmla="*/ 165553 h 509406"/>
                  <a:gd name="connsiteX4458" fmla="*/ 172199 w 2377881"/>
                  <a:gd name="connsiteY4458" fmla="*/ 167009 h 509406"/>
                  <a:gd name="connsiteX4459" fmla="*/ 172500 w 2377881"/>
                  <a:gd name="connsiteY4459" fmla="*/ 166696 h 509406"/>
                  <a:gd name="connsiteX4460" fmla="*/ 172500 w 2377881"/>
                  <a:gd name="connsiteY4460" fmla="*/ 166029 h 509406"/>
                  <a:gd name="connsiteX4461" fmla="*/ 172500 w 2377881"/>
                  <a:gd name="connsiteY4461" fmla="*/ 164981 h 509406"/>
                  <a:gd name="connsiteX4462" fmla="*/ 177358 w 2377881"/>
                  <a:gd name="connsiteY4462" fmla="*/ 161933 h 509406"/>
                  <a:gd name="connsiteX4463" fmla="*/ 184025 w 2377881"/>
                  <a:gd name="connsiteY4463" fmla="*/ 159742 h 509406"/>
                  <a:gd name="connsiteX4464" fmla="*/ 189740 w 2377881"/>
                  <a:gd name="connsiteY4464" fmla="*/ 159457 h 509406"/>
                  <a:gd name="connsiteX4465" fmla="*/ 191645 w 2377881"/>
                  <a:gd name="connsiteY4465" fmla="*/ 160409 h 509406"/>
                  <a:gd name="connsiteX4466" fmla="*/ 190788 w 2377881"/>
                  <a:gd name="connsiteY4466" fmla="*/ 154408 h 509406"/>
                  <a:gd name="connsiteX4467" fmla="*/ 190312 w 2377881"/>
                  <a:gd name="connsiteY4467" fmla="*/ 150122 h 509406"/>
                  <a:gd name="connsiteX4468" fmla="*/ 190026 w 2377881"/>
                  <a:gd name="connsiteY4468" fmla="*/ 147360 h 509406"/>
                  <a:gd name="connsiteX4469" fmla="*/ 184692 w 2377881"/>
                  <a:gd name="connsiteY4469" fmla="*/ 146503 h 509406"/>
                  <a:gd name="connsiteX4470" fmla="*/ 184216 w 2377881"/>
                  <a:gd name="connsiteY4470" fmla="*/ 144883 h 509406"/>
                  <a:gd name="connsiteX4471" fmla="*/ 184216 w 2377881"/>
                  <a:gd name="connsiteY4471" fmla="*/ 144788 h 509406"/>
                  <a:gd name="connsiteX4472" fmla="*/ 181168 w 2377881"/>
                  <a:gd name="connsiteY4472" fmla="*/ 141264 h 509406"/>
                  <a:gd name="connsiteX4473" fmla="*/ 180215 w 2377881"/>
                  <a:gd name="connsiteY4473" fmla="*/ 139454 h 509406"/>
                  <a:gd name="connsiteX4474" fmla="*/ 182596 w 2377881"/>
                  <a:gd name="connsiteY4474" fmla="*/ 135644 h 509406"/>
                  <a:gd name="connsiteX4475" fmla="*/ 184120 w 2377881"/>
                  <a:gd name="connsiteY4475" fmla="*/ 134596 h 509406"/>
                  <a:gd name="connsiteX4476" fmla="*/ 187931 w 2377881"/>
                  <a:gd name="connsiteY4476" fmla="*/ 134025 h 509406"/>
                  <a:gd name="connsiteX4477" fmla="*/ 194026 w 2377881"/>
                  <a:gd name="connsiteY4477" fmla="*/ 135930 h 509406"/>
                  <a:gd name="connsiteX4478" fmla="*/ 205457 w 2377881"/>
                  <a:gd name="connsiteY4478" fmla="*/ 125357 h 509406"/>
                  <a:gd name="connsiteX4479" fmla="*/ 205837 w 2377881"/>
                  <a:gd name="connsiteY4479" fmla="*/ 126976 h 509406"/>
                  <a:gd name="connsiteX4480" fmla="*/ 211457 w 2377881"/>
                  <a:gd name="connsiteY4480" fmla="*/ 129167 h 509406"/>
                  <a:gd name="connsiteX4481" fmla="*/ 221458 w 2377881"/>
                  <a:gd name="connsiteY4481" fmla="*/ 126119 h 509406"/>
                  <a:gd name="connsiteX4482" fmla="*/ 227174 w 2377881"/>
                  <a:gd name="connsiteY4482" fmla="*/ 128405 h 509406"/>
                  <a:gd name="connsiteX4483" fmla="*/ 233555 w 2377881"/>
                  <a:gd name="connsiteY4483" fmla="*/ 132120 h 509406"/>
                  <a:gd name="connsiteX4484" fmla="*/ 236794 w 2377881"/>
                  <a:gd name="connsiteY4484" fmla="*/ 131358 h 509406"/>
                  <a:gd name="connsiteX4485" fmla="*/ 248224 w 2377881"/>
                  <a:gd name="connsiteY4485" fmla="*/ 123833 h 509406"/>
                  <a:gd name="connsiteX4486" fmla="*/ 252129 w 2377881"/>
                  <a:gd name="connsiteY4486" fmla="*/ 121833 h 509406"/>
                  <a:gd name="connsiteX4487" fmla="*/ 249367 w 2377881"/>
                  <a:gd name="connsiteY4487" fmla="*/ 117356 h 509406"/>
                  <a:gd name="connsiteX4488" fmla="*/ 243747 w 2377881"/>
                  <a:gd name="connsiteY4488" fmla="*/ 114689 h 509406"/>
                  <a:gd name="connsiteX4489" fmla="*/ 242128 w 2377881"/>
                  <a:gd name="connsiteY4489" fmla="*/ 111355 h 509406"/>
                  <a:gd name="connsiteX4490" fmla="*/ 237460 w 2377881"/>
                  <a:gd name="connsiteY4490" fmla="*/ 107355 h 509406"/>
                  <a:gd name="connsiteX4491" fmla="*/ 235936 w 2377881"/>
                  <a:gd name="connsiteY4491" fmla="*/ 107069 h 509406"/>
                  <a:gd name="connsiteX4492" fmla="*/ 233460 w 2377881"/>
                  <a:gd name="connsiteY4492" fmla="*/ 110879 h 509406"/>
                  <a:gd name="connsiteX4493" fmla="*/ 235556 w 2377881"/>
                  <a:gd name="connsiteY4493" fmla="*/ 112879 h 509406"/>
                  <a:gd name="connsiteX4494" fmla="*/ 234984 w 2377881"/>
                  <a:gd name="connsiteY4494" fmla="*/ 115165 h 509406"/>
                  <a:gd name="connsiteX4495" fmla="*/ 236032 w 2377881"/>
                  <a:gd name="connsiteY4495" fmla="*/ 115832 h 509406"/>
                  <a:gd name="connsiteX4496" fmla="*/ 236794 w 2377881"/>
                  <a:gd name="connsiteY4496" fmla="*/ 116308 h 509406"/>
                  <a:gd name="connsiteX4497" fmla="*/ 235270 w 2377881"/>
                  <a:gd name="connsiteY4497" fmla="*/ 118404 h 509406"/>
                  <a:gd name="connsiteX4498" fmla="*/ 234508 w 2377881"/>
                  <a:gd name="connsiteY4498" fmla="*/ 118594 h 509406"/>
                  <a:gd name="connsiteX4499" fmla="*/ 231079 w 2377881"/>
                  <a:gd name="connsiteY4499" fmla="*/ 119452 h 509406"/>
                  <a:gd name="connsiteX4500" fmla="*/ 221840 w 2377881"/>
                  <a:gd name="connsiteY4500" fmla="*/ 124309 h 509406"/>
                  <a:gd name="connsiteX4501" fmla="*/ 219173 w 2377881"/>
                  <a:gd name="connsiteY4501" fmla="*/ 122976 h 509406"/>
                  <a:gd name="connsiteX4502" fmla="*/ 214791 w 2377881"/>
                  <a:gd name="connsiteY4502" fmla="*/ 122214 h 509406"/>
                  <a:gd name="connsiteX4503" fmla="*/ 209171 w 2377881"/>
                  <a:gd name="connsiteY4503" fmla="*/ 122595 h 509406"/>
                  <a:gd name="connsiteX4504" fmla="*/ 211267 w 2377881"/>
                  <a:gd name="connsiteY4504" fmla="*/ 116594 h 509406"/>
                  <a:gd name="connsiteX4505" fmla="*/ 211171 w 2377881"/>
                  <a:gd name="connsiteY4505" fmla="*/ 116118 h 509406"/>
                  <a:gd name="connsiteX4506" fmla="*/ 209743 w 2377881"/>
                  <a:gd name="connsiteY4506" fmla="*/ 113546 h 509406"/>
                  <a:gd name="connsiteX4507" fmla="*/ 207361 w 2377881"/>
                  <a:gd name="connsiteY4507" fmla="*/ 113641 h 509406"/>
                  <a:gd name="connsiteX4508" fmla="*/ 205742 w 2377881"/>
                  <a:gd name="connsiteY4508" fmla="*/ 114689 h 509406"/>
                  <a:gd name="connsiteX4509" fmla="*/ 196789 w 2377881"/>
                  <a:gd name="connsiteY4509" fmla="*/ 108403 h 509406"/>
                  <a:gd name="connsiteX4510" fmla="*/ 190883 w 2377881"/>
                  <a:gd name="connsiteY4510" fmla="*/ 109641 h 509406"/>
                  <a:gd name="connsiteX4511" fmla="*/ 186311 w 2377881"/>
                  <a:gd name="connsiteY4511" fmla="*/ 110593 h 509406"/>
                  <a:gd name="connsiteX4512" fmla="*/ 172405 w 2377881"/>
                  <a:gd name="connsiteY4512" fmla="*/ 111355 h 509406"/>
                  <a:gd name="connsiteX4513" fmla="*/ 169738 w 2377881"/>
                  <a:gd name="connsiteY4513" fmla="*/ 110212 h 509406"/>
                  <a:gd name="connsiteX4514" fmla="*/ 166975 w 2377881"/>
                  <a:gd name="connsiteY4514" fmla="*/ 109069 h 509406"/>
                  <a:gd name="connsiteX4515" fmla="*/ 165928 w 2377881"/>
                  <a:gd name="connsiteY4515" fmla="*/ 102497 h 509406"/>
                  <a:gd name="connsiteX4516" fmla="*/ 172119 w 2377881"/>
                  <a:gd name="connsiteY4516" fmla="*/ 104783 h 509406"/>
                  <a:gd name="connsiteX4517" fmla="*/ 173929 w 2377881"/>
                  <a:gd name="connsiteY4517" fmla="*/ 105450 h 509406"/>
                  <a:gd name="connsiteX4518" fmla="*/ 181263 w 2377881"/>
                  <a:gd name="connsiteY4518" fmla="*/ 99830 h 509406"/>
                  <a:gd name="connsiteX4519" fmla="*/ 192502 w 2377881"/>
                  <a:gd name="connsiteY4519" fmla="*/ 104116 h 509406"/>
                  <a:gd name="connsiteX4520" fmla="*/ 198217 w 2377881"/>
                  <a:gd name="connsiteY4520" fmla="*/ 99925 h 509406"/>
                  <a:gd name="connsiteX4521" fmla="*/ 199170 w 2377881"/>
                  <a:gd name="connsiteY4521" fmla="*/ 99259 h 509406"/>
                  <a:gd name="connsiteX4522" fmla="*/ 198122 w 2377881"/>
                  <a:gd name="connsiteY4522" fmla="*/ 96973 h 509406"/>
                  <a:gd name="connsiteX4523" fmla="*/ 191169 w 2377881"/>
                  <a:gd name="connsiteY4523" fmla="*/ 95449 h 509406"/>
                  <a:gd name="connsiteX4524" fmla="*/ 194408 w 2377881"/>
                  <a:gd name="connsiteY4524" fmla="*/ 90781 h 509406"/>
                  <a:gd name="connsiteX4525" fmla="*/ 194884 w 2377881"/>
                  <a:gd name="connsiteY4525" fmla="*/ 85066 h 509406"/>
                  <a:gd name="connsiteX4526" fmla="*/ 196408 w 2377881"/>
                  <a:gd name="connsiteY4526" fmla="*/ 85828 h 509406"/>
                  <a:gd name="connsiteX4527" fmla="*/ 198979 w 2377881"/>
                  <a:gd name="connsiteY4527" fmla="*/ 87067 h 509406"/>
                  <a:gd name="connsiteX4528" fmla="*/ 202504 w 2377881"/>
                  <a:gd name="connsiteY4528" fmla="*/ 91829 h 509406"/>
                  <a:gd name="connsiteX4529" fmla="*/ 202408 w 2377881"/>
                  <a:gd name="connsiteY4529" fmla="*/ 92305 h 509406"/>
                  <a:gd name="connsiteX4530" fmla="*/ 202313 w 2377881"/>
                  <a:gd name="connsiteY4530" fmla="*/ 93067 h 509406"/>
                  <a:gd name="connsiteX4531" fmla="*/ 205075 w 2377881"/>
                  <a:gd name="connsiteY4531" fmla="*/ 93829 h 509406"/>
                  <a:gd name="connsiteX4532" fmla="*/ 205933 w 2377881"/>
                  <a:gd name="connsiteY4532" fmla="*/ 93067 h 509406"/>
                  <a:gd name="connsiteX4533" fmla="*/ 206123 w 2377881"/>
                  <a:gd name="connsiteY4533" fmla="*/ 90019 h 509406"/>
                  <a:gd name="connsiteX4534" fmla="*/ 206695 w 2377881"/>
                  <a:gd name="connsiteY4534" fmla="*/ 87352 h 509406"/>
                  <a:gd name="connsiteX4535" fmla="*/ 209838 w 2377881"/>
                  <a:gd name="connsiteY4535" fmla="*/ 91258 h 509406"/>
                  <a:gd name="connsiteX4536" fmla="*/ 206885 w 2377881"/>
                  <a:gd name="connsiteY4536" fmla="*/ 97544 h 509406"/>
                  <a:gd name="connsiteX4537" fmla="*/ 210028 w 2377881"/>
                  <a:gd name="connsiteY4537" fmla="*/ 98306 h 509406"/>
                  <a:gd name="connsiteX4538" fmla="*/ 214696 w 2377881"/>
                  <a:gd name="connsiteY4538" fmla="*/ 95925 h 509406"/>
                  <a:gd name="connsiteX4539" fmla="*/ 214791 w 2377881"/>
                  <a:gd name="connsiteY4539" fmla="*/ 94972 h 509406"/>
                  <a:gd name="connsiteX4540" fmla="*/ 214982 w 2377881"/>
                  <a:gd name="connsiteY4540" fmla="*/ 93448 h 509406"/>
                  <a:gd name="connsiteX4541" fmla="*/ 218478 w 2377881"/>
                  <a:gd name="connsiteY4541" fmla="*/ 91547 h 509406"/>
                  <a:gd name="connsiteX4542" fmla="*/ 223649 w 2377881"/>
                  <a:gd name="connsiteY4542" fmla="*/ 94877 h 509406"/>
                  <a:gd name="connsiteX4543" fmla="*/ 220328 w 2377881"/>
                  <a:gd name="connsiteY4543" fmla="*/ 90541 h 509406"/>
                  <a:gd name="connsiteX4544" fmla="*/ 224792 w 2377881"/>
                  <a:gd name="connsiteY4544" fmla="*/ 88114 h 509406"/>
                  <a:gd name="connsiteX4545" fmla="*/ 219649 w 2377881"/>
                  <a:gd name="connsiteY4545" fmla="*/ 86305 h 509406"/>
                  <a:gd name="connsiteX4546" fmla="*/ 216601 w 2377881"/>
                  <a:gd name="connsiteY4546" fmla="*/ 87352 h 509406"/>
                  <a:gd name="connsiteX4547" fmla="*/ 217744 w 2377881"/>
                  <a:gd name="connsiteY4547" fmla="*/ 90305 h 509406"/>
                  <a:gd name="connsiteX4548" fmla="*/ 220220 w 2377881"/>
                  <a:gd name="connsiteY4548" fmla="*/ 90400 h 509406"/>
                  <a:gd name="connsiteX4549" fmla="*/ 220328 w 2377881"/>
                  <a:gd name="connsiteY4549" fmla="*/ 90541 h 509406"/>
                  <a:gd name="connsiteX4550" fmla="*/ 218478 w 2377881"/>
                  <a:gd name="connsiteY4550" fmla="*/ 91547 h 509406"/>
                  <a:gd name="connsiteX4551" fmla="*/ 218029 w 2377881"/>
                  <a:gd name="connsiteY4551" fmla="*/ 91258 h 509406"/>
                  <a:gd name="connsiteX4552" fmla="*/ 210505 w 2377881"/>
                  <a:gd name="connsiteY4552" fmla="*/ 87352 h 509406"/>
                  <a:gd name="connsiteX4553" fmla="*/ 214124 w 2377881"/>
                  <a:gd name="connsiteY4553" fmla="*/ 83638 h 509406"/>
                  <a:gd name="connsiteX4554" fmla="*/ 224125 w 2377881"/>
                  <a:gd name="connsiteY4554" fmla="*/ 79542 h 509406"/>
                  <a:gd name="connsiteX4555" fmla="*/ 219458 w 2377881"/>
                  <a:gd name="connsiteY4555" fmla="*/ 78494 h 509406"/>
                  <a:gd name="connsiteX4556" fmla="*/ 217458 w 2377881"/>
                  <a:gd name="connsiteY4556" fmla="*/ 77923 h 509406"/>
                  <a:gd name="connsiteX4557" fmla="*/ 211362 w 2377881"/>
                  <a:gd name="connsiteY4557" fmla="*/ 74779 h 509406"/>
                  <a:gd name="connsiteX4558" fmla="*/ 210981 w 2377881"/>
                  <a:gd name="connsiteY4558" fmla="*/ 74494 h 509406"/>
                  <a:gd name="connsiteX4559" fmla="*/ 213172 w 2377881"/>
                  <a:gd name="connsiteY4559" fmla="*/ 72684 h 509406"/>
                  <a:gd name="connsiteX4560" fmla="*/ 214029 w 2377881"/>
                  <a:gd name="connsiteY4560" fmla="*/ 72874 h 509406"/>
                  <a:gd name="connsiteX4561" fmla="*/ 216982 w 2377881"/>
                  <a:gd name="connsiteY4561" fmla="*/ 73446 h 509406"/>
                  <a:gd name="connsiteX4562" fmla="*/ 229364 w 2377881"/>
                  <a:gd name="connsiteY4562" fmla="*/ 68969 h 509406"/>
                  <a:gd name="connsiteX4563" fmla="*/ 234412 w 2377881"/>
                  <a:gd name="connsiteY4563" fmla="*/ 70398 h 509406"/>
                  <a:gd name="connsiteX4564" fmla="*/ 238508 w 2377881"/>
                  <a:gd name="connsiteY4564" fmla="*/ 71636 h 509406"/>
                  <a:gd name="connsiteX4565" fmla="*/ 244985 w 2377881"/>
                  <a:gd name="connsiteY4565" fmla="*/ 72589 h 509406"/>
                  <a:gd name="connsiteX4566" fmla="*/ 245938 w 2377881"/>
                  <a:gd name="connsiteY4566" fmla="*/ 76399 h 509406"/>
                  <a:gd name="connsiteX4567" fmla="*/ 253272 w 2377881"/>
                  <a:gd name="connsiteY4567" fmla="*/ 68874 h 509406"/>
                  <a:gd name="connsiteX4568" fmla="*/ 260130 w 2377881"/>
                  <a:gd name="connsiteY4568" fmla="*/ 67064 h 509406"/>
                  <a:gd name="connsiteX4569" fmla="*/ 262892 w 2377881"/>
                  <a:gd name="connsiteY4569" fmla="*/ 67445 h 509406"/>
                  <a:gd name="connsiteX4570" fmla="*/ 270798 w 2377881"/>
                  <a:gd name="connsiteY4570" fmla="*/ 69445 h 509406"/>
                  <a:gd name="connsiteX4571" fmla="*/ 271179 w 2377881"/>
                  <a:gd name="connsiteY4571" fmla="*/ 69541 h 509406"/>
                  <a:gd name="connsiteX4572" fmla="*/ 272893 w 2377881"/>
                  <a:gd name="connsiteY4572" fmla="*/ 72208 h 509406"/>
                  <a:gd name="connsiteX4573" fmla="*/ 276227 w 2377881"/>
                  <a:gd name="connsiteY4573" fmla="*/ 77256 h 509406"/>
                  <a:gd name="connsiteX4574" fmla="*/ 282990 w 2377881"/>
                  <a:gd name="connsiteY4574" fmla="*/ 75256 h 509406"/>
                  <a:gd name="connsiteX4575" fmla="*/ 286133 w 2377881"/>
                  <a:gd name="connsiteY4575" fmla="*/ 75732 h 509406"/>
                  <a:gd name="connsiteX4576" fmla="*/ 285562 w 2377881"/>
                  <a:gd name="connsiteY4576" fmla="*/ 67255 h 509406"/>
                  <a:gd name="connsiteX4577" fmla="*/ 288705 w 2377881"/>
                  <a:gd name="connsiteY4577" fmla="*/ 62111 h 509406"/>
                  <a:gd name="connsiteX4578" fmla="*/ 297277 w 2377881"/>
                  <a:gd name="connsiteY4578" fmla="*/ 61444 h 509406"/>
                  <a:gd name="connsiteX4579" fmla="*/ 298897 w 2377881"/>
                  <a:gd name="connsiteY4579" fmla="*/ 61159 h 509406"/>
                  <a:gd name="connsiteX4580" fmla="*/ 316994 w 2377881"/>
                  <a:gd name="connsiteY4580" fmla="*/ 58587 h 509406"/>
                  <a:gd name="connsiteX4581" fmla="*/ 327376 w 2377881"/>
                  <a:gd name="connsiteY4581" fmla="*/ 59920 h 509406"/>
                  <a:gd name="connsiteX4582" fmla="*/ 329377 w 2377881"/>
                  <a:gd name="connsiteY4582" fmla="*/ 61825 h 509406"/>
                  <a:gd name="connsiteX4583" fmla="*/ 333853 w 2377881"/>
                  <a:gd name="connsiteY4583" fmla="*/ 57063 h 509406"/>
                  <a:gd name="connsiteX4584" fmla="*/ 334711 w 2377881"/>
                  <a:gd name="connsiteY4584" fmla="*/ 56968 h 509406"/>
                  <a:gd name="connsiteX4585" fmla="*/ 341188 w 2377881"/>
                  <a:gd name="connsiteY4585" fmla="*/ 56015 h 509406"/>
                  <a:gd name="connsiteX4586" fmla="*/ 355190 w 2377881"/>
                  <a:gd name="connsiteY4586" fmla="*/ 56396 h 509406"/>
                  <a:gd name="connsiteX4587" fmla="*/ 360714 w 2377881"/>
                  <a:gd name="connsiteY4587" fmla="*/ 60587 h 509406"/>
                  <a:gd name="connsiteX4588" fmla="*/ 369477 w 2377881"/>
                  <a:gd name="connsiteY4588" fmla="*/ 53158 h 509406"/>
                  <a:gd name="connsiteX4589" fmla="*/ 371191 w 2377881"/>
                  <a:gd name="connsiteY4589" fmla="*/ 51729 h 509406"/>
                  <a:gd name="connsiteX4590" fmla="*/ 375573 w 2377881"/>
                  <a:gd name="connsiteY4590" fmla="*/ 53348 h 509406"/>
                  <a:gd name="connsiteX4591" fmla="*/ 381478 w 2377881"/>
                  <a:gd name="connsiteY4591" fmla="*/ 52205 h 509406"/>
                  <a:gd name="connsiteX4592" fmla="*/ 386241 w 2377881"/>
                  <a:gd name="connsiteY4592" fmla="*/ 51348 h 509406"/>
                  <a:gd name="connsiteX4593" fmla="*/ 394528 w 2377881"/>
                  <a:gd name="connsiteY4593" fmla="*/ 49824 h 509406"/>
                  <a:gd name="connsiteX4594" fmla="*/ 401005 w 2377881"/>
                  <a:gd name="connsiteY4594" fmla="*/ 48967 h 509406"/>
                  <a:gd name="connsiteX4595" fmla="*/ 412340 w 2377881"/>
                  <a:gd name="connsiteY4595" fmla="*/ 48586 h 509406"/>
                  <a:gd name="connsiteX4596" fmla="*/ 419388 w 2377881"/>
                  <a:gd name="connsiteY4596" fmla="*/ 48300 h 509406"/>
                  <a:gd name="connsiteX4597" fmla="*/ 427103 w 2377881"/>
                  <a:gd name="connsiteY4597" fmla="*/ 46490 h 509406"/>
                  <a:gd name="connsiteX4598" fmla="*/ 431580 w 2377881"/>
                  <a:gd name="connsiteY4598" fmla="*/ 45347 h 509406"/>
                  <a:gd name="connsiteX4599" fmla="*/ 435771 w 2377881"/>
                  <a:gd name="connsiteY4599" fmla="*/ 49252 h 509406"/>
                  <a:gd name="connsiteX4600" fmla="*/ 440438 w 2377881"/>
                  <a:gd name="connsiteY4600" fmla="*/ 49062 h 509406"/>
                  <a:gd name="connsiteX4601" fmla="*/ 442343 w 2377881"/>
                  <a:gd name="connsiteY4601" fmla="*/ 50586 h 509406"/>
                  <a:gd name="connsiteX4602" fmla="*/ 448630 w 2377881"/>
                  <a:gd name="connsiteY4602" fmla="*/ 44776 h 509406"/>
                  <a:gd name="connsiteX4603" fmla="*/ 457774 w 2377881"/>
                  <a:gd name="connsiteY4603" fmla="*/ 45252 h 509406"/>
                  <a:gd name="connsiteX4604" fmla="*/ 460250 w 2377881"/>
                  <a:gd name="connsiteY4604" fmla="*/ 44585 h 509406"/>
                  <a:gd name="connsiteX4605" fmla="*/ 474538 w 2377881"/>
                  <a:gd name="connsiteY4605" fmla="*/ 42394 h 509406"/>
                  <a:gd name="connsiteX4606" fmla="*/ 495588 w 2377881"/>
                  <a:gd name="connsiteY4606" fmla="*/ 40680 h 509406"/>
                  <a:gd name="connsiteX4607" fmla="*/ 497207 w 2377881"/>
                  <a:gd name="connsiteY4607" fmla="*/ 41442 h 509406"/>
                  <a:gd name="connsiteX4608" fmla="*/ 505113 w 2377881"/>
                  <a:gd name="connsiteY4608" fmla="*/ 46300 h 509406"/>
                  <a:gd name="connsiteX4609" fmla="*/ 513971 w 2377881"/>
                  <a:gd name="connsiteY4609" fmla="*/ 44490 h 509406"/>
                  <a:gd name="connsiteX4610" fmla="*/ 514352 w 2377881"/>
                  <a:gd name="connsiteY4610" fmla="*/ 44395 h 509406"/>
                  <a:gd name="connsiteX4611" fmla="*/ 513400 w 2377881"/>
                  <a:gd name="connsiteY4611" fmla="*/ 47538 h 509406"/>
                  <a:gd name="connsiteX4612" fmla="*/ 516162 w 2377881"/>
                  <a:gd name="connsiteY4612" fmla="*/ 54491 h 509406"/>
                  <a:gd name="connsiteX4613" fmla="*/ 529973 w 2377881"/>
                  <a:gd name="connsiteY4613" fmla="*/ 52777 h 509406"/>
                  <a:gd name="connsiteX4614" fmla="*/ 530831 w 2377881"/>
                  <a:gd name="connsiteY4614" fmla="*/ 52777 h 509406"/>
                  <a:gd name="connsiteX4615" fmla="*/ 531688 w 2377881"/>
                  <a:gd name="connsiteY4615" fmla="*/ 52777 h 509406"/>
                  <a:gd name="connsiteX4616" fmla="*/ 540260 w 2377881"/>
                  <a:gd name="connsiteY4616" fmla="*/ 57444 h 509406"/>
                  <a:gd name="connsiteX4617" fmla="*/ 543213 w 2377881"/>
                  <a:gd name="connsiteY4617" fmla="*/ 53824 h 509406"/>
                  <a:gd name="connsiteX4618" fmla="*/ 545690 w 2377881"/>
                  <a:gd name="connsiteY4618" fmla="*/ 50872 h 509406"/>
                  <a:gd name="connsiteX4619" fmla="*/ 538260 w 2377881"/>
                  <a:gd name="connsiteY4619" fmla="*/ 44490 h 509406"/>
                  <a:gd name="connsiteX4620" fmla="*/ 545023 w 2377881"/>
                  <a:gd name="connsiteY4620" fmla="*/ 41728 h 509406"/>
                  <a:gd name="connsiteX4621" fmla="*/ 549309 w 2377881"/>
                  <a:gd name="connsiteY4621" fmla="*/ 38203 h 509406"/>
                  <a:gd name="connsiteX4622" fmla="*/ 554738 w 2377881"/>
                  <a:gd name="connsiteY4622" fmla="*/ 39727 h 509406"/>
                  <a:gd name="connsiteX4623" fmla="*/ 556929 w 2377881"/>
                  <a:gd name="connsiteY4623" fmla="*/ 40394 h 509406"/>
                  <a:gd name="connsiteX4624" fmla="*/ 560358 w 2377881"/>
                  <a:gd name="connsiteY4624" fmla="*/ 37441 h 509406"/>
                  <a:gd name="connsiteX4625" fmla="*/ 565501 w 2377881"/>
                  <a:gd name="connsiteY4625" fmla="*/ 36870 h 509406"/>
                  <a:gd name="connsiteX4626" fmla="*/ 574931 w 2377881"/>
                  <a:gd name="connsiteY4626" fmla="*/ 34012 h 509406"/>
                  <a:gd name="connsiteX4627" fmla="*/ 590267 w 2377881"/>
                  <a:gd name="connsiteY4627" fmla="*/ 34489 h 509406"/>
                  <a:gd name="connsiteX4628" fmla="*/ 592934 w 2377881"/>
                  <a:gd name="connsiteY4628" fmla="*/ 32869 h 509406"/>
                  <a:gd name="connsiteX4629" fmla="*/ 596172 w 2377881"/>
                  <a:gd name="connsiteY4629" fmla="*/ 31917 h 509406"/>
                  <a:gd name="connsiteX4630" fmla="*/ 599410 w 2377881"/>
                  <a:gd name="connsiteY4630" fmla="*/ 36108 h 509406"/>
                  <a:gd name="connsiteX4631" fmla="*/ 613222 w 2377881"/>
                  <a:gd name="connsiteY4631" fmla="*/ 36394 h 509406"/>
                  <a:gd name="connsiteX4632" fmla="*/ 614746 w 2377881"/>
                  <a:gd name="connsiteY4632" fmla="*/ 35917 h 509406"/>
                  <a:gd name="connsiteX4633" fmla="*/ 643892 w 2377881"/>
                  <a:gd name="connsiteY4633" fmla="*/ 32012 h 509406"/>
                  <a:gd name="connsiteX4634" fmla="*/ 648655 w 2377881"/>
                  <a:gd name="connsiteY4634" fmla="*/ 33060 h 509406"/>
                  <a:gd name="connsiteX4635" fmla="*/ 661228 w 2377881"/>
                  <a:gd name="connsiteY4635" fmla="*/ 31726 h 509406"/>
                  <a:gd name="connsiteX4636" fmla="*/ 663990 w 2377881"/>
                  <a:gd name="connsiteY4636" fmla="*/ 31250 h 509406"/>
                  <a:gd name="connsiteX4637" fmla="*/ 666562 w 2377881"/>
                  <a:gd name="connsiteY4637" fmla="*/ 30869 h 509406"/>
                  <a:gd name="connsiteX4638" fmla="*/ 677706 w 2377881"/>
                  <a:gd name="connsiteY4638" fmla="*/ 26964 h 509406"/>
                  <a:gd name="connsiteX4639" fmla="*/ 681325 w 2377881"/>
                  <a:gd name="connsiteY4639" fmla="*/ 28774 h 509406"/>
                  <a:gd name="connsiteX4640" fmla="*/ 692184 w 2377881"/>
                  <a:gd name="connsiteY4640" fmla="*/ 29155 h 509406"/>
                  <a:gd name="connsiteX4641" fmla="*/ 704757 w 2377881"/>
                  <a:gd name="connsiteY4641" fmla="*/ 28964 h 509406"/>
                  <a:gd name="connsiteX4642" fmla="*/ 716282 w 2377881"/>
                  <a:gd name="connsiteY4642" fmla="*/ 27631 h 509406"/>
                  <a:gd name="connsiteX4643" fmla="*/ 723998 w 2377881"/>
                  <a:gd name="connsiteY4643" fmla="*/ 27916 h 509406"/>
                  <a:gd name="connsiteX4644" fmla="*/ 734951 w 2377881"/>
                  <a:gd name="connsiteY4644" fmla="*/ 25821 h 509406"/>
                  <a:gd name="connsiteX4645" fmla="*/ 739428 w 2377881"/>
                  <a:gd name="connsiteY4645" fmla="*/ 26583 h 509406"/>
                  <a:gd name="connsiteX4646" fmla="*/ 739809 w 2377881"/>
                  <a:gd name="connsiteY4646" fmla="*/ 29726 h 509406"/>
                  <a:gd name="connsiteX4647" fmla="*/ 740381 w 2377881"/>
                  <a:gd name="connsiteY4647" fmla="*/ 29440 h 509406"/>
                  <a:gd name="connsiteX4648" fmla="*/ 742476 w 2377881"/>
                  <a:gd name="connsiteY4648" fmla="*/ 28393 h 509406"/>
                  <a:gd name="connsiteX4649" fmla="*/ 747048 w 2377881"/>
                  <a:gd name="connsiteY4649" fmla="*/ 26488 h 509406"/>
                  <a:gd name="connsiteX4650" fmla="*/ 747524 w 2377881"/>
                  <a:gd name="connsiteY4650" fmla="*/ 26964 h 509406"/>
                  <a:gd name="connsiteX4651" fmla="*/ 746667 w 2377881"/>
                  <a:gd name="connsiteY4651" fmla="*/ 31536 h 509406"/>
                  <a:gd name="connsiteX4652" fmla="*/ 748953 w 2377881"/>
                  <a:gd name="connsiteY4652" fmla="*/ 32488 h 509406"/>
                  <a:gd name="connsiteX4653" fmla="*/ 750667 w 2377881"/>
                  <a:gd name="connsiteY4653" fmla="*/ 27916 h 509406"/>
                  <a:gd name="connsiteX4654" fmla="*/ 750858 w 2377881"/>
                  <a:gd name="connsiteY4654" fmla="*/ 27916 h 509406"/>
                  <a:gd name="connsiteX4655" fmla="*/ 753239 w 2377881"/>
                  <a:gd name="connsiteY4655" fmla="*/ 28012 h 509406"/>
                  <a:gd name="connsiteX4656" fmla="*/ 760002 w 2377881"/>
                  <a:gd name="connsiteY4656" fmla="*/ 26678 h 509406"/>
                  <a:gd name="connsiteX4657" fmla="*/ 764669 w 2377881"/>
                  <a:gd name="connsiteY4657" fmla="*/ 30107 h 509406"/>
                  <a:gd name="connsiteX4658" fmla="*/ 770670 w 2377881"/>
                  <a:gd name="connsiteY4658" fmla="*/ 26678 h 509406"/>
                  <a:gd name="connsiteX4659" fmla="*/ 777337 w 2377881"/>
                  <a:gd name="connsiteY4659" fmla="*/ 25916 h 509406"/>
                  <a:gd name="connsiteX4660" fmla="*/ 782100 w 2377881"/>
                  <a:gd name="connsiteY4660" fmla="*/ 25535 h 509406"/>
                  <a:gd name="connsiteX4661" fmla="*/ 787815 w 2377881"/>
                  <a:gd name="connsiteY4661" fmla="*/ 25154 h 509406"/>
                  <a:gd name="connsiteX4662" fmla="*/ 791244 w 2377881"/>
                  <a:gd name="connsiteY4662" fmla="*/ 26869 h 509406"/>
                  <a:gd name="connsiteX4663" fmla="*/ 797340 w 2377881"/>
                  <a:gd name="connsiteY4663" fmla="*/ 24297 h 509406"/>
                  <a:gd name="connsiteX4664" fmla="*/ 816961 w 2377881"/>
                  <a:gd name="connsiteY4664" fmla="*/ 25154 h 509406"/>
                  <a:gd name="connsiteX4665" fmla="*/ 822581 w 2377881"/>
                  <a:gd name="connsiteY4665" fmla="*/ 25249 h 509406"/>
                  <a:gd name="connsiteX4666" fmla="*/ 832583 w 2377881"/>
                  <a:gd name="connsiteY4666" fmla="*/ 24392 h 509406"/>
                  <a:gd name="connsiteX4667" fmla="*/ 842393 w 2377881"/>
                  <a:gd name="connsiteY4667" fmla="*/ 25249 h 509406"/>
                  <a:gd name="connsiteX4668" fmla="*/ 845536 w 2377881"/>
                  <a:gd name="connsiteY4668" fmla="*/ 25059 h 509406"/>
                  <a:gd name="connsiteX4669" fmla="*/ 858681 w 2377881"/>
                  <a:gd name="connsiteY4669" fmla="*/ 22868 h 509406"/>
                  <a:gd name="connsiteX4670" fmla="*/ 860967 w 2377881"/>
                  <a:gd name="connsiteY4670" fmla="*/ 23630 h 509406"/>
                  <a:gd name="connsiteX4671" fmla="*/ 864301 w 2377881"/>
                  <a:gd name="connsiteY4671" fmla="*/ 24678 h 509406"/>
                  <a:gd name="connsiteX4672" fmla="*/ 873064 w 2377881"/>
                  <a:gd name="connsiteY4672" fmla="*/ 24583 h 509406"/>
                  <a:gd name="connsiteX4673" fmla="*/ 885637 w 2377881"/>
                  <a:gd name="connsiteY4673" fmla="*/ 24297 h 509406"/>
                  <a:gd name="connsiteX4674" fmla="*/ 888304 w 2377881"/>
                  <a:gd name="connsiteY4674" fmla="*/ 23440 h 509406"/>
                  <a:gd name="connsiteX4675" fmla="*/ 894876 w 2377881"/>
                  <a:gd name="connsiteY4675" fmla="*/ 25154 h 509406"/>
                  <a:gd name="connsiteX4676" fmla="*/ 897067 w 2377881"/>
                  <a:gd name="connsiteY4676" fmla="*/ 23249 h 509406"/>
                  <a:gd name="connsiteX4677" fmla="*/ 897638 w 2377881"/>
                  <a:gd name="connsiteY4677" fmla="*/ 22678 h 509406"/>
                  <a:gd name="connsiteX4678" fmla="*/ 904306 w 2377881"/>
                  <a:gd name="connsiteY4678" fmla="*/ 20963 h 509406"/>
                  <a:gd name="connsiteX4679" fmla="*/ 917545 w 2377881"/>
                  <a:gd name="connsiteY4679" fmla="*/ 26297 h 509406"/>
                  <a:gd name="connsiteX4680" fmla="*/ 928214 w 2377881"/>
                  <a:gd name="connsiteY4680" fmla="*/ 26011 h 509406"/>
                  <a:gd name="connsiteX4681" fmla="*/ 932785 w 2377881"/>
                  <a:gd name="connsiteY4681" fmla="*/ 24297 h 509406"/>
                  <a:gd name="connsiteX4682" fmla="*/ 934881 w 2377881"/>
                  <a:gd name="connsiteY4682" fmla="*/ 26964 h 509406"/>
                  <a:gd name="connsiteX4683" fmla="*/ 935071 w 2377881"/>
                  <a:gd name="connsiteY4683" fmla="*/ 26773 h 509406"/>
                  <a:gd name="connsiteX4684" fmla="*/ 944882 w 2377881"/>
                  <a:gd name="connsiteY4684" fmla="*/ 23059 h 509406"/>
                  <a:gd name="connsiteX4685" fmla="*/ 948978 w 2377881"/>
                  <a:gd name="connsiteY4685" fmla="*/ 22963 h 509406"/>
                  <a:gd name="connsiteX4686" fmla="*/ 958693 w 2377881"/>
                  <a:gd name="connsiteY4686" fmla="*/ 19915 h 509406"/>
                  <a:gd name="connsiteX4687" fmla="*/ 958693 w 2377881"/>
                  <a:gd name="connsiteY4687" fmla="*/ 20106 h 509406"/>
                  <a:gd name="connsiteX4688" fmla="*/ 964123 w 2377881"/>
                  <a:gd name="connsiteY4688" fmla="*/ 22201 h 509406"/>
                  <a:gd name="connsiteX4689" fmla="*/ 964599 w 2377881"/>
                  <a:gd name="connsiteY4689" fmla="*/ 21916 h 509406"/>
                  <a:gd name="connsiteX4690" fmla="*/ 972695 w 2377881"/>
                  <a:gd name="connsiteY4690" fmla="*/ 22297 h 509406"/>
                  <a:gd name="connsiteX4691" fmla="*/ 989554 w 2377881"/>
                  <a:gd name="connsiteY4691" fmla="*/ 21154 h 509406"/>
                  <a:gd name="connsiteX4692" fmla="*/ 997936 w 2377881"/>
                  <a:gd name="connsiteY4692" fmla="*/ 23916 h 509406"/>
                  <a:gd name="connsiteX4693" fmla="*/ 1003175 w 2377881"/>
                  <a:gd name="connsiteY4693" fmla="*/ 23059 h 509406"/>
                  <a:gd name="connsiteX4694" fmla="*/ 1017177 w 2377881"/>
                  <a:gd name="connsiteY4694" fmla="*/ 22582 h 509406"/>
                  <a:gd name="connsiteX4695" fmla="*/ 1041751 w 2377881"/>
                  <a:gd name="connsiteY4695" fmla="*/ 21820 h 509406"/>
                  <a:gd name="connsiteX4696" fmla="*/ 1045847 w 2377881"/>
                  <a:gd name="connsiteY4696" fmla="*/ 19820 h 509406"/>
                  <a:gd name="connsiteX4697" fmla="*/ 1046419 w 2377881"/>
                  <a:gd name="connsiteY4697" fmla="*/ 20106 h 509406"/>
                  <a:gd name="connsiteX4698" fmla="*/ 1053086 w 2377881"/>
                  <a:gd name="connsiteY4698" fmla="*/ 21630 h 509406"/>
                  <a:gd name="connsiteX4699" fmla="*/ 1065754 w 2377881"/>
                  <a:gd name="connsiteY4699" fmla="*/ 23344 h 509406"/>
                  <a:gd name="connsiteX4700" fmla="*/ 1068517 w 2377881"/>
                  <a:gd name="connsiteY4700" fmla="*/ 25059 h 509406"/>
                  <a:gd name="connsiteX4701" fmla="*/ 1077661 w 2377881"/>
                  <a:gd name="connsiteY4701" fmla="*/ 22201 h 509406"/>
                  <a:gd name="connsiteX4702" fmla="*/ 1079947 w 2377881"/>
                  <a:gd name="connsiteY4702" fmla="*/ 23535 h 509406"/>
                  <a:gd name="connsiteX4703" fmla="*/ 1099568 w 2377881"/>
                  <a:gd name="connsiteY4703" fmla="*/ 21439 h 509406"/>
                  <a:gd name="connsiteX4704" fmla="*/ 1106141 w 2377881"/>
                  <a:gd name="connsiteY4704" fmla="*/ 21344 h 509406"/>
                  <a:gd name="connsiteX4705" fmla="*/ 1122238 w 2377881"/>
                  <a:gd name="connsiteY4705" fmla="*/ 22392 h 509406"/>
                  <a:gd name="connsiteX4706" fmla="*/ 1125762 w 2377881"/>
                  <a:gd name="connsiteY4706" fmla="*/ 23440 h 509406"/>
                  <a:gd name="connsiteX4707" fmla="*/ 1132906 w 2377881"/>
                  <a:gd name="connsiteY4707" fmla="*/ 22011 h 509406"/>
                  <a:gd name="connsiteX4708" fmla="*/ 1136906 w 2377881"/>
                  <a:gd name="connsiteY4708" fmla="*/ 27440 h 509406"/>
                  <a:gd name="connsiteX4709" fmla="*/ 1137001 w 2377881"/>
                  <a:gd name="connsiteY4709" fmla="*/ 28393 h 509406"/>
                  <a:gd name="connsiteX4710" fmla="*/ 1137097 w 2377881"/>
                  <a:gd name="connsiteY4710" fmla="*/ 29536 h 509406"/>
                  <a:gd name="connsiteX4711" fmla="*/ 1139954 w 2377881"/>
                  <a:gd name="connsiteY4711" fmla="*/ 31060 h 509406"/>
                  <a:gd name="connsiteX4712" fmla="*/ 1143098 w 2377881"/>
                  <a:gd name="connsiteY4712" fmla="*/ 24297 h 509406"/>
                  <a:gd name="connsiteX4713" fmla="*/ 1144812 w 2377881"/>
                  <a:gd name="connsiteY4713" fmla="*/ 22201 h 509406"/>
                  <a:gd name="connsiteX4714" fmla="*/ 1152908 w 2377881"/>
                  <a:gd name="connsiteY4714" fmla="*/ 20296 h 509406"/>
                  <a:gd name="connsiteX4715" fmla="*/ 1161576 w 2377881"/>
                  <a:gd name="connsiteY4715" fmla="*/ 19058 h 509406"/>
                  <a:gd name="connsiteX4716" fmla="*/ 1164243 w 2377881"/>
                  <a:gd name="connsiteY4716" fmla="*/ 18677 h 509406"/>
                  <a:gd name="connsiteX4717" fmla="*/ 1173101 w 2377881"/>
                  <a:gd name="connsiteY4717" fmla="*/ 19153 h 509406"/>
                  <a:gd name="connsiteX4718" fmla="*/ 1185008 w 2377881"/>
                  <a:gd name="connsiteY4718" fmla="*/ 18201 h 509406"/>
                  <a:gd name="connsiteX4719" fmla="*/ 1188722 w 2377881"/>
                  <a:gd name="connsiteY4719" fmla="*/ 20392 h 509406"/>
                  <a:gd name="connsiteX4720" fmla="*/ 1193390 w 2377881"/>
                  <a:gd name="connsiteY4720" fmla="*/ 23154 h 509406"/>
                  <a:gd name="connsiteX4721" fmla="*/ 1199485 w 2377881"/>
                  <a:gd name="connsiteY4721" fmla="*/ 20868 h 509406"/>
                  <a:gd name="connsiteX4722" fmla="*/ 1200628 w 2377881"/>
                  <a:gd name="connsiteY4722" fmla="*/ 20963 h 509406"/>
                  <a:gd name="connsiteX4723" fmla="*/ 1206629 w 2377881"/>
                  <a:gd name="connsiteY4723" fmla="*/ 21344 h 509406"/>
                  <a:gd name="connsiteX4724" fmla="*/ 1205772 w 2377881"/>
                  <a:gd name="connsiteY4724" fmla="*/ 15915 h 509406"/>
                  <a:gd name="connsiteX4725" fmla="*/ 1213583 w 2377881"/>
                  <a:gd name="connsiteY4725" fmla="*/ 18201 h 509406"/>
                  <a:gd name="connsiteX4726" fmla="*/ 1216440 w 2377881"/>
                  <a:gd name="connsiteY4726" fmla="*/ 19153 h 509406"/>
                  <a:gd name="connsiteX4727" fmla="*/ 1219869 w 2377881"/>
                  <a:gd name="connsiteY4727" fmla="*/ 20296 h 509406"/>
                  <a:gd name="connsiteX4728" fmla="*/ 1226441 w 2377881"/>
                  <a:gd name="connsiteY4728" fmla="*/ 18296 h 509406"/>
                  <a:gd name="connsiteX4729" fmla="*/ 1226727 w 2377881"/>
                  <a:gd name="connsiteY4729" fmla="*/ 17915 h 509406"/>
                  <a:gd name="connsiteX4730" fmla="*/ 1227489 w 2377881"/>
                  <a:gd name="connsiteY4730" fmla="*/ 17058 h 509406"/>
                  <a:gd name="connsiteX4731" fmla="*/ 1234442 w 2377881"/>
                  <a:gd name="connsiteY4731" fmla="*/ 13057 h 509406"/>
                  <a:gd name="connsiteX4732" fmla="*/ 1235966 w 2377881"/>
                  <a:gd name="connsiteY4732" fmla="*/ 16677 h 509406"/>
                  <a:gd name="connsiteX4733" fmla="*/ 1236252 w 2377881"/>
                  <a:gd name="connsiteY4733" fmla="*/ 17344 h 509406"/>
                  <a:gd name="connsiteX4734" fmla="*/ 1243586 w 2377881"/>
                  <a:gd name="connsiteY4734" fmla="*/ 19058 h 509406"/>
                  <a:gd name="connsiteX4735" fmla="*/ 1252159 w 2377881"/>
                  <a:gd name="connsiteY4735" fmla="*/ 20392 h 509406"/>
                  <a:gd name="connsiteX4736" fmla="*/ 1257969 w 2377881"/>
                  <a:gd name="connsiteY4736" fmla="*/ 22678 h 509406"/>
                  <a:gd name="connsiteX4737" fmla="*/ 1262351 w 2377881"/>
                  <a:gd name="connsiteY4737" fmla="*/ 20963 h 509406"/>
                  <a:gd name="connsiteX4738" fmla="*/ 1268637 w 2377881"/>
                  <a:gd name="connsiteY4738" fmla="*/ 18106 h 509406"/>
                  <a:gd name="connsiteX4739" fmla="*/ 1269875 w 2377881"/>
                  <a:gd name="connsiteY4739" fmla="*/ 17725 h 509406"/>
                  <a:gd name="connsiteX4740" fmla="*/ 1275971 w 2377881"/>
                  <a:gd name="connsiteY4740" fmla="*/ 18201 h 509406"/>
                  <a:gd name="connsiteX4741" fmla="*/ 1283496 w 2377881"/>
                  <a:gd name="connsiteY4741" fmla="*/ 21725 h 509406"/>
                  <a:gd name="connsiteX4742" fmla="*/ 1292068 w 2377881"/>
                  <a:gd name="connsiteY4742" fmla="*/ 21058 h 509406"/>
                  <a:gd name="connsiteX4743" fmla="*/ 1296831 w 2377881"/>
                  <a:gd name="connsiteY4743" fmla="*/ 21439 h 509406"/>
                  <a:gd name="connsiteX4744" fmla="*/ 1300736 w 2377881"/>
                  <a:gd name="connsiteY4744" fmla="*/ 18010 h 509406"/>
                  <a:gd name="connsiteX4745" fmla="*/ 1307594 w 2377881"/>
                  <a:gd name="connsiteY4745" fmla="*/ 19439 h 509406"/>
                  <a:gd name="connsiteX4746" fmla="*/ 1313595 w 2377881"/>
                  <a:gd name="connsiteY4746" fmla="*/ 20011 h 509406"/>
                  <a:gd name="connsiteX4747" fmla="*/ 1325406 w 2377881"/>
                  <a:gd name="connsiteY4747" fmla="*/ 18391 h 509406"/>
                  <a:gd name="connsiteX4748" fmla="*/ 1333312 w 2377881"/>
                  <a:gd name="connsiteY4748" fmla="*/ 24583 h 509406"/>
                  <a:gd name="connsiteX4749" fmla="*/ 1343218 w 2377881"/>
                  <a:gd name="connsiteY4749" fmla="*/ 19820 h 509406"/>
                  <a:gd name="connsiteX4750" fmla="*/ 1343884 w 2377881"/>
                  <a:gd name="connsiteY4750" fmla="*/ 19439 h 509406"/>
                  <a:gd name="connsiteX4751" fmla="*/ 1347504 w 2377881"/>
                  <a:gd name="connsiteY4751" fmla="*/ 17534 h 509406"/>
                  <a:gd name="connsiteX4752" fmla="*/ 1359220 w 2377881"/>
                  <a:gd name="connsiteY4752" fmla="*/ 19915 h 509406"/>
                  <a:gd name="connsiteX4753" fmla="*/ 1362458 w 2377881"/>
                  <a:gd name="connsiteY4753" fmla="*/ 19534 h 509406"/>
                  <a:gd name="connsiteX4754" fmla="*/ 1367507 w 2377881"/>
                  <a:gd name="connsiteY4754" fmla="*/ 19630 h 509406"/>
                  <a:gd name="connsiteX4755" fmla="*/ 1373317 w 2377881"/>
                  <a:gd name="connsiteY4755" fmla="*/ 20582 h 509406"/>
                  <a:gd name="connsiteX4756" fmla="*/ 1378746 w 2377881"/>
                  <a:gd name="connsiteY4756" fmla="*/ 19725 h 509406"/>
                  <a:gd name="connsiteX4757" fmla="*/ 1379032 w 2377881"/>
                  <a:gd name="connsiteY4757" fmla="*/ 20773 h 509406"/>
                  <a:gd name="connsiteX4758" fmla="*/ 1379318 w 2377881"/>
                  <a:gd name="connsiteY4758" fmla="*/ 21725 h 509406"/>
                  <a:gd name="connsiteX4759" fmla="*/ 1388176 w 2377881"/>
                  <a:gd name="connsiteY4759" fmla="*/ 20487 h 509406"/>
                  <a:gd name="connsiteX4760" fmla="*/ 1391700 w 2377881"/>
                  <a:gd name="connsiteY4760" fmla="*/ 18487 h 509406"/>
                  <a:gd name="connsiteX4761" fmla="*/ 1391414 w 2377881"/>
                  <a:gd name="connsiteY4761" fmla="*/ 15343 h 509406"/>
                  <a:gd name="connsiteX4762" fmla="*/ 1394748 w 2377881"/>
                  <a:gd name="connsiteY4762" fmla="*/ 18201 h 509406"/>
                  <a:gd name="connsiteX4763" fmla="*/ 1406464 w 2377881"/>
                  <a:gd name="connsiteY4763" fmla="*/ 19534 h 509406"/>
                  <a:gd name="connsiteX4764" fmla="*/ 1412845 w 2377881"/>
                  <a:gd name="connsiteY4764" fmla="*/ 21344 h 509406"/>
                  <a:gd name="connsiteX4765" fmla="*/ 1420275 w 2377881"/>
                  <a:gd name="connsiteY4765" fmla="*/ 20868 h 509406"/>
                  <a:gd name="connsiteX4766" fmla="*/ 1441135 w 2377881"/>
                  <a:gd name="connsiteY4766" fmla="*/ 19439 h 509406"/>
                  <a:gd name="connsiteX4767" fmla="*/ 1443421 w 2377881"/>
                  <a:gd name="connsiteY4767" fmla="*/ 20582 h 509406"/>
                  <a:gd name="connsiteX4768" fmla="*/ 1449041 w 2377881"/>
                  <a:gd name="connsiteY4768" fmla="*/ 18296 h 509406"/>
                  <a:gd name="connsiteX4769" fmla="*/ 1449136 w 2377881"/>
                  <a:gd name="connsiteY4769" fmla="*/ 18010 h 509406"/>
                  <a:gd name="connsiteX4770" fmla="*/ 1460470 w 2377881"/>
                  <a:gd name="connsiteY4770" fmla="*/ 19249 h 509406"/>
                  <a:gd name="connsiteX4771" fmla="*/ 1464090 w 2377881"/>
                  <a:gd name="connsiteY4771" fmla="*/ 19344 h 509406"/>
                  <a:gd name="connsiteX4772" fmla="*/ 1476949 w 2377881"/>
                  <a:gd name="connsiteY4772" fmla="*/ 20296 h 509406"/>
                  <a:gd name="connsiteX4773" fmla="*/ 1478377 w 2377881"/>
                  <a:gd name="connsiteY4773" fmla="*/ 20677 h 509406"/>
                  <a:gd name="connsiteX4774" fmla="*/ 1480187 w 2377881"/>
                  <a:gd name="connsiteY4774" fmla="*/ 19249 h 509406"/>
                  <a:gd name="connsiteX4775" fmla="*/ 1479901 w 2377881"/>
                  <a:gd name="connsiteY4775" fmla="*/ 18201 h 509406"/>
                  <a:gd name="connsiteX4776" fmla="*/ 1481807 w 2377881"/>
                  <a:gd name="connsiteY4776" fmla="*/ 17344 h 509406"/>
                  <a:gd name="connsiteX4777" fmla="*/ 1485902 w 2377881"/>
                  <a:gd name="connsiteY4777" fmla="*/ 19344 h 509406"/>
                  <a:gd name="connsiteX4778" fmla="*/ 1493236 w 2377881"/>
                  <a:gd name="connsiteY4778" fmla="*/ 20106 h 509406"/>
                  <a:gd name="connsiteX4779" fmla="*/ 1497904 w 2377881"/>
                  <a:gd name="connsiteY4779" fmla="*/ 19344 h 509406"/>
                  <a:gd name="connsiteX4780" fmla="*/ 1504667 w 2377881"/>
                  <a:gd name="connsiteY4780" fmla="*/ 19725 h 509406"/>
                  <a:gd name="connsiteX4781" fmla="*/ 1506000 w 2377881"/>
                  <a:gd name="connsiteY4781" fmla="*/ 21439 h 509406"/>
                  <a:gd name="connsiteX4782" fmla="*/ 1512668 w 2377881"/>
                  <a:gd name="connsiteY4782" fmla="*/ 22868 h 509406"/>
                  <a:gd name="connsiteX4783" fmla="*/ 1513525 w 2377881"/>
                  <a:gd name="connsiteY4783" fmla="*/ 22201 h 509406"/>
                  <a:gd name="connsiteX4784" fmla="*/ 1529336 w 2377881"/>
                  <a:gd name="connsiteY4784" fmla="*/ 19344 h 509406"/>
                  <a:gd name="connsiteX4785" fmla="*/ 1541528 w 2377881"/>
                  <a:gd name="connsiteY4785" fmla="*/ 19630 h 509406"/>
                  <a:gd name="connsiteX4786" fmla="*/ 1550196 w 2377881"/>
                  <a:gd name="connsiteY4786" fmla="*/ 19630 h 509406"/>
                  <a:gd name="connsiteX4787" fmla="*/ 1556959 w 2377881"/>
                  <a:gd name="connsiteY4787" fmla="*/ 21439 h 509406"/>
                  <a:gd name="connsiteX4788" fmla="*/ 1559626 w 2377881"/>
                  <a:gd name="connsiteY4788" fmla="*/ 20773 h 509406"/>
                  <a:gd name="connsiteX4789" fmla="*/ 1563245 w 2377881"/>
                  <a:gd name="connsiteY4789" fmla="*/ 16867 h 509406"/>
                  <a:gd name="connsiteX4790" fmla="*/ 1565817 w 2377881"/>
                  <a:gd name="connsiteY4790" fmla="*/ 13153 h 509406"/>
                  <a:gd name="connsiteX4791" fmla="*/ 1566769 w 2377881"/>
                  <a:gd name="connsiteY4791" fmla="*/ 13915 h 509406"/>
                  <a:gd name="connsiteX4792" fmla="*/ 1568675 w 2377881"/>
                  <a:gd name="connsiteY4792" fmla="*/ 15439 h 509406"/>
                  <a:gd name="connsiteX4793" fmla="*/ 1576009 w 2377881"/>
                  <a:gd name="connsiteY4793" fmla="*/ 20106 h 509406"/>
                  <a:gd name="connsiteX4794" fmla="*/ 1588868 w 2377881"/>
                  <a:gd name="connsiteY4794" fmla="*/ 17439 h 509406"/>
                  <a:gd name="connsiteX4795" fmla="*/ 1599059 w 2377881"/>
                  <a:gd name="connsiteY4795" fmla="*/ 21439 h 509406"/>
                  <a:gd name="connsiteX4796" fmla="*/ 1607251 w 2377881"/>
                  <a:gd name="connsiteY4796" fmla="*/ 21820 h 509406"/>
                  <a:gd name="connsiteX4797" fmla="*/ 1609823 w 2377881"/>
                  <a:gd name="connsiteY4797" fmla="*/ 19725 h 509406"/>
                  <a:gd name="connsiteX4798" fmla="*/ 1611537 w 2377881"/>
                  <a:gd name="connsiteY4798" fmla="*/ 18296 h 509406"/>
                  <a:gd name="connsiteX4799" fmla="*/ 1620967 w 2377881"/>
                  <a:gd name="connsiteY4799" fmla="*/ 20963 h 509406"/>
                  <a:gd name="connsiteX4800" fmla="*/ 1627444 w 2377881"/>
                  <a:gd name="connsiteY4800" fmla="*/ 20011 h 509406"/>
                  <a:gd name="connsiteX4801" fmla="*/ 1637921 w 2377881"/>
                  <a:gd name="connsiteY4801" fmla="*/ 20011 h 509406"/>
                  <a:gd name="connsiteX4802" fmla="*/ 1652494 w 2377881"/>
                  <a:gd name="connsiteY4802" fmla="*/ 22678 h 509406"/>
                  <a:gd name="connsiteX4803" fmla="*/ 1662686 w 2377881"/>
                  <a:gd name="connsiteY4803" fmla="*/ 19344 h 509406"/>
                  <a:gd name="connsiteX4804" fmla="*/ 1662782 w 2377881"/>
                  <a:gd name="connsiteY4804" fmla="*/ 19439 h 509406"/>
                  <a:gd name="connsiteX4805" fmla="*/ 1670973 w 2377881"/>
                  <a:gd name="connsiteY4805" fmla="*/ 19534 h 509406"/>
                  <a:gd name="connsiteX4806" fmla="*/ 1673926 w 2377881"/>
                  <a:gd name="connsiteY4806" fmla="*/ 20011 h 509406"/>
                  <a:gd name="connsiteX4807" fmla="*/ 1679641 w 2377881"/>
                  <a:gd name="connsiteY4807" fmla="*/ 18010 h 509406"/>
                  <a:gd name="connsiteX4808" fmla="*/ 1684498 w 2377881"/>
                  <a:gd name="connsiteY4808" fmla="*/ 19249 h 509406"/>
                  <a:gd name="connsiteX4809" fmla="*/ 1693356 w 2377881"/>
                  <a:gd name="connsiteY4809" fmla="*/ 20487 h 509406"/>
                  <a:gd name="connsiteX4810" fmla="*/ 1709264 w 2377881"/>
                  <a:gd name="connsiteY4810" fmla="*/ 18010 h 509406"/>
                  <a:gd name="connsiteX4811" fmla="*/ 1709835 w 2377881"/>
                  <a:gd name="connsiteY4811" fmla="*/ 17344 h 509406"/>
                  <a:gd name="connsiteX4812" fmla="*/ 1720884 w 2377881"/>
                  <a:gd name="connsiteY4812" fmla="*/ 16486 h 509406"/>
                  <a:gd name="connsiteX4813" fmla="*/ 1725075 w 2377881"/>
                  <a:gd name="connsiteY4813" fmla="*/ 18963 h 509406"/>
                  <a:gd name="connsiteX4814" fmla="*/ 1728409 w 2377881"/>
                  <a:gd name="connsiteY4814" fmla="*/ 20963 h 509406"/>
                  <a:gd name="connsiteX4815" fmla="*/ 1732029 w 2377881"/>
                  <a:gd name="connsiteY4815" fmla="*/ 16391 h 509406"/>
                  <a:gd name="connsiteX4816" fmla="*/ 1737743 w 2377881"/>
                  <a:gd name="connsiteY4816" fmla="*/ 21820 h 509406"/>
                  <a:gd name="connsiteX4817" fmla="*/ 1739744 w 2377881"/>
                  <a:gd name="connsiteY4817" fmla="*/ 19630 h 509406"/>
                  <a:gd name="connsiteX4818" fmla="*/ 1746601 w 2377881"/>
                  <a:gd name="connsiteY4818" fmla="*/ 17439 h 509406"/>
                  <a:gd name="connsiteX4819" fmla="*/ 1754984 w 2377881"/>
                  <a:gd name="connsiteY4819" fmla="*/ 21249 h 509406"/>
                  <a:gd name="connsiteX4820" fmla="*/ 1765461 w 2377881"/>
                  <a:gd name="connsiteY4820" fmla="*/ 20487 h 509406"/>
                  <a:gd name="connsiteX4821" fmla="*/ 1767652 w 2377881"/>
                  <a:gd name="connsiteY4821" fmla="*/ 18391 h 509406"/>
                  <a:gd name="connsiteX4822" fmla="*/ 1778415 w 2377881"/>
                  <a:gd name="connsiteY4822" fmla="*/ 20011 h 509406"/>
                  <a:gd name="connsiteX4823" fmla="*/ 1784511 w 2377881"/>
                  <a:gd name="connsiteY4823" fmla="*/ 16772 h 509406"/>
                  <a:gd name="connsiteX4824" fmla="*/ 1784797 w 2377881"/>
                  <a:gd name="connsiteY4824" fmla="*/ 17058 h 509406"/>
                  <a:gd name="connsiteX4825" fmla="*/ 1785654 w 2377881"/>
                  <a:gd name="connsiteY4825" fmla="*/ 18106 h 509406"/>
                  <a:gd name="connsiteX4826" fmla="*/ 1791464 w 2377881"/>
                  <a:gd name="connsiteY4826" fmla="*/ 18582 h 509406"/>
                  <a:gd name="connsiteX4827" fmla="*/ 1793941 w 2377881"/>
                  <a:gd name="connsiteY4827" fmla="*/ 18201 h 509406"/>
                  <a:gd name="connsiteX4828" fmla="*/ 1799941 w 2377881"/>
                  <a:gd name="connsiteY4828" fmla="*/ 18963 h 509406"/>
                  <a:gd name="connsiteX4829" fmla="*/ 1807276 w 2377881"/>
                  <a:gd name="connsiteY4829" fmla="*/ 18391 h 509406"/>
                  <a:gd name="connsiteX4830" fmla="*/ 1812896 w 2377881"/>
                  <a:gd name="connsiteY4830" fmla="*/ 18582 h 509406"/>
                  <a:gd name="connsiteX4831" fmla="*/ 1816991 w 2377881"/>
                  <a:gd name="connsiteY4831" fmla="*/ 18010 h 509406"/>
                  <a:gd name="connsiteX4832" fmla="*/ 1823468 w 2377881"/>
                  <a:gd name="connsiteY4832" fmla="*/ 16582 h 509406"/>
                  <a:gd name="connsiteX4833" fmla="*/ 1827373 w 2377881"/>
                  <a:gd name="connsiteY4833" fmla="*/ 17915 h 509406"/>
                  <a:gd name="connsiteX4834" fmla="*/ 1842899 w 2377881"/>
                  <a:gd name="connsiteY4834" fmla="*/ 19344 h 509406"/>
                  <a:gd name="connsiteX4835" fmla="*/ 1846138 w 2377881"/>
                  <a:gd name="connsiteY4835" fmla="*/ 16963 h 509406"/>
                  <a:gd name="connsiteX4836" fmla="*/ 1848043 w 2377881"/>
                  <a:gd name="connsiteY4836" fmla="*/ 17915 h 509406"/>
                  <a:gd name="connsiteX4837" fmla="*/ 1847090 w 2377881"/>
                  <a:gd name="connsiteY4837" fmla="*/ 20677 h 509406"/>
                  <a:gd name="connsiteX4838" fmla="*/ 1846329 w 2377881"/>
                  <a:gd name="connsiteY4838" fmla="*/ 21249 h 509406"/>
                  <a:gd name="connsiteX4839" fmla="*/ 1844614 w 2377881"/>
                  <a:gd name="connsiteY4839" fmla="*/ 23059 h 509406"/>
                  <a:gd name="connsiteX4840" fmla="*/ 1856139 w 2377881"/>
                  <a:gd name="connsiteY4840" fmla="*/ 21249 h 509406"/>
                  <a:gd name="connsiteX4841" fmla="*/ 1870903 w 2377881"/>
                  <a:gd name="connsiteY4841" fmla="*/ 10009 h 509406"/>
                  <a:gd name="connsiteX4842" fmla="*/ 1880809 w 2377881"/>
                  <a:gd name="connsiteY4842" fmla="*/ 14010 h 509406"/>
                  <a:gd name="connsiteX4843" fmla="*/ 1885095 w 2377881"/>
                  <a:gd name="connsiteY4843" fmla="*/ 14010 h 509406"/>
                  <a:gd name="connsiteX4844" fmla="*/ 1898335 w 2377881"/>
                  <a:gd name="connsiteY4844" fmla="*/ 14772 h 509406"/>
                  <a:gd name="connsiteX4845" fmla="*/ 1898811 w 2377881"/>
                  <a:gd name="connsiteY4845" fmla="*/ 15153 h 509406"/>
                  <a:gd name="connsiteX4846" fmla="*/ 1913384 w 2377881"/>
                  <a:gd name="connsiteY4846" fmla="*/ 13724 h 509406"/>
                  <a:gd name="connsiteX4847" fmla="*/ 1919575 w 2377881"/>
                  <a:gd name="connsiteY4847" fmla="*/ 12676 h 509406"/>
                  <a:gd name="connsiteX4848" fmla="*/ 1927576 w 2377881"/>
                  <a:gd name="connsiteY4848" fmla="*/ 10771 h 509406"/>
                  <a:gd name="connsiteX4849" fmla="*/ 1934244 w 2377881"/>
                  <a:gd name="connsiteY4849" fmla="*/ 12581 h 509406"/>
                  <a:gd name="connsiteX4850" fmla="*/ 1936911 w 2377881"/>
                  <a:gd name="connsiteY4850" fmla="*/ 12295 h 509406"/>
                  <a:gd name="connsiteX4851" fmla="*/ 1948341 w 2377881"/>
                  <a:gd name="connsiteY4851" fmla="*/ 9533 h 509406"/>
                  <a:gd name="connsiteX4852" fmla="*/ 1962533 w 2377881"/>
                  <a:gd name="connsiteY4852" fmla="*/ 9914 h 509406"/>
                  <a:gd name="connsiteX4853" fmla="*/ 1967296 w 2377881"/>
                  <a:gd name="connsiteY4853" fmla="*/ 10486 h 509406"/>
                  <a:gd name="connsiteX4854" fmla="*/ 1969963 w 2377881"/>
                  <a:gd name="connsiteY4854" fmla="*/ 10771 h 509406"/>
                  <a:gd name="connsiteX4855" fmla="*/ 1979393 w 2377881"/>
                  <a:gd name="connsiteY4855" fmla="*/ 7914 h 509406"/>
                  <a:gd name="connsiteX4856" fmla="*/ 1980250 w 2377881"/>
                  <a:gd name="connsiteY4856" fmla="*/ 8581 h 509406"/>
                  <a:gd name="connsiteX4857" fmla="*/ 1994728 w 2377881"/>
                  <a:gd name="connsiteY4857" fmla="*/ 10771 h 509406"/>
                  <a:gd name="connsiteX4858" fmla="*/ 1999109 w 2377881"/>
                  <a:gd name="connsiteY4858" fmla="*/ 11914 h 509406"/>
                  <a:gd name="connsiteX4859" fmla="*/ 2014349 w 2377881"/>
                  <a:gd name="connsiteY4859" fmla="*/ 11914 h 509406"/>
                  <a:gd name="connsiteX4860" fmla="*/ 2018350 w 2377881"/>
                  <a:gd name="connsiteY4860" fmla="*/ 11819 h 509406"/>
                  <a:gd name="connsiteX4861" fmla="*/ 2023684 w 2377881"/>
                  <a:gd name="connsiteY4861" fmla="*/ 11438 h 509406"/>
                  <a:gd name="connsiteX4862" fmla="*/ 2037019 w 2377881"/>
                  <a:gd name="connsiteY4862" fmla="*/ 8962 h 509406"/>
                  <a:gd name="connsiteX4863" fmla="*/ 2038828 w 2377881"/>
                  <a:gd name="connsiteY4863" fmla="*/ 9343 h 509406"/>
                  <a:gd name="connsiteX4864" fmla="*/ 2046448 w 2377881"/>
                  <a:gd name="connsiteY4864" fmla="*/ 8390 h 509406"/>
                  <a:gd name="connsiteX4865" fmla="*/ 2048735 w 2377881"/>
                  <a:gd name="connsiteY4865" fmla="*/ 8676 h 509406"/>
                  <a:gd name="connsiteX4866" fmla="*/ 2056831 w 2377881"/>
                  <a:gd name="connsiteY4866" fmla="*/ 9057 h 509406"/>
                  <a:gd name="connsiteX4867" fmla="*/ 2066641 w 2377881"/>
                  <a:gd name="connsiteY4867" fmla="*/ 6676 h 509406"/>
                  <a:gd name="connsiteX4868" fmla="*/ 2077881 w 2377881"/>
                  <a:gd name="connsiteY4868" fmla="*/ 8866 h 509406"/>
                  <a:gd name="connsiteX4869" fmla="*/ 2080739 w 2377881"/>
                  <a:gd name="connsiteY4869" fmla="*/ 7247 h 509406"/>
                  <a:gd name="connsiteX4870" fmla="*/ 2087406 w 2377881"/>
                  <a:gd name="connsiteY4870" fmla="*/ 5533 h 509406"/>
                  <a:gd name="connsiteX4871" fmla="*/ 2088739 w 2377881"/>
                  <a:gd name="connsiteY4871" fmla="*/ 4390 h 509406"/>
                  <a:gd name="connsiteX4872" fmla="*/ 2090073 w 2377881"/>
                  <a:gd name="connsiteY4872" fmla="*/ 2770 h 509406"/>
                  <a:gd name="connsiteX4873" fmla="*/ 2090644 w 2377881"/>
                  <a:gd name="connsiteY4873" fmla="*/ 3913 h 509406"/>
                  <a:gd name="connsiteX4874" fmla="*/ 2093502 w 2377881"/>
                  <a:gd name="connsiteY4874" fmla="*/ 6199 h 509406"/>
                  <a:gd name="connsiteX4875" fmla="*/ 2099407 w 2377881"/>
                  <a:gd name="connsiteY4875" fmla="*/ 5914 h 509406"/>
                  <a:gd name="connsiteX4876" fmla="*/ 2100170 w 2377881"/>
                  <a:gd name="connsiteY4876" fmla="*/ 6771 h 509406"/>
                  <a:gd name="connsiteX4877" fmla="*/ 2105790 w 2377881"/>
                  <a:gd name="connsiteY4877" fmla="*/ 4199 h 509406"/>
                  <a:gd name="connsiteX4878" fmla="*/ 2109981 w 2377881"/>
                  <a:gd name="connsiteY4878" fmla="*/ 3723 h 509406"/>
                  <a:gd name="connsiteX4879" fmla="*/ 2119315 w 2377881"/>
                  <a:gd name="connsiteY4879" fmla="*/ 8200 h 509406"/>
                  <a:gd name="connsiteX4880" fmla="*/ 2125220 w 2377881"/>
                  <a:gd name="connsiteY4880" fmla="*/ 13343 h 509406"/>
                  <a:gd name="connsiteX4881" fmla="*/ 2127602 w 2377881"/>
                  <a:gd name="connsiteY4881" fmla="*/ 12391 h 509406"/>
                  <a:gd name="connsiteX4882" fmla="*/ 2129221 w 2377881"/>
                  <a:gd name="connsiteY4882" fmla="*/ 7914 h 509406"/>
                  <a:gd name="connsiteX4883" fmla="*/ 2129316 w 2377881"/>
                  <a:gd name="connsiteY4883" fmla="*/ 7628 h 509406"/>
                  <a:gd name="connsiteX4884" fmla="*/ 2138936 w 2377881"/>
                  <a:gd name="connsiteY4884" fmla="*/ 4961 h 509406"/>
                  <a:gd name="connsiteX4885" fmla="*/ 2143603 w 2377881"/>
                  <a:gd name="connsiteY4885" fmla="*/ 4199 h 509406"/>
                  <a:gd name="connsiteX4886" fmla="*/ 2148652 w 2377881"/>
                  <a:gd name="connsiteY4886" fmla="*/ 3437 h 509406"/>
                  <a:gd name="connsiteX4887" fmla="*/ 2164178 w 2377881"/>
                  <a:gd name="connsiteY4887" fmla="*/ 865 h 509406"/>
                  <a:gd name="connsiteX4888" fmla="*/ 1888906 w 2377881"/>
                  <a:gd name="connsiteY4888" fmla="*/ 8 h 509406"/>
                  <a:gd name="connsiteX4889" fmla="*/ 1898335 w 2377881"/>
                  <a:gd name="connsiteY4889" fmla="*/ 6295 h 509406"/>
                  <a:gd name="connsiteX4890" fmla="*/ 1892716 w 2377881"/>
                  <a:gd name="connsiteY4890" fmla="*/ 4675 h 509406"/>
                  <a:gd name="connsiteX4891" fmla="*/ 1887858 w 2377881"/>
                  <a:gd name="connsiteY4891" fmla="*/ 3247 h 509406"/>
                  <a:gd name="connsiteX4892" fmla="*/ 1882714 w 2377881"/>
                  <a:gd name="connsiteY4892" fmla="*/ 8581 h 509406"/>
                  <a:gd name="connsiteX4893" fmla="*/ 1881666 w 2377881"/>
                  <a:gd name="connsiteY4893" fmla="*/ 9057 h 509406"/>
                  <a:gd name="connsiteX4894" fmla="*/ 1881286 w 2377881"/>
                  <a:gd name="connsiteY4894" fmla="*/ 9247 h 509406"/>
                  <a:gd name="connsiteX4895" fmla="*/ 1878809 w 2377881"/>
                  <a:gd name="connsiteY4895" fmla="*/ 7342 h 509406"/>
                  <a:gd name="connsiteX4896" fmla="*/ 1883095 w 2377881"/>
                  <a:gd name="connsiteY4896" fmla="*/ 1532 h 509406"/>
                  <a:gd name="connsiteX4897" fmla="*/ 1885572 w 2377881"/>
                  <a:gd name="connsiteY4897" fmla="*/ 865 h 50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</a:cxnLst>
                <a:rect l="l" t="t" r="r" b="b"/>
                <a:pathLst>
                  <a:path w="2377881" h="509406">
                    <a:moveTo>
                      <a:pt x="327282" y="501500"/>
                    </a:moveTo>
                    <a:cubicBezTo>
                      <a:pt x="333282" y="499309"/>
                      <a:pt x="337188" y="499690"/>
                      <a:pt x="335854" y="502452"/>
                    </a:cubicBezTo>
                    <a:lnTo>
                      <a:pt x="335759" y="504452"/>
                    </a:lnTo>
                    <a:lnTo>
                      <a:pt x="335664" y="505976"/>
                    </a:lnTo>
                    <a:cubicBezTo>
                      <a:pt x="335949" y="508167"/>
                      <a:pt x="335378" y="509120"/>
                      <a:pt x="334330" y="507977"/>
                    </a:cubicBezTo>
                    <a:cubicBezTo>
                      <a:pt x="333378" y="506834"/>
                      <a:pt x="330330" y="504643"/>
                      <a:pt x="329377" y="504929"/>
                    </a:cubicBezTo>
                    <a:cubicBezTo>
                      <a:pt x="328425" y="505310"/>
                      <a:pt x="325567" y="505691"/>
                      <a:pt x="324710" y="505024"/>
                    </a:cubicBezTo>
                    <a:lnTo>
                      <a:pt x="324805" y="504929"/>
                    </a:lnTo>
                    <a:close/>
                    <a:moveTo>
                      <a:pt x="442915" y="497880"/>
                    </a:moveTo>
                    <a:cubicBezTo>
                      <a:pt x="444153" y="497308"/>
                      <a:pt x="446820" y="497880"/>
                      <a:pt x="446058" y="500261"/>
                    </a:cubicBezTo>
                    <a:cubicBezTo>
                      <a:pt x="445296" y="502642"/>
                      <a:pt x="444915" y="509310"/>
                      <a:pt x="444153" y="509405"/>
                    </a:cubicBezTo>
                    <a:cubicBezTo>
                      <a:pt x="443486" y="509500"/>
                      <a:pt x="439486" y="504833"/>
                      <a:pt x="437200" y="504071"/>
                    </a:cubicBezTo>
                    <a:cubicBezTo>
                      <a:pt x="434914" y="503309"/>
                      <a:pt x="433580" y="502261"/>
                      <a:pt x="434247" y="501785"/>
                    </a:cubicBezTo>
                    <a:cubicBezTo>
                      <a:pt x="434914" y="501309"/>
                      <a:pt x="437390" y="500928"/>
                      <a:pt x="438343" y="502261"/>
                    </a:cubicBezTo>
                    <a:cubicBezTo>
                      <a:pt x="439295" y="503595"/>
                      <a:pt x="444915" y="500547"/>
                      <a:pt x="444058" y="500261"/>
                    </a:cubicBezTo>
                    <a:cubicBezTo>
                      <a:pt x="443105" y="499880"/>
                      <a:pt x="441676" y="498451"/>
                      <a:pt x="442915" y="497880"/>
                    </a:cubicBezTo>
                    <a:close/>
                    <a:moveTo>
                      <a:pt x="340521" y="488927"/>
                    </a:moveTo>
                    <a:cubicBezTo>
                      <a:pt x="339569" y="489118"/>
                      <a:pt x="343569" y="489689"/>
                      <a:pt x="349380" y="490165"/>
                    </a:cubicBezTo>
                    <a:lnTo>
                      <a:pt x="350449" y="489633"/>
                    </a:lnTo>
                    <a:lnTo>
                      <a:pt x="349284" y="491309"/>
                    </a:lnTo>
                    <a:cubicBezTo>
                      <a:pt x="345951" y="489308"/>
                      <a:pt x="341474" y="488737"/>
                      <a:pt x="340521" y="488927"/>
                    </a:cubicBezTo>
                    <a:close/>
                    <a:moveTo>
                      <a:pt x="361381" y="481498"/>
                    </a:moveTo>
                    <a:cubicBezTo>
                      <a:pt x="361762" y="481450"/>
                      <a:pt x="360190" y="483736"/>
                      <a:pt x="357809" y="485974"/>
                    </a:cubicBezTo>
                    <a:lnTo>
                      <a:pt x="350449" y="489633"/>
                    </a:lnTo>
                    <a:lnTo>
                      <a:pt x="352332" y="486927"/>
                    </a:lnTo>
                    <a:cubicBezTo>
                      <a:pt x="353952" y="484641"/>
                      <a:pt x="357952" y="483403"/>
                      <a:pt x="360905" y="481784"/>
                    </a:cubicBezTo>
                    <a:close/>
                    <a:moveTo>
                      <a:pt x="420436" y="479973"/>
                    </a:moveTo>
                    <a:cubicBezTo>
                      <a:pt x="421675" y="480640"/>
                      <a:pt x="423580" y="480830"/>
                      <a:pt x="425104" y="480735"/>
                    </a:cubicBezTo>
                    <a:lnTo>
                      <a:pt x="432248" y="480449"/>
                    </a:lnTo>
                    <a:cubicBezTo>
                      <a:pt x="432152" y="483688"/>
                      <a:pt x="428152" y="485307"/>
                      <a:pt x="423389" y="484164"/>
                    </a:cubicBezTo>
                    <a:lnTo>
                      <a:pt x="419103" y="482830"/>
                    </a:lnTo>
                    <a:cubicBezTo>
                      <a:pt x="418341" y="482545"/>
                      <a:pt x="417389" y="481306"/>
                      <a:pt x="417484" y="480544"/>
                    </a:cubicBezTo>
                    <a:cubicBezTo>
                      <a:pt x="417674" y="478163"/>
                      <a:pt x="418817" y="479116"/>
                      <a:pt x="420436" y="479973"/>
                    </a:cubicBezTo>
                    <a:close/>
                    <a:moveTo>
                      <a:pt x="399576" y="473496"/>
                    </a:moveTo>
                    <a:cubicBezTo>
                      <a:pt x="401290" y="473020"/>
                      <a:pt x="409672" y="477973"/>
                      <a:pt x="409577" y="479592"/>
                    </a:cubicBezTo>
                    <a:lnTo>
                      <a:pt x="409482" y="480830"/>
                    </a:lnTo>
                    <a:cubicBezTo>
                      <a:pt x="408720" y="482069"/>
                      <a:pt x="406910" y="482640"/>
                      <a:pt x="405481" y="482069"/>
                    </a:cubicBezTo>
                    <a:lnTo>
                      <a:pt x="404529" y="481211"/>
                    </a:lnTo>
                    <a:cubicBezTo>
                      <a:pt x="403195" y="479973"/>
                      <a:pt x="402529" y="478068"/>
                      <a:pt x="401005" y="477401"/>
                    </a:cubicBezTo>
                    <a:lnTo>
                      <a:pt x="399766" y="476735"/>
                    </a:lnTo>
                    <a:cubicBezTo>
                      <a:pt x="397099" y="477401"/>
                      <a:pt x="394718" y="477973"/>
                      <a:pt x="394432" y="477973"/>
                    </a:cubicBezTo>
                    <a:lnTo>
                      <a:pt x="394242" y="477592"/>
                    </a:lnTo>
                    <a:cubicBezTo>
                      <a:pt x="393956" y="477020"/>
                      <a:pt x="393956" y="475877"/>
                      <a:pt x="394337" y="475687"/>
                    </a:cubicBezTo>
                    <a:cubicBezTo>
                      <a:pt x="395956" y="474830"/>
                      <a:pt x="397766" y="473972"/>
                      <a:pt x="399576" y="473496"/>
                    </a:cubicBezTo>
                    <a:close/>
                    <a:moveTo>
                      <a:pt x="624843" y="467972"/>
                    </a:moveTo>
                    <a:cubicBezTo>
                      <a:pt x="626176" y="466734"/>
                      <a:pt x="628177" y="467305"/>
                      <a:pt x="629320" y="469210"/>
                    </a:cubicBezTo>
                    <a:cubicBezTo>
                      <a:pt x="630558" y="471115"/>
                      <a:pt x="630367" y="475592"/>
                      <a:pt x="626081" y="474449"/>
                    </a:cubicBezTo>
                    <a:lnTo>
                      <a:pt x="622557" y="474830"/>
                    </a:lnTo>
                    <a:lnTo>
                      <a:pt x="618842" y="475211"/>
                    </a:lnTo>
                    <a:cubicBezTo>
                      <a:pt x="614651" y="477211"/>
                      <a:pt x="611508" y="477116"/>
                      <a:pt x="611794" y="475211"/>
                    </a:cubicBezTo>
                    <a:cubicBezTo>
                      <a:pt x="612079" y="473211"/>
                      <a:pt x="610079" y="469877"/>
                      <a:pt x="612365" y="470448"/>
                    </a:cubicBezTo>
                    <a:cubicBezTo>
                      <a:pt x="614651" y="471020"/>
                      <a:pt x="622366" y="471877"/>
                      <a:pt x="623128" y="470353"/>
                    </a:cubicBezTo>
                    <a:lnTo>
                      <a:pt x="623986" y="469115"/>
                    </a:lnTo>
                    <a:close/>
                    <a:moveTo>
                      <a:pt x="971267" y="463972"/>
                    </a:moveTo>
                    <a:cubicBezTo>
                      <a:pt x="973743" y="464638"/>
                      <a:pt x="980887" y="462924"/>
                      <a:pt x="981935" y="463972"/>
                    </a:cubicBezTo>
                    <a:lnTo>
                      <a:pt x="981744" y="464162"/>
                    </a:lnTo>
                    <a:cubicBezTo>
                      <a:pt x="980315" y="465686"/>
                      <a:pt x="978887" y="467591"/>
                      <a:pt x="976886" y="468163"/>
                    </a:cubicBezTo>
                    <a:cubicBezTo>
                      <a:pt x="975077" y="468734"/>
                      <a:pt x="971838" y="469401"/>
                      <a:pt x="971362" y="465781"/>
                    </a:cubicBezTo>
                    <a:lnTo>
                      <a:pt x="971171" y="464638"/>
                    </a:lnTo>
                    <a:cubicBezTo>
                      <a:pt x="968695" y="463591"/>
                      <a:pt x="968790" y="463305"/>
                      <a:pt x="971267" y="463972"/>
                    </a:cubicBezTo>
                    <a:close/>
                    <a:moveTo>
                      <a:pt x="481206" y="462448"/>
                    </a:moveTo>
                    <a:cubicBezTo>
                      <a:pt x="483778" y="463210"/>
                      <a:pt x="488540" y="467591"/>
                      <a:pt x="487016" y="470925"/>
                    </a:cubicBezTo>
                    <a:lnTo>
                      <a:pt x="483301" y="470163"/>
                    </a:lnTo>
                    <a:lnTo>
                      <a:pt x="481206" y="469687"/>
                    </a:lnTo>
                    <a:cubicBezTo>
                      <a:pt x="478730" y="468925"/>
                      <a:pt x="476634" y="465305"/>
                      <a:pt x="476634" y="463876"/>
                    </a:cubicBezTo>
                    <a:cubicBezTo>
                      <a:pt x="476634" y="462352"/>
                      <a:pt x="478730" y="461686"/>
                      <a:pt x="481206" y="462448"/>
                    </a:cubicBezTo>
                    <a:close/>
                    <a:moveTo>
                      <a:pt x="517210" y="462447"/>
                    </a:moveTo>
                    <a:cubicBezTo>
                      <a:pt x="519877" y="462352"/>
                      <a:pt x="522640" y="465114"/>
                      <a:pt x="522925" y="466257"/>
                    </a:cubicBezTo>
                    <a:cubicBezTo>
                      <a:pt x="523116" y="467400"/>
                      <a:pt x="522354" y="467972"/>
                      <a:pt x="521116" y="467496"/>
                    </a:cubicBezTo>
                    <a:cubicBezTo>
                      <a:pt x="519877" y="467019"/>
                      <a:pt x="513782" y="468734"/>
                      <a:pt x="509686" y="472163"/>
                    </a:cubicBezTo>
                    <a:lnTo>
                      <a:pt x="515306" y="476259"/>
                    </a:lnTo>
                    <a:cubicBezTo>
                      <a:pt x="515591" y="476449"/>
                      <a:pt x="515210" y="477592"/>
                      <a:pt x="514829" y="478068"/>
                    </a:cubicBezTo>
                    <a:lnTo>
                      <a:pt x="514067" y="478926"/>
                    </a:lnTo>
                    <a:cubicBezTo>
                      <a:pt x="512448" y="480164"/>
                      <a:pt x="510829" y="480259"/>
                      <a:pt x="510352" y="479116"/>
                    </a:cubicBezTo>
                    <a:cubicBezTo>
                      <a:pt x="509972" y="477973"/>
                      <a:pt x="506923" y="475878"/>
                      <a:pt x="504733" y="476830"/>
                    </a:cubicBezTo>
                    <a:cubicBezTo>
                      <a:pt x="502447" y="477783"/>
                      <a:pt x="503780" y="481783"/>
                      <a:pt x="502732" y="482069"/>
                    </a:cubicBezTo>
                    <a:cubicBezTo>
                      <a:pt x="501590" y="482355"/>
                      <a:pt x="499208" y="480640"/>
                      <a:pt x="500447" y="477402"/>
                    </a:cubicBezTo>
                    <a:cubicBezTo>
                      <a:pt x="501590" y="474163"/>
                      <a:pt x="509590" y="470544"/>
                      <a:pt x="509495" y="465400"/>
                    </a:cubicBezTo>
                    <a:lnTo>
                      <a:pt x="515210" y="463209"/>
                    </a:lnTo>
                    <a:close/>
                    <a:moveTo>
                      <a:pt x="870588" y="462066"/>
                    </a:moveTo>
                    <a:cubicBezTo>
                      <a:pt x="871635" y="462257"/>
                      <a:pt x="873350" y="462828"/>
                      <a:pt x="873350" y="463400"/>
                    </a:cubicBezTo>
                    <a:cubicBezTo>
                      <a:pt x="873540" y="465400"/>
                      <a:pt x="874112" y="468829"/>
                      <a:pt x="872969" y="469305"/>
                    </a:cubicBezTo>
                    <a:lnTo>
                      <a:pt x="870016" y="470639"/>
                    </a:lnTo>
                    <a:cubicBezTo>
                      <a:pt x="868492" y="472829"/>
                      <a:pt x="863730" y="473306"/>
                      <a:pt x="862206" y="472734"/>
                    </a:cubicBezTo>
                    <a:cubicBezTo>
                      <a:pt x="860777" y="472163"/>
                      <a:pt x="863920" y="469972"/>
                      <a:pt x="869254" y="467781"/>
                    </a:cubicBezTo>
                    <a:lnTo>
                      <a:pt x="868587" y="462923"/>
                    </a:lnTo>
                    <a:cubicBezTo>
                      <a:pt x="868587" y="462638"/>
                      <a:pt x="870016" y="461971"/>
                      <a:pt x="870588" y="462066"/>
                    </a:cubicBezTo>
                    <a:close/>
                    <a:moveTo>
                      <a:pt x="685231" y="462066"/>
                    </a:moveTo>
                    <a:cubicBezTo>
                      <a:pt x="685993" y="461971"/>
                      <a:pt x="688088" y="464066"/>
                      <a:pt x="687898" y="464257"/>
                    </a:cubicBezTo>
                    <a:lnTo>
                      <a:pt x="685421" y="467210"/>
                    </a:lnTo>
                    <a:cubicBezTo>
                      <a:pt x="688279" y="467876"/>
                      <a:pt x="690565" y="469305"/>
                      <a:pt x="690565" y="469686"/>
                    </a:cubicBezTo>
                    <a:cubicBezTo>
                      <a:pt x="690565" y="470067"/>
                      <a:pt x="690374" y="471115"/>
                      <a:pt x="690184" y="471877"/>
                    </a:cubicBezTo>
                    <a:lnTo>
                      <a:pt x="689707" y="472067"/>
                    </a:lnTo>
                    <a:cubicBezTo>
                      <a:pt x="687421" y="472829"/>
                      <a:pt x="680659" y="469972"/>
                      <a:pt x="680278" y="468067"/>
                    </a:cubicBezTo>
                    <a:cubicBezTo>
                      <a:pt x="679706" y="465495"/>
                      <a:pt x="681897" y="462542"/>
                      <a:pt x="685231" y="462066"/>
                    </a:cubicBezTo>
                    <a:close/>
                    <a:moveTo>
                      <a:pt x="571312" y="461114"/>
                    </a:moveTo>
                    <a:cubicBezTo>
                      <a:pt x="572836" y="461685"/>
                      <a:pt x="575122" y="467781"/>
                      <a:pt x="574932" y="469686"/>
                    </a:cubicBezTo>
                    <a:cubicBezTo>
                      <a:pt x="574741" y="471686"/>
                      <a:pt x="572170" y="469972"/>
                      <a:pt x="569217" y="466067"/>
                    </a:cubicBezTo>
                    <a:lnTo>
                      <a:pt x="564359" y="465209"/>
                    </a:lnTo>
                    <a:cubicBezTo>
                      <a:pt x="562930" y="464924"/>
                      <a:pt x="560359" y="464162"/>
                      <a:pt x="560073" y="464543"/>
                    </a:cubicBezTo>
                    <a:lnTo>
                      <a:pt x="557120" y="468353"/>
                    </a:lnTo>
                    <a:cubicBezTo>
                      <a:pt x="554834" y="466067"/>
                      <a:pt x="552548" y="465114"/>
                      <a:pt x="551977" y="466257"/>
                    </a:cubicBezTo>
                    <a:cubicBezTo>
                      <a:pt x="551405" y="467400"/>
                      <a:pt x="552929" y="470448"/>
                      <a:pt x="554167" y="471591"/>
                    </a:cubicBezTo>
                    <a:cubicBezTo>
                      <a:pt x="555406" y="472734"/>
                      <a:pt x="558263" y="476830"/>
                      <a:pt x="556930" y="478068"/>
                    </a:cubicBezTo>
                    <a:lnTo>
                      <a:pt x="555501" y="478449"/>
                    </a:lnTo>
                    <a:lnTo>
                      <a:pt x="553691" y="478925"/>
                    </a:lnTo>
                    <a:cubicBezTo>
                      <a:pt x="551024" y="478925"/>
                      <a:pt x="549119" y="476735"/>
                      <a:pt x="549405" y="474068"/>
                    </a:cubicBezTo>
                    <a:lnTo>
                      <a:pt x="548548" y="472353"/>
                    </a:lnTo>
                    <a:lnTo>
                      <a:pt x="547786" y="470924"/>
                    </a:lnTo>
                    <a:cubicBezTo>
                      <a:pt x="545595" y="469781"/>
                      <a:pt x="543595" y="468162"/>
                      <a:pt x="543499" y="467305"/>
                    </a:cubicBezTo>
                    <a:cubicBezTo>
                      <a:pt x="543404" y="466448"/>
                      <a:pt x="540737" y="464352"/>
                      <a:pt x="537880" y="465590"/>
                    </a:cubicBezTo>
                    <a:cubicBezTo>
                      <a:pt x="535022" y="466829"/>
                      <a:pt x="533212" y="474734"/>
                      <a:pt x="533212" y="476354"/>
                    </a:cubicBezTo>
                    <a:lnTo>
                      <a:pt x="530164" y="476830"/>
                    </a:lnTo>
                    <a:lnTo>
                      <a:pt x="527974" y="477211"/>
                    </a:lnTo>
                    <a:cubicBezTo>
                      <a:pt x="525688" y="479211"/>
                      <a:pt x="523211" y="478354"/>
                      <a:pt x="522544" y="475306"/>
                    </a:cubicBezTo>
                    <a:lnTo>
                      <a:pt x="521497" y="472639"/>
                    </a:lnTo>
                    <a:lnTo>
                      <a:pt x="521211" y="471877"/>
                    </a:lnTo>
                    <a:cubicBezTo>
                      <a:pt x="519496" y="471496"/>
                      <a:pt x="519115" y="470734"/>
                      <a:pt x="520449" y="470258"/>
                    </a:cubicBezTo>
                    <a:lnTo>
                      <a:pt x="521497" y="470448"/>
                    </a:lnTo>
                    <a:cubicBezTo>
                      <a:pt x="524830" y="470924"/>
                      <a:pt x="525973" y="468734"/>
                      <a:pt x="527688" y="467400"/>
                    </a:cubicBezTo>
                    <a:cubicBezTo>
                      <a:pt x="532260" y="463685"/>
                      <a:pt x="537594" y="462066"/>
                      <a:pt x="544261" y="461876"/>
                    </a:cubicBezTo>
                    <a:lnTo>
                      <a:pt x="552453" y="461590"/>
                    </a:lnTo>
                    <a:cubicBezTo>
                      <a:pt x="561597" y="460828"/>
                      <a:pt x="570074" y="460542"/>
                      <a:pt x="571312" y="461114"/>
                    </a:cubicBezTo>
                    <a:close/>
                    <a:moveTo>
                      <a:pt x="701804" y="461019"/>
                    </a:moveTo>
                    <a:cubicBezTo>
                      <a:pt x="702281" y="460733"/>
                      <a:pt x="704471" y="460638"/>
                      <a:pt x="705710" y="461590"/>
                    </a:cubicBezTo>
                    <a:lnTo>
                      <a:pt x="705995" y="462543"/>
                    </a:lnTo>
                    <a:lnTo>
                      <a:pt x="706377" y="464162"/>
                    </a:lnTo>
                    <a:cubicBezTo>
                      <a:pt x="706186" y="466257"/>
                      <a:pt x="697994" y="467972"/>
                      <a:pt x="694851" y="467972"/>
                    </a:cubicBezTo>
                    <a:cubicBezTo>
                      <a:pt x="691613" y="467972"/>
                      <a:pt x="690470" y="466257"/>
                      <a:pt x="692279" y="464162"/>
                    </a:cubicBezTo>
                    <a:lnTo>
                      <a:pt x="692565" y="464257"/>
                    </a:lnTo>
                    <a:lnTo>
                      <a:pt x="696566" y="465686"/>
                    </a:lnTo>
                    <a:cubicBezTo>
                      <a:pt x="699042" y="463400"/>
                      <a:pt x="701423" y="461304"/>
                      <a:pt x="701804" y="461019"/>
                    </a:cubicBezTo>
                    <a:close/>
                    <a:moveTo>
                      <a:pt x="418627" y="460733"/>
                    </a:moveTo>
                    <a:cubicBezTo>
                      <a:pt x="422627" y="461495"/>
                      <a:pt x="424723" y="463019"/>
                      <a:pt x="423294" y="463972"/>
                    </a:cubicBezTo>
                    <a:cubicBezTo>
                      <a:pt x="421865" y="465019"/>
                      <a:pt x="417389" y="467115"/>
                      <a:pt x="416817" y="466448"/>
                    </a:cubicBezTo>
                    <a:cubicBezTo>
                      <a:pt x="416246" y="465782"/>
                      <a:pt x="413007" y="464258"/>
                      <a:pt x="412721" y="467115"/>
                    </a:cubicBezTo>
                    <a:lnTo>
                      <a:pt x="412150" y="468544"/>
                    </a:lnTo>
                    <a:cubicBezTo>
                      <a:pt x="411864" y="469210"/>
                      <a:pt x="410721" y="470163"/>
                      <a:pt x="409864" y="470258"/>
                    </a:cubicBezTo>
                    <a:cubicBezTo>
                      <a:pt x="409007" y="470258"/>
                      <a:pt x="407292" y="469496"/>
                      <a:pt x="407197" y="468925"/>
                    </a:cubicBezTo>
                    <a:lnTo>
                      <a:pt x="406911" y="466258"/>
                    </a:lnTo>
                    <a:cubicBezTo>
                      <a:pt x="407006" y="463305"/>
                      <a:pt x="414626" y="459971"/>
                      <a:pt x="418627" y="460733"/>
                    </a:cubicBezTo>
                    <a:close/>
                    <a:moveTo>
                      <a:pt x="432103" y="460002"/>
                    </a:moveTo>
                    <a:lnTo>
                      <a:pt x="433580" y="460066"/>
                    </a:lnTo>
                    <a:lnTo>
                      <a:pt x="438343" y="460257"/>
                    </a:lnTo>
                    <a:cubicBezTo>
                      <a:pt x="443486" y="461114"/>
                      <a:pt x="447296" y="464067"/>
                      <a:pt x="446725" y="466924"/>
                    </a:cubicBezTo>
                    <a:lnTo>
                      <a:pt x="445677" y="468829"/>
                    </a:lnTo>
                    <a:lnTo>
                      <a:pt x="444439" y="470925"/>
                    </a:lnTo>
                    <a:cubicBezTo>
                      <a:pt x="441867" y="472639"/>
                      <a:pt x="438914" y="474735"/>
                      <a:pt x="437866" y="475687"/>
                    </a:cubicBezTo>
                    <a:cubicBezTo>
                      <a:pt x="436819" y="476544"/>
                      <a:pt x="431770" y="475306"/>
                      <a:pt x="429866" y="471401"/>
                    </a:cubicBezTo>
                    <a:lnTo>
                      <a:pt x="437200" y="469687"/>
                    </a:lnTo>
                    <a:lnTo>
                      <a:pt x="439009" y="469306"/>
                    </a:lnTo>
                    <a:cubicBezTo>
                      <a:pt x="440248" y="465400"/>
                      <a:pt x="438724" y="462162"/>
                      <a:pt x="435676" y="462162"/>
                    </a:cubicBezTo>
                    <a:close/>
                    <a:moveTo>
                      <a:pt x="794864" y="459685"/>
                    </a:moveTo>
                    <a:cubicBezTo>
                      <a:pt x="796483" y="460257"/>
                      <a:pt x="794673" y="461876"/>
                      <a:pt x="790768" y="463400"/>
                    </a:cubicBezTo>
                    <a:lnTo>
                      <a:pt x="788196" y="464162"/>
                    </a:lnTo>
                    <a:cubicBezTo>
                      <a:pt x="785244" y="464924"/>
                      <a:pt x="785434" y="466353"/>
                      <a:pt x="786863" y="467972"/>
                    </a:cubicBezTo>
                    <a:cubicBezTo>
                      <a:pt x="787815" y="469020"/>
                      <a:pt x="789911" y="469972"/>
                      <a:pt x="786577" y="470448"/>
                    </a:cubicBezTo>
                    <a:cubicBezTo>
                      <a:pt x="785625" y="470544"/>
                      <a:pt x="783720" y="469782"/>
                      <a:pt x="783624" y="469305"/>
                    </a:cubicBezTo>
                    <a:cubicBezTo>
                      <a:pt x="783339" y="467305"/>
                      <a:pt x="782672" y="463876"/>
                      <a:pt x="783815" y="463305"/>
                    </a:cubicBezTo>
                    <a:lnTo>
                      <a:pt x="786672" y="461971"/>
                    </a:lnTo>
                    <a:cubicBezTo>
                      <a:pt x="788292" y="459685"/>
                      <a:pt x="793245" y="459114"/>
                      <a:pt x="794864" y="459685"/>
                    </a:cubicBezTo>
                    <a:close/>
                    <a:moveTo>
                      <a:pt x="759431" y="459304"/>
                    </a:moveTo>
                    <a:lnTo>
                      <a:pt x="761145" y="459970"/>
                    </a:lnTo>
                    <a:lnTo>
                      <a:pt x="764765" y="461399"/>
                    </a:lnTo>
                    <a:cubicBezTo>
                      <a:pt x="762955" y="462828"/>
                      <a:pt x="763717" y="464161"/>
                      <a:pt x="766384" y="464352"/>
                    </a:cubicBezTo>
                    <a:lnTo>
                      <a:pt x="769242" y="463971"/>
                    </a:lnTo>
                    <a:lnTo>
                      <a:pt x="774576" y="463304"/>
                    </a:lnTo>
                    <a:cubicBezTo>
                      <a:pt x="775052" y="466066"/>
                      <a:pt x="775052" y="468543"/>
                      <a:pt x="774480" y="468924"/>
                    </a:cubicBezTo>
                    <a:cubicBezTo>
                      <a:pt x="773909" y="469305"/>
                      <a:pt x="771051" y="470543"/>
                      <a:pt x="769432" y="470734"/>
                    </a:cubicBezTo>
                    <a:cubicBezTo>
                      <a:pt x="767813" y="470924"/>
                      <a:pt x="762384" y="467971"/>
                      <a:pt x="761050" y="467305"/>
                    </a:cubicBezTo>
                    <a:cubicBezTo>
                      <a:pt x="759717" y="466733"/>
                      <a:pt x="755335" y="461685"/>
                      <a:pt x="755049" y="460351"/>
                    </a:cubicBezTo>
                    <a:cubicBezTo>
                      <a:pt x="754763" y="459018"/>
                      <a:pt x="756764" y="458542"/>
                      <a:pt x="759431" y="459304"/>
                    </a:cubicBezTo>
                    <a:close/>
                    <a:moveTo>
                      <a:pt x="604935" y="457209"/>
                    </a:moveTo>
                    <a:lnTo>
                      <a:pt x="605507" y="459780"/>
                    </a:lnTo>
                    <a:lnTo>
                      <a:pt x="606269" y="463114"/>
                    </a:lnTo>
                    <a:cubicBezTo>
                      <a:pt x="605983" y="466638"/>
                      <a:pt x="601983" y="469115"/>
                      <a:pt x="597411" y="468639"/>
                    </a:cubicBezTo>
                    <a:lnTo>
                      <a:pt x="593505" y="468448"/>
                    </a:lnTo>
                    <a:lnTo>
                      <a:pt x="592458" y="468353"/>
                    </a:lnTo>
                    <a:cubicBezTo>
                      <a:pt x="591315" y="468924"/>
                      <a:pt x="587409" y="469115"/>
                      <a:pt x="583790" y="468829"/>
                    </a:cubicBezTo>
                    <a:cubicBezTo>
                      <a:pt x="580170" y="468543"/>
                      <a:pt x="579313" y="474639"/>
                      <a:pt x="575789" y="471401"/>
                    </a:cubicBezTo>
                    <a:lnTo>
                      <a:pt x="581123" y="467972"/>
                    </a:lnTo>
                    <a:lnTo>
                      <a:pt x="582552" y="466924"/>
                    </a:lnTo>
                    <a:cubicBezTo>
                      <a:pt x="581790" y="463209"/>
                      <a:pt x="582647" y="460447"/>
                      <a:pt x="584456" y="460638"/>
                    </a:cubicBezTo>
                    <a:cubicBezTo>
                      <a:pt x="586266" y="460828"/>
                      <a:pt x="591981" y="462828"/>
                      <a:pt x="593410" y="463686"/>
                    </a:cubicBezTo>
                    <a:cubicBezTo>
                      <a:pt x="594839" y="464543"/>
                      <a:pt x="599220" y="465305"/>
                      <a:pt x="599792" y="463305"/>
                    </a:cubicBezTo>
                    <a:cubicBezTo>
                      <a:pt x="600363" y="461304"/>
                      <a:pt x="601221" y="456732"/>
                      <a:pt x="604935" y="457209"/>
                    </a:cubicBezTo>
                    <a:close/>
                    <a:moveTo>
                      <a:pt x="427484" y="457209"/>
                    </a:moveTo>
                    <a:lnTo>
                      <a:pt x="432103" y="460002"/>
                    </a:lnTo>
                    <a:lnTo>
                      <a:pt x="429199" y="459876"/>
                    </a:lnTo>
                    <a:cubicBezTo>
                      <a:pt x="429770" y="457590"/>
                      <a:pt x="429008" y="456352"/>
                      <a:pt x="427484" y="457209"/>
                    </a:cubicBezTo>
                    <a:close/>
                    <a:moveTo>
                      <a:pt x="841631" y="457018"/>
                    </a:moveTo>
                    <a:lnTo>
                      <a:pt x="844012" y="457875"/>
                    </a:lnTo>
                    <a:cubicBezTo>
                      <a:pt x="844774" y="458161"/>
                      <a:pt x="845441" y="459875"/>
                      <a:pt x="845060" y="460447"/>
                    </a:cubicBezTo>
                    <a:cubicBezTo>
                      <a:pt x="844393" y="461590"/>
                      <a:pt x="843060" y="462733"/>
                      <a:pt x="841726" y="463495"/>
                    </a:cubicBezTo>
                    <a:lnTo>
                      <a:pt x="840583" y="464352"/>
                    </a:lnTo>
                    <a:cubicBezTo>
                      <a:pt x="838869" y="464733"/>
                      <a:pt x="838583" y="465781"/>
                      <a:pt x="840012" y="466734"/>
                    </a:cubicBezTo>
                    <a:lnTo>
                      <a:pt x="839917" y="467496"/>
                    </a:lnTo>
                    <a:cubicBezTo>
                      <a:pt x="839821" y="468543"/>
                      <a:pt x="838678" y="469496"/>
                      <a:pt x="837631" y="470258"/>
                    </a:cubicBezTo>
                    <a:cubicBezTo>
                      <a:pt x="837440" y="470353"/>
                      <a:pt x="835154" y="469400"/>
                      <a:pt x="835059" y="468829"/>
                    </a:cubicBezTo>
                    <a:lnTo>
                      <a:pt x="834773" y="466734"/>
                    </a:lnTo>
                    <a:cubicBezTo>
                      <a:pt x="834868" y="464447"/>
                      <a:pt x="838012" y="460066"/>
                      <a:pt x="841631" y="457018"/>
                    </a:cubicBezTo>
                    <a:close/>
                    <a:moveTo>
                      <a:pt x="896305" y="454161"/>
                    </a:moveTo>
                    <a:cubicBezTo>
                      <a:pt x="896495" y="455875"/>
                      <a:pt x="894400" y="463400"/>
                      <a:pt x="893733" y="466448"/>
                    </a:cubicBezTo>
                    <a:lnTo>
                      <a:pt x="887161" y="464162"/>
                    </a:lnTo>
                    <a:lnTo>
                      <a:pt x="886113" y="463781"/>
                    </a:lnTo>
                    <a:cubicBezTo>
                      <a:pt x="884875" y="463591"/>
                      <a:pt x="885542" y="461590"/>
                      <a:pt x="887637" y="459400"/>
                    </a:cubicBezTo>
                    <a:cubicBezTo>
                      <a:pt x="889733" y="457209"/>
                      <a:pt x="896114" y="452446"/>
                      <a:pt x="896305" y="454161"/>
                    </a:cubicBezTo>
                    <a:close/>
                    <a:moveTo>
                      <a:pt x="1022892" y="453684"/>
                    </a:moveTo>
                    <a:lnTo>
                      <a:pt x="1026131" y="454256"/>
                    </a:lnTo>
                    <a:cubicBezTo>
                      <a:pt x="1029941" y="455685"/>
                      <a:pt x="1033084" y="458066"/>
                      <a:pt x="1033084" y="459685"/>
                    </a:cubicBezTo>
                    <a:cubicBezTo>
                      <a:pt x="1033084" y="461304"/>
                      <a:pt x="1032037" y="465781"/>
                      <a:pt x="1030798" y="466257"/>
                    </a:cubicBezTo>
                    <a:cubicBezTo>
                      <a:pt x="1029560" y="466734"/>
                      <a:pt x="1025750" y="467115"/>
                      <a:pt x="1025369" y="465972"/>
                    </a:cubicBezTo>
                    <a:lnTo>
                      <a:pt x="1025750" y="465210"/>
                    </a:lnTo>
                    <a:lnTo>
                      <a:pt x="1026607" y="463114"/>
                    </a:lnTo>
                    <a:cubicBezTo>
                      <a:pt x="1028227" y="460447"/>
                      <a:pt x="1027846" y="458161"/>
                      <a:pt x="1025655" y="457971"/>
                    </a:cubicBezTo>
                    <a:cubicBezTo>
                      <a:pt x="1023464" y="457875"/>
                      <a:pt x="1018416" y="456923"/>
                      <a:pt x="1018606" y="456066"/>
                    </a:cubicBezTo>
                    <a:lnTo>
                      <a:pt x="1018987" y="455780"/>
                    </a:lnTo>
                    <a:cubicBezTo>
                      <a:pt x="1020225" y="454923"/>
                      <a:pt x="1021845" y="453494"/>
                      <a:pt x="1022892" y="453684"/>
                    </a:cubicBezTo>
                    <a:close/>
                    <a:moveTo>
                      <a:pt x="637796" y="449493"/>
                    </a:moveTo>
                    <a:cubicBezTo>
                      <a:pt x="639892" y="449493"/>
                      <a:pt x="644749" y="452160"/>
                      <a:pt x="642940" y="455399"/>
                    </a:cubicBezTo>
                    <a:cubicBezTo>
                      <a:pt x="641130" y="458637"/>
                      <a:pt x="644845" y="467972"/>
                      <a:pt x="647798" y="466924"/>
                    </a:cubicBezTo>
                    <a:lnTo>
                      <a:pt x="650369" y="466638"/>
                    </a:lnTo>
                    <a:lnTo>
                      <a:pt x="652369" y="466448"/>
                    </a:lnTo>
                    <a:cubicBezTo>
                      <a:pt x="655417" y="467305"/>
                      <a:pt x="656846" y="466638"/>
                      <a:pt x="655608" y="464828"/>
                    </a:cubicBezTo>
                    <a:lnTo>
                      <a:pt x="655132" y="463400"/>
                    </a:lnTo>
                    <a:lnTo>
                      <a:pt x="654656" y="461876"/>
                    </a:lnTo>
                    <a:cubicBezTo>
                      <a:pt x="654465" y="458637"/>
                      <a:pt x="655417" y="457303"/>
                      <a:pt x="656846" y="458827"/>
                    </a:cubicBezTo>
                    <a:cubicBezTo>
                      <a:pt x="658275" y="460352"/>
                      <a:pt x="664371" y="463495"/>
                      <a:pt x="667609" y="462828"/>
                    </a:cubicBezTo>
                    <a:cubicBezTo>
                      <a:pt x="670848" y="462161"/>
                      <a:pt x="676563" y="468543"/>
                      <a:pt x="675134" y="469877"/>
                    </a:cubicBezTo>
                    <a:cubicBezTo>
                      <a:pt x="673706" y="471305"/>
                      <a:pt x="666466" y="467781"/>
                      <a:pt x="663609" y="467114"/>
                    </a:cubicBezTo>
                    <a:lnTo>
                      <a:pt x="660751" y="468448"/>
                    </a:lnTo>
                    <a:lnTo>
                      <a:pt x="658084" y="469781"/>
                    </a:lnTo>
                    <a:cubicBezTo>
                      <a:pt x="654656" y="470829"/>
                      <a:pt x="652274" y="472448"/>
                      <a:pt x="652750" y="473401"/>
                    </a:cubicBezTo>
                    <a:lnTo>
                      <a:pt x="653131" y="474353"/>
                    </a:lnTo>
                    <a:lnTo>
                      <a:pt x="653417" y="475020"/>
                    </a:lnTo>
                    <a:cubicBezTo>
                      <a:pt x="653512" y="475877"/>
                      <a:pt x="652369" y="476544"/>
                      <a:pt x="650750" y="476544"/>
                    </a:cubicBezTo>
                    <a:lnTo>
                      <a:pt x="650274" y="475973"/>
                    </a:lnTo>
                    <a:lnTo>
                      <a:pt x="648750" y="474163"/>
                    </a:lnTo>
                    <a:cubicBezTo>
                      <a:pt x="647416" y="471877"/>
                      <a:pt x="645416" y="470639"/>
                      <a:pt x="644464" y="471401"/>
                    </a:cubicBezTo>
                    <a:cubicBezTo>
                      <a:pt x="643416" y="472163"/>
                      <a:pt x="639701" y="472829"/>
                      <a:pt x="638368" y="470924"/>
                    </a:cubicBezTo>
                    <a:cubicBezTo>
                      <a:pt x="636939" y="469115"/>
                      <a:pt x="640082" y="461971"/>
                      <a:pt x="640940" y="460066"/>
                    </a:cubicBezTo>
                    <a:cubicBezTo>
                      <a:pt x="641701" y="458066"/>
                      <a:pt x="640940" y="451970"/>
                      <a:pt x="639415" y="451589"/>
                    </a:cubicBezTo>
                    <a:cubicBezTo>
                      <a:pt x="637510" y="451398"/>
                      <a:pt x="633700" y="449874"/>
                      <a:pt x="633796" y="449779"/>
                    </a:cubicBezTo>
                    <a:cubicBezTo>
                      <a:pt x="633891" y="449588"/>
                      <a:pt x="635606" y="449493"/>
                      <a:pt x="637796" y="449493"/>
                    </a:cubicBezTo>
                    <a:close/>
                    <a:moveTo>
                      <a:pt x="920593" y="449207"/>
                    </a:moveTo>
                    <a:lnTo>
                      <a:pt x="920784" y="449398"/>
                    </a:lnTo>
                    <a:cubicBezTo>
                      <a:pt x="922784" y="451683"/>
                      <a:pt x="925261" y="449683"/>
                      <a:pt x="927356" y="450064"/>
                    </a:cubicBezTo>
                    <a:lnTo>
                      <a:pt x="929928" y="450636"/>
                    </a:lnTo>
                    <a:cubicBezTo>
                      <a:pt x="932785" y="451493"/>
                      <a:pt x="934500" y="453112"/>
                      <a:pt x="933928" y="454065"/>
                    </a:cubicBezTo>
                    <a:cubicBezTo>
                      <a:pt x="933262" y="455017"/>
                      <a:pt x="929833" y="455684"/>
                      <a:pt x="927833" y="452922"/>
                    </a:cubicBezTo>
                    <a:lnTo>
                      <a:pt x="923642" y="453779"/>
                    </a:lnTo>
                    <a:cubicBezTo>
                      <a:pt x="922403" y="454065"/>
                      <a:pt x="920498" y="454827"/>
                      <a:pt x="920212" y="454541"/>
                    </a:cubicBezTo>
                    <a:lnTo>
                      <a:pt x="919069" y="453303"/>
                    </a:lnTo>
                    <a:cubicBezTo>
                      <a:pt x="918308" y="451683"/>
                      <a:pt x="918974" y="449874"/>
                      <a:pt x="920593" y="449207"/>
                    </a:cubicBezTo>
                    <a:close/>
                    <a:moveTo>
                      <a:pt x="873445" y="447969"/>
                    </a:moveTo>
                    <a:lnTo>
                      <a:pt x="877636" y="451303"/>
                    </a:lnTo>
                    <a:cubicBezTo>
                      <a:pt x="878112" y="451684"/>
                      <a:pt x="880398" y="450541"/>
                      <a:pt x="881827" y="449969"/>
                    </a:cubicBezTo>
                    <a:lnTo>
                      <a:pt x="885923" y="448445"/>
                    </a:lnTo>
                    <a:cubicBezTo>
                      <a:pt x="889066" y="450827"/>
                      <a:pt x="890686" y="453398"/>
                      <a:pt x="889542" y="454160"/>
                    </a:cubicBezTo>
                    <a:cubicBezTo>
                      <a:pt x="888304" y="454922"/>
                      <a:pt x="883161" y="456161"/>
                      <a:pt x="880208" y="455399"/>
                    </a:cubicBezTo>
                    <a:cubicBezTo>
                      <a:pt x="877255" y="454637"/>
                      <a:pt x="871350" y="450636"/>
                      <a:pt x="873445" y="447969"/>
                    </a:cubicBezTo>
                    <a:close/>
                    <a:moveTo>
                      <a:pt x="957455" y="447874"/>
                    </a:moveTo>
                    <a:cubicBezTo>
                      <a:pt x="957932" y="447969"/>
                      <a:pt x="958694" y="449207"/>
                      <a:pt x="959075" y="450541"/>
                    </a:cubicBezTo>
                    <a:cubicBezTo>
                      <a:pt x="959456" y="451874"/>
                      <a:pt x="964123" y="449779"/>
                      <a:pt x="964885" y="448922"/>
                    </a:cubicBezTo>
                    <a:cubicBezTo>
                      <a:pt x="965647" y="448160"/>
                      <a:pt x="970028" y="448255"/>
                      <a:pt x="971171" y="449112"/>
                    </a:cubicBezTo>
                    <a:cubicBezTo>
                      <a:pt x="972314" y="449970"/>
                      <a:pt x="971267" y="451303"/>
                      <a:pt x="968790" y="452065"/>
                    </a:cubicBezTo>
                    <a:cubicBezTo>
                      <a:pt x="966314" y="452827"/>
                      <a:pt x="958027" y="454351"/>
                      <a:pt x="956789" y="453303"/>
                    </a:cubicBezTo>
                    <a:cubicBezTo>
                      <a:pt x="955455" y="452255"/>
                      <a:pt x="957074" y="447874"/>
                      <a:pt x="957455" y="447874"/>
                    </a:cubicBezTo>
                    <a:close/>
                    <a:moveTo>
                      <a:pt x="1040800" y="447112"/>
                    </a:moveTo>
                    <a:cubicBezTo>
                      <a:pt x="1042133" y="447684"/>
                      <a:pt x="1047181" y="452351"/>
                      <a:pt x="1048610" y="453970"/>
                    </a:cubicBezTo>
                    <a:cubicBezTo>
                      <a:pt x="1050039" y="455685"/>
                      <a:pt x="1049372" y="456732"/>
                      <a:pt x="1047086" y="456351"/>
                    </a:cubicBezTo>
                    <a:cubicBezTo>
                      <a:pt x="1044896" y="455970"/>
                      <a:pt x="1042609" y="460638"/>
                      <a:pt x="1041371" y="460447"/>
                    </a:cubicBezTo>
                    <a:cubicBezTo>
                      <a:pt x="1040038" y="460257"/>
                      <a:pt x="1037371" y="458161"/>
                      <a:pt x="1039847" y="456637"/>
                    </a:cubicBezTo>
                    <a:cubicBezTo>
                      <a:pt x="1042324" y="455113"/>
                      <a:pt x="1038895" y="448827"/>
                      <a:pt x="1039180" y="447684"/>
                    </a:cubicBezTo>
                    <a:lnTo>
                      <a:pt x="1039942" y="447398"/>
                    </a:lnTo>
                    <a:close/>
                    <a:moveTo>
                      <a:pt x="1374017" y="444507"/>
                    </a:moveTo>
                    <a:lnTo>
                      <a:pt x="1374269" y="445873"/>
                    </a:lnTo>
                    <a:cubicBezTo>
                      <a:pt x="1374222" y="447445"/>
                      <a:pt x="1374150" y="447588"/>
                      <a:pt x="1374079" y="446564"/>
                    </a:cubicBezTo>
                    <a:close/>
                    <a:moveTo>
                      <a:pt x="1105093" y="444445"/>
                    </a:moveTo>
                    <a:cubicBezTo>
                      <a:pt x="1109475" y="445778"/>
                      <a:pt x="1113666" y="454065"/>
                      <a:pt x="1109856" y="451588"/>
                    </a:cubicBezTo>
                    <a:lnTo>
                      <a:pt x="1105379" y="451207"/>
                    </a:lnTo>
                    <a:lnTo>
                      <a:pt x="1097759" y="450541"/>
                    </a:lnTo>
                    <a:cubicBezTo>
                      <a:pt x="1095568" y="453684"/>
                      <a:pt x="1092997" y="455303"/>
                      <a:pt x="1092235" y="454065"/>
                    </a:cubicBezTo>
                    <a:cubicBezTo>
                      <a:pt x="1091568" y="452922"/>
                      <a:pt x="1095188" y="447112"/>
                      <a:pt x="1095854" y="445302"/>
                    </a:cubicBezTo>
                    <a:cubicBezTo>
                      <a:pt x="1096521" y="443492"/>
                      <a:pt x="1100712" y="443111"/>
                      <a:pt x="1105093" y="444445"/>
                    </a:cubicBezTo>
                    <a:close/>
                    <a:moveTo>
                      <a:pt x="667800" y="442921"/>
                    </a:moveTo>
                    <a:cubicBezTo>
                      <a:pt x="669705" y="442921"/>
                      <a:pt x="675325" y="444731"/>
                      <a:pt x="679326" y="445683"/>
                    </a:cubicBezTo>
                    <a:cubicBezTo>
                      <a:pt x="683326" y="446636"/>
                      <a:pt x="685898" y="454351"/>
                      <a:pt x="682755" y="452541"/>
                    </a:cubicBezTo>
                    <a:lnTo>
                      <a:pt x="680088" y="451589"/>
                    </a:lnTo>
                    <a:cubicBezTo>
                      <a:pt x="677230" y="450636"/>
                      <a:pt x="673992" y="449493"/>
                      <a:pt x="671039" y="449779"/>
                    </a:cubicBezTo>
                    <a:lnTo>
                      <a:pt x="668277" y="450160"/>
                    </a:lnTo>
                    <a:cubicBezTo>
                      <a:pt x="664657" y="452351"/>
                      <a:pt x="662181" y="452160"/>
                      <a:pt x="662752" y="449874"/>
                    </a:cubicBezTo>
                    <a:lnTo>
                      <a:pt x="663323" y="449779"/>
                    </a:lnTo>
                    <a:lnTo>
                      <a:pt x="670563" y="449112"/>
                    </a:lnTo>
                    <a:cubicBezTo>
                      <a:pt x="667229" y="445683"/>
                      <a:pt x="665990" y="442921"/>
                      <a:pt x="667800" y="442921"/>
                    </a:cubicBezTo>
                    <a:close/>
                    <a:moveTo>
                      <a:pt x="860967" y="442540"/>
                    </a:moveTo>
                    <a:cubicBezTo>
                      <a:pt x="861824" y="441016"/>
                      <a:pt x="864968" y="442730"/>
                      <a:pt x="867920" y="446350"/>
                    </a:cubicBezTo>
                    <a:lnTo>
                      <a:pt x="862110" y="449588"/>
                    </a:lnTo>
                    <a:lnTo>
                      <a:pt x="861253" y="450064"/>
                    </a:lnTo>
                    <a:cubicBezTo>
                      <a:pt x="862301" y="453112"/>
                      <a:pt x="860777" y="453970"/>
                      <a:pt x="857919" y="451969"/>
                    </a:cubicBezTo>
                    <a:cubicBezTo>
                      <a:pt x="855061" y="449969"/>
                      <a:pt x="851537" y="443111"/>
                      <a:pt x="853347" y="444826"/>
                    </a:cubicBezTo>
                    <a:lnTo>
                      <a:pt x="854490" y="445302"/>
                    </a:lnTo>
                    <a:lnTo>
                      <a:pt x="856109" y="446064"/>
                    </a:lnTo>
                    <a:cubicBezTo>
                      <a:pt x="858110" y="446540"/>
                      <a:pt x="860015" y="445778"/>
                      <a:pt x="860300" y="444349"/>
                    </a:cubicBezTo>
                    <a:lnTo>
                      <a:pt x="860681" y="443111"/>
                    </a:lnTo>
                    <a:close/>
                    <a:moveTo>
                      <a:pt x="1357410" y="441492"/>
                    </a:moveTo>
                    <a:cubicBezTo>
                      <a:pt x="1357505" y="441492"/>
                      <a:pt x="1358076" y="443207"/>
                      <a:pt x="1358172" y="444159"/>
                    </a:cubicBezTo>
                    <a:cubicBezTo>
                      <a:pt x="1358172" y="444350"/>
                      <a:pt x="1357124" y="444731"/>
                      <a:pt x="1356457" y="444826"/>
                    </a:cubicBezTo>
                    <a:lnTo>
                      <a:pt x="1354933" y="445016"/>
                    </a:lnTo>
                    <a:cubicBezTo>
                      <a:pt x="1353409" y="445969"/>
                      <a:pt x="1350171" y="445683"/>
                      <a:pt x="1347599" y="444540"/>
                    </a:cubicBezTo>
                    <a:cubicBezTo>
                      <a:pt x="1345027" y="443302"/>
                      <a:pt x="1343503" y="440921"/>
                      <a:pt x="1350838" y="442254"/>
                    </a:cubicBezTo>
                    <a:close/>
                    <a:moveTo>
                      <a:pt x="58391" y="440539"/>
                    </a:moveTo>
                    <a:lnTo>
                      <a:pt x="55914" y="441111"/>
                    </a:lnTo>
                    <a:lnTo>
                      <a:pt x="53819" y="441587"/>
                    </a:lnTo>
                    <a:cubicBezTo>
                      <a:pt x="54581" y="444826"/>
                      <a:pt x="56581" y="447397"/>
                      <a:pt x="58200" y="447302"/>
                    </a:cubicBezTo>
                    <a:cubicBezTo>
                      <a:pt x="59820" y="447207"/>
                      <a:pt x="63820" y="443016"/>
                      <a:pt x="63820" y="441778"/>
                    </a:cubicBezTo>
                    <a:cubicBezTo>
                      <a:pt x="63820" y="440539"/>
                      <a:pt x="61344" y="439968"/>
                      <a:pt x="58391" y="440539"/>
                    </a:cubicBezTo>
                    <a:close/>
                    <a:moveTo>
                      <a:pt x="1224823" y="439397"/>
                    </a:moveTo>
                    <a:cubicBezTo>
                      <a:pt x="1225775" y="438634"/>
                      <a:pt x="1236253" y="438634"/>
                      <a:pt x="1236443" y="439397"/>
                    </a:cubicBezTo>
                    <a:cubicBezTo>
                      <a:pt x="1236634" y="440158"/>
                      <a:pt x="1234538" y="440730"/>
                      <a:pt x="1231871" y="440730"/>
                    </a:cubicBezTo>
                    <a:cubicBezTo>
                      <a:pt x="1229204" y="440730"/>
                      <a:pt x="1223965" y="440158"/>
                      <a:pt x="1224823" y="439397"/>
                    </a:cubicBezTo>
                    <a:close/>
                    <a:moveTo>
                      <a:pt x="811627" y="438825"/>
                    </a:moveTo>
                    <a:cubicBezTo>
                      <a:pt x="811723" y="439778"/>
                      <a:pt x="812961" y="441778"/>
                      <a:pt x="814390" y="441112"/>
                    </a:cubicBezTo>
                    <a:lnTo>
                      <a:pt x="815533" y="441207"/>
                    </a:lnTo>
                    <a:lnTo>
                      <a:pt x="816104" y="441302"/>
                    </a:lnTo>
                    <a:cubicBezTo>
                      <a:pt x="816485" y="442540"/>
                      <a:pt x="815914" y="444731"/>
                      <a:pt x="814961" y="446160"/>
                    </a:cubicBezTo>
                    <a:cubicBezTo>
                      <a:pt x="814009" y="447589"/>
                      <a:pt x="809341" y="449589"/>
                      <a:pt x="807817" y="446445"/>
                    </a:cubicBezTo>
                    <a:lnTo>
                      <a:pt x="806293" y="444064"/>
                    </a:lnTo>
                    <a:lnTo>
                      <a:pt x="805912" y="443493"/>
                    </a:lnTo>
                    <a:cubicBezTo>
                      <a:pt x="804388" y="443302"/>
                      <a:pt x="802198" y="443683"/>
                      <a:pt x="800959" y="444255"/>
                    </a:cubicBezTo>
                    <a:cubicBezTo>
                      <a:pt x="799816" y="444826"/>
                      <a:pt x="797245" y="441016"/>
                      <a:pt x="796101" y="440731"/>
                    </a:cubicBezTo>
                    <a:cubicBezTo>
                      <a:pt x="794959" y="440540"/>
                      <a:pt x="796578" y="439683"/>
                      <a:pt x="799626" y="438921"/>
                    </a:cubicBezTo>
                    <a:cubicBezTo>
                      <a:pt x="802674" y="438159"/>
                      <a:pt x="811532" y="437778"/>
                      <a:pt x="811627" y="438825"/>
                    </a:cubicBezTo>
                    <a:close/>
                    <a:moveTo>
                      <a:pt x="822010" y="437968"/>
                    </a:moveTo>
                    <a:cubicBezTo>
                      <a:pt x="822772" y="437396"/>
                      <a:pt x="824582" y="438158"/>
                      <a:pt x="826201" y="439682"/>
                    </a:cubicBezTo>
                    <a:cubicBezTo>
                      <a:pt x="827821" y="441206"/>
                      <a:pt x="832583" y="446064"/>
                      <a:pt x="833059" y="447588"/>
                    </a:cubicBezTo>
                    <a:cubicBezTo>
                      <a:pt x="833536" y="449017"/>
                      <a:pt x="831154" y="451874"/>
                      <a:pt x="826487" y="449779"/>
                    </a:cubicBezTo>
                    <a:lnTo>
                      <a:pt x="823915" y="447207"/>
                    </a:lnTo>
                    <a:lnTo>
                      <a:pt x="822106" y="445302"/>
                    </a:lnTo>
                    <a:cubicBezTo>
                      <a:pt x="820677" y="442445"/>
                      <a:pt x="821248" y="438539"/>
                      <a:pt x="822010" y="437968"/>
                    </a:cubicBezTo>
                    <a:close/>
                    <a:moveTo>
                      <a:pt x="1300165" y="436729"/>
                    </a:moveTo>
                    <a:cubicBezTo>
                      <a:pt x="1301784" y="437968"/>
                      <a:pt x="1303023" y="443016"/>
                      <a:pt x="1301880" y="444349"/>
                    </a:cubicBezTo>
                    <a:cubicBezTo>
                      <a:pt x="1300737" y="445778"/>
                      <a:pt x="1297213" y="446731"/>
                      <a:pt x="1298546" y="444159"/>
                    </a:cubicBezTo>
                    <a:lnTo>
                      <a:pt x="1298737" y="441778"/>
                    </a:lnTo>
                    <a:lnTo>
                      <a:pt x="1298927" y="439492"/>
                    </a:lnTo>
                    <a:cubicBezTo>
                      <a:pt x="1297974" y="436729"/>
                      <a:pt x="1298451" y="435396"/>
                      <a:pt x="1300165" y="436729"/>
                    </a:cubicBezTo>
                    <a:close/>
                    <a:moveTo>
                      <a:pt x="1043847" y="436253"/>
                    </a:moveTo>
                    <a:cubicBezTo>
                      <a:pt x="1045276" y="435491"/>
                      <a:pt x="1053467" y="435682"/>
                      <a:pt x="1053563" y="436444"/>
                    </a:cubicBezTo>
                    <a:cubicBezTo>
                      <a:pt x="1053753" y="437206"/>
                      <a:pt x="1055753" y="440730"/>
                      <a:pt x="1056706" y="443302"/>
                    </a:cubicBezTo>
                    <a:lnTo>
                      <a:pt x="1053467" y="444540"/>
                    </a:lnTo>
                    <a:lnTo>
                      <a:pt x="1050896" y="445492"/>
                    </a:lnTo>
                    <a:cubicBezTo>
                      <a:pt x="1048229" y="443873"/>
                      <a:pt x="1044704" y="440158"/>
                      <a:pt x="1043466" y="439301"/>
                    </a:cubicBezTo>
                    <a:cubicBezTo>
                      <a:pt x="1042228" y="438444"/>
                      <a:pt x="1042418" y="437110"/>
                      <a:pt x="1043847" y="436253"/>
                    </a:cubicBezTo>
                    <a:close/>
                    <a:moveTo>
                      <a:pt x="725617" y="435873"/>
                    </a:moveTo>
                    <a:cubicBezTo>
                      <a:pt x="726284" y="435587"/>
                      <a:pt x="728379" y="435492"/>
                      <a:pt x="728760" y="436254"/>
                    </a:cubicBezTo>
                    <a:cubicBezTo>
                      <a:pt x="729141" y="437111"/>
                      <a:pt x="728951" y="439683"/>
                      <a:pt x="729046" y="441588"/>
                    </a:cubicBezTo>
                    <a:lnTo>
                      <a:pt x="730380" y="442540"/>
                    </a:lnTo>
                    <a:cubicBezTo>
                      <a:pt x="731046" y="443017"/>
                      <a:pt x="733618" y="442636"/>
                      <a:pt x="734475" y="441874"/>
                    </a:cubicBezTo>
                    <a:cubicBezTo>
                      <a:pt x="739047" y="438445"/>
                      <a:pt x="741047" y="437968"/>
                      <a:pt x="744953" y="440064"/>
                    </a:cubicBezTo>
                    <a:lnTo>
                      <a:pt x="747239" y="441397"/>
                    </a:lnTo>
                    <a:cubicBezTo>
                      <a:pt x="749906" y="443112"/>
                      <a:pt x="750192" y="445493"/>
                      <a:pt x="748001" y="446636"/>
                    </a:cubicBezTo>
                    <a:cubicBezTo>
                      <a:pt x="745810" y="447779"/>
                      <a:pt x="749715" y="453494"/>
                      <a:pt x="746667" y="452923"/>
                    </a:cubicBezTo>
                    <a:cubicBezTo>
                      <a:pt x="743714" y="452256"/>
                      <a:pt x="737142" y="450351"/>
                      <a:pt x="737809" y="449779"/>
                    </a:cubicBezTo>
                    <a:lnTo>
                      <a:pt x="738190" y="449589"/>
                    </a:lnTo>
                    <a:lnTo>
                      <a:pt x="740381" y="448636"/>
                    </a:lnTo>
                    <a:cubicBezTo>
                      <a:pt x="742762" y="447684"/>
                      <a:pt x="742857" y="446446"/>
                      <a:pt x="740571" y="445779"/>
                    </a:cubicBezTo>
                    <a:lnTo>
                      <a:pt x="738476" y="445207"/>
                    </a:lnTo>
                    <a:lnTo>
                      <a:pt x="735713" y="444445"/>
                    </a:lnTo>
                    <a:cubicBezTo>
                      <a:pt x="732570" y="445017"/>
                      <a:pt x="726570" y="444826"/>
                      <a:pt x="722283" y="444160"/>
                    </a:cubicBezTo>
                    <a:lnTo>
                      <a:pt x="720378" y="445588"/>
                    </a:lnTo>
                    <a:cubicBezTo>
                      <a:pt x="714663" y="449779"/>
                      <a:pt x="716854" y="444160"/>
                      <a:pt x="715711" y="443398"/>
                    </a:cubicBezTo>
                    <a:cubicBezTo>
                      <a:pt x="711901" y="440921"/>
                      <a:pt x="716663" y="440159"/>
                      <a:pt x="717806" y="439207"/>
                    </a:cubicBezTo>
                    <a:lnTo>
                      <a:pt x="719426" y="437873"/>
                    </a:lnTo>
                    <a:cubicBezTo>
                      <a:pt x="722188" y="437111"/>
                      <a:pt x="724950" y="436159"/>
                      <a:pt x="725617" y="435873"/>
                    </a:cubicBezTo>
                    <a:close/>
                    <a:moveTo>
                      <a:pt x="1209963" y="435301"/>
                    </a:moveTo>
                    <a:cubicBezTo>
                      <a:pt x="1212726" y="435301"/>
                      <a:pt x="1219012" y="435492"/>
                      <a:pt x="1219012" y="435682"/>
                    </a:cubicBezTo>
                    <a:cubicBezTo>
                      <a:pt x="1219012" y="435872"/>
                      <a:pt x="1217964" y="436539"/>
                      <a:pt x="1216726" y="436634"/>
                    </a:cubicBezTo>
                    <a:cubicBezTo>
                      <a:pt x="1215488" y="436825"/>
                      <a:pt x="1211297" y="439301"/>
                      <a:pt x="1211297" y="441778"/>
                    </a:cubicBezTo>
                    <a:lnTo>
                      <a:pt x="1211106" y="444064"/>
                    </a:lnTo>
                    <a:cubicBezTo>
                      <a:pt x="1211011" y="445207"/>
                      <a:pt x="1216250" y="445778"/>
                      <a:pt x="1211773" y="447207"/>
                    </a:cubicBezTo>
                    <a:cubicBezTo>
                      <a:pt x="1211106" y="447398"/>
                      <a:pt x="1209106" y="446064"/>
                      <a:pt x="1208725" y="445207"/>
                    </a:cubicBezTo>
                    <a:lnTo>
                      <a:pt x="1207392" y="442254"/>
                    </a:lnTo>
                    <a:cubicBezTo>
                      <a:pt x="1206058" y="438444"/>
                      <a:pt x="1207201" y="435301"/>
                      <a:pt x="1209963" y="435301"/>
                    </a:cubicBezTo>
                    <a:close/>
                    <a:moveTo>
                      <a:pt x="1152242" y="435301"/>
                    </a:moveTo>
                    <a:cubicBezTo>
                      <a:pt x="1153861" y="435015"/>
                      <a:pt x="1155576" y="435396"/>
                      <a:pt x="1156052" y="436063"/>
                    </a:cubicBezTo>
                    <a:lnTo>
                      <a:pt x="1155957" y="436634"/>
                    </a:lnTo>
                    <a:lnTo>
                      <a:pt x="1155481" y="439206"/>
                    </a:lnTo>
                    <a:cubicBezTo>
                      <a:pt x="1154433" y="442826"/>
                      <a:pt x="1151290" y="445302"/>
                      <a:pt x="1148527" y="444826"/>
                    </a:cubicBezTo>
                    <a:lnTo>
                      <a:pt x="1146527" y="443873"/>
                    </a:lnTo>
                    <a:cubicBezTo>
                      <a:pt x="1143955" y="442635"/>
                      <a:pt x="1144432" y="440540"/>
                      <a:pt x="1147480" y="439587"/>
                    </a:cubicBezTo>
                    <a:lnTo>
                      <a:pt x="1148718" y="439206"/>
                    </a:lnTo>
                    <a:cubicBezTo>
                      <a:pt x="1150432" y="439587"/>
                      <a:pt x="1151766" y="438730"/>
                      <a:pt x="1151575" y="437111"/>
                    </a:cubicBezTo>
                    <a:lnTo>
                      <a:pt x="1152052" y="435872"/>
                    </a:lnTo>
                    <a:close/>
                    <a:moveTo>
                      <a:pt x="1007366" y="435111"/>
                    </a:moveTo>
                    <a:cubicBezTo>
                      <a:pt x="1008509" y="435111"/>
                      <a:pt x="1011652" y="436635"/>
                      <a:pt x="1011176" y="438445"/>
                    </a:cubicBezTo>
                    <a:cubicBezTo>
                      <a:pt x="1010700" y="440255"/>
                      <a:pt x="1014700" y="445017"/>
                      <a:pt x="1014415" y="446446"/>
                    </a:cubicBezTo>
                    <a:cubicBezTo>
                      <a:pt x="1014033" y="447779"/>
                      <a:pt x="1015176" y="452065"/>
                      <a:pt x="1015081" y="452828"/>
                    </a:cubicBezTo>
                    <a:cubicBezTo>
                      <a:pt x="1014986" y="453494"/>
                      <a:pt x="1012986" y="455018"/>
                      <a:pt x="1010985" y="454637"/>
                    </a:cubicBezTo>
                    <a:lnTo>
                      <a:pt x="1009366" y="453970"/>
                    </a:lnTo>
                    <a:lnTo>
                      <a:pt x="1008318" y="453494"/>
                    </a:lnTo>
                    <a:cubicBezTo>
                      <a:pt x="1007366" y="452542"/>
                      <a:pt x="1004794" y="452637"/>
                      <a:pt x="1002794" y="453780"/>
                    </a:cubicBezTo>
                    <a:cubicBezTo>
                      <a:pt x="1000699" y="454923"/>
                      <a:pt x="999270" y="460733"/>
                      <a:pt x="998603" y="461019"/>
                    </a:cubicBezTo>
                    <a:cubicBezTo>
                      <a:pt x="997936" y="461305"/>
                      <a:pt x="996222" y="461305"/>
                      <a:pt x="996317" y="460543"/>
                    </a:cubicBezTo>
                    <a:lnTo>
                      <a:pt x="996317" y="459781"/>
                    </a:lnTo>
                    <a:lnTo>
                      <a:pt x="996222" y="458066"/>
                    </a:lnTo>
                    <a:cubicBezTo>
                      <a:pt x="996031" y="455780"/>
                      <a:pt x="997841" y="453113"/>
                      <a:pt x="1000127" y="452161"/>
                    </a:cubicBezTo>
                    <a:cubicBezTo>
                      <a:pt x="1002413" y="451208"/>
                      <a:pt x="1009652" y="446065"/>
                      <a:pt x="1008985" y="443779"/>
                    </a:cubicBezTo>
                    <a:cubicBezTo>
                      <a:pt x="1008318" y="441493"/>
                      <a:pt x="1006223" y="435111"/>
                      <a:pt x="1007366" y="435111"/>
                    </a:cubicBezTo>
                    <a:close/>
                    <a:moveTo>
                      <a:pt x="781529" y="434920"/>
                    </a:moveTo>
                    <a:cubicBezTo>
                      <a:pt x="783338" y="434920"/>
                      <a:pt x="787815" y="435682"/>
                      <a:pt x="787720" y="436539"/>
                    </a:cubicBezTo>
                    <a:lnTo>
                      <a:pt x="787529" y="436539"/>
                    </a:lnTo>
                    <a:lnTo>
                      <a:pt x="784862" y="436825"/>
                    </a:lnTo>
                    <a:cubicBezTo>
                      <a:pt x="784101" y="438635"/>
                      <a:pt x="784101" y="441206"/>
                      <a:pt x="784958" y="442445"/>
                    </a:cubicBezTo>
                    <a:lnTo>
                      <a:pt x="785243" y="443683"/>
                    </a:lnTo>
                    <a:lnTo>
                      <a:pt x="785529" y="444826"/>
                    </a:lnTo>
                    <a:cubicBezTo>
                      <a:pt x="785148" y="446160"/>
                      <a:pt x="783148" y="446826"/>
                      <a:pt x="781052" y="446255"/>
                    </a:cubicBezTo>
                    <a:lnTo>
                      <a:pt x="781052" y="445778"/>
                    </a:lnTo>
                    <a:lnTo>
                      <a:pt x="781052" y="443207"/>
                    </a:lnTo>
                    <a:cubicBezTo>
                      <a:pt x="779433" y="440921"/>
                      <a:pt x="778576" y="437396"/>
                      <a:pt x="778481" y="436539"/>
                    </a:cubicBezTo>
                    <a:cubicBezTo>
                      <a:pt x="778385" y="435682"/>
                      <a:pt x="779719" y="434920"/>
                      <a:pt x="781529" y="434920"/>
                    </a:cubicBezTo>
                    <a:close/>
                    <a:moveTo>
                      <a:pt x="1068231" y="434825"/>
                    </a:moveTo>
                    <a:cubicBezTo>
                      <a:pt x="1069565" y="435015"/>
                      <a:pt x="1070994" y="435682"/>
                      <a:pt x="1071946" y="436539"/>
                    </a:cubicBezTo>
                    <a:cubicBezTo>
                      <a:pt x="1072232" y="436825"/>
                      <a:pt x="1071375" y="438349"/>
                      <a:pt x="1070517" y="438921"/>
                    </a:cubicBezTo>
                    <a:lnTo>
                      <a:pt x="1069660" y="439492"/>
                    </a:lnTo>
                    <a:cubicBezTo>
                      <a:pt x="1068327" y="439683"/>
                      <a:pt x="1066327" y="441207"/>
                      <a:pt x="1065088" y="442921"/>
                    </a:cubicBezTo>
                    <a:cubicBezTo>
                      <a:pt x="1064040" y="444540"/>
                      <a:pt x="1058516" y="446350"/>
                      <a:pt x="1057754" y="445207"/>
                    </a:cubicBezTo>
                    <a:cubicBezTo>
                      <a:pt x="1056992" y="444064"/>
                      <a:pt x="1059278" y="441588"/>
                      <a:pt x="1062707" y="439683"/>
                    </a:cubicBezTo>
                    <a:lnTo>
                      <a:pt x="1064040" y="437206"/>
                    </a:lnTo>
                    <a:cubicBezTo>
                      <a:pt x="1065183" y="435206"/>
                      <a:pt x="1066040" y="434444"/>
                      <a:pt x="1068231" y="434825"/>
                    </a:cubicBezTo>
                    <a:close/>
                    <a:moveTo>
                      <a:pt x="1264828" y="434063"/>
                    </a:moveTo>
                    <a:cubicBezTo>
                      <a:pt x="1267113" y="434539"/>
                      <a:pt x="1273495" y="437302"/>
                      <a:pt x="1273876" y="439207"/>
                    </a:cubicBezTo>
                    <a:cubicBezTo>
                      <a:pt x="1274257" y="441207"/>
                      <a:pt x="1274638" y="447208"/>
                      <a:pt x="1273590" y="447017"/>
                    </a:cubicBezTo>
                    <a:cubicBezTo>
                      <a:pt x="1272543" y="446827"/>
                      <a:pt x="1269780" y="444445"/>
                      <a:pt x="1268638" y="442731"/>
                    </a:cubicBezTo>
                    <a:cubicBezTo>
                      <a:pt x="1267495" y="441112"/>
                      <a:pt x="1258541" y="437111"/>
                      <a:pt x="1259303" y="435778"/>
                    </a:cubicBezTo>
                    <a:cubicBezTo>
                      <a:pt x="1260065" y="434444"/>
                      <a:pt x="1262541" y="433682"/>
                      <a:pt x="1264828" y="434063"/>
                    </a:cubicBezTo>
                    <a:close/>
                    <a:moveTo>
                      <a:pt x="836583" y="434062"/>
                    </a:moveTo>
                    <a:cubicBezTo>
                      <a:pt x="838870" y="434443"/>
                      <a:pt x="845537" y="437015"/>
                      <a:pt x="846299" y="439111"/>
                    </a:cubicBezTo>
                    <a:cubicBezTo>
                      <a:pt x="847061" y="441206"/>
                      <a:pt x="841917" y="443206"/>
                      <a:pt x="839155" y="438253"/>
                    </a:cubicBezTo>
                    <a:lnTo>
                      <a:pt x="832297" y="437587"/>
                    </a:lnTo>
                    <a:lnTo>
                      <a:pt x="832202" y="437587"/>
                    </a:lnTo>
                    <a:cubicBezTo>
                      <a:pt x="832297" y="435301"/>
                      <a:pt x="834298" y="433777"/>
                      <a:pt x="836583" y="434062"/>
                    </a:cubicBezTo>
                    <a:close/>
                    <a:moveTo>
                      <a:pt x="1019463" y="433872"/>
                    </a:moveTo>
                    <a:cubicBezTo>
                      <a:pt x="1021559" y="434444"/>
                      <a:pt x="1020511" y="445112"/>
                      <a:pt x="1018415" y="444159"/>
                    </a:cubicBezTo>
                    <a:lnTo>
                      <a:pt x="1018129" y="443207"/>
                    </a:lnTo>
                    <a:cubicBezTo>
                      <a:pt x="1017558" y="441302"/>
                      <a:pt x="1018225" y="439111"/>
                      <a:pt x="1017844" y="437111"/>
                    </a:cubicBezTo>
                    <a:lnTo>
                      <a:pt x="1017653" y="435682"/>
                    </a:lnTo>
                    <a:cubicBezTo>
                      <a:pt x="1016510" y="434158"/>
                      <a:pt x="1017368" y="433301"/>
                      <a:pt x="1019463" y="433872"/>
                    </a:cubicBezTo>
                    <a:close/>
                    <a:moveTo>
                      <a:pt x="635891" y="433682"/>
                    </a:moveTo>
                    <a:lnTo>
                      <a:pt x="641892" y="434730"/>
                    </a:lnTo>
                    <a:cubicBezTo>
                      <a:pt x="642844" y="434920"/>
                      <a:pt x="643702" y="435778"/>
                      <a:pt x="644178" y="436540"/>
                    </a:cubicBezTo>
                    <a:cubicBezTo>
                      <a:pt x="644464" y="436921"/>
                      <a:pt x="643702" y="438254"/>
                      <a:pt x="643607" y="438254"/>
                    </a:cubicBezTo>
                    <a:cubicBezTo>
                      <a:pt x="636368" y="437206"/>
                      <a:pt x="641702" y="444540"/>
                      <a:pt x="636082" y="445493"/>
                    </a:cubicBezTo>
                    <a:cubicBezTo>
                      <a:pt x="633129" y="446065"/>
                      <a:pt x="631605" y="450541"/>
                      <a:pt x="631224" y="454065"/>
                    </a:cubicBezTo>
                    <a:lnTo>
                      <a:pt x="630843" y="456161"/>
                    </a:lnTo>
                    <a:cubicBezTo>
                      <a:pt x="628843" y="458161"/>
                      <a:pt x="626652" y="458638"/>
                      <a:pt x="626081" y="457018"/>
                    </a:cubicBezTo>
                    <a:cubicBezTo>
                      <a:pt x="625414" y="455494"/>
                      <a:pt x="624747" y="450351"/>
                      <a:pt x="626081" y="449493"/>
                    </a:cubicBezTo>
                    <a:cubicBezTo>
                      <a:pt x="627509" y="448636"/>
                      <a:pt x="629033" y="446255"/>
                      <a:pt x="625795" y="446255"/>
                    </a:cubicBezTo>
                    <a:cubicBezTo>
                      <a:pt x="622556" y="446255"/>
                      <a:pt x="616746" y="451780"/>
                      <a:pt x="618270" y="452732"/>
                    </a:cubicBezTo>
                    <a:cubicBezTo>
                      <a:pt x="619794" y="453685"/>
                      <a:pt x="623699" y="456637"/>
                      <a:pt x="623604" y="456828"/>
                    </a:cubicBezTo>
                    <a:cubicBezTo>
                      <a:pt x="623414" y="457114"/>
                      <a:pt x="621318" y="457495"/>
                      <a:pt x="619318" y="457209"/>
                    </a:cubicBezTo>
                    <a:lnTo>
                      <a:pt x="618175" y="456352"/>
                    </a:lnTo>
                    <a:lnTo>
                      <a:pt x="613603" y="452923"/>
                    </a:lnTo>
                    <a:cubicBezTo>
                      <a:pt x="608078" y="448351"/>
                      <a:pt x="604649" y="444160"/>
                      <a:pt x="605983" y="443588"/>
                    </a:cubicBezTo>
                    <a:cubicBezTo>
                      <a:pt x="607316" y="443112"/>
                      <a:pt x="610650" y="442921"/>
                      <a:pt x="611507" y="443969"/>
                    </a:cubicBezTo>
                    <a:cubicBezTo>
                      <a:pt x="612269" y="445017"/>
                      <a:pt x="617318" y="441302"/>
                      <a:pt x="616365" y="440159"/>
                    </a:cubicBezTo>
                    <a:cubicBezTo>
                      <a:pt x="615317" y="439016"/>
                      <a:pt x="613984" y="435015"/>
                      <a:pt x="616651" y="435015"/>
                    </a:cubicBezTo>
                    <a:cubicBezTo>
                      <a:pt x="619318" y="435015"/>
                      <a:pt x="626652" y="435778"/>
                      <a:pt x="628081" y="436825"/>
                    </a:cubicBezTo>
                    <a:cubicBezTo>
                      <a:pt x="629510" y="437778"/>
                      <a:pt x="634082" y="437587"/>
                      <a:pt x="635891" y="433682"/>
                    </a:cubicBezTo>
                    <a:close/>
                    <a:moveTo>
                      <a:pt x="978982" y="433300"/>
                    </a:moveTo>
                    <a:lnTo>
                      <a:pt x="979077" y="433777"/>
                    </a:lnTo>
                    <a:lnTo>
                      <a:pt x="979458" y="435777"/>
                    </a:lnTo>
                    <a:cubicBezTo>
                      <a:pt x="979363" y="438349"/>
                      <a:pt x="977458" y="440920"/>
                      <a:pt x="975267" y="441397"/>
                    </a:cubicBezTo>
                    <a:lnTo>
                      <a:pt x="974124" y="442254"/>
                    </a:lnTo>
                    <a:cubicBezTo>
                      <a:pt x="971362" y="444254"/>
                      <a:pt x="969457" y="442921"/>
                      <a:pt x="968028" y="441206"/>
                    </a:cubicBezTo>
                    <a:lnTo>
                      <a:pt x="967171" y="440254"/>
                    </a:lnTo>
                    <a:cubicBezTo>
                      <a:pt x="966885" y="438825"/>
                      <a:pt x="968028" y="437491"/>
                      <a:pt x="969647" y="437301"/>
                    </a:cubicBezTo>
                    <a:lnTo>
                      <a:pt x="970981" y="437587"/>
                    </a:lnTo>
                    <a:cubicBezTo>
                      <a:pt x="974695" y="438349"/>
                      <a:pt x="975172" y="437968"/>
                      <a:pt x="975172" y="434634"/>
                    </a:cubicBezTo>
                    <a:lnTo>
                      <a:pt x="975172" y="433967"/>
                    </a:lnTo>
                    <a:cubicBezTo>
                      <a:pt x="975553" y="433300"/>
                      <a:pt x="977362" y="433015"/>
                      <a:pt x="978982" y="433300"/>
                    </a:cubicBezTo>
                    <a:close/>
                    <a:moveTo>
                      <a:pt x="1182531" y="433015"/>
                    </a:moveTo>
                    <a:cubicBezTo>
                      <a:pt x="1183769" y="433015"/>
                      <a:pt x="1187484" y="434444"/>
                      <a:pt x="1187294" y="436254"/>
                    </a:cubicBezTo>
                    <a:lnTo>
                      <a:pt x="1188246" y="437492"/>
                    </a:lnTo>
                    <a:cubicBezTo>
                      <a:pt x="1189484" y="439016"/>
                      <a:pt x="1191675" y="440159"/>
                      <a:pt x="1193771" y="441016"/>
                    </a:cubicBezTo>
                    <a:cubicBezTo>
                      <a:pt x="1195104" y="441683"/>
                      <a:pt x="1198247" y="436063"/>
                      <a:pt x="1198914" y="442159"/>
                    </a:cubicBezTo>
                    <a:lnTo>
                      <a:pt x="1199105" y="443683"/>
                    </a:lnTo>
                    <a:cubicBezTo>
                      <a:pt x="1199009" y="445302"/>
                      <a:pt x="1199962" y="448160"/>
                      <a:pt x="1201105" y="450065"/>
                    </a:cubicBezTo>
                    <a:lnTo>
                      <a:pt x="1200438" y="450732"/>
                    </a:lnTo>
                    <a:lnTo>
                      <a:pt x="1198533" y="452922"/>
                    </a:lnTo>
                    <a:cubicBezTo>
                      <a:pt x="1194914" y="453303"/>
                      <a:pt x="1191675" y="453398"/>
                      <a:pt x="1191389" y="453113"/>
                    </a:cubicBezTo>
                    <a:cubicBezTo>
                      <a:pt x="1191104" y="452827"/>
                      <a:pt x="1189675" y="450636"/>
                      <a:pt x="1188341" y="449017"/>
                    </a:cubicBezTo>
                    <a:lnTo>
                      <a:pt x="1185675" y="450446"/>
                    </a:lnTo>
                    <a:lnTo>
                      <a:pt x="1185008" y="450827"/>
                    </a:lnTo>
                    <a:cubicBezTo>
                      <a:pt x="1183960" y="450732"/>
                      <a:pt x="1183103" y="449684"/>
                      <a:pt x="1183103" y="448350"/>
                    </a:cubicBezTo>
                    <a:lnTo>
                      <a:pt x="1183865" y="447969"/>
                    </a:lnTo>
                    <a:lnTo>
                      <a:pt x="1185770" y="446921"/>
                    </a:lnTo>
                    <a:cubicBezTo>
                      <a:pt x="1188437" y="445969"/>
                      <a:pt x="1189484" y="444255"/>
                      <a:pt x="1188056" y="442921"/>
                    </a:cubicBezTo>
                    <a:cubicBezTo>
                      <a:pt x="1186722" y="441397"/>
                      <a:pt x="1185008" y="434348"/>
                      <a:pt x="1183293" y="433872"/>
                    </a:cubicBezTo>
                    <a:cubicBezTo>
                      <a:pt x="1181579" y="433396"/>
                      <a:pt x="1181293" y="433015"/>
                      <a:pt x="1182531" y="433015"/>
                    </a:cubicBezTo>
                    <a:close/>
                    <a:moveTo>
                      <a:pt x="1372840" y="432824"/>
                    </a:moveTo>
                    <a:cubicBezTo>
                      <a:pt x="1373031" y="432538"/>
                      <a:pt x="1375222" y="433110"/>
                      <a:pt x="1375983" y="433681"/>
                    </a:cubicBezTo>
                    <a:cubicBezTo>
                      <a:pt x="1376936" y="434348"/>
                      <a:pt x="1378174" y="436158"/>
                      <a:pt x="1377889" y="436444"/>
                    </a:cubicBezTo>
                    <a:lnTo>
                      <a:pt x="1373888" y="440254"/>
                    </a:lnTo>
                    <a:lnTo>
                      <a:pt x="1374017" y="444507"/>
                    </a:lnTo>
                    <a:lnTo>
                      <a:pt x="1373019" y="439111"/>
                    </a:lnTo>
                    <a:cubicBezTo>
                      <a:pt x="1372388" y="436634"/>
                      <a:pt x="1371793" y="434396"/>
                      <a:pt x="1371983" y="433777"/>
                    </a:cubicBezTo>
                    <a:close/>
                    <a:moveTo>
                      <a:pt x="187836" y="432824"/>
                    </a:moveTo>
                    <a:lnTo>
                      <a:pt x="189169" y="432919"/>
                    </a:lnTo>
                    <a:cubicBezTo>
                      <a:pt x="192217" y="433110"/>
                      <a:pt x="195361" y="434443"/>
                      <a:pt x="198123" y="435872"/>
                    </a:cubicBezTo>
                    <a:cubicBezTo>
                      <a:pt x="200695" y="437206"/>
                      <a:pt x="202505" y="439206"/>
                      <a:pt x="198980" y="441492"/>
                    </a:cubicBezTo>
                    <a:lnTo>
                      <a:pt x="197171" y="442730"/>
                    </a:lnTo>
                    <a:cubicBezTo>
                      <a:pt x="194884" y="444730"/>
                      <a:pt x="191836" y="444826"/>
                      <a:pt x="190408" y="443111"/>
                    </a:cubicBezTo>
                    <a:cubicBezTo>
                      <a:pt x="188979" y="441397"/>
                      <a:pt x="186312" y="434920"/>
                      <a:pt x="187836" y="432824"/>
                    </a:cubicBezTo>
                    <a:close/>
                    <a:moveTo>
                      <a:pt x="946216" y="432348"/>
                    </a:moveTo>
                    <a:cubicBezTo>
                      <a:pt x="948502" y="434348"/>
                      <a:pt x="946311" y="442445"/>
                      <a:pt x="946406" y="445397"/>
                    </a:cubicBezTo>
                    <a:cubicBezTo>
                      <a:pt x="946501" y="448350"/>
                      <a:pt x="944882" y="449779"/>
                      <a:pt x="942882" y="448731"/>
                    </a:cubicBezTo>
                    <a:cubicBezTo>
                      <a:pt x="940786" y="447588"/>
                      <a:pt x="936310" y="443683"/>
                      <a:pt x="938405" y="443492"/>
                    </a:cubicBezTo>
                    <a:cubicBezTo>
                      <a:pt x="940501" y="443302"/>
                      <a:pt x="945835" y="441778"/>
                      <a:pt x="946120" y="440730"/>
                    </a:cubicBezTo>
                    <a:lnTo>
                      <a:pt x="945739" y="440349"/>
                    </a:lnTo>
                    <a:lnTo>
                      <a:pt x="944215" y="438730"/>
                    </a:lnTo>
                    <a:cubicBezTo>
                      <a:pt x="942310" y="437111"/>
                      <a:pt x="941453" y="435015"/>
                      <a:pt x="942310" y="434158"/>
                    </a:cubicBezTo>
                    <a:lnTo>
                      <a:pt x="943358" y="433681"/>
                    </a:lnTo>
                    <a:close/>
                    <a:moveTo>
                      <a:pt x="675135" y="432253"/>
                    </a:moveTo>
                    <a:cubicBezTo>
                      <a:pt x="676659" y="433968"/>
                      <a:pt x="678564" y="436444"/>
                      <a:pt x="679326" y="437777"/>
                    </a:cubicBezTo>
                    <a:cubicBezTo>
                      <a:pt x="680088" y="439016"/>
                      <a:pt x="680564" y="442445"/>
                      <a:pt x="678278" y="442064"/>
                    </a:cubicBezTo>
                    <a:cubicBezTo>
                      <a:pt x="675992" y="441683"/>
                      <a:pt x="671611" y="437968"/>
                      <a:pt x="669896" y="436158"/>
                    </a:cubicBezTo>
                    <a:lnTo>
                      <a:pt x="666848" y="438254"/>
                    </a:lnTo>
                    <a:lnTo>
                      <a:pt x="663229" y="440730"/>
                    </a:lnTo>
                    <a:cubicBezTo>
                      <a:pt x="661228" y="444445"/>
                      <a:pt x="657323" y="449874"/>
                      <a:pt x="656275" y="450636"/>
                    </a:cubicBezTo>
                    <a:cubicBezTo>
                      <a:pt x="655228" y="451494"/>
                      <a:pt x="655228" y="450446"/>
                      <a:pt x="656371" y="448255"/>
                    </a:cubicBezTo>
                    <a:cubicBezTo>
                      <a:pt x="657513" y="446159"/>
                      <a:pt x="655037" y="437492"/>
                      <a:pt x="658656" y="439682"/>
                    </a:cubicBezTo>
                    <a:lnTo>
                      <a:pt x="662847" y="435587"/>
                    </a:lnTo>
                    <a:cubicBezTo>
                      <a:pt x="664848" y="433682"/>
                      <a:pt x="669324" y="433301"/>
                      <a:pt x="672754" y="432634"/>
                    </a:cubicBezTo>
                    <a:close/>
                    <a:moveTo>
                      <a:pt x="990889" y="431967"/>
                    </a:moveTo>
                    <a:cubicBezTo>
                      <a:pt x="992984" y="431014"/>
                      <a:pt x="1000795" y="431776"/>
                      <a:pt x="998889" y="432157"/>
                    </a:cubicBezTo>
                    <a:cubicBezTo>
                      <a:pt x="996984" y="432538"/>
                      <a:pt x="993270" y="433681"/>
                      <a:pt x="993746" y="434062"/>
                    </a:cubicBezTo>
                    <a:cubicBezTo>
                      <a:pt x="994222" y="434443"/>
                      <a:pt x="996127" y="436444"/>
                      <a:pt x="997080" y="437682"/>
                    </a:cubicBezTo>
                    <a:cubicBezTo>
                      <a:pt x="998032" y="438920"/>
                      <a:pt x="1000414" y="442921"/>
                      <a:pt x="999652" y="442825"/>
                    </a:cubicBezTo>
                    <a:cubicBezTo>
                      <a:pt x="998699" y="442635"/>
                      <a:pt x="992508" y="438158"/>
                      <a:pt x="990603" y="436634"/>
                    </a:cubicBezTo>
                    <a:cubicBezTo>
                      <a:pt x="988698" y="435015"/>
                      <a:pt x="988793" y="432919"/>
                      <a:pt x="990889" y="431967"/>
                    </a:cubicBezTo>
                    <a:close/>
                    <a:moveTo>
                      <a:pt x="54962" y="431300"/>
                    </a:moveTo>
                    <a:cubicBezTo>
                      <a:pt x="55819" y="431776"/>
                      <a:pt x="56200" y="433205"/>
                      <a:pt x="55819" y="434443"/>
                    </a:cubicBezTo>
                    <a:lnTo>
                      <a:pt x="55153" y="434539"/>
                    </a:lnTo>
                    <a:lnTo>
                      <a:pt x="53152" y="435015"/>
                    </a:lnTo>
                    <a:cubicBezTo>
                      <a:pt x="50295" y="434920"/>
                      <a:pt x="51914" y="436158"/>
                      <a:pt x="56581" y="437872"/>
                    </a:cubicBezTo>
                    <a:lnTo>
                      <a:pt x="60867" y="436539"/>
                    </a:lnTo>
                    <a:lnTo>
                      <a:pt x="65820" y="435015"/>
                    </a:lnTo>
                    <a:cubicBezTo>
                      <a:pt x="65725" y="431491"/>
                      <a:pt x="67821" y="433110"/>
                      <a:pt x="70392" y="438634"/>
                    </a:cubicBezTo>
                    <a:lnTo>
                      <a:pt x="69440" y="444159"/>
                    </a:lnTo>
                    <a:cubicBezTo>
                      <a:pt x="69249" y="445302"/>
                      <a:pt x="70773" y="446540"/>
                      <a:pt x="71059" y="447778"/>
                    </a:cubicBezTo>
                    <a:lnTo>
                      <a:pt x="71345" y="448921"/>
                    </a:lnTo>
                    <a:cubicBezTo>
                      <a:pt x="71154" y="450255"/>
                      <a:pt x="69916" y="450541"/>
                      <a:pt x="68583" y="449493"/>
                    </a:cubicBezTo>
                    <a:lnTo>
                      <a:pt x="68297" y="449683"/>
                    </a:lnTo>
                    <a:lnTo>
                      <a:pt x="64296" y="451779"/>
                    </a:lnTo>
                    <a:cubicBezTo>
                      <a:pt x="59344" y="454636"/>
                      <a:pt x="54200" y="453970"/>
                      <a:pt x="52771" y="450159"/>
                    </a:cubicBezTo>
                    <a:lnTo>
                      <a:pt x="51342" y="447302"/>
                    </a:lnTo>
                    <a:lnTo>
                      <a:pt x="50104" y="444921"/>
                    </a:lnTo>
                    <a:cubicBezTo>
                      <a:pt x="48199" y="442444"/>
                      <a:pt x="45246" y="437682"/>
                      <a:pt x="43532" y="434158"/>
                    </a:cubicBezTo>
                    <a:lnTo>
                      <a:pt x="48485" y="432633"/>
                    </a:lnTo>
                    <a:cubicBezTo>
                      <a:pt x="50390" y="432062"/>
                      <a:pt x="52295" y="431681"/>
                      <a:pt x="54295" y="431395"/>
                    </a:cubicBezTo>
                    <a:close/>
                    <a:moveTo>
                      <a:pt x="748668" y="430824"/>
                    </a:moveTo>
                    <a:cubicBezTo>
                      <a:pt x="747811" y="429871"/>
                      <a:pt x="749716" y="429871"/>
                      <a:pt x="752764" y="430919"/>
                    </a:cubicBezTo>
                    <a:cubicBezTo>
                      <a:pt x="755812" y="431967"/>
                      <a:pt x="760289" y="437396"/>
                      <a:pt x="760479" y="438158"/>
                    </a:cubicBezTo>
                    <a:lnTo>
                      <a:pt x="760955" y="438444"/>
                    </a:lnTo>
                    <a:cubicBezTo>
                      <a:pt x="762574" y="439396"/>
                      <a:pt x="764384" y="440825"/>
                      <a:pt x="766003" y="440730"/>
                    </a:cubicBezTo>
                    <a:lnTo>
                      <a:pt x="767051" y="440635"/>
                    </a:lnTo>
                    <a:cubicBezTo>
                      <a:pt x="768290" y="438730"/>
                      <a:pt x="774481" y="439777"/>
                      <a:pt x="775814" y="441492"/>
                    </a:cubicBezTo>
                    <a:cubicBezTo>
                      <a:pt x="777148" y="443206"/>
                      <a:pt x="777243" y="444730"/>
                      <a:pt x="776005" y="444921"/>
                    </a:cubicBezTo>
                    <a:cubicBezTo>
                      <a:pt x="774671" y="445111"/>
                      <a:pt x="771147" y="445778"/>
                      <a:pt x="770957" y="445969"/>
                    </a:cubicBezTo>
                    <a:cubicBezTo>
                      <a:pt x="770766" y="446159"/>
                      <a:pt x="769623" y="448826"/>
                      <a:pt x="768480" y="451874"/>
                    </a:cubicBezTo>
                    <a:lnTo>
                      <a:pt x="766480" y="453303"/>
                    </a:lnTo>
                    <a:cubicBezTo>
                      <a:pt x="763717" y="455303"/>
                      <a:pt x="756574" y="450636"/>
                      <a:pt x="758479" y="448064"/>
                    </a:cubicBezTo>
                    <a:lnTo>
                      <a:pt x="763622" y="441206"/>
                    </a:lnTo>
                    <a:cubicBezTo>
                      <a:pt x="757336" y="440444"/>
                      <a:pt x="753335" y="439587"/>
                      <a:pt x="754669" y="439301"/>
                    </a:cubicBezTo>
                    <a:lnTo>
                      <a:pt x="755716" y="438920"/>
                    </a:lnTo>
                    <a:cubicBezTo>
                      <a:pt x="758288" y="437968"/>
                      <a:pt x="758383" y="436348"/>
                      <a:pt x="756478" y="435015"/>
                    </a:cubicBezTo>
                    <a:cubicBezTo>
                      <a:pt x="754383" y="433586"/>
                      <a:pt x="751716" y="432538"/>
                      <a:pt x="749525" y="431300"/>
                    </a:cubicBezTo>
                    <a:close/>
                    <a:moveTo>
                      <a:pt x="929833" y="430157"/>
                    </a:moveTo>
                    <a:cubicBezTo>
                      <a:pt x="931547" y="430443"/>
                      <a:pt x="932404" y="431395"/>
                      <a:pt x="931833" y="432348"/>
                    </a:cubicBezTo>
                    <a:cubicBezTo>
                      <a:pt x="931261" y="433300"/>
                      <a:pt x="935071" y="439682"/>
                      <a:pt x="934309" y="440920"/>
                    </a:cubicBezTo>
                    <a:cubicBezTo>
                      <a:pt x="933547" y="442158"/>
                      <a:pt x="930118" y="446254"/>
                      <a:pt x="928499" y="447302"/>
                    </a:cubicBezTo>
                    <a:cubicBezTo>
                      <a:pt x="926880" y="448350"/>
                      <a:pt x="920593" y="445207"/>
                      <a:pt x="919165" y="444349"/>
                    </a:cubicBezTo>
                    <a:cubicBezTo>
                      <a:pt x="917736" y="443492"/>
                      <a:pt x="914974" y="443873"/>
                      <a:pt x="916498" y="446921"/>
                    </a:cubicBezTo>
                    <a:cubicBezTo>
                      <a:pt x="917926" y="449969"/>
                      <a:pt x="912497" y="456922"/>
                      <a:pt x="911926" y="454922"/>
                    </a:cubicBezTo>
                    <a:cubicBezTo>
                      <a:pt x="911354" y="452922"/>
                      <a:pt x="909735" y="447302"/>
                      <a:pt x="909640" y="446540"/>
                    </a:cubicBezTo>
                    <a:lnTo>
                      <a:pt x="909259" y="445968"/>
                    </a:lnTo>
                    <a:lnTo>
                      <a:pt x="905639" y="439873"/>
                    </a:lnTo>
                    <a:cubicBezTo>
                      <a:pt x="909640" y="439396"/>
                      <a:pt x="914688" y="438349"/>
                      <a:pt x="916974" y="437586"/>
                    </a:cubicBezTo>
                    <a:cubicBezTo>
                      <a:pt x="919260" y="436825"/>
                      <a:pt x="924880" y="440825"/>
                      <a:pt x="925927" y="440825"/>
                    </a:cubicBezTo>
                    <a:cubicBezTo>
                      <a:pt x="926975" y="440825"/>
                      <a:pt x="927642" y="437777"/>
                      <a:pt x="924594" y="433967"/>
                    </a:cubicBezTo>
                    <a:lnTo>
                      <a:pt x="929261" y="430538"/>
                    </a:lnTo>
                    <a:close/>
                    <a:moveTo>
                      <a:pt x="695899" y="430157"/>
                    </a:moveTo>
                    <a:cubicBezTo>
                      <a:pt x="696470" y="431110"/>
                      <a:pt x="699423" y="432634"/>
                      <a:pt x="701328" y="431777"/>
                    </a:cubicBezTo>
                    <a:cubicBezTo>
                      <a:pt x="703233" y="430919"/>
                      <a:pt x="708472" y="430157"/>
                      <a:pt x="709520" y="431586"/>
                    </a:cubicBezTo>
                    <a:cubicBezTo>
                      <a:pt x="710472" y="433015"/>
                      <a:pt x="716283" y="431205"/>
                      <a:pt x="716854" y="431586"/>
                    </a:cubicBezTo>
                    <a:cubicBezTo>
                      <a:pt x="717426" y="431967"/>
                      <a:pt x="718378" y="433777"/>
                      <a:pt x="717711" y="434920"/>
                    </a:cubicBezTo>
                    <a:lnTo>
                      <a:pt x="717044" y="434920"/>
                    </a:lnTo>
                    <a:lnTo>
                      <a:pt x="712853" y="435110"/>
                    </a:lnTo>
                    <a:cubicBezTo>
                      <a:pt x="707329" y="435015"/>
                      <a:pt x="703710" y="436730"/>
                      <a:pt x="704757" y="438920"/>
                    </a:cubicBezTo>
                    <a:lnTo>
                      <a:pt x="705805" y="439111"/>
                    </a:lnTo>
                    <a:lnTo>
                      <a:pt x="711711" y="440063"/>
                    </a:lnTo>
                    <a:cubicBezTo>
                      <a:pt x="711329" y="443778"/>
                      <a:pt x="710186" y="447874"/>
                      <a:pt x="709139" y="449112"/>
                    </a:cubicBezTo>
                    <a:cubicBezTo>
                      <a:pt x="707901" y="449969"/>
                      <a:pt x="700280" y="447017"/>
                      <a:pt x="699423" y="448255"/>
                    </a:cubicBezTo>
                    <a:cubicBezTo>
                      <a:pt x="698566" y="449588"/>
                      <a:pt x="698661" y="450827"/>
                      <a:pt x="699614" y="451112"/>
                    </a:cubicBezTo>
                    <a:cubicBezTo>
                      <a:pt x="700471" y="451398"/>
                      <a:pt x="701043" y="453208"/>
                      <a:pt x="698947" y="454732"/>
                    </a:cubicBezTo>
                    <a:cubicBezTo>
                      <a:pt x="696852" y="456256"/>
                      <a:pt x="689708" y="456637"/>
                      <a:pt x="691613" y="456065"/>
                    </a:cubicBezTo>
                    <a:cubicBezTo>
                      <a:pt x="693518" y="455494"/>
                      <a:pt x="697613" y="453303"/>
                      <a:pt x="695709" y="452636"/>
                    </a:cubicBezTo>
                    <a:cubicBezTo>
                      <a:pt x="693899" y="451874"/>
                      <a:pt x="690660" y="449874"/>
                      <a:pt x="691422" y="449207"/>
                    </a:cubicBezTo>
                    <a:cubicBezTo>
                      <a:pt x="692184" y="448541"/>
                      <a:pt x="695994" y="446159"/>
                      <a:pt x="698280" y="444159"/>
                    </a:cubicBezTo>
                    <a:lnTo>
                      <a:pt x="697328" y="441397"/>
                    </a:lnTo>
                    <a:cubicBezTo>
                      <a:pt x="697137" y="440730"/>
                      <a:pt x="696756" y="439778"/>
                      <a:pt x="697042" y="439206"/>
                    </a:cubicBezTo>
                    <a:lnTo>
                      <a:pt x="698280" y="437206"/>
                    </a:lnTo>
                    <a:cubicBezTo>
                      <a:pt x="697137" y="435491"/>
                      <a:pt x="695709" y="433491"/>
                      <a:pt x="695042" y="432634"/>
                    </a:cubicBezTo>
                    <a:cubicBezTo>
                      <a:pt x="694470" y="431777"/>
                      <a:pt x="695232" y="429205"/>
                      <a:pt x="695899" y="430157"/>
                    </a:cubicBezTo>
                    <a:close/>
                    <a:moveTo>
                      <a:pt x="778004" y="429681"/>
                    </a:moveTo>
                    <a:cubicBezTo>
                      <a:pt x="782005" y="428443"/>
                      <a:pt x="792768" y="430634"/>
                      <a:pt x="790863" y="432539"/>
                    </a:cubicBezTo>
                    <a:lnTo>
                      <a:pt x="789529" y="432539"/>
                    </a:lnTo>
                    <a:cubicBezTo>
                      <a:pt x="786100" y="432444"/>
                      <a:pt x="782005" y="430253"/>
                      <a:pt x="779338" y="431205"/>
                    </a:cubicBezTo>
                    <a:lnTo>
                      <a:pt x="776099" y="432253"/>
                    </a:lnTo>
                    <a:cubicBezTo>
                      <a:pt x="773146" y="432063"/>
                      <a:pt x="774004" y="430824"/>
                      <a:pt x="778004" y="429681"/>
                    </a:cubicBezTo>
                    <a:close/>
                    <a:moveTo>
                      <a:pt x="536736" y="424633"/>
                    </a:moveTo>
                    <a:cubicBezTo>
                      <a:pt x="540260" y="422823"/>
                      <a:pt x="544070" y="425204"/>
                      <a:pt x="545309" y="429967"/>
                    </a:cubicBezTo>
                    <a:lnTo>
                      <a:pt x="541403" y="433681"/>
                    </a:lnTo>
                    <a:lnTo>
                      <a:pt x="540927" y="434158"/>
                    </a:lnTo>
                    <a:cubicBezTo>
                      <a:pt x="541879" y="435682"/>
                      <a:pt x="543213" y="436729"/>
                      <a:pt x="543975" y="436444"/>
                    </a:cubicBezTo>
                    <a:cubicBezTo>
                      <a:pt x="544737" y="436158"/>
                      <a:pt x="548166" y="433681"/>
                      <a:pt x="550642" y="432062"/>
                    </a:cubicBezTo>
                    <a:lnTo>
                      <a:pt x="552167" y="434634"/>
                    </a:lnTo>
                    <a:lnTo>
                      <a:pt x="553691" y="437206"/>
                    </a:lnTo>
                    <a:cubicBezTo>
                      <a:pt x="554834" y="441682"/>
                      <a:pt x="555976" y="443397"/>
                      <a:pt x="556167" y="441016"/>
                    </a:cubicBezTo>
                    <a:cubicBezTo>
                      <a:pt x="556358" y="438634"/>
                      <a:pt x="558643" y="433205"/>
                      <a:pt x="560739" y="432824"/>
                    </a:cubicBezTo>
                    <a:cubicBezTo>
                      <a:pt x="562834" y="432443"/>
                      <a:pt x="569121" y="432824"/>
                      <a:pt x="569121" y="434539"/>
                    </a:cubicBezTo>
                    <a:lnTo>
                      <a:pt x="569597" y="436444"/>
                    </a:lnTo>
                    <a:lnTo>
                      <a:pt x="569883" y="437396"/>
                    </a:lnTo>
                    <a:cubicBezTo>
                      <a:pt x="571217" y="438253"/>
                      <a:pt x="572931" y="439396"/>
                      <a:pt x="573788" y="439968"/>
                    </a:cubicBezTo>
                    <a:cubicBezTo>
                      <a:pt x="574550" y="440539"/>
                      <a:pt x="571407" y="443683"/>
                      <a:pt x="571026" y="444254"/>
                    </a:cubicBezTo>
                    <a:cubicBezTo>
                      <a:pt x="570645" y="444826"/>
                      <a:pt x="570454" y="446731"/>
                      <a:pt x="571693" y="447302"/>
                    </a:cubicBezTo>
                    <a:lnTo>
                      <a:pt x="572836" y="447397"/>
                    </a:lnTo>
                    <a:lnTo>
                      <a:pt x="574931" y="447588"/>
                    </a:lnTo>
                    <a:cubicBezTo>
                      <a:pt x="577503" y="447493"/>
                      <a:pt x="579599" y="445969"/>
                      <a:pt x="579599" y="444254"/>
                    </a:cubicBezTo>
                    <a:cubicBezTo>
                      <a:pt x="579599" y="442540"/>
                      <a:pt x="578932" y="437491"/>
                      <a:pt x="578075" y="437206"/>
                    </a:cubicBezTo>
                    <a:cubicBezTo>
                      <a:pt x="577312" y="436920"/>
                      <a:pt x="575408" y="433586"/>
                      <a:pt x="576836" y="431014"/>
                    </a:cubicBezTo>
                    <a:lnTo>
                      <a:pt x="580551" y="434158"/>
                    </a:lnTo>
                    <a:cubicBezTo>
                      <a:pt x="581218" y="434729"/>
                      <a:pt x="583504" y="434443"/>
                      <a:pt x="584837" y="434062"/>
                    </a:cubicBezTo>
                    <a:cubicBezTo>
                      <a:pt x="592838" y="432062"/>
                      <a:pt x="594458" y="432824"/>
                      <a:pt x="595505" y="439111"/>
                    </a:cubicBezTo>
                    <a:cubicBezTo>
                      <a:pt x="595791" y="441016"/>
                      <a:pt x="595791" y="441016"/>
                      <a:pt x="600744" y="444445"/>
                    </a:cubicBezTo>
                    <a:lnTo>
                      <a:pt x="604173" y="446826"/>
                    </a:lnTo>
                    <a:cubicBezTo>
                      <a:pt x="601982" y="449112"/>
                      <a:pt x="599410" y="451207"/>
                      <a:pt x="598458" y="451493"/>
                    </a:cubicBezTo>
                    <a:cubicBezTo>
                      <a:pt x="597506" y="451779"/>
                      <a:pt x="593791" y="448445"/>
                      <a:pt x="591981" y="446635"/>
                    </a:cubicBezTo>
                    <a:lnTo>
                      <a:pt x="590267" y="449302"/>
                    </a:lnTo>
                    <a:lnTo>
                      <a:pt x="589028" y="451303"/>
                    </a:lnTo>
                    <a:cubicBezTo>
                      <a:pt x="587790" y="453589"/>
                      <a:pt x="585504" y="454255"/>
                      <a:pt x="583790" y="452827"/>
                    </a:cubicBezTo>
                    <a:cubicBezTo>
                      <a:pt x="582075" y="451398"/>
                      <a:pt x="575598" y="453684"/>
                      <a:pt x="574931" y="453779"/>
                    </a:cubicBezTo>
                    <a:cubicBezTo>
                      <a:pt x="574265" y="453874"/>
                      <a:pt x="568740" y="452827"/>
                      <a:pt x="562834" y="451874"/>
                    </a:cubicBezTo>
                    <a:lnTo>
                      <a:pt x="557501" y="451779"/>
                    </a:lnTo>
                    <a:cubicBezTo>
                      <a:pt x="553976" y="451684"/>
                      <a:pt x="550547" y="454827"/>
                      <a:pt x="546642" y="451684"/>
                    </a:cubicBezTo>
                    <a:cubicBezTo>
                      <a:pt x="545975" y="451112"/>
                      <a:pt x="543403" y="451684"/>
                      <a:pt x="541975" y="452255"/>
                    </a:cubicBezTo>
                    <a:cubicBezTo>
                      <a:pt x="539117" y="453303"/>
                      <a:pt x="535498" y="456065"/>
                      <a:pt x="533688" y="455494"/>
                    </a:cubicBezTo>
                    <a:cubicBezTo>
                      <a:pt x="530354" y="454351"/>
                      <a:pt x="528259" y="455113"/>
                      <a:pt x="525306" y="455779"/>
                    </a:cubicBezTo>
                    <a:lnTo>
                      <a:pt x="520829" y="456637"/>
                    </a:lnTo>
                    <a:lnTo>
                      <a:pt x="524496" y="444413"/>
                    </a:lnTo>
                    <a:lnTo>
                      <a:pt x="517305" y="453684"/>
                    </a:lnTo>
                    <a:cubicBezTo>
                      <a:pt x="515591" y="454732"/>
                      <a:pt x="510733" y="457018"/>
                      <a:pt x="510162" y="456351"/>
                    </a:cubicBezTo>
                    <a:cubicBezTo>
                      <a:pt x="509590" y="455685"/>
                      <a:pt x="507399" y="454351"/>
                      <a:pt x="506542" y="455018"/>
                    </a:cubicBezTo>
                    <a:cubicBezTo>
                      <a:pt x="505685" y="455685"/>
                      <a:pt x="502065" y="456066"/>
                      <a:pt x="500827" y="454161"/>
                    </a:cubicBezTo>
                    <a:cubicBezTo>
                      <a:pt x="499494" y="452256"/>
                      <a:pt x="492731" y="455113"/>
                      <a:pt x="491969" y="454161"/>
                    </a:cubicBezTo>
                    <a:cubicBezTo>
                      <a:pt x="491207" y="453208"/>
                      <a:pt x="487683" y="450541"/>
                      <a:pt x="487397" y="452446"/>
                    </a:cubicBezTo>
                    <a:cubicBezTo>
                      <a:pt x="487111" y="454351"/>
                      <a:pt x="484825" y="457113"/>
                      <a:pt x="483206" y="454542"/>
                    </a:cubicBezTo>
                    <a:cubicBezTo>
                      <a:pt x="481587" y="451875"/>
                      <a:pt x="476538" y="448255"/>
                      <a:pt x="475110" y="451303"/>
                    </a:cubicBezTo>
                    <a:lnTo>
                      <a:pt x="470157" y="452351"/>
                    </a:lnTo>
                    <a:lnTo>
                      <a:pt x="468252" y="452732"/>
                    </a:lnTo>
                    <a:cubicBezTo>
                      <a:pt x="467109" y="457304"/>
                      <a:pt x="467775" y="462162"/>
                      <a:pt x="469585" y="463495"/>
                    </a:cubicBezTo>
                    <a:cubicBezTo>
                      <a:pt x="471490" y="464829"/>
                      <a:pt x="476157" y="470163"/>
                      <a:pt x="475491" y="472163"/>
                    </a:cubicBezTo>
                    <a:lnTo>
                      <a:pt x="478729" y="472639"/>
                    </a:lnTo>
                    <a:lnTo>
                      <a:pt x="480634" y="472925"/>
                    </a:lnTo>
                    <a:cubicBezTo>
                      <a:pt x="484444" y="473211"/>
                      <a:pt x="483968" y="473877"/>
                      <a:pt x="479682" y="474449"/>
                    </a:cubicBezTo>
                    <a:cubicBezTo>
                      <a:pt x="475395" y="475020"/>
                      <a:pt x="462251" y="473115"/>
                      <a:pt x="461013" y="472925"/>
                    </a:cubicBezTo>
                    <a:lnTo>
                      <a:pt x="459870" y="472639"/>
                    </a:lnTo>
                    <a:lnTo>
                      <a:pt x="455393" y="471687"/>
                    </a:lnTo>
                    <a:cubicBezTo>
                      <a:pt x="453297" y="474449"/>
                      <a:pt x="450249" y="472639"/>
                      <a:pt x="448630" y="467686"/>
                    </a:cubicBezTo>
                    <a:lnTo>
                      <a:pt x="453297" y="463114"/>
                    </a:lnTo>
                    <a:lnTo>
                      <a:pt x="454917" y="461590"/>
                    </a:lnTo>
                    <a:cubicBezTo>
                      <a:pt x="453012" y="458923"/>
                      <a:pt x="449773" y="455589"/>
                      <a:pt x="447678" y="454065"/>
                    </a:cubicBezTo>
                    <a:lnTo>
                      <a:pt x="445106" y="453780"/>
                    </a:lnTo>
                    <a:cubicBezTo>
                      <a:pt x="443106" y="453589"/>
                      <a:pt x="440915" y="454256"/>
                      <a:pt x="440629" y="451494"/>
                    </a:cubicBezTo>
                    <a:cubicBezTo>
                      <a:pt x="440439" y="448922"/>
                      <a:pt x="438057" y="449017"/>
                      <a:pt x="436343" y="450255"/>
                    </a:cubicBezTo>
                    <a:cubicBezTo>
                      <a:pt x="435771" y="450636"/>
                      <a:pt x="436533" y="452541"/>
                      <a:pt x="436819" y="453684"/>
                    </a:cubicBezTo>
                    <a:lnTo>
                      <a:pt x="437010" y="454161"/>
                    </a:lnTo>
                    <a:cubicBezTo>
                      <a:pt x="437581" y="454923"/>
                      <a:pt x="434057" y="455685"/>
                      <a:pt x="432723" y="455685"/>
                    </a:cubicBezTo>
                    <a:cubicBezTo>
                      <a:pt x="431390" y="455685"/>
                      <a:pt x="429485" y="453208"/>
                      <a:pt x="428532" y="450255"/>
                    </a:cubicBezTo>
                    <a:lnTo>
                      <a:pt x="425008" y="452732"/>
                    </a:lnTo>
                    <a:lnTo>
                      <a:pt x="422055" y="454827"/>
                    </a:lnTo>
                    <a:cubicBezTo>
                      <a:pt x="418627" y="454161"/>
                      <a:pt x="414912" y="453589"/>
                      <a:pt x="413578" y="453494"/>
                    </a:cubicBezTo>
                    <a:lnTo>
                      <a:pt x="413483" y="453684"/>
                    </a:lnTo>
                    <a:lnTo>
                      <a:pt x="412054" y="457399"/>
                    </a:lnTo>
                    <a:cubicBezTo>
                      <a:pt x="408720" y="456256"/>
                      <a:pt x="405101" y="454732"/>
                      <a:pt x="403958" y="453970"/>
                    </a:cubicBezTo>
                    <a:cubicBezTo>
                      <a:pt x="402720" y="453208"/>
                      <a:pt x="397767" y="452732"/>
                      <a:pt x="396338" y="455113"/>
                    </a:cubicBezTo>
                    <a:lnTo>
                      <a:pt x="394338" y="456351"/>
                    </a:lnTo>
                    <a:lnTo>
                      <a:pt x="392242" y="457685"/>
                    </a:lnTo>
                    <a:cubicBezTo>
                      <a:pt x="389289" y="458256"/>
                      <a:pt x="387194" y="459304"/>
                      <a:pt x="387575" y="460161"/>
                    </a:cubicBezTo>
                    <a:cubicBezTo>
                      <a:pt x="387956" y="460923"/>
                      <a:pt x="387004" y="466162"/>
                      <a:pt x="384527" y="469877"/>
                    </a:cubicBezTo>
                    <a:lnTo>
                      <a:pt x="383860" y="473687"/>
                    </a:lnTo>
                    <a:lnTo>
                      <a:pt x="383574" y="475020"/>
                    </a:lnTo>
                    <a:cubicBezTo>
                      <a:pt x="383670" y="476544"/>
                      <a:pt x="381670" y="478164"/>
                      <a:pt x="379098" y="478640"/>
                    </a:cubicBezTo>
                    <a:lnTo>
                      <a:pt x="379764" y="476830"/>
                    </a:lnTo>
                    <a:cubicBezTo>
                      <a:pt x="379955" y="476259"/>
                      <a:pt x="381193" y="475401"/>
                      <a:pt x="381098" y="475211"/>
                    </a:cubicBezTo>
                    <a:lnTo>
                      <a:pt x="376907" y="470353"/>
                    </a:lnTo>
                    <a:cubicBezTo>
                      <a:pt x="379860" y="464352"/>
                      <a:pt x="378431" y="460352"/>
                      <a:pt x="373764" y="461400"/>
                    </a:cubicBezTo>
                    <a:cubicBezTo>
                      <a:pt x="369096" y="462447"/>
                      <a:pt x="357666" y="466162"/>
                      <a:pt x="358809" y="467400"/>
                    </a:cubicBezTo>
                    <a:cubicBezTo>
                      <a:pt x="359953" y="468734"/>
                      <a:pt x="361667" y="472353"/>
                      <a:pt x="359762" y="472734"/>
                    </a:cubicBezTo>
                    <a:lnTo>
                      <a:pt x="359095" y="472258"/>
                    </a:lnTo>
                    <a:lnTo>
                      <a:pt x="357571" y="471210"/>
                    </a:lnTo>
                    <a:cubicBezTo>
                      <a:pt x="356428" y="469686"/>
                      <a:pt x="354428" y="467591"/>
                      <a:pt x="353190" y="466448"/>
                    </a:cubicBezTo>
                    <a:cubicBezTo>
                      <a:pt x="351952" y="465400"/>
                      <a:pt x="348332" y="463114"/>
                      <a:pt x="347665" y="464543"/>
                    </a:cubicBezTo>
                    <a:cubicBezTo>
                      <a:pt x="346998" y="465972"/>
                      <a:pt x="344427" y="469591"/>
                      <a:pt x="343284" y="469782"/>
                    </a:cubicBezTo>
                    <a:lnTo>
                      <a:pt x="342807" y="469591"/>
                    </a:lnTo>
                    <a:lnTo>
                      <a:pt x="339474" y="468448"/>
                    </a:lnTo>
                    <a:cubicBezTo>
                      <a:pt x="335854" y="467210"/>
                      <a:pt x="331473" y="465400"/>
                      <a:pt x="329663" y="464352"/>
                    </a:cubicBezTo>
                    <a:cubicBezTo>
                      <a:pt x="327853" y="463400"/>
                      <a:pt x="328425" y="459114"/>
                      <a:pt x="330425" y="459590"/>
                    </a:cubicBezTo>
                    <a:cubicBezTo>
                      <a:pt x="332425" y="460066"/>
                      <a:pt x="333568" y="463590"/>
                      <a:pt x="335283" y="463590"/>
                    </a:cubicBezTo>
                    <a:cubicBezTo>
                      <a:pt x="336997" y="463590"/>
                      <a:pt x="341855" y="462828"/>
                      <a:pt x="342045" y="461876"/>
                    </a:cubicBezTo>
                    <a:cubicBezTo>
                      <a:pt x="342236" y="460923"/>
                      <a:pt x="346617" y="457875"/>
                      <a:pt x="350999" y="458637"/>
                    </a:cubicBezTo>
                    <a:lnTo>
                      <a:pt x="354142" y="460161"/>
                    </a:lnTo>
                    <a:cubicBezTo>
                      <a:pt x="357666" y="461876"/>
                      <a:pt x="359953" y="463686"/>
                      <a:pt x="360619" y="458637"/>
                    </a:cubicBezTo>
                    <a:cubicBezTo>
                      <a:pt x="360619" y="458352"/>
                      <a:pt x="363477" y="457971"/>
                      <a:pt x="364810" y="458256"/>
                    </a:cubicBezTo>
                    <a:lnTo>
                      <a:pt x="367096" y="458637"/>
                    </a:lnTo>
                    <a:cubicBezTo>
                      <a:pt x="369382" y="459495"/>
                      <a:pt x="371763" y="458733"/>
                      <a:pt x="372335" y="457018"/>
                    </a:cubicBezTo>
                    <a:cubicBezTo>
                      <a:pt x="372906" y="455304"/>
                      <a:pt x="369001" y="452160"/>
                      <a:pt x="367954" y="452160"/>
                    </a:cubicBezTo>
                    <a:cubicBezTo>
                      <a:pt x="366811" y="452256"/>
                      <a:pt x="362048" y="449970"/>
                      <a:pt x="360333" y="446731"/>
                    </a:cubicBezTo>
                    <a:lnTo>
                      <a:pt x="367382" y="447017"/>
                    </a:lnTo>
                    <a:cubicBezTo>
                      <a:pt x="370430" y="447112"/>
                      <a:pt x="371478" y="445588"/>
                      <a:pt x="370335" y="443874"/>
                    </a:cubicBezTo>
                    <a:cubicBezTo>
                      <a:pt x="369096" y="441969"/>
                      <a:pt x="366811" y="442540"/>
                      <a:pt x="365191" y="444064"/>
                    </a:cubicBezTo>
                    <a:lnTo>
                      <a:pt x="364905" y="444350"/>
                    </a:lnTo>
                    <a:cubicBezTo>
                      <a:pt x="364429" y="444731"/>
                      <a:pt x="364524" y="443302"/>
                      <a:pt x="365191" y="441207"/>
                    </a:cubicBezTo>
                    <a:cubicBezTo>
                      <a:pt x="365858" y="439111"/>
                      <a:pt x="372906" y="433777"/>
                      <a:pt x="376526" y="433682"/>
                    </a:cubicBezTo>
                    <a:cubicBezTo>
                      <a:pt x="380145" y="433587"/>
                      <a:pt x="390623" y="432825"/>
                      <a:pt x="390813" y="433968"/>
                    </a:cubicBezTo>
                    <a:cubicBezTo>
                      <a:pt x="391004" y="435111"/>
                      <a:pt x="393480" y="437397"/>
                      <a:pt x="395862" y="436444"/>
                    </a:cubicBezTo>
                    <a:lnTo>
                      <a:pt x="397767" y="436635"/>
                    </a:lnTo>
                    <a:cubicBezTo>
                      <a:pt x="401958" y="437111"/>
                      <a:pt x="400910" y="434253"/>
                      <a:pt x="402148" y="432920"/>
                    </a:cubicBezTo>
                    <a:cubicBezTo>
                      <a:pt x="402529" y="432539"/>
                      <a:pt x="403672" y="432253"/>
                      <a:pt x="404339" y="432444"/>
                    </a:cubicBezTo>
                    <a:lnTo>
                      <a:pt x="408530" y="433396"/>
                    </a:lnTo>
                    <a:cubicBezTo>
                      <a:pt x="413102" y="434539"/>
                      <a:pt x="415864" y="436158"/>
                      <a:pt x="414721" y="436920"/>
                    </a:cubicBezTo>
                    <a:lnTo>
                      <a:pt x="414912" y="438159"/>
                    </a:lnTo>
                    <a:cubicBezTo>
                      <a:pt x="414626" y="438921"/>
                      <a:pt x="415197" y="440349"/>
                      <a:pt x="415959" y="440826"/>
                    </a:cubicBezTo>
                    <a:cubicBezTo>
                      <a:pt x="416721" y="441207"/>
                      <a:pt x="419198" y="440730"/>
                      <a:pt x="419198" y="440540"/>
                    </a:cubicBezTo>
                    <a:lnTo>
                      <a:pt x="419865" y="435111"/>
                    </a:lnTo>
                    <a:cubicBezTo>
                      <a:pt x="425389" y="434444"/>
                      <a:pt x="430628" y="433587"/>
                      <a:pt x="431485" y="433110"/>
                    </a:cubicBezTo>
                    <a:cubicBezTo>
                      <a:pt x="432342" y="432634"/>
                      <a:pt x="437486" y="434349"/>
                      <a:pt x="440153" y="435301"/>
                    </a:cubicBezTo>
                    <a:lnTo>
                      <a:pt x="441010" y="434730"/>
                    </a:lnTo>
                    <a:lnTo>
                      <a:pt x="447011" y="430253"/>
                    </a:lnTo>
                    <a:cubicBezTo>
                      <a:pt x="451773" y="433777"/>
                      <a:pt x="455583" y="435396"/>
                      <a:pt x="455679" y="433777"/>
                    </a:cubicBezTo>
                    <a:lnTo>
                      <a:pt x="456155" y="432253"/>
                    </a:lnTo>
                    <a:lnTo>
                      <a:pt x="456822" y="430348"/>
                    </a:lnTo>
                    <a:cubicBezTo>
                      <a:pt x="458917" y="430920"/>
                      <a:pt x="462251" y="432063"/>
                      <a:pt x="464061" y="432825"/>
                    </a:cubicBezTo>
                    <a:cubicBezTo>
                      <a:pt x="465966" y="433587"/>
                      <a:pt x="470823" y="435682"/>
                      <a:pt x="473681" y="433491"/>
                    </a:cubicBezTo>
                    <a:cubicBezTo>
                      <a:pt x="476538" y="431301"/>
                      <a:pt x="486825" y="432253"/>
                      <a:pt x="486254" y="433587"/>
                    </a:cubicBezTo>
                    <a:cubicBezTo>
                      <a:pt x="485682" y="434920"/>
                      <a:pt x="485016" y="438730"/>
                      <a:pt x="486349" y="438444"/>
                    </a:cubicBezTo>
                    <a:lnTo>
                      <a:pt x="486635" y="438159"/>
                    </a:lnTo>
                    <a:cubicBezTo>
                      <a:pt x="487683" y="437111"/>
                      <a:pt x="488540" y="435968"/>
                      <a:pt x="489492" y="434920"/>
                    </a:cubicBezTo>
                    <a:lnTo>
                      <a:pt x="490064" y="434253"/>
                    </a:lnTo>
                    <a:cubicBezTo>
                      <a:pt x="490731" y="433587"/>
                      <a:pt x="493303" y="432729"/>
                      <a:pt x="495874" y="432253"/>
                    </a:cubicBezTo>
                    <a:cubicBezTo>
                      <a:pt x="498351" y="431777"/>
                      <a:pt x="506447" y="432063"/>
                      <a:pt x="507876" y="434539"/>
                    </a:cubicBezTo>
                    <a:cubicBezTo>
                      <a:pt x="509209" y="437111"/>
                      <a:pt x="514067" y="440540"/>
                      <a:pt x="513210" y="437968"/>
                    </a:cubicBezTo>
                    <a:cubicBezTo>
                      <a:pt x="512353" y="435396"/>
                      <a:pt x="505685" y="429110"/>
                      <a:pt x="506066" y="428157"/>
                    </a:cubicBezTo>
                    <a:cubicBezTo>
                      <a:pt x="506447" y="427205"/>
                      <a:pt x="508828" y="425205"/>
                      <a:pt x="510257" y="426443"/>
                    </a:cubicBezTo>
                    <a:cubicBezTo>
                      <a:pt x="511686" y="427586"/>
                      <a:pt x="516258" y="432634"/>
                      <a:pt x="520163" y="432634"/>
                    </a:cubicBezTo>
                    <a:lnTo>
                      <a:pt x="523687" y="432825"/>
                    </a:lnTo>
                    <a:lnTo>
                      <a:pt x="524354" y="432920"/>
                    </a:lnTo>
                    <a:cubicBezTo>
                      <a:pt x="525021" y="433968"/>
                      <a:pt x="527021" y="436254"/>
                      <a:pt x="528736" y="437778"/>
                    </a:cubicBezTo>
                    <a:lnTo>
                      <a:pt x="529783" y="439492"/>
                    </a:lnTo>
                    <a:lnTo>
                      <a:pt x="529783" y="439396"/>
                    </a:lnTo>
                    <a:lnTo>
                      <a:pt x="528735" y="437682"/>
                    </a:lnTo>
                    <a:cubicBezTo>
                      <a:pt x="527020" y="436063"/>
                      <a:pt x="526544" y="434729"/>
                      <a:pt x="527687" y="434729"/>
                    </a:cubicBezTo>
                    <a:cubicBezTo>
                      <a:pt x="528830" y="434729"/>
                      <a:pt x="532069" y="433586"/>
                      <a:pt x="531783" y="432157"/>
                    </a:cubicBezTo>
                    <a:cubicBezTo>
                      <a:pt x="531402" y="430729"/>
                      <a:pt x="531688" y="428443"/>
                      <a:pt x="533307" y="431491"/>
                    </a:cubicBezTo>
                    <a:lnTo>
                      <a:pt x="537784" y="430729"/>
                    </a:lnTo>
                    <a:cubicBezTo>
                      <a:pt x="540546" y="430252"/>
                      <a:pt x="542260" y="428633"/>
                      <a:pt x="540832" y="427585"/>
                    </a:cubicBezTo>
                    <a:close/>
                    <a:moveTo>
                      <a:pt x="906211" y="424348"/>
                    </a:moveTo>
                    <a:cubicBezTo>
                      <a:pt x="910783" y="424729"/>
                      <a:pt x="914117" y="425967"/>
                      <a:pt x="913736" y="427205"/>
                    </a:cubicBezTo>
                    <a:cubicBezTo>
                      <a:pt x="913355" y="428443"/>
                      <a:pt x="911259" y="434635"/>
                      <a:pt x="906687" y="435873"/>
                    </a:cubicBezTo>
                    <a:lnTo>
                      <a:pt x="902496" y="436825"/>
                    </a:lnTo>
                    <a:lnTo>
                      <a:pt x="901639" y="437016"/>
                    </a:lnTo>
                    <a:cubicBezTo>
                      <a:pt x="900401" y="436254"/>
                      <a:pt x="900020" y="434444"/>
                      <a:pt x="900687" y="433015"/>
                    </a:cubicBezTo>
                    <a:lnTo>
                      <a:pt x="901639" y="432825"/>
                    </a:lnTo>
                    <a:lnTo>
                      <a:pt x="904020" y="432444"/>
                    </a:lnTo>
                    <a:cubicBezTo>
                      <a:pt x="906973" y="432634"/>
                      <a:pt x="909354" y="431872"/>
                      <a:pt x="909354" y="430825"/>
                    </a:cubicBezTo>
                    <a:cubicBezTo>
                      <a:pt x="909354" y="429777"/>
                      <a:pt x="907545" y="427491"/>
                      <a:pt x="905259" y="427777"/>
                    </a:cubicBezTo>
                    <a:cubicBezTo>
                      <a:pt x="903068" y="427967"/>
                      <a:pt x="901639" y="423967"/>
                      <a:pt x="906211" y="424348"/>
                    </a:cubicBezTo>
                    <a:close/>
                    <a:moveTo>
                      <a:pt x="102396" y="423490"/>
                    </a:moveTo>
                    <a:cubicBezTo>
                      <a:pt x="100396" y="422156"/>
                      <a:pt x="92395" y="426538"/>
                      <a:pt x="90014" y="427014"/>
                    </a:cubicBezTo>
                    <a:lnTo>
                      <a:pt x="87632" y="426538"/>
                    </a:lnTo>
                    <a:cubicBezTo>
                      <a:pt x="86870" y="426347"/>
                      <a:pt x="85632" y="427204"/>
                      <a:pt x="84965" y="427871"/>
                    </a:cubicBezTo>
                    <a:cubicBezTo>
                      <a:pt x="84584" y="428252"/>
                      <a:pt x="84870" y="429586"/>
                      <a:pt x="85251" y="429681"/>
                    </a:cubicBezTo>
                    <a:cubicBezTo>
                      <a:pt x="88966" y="430729"/>
                      <a:pt x="92681" y="431967"/>
                      <a:pt x="96491" y="432443"/>
                    </a:cubicBezTo>
                    <a:cubicBezTo>
                      <a:pt x="97348" y="432538"/>
                      <a:pt x="99919" y="429395"/>
                      <a:pt x="99634" y="429205"/>
                    </a:cubicBezTo>
                    <a:cubicBezTo>
                      <a:pt x="97824" y="427490"/>
                      <a:pt x="97157" y="426538"/>
                      <a:pt x="100777" y="426347"/>
                    </a:cubicBezTo>
                    <a:lnTo>
                      <a:pt x="102301" y="426347"/>
                    </a:lnTo>
                    <a:cubicBezTo>
                      <a:pt x="104396" y="426157"/>
                      <a:pt x="104396" y="424918"/>
                      <a:pt x="102396" y="423490"/>
                    </a:cubicBezTo>
                    <a:close/>
                    <a:moveTo>
                      <a:pt x="949073" y="420823"/>
                    </a:moveTo>
                    <a:cubicBezTo>
                      <a:pt x="949454" y="421300"/>
                      <a:pt x="950407" y="423205"/>
                      <a:pt x="950407" y="423681"/>
                    </a:cubicBezTo>
                    <a:cubicBezTo>
                      <a:pt x="950502" y="424157"/>
                      <a:pt x="941358" y="426253"/>
                      <a:pt x="938310" y="427777"/>
                    </a:cubicBezTo>
                    <a:cubicBezTo>
                      <a:pt x="935357" y="429301"/>
                      <a:pt x="934405" y="427396"/>
                      <a:pt x="936310" y="423490"/>
                    </a:cubicBezTo>
                    <a:lnTo>
                      <a:pt x="942692" y="424157"/>
                    </a:lnTo>
                    <a:lnTo>
                      <a:pt x="944025" y="424252"/>
                    </a:lnTo>
                    <a:cubicBezTo>
                      <a:pt x="946406" y="421966"/>
                      <a:pt x="948692" y="420347"/>
                      <a:pt x="949073" y="420823"/>
                    </a:cubicBezTo>
                    <a:close/>
                    <a:moveTo>
                      <a:pt x="1018130" y="420156"/>
                    </a:moveTo>
                    <a:lnTo>
                      <a:pt x="1025369" y="424156"/>
                    </a:lnTo>
                    <a:lnTo>
                      <a:pt x="1026036" y="424537"/>
                    </a:lnTo>
                    <a:cubicBezTo>
                      <a:pt x="1028322" y="423395"/>
                      <a:pt x="1030703" y="425490"/>
                      <a:pt x="1031275" y="429300"/>
                    </a:cubicBezTo>
                    <a:lnTo>
                      <a:pt x="1035466" y="431396"/>
                    </a:lnTo>
                    <a:cubicBezTo>
                      <a:pt x="1035942" y="431681"/>
                      <a:pt x="1035942" y="433491"/>
                      <a:pt x="1035275" y="434062"/>
                    </a:cubicBezTo>
                    <a:lnTo>
                      <a:pt x="1034608" y="434634"/>
                    </a:lnTo>
                    <a:cubicBezTo>
                      <a:pt x="1033370" y="434634"/>
                      <a:pt x="1020321" y="427681"/>
                      <a:pt x="1014892" y="426824"/>
                    </a:cubicBezTo>
                    <a:cubicBezTo>
                      <a:pt x="1009463" y="425966"/>
                      <a:pt x="1010891" y="422918"/>
                      <a:pt x="1018130" y="420156"/>
                    </a:cubicBezTo>
                    <a:close/>
                    <a:moveTo>
                      <a:pt x="1513716" y="418061"/>
                    </a:moveTo>
                    <a:lnTo>
                      <a:pt x="1514192" y="418061"/>
                    </a:lnTo>
                    <a:cubicBezTo>
                      <a:pt x="1514764" y="418728"/>
                      <a:pt x="1515145" y="422633"/>
                      <a:pt x="1515049" y="426824"/>
                    </a:cubicBezTo>
                    <a:lnTo>
                      <a:pt x="1518478" y="429967"/>
                    </a:lnTo>
                    <a:lnTo>
                      <a:pt x="1519145" y="430539"/>
                    </a:lnTo>
                    <a:cubicBezTo>
                      <a:pt x="1519907" y="431301"/>
                      <a:pt x="1512668" y="434063"/>
                      <a:pt x="1509906" y="433301"/>
                    </a:cubicBezTo>
                    <a:cubicBezTo>
                      <a:pt x="1507144" y="432634"/>
                      <a:pt x="1506572" y="430253"/>
                      <a:pt x="1508572" y="428062"/>
                    </a:cubicBezTo>
                    <a:cubicBezTo>
                      <a:pt x="1510668" y="425871"/>
                      <a:pt x="1511525" y="418537"/>
                      <a:pt x="1512573" y="418156"/>
                    </a:cubicBezTo>
                    <a:close/>
                    <a:moveTo>
                      <a:pt x="1044038" y="417299"/>
                    </a:moveTo>
                    <a:cubicBezTo>
                      <a:pt x="1043657" y="421299"/>
                      <a:pt x="1044229" y="424062"/>
                      <a:pt x="1045372" y="423490"/>
                    </a:cubicBezTo>
                    <a:lnTo>
                      <a:pt x="1046419" y="423014"/>
                    </a:lnTo>
                    <a:lnTo>
                      <a:pt x="1047467" y="422633"/>
                    </a:lnTo>
                    <a:cubicBezTo>
                      <a:pt x="1048896" y="422157"/>
                      <a:pt x="1050706" y="422919"/>
                      <a:pt x="1051563" y="424347"/>
                    </a:cubicBezTo>
                    <a:cubicBezTo>
                      <a:pt x="1052325" y="425776"/>
                      <a:pt x="1053468" y="428157"/>
                      <a:pt x="1052325" y="426729"/>
                    </a:cubicBezTo>
                    <a:cubicBezTo>
                      <a:pt x="1051182" y="425300"/>
                      <a:pt x="1044133" y="427491"/>
                      <a:pt x="1042609" y="427205"/>
                    </a:cubicBezTo>
                    <a:cubicBezTo>
                      <a:pt x="1041085" y="426919"/>
                      <a:pt x="1036514" y="425490"/>
                      <a:pt x="1035942" y="424728"/>
                    </a:cubicBezTo>
                    <a:lnTo>
                      <a:pt x="1036132" y="424252"/>
                    </a:lnTo>
                    <a:cubicBezTo>
                      <a:pt x="1036799" y="422157"/>
                      <a:pt x="1033942" y="418728"/>
                      <a:pt x="1038038" y="418156"/>
                    </a:cubicBezTo>
                    <a:close/>
                    <a:moveTo>
                      <a:pt x="310612" y="416536"/>
                    </a:moveTo>
                    <a:cubicBezTo>
                      <a:pt x="308612" y="417679"/>
                      <a:pt x="307279" y="424823"/>
                      <a:pt x="308326" y="426823"/>
                    </a:cubicBezTo>
                    <a:cubicBezTo>
                      <a:pt x="309469" y="428728"/>
                      <a:pt x="316042" y="420156"/>
                      <a:pt x="315375" y="418156"/>
                    </a:cubicBezTo>
                    <a:cubicBezTo>
                      <a:pt x="314708" y="416060"/>
                      <a:pt x="312517" y="415393"/>
                      <a:pt x="310612" y="416536"/>
                    </a:cubicBezTo>
                    <a:close/>
                    <a:moveTo>
                      <a:pt x="1254826" y="415775"/>
                    </a:moveTo>
                    <a:cubicBezTo>
                      <a:pt x="1256064" y="416156"/>
                      <a:pt x="1259112" y="417490"/>
                      <a:pt x="1261684" y="418632"/>
                    </a:cubicBezTo>
                    <a:cubicBezTo>
                      <a:pt x="1264351" y="419871"/>
                      <a:pt x="1265113" y="427205"/>
                      <a:pt x="1264923" y="427681"/>
                    </a:cubicBezTo>
                    <a:cubicBezTo>
                      <a:pt x="1264732" y="428253"/>
                      <a:pt x="1262922" y="427586"/>
                      <a:pt x="1261017" y="426157"/>
                    </a:cubicBezTo>
                    <a:cubicBezTo>
                      <a:pt x="1259112" y="424824"/>
                      <a:pt x="1251873" y="424538"/>
                      <a:pt x="1253588" y="423014"/>
                    </a:cubicBezTo>
                    <a:cubicBezTo>
                      <a:pt x="1255207" y="421395"/>
                      <a:pt x="1251492" y="416823"/>
                      <a:pt x="1252636" y="416061"/>
                    </a:cubicBezTo>
                    <a:lnTo>
                      <a:pt x="1253778" y="415965"/>
                    </a:lnTo>
                    <a:close/>
                    <a:moveTo>
                      <a:pt x="1177483" y="415775"/>
                    </a:moveTo>
                    <a:lnTo>
                      <a:pt x="1178435" y="415965"/>
                    </a:lnTo>
                    <a:cubicBezTo>
                      <a:pt x="1179197" y="416061"/>
                      <a:pt x="1180245" y="417299"/>
                      <a:pt x="1180245" y="418061"/>
                    </a:cubicBezTo>
                    <a:cubicBezTo>
                      <a:pt x="1180340" y="420061"/>
                      <a:pt x="1181674" y="422538"/>
                      <a:pt x="1176530" y="422538"/>
                    </a:cubicBezTo>
                    <a:lnTo>
                      <a:pt x="1174816" y="422538"/>
                    </a:lnTo>
                    <a:cubicBezTo>
                      <a:pt x="1172815" y="425871"/>
                      <a:pt x="1169672" y="429872"/>
                      <a:pt x="1169006" y="430158"/>
                    </a:cubicBezTo>
                    <a:cubicBezTo>
                      <a:pt x="1168339" y="430539"/>
                      <a:pt x="1166624" y="430443"/>
                      <a:pt x="1165195" y="429967"/>
                    </a:cubicBezTo>
                    <a:lnTo>
                      <a:pt x="1165100" y="429586"/>
                    </a:lnTo>
                    <a:cubicBezTo>
                      <a:pt x="1164910" y="428729"/>
                      <a:pt x="1165005" y="427110"/>
                      <a:pt x="1165576" y="426919"/>
                    </a:cubicBezTo>
                    <a:lnTo>
                      <a:pt x="1171006" y="424919"/>
                    </a:lnTo>
                    <a:cubicBezTo>
                      <a:pt x="1173387" y="420538"/>
                      <a:pt x="1176244" y="416442"/>
                      <a:pt x="1177483" y="415775"/>
                    </a:cubicBezTo>
                    <a:close/>
                    <a:moveTo>
                      <a:pt x="1327216" y="415584"/>
                    </a:moveTo>
                    <a:lnTo>
                      <a:pt x="1329883" y="418632"/>
                    </a:lnTo>
                    <a:lnTo>
                      <a:pt x="1331311" y="420251"/>
                    </a:lnTo>
                    <a:cubicBezTo>
                      <a:pt x="1332740" y="421394"/>
                      <a:pt x="1332931" y="423109"/>
                      <a:pt x="1331788" y="424061"/>
                    </a:cubicBezTo>
                    <a:cubicBezTo>
                      <a:pt x="1330549" y="425014"/>
                      <a:pt x="1327216" y="421204"/>
                      <a:pt x="1325310" y="420442"/>
                    </a:cubicBezTo>
                    <a:cubicBezTo>
                      <a:pt x="1323406" y="419680"/>
                      <a:pt x="1324263" y="417489"/>
                      <a:pt x="1327216" y="415584"/>
                    </a:cubicBezTo>
                    <a:close/>
                    <a:moveTo>
                      <a:pt x="160213" y="415298"/>
                    </a:moveTo>
                    <a:cubicBezTo>
                      <a:pt x="158879" y="414250"/>
                      <a:pt x="157641" y="414917"/>
                      <a:pt x="157260" y="416822"/>
                    </a:cubicBezTo>
                    <a:lnTo>
                      <a:pt x="156498" y="417203"/>
                    </a:lnTo>
                    <a:cubicBezTo>
                      <a:pt x="155165" y="417870"/>
                      <a:pt x="153259" y="418156"/>
                      <a:pt x="151831" y="417965"/>
                    </a:cubicBezTo>
                    <a:lnTo>
                      <a:pt x="149354" y="417584"/>
                    </a:lnTo>
                    <a:cubicBezTo>
                      <a:pt x="146116" y="416441"/>
                      <a:pt x="144306" y="416822"/>
                      <a:pt x="145258" y="418346"/>
                    </a:cubicBezTo>
                    <a:cubicBezTo>
                      <a:pt x="146211" y="419870"/>
                      <a:pt x="139639" y="422537"/>
                      <a:pt x="138496" y="420251"/>
                    </a:cubicBezTo>
                    <a:cubicBezTo>
                      <a:pt x="137353" y="417965"/>
                      <a:pt x="129257" y="420823"/>
                      <a:pt x="129257" y="423394"/>
                    </a:cubicBezTo>
                    <a:cubicBezTo>
                      <a:pt x="129257" y="425966"/>
                      <a:pt x="131161" y="433300"/>
                      <a:pt x="133543" y="432538"/>
                    </a:cubicBezTo>
                    <a:cubicBezTo>
                      <a:pt x="135829" y="431872"/>
                      <a:pt x="142306" y="428443"/>
                      <a:pt x="143544" y="426919"/>
                    </a:cubicBezTo>
                    <a:cubicBezTo>
                      <a:pt x="144877" y="425299"/>
                      <a:pt x="151831" y="427395"/>
                      <a:pt x="152021" y="428538"/>
                    </a:cubicBezTo>
                    <a:cubicBezTo>
                      <a:pt x="152212" y="429586"/>
                      <a:pt x="151831" y="428728"/>
                      <a:pt x="151259" y="426538"/>
                    </a:cubicBezTo>
                    <a:cubicBezTo>
                      <a:pt x="150592" y="424347"/>
                      <a:pt x="157355" y="420442"/>
                      <a:pt x="159070" y="420632"/>
                    </a:cubicBezTo>
                    <a:cubicBezTo>
                      <a:pt x="160784" y="420918"/>
                      <a:pt x="163737" y="418156"/>
                      <a:pt x="162403" y="417013"/>
                    </a:cubicBezTo>
                    <a:lnTo>
                      <a:pt x="161165" y="416060"/>
                    </a:lnTo>
                    <a:close/>
                    <a:moveTo>
                      <a:pt x="1356362" y="414155"/>
                    </a:moveTo>
                    <a:lnTo>
                      <a:pt x="1360839" y="419013"/>
                    </a:lnTo>
                    <a:lnTo>
                      <a:pt x="1364744" y="422061"/>
                    </a:lnTo>
                    <a:cubicBezTo>
                      <a:pt x="1361696" y="425014"/>
                      <a:pt x="1361030" y="424918"/>
                      <a:pt x="1355791" y="421204"/>
                    </a:cubicBezTo>
                    <a:lnTo>
                      <a:pt x="1355505" y="421013"/>
                    </a:lnTo>
                    <a:cubicBezTo>
                      <a:pt x="1355029" y="420632"/>
                      <a:pt x="1352171" y="424728"/>
                      <a:pt x="1349123" y="430157"/>
                    </a:cubicBezTo>
                    <a:lnTo>
                      <a:pt x="1351124" y="433586"/>
                    </a:lnTo>
                    <a:lnTo>
                      <a:pt x="1353886" y="438158"/>
                    </a:lnTo>
                    <a:cubicBezTo>
                      <a:pt x="1350552" y="438825"/>
                      <a:pt x="1347885" y="436634"/>
                      <a:pt x="1347885" y="433300"/>
                    </a:cubicBezTo>
                    <a:lnTo>
                      <a:pt x="1347980" y="430538"/>
                    </a:lnTo>
                    <a:cubicBezTo>
                      <a:pt x="1347980" y="427395"/>
                      <a:pt x="1348457" y="424252"/>
                      <a:pt x="1344361" y="422347"/>
                    </a:cubicBezTo>
                    <a:cubicBezTo>
                      <a:pt x="1341980" y="421204"/>
                      <a:pt x="1344456" y="420346"/>
                      <a:pt x="1344647" y="419394"/>
                    </a:cubicBezTo>
                    <a:lnTo>
                      <a:pt x="1344933" y="417775"/>
                    </a:lnTo>
                    <a:cubicBezTo>
                      <a:pt x="1344075" y="415298"/>
                      <a:pt x="1349219" y="413679"/>
                      <a:pt x="1356362" y="414155"/>
                    </a:cubicBezTo>
                    <a:close/>
                    <a:moveTo>
                      <a:pt x="353951" y="413774"/>
                    </a:moveTo>
                    <a:cubicBezTo>
                      <a:pt x="352618" y="412631"/>
                      <a:pt x="347284" y="412060"/>
                      <a:pt x="345379" y="415012"/>
                    </a:cubicBezTo>
                    <a:cubicBezTo>
                      <a:pt x="343474" y="418060"/>
                      <a:pt x="346426" y="420156"/>
                      <a:pt x="347379" y="419394"/>
                    </a:cubicBezTo>
                    <a:cubicBezTo>
                      <a:pt x="348332" y="418632"/>
                      <a:pt x="349475" y="418251"/>
                      <a:pt x="349951" y="418537"/>
                    </a:cubicBezTo>
                    <a:lnTo>
                      <a:pt x="349951" y="418822"/>
                    </a:lnTo>
                    <a:cubicBezTo>
                      <a:pt x="350236" y="421013"/>
                      <a:pt x="350808" y="422918"/>
                      <a:pt x="354332" y="422156"/>
                    </a:cubicBezTo>
                    <a:cubicBezTo>
                      <a:pt x="355475" y="421966"/>
                      <a:pt x="357571" y="421585"/>
                      <a:pt x="357571" y="421394"/>
                    </a:cubicBezTo>
                    <a:lnTo>
                      <a:pt x="357475" y="419489"/>
                    </a:lnTo>
                    <a:cubicBezTo>
                      <a:pt x="356904" y="417489"/>
                      <a:pt x="355285" y="414917"/>
                      <a:pt x="353951" y="413774"/>
                    </a:cubicBezTo>
                    <a:close/>
                    <a:moveTo>
                      <a:pt x="399195" y="413488"/>
                    </a:moveTo>
                    <a:lnTo>
                      <a:pt x="397100" y="413584"/>
                    </a:lnTo>
                    <a:lnTo>
                      <a:pt x="394623" y="413679"/>
                    </a:lnTo>
                    <a:cubicBezTo>
                      <a:pt x="391670" y="413012"/>
                      <a:pt x="389289" y="418251"/>
                      <a:pt x="389289" y="420918"/>
                    </a:cubicBezTo>
                    <a:cubicBezTo>
                      <a:pt x="389289" y="423585"/>
                      <a:pt x="391194" y="424728"/>
                      <a:pt x="393575" y="423585"/>
                    </a:cubicBezTo>
                    <a:lnTo>
                      <a:pt x="394147" y="422632"/>
                    </a:lnTo>
                    <a:cubicBezTo>
                      <a:pt x="397290" y="417775"/>
                      <a:pt x="398814" y="416346"/>
                      <a:pt x="401862" y="414822"/>
                    </a:cubicBezTo>
                    <a:lnTo>
                      <a:pt x="402719" y="414346"/>
                    </a:lnTo>
                    <a:cubicBezTo>
                      <a:pt x="403005" y="412726"/>
                      <a:pt x="401386" y="412345"/>
                      <a:pt x="399195" y="413488"/>
                    </a:cubicBezTo>
                    <a:close/>
                    <a:moveTo>
                      <a:pt x="418912" y="413393"/>
                    </a:moveTo>
                    <a:cubicBezTo>
                      <a:pt x="416626" y="412631"/>
                      <a:pt x="406910" y="416155"/>
                      <a:pt x="405862" y="416346"/>
                    </a:cubicBezTo>
                    <a:cubicBezTo>
                      <a:pt x="404815" y="416536"/>
                      <a:pt x="405577" y="418727"/>
                      <a:pt x="407577" y="421204"/>
                    </a:cubicBezTo>
                    <a:lnTo>
                      <a:pt x="410816" y="418537"/>
                    </a:lnTo>
                    <a:cubicBezTo>
                      <a:pt x="411482" y="417965"/>
                      <a:pt x="414340" y="415108"/>
                      <a:pt x="417674" y="416917"/>
                    </a:cubicBezTo>
                    <a:lnTo>
                      <a:pt x="418435" y="417298"/>
                    </a:lnTo>
                    <a:cubicBezTo>
                      <a:pt x="421007" y="415965"/>
                      <a:pt x="421198" y="414155"/>
                      <a:pt x="418912" y="413393"/>
                    </a:cubicBezTo>
                    <a:close/>
                    <a:moveTo>
                      <a:pt x="204409" y="412441"/>
                    </a:moveTo>
                    <a:lnTo>
                      <a:pt x="203170" y="413107"/>
                    </a:lnTo>
                    <a:cubicBezTo>
                      <a:pt x="200218" y="414727"/>
                      <a:pt x="200313" y="419775"/>
                      <a:pt x="194408" y="418251"/>
                    </a:cubicBezTo>
                    <a:cubicBezTo>
                      <a:pt x="194312" y="418251"/>
                      <a:pt x="192788" y="420156"/>
                      <a:pt x="193169" y="420632"/>
                    </a:cubicBezTo>
                    <a:lnTo>
                      <a:pt x="194122" y="421966"/>
                    </a:lnTo>
                    <a:cubicBezTo>
                      <a:pt x="195646" y="423299"/>
                      <a:pt x="197551" y="423680"/>
                      <a:pt x="198313" y="422823"/>
                    </a:cubicBezTo>
                    <a:lnTo>
                      <a:pt x="198979" y="422823"/>
                    </a:lnTo>
                    <a:cubicBezTo>
                      <a:pt x="204599" y="422537"/>
                      <a:pt x="203742" y="417013"/>
                      <a:pt x="207742" y="415393"/>
                    </a:cubicBezTo>
                    <a:lnTo>
                      <a:pt x="208219" y="415203"/>
                    </a:lnTo>
                    <a:cubicBezTo>
                      <a:pt x="207838" y="413488"/>
                      <a:pt x="206123" y="412155"/>
                      <a:pt x="204409" y="412441"/>
                    </a:cubicBezTo>
                    <a:close/>
                    <a:moveTo>
                      <a:pt x="1225870" y="411870"/>
                    </a:moveTo>
                    <a:lnTo>
                      <a:pt x="1226346" y="412632"/>
                    </a:lnTo>
                    <a:cubicBezTo>
                      <a:pt x="1227679" y="414537"/>
                      <a:pt x="1228251" y="416823"/>
                      <a:pt x="1229203" y="418918"/>
                    </a:cubicBezTo>
                    <a:cubicBezTo>
                      <a:pt x="1229680" y="419966"/>
                      <a:pt x="1230823" y="421966"/>
                      <a:pt x="1231108" y="421966"/>
                    </a:cubicBezTo>
                    <a:lnTo>
                      <a:pt x="1237585" y="420442"/>
                    </a:lnTo>
                    <a:cubicBezTo>
                      <a:pt x="1239205" y="424729"/>
                      <a:pt x="1238062" y="428158"/>
                      <a:pt x="1234918" y="428158"/>
                    </a:cubicBezTo>
                    <a:cubicBezTo>
                      <a:pt x="1231870" y="428158"/>
                      <a:pt x="1226727" y="428158"/>
                      <a:pt x="1228822" y="428062"/>
                    </a:cubicBezTo>
                    <a:cubicBezTo>
                      <a:pt x="1230918" y="427967"/>
                      <a:pt x="1226536" y="421585"/>
                      <a:pt x="1225584" y="419585"/>
                    </a:cubicBezTo>
                    <a:cubicBezTo>
                      <a:pt x="1224631" y="417585"/>
                      <a:pt x="1223774" y="411584"/>
                      <a:pt x="1225870" y="411870"/>
                    </a:cubicBezTo>
                    <a:close/>
                    <a:moveTo>
                      <a:pt x="336425" y="411869"/>
                    </a:moveTo>
                    <a:cubicBezTo>
                      <a:pt x="334711" y="411964"/>
                      <a:pt x="333091" y="412631"/>
                      <a:pt x="332996" y="413298"/>
                    </a:cubicBezTo>
                    <a:lnTo>
                      <a:pt x="333282" y="413488"/>
                    </a:lnTo>
                    <a:cubicBezTo>
                      <a:pt x="335377" y="414727"/>
                      <a:pt x="334520" y="415870"/>
                      <a:pt x="332901" y="416441"/>
                    </a:cubicBezTo>
                    <a:cubicBezTo>
                      <a:pt x="330710" y="417203"/>
                      <a:pt x="328234" y="417394"/>
                      <a:pt x="326043" y="418156"/>
                    </a:cubicBezTo>
                    <a:cubicBezTo>
                      <a:pt x="325281" y="418441"/>
                      <a:pt x="324519" y="419870"/>
                      <a:pt x="324709" y="420632"/>
                    </a:cubicBezTo>
                    <a:cubicBezTo>
                      <a:pt x="324805" y="421299"/>
                      <a:pt x="326424" y="422347"/>
                      <a:pt x="327186" y="422156"/>
                    </a:cubicBezTo>
                    <a:lnTo>
                      <a:pt x="331091" y="421489"/>
                    </a:lnTo>
                    <a:cubicBezTo>
                      <a:pt x="335568" y="420442"/>
                      <a:pt x="338616" y="417298"/>
                      <a:pt x="337664" y="414536"/>
                    </a:cubicBezTo>
                    <a:lnTo>
                      <a:pt x="336616" y="412250"/>
                    </a:lnTo>
                    <a:close/>
                    <a:moveTo>
                      <a:pt x="1167672" y="409774"/>
                    </a:moveTo>
                    <a:lnTo>
                      <a:pt x="1169006" y="409774"/>
                    </a:lnTo>
                    <a:cubicBezTo>
                      <a:pt x="1170339" y="409774"/>
                      <a:pt x="1171768" y="410631"/>
                      <a:pt x="1172720" y="411393"/>
                    </a:cubicBezTo>
                    <a:cubicBezTo>
                      <a:pt x="1173006" y="411584"/>
                      <a:pt x="1171959" y="413679"/>
                      <a:pt x="1171292" y="413679"/>
                    </a:cubicBezTo>
                    <a:lnTo>
                      <a:pt x="1163767" y="414537"/>
                    </a:lnTo>
                    <a:cubicBezTo>
                      <a:pt x="1162434" y="419775"/>
                      <a:pt x="1158338" y="424347"/>
                      <a:pt x="1154528" y="424728"/>
                    </a:cubicBezTo>
                    <a:lnTo>
                      <a:pt x="1150813" y="422538"/>
                    </a:lnTo>
                    <a:lnTo>
                      <a:pt x="1149003" y="421490"/>
                    </a:lnTo>
                    <a:cubicBezTo>
                      <a:pt x="1143860" y="423395"/>
                      <a:pt x="1140526" y="429205"/>
                      <a:pt x="1141574" y="434444"/>
                    </a:cubicBezTo>
                    <a:lnTo>
                      <a:pt x="1132620" y="435015"/>
                    </a:lnTo>
                    <a:lnTo>
                      <a:pt x="1132239" y="435015"/>
                    </a:lnTo>
                    <a:cubicBezTo>
                      <a:pt x="1131953" y="436444"/>
                      <a:pt x="1132525" y="439301"/>
                      <a:pt x="1133573" y="441302"/>
                    </a:cubicBezTo>
                    <a:cubicBezTo>
                      <a:pt x="1134620" y="443302"/>
                      <a:pt x="1135097" y="447683"/>
                      <a:pt x="1132906" y="446636"/>
                    </a:cubicBezTo>
                    <a:cubicBezTo>
                      <a:pt x="1130810" y="445588"/>
                      <a:pt x="1127381" y="450636"/>
                      <a:pt x="1128239" y="450922"/>
                    </a:cubicBezTo>
                    <a:cubicBezTo>
                      <a:pt x="1129096" y="451303"/>
                      <a:pt x="1130429" y="452827"/>
                      <a:pt x="1128905" y="453398"/>
                    </a:cubicBezTo>
                    <a:cubicBezTo>
                      <a:pt x="1127381" y="454065"/>
                      <a:pt x="1122333" y="454637"/>
                      <a:pt x="1122047" y="452922"/>
                    </a:cubicBezTo>
                    <a:lnTo>
                      <a:pt x="1121190" y="452446"/>
                    </a:lnTo>
                    <a:lnTo>
                      <a:pt x="1117761" y="450446"/>
                    </a:lnTo>
                    <a:cubicBezTo>
                      <a:pt x="1119666" y="449303"/>
                      <a:pt x="1127286" y="446064"/>
                      <a:pt x="1129477" y="445397"/>
                    </a:cubicBezTo>
                    <a:cubicBezTo>
                      <a:pt x="1131763" y="444731"/>
                      <a:pt x="1131572" y="444350"/>
                      <a:pt x="1129096" y="444636"/>
                    </a:cubicBezTo>
                    <a:cubicBezTo>
                      <a:pt x="1126619" y="444826"/>
                      <a:pt x="1124810" y="439492"/>
                      <a:pt x="1125667" y="439016"/>
                    </a:cubicBezTo>
                    <a:cubicBezTo>
                      <a:pt x="1126524" y="438540"/>
                      <a:pt x="1128429" y="436920"/>
                      <a:pt x="1127953" y="436349"/>
                    </a:cubicBezTo>
                    <a:cubicBezTo>
                      <a:pt x="1127477" y="435777"/>
                      <a:pt x="1124143" y="434253"/>
                      <a:pt x="1121857" y="433491"/>
                    </a:cubicBezTo>
                    <a:cubicBezTo>
                      <a:pt x="1119571" y="432729"/>
                      <a:pt x="1115761" y="439301"/>
                      <a:pt x="1115570" y="439682"/>
                    </a:cubicBezTo>
                    <a:cubicBezTo>
                      <a:pt x="1115380" y="440064"/>
                      <a:pt x="1114237" y="440635"/>
                      <a:pt x="1113475" y="440254"/>
                    </a:cubicBezTo>
                    <a:lnTo>
                      <a:pt x="1113380" y="439778"/>
                    </a:lnTo>
                    <a:cubicBezTo>
                      <a:pt x="1112618" y="436825"/>
                      <a:pt x="1110998" y="434729"/>
                      <a:pt x="1106903" y="434825"/>
                    </a:cubicBezTo>
                    <a:cubicBezTo>
                      <a:pt x="1106617" y="434825"/>
                      <a:pt x="1106141" y="435206"/>
                      <a:pt x="1106045" y="435587"/>
                    </a:cubicBezTo>
                    <a:cubicBezTo>
                      <a:pt x="1104331" y="438730"/>
                      <a:pt x="1108331" y="439587"/>
                      <a:pt x="1109855" y="441397"/>
                    </a:cubicBezTo>
                    <a:lnTo>
                      <a:pt x="1110046" y="441683"/>
                    </a:lnTo>
                    <a:cubicBezTo>
                      <a:pt x="1111570" y="442921"/>
                      <a:pt x="1111379" y="443588"/>
                      <a:pt x="1109475" y="443112"/>
                    </a:cubicBezTo>
                    <a:cubicBezTo>
                      <a:pt x="1107569" y="442730"/>
                      <a:pt x="1103378" y="439587"/>
                      <a:pt x="1101759" y="437492"/>
                    </a:cubicBezTo>
                    <a:lnTo>
                      <a:pt x="1100140" y="435587"/>
                    </a:lnTo>
                    <a:cubicBezTo>
                      <a:pt x="1098330" y="433587"/>
                      <a:pt x="1096044" y="432444"/>
                      <a:pt x="1092615" y="432634"/>
                    </a:cubicBezTo>
                    <a:cubicBezTo>
                      <a:pt x="1089853" y="432824"/>
                      <a:pt x="1087091" y="433110"/>
                      <a:pt x="1084233" y="431396"/>
                    </a:cubicBezTo>
                    <a:lnTo>
                      <a:pt x="1082614" y="430443"/>
                    </a:lnTo>
                    <a:cubicBezTo>
                      <a:pt x="1077947" y="431777"/>
                      <a:pt x="1075089" y="431967"/>
                      <a:pt x="1076232" y="430824"/>
                    </a:cubicBezTo>
                    <a:cubicBezTo>
                      <a:pt x="1077375" y="429776"/>
                      <a:pt x="1080328" y="425967"/>
                      <a:pt x="1078518" y="426443"/>
                    </a:cubicBezTo>
                    <a:cubicBezTo>
                      <a:pt x="1076709" y="427014"/>
                      <a:pt x="1072518" y="427586"/>
                      <a:pt x="1071755" y="427014"/>
                    </a:cubicBezTo>
                    <a:cubicBezTo>
                      <a:pt x="1070993" y="426443"/>
                      <a:pt x="1067469" y="424728"/>
                      <a:pt x="1066802" y="425681"/>
                    </a:cubicBezTo>
                    <a:cubicBezTo>
                      <a:pt x="1066136" y="426633"/>
                      <a:pt x="1063469" y="428062"/>
                      <a:pt x="1061945" y="427491"/>
                    </a:cubicBezTo>
                    <a:cubicBezTo>
                      <a:pt x="1060516" y="426919"/>
                      <a:pt x="1057277" y="423966"/>
                      <a:pt x="1058801" y="422538"/>
                    </a:cubicBezTo>
                    <a:cubicBezTo>
                      <a:pt x="1060326" y="421109"/>
                      <a:pt x="1068326" y="420537"/>
                      <a:pt x="1071089" y="423395"/>
                    </a:cubicBezTo>
                    <a:lnTo>
                      <a:pt x="1075946" y="422156"/>
                    </a:lnTo>
                    <a:lnTo>
                      <a:pt x="1077375" y="421775"/>
                    </a:lnTo>
                    <a:cubicBezTo>
                      <a:pt x="1078709" y="421109"/>
                      <a:pt x="1081280" y="419013"/>
                      <a:pt x="1083090" y="417108"/>
                    </a:cubicBezTo>
                    <a:lnTo>
                      <a:pt x="1085757" y="419490"/>
                    </a:lnTo>
                    <a:lnTo>
                      <a:pt x="1086900" y="420537"/>
                    </a:lnTo>
                    <a:cubicBezTo>
                      <a:pt x="1088043" y="422061"/>
                      <a:pt x="1090329" y="422442"/>
                      <a:pt x="1092044" y="421395"/>
                    </a:cubicBezTo>
                    <a:cubicBezTo>
                      <a:pt x="1093758" y="420347"/>
                      <a:pt x="1099664" y="418442"/>
                      <a:pt x="1101378" y="419585"/>
                    </a:cubicBezTo>
                    <a:lnTo>
                      <a:pt x="1102712" y="420728"/>
                    </a:lnTo>
                    <a:cubicBezTo>
                      <a:pt x="1104331" y="422061"/>
                      <a:pt x="1106331" y="423299"/>
                      <a:pt x="1107855" y="421299"/>
                    </a:cubicBezTo>
                    <a:lnTo>
                      <a:pt x="1108522" y="420347"/>
                    </a:lnTo>
                    <a:cubicBezTo>
                      <a:pt x="1107379" y="418156"/>
                      <a:pt x="1108522" y="416632"/>
                      <a:pt x="1110998" y="417108"/>
                    </a:cubicBezTo>
                    <a:cubicBezTo>
                      <a:pt x="1113475" y="417489"/>
                      <a:pt x="1121952" y="418918"/>
                      <a:pt x="1124334" y="418061"/>
                    </a:cubicBezTo>
                    <a:cubicBezTo>
                      <a:pt x="1126715" y="417203"/>
                      <a:pt x="1133001" y="417966"/>
                      <a:pt x="1130715" y="420918"/>
                    </a:cubicBezTo>
                    <a:cubicBezTo>
                      <a:pt x="1128429" y="423871"/>
                      <a:pt x="1128239" y="432063"/>
                      <a:pt x="1130620" y="431300"/>
                    </a:cubicBezTo>
                    <a:cubicBezTo>
                      <a:pt x="1133001" y="430539"/>
                      <a:pt x="1135287" y="423871"/>
                      <a:pt x="1136335" y="422538"/>
                    </a:cubicBezTo>
                    <a:cubicBezTo>
                      <a:pt x="1137383" y="421204"/>
                      <a:pt x="1140621" y="418442"/>
                      <a:pt x="1141669" y="418823"/>
                    </a:cubicBezTo>
                    <a:cubicBezTo>
                      <a:pt x="1142621" y="419204"/>
                      <a:pt x="1146812" y="419299"/>
                      <a:pt x="1149003" y="418346"/>
                    </a:cubicBezTo>
                    <a:cubicBezTo>
                      <a:pt x="1151289" y="417394"/>
                      <a:pt x="1155480" y="412917"/>
                      <a:pt x="1156909" y="410822"/>
                    </a:cubicBezTo>
                    <a:lnTo>
                      <a:pt x="1160147" y="412917"/>
                    </a:lnTo>
                    <a:lnTo>
                      <a:pt x="1162814" y="414632"/>
                    </a:lnTo>
                    <a:cubicBezTo>
                      <a:pt x="1164148" y="412822"/>
                      <a:pt x="1166339" y="410631"/>
                      <a:pt x="1167672" y="409774"/>
                    </a:cubicBezTo>
                    <a:close/>
                    <a:moveTo>
                      <a:pt x="1213201" y="409679"/>
                    </a:moveTo>
                    <a:cubicBezTo>
                      <a:pt x="1214440" y="409774"/>
                      <a:pt x="1216535" y="411394"/>
                      <a:pt x="1217869" y="413299"/>
                    </a:cubicBezTo>
                    <a:cubicBezTo>
                      <a:pt x="1219202" y="415204"/>
                      <a:pt x="1220250" y="424443"/>
                      <a:pt x="1218821" y="429491"/>
                    </a:cubicBezTo>
                    <a:lnTo>
                      <a:pt x="1212249" y="430444"/>
                    </a:lnTo>
                    <a:cubicBezTo>
                      <a:pt x="1210630" y="430634"/>
                      <a:pt x="1208725" y="430348"/>
                      <a:pt x="1207201" y="430729"/>
                    </a:cubicBezTo>
                    <a:lnTo>
                      <a:pt x="1205772" y="431110"/>
                    </a:lnTo>
                    <a:cubicBezTo>
                      <a:pt x="1203867" y="432539"/>
                      <a:pt x="1201771" y="431587"/>
                      <a:pt x="1201009" y="429015"/>
                    </a:cubicBezTo>
                    <a:cubicBezTo>
                      <a:pt x="1200343" y="426538"/>
                      <a:pt x="1185198" y="426634"/>
                      <a:pt x="1183483" y="425014"/>
                    </a:cubicBezTo>
                    <a:cubicBezTo>
                      <a:pt x="1181769" y="423395"/>
                      <a:pt x="1182245" y="422919"/>
                      <a:pt x="1184531" y="423871"/>
                    </a:cubicBezTo>
                    <a:cubicBezTo>
                      <a:pt x="1186817" y="424824"/>
                      <a:pt x="1194056" y="420442"/>
                      <a:pt x="1196723" y="420347"/>
                    </a:cubicBezTo>
                    <a:lnTo>
                      <a:pt x="1198342" y="421300"/>
                    </a:lnTo>
                    <a:lnTo>
                      <a:pt x="1204248" y="424729"/>
                    </a:lnTo>
                    <a:cubicBezTo>
                      <a:pt x="1204915" y="420823"/>
                      <a:pt x="1205581" y="418823"/>
                      <a:pt x="1205772" y="420347"/>
                    </a:cubicBezTo>
                    <a:cubicBezTo>
                      <a:pt x="1205962" y="421871"/>
                      <a:pt x="1207677" y="425395"/>
                      <a:pt x="1209201" y="424919"/>
                    </a:cubicBezTo>
                    <a:cubicBezTo>
                      <a:pt x="1210725" y="424443"/>
                      <a:pt x="1213487" y="424443"/>
                      <a:pt x="1214725" y="424252"/>
                    </a:cubicBezTo>
                    <a:cubicBezTo>
                      <a:pt x="1215964" y="424062"/>
                      <a:pt x="1215583" y="422347"/>
                      <a:pt x="1211487" y="421204"/>
                    </a:cubicBezTo>
                    <a:lnTo>
                      <a:pt x="1215773" y="417013"/>
                    </a:lnTo>
                    <a:cubicBezTo>
                      <a:pt x="1216249" y="416537"/>
                      <a:pt x="1212820" y="413584"/>
                      <a:pt x="1211392" y="411679"/>
                    </a:cubicBezTo>
                    <a:cubicBezTo>
                      <a:pt x="1211106" y="411298"/>
                      <a:pt x="1211677" y="410060"/>
                      <a:pt x="1212154" y="409965"/>
                    </a:cubicBezTo>
                    <a:close/>
                    <a:moveTo>
                      <a:pt x="1275972" y="409489"/>
                    </a:moveTo>
                    <a:cubicBezTo>
                      <a:pt x="1277591" y="408727"/>
                      <a:pt x="1283116" y="417109"/>
                      <a:pt x="1281401" y="420823"/>
                    </a:cubicBezTo>
                    <a:cubicBezTo>
                      <a:pt x="1279591" y="424443"/>
                      <a:pt x="1276924" y="426348"/>
                      <a:pt x="1275305" y="424919"/>
                    </a:cubicBezTo>
                    <a:cubicBezTo>
                      <a:pt x="1273686" y="423490"/>
                      <a:pt x="1271019" y="419204"/>
                      <a:pt x="1272638" y="418347"/>
                    </a:cubicBezTo>
                    <a:cubicBezTo>
                      <a:pt x="1274257" y="417490"/>
                      <a:pt x="1277591" y="414537"/>
                      <a:pt x="1276639" y="413680"/>
                    </a:cubicBezTo>
                    <a:cubicBezTo>
                      <a:pt x="1275686" y="412822"/>
                      <a:pt x="1274448" y="410060"/>
                      <a:pt x="1275972" y="409489"/>
                    </a:cubicBezTo>
                    <a:close/>
                    <a:moveTo>
                      <a:pt x="848109" y="409298"/>
                    </a:moveTo>
                    <a:cubicBezTo>
                      <a:pt x="849919" y="408346"/>
                      <a:pt x="853728" y="414823"/>
                      <a:pt x="850585" y="416251"/>
                    </a:cubicBezTo>
                    <a:cubicBezTo>
                      <a:pt x="847442" y="417680"/>
                      <a:pt x="845918" y="418347"/>
                      <a:pt x="847156" y="417966"/>
                    </a:cubicBezTo>
                    <a:cubicBezTo>
                      <a:pt x="848394" y="417490"/>
                      <a:pt x="851252" y="415204"/>
                      <a:pt x="849633" y="414156"/>
                    </a:cubicBezTo>
                    <a:cubicBezTo>
                      <a:pt x="848013" y="413108"/>
                      <a:pt x="846299" y="410251"/>
                      <a:pt x="848109" y="409298"/>
                    </a:cubicBezTo>
                    <a:close/>
                    <a:moveTo>
                      <a:pt x="1471234" y="409107"/>
                    </a:moveTo>
                    <a:lnTo>
                      <a:pt x="1473234" y="409488"/>
                    </a:lnTo>
                    <a:lnTo>
                      <a:pt x="1475044" y="409869"/>
                    </a:lnTo>
                    <a:cubicBezTo>
                      <a:pt x="1479045" y="409679"/>
                      <a:pt x="1480664" y="410346"/>
                      <a:pt x="1478759" y="411203"/>
                    </a:cubicBezTo>
                    <a:cubicBezTo>
                      <a:pt x="1476854" y="412155"/>
                      <a:pt x="1473616" y="414632"/>
                      <a:pt x="1475044" y="415203"/>
                    </a:cubicBezTo>
                    <a:cubicBezTo>
                      <a:pt x="1476473" y="415775"/>
                      <a:pt x="1479331" y="417489"/>
                      <a:pt x="1477330" y="417489"/>
                    </a:cubicBezTo>
                    <a:cubicBezTo>
                      <a:pt x="1475330" y="417489"/>
                      <a:pt x="1469615" y="416156"/>
                      <a:pt x="1468948" y="414537"/>
                    </a:cubicBezTo>
                    <a:cubicBezTo>
                      <a:pt x="1468282" y="412917"/>
                      <a:pt x="1468282" y="407774"/>
                      <a:pt x="1471234" y="409107"/>
                    </a:cubicBezTo>
                    <a:close/>
                    <a:moveTo>
                      <a:pt x="1202724" y="407869"/>
                    </a:moveTo>
                    <a:cubicBezTo>
                      <a:pt x="1204533" y="407869"/>
                      <a:pt x="1204724" y="409393"/>
                      <a:pt x="1203200" y="411203"/>
                    </a:cubicBezTo>
                    <a:cubicBezTo>
                      <a:pt x="1201676" y="413108"/>
                      <a:pt x="1197961" y="416251"/>
                      <a:pt x="1198342" y="414441"/>
                    </a:cubicBezTo>
                    <a:cubicBezTo>
                      <a:pt x="1198723" y="412632"/>
                      <a:pt x="1200914" y="407869"/>
                      <a:pt x="1202724" y="407869"/>
                    </a:cubicBezTo>
                    <a:close/>
                    <a:moveTo>
                      <a:pt x="1317596" y="406631"/>
                    </a:moveTo>
                    <a:lnTo>
                      <a:pt x="1321311" y="406631"/>
                    </a:lnTo>
                    <a:cubicBezTo>
                      <a:pt x="1324930" y="407965"/>
                      <a:pt x="1327026" y="409108"/>
                      <a:pt x="1325978" y="409108"/>
                    </a:cubicBezTo>
                    <a:cubicBezTo>
                      <a:pt x="1324930" y="409108"/>
                      <a:pt x="1320930" y="410536"/>
                      <a:pt x="1318834" y="411679"/>
                    </a:cubicBezTo>
                    <a:cubicBezTo>
                      <a:pt x="1316739" y="412822"/>
                      <a:pt x="1317977" y="418252"/>
                      <a:pt x="1318453" y="419871"/>
                    </a:cubicBezTo>
                    <a:cubicBezTo>
                      <a:pt x="1318930" y="421395"/>
                      <a:pt x="1316263" y="425681"/>
                      <a:pt x="1312453" y="424633"/>
                    </a:cubicBezTo>
                    <a:lnTo>
                      <a:pt x="1309119" y="424348"/>
                    </a:lnTo>
                    <a:lnTo>
                      <a:pt x="1305309" y="423966"/>
                    </a:lnTo>
                    <a:cubicBezTo>
                      <a:pt x="1300927" y="424157"/>
                      <a:pt x="1296831" y="423395"/>
                      <a:pt x="1296260" y="422347"/>
                    </a:cubicBezTo>
                    <a:cubicBezTo>
                      <a:pt x="1295689" y="421300"/>
                      <a:pt x="1294927" y="418442"/>
                      <a:pt x="1295784" y="418156"/>
                    </a:cubicBezTo>
                    <a:lnTo>
                      <a:pt x="1296736" y="417966"/>
                    </a:lnTo>
                    <a:lnTo>
                      <a:pt x="1301499" y="416918"/>
                    </a:lnTo>
                    <a:cubicBezTo>
                      <a:pt x="1304166" y="419776"/>
                      <a:pt x="1308928" y="421109"/>
                      <a:pt x="1312167" y="419871"/>
                    </a:cubicBezTo>
                    <a:lnTo>
                      <a:pt x="1311786" y="416537"/>
                    </a:lnTo>
                    <a:cubicBezTo>
                      <a:pt x="1311500" y="414346"/>
                      <a:pt x="1315215" y="412822"/>
                      <a:pt x="1312167" y="409774"/>
                    </a:cubicBezTo>
                    <a:cubicBezTo>
                      <a:pt x="1309690" y="407298"/>
                      <a:pt x="1311976" y="406631"/>
                      <a:pt x="1317596" y="406631"/>
                    </a:cubicBezTo>
                    <a:close/>
                    <a:moveTo>
                      <a:pt x="1711074" y="406154"/>
                    </a:moveTo>
                    <a:lnTo>
                      <a:pt x="1711264" y="406535"/>
                    </a:lnTo>
                    <a:cubicBezTo>
                      <a:pt x="1712026" y="408345"/>
                      <a:pt x="1712693" y="410250"/>
                      <a:pt x="1713074" y="412155"/>
                    </a:cubicBezTo>
                    <a:lnTo>
                      <a:pt x="1713265" y="413298"/>
                    </a:lnTo>
                    <a:cubicBezTo>
                      <a:pt x="1712979" y="414632"/>
                      <a:pt x="1711646" y="415775"/>
                      <a:pt x="1710217" y="415775"/>
                    </a:cubicBezTo>
                    <a:lnTo>
                      <a:pt x="1709264" y="415298"/>
                    </a:lnTo>
                    <a:cubicBezTo>
                      <a:pt x="1706502" y="413965"/>
                      <a:pt x="1703835" y="412536"/>
                      <a:pt x="1701358" y="410917"/>
                    </a:cubicBezTo>
                    <a:lnTo>
                      <a:pt x="1700787" y="410536"/>
                    </a:lnTo>
                    <a:cubicBezTo>
                      <a:pt x="1701263" y="409202"/>
                      <a:pt x="1703264" y="408726"/>
                      <a:pt x="1703930" y="408917"/>
                    </a:cubicBezTo>
                    <a:cubicBezTo>
                      <a:pt x="1704597" y="409107"/>
                      <a:pt x="1705836" y="408821"/>
                      <a:pt x="1706597" y="408155"/>
                    </a:cubicBezTo>
                    <a:cubicBezTo>
                      <a:pt x="1707455" y="407488"/>
                      <a:pt x="1710312" y="405869"/>
                      <a:pt x="1711074" y="406154"/>
                    </a:cubicBezTo>
                    <a:close/>
                    <a:moveTo>
                      <a:pt x="1507810" y="404821"/>
                    </a:moveTo>
                    <a:lnTo>
                      <a:pt x="1510954" y="405678"/>
                    </a:lnTo>
                    <a:lnTo>
                      <a:pt x="1512192" y="406059"/>
                    </a:lnTo>
                    <a:cubicBezTo>
                      <a:pt x="1512954" y="409965"/>
                      <a:pt x="1506096" y="409393"/>
                      <a:pt x="1504096" y="408441"/>
                    </a:cubicBezTo>
                    <a:cubicBezTo>
                      <a:pt x="1502190" y="407488"/>
                      <a:pt x="1503810" y="405773"/>
                      <a:pt x="1507810" y="404821"/>
                    </a:cubicBezTo>
                    <a:close/>
                    <a:moveTo>
                      <a:pt x="1436087" y="404440"/>
                    </a:moveTo>
                    <a:cubicBezTo>
                      <a:pt x="1437801" y="403106"/>
                      <a:pt x="1441040" y="402344"/>
                      <a:pt x="1440183" y="406154"/>
                    </a:cubicBezTo>
                    <a:lnTo>
                      <a:pt x="1446850" y="405487"/>
                    </a:lnTo>
                    <a:cubicBezTo>
                      <a:pt x="1446945" y="405487"/>
                      <a:pt x="1447517" y="407011"/>
                      <a:pt x="1447231" y="407392"/>
                    </a:cubicBezTo>
                    <a:lnTo>
                      <a:pt x="1445612" y="408821"/>
                    </a:lnTo>
                    <a:cubicBezTo>
                      <a:pt x="1443040" y="408916"/>
                      <a:pt x="1437515" y="407583"/>
                      <a:pt x="1435896" y="407392"/>
                    </a:cubicBezTo>
                    <a:cubicBezTo>
                      <a:pt x="1434277" y="407107"/>
                      <a:pt x="1434372" y="405868"/>
                      <a:pt x="1436087" y="404440"/>
                    </a:cubicBezTo>
                    <a:close/>
                    <a:moveTo>
                      <a:pt x="1548291" y="404059"/>
                    </a:moveTo>
                    <a:cubicBezTo>
                      <a:pt x="1548958" y="404535"/>
                      <a:pt x="1548862" y="406535"/>
                      <a:pt x="1548481" y="406726"/>
                    </a:cubicBezTo>
                    <a:cubicBezTo>
                      <a:pt x="1545624" y="407869"/>
                      <a:pt x="1542671" y="409297"/>
                      <a:pt x="1539718" y="409488"/>
                    </a:cubicBezTo>
                    <a:lnTo>
                      <a:pt x="1537623" y="409583"/>
                    </a:lnTo>
                    <a:cubicBezTo>
                      <a:pt x="1534670" y="407964"/>
                      <a:pt x="1534289" y="406249"/>
                      <a:pt x="1536670" y="405773"/>
                    </a:cubicBezTo>
                    <a:lnTo>
                      <a:pt x="1537718" y="405011"/>
                    </a:lnTo>
                    <a:cubicBezTo>
                      <a:pt x="1541623" y="402154"/>
                      <a:pt x="1545433" y="401677"/>
                      <a:pt x="1548291" y="404059"/>
                    </a:cubicBezTo>
                    <a:close/>
                    <a:moveTo>
                      <a:pt x="1909860" y="403964"/>
                    </a:moveTo>
                    <a:cubicBezTo>
                      <a:pt x="1912146" y="403488"/>
                      <a:pt x="1912241" y="405393"/>
                      <a:pt x="1910050" y="408250"/>
                    </a:cubicBezTo>
                    <a:cubicBezTo>
                      <a:pt x="1907860" y="411108"/>
                      <a:pt x="1898239" y="415584"/>
                      <a:pt x="1897287" y="414537"/>
                    </a:cubicBezTo>
                    <a:cubicBezTo>
                      <a:pt x="1896335" y="413489"/>
                      <a:pt x="1894525" y="409679"/>
                      <a:pt x="1894525" y="408536"/>
                    </a:cubicBezTo>
                    <a:lnTo>
                      <a:pt x="1895191" y="408060"/>
                    </a:lnTo>
                    <a:cubicBezTo>
                      <a:pt x="1895858" y="407583"/>
                      <a:pt x="1897763" y="407488"/>
                      <a:pt x="1898430" y="407964"/>
                    </a:cubicBezTo>
                    <a:lnTo>
                      <a:pt x="1901573" y="410155"/>
                    </a:lnTo>
                    <a:cubicBezTo>
                      <a:pt x="1903573" y="408060"/>
                      <a:pt x="1907574" y="404440"/>
                      <a:pt x="1909860" y="403964"/>
                    </a:cubicBezTo>
                    <a:close/>
                    <a:moveTo>
                      <a:pt x="1633254" y="403964"/>
                    </a:moveTo>
                    <a:cubicBezTo>
                      <a:pt x="1634968" y="403964"/>
                      <a:pt x="1637064" y="405012"/>
                      <a:pt x="1638302" y="406060"/>
                    </a:cubicBezTo>
                    <a:lnTo>
                      <a:pt x="1638969" y="406631"/>
                    </a:lnTo>
                    <a:cubicBezTo>
                      <a:pt x="1638397" y="408250"/>
                      <a:pt x="1634111" y="411298"/>
                      <a:pt x="1629444" y="413394"/>
                    </a:cubicBezTo>
                    <a:lnTo>
                      <a:pt x="1626491" y="416632"/>
                    </a:lnTo>
                    <a:lnTo>
                      <a:pt x="1626110" y="417109"/>
                    </a:lnTo>
                    <a:cubicBezTo>
                      <a:pt x="1625348" y="417490"/>
                      <a:pt x="1624300" y="417394"/>
                      <a:pt x="1623634" y="416823"/>
                    </a:cubicBezTo>
                    <a:cubicBezTo>
                      <a:pt x="1622967" y="416251"/>
                      <a:pt x="1621633" y="411489"/>
                      <a:pt x="1622110" y="407393"/>
                    </a:cubicBezTo>
                    <a:lnTo>
                      <a:pt x="1627158" y="405679"/>
                    </a:lnTo>
                    <a:cubicBezTo>
                      <a:pt x="1629158" y="405012"/>
                      <a:pt x="1631254" y="403964"/>
                      <a:pt x="1633254" y="403964"/>
                    </a:cubicBezTo>
                    <a:close/>
                    <a:moveTo>
                      <a:pt x="1427896" y="403582"/>
                    </a:moveTo>
                    <a:lnTo>
                      <a:pt x="1427800" y="404821"/>
                    </a:lnTo>
                    <a:lnTo>
                      <a:pt x="1427514" y="408440"/>
                    </a:lnTo>
                    <a:cubicBezTo>
                      <a:pt x="1430563" y="407964"/>
                      <a:pt x="1432944" y="408821"/>
                      <a:pt x="1432944" y="410345"/>
                    </a:cubicBezTo>
                    <a:cubicBezTo>
                      <a:pt x="1432944" y="411869"/>
                      <a:pt x="1431991" y="415203"/>
                      <a:pt x="1430753" y="414346"/>
                    </a:cubicBezTo>
                    <a:lnTo>
                      <a:pt x="1430467" y="413393"/>
                    </a:lnTo>
                    <a:cubicBezTo>
                      <a:pt x="1429229" y="409774"/>
                      <a:pt x="1427038" y="408440"/>
                      <a:pt x="1423514" y="410059"/>
                    </a:cubicBezTo>
                    <a:lnTo>
                      <a:pt x="1421990" y="410821"/>
                    </a:lnTo>
                    <a:cubicBezTo>
                      <a:pt x="1420942" y="412441"/>
                      <a:pt x="1418847" y="413203"/>
                      <a:pt x="1417418" y="412345"/>
                    </a:cubicBezTo>
                    <a:cubicBezTo>
                      <a:pt x="1415989" y="411583"/>
                      <a:pt x="1410941" y="410250"/>
                      <a:pt x="1410274" y="411869"/>
                    </a:cubicBezTo>
                    <a:cubicBezTo>
                      <a:pt x="1409607" y="413393"/>
                      <a:pt x="1411036" y="417584"/>
                      <a:pt x="1409512" y="418156"/>
                    </a:cubicBezTo>
                    <a:cubicBezTo>
                      <a:pt x="1407988" y="418822"/>
                      <a:pt x="1402845" y="419870"/>
                      <a:pt x="1403035" y="418727"/>
                    </a:cubicBezTo>
                    <a:lnTo>
                      <a:pt x="1403226" y="418060"/>
                    </a:lnTo>
                    <a:lnTo>
                      <a:pt x="1403702" y="416155"/>
                    </a:lnTo>
                    <a:cubicBezTo>
                      <a:pt x="1404273" y="414060"/>
                      <a:pt x="1406274" y="410536"/>
                      <a:pt x="1408274" y="408440"/>
                    </a:cubicBezTo>
                    <a:cubicBezTo>
                      <a:pt x="1410274" y="406345"/>
                      <a:pt x="1420275" y="406249"/>
                      <a:pt x="1421609" y="405202"/>
                    </a:cubicBezTo>
                    <a:cubicBezTo>
                      <a:pt x="1422942" y="404154"/>
                      <a:pt x="1427419" y="402058"/>
                      <a:pt x="1427896" y="403582"/>
                    </a:cubicBezTo>
                    <a:close/>
                    <a:moveTo>
                      <a:pt x="1607156" y="403392"/>
                    </a:moveTo>
                    <a:cubicBezTo>
                      <a:pt x="1607156" y="403297"/>
                      <a:pt x="1609156" y="403202"/>
                      <a:pt x="1609537" y="403487"/>
                    </a:cubicBezTo>
                    <a:cubicBezTo>
                      <a:pt x="1610203" y="404249"/>
                      <a:pt x="1611061" y="405583"/>
                      <a:pt x="1610680" y="406059"/>
                    </a:cubicBezTo>
                    <a:lnTo>
                      <a:pt x="1609632" y="407393"/>
                    </a:lnTo>
                    <a:cubicBezTo>
                      <a:pt x="1607822" y="408536"/>
                      <a:pt x="1598583" y="413965"/>
                      <a:pt x="1596107" y="415965"/>
                    </a:cubicBezTo>
                    <a:cubicBezTo>
                      <a:pt x="1593630" y="417966"/>
                      <a:pt x="1589629" y="418537"/>
                      <a:pt x="1587153" y="417108"/>
                    </a:cubicBezTo>
                    <a:cubicBezTo>
                      <a:pt x="1584676" y="415775"/>
                      <a:pt x="1580009" y="410155"/>
                      <a:pt x="1580200" y="409679"/>
                    </a:cubicBezTo>
                    <a:cubicBezTo>
                      <a:pt x="1580390" y="409202"/>
                      <a:pt x="1581628" y="407964"/>
                      <a:pt x="1582771" y="408059"/>
                    </a:cubicBezTo>
                    <a:cubicBezTo>
                      <a:pt x="1583819" y="408155"/>
                      <a:pt x="1585439" y="409869"/>
                      <a:pt x="1586200" y="411107"/>
                    </a:cubicBezTo>
                    <a:cubicBezTo>
                      <a:pt x="1586962" y="412441"/>
                      <a:pt x="1592201" y="413108"/>
                      <a:pt x="1592392" y="412060"/>
                    </a:cubicBezTo>
                    <a:cubicBezTo>
                      <a:pt x="1592582" y="411012"/>
                      <a:pt x="1593820" y="407964"/>
                      <a:pt x="1594582" y="407583"/>
                    </a:cubicBezTo>
                    <a:lnTo>
                      <a:pt x="1595344" y="407583"/>
                    </a:lnTo>
                    <a:cubicBezTo>
                      <a:pt x="1599916" y="407393"/>
                      <a:pt x="1605441" y="408917"/>
                      <a:pt x="1607156" y="403392"/>
                    </a:cubicBezTo>
                    <a:close/>
                    <a:moveTo>
                      <a:pt x="320804" y="402725"/>
                    </a:moveTo>
                    <a:cubicBezTo>
                      <a:pt x="318804" y="401487"/>
                      <a:pt x="308231" y="404821"/>
                      <a:pt x="304993" y="404440"/>
                    </a:cubicBezTo>
                    <a:cubicBezTo>
                      <a:pt x="301754" y="404059"/>
                      <a:pt x="299754" y="404821"/>
                      <a:pt x="300516" y="406059"/>
                    </a:cubicBezTo>
                    <a:lnTo>
                      <a:pt x="301373" y="407202"/>
                    </a:lnTo>
                    <a:lnTo>
                      <a:pt x="302516" y="408726"/>
                    </a:lnTo>
                    <a:cubicBezTo>
                      <a:pt x="303945" y="410440"/>
                      <a:pt x="306041" y="410059"/>
                      <a:pt x="307183" y="407964"/>
                    </a:cubicBezTo>
                    <a:lnTo>
                      <a:pt x="308517" y="407678"/>
                    </a:lnTo>
                    <a:lnTo>
                      <a:pt x="313756" y="406440"/>
                    </a:lnTo>
                    <a:cubicBezTo>
                      <a:pt x="319661" y="405583"/>
                      <a:pt x="322900" y="403963"/>
                      <a:pt x="320804" y="402725"/>
                    </a:cubicBezTo>
                    <a:close/>
                    <a:moveTo>
                      <a:pt x="900210" y="402631"/>
                    </a:moveTo>
                    <a:cubicBezTo>
                      <a:pt x="901543" y="403202"/>
                      <a:pt x="904496" y="405964"/>
                      <a:pt x="903067" y="407298"/>
                    </a:cubicBezTo>
                    <a:cubicBezTo>
                      <a:pt x="901734" y="408631"/>
                      <a:pt x="896495" y="410441"/>
                      <a:pt x="893447" y="409584"/>
                    </a:cubicBezTo>
                    <a:lnTo>
                      <a:pt x="892780" y="410155"/>
                    </a:lnTo>
                    <a:cubicBezTo>
                      <a:pt x="888208" y="413965"/>
                      <a:pt x="886303" y="410632"/>
                      <a:pt x="884017" y="408250"/>
                    </a:cubicBezTo>
                    <a:cubicBezTo>
                      <a:pt x="883636" y="407869"/>
                      <a:pt x="884017" y="406917"/>
                      <a:pt x="884303" y="406345"/>
                    </a:cubicBezTo>
                    <a:cubicBezTo>
                      <a:pt x="884398" y="406155"/>
                      <a:pt x="885732" y="405964"/>
                      <a:pt x="886018" y="406250"/>
                    </a:cubicBezTo>
                    <a:cubicBezTo>
                      <a:pt x="888208" y="408346"/>
                      <a:pt x="890209" y="408060"/>
                      <a:pt x="892304" y="406155"/>
                    </a:cubicBezTo>
                    <a:lnTo>
                      <a:pt x="894018" y="404440"/>
                    </a:lnTo>
                    <a:cubicBezTo>
                      <a:pt x="896019" y="402821"/>
                      <a:pt x="898781" y="402059"/>
                      <a:pt x="900210" y="402631"/>
                    </a:cubicBezTo>
                    <a:close/>
                    <a:moveTo>
                      <a:pt x="1375222" y="402250"/>
                    </a:moveTo>
                    <a:lnTo>
                      <a:pt x="1376175" y="403107"/>
                    </a:lnTo>
                    <a:lnTo>
                      <a:pt x="1379889" y="406250"/>
                    </a:lnTo>
                    <a:cubicBezTo>
                      <a:pt x="1377984" y="410346"/>
                      <a:pt x="1373984" y="413870"/>
                      <a:pt x="1370936" y="414061"/>
                    </a:cubicBezTo>
                    <a:lnTo>
                      <a:pt x="1368936" y="413680"/>
                    </a:lnTo>
                    <a:lnTo>
                      <a:pt x="1367793" y="413489"/>
                    </a:lnTo>
                    <a:cubicBezTo>
                      <a:pt x="1366745" y="412346"/>
                      <a:pt x="1367031" y="410822"/>
                      <a:pt x="1368269" y="410060"/>
                    </a:cubicBezTo>
                    <a:lnTo>
                      <a:pt x="1369603" y="409679"/>
                    </a:lnTo>
                    <a:lnTo>
                      <a:pt x="1370650" y="409298"/>
                    </a:lnTo>
                    <a:cubicBezTo>
                      <a:pt x="1372650" y="409203"/>
                      <a:pt x="1373222" y="407774"/>
                      <a:pt x="1371889" y="406060"/>
                    </a:cubicBezTo>
                    <a:lnTo>
                      <a:pt x="1371603" y="404631"/>
                    </a:lnTo>
                    <a:lnTo>
                      <a:pt x="1371317" y="403583"/>
                    </a:lnTo>
                    <a:cubicBezTo>
                      <a:pt x="1371984" y="402250"/>
                      <a:pt x="1373794" y="401678"/>
                      <a:pt x="1375222" y="402250"/>
                    </a:cubicBezTo>
                    <a:close/>
                    <a:moveTo>
                      <a:pt x="1821754" y="401868"/>
                    </a:moveTo>
                    <a:cubicBezTo>
                      <a:pt x="1822421" y="402249"/>
                      <a:pt x="1822993" y="402821"/>
                      <a:pt x="1823564" y="403297"/>
                    </a:cubicBezTo>
                    <a:lnTo>
                      <a:pt x="1824802" y="404345"/>
                    </a:lnTo>
                    <a:cubicBezTo>
                      <a:pt x="1826231" y="405488"/>
                      <a:pt x="1826707" y="407107"/>
                      <a:pt x="1826517" y="407393"/>
                    </a:cubicBezTo>
                    <a:cubicBezTo>
                      <a:pt x="1826326" y="407678"/>
                      <a:pt x="1824707" y="407202"/>
                      <a:pt x="1822897" y="406250"/>
                    </a:cubicBezTo>
                    <a:cubicBezTo>
                      <a:pt x="1821183" y="405392"/>
                      <a:pt x="1816420" y="405011"/>
                      <a:pt x="1816801" y="407583"/>
                    </a:cubicBezTo>
                    <a:cubicBezTo>
                      <a:pt x="1817182" y="410155"/>
                      <a:pt x="1809753" y="410346"/>
                      <a:pt x="1810800" y="406250"/>
                    </a:cubicBezTo>
                    <a:lnTo>
                      <a:pt x="1812039" y="402821"/>
                    </a:lnTo>
                    <a:cubicBezTo>
                      <a:pt x="1812705" y="401011"/>
                      <a:pt x="1818897" y="400439"/>
                      <a:pt x="1821754" y="401868"/>
                    </a:cubicBezTo>
                    <a:close/>
                    <a:moveTo>
                      <a:pt x="1798227" y="401582"/>
                    </a:moveTo>
                    <a:cubicBezTo>
                      <a:pt x="1799465" y="400058"/>
                      <a:pt x="1804990" y="400439"/>
                      <a:pt x="1803561" y="402249"/>
                    </a:cubicBezTo>
                    <a:cubicBezTo>
                      <a:pt x="1802132" y="404059"/>
                      <a:pt x="1808323" y="405964"/>
                      <a:pt x="1808228" y="406250"/>
                    </a:cubicBezTo>
                    <a:cubicBezTo>
                      <a:pt x="1808133" y="406535"/>
                      <a:pt x="1807371" y="408821"/>
                      <a:pt x="1806704" y="410441"/>
                    </a:cubicBezTo>
                    <a:cubicBezTo>
                      <a:pt x="1806037" y="412155"/>
                      <a:pt x="1795274" y="414632"/>
                      <a:pt x="1793750" y="413203"/>
                    </a:cubicBezTo>
                    <a:cubicBezTo>
                      <a:pt x="1792226" y="411679"/>
                      <a:pt x="1792131" y="409393"/>
                      <a:pt x="1793560" y="408059"/>
                    </a:cubicBezTo>
                    <a:cubicBezTo>
                      <a:pt x="1794988" y="406726"/>
                      <a:pt x="1800703" y="408250"/>
                      <a:pt x="1801561" y="406726"/>
                    </a:cubicBezTo>
                    <a:lnTo>
                      <a:pt x="1801085" y="406345"/>
                    </a:lnTo>
                    <a:lnTo>
                      <a:pt x="1800132" y="405488"/>
                    </a:lnTo>
                    <a:cubicBezTo>
                      <a:pt x="1797846" y="404916"/>
                      <a:pt x="1796988" y="403202"/>
                      <a:pt x="1798227" y="401582"/>
                    </a:cubicBezTo>
                    <a:close/>
                    <a:moveTo>
                      <a:pt x="290419" y="400915"/>
                    </a:moveTo>
                    <a:cubicBezTo>
                      <a:pt x="287181" y="399963"/>
                      <a:pt x="282704" y="402249"/>
                      <a:pt x="280418" y="405868"/>
                    </a:cubicBezTo>
                    <a:lnTo>
                      <a:pt x="272417" y="403582"/>
                    </a:lnTo>
                    <a:lnTo>
                      <a:pt x="268988" y="402630"/>
                    </a:lnTo>
                    <a:cubicBezTo>
                      <a:pt x="268512" y="405297"/>
                      <a:pt x="266798" y="407297"/>
                      <a:pt x="265274" y="407107"/>
                    </a:cubicBezTo>
                    <a:cubicBezTo>
                      <a:pt x="263750" y="406916"/>
                      <a:pt x="258606" y="408916"/>
                      <a:pt x="257177" y="409202"/>
                    </a:cubicBezTo>
                    <a:cubicBezTo>
                      <a:pt x="255749" y="409488"/>
                      <a:pt x="249652" y="407107"/>
                      <a:pt x="246890" y="406154"/>
                    </a:cubicBezTo>
                    <a:cubicBezTo>
                      <a:pt x="244128" y="405106"/>
                      <a:pt x="236317" y="409583"/>
                      <a:pt x="234032" y="411393"/>
                    </a:cubicBezTo>
                    <a:lnTo>
                      <a:pt x="232031" y="413107"/>
                    </a:lnTo>
                    <a:cubicBezTo>
                      <a:pt x="228888" y="415679"/>
                      <a:pt x="229174" y="415774"/>
                      <a:pt x="226792" y="413203"/>
                    </a:cubicBezTo>
                    <a:cubicBezTo>
                      <a:pt x="225268" y="411583"/>
                      <a:pt x="223649" y="409964"/>
                      <a:pt x="221744" y="408631"/>
                    </a:cubicBezTo>
                    <a:lnTo>
                      <a:pt x="220696" y="407964"/>
                    </a:lnTo>
                    <a:cubicBezTo>
                      <a:pt x="218887" y="407869"/>
                      <a:pt x="217267" y="408345"/>
                      <a:pt x="217172" y="409012"/>
                    </a:cubicBezTo>
                    <a:cubicBezTo>
                      <a:pt x="216982" y="409678"/>
                      <a:pt x="215077" y="411488"/>
                      <a:pt x="213267" y="411298"/>
                    </a:cubicBezTo>
                    <a:cubicBezTo>
                      <a:pt x="211457" y="411107"/>
                      <a:pt x="212410" y="416155"/>
                      <a:pt x="213076" y="417394"/>
                    </a:cubicBezTo>
                    <a:cubicBezTo>
                      <a:pt x="213458" y="418727"/>
                      <a:pt x="218029" y="418822"/>
                      <a:pt x="219268" y="417775"/>
                    </a:cubicBezTo>
                    <a:cubicBezTo>
                      <a:pt x="220506" y="416727"/>
                      <a:pt x="225078" y="417203"/>
                      <a:pt x="229459" y="418822"/>
                    </a:cubicBezTo>
                    <a:lnTo>
                      <a:pt x="233555" y="419965"/>
                    </a:lnTo>
                    <a:cubicBezTo>
                      <a:pt x="234317" y="420156"/>
                      <a:pt x="236413" y="419013"/>
                      <a:pt x="236889" y="418060"/>
                    </a:cubicBezTo>
                    <a:cubicBezTo>
                      <a:pt x="237556" y="416822"/>
                      <a:pt x="237270" y="416536"/>
                      <a:pt x="239651" y="416632"/>
                    </a:cubicBezTo>
                    <a:lnTo>
                      <a:pt x="245652" y="416822"/>
                    </a:lnTo>
                    <a:cubicBezTo>
                      <a:pt x="252224" y="417394"/>
                      <a:pt x="258987" y="417775"/>
                      <a:pt x="260797" y="417679"/>
                    </a:cubicBezTo>
                    <a:lnTo>
                      <a:pt x="262321" y="417203"/>
                    </a:lnTo>
                    <a:lnTo>
                      <a:pt x="266798" y="415870"/>
                    </a:lnTo>
                    <a:cubicBezTo>
                      <a:pt x="272417" y="413965"/>
                      <a:pt x="275084" y="412250"/>
                      <a:pt x="272703" y="411964"/>
                    </a:cubicBezTo>
                    <a:lnTo>
                      <a:pt x="271750" y="411298"/>
                    </a:lnTo>
                    <a:lnTo>
                      <a:pt x="270226" y="410250"/>
                    </a:lnTo>
                    <a:cubicBezTo>
                      <a:pt x="269179" y="409202"/>
                      <a:pt x="270608" y="409393"/>
                      <a:pt x="273465" y="410821"/>
                    </a:cubicBezTo>
                    <a:cubicBezTo>
                      <a:pt x="276323" y="412250"/>
                      <a:pt x="286038" y="411774"/>
                      <a:pt x="286038" y="410250"/>
                    </a:cubicBezTo>
                    <a:lnTo>
                      <a:pt x="286133" y="408916"/>
                    </a:lnTo>
                    <a:cubicBezTo>
                      <a:pt x="286228" y="407202"/>
                      <a:pt x="285562" y="404916"/>
                      <a:pt x="286705" y="404059"/>
                    </a:cubicBezTo>
                    <a:close/>
                    <a:moveTo>
                      <a:pt x="1753841" y="399487"/>
                    </a:moveTo>
                    <a:cubicBezTo>
                      <a:pt x="1756413" y="400630"/>
                      <a:pt x="1759366" y="402821"/>
                      <a:pt x="1760318" y="404345"/>
                    </a:cubicBezTo>
                    <a:lnTo>
                      <a:pt x="1760127" y="405583"/>
                    </a:lnTo>
                    <a:cubicBezTo>
                      <a:pt x="1759747" y="407393"/>
                      <a:pt x="1758604" y="409203"/>
                      <a:pt x="1757365" y="410822"/>
                    </a:cubicBezTo>
                    <a:cubicBezTo>
                      <a:pt x="1756889" y="411489"/>
                      <a:pt x="1755175" y="411870"/>
                      <a:pt x="1754127" y="411679"/>
                    </a:cubicBezTo>
                    <a:lnTo>
                      <a:pt x="1744411" y="410441"/>
                    </a:lnTo>
                    <a:cubicBezTo>
                      <a:pt x="1745459" y="414727"/>
                      <a:pt x="1746221" y="418537"/>
                      <a:pt x="1746126" y="418918"/>
                    </a:cubicBezTo>
                    <a:cubicBezTo>
                      <a:pt x="1746030" y="419299"/>
                      <a:pt x="1744507" y="420061"/>
                      <a:pt x="1742982" y="419775"/>
                    </a:cubicBezTo>
                    <a:lnTo>
                      <a:pt x="1742506" y="419109"/>
                    </a:lnTo>
                    <a:cubicBezTo>
                      <a:pt x="1741935" y="418346"/>
                      <a:pt x="1742411" y="417108"/>
                      <a:pt x="1742316" y="416061"/>
                    </a:cubicBezTo>
                    <a:lnTo>
                      <a:pt x="1741935" y="413108"/>
                    </a:lnTo>
                    <a:cubicBezTo>
                      <a:pt x="1739363" y="411774"/>
                      <a:pt x="1738125" y="409584"/>
                      <a:pt x="1739173" y="408250"/>
                    </a:cubicBezTo>
                    <a:cubicBezTo>
                      <a:pt x="1740220" y="406917"/>
                      <a:pt x="1743840" y="403297"/>
                      <a:pt x="1744125" y="404154"/>
                    </a:cubicBezTo>
                    <a:cubicBezTo>
                      <a:pt x="1744507" y="405012"/>
                      <a:pt x="1746888" y="406726"/>
                      <a:pt x="1748698" y="406250"/>
                    </a:cubicBezTo>
                    <a:lnTo>
                      <a:pt x="1750031" y="405393"/>
                    </a:lnTo>
                    <a:cubicBezTo>
                      <a:pt x="1751079" y="404726"/>
                      <a:pt x="1751936" y="403678"/>
                      <a:pt x="1752412" y="402630"/>
                    </a:cubicBezTo>
                    <a:close/>
                    <a:moveTo>
                      <a:pt x="1013081" y="399487"/>
                    </a:moveTo>
                    <a:lnTo>
                      <a:pt x="1013653" y="403868"/>
                    </a:lnTo>
                    <a:lnTo>
                      <a:pt x="1013843" y="405678"/>
                    </a:lnTo>
                    <a:cubicBezTo>
                      <a:pt x="1016510" y="408250"/>
                      <a:pt x="1016986" y="409869"/>
                      <a:pt x="1014700" y="409107"/>
                    </a:cubicBezTo>
                    <a:cubicBezTo>
                      <a:pt x="1012510" y="408345"/>
                      <a:pt x="1007652" y="403201"/>
                      <a:pt x="1007652" y="401868"/>
                    </a:cubicBezTo>
                    <a:cubicBezTo>
                      <a:pt x="1007652" y="400534"/>
                      <a:pt x="1010128" y="399391"/>
                      <a:pt x="1013081" y="399487"/>
                    </a:cubicBezTo>
                    <a:close/>
                    <a:moveTo>
                      <a:pt x="1705929" y="398534"/>
                    </a:moveTo>
                    <a:lnTo>
                      <a:pt x="1707148" y="398737"/>
                    </a:lnTo>
                    <a:lnTo>
                      <a:pt x="1702501" y="401487"/>
                    </a:lnTo>
                    <a:cubicBezTo>
                      <a:pt x="1704025" y="402915"/>
                      <a:pt x="1705549" y="401582"/>
                      <a:pt x="1705929" y="398534"/>
                    </a:cubicBezTo>
                    <a:close/>
                    <a:moveTo>
                      <a:pt x="2233996" y="396439"/>
                    </a:moveTo>
                    <a:cubicBezTo>
                      <a:pt x="2234092" y="397011"/>
                      <a:pt x="2232949" y="399773"/>
                      <a:pt x="2231234" y="400821"/>
                    </a:cubicBezTo>
                    <a:cubicBezTo>
                      <a:pt x="2229520" y="401869"/>
                      <a:pt x="2232377" y="407203"/>
                      <a:pt x="2230567" y="406727"/>
                    </a:cubicBezTo>
                    <a:lnTo>
                      <a:pt x="2228948" y="406250"/>
                    </a:lnTo>
                    <a:lnTo>
                      <a:pt x="2227519" y="405679"/>
                    </a:lnTo>
                    <a:cubicBezTo>
                      <a:pt x="2225900" y="405203"/>
                      <a:pt x="2225900" y="403393"/>
                      <a:pt x="2227519" y="401774"/>
                    </a:cubicBezTo>
                    <a:cubicBezTo>
                      <a:pt x="2229138" y="400154"/>
                      <a:pt x="2233901" y="395773"/>
                      <a:pt x="2233996" y="396439"/>
                    </a:cubicBezTo>
                    <a:close/>
                    <a:moveTo>
                      <a:pt x="1777938" y="396133"/>
                    </a:moveTo>
                    <a:lnTo>
                      <a:pt x="1778034" y="398153"/>
                    </a:lnTo>
                    <a:cubicBezTo>
                      <a:pt x="1777177" y="401392"/>
                      <a:pt x="1776129" y="402820"/>
                      <a:pt x="1775748" y="401487"/>
                    </a:cubicBezTo>
                    <a:close/>
                    <a:moveTo>
                      <a:pt x="1711549" y="395867"/>
                    </a:moveTo>
                    <a:cubicBezTo>
                      <a:pt x="1712026" y="395581"/>
                      <a:pt x="1713645" y="395867"/>
                      <a:pt x="1714121" y="396343"/>
                    </a:cubicBezTo>
                    <a:cubicBezTo>
                      <a:pt x="1716121" y="398058"/>
                      <a:pt x="1717836" y="399963"/>
                      <a:pt x="1720788" y="397105"/>
                    </a:cubicBezTo>
                    <a:cubicBezTo>
                      <a:pt x="1721074" y="396820"/>
                      <a:pt x="1723646" y="397962"/>
                      <a:pt x="1724885" y="398725"/>
                    </a:cubicBezTo>
                    <a:lnTo>
                      <a:pt x="1728027" y="400725"/>
                    </a:lnTo>
                    <a:cubicBezTo>
                      <a:pt x="1731742" y="403297"/>
                      <a:pt x="1734219" y="405963"/>
                      <a:pt x="1733457" y="406821"/>
                    </a:cubicBezTo>
                    <a:cubicBezTo>
                      <a:pt x="1732695" y="407583"/>
                      <a:pt x="1729361" y="408821"/>
                      <a:pt x="1728123" y="407202"/>
                    </a:cubicBezTo>
                    <a:cubicBezTo>
                      <a:pt x="1726789" y="405583"/>
                      <a:pt x="1722122" y="401868"/>
                      <a:pt x="1721170" y="403106"/>
                    </a:cubicBezTo>
                    <a:cubicBezTo>
                      <a:pt x="1720122" y="404344"/>
                      <a:pt x="1716979" y="406821"/>
                      <a:pt x="1716407" y="405963"/>
                    </a:cubicBezTo>
                    <a:lnTo>
                      <a:pt x="1716407" y="405202"/>
                    </a:lnTo>
                    <a:cubicBezTo>
                      <a:pt x="1716503" y="401487"/>
                      <a:pt x="1714407" y="399772"/>
                      <a:pt x="1709930" y="399201"/>
                    </a:cubicBezTo>
                    <a:lnTo>
                      <a:pt x="1707148" y="398737"/>
                    </a:lnTo>
                    <a:lnTo>
                      <a:pt x="1707168" y="398725"/>
                    </a:lnTo>
                    <a:close/>
                    <a:moveTo>
                      <a:pt x="1862712" y="395106"/>
                    </a:moveTo>
                    <a:cubicBezTo>
                      <a:pt x="1866998" y="394439"/>
                      <a:pt x="1865474" y="397487"/>
                      <a:pt x="1865951" y="399297"/>
                    </a:cubicBezTo>
                    <a:cubicBezTo>
                      <a:pt x="1866141" y="399868"/>
                      <a:pt x="1867474" y="400821"/>
                      <a:pt x="1867760" y="400725"/>
                    </a:cubicBezTo>
                    <a:lnTo>
                      <a:pt x="1868903" y="400344"/>
                    </a:lnTo>
                    <a:cubicBezTo>
                      <a:pt x="1869951" y="400535"/>
                      <a:pt x="1871475" y="401964"/>
                      <a:pt x="1872332" y="403488"/>
                    </a:cubicBezTo>
                    <a:cubicBezTo>
                      <a:pt x="1873189" y="405012"/>
                      <a:pt x="1876428" y="407583"/>
                      <a:pt x="1873475" y="410441"/>
                    </a:cubicBezTo>
                    <a:lnTo>
                      <a:pt x="1869475" y="409488"/>
                    </a:lnTo>
                    <a:lnTo>
                      <a:pt x="1867665" y="409107"/>
                    </a:lnTo>
                    <a:cubicBezTo>
                      <a:pt x="1865855" y="408631"/>
                      <a:pt x="1863188" y="409679"/>
                      <a:pt x="1861760" y="411489"/>
                    </a:cubicBezTo>
                    <a:lnTo>
                      <a:pt x="1860711" y="413203"/>
                    </a:lnTo>
                    <a:lnTo>
                      <a:pt x="1860235" y="414060"/>
                    </a:lnTo>
                    <a:cubicBezTo>
                      <a:pt x="1859664" y="416442"/>
                      <a:pt x="1858997" y="417108"/>
                      <a:pt x="1858616" y="415394"/>
                    </a:cubicBezTo>
                    <a:cubicBezTo>
                      <a:pt x="1858521" y="413584"/>
                      <a:pt x="1850615" y="411108"/>
                      <a:pt x="1849948" y="412822"/>
                    </a:cubicBezTo>
                    <a:cubicBezTo>
                      <a:pt x="1849282" y="414537"/>
                      <a:pt x="1848615" y="414918"/>
                      <a:pt x="1848520" y="413775"/>
                    </a:cubicBezTo>
                    <a:lnTo>
                      <a:pt x="1847853" y="413013"/>
                    </a:lnTo>
                    <a:lnTo>
                      <a:pt x="1844043" y="408345"/>
                    </a:lnTo>
                    <a:cubicBezTo>
                      <a:pt x="1840518" y="410917"/>
                      <a:pt x="1837756" y="413775"/>
                      <a:pt x="1837756" y="414727"/>
                    </a:cubicBezTo>
                    <a:lnTo>
                      <a:pt x="1837280" y="415013"/>
                    </a:lnTo>
                    <a:cubicBezTo>
                      <a:pt x="1836327" y="415489"/>
                      <a:pt x="1835089" y="415870"/>
                      <a:pt x="1833946" y="415870"/>
                    </a:cubicBezTo>
                    <a:cubicBezTo>
                      <a:pt x="1833470" y="415870"/>
                      <a:pt x="1832518" y="415013"/>
                      <a:pt x="1832518" y="414441"/>
                    </a:cubicBezTo>
                    <a:lnTo>
                      <a:pt x="1832327" y="412441"/>
                    </a:lnTo>
                    <a:cubicBezTo>
                      <a:pt x="1832422" y="410060"/>
                      <a:pt x="1836232" y="405583"/>
                      <a:pt x="1840900" y="402535"/>
                    </a:cubicBezTo>
                    <a:lnTo>
                      <a:pt x="1846138" y="407012"/>
                    </a:lnTo>
                    <a:cubicBezTo>
                      <a:pt x="1846329" y="407202"/>
                      <a:pt x="1848805" y="406059"/>
                      <a:pt x="1849567" y="405107"/>
                    </a:cubicBezTo>
                    <a:lnTo>
                      <a:pt x="1851186" y="403202"/>
                    </a:lnTo>
                    <a:cubicBezTo>
                      <a:pt x="1853187" y="399963"/>
                      <a:pt x="1854997" y="399011"/>
                      <a:pt x="1855282" y="401106"/>
                    </a:cubicBezTo>
                    <a:cubicBezTo>
                      <a:pt x="1855568" y="403202"/>
                      <a:pt x="1858616" y="406917"/>
                      <a:pt x="1861664" y="405774"/>
                    </a:cubicBezTo>
                    <a:lnTo>
                      <a:pt x="1860902" y="402345"/>
                    </a:lnTo>
                    <a:lnTo>
                      <a:pt x="1860711" y="401678"/>
                    </a:lnTo>
                    <a:cubicBezTo>
                      <a:pt x="1860807" y="400916"/>
                      <a:pt x="1860044" y="398154"/>
                      <a:pt x="1858997" y="395677"/>
                    </a:cubicBezTo>
                    <a:close/>
                    <a:moveTo>
                      <a:pt x="2142651" y="395010"/>
                    </a:moveTo>
                    <a:cubicBezTo>
                      <a:pt x="2148366" y="396439"/>
                      <a:pt x="2151034" y="400344"/>
                      <a:pt x="2148652" y="403487"/>
                    </a:cubicBezTo>
                    <a:lnTo>
                      <a:pt x="2143699" y="399773"/>
                    </a:lnTo>
                    <a:cubicBezTo>
                      <a:pt x="2142270" y="398725"/>
                      <a:pt x="2138841" y="398820"/>
                      <a:pt x="2136555" y="399201"/>
                    </a:cubicBezTo>
                    <a:lnTo>
                      <a:pt x="2135222" y="399487"/>
                    </a:lnTo>
                    <a:cubicBezTo>
                      <a:pt x="2133698" y="401582"/>
                      <a:pt x="2131317" y="402344"/>
                      <a:pt x="2130078" y="401106"/>
                    </a:cubicBezTo>
                    <a:cubicBezTo>
                      <a:pt x="2128840" y="399868"/>
                      <a:pt x="2129602" y="397201"/>
                      <a:pt x="2134555" y="397867"/>
                    </a:cubicBezTo>
                    <a:lnTo>
                      <a:pt x="2139413" y="396153"/>
                    </a:lnTo>
                    <a:close/>
                    <a:moveTo>
                      <a:pt x="2296004" y="394915"/>
                    </a:moveTo>
                    <a:cubicBezTo>
                      <a:pt x="2295527" y="395868"/>
                      <a:pt x="2295623" y="398535"/>
                      <a:pt x="2297147" y="398821"/>
                    </a:cubicBezTo>
                    <a:cubicBezTo>
                      <a:pt x="2298671" y="399106"/>
                      <a:pt x="2298289" y="407107"/>
                      <a:pt x="2296194" y="407107"/>
                    </a:cubicBezTo>
                    <a:cubicBezTo>
                      <a:pt x="2294004" y="407107"/>
                      <a:pt x="2291717" y="405774"/>
                      <a:pt x="2291050" y="404155"/>
                    </a:cubicBezTo>
                    <a:cubicBezTo>
                      <a:pt x="2290384" y="402535"/>
                      <a:pt x="2289907" y="397678"/>
                      <a:pt x="2291241" y="396820"/>
                    </a:cubicBezTo>
                    <a:cubicBezTo>
                      <a:pt x="2292575" y="395963"/>
                      <a:pt x="2296480" y="393963"/>
                      <a:pt x="2296004" y="394915"/>
                    </a:cubicBezTo>
                    <a:close/>
                    <a:moveTo>
                      <a:pt x="2343629" y="394534"/>
                    </a:moveTo>
                    <a:cubicBezTo>
                      <a:pt x="2345344" y="395581"/>
                      <a:pt x="2350201" y="398534"/>
                      <a:pt x="2350106" y="398725"/>
                    </a:cubicBezTo>
                    <a:cubicBezTo>
                      <a:pt x="2350011" y="398915"/>
                      <a:pt x="2347915" y="398725"/>
                      <a:pt x="2345439" y="397868"/>
                    </a:cubicBezTo>
                    <a:cubicBezTo>
                      <a:pt x="2342962" y="397010"/>
                      <a:pt x="2333247" y="399677"/>
                      <a:pt x="2331247" y="399106"/>
                    </a:cubicBezTo>
                    <a:cubicBezTo>
                      <a:pt x="2329151" y="398534"/>
                      <a:pt x="2329342" y="397296"/>
                      <a:pt x="2331628" y="396344"/>
                    </a:cubicBezTo>
                    <a:cubicBezTo>
                      <a:pt x="2333913" y="395391"/>
                      <a:pt x="2341819" y="393486"/>
                      <a:pt x="2343629" y="394534"/>
                    </a:cubicBezTo>
                    <a:close/>
                    <a:moveTo>
                      <a:pt x="2354106" y="393963"/>
                    </a:moveTo>
                    <a:cubicBezTo>
                      <a:pt x="2354678" y="393582"/>
                      <a:pt x="2365060" y="393486"/>
                      <a:pt x="2367822" y="395868"/>
                    </a:cubicBezTo>
                    <a:cubicBezTo>
                      <a:pt x="2370584" y="398249"/>
                      <a:pt x="2367441" y="399201"/>
                      <a:pt x="2360869" y="397963"/>
                    </a:cubicBezTo>
                    <a:lnTo>
                      <a:pt x="2356392" y="396915"/>
                    </a:lnTo>
                    <a:lnTo>
                      <a:pt x="2355154" y="396630"/>
                    </a:lnTo>
                    <a:cubicBezTo>
                      <a:pt x="2354011" y="395677"/>
                      <a:pt x="2353535" y="394534"/>
                      <a:pt x="2354106" y="393963"/>
                    </a:cubicBezTo>
                    <a:close/>
                    <a:moveTo>
                      <a:pt x="1777726" y="391653"/>
                    </a:moveTo>
                    <a:lnTo>
                      <a:pt x="1779177" y="393105"/>
                    </a:lnTo>
                    <a:lnTo>
                      <a:pt x="1777938" y="396133"/>
                    </a:lnTo>
                    <a:close/>
                    <a:moveTo>
                      <a:pt x="489587" y="390819"/>
                    </a:moveTo>
                    <a:cubicBezTo>
                      <a:pt x="488540" y="391581"/>
                      <a:pt x="487016" y="392724"/>
                      <a:pt x="487206" y="393486"/>
                    </a:cubicBezTo>
                    <a:lnTo>
                      <a:pt x="488158" y="397201"/>
                    </a:lnTo>
                    <a:cubicBezTo>
                      <a:pt x="484825" y="397582"/>
                      <a:pt x="484349" y="397677"/>
                      <a:pt x="487111" y="397486"/>
                    </a:cubicBezTo>
                    <a:cubicBezTo>
                      <a:pt x="489873" y="397296"/>
                      <a:pt x="496159" y="400534"/>
                      <a:pt x="496636" y="400058"/>
                    </a:cubicBezTo>
                    <a:cubicBezTo>
                      <a:pt x="497112" y="399582"/>
                      <a:pt x="495778" y="396724"/>
                      <a:pt x="493969" y="394343"/>
                    </a:cubicBezTo>
                    <a:lnTo>
                      <a:pt x="492159" y="392248"/>
                    </a:lnTo>
                    <a:cubicBezTo>
                      <a:pt x="491587" y="391581"/>
                      <a:pt x="489778" y="390628"/>
                      <a:pt x="489587" y="390819"/>
                    </a:cubicBezTo>
                    <a:close/>
                    <a:moveTo>
                      <a:pt x="1673069" y="390152"/>
                    </a:moveTo>
                    <a:cubicBezTo>
                      <a:pt x="1677736" y="390628"/>
                      <a:pt x="1682403" y="399201"/>
                      <a:pt x="1678688" y="399010"/>
                    </a:cubicBezTo>
                    <a:lnTo>
                      <a:pt x="1678308" y="398153"/>
                    </a:lnTo>
                    <a:cubicBezTo>
                      <a:pt x="1677165" y="395391"/>
                      <a:pt x="1676593" y="393391"/>
                      <a:pt x="1672783" y="395867"/>
                    </a:cubicBezTo>
                    <a:lnTo>
                      <a:pt x="1670306" y="397486"/>
                    </a:lnTo>
                    <a:cubicBezTo>
                      <a:pt x="1671164" y="399772"/>
                      <a:pt x="1672021" y="402058"/>
                      <a:pt x="1672212" y="402535"/>
                    </a:cubicBezTo>
                    <a:cubicBezTo>
                      <a:pt x="1672402" y="403011"/>
                      <a:pt x="1671259" y="403868"/>
                      <a:pt x="1669354" y="403201"/>
                    </a:cubicBezTo>
                    <a:lnTo>
                      <a:pt x="1668021" y="402439"/>
                    </a:lnTo>
                    <a:lnTo>
                      <a:pt x="1664687" y="400534"/>
                    </a:lnTo>
                    <a:cubicBezTo>
                      <a:pt x="1666115" y="398058"/>
                      <a:pt x="1667068" y="394153"/>
                      <a:pt x="1666115" y="392438"/>
                    </a:cubicBezTo>
                    <a:cubicBezTo>
                      <a:pt x="1665258" y="390724"/>
                      <a:pt x="1668307" y="389676"/>
                      <a:pt x="1673069" y="390152"/>
                    </a:cubicBezTo>
                    <a:close/>
                    <a:moveTo>
                      <a:pt x="2087215" y="389581"/>
                    </a:moveTo>
                    <a:cubicBezTo>
                      <a:pt x="2087978" y="388152"/>
                      <a:pt x="2097883" y="391962"/>
                      <a:pt x="2100074" y="392343"/>
                    </a:cubicBezTo>
                    <a:cubicBezTo>
                      <a:pt x="2102265" y="392724"/>
                      <a:pt x="2103027" y="393677"/>
                      <a:pt x="2101884" y="394534"/>
                    </a:cubicBezTo>
                    <a:cubicBezTo>
                      <a:pt x="2100741" y="395296"/>
                      <a:pt x="2093788" y="393677"/>
                      <a:pt x="2092073" y="393296"/>
                    </a:cubicBezTo>
                    <a:cubicBezTo>
                      <a:pt x="2090359" y="393010"/>
                      <a:pt x="2086453" y="391010"/>
                      <a:pt x="2087215" y="389581"/>
                    </a:cubicBezTo>
                    <a:close/>
                    <a:moveTo>
                      <a:pt x="462822" y="389295"/>
                    </a:moveTo>
                    <a:cubicBezTo>
                      <a:pt x="461108" y="389009"/>
                      <a:pt x="459488" y="389390"/>
                      <a:pt x="459202" y="390152"/>
                    </a:cubicBezTo>
                    <a:cubicBezTo>
                      <a:pt x="458917" y="390914"/>
                      <a:pt x="460250" y="395010"/>
                      <a:pt x="461393" y="398439"/>
                    </a:cubicBezTo>
                    <a:lnTo>
                      <a:pt x="456154" y="400249"/>
                    </a:lnTo>
                    <a:lnTo>
                      <a:pt x="454726" y="400725"/>
                    </a:lnTo>
                    <a:cubicBezTo>
                      <a:pt x="453392" y="403678"/>
                      <a:pt x="453487" y="405202"/>
                      <a:pt x="454821" y="404059"/>
                    </a:cubicBezTo>
                    <a:cubicBezTo>
                      <a:pt x="456250" y="403011"/>
                      <a:pt x="462346" y="403201"/>
                      <a:pt x="463393" y="403963"/>
                    </a:cubicBezTo>
                    <a:cubicBezTo>
                      <a:pt x="464346" y="404725"/>
                      <a:pt x="466156" y="404535"/>
                      <a:pt x="467394" y="403582"/>
                    </a:cubicBezTo>
                    <a:lnTo>
                      <a:pt x="472347" y="402916"/>
                    </a:lnTo>
                    <a:cubicBezTo>
                      <a:pt x="472918" y="402820"/>
                      <a:pt x="473776" y="402439"/>
                      <a:pt x="473966" y="402058"/>
                    </a:cubicBezTo>
                    <a:cubicBezTo>
                      <a:pt x="474252" y="401487"/>
                      <a:pt x="474252" y="400249"/>
                      <a:pt x="473871" y="400153"/>
                    </a:cubicBezTo>
                    <a:lnTo>
                      <a:pt x="470633" y="398629"/>
                    </a:lnTo>
                    <a:cubicBezTo>
                      <a:pt x="466823" y="397105"/>
                      <a:pt x="465299" y="394057"/>
                      <a:pt x="467203" y="391771"/>
                    </a:cubicBezTo>
                    <a:lnTo>
                      <a:pt x="464060" y="389962"/>
                    </a:lnTo>
                    <a:close/>
                    <a:moveTo>
                      <a:pt x="1095568" y="388533"/>
                    </a:moveTo>
                    <a:cubicBezTo>
                      <a:pt x="1096902" y="389771"/>
                      <a:pt x="1099759" y="393867"/>
                      <a:pt x="1101093" y="395010"/>
                    </a:cubicBezTo>
                    <a:cubicBezTo>
                      <a:pt x="1102426" y="396248"/>
                      <a:pt x="1101569" y="395677"/>
                      <a:pt x="1099092" y="393867"/>
                    </a:cubicBezTo>
                    <a:cubicBezTo>
                      <a:pt x="1096616" y="392057"/>
                      <a:pt x="1088329" y="392057"/>
                      <a:pt x="1088234" y="391486"/>
                    </a:cubicBezTo>
                    <a:cubicBezTo>
                      <a:pt x="1088044" y="391009"/>
                      <a:pt x="1089377" y="389200"/>
                      <a:pt x="1091568" y="388724"/>
                    </a:cubicBezTo>
                    <a:lnTo>
                      <a:pt x="1093568" y="388628"/>
                    </a:lnTo>
                    <a:close/>
                    <a:moveTo>
                      <a:pt x="1774129" y="388057"/>
                    </a:moveTo>
                    <a:cubicBezTo>
                      <a:pt x="1775891" y="387724"/>
                      <a:pt x="1777082" y="389438"/>
                      <a:pt x="1777725" y="391641"/>
                    </a:cubicBezTo>
                    <a:lnTo>
                      <a:pt x="1777726" y="391653"/>
                    </a:lnTo>
                    <a:lnTo>
                      <a:pt x="1777653" y="391581"/>
                    </a:lnTo>
                    <a:close/>
                    <a:moveTo>
                      <a:pt x="10385" y="383675"/>
                    </a:moveTo>
                    <a:cubicBezTo>
                      <a:pt x="10290" y="381770"/>
                      <a:pt x="15624" y="381770"/>
                      <a:pt x="18577" y="384247"/>
                    </a:cubicBezTo>
                    <a:lnTo>
                      <a:pt x="19624" y="385104"/>
                    </a:lnTo>
                    <a:cubicBezTo>
                      <a:pt x="20005" y="386533"/>
                      <a:pt x="19338" y="387485"/>
                      <a:pt x="18005" y="387104"/>
                    </a:cubicBezTo>
                    <a:lnTo>
                      <a:pt x="16767" y="386914"/>
                    </a:lnTo>
                    <a:cubicBezTo>
                      <a:pt x="14481" y="386438"/>
                      <a:pt x="13052" y="386723"/>
                      <a:pt x="12576" y="389105"/>
                    </a:cubicBezTo>
                    <a:lnTo>
                      <a:pt x="12004" y="391867"/>
                    </a:lnTo>
                    <a:cubicBezTo>
                      <a:pt x="7432" y="393581"/>
                      <a:pt x="3241" y="394439"/>
                      <a:pt x="2574" y="393867"/>
                    </a:cubicBezTo>
                    <a:lnTo>
                      <a:pt x="2479" y="393296"/>
                    </a:lnTo>
                    <a:cubicBezTo>
                      <a:pt x="2384" y="392724"/>
                      <a:pt x="2574" y="391581"/>
                      <a:pt x="2955" y="391486"/>
                    </a:cubicBezTo>
                    <a:cubicBezTo>
                      <a:pt x="7718" y="390248"/>
                      <a:pt x="10766" y="388438"/>
                      <a:pt x="10385" y="383675"/>
                    </a:cubicBezTo>
                    <a:close/>
                    <a:moveTo>
                      <a:pt x="675896" y="378627"/>
                    </a:moveTo>
                    <a:lnTo>
                      <a:pt x="673039" y="379484"/>
                    </a:lnTo>
                    <a:cubicBezTo>
                      <a:pt x="672658" y="382342"/>
                      <a:pt x="671419" y="385580"/>
                      <a:pt x="670372" y="386818"/>
                    </a:cubicBezTo>
                    <a:lnTo>
                      <a:pt x="669991" y="388057"/>
                    </a:lnTo>
                    <a:cubicBezTo>
                      <a:pt x="669800" y="388819"/>
                      <a:pt x="670562" y="390247"/>
                      <a:pt x="671324" y="390533"/>
                    </a:cubicBezTo>
                    <a:lnTo>
                      <a:pt x="672182" y="390819"/>
                    </a:lnTo>
                    <a:cubicBezTo>
                      <a:pt x="673610" y="390343"/>
                      <a:pt x="676849" y="386342"/>
                      <a:pt x="677516" y="384723"/>
                    </a:cubicBezTo>
                    <a:cubicBezTo>
                      <a:pt x="678277" y="383104"/>
                      <a:pt x="679611" y="383104"/>
                      <a:pt x="680564" y="384532"/>
                    </a:cubicBezTo>
                    <a:cubicBezTo>
                      <a:pt x="681516" y="385961"/>
                      <a:pt x="686945" y="386818"/>
                      <a:pt x="684469" y="385009"/>
                    </a:cubicBezTo>
                    <a:lnTo>
                      <a:pt x="683231" y="383485"/>
                    </a:lnTo>
                    <a:cubicBezTo>
                      <a:pt x="682564" y="382627"/>
                      <a:pt x="688088" y="380532"/>
                      <a:pt x="682278" y="380056"/>
                    </a:cubicBezTo>
                    <a:cubicBezTo>
                      <a:pt x="680087" y="379865"/>
                      <a:pt x="677611" y="378151"/>
                      <a:pt x="675896" y="378627"/>
                    </a:cubicBezTo>
                    <a:close/>
                    <a:moveTo>
                      <a:pt x="1291116" y="374912"/>
                    </a:moveTo>
                    <a:cubicBezTo>
                      <a:pt x="1292259" y="376055"/>
                      <a:pt x="1291116" y="382532"/>
                      <a:pt x="1288068" y="387009"/>
                    </a:cubicBezTo>
                    <a:lnTo>
                      <a:pt x="1283020" y="386438"/>
                    </a:lnTo>
                    <a:cubicBezTo>
                      <a:pt x="1282258" y="386342"/>
                      <a:pt x="1281115" y="385771"/>
                      <a:pt x="1281115" y="385390"/>
                    </a:cubicBezTo>
                    <a:cubicBezTo>
                      <a:pt x="1281115" y="384437"/>
                      <a:pt x="1281401" y="382723"/>
                      <a:pt x="1281877" y="382723"/>
                    </a:cubicBezTo>
                    <a:cubicBezTo>
                      <a:pt x="1287592" y="381961"/>
                      <a:pt x="1289211" y="379770"/>
                      <a:pt x="1286259" y="375579"/>
                    </a:cubicBezTo>
                    <a:lnTo>
                      <a:pt x="1285973" y="375389"/>
                    </a:lnTo>
                    <a:cubicBezTo>
                      <a:pt x="1287592" y="374055"/>
                      <a:pt x="1289973" y="373865"/>
                      <a:pt x="1291116" y="374912"/>
                    </a:cubicBezTo>
                    <a:close/>
                    <a:moveTo>
                      <a:pt x="727141" y="374245"/>
                    </a:moveTo>
                    <a:cubicBezTo>
                      <a:pt x="727045" y="375865"/>
                      <a:pt x="732951" y="384723"/>
                      <a:pt x="732570" y="388342"/>
                    </a:cubicBezTo>
                    <a:cubicBezTo>
                      <a:pt x="732189" y="391962"/>
                      <a:pt x="735427" y="395010"/>
                      <a:pt x="739714" y="395105"/>
                    </a:cubicBezTo>
                    <a:lnTo>
                      <a:pt x="743048" y="394819"/>
                    </a:lnTo>
                    <a:lnTo>
                      <a:pt x="743619" y="394724"/>
                    </a:lnTo>
                    <a:cubicBezTo>
                      <a:pt x="744000" y="393010"/>
                      <a:pt x="743143" y="391390"/>
                      <a:pt x="741619" y="391295"/>
                    </a:cubicBezTo>
                    <a:lnTo>
                      <a:pt x="741047" y="390628"/>
                    </a:lnTo>
                    <a:lnTo>
                      <a:pt x="740285" y="389771"/>
                    </a:lnTo>
                    <a:cubicBezTo>
                      <a:pt x="740095" y="388342"/>
                      <a:pt x="741333" y="387104"/>
                      <a:pt x="742952" y="387009"/>
                    </a:cubicBezTo>
                    <a:lnTo>
                      <a:pt x="744286" y="387390"/>
                    </a:lnTo>
                    <a:cubicBezTo>
                      <a:pt x="745334" y="387676"/>
                      <a:pt x="746762" y="388723"/>
                      <a:pt x="746953" y="389485"/>
                    </a:cubicBezTo>
                    <a:lnTo>
                      <a:pt x="747429" y="391676"/>
                    </a:lnTo>
                    <a:cubicBezTo>
                      <a:pt x="749620" y="392057"/>
                      <a:pt x="751620" y="391676"/>
                      <a:pt x="751906" y="390819"/>
                    </a:cubicBezTo>
                    <a:cubicBezTo>
                      <a:pt x="752287" y="389962"/>
                      <a:pt x="751715" y="386247"/>
                      <a:pt x="751049" y="384532"/>
                    </a:cubicBezTo>
                    <a:lnTo>
                      <a:pt x="749715" y="383389"/>
                    </a:lnTo>
                    <a:cubicBezTo>
                      <a:pt x="748858" y="382723"/>
                      <a:pt x="746858" y="382532"/>
                      <a:pt x="745524" y="382723"/>
                    </a:cubicBezTo>
                    <a:lnTo>
                      <a:pt x="740571" y="383389"/>
                    </a:lnTo>
                    <a:cubicBezTo>
                      <a:pt x="741238" y="381199"/>
                      <a:pt x="741714" y="379008"/>
                      <a:pt x="741714" y="378436"/>
                    </a:cubicBezTo>
                    <a:cubicBezTo>
                      <a:pt x="741714" y="377960"/>
                      <a:pt x="740095" y="376436"/>
                      <a:pt x="738285" y="376246"/>
                    </a:cubicBezTo>
                    <a:lnTo>
                      <a:pt x="737237" y="376817"/>
                    </a:lnTo>
                    <a:cubicBezTo>
                      <a:pt x="733903" y="378817"/>
                      <a:pt x="731999" y="379008"/>
                      <a:pt x="731617" y="375007"/>
                    </a:cubicBezTo>
                    <a:cubicBezTo>
                      <a:pt x="731522" y="374626"/>
                      <a:pt x="728950" y="374245"/>
                      <a:pt x="727522" y="374245"/>
                    </a:cubicBezTo>
                    <a:close/>
                    <a:moveTo>
                      <a:pt x="477659" y="372641"/>
                    </a:moveTo>
                    <a:lnTo>
                      <a:pt x="477586" y="373769"/>
                    </a:lnTo>
                    <a:lnTo>
                      <a:pt x="476537" y="372797"/>
                    </a:lnTo>
                    <a:close/>
                    <a:moveTo>
                      <a:pt x="752192" y="371102"/>
                    </a:moveTo>
                    <a:lnTo>
                      <a:pt x="748762" y="371864"/>
                    </a:lnTo>
                    <a:cubicBezTo>
                      <a:pt x="746762" y="372340"/>
                      <a:pt x="746667" y="375674"/>
                      <a:pt x="748572" y="375769"/>
                    </a:cubicBezTo>
                    <a:cubicBezTo>
                      <a:pt x="752382" y="375960"/>
                      <a:pt x="752096" y="377484"/>
                      <a:pt x="752573" y="379675"/>
                    </a:cubicBezTo>
                    <a:lnTo>
                      <a:pt x="752953" y="381389"/>
                    </a:lnTo>
                    <a:cubicBezTo>
                      <a:pt x="754573" y="383104"/>
                      <a:pt x="756668" y="383104"/>
                      <a:pt x="757525" y="381484"/>
                    </a:cubicBezTo>
                    <a:lnTo>
                      <a:pt x="756764" y="380722"/>
                    </a:lnTo>
                    <a:cubicBezTo>
                      <a:pt x="755430" y="379484"/>
                      <a:pt x="754859" y="378817"/>
                      <a:pt x="756764" y="377674"/>
                    </a:cubicBezTo>
                    <a:cubicBezTo>
                      <a:pt x="758097" y="376817"/>
                      <a:pt x="759621" y="375865"/>
                      <a:pt x="760097" y="374626"/>
                    </a:cubicBezTo>
                    <a:lnTo>
                      <a:pt x="760669" y="373293"/>
                    </a:lnTo>
                    <a:cubicBezTo>
                      <a:pt x="760478" y="371388"/>
                      <a:pt x="756573" y="370435"/>
                      <a:pt x="752192" y="371102"/>
                    </a:cubicBezTo>
                    <a:close/>
                    <a:moveTo>
                      <a:pt x="1721462" y="370503"/>
                    </a:moveTo>
                    <a:lnTo>
                      <a:pt x="1723742" y="370912"/>
                    </a:lnTo>
                    <a:cubicBezTo>
                      <a:pt x="1725457" y="370531"/>
                      <a:pt x="1724409" y="370436"/>
                      <a:pt x="1721456" y="370721"/>
                    </a:cubicBezTo>
                    <a:close/>
                    <a:moveTo>
                      <a:pt x="1505429" y="370055"/>
                    </a:moveTo>
                    <a:cubicBezTo>
                      <a:pt x="1506477" y="369960"/>
                      <a:pt x="1507620" y="378056"/>
                      <a:pt x="1504381" y="379770"/>
                    </a:cubicBezTo>
                    <a:cubicBezTo>
                      <a:pt x="1501143" y="381485"/>
                      <a:pt x="1499619" y="381009"/>
                      <a:pt x="1500857" y="378723"/>
                    </a:cubicBezTo>
                    <a:cubicBezTo>
                      <a:pt x="1502095" y="376437"/>
                      <a:pt x="1504476" y="370150"/>
                      <a:pt x="1505429" y="370055"/>
                    </a:cubicBezTo>
                    <a:close/>
                    <a:moveTo>
                      <a:pt x="1534290" y="369864"/>
                    </a:moveTo>
                    <a:cubicBezTo>
                      <a:pt x="1534861" y="369864"/>
                      <a:pt x="1535719" y="371197"/>
                      <a:pt x="1536099" y="371959"/>
                    </a:cubicBezTo>
                    <a:cubicBezTo>
                      <a:pt x="1536290" y="372436"/>
                      <a:pt x="1535528" y="373579"/>
                      <a:pt x="1535242" y="373579"/>
                    </a:cubicBezTo>
                    <a:cubicBezTo>
                      <a:pt x="1530289" y="373388"/>
                      <a:pt x="1527622" y="374912"/>
                      <a:pt x="1528098" y="379294"/>
                    </a:cubicBezTo>
                    <a:cubicBezTo>
                      <a:pt x="1528098" y="379484"/>
                      <a:pt x="1525241" y="380151"/>
                      <a:pt x="1523622" y="380151"/>
                    </a:cubicBezTo>
                    <a:lnTo>
                      <a:pt x="1519716" y="380151"/>
                    </a:lnTo>
                    <a:cubicBezTo>
                      <a:pt x="1521050" y="378722"/>
                      <a:pt x="1520574" y="374341"/>
                      <a:pt x="1519336" y="373102"/>
                    </a:cubicBezTo>
                    <a:cubicBezTo>
                      <a:pt x="1518097" y="371864"/>
                      <a:pt x="1520669" y="370912"/>
                      <a:pt x="1525146" y="370912"/>
                    </a:cubicBezTo>
                    <a:lnTo>
                      <a:pt x="1528384" y="370721"/>
                    </a:lnTo>
                    <a:cubicBezTo>
                      <a:pt x="1530384" y="370626"/>
                      <a:pt x="1532289" y="369864"/>
                      <a:pt x="1534290" y="369864"/>
                    </a:cubicBezTo>
                    <a:close/>
                    <a:moveTo>
                      <a:pt x="471490" y="369578"/>
                    </a:moveTo>
                    <a:cubicBezTo>
                      <a:pt x="471966" y="369388"/>
                      <a:pt x="473204" y="369769"/>
                      <a:pt x="473681" y="370150"/>
                    </a:cubicBezTo>
                    <a:lnTo>
                      <a:pt x="476537" y="372797"/>
                    </a:lnTo>
                    <a:lnTo>
                      <a:pt x="470918" y="373579"/>
                    </a:lnTo>
                    <a:cubicBezTo>
                      <a:pt x="470347" y="373579"/>
                      <a:pt x="469204" y="372055"/>
                      <a:pt x="469299" y="371388"/>
                    </a:cubicBezTo>
                    <a:cubicBezTo>
                      <a:pt x="469394" y="370721"/>
                      <a:pt x="470633" y="369959"/>
                      <a:pt x="471490" y="369578"/>
                    </a:cubicBezTo>
                    <a:close/>
                    <a:moveTo>
                      <a:pt x="1136335" y="369197"/>
                    </a:moveTo>
                    <a:cubicBezTo>
                      <a:pt x="1133668" y="370435"/>
                      <a:pt x="1132810" y="372055"/>
                      <a:pt x="1134430" y="372912"/>
                    </a:cubicBezTo>
                    <a:cubicBezTo>
                      <a:pt x="1136144" y="373769"/>
                      <a:pt x="1140050" y="375579"/>
                      <a:pt x="1139573" y="375198"/>
                    </a:cubicBezTo>
                    <a:cubicBezTo>
                      <a:pt x="1139002" y="374817"/>
                      <a:pt x="1139002" y="373198"/>
                      <a:pt x="1140621" y="372626"/>
                    </a:cubicBezTo>
                    <a:cubicBezTo>
                      <a:pt x="1142335" y="372055"/>
                      <a:pt x="1139002" y="367959"/>
                      <a:pt x="1136335" y="369197"/>
                    </a:cubicBezTo>
                    <a:close/>
                    <a:moveTo>
                      <a:pt x="28196" y="365578"/>
                    </a:moveTo>
                    <a:cubicBezTo>
                      <a:pt x="30196" y="364911"/>
                      <a:pt x="31530" y="369388"/>
                      <a:pt x="34197" y="366054"/>
                    </a:cubicBezTo>
                    <a:lnTo>
                      <a:pt x="34483" y="365673"/>
                    </a:lnTo>
                    <a:cubicBezTo>
                      <a:pt x="36674" y="366149"/>
                      <a:pt x="37817" y="367959"/>
                      <a:pt x="37054" y="369578"/>
                    </a:cubicBezTo>
                    <a:lnTo>
                      <a:pt x="36293" y="369578"/>
                    </a:lnTo>
                    <a:lnTo>
                      <a:pt x="30387" y="369769"/>
                    </a:lnTo>
                    <a:cubicBezTo>
                      <a:pt x="31054" y="373293"/>
                      <a:pt x="31816" y="374436"/>
                      <a:pt x="31911" y="372436"/>
                    </a:cubicBezTo>
                    <a:cubicBezTo>
                      <a:pt x="32006" y="370436"/>
                      <a:pt x="26006" y="368150"/>
                      <a:pt x="25815" y="367102"/>
                    </a:cubicBezTo>
                    <a:lnTo>
                      <a:pt x="26101" y="366245"/>
                    </a:lnTo>
                    <a:cubicBezTo>
                      <a:pt x="26196" y="365864"/>
                      <a:pt x="27434" y="365768"/>
                      <a:pt x="28196" y="365578"/>
                    </a:cubicBezTo>
                    <a:close/>
                    <a:moveTo>
                      <a:pt x="1682308" y="364530"/>
                    </a:moveTo>
                    <a:cubicBezTo>
                      <a:pt x="1680117" y="362625"/>
                      <a:pt x="1680689" y="362815"/>
                      <a:pt x="1683355" y="365101"/>
                    </a:cubicBezTo>
                    <a:cubicBezTo>
                      <a:pt x="1686118" y="367387"/>
                      <a:pt x="1692024" y="373483"/>
                      <a:pt x="1690214" y="373483"/>
                    </a:cubicBezTo>
                    <a:cubicBezTo>
                      <a:pt x="1688404" y="373483"/>
                      <a:pt x="1684404" y="366530"/>
                      <a:pt x="1682308" y="364530"/>
                    </a:cubicBezTo>
                    <a:close/>
                    <a:moveTo>
                      <a:pt x="1902717" y="363578"/>
                    </a:moveTo>
                    <a:cubicBezTo>
                      <a:pt x="1907289" y="363102"/>
                      <a:pt x="1919576" y="365769"/>
                      <a:pt x="1916909" y="367388"/>
                    </a:cubicBezTo>
                    <a:cubicBezTo>
                      <a:pt x="1914242" y="369007"/>
                      <a:pt x="1905765" y="366150"/>
                      <a:pt x="1904812" y="366150"/>
                    </a:cubicBezTo>
                    <a:cubicBezTo>
                      <a:pt x="1903955" y="365959"/>
                      <a:pt x="1897192" y="368531"/>
                      <a:pt x="1896145" y="367102"/>
                    </a:cubicBezTo>
                    <a:cubicBezTo>
                      <a:pt x="1895192" y="365674"/>
                      <a:pt x="1898145" y="364150"/>
                      <a:pt x="1902717" y="363578"/>
                    </a:cubicBezTo>
                    <a:close/>
                    <a:moveTo>
                      <a:pt x="1718503" y="363292"/>
                    </a:moveTo>
                    <a:lnTo>
                      <a:pt x="1720313" y="363673"/>
                    </a:lnTo>
                    <a:cubicBezTo>
                      <a:pt x="1721075" y="363768"/>
                      <a:pt x="1721551" y="365959"/>
                      <a:pt x="1721551" y="367197"/>
                    </a:cubicBezTo>
                    <a:lnTo>
                      <a:pt x="1721462" y="370503"/>
                    </a:lnTo>
                    <a:lnTo>
                      <a:pt x="1713645" y="369102"/>
                    </a:lnTo>
                    <a:cubicBezTo>
                      <a:pt x="1712884" y="369960"/>
                      <a:pt x="1709454" y="371579"/>
                      <a:pt x="1708502" y="369769"/>
                    </a:cubicBezTo>
                    <a:lnTo>
                      <a:pt x="1708883" y="369388"/>
                    </a:lnTo>
                    <a:lnTo>
                      <a:pt x="1710502" y="367483"/>
                    </a:lnTo>
                    <a:cubicBezTo>
                      <a:pt x="1712693" y="365673"/>
                      <a:pt x="1716313" y="363768"/>
                      <a:pt x="1718503" y="363292"/>
                    </a:cubicBezTo>
                    <a:close/>
                    <a:moveTo>
                      <a:pt x="1818230" y="361863"/>
                    </a:moveTo>
                    <a:cubicBezTo>
                      <a:pt x="1821373" y="363768"/>
                      <a:pt x="1819754" y="369293"/>
                      <a:pt x="1817563" y="366530"/>
                    </a:cubicBezTo>
                    <a:lnTo>
                      <a:pt x="1814896" y="365864"/>
                    </a:lnTo>
                    <a:lnTo>
                      <a:pt x="1809181" y="364244"/>
                    </a:lnTo>
                    <a:cubicBezTo>
                      <a:pt x="1810991" y="361006"/>
                      <a:pt x="1815086" y="359958"/>
                      <a:pt x="1818230" y="361863"/>
                    </a:cubicBezTo>
                    <a:close/>
                    <a:moveTo>
                      <a:pt x="2328865" y="359196"/>
                    </a:moveTo>
                    <a:lnTo>
                      <a:pt x="2329246" y="359291"/>
                    </a:lnTo>
                    <a:lnTo>
                      <a:pt x="2333913" y="360720"/>
                    </a:lnTo>
                    <a:cubicBezTo>
                      <a:pt x="2339248" y="362435"/>
                      <a:pt x="2342772" y="364530"/>
                      <a:pt x="2341915" y="365292"/>
                    </a:cubicBezTo>
                    <a:cubicBezTo>
                      <a:pt x="2341057" y="365959"/>
                      <a:pt x="2336485" y="365673"/>
                      <a:pt x="2335533" y="364911"/>
                    </a:cubicBezTo>
                    <a:cubicBezTo>
                      <a:pt x="2334580" y="364149"/>
                      <a:pt x="2332961" y="364340"/>
                      <a:pt x="2331913" y="365292"/>
                    </a:cubicBezTo>
                    <a:lnTo>
                      <a:pt x="2330866" y="365482"/>
                    </a:lnTo>
                    <a:lnTo>
                      <a:pt x="2328961" y="365768"/>
                    </a:lnTo>
                    <a:cubicBezTo>
                      <a:pt x="2325150" y="365673"/>
                      <a:pt x="2323436" y="365006"/>
                      <a:pt x="2325150" y="364340"/>
                    </a:cubicBezTo>
                    <a:cubicBezTo>
                      <a:pt x="2326770" y="363673"/>
                      <a:pt x="2329532" y="362149"/>
                      <a:pt x="2329056" y="361768"/>
                    </a:cubicBezTo>
                    <a:cubicBezTo>
                      <a:pt x="2328579" y="361387"/>
                      <a:pt x="2328008" y="359768"/>
                      <a:pt x="2328865" y="359196"/>
                    </a:cubicBezTo>
                    <a:close/>
                    <a:moveTo>
                      <a:pt x="225554" y="358910"/>
                    </a:moveTo>
                    <a:cubicBezTo>
                      <a:pt x="220411" y="358434"/>
                      <a:pt x="221744" y="362815"/>
                      <a:pt x="219553" y="364435"/>
                    </a:cubicBezTo>
                    <a:cubicBezTo>
                      <a:pt x="218601" y="365101"/>
                      <a:pt x="219363" y="369292"/>
                      <a:pt x="220411" y="369578"/>
                    </a:cubicBezTo>
                    <a:cubicBezTo>
                      <a:pt x="224221" y="370721"/>
                      <a:pt x="223744" y="368054"/>
                      <a:pt x="224221" y="365959"/>
                    </a:cubicBezTo>
                    <a:cubicBezTo>
                      <a:pt x="224602" y="364435"/>
                      <a:pt x="226126" y="363101"/>
                      <a:pt x="227459" y="361863"/>
                    </a:cubicBezTo>
                    <a:lnTo>
                      <a:pt x="230317" y="359005"/>
                    </a:lnTo>
                    <a:cubicBezTo>
                      <a:pt x="228698" y="355862"/>
                      <a:pt x="226697" y="355767"/>
                      <a:pt x="225935" y="358910"/>
                    </a:cubicBezTo>
                    <a:close/>
                    <a:moveTo>
                      <a:pt x="1021082" y="358720"/>
                    </a:moveTo>
                    <a:cubicBezTo>
                      <a:pt x="1020320" y="357672"/>
                      <a:pt x="1017177" y="359386"/>
                      <a:pt x="1014129" y="362530"/>
                    </a:cubicBezTo>
                    <a:lnTo>
                      <a:pt x="1009462" y="361291"/>
                    </a:lnTo>
                    <a:cubicBezTo>
                      <a:pt x="1007652" y="360815"/>
                      <a:pt x="1005937" y="359863"/>
                      <a:pt x="1004033" y="359482"/>
                    </a:cubicBezTo>
                    <a:cubicBezTo>
                      <a:pt x="1002985" y="359291"/>
                      <a:pt x="1000794" y="359577"/>
                      <a:pt x="1000794" y="359767"/>
                    </a:cubicBezTo>
                    <a:cubicBezTo>
                      <a:pt x="1000603" y="360910"/>
                      <a:pt x="1000699" y="362244"/>
                      <a:pt x="1001270" y="363292"/>
                    </a:cubicBezTo>
                    <a:cubicBezTo>
                      <a:pt x="1001746" y="364149"/>
                      <a:pt x="1002890" y="365387"/>
                      <a:pt x="1003842" y="365387"/>
                    </a:cubicBezTo>
                    <a:lnTo>
                      <a:pt x="1008033" y="365768"/>
                    </a:lnTo>
                    <a:cubicBezTo>
                      <a:pt x="1011367" y="367959"/>
                      <a:pt x="1015367" y="370054"/>
                      <a:pt x="1016891" y="370435"/>
                    </a:cubicBezTo>
                    <a:cubicBezTo>
                      <a:pt x="1018415" y="370816"/>
                      <a:pt x="1019844" y="366911"/>
                      <a:pt x="1018987" y="365387"/>
                    </a:cubicBezTo>
                    <a:lnTo>
                      <a:pt x="1016701" y="365387"/>
                    </a:lnTo>
                    <a:lnTo>
                      <a:pt x="1016415" y="365387"/>
                    </a:lnTo>
                    <a:cubicBezTo>
                      <a:pt x="1016129" y="364530"/>
                      <a:pt x="1016891" y="363673"/>
                      <a:pt x="1018225" y="363577"/>
                    </a:cubicBezTo>
                    <a:cubicBezTo>
                      <a:pt x="1019463" y="363482"/>
                      <a:pt x="1021749" y="359863"/>
                      <a:pt x="1021082" y="358720"/>
                    </a:cubicBezTo>
                    <a:close/>
                    <a:moveTo>
                      <a:pt x="2163416" y="357577"/>
                    </a:moveTo>
                    <a:lnTo>
                      <a:pt x="2164178" y="357768"/>
                    </a:lnTo>
                    <a:lnTo>
                      <a:pt x="2169988" y="359292"/>
                    </a:lnTo>
                    <a:cubicBezTo>
                      <a:pt x="2169321" y="363959"/>
                      <a:pt x="2166178" y="366912"/>
                      <a:pt x="2162844" y="365864"/>
                    </a:cubicBezTo>
                    <a:lnTo>
                      <a:pt x="2159606" y="365578"/>
                    </a:lnTo>
                    <a:lnTo>
                      <a:pt x="2157606" y="365388"/>
                    </a:lnTo>
                    <a:cubicBezTo>
                      <a:pt x="2154272" y="365483"/>
                      <a:pt x="2149509" y="366054"/>
                      <a:pt x="2146938" y="366626"/>
                    </a:cubicBezTo>
                    <a:lnTo>
                      <a:pt x="2144557" y="365578"/>
                    </a:lnTo>
                    <a:lnTo>
                      <a:pt x="2142080" y="364530"/>
                    </a:lnTo>
                    <a:cubicBezTo>
                      <a:pt x="2137889" y="363102"/>
                      <a:pt x="2138746" y="360435"/>
                      <a:pt x="2144080" y="358815"/>
                    </a:cubicBezTo>
                    <a:lnTo>
                      <a:pt x="2149319" y="360054"/>
                    </a:lnTo>
                    <a:lnTo>
                      <a:pt x="2153605" y="361101"/>
                    </a:lnTo>
                    <a:cubicBezTo>
                      <a:pt x="2158177" y="359006"/>
                      <a:pt x="2162654" y="357387"/>
                      <a:pt x="2163416" y="357577"/>
                    </a:cubicBezTo>
                    <a:close/>
                    <a:moveTo>
                      <a:pt x="1778415" y="357006"/>
                    </a:moveTo>
                    <a:cubicBezTo>
                      <a:pt x="1779558" y="357577"/>
                      <a:pt x="1781844" y="359196"/>
                      <a:pt x="1782987" y="359673"/>
                    </a:cubicBezTo>
                    <a:cubicBezTo>
                      <a:pt x="1784130" y="360054"/>
                      <a:pt x="1788797" y="365864"/>
                      <a:pt x="1786035" y="367674"/>
                    </a:cubicBezTo>
                    <a:cubicBezTo>
                      <a:pt x="1783272" y="369484"/>
                      <a:pt x="1780129" y="368436"/>
                      <a:pt x="1779081" y="365388"/>
                    </a:cubicBezTo>
                    <a:lnTo>
                      <a:pt x="1778415" y="363197"/>
                    </a:lnTo>
                    <a:lnTo>
                      <a:pt x="1777748" y="361292"/>
                    </a:lnTo>
                    <a:cubicBezTo>
                      <a:pt x="1776891" y="358435"/>
                      <a:pt x="1777272" y="356434"/>
                      <a:pt x="1778415" y="357006"/>
                    </a:cubicBezTo>
                    <a:close/>
                    <a:moveTo>
                      <a:pt x="2203897" y="356815"/>
                    </a:moveTo>
                    <a:cubicBezTo>
                      <a:pt x="2205040" y="355005"/>
                      <a:pt x="2210183" y="360720"/>
                      <a:pt x="2211803" y="361196"/>
                    </a:cubicBezTo>
                    <a:lnTo>
                      <a:pt x="2213136" y="361006"/>
                    </a:lnTo>
                    <a:lnTo>
                      <a:pt x="2214850" y="360720"/>
                    </a:lnTo>
                    <a:cubicBezTo>
                      <a:pt x="2216374" y="359768"/>
                      <a:pt x="2213422" y="362720"/>
                      <a:pt x="2211707" y="364054"/>
                    </a:cubicBezTo>
                    <a:cubicBezTo>
                      <a:pt x="2210088" y="365387"/>
                      <a:pt x="2207802" y="365578"/>
                      <a:pt x="2206659" y="364530"/>
                    </a:cubicBezTo>
                    <a:cubicBezTo>
                      <a:pt x="2205516" y="363482"/>
                      <a:pt x="2202754" y="358529"/>
                      <a:pt x="2203897" y="356815"/>
                    </a:cubicBezTo>
                    <a:close/>
                    <a:moveTo>
                      <a:pt x="143357" y="356379"/>
                    </a:moveTo>
                    <a:lnTo>
                      <a:pt x="143830" y="356529"/>
                    </a:lnTo>
                    <a:lnTo>
                      <a:pt x="143830" y="356708"/>
                    </a:lnTo>
                    <a:close/>
                    <a:moveTo>
                      <a:pt x="2195229" y="356148"/>
                    </a:moveTo>
                    <a:lnTo>
                      <a:pt x="2191419" y="360053"/>
                    </a:lnTo>
                    <a:lnTo>
                      <a:pt x="2188085" y="363482"/>
                    </a:lnTo>
                    <a:cubicBezTo>
                      <a:pt x="2192181" y="363863"/>
                      <a:pt x="2188275" y="367292"/>
                      <a:pt x="2186847" y="365006"/>
                    </a:cubicBezTo>
                    <a:cubicBezTo>
                      <a:pt x="2185323" y="362720"/>
                      <a:pt x="2183037" y="362530"/>
                      <a:pt x="2181703" y="364625"/>
                    </a:cubicBezTo>
                    <a:lnTo>
                      <a:pt x="2180370" y="365864"/>
                    </a:lnTo>
                    <a:lnTo>
                      <a:pt x="2179513" y="366721"/>
                    </a:lnTo>
                    <a:cubicBezTo>
                      <a:pt x="2177988" y="367292"/>
                      <a:pt x="2176369" y="367102"/>
                      <a:pt x="2175893" y="366340"/>
                    </a:cubicBezTo>
                    <a:cubicBezTo>
                      <a:pt x="2175417" y="365578"/>
                      <a:pt x="2176369" y="363101"/>
                      <a:pt x="2177417" y="361768"/>
                    </a:cubicBezTo>
                    <a:cubicBezTo>
                      <a:pt x="2178465" y="360434"/>
                      <a:pt x="2182656" y="357767"/>
                      <a:pt x="2184370" y="358529"/>
                    </a:cubicBezTo>
                    <a:cubicBezTo>
                      <a:pt x="2186085" y="359291"/>
                      <a:pt x="2191895" y="354529"/>
                      <a:pt x="2195229" y="356148"/>
                    </a:cubicBezTo>
                    <a:close/>
                    <a:moveTo>
                      <a:pt x="2366679" y="355481"/>
                    </a:moveTo>
                    <a:cubicBezTo>
                      <a:pt x="2368394" y="356529"/>
                      <a:pt x="2369060" y="358053"/>
                      <a:pt x="2368775" y="358338"/>
                    </a:cubicBezTo>
                    <a:cubicBezTo>
                      <a:pt x="2368489" y="358624"/>
                      <a:pt x="2367346" y="358910"/>
                      <a:pt x="2366203" y="358910"/>
                    </a:cubicBezTo>
                    <a:cubicBezTo>
                      <a:pt x="2365155" y="358910"/>
                      <a:pt x="2361535" y="359862"/>
                      <a:pt x="2361250" y="361006"/>
                    </a:cubicBezTo>
                    <a:cubicBezTo>
                      <a:pt x="2360964" y="362149"/>
                      <a:pt x="2359630" y="365292"/>
                      <a:pt x="2358678" y="365673"/>
                    </a:cubicBezTo>
                    <a:lnTo>
                      <a:pt x="2358107" y="365482"/>
                    </a:lnTo>
                    <a:lnTo>
                      <a:pt x="2354772" y="364530"/>
                    </a:lnTo>
                    <a:cubicBezTo>
                      <a:pt x="2351154" y="363387"/>
                      <a:pt x="2350105" y="362720"/>
                      <a:pt x="2352487" y="363101"/>
                    </a:cubicBezTo>
                    <a:cubicBezTo>
                      <a:pt x="2354868" y="363482"/>
                      <a:pt x="2358678" y="357291"/>
                      <a:pt x="2362107" y="356148"/>
                    </a:cubicBezTo>
                    <a:lnTo>
                      <a:pt x="2365441" y="355672"/>
                    </a:lnTo>
                    <a:close/>
                    <a:moveTo>
                      <a:pt x="1424847" y="355195"/>
                    </a:moveTo>
                    <a:lnTo>
                      <a:pt x="1423609" y="355386"/>
                    </a:lnTo>
                    <a:lnTo>
                      <a:pt x="1420180" y="356053"/>
                    </a:lnTo>
                    <a:cubicBezTo>
                      <a:pt x="1415893" y="357291"/>
                      <a:pt x="1412369" y="359196"/>
                      <a:pt x="1412274" y="360434"/>
                    </a:cubicBezTo>
                    <a:cubicBezTo>
                      <a:pt x="1412179" y="361577"/>
                      <a:pt x="1413036" y="364720"/>
                      <a:pt x="1413608" y="364911"/>
                    </a:cubicBezTo>
                    <a:cubicBezTo>
                      <a:pt x="1414179" y="365101"/>
                      <a:pt x="1415989" y="365006"/>
                      <a:pt x="1416275" y="364244"/>
                    </a:cubicBezTo>
                    <a:lnTo>
                      <a:pt x="1416370" y="363577"/>
                    </a:lnTo>
                    <a:cubicBezTo>
                      <a:pt x="1416465" y="362815"/>
                      <a:pt x="1416084" y="361482"/>
                      <a:pt x="1416275" y="361482"/>
                    </a:cubicBezTo>
                    <a:cubicBezTo>
                      <a:pt x="1419323" y="360625"/>
                      <a:pt x="1422466" y="360148"/>
                      <a:pt x="1425418" y="359196"/>
                    </a:cubicBezTo>
                    <a:lnTo>
                      <a:pt x="1426466" y="358815"/>
                    </a:lnTo>
                    <a:cubicBezTo>
                      <a:pt x="1427228" y="357481"/>
                      <a:pt x="1426466" y="355862"/>
                      <a:pt x="1424847" y="355195"/>
                    </a:cubicBezTo>
                    <a:close/>
                    <a:moveTo>
                      <a:pt x="1137859" y="355005"/>
                    </a:moveTo>
                    <a:cubicBezTo>
                      <a:pt x="1136240" y="354052"/>
                      <a:pt x="1135668" y="356148"/>
                      <a:pt x="1136811" y="359577"/>
                    </a:cubicBezTo>
                    <a:lnTo>
                      <a:pt x="1130429" y="359386"/>
                    </a:lnTo>
                    <a:lnTo>
                      <a:pt x="1130048" y="359386"/>
                    </a:lnTo>
                    <a:cubicBezTo>
                      <a:pt x="1129572" y="361196"/>
                      <a:pt x="1130239" y="363101"/>
                      <a:pt x="1131572" y="363673"/>
                    </a:cubicBezTo>
                    <a:lnTo>
                      <a:pt x="1132429" y="363387"/>
                    </a:lnTo>
                    <a:lnTo>
                      <a:pt x="1136525" y="362149"/>
                    </a:lnTo>
                    <a:cubicBezTo>
                      <a:pt x="1141097" y="360339"/>
                      <a:pt x="1139573" y="355957"/>
                      <a:pt x="1137859" y="355005"/>
                    </a:cubicBezTo>
                    <a:close/>
                    <a:moveTo>
                      <a:pt x="98586" y="354815"/>
                    </a:moveTo>
                    <a:cubicBezTo>
                      <a:pt x="100968" y="356148"/>
                      <a:pt x="98301" y="362435"/>
                      <a:pt x="94205" y="361196"/>
                    </a:cubicBezTo>
                    <a:cubicBezTo>
                      <a:pt x="90109" y="359958"/>
                      <a:pt x="87918" y="358053"/>
                      <a:pt x="89347" y="356815"/>
                    </a:cubicBezTo>
                    <a:cubicBezTo>
                      <a:pt x="90776" y="355577"/>
                      <a:pt x="96205" y="353576"/>
                      <a:pt x="98586" y="354815"/>
                    </a:cubicBezTo>
                    <a:close/>
                    <a:moveTo>
                      <a:pt x="140020" y="354052"/>
                    </a:moveTo>
                    <a:lnTo>
                      <a:pt x="143357" y="356379"/>
                    </a:lnTo>
                    <a:lnTo>
                      <a:pt x="141734" y="355862"/>
                    </a:lnTo>
                    <a:lnTo>
                      <a:pt x="140115" y="355767"/>
                    </a:lnTo>
                    <a:cubicBezTo>
                      <a:pt x="138210" y="355862"/>
                      <a:pt x="136876" y="355195"/>
                      <a:pt x="137067" y="354338"/>
                    </a:cubicBezTo>
                    <a:lnTo>
                      <a:pt x="137162" y="354338"/>
                    </a:lnTo>
                    <a:close/>
                    <a:moveTo>
                      <a:pt x="1752221" y="353195"/>
                    </a:moveTo>
                    <a:cubicBezTo>
                      <a:pt x="1749840" y="354719"/>
                      <a:pt x="1747554" y="353290"/>
                      <a:pt x="1745554" y="353767"/>
                    </a:cubicBezTo>
                    <a:lnTo>
                      <a:pt x="1742506" y="354529"/>
                    </a:lnTo>
                    <a:cubicBezTo>
                      <a:pt x="1739648" y="356243"/>
                      <a:pt x="1738219" y="359101"/>
                      <a:pt x="1739458" y="361006"/>
                    </a:cubicBezTo>
                    <a:cubicBezTo>
                      <a:pt x="1740601" y="362815"/>
                      <a:pt x="1745554" y="367006"/>
                      <a:pt x="1746982" y="364816"/>
                    </a:cubicBezTo>
                    <a:cubicBezTo>
                      <a:pt x="1748411" y="362625"/>
                      <a:pt x="1752793" y="357291"/>
                      <a:pt x="1754031" y="357481"/>
                    </a:cubicBezTo>
                    <a:lnTo>
                      <a:pt x="1754888" y="358053"/>
                    </a:lnTo>
                    <a:cubicBezTo>
                      <a:pt x="1756603" y="359386"/>
                      <a:pt x="1758698" y="360339"/>
                      <a:pt x="1760031" y="358339"/>
                    </a:cubicBezTo>
                    <a:cubicBezTo>
                      <a:pt x="1760604" y="357481"/>
                      <a:pt x="1759175" y="355100"/>
                      <a:pt x="1757841" y="354243"/>
                    </a:cubicBezTo>
                    <a:cubicBezTo>
                      <a:pt x="1756413" y="353290"/>
                      <a:pt x="1753269" y="352528"/>
                      <a:pt x="1752221" y="353195"/>
                    </a:cubicBezTo>
                    <a:close/>
                    <a:moveTo>
                      <a:pt x="744762" y="352148"/>
                    </a:moveTo>
                    <a:cubicBezTo>
                      <a:pt x="748763" y="351671"/>
                      <a:pt x="750382" y="354053"/>
                      <a:pt x="748477" y="357577"/>
                    </a:cubicBezTo>
                    <a:lnTo>
                      <a:pt x="743619" y="357101"/>
                    </a:lnTo>
                    <a:lnTo>
                      <a:pt x="739714" y="356720"/>
                    </a:lnTo>
                    <a:cubicBezTo>
                      <a:pt x="735523" y="355386"/>
                      <a:pt x="734952" y="354148"/>
                      <a:pt x="738476" y="353767"/>
                    </a:cubicBezTo>
                    <a:lnTo>
                      <a:pt x="741428" y="353005"/>
                    </a:lnTo>
                    <a:close/>
                    <a:moveTo>
                      <a:pt x="1479140" y="351862"/>
                    </a:moveTo>
                    <a:cubicBezTo>
                      <a:pt x="1478473" y="351385"/>
                      <a:pt x="1477806" y="352147"/>
                      <a:pt x="1477616" y="353576"/>
                    </a:cubicBezTo>
                    <a:cubicBezTo>
                      <a:pt x="1477425" y="355005"/>
                      <a:pt x="1469043" y="356434"/>
                      <a:pt x="1464757" y="357958"/>
                    </a:cubicBezTo>
                    <a:lnTo>
                      <a:pt x="1460756" y="355100"/>
                    </a:lnTo>
                    <a:cubicBezTo>
                      <a:pt x="1460566" y="355005"/>
                      <a:pt x="1459232" y="355576"/>
                      <a:pt x="1458851" y="356148"/>
                    </a:cubicBezTo>
                    <a:cubicBezTo>
                      <a:pt x="1458470" y="356719"/>
                      <a:pt x="1458661" y="357481"/>
                      <a:pt x="1458851" y="358148"/>
                    </a:cubicBezTo>
                    <a:cubicBezTo>
                      <a:pt x="1458946" y="358529"/>
                      <a:pt x="1471424" y="360434"/>
                      <a:pt x="1471805" y="360148"/>
                    </a:cubicBezTo>
                    <a:lnTo>
                      <a:pt x="1475234" y="358148"/>
                    </a:lnTo>
                    <a:cubicBezTo>
                      <a:pt x="1478949" y="355957"/>
                      <a:pt x="1479806" y="352338"/>
                      <a:pt x="1479140" y="351862"/>
                    </a:cubicBezTo>
                    <a:close/>
                    <a:moveTo>
                      <a:pt x="790482" y="351005"/>
                    </a:moveTo>
                    <a:cubicBezTo>
                      <a:pt x="791339" y="350815"/>
                      <a:pt x="793149" y="351481"/>
                      <a:pt x="793435" y="352053"/>
                    </a:cubicBezTo>
                    <a:cubicBezTo>
                      <a:pt x="793816" y="352720"/>
                      <a:pt x="793340" y="354434"/>
                      <a:pt x="792673" y="354625"/>
                    </a:cubicBezTo>
                    <a:cubicBezTo>
                      <a:pt x="790482" y="355291"/>
                      <a:pt x="787529" y="355101"/>
                      <a:pt x="788292" y="358244"/>
                    </a:cubicBezTo>
                    <a:cubicBezTo>
                      <a:pt x="788292" y="358339"/>
                      <a:pt x="785434" y="359387"/>
                      <a:pt x="784005" y="359197"/>
                    </a:cubicBezTo>
                    <a:lnTo>
                      <a:pt x="780576" y="358816"/>
                    </a:lnTo>
                    <a:cubicBezTo>
                      <a:pt x="779243" y="356244"/>
                      <a:pt x="781910" y="353101"/>
                      <a:pt x="786386" y="351862"/>
                    </a:cubicBezTo>
                    <a:close/>
                    <a:moveTo>
                      <a:pt x="1091472" y="351004"/>
                    </a:moveTo>
                    <a:cubicBezTo>
                      <a:pt x="1089567" y="353671"/>
                      <a:pt x="1090043" y="357672"/>
                      <a:pt x="1092520" y="359863"/>
                    </a:cubicBezTo>
                    <a:lnTo>
                      <a:pt x="1095473" y="360339"/>
                    </a:lnTo>
                    <a:lnTo>
                      <a:pt x="1098997" y="360815"/>
                    </a:lnTo>
                    <a:cubicBezTo>
                      <a:pt x="1100235" y="363292"/>
                      <a:pt x="1103474" y="364149"/>
                      <a:pt x="1106236" y="362625"/>
                    </a:cubicBezTo>
                    <a:lnTo>
                      <a:pt x="1108617" y="361291"/>
                    </a:lnTo>
                    <a:cubicBezTo>
                      <a:pt x="1110903" y="360053"/>
                      <a:pt x="1111856" y="355862"/>
                      <a:pt x="1110046" y="355576"/>
                    </a:cubicBezTo>
                    <a:cubicBezTo>
                      <a:pt x="1106236" y="354910"/>
                      <a:pt x="1103283" y="351004"/>
                      <a:pt x="1098806" y="353386"/>
                    </a:cubicBezTo>
                    <a:cubicBezTo>
                      <a:pt x="1097568" y="354052"/>
                      <a:pt x="1096996" y="355386"/>
                      <a:pt x="1095092" y="353862"/>
                    </a:cubicBezTo>
                    <a:close/>
                    <a:moveTo>
                      <a:pt x="1345694" y="347004"/>
                    </a:moveTo>
                    <a:cubicBezTo>
                      <a:pt x="1343980" y="346337"/>
                      <a:pt x="1340360" y="349004"/>
                      <a:pt x="1337693" y="350242"/>
                    </a:cubicBezTo>
                    <a:lnTo>
                      <a:pt x="1337408" y="350338"/>
                    </a:lnTo>
                    <a:cubicBezTo>
                      <a:pt x="1337693" y="351290"/>
                      <a:pt x="1339693" y="351671"/>
                      <a:pt x="1341979" y="351100"/>
                    </a:cubicBezTo>
                    <a:lnTo>
                      <a:pt x="1344075" y="350909"/>
                    </a:lnTo>
                    <a:lnTo>
                      <a:pt x="1346075" y="350719"/>
                    </a:lnTo>
                    <a:cubicBezTo>
                      <a:pt x="1348552" y="350814"/>
                      <a:pt x="1350266" y="351481"/>
                      <a:pt x="1349790" y="352147"/>
                    </a:cubicBezTo>
                    <a:cubicBezTo>
                      <a:pt x="1349218" y="352909"/>
                      <a:pt x="1351885" y="354624"/>
                      <a:pt x="1353219" y="354624"/>
                    </a:cubicBezTo>
                    <a:cubicBezTo>
                      <a:pt x="1354552" y="354624"/>
                      <a:pt x="1352838" y="351862"/>
                      <a:pt x="1349504" y="348433"/>
                    </a:cubicBezTo>
                    <a:close/>
                    <a:moveTo>
                      <a:pt x="1650875" y="346051"/>
                    </a:moveTo>
                    <a:cubicBezTo>
                      <a:pt x="1649351" y="346623"/>
                      <a:pt x="1639826" y="349671"/>
                      <a:pt x="1636969" y="349861"/>
                    </a:cubicBezTo>
                    <a:cubicBezTo>
                      <a:pt x="1634111" y="350052"/>
                      <a:pt x="1634968" y="350528"/>
                      <a:pt x="1638969" y="350909"/>
                    </a:cubicBezTo>
                    <a:cubicBezTo>
                      <a:pt x="1642969" y="351290"/>
                      <a:pt x="1654019" y="351862"/>
                      <a:pt x="1654304" y="351195"/>
                    </a:cubicBezTo>
                    <a:cubicBezTo>
                      <a:pt x="1654590" y="350528"/>
                      <a:pt x="1655638" y="348242"/>
                      <a:pt x="1655066" y="347575"/>
                    </a:cubicBezTo>
                    <a:cubicBezTo>
                      <a:pt x="1654590" y="346909"/>
                      <a:pt x="1652494" y="345480"/>
                      <a:pt x="1650875" y="346051"/>
                    </a:cubicBezTo>
                    <a:close/>
                    <a:moveTo>
                      <a:pt x="1020403" y="345629"/>
                    </a:moveTo>
                    <a:lnTo>
                      <a:pt x="1019844" y="346242"/>
                    </a:lnTo>
                    <a:lnTo>
                      <a:pt x="1018225" y="347480"/>
                    </a:lnTo>
                    <a:lnTo>
                      <a:pt x="1015367" y="349766"/>
                    </a:lnTo>
                    <a:cubicBezTo>
                      <a:pt x="1011557" y="349099"/>
                      <a:pt x="1006033" y="346623"/>
                      <a:pt x="1004985" y="345766"/>
                    </a:cubicBezTo>
                    <a:close/>
                    <a:moveTo>
                      <a:pt x="1238252" y="344623"/>
                    </a:moveTo>
                    <a:cubicBezTo>
                      <a:pt x="1236538" y="345004"/>
                      <a:pt x="1233204" y="346909"/>
                      <a:pt x="1230823" y="348814"/>
                    </a:cubicBezTo>
                    <a:lnTo>
                      <a:pt x="1227870" y="348528"/>
                    </a:lnTo>
                    <a:lnTo>
                      <a:pt x="1223965" y="348147"/>
                    </a:lnTo>
                    <a:cubicBezTo>
                      <a:pt x="1221488" y="350147"/>
                      <a:pt x="1219107" y="353481"/>
                      <a:pt x="1218535" y="355481"/>
                    </a:cubicBezTo>
                    <a:cubicBezTo>
                      <a:pt x="1217964" y="357481"/>
                      <a:pt x="1223393" y="359291"/>
                      <a:pt x="1223203" y="357386"/>
                    </a:cubicBezTo>
                    <a:cubicBezTo>
                      <a:pt x="1222917" y="355576"/>
                      <a:pt x="1229299" y="358243"/>
                      <a:pt x="1229299" y="360053"/>
                    </a:cubicBezTo>
                    <a:cubicBezTo>
                      <a:pt x="1229299" y="361958"/>
                      <a:pt x="1231394" y="363387"/>
                      <a:pt x="1234061" y="363387"/>
                    </a:cubicBezTo>
                    <a:lnTo>
                      <a:pt x="1235776" y="363482"/>
                    </a:lnTo>
                    <a:lnTo>
                      <a:pt x="1237109" y="363577"/>
                    </a:lnTo>
                    <a:cubicBezTo>
                      <a:pt x="1238728" y="364054"/>
                      <a:pt x="1237871" y="362149"/>
                      <a:pt x="1235204" y="359291"/>
                    </a:cubicBezTo>
                    <a:lnTo>
                      <a:pt x="1232823" y="356719"/>
                    </a:lnTo>
                    <a:lnTo>
                      <a:pt x="1232537" y="356434"/>
                    </a:lnTo>
                    <a:cubicBezTo>
                      <a:pt x="1232823" y="355481"/>
                      <a:pt x="1233966" y="355005"/>
                      <a:pt x="1235109" y="355386"/>
                    </a:cubicBezTo>
                    <a:cubicBezTo>
                      <a:pt x="1236252" y="355767"/>
                      <a:pt x="1239205" y="355672"/>
                      <a:pt x="1239776" y="354433"/>
                    </a:cubicBezTo>
                    <a:cubicBezTo>
                      <a:pt x="1240252" y="353195"/>
                      <a:pt x="1241491" y="348433"/>
                      <a:pt x="1240919" y="346337"/>
                    </a:cubicBezTo>
                    <a:lnTo>
                      <a:pt x="1239109" y="345194"/>
                    </a:lnTo>
                    <a:close/>
                    <a:moveTo>
                      <a:pt x="1947988" y="341213"/>
                    </a:moveTo>
                    <a:lnTo>
                      <a:pt x="1952437" y="341860"/>
                    </a:lnTo>
                    <a:cubicBezTo>
                      <a:pt x="1953103" y="341098"/>
                      <a:pt x="1951104" y="340908"/>
                      <a:pt x="1947960" y="341384"/>
                    </a:cubicBezTo>
                    <a:close/>
                    <a:moveTo>
                      <a:pt x="364429" y="340527"/>
                    </a:moveTo>
                    <a:cubicBezTo>
                      <a:pt x="363286" y="340527"/>
                      <a:pt x="361762" y="340717"/>
                      <a:pt x="361190" y="341289"/>
                    </a:cubicBezTo>
                    <a:lnTo>
                      <a:pt x="360524" y="341956"/>
                    </a:lnTo>
                    <a:cubicBezTo>
                      <a:pt x="360619" y="343194"/>
                      <a:pt x="359571" y="346051"/>
                      <a:pt x="358142" y="348337"/>
                    </a:cubicBezTo>
                    <a:lnTo>
                      <a:pt x="352332" y="347385"/>
                    </a:lnTo>
                    <a:lnTo>
                      <a:pt x="349951" y="347004"/>
                    </a:lnTo>
                    <a:cubicBezTo>
                      <a:pt x="347189" y="348052"/>
                      <a:pt x="346903" y="348814"/>
                      <a:pt x="349570" y="348718"/>
                    </a:cubicBezTo>
                    <a:cubicBezTo>
                      <a:pt x="352141" y="348528"/>
                      <a:pt x="357666" y="352719"/>
                      <a:pt x="358904" y="352433"/>
                    </a:cubicBezTo>
                    <a:cubicBezTo>
                      <a:pt x="360142" y="352147"/>
                      <a:pt x="362428" y="349480"/>
                      <a:pt x="363191" y="347861"/>
                    </a:cubicBezTo>
                    <a:cubicBezTo>
                      <a:pt x="363952" y="346242"/>
                      <a:pt x="365381" y="341289"/>
                      <a:pt x="364905" y="340527"/>
                    </a:cubicBezTo>
                    <a:close/>
                    <a:moveTo>
                      <a:pt x="1100330" y="339574"/>
                    </a:moveTo>
                    <a:lnTo>
                      <a:pt x="1100330" y="339578"/>
                    </a:lnTo>
                    <a:lnTo>
                      <a:pt x="1089567" y="340051"/>
                    </a:lnTo>
                    <a:lnTo>
                      <a:pt x="1084995" y="342241"/>
                    </a:lnTo>
                    <a:cubicBezTo>
                      <a:pt x="1083566" y="343003"/>
                      <a:pt x="1086424" y="344718"/>
                      <a:pt x="1096616" y="346623"/>
                    </a:cubicBezTo>
                    <a:lnTo>
                      <a:pt x="1097663" y="346813"/>
                    </a:lnTo>
                    <a:cubicBezTo>
                      <a:pt x="1099092" y="346432"/>
                      <a:pt x="1100330" y="344527"/>
                      <a:pt x="1100330" y="342527"/>
                    </a:cubicBezTo>
                    <a:lnTo>
                      <a:pt x="1100330" y="340813"/>
                    </a:lnTo>
                    <a:lnTo>
                      <a:pt x="1100330" y="339578"/>
                    </a:lnTo>
                    <a:lnTo>
                      <a:pt x="1100426" y="339574"/>
                    </a:lnTo>
                    <a:close/>
                    <a:moveTo>
                      <a:pt x="1401225" y="339384"/>
                    </a:moveTo>
                    <a:cubicBezTo>
                      <a:pt x="1399796" y="343384"/>
                      <a:pt x="1405321" y="347385"/>
                      <a:pt x="1413322" y="348242"/>
                    </a:cubicBezTo>
                    <a:lnTo>
                      <a:pt x="1418370" y="346147"/>
                    </a:lnTo>
                    <a:lnTo>
                      <a:pt x="1423704" y="344051"/>
                    </a:lnTo>
                    <a:cubicBezTo>
                      <a:pt x="1425418" y="346528"/>
                      <a:pt x="1427609" y="347671"/>
                      <a:pt x="1428752" y="346432"/>
                    </a:cubicBezTo>
                    <a:cubicBezTo>
                      <a:pt x="1429800" y="345194"/>
                      <a:pt x="1425037" y="341384"/>
                      <a:pt x="1423990" y="340908"/>
                    </a:cubicBezTo>
                    <a:cubicBezTo>
                      <a:pt x="1422942" y="340432"/>
                      <a:pt x="1417608" y="341098"/>
                      <a:pt x="1415417" y="340527"/>
                    </a:cubicBezTo>
                    <a:lnTo>
                      <a:pt x="1413322" y="340432"/>
                    </a:lnTo>
                    <a:cubicBezTo>
                      <a:pt x="1411321" y="340336"/>
                      <a:pt x="1408845" y="341765"/>
                      <a:pt x="1407226" y="341289"/>
                    </a:cubicBezTo>
                    <a:close/>
                    <a:moveTo>
                      <a:pt x="1074994" y="338812"/>
                    </a:moveTo>
                    <a:cubicBezTo>
                      <a:pt x="1073089" y="338812"/>
                      <a:pt x="1072232" y="341194"/>
                      <a:pt x="1073089" y="344146"/>
                    </a:cubicBezTo>
                    <a:lnTo>
                      <a:pt x="1074899" y="345480"/>
                    </a:lnTo>
                    <a:lnTo>
                      <a:pt x="1076518" y="346623"/>
                    </a:lnTo>
                    <a:cubicBezTo>
                      <a:pt x="1079566" y="346623"/>
                      <a:pt x="1082042" y="345289"/>
                      <a:pt x="1082042" y="343765"/>
                    </a:cubicBezTo>
                    <a:cubicBezTo>
                      <a:pt x="1082042" y="342241"/>
                      <a:pt x="1076899" y="338812"/>
                      <a:pt x="1074994" y="338812"/>
                    </a:cubicBezTo>
                    <a:close/>
                    <a:moveTo>
                      <a:pt x="1502952" y="338717"/>
                    </a:moveTo>
                    <a:cubicBezTo>
                      <a:pt x="1500761" y="338717"/>
                      <a:pt x="1501809" y="342051"/>
                      <a:pt x="1505143" y="346051"/>
                    </a:cubicBezTo>
                    <a:lnTo>
                      <a:pt x="1508667" y="348147"/>
                    </a:lnTo>
                    <a:cubicBezTo>
                      <a:pt x="1510667" y="349290"/>
                      <a:pt x="1516668" y="349004"/>
                      <a:pt x="1517620" y="347671"/>
                    </a:cubicBezTo>
                    <a:cubicBezTo>
                      <a:pt x="1520287" y="344146"/>
                      <a:pt x="1514477" y="345099"/>
                      <a:pt x="1512763" y="343670"/>
                    </a:cubicBezTo>
                    <a:lnTo>
                      <a:pt x="1511620" y="342622"/>
                    </a:lnTo>
                    <a:cubicBezTo>
                      <a:pt x="1509524" y="342051"/>
                      <a:pt x="1508191" y="341194"/>
                      <a:pt x="1508572" y="340813"/>
                    </a:cubicBezTo>
                    <a:cubicBezTo>
                      <a:pt x="1509048" y="340336"/>
                      <a:pt x="1505143" y="338717"/>
                      <a:pt x="1502952" y="338717"/>
                    </a:cubicBezTo>
                    <a:close/>
                    <a:moveTo>
                      <a:pt x="938786" y="338622"/>
                    </a:moveTo>
                    <a:lnTo>
                      <a:pt x="937929" y="339384"/>
                    </a:lnTo>
                    <a:lnTo>
                      <a:pt x="937167" y="339955"/>
                    </a:lnTo>
                    <a:cubicBezTo>
                      <a:pt x="935834" y="340146"/>
                      <a:pt x="932214" y="339955"/>
                      <a:pt x="929166" y="339574"/>
                    </a:cubicBezTo>
                    <a:cubicBezTo>
                      <a:pt x="926118" y="339193"/>
                      <a:pt x="918117" y="339479"/>
                      <a:pt x="917926" y="341194"/>
                    </a:cubicBezTo>
                    <a:cubicBezTo>
                      <a:pt x="917641" y="342908"/>
                      <a:pt x="912878" y="340622"/>
                      <a:pt x="912211" y="340908"/>
                    </a:cubicBezTo>
                    <a:cubicBezTo>
                      <a:pt x="911545" y="341194"/>
                      <a:pt x="910497" y="342908"/>
                      <a:pt x="911354" y="344051"/>
                    </a:cubicBezTo>
                    <a:lnTo>
                      <a:pt x="912497" y="344337"/>
                    </a:lnTo>
                    <a:lnTo>
                      <a:pt x="914021" y="344813"/>
                    </a:lnTo>
                    <a:cubicBezTo>
                      <a:pt x="915926" y="344623"/>
                      <a:pt x="920498" y="344146"/>
                      <a:pt x="924308" y="343765"/>
                    </a:cubicBezTo>
                    <a:lnTo>
                      <a:pt x="927642" y="343384"/>
                    </a:lnTo>
                    <a:lnTo>
                      <a:pt x="931738" y="343099"/>
                    </a:lnTo>
                    <a:cubicBezTo>
                      <a:pt x="936595" y="342241"/>
                      <a:pt x="940501" y="340813"/>
                      <a:pt x="940310" y="339860"/>
                    </a:cubicBezTo>
                    <a:cubicBezTo>
                      <a:pt x="940120" y="338908"/>
                      <a:pt x="939262" y="337479"/>
                      <a:pt x="938786" y="338622"/>
                    </a:cubicBezTo>
                    <a:close/>
                    <a:moveTo>
                      <a:pt x="904306" y="338431"/>
                    </a:moveTo>
                    <a:lnTo>
                      <a:pt x="902496" y="339670"/>
                    </a:lnTo>
                    <a:cubicBezTo>
                      <a:pt x="900782" y="341289"/>
                      <a:pt x="900591" y="343575"/>
                      <a:pt x="902020" y="344908"/>
                    </a:cubicBezTo>
                    <a:lnTo>
                      <a:pt x="900686" y="346813"/>
                    </a:lnTo>
                    <a:lnTo>
                      <a:pt x="899448" y="348718"/>
                    </a:lnTo>
                    <a:lnTo>
                      <a:pt x="896758" y="351226"/>
                    </a:lnTo>
                    <a:lnTo>
                      <a:pt x="896329" y="351207"/>
                    </a:lnTo>
                    <a:lnTo>
                      <a:pt x="895542" y="350840"/>
                    </a:lnTo>
                    <a:lnTo>
                      <a:pt x="896043" y="346039"/>
                    </a:lnTo>
                    <a:cubicBezTo>
                      <a:pt x="895543" y="343360"/>
                      <a:pt x="894257" y="341336"/>
                      <a:pt x="892304" y="340622"/>
                    </a:cubicBezTo>
                    <a:lnTo>
                      <a:pt x="888875" y="340527"/>
                    </a:lnTo>
                    <a:cubicBezTo>
                      <a:pt x="884970" y="340432"/>
                      <a:pt x="881065" y="342051"/>
                      <a:pt x="877159" y="342337"/>
                    </a:cubicBezTo>
                    <a:cubicBezTo>
                      <a:pt x="874397" y="342527"/>
                      <a:pt x="871540" y="341860"/>
                      <a:pt x="868682" y="341575"/>
                    </a:cubicBezTo>
                    <a:lnTo>
                      <a:pt x="867730" y="341479"/>
                    </a:lnTo>
                    <a:cubicBezTo>
                      <a:pt x="866777" y="341384"/>
                      <a:pt x="864682" y="341575"/>
                      <a:pt x="863062" y="341765"/>
                    </a:cubicBezTo>
                    <a:cubicBezTo>
                      <a:pt x="861443" y="341956"/>
                      <a:pt x="858491" y="344908"/>
                      <a:pt x="859348" y="346337"/>
                    </a:cubicBezTo>
                    <a:cubicBezTo>
                      <a:pt x="860300" y="347766"/>
                      <a:pt x="857919" y="351671"/>
                      <a:pt x="857824" y="351862"/>
                    </a:cubicBezTo>
                    <a:cubicBezTo>
                      <a:pt x="857728" y="352052"/>
                      <a:pt x="854490" y="351766"/>
                      <a:pt x="850585" y="351385"/>
                    </a:cubicBezTo>
                    <a:lnTo>
                      <a:pt x="847251" y="350814"/>
                    </a:lnTo>
                    <a:cubicBezTo>
                      <a:pt x="846394" y="350623"/>
                      <a:pt x="845346" y="349480"/>
                      <a:pt x="845346" y="348814"/>
                    </a:cubicBezTo>
                    <a:cubicBezTo>
                      <a:pt x="845346" y="348147"/>
                      <a:pt x="846394" y="347004"/>
                      <a:pt x="847251" y="346813"/>
                    </a:cubicBezTo>
                    <a:lnTo>
                      <a:pt x="849061" y="346337"/>
                    </a:lnTo>
                    <a:cubicBezTo>
                      <a:pt x="851442" y="346242"/>
                      <a:pt x="850490" y="343765"/>
                      <a:pt x="846965" y="340813"/>
                    </a:cubicBezTo>
                    <a:lnTo>
                      <a:pt x="843441" y="343289"/>
                    </a:lnTo>
                    <a:cubicBezTo>
                      <a:pt x="841345" y="344718"/>
                      <a:pt x="840965" y="347956"/>
                      <a:pt x="840202" y="350433"/>
                    </a:cubicBezTo>
                    <a:cubicBezTo>
                      <a:pt x="839155" y="353767"/>
                      <a:pt x="843536" y="352528"/>
                      <a:pt x="845060" y="353767"/>
                    </a:cubicBezTo>
                    <a:cubicBezTo>
                      <a:pt x="847537" y="355672"/>
                      <a:pt x="849632" y="359672"/>
                      <a:pt x="854014" y="355481"/>
                    </a:cubicBezTo>
                    <a:lnTo>
                      <a:pt x="854109" y="355386"/>
                    </a:lnTo>
                    <a:cubicBezTo>
                      <a:pt x="854966" y="355862"/>
                      <a:pt x="857252" y="356815"/>
                      <a:pt x="859157" y="357386"/>
                    </a:cubicBezTo>
                    <a:cubicBezTo>
                      <a:pt x="861062" y="358053"/>
                      <a:pt x="863348" y="354624"/>
                      <a:pt x="863348" y="353386"/>
                    </a:cubicBezTo>
                    <a:cubicBezTo>
                      <a:pt x="863348" y="352147"/>
                      <a:pt x="865349" y="348147"/>
                      <a:pt x="867730" y="349766"/>
                    </a:cubicBezTo>
                    <a:cubicBezTo>
                      <a:pt x="870111" y="351290"/>
                      <a:pt x="876112" y="353005"/>
                      <a:pt x="877921" y="351290"/>
                    </a:cubicBezTo>
                    <a:lnTo>
                      <a:pt x="879636" y="351100"/>
                    </a:lnTo>
                    <a:cubicBezTo>
                      <a:pt x="881636" y="350909"/>
                      <a:pt x="883446" y="354624"/>
                      <a:pt x="885827" y="352433"/>
                    </a:cubicBezTo>
                    <a:cubicBezTo>
                      <a:pt x="888780" y="349576"/>
                      <a:pt x="884113" y="348528"/>
                      <a:pt x="882779" y="346718"/>
                    </a:cubicBezTo>
                    <a:lnTo>
                      <a:pt x="882398" y="346242"/>
                    </a:lnTo>
                    <a:cubicBezTo>
                      <a:pt x="881827" y="345194"/>
                      <a:pt x="884303" y="345670"/>
                      <a:pt x="887923" y="347290"/>
                    </a:cubicBezTo>
                    <a:lnTo>
                      <a:pt x="895542" y="350840"/>
                    </a:lnTo>
                    <a:lnTo>
                      <a:pt x="895366" y="352523"/>
                    </a:lnTo>
                    <a:lnTo>
                      <a:pt x="895257" y="352624"/>
                    </a:lnTo>
                    <a:lnTo>
                      <a:pt x="894400" y="351957"/>
                    </a:lnTo>
                    <a:cubicBezTo>
                      <a:pt x="892590" y="350528"/>
                      <a:pt x="890304" y="350052"/>
                      <a:pt x="889256" y="351957"/>
                    </a:cubicBezTo>
                    <a:cubicBezTo>
                      <a:pt x="888209" y="353671"/>
                      <a:pt x="889447" y="354910"/>
                      <a:pt x="892400" y="355100"/>
                    </a:cubicBezTo>
                    <a:lnTo>
                      <a:pt x="895067" y="355386"/>
                    </a:lnTo>
                    <a:lnTo>
                      <a:pt x="895366" y="352523"/>
                    </a:lnTo>
                    <a:lnTo>
                      <a:pt x="896758" y="351226"/>
                    </a:lnTo>
                    <a:lnTo>
                      <a:pt x="902591" y="351481"/>
                    </a:lnTo>
                    <a:lnTo>
                      <a:pt x="903163" y="348909"/>
                    </a:lnTo>
                    <a:lnTo>
                      <a:pt x="907163" y="339670"/>
                    </a:lnTo>
                    <a:cubicBezTo>
                      <a:pt x="906211" y="339193"/>
                      <a:pt x="904592" y="338241"/>
                      <a:pt x="904306" y="338431"/>
                    </a:cubicBezTo>
                    <a:close/>
                    <a:moveTo>
                      <a:pt x="292325" y="338431"/>
                    </a:moveTo>
                    <a:cubicBezTo>
                      <a:pt x="289848" y="337860"/>
                      <a:pt x="288419" y="338622"/>
                      <a:pt x="288324" y="341003"/>
                    </a:cubicBezTo>
                    <a:cubicBezTo>
                      <a:pt x="288324" y="341575"/>
                      <a:pt x="285657" y="342622"/>
                      <a:pt x="284514" y="342432"/>
                    </a:cubicBezTo>
                    <a:lnTo>
                      <a:pt x="278037" y="341289"/>
                    </a:lnTo>
                    <a:cubicBezTo>
                      <a:pt x="276418" y="345575"/>
                      <a:pt x="278513" y="348337"/>
                      <a:pt x="282514" y="347480"/>
                    </a:cubicBezTo>
                    <a:lnTo>
                      <a:pt x="285466" y="346718"/>
                    </a:lnTo>
                    <a:cubicBezTo>
                      <a:pt x="287371" y="346242"/>
                      <a:pt x="288991" y="344908"/>
                      <a:pt x="290896" y="344718"/>
                    </a:cubicBezTo>
                    <a:cubicBezTo>
                      <a:pt x="294229" y="344432"/>
                      <a:pt x="293753" y="342622"/>
                      <a:pt x="293563" y="341003"/>
                    </a:cubicBezTo>
                    <a:cubicBezTo>
                      <a:pt x="293467" y="340051"/>
                      <a:pt x="292991" y="338527"/>
                      <a:pt x="292325" y="338431"/>
                    </a:cubicBezTo>
                    <a:close/>
                    <a:moveTo>
                      <a:pt x="1450565" y="336622"/>
                    </a:moveTo>
                    <a:cubicBezTo>
                      <a:pt x="1449707" y="337765"/>
                      <a:pt x="1446564" y="339955"/>
                      <a:pt x="1445516" y="339193"/>
                    </a:cubicBezTo>
                    <a:cubicBezTo>
                      <a:pt x="1444468" y="338336"/>
                      <a:pt x="1440468" y="337193"/>
                      <a:pt x="1438849" y="338241"/>
                    </a:cubicBezTo>
                    <a:cubicBezTo>
                      <a:pt x="1437229" y="339289"/>
                      <a:pt x="1433801" y="343003"/>
                      <a:pt x="1433705" y="343289"/>
                    </a:cubicBezTo>
                    <a:cubicBezTo>
                      <a:pt x="1433610" y="343575"/>
                      <a:pt x="1434848" y="344337"/>
                      <a:pt x="1436563" y="343956"/>
                    </a:cubicBezTo>
                    <a:cubicBezTo>
                      <a:pt x="1438277" y="343670"/>
                      <a:pt x="1442373" y="343670"/>
                      <a:pt x="1441992" y="344623"/>
                    </a:cubicBezTo>
                    <a:cubicBezTo>
                      <a:pt x="1441611" y="345670"/>
                      <a:pt x="1442468" y="348337"/>
                      <a:pt x="1444659" y="348718"/>
                    </a:cubicBezTo>
                    <a:lnTo>
                      <a:pt x="1446659" y="348718"/>
                    </a:lnTo>
                    <a:lnTo>
                      <a:pt x="1447231" y="348718"/>
                    </a:lnTo>
                    <a:cubicBezTo>
                      <a:pt x="1447898" y="347385"/>
                      <a:pt x="1451898" y="341289"/>
                      <a:pt x="1454279" y="340336"/>
                    </a:cubicBezTo>
                    <a:cubicBezTo>
                      <a:pt x="1456756" y="339384"/>
                      <a:pt x="1458470" y="339670"/>
                      <a:pt x="1458184" y="341003"/>
                    </a:cubicBezTo>
                    <a:lnTo>
                      <a:pt x="1458756" y="341384"/>
                    </a:lnTo>
                    <a:lnTo>
                      <a:pt x="1462947" y="343861"/>
                    </a:lnTo>
                    <a:cubicBezTo>
                      <a:pt x="1470472" y="341289"/>
                      <a:pt x="1475806" y="338146"/>
                      <a:pt x="1474758" y="336812"/>
                    </a:cubicBezTo>
                    <a:cubicBezTo>
                      <a:pt x="1473710" y="335479"/>
                      <a:pt x="1466852" y="337669"/>
                      <a:pt x="1465138" y="337955"/>
                    </a:cubicBezTo>
                    <a:cubicBezTo>
                      <a:pt x="1463423" y="338146"/>
                      <a:pt x="1458566" y="337574"/>
                      <a:pt x="1457042" y="336812"/>
                    </a:cubicBezTo>
                    <a:cubicBezTo>
                      <a:pt x="1455518" y="336145"/>
                      <a:pt x="1451422" y="335574"/>
                      <a:pt x="1450565" y="336622"/>
                    </a:cubicBezTo>
                    <a:close/>
                    <a:moveTo>
                      <a:pt x="1131668" y="336145"/>
                    </a:moveTo>
                    <a:cubicBezTo>
                      <a:pt x="1130525" y="335669"/>
                      <a:pt x="1125286" y="336145"/>
                      <a:pt x="1122809" y="338431"/>
                    </a:cubicBezTo>
                    <a:lnTo>
                      <a:pt x="1118047" y="336431"/>
                    </a:lnTo>
                    <a:cubicBezTo>
                      <a:pt x="1115380" y="335288"/>
                      <a:pt x="1111379" y="336145"/>
                      <a:pt x="1108045" y="336241"/>
                    </a:cubicBezTo>
                    <a:lnTo>
                      <a:pt x="1107379" y="336241"/>
                    </a:lnTo>
                    <a:cubicBezTo>
                      <a:pt x="1106331" y="336717"/>
                      <a:pt x="1105664" y="338336"/>
                      <a:pt x="1105855" y="339670"/>
                    </a:cubicBezTo>
                    <a:cubicBezTo>
                      <a:pt x="1105855" y="341003"/>
                      <a:pt x="1121571" y="340717"/>
                      <a:pt x="1123667" y="341384"/>
                    </a:cubicBezTo>
                    <a:cubicBezTo>
                      <a:pt x="1125762" y="342146"/>
                      <a:pt x="1128429" y="341860"/>
                      <a:pt x="1129572" y="340813"/>
                    </a:cubicBezTo>
                    <a:cubicBezTo>
                      <a:pt x="1130715" y="339765"/>
                      <a:pt x="1132810" y="336622"/>
                      <a:pt x="1131668" y="336145"/>
                    </a:cubicBezTo>
                    <a:close/>
                    <a:moveTo>
                      <a:pt x="1149289" y="335860"/>
                    </a:moveTo>
                    <a:lnTo>
                      <a:pt x="1145669" y="336336"/>
                    </a:lnTo>
                    <a:lnTo>
                      <a:pt x="1142526" y="336717"/>
                    </a:lnTo>
                    <a:cubicBezTo>
                      <a:pt x="1139097" y="338146"/>
                      <a:pt x="1142050" y="342718"/>
                      <a:pt x="1144050" y="343956"/>
                    </a:cubicBezTo>
                    <a:cubicBezTo>
                      <a:pt x="1146050" y="345194"/>
                      <a:pt x="1149765" y="345289"/>
                      <a:pt x="1152146" y="344051"/>
                    </a:cubicBezTo>
                    <a:cubicBezTo>
                      <a:pt x="1154623" y="342813"/>
                      <a:pt x="1153766" y="336050"/>
                      <a:pt x="1149289" y="335860"/>
                    </a:cubicBezTo>
                    <a:close/>
                    <a:moveTo>
                      <a:pt x="963837" y="334145"/>
                    </a:moveTo>
                    <a:cubicBezTo>
                      <a:pt x="961360" y="334145"/>
                      <a:pt x="960313" y="335193"/>
                      <a:pt x="961456" y="336526"/>
                    </a:cubicBezTo>
                    <a:cubicBezTo>
                      <a:pt x="962503" y="337860"/>
                      <a:pt x="969742" y="343003"/>
                      <a:pt x="970409" y="344337"/>
                    </a:cubicBezTo>
                    <a:cubicBezTo>
                      <a:pt x="971076" y="345670"/>
                      <a:pt x="968028" y="345766"/>
                      <a:pt x="963646" y="344527"/>
                    </a:cubicBezTo>
                    <a:lnTo>
                      <a:pt x="961646" y="347575"/>
                    </a:lnTo>
                    <a:lnTo>
                      <a:pt x="960217" y="349671"/>
                    </a:lnTo>
                    <a:cubicBezTo>
                      <a:pt x="959075" y="352528"/>
                      <a:pt x="963742" y="353767"/>
                      <a:pt x="970695" y="352433"/>
                    </a:cubicBezTo>
                    <a:lnTo>
                      <a:pt x="972409" y="352528"/>
                    </a:lnTo>
                    <a:lnTo>
                      <a:pt x="973838" y="352624"/>
                    </a:lnTo>
                    <a:cubicBezTo>
                      <a:pt x="975458" y="352243"/>
                      <a:pt x="976315" y="351576"/>
                      <a:pt x="975934" y="351004"/>
                    </a:cubicBezTo>
                    <a:cubicBezTo>
                      <a:pt x="975458" y="350433"/>
                      <a:pt x="977172" y="346718"/>
                      <a:pt x="980792" y="344146"/>
                    </a:cubicBezTo>
                    <a:lnTo>
                      <a:pt x="974600" y="339574"/>
                    </a:lnTo>
                    <a:lnTo>
                      <a:pt x="973648" y="338908"/>
                    </a:lnTo>
                    <a:cubicBezTo>
                      <a:pt x="972791" y="338146"/>
                      <a:pt x="970695" y="335955"/>
                      <a:pt x="968981" y="334145"/>
                    </a:cubicBezTo>
                    <a:lnTo>
                      <a:pt x="966218" y="334145"/>
                    </a:lnTo>
                    <a:close/>
                    <a:moveTo>
                      <a:pt x="1589820" y="334050"/>
                    </a:moveTo>
                    <a:cubicBezTo>
                      <a:pt x="1585915" y="333574"/>
                      <a:pt x="1575151" y="335574"/>
                      <a:pt x="1573532" y="335002"/>
                    </a:cubicBezTo>
                    <a:cubicBezTo>
                      <a:pt x="1572008" y="334526"/>
                      <a:pt x="1573532" y="339193"/>
                      <a:pt x="1574009" y="340432"/>
                    </a:cubicBezTo>
                    <a:cubicBezTo>
                      <a:pt x="1574485" y="341575"/>
                      <a:pt x="1577723" y="343289"/>
                      <a:pt x="1579914" y="341098"/>
                    </a:cubicBezTo>
                    <a:lnTo>
                      <a:pt x="1582200" y="339670"/>
                    </a:lnTo>
                    <a:lnTo>
                      <a:pt x="1584200" y="338336"/>
                    </a:lnTo>
                    <a:cubicBezTo>
                      <a:pt x="1586867" y="337384"/>
                      <a:pt x="1589725" y="337860"/>
                      <a:pt x="1590582" y="339289"/>
                    </a:cubicBezTo>
                    <a:cubicBezTo>
                      <a:pt x="1591630" y="340622"/>
                      <a:pt x="1595726" y="339479"/>
                      <a:pt x="1596107" y="337860"/>
                    </a:cubicBezTo>
                    <a:cubicBezTo>
                      <a:pt x="1596487" y="336145"/>
                      <a:pt x="1593725" y="334431"/>
                      <a:pt x="1589820" y="334050"/>
                    </a:cubicBezTo>
                    <a:close/>
                    <a:moveTo>
                      <a:pt x="950597" y="333097"/>
                    </a:moveTo>
                    <a:lnTo>
                      <a:pt x="950692" y="340592"/>
                    </a:lnTo>
                    <a:lnTo>
                      <a:pt x="945644" y="336526"/>
                    </a:lnTo>
                    <a:cubicBezTo>
                      <a:pt x="944739" y="336002"/>
                      <a:pt x="945001" y="337122"/>
                      <a:pt x="946144" y="339324"/>
                    </a:cubicBezTo>
                    <a:lnTo>
                      <a:pt x="947810" y="342000"/>
                    </a:lnTo>
                    <a:lnTo>
                      <a:pt x="947073" y="342337"/>
                    </a:lnTo>
                    <a:lnTo>
                      <a:pt x="944501" y="342908"/>
                    </a:lnTo>
                    <a:lnTo>
                      <a:pt x="942215" y="343384"/>
                    </a:lnTo>
                    <a:cubicBezTo>
                      <a:pt x="940406" y="346147"/>
                      <a:pt x="937548" y="346147"/>
                      <a:pt x="935834" y="343289"/>
                    </a:cubicBezTo>
                    <a:lnTo>
                      <a:pt x="932976" y="345861"/>
                    </a:lnTo>
                    <a:cubicBezTo>
                      <a:pt x="929928" y="348528"/>
                      <a:pt x="926690" y="349004"/>
                      <a:pt x="922784" y="348718"/>
                    </a:cubicBezTo>
                    <a:cubicBezTo>
                      <a:pt x="920308" y="348528"/>
                      <a:pt x="917926" y="349861"/>
                      <a:pt x="917165" y="351671"/>
                    </a:cubicBezTo>
                    <a:cubicBezTo>
                      <a:pt x="916784" y="352528"/>
                      <a:pt x="915641" y="353100"/>
                      <a:pt x="914974" y="353957"/>
                    </a:cubicBezTo>
                    <a:lnTo>
                      <a:pt x="913640" y="355576"/>
                    </a:lnTo>
                    <a:cubicBezTo>
                      <a:pt x="912402" y="357481"/>
                      <a:pt x="911259" y="362530"/>
                      <a:pt x="911259" y="366816"/>
                    </a:cubicBezTo>
                    <a:lnTo>
                      <a:pt x="913545" y="367483"/>
                    </a:lnTo>
                    <a:lnTo>
                      <a:pt x="915259" y="367959"/>
                    </a:lnTo>
                    <a:cubicBezTo>
                      <a:pt x="917545" y="367292"/>
                      <a:pt x="919927" y="365387"/>
                      <a:pt x="920593" y="363673"/>
                    </a:cubicBezTo>
                    <a:lnTo>
                      <a:pt x="917355" y="363482"/>
                    </a:lnTo>
                    <a:cubicBezTo>
                      <a:pt x="914117" y="363292"/>
                      <a:pt x="914021" y="361196"/>
                      <a:pt x="915545" y="359958"/>
                    </a:cubicBezTo>
                    <a:lnTo>
                      <a:pt x="918117" y="357862"/>
                    </a:lnTo>
                    <a:cubicBezTo>
                      <a:pt x="921546" y="356053"/>
                      <a:pt x="925642" y="354052"/>
                      <a:pt x="927166" y="353386"/>
                    </a:cubicBezTo>
                    <a:cubicBezTo>
                      <a:pt x="928785" y="352719"/>
                      <a:pt x="933928" y="355195"/>
                      <a:pt x="934881" y="356434"/>
                    </a:cubicBezTo>
                    <a:cubicBezTo>
                      <a:pt x="935929" y="357672"/>
                      <a:pt x="932976" y="361672"/>
                      <a:pt x="932024" y="361672"/>
                    </a:cubicBezTo>
                    <a:cubicBezTo>
                      <a:pt x="930976" y="361672"/>
                      <a:pt x="927737" y="363196"/>
                      <a:pt x="927833" y="365101"/>
                    </a:cubicBezTo>
                    <a:cubicBezTo>
                      <a:pt x="927928" y="367006"/>
                      <a:pt x="931261" y="370340"/>
                      <a:pt x="934881" y="368149"/>
                    </a:cubicBezTo>
                    <a:cubicBezTo>
                      <a:pt x="938500" y="365959"/>
                      <a:pt x="940025" y="353386"/>
                      <a:pt x="941549" y="349480"/>
                    </a:cubicBezTo>
                    <a:lnTo>
                      <a:pt x="944216" y="351100"/>
                    </a:lnTo>
                    <a:cubicBezTo>
                      <a:pt x="948121" y="353481"/>
                      <a:pt x="949168" y="351385"/>
                      <a:pt x="950692" y="349861"/>
                    </a:cubicBezTo>
                    <a:lnTo>
                      <a:pt x="951931" y="348623"/>
                    </a:lnTo>
                    <a:lnTo>
                      <a:pt x="947810" y="342000"/>
                    </a:lnTo>
                    <a:lnTo>
                      <a:pt x="950693" y="340681"/>
                    </a:lnTo>
                    <a:lnTo>
                      <a:pt x="950692" y="340592"/>
                    </a:lnTo>
                    <a:lnTo>
                      <a:pt x="952502" y="342051"/>
                    </a:lnTo>
                    <a:cubicBezTo>
                      <a:pt x="953359" y="343003"/>
                      <a:pt x="958122" y="342337"/>
                      <a:pt x="957550" y="338050"/>
                    </a:cubicBezTo>
                    <a:lnTo>
                      <a:pt x="953741" y="335288"/>
                    </a:lnTo>
                    <a:close/>
                    <a:moveTo>
                      <a:pt x="1665377" y="332216"/>
                    </a:moveTo>
                    <a:cubicBezTo>
                      <a:pt x="1664258" y="332978"/>
                      <a:pt x="1663925" y="334383"/>
                      <a:pt x="1664305" y="335383"/>
                    </a:cubicBezTo>
                    <a:cubicBezTo>
                      <a:pt x="1665068" y="337384"/>
                      <a:pt x="1668020" y="337288"/>
                      <a:pt x="1670878" y="335288"/>
                    </a:cubicBezTo>
                    <a:lnTo>
                      <a:pt x="1673450" y="337955"/>
                    </a:lnTo>
                    <a:cubicBezTo>
                      <a:pt x="1673545" y="338050"/>
                      <a:pt x="1674973" y="337669"/>
                      <a:pt x="1675164" y="337288"/>
                    </a:cubicBezTo>
                    <a:cubicBezTo>
                      <a:pt x="1675450" y="336717"/>
                      <a:pt x="1675545" y="335574"/>
                      <a:pt x="1675164" y="335288"/>
                    </a:cubicBezTo>
                    <a:lnTo>
                      <a:pt x="1671164" y="332907"/>
                    </a:lnTo>
                    <a:cubicBezTo>
                      <a:pt x="1668402" y="331335"/>
                      <a:pt x="1666497" y="331454"/>
                      <a:pt x="1665377" y="332216"/>
                    </a:cubicBezTo>
                    <a:close/>
                    <a:moveTo>
                      <a:pt x="1379603" y="331859"/>
                    </a:moveTo>
                    <a:lnTo>
                      <a:pt x="1379032" y="332050"/>
                    </a:lnTo>
                    <a:cubicBezTo>
                      <a:pt x="1373888" y="333383"/>
                      <a:pt x="1373698" y="334812"/>
                      <a:pt x="1377603" y="338336"/>
                    </a:cubicBezTo>
                    <a:lnTo>
                      <a:pt x="1378556" y="339193"/>
                    </a:lnTo>
                    <a:cubicBezTo>
                      <a:pt x="1379032" y="340622"/>
                      <a:pt x="1380937" y="343575"/>
                      <a:pt x="1382746" y="345766"/>
                    </a:cubicBezTo>
                    <a:lnTo>
                      <a:pt x="1385509" y="344146"/>
                    </a:lnTo>
                    <a:cubicBezTo>
                      <a:pt x="1388557" y="342337"/>
                      <a:pt x="1385890" y="340622"/>
                      <a:pt x="1384080" y="339289"/>
                    </a:cubicBezTo>
                    <a:lnTo>
                      <a:pt x="1382175" y="338050"/>
                    </a:lnTo>
                    <a:cubicBezTo>
                      <a:pt x="1380175" y="336717"/>
                      <a:pt x="1378936" y="335193"/>
                      <a:pt x="1379508" y="334621"/>
                    </a:cubicBezTo>
                    <a:cubicBezTo>
                      <a:pt x="1379984" y="334050"/>
                      <a:pt x="1380365" y="332431"/>
                      <a:pt x="1379603" y="331859"/>
                    </a:cubicBezTo>
                    <a:close/>
                    <a:moveTo>
                      <a:pt x="603601" y="330145"/>
                    </a:moveTo>
                    <a:cubicBezTo>
                      <a:pt x="600934" y="329478"/>
                      <a:pt x="599887" y="330811"/>
                      <a:pt x="600173" y="333002"/>
                    </a:cubicBezTo>
                    <a:lnTo>
                      <a:pt x="600363" y="333193"/>
                    </a:lnTo>
                    <a:cubicBezTo>
                      <a:pt x="599506" y="333859"/>
                      <a:pt x="598077" y="333478"/>
                      <a:pt x="597029" y="332240"/>
                    </a:cubicBezTo>
                    <a:cubicBezTo>
                      <a:pt x="596077" y="331002"/>
                      <a:pt x="591791" y="329954"/>
                      <a:pt x="589504" y="332431"/>
                    </a:cubicBezTo>
                    <a:lnTo>
                      <a:pt x="591505" y="336145"/>
                    </a:lnTo>
                    <a:cubicBezTo>
                      <a:pt x="592552" y="338050"/>
                      <a:pt x="589219" y="339193"/>
                      <a:pt x="592076" y="341670"/>
                    </a:cubicBezTo>
                    <a:lnTo>
                      <a:pt x="595315" y="344432"/>
                    </a:lnTo>
                    <a:cubicBezTo>
                      <a:pt x="590457" y="345861"/>
                      <a:pt x="588457" y="347099"/>
                      <a:pt x="590743" y="347194"/>
                    </a:cubicBezTo>
                    <a:cubicBezTo>
                      <a:pt x="593029" y="347290"/>
                      <a:pt x="597791" y="348433"/>
                      <a:pt x="597791" y="345861"/>
                    </a:cubicBezTo>
                    <a:cubicBezTo>
                      <a:pt x="597791" y="343289"/>
                      <a:pt x="598077" y="336431"/>
                      <a:pt x="598363" y="336431"/>
                    </a:cubicBezTo>
                    <a:cubicBezTo>
                      <a:pt x="598649" y="336431"/>
                      <a:pt x="599696" y="337288"/>
                      <a:pt x="599982" y="338431"/>
                    </a:cubicBezTo>
                    <a:cubicBezTo>
                      <a:pt x="600268" y="339574"/>
                      <a:pt x="602268" y="342527"/>
                      <a:pt x="603792" y="342337"/>
                    </a:cubicBezTo>
                    <a:lnTo>
                      <a:pt x="604840" y="342051"/>
                    </a:lnTo>
                    <a:lnTo>
                      <a:pt x="606364" y="341575"/>
                    </a:lnTo>
                    <a:cubicBezTo>
                      <a:pt x="608554" y="340717"/>
                      <a:pt x="606745" y="338717"/>
                      <a:pt x="602363" y="337003"/>
                    </a:cubicBezTo>
                    <a:lnTo>
                      <a:pt x="603411" y="334812"/>
                    </a:lnTo>
                    <a:cubicBezTo>
                      <a:pt x="603697" y="334240"/>
                      <a:pt x="605125" y="333764"/>
                      <a:pt x="605030" y="333383"/>
                    </a:cubicBezTo>
                    <a:cubicBezTo>
                      <a:pt x="604840" y="332240"/>
                      <a:pt x="604459" y="330335"/>
                      <a:pt x="603601" y="330145"/>
                    </a:cubicBezTo>
                    <a:close/>
                    <a:moveTo>
                      <a:pt x="154022" y="330145"/>
                    </a:moveTo>
                    <a:cubicBezTo>
                      <a:pt x="155260" y="330335"/>
                      <a:pt x="159261" y="330049"/>
                      <a:pt x="161928" y="330335"/>
                    </a:cubicBezTo>
                    <a:cubicBezTo>
                      <a:pt x="164595" y="330621"/>
                      <a:pt x="175167" y="332145"/>
                      <a:pt x="179549" y="334621"/>
                    </a:cubicBezTo>
                    <a:lnTo>
                      <a:pt x="183359" y="333764"/>
                    </a:lnTo>
                    <a:lnTo>
                      <a:pt x="189169" y="332526"/>
                    </a:lnTo>
                    <a:cubicBezTo>
                      <a:pt x="192598" y="335574"/>
                      <a:pt x="193360" y="338431"/>
                      <a:pt x="190789" y="338812"/>
                    </a:cubicBezTo>
                    <a:cubicBezTo>
                      <a:pt x="188217" y="339193"/>
                      <a:pt x="182978" y="338336"/>
                      <a:pt x="181454" y="338908"/>
                    </a:cubicBezTo>
                    <a:cubicBezTo>
                      <a:pt x="180025" y="339384"/>
                      <a:pt x="175549" y="341479"/>
                      <a:pt x="175358" y="342622"/>
                    </a:cubicBezTo>
                    <a:cubicBezTo>
                      <a:pt x="175167" y="343765"/>
                      <a:pt x="174691" y="344908"/>
                      <a:pt x="174215" y="345289"/>
                    </a:cubicBezTo>
                    <a:cubicBezTo>
                      <a:pt x="173739" y="345670"/>
                      <a:pt x="170405" y="345480"/>
                      <a:pt x="167833" y="343956"/>
                    </a:cubicBezTo>
                    <a:cubicBezTo>
                      <a:pt x="165262" y="342432"/>
                      <a:pt x="156784" y="341670"/>
                      <a:pt x="158118" y="340622"/>
                    </a:cubicBezTo>
                    <a:cubicBezTo>
                      <a:pt x="159356" y="339479"/>
                      <a:pt x="160785" y="336241"/>
                      <a:pt x="159165" y="335193"/>
                    </a:cubicBezTo>
                    <a:cubicBezTo>
                      <a:pt x="157546" y="334145"/>
                      <a:pt x="152593" y="337669"/>
                      <a:pt x="151927" y="337098"/>
                    </a:cubicBezTo>
                    <a:lnTo>
                      <a:pt x="151927" y="336526"/>
                    </a:lnTo>
                    <a:lnTo>
                      <a:pt x="151736" y="334526"/>
                    </a:lnTo>
                    <a:cubicBezTo>
                      <a:pt x="151831" y="331954"/>
                      <a:pt x="152784" y="329954"/>
                      <a:pt x="154022" y="330145"/>
                    </a:cubicBezTo>
                    <a:close/>
                    <a:moveTo>
                      <a:pt x="345474" y="329954"/>
                    </a:moveTo>
                    <a:lnTo>
                      <a:pt x="342712" y="330716"/>
                    </a:lnTo>
                    <a:cubicBezTo>
                      <a:pt x="339854" y="332050"/>
                      <a:pt x="339283" y="333193"/>
                      <a:pt x="341569" y="333288"/>
                    </a:cubicBezTo>
                    <a:cubicBezTo>
                      <a:pt x="343759" y="333478"/>
                      <a:pt x="340521" y="337765"/>
                      <a:pt x="340807" y="338336"/>
                    </a:cubicBezTo>
                    <a:cubicBezTo>
                      <a:pt x="341092" y="338908"/>
                      <a:pt x="343188" y="339860"/>
                      <a:pt x="344521" y="339098"/>
                    </a:cubicBezTo>
                    <a:lnTo>
                      <a:pt x="345093" y="338146"/>
                    </a:lnTo>
                    <a:cubicBezTo>
                      <a:pt x="345855" y="336812"/>
                      <a:pt x="343950" y="334336"/>
                      <a:pt x="347379" y="334145"/>
                    </a:cubicBezTo>
                    <a:cubicBezTo>
                      <a:pt x="350427" y="333955"/>
                      <a:pt x="351094" y="332526"/>
                      <a:pt x="349951" y="330811"/>
                    </a:cubicBezTo>
                    <a:cubicBezTo>
                      <a:pt x="349379" y="330049"/>
                      <a:pt x="346808" y="329668"/>
                      <a:pt x="345474" y="329954"/>
                    </a:cubicBezTo>
                    <a:close/>
                    <a:moveTo>
                      <a:pt x="1203200" y="329668"/>
                    </a:moveTo>
                    <a:cubicBezTo>
                      <a:pt x="1200724" y="330811"/>
                      <a:pt x="1196628" y="333764"/>
                      <a:pt x="1194056" y="336431"/>
                    </a:cubicBezTo>
                    <a:lnTo>
                      <a:pt x="1190723" y="335955"/>
                    </a:lnTo>
                    <a:lnTo>
                      <a:pt x="1183102" y="335002"/>
                    </a:lnTo>
                    <a:cubicBezTo>
                      <a:pt x="1177578" y="338812"/>
                      <a:pt x="1173768" y="343575"/>
                      <a:pt x="1174720" y="345480"/>
                    </a:cubicBezTo>
                    <a:lnTo>
                      <a:pt x="1177768" y="343480"/>
                    </a:lnTo>
                    <a:cubicBezTo>
                      <a:pt x="1179293" y="342432"/>
                      <a:pt x="1181198" y="341860"/>
                      <a:pt x="1183007" y="341194"/>
                    </a:cubicBezTo>
                    <a:lnTo>
                      <a:pt x="1184626" y="340622"/>
                    </a:lnTo>
                    <a:cubicBezTo>
                      <a:pt x="1186151" y="342337"/>
                      <a:pt x="1186912" y="346432"/>
                      <a:pt x="1186532" y="349766"/>
                    </a:cubicBezTo>
                    <a:lnTo>
                      <a:pt x="1187770" y="352814"/>
                    </a:lnTo>
                    <a:cubicBezTo>
                      <a:pt x="1188246" y="353957"/>
                      <a:pt x="1186341" y="356910"/>
                      <a:pt x="1186151" y="356910"/>
                    </a:cubicBezTo>
                    <a:cubicBezTo>
                      <a:pt x="1179102" y="355576"/>
                      <a:pt x="1181388" y="360910"/>
                      <a:pt x="1179197" y="363006"/>
                    </a:cubicBezTo>
                    <a:lnTo>
                      <a:pt x="1177578" y="364530"/>
                    </a:lnTo>
                    <a:cubicBezTo>
                      <a:pt x="1178816" y="365482"/>
                      <a:pt x="1187293" y="368149"/>
                      <a:pt x="1190246" y="368721"/>
                    </a:cubicBezTo>
                    <a:cubicBezTo>
                      <a:pt x="1193294" y="369197"/>
                      <a:pt x="1195580" y="369007"/>
                      <a:pt x="1195390" y="368340"/>
                    </a:cubicBezTo>
                    <a:lnTo>
                      <a:pt x="1195199" y="368245"/>
                    </a:lnTo>
                    <a:lnTo>
                      <a:pt x="1191770" y="366816"/>
                    </a:lnTo>
                    <a:cubicBezTo>
                      <a:pt x="1187770" y="366054"/>
                      <a:pt x="1183865" y="365006"/>
                      <a:pt x="1183102" y="364625"/>
                    </a:cubicBezTo>
                    <a:lnTo>
                      <a:pt x="1182912" y="364149"/>
                    </a:lnTo>
                    <a:lnTo>
                      <a:pt x="1182721" y="363577"/>
                    </a:lnTo>
                    <a:cubicBezTo>
                      <a:pt x="1183007" y="362815"/>
                      <a:pt x="1185293" y="361482"/>
                      <a:pt x="1187960" y="360625"/>
                    </a:cubicBezTo>
                    <a:cubicBezTo>
                      <a:pt x="1190532" y="359767"/>
                      <a:pt x="1192532" y="353671"/>
                      <a:pt x="1194151" y="353767"/>
                    </a:cubicBezTo>
                    <a:lnTo>
                      <a:pt x="1195580" y="353862"/>
                    </a:lnTo>
                    <a:lnTo>
                      <a:pt x="1196533" y="353957"/>
                    </a:lnTo>
                    <a:cubicBezTo>
                      <a:pt x="1197485" y="354052"/>
                      <a:pt x="1198152" y="353195"/>
                      <a:pt x="1197961" y="352052"/>
                    </a:cubicBezTo>
                    <a:lnTo>
                      <a:pt x="1197390" y="351290"/>
                    </a:lnTo>
                    <a:cubicBezTo>
                      <a:pt x="1197104" y="350909"/>
                      <a:pt x="1195866" y="351004"/>
                      <a:pt x="1195104" y="350909"/>
                    </a:cubicBezTo>
                    <a:cubicBezTo>
                      <a:pt x="1193199" y="350719"/>
                      <a:pt x="1190532" y="351481"/>
                      <a:pt x="1190627" y="348718"/>
                    </a:cubicBezTo>
                    <a:cubicBezTo>
                      <a:pt x="1190723" y="346718"/>
                      <a:pt x="1190723" y="345670"/>
                      <a:pt x="1193866" y="344242"/>
                    </a:cubicBezTo>
                    <a:lnTo>
                      <a:pt x="1197866" y="342432"/>
                    </a:lnTo>
                    <a:cubicBezTo>
                      <a:pt x="1201962" y="338622"/>
                      <a:pt x="1205486" y="336431"/>
                      <a:pt x="1205772" y="337765"/>
                    </a:cubicBezTo>
                    <a:cubicBezTo>
                      <a:pt x="1206058" y="339003"/>
                      <a:pt x="1207868" y="341670"/>
                      <a:pt x="1209296" y="340813"/>
                    </a:cubicBezTo>
                    <a:lnTo>
                      <a:pt x="1210630" y="340432"/>
                    </a:lnTo>
                    <a:cubicBezTo>
                      <a:pt x="1212535" y="339860"/>
                      <a:pt x="1214535" y="339574"/>
                      <a:pt x="1216440" y="339289"/>
                    </a:cubicBezTo>
                    <a:lnTo>
                      <a:pt x="1217202" y="339193"/>
                    </a:lnTo>
                    <a:cubicBezTo>
                      <a:pt x="1218059" y="339384"/>
                      <a:pt x="1219869" y="341098"/>
                      <a:pt x="1221107" y="343003"/>
                    </a:cubicBezTo>
                    <a:lnTo>
                      <a:pt x="1224536" y="341194"/>
                    </a:lnTo>
                    <a:lnTo>
                      <a:pt x="1226156" y="340336"/>
                    </a:lnTo>
                    <a:cubicBezTo>
                      <a:pt x="1228918" y="340813"/>
                      <a:pt x="1232347" y="341289"/>
                      <a:pt x="1233871" y="341575"/>
                    </a:cubicBezTo>
                    <a:cubicBezTo>
                      <a:pt x="1235395" y="341765"/>
                      <a:pt x="1239681" y="339384"/>
                      <a:pt x="1241110" y="338527"/>
                    </a:cubicBezTo>
                    <a:lnTo>
                      <a:pt x="1243205" y="339955"/>
                    </a:lnTo>
                    <a:lnTo>
                      <a:pt x="1244443" y="340813"/>
                    </a:lnTo>
                    <a:cubicBezTo>
                      <a:pt x="1247110" y="340622"/>
                      <a:pt x="1249301" y="339193"/>
                      <a:pt x="1249301" y="337574"/>
                    </a:cubicBezTo>
                    <a:cubicBezTo>
                      <a:pt x="1249301" y="335955"/>
                      <a:pt x="1247015" y="331383"/>
                      <a:pt x="1244253" y="331192"/>
                    </a:cubicBezTo>
                    <a:cubicBezTo>
                      <a:pt x="1241491" y="331097"/>
                      <a:pt x="1234728" y="333193"/>
                      <a:pt x="1235204" y="333669"/>
                    </a:cubicBezTo>
                    <a:cubicBezTo>
                      <a:pt x="1235681" y="334145"/>
                      <a:pt x="1231013" y="336050"/>
                      <a:pt x="1223012" y="335860"/>
                    </a:cubicBezTo>
                    <a:lnTo>
                      <a:pt x="1216250" y="336241"/>
                    </a:lnTo>
                    <a:cubicBezTo>
                      <a:pt x="1211582" y="336431"/>
                      <a:pt x="1207772" y="335669"/>
                      <a:pt x="1205296" y="332431"/>
                    </a:cubicBezTo>
                    <a:close/>
                    <a:moveTo>
                      <a:pt x="1964248" y="328811"/>
                    </a:moveTo>
                    <a:cubicBezTo>
                      <a:pt x="1965201" y="328621"/>
                      <a:pt x="1968249" y="329383"/>
                      <a:pt x="1970915" y="330431"/>
                    </a:cubicBezTo>
                    <a:lnTo>
                      <a:pt x="1974249" y="330240"/>
                    </a:lnTo>
                    <a:lnTo>
                      <a:pt x="1977488" y="329954"/>
                    </a:lnTo>
                    <a:cubicBezTo>
                      <a:pt x="1982822" y="331669"/>
                      <a:pt x="1984631" y="334431"/>
                      <a:pt x="1981583" y="336146"/>
                    </a:cubicBezTo>
                    <a:lnTo>
                      <a:pt x="1979488" y="337193"/>
                    </a:lnTo>
                    <a:lnTo>
                      <a:pt x="1978535" y="337670"/>
                    </a:lnTo>
                    <a:cubicBezTo>
                      <a:pt x="1977392" y="338051"/>
                      <a:pt x="1971677" y="339384"/>
                      <a:pt x="1965963" y="340813"/>
                    </a:cubicBezTo>
                    <a:lnTo>
                      <a:pt x="1960438" y="340527"/>
                    </a:lnTo>
                    <a:cubicBezTo>
                      <a:pt x="1958914" y="340432"/>
                      <a:pt x="1958628" y="343385"/>
                      <a:pt x="1955676" y="341384"/>
                    </a:cubicBezTo>
                    <a:cubicBezTo>
                      <a:pt x="1953199" y="339670"/>
                      <a:pt x="1953199" y="337955"/>
                      <a:pt x="1953866" y="336431"/>
                    </a:cubicBezTo>
                    <a:cubicBezTo>
                      <a:pt x="1954628" y="334812"/>
                      <a:pt x="1956532" y="332907"/>
                      <a:pt x="1958438" y="332336"/>
                    </a:cubicBezTo>
                    <a:cubicBezTo>
                      <a:pt x="1960914" y="331574"/>
                      <a:pt x="1964724" y="333002"/>
                      <a:pt x="1964248" y="328907"/>
                    </a:cubicBezTo>
                    <a:close/>
                    <a:moveTo>
                      <a:pt x="1867570" y="328621"/>
                    </a:moveTo>
                    <a:cubicBezTo>
                      <a:pt x="1870332" y="328526"/>
                      <a:pt x="1875666" y="327097"/>
                      <a:pt x="1874999" y="328716"/>
                    </a:cubicBezTo>
                    <a:lnTo>
                      <a:pt x="1874523" y="330240"/>
                    </a:lnTo>
                    <a:lnTo>
                      <a:pt x="1874142" y="331478"/>
                    </a:lnTo>
                    <a:cubicBezTo>
                      <a:pt x="1873856" y="332907"/>
                      <a:pt x="1873570" y="334336"/>
                      <a:pt x="1873380" y="334622"/>
                    </a:cubicBezTo>
                    <a:cubicBezTo>
                      <a:pt x="1873189" y="334907"/>
                      <a:pt x="1871951" y="335479"/>
                      <a:pt x="1870808" y="335193"/>
                    </a:cubicBezTo>
                    <a:cubicBezTo>
                      <a:pt x="1869760" y="334907"/>
                      <a:pt x="1866427" y="335003"/>
                      <a:pt x="1866236" y="334717"/>
                    </a:cubicBezTo>
                    <a:cubicBezTo>
                      <a:pt x="1866045" y="334431"/>
                      <a:pt x="1865474" y="333383"/>
                      <a:pt x="1864902" y="332526"/>
                    </a:cubicBezTo>
                    <a:cubicBezTo>
                      <a:pt x="1864331" y="331669"/>
                      <a:pt x="1864807" y="328716"/>
                      <a:pt x="1867570" y="328621"/>
                    </a:cubicBezTo>
                    <a:close/>
                    <a:moveTo>
                      <a:pt x="260607" y="328240"/>
                    </a:moveTo>
                    <a:cubicBezTo>
                      <a:pt x="263178" y="329478"/>
                      <a:pt x="268417" y="335193"/>
                      <a:pt x="266322" y="337955"/>
                    </a:cubicBezTo>
                    <a:lnTo>
                      <a:pt x="261750" y="334526"/>
                    </a:lnTo>
                    <a:lnTo>
                      <a:pt x="259654" y="333002"/>
                    </a:lnTo>
                    <a:cubicBezTo>
                      <a:pt x="255844" y="332145"/>
                      <a:pt x="252987" y="333383"/>
                      <a:pt x="253272" y="335669"/>
                    </a:cubicBezTo>
                    <a:cubicBezTo>
                      <a:pt x="253653" y="338051"/>
                      <a:pt x="243652" y="338622"/>
                      <a:pt x="242795" y="336145"/>
                    </a:cubicBezTo>
                    <a:cubicBezTo>
                      <a:pt x="241938" y="333669"/>
                      <a:pt x="243557" y="331097"/>
                      <a:pt x="246510" y="330335"/>
                    </a:cubicBezTo>
                    <a:cubicBezTo>
                      <a:pt x="249462" y="329573"/>
                      <a:pt x="258035" y="327002"/>
                      <a:pt x="260607" y="328240"/>
                    </a:cubicBezTo>
                    <a:close/>
                    <a:moveTo>
                      <a:pt x="1611823" y="328144"/>
                    </a:moveTo>
                    <a:lnTo>
                      <a:pt x="1611061" y="328621"/>
                    </a:lnTo>
                    <a:cubicBezTo>
                      <a:pt x="1610966" y="329764"/>
                      <a:pt x="1611251" y="331859"/>
                      <a:pt x="1611727" y="333288"/>
                    </a:cubicBezTo>
                    <a:cubicBezTo>
                      <a:pt x="1612204" y="334717"/>
                      <a:pt x="1609632" y="338336"/>
                      <a:pt x="1609442" y="338717"/>
                    </a:cubicBezTo>
                    <a:cubicBezTo>
                      <a:pt x="1609251" y="339098"/>
                      <a:pt x="1609918" y="338431"/>
                      <a:pt x="1611251" y="336431"/>
                    </a:cubicBezTo>
                    <a:cubicBezTo>
                      <a:pt x="1612490" y="334621"/>
                      <a:pt x="1620871" y="339574"/>
                      <a:pt x="1620871" y="342051"/>
                    </a:cubicBezTo>
                    <a:cubicBezTo>
                      <a:pt x="1620871" y="344527"/>
                      <a:pt x="1623062" y="345004"/>
                      <a:pt x="1625634" y="343003"/>
                    </a:cubicBezTo>
                    <a:cubicBezTo>
                      <a:pt x="1628301" y="341003"/>
                      <a:pt x="1635159" y="334431"/>
                      <a:pt x="1636969" y="332240"/>
                    </a:cubicBezTo>
                    <a:lnTo>
                      <a:pt x="1633730" y="330716"/>
                    </a:lnTo>
                    <a:cubicBezTo>
                      <a:pt x="1630968" y="329383"/>
                      <a:pt x="1628587" y="329383"/>
                      <a:pt x="1625825" y="331192"/>
                    </a:cubicBezTo>
                    <a:lnTo>
                      <a:pt x="1624301" y="332145"/>
                    </a:lnTo>
                    <a:cubicBezTo>
                      <a:pt x="1621634" y="332050"/>
                      <a:pt x="1618490" y="331954"/>
                      <a:pt x="1617347" y="332050"/>
                    </a:cubicBezTo>
                    <a:lnTo>
                      <a:pt x="1617061" y="331669"/>
                    </a:lnTo>
                    <a:cubicBezTo>
                      <a:pt x="1616204" y="330621"/>
                      <a:pt x="1616109" y="329192"/>
                      <a:pt x="1615061" y="328240"/>
                    </a:cubicBezTo>
                    <a:cubicBezTo>
                      <a:pt x="1614585" y="327763"/>
                      <a:pt x="1612490" y="327763"/>
                      <a:pt x="1611823" y="328144"/>
                    </a:cubicBezTo>
                    <a:close/>
                    <a:moveTo>
                      <a:pt x="1047848" y="328144"/>
                    </a:moveTo>
                    <a:cubicBezTo>
                      <a:pt x="1046609" y="329573"/>
                      <a:pt x="1047657" y="337193"/>
                      <a:pt x="1046228" y="338336"/>
                    </a:cubicBezTo>
                    <a:cubicBezTo>
                      <a:pt x="1044800" y="339479"/>
                      <a:pt x="1040513" y="341956"/>
                      <a:pt x="1039751" y="341194"/>
                    </a:cubicBezTo>
                    <a:cubicBezTo>
                      <a:pt x="1038989" y="340432"/>
                      <a:pt x="1036322" y="339384"/>
                      <a:pt x="1035370" y="340432"/>
                    </a:cubicBezTo>
                    <a:lnTo>
                      <a:pt x="1034608" y="340336"/>
                    </a:lnTo>
                    <a:cubicBezTo>
                      <a:pt x="1030321" y="339860"/>
                      <a:pt x="1028035" y="341194"/>
                      <a:pt x="1026797" y="344623"/>
                    </a:cubicBezTo>
                    <a:lnTo>
                      <a:pt x="1026511" y="345575"/>
                    </a:lnTo>
                    <a:lnTo>
                      <a:pt x="1020403" y="345629"/>
                    </a:lnTo>
                    <a:lnTo>
                      <a:pt x="1023749" y="341956"/>
                    </a:lnTo>
                    <a:cubicBezTo>
                      <a:pt x="1024035" y="341003"/>
                      <a:pt x="1023273" y="339765"/>
                      <a:pt x="1021368" y="341384"/>
                    </a:cubicBezTo>
                    <a:cubicBezTo>
                      <a:pt x="1019368" y="343003"/>
                      <a:pt x="1011462" y="344242"/>
                      <a:pt x="1010033" y="343670"/>
                    </a:cubicBezTo>
                    <a:cubicBezTo>
                      <a:pt x="1008604" y="343099"/>
                      <a:pt x="1005271" y="339098"/>
                      <a:pt x="1006414" y="336336"/>
                    </a:cubicBezTo>
                    <a:lnTo>
                      <a:pt x="1006604" y="333764"/>
                    </a:lnTo>
                    <a:lnTo>
                      <a:pt x="1006700" y="332621"/>
                    </a:lnTo>
                    <a:cubicBezTo>
                      <a:pt x="1005175" y="331288"/>
                      <a:pt x="1000794" y="330811"/>
                      <a:pt x="996984" y="331764"/>
                    </a:cubicBezTo>
                    <a:lnTo>
                      <a:pt x="993460" y="332240"/>
                    </a:lnTo>
                    <a:cubicBezTo>
                      <a:pt x="992888" y="332335"/>
                      <a:pt x="992126" y="333955"/>
                      <a:pt x="992317" y="334812"/>
                    </a:cubicBezTo>
                    <a:cubicBezTo>
                      <a:pt x="992507" y="335479"/>
                      <a:pt x="994126" y="336336"/>
                      <a:pt x="994889" y="336241"/>
                    </a:cubicBezTo>
                    <a:lnTo>
                      <a:pt x="996317" y="336050"/>
                    </a:lnTo>
                    <a:cubicBezTo>
                      <a:pt x="997746" y="335193"/>
                      <a:pt x="999460" y="335574"/>
                      <a:pt x="1000223" y="336812"/>
                    </a:cubicBezTo>
                    <a:cubicBezTo>
                      <a:pt x="1000984" y="338050"/>
                      <a:pt x="1000508" y="341194"/>
                      <a:pt x="996984" y="340146"/>
                    </a:cubicBezTo>
                    <a:lnTo>
                      <a:pt x="995079" y="340813"/>
                    </a:lnTo>
                    <a:lnTo>
                      <a:pt x="990507" y="342432"/>
                    </a:lnTo>
                    <a:cubicBezTo>
                      <a:pt x="988507" y="339860"/>
                      <a:pt x="986030" y="337288"/>
                      <a:pt x="984983" y="336526"/>
                    </a:cubicBezTo>
                    <a:lnTo>
                      <a:pt x="984030" y="336622"/>
                    </a:lnTo>
                    <a:lnTo>
                      <a:pt x="983173" y="336717"/>
                    </a:lnTo>
                    <a:cubicBezTo>
                      <a:pt x="982411" y="337669"/>
                      <a:pt x="981458" y="340908"/>
                      <a:pt x="980982" y="343765"/>
                    </a:cubicBezTo>
                    <a:lnTo>
                      <a:pt x="984220" y="346051"/>
                    </a:lnTo>
                    <a:lnTo>
                      <a:pt x="986983" y="347956"/>
                    </a:lnTo>
                    <a:cubicBezTo>
                      <a:pt x="989174" y="350719"/>
                      <a:pt x="991650" y="350623"/>
                      <a:pt x="992412" y="347861"/>
                    </a:cubicBezTo>
                    <a:lnTo>
                      <a:pt x="997270" y="349004"/>
                    </a:lnTo>
                    <a:lnTo>
                      <a:pt x="1000699" y="349766"/>
                    </a:lnTo>
                    <a:cubicBezTo>
                      <a:pt x="1012986" y="348242"/>
                      <a:pt x="1022987" y="348337"/>
                      <a:pt x="1022987" y="350052"/>
                    </a:cubicBezTo>
                    <a:lnTo>
                      <a:pt x="1023940" y="350623"/>
                    </a:lnTo>
                    <a:cubicBezTo>
                      <a:pt x="1025654" y="351576"/>
                      <a:pt x="1027654" y="351671"/>
                      <a:pt x="1028321" y="349099"/>
                    </a:cubicBezTo>
                    <a:cubicBezTo>
                      <a:pt x="1028512" y="348242"/>
                      <a:pt x="1030417" y="347004"/>
                      <a:pt x="1031369" y="347099"/>
                    </a:cubicBezTo>
                    <a:cubicBezTo>
                      <a:pt x="1034036" y="347290"/>
                      <a:pt x="1036608" y="348242"/>
                      <a:pt x="1039370" y="348623"/>
                    </a:cubicBezTo>
                    <a:lnTo>
                      <a:pt x="1040704" y="348814"/>
                    </a:lnTo>
                    <a:cubicBezTo>
                      <a:pt x="1042323" y="348433"/>
                      <a:pt x="1043180" y="347004"/>
                      <a:pt x="1042514" y="345766"/>
                    </a:cubicBezTo>
                    <a:lnTo>
                      <a:pt x="1041942" y="344623"/>
                    </a:lnTo>
                    <a:lnTo>
                      <a:pt x="1041751" y="343670"/>
                    </a:lnTo>
                    <a:cubicBezTo>
                      <a:pt x="1041466" y="343003"/>
                      <a:pt x="1042609" y="342527"/>
                      <a:pt x="1044418" y="342527"/>
                    </a:cubicBezTo>
                    <a:cubicBezTo>
                      <a:pt x="1046228" y="342527"/>
                      <a:pt x="1050895" y="343099"/>
                      <a:pt x="1051276" y="343765"/>
                    </a:cubicBezTo>
                    <a:lnTo>
                      <a:pt x="1051372" y="344051"/>
                    </a:lnTo>
                    <a:cubicBezTo>
                      <a:pt x="1052039" y="345670"/>
                      <a:pt x="1049657" y="348528"/>
                      <a:pt x="1053943" y="348718"/>
                    </a:cubicBezTo>
                    <a:lnTo>
                      <a:pt x="1057373" y="348909"/>
                    </a:lnTo>
                    <a:cubicBezTo>
                      <a:pt x="1056896" y="346813"/>
                      <a:pt x="1058516" y="343861"/>
                      <a:pt x="1060897" y="342337"/>
                    </a:cubicBezTo>
                    <a:lnTo>
                      <a:pt x="1062897" y="342718"/>
                    </a:lnTo>
                    <a:lnTo>
                      <a:pt x="1065183" y="343099"/>
                    </a:lnTo>
                    <a:cubicBezTo>
                      <a:pt x="1067469" y="343003"/>
                      <a:pt x="1067183" y="342146"/>
                      <a:pt x="1064707" y="341194"/>
                    </a:cubicBezTo>
                    <a:lnTo>
                      <a:pt x="1063373" y="338908"/>
                    </a:lnTo>
                    <a:cubicBezTo>
                      <a:pt x="1062992" y="338146"/>
                      <a:pt x="1059563" y="338336"/>
                      <a:pt x="1057658" y="338527"/>
                    </a:cubicBezTo>
                    <a:lnTo>
                      <a:pt x="1053562" y="338908"/>
                    </a:lnTo>
                    <a:cubicBezTo>
                      <a:pt x="1050895" y="337384"/>
                      <a:pt x="1049752" y="335193"/>
                      <a:pt x="1050895" y="334050"/>
                    </a:cubicBezTo>
                    <a:cubicBezTo>
                      <a:pt x="1052039" y="332907"/>
                      <a:pt x="1054039" y="329859"/>
                      <a:pt x="1053277" y="329002"/>
                    </a:cubicBezTo>
                    <a:cubicBezTo>
                      <a:pt x="1052515" y="328144"/>
                      <a:pt x="1049181" y="326716"/>
                      <a:pt x="1047848" y="328144"/>
                    </a:cubicBezTo>
                    <a:close/>
                    <a:moveTo>
                      <a:pt x="2109313" y="327478"/>
                    </a:moveTo>
                    <a:lnTo>
                      <a:pt x="2110933" y="327764"/>
                    </a:lnTo>
                    <a:lnTo>
                      <a:pt x="2112552" y="328049"/>
                    </a:lnTo>
                    <a:cubicBezTo>
                      <a:pt x="2114266" y="327954"/>
                      <a:pt x="2114171" y="330812"/>
                      <a:pt x="2112362" y="334526"/>
                    </a:cubicBezTo>
                    <a:lnTo>
                      <a:pt x="2110552" y="337384"/>
                    </a:lnTo>
                    <a:cubicBezTo>
                      <a:pt x="2110170" y="337955"/>
                      <a:pt x="2108361" y="338432"/>
                      <a:pt x="2107408" y="338241"/>
                    </a:cubicBezTo>
                    <a:lnTo>
                      <a:pt x="2106646" y="338051"/>
                    </a:lnTo>
                    <a:cubicBezTo>
                      <a:pt x="2106170" y="337003"/>
                      <a:pt x="2105979" y="334622"/>
                      <a:pt x="2106170" y="332907"/>
                    </a:cubicBezTo>
                    <a:cubicBezTo>
                      <a:pt x="2106361" y="331193"/>
                      <a:pt x="2106932" y="326525"/>
                      <a:pt x="2109313" y="327478"/>
                    </a:cubicBezTo>
                    <a:close/>
                    <a:moveTo>
                      <a:pt x="1646780" y="327382"/>
                    </a:moveTo>
                    <a:lnTo>
                      <a:pt x="1646113" y="327859"/>
                    </a:lnTo>
                    <a:cubicBezTo>
                      <a:pt x="1645160" y="328525"/>
                      <a:pt x="1644303" y="330430"/>
                      <a:pt x="1644779" y="331002"/>
                    </a:cubicBezTo>
                    <a:lnTo>
                      <a:pt x="1645541" y="331859"/>
                    </a:lnTo>
                    <a:cubicBezTo>
                      <a:pt x="1647446" y="332240"/>
                      <a:pt x="1647446" y="333097"/>
                      <a:pt x="1645637" y="333764"/>
                    </a:cubicBezTo>
                    <a:lnTo>
                      <a:pt x="1644970" y="334812"/>
                    </a:lnTo>
                    <a:cubicBezTo>
                      <a:pt x="1644398" y="335669"/>
                      <a:pt x="1644875" y="337479"/>
                      <a:pt x="1645731" y="338146"/>
                    </a:cubicBezTo>
                    <a:lnTo>
                      <a:pt x="1647065" y="339193"/>
                    </a:lnTo>
                    <a:cubicBezTo>
                      <a:pt x="1649066" y="339765"/>
                      <a:pt x="1652780" y="340622"/>
                      <a:pt x="1655447" y="341098"/>
                    </a:cubicBezTo>
                    <a:lnTo>
                      <a:pt x="1657733" y="340336"/>
                    </a:lnTo>
                    <a:cubicBezTo>
                      <a:pt x="1658495" y="340146"/>
                      <a:pt x="1659638" y="339670"/>
                      <a:pt x="1659638" y="339384"/>
                    </a:cubicBezTo>
                    <a:cubicBezTo>
                      <a:pt x="1659734" y="338431"/>
                      <a:pt x="1659638" y="337193"/>
                      <a:pt x="1658876" y="336622"/>
                    </a:cubicBezTo>
                    <a:lnTo>
                      <a:pt x="1657733" y="335860"/>
                    </a:lnTo>
                    <a:cubicBezTo>
                      <a:pt x="1656019" y="335479"/>
                      <a:pt x="1654971" y="334526"/>
                      <a:pt x="1655447" y="333859"/>
                    </a:cubicBezTo>
                    <a:cubicBezTo>
                      <a:pt x="1656019" y="333193"/>
                      <a:pt x="1653161" y="330145"/>
                      <a:pt x="1652018" y="329287"/>
                    </a:cubicBezTo>
                    <a:cubicBezTo>
                      <a:pt x="1650875" y="328525"/>
                      <a:pt x="1648494" y="327668"/>
                      <a:pt x="1646780" y="327382"/>
                    </a:cubicBezTo>
                    <a:close/>
                    <a:moveTo>
                      <a:pt x="212029" y="326239"/>
                    </a:moveTo>
                    <a:cubicBezTo>
                      <a:pt x="212601" y="324810"/>
                      <a:pt x="213267" y="325096"/>
                      <a:pt x="213363" y="326906"/>
                    </a:cubicBezTo>
                    <a:cubicBezTo>
                      <a:pt x="213553" y="328716"/>
                      <a:pt x="219364" y="332716"/>
                      <a:pt x="221649" y="333669"/>
                    </a:cubicBezTo>
                    <a:cubicBezTo>
                      <a:pt x="223936" y="334621"/>
                      <a:pt x="228507" y="332431"/>
                      <a:pt x="227555" y="335002"/>
                    </a:cubicBezTo>
                    <a:lnTo>
                      <a:pt x="226603" y="337288"/>
                    </a:lnTo>
                    <a:cubicBezTo>
                      <a:pt x="226412" y="337669"/>
                      <a:pt x="225840" y="338146"/>
                      <a:pt x="225364" y="338336"/>
                    </a:cubicBezTo>
                    <a:lnTo>
                      <a:pt x="220602" y="339384"/>
                    </a:lnTo>
                    <a:cubicBezTo>
                      <a:pt x="215554" y="334812"/>
                      <a:pt x="211458" y="327763"/>
                      <a:pt x="212029" y="326239"/>
                    </a:cubicBezTo>
                    <a:close/>
                    <a:moveTo>
                      <a:pt x="437009" y="326049"/>
                    </a:moveTo>
                    <a:cubicBezTo>
                      <a:pt x="436628" y="325954"/>
                      <a:pt x="435200" y="326525"/>
                      <a:pt x="434342" y="327478"/>
                    </a:cubicBezTo>
                    <a:cubicBezTo>
                      <a:pt x="433580" y="328430"/>
                      <a:pt x="432818" y="332526"/>
                      <a:pt x="432628" y="334240"/>
                    </a:cubicBezTo>
                    <a:cubicBezTo>
                      <a:pt x="432437" y="336050"/>
                      <a:pt x="430151" y="341575"/>
                      <a:pt x="429866" y="342622"/>
                    </a:cubicBezTo>
                    <a:cubicBezTo>
                      <a:pt x="429580" y="343670"/>
                      <a:pt x="430151" y="344813"/>
                      <a:pt x="431675" y="342527"/>
                    </a:cubicBezTo>
                    <a:lnTo>
                      <a:pt x="433009" y="342051"/>
                    </a:lnTo>
                    <a:cubicBezTo>
                      <a:pt x="440724" y="339003"/>
                      <a:pt x="437390" y="333574"/>
                      <a:pt x="437962" y="329097"/>
                    </a:cubicBezTo>
                    <a:lnTo>
                      <a:pt x="438057" y="328144"/>
                    </a:lnTo>
                    <a:cubicBezTo>
                      <a:pt x="437771" y="327097"/>
                      <a:pt x="437295" y="326144"/>
                      <a:pt x="437009" y="326049"/>
                    </a:cubicBezTo>
                    <a:close/>
                    <a:moveTo>
                      <a:pt x="449677" y="325668"/>
                    </a:moveTo>
                    <a:cubicBezTo>
                      <a:pt x="447963" y="328240"/>
                      <a:pt x="445391" y="332526"/>
                      <a:pt x="443962" y="335098"/>
                    </a:cubicBezTo>
                    <a:lnTo>
                      <a:pt x="443296" y="337574"/>
                    </a:lnTo>
                    <a:lnTo>
                      <a:pt x="443105" y="338336"/>
                    </a:lnTo>
                    <a:cubicBezTo>
                      <a:pt x="444439" y="339479"/>
                      <a:pt x="446058" y="340051"/>
                      <a:pt x="446725" y="339670"/>
                    </a:cubicBezTo>
                    <a:cubicBezTo>
                      <a:pt x="447391" y="339193"/>
                      <a:pt x="451964" y="330335"/>
                      <a:pt x="454726" y="329859"/>
                    </a:cubicBezTo>
                    <a:cubicBezTo>
                      <a:pt x="457393" y="329383"/>
                      <a:pt x="457678" y="328335"/>
                      <a:pt x="455202" y="327478"/>
                    </a:cubicBezTo>
                    <a:lnTo>
                      <a:pt x="453773" y="327001"/>
                    </a:lnTo>
                    <a:close/>
                    <a:moveTo>
                      <a:pt x="1103569" y="325287"/>
                    </a:moveTo>
                    <a:lnTo>
                      <a:pt x="1102045" y="325954"/>
                    </a:lnTo>
                    <a:cubicBezTo>
                      <a:pt x="1099759" y="326906"/>
                      <a:pt x="1098520" y="327954"/>
                      <a:pt x="1096234" y="325954"/>
                    </a:cubicBezTo>
                    <a:lnTo>
                      <a:pt x="1095853" y="325668"/>
                    </a:lnTo>
                    <a:cubicBezTo>
                      <a:pt x="1092615" y="327478"/>
                      <a:pt x="1091091" y="329668"/>
                      <a:pt x="1092425" y="330621"/>
                    </a:cubicBezTo>
                    <a:cubicBezTo>
                      <a:pt x="1093853" y="331669"/>
                      <a:pt x="1103664" y="331288"/>
                      <a:pt x="1106426" y="331859"/>
                    </a:cubicBezTo>
                    <a:cubicBezTo>
                      <a:pt x="1109189" y="332431"/>
                      <a:pt x="1110808" y="332145"/>
                      <a:pt x="1109951" y="331288"/>
                    </a:cubicBezTo>
                    <a:cubicBezTo>
                      <a:pt x="1109093" y="330430"/>
                      <a:pt x="1106141" y="327001"/>
                      <a:pt x="1103569" y="325287"/>
                    </a:cubicBezTo>
                    <a:close/>
                    <a:moveTo>
                      <a:pt x="1724123" y="325096"/>
                    </a:moveTo>
                    <a:lnTo>
                      <a:pt x="1713264" y="327859"/>
                    </a:lnTo>
                    <a:lnTo>
                      <a:pt x="1708882" y="328906"/>
                    </a:lnTo>
                    <a:cubicBezTo>
                      <a:pt x="1705073" y="326335"/>
                      <a:pt x="1700691" y="325287"/>
                      <a:pt x="1699072" y="326716"/>
                    </a:cubicBezTo>
                    <a:cubicBezTo>
                      <a:pt x="1697453" y="328049"/>
                      <a:pt x="1693071" y="330811"/>
                      <a:pt x="1692404" y="330240"/>
                    </a:cubicBezTo>
                    <a:cubicBezTo>
                      <a:pt x="1691642" y="329668"/>
                      <a:pt x="1687928" y="328906"/>
                      <a:pt x="1686785" y="330716"/>
                    </a:cubicBezTo>
                    <a:cubicBezTo>
                      <a:pt x="1685546" y="332621"/>
                      <a:pt x="1684689" y="338050"/>
                      <a:pt x="1688880" y="336526"/>
                    </a:cubicBezTo>
                    <a:lnTo>
                      <a:pt x="1691357" y="336336"/>
                    </a:lnTo>
                    <a:lnTo>
                      <a:pt x="1693166" y="336241"/>
                    </a:lnTo>
                    <a:cubicBezTo>
                      <a:pt x="1695452" y="336336"/>
                      <a:pt x="1699548" y="337003"/>
                      <a:pt x="1702215" y="337669"/>
                    </a:cubicBezTo>
                    <a:lnTo>
                      <a:pt x="1704882" y="338336"/>
                    </a:lnTo>
                    <a:lnTo>
                      <a:pt x="1706787" y="338812"/>
                    </a:lnTo>
                    <a:cubicBezTo>
                      <a:pt x="1711550" y="337288"/>
                      <a:pt x="1716407" y="335193"/>
                      <a:pt x="1717646" y="334145"/>
                    </a:cubicBezTo>
                    <a:lnTo>
                      <a:pt x="1718407" y="334336"/>
                    </a:lnTo>
                    <a:lnTo>
                      <a:pt x="1725456" y="335669"/>
                    </a:lnTo>
                    <a:cubicBezTo>
                      <a:pt x="1725456" y="331288"/>
                      <a:pt x="1728504" y="331002"/>
                      <a:pt x="1732409" y="335098"/>
                    </a:cubicBezTo>
                    <a:lnTo>
                      <a:pt x="1736124" y="338431"/>
                    </a:lnTo>
                    <a:lnTo>
                      <a:pt x="1740125" y="342051"/>
                    </a:lnTo>
                    <a:cubicBezTo>
                      <a:pt x="1745268" y="345480"/>
                      <a:pt x="1750221" y="347575"/>
                      <a:pt x="1751079" y="346623"/>
                    </a:cubicBezTo>
                    <a:cubicBezTo>
                      <a:pt x="1751840" y="345575"/>
                      <a:pt x="1752221" y="336336"/>
                      <a:pt x="1753841" y="336145"/>
                    </a:cubicBezTo>
                    <a:cubicBezTo>
                      <a:pt x="1755555" y="335955"/>
                      <a:pt x="1755936" y="334431"/>
                      <a:pt x="1754793" y="332716"/>
                    </a:cubicBezTo>
                    <a:lnTo>
                      <a:pt x="1753364" y="331478"/>
                    </a:lnTo>
                    <a:cubicBezTo>
                      <a:pt x="1751935" y="330240"/>
                      <a:pt x="1756603" y="328621"/>
                      <a:pt x="1753078" y="327001"/>
                    </a:cubicBezTo>
                    <a:cubicBezTo>
                      <a:pt x="1751173" y="326049"/>
                      <a:pt x="1749840" y="324906"/>
                      <a:pt x="1747649" y="326430"/>
                    </a:cubicBezTo>
                    <a:lnTo>
                      <a:pt x="1747078" y="326811"/>
                    </a:lnTo>
                    <a:cubicBezTo>
                      <a:pt x="1745935" y="326811"/>
                      <a:pt x="1735648" y="326049"/>
                      <a:pt x="1724123" y="325096"/>
                    </a:cubicBezTo>
                    <a:close/>
                    <a:moveTo>
                      <a:pt x="1878332" y="324706"/>
                    </a:moveTo>
                    <a:lnTo>
                      <a:pt x="1878713" y="324715"/>
                    </a:lnTo>
                    <a:lnTo>
                      <a:pt x="1878332" y="324715"/>
                    </a:lnTo>
                    <a:close/>
                    <a:moveTo>
                      <a:pt x="375001" y="323858"/>
                    </a:moveTo>
                    <a:cubicBezTo>
                      <a:pt x="372716" y="323858"/>
                      <a:pt x="371382" y="325954"/>
                      <a:pt x="372144" y="328430"/>
                    </a:cubicBezTo>
                    <a:lnTo>
                      <a:pt x="376144" y="332050"/>
                    </a:lnTo>
                    <a:cubicBezTo>
                      <a:pt x="377002" y="332907"/>
                      <a:pt x="378145" y="333955"/>
                      <a:pt x="379383" y="334050"/>
                    </a:cubicBezTo>
                    <a:lnTo>
                      <a:pt x="381098" y="334240"/>
                    </a:lnTo>
                    <a:cubicBezTo>
                      <a:pt x="382526" y="333002"/>
                      <a:pt x="383098" y="330907"/>
                      <a:pt x="382336" y="329478"/>
                    </a:cubicBezTo>
                    <a:lnTo>
                      <a:pt x="382336" y="328144"/>
                    </a:lnTo>
                    <a:lnTo>
                      <a:pt x="382336" y="326811"/>
                    </a:lnTo>
                    <a:cubicBezTo>
                      <a:pt x="383288" y="325192"/>
                      <a:pt x="377287" y="323858"/>
                      <a:pt x="375001" y="323858"/>
                    </a:cubicBezTo>
                    <a:close/>
                    <a:moveTo>
                      <a:pt x="566835" y="323001"/>
                    </a:moveTo>
                    <a:cubicBezTo>
                      <a:pt x="564835" y="324049"/>
                      <a:pt x="561977" y="327573"/>
                      <a:pt x="566740" y="327287"/>
                    </a:cubicBezTo>
                    <a:lnTo>
                      <a:pt x="569883" y="327954"/>
                    </a:lnTo>
                    <a:lnTo>
                      <a:pt x="572359" y="328430"/>
                    </a:lnTo>
                    <a:cubicBezTo>
                      <a:pt x="574741" y="330145"/>
                      <a:pt x="576074" y="329859"/>
                      <a:pt x="575503" y="327859"/>
                    </a:cubicBezTo>
                    <a:lnTo>
                      <a:pt x="574455" y="326525"/>
                    </a:lnTo>
                    <a:lnTo>
                      <a:pt x="573121" y="324906"/>
                    </a:lnTo>
                    <a:cubicBezTo>
                      <a:pt x="571693" y="322715"/>
                      <a:pt x="568835" y="321858"/>
                      <a:pt x="566835" y="323001"/>
                    </a:cubicBezTo>
                    <a:close/>
                    <a:moveTo>
                      <a:pt x="1794417" y="322239"/>
                    </a:moveTo>
                    <a:lnTo>
                      <a:pt x="1787273" y="327763"/>
                    </a:lnTo>
                    <a:cubicBezTo>
                      <a:pt x="1786797" y="328144"/>
                      <a:pt x="1784130" y="327192"/>
                      <a:pt x="1783082" y="326335"/>
                    </a:cubicBezTo>
                    <a:lnTo>
                      <a:pt x="1779748" y="323572"/>
                    </a:lnTo>
                    <a:cubicBezTo>
                      <a:pt x="1775653" y="324430"/>
                      <a:pt x="1770319" y="325573"/>
                      <a:pt x="1767747" y="326049"/>
                    </a:cubicBezTo>
                    <a:lnTo>
                      <a:pt x="1766509" y="325287"/>
                    </a:lnTo>
                    <a:cubicBezTo>
                      <a:pt x="1764509" y="324049"/>
                      <a:pt x="1763556" y="323763"/>
                      <a:pt x="1761746" y="325382"/>
                    </a:cubicBezTo>
                    <a:lnTo>
                      <a:pt x="1760413" y="326525"/>
                    </a:lnTo>
                    <a:cubicBezTo>
                      <a:pt x="1757650" y="327763"/>
                      <a:pt x="1757460" y="329002"/>
                      <a:pt x="1759841" y="329192"/>
                    </a:cubicBezTo>
                    <a:cubicBezTo>
                      <a:pt x="1762223" y="329383"/>
                      <a:pt x="1766509" y="332335"/>
                      <a:pt x="1768700" y="334431"/>
                    </a:cubicBezTo>
                    <a:cubicBezTo>
                      <a:pt x="1770985" y="336526"/>
                      <a:pt x="1780415" y="342527"/>
                      <a:pt x="1784988" y="342527"/>
                    </a:cubicBezTo>
                    <a:lnTo>
                      <a:pt x="1789179" y="342337"/>
                    </a:lnTo>
                    <a:cubicBezTo>
                      <a:pt x="1789845" y="342337"/>
                      <a:pt x="1790988" y="340908"/>
                      <a:pt x="1790893" y="340241"/>
                    </a:cubicBezTo>
                    <a:cubicBezTo>
                      <a:pt x="1790893" y="339574"/>
                      <a:pt x="1789750" y="338431"/>
                      <a:pt x="1788893" y="338336"/>
                    </a:cubicBezTo>
                    <a:lnTo>
                      <a:pt x="1786225" y="337955"/>
                    </a:lnTo>
                    <a:cubicBezTo>
                      <a:pt x="1782796" y="337860"/>
                      <a:pt x="1781177" y="336907"/>
                      <a:pt x="1782701" y="335860"/>
                    </a:cubicBezTo>
                    <a:cubicBezTo>
                      <a:pt x="1784416" y="334907"/>
                      <a:pt x="1795274" y="330716"/>
                      <a:pt x="1797370" y="330907"/>
                    </a:cubicBezTo>
                    <a:cubicBezTo>
                      <a:pt x="1799465" y="331097"/>
                      <a:pt x="1798131" y="327192"/>
                      <a:pt x="1794417" y="322239"/>
                    </a:cubicBezTo>
                    <a:close/>
                    <a:moveTo>
                      <a:pt x="1823468" y="321572"/>
                    </a:moveTo>
                    <a:cubicBezTo>
                      <a:pt x="1821563" y="323001"/>
                      <a:pt x="1817468" y="327859"/>
                      <a:pt x="1819182" y="328335"/>
                    </a:cubicBezTo>
                    <a:cubicBezTo>
                      <a:pt x="1820992" y="328811"/>
                      <a:pt x="1819849" y="332716"/>
                      <a:pt x="1817372" y="333383"/>
                    </a:cubicBezTo>
                    <a:lnTo>
                      <a:pt x="1815372" y="334431"/>
                    </a:lnTo>
                    <a:cubicBezTo>
                      <a:pt x="1814610" y="334812"/>
                      <a:pt x="1814324" y="336145"/>
                      <a:pt x="1814229" y="337098"/>
                    </a:cubicBezTo>
                    <a:cubicBezTo>
                      <a:pt x="1814229" y="337479"/>
                      <a:pt x="1815182" y="338241"/>
                      <a:pt x="1815848" y="338336"/>
                    </a:cubicBezTo>
                    <a:lnTo>
                      <a:pt x="1818991" y="338812"/>
                    </a:lnTo>
                    <a:cubicBezTo>
                      <a:pt x="1822516" y="339479"/>
                      <a:pt x="1826230" y="339670"/>
                      <a:pt x="1827373" y="339289"/>
                    </a:cubicBezTo>
                    <a:lnTo>
                      <a:pt x="1827945" y="338622"/>
                    </a:lnTo>
                    <a:cubicBezTo>
                      <a:pt x="1829088" y="337288"/>
                      <a:pt x="1829469" y="335002"/>
                      <a:pt x="1830803" y="334526"/>
                    </a:cubicBezTo>
                    <a:cubicBezTo>
                      <a:pt x="1832041" y="334145"/>
                      <a:pt x="1834232" y="336145"/>
                      <a:pt x="1835946" y="336145"/>
                    </a:cubicBezTo>
                    <a:lnTo>
                      <a:pt x="1839185" y="336050"/>
                    </a:lnTo>
                    <a:cubicBezTo>
                      <a:pt x="1842804" y="335383"/>
                      <a:pt x="1847376" y="336241"/>
                      <a:pt x="1849567" y="337955"/>
                    </a:cubicBezTo>
                    <a:lnTo>
                      <a:pt x="1852805" y="335383"/>
                    </a:lnTo>
                    <a:lnTo>
                      <a:pt x="1856330" y="332526"/>
                    </a:lnTo>
                    <a:cubicBezTo>
                      <a:pt x="1858616" y="335288"/>
                      <a:pt x="1860997" y="336812"/>
                      <a:pt x="1861568" y="335860"/>
                    </a:cubicBezTo>
                    <a:cubicBezTo>
                      <a:pt x="1862140" y="334907"/>
                      <a:pt x="1865759" y="334431"/>
                      <a:pt x="1865855" y="334717"/>
                    </a:cubicBezTo>
                    <a:cubicBezTo>
                      <a:pt x="1866045" y="335002"/>
                      <a:pt x="1867283" y="335574"/>
                      <a:pt x="1868426" y="335288"/>
                    </a:cubicBezTo>
                    <a:cubicBezTo>
                      <a:pt x="1869569" y="335002"/>
                      <a:pt x="1872617" y="335669"/>
                      <a:pt x="1872712" y="335288"/>
                    </a:cubicBezTo>
                    <a:cubicBezTo>
                      <a:pt x="1872903" y="335002"/>
                      <a:pt x="1874904" y="332907"/>
                      <a:pt x="1876999" y="331383"/>
                    </a:cubicBezTo>
                    <a:cubicBezTo>
                      <a:pt x="1879094" y="329859"/>
                      <a:pt x="1883285" y="323763"/>
                      <a:pt x="1883095" y="322048"/>
                    </a:cubicBezTo>
                    <a:lnTo>
                      <a:pt x="1882237" y="321763"/>
                    </a:lnTo>
                    <a:cubicBezTo>
                      <a:pt x="1880047" y="321001"/>
                      <a:pt x="1878332" y="321858"/>
                      <a:pt x="1878332" y="324239"/>
                    </a:cubicBezTo>
                    <a:lnTo>
                      <a:pt x="1878332" y="324706"/>
                    </a:lnTo>
                    <a:lnTo>
                      <a:pt x="1870617" y="324525"/>
                    </a:lnTo>
                    <a:lnTo>
                      <a:pt x="1867855" y="323763"/>
                    </a:lnTo>
                    <a:cubicBezTo>
                      <a:pt x="1865759" y="323191"/>
                      <a:pt x="1863473" y="321953"/>
                      <a:pt x="1861568" y="322239"/>
                    </a:cubicBezTo>
                    <a:cubicBezTo>
                      <a:pt x="1859854" y="322429"/>
                      <a:pt x="1861568" y="326620"/>
                      <a:pt x="1857282" y="325954"/>
                    </a:cubicBezTo>
                    <a:lnTo>
                      <a:pt x="1857187" y="325954"/>
                    </a:lnTo>
                    <a:cubicBezTo>
                      <a:pt x="1856901" y="327001"/>
                      <a:pt x="1856710" y="328716"/>
                      <a:pt x="1856901" y="329859"/>
                    </a:cubicBezTo>
                    <a:cubicBezTo>
                      <a:pt x="1857091" y="331002"/>
                      <a:pt x="1850519" y="330430"/>
                      <a:pt x="1850424" y="329002"/>
                    </a:cubicBezTo>
                    <a:cubicBezTo>
                      <a:pt x="1850329" y="327573"/>
                      <a:pt x="1848519" y="324334"/>
                      <a:pt x="1846709" y="325382"/>
                    </a:cubicBezTo>
                    <a:lnTo>
                      <a:pt x="1845280" y="325763"/>
                    </a:lnTo>
                    <a:lnTo>
                      <a:pt x="1843757" y="326239"/>
                    </a:lnTo>
                    <a:cubicBezTo>
                      <a:pt x="1842138" y="326430"/>
                      <a:pt x="1838899" y="327763"/>
                      <a:pt x="1836708" y="329287"/>
                    </a:cubicBezTo>
                    <a:cubicBezTo>
                      <a:pt x="1834517" y="330811"/>
                      <a:pt x="1826802" y="330145"/>
                      <a:pt x="1826421" y="327573"/>
                    </a:cubicBezTo>
                    <a:lnTo>
                      <a:pt x="1828802" y="325287"/>
                    </a:lnTo>
                    <a:lnTo>
                      <a:pt x="1830612" y="323572"/>
                    </a:lnTo>
                    <a:cubicBezTo>
                      <a:pt x="1828612" y="321001"/>
                      <a:pt x="1825373" y="320143"/>
                      <a:pt x="1823468" y="321572"/>
                    </a:cubicBezTo>
                    <a:close/>
                    <a:moveTo>
                      <a:pt x="1069850" y="320620"/>
                    </a:moveTo>
                    <a:cubicBezTo>
                      <a:pt x="1067850" y="320143"/>
                      <a:pt x="1066707" y="321286"/>
                      <a:pt x="1067374" y="323191"/>
                    </a:cubicBezTo>
                    <a:lnTo>
                      <a:pt x="1067850" y="323191"/>
                    </a:lnTo>
                    <a:cubicBezTo>
                      <a:pt x="1071660" y="323382"/>
                      <a:pt x="1072517" y="325001"/>
                      <a:pt x="1072136" y="327859"/>
                    </a:cubicBezTo>
                    <a:lnTo>
                      <a:pt x="1071946" y="329192"/>
                    </a:lnTo>
                    <a:cubicBezTo>
                      <a:pt x="1072517" y="331097"/>
                      <a:pt x="1074232" y="330526"/>
                      <a:pt x="1075660" y="328144"/>
                    </a:cubicBezTo>
                    <a:cubicBezTo>
                      <a:pt x="1077184" y="325573"/>
                      <a:pt x="1071851" y="321001"/>
                      <a:pt x="1069850" y="320620"/>
                    </a:cubicBezTo>
                    <a:close/>
                    <a:moveTo>
                      <a:pt x="233270" y="317381"/>
                    </a:moveTo>
                    <a:cubicBezTo>
                      <a:pt x="233747" y="317000"/>
                      <a:pt x="235366" y="317096"/>
                      <a:pt x="235651" y="317381"/>
                    </a:cubicBezTo>
                    <a:cubicBezTo>
                      <a:pt x="237652" y="319858"/>
                      <a:pt x="240795" y="319096"/>
                      <a:pt x="243462" y="319572"/>
                    </a:cubicBezTo>
                    <a:lnTo>
                      <a:pt x="244891" y="319858"/>
                    </a:lnTo>
                    <a:cubicBezTo>
                      <a:pt x="246224" y="321287"/>
                      <a:pt x="244414" y="324525"/>
                      <a:pt x="240890" y="326906"/>
                    </a:cubicBezTo>
                    <a:lnTo>
                      <a:pt x="242033" y="330907"/>
                    </a:lnTo>
                    <a:cubicBezTo>
                      <a:pt x="242128" y="331097"/>
                      <a:pt x="240509" y="331764"/>
                      <a:pt x="239557" y="331859"/>
                    </a:cubicBezTo>
                    <a:lnTo>
                      <a:pt x="238890" y="331955"/>
                    </a:lnTo>
                    <a:cubicBezTo>
                      <a:pt x="238033" y="331574"/>
                      <a:pt x="235937" y="329192"/>
                      <a:pt x="234127" y="326621"/>
                    </a:cubicBezTo>
                    <a:lnTo>
                      <a:pt x="231841" y="324716"/>
                    </a:lnTo>
                    <a:cubicBezTo>
                      <a:pt x="231270" y="324239"/>
                      <a:pt x="230603" y="323858"/>
                      <a:pt x="229841" y="323573"/>
                    </a:cubicBezTo>
                    <a:lnTo>
                      <a:pt x="228603" y="323096"/>
                    </a:lnTo>
                    <a:cubicBezTo>
                      <a:pt x="228127" y="324430"/>
                      <a:pt x="228127" y="326335"/>
                      <a:pt x="228793" y="326716"/>
                    </a:cubicBezTo>
                    <a:cubicBezTo>
                      <a:pt x="229365" y="327192"/>
                      <a:pt x="228222" y="327573"/>
                      <a:pt x="226222" y="327573"/>
                    </a:cubicBezTo>
                    <a:cubicBezTo>
                      <a:pt x="224222" y="327573"/>
                      <a:pt x="220126" y="325573"/>
                      <a:pt x="222031" y="323096"/>
                    </a:cubicBezTo>
                    <a:lnTo>
                      <a:pt x="224031" y="321572"/>
                    </a:lnTo>
                    <a:cubicBezTo>
                      <a:pt x="224983" y="320810"/>
                      <a:pt x="227365" y="321477"/>
                      <a:pt x="228603" y="320810"/>
                    </a:cubicBezTo>
                    <a:cubicBezTo>
                      <a:pt x="230317" y="319953"/>
                      <a:pt x="231556" y="318429"/>
                      <a:pt x="233270" y="317381"/>
                    </a:cubicBezTo>
                    <a:close/>
                    <a:moveTo>
                      <a:pt x="1913146" y="317155"/>
                    </a:moveTo>
                    <a:cubicBezTo>
                      <a:pt x="1911360" y="316309"/>
                      <a:pt x="1908812" y="315952"/>
                      <a:pt x="1906526" y="317191"/>
                    </a:cubicBezTo>
                    <a:lnTo>
                      <a:pt x="1907098" y="322239"/>
                    </a:lnTo>
                    <a:lnTo>
                      <a:pt x="1907098" y="322525"/>
                    </a:lnTo>
                    <a:cubicBezTo>
                      <a:pt x="1903479" y="323382"/>
                      <a:pt x="1901192" y="323477"/>
                      <a:pt x="1902145" y="322620"/>
                    </a:cubicBezTo>
                    <a:cubicBezTo>
                      <a:pt x="1903097" y="321763"/>
                      <a:pt x="1904145" y="319953"/>
                      <a:pt x="1903479" y="319381"/>
                    </a:cubicBezTo>
                    <a:cubicBezTo>
                      <a:pt x="1902812" y="318905"/>
                      <a:pt x="1901192" y="319286"/>
                      <a:pt x="1901859" y="321953"/>
                    </a:cubicBezTo>
                    <a:cubicBezTo>
                      <a:pt x="1902526" y="324525"/>
                      <a:pt x="1900144" y="330811"/>
                      <a:pt x="1898144" y="330049"/>
                    </a:cubicBezTo>
                    <a:cubicBezTo>
                      <a:pt x="1896144" y="329192"/>
                      <a:pt x="1892429" y="321477"/>
                      <a:pt x="1891191" y="321572"/>
                    </a:cubicBezTo>
                    <a:cubicBezTo>
                      <a:pt x="1889953" y="321667"/>
                      <a:pt x="1886428" y="322334"/>
                      <a:pt x="1886905" y="322810"/>
                    </a:cubicBezTo>
                    <a:cubicBezTo>
                      <a:pt x="1887476" y="323287"/>
                      <a:pt x="1889572" y="325192"/>
                      <a:pt x="1890905" y="326620"/>
                    </a:cubicBezTo>
                    <a:cubicBezTo>
                      <a:pt x="1892239" y="328049"/>
                      <a:pt x="1886714" y="331573"/>
                      <a:pt x="1886714" y="332431"/>
                    </a:cubicBezTo>
                    <a:cubicBezTo>
                      <a:pt x="1886714" y="333383"/>
                      <a:pt x="1890429" y="334431"/>
                      <a:pt x="1894906" y="334907"/>
                    </a:cubicBezTo>
                    <a:lnTo>
                      <a:pt x="1898144" y="333859"/>
                    </a:lnTo>
                    <a:cubicBezTo>
                      <a:pt x="1902145" y="332526"/>
                      <a:pt x="1905002" y="337765"/>
                      <a:pt x="1909098" y="334240"/>
                    </a:cubicBezTo>
                    <a:lnTo>
                      <a:pt x="1910622" y="333002"/>
                    </a:lnTo>
                    <a:cubicBezTo>
                      <a:pt x="1914146" y="333669"/>
                      <a:pt x="1918147" y="334717"/>
                      <a:pt x="1919575" y="335383"/>
                    </a:cubicBezTo>
                    <a:cubicBezTo>
                      <a:pt x="1921004" y="336050"/>
                      <a:pt x="1923195" y="335479"/>
                      <a:pt x="1921290" y="332431"/>
                    </a:cubicBezTo>
                    <a:cubicBezTo>
                      <a:pt x="1919385" y="329383"/>
                      <a:pt x="1913670" y="321477"/>
                      <a:pt x="1915194" y="320048"/>
                    </a:cubicBezTo>
                    <a:cubicBezTo>
                      <a:pt x="1915956" y="319333"/>
                      <a:pt x="1914932" y="318000"/>
                      <a:pt x="1913146" y="317155"/>
                    </a:cubicBezTo>
                    <a:close/>
                    <a:moveTo>
                      <a:pt x="421960" y="315381"/>
                    </a:moveTo>
                    <a:cubicBezTo>
                      <a:pt x="421198" y="315476"/>
                      <a:pt x="420245" y="316619"/>
                      <a:pt x="419959" y="317381"/>
                    </a:cubicBezTo>
                    <a:cubicBezTo>
                      <a:pt x="419578" y="318334"/>
                      <a:pt x="419959" y="319477"/>
                      <a:pt x="419769" y="320524"/>
                    </a:cubicBezTo>
                    <a:lnTo>
                      <a:pt x="419674" y="320810"/>
                    </a:lnTo>
                    <a:cubicBezTo>
                      <a:pt x="418626" y="321096"/>
                      <a:pt x="417674" y="320429"/>
                      <a:pt x="417388" y="319286"/>
                    </a:cubicBezTo>
                    <a:cubicBezTo>
                      <a:pt x="417197" y="318143"/>
                      <a:pt x="414530" y="315286"/>
                      <a:pt x="412054" y="315571"/>
                    </a:cubicBezTo>
                    <a:lnTo>
                      <a:pt x="410053" y="315857"/>
                    </a:lnTo>
                    <a:lnTo>
                      <a:pt x="409768" y="315857"/>
                    </a:lnTo>
                    <a:cubicBezTo>
                      <a:pt x="409577" y="316238"/>
                      <a:pt x="410625" y="317476"/>
                      <a:pt x="412149" y="318619"/>
                    </a:cubicBezTo>
                    <a:cubicBezTo>
                      <a:pt x="413673" y="319667"/>
                      <a:pt x="410816" y="324620"/>
                      <a:pt x="410911" y="325763"/>
                    </a:cubicBezTo>
                    <a:lnTo>
                      <a:pt x="412340" y="325668"/>
                    </a:lnTo>
                    <a:lnTo>
                      <a:pt x="423103" y="324811"/>
                    </a:lnTo>
                    <a:cubicBezTo>
                      <a:pt x="424912" y="329192"/>
                      <a:pt x="427865" y="332050"/>
                      <a:pt x="429484" y="331097"/>
                    </a:cubicBezTo>
                    <a:cubicBezTo>
                      <a:pt x="431199" y="330145"/>
                      <a:pt x="426913" y="323096"/>
                      <a:pt x="424532" y="320048"/>
                    </a:cubicBezTo>
                    <a:lnTo>
                      <a:pt x="424912" y="316429"/>
                    </a:lnTo>
                    <a:cubicBezTo>
                      <a:pt x="424912" y="316143"/>
                      <a:pt x="422912" y="315190"/>
                      <a:pt x="421960" y="315381"/>
                    </a:cubicBezTo>
                    <a:close/>
                    <a:moveTo>
                      <a:pt x="1705549" y="313762"/>
                    </a:moveTo>
                    <a:cubicBezTo>
                      <a:pt x="1700691" y="311666"/>
                      <a:pt x="1697548" y="315190"/>
                      <a:pt x="1693547" y="316238"/>
                    </a:cubicBezTo>
                    <a:cubicBezTo>
                      <a:pt x="1693262" y="316333"/>
                      <a:pt x="1692976" y="317667"/>
                      <a:pt x="1693356" y="318048"/>
                    </a:cubicBezTo>
                    <a:cubicBezTo>
                      <a:pt x="1695833" y="320620"/>
                      <a:pt x="1699357" y="319381"/>
                      <a:pt x="1702405" y="319286"/>
                    </a:cubicBezTo>
                    <a:lnTo>
                      <a:pt x="1704501" y="319286"/>
                    </a:lnTo>
                    <a:cubicBezTo>
                      <a:pt x="1707168" y="317953"/>
                      <a:pt x="1708121" y="315667"/>
                      <a:pt x="1706596" y="314238"/>
                    </a:cubicBezTo>
                    <a:close/>
                    <a:moveTo>
                      <a:pt x="2323436" y="311191"/>
                    </a:moveTo>
                    <a:cubicBezTo>
                      <a:pt x="2324103" y="310714"/>
                      <a:pt x="2331056" y="315763"/>
                      <a:pt x="2334866" y="316906"/>
                    </a:cubicBezTo>
                    <a:cubicBezTo>
                      <a:pt x="2338676" y="318049"/>
                      <a:pt x="2338866" y="319477"/>
                      <a:pt x="2335342" y="320049"/>
                    </a:cubicBezTo>
                    <a:cubicBezTo>
                      <a:pt x="2331818" y="320620"/>
                      <a:pt x="2326484" y="314143"/>
                      <a:pt x="2325626" y="313762"/>
                    </a:cubicBezTo>
                    <a:cubicBezTo>
                      <a:pt x="2324770" y="313286"/>
                      <a:pt x="2322674" y="311762"/>
                      <a:pt x="2323436" y="311191"/>
                    </a:cubicBezTo>
                    <a:close/>
                    <a:moveTo>
                      <a:pt x="2293527" y="310333"/>
                    </a:moveTo>
                    <a:cubicBezTo>
                      <a:pt x="2294670" y="309380"/>
                      <a:pt x="2300671" y="309380"/>
                      <a:pt x="2301909" y="310428"/>
                    </a:cubicBezTo>
                    <a:cubicBezTo>
                      <a:pt x="2303052" y="311476"/>
                      <a:pt x="2303338" y="313286"/>
                      <a:pt x="2302481" y="314524"/>
                    </a:cubicBezTo>
                    <a:cubicBezTo>
                      <a:pt x="2301624" y="315667"/>
                      <a:pt x="2297814" y="314048"/>
                      <a:pt x="2297337" y="314714"/>
                    </a:cubicBezTo>
                    <a:cubicBezTo>
                      <a:pt x="2296861" y="315381"/>
                      <a:pt x="2294766" y="316429"/>
                      <a:pt x="2294099" y="315572"/>
                    </a:cubicBezTo>
                    <a:cubicBezTo>
                      <a:pt x="2293432" y="314619"/>
                      <a:pt x="2292480" y="311285"/>
                      <a:pt x="2293527" y="310333"/>
                    </a:cubicBezTo>
                    <a:close/>
                    <a:moveTo>
                      <a:pt x="2004443" y="306999"/>
                    </a:moveTo>
                    <a:cubicBezTo>
                      <a:pt x="2004063" y="306999"/>
                      <a:pt x="2002729" y="309856"/>
                      <a:pt x="2002919" y="309952"/>
                    </a:cubicBezTo>
                    <a:lnTo>
                      <a:pt x="2008158" y="312714"/>
                    </a:lnTo>
                    <a:cubicBezTo>
                      <a:pt x="2014349" y="315571"/>
                      <a:pt x="2019683" y="316143"/>
                      <a:pt x="2020064" y="314047"/>
                    </a:cubicBezTo>
                    <a:lnTo>
                      <a:pt x="2016540" y="312809"/>
                    </a:lnTo>
                    <a:cubicBezTo>
                      <a:pt x="2014254" y="311952"/>
                      <a:pt x="2011396" y="310523"/>
                      <a:pt x="2010635" y="308809"/>
                    </a:cubicBezTo>
                    <a:cubicBezTo>
                      <a:pt x="2009206" y="305665"/>
                      <a:pt x="2006539" y="307189"/>
                      <a:pt x="2004443" y="306999"/>
                    </a:cubicBezTo>
                    <a:close/>
                    <a:moveTo>
                      <a:pt x="2342486" y="304522"/>
                    </a:moveTo>
                    <a:lnTo>
                      <a:pt x="2344486" y="304713"/>
                    </a:lnTo>
                    <a:lnTo>
                      <a:pt x="2349058" y="304999"/>
                    </a:lnTo>
                    <a:cubicBezTo>
                      <a:pt x="2347248" y="306523"/>
                      <a:pt x="2346963" y="309380"/>
                      <a:pt x="2348391" y="311285"/>
                    </a:cubicBezTo>
                    <a:lnTo>
                      <a:pt x="2345438" y="312047"/>
                    </a:lnTo>
                    <a:cubicBezTo>
                      <a:pt x="2342486" y="312809"/>
                      <a:pt x="2338771" y="313095"/>
                      <a:pt x="2335913" y="312428"/>
                    </a:cubicBezTo>
                    <a:lnTo>
                      <a:pt x="2333532" y="311857"/>
                    </a:lnTo>
                    <a:cubicBezTo>
                      <a:pt x="2331532" y="309666"/>
                      <a:pt x="2331627" y="307952"/>
                      <a:pt x="2333818" y="308142"/>
                    </a:cubicBezTo>
                    <a:cubicBezTo>
                      <a:pt x="2336009" y="308237"/>
                      <a:pt x="2340390" y="303951"/>
                      <a:pt x="2342486" y="304522"/>
                    </a:cubicBezTo>
                    <a:close/>
                    <a:moveTo>
                      <a:pt x="1749459" y="304332"/>
                    </a:moveTo>
                    <a:cubicBezTo>
                      <a:pt x="1746888" y="306999"/>
                      <a:pt x="1743553" y="310809"/>
                      <a:pt x="1742982" y="311571"/>
                    </a:cubicBezTo>
                    <a:cubicBezTo>
                      <a:pt x="1742315" y="312428"/>
                      <a:pt x="1743744" y="313190"/>
                      <a:pt x="1745935" y="313285"/>
                    </a:cubicBezTo>
                    <a:lnTo>
                      <a:pt x="1747078" y="313000"/>
                    </a:lnTo>
                    <a:cubicBezTo>
                      <a:pt x="1749364" y="312428"/>
                      <a:pt x="1751650" y="311761"/>
                      <a:pt x="1753745" y="310904"/>
                    </a:cubicBezTo>
                    <a:cubicBezTo>
                      <a:pt x="1755841" y="310047"/>
                      <a:pt x="1755746" y="307761"/>
                      <a:pt x="1753745" y="306713"/>
                    </a:cubicBezTo>
                    <a:close/>
                    <a:moveTo>
                      <a:pt x="2217708" y="301474"/>
                    </a:moveTo>
                    <a:cubicBezTo>
                      <a:pt x="2215898" y="302713"/>
                      <a:pt x="2211517" y="305951"/>
                      <a:pt x="2211707" y="306237"/>
                    </a:cubicBezTo>
                    <a:cubicBezTo>
                      <a:pt x="2211898" y="306427"/>
                      <a:pt x="2216660" y="305761"/>
                      <a:pt x="2218565" y="305189"/>
                    </a:cubicBezTo>
                    <a:cubicBezTo>
                      <a:pt x="2220470" y="304618"/>
                      <a:pt x="2221613" y="306142"/>
                      <a:pt x="2221042" y="308618"/>
                    </a:cubicBezTo>
                    <a:cubicBezTo>
                      <a:pt x="2220470" y="311095"/>
                      <a:pt x="2220280" y="317476"/>
                      <a:pt x="2222185" y="316429"/>
                    </a:cubicBezTo>
                    <a:cubicBezTo>
                      <a:pt x="2224090" y="315286"/>
                      <a:pt x="2230281" y="315571"/>
                      <a:pt x="2232853" y="313381"/>
                    </a:cubicBezTo>
                    <a:cubicBezTo>
                      <a:pt x="2235425" y="311190"/>
                      <a:pt x="2231138" y="302236"/>
                      <a:pt x="2228472" y="302046"/>
                    </a:cubicBezTo>
                    <a:cubicBezTo>
                      <a:pt x="2225804" y="301855"/>
                      <a:pt x="2219613" y="300236"/>
                      <a:pt x="2217708" y="301474"/>
                    </a:cubicBezTo>
                    <a:close/>
                    <a:moveTo>
                      <a:pt x="2193134" y="301284"/>
                    </a:moveTo>
                    <a:cubicBezTo>
                      <a:pt x="2191895" y="304046"/>
                      <a:pt x="2192371" y="306523"/>
                      <a:pt x="2194181" y="306713"/>
                    </a:cubicBezTo>
                    <a:cubicBezTo>
                      <a:pt x="2196086" y="306904"/>
                      <a:pt x="2200563" y="308332"/>
                      <a:pt x="2199515" y="309190"/>
                    </a:cubicBezTo>
                    <a:cubicBezTo>
                      <a:pt x="2198468" y="310047"/>
                      <a:pt x="2196658" y="312714"/>
                      <a:pt x="2197991" y="313190"/>
                    </a:cubicBezTo>
                    <a:cubicBezTo>
                      <a:pt x="2199230" y="313666"/>
                      <a:pt x="2204468" y="314809"/>
                      <a:pt x="2207993" y="314047"/>
                    </a:cubicBezTo>
                    <a:lnTo>
                      <a:pt x="2211231" y="315190"/>
                    </a:lnTo>
                    <a:lnTo>
                      <a:pt x="2211803" y="315381"/>
                    </a:lnTo>
                    <a:cubicBezTo>
                      <a:pt x="2212946" y="314524"/>
                      <a:pt x="2212088" y="312904"/>
                      <a:pt x="2209802" y="311857"/>
                    </a:cubicBezTo>
                    <a:lnTo>
                      <a:pt x="2207612" y="311095"/>
                    </a:lnTo>
                    <a:cubicBezTo>
                      <a:pt x="2207040" y="310904"/>
                      <a:pt x="2206564" y="310142"/>
                      <a:pt x="2206278" y="309475"/>
                    </a:cubicBezTo>
                    <a:lnTo>
                      <a:pt x="2205135" y="307380"/>
                    </a:lnTo>
                    <a:cubicBezTo>
                      <a:pt x="2203992" y="305094"/>
                      <a:pt x="2200658" y="303951"/>
                      <a:pt x="2197705" y="304903"/>
                    </a:cubicBezTo>
                    <a:lnTo>
                      <a:pt x="2197039" y="304332"/>
                    </a:lnTo>
                    <a:close/>
                    <a:moveTo>
                      <a:pt x="1731552" y="300427"/>
                    </a:moveTo>
                    <a:lnTo>
                      <a:pt x="1729361" y="300617"/>
                    </a:lnTo>
                    <a:cubicBezTo>
                      <a:pt x="1726218" y="300903"/>
                      <a:pt x="1723932" y="303570"/>
                      <a:pt x="1724980" y="306237"/>
                    </a:cubicBezTo>
                    <a:lnTo>
                      <a:pt x="1725361" y="307285"/>
                    </a:lnTo>
                    <a:cubicBezTo>
                      <a:pt x="1725361" y="308332"/>
                      <a:pt x="1725266" y="309761"/>
                      <a:pt x="1725170" y="310333"/>
                    </a:cubicBezTo>
                    <a:cubicBezTo>
                      <a:pt x="1725075" y="310999"/>
                      <a:pt x="1726313" y="312523"/>
                      <a:pt x="1727932" y="312428"/>
                    </a:cubicBezTo>
                    <a:lnTo>
                      <a:pt x="1729266" y="312047"/>
                    </a:lnTo>
                    <a:lnTo>
                      <a:pt x="1731171" y="311571"/>
                    </a:lnTo>
                    <a:cubicBezTo>
                      <a:pt x="1733076" y="310714"/>
                      <a:pt x="1733457" y="308618"/>
                      <a:pt x="1732029" y="306808"/>
                    </a:cubicBezTo>
                    <a:lnTo>
                      <a:pt x="1735457" y="304808"/>
                    </a:lnTo>
                    <a:lnTo>
                      <a:pt x="1737648" y="303475"/>
                    </a:lnTo>
                    <a:cubicBezTo>
                      <a:pt x="1736696" y="301951"/>
                      <a:pt x="1734028" y="300617"/>
                      <a:pt x="1731552" y="300427"/>
                    </a:cubicBezTo>
                    <a:close/>
                    <a:moveTo>
                      <a:pt x="1886333" y="298426"/>
                    </a:moveTo>
                    <a:cubicBezTo>
                      <a:pt x="1884238" y="299093"/>
                      <a:pt x="1883666" y="300808"/>
                      <a:pt x="1885190" y="302141"/>
                    </a:cubicBezTo>
                    <a:cubicBezTo>
                      <a:pt x="1886714" y="303475"/>
                      <a:pt x="1891286" y="305475"/>
                      <a:pt x="1891953" y="303570"/>
                    </a:cubicBezTo>
                    <a:cubicBezTo>
                      <a:pt x="1892715" y="301665"/>
                      <a:pt x="1888429" y="297760"/>
                      <a:pt x="1886333" y="298426"/>
                    </a:cubicBezTo>
                    <a:close/>
                    <a:moveTo>
                      <a:pt x="190883" y="292902"/>
                    </a:moveTo>
                    <a:cubicBezTo>
                      <a:pt x="188026" y="291378"/>
                      <a:pt x="185549" y="295283"/>
                      <a:pt x="185549" y="297188"/>
                    </a:cubicBezTo>
                    <a:cubicBezTo>
                      <a:pt x="185549" y="298998"/>
                      <a:pt x="187550" y="299855"/>
                      <a:pt x="190026" y="299093"/>
                    </a:cubicBezTo>
                    <a:lnTo>
                      <a:pt x="191741" y="298522"/>
                    </a:lnTo>
                    <a:lnTo>
                      <a:pt x="193074" y="298045"/>
                    </a:lnTo>
                    <a:cubicBezTo>
                      <a:pt x="194503" y="297474"/>
                      <a:pt x="195074" y="296140"/>
                      <a:pt x="194217" y="294997"/>
                    </a:cubicBezTo>
                    <a:lnTo>
                      <a:pt x="193169" y="294331"/>
                    </a:lnTo>
                    <a:close/>
                    <a:moveTo>
                      <a:pt x="439867" y="290140"/>
                    </a:moveTo>
                    <a:cubicBezTo>
                      <a:pt x="436628" y="289092"/>
                      <a:pt x="431675" y="295950"/>
                      <a:pt x="433390" y="297283"/>
                    </a:cubicBezTo>
                    <a:cubicBezTo>
                      <a:pt x="435104" y="298617"/>
                      <a:pt x="437962" y="296902"/>
                      <a:pt x="439581" y="293473"/>
                    </a:cubicBezTo>
                    <a:lnTo>
                      <a:pt x="439771" y="290806"/>
                    </a:lnTo>
                    <a:close/>
                    <a:moveTo>
                      <a:pt x="4574" y="286045"/>
                    </a:moveTo>
                    <a:lnTo>
                      <a:pt x="8289" y="287092"/>
                    </a:lnTo>
                    <a:cubicBezTo>
                      <a:pt x="13051" y="289188"/>
                      <a:pt x="15623" y="291474"/>
                      <a:pt x="14099" y="292236"/>
                    </a:cubicBezTo>
                    <a:cubicBezTo>
                      <a:pt x="12575" y="292998"/>
                      <a:pt x="9051" y="293189"/>
                      <a:pt x="8479" y="291855"/>
                    </a:cubicBezTo>
                    <a:lnTo>
                      <a:pt x="7432" y="291188"/>
                    </a:lnTo>
                    <a:cubicBezTo>
                      <a:pt x="6193" y="290426"/>
                      <a:pt x="4288" y="290617"/>
                      <a:pt x="2955" y="290045"/>
                    </a:cubicBezTo>
                    <a:cubicBezTo>
                      <a:pt x="1716" y="289569"/>
                      <a:pt x="2" y="288616"/>
                      <a:pt x="2" y="287854"/>
                    </a:cubicBezTo>
                    <a:cubicBezTo>
                      <a:pt x="-93" y="284997"/>
                      <a:pt x="3145" y="285568"/>
                      <a:pt x="4574" y="286045"/>
                    </a:cubicBezTo>
                    <a:close/>
                    <a:moveTo>
                      <a:pt x="422436" y="285949"/>
                    </a:moveTo>
                    <a:lnTo>
                      <a:pt x="418245" y="286615"/>
                    </a:lnTo>
                    <a:cubicBezTo>
                      <a:pt x="420436" y="288997"/>
                      <a:pt x="420912" y="291378"/>
                      <a:pt x="419293" y="291759"/>
                    </a:cubicBezTo>
                    <a:lnTo>
                      <a:pt x="418340" y="292521"/>
                    </a:lnTo>
                    <a:cubicBezTo>
                      <a:pt x="417578" y="293092"/>
                      <a:pt x="417102" y="294521"/>
                      <a:pt x="417483" y="295188"/>
                    </a:cubicBezTo>
                    <a:cubicBezTo>
                      <a:pt x="417864" y="295855"/>
                      <a:pt x="420150" y="296521"/>
                      <a:pt x="420531" y="296236"/>
                    </a:cubicBezTo>
                    <a:lnTo>
                      <a:pt x="423008" y="294521"/>
                    </a:lnTo>
                    <a:cubicBezTo>
                      <a:pt x="425484" y="292330"/>
                      <a:pt x="427579" y="289092"/>
                      <a:pt x="427865" y="287473"/>
                    </a:cubicBezTo>
                    <a:lnTo>
                      <a:pt x="427008" y="286615"/>
                    </a:lnTo>
                    <a:cubicBezTo>
                      <a:pt x="426151" y="285853"/>
                      <a:pt x="423865" y="285663"/>
                      <a:pt x="422436" y="285949"/>
                    </a:cubicBezTo>
                    <a:close/>
                    <a:moveTo>
                      <a:pt x="321566" y="285472"/>
                    </a:moveTo>
                    <a:cubicBezTo>
                      <a:pt x="317947" y="283853"/>
                      <a:pt x="319375" y="289663"/>
                      <a:pt x="320709" y="291759"/>
                    </a:cubicBezTo>
                    <a:cubicBezTo>
                      <a:pt x="322042" y="293854"/>
                      <a:pt x="324138" y="294140"/>
                      <a:pt x="325376" y="292426"/>
                    </a:cubicBezTo>
                    <a:cubicBezTo>
                      <a:pt x="326615" y="290711"/>
                      <a:pt x="328043" y="286044"/>
                      <a:pt x="325471" y="286234"/>
                    </a:cubicBezTo>
                    <a:lnTo>
                      <a:pt x="323566" y="285853"/>
                    </a:lnTo>
                    <a:close/>
                    <a:moveTo>
                      <a:pt x="403291" y="284901"/>
                    </a:moveTo>
                    <a:lnTo>
                      <a:pt x="397197" y="289297"/>
                    </a:lnTo>
                    <a:lnTo>
                      <a:pt x="397100" y="289282"/>
                    </a:lnTo>
                    <a:cubicBezTo>
                      <a:pt x="395861" y="292711"/>
                      <a:pt x="395194" y="293188"/>
                      <a:pt x="395766" y="290330"/>
                    </a:cubicBezTo>
                    <a:lnTo>
                      <a:pt x="397197" y="289297"/>
                    </a:lnTo>
                    <a:lnTo>
                      <a:pt x="401386" y="289949"/>
                    </a:lnTo>
                    <a:lnTo>
                      <a:pt x="404434" y="290425"/>
                    </a:lnTo>
                    <a:cubicBezTo>
                      <a:pt x="404434" y="288330"/>
                      <a:pt x="403862" y="285853"/>
                      <a:pt x="403291" y="284901"/>
                    </a:cubicBezTo>
                    <a:close/>
                    <a:moveTo>
                      <a:pt x="369191" y="284425"/>
                    </a:moveTo>
                    <a:lnTo>
                      <a:pt x="369096" y="284615"/>
                    </a:lnTo>
                    <a:lnTo>
                      <a:pt x="367191" y="291283"/>
                    </a:lnTo>
                    <a:cubicBezTo>
                      <a:pt x="362428" y="288235"/>
                      <a:pt x="358333" y="288997"/>
                      <a:pt x="358047" y="292902"/>
                    </a:cubicBezTo>
                    <a:lnTo>
                      <a:pt x="361762" y="293664"/>
                    </a:lnTo>
                    <a:lnTo>
                      <a:pt x="363381" y="294045"/>
                    </a:lnTo>
                    <a:cubicBezTo>
                      <a:pt x="366239" y="291568"/>
                      <a:pt x="370144" y="291187"/>
                      <a:pt x="371953" y="293283"/>
                    </a:cubicBezTo>
                    <a:cubicBezTo>
                      <a:pt x="373763" y="295283"/>
                      <a:pt x="379954" y="292140"/>
                      <a:pt x="378621" y="290521"/>
                    </a:cubicBezTo>
                    <a:cubicBezTo>
                      <a:pt x="377192" y="288901"/>
                      <a:pt x="371477" y="284615"/>
                      <a:pt x="369191" y="284425"/>
                    </a:cubicBezTo>
                    <a:close/>
                    <a:moveTo>
                      <a:pt x="177548" y="281186"/>
                    </a:moveTo>
                    <a:cubicBezTo>
                      <a:pt x="176215" y="282615"/>
                      <a:pt x="174310" y="285091"/>
                      <a:pt x="173452" y="286615"/>
                    </a:cubicBezTo>
                    <a:lnTo>
                      <a:pt x="173833" y="287758"/>
                    </a:lnTo>
                    <a:lnTo>
                      <a:pt x="174405" y="289759"/>
                    </a:lnTo>
                    <a:cubicBezTo>
                      <a:pt x="174500" y="292140"/>
                      <a:pt x="174881" y="297569"/>
                      <a:pt x="174024" y="299188"/>
                    </a:cubicBezTo>
                    <a:cubicBezTo>
                      <a:pt x="173167" y="300808"/>
                      <a:pt x="172691" y="302141"/>
                      <a:pt x="172976" y="302332"/>
                    </a:cubicBezTo>
                    <a:cubicBezTo>
                      <a:pt x="173167" y="302427"/>
                      <a:pt x="174786" y="301951"/>
                      <a:pt x="175929" y="300903"/>
                    </a:cubicBezTo>
                    <a:cubicBezTo>
                      <a:pt x="177072" y="299855"/>
                      <a:pt x="180596" y="295569"/>
                      <a:pt x="181263" y="293473"/>
                    </a:cubicBezTo>
                    <a:cubicBezTo>
                      <a:pt x="181930" y="291378"/>
                      <a:pt x="181168" y="284520"/>
                      <a:pt x="180596" y="282901"/>
                    </a:cubicBezTo>
                    <a:lnTo>
                      <a:pt x="179358" y="282234"/>
                    </a:lnTo>
                    <a:close/>
                    <a:moveTo>
                      <a:pt x="2328484" y="269375"/>
                    </a:moveTo>
                    <a:cubicBezTo>
                      <a:pt x="2328103" y="269280"/>
                      <a:pt x="2325531" y="269661"/>
                      <a:pt x="2324674" y="270518"/>
                    </a:cubicBezTo>
                    <a:cubicBezTo>
                      <a:pt x="2323816" y="271471"/>
                      <a:pt x="2326864" y="276709"/>
                      <a:pt x="2328674" y="277662"/>
                    </a:cubicBezTo>
                    <a:cubicBezTo>
                      <a:pt x="2330484" y="278614"/>
                      <a:pt x="2333913" y="278614"/>
                      <a:pt x="2336294" y="277567"/>
                    </a:cubicBezTo>
                    <a:lnTo>
                      <a:pt x="2333818" y="275185"/>
                    </a:lnTo>
                    <a:lnTo>
                      <a:pt x="2332008" y="273471"/>
                    </a:lnTo>
                    <a:cubicBezTo>
                      <a:pt x="2330484" y="271280"/>
                      <a:pt x="2328865" y="269470"/>
                      <a:pt x="2328484" y="269375"/>
                    </a:cubicBezTo>
                    <a:close/>
                    <a:moveTo>
                      <a:pt x="2325341" y="258040"/>
                    </a:moveTo>
                    <a:cubicBezTo>
                      <a:pt x="2325436" y="259945"/>
                      <a:pt x="2327913" y="264708"/>
                      <a:pt x="2328960" y="264613"/>
                    </a:cubicBezTo>
                    <a:cubicBezTo>
                      <a:pt x="2330008" y="264517"/>
                      <a:pt x="2333437" y="265470"/>
                      <a:pt x="2335818" y="265660"/>
                    </a:cubicBezTo>
                    <a:lnTo>
                      <a:pt x="2336961" y="264327"/>
                    </a:lnTo>
                    <a:lnTo>
                      <a:pt x="2338961" y="262136"/>
                    </a:lnTo>
                    <a:cubicBezTo>
                      <a:pt x="2340580" y="259564"/>
                      <a:pt x="2339342" y="257755"/>
                      <a:pt x="2336199" y="258040"/>
                    </a:cubicBezTo>
                    <a:cubicBezTo>
                      <a:pt x="2333056" y="258326"/>
                      <a:pt x="2325245" y="256135"/>
                      <a:pt x="2325341" y="258040"/>
                    </a:cubicBezTo>
                    <a:close/>
                    <a:moveTo>
                      <a:pt x="2285240" y="257278"/>
                    </a:moveTo>
                    <a:cubicBezTo>
                      <a:pt x="2283907" y="256802"/>
                      <a:pt x="2281811" y="257278"/>
                      <a:pt x="2280573" y="258326"/>
                    </a:cubicBezTo>
                    <a:cubicBezTo>
                      <a:pt x="2279335" y="259374"/>
                      <a:pt x="2277049" y="264041"/>
                      <a:pt x="2278382" y="266232"/>
                    </a:cubicBezTo>
                    <a:lnTo>
                      <a:pt x="2281907" y="263755"/>
                    </a:lnTo>
                    <a:lnTo>
                      <a:pt x="2282764" y="262993"/>
                    </a:lnTo>
                    <a:cubicBezTo>
                      <a:pt x="2286098" y="264613"/>
                      <a:pt x="2287621" y="266803"/>
                      <a:pt x="2286288" y="267946"/>
                    </a:cubicBezTo>
                    <a:lnTo>
                      <a:pt x="2286478" y="268232"/>
                    </a:lnTo>
                    <a:lnTo>
                      <a:pt x="2289527" y="272328"/>
                    </a:lnTo>
                    <a:cubicBezTo>
                      <a:pt x="2294575" y="270232"/>
                      <a:pt x="2298671" y="266232"/>
                      <a:pt x="2298575" y="263374"/>
                    </a:cubicBezTo>
                    <a:lnTo>
                      <a:pt x="2295051" y="263089"/>
                    </a:lnTo>
                    <a:cubicBezTo>
                      <a:pt x="2290574" y="262708"/>
                      <a:pt x="2289241" y="259374"/>
                      <a:pt x="2286193" y="257755"/>
                    </a:cubicBezTo>
                    <a:close/>
                    <a:moveTo>
                      <a:pt x="27720" y="253373"/>
                    </a:moveTo>
                    <a:cubicBezTo>
                      <a:pt x="26101" y="253659"/>
                      <a:pt x="23624" y="255088"/>
                      <a:pt x="22100" y="256421"/>
                    </a:cubicBezTo>
                    <a:lnTo>
                      <a:pt x="23910" y="258326"/>
                    </a:lnTo>
                    <a:lnTo>
                      <a:pt x="25243" y="259755"/>
                    </a:lnTo>
                    <a:cubicBezTo>
                      <a:pt x="26767" y="262231"/>
                      <a:pt x="29244" y="262898"/>
                      <a:pt x="30768" y="261184"/>
                    </a:cubicBezTo>
                    <a:cubicBezTo>
                      <a:pt x="32292" y="259469"/>
                      <a:pt x="34007" y="254897"/>
                      <a:pt x="31054" y="254897"/>
                    </a:cubicBezTo>
                    <a:lnTo>
                      <a:pt x="29434" y="254135"/>
                    </a:lnTo>
                    <a:close/>
                    <a:moveTo>
                      <a:pt x="2289813" y="250039"/>
                    </a:moveTo>
                    <a:cubicBezTo>
                      <a:pt x="2286669" y="249658"/>
                      <a:pt x="2286098" y="251087"/>
                      <a:pt x="2288574" y="253183"/>
                    </a:cubicBezTo>
                    <a:cubicBezTo>
                      <a:pt x="2291050" y="255278"/>
                      <a:pt x="2298004" y="259660"/>
                      <a:pt x="2299147" y="258802"/>
                    </a:cubicBezTo>
                    <a:cubicBezTo>
                      <a:pt x="2300290" y="257945"/>
                      <a:pt x="2299623" y="253183"/>
                      <a:pt x="2299052" y="253849"/>
                    </a:cubicBezTo>
                    <a:cubicBezTo>
                      <a:pt x="2298671" y="254516"/>
                      <a:pt x="2292955" y="250325"/>
                      <a:pt x="2289813" y="250039"/>
                    </a:cubicBezTo>
                    <a:close/>
                    <a:moveTo>
                      <a:pt x="70106" y="227084"/>
                    </a:moveTo>
                    <a:lnTo>
                      <a:pt x="69916" y="227179"/>
                    </a:lnTo>
                    <a:cubicBezTo>
                      <a:pt x="67630" y="228513"/>
                      <a:pt x="65534" y="230704"/>
                      <a:pt x="63058" y="231085"/>
                    </a:cubicBezTo>
                    <a:cubicBezTo>
                      <a:pt x="60676" y="231466"/>
                      <a:pt x="57914" y="229846"/>
                      <a:pt x="55247" y="229370"/>
                    </a:cubicBezTo>
                    <a:cubicBezTo>
                      <a:pt x="54199" y="229180"/>
                      <a:pt x="52009" y="229751"/>
                      <a:pt x="52009" y="230037"/>
                    </a:cubicBezTo>
                    <a:lnTo>
                      <a:pt x="51914" y="231180"/>
                    </a:lnTo>
                    <a:cubicBezTo>
                      <a:pt x="52485" y="232513"/>
                      <a:pt x="55057" y="233466"/>
                      <a:pt x="57819" y="233466"/>
                    </a:cubicBezTo>
                    <a:cubicBezTo>
                      <a:pt x="60486" y="233466"/>
                      <a:pt x="67725" y="235561"/>
                      <a:pt x="70011" y="233275"/>
                    </a:cubicBezTo>
                    <a:lnTo>
                      <a:pt x="69535" y="230227"/>
                    </a:lnTo>
                    <a:lnTo>
                      <a:pt x="69344" y="229370"/>
                    </a:lnTo>
                    <a:cubicBezTo>
                      <a:pt x="70297" y="228322"/>
                      <a:pt x="70678" y="227275"/>
                      <a:pt x="70106" y="227084"/>
                    </a:cubicBezTo>
                    <a:close/>
                    <a:moveTo>
                      <a:pt x="41245" y="220798"/>
                    </a:moveTo>
                    <a:cubicBezTo>
                      <a:pt x="41341" y="222036"/>
                      <a:pt x="41912" y="227846"/>
                      <a:pt x="43055" y="231275"/>
                    </a:cubicBezTo>
                    <a:lnTo>
                      <a:pt x="43722" y="234418"/>
                    </a:lnTo>
                    <a:cubicBezTo>
                      <a:pt x="43817" y="234990"/>
                      <a:pt x="45722" y="235561"/>
                      <a:pt x="46675" y="235466"/>
                    </a:cubicBezTo>
                    <a:cubicBezTo>
                      <a:pt x="47437" y="235371"/>
                      <a:pt x="48580" y="234323"/>
                      <a:pt x="48675" y="233561"/>
                    </a:cubicBezTo>
                    <a:lnTo>
                      <a:pt x="49437" y="229180"/>
                    </a:lnTo>
                    <a:cubicBezTo>
                      <a:pt x="44865" y="223274"/>
                      <a:pt x="41150" y="219464"/>
                      <a:pt x="41245" y="220798"/>
                    </a:cubicBezTo>
                    <a:close/>
                    <a:moveTo>
                      <a:pt x="2234853" y="184698"/>
                    </a:moveTo>
                    <a:cubicBezTo>
                      <a:pt x="2233996" y="182983"/>
                      <a:pt x="2227138" y="184698"/>
                      <a:pt x="2226947" y="186127"/>
                    </a:cubicBezTo>
                    <a:cubicBezTo>
                      <a:pt x="2226757" y="187555"/>
                      <a:pt x="2222947" y="189365"/>
                      <a:pt x="2221899" y="188603"/>
                    </a:cubicBezTo>
                    <a:cubicBezTo>
                      <a:pt x="2220946" y="187841"/>
                      <a:pt x="2219137" y="191175"/>
                      <a:pt x="2217898" y="196128"/>
                    </a:cubicBezTo>
                    <a:lnTo>
                      <a:pt x="2225423" y="195652"/>
                    </a:lnTo>
                    <a:cubicBezTo>
                      <a:pt x="2227233" y="195556"/>
                      <a:pt x="2228948" y="193842"/>
                      <a:pt x="2230662" y="193842"/>
                    </a:cubicBezTo>
                    <a:lnTo>
                      <a:pt x="2232567" y="193842"/>
                    </a:lnTo>
                    <a:cubicBezTo>
                      <a:pt x="2235234" y="195080"/>
                      <a:pt x="2237234" y="194794"/>
                      <a:pt x="2237044" y="193175"/>
                    </a:cubicBezTo>
                    <a:cubicBezTo>
                      <a:pt x="2236854" y="191556"/>
                      <a:pt x="2235710" y="186508"/>
                      <a:pt x="2234853" y="184698"/>
                    </a:cubicBezTo>
                    <a:close/>
                    <a:moveTo>
                      <a:pt x="198408" y="177173"/>
                    </a:moveTo>
                    <a:cubicBezTo>
                      <a:pt x="195646" y="177173"/>
                      <a:pt x="192883" y="179650"/>
                      <a:pt x="192217" y="182602"/>
                    </a:cubicBezTo>
                    <a:lnTo>
                      <a:pt x="187359" y="185269"/>
                    </a:lnTo>
                    <a:cubicBezTo>
                      <a:pt x="186787" y="185650"/>
                      <a:pt x="186121" y="186889"/>
                      <a:pt x="186311" y="186984"/>
                    </a:cubicBezTo>
                    <a:cubicBezTo>
                      <a:pt x="190026" y="189175"/>
                      <a:pt x="183740" y="190127"/>
                      <a:pt x="185359" y="191842"/>
                    </a:cubicBezTo>
                    <a:cubicBezTo>
                      <a:pt x="186787" y="193270"/>
                      <a:pt x="188788" y="194413"/>
                      <a:pt x="190407" y="195747"/>
                    </a:cubicBezTo>
                    <a:lnTo>
                      <a:pt x="192788" y="197652"/>
                    </a:lnTo>
                    <a:cubicBezTo>
                      <a:pt x="195550" y="199938"/>
                      <a:pt x="199456" y="199366"/>
                      <a:pt x="201456" y="196414"/>
                    </a:cubicBezTo>
                    <a:lnTo>
                      <a:pt x="203170" y="193461"/>
                    </a:lnTo>
                    <a:lnTo>
                      <a:pt x="203361" y="193080"/>
                    </a:lnTo>
                    <a:cubicBezTo>
                      <a:pt x="202599" y="192127"/>
                      <a:pt x="200789" y="191746"/>
                      <a:pt x="199265" y="192127"/>
                    </a:cubicBezTo>
                    <a:cubicBezTo>
                      <a:pt x="197741" y="192604"/>
                      <a:pt x="193455" y="188413"/>
                      <a:pt x="194408" y="181555"/>
                    </a:cubicBezTo>
                    <a:lnTo>
                      <a:pt x="202123" y="178888"/>
                    </a:lnTo>
                    <a:lnTo>
                      <a:pt x="203933" y="178316"/>
                    </a:lnTo>
                    <a:cubicBezTo>
                      <a:pt x="206123" y="178221"/>
                      <a:pt x="207933" y="177935"/>
                      <a:pt x="207933" y="177745"/>
                    </a:cubicBezTo>
                    <a:cubicBezTo>
                      <a:pt x="208124" y="177649"/>
                      <a:pt x="201170" y="177173"/>
                      <a:pt x="198408" y="177173"/>
                    </a:cubicBezTo>
                    <a:close/>
                    <a:moveTo>
                      <a:pt x="75665" y="169789"/>
                    </a:moveTo>
                    <a:lnTo>
                      <a:pt x="77155" y="171172"/>
                    </a:lnTo>
                    <a:lnTo>
                      <a:pt x="79250" y="173078"/>
                    </a:lnTo>
                    <a:cubicBezTo>
                      <a:pt x="82203" y="174792"/>
                      <a:pt x="83060" y="176221"/>
                      <a:pt x="81346" y="176125"/>
                    </a:cubicBezTo>
                    <a:cubicBezTo>
                      <a:pt x="79536" y="176125"/>
                      <a:pt x="77059" y="180221"/>
                      <a:pt x="73821" y="180412"/>
                    </a:cubicBezTo>
                    <a:lnTo>
                      <a:pt x="70868" y="180983"/>
                    </a:lnTo>
                    <a:lnTo>
                      <a:pt x="67820" y="181745"/>
                    </a:lnTo>
                    <a:cubicBezTo>
                      <a:pt x="64486" y="182317"/>
                      <a:pt x="61915" y="181936"/>
                      <a:pt x="62105" y="180983"/>
                    </a:cubicBezTo>
                    <a:cubicBezTo>
                      <a:pt x="62296" y="180031"/>
                      <a:pt x="71440" y="176697"/>
                      <a:pt x="71821" y="174506"/>
                    </a:cubicBezTo>
                    <a:lnTo>
                      <a:pt x="73059" y="172982"/>
                    </a:lnTo>
                    <a:close/>
                    <a:moveTo>
                      <a:pt x="2263809" y="168315"/>
                    </a:moveTo>
                    <a:lnTo>
                      <a:pt x="2258380" y="170887"/>
                    </a:lnTo>
                    <a:lnTo>
                      <a:pt x="2257714" y="170717"/>
                    </a:lnTo>
                    <a:close/>
                    <a:moveTo>
                      <a:pt x="76869" y="168315"/>
                    </a:moveTo>
                    <a:lnTo>
                      <a:pt x="75665" y="169789"/>
                    </a:lnTo>
                    <a:lnTo>
                      <a:pt x="74488" y="168696"/>
                    </a:lnTo>
                    <a:cubicBezTo>
                      <a:pt x="71916" y="169363"/>
                      <a:pt x="73059" y="169268"/>
                      <a:pt x="76869" y="168315"/>
                    </a:cubicBezTo>
                    <a:close/>
                    <a:moveTo>
                      <a:pt x="2195610" y="161076"/>
                    </a:moveTo>
                    <a:lnTo>
                      <a:pt x="2194563" y="162314"/>
                    </a:lnTo>
                    <a:cubicBezTo>
                      <a:pt x="2193896" y="163076"/>
                      <a:pt x="2195515" y="165172"/>
                      <a:pt x="2194943" y="165743"/>
                    </a:cubicBezTo>
                    <a:cubicBezTo>
                      <a:pt x="2193705" y="166886"/>
                      <a:pt x="2191515" y="167172"/>
                      <a:pt x="2189895" y="168029"/>
                    </a:cubicBezTo>
                    <a:lnTo>
                      <a:pt x="2189229" y="168410"/>
                    </a:lnTo>
                    <a:cubicBezTo>
                      <a:pt x="2188752" y="169172"/>
                      <a:pt x="2190086" y="170125"/>
                      <a:pt x="2192181" y="170410"/>
                    </a:cubicBezTo>
                    <a:cubicBezTo>
                      <a:pt x="2194277" y="170887"/>
                      <a:pt x="2202373" y="164791"/>
                      <a:pt x="2201611" y="162695"/>
                    </a:cubicBezTo>
                    <a:cubicBezTo>
                      <a:pt x="2200944" y="160695"/>
                      <a:pt x="2198277" y="159933"/>
                      <a:pt x="2195610" y="161076"/>
                    </a:cubicBezTo>
                    <a:close/>
                    <a:moveTo>
                      <a:pt x="178215" y="146312"/>
                    </a:moveTo>
                    <a:cubicBezTo>
                      <a:pt x="180502" y="145741"/>
                      <a:pt x="181073" y="145836"/>
                      <a:pt x="179549" y="146503"/>
                    </a:cubicBezTo>
                    <a:cubicBezTo>
                      <a:pt x="177930" y="147265"/>
                      <a:pt x="175548" y="150884"/>
                      <a:pt x="175929" y="151361"/>
                    </a:cubicBezTo>
                    <a:cubicBezTo>
                      <a:pt x="176406" y="151742"/>
                      <a:pt x="177072" y="153266"/>
                      <a:pt x="176406" y="153837"/>
                    </a:cubicBezTo>
                    <a:cubicBezTo>
                      <a:pt x="175739" y="154408"/>
                      <a:pt x="173262" y="154885"/>
                      <a:pt x="172500" y="153742"/>
                    </a:cubicBezTo>
                    <a:cubicBezTo>
                      <a:pt x="171738" y="152408"/>
                      <a:pt x="175929" y="146884"/>
                      <a:pt x="178215" y="146312"/>
                    </a:cubicBezTo>
                    <a:close/>
                    <a:moveTo>
                      <a:pt x="2259237" y="120500"/>
                    </a:moveTo>
                    <a:cubicBezTo>
                      <a:pt x="2259999" y="120881"/>
                      <a:pt x="2260761" y="122691"/>
                      <a:pt x="2260284" y="123072"/>
                    </a:cubicBezTo>
                    <a:lnTo>
                      <a:pt x="2257713" y="125644"/>
                    </a:lnTo>
                    <a:cubicBezTo>
                      <a:pt x="2253998" y="128882"/>
                      <a:pt x="2253236" y="132978"/>
                      <a:pt x="2255903" y="134597"/>
                    </a:cubicBezTo>
                    <a:cubicBezTo>
                      <a:pt x="2258570" y="136407"/>
                      <a:pt x="2270476" y="132787"/>
                      <a:pt x="2272858" y="133645"/>
                    </a:cubicBezTo>
                    <a:cubicBezTo>
                      <a:pt x="2275239" y="134502"/>
                      <a:pt x="2276286" y="136502"/>
                      <a:pt x="2275143" y="138026"/>
                    </a:cubicBezTo>
                    <a:cubicBezTo>
                      <a:pt x="2274001" y="139550"/>
                      <a:pt x="2268286" y="137169"/>
                      <a:pt x="2266857" y="137074"/>
                    </a:cubicBezTo>
                    <a:lnTo>
                      <a:pt x="2266190" y="137645"/>
                    </a:lnTo>
                    <a:cubicBezTo>
                      <a:pt x="2265523" y="138217"/>
                      <a:pt x="2265618" y="139550"/>
                      <a:pt x="2265904" y="140407"/>
                    </a:cubicBezTo>
                    <a:cubicBezTo>
                      <a:pt x="2266285" y="141360"/>
                      <a:pt x="2267714" y="141931"/>
                      <a:pt x="2267904" y="142884"/>
                    </a:cubicBezTo>
                    <a:cubicBezTo>
                      <a:pt x="2268095" y="143646"/>
                      <a:pt x="2267333" y="145075"/>
                      <a:pt x="2266571" y="145360"/>
                    </a:cubicBezTo>
                    <a:lnTo>
                      <a:pt x="2265714" y="145646"/>
                    </a:lnTo>
                    <a:cubicBezTo>
                      <a:pt x="2264380" y="145075"/>
                      <a:pt x="2261999" y="144122"/>
                      <a:pt x="2260475" y="143360"/>
                    </a:cubicBezTo>
                    <a:lnTo>
                      <a:pt x="2258665" y="142979"/>
                    </a:lnTo>
                    <a:lnTo>
                      <a:pt x="2255427" y="142312"/>
                    </a:lnTo>
                    <a:cubicBezTo>
                      <a:pt x="2252760" y="139741"/>
                      <a:pt x="2249807" y="135645"/>
                      <a:pt x="2249045" y="133168"/>
                    </a:cubicBezTo>
                    <a:cubicBezTo>
                      <a:pt x="2248188" y="130692"/>
                      <a:pt x="2253712" y="123739"/>
                      <a:pt x="2254665" y="122119"/>
                    </a:cubicBezTo>
                    <a:lnTo>
                      <a:pt x="2255903" y="120881"/>
                    </a:lnTo>
                    <a:cubicBezTo>
                      <a:pt x="2256475" y="120310"/>
                      <a:pt x="2258475" y="120119"/>
                      <a:pt x="2259237" y="120500"/>
                    </a:cubicBezTo>
                    <a:close/>
                    <a:moveTo>
                      <a:pt x="266035" y="117832"/>
                    </a:moveTo>
                    <a:lnTo>
                      <a:pt x="258796" y="118213"/>
                    </a:lnTo>
                    <a:lnTo>
                      <a:pt x="258320" y="118213"/>
                    </a:lnTo>
                    <a:cubicBezTo>
                      <a:pt x="257844" y="119642"/>
                      <a:pt x="258225" y="121071"/>
                      <a:pt x="259082" y="121357"/>
                    </a:cubicBezTo>
                    <a:lnTo>
                      <a:pt x="259844" y="121452"/>
                    </a:lnTo>
                    <a:lnTo>
                      <a:pt x="260701" y="121547"/>
                    </a:lnTo>
                    <a:cubicBezTo>
                      <a:pt x="261749" y="121357"/>
                      <a:pt x="263273" y="122785"/>
                      <a:pt x="264131" y="124595"/>
                    </a:cubicBezTo>
                    <a:lnTo>
                      <a:pt x="267083" y="124500"/>
                    </a:lnTo>
                    <a:lnTo>
                      <a:pt x="270608" y="124309"/>
                    </a:lnTo>
                    <a:cubicBezTo>
                      <a:pt x="276037" y="124405"/>
                      <a:pt x="274036" y="121452"/>
                      <a:pt x="266035" y="117832"/>
                    </a:cubicBezTo>
                    <a:close/>
                    <a:moveTo>
                      <a:pt x="223554" y="110022"/>
                    </a:moveTo>
                    <a:cubicBezTo>
                      <a:pt x="221840" y="111260"/>
                      <a:pt x="216982" y="114213"/>
                      <a:pt x="215743" y="114880"/>
                    </a:cubicBezTo>
                    <a:cubicBezTo>
                      <a:pt x="214410" y="115642"/>
                      <a:pt x="219077" y="118499"/>
                      <a:pt x="220887" y="116499"/>
                    </a:cubicBezTo>
                    <a:lnTo>
                      <a:pt x="222887" y="116213"/>
                    </a:lnTo>
                    <a:lnTo>
                      <a:pt x="230221" y="115356"/>
                    </a:lnTo>
                    <a:cubicBezTo>
                      <a:pt x="228316" y="111165"/>
                      <a:pt x="225364" y="108784"/>
                      <a:pt x="223554" y="110022"/>
                    </a:cubicBezTo>
                    <a:close/>
                    <a:moveTo>
                      <a:pt x="252796" y="107831"/>
                    </a:moveTo>
                    <a:cubicBezTo>
                      <a:pt x="251939" y="107736"/>
                      <a:pt x="250224" y="108498"/>
                      <a:pt x="250033" y="109165"/>
                    </a:cubicBezTo>
                    <a:cubicBezTo>
                      <a:pt x="249748" y="109927"/>
                      <a:pt x="250415" y="111546"/>
                      <a:pt x="251081" y="111736"/>
                    </a:cubicBezTo>
                    <a:cubicBezTo>
                      <a:pt x="254034" y="112689"/>
                      <a:pt x="257082" y="113641"/>
                      <a:pt x="260225" y="113927"/>
                    </a:cubicBezTo>
                    <a:lnTo>
                      <a:pt x="263654" y="114213"/>
                    </a:lnTo>
                    <a:cubicBezTo>
                      <a:pt x="267178" y="115165"/>
                      <a:pt x="270036" y="113356"/>
                      <a:pt x="270036" y="112403"/>
                    </a:cubicBezTo>
                    <a:cubicBezTo>
                      <a:pt x="270036" y="111451"/>
                      <a:pt x="264797" y="109736"/>
                      <a:pt x="258320" y="108593"/>
                    </a:cubicBezTo>
                    <a:close/>
                    <a:moveTo>
                      <a:pt x="283752" y="102783"/>
                    </a:moveTo>
                    <a:cubicBezTo>
                      <a:pt x="282418" y="100973"/>
                      <a:pt x="281466" y="102688"/>
                      <a:pt x="280133" y="102878"/>
                    </a:cubicBezTo>
                    <a:lnTo>
                      <a:pt x="276799" y="103450"/>
                    </a:lnTo>
                    <a:cubicBezTo>
                      <a:pt x="275656" y="105450"/>
                      <a:pt x="275560" y="108117"/>
                      <a:pt x="276608" y="109260"/>
                    </a:cubicBezTo>
                    <a:cubicBezTo>
                      <a:pt x="277656" y="110498"/>
                      <a:pt x="274799" y="114499"/>
                      <a:pt x="276323" y="116975"/>
                    </a:cubicBezTo>
                    <a:lnTo>
                      <a:pt x="278132" y="118880"/>
                    </a:lnTo>
                    <a:cubicBezTo>
                      <a:pt x="278894" y="119642"/>
                      <a:pt x="281561" y="120309"/>
                      <a:pt x="282228" y="119928"/>
                    </a:cubicBezTo>
                    <a:cubicBezTo>
                      <a:pt x="284038" y="118785"/>
                      <a:pt x="287086" y="117547"/>
                      <a:pt x="285848" y="115070"/>
                    </a:cubicBezTo>
                    <a:lnTo>
                      <a:pt x="285371" y="114213"/>
                    </a:lnTo>
                    <a:cubicBezTo>
                      <a:pt x="282895" y="113737"/>
                      <a:pt x="282609" y="111165"/>
                      <a:pt x="284704" y="108498"/>
                    </a:cubicBezTo>
                    <a:lnTo>
                      <a:pt x="285848" y="106117"/>
                    </a:lnTo>
                    <a:cubicBezTo>
                      <a:pt x="286228" y="105355"/>
                      <a:pt x="284609" y="103831"/>
                      <a:pt x="283752" y="102783"/>
                    </a:cubicBezTo>
                    <a:close/>
                    <a:moveTo>
                      <a:pt x="243366" y="86781"/>
                    </a:moveTo>
                    <a:cubicBezTo>
                      <a:pt x="238889" y="85733"/>
                      <a:pt x="237651" y="90115"/>
                      <a:pt x="234603" y="91734"/>
                    </a:cubicBezTo>
                    <a:cubicBezTo>
                      <a:pt x="234127" y="91924"/>
                      <a:pt x="234698" y="93163"/>
                      <a:pt x="234317" y="93639"/>
                    </a:cubicBezTo>
                    <a:lnTo>
                      <a:pt x="233269" y="95258"/>
                    </a:lnTo>
                    <a:cubicBezTo>
                      <a:pt x="232984" y="97068"/>
                      <a:pt x="234698" y="98687"/>
                      <a:pt x="237175" y="98782"/>
                    </a:cubicBezTo>
                    <a:lnTo>
                      <a:pt x="237175" y="96020"/>
                    </a:lnTo>
                    <a:cubicBezTo>
                      <a:pt x="237175" y="95639"/>
                      <a:pt x="240127" y="94877"/>
                      <a:pt x="241556" y="95068"/>
                    </a:cubicBezTo>
                    <a:lnTo>
                      <a:pt x="243747" y="95544"/>
                    </a:lnTo>
                    <a:cubicBezTo>
                      <a:pt x="246985" y="96877"/>
                      <a:pt x="250033" y="95734"/>
                      <a:pt x="250415" y="93067"/>
                    </a:cubicBezTo>
                    <a:lnTo>
                      <a:pt x="249557" y="91829"/>
                    </a:lnTo>
                    <a:cubicBezTo>
                      <a:pt x="248033" y="89829"/>
                      <a:pt x="245842" y="87448"/>
                      <a:pt x="243366" y="86781"/>
                    </a:cubicBezTo>
                    <a:close/>
                    <a:moveTo>
                      <a:pt x="261464" y="86686"/>
                    </a:moveTo>
                    <a:lnTo>
                      <a:pt x="261178" y="87067"/>
                    </a:lnTo>
                    <a:cubicBezTo>
                      <a:pt x="259844" y="88972"/>
                      <a:pt x="259463" y="91258"/>
                      <a:pt x="255844" y="91448"/>
                    </a:cubicBezTo>
                    <a:cubicBezTo>
                      <a:pt x="255463" y="91448"/>
                      <a:pt x="255082" y="94496"/>
                      <a:pt x="255272" y="96115"/>
                    </a:cubicBezTo>
                    <a:cubicBezTo>
                      <a:pt x="255272" y="96401"/>
                      <a:pt x="258130" y="96973"/>
                      <a:pt x="259368" y="96592"/>
                    </a:cubicBezTo>
                    <a:lnTo>
                      <a:pt x="260701" y="96211"/>
                    </a:lnTo>
                    <a:cubicBezTo>
                      <a:pt x="262035" y="96115"/>
                      <a:pt x="265369" y="96211"/>
                      <a:pt x="268226" y="96211"/>
                    </a:cubicBezTo>
                    <a:cubicBezTo>
                      <a:pt x="270893" y="96306"/>
                      <a:pt x="267274" y="90686"/>
                      <a:pt x="265369" y="91734"/>
                    </a:cubicBezTo>
                    <a:cubicBezTo>
                      <a:pt x="263559" y="92782"/>
                      <a:pt x="262511" y="92115"/>
                      <a:pt x="263083" y="90210"/>
                    </a:cubicBezTo>
                    <a:lnTo>
                      <a:pt x="263464" y="89257"/>
                    </a:lnTo>
                    <a:lnTo>
                      <a:pt x="263750" y="88495"/>
                    </a:lnTo>
                    <a:cubicBezTo>
                      <a:pt x="264131" y="87733"/>
                      <a:pt x="263083" y="86876"/>
                      <a:pt x="261464" y="86686"/>
                    </a:cubicBezTo>
                    <a:close/>
                    <a:moveTo>
                      <a:pt x="2053211" y="78208"/>
                    </a:moveTo>
                    <a:cubicBezTo>
                      <a:pt x="2050449" y="76780"/>
                      <a:pt x="2046354" y="78780"/>
                      <a:pt x="2046925" y="79923"/>
                    </a:cubicBezTo>
                    <a:cubicBezTo>
                      <a:pt x="2047496" y="81256"/>
                      <a:pt x="2052830" y="82971"/>
                      <a:pt x="2054735" y="82209"/>
                    </a:cubicBezTo>
                    <a:cubicBezTo>
                      <a:pt x="2056640" y="81447"/>
                      <a:pt x="2055879" y="79637"/>
                      <a:pt x="2053211" y="78208"/>
                    </a:cubicBezTo>
                    <a:close/>
                    <a:moveTo>
                      <a:pt x="2078453" y="69731"/>
                    </a:moveTo>
                    <a:cubicBezTo>
                      <a:pt x="2078834" y="68683"/>
                      <a:pt x="2077786" y="68398"/>
                      <a:pt x="2074738" y="72017"/>
                    </a:cubicBezTo>
                    <a:lnTo>
                      <a:pt x="2069975" y="72779"/>
                    </a:lnTo>
                    <a:cubicBezTo>
                      <a:pt x="2069689" y="72874"/>
                      <a:pt x="2069309" y="74208"/>
                      <a:pt x="2069689" y="74589"/>
                    </a:cubicBezTo>
                    <a:cubicBezTo>
                      <a:pt x="2070356" y="75256"/>
                      <a:pt x="2071594" y="76208"/>
                      <a:pt x="2072357" y="76018"/>
                    </a:cubicBezTo>
                    <a:cubicBezTo>
                      <a:pt x="2075405" y="75446"/>
                      <a:pt x="2078453" y="74589"/>
                      <a:pt x="2081405" y="73732"/>
                    </a:cubicBezTo>
                    <a:lnTo>
                      <a:pt x="2081786" y="73732"/>
                    </a:lnTo>
                    <a:cubicBezTo>
                      <a:pt x="2081786" y="73065"/>
                      <a:pt x="2079976" y="72017"/>
                      <a:pt x="2079119" y="71922"/>
                    </a:cubicBezTo>
                    <a:cubicBezTo>
                      <a:pt x="2078357" y="71731"/>
                      <a:pt x="2078071" y="70779"/>
                      <a:pt x="2078453" y="69731"/>
                    </a:cubicBezTo>
                    <a:close/>
                    <a:moveTo>
                      <a:pt x="313375" y="68398"/>
                    </a:moveTo>
                    <a:cubicBezTo>
                      <a:pt x="311375" y="68302"/>
                      <a:pt x="306898" y="72589"/>
                      <a:pt x="306898" y="74494"/>
                    </a:cubicBezTo>
                    <a:cubicBezTo>
                      <a:pt x="306898" y="76303"/>
                      <a:pt x="309184" y="76780"/>
                      <a:pt x="311946" y="75541"/>
                    </a:cubicBezTo>
                    <a:cubicBezTo>
                      <a:pt x="314708" y="74208"/>
                      <a:pt x="315280" y="68398"/>
                      <a:pt x="313375" y="68398"/>
                    </a:cubicBezTo>
                    <a:close/>
                    <a:moveTo>
                      <a:pt x="439962" y="57444"/>
                    </a:moveTo>
                    <a:lnTo>
                      <a:pt x="435961" y="58587"/>
                    </a:lnTo>
                    <a:cubicBezTo>
                      <a:pt x="430342" y="60492"/>
                      <a:pt x="429389" y="63254"/>
                      <a:pt x="433771" y="64778"/>
                    </a:cubicBezTo>
                    <a:lnTo>
                      <a:pt x="438628" y="62111"/>
                    </a:lnTo>
                    <a:cubicBezTo>
                      <a:pt x="439581" y="61635"/>
                      <a:pt x="441200" y="61825"/>
                      <a:pt x="441962" y="61254"/>
                    </a:cubicBezTo>
                    <a:cubicBezTo>
                      <a:pt x="442724" y="60682"/>
                      <a:pt x="443296" y="59349"/>
                      <a:pt x="442915" y="58587"/>
                    </a:cubicBezTo>
                    <a:cubicBezTo>
                      <a:pt x="442629" y="57920"/>
                      <a:pt x="440819" y="57253"/>
                      <a:pt x="439962" y="57444"/>
                    </a:cubicBezTo>
                    <a:close/>
                    <a:moveTo>
                      <a:pt x="514353" y="40299"/>
                    </a:moveTo>
                    <a:lnTo>
                      <a:pt x="518734" y="40394"/>
                    </a:lnTo>
                    <a:lnTo>
                      <a:pt x="523307" y="40489"/>
                    </a:lnTo>
                    <a:cubicBezTo>
                      <a:pt x="528450" y="40489"/>
                      <a:pt x="534070" y="42585"/>
                      <a:pt x="535784" y="45252"/>
                    </a:cubicBezTo>
                    <a:lnTo>
                      <a:pt x="534927" y="46204"/>
                    </a:lnTo>
                    <a:lnTo>
                      <a:pt x="532832" y="48681"/>
                    </a:lnTo>
                    <a:cubicBezTo>
                      <a:pt x="533117" y="51157"/>
                      <a:pt x="533022" y="53158"/>
                      <a:pt x="532546" y="53158"/>
                    </a:cubicBezTo>
                    <a:cubicBezTo>
                      <a:pt x="532069" y="53158"/>
                      <a:pt x="531307" y="51157"/>
                      <a:pt x="531974" y="48586"/>
                    </a:cubicBezTo>
                    <a:lnTo>
                      <a:pt x="527878" y="48967"/>
                    </a:lnTo>
                    <a:lnTo>
                      <a:pt x="524926" y="49253"/>
                    </a:lnTo>
                    <a:cubicBezTo>
                      <a:pt x="521878" y="50205"/>
                      <a:pt x="519687" y="49634"/>
                      <a:pt x="520068" y="48014"/>
                    </a:cubicBezTo>
                    <a:cubicBezTo>
                      <a:pt x="520449" y="46395"/>
                      <a:pt x="514924" y="42680"/>
                      <a:pt x="514353" y="40299"/>
                    </a:cubicBezTo>
                    <a:close/>
                    <a:moveTo>
                      <a:pt x="1565246" y="3247"/>
                    </a:moveTo>
                    <a:cubicBezTo>
                      <a:pt x="1566008" y="3056"/>
                      <a:pt x="1567151" y="4009"/>
                      <a:pt x="1567913" y="4580"/>
                    </a:cubicBezTo>
                    <a:lnTo>
                      <a:pt x="1569628" y="6009"/>
                    </a:lnTo>
                    <a:cubicBezTo>
                      <a:pt x="1571818" y="5533"/>
                      <a:pt x="1576581" y="4390"/>
                      <a:pt x="1580391" y="3437"/>
                    </a:cubicBezTo>
                    <a:lnTo>
                      <a:pt x="1580105" y="8390"/>
                    </a:lnTo>
                    <a:lnTo>
                      <a:pt x="1580010" y="10391"/>
                    </a:lnTo>
                    <a:cubicBezTo>
                      <a:pt x="1581724" y="13058"/>
                      <a:pt x="1580010" y="16296"/>
                      <a:pt x="1576295" y="17630"/>
                    </a:cubicBezTo>
                    <a:lnTo>
                      <a:pt x="1574580" y="12772"/>
                    </a:lnTo>
                    <a:lnTo>
                      <a:pt x="1572675" y="7438"/>
                    </a:lnTo>
                    <a:cubicBezTo>
                      <a:pt x="1565437" y="6771"/>
                      <a:pt x="1561245" y="10581"/>
                      <a:pt x="1561817" y="12200"/>
                    </a:cubicBezTo>
                    <a:cubicBezTo>
                      <a:pt x="1562388" y="13820"/>
                      <a:pt x="1560007" y="12867"/>
                      <a:pt x="1556483" y="10105"/>
                    </a:cubicBezTo>
                    <a:lnTo>
                      <a:pt x="1554292" y="8105"/>
                    </a:lnTo>
                    <a:lnTo>
                      <a:pt x="1553816" y="7724"/>
                    </a:lnTo>
                    <a:cubicBezTo>
                      <a:pt x="1553911" y="6771"/>
                      <a:pt x="1557340" y="5057"/>
                      <a:pt x="1561436" y="4009"/>
                    </a:cubicBezTo>
                    <a:close/>
                    <a:moveTo>
                      <a:pt x="2200659" y="2961"/>
                    </a:moveTo>
                    <a:cubicBezTo>
                      <a:pt x="2202659" y="2866"/>
                      <a:pt x="2205993" y="1628"/>
                      <a:pt x="2206183" y="5152"/>
                    </a:cubicBezTo>
                    <a:lnTo>
                      <a:pt x="2206183" y="5724"/>
                    </a:lnTo>
                    <a:cubicBezTo>
                      <a:pt x="2206946" y="6581"/>
                      <a:pt x="2208089" y="6486"/>
                      <a:pt x="2208755" y="5533"/>
                    </a:cubicBezTo>
                    <a:cubicBezTo>
                      <a:pt x="2209517" y="4485"/>
                      <a:pt x="2212184" y="2485"/>
                      <a:pt x="2213136" y="3342"/>
                    </a:cubicBezTo>
                    <a:cubicBezTo>
                      <a:pt x="2214089" y="4104"/>
                      <a:pt x="2214470" y="8391"/>
                      <a:pt x="2211708" y="10772"/>
                    </a:cubicBezTo>
                    <a:lnTo>
                      <a:pt x="2208565" y="12105"/>
                    </a:lnTo>
                    <a:lnTo>
                      <a:pt x="2206088" y="13248"/>
                    </a:lnTo>
                    <a:cubicBezTo>
                      <a:pt x="2202278" y="13534"/>
                      <a:pt x="2200754" y="11058"/>
                      <a:pt x="2202659" y="7914"/>
                    </a:cubicBezTo>
                    <a:lnTo>
                      <a:pt x="2198564" y="5628"/>
                    </a:lnTo>
                    <a:cubicBezTo>
                      <a:pt x="2198468" y="5628"/>
                      <a:pt x="2199897" y="2961"/>
                      <a:pt x="2200659" y="2961"/>
                    </a:cubicBezTo>
                    <a:close/>
                    <a:moveTo>
                      <a:pt x="2164178" y="865"/>
                    </a:moveTo>
                    <a:cubicBezTo>
                      <a:pt x="2167225" y="389"/>
                      <a:pt x="2175607" y="3532"/>
                      <a:pt x="2177132" y="3056"/>
                    </a:cubicBezTo>
                    <a:lnTo>
                      <a:pt x="2178655" y="2770"/>
                    </a:lnTo>
                    <a:lnTo>
                      <a:pt x="2180941" y="2389"/>
                    </a:lnTo>
                    <a:cubicBezTo>
                      <a:pt x="2184275" y="2008"/>
                      <a:pt x="2185609" y="2866"/>
                      <a:pt x="2183989" y="4199"/>
                    </a:cubicBezTo>
                    <a:lnTo>
                      <a:pt x="2183704" y="4961"/>
                    </a:lnTo>
                    <a:lnTo>
                      <a:pt x="2183418" y="5818"/>
                    </a:lnTo>
                    <a:cubicBezTo>
                      <a:pt x="2183799" y="6866"/>
                      <a:pt x="2185609" y="7819"/>
                      <a:pt x="2187514" y="7819"/>
                    </a:cubicBezTo>
                    <a:lnTo>
                      <a:pt x="2188371" y="7152"/>
                    </a:lnTo>
                    <a:cubicBezTo>
                      <a:pt x="2191991" y="4294"/>
                      <a:pt x="2191895" y="4104"/>
                      <a:pt x="2193800" y="7247"/>
                    </a:cubicBezTo>
                    <a:cubicBezTo>
                      <a:pt x="2194657" y="8676"/>
                      <a:pt x="2196372" y="10867"/>
                      <a:pt x="2195800" y="11438"/>
                    </a:cubicBezTo>
                    <a:cubicBezTo>
                      <a:pt x="2194277" y="13057"/>
                      <a:pt x="2193610" y="14010"/>
                      <a:pt x="2195896" y="15248"/>
                    </a:cubicBezTo>
                    <a:lnTo>
                      <a:pt x="2198563" y="16772"/>
                    </a:lnTo>
                    <a:cubicBezTo>
                      <a:pt x="2201611" y="18582"/>
                      <a:pt x="2201420" y="20963"/>
                      <a:pt x="2198277" y="22011"/>
                    </a:cubicBezTo>
                    <a:cubicBezTo>
                      <a:pt x="2195134" y="23059"/>
                      <a:pt x="2187323" y="31441"/>
                      <a:pt x="2189323" y="37822"/>
                    </a:cubicBezTo>
                    <a:lnTo>
                      <a:pt x="2199611" y="37632"/>
                    </a:lnTo>
                    <a:lnTo>
                      <a:pt x="2200182" y="37632"/>
                    </a:lnTo>
                    <a:cubicBezTo>
                      <a:pt x="2200849" y="39346"/>
                      <a:pt x="2200373" y="43061"/>
                      <a:pt x="2199134" y="45919"/>
                    </a:cubicBezTo>
                    <a:cubicBezTo>
                      <a:pt x="2197896" y="48776"/>
                      <a:pt x="2189800" y="53920"/>
                      <a:pt x="2188943" y="54205"/>
                    </a:cubicBezTo>
                    <a:cubicBezTo>
                      <a:pt x="2188085" y="54396"/>
                      <a:pt x="2187037" y="55920"/>
                      <a:pt x="2187514" y="57158"/>
                    </a:cubicBezTo>
                    <a:cubicBezTo>
                      <a:pt x="2187895" y="58396"/>
                      <a:pt x="2185799" y="62492"/>
                      <a:pt x="2181608" y="63349"/>
                    </a:cubicBezTo>
                    <a:lnTo>
                      <a:pt x="2177894" y="61730"/>
                    </a:lnTo>
                    <a:lnTo>
                      <a:pt x="2177036" y="61349"/>
                    </a:lnTo>
                    <a:cubicBezTo>
                      <a:pt x="2175036" y="62492"/>
                      <a:pt x="2173036" y="64492"/>
                      <a:pt x="2172655" y="65731"/>
                    </a:cubicBezTo>
                    <a:cubicBezTo>
                      <a:pt x="2172274" y="66969"/>
                      <a:pt x="2174655" y="71731"/>
                      <a:pt x="2179989" y="72779"/>
                    </a:cubicBezTo>
                    <a:lnTo>
                      <a:pt x="2181990" y="67064"/>
                    </a:lnTo>
                    <a:cubicBezTo>
                      <a:pt x="2181990" y="66969"/>
                      <a:pt x="2185132" y="67255"/>
                      <a:pt x="2185228" y="67445"/>
                    </a:cubicBezTo>
                    <a:cubicBezTo>
                      <a:pt x="2185704" y="71255"/>
                      <a:pt x="2188847" y="71350"/>
                      <a:pt x="2192371" y="71065"/>
                    </a:cubicBezTo>
                    <a:lnTo>
                      <a:pt x="2197134" y="70684"/>
                    </a:lnTo>
                    <a:cubicBezTo>
                      <a:pt x="2199420" y="73732"/>
                      <a:pt x="2201040" y="76494"/>
                      <a:pt x="2200849" y="76780"/>
                    </a:cubicBezTo>
                    <a:lnTo>
                      <a:pt x="2200563" y="76970"/>
                    </a:lnTo>
                    <a:cubicBezTo>
                      <a:pt x="2198754" y="78589"/>
                      <a:pt x="2196848" y="80590"/>
                      <a:pt x="2201040" y="81352"/>
                    </a:cubicBezTo>
                    <a:lnTo>
                      <a:pt x="2202182" y="81542"/>
                    </a:lnTo>
                    <a:cubicBezTo>
                      <a:pt x="2204088" y="79542"/>
                      <a:pt x="2206183" y="78399"/>
                      <a:pt x="2206659" y="79161"/>
                    </a:cubicBezTo>
                    <a:lnTo>
                      <a:pt x="2206469" y="79923"/>
                    </a:lnTo>
                    <a:cubicBezTo>
                      <a:pt x="2205897" y="81828"/>
                      <a:pt x="2205040" y="83638"/>
                      <a:pt x="2203897" y="85352"/>
                    </a:cubicBezTo>
                    <a:lnTo>
                      <a:pt x="2202659" y="87352"/>
                    </a:lnTo>
                    <a:cubicBezTo>
                      <a:pt x="2203897" y="88972"/>
                      <a:pt x="2207135" y="91734"/>
                      <a:pt x="2209802" y="93544"/>
                    </a:cubicBezTo>
                    <a:lnTo>
                      <a:pt x="2204373" y="94210"/>
                    </a:lnTo>
                    <a:cubicBezTo>
                      <a:pt x="2201420" y="94591"/>
                      <a:pt x="2198087" y="94782"/>
                      <a:pt x="2198563" y="90877"/>
                    </a:cubicBezTo>
                    <a:lnTo>
                      <a:pt x="2198563" y="90686"/>
                    </a:lnTo>
                    <a:cubicBezTo>
                      <a:pt x="2197991" y="90305"/>
                      <a:pt x="2196944" y="91067"/>
                      <a:pt x="2196086" y="92305"/>
                    </a:cubicBezTo>
                    <a:cubicBezTo>
                      <a:pt x="2195229" y="93544"/>
                      <a:pt x="2195610" y="98782"/>
                      <a:pt x="2198754" y="100687"/>
                    </a:cubicBezTo>
                    <a:lnTo>
                      <a:pt x="2203611" y="98687"/>
                    </a:lnTo>
                    <a:cubicBezTo>
                      <a:pt x="2206754" y="97449"/>
                      <a:pt x="2212660" y="95068"/>
                      <a:pt x="2215898" y="100402"/>
                    </a:cubicBezTo>
                    <a:lnTo>
                      <a:pt x="2216279" y="101068"/>
                    </a:lnTo>
                    <a:cubicBezTo>
                      <a:pt x="2219994" y="101735"/>
                      <a:pt x="2221899" y="102783"/>
                      <a:pt x="2220661" y="103259"/>
                    </a:cubicBezTo>
                    <a:cubicBezTo>
                      <a:pt x="2219327" y="103831"/>
                      <a:pt x="2214660" y="108688"/>
                      <a:pt x="2211803" y="112213"/>
                    </a:cubicBezTo>
                    <a:lnTo>
                      <a:pt x="2202659" y="110974"/>
                    </a:lnTo>
                    <a:lnTo>
                      <a:pt x="2201516" y="110784"/>
                    </a:lnTo>
                    <a:cubicBezTo>
                      <a:pt x="2200182" y="111070"/>
                      <a:pt x="2200563" y="111546"/>
                      <a:pt x="2202373" y="111736"/>
                    </a:cubicBezTo>
                    <a:cubicBezTo>
                      <a:pt x="2204182" y="111927"/>
                      <a:pt x="2204754" y="115927"/>
                      <a:pt x="2205516" y="115832"/>
                    </a:cubicBezTo>
                    <a:cubicBezTo>
                      <a:pt x="2206278" y="115737"/>
                      <a:pt x="2208850" y="116975"/>
                      <a:pt x="2208850" y="118594"/>
                    </a:cubicBezTo>
                    <a:cubicBezTo>
                      <a:pt x="2208850" y="120214"/>
                      <a:pt x="2210278" y="124881"/>
                      <a:pt x="2212088" y="125357"/>
                    </a:cubicBezTo>
                    <a:cubicBezTo>
                      <a:pt x="2213898" y="125833"/>
                      <a:pt x="2219041" y="125357"/>
                      <a:pt x="2219613" y="123166"/>
                    </a:cubicBezTo>
                    <a:lnTo>
                      <a:pt x="2221042" y="121357"/>
                    </a:lnTo>
                    <a:cubicBezTo>
                      <a:pt x="2221899" y="120309"/>
                      <a:pt x="2225328" y="119166"/>
                      <a:pt x="2226090" y="119642"/>
                    </a:cubicBezTo>
                    <a:lnTo>
                      <a:pt x="2230948" y="122690"/>
                    </a:lnTo>
                    <a:cubicBezTo>
                      <a:pt x="2235805" y="120880"/>
                      <a:pt x="2240473" y="119356"/>
                      <a:pt x="2241330" y="119356"/>
                    </a:cubicBezTo>
                    <a:cubicBezTo>
                      <a:pt x="2242188" y="119356"/>
                      <a:pt x="2246379" y="123452"/>
                      <a:pt x="2247236" y="128405"/>
                    </a:cubicBezTo>
                    <a:lnTo>
                      <a:pt x="2243331" y="132501"/>
                    </a:lnTo>
                    <a:cubicBezTo>
                      <a:pt x="2243140" y="132787"/>
                      <a:pt x="2244378" y="133834"/>
                      <a:pt x="2244759" y="134692"/>
                    </a:cubicBezTo>
                    <a:cubicBezTo>
                      <a:pt x="2245616" y="136501"/>
                      <a:pt x="2245712" y="138216"/>
                      <a:pt x="2242473" y="138121"/>
                    </a:cubicBezTo>
                    <a:lnTo>
                      <a:pt x="2237997" y="138025"/>
                    </a:lnTo>
                    <a:cubicBezTo>
                      <a:pt x="2236091" y="140883"/>
                      <a:pt x="2233806" y="144502"/>
                      <a:pt x="2232853" y="146122"/>
                    </a:cubicBezTo>
                    <a:lnTo>
                      <a:pt x="2234758" y="147931"/>
                    </a:lnTo>
                    <a:cubicBezTo>
                      <a:pt x="2235425" y="148598"/>
                      <a:pt x="2235805" y="151741"/>
                      <a:pt x="2231900" y="149551"/>
                    </a:cubicBezTo>
                    <a:cubicBezTo>
                      <a:pt x="2230281" y="148693"/>
                      <a:pt x="2226471" y="148598"/>
                      <a:pt x="2225233" y="149551"/>
                    </a:cubicBezTo>
                    <a:cubicBezTo>
                      <a:pt x="2221709" y="152122"/>
                      <a:pt x="2220185" y="149932"/>
                      <a:pt x="2217898" y="148503"/>
                    </a:cubicBezTo>
                    <a:lnTo>
                      <a:pt x="2216470" y="147646"/>
                    </a:lnTo>
                    <a:cubicBezTo>
                      <a:pt x="2214374" y="147265"/>
                      <a:pt x="2212469" y="147646"/>
                      <a:pt x="2212279" y="148598"/>
                    </a:cubicBezTo>
                    <a:cubicBezTo>
                      <a:pt x="2212088" y="149551"/>
                      <a:pt x="2216089" y="152884"/>
                      <a:pt x="2221804" y="152789"/>
                    </a:cubicBezTo>
                    <a:lnTo>
                      <a:pt x="2226757" y="152980"/>
                    </a:lnTo>
                    <a:lnTo>
                      <a:pt x="2227805" y="153075"/>
                    </a:lnTo>
                    <a:cubicBezTo>
                      <a:pt x="2228852" y="154313"/>
                      <a:pt x="2229043" y="155742"/>
                      <a:pt x="2228186" y="156218"/>
                    </a:cubicBezTo>
                    <a:cubicBezTo>
                      <a:pt x="2227329" y="156790"/>
                      <a:pt x="2223328" y="157171"/>
                      <a:pt x="2219708" y="157266"/>
                    </a:cubicBezTo>
                    <a:lnTo>
                      <a:pt x="2219613" y="159933"/>
                    </a:lnTo>
                    <a:lnTo>
                      <a:pt x="2219518" y="164886"/>
                    </a:lnTo>
                    <a:cubicBezTo>
                      <a:pt x="2215517" y="163933"/>
                      <a:pt x="2212564" y="162409"/>
                      <a:pt x="2213041" y="161457"/>
                    </a:cubicBezTo>
                    <a:cubicBezTo>
                      <a:pt x="2213517" y="160504"/>
                      <a:pt x="2212374" y="157742"/>
                      <a:pt x="2208850" y="158599"/>
                    </a:cubicBezTo>
                    <a:lnTo>
                      <a:pt x="2207326" y="159933"/>
                    </a:lnTo>
                    <a:cubicBezTo>
                      <a:pt x="2206183" y="160885"/>
                      <a:pt x="2206278" y="163267"/>
                      <a:pt x="2206754" y="164886"/>
                    </a:cubicBezTo>
                    <a:lnTo>
                      <a:pt x="2207612" y="167553"/>
                    </a:lnTo>
                    <a:cubicBezTo>
                      <a:pt x="2210945" y="167743"/>
                      <a:pt x="2217041" y="168220"/>
                      <a:pt x="2221137" y="168791"/>
                    </a:cubicBezTo>
                    <a:lnTo>
                      <a:pt x="2219232" y="171744"/>
                    </a:lnTo>
                    <a:lnTo>
                      <a:pt x="2216565" y="175744"/>
                    </a:lnTo>
                    <a:cubicBezTo>
                      <a:pt x="2219232" y="178602"/>
                      <a:pt x="2221613" y="181555"/>
                      <a:pt x="2221994" y="182126"/>
                    </a:cubicBezTo>
                    <a:cubicBezTo>
                      <a:pt x="2222280" y="182793"/>
                      <a:pt x="2222947" y="182507"/>
                      <a:pt x="2222852" y="179935"/>
                    </a:cubicBezTo>
                    <a:cubicBezTo>
                      <a:pt x="2222661" y="177364"/>
                      <a:pt x="2227519" y="168696"/>
                      <a:pt x="2228662" y="166315"/>
                    </a:cubicBezTo>
                    <a:lnTo>
                      <a:pt x="2232567" y="166886"/>
                    </a:lnTo>
                    <a:cubicBezTo>
                      <a:pt x="2233329" y="166981"/>
                      <a:pt x="2233996" y="167648"/>
                      <a:pt x="2234758" y="167648"/>
                    </a:cubicBezTo>
                    <a:cubicBezTo>
                      <a:pt x="2244950" y="167267"/>
                      <a:pt x="2246950" y="167648"/>
                      <a:pt x="2253522" y="169648"/>
                    </a:cubicBezTo>
                    <a:lnTo>
                      <a:pt x="2257714" y="170717"/>
                    </a:lnTo>
                    <a:lnTo>
                      <a:pt x="2250760" y="173458"/>
                    </a:lnTo>
                    <a:lnTo>
                      <a:pt x="2246855" y="173554"/>
                    </a:lnTo>
                    <a:cubicBezTo>
                      <a:pt x="2245426" y="173649"/>
                      <a:pt x="2243616" y="173363"/>
                      <a:pt x="2242568" y="172696"/>
                    </a:cubicBezTo>
                    <a:cubicBezTo>
                      <a:pt x="2238663" y="170125"/>
                      <a:pt x="2237044" y="173173"/>
                      <a:pt x="2235520" y="174697"/>
                    </a:cubicBezTo>
                    <a:cubicBezTo>
                      <a:pt x="2234186" y="176125"/>
                      <a:pt x="2234567" y="178507"/>
                      <a:pt x="2237615" y="178030"/>
                    </a:cubicBezTo>
                    <a:lnTo>
                      <a:pt x="2244759" y="176887"/>
                    </a:lnTo>
                    <a:cubicBezTo>
                      <a:pt x="2243902" y="180793"/>
                      <a:pt x="2246759" y="181650"/>
                      <a:pt x="2251046" y="178983"/>
                    </a:cubicBezTo>
                    <a:lnTo>
                      <a:pt x="2255332" y="178411"/>
                    </a:lnTo>
                    <a:lnTo>
                      <a:pt x="2259809" y="177840"/>
                    </a:lnTo>
                    <a:cubicBezTo>
                      <a:pt x="2265238" y="179173"/>
                      <a:pt x="2269714" y="182031"/>
                      <a:pt x="2269714" y="184031"/>
                    </a:cubicBezTo>
                    <a:cubicBezTo>
                      <a:pt x="2269714" y="186127"/>
                      <a:pt x="2273334" y="193842"/>
                      <a:pt x="2279716" y="196795"/>
                    </a:cubicBezTo>
                    <a:lnTo>
                      <a:pt x="2286574" y="193842"/>
                    </a:lnTo>
                    <a:cubicBezTo>
                      <a:pt x="2287241" y="193556"/>
                      <a:pt x="2288384" y="193842"/>
                      <a:pt x="2289241" y="194032"/>
                    </a:cubicBezTo>
                    <a:lnTo>
                      <a:pt x="2293337" y="194794"/>
                    </a:lnTo>
                    <a:cubicBezTo>
                      <a:pt x="2297718" y="195461"/>
                      <a:pt x="2304672" y="196128"/>
                      <a:pt x="2308957" y="196318"/>
                    </a:cubicBezTo>
                    <a:lnTo>
                      <a:pt x="2312672" y="196985"/>
                    </a:lnTo>
                    <a:lnTo>
                      <a:pt x="2313244" y="197080"/>
                    </a:lnTo>
                    <a:cubicBezTo>
                      <a:pt x="2314006" y="196509"/>
                      <a:pt x="2317149" y="195937"/>
                      <a:pt x="2320197" y="195842"/>
                    </a:cubicBezTo>
                    <a:lnTo>
                      <a:pt x="2321816" y="197557"/>
                    </a:lnTo>
                    <a:lnTo>
                      <a:pt x="2323722" y="199557"/>
                    </a:lnTo>
                    <a:cubicBezTo>
                      <a:pt x="2325626" y="201938"/>
                      <a:pt x="2327341" y="204605"/>
                      <a:pt x="2327436" y="205558"/>
                    </a:cubicBezTo>
                    <a:cubicBezTo>
                      <a:pt x="2327531" y="206510"/>
                      <a:pt x="2326864" y="209368"/>
                      <a:pt x="2326484" y="210130"/>
                    </a:cubicBezTo>
                    <a:cubicBezTo>
                      <a:pt x="2326103" y="210892"/>
                      <a:pt x="2328770" y="212606"/>
                      <a:pt x="2332770" y="211558"/>
                    </a:cubicBezTo>
                    <a:cubicBezTo>
                      <a:pt x="2336771" y="210511"/>
                      <a:pt x="2347915" y="208891"/>
                      <a:pt x="2347439" y="207939"/>
                    </a:cubicBezTo>
                    <a:cubicBezTo>
                      <a:pt x="2346963" y="207082"/>
                      <a:pt x="2344962" y="204415"/>
                      <a:pt x="2343819" y="203653"/>
                    </a:cubicBezTo>
                    <a:cubicBezTo>
                      <a:pt x="2342772" y="202891"/>
                      <a:pt x="2340104" y="206129"/>
                      <a:pt x="2339247" y="207748"/>
                    </a:cubicBezTo>
                    <a:lnTo>
                      <a:pt x="2336771" y="207463"/>
                    </a:lnTo>
                    <a:lnTo>
                      <a:pt x="2334770" y="207272"/>
                    </a:lnTo>
                    <a:cubicBezTo>
                      <a:pt x="2332580" y="206986"/>
                      <a:pt x="2329817" y="204510"/>
                      <a:pt x="2328770" y="201652"/>
                    </a:cubicBezTo>
                    <a:lnTo>
                      <a:pt x="2330484" y="199176"/>
                    </a:lnTo>
                    <a:cubicBezTo>
                      <a:pt x="2331151" y="198223"/>
                      <a:pt x="2332484" y="197461"/>
                      <a:pt x="2333723" y="197080"/>
                    </a:cubicBezTo>
                    <a:lnTo>
                      <a:pt x="2336294" y="196223"/>
                    </a:lnTo>
                    <a:cubicBezTo>
                      <a:pt x="2339628" y="195461"/>
                      <a:pt x="2342581" y="195747"/>
                      <a:pt x="2342962" y="196890"/>
                    </a:cubicBezTo>
                    <a:cubicBezTo>
                      <a:pt x="2343248" y="198128"/>
                      <a:pt x="2345914" y="201176"/>
                      <a:pt x="2348010" y="200319"/>
                    </a:cubicBezTo>
                    <a:cubicBezTo>
                      <a:pt x="2350010" y="199462"/>
                      <a:pt x="2356773" y="197557"/>
                      <a:pt x="2358678" y="197938"/>
                    </a:cubicBezTo>
                    <a:cubicBezTo>
                      <a:pt x="2360583" y="198319"/>
                      <a:pt x="2365917" y="199462"/>
                      <a:pt x="2365060" y="202319"/>
                    </a:cubicBezTo>
                    <a:cubicBezTo>
                      <a:pt x="2364203" y="205177"/>
                      <a:pt x="2360107" y="212511"/>
                      <a:pt x="2358773" y="212987"/>
                    </a:cubicBezTo>
                    <a:cubicBezTo>
                      <a:pt x="2357535" y="213463"/>
                      <a:pt x="2354106" y="214987"/>
                      <a:pt x="2354487" y="215464"/>
                    </a:cubicBezTo>
                    <a:cubicBezTo>
                      <a:pt x="2354868" y="215845"/>
                      <a:pt x="2354868" y="217464"/>
                      <a:pt x="2353440" y="218226"/>
                    </a:cubicBezTo>
                    <a:cubicBezTo>
                      <a:pt x="2352011" y="218988"/>
                      <a:pt x="2348962" y="221655"/>
                      <a:pt x="2349915" y="222417"/>
                    </a:cubicBezTo>
                    <a:cubicBezTo>
                      <a:pt x="2350868" y="223179"/>
                      <a:pt x="2352391" y="226417"/>
                      <a:pt x="2351344" y="227941"/>
                    </a:cubicBezTo>
                    <a:cubicBezTo>
                      <a:pt x="2350201" y="229465"/>
                      <a:pt x="2344391" y="227275"/>
                      <a:pt x="2343724" y="227560"/>
                    </a:cubicBezTo>
                    <a:cubicBezTo>
                      <a:pt x="2343057" y="227941"/>
                      <a:pt x="2341819" y="229846"/>
                      <a:pt x="2343438" y="230513"/>
                    </a:cubicBezTo>
                    <a:cubicBezTo>
                      <a:pt x="2345057" y="231275"/>
                      <a:pt x="2348486" y="232609"/>
                      <a:pt x="2348867" y="232323"/>
                    </a:cubicBezTo>
                    <a:lnTo>
                      <a:pt x="2351058" y="233656"/>
                    </a:lnTo>
                    <a:lnTo>
                      <a:pt x="2353725" y="235276"/>
                    </a:lnTo>
                    <a:cubicBezTo>
                      <a:pt x="2359154" y="234323"/>
                      <a:pt x="2364203" y="232132"/>
                      <a:pt x="2365060" y="230418"/>
                    </a:cubicBezTo>
                    <a:lnTo>
                      <a:pt x="2367727" y="232513"/>
                    </a:lnTo>
                    <a:cubicBezTo>
                      <a:pt x="2369060" y="233561"/>
                      <a:pt x="2371251" y="234704"/>
                      <a:pt x="2372966" y="234609"/>
                    </a:cubicBezTo>
                    <a:lnTo>
                      <a:pt x="2374585" y="234609"/>
                    </a:lnTo>
                    <a:cubicBezTo>
                      <a:pt x="2376681" y="233180"/>
                      <a:pt x="2378204" y="233275"/>
                      <a:pt x="2377823" y="234799"/>
                    </a:cubicBezTo>
                    <a:cubicBezTo>
                      <a:pt x="2377537" y="236323"/>
                      <a:pt x="2375823" y="241372"/>
                      <a:pt x="2374680" y="242991"/>
                    </a:cubicBezTo>
                    <a:cubicBezTo>
                      <a:pt x="2373537" y="244610"/>
                      <a:pt x="2367536" y="242515"/>
                      <a:pt x="2367060" y="241753"/>
                    </a:cubicBezTo>
                    <a:cubicBezTo>
                      <a:pt x="2366584" y="240991"/>
                      <a:pt x="2363250" y="239752"/>
                      <a:pt x="2360964" y="240705"/>
                    </a:cubicBezTo>
                    <a:lnTo>
                      <a:pt x="2358487" y="241181"/>
                    </a:lnTo>
                    <a:cubicBezTo>
                      <a:pt x="2355630" y="241753"/>
                      <a:pt x="2351248" y="242896"/>
                      <a:pt x="2356011" y="246515"/>
                    </a:cubicBezTo>
                    <a:cubicBezTo>
                      <a:pt x="2356202" y="246706"/>
                      <a:pt x="2354868" y="248611"/>
                      <a:pt x="2353916" y="249373"/>
                    </a:cubicBezTo>
                    <a:cubicBezTo>
                      <a:pt x="2352487" y="250516"/>
                      <a:pt x="2350487" y="251087"/>
                      <a:pt x="2348962" y="252230"/>
                    </a:cubicBezTo>
                    <a:lnTo>
                      <a:pt x="2346200" y="254135"/>
                    </a:lnTo>
                    <a:cubicBezTo>
                      <a:pt x="2348391" y="257374"/>
                      <a:pt x="2352391" y="261755"/>
                      <a:pt x="2355154" y="263946"/>
                    </a:cubicBezTo>
                    <a:cubicBezTo>
                      <a:pt x="2357916" y="266137"/>
                      <a:pt x="2356392" y="277757"/>
                      <a:pt x="2354773" y="281853"/>
                    </a:cubicBezTo>
                    <a:lnTo>
                      <a:pt x="2353630" y="285663"/>
                    </a:lnTo>
                    <a:cubicBezTo>
                      <a:pt x="2352963" y="287949"/>
                      <a:pt x="2353630" y="289759"/>
                      <a:pt x="2357535" y="289473"/>
                    </a:cubicBezTo>
                    <a:lnTo>
                      <a:pt x="2358773" y="289378"/>
                    </a:lnTo>
                    <a:cubicBezTo>
                      <a:pt x="2360202" y="290330"/>
                      <a:pt x="2360964" y="291568"/>
                      <a:pt x="2360488" y="292045"/>
                    </a:cubicBezTo>
                    <a:cubicBezTo>
                      <a:pt x="2360012" y="292521"/>
                      <a:pt x="2355439" y="294331"/>
                      <a:pt x="2351725" y="295474"/>
                    </a:cubicBezTo>
                    <a:lnTo>
                      <a:pt x="2348486" y="296712"/>
                    </a:lnTo>
                    <a:lnTo>
                      <a:pt x="2345057" y="298045"/>
                    </a:lnTo>
                    <a:cubicBezTo>
                      <a:pt x="2344295" y="295950"/>
                      <a:pt x="2343819" y="293473"/>
                      <a:pt x="2344105" y="292426"/>
                    </a:cubicBezTo>
                    <a:lnTo>
                      <a:pt x="2342200" y="291092"/>
                    </a:lnTo>
                    <a:cubicBezTo>
                      <a:pt x="2337723" y="288139"/>
                      <a:pt x="2335342" y="291759"/>
                      <a:pt x="2333247" y="292807"/>
                    </a:cubicBezTo>
                    <a:lnTo>
                      <a:pt x="2331055" y="293759"/>
                    </a:lnTo>
                    <a:cubicBezTo>
                      <a:pt x="2329912" y="297093"/>
                      <a:pt x="2328484" y="300808"/>
                      <a:pt x="2327913" y="302046"/>
                    </a:cubicBezTo>
                    <a:cubicBezTo>
                      <a:pt x="2327341" y="303284"/>
                      <a:pt x="2321530" y="303570"/>
                      <a:pt x="2316578" y="304427"/>
                    </a:cubicBezTo>
                    <a:lnTo>
                      <a:pt x="2317435" y="298712"/>
                    </a:lnTo>
                    <a:lnTo>
                      <a:pt x="2317435" y="298617"/>
                    </a:lnTo>
                    <a:cubicBezTo>
                      <a:pt x="2316482" y="298426"/>
                      <a:pt x="2313911" y="298045"/>
                      <a:pt x="2311625" y="297855"/>
                    </a:cubicBezTo>
                    <a:cubicBezTo>
                      <a:pt x="2309339" y="297664"/>
                      <a:pt x="2302862" y="298426"/>
                      <a:pt x="2302004" y="299569"/>
                    </a:cubicBezTo>
                    <a:cubicBezTo>
                      <a:pt x="2301242" y="300712"/>
                      <a:pt x="2297718" y="303856"/>
                      <a:pt x="2296956" y="302713"/>
                    </a:cubicBezTo>
                    <a:cubicBezTo>
                      <a:pt x="2296290" y="301570"/>
                      <a:pt x="2292670" y="300903"/>
                      <a:pt x="2289813" y="302236"/>
                    </a:cubicBezTo>
                    <a:cubicBezTo>
                      <a:pt x="2286860" y="303570"/>
                      <a:pt x="2278287" y="303379"/>
                      <a:pt x="2277716" y="302617"/>
                    </a:cubicBezTo>
                    <a:cubicBezTo>
                      <a:pt x="2277049" y="301855"/>
                      <a:pt x="2273525" y="300427"/>
                      <a:pt x="2272191" y="302236"/>
                    </a:cubicBezTo>
                    <a:lnTo>
                      <a:pt x="2270572" y="303189"/>
                    </a:lnTo>
                    <a:lnTo>
                      <a:pt x="2269619" y="303760"/>
                    </a:lnTo>
                    <a:cubicBezTo>
                      <a:pt x="2267810" y="303475"/>
                      <a:pt x="2266572" y="302141"/>
                      <a:pt x="2267048" y="300808"/>
                    </a:cubicBezTo>
                    <a:lnTo>
                      <a:pt x="2267428" y="299569"/>
                    </a:lnTo>
                    <a:lnTo>
                      <a:pt x="2267619" y="299093"/>
                    </a:lnTo>
                    <a:cubicBezTo>
                      <a:pt x="2267905" y="298236"/>
                      <a:pt x="2266190" y="297664"/>
                      <a:pt x="2263714" y="297760"/>
                    </a:cubicBezTo>
                    <a:lnTo>
                      <a:pt x="2261714" y="297950"/>
                    </a:lnTo>
                    <a:lnTo>
                      <a:pt x="2261428" y="297950"/>
                    </a:lnTo>
                    <a:cubicBezTo>
                      <a:pt x="2261714" y="297855"/>
                      <a:pt x="2261904" y="298712"/>
                      <a:pt x="2261999" y="299855"/>
                    </a:cubicBezTo>
                    <a:cubicBezTo>
                      <a:pt x="2262095" y="300998"/>
                      <a:pt x="2259523" y="303379"/>
                      <a:pt x="2256189" y="303094"/>
                    </a:cubicBezTo>
                    <a:lnTo>
                      <a:pt x="2252950" y="303760"/>
                    </a:lnTo>
                    <a:cubicBezTo>
                      <a:pt x="2250284" y="304332"/>
                      <a:pt x="2249236" y="301760"/>
                      <a:pt x="2250379" y="298617"/>
                    </a:cubicBezTo>
                    <a:lnTo>
                      <a:pt x="2250664" y="297760"/>
                    </a:lnTo>
                    <a:cubicBezTo>
                      <a:pt x="2250188" y="296140"/>
                      <a:pt x="2248093" y="296045"/>
                      <a:pt x="2245997" y="297569"/>
                    </a:cubicBezTo>
                    <a:lnTo>
                      <a:pt x="2245426" y="298903"/>
                    </a:lnTo>
                    <a:lnTo>
                      <a:pt x="2243902" y="302617"/>
                    </a:lnTo>
                    <a:cubicBezTo>
                      <a:pt x="2248188" y="305570"/>
                      <a:pt x="2252856" y="308618"/>
                      <a:pt x="2254284" y="309285"/>
                    </a:cubicBezTo>
                    <a:cubicBezTo>
                      <a:pt x="2255713" y="309952"/>
                      <a:pt x="2261332" y="309190"/>
                      <a:pt x="2263142" y="308332"/>
                    </a:cubicBezTo>
                    <a:cubicBezTo>
                      <a:pt x="2264857" y="307570"/>
                      <a:pt x="2272953" y="309190"/>
                      <a:pt x="2272096" y="310618"/>
                    </a:cubicBezTo>
                    <a:cubicBezTo>
                      <a:pt x="2271239" y="312047"/>
                      <a:pt x="2270572" y="314714"/>
                      <a:pt x="2272667" y="313285"/>
                    </a:cubicBezTo>
                    <a:cubicBezTo>
                      <a:pt x="2274763" y="311857"/>
                      <a:pt x="2280764" y="309285"/>
                      <a:pt x="2281145" y="310428"/>
                    </a:cubicBezTo>
                    <a:cubicBezTo>
                      <a:pt x="2281621" y="311666"/>
                      <a:pt x="2283716" y="315381"/>
                      <a:pt x="2284479" y="316238"/>
                    </a:cubicBezTo>
                    <a:cubicBezTo>
                      <a:pt x="2285240" y="317095"/>
                      <a:pt x="2286098" y="320048"/>
                      <a:pt x="2282954" y="318619"/>
                    </a:cubicBezTo>
                    <a:lnTo>
                      <a:pt x="2281525" y="318715"/>
                    </a:lnTo>
                    <a:cubicBezTo>
                      <a:pt x="2279716" y="318810"/>
                      <a:pt x="2276858" y="320905"/>
                      <a:pt x="2276287" y="320524"/>
                    </a:cubicBezTo>
                    <a:cubicBezTo>
                      <a:pt x="2271715" y="317286"/>
                      <a:pt x="2265619" y="319762"/>
                      <a:pt x="2260952" y="317667"/>
                    </a:cubicBezTo>
                    <a:cubicBezTo>
                      <a:pt x="2260571" y="317476"/>
                      <a:pt x="2260285" y="316905"/>
                      <a:pt x="2260094" y="317000"/>
                    </a:cubicBezTo>
                    <a:cubicBezTo>
                      <a:pt x="2257141" y="317667"/>
                      <a:pt x="2253522" y="317762"/>
                      <a:pt x="2251427" y="319191"/>
                    </a:cubicBezTo>
                    <a:cubicBezTo>
                      <a:pt x="2246950" y="322429"/>
                      <a:pt x="2247140" y="317667"/>
                      <a:pt x="2244950" y="317095"/>
                    </a:cubicBezTo>
                    <a:lnTo>
                      <a:pt x="2241997" y="316333"/>
                    </a:lnTo>
                    <a:cubicBezTo>
                      <a:pt x="2238568" y="315000"/>
                      <a:pt x="2235615" y="314905"/>
                      <a:pt x="2235329" y="316143"/>
                    </a:cubicBezTo>
                    <a:cubicBezTo>
                      <a:pt x="2235139" y="317381"/>
                      <a:pt x="2232853" y="319477"/>
                      <a:pt x="2230757" y="318524"/>
                    </a:cubicBezTo>
                    <a:lnTo>
                      <a:pt x="2229138" y="318715"/>
                    </a:lnTo>
                    <a:lnTo>
                      <a:pt x="2224185" y="319191"/>
                    </a:lnTo>
                    <a:cubicBezTo>
                      <a:pt x="2218851" y="318905"/>
                      <a:pt x="2212088" y="319286"/>
                      <a:pt x="2209136" y="320048"/>
                    </a:cubicBezTo>
                    <a:cubicBezTo>
                      <a:pt x="2206278" y="320810"/>
                      <a:pt x="2195991" y="321572"/>
                      <a:pt x="2193991" y="319762"/>
                    </a:cubicBezTo>
                    <a:cubicBezTo>
                      <a:pt x="2191991" y="317953"/>
                      <a:pt x="2185609" y="313762"/>
                      <a:pt x="2184942" y="315095"/>
                    </a:cubicBezTo>
                    <a:cubicBezTo>
                      <a:pt x="2184275" y="316429"/>
                      <a:pt x="2180275" y="321477"/>
                      <a:pt x="2177894" y="322144"/>
                    </a:cubicBezTo>
                    <a:cubicBezTo>
                      <a:pt x="2175513" y="322906"/>
                      <a:pt x="2167225" y="321572"/>
                      <a:pt x="2165892" y="322144"/>
                    </a:cubicBezTo>
                    <a:cubicBezTo>
                      <a:pt x="2164654" y="322810"/>
                      <a:pt x="2159415" y="322906"/>
                      <a:pt x="2156843" y="321001"/>
                    </a:cubicBezTo>
                    <a:lnTo>
                      <a:pt x="2154271" y="319286"/>
                    </a:lnTo>
                    <a:cubicBezTo>
                      <a:pt x="2153986" y="319096"/>
                      <a:pt x="2151509" y="320239"/>
                      <a:pt x="2150938" y="321191"/>
                    </a:cubicBezTo>
                    <a:lnTo>
                      <a:pt x="2150557" y="321858"/>
                    </a:lnTo>
                    <a:cubicBezTo>
                      <a:pt x="2151509" y="323287"/>
                      <a:pt x="2150938" y="324525"/>
                      <a:pt x="2149128" y="324525"/>
                    </a:cubicBezTo>
                    <a:cubicBezTo>
                      <a:pt x="2147414" y="324525"/>
                      <a:pt x="2141222" y="324144"/>
                      <a:pt x="2142747" y="323572"/>
                    </a:cubicBezTo>
                    <a:cubicBezTo>
                      <a:pt x="2144270" y="323096"/>
                      <a:pt x="2145985" y="321382"/>
                      <a:pt x="2142747" y="321096"/>
                    </a:cubicBezTo>
                    <a:lnTo>
                      <a:pt x="2140746" y="320620"/>
                    </a:lnTo>
                    <a:lnTo>
                      <a:pt x="2138936" y="321191"/>
                    </a:lnTo>
                    <a:cubicBezTo>
                      <a:pt x="2137698" y="320334"/>
                      <a:pt x="2135031" y="318715"/>
                      <a:pt x="2133031" y="317572"/>
                    </a:cubicBezTo>
                    <a:cubicBezTo>
                      <a:pt x="2131030" y="316429"/>
                      <a:pt x="2124173" y="317572"/>
                      <a:pt x="2125411" y="320239"/>
                    </a:cubicBezTo>
                    <a:cubicBezTo>
                      <a:pt x="2126554" y="322906"/>
                      <a:pt x="2124268" y="329764"/>
                      <a:pt x="2122458" y="329287"/>
                    </a:cubicBezTo>
                    <a:cubicBezTo>
                      <a:pt x="2120553" y="328906"/>
                      <a:pt x="2115410" y="326335"/>
                      <a:pt x="2114743" y="324525"/>
                    </a:cubicBezTo>
                    <a:cubicBezTo>
                      <a:pt x="2114076" y="322715"/>
                      <a:pt x="2120267" y="325477"/>
                      <a:pt x="2120839" y="325573"/>
                    </a:cubicBezTo>
                    <a:cubicBezTo>
                      <a:pt x="2121505" y="325573"/>
                      <a:pt x="2123030" y="324430"/>
                      <a:pt x="2121982" y="322906"/>
                    </a:cubicBezTo>
                    <a:cubicBezTo>
                      <a:pt x="2120934" y="321477"/>
                      <a:pt x="2116267" y="319858"/>
                      <a:pt x="2113981" y="322620"/>
                    </a:cubicBezTo>
                    <a:lnTo>
                      <a:pt x="2111314" y="323382"/>
                    </a:lnTo>
                    <a:lnTo>
                      <a:pt x="2109599" y="323858"/>
                    </a:lnTo>
                    <a:cubicBezTo>
                      <a:pt x="2106551" y="321667"/>
                      <a:pt x="2100265" y="322620"/>
                      <a:pt x="2095502" y="325954"/>
                    </a:cubicBezTo>
                    <a:lnTo>
                      <a:pt x="2088168" y="321953"/>
                    </a:lnTo>
                    <a:lnTo>
                      <a:pt x="2084644" y="320048"/>
                    </a:lnTo>
                    <a:cubicBezTo>
                      <a:pt x="2078262" y="320905"/>
                      <a:pt x="2072547" y="322906"/>
                      <a:pt x="2071880" y="324430"/>
                    </a:cubicBezTo>
                    <a:cubicBezTo>
                      <a:pt x="2071214" y="325954"/>
                      <a:pt x="2071690" y="330240"/>
                      <a:pt x="2072642" y="330907"/>
                    </a:cubicBezTo>
                    <a:cubicBezTo>
                      <a:pt x="2073595" y="331478"/>
                      <a:pt x="2073880" y="335002"/>
                      <a:pt x="2069594" y="336812"/>
                    </a:cubicBezTo>
                    <a:lnTo>
                      <a:pt x="2066927" y="335955"/>
                    </a:lnTo>
                    <a:lnTo>
                      <a:pt x="2063784" y="335002"/>
                    </a:lnTo>
                    <a:cubicBezTo>
                      <a:pt x="2061213" y="331478"/>
                      <a:pt x="2061689" y="328811"/>
                      <a:pt x="2064737" y="329002"/>
                    </a:cubicBezTo>
                    <a:cubicBezTo>
                      <a:pt x="2067785" y="329192"/>
                      <a:pt x="2064831" y="321763"/>
                      <a:pt x="2063022" y="321382"/>
                    </a:cubicBezTo>
                    <a:cubicBezTo>
                      <a:pt x="2061213" y="321001"/>
                      <a:pt x="2055688" y="323096"/>
                      <a:pt x="2054926" y="323382"/>
                    </a:cubicBezTo>
                    <a:cubicBezTo>
                      <a:pt x="2054164" y="323668"/>
                      <a:pt x="2049687" y="323668"/>
                      <a:pt x="2045687" y="323858"/>
                    </a:cubicBezTo>
                    <a:cubicBezTo>
                      <a:pt x="2041686" y="323953"/>
                      <a:pt x="2031209" y="324906"/>
                      <a:pt x="2031209" y="325954"/>
                    </a:cubicBezTo>
                    <a:cubicBezTo>
                      <a:pt x="2031209" y="327001"/>
                      <a:pt x="2032161" y="329764"/>
                      <a:pt x="2033304" y="330145"/>
                    </a:cubicBezTo>
                    <a:lnTo>
                      <a:pt x="2033875" y="329954"/>
                    </a:lnTo>
                    <a:lnTo>
                      <a:pt x="2036733" y="328811"/>
                    </a:lnTo>
                    <a:cubicBezTo>
                      <a:pt x="2040067" y="328621"/>
                      <a:pt x="2043400" y="328240"/>
                      <a:pt x="2044067" y="328049"/>
                    </a:cubicBezTo>
                    <a:cubicBezTo>
                      <a:pt x="2044829" y="327859"/>
                      <a:pt x="2047687" y="326906"/>
                      <a:pt x="2049020" y="327097"/>
                    </a:cubicBezTo>
                    <a:cubicBezTo>
                      <a:pt x="2050354" y="327287"/>
                      <a:pt x="2052735" y="329668"/>
                      <a:pt x="2051592" y="330907"/>
                    </a:cubicBezTo>
                    <a:cubicBezTo>
                      <a:pt x="2050449" y="332145"/>
                      <a:pt x="2044448" y="336241"/>
                      <a:pt x="2041305" y="336145"/>
                    </a:cubicBezTo>
                    <a:lnTo>
                      <a:pt x="2037971" y="336241"/>
                    </a:lnTo>
                    <a:lnTo>
                      <a:pt x="2035114" y="336336"/>
                    </a:lnTo>
                    <a:cubicBezTo>
                      <a:pt x="2034161" y="334526"/>
                      <a:pt x="2031875" y="332716"/>
                      <a:pt x="2030161" y="332145"/>
                    </a:cubicBezTo>
                    <a:lnTo>
                      <a:pt x="2029018" y="332526"/>
                    </a:lnTo>
                    <a:cubicBezTo>
                      <a:pt x="2026922" y="333288"/>
                      <a:pt x="2023398" y="334336"/>
                      <a:pt x="2021874" y="334145"/>
                    </a:cubicBezTo>
                    <a:cubicBezTo>
                      <a:pt x="2021017" y="334050"/>
                      <a:pt x="2019778" y="334431"/>
                      <a:pt x="2019398" y="334050"/>
                    </a:cubicBezTo>
                    <a:lnTo>
                      <a:pt x="2018826" y="333383"/>
                    </a:lnTo>
                    <a:cubicBezTo>
                      <a:pt x="2018445" y="332335"/>
                      <a:pt x="2018540" y="330811"/>
                      <a:pt x="2018921" y="330049"/>
                    </a:cubicBezTo>
                    <a:lnTo>
                      <a:pt x="2019398" y="330049"/>
                    </a:lnTo>
                    <a:lnTo>
                      <a:pt x="2022541" y="329764"/>
                    </a:lnTo>
                    <a:cubicBezTo>
                      <a:pt x="2024350" y="327763"/>
                      <a:pt x="2022446" y="324049"/>
                      <a:pt x="2018445" y="321572"/>
                    </a:cubicBezTo>
                    <a:lnTo>
                      <a:pt x="2015587" y="322810"/>
                    </a:lnTo>
                    <a:cubicBezTo>
                      <a:pt x="2012444" y="324144"/>
                      <a:pt x="2011016" y="323477"/>
                      <a:pt x="2009301" y="321763"/>
                    </a:cubicBezTo>
                    <a:cubicBezTo>
                      <a:pt x="2005967" y="318905"/>
                      <a:pt x="2003110" y="317857"/>
                      <a:pt x="2002919" y="319477"/>
                    </a:cubicBezTo>
                    <a:cubicBezTo>
                      <a:pt x="2002729" y="321096"/>
                      <a:pt x="1998443" y="325192"/>
                      <a:pt x="1993871" y="325192"/>
                    </a:cubicBezTo>
                    <a:lnTo>
                      <a:pt x="1989680" y="324906"/>
                    </a:lnTo>
                    <a:lnTo>
                      <a:pt x="1987775" y="324715"/>
                    </a:lnTo>
                    <a:cubicBezTo>
                      <a:pt x="1985584" y="325192"/>
                      <a:pt x="1973678" y="326525"/>
                      <a:pt x="1961200" y="327573"/>
                    </a:cubicBezTo>
                    <a:lnTo>
                      <a:pt x="1949865" y="325954"/>
                    </a:lnTo>
                    <a:lnTo>
                      <a:pt x="1947484" y="325573"/>
                    </a:lnTo>
                    <a:cubicBezTo>
                      <a:pt x="1944626" y="326716"/>
                      <a:pt x="1940530" y="327573"/>
                      <a:pt x="1938340" y="327478"/>
                    </a:cubicBezTo>
                    <a:lnTo>
                      <a:pt x="1936339" y="327668"/>
                    </a:lnTo>
                    <a:cubicBezTo>
                      <a:pt x="1934149" y="327859"/>
                      <a:pt x="1931863" y="326620"/>
                      <a:pt x="1929577" y="326144"/>
                    </a:cubicBezTo>
                    <a:cubicBezTo>
                      <a:pt x="1929100" y="326049"/>
                      <a:pt x="1928148" y="326620"/>
                      <a:pt x="1927957" y="327001"/>
                    </a:cubicBezTo>
                    <a:cubicBezTo>
                      <a:pt x="1927672" y="327573"/>
                      <a:pt x="1927672" y="328716"/>
                      <a:pt x="1928053" y="329002"/>
                    </a:cubicBezTo>
                    <a:lnTo>
                      <a:pt x="1931005" y="330716"/>
                    </a:lnTo>
                    <a:cubicBezTo>
                      <a:pt x="1934435" y="332431"/>
                      <a:pt x="1939578" y="332526"/>
                      <a:pt x="1942340" y="330907"/>
                    </a:cubicBezTo>
                    <a:lnTo>
                      <a:pt x="1946055" y="331002"/>
                    </a:lnTo>
                    <a:lnTo>
                      <a:pt x="1947484" y="331002"/>
                    </a:lnTo>
                    <a:cubicBezTo>
                      <a:pt x="1949103" y="330716"/>
                      <a:pt x="1950341" y="331097"/>
                      <a:pt x="1950341" y="331764"/>
                    </a:cubicBezTo>
                    <a:cubicBezTo>
                      <a:pt x="1950246" y="332431"/>
                      <a:pt x="1949389" y="335193"/>
                      <a:pt x="1948722" y="336622"/>
                    </a:cubicBezTo>
                    <a:lnTo>
                      <a:pt x="1948532" y="337860"/>
                    </a:lnTo>
                    <a:lnTo>
                      <a:pt x="1947988" y="341213"/>
                    </a:lnTo>
                    <a:lnTo>
                      <a:pt x="1947198" y="341098"/>
                    </a:lnTo>
                    <a:cubicBezTo>
                      <a:pt x="1945579" y="339098"/>
                      <a:pt x="1937578" y="342241"/>
                      <a:pt x="1935768" y="341765"/>
                    </a:cubicBezTo>
                    <a:cubicBezTo>
                      <a:pt x="1933958" y="341289"/>
                      <a:pt x="1927863" y="341194"/>
                      <a:pt x="1927863" y="342908"/>
                    </a:cubicBezTo>
                    <a:cubicBezTo>
                      <a:pt x="1927863" y="344623"/>
                      <a:pt x="1926719" y="348623"/>
                      <a:pt x="1925291" y="347956"/>
                    </a:cubicBezTo>
                    <a:lnTo>
                      <a:pt x="1925291" y="347671"/>
                    </a:lnTo>
                    <a:cubicBezTo>
                      <a:pt x="1925481" y="345194"/>
                      <a:pt x="1925481" y="342718"/>
                      <a:pt x="1922338" y="341384"/>
                    </a:cubicBezTo>
                    <a:lnTo>
                      <a:pt x="1921100" y="340908"/>
                    </a:lnTo>
                    <a:cubicBezTo>
                      <a:pt x="1919385" y="341098"/>
                      <a:pt x="1918147" y="343003"/>
                      <a:pt x="1918242" y="345004"/>
                    </a:cubicBezTo>
                    <a:lnTo>
                      <a:pt x="1914813" y="344623"/>
                    </a:lnTo>
                    <a:cubicBezTo>
                      <a:pt x="1910908" y="344242"/>
                      <a:pt x="1907669" y="345575"/>
                      <a:pt x="1904145" y="346528"/>
                    </a:cubicBezTo>
                    <a:cubicBezTo>
                      <a:pt x="1903193" y="346813"/>
                      <a:pt x="1900811" y="344146"/>
                      <a:pt x="1899382" y="342622"/>
                    </a:cubicBezTo>
                    <a:lnTo>
                      <a:pt x="1896620" y="339574"/>
                    </a:lnTo>
                    <a:cubicBezTo>
                      <a:pt x="1895287" y="341289"/>
                      <a:pt x="1893572" y="343384"/>
                      <a:pt x="1893001" y="344146"/>
                    </a:cubicBezTo>
                    <a:cubicBezTo>
                      <a:pt x="1892334" y="344908"/>
                      <a:pt x="1890048" y="346337"/>
                      <a:pt x="1889572" y="345575"/>
                    </a:cubicBezTo>
                    <a:cubicBezTo>
                      <a:pt x="1889000" y="344718"/>
                      <a:pt x="1887095" y="342908"/>
                      <a:pt x="1886333" y="343194"/>
                    </a:cubicBezTo>
                    <a:cubicBezTo>
                      <a:pt x="1885571" y="343480"/>
                      <a:pt x="1883190" y="345099"/>
                      <a:pt x="1882142" y="345861"/>
                    </a:cubicBezTo>
                    <a:cubicBezTo>
                      <a:pt x="1881094" y="346623"/>
                      <a:pt x="1873855" y="348147"/>
                      <a:pt x="1874904" y="347099"/>
                    </a:cubicBezTo>
                    <a:cubicBezTo>
                      <a:pt x="1875951" y="346051"/>
                      <a:pt x="1877285" y="343861"/>
                      <a:pt x="1875665" y="344527"/>
                    </a:cubicBezTo>
                    <a:cubicBezTo>
                      <a:pt x="1873951" y="345194"/>
                      <a:pt x="1867664" y="344337"/>
                      <a:pt x="1865473" y="341384"/>
                    </a:cubicBezTo>
                    <a:lnTo>
                      <a:pt x="1860997" y="344623"/>
                    </a:lnTo>
                    <a:cubicBezTo>
                      <a:pt x="1860235" y="345194"/>
                      <a:pt x="1857853" y="344432"/>
                      <a:pt x="1856234" y="344146"/>
                    </a:cubicBezTo>
                    <a:cubicBezTo>
                      <a:pt x="1852139" y="343480"/>
                      <a:pt x="1852234" y="343480"/>
                      <a:pt x="1851853" y="346909"/>
                    </a:cubicBezTo>
                    <a:cubicBezTo>
                      <a:pt x="1851757" y="347956"/>
                      <a:pt x="1850805" y="349766"/>
                      <a:pt x="1850519" y="349766"/>
                    </a:cubicBezTo>
                    <a:lnTo>
                      <a:pt x="1846614" y="349385"/>
                    </a:lnTo>
                    <a:cubicBezTo>
                      <a:pt x="1843661" y="351290"/>
                      <a:pt x="1840613" y="352719"/>
                      <a:pt x="1839851" y="352528"/>
                    </a:cubicBezTo>
                    <a:cubicBezTo>
                      <a:pt x="1839089" y="352338"/>
                      <a:pt x="1834708" y="350433"/>
                      <a:pt x="1831850" y="349099"/>
                    </a:cubicBezTo>
                    <a:cubicBezTo>
                      <a:pt x="1828993" y="347766"/>
                      <a:pt x="1819277" y="347385"/>
                      <a:pt x="1816896" y="351385"/>
                    </a:cubicBezTo>
                    <a:lnTo>
                      <a:pt x="1810514" y="351290"/>
                    </a:lnTo>
                    <a:lnTo>
                      <a:pt x="1806133" y="351195"/>
                    </a:lnTo>
                    <a:cubicBezTo>
                      <a:pt x="1801085" y="353100"/>
                      <a:pt x="1796894" y="353671"/>
                      <a:pt x="1796894" y="352528"/>
                    </a:cubicBezTo>
                    <a:cubicBezTo>
                      <a:pt x="1796894" y="351385"/>
                      <a:pt x="1793464" y="347671"/>
                      <a:pt x="1789179" y="347004"/>
                    </a:cubicBezTo>
                    <a:lnTo>
                      <a:pt x="1787559" y="350814"/>
                    </a:lnTo>
                    <a:lnTo>
                      <a:pt x="1787083" y="352052"/>
                    </a:lnTo>
                    <a:cubicBezTo>
                      <a:pt x="1789940" y="353290"/>
                      <a:pt x="1790226" y="354529"/>
                      <a:pt x="1787559" y="354814"/>
                    </a:cubicBezTo>
                    <a:lnTo>
                      <a:pt x="1786035" y="355291"/>
                    </a:lnTo>
                    <a:lnTo>
                      <a:pt x="1782320" y="356338"/>
                    </a:lnTo>
                    <a:cubicBezTo>
                      <a:pt x="1779558" y="354243"/>
                      <a:pt x="1775653" y="352719"/>
                      <a:pt x="1773653" y="352909"/>
                    </a:cubicBezTo>
                    <a:cubicBezTo>
                      <a:pt x="1771652" y="353100"/>
                      <a:pt x="1765366" y="354814"/>
                      <a:pt x="1764699" y="356529"/>
                    </a:cubicBezTo>
                    <a:cubicBezTo>
                      <a:pt x="1764032" y="358148"/>
                      <a:pt x="1763270" y="363292"/>
                      <a:pt x="1764889" y="363482"/>
                    </a:cubicBezTo>
                    <a:cubicBezTo>
                      <a:pt x="1766414" y="363673"/>
                      <a:pt x="1770605" y="365101"/>
                      <a:pt x="1770319" y="366149"/>
                    </a:cubicBezTo>
                    <a:cubicBezTo>
                      <a:pt x="1770033" y="367197"/>
                      <a:pt x="1767366" y="369769"/>
                      <a:pt x="1765080" y="369578"/>
                    </a:cubicBezTo>
                    <a:lnTo>
                      <a:pt x="1762889" y="369102"/>
                    </a:lnTo>
                    <a:lnTo>
                      <a:pt x="1757746" y="368054"/>
                    </a:lnTo>
                    <a:cubicBezTo>
                      <a:pt x="1757269" y="364149"/>
                      <a:pt x="1755364" y="362625"/>
                      <a:pt x="1753460" y="364625"/>
                    </a:cubicBezTo>
                    <a:cubicBezTo>
                      <a:pt x="1751650" y="366625"/>
                      <a:pt x="1744316" y="371483"/>
                      <a:pt x="1741077" y="371197"/>
                    </a:cubicBezTo>
                    <a:cubicBezTo>
                      <a:pt x="1737743" y="370912"/>
                      <a:pt x="1735076" y="364625"/>
                      <a:pt x="1733552" y="366054"/>
                    </a:cubicBezTo>
                    <a:cubicBezTo>
                      <a:pt x="1732029" y="367483"/>
                      <a:pt x="1726694" y="368816"/>
                      <a:pt x="1726504" y="367387"/>
                    </a:cubicBezTo>
                    <a:cubicBezTo>
                      <a:pt x="1726313" y="365959"/>
                      <a:pt x="1726123" y="361672"/>
                      <a:pt x="1726789" y="361387"/>
                    </a:cubicBezTo>
                    <a:lnTo>
                      <a:pt x="1727838" y="361577"/>
                    </a:lnTo>
                    <a:lnTo>
                      <a:pt x="1728885" y="361863"/>
                    </a:lnTo>
                    <a:cubicBezTo>
                      <a:pt x="1729933" y="362815"/>
                      <a:pt x="1732029" y="362244"/>
                      <a:pt x="1733552" y="360625"/>
                    </a:cubicBezTo>
                    <a:cubicBezTo>
                      <a:pt x="1735076" y="359005"/>
                      <a:pt x="1732029" y="354433"/>
                      <a:pt x="1729647" y="355291"/>
                    </a:cubicBezTo>
                    <a:lnTo>
                      <a:pt x="1727647" y="355100"/>
                    </a:lnTo>
                    <a:cubicBezTo>
                      <a:pt x="1723170" y="354624"/>
                      <a:pt x="1725266" y="358339"/>
                      <a:pt x="1723360" y="359101"/>
                    </a:cubicBezTo>
                    <a:cubicBezTo>
                      <a:pt x="1721265" y="359863"/>
                      <a:pt x="1719169" y="359767"/>
                      <a:pt x="1719169" y="357196"/>
                    </a:cubicBezTo>
                    <a:lnTo>
                      <a:pt x="1719169" y="356148"/>
                    </a:lnTo>
                    <a:cubicBezTo>
                      <a:pt x="1719169" y="354814"/>
                      <a:pt x="1713740" y="356243"/>
                      <a:pt x="1707073" y="359386"/>
                    </a:cubicBezTo>
                    <a:lnTo>
                      <a:pt x="1700500" y="361291"/>
                    </a:lnTo>
                    <a:lnTo>
                      <a:pt x="1695833" y="362625"/>
                    </a:lnTo>
                    <a:cubicBezTo>
                      <a:pt x="1690880" y="362911"/>
                      <a:pt x="1689451" y="362815"/>
                      <a:pt x="1692500" y="362339"/>
                    </a:cubicBezTo>
                    <a:cubicBezTo>
                      <a:pt x="1695643" y="361863"/>
                      <a:pt x="1693071" y="355576"/>
                      <a:pt x="1685737" y="355291"/>
                    </a:cubicBezTo>
                    <a:lnTo>
                      <a:pt x="1679260" y="355386"/>
                    </a:lnTo>
                    <a:lnTo>
                      <a:pt x="1677069" y="355386"/>
                    </a:lnTo>
                    <a:cubicBezTo>
                      <a:pt x="1677545" y="358720"/>
                      <a:pt x="1675450" y="360720"/>
                      <a:pt x="1672307" y="359672"/>
                    </a:cubicBezTo>
                    <a:lnTo>
                      <a:pt x="1670592" y="360434"/>
                    </a:lnTo>
                    <a:cubicBezTo>
                      <a:pt x="1666687" y="362149"/>
                      <a:pt x="1666973" y="358720"/>
                      <a:pt x="1664972" y="358339"/>
                    </a:cubicBezTo>
                    <a:cubicBezTo>
                      <a:pt x="1663448" y="358053"/>
                      <a:pt x="1661163" y="357005"/>
                      <a:pt x="1660496" y="357481"/>
                    </a:cubicBezTo>
                    <a:cubicBezTo>
                      <a:pt x="1657066" y="359767"/>
                      <a:pt x="1654114" y="357672"/>
                      <a:pt x="1650971" y="357386"/>
                    </a:cubicBezTo>
                    <a:cubicBezTo>
                      <a:pt x="1650113" y="357291"/>
                      <a:pt x="1649256" y="357386"/>
                      <a:pt x="1648399" y="357386"/>
                    </a:cubicBezTo>
                    <a:lnTo>
                      <a:pt x="1645731" y="357481"/>
                    </a:lnTo>
                    <a:cubicBezTo>
                      <a:pt x="1645160" y="359291"/>
                      <a:pt x="1643732" y="360529"/>
                      <a:pt x="1642493" y="360244"/>
                    </a:cubicBezTo>
                    <a:cubicBezTo>
                      <a:pt x="1641255" y="359958"/>
                      <a:pt x="1637445" y="361577"/>
                      <a:pt x="1637540" y="363863"/>
                    </a:cubicBezTo>
                    <a:cubicBezTo>
                      <a:pt x="1637635" y="366149"/>
                      <a:pt x="1644112" y="370150"/>
                      <a:pt x="1643636" y="371483"/>
                    </a:cubicBezTo>
                    <a:cubicBezTo>
                      <a:pt x="1643160" y="372817"/>
                      <a:pt x="1641636" y="376341"/>
                      <a:pt x="1641255" y="376341"/>
                    </a:cubicBezTo>
                    <a:cubicBezTo>
                      <a:pt x="1640874" y="376341"/>
                      <a:pt x="1639826" y="374817"/>
                      <a:pt x="1639731" y="373102"/>
                    </a:cubicBezTo>
                    <a:lnTo>
                      <a:pt x="1639064" y="371483"/>
                    </a:lnTo>
                    <a:cubicBezTo>
                      <a:pt x="1638778" y="370816"/>
                      <a:pt x="1637445" y="369959"/>
                      <a:pt x="1636588" y="369864"/>
                    </a:cubicBezTo>
                    <a:lnTo>
                      <a:pt x="1635731" y="369864"/>
                    </a:lnTo>
                    <a:cubicBezTo>
                      <a:pt x="1634873" y="370721"/>
                      <a:pt x="1633921" y="372531"/>
                      <a:pt x="1633635" y="373960"/>
                    </a:cubicBezTo>
                    <a:cubicBezTo>
                      <a:pt x="1633444" y="375388"/>
                      <a:pt x="1629253" y="377008"/>
                      <a:pt x="1628587" y="375960"/>
                    </a:cubicBezTo>
                    <a:cubicBezTo>
                      <a:pt x="1627920" y="374817"/>
                      <a:pt x="1626968" y="371959"/>
                      <a:pt x="1627920" y="371959"/>
                    </a:cubicBezTo>
                    <a:cubicBezTo>
                      <a:pt x="1628873" y="372055"/>
                      <a:pt x="1630492" y="369864"/>
                      <a:pt x="1631254" y="367387"/>
                    </a:cubicBezTo>
                    <a:cubicBezTo>
                      <a:pt x="1632016" y="365006"/>
                      <a:pt x="1632968" y="357958"/>
                      <a:pt x="1632016" y="357196"/>
                    </a:cubicBezTo>
                    <a:lnTo>
                      <a:pt x="1631063" y="357196"/>
                    </a:lnTo>
                    <a:cubicBezTo>
                      <a:pt x="1628301" y="357291"/>
                      <a:pt x="1628777" y="358243"/>
                      <a:pt x="1630301" y="359577"/>
                    </a:cubicBezTo>
                    <a:cubicBezTo>
                      <a:pt x="1630492" y="359767"/>
                      <a:pt x="1629920" y="360815"/>
                      <a:pt x="1629349" y="361291"/>
                    </a:cubicBezTo>
                    <a:cubicBezTo>
                      <a:pt x="1628396" y="362149"/>
                      <a:pt x="1626396" y="362720"/>
                      <a:pt x="1626301" y="363482"/>
                    </a:cubicBezTo>
                    <a:lnTo>
                      <a:pt x="1625920" y="366244"/>
                    </a:lnTo>
                    <a:cubicBezTo>
                      <a:pt x="1626015" y="369292"/>
                      <a:pt x="1623824" y="372531"/>
                      <a:pt x="1620967" y="373388"/>
                    </a:cubicBezTo>
                    <a:lnTo>
                      <a:pt x="1618300" y="373864"/>
                    </a:lnTo>
                    <a:cubicBezTo>
                      <a:pt x="1617633" y="373960"/>
                      <a:pt x="1616109" y="372912"/>
                      <a:pt x="1616014" y="372245"/>
                    </a:cubicBezTo>
                    <a:cubicBezTo>
                      <a:pt x="1615918" y="371483"/>
                      <a:pt x="1616681" y="370245"/>
                      <a:pt x="1617443" y="369864"/>
                    </a:cubicBezTo>
                    <a:cubicBezTo>
                      <a:pt x="1618490" y="369483"/>
                      <a:pt x="1620205" y="370150"/>
                      <a:pt x="1621157" y="369673"/>
                    </a:cubicBezTo>
                    <a:lnTo>
                      <a:pt x="1622205" y="369102"/>
                    </a:lnTo>
                    <a:cubicBezTo>
                      <a:pt x="1622872" y="367864"/>
                      <a:pt x="1621538" y="364816"/>
                      <a:pt x="1619157" y="362149"/>
                    </a:cubicBezTo>
                    <a:cubicBezTo>
                      <a:pt x="1616871" y="359577"/>
                      <a:pt x="1603441" y="361482"/>
                      <a:pt x="1596773" y="363863"/>
                    </a:cubicBezTo>
                    <a:lnTo>
                      <a:pt x="1590868" y="363006"/>
                    </a:lnTo>
                    <a:lnTo>
                      <a:pt x="1590487" y="362911"/>
                    </a:lnTo>
                    <a:lnTo>
                      <a:pt x="1591121" y="361801"/>
                    </a:lnTo>
                    <a:lnTo>
                      <a:pt x="1596011" y="361577"/>
                    </a:lnTo>
                    <a:lnTo>
                      <a:pt x="1591710" y="360771"/>
                    </a:lnTo>
                    <a:lnTo>
                      <a:pt x="1593535" y="357577"/>
                    </a:lnTo>
                    <a:cubicBezTo>
                      <a:pt x="1591725" y="356529"/>
                      <a:pt x="1582962" y="351100"/>
                      <a:pt x="1581533" y="350719"/>
                    </a:cubicBezTo>
                    <a:lnTo>
                      <a:pt x="1580771" y="351100"/>
                    </a:lnTo>
                    <a:lnTo>
                      <a:pt x="1580009" y="351576"/>
                    </a:lnTo>
                    <a:cubicBezTo>
                      <a:pt x="1579819" y="352814"/>
                      <a:pt x="1582105" y="356338"/>
                      <a:pt x="1584867" y="359482"/>
                    </a:cubicBezTo>
                    <a:lnTo>
                      <a:pt x="1589915" y="360434"/>
                    </a:lnTo>
                    <a:lnTo>
                      <a:pt x="1591710" y="360771"/>
                    </a:lnTo>
                    <a:lnTo>
                      <a:pt x="1591121" y="361801"/>
                    </a:lnTo>
                    <a:lnTo>
                      <a:pt x="1585629" y="362053"/>
                    </a:lnTo>
                    <a:cubicBezTo>
                      <a:pt x="1579533" y="363387"/>
                      <a:pt x="1566960" y="366625"/>
                      <a:pt x="1567532" y="367102"/>
                    </a:cubicBezTo>
                    <a:cubicBezTo>
                      <a:pt x="1568103" y="367578"/>
                      <a:pt x="1566293" y="370245"/>
                      <a:pt x="1562198" y="371769"/>
                    </a:cubicBezTo>
                    <a:lnTo>
                      <a:pt x="1561340" y="366435"/>
                    </a:lnTo>
                    <a:cubicBezTo>
                      <a:pt x="1561054" y="364911"/>
                      <a:pt x="1559816" y="363387"/>
                      <a:pt x="1558673" y="362149"/>
                    </a:cubicBezTo>
                    <a:lnTo>
                      <a:pt x="1558007" y="361577"/>
                    </a:lnTo>
                    <a:cubicBezTo>
                      <a:pt x="1556483" y="361482"/>
                      <a:pt x="1555244" y="361958"/>
                      <a:pt x="1555149" y="362815"/>
                    </a:cubicBezTo>
                    <a:lnTo>
                      <a:pt x="1555244" y="363482"/>
                    </a:lnTo>
                    <a:lnTo>
                      <a:pt x="1555911" y="367197"/>
                    </a:lnTo>
                    <a:cubicBezTo>
                      <a:pt x="1552196" y="368435"/>
                      <a:pt x="1549243" y="364625"/>
                      <a:pt x="1549339" y="358815"/>
                    </a:cubicBezTo>
                    <a:lnTo>
                      <a:pt x="1555149" y="354910"/>
                    </a:lnTo>
                    <a:lnTo>
                      <a:pt x="1557816" y="353195"/>
                    </a:lnTo>
                    <a:cubicBezTo>
                      <a:pt x="1560388" y="353957"/>
                      <a:pt x="1563245" y="354148"/>
                      <a:pt x="1564007" y="353671"/>
                    </a:cubicBezTo>
                    <a:cubicBezTo>
                      <a:pt x="1564769" y="353195"/>
                      <a:pt x="1563912" y="351100"/>
                      <a:pt x="1559721" y="350242"/>
                    </a:cubicBezTo>
                    <a:lnTo>
                      <a:pt x="1556197" y="349576"/>
                    </a:lnTo>
                    <a:cubicBezTo>
                      <a:pt x="1554196" y="349195"/>
                      <a:pt x="1551720" y="348337"/>
                      <a:pt x="1550386" y="348909"/>
                    </a:cubicBezTo>
                    <a:cubicBezTo>
                      <a:pt x="1549243" y="349385"/>
                      <a:pt x="1549243" y="351766"/>
                      <a:pt x="1548767" y="353386"/>
                    </a:cubicBezTo>
                    <a:lnTo>
                      <a:pt x="1548005" y="356053"/>
                    </a:lnTo>
                    <a:cubicBezTo>
                      <a:pt x="1545529" y="355481"/>
                      <a:pt x="1543814" y="353100"/>
                      <a:pt x="1544195" y="350623"/>
                    </a:cubicBezTo>
                    <a:cubicBezTo>
                      <a:pt x="1544576" y="348242"/>
                      <a:pt x="1542576" y="341479"/>
                      <a:pt x="1544481" y="340336"/>
                    </a:cubicBezTo>
                    <a:cubicBezTo>
                      <a:pt x="1546386" y="339193"/>
                      <a:pt x="1552958" y="342051"/>
                      <a:pt x="1554292" y="342337"/>
                    </a:cubicBezTo>
                    <a:lnTo>
                      <a:pt x="1555435" y="342432"/>
                    </a:lnTo>
                    <a:cubicBezTo>
                      <a:pt x="1558102" y="342718"/>
                      <a:pt x="1559340" y="341860"/>
                      <a:pt x="1559150" y="339670"/>
                    </a:cubicBezTo>
                    <a:cubicBezTo>
                      <a:pt x="1559054" y="338431"/>
                      <a:pt x="1563341" y="337765"/>
                      <a:pt x="1560007" y="335955"/>
                    </a:cubicBezTo>
                    <a:lnTo>
                      <a:pt x="1558673" y="335288"/>
                    </a:lnTo>
                    <a:cubicBezTo>
                      <a:pt x="1557149" y="334717"/>
                      <a:pt x="1551244" y="334907"/>
                      <a:pt x="1545529" y="335669"/>
                    </a:cubicBezTo>
                    <a:lnTo>
                      <a:pt x="1540385" y="336336"/>
                    </a:lnTo>
                    <a:lnTo>
                      <a:pt x="1537242" y="336717"/>
                    </a:lnTo>
                    <a:cubicBezTo>
                      <a:pt x="1537909" y="338812"/>
                      <a:pt x="1536099" y="343861"/>
                      <a:pt x="1533146" y="348052"/>
                    </a:cubicBezTo>
                    <a:lnTo>
                      <a:pt x="1533337" y="350433"/>
                    </a:lnTo>
                    <a:cubicBezTo>
                      <a:pt x="1533432" y="351290"/>
                      <a:pt x="1533908" y="352719"/>
                      <a:pt x="1534575" y="353005"/>
                    </a:cubicBezTo>
                    <a:lnTo>
                      <a:pt x="1537433" y="353957"/>
                    </a:lnTo>
                    <a:cubicBezTo>
                      <a:pt x="1540766" y="354624"/>
                      <a:pt x="1544100" y="356624"/>
                      <a:pt x="1544957" y="358243"/>
                    </a:cubicBezTo>
                    <a:lnTo>
                      <a:pt x="1545243" y="359863"/>
                    </a:lnTo>
                    <a:lnTo>
                      <a:pt x="1545529" y="361006"/>
                    </a:lnTo>
                    <a:cubicBezTo>
                      <a:pt x="1545243" y="362339"/>
                      <a:pt x="1544481" y="364530"/>
                      <a:pt x="1543814" y="365863"/>
                    </a:cubicBezTo>
                    <a:cubicBezTo>
                      <a:pt x="1543148" y="367197"/>
                      <a:pt x="1537814" y="368530"/>
                      <a:pt x="1535909" y="366721"/>
                    </a:cubicBezTo>
                    <a:cubicBezTo>
                      <a:pt x="1534003" y="364911"/>
                      <a:pt x="1529051" y="361006"/>
                      <a:pt x="1529432" y="362339"/>
                    </a:cubicBezTo>
                    <a:cubicBezTo>
                      <a:pt x="1529812" y="363768"/>
                      <a:pt x="1524859" y="367006"/>
                      <a:pt x="1522383" y="366244"/>
                    </a:cubicBezTo>
                    <a:cubicBezTo>
                      <a:pt x="1519907" y="365482"/>
                      <a:pt x="1513620" y="362244"/>
                      <a:pt x="1512953" y="363101"/>
                    </a:cubicBezTo>
                    <a:cubicBezTo>
                      <a:pt x="1512286" y="363958"/>
                      <a:pt x="1508953" y="365863"/>
                      <a:pt x="1506857" y="365482"/>
                    </a:cubicBezTo>
                    <a:lnTo>
                      <a:pt x="1506191" y="365863"/>
                    </a:lnTo>
                    <a:lnTo>
                      <a:pt x="1504095" y="366911"/>
                    </a:lnTo>
                    <a:cubicBezTo>
                      <a:pt x="1501809" y="366721"/>
                      <a:pt x="1499428" y="365959"/>
                      <a:pt x="1498856" y="365197"/>
                    </a:cubicBezTo>
                    <a:cubicBezTo>
                      <a:pt x="1498285" y="364339"/>
                      <a:pt x="1495237" y="363196"/>
                      <a:pt x="1493141" y="364149"/>
                    </a:cubicBezTo>
                    <a:cubicBezTo>
                      <a:pt x="1491046" y="365101"/>
                      <a:pt x="1485235" y="367292"/>
                      <a:pt x="1483711" y="367768"/>
                    </a:cubicBezTo>
                    <a:cubicBezTo>
                      <a:pt x="1482187" y="368245"/>
                      <a:pt x="1476092" y="364530"/>
                      <a:pt x="1473043" y="362530"/>
                    </a:cubicBezTo>
                    <a:lnTo>
                      <a:pt x="1469424" y="365482"/>
                    </a:lnTo>
                    <a:lnTo>
                      <a:pt x="1469043" y="365863"/>
                    </a:lnTo>
                    <a:cubicBezTo>
                      <a:pt x="1466567" y="364816"/>
                      <a:pt x="1462757" y="365387"/>
                      <a:pt x="1460661" y="367292"/>
                    </a:cubicBezTo>
                    <a:cubicBezTo>
                      <a:pt x="1458566" y="369102"/>
                      <a:pt x="1456851" y="375674"/>
                      <a:pt x="1456565" y="375007"/>
                    </a:cubicBezTo>
                    <a:cubicBezTo>
                      <a:pt x="1456279" y="374341"/>
                      <a:pt x="1453612" y="373102"/>
                      <a:pt x="1451517" y="374436"/>
                    </a:cubicBezTo>
                    <a:cubicBezTo>
                      <a:pt x="1449421" y="375865"/>
                      <a:pt x="1443897" y="379103"/>
                      <a:pt x="1443707" y="378627"/>
                    </a:cubicBezTo>
                    <a:lnTo>
                      <a:pt x="1443135" y="377960"/>
                    </a:lnTo>
                    <a:lnTo>
                      <a:pt x="1441135" y="375579"/>
                    </a:lnTo>
                    <a:cubicBezTo>
                      <a:pt x="1442564" y="373102"/>
                      <a:pt x="1442468" y="371674"/>
                      <a:pt x="1441040" y="372531"/>
                    </a:cubicBezTo>
                    <a:cubicBezTo>
                      <a:pt x="1439611" y="373388"/>
                      <a:pt x="1434753" y="369102"/>
                      <a:pt x="1431991" y="367673"/>
                    </a:cubicBezTo>
                    <a:cubicBezTo>
                      <a:pt x="1429133" y="366340"/>
                      <a:pt x="1420370" y="364530"/>
                      <a:pt x="1420656" y="365482"/>
                    </a:cubicBezTo>
                    <a:cubicBezTo>
                      <a:pt x="1420942" y="366435"/>
                      <a:pt x="1420370" y="369388"/>
                      <a:pt x="1418370" y="369292"/>
                    </a:cubicBezTo>
                    <a:lnTo>
                      <a:pt x="1416941" y="370054"/>
                    </a:lnTo>
                    <a:cubicBezTo>
                      <a:pt x="1415512" y="370816"/>
                      <a:pt x="1415227" y="373007"/>
                      <a:pt x="1413798" y="373674"/>
                    </a:cubicBezTo>
                    <a:cubicBezTo>
                      <a:pt x="1411893" y="374626"/>
                      <a:pt x="1409702" y="374436"/>
                      <a:pt x="1409607" y="371769"/>
                    </a:cubicBezTo>
                    <a:lnTo>
                      <a:pt x="1409607" y="370721"/>
                    </a:lnTo>
                    <a:cubicBezTo>
                      <a:pt x="1409607" y="369388"/>
                      <a:pt x="1407416" y="369102"/>
                      <a:pt x="1404654" y="370054"/>
                    </a:cubicBezTo>
                    <a:cubicBezTo>
                      <a:pt x="1401892" y="371007"/>
                      <a:pt x="1394653" y="368435"/>
                      <a:pt x="1394462" y="369578"/>
                    </a:cubicBezTo>
                    <a:cubicBezTo>
                      <a:pt x="1394176" y="370721"/>
                      <a:pt x="1392462" y="373198"/>
                      <a:pt x="1391033" y="372721"/>
                    </a:cubicBezTo>
                    <a:cubicBezTo>
                      <a:pt x="1389700" y="372245"/>
                      <a:pt x="1387033" y="375388"/>
                      <a:pt x="1386747" y="376436"/>
                    </a:cubicBezTo>
                    <a:cubicBezTo>
                      <a:pt x="1386461" y="377484"/>
                      <a:pt x="1384556" y="379198"/>
                      <a:pt x="1382842" y="379008"/>
                    </a:cubicBezTo>
                    <a:cubicBezTo>
                      <a:pt x="1381127" y="378817"/>
                      <a:pt x="1375698" y="378532"/>
                      <a:pt x="1376460" y="379198"/>
                    </a:cubicBezTo>
                    <a:cubicBezTo>
                      <a:pt x="1377222" y="379865"/>
                      <a:pt x="1377698" y="381770"/>
                      <a:pt x="1376651" y="382437"/>
                    </a:cubicBezTo>
                    <a:lnTo>
                      <a:pt x="1375793" y="382437"/>
                    </a:lnTo>
                    <a:lnTo>
                      <a:pt x="1370745" y="382246"/>
                    </a:lnTo>
                    <a:cubicBezTo>
                      <a:pt x="1368078" y="378246"/>
                      <a:pt x="1365697" y="374531"/>
                      <a:pt x="1365601" y="374055"/>
                    </a:cubicBezTo>
                    <a:cubicBezTo>
                      <a:pt x="1365506" y="373579"/>
                      <a:pt x="1363982" y="372436"/>
                      <a:pt x="1362839" y="373579"/>
                    </a:cubicBezTo>
                    <a:cubicBezTo>
                      <a:pt x="1361696" y="374722"/>
                      <a:pt x="1360268" y="378817"/>
                      <a:pt x="1361410" y="380818"/>
                    </a:cubicBezTo>
                    <a:cubicBezTo>
                      <a:pt x="1362553" y="382818"/>
                      <a:pt x="1363411" y="388152"/>
                      <a:pt x="1360458" y="387866"/>
                    </a:cubicBezTo>
                    <a:cubicBezTo>
                      <a:pt x="1357601" y="387580"/>
                      <a:pt x="1349600" y="384437"/>
                      <a:pt x="1348647" y="381580"/>
                    </a:cubicBezTo>
                    <a:lnTo>
                      <a:pt x="1345854" y="377695"/>
                    </a:lnTo>
                    <a:lnTo>
                      <a:pt x="1344802" y="379616"/>
                    </a:lnTo>
                    <a:cubicBezTo>
                      <a:pt x="1343052" y="380437"/>
                      <a:pt x="1340933" y="380628"/>
                      <a:pt x="1340742" y="379199"/>
                    </a:cubicBezTo>
                    <a:cubicBezTo>
                      <a:pt x="1340361" y="376341"/>
                      <a:pt x="1340361" y="373674"/>
                      <a:pt x="1340742" y="373388"/>
                    </a:cubicBezTo>
                    <a:lnTo>
                      <a:pt x="1342732" y="374351"/>
                    </a:lnTo>
                    <a:lnTo>
                      <a:pt x="1341218" y="373007"/>
                    </a:lnTo>
                    <a:cubicBezTo>
                      <a:pt x="1340932" y="373293"/>
                      <a:pt x="1338932" y="374150"/>
                      <a:pt x="1337503" y="374150"/>
                    </a:cubicBezTo>
                    <a:lnTo>
                      <a:pt x="1336265" y="374245"/>
                    </a:lnTo>
                    <a:lnTo>
                      <a:pt x="1332264" y="374436"/>
                    </a:lnTo>
                    <a:cubicBezTo>
                      <a:pt x="1333693" y="372721"/>
                      <a:pt x="1334264" y="370816"/>
                      <a:pt x="1333598" y="370150"/>
                    </a:cubicBezTo>
                    <a:cubicBezTo>
                      <a:pt x="1332931" y="369483"/>
                      <a:pt x="1330359" y="368435"/>
                      <a:pt x="1330168" y="369769"/>
                    </a:cubicBezTo>
                    <a:cubicBezTo>
                      <a:pt x="1329978" y="371102"/>
                      <a:pt x="1328168" y="373483"/>
                      <a:pt x="1326644" y="372626"/>
                    </a:cubicBezTo>
                    <a:cubicBezTo>
                      <a:pt x="1325120" y="371769"/>
                      <a:pt x="1321025" y="370912"/>
                      <a:pt x="1320643" y="372626"/>
                    </a:cubicBezTo>
                    <a:cubicBezTo>
                      <a:pt x="1320262" y="374341"/>
                      <a:pt x="1323692" y="378532"/>
                      <a:pt x="1324549" y="379294"/>
                    </a:cubicBezTo>
                    <a:cubicBezTo>
                      <a:pt x="1325406" y="380056"/>
                      <a:pt x="1322453" y="382056"/>
                      <a:pt x="1320739" y="382056"/>
                    </a:cubicBezTo>
                    <a:lnTo>
                      <a:pt x="1319596" y="381389"/>
                    </a:lnTo>
                    <a:lnTo>
                      <a:pt x="1310261" y="376150"/>
                    </a:lnTo>
                    <a:cubicBezTo>
                      <a:pt x="1304642" y="382437"/>
                      <a:pt x="1298736" y="387199"/>
                      <a:pt x="1297117" y="386723"/>
                    </a:cubicBezTo>
                    <a:cubicBezTo>
                      <a:pt x="1295498" y="386247"/>
                      <a:pt x="1297879" y="381008"/>
                      <a:pt x="1297593" y="379960"/>
                    </a:cubicBezTo>
                    <a:cubicBezTo>
                      <a:pt x="1297307" y="378817"/>
                      <a:pt x="1298831" y="375484"/>
                      <a:pt x="1301689" y="375103"/>
                    </a:cubicBezTo>
                    <a:cubicBezTo>
                      <a:pt x="1304546" y="374722"/>
                      <a:pt x="1303499" y="369388"/>
                      <a:pt x="1299689" y="371007"/>
                    </a:cubicBezTo>
                    <a:cubicBezTo>
                      <a:pt x="1295878" y="372626"/>
                      <a:pt x="1286353" y="368435"/>
                      <a:pt x="1285210" y="371674"/>
                    </a:cubicBezTo>
                    <a:cubicBezTo>
                      <a:pt x="1284068" y="374912"/>
                      <a:pt x="1276352" y="382056"/>
                      <a:pt x="1276162" y="383104"/>
                    </a:cubicBezTo>
                    <a:lnTo>
                      <a:pt x="1275685" y="383961"/>
                    </a:lnTo>
                    <a:lnTo>
                      <a:pt x="1275114" y="385009"/>
                    </a:lnTo>
                    <a:cubicBezTo>
                      <a:pt x="1274066" y="385961"/>
                      <a:pt x="1272923" y="386342"/>
                      <a:pt x="1272447" y="385866"/>
                    </a:cubicBezTo>
                    <a:cubicBezTo>
                      <a:pt x="1271971" y="385390"/>
                      <a:pt x="1268923" y="383104"/>
                      <a:pt x="1266827" y="381865"/>
                    </a:cubicBezTo>
                    <a:lnTo>
                      <a:pt x="1265208" y="380532"/>
                    </a:lnTo>
                    <a:lnTo>
                      <a:pt x="1263875" y="379484"/>
                    </a:lnTo>
                    <a:cubicBezTo>
                      <a:pt x="1262636" y="377865"/>
                      <a:pt x="1260255" y="377960"/>
                      <a:pt x="1258636" y="379579"/>
                    </a:cubicBezTo>
                    <a:cubicBezTo>
                      <a:pt x="1256921" y="381199"/>
                      <a:pt x="1251587" y="385009"/>
                      <a:pt x="1250635" y="384151"/>
                    </a:cubicBezTo>
                    <a:cubicBezTo>
                      <a:pt x="1249587" y="383294"/>
                      <a:pt x="1248349" y="381199"/>
                      <a:pt x="1249777" y="381008"/>
                    </a:cubicBezTo>
                    <a:lnTo>
                      <a:pt x="1250635" y="380532"/>
                    </a:lnTo>
                    <a:lnTo>
                      <a:pt x="1251492" y="380056"/>
                    </a:lnTo>
                    <a:cubicBezTo>
                      <a:pt x="1252159" y="379198"/>
                      <a:pt x="1251683" y="377579"/>
                      <a:pt x="1250349" y="376531"/>
                    </a:cubicBezTo>
                    <a:lnTo>
                      <a:pt x="1249206" y="376531"/>
                    </a:lnTo>
                    <a:lnTo>
                      <a:pt x="1245110" y="376627"/>
                    </a:lnTo>
                    <a:cubicBezTo>
                      <a:pt x="1241872" y="380627"/>
                      <a:pt x="1240443" y="384247"/>
                      <a:pt x="1241872" y="384532"/>
                    </a:cubicBezTo>
                    <a:cubicBezTo>
                      <a:pt x="1243396" y="384818"/>
                      <a:pt x="1245777" y="386914"/>
                      <a:pt x="1244062" y="388533"/>
                    </a:cubicBezTo>
                    <a:cubicBezTo>
                      <a:pt x="1242348" y="390152"/>
                      <a:pt x="1246539" y="395296"/>
                      <a:pt x="1245586" y="396534"/>
                    </a:cubicBezTo>
                    <a:cubicBezTo>
                      <a:pt x="1244634" y="397772"/>
                      <a:pt x="1240634" y="401201"/>
                      <a:pt x="1239300" y="401773"/>
                    </a:cubicBezTo>
                    <a:lnTo>
                      <a:pt x="1238443" y="401487"/>
                    </a:lnTo>
                    <a:lnTo>
                      <a:pt x="1237681" y="401201"/>
                    </a:lnTo>
                    <a:cubicBezTo>
                      <a:pt x="1237395" y="399963"/>
                      <a:pt x="1237681" y="396820"/>
                      <a:pt x="1238252" y="394057"/>
                    </a:cubicBezTo>
                    <a:lnTo>
                      <a:pt x="1235109" y="393391"/>
                    </a:lnTo>
                    <a:lnTo>
                      <a:pt x="1232347" y="392819"/>
                    </a:lnTo>
                    <a:cubicBezTo>
                      <a:pt x="1232251" y="391295"/>
                      <a:pt x="1233585" y="389771"/>
                      <a:pt x="1235109" y="389390"/>
                    </a:cubicBezTo>
                    <a:lnTo>
                      <a:pt x="1236633" y="389009"/>
                    </a:lnTo>
                    <a:lnTo>
                      <a:pt x="1237395" y="388819"/>
                    </a:lnTo>
                    <a:cubicBezTo>
                      <a:pt x="1238728" y="388533"/>
                      <a:pt x="1237585" y="387390"/>
                      <a:pt x="1234823" y="386342"/>
                    </a:cubicBezTo>
                    <a:lnTo>
                      <a:pt x="1234728" y="385390"/>
                    </a:lnTo>
                    <a:lnTo>
                      <a:pt x="1234633" y="383580"/>
                    </a:lnTo>
                    <a:cubicBezTo>
                      <a:pt x="1236252" y="381103"/>
                      <a:pt x="1234157" y="378436"/>
                      <a:pt x="1230061" y="377770"/>
                    </a:cubicBezTo>
                    <a:lnTo>
                      <a:pt x="1227965" y="378913"/>
                    </a:lnTo>
                    <a:cubicBezTo>
                      <a:pt x="1225108" y="380437"/>
                      <a:pt x="1222441" y="381389"/>
                      <a:pt x="1219964" y="380246"/>
                    </a:cubicBezTo>
                    <a:lnTo>
                      <a:pt x="1217774" y="379198"/>
                    </a:lnTo>
                    <a:cubicBezTo>
                      <a:pt x="1216250" y="376817"/>
                      <a:pt x="1212440" y="375579"/>
                      <a:pt x="1209296" y="376341"/>
                    </a:cubicBezTo>
                    <a:lnTo>
                      <a:pt x="1213201" y="379484"/>
                    </a:lnTo>
                    <a:lnTo>
                      <a:pt x="1213773" y="379865"/>
                    </a:lnTo>
                    <a:cubicBezTo>
                      <a:pt x="1212344" y="381865"/>
                      <a:pt x="1208820" y="384532"/>
                      <a:pt x="1205772" y="385771"/>
                    </a:cubicBezTo>
                    <a:lnTo>
                      <a:pt x="1203581" y="383675"/>
                    </a:lnTo>
                    <a:cubicBezTo>
                      <a:pt x="1200248" y="380627"/>
                      <a:pt x="1197581" y="380341"/>
                      <a:pt x="1193104" y="382437"/>
                    </a:cubicBezTo>
                    <a:cubicBezTo>
                      <a:pt x="1190723" y="383580"/>
                      <a:pt x="1186912" y="382913"/>
                      <a:pt x="1183865" y="380722"/>
                    </a:cubicBezTo>
                    <a:lnTo>
                      <a:pt x="1181388" y="379008"/>
                    </a:lnTo>
                    <a:cubicBezTo>
                      <a:pt x="1176435" y="378341"/>
                      <a:pt x="1171958" y="379770"/>
                      <a:pt x="1171292" y="382151"/>
                    </a:cubicBezTo>
                    <a:cubicBezTo>
                      <a:pt x="1170625" y="384628"/>
                      <a:pt x="1176244" y="388628"/>
                      <a:pt x="1174530" y="388723"/>
                    </a:cubicBezTo>
                    <a:cubicBezTo>
                      <a:pt x="1172816" y="388819"/>
                      <a:pt x="1168434" y="387104"/>
                      <a:pt x="1169101" y="384723"/>
                    </a:cubicBezTo>
                    <a:cubicBezTo>
                      <a:pt x="1169768" y="382437"/>
                      <a:pt x="1167482" y="376055"/>
                      <a:pt x="1165291" y="377484"/>
                    </a:cubicBezTo>
                    <a:cubicBezTo>
                      <a:pt x="1163100" y="378913"/>
                      <a:pt x="1157576" y="381103"/>
                      <a:pt x="1157004" y="379675"/>
                    </a:cubicBezTo>
                    <a:lnTo>
                      <a:pt x="1156051" y="378722"/>
                    </a:lnTo>
                    <a:cubicBezTo>
                      <a:pt x="1155575" y="378246"/>
                      <a:pt x="1153766" y="378532"/>
                      <a:pt x="1152718" y="378817"/>
                    </a:cubicBezTo>
                    <a:cubicBezTo>
                      <a:pt x="1152242" y="378913"/>
                      <a:pt x="1151765" y="380246"/>
                      <a:pt x="1151956" y="380532"/>
                    </a:cubicBezTo>
                    <a:lnTo>
                      <a:pt x="1154337" y="382723"/>
                    </a:lnTo>
                    <a:cubicBezTo>
                      <a:pt x="1157194" y="385009"/>
                      <a:pt x="1160433" y="387485"/>
                      <a:pt x="1161481" y="388247"/>
                    </a:cubicBezTo>
                    <a:cubicBezTo>
                      <a:pt x="1162528" y="389009"/>
                      <a:pt x="1156337" y="393200"/>
                      <a:pt x="1150908" y="396058"/>
                    </a:cubicBezTo>
                    <a:lnTo>
                      <a:pt x="1145669" y="396629"/>
                    </a:lnTo>
                    <a:cubicBezTo>
                      <a:pt x="1141002" y="397105"/>
                      <a:pt x="1135763" y="395486"/>
                      <a:pt x="1131477" y="392438"/>
                    </a:cubicBezTo>
                    <a:lnTo>
                      <a:pt x="1127667" y="389676"/>
                    </a:lnTo>
                    <a:cubicBezTo>
                      <a:pt x="1123952" y="392057"/>
                      <a:pt x="1120237" y="395200"/>
                      <a:pt x="1119285" y="396724"/>
                    </a:cubicBezTo>
                    <a:lnTo>
                      <a:pt x="1118142" y="395962"/>
                    </a:lnTo>
                    <a:lnTo>
                      <a:pt x="1116237" y="394724"/>
                    </a:lnTo>
                    <a:cubicBezTo>
                      <a:pt x="1113760" y="394915"/>
                      <a:pt x="1111189" y="394438"/>
                      <a:pt x="1110617" y="393772"/>
                    </a:cubicBezTo>
                    <a:lnTo>
                      <a:pt x="1110712" y="393295"/>
                    </a:lnTo>
                    <a:cubicBezTo>
                      <a:pt x="1110903" y="392438"/>
                      <a:pt x="1111570" y="391105"/>
                      <a:pt x="1112332" y="391009"/>
                    </a:cubicBezTo>
                    <a:cubicBezTo>
                      <a:pt x="1118333" y="390057"/>
                      <a:pt x="1124333" y="389295"/>
                      <a:pt x="1130334" y="388438"/>
                    </a:cubicBezTo>
                    <a:lnTo>
                      <a:pt x="1130715" y="388438"/>
                    </a:lnTo>
                    <a:cubicBezTo>
                      <a:pt x="1131477" y="387676"/>
                      <a:pt x="1130334" y="385961"/>
                      <a:pt x="1128143" y="384628"/>
                    </a:cubicBezTo>
                    <a:cubicBezTo>
                      <a:pt x="1125952" y="383294"/>
                      <a:pt x="1119190" y="380532"/>
                      <a:pt x="1118904" y="381770"/>
                    </a:cubicBezTo>
                    <a:cubicBezTo>
                      <a:pt x="1118618" y="383104"/>
                      <a:pt x="1116713" y="385485"/>
                      <a:pt x="1115475" y="384151"/>
                    </a:cubicBezTo>
                    <a:cubicBezTo>
                      <a:pt x="1114237" y="382723"/>
                      <a:pt x="1111475" y="378913"/>
                      <a:pt x="1112236" y="378722"/>
                    </a:cubicBezTo>
                    <a:cubicBezTo>
                      <a:pt x="1112999" y="378532"/>
                      <a:pt x="1114903" y="375674"/>
                      <a:pt x="1114618" y="373007"/>
                    </a:cubicBezTo>
                    <a:lnTo>
                      <a:pt x="1110712" y="372055"/>
                    </a:lnTo>
                    <a:lnTo>
                      <a:pt x="1107379" y="371197"/>
                    </a:lnTo>
                    <a:cubicBezTo>
                      <a:pt x="1104045" y="371864"/>
                      <a:pt x="1100807" y="373293"/>
                      <a:pt x="1100044" y="374436"/>
                    </a:cubicBezTo>
                    <a:lnTo>
                      <a:pt x="1100426" y="375103"/>
                    </a:lnTo>
                    <a:lnTo>
                      <a:pt x="1101759" y="377389"/>
                    </a:lnTo>
                    <a:cubicBezTo>
                      <a:pt x="1103759" y="379770"/>
                      <a:pt x="1102616" y="381389"/>
                      <a:pt x="1099283" y="381008"/>
                    </a:cubicBezTo>
                    <a:lnTo>
                      <a:pt x="1096425" y="380437"/>
                    </a:lnTo>
                    <a:cubicBezTo>
                      <a:pt x="1095092" y="380151"/>
                      <a:pt x="1093282" y="379675"/>
                      <a:pt x="1092710" y="378722"/>
                    </a:cubicBezTo>
                    <a:cubicBezTo>
                      <a:pt x="1091472" y="377103"/>
                      <a:pt x="1091091" y="375103"/>
                      <a:pt x="1090139" y="373293"/>
                    </a:cubicBezTo>
                    <a:cubicBezTo>
                      <a:pt x="1089853" y="372721"/>
                      <a:pt x="1088900" y="372436"/>
                      <a:pt x="1088234" y="372055"/>
                    </a:cubicBezTo>
                    <a:cubicBezTo>
                      <a:pt x="1087948" y="371864"/>
                      <a:pt x="1087281" y="371864"/>
                      <a:pt x="1086995" y="372055"/>
                    </a:cubicBezTo>
                    <a:lnTo>
                      <a:pt x="1084614" y="373102"/>
                    </a:lnTo>
                    <a:cubicBezTo>
                      <a:pt x="1081947" y="374341"/>
                      <a:pt x="1080518" y="376817"/>
                      <a:pt x="1081376" y="378627"/>
                    </a:cubicBezTo>
                    <a:cubicBezTo>
                      <a:pt x="1082233" y="380437"/>
                      <a:pt x="1081947" y="387104"/>
                      <a:pt x="1081947" y="389866"/>
                    </a:cubicBezTo>
                    <a:cubicBezTo>
                      <a:pt x="1081947" y="392629"/>
                      <a:pt x="1082137" y="398058"/>
                      <a:pt x="1074994" y="397486"/>
                    </a:cubicBezTo>
                    <a:lnTo>
                      <a:pt x="1069184" y="395867"/>
                    </a:lnTo>
                    <a:lnTo>
                      <a:pt x="1066040" y="395010"/>
                    </a:lnTo>
                    <a:cubicBezTo>
                      <a:pt x="1064993" y="396534"/>
                      <a:pt x="1062135" y="398534"/>
                      <a:pt x="1059754" y="399487"/>
                    </a:cubicBezTo>
                    <a:lnTo>
                      <a:pt x="1057753" y="399106"/>
                    </a:lnTo>
                    <a:cubicBezTo>
                      <a:pt x="1056134" y="398820"/>
                      <a:pt x="1055182" y="396629"/>
                      <a:pt x="1052991" y="398820"/>
                    </a:cubicBezTo>
                    <a:lnTo>
                      <a:pt x="1052515" y="399296"/>
                    </a:lnTo>
                    <a:cubicBezTo>
                      <a:pt x="1050419" y="398820"/>
                      <a:pt x="1049276" y="397010"/>
                      <a:pt x="1049943" y="395391"/>
                    </a:cubicBezTo>
                    <a:lnTo>
                      <a:pt x="1050705" y="395296"/>
                    </a:lnTo>
                    <a:cubicBezTo>
                      <a:pt x="1053753" y="395105"/>
                      <a:pt x="1054801" y="393581"/>
                      <a:pt x="1053467" y="391962"/>
                    </a:cubicBezTo>
                    <a:lnTo>
                      <a:pt x="1052610" y="390914"/>
                    </a:lnTo>
                    <a:cubicBezTo>
                      <a:pt x="1049371" y="390628"/>
                      <a:pt x="1046704" y="391486"/>
                      <a:pt x="1046609" y="392819"/>
                    </a:cubicBezTo>
                    <a:cubicBezTo>
                      <a:pt x="1046514" y="394153"/>
                      <a:pt x="1045276" y="398153"/>
                      <a:pt x="1044514" y="399010"/>
                    </a:cubicBezTo>
                    <a:lnTo>
                      <a:pt x="1043657" y="399106"/>
                    </a:lnTo>
                    <a:lnTo>
                      <a:pt x="1041656" y="399296"/>
                    </a:lnTo>
                    <a:cubicBezTo>
                      <a:pt x="1041942" y="397963"/>
                      <a:pt x="1041942" y="396058"/>
                      <a:pt x="1041751" y="394915"/>
                    </a:cubicBezTo>
                    <a:lnTo>
                      <a:pt x="1041085" y="394057"/>
                    </a:lnTo>
                    <a:cubicBezTo>
                      <a:pt x="1039466" y="392057"/>
                      <a:pt x="1038418" y="393867"/>
                      <a:pt x="1037560" y="394724"/>
                    </a:cubicBezTo>
                    <a:lnTo>
                      <a:pt x="1035084" y="397105"/>
                    </a:lnTo>
                    <a:cubicBezTo>
                      <a:pt x="1030893" y="396534"/>
                      <a:pt x="1029750" y="395105"/>
                      <a:pt x="1032608" y="393962"/>
                    </a:cubicBezTo>
                    <a:lnTo>
                      <a:pt x="1034608" y="392724"/>
                    </a:lnTo>
                    <a:cubicBezTo>
                      <a:pt x="1035370" y="392248"/>
                      <a:pt x="1035941" y="390819"/>
                      <a:pt x="1035751" y="390057"/>
                    </a:cubicBezTo>
                    <a:cubicBezTo>
                      <a:pt x="1035560" y="389390"/>
                      <a:pt x="1033941" y="388723"/>
                      <a:pt x="1032989" y="388723"/>
                    </a:cubicBezTo>
                    <a:cubicBezTo>
                      <a:pt x="1031465" y="388723"/>
                      <a:pt x="1029845" y="389295"/>
                      <a:pt x="1028321" y="389581"/>
                    </a:cubicBezTo>
                    <a:cubicBezTo>
                      <a:pt x="1026035" y="389962"/>
                      <a:pt x="1022511" y="391105"/>
                      <a:pt x="1021559" y="390247"/>
                    </a:cubicBezTo>
                    <a:cubicBezTo>
                      <a:pt x="1017749" y="387104"/>
                      <a:pt x="1015843" y="389295"/>
                      <a:pt x="1013272" y="391295"/>
                    </a:cubicBezTo>
                    <a:cubicBezTo>
                      <a:pt x="1011843" y="392438"/>
                      <a:pt x="1006604" y="390914"/>
                      <a:pt x="1005747" y="389104"/>
                    </a:cubicBezTo>
                    <a:lnTo>
                      <a:pt x="1005652" y="388819"/>
                    </a:lnTo>
                    <a:cubicBezTo>
                      <a:pt x="1006700" y="388152"/>
                      <a:pt x="1004509" y="386628"/>
                      <a:pt x="1000889" y="385485"/>
                    </a:cubicBezTo>
                    <a:cubicBezTo>
                      <a:pt x="997270" y="384247"/>
                      <a:pt x="988602" y="387961"/>
                      <a:pt x="990983" y="388533"/>
                    </a:cubicBezTo>
                    <a:lnTo>
                      <a:pt x="991555" y="389485"/>
                    </a:lnTo>
                    <a:lnTo>
                      <a:pt x="992412" y="390819"/>
                    </a:lnTo>
                    <a:cubicBezTo>
                      <a:pt x="992317" y="392629"/>
                      <a:pt x="990317" y="393867"/>
                      <a:pt x="987935" y="393486"/>
                    </a:cubicBezTo>
                    <a:cubicBezTo>
                      <a:pt x="985554" y="393200"/>
                      <a:pt x="976410" y="393486"/>
                      <a:pt x="970981" y="396534"/>
                    </a:cubicBezTo>
                    <a:lnTo>
                      <a:pt x="965361" y="397010"/>
                    </a:lnTo>
                    <a:lnTo>
                      <a:pt x="960789" y="397391"/>
                    </a:lnTo>
                    <a:cubicBezTo>
                      <a:pt x="957550" y="391200"/>
                      <a:pt x="954121" y="388152"/>
                      <a:pt x="953169" y="390533"/>
                    </a:cubicBezTo>
                    <a:cubicBezTo>
                      <a:pt x="952217" y="393010"/>
                      <a:pt x="949168" y="397867"/>
                      <a:pt x="948311" y="396058"/>
                    </a:cubicBezTo>
                    <a:lnTo>
                      <a:pt x="946978" y="395296"/>
                    </a:lnTo>
                    <a:cubicBezTo>
                      <a:pt x="946311" y="394915"/>
                      <a:pt x="943930" y="395677"/>
                      <a:pt x="942787" y="396439"/>
                    </a:cubicBezTo>
                    <a:lnTo>
                      <a:pt x="940786" y="397677"/>
                    </a:lnTo>
                    <a:cubicBezTo>
                      <a:pt x="938786" y="399487"/>
                      <a:pt x="935738" y="400153"/>
                      <a:pt x="934024" y="399201"/>
                    </a:cubicBezTo>
                    <a:cubicBezTo>
                      <a:pt x="932309" y="398248"/>
                      <a:pt x="928499" y="395391"/>
                      <a:pt x="929071" y="394819"/>
                    </a:cubicBezTo>
                    <a:cubicBezTo>
                      <a:pt x="929737" y="394248"/>
                      <a:pt x="932785" y="393010"/>
                      <a:pt x="933548" y="393962"/>
                    </a:cubicBezTo>
                    <a:cubicBezTo>
                      <a:pt x="934309" y="394915"/>
                      <a:pt x="937643" y="396439"/>
                      <a:pt x="938310" y="394343"/>
                    </a:cubicBezTo>
                    <a:lnTo>
                      <a:pt x="937834" y="394057"/>
                    </a:lnTo>
                    <a:lnTo>
                      <a:pt x="935071" y="392152"/>
                    </a:lnTo>
                    <a:cubicBezTo>
                      <a:pt x="931738" y="390247"/>
                      <a:pt x="928499" y="389485"/>
                      <a:pt x="927737" y="390343"/>
                    </a:cubicBezTo>
                    <a:cubicBezTo>
                      <a:pt x="926975" y="391200"/>
                      <a:pt x="924880" y="394629"/>
                      <a:pt x="924118" y="395867"/>
                    </a:cubicBezTo>
                    <a:cubicBezTo>
                      <a:pt x="923356" y="397105"/>
                      <a:pt x="922879" y="399201"/>
                      <a:pt x="922213" y="399963"/>
                    </a:cubicBezTo>
                    <a:cubicBezTo>
                      <a:pt x="921546" y="400725"/>
                      <a:pt x="920784" y="403011"/>
                      <a:pt x="918689" y="401773"/>
                    </a:cubicBezTo>
                    <a:cubicBezTo>
                      <a:pt x="916593" y="400534"/>
                      <a:pt x="919355" y="395677"/>
                      <a:pt x="919165" y="395105"/>
                    </a:cubicBezTo>
                    <a:cubicBezTo>
                      <a:pt x="918974" y="394534"/>
                      <a:pt x="917641" y="393200"/>
                      <a:pt x="916784" y="393486"/>
                    </a:cubicBezTo>
                    <a:cubicBezTo>
                      <a:pt x="915926" y="393772"/>
                      <a:pt x="914021" y="395962"/>
                      <a:pt x="912878" y="397391"/>
                    </a:cubicBezTo>
                    <a:lnTo>
                      <a:pt x="910687" y="396724"/>
                    </a:lnTo>
                    <a:cubicBezTo>
                      <a:pt x="909735" y="396439"/>
                      <a:pt x="908306" y="395296"/>
                      <a:pt x="908020" y="395486"/>
                    </a:cubicBezTo>
                    <a:cubicBezTo>
                      <a:pt x="905449" y="397296"/>
                      <a:pt x="903639" y="399772"/>
                      <a:pt x="899067" y="397391"/>
                    </a:cubicBezTo>
                    <a:lnTo>
                      <a:pt x="897638" y="396629"/>
                    </a:lnTo>
                    <a:cubicBezTo>
                      <a:pt x="893638" y="397867"/>
                      <a:pt x="887446" y="399201"/>
                      <a:pt x="884017" y="399677"/>
                    </a:cubicBezTo>
                    <a:lnTo>
                      <a:pt x="880589" y="399487"/>
                    </a:lnTo>
                    <a:lnTo>
                      <a:pt x="874492" y="399201"/>
                    </a:lnTo>
                    <a:cubicBezTo>
                      <a:pt x="872016" y="395677"/>
                      <a:pt x="870397" y="395200"/>
                      <a:pt x="870873" y="398248"/>
                    </a:cubicBezTo>
                    <a:cubicBezTo>
                      <a:pt x="871349" y="401201"/>
                      <a:pt x="868492" y="408821"/>
                      <a:pt x="865063" y="408631"/>
                    </a:cubicBezTo>
                    <a:cubicBezTo>
                      <a:pt x="861729" y="408535"/>
                      <a:pt x="856204" y="400725"/>
                      <a:pt x="856109" y="398058"/>
                    </a:cubicBezTo>
                    <a:lnTo>
                      <a:pt x="852109" y="399391"/>
                    </a:lnTo>
                    <a:lnTo>
                      <a:pt x="850680" y="399868"/>
                    </a:lnTo>
                    <a:cubicBezTo>
                      <a:pt x="849727" y="402058"/>
                      <a:pt x="848203" y="402916"/>
                      <a:pt x="847346" y="401773"/>
                    </a:cubicBezTo>
                    <a:cubicBezTo>
                      <a:pt x="846489" y="400725"/>
                      <a:pt x="842869" y="398248"/>
                      <a:pt x="841631" y="399010"/>
                    </a:cubicBezTo>
                    <a:cubicBezTo>
                      <a:pt x="840298" y="399868"/>
                      <a:pt x="840965" y="403773"/>
                      <a:pt x="841631" y="404344"/>
                    </a:cubicBezTo>
                    <a:cubicBezTo>
                      <a:pt x="842393" y="404821"/>
                      <a:pt x="842489" y="407964"/>
                      <a:pt x="840012" y="410059"/>
                    </a:cubicBezTo>
                    <a:lnTo>
                      <a:pt x="835345" y="409202"/>
                    </a:lnTo>
                    <a:lnTo>
                      <a:pt x="831059" y="408440"/>
                    </a:lnTo>
                    <a:cubicBezTo>
                      <a:pt x="826963" y="406630"/>
                      <a:pt x="823343" y="404916"/>
                      <a:pt x="823058" y="404630"/>
                    </a:cubicBezTo>
                    <a:cubicBezTo>
                      <a:pt x="822772" y="404249"/>
                      <a:pt x="822010" y="401963"/>
                      <a:pt x="821819" y="400344"/>
                    </a:cubicBezTo>
                    <a:lnTo>
                      <a:pt x="820867" y="399582"/>
                    </a:lnTo>
                    <a:cubicBezTo>
                      <a:pt x="819533" y="398439"/>
                      <a:pt x="816961" y="397010"/>
                      <a:pt x="815818" y="397486"/>
                    </a:cubicBezTo>
                    <a:cubicBezTo>
                      <a:pt x="813533" y="398248"/>
                      <a:pt x="814009" y="400153"/>
                      <a:pt x="815818" y="401582"/>
                    </a:cubicBezTo>
                    <a:cubicBezTo>
                      <a:pt x="817628" y="403011"/>
                      <a:pt x="817819" y="404725"/>
                      <a:pt x="815152" y="405487"/>
                    </a:cubicBezTo>
                    <a:cubicBezTo>
                      <a:pt x="814390" y="405678"/>
                      <a:pt x="812770" y="404440"/>
                      <a:pt x="811818" y="403582"/>
                    </a:cubicBezTo>
                    <a:lnTo>
                      <a:pt x="810294" y="402154"/>
                    </a:lnTo>
                    <a:cubicBezTo>
                      <a:pt x="808770" y="400344"/>
                      <a:pt x="805912" y="399677"/>
                      <a:pt x="804008" y="400725"/>
                    </a:cubicBezTo>
                    <a:cubicBezTo>
                      <a:pt x="802102" y="401773"/>
                      <a:pt x="797626" y="407488"/>
                      <a:pt x="796768" y="407488"/>
                    </a:cubicBezTo>
                    <a:cubicBezTo>
                      <a:pt x="795911" y="407583"/>
                      <a:pt x="792006" y="407202"/>
                      <a:pt x="791911" y="406440"/>
                    </a:cubicBezTo>
                    <a:lnTo>
                      <a:pt x="792101" y="405964"/>
                    </a:lnTo>
                    <a:cubicBezTo>
                      <a:pt x="792577" y="404725"/>
                      <a:pt x="794006" y="403106"/>
                      <a:pt x="793530" y="402439"/>
                    </a:cubicBezTo>
                    <a:cubicBezTo>
                      <a:pt x="792101" y="400630"/>
                      <a:pt x="790006" y="401106"/>
                      <a:pt x="788386" y="402630"/>
                    </a:cubicBezTo>
                    <a:cubicBezTo>
                      <a:pt x="786767" y="404154"/>
                      <a:pt x="784005" y="405583"/>
                      <a:pt x="783719" y="407297"/>
                    </a:cubicBezTo>
                    <a:cubicBezTo>
                      <a:pt x="782767" y="411964"/>
                      <a:pt x="780576" y="407583"/>
                      <a:pt x="779338" y="407964"/>
                    </a:cubicBezTo>
                    <a:lnTo>
                      <a:pt x="775051" y="409393"/>
                    </a:lnTo>
                    <a:cubicBezTo>
                      <a:pt x="773337" y="413012"/>
                      <a:pt x="771337" y="414917"/>
                      <a:pt x="770575" y="413679"/>
                    </a:cubicBezTo>
                    <a:cubicBezTo>
                      <a:pt x="769813" y="412441"/>
                      <a:pt x="769336" y="407773"/>
                      <a:pt x="771527" y="406535"/>
                    </a:cubicBezTo>
                    <a:lnTo>
                      <a:pt x="773527" y="405487"/>
                    </a:lnTo>
                    <a:cubicBezTo>
                      <a:pt x="774194" y="405106"/>
                      <a:pt x="775528" y="404725"/>
                      <a:pt x="775528" y="404535"/>
                    </a:cubicBezTo>
                    <a:cubicBezTo>
                      <a:pt x="775242" y="403297"/>
                      <a:pt x="774480" y="402154"/>
                      <a:pt x="774194" y="400915"/>
                    </a:cubicBezTo>
                    <a:cubicBezTo>
                      <a:pt x="773718" y="399296"/>
                      <a:pt x="773337" y="397677"/>
                      <a:pt x="773337" y="395962"/>
                    </a:cubicBezTo>
                    <a:cubicBezTo>
                      <a:pt x="773337" y="395010"/>
                      <a:pt x="775051" y="393581"/>
                      <a:pt x="774670" y="393105"/>
                    </a:cubicBezTo>
                    <a:lnTo>
                      <a:pt x="772575" y="390438"/>
                    </a:lnTo>
                    <a:cubicBezTo>
                      <a:pt x="768479" y="391200"/>
                      <a:pt x="765622" y="392343"/>
                      <a:pt x="766193" y="393010"/>
                    </a:cubicBezTo>
                    <a:cubicBezTo>
                      <a:pt x="766765" y="393772"/>
                      <a:pt x="766955" y="400630"/>
                      <a:pt x="766003" y="406726"/>
                    </a:cubicBezTo>
                    <a:lnTo>
                      <a:pt x="758383" y="407392"/>
                    </a:lnTo>
                    <a:lnTo>
                      <a:pt x="751239" y="408059"/>
                    </a:lnTo>
                    <a:cubicBezTo>
                      <a:pt x="744667" y="411869"/>
                      <a:pt x="738380" y="413584"/>
                      <a:pt x="737333" y="411774"/>
                    </a:cubicBezTo>
                    <a:cubicBezTo>
                      <a:pt x="736285" y="410059"/>
                      <a:pt x="731808" y="406630"/>
                      <a:pt x="730284" y="408916"/>
                    </a:cubicBezTo>
                    <a:lnTo>
                      <a:pt x="729522" y="410821"/>
                    </a:lnTo>
                    <a:cubicBezTo>
                      <a:pt x="728189" y="414155"/>
                      <a:pt x="732379" y="413298"/>
                      <a:pt x="733999" y="414346"/>
                    </a:cubicBezTo>
                    <a:cubicBezTo>
                      <a:pt x="734951" y="415012"/>
                      <a:pt x="736094" y="415679"/>
                      <a:pt x="736666" y="416632"/>
                    </a:cubicBezTo>
                    <a:cubicBezTo>
                      <a:pt x="737142" y="417394"/>
                      <a:pt x="737142" y="418822"/>
                      <a:pt x="736570" y="419394"/>
                    </a:cubicBezTo>
                    <a:cubicBezTo>
                      <a:pt x="735904" y="419965"/>
                      <a:pt x="733808" y="420346"/>
                      <a:pt x="733237" y="419965"/>
                    </a:cubicBezTo>
                    <a:lnTo>
                      <a:pt x="730379" y="417965"/>
                    </a:lnTo>
                    <a:cubicBezTo>
                      <a:pt x="728284" y="419680"/>
                      <a:pt x="725712" y="420918"/>
                      <a:pt x="724474" y="420823"/>
                    </a:cubicBezTo>
                    <a:lnTo>
                      <a:pt x="723331" y="420442"/>
                    </a:lnTo>
                    <a:cubicBezTo>
                      <a:pt x="721616" y="419870"/>
                      <a:pt x="718664" y="420537"/>
                      <a:pt x="719235" y="417870"/>
                    </a:cubicBezTo>
                    <a:cubicBezTo>
                      <a:pt x="719330" y="417203"/>
                      <a:pt x="720568" y="416251"/>
                      <a:pt x="721521" y="416060"/>
                    </a:cubicBezTo>
                    <a:lnTo>
                      <a:pt x="723045" y="415774"/>
                    </a:lnTo>
                    <a:cubicBezTo>
                      <a:pt x="725902" y="415870"/>
                      <a:pt x="725712" y="412631"/>
                      <a:pt x="722569" y="408631"/>
                    </a:cubicBezTo>
                    <a:lnTo>
                      <a:pt x="719997" y="405583"/>
                    </a:lnTo>
                    <a:cubicBezTo>
                      <a:pt x="719807" y="405297"/>
                      <a:pt x="718378" y="405583"/>
                      <a:pt x="717616" y="405868"/>
                    </a:cubicBezTo>
                    <a:cubicBezTo>
                      <a:pt x="717330" y="405964"/>
                      <a:pt x="717330" y="406821"/>
                      <a:pt x="717425" y="407297"/>
                    </a:cubicBezTo>
                    <a:cubicBezTo>
                      <a:pt x="717520" y="407583"/>
                      <a:pt x="718283" y="407773"/>
                      <a:pt x="718283" y="408059"/>
                    </a:cubicBezTo>
                    <a:lnTo>
                      <a:pt x="718378" y="409297"/>
                    </a:lnTo>
                    <a:cubicBezTo>
                      <a:pt x="718283" y="410631"/>
                      <a:pt x="717044" y="411774"/>
                      <a:pt x="715711" y="411869"/>
                    </a:cubicBezTo>
                    <a:lnTo>
                      <a:pt x="714853" y="411393"/>
                    </a:lnTo>
                    <a:lnTo>
                      <a:pt x="712567" y="410155"/>
                    </a:lnTo>
                    <a:cubicBezTo>
                      <a:pt x="709900" y="408345"/>
                      <a:pt x="707424" y="407583"/>
                      <a:pt x="707043" y="408440"/>
                    </a:cubicBezTo>
                    <a:cubicBezTo>
                      <a:pt x="706662" y="409297"/>
                      <a:pt x="702281" y="410440"/>
                      <a:pt x="697994" y="408916"/>
                    </a:cubicBezTo>
                    <a:lnTo>
                      <a:pt x="693994" y="407869"/>
                    </a:lnTo>
                    <a:cubicBezTo>
                      <a:pt x="693327" y="407678"/>
                      <a:pt x="691898" y="409202"/>
                      <a:pt x="690850" y="409964"/>
                    </a:cubicBezTo>
                    <a:lnTo>
                      <a:pt x="690184" y="410440"/>
                    </a:lnTo>
                    <a:cubicBezTo>
                      <a:pt x="689517" y="411012"/>
                      <a:pt x="686374" y="411774"/>
                      <a:pt x="683231" y="412155"/>
                    </a:cubicBezTo>
                    <a:lnTo>
                      <a:pt x="680944" y="411107"/>
                    </a:lnTo>
                    <a:cubicBezTo>
                      <a:pt x="677134" y="409297"/>
                      <a:pt x="674849" y="413298"/>
                      <a:pt x="670943" y="412155"/>
                    </a:cubicBezTo>
                    <a:cubicBezTo>
                      <a:pt x="667991" y="411298"/>
                      <a:pt x="663895" y="411488"/>
                      <a:pt x="660942" y="412441"/>
                    </a:cubicBezTo>
                    <a:cubicBezTo>
                      <a:pt x="658846" y="413203"/>
                      <a:pt x="658180" y="413203"/>
                      <a:pt x="656179" y="412441"/>
                    </a:cubicBezTo>
                    <a:cubicBezTo>
                      <a:pt x="653798" y="411583"/>
                      <a:pt x="649226" y="411488"/>
                      <a:pt x="647893" y="412726"/>
                    </a:cubicBezTo>
                    <a:cubicBezTo>
                      <a:pt x="644654" y="415584"/>
                      <a:pt x="643987" y="411488"/>
                      <a:pt x="641797" y="411964"/>
                    </a:cubicBezTo>
                    <a:cubicBezTo>
                      <a:pt x="638653" y="412536"/>
                      <a:pt x="638939" y="413965"/>
                      <a:pt x="639892" y="415679"/>
                    </a:cubicBezTo>
                    <a:cubicBezTo>
                      <a:pt x="640463" y="416632"/>
                      <a:pt x="643225" y="417489"/>
                      <a:pt x="640082" y="418251"/>
                    </a:cubicBezTo>
                    <a:cubicBezTo>
                      <a:pt x="639320" y="418441"/>
                      <a:pt x="637320" y="417203"/>
                      <a:pt x="636844" y="416346"/>
                    </a:cubicBezTo>
                    <a:lnTo>
                      <a:pt x="635510" y="413679"/>
                    </a:lnTo>
                    <a:cubicBezTo>
                      <a:pt x="634082" y="409583"/>
                      <a:pt x="632558" y="407583"/>
                      <a:pt x="632176" y="409202"/>
                    </a:cubicBezTo>
                    <a:cubicBezTo>
                      <a:pt x="631795" y="410821"/>
                      <a:pt x="629986" y="413869"/>
                      <a:pt x="628843" y="413012"/>
                    </a:cubicBezTo>
                    <a:cubicBezTo>
                      <a:pt x="627795" y="412155"/>
                      <a:pt x="622651" y="410155"/>
                      <a:pt x="620270" y="410726"/>
                    </a:cubicBezTo>
                    <a:cubicBezTo>
                      <a:pt x="617984" y="411298"/>
                      <a:pt x="611698" y="412822"/>
                      <a:pt x="607602" y="408059"/>
                    </a:cubicBezTo>
                    <a:lnTo>
                      <a:pt x="618175" y="405868"/>
                    </a:lnTo>
                    <a:lnTo>
                      <a:pt x="620080" y="405487"/>
                    </a:lnTo>
                    <a:cubicBezTo>
                      <a:pt x="622461" y="405392"/>
                      <a:pt x="623414" y="403868"/>
                      <a:pt x="622175" y="402154"/>
                    </a:cubicBezTo>
                    <a:cubicBezTo>
                      <a:pt x="620937" y="400439"/>
                      <a:pt x="614079" y="400820"/>
                      <a:pt x="613889" y="399772"/>
                    </a:cubicBezTo>
                    <a:cubicBezTo>
                      <a:pt x="613603" y="398629"/>
                      <a:pt x="610459" y="396534"/>
                      <a:pt x="607507" y="398058"/>
                    </a:cubicBezTo>
                    <a:cubicBezTo>
                      <a:pt x="604554" y="399582"/>
                      <a:pt x="596172" y="402630"/>
                      <a:pt x="595410" y="401582"/>
                    </a:cubicBezTo>
                    <a:cubicBezTo>
                      <a:pt x="594648" y="400534"/>
                      <a:pt x="591219" y="397582"/>
                      <a:pt x="590267" y="398534"/>
                    </a:cubicBezTo>
                    <a:cubicBezTo>
                      <a:pt x="589314" y="399391"/>
                      <a:pt x="587504" y="403773"/>
                      <a:pt x="586933" y="406440"/>
                    </a:cubicBezTo>
                    <a:lnTo>
                      <a:pt x="591219" y="405773"/>
                    </a:lnTo>
                    <a:lnTo>
                      <a:pt x="595791" y="405011"/>
                    </a:lnTo>
                    <a:cubicBezTo>
                      <a:pt x="596172" y="407583"/>
                      <a:pt x="598363" y="408440"/>
                      <a:pt x="600649" y="407011"/>
                    </a:cubicBezTo>
                    <a:cubicBezTo>
                      <a:pt x="602935" y="405487"/>
                      <a:pt x="609221" y="401773"/>
                      <a:pt x="609412" y="401773"/>
                    </a:cubicBezTo>
                    <a:cubicBezTo>
                      <a:pt x="609602" y="401868"/>
                      <a:pt x="606935" y="405011"/>
                      <a:pt x="601982" y="408250"/>
                    </a:cubicBezTo>
                    <a:lnTo>
                      <a:pt x="602554" y="413584"/>
                    </a:lnTo>
                    <a:cubicBezTo>
                      <a:pt x="602649" y="414346"/>
                      <a:pt x="599506" y="415584"/>
                      <a:pt x="597696" y="416251"/>
                    </a:cubicBezTo>
                    <a:lnTo>
                      <a:pt x="595696" y="417013"/>
                    </a:lnTo>
                    <a:cubicBezTo>
                      <a:pt x="593124" y="417489"/>
                      <a:pt x="590362" y="417298"/>
                      <a:pt x="589600" y="416727"/>
                    </a:cubicBezTo>
                    <a:cubicBezTo>
                      <a:pt x="588838" y="416155"/>
                      <a:pt x="584551" y="415012"/>
                      <a:pt x="581980" y="415965"/>
                    </a:cubicBezTo>
                    <a:cubicBezTo>
                      <a:pt x="579408" y="416917"/>
                      <a:pt x="572741" y="419299"/>
                      <a:pt x="573121" y="419965"/>
                    </a:cubicBezTo>
                    <a:cubicBezTo>
                      <a:pt x="573502" y="420632"/>
                      <a:pt x="572931" y="422442"/>
                      <a:pt x="571407" y="422823"/>
                    </a:cubicBezTo>
                    <a:lnTo>
                      <a:pt x="570931" y="422347"/>
                    </a:lnTo>
                    <a:cubicBezTo>
                      <a:pt x="568740" y="420537"/>
                      <a:pt x="567216" y="418156"/>
                      <a:pt x="565025" y="416441"/>
                    </a:cubicBezTo>
                    <a:lnTo>
                      <a:pt x="563025" y="414822"/>
                    </a:lnTo>
                    <a:cubicBezTo>
                      <a:pt x="560167" y="413488"/>
                      <a:pt x="555881" y="414536"/>
                      <a:pt x="553500" y="417203"/>
                    </a:cubicBezTo>
                    <a:lnTo>
                      <a:pt x="548833" y="416346"/>
                    </a:lnTo>
                    <a:lnTo>
                      <a:pt x="544070" y="415489"/>
                    </a:lnTo>
                    <a:cubicBezTo>
                      <a:pt x="544546" y="412441"/>
                      <a:pt x="544546" y="411393"/>
                      <a:pt x="544070" y="413012"/>
                    </a:cubicBezTo>
                    <a:cubicBezTo>
                      <a:pt x="543594" y="414727"/>
                      <a:pt x="537784" y="418727"/>
                      <a:pt x="536545" y="419965"/>
                    </a:cubicBezTo>
                    <a:cubicBezTo>
                      <a:pt x="535307" y="421204"/>
                      <a:pt x="531592" y="423299"/>
                      <a:pt x="532735" y="420156"/>
                    </a:cubicBezTo>
                    <a:lnTo>
                      <a:pt x="532735" y="418060"/>
                    </a:lnTo>
                    <a:lnTo>
                      <a:pt x="532735" y="416822"/>
                    </a:lnTo>
                    <a:cubicBezTo>
                      <a:pt x="531402" y="415489"/>
                      <a:pt x="527592" y="413965"/>
                      <a:pt x="524449" y="413584"/>
                    </a:cubicBezTo>
                    <a:cubicBezTo>
                      <a:pt x="521210" y="413107"/>
                      <a:pt x="516829" y="419203"/>
                      <a:pt x="515495" y="418537"/>
                    </a:cubicBezTo>
                    <a:lnTo>
                      <a:pt x="514448" y="418727"/>
                    </a:lnTo>
                    <a:cubicBezTo>
                      <a:pt x="513019" y="418918"/>
                      <a:pt x="511685" y="420156"/>
                      <a:pt x="510257" y="420442"/>
                    </a:cubicBezTo>
                    <a:lnTo>
                      <a:pt x="507018" y="421204"/>
                    </a:lnTo>
                    <a:cubicBezTo>
                      <a:pt x="507685" y="423109"/>
                      <a:pt x="504160" y="424061"/>
                      <a:pt x="499208" y="423299"/>
                    </a:cubicBezTo>
                    <a:lnTo>
                      <a:pt x="495016" y="423013"/>
                    </a:lnTo>
                    <a:lnTo>
                      <a:pt x="489778" y="422632"/>
                    </a:lnTo>
                    <a:cubicBezTo>
                      <a:pt x="486349" y="420251"/>
                      <a:pt x="482443" y="419584"/>
                      <a:pt x="480919" y="421013"/>
                    </a:cubicBezTo>
                    <a:cubicBezTo>
                      <a:pt x="479395" y="422442"/>
                      <a:pt x="476157" y="424252"/>
                      <a:pt x="475776" y="421204"/>
                    </a:cubicBezTo>
                    <a:lnTo>
                      <a:pt x="470823" y="422537"/>
                    </a:lnTo>
                    <a:cubicBezTo>
                      <a:pt x="468537" y="423204"/>
                      <a:pt x="464346" y="420727"/>
                      <a:pt x="464156" y="425204"/>
                    </a:cubicBezTo>
                    <a:cubicBezTo>
                      <a:pt x="464156" y="425776"/>
                      <a:pt x="460726" y="426728"/>
                      <a:pt x="459012" y="426538"/>
                    </a:cubicBezTo>
                    <a:cubicBezTo>
                      <a:pt x="456726" y="426347"/>
                      <a:pt x="454631" y="425014"/>
                      <a:pt x="452344" y="424633"/>
                    </a:cubicBezTo>
                    <a:lnTo>
                      <a:pt x="449868" y="424252"/>
                    </a:lnTo>
                    <a:cubicBezTo>
                      <a:pt x="446153" y="424347"/>
                      <a:pt x="444439" y="425299"/>
                      <a:pt x="446058" y="426347"/>
                    </a:cubicBezTo>
                    <a:cubicBezTo>
                      <a:pt x="447677" y="427395"/>
                      <a:pt x="449773" y="429014"/>
                      <a:pt x="446820" y="427681"/>
                    </a:cubicBezTo>
                    <a:cubicBezTo>
                      <a:pt x="443867" y="426347"/>
                      <a:pt x="436057" y="430157"/>
                      <a:pt x="434818" y="429490"/>
                    </a:cubicBezTo>
                    <a:cubicBezTo>
                      <a:pt x="433485" y="428824"/>
                      <a:pt x="430818" y="425680"/>
                      <a:pt x="430532" y="424442"/>
                    </a:cubicBezTo>
                    <a:lnTo>
                      <a:pt x="428151" y="425490"/>
                    </a:lnTo>
                    <a:cubicBezTo>
                      <a:pt x="423960" y="427300"/>
                      <a:pt x="419483" y="427490"/>
                      <a:pt x="415197" y="425299"/>
                    </a:cubicBezTo>
                    <a:lnTo>
                      <a:pt x="414721" y="425109"/>
                    </a:lnTo>
                    <a:cubicBezTo>
                      <a:pt x="413959" y="425109"/>
                      <a:pt x="412435" y="427109"/>
                      <a:pt x="411196" y="429586"/>
                    </a:cubicBezTo>
                    <a:lnTo>
                      <a:pt x="407767" y="428538"/>
                    </a:lnTo>
                    <a:cubicBezTo>
                      <a:pt x="405577" y="427871"/>
                      <a:pt x="403958" y="425871"/>
                      <a:pt x="401767" y="425014"/>
                    </a:cubicBezTo>
                    <a:cubicBezTo>
                      <a:pt x="400719" y="424537"/>
                      <a:pt x="398624" y="424918"/>
                      <a:pt x="397481" y="425490"/>
                    </a:cubicBezTo>
                    <a:cubicBezTo>
                      <a:pt x="396433" y="426061"/>
                      <a:pt x="396242" y="428252"/>
                      <a:pt x="395290" y="428443"/>
                    </a:cubicBezTo>
                    <a:lnTo>
                      <a:pt x="391099" y="429300"/>
                    </a:lnTo>
                    <a:cubicBezTo>
                      <a:pt x="386336" y="429776"/>
                      <a:pt x="381098" y="430633"/>
                      <a:pt x="379288" y="431205"/>
                    </a:cubicBezTo>
                    <a:cubicBezTo>
                      <a:pt x="377573" y="431776"/>
                      <a:pt x="371953" y="429395"/>
                      <a:pt x="371763" y="428538"/>
                    </a:cubicBezTo>
                    <a:cubicBezTo>
                      <a:pt x="371573" y="427681"/>
                      <a:pt x="370049" y="424442"/>
                      <a:pt x="369286" y="424918"/>
                    </a:cubicBezTo>
                    <a:cubicBezTo>
                      <a:pt x="368525" y="425395"/>
                      <a:pt x="366619" y="428062"/>
                      <a:pt x="365667" y="429681"/>
                    </a:cubicBezTo>
                    <a:cubicBezTo>
                      <a:pt x="364810" y="431300"/>
                      <a:pt x="359000" y="434062"/>
                      <a:pt x="360333" y="434634"/>
                    </a:cubicBezTo>
                    <a:lnTo>
                      <a:pt x="361190" y="434920"/>
                    </a:lnTo>
                    <a:lnTo>
                      <a:pt x="361857" y="435205"/>
                    </a:lnTo>
                    <a:cubicBezTo>
                      <a:pt x="362809" y="435491"/>
                      <a:pt x="361666" y="436539"/>
                      <a:pt x="359476" y="437491"/>
                    </a:cubicBezTo>
                    <a:lnTo>
                      <a:pt x="357952" y="438730"/>
                    </a:lnTo>
                    <a:cubicBezTo>
                      <a:pt x="356904" y="439587"/>
                      <a:pt x="355856" y="441873"/>
                      <a:pt x="356142" y="442063"/>
                    </a:cubicBezTo>
                    <a:lnTo>
                      <a:pt x="359571" y="444159"/>
                    </a:lnTo>
                    <a:cubicBezTo>
                      <a:pt x="359095" y="447207"/>
                      <a:pt x="358904" y="450636"/>
                      <a:pt x="359190" y="451684"/>
                    </a:cubicBezTo>
                    <a:cubicBezTo>
                      <a:pt x="359476" y="452827"/>
                      <a:pt x="358523" y="455494"/>
                      <a:pt x="356333" y="454922"/>
                    </a:cubicBezTo>
                    <a:cubicBezTo>
                      <a:pt x="354142" y="454351"/>
                      <a:pt x="349856" y="452160"/>
                      <a:pt x="351951" y="451303"/>
                    </a:cubicBezTo>
                    <a:cubicBezTo>
                      <a:pt x="353951" y="450445"/>
                      <a:pt x="351284" y="445588"/>
                      <a:pt x="349760" y="445588"/>
                    </a:cubicBezTo>
                    <a:cubicBezTo>
                      <a:pt x="348236" y="445588"/>
                      <a:pt x="343759" y="446350"/>
                      <a:pt x="344712" y="447207"/>
                    </a:cubicBezTo>
                    <a:lnTo>
                      <a:pt x="344807" y="447874"/>
                    </a:lnTo>
                    <a:cubicBezTo>
                      <a:pt x="344998" y="449017"/>
                      <a:pt x="345283" y="450922"/>
                      <a:pt x="344521" y="451303"/>
                    </a:cubicBezTo>
                    <a:cubicBezTo>
                      <a:pt x="342998" y="452065"/>
                      <a:pt x="340616" y="451398"/>
                      <a:pt x="340331" y="454065"/>
                    </a:cubicBezTo>
                    <a:cubicBezTo>
                      <a:pt x="340140" y="456541"/>
                      <a:pt x="337759" y="456351"/>
                      <a:pt x="335758" y="455208"/>
                    </a:cubicBezTo>
                    <a:cubicBezTo>
                      <a:pt x="332139" y="453017"/>
                      <a:pt x="328519" y="450922"/>
                      <a:pt x="324995" y="448540"/>
                    </a:cubicBezTo>
                    <a:lnTo>
                      <a:pt x="322995" y="447207"/>
                    </a:lnTo>
                    <a:cubicBezTo>
                      <a:pt x="321281" y="448064"/>
                      <a:pt x="320137" y="450160"/>
                      <a:pt x="320423" y="451874"/>
                    </a:cubicBezTo>
                    <a:lnTo>
                      <a:pt x="323281" y="451684"/>
                    </a:lnTo>
                    <a:lnTo>
                      <a:pt x="323757" y="451684"/>
                    </a:lnTo>
                    <a:cubicBezTo>
                      <a:pt x="325186" y="453112"/>
                      <a:pt x="323757" y="453779"/>
                      <a:pt x="320518" y="453208"/>
                    </a:cubicBezTo>
                    <a:cubicBezTo>
                      <a:pt x="317280" y="452636"/>
                      <a:pt x="309469" y="450255"/>
                      <a:pt x="310803" y="449493"/>
                    </a:cubicBezTo>
                    <a:cubicBezTo>
                      <a:pt x="312136" y="448731"/>
                      <a:pt x="313851" y="445873"/>
                      <a:pt x="311946" y="444540"/>
                    </a:cubicBezTo>
                    <a:lnTo>
                      <a:pt x="311089" y="443397"/>
                    </a:lnTo>
                    <a:cubicBezTo>
                      <a:pt x="310327" y="442349"/>
                      <a:pt x="309374" y="440539"/>
                      <a:pt x="309946" y="439968"/>
                    </a:cubicBezTo>
                    <a:cubicBezTo>
                      <a:pt x="311565" y="438063"/>
                      <a:pt x="313756" y="438920"/>
                      <a:pt x="315089" y="440444"/>
                    </a:cubicBezTo>
                    <a:lnTo>
                      <a:pt x="318328" y="444349"/>
                    </a:lnTo>
                    <a:cubicBezTo>
                      <a:pt x="323852" y="445873"/>
                      <a:pt x="330043" y="446350"/>
                      <a:pt x="332044" y="445397"/>
                    </a:cubicBezTo>
                    <a:lnTo>
                      <a:pt x="331949" y="444826"/>
                    </a:lnTo>
                    <a:lnTo>
                      <a:pt x="331186" y="441492"/>
                    </a:lnTo>
                    <a:cubicBezTo>
                      <a:pt x="329758" y="437872"/>
                      <a:pt x="328139" y="434824"/>
                      <a:pt x="327472" y="434729"/>
                    </a:cubicBezTo>
                    <a:cubicBezTo>
                      <a:pt x="326900" y="434634"/>
                      <a:pt x="326138" y="433300"/>
                      <a:pt x="327281" y="433110"/>
                    </a:cubicBezTo>
                    <a:cubicBezTo>
                      <a:pt x="328424" y="433015"/>
                      <a:pt x="332520" y="433777"/>
                      <a:pt x="332520" y="435301"/>
                    </a:cubicBezTo>
                    <a:cubicBezTo>
                      <a:pt x="332520" y="436825"/>
                      <a:pt x="334139" y="441111"/>
                      <a:pt x="336044" y="441206"/>
                    </a:cubicBezTo>
                    <a:lnTo>
                      <a:pt x="336901" y="440730"/>
                    </a:lnTo>
                    <a:cubicBezTo>
                      <a:pt x="338997" y="439682"/>
                      <a:pt x="340711" y="438158"/>
                      <a:pt x="342807" y="436920"/>
                    </a:cubicBezTo>
                    <a:lnTo>
                      <a:pt x="343188" y="436729"/>
                    </a:lnTo>
                    <a:cubicBezTo>
                      <a:pt x="344236" y="437110"/>
                      <a:pt x="344807" y="437872"/>
                      <a:pt x="344617" y="438444"/>
                    </a:cubicBezTo>
                    <a:lnTo>
                      <a:pt x="344426" y="438920"/>
                    </a:lnTo>
                    <a:lnTo>
                      <a:pt x="343188" y="442825"/>
                    </a:lnTo>
                    <a:cubicBezTo>
                      <a:pt x="347379" y="443016"/>
                      <a:pt x="350522" y="441016"/>
                      <a:pt x="350141" y="438349"/>
                    </a:cubicBezTo>
                    <a:lnTo>
                      <a:pt x="350999" y="436253"/>
                    </a:lnTo>
                    <a:lnTo>
                      <a:pt x="351760" y="434443"/>
                    </a:lnTo>
                    <a:cubicBezTo>
                      <a:pt x="354904" y="432062"/>
                      <a:pt x="354427" y="431300"/>
                      <a:pt x="350713" y="432824"/>
                    </a:cubicBezTo>
                    <a:lnTo>
                      <a:pt x="348617" y="432443"/>
                    </a:lnTo>
                    <a:lnTo>
                      <a:pt x="346045" y="431967"/>
                    </a:lnTo>
                    <a:cubicBezTo>
                      <a:pt x="343378" y="430062"/>
                      <a:pt x="340997" y="429395"/>
                      <a:pt x="340807" y="430348"/>
                    </a:cubicBezTo>
                    <a:cubicBezTo>
                      <a:pt x="340616" y="431300"/>
                      <a:pt x="339854" y="434158"/>
                      <a:pt x="339664" y="434253"/>
                    </a:cubicBezTo>
                    <a:cubicBezTo>
                      <a:pt x="339473" y="434348"/>
                      <a:pt x="338807" y="433777"/>
                      <a:pt x="338521" y="432919"/>
                    </a:cubicBezTo>
                    <a:cubicBezTo>
                      <a:pt x="338235" y="432062"/>
                      <a:pt x="334806" y="428443"/>
                      <a:pt x="331567" y="427871"/>
                    </a:cubicBezTo>
                    <a:cubicBezTo>
                      <a:pt x="328329" y="427300"/>
                      <a:pt x="320709" y="431395"/>
                      <a:pt x="319852" y="429586"/>
                    </a:cubicBezTo>
                    <a:lnTo>
                      <a:pt x="318042" y="428633"/>
                    </a:lnTo>
                    <a:cubicBezTo>
                      <a:pt x="317470" y="428252"/>
                      <a:pt x="314994" y="429109"/>
                      <a:pt x="313851" y="429967"/>
                    </a:cubicBezTo>
                    <a:lnTo>
                      <a:pt x="309469" y="432919"/>
                    </a:lnTo>
                    <a:cubicBezTo>
                      <a:pt x="303754" y="435205"/>
                      <a:pt x="298992" y="438158"/>
                      <a:pt x="298992" y="439587"/>
                    </a:cubicBezTo>
                    <a:cubicBezTo>
                      <a:pt x="298897" y="440920"/>
                      <a:pt x="296325" y="445397"/>
                      <a:pt x="293467" y="445588"/>
                    </a:cubicBezTo>
                    <a:lnTo>
                      <a:pt x="291848" y="444635"/>
                    </a:lnTo>
                    <a:cubicBezTo>
                      <a:pt x="290229" y="443683"/>
                      <a:pt x="290419" y="441682"/>
                      <a:pt x="293563" y="441111"/>
                    </a:cubicBezTo>
                    <a:lnTo>
                      <a:pt x="294610" y="440920"/>
                    </a:lnTo>
                    <a:cubicBezTo>
                      <a:pt x="295468" y="439587"/>
                      <a:pt x="296611" y="437015"/>
                      <a:pt x="297087" y="435110"/>
                    </a:cubicBezTo>
                    <a:lnTo>
                      <a:pt x="297658" y="435110"/>
                    </a:lnTo>
                    <a:cubicBezTo>
                      <a:pt x="301183" y="435015"/>
                      <a:pt x="302802" y="433681"/>
                      <a:pt x="300516" y="431491"/>
                    </a:cubicBezTo>
                    <a:cubicBezTo>
                      <a:pt x="299659" y="430633"/>
                      <a:pt x="295468" y="430919"/>
                      <a:pt x="293944" y="431872"/>
                    </a:cubicBezTo>
                    <a:lnTo>
                      <a:pt x="290896" y="433777"/>
                    </a:lnTo>
                    <a:cubicBezTo>
                      <a:pt x="286991" y="434062"/>
                      <a:pt x="285466" y="432538"/>
                      <a:pt x="287467" y="430252"/>
                    </a:cubicBezTo>
                    <a:lnTo>
                      <a:pt x="288324" y="427966"/>
                    </a:lnTo>
                    <a:lnTo>
                      <a:pt x="288610" y="427109"/>
                    </a:lnTo>
                    <a:cubicBezTo>
                      <a:pt x="286419" y="425490"/>
                      <a:pt x="284133" y="428157"/>
                      <a:pt x="283657" y="433015"/>
                    </a:cubicBezTo>
                    <a:lnTo>
                      <a:pt x="277561" y="435015"/>
                    </a:lnTo>
                    <a:lnTo>
                      <a:pt x="276132" y="435491"/>
                    </a:lnTo>
                    <a:cubicBezTo>
                      <a:pt x="275275" y="437396"/>
                      <a:pt x="273751" y="437206"/>
                      <a:pt x="272798" y="435205"/>
                    </a:cubicBezTo>
                    <a:lnTo>
                      <a:pt x="271846" y="435205"/>
                    </a:lnTo>
                    <a:cubicBezTo>
                      <a:pt x="268036" y="435110"/>
                      <a:pt x="265559" y="431395"/>
                      <a:pt x="261368" y="432919"/>
                    </a:cubicBezTo>
                    <a:cubicBezTo>
                      <a:pt x="260225" y="433396"/>
                      <a:pt x="258987" y="436920"/>
                      <a:pt x="257653" y="433015"/>
                    </a:cubicBezTo>
                    <a:cubicBezTo>
                      <a:pt x="257177" y="431681"/>
                      <a:pt x="255653" y="429776"/>
                      <a:pt x="256225" y="429109"/>
                    </a:cubicBezTo>
                    <a:cubicBezTo>
                      <a:pt x="257177" y="427871"/>
                      <a:pt x="259463" y="427395"/>
                      <a:pt x="261273" y="426633"/>
                    </a:cubicBezTo>
                    <a:lnTo>
                      <a:pt x="267941" y="429490"/>
                    </a:lnTo>
                    <a:cubicBezTo>
                      <a:pt x="269750" y="429967"/>
                      <a:pt x="272036" y="431110"/>
                      <a:pt x="273370" y="430633"/>
                    </a:cubicBezTo>
                    <a:lnTo>
                      <a:pt x="275370" y="429871"/>
                    </a:lnTo>
                    <a:cubicBezTo>
                      <a:pt x="276799" y="427966"/>
                      <a:pt x="278132" y="425299"/>
                      <a:pt x="278132" y="423775"/>
                    </a:cubicBezTo>
                    <a:cubicBezTo>
                      <a:pt x="278227" y="422347"/>
                      <a:pt x="276703" y="419013"/>
                      <a:pt x="274894" y="421489"/>
                    </a:cubicBezTo>
                    <a:lnTo>
                      <a:pt x="273560" y="422918"/>
                    </a:lnTo>
                    <a:cubicBezTo>
                      <a:pt x="273084" y="423394"/>
                      <a:pt x="271084" y="423775"/>
                      <a:pt x="270989" y="423680"/>
                    </a:cubicBezTo>
                    <a:cubicBezTo>
                      <a:pt x="268512" y="419394"/>
                      <a:pt x="265083" y="425395"/>
                      <a:pt x="261749" y="422918"/>
                    </a:cubicBezTo>
                    <a:cubicBezTo>
                      <a:pt x="258511" y="420442"/>
                      <a:pt x="255082" y="424347"/>
                      <a:pt x="251558" y="424442"/>
                    </a:cubicBezTo>
                    <a:lnTo>
                      <a:pt x="247748" y="424633"/>
                    </a:lnTo>
                    <a:cubicBezTo>
                      <a:pt x="243366" y="424918"/>
                      <a:pt x="242509" y="427681"/>
                      <a:pt x="245747" y="430824"/>
                    </a:cubicBezTo>
                    <a:lnTo>
                      <a:pt x="250319" y="432348"/>
                    </a:lnTo>
                    <a:cubicBezTo>
                      <a:pt x="252224" y="433015"/>
                      <a:pt x="253653" y="434824"/>
                      <a:pt x="251653" y="436539"/>
                    </a:cubicBezTo>
                    <a:cubicBezTo>
                      <a:pt x="250129" y="437968"/>
                      <a:pt x="248414" y="440444"/>
                      <a:pt x="245557" y="438730"/>
                    </a:cubicBezTo>
                    <a:cubicBezTo>
                      <a:pt x="240985" y="435872"/>
                      <a:pt x="233555" y="438349"/>
                      <a:pt x="230221" y="433015"/>
                    </a:cubicBezTo>
                    <a:lnTo>
                      <a:pt x="229841" y="432348"/>
                    </a:lnTo>
                    <a:cubicBezTo>
                      <a:pt x="225268" y="432634"/>
                      <a:pt x="222792" y="433396"/>
                      <a:pt x="224411" y="434062"/>
                    </a:cubicBezTo>
                    <a:cubicBezTo>
                      <a:pt x="226031" y="434729"/>
                      <a:pt x="228602" y="436348"/>
                      <a:pt x="228031" y="437015"/>
                    </a:cubicBezTo>
                    <a:lnTo>
                      <a:pt x="227459" y="437110"/>
                    </a:lnTo>
                    <a:lnTo>
                      <a:pt x="223268" y="437587"/>
                    </a:lnTo>
                    <a:cubicBezTo>
                      <a:pt x="218791" y="438444"/>
                      <a:pt x="210124" y="440254"/>
                      <a:pt x="203933" y="441682"/>
                    </a:cubicBezTo>
                    <a:lnTo>
                      <a:pt x="201932" y="435110"/>
                    </a:lnTo>
                    <a:lnTo>
                      <a:pt x="201837" y="434824"/>
                    </a:lnTo>
                    <a:cubicBezTo>
                      <a:pt x="199837" y="434920"/>
                      <a:pt x="199170" y="434348"/>
                      <a:pt x="200313" y="433491"/>
                    </a:cubicBezTo>
                    <a:lnTo>
                      <a:pt x="201551" y="433015"/>
                    </a:lnTo>
                    <a:lnTo>
                      <a:pt x="203933" y="432062"/>
                    </a:lnTo>
                    <a:cubicBezTo>
                      <a:pt x="207171" y="431014"/>
                      <a:pt x="208124" y="429300"/>
                      <a:pt x="206123" y="428252"/>
                    </a:cubicBezTo>
                    <a:cubicBezTo>
                      <a:pt x="204123" y="427204"/>
                      <a:pt x="195074" y="428728"/>
                      <a:pt x="191455" y="428919"/>
                    </a:cubicBezTo>
                    <a:lnTo>
                      <a:pt x="188121" y="428728"/>
                    </a:lnTo>
                    <a:lnTo>
                      <a:pt x="185549" y="428633"/>
                    </a:lnTo>
                    <a:cubicBezTo>
                      <a:pt x="183740" y="425490"/>
                      <a:pt x="181073" y="422061"/>
                      <a:pt x="179549" y="421013"/>
                    </a:cubicBezTo>
                    <a:cubicBezTo>
                      <a:pt x="178025" y="419965"/>
                      <a:pt x="176977" y="416441"/>
                      <a:pt x="180215" y="416536"/>
                    </a:cubicBezTo>
                    <a:cubicBezTo>
                      <a:pt x="183454" y="416632"/>
                      <a:pt x="186407" y="423680"/>
                      <a:pt x="187359" y="424537"/>
                    </a:cubicBezTo>
                    <a:lnTo>
                      <a:pt x="188216" y="424537"/>
                    </a:lnTo>
                    <a:cubicBezTo>
                      <a:pt x="189074" y="424537"/>
                      <a:pt x="190407" y="423585"/>
                      <a:pt x="190598" y="422918"/>
                    </a:cubicBezTo>
                    <a:lnTo>
                      <a:pt x="191359" y="420156"/>
                    </a:lnTo>
                    <a:cubicBezTo>
                      <a:pt x="191931" y="416822"/>
                      <a:pt x="190026" y="414155"/>
                      <a:pt x="187168" y="414346"/>
                    </a:cubicBezTo>
                    <a:cubicBezTo>
                      <a:pt x="184311" y="414536"/>
                      <a:pt x="178406" y="410250"/>
                      <a:pt x="177548" y="411298"/>
                    </a:cubicBezTo>
                    <a:cubicBezTo>
                      <a:pt x="176691" y="412345"/>
                      <a:pt x="173643" y="415393"/>
                      <a:pt x="172691" y="414346"/>
                    </a:cubicBezTo>
                    <a:lnTo>
                      <a:pt x="171262" y="414250"/>
                    </a:lnTo>
                    <a:cubicBezTo>
                      <a:pt x="170119" y="414155"/>
                      <a:pt x="167642" y="415679"/>
                      <a:pt x="167737" y="415774"/>
                    </a:cubicBezTo>
                    <a:lnTo>
                      <a:pt x="168976" y="418060"/>
                    </a:lnTo>
                    <a:cubicBezTo>
                      <a:pt x="168404" y="420537"/>
                      <a:pt x="168690" y="423585"/>
                      <a:pt x="169642" y="424918"/>
                    </a:cubicBezTo>
                    <a:lnTo>
                      <a:pt x="171738" y="424252"/>
                    </a:lnTo>
                    <a:lnTo>
                      <a:pt x="172691" y="423966"/>
                    </a:lnTo>
                    <a:cubicBezTo>
                      <a:pt x="173929" y="423013"/>
                      <a:pt x="174881" y="423394"/>
                      <a:pt x="174881" y="424823"/>
                    </a:cubicBezTo>
                    <a:cubicBezTo>
                      <a:pt x="174881" y="426252"/>
                      <a:pt x="173262" y="429300"/>
                      <a:pt x="171357" y="428157"/>
                    </a:cubicBezTo>
                    <a:cubicBezTo>
                      <a:pt x="169452" y="427109"/>
                      <a:pt x="162118" y="425966"/>
                      <a:pt x="160308" y="427490"/>
                    </a:cubicBezTo>
                    <a:cubicBezTo>
                      <a:pt x="158403" y="429014"/>
                      <a:pt x="161260" y="434443"/>
                      <a:pt x="160403" y="434539"/>
                    </a:cubicBezTo>
                    <a:cubicBezTo>
                      <a:pt x="159546" y="434634"/>
                      <a:pt x="156974" y="434729"/>
                      <a:pt x="156593" y="434348"/>
                    </a:cubicBezTo>
                    <a:lnTo>
                      <a:pt x="155994" y="434180"/>
                    </a:lnTo>
                    <a:lnTo>
                      <a:pt x="157355" y="437206"/>
                    </a:lnTo>
                    <a:cubicBezTo>
                      <a:pt x="157546" y="438539"/>
                      <a:pt x="165356" y="439777"/>
                      <a:pt x="167071" y="443588"/>
                    </a:cubicBezTo>
                    <a:lnTo>
                      <a:pt x="159546" y="443207"/>
                    </a:lnTo>
                    <a:cubicBezTo>
                      <a:pt x="159165" y="443207"/>
                      <a:pt x="158594" y="443111"/>
                      <a:pt x="158308" y="443207"/>
                    </a:cubicBezTo>
                    <a:cubicBezTo>
                      <a:pt x="155927" y="444064"/>
                      <a:pt x="157165" y="449493"/>
                      <a:pt x="153164" y="447017"/>
                    </a:cubicBezTo>
                    <a:cubicBezTo>
                      <a:pt x="149831" y="444921"/>
                      <a:pt x="147545" y="440730"/>
                      <a:pt x="151640" y="436825"/>
                    </a:cubicBezTo>
                    <a:lnTo>
                      <a:pt x="152212" y="436444"/>
                    </a:lnTo>
                    <a:cubicBezTo>
                      <a:pt x="152021" y="435587"/>
                      <a:pt x="152307" y="434444"/>
                      <a:pt x="152879" y="434063"/>
                    </a:cubicBezTo>
                    <a:lnTo>
                      <a:pt x="154327" y="433713"/>
                    </a:lnTo>
                    <a:lnTo>
                      <a:pt x="154212" y="433681"/>
                    </a:lnTo>
                    <a:cubicBezTo>
                      <a:pt x="153641" y="434062"/>
                      <a:pt x="150116" y="434920"/>
                      <a:pt x="147735" y="434729"/>
                    </a:cubicBezTo>
                    <a:cubicBezTo>
                      <a:pt x="145354" y="434539"/>
                      <a:pt x="139925" y="436920"/>
                      <a:pt x="141258" y="437587"/>
                    </a:cubicBezTo>
                    <a:cubicBezTo>
                      <a:pt x="142591" y="438349"/>
                      <a:pt x="143734" y="443206"/>
                      <a:pt x="140306" y="446731"/>
                    </a:cubicBezTo>
                    <a:lnTo>
                      <a:pt x="133828" y="445778"/>
                    </a:lnTo>
                    <a:cubicBezTo>
                      <a:pt x="132114" y="445492"/>
                      <a:pt x="130114" y="446731"/>
                      <a:pt x="128209" y="447207"/>
                    </a:cubicBezTo>
                    <a:cubicBezTo>
                      <a:pt x="123541" y="448445"/>
                      <a:pt x="122684" y="448064"/>
                      <a:pt x="121160" y="443683"/>
                    </a:cubicBezTo>
                    <a:cubicBezTo>
                      <a:pt x="121065" y="443397"/>
                      <a:pt x="121351" y="442730"/>
                      <a:pt x="121160" y="442635"/>
                    </a:cubicBezTo>
                    <a:cubicBezTo>
                      <a:pt x="116969" y="440444"/>
                      <a:pt x="120112" y="433777"/>
                      <a:pt x="114969" y="433586"/>
                    </a:cubicBezTo>
                    <a:cubicBezTo>
                      <a:pt x="110873" y="433491"/>
                      <a:pt x="106587" y="436825"/>
                      <a:pt x="102586" y="438825"/>
                    </a:cubicBezTo>
                    <a:cubicBezTo>
                      <a:pt x="100300" y="439968"/>
                      <a:pt x="100872" y="440254"/>
                      <a:pt x="104015" y="441778"/>
                    </a:cubicBezTo>
                    <a:cubicBezTo>
                      <a:pt x="106777" y="443111"/>
                      <a:pt x="109159" y="445111"/>
                      <a:pt x="111254" y="447112"/>
                    </a:cubicBezTo>
                    <a:cubicBezTo>
                      <a:pt x="112302" y="448159"/>
                      <a:pt x="113159" y="450922"/>
                      <a:pt x="112683" y="451207"/>
                    </a:cubicBezTo>
                    <a:lnTo>
                      <a:pt x="109730" y="452827"/>
                    </a:lnTo>
                    <a:cubicBezTo>
                      <a:pt x="108778" y="450826"/>
                      <a:pt x="104396" y="448064"/>
                      <a:pt x="100110" y="446540"/>
                    </a:cubicBezTo>
                    <a:lnTo>
                      <a:pt x="95919" y="445683"/>
                    </a:lnTo>
                    <a:cubicBezTo>
                      <a:pt x="95157" y="445492"/>
                      <a:pt x="93728" y="447016"/>
                      <a:pt x="92871" y="447874"/>
                    </a:cubicBezTo>
                    <a:lnTo>
                      <a:pt x="91537" y="449112"/>
                    </a:lnTo>
                    <a:cubicBezTo>
                      <a:pt x="90204" y="450636"/>
                      <a:pt x="88490" y="451303"/>
                      <a:pt x="87632" y="450445"/>
                    </a:cubicBezTo>
                    <a:lnTo>
                      <a:pt x="87823" y="450255"/>
                    </a:lnTo>
                    <a:cubicBezTo>
                      <a:pt x="92109" y="445492"/>
                      <a:pt x="90680" y="441587"/>
                      <a:pt x="85251" y="438158"/>
                    </a:cubicBezTo>
                    <a:cubicBezTo>
                      <a:pt x="84013" y="437396"/>
                      <a:pt x="83632" y="435872"/>
                      <a:pt x="82584" y="434920"/>
                    </a:cubicBezTo>
                    <a:cubicBezTo>
                      <a:pt x="81632" y="434062"/>
                      <a:pt x="79917" y="432824"/>
                      <a:pt x="79155" y="433110"/>
                    </a:cubicBezTo>
                    <a:cubicBezTo>
                      <a:pt x="76583" y="433967"/>
                      <a:pt x="76964" y="435491"/>
                      <a:pt x="78583" y="437110"/>
                    </a:cubicBezTo>
                    <a:lnTo>
                      <a:pt x="79060" y="437587"/>
                    </a:lnTo>
                    <a:cubicBezTo>
                      <a:pt x="78869" y="438539"/>
                      <a:pt x="77821" y="439396"/>
                      <a:pt x="76774" y="439492"/>
                    </a:cubicBezTo>
                    <a:lnTo>
                      <a:pt x="76202" y="439111"/>
                    </a:lnTo>
                    <a:cubicBezTo>
                      <a:pt x="74869" y="438253"/>
                      <a:pt x="73059" y="437396"/>
                      <a:pt x="72583" y="436158"/>
                    </a:cubicBezTo>
                    <a:lnTo>
                      <a:pt x="71249" y="432729"/>
                    </a:lnTo>
                    <a:cubicBezTo>
                      <a:pt x="70201" y="428538"/>
                      <a:pt x="66391" y="424537"/>
                      <a:pt x="62867" y="423871"/>
                    </a:cubicBezTo>
                    <a:lnTo>
                      <a:pt x="59343" y="425585"/>
                    </a:lnTo>
                    <a:cubicBezTo>
                      <a:pt x="58009" y="426252"/>
                      <a:pt x="56295" y="426538"/>
                      <a:pt x="54771" y="426538"/>
                    </a:cubicBezTo>
                    <a:lnTo>
                      <a:pt x="49246" y="426633"/>
                    </a:lnTo>
                    <a:cubicBezTo>
                      <a:pt x="46103" y="428538"/>
                      <a:pt x="42008" y="430252"/>
                      <a:pt x="40102" y="430443"/>
                    </a:cubicBezTo>
                    <a:lnTo>
                      <a:pt x="39245" y="429776"/>
                    </a:lnTo>
                    <a:cubicBezTo>
                      <a:pt x="36292" y="427585"/>
                      <a:pt x="35626" y="430348"/>
                      <a:pt x="34768" y="431205"/>
                    </a:cubicBezTo>
                    <a:cubicBezTo>
                      <a:pt x="34102" y="431872"/>
                      <a:pt x="34102" y="434062"/>
                      <a:pt x="34864" y="434539"/>
                    </a:cubicBezTo>
                    <a:lnTo>
                      <a:pt x="37721" y="436253"/>
                    </a:lnTo>
                    <a:cubicBezTo>
                      <a:pt x="41245" y="437777"/>
                      <a:pt x="42484" y="439301"/>
                      <a:pt x="40579" y="439682"/>
                    </a:cubicBezTo>
                    <a:cubicBezTo>
                      <a:pt x="38578" y="440063"/>
                      <a:pt x="37435" y="444635"/>
                      <a:pt x="35816" y="444921"/>
                    </a:cubicBezTo>
                    <a:lnTo>
                      <a:pt x="33911" y="444635"/>
                    </a:lnTo>
                    <a:cubicBezTo>
                      <a:pt x="32387" y="444445"/>
                      <a:pt x="30958" y="443206"/>
                      <a:pt x="29530" y="443206"/>
                    </a:cubicBezTo>
                    <a:cubicBezTo>
                      <a:pt x="24291" y="443587"/>
                      <a:pt x="24577" y="439587"/>
                      <a:pt x="25815" y="438634"/>
                    </a:cubicBezTo>
                    <a:cubicBezTo>
                      <a:pt x="28577" y="436444"/>
                      <a:pt x="24862" y="433967"/>
                      <a:pt x="27244" y="432348"/>
                    </a:cubicBezTo>
                    <a:lnTo>
                      <a:pt x="29434" y="430824"/>
                    </a:lnTo>
                    <a:cubicBezTo>
                      <a:pt x="32006" y="429300"/>
                      <a:pt x="31720" y="426823"/>
                      <a:pt x="28673" y="425204"/>
                    </a:cubicBezTo>
                    <a:lnTo>
                      <a:pt x="26672" y="424061"/>
                    </a:lnTo>
                    <a:cubicBezTo>
                      <a:pt x="25624" y="423490"/>
                      <a:pt x="24862" y="422347"/>
                      <a:pt x="23815" y="422156"/>
                    </a:cubicBezTo>
                    <a:cubicBezTo>
                      <a:pt x="20671" y="421489"/>
                      <a:pt x="17338" y="427014"/>
                      <a:pt x="14385" y="422347"/>
                    </a:cubicBezTo>
                    <a:lnTo>
                      <a:pt x="12290" y="419108"/>
                    </a:lnTo>
                    <a:cubicBezTo>
                      <a:pt x="8289" y="419203"/>
                      <a:pt x="6384" y="417108"/>
                      <a:pt x="8194" y="414441"/>
                    </a:cubicBezTo>
                    <a:lnTo>
                      <a:pt x="13623" y="417203"/>
                    </a:lnTo>
                    <a:lnTo>
                      <a:pt x="19243" y="420061"/>
                    </a:lnTo>
                    <a:cubicBezTo>
                      <a:pt x="25243" y="416060"/>
                      <a:pt x="31911" y="413965"/>
                      <a:pt x="34102" y="415298"/>
                    </a:cubicBezTo>
                    <a:lnTo>
                      <a:pt x="35340" y="416536"/>
                    </a:lnTo>
                    <a:cubicBezTo>
                      <a:pt x="36769" y="417870"/>
                      <a:pt x="37340" y="417489"/>
                      <a:pt x="39150" y="416727"/>
                    </a:cubicBezTo>
                    <a:cubicBezTo>
                      <a:pt x="40960" y="415965"/>
                      <a:pt x="43722" y="416632"/>
                      <a:pt x="46008" y="416727"/>
                    </a:cubicBezTo>
                    <a:cubicBezTo>
                      <a:pt x="46960" y="416727"/>
                      <a:pt x="48294" y="417298"/>
                      <a:pt x="48675" y="416917"/>
                    </a:cubicBezTo>
                    <a:cubicBezTo>
                      <a:pt x="55724" y="410250"/>
                      <a:pt x="61819" y="415965"/>
                      <a:pt x="68106" y="417965"/>
                    </a:cubicBezTo>
                    <a:cubicBezTo>
                      <a:pt x="69249" y="418346"/>
                      <a:pt x="69916" y="419870"/>
                      <a:pt x="70964" y="419870"/>
                    </a:cubicBezTo>
                    <a:lnTo>
                      <a:pt x="72964" y="419965"/>
                    </a:lnTo>
                    <a:cubicBezTo>
                      <a:pt x="75154" y="419489"/>
                      <a:pt x="76774" y="418441"/>
                      <a:pt x="76393" y="417679"/>
                    </a:cubicBezTo>
                    <a:cubicBezTo>
                      <a:pt x="76107" y="416822"/>
                      <a:pt x="76393" y="413393"/>
                      <a:pt x="77917" y="412155"/>
                    </a:cubicBezTo>
                    <a:cubicBezTo>
                      <a:pt x="79441" y="410917"/>
                      <a:pt x="84299" y="408059"/>
                      <a:pt x="85251" y="408440"/>
                    </a:cubicBezTo>
                    <a:cubicBezTo>
                      <a:pt x="86203" y="408821"/>
                      <a:pt x="88870" y="409774"/>
                      <a:pt x="89061" y="409583"/>
                    </a:cubicBezTo>
                    <a:cubicBezTo>
                      <a:pt x="89251" y="409393"/>
                      <a:pt x="87918" y="407297"/>
                      <a:pt x="85537" y="405392"/>
                    </a:cubicBezTo>
                    <a:cubicBezTo>
                      <a:pt x="83156" y="403487"/>
                      <a:pt x="76869" y="397296"/>
                      <a:pt x="78583" y="397296"/>
                    </a:cubicBezTo>
                    <a:cubicBezTo>
                      <a:pt x="80298" y="397296"/>
                      <a:pt x="84013" y="397772"/>
                      <a:pt x="83822" y="398344"/>
                    </a:cubicBezTo>
                    <a:cubicBezTo>
                      <a:pt x="83632" y="398915"/>
                      <a:pt x="84489" y="400534"/>
                      <a:pt x="86108" y="400344"/>
                    </a:cubicBezTo>
                    <a:lnTo>
                      <a:pt x="87537" y="399963"/>
                    </a:lnTo>
                    <a:lnTo>
                      <a:pt x="88680" y="399677"/>
                    </a:lnTo>
                    <a:cubicBezTo>
                      <a:pt x="90394" y="398915"/>
                      <a:pt x="92109" y="399772"/>
                      <a:pt x="92585" y="401677"/>
                    </a:cubicBezTo>
                    <a:lnTo>
                      <a:pt x="92681" y="403201"/>
                    </a:lnTo>
                    <a:cubicBezTo>
                      <a:pt x="93157" y="409202"/>
                      <a:pt x="100110" y="409297"/>
                      <a:pt x="104491" y="411298"/>
                    </a:cubicBezTo>
                    <a:cubicBezTo>
                      <a:pt x="106873" y="412345"/>
                      <a:pt x="111731" y="412536"/>
                      <a:pt x="110778" y="407678"/>
                    </a:cubicBezTo>
                    <a:cubicBezTo>
                      <a:pt x="110302" y="405106"/>
                      <a:pt x="112683" y="405106"/>
                      <a:pt x="114874" y="405202"/>
                    </a:cubicBezTo>
                    <a:lnTo>
                      <a:pt x="118493" y="405297"/>
                    </a:lnTo>
                    <a:cubicBezTo>
                      <a:pt x="118112" y="403201"/>
                      <a:pt x="117445" y="400915"/>
                      <a:pt x="116969" y="400249"/>
                    </a:cubicBezTo>
                    <a:cubicBezTo>
                      <a:pt x="116493" y="399582"/>
                      <a:pt x="115731" y="397010"/>
                      <a:pt x="115445" y="395962"/>
                    </a:cubicBezTo>
                    <a:cubicBezTo>
                      <a:pt x="115159" y="394915"/>
                      <a:pt x="113826" y="393010"/>
                      <a:pt x="115255" y="393010"/>
                    </a:cubicBezTo>
                    <a:cubicBezTo>
                      <a:pt x="116588" y="393010"/>
                      <a:pt x="120874" y="396153"/>
                      <a:pt x="120874" y="399868"/>
                    </a:cubicBezTo>
                    <a:lnTo>
                      <a:pt x="121256" y="403582"/>
                    </a:lnTo>
                    <a:cubicBezTo>
                      <a:pt x="121351" y="404154"/>
                      <a:pt x="122875" y="405106"/>
                      <a:pt x="123827" y="405106"/>
                    </a:cubicBezTo>
                    <a:cubicBezTo>
                      <a:pt x="124684" y="405106"/>
                      <a:pt x="126113" y="404154"/>
                      <a:pt x="126208" y="403487"/>
                    </a:cubicBezTo>
                    <a:lnTo>
                      <a:pt x="126494" y="401487"/>
                    </a:lnTo>
                    <a:cubicBezTo>
                      <a:pt x="126399" y="399391"/>
                      <a:pt x="127923" y="397201"/>
                      <a:pt x="130018" y="396629"/>
                    </a:cubicBezTo>
                    <a:cubicBezTo>
                      <a:pt x="132019" y="396058"/>
                      <a:pt x="138686" y="396058"/>
                      <a:pt x="139925" y="397867"/>
                    </a:cubicBezTo>
                    <a:cubicBezTo>
                      <a:pt x="141163" y="399677"/>
                      <a:pt x="146878" y="404154"/>
                      <a:pt x="149545" y="403106"/>
                    </a:cubicBezTo>
                    <a:cubicBezTo>
                      <a:pt x="152212" y="402058"/>
                      <a:pt x="159641" y="400630"/>
                      <a:pt x="160594" y="402249"/>
                    </a:cubicBezTo>
                    <a:lnTo>
                      <a:pt x="162023" y="403011"/>
                    </a:lnTo>
                    <a:lnTo>
                      <a:pt x="163832" y="403963"/>
                    </a:lnTo>
                    <a:cubicBezTo>
                      <a:pt x="164690" y="405392"/>
                      <a:pt x="166214" y="407011"/>
                      <a:pt x="167166" y="407488"/>
                    </a:cubicBezTo>
                    <a:lnTo>
                      <a:pt x="167452" y="407297"/>
                    </a:lnTo>
                    <a:cubicBezTo>
                      <a:pt x="171071" y="405202"/>
                      <a:pt x="175167" y="405297"/>
                      <a:pt x="179263" y="405011"/>
                    </a:cubicBezTo>
                    <a:lnTo>
                      <a:pt x="180215" y="404916"/>
                    </a:lnTo>
                    <a:cubicBezTo>
                      <a:pt x="181263" y="402630"/>
                      <a:pt x="182501" y="402058"/>
                      <a:pt x="182977" y="403773"/>
                    </a:cubicBezTo>
                    <a:lnTo>
                      <a:pt x="183930" y="404725"/>
                    </a:lnTo>
                    <a:cubicBezTo>
                      <a:pt x="184406" y="405202"/>
                      <a:pt x="186121" y="405106"/>
                      <a:pt x="187264" y="404916"/>
                    </a:cubicBezTo>
                    <a:lnTo>
                      <a:pt x="196598" y="403487"/>
                    </a:lnTo>
                    <a:cubicBezTo>
                      <a:pt x="198884" y="401773"/>
                      <a:pt x="199265" y="400153"/>
                      <a:pt x="197456" y="399963"/>
                    </a:cubicBezTo>
                    <a:cubicBezTo>
                      <a:pt x="195646" y="399772"/>
                      <a:pt x="190788" y="397486"/>
                      <a:pt x="189074" y="398153"/>
                    </a:cubicBezTo>
                    <a:cubicBezTo>
                      <a:pt x="187359" y="398820"/>
                      <a:pt x="184787" y="394438"/>
                      <a:pt x="184120" y="394629"/>
                    </a:cubicBezTo>
                    <a:cubicBezTo>
                      <a:pt x="183454" y="394819"/>
                      <a:pt x="180977" y="393581"/>
                      <a:pt x="180977" y="392724"/>
                    </a:cubicBezTo>
                    <a:cubicBezTo>
                      <a:pt x="180977" y="391867"/>
                      <a:pt x="183740" y="388533"/>
                      <a:pt x="187168" y="387961"/>
                    </a:cubicBezTo>
                    <a:lnTo>
                      <a:pt x="190788" y="389390"/>
                    </a:lnTo>
                    <a:lnTo>
                      <a:pt x="193074" y="390343"/>
                    </a:lnTo>
                    <a:cubicBezTo>
                      <a:pt x="195360" y="391581"/>
                      <a:pt x="199551" y="391295"/>
                      <a:pt x="202504" y="389771"/>
                    </a:cubicBezTo>
                    <a:lnTo>
                      <a:pt x="203551" y="393391"/>
                    </a:lnTo>
                    <a:cubicBezTo>
                      <a:pt x="204028" y="395010"/>
                      <a:pt x="203551" y="396343"/>
                      <a:pt x="206600" y="397010"/>
                    </a:cubicBezTo>
                    <a:lnTo>
                      <a:pt x="209171" y="397486"/>
                    </a:lnTo>
                    <a:cubicBezTo>
                      <a:pt x="211933" y="399677"/>
                      <a:pt x="215553" y="400534"/>
                      <a:pt x="217172" y="399391"/>
                    </a:cubicBezTo>
                    <a:lnTo>
                      <a:pt x="218601" y="398248"/>
                    </a:lnTo>
                    <a:lnTo>
                      <a:pt x="219649" y="397486"/>
                    </a:lnTo>
                    <a:cubicBezTo>
                      <a:pt x="220316" y="395867"/>
                      <a:pt x="219934" y="394819"/>
                      <a:pt x="218791" y="395105"/>
                    </a:cubicBezTo>
                    <a:cubicBezTo>
                      <a:pt x="217744" y="395486"/>
                      <a:pt x="215743" y="395200"/>
                      <a:pt x="217553" y="393581"/>
                    </a:cubicBezTo>
                    <a:cubicBezTo>
                      <a:pt x="219363" y="391962"/>
                      <a:pt x="221077" y="386628"/>
                      <a:pt x="222030" y="386723"/>
                    </a:cubicBezTo>
                    <a:cubicBezTo>
                      <a:pt x="222983" y="386914"/>
                      <a:pt x="225173" y="389866"/>
                      <a:pt x="226411" y="392438"/>
                    </a:cubicBezTo>
                    <a:cubicBezTo>
                      <a:pt x="227650" y="395010"/>
                      <a:pt x="240223" y="394819"/>
                      <a:pt x="239080" y="393962"/>
                    </a:cubicBezTo>
                    <a:cubicBezTo>
                      <a:pt x="237937" y="393105"/>
                      <a:pt x="234412" y="390819"/>
                      <a:pt x="233460" y="390628"/>
                    </a:cubicBezTo>
                    <a:cubicBezTo>
                      <a:pt x="232412" y="390438"/>
                      <a:pt x="229650" y="389009"/>
                      <a:pt x="231745" y="388819"/>
                    </a:cubicBezTo>
                    <a:cubicBezTo>
                      <a:pt x="233841" y="388628"/>
                      <a:pt x="239366" y="387295"/>
                      <a:pt x="239556" y="386247"/>
                    </a:cubicBezTo>
                    <a:cubicBezTo>
                      <a:pt x="239746" y="385294"/>
                      <a:pt x="242414" y="383104"/>
                      <a:pt x="244795" y="385009"/>
                    </a:cubicBezTo>
                    <a:lnTo>
                      <a:pt x="244604" y="385199"/>
                    </a:lnTo>
                    <a:lnTo>
                      <a:pt x="237841" y="391962"/>
                    </a:lnTo>
                    <a:cubicBezTo>
                      <a:pt x="244700" y="395296"/>
                      <a:pt x="250986" y="397010"/>
                      <a:pt x="251843" y="395772"/>
                    </a:cubicBezTo>
                    <a:cubicBezTo>
                      <a:pt x="252700" y="394534"/>
                      <a:pt x="254415" y="391105"/>
                      <a:pt x="253843" y="390724"/>
                    </a:cubicBezTo>
                    <a:lnTo>
                      <a:pt x="252986" y="390724"/>
                    </a:lnTo>
                    <a:lnTo>
                      <a:pt x="251081" y="390247"/>
                    </a:lnTo>
                    <a:cubicBezTo>
                      <a:pt x="248986" y="389866"/>
                      <a:pt x="247748" y="388723"/>
                      <a:pt x="248319" y="387771"/>
                    </a:cubicBezTo>
                    <a:cubicBezTo>
                      <a:pt x="248891" y="386818"/>
                      <a:pt x="251748" y="385675"/>
                      <a:pt x="253462" y="387390"/>
                    </a:cubicBezTo>
                    <a:cubicBezTo>
                      <a:pt x="255082" y="389104"/>
                      <a:pt x="261940" y="389676"/>
                      <a:pt x="260797" y="388247"/>
                    </a:cubicBezTo>
                    <a:cubicBezTo>
                      <a:pt x="259749" y="386818"/>
                      <a:pt x="258701" y="384818"/>
                      <a:pt x="261083" y="387009"/>
                    </a:cubicBezTo>
                    <a:cubicBezTo>
                      <a:pt x="263464" y="389200"/>
                      <a:pt x="271274" y="390247"/>
                      <a:pt x="269083" y="390343"/>
                    </a:cubicBezTo>
                    <a:lnTo>
                      <a:pt x="267274" y="390819"/>
                    </a:lnTo>
                    <a:cubicBezTo>
                      <a:pt x="266416" y="391009"/>
                      <a:pt x="265369" y="392152"/>
                      <a:pt x="265369" y="392819"/>
                    </a:cubicBezTo>
                    <a:cubicBezTo>
                      <a:pt x="265369" y="393486"/>
                      <a:pt x="266893" y="394915"/>
                      <a:pt x="267178" y="394819"/>
                    </a:cubicBezTo>
                    <a:lnTo>
                      <a:pt x="270131" y="394057"/>
                    </a:lnTo>
                    <a:cubicBezTo>
                      <a:pt x="273179" y="392724"/>
                      <a:pt x="277942" y="390819"/>
                      <a:pt x="280799" y="389676"/>
                    </a:cubicBezTo>
                    <a:lnTo>
                      <a:pt x="286466" y="389148"/>
                    </a:lnTo>
                    <a:lnTo>
                      <a:pt x="286609" y="389485"/>
                    </a:lnTo>
                    <a:lnTo>
                      <a:pt x="287070" y="389091"/>
                    </a:lnTo>
                    <a:lnTo>
                      <a:pt x="292039" y="388628"/>
                    </a:lnTo>
                    <a:cubicBezTo>
                      <a:pt x="292991" y="388057"/>
                      <a:pt x="294610" y="386437"/>
                      <a:pt x="292039" y="384818"/>
                    </a:cubicBezTo>
                    <a:lnTo>
                      <a:pt x="291848" y="385009"/>
                    </a:lnTo>
                    <a:lnTo>
                      <a:pt x="287070" y="389091"/>
                    </a:lnTo>
                    <a:lnTo>
                      <a:pt x="286466" y="389148"/>
                    </a:lnTo>
                    <a:lnTo>
                      <a:pt x="283181" y="381389"/>
                    </a:lnTo>
                    <a:lnTo>
                      <a:pt x="285752" y="381294"/>
                    </a:lnTo>
                    <a:cubicBezTo>
                      <a:pt x="288515" y="381199"/>
                      <a:pt x="291467" y="381675"/>
                      <a:pt x="294134" y="382437"/>
                    </a:cubicBezTo>
                    <a:lnTo>
                      <a:pt x="297182" y="383294"/>
                    </a:lnTo>
                    <a:cubicBezTo>
                      <a:pt x="300421" y="384723"/>
                      <a:pt x="304993" y="384818"/>
                      <a:pt x="307279" y="383485"/>
                    </a:cubicBezTo>
                    <a:cubicBezTo>
                      <a:pt x="309565" y="382151"/>
                      <a:pt x="316518" y="379579"/>
                      <a:pt x="316708" y="381199"/>
                    </a:cubicBezTo>
                    <a:lnTo>
                      <a:pt x="316899" y="381199"/>
                    </a:lnTo>
                    <a:cubicBezTo>
                      <a:pt x="319280" y="381199"/>
                      <a:pt x="321852" y="380437"/>
                      <a:pt x="323948" y="381008"/>
                    </a:cubicBezTo>
                    <a:lnTo>
                      <a:pt x="325567" y="381484"/>
                    </a:lnTo>
                    <a:cubicBezTo>
                      <a:pt x="327567" y="382818"/>
                      <a:pt x="329282" y="382818"/>
                      <a:pt x="329472" y="381580"/>
                    </a:cubicBezTo>
                    <a:cubicBezTo>
                      <a:pt x="329662" y="380341"/>
                      <a:pt x="330806" y="376627"/>
                      <a:pt x="331663" y="376627"/>
                    </a:cubicBezTo>
                    <a:lnTo>
                      <a:pt x="332044" y="376912"/>
                    </a:lnTo>
                    <a:cubicBezTo>
                      <a:pt x="335758" y="379865"/>
                      <a:pt x="339664" y="382627"/>
                      <a:pt x="342902" y="385866"/>
                    </a:cubicBezTo>
                    <a:cubicBezTo>
                      <a:pt x="345379" y="388342"/>
                      <a:pt x="348332" y="389104"/>
                      <a:pt x="351856" y="388533"/>
                    </a:cubicBezTo>
                    <a:lnTo>
                      <a:pt x="353189" y="388342"/>
                    </a:lnTo>
                    <a:cubicBezTo>
                      <a:pt x="354523" y="387485"/>
                      <a:pt x="354618" y="385771"/>
                      <a:pt x="353475" y="384437"/>
                    </a:cubicBezTo>
                    <a:lnTo>
                      <a:pt x="352618" y="384532"/>
                    </a:lnTo>
                    <a:lnTo>
                      <a:pt x="347284" y="385009"/>
                    </a:lnTo>
                    <a:cubicBezTo>
                      <a:pt x="343759" y="381580"/>
                      <a:pt x="341664" y="377674"/>
                      <a:pt x="342616" y="376531"/>
                    </a:cubicBezTo>
                    <a:cubicBezTo>
                      <a:pt x="343569" y="375293"/>
                      <a:pt x="347284" y="371674"/>
                      <a:pt x="347569" y="373102"/>
                    </a:cubicBezTo>
                    <a:cubicBezTo>
                      <a:pt x="347855" y="374531"/>
                      <a:pt x="351570" y="378055"/>
                      <a:pt x="355570" y="379198"/>
                    </a:cubicBezTo>
                    <a:lnTo>
                      <a:pt x="359095" y="379770"/>
                    </a:lnTo>
                    <a:cubicBezTo>
                      <a:pt x="363476" y="380437"/>
                      <a:pt x="366715" y="378436"/>
                      <a:pt x="369763" y="376150"/>
                    </a:cubicBezTo>
                    <a:lnTo>
                      <a:pt x="370715" y="375484"/>
                    </a:lnTo>
                    <a:cubicBezTo>
                      <a:pt x="372144" y="375103"/>
                      <a:pt x="374620" y="373864"/>
                      <a:pt x="376049" y="372817"/>
                    </a:cubicBezTo>
                    <a:cubicBezTo>
                      <a:pt x="377573" y="371769"/>
                      <a:pt x="377668" y="376912"/>
                      <a:pt x="376240" y="377865"/>
                    </a:cubicBezTo>
                    <a:lnTo>
                      <a:pt x="374335" y="378151"/>
                    </a:lnTo>
                    <a:lnTo>
                      <a:pt x="373287" y="378341"/>
                    </a:lnTo>
                    <a:cubicBezTo>
                      <a:pt x="372144" y="378817"/>
                      <a:pt x="371001" y="380532"/>
                      <a:pt x="370620" y="382151"/>
                    </a:cubicBezTo>
                    <a:cubicBezTo>
                      <a:pt x="370239" y="383770"/>
                      <a:pt x="372620" y="388628"/>
                      <a:pt x="373954" y="388438"/>
                    </a:cubicBezTo>
                    <a:cubicBezTo>
                      <a:pt x="375287" y="388247"/>
                      <a:pt x="379669" y="386628"/>
                      <a:pt x="381098" y="385294"/>
                    </a:cubicBezTo>
                    <a:cubicBezTo>
                      <a:pt x="382431" y="383866"/>
                      <a:pt x="381859" y="378151"/>
                      <a:pt x="382050" y="377103"/>
                    </a:cubicBezTo>
                    <a:lnTo>
                      <a:pt x="382717" y="376341"/>
                    </a:lnTo>
                    <a:cubicBezTo>
                      <a:pt x="383002" y="375960"/>
                      <a:pt x="384336" y="375960"/>
                      <a:pt x="385098" y="376150"/>
                    </a:cubicBezTo>
                    <a:cubicBezTo>
                      <a:pt x="385669" y="376246"/>
                      <a:pt x="386527" y="377008"/>
                      <a:pt x="386432" y="377389"/>
                    </a:cubicBezTo>
                    <a:cubicBezTo>
                      <a:pt x="385860" y="379294"/>
                      <a:pt x="384908" y="381103"/>
                      <a:pt x="384336" y="382913"/>
                    </a:cubicBezTo>
                    <a:cubicBezTo>
                      <a:pt x="384241" y="383294"/>
                      <a:pt x="385003" y="384247"/>
                      <a:pt x="385669" y="384437"/>
                    </a:cubicBezTo>
                    <a:lnTo>
                      <a:pt x="388146" y="385294"/>
                    </a:lnTo>
                    <a:cubicBezTo>
                      <a:pt x="391956" y="386342"/>
                      <a:pt x="394337" y="386152"/>
                      <a:pt x="393385" y="384723"/>
                    </a:cubicBezTo>
                    <a:lnTo>
                      <a:pt x="392908" y="384151"/>
                    </a:lnTo>
                    <a:cubicBezTo>
                      <a:pt x="391384" y="382437"/>
                      <a:pt x="391099" y="380913"/>
                      <a:pt x="394051" y="380341"/>
                    </a:cubicBezTo>
                    <a:cubicBezTo>
                      <a:pt x="394909" y="380246"/>
                      <a:pt x="396623" y="381580"/>
                      <a:pt x="397004" y="382532"/>
                    </a:cubicBezTo>
                    <a:lnTo>
                      <a:pt x="397576" y="383675"/>
                    </a:lnTo>
                    <a:cubicBezTo>
                      <a:pt x="397385" y="385104"/>
                      <a:pt x="400433" y="385009"/>
                      <a:pt x="404434" y="383389"/>
                    </a:cubicBezTo>
                    <a:lnTo>
                      <a:pt x="407006" y="381484"/>
                    </a:lnTo>
                    <a:lnTo>
                      <a:pt x="407958" y="380722"/>
                    </a:lnTo>
                    <a:cubicBezTo>
                      <a:pt x="407386" y="378532"/>
                      <a:pt x="405958" y="376722"/>
                      <a:pt x="404815" y="376912"/>
                    </a:cubicBezTo>
                    <a:cubicBezTo>
                      <a:pt x="403672" y="377008"/>
                      <a:pt x="399766" y="376055"/>
                      <a:pt x="399766" y="374245"/>
                    </a:cubicBezTo>
                    <a:cubicBezTo>
                      <a:pt x="399766" y="372531"/>
                      <a:pt x="400909" y="368054"/>
                      <a:pt x="402338" y="368435"/>
                    </a:cubicBezTo>
                    <a:lnTo>
                      <a:pt x="402719" y="369197"/>
                    </a:lnTo>
                    <a:lnTo>
                      <a:pt x="405291" y="373864"/>
                    </a:lnTo>
                    <a:cubicBezTo>
                      <a:pt x="410720" y="373483"/>
                      <a:pt x="414530" y="372721"/>
                      <a:pt x="413864" y="372150"/>
                    </a:cubicBezTo>
                    <a:lnTo>
                      <a:pt x="413578" y="371578"/>
                    </a:lnTo>
                    <a:cubicBezTo>
                      <a:pt x="412149" y="369197"/>
                      <a:pt x="415102" y="369578"/>
                      <a:pt x="415864" y="369864"/>
                    </a:cubicBezTo>
                    <a:lnTo>
                      <a:pt x="420055" y="371197"/>
                    </a:lnTo>
                    <a:cubicBezTo>
                      <a:pt x="425293" y="373293"/>
                      <a:pt x="426627" y="376246"/>
                      <a:pt x="423008" y="377770"/>
                    </a:cubicBezTo>
                    <a:lnTo>
                      <a:pt x="420626" y="379008"/>
                    </a:lnTo>
                    <a:cubicBezTo>
                      <a:pt x="420150" y="379198"/>
                      <a:pt x="420150" y="380341"/>
                      <a:pt x="420341" y="380913"/>
                    </a:cubicBezTo>
                    <a:cubicBezTo>
                      <a:pt x="420531" y="381484"/>
                      <a:pt x="421483" y="382342"/>
                      <a:pt x="421865" y="382246"/>
                    </a:cubicBezTo>
                    <a:cubicBezTo>
                      <a:pt x="424150" y="381675"/>
                      <a:pt x="426436" y="381103"/>
                      <a:pt x="428437" y="380151"/>
                    </a:cubicBezTo>
                    <a:cubicBezTo>
                      <a:pt x="429484" y="379579"/>
                      <a:pt x="430056" y="378246"/>
                      <a:pt x="430532" y="377103"/>
                    </a:cubicBezTo>
                    <a:lnTo>
                      <a:pt x="431770" y="374722"/>
                    </a:lnTo>
                    <a:cubicBezTo>
                      <a:pt x="433104" y="371864"/>
                      <a:pt x="435581" y="369673"/>
                      <a:pt x="437200" y="369769"/>
                    </a:cubicBezTo>
                    <a:cubicBezTo>
                      <a:pt x="438914" y="369864"/>
                      <a:pt x="443296" y="370340"/>
                      <a:pt x="443296" y="370531"/>
                    </a:cubicBezTo>
                    <a:cubicBezTo>
                      <a:pt x="443296" y="370721"/>
                      <a:pt x="442153" y="371388"/>
                      <a:pt x="440724" y="371674"/>
                    </a:cubicBezTo>
                    <a:cubicBezTo>
                      <a:pt x="439295" y="371959"/>
                      <a:pt x="436247" y="375103"/>
                      <a:pt x="437962" y="377960"/>
                    </a:cubicBezTo>
                    <a:lnTo>
                      <a:pt x="439581" y="380151"/>
                    </a:lnTo>
                    <a:lnTo>
                      <a:pt x="440152" y="381008"/>
                    </a:lnTo>
                    <a:cubicBezTo>
                      <a:pt x="441295" y="381675"/>
                      <a:pt x="443010" y="381484"/>
                      <a:pt x="444058" y="380722"/>
                    </a:cubicBezTo>
                    <a:lnTo>
                      <a:pt x="445010" y="380056"/>
                    </a:lnTo>
                    <a:lnTo>
                      <a:pt x="445772" y="379484"/>
                    </a:lnTo>
                    <a:cubicBezTo>
                      <a:pt x="446629" y="378913"/>
                      <a:pt x="448344" y="380151"/>
                      <a:pt x="449582" y="382246"/>
                    </a:cubicBezTo>
                    <a:lnTo>
                      <a:pt x="450630" y="382246"/>
                    </a:lnTo>
                    <a:cubicBezTo>
                      <a:pt x="452821" y="382246"/>
                      <a:pt x="455488" y="381484"/>
                      <a:pt x="457107" y="380246"/>
                    </a:cubicBezTo>
                    <a:lnTo>
                      <a:pt x="458345" y="379389"/>
                    </a:lnTo>
                    <a:cubicBezTo>
                      <a:pt x="458631" y="377484"/>
                      <a:pt x="459107" y="374722"/>
                      <a:pt x="459583" y="373293"/>
                    </a:cubicBezTo>
                    <a:cubicBezTo>
                      <a:pt x="459965" y="371864"/>
                      <a:pt x="467870" y="366054"/>
                      <a:pt x="467680" y="366530"/>
                    </a:cubicBezTo>
                    <a:cubicBezTo>
                      <a:pt x="467489" y="367006"/>
                      <a:pt x="464727" y="371674"/>
                      <a:pt x="465108" y="373579"/>
                    </a:cubicBezTo>
                    <a:cubicBezTo>
                      <a:pt x="465489" y="375484"/>
                      <a:pt x="471680" y="379675"/>
                      <a:pt x="476538" y="379198"/>
                    </a:cubicBezTo>
                    <a:lnTo>
                      <a:pt x="480919" y="382246"/>
                    </a:lnTo>
                    <a:lnTo>
                      <a:pt x="483206" y="383770"/>
                    </a:lnTo>
                    <a:cubicBezTo>
                      <a:pt x="482729" y="381484"/>
                      <a:pt x="482539" y="376817"/>
                      <a:pt x="482825" y="373388"/>
                    </a:cubicBezTo>
                    <a:lnTo>
                      <a:pt x="487682" y="374245"/>
                    </a:lnTo>
                    <a:cubicBezTo>
                      <a:pt x="492445" y="375103"/>
                      <a:pt x="486539" y="376436"/>
                      <a:pt x="487396" y="377293"/>
                    </a:cubicBezTo>
                    <a:cubicBezTo>
                      <a:pt x="487968" y="377960"/>
                      <a:pt x="490254" y="378436"/>
                      <a:pt x="490540" y="378151"/>
                    </a:cubicBezTo>
                    <a:lnTo>
                      <a:pt x="491778" y="377008"/>
                    </a:lnTo>
                    <a:cubicBezTo>
                      <a:pt x="492921" y="375103"/>
                      <a:pt x="495302" y="374531"/>
                      <a:pt x="497017" y="375579"/>
                    </a:cubicBezTo>
                    <a:lnTo>
                      <a:pt x="498826" y="376055"/>
                    </a:lnTo>
                    <a:lnTo>
                      <a:pt x="504446" y="377674"/>
                    </a:lnTo>
                    <a:cubicBezTo>
                      <a:pt x="510542" y="376246"/>
                      <a:pt x="522163" y="373960"/>
                      <a:pt x="530259" y="372626"/>
                    </a:cubicBezTo>
                    <a:lnTo>
                      <a:pt x="530926" y="373388"/>
                    </a:lnTo>
                    <a:lnTo>
                      <a:pt x="532450" y="375103"/>
                    </a:lnTo>
                    <a:cubicBezTo>
                      <a:pt x="534450" y="375007"/>
                      <a:pt x="537212" y="375484"/>
                      <a:pt x="538641" y="376246"/>
                    </a:cubicBezTo>
                    <a:lnTo>
                      <a:pt x="538832" y="376055"/>
                    </a:lnTo>
                    <a:cubicBezTo>
                      <a:pt x="541117" y="374150"/>
                      <a:pt x="544737" y="376246"/>
                      <a:pt x="546261" y="374817"/>
                    </a:cubicBezTo>
                    <a:lnTo>
                      <a:pt x="547785" y="373388"/>
                    </a:lnTo>
                    <a:cubicBezTo>
                      <a:pt x="548547" y="371007"/>
                      <a:pt x="550261" y="367768"/>
                      <a:pt x="551690" y="366340"/>
                    </a:cubicBezTo>
                    <a:lnTo>
                      <a:pt x="553405" y="365863"/>
                    </a:lnTo>
                    <a:lnTo>
                      <a:pt x="554357" y="365578"/>
                    </a:lnTo>
                    <a:cubicBezTo>
                      <a:pt x="555976" y="366721"/>
                      <a:pt x="558262" y="368626"/>
                      <a:pt x="559406" y="369769"/>
                    </a:cubicBezTo>
                    <a:cubicBezTo>
                      <a:pt x="560549" y="371007"/>
                      <a:pt x="565120" y="374150"/>
                      <a:pt x="565787" y="375007"/>
                    </a:cubicBezTo>
                    <a:cubicBezTo>
                      <a:pt x="566454" y="375865"/>
                      <a:pt x="572169" y="375484"/>
                      <a:pt x="576932" y="372245"/>
                    </a:cubicBezTo>
                    <a:lnTo>
                      <a:pt x="583313" y="375865"/>
                    </a:lnTo>
                    <a:cubicBezTo>
                      <a:pt x="588171" y="378627"/>
                      <a:pt x="586075" y="370245"/>
                      <a:pt x="591124" y="371864"/>
                    </a:cubicBezTo>
                    <a:cubicBezTo>
                      <a:pt x="591219" y="371864"/>
                      <a:pt x="592267" y="370340"/>
                      <a:pt x="592457" y="369388"/>
                    </a:cubicBezTo>
                    <a:cubicBezTo>
                      <a:pt x="592552" y="368911"/>
                      <a:pt x="591505" y="367768"/>
                      <a:pt x="591219" y="367864"/>
                    </a:cubicBezTo>
                    <a:lnTo>
                      <a:pt x="584456" y="368911"/>
                    </a:lnTo>
                    <a:cubicBezTo>
                      <a:pt x="582361" y="364625"/>
                      <a:pt x="580551" y="361006"/>
                      <a:pt x="580456" y="360720"/>
                    </a:cubicBezTo>
                    <a:cubicBezTo>
                      <a:pt x="580360" y="360434"/>
                      <a:pt x="581408" y="359577"/>
                      <a:pt x="582837" y="359386"/>
                    </a:cubicBezTo>
                    <a:lnTo>
                      <a:pt x="583885" y="359005"/>
                    </a:lnTo>
                    <a:lnTo>
                      <a:pt x="584837" y="358624"/>
                    </a:lnTo>
                    <a:cubicBezTo>
                      <a:pt x="586933" y="357196"/>
                      <a:pt x="588076" y="357196"/>
                      <a:pt x="587409" y="358624"/>
                    </a:cubicBezTo>
                    <a:cubicBezTo>
                      <a:pt x="586742" y="360053"/>
                      <a:pt x="587314" y="363863"/>
                      <a:pt x="590076" y="364149"/>
                    </a:cubicBezTo>
                    <a:cubicBezTo>
                      <a:pt x="592838" y="364530"/>
                      <a:pt x="602459" y="363101"/>
                      <a:pt x="606935" y="362815"/>
                    </a:cubicBezTo>
                    <a:cubicBezTo>
                      <a:pt x="611412" y="362625"/>
                      <a:pt x="621890" y="362434"/>
                      <a:pt x="621223" y="363482"/>
                    </a:cubicBezTo>
                    <a:cubicBezTo>
                      <a:pt x="620461" y="364530"/>
                      <a:pt x="615412" y="366244"/>
                      <a:pt x="612079" y="365959"/>
                    </a:cubicBezTo>
                    <a:lnTo>
                      <a:pt x="610555" y="367102"/>
                    </a:lnTo>
                    <a:lnTo>
                      <a:pt x="607221" y="369483"/>
                    </a:lnTo>
                    <a:cubicBezTo>
                      <a:pt x="604459" y="368054"/>
                      <a:pt x="602840" y="368816"/>
                      <a:pt x="603697" y="371197"/>
                    </a:cubicBezTo>
                    <a:lnTo>
                      <a:pt x="605411" y="372721"/>
                    </a:lnTo>
                    <a:cubicBezTo>
                      <a:pt x="607126" y="374245"/>
                      <a:pt x="611317" y="376055"/>
                      <a:pt x="612174" y="375484"/>
                    </a:cubicBezTo>
                    <a:cubicBezTo>
                      <a:pt x="616556" y="372531"/>
                      <a:pt x="621318" y="374912"/>
                      <a:pt x="625700" y="373960"/>
                    </a:cubicBezTo>
                    <a:cubicBezTo>
                      <a:pt x="626842" y="373674"/>
                      <a:pt x="627604" y="372340"/>
                      <a:pt x="628652" y="371674"/>
                    </a:cubicBezTo>
                    <a:cubicBezTo>
                      <a:pt x="630271" y="370531"/>
                      <a:pt x="632939" y="369673"/>
                      <a:pt x="633605" y="368245"/>
                    </a:cubicBezTo>
                    <a:lnTo>
                      <a:pt x="634558" y="366149"/>
                    </a:lnTo>
                    <a:cubicBezTo>
                      <a:pt x="634367" y="363577"/>
                      <a:pt x="637701" y="361387"/>
                      <a:pt x="641987" y="361387"/>
                    </a:cubicBezTo>
                    <a:lnTo>
                      <a:pt x="645416" y="361482"/>
                    </a:lnTo>
                    <a:lnTo>
                      <a:pt x="645702" y="361482"/>
                    </a:lnTo>
                    <a:cubicBezTo>
                      <a:pt x="646178" y="362625"/>
                      <a:pt x="645131" y="363673"/>
                      <a:pt x="643225" y="363673"/>
                    </a:cubicBezTo>
                    <a:cubicBezTo>
                      <a:pt x="641320" y="363673"/>
                      <a:pt x="636749" y="364625"/>
                      <a:pt x="636749" y="365673"/>
                    </a:cubicBezTo>
                    <a:cubicBezTo>
                      <a:pt x="636749" y="366816"/>
                      <a:pt x="640654" y="371197"/>
                      <a:pt x="645511" y="371864"/>
                    </a:cubicBezTo>
                    <a:cubicBezTo>
                      <a:pt x="650369" y="372531"/>
                      <a:pt x="665228" y="372150"/>
                      <a:pt x="667705" y="374722"/>
                    </a:cubicBezTo>
                    <a:lnTo>
                      <a:pt x="669705" y="370245"/>
                    </a:lnTo>
                    <a:cubicBezTo>
                      <a:pt x="670753" y="367864"/>
                      <a:pt x="667705" y="366244"/>
                      <a:pt x="664561" y="365482"/>
                    </a:cubicBezTo>
                    <a:cubicBezTo>
                      <a:pt x="663037" y="365101"/>
                      <a:pt x="661704" y="364149"/>
                      <a:pt x="660656" y="363101"/>
                    </a:cubicBezTo>
                    <a:lnTo>
                      <a:pt x="659990" y="362434"/>
                    </a:lnTo>
                    <a:cubicBezTo>
                      <a:pt x="659799" y="361291"/>
                      <a:pt x="661037" y="359958"/>
                      <a:pt x="662657" y="359577"/>
                    </a:cubicBezTo>
                    <a:lnTo>
                      <a:pt x="664085" y="359672"/>
                    </a:lnTo>
                    <a:lnTo>
                      <a:pt x="665228" y="359767"/>
                    </a:lnTo>
                    <a:cubicBezTo>
                      <a:pt x="666371" y="359863"/>
                      <a:pt x="668371" y="359386"/>
                      <a:pt x="669610" y="358815"/>
                    </a:cubicBezTo>
                    <a:cubicBezTo>
                      <a:pt x="670943" y="358243"/>
                      <a:pt x="674372" y="358339"/>
                      <a:pt x="673229" y="359577"/>
                    </a:cubicBezTo>
                    <a:cubicBezTo>
                      <a:pt x="672086" y="360815"/>
                      <a:pt x="670372" y="365292"/>
                      <a:pt x="672086" y="366435"/>
                    </a:cubicBezTo>
                    <a:lnTo>
                      <a:pt x="673515" y="367197"/>
                    </a:lnTo>
                    <a:lnTo>
                      <a:pt x="675134" y="368149"/>
                    </a:lnTo>
                    <a:cubicBezTo>
                      <a:pt x="677134" y="369007"/>
                      <a:pt x="679230" y="367959"/>
                      <a:pt x="679992" y="365768"/>
                    </a:cubicBezTo>
                    <a:lnTo>
                      <a:pt x="679516" y="363958"/>
                    </a:lnTo>
                    <a:cubicBezTo>
                      <a:pt x="679230" y="362815"/>
                      <a:pt x="677325" y="362149"/>
                      <a:pt x="679420" y="360910"/>
                    </a:cubicBezTo>
                    <a:lnTo>
                      <a:pt x="680278" y="360434"/>
                    </a:lnTo>
                    <a:cubicBezTo>
                      <a:pt x="681325" y="359672"/>
                      <a:pt x="682468" y="360053"/>
                      <a:pt x="682659" y="361196"/>
                    </a:cubicBezTo>
                    <a:cubicBezTo>
                      <a:pt x="682850" y="362434"/>
                      <a:pt x="686659" y="365387"/>
                      <a:pt x="690374" y="364625"/>
                    </a:cubicBezTo>
                    <a:lnTo>
                      <a:pt x="693517" y="364054"/>
                    </a:lnTo>
                    <a:lnTo>
                      <a:pt x="695518" y="363673"/>
                    </a:lnTo>
                    <a:cubicBezTo>
                      <a:pt x="697613" y="363482"/>
                      <a:pt x="701042" y="363101"/>
                      <a:pt x="703138" y="362815"/>
                    </a:cubicBezTo>
                    <a:cubicBezTo>
                      <a:pt x="705138" y="362530"/>
                      <a:pt x="710282" y="363101"/>
                      <a:pt x="711139" y="364911"/>
                    </a:cubicBezTo>
                    <a:cubicBezTo>
                      <a:pt x="711901" y="366816"/>
                      <a:pt x="715901" y="371674"/>
                      <a:pt x="717140" y="371388"/>
                    </a:cubicBezTo>
                    <a:cubicBezTo>
                      <a:pt x="718378" y="371102"/>
                      <a:pt x="721902" y="369388"/>
                      <a:pt x="722474" y="368340"/>
                    </a:cubicBezTo>
                    <a:cubicBezTo>
                      <a:pt x="723140" y="367292"/>
                      <a:pt x="721807" y="363101"/>
                      <a:pt x="718949" y="361577"/>
                    </a:cubicBezTo>
                    <a:cubicBezTo>
                      <a:pt x="716092" y="360053"/>
                      <a:pt x="718664" y="353576"/>
                      <a:pt x="720378" y="354624"/>
                    </a:cubicBezTo>
                    <a:cubicBezTo>
                      <a:pt x="722092" y="355672"/>
                      <a:pt x="726093" y="358243"/>
                      <a:pt x="726474" y="357577"/>
                    </a:cubicBezTo>
                    <a:lnTo>
                      <a:pt x="726855" y="357005"/>
                    </a:lnTo>
                    <a:lnTo>
                      <a:pt x="727236" y="356338"/>
                    </a:lnTo>
                    <a:cubicBezTo>
                      <a:pt x="727617" y="355576"/>
                      <a:pt x="727998" y="355957"/>
                      <a:pt x="728093" y="357196"/>
                    </a:cubicBezTo>
                    <a:cubicBezTo>
                      <a:pt x="728093" y="358434"/>
                      <a:pt x="727712" y="362053"/>
                      <a:pt x="727712" y="362720"/>
                    </a:cubicBezTo>
                    <a:cubicBezTo>
                      <a:pt x="727808" y="363387"/>
                      <a:pt x="729046" y="365101"/>
                      <a:pt x="730475" y="365006"/>
                    </a:cubicBezTo>
                    <a:lnTo>
                      <a:pt x="731427" y="364530"/>
                    </a:lnTo>
                    <a:cubicBezTo>
                      <a:pt x="732475" y="364054"/>
                      <a:pt x="733237" y="363101"/>
                      <a:pt x="734189" y="362339"/>
                    </a:cubicBezTo>
                    <a:cubicBezTo>
                      <a:pt x="737142" y="360053"/>
                      <a:pt x="739333" y="359767"/>
                      <a:pt x="739809" y="363768"/>
                    </a:cubicBezTo>
                    <a:cubicBezTo>
                      <a:pt x="739809" y="363958"/>
                      <a:pt x="741428" y="364149"/>
                      <a:pt x="742190" y="364149"/>
                    </a:cubicBezTo>
                    <a:lnTo>
                      <a:pt x="745905" y="363958"/>
                    </a:lnTo>
                    <a:cubicBezTo>
                      <a:pt x="748191" y="361482"/>
                      <a:pt x="749810" y="360625"/>
                      <a:pt x="749525" y="362053"/>
                    </a:cubicBezTo>
                    <a:cubicBezTo>
                      <a:pt x="749239" y="363482"/>
                      <a:pt x="749429" y="367673"/>
                      <a:pt x="751144" y="366625"/>
                    </a:cubicBezTo>
                    <a:cubicBezTo>
                      <a:pt x="752858" y="365578"/>
                      <a:pt x="756954" y="363863"/>
                      <a:pt x="757240" y="364530"/>
                    </a:cubicBezTo>
                    <a:lnTo>
                      <a:pt x="757716" y="365006"/>
                    </a:lnTo>
                    <a:cubicBezTo>
                      <a:pt x="760764" y="368054"/>
                      <a:pt x="765908" y="370150"/>
                      <a:pt x="767146" y="368721"/>
                    </a:cubicBezTo>
                    <a:cubicBezTo>
                      <a:pt x="770289" y="365101"/>
                      <a:pt x="764860" y="365863"/>
                      <a:pt x="763431" y="364339"/>
                    </a:cubicBezTo>
                    <a:lnTo>
                      <a:pt x="762098" y="362911"/>
                    </a:lnTo>
                    <a:cubicBezTo>
                      <a:pt x="761717" y="360720"/>
                      <a:pt x="761431" y="356910"/>
                      <a:pt x="761621" y="354529"/>
                    </a:cubicBezTo>
                    <a:lnTo>
                      <a:pt x="763526" y="353005"/>
                    </a:lnTo>
                    <a:cubicBezTo>
                      <a:pt x="764193" y="352528"/>
                      <a:pt x="766098" y="352433"/>
                      <a:pt x="766860" y="352814"/>
                    </a:cubicBezTo>
                    <a:cubicBezTo>
                      <a:pt x="767622" y="353290"/>
                      <a:pt x="768098" y="354719"/>
                      <a:pt x="767812" y="355481"/>
                    </a:cubicBezTo>
                    <a:lnTo>
                      <a:pt x="767336" y="357577"/>
                    </a:lnTo>
                    <a:cubicBezTo>
                      <a:pt x="766384" y="359101"/>
                      <a:pt x="767241" y="360910"/>
                      <a:pt x="769146" y="361672"/>
                    </a:cubicBezTo>
                    <a:lnTo>
                      <a:pt x="770670" y="362625"/>
                    </a:lnTo>
                    <a:cubicBezTo>
                      <a:pt x="772861" y="364054"/>
                      <a:pt x="774099" y="363006"/>
                      <a:pt x="776099" y="362244"/>
                    </a:cubicBezTo>
                    <a:lnTo>
                      <a:pt x="778004" y="361482"/>
                    </a:lnTo>
                    <a:cubicBezTo>
                      <a:pt x="780767" y="361863"/>
                      <a:pt x="784291" y="363577"/>
                      <a:pt x="785815" y="365292"/>
                    </a:cubicBezTo>
                    <a:cubicBezTo>
                      <a:pt x="787339" y="367102"/>
                      <a:pt x="786386" y="373102"/>
                      <a:pt x="783529" y="373579"/>
                    </a:cubicBezTo>
                    <a:lnTo>
                      <a:pt x="780671" y="370626"/>
                    </a:lnTo>
                    <a:cubicBezTo>
                      <a:pt x="776766" y="366530"/>
                      <a:pt x="776004" y="366625"/>
                      <a:pt x="770003" y="371007"/>
                    </a:cubicBezTo>
                    <a:cubicBezTo>
                      <a:pt x="768860" y="371864"/>
                      <a:pt x="766955" y="371864"/>
                      <a:pt x="765717" y="372531"/>
                    </a:cubicBezTo>
                    <a:lnTo>
                      <a:pt x="762574" y="374341"/>
                    </a:lnTo>
                    <a:cubicBezTo>
                      <a:pt x="763050" y="377198"/>
                      <a:pt x="766955" y="378436"/>
                      <a:pt x="771337" y="377103"/>
                    </a:cubicBezTo>
                    <a:lnTo>
                      <a:pt x="775337" y="375865"/>
                    </a:lnTo>
                    <a:lnTo>
                      <a:pt x="786767" y="379579"/>
                    </a:lnTo>
                    <a:lnTo>
                      <a:pt x="788196" y="379389"/>
                    </a:lnTo>
                    <a:cubicBezTo>
                      <a:pt x="789720" y="379198"/>
                      <a:pt x="795244" y="376531"/>
                      <a:pt x="800388" y="373674"/>
                    </a:cubicBezTo>
                    <a:lnTo>
                      <a:pt x="806293" y="373769"/>
                    </a:lnTo>
                    <a:lnTo>
                      <a:pt x="812390" y="373960"/>
                    </a:lnTo>
                    <a:cubicBezTo>
                      <a:pt x="814580" y="373007"/>
                      <a:pt x="815533" y="371483"/>
                      <a:pt x="814580" y="370626"/>
                    </a:cubicBezTo>
                    <a:lnTo>
                      <a:pt x="813533" y="370054"/>
                    </a:lnTo>
                    <a:cubicBezTo>
                      <a:pt x="812961" y="369673"/>
                      <a:pt x="811913" y="369483"/>
                      <a:pt x="811246" y="369578"/>
                    </a:cubicBezTo>
                    <a:lnTo>
                      <a:pt x="801912" y="370816"/>
                    </a:lnTo>
                    <a:cubicBezTo>
                      <a:pt x="798769" y="367578"/>
                      <a:pt x="795530" y="364530"/>
                      <a:pt x="794673" y="363958"/>
                    </a:cubicBezTo>
                    <a:cubicBezTo>
                      <a:pt x="793816" y="363482"/>
                      <a:pt x="793149" y="360720"/>
                      <a:pt x="796102" y="359482"/>
                    </a:cubicBezTo>
                    <a:cubicBezTo>
                      <a:pt x="798959" y="358243"/>
                      <a:pt x="806770" y="363387"/>
                      <a:pt x="808389" y="363768"/>
                    </a:cubicBezTo>
                    <a:cubicBezTo>
                      <a:pt x="810008" y="364149"/>
                      <a:pt x="813628" y="360529"/>
                      <a:pt x="816104" y="359005"/>
                    </a:cubicBezTo>
                    <a:lnTo>
                      <a:pt x="818200" y="359291"/>
                    </a:lnTo>
                    <a:lnTo>
                      <a:pt x="825248" y="360434"/>
                    </a:lnTo>
                    <a:cubicBezTo>
                      <a:pt x="830868" y="359005"/>
                      <a:pt x="834583" y="356243"/>
                      <a:pt x="833440" y="354338"/>
                    </a:cubicBezTo>
                    <a:cubicBezTo>
                      <a:pt x="832392" y="352433"/>
                      <a:pt x="832297" y="347575"/>
                      <a:pt x="836011" y="348433"/>
                    </a:cubicBezTo>
                    <a:lnTo>
                      <a:pt x="838393" y="344908"/>
                    </a:lnTo>
                    <a:lnTo>
                      <a:pt x="839155" y="343765"/>
                    </a:lnTo>
                    <a:cubicBezTo>
                      <a:pt x="840107" y="342432"/>
                      <a:pt x="833916" y="343765"/>
                      <a:pt x="825534" y="346813"/>
                    </a:cubicBezTo>
                    <a:lnTo>
                      <a:pt x="820771" y="338241"/>
                    </a:lnTo>
                    <a:cubicBezTo>
                      <a:pt x="820676" y="338050"/>
                      <a:pt x="818104" y="338336"/>
                      <a:pt x="817533" y="338908"/>
                    </a:cubicBezTo>
                    <a:lnTo>
                      <a:pt x="815818" y="340527"/>
                    </a:lnTo>
                    <a:cubicBezTo>
                      <a:pt x="814104" y="342718"/>
                      <a:pt x="812485" y="343575"/>
                      <a:pt x="812199" y="342337"/>
                    </a:cubicBezTo>
                    <a:lnTo>
                      <a:pt x="811913" y="341384"/>
                    </a:lnTo>
                    <a:lnTo>
                      <a:pt x="810484" y="337098"/>
                    </a:lnTo>
                    <a:cubicBezTo>
                      <a:pt x="806579" y="335383"/>
                      <a:pt x="804103" y="335098"/>
                      <a:pt x="805055" y="336526"/>
                    </a:cubicBezTo>
                    <a:cubicBezTo>
                      <a:pt x="806008" y="337860"/>
                      <a:pt x="797626" y="342527"/>
                      <a:pt x="791053" y="342622"/>
                    </a:cubicBezTo>
                    <a:lnTo>
                      <a:pt x="784767" y="342241"/>
                    </a:lnTo>
                    <a:lnTo>
                      <a:pt x="778671" y="341860"/>
                    </a:lnTo>
                    <a:cubicBezTo>
                      <a:pt x="772003" y="341003"/>
                      <a:pt x="762383" y="340813"/>
                      <a:pt x="757335" y="341479"/>
                    </a:cubicBezTo>
                    <a:lnTo>
                      <a:pt x="755716" y="343575"/>
                    </a:lnTo>
                    <a:cubicBezTo>
                      <a:pt x="752668" y="347575"/>
                      <a:pt x="748191" y="347290"/>
                      <a:pt x="744191" y="348909"/>
                    </a:cubicBezTo>
                    <a:lnTo>
                      <a:pt x="739714" y="350623"/>
                    </a:lnTo>
                    <a:cubicBezTo>
                      <a:pt x="738761" y="348623"/>
                      <a:pt x="741524" y="346337"/>
                      <a:pt x="745905" y="345575"/>
                    </a:cubicBezTo>
                    <a:lnTo>
                      <a:pt x="749429" y="344146"/>
                    </a:lnTo>
                    <a:lnTo>
                      <a:pt x="752477" y="342908"/>
                    </a:lnTo>
                    <a:cubicBezTo>
                      <a:pt x="756001" y="340146"/>
                      <a:pt x="756383" y="337765"/>
                      <a:pt x="753430" y="337479"/>
                    </a:cubicBezTo>
                    <a:lnTo>
                      <a:pt x="751620" y="338050"/>
                    </a:lnTo>
                    <a:lnTo>
                      <a:pt x="746762" y="339479"/>
                    </a:lnTo>
                    <a:cubicBezTo>
                      <a:pt x="741619" y="341384"/>
                      <a:pt x="735332" y="343384"/>
                      <a:pt x="732856" y="343861"/>
                    </a:cubicBezTo>
                    <a:cubicBezTo>
                      <a:pt x="730284" y="344337"/>
                      <a:pt x="718949" y="340051"/>
                      <a:pt x="716759" y="339574"/>
                    </a:cubicBezTo>
                    <a:lnTo>
                      <a:pt x="716663" y="342241"/>
                    </a:lnTo>
                    <a:lnTo>
                      <a:pt x="716568" y="343480"/>
                    </a:lnTo>
                    <a:cubicBezTo>
                      <a:pt x="716568" y="345099"/>
                      <a:pt x="714187" y="345861"/>
                      <a:pt x="711329" y="345099"/>
                    </a:cubicBezTo>
                    <a:cubicBezTo>
                      <a:pt x="708376" y="344337"/>
                      <a:pt x="704090" y="351004"/>
                      <a:pt x="703900" y="353290"/>
                    </a:cubicBezTo>
                    <a:lnTo>
                      <a:pt x="703804" y="355386"/>
                    </a:lnTo>
                    <a:cubicBezTo>
                      <a:pt x="703709" y="357005"/>
                      <a:pt x="704281" y="359482"/>
                      <a:pt x="701042" y="358910"/>
                    </a:cubicBezTo>
                    <a:lnTo>
                      <a:pt x="696089" y="358053"/>
                    </a:lnTo>
                    <a:cubicBezTo>
                      <a:pt x="698851" y="356815"/>
                      <a:pt x="701137" y="354529"/>
                      <a:pt x="701137" y="352814"/>
                    </a:cubicBezTo>
                    <a:cubicBezTo>
                      <a:pt x="701137" y="351100"/>
                      <a:pt x="698280" y="347004"/>
                      <a:pt x="694756" y="348814"/>
                    </a:cubicBezTo>
                    <a:lnTo>
                      <a:pt x="694089" y="348337"/>
                    </a:lnTo>
                    <a:cubicBezTo>
                      <a:pt x="689326" y="345099"/>
                      <a:pt x="683040" y="347956"/>
                      <a:pt x="678659" y="345575"/>
                    </a:cubicBezTo>
                    <a:lnTo>
                      <a:pt x="675039" y="343670"/>
                    </a:lnTo>
                    <a:cubicBezTo>
                      <a:pt x="675229" y="345480"/>
                      <a:pt x="673991" y="347956"/>
                      <a:pt x="672277" y="349195"/>
                    </a:cubicBezTo>
                    <a:lnTo>
                      <a:pt x="670372" y="346623"/>
                    </a:lnTo>
                    <a:cubicBezTo>
                      <a:pt x="669610" y="345670"/>
                      <a:pt x="670181" y="343575"/>
                      <a:pt x="667800" y="345385"/>
                    </a:cubicBezTo>
                    <a:cubicBezTo>
                      <a:pt x="666943" y="346051"/>
                      <a:pt x="666181" y="347385"/>
                      <a:pt x="666276" y="348242"/>
                    </a:cubicBezTo>
                    <a:lnTo>
                      <a:pt x="666371" y="349385"/>
                    </a:lnTo>
                    <a:cubicBezTo>
                      <a:pt x="667419" y="350814"/>
                      <a:pt x="665800" y="352433"/>
                      <a:pt x="662752" y="353005"/>
                    </a:cubicBezTo>
                    <a:cubicBezTo>
                      <a:pt x="659704" y="353576"/>
                      <a:pt x="654370" y="349004"/>
                      <a:pt x="652846" y="348052"/>
                    </a:cubicBezTo>
                    <a:cubicBezTo>
                      <a:pt x="651417" y="347194"/>
                      <a:pt x="646559" y="346813"/>
                      <a:pt x="644750" y="349671"/>
                    </a:cubicBezTo>
                    <a:lnTo>
                      <a:pt x="636939" y="348433"/>
                    </a:lnTo>
                    <a:cubicBezTo>
                      <a:pt x="635320" y="348147"/>
                      <a:pt x="633510" y="348528"/>
                      <a:pt x="631795" y="348337"/>
                    </a:cubicBezTo>
                    <a:cubicBezTo>
                      <a:pt x="630843" y="348147"/>
                      <a:pt x="629319" y="347480"/>
                      <a:pt x="629128" y="346813"/>
                    </a:cubicBezTo>
                    <a:cubicBezTo>
                      <a:pt x="628652" y="344908"/>
                      <a:pt x="628938" y="343384"/>
                      <a:pt x="625700" y="345575"/>
                    </a:cubicBezTo>
                    <a:cubicBezTo>
                      <a:pt x="624080" y="346623"/>
                      <a:pt x="620842" y="346432"/>
                      <a:pt x="618460" y="346242"/>
                    </a:cubicBezTo>
                    <a:cubicBezTo>
                      <a:pt x="616556" y="346051"/>
                      <a:pt x="614746" y="344242"/>
                      <a:pt x="613126" y="344527"/>
                    </a:cubicBezTo>
                    <a:cubicBezTo>
                      <a:pt x="611888" y="344718"/>
                      <a:pt x="610936" y="348052"/>
                      <a:pt x="610174" y="347956"/>
                    </a:cubicBezTo>
                    <a:lnTo>
                      <a:pt x="603125" y="347385"/>
                    </a:lnTo>
                    <a:cubicBezTo>
                      <a:pt x="599125" y="351576"/>
                      <a:pt x="591124" y="352624"/>
                      <a:pt x="585218" y="349671"/>
                    </a:cubicBezTo>
                    <a:lnTo>
                      <a:pt x="577027" y="350623"/>
                    </a:lnTo>
                    <a:cubicBezTo>
                      <a:pt x="570454" y="351385"/>
                      <a:pt x="569311" y="351195"/>
                      <a:pt x="564263" y="347290"/>
                    </a:cubicBezTo>
                    <a:cubicBezTo>
                      <a:pt x="563501" y="346718"/>
                      <a:pt x="561977" y="346718"/>
                      <a:pt x="560834" y="346432"/>
                    </a:cubicBezTo>
                    <a:cubicBezTo>
                      <a:pt x="560834" y="346432"/>
                      <a:pt x="551785" y="353576"/>
                      <a:pt x="551690" y="353576"/>
                    </a:cubicBezTo>
                    <a:cubicBezTo>
                      <a:pt x="549214" y="355767"/>
                      <a:pt x="547118" y="359101"/>
                      <a:pt x="542737" y="355100"/>
                    </a:cubicBezTo>
                    <a:cubicBezTo>
                      <a:pt x="541975" y="354338"/>
                      <a:pt x="538736" y="354243"/>
                      <a:pt x="537974" y="354910"/>
                    </a:cubicBezTo>
                    <a:lnTo>
                      <a:pt x="533307" y="358910"/>
                    </a:lnTo>
                    <a:cubicBezTo>
                      <a:pt x="531688" y="355672"/>
                      <a:pt x="528640" y="353957"/>
                      <a:pt x="526544" y="355005"/>
                    </a:cubicBezTo>
                    <a:cubicBezTo>
                      <a:pt x="524449" y="356148"/>
                      <a:pt x="520448" y="356910"/>
                      <a:pt x="520543" y="355195"/>
                    </a:cubicBezTo>
                    <a:cubicBezTo>
                      <a:pt x="520639" y="353576"/>
                      <a:pt x="514733" y="356338"/>
                      <a:pt x="514257" y="356624"/>
                    </a:cubicBezTo>
                    <a:cubicBezTo>
                      <a:pt x="513781" y="356815"/>
                      <a:pt x="509399" y="356243"/>
                      <a:pt x="505113" y="355481"/>
                    </a:cubicBezTo>
                    <a:lnTo>
                      <a:pt x="505494" y="360053"/>
                    </a:lnTo>
                    <a:lnTo>
                      <a:pt x="505780" y="363387"/>
                    </a:lnTo>
                    <a:cubicBezTo>
                      <a:pt x="503208" y="363577"/>
                      <a:pt x="500827" y="364625"/>
                      <a:pt x="500541" y="365578"/>
                    </a:cubicBezTo>
                    <a:cubicBezTo>
                      <a:pt x="500255" y="366530"/>
                      <a:pt x="498445" y="368911"/>
                      <a:pt x="497112" y="368340"/>
                    </a:cubicBezTo>
                    <a:cubicBezTo>
                      <a:pt x="495874" y="367768"/>
                      <a:pt x="492254" y="365863"/>
                      <a:pt x="491778" y="365387"/>
                    </a:cubicBezTo>
                    <a:cubicBezTo>
                      <a:pt x="491302" y="364911"/>
                      <a:pt x="491302" y="363387"/>
                      <a:pt x="492731" y="363196"/>
                    </a:cubicBezTo>
                    <a:cubicBezTo>
                      <a:pt x="494159" y="363006"/>
                      <a:pt x="495112" y="361101"/>
                      <a:pt x="491778" y="359577"/>
                    </a:cubicBezTo>
                    <a:cubicBezTo>
                      <a:pt x="488444" y="358053"/>
                      <a:pt x="480443" y="361482"/>
                      <a:pt x="482158" y="363292"/>
                    </a:cubicBezTo>
                    <a:cubicBezTo>
                      <a:pt x="483872" y="365101"/>
                      <a:pt x="488635" y="369483"/>
                      <a:pt x="486634" y="370721"/>
                    </a:cubicBezTo>
                    <a:lnTo>
                      <a:pt x="485301" y="371578"/>
                    </a:lnTo>
                    <a:lnTo>
                      <a:pt x="477659" y="372641"/>
                    </a:lnTo>
                    <a:lnTo>
                      <a:pt x="478062" y="366435"/>
                    </a:lnTo>
                    <a:cubicBezTo>
                      <a:pt x="476443" y="365006"/>
                      <a:pt x="466346" y="362911"/>
                      <a:pt x="464441" y="359958"/>
                    </a:cubicBezTo>
                    <a:lnTo>
                      <a:pt x="464727" y="355195"/>
                    </a:lnTo>
                    <a:lnTo>
                      <a:pt x="464822" y="354433"/>
                    </a:lnTo>
                    <a:cubicBezTo>
                      <a:pt x="465203" y="353576"/>
                      <a:pt x="464632" y="353005"/>
                      <a:pt x="463679" y="353195"/>
                    </a:cubicBezTo>
                    <a:cubicBezTo>
                      <a:pt x="462632" y="353290"/>
                      <a:pt x="460536" y="356053"/>
                      <a:pt x="459393" y="358529"/>
                    </a:cubicBezTo>
                    <a:cubicBezTo>
                      <a:pt x="458250" y="361006"/>
                      <a:pt x="454250" y="365578"/>
                      <a:pt x="453107" y="362625"/>
                    </a:cubicBezTo>
                    <a:lnTo>
                      <a:pt x="448153" y="363006"/>
                    </a:lnTo>
                    <a:cubicBezTo>
                      <a:pt x="443391" y="363387"/>
                      <a:pt x="438533" y="365863"/>
                      <a:pt x="433675" y="363196"/>
                    </a:cubicBezTo>
                    <a:lnTo>
                      <a:pt x="430532" y="361482"/>
                    </a:lnTo>
                    <a:cubicBezTo>
                      <a:pt x="427199" y="362530"/>
                      <a:pt x="421579" y="364149"/>
                      <a:pt x="418054" y="365197"/>
                    </a:cubicBezTo>
                    <a:lnTo>
                      <a:pt x="415197" y="362530"/>
                    </a:lnTo>
                    <a:cubicBezTo>
                      <a:pt x="414721" y="362053"/>
                      <a:pt x="413101" y="361768"/>
                      <a:pt x="412625" y="362053"/>
                    </a:cubicBezTo>
                    <a:lnTo>
                      <a:pt x="408625" y="364435"/>
                    </a:lnTo>
                    <a:cubicBezTo>
                      <a:pt x="403576" y="366054"/>
                      <a:pt x="397290" y="367197"/>
                      <a:pt x="394528" y="366911"/>
                    </a:cubicBezTo>
                    <a:lnTo>
                      <a:pt x="392051" y="366625"/>
                    </a:lnTo>
                    <a:cubicBezTo>
                      <a:pt x="391099" y="366530"/>
                      <a:pt x="389956" y="365959"/>
                      <a:pt x="389384" y="366244"/>
                    </a:cubicBezTo>
                    <a:cubicBezTo>
                      <a:pt x="385098" y="368149"/>
                      <a:pt x="377954" y="369673"/>
                      <a:pt x="374335" y="368911"/>
                    </a:cubicBezTo>
                    <a:lnTo>
                      <a:pt x="373573" y="368816"/>
                    </a:lnTo>
                    <a:cubicBezTo>
                      <a:pt x="372430" y="367673"/>
                      <a:pt x="370525" y="367864"/>
                      <a:pt x="369286" y="369197"/>
                    </a:cubicBezTo>
                    <a:cubicBezTo>
                      <a:pt x="368048" y="370531"/>
                      <a:pt x="363286" y="373388"/>
                      <a:pt x="363286" y="370626"/>
                    </a:cubicBezTo>
                    <a:cubicBezTo>
                      <a:pt x="363286" y="367768"/>
                      <a:pt x="359761" y="362625"/>
                      <a:pt x="355380" y="364435"/>
                    </a:cubicBezTo>
                    <a:lnTo>
                      <a:pt x="352903" y="366911"/>
                    </a:lnTo>
                    <a:lnTo>
                      <a:pt x="350332" y="369578"/>
                    </a:lnTo>
                    <a:cubicBezTo>
                      <a:pt x="348903" y="368054"/>
                      <a:pt x="346808" y="366149"/>
                      <a:pt x="345760" y="365387"/>
                    </a:cubicBezTo>
                    <a:lnTo>
                      <a:pt x="344902" y="365482"/>
                    </a:lnTo>
                    <a:cubicBezTo>
                      <a:pt x="344045" y="365578"/>
                      <a:pt x="342616" y="366721"/>
                      <a:pt x="342712" y="367197"/>
                    </a:cubicBezTo>
                    <a:lnTo>
                      <a:pt x="343474" y="373483"/>
                    </a:lnTo>
                    <a:cubicBezTo>
                      <a:pt x="337378" y="373198"/>
                      <a:pt x="333282" y="372055"/>
                      <a:pt x="334330" y="371102"/>
                    </a:cubicBezTo>
                    <a:cubicBezTo>
                      <a:pt x="335377" y="370150"/>
                      <a:pt x="337283" y="366530"/>
                      <a:pt x="336520" y="365387"/>
                    </a:cubicBezTo>
                    <a:lnTo>
                      <a:pt x="336044" y="365387"/>
                    </a:lnTo>
                    <a:lnTo>
                      <a:pt x="328519" y="365673"/>
                    </a:lnTo>
                    <a:cubicBezTo>
                      <a:pt x="327186" y="370340"/>
                      <a:pt x="325186" y="373198"/>
                      <a:pt x="324138" y="372055"/>
                    </a:cubicBezTo>
                    <a:cubicBezTo>
                      <a:pt x="323090" y="370816"/>
                      <a:pt x="318994" y="368149"/>
                      <a:pt x="316994" y="368435"/>
                    </a:cubicBezTo>
                    <a:cubicBezTo>
                      <a:pt x="315089" y="368721"/>
                      <a:pt x="312232" y="373483"/>
                      <a:pt x="310708" y="373960"/>
                    </a:cubicBezTo>
                    <a:lnTo>
                      <a:pt x="310327" y="373579"/>
                    </a:lnTo>
                    <a:lnTo>
                      <a:pt x="309374" y="372626"/>
                    </a:lnTo>
                    <a:cubicBezTo>
                      <a:pt x="308803" y="371197"/>
                      <a:pt x="307660" y="370435"/>
                      <a:pt x="306612" y="371007"/>
                    </a:cubicBezTo>
                    <a:lnTo>
                      <a:pt x="305659" y="371197"/>
                    </a:lnTo>
                    <a:cubicBezTo>
                      <a:pt x="304040" y="371483"/>
                      <a:pt x="302326" y="371769"/>
                      <a:pt x="300707" y="371578"/>
                    </a:cubicBezTo>
                    <a:lnTo>
                      <a:pt x="296420" y="371483"/>
                    </a:lnTo>
                    <a:cubicBezTo>
                      <a:pt x="291086" y="370912"/>
                      <a:pt x="286419" y="371102"/>
                      <a:pt x="286133" y="372055"/>
                    </a:cubicBezTo>
                    <a:cubicBezTo>
                      <a:pt x="285848" y="373007"/>
                      <a:pt x="284419" y="374531"/>
                      <a:pt x="283752" y="372531"/>
                    </a:cubicBezTo>
                    <a:cubicBezTo>
                      <a:pt x="283085" y="370626"/>
                      <a:pt x="276037" y="370626"/>
                      <a:pt x="275846" y="371674"/>
                    </a:cubicBezTo>
                    <a:cubicBezTo>
                      <a:pt x="275656" y="372721"/>
                      <a:pt x="274132" y="375769"/>
                      <a:pt x="273084" y="376150"/>
                    </a:cubicBezTo>
                    <a:lnTo>
                      <a:pt x="272703" y="375960"/>
                    </a:lnTo>
                    <a:lnTo>
                      <a:pt x="266512" y="371674"/>
                    </a:lnTo>
                    <a:cubicBezTo>
                      <a:pt x="259082" y="373293"/>
                      <a:pt x="252129" y="375198"/>
                      <a:pt x="250986" y="375865"/>
                    </a:cubicBezTo>
                    <a:lnTo>
                      <a:pt x="249271" y="374722"/>
                    </a:lnTo>
                    <a:cubicBezTo>
                      <a:pt x="246509" y="372912"/>
                      <a:pt x="244700" y="373864"/>
                      <a:pt x="244700" y="376817"/>
                    </a:cubicBezTo>
                    <a:cubicBezTo>
                      <a:pt x="244700" y="377484"/>
                      <a:pt x="245081" y="378436"/>
                      <a:pt x="244604" y="378817"/>
                    </a:cubicBezTo>
                    <a:cubicBezTo>
                      <a:pt x="243937" y="379484"/>
                      <a:pt x="242794" y="379960"/>
                      <a:pt x="241747" y="380151"/>
                    </a:cubicBezTo>
                    <a:lnTo>
                      <a:pt x="241175" y="380246"/>
                    </a:lnTo>
                    <a:cubicBezTo>
                      <a:pt x="240413" y="379675"/>
                      <a:pt x="238508" y="377674"/>
                      <a:pt x="236984" y="375579"/>
                    </a:cubicBezTo>
                    <a:cubicBezTo>
                      <a:pt x="235460" y="373579"/>
                      <a:pt x="227650" y="369864"/>
                      <a:pt x="226507" y="370626"/>
                    </a:cubicBezTo>
                    <a:cubicBezTo>
                      <a:pt x="225364" y="371388"/>
                      <a:pt x="222316" y="374245"/>
                      <a:pt x="219839" y="375293"/>
                    </a:cubicBezTo>
                    <a:cubicBezTo>
                      <a:pt x="217363" y="376341"/>
                      <a:pt x="214791" y="381675"/>
                      <a:pt x="213839" y="381389"/>
                    </a:cubicBezTo>
                    <a:lnTo>
                      <a:pt x="213839" y="381199"/>
                    </a:lnTo>
                    <a:cubicBezTo>
                      <a:pt x="214029" y="379103"/>
                      <a:pt x="212981" y="377484"/>
                      <a:pt x="210409" y="378341"/>
                    </a:cubicBezTo>
                    <a:cubicBezTo>
                      <a:pt x="209266" y="378722"/>
                      <a:pt x="209171" y="381103"/>
                      <a:pt x="208600" y="382627"/>
                    </a:cubicBezTo>
                    <a:lnTo>
                      <a:pt x="208314" y="383199"/>
                    </a:lnTo>
                    <a:cubicBezTo>
                      <a:pt x="207838" y="383866"/>
                      <a:pt x="207742" y="382532"/>
                      <a:pt x="208124" y="380246"/>
                    </a:cubicBezTo>
                    <a:cubicBezTo>
                      <a:pt x="208504" y="377960"/>
                      <a:pt x="206314" y="371578"/>
                      <a:pt x="209266" y="369578"/>
                    </a:cubicBezTo>
                    <a:lnTo>
                      <a:pt x="211838" y="367673"/>
                    </a:lnTo>
                    <a:lnTo>
                      <a:pt x="212886" y="366911"/>
                    </a:lnTo>
                    <a:cubicBezTo>
                      <a:pt x="214029" y="365387"/>
                      <a:pt x="211457" y="364339"/>
                      <a:pt x="207171" y="364435"/>
                    </a:cubicBezTo>
                    <a:lnTo>
                      <a:pt x="205171" y="365768"/>
                    </a:lnTo>
                    <a:cubicBezTo>
                      <a:pt x="201837" y="368054"/>
                      <a:pt x="199837" y="368149"/>
                      <a:pt x="196693" y="365768"/>
                    </a:cubicBezTo>
                    <a:cubicBezTo>
                      <a:pt x="195836" y="365101"/>
                      <a:pt x="192026" y="365673"/>
                      <a:pt x="191074" y="366625"/>
                    </a:cubicBezTo>
                    <a:cubicBezTo>
                      <a:pt x="190216" y="367578"/>
                      <a:pt x="190598" y="369959"/>
                      <a:pt x="191455" y="371293"/>
                    </a:cubicBezTo>
                    <a:lnTo>
                      <a:pt x="192407" y="372721"/>
                    </a:lnTo>
                    <a:cubicBezTo>
                      <a:pt x="194217" y="373674"/>
                      <a:pt x="194598" y="375674"/>
                      <a:pt x="193455" y="377103"/>
                    </a:cubicBezTo>
                    <a:cubicBezTo>
                      <a:pt x="192217" y="378532"/>
                      <a:pt x="186692" y="381580"/>
                      <a:pt x="183454" y="381008"/>
                    </a:cubicBezTo>
                    <a:lnTo>
                      <a:pt x="187168" y="377865"/>
                    </a:lnTo>
                    <a:lnTo>
                      <a:pt x="190693" y="374817"/>
                    </a:lnTo>
                    <a:cubicBezTo>
                      <a:pt x="186787" y="373293"/>
                      <a:pt x="183454" y="373579"/>
                      <a:pt x="183263" y="375484"/>
                    </a:cubicBezTo>
                    <a:cubicBezTo>
                      <a:pt x="182977" y="377389"/>
                      <a:pt x="182216" y="380627"/>
                      <a:pt x="182025" y="378627"/>
                    </a:cubicBezTo>
                    <a:cubicBezTo>
                      <a:pt x="181834" y="376627"/>
                      <a:pt x="175167" y="378913"/>
                      <a:pt x="173738" y="377579"/>
                    </a:cubicBezTo>
                    <a:cubicBezTo>
                      <a:pt x="172309" y="376150"/>
                      <a:pt x="167071" y="373293"/>
                      <a:pt x="165737" y="374722"/>
                    </a:cubicBezTo>
                    <a:cubicBezTo>
                      <a:pt x="164404" y="376150"/>
                      <a:pt x="161165" y="378436"/>
                      <a:pt x="161832" y="376436"/>
                    </a:cubicBezTo>
                    <a:cubicBezTo>
                      <a:pt x="162499" y="374436"/>
                      <a:pt x="155069" y="375769"/>
                      <a:pt x="155069" y="377484"/>
                    </a:cubicBezTo>
                    <a:cubicBezTo>
                      <a:pt x="155069" y="379103"/>
                      <a:pt x="151164" y="384437"/>
                      <a:pt x="146401" y="384342"/>
                    </a:cubicBezTo>
                    <a:lnTo>
                      <a:pt x="142306" y="384723"/>
                    </a:lnTo>
                    <a:cubicBezTo>
                      <a:pt x="139543" y="384913"/>
                      <a:pt x="137067" y="386247"/>
                      <a:pt x="134305" y="386723"/>
                    </a:cubicBezTo>
                    <a:cubicBezTo>
                      <a:pt x="130209" y="387390"/>
                      <a:pt x="132495" y="383008"/>
                      <a:pt x="130209" y="382723"/>
                    </a:cubicBezTo>
                    <a:lnTo>
                      <a:pt x="126494" y="382342"/>
                    </a:lnTo>
                    <a:cubicBezTo>
                      <a:pt x="122208" y="383199"/>
                      <a:pt x="119827" y="384151"/>
                      <a:pt x="121160" y="384437"/>
                    </a:cubicBezTo>
                    <a:cubicBezTo>
                      <a:pt x="122494" y="384723"/>
                      <a:pt x="124970" y="387676"/>
                      <a:pt x="123637" y="390438"/>
                    </a:cubicBezTo>
                    <a:lnTo>
                      <a:pt x="120303" y="388914"/>
                    </a:lnTo>
                    <a:cubicBezTo>
                      <a:pt x="116969" y="387390"/>
                      <a:pt x="116112" y="392438"/>
                      <a:pt x="112874" y="389771"/>
                    </a:cubicBezTo>
                    <a:cubicBezTo>
                      <a:pt x="111445" y="388533"/>
                      <a:pt x="108206" y="388914"/>
                      <a:pt x="106111" y="388152"/>
                    </a:cubicBezTo>
                    <a:cubicBezTo>
                      <a:pt x="103539" y="387199"/>
                      <a:pt x="101348" y="385580"/>
                      <a:pt x="98776" y="384818"/>
                    </a:cubicBezTo>
                    <a:lnTo>
                      <a:pt x="97062" y="384342"/>
                    </a:lnTo>
                    <a:cubicBezTo>
                      <a:pt x="93824" y="384723"/>
                      <a:pt x="92299" y="386247"/>
                      <a:pt x="93538" y="387676"/>
                    </a:cubicBezTo>
                    <a:cubicBezTo>
                      <a:pt x="94776" y="389104"/>
                      <a:pt x="97157" y="392724"/>
                      <a:pt x="96491" y="393295"/>
                    </a:cubicBezTo>
                    <a:cubicBezTo>
                      <a:pt x="95824" y="393772"/>
                      <a:pt x="92776" y="395010"/>
                      <a:pt x="92014" y="394153"/>
                    </a:cubicBezTo>
                    <a:cubicBezTo>
                      <a:pt x="91252" y="393295"/>
                      <a:pt x="88490" y="391200"/>
                      <a:pt x="88108" y="392057"/>
                    </a:cubicBezTo>
                    <a:cubicBezTo>
                      <a:pt x="87727" y="392914"/>
                      <a:pt x="84679" y="393105"/>
                      <a:pt x="82203" y="390724"/>
                    </a:cubicBezTo>
                    <a:lnTo>
                      <a:pt x="77536" y="390819"/>
                    </a:lnTo>
                    <a:lnTo>
                      <a:pt x="74678" y="390914"/>
                    </a:lnTo>
                    <a:cubicBezTo>
                      <a:pt x="71916" y="391486"/>
                      <a:pt x="68011" y="392533"/>
                      <a:pt x="65915" y="393295"/>
                    </a:cubicBezTo>
                    <a:lnTo>
                      <a:pt x="65534" y="392914"/>
                    </a:lnTo>
                    <a:cubicBezTo>
                      <a:pt x="62772" y="389962"/>
                      <a:pt x="61343" y="392533"/>
                      <a:pt x="60010" y="393772"/>
                    </a:cubicBezTo>
                    <a:cubicBezTo>
                      <a:pt x="57819" y="395581"/>
                      <a:pt x="56104" y="395962"/>
                      <a:pt x="53628" y="394057"/>
                    </a:cubicBezTo>
                    <a:lnTo>
                      <a:pt x="52866" y="393486"/>
                    </a:lnTo>
                    <a:cubicBezTo>
                      <a:pt x="50961" y="393772"/>
                      <a:pt x="49532" y="394629"/>
                      <a:pt x="49818" y="395486"/>
                    </a:cubicBezTo>
                    <a:cubicBezTo>
                      <a:pt x="50104" y="396248"/>
                      <a:pt x="48389" y="400058"/>
                      <a:pt x="45246" y="401296"/>
                    </a:cubicBezTo>
                    <a:lnTo>
                      <a:pt x="44008" y="397486"/>
                    </a:lnTo>
                    <a:lnTo>
                      <a:pt x="43150" y="394819"/>
                    </a:lnTo>
                    <a:cubicBezTo>
                      <a:pt x="41150" y="395200"/>
                      <a:pt x="36483" y="395486"/>
                      <a:pt x="32959" y="395486"/>
                    </a:cubicBezTo>
                    <a:lnTo>
                      <a:pt x="29816" y="395581"/>
                    </a:lnTo>
                    <a:cubicBezTo>
                      <a:pt x="27053" y="395677"/>
                      <a:pt x="24577" y="392057"/>
                      <a:pt x="21433" y="395296"/>
                    </a:cubicBezTo>
                    <a:lnTo>
                      <a:pt x="20957" y="395772"/>
                    </a:lnTo>
                    <a:cubicBezTo>
                      <a:pt x="18004" y="394534"/>
                      <a:pt x="16099" y="393105"/>
                      <a:pt x="16861" y="392629"/>
                    </a:cubicBezTo>
                    <a:cubicBezTo>
                      <a:pt x="17528" y="392152"/>
                      <a:pt x="22291" y="389866"/>
                      <a:pt x="25434" y="388247"/>
                    </a:cubicBezTo>
                    <a:lnTo>
                      <a:pt x="27625" y="386342"/>
                    </a:lnTo>
                    <a:cubicBezTo>
                      <a:pt x="28673" y="385390"/>
                      <a:pt x="24577" y="383389"/>
                      <a:pt x="28006" y="381961"/>
                    </a:cubicBezTo>
                    <a:cubicBezTo>
                      <a:pt x="30196" y="381103"/>
                      <a:pt x="32006" y="379675"/>
                      <a:pt x="34292" y="379103"/>
                    </a:cubicBezTo>
                    <a:lnTo>
                      <a:pt x="38769" y="378055"/>
                    </a:lnTo>
                    <a:cubicBezTo>
                      <a:pt x="40293" y="374817"/>
                      <a:pt x="42484" y="371864"/>
                      <a:pt x="43532" y="371388"/>
                    </a:cubicBezTo>
                    <a:cubicBezTo>
                      <a:pt x="44579" y="370912"/>
                      <a:pt x="47818" y="371007"/>
                      <a:pt x="48199" y="369388"/>
                    </a:cubicBezTo>
                    <a:cubicBezTo>
                      <a:pt x="48580" y="367864"/>
                      <a:pt x="37626" y="358053"/>
                      <a:pt x="39245" y="358434"/>
                    </a:cubicBezTo>
                    <a:cubicBezTo>
                      <a:pt x="40865" y="358815"/>
                      <a:pt x="45627" y="358243"/>
                      <a:pt x="46389" y="356243"/>
                    </a:cubicBezTo>
                    <a:cubicBezTo>
                      <a:pt x="47151" y="354338"/>
                      <a:pt x="51437" y="350909"/>
                      <a:pt x="53818" y="354243"/>
                    </a:cubicBezTo>
                    <a:lnTo>
                      <a:pt x="53628" y="356529"/>
                    </a:lnTo>
                    <a:lnTo>
                      <a:pt x="53533" y="358339"/>
                    </a:lnTo>
                    <a:cubicBezTo>
                      <a:pt x="50390" y="360625"/>
                      <a:pt x="51628" y="363482"/>
                      <a:pt x="56390" y="364816"/>
                    </a:cubicBezTo>
                    <a:lnTo>
                      <a:pt x="58581" y="367006"/>
                    </a:lnTo>
                    <a:lnTo>
                      <a:pt x="60772" y="369197"/>
                    </a:lnTo>
                    <a:cubicBezTo>
                      <a:pt x="64106" y="370912"/>
                      <a:pt x="66868" y="370816"/>
                      <a:pt x="66868" y="368911"/>
                    </a:cubicBezTo>
                    <a:cubicBezTo>
                      <a:pt x="66868" y="367006"/>
                      <a:pt x="68677" y="362815"/>
                      <a:pt x="70964" y="363768"/>
                    </a:cubicBezTo>
                    <a:lnTo>
                      <a:pt x="71344" y="363482"/>
                    </a:lnTo>
                    <a:lnTo>
                      <a:pt x="73535" y="361768"/>
                    </a:lnTo>
                    <a:cubicBezTo>
                      <a:pt x="74107" y="363196"/>
                      <a:pt x="73059" y="367102"/>
                      <a:pt x="71344" y="370340"/>
                    </a:cubicBezTo>
                    <a:lnTo>
                      <a:pt x="69630" y="373198"/>
                    </a:lnTo>
                    <a:lnTo>
                      <a:pt x="65820" y="379484"/>
                    </a:lnTo>
                    <a:cubicBezTo>
                      <a:pt x="67153" y="383580"/>
                      <a:pt x="69535" y="385009"/>
                      <a:pt x="71154" y="382532"/>
                    </a:cubicBezTo>
                    <a:cubicBezTo>
                      <a:pt x="72773" y="380056"/>
                      <a:pt x="76393" y="371483"/>
                      <a:pt x="79345" y="368721"/>
                    </a:cubicBezTo>
                    <a:lnTo>
                      <a:pt x="80203" y="365197"/>
                    </a:lnTo>
                    <a:cubicBezTo>
                      <a:pt x="80679" y="363196"/>
                      <a:pt x="82203" y="364720"/>
                      <a:pt x="82489" y="366244"/>
                    </a:cubicBezTo>
                    <a:lnTo>
                      <a:pt x="83060" y="369673"/>
                    </a:lnTo>
                    <a:cubicBezTo>
                      <a:pt x="85918" y="368816"/>
                      <a:pt x="89442" y="367006"/>
                      <a:pt x="90966" y="365673"/>
                    </a:cubicBezTo>
                    <a:cubicBezTo>
                      <a:pt x="92395" y="364339"/>
                      <a:pt x="102682" y="365197"/>
                      <a:pt x="108492" y="363958"/>
                    </a:cubicBezTo>
                    <a:lnTo>
                      <a:pt x="113921" y="366054"/>
                    </a:lnTo>
                    <a:cubicBezTo>
                      <a:pt x="115350" y="366625"/>
                      <a:pt x="118398" y="367006"/>
                      <a:pt x="118493" y="364149"/>
                    </a:cubicBezTo>
                    <a:cubicBezTo>
                      <a:pt x="118589" y="362339"/>
                      <a:pt x="122779" y="360434"/>
                      <a:pt x="118303" y="358624"/>
                    </a:cubicBezTo>
                    <a:lnTo>
                      <a:pt x="117350" y="358243"/>
                    </a:lnTo>
                    <a:cubicBezTo>
                      <a:pt x="115541" y="356243"/>
                      <a:pt x="115636" y="355005"/>
                      <a:pt x="117541" y="355481"/>
                    </a:cubicBezTo>
                    <a:cubicBezTo>
                      <a:pt x="119446" y="355957"/>
                      <a:pt x="123446" y="357100"/>
                      <a:pt x="125827" y="357005"/>
                    </a:cubicBezTo>
                    <a:cubicBezTo>
                      <a:pt x="128209" y="356815"/>
                      <a:pt x="133924" y="360815"/>
                      <a:pt x="138972" y="359577"/>
                    </a:cubicBezTo>
                    <a:lnTo>
                      <a:pt x="143830" y="359196"/>
                    </a:lnTo>
                    <a:lnTo>
                      <a:pt x="143830" y="356708"/>
                    </a:lnTo>
                    <a:lnTo>
                      <a:pt x="146306" y="358434"/>
                    </a:lnTo>
                    <a:lnTo>
                      <a:pt x="147735" y="359386"/>
                    </a:lnTo>
                    <a:lnTo>
                      <a:pt x="150021" y="360815"/>
                    </a:lnTo>
                    <a:cubicBezTo>
                      <a:pt x="153069" y="359482"/>
                      <a:pt x="160022" y="357481"/>
                      <a:pt x="165547" y="356338"/>
                    </a:cubicBezTo>
                    <a:lnTo>
                      <a:pt x="160308" y="350909"/>
                    </a:lnTo>
                    <a:cubicBezTo>
                      <a:pt x="160117" y="350719"/>
                      <a:pt x="160689" y="349671"/>
                      <a:pt x="161165" y="349576"/>
                    </a:cubicBezTo>
                    <a:cubicBezTo>
                      <a:pt x="161927" y="349385"/>
                      <a:pt x="163070" y="349290"/>
                      <a:pt x="163642" y="349576"/>
                    </a:cubicBezTo>
                    <a:lnTo>
                      <a:pt x="170690" y="353862"/>
                    </a:lnTo>
                    <a:cubicBezTo>
                      <a:pt x="171738" y="350338"/>
                      <a:pt x="173071" y="347099"/>
                      <a:pt x="173548" y="346718"/>
                    </a:cubicBezTo>
                    <a:cubicBezTo>
                      <a:pt x="174024" y="346337"/>
                      <a:pt x="175358" y="346909"/>
                      <a:pt x="175453" y="348909"/>
                    </a:cubicBezTo>
                    <a:lnTo>
                      <a:pt x="176119" y="349099"/>
                    </a:lnTo>
                    <a:lnTo>
                      <a:pt x="181739" y="350433"/>
                    </a:lnTo>
                    <a:cubicBezTo>
                      <a:pt x="183168" y="354624"/>
                      <a:pt x="184787" y="358339"/>
                      <a:pt x="185264" y="358624"/>
                    </a:cubicBezTo>
                    <a:cubicBezTo>
                      <a:pt x="185740" y="359005"/>
                      <a:pt x="187073" y="358910"/>
                      <a:pt x="188026" y="358243"/>
                    </a:cubicBezTo>
                    <a:cubicBezTo>
                      <a:pt x="188883" y="357577"/>
                      <a:pt x="191645" y="356338"/>
                      <a:pt x="192217" y="357100"/>
                    </a:cubicBezTo>
                    <a:cubicBezTo>
                      <a:pt x="192788" y="357767"/>
                      <a:pt x="196122" y="358339"/>
                      <a:pt x="198313" y="356624"/>
                    </a:cubicBezTo>
                    <a:lnTo>
                      <a:pt x="200789" y="355957"/>
                    </a:lnTo>
                    <a:lnTo>
                      <a:pt x="208790" y="353767"/>
                    </a:lnTo>
                    <a:cubicBezTo>
                      <a:pt x="210219" y="347671"/>
                      <a:pt x="211648" y="342527"/>
                      <a:pt x="211838" y="342241"/>
                    </a:cubicBezTo>
                    <a:cubicBezTo>
                      <a:pt x="212124" y="341956"/>
                      <a:pt x="214219" y="341860"/>
                      <a:pt x="215934" y="342527"/>
                    </a:cubicBezTo>
                    <a:cubicBezTo>
                      <a:pt x="217649" y="343194"/>
                      <a:pt x="215267" y="351195"/>
                      <a:pt x="216886" y="351576"/>
                    </a:cubicBezTo>
                    <a:cubicBezTo>
                      <a:pt x="218506" y="352052"/>
                      <a:pt x="226126" y="351195"/>
                      <a:pt x="230317" y="348909"/>
                    </a:cubicBezTo>
                    <a:lnTo>
                      <a:pt x="234222" y="346623"/>
                    </a:lnTo>
                    <a:cubicBezTo>
                      <a:pt x="234698" y="346337"/>
                      <a:pt x="234603" y="345289"/>
                      <a:pt x="234412" y="344718"/>
                    </a:cubicBezTo>
                    <a:cubicBezTo>
                      <a:pt x="234222" y="344337"/>
                      <a:pt x="233460" y="343670"/>
                      <a:pt x="232889" y="343670"/>
                    </a:cubicBezTo>
                    <a:lnTo>
                      <a:pt x="226983" y="343670"/>
                    </a:lnTo>
                    <a:cubicBezTo>
                      <a:pt x="226888" y="341194"/>
                      <a:pt x="229174" y="339670"/>
                      <a:pt x="232222" y="340241"/>
                    </a:cubicBezTo>
                    <a:cubicBezTo>
                      <a:pt x="235270" y="340813"/>
                      <a:pt x="241651" y="344813"/>
                      <a:pt x="240604" y="345670"/>
                    </a:cubicBezTo>
                    <a:cubicBezTo>
                      <a:pt x="239651" y="346528"/>
                      <a:pt x="241080" y="350242"/>
                      <a:pt x="245461" y="352433"/>
                    </a:cubicBezTo>
                    <a:cubicBezTo>
                      <a:pt x="249843" y="354624"/>
                      <a:pt x="262511" y="349385"/>
                      <a:pt x="261749" y="348337"/>
                    </a:cubicBezTo>
                    <a:lnTo>
                      <a:pt x="261178" y="347194"/>
                    </a:lnTo>
                    <a:lnTo>
                      <a:pt x="260225" y="345385"/>
                    </a:lnTo>
                    <a:cubicBezTo>
                      <a:pt x="262130" y="343194"/>
                      <a:pt x="266893" y="340622"/>
                      <a:pt x="270798" y="339479"/>
                    </a:cubicBezTo>
                    <a:cubicBezTo>
                      <a:pt x="274608" y="338336"/>
                      <a:pt x="285657" y="340336"/>
                      <a:pt x="286514" y="338241"/>
                    </a:cubicBezTo>
                    <a:cubicBezTo>
                      <a:pt x="287371" y="336241"/>
                      <a:pt x="290515" y="330811"/>
                      <a:pt x="291277" y="331859"/>
                    </a:cubicBezTo>
                    <a:cubicBezTo>
                      <a:pt x="291943" y="332907"/>
                      <a:pt x="295563" y="333574"/>
                      <a:pt x="297658" y="330907"/>
                    </a:cubicBezTo>
                    <a:lnTo>
                      <a:pt x="299373" y="329287"/>
                    </a:lnTo>
                    <a:cubicBezTo>
                      <a:pt x="300040" y="328716"/>
                      <a:pt x="302611" y="328525"/>
                      <a:pt x="302611" y="328621"/>
                    </a:cubicBezTo>
                    <a:cubicBezTo>
                      <a:pt x="305564" y="336145"/>
                      <a:pt x="313089" y="331669"/>
                      <a:pt x="318423" y="332621"/>
                    </a:cubicBezTo>
                    <a:cubicBezTo>
                      <a:pt x="319471" y="332812"/>
                      <a:pt x="320804" y="332240"/>
                      <a:pt x="321757" y="331764"/>
                    </a:cubicBezTo>
                    <a:cubicBezTo>
                      <a:pt x="322233" y="331478"/>
                      <a:pt x="322138" y="330430"/>
                      <a:pt x="321947" y="329859"/>
                    </a:cubicBezTo>
                    <a:lnTo>
                      <a:pt x="321757" y="329478"/>
                    </a:lnTo>
                    <a:cubicBezTo>
                      <a:pt x="320995" y="329097"/>
                      <a:pt x="317470" y="328716"/>
                      <a:pt x="314041" y="328525"/>
                    </a:cubicBezTo>
                    <a:lnTo>
                      <a:pt x="310803" y="328430"/>
                    </a:lnTo>
                    <a:cubicBezTo>
                      <a:pt x="308612" y="328335"/>
                      <a:pt x="306421" y="326716"/>
                      <a:pt x="304135" y="326525"/>
                    </a:cubicBezTo>
                    <a:lnTo>
                      <a:pt x="300897" y="326335"/>
                    </a:lnTo>
                    <a:cubicBezTo>
                      <a:pt x="299468" y="324430"/>
                      <a:pt x="297087" y="321763"/>
                      <a:pt x="295468" y="320239"/>
                    </a:cubicBezTo>
                    <a:cubicBezTo>
                      <a:pt x="293849" y="318810"/>
                      <a:pt x="286324" y="321667"/>
                      <a:pt x="284800" y="321763"/>
                    </a:cubicBezTo>
                    <a:cubicBezTo>
                      <a:pt x="283276" y="321953"/>
                      <a:pt x="279847" y="320429"/>
                      <a:pt x="280704" y="318143"/>
                    </a:cubicBezTo>
                    <a:cubicBezTo>
                      <a:pt x="281561" y="315857"/>
                      <a:pt x="281466" y="309571"/>
                      <a:pt x="280133" y="309285"/>
                    </a:cubicBezTo>
                    <a:lnTo>
                      <a:pt x="279751" y="309571"/>
                    </a:lnTo>
                    <a:cubicBezTo>
                      <a:pt x="277370" y="311571"/>
                      <a:pt x="275275" y="315286"/>
                      <a:pt x="272798" y="315476"/>
                    </a:cubicBezTo>
                    <a:lnTo>
                      <a:pt x="268131" y="315857"/>
                    </a:lnTo>
                    <a:cubicBezTo>
                      <a:pt x="265654" y="318334"/>
                      <a:pt x="261749" y="321572"/>
                      <a:pt x="259558" y="323001"/>
                    </a:cubicBezTo>
                    <a:lnTo>
                      <a:pt x="254701" y="318905"/>
                    </a:lnTo>
                    <a:lnTo>
                      <a:pt x="252986" y="317476"/>
                    </a:lnTo>
                    <a:cubicBezTo>
                      <a:pt x="250986" y="315952"/>
                      <a:pt x="248033" y="314428"/>
                      <a:pt x="246414" y="314143"/>
                    </a:cubicBezTo>
                    <a:lnTo>
                      <a:pt x="245081" y="314524"/>
                    </a:lnTo>
                    <a:lnTo>
                      <a:pt x="239080" y="316143"/>
                    </a:lnTo>
                    <a:cubicBezTo>
                      <a:pt x="236984" y="313666"/>
                      <a:pt x="235079" y="311380"/>
                      <a:pt x="234698" y="311095"/>
                    </a:cubicBezTo>
                    <a:cubicBezTo>
                      <a:pt x="234412" y="310809"/>
                      <a:pt x="231841" y="311857"/>
                      <a:pt x="230221" y="314333"/>
                    </a:cubicBezTo>
                    <a:lnTo>
                      <a:pt x="227935" y="315571"/>
                    </a:lnTo>
                    <a:cubicBezTo>
                      <a:pt x="225745" y="316810"/>
                      <a:pt x="222030" y="315286"/>
                      <a:pt x="220125" y="317857"/>
                    </a:cubicBezTo>
                    <a:cubicBezTo>
                      <a:pt x="219839" y="318238"/>
                      <a:pt x="218315" y="318238"/>
                      <a:pt x="217744" y="317953"/>
                    </a:cubicBezTo>
                    <a:cubicBezTo>
                      <a:pt x="215267" y="316905"/>
                      <a:pt x="212981" y="315571"/>
                      <a:pt x="210505" y="314428"/>
                    </a:cubicBezTo>
                    <a:cubicBezTo>
                      <a:pt x="208790" y="313571"/>
                      <a:pt x="207266" y="316810"/>
                      <a:pt x="204790" y="314333"/>
                    </a:cubicBezTo>
                    <a:lnTo>
                      <a:pt x="203361" y="312809"/>
                    </a:lnTo>
                    <a:cubicBezTo>
                      <a:pt x="199932" y="312333"/>
                      <a:pt x="192312" y="310999"/>
                      <a:pt x="186311" y="309952"/>
                    </a:cubicBezTo>
                    <a:lnTo>
                      <a:pt x="181834" y="306332"/>
                    </a:lnTo>
                    <a:lnTo>
                      <a:pt x="179834" y="304713"/>
                    </a:lnTo>
                    <a:cubicBezTo>
                      <a:pt x="175167" y="304999"/>
                      <a:pt x="171452" y="306713"/>
                      <a:pt x="171833" y="308523"/>
                    </a:cubicBezTo>
                    <a:cubicBezTo>
                      <a:pt x="172119" y="310237"/>
                      <a:pt x="167261" y="315476"/>
                      <a:pt x="160784" y="315381"/>
                    </a:cubicBezTo>
                    <a:lnTo>
                      <a:pt x="155069" y="316048"/>
                    </a:lnTo>
                    <a:cubicBezTo>
                      <a:pt x="150307" y="316619"/>
                      <a:pt x="153069" y="311952"/>
                      <a:pt x="149735" y="311761"/>
                    </a:cubicBezTo>
                    <a:cubicBezTo>
                      <a:pt x="146973" y="311571"/>
                      <a:pt x="144116" y="311095"/>
                      <a:pt x="141544" y="310428"/>
                    </a:cubicBezTo>
                    <a:lnTo>
                      <a:pt x="140972" y="310333"/>
                    </a:lnTo>
                    <a:cubicBezTo>
                      <a:pt x="140686" y="308047"/>
                      <a:pt x="139067" y="308523"/>
                      <a:pt x="137258" y="311380"/>
                    </a:cubicBezTo>
                    <a:lnTo>
                      <a:pt x="135733" y="313095"/>
                    </a:lnTo>
                    <a:cubicBezTo>
                      <a:pt x="135257" y="313666"/>
                      <a:pt x="133257" y="314047"/>
                      <a:pt x="132400" y="313666"/>
                    </a:cubicBezTo>
                    <a:cubicBezTo>
                      <a:pt x="131638" y="313285"/>
                      <a:pt x="130781" y="311476"/>
                      <a:pt x="131161" y="311095"/>
                    </a:cubicBezTo>
                    <a:lnTo>
                      <a:pt x="134209" y="308237"/>
                    </a:lnTo>
                    <a:cubicBezTo>
                      <a:pt x="133543" y="304332"/>
                      <a:pt x="132114" y="302046"/>
                      <a:pt x="131066" y="303284"/>
                    </a:cubicBezTo>
                    <a:cubicBezTo>
                      <a:pt x="130018" y="304522"/>
                      <a:pt x="127066" y="307380"/>
                      <a:pt x="126780" y="307285"/>
                    </a:cubicBezTo>
                    <a:cubicBezTo>
                      <a:pt x="126494" y="307189"/>
                      <a:pt x="126113" y="305761"/>
                      <a:pt x="126685" y="304522"/>
                    </a:cubicBezTo>
                    <a:cubicBezTo>
                      <a:pt x="127256" y="303284"/>
                      <a:pt x="126590" y="299569"/>
                      <a:pt x="123637" y="299569"/>
                    </a:cubicBezTo>
                    <a:cubicBezTo>
                      <a:pt x="120684" y="299569"/>
                      <a:pt x="113635" y="300712"/>
                      <a:pt x="113921" y="302236"/>
                    </a:cubicBezTo>
                    <a:cubicBezTo>
                      <a:pt x="114207" y="303665"/>
                      <a:pt x="108968" y="308618"/>
                      <a:pt x="107920" y="309666"/>
                    </a:cubicBezTo>
                    <a:cubicBezTo>
                      <a:pt x="106777" y="310714"/>
                      <a:pt x="103539" y="313000"/>
                      <a:pt x="103158" y="312333"/>
                    </a:cubicBezTo>
                    <a:cubicBezTo>
                      <a:pt x="102777" y="311666"/>
                      <a:pt x="100300" y="311476"/>
                      <a:pt x="98776" y="313666"/>
                    </a:cubicBezTo>
                    <a:cubicBezTo>
                      <a:pt x="97252" y="315857"/>
                      <a:pt x="87061" y="315476"/>
                      <a:pt x="85537" y="314428"/>
                    </a:cubicBezTo>
                    <a:cubicBezTo>
                      <a:pt x="84108" y="313381"/>
                      <a:pt x="80869" y="312428"/>
                      <a:pt x="80489" y="315381"/>
                    </a:cubicBezTo>
                    <a:lnTo>
                      <a:pt x="76107" y="313857"/>
                    </a:lnTo>
                    <a:cubicBezTo>
                      <a:pt x="72964" y="312714"/>
                      <a:pt x="72202" y="310999"/>
                      <a:pt x="74107" y="307856"/>
                    </a:cubicBezTo>
                    <a:cubicBezTo>
                      <a:pt x="75535" y="305475"/>
                      <a:pt x="73154" y="306618"/>
                      <a:pt x="71059" y="306999"/>
                    </a:cubicBezTo>
                    <a:lnTo>
                      <a:pt x="67725" y="307666"/>
                    </a:lnTo>
                    <a:cubicBezTo>
                      <a:pt x="68582" y="305380"/>
                      <a:pt x="71059" y="303475"/>
                      <a:pt x="73154" y="303475"/>
                    </a:cubicBezTo>
                    <a:lnTo>
                      <a:pt x="73916" y="302713"/>
                    </a:lnTo>
                    <a:lnTo>
                      <a:pt x="75250" y="301379"/>
                    </a:lnTo>
                    <a:cubicBezTo>
                      <a:pt x="75726" y="299379"/>
                      <a:pt x="75250" y="296712"/>
                      <a:pt x="74011" y="295474"/>
                    </a:cubicBezTo>
                    <a:lnTo>
                      <a:pt x="73726" y="295664"/>
                    </a:lnTo>
                    <a:lnTo>
                      <a:pt x="64986" y="299691"/>
                    </a:lnTo>
                    <a:lnTo>
                      <a:pt x="66296" y="299665"/>
                    </a:lnTo>
                    <a:cubicBezTo>
                      <a:pt x="67725" y="300998"/>
                      <a:pt x="67534" y="303189"/>
                      <a:pt x="66010" y="304427"/>
                    </a:cubicBezTo>
                    <a:cubicBezTo>
                      <a:pt x="64486" y="305666"/>
                      <a:pt x="59343" y="307475"/>
                      <a:pt x="58105" y="305761"/>
                    </a:cubicBezTo>
                    <a:cubicBezTo>
                      <a:pt x="56771" y="304046"/>
                      <a:pt x="53723" y="299474"/>
                      <a:pt x="54009" y="299284"/>
                    </a:cubicBezTo>
                    <a:cubicBezTo>
                      <a:pt x="54295" y="299093"/>
                      <a:pt x="55724" y="299093"/>
                      <a:pt x="56771" y="299855"/>
                    </a:cubicBezTo>
                    <a:lnTo>
                      <a:pt x="63757" y="299716"/>
                    </a:lnTo>
                    <a:lnTo>
                      <a:pt x="59283" y="292199"/>
                    </a:lnTo>
                    <a:cubicBezTo>
                      <a:pt x="58033" y="290163"/>
                      <a:pt x="57200" y="288901"/>
                      <a:pt x="57057" y="288901"/>
                    </a:cubicBezTo>
                    <a:cubicBezTo>
                      <a:pt x="56866" y="288901"/>
                      <a:pt x="54104" y="290711"/>
                      <a:pt x="52866" y="292997"/>
                    </a:cubicBezTo>
                    <a:cubicBezTo>
                      <a:pt x="51628" y="295283"/>
                      <a:pt x="48580" y="298617"/>
                      <a:pt x="48866" y="295378"/>
                    </a:cubicBezTo>
                    <a:lnTo>
                      <a:pt x="43722" y="295283"/>
                    </a:lnTo>
                    <a:lnTo>
                      <a:pt x="42293" y="295283"/>
                    </a:lnTo>
                    <a:cubicBezTo>
                      <a:pt x="40769" y="296236"/>
                      <a:pt x="38864" y="295759"/>
                      <a:pt x="38102" y="294331"/>
                    </a:cubicBezTo>
                    <a:cubicBezTo>
                      <a:pt x="37340" y="292902"/>
                      <a:pt x="33244" y="291664"/>
                      <a:pt x="31244" y="295855"/>
                    </a:cubicBezTo>
                    <a:lnTo>
                      <a:pt x="29530" y="299093"/>
                    </a:lnTo>
                    <a:cubicBezTo>
                      <a:pt x="29339" y="299379"/>
                      <a:pt x="27910" y="299474"/>
                      <a:pt x="27244" y="299284"/>
                    </a:cubicBezTo>
                    <a:lnTo>
                      <a:pt x="26577" y="299188"/>
                    </a:lnTo>
                    <a:cubicBezTo>
                      <a:pt x="26101" y="298617"/>
                      <a:pt x="25434" y="296902"/>
                      <a:pt x="25243" y="295378"/>
                    </a:cubicBezTo>
                    <a:cubicBezTo>
                      <a:pt x="25053" y="293854"/>
                      <a:pt x="25720" y="289282"/>
                      <a:pt x="28768" y="288235"/>
                    </a:cubicBezTo>
                    <a:cubicBezTo>
                      <a:pt x="31911" y="287187"/>
                      <a:pt x="29434" y="279091"/>
                      <a:pt x="30101" y="278233"/>
                    </a:cubicBezTo>
                    <a:cubicBezTo>
                      <a:pt x="30768" y="277281"/>
                      <a:pt x="32292" y="274614"/>
                      <a:pt x="31911" y="274233"/>
                    </a:cubicBezTo>
                    <a:lnTo>
                      <a:pt x="31625" y="274233"/>
                    </a:lnTo>
                    <a:lnTo>
                      <a:pt x="28291" y="274614"/>
                    </a:lnTo>
                    <a:cubicBezTo>
                      <a:pt x="25243" y="273280"/>
                      <a:pt x="21624" y="270899"/>
                      <a:pt x="20100" y="269470"/>
                    </a:cubicBezTo>
                    <a:lnTo>
                      <a:pt x="18576" y="270709"/>
                    </a:lnTo>
                    <a:lnTo>
                      <a:pt x="17719" y="271375"/>
                    </a:lnTo>
                    <a:cubicBezTo>
                      <a:pt x="18385" y="273852"/>
                      <a:pt x="17814" y="276328"/>
                      <a:pt x="16576" y="276805"/>
                    </a:cubicBezTo>
                    <a:cubicBezTo>
                      <a:pt x="15337" y="277281"/>
                      <a:pt x="11337" y="276995"/>
                      <a:pt x="12099" y="274328"/>
                    </a:cubicBezTo>
                    <a:lnTo>
                      <a:pt x="12480" y="272328"/>
                    </a:lnTo>
                    <a:cubicBezTo>
                      <a:pt x="12670" y="270994"/>
                      <a:pt x="12861" y="269470"/>
                      <a:pt x="12480" y="268137"/>
                    </a:cubicBezTo>
                    <a:cubicBezTo>
                      <a:pt x="11908" y="266232"/>
                      <a:pt x="11432" y="264041"/>
                      <a:pt x="9813" y="262898"/>
                    </a:cubicBezTo>
                    <a:lnTo>
                      <a:pt x="8194" y="261755"/>
                    </a:lnTo>
                    <a:cubicBezTo>
                      <a:pt x="5146" y="261469"/>
                      <a:pt x="2574" y="260803"/>
                      <a:pt x="2479" y="260231"/>
                    </a:cubicBezTo>
                    <a:cubicBezTo>
                      <a:pt x="2383" y="259755"/>
                      <a:pt x="3717" y="253564"/>
                      <a:pt x="5336" y="247563"/>
                    </a:cubicBezTo>
                    <a:lnTo>
                      <a:pt x="15242" y="247087"/>
                    </a:lnTo>
                    <a:lnTo>
                      <a:pt x="19052" y="246896"/>
                    </a:lnTo>
                    <a:cubicBezTo>
                      <a:pt x="22672" y="244991"/>
                      <a:pt x="24005" y="243181"/>
                      <a:pt x="22005" y="243086"/>
                    </a:cubicBezTo>
                    <a:cubicBezTo>
                      <a:pt x="20005" y="242896"/>
                      <a:pt x="16766" y="241086"/>
                      <a:pt x="20005" y="239562"/>
                    </a:cubicBezTo>
                    <a:lnTo>
                      <a:pt x="22195" y="238133"/>
                    </a:lnTo>
                    <a:lnTo>
                      <a:pt x="23910" y="236990"/>
                    </a:lnTo>
                    <a:cubicBezTo>
                      <a:pt x="25910" y="237181"/>
                      <a:pt x="29053" y="238419"/>
                      <a:pt x="30958" y="239752"/>
                    </a:cubicBezTo>
                    <a:lnTo>
                      <a:pt x="32673" y="237847"/>
                    </a:lnTo>
                    <a:cubicBezTo>
                      <a:pt x="33054" y="237466"/>
                      <a:pt x="30958" y="235847"/>
                      <a:pt x="30673" y="234704"/>
                    </a:cubicBezTo>
                    <a:cubicBezTo>
                      <a:pt x="30387" y="233466"/>
                      <a:pt x="30577" y="232037"/>
                      <a:pt x="33244" y="233371"/>
                    </a:cubicBezTo>
                    <a:lnTo>
                      <a:pt x="34197" y="233847"/>
                    </a:lnTo>
                    <a:cubicBezTo>
                      <a:pt x="37531" y="232799"/>
                      <a:pt x="36578" y="230608"/>
                      <a:pt x="32197" y="229180"/>
                    </a:cubicBezTo>
                    <a:lnTo>
                      <a:pt x="29149" y="228513"/>
                    </a:lnTo>
                    <a:lnTo>
                      <a:pt x="28101" y="228322"/>
                    </a:lnTo>
                    <a:cubicBezTo>
                      <a:pt x="26672" y="228989"/>
                      <a:pt x="25815" y="228894"/>
                      <a:pt x="26101" y="228132"/>
                    </a:cubicBezTo>
                    <a:cubicBezTo>
                      <a:pt x="26482" y="227275"/>
                      <a:pt x="26386" y="224703"/>
                      <a:pt x="25053" y="224417"/>
                    </a:cubicBezTo>
                    <a:cubicBezTo>
                      <a:pt x="23815" y="224036"/>
                      <a:pt x="20481" y="222417"/>
                      <a:pt x="20862" y="221655"/>
                    </a:cubicBezTo>
                    <a:cubicBezTo>
                      <a:pt x="21243" y="220893"/>
                      <a:pt x="20386" y="218607"/>
                      <a:pt x="18100" y="218416"/>
                    </a:cubicBezTo>
                    <a:cubicBezTo>
                      <a:pt x="15814" y="218226"/>
                      <a:pt x="16766" y="225560"/>
                      <a:pt x="15623" y="226132"/>
                    </a:cubicBezTo>
                    <a:cubicBezTo>
                      <a:pt x="14575" y="226703"/>
                      <a:pt x="10480" y="227751"/>
                      <a:pt x="9146" y="227370"/>
                    </a:cubicBezTo>
                    <a:cubicBezTo>
                      <a:pt x="7813" y="226989"/>
                      <a:pt x="4955" y="224322"/>
                      <a:pt x="5146" y="223274"/>
                    </a:cubicBezTo>
                    <a:lnTo>
                      <a:pt x="5812" y="222512"/>
                    </a:lnTo>
                    <a:cubicBezTo>
                      <a:pt x="6098" y="222131"/>
                      <a:pt x="7527" y="222036"/>
                      <a:pt x="8099" y="222322"/>
                    </a:cubicBezTo>
                    <a:lnTo>
                      <a:pt x="9241" y="222798"/>
                    </a:lnTo>
                    <a:cubicBezTo>
                      <a:pt x="11051" y="224131"/>
                      <a:pt x="12290" y="222893"/>
                      <a:pt x="11908" y="220036"/>
                    </a:cubicBezTo>
                    <a:cubicBezTo>
                      <a:pt x="11527" y="217178"/>
                      <a:pt x="15337" y="210796"/>
                      <a:pt x="17814" y="212130"/>
                    </a:cubicBezTo>
                    <a:cubicBezTo>
                      <a:pt x="20291" y="213463"/>
                      <a:pt x="24386" y="208034"/>
                      <a:pt x="23624" y="207844"/>
                    </a:cubicBezTo>
                    <a:cubicBezTo>
                      <a:pt x="22862" y="207653"/>
                      <a:pt x="20862" y="206320"/>
                      <a:pt x="21243" y="205558"/>
                    </a:cubicBezTo>
                    <a:lnTo>
                      <a:pt x="21529" y="205558"/>
                    </a:lnTo>
                    <a:cubicBezTo>
                      <a:pt x="25720" y="205843"/>
                      <a:pt x="27244" y="202795"/>
                      <a:pt x="29339" y="200890"/>
                    </a:cubicBezTo>
                    <a:lnTo>
                      <a:pt x="30292" y="200033"/>
                    </a:lnTo>
                    <a:cubicBezTo>
                      <a:pt x="29530" y="197557"/>
                      <a:pt x="29720" y="195271"/>
                      <a:pt x="30673" y="194890"/>
                    </a:cubicBezTo>
                    <a:cubicBezTo>
                      <a:pt x="31530" y="194509"/>
                      <a:pt x="35816" y="194128"/>
                      <a:pt x="37531" y="195080"/>
                    </a:cubicBezTo>
                    <a:cubicBezTo>
                      <a:pt x="39150" y="196128"/>
                      <a:pt x="37054" y="200986"/>
                      <a:pt x="38483" y="202033"/>
                    </a:cubicBezTo>
                    <a:cubicBezTo>
                      <a:pt x="39912" y="203176"/>
                      <a:pt x="43817" y="205939"/>
                      <a:pt x="44198" y="205748"/>
                    </a:cubicBezTo>
                    <a:cubicBezTo>
                      <a:pt x="44579" y="205558"/>
                      <a:pt x="45056" y="204415"/>
                      <a:pt x="44579" y="203653"/>
                    </a:cubicBezTo>
                    <a:cubicBezTo>
                      <a:pt x="44103" y="202891"/>
                      <a:pt x="43341" y="199271"/>
                      <a:pt x="43055" y="197557"/>
                    </a:cubicBezTo>
                    <a:cubicBezTo>
                      <a:pt x="42769" y="195842"/>
                      <a:pt x="42674" y="189651"/>
                      <a:pt x="47818" y="187079"/>
                    </a:cubicBezTo>
                    <a:lnTo>
                      <a:pt x="53818" y="190508"/>
                    </a:lnTo>
                    <a:lnTo>
                      <a:pt x="56104" y="191842"/>
                    </a:lnTo>
                    <a:cubicBezTo>
                      <a:pt x="57819" y="187936"/>
                      <a:pt x="59724" y="184603"/>
                      <a:pt x="60391" y="184126"/>
                    </a:cubicBezTo>
                    <a:cubicBezTo>
                      <a:pt x="61058" y="183650"/>
                      <a:pt x="63534" y="185079"/>
                      <a:pt x="65725" y="187365"/>
                    </a:cubicBezTo>
                    <a:lnTo>
                      <a:pt x="68011" y="189079"/>
                    </a:lnTo>
                    <a:lnTo>
                      <a:pt x="69535" y="190222"/>
                    </a:lnTo>
                    <a:cubicBezTo>
                      <a:pt x="70868" y="188413"/>
                      <a:pt x="72678" y="186222"/>
                      <a:pt x="73535" y="185269"/>
                    </a:cubicBezTo>
                    <a:lnTo>
                      <a:pt x="74392" y="185174"/>
                    </a:lnTo>
                    <a:lnTo>
                      <a:pt x="77726" y="184984"/>
                    </a:lnTo>
                    <a:cubicBezTo>
                      <a:pt x="81441" y="185841"/>
                      <a:pt x="83632" y="186603"/>
                      <a:pt x="82489" y="186793"/>
                    </a:cubicBezTo>
                    <a:cubicBezTo>
                      <a:pt x="81346" y="186984"/>
                      <a:pt x="77726" y="189270"/>
                      <a:pt x="77726" y="191365"/>
                    </a:cubicBezTo>
                    <a:cubicBezTo>
                      <a:pt x="77726" y="193461"/>
                      <a:pt x="78583" y="199462"/>
                      <a:pt x="79726" y="197652"/>
                    </a:cubicBezTo>
                    <a:cubicBezTo>
                      <a:pt x="80774" y="195842"/>
                      <a:pt x="84108" y="192604"/>
                      <a:pt x="84870" y="194223"/>
                    </a:cubicBezTo>
                    <a:lnTo>
                      <a:pt x="85918" y="195271"/>
                    </a:lnTo>
                    <a:cubicBezTo>
                      <a:pt x="88204" y="197652"/>
                      <a:pt x="95538" y="197271"/>
                      <a:pt x="97348" y="194699"/>
                    </a:cubicBezTo>
                    <a:lnTo>
                      <a:pt x="97729" y="194128"/>
                    </a:lnTo>
                    <a:cubicBezTo>
                      <a:pt x="97633" y="193366"/>
                      <a:pt x="96967" y="191365"/>
                      <a:pt x="96109" y="189746"/>
                    </a:cubicBezTo>
                    <a:cubicBezTo>
                      <a:pt x="95252" y="188127"/>
                      <a:pt x="93824" y="182983"/>
                      <a:pt x="94871" y="182126"/>
                    </a:cubicBezTo>
                    <a:cubicBezTo>
                      <a:pt x="95919" y="181269"/>
                      <a:pt x="100015" y="178888"/>
                      <a:pt x="99634" y="180221"/>
                    </a:cubicBezTo>
                    <a:cubicBezTo>
                      <a:pt x="99253" y="181555"/>
                      <a:pt x="100015" y="184698"/>
                      <a:pt x="102110" y="184222"/>
                    </a:cubicBezTo>
                    <a:cubicBezTo>
                      <a:pt x="104206" y="183745"/>
                      <a:pt x="110492" y="180507"/>
                      <a:pt x="110397" y="178602"/>
                    </a:cubicBezTo>
                    <a:lnTo>
                      <a:pt x="110683" y="176602"/>
                    </a:lnTo>
                    <a:cubicBezTo>
                      <a:pt x="110778" y="175840"/>
                      <a:pt x="111826" y="174697"/>
                      <a:pt x="112683" y="174601"/>
                    </a:cubicBezTo>
                    <a:lnTo>
                      <a:pt x="113635" y="174506"/>
                    </a:lnTo>
                    <a:cubicBezTo>
                      <a:pt x="114778" y="175173"/>
                      <a:pt x="120303" y="178221"/>
                      <a:pt x="125923" y="181174"/>
                    </a:cubicBezTo>
                    <a:lnTo>
                      <a:pt x="130876" y="180126"/>
                    </a:lnTo>
                    <a:lnTo>
                      <a:pt x="133448" y="179554"/>
                    </a:lnTo>
                    <a:cubicBezTo>
                      <a:pt x="135067" y="180697"/>
                      <a:pt x="134400" y="182031"/>
                      <a:pt x="132114" y="182507"/>
                    </a:cubicBezTo>
                    <a:cubicBezTo>
                      <a:pt x="129733" y="182983"/>
                      <a:pt x="132685" y="187651"/>
                      <a:pt x="137067" y="186222"/>
                    </a:cubicBezTo>
                    <a:lnTo>
                      <a:pt x="138400" y="183936"/>
                    </a:lnTo>
                    <a:lnTo>
                      <a:pt x="139829" y="181555"/>
                    </a:lnTo>
                    <a:cubicBezTo>
                      <a:pt x="138686" y="177459"/>
                      <a:pt x="139448" y="174887"/>
                      <a:pt x="141449" y="175744"/>
                    </a:cubicBezTo>
                    <a:cubicBezTo>
                      <a:pt x="143449" y="176602"/>
                      <a:pt x="150783" y="180031"/>
                      <a:pt x="153355" y="181078"/>
                    </a:cubicBezTo>
                    <a:lnTo>
                      <a:pt x="154593" y="180602"/>
                    </a:lnTo>
                    <a:cubicBezTo>
                      <a:pt x="155355" y="180316"/>
                      <a:pt x="156022" y="180126"/>
                      <a:pt x="156784" y="179840"/>
                    </a:cubicBezTo>
                    <a:lnTo>
                      <a:pt x="157165" y="179650"/>
                    </a:lnTo>
                    <a:cubicBezTo>
                      <a:pt x="157450" y="179364"/>
                      <a:pt x="159736" y="180412"/>
                      <a:pt x="162118" y="182126"/>
                    </a:cubicBezTo>
                    <a:cubicBezTo>
                      <a:pt x="164594" y="183745"/>
                      <a:pt x="159832" y="194128"/>
                      <a:pt x="159927" y="194604"/>
                    </a:cubicBezTo>
                    <a:lnTo>
                      <a:pt x="160117" y="194604"/>
                    </a:lnTo>
                    <a:lnTo>
                      <a:pt x="162118" y="194985"/>
                    </a:lnTo>
                    <a:cubicBezTo>
                      <a:pt x="164308" y="195271"/>
                      <a:pt x="167642" y="193651"/>
                      <a:pt x="169642" y="191270"/>
                    </a:cubicBezTo>
                    <a:lnTo>
                      <a:pt x="169738" y="189175"/>
                    </a:lnTo>
                    <a:lnTo>
                      <a:pt x="169833" y="186889"/>
                    </a:lnTo>
                    <a:cubicBezTo>
                      <a:pt x="170785" y="184793"/>
                      <a:pt x="172691" y="182221"/>
                      <a:pt x="174024" y="181269"/>
                    </a:cubicBezTo>
                    <a:cubicBezTo>
                      <a:pt x="175358" y="180316"/>
                      <a:pt x="168500" y="176506"/>
                      <a:pt x="167547" y="176506"/>
                    </a:cubicBezTo>
                    <a:cubicBezTo>
                      <a:pt x="166594" y="176506"/>
                      <a:pt x="163832" y="175173"/>
                      <a:pt x="165833" y="173649"/>
                    </a:cubicBezTo>
                    <a:lnTo>
                      <a:pt x="171983" y="167235"/>
                    </a:lnTo>
                    <a:lnTo>
                      <a:pt x="167833" y="168506"/>
                    </a:lnTo>
                    <a:cubicBezTo>
                      <a:pt x="165261" y="168506"/>
                      <a:pt x="157832" y="171744"/>
                      <a:pt x="157641" y="175745"/>
                    </a:cubicBezTo>
                    <a:lnTo>
                      <a:pt x="152784" y="176697"/>
                    </a:lnTo>
                    <a:lnTo>
                      <a:pt x="151069" y="177078"/>
                    </a:lnTo>
                    <a:cubicBezTo>
                      <a:pt x="147830" y="175173"/>
                      <a:pt x="146592" y="173459"/>
                      <a:pt x="148307" y="173173"/>
                    </a:cubicBezTo>
                    <a:cubicBezTo>
                      <a:pt x="150021" y="172887"/>
                      <a:pt x="154498" y="171077"/>
                      <a:pt x="154212" y="169839"/>
                    </a:cubicBezTo>
                    <a:cubicBezTo>
                      <a:pt x="153831" y="168410"/>
                      <a:pt x="162023" y="165172"/>
                      <a:pt x="165738" y="165553"/>
                    </a:cubicBezTo>
                    <a:lnTo>
                      <a:pt x="172199" y="167009"/>
                    </a:lnTo>
                    <a:lnTo>
                      <a:pt x="172500" y="166696"/>
                    </a:lnTo>
                    <a:lnTo>
                      <a:pt x="172500" y="166029"/>
                    </a:lnTo>
                    <a:cubicBezTo>
                      <a:pt x="172500" y="165648"/>
                      <a:pt x="172309" y="165172"/>
                      <a:pt x="172500" y="164981"/>
                    </a:cubicBezTo>
                    <a:cubicBezTo>
                      <a:pt x="174024" y="163838"/>
                      <a:pt x="175548" y="162219"/>
                      <a:pt x="177358" y="161933"/>
                    </a:cubicBezTo>
                    <a:cubicBezTo>
                      <a:pt x="179834" y="161552"/>
                      <a:pt x="182406" y="161838"/>
                      <a:pt x="184025" y="159742"/>
                    </a:cubicBezTo>
                    <a:cubicBezTo>
                      <a:pt x="185740" y="157456"/>
                      <a:pt x="187264" y="158314"/>
                      <a:pt x="189740" y="159457"/>
                    </a:cubicBezTo>
                    <a:lnTo>
                      <a:pt x="191645" y="160409"/>
                    </a:lnTo>
                    <a:cubicBezTo>
                      <a:pt x="194789" y="160028"/>
                      <a:pt x="194408" y="157361"/>
                      <a:pt x="190788" y="154408"/>
                    </a:cubicBezTo>
                    <a:lnTo>
                      <a:pt x="190312" y="150122"/>
                    </a:lnTo>
                    <a:lnTo>
                      <a:pt x="190026" y="147360"/>
                    </a:lnTo>
                    <a:cubicBezTo>
                      <a:pt x="187550" y="148693"/>
                      <a:pt x="185168" y="148312"/>
                      <a:pt x="184692" y="146503"/>
                    </a:cubicBezTo>
                    <a:lnTo>
                      <a:pt x="184216" y="144883"/>
                    </a:lnTo>
                    <a:lnTo>
                      <a:pt x="184216" y="144788"/>
                    </a:lnTo>
                    <a:cubicBezTo>
                      <a:pt x="183549" y="144788"/>
                      <a:pt x="182216" y="143264"/>
                      <a:pt x="181168" y="141264"/>
                    </a:cubicBezTo>
                    <a:lnTo>
                      <a:pt x="180215" y="139454"/>
                    </a:lnTo>
                    <a:cubicBezTo>
                      <a:pt x="179834" y="138787"/>
                      <a:pt x="181549" y="136311"/>
                      <a:pt x="182596" y="135644"/>
                    </a:cubicBezTo>
                    <a:lnTo>
                      <a:pt x="184120" y="134596"/>
                    </a:lnTo>
                    <a:cubicBezTo>
                      <a:pt x="185930" y="132977"/>
                      <a:pt x="187645" y="132787"/>
                      <a:pt x="187931" y="134025"/>
                    </a:cubicBezTo>
                    <a:cubicBezTo>
                      <a:pt x="188121" y="135263"/>
                      <a:pt x="191169" y="137835"/>
                      <a:pt x="194026" y="135930"/>
                    </a:cubicBezTo>
                    <a:cubicBezTo>
                      <a:pt x="196884" y="134025"/>
                      <a:pt x="203075" y="126405"/>
                      <a:pt x="205457" y="125357"/>
                    </a:cubicBezTo>
                    <a:lnTo>
                      <a:pt x="205837" y="126976"/>
                    </a:lnTo>
                    <a:cubicBezTo>
                      <a:pt x="206695" y="130405"/>
                      <a:pt x="207552" y="131072"/>
                      <a:pt x="211457" y="129167"/>
                    </a:cubicBezTo>
                    <a:cubicBezTo>
                      <a:pt x="214410" y="127643"/>
                      <a:pt x="217934" y="126691"/>
                      <a:pt x="221458" y="126119"/>
                    </a:cubicBezTo>
                    <a:cubicBezTo>
                      <a:pt x="223459" y="125738"/>
                      <a:pt x="226221" y="125071"/>
                      <a:pt x="227174" y="128405"/>
                    </a:cubicBezTo>
                    <a:cubicBezTo>
                      <a:pt x="227554" y="129929"/>
                      <a:pt x="231174" y="131167"/>
                      <a:pt x="233555" y="132120"/>
                    </a:cubicBezTo>
                    <a:cubicBezTo>
                      <a:pt x="234317" y="132406"/>
                      <a:pt x="236603" y="131929"/>
                      <a:pt x="236794" y="131358"/>
                    </a:cubicBezTo>
                    <a:cubicBezTo>
                      <a:pt x="238699" y="126786"/>
                      <a:pt x="244033" y="125929"/>
                      <a:pt x="248224" y="123833"/>
                    </a:cubicBezTo>
                    <a:lnTo>
                      <a:pt x="252129" y="121833"/>
                    </a:lnTo>
                    <a:cubicBezTo>
                      <a:pt x="251558" y="118118"/>
                      <a:pt x="250415" y="116118"/>
                      <a:pt x="249367" y="117356"/>
                    </a:cubicBezTo>
                    <a:cubicBezTo>
                      <a:pt x="248414" y="118594"/>
                      <a:pt x="244890" y="118594"/>
                      <a:pt x="243747" y="114689"/>
                    </a:cubicBezTo>
                    <a:lnTo>
                      <a:pt x="242128" y="111355"/>
                    </a:lnTo>
                    <a:cubicBezTo>
                      <a:pt x="241270" y="109736"/>
                      <a:pt x="239270" y="107641"/>
                      <a:pt x="237460" y="107355"/>
                    </a:cubicBezTo>
                    <a:lnTo>
                      <a:pt x="235936" y="107069"/>
                    </a:lnTo>
                    <a:cubicBezTo>
                      <a:pt x="233555" y="108879"/>
                      <a:pt x="232412" y="110593"/>
                      <a:pt x="233460" y="110879"/>
                    </a:cubicBezTo>
                    <a:cubicBezTo>
                      <a:pt x="234508" y="111260"/>
                      <a:pt x="236508" y="112498"/>
                      <a:pt x="235556" y="112879"/>
                    </a:cubicBezTo>
                    <a:cubicBezTo>
                      <a:pt x="234603" y="113260"/>
                      <a:pt x="232793" y="114880"/>
                      <a:pt x="234984" y="115165"/>
                    </a:cubicBezTo>
                    <a:lnTo>
                      <a:pt x="236032" y="115832"/>
                    </a:lnTo>
                    <a:lnTo>
                      <a:pt x="236794" y="116308"/>
                    </a:lnTo>
                    <a:cubicBezTo>
                      <a:pt x="236984" y="117547"/>
                      <a:pt x="236317" y="118499"/>
                      <a:pt x="235270" y="118404"/>
                    </a:cubicBezTo>
                    <a:lnTo>
                      <a:pt x="234508" y="118594"/>
                    </a:lnTo>
                    <a:lnTo>
                      <a:pt x="231079" y="119452"/>
                    </a:lnTo>
                    <a:cubicBezTo>
                      <a:pt x="227364" y="120595"/>
                      <a:pt x="223268" y="122785"/>
                      <a:pt x="221840" y="124309"/>
                    </a:cubicBezTo>
                    <a:lnTo>
                      <a:pt x="219173" y="122976"/>
                    </a:lnTo>
                    <a:cubicBezTo>
                      <a:pt x="217934" y="122404"/>
                      <a:pt x="216220" y="122023"/>
                      <a:pt x="214791" y="122214"/>
                    </a:cubicBezTo>
                    <a:lnTo>
                      <a:pt x="209171" y="122595"/>
                    </a:lnTo>
                    <a:cubicBezTo>
                      <a:pt x="209648" y="119928"/>
                      <a:pt x="210600" y="117166"/>
                      <a:pt x="211267" y="116594"/>
                    </a:cubicBezTo>
                    <a:lnTo>
                      <a:pt x="211171" y="116118"/>
                    </a:lnTo>
                    <a:cubicBezTo>
                      <a:pt x="211076" y="115165"/>
                      <a:pt x="210505" y="114213"/>
                      <a:pt x="209743" y="113546"/>
                    </a:cubicBezTo>
                    <a:cubicBezTo>
                      <a:pt x="209362" y="113165"/>
                      <a:pt x="207838" y="113260"/>
                      <a:pt x="207361" y="113641"/>
                    </a:cubicBezTo>
                    <a:lnTo>
                      <a:pt x="205742" y="114689"/>
                    </a:lnTo>
                    <a:cubicBezTo>
                      <a:pt x="203837" y="116308"/>
                      <a:pt x="199837" y="113451"/>
                      <a:pt x="196789" y="108403"/>
                    </a:cubicBezTo>
                    <a:lnTo>
                      <a:pt x="190883" y="109641"/>
                    </a:lnTo>
                    <a:lnTo>
                      <a:pt x="186311" y="110593"/>
                    </a:lnTo>
                    <a:cubicBezTo>
                      <a:pt x="181168" y="113451"/>
                      <a:pt x="174881" y="113832"/>
                      <a:pt x="172405" y="111355"/>
                    </a:cubicBezTo>
                    <a:lnTo>
                      <a:pt x="169738" y="110212"/>
                    </a:lnTo>
                    <a:lnTo>
                      <a:pt x="166975" y="109069"/>
                    </a:lnTo>
                    <a:cubicBezTo>
                      <a:pt x="162689" y="108784"/>
                      <a:pt x="162308" y="105831"/>
                      <a:pt x="165928" y="102497"/>
                    </a:cubicBezTo>
                    <a:lnTo>
                      <a:pt x="172119" y="104783"/>
                    </a:lnTo>
                    <a:lnTo>
                      <a:pt x="173929" y="105450"/>
                    </a:lnTo>
                    <a:cubicBezTo>
                      <a:pt x="177262" y="103354"/>
                      <a:pt x="180596" y="100783"/>
                      <a:pt x="181263" y="99830"/>
                    </a:cubicBezTo>
                    <a:cubicBezTo>
                      <a:pt x="182025" y="98878"/>
                      <a:pt x="188883" y="101926"/>
                      <a:pt x="192502" y="104116"/>
                    </a:cubicBezTo>
                    <a:lnTo>
                      <a:pt x="198217" y="99925"/>
                    </a:lnTo>
                    <a:lnTo>
                      <a:pt x="199170" y="99259"/>
                    </a:lnTo>
                    <a:cubicBezTo>
                      <a:pt x="200599" y="98116"/>
                      <a:pt x="200123" y="97068"/>
                      <a:pt x="198122" y="96973"/>
                    </a:cubicBezTo>
                    <a:cubicBezTo>
                      <a:pt x="196122" y="96782"/>
                      <a:pt x="189835" y="95925"/>
                      <a:pt x="191169" y="95449"/>
                    </a:cubicBezTo>
                    <a:cubicBezTo>
                      <a:pt x="192502" y="94972"/>
                      <a:pt x="195265" y="92496"/>
                      <a:pt x="194408" y="90781"/>
                    </a:cubicBezTo>
                    <a:cubicBezTo>
                      <a:pt x="193550" y="89162"/>
                      <a:pt x="192502" y="84209"/>
                      <a:pt x="194884" y="85066"/>
                    </a:cubicBezTo>
                    <a:lnTo>
                      <a:pt x="196408" y="85828"/>
                    </a:lnTo>
                    <a:lnTo>
                      <a:pt x="198979" y="87067"/>
                    </a:lnTo>
                    <a:cubicBezTo>
                      <a:pt x="200980" y="89162"/>
                      <a:pt x="202599" y="91258"/>
                      <a:pt x="202504" y="91829"/>
                    </a:cubicBezTo>
                    <a:lnTo>
                      <a:pt x="202408" y="92305"/>
                    </a:lnTo>
                    <a:lnTo>
                      <a:pt x="202313" y="93067"/>
                    </a:lnTo>
                    <a:cubicBezTo>
                      <a:pt x="202123" y="93829"/>
                      <a:pt x="203361" y="94210"/>
                      <a:pt x="205075" y="93829"/>
                    </a:cubicBezTo>
                    <a:lnTo>
                      <a:pt x="205933" y="93067"/>
                    </a:lnTo>
                    <a:cubicBezTo>
                      <a:pt x="206600" y="92401"/>
                      <a:pt x="205837" y="91067"/>
                      <a:pt x="206123" y="90019"/>
                    </a:cubicBezTo>
                    <a:lnTo>
                      <a:pt x="206695" y="87352"/>
                    </a:lnTo>
                    <a:cubicBezTo>
                      <a:pt x="209171" y="87924"/>
                      <a:pt x="210600" y="89638"/>
                      <a:pt x="209838" y="91258"/>
                    </a:cubicBezTo>
                    <a:cubicBezTo>
                      <a:pt x="209076" y="92877"/>
                      <a:pt x="206885" y="97258"/>
                      <a:pt x="206885" y="97544"/>
                    </a:cubicBezTo>
                    <a:cubicBezTo>
                      <a:pt x="206885" y="97830"/>
                      <a:pt x="208219" y="98306"/>
                      <a:pt x="210028" y="98306"/>
                    </a:cubicBezTo>
                    <a:cubicBezTo>
                      <a:pt x="211743" y="98306"/>
                      <a:pt x="215458" y="97258"/>
                      <a:pt x="214696" y="95925"/>
                    </a:cubicBezTo>
                    <a:lnTo>
                      <a:pt x="214791" y="94972"/>
                    </a:lnTo>
                    <a:lnTo>
                      <a:pt x="214982" y="93448"/>
                    </a:lnTo>
                    <a:lnTo>
                      <a:pt x="218478" y="91547"/>
                    </a:lnTo>
                    <a:lnTo>
                      <a:pt x="223649" y="94877"/>
                    </a:lnTo>
                    <a:lnTo>
                      <a:pt x="220328" y="90541"/>
                    </a:lnTo>
                    <a:lnTo>
                      <a:pt x="224792" y="88114"/>
                    </a:lnTo>
                    <a:lnTo>
                      <a:pt x="219649" y="86305"/>
                    </a:lnTo>
                    <a:cubicBezTo>
                      <a:pt x="218887" y="86019"/>
                      <a:pt x="216696" y="86876"/>
                      <a:pt x="216601" y="87352"/>
                    </a:cubicBezTo>
                    <a:cubicBezTo>
                      <a:pt x="216506" y="88305"/>
                      <a:pt x="217267" y="90305"/>
                      <a:pt x="217744" y="90305"/>
                    </a:cubicBezTo>
                    <a:lnTo>
                      <a:pt x="220220" y="90400"/>
                    </a:lnTo>
                    <a:lnTo>
                      <a:pt x="220328" y="90541"/>
                    </a:lnTo>
                    <a:lnTo>
                      <a:pt x="218478" y="91547"/>
                    </a:lnTo>
                    <a:lnTo>
                      <a:pt x="218029" y="91258"/>
                    </a:lnTo>
                    <a:cubicBezTo>
                      <a:pt x="215267" y="90115"/>
                      <a:pt x="210981" y="87924"/>
                      <a:pt x="210505" y="87352"/>
                    </a:cubicBezTo>
                    <a:cubicBezTo>
                      <a:pt x="210124" y="86781"/>
                      <a:pt x="211362" y="84590"/>
                      <a:pt x="214124" y="83638"/>
                    </a:cubicBezTo>
                    <a:cubicBezTo>
                      <a:pt x="216886" y="82685"/>
                      <a:pt x="224221" y="79828"/>
                      <a:pt x="224125" y="79542"/>
                    </a:cubicBezTo>
                    <a:cubicBezTo>
                      <a:pt x="224030" y="79256"/>
                      <a:pt x="221935" y="78494"/>
                      <a:pt x="219458" y="78494"/>
                    </a:cubicBezTo>
                    <a:lnTo>
                      <a:pt x="217458" y="77923"/>
                    </a:lnTo>
                    <a:cubicBezTo>
                      <a:pt x="215267" y="77256"/>
                      <a:pt x="213267" y="76018"/>
                      <a:pt x="211362" y="74779"/>
                    </a:cubicBezTo>
                    <a:lnTo>
                      <a:pt x="210981" y="74494"/>
                    </a:lnTo>
                    <a:cubicBezTo>
                      <a:pt x="211171" y="73541"/>
                      <a:pt x="212124" y="72684"/>
                      <a:pt x="213172" y="72684"/>
                    </a:cubicBezTo>
                    <a:lnTo>
                      <a:pt x="214029" y="72874"/>
                    </a:lnTo>
                    <a:lnTo>
                      <a:pt x="216982" y="73446"/>
                    </a:lnTo>
                    <a:cubicBezTo>
                      <a:pt x="220316" y="73636"/>
                      <a:pt x="225840" y="71541"/>
                      <a:pt x="229364" y="68969"/>
                    </a:cubicBezTo>
                    <a:lnTo>
                      <a:pt x="234412" y="70398"/>
                    </a:lnTo>
                    <a:lnTo>
                      <a:pt x="238508" y="71636"/>
                    </a:lnTo>
                    <a:cubicBezTo>
                      <a:pt x="243557" y="70969"/>
                      <a:pt x="246509" y="71446"/>
                      <a:pt x="244985" y="72589"/>
                    </a:cubicBezTo>
                    <a:cubicBezTo>
                      <a:pt x="243557" y="73827"/>
                      <a:pt x="242509" y="76684"/>
                      <a:pt x="245938" y="76399"/>
                    </a:cubicBezTo>
                    <a:cubicBezTo>
                      <a:pt x="249367" y="76113"/>
                      <a:pt x="252986" y="69160"/>
                      <a:pt x="253272" y="68874"/>
                    </a:cubicBezTo>
                    <a:cubicBezTo>
                      <a:pt x="253653" y="68588"/>
                      <a:pt x="257082" y="67540"/>
                      <a:pt x="260130" y="67064"/>
                    </a:cubicBezTo>
                    <a:lnTo>
                      <a:pt x="262892" y="67445"/>
                    </a:lnTo>
                    <a:cubicBezTo>
                      <a:pt x="265559" y="67826"/>
                      <a:pt x="268226" y="68779"/>
                      <a:pt x="270798" y="69445"/>
                    </a:cubicBezTo>
                    <a:lnTo>
                      <a:pt x="271179" y="69541"/>
                    </a:lnTo>
                    <a:cubicBezTo>
                      <a:pt x="272132" y="69636"/>
                      <a:pt x="272893" y="70874"/>
                      <a:pt x="272893" y="72208"/>
                    </a:cubicBezTo>
                    <a:cubicBezTo>
                      <a:pt x="272893" y="73636"/>
                      <a:pt x="274417" y="78208"/>
                      <a:pt x="276227" y="77256"/>
                    </a:cubicBezTo>
                    <a:cubicBezTo>
                      <a:pt x="278037" y="76303"/>
                      <a:pt x="282609" y="74684"/>
                      <a:pt x="282990" y="75256"/>
                    </a:cubicBezTo>
                    <a:cubicBezTo>
                      <a:pt x="283371" y="75922"/>
                      <a:pt x="285657" y="77542"/>
                      <a:pt x="286133" y="75732"/>
                    </a:cubicBezTo>
                    <a:cubicBezTo>
                      <a:pt x="286609" y="73827"/>
                      <a:pt x="285657" y="69445"/>
                      <a:pt x="285562" y="67255"/>
                    </a:cubicBezTo>
                    <a:cubicBezTo>
                      <a:pt x="285466" y="65064"/>
                      <a:pt x="287371" y="61063"/>
                      <a:pt x="288705" y="62111"/>
                    </a:cubicBezTo>
                    <a:cubicBezTo>
                      <a:pt x="290039" y="63159"/>
                      <a:pt x="295373" y="64111"/>
                      <a:pt x="297277" y="61444"/>
                    </a:cubicBezTo>
                    <a:lnTo>
                      <a:pt x="298897" y="61159"/>
                    </a:lnTo>
                    <a:cubicBezTo>
                      <a:pt x="304898" y="60016"/>
                      <a:pt x="311470" y="60492"/>
                      <a:pt x="316994" y="58587"/>
                    </a:cubicBezTo>
                    <a:cubicBezTo>
                      <a:pt x="321566" y="56968"/>
                      <a:pt x="324138" y="56872"/>
                      <a:pt x="327376" y="59920"/>
                    </a:cubicBezTo>
                    <a:lnTo>
                      <a:pt x="329377" y="61825"/>
                    </a:lnTo>
                    <a:cubicBezTo>
                      <a:pt x="331091" y="60111"/>
                      <a:pt x="333091" y="57920"/>
                      <a:pt x="333853" y="57063"/>
                    </a:cubicBezTo>
                    <a:lnTo>
                      <a:pt x="334711" y="56968"/>
                    </a:lnTo>
                    <a:lnTo>
                      <a:pt x="341188" y="56015"/>
                    </a:lnTo>
                    <a:cubicBezTo>
                      <a:pt x="348617" y="55063"/>
                      <a:pt x="354904" y="55253"/>
                      <a:pt x="355190" y="56396"/>
                    </a:cubicBezTo>
                    <a:cubicBezTo>
                      <a:pt x="355475" y="57539"/>
                      <a:pt x="358142" y="60492"/>
                      <a:pt x="360714" y="60587"/>
                    </a:cubicBezTo>
                    <a:cubicBezTo>
                      <a:pt x="363191" y="60682"/>
                      <a:pt x="367382" y="54682"/>
                      <a:pt x="369477" y="53158"/>
                    </a:cubicBezTo>
                    <a:lnTo>
                      <a:pt x="371191" y="51729"/>
                    </a:lnTo>
                    <a:cubicBezTo>
                      <a:pt x="373763" y="49538"/>
                      <a:pt x="374430" y="52586"/>
                      <a:pt x="375573" y="53348"/>
                    </a:cubicBezTo>
                    <a:cubicBezTo>
                      <a:pt x="378431" y="55348"/>
                      <a:pt x="380335" y="56396"/>
                      <a:pt x="381478" y="52205"/>
                    </a:cubicBezTo>
                    <a:cubicBezTo>
                      <a:pt x="382050" y="49919"/>
                      <a:pt x="384050" y="50395"/>
                      <a:pt x="386241" y="51348"/>
                    </a:cubicBezTo>
                    <a:cubicBezTo>
                      <a:pt x="389194" y="52586"/>
                      <a:pt x="393004" y="55634"/>
                      <a:pt x="394528" y="49824"/>
                    </a:cubicBezTo>
                    <a:cubicBezTo>
                      <a:pt x="394718" y="49157"/>
                      <a:pt x="398909" y="48681"/>
                      <a:pt x="401005" y="48967"/>
                    </a:cubicBezTo>
                    <a:cubicBezTo>
                      <a:pt x="407101" y="49824"/>
                      <a:pt x="408339" y="49919"/>
                      <a:pt x="412340" y="48586"/>
                    </a:cubicBezTo>
                    <a:cubicBezTo>
                      <a:pt x="414625" y="47824"/>
                      <a:pt x="416435" y="46490"/>
                      <a:pt x="419388" y="48300"/>
                    </a:cubicBezTo>
                    <a:cubicBezTo>
                      <a:pt x="420721" y="49062"/>
                      <a:pt x="424436" y="47157"/>
                      <a:pt x="427103" y="46490"/>
                    </a:cubicBezTo>
                    <a:lnTo>
                      <a:pt x="431580" y="45347"/>
                    </a:lnTo>
                    <a:cubicBezTo>
                      <a:pt x="432818" y="48300"/>
                      <a:pt x="434723" y="50014"/>
                      <a:pt x="435771" y="49252"/>
                    </a:cubicBezTo>
                    <a:cubicBezTo>
                      <a:pt x="436724" y="48490"/>
                      <a:pt x="440152" y="47347"/>
                      <a:pt x="440438" y="49062"/>
                    </a:cubicBezTo>
                    <a:cubicBezTo>
                      <a:pt x="440629" y="50681"/>
                      <a:pt x="441772" y="52967"/>
                      <a:pt x="442343" y="50586"/>
                    </a:cubicBezTo>
                    <a:cubicBezTo>
                      <a:pt x="442915" y="48300"/>
                      <a:pt x="447582" y="43537"/>
                      <a:pt x="448630" y="44776"/>
                    </a:cubicBezTo>
                    <a:cubicBezTo>
                      <a:pt x="449773" y="45919"/>
                      <a:pt x="455107" y="47538"/>
                      <a:pt x="457774" y="45252"/>
                    </a:cubicBezTo>
                    <a:lnTo>
                      <a:pt x="460250" y="44585"/>
                    </a:lnTo>
                    <a:cubicBezTo>
                      <a:pt x="464822" y="43347"/>
                      <a:pt x="469775" y="42966"/>
                      <a:pt x="474538" y="42394"/>
                    </a:cubicBezTo>
                    <a:cubicBezTo>
                      <a:pt x="481491" y="41442"/>
                      <a:pt x="488920" y="44204"/>
                      <a:pt x="495588" y="40680"/>
                    </a:cubicBezTo>
                    <a:cubicBezTo>
                      <a:pt x="495874" y="40585"/>
                      <a:pt x="497207" y="41156"/>
                      <a:pt x="497207" y="41442"/>
                    </a:cubicBezTo>
                    <a:cubicBezTo>
                      <a:pt x="496731" y="46109"/>
                      <a:pt x="502636" y="44490"/>
                      <a:pt x="505113" y="46300"/>
                    </a:cubicBezTo>
                    <a:cubicBezTo>
                      <a:pt x="506351" y="47252"/>
                      <a:pt x="510923" y="45157"/>
                      <a:pt x="513971" y="44490"/>
                    </a:cubicBezTo>
                    <a:lnTo>
                      <a:pt x="514352" y="44395"/>
                    </a:lnTo>
                    <a:cubicBezTo>
                      <a:pt x="514828" y="44395"/>
                      <a:pt x="514352" y="45823"/>
                      <a:pt x="513400" y="47538"/>
                    </a:cubicBezTo>
                    <a:cubicBezTo>
                      <a:pt x="512352" y="49252"/>
                      <a:pt x="512542" y="54110"/>
                      <a:pt x="516162" y="54491"/>
                    </a:cubicBezTo>
                    <a:cubicBezTo>
                      <a:pt x="519782" y="54872"/>
                      <a:pt x="529021" y="52777"/>
                      <a:pt x="529973" y="52777"/>
                    </a:cubicBezTo>
                    <a:lnTo>
                      <a:pt x="530831" y="52777"/>
                    </a:lnTo>
                    <a:lnTo>
                      <a:pt x="531688" y="52777"/>
                    </a:lnTo>
                    <a:cubicBezTo>
                      <a:pt x="532640" y="52777"/>
                      <a:pt x="536545" y="54872"/>
                      <a:pt x="540260" y="57444"/>
                    </a:cubicBezTo>
                    <a:lnTo>
                      <a:pt x="543213" y="53824"/>
                    </a:lnTo>
                    <a:lnTo>
                      <a:pt x="545690" y="50872"/>
                    </a:lnTo>
                    <a:cubicBezTo>
                      <a:pt x="541879" y="48967"/>
                      <a:pt x="538450" y="46109"/>
                      <a:pt x="538260" y="44490"/>
                    </a:cubicBezTo>
                    <a:cubicBezTo>
                      <a:pt x="537974" y="42871"/>
                      <a:pt x="540736" y="39727"/>
                      <a:pt x="545023" y="41728"/>
                    </a:cubicBezTo>
                    <a:lnTo>
                      <a:pt x="549309" y="38203"/>
                    </a:lnTo>
                    <a:cubicBezTo>
                      <a:pt x="549881" y="37727"/>
                      <a:pt x="552928" y="39061"/>
                      <a:pt x="554738" y="39727"/>
                    </a:cubicBezTo>
                    <a:lnTo>
                      <a:pt x="556929" y="40394"/>
                    </a:lnTo>
                    <a:cubicBezTo>
                      <a:pt x="558262" y="39156"/>
                      <a:pt x="559786" y="37822"/>
                      <a:pt x="560358" y="37441"/>
                    </a:cubicBezTo>
                    <a:cubicBezTo>
                      <a:pt x="560929" y="37060"/>
                      <a:pt x="563787" y="36394"/>
                      <a:pt x="565501" y="36870"/>
                    </a:cubicBezTo>
                    <a:cubicBezTo>
                      <a:pt x="567216" y="37346"/>
                      <a:pt x="573312" y="35155"/>
                      <a:pt x="574931" y="34012"/>
                    </a:cubicBezTo>
                    <a:cubicBezTo>
                      <a:pt x="576550" y="32869"/>
                      <a:pt x="585504" y="35251"/>
                      <a:pt x="590267" y="34489"/>
                    </a:cubicBezTo>
                    <a:lnTo>
                      <a:pt x="592934" y="32869"/>
                    </a:lnTo>
                    <a:cubicBezTo>
                      <a:pt x="593791" y="32298"/>
                      <a:pt x="595982" y="31726"/>
                      <a:pt x="596172" y="31917"/>
                    </a:cubicBezTo>
                    <a:lnTo>
                      <a:pt x="599410" y="36108"/>
                    </a:lnTo>
                    <a:cubicBezTo>
                      <a:pt x="605125" y="36013"/>
                      <a:pt x="611317" y="36203"/>
                      <a:pt x="613222" y="36394"/>
                    </a:cubicBezTo>
                    <a:lnTo>
                      <a:pt x="614746" y="35917"/>
                    </a:lnTo>
                    <a:cubicBezTo>
                      <a:pt x="625604" y="32488"/>
                      <a:pt x="636082" y="30298"/>
                      <a:pt x="643892" y="32012"/>
                    </a:cubicBezTo>
                    <a:lnTo>
                      <a:pt x="648655" y="33060"/>
                    </a:lnTo>
                    <a:cubicBezTo>
                      <a:pt x="652465" y="31631"/>
                      <a:pt x="658084" y="31060"/>
                      <a:pt x="661228" y="31726"/>
                    </a:cubicBezTo>
                    <a:lnTo>
                      <a:pt x="663990" y="31250"/>
                    </a:lnTo>
                    <a:lnTo>
                      <a:pt x="666562" y="30869"/>
                    </a:lnTo>
                    <a:cubicBezTo>
                      <a:pt x="669038" y="29059"/>
                      <a:pt x="674086" y="27250"/>
                      <a:pt x="677706" y="26964"/>
                    </a:cubicBezTo>
                    <a:lnTo>
                      <a:pt x="681325" y="28774"/>
                    </a:lnTo>
                    <a:cubicBezTo>
                      <a:pt x="684088" y="30202"/>
                      <a:pt x="689326" y="30393"/>
                      <a:pt x="692184" y="29155"/>
                    </a:cubicBezTo>
                    <a:cubicBezTo>
                      <a:pt x="696851" y="27154"/>
                      <a:pt x="700090" y="27440"/>
                      <a:pt x="704757" y="28964"/>
                    </a:cubicBezTo>
                    <a:cubicBezTo>
                      <a:pt x="707900" y="29917"/>
                      <a:pt x="712377" y="27440"/>
                      <a:pt x="716282" y="27631"/>
                    </a:cubicBezTo>
                    <a:lnTo>
                      <a:pt x="723998" y="27916"/>
                    </a:lnTo>
                    <a:cubicBezTo>
                      <a:pt x="728760" y="26869"/>
                      <a:pt x="733713" y="25916"/>
                      <a:pt x="734951" y="25821"/>
                    </a:cubicBezTo>
                    <a:cubicBezTo>
                      <a:pt x="736190" y="25726"/>
                      <a:pt x="740190" y="25916"/>
                      <a:pt x="739428" y="26583"/>
                    </a:cubicBezTo>
                    <a:cubicBezTo>
                      <a:pt x="738666" y="27250"/>
                      <a:pt x="738380" y="29059"/>
                      <a:pt x="739809" y="29726"/>
                    </a:cubicBezTo>
                    <a:lnTo>
                      <a:pt x="740381" y="29440"/>
                    </a:lnTo>
                    <a:lnTo>
                      <a:pt x="742476" y="28393"/>
                    </a:lnTo>
                    <a:cubicBezTo>
                      <a:pt x="744476" y="26869"/>
                      <a:pt x="746572" y="25916"/>
                      <a:pt x="747048" y="26488"/>
                    </a:cubicBezTo>
                    <a:lnTo>
                      <a:pt x="747524" y="26964"/>
                    </a:lnTo>
                    <a:cubicBezTo>
                      <a:pt x="749239" y="28774"/>
                      <a:pt x="743048" y="30012"/>
                      <a:pt x="746667" y="31536"/>
                    </a:cubicBezTo>
                    <a:lnTo>
                      <a:pt x="748953" y="32488"/>
                    </a:lnTo>
                    <a:cubicBezTo>
                      <a:pt x="749620" y="30393"/>
                      <a:pt x="750382" y="28297"/>
                      <a:pt x="750667" y="27916"/>
                    </a:cubicBezTo>
                    <a:lnTo>
                      <a:pt x="750858" y="27916"/>
                    </a:lnTo>
                    <a:lnTo>
                      <a:pt x="753239" y="28012"/>
                    </a:lnTo>
                    <a:cubicBezTo>
                      <a:pt x="755906" y="28202"/>
                      <a:pt x="758954" y="27631"/>
                      <a:pt x="760002" y="26678"/>
                    </a:cubicBezTo>
                    <a:cubicBezTo>
                      <a:pt x="761145" y="25726"/>
                      <a:pt x="764288" y="26297"/>
                      <a:pt x="764669" y="30107"/>
                    </a:cubicBezTo>
                    <a:lnTo>
                      <a:pt x="770670" y="26678"/>
                    </a:lnTo>
                    <a:cubicBezTo>
                      <a:pt x="772384" y="25726"/>
                      <a:pt x="776004" y="25154"/>
                      <a:pt x="777337" y="25916"/>
                    </a:cubicBezTo>
                    <a:cubicBezTo>
                      <a:pt x="779624" y="27250"/>
                      <a:pt x="780671" y="27250"/>
                      <a:pt x="782100" y="25535"/>
                    </a:cubicBezTo>
                    <a:cubicBezTo>
                      <a:pt x="783910" y="23440"/>
                      <a:pt x="785053" y="23821"/>
                      <a:pt x="787815" y="25154"/>
                    </a:cubicBezTo>
                    <a:lnTo>
                      <a:pt x="791244" y="26869"/>
                    </a:lnTo>
                    <a:cubicBezTo>
                      <a:pt x="791625" y="24011"/>
                      <a:pt x="794387" y="22868"/>
                      <a:pt x="797340" y="24297"/>
                    </a:cubicBezTo>
                    <a:cubicBezTo>
                      <a:pt x="800293" y="25726"/>
                      <a:pt x="812104" y="27535"/>
                      <a:pt x="816961" y="25154"/>
                    </a:cubicBezTo>
                    <a:lnTo>
                      <a:pt x="822581" y="25249"/>
                    </a:lnTo>
                    <a:cubicBezTo>
                      <a:pt x="825915" y="25345"/>
                      <a:pt x="829249" y="24392"/>
                      <a:pt x="832583" y="24392"/>
                    </a:cubicBezTo>
                    <a:cubicBezTo>
                      <a:pt x="835821" y="24392"/>
                      <a:pt x="839155" y="25440"/>
                      <a:pt x="842393" y="25249"/>
                    </a:cubicBezTo>
                    <a:lnTo>
                      <a:pt x="845536" y="25059"/>
                    </a:lnTo>
                    <a:cubicBezTo>
                      <a:pt x="848680" y="24202"/>
                      <a:pt x="854585" y="23154"/>
                      <a:pt x="858681" y="22868"/>
                    </a:cubicBezTo>
                    <a:lnTo>
                      <a:pt x="860967" y="23630"/>
                    </a:lnTo>
                    <a:lnTo>
                      <a:pt x="864301" y="24678"/>
                    </a:lnTo>
                    <a:cubicBezTo>
                      <a:pt x="867063" y="23916"/>
                      <a:pt x="870968" y="23916"/>
                      <a:pt x="873064" y="24583"/>
                    </a:cubicBezTo>
                    <a:cubicBezTo>
                      <a:pt x="875159" y="25345"/>
                      <a:pt x="883065" y="24011"/>
                      <a:pt x="885637" y="24297"/>
                    </a:cubicBezTo>
                    <a:lnTo>
                      <a:pt x="888304" y="23440"/>
                    </a:lnTo>
                    <a:cubicBezTo>
                      <a:pt x="889923" y="22963"/>
                      <a:pt x="892590" y="24773"/>
                      <a:pt x="894876" y="25154"/>
                    </a:cubicBezTo>
                    <a:cubicBezTo>
                      <a:pt x="895352" y="25249"/>
                      <a:pt x="896305" y="23916"/>
                      <a:pt x="897067" y="23249"/>
                    </a:cubicBezTo>
                    <a:lnTo>
                      <a:pt x="897638" y="22678"/>
                    </a:lnTo>
                    <a:cubicBezTo>
                      <a:pt x="898305" y="22011"/>
                      <a:pt x="901258" y="21249"/>
                      <a:pt x="904306" y="20963"/>
                    </a:cubicBezTo>
                    <a:cubicBezTo>
                      <a:pt x="907354" y="20677"/>
                      <a:pt x="915355" y="25630"/>
                      <a:pt x="917545" y="26297"/>
                    </a:cubicBezTo>
                    <a:cubicBezTo>
                      <a:pt x="919736" y="26964"/>
                      <a:pt x="927261" y="26773"/>
                      <a:pt x="928214" y="26011"/>
                    </a:cubicBezTo>
                    <a:cubicBezTo>
                      <a:pt x="929261" y="25249"/>
                      <a:pt x="932500" y="23535"/>
                      <a:pt x="932785" y="24297"/>
                    </a:cubicBezTo>
                    <a:cubicBezTo>
                      <a:pt x="932976" y="24964"/>
                      <a:pt x="934024" y="26678"/>
                      <a:pt x="934881" y="26964"/>
                    </a:cubicBezTo>
                    <a:lnTo>
                      <a:pt x="935071" y="26773"/>
                    </a:lnTo>
                    <a:cubicBezTo>
                      <a:pt x="937739" y="24392"/>
                      <a:pt x="940501" y="23154"/>
                      <a:pt x="944882" y="23059"/>
                    </a:cubicBezTo>
                    <a:lnTo>
                      <a:pt x="948978" y="22963"/>
                    </a:lnTo>
                    <a:cubicBezTo>
                      <a:pt x="953359" y="21154"/>
                      <a:pt x="957741" y="19725"/>
                      <a:pt x="958693" y="19915"/>
                    </a:cubicBezTo>
                    <a:lnTo>
                      <a:pt x="958693" y="20106"/>
                    </a:lnTo>
                    <a:cubicBezTo>
                      <a:pt x="958884" y="23630"/>
                      <a:pt x="960408" y="24583"/>
                      <a:pt x="964123" y="22201"/>
                    </a:cubicBezTo>
                    <a:lnTo>
                      <a:pt x="964599" y="21916"/>
                    </a:lnTo>
                    <a:cubicBezTo>
                      <a:pt x="965266" y="21820"/>
                      <a:pt x="968885" y="22011"/>
                      <a:pt x="972695" y="22297"/>
                    </a:cubicBezTo>
                    <a:cubicBezTo>
                      <a:pt x="976410" y="22582"/>
                      <a:pt x="987650" y="20201"/>
                      <a:pt x="989554" y="21154"/>
                    </a:cubicBezTo>
                    <a:cubicBezTo>
                      <a:pt x="991459" y="22201"/>
                      <a:pt x="997270" y="24583"/>
                      <a:pt x="997936" y="23916"/>
                    </a:cubicBezTo>
                    <a:cubicBezTo>
                      <a:pt x="998699" y="23344"/>
                      <a:pt x="1002223" y="21916"/>
                      <a:pt x="1003175" y="23059"/>
                    </a:cubicBezTo>
                    <a:cubicBezTo>
                      <a:pt x="1004128" y="24202"/>
                      <a:pt x="1011462" y="25059"/>
                      <a:pt x="1017177" y="22582"/>
                    </a:cubicBezTo>
                    <a:cubicBezTo>
                      <a:pt x="1022892" y="20106"/>
                      <a:pt x="1040990" y="22392"/>
                      <a:pt x="1041751" y="21820"/>
                    </a:cubicBezTo>
                    <a:cubicBezTo>
                      <a:pt x="1042514" y="21154"/>
                      <a:pt x="1045276" y="19534"/>
                      <a:pt x="1045847" y="19820"/>
                    </a:cubicBezTo>
                    <a:lnTo>
                      <a:pt x="1046419" y="20106"/>
                    </a:lnTo>
                    <a:cubicBezTo>
                      <a:pt x="1048419" y="20963"/>
                      <a:pt x="1048705" y="24106"/>
                      <a:pt x="1053086" y="21630"/>
                    </a:cubicBezTo>
                    <a:cubicBezTo>
                      <a:pt x="1055658" y="20201"/>
                      <a:pt x="1061468" y="22582"/>
                      <a:pt x="1065754" y="23344"/>
                    </a:cubicBezTo>
                    <a:cubicBezTo>
                      <a:pt x="1066802" y="23535"/>
                      <a:pt x="1067850" y="25154"/>
                      <a:pt x="1068517" y="25059"/>
                    </a:cubicBezTo>
                    <a:cubicBezTo>
                      <a:pt x="1071565" y="24297"/>
                      <a:pt x="1072136" y="19058"/>
                      <a:pt x="1077661" y="22201"/>
                    </a:cubicBezTo>
                    <a:lnTo>
                      <a:pt x="1079947" y="23535"/>
                    </a:lnTo>
                    <a:cubicBezTo>
                      <a:pt x="1083566" y="23344"/>
                      <a:pt x="1092329" y="22392"/>
                      <a:pt x="1099568" y="21439"/>
                    </a:cubicBezTo>
                    <a:lnTo>
                      <a:pt x="1106141" y="21344"/>
                    </a:lnTo>
                    <a:cubicBezTo>
                      <a:pt x="1111379" y="21249"/>
                      <a:pt x="1116618" y="20773"/>
                      <a:pt x="1122238" y="22392"/>
                    </a:cubicBezTo>
                    <a:lnTo>
                      <a:pt x="1125762" y="23440"/>
                    </a:lnTo>
                    <a:cubicBezTo>
                      <a:pt x="1131382" y="20868"/>
                      <a:pt x="1134620" y="20201"/>
                      <a:pt x="1132906" y="22011"/>
                    </a:cubicBezTo>
                    <a:cubicBezTo>
                      <a:pt x="1131191" y="23725"/>
                      <a:pt x="1137573" y="26297"/>
                      <a:pt x="1136906" y="27440"/>
                    </a:cubicBezTo>
                    <a:lnTo>
                      <a:pt x="1137001" y="28393"/>
                    </a:lnTo>
                    <a:lnTo>
                      <a:pt x="1137097" y="29536"/>
                    </a:lnTo>
                    <a:cubicBezTo>
                      <a:pt x="1137954" y="30679"/>
                      <a:pt x="1139192" y="31441"/>
                      <a:pt x="1139954" y="31060"/>
                    </a:cubicBezTo>
                    <a:cubicBezTo>
                      <a:pt x="1140716" y="30679"/>
                      <a:pt x="1142431" y="27154"/>
                      <a:pt x="1143098" y="24297"/>
                    </a:cubicBezTo>
                    <a:lnTo>
                      <a:pt x="1144812" y="22201"/>
                    </a:lnTo>
                    <a:cubicBezTo>
                      <a:pt x="1146431" y="20296"/>
                      <a:pt x="1148336" y="17248"/>
                      <a:pt x="1152908" y="20296"/>
                    </a:cubicBezTo>
                    <a:cubicBezTo>
                      <a:pt x="1154432" y="21249"/>
                      <a:pt x="1158623" y="19534"/>
                      <a:pt x="1161576" y="19058"/>
                    </a:cubicBezTo>
                    <a:lnTo>
                      <a:pt x="1164243" y="18677"/>
                    </a:lnTo>
                    <a:cubicBezTo>
                      <a:pt x="1167386" y="18963"/>
                      <a:pt x="1171387" y="19153"/>
                      <a:pt x="1173101" y="19153"/>
                    </a:cubicBezTo>
                    <a:cubicBezTo>
                      <a:pt x="1174816" y="19058"/>
                      <a:pt x="1181102" y="19344"/>
                      <a:pt x="1185008" y="18201"/>
                    </a:cubicBezTo>
                    <a:lnTo>
                      <a:pt x="1188722" y="20392"/>
                    </a:lnTo>
                    <a:lnTo>
                      <a:pt x="1193390" y="23154"/>
                    </a:lnTo>
                    <a:cubicBezTo>
                      <a:pt x="1195580" y="19820"/>
                      <a:pt x="1198247" y="18772"/>
                      <a:pt x="1199485" y="20868"/>
                    </a:cubicBezTo>
                    <a:lnTo>
                      <a:pt x="1200628" y="20963"/>
                    </a:lnTo>
                    <a:lnTo>
                      <a:pt x="1206629" y="21344"/>
                    </a:lnTo>
                    <a:cubicBezTo>
                      <a:pt x="1205962" y="17725"/>
                      <a:pt x="1205582" y="15248"/>
                      <a:pt x="1205772" y="15915"/>
                    </a:cubicBezTo>
                    <a:cubicBezTo>
                      <a:pt x="1205962" y="16582"/>
                      <a:pt x="1209868" y="18677"/>
                      <a:pt x="1213583" y="18201"/>
                    </a:cubicBezTo>
                    <a:lnTo>
                      <a:pt x="1216440" y="19153"/>
                    </a:lnTo>
                    <a:lnTo>
                      <a:pt x="1219869" y="20296"/>
                    </a:lnTo>
                    <a:cubicBezTo>
                      <a:pt x="1222726" y="19249"/>
                      <a:pt x="1225679" y="18296"/>
                      <a:pt x="1226441" y="18296"/>
                    </a:cubicBezTo>
                    <a:lnTo>
                      <a:pt x="1226727" y="17915"/>
                    </a:lnTo>
                    <a:lnTo>
                      <a:pt x="1227489" y="17058"/>
                    </a:lnTo>
                    <a:cubicBezTo>
                      <a:pt x="1228156" y="16010"/>
                      <a:pt x="1231204" y="14200"/>
                      <a:pt x="1234442" y="13057"/>
                    </a:cubicBezTo>
                    <a:lnTo>
                      <a:pt x="1235966" y="16677"/>
                    </a:lnTo>
                    <a:lnTo>
                      <a:pt x="1236252" y="17344"/>
                    </a:lnTo>
                    <a:cubicBezTo>
                      <a:pt x="1237871" y="18391"/>
                      <a:pt x="1241205" y="18868"/>
                      <a:pt x="1243586" y="19058"/>
                    </a:cubicBezTo>
                    <a:cubicBezTo>
                      <a:pt x="1245968" y="19249"/>
                      <a:pt x="1251778" y="21249"/>
                      <a:pt x="1252159" y="20392"/>
                    </a:cubicBezTo>
                    <a:cubicBezTo>
                      <a:pt x="1252540" y="19534"/>
                      <a:pt x="1255493" y="19820"/>
                      <a:pt x="1257969" y="22678"/>
                    </a:cubicBezTo>
                    <a:lnTo>
                      <a:pt x="1262351" y="20963"/>
                    </a:lnTo>
                    <a:cubicBezTo>
                      <a:pt x="1264541" y="20201"/>
                      <a:pt x="1266351" y="18772"/>
                      <a:pt x="1268637" y="18106"/>
                    </a:cubicBezTo>
                    <a:lnTo>
                      <a:pt x="1269875" y="17725"/>
                    </a:lnTo>
                    <a:cubicBezTo>
                      <a:pt x="1271494" y="18106"/>
                      <a:pt x="1274257" y="18391"/>
                      <a:pt x="1275971" y="18201"/>
                    </a:cubicBezTo>
                    <a:cubicBezTo>
                      <a:pt x="1277686" y="18010"/>
                      <a:pt x="1282448" y="20487"/>
                      <a:pt x="1283496" y="21725"/>
                    </a:cubicBezTo>
                    <a:cubicBezTo>
                      <a:pt x="1284449" y="22868"/>
                      <a:pt x="1289306" y="23821"/>
                      <a:pt x="1292068" y="21058"/>
                    </a:cubicBezTo>
                    <a:lnTo>
                      <a:pt x="1296831" y="21439"/>
                    </a:lnTo>
                    <a:cubicBezTo>
                      <a:pt x="1297974" y="21535"/>
                      <a:pt x="1299212" y="18201"/>
                      <a:pt x="1300736" y="18010"/>
                    </a:cubicBezTo>
                    <a:cubicBezTo>
                      <a:pt x="1302832" y="17725"/>
                      <a:pt x="1305213" y="19249"/>
                      <a:pt x="1307594" y="19439"/>
                    </a:cubicBezTo>
                    <a:lnTo>
                      <a:pt x="1313595" y="20011"/>
                    </a:lnTo>
                    <a:cubicBezTo>
                      <a:pt x="1319310" y="17248"/>
                      <a:pt x="1324549" y="16486"/>
                      <a:pt x="1325406" y="18391"/>
                    </a:cubicBezTo>
                    <a:cubicBezTo>
                      <a:pt x="1326168" y="20296"/>
                      <a:pt x="1330550" y="24964"/>
                      <a:pt x="1333312" y="24583"/>
                    </a:cubicBezTo>
                    <a:cubicBezTo>
                      <a:pt x="1336074" y="24202"/>
                      <a:pt x="1342265" y="19725"/>
                      <a:pt x="1343218" y="19820"/>
                    </a:cubicBezTo>
                    <a:lnTo>
                      <a:pt x="1343884" y="19439"/>
                    </a:lnTo>
                    <a:lnTo>
                      <a:pt x="1347504" y="17534"/>
                    </a:lnTo>
                    <a:cubicBezTo>
                      <a:pt x="1350361" y="19344"/>
                      <a:pt x="1355695" y="20392"/>
                      <a:pt x="1359220" y="19915"/>
                    </a:cubicBezTo>
                    <a:lnTo>
                      <a:pt x="1362458" y="19534"/>
                    </a:lnTo>
                    <a:cubicBezTo>
                      <a:pt x="1364077" y="19344"/>
                      <a:pt x="1365887" y="19344"/>
                      <a:pt x="1367507" y="19630"/>
                    </a:cubicBezTo>
                    <a:lnTo>
                      <a:pt x="1373317" y="20582"/>
                    </a:lnTo>
                    <a:cubicBezTo>
                      <a:pt x="1375984" y="18677"/>
                      <a:pt x="1378365" y="18296"/>
                      <a:pt x="1378746" y="19725"/>
                    </a:cubicBezTo>
                    <a:lnTo>
                      <a:pt x="1379032" y="20773"/>
                    </a:lnTo>
                    <a:lnTo>
                      <a:pt x="1379318" y="21725"/>
                    </a:lnTo>
                    <a:cubicBezTo>
                      <a:pt x="1379699" y="23154"/>
                      <a:pt x="1383699" y="22582"/>
                      <a:pt x="1388176" y="20487"/>
                    </a:cubicBezTo>
                    <a:lnTo>
                      <a:pt x="1391700" y="18487"/>
                    </a:lnTo>
                    <a:cubicBezTo>
                      <a:pt x="1392652" y="17915"/>
                      <a:pt x="1386842" y="16486"/>
                      <a:pt x="1391414" y="15343"/>
                    </a:cubicBezTo>
                    <a:cubicBezTo>
                      <a:pt x="1394367" y="14581"/>
                      <a:pt x="1394272" y="18106"/>
                      <a:pt x="1394748" y="18201"/>
                    </a:cubicBezTo>
                    <a:cubicBezTo>
                      <a:pt x="1398463" y="18963"/>
                      <a:pt x="1401511" y="24202"/>
                      <a:pt x="1406464" y="19534"/>
                    </a:cubicBezTo>
                    <a:cubicBezTo>
                      <a:pt x="1406940" y="19058"/>
                      <a:pt x="1410750" y="21439"/>
                      <a:pt x="1412845" y="21344"/>
                    </a:cubicBezTo>
                    <a:lnTo>
                      <a:pt x="1420275" y="20868"/>
                    </a:lnTo>
                    <a:cubicBezTo>
                      <a:pt x="1428467" y="20106"/>
                      <a:pt x="1437801" y="19534"/>
                      <a:pt x="1441135" y="19439"/>
                    </a:cubicBezTo>
                    <a:lnTo>
                      <a:pt x="1443421" y="20582"/>
                    </a:lnTo>
                    <a:cubicBezTo>
                      <a:pt x="1447517" y="22582"/>
                      <a:pt x="1448564" y="21630"/>
                      <a:pt x="1449041" y="18296"/>
                    </a:cubicBezTo>
                    <a:lnTo>
                      <a:pt x="1449136" y="18010"/>
                    </a:lnTo>
                    <a:cubicBezTo>
                      <a:pt x="1451326" y="17915"/>
                      <a:pt x="1456470" y="18487"/>
                      <a:pt x="1460470" y="19249"/>
                    </a:cubicBezTo>
                    <a:lnTo>
                      <a:pt x="1464090" y="19344"/>
                    </a:lnTo>
                    <a:cubicBezTo>
                      <a:pt x="1468757" y="19439"/>
                      <a:pt x="1473996" y="19439"/>
                      <a:pt x="1476949" y="20296"/>
                    </a:cubicBezTo>
                    <a:lnTo>
                      <a:pt x="1478377" y="20677"/>
                    </a:lnTo>
                    <a:cubicBezTo>
                      <a:pt x="1479997" y="20963"/>
                      <a:pt x="1480854" y="20296"/>
                      <a:pt x="1480187" y="19249"/>
                    </a:cubicBezTo>
                    <a:lnTo>
                      <a:pt x="1479901" y="18201"/>
                    </a:lnTo>
                    <a:cubicBezTo>
                      <a:pt x="1479806" y="18010"/>
                      <a:pt x="1481426" y="17153"/>
                      <a:pt x="1481807" y="17344"/>
                    </a:cubicBezTo>
                    <a:cubicBezTo>
                      <a:pt x="1483235" y="17820"/>
                      <a:pt x="1484759" y="18391"/>
                      <a:pt x="1485902" y="19344"/>
                    </a:cubicBezTo>
                    <a:cubicBezTo>
                      <a:pt x="1488188" y="21154"/>
                      <a:pt x="1490093" y="22868"/>
                      <a:pt x="1493236" y="20106"/>
                    </a:cubicBezTo>
                    <a:cubicBezTo>
                      <a:pt x="1494094" y="19344"/>
                      <a:pt x="1496475" y="19915"/>
                      <a:pt x="1497904" y="19344"/>
                    </a:cubicBezTo>
                    <a:cubicBezTo>
                      <a:pt x="1500380" y="18582"/>
                      <a:pt x="1502476" y="16867"/>
                      <a:pt x="1504667" y="19725"/>
                    </a:cubicBezTo>
                    <a:lnTo>
                      <a:pt x="1506000" y="21439"/>
                    </a:lnTo>
                    <a:cubicBezTo>
                      <a:pt x="1508191" y="22963"/>
                      <a:pt x="1511239" y="23630"/>
                      <a:pt x="1512668" y="22868"/>
                    </a:cubicBezTo>
                    <a:lnTo>
                      <a:pt x="1513525" y="22201"/>
                    </a:lnTo>
                    <a:cubicBezTo>
                      <a:pt x="1518097" y="18772"/>
                      <a:pt x="1523145" y="17820"/>
                      <a:pt x="1529336" y="19344"/>
                    </a:cubicBezTo>
                    <a:cubicBezTo>
                      <a:pt x="1533146" y="20296"/>
                      <a:pt x="1536956" y="22773"/>
                      <a:pt x="1541528" y="19630"/>
                    </a:cubicBezTo>
                    <a:cubicBezTo>
                      <a:pt x="1543338" y="18391"/>
                      <a:pt x="1547815" y="18677"/>
                      <a:pt x="1550196" y="19630"/>
                    </a:cubicBezTo>
                    <a:cubicBezTo>
                      <a:pt x="1552482" y="20487"/>
                      <a:pt x="1554387" y="22106"/>
                      <a:pt x="1556959" y="21439"/>
                    </a:cubicBezTo>
                    <a:lnTo>
                      <a:pt x="1559626" y="20773"/>
                    </a:lnTo>
                    <a:cubicBezTo>
                      <a:pt x="1562007" y="19630"/>
                      <a:pt x="1563626" y="17915"/>
                      <a:pt x="1563245" y="16867"/>
                    </a:cubicBezTo>
                    <a:cubicBezTo>
                      <a:pt x="1562959" y="15820"/>
                      <a:pt x="1563721" y="13153"/>
                      <a:pt x="1565817" y="13153"/>
                    </a:cubicBezTo>
                    <a:lnTo>
                      <a:pt x="1566769" y="13915"/>
                    </a:lnTo>
                    <a:lnTo>
                      <a:pt x="1568675" y="15439"/>
                    </a:lnTo>
                    <a:cubicBezTo>
                      <a:pt x="1570199" y="17629"/>
                      <a:pt x="1573532" y="19725"/>
                      <a:pt x="1576009" y="20106"/>
                    </a:cubicBezTo>
                    <a:cubicBezTo>
                      <a:pt x="1578485" y="20487"/>
                      <a:pt x="1586486" y="18201"/>
                      <a:pt x="1588868" y="17439"/>
                    </a:cubicBezTo>
                    <a:cubicBezTo>
                      <a:pt x="1591153" y="16677"/>
                      <a:pt x="1597916" y="20296"/>
                      <a:pt x="1599059" y="21439"/>
                    </a:cubicBezTo>
                    <a:cubicBezTo>
                      <a:pt x="1600202" y="22582"/>
                      <a:pt x="1605632" y="20773"/>
                      <a:pt x="1607251" y="21820"/>
                    </a:cubicBezTo>
                    <a:lnTo>
                      <a:pt x="1609823" y="19725"/>
                    </a:lnTo>
                    <a:lnTo>
                      <a:pt x="1611537" y="18296"/>
                    </a:lnTo>
                    <a:cubicBezTo>
                      <a:pt x="1614871" y="19820"/>
                      <a:pt x="1619157" y="21058"/>
                      <a:pt x="1620967" y="20963"/>
                    </a:cubicBezTo>
                    <a:cubicBezTo>
                      <a:pt x="1622872" y="20868"/>
                      <a:pt x="1626301" y="18391"/>
                      <a:pt x="1627444" y="20011"/>
                    </a:cubicBezTo>
                    <a:cubicBezTo>
                      <a:pt x="1628587" y="21630"/>
                      <a:pt x="1635254" y="20677"/>
                      <a:pt x="1637921" y="20011"/>
                    </a:cubicBezTo>
                    <a:cubicBezTo>
                      <a:pt x="1640588" y="19439"/>
                      <a:pt x="1649637" y="22582"/>
                      <a:pt x="1652494" y="22678"/>
                    </a:cubicBezTo>
                    <a:cubicBezTo>
                      <a:pt x="1655352" y="22773"/>
                      <a:pt x="1661257" y="20106"/>
                      <a:pt x="1662686" y="19344"/>
                    </a:cubicBezTo>
                    <a:lnTo>
                      <a:pt x="1662782" y="19439"/>
                    </a:lnTo>
                    <a:cubicBezTo>
                      <a:pt x="1665639" y="22201"/>
                      <a:pt x="1668496" y="19153"/>
                      <a:pt x="1670973" y="19534"/>
                    </a:cubicBezTo>
                    <a:lnTo>
                      <a:pt x="1673926" y="20011"/>
                    </a:lnTo>
                    <a:cubicBezTo>
                      <a:pt x="1676974" y="21820"/>
                      <a:pt x="1679641" y="20963"/>
                      <a:pt x="1679641" y="18010"/>
                    </a:cubicBezTo>
                    <a:lnTo>
                      <a:pt x="1684498" y="19249"/>
                    </a:lnTo>
                    <a:cubicBezTo>
                      <a:pt x="1687356" y="20011"/>
                      <a:pt x="1690499" y="19915"/>
                      <a:pt x="1693356" y="20487"/>
                    </a:cubicBezTo>
                    <a:cubicBezTo>
                      <a:pt x="1699357" y="21535"/>
                      <a:pt x="1704787" y="22678"/>
                      <a:pt x="1709264" y="18010"/>
                    </a:cubicBezTo>
                    <a:lnTo>
                      <a:pt x="1709835" y="17344"/>
                    </a:lnTo>
                    <a:cubicBezTo>
                      <a:pt x="1711264" y="17248"/>
                      <a:pt x="1716312" y="16867"/>
                      <a:pt x="1720884" y="16486"/>
                    </a:cubicBezTo>
                    <a:lnTo>
                      <a:pt x="1725075" y="18963"/>
                    </a:lnTo>
                    <a:lnTo>
                      <a:pt x="1728409" y="20963"/>
                    </a:lnTo>
                    <a:cubicBezTo>
                      <a:pt x="1729742" y="17534"/>
                      <a:pt x="1731362" y="15439"/>
                      <a:pt x="1732029" y="16391"/>
                    </a:cubicBezTo>
                    <a:cubicBezTo>
                      <a:pt x="1732790" y="17344"/>
                      <a:pt x="1736029" y="20582"/>
                      <a:pt x="1737743" y="21820"/>
                    </a:cubicBezTo>
                    <a:lnTo>
                      <a:pt x="1739744" y="19630"/>
                    </a:lnTo>
                    <a:lnTo>
                      <a:pt x="1746601" y="17439"/>
                    </a:lnTo>
                    <a:cubicBezTo>
                      <a:pt x="1749364" y="18677"/>
                      <a:pt x="1752221" y="19915"/>
                      <a:pt x="1754984" y="21249"/>
                    </a:cubicBezTo>
                    <a:cubicBezTo>
                      <a:pt x="1758698" y="23154"/>
                      <a:pt x="1761841" y="23916"/>
                      <a:pt x="1765461" y="20487"/>
                    </a:cubicBezTo>
                    <a:lnTo>
                      <a:pt x="1767652" y="18391"/>
                    </a:lnTo>
                    <a:cubicBezTo>
                      <a:pt x="1771938" y="18772"/>
                      <a:pt x="1776700" y="19534"/>
                      <a:pt x="1778415" y="20011"/>
                    </a:cubicBezTo>
                    <a:cubicBezTo>
                      <a:pt x="1780034" y="20487"/>
                      <a:pt x="1783368" y="16963"/>
                      <a:pt x="1784511" y="16772"/>
                    </a:cubicBezTo>
                    <a:lnTo>
                      <a:pt x="1784797" y="17058"/>
                    </a:lnTo>
                    <a:lnTo>
                      <a:pt x="1785654" y="18106"/>
                    </a:lnTo>
                    <a:cubicBezTo>
                      <a:pt x="1786321" y="19630"/>
                      <a:pt x="1788893" y="19820"/>
                      <a:pt x="1791464" y="18582"/>
                    </a:cubicBezTo>
                    <a:lnTo>
                      <a:pt x="1793941" y="18201"/>
                    </a:lnTo>
                    <a:cubicBezTo>
                      <a:pt x="1795846" y="17915"/>
                      <a:pt x="1798227" y="19439"/>
                      <a:pt x="1799941" y="18963"/>
                    </a:cubicBezTo>
                    <a:cubicBezTo>
                      <a:pt x="1802418" y="18296"/>
                      <a:pt x="1804228" y="15248"/>
                      <a:pt x="1807276" y="18391"/>
                    </a:cubicBezTo>
                    <a:cubicBezTo>
                      <a:pt x="1808800" y="19915"/>
                      <a:pt x="1810991" y="15534"/>
                      <a:pt x="1812896" y="18582"/>
                    </a:cubicBezTo>
                    <a:cubicBezTo>
                      <a:pt x="1813086" y="18868"/>
                      <a:pt x="1816896" y="18391"/>
                      <a:pt x="1816991" y="18010"/>
                    </a:cubicBezTo>
                    <a:cubicBezTo>
                      <a:pt x="1817848" y="12867"/>
                      <a:pt x="1820039" y="15343"/>
                      <a:pt x="1823468" y="16582"/>
                    </a:cubicBezTo>
                    <a:lnTo>
                      <a:pt x="1827373" y="17915"/>
                    </a:lnTo>
                    <a:cubicBezTo>
                      <a:pt x="1832613" y="17534"/>
                      <a:pt x="1839566" y="18201"/>
                      <a:pt x="1842899" y="19344"/>
                    </a:cubicBezTo>
                    <a:lnTo>
                      <a:pt x="1846138" y="16963"/>
                    </a:lnTo>
                    <a:cubicBezTo>
                      <a:pt x="1846329" y="16867"/>
                      <a:pt x="1848043" y="17629"/>
                      <a:pt x="1848043" y="17915"/>
                    </a:cubicBezTo>
                    <a:cubicBezTo>
                      <a:pt x="1848043" y="18868"/>
                      <a:pt x="1847852" y="20106"/>
                      <a:pt x="1847090" y="20677"/>
                    </a:cubicBezTo>
                    <a:lnTo>
                      <a:pt x="1846329" y="21249"/>
                    </a:lnTo>
                    <a:cubicBezTo>
                      <a:pt x="1844709" y="21439"/>
                      <a:pt x="1843947" y="22201"/>
                      <a:pt x="1844614" y="23059"/>
                    </a:cubicBezTo>
                    <a:cubicBezTo>
                      <a:pt x="1845280" y="23821"/>
                      <a:pt x="1851567" y="24297"/>
                      <a:pt x="1856139" y="21249"/>
                    </a:cubicBezTo>
                    <a:cubicBezTo>
                      <a:pt x="1860711" y="18201"/>
                      <a:pt x="1870617" y="8581"/>
                      <a:pt x="1870903" y="10009"/>
                    </a:cubicBezTo>
                    <a:cubicBezTo>
                      <a:pt x="1871189" y="11343"/>
                      <a:pt x="1875856" y="14105"/>
                      <a:pt x="1880809" y="14010"/>
                    </a:cubicBezTo>
                    <a:lnTo>
                      <a:pt x="1885095" y="14010"/>
                    </a:lnTo>
                    <a:cubicBezTo>
                      <a:pt x="1889572" y="14010"/>
                      <a:pt x="1893954" y="11438"/>
                      <a:pt x="1898335" y="14772"/>
                    </a:cubicBezTo>
                    <a:lnTo>
                      <a:pt x="1898811" y="15153"/>
                    </a:lnTo>
                    <a:cubicBezTo>
                      <a:pt x="1899859" y="14962"/>
                      <a:pt x="1906431" y="14391"/>
                      <a:pt x="1913384" y="13724"/>
                    </a:cubicBezTo>
                    <a:lnTo>
                      <a:pt x="1919575" y="12676"/>
                    </a:lnTo>
                    <a:cubicBezTo>
                      <a:pt x="1922243" y="12200"/>
                      <a:pt x="1924910" y="10867"/>
                      <a:pt x="1927576" y="10771"/>
                    </a:cubicBezTo>
                    <a:cubicBezTo>
                      <a:pt x="1929767" y="10771"/>
                      <a:pt x="1932148" y="12772"/>
                      <a:pt x="1934244" y="12581"/>
                    </a:cubicBezTo>
                    <a:lnTo>
                      <a:pt x="1936911" y="12295"/>
                    </a:lnTo>
                    <a:cubicBezTo>
                      <a:pt x="1940054" y="10771"/>
                      <a:pt x="1945198" y="9533"/>
                      <a:pt x="1948341" y="9533"/>
                    </a:cubicBezTo>
                    <a:cubicBezTo>
                      <a:pt x="1951484" y="9628"/>
                      <a:pt x="1959866" y="12581"/>
                      <a:pt x="1962533" y="9914"/>
                    </a:cubicBezTo>
                    <a:lnTo>
                      <a:pt x="1967296" y="10486"/>
                    </a:lnTo>
                    <a:lnTo>
                      <a:pt x="1969963" y="10771"/>
                    </a:lnTo>
                    <a:cubicBezTo>
                      <a:pt x="1973011" y="9724"/>
                      <a:pt x="1977202" y="8485"/>
                      <a:pt x="1979393" y="7914"/>
                    </a:cubicBezTo>
                    <a:lnTo>
                      <a:pt x="1980250" y="8581"/>
                    </a:lnTo>
                    <a:cubicBezTo>
                      <a:pt x="1984726" y="11724"/>
                      <a:pt x="1990156" y="9533"/>
                      <a:pt x="1994728" y="10771"/>
                    </a:cubicBezTo>
                    <a:lnTo>
                      <a:pt x="1999109" y="11914"/>
                    </a:lnTo>
                    <a:cubicBezTo>
                      <a:pt x="2003491" y="10962"/>
                      <a:pt x="2010444" y="11057"/>
                      <a:pt x="2014349" y="11914"/>
                    </a:cubicBezTo>
                    <a:lnTo>
                      <a:pt x="2018350" y="11819"/>
                    </a:lnTo>
                    <a:cubicBezTo>
                      <a:pt x="2020160" y="11819"/>
                      <a:pt x="2021969" y="13057"/>
                      <a:pt x="2023684" y="11438"/>
                    </a:cubicBezTo>
                    <a:lnTo>
                      <a:pt x="2037019" y="8962"/>
                    </a:lnTo>
                    <a:cubicBezTo>
                      <a:pt x="2037590" y="9057"/>
                      <a:pt x="2038257" y="9247"/>
                      <a:pt x="2038828" y="9343"/>
                    </a:cubicBezTo>
                    <a:cubicBezTo>
                      <a:pt x="2038924" y="9343"/>
                      <a:pt x="2046258" y="8390"/>
                      <a:pt x="2046448" y="8390"/>
                    </a:cubicBezTo>
                    <a:lnTo>
                      <a:pt x="2048735" y="8676"/>
                    </a:lnTo>
                    <a:cubicBezTo>
                      <a:pt x="2051401" y="8390"/>
                      <a:pt x="2055021" y="8581"/>
                      <a:pt x="2056831" y="9057"/>
                    </a:cubicBezTo>
                    <a:cubicBezTo>
                      <a:pt x="2058641" y="9533"/>
                      <a:pt x="2065022" y="7342"/>
                      <a:pt x="2066641" y="6676"/>
                    </a:cubicBezTo>
                    <a:cubicBezTo>
                      <a:pt x="2068261" y="6009"/>
                      <a:pt x="2075023" y="8104"/>
                      <a:pt x="2077881" y="8866"/>
                    </a:cubicBezTo>
                    <a:lnTo>
                      <a:pt x="2080739" y="7247"/>
                    </a:lnTo>
                    <a:cubicBezTo>
                      <a:pt x="2082548" y="6199"/>
                      <a:pt x="2085977" y="6676"/>
                      <a:pt x="2087406" y="5533"/>
                    </a:cubicBezTo>
                    <a:lnTo>
                      <a:pt x="2088739" y="4390"/>
                    </a:lnTo>
                    <a:cubicBezTo>
                      <a:pt x="2089501" y="2008"/>
                      <a:pt x="2090073" y="1342"/>
                      <a:pt x="2090073" y="2770"/>
                    </a:cubicBezTo>
                    <a:lnTo>
                      <a:pt x="2090644" y="3913"/>
                    </a:lnTo>
                    <a:cubicBezTo>
                      <a:pt x="2091121" y="4866"/>
                      <a:pt x="2092359" y="6009"/>
                      <a:pt x="2093502" y="6199"/>
                    </a:cubicBezTo>
                    <a:cubicBezTo>
                      <a:pt x="2095312" y="6580"/>
                      <a:pt x="2096741" y="2866"/>
                      <a:pt x="2099407" y="5914"/>
                    </a:cubicBezTo>
                    <a:lnTo>
                      <a:pt x="2100170" y="6771"/>
                    </a:lnTo>
                    <a:cubicBezTo>
                      <a:pt x="2103027" y="6580"/>
                      <a:pt x="2105599" y="5437"/>
                      <a:pt x="2105790" y="4199"/>
                    </a:cubicBezTo>
                    <a:cubicBezTo>
                      <a:pt x="2106075" y="2961"/>
                      <a:pt x="2108075" y="1913"/>
                      <a:pt x="2109981" y="3723"/>
                    </a:cubicBezTo>
                    <a:cubicBezTo>
                      <a:pt x="2111885" y="5533"/>
                      <a:pt x="2117886" y="9247"/>
                      <a:pt x="2119315" y="8200"/>
                    </a:cubicBezTo>
                    <a:cubicBezTo>
                      <a:pt x="2120744" y="7152"/>
                      <a:pt x="2124363" y="11343"/>
                      <a:pt x="2125220" y="13343"/>
                    </a:cubicBezTo>
                    <a:lnTo>
                      <a:pt x="2127602" y="12391"/>
                    </a:lnTo>
                    <a:cubicBezTo>
                      <a:pt x="2128745" y="11914"/>
                      <a:pt x="2128745" y="9533"/>
                      <a:pt x="2129221" y="7914"/>
                    </a:cubicBezTo>
                    <a:lnTo>
                      <a:pt x="2129316" y="7628"/>
                    </a:lnTo>
                    <a:cubicBezTo>
                      <a:pt x="2129507" y="7247"/>
                      <a:pt x="2133793" y="6104"/>
                      <a:pt x="2138936" y="4961"/>
                    </a:cubicBezTo>
                    <a:lnTo>
                      <a:pt x="2143603" y="4199"/>
                    </a:lnTo>
                    <a:lnTo>
                      <a:pt x="2148652" y="3437"/>
                    </a:lnTo>
                    <a:cubicBezTo>
                      <a:pt x="2154176" y="2485"/>
                      <a:pt x="2161130" y="1342"/>
                      <a:pt x="2164178" y="865"/>
                    </a:cubicBezTo>
                    <a:close/>
                    <a:moveTo>
                      <a:pt x="1888906" y="8"/>
                    </a:moveTo>
                    <a:cubicBezTo>
                      <a:pt x="1893287" y="-182"/>
                      <a:pt x="1897478" y="2675"/>
                      <a:pt x="1898335" y="6295"/>
                    </a:cubicBezTo>
                    <a:lnTo>
                      <a:pt x="1892716" y="4675"/>
                    </a:lnTo>
                    <a:lnTo>
                      <a:pt x="1887858" y="3247"/>
                    </a:lnTo>
                    <a:cubicBezTo>
                      <a:pt x="1886143" y="5533"/>
                      <a:pt x="1883762" y="8009"/>
                      <a:pt x="1882714" y="8581"/>
                    </a:cubicBezTo>
                    <a:lnTo>
                      <a:pt x="1881666" y="9057"/>
                    </a:lnTo>
                    <a:lnTo>
                      <a:pt x="1881286" y="9247"/>
                    </a:lnTo>
                    <a:cubicBezTo>
                      <a:pt x="1880333" y="9152"/>
                      <a:pt x="1879190" y="8295"/>
                      <a:pt x="1878809" y="7342"/>
                    </a:cubicBezTo>
                    <a:cubicBezTo>
                      <a:pt x="1878428" y="6390"/>
                      <a:pt x="1880904" y="3247"/>
                      <a:pt x="1883095" y="1532"/>
                    </a:cubicBezTo>
                    <a:lnTo>
                      <a:pt x="1885572" y="8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zh-CN" altLang="en-US">
                  <a:highlight>
                    <a:srgbClr val="000000"/>
                  </a:highlight>
                </a:endParaRPr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EEE50754-A4D4-2097-0D77-0B3140BE659D}"/>
                  </a:ext>
                </a:extLst>
              </p:cNvPr>
              <p:cNvSpPr/>
              <p:nvPr/>
            </p:nvSpPr>
            <p:spPr>
              <a:xfrm rot="1610830">
                <a:off x="8268983" y="1654103"/>
                <a:ext cx="822936" cy="318057"/>
              </a:xfrm>
              <a:custGeom>
                <a:avLst/>
                <a:gdLst>
                  <a:gd name="connsiteX0" fmla="*/ 115937 w 822936"/>
                  <a:gd name="connsiteY0" fmla="*/ 271700 h 318057"/>
                  <a:gd name="connsiteX1" fmla="*/ 127953 w 822936"/>
                  <a:gd name="connsiteY1" fmla="*/ 272418 h 318057"/>
                  <a:gd name="connsiteX2" fmla="*/ 120600 w 822936"/>
                  <a:gd name="connsiteY2" fmla="*/ 274390 h 318057"/>
                  <a:gd name="connsiteX3" fmla="*/ 122572 w 822936"/>
                  <a:gd name="connsiteY3" fmla="*/ 281744 h 318057"/>
                  <a:gd name="connsiteX4" fmla="*/ 118895 w 822936"/>
                  <a:gd name="connsiteY4" fmla="*/ 282730 h 318057"/>
                  <a:gd name="connsiteX5" fmla="*/ 116923 w 822936"/>
                  <a:gd name="connsiteY5" fmla="*/ 275376 h 318057"/>
                  <a:gd name="connsiteX6" fmla="*/ 113246 w 822936"/>
                  <a:gd name="connsiteY6" fmla="*/ 276362 h 318057"/>
                  <a:gd name="connsiteX7" fmla="*/ 105893 w 822936"/>
                  <a:gd name="connsiteY7" fmla="*/ 278334 h 318057"/>
                  <a:gd name="connsiteX8" fmla="*/ 102216 w 822936"/>
                  <a:gd name="connsiteY8" fmla="*/ 279320 h 318057"/>
                  <a:gd name="connsiteX9" fmla="*/ 94862 w 822936"/>
                  <a:gd name="connsiteY9" fmla="*/ 281293 h 318057"/>
                  <a:gd name="connsiteX10" fmla="*/ 93876 w 822936"/>
                  <a:gd name="connsiteY10" fmla="*/ 277616 h 318057"/>
                  <a:gd name="connsiteX11" fmla="*/ 101230 w 822936"/>
                  <a:gd name="connsiteY11" fmla="*/ 275644 h 318057"/>
                  <a:gd name="connsiteX12" fmla="*/ 104907 w 822936"/>
                  <a:gd name="connsiteY12" fmla="*/ 274658 h 318057"/>
                  <a:gd name="connsiteX13" fmla="*/ 112260 w 822936"/>
                  <a:gd name="connsiteY13" fmla="*/ 272686 h 318057"/>
                  <a:gd name="connsiteX14" fmla="*/ 64646 w 822936"/>
                  <a:gd name="connsiteY14" fmla="*/ 242102 h 318057"/>
                  <a:gd name="connsiteX15" fmla="*/ 69309 w 822936"/>
                  <a:gd name="connsiteY15" fmla="*/ 244793 h 318057"/>
                  <a:gd name="connsiteX16" fmla="*/ 65632 w 822936"/>
                  <a:gd name="connsiteY16" fmla="*/ 245779 h 318057"/>
                  <a:gd name="connsiteX17" fmla="*/ 58278 w 822936"/>
                  <a:gd name="connsiteY17" fmla="*/ 247751 h 318057"/>
                  <a:gd name="connsiteX18" fmla="*/ 53615 w 822936"/>
                  <a:gd name="connsiteY18" fmla="*/ 245060 h 318057"/>
                  <a:gd name="connsiteX19" fmla="*/ 57292 w 822936"/>
                  <a:gd name="connsiteY19" fmla="*/ 244074 h 318057"/>
                  <a:gd name="connsiteX20" fmla="*/ 32273 w 822936"/>
                  <a:gd name="connsiteY20" fmla="*/ 238960 h 318057"/>
                  <a:gd name="connsiteX21" fmla="*/ 33259 w 822936"/>
                  <a:gd name="connsiteY21" fmla="*/ 242637 h 318057"/>
                  <a:gd name="connsiteX22" fmla="*/ 40613 w 822936"/>
                  <a:gd name="connsiteY22" fmla="*/ 240664 h 318057"/>
                  <a:gd name="connsiteX23" fmla="*/ 44289 w 822936"/>
                  <a:gd name="connsiteY23" fmla="*/ 239678 h 318057"/>
                  <a:gd name="connsiteX24" fmla="*/ 46262 w 822936"/>
                  <a:gd name="connsiteY24" fmla="*/ 247032 h 318057"/>
                  <a:gd name="connsiteX25" fmla="*/ 42585 w 822936"/>
                  <a:gd name="connsiteY25" fmla="*/ 248019 h 318057"/>
                  <a:gd name="connsiteX26" fmla="*/ 35231 w 822936"/>
                  <a:gd name="connsiteY26" fmla="*/ 249991 h 318057"/>
                  <a:gd name="connsiteX27" fmla="*/ 29582 w 822936"/>
                  <a:gd name="connsiteY27" fmla="*/ 243623 h 318057"/>
                  <a:gd name="connsiteX28" fmla="*/ 28596 w 822936"/>
                  <a:gd name="connsiteY28" fmla="*/ 239946 h 318057"/>
                  <a:gd name="connsiteX29" fmla="*/ 3676 w 822936"/>
                  <a:gd name="connsiteY29" fmla="*/ 132332 h 318057"/>
                  <a:gd name="connsiteX30" fmla="*/ 5542 w 822936"/>
                  <a:gd name="connsiteY30" fmla="*/ 133409 h 318057"/>
                  <a:gd name="connsiteX31" fmla="*/ 0 w 822936"/>
                  <a:gd name="connsiteY31" fmla="*/ 133318 h 318057"/>
                  <a:gd name="connsiteX32" fmla="*/ 54434 w 822936"/>
                  <a:gd name="connsiteY32" fmla="*/ 130544 h 318057"/>
                  <a:gd name="connsiteX33" fmla="*/ 50756 w 822936"/>
                  <a:gd name="connsiteY33" fmla="*/ 131531 h 318057"/>
                  <a:gd name="connsiteX34" fmla="*/ 43403 w 822936"/>
                  <a:gd name="connsiteY34" fmla="*/ 133503 h 318057"/>
                  <a:gd name="connsiteX35" fmla="*/ 39726 w 822936"/>
                  <a:gd name="connsiteY35" fmla="*/ 134489 h 318057"/>
                  <a:gd name="connsiteX36" fmla="*/ 36050 w 822936"/>
                  <a:gd name="connsiteY36" fmla="*/ 135475 h 318057"/>
                  <a:gd name="connsiteX37" fmla="*/ 28696 w 822936"/>
                  <a:gd name="connsiteY37" fmla="*/ 137447 h 318057"/>
                  <a:gd name="connsiteX38" fmla="*/ 24033 w 822936"/>
                  <a:gd name="connsiteY38" fmla="*/ 134756 h 318057"/>
                  <a:gd name="connsiteX39" fmla="*/ 16679 w 822936"/>
                  <a:gd name="connsiteY39" fmla="*/ 136728 h 318057"/>
                  <a:gd name="connsiteX40" fmla="*/ 13003 w 822936"/>
                  <a:gd name="connsiteY40" fmla="*/ 137714 h 318057"/>
                  <a:gd name="connsiteX41" fmla="*/ 5542 w 822936"/>
                  <a:gd name="connsiteY41" fmla="*/ 133409 h 318057"/>
                  <a:gd name="connsiteX42" fmla="*/ 27709 w 822936"/>
                  <a:gd name="connsiteY42" fmla="*/ 133770 h 318057"/>
                  <a:gd name="connsiteX43" fmla="*/ 38740 w 822936"/>
                  <a:gd name="connsiteY43" fmla="*/ 130811 h 318057"/>
                  <a:gd name="connsiteX44" fmla="*/ 72816 w 822936"/>
                  <a:gd name="connsiteY44" fmla="*/ 125615 h 318057"/>
                  <a:gd name="connsiteX45" fmla="*/ 81156 w 822936"/>
                  <a:gd name="connsiteY45" fmla="*/ 127319 h 318057"/>
                  <a:gd name="connsiteX46" fmla="*/ 77479 w 822936"/>
                  <a:gd name="connsiteY46" fmla="*/ 128305 h 318057"/>
                  <a:gd name="connsiteX47" fmla="*/ 73802 w 822936"/>
                  <a:gd name="connsiteY47" fmla="*/ 129291 h 318057"/>
                  <a:gd name="connsiteX48" fmla="*/ 66448 w 822936"/>
                  <a:gd name="connsiteY48" fmla="*/ 131263 h 318057"/>
                  <a:gd name="connsiteX49" fmla="*/ 65462 w 822936"/>
                  <a:gd name="connsiteY49" fmla="*/ 127587 h 318057"/>
                  <a:gd name="connsiteX50" fmla="*/ 119896 w 822936"/>
                  <a:gd name="connsiteY50" fmla="*/ 124812 h 318057"/>
                  <a:gd name="connsiteX51" fmla="*/ 120882 w 822936"/>
                  <a:gd name="connsiteY51" fmla="*/ 128489 h 318057"/>
                  <a:gd name="connsiteX52" fmla="*/ 116220 w 822936"/>
                  <a:gd name="connsiteY52" fmla="*/ 125798 h 318057"/>
                  <a:gd name="connsiteX53" fmla="*/ 92187 w 822936"/>
                  <a:gd name="connsiteY53" fmla="*/ 124361 h 318057"/>
                  <a:gd name="connsiteX54" fmla="*/ 90481 w 822936"/>
                  <a:gd name="connsiteY54" fmla="*/ 132701 h 318057"/>
                  <a:gd name="connsiteX55" fmla="*/ 83128 w 822936"/>
                  <a:gd name="connsiteY55" fmla="*/ 134673 h 318057"/>
                  <a:gd name="connsiteX56" fmla="*/ 81156 w 822936"/>
                  <a:gd name="connsiteY56" fmla="*/ 127319 h 318057"/>
                  <a:gd name="connsiteX57" fmla="*/ 127250 w 822936"/>
                  <a:gd name="connsiteY57" fmla="*/ 122840 h 318057"/>
                  <a:gd name="connsiteX58" fmla="*/ 131913 w 822936"/>
                  <a:gd name="connsiteY58" fmla="*/ 125531 h 318057"/>
                  <a:gd name="connsiteX59" fmla="*/ 128236 w 822936"/>
                  <a:gd name="connsiteY59" fmla="*/ 126517 h 318057"/>
                  <a:gd name="connsiteX60" fmla="*/ 120882 w 822936"/>
                  <a:gd name="connsiteY60" fmla="*/ 128489 h 318057"/>
                  <a:gd name="connsiteX61" fmla="*/ 146621 w 822936"/>
                  <a:gd name="connsiteY61" fmla="*/ 121586 h 318057"/>
                  <a:gd name="connsiteX62" fmla="*/ 148593 w 822936"/>
                  <a:gd name="connsiteY62" fmla="*/ 128940 h 318057"/>
                  <a:gd name="connsiteX63" fmla="*/ 144916 w 822936"/>
                  <a:gd name="connsiteY63" fmla="*/ 129926 h 318057"/>
                  <a:gd name="connsiteX64" fmla="*/ 142944 w 822936"/>
                  <a:gd name="connsiteY64" fmla="*/ 122572 h 318057"/>
                  <a:gd name="connsiteX65" fmla="*/ 103217 w 822936"/>
                  <a:gd name="connsiteY65" fmla="*/ 121403 h 318057"/>
                  <a:gd name="connsiteX66" fmla="*/ 105189 w 822936"/>
                  <a:gd name="connsiteY66" fmla="*/ 128757 h 318057"/>
                  <a:gd name="connsiteX67" fmla="*/ 101512 w 822936"/>
                  <a:gd name="connsiteY67" fmla="*/ 129743 h 318057"/>
                  <a:gd name="connsiteX68" fmla="*/ 94159 w 822936"/>
                  <a:gd name="connsiteY68" fmla="*/ 131715 h 318057"/>
                  <a:gd name="connsiteX69" fmla="*/ 92187 w 822936"/>
                  <a:gd name="connsiteY69" fmla="*/ 124361 h 318057"/>
                  <a:gd name="connsiteX70" fmla="*/ 99540 w 822936"/>
                  <a:gd name="connsiteY70" fmla="*/ 122389 h 318057"/>
                  <a:gd name="connsiteX71" fmla="*/ 138281 w 822936"/>
                  <a:gd name="connsiteY71" fmla="*/ 119881 h 318057"/>
                  <a:gd name="connsiteX72" fmla="*/ 142944 w 822936"/>
                  <a:gd name="connsiteY72" fmla="*/ 122572 h 318057"/>
                  <a:gd name="connsiteX73" fmla="*/ 139267 w 822936"/>
                  <a:gd name="connsiteY73" fmla="*/ 123558 h 318057"/>
                  <a:gd name="connsiteX74" fmla="*/ 114247 w 822936"/>
                  <a:gd name="connsiteY74" fmla="*/ 118444 h 318057"/>
                  <a:gd name="connsiteX75" fmla="*/ 116220 w 822936"/>
                  <a:gd name="connsiteY75" fmla="*/ 125798 h 318057"/>
                  <a:gd name="connsiteX76" fmla="*/ 117206 w 822936"/>
                  <a:gd name="connsiteY76" fmla="*/ 129475 h 318057"/>
                  <a:gd name="connsiteX77" fmla="*/ 109852 w 822936"/>
                  <a:gd name="connsiteY77" fmla="*/ 131447 h 318057"/>
                  <a:gd name="connsiteX78" fmla="*/ 106175 w 822936"/>
                  <a:gd name="connsiteY78" fmla="*/ 132433 h 318057"/>
                  <a:gd name="connsiteX79" fmla="*/ 105189 w 822936"/>
                  <a:gd name="connsiteY79" fmla="*/ 128757 h 318057"/>
                  <a:gd name="connsiteX80" fmla="*/ 106894 w 822936"/>
                  <a:gd name="connsiteY80" fmla="*/ 120416 h 318057"/>
                  <a:gd name="connsiteX81" fmla="*/ 187967 w 822936"/>
                  <a:gd name="connsiteY81" fmla="*/ 55320 h 318057"/>
                  <a:gd name="connsiteX82" fmla="*/ 193616 w 822936"/>
                  <a:gd name="connsiteY82" fmla="*/ 61687 h 318057"/>
                  <a:gd name="connsiteX83" fmla="*/ 176937 w 822936"/>
                  <a:gd name="connsiteY83" fmla="*/ 58278 h 318057"/>
                  <a:gd name="connsiteX84" fmla="*/ 246075 w 822936"/>
                  <a:gd name="connsiteY84" fmla="*/ 51558 h 318057"/>
                  <a:gd name="connsiteX85" fmla="*/ 243385 w 822936"/>
                  <a:gd name="connsiteY85" fmla="*/ 56222 h 318057"/>
                  <a:gd name="connsiteX86" fmla="*/ 242399 w 822936"/>
                  <a:gd name="connsiteY86" fmla="*/ 52544 h 318057"/>
                  <a:gd name="connsiteX87" fmla="*/ 253430 w 822936"/>
                  <a:gd name="connsiteY87" fmla="*/ 49586 h 318057"/>
                  <a:gd name="connsiteX88" fmla="*/ 258093 w 822936"/>
                  <a:gd name="connsiteY88" fmla="*/ 52278 h 318057"/>
                  <a:gd name="connsiteX89" fmla="*/ 254416 w 822936"/>
                  <a:gd name="connsiteY89" fmla="*/ 53264 h 318057"/>
                  <a:gd name="connsiteX90" fmla="*/ 246075 w 822936"/>
                  <a:gd name="connsiteY90" fmla="*/ 51558 h 318057"/>
                  <a:gd name="connsiteX91" fmla="*/ 280154 w 822936"/>
                  <a:gd name="connsiteY91" fmla="*/ 46361 h 318057"/>
                  <a:gd name="connsiteX92" fmla="*/ 293157 w 822936"/>
                  <a:gd name="connsiteY92" fmla="*/ 50757 h 318057"/>
                  <a:gd name="connsiteX93" fmla="*/ 294143 w 822936"/>
                  <a:gd name="connsiteY93" fmla="*/ 54435 h 318057"/>
                  <a:gd name="connsiteX94" fmla="*/ 285804 w 822936"/>
                  <a:gd name="connsiteY94" fmla="*/ 52729 h 318057"/>
                  <a:gd name="connsiteX95" fmla="*/ 263475 w 822936"/>
                  <a:gd name="connsiteY95" fmla="*/ 42952 h 318057"/>
                  <a:gd name="connsiteX96" fmla="*/ 268139 w 822936"/>
                  <a:gd name="connsiteY96" fmla="*/ 45644 h 318057"/>
                  <a:gd name="connsiteX97" fmla="*/ 264461 w 822936"/>
                  <a:gd name="connsiteY97" fmla="*/ 46631 h 318057"/>
                  <a:gd name="connsiteX98" fmla="*/ 257107 w 822936"/>
                  <a:gd name="connsiteY98" fmla="*/ 48603 h 318057"/>
                  <a:gd name="connsiteX99" fmla="*/ 256121 w 822936"/>
                  <a:gd name="connsiteY99" fmla="*/ 44925 h 318057"/>
                  <a:gd name="connsiteX100" fmla="*/ 243118 w 822936"/>
                  <a:gd name="connsiteY100" fmla="*/ 40529 h 318057"/>
                  <a:gd name="connsiteX101" fmla="*/ 245090 w 822936"/>
                  <a:gd name="connsiteY101" fmla="*/ 47882 h 318057"/>
                  <a:gd name="connsiteX102" fmla="*/ 241413 w 822936"/>
                  <a:gd name="connsiteY102" fmla="*/ 48868 h 318057"/>
                  <a:gd name="connsiteX103" fmla="*/ 202407 w 822936"/>
                  <a:gd name="connsiteY103" fmla="*/ 35683 h 318057"/>
                  <a:gd name="connsiteX104" fmla="*/ 203393 w 822936"/>
                  <a:gd name="connsiteY104" fmla="*/ 39361 h 318057"/>
                  <a:gd name="connsiteX105" fmla="*/ 199715 w 822936"/>
                  <a:gd name="connsiteY105" fmla="*/ 40347 h 318057"/>
                  <a:gd name="connsiteX106" fmla="*/ 198728 w 822936"/>
                  <a:gd name="connsiteY106" fmla="*/ 36669 h 318057"/>
                  <a:gd name="connsiteX107" fmla="*/ 353691 w 822936"/>
                  <a:gd name="connsiteY107" fmla="*/ 26640 h 318057"/>
                  <a:gd name="connsiteX108" fmla="*/ 359339 w 822936"/>
                  <a:gd name="connsiteY108" fmla="*/ 33007 h 318057"/>
                  <a:gd name="connsiteX109" fmla="*/ 367679 w 822936"/>
                  <a:gd name="connsiteY109" fmla="*/ 34712 h 318057"/>
                  <a:gd name="connsiteX110" fmla="*/ 360325 w 822936"/>
                  <a:gd name="connsiteY110" fmla="*/ 36684 h 318057"/>
                  <a:gd name="connsiteX111" fmla="*/ 362297 w 822936"/>
                  <a:gd name="connsiteY111" fmla="*/ 44036 h 318057"/>
                  <a:gd name="connsiteX112" fmla="*/ 362298 w 822936"/>
                  <a:gd name="connsiteY112" fmla="*/ 44038 h 318057"/>
                  <a:gd name="connsiteX113" fmla="*/ 356649 w 822936"/>
                  <a:gd name="connsiteY113" fmla="*/ 37670 h 318057"/>
                  <a:gd name="connsiteX114" fmla="*/ 349295 w 822936"/>
                  <a:gd name="connsiteY114" fmla="*/ 39642 h 318057"/>
                  <a:gd name="connsiteX115" fmla="*/ 348309 w 822936"/>
                  <a:gd name="connsiteY115" fmla="*/ 35965 h 318057"/>
                  <a:gd name="connsiteX116" fmla="*/ 346337 w 822936"/>
                  <a:gd name="connsiteY116" fmla="*/ 28612 h 318057"/>
                  <a:gd name="connsiteX117" fmla="*/ 312979 w 822936"/>
                  <a:gd name="connsiteY117" fmla="*/ 21793 h 318057"/>
                  <a:gd name="connsiteX118" fmla="*/ 325981 w 822936"/>
                  <a:gd name="connsiteY118" fmla="*/ 26189 h 318057"/>
                  <a:gd name="connsiteX119" fmla="*/ 330644 w 822936"/>
                  <a:gd name="connsiteY119" fmla="*/ 28880 h 318057"/>
                  <a:gd name="connsiteX120" fmla="*/ 342661 w 822936"/>
                  <a:gd name="connsiteY120" fmla="*/ 29598 h 318057"/>
                  <a:gd name="connsiteX121" fmla="*/ 338984 w 822936"/>
                  <a:gd name="connsiteY121" fmla="*/ 30584 h 318057"/>
                  <a:gd name="connsiteX122" fmla="*/ 331630 w 822936"/>
                  <a:gd name="connsiteY122" fmla="*/ 32556 h 318057"/>
                  <a:gd name="connsiteX123" fmla="*/ 327953 w 822936"/>
                  <a:gd name="connsiteY123" fmla="*/ 33542 h 318057"/>
                  <a:gd name="connsiteX124" fmla="*/ 320600 w 822936"/>
                  <a:gd name="connsiteY124" fmla="*/ 35514 h 318057"/>
                  <a:gd name="connsiteX125" fmla="*/ 315937 w 822936"/>
                  <a:gd name="connsiteY125" fmla="*/ 32824 h 318057"/>
                  <a:gd name="connsiteX126" fmla="*/ 307597 w 822936"/>
                  <a:gd name="connsiteY126" fmla="*/ 31119 h 318057"/>
                  <a:gd name="connsiteX127" fmla="*/ 301948 w 822936"/>
                  <a:gd name="connsiteY127" fmla="*/ 24751 h 318057"/>
                  <a:gd name="connsiteX128" fmla="*/ 370760 w 822936"/>
                  <a:gd name="connsiteY128" fmla="*/ 16807 h 318057"/>
                  <a:gd name="connsiteX129" fmla="*/ 374765 w 822936"/>
                  <a:gd name="connsiteY129" fmla="*/ 17047 h 318057"/>
                  <a:gd name="connsiteX130" fmla="*/ 383105 w 822936"/>
                  <a:gd name="connsiteY130" fmla="*/ 18751 h 318057"/>
                  <a:gd name="connsiteX131" fmla="*/ 379428 w 822936"/>
                  <a:gd name="connsiteY131" fmla="*/ 19737 h 318057"/>
                  <a:gd name="connsiteX132" fmla="*/ 366426 w 822936"/>
                  <a:gd name="connsiteY132" fmla="*/ 15342 h 318057"/>
                  <a:gd name="connsiteX133" fmla="*/ 370760 w 822936"/>
                  <a:gd name="connsiteY133" fmla="*/ 16807 h 318057"/>
                  <a:gd name="connsiteX134" fmla="*/ 362749 w 822936"/>
                  <a:gd name="connsiteY134" fmla="*/ 16328 h 318057"/>
                  <a:gd name="connsiteX135" fmla="*/ 334054 w 822936"/>
                  <a:gd name="connsiteY135" fmla="*/ 12200 h 318057"/>
                  <a:gd name="connsiteX136" fmla="*/ 342393 w 822936"/>
                  <a:gd name="connsiteY136" fmla="*/ 13905 h 318057"/>
                  <a:gd name="connsiteX137" fmla="*/ 355395 w 822936"/>
                  <a:gd name="connsiteY137" fmla="*/ 18301 h 318057"/>
                  <a:gd name="connsiteX138" fmla="*/ 344365 w 822936"/>
                  <a:gd name="connsiteY138" fmla="*/ 21259 h 318057"/>
                  <a:gd name="connsiteX139" fmla="*/ 430904 w 822936"/>
                  <a:gd name="connsiteY139" fmla="*/ 5932 h 318057"/>
                  <a:gd name="connsiteX140" fmla="*/ 440229 w 822936"/>
                  <a:gd name="connsiteY140" fmla="*/ 11314 h 318057"/>
                  <a:gd name="connsiteX141" fmla="*/ 444892 w 822936"/>
                  <a:gd name="connsiteY141" fmla="*/ 14004 h 318057"/>
                  <a:gd name="connsiteX142" fmla="*/ 454218 w 822936"/>
                  <a:gd name="connsiteY142" fmla="*/ 19386 h 318057"/>
                  <a:gd name="connsiteX143" fmla="*/ 457895 w 822936"/>
                  <a:gd name="connsiteY143" fmla="*/ 18400 h 318057"/>
                  <a:gd name="connsiteX144" fmla="*/ 458881 w 822936"/>
                  <a:gd name="connsiteY144" fmla="*/ 22077 h 318057"/>
                  <a:gd name="connsiteX145" fmla="*/ 463544 w 822936"/>
                  <a:gd name="connsiteY145" fmla="*/ 24767 h 318057"/>
                  <a:gd name="connsiteX146" fmla="*/ 470897 w 822936"/>
                  <a:gd name="connsiteY146" fmla="*/ 22795 h 318057"/>
                  <a:gd name="connsiteX147" fmla="*/ 472869 w 822936"/>
                  <a:gd name="connsiteY147" fmla="*/ 30149 h 318057"/>
                  <a:gd name="connsiteX148" fmla="*/ 484886 w 822936"/>
                  <a:gd name="connsiteY148" fmla="*/ 30868 h 318057"/>
                  <a:gd name="connsiteX149" fmla="*/ 494211 w 822936"/>
                  <a:gd name="connsiteY149" fmla="*/ 36249 h 318057"/>
                  <a:gd name="connsiteX150" fmla="*/ 502551 w 822936"/>
                  <a:gd name="connsiteY150" fmla="*/ 37953 h 318057"/>
                  <a:gd name="connsiteX151" fmla="*/ 519230 w 822936"/>
                  <a:gd name="connsiteY151" fmla="*/ 41362 h 318057"/>
                  <a:gd name="connsiteX152" fmla="*/ 515554 w 822936"/>
                  <a:gd name="connsiteY152" fmla="*/ 42349 h 318057"/>
                  <a:gd name="connsiteX153" fmla="*/ 520216 w 822936"/>
                  <a:gd name="connsiteY153" fmla="*/ 45039 h 318057"/>
                  <a:gd name="connsiteX154" fmla="*/ 527570 w 822936"/>
                  <a:gd name="connsiteY154" fmla="*/ 43067 h 318057"/>
                  <a:gd name="connsiteX155" fmla="*/ 535910 w 822936"/>
                  <a:gd name="connsiteY155" fmla="*/ 44772 h 318057"/>
                  <a:gd name="connsiteX156" fmla="*/ 545235 w 822936"/>
                  <a:gd name="connsiteY156" fmla="*/ 50154 h 318057"/>
                  <a:gd name="connsiteX157" fmla="*/ 549898 w 822936"/>
                  <a:gd name="connsiteY157" fmla="*/ 52844 h 318057"/>
                  <a:gd name="connsiteX158" fmla="*/ 559224 w 822936"/>
                  <a:gd name="connsiteY158" fmla="*/ 58225 h 318057"/>
                  <a:gd name="connsiteX159" fmla="*/ 562901 w 822936"/>
                  <a:gd name="connsiteY159" fmla="*/ 57239 h 318057"/>
                  <a:gd name="connsiteX160" fmla="*/ 571241 w 822936"/>
                  <a:gd name="connsiteY160" fmla="*/ 58945 h 318057"/>
                  <a:gd name="connsiteX161" fmla="*/ 576889 w 822936"/>
                  <a:gd name="connsiteY161" fmla="*/ 65312 h 318057"/>
                  <a:gd name="connsiteX162" fmla="*/ 581552 w 822936"/>
                  <a:gd name="connsiteY162" fmla="*/ 68002 h 318057"/>
                  <a:gd name="connsiteX163" fmla="*/ 588906 w 822936"/>
                  <a:gd name="connsiteY163" fmla="*/ 66030 h 318057"/>
                  <a:gd name="connsiteX164" fmla="*/ 589892 w 822936"/>
                  <a:gd name="connsiteY164" fmla="*/ 69707 h 318057"/>
                  <a:gd name="connsiteX165" fmla="*/ 595541 w 822936"/>
                  <a:gd name="connsiteY165" fmla="*/ 76075 h 318057"/>
                  <a:gd name="connsiteX166" fmla="*/ 603881 w 822936"/>
                  <a:gd name="connsiteY166" fmla="*/ 77780 h 318057"/>
                  <a:gd name="connsiteX167" fmla="*/ 607558 w 822936"/>
                  <a:gd name="connsiteY167" fmla="*/ 76793 h 318057"/>
                  <a:gd name="connsiteX168" fmla="*/ 609530 w 822936"/>
                  <a:gd name="connsiteY168" fmla="*/ 84147 h 318057"/>
                  <a:gd name="connsiteX169" fmla="*/ 610516 w 822936"/>
                  <a:gd name="connsiteY169" fmla="*/ 87823 h 318057"/>
                  <a:gd name="connsiteX170" fmla="*/ 606839 w 822936"/>
                  <a:gd name="connsiteY170" fmla="*/ 88810 h 318057"/>
                  <a:gd name="connsiteX171" fmla="*/ 605853 w 822936"/>
                  <a:gd name="connsiteY171" fmla="*/ 85133 h 318057"/>
                  <a:gd name="connsiteX172" fmla="*/ 596527 w 822936"/>
                  <a:gd name="connsiteY172" fmla="*/ 79752 h 318057"/>
                  <a:gd name="connsiteX173" fmla="*/ 591864 w 822936"/>
                  <a:gd name="connsiteY173" fmla="*/ 77061 h 318057"/>
                  <a:gd name="connsiteX174" fmla="*/ 592850 w 822936"/>
                  <a:gd name="connsiteY174" fmla="*/ 80738 h 318057"/>
                  <a:gd name="connsiteX175" fmla="*/ 587469 w 822936"/>
                  <a:gd name="connsiteY175" fmla="*/ 90063 h 318057"/>
                  <a:gd name="connsiteX176" fmla="*/ 588455 w 822936"/>
                  <a:gd name="connsiteY176" fmla="*/ 93740 h 318057"/>
                  <a:gd name="connsiteX177" fmla="*/ 595809 w 822936"/>
                  <a:gd name="connsiteY177" fmla="*/ 91768 h 318057"/>
                  <a:gd name="connsiteX178" fmla="*/ 597781 w 822936"/>
                  <a:gd name="connsiteY178" fmla="*/ 99122 h 318057"/>
                  <a:gd name="connsiteX179" fmla="*/ 601458 w 822936"/>
                  <a:gd name="connsiteY179" fmla="*/ 98136 h 318057"/>
                  <a:gd name="connsiteX180" fmla="*/ 608811 w 822936"/>
                  <a:gd name="connsiteY180" fmla="*/ 96164 h 318057"/>
                  <a:gd name="connsiteX181" fmla="*/ 609797 w 822936"/>
                  <a:gd name="connsiteY181" fmla="*/ 99840 h 318057"/>
                  <a:gd name="connsiteX182" fmla="*/ 614460 w 822936"/>
                  <a:gd name="connsiteY182" fmla="*/ 102531 h 318057"/>
                  <a:gd name="connsiteX183" fmla="*/ 623786 w 822936"/>
                  <a:gd name="connsiteY183" fmla="*/ 107912 h 318057"/>
                  <a:gd name="connsiteX184" fmla="*/ 625490 w 822936"/>
                  <a:gd name="connsiteY184" fmla="*/ 99573 h 318057"/>
                  <a:gd name="connsiteX185" fmla="*/ 627463 w 822936"/>
                  <a:gd name="connsiteY185" fmla="*/ 106926 h 318057"/>
                  <a:gd name="connsiteX186" fmla="*/ 632125 w 822936"/>
                  <a:gd name="connsiteY186" fmla="*/ 109617 h 318057"/>
                  <a:gd name="connsiteX187" fmla="*/ 631139 w 822936"/>
                  <a:gd name="connsiteY187" fmla="*/ 105940 h 318057"/>
                  <a:gd name="connsiteX188" fmla="*/ 639479 w 822936"/>
                  <a:gd name="connsiteY188" fmla="*/ 107645 h 318057"/>
                  <a:gd name="connsiteX189" fmla="*/ 641451 w 822936"/>
                  <a:gd name="connsiteY189" fmla="*/ 114999 h 318057"/>
                  <a:gd name="connsiteX190" fmla="*/ 645128 w 822936"/>
                  <a:gd name="connsiteY190" fmla="*/ 114012 h 318057"/>
                  <a:gd name="connsiteX191" fmla="*/ 643156 w 822936"/>
                  <a:gd name="connsiteY191" fmla="*/ 106658 h 318057"/>
                  <a:gd name="connsiteX192" fmla="*/ 638493 w 822936"/>
                  <a:gd name="connsiteY192" fmla="*/ 103968 h 318057"/>
                  <a:gd name="connsiteX193" fmla="*/ 636520 w 822936"/>
                  <a:gd name="connsiteY193" fmla="*/ 96615 h 318057"/>
                  <a:gd name="connsiteX194" fmla="*/ 629167 w 822936"/>
                  <a:gd name="connsiteY194" fmla="*/ 98587 h 318057"/>
                  <a:gd name="connsiteX195" fmla="*/ 628181 w 822936"/>
                  <a:gd name="connsiteY195" fmla="*/ 94910 h 318057"/>
                  <a:gd name="connsiteX196" fmla="*/ 624504 w 822936"/>
                  <a:gd name="connsiteY196" fmla="*/ 95896 h 318057"/>
                  <a:gd name="connsiteX197" fmla="*/ 620828 w 822936"/>
                  <a:gd name="connsiteY197" fmla="*/ 96882 h 318057"/>
                  <a:gd name="connsiteX198" fmla="*/ 619842 w 822936"/>
                  <a:gd name="connsiteY198" fmla="*/ 93205 h 318057"/>
                  <a:gd name="connsiteX199" fmla="*/ 617869 w 822936"/>
                  <a:gd name="connsiteY199" fmla="*/ 85851 h 318057"/>
                  <a:gd name="connsiteX200" fmla="*/ 616883 w 822936"/>
                  <a:gd name="connsiteY200" fmla="*/ 82175 h 318057"/>
                  <a:gd name="connsiteX201" fmla="*/ 614911 w 822936"/>
                  <a:gd name="connsiteY201" fmla="*/ 74821 h 318057"/>
                  <a:gd name="connsiteX202" fmla="*/ 618588 w 822936"/>
                  <a:gd name="connsiteY202" fmla="*/ 73835 h 318057"/>
                  <a:gd name="connsiteX203" fmla="*/ 624237 w 822936"/>
                  <a:gd name="connsiteY203" fmla="*/ 80202 h 318057"/>
                  <a:gd name="connsiteX204" fmla="*/ 632576 w 822936"/>
                  <a:gd name="connsiteY204" fmla="*/ 81907 h 318057"/>
                  <a:gd name="connsiteX205" fmla="*/ 638226 w 822936"/>
                  <a:gd name="connsiteY205" fmla="*/ 88275 h 318057"/>
                  <a:gd name="connsiteX206" fmla="*/ 646565 w 822936"/>
                  <a:gd name="connsiteY206" fmla="*/ 89980 h 318057"/>
                  <a:gd name="connsiteX207" fmla="*/ 647551 w 822936"/>
                  <a:gd name="connsiteY207" fmla="*/ 93656 h 318057"/>
                  <a:gd name="connsiteX208" fmla="*/ 651228 w 822936"/>
                  <a:gd name="connsiteY208" fmla="*/ 92670 h 318057"/>
                  <a:gd name="connsiteX209" fmla="*/ 660554 w 822936"/>
                  <a:gd name="connsiteY209" fmla="*/ 98051 h 318057"/>
                  <a:gd name="connsiteX210" fmla="*/ 664231 w 822936"/>
                  <a:gd name="connsiteY210" fmla="*/ 97065 h 318057"/>
                  <a:gd name="connsiteX211" fmla="*/ 662259 w 822936"/>
                  <a:gd name="connsiteY211" fmla="*/ 89712 h 318057"/>
                  <a:gd name="connsiteX212" fmla="*/ 661273 w 822936"/>
                  <a:gd name="connsiteY212" fmla="*/ 86035 h 318057"/>
                  <a:gd name="connsiteX213" fmla="*/ 664949 w 822936"/>
                  <a:gd name="connsiteY213" fmla="*/ 85049 h 318057"/>
                  <a:gd name="connsiteX214" fmla="*/ 663963 w 822936"/>
                  <a:gd name="connsiteY214" fmla="*/ 81372 h 318057"/>
                  <a:gd name="connsiteX215" fmla="*/ 658314 w 822936"/>
                  <a:gd name="connsiteY215" fmla="*/ 75004 h 318057"/>
                  <a:gd name="connsiteX216" fmla="*/ 657328 w 822936"/>
                  <a:gd name="connsiteY216" fmla="*/ 71328 h 318057"/>
                  <a:gd name="connsiteX217" fmla="*/ 655356 w 822936"/>
                  <a:gd name="connsiteY217" fmla="*/ 63974 h 318057"/>
                  <a:gd name="connsiteX218" fmla="*/ 665400 w 822936"/>
                  <a:gd name="connsiteY218" fmla="*/ 57340 h 318057"/>
                  <a:gd name="connsiteX219" fmla="*/ 674459 w 822936"/>
                  <a:gd name="connsiteY219" fmla="*/ 47027 h 318057"/>
                  <a:gd name="connsiteX220" fmla="*/ 678135 w 822936"/>
                  <a:gd name="connsiteY220" fmla="*/ 46041 h 318057"/>
                  <a:gd name="connsiteX221" fmla="*/ 676431 w 822936"/>
                  <a:gd name="connsiteY221" fmla="*/ 54381 h 318057"/>
                  <a:gd name="connsiteX222" fmla="*/ 669077 w 822936"/>
                  <a:gd name="connsiteY222" fmla="*/ 56354 h 318057"/>
                  <a:gd name="connsiteX223" fmla="*/ 681094 w 822936"/>
                  <a:gd name="connsiteY223" fmla="*/ 57072 h 318057"/>
                  <a:gd name="connsiteX224" fmla="*/ 683066 w 822936"/>
                  <a:gd name="connsiteY224" fmla="*/ 64425 h 318057"/>
                  <a:gd name="connsiteX225" fmla="*/ 686742 w 822936"/>
                  <a:gd name="connsiteY225" fmla="*/ 63439 h 318057"/>
                  <a:gd name="connsiteX226" fmla="*/ 684052 w 822936"/>
                  <a:gd name="connsiteY226" fmla="*/ 68102 h 318057"/>
                  <a:gd name="connsiteX227" fmla="*/ 686024 w 822936"/>
                  <a:gd name="connsiteY227" fmla="*/ 75456 h 318057"/>
                  <a:gd name="connsiteX228" fmla="*/ 682347 w 822936"/>
                  <a:gd name="connsiteY228" fmla="*/ 76442 h 318057"/>
                  <a:gd name="connsiteX229" fmla="*/ 674993 w 822936"/>
                  <a:gd name="connsiteY229" fmla="*/ 78414 h 318057"/>
                  <a:gd name="connsiteX230" fmla="*/ 671317 w 822936"/>
                  <a:gd name="connsiteY230" fmla="*/ 79400 h 318057"/>
                  <a:gd name="connsiteX231" fmla="*/ 672303 w 822936"/>
                  <a:gd name="connsiteY231" fmla="*/ 83077 h 318057"/>
                  <a:gd name="connsiteX232" fmla="*/ 678937 w 822936"/>
                  <a:gd name="connsiteY232" fmla="*/ 93121 h 318057"/>
                  <a:gd name="connsiteX233" fmla="*/ 679923 w 822936"/>
                  <a:gd name="connsiteY233" fmla="*/ 96798 h 318057"/>
                  <a:gd name="connsiteX234" fmla="*/ 682882 w 822936"/>
                  <a:gd name="connsiteY234" fmla="*/ 107828 h 318057"/>
                  <a:gd name="connsiteX235" fmla="*/ 684854 w 822936"/>
                  <a:gd name="connsiteY235" fmla="*/ 115182 h 318057"/>
                  <a:gd name="connsiteX236" fmla="*/ 693194 w 822936"/>
                  <a:gd name="connsiteY236" fmla="*/ 116886 h 318057"/>
                  <a:gd name="connsiteX237" fmla="*/ 694180 w 822936"/>
                  <a:gd name="connsiteY237" fmla="*/ 120563 h 318057"/>
                  <a:gd name="connsiteX238" fmla="*/ 686826 w 822936"/>
                  <a:gd name="connsiteY238" fmla="*/ 122535 h 318057"/>
                  <a:gd name="connsiteX239" fmla="*/ 688798 w 822936"/>
                  <a:gd name="connsiteY239" fmla="*/ 129889 h 318057"/>
                  <a:gd name="connsiteX240" fmla="*/ 689784 w 822936"/>
                  <a:gd name="connsiteY240" fmla="*/ 133566 h 318057"/>
                  <a:gd name="connsiteX241" fmla="*/ 699110 w 822936"/>
                  <a:gd name="connsiteY241" fmla="*/ 138947 h 318057"/>
                  <a:gd name="connsiteX242" fmla="*/ 703773 w 822936"/>
                  <a:gd name="connsiteY242" fmla="*/ 141638 h 318057"/>
                  <a:gd name="connsiteX243" fmla="*/ 707450 w 822936"/>
                  <a:gd name="connsiteY243" fmla="*/ 140652 h 318057"/>
                  <a:gd name="connsiteX244" fmla="*/ 708436 w 822936"/>
                  <a:gd name="connsiteY244" fmla="*/ 144329 h 318057"/>
                  <a:gd name="connsiteX245" fmla="*/ 710408 w 822936"/>
                  <a:gd name="connsiteY245" fmla="*/ 151682 h 318057"/>
                  <a:gd name="connsiteX246" fmla="*/ 711394 w 822936"/>
                  <a:gd name="connsiteY246" fmla="*/ 155359 h 318057"/>
                  <a:gd name="connsiteX247" fmla="*/ 718747 w 822936"/>
                  <a:gd name="connsiteY247" fmla="*/ 153387 h 318057"/>
                  <a:gd name="connsiteX248" fmla="*/ 722425 w 822936"/>
                  <a:gd name="connsiteY248" fmla="*/ 152401 h 318057"/>
                  <a:gd name="connsiteX249" fmla="*/ 731750 w 822936"/>
                  <a:gd name="connsiteY249" fmla="*/ 157782 h 318057"/>
                  <a:gd name="connsiteX250" fmla="*/ 732737 w 822936"/>
                  <a:gd name="connsiteY250" fmla="*/ 161459 h 318057"/>
                  <a:gd name="connsiteX251" fmla="*/ 738385 w 822936"/>
                  <a:gd name="connsiteY251" fmla="*/ 167827 h 318057"/>
                  <a:gd name="connsiteX252" fmla="*/ 739371 w 822936"/>
                  <a:gd name="connsiteY252" fmla="*/ 171503 h 318057"/>
                  <a:gd name="connsiteX253" fmla="*/ 746725 w 822936"/>
                  <a:gd name="connsiteY253" fmla="*/ 169531 h 318057"/>
                  <a:gd name="connsiteX254" fmla="*/ 747711 w 822936"/>
                  <a:gd name="connsiteY254" fmla="*/ 173208 h 318057"/>
                  <a:gd name="connsiteX255" fmla="*/ 751387 w 822936"/>
                  <a:gd name="connsiteY255" fmla="*/ 172222 h 318057"/>
                  <a:gd name="connsiteX256" fmla="*/ 757037 w 822936"/>
                  <a:gd name="connsiteY256" fmla="*/ 178589 h 318057"/>
                  <a:gd name="connsiteX257" fmla="*/ 758023 w 822936"/>
                  <a:gd name="connsiteY257" fmla="*/ 182266 h 318057"/>
                  <a:gd name="connsiteX258" fmla="*/ 760981 w 822936"/>
                  <a:gd name="connsiteY258" fmla="*/ 193296 h 318057"/>
                  <a:gd name="connsiteX259" fmla="*/ 770307 w 822936"/>
                  <a:gd name="connsiteY259" fmla="*/ 198678 h 318057"/>
                  <a:gd name="connsiteX260" fmla="*/ 771293 w 822936"/>
                  <a:gd name="connsiteY260" fmla="*/ 202355 h 318057"/>
                  <a:gd name="connsiteX261" fmla="*/ 774970 w 822936"/>
                  <a:gd name="connsiteY261" fmla="*/ 201369 h 318057"/>
                  <a:gd name="connsiteX262" fmla="*/ 775956 w 822936"/>
                  <a:gd name="connsiteY262" fmla="*/ 205046 h 318057"/>
                  <a:gd name="connsiteX263" fmla="*/ 785282 w 822936"/>
                  <a:gd name="connsiteY263" fmla="*/ 210427 h 318057"/>
                  <a:gd name="connsiteX264" fmla="*/ 786268 w 822936"/>
                  <a:gd name="connsiteY264" fmla="*/ 214104 h 318057"/>
                  <a:gd name="connsiteX265" fmla="*/ 788240 w 822936"/>
                  <a:gd name="connsiteY265" fmla="*/ 221458 h 318057"/>
                  <a:gd name="connsiteX266" fmla="*/ 789226 w 822936"/>
                  <a:gd name="connsiteY266" fmla="*/ 225134 h 318057"/>
                  <a:gd name="connsiteX267" fmla="*/ 791198 w 822936"/>
                  <a:gd name="connsiteY267" fmla="*/ 232488 h 318057"/>
                  <a:gd name="connsiteX268" fmla="*/ 795861 w 822936"/>
                  <a:gd name="connsiteY268" fmla="*/ 235178 h 318057"/>
                  <a:gd name="connsiteX269" fmla="*/ 796847 w 822936"/>
                  <a:gd name="connsiteY269" fmla="*/ 238855 h 318057"/>
                  <a:gd name="connsiteX270" fmla="*/ 806173 w 822936"/>
                  <a:gd name="connsiteY270" fmla="*/ 244237 h 318057"/>
                  <a:gd name="connsiteX271" fmla="*/ 807159 w 822936"/>
                  <a:gd name="connsiteY271" fmla="*/ 247914 h 318057"/>
                  <a:gd name="connsiteX272" fmla="*/ 810117 w 822936"/>
                  <a:gd name="connsiteY272" fmla="*/ 258944 h 318057"/>
                  <a:gd name="connsiteX273" fmla="*/ 812089 w 822936"/>
                  <a:gd name="connsiteY273" fmla="*/ 266298 h 318057"/>
                  <a:gd name="connsiteX274" fmla="*/ 813075 w 822936"/>
                  <a:gd name="connsiteY274" fmla="*/ 269974 h 318057"/>
                  <a:gd name="connsiteX275" fmla="*/ 814061 w 822936"/>
                  <a:gd name="connsiteY275" fmla="*/ 273651 h 318057"/>
                  <a:gd name="connsiteX276" fmla="*/ 816033 w 822936"/>
                  <a:gd name="connsiteY276" fmla="*/ 281004 h 318057"/>
                  <a:gd name="connsiteX277" fmla="*/ 817019 w 822936"/>
                  <a:gd name="connsiteY277" fmla="*/ 284681 h 318057"/>
                  <a:gd name="connsiteX278" fmla="*/ 818991 w 822936"/>
                  <a:gd name="connsiteY278" fmla="*/ 292035 h 318057"/>
                  <a:gd name="connsiteX279" fmla="*/ 819978 w 822936"/>
                  <a:gd name="connsiteY279" fmla="*/ 295712 h 318057"/>
                  <a:gd name="connsiteX280" fmla="*/ 822936 w 822936"/>
                  <a:gd name="connsiteY280" fmla="*/ 306742 h 318057"/>
                  <a:gd name="connsiteX281" fmla="*/ 819111 w 822936"/>
                  <a:gd name="connsiteY281" fmla="*/ 318057 h 318057"/>
                  <a:gd name="connsiteX282" fmla="*/ 192441 w 822936"/>
                  <a:gd name="connsiteY282" fmla="*/ 318057 h 318057"/>
                  <a:gd name="connsiteX283" fmla="*/ 219957 w 822936"/>
                  <a:gd name="connsiteY283" fmla="*/ 306863 h 318057"/>
                  <a:gd name="connsiteX284" fmla="*/ 253048 w 822936"/>
                  <a:gd name="connsiteY284" fmla="*/ 297988 h 318057"/>
                  <a:gd name="connsiteX285" fmla="*/ 251076 w 822936"/>
                  <a:gd name="connsiteY285" fmla="*/ 290635 h 318057"/>
                  <a:gd name="connsiteX286" fmla="*/ 262106 w 822936"/>
                  <a:gd name="connsiteY286" fmla="*/ 287677 h 318057"/>
                  <a:gd name="connsiteX287" fmla="*/ 265784 w 822936"/>
                  <a:gd name="connsiteY287" fmla="*/ 286690 h 318057"/>
                  <a:gd name="connsiteX288" fmla="*/ 269460 w 822936"/>
                  <a:gd name="connsiteY288" fmla="*/ 285704 h 318057"/>
                  <a:gd name="connsiteX289" fmla="*/ 268474 w 822936"/>
                  <a:gd name="connsiteY289" fmla="*/ 282027 h 318057"/>
                  <a:gd name="connsiteX290" fmla="*/ 276814 w 822936"/>
                  <a:gd name="connsiteY290" fmla="*/ 283732 h 318057"/>
                  <a:gd name="connsiteX291" fmla="*/ 275827 w 822936"/>
                  <a:gd name="connsiteY291" fmla="*/ 280055 h 318057"/>
                  <a:gd name="connsiteX292" fmla="*/ 266502 w 822936"/>
                  <a:gd name="connsiteY292" fmla="*/ 274674 h 318057"/>
                  <a:gd name="connsiteX293" fmla="*/ 261839 w 822936"/>
                  <a:gd name="connsiteY293" fmla="*/ 271983 h 318057"/>
                  <a:gd name="connsiteX294" fmla="*/ 258162 w 822936"/>
                  <a:gd name="connsiteY294" fmla="*/ 272969 h 318057"/>
                  <a:gd name="connsiteX295" fmla="*/ 251795 w 822936"/>
                  <a:gd name="connsiteY295" fmla="*/ 278618 h 318057"/>
                  <a:gd name="connsiteX296" fmla="*/ 250808 w 822936"/>
                  <a:gd name="connsiteY296" fmla="*/ 274941 h 318057"/>
                  <a:gd name="connsiteX297" fmla="*/ 248836 w 822936"/>
                  <a:gd name="connsiteY297" fmla="*/ 267588 h 318057"/>
                  <a:gd name="connsiteX298" fmla="*/ 245160 w 822936"/>
                  <a:gd name="connsiteY298" fmla="*/ 268574 h 318057"/>
                  <a:gd name="connsiteX299" fmla="*/ 237806 w 822936"/>
                  <a:gd name="connsiteY299" fmla="*/ 270546 h 318057"/>
                  <a:gd name="connsiteX300" fmla="*/ 234129 w 822936"/>
                  <a:gd name="connsiteY300" fmla="*/ 271532 h 318057"/>
                  <a:gd name="connsiteX301" fmla="*/ 226776 w 822936"/>
                  <a:gd name="connsiteY301" fmla="*/ 273504 h 318057"/>
                  <a:gd name="connsiteX302" fmla="*/ 225789 w 822936"/>
                  <a:gd name="connsiteY302" fmla="*/ 269827 h 318057"/>
                  <a:gd name="connsiteX303" fmla="*/ 222113 w 822936"/>
                  <a:gd name="connsiteY303" fmla="*/ 270813 h 318057"/>
                  <a:gd name="connsiteX304" fmla="*/ 218436 w 822936"/>
                  <a:gd name="connsiteY304" fmla="*/ 271799 h 318057"/>
                  <a:gd name="connsiteX305" fmla="*/ 212068 w 822936"/>
                  <a:gd name="connsiteY305" fmla="*/ 277449 h 318057"/>
                  <a:gd name="connsiteX306" fmla="*/ 208392 w 822936"/>
                  <a:gd name="connsiteY306" fmla="*/ 278435 h 318057"/>
                  <a:gd name="connsiteX307" fmla="*/ 207405 w 822936"/>
                  <a:gd name="connsiteY307" fmla="*/ 274757 h 318057"/>
                  <a:gd name="connsiteX308" fmla="*/ 200052 w 822936"/>
                  <a:gd name="connsiteY308" fmla="*/ 276729 h 318057"/>
                  <a:gd name="connsiteX309" fmla="*/ 196375 w 822936"/>
                  <a:gd name="connsiteY309" fmla="*/ 277715 h 318057"/>
                  <a:gd name="connsiteX310" fmla="*/ 189021 w 822936"/>
                  <a:gd name="connsiteY310" fmla="*/ 279688 h 318057"/>
                  <a:gd name="connsiteX311" fmla="*/ 180682 w 822936"/>
                  <a:gd name="connsiteY311" fmla="*/ 277983 h 318057"/>
                  <a:gd name="connsiteX312" fmla="*/ 181668 w 822936"/>
                  <a:gd name="connsiteY312" fmla="*/ 281660 h 318057"/>
                  <a:gd name="connsiteX313" fmla="*/ 174314 w 822936"/>
                  <a:gd name="connsiteY313" fmla="*/ 283632 h 318057"/>
                  <a:gd name="connsiteX314" fmla="*/ 173328 w 822936"/>
                  <a:gd name="connsiteY314" fmla="*/ 279955 h 318057"/>
                  <a:gd name="connsiteX315" fmla="*/ 167680 w 822936"/>
                  <a:gd name="connsiteY315" fmla="*/ 273588 h 318057"/>
                  <a:gd name="connsiteX316" fmla="*/ 169652 w 822936"/>
                  <a:gd name="connsiteY316" fmla="*/ 280941 h 318057"/>
                  <a:gd name="connsiteX317" fmla="*/ 170638 w 822936"/>
                  <a:gd name="connsiteY317" fmla="*/ 284618 h 318057"/>
                  <a:gd name="connsiteX318" fmla="*/ 162298 w 822936"/>
                  <a:gd name="connsiteY318" fmla="*/ 282914 h 318057"/>
                  <a:gd name="connsiteX319" fmla="*/ 160326 w 822936"/>
                  <a:gd name="connsiteY319" fmla="*/ 275560 h 318057"/>
                  <a:gd name="connsiteX320" fmla="*/ 156649 w 822936"/>
                  <a:gd name="connsiteY320" fmla="*/ 276546 h 318057"/>
                  <a:gd name="connsiteX321" fmla="*/ 149296 w 822936"/>
                  <a:gd name="connsiteY321" fmla="*/ 278518 h 318057"/>
                  <a:gd name="connsiteX322" fmla="*/ 151268 w 822936"/>
                  <a:gd name="connsiteY322" fmla="*/ 285872 h 318057"/>
                  <a:gd name="connsiteX323" fmla="*/ 145619 w 822936"/>
                  <a:gd name="connsiteY323" fmla="*/ 279504 h 318057"/>
                  <a:gd name="connsiteX324" fmla="*/ 141942 w 822936"/>
                  <a:gd name="connsiteY324" fmla="*/ 280491 h 318057"/>
                  <a:gd name="connsiteX325" fmla="*/ 140956 w 822936"/>
                  <a:gd name="connsiteY325" fmla="*/ 276814 h 318057"/>
                  <a:gd name="connsiteX326" fmla="*/ 133602 w 822936"/>
                  <a:gd name="connsiteY326" fmla="*/ 278786 h 318057"/>
                  <a:gd name="connsiteX327" fmla="*/ 129926 w 822936"/>
                  <a:gd name="connsiteY327" fmla="*/ 279772 h 318057"/>
                  <a:gd name="connsiteX328" fmla="*/ 127953 w 822936"/>
                  <a:gd name="connsiteY328" fmla="*/ 272418 h 318057"/>
                  <a:gd name="connsiteX329" fmla="*/ 131630 w 822936"/>
                  <a:gd name="connsiteY329" fmla="*/ 271432 h 318057"/>
                  <a:gd name="connsiteX330" fmla="*/ 138983 w 822936"/>
                  <a:gd name="connsiteY330" fmla="*/ 269460 h 318057"/>
                  <a:gd name="connsiteX331" fmla="*/ 142661 w 822936"/>
                  <a:gd name="connsiteY331" fmla="*/ 268474 h 318057"/>
                  <a:gd name="connsiteX332" fmla="*/ 146338 w 822936"/>
                  <a:gd name="connsiteY332" fmla="*/ 267488 h 318057"/>
                  <a:gd name="connsiteX333" fmla="*/ 153691 w 822936"/>
                  <a:gd name="connsiteY333" fmla="*/ 265515 h 318057"/>
                  <a:gd name="connsiteX334" fmla="*/ 159340 w 822936"/>
                  <a:gd name="connsiteY334" fmla="*/ 271884 h 318057"/>
                  <a:gd name="connsiteX335" fmla="*/ 166694 w 822936"/>
                  <a:gd name="connsiteY335" fmla="*/ 269911 h 318057"/>
                  <a:gd name="connsiteX336" fmla="*/ 170370 w 822936"/>
                  <a:gd name="connsiteY336" fmla="*/ 268925 h 318057"/>
                  <a:gd name="connsiteX337" fmla="*/ 177724 w 822936"/>
                  <a:gd name="connsiteY337" fmla="*/ 266953 h 318057"/>
                  <a:gd name="connsiteX338" fmla="*/ 182386 w 822936"/>
                  <a:gd name="connsiteY338" fmla="*/ 269644 h 318057"/>
                  <a:gd name="connsiteX339" fmla="*/ 186063 w 822936"/>
                  <a:gd name="connsiteY339" fmla="*/ 268658 h 318057"/>
                  <a:gd name="connsiteX340" fmla="*/ 193417 w 822936"/>
                  <a:gd name="connsiteY340" fmla="*/ 266685 h 318057"/>
                  <a:gd name="connsiteX341" fmla="*/ 197094 w 822936"/>
                  <a:gd name="connsiteY341" fmla="*/ 265699 h 318057"/>
                  <a:gd name="connsiteX342" fmla="*/ 204447 w 822936"/>
                  <a:gd name="connsiteY342" fmla="*/ 263727 h 318057"/>
                  <a:gd name="connsiteX343" fmla="*/ 203461 w 822936"/>
                  <a:gd name="connsiteY343" fmla="*/ 260051 h 318057"/>
                  <a:gd name="connsiteX344" fmla="*/ 196108 w 822936"/>
                  <a:gd name="connsiteY344" fmla="*/ 262023 h 318057"/>
                  <a:gd name="connsiteX345" fmla="*/ 190459 w 822936"/>
                  <a:gd name="connsiteY345" fmla="*/ 255655 h 318057"/>
                  <a:gd name="connsiteX346" fmla="*/ 183105 w 822936"/>
                  <a:gd name="connsiteY346" fmla="*/ 257627 h 318057"/>
                  <a:gd name="connsiteX347" fmla="*/ 174765 w 822936"/>
                  <a:gd name="connsiteY347" fmla="*/ 255922 h 318057"/>
                  <a:gd name="connsiteX348" fmla="*/ 162750 w 822936"/>
                  <a:gd name="connsiteY348" fmla="*/ 255204 h 318057"/>
                  <a:gd name="connsiteX349" fmla="*/ 135039 w 822936"/>
                  <a:gd name="connsiteY349" fmla="*/ 254753 h 318057"/>
                  <a:gd name="connsiteX350" fmla="*/ 127686 w 822936"/>
                  <a:gd name="connsiteY350" fmla="*/ 256725 h 318057"/>
                  <a:gd name="connsiteX351" fmla="*/ 115670 w 822936"/>
                  <a:gd name="connsiteY351" fmla="*/ 256007 h 318057"/>
                  <a:gd name="connsiteX352" fmla="*/ 108316 w 822936"/>
                  <a:gd name="connsiteY352" fmla="*/ 257979 h 318057"/>
                  <a:gd name="connsiteX353" fmla="*/ 106344 w 822936"/>
                  <a:gd name="connsiteY353" fmla="*/ 250625 h 318057"/>
                  <a:gd name="connsiteX354" fmla="*/ 98990 w 822936"/>
                  <a:gd name="connsiteY354" fmla="*/ 252597 h 318057"/>
                  <a:gd name="connsiteX355" fmla="*/ 86973 w 822936"/>
                  <a:gd name="connsiteY355" fmla="*/ 251879 h 318057"/>
                  <a:gd name="connsiteX356" fmla="*/ 83297 w 822936"/>
                  <a:gd name="connsiteY356" fmla="*/ 252865 h 318057"/>
                  <a:gd name="connsiteX357" fmla="*/ 73971 w 822936"/>
                  <a:gd name="connsiteY357" fmla="*/ 247483 h 318057"/>
                  <a:gd name="connsiteX358" fmla="*/ 70295 w 822936"/>
                  <a:gd name="connsiteY358" fmla="*/ 248469 h 318057"/>
                  <a:gd name="connsiteX359" fmla="*/ 69309 w 822936"/>
                  <a:gd name="connsiteY359" fmla="*/ 244793 h 318057"/>
                  <a:gd name="connsiteX360" fmla="*/ 80339 w 822936"/>
                  <a:gd name="connsiteY360" fmla="*/ 241835 h 318057"/>
                  <a:gd name="connsiteX361" fmla="*/ 85001 w 822936"/>
                  <a:gd name="connsiteY361" fmla="*/ 244525 h 318057"/>
                  <a:gd name="connsiteX362" fmla="*/ 96032 w 822936"/>
                  <a:gd name="connsiteY362" fmla="*/ 241567 h 318057"/>
                  <a:gd name="connsiteX363" fmla="*/ 109034 w 822936"/>
                  <a:gd name="connsiteY363" fmla="*/ 245962 h 318057"/>
                  <a:gd name="connsiteX364" fmla="*/ 112712 w 822936"/>
                  <a:gd name="connsiteY364" fmla="*/ 244976 h 318057"/>
                  <a:gd name="connsiteX365" fmla="*/ 120065 w 822936"/>
                  <a:gd name="connsiteY365" fmla="*/ 243004 h 318057"/>
                  <a:gd name="connsiteX366" fmla="*/ 124728 w 822936"/>
                  <a:gd name="connsiteY366" fmla="*/ 245694 h 318057"/>
                  <a:gd name="connsiteX367" fmla="*/ 132081 w 822936"/>
                  <a:gd name="connsiteY367" fmla="*/ 243722 h 318057"/>
                  <a:gd name="connsiteX368" fmla="*/ 135758 w 822936"/>
                  <a:gd name="connsiteY368" fmla="*/ 242736 h 318057"/>
                  <a:gd name="connsiteX369" fmla="*/ 139435 w 822936"/>
                  <a:gd name="connsiteY369" fmla="*/ 241750 h 318057"/>
                  <a:gd name="connsiteX370" fmla="*/ 141407 w 822936"/>
                  <a:gd name="connsiteY370" fmla="*/ 249104 h 318057"/>
                  <a:gd name="connsiteX371" fmla="*/ 148761 w 822936"/>
                  <a:gd name="connsiteY371" fmla="*/ 247132 h 318057"/>
                  <a:gd name="connsiteX372" fmla="*/ 152437 w 822936"/>
                  <a:gd name="connsiteY372" fmla="*/ 246146 h 318057"/>
                  <a:gd name="connsiteX373" fmla="*/ 159791 w 822936"/>
                  <a:gd name="connsiteY373" fmla="*/ 244174 h 318057"/>
                  <a:gd name="connsiteX374" fmla="*/ 163468 w 822936"/>
                  <a:gd name="connsiteY374" fmla="*/ 243188 h 318057"/>
                  <a:gd name="connsiteX375" fmla="*/ 170821 w 822936"/>
                  <a:gd name="connsiteY375" fmla="*/ 241216 h 318057"/>
                  <a:gd name="connsiteX376" fmla="*/ 171807 w 822936"/>
                  <a:gd name="connsiteY376" fmla="*/ 244892 h 318057"/>
                  <a:gd name="connsiteX377" fmla="*/ 175484 w 822936"/>
                  <a:gd name="connsiteY377" fmla="*/ 243906 h 318057"/>
                  <a:gd name="connsiteX378" fmla="*/ 174498 w 822936"/>
                  <a:gd name="connsiteY378" fmla="*/ 240230 h 318057"/>
                  <a:gd name="connsiteX379" fmla="*/ 178175 w 822936"/>
                  <a:gd name="connsiteY379" fmla="*/ 239244 h 318057"/>
                  <a:gd name="connsiteX380" fmla="*/ 186515 w 822936"/>
                  <a:gd name="connsiteY380" fmla="*/ 240948 h 318057"/>
                  <a:gd name="connsiteX381" fmla="*/ 192163 w 822936"/>
                  <a:gd name="connsiteY381" fmla="*/ 247315 h 318057"/>
                  <a:gd name="connsiteX382" fmla="*/ 199517 w 822936"/>
                  <a:gd name="connsiteY382" fmla="*/ 245343 h 318057"/>
                  <a:gd name="connsiteX383" fmla="*/ 197545 w 822936"/>
                  <a:gd name="connsiteY383" fmla="*/ 237990 h 318057"/>
                  <a:gd name="connsiteX384" fmla="*/ 189205 w 822936"/>
                  <a:gd name="connsiteY384" fmla="*/ 236285 h 318057"/>
                  <a:gd name="connsiteX385" fmla="*/ 185529 w 822936"/>
                  <a:gd name="connsiteY385" fmla="*/ 237271 h 318057"/>
                  <a:gd name="connsiteX386" fmla="*/ 178175 w 822936"/>
                  <a:gd name="connsiteY386" fmla="*/ 239244 h 318057"/>
                  <a:gd name="connsiteX387" fmla="*/ 176202 w 822936"/>
                  <a:gd name="connsiteY387" fmla="*/ 231890 h 318057"/>
                  <a:gd name="connsiteX388" fmla="*/ 171540 w 822936"/>
                  <a:gd name="connsiteY388" fmla="*/ 229199 h 318057"/>
                  <a:gd name="connsiteX389" fmla="*/ 172526 w 822936"/>
                  <a:gd name="connsiteY389" fmla="*/ 232876 h 318057"/>
                  <a:gd name="connsiteX390" fmla="*/ 168849 w 822936"/>
                  <a:gd name="connsiteY390" fmla="*/ 233862 h 318057"/>
                  <a:gd name="connsiteX391" fmla="*/ 160510 w 822936"/>
                  <a:gd name="connsiteY391" fmla="*/ 232157 h 318057"/>
                  <a:gd name="connsiteX392" fmla="*/ 154861 w 822936"/>
                  <a:gd name="connsiteY392" fmla="*/ 225790 h 318057"/>
                  <a:gd name="connsiteX393" fmla="*/ 147507 w 822936"/>
                  <a:gd name="connsiteY393" fmla="*/ 227762 h 318057"/>
                  <a:gd name="connsiteX394" fmla="*/ 146521 w 822936"/>
                  <a:gd name="connsiteY394" fmla="*/ 224085 h 318057"/>
                  <a:gd name="connsiteX395" fmla="*/ 142844 w 822936"/>
                  <a:gd name="connsiteY395" fmla="*/ 225071 h 318057"/>
                  <a:gd name="connsiteX396" fmla="*/ 134505 w 822936"/>
                  <a:gd name="connsiteY396" fmla="*/ 223367 h 318057"/>
                  <a:gd name="connsiteX397" fmla="*/ 130828 w 822936"/>
                  <a:gd name="connsiteY397" fmla="*/ 224353 h 318057"/>
                  <a:gd name="connsiteX398" fmla="*/ 127151 w 822936"/>
                  <a:gd name="connsiteY398" fmla="*/ 225339 h 318057"/>
                  <a:gd name="connsiteX399" fmla="*/ 119797 w 822936"/>
                  <a:gd name="connsiteY399" fmla="*/ 227311 h 318057"/>
                  <a:gd name="connsiteX400" fmla="*/ 114148 w 822936"/>
                  <a:gd name="connsiteY400" fmla="*/ 220943 h 318057"/>
                  <a:gd name="connsiteX401" fmla="*/ 108767 w 822936"/>
                  <a:gd name="connsiteY401" fmla="*/ 230269 h 318057"/>
                  <a:gd name="connsiteX402" fmla="*/ 103118 w 822936"/>
                  <a:gd name="connsiteY402" fmla="*/ 223901 h 318057"/>
                  <a:gd name="connsiteX403" fmla="*/ 98455 w 822936"/>
                  <a:gd name="connsiteY403" fmla="*/ 221211 h 318057"/>
                  <a:gd name="connsiteX404" fmla="*/ 91102 w 822936"/>
                  <a:gd name="connsiteY404" fmla="*/ 223183 h 318057"/>
                  <a:gd name="connsiteX405" fmla="*/ 87425 w 822936"/>
                  <a:gd name="connsiteY405" fmla="*/ 224169 h 318057"/>
                  <a:gd name="connsiteX406" fmla="*/ 80071 w 822936"/>
                  <a:gd name="connsiteY406" fmla="*/ 226141 h 318057"/>
                  <a:gd name="connsiteX407" fmla="*/ 76394 w 822936"/>
                  <a:gd name="connsiteY407" fmla="*/ 227127 h 318057"/>
                  <a:gd name="connsiteX408" fmla="*/ 74422 w 822936"/>
                  <a:gd name="connsiteY408" fmla="*/ 219774 h 318057"/>
                  <a:gd name="connsiteX409" fmla="*/ 62406 w 822936"/>
                  <a:gd name="connsiteY409" fmla="*/ 219055 h 318057"/>
                  <a:gd name="connsiteX410" fmla="*/ 66083 w 822936"/>
                  <a:gd name="connsiteY410" fmla="*/ 218069 h 318057"/>
                  <a:gd name="connsiteX411" fmla="*/ 71464 w 822936"/>
                  <a:gd name="connsiteY411" fmla="*/ 208743 h 318057"/>
                  <a:gd name="connsiteX412" fmla="*/ 75141 w 822936"/>
                  <a:gd name="connsiteY412" fmla="*/ 207757 h 318057"/>
                  <a:gd name="connsiteX413" fmla="*/ 70478 w 822936"/>
                  <a:gd name="connsiteY413" fmla="*/ 205066 h 318057"/>
                  <a:gd name="connsiteX414" fmla="*/ 63124 w 822936"/>
                  <a:gd name="connsiteY414" fmla="*/ 207038 h 318057"/>
                  <a:gd name="connsiteX415" fmla="*/ 59448 w 822936"/>
                  <a:gd name="connsiteY415" fmla="*/ 208024 h 318057"/>
                  <a:gd name="connsiteX416" fmla="*/ 48417 w 822936"/>
                  <a:gd name="connsiteY416" fmla="*/ 210983 h 318057"/>
                  <a:gd name="connsiteX417" fmla="*/ 43754 w 822936"/>
                  <a:gd name="connsiteY417" fmla="*/ 208292 h 318057"/>
                  <a:gd name="connsiteX418" fmla="*/ 41782 w 822936"/>
                  <a:gd name="connsiteY418" fmla="*/ 200939 h 318057"/>
                  <a:gd name="connsiteX419" fmla="*/ 44473 w 822936"/>
                  <a:gd name="connsiteY419" fmla="*/ 196275 h 318057"/>
                  <a:gd name="connsiteX420" fmla="*/ 42501 w 822936"/>
                  <a:gd name="connsiteY420" fmla="*/ 188922 h 318057"/>
                  <a:gd name="connsiteX421" fmla="*/ 53531 w 822936"/>
                  <a:gd name="connsiteY421" fmla="*/ 185964 h 318057"/>
                  <a:gd name="connsiteX422" fmla="*/ 55503 w 822936"/>
                  <a:gd name="connsiteY422" fmla="*/ 193317 h 318057"/>
                  <a:gd name="connsiteX423" fmla="*/ 57208 w 822936"/>
                  <a:gd name="connsiteY423" fmla="*/ 184978 h 318057"/>
                  <a:gd name="connsiteX424" fmla="*/ 56222 w 822936"/>
                  <a:gd name="connsiteY424" fmla="*/ 181301 h 318057"/>
                  <a:gd name="connsiteX425" fmla="*/ 52545 w 822936"/>
                  <a:gd name="connsiteY425" fmla="*/ 182287 h 318057"/>
                  <a:gd name="connsiteX426" fmla="*/ 48869 w 822936"/>
                  <a:gd name="connsiteY426" fmla="*/ 183273 h 318057"/>
                  <a:gd name="connsiteX427" fmla="*/ 41515 w 822936"/>
                  <a:gd name="connsiteY427" fmla="*/ 185245 h 318057"/>
                  <a:gd name="connsiteX428" fmla="*/ 35866 w 822936"/>
                  <a:gd name="connsiteY428" fmla="*/ 178878 h 318057"/>
                  <a:gd name="connsiteX429" fmla="*/ 27526 w 822936"/>
                  <a:gd name="connsiteY429" fmla="*/ 177173 h 318057"/>
                  <a:gd name="connsiteX430" fmla="*/ 23850 w 822936"/>
                  <a:gd name="connsiteY430" fmla="*/ 178159 h 318057"/>
                  <a:gd name="connsiteX431" fmla="*/ 8156 w 822936"/>
                  <a:gd name="connsiteY431" fmla="*/ 178426 h 318057"/>
                  <a:gd name="connsiteX432" fmla="*/ 11833 w 822936"/>
                  <a:gd name="connsiteY432" fmla="*/ 177440 h 318057"/>
                  <a:gd name="connsiteX433" fmla="*/ 9861 w 822936"/>
                  <a:gd name="connsiteY433" fmla="*/ 170087 h 318057"/>
                  <a:gd name="connsiteX434" fmla="*/ 13537 w 822936"/>
                  <a:gd name="connsiteY434" fmla="*/ 169101 h 318057"/>
                  <a:gd name="connsiteX435" fmla="*/ 20891 w 822936"/>
                  <a:gd name="connsiteY435" fmla="*/ 167129 h 318057"/>
                  <a:gd name="connsiteX436" fmla="*/ 24568 w 822936"/>
                  <a:gd name="connsiteY436" fmla="*/ 166143 h 318057"/>
                  <a:gd name="connsiteX437" fmla="*/ 33894 w 822936"/>
                  <a:gd name="connsiteY437" fmla="*/ 171524 h 318057"/>
                  <a:gd name="connsiteX438" fmla="*/ 37570 w 822936"/>
                  <a:gd name="connsiteY438" fmla="*/ 170538 h 318057"/>
                  <a:gd name="connsiteX439" fmla="*/ 44924 w 822936"/>
                  <a:gd name="connsiteY439" fmla="*/ 168566 h 318057"/>
                  <a:gd name="connsiteX440" fmla="*/ 48601 w 822936"/>
                  <a:gd name="connsiteY440" fmla="*/ 167580 h 318057"/>
                  <a:gd name="connsiteX441" fmla="*/ 52278 w 822936"/>
                  <a:gd name="connsiteY441" fmla="*/ 166594 h 318057"/>
                  <a:gd name="connsiteX442" fmla="*/ 59631 w 822936"/>
                  <a:gd name="connsiteY442" fmla="*/ 164621 h 318057"/>
                  <a:gd name="connsiteX443" fmla="*/ 63308 w 822936"/>
                  <a:gd name="connsiteY443" fmla="*/ 163635 h 318057"/>
                  <a:gd name="connsiteX444" fmla="*/ 71648 w 822936"/>
                  <a:gd name="connsiteY444" fmla="*/ 165340 h 318057"/>
                  <a:gd name="connsiteX445" fmla="*/ 75324 w 822936"/>
                  <a:gd name="connsiteY445" fmla="*/ 164354 h 318057"/>
                  <a:gd name="connsiteX446" fmla="*/ 82678 w 822936"/>
                  <a:gd name="connsiteY446" fmla="*/ 162382 h 318057"/>
                  <a:gd name="connsiteX447" fmla="*/ 86354 w 822936"/>
                  <a:gd name="connsiteY447" fmla="*/ 161396 h 318057"/>
                  <a:gd name="connsiteX448" fmla="*/ 90032 w 822936"/>
                  <a:gd name="connsiteY448" fmla="*/ 160409 h 318057"/>
                  <a:gd name="connsiteX449" fmla="*/ 91018 w 822936"/>
                  <a:gd name="connsiteY449" fmla="*/ 164087 h 318057"/>
                  <a:gd name="connsiteX450" fmla="*/ 98371 w 822936"/>
                  <a:gd name="connsiteY450" fmla="*/ 162115 h 318057"/>
                  <a:gd name="connsiteX451" fmla="*/ 102048 w 822936"/>
                  <a:gd name="connsiteY451" fmla="*/ 161129 h 318057"/>
                  <a:gd name="connsiteX452" fmla="*/ 109401 w 822936"/>
                  <a:gd name="connsiteY452" fmla="*/ 159157 h 318057"/>
                  <a:gd name="connsiteX453" fmla="*/ 113079 w 822936"/>
                  <a:gd name="connsiteY453" fmla="*/ 158170 h 318057"/>
                  <a:gd name="connsiteX454" fmla="*/ 116756 w 822936"/>
                  <a:gd name="connsiteY454" fmla="*/ 157184 h 318057"/>
                  <a:gd name="connsiteX455" fmla="*/ 124109 w 822936"/>
                  <a:gd name="connsiteY455" fmla="*/ 155212 h 318057"/>
                  <a:gd name="connsiteX456" fmla="*/ 127786 w 822936"/>
                  <a:gd name="connsiteY456" fmla="*/ 154226 h 318057"/>
                  <a:gd name="connsiteX457" fmla="*/ 129758 w 822936"/>
                  <a:gd name="connsiteY457" fmla="*/ 161580 h 318057"/>
                  <a:gd name="connsiteX458" fmla="*/ 137112 w 822936"/>
                  <a:gd name="connsiteY458" fmla="*/ 159607 h 318057"/>
                  <a:gd name="connsiteX459" fmla="*/ 140788 w 822936"/>
                  <a:gd name="connsiteY459" fmla="*/ 158621 h 318057"/>
                  <a:gd name="connsiteX460" fmla="*/ 148142 w 822936"/>
                  <a:gd name="connsiteY460" fmla="*/ 156649 h 318057"/>
                  <a:gd name="connsiteX461" fmla="*/ 151818 w 822936"/>
                  <a:gd name="connsiteY461" fmla="*/ 155663 h 318057"/>
                  <a:gd name="connsiteX462" fmla="*/ 146170 w 822936"/>
                  <a:gd name="connsiteY462" fmla="*/ 149296 h 318057"/>
                  <a:gd name="connsiteX463" fmla="*/ 138816 w 822936"/>
                  <a:gd name="connsiteY463" fmla="*/ 151268 h 318057"/>
                  <a:gd name="connsiteX464" fmla="*/ 137830 w 822936"/>
                  <a:gd name="connsiteY464" fmla="*/ 147591 h 318057"/>
                  <a:gd name="connsiteX465" fmla="*/ 134153 w 822936"/>
                  <a:gd name="connsiteY465" fmla="*/ 148577 h 318057"/>
                  <a:gd name="connsiteX466" fmla="*/ 126799 w 822936"/>
                  <a:gd name="connsiteY466" fmla="*/ 150549 h 318057"/>
                  <a:gd name="connsiteX467" fmla="*/ 123123 w 822936"/>
                  <a:gd name="connsiteY467" fmla="*/ 151535 h 318057"/>
                  <a:gd name="connsiteX468" fmla="*/ 115769 w 822936"/>
                  <a:gd name="connsiteY468" fmla="*/ 153507 h 318057"/>
                  <a:gd name="connsiteX469" fmla="*/ 108415 w 822936"/>
                  <a:gd name="connsiteY469" fmla="*/ 155479 h 318057"/>
                  <a:gd name="connsiteX470" fmla="*/ 100076 w 822936"/>
                  <a:gd name="connsiteY470" fmla="*/ 153775 h 318057"/>
                  <a:gd name="connsiteX471" fmla="*/ 96399 w 822936"/>
                  <a:gd name="connsiteY471" fmla="*/ 154761 h 318057"/>
                  <a:gd name="connsiteX472" fmla="*/ 89046 w 822936"/>
                  <a:gd name="connsiteY472" fmla="*/ 156733 h 318057"/>
                  <a:gd name="connsiteX473" fmla="*/ 85368 w 822936"/>
                  <a:gd name="connsiteY473" fmla="*/ 157719 h 318057"/>
                  <a:gd name="connsiteX474" fmla="*/ 81692 w 822936"/>
                  <a:gd name="connsiteY474" fmla="*/ 158705 h 318057"/>
                  <a:gd name="connsiteX475" fmla="*/ 79720 w 822936"/>
                  <a:gd name="connsiteY475" fmla="*/ 151352 h 318057"/>
                  <a:gd name="connsiteX476" fmla="*/ 72366 w 822936"/>
                  <a:gd name="connsiteY476" fmla="*/ 153324 h 318057"/>
                  <a:gd name="connsiteX477" fmla="*/ 61336 w 822936"/>
                  <a:gd name="connsiteY477" fmla="*/ 156282 h 318057"/>
                  <a:gd name="connsiteX478" fmla="*/ 56673 w 822936"/>
                  <a:gd name="connsiteY478" fmla="*/ 153591 h 318057"/>
                  <a:gd name="connsiteX479" fmla="*/ 57659 w 822936"/>
                  <a:gd name="connsiteY479" fmla="*/ 157268 h 318057"/>
                  <a:gd name="connsiteX480" fmla="*/ 50306 w 822936"/>
                  <a:gd name="connsiteY480" fmla="*/ 159240 h 318057"/>
                  <a:gd name="connsiteX481" fmla="*/ 49320 w 822936"/>
                  <a:gd name="connsiteY481" fmla="*/ 155564 h 318057"/>
                  <a:gd name="connsiteX482" fmla="*/ 45643 w 822936"/>
                  <a:gd name="connsiteY482" fmla="*/ 156550 h 318057"/>
                  <a:gd name="connsiteX483" fmla="*/ 41966 w 822936"/>
                  <a:gd name="connsiteY483" fmla="*/ 157536 h 318057"/>
                  <a:gd name="connsiteX484" fmla="*/ 32640 w 822936"/>
                  <a:gd name="connsiteY484" fmla="*/ 152155 h 318057"/>
                  <a:gd name="connsiteX485" fmla="*/ 39994 w 822936"/>
                  <a:gd name="connsiteY485" fmla="*/ 150182 h 318057"/>
                  <a:gd name="connsiteX486" fmla="*/ 43671 w 822936"/>
                  <a:gd name="connsiteY486" fmla="*/ 149196 h 318057"/>
                  <a:gd name="connsiteX487" fmla="*/ 47347 w 822936"/>
                  <a:gd name="connsiteY487" fmla="*/ 148210 h 318057"/>
                  <a:gd name="connsiteX488" fmla="*/ 58377 w 822936"/>
                  <a:gd name="connsiteY488" fmla="*/ 145252 h 318057"/>
                  <a:gd name="connsiteX489" fmla="*/ 67704 w 822936"/>
                  <a:gd name="connsiteY489" fmla="*/ 150633 h 318057"/>
                  <a:gd name="connsiteX490" fmla="*/ 87074 w 822936"/>
                  <a:gd name="connsiteY490" fmla="*/ 149379 h 318057"/>
                  <a:gd name="connsiteX491" fmla="*/ 98104 w 822936"/>
                  <a:gd name="connsiteY491" fmla="*/ 146421 h 318057"/>
                  <a:gd name="connsiteX492" fmla="*/ 109135 w 822936"/>
                  <a:gd name="connsiteY492" fmla="*/ 143463 h 318057"/>
                  <a:gd name="connsiteX493" fmla="*/ 114783 w 822936"/>
                  <a:gd name="connsiteY493" fmla="*/ 149830 h 318057"/>
                  <a:gd name="connsiteX494" fmla="*/ 122137 w 822936"/>
                  <a:gd name="connsiteY494" fmla="*/ 147858 h 318057"/>
                  <a:gd name="connsiteX495" fmla="*/ 125813 w 822936"/>
                  <a:gd name="connsiteY495" fmla="*/ 146872 h 318057"/>
                  <a:gd name="connsiteX496" fmla="*/ 136844 w 822936"/>
                  <a:gd name="connsiteY496" fmla="*/ 143914 h 318057"/>
                  <a:gd name="connsiteX497" fmla="*/ 144197 w 822936"/>
                  <a:gd name="connsiteY497" fmla="*/ 141942 h 318057"/>
                  <a:gd name="connsiteX498" fmla="*/ 148860 w 822936"/>
                  <a:gd name="connsiteY498" fmla="*/ 144632 h 318057"/>
                  <a:gd name="connsiteX499" fmla="*/ 151551 w 822936"/>
                  <a:gd name="connsiteY499" fmla="*/ 139970 h 318057"/>
                  <a:gd name="connsiteX500" fmla="*/ 158905 w 822936"/>
                  <a:gd name="connsiteY500" fmla="*/ 137997 h 318057"/>
                  <a:gd name="connsiteX501" fmla="*/ 159891 w 822936"/>
                  <a:gd name="connsiteY501" fmla="*/ 141674 h 318057"/>
                  <a:gd name="connsiteX502" fmla="*/ 163568 w 822936"/>
                  <a:gd name="connsiteY502" fmla="*/ 140688 h 318057"/>
                  <a:gd name="connsiteX503" fmla="*/ 158905 w 822936"/>
                  <a:gd name="connsiteY503" fmla="*/ 137997 h 318057"/>
                  <a:gd name="connsiteX504" fmla="*/ 162582 w 822936"/>
                  <a:gd name="connsiteY504" fmla="*/ 137011 h 318057"/>
                  <a:gd name="connsiteX505" fmla="*/ 169935 w 822936"/>
                  <a:gd name="connsiteY505" fmla="*/ 135039 h 318057"/>
                  <a:gd name="connsiteX506" fmla="*/ 174597 w 822936"/>
                  <a:gd name="connsiteY506" fmla="*/ 137730 h 318057"/>
                  <a:gd name="connsiteX507" fmla="*/ 180965 w 822936"/>
                  <a:gd name="connsiteY507" fmla="*/ 132081 h 318057"/>
                  <a:gd name="connsiteX508" fmla="*/ 173611 w 822936"/>
                  <a:gd name="connsiteY508" fmla="*/ 134053 h 318057"/>
                  <a:gd name="connsiteX509" fmla="*/ 171639 w 822936"/>
                  <a:gd name="connsiteY509" fmla="*/ 126700 h 318057"/>
                  <a:gd name="connsiteX510" fmla="*/ 167963 w 822936"/>
                  <a:gd name="connsiteY510" fmla="*/ 127686 h 318057"/>
                  <a:gd name="connsiteX511" fmla="*/ 160609 w 822936"/>
                  <a:gd name="connsiteY511" fmla="*/ 129658 h 318057"/>
                  <a:gd name="connsiteX512" fmla="*/ 149579 w 822936"/>
                  <a:gd name="connsiteY512" fmla="*/ 132616 h 318057"/>
                  <a:gd name="connsiteX513" fmla="*/ 148593 w 822936"/>
                  <a:gd name="connsiteY513" fmla="*/ 128940 h 318057"/>
                  <a:gd name="connsiteX514" fmla="*/ 155947 w 822936"/>
                  <a:gd name="connsiteY514" fmla="*/ 126967 h 318057"/>
                  <a:gd name="connsiteX515" fmla="*/ 159623 w 822936"/>
                  <a:gd name="connsiteY515" fmla="*/ 125981 h 318057"/>
                  <a:gd name="connsiteX516" fmla="*/ 166976 w 822936"/>
                  <a:gd name="connsiteY516" fmla="*/ 124009 h 318057"/>
                  <a:gd name="connsiteX517" fmla="*/ 170653 w 822936"/>
                  <a:gd name="connsiteY517" fmla="*/ 123023 h 318057"/>
                  <a:gd name="connsiteX518" fmla="*/ 178007 w 822936"/>
                  <a:gd name="connsiteY518" fmla="*/ 121051 h 318057"/>
                  <a:gd name="connsiteX519" fmla="*/ 176035 w 822936"/>
                  <a:gd name="connsiteY519" fmla="*/ 113698 h 318057"/>
                  <a:gd name="connsiteX520" fmla="*/ 168681 w 822936"/>
                  <a:gd name="connsiteY520" fmla="*/ 115670 h 318057"/>
                  <a:gd name="connsiteX521" fmla="*/ 175049 w 822936"/>
                  <a:gd name="connsiteY521" fmla="*/ 110020 h 318057"/>
                  <a:gd name="connsiteX522" fmla="*/ 165723 w 822936"/>
                  <a:gd name="connsiteY522" fmla="*/ 104639 h 318057"/>
                  <a:gd name="connsiteX523" fmla="*/ 164018 w 822936"/>
                  <a:gd name="connsiteY523" fmla="*/ 112979 h 318057"/>
                  <a:gd name="connsiteX524" fmla="*/ 162046 w 822936"/>
                  <a:gd name="connsiteY524" fmla="*/ 105625 h 318057"/>
                  <a:gd name="connsiteX525" fmla="*/ 161060 w 822936"/>
                  <a:gd name="connsiteY525" fmla="*/ 101949 h 318057"/>
                  <a:gd name="connsiteX526" fmla="*/ 153707 w 822936"/>
                  <a:gd name="connsiteY526" fmla="*/ 103921 h 318057"/>
                  <a:gd name="connsiteX527" fmla="*/ 150030 w 822936"/>
                  <a:gd name="connsiteY527" fmla="*/ 104907 h 318057"/>
                  <a:gd name="connsiteX528" fmla="*/ 142676 w 822936"/>
                  <a:gd name="connsiteY528" fmla="*/ 106879 h 318057"/>
                  <a:gd name="connsiteX529" fmla="*/ 135323 w 822936"/>
                  <a:gd name="connsiteY529" fmla="*/ 108851 h 318057"/>
                  <a:gd name="connsiteX530" fmla="*/ 128956 w 822936"/>
                  <a:gd name="connsiteY530" fmla="*/ 114500 h 318057"/>
                  <a:gd name="connsiteX531" fmla="*/ 125279 w 822936"/>
                  <a:gd name="connsiteY531" fmla="*/ 115486 h 318057"/>
                  <a:gd name="connsiteX532" fmla="*/ 116939 w 822936"/>
                  <a:gd name="connsiteY532" fmla="*/ 113781 h 318057"/>
                  <a:gd name="connsiteX533" fmla="*/ 124293 w 822936"/>
                  <a:gd name="connsiteY533" fmla="*/ 111809 h 318057"/>
                  <a:gd name="connsiteX534" fmla="*/ 126983 w 822936"/>
                  <a:gd name="connsiteY534" fmla="*/ 107146 h 318057"/>
                  <a:gd name="connsiteX535" fmla="*/ 138014 w 822936"/>
                  <a:gd name="connsiteY535" fmla="*/ 104188 h 318057"/>
                  <a:gd name="connsiteX536" fmla="*/ 160074 w 822936"/>
                  <a:gd name="connsiteY536" fmla="*/ 98272 h 318057"/>
                  <a:gd name="connsiteX537" fmla="*/ 178458 w 822936"/>
                  <a:gd name="connsiteY537" fmla="*/ 93341 h 318057"/>
                  <a:gd name="connsiteX538" fmla="*/ 200519 w 822936"/>
                  <a:gd name="connsiteY538" fmla="*/ 87425 h 318057"/>
                  <a:gd name="connsiteX539" fmla="*/ 223566 w 822936"/>
                  <a:gd name="connsiteY539" fmla="*/ 85185 h 318057"/>
                  <a:gd name="connsiteX540" fmla="*/ 234596 w 822936"/>
                  <a:gd name="connsiteY540" fmla="*/ 82227 h 318057"/>
                  <a:gd name="connsiteX541" fmla="*/ 231638 w 822936"/>
                  <a:gd name="connsiteY541" fmla="*/ 71196 h 318057"/>
                  <a:gd name="connsiteX542" fmla="*/ 224284 w 822936"/>
                  <a:gd name="connsiteY542" fmla="*/ 73168 h 318057"/>
                  <a:gd name="connsiteX543" fmla="*/ 220607 w 822936"/>
                  <a:gd name="connsiteY543" fmla="*/ 74154 h 318057"/>
                  <a:gd name="connsiteX544" fmla="*/ 213254 w 822936"/>
                  <a:gd name="connsiteY544" fmla="*/ 76127 h 318057"/>
                  <a:gd name="connsiteX545" fmla="*/ 212268 w 822936"/>
                  <a:gd name="connsiteY545" fmla="*/ 72450 h 318057"/>
                  <a:gd name="connsiteX546" fmla="*/ 219621 w 822936"/>
                  <a:gd name="connsiteY546" fmla="*/ 70478 h 318057"/>
                  <a:gd name="connsiteX547" fmla="*/ 223298 w 822936"/>
                  <a:gd name="connsiteY547" fmla="*/ 69492 h 318057"/>
                  <a:gd name="connsiteX548" fmla="*/ 235315 w 822936"/>
                  <a:gd name="connsiteY548" fmla="*/ 70210 h 318057"/>
                  <a:gd name="connsiteX549" fmla="*/ 241682 w 822936"/>
                  <a:gd name="connsiteY549" fmla="*/ 64561 h 318057"/>
                  <a:gd name="connsiteX550" fmla="*/ 246345 w 822936"/>
                  <a:gd name="connsiteY550" fmla="*/ 67252 h 318057"/>
                  <a:gd name="connsiteX551" fmla="*/ 250022 w 822936"/>
                  <a:gd name="connsiteY551" fmla="*/ 66266 h 318057"/>
                  <a:gd name="connsiteX552" fmla="*/ 261052 w 822936"/>
                  <a:gd name="connsiteY552" fmla="*/ 63308 h 318057"/>
                  <a:gd name="connsiteX553" fmla="*/ 274055 w 822936"/>
                  <a:gd name="connsiteY553" fmla="*/ 67704 h 318057"/>
                  <a:gd name="connsiteX554" fmla="*/ 277732 w 822936"/>
                  <a:gd name="connsiteY554" fmla="*/ 66717 h 318057"/>
                  <a:gd name="connsiteX555" fmla="*/ 286071 w 822936"/>
                  <a:gd name="connsiteY555" fmla="*/ 68422 h 318057"/>
                  <a:gd name="connsiteX556" fmla="*/ 289748 w 822936"/>
                  <a:gd name="connsiteY556" fmla="*/ 67436 h 318057"/>
                  <a:gd name="connsiteX557" fmla="*/ 297101 w 822936"/>
                  <a:gd name="connsiteY557" fmla="*/ 65464 h 318057"/>
                  <a:gd name="connsiteX558" fmla="*/ 300779 w 822936"/>
                  <a:gd name="connsiteY558" fmla="*/ 64478 h 318057"/>
                  <a:gd name="connsiteX559" fmla="*/ 308132 w 822936"/>
                  <a:gd name="connsiteY559" fmla="*/ 62506 h 318057"/>
                  <a:gd name="connsiteX560" fmla="*/ 311809 w 822936"/>
                  <a:gd name="connsiteY560" fmla="*/ 61520 h 318057"/>
                  <a:gd name="connsiteX561" fmla="*/ 315486 w 822936"/>
                  <a:gd name="connsiteY561" fmla="*/ 60534 h 318057"/>
                  <a:gd name="connsiteX562" fmla="*/ 316472 w 822936"/>
                  <a:gd name="connsiteY562" fmla="*/ 64210 h 318057"/>
                  <a:gd name="connsiteX563" fmla="*/ 323826 w 822936"/>
                  <a:gd name="connsiteY563" fmla="*/ 62238 h 318057"/>
                  <a:gd name="connsiteX564" fmla="*/ 322840 w 822936"/>
                  <a:gd name="connsiteY564" fmla="*/ 58561 h 318057"/>
                  <a:gd name="connsiteX565" fmla="*/ 321854 w 822936"/>
                  <a:gd name="connsiteY565" fmla="*/ 54885 h 318057"/>
                  <a:gd name="connsiteX566" fmla="*/ 314499 w 822936"/>
                  <a:gd name="connsiteY566" fmla="*/ 56857 h 318057"/>
                  <a:gd name="connsiteX567" fmla="*/ 310823 w 822936"/>
                  <a:gd name="connsiteY567" fmla="*/ 57843 h 318057"/>
                  <a:gd name="connsiteX568" fmla="*/ 305174 w 822936"/>
                  <a:gd name="connsiteY568" fmla="*/ 51475 h 318057"/>
                  <a:gd name="connsiteX569" fmla="*/ 296834 w 822936"/>
                  <a:gd name="connsiteY569" fmla="*/ 49770 h 318057"/>
                  <a:gd name="connsiteX570" fmla="*/ 294862 w 822936"/>
                  <a:gd name="connsiteY570" fmla="*/ 42417 h 318057"/>
                  <a:gd name="connsiteX571" fmla="*/ 302216 w 822936"/>
                  <a:gd name="connsiteY571" fmla="*/ 40445 h 318057"/>
                  <a:gd name="connsiteX572" fmla="*/ 305892 w 822936"/>
                  <a:gd name="connsiteY572" fmla="*/ 39459 h 318057"/>
                  <a:gd name="connsiteX573" fmla="*/ 311541 w 822936"/>
                  <a:gd name="connsiteY573" fmla="*/ 45826 h 318057"/>
                  <a:gd name="connsiteX574" fmla="*/ 316923 w 822936"/>
                  <a:gd name="connsiteY574" fmla="*/ 36500 h 318057"/>
                  <a:gd name="connsiteX575" fmla="*/ 322572 w 822936"/>
                  <a:gd name="connsiteY575" fmla="*/ 42868 h 318057"/>
                  <a:gd name="connsiteX576" fmla="*/ 318895 w 822936"/>
                  <a:gd name="connsiteY576" fmla="*/ 43854 h 318057"/>
                  <a:gd name="connsiteX577" fmla="*/ 319881 w 822936"/>
                  <a:gd name="connsiteY577" fmla="*/ 47530 h 318057"/>
                  <a:gd name="connsiteX578" fmla="*/ 323558 w 822936"/>
                  <a:gd name="connsiteY578" fmla="*/ 46544 h 318057"/>
                  <a:gd name="connsiteX579" fmla="*/ 329925 w 822936"/>
                  <a:gd name="connsiteY579" fmla="*/ 40896 h 318057"/>
                  <a:gd name="connsiteX580" fmla="*/ 333602 w 822936"/>
                  <a:gd name="connsiteY580" fmla="*/ 39910 h 318057"/>
                  <a:gd name="connsiteX581" fmla="*/ 334588 w 822936"/>
                  <a:gd name="connsiteY581" fmla="*/ 43586 h 318057"/>
                  <a:gd name="connsiteX582" fmla="*/ 341942 w 822936"/>
                  <a:gd name="connsiteY582" fmla="*/ 41614 h 318057"/>
                  <a:gd name="connsiteX583" fmla="*/ 345619 w 822936"/>
                  <a:gd name="connsiteY583" fmla="*/ 40628 h 318057"/>
                  <a:gd name="connsiteX584" fmla="*/ 362298 w 822936"/>
                  <a:gd name="connsiteY584" fmla="*/ 44038 h 318057"/>
                  <a:gd name="connsiteX585" fmla="*/ 369652 w 822936"/>
                  <a:gd name="connsiteY585" fmla="*/ 42066 h 318057"/>
                  <a:gd name="connsiteX586" fmla="*/ 373328 w 822936"/>
                  <a:gd name="connsiteY586" fmla="*/ 41080 h 318057"/>
                  <a:gd name="connsiteX587" fmla="*/ 380682 w 822936"/>
                  <a:gd name="connsiteY587" fmla="*/ 39108 h 318057"/>
                  <a:gd name="connsiteX588" fmla="*/ 381668 w 822936"/>
                  <a:gd name="connsiteY588" fmla="*/ 42784 h 318057"/>
                  <a:gd name="connsiteX589" fmla="*/ 385344 w 822936"/>
                  <a:gd name="connsiteY589" fmla="*/ 41798 h 318057"/>
                  <a:gd name="connsiteX590" fmla="*/ 389022 w 822936"/>
                  <a:gd name="connsiteY590" fmla="*/ 40812 h 318057"/>
                  <a:gd name="connsiteX591" fmla="*/ 390008 w 822936"/>
                  <a:gd name="connsiteY591" fmla="*/ 44489 h 318057"/>
                  <a:gd name="connsiteX592" fmla="*/ 397361 w 822936"/>
                  <a:gd name="connsiteY592" fmla="*/ 42517 h 318057"/>
                  <a:gd name="connsiteX593" fmla="*/ 401038 w 822936"/>
                  <a:gd name="connsiteY593" fmla="*/ 41531 h 318057"/>
                  <a:gd name="connsiteX594" fmla="*/ 403010 w 822936"/>
                  <a:gd name="connsiteY594" fmla="*/ 48884 h 318057"/>
                  <a:gd name="connsiteX595" fmla="*/ 410363 w 822936"/>
                  <a:gd name="connsiteY595" fmla="*/ 46912 h 318057"/>
                  <a:gd name="connsiteX596" fmla="*/ 415027 w 822936"/>
                  <a:gd name="connsiteY596" fmla="*/ 49603 h 318057"/>
                  <a:gd name="connsiteX597" fmla="*/ 422380 w 822936"/>
                  <a:gd name="connsiteY597" fmla="*/ 47631 h 318057"/>
                  <a:gd name="connsiteX598" fmla="*/ 426057 w 822936"/>
                  <a:gd name="connsiteY598" fmla="*/ 46645 h 318057"/>
                  <a:gd name="connsiteX599" fmla="*/ 439060 w 822936"/>
                  <a:gd name="connsiteY599" fmla="*/ 51040 h 318057"/>
                  <a:gd name="connsiteX600" fmla="*/ 442737 w 822936"/>
                  <a:gd name="connsiteY600" fmla="*/ 50054 h 318057"/>
                  <a:gd name="connsiteX601" fmla="*/ 450090 w 822936"/>
                  <a:gd name="connsiteY601" fmla="*/ 48082 h 318057"/>
                  <a:gd name="connsiteX602" fmla="*/ 448118 w 822936"/>
                  <a:gd name="connsiteY602" fmla="*/ 40728 h 318057"/>
                  <a:gd name="connsiteX603" fmla="*/ 447132 w 822936"/>
                  <a:gd name="connsiteY603" fmla="*/ 37051 h 318057"/>
                  <a:gd name="connsiteX604" fmla="*/ 445160 w 822936"/>
                  <a:gd name="connsiteY604" fmla="*/ 29698 h 318057"/>
                  <a:gd name="connsiteX605" fmla="*/ 433143 w 822936"/>
                  <a:gd name="connsiteY605" fmla="*/ 28979 h 318057"/>
                  <a:gd name="connsiteX606" fmla="*/ 424803 w 822936"/>
                  <a:gd name="connsiteY606" fmla="*/ 27275 h 318057"/>
                  <a:gd name="connsiteX607" fmla="*/ 415478 w 822936"/>
                  <a:gd name="connsiteY607" fmla="*/ 21893 h 318057"/>
                  <a:gd name="connsiteX608" fmla="*/ 403461 w 822936"/>
                  <a:gd name="connsiteY608" fmla="*/ 21174 h 318057"/>
                  <a:gd name="connsiteX609" fmla="*/ 383105 w 822936"/>
                  <a:gd name="connsiteY609" fmla="*/ 18751 h 318057"/>
                  <a:gd name="connsiteX610" fmla="*/ 394136 w 822936"/>
                  <a:gd name="connsiteY610" fmla="*/ 15793 h 318057"/>
                  <a:gd name="connsiteX611" fmla="*/ 407138 w 822936"/>
                  <a:gd name="connsiteY611" fmla="*/ 20188 h 318057"/>
                  <a:gd name="connsiteX612" fmla="*/ 419154 w 822936"/>
                  <a:gd name="connsiteY612" fmla="*/ 20907 h 318057"/>
                  <a:gd name="connsiteX613" fmla="*/ 432157 w 822936"/>
                  <a:gd name="connsiteY613" fmla="*/ 25302 h 318057"/>
                  <a:gd name="connsiteX614" fmla="*/ 430185 w 822936"/>
                  <a:gd name="connsiteY614" fmla="*/ 17948 h 318057"/>
                  <a:gd name="connsiteX615" fmla="*/ 422831 w 822936"/>
                  <a:gd name="connsiteY615" fmla="*/ 19921 h 318057"/>
                  <a:gd name="connsiteX616" fmla="*/ 421845 w 822936"/>
                  <a:gd name="connsiteY616" fmla="*/ 16244 h 318057"/>
                  <a:gd name="connsiteX617" fmla="*/ 418168 w 822936"/>
                  <a:gd name="connsiteY617" fmla="*/ 17230 h 318057"/>
                  <a:gd name="connsiteX618" fmla="*/ 416196 w 822936"/>
                  <a:gd name="connsiteY618" fmla="*/ 9877 h 318057"/>
                  <a:gd name="connsiteX619" fmla="*/ 419873 w 822936"/>
                  <a:gd name="connsiteY619" fmla="*/ 8891 h 318057"/>
                  <a:gd name="connsiteX620" fmla="*/ 427227 w 822936"/>
                  <a:gd name="connsiteY620" fmla="*/ 6918 h 318057"/>
                  <a:gd name="connsiteX621" fmla="*/ 296032 w 822936"/>
                  <a:gd name="connsiteY621" fmla="*/ 2691 h 318057"/>
                  <a:gd name="connsiteX622" fmla="*/ 312711 w 822936"/>
                  <a:gd name="connsiteY622" fmla="*/ 6100 h 318057"/>
                  <a:gd name="connsiteX623" fmla="*/ 324727 w 822936"/>
                  <a:gd name="connsiteY623" fmla="*/ 6819 h 318057"/>
                  <a:gd name="connsiteX624" fmla="*/ 334054 w 822936"/>
                  <a:gd name="connsiteY624" fmla="*/ 12200 h 318057"/>
                  <a:gd name="connsiteX625" fmla="*/ 321051 w 822936"/>
                  <a:gd name="connsiteY625" fmla="*/ 7805 h 318057"/>
                  <a:gd name="connsiteX626" fmla="*/ 309035 w 822936"/>
                  <a:gd name="connsiteY626" fmla="*/ 7086 h 318057"/>
                  <a:gd name="connsiteX627" fmla="*/ 292355 w 822936"/>
                  <a:gd name="connsiteY627" fmla="*/ 3677 h 318057"/>
                  <a:gd name="connsiteX628" fmla="*/ 291369 w 822936"/>
                  <a:gd name="connsiteY628" fmla="*/ 0 h 318057"/>
                  <a:gd name="connsiteX629" fmla="*/ 292355 w 822936"/>
                  <a:gd name="connsiteY629" fmla="*/ 3677 h 318057"/>
                  <a:gd name="connsiteX630" fmla="*/ 280338 w 822936"/>
                  <a:gd name="connsiteY630" fmla="*/ 2958 h 318057"/>
                  <a:gd name="connsiteX631" fmla="*/ 284016 w 822936"/>
                  <a:gd name="connsiteY631" fmla="*/ 1972 h 31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</a:cxnLst>
                <a:rect l="l" t="t" r="r" b="b"/>
                <a:pathLst>
                  <a:path w="822936" h="318057">
                    <a:moveTo>
                      <a:pt x="115937" y="271700"/>
                    </a:moveTo>
                    <a:lnTo>
                      <a:pt x="127953" y="272418"/>
                    </a:lnTo>
                    <a:lnTo>
                      <a:pt x="120600" y="274390"/>
                    </a:lnTo>
                    <a:lnTo>
                      <a:pt x="122572" y="281744"/>
                    </a:lnTo>
                    <a:lnTo>
                      <a:pt x="118895" y="282730"/>
                    </a:lnTo>
                    <a:lnTo>
                      <a:pt x="116923" y="275376"/>
                    </a:lnTo>
                    <a:lnTo>
                      <a:pt x="113246" y="276362"/>
                    </a:lnTo>
                    <a:lnTo>
                      <a:pt x="105893" y="278334"/>
                    </a:lnTo>
                    <a:lnTo>
                      <a:pt x="102216" y="279320"/>
                    </a:lnTo>
                    <a:lnTo>
                      <a:pt x="94862" y="281293"/>
                    </a:lnTo>
                    <a:lnTo>
                      <a:pt x="93876" y="277616"/>
                    </a:lnTo>
                    <a:lnTo>
                      <a:pt x="101230" y="275644"/>
                    </a:lnTo>
                    <a:lnTo>
                      <a:pt x="104907" y="274658"/>
                    </a:lnTo>
                    <a:lnTo>
                      <a:pt x="112260" y="272686"/>
                    </a:lnTo>
                    <a:close/>
                    <a:moveTo>
                      <a:pt x="64646" y="242102"/>
                    </a:moveTo>
                    <a:lnTo>
                      <a:pt x="69309" y="244793"/>
                    </a:lnTo>
                    <a:lnTo>
                      <a:pt x="65632" y="245779"/>
                    </a:lnTo>
                    <a:lnTo>
                      <a:pt x="58278" y="247751"/>
                    </a:lnTo>
                    <a:lnTo>
                      <a:pt x="53615" y="245060"/>
                    </a:lnTo>
                    <a:lnTo>
                      <a:pt x="57292" y="244074"/>
                    </a:lnTo>
                    <a:close/>
                    <a:moveTo>
                      <a:pt x="32273" y="238960"/>
                    </a:moveTo>
                    <a:lnTo>
                      <a:pt x="33259" y="242637"/>
                    </a:lnTo>
                    <a:lnTo>
                      <a:pt x="40613" y="240664"/>
                    </a:lnTo>
                    <a:lnTo>
                      <a:pt x="44289" y="239678"/>
                    </a:lnTo>
                    <a:lnTo>
                      <a:pt x="46262" y="247032"/>
                    </a:lnTo>
                    <a:lnTo>
                      <a:pt x="42585" y="248019"/>
                    </a:lnTo>
                    <a:lnTo>
                      <a:pt x="35231" y="249991"/>
                    </a:lnTo>
                    <a:lnTo>
                      <a:pt x="29582" y="243623"/>
                    </a:lnTo>
                    <a:lnTo>
                      <a:pt x="28596" y="239946"/>
                    </a:lnTo>
                    <a:close/>
                    <a:moveTo>
                      <a:pt x="3676" y="132332"/>
                    </a:moveTo>
                    <a:lnTo>
                      <a:pt x="5542" y="133409"/>
                    </a:lnTo>
                    <a:lnTo>
                      <a:pt x="0" y="133318"/>
                    </a:lnTo>
                    <a:close/>
                    <a:moveTo>
                      <a:pt x="54434" y="130544"/>
                    </a:moveTo>
                    <a:lnTo>
                      <a:pt x="50756" y="131531"/>
                    </a:lnTo>
                    <a:lnTo>
                      <a:pt x="43403" y="133503"/>
                    </a:lnTo>
                    <a:lnTo>
                      <a:pt x="39726" y="134489"/>
                    </a:lnTo>
                    <a:lnTo>
                      <a:pt x="36050" y="135475"/>
                    </a:lnTo>
                    <a:lnTo>
                      <a:pt x="28696" y="137447"/>
                    </a:lnTo>
                    <a:lnTo>
                      <a:pt x="24033" y="134756"/>
                    </a:lnTo>
                    <a:lnTo>
                      <a:pt x="16679" y="136728"/>
                    </a:lnTo>
                    <a:lnTo>
                      <a:pt x="13003" y="137714"/>
                    </a:lnTo>
                    <a:lnTo>
                      <a:pt x="5542" y="133409"/>
                    </a:lnTo>
                    <a:lnTo>
                      <a:pt x="27709" y="133770"/>
                    </a:lnTo>
                    <a:lnTo>
                      <a:pt x="38740" y="130811"/>
                    </a:lnTo>
                    <a:close/>
                    <a:moveTo>
                      <a:pt x="72816" y="125615"/>
                    </a:moveTo>
                    <a:lnTo>
                      <a:pt x="81156" y="127319"/>
                    </a:lnTo>
                    <a:lnTo>
                      <a:pt x="77479" y="128305"/>
                    </a:lnTo>
                    <a:lnTo>
                      <a:pt x="73802" y="129291"/>
                    </a:lnTo>
                    <a:lnTo>
                      <a:pt x="66448" y="131263"/>
                    </a:lnTo>
                    <a:lnTo>
                      <a:pt x="65462" y="127587"/>
                    </a:lnTo>
                    <a:close/>
                    <a:moveTo>
                      <a:pt x="119896" y="124812"/>
                    </a:moveTo>
                    <a:lnTo>
                      <a:pt x="120882" y="128489"/>
                    </a:lnTo>
                    <a:lnTo>
                      <a:pt x="116220" y="125798"/>
                    </a:lnTo>
                    <a:close/>
                    <a:moveTo>
                      <a:pt x="92187" y="124361"/>
                    </a:moveTo>
                    <a:lnTo>
                      <a:pt x="90481" y="132701"/>
                    </a:lnTo>
                    <a:lnTo>
                      <a:pt x="83128" y="134673"/>
                    </a:lnTo>
                    <a:lnTo>
                      <a:pt x="81156" y="127319"/>
                    </a:lnTo>
                    <a:close/>
                    <a:moveTo>
                      <a:pt x="127250" y="122840"/>
                    </a:moveTo>
                    <a:lnTo>
                      <a:pt x="131913" y="125531"/>
                    </a:lnTo>
                    <a:lnTo>
                      <a:pt x="128236" y="126517"/>
                    </a:lnTo>
                    <a:lnTo>
                      <a:pt x="120882" y="128489"/>
                    </a:lnTo>
                    <a:close/>
                    <a:moveTo>
                      <a:pt x="146621" y="121586"/>
                    </a:moveTo>
                    <a:lnTo>
                      <a:pt x="148593" y="128940"/>
                    </a:lnTo>
                    <a:lnTo>
                      <a:pt x="144916" y="129926"/>
                    </a:lnTo>
                    <a:lnTo>
                      <a:pt x="142944" y="122572"/>
                    </a:lnTo>
                    <a:close/>
                    <a:moveTo>
                      <a:pt x="103217" y="121403"/>
                    </a:moveTo>
                    <a:lnTo>
                      <a:pt x="105189" y="128757"/>
                    </a:lnTo>
                    <a:lnTo>
                      <a:pt x="101512" y="129743"/>
                    </a:lnTo>
                    <a:lnTo>
                      <a:pt x="94159" y="131715"/>
                    </a:lnTo>
                    <a:lnTo>
                      <a:pt x="92187" y="124361"/>
                    </a:lnTo>
                    <a:lnTo>
                      <a:pt x="99540" y="122389"/>
                    </a:lnTo>
                    <a:close/>
                    <a:moveTo>
                      <a:pt x="138281" y="119881"/>
                    </a:moveTo>
                    <a:lnTo>
                      <a:pt x="142944" y="122572"/>
                    </a:lnTo>
                    <a:lnTo>
                      <a:pt x="139267" y="123558"/>
                    </a:lnTo>
                    <a:close/>
                    <a:moveTo>
                      <a:pt x="114247" y="118444"/>
                    </a:moveTo>
                    <a:lnTo>
                      <a:pt x="116220" y="125798"/>
                    </a:lnTo>
                    <a:lnTo>
                      <a:pt x="117206" y="129475"/>
                    </a:lnTo>
                    <a:lnTo>
                      <a:pt x="109852" y="131447"/>
                    </a:lnTo>
                    <a:lnTo>
                      <a:pt x="106175" y="132433"/>
                    </a:lnTo>
                    <a:lnTo>
                      <a:pt x="105189" y="128757"/>
                    </a:lnTo>
                    <a:lnTo>
                      <a:pt x="106894" y="120416"/>
                    </a:lnTo>
                    <a:close/>
                    <a:moveTo>
                      <a:pt x="187967" y="55320"/>
                    </a:moveTo>
                    <a:lnTo>
                      <a:pt x="193616" y="61687"/>
                    </a:lnTo>
                    <a:lnTo>
                      <a:pt x="176937" y="58278"/>
                    </a:lnTo>
                    <a:close/>
                    <a:moveTo>
                      <a:pt x="246075" y="51558"/>
                    </a:moveTo>
                    <a:lnTo>
                      <a:pt x="243385" y="56222"/>
                    </a:lnTo>
                    <a:lnTo>
                      <a:pt x="242399" y="52544"/>
                    </a:lnTo>
                    <a:close/>
                    <a:moveTo>
                      <a:pt x="253430" y="49586"/>
                    </a:moveTo>
                    <a:lnTo>
                      <a:pt x="258093" y="52278"/>
                    </a:lnTo>
                    <a:lnTo>
                      <a:pt x="254416" y="53264"/>
                    </a:lnTo>
                    <a:lnTo>
                      <a:pt x="246075" y="51558"/>
                    </a:lnTo>
                    <a:close/>
                    <a:moveTo>
                      <a:pt x="280154" y="46361"/>
                    </a:moveTo>
                    <a:lnTo>
                      <a:pt x="293157" y="50757"/>
                    </a:lnTo>
                    <a:lnTo>
                      <a:pt x="294143" y="54435"/>
                    </a:lnTo>
                    <a:lnTo>
                      <a:pt x="285804" y="52729"/>
                    </a:lnTo>
                    <a:close/>
                    <a:moveTo>
                      <a:pt x="263475" y="42952"/>
                    </a:moveTo>
                    <a:lnTo>
                      <a:pt x="268139" y="45644"/>
                    </a:lnTo>
                    <a:lnTo>
                      <a:pt x="264461" y="46631"/>
                    </a:lnTo>
                    <a:lnTo>
                      <a:pt x="257107" y="48603"/>
                    </a:lnTo>
                    <a:lnTo>
                      <a:pt x="256121" y="44925"/>
                    </a:lnTo>
                    <a:close/>
                    <a:moveTo>
                      <a:pt x="243118" y="40529"/>
                    </a:moveTo>
                    <a:lnTo>
                      <a:pt x="245090" y="47882"/>
                    </a:lnTo>
                    <a:lnTo>
                      <a:pt x="241413" y="48868"/>
                    </a:lnTo>
                    <a:close/>
                    <a:moveTo>
                      <a:pt x="202407" y="35683"/>
                    </a:moveTo>
                    <a:lnTo>
                      <a:pt x="203393" y="39361"/>
                    </a:lnTo>
                    <a:lnTo>
                      <a:pt x="199715" y="40347"/>
                    </a:lnTo>
                    <a:lnTo>
                      <a:pt x="198728" y="36669"/>
                    </a:lnTo>
                    <a:close/>
                    <a:moveTo>
                      <a:pt x="353691" y="26640"/>
                    </a:moveTo>
                    <a:lnTo>
                      <a:pt x="359339" y="33007"/>
                    </a:lnTo>
                    <a:lnTo>
                      <a:pt x="367679" y="34712"/>
                    </a:lnTo>
                    <a:lnTo>
                      <a:pt x="360325" y="36684"/>
                    </a:lnTo>
                    <a:lnTo>
                      <a:pt x="362297" y="44036"/>
                    </a:lnTo>
                    <a:lnTo>
                      <a:pt x="362298" y="44038"/>
                    </a:lnTo>
                    <a:lnTo>
                      <a:pt x="356649" y="37670"/>
                    </a:lnTo>
                    <a:lnTo>
                      <a:pt x="349295" y="39642"/>
                    </a:lnTo>
                    <a:lnTo>
                      <a:pt x="348309" y="35965"/>
                    </a:lnTo>
                    <a:lnTo>
                      <a:pt x="346337" y="28612"/>
                    </a:lnTo>
                    <a:close/>
                    <a:moveTo>
                      <a:pt x="312979" y="21793"/>
                    </a:moveTo>
                    <a:lnTo>
                      <a:pt x="325981" y="26189"/>
                    </a:lnTo>
                    <a:lnTo>
                      <a:pt x="330644" y="28880"/>
                    </a:lnTo>
                    <a:lnTo>
                      <a:pt x="342661" y="29598"/>
                    </a:lnTo>
                    <a:lnTo>
                      <a:pt x="338984" y="30584"/>
                    </a:lnTo>
                    <a:lnTo>
                      <a:pt x="331630" y="32556"/>
                    </a:lnTo>
                    <a:lnTo>
                      <a:pt x="327953" y="33542"/>
                    </a:lnTo>
                    <a:lnTo>
                      <a:pt x="320600" y="35514"/>
                    </a:lnTo>
                    <a:lnTo>
                      <a:pt x="315937" y="32824"/>
                    </a:lnTo>
                    <a:lnTo>
                      <a:pt x="307597" y="31119"/>
                    </a:lnTo>
                    <a:lnTo>
                      <a:pt x="301948" y="24751"/>
                    </a:lnTo>
                    <a:close/>
                    <a:moveTo>
                      <a:pt x="370760" y="16807"/>
                    </a:moveTo>
                    <a:lnTo>
                      <a:pt x="374765" y="17047"/>
                    </a:lnTo>
                    <a:lnTo>
                      <a:pt x="383105" y="18751"/>
                    </a:lnTo>
                    <a:lnTo>
                      <a:pt x="379428" y="19737"/>
                    </a:lnTo>
                    <a:close/>
                    <a:moveTo>
                      <a:pt x="366426" y="15342"/>
                    </a:moveTo>
                    <a:lnTo>
                      <a:pt x="370760" y="16807"/>
                    </a:lnTo>
                    <a:lnTo>
                      <a:pt x="362749" y="16328"/>
                    </a:lnTo>
                    <a:close/>
                    <a:moveTo>
                      <a:pt x="334054" y="12200"/>
                    </a:moveTo>
                    <a:lnTo>
                      <a:pt x="342393" y="13905"/>
                    </a:lnTo>
                    <a:lnTo>
                      <a:pt x="355395" y="18301"/>
                    </a:lnTo>
                    <a:lnTo>
                      <a:pt x="344365" y="21259"/>
                    </a:lnTo>
                    <a:close/>
                    <a:moveTo>
                      <a:pt x="430904" y="5932"/>
                    </a:moveTo>
                    <a:lnTo>
                      <a:pt x="440229" y="11314"/>
                    </a:lnTo>
                    <a:lnTo>
                      <a:pt x="444892" y="14004"/>
                    </a:lnTo>
                    <a:lnTo>
                      <a:pt x="454218" y="19386"/>
                    </a:lnTo>
                    <a:lnTo>
                      <a:pt x="457895" y="18400"/>
                    </a:lnTo>
                    <a:lnTo>
                      <a:pt x="458881" y="22077"/>
                    </a:lnTo>
                    <a:lnTo>
                      <a:pt x="463544" y="24767"/>
                    </a:lnTo>
                    <a:lnTo>
                      <a:pt x="470897" y="22795"/>
                    </a:lnTo>
                    <a:lnTo>
                      <a:pt x="472869" y="30149"/>
                    </a:lnTo>
                    <a:lnTo>
                      <a:pt x="484886" y="30868"/>
                    </a:lnTo>
                    <a:lnTo>
                      <a:pt x="494211" y="36249"/>
                    </a:lnTo>
                    <a:lnTo>
                      <a:pt x="502551" y="37953"/>
                    </a:lnTo>
                    <a:lnTo>
                      <a:pt x="519230" y="41362"/>
                    </a:lnTo>
                    <a:lnTo>
                      <a:pt x="515554" y="42349"/>
                    </a:lnTo>
                    <a:lnTo>
                      <a:pt x="520216" y="45039"/>
                    </a:lnTo>
                    <a:lnTo>
                      <a:pt x="527570" y="43067"/>
                    </a:lnTo>
                    <a:lnTo>
                      <a:pt x="535910" y="44772"/>
                    </a:lnTo>
                    <a:lnTo>
                      <a:pt x="545235" y="50154"/>
                    </a:lnTo>
                    <a:lnTo>
                      <a:pt x="549898" y="52844"/>
                    </a:lnTo>
                    <a:lnTo>
                      <a:pt x="559224" y="58225"/>
                    </a:lnTo>
                    <a:lnTo>
                      <a:pt x="562901" y="57239"/>
                    </a:lnTo>
                    <a:lnTo>
                      <a:pt x="571241" y="58945"/>
                    </a:lnTo>
                    <a:lnTo>
                      <a:pt x="576889" y="65312"/>
                    </a:lnTo>
                    <a:lnTo>
                      <a:pt x="581552" y="68002"/>
                    </a:lnTo>
                    <a:lnTo>
                      <a:pt x="588906" y="66030"/>
                    </a:lnTo>
                    <a:lnTo>
                      <a:pt x="589892" y="69707"/>
                    </a:lnTo>
                    <a:lnTo>
                      <a:pt x="595541" y="76075"/>
                    </a:lnTo>
                    <a:lnTo>
                      <a:pt x="603881" y="77780"/>
                    </a:lnTo>
                    <a:lnTo>
                      <a:pt x="607558" y="76793"/>
                    </a:lnTo>
                    <a:lnTo>
                      <a:pt x="609530" y="84147"/>
                    </a:lnTo>
                    <a:lnTo>
                      <a:pt x="610516" y="87823"/>
                    </a:lnTo>
                    <a:lnTo>
                      <a:pt x="606839" y="88810"/>
                    </a:lnTo>
                    <a:lnTo>
                      <a:pt x="605853" y="85133"/>
                    </a:lnTo>
                    <a:lnTo>
                      <a:pt x="596527" y="79752"/>
                    </a:lnTo>
                    <a:lnTo>
                      <a:pt x="591864" y="77061"/>
                    </a:lnTo>
                    <a:lnTo>
                      <a:pt x="592850" y="80738"/>
                    </a:lnTo>
                    <a:lnTo>
                      <a:pt x="587469" y="90063"/>
                    </a:lnTo>
                    <a:lnTo>
                      <a:pt x="588455" y="93740"/>
                    </a:lnTo>
                    <a:lnTo>
                      <a:pt x="595809" y="91768"/>
                    </a:lnTo>
                    <a:lnTo>
                      <a:pt x="597781" y="99122"/>
                    </a:lnTo>
                    <a:lnTo>
                      <a:pt x="601458" y="98136"/>
                    </a:lnTo>
                    <a:lnTo>
                      <a:pt x="608811" y="96164"/>
                    </a:lnTo>
                    <a:lnTo>
                      <a:pt x="609797" y="99840"/>
                    </a:lnTo>
                    <a:lnTo>
                      <a:pt x="614460" y="102531"/>
                    </a:lnTo>
                    <a:lnTo>
                      <a:pt x="623786" y="107912"/>
                    </a:lnTo>
                    <a:lnTo>
                      <a:pt x="625490" y="99573"/>
                    </a:lnTo>
                    <a:lnTo>
                      <a:pt x="627463" y="106926"/>
                    </a:lnTo>
                    <a:lnTo>
                      <a:pt x="632125" y="109617"/>
                    </a:lnTo>
                    <a:lnTo>
                      <a:pt x="631139" y="105940"/>
                    </a:lnTo>
                    <a:lnTo>
                      <a:pt x="639479" y="107645"/>
                    </a:lnTo>
                    <a:lnTo>
                      <a:pt x="641451" y="114999"/>
                    </a:lnTo>
                    <a:lnTo>
                      <a:pt x="645128" y="114012"/>
                    </a:lnTo>
                    <a:lnTo>
                      <a:pt x="643156" y="106658"/>
                    </a:lnTo>
                    <a:lnTo>
                      <a:pt x="638493" y="103968"/>
                    </a:lnTo>
                    <a:lnTo>
                      <a:pt x="636520" y="96615"/>
                    </a:lnTo>
                    <a:lnTo>
                      <a:pt x="629167" y="98587"/>
                    </a:lnTo>
                    <a:lnTo>
                      <a:pt x="628181" y="94910"/>
                    </a:lnTo>
                    <a:lnTo>
                      <a:pt x="624504" y="95896"/>
                    </a:lnTo>
                    <a:lnTo>
                      <a:pt x="620828" y="96882"/>
                    </a:lnTo>
                    <a:lnTo>
                      <a:pt x="619842" y="93205"/>
                    </a:lnTo>
                    <a:lnTo>
                      <a:pt x="617869" y="85851"/>
                    </a:lnTo>
                    <a:lnTo>
                      <a:pt x="616883" y="82175"/>
                    </a:lnTo>
                    <a:lnTo>
                      <a:pt x="614911" y="74821"/>
                    </a:lnTo>
                    <a:lnTo>
                      <a:pt x="618588" y="73835"/>
                    </a:lnTo>
                    <a:lnTo>
                      <a:pt x="624237" y="80202"/>
                    </a:lnTo>
                    <a:lnTo>
                      <a:pt x="632576" y="81907"/>
                    </a:lnTo>
                    <a:lnTo>
                      <a:pt x="638226" y="88275"/>
                    </a:lnTo>
                    <a:lnTo>
                      <a:pt x="646565" y="89980"/>
                    </a:lnTo>
                    <a:lnTo>
                      <a:pt x="647551" y="93656"/>
                    </a:lnTo>
                    <a:lnTo>
                      <a:pt x="651228" y="92670"/>
                    </a:lnTo>
                    <a:lnTo>
                      <a:pt x="660554" y="98051"/>
                    </a:lnTo>
                    <a:lnTo>
                      <a:pt x="664231" y="97065"/>
                    </a:lnTo>
                    <a:lnTo>
                      <a:pt x="662259" y="89712"/>
                    </a:lnTo>
                    <a:lnTo>
                      <a:pt x="661273" y="86035"/>
                    </a:lnTo>
                    <a:lnTo>
                      <a:pt x="664949" y="85049"/>
                    </a:lnTo>
                    <a:lnTo>
                      <a:pt x="663963" y="81372"/>
                    </a:lnTo>
                    <a:lnTo>
                      <a:pt x="658314" y="75004"/>
                    </a:lnTo>
                    <a:lnTo>
                      <a:pt x="657328" y="71328"/>
                    </a:lnTo>
                    <a:lnTo>
                      <a:pt x="655356" y="63974"/>
                    </a:lnTo>
                    <a:lnTo>
                      <a:pt x="665400" y="57340"/>
                    </a:lnTo>
                    <a:lnTo>
                      <a:pt x="674459" y="47027"/>
                    </a:lnTo>
                    <a:lnTo>
                      <a:pt x="678135" y="46041"/>
                    </a:lnTo>
                    <a:lnTo>
                      <a:pt x="676431" y="54381"/>
                    </a:lnTo>
                    <a:lnTo>
                      <a:pt x="669077" y="56354"/>
                    </a:lnTo>
                    <a:lnTo>
                      <a:pt x="681094" y="57072"/>
                    </a:lnTo>
                    <a:lnTo>
                      <a:pt x="683066" y="64425"/>
                    </a:lnTo>
                    <a:lnTo>
                      <a:pt x="686742" y="63439"/>
                    </a:lnTo>
                    <a:lnTo>
                      <a:pt x="684052" y="68102"/>
                    </a:lnTo>
                    <a:lnTo>
                      <a:pt x="686024" y="75456"/>
                    </a:lnTo>
                    <a:lnTo>
                      <a:pt x="682347" y="76442"/>
                    </a:lnTo>
                    <a:lnTo>
                      <a:pt x="674993" y="78414"/>
                    </a:lnTo>
                    <a:lnTo>
                      <a:pt x="671317" y="79400"/>
                    </a:lnTo>
                    <a:lnTo>
                      <a:pt x="672303" y="83077"/>
                    </a:lnTo>
                    <a:lnTo>
                      <a:pt x="678937" y="93121"/>
                    </a:lnTo>
                    <a:lnTo>
                      <a:pt x="679923" y="96798"/>
                    </a:lnTo>
                    <a:lnTo>
                      <a:pt x="682882" y="107828"/>
                    </a:lnTo>
                    <a:lnTo>
                      <a:pt x="684854" y="115182"/>
                    </a:lnTo>
                    <a:lnTo>
                      <a:pt x="693194" y="116886"/>
                    </a:lnTo>
                    <a:lnTo>
                      <a:pt x="694180" y="120563"/>
                    </a:lnTo>
                    <a:lnTo>
                      <a:pt x="686826" y="122535"/>
                    </a:lnTo>
                    <a:lnTo>
                      <a:pt x="688798" y="129889"/>
                    </a:lnTo>
                    <a:lnTo>
                      <a:pt x="689784" y="133566"/>
                    </a:lnTo>
                    <a:lnTo>
                      <a:pt x="699110" y="138947"/>
                    </a:lnTo>
                    <a:lnTo>
                      <a:pt x="703773" y="141638"/>
                    </a:lnTo>
                    <a:lnTo>
                      <a:pt x="707450" y="140652"/>
                    </a:lnTo>
                    <a:lnTo>
                      <a:pt x="708436" y="144329"/>
                    </a:lnTo>
                    <a:lnTo>
                      <a:pt x="710408" y="151682"/>
                    </a:lnTo>
                    <a:lnTo>
                      <a:pt x="711394" y="155359"/>
                    </a:lnTo>
                    <a:lnTo>
                      <a:pt x="718747" y="153387"/>
                    </a:lnTo>
                    <a:lnTo>
                      <a:pt x="722425" y="152401"/>
                    </a:lnTo>
                    <a:lnTo>
                      <a:pt x="731750" y="157782"/>
                    </a:lnTo>
                    <a:lnTo>
                      <a:pt x="732737" y="161459"/>
                    </a:lnTo>
                    <a:lnTo>
                      <a:pt x="738385" y="167827"/>
                    </a:lnTo>
                    <a:lnTo>
                      <a:pt x="739371" y="171503"/>
                    </a:lnTo>
                    <a:lnTo>
                      <a:pt x="746725" y="169531"/>
                    </a:lnTo>
                    <a:lnTo>
                      <a:pt x="747711" y="173208"/>
                    </a:lnTo>
                    <a:lnTo>
                      <a:pt x="751387" y="172222"/>
                    </a:lnTo>
                    <a:lnTo>
                      <a:pt x="757037" y="178589"/>
                    </a:lnTo>
                    <a:lnTo>
                      <a:pt x="758023" y="182266"/>
                    </a:lnTo>
                    <a:lnTo>
                      <a:pt x="760981" y="193296"/>
                    </a:lnTo>
                    <a:lnTo>
                      <a:pt x="770307" y="198678"/>
                    </a:lnTo>
                    <a:lnTo>
                      <a:pt x="771293" y="202355"/>
                    </a:lnTo>
                    <a:lnTo>
                      <a:pt x="774970" y="201369"/>
                    </a:lnTo>
                    <a:lnTo>
                      <a:pt x="775956" y="205046"/>
                    </a:lnTo>
                    <a:lnTo>
                      <a:pt x="785282" y="210427"/>
                    </a:lnTo>
                    <a:lnTo>
                      <a:pt x="786268" y="214104"/>
                    </a:lnTo>
                    <a:lnTo>
                      <a:pt x="788240" y="221458"/>
                    </a:lnTo>
                    <a:lnTo>
                      <a:pt x="789226" y="225134"/>
                    </a:lnTo>
                    <a:lnTo>
                      <a:pt x="791198" y="232488"/>
                    </a:lnTo>
                    <a:lnTo>
                      <a:pt x="795861" y="235178"/>
                    </a:lnTo>
                    <a:lnTo>
                      <a:pt x="796847" y="238855"/>
                    </a:lnTo>
                    <a:lnTo>
                      <a:pt x="806173" y="244237"/>
                    </a:lnTo>
                    <a:lnTo>
                      <a:pt x="807159" y="247914"/>
                    </a:lnTo>
                    <a:lnTo>
                      <a:pt x="810117" y="258944"/>
                    </a:lnTo>
                    <a:lnTo>
                      <a:pt x="812089" y="266298"/>
                    </a:lnTo>
                    <a:lnTo>
                      <a:pt x="813075" y="269974"/>
                    </a:lnTo>
                    <a:lnTo>
                      <a:pt x="814061" y="273651"/>
                    </a:lnTo>
                    <a:lnTo>
                      <a:pt x="816033" y="281004"/>
                    </a:lnTo>
                    <a:lnTo>
                      <a:pt x="817019" y="284681"/>
                    </a:lnTo>
                    <a:lnTo>
                      <a:pt x="818991" y="292035"/>
                    </a:lnTo>
                    <a:lnTo>
                      <a:pt x="819978" y="295712"/>
                    </a:lnTo>
                    <a:lnTo>
                      <a:pt x="822936" y="306742"/>
                    </a:lnTo>
                    <a:lnTo>
                      <a:pt x="819111" y="318057"/>
                    </a:lnTo>
                    <a:lnTo>
                      <a:pt x="192441" y="318057"/>
                    </a:lnTo>
                    <a:lnTo>
                      <a:pt x="219957" y="306863"/>
                    </a:lnTo>
                    <a:lnTo>
                      <a:pt x="253048" y="297988"/>
                    </a:lnTo>
                    <a:lnTo>
                      <a:pt x="251076" y="290635"/>
                    </a:lnTo>
                    <a:lnTo>
                      <a:pt x="262106" y="287677"/>
                    </a:lnTo>
                    <a:lnTo>
                      <a:pt x="265784" y="286690"/>
                    </a:lnTo>
                    <a:lnTo>
                      <a:pt x="269460" y="285704"/>
                    </a:lnTo>
                    <a:lnTo>
                      <a:pt x="268474" y="282027"/>
                    </a:lnTo>
                    <a:lnTo>
                      <a:pt x="276814" y="283732"/>
                    </a:lnTo>
                    <a:lnTo>
                      <a:pt x="275827" y="280055"/>
                    </a:lnTo>
                    <a:lnTo>
                      <a:pt x="266502" y="274674"/>
                    </a:lnTo>
                    <a:lnTo>
                      <a:pt x="261839" y="271983"/>
                    </a:lnTo>
                    <a:lnTo>
                      <a:pt x="258162" y="272969"/>
                    </a:lnTo>
                    <a:lnTo>
                      <a:pt x="251795" y="278618"/>
                    </a:lnTo>
                    <a:lnTo>
                      <a:pt x="250808" y="274941"/>
                    </a:lnTo>
                    <a:lnTo>
                      <a:pt x="248836" y="267588"/>
                    </a:lnTo>
                    <a:lnTo>
                      <a:pt x="245160" y="268574"/>
                    </a:lnTo>
                    <a:lnTo>
                      <a:pt x="237806" y="270546"/>
                    </a:lnTo>
                    <a:lnTo>
                      <a:pt x="234129" y="271532"/>
                    </a:lnTo>
                    <a:lnTo>
                      <a:pt x="226776" y="273504"/>
                    </a:lnTo>
                    <a:lnTo>
                      <a:pt x="225789" y="269827"/>
                    </a:lnTo>
                    <a:lnTo>
                      <a:pt x="222113" y="270813"/>
                    </a:lnTo>
                    <a:lnTo>
                      <a:pt x="218436" y="271799"/>
                    </a:lnTo>
                    <a:lnTo>
                      <a:pt x="212068" y="277449"/>
                    </a:lnTo>
                    <a:lnTo>
                      <a:pt x="208392" y="278435"/>
                    </a:lnTo>
                    <a:lnTo>
                      <a:pt x="207405" y="274757"/>
                    </a:lnTo>
                    <a:lnTo>
                      <a:pt x="200052" y="276729"/>
                    </a:lnTo>
                    <a:lnTo>
                      <a:pt x="196375" y="277715"/>
                    </a:lnTo>
                    <a:lnTo>
                      <a:pt x="189021" y="279688"/>
                    </a:lnTo>
                    <a:lnTo>
                      <a:pt x="180682" y="277983"/>
                    </a:lnTo>
                    <a:lnTo>
                      <a:pt x="181668" y="281660"/>
                    </a:lnTo>
                    <a:lnTo>
                      <a:pt x="174314" y="283632"/>
                    </a:lnTo>
                    <a:lnTo>
                      <a:pt x="173328" y="279955"/>
                    </a:lnTo>
                    <a:lnTo>
                      <a:pt x="167680" y="273588"/>
                    </a:lnTo>
                    <a:lnTo>
                      <a:pt x="169652" y="280941"/>
                    </a:lnTo>
                    <a:lnTo>
                      <a:pt x="170638" y="284618"/>
                    </a:lnTo>
                    <a:lnTo>
                      <a:pt x="162298" y="282914"/>
                    </a:lnTo>
                    <a:lnTo>
                      <a:pt x="160326" y="275560"/>
                    </a:lnTo>
                    <a:lnTo>
                      <a:pt x="156649" y="276546"/>
                    </a:lnTo>
                    <a:lnTo>
                      <a:pt x="149296" y="278518"/>
                    </a:lnTo>
                    <a:lnTo>
                      <a:pt x="151268" y="285872"/>
                    </a:lnTo>
                    <a:lnTo>
                      <a:pt x="145619" y="279504"/>
                    </a:lnTo>
                    <a:lnTo>
                      <a:pt x="141942" y="280491"/>
                    </a:lnTo>
                    <a:lnTo>
                      <a:pt x="140956" y="276814"/>
                    </a:lnTo>
                    <a:lnTo>
                      <a:pt x="133602" y="278786"/>
                    </a:lnTo>
                    <a:lnTo>
                      <a:pt x="129926" y="279772"/>
                    </a:lnTo>
                    <a:lnTo>
                      <a:pt x="127953" y="272418"/>
                    </a:lnTo>
                    <a:lnTo>
                      <a:pt x="131630" y="271432"/>
                    </a:lnTo>
                    <a:lnTo>
                      <a:pt x="138983" y="269460"/>
                    </a:lnTo>
                    <a:lnTo>
                      <a:pt x="142661" y="268474"/>
                    </a:lnTo>
                    <a:lnTo>
                      <a:pt x="146338" y="267488"/>
                    </a:lnTo>
                    <a:lnTo>
                      <a:pt x="153691" y="265515"/>
                    </a:lnTo>
                    <a:lnTo>
                      <a:pt x="159340" y="271884"/>
                    </a:lnTo>
                    <a:lnTo>
                      <a:pt x="166694" y="269911"/>
                    </a:lnTo>
                    <a:lnTo>
                      <a:pt x="170370" y="268925"/>
                    </a:lnTo>
                    <a:lnTo>
                      <a:pt x="177724" y="266953"/>
                    </a:lnTo>
                    <a:lnTo>
                      <a:pt x="182386" y="269644"/>
                    </a:lnTo>
                    <a:lnTo>
                      <a:pt x="186063" y="268658"/>
                    </a:lnTo>
                    <a:lnTo>
                      <a:pt x="193417" y="266685"/>
                    </a:lnTo>
                    <a:lnTo>
                      <a:pt x="197094" y="265699"/>
                    </a:lnTo>
                    <a:lnTo>
                      <a:pt x="204447" y="263727"/>
                    </a:lnTo>
                    <a:lnTo>
                      <a:pt x="203461" y="260051"/>
                    </a:lnTo>
                    <a:lnTo>
                      <a:pt x="196108" y="262023"/>
                    </a:lnTo>
                    <a:lnTo>
                      <a:pt x="190459" y="255655"/>
                    </a:lnTo>
                    <a:lnTo>
                      <a:pt x="183105" y="257627"/>
                    </a:lnTo>
                    <a:lnTo>
                      <a:pt x="174765" y="255922"/>
                    </a:lnTo>
                    <a:lnTo>
                      <a:pt x="162750" y="255204"/>
                    </a:lnTo>
                    <a:lnTo>
                      <a:pt x="135039" y="254753"/>
                    </a:lnTo>
                    <a:lnTo>
                      <a:pt x="127686" y="256725"/>
                    </a:lnTo>
                    <a:lnTo>
                      <a:pt x="115670" y="256007"/>
                    </a:lnTo>
                    <a:lnTo>
                      <a:pt x="108316" y="257979"/>
                    </a:lnTo>
                    <a:lnTo>
                      <a:pt x="106344" y="250625"/>
                    </a:lnTo>
                    <a:lnTo>
                      <a:pt x="98990" y="252597"/>
                    </a:lnTo>
                    <a:lnTo>
                      <a:pt x="86973" y="251879"/>
                    </a:lnTo>
                    <a:lnTo>
                      <a:pt x="83297" y="252865"/>
                    </a:lnTo>
                    <a:lnTo>
                      <a:pt x="73971" y="247483"/>
                    </a:lnTo>
                    <a:lnTo>
                      <a:pt x="70295" y="248469"/>
                    </a:lnTo>
                    <a:lnTo>
                      <a:pt x="69309" y="244793"/>
                    </a:lnTo>
                    <a:lnTo>
                      <a:pt x="80339" y="241835"/>
                    </a:lnTo>
                    <a:lnTo>
                      <a:pt x="85001" y="244525"/>
                    </a:lnTo>
                    <a:lnTo>
                      <a:pt x="96032" y="241567"/>
                    </a:lnTo>
                    <a:lnTo>
                      <a:pt x="109034" y="245962"/>
                    </a:lnTo>
                    <a:lnTo>
                      <a:pt x="112712" y="244976"/>
                    </a:lnTo>
                    <a:lnTo>
                      <a:pt x="120065" y="243004"/>
                    </a:lnTo>
                    <a:lnTo>
                      <a:pt x="124728" y="245694"/>
                    </a:lnTo>
                    <a:lnTo>
                      <a:pt x="132081" y="243722"/>
                    </a:lnTo>
                    <a:lnTo>
                      <a:pt x="135758" y="242736"/>
                    </a:lnTo>
                    <a:lnTo>
                      <a:pt x="139435" y="241750"/>
                    </a:lnTo>
                    <a:lnTo>
                      <a:pt x="141407" y="249104"/>
                    </a:lnTo>
                    <a:lnTo>
                      <a:pt x="148761" y="247132"/>
                    </a:lnTo>
                    <a:lnTo>
                      <a:pt x="152437" y="246146"/>
                    </a:lnTo>
                    <a:lnTo>
                      <a:pt x="159791" y="244174"/>
                    </a:lnTo>
                    <a:lnTo>
                      <a:pt x="163468" y="243188"/>
                    </a:lnTo>
                    <a:lnTo>
                      <a:pt x="170821" y="241216"/>
                    </a:lnTo>
                    <a:lnTo>
                      <a:pt x="171807" y="244892"/>
                    </a:lnTo>
                    <a:lnTo>
                      <a:pt x="175484" y="243906"/>
                    </a:lnTo>
                    <a:lnTo>
                      <a:pt x="174498" y="240230"/>
                    </a:lnTo>
                    <a:lnTo>
                      <a:pt x="178175" y="239244"/>
                    </a:lnTo>
                    <a:lnTo>
                      <a:pt x="186515" y="240948"/>
                    </a:lnTo>
                    <a:lnTo>
                      <a:pt x="192163" y="247315"/>
                    </a:lnTo>
                    <a:lnTo>
                      <a:pt x="199517" y="245343"/>
                    </a:lnTo>
                    <a:lnTo>
                      <a:pt x="197545" y="237990"/>
                    </a:lnTo>
                    <a:lnTo>
                      <a:pt x="189205" y="236285"/>
                    </a:lnTo>
                    <a:lnTo>
                      <a:pt x="185529" y="237271"/>
                    </a:lnTo>
                    <a:lnTo>
                      <a:pt x="178175" y="239244"/>
                    </a:lnTo>
                    <a:lnTo>
                      <a:pt x="176202" y="231890"/>
                    </a:lnTo>
                    <a:lnTo>
                      <a:pt x="171540" y="229199"/>
                    </a:lnTo>
                    <a:lnTo>
                      <a:pt x="172526" y="232876"/>
                    </a:lnTo>
                    <a:lnTo>
                      <a:pt x="168849" y="233862"/>
                    </a:lnTo>
                    <a:lnTo>
                      <a:pt x="160510" y="232157"/>
                    </a:lnTo>
                    <a:lnTo>
                      <a:pt x="154861" y="225790"/>
                    </a:lnTo>
                    <a:lnTo>
                      <a:pt x="147507" y="227762"/>
                    </a:lnTo>
                    <a:lnTo>
                      <a:pt x="146521" y="224085"/>
                    </a:lnTo>
                    <a:lnTo>
                      <a:pt x="142844" y="225071"/>
                    </a:lnTo>
                    <a:lnTo>
                      <a:pt x="134505" y="223367"/>
                    </a:lnTo>
                    <a:lnTo>
                      <a:pt x="130828" y="224353"/>
                    </a:lnTo>
                    <a:lnTo>
                      <a:pt x="127151" y="225339"/>
                    </a:lnTo>
                    <a:lnTo>
                      <a:pt x="119797" y="227311"/>
                    </a:lnTo>
                    <a:lnTo>
                      <a:pt x="114148" y="220943"/>
                    </a:lnTo>
                    <a:lnTo>
                      <a:pt x="108767" y="230269"/>
                    </a:lnTo>
                    <a:lnTo>
                      <a:pt x="103118" y="223901"/>
                    </a:lnTo>
                    <a:lnTo>
                      <a:pt x="98455" y="221211"/>
                    </a:lnTo>
                    <a:lnTo>
                      <a:pt x="91102" y="223183"/>
                    </a:lnTo>
                    <a:lnTo>
                      <a:pt x="87425" y="224169"/>
                    </a:lnTo>
                    <a:lnTo>
                      <a:pt x="80071" y="226141"/>
                    </a:lnTo>
                    <a:lnTo>
                      <a:pt x="76394" y="227127"/>
                    </a:lnTo>
                    <a:lnTo>
                      <a:pt x="74422" y="219774"/>
                    </a:lnTo>
                    <a:lnTo>
                      <a:pt x="62406" y="219055"/>
                    </a:lnTo>
                    <a:lnTo>
                      <a:pt x="66083" y="218069"/>
                    </a:lnTo>
                    <a:lnTo>
                      <a:pt x="71464" y="208743"/>
                    </a:lnTo>
                    <a:lnTo>
                      <a:pt x="75141" y="207757"/>
                    </a:lnTo>
                    <a:lnTo>
                      <a:pt x="70478" y="205066"/>
                    </a:lnTo>
                    <a:lnTo>
                      <a:pt x="63124" y="207038"/>
                    </a:lnTo>
                    <a:lnTo>
                      <a:pt x="59448" y="208024"/>
                    </a:lnTo>
                    <a:lnTo>
                      <a:pt x="48417" y="210983"/>
                    </a:lnTo>
                    <a:lnTo>
                      <a:pt x="43754" y="208292"/>
                    </a:lnTo>
                    <a:lnTo>
                      <a:pt x="41782" y="200939"/>
                    </a:lnTo>
                    <a:lnTo>
                      <a:pt x="44473" y="196275"/>
                    </a:lnTo>
                    <a:lnTo>
                      <a:pt x="42501" y="188922"/>
                    </a:lnTo>
                    <a:lnTo>
                      <a:pt x="53531" y="185964"/>
                    </a:lnTo>
                    <a:lnTo>
                      <a:pt x="55503" y="193317"/>
                    </a:lnTo>
                    <a:lnTo>
                      <a:pt x="57208" y="184978"/>
                    </a:lnTo>
                    <a:lnTo>
                      <a:pt x="56222" y="181301"/>
                    </a:lnTo>
                    <a:lnTo>
                      <a:pt x="52545" y="182287"/>
                    </a:lnTo>
                    <a:lnTo>
                      <a:pt x="48869" y="183273"/>
                    </a:lnTo>
                    <a:lnTo>
                      <a:pt x="41515" y="185245"/>
                    </a:lnTo>
                    <a:lnTo>
                      <a:pt x="35866" y="178878"/>
                    </a:lnTo>
                    <a:lnTo>
                      <a:pt x="27526" y="177173"/>
                    </a:lnTo>
                    <a:lnTo>
                      <a:pt x="23850" y="178159"/>
                    </a:lnTo>
                    <a:lnTo>
                      <a:pt x="8156" y="178426"/>
                    </a:lnTo>
                    <a:lnTo>
                      <a:pt x="11833" y="177440"/>
                    </a:lnTo>
                    <a:lnTo>
                      <a:pt x="9861" y="170087"/>
                    </a:lnTo>
                    <a:lnTo>
                      <a:pt x="13537" y="169101"/>
                    </a:lnTo>
                    <a:lnTo>
                      <a:pt x="20891" y="167129"/>
                    </a:lnTo>
                    <a:lnTo>
                      <a:pt x="24568" y="166143"/>
                    </a:lnTo>
                    <a:lnTo>
                      <a:pt x="33894" y="171524"/>
                    </a:lnTo>
                    <a:lnTo>
                      <a:pt x="37570" y="170538"/>
                    </a:lnTo>
                    <a:lnTo>
                      <a:pt x="44924" y="168566"/>
                    </a:lnTo>
                    <a:lnTo>
                      <a:pt x="48601" y="167580"/>
                    </a:lnTo>
                    <a:lnTo>
                      <a:pt x="52278" y="166594"/>
                    </a:lnTo>
                    <a:lnTo>
                      <a:pt x="59631" y="164621"/>
                    </a:lnTo>
                    <a:lnTo>
                      <a:pt x="63308" y="163635"/>
                    </a:lnTo>
                    <a:lnTo>
                      <a:pt x="71648" y="165340"/>
                    </a:lnTo>
                    <a:lnTo>
                      <a:pt x="75324" y="164354"/>
                    </a:lnTo>
                    <a:lnTo>
                      <a:pt x="82678" y="162382"/>
                    </a:lnTo>
                    <a:lnTo>
                      <a:pt x="86354" y="161396"/>
                    </a:lnTo>
                    <a:lnTo>
                      <a:pt x="90032" y="160409"/>
                    </a:lnTo>
                    <a:lnTo>
                      <a:pt x="91018" y="164087"/>
                    </a:lnTo>
                    <a:lnTo>
                      <a:pt x="98371" y="162115"/>
                    </a:lnTo>
                    <a:lnTo>
                      <a:pt x="102048" y="161129"/>
                    </a:lnTo>
                    <a:lnTo>
                      <a:pt x="109401" y="159157"/>
                    </a:lnTo>
                    <a:lnTo>
                      <a:pt x="113079" y="158170"/>
                    </a:lnTo>
                    <a:lnTo>
                      <a:pt x="116756" y="157184"/>
                    </a:lnTo>
                    <a:lnTo>
                      <a:pt x="124109" y="155212"/>
                    </a:lnTo>
                    <a:lnTo>
                      <a:pt x="127786" y="154226"/>
                    </a:lnTo>
                    <a:lnTo>
                      <a:pt x="129758" y="161580"/>
                    </a:lnTo>
                    <a:lnTo>
                      <a:pt x="137112" y="159607"/>
                    </a:lnTo>
                    <a:lnTo>
                      <a:pt x="140788" y="158621"/>
                    </a:lnTo>
                    <a:lnTo>
                      <a:pt x="148142" y="156649"/>
                    </a:lnTo>
                    <a:lnTo>
                      <a:pt x="151818" y="155663"/>
                    </a:lnTo>
                    <a:lnTo>
                      <a:pt x="146170" y="149296"/>
                    </a:lnTo>
                    <a:lnTo>
                      <a:pt x="138816" y="151268"/>
                    </a:lnTo>
                    <a:lnTo>
                      <a:pt x="137830" y="147591"/>
                    </a:lnTo>
                    <a:lnTo>
                      <a:pt x="134153" y="148577"/>
                    </a:lnTo>
                    <a:lnTo>
                      <a:pt x="126799" y="150549"/>
                    </a:lnTo>
                    <a:lnTo>
                      <a:pt x="123123" y="151535"/>
                    </a:lnTo>
                    <a:lnTo>
                      <a:pt x="115769" y="153507"/>
                    </a:lnTo>
                    <a:lnTo>
                      <a:pt x="108415" y="155479"/>
                    </a:lnTo>
                    <a:lnTo>
                      <a:pt x="100076" y="153775"/>
                    </a:lnTo>
                    <a:lnTo>
                      <a:pt x="96399" y="154761"/>
                    </a:lnTo>
                    <a:lnTo>
                      <a:pt x="89046" y="156733"/>
                    </a:lnTo>
                    <a:lnTo>
                      <a:pt x="85368" y="157719"/>
                    </a:lnTo>
                    <a:lnTo>
                      <a:pt x="81692" y="158705"/>
                    </a:lnTo>
                    <a:lnTo>
                      <a:pt x="79720" y="151352"/>
                    </a:lnTo>
                    <a:lnTo>
                      <a:pt x="72366" y="153324"/>
                    </a:lnTo>
                    <a:lnTo>
                      <a:pt x="61336" y="156282"/>
                    </a:lnTo>
                    <a:lnTo>
                      <a:pt x="56673" y="153591"/>
                    </a:lnTo>
                    <a:lnTo>
                      <a:pt x="57659" y="157268"/>
                    </a:lnTo>
                    <a:lnTo>
                      <a:pt x="50306" y="159240"/>
                    </a:lnTo>
                    <a:lnTo>
                      <a:pt x="49320" y="155564"/>
                    </a:lnTo>
                    <a:lnTo>
                      <a:pt x="45643" y="156550"/>
                    </a:lnTo>
                    <a:lnTo>
                      <a:pt x="41966" y="157536"/>
                    </a:lnTo>
                    <a:lnTo>
                      <a:pt x="32640" y="152155"/>
                    </a:lnTo>
                    <a:lnTo>
                      <a:pt x="39994" y="150182"/>
                    </a:lnTo>
                    <a:lnTo>
                      <a:pt x="43671" y="149196"/>
                    </a:lnTo>
                    <a:lnTo>
                      <a:pt x="47347" y="148210"/>
                    </a:lnTo>
                    <a:lnTo>
                      <a:pt x="58377" y="145252"/>
                    </a:lnTo>
                    <a:lnTo>
                      <a:pt x="67704" y="150633"/>
                    </a:lnTo>
                    <a:lnTo>
                      <a:pt x="87074" y="149379"/>
                    </a:lnTo>
                    <a:lnTo>
                      <a:pt x="98104" y="146421"/>
                    </a:lnTo>
                    <a:lnTo>
                      <a:pt x="109135" y="143463"/>
                    </a:lnTo>
                    <a:lnTo>
                      <a:pt x="114783" y="149830"/>
                    </a:lnTo>
                    <a:lnTo>
                      <a:pt x="122137" y="147858"/>
                    </a:lnTo>
                    <a:lnTo>
                      <a:pt x="125813" y="146872"/>
                    </a:lnTo>
                    <a:lnTo>
                      <a:pt x="136844" y="143914"/>
                    </a:lnTo>
                    <a:lnTo>
                      <a:pt x="144197" y="141942"/>
                    </a:lnTo>
                    <a:lnTo>
                      <a:pt x="148860" y="144632"/>
                    </a:lnTo>
                    <a:lnTo>
                      <a:pt x="151551" y="139970"/>
                    </a:lnTo>
                    <a:lnTo>
                      <a:pt x="158905" y="137997"/>
                    </a:lnTo>
                    <a:lnTo>
                      <a:pt x="159891" y="141674"/>
                    </a:lnTo>
                    <a:lnTo>
                      <a:pt x="163568" y="140688"/>
                    </a:lnTo>
                    <a:lnTo>
                      <a:pt x="158905" y="137997"/>
                    </a:lnTo>
                    <a:lnTo>
                      <a:pt x="162582" y="137011"/>
                    </a:lnTo>
                    <a:lnTo>
                      <a:pt x="169935" y="135039"/>
                    </a:lnTo>
                    <a:lnTo>
                      <a:pt x="174597" y="137730"/>
                    </a:lnTo>
                    <a:lnTo>
                      <a:pt x="180965" y="132081"/>
                    </a:lnTo>
                    <a:lnTo>
                      <a:pt x="173611" y="134053"/>
                    </a:lnTo>
                    <a:lnTo>
                      <a:pt x="171639" y="126700"/>
                    </a:lnTo>
                    <a:lnTo>
                      <a:pt x="167963" y="127686"/>
                    </a:lnTo>
                    <a:lnTo>
                      <a:pt x="160609" y="129658"/>
                    </a:lnTo>
                    <a:lnTo>
                      <a:pt x="149579" y="132616"/>
                    </a:lnTo>
                    <a:lnTo>
                      <a:pt x="148593" y="128940"/>
                    </a:lnTo>
                    <a:lnTo>
                      <a:pt x="155947" y="126967"/>
                    </a:lnTo>
                    <a:lnTo>
                      <a:pt x="159623" y="125981"/>
                    </a:lnTo>
                    <a:lnTo>
                      <a:pt x="166976" y="124009"/>
                    </a:lnTo>
                    <a:lnTo>
                      <a:pt x="170653" y="123023"/>
                    </a:lnTo>
                    <a:lnTo>
                      <a:pt x="178007" y="121051"/>
                    </a:lnTo>
                    <a:lnTo>
                      <a:pt x="176035" y="113698"/>
                    </a:lnTo>
                    <a:lnTo>
                      <a:pt x="168681" y="115670"/>
                    </a:lnTo>
                    <a:lnTo>
                      <a:pt x="175049" y="110020"/>
                    </a:lnTo>
                    <a:lnTo>
                      <a:pt x="165723" y="104639"/>
                    </a:lnTo>
                    <a:lnTo>
                      <a:pt x="164018" y="112979"/>
                    </a:lnTo>
                    <a:lnTo>
                      <a:pt x="162046" y="105625"/>
                    </a:lnTo>
                    <a:lnTo>
                      <a:pt x="161060" y="101949"/>
                    </a:lnTo>
                    <a:lnTo>
                      <a:pt x="153707" y="103921"/>
                    </a:lnTo>
                    <a:lnTo>
                      <a:pt x="150030" y="104907"/>
                    </a:lnTo>
                    <a:lnTo>
                      <a:pt x="142676" y="106879"/>
                    </a:lnTo>
                    <a:lnTo>
                      <a:pt x="135323" y="108851"/>
                    </a:lnTo>
                    <a:lnTo>
                      <a:pt x="128956" y="114500"/>
                    </a:lnTo>
                    <a:lnTo>
                      <a:pt x="125279" y="115486"/>
                    </a:lnTo>
                    <a:lnTo>
                      <a:pt x="116939" y="113781"/>
                    </a:lnTo>
                    <a:lnTo>
                      <a:pt x="124293" y="111809"/>
                    </a:lnTo>
                    <a:lnTo>
                      <a:pt x="126983" y="107146"/>
                    </a:lnTo>
                    <a:lnTo>
                      <a:pt x="138014" y="104188"/>
                    </a:lnTo>
                    <a:lnTo>
                      <a:pt x="160074" y="98272"/>
                    </a:lnTo>
                    <a:lnTo>
                      <a:pt x="178458" y="93341"/>
                    </a:lnTo>
                    <a:lnTo>
                      <a:pt x="200519" y="87425"/>
                    </a:lnTo>
                    <a:lnTo>
                      <a:pt x="223566" y="85185"/>
                    </a:lnTo>
                    <a:lnTo>
                      <a:pt x="234596" y="82227"/>
                    </a:lnTo>
                    <a:lnTo>
                      <a:pt x="231638" y="71196"/>
                    </a:lnTo>
                    <a:lnTo>
                      <a:pt x="224284" y="73168"/>
                    </a:lnTo>
                    <a:lnTo>
                      <a:pt x="220607" y="74154"/>
                    </a:lnTo>
                    <a:lnTo>
                      <a:pt x="213254" y="76127"/>
                    </a:lnTo>
                    <a:lnTo>
                      <a:pt x="212268" y="72450"/>
                    </a:lnTo>
                    <a:lnTo>
                      <a:pt x="219621" y="70478"/>
                    </a:lnTo>
                    <a:lnTo>
                      <a:pt x="223298" y="69492"/>
                    </a:lnTo>
                    <a:lnTo>
                      <a:pt x="235315" y="70210"/>
                    </a:lnTo>
                    <a:lnTo>
                      <a:pt x="241682" y="64561"/>
                    </a:lnTo>
                    <a:lnTo>
                      <a:pt x="246345" y="67252"/>
                    </a:lnTo>
                    <a:lnTo>
                      <a:pt x="250022" y="66266"/>
                    </a:lnTo>
                    <a:lnTo>
                      <a:pt x="261052" y="63308"/>
                    </a:lnTo>
                    <a:lnTo>
                      <a:pt x="274055" y="67704"/>
                    </a:lnTo>
                    <a:lnTo>
                      <a:pt x="277732" y="66717"/>
                    </a:lnTo>
                    <a:lnTo>
                      <a:pt x="286071" y="68422"/>
                    </a:lnTo>
                    <a:lnTo>
                      <a:pt x="289748" y="67436"/>
                    </a:lnTo>
                    <a:lnTo>
                      <a:pt x="297101" y="65464"/>
                    </a:lnTo>
                    <a:lnTo>
                      <a:pt x="300779" y="64478"/>
                    </a:lnTo>
                    <a:lnTo>
                      <a:pt x="308132" y="62506"/>
                    </a:lnTo>
                    <a:lnTo>
                      <a:pt x="311809" y="61520"/>
                    </a:lnTo>
                    <a:lnTo>
                      <a:pt x="315486" y="60534"/>
                    </a:lnTo>
                    <a:lnTo>
                      <a:pt x="316472" y="64210"/>
                    </a:lnTo>
                    <a:lnTo>
                      <a:pt x="323826" y="62238"/>
                    </a:lnTo>
                    <a:lnTo>
                      <a:pt x="322840" y="58561"/>
                    </a:lnTo>
                    <a:lnTo>
                      <a:pt x="321854" y="54885"/>
                    </a:lnTo>
                    <a:lnTo>
                      <a:pt x="314499" y="56857"/>
                    </a:lnTo>
                    <a:lnTo>
                      <a:pt x="310823" y="57843"/>
                    </a:lnTo>
                    <a:lnTo>
                      <a:pt x="305174" y="51475"/>
                    </a:lnTo>
                    <a:lnTo>
                      <a:pt x="296834" y="49770"/>
                    </a:lnTo>
                    <a:lnTo>
                      <a:pt x="294862" y="42417"/>
                    </a:lnTo>
                    <a:lnTo>
                      <a:pt x="302216" y="40445"/>
                    </a:lnTo>
                    <a:lnTo>
                      <a:pt x="305892" y="39459"/>
                    </a:lnTo>
                    <a:lnTo>
                      <a:pt x="311541" y="45826"/>
                    </a:lnTo>
                    <a:lnTo>
                      <a:pt x="316923" y="36500"/>
                    </a:lnTo>
                    <a:lnTo>
                      <a:pt x="322572" y="42868"/>
                    </a:lnTo>
                    <a:lnTo>
                      <a:pt x="318895" y="43854"/>
                    </a:lnTo>
                    <a:lnTo>
                      <a:pt x="319881" y="47530"/>
                    </a:lnTo>
                    <a:lnTo>
                      <a:pt x="323558" y="46544"/>
                    </a:lnTo>
                    <a:lnTo>
                      <a:pt x="329925" y="40896"/>
                    </a:lnTo>
                    <a:lnTo>
                      <a:pt x="333602" y="39910"/>
                    </a:lnTo>
                    <a:lnTo>
                      <a:pt x="334588" y="43586"/>
                    </a:lnTo>
                    <a:lnTo>
                      <a:pt x="341942" y="41614"/>
                    </a:lnTo>
                    <a:lnTo>
                      <a:pt x="345619" y="40628"/>
                    </a:lnTo>
                    <a:lnTo>
                      <a:pt x="362298" y="44038"/>
                    </a:lnTo>
                    <a:lnTo>
                      <a:pt x="369652" y="42066"/>
                    </a:lnTo>
                    <a:lnTo>
                      <a:pt x="373328" y="41080"/>
                    </a:lnTo>
                    <a:lnTo>
                      <a:pt x="380682" y="39108"/>
                    </a:lnTo>
                    <a:lnTo>
                      <a:pt x="381668" y="42784"/>
                    </a:lnTo>
                    <a:lnTo>
                      <a:pt x="385344" y="41798"/>
                    </a:lnTo>
                    <a:lnTo>
                      <a:pt x="389022" y="40812"/>
                    </a:lnTo>
                    <a:lnTo>
                      <a:pt x="390008" y="44489"/>
                    </a:lnTo>
                    <a:lnTo>
                      <a:pt x="397361" y="42517"/>
                    </a:lnTo>
                    <a:lnTo>
                      <a:pt x="401038" y="41531"/>
                    </a:lnTo>
                    <a:lnTo>
                      <a:pt x="403010" y="48884"/>
                    </a:lnTo>
                    <a:lnTo>
                      <a:pt x="410363" y="46912"/>
                    </a:lnTo>
                    <a:lnTo>
                      <a:pt x="415027" y="49603"/>
                    </a:lnTo>
                    <a:lnTo>
                      <a:pt x="422380" y="47631"/>
                    </a:lnTo>
                    <a:lnTo>
                      <a:pt x="426057" y="46645"/>
                    </a:lnTo>
                    <a:lnTo>
                      <a:pt x="439060" y="51040"/>
                    </a:lnTo>
                    <a:lnTo>
                      <a:pt x="442737" y="50054"/>
                    </a:lnTo>
                    <a:lnTo>
                      <a:pt x="450090" y="48082"/>
                    </a:lnTo>
                    <a:lnTo>
                      <a:pt x="448118" y="40728"/>
                    </a:lnTo>
                    <a:lnTo>
                      <a:pt x="447132" y="37051"/>
                    </a:lnTo>
                    <a:lnTo>
                      <a:pt x="445160" y="29698"/>
                    </a:lnTo>
                    <a:lnTo>
                      <a:pt x="433143" y="28979"/>
                    </a:lnTo>
                    <a:lnTo>
                      <a:pt x="424803" y="27275"/>
                    </a:lnTo>
                    <a:lnTo>
                      <a:pt x="415478" y="21893"/>
                    </a:lnTo>
                    <a:lnTo>
                      <a:pt x="403461" y="21174"/>
                    </a:lnTo>
                    <a:lnTo>
                      <a:pt x="383105" y="18751"/>
                    </a:lnTo>
                    <a:lnTo>
                      <a:pt x="394136" y="15793"/>
                    </a:lnTo>
                    <a:lnTo>
                      <a:pt x="407138" y="20188"/>
                    </a:lnTo>
                    <a:lnTo>
                      <a:pt x="419154" y="20907"/>
                    </a:lnTo>
                    <a:lnTo>
                      <a:pt x="432157" y="25302"/>
                    </a:lnTo>
                    <a:lnTo>
                      <a:pt x="430185" y="17948"/>
                    </a:lnTo>
                    <a:lnTo>
                      <a:pt x="422831" y="19921"/>
                    </a:lnTo>
                    <a:lnTo>
                      <a:pt x="421845" y="16244"/>
                    </a:lnTo>
                    <a:lnTo>
                      <a:pt x="418168" y="17230"/>
                    </a:lnTo>
                    <a:lnTo>
                      <a:pt x="416196" y="9877"/>
                    </a:lnTo>
                    <a:lnTo>
                      <a:pt x="419873" y="8891"/>
                    </a:lnTo>
                    <a:lnTo>
                      <a:pt x="427227" y="6918"/>
                    </a:lnTo>
                    <a:close/>
                    <a:moveTo>
                      <a:pt x="296032" y="2691"/>
                    </a:moveTo>
                    <a:lnTo>
                      <a:pt x="312711" y="6100"/>
                    </a:lnTo>
                    <a:lnTo>
                      <a:pt x="324727" y="6819"/>
                    </a:lnTo>
                    <a:lnTo>
                      <a:pt x="334054" y="12200"/>
                    </a:lnTo>
                    <a:lnTo>
                      <a:pt x="321051" y="7805"/>
                    </a:lnTo>
                    <a:lnTo>
                      <a:pt x="309035" y="7086"/>
                    </a:lnTo>
                    <a:lnTo>
                      <a:pt x="292355" y="3677"/>
                    </a:lnTo>
                    <a:close/>
                    <a:moveTo>
                      <a:pt x="291369" y="0"/>
                    </a:moveTo>
                    <a:lnTo>
                      <a:pt x="292355" y="3677"/>
                    </a:lnTo>
                    <a:lnTo>
                      <a:pt x="280338" y="2958"/>
                    </a:lnTo>
                    <a:lnTo>
                      <a:pt x="284016" y="19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A5AFE139-9B5C-7D21-2E39-C99CC427B7D7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7146" flipV="1">
                <a:off x="8202954" y="2666823"/>
                <a:ext cx="573622" cy="610879"/>
              </a:xfrm>
              <a:custGeom>
                <a:avLst/>
                <a:gdLst>
                  <a:gd name="connsiteX0" fmla="*/ 149225 w 157163"/>
                  <a:gd name="connsiteY0" fmla="*/ 266700 h 268288"/>
                  <a:gd name="connsiteX1" fmla="*/ 150813 w 157163"/>
                  <a:gd name="connsiteY1" fmla="*/ 266700 h 268288"/>
                  <a:gd name="connsiteX2" fmla="*/ 150813 w 157163"/>
                  <a:gd name="connsiteY2" fmla="*/ 268288 h 268288"/>
                  <a:gd name="connsiteX3" fmla="*/ 149225 w 157163"/>
                  <a:gd name="connsiteY3" fmla="*/ 268288 h 268288"/>
                  <a:gd name="connsiteX4" fmla="*/ 146050 w 157163"/>
                  <a:gd name="connsiteY4" fmla="*/ 263525 h 268288"/>
                  <a:gd name="connsiteX5" fmla="*/ 149225 w 157163"/>
                  <a:gd name="connsiteY5" fmla="*/ 263525 h 268288"/>
                  <a:gd name="connsiteX6" fmla="*/ 149225 w 157163"/>
                  <a:gd name="connsiteY6" fmla="*/ 266700 h 268288"/>
                  <a:gd name="connsiteX7" fmla="*/ 146050 w 157163"/>
                  <a:gd name="connsiteY7" fmla="*/ 266700 h 268288"/>
                  <a:gd name="connsiteX8" fmla="*/ 144463 w 157163"/>
                  <a:gd name="connsiteY8" fmla="*/ 261937 h 268288"/>
                  <a:gd name="connsiteX9" fmla="*/ 146050 w 157163"/>
                  <a:gd name="connsiteY9" fmla="*/ 261937 h 268288"/>
                  <a:gd name="connsiteX10" fmla="*/ 146050 w 157163"/>
                  <a:gd name="connsiteY10" fmla="*/ 261938 h 268288"/>
                  <a:gd name="connsiteX11" fmla="*/ 146050 w 157163"/>
                  <a:gd name="connsiteY11" fmla="*/ 263525 h 268288"/>
                  <a:gd name="connsiteX12" fmla="*/ 144463 w 157163"/>
                  <a:gd name="connsiteY12" fmla="*/ 263525 h 268288"/>
                  <a:gd name="connsiteX13" fmla="*/ 155575 w 157163"/>
                  <a:gd name="connsiteY13" fmla="*/ 260350 h 268288"/>
                  <a:gd name="connsiteX14" fmla="*/ 157163 w 157163"/>
                  <a:gd name="connsiteY14" fmla="*/ 260350 h 268288"/>
                  <a:gd name="connsiteX15" fmla="*/ 157163 w 157163"/>
                  <a:gd name="connsiteY15" fmla="*/ 261938 h 268288"/>
                  <a:gd name="connsiteX16" fmla="*/ 155575 w 157163"/>
                  <a:gd name="connsiteY16" fmla="*/ 261938 h 268288"/>
                  <a:gd name="connsiteX17" fmla="*/ 139700 w 157163"/>
                  <a:gd name="connsiteY17" fmla="*/ 260350 h 268288"/>
                  <a:gd name="connsiteX18" fmla="*/ 142875 w 157163"/>
                  <a:gd name="connsiteY18" fmla="*/ 260350 h 268288"/>
                  <a:gd name="connsiteX19" fmla="*/ 142875 w 157163"/>
                  <a:gd name="connsiteY19" fmla="*/ 261938 h 268288"/>
                  <a:gd name="connsiteX20" fmla="*/ 155575 w 157163"/>
                  <a:gd name="connsiteY20" fmla="*/ 257175 h 268288"/>
                  <a:gd name="connsiteX21" fmla="*/ 157163 w 157163"/>
                  <a:gd name="connsiteY21" fmla="*/ 257175 h 268288"/>
                  <a:gd name="connsiteX22" fmla="*/ 157163 w 157163"/>
                  <a:gd name="connsiteY22" fmla="*/ 258763 h 268288"/>
                  <a:gd name="connsiteX23" fmla="*/ 155575 w 157163"/>
                  <a:gd name="connsiteY23" fmla="*/ 258763 h 268288"/>
                  <a:gd name="connsiteX24" fmla="*/ 144463 w 157163"/>
                  <a:gd name="connsiteY24" fmla="*/ 257175 h 268288"/>
                  <a:gd name="connsiteX25" fmla="*/ 144463 w 157163"/>
                  <a:gd name="connsiteY25" fmla="*/ 260350 h 268288"/>
                  <a:gd name="connsiteX26" fmla="*/ 142875 w 157163"/>
                  <a:gd name="connsiteY26" fmla="*/ 260350 h 268288"/>
                  <a:gd name="connsiteX27" fmla="*/ 149225 w 157163"/>
                  <a:gd name="connsiteY27" fmla="*/ 250825 h 268288"/>
                  <a:gd name="connsiteX28" fmla="*/ 150813 w 157163"/>
                  <a:gd name="connsiteY28" fmla="*/ 250825 h 268288"/>
                  <a:gd name="connsiteX29" fmla="*/ 150813 w 157163"/>
                  <a:gd name="connsiteY29" fmla="*/ 252413 h 268288"/>
                  <a:gd name="connsiteX30" fmla="*/ 149225 w 157163"/>
                  <a:gd name="connsiteY30" fmla="*/ 247650 h 268288"/>
                  <a:gd name="connsiteX31" fmla="*/ 150813 w 157163"/>
                  <a:gd name="connsiteY31" fmla="*/ 247650 h 268288"/>
                  <a:gd name="connsiteX32" fmla="*/ 150813 w 157163"/>
                  <a:gd name="connsiteY32" fmla="*/ 249238 h 268288"/>
                  <a:gd name="connsiteX33" fmla="*/ 149225 w 157163"/>
                  <a:gd name="connsiteY33" fmla="*/ 249238 h 268288"/>
                  <a:gd name="connsiteX34" fmla="*/ 145256 w 157163"/>
                  <a:gd name="connsiteY34" fmla="*/ 247650 h 268288"/>
                  <a:gd name="connsiteX35" fmla="*/ 146050 w 157163"/>
                  <a:gd name="connsiteY35" fmla="*/ 248444 h 268288"/>
                  <a:gd name="connsiteX36" fmla="*/ 145256 w 157163"/>
                  <a:gd name="connsiteY36" fmla="*/ 249238 h 268288"/>
                  <a:gd name="connsiteX37" fmla="*/ 144462 w 157163"/>
                  <a:gd name="connsiteY37" fmla="*/ 248444 h 268288"/>
                  <a:gd name="connsiteX38" fmla="*/ 145256 w 157163"/>
                  <a:gd name="connsiteY38" fmla="*/ 247650 h 268288"/>
                  <a:gd name="connsiteX39" fmla="*/ 133350 w 157163"/>
                  <a:gd name="connsiteY39" fmla="*/ 247650 h 268288"/>
                  <a:gd name="connsiteX40" fmla="*/ 134937 w 157163"/>
                  <a:gd name="connsiteY40" fmla="*/ 247650 h 268288"/>
                  <a:gd name="connsiteX41" fmla="*/ 134937 w 157163"/>
                  <a:gd name="connsiteY41" fmla="*/ 250825 h 268288"/>
                  <a:gd name="connsiteX42" fmla="*/ 133350 w 157163"/>
                  <a:gd name="connsiteY42" fmla="*/ 250825 h 268288"/>
                  <a:gd name="connsiteX43" fmla="*/ 144463 w 157163"/>
                  <a:gd name="connsiteY43" fmla="*/ 246063 h 268288"/>
                  <a:gd name="connsiteX44" fmla="*/ 144463 w 157163"/>
                  <a:gd name="connsiteY44" fmla="*/ 247650 h 268288"/>
                  <a:gd name="connsiteX45" fmla="*/ 144463 w 157163"/>
                  <a:gd name="connsiteY45" fmla="*/ 247651 h 268288"/>
                  <a:gd name="connsiteX46" fmla="*/ 144462 w 157163"/>
                  <a:gd name="connsiteY46" fmla="*/ 247651 h 268288"/>
                  <a:gd name="connsiteX47" fmla="*/ 142875 w 157163"/>
                  <a:gd name="connsiteY47" fmla="*/ 250825 h 268288"/>
                  <a:gd name="connsiteX48" fmla="*/ 142875 w 157163"/>
                  <a:gd name="connsiteY48" fmla="*/ 247651 h 268288"/>
                  <a:gd name="connsiteX49" fmla="*/ 142875 w 157163"/>
                  <a:gd name="connsiteY49" fmla="*/ 247650 h 268288"/>
                  <a:gd name="connsiteX50" fmla="*/ 142876 w 157163"/>
                  <a:gd name="connsiteY50" fmla="*/ 247650 h 268288"/>
                  <a:gd name="connsiteX51" fmla="*/ 139700 w 157163"/>
                  <a:gd name="connsiteY51" fmla="*/ 246062 h 268288"/>
                  <a:gd name="connsiteX52" fmla="*/ 139700 w 157163"/>
                  <a:gd name="connsiteY52" fmla="*/ 247650 h 268288"/>
                  <a:gd name="connsiteX53" fmla="*/ 139700 w 157163"/>
                  <a:gd name="connsiteY53" fmla="*/ 250825 h 268288"/>
                  <a:gd name="connsiteX54" fmla="*/ 142875 w 157163"/>
                  <a:gd name="connsiteY54" fmla="*/ 250825 h 268288"/>
                  <a:gd name="connsiteX55" fmla="*/ 142875 w 157163"/>
                  <a:gd name="connsiteY55" fmla="*/ 252412 h 268288"/>
                  <a:gd name="connsiteX56" fmla="*/ 142875 w 157163"/>
                  <a:gd name="connsiteY56" fmla="*/ 252413 h 268288"/>
                  <a:gd name="connsiteX57" fmla="*/ 142875 w 157163"/>
                  <a:gd name="connsiteY57" fmla="*/ 255587 h 268288"/>
                  <a:gd name="connsiteX58" fmla="*/ 144463 w 157163"/>
                  <a:gd name="connsiteY58" fmla="*/ 255587 h 268288"/>
                  <a:gd name="connsiteX59" fmla="*/ 144463 w 157163"/>
                  <a:gd name="connsiteY59" fmla="*/ 257175 h 268288"/>
                  <a:gd name="connsiteX60" fmla="*/ 142875 w 157163"/>
                  <a:gd name="connsiteY60" fmla="*/ 257175 h 268288"/>
                  <a:gd name="connsiteX61" fmla="*/ 141288 w 157163"/>
                  <a:gd name="connsiteY61" fmla="*/ 257175 h 268288"/>
                  <a:gd name="connsiteX62" fmla="*/ 141288 w 157163"/>
                  <a:gd name="connsiteY62" fmla="*/ 258763 h 268288"/>
                  <a:gd name="connsiteX63" fmla="*/ 139700 w 157163"/>
                  <a:gd name="connsiteY63" fmla="*/ 258763 h 268288"/>
                  <a:gd name="connsiteX64" fmla="*/ 139700 w 157163"/>
                  <a:gd name="connsiteY64" fmla="*/ 257175 h 268288"/>
                  <a:gd name="connsiteX65" fmla="*/ 139700 w 157163"/>
                  <a:gd name="connsiteY65" fmla="*/ 255588 h 268288"/>
                  <a:gd name="connsiteX66" fmla="*/ 139700 w 157163"/>
                  <a:gd name="connsiteY66" fmla="*/ 255587 h 268288"/>
                  <a:gd name="connsiteX67" fmla="*/ 139700 w 157163"/>
                  <a:gd name="connsiteY67" fmla="*/ 252413 h 268288"/>
                  <a:gd name="connsiteX68" fmla="*/ 139700 w 157163"/>
                  <a:gd name="connsiteY68" fmla="*/ 252412 h 268288"/>
                  <a:gd name="connsiteX69" fmla="*/ 138113 w 157163"/>
                  <a:gd name="connsiteY69" fmla="*/ 250825 h 268288"/>
                  <a:gd name="connsiteX70" fmla="*/ 138113 w 157163"/>
                  <a:gd name="connsiteY70" fmla="*/ 247650 h 268288"/>
                  <a:gd name="connsiteX71" fmla="*/ 131763 w 157163"/>
                  <a:gd name="connsiteY71" fmla="*/ 246062 h 268288"/>
                  <a:gd name="connsiteX72" fmla="*/ 133350 w 157163"/>
                  <a:gd name="connsiteY72" fmla="*/ 246062 h 268288"/>
                  <a:gd name="connsiteX73" fmla="*/ 133350 w 157163"/>
                  <a:gd name="connsiteY73" fmla="*/ 247650 h 268288"/>
                  <a:gd name="connsiteX74" fmla="*/ 131763 w 157163"/>
                  <a:gd name="connsiteY74" fmla="*/ 244475 h 268288"/>
                  <a:gd name="connsiteX75" fmla="*/ 133350 w 157163"/>
                  <a:gd name="connsiteY75" fmla="*/ 244475 h 268288"/>
                  <a:gd name="connsiteX76" fmla="*/ 131763 w 157163"/>
                  <a:gd name="connsiteY76" fmla="*/ 246062 h 268288"/>
                  <a:gd name="connsiteX77" fmla="*/ 144462 w 157163"/>
                  <a:gd name="connsiteY77" fmla="*/ 241300 h 268288"/>
                  <a:gd name="connsiteX78" fmla="*/ 146050 w 157163"/>
                  <a:gd name="connsiteY78" fmla="*/ 241300 h 268288"/>
                  <a:gd name="connsiteX79" fmla="*/ 146050 w 157163"/>
                  <a:gd name="connsiteY79" fmla="*/ 244475 h 268288"/>
                  <a:gd name="connsiteX80" fmla="*/ 144463 w 157163"/>
                  <a:gd name="connsiteY80" fmla="*/ 244475 h 268288"/>
                  <a:gd name="connsiteX81" fmla="*/ 144463 w 157163"/>
                  <a:gd name="connsiteY81" fmla="*/ 246063 h 268288"/>
                  <a:gd name="connsiteX82" fmla="*/ 144462 w 157163"/>
                  <a:gd name="connsiteY82" fmla="*/ 246063 h 268288"/>
                  <a:gd name="connsiteX83" fmla="*/ 142875 w 157163"/>
                  <a:gd name="connsiteY83" fmla="*/ 246063 h 268288"/>
                  <a:gd name="connsiteX84" fmla="*/ 142875 w 157163"/>
                  <a:gd name="connsiteY84" fmla="*/ 244475 h 268288"/>
                  <a:gd name="connsiteX85" fmla="*/ 144462 w 157163"/>
                  <a:gd name="connsiteY85" fmla="*/ 244475 h 268288"/>
                  <a:gd name="connsiteX86" fmla="*/ 139700 w 157163"/>
                  <a:gd name="connsiteY86" fmla="*/ 241300 h 268288"/>
                  <a:gd name="connsiteX87" fmla="*/ 142875 w 157163"/>
                  <a:gd name="connsiteY87" fmla="*/ 241300 h 268288"/>
                  <a:gd name="connsiteX88" fmla="*/ 142875 w 157163"/>
                  <a:gd name="connsiteY88" fmla="*/ 244475 h 268288"/>
                  <a:gd name="connsiteX89" fmla="*/ 139700 w 157163"/>
                  <a:gd name="connsiteY89" fmla="*/ 244475 h 268288"/>
                  <a:gd name="connsiteX90" fmla="*/ 144462 w 157163"/>
                  <a:gd name="connsiteY90" fmla="*/ 236538 h 268288"/>
                  <a:gd name="connsiteX91" fmla="*/ 146050 w 157163"/>
                  <a:gd name="connsiteY91" fmla="*/ 239713 h 268288"/>
                  <a:gd name="connsiteX92" fmla="*/ 144462 w 157163"/>
                  <a:gd name="connsiteY92" fmla="*/ 239713 h 268288"/>
                  <a:gd name="connsiteX93" fmla="*/ 139700 w 157163"/>
                  <a:gd name="connsiteY93" fmla="*/ 234950 h 268288"/>
                  <a:gd name="connsiteX94" fmla="*/ 142875 w 157163"/>
                  <a:gd name="connsiteY94" fmla="*/ 234950 h 268288"/>
                  <a:gd name="connsiteX95" fmla="*/ 142875 w 157163"/>
                  <a:gd name="connsiteY95" fmla="*/ 236538 h 268288"/>
                  <a:gd name="connsiteX96" fmla="*/ 142875 w 157163"/>
                  <a:gd name="connsiteY96" fmla="*/ 234950 h 268288"/>
                  <a:gd name="connsiteX97" fmla="*/ 144463 w 157163"/>
                  <a:gd name="connsiteY97" fmla="*/ 234950 h 268288"/>
                  <a:gd name="connsiteX98" fmla="*/ 144463 w 157163"/>
                  <a:gd name="connsiteY98" fmla="*/ 236538 h 268288"/>
                  <a:gd name="connsiteX99" fmla="*/ 138112 w 157163"/>
                  <a:gd name="connsiteY99" fmla="*/ 230188 h 268288"/>
                  <a:gd name="connsiteX100" fmla="*/ 139700 w 157163"/>
                  <a:gd name="connsiteY100" fmla="*/ 230188 h 268288"/>
                  <a:gd name="connsiteX101" fmla="*/ 138112 w 157163"/>
                  <a:gd name="connsiteY101" fmla="*/ 233363 h 268288"/>
                  <a:gd name="connsiteX102" fmla="*/ 142875 w 157163"/>
                  <a:gd name="connsiteY102" fmla="*/ 223837 h 268288"/>
                  <a:gd name="connsiteX103" fmla="*/ 144462 w 157163"/>
                  <a:gd name="connsiteY103" fmla="*/ 223837 h 268288"/>
                  <a:gd name="connsiteX104" fmla="*/ 144463 w 157163"/>
                  <a:gd name="connsiteY104" fmla="*/ 223837 h 268288"/>
                  <a:gd name="connsiteX105" fmla="*/ 144463 w 157163"/>
                  <a:gd name="connsiteY105" fmla="*/ 225425 h 268288"/>
                  <a:gd name="connsiteX106" fmla="*/ 138113 w 157163"/>
                  <a:gd name="connsiteY106" fmla="*/ 220662 h 268288"/>
                  <a:gd name="connsiteX107" fmla="*/ 139700 w 157163"/>
                  <a:gd name="connsiteY107" fmla="*/ 223837 h 268288"/>
                  <a:gd name="connsiteX108" fmla="*/ 138113 w 157163"/>
                  <a:gd name="connsiteY108" fmla="*/ 223837 h 268288"/>
                  <a:gd name="connsiteX109" fmla="*/ 134937 w 157163"/>
                  <a:gd name="connsiteY109" fmla="*/ 217487 h 268288"/>
                  <a:gd name="connsiteX110" fmla="*/ 138113 w 157163"/>
                  <a:gd name="connsiteY110" fmla="*/ 217487 h 268288"/>
                  <a:gd name="connsiteX111" fmla="*/ 138113 w 157163"/>
                  <a:gd name="connsiteY111" fmla="*/ 219075 h 268288"/>
                  <a:gd name="connsiteX112" fmla="*/ 138113 w 157163"/>
                  <a:gd name="connsiteY112" fmla="*/ 220662 h 268288"/>
                  <a:gd name="connsiteX113" fmla="*/ 134937 w 157163"/>
                  <a:gd name="connsiteY113" fmla="*/ 219075 h 268288"/>
                  <a:gd name="connsiteX114" fmla="*/ 142875 w 157163"/>
                  <a:gd name="connsiteY114" fmla="*/ 212725 h 268288"/>
                  <a:gd name="connsiteX115" fmla="*/ 144463 w 157163"/>
                  <a:gd name="connsiteY115" fmla="*/ 214313 h 268288"/>
                  <a:gd name="connsiteX116" fmla="*/ 144463 w 157163"/>
                  <a:gd name="connsiteY116" fmla="*/ 217488 h 268288"/>
                  <a:gd name="connsiteX117" fmla="*/ 144462 w 157163"/>
                  <a:gd name="connsiteY117" fmla="*/ 217488 h 268288"/>
                  <a:gd name="connsiteX118" fmla="*/ 142875 w 157163"/>
                  <a:gd name="connsiteY118" fmla="*/ 217488 h 268288"/>
                  <a:gd name="connsiteX119" fmla="*/ 142875 w 157163"/>
                  <a:gd name="connsiteY119" fmla="*/ 214313 h 268288"/>
                  <a:gd name="connsiteX120" fmla="*/ 131763 w 157163"/>
                  <a:gd name="connsiteY120" fmla="*/ 209550 h 268288"/>
                  <a:gd name="connsiteX121" fmla="*/ 133350 w 157163"/>
                  <a:gd name="connsiteY121" fmla="*/ 209550 h 268288"/>
                  <a:gd name="connsiteX122" fmla="*/ 133350 w 157163"/>
                  <a:gd name="connsiteY122" fmla="*/ 212725 h 268288"/>
                  <a:gd name="connsiteX123" fmla="*/ 134937 w 157163"/>
                  <a:gd name="connsiteY123" fmla="*/ 212725 h 268288"/>
                  <a:gd name="connsiteX124" fmla="*/ 134937 w 157163"/>
                  <a:gd name="connsiteY124" fmla="*/ 214312 h 268288"/>
                  <a:gd name="connsiteX125" fmla="*/ 134937 w 157163"/>
                  <a:gd name="connsiteY125" fmla="*/ 217487 h 268288"/>
                  <a:gd name="connsiteX126" fmla="*/ 133350 w 157163"/>
                  <a:gd name="connsiteY126" fmla="*/ 214312 h 268288"/>
                  <a:gd name="connsiteX127" fmla="*/ 131763 w 157163"/>
                  <a:gd name="connsiteY127" fmla="*/ 214312 h 268288"/>
                  <a:gd name="connsiteX128" fmla="*/ 131763 w 157163"/>
                  <a:gd name="connsiteY128" fmla="*/ 212725 h 268288"/>
                  <a:gd name="connsiteX129" fmla="*/ 139700 w 157163"/>
                  <a:gd name="connsiteY129" fmla="*/ 204788 h 268288"/>
                  <a:gd name="connsiteX130" fmla="*/ 139700 w 157163"/>
                  <a:gd name="connsiteY130" fmla="*/ 207963 h 268288"/>
                  <a:gd name="connsiteX131" fmla="*/ 138112 w 157163"/>
                  <a:gd name="connsiteY131" fmla="*/ 207963 h 268288"/>
                  <a:gd name="connsiteX132" fmla="*/ 142875 w 157163"/>
                  <a:gd name="connsiteY132" fmla="*/ 198438 h 268288"/>
                  <a:gd name="connsiteX133" fmla="*/ 144463 w 157163"/>
                  <a:gd name="connsiteY133" fmla="*/ 198438 h 268288"/>
                  <a:gd name="connsiteX134" fmla="*/ 144463 w 157163"/>
                  <a:gd name="connsiteY134" fmla="*/ 200026 h 268288"/>
                  <a:gd name="connsiteX135" fmla="*/ 142875 w 157163"/>
                  <a:gd name="connsiteY135" fmla="*/ 200026 h 268288"/>
                  <a:gd name="connsiteX136" fmla="*/ 139700 w 157163"/>
                  <a:gd name="connsiteY136" fmla="*/ 198437 h 268288"/>
                  <a:gd name="connsiteX137" fmla="*/ 142875 w 157163"/>
                  <a:gd name="connsiteY137" fmla="*/ 201612 h 268288"/>
                  <a:gd name="connsiteX138" fmla="*/ 139700 w 157163"/>
                  <a:gd name="connsiteY138" fmla="*/ 201612 h 268288"/>
                  <a:gd name="connsiteX139" fmla="*/ 127000 w 157163"/>
                  <a:gd name="connsiteY139" fmla="*/ 193675 h 268288"/>
                  <a:gd name="connsiteX140" fmla="*/ 127000 w 157163"/>
                  <a:gd name="connsiteY140" fmla="*/ 196850 h 268288"/>
                  <a:gd name="connsiteX141" fmla="*/ 127000 w 157163"/>
                  <a:gd name="connsiteY141" fmla="*/ 196850 h 268288"/>
                  <a:gd name="connsiteX142" fmla="*/ 128588 w 157163"/>
                  <a:gd name="connsiteY142" fmla="*/ 196850 h 268288"/>
                  <a:gd name="connsiteX143" fmla="*/ 128587 w 157163"/>
                  <a:gd name="connsiteY143" fmla="*/ 196850 h 268288"/>
                  <a:gd name="connsiteX144" fmla="*/ 128587 w 157163"/>
                  <a:gd name="connsiteY144" fmla="*/ 193675 h 268288"/>
                  <a:gd name="connsiteX145" fmla="*/ 132557 w 157163"/>
                  <a:gd name="connsiteY145" fmla="*/ 188913 h 268288"/>
                  <a:gd name="connsiteX146" fmla="*/ 133351 w 157163"/>
                  <a:gd name="connsiteY146" fmla="*/ 189707 h 268288"/>
                  <a:gd name="connsiteX147" fmla="*/ 132557 w 157163"/>
                  <a:gd name="connsiteY147" fmla="*/ 190501 h 268288"/>
                  <a:gd name="connsiteX148" fmla="*/ 131763 w 157163"/>
                  <a:gd name="connsiteY148" fmla="*/ 189707 h 268288"/>
                  <a:gd name="connsiteX149" fmla="*/ 132557 w 157163"/>
                  <a:gd name="connsiteY149" fmla="*/ 188913 h 268288"/>
                  <a:gd name="connsiteX150" fmla="*/ 134937 w 157163"/>
                  <a:gd name="connsiteY150" fmla="*/ 180975 h 268288"/>
                  <a:gd name="connsiteX151" fmla="*/ 134938 w 157163"/>
                  <a:gd name="connsiteY151" fmla="*/ 180975 h 268288"/>
                  <a:gd name="connsiteX152" fmla="*/ 134938 w 157163"/>
                  <a:gd name="connsiteY152" fmla="*/ 180975 h 268288"/>
                  <a:gd name="connsiteX153" fmla="*/ 136526 w 157163"/>
                  <a:gd name="connsiteY153" fmla="*/ 180975 h 268288"/>
                  <a:gd name="connsiteX154" fmla="*/ 136526 w 157163"/>
                  <a:gd name="connsiteY154" fmla="*/ 181769 h 268288"/>
                  <a:gd name="connsiteX155" fmla="*/ 138113 w 157163"/>
                  <a:gd name="connsiteY155" fmla="*/ 182562 h 268288"/>
                  <a:gd name="connsiteX156" fmla="*/ 138113 w 157163"/>
                  <a:gd name="connsiteY156" fmla="*/ 185737 h 268288"/>
                  <a:gd name="connsiteX157" fmla="*/ 138113 w 157163"/>
                  <a:gd name="connsiteY157" fmla="*/ 187325 h 268288"/>
                  <a:gd name="connsiteX158" fmla="*/ 138113 w 157163"/>
                  <a:gd name="connsiteY158" fmla="*/ 188912 h 268288"/>
                  <a:gd name="connsiteX159" fmla="*/ 138113 w 157163"/>
                  <a:gd name="connsiteY159" fmla="*/ 192087 h 268288"/>
                  <a:gd name="connsiteX160" fmla="*/ 138113 w 157163"/>
                  <a:gd name="connsiteY160" fmla="*/ 193675 h 268288"/>
                  <a:gd name="connsiteX161" fmla="*/ 139700 w 157163"/>
                  <a:gd name="connsiteY161" fmla="*/ 193675 h 268288"/>
                  <a:gd name="connsiteX162" fmla="*/ 139700 w 157163"/>
                  <a:gd name="connsiteY162" fmla="*/ 195263 h 268288"/>
                  <a:gd name="connsiteX163" fmla="*/ 139700 w 157163"/>
                  <a:gd name="connsiteY163" fmla="*/ 196850 h 268288"/>
                  <a:gd name="connsiteX164" fmla="*/ 139700 w 157163"/>
                  <a:gd name="connsiteY164" fmla="*/ 198437 h 268288"/>
                  <a:gd name="connsiteX165" fmla="*/ 138113 w 157163"/>
                  <a:gd name="connsiteY165" fmla="*/ 198437 h 268288"/>
                  <a:gd name="connsiteX166" fmla="*/ 138113 w 157163"/>
                  <a:gd name="connsiteY166" fmla="*/ 196850 h 268288"/>
                  <a:gd name="connsiteX167" fmla="*/ 138113 w 157163"/>
                  <a:gd name="connsiteY167" fmla="*/ 195263 h 268288"/>
                  <a:gd name="connsiteX168" fmla="*/ 138112 w 157163"/>
                  <a:gd name="connsiteY168" fmla="*/ 195263 h 268288"/>
                  <a:gd name="connsiteX169" fmla="*/ 138112 w 157163"/>
                  <a:gd name="connsiteY169" fmla="*/ 193675 h 268288"/>
                  <a:gd name="connsiteX170" fmla="*/ 134937 w 157163"/>
                  <a:gd name="connsiteY170" fmla="*/ 193675 h 268288"/>
                  <a:gd name="connsiteX171" fmla="*/ 134937 w 157163"/>
                  <a:gd name="connsiteY171" fmla="*/ 192087 h 268288"/>
                  <a:gd name="connsiteX172" fmla="*/ 134937 w 157163"/>
                  <a:gd name="connsiteY172" fmla="*/ 188912 h 268288"/>
                  <a:gd name="connsiteX173" fmla="*/ 134937 w 157163"/>
                  <a:gd name="connsiteY173" fmla="*/ 187325 h 268288"/>
                  <a:gd name="connsiteX174" fmla="*/ 133350 w 157163"/>
                  <a:gd name="connsiteY174" fmla="*/ 188912 h 268288"/>
                  <a:gd name="connsiteX175" fmla="*/ 133350 w 157163"/>
                  <a:gd name="connsiteY175" fmla="*/ 187325 h 268288"/>
                  <a:gd name="connsiteX176" fmla="*/ 133350 w 157163"/>
                  <a:gd name="connsiteY176" fmla="*/ 185737 h 268288"/>
                  <a:gd name="connsiteX177" fmla="*/ 134937 w 157163"/>
                  <a:gd name="connsiteY177" fmla="*/ 185737 h 268288"/>
                  <a:gd name="connsiteX178" fmla="*/ 134937 w 157163"/>
                  <a:gd name="connsiteY178" fmla="*/ 182562 h 268288"/>
                  <a:gd name="connsiteX179" fmla="*/ 128588 w 157163"/>
                  <a:gd name="connsiteY179" fmla="*/ 169863 h 268288"/>
                  <a:gd name="connsiteX180" fmla="*/ 130176 w 157163"/>
                  <a:gd name="connsiteY180" fmla="*/ 169863 h 268288"/>
                  <a:gd name="connsiteX181" fmla="*/ 130176 w 157163"/>
                  <a:gd name="connsiteY181" fmla="*/ 171451 h 268288"/>
                  <a:gd name="connsiteX182" fmla="*/ 128588 w 157163"/>
                  <a:gd name="connsiteY182" fmla="*/ 171451 h 268288"/>
                  <a:gd name="connsiteX183" fmla="*/ 139700 w 157163"/>
                  <a:gd name="connsiteY183" fmla="*/ 169862 h 268288"/>
                  <a:gd name="connsiteX184" fmla="*/ 142875 w 157163"/>
                  <a:gd name="connsiteY184" fmla="*/ 169862 h 268288"/>
                  <a:gd name="connsiteX185" fmla="*/ 142875 w 157163"/>
                  <a:gd name="connsiteY185" fmla="*/ 171450 h 268288"/>
                  <a:gd name="connsiteX186" fmla="*/ 139700 w 157163"/>
                  <a:gd name="connsiteY186" fmla="*/ 166687 h 268288"/>
                  <a:gd name="connsiteX187" fmla="*/ 139700 w 157163"/>
                  <a:gd name="connsiteY187" fmla="*/ 169862 h 268288"/>
                  <a:gd name="connsiteX188" fmla="*/ 138113 w 157163"/>
                  <a:gd name="connsiteY188" fmla="*/ 169862 h 268288"/>
                  <a:gd name="connsiteX189" fmla="*/ 124619 w 157163"/>
                  <a:gd name="connsiteY189" fmla="*/ 153988 h 268288"/>
                  <a:gd name="connsiteX190" fmla="*/ 125413 w 157163"/>
                  <a:gd name="connsiteY190" fmla="*/ 154782 h 268288"/>
                  <a:gd name="connsiteX191" fmla="*/ 124619 w 157163"/>
                  <a:gd name="connsiteY191" fmla="*/ 155576 h 268288"/>
                  <a:gd name="connsiteX192" fmla="*/ 123825 w 157163"/>
                  <a:gd name="connsiteY192" fmla="*/ 154782 h 268288"/>
                  <a:gd name="connsiteX193" fmla="*/ 124619 w 157163"/>
                  <a:gd name="connsiteY193" fmla="*/ 153988 h 268288"/>
                  <a:gd name="connsiteX194" fmla="*/ 76200 w 157163"/>
                  <a:gd name="connsiteY194" fmla="*/ 153988 h 268288"/>
                  <a:gd name="connsiteX195" fmla="*/ 77788 w 157163"/>
                  <a:gd name="connsiteY195" fmla="*/ 153988 h 268288"/>
                  <a:gd name="connsiteX196" fmla="*/ 77788 w 157163"/>
                  <a:gd name="connsiteY196" fmla="*/ 155576 h 268288"/>
                  <a:gd name="connsiteX197" fmla="*/ 76200 w 157163"/>
                  <a:gd name="connsiteY197" fmla="*/ 155576 h 268288"/>
                  <a:gd name="connsiteX198" fmla="*/ 79375 w 157163"/>
                  <a:gd name="connsiteY198" fmla="*/ 153987 h 268288"/>
                  <a:gd name="connsiteX199" fmla="*/ 80963 w 157163"/>
                  <a:gd name="connsiteY199" fmla="*/ 155575 h 268288"/>
                  <a:gd name="connsiteX200" fmla="*/ 79375 w 157163"/>
                  <a:gd name="connsiteY200" fmla="*/ 155575 h 268288"/>
                  <a:gd name="connsiteX201" fmla="*/ 146050 w 157163"/>
                  <a:gd name="connsiteY201" fmla="*/ 146050 h 268288"/>
                  <a:gd name="connsiteX202" fmla="*/ 147638 w 157163"/>
                  <a:gd name="connsiteY202" fmla="*/ 146050 h 268288"/>
                  <a:gd name="connsiteX203" fmla="*/ 147638 w 157163"/>
                  <a:gd name="connsiteY203" fmla="*/ 149225 h 268288"/>
                  <a:gd name="connsiteX204" fmla="*/ 146050 w 157163"/>
                  <a:gd name="connsiteY204" fmla="*/ 149225 h 268288"/>
                  <a:gd name="connsiteX205" fmla="*/ 133350 w 157163"/>
                  <a:gd name="connsiteY205" fmla="*/ 144463 h 268288"/>
                  <a:gd name="connsiteX206" fmla="*/ 134938 w 157163"/>
                  <a:gd name="connsiteY206" fmla="*/ 144463 h 268288"/>
                  <a:gd name="connsiteX207" fmla="*/ 134938 w 157163"/>
                  <a:gd name="connsiteY207" fmla="*/ 146051 h 268288"/>
                  <a:gd name="connsiteX208" fmla="*/ 133350 w 157163"/>
                  <a:gd name="connsiteY208" fmla="*/ 146051 h 268288"/>
                  <a:gd name="connsiteX209" fmla="*/ 133350 w 157163"/>
                  <a:gd name="connsiteY209" fmla="*/ 146050 h 268288"/>
                  <a:gd name="connsiteX210" fmla="*/ 71438 w 157163"/>
                  <a:gd name="connsiteY210" fmla="*/ 144463 h 268288"/>
                  <a:gd name="connsiteX211" fmla="*/ 73026 w 157163"/>
                  <a:gd name="connsiteY211" fmla="*/ 144463 h 268288"/>
                  <a:gd name="connsiteX212" fmla="*/ 73026 w 157163"/>
                  <a:gd name="connsiteY212" fmla="*/ 146051 h 268288"/>
                  <a:gd name="connsiteX213" fmla="*/ 71438 w 157163"/>
                  <a:gd name="connsiteY213" fmla="*/ 146051 h 268288"/>
                  <a:gd name="connsiteX214" fmla="*/ 144463 w 157163"/>
                  <a:gd name="connsiteY214" fmla="*/ 142875 h 268288"/>
                  <a:gd name="connsiteX215" fmla="*/ 146050 w 157163"/>
                  <a:gd name="connsiteY215" fmla="*/ 144462 h 268288"/>
                  <a:gd name="connsiteX216" fmla="*/ 144463 w 157163"/>
                  <a:gd name="connsiteY216" fmla="*/ 144462 h 268288"/>
                  <a:gd name="connsiteX217" fmla="*/ 149225 w 157163"/>
                  <a:gd name="connsiteY217" fmla="*/ 139700 h 268288"/>
                  <a:gd name="connsiteX218" fmla="*/ 150813 w 157163"/>
                  <a:gd name="connsiteY218" fmla="*/ 139700 h 268288"/>
                  <a:gd name="connsiteX219" fmla="*/ 149225 w 157163"/>
                  <a:gd name="connsiteY219" fmla="*/ 142875 h 268288"/>
                  <a:gd name="connsiteX220" fmla="*/ 150813 w 157163"/>
                  <a:gd name="connsiteY220" fmla="*/ 142875 h 268288"/>
                  <a:gd name="connsiteX221" fmla="*/ 149225 w 157163"/>
                  <a:gd name="connsiteY221" fmla="*/ 144463 h 268288"/>
                  <a:gd name="connsiteX222" fmla="*/ 149225 w 157163"/>
                  <a:gd name="connsiteY222" fmla="*/ 142876 h 268288"/>
                  <a:gd name="connsiteX223" fmla="*/ 146050 w 157163"/>
                  <a:gd name="connsiteY223" fmla="*/ 139701 h 268288"/>
                  <a:gd name="connsiteX224" fmla="*/ 149225 w 157163"/>
                  <a:gd name="connsiteY224" fmla="*/ 139701 h 268288"/>
                  <a:gd name="connsiteX225" fmla="*/ 131763 w 157163"/>
                  <a:gd name="connsiteY225" fmla="*/ 138113 h 268288"/>
                  <a:gd name="connsiteX226" fmla="*/ 133350 w 157163"/>
                  <a:gd name="connsiteY226" fmla="*/ 138113 h 268288"/>
                  <a:gd name="connsiteX227" fmla="*/ 133351 w 157163"/>
                  <a:gd name="connsiteY227" fmla="*/ 138113 h 268288"/>
                  <a:gd name="connsiteX228" fmla="*/ 133351 w 157163"/>
                  <a:gd name="connsiteY228" fmla="*/ 139700 h 268288"/>
                  <a:gd name="connsiteX229" fmla="*/ 134938 w 157163"/>
                  <a:gd name="connsiteY229" fmla="*/ 139700 h 268288"/>
                  <a:gd name="connsiteX230" fmla="*/ 134938 w 157163"/>
                  <a:gd name="connsiteY230" fmla="*/ 142875 h 268288"/>
                  <a:gd name="connsiteX231" fmla="*/ 133351 w 157163"/>
                  <a:gd name="connsiteY231" fmla="*/ 139701 h 268288"/>
                  <a:gd name="connsiteX232" fmla="*/ 133350 w 157163"/>
                  <a:gd name="connsiteY232" fmla="*/ 139701 h 268288"/>
                  <a:gd name="connsiteX233" fmla="*/ 131763 w 157163"/>
                  <a:gd name="connsiteY233" fmla="*/ 139701 h 268288"/>
                  <a:gd name="connsiteX234" fmla="*/ 142875 w 157163"/>
                  <a:gd name="connsiteY234" fmla="*/ 138112 h 268288"/>
                  <a:gd name="connsiteX235" fmla="*/ 144463 w 157163"/>
                  <a:gd name="connsiteY235" fmla="*/ 139700 h 268288"/>
                  <a:gd name="connsiteX236" fmla="*/ 144463 w 157163"/>
                  <a:gd name="connsiteY236" fmla="*/ 142875 h 268288"/>
                  <a:gd name="connsiteX237" fmla="*/ 142875 w 157163"/>
                  <a:gd name="connsiteY237" fmla="*/ 142875 h 268288"/>
                  <a:gd name="connsiteX238" fmla="*/ 142875 w 157163"/>
                  <a:gd name="connsiteY238" fmla="*/ 139700 h 268288"/>
                  <a:gd name="connsiteX239" fmla="*/ 128588 w 157163"/>
                  <a:gd name="connsiteY239" fmla="*/ 134938 h 268288"/>
                  <a:gd name="connsiteX240" fmla="*/ 131763 w 157163"/>
                  <a:gd name="connsiteY240" fmla="*/ 134938 h 268288"/>
                  <a:gd name="connsiteX241" fmla="*/ 131763 w 157163"/>
                  <a:gd name="connsiteY241" fmla="*/ 138113 h 268288"/>
                  <a:gd name="connsiteX242" fmla="*/ 128588 w 157163"/>
                  <a:gd name="connsiteY242" fmla="*/ 138113 h 268288"/>
                  <a:gd name="connsiteX243" fmla="*/ 131763 w 157163"/>
                  <a:gd name="connsiteY243" fmla="*/ 133350 h 268288"/>
                  <a:gd name="connsiteX244" fmla="*/ 133351 w 157163"/>
                  <a:gd name="connsiteY244" fmla="*/ 133350 h 268288"/>
                  <a:gd name="connsiteX245" fmla="*/ 133351 w 157163"/>
                  <a:gd name="connsiteY245" fmla="*/ 134938 h 268288"/>
                  <a:gd name="connsiteX246" fmla="*/ 131763 w 157163"/>
                  <a:gd name="connsiteY246" fmla="*/ 134938 h 268288"/>
                  <a:gd name="connsiteX247" fmla="*/ 128587 w 157163"/>
                  <a:gd name="connsiteY247" fmla="*/ 128587 h 268288"/>
                  <a:gd name="connsiteX248" fmla="*/ 131763 w 157163"/>
                  <a:gd name="connsiteY248" fmla="*/ 128587 h 268288"/>
                  <a:gd name="connsiteX249" fmla="*/ 131763 w 157163"/>
                  <a:gd name="connsiteY249" fmla="*/ 128588 h 268288"/>
                  <a:gd name="connsiteX250" fmla="*/ 131763 w 157163"/>
                  <a:gd name="connsiteY250" fmla="*/ 130175 h 268288"/>
                  <a:gd name="connsiteX251" fmla="*/ 131763 w 157163"/>
                  <a:gd name="connsiteY251" fmla="*/ 130176 h 268288"/>
                  <a:gd name="connsiteX252" fmla="*/ 131763 w 157163"/>
                  <a:gd name="connsiteY252" fmla="*/ 133350 h 268288"/>
                  <a:gd name="connsiteX253" fmla="*/ 128587 w 157163"/>
                  <a:gd name="connsiteY253" fmla="*/ 133350 h 268288"/>
                  <a:gd name="connsiteX254" fmla="*/ 128587 w 157163"/>
                  <a:gd name="connsiteY254" fmla="*/ 130175 h 268288"/>
                  <a:gd name="connsiteX255" fmla="*/ 142875 w 157163"/>
                  <a:gd name="connsiteY255" fmla="*/ 98425 h 268288"/>
                  <a:gd name="connsiteX256" fmla="*/ 144463 w 157163"/>
                  <a:gd name="connsiteY256" fmla="*/ 98425 h 268288"/>
                  <a:gd name="connsiteX257" fmla="*/ 144463 w 157163"/>
                  <a:gd name="connsiteY257" fmla="*/ 101600 h 268288"/>
                  <a:gd name="connsiteX258" fmla="*/ 144463 w 157163"/>
                  <a:gd name="connsiteY258" fmla="*/ 103188 h 268288"/>
                  <a:gd name="connsiteX259" fmla="*/ 142875 w 157163"/>
                  <a:gd name="connsiteY259" fmla="*/ 103188 h 268288"/>
                  <a:gd name="connsiteX260" fmla="*/ 142875 w 157163"/>
                  <a:gd name="connsiteY260" fmla="*/ 101600 h 268288"/>
                  <a:gd name="connsiteX261" fmla="*/ 139700 w 157163"/>
                  <a:gd name="connsiteY261" fmla="*/ 96837 h 268288"/>
                  <a:gd name="connsiteX262" fmla="*/ 142875 w 157163"/>
                  <a:gd name="connsiteY262" fmla="*/ 96837 h 268288"/>
                  <a:gd name="connsiteX263" fmla="*/ 142875 w 157163"/>
                  <a:gd name="connsiteY263" fmla="*/ 98425 h 268288"/>
                  <a:gd name="connsiteX264" fmla="*/ 139700 w 157163"/>
                  <a:gd name="connsiteY264" fmla="*/ 98425 h 268288"/>
                  <a:gd name="connsiteX265" fmla="*/ 131763 w 157163"/>
                  <a:gd name="connsiteY265" fmla="*/ 95250 h 268288"/>
                  <a:gd name="connsiteX266" fmla="*/ 131763 w 157163"/>
                  <a:gd name="connsiteY266" fmla="*/ 96837 h 268288"/>
                  <a:gd name="connsiteX267" fmla="*/ 133350 w 157163"/>
                  <a:gd name="connsiteY267" fmla="*/ 98425 h 268288"/>
                  <a:gd name="connsiteX268" fmla="*/ 133350 w 157163"/>
                  <a:gd name="connsiteY268" fmla="*/ 96837 h 268288"/>
                  <a:gd name="connsiteX269" fmla="*/ 133350 w 157163"/>
                  <a:gd name="connsiteY269" fmla="*/ 95250 h 268288"/>
                  <a:gd name="connsiteX270" fmla="*/ 149225 w 157163"/>
                  <a:gd name="connsiteY270" fmla="*/ 92075 h 268288"/>
                  <a:gd name="connsiteX271" fmla="*/ 150813 w 157163"/>
                  <a:gd name="connsiteY271" fmla="*/ 92075 h 268288"/>
                  <a:gd name="connsiteX272" fmla="*/ 150813 w 157163"/>
                  <a:gd name="connsiteY272" fmla="*/ 93663 h 268288"/>
                  <a:gd name="connsiteX273" fmla="*/ 150019 w 157163"/>
                  <a:gd name="connsiteY273" fmla="*/ 93663 h 268288"/>
                  <a:gd name="connsiteX274" fmla="*/ 150813 w 157163"/>
                  <a:gd name="connsiteY274" fmla="*/ 95251 h 268288"/>
                  <a:gd name="connsiteX275" fmla="*/ 149225 w 157163"/>
                  <a:gd name="connsiteY275" fmla="*/ 95251 h 268288"/>
                  <a:gd name="connsiteX276" fmla="*/ 149225 w 157163"/>
                  <a:gd name="connsiteY276" fmla="*/ 93663 h 268288"/>
                  <a:gd name="connsiteX277" fmla="*/ 149225 w 157163"/>
                  <a:gd name="connsiteY277" fmla="*/ 92076 h 268288"/>
                  <a:gd name="connsiteX278" fmla="*/ 144463 w 157163"/>
                  <a:gd name="connsiteY278" fmla="*/ 85725 h 268288"/>
                  <a:gd name="connsiteX279" fmla="*/ 146050 w 157163"/>
                  <a:gd name="connsiteY279" fmla="*/ 85725 h 268288"/>
                  <a:gd name="connsiteX280" fmla="*/ 146050 w 157163"/>
                  <a:gd name="connsiteY280" fmla="*/ 87312 h 268288"/>
                  <a:gd name="connsiteX281" fmla="*/ 142875 w 157163"/>
                  <a:gd name="connsiteY281" fmla="*/ 68263 h 268288"/>
                  <a:gd name="connsiteX282" fmla="*/ 144463 w 157163"/>
                  <a:gd name="connsiteY282" fmla="*/ 69851 h 268288"/>
                  <a:gd name="connsiteX283" fmla="*/ 142875 w 157163"/>
                  <a:gd name="connsiteY283" fmla="*/ 69851 h 268288"/>
                  <a:gd name="connsiteX284" fmla="*/ 149225 w 157163"/>
                  <a:gd name="connsiteY284" fmla="*/ 65088 h 268288"/>
                  <a:gd name="connsiteX285" fmla="*/ 150813 w 157163"/>
                  <a:gd name="connsiteY285" fmla="*/ 65088 h 268288"/>
                  <a:gd name="connsiteX286" fmla="*/ 150813 w 157163"/>
                  <a:gd name="connsiteY286" fmla="*/ 66676 h 268288"/>
                  <a:gd name="connsiteX287" fmla="*/ 149225 w 157163"/>
                  <a:gd name="connsiteY287" fmla="*/ 66676 h 268288"/>
                  <a:gd name="connsiteX288" fmla="*/ 146051 w 157163"/>
                  <a:gd name="connsiteY288" fmla="*/ 55563 h 268288"/>
                  <a:gd name="connsiteX289" fmla="*/ 146051 w 157163"/>
                  <a:gd name="connsiteY289" fmla="*/ 58738 h 268288"/>
                  <a:gd name="connsiteX290" fmla="*/ 146051 w 157163"/>
                  <a:gd name="connsiteY290" fmla="*/ 60326 h 268288"/>
                  <a:gd name="connsiteX291" fmla="*/ 144463 w 157163"/>
                  <a:gd name="connsiteY291" fmla="*/ 58738 h 268288"/>
                  <a:gd name="connsiteX292" fmla="*/ 144463 w 157163"/>
                  <a:gd name="connsiteY292" fmla="*/ 49213 h 268288"/>
                  <a:gd name="connsiteX293" fmla="*/ 146051 w 157163"/>
                  <a:gd name="connsiteY293" fmla="*/ 49213 h 268288"/>
                  <a:gd name="connsiteX294" fmla="*/ 146051 w 157163"/>
                  <a:gd name="connsiteY294" fmla="*/ 52388 h 268288"/>
                  <a:gd name="connsiteX295" fmla="*/ 144463 w 157163"/>
                  <a:gd name="connsiteY295" fmla="*/ 52388 h 268288"/>
                  <a:gd name="connsiteX296" fmla="*/ 144463 w 157163"/>
                  <a:gd name="connsiteY296" fmla="*/ 53975 h 268288"/>
                  <a:gd name="connsiteX297" fmla="*/ 144463 w 157163"/>
                  <a:gd name="connsiteY297" fmla="*/ 55562 h 268288"/>
                  <a:gd name="connsiteX298" fmla="*/ 142875 w 157163"/>
                  <a:gd name="connsiteY298" fmla="*/ 55562 h 268288"/>
                  <a:gd name="connsiteX299" fmla="*/ 142875 w 157163"/>
                  <a:gd name="connsiteY299" fmla="*/ 53975 h 268288"/>
                  <a:gd name="connsiteX300" fmla="*/ 142875 w 157163"/>
                  <a:gd name="connsiteY300" fmla="*/ 52387 h 268288"/>
                  <a:gd name="connsiteX301" fmla="*/ 144463 w 157163"/>
                  <a:gd name="connsiteY301" fmla="*/ 52387 h 268288"/>
                  <a:gd name="connsiteX302" fmla="*/ 9525 w 157163"/>
                  <a:gd name="connsiteY302" fmla="*/ 44450 h 268288"/>
                  <a:gd name="connsiteX303" fmla="*/ 11113 w 157163"/>
                  <a:gd name="connsiteY303" fmla="*/ 47625 h 268288"/>
                  <a:gd name="connsiteX304" fmla="*/ 9525 w 157163"/>
                  <a:gd name="connsiteY304" fmla="*/ 47625 h 268288"/>
                  <a:gd name="connsiteX305" fmla="*/ 79375 w 157163"/>
                  <a:gd name="connsiteY305" fmla="*/ 0 h 268288"/>
                  <a:gd name="connsiteX306" fmla="*/ 80963 w 157163"/>
                  <a:gd name="connsiteY306" fmla="*/ 0 h 268288"/>
                  <a:gd name="connsiteX307" fmla="*/ 84137 w 157163"/>
                  <a:gd name="connsiteY307" fmla="*/ 0 h 268288"/>
                  <a:gd name="connsiteX308" fmla="*/ 84137 w 157163"/>
                  <a:gd name="connsiteY308" fmla="*/ 1587 h 268288"/>
                  <a:gd name="connsiteX309" fmla="*/ 85725 w 157163"/>
                  <a:gd name="connsiteY309" fmla="*/ 1587 h 268288"/>
                  <a:gd name="connsiteX310" fmla="*/ 85725 w 157163"/>
                  <a:gd name="connsiteY310" fmla="*/ 4762 h 268288"/>
                  <a:gd name="connsiteX311" fmla="*/ 87313 w 157163"/>
                  <a:gd name="connsiteY311" fmla="*/ 4762 h 268288"/>
                  <a:gd name="connsiteX312" fmla="*/ 90487 w 157163"/>
                  <a:gd name="connsiteY312" fmla="*/ 4762 h 268288"/>
                  <a:gd name="connsiteX313" fmla="*/ 92075 w 157163"/>
                  <a:gd name="connsiteY313" fmla="*/ 4762 h 268288"/>
                  <a:gd name="connsiteX314" fmla="*/ 95250 w 157163"/>
                  <a:gd name="connsiteY314" fmla="*/ 4762 h 268288"/>
                  <a:gd name="connsiteX315" fmla="*/ 95250 w 157163"/>
                  <a:gd name="connsiteY315" fmla="*/ 6350 h 268288"/>
                  <a:gd name="connsiteX316" fmla="*/ 96837 w 157163"/>
                  <a:gd name="connsiteY316" fmla="*/ 6350 h 268288"/>
                  <a:gd name="connsiteX317" fmla="*/ 100013 w 157163"/>
                  <a:gd name="connsiteY317" fmla="*/ 6350 h 268288"/>
                  <a:gd name="connsiteX318" fmla="*/ 100013 w 157163"/>
                  <a:gd name="connsiteY318" fmla="*/ 4762 h 268288"/>
                  <a:gd name="connsiteX319" fmla="*/ 101600 w 157163"/>
                  <a:gd name="connsiteY319" fmla="*/ 1587 h 268288"/>
                  <a:gd name="connsiteX320" fmla="*/ 101600 w 157163"/>
                  <a:gd name="connsiteY320" fmla="*/ 4762 h 268288"/>
                  <a:gd name="connsiteX321" fmla="*/ 103187 w 157163"/>
                  <a:gd name="connsiteY321" fmla="*/ 4762 h 268288"/>
                  <a:gd name="connsiteX322" fmla="*/ 106363 w 157163"/>
                  <a:gd name="connsiteY322" fmla="*/ 4762 h 268288"/>
                  <a:gd name="connsiteX323" fmla="*/ 106363 w 157163"/>
                  <a:gd name="connsiteY323" fmla="*/ 6350 h 268288"/>
                  <a:gd name="connsiteX324" fmla="*/ 107950 w 157163"/>
                  <a:gd name="connsiteY324" fmla="*/ 6350 h 268288"/>
                  <a:gd name="connsiteX325" fmla="*/ 107950 w 157163"/>
                  <a:gd name="connsiteY325" fmla="*/ 7937 h 268288"/>
                  <a:gd name="connsiteX326" fmla="*/ 111125 w 157163"/>
                  <a:gd name="connsiteY326" fmla="*/ 7937 h 268288"/>
                  <a:gd name="connsiteX327" fmla="*/ 112713 w 157163"/>
                  <a:gd name="connsiteY327" fmla="*/ 7937 h 268288"/>
                  <a:gd name="connsiteX328" fmla="*/ 112713 w 157163"/>
                  <a:gd name="connsiteY328" fmla="*/ 6350 h 268288"/>
                  <a:gd name="connsiteX329" fmla="*/ 115887 w 157163"/>
                  <a:gd name="connsiteY329" fmla="*/ 6350 h 268288"/>
                  <a:gd name="connsiteX330" fmla="*/ 117475 w 157163"/>
                  <a:gd name="connsiteY330" fmla="*/ 6350 h 268288"/>
                  <a:gd name="connsiteX331" fmla="*/ 119063 w 157163"/>
                  <a:gd name="connsiteY331" fmla="*/ 6350 h 268288"/>
                  <a:gd name="connsiteX332" fmla="*/ 122237 w 157163"/>
                  <a:gd name="connsiteY332" fmla="*/ 7937 h 268288"/>
                  <a:gd name="connsiteX333" fmla="*/ 123825 w 157163"/>
                  <a:gd name="connsiteY333" fmla="*/ 11112 h 268288"/>
                  <a:gd name="connsiteX334" fmla="*/ 123825 w 157163"/>
                  <a:gd name="connsiteY334" fmla="*/ 12700 h 268288"/>
                  <a:gd name="connsiteX335" fmla="*/ 127000 w 157163"/>
                  <a:gd name="connsiteY335" fmla="*/ 12700 h 268288"/>
                  <a:gd name="connsiteX336" fmla="*/ 128587 w 157163"/>
                  <a:gd name="connsiteY336" fmla="*/ 15875 h 268288"/>
                  <a:gd name="connsiteX337" fmla="*/ 131763 w 157163"/>
                  <a:gd name="connsiteY337" fmla="*/ 17462 h 268288"/>
                  <a:gd name="connsiteX338" fmla="*/ 131763 w 157163"/>
                  <a:gd name="connsiteY338" fmla="*/ 20637 h 268288"/>
                  <a:gd name="connsiteX339" fmla="*/ 133350 w 157163"/>
                  <a:gd name="connsiteY339" fmla="*/ 20637 h 268288"/>
                  <a:gd name="connsiteX340" fmla="*/ 133350 w 157163"/>
                  <a:gd name="connsiteY340" fmla="*/ 22225 h 268288"/>
                  <a:gd name="connsiteX341" fmla="*/ 134937 w 157163"/>
                  <a:gd name="connsiteY341" fmla="*/ 22225 h 268288"/>
                  <a:gd name="connsiteX342" fmla="*/ 134937 w 157163"/>
                  <a:gd name="connsiteY342" fmla="*/ 23812 h 268288"/>
                  <a:gd name="connsiteX343" fmla="*/ 134937 w 157163"/>
                  <a:gd name="connsiteY343" fmla="*/ 26987 h 268288"/>
                  <a:gd name="connsiteX344" fmla="*/ 138113 w 157163"/>
                  <a:gd name="connsiteY344" fmla="*/ 26987 h 268288"/>
                  <a:gd name="connsiteX345" fmla="*/ 138113 w 157163"/>
                  <a:gd name="connsiteY345" fmla="*/ 28575 h 268288"/>
                  <a:gd name="connsiteX346" fmla="*/ 138113 w 157163"/>
                  <a:gd name="connsiteY346" fmla="*/ 31750 h 268288"/>
                  <a:gd name="connsiteX347" fmla="*/ 139700 w 157163"/>
                  <a:gd name="connsiteY347" fmla="*/ 33337 h 268288"/>
                  <a:gd name="connsiteX348" fmla="*/ 138113 w 157163"/>
                  <a:gd name="connsiteY348" fmla="*/ 33337 h 268288"/>
                  <a:gd name="connsiteX349" fmla="*/ 138113 w 157163"/>
                  <a:gd name="connsiteY349" fmla="*/ 33338 h 268288"/>
                  <a:gd name="connsiteX350" fmla="*/ 138113 w 157163"/>
                  <a:gd name="connsiteY350" fmla="*/ 36512 h 268288"/>
                  <a:gd name="connsiteX351" fmla="*/ 139700 w 157163"/>
                  <a:gd name="connsiteY351" fmla="*/ 36512 h 268288"/>
                  <a:gd name="connsiteX352" fmla="*/ 139700 w 157163"/>
                  <a:gd name="connsiteY352" fmla="*/ 33338 h 268288"/>
                  <a:gd name="connsiteX353" fmla="*/ 142875 w 157163"/>
                  <a:gd name="connsiteY353" fmla="*/ 33338 h 268288"/>
                  <a:gd name="connsiteX354" fmla="*/ 142875 w 157163"/>
                  <a:gd name="connsiteY354" fmla="*/ 36513 h 268288"/>
                  <a:gd name="connsiteX355" fmla="*/ 139701 w 157163"/>
                  <a:gd name="connsiteY355" fmla="*/ 36513 h 268288"/>
                  <a:gd name="connsiteX356" fmla="*/ 142875 w 157163"/>
                  <a:gd name="connsiteY356" fmla="*/ 38101 h 268288"/>
                  <a:gd name="connsiteX357" fmla="*/ 139700 w 157163"/>
                  <a:gd name="connsiteY357" fmla="*/ 38101 h 268288"/>
                  <a:gd name="connsiteX358" fmla="*/ 139700 w 157163"/>
                  <a:gd name="connsiteY358" fmla="*/ 39687 h 268288"/>
                  <a:gd name="connsiteX359" fmla="*/ 138113 w 157163"/>
                  <a:gd name="connsiteY359" fmla="*/ 39687 h 268288"/>
                  <a:gd name="connsiteX360" fmla="*/ 138113 w 157163"/>
                  <a:gd name="connsiteY360" fmla="*/ 39688 h 268288"/>
                  <a:gd name="connsiteX361" fmla="*/ 138113 w 157163"/>
                  <a:gd name="connsiteY361" fmla="*/ 42862 h 268288"/>
                  <a:gd name="connsiteX362" fmla="*/ 138113 w 157163"/>
                  <a:gd name="connsiteY362" fmla="*/ 42863 h 268288"/>
                  <a:gd name="connsiteX363" fmla="*/ 138113 w 157163"/>
                  <a:gd name="connsiteY363" fmla="*/ 44450 h 268288"/>
                  <a:gd name="connsiteX364" fmla="*/ 139700 w 157163"/>
                  <a:gd name="connsiteY364" fmla="*/ 44450 h 268288"/>
                  <a:gd name="connsiteX365" fmla="*/ 139700 w 157163"/>
                  <a:gd name="connsiteY365" fmla="*/ 47625 h 268288"/>
                  <a:gd name="connsiteX366" fmla="*/ 142875 w 157163"/>
                  <a:gd name="connsiteY366" fmla="*/ 47625 h 268288"/>
                  <a:gd name="connsiteX367" fmla="*/ 139700 w 157163"/>
                  <a:gd name="connsiteY367" fmla="*/ 44450 h 268288"/>
                  <a:gd name="connsiteX368" fmla="*/ 139700 w 157163"/>
                  <a:gd name="connsiteY368" fmla="*/ 42862 h 268288"/>
                  <a:gd name="connsiteX369" fmla="*/ 139700 w 157163"/>
                  <a:gd name="connsiteY369" fmla="*/ 39687 h 268288"/>
                  <a:gd name="connsiteX370" fmla="*/ 142875 w 157163"/>
                  <a:gd name="connsiteY370" fmla="*/ 39687 h 268288"/>
                  <a:gd name="connsiteX371" fmla="*/ 142875 w 157163"/>
                  <a:gd name="connsiteY371" fmla="*/ 38101 h 268288"/>
                  <a:gd name="connsiteX372" fmla="*/ 142875 w 157163"/>
                  <a:gd name="connsiteY372" fmla="*/ 38100 h 268288"/>
                  <a:gd name="connsiteX373" fmla="*/ 144463 w 157163"/>
                  <a:gd name="connsiteY373" fmla="*/ 38100 h 268288"/>
                  <a:gd name="connsiteX374" fmla="*/ 144463 w 157163"/>
                  <a:gd name="connsiteY374" fmla="*/ 39688 h 268288"/>
                  <a:gd name="connsiteX375" fmla="*/ 142875 w 157163"/>
                  <a:gd name="connsiteY375" fmla="*/ 39688 h 268288"/>
                  <a:gd name="connsiteX376" fmla="*/ 142875 w 157163"/>
                  <a:gd name="connsiteY376" fmla="*/ 42862 h 268288"/>
                  <a:gd name="connsiteX377" fmla="*/ 144463 w 157163"/>
                  <a:gd name="connsiteY377" fmla="*/ 44450 h 268288"/>
                  <a:gd name="connsiteX378" fmla="*/ 144463 w 157163"/>
                  <a:gd name="connsiteY378" fmla="*/ 47625 h 268288"/>
                  <a:gd name="connsiteX379" fmla="*/ 144463 w 157163"/>
                  <a:gd name="connsiteY379" fmla="*/ 49212 h 268288"/>
                  <a:gd name="connsiteX380" fmla="*/ 142875 w 157163"/>
                  <a:gd name="connsiteY380" fmla="*/ 49212 h 268288"/>
                  <a:gd name="connsiteX381" fmla="*/ 142875 w 157163"/>
                  <a:gd name="connsiteY381" fmla="*/ 52387 h 268288"/>
                  <a:gd name="connsiteX382" fmla="*/ 139700 w 157163"/>
                  <a:gd name="connsiteY382" fmla="*/ 49212 h 268288"/>
                  <a:gd name="connsiteX383" fmla="*/ 138113 w 157163"/>
                  <a:gd name="connsiteY383" fmla="*/ 47625 h 268288"/>
                  <a:gd name="connsiteX384" fmla="*/ 134937 w 157163"/>
                  <a:gd name="connsiteY384" fmla="*/ 44450 h 268288"/>
                  <a:gd name="connsiteX385" fmla="*/ 133350 w 157163"/>
                  <a:gd name="connsiteY385" fmla="*/ 47625 h 268288"/>
                  <a:gd name="connsiteX386" fmla="*/ 134937 w 157163"/>
                  <a:gd name="connsiteY386" fmla="*/ 47625 h 268288"/>
                  <a:gd name="connsiteX387" fmla="*/ 134937 w 157163"/>
                  <a:gd name="connsiteY387" fmla="*/ 49212 h 268288"/>
                  <a:gd name="connsiteX388" fmla="*/ 134937 w 157163"/>
                  <a:gd name="connsiteY388" fmla="*/ 52387 h 268288"/>
                  <a:gd name="connsiteX389" fmla="*/ 134937 w 157163"/>
                  <a:gd name="connsiteY389" fmla="*/ 52388 h 268288"/>
                  <a:gd name="connsiteX390" fmla="*/ 134938 w 157163"/>
                  <a:gd name="connsiteY390" fmla="*/ 52388 h 268288"/>
                  <a:gd name="connsiteX391" fmla="*/ 134938 w 157163"/>
                  <a:gd name="connsiteY391" fmla="*/ 53976 h 268288"/>
                  <a:gd name="connsiteX392" fmla="*/ 133350 w 157163"/>
                  <a:gd name="connsiteY392" fmla="*/ 53976 h 268288"/>
                  <a:gd name="connsiteX393" fmla="*/ 133350 w 157163"/>
                  <a:gd name="connsiteY393" fmla="*/ 53975 h 268288"/>
                  <a:gd name="connsiteX394" fmla="*/ 133350 w 157163"/>
                  <a:gd name="connsiteY394" fmla="*/ 52388 h 268288"/>
                  <a:gd name="connsiteX395" fmla="*/ 133350 w 157163"/>
                  <a:gd name="connsiteY395" fmla="*/ 52387 h 268288"/>
                  <a:gd name="connsiteX396" fmla="*/ 133350 w 157163"/>
                  <a:gd name="connsiteY396" fmla="*/ 49212 h 268288"/>
                  <a:gd name="connsiteX397" fmla="*/ 131763 w 157163"/>
                  <a:gd name="connsiteY397" fmla="*/ 49212 h 268288"/>
                  <a:gd name="connsiteX398" fmla="*/ 128587 w 157163"/>
                  <a:gd name="connsiteY398" fmla="*/ 49212 h 268288"/>
                  <a:gd name="connsiteX399" fmla="*/ 128587 w 157163"/>
                  <a:gd name="connsiteY399" fmla="*/ 52387 h 268288"/>
                  <a:gd name="connsiteX400" fmla="*/ 131763 w 157163"/>
                  <a:gd name="connsiteY400" fmla="*/ 52387 h 268288"/>
                  <a:gd name="connsiteX401" fmla="*/ 131763 w 157163"/>
                  <a:gd name="connsiteY401" fmla="*/ 53975 h 268288"/>
                  <a:gd name="connsiteX402" fmla="*/ 131763 w 157163"/>
                  <a:gd name="connsiteY402" fmla="*/ 55562 h 268288"/>
                  <a:gd name="connsiteX403" fmla="*/ 133350 w 157163"/>
                  <a:gd name="connsiteY403" fmla="*/ 55562 h 268288"/>
                  <a:gd name="connsiteX404" fmla="*/ 134937 w 157163"/>
                  <a:gd name="connsiteY404" fmla="*/ 58737 h 268288"/>
                  <a:gd name="connsiteX405" fmla="*/ 133350 w 157163"/>
                  <a:gd name="connsiteY405" fmla="*/ 58737 h 268288"/>
                  <a:gd name="connsiteX406" fmla="*/ 133350 w 157163"/>
                  <a:gd name="connsiteY406" fmla="*/ 60325 h 268288"/>
                  <a:gd name="connsiteX407" fmla="*/ 134937 w 157163"/>
                  <a:gd name="connsiteY407" fmla="*/ 60325 h 268288"/>
                  <a:gd name="connsiteX408" fmla="*/ 134937 w 157163"/>
                  <a:gd name="connsiteY408" fmla="*/ 58737 h 268288"/>
                  <a:gd name="connsiteX409" fmla="*/ 134937 w 157163"/>
                  <a:gd name="connsiteY409" fmla="*/ 55562 h 268288"/>
                  <a:gd name="connsiteX410" fmla="*/ 138113 w 157163"/>
                  <a:gd name="connsiteY410" fmla="*/ 55562 h 268288"/>
                  <a:gd name="connsiteX411" fmla="*/ 138113 w 157163"/>
                  <a:gd name="connsiteY411" fmla="*/ 58737 h 268288"/>
                  <a:gd name="connsiteX412" fmla="*/ 139700 w 157163"/>
                  <a:gd name="connsiteY412" fmla="*/ 60325 h 268288"/>
                  <a:gd name="connsiteX413" fmla="*/ 139700 w 157163"/>
                  <a:gd name="connsiteY413" fmla="*/ 63500 h 268288"/>
                  <a:gd name="connsiteX414" fmla="*/ 138113 w 157163"/>
                  <a:gd name="connsiteY414" fmla="*/ 60325 h 268288"/>
                  <a:gd name="connsiteX415" fmla="*/ 138113 w 157163"/>
                  <a:gd name="connsiteY415" fmla="*/ 60326 h 268288"/>
                  <a:gd name="connsiteX416" fmla="*/ 138113 w 157163"/>
                  <a:gd name="connsiteY416" fmla="*/ 63500 h 268288"/>
                  <a:gd name="connsiteX417" fmla="*/ 138113 w 157163"/>
                  <a:gd name="connsiteY417" fmla="*/ 65087 h 268288"/>
                  <a:gd name="connsiteX418" fmla="*/ 138113 w 157163"/>
                  <a:gd name="connsiteY418" fmla="*/ 68262 h 268288"/>
                  <a:gd name="connsiteX419" fmla="*/ 138113 w 157163"/>
                  <a:gd name="connsiteY419" fmla="*/ 69850 h 268288"/>
                  <a:gd name="connsiteX420" fmla="*/ 139700 w 157163"/>
                  <a:gd name="connsiteY420" fmla="*/ 69850 h 268288"/>
                  <a:gd name="connsiteX421" fmla="*/ 139700 w 157163"/>
                  <a:gd name="connsiteY421" fmla="*/ 68263 h 268288"/>
                  <a:gd name="connsiteX422" fmla="*/ 141288 w 157163"/>
                  <a:gd name="connsiteY422" fmla="*/ 68263 h 268288"/>
                  <a:gd name="connsiteX423" fmla="*/ 141288 w 157163"/>
                  <a:gd name="connsiteY423" fmla="*/ 69851 h 268288"/>
                  <a:gd name="connsiteX424" fmla="*/ 139700 w 157163"/>
                  <a:gd name="connsiteY424" fmla="*/ 69851 h 268288"/>
                  <a:gd name="connsiteX425" fmla="*/ 139700 w 157163"/>
                  <a:gd name="connsiteY425" fmla="*/ 71437 h 268288"/>
                  <a:gd name="connsiteX426" fmla="*/ 139700 w 157163"/>
                  <a:gd name="connsiteY426" fmla="*/ 74612 h 268288"/>
                  <a:gd name="connsiteX427" fmla="*/ 142875 w 157163"/>
                  <a:gd name="connsiteY427" fmla="*/ 76200 h 268288"/>
                  <a:gd name="connsiteX428" fmla="*/ 142875 w 157163"/>
                  <a:gd name="connsiteY428" fmla="*/ 79375 h 268288"/>
                  <a:gd name="connsiteX429" fmla="*/ 144463 w 157163"/>
                  <a:gd name="connsiteY429" fmla="*/ 79375 h 268288"/>
                  <a:gd name="connsiteX430" fmla="*/ 144463 w 157163"/>
                  <a:gd name="connsiteY430" fmla="*/ 80962 h 268288"/>
                  <a:gd name="connsiteX431" fmla="*/ 144463 w 157163"/>
                  <a:gd name="connsiteY431" fmla="*/ 80963 h 268288"/>
                  <a:gd name="connsiteX432" fmla="*/ 144463 w 157163"/>
                  <a:gd name="connsiteY432" fmla="*/ 82550 h 268288"/>
                  <a:gd name="connsiteX433" fmla="*/ 142875 w 157163"/>
                  <a:gd name="connsiteY433" fmla="*/ 82550 h 268288"/>
                  <a:gd name="connsiteX434" fmla="*/ 142875 w 157163"/>
                  <a:gd name="connsiteY434" fmla="*/ 85725 h 268288"/>
                  <a:gd name="connsiteX435" fmla="*/ 144463 w 157163"/>
                  <a:gd name="connsiteY435" fmla="*/ 85725 h 268288"/>
                  <a:gd name="connsiteX436" fmla="*/ 144463 w 157163"/>
                  <a:gd name="connsiteY436" fmla="*/ 87312 h 268288"/>
                  <a:gd name="connsiteX437" fmla="*/ 144463 w 157163"/>
                  <a:gd name="connsiteY437" fmla="*/ 90487 h 268288"/>
                  <a:gd name="connsiteX438" fmla="*/ 142875 w 157163"/>
                  <a:gd name="connsiteY438" fmla="*/ 90487 h 268288"/>
                  <a:gd name="connsiteX439" fmla="*/ 144463 w 157163"/>
                  <a:gd name="connsiteY439" fmla="*/ 92075 h 268288"/>
                  <a:gd name="connsiteX440" fmla="*/ 144463 w 157163"/>
                  <a:gd name="connsiteY440" fmla="*/ 92076 h 268288"/>
                  <a:gd name="connsiteX441" fmla="*/ 144463 w 157163"/>
                  <a:gd name="connsiteY441" fmla="*/ 95250 h 268288"/>
                  <a:gd name="connsiteX442" fmla="*/ 144463 w 157163"/>
                  <a:gd name="connsiteY442" fmla="*/ 95251 h 268288"/>
                  <a:gd name="connsiteX443" fmla="*/ 144463 w 157163"/>
                  <a:gd name="connsiteY443" fmla="*/ 96837 h 268288"/>
                  <a:gd name="connsiteX444" fmla="*/ 144463 w 157163"/>
                  <a:gd name="connsiteY444" fmla="*/ 98425 h 268288"/>
                  <a:gd name="connsiteX445" fmla="*/ 142875 w 157163"/>
                  <a:gd name="connsiteY445" fmla="*/ 96837 h 268288"/>
                  <a:gd name="connsiteX446" fmla="*/ 142875 w 157163"/>
                  <a:gd name="connsiteY446" fmla="*/ 95250 h 268288"/>
                  <a:gd name="connsiteX447" fmla="*/ 139700 w 157163"/>
                  <a:gd name="connsiteY447" fmla="*/ 95250 h 268288"/>
                  <a:gd name="connsiteX448" fmla="*/ 138113 w 157163"/>
                  <a:gd name="connsiteY448" fmla="*/ 92075 h 268288"/>
                  <a:gd name="connsiteX449" fmla="*/ 138113 w 157163"/>
                  <a:gd name="connsiteY449" fmla="*/ 90487 h 268288"/>
                  <a:gd name="connsiteX450" fmla="*/ 134937 w 157163"/>
                  <a:gd name="connsiteY450" fmla="*/ 90487 h 268288"/>
                  <a:gd name="connsiteX451" fmla="*/ 134937 w 157163"/>
                  <a:gd name="connsiteY451" fmla="*/ 87312 h 268288"/>
                  <a:gd name="connsiteX452" fmla="*/ 133350 w 157163"/>
                  <a:gd name="connsiteY452" fmla="*/ 87312 h 268288"/>
                  <a:gd name="connsiteX453" fmla="*/ 133350 w 157163"/>
                  <a:gd name="connsiteY453" fmla="*/ 90487 h 268288"/>
                  <a:gd name="connsiteX454" fmla="*/ 133350 w 157163"/>
                  <a:gd name="connsiteY454" fmla="*/ 92075 h 268288"/>
                  <a:gd name="connsiteX455" fmla="*/ 134937 w 157163"/>
                  <a:gd name="connsiteY455" fmla="*/ 95250 h 268288"/>
                  <a:gd name="connsiteX456" fmla="*/ 134937 w 157163"/>
                  <a:gd name="connsiteY456" fmla="*/ 96837 h 268288"/>
                  <a:gd name="connsiteX457" fmla="*/ 138113 w 157163"/>
                  <a:gd name="connsiteY457" fmla="*/ 96837 h 268288"/>
                  <a:gd name="connsiteX458" fmla="*/ 138113 w 157163"/>
                  <a:gd name="connsiteY458" fmla="*/ 98425 h 268288"/>
                  <a:gd name="connsiteX459" fmla="*/ 134937 w 157163"/>
                  <a:gd name="connsiteY459" fmla="*/ 98425 h 268288"/>
                  <a:gd name="connsiteX460" fmla="*/ 138113 w 157163"/>
                  <a:gd name="connsiteY460" fmla="*/ 101600 h 268288"/>
                  <a:gd name="connsiteX461" fmla="*/ 138113 w 157163"/>
                  <a:gd name="connsiteY461" fmla="*/ 103187 h 268288"/>
                  <a:gd name="connsiteX462" fmla="*/ 134937 w 157163"/>
                  <a:gd name="connsiteY462" fmla="*/ 103187 h 268288"/>
                  <a:gd name="connsiteX463" fmla="*/ 134937 w 157163"/>
                  <a:gd name="connsiteY463" fmla="*/ 101600 h 268288"/>
                  <a:gd name="connsiteX464" fmla="*/ 133350 w 157163"/>
                  <a:gd name="connsiteY464" fmla="*/ 101600 h 268288"/>
                  <a:gd name="connsiteX465" fmla="*/ 133350 w 157163"/>
                  <a:gd name="connsiteY465" fmla="*/ 103187 h 268288"/>
                  <a:gd name="connsiteX466" fmla="*/ 134937 w 157163"/>
                  <a:gd name="connsiteY466" fmla="*/ 103187 h 268288"/>
                  <a:gd name="connsiteX467" fmla="*/ 134937 w 157163"/>
                  <a:gd name="connsiteY467" fmla="*/ 106362 h 268288"/>
                  <a:gd name="connsiteX468" fmla="*/ 134937 w 157163"/>
                  <a:gd name="connsiteY468" fmla="*/ 107950 h 268288"/>
                  <a:gd name="connsiteX469" fmla="*/ 138113 w 157163"/>
                  <a:gd name="connsiteY469" fmla="*/ 107950 h 268288"/>
                  <a:gd name="connsiteX470" fmla="*/ 138113 w 157163"/>
                  <a:gd name="connsiteY470" fmla="*/ 106363 h 268288"/>
                  <a:gd name="connsiteX471" fmla="*/ 139700 w 157163"/>
                  <a:gd name="connsiteY471" fmla="*/ 106363 h 268288"/>
                  <a:gd name="connsiteX472" fmla="*/ 139701 w 157163"/>
                  <a:gd name="connsiteY472" fmla="*/ 106363 h 268288"/>
                  <a:gd name="connsiteX473" fmla="*/ 141288 w 157163"/>
                  <a:gd name="connsiteY473" fmla="*/ 106363 h 268288"/>
                  <a:gd name="connsiteX474" fmla="*/ 141288 w 157163"/>
                  <a:gd name="connsiteY474" fmla="*/ 107951 h 268288"/>
                  <a:gd name="connsiteX475" fmla="*/ 139701 w 157163"/>
                  <a:gd name="connsiteY475" fmla="*/ 107951 h 268288"/>
                  <a:gd name="connsiteX476" fmla="*/ 139700 w 157163"/>
                  <a:gd name="connsiteY476" fmla="*/ 107951 h 268288"/>
                  <a:gd name="connsiteX477" fmla="*/ 138113 w 157163"/>
                  <a:gd name="connsiteY477" fmla="*/ 107951 h 268288"/>
                  <a:gd name="connsiteX478" fmla="*/ 138113 w 157163"/>
                  <a:gd name="connsiteY478" fmla="*/ 111125 h 268288"/>
                  <a:gd name="connsiteX479" fmla="*/ 138113 w 157163"/>
                  <a:gd name="connsiteY479" fmla="*/ 112712 h 268288"/>
                  <a:gd name="connsiteX480" fmla="*/ 138113 w 157163"/>
                  <a:gd name="connsiteY480" fmla="*/ 114300 h 268288"/>
                  <a:gd name="connsiteX481" fmla="*/ 138113 w 157163"/>
                  <a:gd name="connsiteY481" fmla="*/ 117475 h 268288"/>
                  <a:gd name="connsiteX482" fmla="*/ 139700 w 157163"/>
                  <a:gd name="connsiteY482" fmla="*/ 117475 h 268288"/>
                  <a:gd name="connsiteX483" fmla="*/ 139700 w 157163"/>
                  <a:gd name="connsiteY483" fmla="*/ 119062 h 268288"/>
                  <a:gd name="connsiteX484" fmla="*/ 139700 w 157163"/>
                  <a:gd name="connsiteY484" fmla="*/ 122237 h 268288"/>
                  <a:gd name="connsiteX485" fmla="*/ 142875 w 157163"/>
                  <a:gd name="connsiteY485" fmla="*/ 122237 h 268288"/>
                  <a:gd name="connsiteX486" fmla="*/ 142875 w 157163"/>
                  <a:gd name="connsiteY486" fmla="*/ 123825 h 268288"/>
                  <a:gd name="connsiteX487" fmla="*/ 142875 w 157163"/>
                  <a:gd name="connsiteY487" fmla="*/ 127000 h 268288"/>
                  <a:gd name="connsiteX488" fmla="*/ 144463 w 157163"/>
                  <a:gd name="connsiteY488" fmla="*/ 128587 h 268288"/>
                  <a:gd name="connsiteX489" fmla="*/ 142876 w 157163"/>
                  <a:gd name="connsiteY489" fmla="*/ 128587 h 268288"/>
                  <a:gd name="connsiteX490" fmla="*/ 142876 w 157163"/>
                  <a:gd name="connsiteY490" fmla="*/ 128588 h 268288"/>
                  <a:gd name="connsiteX491" fmla="*/ 142876 w 157163"/>
                  <a:gd name="connsiteY491" fmla="*/ 130175 h 268288"/>
                  <a:gd name="connsiteX492" fmla="*/ 144463 w 157163"/>
                  <a:gd name="connsiteY492" fmla="*/ 130175 h 268288"/>
                  <a:gd name="connsiteX493" fmla="*/ 146050 w 157163"/>
                  <a:gd name="connsiteY493" fmla="*/ 130175 h 268288"/>
                  <a:gd name="connsiteX494" fmla="*/ 146050 w 157163"/>
                  <a:gd name="connsiteY494" fmla="*/ 133350 h 268288"/>
                  <a:gd name="connsiteX495" fmla="*/ 146050 w 157163"/>
                  <a:gd name="connsiteY495" fmla="*/ 134937 h 268288"/>
                  <a:gd name="connsiteX496" fmla="*/ 144463 w 157163"/>
                  <a:gd name="connsiteY496" fmla="*/ 133350 h 268288"/>
                  <a:gd name="connsiteX497" fmla="*/ 142875 w 157163"/>
                  <a:gd name="connsiteY497" fmla="*/ 134938 h 268288"/>
                  <a:gd name="connsiteX498" fmla="*/ 142875 w 157163"/>
                  <a:gd name="connsiteY498" fmla="*/ 136526 h 268288"/>
                  <a:gd name="connsiteX499" fmla="*/ 142875 w 157163"/>
                  <a:gd name="connsiteY499" fmla="*/ 138112 h 268288"/>
                  <a:gd name="connsiteX500" fmla="*/ 139700 w 157163"/>
                  <a:gd name="connsiteY500" fmla="*/ 138112 h 268288"/>
                  <a:gd name="connsiteX501" fmla="*/ 139700 w 157163"/>
                  <a:gd name="connsiteY501" fmla="*/ 136526 h 268288"/>
                  <a:gd name="connsiteX502" fmla="*/ 139700 w 157163"/>
                  <a:gd name="connsiteY502" fmla="*/ 134938 h 268288"/>
                  <a:gd name="connsiteX503" fmla="*/ 139700 w 157163"/>
                  <a:gd name="connsiteY503" fmla="*/ 134937 h 268288"/>
                  <a:gd name="connsiteX504" fmla="*/ 138113 w 157163"/>
                  <a:gd name="connsiteY504" fmla="*/ 133350 h 268288"/>
                  <a:gd name="connsiteX505" fmla="*/ 136526 w 157163"/>
                  <a:gd name="connsiteY505" fmla="*/ 133350 h 268288"/>
                  <a:gd name="connsiteX506" fmla="*/ 136526 w 157163"/>
                  <a:gd name="connsiteY506" fmla="*/ 134938 h 268288"/>
                  <a:gd name="connsiteX507" fmla="*/ 134938 w 157163"/>
                  <a:gd name="connsiteY507" fmla="*/ 134938 h 268288"/>
                  <a:gd name="connsiteX508" fmla="*/ 134938 w 157163"/>
                  <a:gd name="connsiteY508" fmla="*/ 133350 h 268288"/>
                  <a:gd name="connsiteX509" fmla="*/ 134937 w 157163"/>
                  <a:gd name="connsiteY509" fmla="*/ 133350 h 268288"/>
                  <a:gd name="connsiteX510" fmla="*/ 134937 w 157163"/>
                  <a:gd name="connsiteY510" fmla="*/ 130175 h 268288"/>
                  <a:gd name="connsiteX511" fmla="*/ 134937 w 157163"/>
                  <a:gd name="connsiteY511" fmla="*/ 128587 h 268288"/>
                  <a:gd name="connsiteX512" fmla="*/ 134937 w 157163"/>
                  <a:gd name="connsiteY512" fmla="*/ 127000 h 268288"/>
                  <a:gd name="connsiteX513" fmla="*/ 133351 w 157163"/>
                  <a:gd name="connsiteY513" fmla="*/ 127000 h 268288"/>
                  <a:gd name="connsiteX514" fmla="*/ 133350 w 157163"/>
                  <a:gd name="connsiteY514" fmla="*/ 127000 h 268288"/>
                  <a:gd name="connsiteX515" fmla="*/ 134937 w 157163"/>
                  <a:gd name="connsiteY515" fmla="*/ 123825 h 268288"/>
                  <a:gd name="connsiteX516" fmla="*/ 133350 w 157163"/>
                  <a:gd name="connsiteY516" fmla="*/ 123825 h 268288"/>
                  <a:gd name="connsiteX517" fmla="*/ 133350 w 157163"/>
                  <a:gd name="connsiteY517" fmla="*/ 122237 h 268288"/>
                  <a:gd name="connsiteX518" fmla="*/ 131763 w 157163"/>
                  <a:gd name="connsiteY518" fmla="*/ 122237 h 268288"/>
                  <a:gd name="connsiteX519" fmla="*/ 128587 w 157163"/>
                  <a:gd name="connsiteY519" fmla="*/ 122237 h 268288"/>
                  <a:gd name="connsiteX520" fmla="*/ 128587 w 157163"/>
                  <a:gd name="connsiteY520" fmla="*/ 119062 h 268288"/>
                  <a:gd name="connsiteX521" fmla="*/ 131763 w 157163"/>
                  <a:gd name="connsiteY521" fmla="*/ 119062 h 268288"/>
                  <a:gd name="connsiteX522" fmla="*/ 131763 w 157163"/>
                  <a:gd name="connsiteY522" fmla="*/ 117475 h 268288"/>
                  <a:gd name="connsiteX523" fmla="*/ 128587 w 157163"/>
                  <a:gd name="connsiteY523" fmla="*/ 117475 h 268288"/>
                  <a:gd name="connsiteX524" fmla="*/ 128587 w 157163"/>
                  <a:gd name="connsiteY524" fmla="*/ 114300 h 268288"/>
                  <a:gd name="connsiteX525" fmla="*/ 127000 w 157163"/>
                  <a:gd name="connsiteY525" fmla="*/ 114300 h 268288"/>
                  <a:gd name="connsiteX526" fmla="*/ 123825 w 157163"/>
                  <a:gd name="connsiteY526" fmla="*/ 114300 h 268288"/>
                  <a:gd name="connsiteX527" fmla="*/ 123825 w 157163"/>
                  <a:gd name="connsiteY527" fmla="*/ 117475 h 268288"/>
                  <a:gd name="connsiteX528" fmla="*/ 123825 w 157163"/>
                  <a:gd name="connsiteY528" fmla="*/ 119062 h 268288"/>
                  <a:gd name="connsiteX529" fmla="*/ 127000 w 157163"/>
                  <a:gd name="connsiteY529" fmla="*/ 119062 h 268288"/>
                  <a:gd name="connsiteX530" fmla="*/ 127000 w 157163"/>
                  <a:gd name="connsiteY530" fmla="*/ 122237 h 268288"/>
                  <a:gd name="connsiteX531" fmla="*/ 127000 w 157163"/>
                  <a:gd name="connsiteY531" fmla="*/ 123825 h 268288"/>
                  <a:gd name="connsiteX532" fmla="*/ 128587 w 157163"/>
                  <a:gd name="connsiteY532" fmla="*/ 123825 h 268288"/>
                  <a:gd name="connsiteX533" fmla="*/ 128588 w 157163"/>
                  <a:gd name="connsiteY533" fmla="*/ 123825 h 268288"/>
                  <a:gd name="connsiteX534" fmla="*/ 128588 w 157163"/>
                  <a:gd name="connsiteY534" fmla="*/ 122238 h 268288"/>
                  <a:gd name="connsiteX535" fmla="*/ 130176 w 157163"/>
                  <a:gd name="connsiteY535" fmla="*/ 122238 h 268288"/>
                  <a:gd name="connsiteX536" fmla="*/ 130176 w 157163"/>
                  <a:gd name="connsiteY536" fmla="*/ 123826 h 268288"/>
                  <a:gd name="connsiteX537" fmla="*/ 128588 w 157163"/>
                  <a:gd name="connsiteY537" fmla="*/ 123826 h 268288"/>
                  <a:gd name="connsiteX538" fmla="*/ 128588 w 157163"/>
                  <a:gd name="connsiteY538" fmla="*/ 125413 h 268288"/>
                  <a:gd name="connsiteX539" fmla="*/ 128587 w 157163"/>
                  <a:gd name="connsiteY539" fmla="*/ 125413 h 268288"/>
                  <a:gd name="connsiteX540" fmla="*/ 128587 w 157163"/>
                  <a:gd name="connsiteY540" fmla="*/ 127000 h 268288"/>
                  <a:gd name="connsiteX541" fmla="*/ 128587 w 157163"/>
                  <a:gd name="connsiteY541" fmla="*/ 128587 h 268288"/>
                  <a:gd name="connsiteX542" fmla="*/ 127000 w 157163"/>
                  <a:gd name="connsiteY542" fmla="*/ 128587 h 268288"/>
                  <a:gd name="connsiteX543" fmla="*/ 127000 w 157163"/>
                  <a:gd name="connsiteY543" fmla="*/ 130175 h 268288"/>
                  <a:gd name="connsiteX544" fmla="*/ 127000 w 157163"/>
                  <a:gd name="connsiteY544" fmla="*/ 134937 h 268288"/>
                  <a:gd name="connsiteX545" fmla="*/ 128587 w 157163"/>
                  <a:gd name="connsiteY545" fmla="*/ 138112 h 268288"/>
                  <a:gd name="connsiteX546" fmla="*/ 128587 w 157163"/>
                  <a:gd name="connsiteY546" fmla="*/ 139700 h 268288"/>
                  <a:gd name="connsiteX547" fmla="*/ 128588 w 157163"/>
                  <a:gd name="connsiteY547" fmla="*/ 139701 h 268288"/>
                  <a:gd name="connsiteX548" fmla="*/ 131763 w 157163"/>
                  <a:gd name="connsiteY548" fmla="*/ 142875 h 268288"/>
                  <a:gd name="connsiteX549" fmla="*/ 131763 w 157163"/>
                  <a:gd name="connsiteY549" fmla="*/ 144462 h 268288"/>
                  <a:gd name="connsiteX550" fmla="*/ 131763 w 157163"/>
                  <a:gd name="connsiteY550" fmla="*/ 146050 h 268288"/>
                  <a:gd name="connsiteX551" fmla="*/ 131763 w 157163"/>
                  <a:gd name="connsiteY551" fmla="*/ 149225 h 268288"/>
                  <a:gd name="connsiteX552" fmla="*/ 133350 w 157163"/>
                  <a:gd name="connsiteY552" fmla="*/ 149225 h 268288"/>
                  <a:gd name="connsiteX553" fmla="*/ 133350 w 157163"/>
                  <a:gd name="connsiteY553" fmla="*/ 150812 h 268288"/>
                  <a:gd name="connsiteX554" fmla="*/ 133350 w 157163"/>
                  <a:gd name="connsiteY554" fmla="*/ 153987 h 268288"/>
                  <a:gd name="connsiteX555" fmla="*/ 133350 w 157163"/>
                  <a:gd name="connsiteY555" fmla="*/ 155575 h 268288"/>
                  <a:gd name="connsiteX556" fmla="*/ 134937 w 157163"/>
                  <a:gd name="connsiteY556" fmla="*/ 157162 h 268288"/>
                  <a:gd name="connsiteX557" fmla="*/ 134937 w 157163"/>
                  <a:gd name="connsiteY557" fmla="*/ 160337 h 268288"/>
                  <a:gd name="connsiteX558" fmla="*/ 138113 w 157163"/>
                  <a:gd name="connsiteY558" fmla="*/ 160337 h 268288"/>
                  <a:gd name="connsiteX559" fmla="*/ 138113 w 157163"/>
                  <a:gd name="connsiteY559" fmla="*/ 160338 h 268288"/>
                  <a:gd name="connsiteX560" fmla="*/ 138113 w 157163"/>
                  <a:gd name="connsiteY560" fmla="*/ 161925 h 268288"/>
                  <a:gd name="connsiteX561" fmla="*/ 138113 w 157163"/>
                  <a:gd name="connsiteY561" fmla="*/ 165100 h 268288"/>
                  <a:gd name="connsiteX562" fmla="*/ 139700 w 157163"/>
                  <a:gd name="connsiteY562" fmla="*/ 165100 h 268288"/>
                  <a:gd name="connsiteX563" fmla="*/ 139700 w 157163"/>
                  <a:gd name="connsiteY563" fmla="*/ 166687 h 268288"/>
                  <a:gd name="connsiteX564" fmla="*/ 138113 w 157163"/>
                  <a:gd name="connsiteY564" fmla="*/ 166687 h 268288"/>
                  <a:gd name="connsiteX565" fmla="*/ 134937 w 157163"/>
                  <a:gd name="connsiteY565" fmla="*/ 166687 h 268288"/>
                  <a:gd name="connsiteX566" fmla="*/ 134937 w 157163"/>
                  <a:gd name="connsiteY566" fmla="*/ 165100 h 268288"/>
                  <a:gd name="connsiteX567" fmla="*/ 134937 w 157163"/>
                  <a:gd name="connsiteY567" fmla="*/ 161925 h 268288"/>
                  <a:gd name="connsiteX568" fmla="*/ 133350 w 157163"/>
                  <a:gd name="connsiteY568" fmla="*/ 161925 h 268288"/>
                  <a:gd name="connsiteX569" fmla="*/ 133350 w 157163"/>
                  <a:gd name="connsiteY569" fmla="*/ 160337 h 268288"/>
                  <a:gd name="connsiteX570" fmla="*/ 133350 w 157163"/>
                  <a:gd name="connsiteY570" fmla="*/ 157162 h 268288"/>
                  <a:gd name="connsiteX571" fmla="*/ 131763 w 157163"/>
                  <a:gd name="connsiteY571" fmla="*/ 157162 h 268288"/>
                  <a:gd name="connsiteX572" fmla="*/ 131763 w 157163"/>
                  <a:gd name="connsiteY572" fmla="*/ 155575 h 268288"/>
                  <a:gd name="connsiteX573" fmla="*/ 128588 w 157163"/>
                  <a:gd name="connsiteY573" fmla="*/ 155575 h 268288"/>
                  <a:gd name="connsiteX574" fmla="*/ 128588 w 157163"/>
                  <a:gd name="connsiteY574" fmla="*/ 157163 h 268288"/>
                  <a:gd name="connsiteX575" fmla="*/ 127000 w 157163"/>
                  <a:gd name="connsiteY575" fmla="*/ 157163 h 268288"/>
                  <a:gd name="connsiteX576" fmla="*/ 127000 w 157163"/>
                  <a:gd name="connsiteY576" fmla="*/ 155575 h 268288"/>
                  <a:gd name="connsiteX577" fmla="*/ 128587 w 157163"/>
                  <a:gd name="connsiteY577" fmla="*/ 155575 h 268288"/>
                  <a:gd name="connsiteX578" fmla="*/ 128587 w 157163"/>
                  <a:gd name="connsiteY578" fmla="*/ 153987 h 268288"/>
                  <a:gd name="connsiteX579" fmla="*/ 128587 w 157163"/>
                  <a:gd name="connsiteY579" fmla="*/ 150812 h 268288"/>
                  <a:gd name="connsiteX580" fmla="*/ 127000 w 157163"/>
                  <a:gd name="connsiteY580" fmla="*/ 150812 h 268288"/>
                  <a:gd name="connsiteX581" fmla="*/ 127000 w 157163"/>
                  <a:gd name="connsiteY581" fmla="*/ 149225 h 268288"/>
                  <a:gd name="connsiteX582" fmla="*/ 123825 w 157163"/>
                  <a:gd name="connsiteY582" fmla="*/ 149225 h 268288"/>
                  <a:gd name="connsiteX583" fmla="*/ 123825 w 157163"/>
                  <a:gd name="connsiteY583" fmla="*/ 146050 h 268288"/>
                  <a:gd name="connsiteX584" fmla="*/ 123825 w 157163"/>
                  <a:gd name="connsiteY584" fmla="*/ 144462 h 268288"/>
                  <a:gd name="connsiteX585" fmla="*/ 123825 w 157163"/>
                  <a:gd name="connsiteY585" fmla="*/ 142875 h 268288"/>
                  <a:gd name="connsiteX586" fmla="*/ 122237 w 157163"/>
                  <a:gd name="connsiteY586" fmla="*/ 139700 h 268288"/>
                  <a:gd name="connsiteX587" fmla="*/ 123825 w 157163"/>
                  <a:gd name="connsiteY587" fmla="*/ 139700 h 268288"/>
                  <a:gd name="connsiteX588" fmla="*/ 123825 w 157163"/>
                  <a:gd name="connsiteY588" fmla="*/ 138112 h 268288"/>
                  <a:gd name="connsiteX589" fmla="*/ 122237 w 157163"/>
                  <a:gd name="connsiteY589" fmla="*/ 138112 h 268288"/>
                  <a:gd name="connsiteX590" fmla="*/ 122237 w 157163"/>
                  <a:gd name="connsiteY590" fmla="*/ 139700 h 268288"/>
                  <a:gd name="connsiteX591" fmla="*/ 119063 w 157163"/>
                  <a:gd name="connsiteY591" fmla="*/ 139700 h 268288"/>
                  <a:gd name="connsiteX592" fmla="*/ 119063 w 157163"/>
                  <a:gd name="connsiteY592" fmla="*/ 138113 h 268288"/>
                  <a:gd name="connsiteX593" fmla="*/ 119063 w 157163"/>
                  <a:gd name="connsiteY593" fmla="*/ 138112 h 268288"/>
                  <a:gd name="connsiteX594" fmla="*/ 119063 w 157163"/>
                  <a:gd name="connsiteY594" fmla="*/ 134937 h 268288"/>
                  <a:gd name="connsiteX595" fmla="*/ 117475 w 157163"/>
                  <a:gd name="connsiteY595" fmla="*/ 134937 h 268288"/>
                  <a:gd name="connsiteX596" fmla="*/ 117475 w 157163"/>
                  <a:gd name="connsiteY596" fmla="*/ 134938 h 268288"/>
                  <a:gd name="connsiteX597" fmla="*/ 117476 w 157163"/>
                  <a:gd name="connsiteY597" fmla="*/ 134938 h 268288"/>
                  <a:gd name="connsiteX598" fmla="*/ 117475 w 157163"/>
                  <a:gd name="connsiteY598" fmla="*/ 134940 h 268288"/>
                  <a:gd name="connsiteX599" fmla="*/ 117475 w 157163"/>
                  <a:gd name="connsiteY599" fmla="*/ 138112 h 268288"/>
                  <a:gd name="connsiteX600" fmla="*/ 117476 w 157163"/>
                  <a:gd name="connsiteY600" fmla="*/ 138113 h 268288"/>
                  <a:gd name="connsiteX601" fmla="*/ 117476 w 157163"/>
                  <a:gd name="connsiteY601" fmla="*/ 138113 h 268288"/>
                  <a:gd name="connsiteX602" fmla="*/ 119063 w 157163"/>
                  <a:gd name="connsiteY602" fmla="*/ 139700 h 268288"/>
                  <a:gd name="connsiteX603" fmla="*/ 119063 w 157163"/>
                  <a:gd name="connsiteY603" fmla="*/ 139701 h 268288"/>
                  <a:gd name="connsiteX604" fmla="*/ 119063 w 157163"/>
                  <a:gd name="connsiteY604" fmla="*/ 142875 h 268288"/>
                  <a:gd name="connsiteX605" fmla="*/ 122237 w 157163"/>
                  <a:gd name="connsiteY605" fmla="*/ 144462 h 268288"/>
                  <a:gd name="connsiteX606" fmla="*/ 122237 w 157163"/>
                  <a:gd name="connsiteY606" fmla="*/ 146050 h 268288"/>
                  <a:gd name="connsiteX607" fmla="*/ 119063 w 157163"/>
                  <a:gd name="connsiteY607" fmla="*/ 144462 h 268288"/>
                  <a:gd name="connsiteX608" fmla="*/ 119063 w 157163"/>
                  <a:gd name="connsiteY608" fmla="*/ 146050 h 268288"/>
                  <a:gd name="connsiteX609" fmla="*/ 119063 w 157163"/>
                  <a:gd name="connsiteY609" fmla="*/ 149225 h 268288"/>
                  <a:gd name="connsiteX610" fmla="*/ 122237 w 157163"/>
                  <a:gd name="connsiteY610" fmla="*/ 149225 h 268288"/>
                  <a:gd name="connsiteX611" fmla="*/ 122237 w 157163"/>
                  <a:gd name="connsiteY611" fmla="*/ 150812 h 268288"/>
                  <a:gd name="connsiteX612" fmla="*/ 122237 w 157163"/>
                  <a:gd name="connsiteY612" fmla="*/ 153987 h 268288"/>
                  <a:gd name="connsiteX613" fmla="*/ 123825 w 157163"/>
                  <a:gd name="connsiteY613" fmla="*/ 153987 h 268288"/>
                  <a:gd name="connsiteX614" fmla="*/ 123825 w 157163"/>
                  <a:gd name="connsiteY614" fmla="*/ 153988 h 268288"/>
                  <a:gd name="connsiteX615" fmla="*/ 123825 w 157163"/>
                  <a:gd name="connsiteY615" fmla="*/ 154782 h 268288"/>
                  <a:gd name="connsiteX616" fmla="*/ 123825 w 157163"/>
                  <a:gd name="connsiteY616" fmla="*/ 155575 h 268288"/>
                  <a:gd name="connsiteX617" fmla="*/ 123825 w 157163"/>
                  <a:gd name="connsiteY617" fmla="*/ 155576 h 268288"/>
                  <a:gd name="connsiteX618" fmla="*/ 123825 w 157163"/>
                  <a:gd name="connsiteY618" fmla="*/ 157162 h 268288"/>
                  <a:gd name="connsiteX619" fmla="*/ 123825 w 157163"/>
                  <a:gd name="connsiteY619" fmla="*/ 160337 h 268288"/>
                  <a:gd name="connsiteX620" fmla="*/ 127000 w 157163"/>
                  <a:gd name="connsiteY620" fmla="*/ 160337 h 268288"/>
                  <a:gd name="connsiteX621" fmla="*/ 127000 w 157163"/>
                  <a:gd name="connsiteY621" fmla="*/ 160338 h 268288"/>
                  <a:gd name="connsiteX622" fmla="*/ 128588 w 157163"/>
                  <a:gd name="connsiteY622" fmla="*/ 160338 h 268288"/>
                  <a:gd name="connsiteX623" fmla="*/ 128588 w 157163"/>
                  <a:gd name="connsiteY623" fmla="*/ 161926 h 268288"/>
                  <a:gd name="connsiteX624" fmla="*/ 127001 w 157163"/>
                  <a:gd name="connsiteY624" fmla="*/ 161926 h 268288"/>
                  <a:gd name="connsiteX625" fmla="*/ 128587 w 157163"/>
                  <a:gd name="connsiteY625" fmla="*/ 165100 h 268288"/>
                  <a:gd name="connsiteX626" fmla="*/ 128587 w 157163"/>
                  <a:gd name="connsiteY626" fmla="*/ 166687 h 268288"/>
                  <a:gd name="connsiteX627" fmla="*/ 127000 w 157163"/>
                  <a:gd name="connsiteY627" fmla="*/ 166687 h 268288"/>
                  <a:gd name="connsiteX628" fmla="*/ 127000 w 157163"/>
                  <a:gd name="connsiteY628" fmla="*/ 169862 h 268288"/>
                  <a:gd name="connsiteX629" fmla="*/ 128587 w 157163"/>
                  <a:gd name="connsiteY629" fmla="*/ 169862 h 268288"/>
                  <a:gd name="connsiteX630" fmla="*/ 128587 w 157163"/>
                  <a:gd name="connsiteY630" fmla="*/ 171450 h 268288"/>
                  <a:gd name="connsiteX631" fmla="*/ 128587 w 157163"/>
                  <a:gd name="connsiteY631" fmla="*/ 173037 h 268288"/>
                  <a:gd name="connsiteX632" fmla="*/ 131763 w 157163"/>
                  <a:gd name="connsiteY632" fmla="*/ 173037 h 268288"/>
                  <a:gd name="connsiteX633" fmla="*/ 131763 w 157163"/>
                  <a:gd name="connsiteY633" fmla="*/ 171450 h 268288"/>
                  <a:gd name="connsiteX634" fmla="*/ 133351 w 157163"/>
                  <a:gd name="connsiteY634" fmla="*/ 171450 h 268288"/>
                  <a:gd name="connsiteX635" fmla="*/ 133351 w 157163"/>
                  <a:gd name="connsiteY635" fmla="*/ 173038 h 268288"/>
                  <a:gd name="connsiteX636" fmla="*/ 134938 w 157163"/>
                  <a:gd name="connsiteY636" fmla="*/ 173038 h 268288"/>
                  <a:gd name="connsiteX637" fmla="*/ 134938 w 157163"/>
                  <a:gd name="connsiteY637" fmla="*/ 174626 h 268288"/>
                  <a:gd name="connsiteX638" fmla="*/ 133350 w 157163"/>
                  <a:gd name="connsiteY638" fmla="*/ 174626 h 268288"/>
                  <a:gd name="connsiteX639" fmla="*/ 133350 w 157163"/>
                  <a:gd name="connsiteY639" fmla="*/ 173038 h 268288"/>
                  <a:gd name="connsiteX640" fmla="*/ 131763 w 157163"/>
                  <a:gd name="connsiteY640" fmla="*/ 173038 h 268288"/>
                  <a:gd name="connsiteX641" fmla="*/ 131763 w 157163"/>
                  <a:gd name="connsiteY641" fmla="*/ 176212 h 268288"/>
                  <a:gd name="connsiteX642" fmla="*/ 131763 w 157163"/>
                  <a:gd name="connsiteY642" fmla="*/ 177800 h 268288"/>
                  <a:gd name="connsiteX643" fmla="*/ 133350 w 157163"/>
                  <a:gd name="connsiteY643" fmla="*/ 177800 h 268288"/>
                  <a:gd name="connsiteX644" fmla="*/ 133350 w 157163"/>
                  <a:gd name="connsiteY644" fmla="*/ 176213 h 268288"/>
                  <a:gd name="connsiteX645" fmla="*/ 134938 w 157163"/>
                  <a:gd name="connsiteY645" fmla="*/ 177801 h 268288"/>
                  <a:gd name="connsiteX646" fmla="*/ 133350 w 157163"/>
                  <a:gd name="connsiteY646" fmla="*/ 177801 h 268288"/>
                  <a:gd name="connsiteX647" fmla="*/ 133350 w 157163"/>
                  <a:gd name="connsiteY647" fmla="*/ 180975 h 268288"/>
                  <a:gd name="connsiteX648" fmla="*/ 133350 w 157163"/>
                  <a:gd name="connsiteY648" fmla="*/ 182562 h 268288"/>
                  <a:gd name="connsiteX649" fmla="*/ 133350 w 157163"/>
                  <a:gd name="connsiteY649" fmla="*/ 185737 h 268288"/>
                  <a:gd name="connsiteX650" fmla="*/ 131763 w 157163"/>
                  <a:gd name="connsiteY650" fmla="*/ 185737 h 268288"/>
                  <a:gd name="connsiteX651" fmla="*/ 131763 w 157163"/>
                  <a:gd name="connsiteY651" fmla="*/ 185738 h 268288"/>
                  <a:gd name="connsiteX652" fmla="*/ 131763 w 157163"/>
                  <a:gd name="connsiteY652" fmla="*/ 187325 h 268288"/>
                  <a:gd name="connsiteX653" fmla="*/ 133350 w 157163"/>
                  <a:gd name="connsiteY653" fmla="*/ 188912 h 268288"/>
                  <a:gd name="connsiteX654" fmla="*/ 131763 w 157163"/>
                  <a:gd name="connsiteY654" fmla="*/ 188912 h 268288"/>
                  <a:gd name="connsiteX655" fmla="*/ 131763 w 157163"/>
                  <a:gd name="connsiteY655" fmla="*/ 189707 h 268288"/>
                  <a:gd name="connsiteX656" fmla="*/ 131763 w 157163"/>
                  <a:gd name="connsiteY656" fmla="*/ 192087 h 268288"/>
                  <a:gd name="connsiteX657" fmla="*/ 128587 w 157163"/>
                  <a:gd name="connsiteY657" fmla="*/ 188912 h 268288"/>
                  <a:gd name="connsiteX658" fmla="*/ 128587 w 157163"/>
                  <a:gd name="connsiteY658" fmla="*/ 192087 h 268288"/>
                  <a:gd name="connsiteX659" fmla="*/ 131763 w 157163"/>
                  <a:gd name="connsiteY659" fmla="*/ 192087 h 268288"/>
                  <a:gd name="connsiteX660" fmla="*/ 131763 w 157163"/>
                  <a:gd name="connsiteY660" fmla="*/ 193675 h 268288"/>
                  <a:gd name="connsiteX661" fmla="*/ 131763 w 157163"/>
                  <a:gd name="connsiteY661" fmla="*/ 196850 h 268288"/>
                  <a:gd name="connsiteX662" fmla="*/ 133350 w 157163"/>
                  <a:gd name="connsiteY662" fmla="*/ 196850 h 268288"/>
                  <a:gd name="connsiteX663" fmla="*/ 133350 w 157163"/>
                  <a:gd name="connsiteY663" fmla="*/ 198437 h 268288"/>
                  <a:gd name="connsiteX664" fmla="*/ 131763 w 157163"/>
                  <a:gd name="connsiteY664" fmla="*/ 198437 h 268288"/>
                  <a:gd name="connsiteX665" fmla="*/ 128588 w 157163"/>
                  <a:gd name="connsiteY665" fmla="*/ 196850 h 268288"/>
                  <a:gd name="connsiteX666" fmla="*/ 127000 w 157163"/>
                  <a:gd name="connsiteY666" fmla="*/ 198437 h 268288"/>
                  <a:gd name="connsiteX667" fmla="*/ 128587 w 157163"/>
                  <a:gd name="connsiteY667" fmla="*/ 198437 h 268288"/>
                  <a:gd name="connsiteX668" fmla="*/ 128587 w 157163"/>
                  <a:gd name="connsiteY668" fmla="*/ 198438 h 268288"/>
                  <a:gd name="connsiteX669" fmla="*/ 128587 w 157163"/>
                  <a:gd name="connsiteY669" fmla="*/ 201612 h 268288"/>
                  <a:gd name="connsiteX670" fmla="*/ 128587 w 157163"/>
                  <a:gd name="connsiteY670" fmla="*/ 201613 h 268288"/>
                  <a:gd name="connsiteX671" fmla="*/ 128587 w 157163"/>
                  <a:gd name="connsiteY671" fmla="*/ 203200 h 268288"/>
                  <a:gd name="connsiteX672" fmla="*/ 131763 w 157163"/>
                  <a:gd name="connsiteY672" fmla="*/ 204787 h 268288"/>
                  <a:gd name="connsiteX673" fmla="*/ 131763 w 157163"/>
                  <a:gd name="connsiteY673" fmla="*/ 207962 h 268288"/>
                  <a:gd name="connsiteX674" fmla="*/ 128587 w 157163"/>
                  <a:gd name="connsiteY674" fmla="*/ 207962 h 268288"/>
                  <a:gd name="connsiteX675" fmla="*/ 128587 w 157163"/>
                  <a:gd name="connsiteY675" fmla="*/ 204787 h 268288"/>
                  <a:gd name="connsiteX676" fmla="*/ 127000 w 157163"/>
                  <a:gd name="connsiteY676" fmla="*/ 204787 h 268288"/>
                  <a:gd name="connsiteX677" fmla="*/ 127000 w 157163"/>
                  <a:gd name="connsiteY677" fmla="*/ 204788 h 268288"/>
                  <a:gd name="connsiteX678" fmla="*/ 127000 w 157163"/>
                  <a:gd name="connsiteY678" fmla="*/ 207962 h 268288"/>
                  <a:gd name="connsiteX679" fmla="*/ 127000 w 157163"/>
                  <a:gd name="connsiteY679" fmla="*/ 209550 h 268288"/>
                  <a:gd name="connsiteX680" fmla="*/ 128587 w 157163"/>
                  <a:gd name="connsiteY680" fmla="*/ 209550 h 268288"/>
                  <a:gd name="connsiteX681" fmla="*/ 128587 w 157163"/>
                  <a:gd name="connsiteY681" fmla="*/ 212725 h 268288"/>
                  <a:gd name="connsiteX682" fmla="*/ 127000 w 157163"/>
                  <a:gd name="connsiteY682" fmla="*/ 212725 h 268288"/>
                  <a:gd name="connsiteX683" fmla="*/ 127000 w 157163"/>
                  <a:gd name="connsiteY683" fmla="*/ 214312 h 268288"/>
                  <a:gd name="connsiteX684" fmla="*/ 128587 w 157163"/>
                  <a:gd name="connsiteY684" fmla="*/ 214312 h 268288"/>
                  <a:gd name="connsiteX685" fmla="*/ 128587 w 157163"/>
                  <a:gd name="connsiteY685" fmla="*/ 214313 h 268288"/>
                  <a:gd name="connsiteX686" fmla="*/ 131763 w 157163"/>
                  <a:gd name="connsiteY686" fmla="*/ 217487 h 268288"/>
                  <a:gd name="connsiteX687" fmla="*/ 128587 w 157163"/>
                  <a:gd name="connsiteY687" fmla="*/ 219075 h 268288"/>
                  <a:gd name="connsiteX688" fmla="*/ 131762 w 157163"/>
                  <a:gd name="connsiteY688" fmla="*/ 219075 h 268288"/>
                  <a:gd name="connsiteX689" fmla="*/ 131763 w 157163"/>
                  <a:gd name="connsiteY689" fmla="*/ 219075 h 268288"/>
                  <a:gd name="connsiteX690" fmla="*/ 131762 w 157163"/>
                  <a:gd name="connsiteY690" fmla="*/ 219075 h 268288"/>
                  <a:gd name="connsiteX691" fmla="*/ 128587 w 157163"/>
                  <a:gd name="connsiteY691" fmla="*/ 220662 h 268288"/>
                  <a:gd name="connsiteX692" fmla="*/ 131762 w 157163"/>
                  <a:gd name="connsiteY692" fmla="*/ 220662 h 268288"/>
                  <a:gd name="connsiteX693" fmla="*/ 131763 w 157163"/>
                  <a:gd name="connsiteY693" fmla="*/ 220662 h 268288"/>
                  <a:gd name="connsiteX694" fmla="*/ 131763 w 157163"/>
                  <a:gd name="connsiteY694" fmla="*/ 220663 h 268288"/>
                  <a:gd name="connsiteX695" fmla="*/ 131763 w 157163"/>
                  <a:gd name="connsiteY695" fmla="*/ 223837 h 268288"/>
                  <a:gd name="connsiteX696" fmla="*/ 133350 w 157163"/>
                  <a:gd name="connsiteY696" fmla="*/ 223837 h 268288"/>
                  <a:gd name="connsiteX697" fmla="*/ 133350 w 157163"/>
                  <a:gd name="connsiteY697" fmla="*/ 225425 h 268288"/>
                  <a:gd name="connsiteX698" fmla="*/ 133350 w 157163"/>
                  <a:gd name="connsiteY698" fmla="*/ 228600 h 268288"/>
                  <a:gd name="connsiteX699" fmla="*/ 133350 w 157163"/>
                  <a:gd name="connsiteY699" fmla="*/ 230187 h 268288"/>
                  <a:gd name="connsiteX700" fmla="*/ 134937 w 157163"/>
                  <a:gd name="connsiteY700" fmla="*/ 230187 h 268288"/>
                  <a:gd name="connsiteX701" fmla="*/ 134937 w 157163"/>
                  <a:gd name="connsiteY701" fmla="*/ 230188 h 268288"/>
                  <a:gd name="connsiteX702" fmla="*/ 134937 w 157163"/>
                  <a:gd name="connsiteY702" fmla="*/ 233362 h 268288"/>
                  <a:gd name="connsiteX703" fmla="*/ 138112 w 157163"/>
                  <a:gd name="connsiteY703" fmla="*/ 234949 h 268288"/>
                  <a:gd name="connsiteX704" fmla="*/ 138113 w 157163"/>
                  <a:gd name="connsiteY704" fmla="*/ 234950 h 268288"/>
                  <a:gd name="connsiteX705" fmla="*/ 138112 w 157163"/>
                  <a:gd name="connsiteY705" fmla="*/ 234950 h 268288"/>
                  <a:gd name="connsiteX706" fmla="*/ 134937 w 157163"/>
                  <a:gd name="connsiteY706" fmla="*/ 236537 h 268288"/>
                  <a:gd name="connsiteX707" fmla="*/ 138113 w 157163"/>
                  <a:gd name="connsiteY707" fmla="*/ 236537 h 268288"/>
                  <a:gd name="connsiteX708" fmla="*/ 138113 w 157163"/>
                  <a:gd name="connsiteY708" fmla="*/ 236538 h 268288"/>
                  <a:gd name="connsiteX709" fmla="*/ 139700 w 157163"/>
                  <a:gd name="connsiteY709" fmla="*/ 236538 h 268288"/>
                  <a:gd name="connsiteX710" fmla="*/ 139700 w 157163"/>
                  <a:gd name="connsiteY710" fmla="*/ 239712 h 268288"/>
                  <a:gd name="connsiteX711" fmla="*/ 139700 w 157163"/>
                  <a:gd name="connsiteY711" fmla="*/ 239713 h 268288"/>
                  <a:gd name="connsiteX712" fmla="*/ 138113 w 157163"/>
                  <a:gd name="connsiteY712" fmla="*/ 241300 h 268288"/>
                  <a:gd name="connsiteX713" fmla="*/ 138113 w 157163"/>
                  <a:gd name="connsiteY713" fmla="*/ 244475 h 268288"/>
                  <a:gd name="connsiteX714" fmla="*/ 138113 w 157163"/>
                  <a:gd name="connsiteY714" fmla="*/ 246062 h 268288"/>
                  <a:gd name="connsiteX715" fmla="*/ 138113 w 157163"/>
                  <a:gd name="connsiteY715" fmla="*/ 247650 h 268288"/>
                  <a:gd name="connsiteX716" fmla="*/ 134937 w 157163"/>
                  <a:gd name="connsiteY716" fmla="*/ 247650 h 268288"/>
                  <a:gd name="connsiteX717" fmla="*/ 134937 w 157163"/>
                  <a:gd name="connsiteY717" fmla="*/ 246063 h 268288"/>
                  <a:gd name="connsiteX718" fmla="*/ 134937 w 157163"/>
                  <a:gd name="connsiteY718" fmla="*/ 246062 h 268288"/>
                  <a:gd name="connsiteX719" fmla="*/ 133350 w 157163"/>
                  <a:gd name="connsiteY719" fmla="*/ 246062 h 268288"/>
                  <a:gd name="connsiteX720" fmla="*/ 134937 w 157163"/>
                  <a:gd name="connsiteY720" fmla="*/ 244475 h 268288"/>
                  <a:gd name="connsiteX721" fmla="*/ 133350 w 157163"/>
                  <a:gd name="connsiteY721" fmla="*/ 244475 h 268288"/>
                  <a:gd name="connsiteX722" fmla="*/ 133350 w 157163"/>
                  <a:gd name="connsiteY722" fmla="*/ 241300 h 268288"/>
                  <a:gd name="connsiteX723" fmla="*/ 131763 w 157163"/>
                  <a:gd name="connsiteY723" fmla="*/ 241300 h 268288"/>
                  <a:gd name="connsiteX724" fmla="*/ 131763 w 157163"/>
                  <a:gd name="connsiteY724" fmla="*/ 244475 h 268288"/>
                  <a:gd name="connsiteX725" fmla="*/ 131762 w 157163"/>
                  <a:gd name="connsiteY725" fmla="*/ 244475 h 268288"/>
                  <a:gd name="connsiteX726" fmla="*/ 128587 w 157163"/>
                  <a:gd name="connsiteY726" fmla="*/ 244475 h 268288"/>
                  <a:gd name="connsiteX727" fmla="*/ 128587 w 157163"/>
                  <a:gd name="connsiteY727" fmla="*/ 241300 h 268288"/>
                  <a:gd name="connsiteX728" fmla="*/ 128587 w 157163"/>
                  <a:gd name="connsiteY728" fmla="*/ 239713 h 268288"/>
                  <a:gd name="connsiteX729" fmla="*/ 128587 w 157163"/>
                  <a:gd name="connsiteY729" fmla="*/ 239712 h 268288"/>
                  <a:gd name="connsiteX730" fmla="*/ 127000 w 157163"/>
                  <a:gd name="connsiteY730" fmla="*/ 236538 h 268288"/>
                  <a:gd name="connsiteX731" fmla="*/ 127000 w 157163"/>
                  <a:gd name="connsiteY731" fmla="*/ 236537 h 268288"/>
                  <a:gd name="connsiteX732" fmla="*/ 123825 w 157163"/>
                  <a:gd name="connsiteY732" fmla="*/ 236537 h 268288"/>
                  <a:gd name="connsiteX733" fmla="*/ 123825 w 157163"/>
                  <a:gd name="connsiteY733" fmla="*/ 234951 h 268288"/>
                  <a:gd name="connsiteX734" fmla="*/ 123825 w 157163"/>
                  <a:gd name="connsiteY734" fmla="*/ 234950 h 268288"/>
                  <a:gd name="connsiteX735" fmla="*/ 122237 w 157163"/>
                  <a:gd name="connsiteY735" fmla="*/ 233362 h 268288"/>
                  <a:gd name="connsiteX736" fmla="*/ 122237 w 157163"/>
                  <a:gd name="connsiteY736" fmla="*/ 230187 h 268288"/>
                  <a:gd name="connsiteX737" fmla="*/ 119063 w 157163"/>
                  <a:gd name="connsiteY737" fmla="*/ 228600 h 268288"/>
                  <a:gd name="connsiteX738" fmla="*/ 119063 w 157163"/>
                  <a:gd name="connsiteY738" fmla="*/ 225425 h 268288"/>
                  <a:gd name="connsiteX739" fmla="*/ 117475 w 157163"/>
                  <a:gd name="connsiteY739" fmla="*/ 225425 h 268288"/>
                  <a:gd name="connsiteX740" fmla="*/ 117475 w 157163"/>
                  <a:gd name="connsiteY740" fmla="*/ 223837 h 268288"/>
                  <a:gd name="connsiteX741" fmla="*/ 117475 w 157163"/>
                  <a:gd name="connsiteY741" fmla="*/ 220662 h 268288"/>
                  <a:gd name="connsiteX742" fmla="*/ 115887 w 157163"/>
                  <a:gd name="connsiteY742" fmla="*/ 220662 h 268288"/>
                  <a:gd name="connsiteX743" fmla="*/ 115887 w 157163"/>
                  <a:gd name="connsiteY743" fmla="*/ 219075 h 268288"/>
                  <a:gd name="connsiteX744" fmla="*/ 112713 w 157163"/>
                  <a:gd name="connsiteY744" fmla="*/ 217487 h 268288"/>
                  <a:gd name="connsiteX745" fmla="*/ 112713 w 157163"/>
                  <a:gd name="connsiteY745" fmla="*/ 214312 h 268288"/>
                  <a:gd name="connsiteX746" fmla="*/ 111125 w 157163"/>
                  <a:gd name="connsiteY746" fmla="*/ 212725 h 268288"/>
                  <a:gd name="connsiteX747" fmla="*/ 111125 w 157163"/>
                  <a:gd name="connsiteY747" fmla="*/ 209550 h 268288"/>
                  <a:gd name="connsiteX748" fmla="*/ 107950 w 157163"/>
                  <a:gd name="connsiteY748" fmla="*/ 209550 h 268288"/>
                  <a:gd name="connsiteX749" fmla="*/ 107950 w 157163"/>
                  <a:gd name="connsiteY749" fmla="*/ 207962 h 268288"/>
                  <a:gd name="connsiteX750" fmla="*/ 107950 w 157163"/>
                  <a:gd name="connsiteY750" fmla="*/ 204787 h 268288"/>
                  <a:gd name="connsiteX751" fmla="*/ 106363 w 157163"/>
                  <a:gd name="connsiteY751" fmla="*/ 204787 h 268288"/>
                  <a:gd name="connsiteX752" fmla="*/ 106363 w 157163"/>
                  <a:gd name="connsiteY752" fmla="*/ 203200 h 268288"/>
                  <a:gd name="connsiteX753" fmla="*/ 106363 w 157163"/>
                  <a:gd name="connsiteY753" fmla="*/ 201612 h 268288"/>
                  <a:gd name="connsiteX754" fmla="*/ 103187 w 157163"/>
                  <a:gd name="connsiteY754" fmla="*/ 201612 h 268288"/>
                  <a:gd name="connsiteX755" fmla="*/ 103187 w 157163"/>
                  <a:gd name="connsiteY755" fmla="*/ 198437 h 268288"/>
                  <a:gd name="connsiteX756" fmla="*/ 101600 w 157163"/>
                  <a:gd name="connsiteY756" fmla="*/ 198437 h 268288"/>
                  <a:gd name="connsiteX757" fmla="*/ 101600 w 157163"/>
                  <a:gd name="connsiteY757" fmla="*/ 196850 h 268288"/>
                  <a:gd name="connsiteX758" fmla="*/ 101600 w 157163"/>
                  <a:gd name="connsiteY758" fmla="*/ 193675 h 268288"/>
                  <a:gd name="connsiteX759" fmla="*/ 100013 w 157163"/>
                  <a:gd name="connsiteY759" fmla="*/ 193675 h 268288"/>
                  <a:gd name="connsiteX760" fmla="*/ 100013 w 157163"/>
                  <a:gd name="connsiteY760" fmla="*/ 192087 h 268288"/>
                  <a:gd name="connsiteX761" fmla="*/ 100013 w 157163"/>
                  <a:gd name="connsiteY761" fmla="*/ 188912 h 268288"/>
                  <a:gd name="connsiteX762" fmla="*/ 96837 w 157163"/>
                  <a:gd name="connsiteY762" fmla="*/ 188912 h 268288"/>
                  <a:gd name="connsiteX763" fmla="*/ 96837 w 157163"/>
                  <a:gd name="connsiteY763" fmla="*/ 187325 h 268288"/>
                  <a:gd name="connsiteX764" fmla="*/ 95250 w 157163"/>
                  <a:gd name="connsiteY764" fmla="*/ 185737 h 268288"/>
                  <a:gd name="connsiteX765" fmla="*/ 95250 w 157163"/>
                  <a:gd name="connsiteY765" fmla="*/ 182562 h 268288"/>
                  <a:gd name="connsiteX766" fmla="*/ 95250 w 157163"/>
                  <a:gd name="connsiteY766" fmla="*/ 180975 h 268288"/>
                  <a:gd name="connsiteX767" fmla="*/ 92075 w 157163"/>
                  <a:gd name="connsiteY767" fmla="*/ 180975 h 268288"/>
                  <a:gd name="connsiteX768" fmla="*/ 92075 w 157163"/>
                  <a:gd name="connsiteY768" fmla="*/ 177800 h 268288"/>
                  <a:gd name="connsiteX769" fmla="*/ 90487 w 157163"/>
                  <a:gd name="connsiteY769" fmla="*/ 177800 h 268288"/>
                  <a:gd name="connsiteX770" fmla="*/ 90487 w 157163"/>
                  <a:gd name="connsiteY770" fmla="*/ 176212 h 268288"/>
                  <a:gd name="connsiteX771" fmla="*/ 90487 w 157163"/>
                  <a:gd name="connsiteY771" fmla="*/ 173037 h 268288"/>
                  <a:gd name="connsiteX772" fmla="*/ 90487 w 157163"/>
                  <a:gd name="connsiteY772" fmla="*/ 171450 h 268288"/>
                  <a:gd name="connsiteX773" fmla="*/ 87313 w 157163"/>
                  <a:gd name="connsiteY773" fmla="*/ 171450 h 268288"/>
                  <a:gd name="connsiteX774" fmla="*/ 87313 w 157163"/>
                  <a:gd name="connsiteY774" fmla="*/ 169862 h 268288"/>
                  <a:gd name="connsiteX775" fmla="*/ 87313 w 157163"/>
                  <a:gd name="connsiteY775" fmla="*/ 166687 h 268288"/>
                  <a:gd name="connsiteX776" fmla="*/ 85725 w 157163"/>
                  <a:gd name="connsiteY776" fmla="*/ 166687 h 268288"/>
                  <a:gd name="connsiteX777" fmla="*/ 85725 w 157163"/>
                  <a:gd name="connsiteY777" fmla="*/ 165100 h 268288"/>
                  <a:gd name="connsiteX778" fmla="*/ 84137 w 157163"/>
                  <a:gd name="connsiteY778" fmla="*/ 161925 h 268288"/>
                  <a:gd name="connsiteX779" fmla="*/ 84137 w 157163"/>
                  <a:gd name="connsiteY779" fmla="*/ 160337 h 268288"/>
                  <a:gd name="connsiteX780" fmla="*/ 80963 w 157163"/>
                  <a:gd name="connsiteY780" fmla="*/ 157162 h 268288"/>
                  <a:gd name="connsiteX781" fmla="*/ 80963 w 157163"/>
                  <a:gd name="connsiteY781" fmla="*/ 155575 h 268288"/>
                  <a:gd name="connsiteX782" fmla="*/ 80963 w 157163"/>
                  <a:gd name="connsiteY782" fmla="*/ 153987 h 268288"/>
                  <a:gd name="connsiteX783" fmla="*/ 79375 w 157163"/>
                  <a:gd name="connsiteY783" fmla="*/ 153987 h 268288"/>
                  <a:gd name="connsiteX784" fmla="*/ 79375 w 157163"/>
                  <a:gd name="connsiteY784" fmla="*/ 150812 h 268288"/>
                  <a:gd name="connsiteX785" fmla="*/ 76200 w 157163"/>
                  <a:gd name="connsiteY785" fmla="*/ 150812 h 268288"/>
                  <a:gd name="connsiteX786" fmla="*/ 76200 w 157163"/>
                  <a:gd name="connsiteY786" fmla="*/ 149225 h 268288"/>
                  <a:gd name="connsiteX787" fmla="*/ 74613 w 157163"/>
                  <a:gd name="connsiteY787" fmla="*/ 149225 h 268288"/>
                  <a:gd name="connsiteX788" fmla="*/ 74613 w 157163"/>
                  <a:gd name="connsiteY788" fmla="*/ 147638 h 268288"/>
                  <a:gd name="connsiteX789" fmla="*/ 74613 w 157163"/>
                  <a:gd name="connsiteY789" fmla="*/ 146050 h 268288"/>
                  <a:gd name="connsiteX790" fmla="*/ 74613 w 157163"/>
                  <a:gd name="connsiteY790" fmla="*/ 144463 h 268288"/>
                  <a:gd name="connsiteX791" fmla="*/ 74613 w 157163"/>
                  <a:gd name="connsiteY791" fmla="*/ 144462 h 268288"/>
                  <a:gd name="connsiteX792" fmla="*/ 71438 w 157163"/>
                  <a:gd name="connsiteY792" fmla="*/ 144462 h 268288"/>
                  <a:gd name="connsiteX793" fmla="*/ 71438 w 157163"/>
                  <a:gd name="connsiteY793" fmla="*/ 144463 h 268288"/>
                  <a:gd name="connsiteX794" fmla="*/ 69850 w 157163"/>
                  <a:gd name="connsiteY794" fmla="*/ 144463 h 268288"/>
                  <a:gd name="connsiteX795" fmla="*/ 69850 w 157163"/>
                  <a:gd name="connsiteY795" fmla="*/ 142875 h 268288"/>
                  <a:gd name="connsiteX796" fmla="*/ 69850 w 157163"/>
                  <a:gd name="connsiteY796" fmla="*/ 139701 h 268288"/>
                  <a:gd name="connsiteX797" fmla="*/ 69850 w 157163"/>
                  <a:gd name="connsiteY797" fmla="*/ 139700 h 268288"/>
                  <a:gd name="connsiteX798" fmla="*/ 69850 w 157163"/>
                  <a:gd name="connsiteY798" fmla="*/ 138113 h 268288"/>
                  <a:gd name="connsiteX799" fmla="*/ 69850 w 157163"/>
                  <a:gd name="connsiteY799" fmla="*/ 138112 h 268288"/>
                  <a:gd name="connsiteX800" fmla="*/ 69850 w 157163"/>
                  <a:gd name="connsiteY800" fmla="*/ 134937 h 268288"/>
                  <a:gd name="connsiteX801" fmla="*/ 68263 w 157163"/>
                  <a:gd name="connsiteY801" fmla="*/ 134937 h 268288"/>
                  <a:gd name="connsiteX802" fmla="*/ 66676 w 157163"/>
                  <a:gd name="connsiteY802" fmla="*/ 134937 h 268288"/>
                  <a:gd name="connsiteX803" fmla="*/ 66676 w 157163"/>
                  <a:gd name="connsiteY803" fmla="*/ 134938 h 268288"/>
                  <a:gd name="connsiteX804" fmla="*/ 65088 w 157163"/>
                  <a:gd name="connsiteY804" fmla="*/ 134938 h 268288"/>
                  <a:gd name="connsiteX805" fmla="*/ 65088 w 157163"/>
                  <a:gd name="connsiteY805" fmla="*/ 134937 h 268288"/>
                  <a:gd name="connsiteX806" fmla="*/ 65087 w 157163"/>
                  <a:gd name="connsiteY806" fmla="*/ 134937 h 268288"/>
                  <a:gd name="connsiteX807" fmla="*/ 65087 w 157163"/>
                  <a:gd name="connsiteY807" fmla="*/ 133350 h 268288"/>
                  <a:gd name="connsiteX808" fmla="*/ 65087 w 157163"/>
                  <a:gd name="connsiteY808" fmla="*/ 130175 h 268288"/>
                  <a:gd name="connsiteX809" fmla="*/ 63500 w 157163"/>
                  <a:gd name="connsiteY809" fmla="*/ 130175 h 268288"/>
                  <a:gd name="connsiteX810" fmla="*/ 63500 w 157163"/>
                  <a:gd name="connsiteY810" fmla="*/ 128587 h 268288"/>
                  <a:gd name="connsiteX811" fmla="*/ 60325 w 157163"/>
                  <a:gd name="connsiteY811" fmla="*/ 127000 h 268288"/>
                  <a:gd name="connsiteX812" fmla="*/ 60325 w 157163"/>
                  <a:gd name="connsiteY812" fmla="*/ 125413 h 268288"/>
                  <a:gd name="connsiteX813" fmla="*/ 60325 w 157163"/>
                  <a:gd name="connsiteY813" fmla="*/ 123825 h 268288"/>
                  <a:gd name="connsiteX814" fmla="*/ 58737 w 157163"/>
                  <a:gd name="connsiteY814" fmla="*/ 122237 h 268288"/>
                  <a:gd name="connsiteX815" fmla="*/ 58737 w 157163"/>
                  <a:gd name="connsiteY815" fmla="*/ 119062 h 268288"/>
                  <a:gd name="connsiteX816" fmla="*/ 55563 w 157163"/>
                  <a:gd name="connsiteY816" fmla="*/ 119062 h 268288"/>
                  <a:gd name="connsiteX817" fmla="*/ 55563 w 157163"/>
                  <a:gd name="connsiteY817" fmla="*/ 117475 h 268288"/>
                  <a:gd name="connsiteX818" fmla="*/ 53975 w 157163"/>
                  <a:gd name="connsiteY818" fmla="*/ 114300 h 268288"/>
                  <a:gd name="connsiteX819" fmla="*/ 53975 w 157163"/>
                  <a:gd name="connsiteY819" fmla="*/ 112712 h 268288"/>
                  <a:gd name="connsiteX820" fmla="*/ 52387 w 157163"/>
                  <a:gd name="connsiteY820" fmla="*/ 112712 h 268288"/>
                  <a:gd name="connsiteX821" fmla="*/ 52387 w 157163"/>
                  <a:gd name="connsiteY821" fmla="*/ 111125 h 268288"/>
                  <a:gd name="connsiteX822" fmla="*/ 49213 w 157163"/>
                  <a:gd name="connsiteY822" fmla="*/ 107950 h 268288"/>
                  <a:gd name="connsiteX823" fmla="*/ 49213 w 157163"/>
                  <a:gd name="connsiteY823" fmla="*/ 106362 h 268288"/>
                  <a:gd name="connsiteX824" fmla="*/ 47625 w 157163"/>
                  <a:gd name="connsiteY824" fmla="*/ 106362 h 268288"/>
                  <a:gd name="connsiteX825" fmla="*/ 47625 w 157163"/>
                  <a:gd name="connsiteY825" fmla="*/ 103187 h 268288"/>
                  <a:gd name="connsiteX826" fmla="*/ 47625 w 157163"/>
                  <a:gd name="connsiteY826" fmla="*/ 101600 h 268288"/>
                  <a:gd name="connsiteX827" fmla="*/ 44450 w 157163"/>
                  <a:gd name="connsiteY827" fmla="*/ 101600 h 268288"/>
                  <a:gd name="connsiteX828" fmla="*/ 44450 w 157163"/>
                  <a:gd name="connsiteY828" fmla="*/ 98425 h 268288"/>
                  <a:gd name="connsiteX829" fmla="*/ 44450 w 157163"/>
                  <a:gd name="connsiteY829" fmla="*/ 96837 h 268288"/>
                  <a:gd name="connsiteX830" fmla="*/ 42863 w 157163"/>
                  <a:gd name="connsiteY830" fmla="*/ 96837 h 268288"/>
                  <a:gd name="connsiteX831" fmla="*/ 42863 w 157163"/>
                  <a:gd name="connsiteY831" fmla="*/ 95250 h 268288"/>
                  <a:gd name="connsiteX832" fmla="*/ 41275 w 157163"/>
                  <a:gd name="connsiteY832" fmla="*/ 95250 h 268288"/>
                  <a:gd name="connsiteX833" fmla="*/ 41275 w 157163"/>
                  <a:gd name="connsiteY833" fmla="*/ 92075 h 268288"/>
                  <a:gd name="connsiteX834" fmla="*/ 41275 w 157163"/>
                  <a:gd name="connsiteY834" fmla="*/ 90487 h 268288"/>
                  <a:gd name="connsiteX835" fmla="*/ 38100 w 157163"/>
                  <a:gd name="connsiteY835" fmla="*/ 90487 h 268288"/>
                  <a:gd name="connsiteX836" fmla="*/ 38100 w 157163"/>
                  <a:gd name="connsiteY836" fmla="*/ 87312 h 268288"/>
                  <a:gd name="connsiteX837" fmla="*/ 36513 w 157163"/>
                  <a:gd name="connsiteY837" fmla="*/ 87312 h 268288"/>
                  <a:gd name="connsiteX838" fmla="*/ 36513 w 157163"/>
                  <a:gd name="connsiteY838" fmla="*/ 85725 h 268288"/>
                  <a:gd name="connsiteX839" fmla="*/ 36513 w 157163"/>
                  <a:gd name="connsiteY839" fmla="*/ 82550 h 268288"/>
                  <a:gd name="connsiteX840" fmla="*/ 33337 w 157163"/>
                  <a:gd name="connsiteY840" fmla="*/ 82550 h 268288"/>
                  <a:gd name="connsiteX841" fmla="*/ 33337 w 157163"/>
                  <a:gd name="connsiteY841" fmla="*/ 80962 h 268288"/>
                  <a:gd name="connsiteX842" fmla="*/ 31750 w 157163"/>
                  <a:gd name="connsiteY842" fmla="*/ 80962 h 268288"/>
                  <a:gd name="connsiteX843" fmla="*/ 31750 w 157163"/>
                  <a:gd name="connsiteY843" fmla="*/ 79375 h 268288"/>
                  <a:gd name="connsiteX844" fmla="*/ 31750 w 157163"/>
                  <a:gd name="connsiteY844" fmla="*/ 76200 h 268288"/>
                  <a:gd name="connsiteX845" fmla="*/ 28575 w 157163"/>
                  <a:gd name="connsiteY845" fmla="*/ 76200 h 268288"/>
                  <a:gd name="connsiteX846" fmla="*/ 28575 w 157163"/>
                  <a:gd name="connsiteY846" fmla="*/ 74612 h 268288"/>
                  <a:gd name="connsiteX847" fmla="*/ 26987 w 157163"/>
                  <a:gd name="connsiteY847" fmla="*/ 71437 h 268288"/>
                  <a:gd name="connsiteX848" fmla="*/ 26987 w 157163"/>
                  <a:gd name="connsiteY848" fmla="*/ 69850 h 268288"/>
                  <a:gd name="connsiteX849" fmla="*/ 25400 w 157163"/>
                  <a:gd name="connsiteY849" fmla="*/ 69850 h 268288"/>
                  <a:gd name="connsiteX850" fmla="*/ 25400 w 157163"/>
                  <a:gd name="connsiteY850" fmla="*/ 68262 h 268288"/>
                  <a:gd name="connsiteX851" fmla="*/ 25400 w 157163"/>
                  <a:gd name="connsiteY851" fmla="*/ 65087 h 268288"/>
                  <a:gd name="connsiteX852" fmla="*/ 22225 w 157163"/>
                  <a:gd name="connsiteY852" fmla="*/ 65087 h 268288"/>
                  <a:gd name="connsiteX853" fmla="*/ 22225 w 157163"/>
                  <a:gd name="connsiteY853" fmla="*/ 63500 h 268288"/>
                  <a:gd name="connsiteX854" fmla="*/ 20637 w 157163"/>
                  <a:gd name="connsiteY854" fmla="*/ 63500 h 268288"/>
                  <a:gd name="connsiteX855" fmla="*/ 20637 w 157163"/>
                  <a:gd name="connsiteY855" fmla="*/ 60325 h 268288"/>
                  <a:gd name="connsiteX856" fmla="*/ 20637 w 157163"/>
                  <a:gd name="connsiteY856" fmla="*/ 58737 h 268288"/>
                  <a:gd name="connsiteX857" fmla="*/ 17463 w 157163"/>
                  <a:gd name="connsiteY857" fmla="*/ 58737 h 268288"/>
                  <a:gd name="connsiteX858" fmla="*/ 17463 w 157163"/>
                  <a:gd name="connsiteY858" fmla="*/ 55562 h 268288"/>
                  <a:gd name="connsiteX859" fmla="*/ 15875 w 157163"/>
                  <a:gd name="connsiteY859" fmla="*/ 53975 h 268288"/>
                  <a:gd name="connsiteX860" fmla="*/ 12700 w 157163"/>
                  <a:gd name="connsiteY860" fmla="*/ 52387 h 268288"/>
                  <a:gd name="connsiteX861" fmla="*/ 12700 w 157163"/>
                  <a:gd name="connsiteY861" fmla="*/ 49212 h 268288"/>
                  <a:gd name="connsiteX862" fmla="*/ 11113 w 157163"/>
                  <a:gd name="connsiteY862" fmla="*/ 49212 h 268288"/>
                  <a:gd name="connsiteX863" fmla="*/ 11113 w 157163"/>
                  <a:gd name="connsiteY863" fmla="*/ 47625 h 268288"/>
                  <a:gd name="connsiteX864" fmla="*/ 11113 w 157163"/>
                  <a:gd name="connsiteY864" fmla="*/ 44450 h 268288"/>
                  <a:gd name="connsiteX865" fmla="*/ 9525 w 157163"/>
                  <a:gd name="connsiteY865" fmla="*/ 44450 h 268288"/>
                  <a:gd name="connsiteX866" fmla="*/ 6350 w 157163"/>
                  <a:gd name="connsiteY866" fmla="*/ 42862 h 268288"/>
                  <a:gd name="connsiteX867" fmla="*/ 6350 w 157163"/>
                  <a:gd name="connsiteY867" fmla="*/ 39687 h 268288"/>
                  <a:gd name="connsiteX868" fmla="*/ 6350 w 157163"/>
                  <a:gd name="connsiteY868" fmla="*/ 38100 h 268288"/>
                  <a:gd name="connsiteX869" fmla="*/ 9525 w 157163"/>
                  <a:gd name="connsiteY869" fmla="*/ 39687 h 268288"/>
                  <a:gd name="connsiteX870" fmla="*/ 9525 w 157163"/>
                  <a:gd name="connsiteY870" fmla="*/ 38100 h 268288"/>
                  <a:gd name="connsiteX871" fmla="*/ 6351 w 157163"/>
                  <a:gd name="connsiteY871" fmla="*/ 38100 h 268288"/>
                  <a:gd name="connsiteX872" fmla="*/ 6350 w 157163"/>
                  <a:gd name="connsiteY872" fmla="*/ 38100 h 268288"/>
                  <a:gd name="connsiteX873" fmla="*/ 6350 w 157163"/>
                  <a:gd name="connsiteY873" fmla="*/ 36512 h 268288"/>
                  <a:gd name="connsiteX874" fmla="*/ 9525 w 157163"/>
                  <a:gd name="connsiteY874" fmla="*/ 36512 h 268288"/>
                  <a:gd name="connsiteX875" fmla="*/ 9525 w 157163"/>
                  <a:gd name="connsiteY875" fmla="*/ 33337 h 268288"/>
                  <a:gd name="connsiteX876" fmla="*/ 6350 w 157163"/>
                  <a:gd name="connsiteY876" fmla="*/ 33337 h 268288"/>
                  <a:gd name="connsiteX877" fmla="*/ 6350 w 157163"/>
                  <a:gd name="connsiteY877" fmla="*/ 31750 h 268288"/>
                  <a:gd name="connsiteX878" fmla="*/ 4763 w 157163"/>
                  <a:gd name="connsiteY878" fmla="*/ 33337 h 268288"/>
                  <a:gd name="connsiteX879" fmla="*/ 1587 w 157163"/>
                  <a:gd name="connsiteY879" fmla="*/ 33337 h 268288"/>
                  <a:gd name="connsiteX880" fmla="*/ 1587 w 157163"/>
                  <a:gd name="connsiteY880" fmla="*/ 31750 h 268288"/>
                  <a:gd name="connsiteX881" fmla="*/ 1587 w 157163"/>
                  <a:gd name="connsiteY881" fmla="*/ 28577 h 268288"/>
                  <a:gd name="connsiteX882" fmla="*/ 0 w 157163"/>
                  <a:gd name="connsiteY882" fmla="*/ 31750 h 268288"/>
                  <a:gd name="connsiteX883" fmla="*/ 0 w 157163"/>
                  <a:gd name="connsiteY883" fmla="*/ 28575 h 268288"/>
                  <a:gd name="connsiteX884" fmla="*/ 1587 w 157163"/>
                  <a:gd name="connsiteY884" fmla="*/ 28575 h 268288"/>
                  <a:gd name="connsiteX885" fmla="*/ 1588 w 157163"/>
                  <a:gd name="connsiteY885" fmla="*/ 28575 h 268288"/>
                  <a:gd name="connsiteX886" fmla="*/ 4763 w 157163"/>
                  <a:gd name="connsiteY886" fmla="*/ 28575 h 268288"/>
                  <a:gd name="connsiteX887" fmla="*/ 4763 w 157163"/>
                  <a:gd name="connsiteY887" fmla="*/ 26988 h 268288"/>
                  <a:gd name="connsiteX888" fmla="*/ 4763 w 157163"/>
                  <a:gd name="connsiteY888" fmla="*/ 26987 h 268288"/>
                  <a:gd name="connsiteX889" fmla="*/ 6350 w 157163"/>
                  <a:gd name="connsiteY889" fmla="*/ 26987 h 268288"/>
                  <a:gd name="connsiteX890" fmla="*/ 6350 w 157163"/>
                  <a:gd name="connsiteY890" fmla="*/ 23812 h 268288"/>
                  <a:gd name="connsiteX891" fmla="*/ 9525 w 157163"/>
                  <a:gd name="connsiteY891" fmla="*/ 23812 h 268288"/>
                  <a:gd name="connsiteX892" fmla="*/ 11113 w 157163"/>
                  <a:gd name="connsiteY892" fmla="*/ 22225 h 268288"/>
                  <a:gd name="connsiteX893" fmla="*/ 11113 w 157163"/>
                  <a:gd name="connsiteY893" fmla="*/ 23812 h 268288"/>
                  <a:gd name="connsiteX894" fmla="*/ 12700 w 157163"/>
                  <a:gd name="connsiteY894" fmla="*/ 23812 h 268288"/>
                  <a:gd name="connsiteX895" fmla="*/ 15875 w 157163"/>
                  <a:gd name="connsiteY895" fmla="*/ 22225 h 268288"/>
                  <a:gd name="connsiteX896" fmla="*/ 12700 w 157163"/>
                  <a:gd name="connsiteY896" fmla="*/ 22225 h 268288"/>
                  <a:gd name="connsiteX897" fmla="*/ 15875 w 157163"/>
                  <a:gd name="connsiteY897" fmla="*/ 20637 h 268288"/>
                  <a:gd name="connsiteX898" fmla="*/ 17463 w 157163"/>
                  <a:gd name="connsiteY898" fmla="*/ 20637 h 268288"/>
                  <a:gd name="connsiteX899" fmla="*/ 20637 w 157163"/>
                  <a:gd name="connsiteY899" fmla="*/ 20637 h 268288"/>
                  <a:gd name="connsiteX900" fmla="*/ 20637 w 157163"/>
                  <a:gd name="connsiteY900" fmla="*/ 17462 h 268288"/>
                  <a:gd name="connsiteX901" fmla="*/ 22225 w 157163"/>
                  <a:gd name="connsiteY901" fmla="*/ 17462 h 268288"/>
                  <a:gd name="connsiteX902" fmla="*/ 25400 w 157163"/>
                  <a:gd name="connsiteY902" fmla="*/ 17462 h 268288"/>
                  <a:gd name="connsiteX903" fmla="*/ 22225 w 157163"/>
                  <a:gd name="connsiteY903" fmla="*/ 15875 h 268288"/>
                  <a:gd name="connsiteX904" fmla="*/ 25400 w 157163"/>
                  <a:gd name="connsiteY904" fmla="*/ 15875 h 268288"/>
                  <a:gd name="connsiteX905" fmla="*/ 26987 w 157163"/>
                  <a:gd name="connsiteY905" fmla="*/ 17462 h 268288"/>
                  <a:gd name="connsiteX906" fmla="*/ 26987 w 157163"/>
                  <a:gd name="connsiteY906" fmla="*/ 15875 h 268288"/>
                  <a:gd name="connsiteX907" fmla="*/ 26987 w 157163"/>
                  <a:gd name="connsiteY907" fmla="*/ 12700 h 268288"/>
                  <a:gd name="connsiteX908" fmla="*/ 28575 w 157163"/>
                  <a:gd name="connsiteY908" fmla="*/ 12700 h 268288"/>
                  <a:gd name="connsiteX909" fmla="*/ 31750 w 157163"/>
                  <a:gd name="connsiteY909" fmla="*/ 12700 h 268288"/>
                  <a:gd name="connsiteX910" fmla="*/ 33337 w 157163"/>
                  <a:gd name="connsiteY910" fmla="*/ 12700 h 268288"/>
                  <a:gd name="connsiteX911" fmla="*/ 33337 w 157163"/>
                  <a:gd name="connsiteY911" fmla="*/ 11112 h 268288"/>
                  <a:gd name="connsiteX912" fmla="*/ 36513 w 157163"/>
                  <a:gd name="connsiteY912" fmla="*/ 11112 h 268288"/>
                  <a:gd name="connsiteX913" fmla="*/ 36513 w 157163"/>
                  <a:gd name="connsiteY913" fmla="*/ 12700 h 268288"/>
                  <a:gd name="connsiteX914" fmla="*/ 38100 w 157163"/>
                  <a:gd name="connsiteY914" fmla="*/ 12700 h 268288"/>
                  <a:gd name="connsiteX915" fmla="*/ 38100 w 157163"/>
                  <a:gd name="connsiteY915" fmla="*/ 11112 h 268288"/>
                  <a:gd name="connsiteX916" fmla="*/ 41275 w 157163"/>
                  <a:gd name="connsiteY916" fmla="*/ 11112 h 268288"/>
                  <a:gd name="connsiteX917" fmla="*/ 41275 w 157163"/>
                  <a:gd name="connsiteY917" fmla="*/ 7938 h 268288"/>
                  <a:gd name="connsiteX918" fmla="*/ 41275 w 157163"/>
                  <a:gd name="connsiteY918" fmla="*/ 7937 h 268288"/>
                  <a:gd name="connsiteX919" fmla="*/ 42863 w 157163"/>
                  <a:gd name="connsiteY919" fmla="*/ 7937 h 268288"/>
                  <a:gd name="connsiteX920" fmla="*/ 42863 w 157163"/>
                  <a:gd name="connsiteY920" fmla="*/ 11112 h 268288"/>
                  <a:gd name="connsiteX921" fmla="*/ 44450 w 157163"/>
                  <a:gd name="connsiteY921" fmla="*/ 11112 h 268288"/>
                  <a:gd name="connsiteX922" fmla="*/ 44450 w 157163"/>
                  <a:gd name="connsiteY922" fmla="*/ 9526 h 268288"/>
                  <a:gd name="connsiteX923" fmla="*/ 44450 w 157163"/>
                  <a:gd name="connsiteY923" fmla="*/ 7938 h 268288"/>
                  <a:gd name="connsiteX924" fmla="*/ 44450 w 157163"/>
                  <a:gd name="connsiteY924" fmla="*/ 7937 h 268288"/>
                  <a:gd name="connsiteX925" fmla="*/ 47625 w 157163"/>
                  <a:gd name="connsiteY925" fmla="*/ 7937 h 268288"/>
                  <a:gd name="connsiteX926" fmla="*/ 47625 w 157163"/>
                  <a:gd name="connsiteY926" fmla="*/ 11112 h 268288"/>
                  <a:gd name="connsiteX927" fmla="*/ 49213 w 157163"/>
                  <a:gd name="connsiteY927" fmla="*/ 11112 h 268288"/>
                  <a:gd name="connsiteX928" fmla="*/ 52387 w 157163"/>
                  <a:gd name="connsiteY928" fmla="*/ 7937 h 268288"/>
                  <a:gd name="connsiteX929" fmla="*/ 53975 w 157163"/>
                  <a:gd name="connsiteY929" fmla="*/ 7937 h 268288"/>
                  <a:gd name="connsiteX930" fmla="*/ 53975 w 157163"/>
                  <a:gd name="connsiteY930" fmla="*/ 11112 h 268288"/>
                  <a:gd name="connsiteX931" fmla="*/ 55563 w 157163"/>
                  <a:gd name="connsiteY931" fmla="*/ 11112 h 268288"/>
                  <a:gd name="connsiteX932" fmla="*/ 58737 w 157163"/>
                  <a:gd name="connsiteY932" fmla="*/ 11112 h 268288"/>
                  <a:gd name="connsiteX933" fmla="*/ 60325 w 157163"/>
                  <a:gd name="connsiteY933" fmla="*/ 11112 h 268288"/>
                  <a:gd name="connsiteX934" fmla="*/ 60325 w 157163"/>
                  <a:gd name="connsiteY934" fmla="*/ 7937 h 268288"/>
                  <a:gd name="connsiteX935" fmla="*/ 58737 w 157163"/>
                  <a:gd name="connsiteY935" fmla="*/ 7937 h 268288"/>
                  <a:gd name="connsiteX936" fmla="*/ 55563 w 157163"/>
                  <a:gd name="connsiteY936" fmla="*/ 7937 h 268288"/>
                  <a:gd name="connsiteX937" fmla="*/ 55563 w 157163"/>
                  <a:gd name="connsiteY937" fmla="*/ 6350 h 268288"/>
                  <a:gd name="connsiteX938" fmla="*/ 58737 w 157163"/>
                  <a:gd name="connsiteY938" fmla="*/ 6350 h 268288"/>
                  <a:gd name="connsiteX939" fmla="*/ 60325 w 157163"/>
                  <a:gd name="connsiteY939" fmla="*/ 6350 h 268288"/>
                  <a:gd name="connsiteX940" fmla="*/ 63500 w 157163"/>
                  <a:gd name="connsiteY940" fmla="*/ 6350 h 268288"/>
                  <a:gd name="connsiteX941" fmla="*/ 63500 w 157163"/>
                  <a:gd name="connsiteY941" fmla="*/ 4762 h 268288"/>
                  <a:gd name="connsiteX942" fmla="*/ 65087 w 157163"/>
                  <a:gd name="connsiteY942" fmla="*/ 4762 h 268288"/>
                  <a:gd name="connsiteX943" fmla="*/ 68263 w 157163"/>
                  <a:gd name="connsiteY943" fmla="*/ 4762 h 268288"/>
                  <a:gd name="connsiteX944" fmla="*/ 68263 w 157163"/>
                  <a:gd name="connsiteY944" fmla="*/ 6350 h 268288"/>
                  <a:gd name="connsiteX945" fmla="*/ 69850 w 157163"/>
                  <a:gd name="connsiteY945" fmla="*/ 6350 h 268288"/>
                  <a:gd name="connsiteX946" fmla="*/ 71437 w 157163"/>
                  <a:gd name="connsiteY946" fmla="*/ 6350 h 268288"/>
                  <a:gd name="connsiteX947" fmla="*/ 74613 w 157163"/>
                  <a:gd name="connsiteY947" fmla="*/ 6350 h 268288"/>
                  <a:gd name="connsiteX948" fmla="*/ 76200 w 157163"/>
                  <a:gd name="connsiteY948" fmla="*/ 6350 h 268288"/>
                  <a:gd name="connsiteX949" fmla="*/ 79375 w 157163"/>
                  <a:gd name="connsiteY949" fmla="*/ 6350 h 268288"/>
                  <a:gd name="connsiteX950" fmla="*/ 79375 w 157163"/>
                  <a:gd name="connsiteY950" fmla="*/ 4763 h 268288"/>
                  <a:gd name="connsiteX951" fmla="*/ 76201 w 157163"/>
                  <a:gd name="connsiteY951" fmla="*/ 4763 h 268288"/>
                  <a:gd name="connsiteX952" fmla="*/ 76201 w 157163"/>
                  <a:gd name="connsiteY952" fmla="*/ 1588 h 268288"/>
                  <a:gd name="connsiteX953" fmla="*/ 79375 w 157163"/>
                  <a:gd name="connsiteY953" fmla="*/ 4762 h 268288"/>
                  <a:gd name="connsiteX954" fmla="*/ 79375 w 157163"/>
                  <a:gd name="connsiteY954" fmla="*/ 1587 h 2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</a:cxnLst>
                <a:rect l="l" t="t" r="r" b="b"/>
                <a:pathLst>
                  <a:path w="157163" h="268288">
                    <a:moveTo>
                      <a:pt x="149225" y="266700"/>
                    </a:moveTo>
                    <a:lnTo>
                      <a:pt x="150813" y="266700"/>
                    </a:lnTo>
                    <a:lnTo>
                      <a:pt x="150813" y="268288"/>
                    </a:lnTo>
                    <a:lnTo>
                      <a:pt x="149225" y="268288"/>
                    </a:lnTo>
                    <a:close/>
                    <a:moveTo>
                      <a:pt x="146050" y="263525"/>
                    </a:moveTo>
                    <a:lnTo>
                      <a:pt x="149225" y="263525"/>
                    </a:lnTo>
                    <a:lnTo>
                      <a:pt x="149225" y="266700"/>
                    </a:lnTo>
                    <a:lnTo>
                      <a:pt x="146050" y="266700"/>
                    </a:lnTo>
                    <a:close/>
                    <a:moveTo>
                      <a:pt x="144463" y="261937"/>
                    </a:moveTo>
                    <a:lnTo>
                      <a:pt x="146050" y="261937"/>
                    </a:lnTo>
                    <a:lnTo>
                      <a:pt x="146050" y="261938"/>
                    </a:lnTo>
                    <a:lnTo>
                      <a:pt x="146050" y="263525"/>
                    </a:lnTo>
                    <a:lnTo>
                      <a:pt x="144463" y="263525"/>
                    </a:lnTo>
                    <a:close/>
                    <a:moveTo>
                      <a:pt x="155575" y="260350"/>
                    </a:moveTo>
                    <a:lnTo>
                      <a:pt x="157163" y="260350"/>
                    </a:lnTo>
                    <a:lnTo>
                      <a:pt x="157163" y="261938"/>
                    </a:lnTo>
                    <a:lnTo>
                      <a:pt x="155575" y="261938"/>
                    </a:lnTo>
                    <a:close/>
                    <a:moveTo>
                      <a:pt x="139700" y="260350"/>
                    </a:moveTo>
                    <a:lnTo>
                      <a:pt x="142875" y="260350"/>
                    </a:lnTo>
                    <a:lnTo>
                      <a:pt x="142875" y="261938"/>
                    </a:lnTo>
                    <a:close/>
                    <a:moveTo>
                      <a:pt x="155575" y="257175"/>
                    </a:moveTo>
                    <a:lnTo>
                      <a:pt x="157163" y="257175"/>
                    </a:lnTo>
                    <a:lnTo>
                      <a:pt x="157163" y="258763"/>
                    </a:lnTo>
                    <a:lnTo>
                      <a:pt x="155575" y="258763"/>
                    </a:lnTo>
                    <a:close/>
                    <a:moveTo>
                      <a:pt x="144463" y="257175"/>
                    </a:moveTo>
                    <a:lnTo>
                      <a:pt x="144463" y="260350"/>
                    </a:lnTo>
                    <a:lnTo>
                      <a:pt x="142875" y="260350"/>
                    </a:lnTo>
                    <a:close/>
                    <a:moveTo>
                      <a:pt x="149225" y="250825"/>
                    </a:moveTo>
                    <a:lnTo>
                      <a:pt x="150813" y="250825"/>
                    </a:lnTo>
                    <a:lnTo>
                      <a:pt x="150813" y="252413"/>
                    </a:lnTo>
                    <a:close/>
                    <a:moveTo>
                      <a:pt x="149225" y="247650"/>
                    </a:moveTo>
                    <a:lnTo>
                      <a:pt x="150813" y="247650"/>
                    </a:lnTo>
                    <a:lnTo>
                      <a:pt x="150813" y="249238"/>
                    </a:lnTo>
                    <a:lnTo>
                      <a:pt x="149225" y="249238"/>
                    </a:lnTo>
                    <a:close/>
                    <a:moveTo>
                      <a:pt x="145256" y="247650"/>
                    </a:moveTo>
                    <a:cubicBezTo>
                      <a:pt x="145694" y="247650"/>
                      <a:pt x="146050" y="248005"/>
                      <a:pt x="146050" y="248444"/>
                    </a:cubicBezTo>
                    <a:cubicBezTo>
                      <a:pt x="146050" y="248882"/>
                      <a:pt x="145694" y="249238"/>
                      <a:pt x="145256" y="249238"/>
                    </a:cubicBezTo>
                    <a:cubicBezTo>
                      <a:pt x="144818" y="249238"/>
                      <a:pt x="144462" y="248882"/>
                      <a:pt x="144462" y="248444"/>
                    </a:cubicBezTo>
                    <a:cubicBezTo>
                      <a:pt x="144462" y="248005"/>
                      <a:pt x="144818" y="247650"/>
                      <a:pt x="145256" y="247650"/>
                    </a:cubicBezTo>
                    <a:close/>
                    <a:moveTo>
                      <a:pt x="133350" y="247650"/>
                    </a:moveTo>
                    <a:lnTo>
                      <a:pt x="134937" y="247650"/>
                    </a:lnTo>
                    <a:lnTo>
                      <a:pt x="134937" y="250825"/>
                    </a:lnTo>
                    <a:lnTo>
                      <a:pt x="133350" y="250825"/>
                    </a:lnTo>
                    <a:close/>
                    <a:moveTo>
                      <a:pt x="144463" y="246063"/>
                    </a:moveTo>
                    <a:lnTo>
                      <a:pt x="144463" y="247650"/>
                    </a:lnTo>
                    <a:lnTo>
                      <a:pt x="144463" y="247651"/>
                    </a:lnTo>
                    <a:lnTo>
                      <a:pt x="144462" y="247651"/>
                    </a:lnTo>
                    <a:lnTo>
                      <a:pt x="142875" y="250825"/>
                    </a:lnTo>
                    <a:lnTo>
                      <a:pt x="142875" y="247651"/>
                    </a:lnTo>
                    <a:lnTo>
                      <a:pt x="142875" y="247650"/>
                    </a:lnTo>
                    <a:lnTo>
                      <a:pt x="142876" y="247650"/>
                    </a:lnTo>
                    <a:close/>
                    <a:moveTo>
                      <a:pt x="139700" y="246062"/>
                    </a:moveTo>
                    <a:lnTo>
                      <a:pt x="139700" y="247650"/>
                    </a:lnTo>
                    <a:lnTo>
                      <a:pt x="139700" y="250825"/>
                    </a:lnTo>
                    <a:lnTo>
                      <a:pt x="142875" y="250825"/>
                    </a:lnTo>
                    <a:lnTo>
                      <a:pt x="142875" y="252412"/>
                    </a:lnTo>
                    <a:lnTo>
                      <a:pt x="142875" y="252413"/>
                    </a:lnTo>
                    <a:lnTo>
                      <a:pt x="142875" y="255587"/>
                    </a:lnTo>
                    <a:lnTo>
                      <a:pt x="144463" y="255587"/>
                    </a:lnTo>
                    <a:lnTo>
                      <a:pt x="144463" y="257175"/>
                    </a:lnTo>
                    <a:lnTo>
                      <a:pt x="142875" y="257175"/>
                    </a:lnTo>
                    <a:lnTo>
                      <a:pt x="141288" y="257175"/>
                    </a:lnTo>
                    <a:lnTo>
                      <a:pt x="141288" y="258763"/>
                    </a:lnTo>
                    <a:lnTo>
                      <a:pt x="139700" y="258763"/>
                    </a:lnTo>
                    <a:lnTo>
                      <a:pt x="139700" y="257175"/>
                    </a:lnTo>
                    <a:lnTo>
                      <a:pt x="139700" y="255588"/>
                    </a:lnTo>
                    <a:lnTo>
                      <a:pt x="139700" y="255587"/>
                    </a:lnTo>
                    <a:lnTo>
                      <a:pt x="139700" y="252413"/>
                    </a:lnTo>
                    <a:lnTo>
                      <a:pt x="139700" y="252412"/>
                    </a:lnTo>
                    <a:lnTo>
                      <a:pt x="138113" y="250825"/>
                    </a:lnTo>
                    <a:lnTo>
                      <a:pt x="138113" y="247650"/>
                    </a:lnTo>
                    <a:close/>
                    <a:moveTo>
                      <a:pt x="131763" y="246062"/>
                    </a:moveTo>
                    <a:lnTo>
                      <a:pt x="133350" y="246062"/>
                    </a:lnTo>
                    <a:lnTo>
                      <a:pt x="133350" y="247650"/>
                    </a:lnTo>
                    <a:close/>
                    <a:moveTo>
                      <a:pt x="131763" y="244475"/>
                    </a:moveTo>
                    <a:lnTo>
                      <a:pt x="133350" y="244475"/>
                    </a:lnTo>
                    <a:lnTo>
                      <a:pt x="131763" y="246062"/>
                    </a:lnTo>
                    <a:close/>
                    <a:moveTo>
                      <a:pt x="144462" y="241300"/>
                    </a:moveTo>
                    <a:lnTo>
                      <a:pt x="146050" y="241300"/>
                    </a:lnTo>
                    <a:lnTo>
                      <a:pt x="146050" y="244475"/>
                    </a:lnTo>
                    <a:lnTo>
                      <a:pt x="144463" y="244475"/>
                    </a:lnTo>
                    <a:lnTo>
                      <a:pt x="144463" y="246063"/>
                    </a:lnTo>
                    <a:lnTo>
                      <a:pt x="144462" y="246063"/>
                    </a:lnTo>
                    <a:lnTo>
                      <a:pt x="142875" y="246063"/>
                    </a:lnTo>
                    <a:lnTo>
                      <a:pt x="142875" y="244475"/>
                    </a:lnTo>
                    <a:lnTo>
                      <a:pt x="144462" y="244475"/>
                    </a:lnTo>
                    <a:close/>
                    <a:moveTo>
                      <a:pt x="139700" y="241300"/>
                    </a:moveTo>
                    <a:lnTo>
                      <a:pt x="142875" y="241300"/>
                    </a:lnTo>
                    <a:lnTo>
                      <a:pt x="142875" y="244475"/>
                    </a:lnTo>
                    <a:lnTo>
                      <a:pt x="139700" y="244475"/>
                    </a:lnTo>
                    <a:close/>
                    <a:moveTo>
                      <a:pt x="144462" y="236538"/>
                    </a:moveTo>
                    <a:lnTo>
                      <a:pt x="146050" y="239713"/>
                    </a:lnTo>
                    <a:lnTo>
                      <a:pt x="144462" y="239713"/>
                    </a:lnTo>
                    <a:close/>
                    <a:moveTo>
                      <a:pt x="139700" y="234950"/>
                    </a:moveTo>
                    <a:lnTo>
                      <a:pt x="142875" y="234950"/>
                    </a:lnTo>
                    <a:lnTo>
                      <a:pt x="142875" y="236538"/>
                    </a:lnTo>
                    <a:close/>
                    <a:moveTo>
                      <a:pt x="142875" y="234950"/>
                    </a:moveTo>
                    <a:lnTo>
                      <a:pt x="144463" y="234950"/>
                    </a:lnTo>
                    <a:lnTo>
                      <a:pt x="144463" y="236538"/>
                    </a:lnTo>
                    <a:close/>
                    <a:moveTo>
                      <a:pt x="138112" y="230188"/>
                    </a:moveTo>
                    <a:lnTo>
                      <a:pt x="139700" y="230188"/>
                    </a:lnTo>
                    <a:lnTo>
                      <a:pt x="138112" y="233363"/>
                    </a:lnTo>
                    <a:close/>
                    <a:moveTo>
                      <a:pt x="142875" y="223837"/>
                    </a:moveTo>
                    <a:lnTo>
                      <a:pt x="144462" y="223837"/>
                    </a:lnTo>
                    <a:lnTo>
                      <a:pt x="144463" y="223837"/>
                    </a:lnTo>
                    <a:lnTo>
                      <a:pt x="144463" y="225425"/>
                    </a:lnTo>
                    <a:close/>
                    <a:moveTo>
                      <a:pt x="138113" y="220662"/>
                    </a:moveTo>
                    <a:lnTo>
                      <a:pt x="139700" y="223837"/>
                    </a:lnTo>
                    <a:lnTo>
                      <a:pt x="138113" y="223837"/>
                    </a:lnTo>
                    <a:close/>
                    <a:moveTo>
                      <a:pt x="134937" y="217487"/>
                    </a:moveTo>
                    <a:lnTo>
                      <a:pt x="138113" y="217487"/>
                    </a:lnTo>
                    <a:lnTo>
                      <a:pt x="138113" y="219075"/>
                    </a:lnTo>
                    <a:lnTo>
                      <a:pt x="138113" y="220662"/>
                    </a:lnTo>
                    <a:lnTo>
                      <a:pt x="134937" y="219075"/>
                    </a:lnTo>
                    <a:close/>
                    <a:moveTo>
                      <a:pt x="142875" y="212725"/>
                    </a:moveTo>
                    <a:lnTo>
                      <a:pt x="144463" y="214313"/>
                    </a:lnTo>
                    <a:lnTo>
                      <a:pt x="144463" y="217488"/>
                    </a:lnTo>
                    <a:lnTo>
                      <a:pt x="144462" y="217488"/>
                    </a:lnTo>
                    <a:lnTo>
                      <a:pt x="142875" y="217488"/>
                    </a:lnTo>
                    <a:lnTo>
                      <a:pt x="142875" y="214313"/>
                    </a:lnTo>
                    <a:close/>
                    <a:moveTo>
                      <a:pt x="131763" y="209550"/>
                    </a:moveTo>
                    <a:lnTo>
                      <a:pt x="133350" y="209550"/>
                    </a:lnTo>
                    <a:lnTo>
                      <a:pt x="133350" y="212725"/>
                    </a:lnTo>
                    <a:lnTo>
                      <a:pt x="134937" y="212725"/>
                    </a:lnTo>
                    <a:lnTo>
                      <a:pt x="134937" y="214312"/>
                    </a:lnTo>
                    <a:lnTo>
                      <a:pt x="134937" y="217487"/>
                    </a:lnTo>
                    <a:lnTo>
                      <a:pt x="133350" y="214312"/>
                    </a:lnTo>
                    <a:lnTo>
                      <a:pt x="131763" y="214312"/>
                    </a:lnTo>
                    <a:lnTo>
                      <a:pt x="131763" y="212725"/>
                    </a:lnTo>
                    <a:close/>
                    <a:moveTo>
                      <a:pt x="139700" y="204788"/>
                    </a:moveTo>
                    <a:lnTo>
                      <a:pt x="139700" y="207963"/>
                    </a:lnTo>
                    <a:lnTo>
                      <a:pt x="138112" y="207963"/>
                    </a:lnTo>
                    <a:close/>
                    <a:moveTo>
                      <a:pt x="142875" y="198438"/>
                    </a:moveTo>
                    <a:lnTo>
                      <a:pt x="144463" y="198438"/>
                    </a:lnTo>
                    <a:lnTo>
                      <a:pt x="144463" y="200026"/>
                    </a:lnTo>
                    <a:lnTo>
                      <a:pt x="142875" y="200026"/>
                    </a:lnTo>
                    <a:close/>
                    <a:moveTo>
                      <a:pt x="139700" y="198437"/>
                    </a:moveTo>
                    <a:lnTo>
                      <a:pt x="142875" y="201612"/>
                    </a:lnTo>
                    <a:lnTo>
                      <a:pt x="139700" y="201612"/>
                    </a:lnTo>
                    <a:close/>
                    <a:moveTo>
                      <a:pt x="127000" y="193675"/>
                    </a:moveTo>
                    <a:lnTo>
                      <a:pt x="127000" y="196850"/>
                    </a:lnTo>
                    <a:lnTo>
                      <a:pt x="127000" y="196850"/>
                    </a:lnTo>
                    <a:lnTo>
                      <a:pt x="128588" y="196850"/>
                    </a:lnTo>
                    <a:lnTo>
                      <a:pt x="128587" y="196850"/>
                    </a:lnTo>
                    <a:lnTo>
                      <a:pt x="128587" y="193675"/>
                    </a:lnTo>
                    <a:close/>
                    <a:moveTo>
                      <a:pt x="132557" y="188913"/>
                    </a:moveTo>
                    <a:cubicBezTo>
                      <a:pt x="132995" y="188913"/>
                      <a:pt x="133351" y="189268"/>
                      <a:pt x="133351" y="189707"/>
                    </a:cubicBezTo>
                    <a:cubicBezTo>
                      <a:pt x="133351" y="190145"/>
                      <a:pt x="132995" y="190501"/>
                      <a:pt x="132557" y="190501"/>
                    </a:cubicBezTo>
                    <a:cubicBezTo>
                      <a:pt x="132119" y="190501"/>
                      <a:pt x="131763" y="190145"/>
                      <a:pt x="131763" y="189707"/>
                    </a:cubicBezTo>
                    <a:cubicBezTo>
                      <a:pt x="131763" y="189268"/>
                      <a:pt x="132119" y="188913"/>
                      <a:pt x="132557" y="188913"/>
                    </a:cubicBezTo>
                    <a:close/>
                    <a:moveTo>
                      <a:pt x="134937" y="180975"/>
                    </a:moveTo>
                    <a:lnTo>
                      <a:pt x="134938" y="180975"/>
                    </a:lnTo>
                    <a:lnTo>
                      <a:pt x="134938" y="180975"/>
                    </a:lnTo>
                    <a:lnTo>
                      <a:pt x="136526" y="180975"/>
                    </a:lnTo>
                    <a:lnTo>
                      <a:pt x="136526" y="181769"/>
                    </a:lnTo>
                    <a:lnTo>
                      <a:pt x="138113" y="182562"/>
                    </a:lnTo>
                    <a:lnTo>
                      <a:pt x="138113" y="185737"/>
                    </a:lnTo>
                    <a:lnTo>
                      <a:pt x="138113" y="187325"/>
                    </a:lnTo>
                    <a:lnTo>
                      <a:pt x="138113" y="188912"/>
                    </a:lnTo>
                    <a:lnTo>
                      <a:pt x="138113" y="192087"/>
                    </a:lnTo>
                    <a:lnTo>
                      <a:pt x="138113" y="193675"/>
                    </a:lnTo>
                    <a:lnTo>
                      <a:pt x="139700" y="193675"/>
                    </a:lnTo>
                    <a:lnTo>
                      <a:pt x="139700" y="195263"/>
                    </a:lnTo>
                    <a:lnTo>
                      <a:pt x="139700" y="196850"/>
                    </a:lnTo>
                    <a:lnTo>
                      <a:pt x="139700" y="198437"/>
                    </a:lnTo>
                    <a:lnTo>
                      <a:pt x="138113" y="198437"/>
                    </a:lnTo>
                    <a:lnTo>
                      <a:pt x="138113" y="196850"/>
                    </a:lnTo>
                    <a:lnTo>
                      <a:pt x="138113" y="195263"/>
                    </a:lnTo>
                    <a:lnTo>
                      <a:pt x="138112" y="195263"/>
                    </a:lnTo>
                    <a:lnTo>
                      <a:pt x="138112" y="193675"/>
                    </a:lnTo>
                    <a:lnTo>
                      <a:pt x="134937" y="193675"/>
                    </a:lnTo>
                    <a:lnTo>
                      <a:pt x="134937" y="192087"/>
                    </a:lnTo>
                    <a:lnTo>
                      <a:pt x="134937" y="188912"/>
                    </a:lnTo>
                    <a:lnTo>
                      <a:pt x="134937" y="187325"/>
                    </a:lnTo>
                    <a:lnTo>
                      <a:pt x="133350" y="188912"/>
                    </a:lnTo>
                    <a:lnTo>
                      <a:pt x="133350" y="187325"/>
                    </a:lnTo>
                    <a:lnTo>
                      <a:pt x="133350" y="185737"/>
                    </a:lnTo>
                    <a:lnTo>
                      <a:pt x="134937" y="185737"/>
                    </a:lnTo>
                    <a:lnTo>
                      <a:pt x="134937" y="182562"/>
                    </a:lnTo>
                    <a:close/>
                    <a:moveTo>
                      <a:pt x="128588" y="169863"/>
                    </a:moveTo>
                    <a:lnTo>
                      <a:pt x="130176" y="169863"/>
                    </a:lnTo>
                    <a:lnTo>
                      <a:pt x="130176" y="171451"/>
                    </a:lnTo>
                    <a:lnTo>
                      <a:pt x="128588" y="171451"/>
                    </a:lnTo>
                    <a:close/>
                    <a:moveTo>
                      <a:pt x="139700" y="169862"/>
                    </a:moveTo>
                    <a:lnTo>
                      <a:pt x="142875" y="169862"/>
                    </a:lnTo>
                    <a:lnTo>
                      <a:pt x="142875" y="171450"/>
                    </a:lnTo>
                    <a:close/>
                    <a:moveTo>
                      <a:pt x="139700" y="166687"/>
                    </a:moveTo>
                    <a:lnTo>
                      <a:pt x="139700" y="169862"/>
                    </a:lnTo>
                    <a:lnTo>
                      <a:pt x="138113" y="169862"/>
                    </a:lnTo>
                    <a:close/>
                    <a:moveTo>
                      <a:pt x="124619" y="153988"/>
                    </a:moveTo>
                    <a:cubicBezTo>
                      <a:pt x="125057" y="153988"/>
                      <a:pt x="125413" y="154343"/>
                      <a:pt x="125413" y="154782"/>
                    </a:cubicBezTo>
                    <a:cubicBezTo>
                      <a:pt x="125413" y="155220"/>
                      <a:pt x="125057" y="155576"/>
                      <a:pt x="124619" y="155576"/>
                    </a:cubicBezTo>
                    <a:cubicBezTo>
                      <a:pt x="124181" y="155576"/>
                      <a:pt x="123825" y="155220"/>
                      <a:pt x="123825" y="154782"/>
                    </a:cubicBezTo>
                    <a:cubicBezTo>
                      <a:pt x="123825" y="154343"/>
                      <a:pt x="124181" y="153988"/>
                      <a:pt x="124619" y="153988"/>
                    </a:cubicBezTo>
                    <a:close/>
                    <a:moveTo>
                      <a:pt x="76200" y="153988"/>
                    </a:moveTo>
                    <a:lnTo>
                      <a:pt x="77788" y="153988"/>
                    </a:lnTo>
                    <a:lnTo>
                      <a:pt x="77788" y="155576"/>
                    </a:lnTo>
                    <a:lnTo>
                      <a:pt x="76200" y="155576"/>
                    </a:lnTo>
                    <a:close/>
                    <a:moveTo>
                      <a:pt x="79375" y="153987"/>
                    </a:moveTo>
                    <a:lnTo>
                      <a:pt x="80963" y="155575"/>
                    </a:lnTo>
                    <a:lnTo>
                      <a:pt x="79375" y="155575"/>
                    </a:lnTo>
                    <a:close/>
                    <a:moveTo>
                      <a:pt x="146050" y="146050"/>
                    </a:moveTo>
                    <a:lnTo>
                      <a:pt x="147638" y="146050"/>
                    </a:lnTo>
                    <a:lnTo>
                      <a:pt x="147638" y="149225"/>
                    </a:lnTo>
                    <a:lnTo>
                      <a:pt x="146050" y="149225"/>
                    </a:lnTo>
                    <a:close/>
                    <a:moveTo>
                      <a:pt x="133350" y="144463"/>
                    </a:moveTo>
                    <a:lnTo>
                      <a:pt x="134938" y="144463"/>
                    </a:lnTo>
                    <a:lnTo>
                      <a:pt x="134938" y="146051"/>
                    </a:lnTo>
                    <a:lnTo>
                      <a:pt x="133350" y="146051"/>
                    </a:lnTo>
                    <a:lnTo>
                      <a:pt x="133350" y="146050"/>
                    </a:lnTo>
                    <a:close/>
                    <a:moveTo>
                      <a:pt x="71438" y="144463"/>
                    </a:moveTo>
                    <a:lnTo>
                      <a:pt x="73026" y="144463"/>
                    </a:lnTo>
                    <a:lnTo>
                      <a:pt x="73026" y="146051"/>
                    </a:lnTo>
                    <a:lnTo>
                      <a:pt x="71438" y="146051"/>
                    </a:lnTo>
                    <a:close/>
                    <a:moveTo>
                      <a:pt x="144463" y="142875"/>
                    </a:moveTo>
                    <a:lnTo>
                      <a:pt x="146050" y="144462"/>
                    </a:lnTo>
                    <a:lnTo>
                      <a:pt x="144463" y="144462"/>
                    </a:lnTo>
                    <a:close/>
                    <a:moveTo>
                      <a:pt x="149225" y="139700"/>
                    </a:moveTo>
                    <a:lnTo>
                      <a:pt x="150813" y="139700"/>
                    </a:lnTo>
                    <a:lnTo>
                      <a:pt x="149225" y="142875"/>
                    </a:lnTo>
                    <a:lnTo>
                      <a:pt x="150813" y="142875"/>
                    </a:lnTo>
                    <a:lnTo>
                      <a:pt x="149225" y="144463"/>
                    </a:lnTo>
                    <a:lnTo>
                      <a:pt x="149225" y="142876"/>
                    </a:lnTo>
                    <a:lnTo>
                      <a:pt x="146050" y="139701"/>
                    </a:lnTo>
                    <a:lnTo>
                      <a:pt x="149225" y="139701"/>
                    </a:lnTo>
                    <a:close/>
                    <a:moveTo>
                      <a:pt x="131763" y="138113"/>
                    </a:moveTo>
                    <a:lnTo>
                      <a:pt x="133350" y="138113"/>
                    </a:lnTo>
                    <a:lnTo>
                      <a:pt x="133351" y="138113"/>
                    </a:lnTo>
                    <a:lnTo>
                      <a:pt x="133351" y="139700"/>
                    </a:lnTo>
                    <a:lnTo>
                      <a:pt x="134938" y="139700"/>
                    </a:lnTo>
                    <a:lnTo>
                      <a:pt x="134938" y="142875"/>
                    </a:lnTo>
                    <a:lnTo>
                      <a:pt x="133351" y="139701"/>
                    </a:lnTo>
                    <a:lnTo>
                      <a:pt x="133350" y="139701"/>
                    </a:lnTo>
                    <a:lnTo>
                      <a:pt x="131763" y="139701"/>
                    </a:lnTo>
                    <a:close/>
                    <a:moveTo>
                      <a:pt x="142875" y="138112"/>
                    </a:moveTo>
                    <a:lnTo>
                      <a:pt x="144463" y="139700"/>
                    </a:lnTo>
                    <a:lnTo>
                      <a:pt x="144463" y="142875"/>
                    </a:lnTo>
                    <a:lnTo>
                      <a:pt x="142875" y="142875"/>
                    </a:lnTo>
                    <a:lnTo>
                      <a:pt x="142875" y="139700"/>
                    </a:lnTo>
                    <a:close/>
                    <a:moveTo>
                      <a:pt x="128588" y="134938"/>
                    </a:moveTo>
                    <a:lnTo>
                      <a:pt x="131763" y="134938"/>
                    </a:lnTo>
                    <a:lnTo>
                      <a:pt x="131763" y="138113"/>
                    </a:lnTo>
                    <a:lnTo>
                      <a:pt x="128588" y="138113"/>
                    </a:lnTo>
                    <a:close/>
                    <a:moveTo>
                      <a:pt x="131763" y="133350"/>
                    </a:moveTo>
                    <a:lnTo>
                      <a:pt x="133351" y="133350"/>
                    </a:lnTo>
                    <a:lnTo>
                      <a:pt x="133351" y="134938"/>
                    </a:lnTo>
                    <a:lnTo>
                      <a:pt x="131763" y="134938"/>
                    </a:lnTo>
                    <a:close/>
                    <a:moveTo>
                      <a:pt x="128587" y="128587"/>
                    </a:moveTo>
                    <a:lnTo>
                      <a:pt x="131763" y="128587"/>
                    </a:lnTo>
                    <a:lnTo>
                      <a:pt x="131763" y="128588"/>
                    </a:lnTo>
                    <a:lnTo>
                      <a:pt x="131763" y="130175"/>
                    </a:lnTo>
                    <a:lnTo>
                      <a:pt x="131763" y="130176"/>
                    </a:lnTo>
                    <a:lnTo>
                      <a:pt x="131763" y="133350"/>
                    </a:lnTo>
                    <a:lnTo>
                      <a:pt x="128587" y="133350"/>
                    </a:lnTo>
                    <a:lnTo>
                      <a:pt x="128587" y="130175"/>
                    </a:lnTo>
                    <a:close/>
                    <a:moveTo>
                      <a:pt x="142875" y="98425"/>
                    </a:moveTo>
                    <a:lnTo>
                      <a:pt x="144463" y="98425"/>
                    </a:lnTo>
                    <a:lnTo>
                      <a:pt x="144463" y="101600"/>
                    </a:lnTo>
                    <a:lnTo>
                      <a:pt x="144463" y="103188"/>
                    </a:lnTo>
                    <a:lnTo>
                      <a:pt x="142875" y="103188"/>
                    </a:lnTo>
                    <a:lnTo>
                      <a:pt x="142875" y="101600"/>
                    </a:lnTo>
                    <a:close/>
                    <a:moveTo>
                      <a:pt x="139700" y="96837"/>
                    </a:moveTo>
                    <a:lnTo>
                      <a:pt x="142875" y="96837"/>
                    </a:lnTo>
                    <a:lnTo>
                      <a:pt x="142875" y="98425"/>
                    </a:lnTo>
                    <a:lnTo>
                      <a:pt x="139700" y="98425"/>
                    </a:lnTo>
                    <a:close/>
                    <a:moveTo>
                      <a:pt x="131763" y="95250"/>
                    </a:moveTo>
                    <a:lnTo>
                      <a:pt x="131763" y="96837"/>
                    </a:lnTo>
                    <a:lnTo>
                      <a:pt x="133350" y="98425"/>
                    </a:lnTo>
                    <a:lnTo>
                      <a:pt x="133350" y="96837"/>
                    </a:lnTo>
                    <a:lnTo>
                      <a:pt x="133350" y="95250"/>
                    </a:lnTo>
                    <a:close/>
                    <a:moveTo>
                      <a:pt x="149225" y="92075"/>
                    </a:moveTo>
                    <a:lnTo>
                      <a:pt x="150813" y="92075"/>
                    </a:lnTo>
                    <a:lnTo>
                      <a:pt x="150813" y="93663"/>
                    </a:lnTo>
                    <a:lnTo>
                      <a:pt x="150019" y="93663"/>
                    </a:lnTo>
                    <a:lnTo>
                      <a:pt x="150813" y="95251"/>
                    </a:lnTo>
                    <a:lnTo>
                      <a:pt x="149225" y="95251"/>
                    </a:lnTo>
                    <a:lnTo>
                      <a:pt x="149225" y="93663"/>
                    </a:lnTo>
                    <a:lnTo>
                      <a:pt x="149225" y="92076"/>
                    </a:lnTo>
                    <a:close/>
                    <a:moveTo>
                      <a:pt x="144463" y="85725"/>
                    </a:moveTo>
                    <a:lnTo>
                      <a:pt x="146050" y="85725"/>
                    </a:lnTo>
                    <a:lnTo>
                      <a:pt x="146050" y="87312"/>
                    </a:lnTo>
                    <a:close/>
                    <a:moveTo>
                      <a:pt x="142875" y="68263"/>
                    </a:moveTo>
                    <a:lnTo>
                      <a:pt x="144463" y="69851"/>
                    </a:lnTo>
                    <a:lnTo>
                      <a:pt x="142875" y="69851"/>
                    </a:lnTo>
                    <a:close/>
                    <a:moveTo>
                      <a:pt x="149225" y="65088"/>
                    </a:moveTo>
                    <a:lnTo>
                      <a:pt x="150813" y="65088"/>
                    </a:lnTo>
                    <a:lnTo>
                      <a:pt x="150813" y="66676"/>
                    </a:lnTo>
                    <a:lnTo>
                      <a:pt x="149225" y="66676"/>
                    </a:lnTo>
                    <a:close/>
                    <a:moveTo>
                      <a:pt x="146051" y="55563"/>
                    </a:moveTo>
                    <a:lnTo>
                      <a:pt x="146051" y="58738"/>
                    </a:lnTo>
                    <a:lnTo>
                      <a:pt x="146051" y="60326"/>
                    </a:lnTo>
                    <a:lnTo>
                      <a:pt x="144463" y="58738"/>
                    </a:lnTo>
                    <a:close/>
                    <a:moveTo>
                      <a:pt x="144463" y="49213"/>
                    </a:moveTo>
                    <a:lnTo>
                      <a:pt x="146051" y="49213"/>
                    </a:lnTo>
                    <a:lnTo>
                      <a:pt x="146051" y="52388"/>
                    </a:lnTo>
                    <a:lnTo>
                      <a:pt x="144463" y="52388"/>
                    </a:lnTo>
                    <a:lnTo>
                      <a:pt x="144463" y="53975"/>
                    </a:lnTo>
                    <a:lnTo>
                      <a:pt x="144463" y="55562"/>
                    </a:lnTo>
                    <a:lnTo>
                      <a:pt x="142875" y="55562"/>
                    </a:lnTo>
                    <a:lnTo>
                      <a:pt x="142875" y="53975"/>
                    </a:lnTo>
                    <a:lnTo>
                      <a:pt x="142875" y="52387"/>
                    </a:lnTo>
                    <a:lnTo>
                      <a:pt x="144463" y="52387"/>
                    </a:lnTo>
                    <a:close/>
                    <a:moveTo>
                      <a:pt x="9525" y="44450"/>
                    </a:moveTo>
                    <a:lnTo>
                      <a:pt x="11113" y="47625"/>
                    </a:lnTo>
                    <a:lnTo>
                      <a:pt x="9525" y="47625"/>
                    </a:lnTo>
                    <a:close/>
                    <a:moveTo>
                      <a:pt x="79375" y="0"/>
                    </a:moveTo>
                    <a:lnTo>
                      <a:pt x="80963" y="0"/>
                    </a:lnTo>
                    <a:lnTo>
                      <a:pt x="84137" y="0"/>
                    </a:lnTo>
                    <a:lnTo>
                      <a:pt x="84137" y="1587"/>
                    </a:lnTo>
                    <a:lnTo>
                      <a:pt x="85725" y="1587"/>
                    </a:lnTo>
                    <a:lnTo>
                      <a:pt x="85725" y="4762"/>
                    </a:lnTo>
                    <a:lnTo>
                      <a:pt x="87313" y="4762"/>
                    </a:lnTo>
                    <a:lnTo>
                      <a:pt x="90487" y="4762"/>
                    </a:lnTo>
                    <a:lnTo>
                      <a:pt x="92075" y="4762"/>
                    </a:lnTo>
                    <a:lnTo>
                      <a:pt x="95250" y="4762"/>
                    </a:lnTo>
                    <a:lnTo>
                      <a:pt x="95250" y="6350"/>
                    </a:lnTo>
                    <a:lnTo>
                      <a:pt x="96837" y="6350"/>
                    </a:lnTo>
                    <a:lnTo>
                      <a:pt x="100013" y="6350"/>
                    </a:lnTo>
                    <a:lnTo>
                      <a:pt x="100013" y="4762"/>
                    </a:lnTo>
                    <a:lnTo>
                      <a:pt x="101600" y="1587"/>
                    </a:lnTo>
                    <a:lnTo>
                      <a:pt x="101600" y="4762"/>
                    </a:lnTo>
                    <a:lnTo>
                      <a:pt x="103187" y="4762"/>
                    </a:lnTo>
                    <a:lnTo>
                      <a:pt x="106363" y="4762"/>
                    </a:lnTo>
                    <a:lnTo>
                      <a:pt x="106363" y="6350"/>
                    </a:lnTo>
                    <a:lnTo>
                      <a:pt x="107950" y="6350"/>
                    </a:lnTo>
                    <a:lnTo>
                      <a:pt x="107950" y="7937"/>
                    </a:lnTo>
                    <a:lnTo>
                      <a:pt x="111125" y="7937"/>
                    </a:lnTo>
                    <a:lnTo>
                      <a:pt x="112713" y="7937"/>
                    </a:lnTo>
                    <a:lnTo>
                      <a:pt x="112713" y="6350"/>
                    </a:lnTo>
                    <a:lnTo>
                      <a:pt x="115887" y="6350"/>
                    </a:lnTo>
                    <a:lnTo>
                      <a:pt x="117475" y="6350"/>
                    </a:lnTo>
                    <a:lnTo>
                      <a:pt x="119063" y="6350"/>
                    </a:lnTo>
                    <a:lnTo>
                      <a:pt x="122237" y="7937"/>
                    </a:lnTo>
                    <a:lnTo>
                      <a:pt x="123825" y="11112"/>
                    </a:lnTo>
                    <a:lnTo>
                      <a:pt x="123825" y="12700"/>
                    </a:lnTo>
                    <a:lnTo>
                      <a:pt x="127000" y="12700"/>
                    </a:lnTo>
                    <a:lnTo>
                      <a:pt x="128587" y="15875"/>
                    </a:lnTo>
                    <a:lnTo>
                      <a:pt x="131763" y="17462"/>
                    </a:lnTo>
                    <a:lnTo>
                      <a:pt x="131763" y="20637"/>
                    </a:lnTo>
                    <a:lnTo>
                      <a:pt x="133350" y="20637"/>
                    </a:lnTo>
                    <a:lnTo>
                      <a:pt x="133350" y="22225"/>
                    </a:lnTo>
                    <a:lnTo>
                      <a:pt x="134937" y="22225"/>
                    </a:lnTo>
                    <a:lnTo>
                      <a:pt x="134937" y="23812"/>
                    </a:lnTo>
                    <a:lnTo>
                      <a:pt x="134937" y="26987"/>
                    </a:lnTo>
                    <a:lnTo>
                      <a:pt x="138113" y="26987"/>
                    </a:lnTo>
                    <a:lnTo>
                      <a:pt x="138113" y="28575"/>
                    </a:lnTo>
                    <a:lnTo>
                      <a:pt x="138113" y="31750"/>
                    </a:lnTo>
                    <a:lnTo>
                      <a:pt x="139700" y="33337"/>
                    </a:lnTo>
                    <a:lnTo>
                      <a:pt x="138113" y="33337"/>
                    </a:lnTo>
                    <a:lnTo>
                      <a:pt x="138113" y="33338"/>
                    </a:lnTo>
                    <a:lnTo>
                      <a:pt x="138113" y="36512"/>
                    </a:lnTo>
                    <a:lnTo>
                      <a:pt x="139700" y="36512"/>
                    </a:lnTo>
                    <a:lnTo>
                      <a:pt x="139700" y="33338"/>
                    </a:lnTo>
                    <a:lnTo>
                      <a:pt x="142875" y="33338"/>
                    </a:lnTo>
                    <a:lnTo>
                      <a:pt x="142875" y="36513"/>
                    </a:lnTo>
                    <a:lnTo>
                      <a:pt x="139701" y="36513"/>
                    </a:lnTo>
                    <a:lnTo>
                      <a:pt x="142875" y="38101"/>
                    </a:lnTo>
                    <a:lnTo>
                      <a:pt x="139700" y="38101"/>
                    </a:lnTo>
                    <a:lnTo>
                      <a:pt x="139700" y="39687"/>
                    </a:lnTo>
                    <a:lnTo>
                      <a:pt x="138113" y="39687"/>
                    </a:lnTo>
                    <a:lnTo>
                      <a:pt x="138113" y="39688"/>
                    </a:lnTo>
                    <a:lnTo>
                      <a:pt x="138113" y="42862"/>
                    </a:lnTo>
                    <a:lnTo>
                      <a:pt x="138113" y="42863"/>
                    </a:lnTo>
                    <a:lnTo>
                      <a:pt x="138113" y="44450"/>
                    </a:lnTo>
                    <a:lnTo>
                      <a:pt x="139700" y="44450"/>
                    </a:lnTo>
                    <a:lnTo>
                      <a:pt x="139700" y="47625"/>
                    </a:lnTo>
                    <a:lnTo>
                      <a:pt x="142875" y="47625"/>
                    </a:lnTo>
                    <a:lnTo>
                      <a:pt x="139700" y="44450"/>
                    </a:lnTo>
                    <a:lnTo>
                      <a:pt x="139700" y="42862"/>
                    </a:lnTo>
                    <a:lnTo>
                      <a:pt x="139700" y="39687"/>
                    </a:lnTo>
                    <a:lnTo>
                      <a:pt x="142875" y="39687"/>
                    </a:lnTo>
                    <a:lnTo>
                      <a:pt x="142875" y="38101"/>
                    </a:lnTo>
                    <a:lnTo>
                      <a:pt x="142875" y="38100"/>
                    </a:lnTo>
                    <a:lnTo>
                      <a:pt x="144463" y="38100"/>
                    </a:lnTo>
                    <a:lnTo>
                      <a:pt x="144463" y="39688"/>
                    </a:lnTo>
                    <a:lnTo>
                      <a:pt x="142875" y="39688"/>
                    </a:lnTo>
                    <a:lnTo>
                      <a:pt x="142875" y="42862"/>
                    </a:lnTo>
                    <a:lnTo>
                      <a:pt x="144463" y="44450"/>
                    </a:lnTo>
                    <a:lnTo>
                      <a:pt x="144463" y="47625"/>
                    </a:lnTo>
                    <a:lnTo>
                      <a:pt x="144463" y="49212"/>
                    </a:lnTo>
                    <a:lnTo>
                      <a:pt x="142875" y="49212"/>
                    </a:lnTo>
                    <a:lnTo>
                      <a:pt x="142875" y="52387"/>
                    </a:lnTo>
                    <a:lnTo>
                      <a:pt x="139700" y="49212"/>
                    </a:lnTo>
                    <a:lnTo>
                      <a:pt x="138113" y="47625"/>
                    </a:lnTo>
                    <a:lnTo>
                      <a:pt x="134937" y="44450"/>
                    </a:lnTo>
                    <a:lnTo>
                      <a:pt x="133350" y="47625"/>
                    </a:lnTo>
                    <a:lnTo>
                      <a:pt x="134937" y="47625"/>
                    </a:lnTo>
                    <a:lnTo>
                      <a:pt x="134937" y="49212"/>
                    </a:lnTo>
                    <a:lnTo>
                      <a:pt x="134937" y="52387"/>
                    </a:lnTo>
                    <a:lnTo>
                      <a:pt x="134937" y="52388"/>
                    </a:lnTo>
                    <a:lnTo>
                      <a:pt x="134938" y="52388"/>
                    </a:lnTo>
                    <a:lnTo>
                      <a:pt x="134938" y="53976"/>
                    </a:lnTo>
                    <a:lnTo>
                      <a:pt x="133350" y="53976"/>
                    </a:lnTo>
                    <a:lnTo>
                      <a:pt x="133350" y="53975"/>
                    </a:lnTo>
                    <a:lnTo>
                      <a:pt x="133350" y="52388"/>
                    </a:lnTo>
                    <a:lnTo>
                      <a:pt x="133350" y="52387"/>
                    </a:lnTo>
                    <a:lnTo>
                      <a:pt x="133350" y="49212"/>
                    </a:lnTo>
                    <a:lnTo>
                      <a:pt x="131763" y="49212"/>
                    </a:lnTo>
                    <a:lnTo>
                      <a:pt x="128587" y="49212"/>
                    </a:lnTo>
                    <a:lnTo>
                      <a:pt x="128587" y="52387"/>
                    </a:lnTo>
                    <a:lnTo>
                      <a:pt x="131763" y="52387"/>
                    </a:lnTo>
                    <a:lnTo>
                      <a:pt x="131763" y="53975"/>
                    </a:lnTo>
                    <a:lnTo>
                      <a:pt x="131763" y="55562"/>
                    </a:lnTo>
                    <a:lnTo>
                      <a:pt x="133350" y="55562"/>
                    </a:lnTo>
                    <a:lnTo>
                      <a:pt x="134937" y="58737"/>
                    </a:lnTo>
                    <a:lnTo>
                      <a:pt x="133350" y="58737"/>
                    </a:lnTo>
                    <a:lnTo>
                      <a:pt x="133350" y="60325"/>
                    </a:lnTo>
                    <a:lnTo>
                      <a:pt x="134937" y="60325"/>
                    </a:lnTo>
                    <a:lnTo>
                      <a:pt x="134937" y="58737"/>
                    </a:lnTo>
                    <a:lnTo>
                      <a:pt x="134937" y="55562"/>
                    </a:lnTo>
                    <a:lnTo>
                      <a:pt x="138113" y="55562"/>
                    </a:lnTo>
                    <a:lnTo>
                      <a:pt x="138113" y="58737"/>
                    </a:lnTo>
                    <a:lnTo>
                      <a:pt x="139700" y="60325"/>
                    </a:lnTo>
                    <a:lnTo>
                      <a:pt x="139700" y="63500"/>
                    </a:lnTo>
                    <a:lnTo>
                      <a:pt x="138113" y="60325"/>
                    </a:lnTo>
                    <a:lnTo>
                      <a:pt x="138113" y="60326"/>
                    </a:lnTo>
                    <a:lnTo>
                      <a:pt x="138113" y="63500"/>
                    </a:lnTo>
                    <a:lnTo>
                      <a:pt x="138113" y="65087"/>
                    </a:lnTo>
                    <a:lnTo>
                      <a:pt x="138113" y="68262"/>
                    </a:lnTo>
                    <a:lnTo>
                      <a:pt x="138113" y="69850"/>
                    </a:lnTo>
                    <a:lnTo>
                      <a:pt x="139700" y="69850"/>
                    </a:lnTo>
                    <a:lnTo>
                      <a:pt x="139700" y="68263"/>
                    </a:lnTo>
                    <a:lnTo>
                      <a:pt x="141288" y="68263"/>
                    </a:lnTo>
                    <a:lnTo>
                      <a:pt x="141288" y="69851"/>
                    </a:lnTo>
                    <a:lnTo>
                      <a:pt x="139700" y="69851"/>
                    </a:lnTo>
                    <a:lnTo>
                      <a:pt x="139700" y="71437"/>
                    </a:lnTo>
                    <a:lnTo>
                      <a:pt x="139700" y="74612"/>
                    </a:lnTo>
                    <a:lnTo>
                      <a:pt x="142875" y="76200"/>
                    </a:lnTo>
                    <a:lnTo>
                      <a:pt x="142875" y="79375"/>
                    </a:lnTo>
                    <a:lnTo>
                      <a:pt x="144463" y="79375"/>
                    </a:lnTo>
                    <a:lnTo>
                      <a:pt x="144463" y="80962"/>
                    </a:lnTo>
                    <a:lnTo>
                      <a:pt x="144463" y="80963"/>
                    </a:lnTo>
                    <a:lnTo>
                      <a:pt x="144463" y="82550"/>
                    </a:lnTo>
                    <a:lnTo>
                      <a:pt x="142875" y="82550"/>
                    </a:lnTo>
                    <a:lnTo>
                      <a:pt x="142875" y="85725"/>
                    </a:lnTo>
                    <a:lnTo>
                      <a:pt x="144463" y="85725"/>
                    </a:lnTo>
                    <a:lnTo>
                      <a:pt x="144463" y="87312"/>
                    </a:lnTo>
                    <a:lnTo>
                      <a:pt x="144463" y="90487"/>
                    </a:lnTo>
                    <a:lnTo>
                      <a:pt x="142875" y="90487"/>
                    </a:lnTo>
                    <a:lnTo>
                      <a:pt x="144463" y="92075"/>
                    </a:lnTo>
                    <a:lnTo>
                      <a:pt x="144463" y="92076"/>
                    </a:lnTo>
                    <a:lnTo>
                      <a:pt x="144463" y="95250"/>
                    </a:lnTo>
                    <a:lnTo>
                      <a:pt x="144463" y="95251"/>
                    </a:lnTo>
                    <a:lnTo>
                      <a:pt x="144463" y="96837"/>
                    </a:lnTo>
                    <a:lnTo>
                      <a:pt x="144463" y="98425"/>
                    </a:lnTo>
                    <a:lnTo>
                      <a:pt x="142875" y="96837"/>
                    </a:lnTo>
                    <a:lnTo>
                      <a:pt x="142875" y="95250"/>
                    </a:lnTo>
                    <a:lnTo>
                      <a:pt x="139700" y="95250"/>
                    </a:lnTo>
                    <a:lnTo>
                      <a:pt x="138113" y="92075"/>
                    </a:lnTo>
                    <a:lnTo>
                      <a:pt x="138113" y="90487"/>
                    </a:lnTo>
                    <a:lnTo>
                      <a:pt x="134937" y="90487"/>
                    </a:lnTo>
                    <a:lnTo>
                      <a:pt x="134937" y="87312"/>
                    </a:lnTo>
                    <a:lnTo>
                      <a:pt x="133350" y="87312"/>
                    </a:lnTo>
                    <a:lnTo>
                      <a:pt x="133350" y="90487"/>
                    </a:lnTo>
                    <a:lnTo>
                      <a:pt x="133350" y="92075"/>
                    </a:lnTo>
                    <a:lnTo>
                      <a:pt x="134937" y="95250"/>
                    </a:lnTo>
                    <a:lnTo>
                      <a:pt x="134937" y="96837"/>
                    </a:lnTo>
                    <a:lnTo>
                      <a:pt x="138113" y="96837"/>
                    </a:lnTo>
                    <a:lnTo>
                      <a:pt x="138113" y="98425"/>
                    </a:lnTo>
                    <a:lnTo>
                      <a:pt x="134937" y="98425"/>
                    </a:lnTo>
                    <a:lnTo>
                      <a:pt x="138113" y="101600"/>
                    </a:lnTo>
                    <a:lnTo>
                      <a:pt x="138113" y="103187"/>
                    </a:lnTo>
                    <a:lnTo>
                      <a:pt x="134937" y="103187"/>
                    </a:lnTo>
                    <a:lnTo>
                      <a:pt x="134937" y="101600"/>
                    </a:lnTo>
                    <a:lnTo>
                      <a:pt x="133350" y="101600"/>
                    </a:lnTo>
                    <a:lnTo>
                      <a:pt x="133350" y="103187"/>
                    </a:lnTo>
                    <a:lnTo>
                      <a:pt x="134937" y="103187"/>
                    </a:lnTo>
                    <a:lnTo>
                      <a:pt x="134937" y="106362"/>
                    </a:lnTo>
                    <a:lnTo>
                      <a:pt x="134937" y="107950"/>
                    </a:lnTo>
                    <a:lnTo>
                      <a:pt x="138113" y="107950"/>
                    </a:lnTo>
                    <a:lnTo>
                      <a:pt x="138113" y="106363"/>
                    </a:lnTo>
                    <a:lnTo>
                      <a:pt x="139700" y="106363"/>
                    </a:lnTo>
                    <a:lnTo>
                      <a:pt x="139701" y="106363"/>
                    </a:lnTo>
                    <a:lnTo>
                      <a:pt x="141288" y="106363"/>
                    </a:lnTo>
                    <a:lnTo>
                      <a:pt x="141288" y="107951"/>
                    </a:lnTo>
                    <a:lnTo>
                      <a:pt x="139701" y="107951"/>
                    </a:lnTo>
                    <a:lnTo>
                      <a:pt x="139700" y="107951"/>
                    </a:lnTo>
                    <a:lnTo>
                      <a:pt x="138113" y="107951"/>
                    </a:lnTo>
                    <a:lnTo>
                      <a:pt x="138113" y="111125"/>
                    </a:lnTo>
                    <a:lnTo>
                      <a:pt x="138113" y="112712"/>
                    </a:lnTo>
                    <a:lnTo>
                      <a:pt x="138113" y="114300"/>
                    </a:lnTo>
                    <a:lnTo>
                      <a:pt x="138113" y="117475"/>
                    </a:lnTo>
                    <a:lnTo>
                      <a:pt x="139700" y="117475"/>
                    </a:lnTo>
                    <a:lnTo>
                      <a:pt x="139700" y="119062"/>
                    </a:lnTo>
                    <a:lnTo>
                      <a:pt x="139700" y="122237"/>
                    </a:lnTo>
                    <a:lnTo>
                      <a:pt x="142875" y="122237"/>
                    </a:lnTo>
                    <a:lnTo>
                      <a:pt x="142875" y="123825"/>
                    </a:lnTo>
                    <a:lnTo>
                      <a:pt x="142875" y="127000"/>
                    </a:lnTo>
                    <a:lnTo>
                      <a:pt x="144463" y="128587"/>
                    </a:lnTo>
                    <a:lnTo>
                      <a:pt x="142876" y="128587"/>
                    </a:lnTo>
                    <a:lnTo>
                      <a:pt x="142876" y="128588"/>
                    </a:lnTo>
                    <a:lnTo>
                      <a:pt x="142876" y="130175"/>
                    </a:lnTo>
                    <a:lnTo>
                      <a:pt x="144463" y="130175"/>
                    </a:lnTo>
                    <a:lnTo>
                      <a:pt x="146050" y="130175"/>
                    </a:lnTo>
                    <a:lnTo>
                      <a:pt x="146050" y="133350"/>
                    </a:lnTo>
                    <a:lnTo>
                      <a:pt x="146050" y="134937"/>
                    </a:lnTo>
                    <a:lnTo>
                      <a:pt x="144463" y="133350"/>
                    </a:lnTo>
                    <a:lnTo>
                      <a:pt x="142875" y="134938"/>
                    </a:lnTo>
                    <a:lnTo>
                      <a:pt x="142875" y="136526"/>
                    </a:lnTo>
                    <a:lnTo>
                      <a:pt x="142875" y="138112"/>
                    </a:lnTo>
                    <a:lnTo>
                      <a:pt x="139700" y="138112"/>
                    </a:lnTo>
                    <a:lnTo>
                      <a:pt x="139700" y="136526"/>
                    </a:lnTo>
                    <a:lnTo>
                      <a:pt x="139700" y="134938"/>
                    </a:lnTo>
                    <a:lnTo>
                      <a:pt x="139700" y="134937"/>
                    </a:lnTo>
                    <a:lnTo>
                      <a:pt x="138113" y="133350"/>
                    </a:lnTo>
                    <a:lnTo>
                      <a:pt x="136526" y="133350"/>
                    </a:lnTo>
                    <a:lnTo>
                      <a:pt x="136526" y="134938"/>
                    </a:lnTo>
                    <a:lnTo>
                      <a:pt x="134938" y="134938"/>
                    </a:lnTo>
                    <a:lnTo>
                      <a:pt x="134938" y="133350"/>
                    </a:lnTo>
                    <a:lnTo>
                      <a:pt x="134937" y="133350"/>
                    </a:lnTo>
                    <a:lnTo>
                      <a:pt x="134937" y="130175"/>
                    </a:lnTo>
                    <a:lnTo>
                      <a:pt x="134937" y="128587"/>
                    </a:lnTo>
                    <a:lnTo>
                      <a:pt x="134937" y="127000"/>
                    </a:lnTo>
                    <a:lnTo>
                      <a:pt x="133351" y="127000"/>
                    </a:lnTo>
                    <a:lnTo>
                      <a:pt x="133350" y="127000"/>
                    </a:lnTo>
                    <a:lnTo>
                      <a:pt x="134937" y="123825"/>
                    </a:lnTo>
                    <a:lnTo>
                      <a:pt x="133350" y="123825"/>
                    </a:lnTo>
                    <a:lnTo>
                      <a:pt x="133350" y="122237"/>
                    </a:lnTo>
                    <a:lnTo>
                      <a:pt x="131763" y="122237"/>
                    </a:lnTo>
                    <a:lnTo>
                      <a:pt x="128587" y="122237"/>
                    </a:lnTo>
                    <a:lnTo>
                      <a:pt x="128587" y="119062"/>
                    </a:lnTo>
                    <a:lnTo>
                      <a:pt x="131763" y="119062"/>
                    </a:lnTo>
                    <a:lnTo>
                      <a:pt x="131763" y="117475"/>
                    </a:lnTo>
                    <a:lnTo>
                      <a:pt x="128587" y="117475"/>
                    </a:lnTo>
                    <a:lnTo>
                      <a:pt x="128587" y="114300"/>
                    </a:lnTo>
                    <a:lnTo>
                      <a:pt x="127000" y="114300"/>
                    </a:lnTo>
                    <a:lnTo>
                      <a:pt x="123825" y="114300"/>
                    </a:lnTo>
                    <a:lnTo>
                      <a:pt x="123825" y="117475"/>
                    </a:lnTo>
                    <a:lnTo>
                      <a:pt x="123825" y="119062"/>
                    </a:lnTo>
                    <a:lnTo>
                      <a:pt x="127000" y="119062"/>
                    </a:lnTo>
                    <a:lnTo>
                      <a:pt x="127000" y="122237"/>
                    </a:lnTo>
                    <a:lnTo>
                      <a:pt x="127000" y="123825"/>
                    </a:lnTo>
                    <a:lnTo>
                      <a:pt x="128587" y="123825"/>
                    </a:lnTo>
                    <a:lnTo>
                      <a:pt x="128588" y="123825"/>
                    </a:lnTo>
                    <a:lnTo>
                      <a:pt x="128588" y="122238"/>
                    </a:lnTo>
                    <a:lnTo>
                      <a:pt x="130176" y="122238"/>
                    </a:lnTo>
                    <a:lnTo>
                      <a:pt x="130176" y="123826"/>
                    </a:lnTo>
                    <a:lnTo>
                      <a:pt x="128588" y="123826"/>
                    </a:lnTo>
                    <a:lnTo>
                      <a:pt x="128588" y="125413"/>
                    </a:lnTo>
                    <a:lnTo>
                      <a:pt x="128587" y="125413"/>
                    </a:lnTo>
                    <a:lnTo>
                      <a:pt x="128587" y="127000"/>
                    </a:lnTo>
                    <a:lnTo>
                      <a:pt x="128587" y="128587"/>
                    </a:lnTo>
                    <a:lnTo>
                      <a:pt x="127000" y="128587"/>
                    </a:lnTo>
                    <a:lnTo>
                      <a:pt x="127000" y="130175"/>
                    </a:lnTo>
                    <a:lnTo>
                      <a:pt x="127000" y="134937"/>
                    </a:lnTo>
                    <a:lnTo>
                      <a:pt x="128587" y="138112"/>
                    </a:lnTo>
                    <a:lnTo>
                      <a:pt x="128587" y="139700"/>
                    </a:lnTo>
                    <a:lnTo>
                      <a:pt x="128588" y="139701"/>
                    </a:lnTo>
                    <a:lnTo>
                      <a:pt x="131763" y="142875"/>
                    </a:lnTo>
                    <a:lnTo>
                      <a:pt x="131763" y="144462"/>
                    </a:lnTo>
                    <a:lnTo>
                      <a:pt x="131763" y="146050"/>
                    </a:lnTo>
                    <a:lnTo>
                      <a:pt x="131763" y="149225"/>
                    </a:lnTo>
                    <a:lnTo>
                      <a:pt x="133350" y="149225"/>
                    </a:lnTo>
                    <a:lnTo>
                      <a:pt x="133350" y="150812"/>
                    </a:lnTo>
                    <a:lnTo>
                      <a:pt x="133350" y="153987"/>
                    </a:lnTo>
                    <a:lnTo>
                      <a:pt x="133350" y="155575"/>
                    </a:lnTo>
                    <a:lnTo>
                      <a:pt x="134937" y="157162"/>
                    </a:lnTo>
                    <a:lnTo>
                      <a:pt x="134937" y="160337"/>
                    </a:lnTo>
                    <a:lnTo>
                      <a:pt x="138113" y="160337"/>
                    </a:lnTo>
                    <a:lnTo>
                      <a:pt x="138113" y="160338"/>
                    </a:lnTo>
                    <a:lnTo>
                      <a:pt x="138113" y="161925"/>
                    </a:lnTo>
                    <a:lnTo>
                      <a:pt x="138113" y="165100"/>
                    </a:lnTo>
                    <a:lnTo>
                      <a:pt x="139700" y="165100"/>
                    </a:lnTo>
                    <a:lnTo>
                      <a:pt x="139700" y="166687"/>
                    </a:lnTo>
                    <a:lnTo>
                      <a:pt x="138113" y="166687"/>
                    </a:lnTo>
                    <a:lnTo>
                      <a:pt x="134937" y="166687"/>
                    </a:lnTo>
                    <a:lnTo>
                      <a:pt x="134937" y="165100"/>
                    </a:lnTo>
                    <a:lnTo>
                      <a:pt x="134937" y="161925"/>
                    </a:lnTo>
                    <a:lnTo>
                      <a:pt x="133350" y="161925"/>
                    </a:lnTo>
                    <a:lnTo>
                      <a:pt x="133350" y="160337"/>
                    </a:lnTo>
                    <a:lnTo>
                      <a:pt x="133350" y="157162"/>
                    </a:lnTo>
                    <a:lnTo>
                      <a:pt x="131763" y="157162"/>
                    </a:lnTo>
                    <a:lnTo>
                      <a:pt x="131763" y="155575"/>
                    </a:lnTo>
                    <a:lnTo>
                      <a:pt x="128588" y="155575"/>
                    </a:lnTo>
                    <a:lnTo>
                      <a:pt x="128588" y="157163"/>
                    </a:lnTo>
                    <a:lnTo>
                      <a:pt x="127000" y="157163"/>
                    </a:lnTo>
                    <a:lnTo>
                      <a:pt x="127000" y="155575"/>
                    </a:lnTo>
                    <a:lnTo>
                      <a:pt x="128587" y="155575"/>
                    </a:lnTo>
                    <a:lnTo>
                      <a:pt x="128587" y="153987"/>
                    </a:lnTo>
                    <a:lnTo>
                      <a:pt x="128587" y="150812"/>
                    </a:lnTo>
                    <a:lnTo>
                      <a:pt x="127000" y="150812"/>
                    </a:lnTo>
                    <a:lnTo>
                      <a:pt x="127000" y="149225"/>
                    </a:lnTo>
                    <a:lnTo>
                      <a:pt x="123825" y="149225"/>
                    </a:lnTo>
                    <a:lnTo>
                      <a:pt x="123825" y="146050"/>
                    </a:lnTo>
                    <a:lnTo>
                      <a:pt x="123825" y="144462"/>
                    </a:lnTo>
                    <a:lnTo>
                      <a:pt x="123825" y="142875"/>
                    </a:lnTo>
                    <a:lnTo>
                      <a:pt x="122237" y="139700"/>
                    </a:lnTo>
                    <a:lnTo>
                      <a:pt x="123825" y="139700"/>
                    </a:lnTo>
                    <a:lnTo>
                      <a:pt x="123825" y="138112"/>
                    </a:lnTo>
                    <a:lnTo>
                      <a:pt x="122237" y="138112"/>
                    </a:lnTo>
                    <a:lnTo>
                      <a:pt x="122237" y="139700"/>
                    </a:lnTo>
                    <a:lnTo>
                      <a:pt x="119063" y="139700"/>
                    </a:lnTo>
                    <a:lnTo>
                      <a:pt x="119063" y="138113"/>
                    </a:lnTo>
                    <a:lnTo>
                      <a:pt x="119063" y="138112"/>
                    </a:lnTo>
                    <a:lnTo>
                      <a:pt x="119063" y="134937"/>
                    </a:lnTo>
                    <a:lnTo>
                      <a:pt x="117475" y="134937"/>
                    </a:lnTo>
                    <a:lnTo>
                      <a:pt x="117475" y="134938"/>
                    </a:lnTo>
                    <a:lnTo>
                      <a:pt x="117476" y="134938"/>
                    </a:lnTo>
                    <a:lnTo>
                      <a:pt x="117475" y="134940"/>
                    </a:lnTo>
                    <a:lnTo>
                      <a:pt x="117475" y="138112"/>
                    </a:lnTo>
                    <a:lnTo>
                      <a:pt x="117476" y="138113"/>
                    </a:lnTo>
                    <a:lnTo>
                      <a:pt x="117476" y="138113"/>
                    </a:lnTo>
                    <a:lnTo>
                      <a:pt x="119063" y="139700"/>
                    </a:lnTo>
                    <a:lnTo>
                      <a:pt x="119063" y="139701"/>
                    </a:lnTo>
                    <a:lnTo>
                      <a:pt x="119063" y="142875"/>
                    </a:lnTo>
                    <a:lnTo>
                      <a:pt x="122237" y="144462"/>
                    </a:lnTo>
                    <a:lnTo>
                      <a:pt x="122237" y="146050"/>
                    </a:lnTo>
                    <a:lnTo>
                      <a:pt x="119063" y="144462"/>
                    </a:lnTo>
                    <a:lnTo>
                      <a:pt x="119063" y="146050"/>
                    </a:lnTo>
                    <a:lnTo>
                      <a:pt x="119063" y="149225"/>
                    </a:lnTo>
                    <a:lnTo>
                      <a:pt x="122237" y="149225"/>
                    </a:lnTo>
                    <a:lnTo>
                      <a:pt x="122237" y="150812"/>
                    </a:lnTo>
                    <a:lnTo>
                      <a:pt x="122237" y="153987"/>
                    </a:lnTo>
                    <a:lnTo>
                      <a:pt x="123825" y="153987"/>
                    </a:lnTo>
                    <a:lnTo>
                      <a:pt x="123825" y="153988"/>
                    </a:lnTo>
                    <a:lnTo>
                      <a:pt x="123825" y="154782"/>
                    </a:lnTo>
                    <a:lnTo>
                      <a:pt x="123825" y="155575"/>
                    </a:lnTo>
                    <a:lnTo>
                      <a:pt x="123825" y="155576"/>
                    </a:lnTo>
                    <a:lnTo>
                      <a:pt x="123825" y="157162"/>
                    </a:lnTo>
                    <a:lnTo>
                      <a:pt x="123825" y="160337"/>
                    </a:lnTo>
                    <a:lnTo>
                      <a:pt x="127000" y="160337"/>
                    </a:lnTo>
                    <a:lnTo>
                      <a:pt x="127000" y="160338"/>
                    </a:lnTo>
                    <a:lnTo>
                      <a:pt x="128588" y="160338"/>
                    </a:lnTo>
                    <a:lnTo>
                      <a:pt x="128588" y="161926"/>
                    </a:lnTo>
                    <a:lnTo>
                      <a:pt x="127001" y="161926"/>
                    </a:lnTo>
                    <a:lnTo>
                      <a:pt x="128587" y="165100"/>
                    </a:lnTo>
                    <a:lnTo>
                      <a:pt x="128587" y="166687"/>
                    </a:lnTo>
                    <a:lnTo>
                      <a:pt x="127000" y="166687"/>
                    </a:lnTo>
                    <a:lnTo>
                      <a:pt x="127000" y="169862"/>
                    </a:lnTo>
                    <a:lnTo>
                      <a:pt x="128587" y="169862"/>
                    </a:lnTo>
                    <a:lnTo>
                      <a:pt x="128587" y="171450"/>
                    </a:lnTo>
                    <a:lnTo>
                      <a:pt x="128587" y="173037"/>
                    </a:lnTo>
                    <a:lnTo>
                      <a:pt x="131763" y="173037"/>
                    </a:lnTo>
                    <a:lnTo>
                      <a:pt x="131763" y="171450"/>
                    </a:lnTo>
                    <a:lnTo>
                      <a:pt x="133351" y="171450"/>
                    </a:lnTo>
                    <a:lnTo>
                      <a:pt x="133351" y="173038"/>
                    </a:lnTo>
                    <a:lnTo>
                      <a:pt x="134938" y="173038"/>
                    </a:lnTo>
                    <a:lnTo>
                      <a:pt x="134938" y="174626"/>
                    </a:lnTo>
                    <a:lnTo>
                      <a:pt x="133350" y="174626"/>
                    </a:lnTo>
                    <a:lnTo>
                      <a:pt x="133350" y="173038"/>
                    </a:lnTo>
                    <a:lnTo>
                      <a:pt x="131763" y="173038"/>
                    </a:lnTo>
                    <a:lnTo>
                      <a:pt x="131763" y="176212"/>
                    </a:lnTo>
                    <a:lnTo>
                      <a:pt x="131763" y="177800"/>
                    </a:lnTo>
                    <a:lnTo>
                      <a:pt x="133350" y="177800"/>
                    </a:lnTo>
                    <a:lnTo>
                      <a:pt x="133350" y="176213"/>
                    </a:lnTo>
                    <a:lnTo>
                      <a:pt x="134938" y="177801"/>
                    </a:lnTo>
                    <a:lnTo>
                      <a:pt x="133350" y="177801"/>
                    </a:lnTo>
                    <a:lnTo>
                      <a:pt x="133350" y="180975"/>
                    </a:lnTo>
                    <a:lnTo>
                      <a:pt x="133350" y="182562"/>
                    </a:lnTo>
                    <a:lnTo>
                      <a:pt x="133350" y="185737"/>
                    </a:lnTo>
                    <a:lnTo>
                      <a:pt x="131763" y="185737"/>
                    </a:lnTo>
                    <a:lnTo>
                      <a:pt x="131763" y="185738"/>
                    </a:lnTo>
                    <a:lnTo>
                      <a:pt x="131763" y="187325"/>
                    </a:lnTo>
                    <a:lnTo>
                      <a:pt x="133350" y="188912"/>
                    </a:lnTo>
                    <a:lnTo>
                      <a:pt x="131763" y="188912"/>
                    </a:lnTo>
                    <a:lnTo>
                      <a:pt x="131763" y="189707"/>
                    </a:lnTo>
                    <a:lnTo>
                      <a:pt x="131763" y="192087"/>
                    </a:lnTo>
                    <a:lnTo>
                      <a:pt x="128587" y="188912"/>
                    </a:lnTo>
                    <a:lnTo>
                      <a:pt x="128587" y="192087"/>
                    </a:lnTo>
                    <a:lnTo>
                      <a:pt x="131763" y="192087"/>
                    </a:lnTo>
                    <a:lnTo>
                      <a:pt x="131763" y="193675"/>
                    </a:lnTo>
                    <a:lnTo>
                      <a:pt x="131763" y="196850"/>
                    </a:lnTo>
                    <a:lnTo>
                      <a:pt x="133350" y="196850"/>
                    </a:lnTo>
                    <a:lnTo>
                      <a:pt x="133350" y="198437"/>
                    </a:lnTo>
                    <a:lnTo>
                      <a:pt x="131763" y="198437"/>
                    </a:lnTo>
                    <a:lnTo>
                      <a:pt x="128588" y="196850"/>
                    </a:lnTo>
                    <a:lnTo>
                      <a:pt x="127000" y="198437"/>
                    </a:lnTo>
                    <a:lnTo>
                      <a:pt x="128587" y="198437"/>
                    </a:lnTo>
                    <a:lnTo>
                      <a:pt x="128587" y="198438"/>
                    </a:lnTo>
                    <a:lnTo>
                      <a:pt x="128587" y="201612"/>
                    </a:lnTo>
                    <a:lnTo>
                      <a:pt x="128587" y="201613"/>
                    </a:lnTo>
                    <a:lnTo>
                      <a:pt x="128587" y="203200"/>
                    </a:lnTo>
                    <a:lnTo>
                      <a:pt x="131763" y="204787"/>
                    </a:lnTo>
                    <a:lnTo>
                      <a:pt x="131763" y="207962"/>
                    </a:lnTo>
                    <a:lnTo>
                      <a:pt x="128587" y="207962"/>
                    </a:lnTo>
                    <a:lnTo>
                      <a:pt x="128587" y="204787"/>
                    </a:lnTo>
                    <a:lnTo>
                      <a:pt x="127000" y="204787"/>
                    </a:lnTo>
                    <a:lnTo>
                      <a:pt x="127000" y="204788"/>
                    </a:lnTo>
                    <a:lnTo>
                      <a:pt x="127000" y="207962"/>
                    </a:lnTo>
                    <a:lnTo>
                      <a:pt x="127000" y="209550"/>
                    </a:lnTo>
                    <a:lnTo>
                      <a:pt x="128587" y="209550"/>
                    </a:lnTo>
                    <a:lnTo>
                      <a:pt x="128587" y="212725"/>
                    </a:lnTo>
                    <a:lnTo>
                      <a:pt x="127000" y="212725"/>
                    </a:lnTo>
                    <a:lnTo>
                      <a:pt x="127000" y="214312"/>
                    </a:lnTo>
                    <a:lnTo>
                      <a:pt x="128587" y="214312"/>
                    </a:lnTo>
                    <a:lnTo>
                      <a:pt x="128587" y="214313"/>
                    </a:lnTo>
                    <a:lnTo>
                      <a:pt x="131763" y="217487"/>
                    </a:lnTo>
                    <a:lnTo>
                      <a:pt x="128587" y="219075"/>
                    </a:lnTo>
                    <a:lnTo>
                      <a:pt x="131762" y="219075"/>
                    </a:lnTo>
                    <a:lnTo>
                      <a:pt x="131763" y="219075"/>
                    </a:lnTo>
                    <a:lnTo>
                      <a:pt x="131762" y="219075"/>
                    </a:lnTo>
                    <a:lnTo>
                      <a:pt x="128587" y="220662"/>
                    </a:lnTo>
                    <a:lnTo>
                      <a:pt x="131762" y="220662"/>
                    </a:lnTo>
                    <a:lnTo>
                      <a:pt x="131763" y="220662"/>
                    </a:lnTo>
                    <a:lnTo>
                      <a:pt x="131763" y="220663"/>
                    </a:lnTo>
                    <a:lnTo>
                      <a:pt x="131763" y="223837"/>
                    </a:lnTo>
                    <a:lnTo>
                      <a:pt x="133350" y="223837"/>
                    </a:lnTo>
                    <a:lnTo>
                      <a:pt x="133350" y="225425"/>
                    </a:lnTo>
                    <a:lnTo>
                      <a:pt x="133350" y="228600"/>
                    </a:lnTo>
                    <a:lnTo>
                      <a:pt x="133350" y="230187"/>
                    </a:lnTo>
                    <a:lnTo>
                      <a:pt x="134937" y="230187"/>
                    </a:lnTo>
                    <a:lnTo>
                      <a:pt x="134937" y="230188"/>
                    </a:lnTo>
                    <a:lnTo>
                      <a:pt x="134937" y="233362"/>
                    </a:lnTo>
                    <a:lnTo>
                      <a:pt x="138112" y="234949"/>
                    </a:lnTo>
                    <a:lnTo>
                      <a:pt x="138113" y="234950"/>
                    </a:lnTo>
                    <a:lnTo>
                      <a:pt x="138112" y="234950"/>
                    </a:lnTo>
                    <a:lnTo>
                      <a:pt x="134937" y="236537"/>
                    </a:lnTo>
                    <a:lnTo>
                      <a:pt x="138113" y="236537"/>
                    </a:lnTo>
                    <a:lnTo>
                      <a:pt x="138113" y="236538"/>
                    </a:lnTo>
                    <a:lnTo>
                      <a:pt x="139700" y="236538"/>
                    </a:lnTo>
                    <a:lnTo>
                      <a:pt x="139700" y="239712"/>
                    </a:lnTo>
                    <a:lnTo>
                      <a:pt x="139700" y="239713"/>
                    </a:lnTo>
                    <a:lnTo>
                      <a:pt x="138113" y="241300"/>
                    </a:lnTo>
                    <a:lnTo>
                      <a:pt x="138113" y="244475"/>
                    </a:lnTo>
                    <a:lnTo>
                      <a:pt x="138113" y="246062"/>
                    </a:lnTo>
                    <a:lnTo>
                      <a:pt x="138113" y="247650"/>
                    </a:lnTo>
                    <a:lnTo>
                      <a:pt x="134937" y="247650"/>
                    </a:lnTo>
                    <a:lnTo>
                      <a:pt x="134937" y="246063"/>
                    </a:lnTo>
                    <a:lnTo>
                      <a:pt x="134937" y="246062"/>
                    </a:lnTo>
                    <a:lnTo>
                      <a:pt x="133350" y="246062"/>
                    </a:lnTo>
                    <a:lnTo>
                      <a:pt x="134937" y="244475"/>
                    </a:lnTo>
                    <a:lnTo>
                      <a:pt x="133350" y="244475"/>
                    </a:lnTo>
                    <a:lnTo>
                      <a:pt x="133350" y="241300"/>
                    </a:lnTo>
                    <a:lnTo>
                      <a:pt x="131763" y="241300"/>
                    </a:lnTo>
                    <a:lnTo>
                      <a:pt x="131763" y="244475"/>
                    </a:lnTo>
                    <a:lnTo>
                      <a:pt x="131762" y="244475"/>
                    </a:lnTo>
                    <a:lnTo>
                      <a:pt x="128587" y="244475"/>
                    </a:lnTo>
                    <a:lnTo>
                      <a:pt x="128587" y="241300"/>
                    </a:lnTo>
                    <a:lnTo>
                      <a:pt x="128587" y="239713"/>
                    </a:lnTo>
                    <a:lnTo>
                      <a:pt x="128587" y="239712"/>
                    </a:lnTo>
                    <a:lnTo>
                      <a:pt x="127000" y="236538"/>
                    </a:lnTo>
                    <a:lnTo>
                      <a:pt x="127000" y="236537"/>
                    </a:lnTo>
                    <a:lnTo>
                      <a:pt x="123825" y="236537"/>
                    </a:lnTo>
                    <a:lnTo>
                      <a:pt x="123825" y="234951"/>
                    </a:lnTo>
                    <a:lnTo>
                      <a:pt x="123825" y="234950"/>
                    </a:lnTo>
                    <a:lnTo>
                      <a:pt x="122237" y="233362"/>
                    </a:lnTo>
                    <a:lnTo>
                      <a:pt x="122237" y="230187"/>
                    </a:lnTo>
                    <a:lnTo>
                      <a:pt x="119063" y="228600"/>
                    </a:lnTo>
                    <a:lnTo>
                      <a:pt x="119063" y="225425"/>
                    </a:lnTo>
                    <a:lnTo>
                      <a:pt x="117475" y="225425"/>
                    </a:lnTo>
                    <a:lnTo>
                      <a:pt x="117475" y="223837"/>
                    </a:lnTo>
                    <a:lnTo>
                      <a:pt x="117475" y="220662"/>
                    </a:lnTo>
                    <a:lnTo>
                      <a:pt x="115887" y="220662"/>
                    </a:lnTo>
                    <a:lnTo>
                      <a:pt x="115887" y="219075"/>
                    </a:lnTo>
                    <a:lnTo>
                      <a:pt x="112713" y="217487"/>
                    </a:lnTo>
                    <a:lnTo>
                      <a:pt x="112713" y="214312"/>
                    </a:lnTo>
                    <a:lnTo>
                      <a:pt x="111125" y="212725"/>
                    </a:lnTo>
                    <a:lnTo>
                      <a:pt x="111125" y="209550"/>
                    </a:lnTo>
                    <a:lnTo>
                      <a:pt x="107950" y="209550"/>
                    </a:lnTo>
                    <a:lnTo>
                      <a:pt x="107950" y="207962"/>
                    </a:lnTo>
                    <a:lnTo>
                      <a:pt x="107950" y="204787"/>
                    </a:lnTo>
                    <a:lnTo>
                      <a:pt x="106363" y="204787"/>
                    </a:lnTo>
                    <a:lnTo>
                      <a:pt x="106363" y="203200"/>
                    </a:lnTo>
                    <a:lnTo>
                      <a:pt x="106363" y="201612"/>
                    </a:lnTo>
                    <a:lnTo>
                      <a:pt x="103187" y="201612"/>
                    </a:lnTo>
                    <a:lnTo>
                      <a:pt x="103187" y="198437"/>
                    </a:lnTo>
                    <a:lnTo>
                      <a:pt x="101600" y="198437"/>
                    </a:lnTo>
                    <a:lnTo>
                      <a:pt x="101600" y="196850"/>
                    </a:lnTo>
                    <a:lnTo>
                      <a:pt x="101600" y="193675"/>
                    </a:lnTo>
                    <a:lnTo>
                      <a:pt x="100013" y="193675"/>
                    </a:lnTo>
                    <a:lnTo>
                      <a:pt x="100013" y="192087"/>
                    </a:lnTo>
                    <a:lnTo>
                      <a:pt x="100013" y="188912"/>
                    </a:lnTo>
                    <a:lnTo>
                      <a:pt x="96837" y="188912"/>
                    </a:lnTo>
                    <a:lnTo>
                      <a:pt x="96837" y="187325"/>
                    </a:lnTo>
                    <a:lnTo>
                      <a:pt x="95250" y="185737"/>
                    </a:lnTo>
                    <a:lnTo>
                      <a:pt x="95250" y="182562"/>
                    </a:lnTo>
                    <a:lnTo>
                      <a:pt x="95250" y="180975"/>
                    </a:lnTo>
                    <a:lnTo>
                      <a:pt x="92075" y="180975"/>
                    </a:lnTo>
                    <a:lnTo>
                      <a:pt x="92075" y="177800"/>
                    </a:lnTo>
                    <a:lnTo>
                      <a:pt x="90487" y="177800"/>
                    </a:lnTo>
                    <a:lnTo>
                      <a:pt x="90487" y="176212"/>
                    </a:lnTo>
                    <a:lnTo>
                      <a:pt x="90487" y="173037"/>
                    </a:lnTo>
                    <a:lnTo>
                      <a:pt x="90487" y="171450"/>
                    </a:lnTo>
                    <a:lnTo>
                      <a:pt x="87313" y="171450"/>
                    </a:lnTo>
                    <a:lnTo>
                      <a:pt x="87313" y="169862"/>
                    </a:lnTo>
                    <a:lnTo>
                      <a:pt x="87313" y="166687"/>
                    </a:lnTo>
                    <a:lnTo>
                      <a:pt x="85725" y="166687"/>
                    </a:lnTo>
                    <a:lnTo>
                      <a:pt x="85725" y="165100"/>
                    </a:lnTo>
                    <a:lnTo>
                      <a:pt x="84137" y="161925"/>
                    </a:lnTo>
                    <a:lnTo>
                      <a:pt x="84137" y="160337"/>
                    </a:lnTo>
                    <a:lnTo>
                      <a:pt x="80963" y="157162"/>
                    </a:lnTo>
                    <a:lnTo>
                      <a:pt x="80963" y="155575"/>
                    </a:lnTo>
                    <a:lnTo>
                      <a:pt x="80963" y="153987"/>
                    </a:lnTo>
                    <a:lnTo>
                      <a:pt x="79375" y="153987"/>
                    </a:lnTo>
                    <a:lnTo>
                      <a:pt x="79375" y="150812"/>
                    </a:lnTo>
                    <a:lnTo>
                      <a:pt x="76200" y="150812"/>
                    </a:lnTo>
                    <a:lnTo>
                      <a:pt x="76200" y="149225"/>
                    </a:lnTo>
                    <a:lnTo>
                      <a:pt x="74613" y="149225"/>
                    </a:lnTo>
                    <a:lnTo>
                      <a:pt x="74613" y="147638"/>
                    </a:lnTo>
                    <a:lnTo>
                      <a:pt x="74613" y="146050"/>
                    </a:lnTo>
                    <a:lnTo>
                      <a:pt x="74613" y="144463"/>
                    </a:lnTo>
                    <a:lnTo>
                      <a:pt x="74613" y="144462"/>
                    </a:lnTo>
                    <a:lnTo>
                      <a:pt x="71438" y="144462"/>
                    </a:lnTo>
                    <a:lnTo>
                      <a:pt x="71438" y="144463"/>
                    </a:lnTo>
                    <a:lnTo>
                      <a:pt x="69850" y="144463"/>
                    </a:lnTo>
                    <a:lnTo>
                      <a:pt x="69850" y="142875"/>
                    </a:lnTo>
                    <a:lnTo>
                      <a:pt x="69850" y="139701"/>
                    </a:lnTo>
                    <a:lnTo>
                      <a:pt x="69850" y="139700"/>
                    </a:lnTo>
                    <a:lnTo>
                      <a:pt x="69850" y="138113"/>
                    </a:lnTo>
                    <a:lnTo>
                      <a:pt x="69850" y="138112"/>
                    </a:lnTo>
                    <a:lnTo>
                      <a:pt x="69850" y="134937"/>
                    </a:lnTo>
                    <a:lnTo>
                      <a:pt x="68263" y="134937"/>
                    </a:lnTo>
                    <a:lnTo>
                      <a:pt x="66676" y="134937"/>
                    </a:lnTo>
                    <a:lnTo>
                      <a:pt x="66676" y="134938"/>
                    </a:lnTo>
                    <a:lnTo>
                      <a:pt x="65088" y="134938"/>
                    </a:lnTo>
                    <a:lnTo>
                      <a:pt x="65088" y="134937"/>
                    </a:lnTo>
                    <a:lnTo>
                      <a:pt x="65087" y="134937"/>
                    </a:lnTo>
                    <a:lnTo>
                      <a:pt x="65087" y="133350"/>
                    </a:lnTo>
                    <a:lnTo>
                      <a:pt x="65087" y="130175"/>
                    </a:lnTo>
                    <a:lnTo>
                      <a:pt x="63500" y="130175"/>
                    </a:lnTo>
                    <a:lnTo>
                      <a:pt x="63500" y="128587"/>
                    </a:lnTo>
                    <a:lnTo>
                      <a:pt x="60325" y="127000"/>
                    </a:lnTo>
                    <a:lnTo>
                      <a:pt x="60325" y="125413"/>
                    </a:lnTo>
                    <a:lnTo>
                      <a:pt x="60325" y="123825"/>
                    </a:lnTo>
                    <a:lnTo>
                      <a:pt x="58737" y="122237"/>
                    </a:lnTo>
                    <a:lnTo>
                      <a:pt x="58737" y="119062"/>
                    </a:lnTo>
                    <a:lnTo>
                      <a:pt x="55563" y="119062"/>
                    </a:lnTo>
                    <a:lnTo>
                      <a:pt x="55563" y="117475"/>
                    </a:lnTo>
                    <a:lnTo>
                      <a:pt x="53975" y="114300"/>
                    </a:lnTo>
                    <a:lnTo>
                      <a:pt x="53975" y="112712"/>
                    </a:lnTo>
                    <a:lnTo>
                      <a:pt x="52387" y="112712"/>
                    </a:lnTo>
                    <a:lnTo>
                      <a:pt x="52387" y="111125"/>
                    </a:lnTo>
                    <a:lnTo>
                      <a:pt x="49213" y="107950"/>
                    </a:lnTo>
                    <a:lnTo>
                      <a:pt x="49213" y="106362"/>
                    </a:lnTo>
                    <a:lnTo>
                      <a:pt x="47625" y="106362"/>
                    </a:lnTo>
                    <a:lnTo>
                      <a:pt x="47625" y="103187"/>
                    </a:lnTo>
                    <a:lnTo>
                      <a:pt x="47625" y="101600"/>
                    </a:lnTo>
                    <a:lnTo>
                      <a:pt x="44450" y="101600"/>
                    </a:lnTo>
                    <a:lnTo>
                      <a:pt x="44450" y="98425"/>
                    </a:lnTo>
                    <a:lnTo>
                      <a:pt x="44450" y="96837"/>
                    </a:lnTo>
                    <a:lnTo>
                      <a:pt x="42863" y="96837"/>
                    </a:lnTo>
                    <a:lnTo>
                      <a:pt x="42863" y="95250"/>
                    </a:lnTo>
                    <a:lnTo>
                      <a:pt x="41275" y="95250"/>
                    </a:lnTo>
                    <a:lnTo>
                      <a:pt x="41275" y="92075"/>
                    </a:lnTo>
                    <a:lnTo>
                      <a:pt x="41275" y="90487"/>
                    </a:lnTo>
                    <a:lnTo>
                      <a:pt x="38100" y="90487"/>
                    </a:lnTo>
                    <a:lnTo>
                      <a:pt x="38100" y="87312"/>
                    </a:lnTo>
                    <a:lnTo>
                      <a:pt x="36513" y="87312"/>
                    </a:lnTo>
                    <a:lnTo>
                      <a:pt x="36513" y="85725"/>
                    </a:lnTo>
                    <a:lnTo>
                      <a:pt x="36513" y="82550"/>
                    </a:lnTo>
                    <a:lnTo>
                      <a:pt x="33337" y="82550"/>
                    </a:lnTo>
                    <a:lnTo>
                      <a:pt x="33337" y="80962"/>
                    </a:lnTo>
                    <a:lnTo>
                      <a:pt x="31750" y="80962"/>
                    </a:lnTo>
                    <a:lnTo>
                      <a:pt x="31750" y="79375"/>
                    </a:lnTo>
                    <a:lnTo>
                      <a:pt x="31750" y="76200"/>
                    </a:lnTo>
                    <a:lnTo>
                      <a:pt x="28575" y="76200"/>
                    </a:lnTo>
                    <a:lnTo>
                      <a:pt x="28575" y="74612"/>
                    </a:lnTo>
                    <a:lnTo>
                      <a:pt x="26987" y="71437"/>
                    </a:lnTo>
                    <a:lnTo>
                      <a:pt x="26987" y="69850"/>
                    </a:lnTo>
                    <a:lnTo>
                      <a:pt x="25400" y="69850"/>
                    </a:lnTo>
                    <a:lnTo>
                      <a:pt x="25400" y="68262"/>
                    </a:lnTo>
                    <a:lnTo>
                      <a:pt x="25400" y="65087"/>
                    </a:lnTo>
                    <a:lnTo>
                      <a:pt x="22225" y="65087"/>
                    </a:lnTo>
                    <a:lnTo>
                      <a:pt x="22225" y="63500"/>
                    </a:lnTo>
                    <a:lnTo>
                      <a:pt x="20637" y="63500"/>
                    </a:lnTo>
                    <a:lnTo>
                      <a:pt x="20637" y="60325"/>
                    </a:lnTo>
                    <a:lnTo>
                      <a:pt x="20637" y="58737"/>
                    </a:lnTo>
                    <a:lnTo>
                      <a:pt x="17463" y="58737"/>
                    </a:lnTo>
                    <a:lnTo>
                      <a:pt x="17463" y="55562"/>
                    </a:lnTo>
                    <a:lnTo>
                      <a:pt x="15875" y="53975"/>
                    </a:lnTo>
                    <a:lnTo>
                      <a:pt x="12700" y="52387"/>
                    </a:lnTo>
                    <a:lnTo>
                      <a:pt x="12700" y="49212"/>
                    </a:lnTo>
                    <a:lnTo>
                      <a:pt x="11113" y="49212"/>
                    </a:lnTo>
                    <a:lnTo>
                      <a:pt x="11113" y="47625"/>
                    </a:lnTo>
                    <a:lnTo>
                      <a:pt x="11113" y="44450"/>
                    </a:lnTo>
                    <a:lnTo>
                      <a:pt x="9525" y="44450"/>
                    </a:lnTo>
                    <a:lnTo>
                      <a:pt x="6350" y="42862"/>
                    </a:lnTo>
                    <a:lnTo>
                      <a:pt x="6350" y="39687"/>
                    </a:lnTo>
                    <a:lnTo>
                      <a:pt x="6350" y="38100"/>
                    </a:lnTo>
                    <a:lnTo>
                      <a:pt x="9525" y="39687"/>
                    </a:lnTo>
                    <a:lnTo>
                      <a:pt x="9525" y="38100"/>
                    </a:lnTo>
                    <a:lnTo>
                      <a:pt x="6351" y="38100"/>
                    </a:lnTo>
                    <a:lnTo>
                      <a:pt x="6350" y="38100"/>
                    </a:lnTo>
                    <a:lnTo>
                      <a:pt x="6350" y="36512"/>
                    </a:lnTo>
                    <a:lnTo>
                      <a:pt x="9525" y="36512"/>
                    </a:lnTo>
                    <a:lnTo>
                      <a:pt x="9525" y="33337"/>
                    </a:lnTo>
                    <a:lnTo>
                      <a:pt x="6350" y="33337"/>
                    </a:lnTo>
                    <a:lnTo>
                      <a:pt x="6350" y="31750"/>
                    </a:lnTo>
                    <a:lnTo>
                      <a:pt x="4763" y="33337"/>
                    </a:lnTo>
                    <a:lnTo>
                      <a:pt x="1587" y="33337"/>
                    </a:lnTo>
                    <a:lnTo>
                      <a:pt x="1587" y="31750"/>
                    </a:lnTo>
                    <a:lnTo>
                      <a:pt x="1587" y="28577"/>
                    </a:lnTo>
                    <a:lnTo>
                      <a:pt x="0" y="31750"/>
                    </a:lnTo>
                    <a:lnTo>
                      <a:pt x="0" y="28575"/>
                    </a:lnTo>
                    <a:lnTo>
                      <a:pt x="1587" y="28575"/>
                    </a:lnTo>
                    <a:lnTo>
                      <a:pt x="1588" y="28575"/>
                    </a:lnTo>
                    <a:lnTo>
                      <a:pt x="4763" y="28575"/>
                    </a:lnTo>
                    <a:lnTo>
                      <a:pt x="4763" y="26988"/>
                    </a:lnTo>
                    <a:lnTo>
                      <a:pt x="4763" y="26987"/>
                    </a:lnTo>
                    <a:lnTo>
                      <a:pt x="6350" y="26987"/>
                    </a:lnTo>
                    <a:lnTo>
                      <a:pt x="6350" y="23812"/>
                    </a:lnTo>
                    <a:lnTo>
                      <a:pt x="9525" y="23812"/>
                    </a:lnTo>
                    <a:lnTo>
                      <a:pt x="11113" y="22225"/>
                    </a:lnTo>
                    <a:lnTo>
                      <a:pt x="11113" y="23812"/>
                    </a:lnTo>
                    <a:lnTo>
                      <a:pt x="12700" y="23812"/>
                    </a:lnTo>
                    <a:lnTo>
                      <a:pt x="15875" y="22225"/>
                    </a:lnTo>
                    <a:lnTo>
                      <a:pt x="12700" y="22225"/>
                    </a:lnTo>
                    <a:lnTo>
                      <a:pt x="15875" y="20637"/>
                    </a:lnTo>
                    <a:lnTo>
                      <a:pt x="17463" y="20637"/>
                    </a:lnTo>
                    <a:lnTo>
                      <a:pt x="20637" y="20637"/>
                    </a:lnTo>
                    <a:lnTo>
                      <a:pt x="20637" y="17462"/>
                    </a:lnTo>
                    <a:lnTo>
                      <a:pt x="22225" y="17462"/>
                    </a:lnTo>
                    <a:lnTo>
                      <a:pt x="25400" y="17462"/>
                    </a:lnTo>
                    <a:lnTo>
                      <a:pt x="22225" y="15875"/>
                    </a:lnTo>
                    <a:lnTo>
                      <a:pt x="25400" y="15875"/>
                    </a:lnTo>
                    <a:lnTo>
                      <a:pt x="26987" y="17462"/>
                    </a:lnTo>
                    <a:lnTo>
                      <a:pt x="26987" y="15875"/>
                    </a:lnTo>
                    <a:lnTo>
                      <a:pt x="26987" y="12700"/>
                    </a:lnTo>
                    <a:lnTo>
                      <a:pt x="28575" y="12700"/>
                    </a:lnTo>
                    <a:lnTo>
                      <a:pt x="31750" y="12700"/>
                    </a:lnTo>
                    <a:lnTo>
                      <a:pt x="33337" y="12700"/>
                    </a:lnTo>
                    <a:lnTo>
                      <a:pt x="33337" y="11112"/>
                    </a:lnTo>
                    <a:lnTo>
                      <a:pt x="36513" y="11112"/>
                    </a:lnTo>
                    <a:lnTo>
                      <a:pt x="36513" y="12700"/>
                    </a:lnTo>
                    <a:lnTo>
                      <a:pt x="38100" y="12700"/>
                    </a:lnTo>
                    <a:lnTo>
                      <a:pt x="38100" y="11112"/>
                    </a:lnTo>
                    <a:lnTo>
                      <a:pt x="41275" y="11112"/>
                    </a:lnTo>
                    <a:lnTo>
                      <a:pt x="41275" y="7938"/>
                    </a:lnTo>
                    <a:lnTo>
                      <a:pt x="41275" y="7937"/>
                    </a:lnTo>
                    <a:lnTo>
                      <a:pt x="42863" y="7937"/>
                    </a:lnTo>
                    <a:lnTo>
                      <a:pt x="42863" y="11112"/>
                    </a:lnTo>
                    <a:lnTo>
                      <a:pt x="44450" y="11112"/>
                    </a:lnTo>
                    <a:lnTo>
                      <a:pt x="44450" y="9526"/>
                    </a:lnTo>
                    <a:lnTo>
                      <a:pt x="44450" y="7938"/>
                    </a:lnTo>
                    <a:lnTo>
                      <a:pt x="44450" y="7937"/>
                    </a:lnTo>
                    <a:lnTo>
                      <a:pt x="47625" y="7937"/>
                    </a:lnTo>
                    <a:lnTo>
                      <a:pt x="47625" y="11112"/>
                    </a:lnTo>
                    <a:lnTo>
                      <a:pt x="49213" y="11112"/>
                    </a:lnTo>
                    <a:lnTo>
                      <a:pt x="52387" y="7937"/>
                    </a:lnTo>
                    <a:lnTo>
                      <a:pt x="53975" y="7937"/>
                    </a:lnTo>
                    <a:lnTo>
                      <a:pt x="53975" y="11112"/>
                    </a:lnTo>
                    <a:lnTo>
                      <a:pt x="55563" y="11112"/>
                    </a:lnTo>
                    <a:lnTo>
                      <a:pt x="58737" y="11112"/>
                    </a:lnTo>
                    <a:lnTo>
                      <a:pt x="60325" y="11112"/>
                    </a:lnTo>
                    <a:lnTo>
                      <a:pt x="60325" y="7937"/>
                    </a:lnTo>
                    <a:lnTo>
                      <a:pt x="58737" y="7937"/>
                    </a:lnTo>
                    <a:lnTo>
                      <a:pt x="55563" y="7937"/>
                    </a:lnTo>
                    <a:lnTo>
                      <a:pt x="55563" y="6350"/>
                    </a:lnTo>
                    <a:lnTo>
                      <a:pt x="58737" y="6350"/>
                    </a:lnTo>
                    <a:lnTo>
                      <a:pt x="60325" y="6350"/>
                    </a:lnTo>
                    <a:lnTo>
                      <a:pt x="63500" y="6350"/>
                    </a:lnTo>
                    <a:lnTo>
                      <a:pt x="63500" y="4762"/>
                    </a:lnTo>
                    <a:lnTo>
                      <a:pt x="65087" y="4762"/>
                    </a:lnTo>
                    <a:lnTo>
                      <a:pt x="68263" y="4762"/>
                    </a:lnTo>
                    <a:lnTo>
                      <a:pt x="68263" y="6350"/>
                    </a:lnTo>
                    <a:lnTo>
                      <a:pt x="69850" y="6350"/>
                    </a:lnTo>
                    <a:lnTo>
                      <a:pt x="71437" y="6350"/>
                    </a:lnTo>
                    <a:lnTo>
                      <a:pt x="74613" y="6350"/>
                    </a:lnTo>
                    <a:lnTo>
                      <a:pt x="76200" y="6350"/>
                    </a:lnTo>
                    <a:lnTo>
                      <a:pt x="79375" y="6350"/>
                    </a:lnTo>
                    <a:lnTo>
                      <a:pt x="79375" y="4763"/>
                    </a:lnTo>
                    <a:lnTo>
                      <a:pt x="76201" y="4763"/>
                    </a:lnTo>
                    <a:lnTo>
                      <a:pt x="76201" y="1588"/>
                    </a:lnTo>
                    <a:lnTo>
                      <a:pt x="79375" y="4762"/>
                    </a:lnTo>
                    <a:lnTo>
                      <a:pt x="79375" y="15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29584C50-BCBF-F9C5-CC6F-5C53E318BA9E}"/>
                  </a:ext>
                </a:extLst>
              </p:cNvPr>
              <p:cNvSpPr/>
              <p:nvPr/>
            </p:nvSpPr>
            <p:spPr>
              <a:xfrm rot="19796242">
                <a:off x="6736428" y="3915729"/>
                <a:ext cx="456513" cy="225473"/>
              </a:xfrm>
              <a:custGeom>
                <a:avLst/>
                <a:gdLst>
                  <a:gd name="connsiteX0" fmla="*/ 432996 w 456513"/>
                  <a:gd name="connsiteY0" fmla="*/ 51189 h 225473"/>
                  <a:gd name="connsiteX1" fmla="*/ 434420 w 456513"/>
                  <a:gd name="connsiteY1" fmla="*/ 56502 h 225473"/>
                  <a:gd name="connsiteX2" fmla="*/ 435132 w 456513"/>
                  <a:gd name="connsiteY2" fmla="*/ 59157 h 225473"/>
                  <a:gd name="connsiteX3" fmla="*/ 432476 w 456513"/>
                  <a:gd name="connsiteY3" fmla="*/ 59870 h 225473"/>
                  <a:gd name="connsiteX4" fmla="*/ 431764 w 456513"/>
                  <a:gd name="connsiteY4" fmla="*/ 57214 h 225473"/>
                  <a:gd name="connsiteX5" fmla="*/ 425027 w 456513"/>
                  <a:gd name="connsiteY5" fmla="*/ 53326 h 225473"/>
                  <a:gd name="connsiteX6" fmla="*/ 421659 w 456513"/>
                  <a:gd name="connsiteY6" fmla="*/ 51383 h 225473"/>
                  <a:gd name="connsiteX7" fmla="*/ 422371 w 456513"/>
                  <a:gd name="connsiteY7" fmla="*/ 54039 h 225473"/>
                  <a:gd name="connsiteX8" fmla="*/ 418483 w 456513"/>
                  <a:gd name="connsiteY8" fmla="*/ 60775 h 225473"/>
                  <a:gd name="connsiteX9" fmla="*/ 419196 w 456513"/>
                  <a:gd name="connsiteY9" fmla="*/ 63431 h 225473"/>
                  <a:gd name="connsiteX10" fmla="*/ 424508 w 456513"/>
                  <a:gd name="connsiteY10" fmla="*/ 62006 h 225473"/>
                  <a:gd name="connsiteX11" fmla="*/ 425932 w 456513"/>
                  <a:gd name="connsiteY11" fmla="*/ 67319 h 225473"/>
                  <a:gd name="connsiteX12" fmla="*/ 428589 w 456513"/>
                  <a:gd name="connsiteY12" fmla="*/ 66607 h 225473"/>
                  <a:gd name="connsiteX13" fmla="*/ 433901 w 456513"/>
                  <a:gd name="connsiteY13" fmla="*/ 65182 h 225473"/>
                  <a:gd name="connsiteX14" fmla="*/ 434613 w 456513"/>
                  <a:gd name="connsiteY14" fmla="*/ 67838 h 225473"/>
                  <a:gd name="connsiteX15" fmla="*/ 437982 w 456513"/>
                  <a:gd name="connsiteY15" fmla="*/ 69782 h 225473"/>
                  <a:gd name="connsiteX16" fmla="*/ 444719 w 456513"/>
                  <a:gd name="connsiteY16" fmla="*/ 73669 h 225473"/>
                  <a:gd name="connsiteX17" fmla="*/ 445949 w 456513"/>
                  <a:gd name="connsiteY17" fmla="*/ 67644 h 225473"/>
                  <a:gd name="connsiteX18" fmla="*/ 447375 w 456513"/>
                  <a:gd name="connsiteY18" fmla="*/ 72957 h 225473"/>
                  <a:gd name="connsiteX19" fmla="*/ 450742 w 456513"/>
                  <a:gd name="connsiteY19" fmla="*/ 74900 h 225473"/>
                  <a:gd name="connsiteX20" fmla="*/ 450030 w 456513"/>
                  <a:gd name="connsiteY20" fmla="*/ 72244 h 225473"/>
                  <a:gd name="connsiteX21" fmla="*/ 456054 w 456513"/>
                  <a:gd name="connsiteY21" fmla="*/ 73476 h 225473"/>
                  <a:gd name="connsiteX22" fmla="*/ 456513 w 456513"/>
                  <a:gd name="connsiteY22" fmla="*/ 75187 h 225473"/>
                  <a:gd name="connsiteX23" fmla="*/ 409924 w 456513"/>
                  <a:gd name="connsiteY23" fmla="*/ 113955 h 225473"/>
                  <a:gd name="connsiteX24" fmla="*/ 370233 w 456513"/>
                  <a:gd name="connsiteY24" fmla="*/ 148846 h 225473"/>
                  <a:gd name="connsiteX25" fmla="*/ 328989 w 456513"/>
                  <a:gd name="connsiteY25" fmla="*/ 202871 h 225473"/>
                  <a:gd name="connsiteX26" fmla="*/ 312824 w 456513"/>
                  <a:gd name="connsiteY26" fmla="*/ 225473 h 225473"/>
                  <a:gd name="connsiteX27" fmla="*/ 133124 w 456513"/>
                  <a:gd name="connsiteY27" fmla="*/ 225473 h 225473"/>
                  <a:gd name="connsiteX28" fmla="*/ 153000 w 456513"/>
                  <a:gd name="connsiteY28" fmla="*/ 217387 h 225473"/>
                  <a:gd name="connsiteX29" fmla="*/ 176905 w 456513"/>
                  <a:gd name="connsiteY29" fmla="*/ 210976 h 225473"/>
                  <a:gd name="connsiteX30" fmla="*/ 175480 w 456513"/>
                  <a:gd name="connsiteY30" fmla="*/ 205664 h 225473"/>
                  <a:gd name="connsiteX31" fmla="*/ 183448 w 456513"/>
                  <a:gd name="connsiteY31" fmla="*/ 203527 h 225473"/>
                  <a:gd name="connsiteX32" fmla="*/ 186105 w 456513"/>
                  <a:gd name="connsiteY32" fmla="*/ 202814 h 225473"/>
                  <a:gd name="connsiteX33" fmla="*/ 188761 w 456513"/>
                  <a:gd name="connsiteY33" fmla="*/ 202102 h 225473"/>
                  <a:gd name="connsiteX34" fmla="*/ 188048 w 456513"/>
                  <a:gd name="connsiteY34" fmla="*/ 199446 h 225473"/>
                  <a:gd name="connsiteX35" fmla="*/ 194073 w 456513"/>
                  <a:gd name="connsiteY35" fmla="*/ 200678 h 225473"/>
                  <a:gd name="connsiteX36" fmla="*/ 193360 w 456513"/>
                  <a:gd name="connsiteY36" fmla="*/ 198021 h 225473"/>
                  <a:gd name="connsiteX37" fmla="*/ 186623 w 456513"/>
                  <a:gd name="connsiteY37" fmla="*/ 194135 h 225473"/>
                  <a:gd name="connsiteX38" fmla="*/ 183256 w 456513"/>
                  <a:gd name="connsiteY38" fmla="*/ 192190 h 225473"/>
                  <a:gd name="connsiteX39" fmla="*/ 180599 w 456513"/>
                  <a:gd name="connsiteY39" fmla="*/ 192903 h 225473"/>
                  <a:gd name="connsiteX40" fmla="*/ 176000 w 456513"/>
                  <a:gd name="connsiteY40" fmla="*/ 196983 h 225473"/>
                  <a:gd name="connsiteX41" fmla="*/ 175287 w 456513"/>
                  <a:gd name="connsiteY41" fmla="*/ 194328 h 225473"/>
                  <a:gd name="connsiteX42" fmla="*/ 173862 w 456513"/>
                  <a:gd name="connsiteY42" fmla="*/ 189015 h 225473"/>
                  <a:gd name="connsiteX43" fmla="*/ 171207 w 456513"/>
                  <a:gd name="connsiteY43" fmla="*/ 189728 h 225473"/>
                  <a:gd name="connsiteX44" fmla="*/ 165894 w 456513"/>
                  <a:gd name="connsiteY44" fmla="*/ 191152 h 225473"/>
                  <a:gd name="connsiteX45" fmla="*/ 163238 w 456513"/>
                  <a:gd name="connsiteY45" fmla="*/ 191864 h 225473"/>
                  <a:gd name="connsiteX46" fmla="*/ 157927 w 456513"/>
                  <a:gd name="connsiteY46" fmla="*/ 193289 h 225473"/>
                  <a:gd name="connsiteX47" fmla="*/ 157213 w 456513"/>
                  <a:gd name="connsiteY47" fmla="*/ 190633 h 225473"/>
                  <a:gd name="connsiteX48" fmla="*/ 154558 w 456513"/>
                  <a:gd name="connsiteY48" fmla="*/ 191345 h 225473"/>
                  <a:gd name="connsiteX49" fmla="*/ 151902 w 456513"/>
                  <a:gd name="connsiteY49" fmla="*/ 192058 h 225473"/>
                  <a:gd name="connsiteX50" fmla="*/ 147302 w 456513"/>
                  <a:gd name="connsiteY50" fmla="*/ 196139 h 225473"/>
                  <a:gd name="connsiteX51" fmla="*/ 144646 w 456513"/>
                  <a:gd name="connsiteY51" fmla="*/ 196851 h 225473"/>
                  <a:gd name="connsiteX52" fmla="*/ 143933 w 456513"/>
                  <a:gd name="connsiteY52" fmla="*/ 194194 h 225473"/>
                  <a:gd name="connsiteX53" fmla="*/ 138622 w 456513"/>
                  <a:gd name="connsiteY53" fmla="*/ 195619 h 225473"/>
                  <a:gd name="connsiteX54" fmla="*/ 135965 w 456513"/>
                  <a:gd name="connsiteY54" fmla="*/ 196331 h 225473"/>
                  <a:gd name="connsiteX55" fmla="*/ 130653 w 456513"/>
                  <a:gd name="connsiteY55" fmla="*/ 197757 h 225473"/>
                  <a:gd name="connsiteX56" fmla="*/ 124629 w 456513"/>
                  <a:gd name="connsiteY56" fmla="*/ 196524 h 225473"/>
                  <a:gd name="connsiteX57" fmla="*/ 125342 w 456513"/>
                  <a:gd name="connsiteY57" fmla="*/ 199181 h 225473"/>
                  <a:gd name="connsiteX58" fmla="*/ 120029 w 456513"/>
                  <a:gd name="connsiteY58" fmla="*/ 200605 h 225473"/>
                  <a:gd name="connsiteX59" fmla="*/ 119317 w 456513"/>
                  <a:gd name="connsiteY59" fmla="*/ 197949 h 225473"/>
                  <a:gd name="connsiteX60" fmla="*/ 115236 w 456513"/>
                  <a:gd name="connsiteY60" fmla="*/ 193350 h 225473"/>
                  <a:gd name="connsiteX61" fmla="*/ 116661 w 456513"/>
                  <a:gd name="connsiteY61" fmla="*/ 198661 h 225473"/>
                  <a:gd name="connsiteX62" fmla="*/ 117374 w 456513"/>
                  <a:gd name="connsiteY62" fmla="*/ 201317 h 225473"/>
                  <a:gd name="connsiteX63" fmla="*/ 111349 w 456513"/>
                  <a:gd name="connsiteY63" fmla="*/ 200087 h 225473"/>
                  <a:gd name="connsiteX64" fmla="*/ 109924 w 456513"/>
                  <a:gd name="connsiteY64" fmla="*/ 194774 h 225473"/>
                  <a:gd name="connsiteX65" fmla="*/ 107268 w 456513"/>
                  <a:gd name="connsiteY65" fmla="*/ 195487 h 225473"/>
                  <a:gd name="connsiteX66" fmla="*/ 101956 w 456513"/>
                  <a:gd name="connsiteY66" fmla="*/ 196911 h 225473"/>
                  <a:gd name="connsiteX67" fmla="*/ 103381 w 456513"/>
                  <a:gd name="connsiteY67" fmla="*/ 202224 h 225473"/>
                  <a:gd name="connsiteX68" fmla="*/ 99300 w 456513"/>
                  <a:gd name="connsiteY68" fmla="*/ 197623 h 225473"/>
                  <a:gd name="connsiteX69" fmla="*/ 96645 w 456513"/>
                  <a:gd name="connsiteY69" fmla="*/ 198336 h 225473"/>
                  <a:gd name="connsiteX70" fmla="*/ 95932 w 456513"/>
                  <a:gd name="connsiteY70" fmla="*/ 195680 h 225473"/>
                  <a:gd name="connsiteX71" fmla="*/ 90619 w 456513"/>
                  <a:gd name="connsiteY71" fmla="*/ 197104 h 225473"/>
                  <a:gd name="connsiteX72" fmla="*/ 87964 w 456513"/>
                  <a:gd name="connsiteY72" fmla="*/ 197817 h 225473"/>
                  <a:gd name="connsiteX73" fmla="*/ 86539 w 456513"/>
                  <a:gd name="connsiteY73" fmla="*/ 192504 h 225473"/>
                  <a:gd name="connsiteX74" fmla="*/ 89195 w 456513"/>
                  <a:gd name="connsiteY74" fmla="*/ 191792 h 225473"/>
                  <a:gd name="connsiteX75" fmla="*/ 94507 w 456513"/>
                  <a:gd name="connsiteY75" fmla="*/ 190367 h 225473"/>
                  <a:gd name="connsiteX76" fmla="*/ 97164 w 456513"/>
                  <a:gd name="connsiteY76" fmla="*/ 189656 h 225473"/>
                  <a:gd name="connsiteX77" fmla="*/ 99820 w 456513"/>
                  <a:gd name="connsiteY77" fmla="*/ 188943 h 225473"/>
                  <a:gd name="connsiteX78" fmla="*/ 105131 w 456513"/>
                  <a:gd name="connsiteY78" fmla="*/ 187518 h 225473"/>
                  <a:gd name="connsiteX79" fmla="*/ 109212 w 456513"/>
                  <a:gd name="connsiteY79" fmla="*/ 192118 h 225473"/>
                  <a:gd name="connsiteX80" fmla="*/ 114524 w 456513"/>
                  <a:gd name="connsiteY80" fmla="*/ 190694 h 225473"/>
                  <a:gd name="connsiteX81" fmla="*/ 117180 w 456513"/>
                  <a:gd name="connsiteY81" fmla="*/ 189982 h 225473"/>
                  <a:gd name="connsiteX82" fmla="*/ 122492 w 456513"/>
                  <a:gd name="connsiteY82" fmla="*/ 188557 h 225473"/>
                  <a:gd name="connsiteX83" fmla="*/ 125860 w 456513"/>
                  <a:gd name="connsiteY83" fmla="*/ 190501 h 225473"/>
                  <a:gd name="connsiteX84" fmla="*/ 128516 w 456513"/>
                  <a:gd name="connsiteY84" fmla="*/ 189788 h 225473"/>
                  <a:gd name="connsiteX85" fmla="*/ 133829 w 456513"/>
                  <a:gd name="connsiteY85" fmla="*/ 188363 h 225473"/>
                  <a:gd name="connsiteX86" fmla="*/ 136485 w 456513"/>
                  <a:gd name="connsiteY86" fmla="*/ 187651 h 225473"/>
                  <a:gd name="connsiteX87" fmla="*/ 141797 w 456513"/>
                  <a:gd name="connsiteY87" fmla="*/ 186226 h 225473"/>
                  <a:gd name="connsiteX88" fmla="*/ 141084 w 456513"/>
                  <a:gd name="connsiteY88" fmla="*/ 183571 h 225473"/>
                  <a:gd name="connsiteX89" fmla="*/ 135772 w 456513"/>
                  <a:gd name="connsiteY89" fmla="*/ 184995 h 225473"/>
                  <a:gd name="connsiteX90" fmla="*/ 131691 w 456513"/>
                  <a:gd name="connsiteY90" fmla="*/ 180395 h 225473"/>
                  <a:gd name="connsiteX91" fmla="*/ 126379 w 456513"/>
                  <a:gd name="connsiteY91" fmla="*/ 181820 h 225473"/>
                  <a:gd name="connsiteX92" fmla="*/ 120355 w 456513"/>
                  <a:gd name="connsiteY92" fmla="*/ 180588 h 225473"/>
                  <a:gd name="connsiteX93" fmla="*/ 111675 w 456513"/>
                  <a:gd name="connsiteY93" fmla="*/ 180069 h 225473"/>
                  <a:gd name="connsiteX94" fmla="*/ 91657 w 456513"/>
                  <a:gd name="connsiteY94" fmla="*/ 179744 h 225473"/>
                  <a:gd name="connsiteX95" fmla="*/ 86345 w 456513"/>
                  <a:gd name="connsiteY95" fmla="*/ 181168 h 225473"/>
                  <a:gd name="connsiteX96" fmla="*/ 77666 w 456513"/>
                  <a:gd name="connsiteY96" fmla="*/ 180650 h 225473"/>
                  <a:gd name="connsiteX97" fmla="*/ 72353 w 456513"/>
                  <a:gd name="connsiteY97" fmla="*/ 182074 h 225473"/>
                  <a:gd name="connsiteX98" fmla="*/ 70929 w 456513"/>
                  <a:gd name="connsiteY98" fmla="*/ 176762 h 225473"/>
                  <a:gd name="connsiteX99" fmla="*/ 65617 w 456513"/>
                  <a:gd name="connsiteY99" fmla="*/ 178186 h 225473"/>
                  <a:gd name="connsiteX100" fmla="*/ 56936 w 456513"/>
                  <a:gd name="connsiteY100" fmla="*/ 177668 h 225473"/>
                  <a:gd name="connsiteX101" fmla="*/ 54280 w 456513"/>
                  <a:gd name="connsiteY101" fmla="*/ 178379 h 225473"/>
                  <a:gd name="connsiteX102" fmla="*/ 47543 w 456513"/>
                  <a:gd name="connsiteY102" fmla="*/ 174492 h 225473"/>
                  <a:gd name="connsiteX103" fmla="*/ 44888 w 456513"/>
                  <a:gd name="connsiteY103" fmla="*/ 175204 h 225473"/>
                  <a:gd name="connsiteX104" fmla="*/ 44175 w 456513"/>
                  <a:gd name="connsiteY104" fmla="*/ 172549 h 225473"/>
                  <a:gd name="connsiteX105" fmla="*/ 52144 w 456513"/>
                  <a:gd name="connsiteY105" fmla="*/ 170412 h 225473"/>
                  <a:gd name="connsiteX106" fmla="*/ 55511 w 456513"/>
                  <a:gd name="connsiteY106" fmla="*/ 172356 h 225473"/>
                  <a:gd name="connsiteX107" fmla="*/ 63480 w 456513"/>
                  <a:gd name="connsiteY107" fmla="*/ 170218 h 225473"/>
                  <a:gd name="connsiteX108" fmla="*/ 72872 w 456513"/>
                  <a:gd name="connsiteY108" fmla="*/ 173393 h 225473"/>
                  <a:gd name="connsiteX109" fmla="*/ 75529 w 456513"/>
                  <a:gd name="connsiteY109" fmla="*/ 172681 h 225473"/>
                  <a:gd name="connsiteX110" fmla="*/ 80841 w 456513"/>
                  <a:gd name="connsiteY110" fmla="*/ 171257 h 225473"/>
                  <a:gd name="connsiteX111" fmla="*/ 84209 w 456513"/>
                  <a:gd name="connsiteY111" fmla="*/ 173199 h 225473"/>
                  <a:gd name="connsiteX112" fmla="*/ 89521 w 456513"/>
                  <a:gd name="connsiteY112" fmla="*/ 171776 h 225473"/>
                  <a:gd name="connsiteX113" fmla="*/ 92177 w 456513"/>
                  <a:gd name="connsiteY113" fmla="*/ 171063 h 225473"/>
                  <a:gd name="connsiteX114" fmla="*/ 94833 w 456513"/>
                  <a:gd name="connsiteY114" fmla="*/ 170350 h 225473"/>
                  <a:gd name="connsiteX115" fmla="*/ 96257 w 456513"/>
                  <a:gd name="connsiteY115" fmla="*/ 175663 h 225473"/>
                  <a:gd name="connsiteX116" fmla="*/ 101570 w 456513"/>
                  <a:gd name="connsiteY116" fmla="*/ 174238 h 225473"/>
                  <a:gd name="connsiteX117" fmla="*/ 104226 w 456513"/>
                  <a:gd name="connsiteY117" fmla="*/ 173527 h 225473"/>
                  <a:gd name="connsiteX118" fmla="*/ 109538 w 456513"/>
                  <a:gd name="connsiteY118" fmla="*/ 172102 h 225473"/>
                  <a:gd name="connsiteX119" fmla="*/ 112194 w 456513"/>
                  <a:gd name="connsiteY119" fmla="*/ 171390 h 225473"/>
                  <a:gd name="connsiteX120" fmla="*/ 117505 w 456513"/>
                  <a:gd name="connsiteY120" fmla="*/ 169965 h 225473"/>
                  <a:gd name="connsiteX121" fmla="*/ 118218 w 456513"/>
                  <a:gd name="connsiteY121" fmla="*/ 172620 h 225473"/>
                  <a:gd name="connsiteX122" fmla="*/ 120874 w 456513"/>
                  <a:gd name="connsiteY122" fmla="*/ 171908 h 225473"/>
                  <a:gd name="connsiteX123" fmla="*/ 120161 w 456513"/>
                  <a:gd name="connsiteY123" fmla="*/ 169253 h 225473"/>
                  <a:gd name="connsiteX124" fmla="*/ 122818 w 456513"/>
                  <a:gd name="connsiteY124" fmla="*/ 168540 h 225473"/>
                  <a:gd name="connsiteX125" fmla="*/ 128842 w 456513"/>
                  <a:gd name="connsiteY125" fmla="*/ 169771 h 225473"/>
                  <a:gd name="connsiteX126" fmla="*/ 132923 w 456513"/>
                  <a:gd name="connsiteY126" fmla="*/ 174371 h 225473"/>
                  <a:gd name="connsiteX127" fmla="*/ 138235 w 456513"/>
                  <a:gd name="connsiteY127" fmla="*/ 172947 h 225473"/>
                  <a:gd name="connsiteX128" fmla="*/ 136811 w 456513"/>
                  <a:gd name="connsiteY128" fmla="*/ 167634 h 225473"/>
                  <a:gd name="connsiteX129" fmla="*/ 130786 w 456513"/>
                  <a:gd name="connsiteY129" fmla="*/ 166403 h 225473"/>
                  <a:gd name="connsiteX130" fmla="*/ 128130 w 456513"/>
                  <a:gd name="connsiteY130" fmla="*/ 167115 h 225473"/>
                  <a:gd name="connsiteX131" fmla="*/ 122818 w 456513"/>
                  <a:gd name="connsiteY131" fmla="*/ 168540 h 225473"/>
                  <a:gd name="connsiteX132" fmla="*/ 121393 w 456513"/>
                  <a:gd name="connsiteY132" fmla="*/ 163228 h 225473"/>
                  <a:gd name="connsiteX133" fmla="*/ 118025 w 456513"/>
                  <a:gd name="connsiteY133" fmla="*/ 161284 h 225473"/>
                  <a:gd name="connsiteX134" fmla="*/ 118737 w 456513"/>
                  <a:gd name="connsiteY134" fmla="*/ 163940 h 225473"/>
                  <a:gd name="connsiteX135" fmla="*/ 116081 w 456513"/>
                  <a:gd name="connsiteY135" fmla="*/ 164653 h 225473"/>
                  <a:gd name="connsiteX136" fmla="*/ 110058 w 456513"/>
                  <a:gd name="connsiteY136" fmla="*/ 163421 h 225473"/>
                  <a:gd name="connsiteX137" fmla="*/ 105977 w 456513"/>
                  <a:gd name="connsiteY137" fmla="*/ 158822 h 225473"/>
                  <a:gd name="connsiteX138" fmla="*/ 100664 w 456513"/>
                  <a:gd name="connsiteY138" fmla="*/ 160246 h 225473"/>
                  <a:gd name="connsiteX139" fmla="*/ 99952 w 456513"/>
                  <a:gd name="connsiteY139" fmla="*/ 157590 h 225473"/>
                  <a:gd name="connsiteX140" fmla="*/ 97296 w 456513"/>
                  <a:gd name="connsiteY140" fmla="*/ 158302 h 225473"/>
                  <a:gd name="connsiteX141" fmla="*/ 91272 w 456513"/>
                  <a:gd name="connsiteY141" fmla="*/ 157071 h 225473"/>
                  <a:gd name="connsiteX142" fmla="*/ 88616 w 456513"/>
                  <a:gd name="connsiteY142" fmla="*/ 157783 h 225473"/>
                  <a:gd name="connsiteX143" fmla="*/ 85959 w 456513"/>
                  <a:gd name="connsiteY143" fmla="*/ 158495 h 225473"/>
                  <a:gd name="connsiteX144" fmla="*/ 80647 w 456513"/>
                  <a:gd name="connsiteY144" fmla="*/ 159920 h 225473"/>
                  <a:gd name="connsiteX145" fmla="*/ 76566 w 456513"/>
                  <a:gd name="connsiteY145" fmla="*/ 155320 h 225473"/>
                  <a:gd name="connsiteX146" fmla="*/ 72680 w 456513"/>
                  <a:gd name="connsiteY146" fmla="*/ 162057 h 225473"/>
                  <a:gd name="connsiteX147" fmla="*/ 68598 w 456513"/>
                  <a:gd name="connsiteY147" fmla="*/ 157456 h 225473"/>
                  <a:gd name="connsiteX148" fmla="*/ 65230 w 456513"/>
                  <a:gd name="connsiteY148" fmla="*/ 155514 h 225473"/>
                  <a:gd name="connsiteX149" fmla="*/ 59918 w 456513"/>
                  <a:gd name="connsiteY149" fmla="*/ 156938 h 225473"/>
                  <a:gd name="connsiteX150" fmla="*/ 57262 w 456513"/>
                  <a:gd name="connsiteY150" fmla="*/ 157651 h 225473"/>
                  <a:gd name="connsiteX151" fmla="*/ 51950 w 456513"/>
                  <a:gd name="connsiteY151" fmla="*/ 159075 h 225473"/>
                  <a:gd name="connsiteX152" fmla="*/ 49294 w 456513"/>
                  <a:gd name="connsiteY152" fmla="*/ 159787 h 225473"/>
                  <a:gd name="connsiteX153" fmla="*/ 47869 w 456513"/>
                  <a:gd name="connsiteY153" fmla="*/ 154475 h 225473"/>
                  <a:gd name="connsiteX154" fmla="*/ 39189 w 456513"/>
                  <a:gd name="connsiteY154" fmla="*/ 153956 h 225473"/>
                  <a:gd name="connsiteX155" fmla="*/ 41845 w 456513"/>
                  <a:gd name="connsiteY155" fmla="*/ 153244 h 225473"/>
                  <a:gd name="connsiteX156" fmla="*/ 45733 w 456513"/>
                  <a:gd name="connsiteY156" fmla="*/ 146507 h 225473"/>
                  <a:gd name="connsiteX157" fmla="*/ 48389 w 456513"/>
                  <a:gd name="connsiteY157" fmla="*/ 145795 h 225473"/>
                  <a:gd name="connsiteX158" fmla="*/ 45020 w 456513"/>
                  <a:gd name="connsiteY158" fmla="*/ 143851 h 225473"/>
                  <a:gd name="connsiteX159" fmla="*/ 39708 w 456513"/>
                  <a:gd name="connsiteY159" fmla="*/ 145275 h 225473"/>
                  <a:gd name="connsiteX160" fmla="*/ 37052 w 456513"/>
                  <a:gd name="connsiteY160" fmla="*/ 145988 h 225473"/>
                  <a:gd name="connsiteX161" fmla="*/ 29083 w 456513"/>
                  <a:gd name="connsiteY161" fmla="*/ 148125 h 225473"/>
                  <a:gd name="connsiteX162" fmla="*/ 25715 w 456513"/>
                  <a:gd name="connsiteY162" fmla="*/ 146181 h 225473"/>
                  <a:gd name="connsiteX163" fmla="*/ 24291 w 456513"/>
                  <a:gd name="connsiteY163" fmla="*/ 140870 h 225473"/>
                  <a:gd name="connsiteX164" fmla="*/ 26234 w 456513"/>
                  <a:gd name="connsiteY164" fmla="*/ 137501 h 225473"/>
                  <a:gd name="connsiteX165" fmla="*/ 24810 w 456513"/>
                  <a:gd name="connsiteY165" fmla="*/ 132189 h 225473"/>
                  <a:gd name="connsiteX166" fmla="*/ 32778 w 456513"/>
                  <a:gd name="connsiteY166" fmla="*/ 130052 h 225473"/>
                  <a:gd name="connsiteX167" fmla="*/ 34202 w 456513"/>
                  <a:gd name="connsiteY167" fmla="*/ 135364 h 225473"/>
                  <a:gd name="connsiteX168" fmla="*/ 35434 w 456513"/>
                  <a:gd name="connsiteY168" fmla="*/ 129340 h 225473"/>
                  <a:gd name="connsiteX169" fmla="*/ 34722 w 456513"/>
                  <a:gd name="connsiteY169" fmla="*/ 126683 h 225473"/>
                  <a:gd name="connsiteX170" fmla="*/ 32066 w 456513"/>
                  <a:gd name="connsiteY170" fmla="*/ 127396 h 225473"/>
                  <a:gd name="connsiteX171" fmla="*/ 29410 w 456513"/>
                  <a:gd name="connsiteY171" fmla="*/ 128108 h 225473"/>
                  <a:gd name="connsiteX172" fmla="*/ 24097 w 456513"/>
                  <a:gd name="connsiteY172" fmla="*/ 129532 h 225473"/>
                  <a:gd name="connsiteX173" fmla="*/ 20018 w 456513"/>
                  <a:gd name="connsiteY173" fmla="*/ 124933 h 225473"/>
                  <a:gd name="connsiteX174" fmla="*/ 13992 w 456513"/>
                  <a:gd name="connsiteY174" fmla="*/ 123702 h 225473"/>
                  <a:gd name="connsiteX175" fmla="*/ 11337 w 456513"/>
                  <a:gd name="connsiteY175" fmla="*/ 124414 h 225473"/>
                  <a:gd name="connsiteX176" fmla="*/ 0 w 456513"/>
                  <a:gd name="connsiteY176" fmla="*/ 124606 h 225473"/>
                  <a:gd name="connsiteX177" fmla="*/ 2657 w 456513"/>
                  <a:gd name="connsiteY177" fmla="*/ 123894 h 225473"/>
                  <a:gd name="connsiteX178" fmla="*/ 1232 w 456513"/>
                  <a:gd name="connsiteY178" fmla="*/ 118583 h 225473"/>
                  <a:gd name="connsiteX179" fmla="*/ 3887 w 456513"/>
                  <a:gd name="connsiteY179" fmla="*/ 117870 h 225473"/>
                  <a:gd name="connsiteX180" fmla="*/ 9199 w 456513"/>
                  <a:gd name="connsiteY180" fmla="*/ 116446 h 225473"/>
                  <a:gd name="connsiteX181" fmla="*/ 11855 w 456513"/>
                  <a:gd name="connsiteY181" fmla="*/ 115733 h 225473"/>
                  <a:gd name="connsiteX182" fmla="*/ 18592 w 456513"/>
                  <a:gd name="connsiteY182" fmla="*/ 119620 h 225473"/>
                  <a:gd name="connsiteX183" fmla="*/ 21248 w 456513"/>
                  <a:gd name="connsiteY183" fmla="*/ 118909 h 225473"/>
                  <a:gd name="connsiteX184" fmla="*/ 26560 w 456513"/>
                  <a:gd name="connsiteY184" fmla="*/ 117484 h 225473"/>
                  <a:gd name="connsiteX185" fmla="*/ 29217 w 456513"/>
                  <a:gd name="connsiteY185" fmla="*/ 116771 h 225473"/>
                  <a:gd name="connsiteX186" fmla="*/ 31873 w 456513"/>
                  <a:gd name="connsiteY186" fmla="*/ 116059 h 225473"/>
                  <a:gd name="connsiteX187" fmla="*/ 37184 w 456513"/>
                  <a:gd name="connsiteY187" fmla="*/ 114634 h 225473"/>
                  <a:gd name="connsiteX188" fmla="*/ 39840 w 456513"/>
                  <a:gd name="connsiteY188" fmla="*/ 113922 h 225473"/>
                  <a:gd name="connsiteX189" fmla="*/ 45866 w 456513"/>
                  <a:gd name="connsiteY189" fmla="*/ 115154 h 225473"/>
                  <a:gd name="connsiteX190" fmla="*/ 48521 w 456513"/>
                  <a:gd name="connsiteY190" fmla="*/ 114441 h 225473"/>
                  <a:gd name="connsiteX191" fmla="*/ 53833 w 456513"/>
                  <a:gd name="connsiteY191" fmla="*/ 113017 h 225473"/>
                  <a:gd name="connsiteX192" fmla="*/ 56489 w 456513"/>
                  <a:gd name="connsiteY192" fmla="*/ 112304 h 225473"/>
                  <a:gd name="connsiteX193" fmla="*/ 59146 w 456513"/>
                  <a:gd name="connsiteY193" fmla="*/ 111591 h 225473"/>
                  <a:gd name="connsiteX194" fmla="*/ 59857 w 456513"/>
                  <a:gd name="connsiteY194" fmla="*/ 114248 h 225473"/>
                  <a:gd name="connsiteX195" fmla="*/ 65170 w 456513"/>
                  <a:gd name="connsiteY195" fmla="*/ 112824 h 225473"/>
                  <a:gd name="connsiteX196" fmla="*/ 67826 w 456513"/>
                  <a:gd name="connsiteY196" fmla="*/ 112111 h 225473"/>
                  <a:gd name="connsiteX197" fmla="*/ 73137 w 456513"/>
                  <a:gd name="connsiteY197" fmla="*/ 110686 h 225473"/>
                  <a:gd name="connsiteX198" fmla="*/ 75795 w 456513"/>
                  <a:gd name="connsiteY198" fmla="*/ 109974 h 225473"/>
                  <a:gd name="connsiteX199" fmla="*/ 78451 w 456513"/>
                  <a:gd name="connsiteY199" fmla="*/ 109262 h 225473"/>
                  <a:gd name="connsiteX200" fmla="*/ 83762 w 456513"/>
                  <a:gd name="connsiteY200" fmla="*/ 107837 h 225473"/>
                  <a:gd name="connsiteX201" fmla="*/ 86418 w 456513"/>
                  <a:gd name="connsiteY201" fmla="*/ 107125 h 225473"/>
                  <a:gd name="connsiteX202" fmla="*/ 87842 w 456513"/>
                  <a:gd name="connsiteY202" fmla="*/ 112437 h 225473"/>
                  <a:gd name="connsiteX203" fmla="*/ 93155 w 456513"/>
                  <a:gd name="connsiteY203" fmla="*/ 111012 h 225473"/>
                  <a:gd name="connsiteX204" fmla="*/ 95811 w 456513"/>
                  <a:gd name="connsiteY204" fmla="*/ 110300 h 225473"/>
                  <a:gd name="connsiteX205" fmla="*/ 101123 w 456513"/>
                  <a:gd name="connsiteY205" fmla="*/ 108875 h 225473"/>
                  <a:gd name="connsiteX206" fmla="*/ 103778 w 456513"/>
                  <a:gd name="connsiteY206" fmla="*/ 108163 h 225473"/>
                  <a:gd name="connsiteX207" fmla="*/ 99698 w 456513"/>
                  <a:gd name="connsiteY207" fmla="*/ 103564 h 225473"/>
                  <a:gd name="connsiteX208" fmla="*/ 94386 w 456513"/>
                  <a:gd name="connsiteY208" fmla="*/ 104988 h 225473"/>
                  <a:gd name="connsiteX209" fmla="*/ 93674 w 456513"/>
                  <a:gd name="connsiteY209" fmla="*/ 102332 h 225473"/>
                  <a:gd name="connsiteX210" fmla="*/ 91018 w 456513"/>
                  <a:gd name="connsiteY210" fmla="*/ 103045 h 225473"/>
                  <a:gd name="connsiteX211" fmla="*/ 85705 w 456513"/>
                  <a:gd name="connsiteY211" fmla="*/ 104469 h 225473"/>
                  <a:gd name="connsiteX212" fmla="*/ 83049 w 456513"/>
                  <a:gd name="connsiteY212" fmla="*/ 105181 h 225473"/>
                  <a:gd name="connsiteX213" fmla="*/ 77737 w 456513"/>
                  <a:gd name="connsiteY213" fmla="*/ 106606 h 225473"/>
                  <a:gd name="connsiteX214" fmla="*/ 72425 w 456513"/>
                  <a:gd name="connsiteY214" fmla="*/ 108030 h 225473"/>
                  <a:gd name="connsiteX215" fmla="*/ 66401 w 456513"/>
                  <a:gd name="connsiteY215" fmla="*/ 106799 h 225473"/>
                  <a:gd name="connsiteX216" fmla="*/ 63745 w 456513"/>
                  <a:gd name="connsiteY216" fmla="*/ 107512 h 225473"/>
                  <a:gd name="connsiteX217" fmla="*/ 58433 w 456513"/>
                  <a:gd name="connsiteY217" fmla="*/ 108936 h 225473"/>
                  <a:gd name="connsiteX218" fmla="*/ 55776 w 456513"/>
                  <a:gd name="connsiteY218" fmla="*/ 109648 h 225473"/>
                  <a:gd name="connsiteX219" fmla="*/ 53121 w 456513"/>
                  <a:gd name="connsiteY219" fmla="*/ 110361 h 225473"/>
                  <a:gd name="connsiteX220" fmla="*/ 51696 w 456513"/>
                  <a:gd name="connsiteY220" fmla="*/ 105049 h 225473"/>
                  <a:gd name="connsiteX221" fmla="*/ 46384 w 456513"/>
                  <a:gd name="connsiteY221" fmla="*/ 106474 h 225473"/>
                  <a:gd name="connsiteX222" fmla="*/ 38417 w 456513"/>
                  <a:gd name="connsiteY222" fmla="*/ 108610 h 225473"/>
                  <a:gd name="connsiteX223" fmla="*/ 35047 w 456513"/>
                  <a:gd name="connsiteY223" fmla="*/ 106666 h 225473"/>
                  <a:gd name="connsiteX224" fmla="*/ 35759 w 456513"/>
                  <a:gd name="connsiteY224" fmla="*/ 109323 h 225473"/>
                  <a:gd name="connsiteX225" fmla="*/ 30448 w 456513"/>
                  <a:gd name="connsiteY225" fmla="*/ 110747 h 225473"/>
                  <a:gd name="connsiteX226" fmla="*/ 29736 w 456513"/>
                  <a:gd name="connsiteY226" fmla="*/ 108092 h 225473"/>
                  <a:gd name="connsiteX227" fmla="*/ 27079 w 456513"/>
                  <a:gd name="connsiteY227" fmla="*/ 108804 h 225473"/>
                  <a:gd name="connsiteX228" fmla="*/ 24423 w 456513"/>
                  <a:gd name="connsiteY228" fmla="*/ 109516 h 225473"/>
                  <a:gd name="connsiteX229" fmla="*/ 17686 w 456513"/>
                  <a:gd name="connsiteY229" fmla="*/ 105629 h 225473"/>
                  <a:gd name="connsiteX230" fmla="*/ 22999 w 456513"/>
                  <a:gd name="connsiteY230" fmla="*/ 104204 h 225473"/>
                  <a:gd name="connsiteX231" fmla="*/ 25655 w 456513"/>
                  <a:gd name="connsiteY231" fmla="*/ 103492 h 225473"/>
                  <a:gd name="connsiteX232" fmla="*/ 28311 w 456513"/>
                  <a:gd name="connsiteY232" fmla="*/ 102779 h 225473"/>
                  <a:gd name="connsiteX233" fmla="*/ 36279 w 456513"/>
                  <a:gd name="connsiteY233" fmla="*/ 100642 h 225473"/>
                  <a:gd name="connsiteX234" fmla="*/ 43017 w 456513"/>
                  <a:gd name="connsiteY234" fmla="*/ 104529 h 225473"/>
                  <a:gd name="connsiteX235" fmla="*/ 57008 w 456513"/>
                  <a:gd name="connsiteY235" fmla="*/ 103624 h 225473"/>
                  <a:gd name="connsiteX236" fmla="*/ 64977 w 456513"/>
                  <a:gd name="connsiteY236" fmla="*/ 101487 h 225473"/>
                  <a:gd name="connsiteX237" fmla="*/ 72945 w 456513"/>
                  <a:gd name="connsiteY237" fmla="*/ 99350 h 225473"/>
                  <a:gd name="connsiteX238" fmla="*/ 77025 w 456513"/>
                  <a:gd name="connsiteY238" fmla="*/ 103950 h 225473"/>
                  <a:gd name="connsiteX239" fmla="*/ 82338 w 456513"/>
                  <a:gd name="connsiteY239" fmla="*/ 102524 h 225473"/>
                  <a:gd name="connsiteX240" fmla="*/ 84993 w 456513"/>
                  <a:gd name="connsiteY240" fmla="*/ 101813 h 225473"/>
                  <a:gd name="connsiteX241" fmla="*/ 92961 w 456513"/>
                  <a:gd name="connsiteY241" fmla="*/ 99676 h 225473"/>
                  <a:gd name="connsiteX242" fmla="*/ 98273 w 456513"/>
                  <a:gd name="connsiteY242" fmla="*/ 98251 h 225473"/>
                  <a:gd name="connsiteX243" fmla="*/ 101642 w 456513"/>
                  <a:gd name="connsiteY243" fmla="*/ 100194 h 225473"/>
                  <a:gd name="connsiteX244" fmla="*/ 103585 w 456513"/>
                  <a:gd name="connsiteY244" fmla="*/ 96827 h 225473"/>
                  <a:gd name="connsiteX245" fmla="*/ 108898 w 456513"/>
                  <a:gd name="connsiteY245" fmla="*/ 95401 h 225473"/>
                  <a:gd name="connsiteX246" fmla="*/ 109610 w 456513"/>
                  <a:gd name="connsiteY246" fmla="*/ 98058 h 225473"/>
                  <a:gd name="connsiteX247" fmla="*/ 112266 w 456513"/>
                  <a:gd name="connsiteY247" fmla="*/ 97345 h 225473"/>
                  <a:gd name="connsiteX248" fmla="*/ 108898 w 456513"/>
                  <a:gd name="connsiteY248" fmla="*/ 95401 h 225473"/>
                  <a:gd name="connsiteX249" fmla="*/ 111554 w 456513"/>
                  <a:gd name="connsiteY249" fmla="*/ 94689 h 225473"/>
                  <a:gd name="connsiteX250" fmla="*/ 116866 w 456513"/>
                  <a:gd name="connsiteY250" fmla="*/ 93265 h 225473"/>
                  <a:gd name="connsiteX251" fmla="*/ 120233 w 456513"/>
                  <a:gd name="connsiteY251" fmla="*/ 95209 h 225473"/>
                  <a:gd name="connsiteX252" fmla="*/ 124833 w 456513"/>
                  <a:gd name="connsiteY252" fmla="*/ 91127 h 225473"/>
                  <a:gd name="connsiteX253" fmla="*/ 119521 w 456513"/>
                  <a:gd name="connsiteY253" fmla="*/ 92552 h 225473"/>
                  <a:gd name="connsiteX254" fmla="*/ 118096 w 456513"/>
                  <a:gd name="connsiteY254" fmla="*/ 87241 h 225473"/>
                  <a:gd name="connsiteX255" fmla="*/ 115441 w 456513"/>
                  <a:gd name="connsiteY255" fmla="*/ 87953 h 225473"/>
                  <a:gd name="connsiteX256" fmla="*/ 110129 w 456513"/>
                  <a:gd name="connsiteY256" fmla="*/ 89378 h 225473"/>
                  <a:gd name="connsiteX257" fmla="*/ 102160 w 456513"/>
                  <a:gd name="connsiteY257" fmla="*/ 91515 h 225473"/>
                  <a:gd name="connsiteX258" fmla="*/ 101449 w 456513"/>
                  <a:gd name="connsiteY258" fmla="*/ 88859 h 225473"/>
                  <a:gd name="connsiteX259" fmla="*/ 106761 w 456513"/>
                  <a:gd name="connsiteY259" fmla="*/ 87433 h 225473"/>
                  <a:gd name="connsiteX260" fmla="*/ 109417 w 456513"/>
                  <a:gd name="connsiteY260" fmla="*/ 86722 h 225473"/>
                  <a:gd name="connsiteX261" fmla="*/ 114728 w 456513"/>
                  <a:gd name="connsiteY261" fmla="*/ 85297 h 225473"/>
                  <a:gd name="connsiteX262" fmla="*/ 117384 w 456513"/>
                  <a:gd name="connsiteY262" fmla="*/ 84585 h 225473"/>
                  <a:gd name="connsiteX263" fmla="*/ 122697 w 456513"/>
                  <a:gd name="connsiteY263" fmla="*/ 83161 h 225473"/>
                  <a:gd name="connsiteX264" fmla="*/ 121273 w 456513"/>
                  <a:gd name="connsiteY264" fmla="*/ 77848 h 225473"/>
                  <a:gd name="connsiteX265" fmla="*/ 115960 w 456513"/>
                  <a:gd name="connsiteY265" fmla="*/ 79273 h 225473"/>
                  <a:gd name="connsiteX266" fmla="*/ 120559 w 456513"/>
                  <a:gd name="connsiteY266" fmla="*/ 75192 h 225473"/>
                  <a:gd name="connsiteX267" fmla="*/ 113823 w 456513"/>
                  <a:gd name="connsiteY267" fmla="*/ 71304 h 225473"/>
                  <a:gd name="connsiteX268" fmla="*/ 112591 w 456513"/>
                  <a:gd name="connsiteY268" fmla="*/ 77328 h 225473"/>
                  <a:gd name="connsiteX269" fmla="*/ 111167 w 456513"/>
                  <a:gd name="connsiteY269" fmla="*/ 72016 h 225473"/>
                  <a:gd name="connsiteX270" fmla="*/ 110455 w 456513"/>
                  <a:gd name="connsiteY270" fmla="*/ 69362 h 225473"/>
                  <a:gd name="connsiteX271" fmla="*/ 105143 w 456513"/>
                  <a:gd name="connsiteY271" fmla="*/ 70786 h 225473"/>
                  <a:gd name="connsiteX272" fmla="*/ 102486 w 456513"/>
                  <a:gd name="connsiteY272" fmla="*/ 71498 h 225473"/>
                  <a:gd name="connsiteX273" fmla="*/ 97174 w 456513"/>
                  <a:gd name="connsiteY273" fmla="*/ 72923 h 225473"/>
                  <a:gd name="connsiteX274" fmla="*/ 91863 w 456513"/>
                  <a:gd name="connsiteY274" fmla="*/ 74346 h 225473"/>
                  <a:gd name="connsiteX275" fmla="*/ 87263 w 456513"/>
                  <a:gd name="connsiteY275" fmla="*/ 78427 h 225473"/>
                  <a:gd name="connsiteX276" fmla="*/ 84607 w 456513"/>
                  <a:gd name="connsiteY276" fmla="*/ 79140 h 225473"/>
                  <a:gd name="connsiteX277" fmla="*/ 78583 w 456513"/>
                  <a:gd name="connsiteY277" fmla="*/ 77908 h 225473"/>
                  <a:gd name="connsiteX278" fmla="*/ 83895 w 456513"/>
                  <a:gd name="connsiteY278" fmla="*/ 76484 h 225473"/>
                  <a:gd name="connsiteX279" fmla="*/ 85838 w 456513"/>
                  <a:gd name="connsiteY279" fmla="*/ 73116 h 225473"/>
                  <a:gd name="connsiteX280" fmla="*/ 93806 w 456513"/>
                  <a:gd name="connsiteY280" fmla="*/ 70978 h 225473"/>
                  <a:gd name="connsiteX281" fmla="*/ 109742 w 456513"/>
                  <a:gd name="connsiteY281" fmla="*/ 66705 h 225473"/>
                  <a:gd name="connsiteX282" fmla="*/ 123023 w 456513"/>
                  <a:gd name="connsiteY282" fmla="*/ 63143 h 225473"/>
                  <a:gd name="connsiteX283" fmla="*/ 138959 w 456513"/>
                  <a:gd name="connsiteY283" fmla="*/ 58869 h 225473"/>
                  <a:gd name="connsiteX284" fmla="*/ 155607 w 456513"/>
                  <a:gd name="connsiteY284" fmla="*/ 57251 h 225473"/>
                  <a:gd name="connsiteX285" fmla="*/ 163576 w 456513"/>
                  <a:gd name="connsiteY285" fmla="*/ 55115 h 225473"/>
                  <a:gd name="connsiteX286" fmla="*/ 161439 w 456513"/>
                  <a:gd name="connsiteY286" fmla="*/ 47146 h 225473"/>
                  <a:gd name="connsiteX287" fmla="*/ 156126 w 456513"/>
                  <a:gd name="connsiteY287" fmla="*/ 48570 h 225473"/>
                  <a:gd name="connsiteX288" fmla="*/ 153470 w 456513"/>
                  <a:gd name="connsiteY288" fmla="*/ 49283 h 225473"/>
                  <a:gd name="connsiteX289" fmla="*/ 148158 w 456513"/>
                  <a:gd name="connsiteY289" fmla="*/ 50708 h 225473"/>
                  <a:gd name="connsiteX290" fmla="*/ 147446 w 456513"/>
                  <a:gd name="connsiteY290" fmla="*/ 48052 h 225473"/>
                  <a:gd name="connsiteX291" fmla="*/ 152758 w 456513"/>
                  <a:gd name="connsiteY291" fmla="*/ 46627 h 225473"/>
                  <a:gd name="connsiteX292" fmla="*/ 155414 w 456513"/>
                  <a:gd name="connsiteY292" fmla="*/ 45915 h 225473"/>
                  <a:gd name="connsiteX293" fmla="*/ 164095 w 456513"/>
                  <a:gd name="connsiteY293" fmla="*/ 46434 h 225473"/>
                  <a:gd name="connsiteX294" fmla="*/ 168694 w 456513"/>
                  <a:gd name="connsiteY294" fmla="*/ 42353 h 225473"/>
                  <a:gd name="connsiteX295" fmla="*/ 172062 w 456513"/>
                  <a:gd name="connsiteY295" fmla="*/ 44297 h 225473"/>
                  <a:gd name="connsiteX296" fmla="*/ 174718 w 456513"/>
                  <a:gd name="connsiteY296" fmla="*/ 43585 h 225473"/>
                  <a:gd name="connsiteX297" fmla="*/ 182687 w 456513"/>
                  <a:gd name="connsiteY297" fmla="*/ 41448 h 225473"/>
                  <a:gd name="connsiteX298" fmla="*/ 192080 w 456513"/>
                  <a:gd name="connsiteY298" fmla="*/ 44623 h 225473"/>
                  <a:gd name="connsiteX299" fmla="*/ 194736 w 456513"/>
                  <a:gd name="connsiteY299" fmla="*/ 43910 h 225473"/>
                  <a:gd name="connsiteX300" fmla="*/ 200760 w 456513"/>
                  <a:gd name="connsiteY300" fmla="*/ 45141 h 225473"/>
                  <a:gd name="connsiteX301" fmla="*/ 203417 w 456513"/>
                  <a:gd name="connsiteY301" fmla="*/ 44430 h 225473"/>
                  <a:gd name="connsiteX302" fmla="*/ 208728 w 456513"/>
                  <a:gd name="connsiteY302" fmla="*/ 43005 h 225473"/>
                  <a:gd name="connsiteX303" fmla="*/ 211385 w 456513"/>
                  <a:gd name="connsiteY303" fmla="*/ 42293 h 225473"/>
                  <a:gd name="connsiteX304" fmla="*/ 216696 w 456513"/>
                  <a:gd name="connsiteY304" fmla="*/ 40868 h 225473"/>
                  <a:gd name="connsiteX305" fmla="*/ 219352 w 456513"/>
                  <a:gd name="connsiteY305" fmla="*/ 40156 h 225473"/>
                  <a:gd name="connsiteX306" fmla="*/ 222009 w 456513"/>
                  <a:gd name="connsiteY306" fmla="*/ 39443 h 225473"/>
                  <a:gd name="connsiteX307" fmla="*/ 222721 w 456513"/>
                  <a:gd name="connsiteY307" fmla="*/ 42099 h 225473"/>
                  <a:gd name="connsiteX308" fmla="*/ 228033 w 456513"/>
                  <a:gd name="connsiteY308" fmla="*/ 40675 h 225473"/>
                  <a:gd name="connsiteX309" fmla="*/ 227321 w 456513"/>
                  <a:gd name="connsiteY309" fmla="*/ 38019 h 225473"/>
                  <a:gd name="connsiteX310" fmla="*/ 226608 w 456513"/>
                  <a:gd name="connsiteY310" fmla="*/ 35363 h 225473"/>
                  <a:gd name="connsiteX311" fmla="*/ 221296 w 456513"/>
                  <a:gd name="connsiteY311" fmla="*/ 36788 h 225473"/>
                  <a:gd name="connsiteX312" fmla="*/ 218640 w 456513"/>
                  <a:gd name="connsiteY312" fmla="*/ 37499 h 225473"/>
                  <a:gd name="connsiteX313" fmla="*/ 214560 w 456513"/>
                  <a:gd name="connsiteY313" fmla="*/ 32900 h 225473"/>
                  <a:gd name="connsiteX314" fmla="*/ 208535 w 456513"/>
                  <a:gd name="connsiteY314" fmla="*/ 31668 h 225473"/>
                  <a:gd name="connsiteX315" fmla="*/ 207110 w 456513"/>
                  <a:gd name="connsiteY315" fmla="*/ 26357 h 225473"/>
                  <a:gd name="connsiteX316" fmla="*/ 212422 w 456513"/>
                  <a:gd name="connsiteY316" fmla="*/ 24932 h 225473"/>
                  <a:gd name="connsiteX317" fmla="*/ 215078 w 456513"/>
                  <a:gd name="connsiteY317" fmla="*/ 24220 h 225473"/>
                  <a:gd name="connsiteX318" fmla="*/ 219160 w 456513"/>
                  <a:gd name="connsiteY318" fmla="*/ 28819 h 225473"/>
                  <a:gd name="connsiteX319" fmla="*/ 223047 w 456513"/>
                  <a:gd name="connsiteY319" fmla="*/ 22082 h 225473"/>
                  <a:gd name="connsiteX320" fmla="*/ 227128 w 456513"/>
                  <a:gd name="connsiteY320" fmla="*/ 26682 h 225473"/>
                  <a:gd name="connsiteX321" fmla="*/ 224472 w 456513"/>
                  <a:gd name="connsiteY321" fmla="*/ 27394 h 225473"/>
                  <a:gd name="connsiteX322" fmla="*/ 225183 w 456513"/>
                  <a:gd name="connsiteY322" fmla="*/ 30050 h 225473"/>
                  <a:gd name="connsiteX323" fmla="*/ 227839 w 456513"/>
                  <a:gd name="connsiteY323" fmla="*/ 29338 h 225473"/>
                  <a:gd name="connsiteX324" fmla="*/ 232439 w 456513"/>
                  <a:gd name="connsiteY324" fmla="*/ 25257 h 225473"/>
                  <a:gd name="connsiteX325" fmla="*/ 235095 w 456513"/>
                  <a:gd name="connsiteY325" fmla="*/ 24545 h 225473"/>
                  <a:gd name="connsiteX326" fmla="*/ 235808 w 456513"/>
                  <a:gd name="connsiteY326" fmla="*/ 27201 h 225473"/>
                  <a:gd name="connsiteX327" fmla="*/ 241120 w 456513"/>
                  <a:gd name="connsiteY327" fmla="*/ 25777 h 225473"/>
                  <a:gd name="connsiteX328" fmla="*/ 243776 w 456513"/>
                  <a:gd name="connsiteY328" fmla="*/ 25064 h 225473"/>
                  <a:gd name="connsiteX329" fmla="*/ 255825 w 456513"/>
                  <a:gd name="connsiteY329" fmla="*/ 27528 h 225473"/>
                  <a:gd name="connsiteX330" fmla="*/ 261137 w 456513"/>
                  <a:gd name="connsiteY330" fmla="*/ 26103 h 225473"/>
                  <a:gd name="connsiteX331" fmla="*/ 263793 w 456513"/>
                  <a:gd name="connsiteY331" fmla="*/ 25391 h 225473"/>
                  <a:gd name="connsiteX332" fmla="*/ 269105 w 456513"/>
                  <a:gd name="connsiteY332" fmla="*/ 23966 h 225473"/>
                  <a:gd name="connsiteX333" fmla="*/ 269817 w 456513"/>
                  <a:gd name="connsiteY333" fmla="*/ 26621 h 225473"/>
                  <a:gd name="connsiteX334" fmla="*/ 272473 w 456513"/>
                  <a:gd name="connsiteY334" fmla="*/ 25910 h 225473"/>
                  <a:gd name="connsiteX335" fmla="*/ 275129 w 456513"/>
                  <a:gd name="connsiteY335" fmla="*/ 25197 h 225473"/>
                  <a:gd name="connsiteX336" fmla="*/ 275842 w 456513"/>
                  <a:gd name="connsiteY336" fmla="*/ 27853 h 225473"/>
                  <a:gd name="connsiteX337" fmla="*/ 281153 w 456513"/>
                  <a:gd name="connsiteY337" fmla="*/ 26429 h 225473"/>
                  <a:gd name="connsiteX338" fmla="*/ 283809 w 456513"/>
                  <a:gd name="connsiteY338" fmla="*/ 25717 h 225473"/>
                  <a:gd name="connsiteX339" fmla="*/ 285234 w 456513"/>
                  <a:gd name="connsiteY339" fmla="*/ 31028 h 225473"/>
                  <a:gd name="connsiteX340" fmla="*/ 290546 w 456513"/>
                  <a:gd name="connsiteY340" fmla="*/ 29603 h 225473"/>
                  <a:gd name="connsiteX341" fmla="*/ 293915 w 456513"/>
                  <a:gd name="connsiteY341" fmla="*/ 31547 h 225473"/>
                  <a:gd name="connsiteX342" fmla="*/ 299227 w 456513"/>
                  <a:gd name="connsiteY342" fmla="*/ 30123 h 225473"/>
                  <a:gd name="connsiteX343" fmla="*/ 301883 w 456513"/>
                  <a:gd name="connsiteY343" fmla="*/ 29411 h 225473"/>
                  <a:gd name="connsiteX344" fmla="*/ 311277 w 456513"/>
                  <a:gd name="connsiteY344" fmla="*/ 32585 h 225473"/>
                  <a:gd name="connsiteX345" fmla="*/ 313933 w 456513"/>
                  <a:gd name="connsiteY345" fmla="*/ 31873 h 225473"/>
                  <a:gd name="connsiteX346" fmla="*/ 319243 w 456513"/>
                  <a:gd name="connsiteY346" fmla="*/ 30449 h 225473"/>
                  <a:gd name="connsiteX347" fmla="*/ 317819 w 456513"/>
                  <a:gd name="connsiteY347" fmla="*/ 25136 h 225473"/>
                  <a:gd name="connsiteX348" fmla="*/ 317107 w 456513"/>
                  <a:gd name="connsiteY348" fmla="*/ 22480 h 225473"/>
                  <a:gd name="connsiteX349" fmla="*/ 315682 w 456513"/>
                  <a:gd name="connsiteY349" fmla="*/ 17168 h 225473"/>
                  <a:gd name="connsiteX350" fmla="*/ 307002 w 456513"/>
                  <a:gd name="connsiteY350" fmla="*/ 16649 h 225473"/>
                  <a:gd name="connsiteX351" fmla="*/ 300977 w 456513"/>
                  <a:gd name="connsiteY351" fmla="*/ 15418 h 225473"/>
                  <a:gd name="connsiteX352" fmla="*/ 294241 w 456513"/>
                  <a:gd name="connsiteY352" fmla="*/ 11530 h 225473"/>
                  <a:gd name="connsiteX353" fmla="*/ 285560 w 456513"/>
                  <a:gd name="connsiteY353" fmla="*/ 11010 h 225473"/>
                  <a:gd name="connsiteX354" fmla="*/ 270855 w 456513"/>
                  <a:gd name="connsiteY354" fmla="*/ 9261 h 225473"/>
                  <a:gd name="connsiteX355" fmla="*/ 278824 w 456513"/>
                  <a:gd name="connsiteY355" fmla="*/ 7124 h 225473"/>
                  <a:gd name="connsiteX356" fmla="*/ 288216 w 456513"/>
                  <a:gd name="connsiteY356" fmla="*/ 10298 h 225473"/>
                  <a:gd name="connsiteX357" fmla="*/ 296896 w 456513"/>
                  <a:gd name="connsiteY357" fmla="*/ 10818 h 225473"/>
                  <a:gd name="connsiteX358" fmla="*/ 306289 w 456513"/>
                  <a:gd name="connsiteY358" fmla="*/ 13993 h 225473"/>
                  <a:gd name="connsiteX359" fmla="*/ 304865 w 456513"/>
                  <a:gd name="connsiteY359" fmla="*/ 8681 h 225473"/>
                  <a:gd name="connsiteX360" fmla="*/ 299552 w 456513"/>
                  <a:gd name="connsiteY360" fmla="*/ 10106 h 225473"/>
                  <a:gd name="connsiteX361" fmla="*/ 298840 w 456513"/>
                  <a:gd name="connsiteY361" fmla="*/ 7450 h 225473"/>
                  <a:gd name="connsiteX362" fmla="*/ 296184 w 456513"/>
                  <a:gd name="connsiteY362" fmla="*/ 8162 h 225473"/>
                  <a:gd name="connsiteX363" fmla="*/ 294759 w 456513"/>
                  <a:gd name="connsiteY363" fmla="*/ 2850 h 225473"/>
                  <a:gd name="connsiteX364" fmla="*/ 297416 w 456513"/>
                  <a:gd name="connsiteY364" fmla="*/ 2138 h 225473"/>
                  <a:gd name="connsiteX365" fmla="*/ 302728 w 456513"/>
                  <a:gd name="connsiteY365" fmla="*/ 712 h 225473"/>
                  <a:gd name="connsiteX366" fmla="*/ 305384 w 456513"/>
                  <a:gd name="connsiteY366" fmla="*/ 0 h 225473"/>
                  <a:gd name="connsiteX367" fmla="*/ 312121 w 456513"/>
                  <a:gd name="connsiteY367" fmla="*/ 3889 h 225473"/>
                  <a:gd name="connsiteX368" fmla="*/ 315489 w 456513"/>
                  <a:gd name="connsiteY368" fmla="*/ 5832 h 225473"/>
                  <a:gd name="connsiteX369" fmla="*/ 322226 w 456513"/>
                  <a:gd name="connsiteY369" fmla="*/ 9719 h 225473"/>
                  <a:gd name="connsiteX370" fmla="*/ 324882 w 456513"/>
                  <a:gd name="connsiteY370" fmla="*/ 9007 h 225473"/>
                  <a:gd name="connsiteX371" fmla="*/ 325594 w 456513"/>
                  <a:gd name="connsiteY371" fmla="*/ 11663 h 225473"/>
                  <a:gd name="connsiteX372" fmla="*/ 328963 w 456513"/>
                  <a:gd name="connsiteY372" fmla="*/ 13606 h 225473"/>
                  <a:gd name="connsiteX373" fmla="*/ 334274 w 456513"/>
                  <a:gd name="connsiteY373" fmla="*/ 12182 h 225473"/>
                  <a:gd name="connsiteX374" fmla="*/ 335699 w 456513"/>
                  <a:gd name="connsiteY374" fmla="*/ 17494 h 225473"/>
                  <a:gd name="connsiteX375" fmla="*/ 344380 w 456513"/>
                  <a:gd name="connsiteY375" fmla="*/ 18014 h 225473"/>
                  <a:gd name="connsiteX376" fmla="*/ 351116 w 456513"/>
                  <a:gd name="connsiteY376" fmla="*/ 21901 h 225473"/>
                  <a:gd name="connsiteX377" fmla="*/ 357141 w 456513"/>
                  <a:gd name="connsiteY377" fmla="*/ 23132 h 225473"/>
                  <a:gd name="connsiteX378" fmla="*/ 369189 w 456513"/>
                  <a:gd name="connsiteY378" fmla="*/ 25594 h 225473"/>
                  <a:gd name="connsiteX379" fmla="*/ 366534 w 456513"/>
                  <a:gd name="connsiteY379" fmla="*/ 26308 h 225473"/>
                  <a:gd name="connsiteX380" fmla="*/ 369902 w 456513"/>
                  <a:gd name="connsiteY380" fmla="*/ 28250 h 225473"/>
                  <a:gd name="connsiteX381" fmla="*/ 375214 w 456513"/>
                  <a:gd name="connsiteY381" fmla="*/ 26826 h 225473"/>
                  <a:gd name="connsiteX382" fmla="*/ 381238 w 456513"/>
                  <a:gd name="connsiteY382" fmla="*/ 28057 h 225473"/>
                  <a:gd name="connsiteX383" fmla="*/ 387974 w 456513"/>
                  <a:gd name="connsiteY383" fmla="*/ 31946 h 225473"/>
                  <a:gd name="connsiteX384" fmla="*/ 391343 w 456513"/>
                  <a:gd name="connsiteY384" fmla="*/ 33889 h 225473"/>
                  <a:gd name="connsiteX385" fmla="*/ 398080 w 456513"/>
                  <a:gd name="connsiteY385" fmla="*/ 37776 h 225473"/>
                  <a:gd name="connsiteX386" fmla="*/ 400737 w 456513"/>
                  <a:gd name="connsiteY386" fmla="*/ 37063 h 225473"/>
                  <a:gd name="connsiteX387" fmla="*/ 406761 w 456513"/>
                  <a:gd name="connsiteY387" fmla="*/ 38296 h 225473"/>
                  <a:gd name="connsiteX388" fmla="*/ 410841 w 456513"/>
                  <a:gd name="connsiteY388" fmla="*/ 42896 h 225473"/>
                  <a:gd name="connsiteX389" fmla="*/ 414209 w 456513"/>
                  <a:gd name="connsiteY389" fmla="*/ 44838 h 225473"/>
                  <a:gd name="connsiteX390" fmla="*/ 419521 w 456513"/>
                  <a:gd name="connsiteY390" fmla="*/ 43414 h 225473"/>
                  <a:gd name="connsiteX391" fmla="*/ 420234 w 456513"/>
                  <a:gd name="connsiteY391" fmla="*/ 46070 h 225473"/>
                  <a:gd name="connsiteX392" fmla="*/ 424315 w 456513"/>
                  <a:gd name="connsiteY392" fmla="*/ 50670 h 225473"/>
                  <a:gd name="connsiteX393" fmla="*/ 430339 w 456513"/>
                  <a:gd name="connsiteY393" fmla="*/ 51902 h 225473"/>
                  <a:gd name="connsiteX394" fmla="*/ 432996 w 456513"/>
                  <a:gd name="connsiteY394" fmla="*/ 51189 h 2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456513" h="225473">
                    <a:moveTo>
                      <a:pt x="432996" y="51189"/>
                    </a:moveTo>
                    <a:lnTo>
                      <a:pt x="434420" y="56502"/>
                    </a:lnTo>
                    <a:lnTo>
                      <a:pt x="435132" y="59157"/>
                    </a:lnTo>
                    <a:lnTo>
                      <a:pt x="432476" y="59870"/>
                    </a:lnTo>
                    <a:lnTo>
                      <a:pt x="431764" y="57214"/>
                    </a:lnTo>
                    <a:lnTo>
                      <a:pt x="425027" y="53326"/>
                    </a:lnTo>
                    <a:lnTo>
                      <a:pt x="421659" y="51383"/>
                    </a:lnTo>
                    <a:lnTo>
                      <a:pt x="422371" y="54039"/>
                    </a:lnTo>
                    <a:lnTo>
                      <a:pt x="418483" y="60775"/>
                    </a:lnTo>
                    <a:lnTo>
                      <a:pt x="419196" y="63431"/>
                    </a:lnTo>
                    <a:lnTo>
                      <a:pt x="424508" y="62006"/>
                    </a:lnTo>
                    <a:lnTo>
                      <a:pt x="425932" y="67319"/>
                    </a:lnTo>
                    <a:lnTo>
                      <a:pt x="428589" y="66607"/>
                    </a:lnTo>
                    <a:lnTo>
                      <a:pt x="433901" y="65182"/>
                    </a:lnTo>
                    <a:lnTo>
                      <a:pt x="434613" y="67838"/>
                    </a:lnTo>
                    <a:lnTo>
                      <a:pt x="437982" y="69782"/>
                    </a:lnTo>
                    <a:lnTo>
                      <a:pt x="444719" y="73669"/>
                    </a:lnTo>
                    <a:lnTo>
                      <a:pt x="445949" y="67644"/>
                    </a:lnTo>
                    <a:lnTo>
                      <a:pt x="447375" y="72957"/>
                    </a:lnTo>
                    <a:lnTo>
                      <a:pt x="450742" y="74900"/>
                    </a:lnTo>
                    <a:lnTo>
                      <a:pt x="450030" y="72244"/>
                    </a:lnTo>
                    <a:lnTo>
                      <a:pt x="456054" y="73476"/>
                    </a:lnTo>
                    <a:lnTo>
                      <a:pt x="456513" y="75187"/>
                    </a:lnTo>
                    <a:lnTo>
                      <a:pt x="409924" y="113955"/>
                    </a:lnTo>
                    <a:cubicBezTo>
                      <a:pt x="395228" y="126657"/>
                      <a:pt x="381747" y="138659"/>
                      <a:pt x="370233" y="148846"/>
                    </a:cubicBezTo>
                    <a:cubicBezTo>
                      <a:pt x="347205" y="169221"/>
                      <a:pt x="338877" y="186183"/>
                      <a:pt x="328989" y="202871"/>
                    </a:cubicBezTo>
                    <a:lnTo>
                      <a:pt x="312824" y="225473"/>
                    </a:lnTo>
                    <a:lnTo>
                      <a:pt x="133124" y="225473"/>
                    </a:lnTo>
                    <a:lnTo>
                      <a:pt x="153000" y="217387"/>
                    </a:lnTo>
                    <a:lnTo>
                      <a:pt x="176905" y="210976"/>
                    </a:lnTo>
                    <a:lnTo>
                      <a:pt x="175480" y="205664"/>
                    </a:lnTo>
                    <a:lnTo>
                      <a:pt x="183448" y="203527"/>
                    </a:lnTo>
                    <a:lnTo>
                      <a:pt x="186105" y="202814"/>
                    </a:lnTo>
                    <a:lnTo>
                      <a:pt x="188761" y="202102"/>
                    </a:lnTo>
                    <a:lnTo>
                      <a:pt x="188048" y="199446"/>
                    </a:lnTo>
                    <a:lnTo>
                      <a:pt x="194073" y="200678"/>
                    </a:lnTo>
                    <a:lnTo>
                      <a:pt x="193360" y="198021"/>
                    </a:lnTo>
                    <a:lnTo>
                      <a:pt x="186623" y="194135"/>
                    </a:lnTo>
                    <a:lnTo>
                      <a:pt x="183256" y="192190"/>
                    </a:lnTo>
                    <a:lnTo>
                      <a:pt x="180599" y="192903"/>
                    </a:lnTo>
                    <a:lnTo>
                      <a:pt x="176000" y="196983"/>
                    </a:lnTo>
                    <a:lnTo>
                      <a:pt x="175287" y="194328"/>
                    </a:lnTo>
                    <a:lnTo>
                      <a:pt x="173862" y="189015"/>
                    </a:lnTo>
                    <a:lnTo>
                      <a:pt x="171207" y="189728"/>
                    </a:lnTo>
                    <a:lnTo>
                      <a:pt x="165894" y="191152"/>
                    </a:lnTo>
                    <a:lnTo>
                      <a:pt x="163238" y="191864"/>
                    </a:lnTo>
                    <a:lnTo>
                      <a:pt x="157927" y="193289"/>
                    </a:lnTo>
                    <a:lnTo>
                      <a:pt x="157213" y="190633"/>
                    </a:lnTo>
                    <a:lnTo>
                      <a:pt x="154558" y="191345"/>
                    </a:lnTo>
                    <a:lnTo>
                      <a:pt x="151902" y="192058"/>
                    </a:lnTo>
                    <a:lnTo>
                      <a:pt x="147302" y="196139"/>
                    </a:lnTo>
                    <a:lnTo>
                      <a:pt x="144646" y="196851"/>
                    </a:lnTo>
                    <a:lnTo>
                      <a:pt x="143933" y="194194"/>
                    </a:lnTo>
                    <a:lnTo>
                      <a:pt x="138622" y="195619"/>
                    </a:lnTo>
                    <a:lnTo>
                      <a:pt x="135965" y="196331"/>
                    </a:lnTo>
                    <a:lnTo>
                      <a:pt x="130653" y="197757"/>
                    </a:lnTo>
                    <a:lnTo>
                      <a:pt x="124629" y="196524"/>
                    </a:lnTo>
                    <a:lnTo>
                      <a:pt x="125342" y="199181"/>
                    </a:lnTo>
                    <a:lnTo>
                      <a:pt x="120029" y="200605"/>
                    </a:lnTo>
                    <a:lnTo>
                      <a:pt x="119317" y="197949"/>
                    </a:lnTo>
                    <a:lnTo>
                      <a:pt x="115236" y="193350"/>
                    </a:lnTo>
                    <a:lnTo>
                      <a:pt x="116661" y="198661"/>
                    </a:lnTo>
                    <a:lnTo>
                      <a:pt x="117374" y="201317"/>
                    </a:lnTo>
                    <a:lnTo>
                      <a:pt x="111349" y="200087"/>
                    </a:lnTo>
                    <a:lnTo>
                      <a:pt x="109924" y="194774"/>
                    </a:lnTo>
                    <a:lnTo>
                      <a:pt x="107268" y="195487"/>
                    </a:lnTo>
                    <a:lnTo>
                      <a:pt x="101956" y="196911"/>
                    </a:lnTo>
                    <a:lnTo>
                      <a:pt x="103381" y="202224"/>
                    </a:lnTo>
                    <a:lnTo>
                      <a:pt x="99300" y="197623"/>
                    </a:lnTo>
                    <a:lnTo>
                      <a:pt x="96645" y="198336"/>
                    </a:lnTo>
                    <a:lnTo>
                      <a:pt x="95932" y="195680"/>
                    </a:lnTo>
                    <a:lnTo>
                      <a:pt x="90619" y="197104"/>
                    </a:lnTo>
                    <a:lnTo>
                      <a:pt x="87964" y="197817"/>
                    </a:lnTo>
                    <a:lnTo>
                      <a:pt x="86539" y="192504"/>
                    </a:lnTo>
                    <a:lnTo>
                      <a:pt x="89195" y="191792"/>
                    </a:lnTo>
                    <a:lnTo>
                      <a:pt x="94507" y="190367"/>
                    </a:lnTo>
                    <a:lnTo>
                      <a:pt x="97164" y="189656"/>
                    </a:lnTo>
                    <a:lnTo>
                      <a:pt x="99820" y="188943"/>
                    </a:lnTo>
                    <a:lnTo>
                      <a:pt x="105131" y="187518"/>
                    </a:lnTo>
                    <a:lnTo>
                      <a:pt x="109212" y="192118"/>
                    </a:lnTo>
                    <a:lnTo>
                      <a:pt x="114524" y="190694"/>
                    </a:lnTo>
                    <a:lnTo>
                      <a:pt x="117180" y="189982"/>
                    </a:lnTo>
                    <a:lnTo>
                      <a:pt x="122492" y="188557"/>
                    </a:lnTo>
                    <a:lnTo>
                      <a:pt x="125860" y="190501"/>
                    </a:lnTo>
                    <a:lnTo>
                      <a:pt x="128516" y="189788"/>
                    </a:lnTo>
                    <a:lnTo>
                      <a:pt x="133829" y="188363"/>
                    </a:lnTo>
                    <a:lnTo>
                      <a:pt x="136485" y="187651"/>
                    </a:lnTo>
                    <a:lnTo>
                      <a:pt x="141797" y="186226"/>
                    </a:lnTo>
                    <a:lnTo>
                      <a:pt x="141084" y="183571"/>
                    </a:lnTo>
                    <a:lnTo>
                      <a:pt x="135772" y="184995"/>
                    </a:lnTo>
                    <a:lnTo>
                      <a:pt x="131691" y="180395"/>
                    </a:lnTo>
                    <a:lnTo>
                      <a:pt x="126379" y="181820"/>
                    </a:lnTo>
                    <a:lnTo>
                      <a:pt x="120355" y="180588"/>
                    </a:lnTo>
                    <a:lnTo>
                      <a:pt x="111675" y="180069"/>
                    </a:lnTo>
                    <a:lnTo>
                      <a:pt x="91657" y="179744"/>
                    </a:lnTo>
                    <a:lnTo>
                      <a:pt x="86345" y="181168"/>
                    </a:lnTo>
                    <a:lnTo>
                      <a:pt x="77666" y="180650"/>
                    </a:lnTo>
                    <a:lnTo>
                      <a:pt x="72353" y="182074"/>
                    </a:lnTo>
                    <a:lnTo>
                      <a:pt x="70929" y="176762"/>
                    </a:lnTo>
                    <a:lnTo>
                      <a:pt x="65617" y="178186"/>
                    </a:lnTo>
                    <a:lnTo>
                      <a:pt x="56936" y="177668"/>
                    </a:lnTo>
                    <a:lnTo>
                      <a:pt x="54280" y="178379"/>
                    </a:lnTo>
                    <a:lnTo>
                      <a:pt x="47543" y="174492"/>
                    </a:lnTo>
                    <a:lnTo>
                      <a:pt x="44888" y="175204"/>
                    </a:lnTo>
                    <a:lnTo>
                      <a:pt x="44175" y="172549"/>
                    </a:lnTo>
                    <a:lnTo>
                      <a:pt x="52144" y="170412"/>
                    </a:lnTo>
                    <a:lnTo>
                      <a:pt x="55511" y="172356"/>
                    </a:lnTo>
                    <a:lnTo>
                      <a:pt x="63480" y="170218"/>
                    </a:lnTo>
                    <a:lnTo>
                      <a:pt x="72872" y="173393"/>
                    </a:lnTo>
                    <a:lnTo>
                      <a:pt x="75529" y="172681"/>
                    </a:lnTo>
                    <a:lnTo>
                      <a:pt x="80841" y="171257"/>
                    </a:lnTo>
                    <a:lnTo>
                      <a:pt x="84209" y="173199"/>
                    </a:lnTo>
                    <a:lnTo>
                      <a:pt x="89521" y="171776"/>
                    </a:lnTo>
                    <a:lnTo>
                      <a:pt x="92177" y="171063"/>
                    </a:lnTo>
                    <a:lnTo>
                      <a:pt x="94833" y="170350"/>
                    </a:lnTo>
                    <a:lnTo>
                      <a:pt x="96257" y="175663"/>
                    </a:lnTo>
                    <a:lnTo>
                      <a:pt x="101570" y="174238"/>
                    </a:lnTo>
                    <a:lnTo>
                      <a:pt x="104226" y="173527"/>
                    </a:lnTo>
                    <a:lnTo>
                      <a:pt x="109538" y="172102"/>
                    </a:lnTo>
                    <a:lnTo>
                      <a:pt x="112194" y="171390"/>
                    </a:lnTo>
                    <a:lnTo>
                      <a:pt x="117505" y="169965"/>
                    </a:lnTo>
                    <a:lnTo>
                      <a:pt x="118218" y="172620"/>
                    </a:lnTo>
                    <a:lnTo>
                      <a:pt x="120874" y="171908"/>
                    </a:lnTo>
                    <a:lnTo>
                      <a:pt x="120161" y="169253"/>
                    </a:lnTo>
                    <a:lnTo>
                      <a:pt x="122818" y="168540"/>
                    </a:lnTo>
                    <a:lnTo>
                      <a:pt x="128842" y="169771"/>
                    </a:lnTo>
                    <a:lnTo>
                      <a:pt x="132923" y="174371"/>
                    </a:lnTo>
                    <a:lnTo>
                      <a:pt x="138235" y="172947"/>
                    </a:lnTo>
                    <a:lnTo>
                      <a:pt x="136811" y="167634"/>
                    </a:lnTo>
                    <a:lnTo>
                      <a:pt x="130786" y="166403"/>
                    </a:lnTo>
                    <a:lnTo>
                      <a:pt x="128130" y="167115"/>
                    </a:lnTo>
                    <a:lnTo>
                      <a:pt x="122818" y="168540"/>
                    </a:lnTo>
                    <a:lnTo>
                      <a:pt x="121393" y="163228"/>
                    </a:lnTo>
                    <a:lnTo>
                      <a:pt x="118025" y="161284"/>
                    </a:lnTo>
                    <a:lnTo>
                      <a:pt x="118737" y="163940"/>
                    </a:lnTo>
                    <a:lnTo>
                      <a:pt x="116081" y="164653"/>
                    </a:lnTo>
                    <a:lnTo>
                      <a:pt x="110058" y="163421"/>
                    </a:lnTo>
                    <a:lnTo>
                      <a:pt x="105977" y="158822"/>
                    </a:lnTo>
                    <a:lnTo>
                      <a:pt x="100664" y="160246"/>
                    </a:lnTo>
                    <a:lnTo>
                      <a:pt x="99952" y="157590"/>
                    </a:lnTo>
                    <a:lnTo>
                      <a:pt x="97296" y="158302"/>
                    </a:lnTo>
                    <a:lnTo>
                      <a:pt x="91272" y="157071"/>
                    </a:lnTo>
                    <a:lnTo>
                      <a:pt x="88616" y="157783"/>
                    </a:lnTo>
                    <a:lnTo>
                      <a:pt x="85959" y="158495"/>
                    </a:lnTo>
                    <a:lnTo>
                      <a:pt x="80647" y="159920"/>
                    </a:lnTo>
                    <a:lnTo>
                      <a:pt x="76566" y="155320"/>
                    </a:lnTo>
                    <a:lnTo>
                      <a:pt x="72680" y="162057"/>
                    </a:lnTo>
                    <a:lnTo>
                      <a:pt x="68598" y="157456"/>
                    </a:lnTo>
                    <a:lnTo>
                      <a:pt x="65230" y="155514"/>
                    </a:lnTo>
                    <a:lnTo>
                      <a:pt x="59918" y="156938"/>
                    </a:lnTo>
                    <a:lnTo>
                      <a:pt x="57262" y="157651"/>
                    </a:lnTo>
                    <a:lnTo>
                      <a:pt x="51950" y="159075"/>
                    </a:lnTo>
                    <a:lnTo>
                      <a:pt x="49294" y="159787"/>
                    </a:lnTo>
                    <a:lnTo>
                      <a:pt x="47869" y="154475"/>
                    </a:lnTo>
                    <a:lnTo>
                      <a:pt x="39189" y="153956"/>
                    </a:lnTo>
                    <a:lnTo>
                      <a:pt x="41845" y="153244"/>
                    </a:lnTo>
                    <a:lnTo>
                      <a:pt x="45733" y="146507"/>
                    </a:lnTo>
                    <a:lnTo>
                      <a:pt x="48389" y="145795"/>
                    </a:lnTo>
                    <a:lnTo>
                      <a:pt x="45020" y="143851"/>
                    </a:lnTo>
                    <a:lnTo>
                      <a:pt x="39708" y="145275"/>
                    </a:lnTo>
                    <a:lnTo>
                      <a:pt x="37052" y="145988"/>
                    </a:lnTo>
                    <a:lnTo>
                      <a:pt x="29083" y="148125"/>
                    </a:lnTo>
                    <a:lnTo>
                      <a:pt x="25715" y="146181"/>
                    </a:lnTo>
                    <a:lnTo>
                      <a:pt x="24291" y="140870"/>
                    </a:lnTo>
                    <a:lnTo>
                      <a:pt x="26234" y="137501"/>
                    </a:lnTo>
                    <a:lnTo>
                      <a:pt x="24810" y="132189"/>
                    </a:lnTo>
                    <a:lnTo>
                      <a:pt x="32778" y="130052"/>
                    </a:lnTo>
                    <a:lnTo>
                      <a:pt x="34202" y="135364"/>
                    </a:lnTo>
                    <a:lnTo>
                      <a:pt x="35434" y="129340"/>
                    </a:lnTo>
                    <a:lnTo>
                      <a:pt x="34722" y="126683"/>
                    </a:lnTo>
                    <a:lnTo>
                      <a:pt x="32066" y="127396"/>
                    </a:lnTo>
                    <a:lnTo>
                      <a:pt x="29410" y="128108"/>
                    </a:lnTo>
                    <a:lnTo>
                      <a:pt x="24097" y="129532"/>
                    </a:lnTo>
                    <a:lnTo>
                      <a:pt x="20018" y="124933"/>
                    </a:lnTo>
                    <a:lnTo>
                      <a:pt x="13992" y="123702"/>
                    </a:lnTo>
                    <a:lnTo>
                      <a:pt x="11337" y="124414"/>
                    </a:lnTo>
                    <a:lnTo>
                      <a:pt x="0" y="124606"/>
                    </a:lnTo>
                    <a:lnTo>
                      <a:pt x="2657" y="123894"/>
                    </a:lnTo>
                    <a:lnTo>
                      <a:pt x="1232" y="118583"/>
                    </a:lnTo>
                    <a:lnTo>
                      <a:pt x="3887" y="117870"/>
                    </a:lnTo>
                    <a:lnTo>
                      <a:pt x="9199" y="116446"/>
                    </a:lnTo>
                    <a:lnTo>
                      <a:pt x="11855" y="115733"/>
                    </a:lnTo>
                    <a:lnTo>
                      <a:pt x="18592" y="119620"/>
                    </a:lnTo>
                    <a:lnTo>
                      <a:pt x="21248" y="118909"/>
                    </a:lnTo>
                    <a:lnTo>
                      <a:pt x="26560" y="117484"/>
                    </a:lnTo>
                    <a:lnTo>
                      <a:pt x="29217" y="116771"/>
                    </a:lnTo>
                    <a:lnTo>
                      <a:pt x="31873" y="116059"/>
                    </a:lnTo>
                    <a:lnTo>
                      <a:pt x="37184" y="114634"/>
                    </a:lnTo>
                    <a:lnTo>
                      <a:pt x="39840" y="113922"/>
                    </a:lnTo>
                    <a:lnTo>
                      <a:pt x="45866" y="115154"/>
                    </a:lnTo>
                    <a:lnTo>
                      <a:pt x="48521" y="114441"/>
                    </a:lnTo>
                    <a:lnTo>
                      <a:pt x="53833" y="113017"/>
                    </a:lnTo>
                    <a:lnTo>
                      <a:pt x="56489" y="112304"/>
                    </a:lnTo>
                    <a:lnTo>
                      <a:pt x="59146" y="111591"/>
                    </a:lnTo>
                    <a:lnTo>
                      <a:pt x="59857" y="114248"/>
                    </a:lnTo>
                    <a:lnTo>
                      <a:pt x="65170" y="112824"/>
                    </a:lnTo>
                    <a:lnTo>
                      <a:pt x="67826" y="112111"/>
                    </a:lnTo>
                    <a:lnTo>
                      <a:pt x="73137" y="110686"/>
                    </a:lnTo>
                    <a:lnTo>
                      <a:pt x="75795" y="109974"/>
                    </a:lnTo>
                    <a:lnTo>
                      <a:pt x="78451" y="109262"/>
                    </a:lnTo>
                    <a:lnTo>
                      <a:pt x="83762" y="107837"/>
                    </a:lnTo>
                    <a:lnTo>
                      <a:pt x="86418" y="107125"/>
                    </a:lnTo>
                    <a:lnTo>
                      <a:pt x="87842" y="112437"/>
                    </a:lnTo>
                    <a:lnTo>
                      <a:pt x="93155" y="111012"/>
                    </a:lnTo>
                    <a:lnTo>
                      <a:pt x="95811" y="110300"/>
                    </a:lnTo>
                    <a:lnTo>
                      <a:pt x="101123" y="108875"/>
                    </a:lnTo>
                    <a:lnTo>
                      <a:pt x="103778" y="108163"/>
                    </a:lnTo>
                    <a:lnTo>
                      <a:pt x="99698" y="103564"/>
                    </a:lnTo>
                    <a:lnTo>
                      <a:pt x="94386" y="104988"/>
                    </a:lnTo>
                    <a:lnTo>
                      <a:pt x="93674" y="102332"/>
                    </a:lnTo>
                    <a:lnTo>
                      <a:pt x="91018" y="103045"/>
                    </a:lnTo>
                    <a:lnTo>
                      <a:pt x="85705" y="104469"/>
                    </a:lnTo>
                    <a:lnTo>
                      <a:pt x="83049" y="105181"/>
                    </a:lnTo>
                    <a:lnTo>
                      <a:pt x="77737" y="106606"/>
                    </a:lnTo>
                    <a:lnTo>
                      <a:pt x="72425" y="108030"/>
                    </a:lnTo>
                    <a:lnTo>
                      <a:pt x="66401" y="106799"/>
                    </a:lnTo>
                    <a:lnTo>
                      <a:pt x="63745" y="107512"/>
                    </a:lnTo>
                    <a:lnTo>
                      <a:pt x="58433" y="108936"/>
                    </a:lnTo>
                    <a:lnTo>
                      <a:pt x="55776" y="109648"/>
                    </a:lnTo>
                    <a:lnTo>
                      <a:pt x="53121" y="110361"/>
                    </a:lnTo>
                    <a:lnTo>
                      <a:pt x="51696" y="105049"/>
                    </a:lnTo>
                    <a:lnTo>
                      <a:pt x="46384" y="106474"/>
                    </a:lnTo>
                    <a:lnTo>
                      <a:pt x="38417" y="108610"/>
                    </a:lnTo>
                    <a:lnTo>
                      <a:pt x="35047" y="106666"/>
                    </a:lnTo>
                    <a:lnTo>
                      <a:pt x="35759" y="109323"/>
                    </a:lnTo>
                    <a:lnTo>
                      <a:pt x="30448" y="110747"/>
                    </a:lnTo>
                    <a:lnTo>
                      <a:pt x="29736" y="108092"/>
                    </a:lnTo>
                    <a:lnTo>
                      <a:pt x="27079" y="108804"/>
                    </a:lnTo>
                    <a:lnTo>
                      <a:pt x="24423" y="109516"/>
                    </a:lnTo>
                    <a:lnTo>
                      <a:pt x="17686" y="105629"/>
                    </a:lnTo>
                    <a:lnTo>
                      <a:pt x="22999" y="104204"/>
                    </a:lnTo>
                    <a:lnTo>
                      <a:pt x="25655" y="103492"/>
                    </a:lnTo>
                    <a:lnTo>
                      <a:pt x="28311" y="102779"/>
                    </a:lnTo>
                    <a:lnTo>
                      <a:pt x="36279" y="100642"/>
                    </a:lnTo>
                    <a:lnTo>
                      <a:pt x="43017" y="104529"/>
                    </a:lnTo>
                    <a:lnTo>
                      <a:pt x="57008" y="103624"/>
                    </a:lnTo>
                    <a:lnTo>
                      <a:pt x="64977" y="101487"/>
                    </a:lnTo>
                    <a:lnTo>
                      <a:pt x="72945" y="99350"/>
                    </a:lnTo>
                    <a:lnTo>
                      <a:pt x="77025" y="103950"/>
                    </a:lnTo>
                    <a:lnTo>
                      <a:pt x="82338" y="102524"/>
                    </a:lnTo>
                    <a:lnTo>
                      <a:pt x="84993" y="101813"/>
                    </a:lnTo>
                    <a:lnTo>
                      <a:pt x="92961" y="99676"/>
                    </a:lnTo>
                    <a:lnTo>
                      <a:pt x="98273" y="98251"/>
                    </a:lnTo>
                    <a:lnTo>
                      <a:pt x="101642" y="100194"/>
                    </a:lnTo>
                    <a:lnTo>
                      <a:pt x="103585" y="96827"/>
                    </a:lnTo>
                    <a:lnTo>
                      <a:pt x="108898" y="95401"/>
                    </a:lnTo>
                    <a:lnTo>
                      <a:pt x="109610" y="98058"/>
                    </a:lnTo>
                    <a:lnTo>
                      <a:pt x="112266" y="97345"/>
                    </a:lnTo>
                    <a:lnTo>
                      <a:pt x="108898" y="95401"/>
                    </a:lnTo>
                    <a:lnTo>
                      <a:pt x="111554" y="94689"/>
                    </a:lnTo>
                    <a:lnTo>
                      <a:pt x="116866" y="93265"/>
                    </a:lnTo>
                    <a:lnTo>
                      <a:pt x="120233" y="95209"/>
                    </a:lnTo>
                    <a:lnTo>
                      <a:pt x="124833" y="91127"/>
                    </a:lnTo>
                    <a:lnTo>
                      <a:pt x="119521" y="92552"/>
                    </a:lnTo>
                    <a:lnTo>
                      <a:pt x="118096" y="87241"/>
                    </a:lnTo>
                    <a:lnTo>
                      <a:pt x="115441" y="87953"/>
                    </a:lnTo>
                    <a:lnTo>
                      <a:pt x="110129" y="89378"/>
                    </a:lnTo>
                    <a:lnTo>
                      <a:pt x="102160" y="91515"/>
                    </a:lnTo>
                    <a:lnTo>
                      <a:pt x="101449" y="88859"/>
                    </a:lnTo>
                    <a:lnTo>
                      <a:pt x="106761" y="87433"/>
                    </a:lnTo>
                    <a:lnTo>
                      <a:pt x="109417" y="86722"/>
                    </a:lnTo>
                    <a:lnTo>
                      <a:pt x="114728" y="85297"/>
                    </a:lnTo>
                    <a:lnTo>
                      <a:pt x="117384" y="84585"/>
                    </a:lnTo>
                    <a:lnTo>
                      <a:pt x="122697" y="83161"/>
                    </a:lnTo>
                    <a:lnTo>
                      <a:pt x="121273" y="77848"/>
                    </a:lnTo>
                    <a:lnTo>
                      <a:pt x="115960" y="79273"/>
                    </a:lnTo>
                    <a:lnTo>
                      <a:pt x="120559" y="75192"/>
                    </a:lnTo>
                    <a:lnTo>
                      <a:pt x="113823" y="71304"/>
                    </a:lnTo>
                    <a:lnTo>
                      <a:pt x="112591" y="77328"/>
                    </a:lnTo>
                    <a:lnTo>
                      <a:pt x="111167" y="72016"/>
                    </a:lnTo>
                    <a:lnTo>
                      <a:pt x="110455" y="69362"/>
                    </a:lnTo>
                    <a:lnTo>
                      <a:pt x="105143" y="70786"/>
                    </a:lnTo>
                    <a:lnTo>
                      <a:pt x="102486" y="71498"/>
                    </a:lnTo>
                    <a:lnTo>
                      <a:pt x="97174" y="72923"/>
                    </a:lnTo>
                    <a:lnTo>
                      <a:pt x="91863" y="74346"/>
                    </a:lnTo>
                    <a:lnTo>
                      <a:pt x="87263" y="78427"/>
                    </a:lnTo>
                    <a:lnTo>
                      <a:pt x="84607" y="79140"/>
                    </a:lnTo>
                    <a:lnTo>
                      <a:pt x="78583" y="77908"/>
                    </a:lnTo>
                    <a:lnTo>
                      <a:pt x="83895" y="76484"/>
                    </a:lnTo>
                    <a:lnTo>
                      <a:pt x="85838" y="73116"/>
                    </a:lnTo>
                    <a:lnTo>
                      <a:pt x="93806" y="70978"/>
                    </a:lnTo>
                    <a:lnTo>
                      <a:pt x="109742" y="66705"/>
                    </a:lnTo>
                    <a:lnTo>
                      <a:pt x="123023" y="63143"/>
                    </a:lnTo>
                    <a:lnTo>
                      <a:pt x="138959" y="58869"/>
                    </a:lnTo>
                    <a:lnTo>
                      <a:pt x="155607" y="57251"/>
                    </a:lnTo>
                    <a:lnTo>
                      <a:pt x="163576" y="55115"/>
                    </a:lnTo>
                    <a:lnTo>
                      <a:pt x="161439" y="47146"/>
                    </a:lnTo>
                    <a:lnTo>
                      <a:pt x="156126" y="48570"/>
                    </a:lnTo>
                    <a:lnTo>
                      <a:pt x="153470" y="49283"/>
                    </a:lnTo>
                    <a:lnTo>
                      <a:pt x="148158" y="50708"/>
                    </a:lnTo>
                    <a:lnTo>
                      <a:pt x="147446" y="48052"/>
                    </a:lnTo>
                    <a:lnTo>
                      <a:pt x="152758" y="46627"/>
                    </a:lnTo>
                    <a:lnTo>
                      <a:pt x="155414" y="45915"/>
                    </a:lnTo>
                    <a:lnTo>
                      <a:pt x="164095" y="46434"/>
                    </a:lnTo>
                    <a:lnTo>
                      <a:pt x="168694" y="42353"/>
                    </a:lnTo>
                    <a:lnTo>
                      <a:pt x="172062" y="44297"/>
                    </a:lnTo>
                    <a:lnTo>
                      <a:pt x="174718" y="43585"/>
                    </a:lnTo>
                    <a:lnTo>
                      <a:pt x="182687" y="41448"/>
                    </a:lnTo>
                    <a:lnTo>
                      <a:pt x="192080" y="44623"/>
                    </a:lnTo>
                    <a:lnTo>
                      <a:pt x="194736" y="43910"/>
                    </a:lnTo>
                    <a:lnTo>
                      <a:pt x="200760" y="45141"/>
                    </a:lnTo>
                    <a:lnTo>
                      <a:pt x="203417" y="44430"/>
                    </a:lnTo>
                    <a:lnTo>
                      <a:pt x="208728" y="43005"/>
                    </a:lnTo>
                    <a:lnTo>
                      <a:pt x="211385" y="42293"/>
                    </a:lnTo>
                    <a:lnTo>
                      <a:pt x="216696" y="40868"/>
                    </a:lnTo>
                    <a:lnTo>
                      <a:pt x="219352" y="40156"/>
                    </a:lnTo>
                    <a:lnTo>
                      <a:pt x="222009" y="39443"/>
                    </a:lnTo>
                    <a:lnTo>
                      <a:pt x="222721" y="42099"/>
                    </a:lnTo>
                    <a:lnTo>
                      <a:pt x="228033" y="40675"/>
                    </a:lnTo>
                    <a:lnTo>
                      <a:pt x="227321" y="38019"/>
                    </a:lnTo>
                    <a:lnTo>
                      <a:pt x="226608" y="35363"/>
                    </a:lnTo>
                    <a:lnTo>
                      <a:pt x="221296" y="36788"/>
                    </a:lnTo>
                    <a:lnTo>
                      <a:pt x="218640" y="37499"/>
                    </a:lnTo>
                    <a:lnTo>
                      <a:pt x="214560" y="32900"/>
                    </a:lnTo>
                    <a:lnTo>
                      <a:pt x="208535" y="31668"/>
                    </a:lnTo>
                    <a:lnTo>
                      <a:pt x="207110" y="26357"/>
                    </a:lnTo>
                    <a:lnTo>
                      <a:pt x="212422" y="24932"/>
                    </a:lnTo>
                    <a:lnTo>
                      <a:pt x="215078" y="24220"/>
                    </a:lnTo>
                    <a:lnTo>
                      <a:pt x="219160" y="28819"/>
                    </a:lnTo>
                    <a:lnTo>
                      <a:pt x="223047" y="22082"/>
                    </a:lnTo>
                    <a:lnTo>
                      <a:pt x="227128" y="26682"/>
                    </a:lnTo>
                    <a:lnTo>
                      <a:pt x="224472" y="27394"/>
                    </a:lnTo>
                    <a:lnTo>
                      <a:pt x="225183" y="30050"/>
                    </a:lnTo>
                    <a:lnTo>
                      <a:pt x="227839" y="29338"/>
                    </a:lnTo>
                    <a:lnTo>
                      <a:pt x="232439" y="25257"/>
                    </a:lnTo>
                    <a:lnTo>
                      <a:pt x="235095" y="24545"/>
                    </a:lnTo>
                    <a:lnTo>
                      <a:pt x="235808" y="27201"/>
                    </a:lnTo>
                    <a:lnTo>
                      <a:pt x="241120" y="25777"/>
                    </a:lnTo>
                    <a:lnTo>
                      <a:pt x="243776" y="25064"/>
                    </a:lnTo>
                    <a:lnTo>
                      <a:pt x="255825" y="27528"/>
                    </a:lnTo>
                    <a:lnTo>
                      <a:pt x="261137" y="26103"/>
                    </a:lnTo>
                    <a:lnTo>
                      <a:pt x="263793" y="25391"/>
                    </a:lnTo>
                    <a:lnTo>
                      <a:pt x="269105" y="23966"/>
                    </a:lnTo>
                    <a:lnTo>
                      <a:pt x="269817" y="26621"/>
                    </a:lnTo>
                    <a:lnTo>
                      <a:pt x="272473" y="25910"/>
                    </a:lnTo>
                    <a:lnTo>
                      <a:pt x="275129" y="25197"/>
                    </a:lnTo>
                    <a:lnTo>
                      <a:pt x="275842" y="27853"/>
                    </a:lnTo>
                    <a:lnTo>
                      <a:pt x="281153" y="26429"/>
                    </a:lnTo>
                    <a:lnTo>
                      <a:pt x="283809" y="25717"/>
                    </a:lnTo>
                    <a:lnTo>
                      <a:pt x="285234" y="31028"/>
                    </a:lnTo>
                    <a:lnTo>
                      <a:pt x="290546" y="29603"/>
                    </a:lnTo>
                    <a:lnTo>
                      <a:pt x="293915" y="31547"/>
                    </a:lnTo>
                    <a:lnTo>
                      <a:pt x="299227" y="30123"/>
                    </a:lnTo>
                    <a:lnTo>
                      <a:pt x="301883" y="29411"/>
                    </a:lnTo>
                    <a:lnTo>
                      <a:pt x="311277" y="32585"/>
                    </a:lnTo>
                    <a:lnTo>
                      <a:pt x="313933" y="31873"/>
                    </a:lnTo>
                    <a:lnTo>
                      <a:pt x="319243" y="30449"/>
                    </a:lnTo>
                    <a:lnTo>
                      <a:pt x="317819" y="25136"/>
                    </a:lnTo>
                    <a:lnTo>
                      <a:pt x="317107" y="22480"/>
                    </a:lnTo>
                    <a:lnTo>
                      <a:pt x="315682" y="17168"/>
                    </a:lnTo>
                    <a:lnTo>
                      <a:pt x="307002" y="16649"/>
                    </a:lnTo>
                    <a:lnTo>
                      <a:pt x="300977" y="15418"/>
                    </a:lnTo>
                    <a:lnTo>
                      <a:pt x="294241" y="11530"/>
                    </a:lnTo>
                    <a:lnTo>
                      <a:pt x="285560" y="11010"/>
                    </a:lnTo>
                    <a:lnTo>
                      <a:pt x="270855" y="9261"/>
                    </a:lnTo>
                    <a:lnTo>
                      <a:pt x="278824" y="7124"/>
                    </a:lnTo>
                    <a:lnTo>
                      <a:pt x="288216" y="10298"/>
                    </a:lnTo>
                    <a:lnTo>
                      <a:pt x="296896" y="10818"/>
                    </a:lnTo>
                    <a:lnTo>
                      <a:pt x="306289" y="13993"/>
                    </a:lnTo>
                    <a:lnTo>
                      <a:pt x="304865" y="8681"/>
                    </a:lnTo>
                    <a:lnTo>
                      <a:pt x="299552" y="10106"/>
                    </a:lnTo>
                    <a:lnTo>
                      <a:pt x="298840" y="7450"/>
                    </a:lnTo>
                    <a:lnTo>
                      <a:pt x="296184" y="8162"/>
                    </a:lnTo>
                    <a:lnTo>
                      <a:pt x="294759" y="2850"/>
                    </a:lnTo>
                    <a:lnTo>
                      <a:pt x="297416" y="2138"/>
                    </a:lnTo>
                    <a:lnTo>
                      <a:pt x="302728" y="712"/>
                    </a:lnTo>
                    <a:lnTo>
                      <a:pt x="305384" y="0"/>
                    </a:lnTo>
                    <a:lnTo>
                      <a:pt x="312121" y="3889"/>
                    </a:lnTo>
                    <a:lnTo>
                      <a:pt x="315489" y="5832"/>
                    </a:lnTo>
                    <a:lnTo>
                      <a:pt x="322226" y="9719"/>
                    </a:lnTo>
                    <a:lnTo>
                      <a:pt x="324882" y="9007"/>
                    </a:lnTo>
                    <a:lnTo>
                      <a:pt x="325594" y="11663"/>
                    </a:lnTo>
                    <a:lnTo>
                      <a:pt x="328963" y="13606"/>
                    </a:lnTo>
                    <a:lnTo>
                      <a:pt x="334274" y="12182"/>
                    </a:lnTo>
                    <a:lnTo>
                      <a:pt x="335699" y="17494"/>
                    </a:lnTo>
                    <a:lnTo>
                      <a:pt x="344380" y="18014"/>
                    </a:lnTo>
                    <a:lnTo>
                      <a:pt x="351116" y="21901"/>
                    </a:lnTo>
                    <a:lnTo>
                      <a:pt x="357141" y="23132"/>
                    </a:lnTo>
                    <a:lnTo>
                      <a:pt x="369189" y="25594"/>
                    </a:lnTo>
                    <a:lnTo>
                      <a:pt x="366534" y="26308"/>
                    </a:lnTo>
                    <a:lnTo>
                      <a:pt x="369902" y="28250"/>
                    </a:lnTo>
                    <a:lnTo>
                      <a:pt x="375214" y="26826"/>
                    </a:lnTo>
                    <a:lnTo>
                      <a:pt x="381238" y="28057"/>
                    </a:lnTo>
                    <a:lnTo>
                      <a:pt x="387974" y="31946"/>
                    </a:lnTo>
                    <a:lnTo>
                      <a:pt x="391343" y="33889"/>
                    </a:lnTo>
                    <a:lnTo>
                      <a:pt x="398080" y="37776"/>
                    </a:lnTo>
                    <a:lnTo>
                      <a:pt x="400737" y="37063"/>
                    </a:lnTo>
                    <a:lnTo>
                      <a:pt x="406761" y="38296"/>
                    </a:lnTo>
                    <a:lnTo>
                      <a:pt x="410841" y="42896"/>
                    </a:lnTo>
                    <a:lnTo>
                      <a:pt x="414209" y="44838"/>
                    </a:lnTo>
                    <a:lnTo>
                      <a:pt x="419521" y="43414"/>
                    </a:lnTo>
                    <a:lnTo>
                      <a:pt x="420234" y="46070"/>
                    </a:lnTo>
                    <a:lnTo>
                      <a:pt x="424315" y="50670"/>
                    </a:lnTo>
                    <a:lnTo>
                      <a:pt x="430339" y="51902"/>
                    </a:lnTo>
                    <a:lnTo>
                      <a:pt x="432996" y="511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C882BDC6-98DE-82DE-4DA2-06A833920E6C}"/>
                  </a:ext>
                </a:extLst>
              </p:cNvPr>
              <p:cNvSpPr/>
              <p:nvPr/>
            </p:nvSpPr>
            <p:spPr>
              <a:xfrm>
                <a:off x="7022244" y="2399834"/>
                <a:ext cx="524145" cy="1602280"/>
              </a:xfrm>
              <a:custGeom>
                <a:avLst/>
                <a:gdLst>
                  <a:gd name="connsiteX0" fmla="*/ 321813 w 524145"/>
                  <a:gd name="connsiteY0" fmla="*/ 0 h 1602280"/>
                  <a:gd name="connsiteX1" fmla="*/ 345721 w 524145"/>
                  <a:gd name="connsiteY1" fmla="*/ 17707 h 1602280"/>
                  <a:gd name="connsiteX2" fmla="*/ 470022 w 524145"/>
                  <a:gd name="connsiteY2" fmla="*/ 105813 h 1602280"/>
                  <a:gd name="connsiteX3" fmla="*/ 523362 w 524145"/>
                  <a:gd name="connsiteY3" fmla="*/ 326793 h 1602280"/>
                  <a:gd name="connsiteX4" fmla="*/ 447162 w 524145"/>
                  <a:gd name="connsiteY4" fmla="*/ 456333 h 1602280"/>
                  <a:gd name="connsiteX5" fmla="*/ 459306 w 524145"/>
                  <a:gd name="connsiteY5" fmla="*/ 590814 h 1602280"/>
                  <a:gd name="connsiteX6" fmla="*/ 462853 w 524145"/>
                  <a:gd name="connsiteY6" fmla="*/ 596732 h 1602280"/>
                  <a:gd name="connsiteX7" fmla="*/ 458800 w 524145"/>
                  <a:gd name="connsiteY7" fmla="*/ 604930 h 1602280"/>
                  <a:gd name="connsiteX8" fmla="*/ 453806 w 524145"/>
                  <a:gd name="connsiteY8" fmla="*/ 612277 h 1602280"/>
                  <a:gd name="connsiteX9" fmla="*/ 450913 w 524145"/>
                  <a:gd name="connsiteY9" fmla="*/ 612622 h 1602280"/>
                  <a:gd name="connsiteX10" fmla="*/ 452498 w 524145"/>
                  <a:gd name="connsiteY10" fmla="*/ 625938 h 1602280"/>
                  <a:gd name="connsiteX11" fmla="*/ 449605 w 524145"/>
                  <a:gd name="connsiteY11" fmla="*/ 626282 h 1602280"/>
                  <a:gd name="connsiteX12" fmla="*/ 443819 w 524145"/>
                  <a:gd name="connsiteY12" fmla="*/ 626971 h 1602280"/>
                  <a:gd name="connsiteX13" fmla="*/ 436724 w 524145"/>
                  <a:gd name="connsiteY13" fmla="*/ 641321 h 1602280"/>
                  <a:gd name="connsiteX14" fmla="*/ 427529 w 524145"/>
                  <a:gd name="connsiteY14" fmla="*/ 662673 h 1602280"/>
                  <a:gd name="connsiteX15" fmla="*/ 424636 w 524145"/>
                  <a:gd name="connsiteY15" fmla="*/ 663017 h 1602280"/>
                  <a:gd name="connsiteX16" fmla="*/ 426221 w 524145"/>
                  <a:gd name="connsiteY16" fmla="*/ 676334 h 1602280"/>
                  <a:gd name="connsiteX17" fmla="*/ 421227 w 524145"/>
                  <a:gd name="connsiteY17" fmla="*/ 683680 h 1602280"/>
                  <a:gd name="connsiteX18" fmla="*/ 419126 w 524145"/>
                  <a:gd name="connsiteY18" fmla="*/ 690683 h 1602280"/>
                  <a:gd name="connsiteX19" fmla="*/ 413340 w 524145"/>
                  <a:gd name="connsiteY19" fmla="*/ 691372 h 1602280"/>
                  <a:gd name="connsiteX20" fmla="*/ 410447 w 524145"/>
                  <a:gd name="connsiteY20" fmla="*/ 691716 h 1602280"/>
                  <a:gd name="connsiteX21" fmla="*/ 409139 w 524145"/>
                  <a:gd name="connsiteY21" fmla="*/ 705377 h 1602280"/>
                  <a:gd name="connsiteX22" fmla="*/ 409931 w 524145"/>
                  <a:gd name="connsiteY22" fmla="*/ 712035 h 1602280"/>
                  <a:gd name="connsiteX23" fmla="*/ 404145 w 524145"/>
                  <a:gd name="connsiteY23" fmla="*/ 712724 h 1602280"/>
                  <a:gd name="connsiteX24" fmla="*/ 405730 w 524145"/>
                  <a:gd name="connsiteY24" fmla="*/ 726040 h 1602280"/>
                  <a:gd name="connsiteX25" fmla="*/ 402837 w 524145"/>
                  <a:gd name="connsiteY25" fmla="*/ 726385 h 1602280"/>
                  <a:gd name="connsiteX26" fmla="*/ 397051 w 524145"/>
                  <a:gd name="connsiteY26" fmla="*/ 727073 h 1602280"/>
                  <a:gd name="connsiteX27" fmla="*/ 397843 w 524145"/>
                  <a:gd name="connsiteY27" fmla="*/ 733732 h 1602280"/>
                  <a:gd name="connsiteX28" fmla="*/ 394950 w 524145"/>
                  <a:gd name="connsiteY28" fmla="*/ 734076 h 1602280"/>
                  <a:gd name="connsiteX29" fmla="*/ 389164 w 524145"/>
                  <a:gd name="connsiteY29" fmla="*/ 734765 h 1602280"/>
                  <a:gd name="connsiteX30" fmla="*/ 387855 w 524145"/>
                  <a:gd name="connsiteY30" fmla="*/ 748425 h 1602280"/>
                  <a:gd name="connsiteX31" fmla="*/ 384962 w 524145"/>
                  <a:gd name="connsiteY31" fmla="*/ 748770 h 1602280"/>
                  <a:gd name="connsiteX32" fmla="*/ 385755 w 524145"/>
                  <a:gd name="connsiteY32" fmla="*/ 755428 h 1602280"/>
                  <a:gd name="connsiteX33" fmla="*/ 386547 w 524145"/>
                  <a:gd name="connsiteY33" fmla="*/ 762086 h 1602280"/>
                  <a:gd name="connsiteX34" fmla="*/ 382346 w 524145"/>
                  <a:gd name="connsiteY34" fmla="*/ 776091 h 1602280"/>
                  <a:gd name="connsiteX35" fmla="*/ 380245 w 524145"/>
                  <a:gd name="connsiteY35" fmla="*/ 783094 h 1602280"/>
                  <a:gd name="connsiteX36" fmla="*/ 379453 w 524145"/>
                  <a:gd name="connsiteY36" fmla="*/ 776436 h 1602280"/>
                  <a:gd name="connsiteX37" fmla="*/ 377868 w 524145"/>
                  <a:gd name="connsiteY37" fmla="*/ 763119 h 1602280"/>
                  <a:gd name="connsiteX38" fmla="*/ 373667 w 524145"/>
                  <a:gd name="connsiteY38" fmla="*/ 777124 h 1602280"/>
                  <a:gd name="connsiteX39" fmla="*/ 371566 w 524145"/>
                  <a:gd name="connsiteY39" fmla="*/ 784127 h 1602280"/>
                  <a:gd name="connsiteX40" fmla="*/ 367365 w 524145"/>
                  <a:gd name="connsiteY40" fmla="*/ 798132 h 1602280"/>
                  <a:gd name="connsiteX41" fmla="*/ 362371 w 524145"/>
                  <a:gd name="connsiteY41" fmla="*/ 805479 h 1602280"/>
                  <a:gd name="connsiteX42" fmla="*/ 358962 w 524145"/>
                  <a:gd name="connsiteY42" fmla="*/ 826142 h 1602280"/>
                  <a:gd name="connsiteX43" fmla="*/ 356069 w 524145"/>
                  <a:gd name="connsiteY43" fmla="*/ 826487 h 1602280"/>
                  <a:gd name="connsiteX44" fmla="*/ 350283 w 524145"/>
                  <a:gd name="connsiteY44" fmla="*/ 827175 h 1602280"/>
                  <a:gd name="connsiteX45" fmla="*/ 351075 w 524145"/>
                  <a:gd name="connsiteY45" fmla="*/ 833834 h 1602280"/>
                  <a:gd name="connsiteX46" fmla="*/ 356861 w 524145"/>
                  <a:gd name="connsiteY46" fmla="*/ 833145 h 1602280"/>
                  <a:gd name="connsiteX47" fmla="*/ 358446 w 524145"/>
                  <a:gd name="connsiteY47" fmla="*/ 846461 h 1602280"/>
                  <a:gd name="connsiteX48" fmla="*/ 352660 w 524145"/>
                  <a:gd name="connsiteY48" fmla="*/ 847150 h 1602280"/>
                  <a:gd name="connsiteX49" fmla="*/ 350559 w 524145"/>
                  <a:gd name="connsiteY49" fmla="*/ 854153 h 1602280"/>
                  <a:gd name="connsiteX50" fmla="*/ 346358 w 524145"/>
                  <a:gd name="connsiteY50" fmla="*/ 868158 h 1602280"/>
                  <a:gd name="connsiteX51" fmla="*/ 343465 w 524145"/>
                  <a:gd name="connsiteY51" fmla="*/ 868502 h 1602280"/>
                  <a:gd name="connsiteX52" fmla="*/ 341880 w 524145"/>
                  <a:gd name="connsiteY52" fmla="*/ 855186 h 1602280"/>
                  <a:gd name="connsiteX53" fmla="*/ 320081 w 524145"/>
                  <a:gd name="connsiteY53" fmla="*/ 918553 h 1602280"/>
                  <a:gd name="connsiteX54" fmla="*/ 302483 w 524145"/>
                  <a:gd name="connsiteY54" fmla="*/ 967916 h 1602280"/>
                  <a:gd name="connsiteX55" fmla="*/ 279891 w 524145"/>
                  <a:gd name="connsiteY55" fmla="*/ 1024625 h 1602280"/>
                  <a:gd name="connsiteX56" fmla="*/ 260193 w 524145"/>
                  <a:gd name="connsiteY56" fmla="*/ 1080990 h 1602280"/>
                  <a:gd name="connsiteX57" fmla="*/ 229199 w 524145"/>
                  <a:gd name="connsiteY57" fmla="*/ 1165709 h 1602280"/>
                  <a:gd name="connsiteX58" fmla="*/ 224997 w 524145"/>
                  <a:gd name="connsiteY58" fmla="*/ 1179715 h 1602280"/>
                  <a:gd name="connsiteX59" fmla="*/ 222897 w 524145"/>
                  <a:gd name="connsiteY59" fmla="*/ 1186717 h 1602280"/>
                  <a:gd name="connsiteX60" fmla="*/ 224482 w 524145"/>
                  <a:gd name="connsiteY60" fmla="*/ 1200034 h 1602280"/>
                  <a:gd name="connsiteX61" fmla="*/ 221589 w 524145"/>
                  <a:gd name="connsiteY61" fmla="*/ 1200378 h 1602280"/>
                  <a:gd name="connsiteX62" fmla="*/ 222381 w 524145"/>
                  <a:gd name="connsiteY62" fmla="*/ 1207036 h 1602280"/>
                  <a:gd name="connsiteX63" fmla="*/ 223966 w 524145"/>
                  <a:gd name="connsiteY63" fmla="*/ 1220353 h 1602280"/>
                  <a:gd name="connsiteX64" fmla="*/ 218972 w 524145"/>
                  <a:gd name="connsiteY64" fmla="*/ 1227700 h 1602280"/>
                  <a:gd name="connsiteX65" fmla="*/ 219765 w 524145"/>
                  <a:gd name="connsiteY65" fmla="*/ 1234358 h 1602280"/>
                  <a:gd name="connsiteX66" fmla="*/ 216079 w 524145"/>
                  <a:gd name="connsiteY66" fmla="*/ 1228044 h 1602280"/>
                  <a:gd name="connsiteX67" fmla="*/ 210293 w 524145"/>
                  <a:gd name="connsiteY67" fmla="*/ 1228733 h 1602280"/>
                  <a:gd name="connsiteX68" fmla="*/ 216872 w 524145"/>
                  <a:gd name="connsiteY68" fmla="*/ 1234702 h 1602280"/>
                  <a:gd name="connsiteX69" fmla="*/ 212670 w 524145"/>
                  <a:gd name="connsiteY69" fmla="*/ 1248707 h 1602280"/>
                  <a:gd name="connsiteX70" fmla="*/ 211085 w 524145"/>
                  <a:gd name="connsiteY70" fmla="*/ 1235391 h 1602280"/>
                  <a:gd name="connsiteX71" fmla="*/ 208192 w 524145"/>
                  <a:gd name="connsiteY71" fmla="*/ 1235735 h 1602280"/>
                  <a:gd name="connsiteX72" fmla="*/ 207400 w 524145"/>
                  <a:gd name="connsiteY72" fmla="*/ 1229077 h 1602280"/>
                  <a:gd name="connsiteX73" fmla="*/ 202406 w 524145"/>
                  <a:gd name="connsiteY73" fmla="*/ 1236424 h 1602280"/>
                  <a:gd name="connsiteX74" fmla="*/ 201098 w 524145"/>
                  <a:gd name="connsiteY74" fmla="*/ 1250085 h 1602280"/>
                  <a:gd name="connsiteX75" fmla="*/ 201890 w 524145"/>
                  <a:gd name="connsiteY75" fmla="*/ 1256743 h 1602280"/>
                  <a:gd name="connsiteX76" fmla="*/ 200582 w 524145"/>
                  <a:gd name="connsiteY76" fmla="*/ 1270404 h 1602280"/>
                  <a:gd name="connsiteX77" fmla="*/ 194796 w 524145"/>
                  <a:gd name="connsiteY77" fmla="*/ 1271092 h 1602280"/>
                  <a:gd name="connsiteX78" fmla="*/ 192695 w 524145"/>
                  <a:gd name="connsiteY78" fmla="*/ 1278095 h 1602280"/>
                  <a:gd name="connsiteX79" fmla="*/ 185601 w 524145"/>
                  <a:gd name="connsiteY79" fmla="*/ 1292445 h 1602280"/>
                  <a:gd name="connsiteX80" fmla="*/ 179814 w 524145"/>
                  <a:gd name="connsiteY80" fmla="*/ 1293133 h 1602280"/>
                  <a:gd name="connsiteX81" fmla="*/ 177714 w 524145"/>
                  <a:gd name="connsiteY81" fmla="*/ 1300136 h 1602280"/>
                  <a:gd name="connsiteX82" fmla="*/ 174821 w 524145"/>
                  <a:gd name="connsiteY82" fmla="*/ 1300480 h 1602280"/>
                  <a:gd name="connsiteX83" fmla="*/ 175613 w 524145"/>
                  <a:gd name="connsiteY83" fmla="*/ 1307138 h 1602280"/>
                  <a:gd name="connsiteX84" fmla="*/ 180091 w 524145"/>
                  <a:gd name="connsiteY84" fmla="*/ 1320111 h 1602280"/>
                  <a:gd name="connsiteX85" fmla="*/ 177198 w 524145"/>
                  <a:gd name="connsiteY85" fmla="*/ 1320455 h 1602280"/>
                  <a:gd name="connsiteX86" fmla="*/ 171412 w 524145"/>
                  <a:gd name="connsiteY86" fmla="*/ 1321144 h 1602280"/>
                  <a:gd name="connsiteX87" fmla="*/ 172204 w 524145"/>
                  <a:gd name="connsiteY87" fmla="*/ 1327802 h 1602280"/>
                  <a:gd name="connsiteX88" fmla="*/ 168519 w 524145"/>
                  <a:gd name="connsiteY88" fmla="*/ 1321488 h 1602280"/>
                  <a:gd name="connsiteX89" fmla="*/ 169311 w 524145"/>
                  <a:gd name="connsiteY89" fmla="*/ 1328146 h 1602280"/>
                  <a:gd name="connsiteX90" fmla="*/ 165110 w 524145"/>
                  <a:gd name="connsiteY90" fmla="*/ 1342151 h 1602280"/>
                  <a:gd name="connsiteX91" fmla="*/ 163009 w 524145"/>
                  <a:gd name="connsiteY91" fmla="*/ 1349154 h 1602280"/>
                  <a:gd name="connsiteX92" fmla="*/ 164594 w 524145"/>
                  <a:gd name="connsiteY92" fmla="*/ 1362470 h 1602280"/>
                  <a:gd name="connsiteX93" fmla="*/ 167487 w 524145"/>
                  <a:gd name="connsiteY93" fmla="*/ 1362126 h 1602280"/>
                  <a:gd name="connsiteX94" fmla="*/ 165902 w 524145"/>
                  <a:gd name="connsiteY94" fmla="*/ 1348809 h 1602280"/>
                  <a:gd name="connsiteX95" fmla="*/ 171688 w 524145"/>
                  <a:gd name="connsiteY95" fmla="*/ 1348121 h 1602280"/>
                  <a:gd name="connsiteX96" fmla="*/ 173273 w 524145"/>
                  <a:gd name="connsiteY96" fmla="*/ 1361437 h 1602280"/>
                  <a:gd name="connsiteX97" fmla="*/ 168280 w 524145"/>
                  <a:gd name="connsiteY97" fmla="*/ 1368784 h 1602280"/>
                  <a:gd name="connsiteX98" fmla="*/ 166179 w 524145"/>
                  <a:gd name="connsiteY98" fmla="*/ 1375787 h 1602280"/>
                  <a:gd name="connsiteX99" fmla="*/ 160393 w 524145"/>
                  <a:gd name="connsiteY99" fmla="*/ 1376475 h 1602280"/>
                  <a:gd name="connsiteX100" fmla="*/ 161978 w 524145"/>
                  <a:gd name="connsiteY100" fmla="*/ 1389792 h 1602280"/>
                  <a:gd name="connsiteX101" fmla="*/ 159877 w 524145"/>
                  <a:gd name="connsiteY101" fmla="*/ 1396795 h 1602280"/>
                  <a:gd name="connsiteX102" fmla="*/ 152782 w 524145"/>
                  <a:gd name="connsiteY102" fmla="*/ 1411144 h 1602280"/>
                  <a:gd name="connsiteX103" fmla="*/ 150682 w 524145"/>
                  <a:gd name="connsiteY103" fmla="*/ 1418147 h 1602280"/>
                  <a:gd name="connsiteX104" fmla="*/ 145688 w 524145"/>
                  <a:gd name="connsiteY104" fmla="*/ 1425494 h 1602280"/>
                  <a:gd name="connsiteX105" fmla="*/ 147273 w 524145"/>
                  <a:gd name="connsiteY105" fmla="*/ 1438810 h 1602280"/>
                  <a:gd name="connsiteX106" fmla="*/ 145172 w 524145"/>
                  <a:gd name="connsiteY106" fmla="*/ 1445813 h 1602280"/>
                  <a:gd name="connsiteX107" fmla="*/ 138594 w 524145"/>
                  <a:gd name="connsiteY107" fmla="*/ 1439843 h 1602280"/>
                  <a:gd name="connsiteX108" fmla="*/ 139386 w 524145"/>
                  <a:gd name="connsiteY108" fmla="*/ 1446501 h 1602280"/>
                  <a:gd name="connsiteX109" fmla="*/ 138078 w 524145"/>
                  <a:gd name="connsiteY109" fmla="*/ 1460162 h 1602280"/>
                  <a:gd name="connsiteX110" fmla="*/ 135977 w 524145"/>
                  <a:gd name="connsiteY110" fmla="*/ 1467165 h 1602280"/>
                  <a:gd name="connsiteX111" fmla="*/ 130191 w 524145"/>
                  <a:gd name="connsiteY111" fmla="*/ 1467853 h 1602280"/>
                  <a:gd name="connsiteX112" fmla="*/ 131776 w 524145"/>
                  <a:gd name="connsiteY112" fmla="*/ 1481170 h 1602280"/>
                  <a:gd name="connsiteX113" fmla="*/ 128883 w 524145"/>
                  <a:gd name="connsiteY113" fmla="*/ 1481514 h 1602280"/>
                  <a:gd name="connsiteX114" fmla="*/ 129675 w 524145"/>
                  <a:gd name="connsiteY114" fmla="*/ 1488172 h 1602280"/>
                  <a:gd name="connsiteX115" fmla="*/ 123889 w 524145"/>
                  <a:gd name="connsiteY115" fmla="*/ 1488861 h 1602280"/>
                  <a:gd name="connsiteX116" fmla="*/ 121788 w 524145"/>
                  <a:gd name="connsiteY116" fmla="*/ 1495864 h 1602280"/>
                  <a:gd name="connsiteX117" fmla="*/ 118895 w 524145"/>
                  <a:gd name="connsiteY117" fmla="*/ 1496208 h 1602280"/>
                  <a:gd name="connsiteX118" fmla="*/ 115486 w 524145"/>
                  <a:gd name="connsiteY118" fmla="*/ 1516871 h 1602280"/>
                  <a:gd name="connsiteX119" fmla="*/ 114178 w 524145"/>
                  <a:gd name="connsiteY119" fmla="*/ 1530532 h 1602280"/>
                  <a:gd name="connsiteX120" fmla="*/ 106291 w 524145"/>
                  <a:gd name="connsiteY120" fmla="*/ 1538223 h 1602280"/>
                  <a:gd name="connsiteX121" fmla="*/ 102090 w 524145"/>
                  <a:gd name="connsiteY121" fmla="*/ 1552229 h 1602280"/>
                  <a:gd name="connsiteX122" fmla="*/ 97612 w 524145"/>
                  <a:gd name="connsiteY122" fmla="*/ 1539256 h 1602280"/>
                  <a:gd name="connsiteX123" fmla="*/ 94719 w 524145"/>
                  <a:gd name="connsiteY123" fmla="*/ 1539601 h 1602280"/>
                  <a:gd name="connsiteX124" fmla="*/ 96304 w 524145"/>
                  <a:gd name="connsiteY124" fmla="*/ 1552917 h 1602280"/>
                  <a:gd name="connsiteX125" fmla="*/ 90517 w 524145"/>
                  <a:gd name="connsiteY125" fmla="*/ 1553606 h 1602280"/>
                  <a:gd name="connsiteX126" fmla="*/ 91310 w 524145"/>
                  <a:gd name="connsiteY126" fmla="*/ 1560264 h 1602280"/>
                  <a:gd name="connsiteX127" fmla="*/ 97096 w 524145"/>
                  <a:gd name="connsiteY127" fmla="*/ 1559575 h 1602280"/>
                  <a:gd name="connsiteX128" fmla="*/ 99989 w 524145"/>
                  <a:gd name="connsiteY128" fmla="*/ 1559231 h 1602280"/>
                  <a:gd name="connsiteX129" fmla="*/ 102882 w 524145"/>
                  <a:gd name="connsiteY129" fmla="*/ 1558887 h 1602280"/>
                  <a:gd name="connsiteX130" fmla="*/ 100782 w 524145"/>
                  <a:gd name="connsiteY130" fmla="*/ 1565889 h 1602280"/>
                  <a:gd name="connsiteX131" fmla="*/ 97888 w 524145"/>
                  <a:gd name="connsiteY131" fmla="*/ 1566234 h 1602280"/>
                  <a:gd name="connsiteX132" fmla="*/ 92102 w 524145"/>
                  <a:gd name="connsiteY132" fmla="*/ 1566922 h 1602280"/>
                  <a:gd name="connsiteX133" fmla="*/ 93687 w 524145"/>
                  <a:gd name="connsiteY133" fmla="*/ 1580239 h 1602280"/>
                  <a:gd name="connsiteX134" fmla="*/ 90794 w 524145"/>
                  <a:gd name="connsiteY134" fmla="*/ 1580583 h 1602280"/>
                  <a:gd name="connsiteX135" fmla="*/ 89209 w 524145"/>
                  <a:gd name="connsiteY135" fmla="*/ 1567267 h 1602280"/>
                  <a:gd name="connsiteX136" fmla="*/ 83423 w 524145"/>
                  <a:gd name="connsiteY136" fmla="*/ 1567955 h 1602280"/>
                  <a:gd name="connsiteX137" fmla="*/ 82115 w 524145"/>
                  <a:gd name="connsiteY137" fmla="*/ 1581616 h 1602280"/>
                  <a:gd name="connsiteX138" fmla="*/ 82907 w 524145"/>
                  <a:gd name="connsiteY138" fmla="*/ 1588274 h 1602280"/>
                  <a:gd name="connsiteX139" fmla="*/ 77121 w 524145"/>
                  <a:gd name="connsiteY139" fmla="*/ 1588963 h 1602280"/>
                  <a:gd name="connsiteX140" fmla="*/ 78706 w 524145"/>
                  <a:gd name="connsiteY140" fmla="*/ 1602280 h 1602280"/>
                  <a:gd name="connsiteX141" fmla="*/ 76328 w 524145"/>
                  <a:gd name="connsiteY141" fmla="*/ 1582305 h 1602280"/>
                  <a:gd name="connsiteX142" fmla="*/ 80530 w 524145"/>
                  <a:gd name="connsiteY142" fmla="*/ 1568300 h 1602280"/>
                  <a:gd name="connsiteX143" fmla="*/ 79737 w 524145"/>
                  <a:gd name="connsiteY143" fmla="*/ 1561642 h 1602280"/>
                  <a:gd name="connsiteX144" fmla="*/ 82630 w 524145"/>
                  <a:gd name="connsiteY144" fmla="*/ 1561297 h 1602280"/>
                  <a:gd name="connsiteX145" fmla="*/ 88417 w 524145"/>
                  <a:gd name="connsiteY145" fmla="*/ 1560609 h 1602280"/>
                  <a:gd name="connsiteX146" fmla="*/ 87624 w 524145"/>
                  <a:gd name="connsiteY146" fmla="*/ 1553950 h 1602280"/>
                  <a:gd name="connsiteX147" fmla="*/ 88932 w 524145"/>
                  <a:gd name="connsiteY147" fmla="*/ 1540289 h 1602280"/>
                  <a:gd name="connsiteX148" fmla="*/ 88140 w 524145"/>
                  <a:gd name="connsiteY148" fmla="*/ 1533631 h 1602280"/>
                  <a:gd name="connsiteX149" fmla="*/ 86555 w 524145"/>
                  <a:gd name="connsiteY149" fmla="*/ 1520315 h 1602280"/>
                  <a:gd name="connsiteX150" fmla="*/ 91549 w 524145"/>
                  <a:gd name="connsiteY150" fmla="*/ 1512968 h 1602280"/>
                  <a:gd name="connsiteX151" fmla="*/ 89964 w 524145"/>
                  <a:gd name="connsiteY151" fmla="*/ 1499651 h 1602280"/>
                  <a:gd name="connsiteX152" fmla="*/ 89171 w 524145"/>
                  <a:gd name="connsiteY152" fmla="*/ 1492993 h 1602280"/>
                  <a:gd name="connsiteX153" fmla="*/ 92065 w 524145"/>
                  <a:gd name="connsiteY153" fmla="*/ 1492649 h 1602280"/>
                  <a:gd name="connsiteX154" fmla="*/ 91272 w 524145"/>
                  <a:gd name="connsiteY154" fmla="*/ 1485991 h 1602280"/>
                  <a:gd name="connsiteX155" fmla="*/ 94165 w 524145"/>
                  <a:gd name="connsiteY155" fmla="*/ 1485646 h 1602280"/>
                  <a:gd name="connsiteX156" fmla="*/ 102845 w 524145"/>
                  <a:gd name="connsiteY156" fmla="*/ 1484613 h 1602280"/>
                  <a:gd name="connsiteX157" fmla="*/ 108631 w 524145"/>
                  <a:gd name="connsiteY157" fmla="*/ 1483924 h 1602280"/>
                  <a:gd name="connsiteX158" fmla="*/ 107046 w 524145"/>
                  <a:gd name="connsiteY158" fmla="*/ 1470608 h 1602280"/>
                  <a:gd name="connsiteX159" fmla="*/ 109939 w 524145"/>
                  <a:gd name="connsiteY159" fmla="*/ 1470264 h 1602280"/>
                  <a:gd name="connsiteX160" fmla="*/ 115725 w 524145"/>
                  <a:gd name="connsiteY160" fmla="*/ 1469575 h 1602280"/>
                  <a:gd name="connsiteX161" fmla="*/ 114933 w 524145"/>
                  <a:gd name="connsiteY161" fmla="*/ 1462917 h 1602280"/>
                  <a:gd name="connsiteX162" fmla="*/ 117826 w 524145"/>
                  <a:gd name="connsiteY162" fmla="*/ 1462572 h 1602280"/>
                  <a:gd name="connsiteX163" fmla="*/ 116241 w 524145"/>
                  <a:gd name="connsiteY163" fmla="*/ 1449256 h 1602280"/>
                  <a:gd name="connsiteX164" fmla="*/ 113348 w 524145"/>
                  <a:gd name="connsiteY164" fmla="*/ 1449600 h 1602280"/>
                  <a:gd name="connsiteX165" fmla="*/ 109147 w 524145"/>
                  <a:gd name="connsiteY165" fmla="*/ 1463605 h 1602280"/>
                  <a:gd name="connsiteX166" fmla="*/ 104669 w 524145"/>
                  <a:gd name="connsiteY166" fmla="*/ 1450633 h 1602280"/>
                  <a:gd name="connsiteX167" fmla="*/ 106769 w 524145"/>
                  <a:gd name="connsiteY167" fmla="*/ 1443631 h 1602280"/>
                  <a:gd name="connsiteX168" fmla="*/ 105184 w 524145"/>
                  <a:gd name="connsiteY168" fmla="*/ 1430314 h 1602280"/>
                  <a:gd name="connsiteX169" fmla="*/ 110970 w 524145"/>
                  <a:gd name="connsiteY169" fmla="*/ 1429626 h 1602280"/>
                  <a:gd name="connsiteX170" fmla="*/ 110178 w 524145"/>
                  <a:gd name="connsiteY170" fmla="*/ 1422967 h 1602280"/>
                  <a:gd name="connsiteX171" fmla="*/ 109386 w 524145"/>
                  <a:gd name="connsiteY171" fmla="*/ 1416309 h 1602280"/>
                  <a:gd name="connsiteX172" fmla="*/ 104392 w 524145"/>
                  <a:gd name="connsiteY172" fmla="*/ 1423656 h 1602280"/>
                  <a:gd name="connsiteX173" fmla="*/ 102291 w 524145"/>
                  <a:gd name="connsiteY173" fmla="*/ 1430659 h 1602280"/>
                  <a:gd name="connsiteX174" fmla="*/ 98090 w 524145"/>
                  <a:gd name="connsiteY174" fmla="*/ 1444664 h 1602280"/>
                  <a:gd name="connsiteX175" fmla="*/ 95197 w 524145"/>
                  <a:gd name="connsiteY175" fmla="*/ 1445008 h 1602280"/>
                  <a:gd name="connsiteX176" fmla="*/ 93612 w 524145"/>
                  <a:gd name="connsiteY176" fmla="*/ 1431692 h 1602280"/>
                  <a:gd name="connsiteX177" fmla="*/ 96505 w 524145"/>
                  <a:gd name="connsiteY177" fmla="*/ 1431347 h 1602280"/>
                  <a:gd name="connsiteX178" fmla="*/ 101499 w 524145"/>
                  <a:gd name="connsiteY178" fmla="*/ 1424000 h 1602280"/>
                  <a:gd name="connsiteX179" fmla="*/ 100706 w 524145"/>
                  <a:gd name="connsiteY179" fmla="*/ 1417342 h 1602280"/>
                  <a:gd name="connsiteX180" fmla="*/ 103599 w 524145"/>
                  <a:gd name="connsiteY180" fmla="*/ 1416998 h 1602280"/>
                  <a:gd name="connsiteX181" fmla="*/ 102014 w 524145"/>
                  <a:gd name="connsiteY181" fmla="*/ 1403681 h 1602280"/>
                  <a:gd name="connsiteX182" fmla="*/ 101222 w 524145"/>
                  <a:gd name="connsiteY182" fmla="*/ 1397023 h 1602280"/>
                  <a:gd name="connsiteX183" fmla="*/ 105423 w 524145"/>
                  <a:gd name="connsiteY183" fmla="*/ 1383018 h 1602280"/>
                  <a:gd name="connsiteX184" fmla="*/ 104631 w 524145"/>
                  <a:gd name="connsiteY184" fmla="*/ 1376360 h 1602280"/>
                  <a:gd name="connsiteX185" fmla="*/ 98845 w 524145"/>
                  <a:gd name="connsiteY185" fmla="*/ 1377048 h 1602280"/>
                  <a:gd name="connsiteX186" fmla="*/ 99637 w 524145"/>
                  <a:gd name="connsiteY186" fmla="*/ 1383707 h 1602280"/>
                  <a:gd name="connsiteX187" fmla="*/ 98329 w 524145"/>
                  <a:gd name="connsiteY187" fmla="*/ 1397367 h 1602280"/>
                  <a:gd name="connsiteX188" fmla="*/ 90442 w 524145"/>
                  <a:gd name="connsiteY188" fmla="*/ 1405059 h 1602280"/>
                  <a:gd name="connsiteX189" fmla="*/ 84656 w 524145"/>
                  <a:gd name="connsiteY189" fmla="*/ 1405747 h 1602280"/>
                  <a:gd name="connsiteX190" fmla="*/ 86241 w 524145"/>
                  <a:gd name="connsiteY190" fmla="*/ 1419064 h 1602280"/>
                  <a:gd name="connsiteX191" fmla="*/ 87033 w 524145"/>
                  <a:gd name="connsiteY191" fmla="*/ 1425722 h 1602280"/>
                  <a:gd name="connsiteX192" fmla="*/ 87825 w 524145"/>
                  <a:gd name="connsiteY192" fmla="*/ 1432380 h 1602280"/>
                  <a:gd name="connsiteX193" fmla="*/ 84932 w 524145"/>
                  <a:gd name="connsiteY193" fmla="*/ 1432725 h 1602280"/>
                  <a:gd name="connsiteX194" fmla="*/ 84140 w 524145"/>
                  <a:gd name="connsiteY194" fmla="*/ 1426066 h 1602280"/>
                  <a:gd name="connsiteX195" fmla="*/ 81247 w 524145"/>
                  <a:gd name="connsiteY195" fmla="*/ 1426411 h 1602280"/>
                  <a:gd name="connsiteX196" fmla="*/ 82039 w 524145"/>
                  <a:gd name="connsiteY196" fmla="*/ 1433069 h 1602280"/>
                  <a:gd name="connsiteX197" fmla="*/ 76253 w 524145"/>
                  <a:gd name="connsiteY197" fmla="*/ 1433758 h 1602280"/>
                  <a:gd name="connsiteX198" fmla="*/ 73360 w 524145"/>
                  <a:gd name="connsiteY198" fmla="*/ 1434102 h 1602280"/>
                  <a:gd name="connsiteX199" fmla="*/ 75737 w 524145"/>
                  <a:gd name="connsiteY199" fmla="*/ 1454077 h 1602280"/>
                  <a:gd name="connsiteX200" fmla="*/ 69951 w 524145"/>
                  <a:gd name="connsiteY200" fmla="*/ 1454765 h 1602280"/>
                  <a:gd name="connsiteX201" fmla="*/ 63649 w 524145"/>
                  <a:gd name="connsiteY201" fmla="*/ 1475773 h 1602280"/>
                  <a:gd name="connsiteX202" fmla="*/ 60756 w 524145"/>
                  <a:gd name="connsiteY202" fmla="*/ 1476117 h 1602280"/>
                  <a:gd name="connsiteX203" fmla="*/ 59448 w 524145"/>
                  <a:gd name="connsiteY203" fmla="*/ 1489778 h 1602280"/>
                  <a:gd name="connsiteX204" fmla="*/ 54454 w 524145"/>
                  <a:gd name="connsiteY204" fmla="*/ 1497125 h 1602280"/>
                  <a:gd name="connsiteX205" fmla="*/ 55246 w 524145"/>
                  <a:gd name="connsiteY205" fmla="*/ 1503783 h 1602280"/>
                  <a:gd name="connsiteX206" fmla="*/ 53938 w 524145"/>
                  <a:gd name="connsiteY206" fmla="*/ 1517444 h 1602280"/>
                  <a:gd name="connsiteX207" fmla="*/ 46051 w 524145"/>
                  <a:gd name="connsiteY207" fmla="*/ 1525135 h 1602280"/>
                  <a:gd name="connsiteX208" fmla="*/ 41850 w 524145"/>
                  <a:gd name="connsiteY208" fmla="*/ 1539141 h 1602280"/>
                  <a:gd name="connsiteX209" fmla="*/ 39749 w 524145"/>
                  <a:gd name="connsiteY209" fmla="*/ 1546143 h 1602280"/>
                  <a:gd name="connsiteX210" fmla="*/ 36856 w 524145"/>
                  <a:gd name="connsiteY210" fmla="*/ 1546488 h 1602280"/>
                  <a:gd name="connsiteX211" fmla="*/ 38441 w 524145"/>
                  <a:gd name="connsiteY211" fmla="*/ 1559804 h 1602280"/>
                  <a:gd name="connsiteX212" fmla="*/ 32655 w 524145"/>
                  <a:gd name="connsiteY212" fmla="*/ 1560493 h 1602280"/>
                  <a:gd name="connsiteX213" fmla="*/ 28177 w 524145"/>
                  <a:gd name="connsiteY213" fmla="*/ 1547521 h 1602280"/>
                  <a:gd name="connsiteX214" fmla="*/ 27384 w 524145"/>
                  <a:gd name="connsiteY214" fmla="*/ 1540862 h 1602280"/>
                  <a:gd name="connsiteX215" fmla="*/ 31070 w 524145"/>
                  <a:gd name="connsiteY215" fmla="*/ 1547176 h 1602280"/>
                  <a:gd name="connsiteX216" fmla="*/ 30277 w 524145"/>
                  <a:gd name="connsiteY216" fmla="*/ 1540518 h 1602280"/>
                  <a:gd name="connsiteX217" fmla="*/ 27384 w 524145"/>
                  <a:gd name="connsiteY217" fmla="*/ 1540862 h 1602280"/>
                  <a:gd name="connsiteX218" fmla="*/ 25799 w 524145"/>
                  <a:gd name="connsiteY218" fmla="*/ 1527546 h 1602280"/>
                  <a:gd name="connsiteX219" fmla="*/ 20013 w 524145"/>
                  <a:gd name="connsiteY219" fmla="*/ 1528235 h 1602280"/>
                  <a:gd name="connsiteX220" fmla="*/ 18705 w 524145"/>
                  <a:gd name="connsiteY220" fmla="*/ 1541895 h 1602280"/>
                  <a:gd name="connsiteX221" fmla="*/ 13711 w 524145"/>
                  <a:gd name="connsiteY221" fmla="*/ 1549242 h 1602280"/>
                  <a:gd name="connsiteX222" fmla="*/ 10818 w 524145"/>
                  <a:gd name="connsiteY222" fmla="*/ 1549587 h 1602280"/>
                  <a:gd name="connsiteX223" fmla="*/ 10026 w 524145"/>
                  <a:gd name="connsiteY223" fmla="*/ 1542928 h 1602280"/>
                  <a:gd name="connsiteX224" fmla="*/ 8441 w 524145"/>
                  <a:gd name="connsiteY224" fmla="*/ 1529612 h 1602280"/>
                  <a:gd name="connsiteX225" fmla="*/ 11334 w 524145"/>
                  <a:gd name="connsiteY225" fmla="*/ 1529268 h 1602280"/>
                  <a:gd name="connsiteX226" fmla="*/ 16328 w 524145"/>
                  <a:gd name="connsiteY226" fmla="*/ 1521921 h 1602280"/>
                  <a:gd name="connsiteX227" fmla="*/ 17636 w 524145"/>
                  <a:gd name="connsiteY227" fmla="*/ 1508260 h 1602280"/>
                  <a:gd name="connsiteX228" fmla="*/ 23422 w 524145"/>
                  <a:gd name="connsiteY228" fmla="*/ 1507571 h 1602280"/>
                  <a:gd name="connsiteX229" fmla="*/ 22630 w 524145"/>
                  <a:gd name="connsiteY229" fmla="*/ 1500913 h 1602280"/>
                  <a:gd name="connsiteX230" fmla="*/ 21837 w 524145"/>
                  <a:gd name="connsiteY230" fmla="*/ 1494255 h 1602280"/>
                  <a:gd name="connsiteX231" fmla="*/ 24730 w 524145"/>
                  <a:gd name="connsiteY231" fmla="*/ 1493910 h 1602280"/>
                  <a:gd name="connsiteX232" fmla="*/ 30516 w 524145"/>
                  <a:gd name="connsiteY232" fmla="*/ 1493222 h 1602280"/>
                  <a:gd name="connsiteX233" fmla="*/ 28932 w 524145"/>
                  <a:gd name="connsiteY233" fmla="*/ 1479905 h 1602280"/>
                  <a:gd name="connsiteX234" fmla="*/ 28139 w 524145"/>
                  <a:gd name="connsiteY234" fmla="*/ 1473247 h 1602280"/>
                  <a:gd name="connsiteX235" fmla="*/ 22353 w 524145"/>
                  <a:gd name="connsiteY235" fmla="*/ 1473936 h 1602280"/>
                  <a:gd name="connsiteX236" fmla="*/ 23145 w 524145"/>
                  <a:gd name="connsiteY236" fmla="*/ 1480594 h 1602280"/>
                  <a:gd name="connsiteX237" fmla="*/ 20252 w 524145"/>
                  <a:gd name="connsiteY237" fmla="*/ 1480938 h 1602280"/>
                  <a:gd name="connsiteX238" fmla="*/ 14466 w 524145"/>
                  <a:gd name="connsiteY238" fmla="*/ 1481627 h 1602280"/>
                  <a:gd name="connsiteX239" fmla="*/ 16051 w 524145"/>
                  <a:gd name="connsiteY239" fmla="*/ 1494943 h 1602280"/>
                  <a:gd name="connsiteX240" fmla="*/ 13158 w 524145"/>
                  <a:gd name="connsiteY240" fmla="*/ 1495288 h 1602280"/>
                  <a:gd name="connsiteX241" fmla="*/ 8956 w 524145"/>
                  <a:gd name="connsiteY241" fmla="*/ 1509293 h 1602280"/>
                  <a:gd name="connsiteX242" fmla="*/ 6063 w 524145"/>
                  <a:gd name="connsiteY242" fmla="*/ 1509637 h 1602280"/>
                  <a:gd name="connsiteX243" fmla="*/ 2378 w 524145"/>
                  <a:gd name="connsiteY243" fmla="*/ 1503323 h 1602280"/>
                  <a:gd name="connsiteX244" fmla="*/ 1585 w 524145"/>
                  <a:gd name="connsiteY244" fmla="*/ 1496665 h 1602280"/>
                  <a:gd name="connsiteX245" fmla="*/ 0 w 524145"/>
                  <a:gd name="connsiteY245" fmla="*/ 1483349 h 1602280"/>
                  <a:gd name="connsiteX246" fmla="*/ 4478 w 524145"/>
                  <a:gd name="connsiteY246" fmla="*/ 1496321 h 1602280"/>
                  <a:gd name="connsiteX247" fmla="*/ 7371 w 524145"/>
                  <a:gd name="connsiteY247" fmla="*/ 1495976 h 1602280"/>
                  <a:gd name="connsiteX248" fmla="*/ 11573 w 524145"/>
                  <a:gd name="connsiteY248" fmla="*/ 1481971 h 1602280"/>
                  <a:gd name="connsiteX249" fmla="*/ 5787 w 524145"/>
                  <a:gd name="connsiteY249" fmla="*/ 1482660 h 1602280"/>
                  <a:gd name="connsiteX250" fmla="*/ 4994 w 524145"/>
                  <a:gd name="connsiteY250" fmla="*/ 1476002 h 1602280"/>
                  <a:gd name="connsiteX251" fmla="*/ 10780 w 524145"/>
                  <a:gd name="connsiteY251" fmla="*/ 1475313 h 1602280"/>
                  <a:gd name="connsiteX252" fmla="*/ 9195 w 524145"/>
                  <a:gd name="connsiteY252" fmla="*/ 1461996 h 1602280"/>
                  <a:gd name="connsiteX253" fmla="*/ 8403 w 524145"/>
                  <a:gd name="connsiteY253" fmla="*/ 1455338 h 1602280"/>
                  <a:gd name="connsiteX254" fmla="*/ 3409 w 524145"/>
                  <a:gd name="connsiteY254" fmla="*/ 1462685 h 1602280"/>
                  <a:gd name="connsiteX255" fmla="*/ 2617 w 524145"/>
                  <a:gd name="connsiteY255" fmla="*/ 1456027 h 1602280"/>
                  <a:gd name="connsiteX256" fmla="*/ 1032 w 524145"/>
                  <a:gd name="connsiteY256" fmla="*/ 1442710 h 1602280"/>
                  <a:gd name="connsiteX257" fmla="*/ 6818 w 524145"/>
                  <a:gd name="connsiteY257" fmla="*/ 1442022 h 1602280"/>
                  <a:gd name="connsiteX258" fmla="*/ 8919 w 524145"/>
                  <a:gd name="connsiteY258" fmla="*/ 1435019 h 1602280"/>
                  <a:gd name="connsiteX259" fmla="*/ 13912 w 524145"/>
                  <a:gd name="connsiteY259" fmla="*/ 1427672 h 1602280"/>
                  <a:gd name="connsiteX260" fmla="*/ 14705 w 524145"/>
                  <a:gd name="connsiteY260" fmla="*/ 1434330 h 1602280"/>
                  <a:gd name="connsiteX261" fmla="*/ 9711 w 524145"/>
                  <a:gd name="connsiteY261" fmla="*/ 1441677 h 1602280"/>
                  <a:gd name="connsiteX262" fmla="*/ 11296 w 524145"/>
                  <a:gd name="connsiteY262" fmla="*/ 1454994 h 1602280"/>
                  <a:gd name="connsiteX263" fmla="*/ 17082 w 524145"/>
                  <a:gd name="connsiteY263" fmla="*/ 1454305 h 1602280"/>
                  <a:gd name="connsiteX264" fmla="*/ 18391 w 524145"/>
                  <a:gd name="connsiteY264" fmla="*/ 1440644 h 1602280"/>
                  <a:gd name="connsiteX265" fmla="*/ 23384 w 524145"/>
                  <a:gd name="connsiteY265" fmla="*/ 1433297 h 1602280"/>
                  <a:gd name="connsiteX266" fmla="*/ 26277 w 524145"/>
                  <a:gd name="connsiteY266" fmla="*/ 1432953 h 1602280"/>
                  <a:gd name="connsiteX267" fmla="*/ 25485 w 524145"/>
                  <a:gd name="connsiteY267" fmla="*/ 1426295 h 1602280"/>
                  <a:gd name="connsiteX268" fmla="*/ 28378 w 524145"/>
                  <a:gd name="connsiteY268" fmla="*/ 1425951 h 1602280"/>
                  <a:gd name="connsiteX269" fmla="*/ 26793 w 524145"/>
                  <a:gd name="connsiteY269" fmla="*/ 1412634 h 1602280"/>
                  <a:gd name="connsiteX270" fmla="*/ 31787 w 524145"/>
                  <a:gd name="connsiteY270" fmla="*/ 1405287 h 1602280"/>
                  <a:gd name="connsiteX271" fmla="*/ 30202 w 524145"/>
                  <a:gd name="connsiteY271" fmla="*/ 1391971 h 1602280"/>
                  <a:gd name="connsiteX272" fmla="*/ 32303 w 524145"/>
                  <a:gd name="connsiteY272" fmla="*/ 1384968 h 1602280"/>
                  <a:gd name="connsiteX273" fmla="*/ 31510 w 524145"/>
                  <a:gd name="connsiteY273" fmla="*/ 1378310 h 1602280"/>
                  <a:gd name="connsiteX274" fmla="*/ 37297 w 524145"/>
                  <a:gd name="connsiteY274" fmla="*/ 1377621 h 1602280"/>
                  <a:gd name="connsiteX275" fmla="*/ 35712 w 524145"/>
                  <a:gd name="connsiteY275" fmla="*/ 1364305 h 1602280"/>
                  <a:gd name="connsiteX276" fmla="*/ 38605 w 524145"/>
                  <a:gd name="connsiteY276" fmla="*/ 1363960 h 1602280"/>
                  <a:gd name="connsiteX277" fmla="*/ 44391 w 524145"/>
                  <a:gd name="connsiteY277" fmla="*/ 1363272 h 1602280"/>
                  <a:gd name="connsiteX278" fmla="*/ 43598 w 524145"/>
                  <a:gd name="connsiteY278" fmla="*/ 1356613 h 1602280"/>
                  <a:gd name="connsiteX279" fmla="*/ 37812 w 524145"/>
                  <a:gd name="connsiteY279" fmla="*/ 1357302 h 1602280"/>
                  <a:gd name="connsiteX280" fmla="*/ 34919 w 524145"/>
                  <a:gd name="connsiteY280" fmla="*/ 1357646 h 1602280"/>
                  <a:gd name="connsiteX281" fmla="*/ 29133 w 524145"/>
                  <a:gd name="connsiteY281" fmla="*/ 1358335 h 1602280"/>
                  <a:gd name="connsiteX282" fmla="*/ 29925 w 524145"/>
                  <a:gd name="connsiteY282" fmla="*/ 1364993 h 1602280"/>
                  <a:gd name="connsiteX283" fmla="*/ 31510 w 524145"/>
                  <a:gd name="connsiteY283" fmla="*/ 1378310 h 1602280"/>
                  <a:gd name="connsiteX284" fmla="*/ 28617 w 524145"/>
                  <a:gd name="connsiteY284" fmla="*/ 1378654 h 1602280"/>
                  <a:gd name="connsiteX285" fmla="*/ 27032 w 524145"/>
                  <a:gd name="connsiteY285" fmla="*/ 1365338 h 1602280"/>
                  <a:gd name="connsiteX286" fmla="*/ 21246 w 524145"/>
                  <a:gd name="connsiteY286" fmla="*/ 1366026 h 1602280"/>
                  <a:gd name="connsiteX287" fmla="*/ 20454 w 524145"/>
                  <a:gd name="connsiteY287" fmla="*/ 1359368 h 1602280"/>
                  <a:gd name="connsiteX288" fmla="*/ 18869 w 524145"/>
                  <a:gd name="connsiteY288" fmla="*/ 1346052 h 1602280"/>
                  <a:gd name="connsiteX289" fmla="*/ 18076 w 524145"/>
                  <a:gd name="connsiteY289" fmla="*/ 1339393 h 1602280"/>
                  <a:gd name="connsiteX290" fmla="*/ 23862 w 524145"/>
                  <a:gd name="connsiteY290" fmla="*/ 1338705 h 1602280"/>
                  <a:gd name="connsiteX291" fmla="*/ 22277 w 524145"/>
                  <a:gd name="connsiteY291" fmla="*/ 1325388 h 1602280"/>
                  <a:gd name="connsiteX292" fmla="*/ 24378 w 524145"/>
                  <a:gd name="connsiteY292" fmla="*/ 1318386 h 1602280"/>
                  <a:gd name="connsiteX293" fmla="*/ 32265 w 524145"/>
                  <a:gd name="connsiteY293" fmla="*/ 1310694 h 1602280"/>
                  <a:gd name="connsiteX294" fmla="*/ 30680 w 524145"/>
                  <a:gd name="connsiteY294" fmla="*/ 1297378 h 1602280"/>
                  <a:gd name="connsiteX295" fmla="*/ 36466 w 524145"/>
                  <a:gd name="connsiteY295" fmla="*/ 1296689 h 1602280"/>
                  <a:gd name="connsiteX296" fmla="*/ 35674 w 524145"/>
                  <a:gd name="connsiteY296" fmla="*/ 1290031 h 1602280"/>
                  <a:gd name="connsiteX297" fmla="*/ 36982 w 524145"/>
                  <a:gd name="connsiteY297" fmla="*/ 1276370 h 1602280"/>
                  <a:gd name="connsiteX298" fmla="*/ 39083 w 524145"/>
                  <a:gd name="connsiteY298" fmla="*/ 1269368 h 1602280"/>
                  <a:gd name="connsiteX299" fmla="*/ 42492 w 524145"/>
                  <a:gd name="connsiteY299" fmla="*/ 1248704 h 1602280"/>
                  <a:gd name="connsiteX300" fmla="*/ 44592 w 524145"/>
                  <a:gd name="connsiteY300" fmla="*/ 1241702 h 1602280"/>
                  <a:gd name="connsiteX301" fmla="*/ 41699 w 524145"/>
                  <a:gd name="connsiteY301" fmla="*/ 1242046 h 1602280"/>
                  <a:gd name="connsiteX302" fmla="*/ 40114 w 524145"/>
                  <a:gd name="connsiteY302" fmla="*/ 1228730 h 1602280"/>
                  <a:gd name="connsiteX303" fmla="*/ 43007 w 524145"/>
                  <a:gd name="connsiteY303" fmla="*/ 1228385 h 1602280"/>
                  <a:gd name="connsiteX304" fmla="*/ 48794 w 524145"/>
                  <a:gd name="connsiteY304" fmla="*/ 1227697 h 1602280"/>
                  <a:gd name="connsiteX305" fmla="*/ 48001 w 524145"/>
                  <a:gd name="connsiteY305" fmla="*/ 1221038 h 1602280"/>
                  <a:gd name="connsiteX306" fmla="*/ 46416 w 524145"/>
                  <a:gd name="connsiteY306" fmla="*/ 1207722 h 1602280"/>
                  <a:gd name="connsiteX307" fmla="*/ 45624 w 524145"/>
                  <a:gd name="connsiteY307" fmla="*/ 1201064 h 1602280"/>
                  <a:gd name="connsiteX308" fmla="*/ 46932 w 524145"/>
                  <a:gd name="connsiteY308" fmla="*/ 1187403 h 1602280"/>
                  <a:gd name="connsiteX309" fmla="*/ 51133 w 524145"/>
                  <a:gd name="connsiteY309" fmla="*/ 1173398 h 1602280"/>
                  <a:gd name="connsiteX310" fmla="*/ 49548 w 524145"/>
                  <a:gd name="connsiteY310" fmla="*/ 1160081 h 1602280"/>
                  <a:gd name="connsiteX311" fmla="*/ 52442 w 524145"/>
                  <a:gd name="connsiteY311" fmla="*/ 1159737 h 1602280"/>
                  <a:gd name="connsiteX312" fmla="*/ 54542 w 524145"/>
                  <a:gd name="connsiteY312" fmla="*/ 1152734 h 1602280"/>
                  <a:gd name="connsiteX313" fmla="*/ 58744 w 524145"/>
                  <a:gd name="connsiteY313" fmla="*/ 1138729 h 1602280"/>
                  <a:gd name="connsiteX314" fmla="*/ 52165 w 524145"/>
                  <a:gd name="connsiteY314" fmla="*/ 1132759 h 1602280"/>
                  <a:gd name="connsiteX315" fmla="*/ 50580 w 524145"/>
                  <a:gd name="connsiteY315" fmla="*/ 1119443 h 1602280"/>
                  <a:gd name="connsiteX316" fmla="*/ 56366 w 524145"/>
                  <a:gd name="connsiteY316" fmla="*/ 1118754 h 1602280"/>
                  <a:gd name="connsiteX317" fmla="*/ 55574 w 524145"/>
                  <a:gd name="connsiteY317" fmla="*/ 1112096 h 1602280"/>
                  <a:gd name="connsiteX318" fmla="*/ 61876 w 524145"/>
                  <a:gd name="connsiteY318" fmla="*/ 1091088 h 1602280"/>
                  <a:gd name="connsiteX319" fmla="*/ 63976 w 524145"/>
                  <a:gd name="connsiteY319" fmla="*/ 1084086 h 1602280"/>
                  <a:gd name="connsiteX320" fmla="*/ 68178 w 524145"/>
                  <a:gd name="connsiteY320" fmla="*/ 1070081 h 1602280"/>
                  <a:gd name="connsiteX321" fmla="*/ 67385 w 524145"/>
                  <a:gd name="connsiteY321" fmla="*/ 1063422 h 1602280"/>
                  <a:gd name="connsiteX322" fmla="*/ 68693 w 524145"/>
                  <a:gd name="connsiteY322" fmla="*/ 1049762 h 1602280"/>
                  <a:gd name="connsiteX323" fmla="*/ 67901 w 524145"/>
                  <a:gd name="connsiteY323" fmla="*/ 1043103 h 1602280"/>
                  <a:gd name="connsiteX324" fmla="*/ 67108 w 524145"/>
                  <a:gd name="connsiteY324" fmla="*/ 1036445 h 1602280"/>
                  <a:gd name="connsiteX325" fmla="*/ 68417 w 524145"/>
                  <a:gd name="connsiteY325" fmla="*/ 1022784 h 1602280"/>
                  <a:gd name="connsiteX326" fmla="*/ 73410 w 524145"/>
                  <a:gd name="connsiteY326" fmla="*/ 1015437 h 1602280"/>
                  <a:gd name="connsiteX327" fmla="*/ 71826 w 524145"/>
                  <a:gd name="connsiteY327" fmla="*/ 1002121 h 1602280"/>
                  <a:gd name="connsiteX328" fmla="*/ 73926 w 524145"/>
                  <a:gd name="connsiteY328" fmla="*/ 995118 h 1602280"/>
                  <a:gd name="connsiteX329" fmla="*/ 79712 w 524145"/>
                  <a:gd name="connsiteY329" fmla="*/ 994430 h 1602280"/>
                  <a:gd name="connsiteX330" fmla="*/ 82606 w 524145"/>
                  <a:gd name="connsiteY330" fmla="*/ 994085 h 1602280"/>
                  <a:gd name="connsiteX331" fmla="*/ 81813 w 524145"/>
                  <a:gd name="connsiteY331" fmla="*/ 987427 h 1602280"/>
                  <a:gd name="connsiteX332" fmla="*/ 83121 w 524145"/>
                  <a:gd name="connsiteY332" fmla="*/ 973766 h 1602280"/>
                  <a:gd name="connsiteX333" fmla="*/ 82329 w 524145"/>
                  <a:gd name="connsiteY333" fmla="*/ 967108 h 1602280"/>
                  <a:gd name="connsiteX334" fmla="*/ 79436 w 524145"/>
                  <a:gd name="connsiteY334" fmla="*/ 967452 h 1602280"/>
                  <a:gd name="connsiteX335" fmla="*/ 76543 w 524145"/>
                  <a:gd name="connsiteY335" fmla="*/ 967797 h 1602280"/>
                  <a:gd name="connsiteX336" fmla="*/ 71549 w 524145"/>
                  <a:gd name="connsiteY336" fmla="*/ 975144 h 1602280"/>
                  <a:gd name="connsiteX337" fmla="*/ 68656 w 524145"/>
                  <a:gd name="connsiteY337" fmla="*/ 975488 h 1602280"/>
                  <a:gd name="connsiteX338" fmla="*/ 67863 w 524145"/>
                  <a:gd name="connsiteY338" fmla="*/ 968830 h 1602280"/>
                  <a:gd name="connsiteX339" fmla="*/ 62077 w 524145"/>
                  <a:gd name="connsiteY339" fmla="*/ 969518 h 1602280"/>
                  <a:gd name="connsiteX340" fmla="*/ 60492 w 524145"/>
                  <a:gd name="connsiteY340" fmla="*/ 956202 h 1602280"/>
                  <a:gd name="connsiteX341" fmla="*/ 66278 w 524145"/>
                  <a:gd name="connsiteY341" fmla="*/ 955513 h 1602280"/>
                  <a:gd name="connsiteX342" fmla="*/ 69171 w 524145"/>
                  <a:gd name="connsiteY342" fmla="*/ 955169 h 1602280"/>
                  <a:gd name="connsiteX343" fmla="*/ 68379 w 524145"/>
                  <a:gd name="connsiteY343" fmla="*/ 948511 h 1602280"/>
                  <a:gd name="connsiteX344" fmla="*/ 74958 w 524145"/>
                  <a:gd name="connsiteY344" fmla="*/ 954480 h 1602280"/>
                  <a:gd name="connsiteX345" fmla="*/ 77851 w 524145"/>
                  <a:gd name="connsiteY345" fmla="*/ 954136 h 1602280"/>
                  <a:gd name="connsiteX346" fmla="*/ 74165 w 524145"/>
                  <a:gd name="connsiteY346" fmla="*/ 947822 h 1602280"/>
                  <a:gd name="connsiteX347" fmla="*/ 72580 w 524145"/>
                  <a:gd name="connsiteY347" fmla="*/ 934506 h 1602280"/>
                  <a:gd name="connsiteX348" fmla="*/ 75473 w 524145"/>
                  <a:gd name="connsiteY348" fmla="*/ 934161 h 1602280"/>
                  <a:gd name="connsiteX349" fmla="*/ 74681 w 524145"/>
                  <a:gd name="connsiteY349" fmla="*/ 927503 h 1602280"/>
                  <a:gd name="connsiteX350" fmla="*/ 77574 w 524145"/>
                  <a:gd name="connsiteY350" fmla="*/ 927159 h 1602280"/>
                  <a:gd name="connsiteX351" fmla="*/ 78367 w 524145"/>
                  <a:gd name="connsiteY351" fmla="*/ 933817 h 1602280"/>
                  <a:gd name="connsiteX352" fmla="*/ 79951 w 524145"/>
                  <a:gd name="connsiteY352" fmla="*/ 947133 h 1602280"/>
                  <a:gd name="connsiteX353" fmla="*/ 80744 w 524145"/>
                  <a:gd name="connsiteY353" fmla="*/ 953792 h 1602280"/>
                  <a:gd name="connsiteX354" fmla="*/ 86530 w 524145"/>
                  <a:gd name="connsiteY354" fmla="*/ 953103 h 1602280"/>
                  <a:gd name="connsiteX355" fmla="*/ 88631 w 524145"/>
                  <a:gd name="connsiteY355" fmla="*/ 946100 h 1602280"/>
                  <a:gd name="connsiteX356" fmla="*/ 92832 w 524145"/>
                  <a:gd name="connsiteY356" fmla="*/ 932095 h 1602280"/>
                  <a:gd name="connsiteX357" fmla="*/ 92040 w 524145"/>
                  <a:gd name="connsiteY357" fmla="*/ 925437 h 1602280"/>
                  <a:gd name="connsiteX358" fmla="*/ 94933 w 524145"/>
                  <a:gd name="connsiteY358" fmla="*/ 925093 h 1602280"/>
                  <a:gd name="connsiteX359" fmla="*/ 100719 w 524145"/>
                  <a:gd name="connsiteY359" fmla="*/ 924404 h 1602280"/>
                  <a:gd name="connsiteX360" fmla="*/ 99927 w 524145"/>
                  <a:gd name="connsiteY360" fmla="*/ 917746 h 1602280"/>
                  <a:gd name="connsiteX361" fmla="*/ 102820 w 524145"/>
                  <a:gd name="connsiteY361" fmla="*/ 917401 h 1602280"/>
                  <a:gd name="connsiteX362" fmla="*/ 105713 w 524145"/>
                  <a:gd name="connsiteY362" fmla="*/ 917057 h 1602280"/>
                  <a:gd name="connsiteX363" fmla="*/ 112292 w 524145"/>
                  <a:gd name="connsiteY363" fmla="*/ 923027 h 1602280"/>
                  <a:gd name="connsiteX364" fmla="*/ 115185 w 524145"/>
                  <a:gd name="connsiteY364" fmla="*/ 922682 h 1602280"/>
                  <a:gd name="connsiteX365" fmla="*/ 114392 w 524145"/>
                  <a:gd name="connsiteY365" fmla="*/ 916024 h 1602280"/>
                  <a:gd name="connsiteX366" fmla="*/ 112807 w 524145"/>
                  <a:gd name="connsiteY366" fmla="*/ 902707 h 1602280"/>
                  <a:gd name="connsiteX367" fmla="*/ 109914 w 524145"/>
                  <a:gd name="connsiteY367" fmla="*/ 903052 h 1602280"/>
                  <a:gd name="connsiteX368" fmla="*/ 109122 w 524145"/>
                  <a:gd name="connsiteY368" fmla="*/ 896394 h 1602280"/>
                  <a:gd name="connsiteX369" fmla="*/ 106744 w 524145"/>
                  <a:gd name="connsiteY369" fmla="*/ 876419 h 1602280"/>
                  <a:gd name="connsiteX370" fmla="*/ 110430 w 524145"/>
                  <a:gd name="connsiteY370" fmla="*/ 882733 h 1602280"/>
                  <a:gd name="connsiteX371" fmla="*/ 118594 w 524145"/>
                  <a:gd name="connsiteY371" fmla="*/ 902019 h 1602280"/>
                  <a:gd name="connsiteX372" fmla="*/ 120179 w 524145"/>
                  <a:gd name="connsiteY372" fmla="*/ 915335 h 1602280"/>
                  <a:gd name="connsiteX373" fmla="*/ 121487 w 524145"/>
                  <a:gd name="connsiteY373" fmla="*/ 901674 h 1602280"/>
                  <a:gd name="connsiteX374" fmla="*/ 126481 w 524145"/>
                  <a:gd name="connsiteY374" fmla="*/ 894328 h 1602280"/>
                  <a:gd name="connsiteX375" fmla="*/ 124896 w 524145"/>
                  <a:gd name="connsiteY375" fmla="*/ 881011 h 1602280"/>
                  <a:gd name="connsiteX376" fmla="*/ 124103 w 524145"/>
                  <a:gd name="connsiteY376" fmla="*/ 874353 h 1602280"/>
                  <a:gd name="connsiteX377" fmla="*/ 119109 w 524145"/>
                  <a:gd name="connsiteY377" fmla="*/ 881700 h 1602280"/>
                  <a:gd name="connsiteX378" fmla="*/ 120694 w 524145"/>
                  <a:gd name="connsiteY378" fmla="*/ 895016 h 1602280"/>
                  <a:gd name="connsiteX379" fmla="*/ 115424 w 524145"/>
                  <a:gd name="connsiteY379" fmla="*/ 875386 h 1602280"/>
                  <a:gd name="connsiteX380" fmla="*/ 113839 w 524145"/>
                  <a:gd name="connsiteY380" fmla="*/ 862069 h 1602280"/>
                  <a:gd name="connsiteX381" fmla="*/ 107260 w 524145"/>
                  <a:gd name="connsiteY381" fmla="*/ 856100 h 1602280"/>
                  <a:gd name="connsiteX382" fmla="*/ 112254 w 524145"/>
                  <a:gd name="connsiteY382" fmla="*/ 848753 h 1602280"/>
                  <a:gd name="connsiteX383" fmla="*/ 113046 w 524145"/>
                  <a:gd name="connsiteY383" fmla="*/ 855411 h 1602280"/>
                  <a:gd name="connsiteX384" fmla="*/ 115939 w 524145"/>
                  <a:gd name="connsiteY384" fmla="*/ 855067 h 1602280"/>
                  <a:gd name="connsiteX385" fmla="*/ 121726 w 524145"/>
                  <a:gd name="connsiteY385" fmla="*/ 854378 h 1602280"/>
                  <a:gd name="connsiteX386" fmla="*/ 125411 w 524145"/>
                  <a:gd name="connsiteY386" fmla="*/ 860692 h 1602280"/>
                  <a:gd name="connsiteX387" fmla="*/ 129889 w 524145"/>
                  <a:gd name="connsiteY387" fmla="*/ 873664 h 1602280"/>
                  <a:gd name="connsiteX388" fmla="*/ 128304 w 524145"/>
                  <a:gd name="connsiteY388" fmla="*/ 860348 h 1602280"/>
                  <a:gd name="connsiteX389" fmla="*/ 135676 w 524145"/>
                  <a:gd name="connsiteY389" fmla="*/ 872975 h 1602280"/>
                  <a:gd name="connsiteX390" fmla="*/ 136468 w 524145"/>
                  <a:gd name="connsiteY390" fmla="*/ 879634 h 1602280"/>
                  <a:gd name="connsiteX391" fmla="*/ 132267 w 524145"/>
                  <a:gd name="connsiteY391" fmla="*/ 893639 h 1602280"/>
                  <a:gd name="connsiteX392" fmla="*/ 133059 w 524145"/>
                  <a:gd name="connsiteY392" fmla="*/ 900297 h 1602280"/>
                  <a:gd name="connsiteX393" fmla="*/ 130166 w 524145"/>
                  <a:gd name="connsiteY393" fmla="*/ 900641 h 1602280"/>
                  <a:gd name="connsiteX394" fmla="*/ 131751 w 524145"/>
                  <a:gd name="connsiteY394" fmla="*/ 913958 h 1602280"/>
                  <a:gd name="connsiteX395" fmla="*/ 134644 w 524145"/>
                  <a:gd name="connsiteY395" fmla="*/ 913614 h 1602280"/>
                  <a:gd name="connsiteX396" fmla="*/ 140430 w 524145"/>
                  <a:gd name="connsiteY396" fmla="*/ 912925 h 1602280"/>
                  <a:gd name="connsiteX397" fmla="*/ 143324 w 524145"/>
                  <a:gd name="connsiteY397" fmla="*/ 912581 h 1602280"/>
                  <a:gd name="connsiteX398" fmla="*/ 141739 w 524145"/>
                  <a:gd name="connsiteY398" fmla="*/ 899264 h 1602280"/>
                  <a:gd name="connsiteX399" fmla="*/ 146732 w 524145"/>
                  <a:gd name="connsiteY399" fmla="*/ 891917 h 1602280"/>
                  <a:gd name="connsiteX400" fmla="*/ 145147 w 524145"/>
                  <a:gd name="connsiteY400" fmla="*/ 878601 h 1602280"/>
                  <a:gd name="connsiteX401" fmla="*/ 148041 w 524145"/>
                  <a:gd name="connsiteY401" fmla="*/ 878256 h 1602280"/>
                  <a:gd name="connsiteX402" fmla="*/ 153034 w 524145"/>
                  <a:gd name="connsiteY402" fmla="*/ 870909 h 1602280"/>
                  <a:gd name="connsiteX403" fmla="*/ 154343 w 524145"/>
                  <a:gd name="connsiteY403" fmla="*/ 857249 h 1602280"/>
                  <a:gd name="connsiteX404" fmla="*/ 153550 w 524145"/>
                  <a:gd name="connsiteY404" fmla="*/ 850590 h 1602280"/>
                  <a:gd name="connsiteX405" fmla="*/ 149865 w 524145"/>
                  <a:gd name="connsiteY405" fmla="*/ 844276 h 1602280"/>
                  <a:gd name="connsiteX406" fmla="*/ 148280 w 524145"/>
                  <a:gd name="connsiteY406" fmla="*/ 830960 h 1602280"/>
                  <a:gd name="connsiteX407" fmla="*/ 147487 w 524145"/>
                  <a:gd name="connsiteY407" fmla="*/ 824302 h 1602280"/>
                  <a:gd name="connsiteX408" fmla="*/ 145902 w 524145"/>
                  <a:gd name="connsiteY408" fmla="*/ 810985 h 1602280"/>
                  <a:gd name="connsiteX409" fmla="*/ 139324 w 524145"/>
                  <a:gd name="connsiteY409" fmla="*/ 805016 h 1602280"/>
                  <a:gd name="connsiteX410" fmla="*/ 137739 w 524145"/>
                  <a:gd name="connsiteY410" fmla="*/ 791699 h 1602280"/>
                  <a:gd name="connsiteX411" fmla="*/ 136946 w 524145"/>
                  <a:gd name="connsiteY411" fmla="*/ 785041 h 1602280"/>
                  <a:gd name="connsiteX412" fmla="*/ 136154 w 524145"/>
                  <a:gd name="connsiteY412" fmla="*/ 778383 h 1602280"/>
                  <a:gd name="connsiteX413" fmla="*/ 133261 w 524145"/>
                  <a:gd name="connsiteY413" fmla="*/ 778727 h 1602280"/>
                  <a:gd name="connsiteX414" fmla="*/ 127474 w 524145"/>
                  <a:gd name="connsiteY414" fmla="*/ 779416 h 1602280"/>
                  <a:gd name="connsiteX415" fmla="*/ 125889 w 524145"/>
                  <a:gd name="connsiteY415" fmla="*/ 766099 h 1602280"/>
                  <a:gd name="connsiteX416" fmla="*/ 124581 w 524145"/>
                  <a:gd name="connsiteY416" fmla="*/ 779760 h 1602280"/>
                  <a:gd name="connsiteX417" fmla="*/ 119587 w 524145"/>
                  <a:gd name="connsiteY417" fmla="*/ 787107 h 1602280"/>
                  <a:gd name="connsiteX418" fmla="*/ 117487 w 524145"/>
                  <a:gd name="connsiteY418" fmla="*/ 794110 h 1602280"/>
                  <a:gd name="connsiteX419" fmla="*/ 116694 w 524145"/>
                  <a:gd name="connsiteY419" fmla="*/ 787451 h 1602280"/>
                  <a:gd name="connsiteX420" fmla="*/ 115902 w 524145"/>
                  <a:gd name="connsiteY420" fmla="*/ 780793 h 1602280"/>
                  <a:gd name="connsiteX421" fmla="*/ 118795 w 524145"/>
                  <a:gd name="connsiteY421" fmla="*/ 780449 h 1602280"/>
                  <a:gd name="connsiteX422" fmla="*/ 122996 w 524145"/>
                  <a:gd name="connsiteY422" fmla="*/ 766444 h 1602280"/>
                  <a:gd name="connsiteX423" fmla="*/ 123512 w 524145"/>
                  <a:gd name="connsiteY423" fmla="*/ 746125 h 1602280"/>
                  <a:gd name="connsiteX424" fmla="*/ 128506 w 524145"/>
                  <a:gd name="connsiteY424" fmla="*/ 738778 h 1602280"/>
                  <a:gd name="connsiteX425" fmla="*/ 129814 w 524145"/>
                  <a:gd name="connsiteY425" fmla="*/ 725117 h 1602280"/>
                  <a:gd name="connsiteX426" fmla="*/ 134015 w 524145"/>
                  <a:gd name="connsiteY426" fmla="*/ 711112 h 1602280"/>
                  <a:gd name="connsiteX427" fmla="*/ 138217 w 524145"/>
                  <a:gd name="connsiteY427" fmla="*/ 697107 h 1602280"/>
                  <a:gd name="connsiteX428" fmla="*/ 144003 w 524145"/>
                  <a:gd name="connsiteY428" fmla="*/ 696418 h 1602280"/>
                  <a:gd name="connsiteX429" fmla="*/ 144519 w 524145"/>
                  <a:gd name="connsiteY429" fmla="*/ 676099 h 1602280"/>
                  <a:gd name="connsiteX430" fmla="*/ 143726 w 524145"/>
                  <a:gd name="connsiteY430" fmla="*/ 669441 h 1602280"/>
                  <a:gd name="connsiteX431" fmla="*/ 148720 w 524145"/>
                  <a:gd name="connsiteY431" fmla="*/ 662094 h 1602280"/>
                  <a:gd name="connsiteX432" fmla="*/ 150028 w 524145"/>
                  <a:gd name="connsiteY432" fmla="*/ 648433 h 1602280"/>
                  <a:gd name="connsiteX433" fmla="*/ 149236 w 524145"/>
                  <a:gd name="connsiteY433" fmla="*/ 641775 h 1602280"/>
                  <a:gd name="connsiteX434" fmla="*/ 146343 w 524145"/>
                  <a:gd name="connsiteY434" fmla="*/ 642119 h 1602280"/>
                  <a:gd name="connsiteX435" fmla="*/ 141349 w 524145"/>
                  <a:gd name="connsiteY435" fmla="*/ 649466 h 1602280"/>
                  <a:gd name="connsiteX436" fmla="*/ 142934 w 524145"/>
                  <a:gd name="connsiteY436" fmla="*/ 662782 h 1602280"/>
                  <a:gd name="connsiteX437" fmla="*/ 140041 w 524145"/>
                  <a:gd name="connsiteY437" fmla="*/ 663127 h 1602280"/>
                  <a:gd name="connsiteX438" fmla="*/ 135047 w 524145"/>
                  <a:gd name="connsiteY438" fmla="*/ 670474 h 1602280"/>
                  <a:gd name="connsiteX439" fmla="*/ 132154 w 524145"/>
                  <a:gd name="connsiteY439" fmla="*/ 670818 h 1602280"/>
                  <a:gd name="connsiteX440" fmla="*/ 130053 w 524145"/>
                  <a:gd name="connsiteY440" fmla="*/ 677820 h 1602280"/>
                  <a:gd name="connsiteX441" fmla="*/ 129261 w 524145"/>
                  <a:gd name="connsiteY441" fmla="*/ 671162 h 1602280"/>
                  <a:gd name="connsiteX442" fmla="*/ 128468 w 524145"/>
                  <a:gd name="connsiteY442" fmla="*/ 664504 h 1602280"/>
                  <a:gd name="connsiteX443" fmla="*/ 131361 w 524145"/>
                  <a:gd name="connsiteY443" fmla="*/ 664160 h 1602280"/>
                  <a:gd name="connsiteX444" fmla="*/ 132669 w 524145"/>
                  <a:gd name="connsiteY444" fmla="*/ 650499 h 1602280"/>
                  <a:gd name="connsiteX445" fmla="*/ 136078 w 524145"/>
                  <a:gd name="connsiteY445" fmla="*/ 629835 h 1602280"/>
                  <a:gd name="connsiteX446" fmla="*/ 138971 w 524145"/>
                  <a:gd name="connsiteY446" fmla="*/ 629491 h 1602280"/>
                  <a:gd name="connsiteX447" fmla="*/ 138179 w 524145"/>
                  <a:gd name="connsiteY447" fmla="*/ 622833 h 1602280"/>
                  <a:gd name="connsiteX448" fmla="*/ 142380 w 524145"/>
                  <a:gd name="connsiteY448" fmla="*/ 608828 h 1602280"/>
                  <a:gd name="connsiteX449" fmla="*/ 145273 w 524145"/>
                  <a:gd name="connsiteY449" fmla="*/ 608483 h 1602280"/>
                  <a:gd name="connsiteX450" fmla="*/ 150267 w 524145"/>
                  <a:gd name="connsiteY450" fmla="*/ 601136 h 1602280"/>
                  <a:gd name="connsiteX451" fmla="*/ 149475 w 524145"/>
                  <a:gd name="connsiteY451" fmla="*/ 594478 h 1602280"/>
                  <a:gd name="connsiteX452" fmla="*/ 150783 w 524145"/>
                  <a:gd name="connsiteY452" fmla="*/ 580817 h 1602280"/>
                  <a:gd name="connsiteX453" fmla="*/ 149990 w 524145"/>
                  <a:gd name="connsiteY453" fmla="*/ 574159 h 1602280"/>
                  <a:gd name="connsiteX454" fmla="*/ 147097 w 524145"/>
                  <a:gd name="connsiteY454" fmla="*/ 574503 h 1602280"/>
                  <a:gd name="connsiteX455" fmla="*/ 142104 w 524145"/>
                  <a:gd name="connsiteY455" fmla="*/ 581850 h 1602280"/>
                  <a:gd name="connsiteX456" fmla="*/ 143688 w 524145"/>
                  <a:gd name="connsiteY456" fmla="*/ 595167 h 1602280"/>
                  <a:gd name="connsiteX457" fmla="*/ 140795 w 524145"/>
                  <a:gd name="connsiteY457" fmla="*/ 595511 h 1602280"/>
                  <a:gd name="connsiteX458" fmla="*/ 135009 w 524145"/>
                  <a:gd name="connsiteY458" fmla="*/ 596200 h 1602280"/>
                  <a:gd name="connsiteX459" fmla="*/ 133424 w 524145"/>
                  <a:gd name="connsiteY459" fmla="*/ 582883 h 1602280"/>
                  <a:gd name="connsiteX460" fmla="*/ 129739 w 524145"/>
                  <a:gd name="connsiteY460" fmla="*/ 576569 h 1602280"/>
                  <a:gd name="connsiteX461" fmla="*/ 130531 w 524145"/>
                  <a:gd name="connsiteY461" fmla="*/ 583228 h 1602280"/>
                  <a:gd name="connsiteX462" fmla="*/ 126330 w 524145"/>
                  <a:gd name="connsiteY462" fmla="*/ 597233 h 1602280"/>
                  <a:gd name="connsiteX463" fmla="*/ 124745 w 524145"/>
                  <a:gd name="connsiteY463" fmla="*/ 583916 h 1602280"/>
                  <a:gd name="connsiteX464" fmla="*/ 121852 w 524145"/>
                  <a:gd name="connsiteY464" fmla="*/ 584261 h 1602280"/>
                  <a:gd name="connsiteX465" fmla="*/ 121059 w 524145"/>
                  <a:gd name="connsiteY465" fmla="*/ 577602 h 1602280"/>
                  <a:gd name="connsiteX466" fmla="*/ 122367 w 524145"/>
                  <a:gd name="connsiteY466" fmla="*/ 563942 h 1602280"/>
                  <a:gd name="connsiteX467" fmla="*/ 121575 w 524145"/>
                  <a:gd name="connsiteY467" fmla="*/ 557284 h 1602280"/>
                  <a:gd name="connsiteX468" fmla="*/ 119990 w 524145"/>
                  <a:gd name="connsiteY468" fmla="*/ 543967 h 1602280"/>
                  <a:gd name="connsiteX469" fmla="*/ 119198 w 524145"/>
                  <a:gd name="connsiteY469" fmla="*/ 537309 h 1602280"/>
                  <a:gd name="connsiteX470" fmla="*/ 124984 w 524145"/>
                  <a:gd name="connsiteY470" fmla="*/ 536620 h 1602280"/>
                  <a:gd name="connsiteX471" fmla="*/ 127085 w 524145"/>
                  <a:gd name="connsiteY471" fmla="*/ 529617 h 1602280"/>
                  <a:gd name="connsiteX472" fmla="*/ 125500 w 524145"/>
                  <a:gd name="connsiteY472" fmla="*/ 516301 h 1602280"/>
                  <a:gd name="connsiteX473" fmla="*/ 124707 w 524145"/>
                  <a:gd name="connsiteY473" fmla="*/ 509643 h 1602280"/>
                  <a:gd name="connsiteX474" fmla="*/ 130493 w 524145"/>
                  <a:gd name="connsiteY474" fmla="*/ 508954 h 1602280"/>
                  <a:gd name="connsiteX475" fmla="*/ 128908 w 524145"/>
                  <a:gd name="connsiteY475" fmla="*/ 495638 h 1602280"/>
                  <a:gd name="connsiteX476" fmla="*/ 131802 w 524145"/>
                  <a:gd name="connsiteY476" fmla="*/ 495293 h 1602280"/>
                  <a:gd name="connsiteX477" fmla="*/ 131009 w 524145"/>
                  <a:gd name="connsiteY477" fmla="*/ 488635 h 1602280"/>
                  <a:gd name="connsiteX478" fmla="*/ 135210 w 524145"/>
                  <a:gd name="connsiteY478" fmla="*/ 474630 h 1602280"/>
                  <a:gd name="connsiteX479" fmla="*/ 134418 w 524145"/>
                  <a:gd name="connsiteY479" fmla="*/ 467972 h 1602280"/>
                  <a:gd name="connsiteX480" fmla="*/ 137311 w 524145"/>
                  <a:gd name="connsiteY480" fmla="*/ 467627 h 1602280"/>
                  <a:gd name="connsiteX481" fmla="*/ 136519 w 524145"/>
                  <a:gd name="connsiteY481" fmla="*/ 460969 h 1602280"/>
                  <a:gd name="connsiteX482" fmla="*/ 134934 w 524145"/>
                  <a:gd name="connsiteY482" fmla="*/ 447653 h 1602280"/>
                  <a:gd name="connsiteX483" fmla="*/ 137827 w 524145"/>
                  <a:gd name="connsiteY483" fmla="*/ 447308 h 1602280"/>
                  <a:gd name="connsiteX484" fmla="*/ 142821 w 524145"/>
                  <a:gd name="connsiteY484" fmla="*/ 439961 h 1602280"/>
                  <a:gd name="connsiteX485" fmla="*/ 141236 w 524145"/>
                  <a:gd name="connsiteY485" fmla="*/ 426645 h 1602280"/>
                  <a:gd name="connsiteX486" fmla="*/ 149915 w 524145"/>
                  <a:gd name="connsiteY486" fmla="*/ 425612 h 1602280"/>
                  <a:gd name="connsiteX487" fmla="*/ 149123 w 524145"/>
                  <a:gd name="connsiteY487" fmla="*/ 418954 h 1602280"/>
                  <a:gd name="connsiteX488" fmla="*/ 150431 w 524145"/>
                  <a:gd name="connsiteY488" fmla="*/ 405293 h 1602280"/>
                  <a:gd name="connsiteX489" fmla="*/ 152532 w 524145"/>
                  <a:gd name="connsiteY489" fmla="*/ 398290 h 1602280"/>
                  <a:gd name="connsiteX490" fmla="*/ 157525 w 524145"/>
                  <a:gd name="connsiteY490" fmla="*/ 390943 h 1602280"/>
                  <a:gd name="connsiteX491" fmla="*/ 160418 w 524145"/>
                  <a:gd name="connsiteY491" fmla="*/ 390599 h 1602280"/>
                  <a:gd name="connsiteX492" fmla="*/ 158834 w 524145"/>
                  <a:gd name="connsiteY492" fmla="*/ 377283 h 1602280"/>
                  <a:gd name="connsiteX493" fmla="*/ 163827 w 524145"/>
                  <a:gd name="connsiteY493" fmla="*/ 369936 h 1602280"/>
                  <a:gd name="connsiteX494" fmla="*/ 165136 w 524145"/>
                  <a:gd name="connsiteY494" fmla="*/ 356275 h 1602280"/>
                  <a:gd name="connsiteX495" fmla="*/ 170922 w 524145"/>
                  <a:gd name="connsiteY495" fmla="*/ 355586 h 1602280"/>
                  <a:gd name="connsiteX496" fmla="*/ 170129 w 524145"/>
                  <a:gd name="connsiteY496" fmla="*/ 348928 h 1602280"/>
                  <a:gd name="connsiteX497" fmla="*/ 173022 w 524145"/>
                  <a:gd name="connsiteY497" fmla="*/ 348584 h 1602280"/>
                  <a:gd name="connsiteX498" fmla="*/ 171437 w 524145"/>
                  <a:gd name="connsiteY498" fmla="*/ 335267 h 1602280"/>
                  <a:gd name="connsiteX499" fmla="*/ 173538 w 524145"/>
                  <a:gd name="connsiteY499" fmla="*/ 328264 h 1602280"/>
                  <a:gd name="connsiteX500" fmla="*/ 178532 w 524145"/>
                  <a:gd name="connsiteY500" fmla="*/ 320918 h 1602280"/>
                  <a:gd name="connsiteX501" fmla="*/ 187211 w 524145"/>
                  <a:gd name="connsiteY501" fmla="*/ 319885 h 1602280"/>
                  <a:gd name="connsiteX502" fmla="*/ 185626 w 524145"/>
                  <a:gd name="connsiteY502" fmla="*/ 306568 h 1602280"/>
                  <a:gd name="connsiteX503" fmla="*/ 187727 w 524145"/>
                  <a:gd name="connsiteY503" fmla="*/ 299565 h 1602280"/>
                  <a:gd name="connsiteX504" fmla="*/ 193513 w 524145"/>
                  <a:gd name="connsiteY504" fmla="*/ 298877 h 1602280"/>
                  <a:gd name="connsiteX505" fmla="*/ 191928 w 524145"/>
                  <a:gd name="connsiteY505" fmla="*/ 285560 h 1602280"/>
                  <a:gd name="connsiteX506" fmla="*/ 186142 w 524145"/>
                  <a:gd name="connsiteY506" fmla="*/ 286249 h 1602280"/>
                  <a:gd name="connsiteX507" fmla="*/ 191136 w 524145"/>
                  <a:gd name="connsiteY507" fmla="*/ 278902 h 1602280"/>
                  <a:gd name="connsiteX508" fmla="*/ 194029 w 524145"/>
                  <a:gd name="connsiteY508" fmla="*/ 278558 h 1602280"/>
                  <a:gd name="connsiteX509" fmla="*/ 196922 w 524145"/>
                  <a:gd name="connsiteY509" fmla="*/ 278213 h 1602280"/>
                  <a:gd name="connsiteX510" fmla="*/ 201916 w 524145"/>
                  <a:gd name="connsiteY510" fmla="*/ 270867 h 1602280"/>
                  <a:gd name="connsiteX511" fmla="*/ 204809 w 524145"/>
                  <a:gd name="connsiteY511" fmla="*/ 270522 h 1602280"/>
                  <a:gd name="connsiteX512" fmla="*/ 203224 w 524145"/>
                  <a:gd name="connsiteY512" fmla="*/ 257206 h 1602280"/>
                  <a:gd name="connsiteX513" fmla="*/ 208218 w 524145"/>
                  <a:gd name="connsiteY513" fmla="*/ 249859 h 1602280"/>
                  <a:gd name="connsiteX514" fmla="*/ 206633 w 524145"/>
                  <a:gd name="connsiteY514" fmla="*/ 236542 h 1602280"/>
                  <a:gd name="connsiteX515" fmla="*/ 209526 w 524145"/>
                  <a:gd name="connsiteY515" fmla="*/ 236198 h 1602280"/>
                  <a:gd name="connsiteX516" fmla="*/ 204256 w 524145"/>
                  <a:gd name="connsiteY516" fmla="*/ 216568 h 1602280"/>
                  <a:gd name="connsiteX517" fmla="*/ 203463 w 524145"/>
                  <a:gd name="connsiteY517" fmla="*/ 209909 h 1602280"/>
                  <a:gd name="connsiteX518" fmla="*/ 206356 w 524145"/>
                  <a:gd name="connsiteY518" fmla="*/ 209565 h 1602280"/>
                  <a:gd name="connsiteX519" fmla="*/ 212143 w 524145"/>
                  <a:gd name="connsiteY519" fmla="*/ 208876 h 1602280"/>
                  <a:gd name="connsiteX520" fmla="*/ 215036 w 524145"/>
                  <a:gd name="connsiteY520" fmla="*/ 208532 h 1602280"/>
                  <a:gd name="connsiteX521" fmla="*/ 214243 w 524145"/>
                  <a:gd name="connsiteY521" fmla="*/ 201874 h 1602280"/>
                  <a:gd name="connsiteX522" fmla="*/ 212658 w 524145"/>
                  <a:gd name="connsiteY522" fmla="*/ 188557 h 1602280"/>
                  <a:gd name="connsiteX523" fmla="*/ 215551 w 524145"/>
                  <a:gd name="connsiteY523" fmla="*/ 188213 h 1602280"/>
                  <a:gd name="connsiteX524" fmla="*/ 220545 w 524145"/>
                  <a:gd name="connsiteY524" fmla="*/ 180866 h 1602280"/>
                  <a:gd name="connsiteX525" fmla="*/ 218960 w 524145"/>
                  <a:gd name="connsiteY525" fmla="*/ 167550 h 1602280"/>
                  <a:gd name="connsiteX526" fmla="*/ 221853 w 524145"/>
                  <a:gd name="connsiteY526" fmla="*/ 167205 h 1602280"/>
                  <a:gd name="connsiteX527" fmla="*/ 221061 w 524145"/>
                  <a:gd name="connsiteY527" fmla="*/ 160547 h 1602280"/>
                  <a:gd name="connsiteX528" fmla="*/ 226847 w 524145"/>
                  <a:gd name="connsiteY528" fmla="*/ 159858 h 1602280"/>
                  <a:gd name="connsiteX529" fmla="*/ 229740 w 524145"/>
                  <a:gd name="connsiteY529" fmla="*/ 159514 h 1602280"/>
                  <a:gd name="connsiteX530" fmla="*/ 235527 w 524145"/>
                  <a:gd name="connsiteY530" fmla="*/ 158825 h 1602280"/>
                  <a:gd name="connsiteX531" fmla="*/ 233942 w 524145"/>
                  <a:gd name="connsiteY531" fmla="*/ 145509 h 1602280"/>
                  <a:gd name="connsiteX532" fmla="*/ 236042 w 524145"/>
                  <a:gd name="connsiteY532" fmla="*/ 138506 h 1602280"/>
                  <a:gd name="connsiteX533" fmla="*/ 235250 w 524145"/>
                  <a:gd name="connsiteY533" fmla="*/ 131848 h 1602280"/>
                  <a:gd name="connsiteX534" fmla="*/ 238143 w 524145"/>
                  <a:gd name="connsiteY534" fmla="*/ 131504 h 1602280"/>
                  <a:gd name="connsiteX535" fmla="*/ 236558 w 524145"/>
                  <a:gd name="connsiteY535" fmla="*/ 118187 h 1602280"/>
                  <a:gd name="connsiteX536" fmla="*/ 242344 w 524145"/>
                  <a:gd name="connsiteY536" fmla="*/ 117499 h 1602280"/>
                  <a:gd name="connsiteX537" fmla="*/ 244445 w 524145"/>
                  <a:gd name="connsiteY537" fmla="*/ 110496 h 1602280"/>
                  <a:gd name="connsiteX538" fmla="*/ 242860 w 524145"/>
                  <a:gd name="connsiteY538" fmla="*/ 97179 h 1602280"/>
                  <a:gd name="connsiteX539" fmla="*/ 248646 w 524145"/>
                  <a:gd name="connsiteY539" fmla="*/ 96491 h 1602280"/>
                  <a:gd name="connsiteX540" fmla="*/ 247854 w 524145"/>
                  <a:gd name="connsiteY540" fmla="*/ 89832 h 1602280"/>
                  <a:gd name="connsiteX541" fmla="*/ 249162 w 524145"/>
                  <a:gd name="connsiteY541" fmla="*/ 76172 h 1602280"/>
                  <a:gd name="connsiteX542" fmla="*/ 250747 w 524145"/>
                  <a:gd name="connsiteY542" fmla="*/ 89488 h 1602280"/>
                  <a:gd name="connsiteX543" fmla="*/ 257049 w 524145"/>
                  <a:gd name="connsiteY543" fmla="*/ 68480 h 1602280"/>
                  <a:gd name="connsiteX544" fmla="*/ 264936 w 524145"/>
                  <a:gd name="connsiteY544" fmla="*/ 60789 h 1602280"/>
                  <a:gd name="connsiteX545" fmla="*/ 263351 w 524145"/>
                  <a:gd name="connsiteY545" fmla="*/ 47473 h 1602280"/>
                  <a:gd name="connsiteX546" fmla="*/ 272030 w 524145"/>
                  <a:gd name="connsiteY546" fmla="*/ 46440 h 1602280"/>
                  <a:gd name="connsiteX547" fmla="*/ 274131 w 524145"/>
                  <a:gd name="connsiteY547" fmla="*/ 39437 h 1602280"/>
                  <a:gd name="connsiteX548" fmla="*/ 277024 w 524145"/>
                  <a:gd name="connsiteY548" fmla="*/ 39093 h 1602280"/>
                  <a:gd name="connsiteX549" fmla="*/ 282810 w 524145"/>
                  <a:gd name="connsiteY549" fmla="*/ 38404 h 1602280"/>
                  <a:gd name="connsiteX550" fmla="*/ 286496 w 524145"/>
                  <a:gd name="connsiteY550" fmla="*/ 44718 h 1602280"/>
                  <a:gd name="connsiteX551" fmla="*/ 285703 w 524145"/>
                  <a:gd name="connsiteY551" fmla="*/ 38060 h 1602280"/>
                  <a:gd name="connsiteX552" fmla="*/ 284119 w 524145"/>
                  <a:gd name="connsiteY552" fmla="*/ 24743 h 1602280"/>
                  <a:gd name="connsiteX553" fmla="*/ 289905 w 524145"/>
                  <a:gd name="connsiteY553" fmla="*/ 24055 h 1602280"/>
                  <a:gd name="connsiteX554" fmla="*/ 292798 w 524145"/>
                  <a:gd name="connsiteY554" fmla="*/ 23710 h 1602280"/>
                  <a:gd name="connsiteX555" fmla="*/ 298584 w 524145"/>
                  <a:gd name="connsiteY555" fmla="*/ 23022 h 1602280"/>
                  <a:gd name="connsiteX556" fmla="*/ 297792 w 524145"/>
                  <a:gd name="connsiteY556" fmla="*/ 16363 h 1602280"/>
                  <a:gd name="connsiteX557" fmla="*/ 300685 w 524145"/>
                  <a:gd name="connsiteY557" fmla="*/ 16019 h 1602280"/>
                  <a:gd name="connsiteX558" fmla="*/ 303578 w 524145"/>
                  <a:gd name="connsiteY558" fmla="*/ 15675 h 1602280"/>
                  <a:gd name="connsiteX559" fmla="*/ 309364 w 524145"/>
                  <a:gd name="connsiteY559" fmla="*/ 14986 h 1602280"/>
                  <a:gd name="connsiteX560" fmla="*/ 307779 w 524145"/>
                  <a:gd name="connsiteY560" fmla="*/ 1670 h 1602280"/>
                  <a:gd name="connsiteX561" fmla="*/ 310672 w 524145"/>
                  <a:gd name="connsiteY561" fmla="*/ 1325 h 1602280"/>
                  <a:gd name="connsiteX562" fmla="*/ 312257 w 524145"/>
                  <a:gd name="connsiteY562" fmla="*/ 14642 h 1602280"/>
                  <a:gd name="connsiteX563" fmla="*/ 318044 w 524145"/>
                  <a:gd name="connsiteY563" fmla="*/ 13953 h 1602280"/>
                  <a:gd name="connsiteX564" fmla="*/ 320937 w 524145"/>
                  <a:gd name="connsiteY564" fmla="*/ 13609 h 1602280"/>
                  <a:gd name="connsiteX565" fmla="*/ 319352 w 524145"/>
                  <a:gd name="connsiteY565" fmla="*/ 292 h 1602280"/>
                  <a:gd name="connsiteX566" fmla="*/ 321813 w 524145"/>
                  <a:gd name="connsiteY566" fmla="*/ 0 h 160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</a:cxnLst>
                <a:rect l="l" t="t" r="r" b="b"/>
                <a:pathLst>
                  <a:path w="524145" h="1602280">
                    <a:moveTo>
                      <a:pt x="321813" y="0"/>
                    </a:moveTo>
                    <a:lnTo>
                      <a:pt x="345721" y="17707"/>
                    </a:lnTo>
                    <a:cubicBezTo>
                      <a:pt x="394775" y="46758"/>
                      <a:pt x="445892" y="69618"/>
                      <a:pt x="470022" y="105813"/>
                    </a:cubicBezTo>
                    <a:cubicBezTo>
                      <a:pt x="518282" y="178203"/>
                      <a:pt x="527172" y="268373"/>
                      <a:pt x="523362" y="326793"/>
                    </a:cubicBezTo>
                    <a:cubicBezTo>
                      <a:pt x="519552" y="385213"/>
                      <a:pt x="452242" y="402993"/>
                      <a:pt x="447162" y="456333"/>
                    </a:cubicBezTo>
                    <a:cubicBezTo>
                      <a:pt x="443352" y="496338"/>
                      <a:pt x="436685" y="538486"/>
                      <a:pt x="459306" y="590814"/>
                    </a:cubicBezTo>
                    <a:lnTo>
                      <a:pt x="462853" y="596732"/>
                    </a:lnTo>
                    <a:lnTo>
                      <a:pt x="458800" y="604930"/>
                    </a:lnTo>
                    <a:lnTo>
                      <a:pt x="453806" y="612277"/>
                    </a:lnTo>
                    <a:lnTo>
                      <a:pt x="450913" y="612622"/>
                    </a:lnTo>
                    <a:lnTo>
                      <a:pt x="452498" y="625938"/>
                    </a:lnTo>
                    <a:lnTo>
                      <a:pt x="449605" y="626282"/>
                    </a:lnTo>
                    <a:lnTo>
                      <a:pt x="443819" y="626971"/>
                    </a:lnTo>
                    <a:lnTo>
                      <a:pt x="436724" y="641321"/>
                    </a:lnTo>
                    <a:lnTo>
                      <a:pt x="427529" y="662673"/>
                    </a:lnTo>
                    <a:lnTo>
                      <a:pt x="424636" y="663017"/>
                    </a:lnTo>
                    <a:lnTo>
                      <a:pt x="426221" y="676334"/>
                    </a:lnTo>
                    <a:lnTo>
                      <a:pt x="421227" y="683680"/>
                    </a:lnTo>
                    <a:lnTo>
                      <a:pt x="419126" y="690683"/>
                    </a:lnTo>
                    <a:lnTo>
                      <a:pt x="413340" y="691372"/>
                    </a:lnTo>
                    <a:lnTo>
                      <a:pt x="410447" y="691716"/>
                    </a:lnTo>
                    <a:lnTo>
                      <a:pt x="409139" y="705377"/>
                    </a:lnTo>
                    <a:lnTo>
                      <a:pt x="409931" y="712035"/>
                    </a:lnTo>
                    <a:lnTo>
                      <a:pt x="404145" y="712724"/>
                    </a:lnTo>
                    <a:lnTo>
                      <a:pt x="405730" y="726040"/>
                    </a:lnTo>
                    <a:lnTo>
                      <a:pt x="402837" y="726385"/>
                    </a:lnTo>
                    <a:lnTo>
                      <a:pt x="397051" y="727073"/>
                    </a:lnTo>
                    <a:lnTo>
                      <a:pt x="397843" y="733732"/>
                    </a:lnTo>
                    <a:lnTo>
                      <a:pt x="394950" y="734076"/>
                    </a:lnTo>
                    <a:lnTo>
                      <a:pt x="389164" y="734765"/>
                    </a:lnTo>
                    <a:lnTo>
                      <a:pt x="387855" y="748425"/>
                    </a:lnTo>
                    <a:lnTo>
                      <a:pt x="384962" y="748770"/>
                    </a:lnTo>
                    <a:lnTo>
                      <a:pt x="385755" y="755428"/>
                    </a:lnTo>
                    <a:lnTo>
                      <a:pt x="386547" y="762086"/>
                    </a:lnTo>
                    <a:lnTo>
                      <a:pt x="382346" y="776091"/>
                    </a:lnTo>
                    <a:lnTo>
                      <a:pt x="380245" y="783094"/>
                    </a:lnTo>
                    <a:lnTo>
                      <a:pt x="379453" y="776436"/>
                    </a:lnTo>
                    <a:lnTo>
                      <a:pt x="377868" y="763119"/>
                    </a:lnTo>
                    <a:lnTo>
                      <a:pt x="373667" y="777124"/>
                    </a:lnTo>
                    <a:lnTo>
                      <a:pt x="371566" y="784127"/>
                    </a:lnTo>
                    <a:lnTo>
                      <a:pt x="367365" y="798132"/>
                    </a:lnTo>
                    <a:lnTo>
                      <a:pt x="362371" y="805479"/>
                    </a:lnTo>
                    <a:lnTo>
                      <a:pt x="358962" y="826142"/>
                    </a:lnTo>
                    <a:lnTo>
                      <a:pt x="356069" y="826487"/>
                    </a:lnTo>
                    <a:lnTo>
                      <a:pt x="350283" y="827175"/>
                    </a:lnTo>
                    <a:lnTo>
                      <a:pt x="351075" y="833834"/>
                    </a:lnTo>
                    <a:lnTo>
                      <a:pt x="356861" y="833145"/>
                    </a:lnTo>
                    <a:lnTo>
                      <a:pt x="358446" y="846461"/>
                    </a:lnTo>
                    <a:lnTo>
                      <a:pt x="352660" y="847150"/>
                    </a:lnTo>
                    <a:lnTo>
                      <a:pt x="350559" y="854153"/>
                    </a:lnTo>
                    <a:lnTo>
                      <a:pt x="346358" y="868158"/>
                    </a:lnTo>
                    <a:lnTo>
                      <a:pt x="343465" y="868502"/>
                    </a:lnTo>
                    <a:lnTo>
                      <a:pt x="341880" y="855186"/>
                    </a:lnTo>
                    <a:lnTo>
                      <a:pt x="320081" y="918553"/>
                    </a:lnTo>
                    <a:lnTo>
                      <a:pt x="302483" y="967916"/>
                    </a:lnTo>
                    <a:lnTo>
                      <a:pt x="279891" y="1024625"/>
                    </a:lnTo>
                    <a:lnTo>
                      <a:pt x="260193" y="1080990"/>
                    </a:lnTo>
                    <a:lnTo>
                      <a:pt x="229199" y="1165709"/>
                    </a:lnTo>
                    <a:lnTo>
                      <a:pt x="224997" y="1179715"/>
                    </a:lnTo>
                    <a:lnTo>
                      <a:pt x="222897" y="1186717"/>
                    </a:lnTo>
                    <a:lnTo>
                      <a:pt x="224482" y="1200034"/>
                    </a:lnTo>
                    <a:lnTo>
                      <a:pt x="221589" y="1200378"/>
                    </a:lnTo>
                    <a:lnTo>
                      <a:pt x="222381" y="1207036"/>
                    </a:lnTo>
                    <a:lnTo>
                      <a:pt x="223966" y="1220353"/>
                    </a:lnTo>
                    <a:lnTo>
                      <a:pt x="218972" y="1227700"/>
                    </a:lnTo>
                    <a:lnTo>
                      <a:pt x="219765" y="1234358"/>
                    </a:lnTo>
                    <a:lnTo>
                      <a:pt x="216079" y="1228044"/>
                    </a:lnTo>
                    <a:lnTo>
                      <a:pt x="210293" y="1228733"/>
                    </a:lnTo>
                    <a:lnTo>
                      <a:pt x="216872" y="1234702"/>
                    </a:lnTo>
                    <a:lnTo>
                      <a:pt x="212670" y="1248707"/>
                    </a:lnTo>
                    <a:lnTo>
                      <a:pt x="211085" y="1235391"/>
                    </a:lnTo>
                    <a:lnTo>
                      <a:pt x="208192" y="1235735"/>
                    </a:lnTo>
                    <a:lnTo>
                      <a:pt x="207400" y="1229077"/>
                    </a:lnTo>
                    <a:lnTo>
                      <a:pt x="202406" y="1236424"/>
                    </a:lnTo>
                    <a:lnTo>
                      <a:pt x="201098" y="1250085"/>
                    </a:lnTo>
                    <a:lnTo>
                      <a:pt x="201890" y="1256743"/>
                    </a:lnTo>
                    <a:lnTo>
                      <a:pt x="200582" y="1270404"/>
                    </a:lnTo>
                    <a:lnTo>
                      <a:pt x="194796" y="1271092"/>
                    </a:lnTo>
                    <a:lnTo>
                      <a:pt x="192695" y="1278095"/>
                    </a:lnTo>
                    <a:lnTo>
                      <a:pt x="185601" y="1292445"/>
                    </a:lnTo>
                    <a:lnTo>
                      <a:pt x="179814" y="1293133"/>
                    </a:lnTo>
                    <a:lnTo>
                      <a:pt x="177714" y="1300136"/>
                    </a:lnTo>
                    <a:lnTo>
                      <a:pt x="174821" y="1300480"/>
                    </a:lnTo>
                    <a:lnTo>
                      <a:pt x="175613" y="1307138"/>
                    </a:lnTo>
                    <a:lnTo>
                      <a:pt x="180091" y="1320111"/>
                    </a:lnTo>
                    <a:lnTo>
                      <a:pt x="177198" y="1320455"/>
                    </a:lnTo>
                    <a:lnTo>
                      <a:pt x="171412" y="1321144"/>
                    </a:lnTo>
                    <a:lnTo>
                      <a:pt x="172204" y="1327802"/>
                    </a:lnTo>
                    <a:lnTo>
                      <a:pt x="168519" y="1321488"/>
                    </a:lnTo>
                    <a:lnTo>
                      <a:pt x="169311" y="1328146"/>
                    </a:lnTo>
                    <a:lnTo>
                      <a:pt x="165110" y="1342151"/>
                    </a:lnTo>
                    <a:lnTo>
                      <a:pt x="163009" y="1349154"/>
                    </a:lnTo>
                    <a:lnTo>
                      <a:pt x="164594" y="1362470"/>
                    </a:lnTo>
                    <a:lnTo>
                      <a:pt x="167487" y="1362126"/>
                    </a:lnTo>
                    <a:lnTo>
                      <a:pt x="165902" y="1348809"/>
                    </a:lnTo>
                    <a:lnTo>
                      <a:pt x="171688" y="1348121"/>
                    </a:lnTo>
                    <a:lnTo>
                      <a:pt x="173273" y="1361437"/>
                    </a:lnTo>
                    <a:lnTo>
                      <a:pt x="168280" y="1368784"/>
                    </a:lnTo>
                    <a:lnTo>
                      <a:pt x="166179" y="1375787"/>
                    </a:lnTo>
                    <a:lnTo>
                      <a:pt x="160393" y="1376475"/>
                    </a:lnTo>
                    <a:lnTo>
                      <a:pt x="161978" y="1389792"/>
                    </a:lnTo>
                    <a:lnTo>
                      <a:pt x="159877" y="1396795"/>
                    </a:lnTo>
                    <a:lnTo>
                      <a:pt x="152782" y="1411144"/>
                    </a:lnTo>
                    <a:lnTo>
                      <a:pt x="150682" y="1418147"/>
                    </a:lnTo>
                    <a:lnTo>
                      <a:pt x="145688" y="1425494"/>
                    </a:lnTo>
                    <a:lnTo>
                      <a:pt x="147273" y="1438810"/>
                    </a:lnTo>
                    <a:lnTo>
                      <a:pt x="145172" y="1445813"/>
                    </a:lnTo>
                    <a:lnTo>
                      <a:pt x="138594" y="1439843"/>
                    </a:lnTo>
                    <a:lnTo>
                      <a:pt x="139386" y="1446501"/>
                    </a:lnTo>
                    <a:lnTo>
                      <a:pt x="138078" y="1460162"/>
                    </a:lnTo>
                    <a:lnTo>
                      <a:pt x="135977" y="1467165"/>
                    </a:lnTo>
                    <a:lnTo>
                      <a:pt x="130191" y="1467853"/>
                    </a:lnTo>
                    <a:lnTo>
                      <a:pt x="131776" y="1481170"/>
                    </a:lnTo>
                    <a:lnTo>
                      <a:pt x="128883" y="1481514"/>
                    </a:lnTo>
                    <a:lnTo>
                      <a:pt x="129675" y="1488172"/>
                    </a:lnTo>
                    <a:lnTo>
                      <a:pt x="123889" y="1488861"/>
                    </a:lnTo>
                    <a:lnTo>
                      <a:pt x="121788" y="1495864"/>
                    </a:lnTo>
                    <a:lnTo>
                      <a:pt x="118895" y="1496208"/>
                    </a:lnTo>
                    <a:lnTo>
                      <a:pt x="115486" y="1516871"/>
                    </a:lnTo>
                    <a:lnTo>
                      <a:pt x="114178" y="1530532"/>
                    </a:lnTo>
                    <a:lnTo>
                      <a:pt x="106291" y="1538223"/>
                    </a:lnTo>
                    <a:lnTo>
                      <a:pt x="102090" y="1552229"/>
                    </a:lnTo>
                    <a:lnTo>
                      <a:pt x="97612" y="1539256"/>
                    </a:lnTo>
                    <a:lnTo>
                      <a:pt x="94719" y="1539601"/>
                    </a:lnTo>
                    <a:lnTo>
                      <a:pt x="96304" y="1552917"/>
                    </a:lnTo>
                    <a:lnTo>
                      <a:pt x="90517" y="1553606"/>
                    </a:lnTo>
                    <a:lnTo>
                      <a:pt x="91310" y="1560264"/>
                    </a:lnTo>
                    <a:lnTo>
                      <a:pt x="97096" y="1559575"/>
                    </a:lnTo>
                    <a:lnTo>
                      <a:pt x="99989" y="1559231"/>
                    </a:lnTo>
                    <a:lnTo>
                      <a:pt x="102882" y="1558887"/>
                    </a:lnTo>
                    <a:lnTo>
                      <a:pt x="100782" y="1565889"/>
                    </a:lnTo>
                    <a:lnTo>
                      <a:pt x="97888" y="1566234"/>
                    </a:lnTo>
                    <a:lnTo>
                      <a:pt x="92102" y="1566922"/>
                    </a:lnTo>
                    <a:lnTo>
                      <a:pt x="93687" y="1580239"/>
                    </a:lnTo>
                    <a:lnTo>
                      <a:pt x="90794" y="1580583"/>
                    </a:lnTo>
                    <a:lnTo>
                      <a:pt x="89209" y="1567267"/>
                    </a:lnTo>
                    <a:lnTo>
                      <a:pt x="83423" y="1567955"/>
                    </a:lnTo>
                    <a:lnTo>
                      <a:pt x="82115" y="1581616"/>
                    </a:lnTo>
                    <a:lnTo>
                      <a:pt x="82907" y="1588274"/>
                    </a:lnTo>
                    <a:lnTo>
                      <a:pt x="77121" y="1588963"/>
                    </a:lnTo>
                    <a:lnTo>
                      <a:pt x="78706" y="1602280"/>
                    </a:lnTo>
                    <a:lnTo>
                      <a:pt x="76328" y="1582305"/>
                    </a:lnTo>
                    <a:lnTo>
                      <a:pt x="80530" y="1568300"/>
                    </a:lnTo>
                    <a:lnTo>
                      <a:pt x="79737" y="1561642"/>
                    </a:lnTo>
                    <a:lnTo>
                      <a:pt x="82630" y="1561297"/>
                    </a:lnTo>
                    <a:lnTo>
                      <a:pt x="88417" y="1560609"/>
                    </a:lnTo>
                    <a:lnTo>
                      <a:pt x="87624" y="1553950"/>
                    </a:lnTo>
                    <a:lnTo>
                      <a:pt x="88932" y="1540289"/>
                    </a:lnTo>
                    <a:lnTo>
                      <a:pt x="88140" y="1533631"/>
                    </a:lnTo>
                    <a:lnTo>
                      <a:pt x="86555" y="1520315"/>
                    </a:lnTo>
                    <a:lnTo>
                      <a:pt x="91549" y="1512968"/>
                    </a:lnTo>
                    <a:lnTo>
                      <a:pt x="89964" y="1499651"/>
                    </a:lnTo>
                    <a:lnTo>
                      <a:pt x="89171" y="1492993"/>
                    </a:lnTo>
                    <a:lnTo>
                      <a:pt x="92065" y="1492649"/>
                    </a:lnTo>
                    <a:lnTo>
                      <a:pt x="91272" y="1485991"/>
                    </a:lnTo>
                    <a:lnTo>
                      <a:pt x="94165" y="1485646"/>
                    </a:lnTo>
                    <a:lnTo>
                      <a:pt x="102845" y="1484613"/>
                    </a:lnTo>
                    <a:lnTo>
                      <a:pt x="108631" y="1483924"/>
                    </a:lnTo>
                    <a:lnTo>
                      <a:pt x="107046" y="1470608"/>
                    </a:lnTo>
                    <a:lnTo>
                      <a:pt x="109939" y="1470264"/>
                    </a:lnTo>
                    <a:lnTo>
                      <a:pt x="115725" y="1469575"/>
                    </a:lnTo>
                    <a:lnTo>
                      <a:pt x="114933" y="1462917"/>
                    </a:lnTo>
                    <a:lnTo>
                      <a:pt x="117826" y="1462572"/>
                    </a:lnTo>
                    <a:lnTo>
                      <a:pt x="116241" y="1449256"/>
                    </a:lnTo>
                    <a:lnTo>
                      <a:pt x="113348" y="1449600"/>
                    </a:lnTo>
                    <a:lnTo>
                      <a:pt x="109147" y="1463605"/>
                    </a:lnTo>
                    <a:lnTo>
                      <a:pt x="104669" y="1450633"/>
                    </a:lnTo>
                    <a:lnTo>
                      <a:pt x="106769" y="1443631"/>
                    </a:lnTo>
                    <a:lnTo>
                      <a:pt x="105184" y="1430314"/>
                    </a:lnTo>
                    <a:lnTo>
                      <a:pt x="110970" y="1429626"/>
                    </a:lnTo>
                    <a:lnTo>
                      <a:pt x="110178" y="1422967"/>
                    </a:lnTo>
                    <a:lnTo>
                      <a:pt x="109386" y="1416309"/>
                    </a:lnTo>
                    <a:lnTo>
                      <a:pt x="104392" y="1423656"/>
                    </a:lnTo>
                    <a:lnTo>
                      <a:pt x="102291" y="1430659"/>
                    </a:lnTo>
                    <a:lnTo>
                      <a:pt x="98090" y="1444664"/>
                    </a:lnTo>
                    <a:lnTo>
                      <a:pt x="95197" y="1445008"/>
                    </a:lnTo>
                    <a:lnTo>
                      <a:pt x="93612" y="1431692"/>
                    </a:lnTo>
                    <a:lnTo>
                      <a:pt x="96505" y="1431347"/>
                    </a:lnTo>
                    <a:lnTo>
                      <a:pt x="101499" y="1424000"/>
                    </a:lnTo>
                    <a:lnTo>
                      <a:pt x="100706" y="1417342"/>
                    </a:lnTo>
                    <a:lnTo>
                      <a:pt x="103599" y="1416998"/>
                    </a:lnTo>
                    <a:lnTo>
                      <a:pt x="102014" y="1403681"/>
                    </a:lnTo>
                    <a:lnTo>
                      <a:pt x="101222" y="1397023"/>
                    </a:lnTo>
                    <a:lnTo>
                      <a:pt x="105423" y="1383018"/>
                    </a:lnTo>
                    <a:lnTo>
                      <a:pt x="104631" y="1376360"/>
                    </a:lnTo>
                    <a:lnTo>
                      <a:pt x="98845" y="1377048"/>
                    </a:lnTo>
                    <a:lnTo>
                      <a:pt x="99637" y="1383707"/>
                    </a:lnTo>
                    <a:lnTo>
                      <a:pt x="98329" y="1397367"/>
                    </a:lnTo>
                    <a:lnTo>
                      <a:pt x="90442" y="1405059"/>
                    </a:lnTo>
                    <a:lnTo>
                      <a:pt x="84656" y="1405747"/>
                    </a:lnTo>
                    <a:lnTo>
                      <a:pt x="86241" y="1419064"/>
                    </a:lnTo>
                    <a:lnTo>
                      <a:pt x="87033" y="1425722"/>
                    </a:lnTo>
                    <a:lnTo>
                      <a:pt x="87825" y="1432380"/>
                    </a:lnTo>
                    <a:lnTo>
                      <a:pt x="84932" y="1432725"/>
                    </a:lnTo>
                    <a:lnTo>
                      <a:pt x="84140" y="1426066"/>
                    </a:lnTo>
                    <a:lnTo>
                      <a:pt x="81247" y="1426411"/>
                    </a:lnTo>
                    <a:lnTo>
                      <a:pt x="82039" y="1433069"/>
                    </a:lnTo>
                    <a:lnTo>
                      <a:pt x="76253" y="1433758"/>
                    </a:lnTo>
                    <a:lnTo>
                      <a:pt x="73360" y="1434102"/>
                    </a:lnTo>
                    <a:lnTo>
                      <a:pt x="75737" y="1454077"/>
                    </a:lnTo>
                    <a:lnTo>
                      <a:pt x="69951" y="1454765"/>
                    </a:lnTo>
                    <a:lnTo>
                      <a:pt x="63649" y="1475773"/>
                    </a:lnTo>
                    <a:lnTo>
                      <a:pt x="60756" y="1476117"/>
                    </a:lnTo>
                    <a:lnTo>
                      <a:pt x="59448" y="1489778"/>
                    </a:lnTo>
                    <a:lnTo>
                      <a:pt x="54454" y="1497125"/>
                    </a:lnTo>
                    <a:lnTo>
                      <a:pt x="55246" y="1503783"/>
                    </a:lnTo>
                    <a:lnTo>
                      <a:pt x="53938" y="1517444"/>
                    </a:lnTo>
                    <a:lnTo>
                      <a:pt x="46051" y="1525135"/>
                    </a:lnTo>
                    <a:lnTo>
                      <a:pt x="41850" y="1539141"/>
                    </a:lnTo>
                    <a:lnTo>
                      <a:pt x="39749" y="1546143"/>
                    </a:lnTo>
                    <a:lnTo>
                      <a:pt x="36856" y="1546488"/>
                    </a:lnTo>
                    <a:lnTo>
                      <a:pt x="38441" y="1559804"/>
                    </a:lnTo>
                    <a:lnTo>
                      <a:pt x="32655" y="1560493"/>
                    </a:lnTo>
                    <a:lnTo>
                      <a:pt x="28177" y="1547521"/>
                    </a:lnTo>
                    <a:lnTo>
                      <a:pt x="27384" y="1540862"/>
                    </a:lnTo>
                    <a:lnTo>
                      <a:pt x="31070" y="1547176"/>
                    </a:lnTo>
                    <a:lnTo>
                      <a:pt x="30277" y="1540518"/>
                    </a:lnTo>
                    <a:lnTo>
                      <a:pt x="27384" y="1540862"/>
                    </a:lnTo>
                    <a:lnTo>
                      <a:pt x="25799" y="1527546"/>
                    </a:lnTo>
                    <a:lnTo>
                      <a:pt x="20013" y="1528235"/>
                    </a:lnTo>
                    <a:lnTo>
                      <a:pt x="18705" y="1541895"/>
                    </a:lnTo>
                    <a:lnTo>
                      <a:pt x="13711" y="1549242"/>
                    </a:lnTo>
                    <a:lnTo>
                      <a:pt x="10818" y="1549587"/>
                    </a:lnTo>
                    <a:lnTo>
                      <a:pt x="10026" y="1542928"/>
                    </a:lnTo>
                    <a:lnTo>
                      <a:pt x="8441" y="1529612"/>
                    </a:lnTo>
                    <a:lnTo>
                      <a:pt x="11334" y="1529268"/>
                    </a:lnTo>
                    <a:lnTo>
                      <a:pt x="16328" y="1521921"/>
                    </a:lnTo>
                    <a:lnTo>
                      <a:pt x="17636" y="1508260"/>
                    </a:lnTo>
                    <a:lnTo>
                      <a:pt x="23422" y="1507571"/>
                    </a:lnTo>
                    <a:lnTo>
                      <a:pt x="22630" y="1500913"/>
                    </a:lnTo>
                    <a:lnTo>
                      <a:pt x="21837" y="1494255"/>
                    </a:lnTo>
                    <a:lnTo>
                      <a:pt x="24730" y="1493910"/>
                    </a:lnTo>
                    <a:lnTo>
                      <a:pt x="30516" y="1493222"/>
                    </a:lnTo>
                    <a:lnTo>
                      <a:pt x="28932" y="1479905"/>
                    </a:lnTo>
                    <a:lnTo>
                      <a:pt x="28139" y="1473247"/>
                    </a:lnTo>
                    <a:lnTo>
                      <a:pt x="22353" y="1473936"/>
                    </a:lnTo>
                    <a:lnTo>
                      <a:pt x="23145" y="1480594"/>
                    </a:lnTo>
                    <a:lnTo>
                      <a:pt x="20252" y="1480938"/>
                    </a:lnTo>
                    <a:lnTo>
                      <a:pt x="14466" y="1481627"/>
                    </a:lnTo>
                    <a:lnTo>
                      <a:pt x="16051" y="1494943"/>
                    </a:lnTo>
                    <a:lnTo>
                      <a:pt x="13158" y="1495288"/>
                    </a:lnTo>
                    <a:lnTo>
                      <a:pt x="8956" y="1509293"/>
                    </a:lnTo>
                    <a:lnTo>
                      <a:pt x="6063" y="1509637"/>
                    </a:lnTo>
                    <a:lnTo>
                      <a:pt x="2378" y="1503323"/>
                    </a:lnTo>
                    <a:lnTo>
                      <a:pt x="1585" y="1496665"/>
                    </a:lnTo>
                    <a:lnTo>
                      <a:pt x="0" y="1483349"/>
                    </a:lnTo>
                    <a:lnTo>
                      <a:pt x="4478" y="1496321"/>
                    </a:lnTo>
                    <a:lnTo>
                      <a:pt x="7371" y="1495976"/>
                    </a:lnTo>
                    <a:lnTo>
                      <a:pt x="11573" y="1481971"/>
                    </a:lnTo>
                    <a:lnTo>
                      <a:pt x="5787" y="1482660"/>
                    </a:lnTo>
                    <a:lnTo>
                      <a:pt x="4994" y="1476002"/>
                    </a:lnTo>
                    <a:lnTo>
                      <a:pt x="10780" y="1475313"/>
                    </a:lnTo>
                    <a:lnTo>
                      <a:pt x="9195" y="1461996"/>
                    </a:lnTo>
                    <a:lnTo>
                      <a:pt x="8403" y="1455338"/>
                    </a:lnTo>
                    <a:lnTo>
                      <a:pt x="3409" y="1462685"/>
                    </a:lnTo>
                    <a:lnTo>
                      <a:pt x="2617" y="1456027"/>
                    </a:lnTo>
                    <a:lnTo>
                      <a:pt x="1032" y="1442710"/>
                    </a:lnTo>
                    <a:lnTo>
                      <a:pt x="6818" y="1442022"/>
                    </a:lnTo>
                    <a:lnTo>
                      <a:pt x="8919" y="1435019"/>
                    </a:lnTo>
                    <a:lnTo>
                      <a:pt x="13912" y="1427672"/>
                    </a:lnTo>
                    <a:lnTo>
                      <a:pt x="14705" y="1434330"/>
                    </a:lnTo>
                    <a:lnTo>
                      <a:pt x="9711" y="1441677"/>
                    </a:lnTo>
                    <a:lnTo>
                      <a:pt x="11296" y="1454994"/>
                    </a:lnTo>
                    <a:lnTo>
                      <a:pt x="17082" y="1454305"/>
                    </a:lnTo>
                    <a:lnTo>
                      <a:pt x="18391" y="1440644"/>
                    </a:lnTo>
                    <a:lnTo>
                      <a:pt x="23384" y="1433297"/>
                    </a:lnTo>
                    <a:lnTo>
                      <a:pt x="26277" y="1432953"/>
                    </a:lnTo>
                    <a:lnTo>
                      <a:pt x="25485" y="1426295"/>
                    </a:lnTo>
                    <a:lnTo>
                      <a:pt x="28378" y="1425951"/>
                    </a:lnTo>
                    <a:lnTo>
                      <a:pt x="26793" y="1412634"/>
                    </a:lnTo>
                    <a:lnTo>
                      <a:pt x="31787" y="1405287"/>
                    </a:lnTo>
                    <a:lnTo>
                      <a:pt x="30202" y="1391971"/>
                    </a:lnTo>
                    <a:lnTo>
                      <a:pt x="32303" y="1384968"/>
                    </a:lnTo>
                    <a:lnTo>
                      <a:pt x="31510" y="1378310"/>
                    </a:lnTo>
                    <a:lnTo>
                      <a:pt x="37297" y="1377621"/>
                    </a:lnTo>
                    <a:lnTo>
                      <a:pt x="35712" y="1364305"/>
                    </a:lnTo>
                    <a:lnTo>
                      <a:pt x="38605" y="1363960"/>
                    </a:lnTo>
                    <a:lnTo>
                      <a:pt x="44391" y="1363272"/>
                    </a:lnTo>
                    <a:lnTo>
                      <a:pt x="43598" y="1356613"/>
                    </a:lnTo>
                    <a:lnTo>
                      <a:pt x="37812" y="1357302"/>
                    </a:lnTo>
                    <a:lnTo>
                      <a:pt x="34919" y="1357646"/>
                    </a:lnTo>
                    <a:lnTo>
                      <a:pt x="29133" y="1358335"/>
                    </a:lnTo>
                    <a:lnTo>
                      <a:pt x="29925" y="1364993"/>
                    </a:lnTo>
                    <a:lnTo>
                      <a:pt x="31510" y="1378310"/>
                    </a:lnTo>
                    <a:lnTo>
                      <a:pt x="28617" y="1378654"/>
                    </a:lnTo>
                    <a:lnTo>
                      <a:pt x="27032" y="1365338"/>
                    </a:lnTo>
                    <a:lnTo>
                      <a:pt x="21246" y="1366026"/>
                    </a:lnTo>
                    <a:lnTo>
                      <a:pt x="20454" y="1359368"/>
                    </a:lnTo>
                    <a:lnTo>
                      <a:pt x="18869" y="1346052"/>
                    </a:lnTo>
                    <a:lnTo>
                      <a:pt x="18076" y="1339393"/>
                    </a:lnTo>
                    <a:lnTo>
                      <a:pt x="23862" y="1338705"/>
                    </a:lnTo>
                    <a:lnTo>
                      <a:pt x="22277" y="1325388"/>
                    </a:lnTo>
                    <a:lnTo>
                      <a:pt x="24378" y="1318386"/>
                    </a:lnTo>
                    <a:lnTo>
                      <a:pt x="32265" y="1310694"/>
                    </a:lnTo>
                    <a:lnTo>
                      <a:pt x="30680" y="1297378"/>
                    </a:lnTo>
                    <a:lnTo>
                      <a:pt x="36466" y="1296689"/>
                    </a:lnTo>
                    <a:lnTo>
                      <a:pt x="35674" y="1290031"/>
                    </a:lnTo>
                    <a:lnTo>
                      <a:pt x="36982" y="1276370"/>
                    </a:lnTo>
                    <a:lnTo>
                      <a:pt x="39083" y="1269368"/>
                    </a:lnTo>
                    <a:lnTo>
                      <a:pt x="42492" y="1248704"/>
                    </a:lnTo>
                    <a:lnTo>
                      <a:pt x="44592" y="1241702"/>
                    </a:lnTo>
                    <a:lnTo>
                      <a:pt x="41699" y="1242046"/>
                    </a:lnTo>
                    <a:lnTo>
                      <a:pt x="40114" y="1228730"/>
                    </a:lnTo>
                    <a:lnTo>
                      <a:pt x="43007" y="1228385"/>
                    </a:lnTo>
                    <a:lnTo>
                      <a:pt x="48794" y="1227697"/>
                    </a:lnTo>
                    <a:lnTo>
                      <a:pt x="48001" y="1221038"/>
                    </a:lnTo>
                    <a:lnTo>
                      <a:pt x="46416" y="1207722"/>
                    </a:lnTo>
                    <a:lnTo>
                      <a:pt x="45624" y="1201064"/>
                    </a:lnTo>
                    <a:lnTo>
                      <a:pt x="46932" y="1187403"/>
                    </a:lnTo>
                    <a:lnTo>
                      <a:pt x="51133" y="1173398"/>
                    </a:lnTo>
                    <a:lnTo>
                      <a:pt x="49548" y="1160081"/>
                    </a:lnTo>
                    <a:lnTo>
                      <a:pt x="52442" y="1159737"/>
                    </a:lnTo>
                    <a:lnTo>
                      <a:pt x="54542" y="1152734"/>
                    </a:lnTo>
                    <a:lnTo>
                      <a:pt x="58744" y="1138729"/>
                    </a:lnTo>
                    <a:lnTo>
                      <a:pt x="52165" y="1132759"/>
                    </a:lnTo>
                    <a:lnTo>
                      <a:pt x="50580" y="1119443"/>
                    </a:lnTo>
                    <a:lnTo>
                      <a:pt x="56366" y="1118754"/>
                    </a:lnTo>
                    <a:lnTo>
                      <a:pt x="55574" y="1112096"/>
                    </a:lnTo>
                    <a:lnTo>
                      <a:pt x="61876" y="1091088"/>
                    </a:lnTo>
                    <a:lnTo>
                      <a:pt x="63976" y="1084086"/>
                    </a:lnTo>
                    <a:lnTo>
                      <a:pt x="68178" y="1070081"/>
                    </a:lnTo>
                    <a:lnTo>
                      <a:pt x="67385" y="1063422"/>
                    </a:lnTo>
                    <a:lnTo>
                      <a:pt x="68693" y="1049762"/>
                    </a:lnTo>
                    <a:lnTo>
                      <a:pt x="67901" y="1043103"/>
                    </a:lnTo>
                    <a:lnTo>
                      <a:pt x="67108" y="1036445"/>
                    </a:lnTo>
                    <a:lnTo>
                      <a:pt x="68417" y="1022784"/>
                    </a:lnTo>
                    <a:lnTo>
                      <a:pt x="73410" y="1015437"/>
                    </a:lnTo>
                    <a:lnTo>
                      <a:pt x="71826" y="1002121"/>
                    </a:lnTo>
                    <a:lnTo>
                      <a:pt x="73926" y="995118"/>
                    </a:lnTo>
                    <a:lnTo>
                      <a:pt x="79712" y="994430"/>
                    </a:lnTo>
                    <a:lnTo>
                      <a:pt x="82606" y="994085"/>
                    </a:lnTo>
                    <a:lnTo>
                      <a:pt x="81813" y="987427"/>
                    </a:lnTo>
                    <a:lnTo>
                      <a:pt x="83121" y="973766"/>
                    </a:lnTo>
                    <a:lnTo>
                      <a:pt x="82329" y="967108"/>
                    </a:lnTo>
                    <a:lnTo>
                      <a:pt x="79436" y="967452"/>
                    </a:lnTo>
                    <a:lnTo>
                      <a:pt x="76543" y="967797"/>
                    </a:lnTo>
                    <a:lnTo>
                      <a:pt x="71549" y="975144"/>
                    </a:lnTo>
                    <a:lnTo>
                      <a:pt x="68656" y="975488"/>
                    </a:lnTo>
                    <a:lnTo>
                      <a:pt x="67863" y="968830"/>
                    </a:lnTo>
                    <a:lnTo>
                      <a:pt x="62077" y="969518"/>
                    </a:lnTo>
                    <a:lnTo>
                      <a:pt x="60492" y="956202"/>
                    </a:lnTo>
                    <a:lnTo>
                      <a:pt x="66278" y="955513"/>
                    </a:lnTo>
                    <a:lnTo>
                      <a:pt x="69171" y="955169"/>
                    </a:lnTo>
                    <a:lnTo>
                      <a:pt x="68379" y="948511"/>
                    </a:lnTo>
                    <a:lnTo>
                      <a:pt x="74958" y="954480"/>
                    </a:lnTo>
                    <a:lnTo>
                      <a:pt x="77851" y="954136"/>
                    </a:lnTo>
                    <a:lnTo>
                      <a:pt x="74165" y="947822"/>
                    </a:lnTo>
                    <a:lnTo>
                      <a:pt x="72580" y="934506"/>
                    </a:lnTo>
                    <a:lnTo>
                      <a:pt x="75473" y="934161"/>
                    </a:lnTo>
                    <a:lnTo>
                      <a:pt x="74681" y="927503"/>
                    </a:lnTo>
                    <a:lnTo>
                      <a:pt x="77574" y="927159"/>
                    </a:lnTo>
                    <a:lnTo>
                      <a:pt x="78367" y="933817"/>
                    </a:lnTo>
                    <a:lnTo>
                      <a:pt x="79951" y="947133"/>
                    </a:lnTo>
                    <a:lnTo>
                      <a:pt x="80744" y="953792"/>
                    </a:lnTo>
                    <a:lnTo>
                      <a:pt x="86530" y="953103"/>
                    </a:lnTo>
                    <a:lnTo>
                      <a:pt x="88631" y="946100"/>
                    </a:lnTo>
                    <a:lnTo>
                      <a:pt x="92832" y="932095"/>
                    </a:lnTo>
                    <a:lnTo>
                      <a:pt x="92040" y="925437"/>
                    </a:lnTo>
                    <a:lnTo>
                      <a:pt x="94933" y="925093"/>
                    </a:lnTo>
                    <a:lnTo>
                      <a:pt x="100719" y="924404"/>
                    </a:lnTo>
                    <a:lnTo>
                      <a:pt x="99927" y="917746"/>
                    </a:lnTo>
                    <a:lnTo>
                      <a:pt x="102820" y="917401"/>
                    </a:lnTo>
                    <a:lnTo>
                      <a:pt x="105713" y="917057"/>
                    </a:lnTo>
                    <a:lnTo>
                      <a:pt x="112292" y="923027"/>
                    </a:lnTo>
                    <a:lnTo>
                      <a:pt x="115185" y="922682"/>
                    </a:lnTo>
                    <a:lnTo>
                      <a:pt x="114392" y="916024"/>
                    </a:lnTo>
                    <a:lnTo>
                      <a:pt x="112807" y="902707"/>
                    </a:lnTo>
                    <a:lnTo>
                      <a:pt x="109914" y="903052"/>
                    </a:lnTo>
                    <a:lnTo>
                      <a:pt x="109122" y="896394"/>
                    </a:lnTo>
                    <a:lnTo>
                      <a:pt x="106744" y="876419"/>
                    </a:lnTo>
                    <a:lnTo>
                      <a:pt x="110430" y="882733"/>
                    </a:lnTo>
                    <a:lnTo>
                      <a:pt x="118594" y="902019"/>
                    </a:lnTo>
                    <a:lnTo>
                      <a:pt x="120179" y="915335"/>
                    </a:lnTo>
                    <a:lnTo>
                      <a:pt x="121487" y="901674"/>
                    </a:lnTo>
                    <a:lnTo>
                      <a:pt x="126481" y="894328"/>
                    </a:lnTo>
                    <a:lnTo>
                      <a:pt x="124896" y="881011"/>
                    </a:lnTo>
                    <a:lnTo>
                      <a:pt x="124103" y="874353"/>
                    </a:lnTo>
                    <a:lnTo>
                      <a:pt x="119109" y="881700"/>
                    </a:lnTo>
                    <a:lnTo>
                      <a:pt x="120694" y="895016"/>
                    </a:lnTo>
                    <a:lnTo>
                      <a:pt x="115424" y="875386"/>
                    </a:lnTo>
                    <a:lnTo>
                      <a:pt x="113839" y="862069"/>
                    </a:lnTo>
                    <a:lnTo>
                      <a:pt x="107260" y="856100"/>
                    </a:lnTo>
                    <a:lnTo>
                      <a:pt x="112254" y="848753"/>
                    </a:lnTo>
                    <a:lnTo>
                      <a:pt x="113046" y="855411"/>
                    </a:lnTo>
                    <a:lnTo>
                      <a:pt x="115939" y="855067"/>
                    </a:lnTo>
                    <a:lnTo>
                      <a:pt x="121726" y="854378"/>
                    </a:lnTo>
                    <a:lnTo>
                      <a:pt x="125411" y="860692"/>
                    </a:lnTo>
                    <a:lnTo>
                      <a:pt x="129889" y="873664"/>
                    </a:lnTo>
                    <a:lnTo>
                      <a:pt x="128304" y="860348"/>
                    </a:lnTo>
                    <a:lnTo>
                      <a:pt x="135676" y="872975"/>
                    </a:lnTo>
                    <a:lnTo>
                      <a:pt x="136468" y="879634"/>
                    </a:lnTo>
                    <a:lnTo>
                      <a:pt x="132267" y="893639"/>
                    </a:lnTo>
                    <a:lnTo>
                      <a:pt x="133059" y="900297"/>
                    </a:lnTo>
                    <a:lnTo>
                      <a:pt x="130166" y="900641"/>
                    </a:lnTo>
                    <a:lnTo>
                      <a:pt x="131751" y="913958"/>
                    </a:lnTo>
                    <a:lnTo>
                      <a:pt x="134644" y="913614"/>
                    </a:lnTo>
                    <a:lnTo>
                      <a:pt x="140430" y="912925"/>
                    </a:lnTo>
                    <a:lnTo>
                      <a:pt x="143324" y="912581"/>
                    </a:lnTo>
                    <a:lnTo>
                      <a:pt x="141739" y="899264"/>
                    </a:lnTo>
                    <a:lnTo>
                      <a:pt x="146732" y="891917"/>
                    </a:lnTo>
                    <a:lnTo>
                      <a:pt x="145147" y="878601"/>
                    </a:lnTo>
                    <a:lnTo>
                      <a:pt x="148041" y="878256"/>
                    </a:lnTo>
                    <a:lnTo>
                      <a:pt x="153034" y="870909"/>
                    </a:lnTo>
                    <a:lnTo>
                      <a:pt x="154343" y="857249"/>
                    </a:lnTo>
                    <a:lnTo>
                      <a:pt x="153550" y="850590"/>
                    </a:lnTo>
                    <a:lnTo>
                      <a:pt x="149865" y="844276"/>
                    </a:lnTo>
                    <a:lnTo>
                      <a:pt x="148280" y="830960"/>
                    </a:lnTo>
                    <a:lnTo>
                      <a:pt x="147487" y="824302"/>
                    </a:lnTo>
                    <a:lnTo>
                      <a:pt x="145902" y="810985"/>
                    </a:lnTo>
                    <a:lnTo>
                      <a:pt x="139324" y="805016"/>
                    </a:lnTo>
                    <a:lnTo>
                      <a:pt x="137739" y="791699"/>
                    </a:lnTo>
                    <a:lnTo>
                      <a:pt x="136946" y="785041"/>
                    </a:lnTo>
                    <a:lnTo>
                      <a:pt x="136154" y="778383"/>
                    </a:lnTo>
                    <a:lnTo>
                      <a:pt x="133261" y="778727"/>
                    </a:lnTo>
                    <a:lnTo>
                      <a:pt x="127474" y="779416"/>
                    </a:lnTo>
                    <a:lnTo>
                      <a:pt x="125889" y="766099"/>
                    </a:lnTo>
                    <a:lnTo>
                      <a:pt x="124581" y="779760"/>
                    </a:lnTo>
                    <a:lnTo>
                      <a:pt x="119587" y="787107"/>
                    </a:lnTo>
                    <a:lnTo>
                      <a:pt x="117487" y="794110"/>
                    </a:lnTo>
                    <a:lnTo>
                      <a:pt x="116694" y="787451"/>
                    </a:lnTo>
                    <a:lnTo>
                      <a:pt x="115902" y="780793"/>
                    </a:lnTo>
                    <a:lnTo>
                      <a:pt x="118795" y="780449"/>
                    </a:lnTo>
                    <a:lnTo>
                      <a:pt x="122996" y="766444"/>
                    </a:lnTo>
                    <a:lnTo>
                      <a:pt x="123512" y="746125"/>
                    </a:lnTo>
                    <a:lnTo>
                      <a:pt x="128506" y="738778"/>
                    </a:lnTo>
                    <a:lnTo>
                      <a:pt x="129814" y="725117"/>
                    </a:lnTo>
                    <a:lnTo>
                      <a:pt x="134015" y="711112"/>
                    </a:lnTo>
                    <a:lnTo>
                      <a:pt x="138217" y="697107"/>
                    </a:lnTo>
                    <a:lnTo>
                      <a:pt x="144003" y="696418"/>
                    </a:lnTo>
                    <a:lnTo>
                      <a:pt x="144519" y="676099"/>
                    </a:lnTo>
                    <a:lnTo>
                      <a:pt x="143726" y="669441"/>
                    </a:lnTo>
                    <a:lnTo>
                      <a:pt x="148720" y="662094"/>
                    </a:lnTo>
                    <a:lnTo>
                      <a:pt x="150028" y="648433"/>
                    </a:lnTo>
                    <a:lnTo>
                      <a:pt x="149236" y="641775"/>
                    </a:lnTo>
                    <a:lnTo>
                      <a:pt x="146343" y="642119"/>
                    </a:lnTo>
                    <a:lnTo>
                      <a:pt x="141349" y="649466"/>
                    </a:lnTo>
                    <a:lnTo>
                      <a:pt x="142934" y="662782"/>
                    </a:lnTo>
                    <a:lnTo>
                      <a:pt x="140041" y="663127"/>
                    </a:lnTo>
                    <a:lnTo>
                      <a:pt x="135047" y="670474"/>
                    </a:lnTo>
                    <a:lnTo>
                      <a:pt x="132154" y="670818"/>
                    </a:lnTo>
                    <a:lnTo>
                      <a:pt x="130053" y="677820"/>
                    </a:lnTo>
                    <a:lnTo>
                      <a:pt x="129261" y="671162"/>
                    </a:lnTo>
                    <a:lnTo>
                      <a:pt x="128468" y="664504"/>
                    </a:lnTo>
                    <a:lnTo>
                      <a:pt x="131361" y="664160"/>
                    </a:lnTo>
                    <a:lnTo>
                      <a:pt x="132669" y="650499"/>
                    </a:lnTo>
                    <a:lnTo>
                      <a:pt x="136078" y="629835"/>
                    </a:lnTo>
                    <a:lnTo>
                      <a:pt x="138971" y="629491"/>
                    </a:lnTo>
                    <a:lnTo>
                      <a:pt x="138179" y="622833"/>
                    </a:lnTo>
                    <a:lnTo>
                      <a:pt x="142380" y="608828"/>
                    </a:lnTo>
                    <a:lnTo>
                      <a:pt x="145273" y="608483"/>
                    </a:lnTo>
                    <a:lnTo>
                      <a:pt x="150267" y="601136"/>
                    </a:lnTo>
                    <a:lnTo>
                      <a:pt x="149475" y="594478"/>
                    </a:lnTo>
                    <a:lnTo>
                      <a:pt x="150783" y="580817"/>
                    </a:lnTo>
                    <a:lnTo>
                      <a:pt x="149990" y="574159"/>
                    </a:lnTo>
                    <a:lnTo>
                      <a:pt x="147097" y="574503"/>
                    </a:lnTo>
                    <a:lnTo>
                      <a:pt x="142104" y="581850"/>
                    </a:lnTo>
                    <a:lnTo>
                      <a:pt x="143688" y="595167"/>
                    </a:lnTo>
                    <a:lnTo>
                      <a:pt x="140795" y="595511"/>
                    </a:lnTo>
                    <a:lnTo>
                      <a:pt x="135009" y="596200"/>
                    </a:lnTo>
                    <a:lnTo>
                      <a:pt x="133424" y="582883"/>
                    </a:lnTo>
                    <a:lnTo>
                      <a:pt x="129739" y="576569"/>
                    </a:lnTo>
                    <a:lnTo>
                      <a:pt x="130531" y="583228"/>
                    </a:lnTo>
                    <a:lnTo>
                      <a:pt x="126330" y="597233"/>
                    </a:lnTo>
                    <a:lnTo>
                      <a:pt x="124745" y="583916"/>
                    </a:lnTo>
                    <a:lnTo>
                      <a:pt x="121852" y="584261"/>
                    </a:lnTo>
                    <a:lnTo>
                      <a:pt x="121059" y="577602"/>
                    </a:lnTo>
                    <a:lnTo>
                      <a:pt x="122367" y="563942"/>
                    </a:lnTo>
                    <a:lnTo>
                      <a:pt x="121575" y="557284"/>
                    </a:lnTo>
                    <a:lnTo>
                      <a:pt x="119990" y="543967"/>
                    </a:lnTo>
                    <a:lnTo>
                      <a:pt x="119198" y="537309"/>
                    </a:lnTo>
                    <a:lnTo>
                      <a:pt x="124984" y="536620"/>
                    </a:lnTo>
                    <a:lnTo>
                      <a:pt x="127085" y="529617"/>
                    </a:lnTo>
                    <a:lnTo>
                      <a:pt x="125500" y="516301"/>
                    </a:lnTo>
                    <a:lnTo>
                      <a:pt x="124707" y="509643"/>
                    </a:lnTo>
                    <a:lnTo>
                      <a:pt x="130493" y="508954"/>
                    </a:lnTo>
                    <a:lnTo>
                      <a:pt x="128908" y="495638"/>
                    </a:lnTo>
                    <a:lnTo>
                      <a:pt x="131802" y="495293"/>
                    </a:lnTo>
                    <a:lnTo>
                      <a:pt x="131009" y="488635"/>
                    </a:lnTo>
                    <a:lnTo>
                      <a:pt x="135210" y="474630"/>
                    </a:lnTo>
                    <a:lnTo>
                      <a:pt x="134418" y="467972"/>
                    </a:lnTo>
                    <a:lnTo>
                      <a:pt x="137311" y="467627"/>
                    </a:lnTo>
                    <a:lnTo>
                      <a:pt x="136519" y="460969"/>
                    </a:lnTo>
                    <a:lnTo>
                      <a:pt x="134934" y="447653"/>
                    </a:lnTo>
                    <a:lnTo>
                      <a:pt x="137827" y="447308"/>
                    </a:lnTo>
                    <a:lnTo>
                      <a:pt x="142821" y="439961"/>
                    </a:lnTo>
                    <a:lnTo>
                      <a:pt x="141236" y="426645"/>
                    </a:lnTo>
                    <a:lnTo>
                      <a:pt x="149915" y="425612"/>
                    </a:lnTo>
                    <a:lnTo>
                      <a:pt x="149123" y="418954"/>
                    </a:lnTo>
                    <a:lnTo>
                      <a:pt x="150431" y="405293"/>
                    </a:lnTo>
                    <a:lnTo>
                      <a:pt x="152532" y="398290"/>
                    </a:lnTo>
                    <a:lnTo>
                      <a:pt x="157525" y="390943"/>
                    </a:lnTo>
                    <a:lnTo>
                      <a:pt x="160418" y="390599"/>
                    </a:lnTo>
                    <a:lnTo>
                      <a:pt x="158834" y="377283"/>
                    </a:lnTo>
                    <a:lnTo>
                      <a:pt x="163827" y="369936"/>
                    </a:lnTo>
                    <a:lnTo>
                      <a:pt x="165136" y="356275"/>
                    </a:lnTo>
                    <a:lnTo>
                      <a:pt x="170922" y="355586"/>
                    </a:lnTo>
                    <a:lnTo>
                      <a:pt x="170129" y="348928"/>
                    </a:lnTo>
                    <a:lnTo>
                      <a:pt x="173022" y="348584"/>
                    </a:lnTo>
                    <a:lnTo>
                      <a:pt x="171437" y="335267"/>
                    </a:lnTo>
                    <a:lnTo>
                      <a:pt x="173538" y="328264"/>
                    </a:lnTo>
                    <a:lnTo>
                      <a:pt x="178532" y="320918"/>
                    </a:lnTo>
                    <a:lnTo>
                      <a:pt x="187211" y="319885"/>
                    </a:lnTo>
                    <a:lnTo>
                      <a:pt x="185626" y="306568"/>
                    </a:lnTo>
                    <a:lnTo>
                      <a:pt x="187727" y="299565"/>
                    </a:lnTo>
                    <a:lnTo>
                      <a:pt x="193513" y="298877"/>
                    </a:lnTo>
                    <a:lnTo>
                      <a:pt x="191928" y="285560"/>
                    </a:lnTo>
                    <a:lnTo>
                      <a:pt x="186142" y="286249"/>
                    </a:lnTo>
                    <a:lnTo>
                      <a:pt x="191136" y="278902"/>
                    </a:lnTo>
                    <a:lnTo>
                      <a:pt x="194029" y="278558"/>
                    </a:lnTo>
                    <a:lnTo>
                      <a:pt x="196922" y="278213"/>
                    </a:lnTo>
                    <a:lnTo>
                      <a:pt x="201916" y="270867"/>
                    </a:lnTo>
                    <a:lnTo>
                      <a:pt x="204809" y="270522"/>
                    </a:lnTo>
                    <a:lnTo>
                      <a:pt x="203224" y="257206"/>
                    </a:lnTo>
                    <a:lnTo>
                      <a:pt x="208218" y="249859"/>
                    </a:lnTo>
                    <a:lnTo>
                      <a:pt x="206633" y="236542"/>
                    </a:lnTo>
                    <a:lnTo>
                      <a:pt x="209526" y="236198"/>
                    </a:lnTo>
                    <a:lnTo>
                      <a:pt x="204256" y="216568"/>
                    </a:lnTo>
                    <a:lnTo>
                      <a:pt x="203463" y="209909"/>
                    </a:lnTo>
                    <a:lnTo>
                      <a:pt x="206356" y="209565"/>
                    </a:lnTo>
                    <a:lnTo>
                      <a:pt x="212143" y="208876"/>
                    </a:lnTo>
                    <a:lnTo>
                      <a:pt x="215036" y="208532"/>
                    </a:lnTo>
                    <a:lnTo>
                      <a:pt x="214243" y="201874"/>
                    </a:lnTo>
                    <a:lnTo>
                      <a:pt x="212658" y="188557"/>
                    </a:lnTo>
                    <a:lnTo>
                      <a:pt x="215551" y="188213"/>
                    </a:lnTo>
                    <a:lnTo>
                      <a:pt x="220545" y="180866"/>
                    </a:lnTo>
                    <a:lnTo>
                      <a:pt x="218960" y="167550"/>
                    </a:lnTo>
                    <a:lnTo>
                      <a:pt x="221853" y="167205"/>
                    </a:lnTo>
                    <a:lnTo>
                      <a:pt x="221061" y="160547"/>
                    </a:lnTo>
                    <a:lnTo>
                      <a:pt x="226847" y="159858"/>
                    </a:lnTo>
                    <a:lnTo>
                      <a:pt x="229740" y="159514"/>
                    </a:lnTo>
                    <a:lnTo>
                      <a:pt x="235527" y="158825"/>
                    </a:lnTo>
                    <a:lnTo>
                      <a:pt x="233942" y="145509"/>
                    </a:lnTo>
                    <a:lnTo>
                      <a:pt x="236042" y="138506"/>
                    </a:lnTo>
                    <a:lnTo>
                      <a:pt x="235250" y="131848"/>
                    </a:lnTo>
                    <a:lnTo>
                      <a:pt x="238143" y="131504"/>
                    </a:lnTo>
                    <a:lnTo>
                      <a:pt x="236558" y="118187"/>
                    </a:lnTo>
                    <a:lnTo>
                      <a:pt x="242344" y="117499"/>
                    </a:lnTo>
                    <a:lnTo>
                      <a:pt x="244445" y="110496"/>
                    </a:lnTo>
                    <a:lnTo>
                      <a:pt x="242860" y="97179"/>
                    </a:lnTo>
                    <a:lnTo>
                      <a:pt x="248646" y="96491"/>
                    </a:lnTo>
                    <a:lnTo>
                      <a:pt x="247854" y="89832"/>
                    </a:lnTo>
                    <a:lnTo>
                      <a:pt x="249162" y="76172"/>
                    </a:lnTo>
                    <a:lnTo>
                      <a:pt x="250747" y="89488"/>
                    </a:lnTo>
                    <a:lnTo>
                      <a:pt x="257049" y="68480"/>
                    </a:lnTo>
                    <a:lnTo>
                      <a:pt x="264936" y="60789"/>
                    </a:lnTo>
                    <a:lnTo>
                      <a:pt x="263351" y="47473"/>
                    </a:lnTo>
                    <a:lnTo>
                      <a:pt x="272030" y="46440"/>
                    </a:lnTo>
                    <a:lnTo>
                      <a:pt x="274131" y="39437"/>
                    </a:lnTo>
                    <a:lnTo>
                      <a:pt x="277024" y="39093"/>
                    </a:lnTo>
                    <a:lnTo>
                      <a:pt x="282810" y="38404"/>
                    </a:lnTo>
                    <a:lnTo>
                      <a:pt x="286496" y="44718"/>
                    </a:lnTo>
                    <a:lnTo>
                      <a:pt x="285703" y="38060"/>
                    </a:lnTo>
                    <a:lnTo>
                      <a:pt x="284119" y="24743"/>
                    </a:lnTo>
                    <a:lnTo>
                      <a:pt x="289905" y="24055"/>
                    </a:lnTo>
                    <a:lnTo>
                      <a:pt x="292798" y="23710"/>
                    </a:lnTo>
                    <a:lnTo>
                      <a:pt x="298584" y="23022"/>
                    </a:lnTo>
                    <a:lnTo>
                      <a:pt x="297792" y="16363"/>
                    </a:lnTo>
                    <a:lnTo>
                      <a:pt x="300685" y="16019"/>
                    </a:lnTo>
                    <a:lnTo>
                      <a:pt x="303578" y="15675"/>
                    </a:lnTo>
                    <a:lnTo>
                      <a:pt x="309364" y="14986"/>
                    </a:lnTo>
                    <a:lnTo>
                      <a:pt x="307779" y="1670"/>
                    </a:lnTo>
                    <a:lnTo>
                      <a:pt x="310672" y="1325"/>
                    </a:lnTo>
                    <a:lnTo>
                      <a:pt x="312257" y="14642"/>
                    </a:lnTo>
                    <a:lnTo>
                      <a:pt x="318044" y="13953"/>
                    </a:lnTo>
                    <a:lnTo>
                      <a:pt x="320937" y="13609"/>
                    </a:lnTo>
                    <a:lnTo>
                      <a:pt x="319352" y="292"/>
                    </a:lnTo>
                    <a:lnTo>
                      <a:pt x="3218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921C3D5D-A3C7-0A22-BAFF-3A05EB2CC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890" y="3932785"/>
                <a:ext cx="1106214" cy="433551"/>
              </a:xfrm>
              <a:custGeom>
                <a:avLst/>
                <a:gdLst>
                  <a:gd name="connsiteX0" fmla="*/ 36524 w 373180"/>
                  <a:gd name="connsiteY0" fmla="*/ 84164 h 201676"/>
                  <a:gd name="connsiteX1" fmla="*/ 36524 w 373180"/>
                  <a:gd name="connsiteY1" fmla="*/ 85752 h 201676"/>
                  <a:gd name="connsiteX2" fmla="*/ 33348 w 373180"/>
                  <a:gd name="connsiteY2" fmla="*/ 85752 h 201676"/>
                  <a:gd name="connsiteX3" fmla="*/ 49228 w 373180"/>
                  <a:gd name="connsiteY3" fmla="*/ 57168 h 201676"/>
                  <a:gd name="connsiteX4" fmla="*/ 52404 w 373180"/>
                  <a:gd name="connsiteY4" fmla="*/ 57168 h 201676"/>
                  <a:gd name="connsiteX5" fmla="*/ 52404 w 373180"/>
                  <a:gd name="connsiteY5" fmla="*/ 58756 h 201676"/>
                  <a:gd name="connsiteX6" fmla="*/ 49228 w 373180"/>
                  <a:gd name="connsiteY6" fmla="*/ 58756 h 201676"/>
                  <a:gd name="connsiteX7" fmla="*/ 363652 w 373180"/>
                  <a:gd name="connsiteY7" fmla="*/ 53992 h 201676"/>
                  <a:gd name="connsiteX8" fmla="*/ 363652 w 373180"/>
                  <a:gd name="connsiteY8" fmla="*/ 57168 h 201676"/>
                  <a:gd name="connsiteX9" fmla="*/ 362064 w 373180"/>
                  <a:gd name="connsiteY9" fmla="*/ 58756 h 201676"/>
                  <a:gd name="connsiteX10" fmla="*/ 362064 w 373180"/>
                  <a:gd name="connsiteY10" fmla="*/ 57168 h 201676"/>
                  <a:gd name="connsiteX11" fmla="*/ 347772 w 373180"/>
                  <a:gd name="connsiteY11" fmla="*/ 46052 h 201676"/>
                  <a:gd name="connsiteX12" fmla="*/ 349360 w 373180"/>
                  <a:gd name="connsiteY12" fmla="*/ 46052 h 201676"/>
                  <a:gd name="connsiteX13" fmla="*/ 349360 w 373180"/>
                  <a:gd name="connsiteY13" fmla="*/ 47640 h 201676"/>
                  <a:gd name="connsiteX14" fmla="*/ 347772 w 373180"/>
                  <a:gd name="connsiteY14" fmla="*/ 47640 h 201676"/>
                  <a:gd name="connsiteX15" fmla="*/ 338244 w 373180"/>
                  <a:gd name="connsiteY15" fmla="*/ 42876 h 201676"/>
                  <a:gd name="connsiteX16" fmla="*/ 338244 w 373180"/>
                  <a:gd name="connsiteY16" fmla="*/ 46052 h 201676"/>
                  <a:gd name="connsiteX17" fmla="*/ 336656 w 373180"/>
                  <a:gd name="connsiteY17" fmla="*/ 46052 h 201676"/>
                  <a:gd name="connsiteX18" fmla="*/ 330304 w 373180"/>
                  <a:gd name="connsiteY18" fmla="*/ 38112 h 201676"/>
                  <a:gd name="connsiteX19" fmla="*/ 330304 w 373180"/>
                  <a:gd name="connsiteY19" fmla="*/ 41288 h 201676"/>
                  <a:gd name="connsiteX20" fmla="*/ 327128 w 373180"/>
                  <a:gd name="connsiteY20" fmla="*/ 41288 h 201676"/>
                  <a:gd name="connsiteX21" fmla="*/ 325540 w 373180"/>
                  <a:gd name="connsiteY21" fmla="*/ 31760 h 201676"/>
                  <a:gd name="connsiteX22" fmla="*/ 325540 w 373180"/>
                  <a:gd name="connsiteY22" fmla="*/ 34936 h 201676"/>
                  <a:gd name="connsiteX23" fmla="*/ 323952 w 373180"/>
                  <a:gd name="connsiteY23" fmla="*/ 34936 h 201676"/>
                  <a:gd name="connsiteX24" fmla="*/ 323952 w 373180"/>
                  <a:gd name="connsiteY24" fmla="*/ 22232 h 201676"/>
                  <a:gd name="connsiteX25" fmla="*/ 323952 w 373180"/>
                  <a:gd name="connsiteY25" fmla="*/ 25408 h 201676"/>
                  <a:gd name="connsiteX26" fmla="*/ 320776 w 373180"/>
                  <a:gd name="connsiteY26" fmla="*/ 25408 h 201676"/>
                  <a:gd name="connsiteX27" fmla="*/ 304896 w 373180"/>
                  <a:gd name="connsiteY27" fmla="*/ 15880 h 201676"/>
                  <a:gd name="connsiteX28" fmla="*/ 306484 w 373180"/>
                  <a:gd name="connsiteY28" fmla="*/ 15880 h 201676"/>
                  <a:gd name="connsiteX29" fmla="*/ 306484 w 373180"/>
                  <a:gd name="connsiteY29" fmla="*/ 17468 h 201676"/>
                  <a:gd name="connsiteX30" fmla="*/ 304896 w 373180"/>
                  <a:gd name="connsiteY30" fmla="*/ 17468 h 201676"/>
                  <a:gd name="connsiteX31" fmla="*/ 161976 w 373180"/>
                  <a:gd name="connsiteY31" fmla="*/ 15880 h 201676"/>
                  <a:gd name="connsiteX32" fmla="*/ 165152 w 373180"/>
                  <a:gd name="connsiteY32" fmla="*/ 15880 h 201676"/>
                  <a:gd name="connsiteX33" fmla="*/ 165152 w 373180"/>
                  <a:gd name="connsiteY33" fmla="*/ 19056 h 201676"/>
                  <a:gd name="connsiteX34" fmla="*/ 161976 w 373180"/>
                  <a:gd name="connsiteY34" fmla="*/ 19056 h 201676"/>
                  <a:gd name="connsiteX35" fmla="*/ 262020 w 373180"/>
                  <a:gd name="connsiteY35" fmla="*/ 14292 h 201676"/>
                  <a:gd name="connsiteX36" fmla="*/ 263608 w 373180"/>
                  <a:gd name="connsiteY36" fmla="*/ 15880 h 201676"/>
                  <a:gd name="connsiteX37" fmla="*/ 263608 w 373180"/>
                  <a:gd name="connsiteY37" fmla="*/ 14292 h 201676"/>
                  <a:gd name="connsiteX38" fmla="*/ 287428 w 373180"/>
                  <a:gd name="connsiteY38" fmla="*/ 11116 h 201676"/>
                  <a:gd name="connsiteX39" fmla="*/ 289016 w 373180"/>
                  <a:gd name="connsiteY39" fmla="*/ 11116 h 201676"/>
                  <a:gd name="connsiteX40" fmla="*/ 289016 w 373180"/>
                  <a:gd name="connsiteY40" fmla="*/ 14292 h 201676"/>
                  <a:gd name="connsiteX41" fmla="*/ 287428 w 373180"/>
                  <a:gd name="connsiteY41" fmla="*/ 14292 h 201676"/>
                  <a:gd name="connsiteX42" fmla="*/ 292192 w 373180"/>
                  <a:gd name="connsiteY42" fmla="*/ 9528 h 201676"/>
                  <a:gd name="connsiteX43" fmla="*/ 292192 w 373180"/>
                  <a:gd name="connsiteY43" fmla="*/ 11116 h 201676"/>
                  <a:gd name="connsiteX44" fmla="*/ 289016 w 373180"/>
                  <a:gd name="connsiteY44" fmla="*/ 11116 h 201676"/>
                  <a:gd name="connsiteX45" fmla="*/ 293780 w 373180"/>
                  <a:gd name="connsiteY45" fmla="*/ 6352 h 201676"/>
                  <a:gd name="connsiteX46" fmla="*/ 295368 w 373180"/>
                  <a:gd name="connsiteY46" fmla="*/ 6352 h 201676"/>
                  <a:gd name="connsiteX47" fmla="*/ 295368 w 373180"/>
                  <a:gd name="connsiteY47" fmla="*/ 9528 h 201676"/>
                  <a:gd name="connsiteX48" fmla="*/ 293780 w 373180"/>
                  <a:gd name="connsiteY48" fmla="*/ 9528 h 201676"/>
                  <a:gd name="connsiteX49" fmla="*/ 263608 w 373180"/>
                  <a:gd name="connsiteY49" fmla="*/ 4764 h 201676"/>
                  <a:gd name="connsiteX50" fmla="*/ 266784 w 373180"/>
                  <a:gd name="connsiteY50" fmla="*/ 4764 h 201676"/>
                  <a:gd name="connsiteX51" fmla="*/ 268372 w 373180"/>
                  <a:gd name="connsiteY51" fmla="*/ 4764 h 201676"/>
                  <a:gd name="connsiteX52" fmla="*/ 266784 w 373180"/>
                  <a:gd name="connsiteY52" fmla="*/ 6352 h 201676"/>
                  <a:gd name="connsiteX53" fmla="*/ 263608 w 373180"/>
                  <a:gd name="connsiteY53" fmla="*/ 6352 h 201676"/>
                  <a:gd name="connsiteX54" fmla="*/ 263608 w 373180"/>
                  <a:gd name="connsiteY54" fmla="*/ 0 h 201676"/>
                  <a:gd name="connsiteX55" fmla="*/ 265196 w 373180"/>
                  <a:gd name="connsiteY55" fmla="*/ 0 h 201676"/>
                  <a:gd name="connsiteX56" fmla="*/ 265196 w 373180"/>
                  <a:gd name="connsiteY56" fmla="*/ 1588 h 201676"/>
                  <a:gd name="connsiteX57" fmla="*/ 263608 w 373180"/>
                  <a:gd name="connsiteY57" fmla="*/ 1588 h 201676"/>
                  <a:gd name="connsiteX58" fmla="*/ 260432 w 373180"/>
                  <a:gd name="connsiteY58" fmla="*/ 0 h 201676"/>
                  <a:gd name="connsiteX59" fmla="*/ 262020 w 373180"/>
                  <a:gd name="connsiteY59" fmla="*/ 0 h 201676"/>
                  <a:gd name="connsiteX60" fmla="*/ 262020 w 373180"/>
                  <a:gd name="connsiteY60" fmla="*/ 1588 h 201676"/>
                  <a:gd name="connsiteX61" fmla="*/ 260432 w 373180"/>
                  <a:gd name="connsiteY61" fmla="*/ 1588 h 201676"/>
                  <a:gd name="connsiteX62" fmla="*/ 228672 w 373180"/>
                  <a:gd name="connsiteY62" fmla="*/ 0 h 201676"/>
                  <a:gd name="connsiteX63" fmla="*/ 230260 w 373180"/>
                  <a:gd name="connsiteY63" fmla="*/ 3176 h 201676"/>
                  <a:gd name="connsiteX64" fmla="*/ 230260 w 373180"/>
                  <a:gd name="connsiteY64" fmla="*/ 0 h 201676"/>
                  <a:gd name="connsiteX65" fmla="*/ 233436 w 373180"/>
                  <a:gd name="connsiteY65" fmla="*/ 0 h 201676"/>
                  <a:gd name="connsiteX66" fmla="*/ 233436 w 373180"/>
                  <a:gd name="connsiteY66" fmla="*/ 3176 h 201676"/>
                  <a:gd name="connsiteX67" fmla="*/ 235024 w 373180"/>
                  <a:gd name="connsiteY67" fmla="*/ 3176 h 201676"/>
                  <a:gd name="connsiteX68" fmla="*/ 236612 w 373180"/>
                  <a:gd name="connsiteY68" fmla="*/ 3176 h 201676"/>
                  <a:gd name="connsiteX69" fmla="*/ 236612 w 373180"/>
                  <a:gd name="connsiteY69" fmla="*/ 4764 h 201676"/>
                  <a:gd name="connsiteX70" fmla="*/ 239788 w 373180"/>
                  <a:gd name="connsiteY70" fmla="*/ 4764 h 201676"/>
                  <a:gd name="connsiteX71" fmla="*/ 241376 w 373180"/>
                  <a:gd name="connsiteY71" fmla="*/ 4764 h 201676"/>
                  <a:gd name="connsiteX72" fmla="*/ 244552 w 373180"/>
                  <a:gd name="connsiteY72" fmla="*/ 4764 h 201676"/>
                  <a:gd name="connsiteX73" fmla="*/ 246140 w 373180"/>
                  <a:gd name="connsiteY73" fmla="*/ 4764 h 201676"/>
                  <a:gd name="connsiteX74" fmla="*/ 249316 w 373180"/>
                  <a:gd name="connsiteY74" fmla="*/ 4764 h 201676"/>
                  <a:gd name="connsiteX75" fmla="*/ 250904 w 373180"/>
                  <a:gd name="connsiteY75" fmla="*/ 3176 h 201676"/>
                  <a:gd name="connsiteX76" fmla="*/ 252492 w 373180"/>
                  <a:gd name="connsiteY76" fmla="*/ 3176 h 201676"/>
                  <a:gd name="connsiteX77" fmla="*/ 255668 w 373180"/>
                  <a:gd name="connsiteY77" fmla="*/ 3176 h 201676"/>
                  <a:gd name="connsiteX78" fmla="*/ 257256 w 373180"/>
                  <a:gd name="connsiteY78" fmla="*/ 3176 h 201676"/>
                  <a:gd name="connsiteX79" fmla="*/ 260432 w 373180"/>
                  <a:gd name="connsiteY79" fmla="*/ 3176 h 201676"/>
                  <a:gd name="connsiteX80" fmla="*/ 262020 w 373180"/>
                  <a:gd name="connsiteY80" fmla="*/ 3176 h 201676"/>
                  <a:gd name="connsiteX81" fmla="*/ 262020 w 373180"/>
                  <a:gd name="connsiteY81" fmla="*/ 4764 h 201676"/>
                  <a:gd name="connsiteX82" fmla="*/ 260432 w 373180"/>
                  <a:gd name="connsiteY82" fmla="*/ 4764 h 201676"/>
                  <a:gd name="connsiteX83" fmla="*/ 260432 w 373180"/>
                  <a:gd name="connsiteY83" fmla="*/ 6352 h 201676"/>
                  <a:gd name="connsiteX84" fmla="*/ 262020 w 373180"/>
                  <a:gd name="connsiteY84" fmla="*/ 6352 h 201676"/>
                  <a:gd name="connsiteX85" fmla="*/ 262020 w 373180"/>
                  <a:gd name="connsiteY85" fmla="*/ 9528 h 201676"/>
                  <a:gd name="connsiteX86" fmla="*/ 260432 w 373180"/>
                  <a:gd name="connsiteY86" fmla="*/ 9528 h 201676"/>
                  <a:gd name="connsiteX87" fmla="*/ 260432 w 373180"/>
                  <a:gd name="connsiteY87" fmla="*/ 11116 h 201676"/>
                  <a:gd name="connsiteX88" fmla="*/ 262020 w 373180"/>
                  <a:gd name="connsiteY88" fmla="*/ 11116 h 201676"/>
                  <a:gd name="connsiteX89" fmla="*/ 263608 w 373180"/>
                  <a:gd name="connsiteY89" fmla="*/ 11116 h 201676"/>
                  <a:gd name="connsiteX90" fmla="*/ 263608 w 373180"/>
                  <a:gd name="connsiteY90" fmla="*/ 9528 h 201676"/>
                  <a:gd name="connsiteX91" fmla="*/ 266784 w 373180"/>
                  <a:gd name="connsiteY91" fmla="*/ 9528 h 201676"/>
                  <a:gd name="connsiteX92" fmla="*/ 266784 w 373180"/>
                  <a:gd name="connsiteY92" fmla="*/ 11116 h 201676"/>
                  <a:gd name="connsiteX93" fmla="*/ 266784 w 373180"/>
                  <a:gd name="connsiteY93" fmla="*/ 14292 h 201676"/>
                  <a:gd name="connsiteX94" fmla="*/ 268372 w 373180"/>
                  <a:gd name="connsiteY94" fmla="*/ 14292 h 201676"/>
                  <a:gd name="connsiteX95" fmla="*/ 268372 w 373180"/>
                  <a:gd name="connsiteY95" fmla="*/ 11116 h 201676"/>
                  <a:gd name="connsiteX96" fmla="*/ 271548 w 373180"/>
                  <a:gd name="connsiteY96" fmla="*/ 11116 h 201676"/>
                  <a:gd name="connsiteX97" fmla="*/ 271548 w 373180"/>
                  <a:gd name="connsiteY97" fmla="*/ 14292 h 201676"/>
                  <a:gd name="connsiteX98" fmla="*/ 273136 w 373180"/>
                  <a:gd name="connsiteY98" fmla="*/ 14292 h 201676"/>
                  <a:gd name="connsiteX99" fmla="*/ 273136 w 373180"/>
                  <a:gd name="connsiteY99" fmla="*/ 15880 h 201676"/>
                  <a:gd name="connsiteX100" fmla="*/ 276312 w 373180"/>
                  <a:gd name="connsiteY100" fmla="*/ 15880 h 201676"/>
                  <a:gd name="connsiteX101" fmla="*/ 277900 w 373180"/>
                  <a:gd name="connsiteY101" fmla="*/ 15880 h 201676"/>
                  <a:gd name="connsiteX102" fmla="*/ 279488 w 373180"/>
                  <a:gd name="connsiteY102" fmla="*/ 14292 h 201676"/>
                  <a:gd name="connsiteX103" fmla="*/ 279488 w 373180"/>
                  <a:gd name="connsiteY103" fmla="*/ 15880 h 201676"/>
                  <a:gd name="connsiteX104" fmla="*/ 282664 w 373180"/>
                  <a:gd name="connsiteY104" fmla="*/ 15880 h 201676"/>
                  <a:gd name="connsiteX105" fmla="*/ 282664 w 373180"/>
                  <a:gd name="connsiteY105" fmla="*/ 14292 h 201676"/>
                  <a:gd name="connsiteX106" fmla="*/ 284252 w 373180"/>
                  <a:gd name="connsiteY106" fmla="*/ 14292 h 201676"/>
                  <a:gd name="connsiteX107" fmla="*/ 287428 w 373180"/>
                  <a:gd name="connsiteY107" fmla="*/ 15880 h 201676"/>
                  <a:gd name="connsiteX108" fmla="*/ 287428 w 373180"/>
                  <a:gd name="connsiteY108" fmla="*/ 19056 h 201676"/>
                  <a:gd name="connsiteX109" fmla="*/ 289016 w 373180"/>
                  <a:gd name="connsiteY109" fmla="*/ 15880 h 201676"/>
                  <a:gd name="connsiteX110" fmla="*/ 290604 w 373180"/>
                  <a:gd name="connsiteY110" fmla="*/ 15880 h 201676"/>
                  <a:gd name="connsiteX111" fmla="*/ 292192 w 373180"/>
                  <a:gd name="connsiteY111" fmla="*/ 15880 h 201676"/>
                  <a:gd name="connsiteX112" fmla="*/ 292192 w 373180"/>
                  <a:gd name="connsiteY112" fmla="*/ 19056 h 201676"/>
                  <a:gd name="connsiteX113" fmla="*/ 293780 w 373180"/>
                  <a:gd name="connsiteY113" fmla="*/ 19056 h 201676"/>
                  <a:gd name="connsiteX114" fmla="*/ 295368 w 373180"/>
                  <a:gd name="connsiteY114" fmla="*/ 19056 h 201676"/>
                  <a:gd name="connsiteX115" fmla="*/ 298544 w 373180"/>
                  <a:gd name="connsiteY115" fmla="*/ 19056 h 201676"/>
                  <a:gd name="connsiteX116" fmla="*/ 300132 w 373180"/>
                  <a:gd name="connsiteY116" fmla="*/ 19056 h 201676"/>
                  <a:gd name="connsiteX117" fmla="*/ 300132 w 373180"/>
                  <a:gd name="connsiteY117" fmla="*/ 15880 h 201676"/>
                  <a:gd name="connsiteX118" fmla="*/ 303308 w 373180"/>
                  <a:gd name="connsiteY118" fmla="*/ 15880 h 201676"/>
                  <a:gd name="connsiteX119" fmla="*/ 303308 w 373180"/>
                  <a:gd name="connsiteY119" fmla="*/ 19056 h 201676"/>
                  <a:gd name="connsiteX120" fmla="*/ 304896 w 373180"/>
                  <a:gd name="connsiteY120" fmla="*/ 19056 h 201676"/>
                  <a:gd name="connsiteX121" fmla="*/ 308072 w 373180"/>
                  <a:gd name="connsiteY121" fmla="*/ 19056 h 201676"/>
                  <a:gd name="connsiteX122" fmla="*/ 309660 w 373180"/>
                  <a:gd name="connsiteY122" fmla="*/ 19056 h 201676"/>
                  <a:gd name="connsiteX123" fmla="*/ 309660 w 373180"/>
                  <a:gd name="connsiteY123" fmla="*/ 20644 h 201676"/>
                  <a:gd name="connsiteX124" fmla="*/ 308072 w 373180"/>
                  <a:gd name="connsiteY124" fmla="*/ 20644 h 201676"/>
                  <a:gd name="connsiteX125" fmla="*/ 308072 w 373180"/>
                  <a:gd name="connsiteY125" fmla="*/ 22232 h 201676"/>
                  <a:gd name="connsiteX126" fmla="*/ 309660 w 373180"/>
                  <a:gd name="connsiteY126" fmla="*/ 22232 h 201676"/>
                  <a:gd name="connsiteX127" fmla="*/ 309660 w 373180"/>
                  <a:gd name="connsiteY127" fmla="*/ 20644 h 201676"/>
                  <a:gd name="connsiteX128" fmla="*/ 311248 w 373180"/>
                  <a:gd name="connsiteY128" fmla="*/ 20644 h 201676"/>
                  <a:gd name="connsiteX129" fmla="*/ 311248 w 373180"/>
                  <a:gd name="connsiteY129" fmla="*/ 22232 h 201676"/>
                  <a:gd name="connsiteX130" fmla="*/ 314424 w 373180"/>
                  <a:gd name="connsiteY130" fmla="*/ 22232 h 201676"/>
                  <a:gd name="connsiteX131" fmla="*/ 316012 w 373180"/>
                  <a:gd name="connsiteY131" fmla="*/ 22232 h 201676"/>
                  <a:gd name="connsiteX132" fmla="*/ 316012 w 373180"/>
                  <a:gd name="connsiteY132" fmla="*/ 20644 h 201676"/>
                  <a:gd name="connsiteX133" fmla="*/ 319188 w 373180"/>
                  <a:gd name="connsiteY133" fmla="*/ 20644 h 201676"/>
                  <a:gd name="connsiteX134" fmla="*/ 319188 w 373180"/>
                  <a:gd name="connsiteY134" fmla="*/ 19056 h 201676"/>
                  <a:gd name="connsiteX135" fmla="*/ 319188 w 373180"/>
                  <a:gd name="connsiteY135" fmla="*/ 15880 h 201676"/>
                  <a:gd name="connsiteX136" fmla="*/ 320776 w 373180"/>
                  <a:gd name="connsiteY136" fmla="*/ 15880 h 201676"/>
                  <a:gd name="connsiteX137" fmla="*/ 320776 w 373180"/>
                  <a:gd name="connsiteY137" fmla="*/ 19056 h 201676"/>
                  <a:gd name="connsiteX138" fmla="*/ 320776 w 373180"/>
                  <a:gd name="connsiteY138" fmla="*/ 20644 h 201676"/>
                  <a:gd name="connsiteX139" fmla="*/ 320776 w 373180"/>
                  <a:gd name="connsiteY139" fmla="*/ 22232 h 201676"/>
                  <a:gd name="connsiteX140" fmla="*/ 320776 w 373180"/>
                  <a:gd name="connsiteY140" fmla="*/ 25408 h 201676"/>
                  <a:gd name="connsiteX141" fmla="*/ 320776 w 373180"/>
                  <a:gd name="connsiteY141" fmla="*/ 26996 h 201676"/>
                  <a:gd name="connsiteX142" fmla="*/ 319188 w 373180"/>
                  <a:gd name="connsiteY142" fmla="*/ 30172 h 201676"/>
                  <a:gd name="connsiteX143" fmla="*/ 316012 w 373180"/>
                  <a:gd name="connsiteY143" fmla="*/ 30172 h 201676"/>
                  <a:gd name="connsiteX144" fmla="*/ 316012 w 373180"/>
                  <a:gd name="connsiteY144" fmla="*/ 31760 h 201676"/>
                  <a:gd name="connsiteX145" fmla="*/ 316012 w 373180"/>
                  <a:gd name="connsiteY145" fmla="*/ 34936 h 201676"/>
                  <a:gd name="connsiteX146" fmla="*/ 319188 w 373180"/>
                  <a:gd name="connsiteY146" fmla="*/ 34936 h 201676"/>
                  <a:gd name="connsiteX147" fmla="*/ 320776 w 373180"/>
                  <a:gd name="connsiteY147" fmla="*/ 34936 h 201676"/>
                  <a:gd name="connsiteX148" fmla="*/ 323952 w 373180"/>
                  <a:gd name="connsiteY148" fmla="*/ 34936 h 201676"/>
                  <a:gd name="connsiteX149" fmla="*/ 323952 w 373180"/>
                  <a:gd name="connsiteY149" fmla="*/ 36524 h 201676"/>
                  <a:gd name="connsiteX150" fmla="*/ 325540 w 373180"/>
                  <a:gd name="connsiteY150" fmla="*/ 36524 h 201676"/>
                  <a:gd name="connsiteX151" fmla="*/ 327128 w 373180"/>
                  <a:gd name="connsiteY151" fmla="*/ 36524 h 201676"/>
                  <a:gd name="connsiteX152" fmla="*/ 330304 w 373180"/>
                  <a:gd name="connsiteY152" fmla="*/ 38112 h 201676"/>
                  <a:gd name="connsiteX153" fmla="*/ 327128 w 373180"/>
                  <a:gd name="connsiteY153" fmla="*/ 38112 h 201676"/>
                  <a:gd name="connsiteX154" fmla="*/ 327128 w 373180"/>
                  <a:gd name="connsiteY154" fmla="*/ 41288 h 201676"/>
                  <a:gd name="connsiteX155" fmla="*/ 327128 w 373180"/>
                  <a:gd name="connsiteY155" fmla="*/ 42876 h 201676"/>
                  <a:gd name="connsiteX156" fmla="*/ 330304 w 373180"/>
                  <a:gd name="connsiteY156" fmla="*/ 42876 h 201676"/>
                  <a:gd name="connsiteX157" fmla="*/ 331892 w 373180"/>
                  <a:gd name="connsiteY157" fmla="*/ 42876 h 201676"/>
                  <a:gd name="connsiteX158" fmla="*/ 331892 w 373180"/>
                  <a:gd name="connsiteY158" fmla="*/ 41288 h 201676"/>
                  <a:gd name="connsiteX159" fmla="*/ 335068 w 373180"/>
                  <a:gd name="connsiteY159" fmla="*/ 41288 h 201676"/>
                  <a:gd name="connsiteX160" fmla="*/ 335068 w 373180"/>
                  <a:gd name="connsiteY160" fmla="*/ 42876 h 201676"/>
                  <a:gd name="connsiteX161" fmla="*/ 335068 w 373180"/>
                  <a:gd name="connsiteY161" fmla="*/ 46052 h 201676"/>
                  <a:gd name="connsiteX162" fmla="*/ 336656 w 373180"/>
                  <a:gd name="connsiteY162" fmla="*/ 46052 h 201676"/>
                  <a:gd name="connsiteX163" fmla="*/ 336656 w 373180"/>
                  <a:gd name="connsiteY163" fmla="*/ 47640 h 201676"/>
                  <a:gd name="connsiteX164" fmla="*/ 338244 w 373180"/>
                  <a:gd name="connsiteY164" fmla="*/ 46052 h 201676"/>
                  <a:gd name="connsiteX165" fmla="*/ 341420 w 373180"/>
                  <a:gd name="connsiteY165" fmla="*/ 46052 h 201676"/>
                  <a:gd name="connsiteX166" fmla="*/ 341420 w 373180"/>
                  <a:gd name="connsiteY166" fmla="*/ 47640 h 201676"/>
                  <a:gd name="connsiteX167" fmla="*/ 343008 w 373180"/>
                  <a:gd name="connsiteY167" fmla="*/ 47640 h 201676"/>
                  <a:gd name="connsiteX168" fmla="*/ 346184 w 373180"/>
                  <a:gd name="connsiteY168" fmla="*/ 47640 h 201676"/>
                  <a:gd name="connsiteX169" fmla="*/ 347772 w 373180"/>
                  <a:gd name="connsiteY169" fmla="*/ 47640 h 201676"/>
                  <a:gd name="connsiteX170" fmla="*/ 347772 w 373180"/>
                  <a:gd name="connsiteY170" fmla="*/ 50816 h 201676"/>
                  <a:gd name="connsiteX171" fmla="*/ 346184 w 373180"/>
                  <a:gd name="connsiteY171" fmla="*/ 52404 h 201676"/>
                  <a:gd name="connsiteX172" fmla="*/ 346184 w 373180"/>
                  <a:gd name="connsiteY172" fmla="*/ 53992 h 201676"/>
                  <a:gd name="connsiteX173" fmla="*/ 346184 w 373180"/>
                  <a:gd name="connsiteY173" fmla="*/ 57168 h 201676"/>
                  <a:gd name="connsiteX174" fmla="*/ 346184 w 373180"/>
                  <a:gd name="connsiteY174" fmla="*/ 58756 h 201676"/>
                  <a:gd name="connsiteX175" fmla="*/ 347772 w 373180"/>
                  <a:gd name="connsiteY175" fmla="*/ 58756 h 201676"/>
                  <a:gd name="connsiteX176" fmla="*/ 350948 w 373180"/>
                  <a:gd name="connsiteY176" fmla="*/ 58756 h 201676"/>
                  <a:gd name="connsiteX177" fmla="*/ 350948 w 373180"/>
                  <a:gd name="connsiteY177" fmla="*/ 57168 h 201676"/>
                  <a:gd name="connsiteX178" fmla="*/ 352536 w 373180"/>
                  <a:gd name="connsiteY178" fmla="*/ 57168 h 201676"/>
                  <a:gd name="connsiteX179" fmla="*/ 352536 w 373180"/>
                  <a:gd name="connsiteY179" fmla="*/ 58756 h 201676"/>
                  <a:gd name="connsiteX180" fmla="*/ 354124 w 373180"/>
                  <a:gd name="connsiteY180" fmla="*/ 58756 h 201676"/>
                  <a:gd name="connsiteX181" fmla="*/ 357300 w 373180"/>
                  <a:gd name="connsiteY181" fmla="*/ 57168 h 201676"/>
                  <a:gd name="connsiteX182" fmla="*/ 358888 w 373180"/>
                  <a:gd name="connsiteY182" fmla="*/ 53992 h 201676"/>
                  <a:gd name="connsiteX183" fmla="*/ 358888 w 373180"/>
                  <a:gd name="connsiteY183" fmla="*/ 57168 h 201676"/>
                  <a:gd name="connsiteX184" fmla="*/ 358888 w 373180"/>
                  <a:gd name="connsiteY184" fmla="*/ 58756 h 201676"/>
                  <a:gd name="connsiteX185" fmla="*/ 362064 w 373180"/>
                  <a:gd name="connsiteY185" fmla="*/ 58756 h 201676"/>
                  <a:gd name="connsiteX186" fmla="*/ 363652 w 373180"/>
                  <a:gd name="connsiteY186" fmla="*/ 58756 h 201676"/>
                  <a:gd name="connsiteX187" fmla="*/ 363652 w 373180"/>
                  <a:gd name="connsiteY187" fmla="*/ 57168 h 201676"/>
                  <a:gd name="connsiteX188" fmla="*/ 366828 w 373180"/>
                  <a:gd name="connsiteY188" fmla="*/ 57168 h 201676"/>
                  <a:gd name="connsiteX189" fmla="*/ 366828 w 373180"/>
                  <a:gd name="connsiteY189" fmla="*/ 58756 h 201676"/>
                  <a:gd name="connsiteX190" fmla="*/ 366828 w 373180"/>
                  <a:gd name="connsiteY190" fmla="*/ 61932 h 201676"/>
                  <a:gd name="connsiteX191" fmla="*/ 363652 w 373180"/>
                  <a:gd name="connsiteY191" fmla="*/ 61932 h 201676"/>
                  <a:gd name="connsiteX192" fmla="*/ 363652 w 373180"/>
                  <a:gd name="connsiteY192" fmla="*/ 63520 h 201676"/>
                  <a:gd name="connsiteX193" fmla="*/ 363652 w 373180"/>
                  <a:gd name="connsiteY193" fmla="*/ 66696 h 201676"/>
                  <a:gd name="connsiteX194" fmla="*/ 366828 w 373180"/>
                  <a:gd name="connsiteY194" fmla="*/ 66696 h 201676"/>
                  <a:gd name="connsiteX195" fmla="*/ 368416 w 373180"/>
                  <a:gd name="connsiteY195" fmla="*/ 63520 h 201676"/>
                  <a:gd name="connsiteX196" fmla="*/ 368416 w 373180"/>
                  <a:gd name="connsiteY196" fmla="*/ 61932 h 201676"/>
                  <a:gd name="connsiteX197" fmla="*/ 370004 w 373180"/>
                  <a:gd name="connsiteY197" fmla="*/ 61932 h 201676"/>
                  <a:gd name="connsiteX198" fmla="*/ 370004 w 373180"/>
                  <a:gd name="connsiteY198" fmla="*/ 63520 h 201676"/>
                  <a:gd name="connsiteX199" fmla="*/ 370004 w 373180"/>
                  <a:gd name="connsiteY199" fmla="*/ 66696 h 201676"/>
                  <a:gd name="connsiteX200" fmla="*/ 370004 w 373180"/>
                  <a:gd name="connsiteY200" fmla="*/ 68284 h 201676"/>
                  <a:gd name="connsiteX201" fmla="*/ 370004 w 373180"/>
                  <a:gd name="connsiteY201" fmla="*/ 69872 h 201676"/>
                  <a:gd name="connsiteX202" fmla="*/ 370004 w 373180"/>
                  <a:gd name="connsiteY202" fmla="*/ 73048 h 201676"/>
                  <a:gd name="connsiteX203" fmla="*/ 373180 w 373180"/>
                  <a:gd name="connsiteY203" fmla="*/ 73048 h 201676"/>
                  <a:gd name="connsiteX204" fmla="*/ 373180 w 373180"/>
                  <a:gd name="connsiteY204" fmla="*/ 74636 h 201676"/>
                  <a:gd name="connsiteX205" fmla="*/ 373180 w 373180"/>
                  <a:gd name="connsiteY205" fmla="*/ 77812 h 201676"/>
                  <a:gd name="connsiteX206" fmla="*/ 370004 w 373180"/>
                  <a:gd name="connsiteY206" fmla="*/ 79400 h 201676"/>
                  <a:gd name="connsiteX207" fmla="*/ 370004 w 373180"/>
                  <a:gd name="connsiteY207" fmla="*/ 80988 h 201676"/>
                  <a:gd name="connsiteX208" fmla="*/ 368416 w 373180"/>
                  <a:gd name="connsiteY208" fmla="*/ 84164 h 201676"/>
                  <a:gd name="connsiteX209" fmla="*/ 368416 w 373180"/>
                  <a:gd name="connsiteY209" fmla="*/ 85752 h 201676"/>
                  <a:gd name="connsiteX210" fmla="*/ 366828 w 373180"/>
                  <a:gd name="connsiteY210" fmla="*/ 85752 h 201676"/>
                  <a:gd name="connsiteX211" fmla="*/ 366828 w 373180"/>
                  <a:gd name="connsiteY211" fmla="*/ 88928 h 201676"/>
                  <a:gd name="connsiteX212" fmla="*/ 363652 w 373180"/>
                  <a:gd name="connsiteY212" fmla="*/ 88928 h 201676"/>
                  <a:gd name="connsiteX213" fmla="*/ 363652 w 373180"/>
                  <a:gd name="connsiteY213" fmla="*/ 90516 h 201676"/>
                  <a:gd name="connsiteX214" fmla="*/ 362064 w 373180"/>
                  <a:gd name="connsiteY214" fmla="*/ 93692 h 201676"/>
                  <a:gd name="connsiteX215" fmla="*/ 362064 w 373180"/>
                  <a:gd name="connsiteY215" fmla="*/ 95280 h 201676"/>
                  <a:gd name="connsiteX216" fmla="*/ 358888 w 373180"/>
                  <a:gd name="connsiteY216" fmla="*/ 95280 h 201676"/>
                  <a:gd name="connsiteX217" fmla="*/ 358888 w 373180"/>
                  <a:gd name="connsiteY217" fmla="*/ 96868 h 201676"/>
                  <a:gd name="connsiteX218" fmla="*/ 357300 w 373180"/>
                  <a:gd name="connsiteY218" fmla="*/ 96868 h 201676"/>
                  <a:gd name="connsiteX219" fmla="*/ 357300 w 373180"/>
                  <a:gd name="connsiteY219" fmla="*/ 100044 h 201676"/>
                  <a:gd name="connsiteX220" fmla="*/ 354124 w 373180"/>
                  <a:gd name="connsiteY220" fmla="*/ 100044 h 201676"/>
                  <a:gd name="connsiteX221" fmla="*/ 354124 w 373180"/>
                  <a:gd name="connsiteY221" fmla="*/ 101632 h 201676"/>
                  <a:gd name="connsiteX222" fmla="*/ 354124 w 373180"/>
                  <a:gd name="connsiteY222" fmla="*/ 104808 h 201676"/>
                  <a:gd name="connsiteX223" fmla="*/ 354124 w 373180"/>
                  <a:gd name="connsiteY223" fmla="*/ 106396 h 201676"/>
                  <a:gd name="connsiteX224" fmla="*/ 352536 w 373180"/>
                  <a:gd name="connsiteY224" fmla="*/ 109572 h 201676"/>
                  <a:gd name="connsiteX225" fmla="*/ 350948 w 373180"/>
                  <a:gd name="connsiteY225" fmla="*/ 109572 h 201676"/>
                  <a:gd name="connsiteX226" fmla="*/ 350948 w 373180"/>
                  <a:gd name="connsiteY226" fmla="*/ 111160 h 201676"/>
                  <a:gd name="connsiteX227" fmla="*/ 352536 w 373180"/>
                  <a:gd name="connsiteY227" fmla="*/ 111160 h 201676"/>
                  <a:gd name="connsiteX228" fmla="*/ 352536 w 373180"/>
                  <a:gd name="connsiteY228" fmla="*/ 112748 h 201676"/>
                  <a:gd name="connsiteX229" fmla="*/ 350948 w 373180"/>
                  <a:gd name="connsiteY229" fmla="*/ 112748 h 201676"/>
                  <a:gd name="connsiteX230" fmla="*/ 347772 w 373180"/>
                  <a:gd name="connsiteY230" fmla="*/ 112748 h 201676"/>
                  <a:gd name="connsiteX231" fmla="*/ 347772 w 373180"/>
                  <a:gd name="connsiteY231" fmla="*/ 115924 h 201676"/>
                  <a:gd name="connsiteX232" fmla="*/ 346184 w 373180"/>
                  <a:gd name="connsiteY232" fmla="*/ 115924 h 201676"/>
                  <a:gd name="connsiteX233" fmla="*/ 346184 w 373180"/>
                  <a:gd name="connsiteY233" fmla="*/ 117512 h 201676"/>
                  <a:gd name="connsiteX234" fmla="*/ 343008 w 373180"/>
                  <a:gd name="connsiteY234" fmla="*/ 120688 h 201676"/>
                  <a:gd name="connsiteX235" fmla="*/ 343008 w 373180"/>
                  <a:gd name="connsiteY235" fmla="*/ 122276 h 201676"/>
                  <a:gd name="connsiteX236" fmla="*/ 341420 w 373180"/>
                  <a:gd name="connsiteY236" fmla="*/ 125452 h 201676"/>
                  <a:gd name="connsiteX237" fmla="*/ 341420 w 373180"/>
                  <a:gd name="connsiteY237" fmla="*/ 127040 h 201676"/>
                  <a:gd name="connsiteX238" fmla="*/ 338244 w 373180"/>
                  <a:gd name="connsiteY238" fmla="*/ 127040 h 201676"/>
                  <a:gd name="connsiteX239" fmla="*/ 336656 w 373180"/>
                  <a:gd name="connsiteY239" fmla="*/ 127040 h 201676"/>
                  <a:gd name="connsiteX240" fmla="*/ 336656 w 373180"/>
                  <a:gd name="connsiteY240" fmla="*/ 128628 h 201676"/>
                  <a:gd name="connsiteX241" fmla="*/ 335068 w 373180"/>
                  <a:gd name="connsiteY241" fmla="*/ 128628 h 201676"/>
                  <a:gd name="connsiteX242" fmla="*/ 331892 w 373180"/>
                  <a:gd name="connsiteY242" fmla="*/ 128628 h 201676"/>
                  <a:gd name="connsiteX243" fmla="*/ 331892 w 373180"/>
                  <a:gd name="connsiteY243" fmla="*/ 131804 h 201676"/>
                  <a:gd name="connsiteX244" fmla="*/ 330304 w 373180"/>
                  <a:gd name="connsiteY244" fmla="*/ 131804 h 201676"/>
                  <a:gd name="connsiteX245" fmla="*/ 330304 w 373180"/>
                  <a:gd name="connsiteY245" fmla="*/ 133392 h 201676"/>
                  <a:gd name="connsiteX246" fmla="*/ 330304 w 373180"/>
                  <a:gd name="connsiteY246" fmla="*/ 136568 h 201676"/>
                  <a:gd name="connsiteX247" fmla="*/ 327128 w 373180"/>
                  <a:gd name="connsiteY247" fmla="*/ 136568 h 201676"/>
                  <a:gd name="connsiteX248" fmla="*/ 325540 w 373180"/>
                  <a:gd name="connsiteY248" fmla="*/ 138156 h 201676"/>
                  <a:gd name="connsiteX249" fmla="*/ 323952 w 373180"/>
                  <a:gd name="connsiteY249" fmla="*/ 138156 h 201676"/>
                  <a:gd name="connsiteX250" fmla="*/ 320776 w 373180"/>
                  <a:gd name="connsiteY250" fmla="*/ 138156 h 201676"/>
                  <a:gd name="connsiteX251" fmla="*/ 320776 w 373180"/>
                  <a:gd name="connsiteY251" fmla="*/ 141332 h 201676"/>
                  <a:gd name="connsiteX252" fmla="*/ 320776 w 373180"/>
                  <a:gd name="connsiteY252" fmla="*/ 142920 h 201676"/>
                  <a:gd name="connsiteX253" fmla="*/ 319188 w 373180"/>
                  <a:gd name="connsiteY253" fmla="*/ 142920 h 201676"/>
                  <a:gd name="connsiteX254" fmla="*/ 316012 w 373180"/>
                  <a:gd name="connsiteY254" fmla="*/ 142920 h 201676"/>
                  <a:gd name="connsiteX255" fmla="*/ 314424 w 373180"/>
                  <a:gd name="connsiteY255" fmla="*/ 142920 h 201676"/>
                  <a:gd name="connsiteX256" fmla="*/ 314424 w 373180"/>
                  <a:gd name="connsiteY256" fmla="*/ 144508 h 201676"/>
                  <a:gd name="connsiteX257" fmla="*/ 314424 w 373180"/>
                  <a:gd name="connsiteY257" fmla="*/ 147684 h 201676"/>
                  <a:gd name="connsiteX258" fmla="*/ 311248 w 373180"/>
                  <a:gd name="connsiteY258" fmla="*/ 147684 h 201676"/>
                  <a:gd name="connsiteX259" fmla="*/ 311248 w 373180"/>
                  <a:gd name="connsiteY259" fmla="*/ 149272 h 201676"/>
                  <a:gd name="connsiteX260" fmla="*/ 309660 w 373180"/>
                  <a:gd name="connsiteY260" fmla="*/ 149272 h 201676"/>
                  <a:gd name="connsiteX261" fmla="*/ 308072 w 373180"/>
                  <a:gd name="connsiteY261" fmla="*/ 149272 h 201676"/>
                  <a:gd name="connsiteX262" fmla="*/ 308072 w 373180"/>
                  <a:gd name="connsiteY262" fmla="*/ 152448 h 201676"/>
                  <a:gd name="connsiteX263" fmla="*/ 304896 w 373180"/>
                  <a:gd name="connsiteY263" fmla="*/ 152448 h 201676"/>
                  <a:gd name="connsiteX264" fmla="*/ 303308 w 373180"/>
                  <a:gd name="connsiteY264" fmla="*/ 152448 h 201676"/>
                  <a:gd name="connsiteX265" fmla="*/ 303308 w 373180"/>
                  <a:gd name="connsiteY265" fmla="*/ 154036 h 201676"/>
                  <a:gd name="connsiteX266" fmla="*/ 300132 w 373180"/>
                  <a:gd name="connsiteY266" fmla="*/ 154036 h 201676"/>
                  <a:gd name="connsiteX267" fmla="*/ 298544 w 373180"/>
                  <a:gd name="connsiteY267" fmla="*/ 154036 h 201676"/>
                  <a:gd name="connsiteX268" fmla="*/ 298544 w 373180"/>
                  <a:gd name="connsiteY268" fmla="*/ 155624 h 201676"/>
                  <a:gd name="connsiteX269" fmla="*/ 295368 w 373180"/>
                  <a:gd name="connsiteY269" fmla="*/ 155624 h 201676"/>
                  <a:gd name="connsiteX270" fmla="*/ 295368 w 373180"/>
                  <a:gd name="connsiteY270" fmla="*/ 158800 h 201676"/>
                  <a:gd name="connsiteX271" fmla="*/ 293780 w 373180"/>
                  <a:gd name="connsiteY271" fmla="*/ 158800 h 201676"/>
                  <a:gd name="connsiteX272" fmla="*/ 292192 w 373180"/>
                  <a:gd name="connsiteY272" fmla="*/ 158800 h 201676"/>
                  <a:gd name="connsiteX273" fmla="*/ 289016 w 373180"/>
                  <a:gd name="connsiteY273" fmla="*/ 158800 h 201676"/>
                  <a:gd name="connsiteX274" fmla="*/ 289016 w 373180"/>
                  <a:gd name="connsiteY274" fmla="*/ 160388 h 201676"/>
                  <a:gd name="connsiteX275" fmla="*/ 287428 w 373180"/>
                  <a:gd name="connsiteY275" fmla="*/ 160388 h 201676"/>
                  <a:gd name="connsiteX276" fmla="*/ 287428 w 373180"/>
                  <a:gd name="connsiteY276" fmla="*/ 163564 h 201676"/>
                  <a:gd name="connsiteX277" fmla="*/ 284252 w 373180"/>
                  <a:gd name="connsiteY277" fmla="*/ 163564 h 201676"/>
                  <a:gd name="connsiteX278" fmla="*/ 282664 w 373180"/>
                  <a:gd name="connsiteY278" fmla="*/ 163564 h 201676"/>
                  <a:gd name="connsiteX279" fmla="*/ 282664 w 373180"/>
                  <a:gd name="connsiteY279" fmla="*/ 165152 h 201676"/>
                  <a:gd name="connsiteX280" fmla="*/ 279488 w 373180"/>
                  <a:gd name="connsiteY280" fmla="*/ 165152 h 201676"/>
                  <a:gd name="connsiteX281" fmla="*/ 277900 w 373180"/>
                  <a:gd name="connsiteY281" fmla="*/ 165152 h 201676"/>
                  <a:gd name="connsiteX282" fmla="*/ 276312 w 373180"/>
                  <a:gd name="connsiteY282" fmla="*/ 168328 h 201676"/>
                  <a:gd name="connsiteX283" fmla="*/ 273136 w 373180"/>
                  <a:gd name="connsiteY283" fmla="*/ 168328 h 201676"/>
                  <a:gd name="connsiteX284" fmla="*/ 271548 w 373180"/>
                  <a:gd name="connsiteY284" fmla="*/ 168328 h 201676"/>
                  <a:gd name="connsiteX285" fmla="*/ 268372 w 373180"/>
                  <a:gd name="connsiteY285" fmla="*/ 168328 h 201676"/>
                  <a:gd name="connsiteX286" fmla="*/ 266784 w 373180"/>
                  <a:gd name="connsiteY286" fmla="*/ 169916 h 201676"/>
                  <a:gd name="connsiteX287" fmla="*/ 266784 w 373180"/>
                  <a:gd name="connsiteY287" fmla="*/ 168328 h 201676"/>
                  <a:gd name="connsiteX288" fmla="*/ 263608 w 373180"/>
                  <a:gd name="connsiteY288" fmla="*/ 168328 h 201676"/>
                  <a:gd name="connsiteX289" fmla="*/ 263608 w 373180"/>
                  <a:gd name="connsiteY289" fmla="*/ 169916 h 201676"/>
                  <a:gd name="connsiteX290" fmla="*/ 262020 w 373180"/>
                  <a:gd name="connsiteY290" fmla="*/ 169916 h 201676"/>
                  <a:gd name="connsiteX291" fmla="*/ 262020 w 373180"/>
                  <a:gd name="connsiteY291" fmla="*/ 171504 h 201676"/>
                  <a:gd name="connsiteX292" fmla="*/ 260432 w 373180"/>
                  <a:gd name="connsiteY292" fmla="*/ 171504 h 201676"/>
                  <a:gd name="connsiteX293" fmla="*/ 257256 w 373180"/>
                  <a:gd name="connsiteY293" fmla="*/ 171504 h 201676"/>
                  <a:gd name="connsiteX294" fmla="*/ 257256 w 373180"/>
                  <a:gd name="connsiteY294" fmla="*/ 174680 h 201676"/>
                  <a:gd name="connsiteX295" fmla="*/ 255668 w 373180"/>
                  <a:gd name="connsiteY295" fmla="*/ 174680 h 201676"/>
                  <a:gd name="connsiteX296" fmla="*/ 252492 w 373180"/>
                  <a:gd name="connsiteY296" fmla="*/ 174680 h 201676"/>
                  <a:gd name="connsiteX297" fmla="*/ 250904 w 373180"/>
                  <a:gd name="connsiteY297" fmla="*/ 176268 h 201676"/>
                  <a:gd name="connsiteX298" fmla="*/ 249316 w 373180"/>
                  <a:gd name="connsiteY298" fmla="*/ 176268 h 201676"/>
                  <a:gd name="connsiteX299" fmla="*/ 249316 w 373180"/>
                  <a:gd name="connsiteY299" fmla="*/ 174680 h 201676"/>
                  <a:gd name="connsiteX300" fmla="*/ 246140 w 373180"/>
                  <a:gd name="connsiteY300" fmla="*/ 174680 h 201676"/>
                  <a:gd name="connsiteX301" fmla="*/ 246140 w 373180"/>
                  <a:gd name="connsiteY301" fmla="*/ 176268 h 201676"/>
                  <a:gd name="connsiteX302" fmla="*/ 244552 w 373180"/>
                  <a:gd name="connsiteY302" fmla="*/ 176268 h 201676"/>
                  <a:gd name="connsiteX303" fmla="*/ 241376 w 373180"/>
                  <a:gd name="connsiteY303" fmla="*/ 176268 h 201676"/>
                  <a:gd name="connsiteX304" fmla="*/ 239788 w 373180"/>
                  <a:gd name="connsiteY304" fmla="*/ 176268 h 201676"/>
                  <a:gd name="connsiteX305" fmla="*/ 239788 w 373180"/>
                  <a:gd name="connsiteY305" fmla="*/ 179444 h 201676"/>
                  <a:gd name="connsiteX306" fmla="*/ 236612 w 373180"/>
                  <a:gd name="connsiteY306" fmla="*/ 179444 h 201676"/>
                  <a:gd name="connsiteX307" fmla="*/ 235024 w 373180"/>
                  <a:gd name="connsiteY307" fmla="*/ 179444 h 201676"/>
                  <a:gd name="connsiteX308" fmla="*/ 235024 w 373180"/>
                  <a:gd name="connsiteY308" fmla="*/ 181032 h 201676"/>
                  <a:gd name="connsiteX309" fmla="*/ 233436 w 373180"/>
                  <a:gd name="connsiteY309" fmla="*/ 181032 h 201676"/>
                  <a:gd name="connsiteX310" fmla="*/ 230260 w 373180"/>
                  <a:gd name="connsiteY310" fmla="*/ 181032 h 201676"/>
                  <a:gd name="connsiteX311" fmla="*/ 228672 w 373180"/>
                  <a:gd name="connsiteY311" fmla="*/ 181032 h 201676"/>
                  <a:gd name="connsiteX312" fmla="*/ 225496 w 373180"/>
                  <a:gd name="connsiteY312" fmla="*/ 184208 h 201676"/>
                  <a:gd name="connsiteX313" fmla="*/ 223908 w 373180"/>
                  <a:gd name="connsiteY313" fmla="*/ 184208 h 201676"/>
                  <a:gd name="connsiteX314" fmla="*/ 220732 w 373180"/>
                  <a:gd name="connsiteY314" fmla="*/ 184208 h 201676"/>
                  <a:gd name="connsiteX315" fmla="*/ 219144 w 373180"/>
                  <a:gd name="connsiteY315" fmla="*/ 184208 h 201676"/>
                  <a:gd name="connsiteX316" fmla="*/ 217556 w 373180"/>
                  <a:gd name="connsiteY316" fmla="*/ 184208 h 201676"/>
                  <a:gd name="connsiteX317" fmla="*/ 217556 w 373180"/>
                  <a:gd name="connsiteY317" fmla="*/ 185796 h 201676"/>
                  <a:gd name="connsiteX318" fmla="*/ 214380 w 373180"/>
                  <a:gd name="connsiteY318" fmla="*/ 184208 h 201676"/>
                  <a:gd name="connsiteX319" fmla="*/ 212792 w 373180"/>
                  <a:gd name="connsiteY319" fmla="*/ 184208 h 201676"/>
                  <a:gd name="connsiteX320" fmla="*/ 212792 w 373180"/>
                  <a:gd name="connsiteY320" fmla="*/ 185796 h 201676"/>
                  <a:gd name="connsiteX321" fmla="*/ 209616 w 373180"/>
                  <a:gd name="connsiteY321" fmla="*/ 185796 h 201676"/>
                  <a:gd name="connsiteX322" fmla="*/ 208028 w 373180"/>
                  <a:gd name="connsiteY322" fmla="*/ 185796 h 201676"/>
                  <a:gd name="connsiteX323" fmla="*/ 208028 w 373180"/>
                  <a:gd name="connsiteY323" fmla="*/ 187384 h 201676"/>
                  <a:gd name="connsiteX324" fmla="*/ 204852 w 373180"/>
                  <a:gd name="connsiteY324" fmla="*/ 187384 h 201676"/>
                  <a:gd name="connsiteX325" fmla="*/ 203264 w 373180"/>
                  <a:gd name="connsiteY325" fmla="*/ 187384 h 201676"/>
                  <a:gd name="connsiteX326" fmla="*/ 201676 w 373180"/>
                  <a:gd name="connsiteY326" fmla="*/ 187384 h 201676"/>
                  <a:gd name="connsiteX327" fmla="*/ 198500 w 373180"/>
                  <a:gd name="connsiteY327" fmla="*/ 187384 h 201676"/>
                  <a:gd name="connsiteX328" fmla="*/ 196912 w 373180"/>
                  <a:gd name="connsiteY328" fmla="*/ 187384 h 201676"/>
                  <a:gd name="connsiteX329" fmla="*/ 193736 w 373180"/>
                  <a:gd name="connsiteY329" fmla="*/ 187384 h 201676"/>
                  <a:gd name="connsiteX330" fmla="*/ 192148 w 373180"/>
                  <a:gd name="connsiteY330" fmla="*/ 190560 h 201676"/>
                  <a:gd name="connsiteX331" fmla="*/ 188972 w 373180"/>
                  <a:gd name="connsiteY331" fmla="*/ 190560 h 201676"/>
                  <a:gd name="connsiteX332" fmla="*/ 187384 w 373180"/>
                  <a:gd name="connsiteY332" fmla="*/ 190560 h 201676"/>
                  <a:gd name="connsiteX333" fmla="*/ 185796 w 373180"/>
                  <a:gd name="connsiteY333" fmla="*/ 190560 h 201676"/>
                  <a:gd name="connsiteX334" fmla="*/ 182620 w 373180"/>
                  <a:gd name="connsiteY334" fmla="*/ 190560 h 201676"/>
                  <a:gd name="connsiteX335" fmla="*/ 181032 w 373180"/>
                  <a:gd name="connsiteY335" fmla="*/ 190560 h 201676"/>
                  <a:gd name="connsiteX336" fmla="*/ 177856 w 373180"/>
                  <a:gd name="connsiteY336" fmla="*/ 190560 h 201676"/>
                  <a:gd name="connsiteX337" fmla="*/ 176268 w 373180"/>
                  <a:gd name="connsiteY337" fmla="*/ 190560 h 201676"/>
                  <a:gd name="connsiteX338" fmla="*/ 176268 w 373180"/>
                  <a:gd name="connsiteY338" fmla="*/ 187384 h 201676"/>
                  <a:gd name="connsiteX339" fmla="*/ 173092 w 373180"/>
                  <a:gd name="connsiteY339" fmla="*/ 187384 h 201676"/>
                  <a:gd name="connsiteX340" fmla="*/ 173092 w 373180"/>
                  <a:gd name="connsiteY340" fmla="*/ 190560 h 201676"/>
                  <a:gd name="connsiteX341" fmla="*/ 171504 w 373180"/>
                  <a:gd name="connsiteY341" fmla="*/ 190560 h 201676"/>
                  <a:gd name="connsiteX342" fmla="*/ 171504 w 373180"/>
                  <a:gd name="connsiteY342" fmla="*/ 187384 h 201676"/>
                  <a:gd name="connsiteX343" fmla="*/ 169916 w 373180"/>
                  <a:gd name="connsiteY343" fmla="*/ 187384 h 201676"/>
                  <a:gd name="connsiteX344" fmla="*/ 166740 w 373180"/>
                  <a:gd name="connsiteY344" fmla="*/ 187384 h 201676"/>
                  <a:gd name="connsiteX345" fmla="*/ 165152 w 373180"/>
                  <a:gd name="connsiteY345" fmla="*/ 187384 h 201676"/>
                  <a:gd name="connsiteX346" fmla="*/ 161976 w 373180"/>
                  <a:gd name="connsiteY346" fmla="*/ 187384 h 201676"/>
                  <a:gd name="connsiteX347" fmla="*/ 160388 w 373180"/>
                  <a:gd name="connsiteY347" fmla="*/ 187384 h 201676"/>
                  <a:gd name="connsiteX348" fmla="*/ 158800 w 373180"/>
                  <a:gd name="connsiteY348" fmla="*/ 187384 h 201676"/>
                  <a:gd name="connsiteX349" fmla="*/ 155624 w 373180"/>
                  <a:gd name="connsiteY349" fmla="*/ 187384 h 201676"/>
                  <a:gd name="connsiteX350" fmla="*/ 154036 w 373180"/>
                  <a:gd name="connsiteY350" fmla="*/ 187384 h 201676"/>
                  <a:gd name="connsiteX351" fmla="*/ 150860 w 373180"/>
                  <a:gd name="connsiteY351" fmla="*/ 190560 h 201676"/>
                  <a:gd name="connsiteX352" fmla="*/ 149272 w 373180"/>
                  <a:gd name="connsiteY352" fmla="*/ 190560 h 201676"/>
                  <a:gd name="connsiteX353" fmla="*/ 146096 w 373180"/>
                  <a:gd name="connsiteY353" fmla="*/ 190560 h 201676"/>
                  <a:gd name="connsiteX354" fmla="*/ 146096 w 373180"/>
                  <a:gd name="connsiteY354" fmla="*/ 187384 h 201676"/>
                  <a:gd name="connsiteX355" fmla="*/ 144508 w 373180"/>
                  <a:gd name="connsiteY355" fmla="*/ 187384 h 201676"/>
                  <a:gd name="connsiteX356" fmla="*/ 144508 w 373180"/>
                  <a:gd name="connsiteY356" fmla="*/ 190560 h 201676"/>
                  <a:gd name="connsiteX357" fmla="*/ 144508 w 373180"/>
                  <a:gd name="connsiteY357" fmla="*/ 192148 h 201676"/>
                  <a:gd name="connsiteX358" fmla="*/ 142920 w 373180"/>
                  <a:gd name="connsiteY358" fmla="*/ 192148 h 201676"/>
                  <a:gd name="connsiteX359" fmla="*/ 139744 w 373180"/>
                  <a:gd name="connsiteY359" fmla="*/ 192148 h 201676"/>
                  <a:gd name="connsiteX360" fmla="*/ 138156 w 373180"/>
                  <a:gd name="connsiteY360" fmla="*/ 192148 h 201676"/>
                  <a:gd name="connsiteX361" fmla="*/ 134980 w 373180"/>
                  <a:gd name="connsiteY361" fmla="*/ 192148 h 201676"/>
                  <a:gd name="connsiteX362" fmla="*/ 133392 w 373180"/>
                  <a:gd name="connsiteY362" fmla="*/ 190560 h 201676"/>
                  <a:gd name="connsiteX363" fmla="*/ 130216 w 373180"/>
                  <a:gd name="connsiteY363" fmla="*/ 190560 h 201676"/>
                  <a:gd name="connsiteX364" fmla="*/ 128628 w 373180"/>
                  <a:gd name="connsiteY364" fmla="*/ 190560 h 201676"/>
                  <a:gd name="connsiteX365" fmla="*/ 127040 w 373180"/>
                  <a:gd name="connsiteY365" fmla="*/ 190560 h 201676"/>
                  <a:gd name="connsiteX366" fmla="*/ 123864 w 373180"/>
                  <a:gd name="connsiteY366" fmla="*/ 190560 h 201676"/>
                  <a:gd name="connsiteX367" fmla="*/ 123864 w 373180"/>
                  <a:gd name="connsiteY367" fmla="*/ 192148 h 201676"/>
                  <a:gd name="connsiteX368" fmla="*/ 122276 w 373180"/>
                  <a:gd name="connsiteY368" fmla="*/ 192148 h 201676"/>
                  <a:gd name="connsiteX369" fmla="*/ 119100 w 373180"/>
                  <a:gd name="connsiteY369" fmla="*/ 192148 h 201676"/>
                  <a:gd name="connsiteX370" fmla="*/ 117512 w 373180"/>
                  <a:gd name="connsiteY370" fmla="*/ 192148 h 201676"/>
                  <a:gd name="connsiteX371" fmla="*/ 114336 w 373180"/>
                  <a:gd name="connsiteY371" fmla="*/ 192148 h 201676"/>
                  <a:gd name="connsiteX372" fmla="*/ 112748 w 373180"/>
                  <a:gd name="connsiteY372" fmla="*/ 192148 h 201676"/>
                  <a:gd name="connsiteX373" fmla="*/ 112748 w 373180"/>
                  <a:gd name="connsiteY373" fmla="*/ 195324 h 201676"/>
                  <a:gd name="connsiteX374" fmla="*/ 111160 w 373180"/>
                  <a:gd name="connsiteY374" fmla="*/ 195324 h 201676"/>
                  <a:gd name="connsiteX375" fmla="*/ 107984 w 373180"/>
                  <a:gd name="connsiteY375" fmla="*/ 195324 h 201676"/>
                  <a:gd name="connsiteX376" fmla="*/ 106396 w 373180"/>
                  <a:gd name="connsiteY376" fmla="*/ 195324 h 201676"/>
                  <a:gd name="connsiteX377" fmla="*/ 106396 w 373180"/>
                  <a:gd name="connsiteY377" fmla="*/ 192148 h 201676"/>
                  <a:gd name="connsiteX378" fmla="*/ 106396 w 373180"/>
                  <a:gd name="connsiteY378" fmla="*/ 190560 h 201676"/>
                  <a:gd name="connsiteX379" fmla="*/ 103220 w 373180"/>
                  <a:gd name="connsiteY379" fmla="*/ 190560 h 201676"/>
                  <a:gd name="connsiteX380" fmla="*/ 101632 w 373180"/>
                  <a:gd name="connsiteY380" fmla="*/ 190560 h 201676"/>
                  <a:gd name="connsiteX381" fmla="*/ 98456 w 373180"/>
                  <a:gd name="connsiteY381" fmla="*/ 192148 h 201676"/>
                  <a:gd name="connsiteX382" fmla="*/ 98456 w 373180"/>
                  <a:gd name="connsiteY382" fmla="*/ 195324 h 201676"/>
                  <a:gd name="connsiteX383" fmla="*/ 101632 w 373180"/>
                  <a:gd name="connsiteY383" fmla="*/ 195324 h 201676"/>
                  <a:gd name="connsiteX384" fmla="*/ 101632 w 373180"/>
                  <a:gd name="connsiteY384" fmla="*/ 196912 h 201676"/>
                  <a:gd name="connsiteX385" fmla="*/ 98456 w 373180"/>
                  <a:gd name="connsiteY385" fmla="*/ 196912 h 201676"/>
                  <a:gd name="connsiteX386" fmla="*/ 96868 w 373180"/>
                  <a:gd name="connsiteY386" fmla="*/ 196912 h 201676"/>
                  <a:gd name="connsiteX387" fmla="*/ 95280 w 373180"/>
                  <a:gd name="connsiteY387" fmla="*/ 196912 h 201676"/>
                  <a:gd name="connsiteX388" fmla="*/ 92104 w 373180"/>
                  <a:gd name="connsiteY388" fmla="*/ 196912 h 201676"/>
                  <a:gd name="connsiteX389" fmla="*/ 90516 w 373180"/>
                  <a:gd name="connsiteY389" fmla="*/ 196912 h 201676"/>
                  <a:gd name="connsiteX390" fmla="*/ 87340 w 373180"/>
                  <a:gd name="connsiteY390" fmla="*/ 200088 h 201676"/>
                  <a:gd name="connsiteX391" fmla="*/ 85752 w 373180"/>
                  <a:gd name="connsiteY391" fmla="*/ 200088 h 201676"/>
                  <a:gd name="connsiteX392" fmla="*/ 84164 w 373180"/>
                  <a:gd name="connsiteY392" fmla="*/ 200088 h 201676"/>
                  <a:gd name="connsiteX393" fmla="*/ 80988 w 373180"/>
                  <a:gd name="connsiteY393" fmla="*/ 200088 h 201676"/>
                  <a:gd name="connsiteX394" fmla="*/ 79400 w 373180"/>
                  <a:gd name="connsiteY394" fmla="*/ 200088 h 201676"/>
                  <a:gd name="connsiteX395" fmla="*/ 76224 w 373180"/>
                  <a:gd name="connsiteY395" fmla="*/ 200088 h 201676"/>
                  <a:gd name="connsiteX396" fmla="*/ 76224 w 373180"/>
                  <a:gd name="connsiteY396" fmla="*/ 201676 h 201676"/>
                  <a:gd name="connsiteX397" fmla="*/ 74636 w 373180"/>
                  <a:gd name="connsiteY397" fmla="*/ 201676 h 201676"/>
                  <a:gd name="connsiteX398" fmla="*/ 71460 w 373180"/>
                  <a:gd name="connsiteY398" fmla="*/ 201676 h 201676"/>
                  <a:gd name="connsiteX399" fmla="*/ 69872 w 373180"/>
                  <a:gd name="connsiteY399" fmla="*/ 201676 h 201676"/>
                  <a:gd name="connsiteX400" fmla="*/ 69872 w 373180"/>
                  <a:gd name="connsiteY400" fmla="*/ 200088 h 201676"/>
                  <a:gd name="connsiteX401" fmla="*/ 68284 w 373180"/>
                  <a:gd name="connsiteY401" fmla="*/ 200088 h 201676"/>
                  <a:gd name="connsiteX402" fmla="*/ 65108 w 373180"/>
                  <a:gd name="connsiteY402" fmla="*/ 196912 h 201676"/>
                  <a:gd name="connsiteX403" fmla="*/ 63520 w 373180"/>
                  <a:gd name="connsiteY403" fmla="*/ 196912 h 201676"/>
                  <a:gd name="connsiteX404" fmla="*/ 63520 w 373180"/>
                  <a:gd name="connsiteY404" fmla="*/ 195324 h 201676"/>
                  <a:gd name="connsiteX405" fmla="*/ 60344 w 373180"/>
                  <a:gd name="connsiteY405" fmla="*/ 192148 h 201676"/>
                  <a:gd name="connsiteX406" fmla="*/ 58756 w 373180"/>
                  <a:gd name="connsiteY406" fmla="*/ 192148 h 201676"/>
                  <a:gd name="connsiteX407" fmla="*/ 55580 w 373180"/>
                  <a:gd name="connsiteY407" fmla="*/ 192148 h 201676"/>
                  <a:gd name="connsiteX408" fmla="*/ 55580 w 373180"/>
                  <a:gd name="connsiteY408" fmla="*/ 190560 h 201676"/>
                  <a:gd name="connsiteX409" fmla="*/ 58756 w 373180"/>
                  <a:gd name="connsiteY409" fmla="*/ 190560 h 201676"/>
                  <a:gd name="connsiteX410" fmla="*/ 58756 w 373180"/>
                  <a:gd name="connsiteY410" fmla="*/ 187384 h 201676"/>
                  <a:gd name="connsiteX411" fmla="*/ 60344 w 373180"/>
                  <a:gd name="connsiteY411" fmla="*/ 187384 h 201676"/>
                  <a:gd name="connsiteX412" fmla="*/ 60344 w 373180"/>
                  <a:gd name="connsiteY412" fmla="*/ 185796 h 201676"/>
                  <a:gd name="connsiteX413" fmla="*/ 60344 w 373180"/>
                  <a:gd name="connsiteY413" fmla="*/ 184208 h 201676"/>
                  <a:gd name="connsiteX414" fmla="*/ 58756 w 373180"/>
                  <a:gd name="connsiteY414" fmla="*/ 184208 h 201676"/>
                  <a:gd name="connsiteX415" fmla="*/ 58756 w 373180"/>
                  <a:gd name="connsiteY415" fmla="*/ 181032 h 201676"/>
                  <a:gd name="connsiteX416" fmla="*/ 55580 w 373180"/>
                  <a:gd name="connsiteY416" fmla="*/ 181032 h 201676"/>
                  <a:gd name="connsiteX417" fmla="*/ 55580 w 373180"/>
                  <a:gd name="connsiteY417" fmla="*/ 179444 h 201676"/>
                  <a:gd name="connsiteX418" fmla="*/ 53992 w 373180"/>
                  <a:gd name="connsiteY418" fmla="*/ 179444 h 201676"/>
                  <a:gd name="connsiteX419" fmla="*/ 52404 w 373180"/>
                  <a:gd name="connsiteY419" fmla="*/ 179444 h 201676"/>
                  <a:gd name="connsiteX420" fmla="*/ 52404 w 373180"/>
                  <a:gd name="connsiteY420" fmla="*/ 176268 h 201676"/>
                  <a:gd name="connsiteX421" fmla="*/ 49228 w 373180"/>
                  <a:gd name="connsiteY421" fmla="*/ 176268 h 201676"/>
                  <a:gd name="connsiteX422" fmla="*/ 47640 w 373180"/>
                  <a:gd name="connsiteY422" fmla="*/ 176268 h 201676"/>
                  <a:gd name="connsiteX423" fmla="*/ 47640 w 373180"/>
                  <a:gd name="connsiteY423" fmla="*/ 174680 h 201676"/>
                  <a:gd name="connsiteX424" fmla="*/ 47640 w 373180"/>
                  <a:gd name="connsiteY424" fmla="*/ 171504 h 201676"/>
                  <a:gd name="connsiteX425" fmla="*/ 49228 w 373180"/>
                  <a:gd name="connsiteY425" fmla="*/ 171504 h 201676"/>
                  <a:gd name="connsiteX426" fmla="*/ 49228 w 373180"/>
                  <a:gd name="connsiteY426" fmla="*/ 169916 h 201676"/>
                  <a:gd name="connsiteX427" fmla="*/ 49228 w 373180"/>
                  <a:gd name="connsiteY427" fmla="*/ 168328 h 201676"/>
                  <a:gd name="connsiteX428" fmla="*/ 47640 w 373180"/>
                  <a:gd name="connsiteY428" fmla="*/ 168328 h 201676"/>
                  <a:gd name="connsiteX429" fmla="*/ 44464 w 373180"/>
                  <a:gd name="connsiteY429" fmla="*/ 168328 h 201676"/>
                  <a:gd name="connsiteX430" fmla="*/ 44464 w 373180"/>
                  <a:gd name="connsiteY430" fmla="*/ 165152 h 201676"/>
                  <a:gd name="connsiteX431" fmla="*/ 42876 w 373180"/>
                  <a:gd name="connsiteY431" fmla="*/ 165152 h 201676"/>
                  <a:gd name="connsiteX432" fmla="*/ 42876 w 373180"/>
                  <a:gd name="connsiteY432" fmla="*/ 163564 h 201676"/>
                  <a:gd name="connsiteX433" fmla="*/ 42876 w 373180"/>
                  <a:gd name="connsiteY433" fmla="*/ 160388 h 201676"/>
                  <a:gd name="connsiteX434" fmla="*/ 39700 w 373180"/>
                  <a:gd name="connsiteY434" fmla="*/ 160388 h 201676"/>
                  <a:gd name="connsiteX435" fmla="*/ 38112 w 373180"/>
                  <a:gd name="connsiteY435" fmla="*/ 160388 h 201676"/>
                  <a:gd name="connsiteX436" fmla="*/ 38112 w 373180"/>
                  <a:gd name="connsiteY436" fmla="*/ 158800 h 201676"/>
                  <a:gd name="connsiteX437" fmla="*/ 36524 w 373180"/>
                  <a:gd name="connsiteY437" fmla="*/ 158800 h 201676"/>
                  <a:gd name="connsiteX438" fmla="*/ 33348 w 373180"/>
                  <a:gd name="connsiteY438" fmla="*/ 158800 h 201676"/>
                  <a:gd name="connsiteX439" fmla="*/ 33348 w 373180"/>
                  <a:gd name="connsiteY439" fmla="*/ 155624 h 201676"/>
                  <a:gd name="connsiteX440" fmla="*/ 36524 w 373180"/>
                  <a:gd name="connsiteY440" fmla="*/ 155624 h 201676"/>
                  <a:gd name="connsiteX441" fmla="*/ 36524 w 373180"/>
                  <a:gd name="connsiteY441" fmla="*/ 154036 h 201676"/>
                  <a:gd name="connsiteX442" fmla="*/ 33348 w 373180"/>
                  <a:gd name="connsiteY442" fmla="*/ 154036 h 201676"/>
                  <a:gd name="connsiteX443" fmla="*/ 33348 w 373180"/>
                  <a:gd name="connsiteY443" fmla="*/ 152448 h 201676"/>
                  <a:gd name="connsiteX444" fmla="*/ 31760 w 373180"/>
                  <a:gd name="connsiteY444" fmla="*/ 152448 h 201676"/>
                  <a:gd name="connsiteX445" fmla="*/ 31760 w 373180"/>
                  <a:gd name="connsiteY445" fmla="*/ 149272 h 201676"/>
                  <a:gd name="connsiteX446" fmla="*/ 28584 w 373180"/>
                  <a:gd name="connsiteY446" fmla="*/ 149272 h 201676"/>
                  <a:gd name="connsiteX447" fmla="*/ 28584 w 373180"/>
                  <a:gd name="connsiteY447" fmla="*/ 147684 h 201676"/>
                  <a:gd name="connsiteX448" fmla="*/ 26996 w 373180"/>
                  <a:gd name="connsiteY448" fmla="*/ 147684 h 201676"/>
                  <a:gd name="connsiteX449" fmla="*/ 23820 w 373180"/>
                  <a:gd name="connsiteY449" fmla="*/ 144508 h 201676"/>
                  <a:gd name="connsiteX450" fmla="*/ 22232 w 373180"/>
                  <a:gd name="connsiteY450" fmla="*/ 144508 h 201676"/>
                  <a:gd name="connsiteX451" fmla="*/ 20644 w 373180"/>
                  <a:gd name="connsiteY451" fmla="*/ 142920 h 201676"/>
                  <a:gd name="connsiteX452" fmla="*/ 20644 w 373180"/>
                  <a:gd name="connsiteY452" fmla="*/ 141332 h 201676"/>
                  <a:gd name="connsiteX453" fmla="*/ 17468 w 373180"/>
                  <a:gd name="connsiteY453" fmla="*/ 141332 h 201676"/>
                  <a:gd name="connsiteX454" fmla="*/ 17468 w 373180"/>
                  <a:gd name="connsiteY454" fmla="*/ 138156 h 201676"/>
                  <a:gd name="connsiteX455" fmla="*/ 15880 w 373180"/>
                  <a:gd name="connsiteY455" fmla="*/ 138156 h 201676"/>
                  <a:gd name="connsiteX456" fmla="*/ 15880 w 373180"/>
                  <a:gd name="connsiteY456" fmla="*/ 136568 h 201676"/>
                  <a:gd name="connsiteX457" fmla="*/ 12704 w 373180"/>
                  <a:gd name="connsiteY457" fmla="*/ 136568 h 201676"/>
                  <a:gd name="connsiteX458" fmla="*/ 11116 w 373180"/>
                  <a:gd name="connsiteY458" fmla="*/ 136568 h 201676"/>
                  <a:gd name="connsiteX459" fmla="*/ 11116 w 373180"/>
                  <a:gd name="connsiteY459" fmla="*/ 133392 h 201676"/>
                  <a:gd name="connsiteX460" fmla="*/ 9528 w 373180"/>
                  <a:gd name="connsiteY460" fmla="*/ 133392 h 201676"/>
                  <a:gd name="connsiteX461" fmla="*/ 9528 w 373180"/>
                  <a:gd name="connsiteY461" fmla="*/ 131804 h 201676"/>
                  <a:gd name="connsiteX462" fmla="*/ 6352 w 373180"/>
                  <a:gd name="connsiteY462" fmla="*/ 131804 h 201676"/>
                  <a:gd name="connsiteX463" fmla="*/ 6352 w 373180"/>
                  <a:gd name="connsiteY463" fmla="*/ 128628 h 201676"/>
                  <a:gd name="connsiteX464" fmla="*/ 6352 w 373180"/>
                  <a:gd name="connsiteY464" fmla="*/ 127040 h 201676"/>
                  <a:gd name="connsiteX465" fmla="*/ 4764 w 373180"/>
                  <a:gd name="connsiteY465" fmla="*/ 125452 h 201676"/>
                  <a:gd name="connsiteX466" fmla="*/ 6352 w 373180"/>
                  <a:gd name="connsiteY466" fmla="*/ 125452 h 201676"/>
                  <a:gd name="connsiteX467" fmla="*/ 4764 w 373180"/>
                  <a:gd name="connsiteY467" fmla="*/ 122276 h 201676"/>
                  <a:gd name="connsiteX468" fmla="*/ 4764 w 373180"/>
                  <a:gd name="connsiteY468" fmla="*/ 120688 h 201676"/>
                  <a:gd name="connsiteX469" fmla="*/ 4764 w 373180"/>
                  <a:gd name="connsiteY469" fmla="*/ 117512 h 201676"/>
                  <a:gd name="connsiteX470" fmla="*/ 4764 w 373180"/>
                  <a:gd name="connsiteY470" fmla="*/ 115924 h 201676"/>
                  <a:gd name="connsiteX471" fmla="*/ 1588 w 373180"/>
                  <a:gd name="connsiteY471" fmla="*/ 115924 h 201676"/>
                  <a:gd name="connsiteX472" fmla="*/ 1588 w 373180"/>
                  <a:gd name="connsiteY472" fmla="*/ 112748 h 201676"/>
                  <a:gd name="connsiteX473" fmla="*/ 1588 w 373180"/>
                  <a:gd name="connsiteY473" fmla="*/ 111160 h 201676"/>
                  <a:gd name="connsiteX474" fmla="*/ 1588 w 373180"/>
                  <a:gd name="connsiteY474" fmla="*/ 109572 h 201676"/>
                  <a:gd name="connsiteX475" fmla="*/ 0 w 373180"/>
                  <a:gd name="connsiteY475" fmla="*/ 106396 h 201676"/>
                  <a:gd name="connsiteX476" fmla="*/ 1588 w 373180"/>
                  <a:gd name="connsiteY476" fmla="*/ 106396 h 201676"/>
                  <a:gd name="connsiteX477" fmla="*/ 1588 w 373180"/>
                  <a:gd name="connsiteY477" fmla="*/ 104808 h 201676"/>
                  <a:gd name="connsiteX478" fmla="*/ 1588 w 373180"/>
                  <a:gd name="connsiteY478" fmla="*/ 101632 h 201676"/>
                  <a:gd name="connsiteX479" fmla="*/ 1588 w 373180"/>
                  <a:gd name="connsiteY479" fmla="*/ 100044 h 201676"/>
                  <a:gd name="connsiteX480" fmla="*/ 4764 w 373180"/>
                  <a:gd name="connsiteY480" fmla="*/ 100044 h 201676"/>
                  <a:gd name="connsiteX481" fmla="*/ 4764 w 373180"/>
                  <a:gd name="connsiteY481" fmla="*/ 96868 h 201676"/>
                  <a:gd name="connsiteX482" fmla="*/ 6352 w 373180"/>
                  <a:gd name="connsiteY482" fmla="*/ 100044 h 201676"/>
                  <a:gd name="connsiteX483" fmla="*/ 9528 w 373180"/>
                  <a:gd name="connsiteY483" fmla="*/ 100044 h 201676"/>
                  <a:gd name="connsiteX484" fmla="*/ 11116 w 373180"/>
                  <a:gd name="connsiteY484" fmla="*/ 101632 h 201676"/>
                  <a:gd name="connsiteX485" fmla="*/ 11116 w 373180"/>
                  <a:gd name="connsiteY485" fmla="*/ 100044 h 201676"/>
                  <a:gd name="connsiteX486" fmla="*/ 12704 w 373180"/>
                  <a:gd name="connsiteY486" fmla="*/ 100044 h 201676"/>
                  <a:gd name="connsiteX487" fmla="*/ 12704 w 373180"/>
                  <a:gd name="connsiteY487" fmla="*/ 96868 h 201676"/>
                  <a:gd name="connsiteX488" fmla="*/ 15880 w 373180"/>
                  <a:gd name="connsiteY488" fmla="*/ 96868 h 201676"/>
                  <a:gd name="connsiteX489" fmla="*/ 17468 w 373180"/>
                  <a:gd name="connsiteY489" fmla="*/ 96868 h 201676"/>
                  <a:gd name="connsiteX490" fmla="*/ 20644 w 373180"/>
                  <a:gd name="connsiteY490" fmla="*/ 96868 h 201676"/>
                  <a:gd name="connsiteX491" fmla="*/ 20644 w 373180"/>
                  <a:gd name="connsiteY491" fmla="*/ 100044 h 201676"/>
                  <a:gd name="connsiteX492" fmla="*/ 22232 w 373180"/>
                  <a:gd name="connsiteY492" fmla="*/ 100044 h 201676"/>
                  <a:gd name="connsiteX493" fmla="*/ 23820 w 373180"/>
                  <a:gd name="connsiteY493" fmla="*/ 100044 h 201676"/>
                  <a:gd name="connsiteX494" fmla="*/ 23820 w 373180"/>
                  <a:gd name="connsiteY494" fmla="*/ 96868 h 201676"/>
                  <a:gd name="connsiteX495" fmla="*/ 26996 w 373180"/>
                  <a:gd name="connsiteY495" fmla="*/ 96868 h 201676"/>
                  <a:gd name="connsiteX496" fmla="*/ 28584 w 373180"/>
                  <a:gd name="connsiteY496" fmla="*/ 96868 h 201676"/>
                  <a:gd name="connsiteX497" fmla="*/ 28584 w 373180"/>
                  <a:gd name="connsiteY497" fmla="*/ 95280 h 201676"/>
                  <a:gd name="connsiteX498" fmla="*/ 31760 w 373180"/>
                  <a:gd name="connsiteY498" fmla="*/ 93692 h 201676"/>
                  <a:gd name="connsiteX499" fmla="*/ 28584 w 373180"/>
                  <a:gd name="connsiteY499" fmla="*/ 93692 h 201676"/>
                  <a:gd name="connsiteX500" fmla="*/ 31760 w 373180"/>
                  <a:gd name="connsiteY500" fmla="*/ 90516 h 201676"/>
                  <a:gd name="connsiteX501" fmla="*/ 31760 w 373180"/>
                  <a:gd name="connsiteY501" fmla="*/ 88928 h 201676"/>
                  <a:gd name="connsiteX502" fmla="*/ 33348 w 373180"/>
                  <a:gd name="connsiteY502" fmla="*/ 88928 h 201676"/>
                  <a:gd name="connsiteX503" fmla="*/ 36524 w 373180"/>
                  <a:gd name="connsiteY503" fmla="*/ 88928 h 201676"/>
                  <a:gd name="connsiteX504" fmla="*/ 36524 w 373180"/>
                  <a:gd name="connsiteY504" fmla="*/ 85752 h 201676"/>
                  <a:gd name="connsiteX505" fmla="*/ 38112 w 373180"/>
                  <a:gd name="connsiteY505" fmla="*/ 85752 h 201676"/>
                  <a:gd name="connsiteX506" fmla="*/ 38112 w 373180"/>
                  <a:gd name="connsiteY506" fmla="*/ 88928 h 201676"/>
                  <a:gd name="connsiteX507" fmla="*/ 39700 w 373180"/>
                  <a:gd name="connsiteY507" fmla="*/ 88928 h 201676"/>
                  <a:gd name="connsiteX508" fmla="*/ 42876 w 373180"/>
                  <a:gd name="connsiteY508" fmla="*/ 85752 h 201676"/>
                  <a:gd name="connsiteX509" fmla="*/ 42876 w 373180"/>
                  <a:gd name="connsiteY509" fmla="*/ 84164 h 201676"/>
                  <a:gd name="connsiteX510" fmla="*/ 42876 w 373180"/>
                  <a:gd name="connsiteY510" fmla="*/ 80988 h 201676"/>
                  <a:gd name="connsiteX511" fmla="*/ 42876 w 373180"/>
                  <a:gd name="connsiteY511" fmla="*/ 79400 h 201676"/>
                  <a:gd name="connsiteX512" fmla="*/ 44464 w 373180"/>
                  <a:gd name="connsiteY512" fmla="*/ 79400 h 201676"/>
                  <a:gd name="connsiteX513" fmla="*/ 44464 w 373180"/>
                  <a:gd name="connsiteY513" fmla="*/ 77812 h 201676"/>
                  <a:gd name="connsiteX514" fmla="*/ 44464 w 373180"/>
                  <a:gd name="connsiteY514" fmla="*/ 74636 h 201676"/>
                  <a:gd name="connsiteX515" fmla="*/ 47640 w 373180"/>
                  <a:gd name="connsiteY515" fmla="*/ 74636 h 201676"/>
                  <a:gd name="connsiteX516" fmla="*/ 49228 w 373180"/>
                  <a:gd name="connsiteY516" fmla="*/ 73048 h 201676"/>
                  <a:gd name="connsiteX517" fmla="*/ 47640 w 373180"/>
                  <a:gd name="connsiteY517" fmla="*/ 73048 h 201676"/>
                  <a:gd name="connsiteX518" fmla="*/ 44464 w 373180"/>
                  <a:gd name="connsiteY518" fmla="*/ 69872 h 201676"/>
                  <a:gd name="connsiteX519" fmla="*/ 47640 w 373180"/>
                  <a:gd name="connsiteY519" fmla="*/ 69872 h 201676"/>
                  <a:gd name="connsiteX520" fmla="*/ 47640 w 373180"/>
                  <a:gd name="connsiteY520" fmla="*/ 68284 h 201676"/>
                  <a:gd name="connsiteX521" fmla="*/ 49228 w 373180"/>
                  <a:gd name="connsiteY521" fmla="*/ 68284 h 201676"/>
                  <a:gd name="connsiteX522" fmla="*/ 49228 w 373180"/>
                  <a:gd name="connsiteY522" fmla="*/ 66696 h 201676"/>
                  <a:gd name="connsiteX523" fmla="*/ 49228 w 373180"/>
                  <a:gd name="connsiteY523" fmla="*/ 63520 h 201676"/>
                  <a:gd name="connsiteX524" fmla="*/ 49228 w 373180"/>
                  <a:gd name="connsiteY524" fmla="*/ 61932 h 201676"/>
                  <a:gd name="connsiteX525" fmla="*/ 52404 w 373180"/>
                  <a:gd name="connsiteY525" fmla="*/ 61932 h 201676"/>
                  <a:gd name="connsiteX526" fmla="*/ 53992 w 373180"/>
                  <a:gd name="connsiteY526" fmla="*/ 61932 h 201676"/>
                  <a:gd name="connsiteX527" fmla="*/ 53992 w 373180"/>
                  <a:gd name="connsiteY527" fmla="*/ 58756 h 201676"/>
                  <a:gd name="connsiteX528" fmla="*/ 52404 w 373180"/>
                  <a:gd name="connsiteY528" fmla="*/ 57168 h 201676"/>
                  <a:gd name="connsiteX529" fmla="*/ 52404 w 373180"/>
                  <a:gd name="connsiteY529" fmla="*/ 53992 h 201676"/>
                  <a:gd name="connsiteX530" fmla="*/ 53992 w 373180"/>
                  <a:gd name="connsiteY530" fmla="*/ 53992 h 201676"/>
                  <a:gd name="connsiteX531" fmla="*/ 55580 w 373180"/>
                  <a:gd name="connsiteY531" fmla="*/ 53992 h 201676"/>
                  <a:gd name="connsiteX532" fmla="*/ 58756 w 373180"/>
                  <a:gd name="connsiteY532" fmla="*/ 53992 h 201676"/>
                  <a:gd name="connsiteX533" fmla="*/ 58756 w 373180"/>
                  <a:gd name="connsiteY533" fmla="*/ 52404 h 201676"/>
                  <a:gd name="connsiteX534" fmla="*/ 55580 w 373180"/>
                  <a:gd name="connsiteY534" fmla="*/ 50816 h 201676"/>
                  <a:gd name="connsiteX535" fmla="*/ 58756 w 373180"/>
                  <a:gd name="connsiteY535" fmla="*/ 50816 h 201676"/>
                  <a:gd name="connsiteX536" fmla="*/ 60344 w 373180"/>
                  <a:gd name="connsiteY536" fmla="*/ 50816 h 201676"/>
                  <a:gd name="connsiteX537" fmla="*/ 63520 w 373180"/>
                  <a:gd name="connsiteY537" fmla="*/ 50816 h 201676"/>
                  <a:gd name="connsiteX538" fmla="*/ 65108 w 373180"/>
                  <a:gd name="connsiteY538" fmla="*/ 50816 h 201676"/>
                  <a:gd name="connsiteX539" fmla="*/ 68284 w 373180"/>
                  <a:gd name="connsiteY539" fmla="*/ 50816 h 201676"/>
                  <a:gd name="connsiteX540" fmla="*/ 69872 w 373180"/>
                  <a:gd name="connsiteY540" fmla="*/ 50816 h 201676"/>
                  <a:gd name="connsiteX541" fmla="*/ 71460 w 373180"/>
                  <a:gd name="connsiteY541" fmla="*/ 50816 h 201676"/>
                  <a:gd name="connsiteX542" fmla="*/ 71460 w 373180"/>
                  <a:gd name="connsiteY542" fmla="*/ 47640 h 201676"/>
                  <a:gd name="connsiteX543" fmla="*/ 74636 w 373180"/>
                  <a:gd name="connsiteY543" fmla="*/ 47640 h 201676"/>
                  <a:gd name="connsiteX544" fmla="*/ 76224 w 373180"/>
                  <a:gd name="connsiteY544" fmla="*/ 47640 h 201676"/>
                  <a:gd name="connsiteX545" fmla="*/ 76224 w 373180"/>
                  <a:gd name="connsiteY545" fmla="*/ 50816 h 201676"/>
                  <a:gd name="connsiteX546" fmla="*/ 79400 w 373180"/>
                  <a:gd name="connsiteY546" fmla="*/ 50816 h 201676"/>
                  <a:gd name="connsiteX547" fmla="*/ 79400 w 373180"/>
                  <a:gd name="connsiteY547" fmla="*/ 47640 h 201676"/>
                  <a:gd name="connsiteX548" fmla="*/ 80988 w 373180"/>
                  <a:gd name="connsiteY548" fmla="*/ 47640 h 201676"/>
                  <a:gd name="connsiteX549" fmla="*/ 80988 w 373180"/>
                  <a:gd name="connsiteY549" fmla="*/ 46052 h 201676"/>
                  <a:gd name="connsiteX550" fmla="*/ 84164 w 373180"/>
                  <a:gd name="connsiteY550" fmla="*/ 42876 h 201676"/>
                  <a:gd name="connsiteX551" fmla="*/ 85752 w 373180"/>
                  <a:gd name="connsiteY551" fmla="*/ 42876 h 201676"/>
                  <a:gd name="connsiteX552" fmla="*/ 87340 w 373180"/>
                  <a:gd name="connsiteY552" fmla="*/ 42876 h 201676"/>
                  <a:gd name="connsiteX553" fmla="*/ 90516 w 373180"/>
                  <a:gd name="connsiteY553" fmla="*/ 42876 h 201676"/>
                  <a:gd name="connsiteX554" fmla="*/ 92104 w 373180"/>
                  <a:gd name="connsiteY554" fmla="*/ 42876 h 201676"/>
                  <a:gd name="connsiteX555" fmla="*/ 92104 w 373180"/>
                  <a:gd name="connsiteY555" fmla="*/ 41288 h 201676"/>
                  <a:gd name="connsiteX556" fmla="*/ 95280 w 373180"/>
                  <a:gd name="connsiteY556" fmla="*/ 41288 h 201676"/>
                  <a:gd name="connsiteX557" fmla="*/ 96868 w 373180"/>
                  <a:gd name="connsiteY557" fmla="*/ 41288 h 201676"/>
                  <a:gd name="connsiteX558" fmla="*/ 98456 w 373180"/>
                  <a:gd name="connsiteY558" fmla="*/ 38112 h 201676"/>
                  <a:gd name="connsiteX559" fmla="*/ 101632 w 373180"/>
                  <a:gd name="connsiteY559" fmla="*/ 38112 h 201676"/>
                  <a:gd name="connsiteX560" fmla="*/ 103220 w 373180"/>
                  <a:gd name="connsiteY560" fmla="*/ 38112 h 201676"/>
                  <a:gd name="connsiteX561" fmla="*/ 106396 w 373180"/>
                  <a:gd name="connsiteY561" fmla="*/ 38112 h 201676"/>
                  <a:gd name="connsiteX562" fmla="*/ 107984 w 373180"/>
                  <a:gd name="connsiteY562" fmla="*/ 38112 h 201676"/>
                  <a:gd name="connsiteX563" fmla="*/ 107984 w 373180"/>
                  <a:gd name="connsiteY563" fmla="*/ 36524 h 201676"/>
                  <a:gd name="connsiteX564" fmla="*/ 111160 w 373180"/>
                  <a:gd name="connsiteY564" fmla="*/ 36524 h 201676"/>
                  <a:gd name="connsiteX565" fmla="*/ 112748 w 373180"/>
                  <a:gd name="connsiteY565" fmla="*/ 36524 h 201676"/>
                  <a:gd name="connsiteX566" fmla="*/ 112748 w 373180"/>
                  <a:gd name="connsiteY566" fmla="*/ 38112 h 201676"/>
                  <a:gd name="connsiteX567" fmla="*/ 114336 w 373180"/>
                  <a:gd name="connsiteY567" fmla="*/ 38112 h 201676"/>
                  <a:gd name="connsiteX568" fmla="*/ 117512 w 373180"/>
                  <a:gd name="connsiteY568" fmla="*/ 38112 h 201676"/>
                  <a:gd name="connsiteX569" fmla="*/ 117512 w 373180"/>
                  <a:gd name="connsiteY569" fmla="*/ 36524 h 201676"/>
                  <a:gd name="connsiteX570" fmla="*/ 119100 w 373180"/>
                  <a:gd name="connsiteY570" fmla="*/ 38112 h 201676"/>
                  <a:gd name="connsiteX571" fmla="*/ 119100 w 373180"/>
                  <a:gd name="connsiteY571" fmla="*/ 36524 h 201676"/>
                  <a:gd name="connsiteX572" fmla="*/ 122276 w 373180"/>
                  <a:gd name="connsiteY572" fmla="*/ 34936 h 201676"/>
                  <a:gd name="connsiteX573" fmla="*/ 123864 w 373180"/>
                  <a:gd name="connsiteY573" fmla="*/ 34936 h 201676"/>
                  <a:gd name="connsiteX574" fmla="*/ 123864 w 373180"/>
                  <a:gd name="connsiteY574" fmla="*/ 36524 h 201676"/>
                  <a:gd name="connsiteX575" fmla="*/ 127040 w 373180"/>
                  <a:gd name="connsiteY575" fmla="*/ 36524 h 201676"/>
                  <a:gd name="connsiteX576" fmla="*/ 127040 w 373180"/>
                  <a:gd name="connsiteY576" fmla="*/ 34936 h 201676"/>
                  <a:gd name="connsiteX577" fmla="*/ 128628 w 373180"/>
                  <a:gd name="connsiteY577" fmla="*/ 34936 h 201676"/>
                  <a:gd name="connsiteX578" fmla="*/ 128628 w 373180"/>
                  <a:gd name="connsiteY578" fmla="*/ 31760 h 201676"/>
                  <a:gd name="connsiteX579" fmla="*/ 127040 w 373180"/>
                  <a:gd name="connsiteY579" fmla="*/ 30172 h 201676"/>
                  <a:gd name="connsiteX580" fmla="*/ 128628 w 373180"/>
                  <a:gd name="connsiteY580" fmla="*/ 30172 h 201676"/>
                  <a:gd name="connsiteX581" fmla="*/ 130216 w 373180"/>
                  <a:gd name="connsiteY581" fmla="*/ 30172 h 201676"/>
                  <a:gd name="connsiteX582" fmla="*/ 133392 w 373180"/>
                  <a:gd name="connsiteY582" fmla="*/ 30172 h 201676"/>
                  <a:gd name="connsiteX583" fmla="*/ 133392 w 373180"/>
                  <a:gd name="connsiteY583" fmla="*/ 26996 h 201676"/>
                  <a:gd name="connsiteX584" fmla="*/ 134980 w 373180"/>
                  <a:gd name="connsiteY584" fmla="*/ 26996 h 201676"/>
                  <a:gd name="connsiteX585" fmla="*/ 138156 w 373180"/>
                  <a:gd name="connsiteY585" fmla="*/ 26996 h 201676"/>
                  <a:gd name="connsiteX586" fmla="*/ 139744 w 373180"/>
                  <a:gd name="connsiteY586" fmla="*/ 26996 h 201676"/>
                  <a:gd name="connsiteX587" fmla="*/ 139744 w 373180"/>
                  <a:gd name="connsiteY587" fmla="*/ 25408 h 201676"/>
                  <a:gd name="connsiteX588" fmla="*/ 142920 w 373180"/>
                  <a:gd name="connsiteY588" fmla="*/ 25408 h 201676"/>
                  <a:gd name="connsiteX589" fmla="*/ 144508 w 373180"/>
                  <a:gd name="connsiteY589" fmla="*/ 25408 h 201676"/>
                  <a:gd name="connsiteX590" fmla="*/ 146096 w 373180"/>
                  <a:gd name="connsiteY590" fmla="*/ 25408 h 201676"/>
                  <a:gd name="connsiteX591" fmla="*/ 144508 w 373180"/>
                  <a:gd name="connsiteY591" fmla="*/ 22232 h 201676"/>
                  <a:gd name="connsiteX592" fmla="*/ 146096 w 373180"/>
                  <a:gd name="connsiteY592" fmla="*/ 22232 h 201676"/>
                  <a:gd name="connsiteX593" fmla="*/ 149272 w 373180"/>
                  <a:gd name="connsiteY593" fmla="*/ 22232 h 201676"/>
                  <a:gd name="connsiteX594" fmla="*/ 150860 w 373180"/>
                  <a:gd name="connsiteY594" fmla="*/ 20644 h 201676"/>
                  <a:gd name="connsiteX595" fmla="*/ 150860 w 373180"/>
                  <a:gd name="connsiteY595" fmla="*/ 22232 h 201676"/>
                  <a:gd name="connsiteX596" fmla="*/ 154036 w 373180"/>
                  <a:gd name="connsiteY596" fmla="*/ 22232 h 201676"/>
                  <a:gd name="connsiteX597" fmla="*/ 155624 w 373180"/>
                  <a:gd name="connsiteY597" fmla="*/ 22232 h 201676"/>
                  <a:gd name="connsiteX598" fmla="*/ 155624 w 373180"/>
                  <a:gd name="connsiteY598" fmla="*/ 20644 h 201676"/>
                  <a:gd name="connsiteX599" fmla="*/ 158800 w 373180"/>
                  <a:gd name="connsiteY599" fmla="*/ 20644 h 201676"/>
                  <a:gd name="connsiteX600" fmla="*/ 160388 w 373180"/>
                  <a:gd name="connsiteY600" fmla="*/ 20644 h 201676"/>
                  <a:gd name="connsiteX601" fmla="*/ 160388 w 373180"/>
                  <a:gd name="connsiteY601" fmla="*/ 22232 h 201676"/>
                  <a:gd name="connsiteX602" fmla="*/ 161976 w 373180"/>
                  <a:gd name="connsiteY602" fmla="*/ 20644 h 201676"/>
                  <a:gd name="connsiteX603" fmla="*/ 165152 w 373180"/>
                  <a:gd name="connsiteY603" fmla="*/ 20644 h 201676"/>
                  <a:gd name="connsiteX604" fmla="*/ 166740 w 373180"/>
                  <a:gd name="connsiteY604" fmla="*/ 20644 h 201676"/>
                  <a:gd name="connsiteX605" fmla="*/ 166740 w 373180"/>
                  <a:gd name="connsiteY605" fmla="*/ 19056 h 201676"/>
                  <a:gd name="connsiteX606" fmla="*/ 166740 w 373180"/>
                  <a:gd name="connsiteY606" fmla="*/ 15880 h 201676"/>
                  <a:gd name="connsiteX607" fmla="*/ 169916 w 373180"/>
                  <a:gd name="connsiteY607" fmla="*/ 15880 h 201676"/>
                  <a:gd name="connsiteX608" fmla="*/ 169916 w 373180"/>
                  <a:gd name="connsiteY608" fmla="*/ 19056 h 201676"/>
                  <a:gd name="connsiteX609" fmla="*/ 171504 w 373180"/>
                  <a:gd name="connsiteY609" fmla="*/ 19056 h 201676"/>
                  <a:gd name="connsiteX610" fmla="*/ 171504 w 373180"/>
                  <a:gd name="connsiteY610" fmla="*/ 15880 h 201676"/>
                  <a:gd name="connsiteX611" fmla="*/ 173092 w 373180"/>
                  <a:gd name="connsiteY611" fmla="*/ 15880 h 201676"/>
                  <a:gd name="connsiteX612" fmla="*/ 176268 w 373180"/>
                  <a:gd name="connsiteY612" fmla="*/ 15880 h 201676"/>
                  <a:gd name="connsiteX613" fmla="*/ 177856 w 373180"/>
                  <a:gd name="connsiteY613" fmla="*/ 15880 h 201676"/>
                  <a:gd name="connsiteX614" fmla="*/ 181032 w 373180"/>
                  <a:gd name="connsiteY614" fmla="*/ 15880 h 201676"/>
                  <a:gd name="connsiteX615" fmla="*/ 181032 w 373180"/>
                  <a:gd name="connsiteY615" fmla="*/ 14292 h 201676"/>
                  <a:gd name="connsiteX616" fmla="*/ 182620 w 373180"/>
                  <a:gd name="connsiteY616" fmla="*/ 14292 h 201676"/>
                  <a:gd name="connsiteX617" fmla="*/ 185796 w 373180"/>
                  <a:gd name="connsiteY617" fmla="*/ 14292 h 201676"/>
                  <a:gd name="connsiteX618" fmla="*/ 187384 w 373180"/>
                  <a:gd name="connsiteY618" fmla="*/ 14292 h 201676"/>
                  <a:gd name="connsiteX619" fmla="*/ 187384 w 373180"/>
                  <a:gd name="connsiteY619" fmla="*/ 11116 h 201676"/>
                  <a:gd name="connsiteX620" fmla="*/ 188972 w 373180"/>
                  <a:gd name="connsiteY620" fmla="*/ 14292 h 201676"/>
                  <a:gd name="connsiteX621" fmla="*/ 188972 w 373180"/>
                  <a:gd name="connsiteY621" fmla="*/ 11116 h 201676"/>
                  <a:gd name="connsiteX622" fmla="*/ 192148 w 373180"/>
                  <a:gd name="connsiteY622" fmla="*/ 11116 h 201676"/>
                  <a:gd name="connsiteX623" fmla="*/ 193736 w 373180"/>
                  <a:gd name="connsiteY623" fmla="*/ 11116 h 201676"/>
                  <a:gd name="connsiteX624" fmla="*/ 193736 w 373180"/>
                  <a:gd name="connsiteY624" fmla="*/ 9528 h 201676"/>
                  <a:gd name="connsiteX625" fmla="*/ 196912 w 373180"/>
                  <a:gd name="connsiteY625" fmla="*/ 9528 h 201676"/>
                  <a:gd name="connsiteX626" fmla="*/ 198500 w 373180"/>
                  <a:gd name="connsiteY626" fmla="*/ 9528 h 201676"/>
                  <a:gd name="connsiteX627" fmla="*/ 201676 w 373180"/>
                  <a:gd name="connsiteY627" fmla="*/ 9528 h 201676"/>
                  <a:gd name="connsiteX628" fmla="*/ 203264 w 373180"/>
                  <a:gd name="connsiteY628" fmla="*/ 9528 h 201676"/>
                  <a:gd name="connsiteX629" fmla="*/ 203264 w 373180"/>
                  <a:gd name="connsiteY629" fmla="*/ 6352 h 201676"/>
                  <a:gd name="connsiteX630" fmla="*/ 204852 w 373180"/>
                  <a:gd name="connsiteY630" fmla="*/ 6352 h 201676"/>
                  <a:gd name="connsiteX631" fmla="*/ 208028 w 373180"/>
                  <a:gd name="connsiteY631" fmla="*/ 9528 h 201676"/>
                  <a:gd name="connsiteX632" fmla="*/ 208028 w 373180"/>
                  <a:gd name="connsiteY632" fmla="*/ 6352 h 201676"/>
                  <a:gd name="connsiteX633" fmla="*/ 209616 w 373180"/>
                  <a:gd name="connsiteY633" fmla="*/ 6352 h 201676"/>
                  <a:gd name="connsiteX634" fmla="*/ 212792 w 373180"/>
                  <a:gd name="connsiteY634" fmla="*/ 4764 h 201676"/>
                  <a:gd name="connsiteX635" fmla="*/ 214380 w 373180"/>
                  <a:gd name="connsiteY635" fmla="*/ 4764 h 201676"/>
                  <a:gd name="connsiteX636" fmla="*/ 217556 w 373180"/>
                  <a:gd name="connsiteY636" fmla="*/ 4764 h 201676"/>
                  <a:gd name="connsiteX637" fmla="*/ 219144 w 373180"/>
                  <a:gd name="connsiteY637" fmla="*/ 4764 h 201676"/>
                  <a:gd name="connsiteX638" fmla="*/ 219144 w 373180"/>
                  <a:gd name="connsiteY638" fmla="*/ 3176 h 201676"/>
                  <a:gd name="connsiteX639" fmla="*/ 220732 w 373180"/>
                  <a:gd name="connsiteY639" fmla="*/ 3176 h 201676"/>
                  <a:gd name="connsiteX640" fmla="*/ 223908 w 373180"/>
                  <a:gd name="connsiteY640" fmla="*/ 3176 h 201676"/>
                  <a:gd name="connsiteX641" fmla="*/ 225496 w 373180"/>
                  <a:gd name="connsiteY641" fmla="*/ 3176 h 20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</a:cxnLst>
                <a:rect l="l" t="t" r="r" b="b"/>
                <a:pathLst>
                  <a:path w="373180" h="201676">
                    <a:moveTo>
                      <a:pt x="36524" y="84164"/>
                    </a:moveTo>
                    <a:lnTo>
                      <a:pt x="36524" y="85752"/>
                    </a:lnTo>
                    <a:lnTo>
                      <a:pt x="33348" y="85752"/>
                    </a:lnTo>
                    <a:close/>
                    <a:moveTo>
                      <a:pt x="49228" y="57168"/>
                    </a:moveTo>
                    <a:lnTo>
                      <a:pt x="52404" y="57168"/>
                    </a:lnTo>
                    <a:lnTo>
                      <a:pt x="52404" y="58756"/>
                    </a:lnTo>
                    <a:lnTo>
                      <a:pt x="49228" y="58756"/>
                    </a:lnTo>
                    <a:close/>
                    <a:moveTo>
                      <a:pt x="363652" y="53992"/>
                    </a:moveTo>
                    <a:lnTo>
                      <a:pt x="363652" y="57168"/>
                    </a:lnTo>
                    <a:lnTo>
                      <a:pt x="362064" y="58756"/>
                    </a:lnTo>
                    <a:lnTo>
                      <a:pt x="362064" y="57168"/>
                    </a:lnTo>
                    <a:close/>
                    <a:moveTo>
                      <a:pt x="347772" y="46052"/>
                    </a:moveTo>
                    <a:lnTo>
                      <a:pt x="349360" y="46052"/>
                    </a:lnTo>
                    <a:lnTo>
                      <a:pt x="349360" y="47640"/>
                    </a:lnTo>
                    <a:lnTo>
                      <a:pt x="347772" y="47640"/>
                    </a:lnTo>
                    <a:close/>
                    <a:moveTo>
                      <a:pt x="338244" y="42876"/>
                    </a:moveTo>
                    <a:lnTo>
                      <a:pt x="338244" y="46052"/>
                    </a:lnTo>
                    <a:lnTo>
                      <a:pt x="336656" y="46052"/>
                    </a:lnTo>
                    <a:close/>
                    <a:moveTo>
                      <a:pt x="330304" y="38112"/>
                    </a:moveTo>
                    <a:lnTo>
                      <a:pt x="330304" y="41288"/>
                    </a:lnTo>
                    <a:lnTo>
                      <a:pt x="327128" y="41288"/>
                    </a:lnTo>
                    <a:close/>
                    <a:moveTo>
                      <a:pt x="325540" y="31760"/>
                    </a:moveTo>
                    <a:lnTo>
                      <a:pt x="325540" y="34936"/>
                    </a:lnTo>
                    <a:lnTo>
                      <a:pt x="323952" y="34936"/>
                    </a:lnTo>
                    <a:close/>
                    <a:moveTo>
                      <a:pt x="323952" y="22232"/>
                    </a:moveTo>
                    <a:lnTo>
                      <a:pt x="323952" y="25408"/>
                    </a:lnTo>
                    <a:lnTo>
                      <a:pt x="320776" y="25408"/>
                    </a:lnTo>
                    <a:close/>
                    <a:moveTo>
                      <a:pt x="304896" y="15880"/>
                    </a:moveTo>
                    <a:lnTo>
                      <a:pt x="306484" y="15880"/>
                    </a:lnTo>
                    <a:lnTo>
                      <a:pt x="306484" y="17468"/>
                    </a:lnTo>
                    <a:lnTo>
                      <a:pt x="304896" y="17468"/>
                    </a:lnTo>
                    <a:close/>
                    <a:moveTo>
                      <a:pt x="161976" y="15880"/>
                    </a:moveTo>
                    <a:lnTo>
                      <a:pt x="165152" y="15880"/>
                    </a:lnTo>
                    <a:lnTo>
                      <a:pt x="165152" y="19056"/>
                    </a:lnTo>
                    <a:lnTo>
                      <a:pt x="161976" y="19056"/>
                    </a:lnTo>
                    <a:close/>
                    <a:moveTo>
                      <a:pt x="262020" y="14292"/>
                    </a:moveTo>
                    <a:lnTo>
                      <a:pt x="263608" y="15880"/>
                    </a:lnTo>
                    <a:lnTo>
                      <a:pt x="263608" y="14292"/>
                    </a:lnTo>
                    <a:close/>
                    <a:moveTo>
                      <a:pt x="287428" y="11116"/>
                    </a:moveTo>
                    <a:lnTo>
                      <a:pt x="289016" y="11116"/>
                    </a:lnTo>
                    <a:lnTo>
                      <a:pt x="289016" y="14292"/>
                    </a:lnTo>
                    <a:lnTo>
                      <a:pt x="287428" y="14292"/>
                    </a:lnTo>
                    <a:close/>
                    <a:moveTo>
                      <a:pt x="292192" y="9528"/>
                    </a:moveTo>
                    <a:lnTo>
                      <a:pt x="292192" y="11116"/>
                    </a:lnTo>
                    <a:lnTo>
                      <a:pt x="289016" y="11116"/>
                    </a:lnTo>
                    <a:close/>
                    <a:moveTo>
                      <a:pt x="293780" y="6352"/>
                    </a:moveTo>
                    <a:lnTo>
                      <a:pt x="295368" y="6352"/>
                    </a:lnTo>
                    <a:lnTo>
                      <a:pt x="295368" y="9528"/>
                    </a:lnTo>
                    <a:lnTo>
                      <a:pt x="293780" y="9528"/>
                    </a:lnTo>
                    <a:close/>
                    <a:moveTo>
                      <a:pt x="263608" y="4764"/>
                    </a:moveTo>
                    <a:lnTo>
                      <a:pt x="266784" y="4764"/>
                    </a:lnTo>
                    <a:lnTo>
                      <a:pt x="268372" y="4764"/>
                    </a:lnTo>
                    <a:lnTo>
                      <a:pt x="266784" y="6352"/>
                    </a:lnTo>
                    <a:lnTo>
                      <a:pt x="263608" y="6352"/>
                    </a:lnTo>
                    <a:close/>
                    <a:moveTo>
                      <a:pt x="263608" y="0"/>
                    </a:moveTo>
                    <a:lnTo>
                      <a:pt x="265196" y="0"/>
                    </a:lnTo>
                    <a:lnTo>
                      <a:pt x="265196" y="1588"/>
                    </a:lnTo>
                    <a:lnTo>
                      <a:pt x="263608" y="1588"/>
                    </a:lnTo>
                    <a:close/>
                    <a:moveTo>
                      <a:pt x="260432" y="0"/>
                    </a:moveTo>
                    <a:lnTo>
                      <a:pt x="262020" y="0"/>
                    </a:lnTo>
                    <a:lnTo>
                      <a:pt x="262020" y="1588"/>
                    </a:lnTo>
                    <a:lnTo>
                      <a:pt x="260432" y="1588"/>
                    </a:lnTo>
                    <a:close/>
                    <a:moveTo>
                      <a:pt x="228672" y="0"/>
                    </a:moveTo>
                    <a:lnTo>
                      <a:pt x="230260" y="3176"/>
                    </a:lnTo>
                    <a:lnTo>
                      <a:pt x="230260" y="0"/>
                    </a:lnTo>
                    <a:lnTo>
                      <a:pt x="233436" y="0"/>
                    </a:lnTo>
                    <a:lnTo>
                      <a:pt x="233436" y="3176"/>
                    </a:lnTo>
                    <a:lnTo>
                      <a:pt x="235024" y="3176"/>
                    </a:lnTo>
                    <a:lnTo>
                      <a:pt x="236612" y="3176"/>
                    </a:lnTo>
                    <a:lnTo>
                      <a:pt x="236612" y="4764"/>
                    </a:lnTo>
                    <a:lnTo>
                      <a:pt x="239788" y="4764"/>
                    </a:lnTo>
                    <a:lnTo>
                      <a:pt x="241376" y="4764"/>
                    </a:lnTo>
                    <a:lnTo>
                      <a:pt x="244552" y="4764"/>
                    </a:lnTo>
                    <a:lnTo>
                      <a:pt x="246140" y="4764"/>
                    </a:lnTo>
                    <a:lnTo>
                      <a:pt x="249316" y="4764"/>
                    </a:lnTo>
                    <a:lnTo>
                      <a:pt x="250904" y="3176"/>
                    </a:lnTo>
                    <a:lnTo>
                      <a:pt x="252492" y="3176"/>
                    </a:lnTo>
                    <a:lnTo>
                      <a:pt x="255668" y="3176"/>
                    </a:lnTo>
                    <a:lnTo>
                      <a:pt x="257256" y="3176"/>
                    </a:lnTo>
                    <a:lnTo>
                      <a:pt x="260432" y="3176"/>
                    </a:lnTo>
                    <a:lnTo>
                      <a:pt x="262020" y="3176"/>
                    </a:lnTo>
                    <a:lnTo>
                      <a:pt x="262020" y="4764"/>
                    </a:lnTo>
                    <a:lnTo>
                      <a:pt x="260432" y="4764"/>
                    </a:lnTo>
                    <a:lnTo>
                      <a:pt x="260432" y="6352"/>
                    </a:lnTo>
                    <a:lnTo>
                      <a:pt x="262020" y="6352"/>
                    </a:lnTo>
                    <a:lnTo>
                      <a:pt x="262020" y="9528"/>
                    </a:lnTo>
                    <a:lnTo>
                      <a:pt x="260432" y="9528"/>
                    </a:lnTo>
                    <a:lnTo>
                      <a:pt x="260432" y="11116"/>
                    </a:lnTo>
                    <a:lnTo>
                      <a:pt x="262020" y="11116"/>
                    </a:lnTo>
                    <a:lnTo>
                      <a:pt x="263608" y="11116"/>
                    </a:lnTo>
                    <a:lnTo>
                      <a:pt x="263608" y="9528"/>
                    </a:lnTo>
                    <a:lnTo>
                      <a:pt x="266784" y="9528"/>
                    </a:lnTo>
                    <a:lnTo>
                      <a:pt x="266784" y="11116"/>
                    </a:lnTo>
                    <a:lnTo>
                      <a:pt x="266784" y="14292"/>
                    </a:lnTo>
                    <a:lnTo>
                      <a:pt x="268372" y="14292"/>
                    </a:lnTo>
                    <a:lnTo>
                      <a:pt x="268372" y="11116"/>
                    </a:lnTo>
                    <a:lnTo>
                      <a:pt x="271548" y="11116"/>
                    </a:lnTo>
                    <a:lnTo>
                      <a:pt x="271548" y="14292"/>
                    </a:lnTo>
                    <a:lnTo>
                      <a:pt x="273136" y="14292"/>
                    </a:lnTo>
                    <a:lnTo>
                      <a:pt x="273136" y="15880"/>
                    </a:lnTo>
                    <a:lnTo>
                      <a:pt x="276312" y="15880"/>
                    </a:lnTo>
                    <a:lnTo>
                      <a:pt x="277900" y="15880"/>
                    </a:lnTo>
                    <a:lnTo>
                      <a:pt x="279488" y="14292"/>
                    </a:lnTo>
                    <a:lnTo>
                      <a:pt x="279488" y="15880"/>
                    </a:lnTo>
                    <a:lnTo>
                      <a:pt x="282664" y="15880"/>
                    </a:lnTo>
                    <a:lnTo>
                      <a:pt x="282664" y="14292"/>
                    </a:lnTo>
                    <a:lnTo>
                      <a:pt x="284252" y="14292"/>
                    </a:lnTo>
                    <a:lnTo>
                      <a:pt x="287428" y="15880"/>
                    </a:lnTo>
                    <a:lnTo>
                      <a:pt x="287428" y="19056"/>
                    </a:lnTo>
                    <a:lnTo>
                      <a:pt x="289016" y="15880"/>
                    </a:lnTo>
                    <a:lnTo>
                      <a:pt x="290604" y="15880"/>
                    </a:lnTo>
                    <a:lnTo>
                      <a:pt x="292192" y="15880"/>
                    </a:lnTo>
                    <a:lnTo>
                      <a:pt x="292192" y="19056"/>
                    </a:lnTo>
                    <a:lnTo>
                      <a:pt x="293780" y="19056"/>
                    </a:lnTo>
                    <a:lnTo>
                      <a:pt x="295368" y="19056"/>
                    </a:lnTo>
                    <a:lnTo>
                      <a:pt x="298544" y="19056"/>
                    </a:lnTo>
                    <a:lnTo>
                      <a:pt x="300132" y="19056"/>
                    </a:lnTo>
                    <a:lnTo>
                      <a:pt x="300132" y="15880"/>
                    </a:lnTo>
                    <a:lnTo>
                      <a:pt x="303308" y="15880"/>
                    </a:lnTo>
                    <a:lnTo>
                      <a:pt x="303308" y="19056"/>
                    </a:lnTo>
                    <a:lnTo>
                      <a:pt x="304896" y="19056"/>
                    </a:lnTo>
                    <a:lnTo>
                      <a:pt x="308072" y="19056"/>
                    </a:lnTo>
                    <a:lnTo>
                      <a:pt x="309660" y="19056"/>
                    </a:lnTo>
                    <a:lnTo>
                      <a:pt x="309660" y="20644"/>
                    </a:lnTo>
                    <a:lnTo>
                      <a:pt x="308072" y="20644"/>
                    </a:lnTo>
                    <a:lnTo>
                      <a:pt x="308072" y="22232"/>
                    </a:lnTo>
                    <a:lnTo>
                      <a:pt x="309660" y="22232"/>
                    </a:lnTo>
                    <a:lnTo>
                      <a:pt x="309660" y="20644"/>
                    </a:lnTo>
                    <a:lnTo>
                      <a:pt x="311248" y="20644"/>
                    </a:lnTo>
                    <a:lnTo>
                      <a:pt x="311248" y="22232"/>
                    </a:lnTo>
                    <a:lnTo>
                      <a:pt x="314424" y="22232"/>
                    </a:lnTo>
                    <a:lnTo>
                      <a:pt x="316012" y="22232"/>
                    </a:lnTo>
                    <a:lnTo>
                      <a:pt x="316012" y="20644"/>
                    </a:lnTo>
                    <a:lnTo>
                      <a:pt x="319188" y="20644"/>
                    </a:lnTo>
                    <a:lnTo>
                      <a:pt x="319188" y="19056"/>
                    </a:lnTo>
                    <a:lnTo>
                      <a:pt x="319188" y="15880"/>
                    </a:lnTo>
                    <a:lnTo>
                      <a:pt x="320776" y="15880"/>
                    </a:lnTo>
                    <a:lnTo>
                      <a:pt x="320776" y="19056"/>
                    </a:lnTo>
                    <a:lnTo>
                      <a:pt x="320776" y="20644"/>
                    </a:lnTo>
                    <a:lnTo>
                      <a:pt x="320776" y="22232"/>
                    </a:lnTo>
                    <a:lnTo>
                      <a:pt x="320776" y="25408"/>
                    </a:lnTo>
                    <a:lnTo>
                      <a:pt x="320776" y="26996"/>
                    </a:lnTo>
                    <a:lnTo>
                      <a:pt x="319188" y="30172"/>
                    </a:lnTo>
                    <a:lnTo>
                      <a:pt x="316012" y="30172"/>
                    </a:lnTo>
                    <a:lnTo>
                      <a:pt x="316012" y="31760"/>
                    </a:lnTo>
                    <a:lnTo>
                      <a:pt x="316012" y="34936"/>
                    </a:lnTo>
                    <a:lnTo>
                      <a:pt x="319188" y="34936"/>
                    </a:lnTo>
                    <a:lnTo>
                      <a:pt x="320776" y="34936"/>
                    </a:lnTo>
                    <a:lnTo>
                      <a:pt x="323952" y="34936"/>
                    </a:lnTo>
                    <a:lnTo>
                      <a:pt x="323952" y="36524"/>
                    </a:lnTo>
                    <a:lnTo>
                      <a:pt x="325540" y="36524"/>
                    </a:lnTo>
                    <a:lnTo>
                      <a:pt x="327128" y="36524"/>
                    </a:lnTo>
                    <a:lnTo>
                      <a:pt x="330304" y="38112"/>
                    </a:lnTo>
                    <a:lnTo>
                      <a:pt x="327128" y="38112"/>
                    </a:lnTo>
                    <a:lnTo>
                      <a:pt x="327128" y="41288"/>
                    </a:lnTo>
                    <a:lnTo>
                      <a:pt x="327128" y="42876"/>
                    </a:lnTo>
                    <a:lnTo>
                      <a:pt x="330304" y="42876"/>
                    </a:lnTo>
                    <a:lnTo>
                      <a:pt x="331892" y="42876"/>
                    </a:lnTo>
                    <a:lnTo>
                      <a:pt x="331892" y="41288"/>
                    </a:lnTo>
                    <a:lnTo>
                      <a:pt x="335068" y="41288"/>
                    </a:lnTo>
                    <a:lnTo>
                      <a:pt x="335068" y="42876"/>
                    </a:lnTo>
                    <a:lnTo>
                      <a:pt x="335068" y="46052"/>
                    </a:lnTo>
                    <a:lnTo>
                      <a:pt x="336656" y="46052"/>
                    </a:lnTo>
                    <a:lnTo>
                      <a:pt x="336656" y="47640"/>
                    </a:lnTo>
                    <a:lnTo>
                      <a:pt x="338244" y="46052"/>
                    </a:lnTo>
                    <a:lnTo>
                      <a:pt x="341420" y="46052"/>
                    </a:lnTo>
                    <a:lnTo>
                      <a:pt x="341420" y="47640"/>
                    </a:lnTo>
                    <a:lnTo>
                      <a:pt x="343008" y="47640"/>
                    </a:lnTo>
                    <a:lnTo>
                      <a:pt x="346184" y="47640"/>
                    </a:lnTo>
                    <a:lnTo>
                      <a:pt x="347772" y="47640"/>
                    </a:lnTo>
                    <a:lnTo>
                      <a:pt x="347772" y="50816"/>
                    </a:lnTo>
                    <a:lnTo>
                      <a:pt x="346184" y="52404"/>
                    </a:lnTo>
                    <a:lnTo>
                      <a:pt x="346184" y="53992"/>
                    </a:lnTo>
                    <a:lnTo>
                      <a:pt x="346184" y="57168"/>
                    </a:lnTo>
                    <a:lnTo>
                      <a:pt x="346184" y="58756"/>
                    </a:lnTo>
                    <a:lnTo>
                      <a:pt x="347772" y="58756"/>
                    </a:lnTo>
                    <a:lnTo>
                      <a:pt x="350948" y="58756"/>
                    </a:lnTo>
                    <a:lnTo>
                      <a:pt x="350948" y="57168"/>
                    </a:lnTo>
                    <a:lnTo>
                      <a:pt x="352536" y="57168"/>
                    </a:lnTo>
                    <a:lnTo>
                      <a:pt x="352536" y="58756"/>
                    </a:lnTo>
                    <a:lnTo>
                      <a:pt x="354124" y="58756"/>
                    </a:lnTo>
                    <a:lnTo>
                      <a:pt x="357300" y="57168"/>
                    </a:lnTo>
                    <a:lnTo>
                      <a:pt x="358888" y="53992"/>
                    </a:lnTo>
                    <a:lnTo>
                      <a:pt x="358888" y="57168"/>
                    </a:lnTo>
                    <a:lnTo>
                      <a:pt x="358888" y="58756"/>
                    </a:lnTo>
                    <a:lnTo>
                      <a:pt x="362064" y="58756"/>
                    </a:lnTo>
                    <a:lnTo>
                      <a:pt x="363652" y="58756"/>
                    </a:lnTo>
                    <a:lnTo>
                      <a:pt x="363652" y="57168"/>
                    </a:lnTo>
                    <a:lnTo>
                      <a:pt x="366828" y="57168"/>
                    </a:lnTo>
                    <a:lnTo>
                      <a:pt x="366828" y="58756"/>
                    </a:lnTo>
                    <a:lnTo>
                      <a:pt x="366828" y="61932"/>
                    </a:lnTo>
                    <a:lnTo>
                      <a:pt x="363652" y="61932"/>
                    </a:lnTo>
                    <a:lnTo>
                      <a:pt x="363652" y="63520"/>
                    </a:lnTo>
                    <a:lnTo>
                      <a:pt x="363652" y="66696"/>
                    </a:lnTo>
                    <a:lnTo>
                      <a:pt x="366828" y="66696"/>
                    </a:lnTo>
                    <a:lnTo>
                      <a:pt x="368416" y="63520"/>
                    </a:lnTo>
                    <a:lnTo>
                      <a:pt x="368416" y="61932"/>
                    </a:lnTo>
                    <a:lnTo>
                      <a:pt x="370004" y="61932"/>
                    </a:lnTo>
                    <a:lnTo>
                      <a:pt x="370004" y="63520"/>
                    </a:lnTo>
                    <a:lnTo>
                      <a:pt x="370004" y="66696"/>
                    </a:lnTo>
                    <a:lnTo>
                      <a:pt x="370004" y="68284"/>
                    </a:lnTo>
                    <a:lnTo>
                      <a:pt x="370004" y="69872"/>
                    </a:lnTo>
                    <a:lnTo>
                      <a:pt x="370004" y="73048"/>
                    </a:lnTo>
                    <a:lnTo>
                      <a:pt x="373180" y="73048"/>
                    </a:lnTo>
                    <a:lnTo>
                      <a:pt x="373180" y="74636"/>
                    </a:lnTo>
                    <a:lnTo>
                      <a:pt x="373180" y="77812"/>
                    </a:lnTo>
                    <a:lnTo>
                      <a:pt x="370004" y="79400"/>
                    </a:lnTo>
                    <a:lnTo>
                      <a:pt x="370004" y="80988"/>
                    </a:lnTo>
                    <a:lnTo>
                      <a:pt x="368416" y="84164"/>
                    </a:lnTo>
                    <a:lnTo>
                      <a:pt x="368416" y="85752"/>
                    </a:lnTo>
                    <a:lnTo>
                      <a:pt x="366828" y="85752"/>
                    </a:lnTo>
                    <a:lnTo>
                      <a:pt x="366828" y="88928"/>
                    </a:lnTo>
                    <a:lnTo>
                      <a:pt x="363652" y="88928"/>
                    </a:lnTo>
                    <a:lnTo>
                      <a:pt x="363652" y="90516"/>
                    </a:lnTo>
                    <a:lnTo>
                      <a:pt x="362064" y="93692"/>
                    </a:lnTo>
                    <a:lnTo>
                      <a:pt x="362064" y="95280"/>
                    </a:lnTo>
                    <a:lnTo>
                      <a:pt x="358888" y="95280"/>
                    </a:lnTo>
                    <a:lnTo>
                      <a:pt x="358888" y="96868"/>
                    </a:lnTo>
                    <a:lnTo>
                      <a:pt x="357300" y="96868"/>
                    </a:lnTo>
                    <a:lnTo>
                      <a:pt x="357300" y="100044"/>
                    </a:lnTo>
                    <a:lnTo>
                      <a:pt x="354124" y="100044"/>
                    </a:lnTo>
                    <a:lnTo>
                      <a:pt x="354124" y="101632"/>
                    </a:lnTo>
                    <a:lnTo>
                      <a:pt x="354124" y="104808"/>
                    </a:lnTo>
                    <a:lnTo>
                      <a:pt x="354124" y="106396"/>
                    </a:lnTo>
                    <a:lnTo>
                      <a:pt x="352536" y="109572"/>
                    </a:lnTo>
                    <a:lnTo>
                      <a:pt x="350948" y="109572"/>
                    </a:lnTo>
                    <a:lnTo>
                      <a:pt x="350948" y="111160"/>
                    </a:lnTo>
                    <a:lnTo>
                      <a:pt x="352536" y="111160"/>
                    </a:lnTo>
                    <a:lnTo>
                      <a:pt x="352536" y="112748"/>
                    </a:lnTo>
                    <a:lnTo>
                      <a:pt x="350948" y="112748"/>
                    </a:lnTo>
                    <a:lnTo>
                      <a:pt x="347772" y="112748"/>
                    </a:lnTo>
                    <a:lnTo>
                      <a:pt x="347772" y="115924"/>
                    </a:lnTo>
                    <a:lnTo>
                      <a:pt x="346184" y="115924"/>
                    </a:lnTo>
                    <a:lnTo>
                      <a:pt x="346184" y="117512"/>
                    </a:lnTo>
                    <a:lnTo>
                      <a:pt x="343008" y="120688"/>
                    </a:lnTo>
                    <a:lnTo>
                      <a:pt x="343008" y="122276"/>
                    </a:lnTo>
                    <a:lnTo>
                      <a:pt x="341420" y="125452"/>
                    </a:lnTo>
                    <a:lnTo>
                      <a:pt x="341420" y="127040"/>
                    </a:lnTo>
                    <a:lnTo>
                      <a:pt x="338244" y="127040"/>
                    </a:lnTo>
                    <a:lnTo>
                      <a:pt x="336656" y="127040"/>
                    </a:lnTo>
                    <a:lnTo>
                      <a:pt x="336656" y="128628"/>
                    </a:lnTo>
                    <a:lnTo>
                      <a:pt x="335068" y="128628"/>
                    </a:lnTo>
                    <a:lnTo>
                      <a:pt x="331892" y="128628"/>
                    </a:lnTo>
                    <a:lnTo>
                      <a:pt x="331892" y="131804"/>
                    </a:lnTo>
                    <a:lnTo>
                      <a:pt x="330304" y="131804"/>
                    </a:lnTo>
                    <a:lnTo>
                      <a:pt x="330304" y="133392"/>
                    </a:lnTo>
                    <a:lnTo>
                      <a:pt x="330304" y="136568"/>
                    </a:lnTo>
                    <a:lnTo>
                      <a:pt x="327128" y="136568"/>
                    </a:lnTo>
                    <a:lnTo>
                      <a:pt x="325540" y="138156"/>
                    </a:lnTo>
                    <a:lnTo>
                      <a:pt x="323952" y="138156"/>
                    </a:lnTo>
                    <a:lnTo>
                      <a:pt x="320776" y="138156"/>
                    </a:lnTo>
                    <a:lnTo>
                      <a:pt x="320776" y="141332"/>
                    </a:lnTo>
                    <a:lnTo>
                      <a:pt x="320776" y="142920"/>
                    </a:lnTo>
                    <a:lnTo>
                      <a:pt x="319188" y="142920"/>
                    </a:lnTo>
                    <a:lnTo>
                      <a:pt x="316012" y="142920"/>
                    </a:lnTo>
                    <a:lnTo>
                      <a:pt x="314424" y="142920"/>
                    </a:lnTo>
                    <a:lnTo>
                      <a:pt x="314424" y="144508"/>
                    </a:lnTo>
                    <a:lnTo>
                      <a:pt x="314424" y="147684"/>
                    </a:lnTo>
                    <a:lnTo>
                      <a:pt x="311248" y="147684"/>
                    </a:lnTo>
                    <a:lnTo>
                      <a:pt x="311248" y="149272"/>
                    </a:lnTo>
                    <a:lnTo>
                      <a:pt x="309660" y="149272"/>
                    </a:lnTo>
                    <a:lnTo>
                      <a:pt x="308072" y="149272"/>
                    </a:lnTo>
                    <a:lnTo>
                      <a:pt x="308072" y="152448"/>
                    </a:lnTo>
                    <a:lnTo>
                      <a:pt x="304896" y="152448"/>
                    </a:lnTo>
                    <a:lnTo>
                      <a:pt x="303308" y="152448"/>
                    </a:lnTo>
                    <a:lnTo>
                      <a:pt x="303308" y="154036"/>
                    </a:lnTo>
                    <a:lnTo>
                      <a:pt x="300132" y="154036"/>
                    </a:lnTo>
                    <a:lnTo>
                      <a:pt x="298544" y="154036"/>
                    </a:lnTo>
                    <a:lnTo>
                      <a:pt x="298544" y="155624"/>
                    </a:lnTo>
                    <a:lnTo>
                      <a:pt x="295368" y="155624"/>
                    </a:lnTo>
                    <a:lnTo>
                      <a:pt x="295368" y="158800"/>
                    </a:lnTo>
                    <a:lnTo>
                      <a:pt x="293780" y="158800"/>
                    </a:lnTo>
                    <a:lnTo>
                      <a:pt x="292192" y="158800"/>
                    </a:lnTo>
                    <a:lnTo>
                      <a:pt x="289016" y="158800"/>
                    </a:lnTo>
                    <a:lnTo>
                      <a:pt x="289016" y="160388"/>
                    </a:lnTo>
                    <a:lnTo>
                      <a:pt x="287428" y="160388"/>
                    </a:lnTo>
                    <a:lnTo>
                      <a:pt x="287428" y="163564"/>
                    </a:lnTo>
                    <a:lnTo>
                      <a:pt x="284252" y="163564"/>
                    </a:lnTo>
                    <a:lnTo>
                      <a:pt x="282664" y="163564"/>
                    </a:lnTo>
                    <a:lnTo>
                      <a:pt x="282664" y="165152"/>
                    </a:lnTo>
                    <a:lnTo>
                      <a:pt x="279488" y="165152"/>
                    </a:lnTo>
                    <a:lnTo>
                      <a:pt x="277900" y="165152"/>
                    </a:lnTo>
                    <a:lnTo>
                      <a:pt x="276312" y="168328"/>
                    </a:lnTo>
                    <a:lnTo>
                      <a:pt x="273136" y="168328"/>
                    </a:lnTo>
                    <a:lnTo>
                      <a:pt x="271548" y="168328"/>
                    </a:lnTo>
                    <a:lnTo>
                      <a:pt x="268372" y="168328"/>
                    </a:lnTo>
                    <a:lnTo>
                      <a:pt x="266784" y="169916"/>
                    </a:lnTo>
                    <a:lnTo>
                      <a:pt x="266784" y="168328"/>
                    </a:lnTo>
                    <a:lnTo>
                      <a:pt x="263608" y="168328"/>
                    </a:lnTo>
                    <a:lnTo>
                      <a:pt x="263608" y="169916"/>
                    </a:lnTo>
                    <a:lnTo>
                      <a:pt x="262020" y="169916"/>
                    </a:lnTo>
                    <a:lnTo>
                      <a:pt x="262020" y="171504"/>
                    </a:lnTo>
                    <a:lnTo>
                      <a:pt x="260432" y="171504"/>
                    </a:lnTo>
                    <a:lnTo>
                      <a:pt x="257256" y="171504"/>
                    </a:lnTo>
                    <a:lnTo>
                      <a:pt x="257256" y="174680"/>
                    </a:lnTo>
                    <a:lnTo>
                      <a:pt x="255668" y="174680"/>
                    </a:lnTo>
                    <a:lnTo>
                      <a:pt x="252492" y="174680"/>
                    </a:lnTo>
                    <a:lnTo>
                      <a:pt x="250904" y="176268"/>
                    </a:lnTo>
                    <a:lnTo>
                      <a:pt x="249316" y="176268"/>
                    </a:lnTo>
                    <a:lnTo>
                      <a:pt x="249316" y="174680"/>
                    </a:lnTo>
                    <a:lnTo>
                      <a:pt x="246140" y="174680"/>
                    </a:lnTo>
                    <a:lnTo>
                      <a:pt x="246140" y="176268"/>
                    </a:lnTo>
                    <a:lnTo>
                      <a:pt x="244552" y="176268"/>
                    </a:lnTo>
                    <a:lnTo>
                      <a:pt x="241376" y="176268"/>
                    </a:lnTo>
                    <a:lnTo>
                      <a:pt x="239788" y="176268"/>
                    </a:lnTo>
                    <a:lnTo>
                      <a:pt x="239788" y="179444"/>
                    </a:lnTo>
                    <a:lnTo>
                      <a:pt x="236612" y="179444"/>
                    </a:lnTo>
                    <a:lnTo>
                      <a:pt x="235024" y="179444"/>
                    </a:lnTo>
                    <a:lnTo>
                      <a:pt x="235024" y="181032"/>
                    </a:lnTo>
                    <a:lnTo>
                      <a:pt x="233436" y="181032"/>
                    </a:lnTo>
                    <a:lnTo>
                      <a:pt x="230260" y="181032"/>
                    </a:lnTo>
                    <a:lnTo>
                      <a:pt x="228672" y="181032"/>
                    </a:lnTo>
                    <a:lnTo>
                      <a:pt x="225496" y="184208"/>
                    </a:lnTo>
                    <a:lnTo>
                      <a:pt x="223908" y="184208"/>
                    </a:lnTo>
                    <a:lnTo>
                      <a:pt x="220732" y="184208"/>
                    </a:lnTo>
                    <a:lnTo>
                      <a:pt x="219144" y="184208"/>
                    </a:lnTo>
                    <a:lnTo>
                      <a:pt x="217556" y="184208"/>
                    </a:lnTo>
                    <a:lnTo>
                      <a:pt x="217556" y="185796"/>
                    </a:lnTo>
                    <a:lnTo>
                      <a:pt x="214380" y="184208"/>
                    </a:lnTo>
                    <a:lnTo>
                      <a:pt x="212792" y="184208"/>
                    </a:lnTo>
                    <a:lnTo>
                      <a:pt x="212792" y="185796"/>
                    </a:lnTo>
                    <a:lnTo>
                      <a:pt x="209616" y="185796"/>
                    </a:lnTo>
                    <a:lnTo>
                      <a:pt x="208028" y="185796"/>
                    </a:lnTo>
                    <a:lnTo>
                      <a:pt x="208028" y="187384"/>
                    </a:lnTo>
                    <a:lnTo>
                      <a:pt x="204852" y="187384"/>
                    </a:lnTo>
                    <a:lnTo>
                      <a:pt x="203264" y="187384"/>
                    </a:lnTo>
                    <a:lnTo>
                      <a:pt x="201676" y="187384"/>
                    </a:lnTo>
                    <a:lnTo>
                      <a:pt x="198500" y="187384"/>
                    </a:lnTo>
                    <a:lnTo>
                      <a:pt x="196912" y="187384"/>
                    </a:lnTo>
                    <a:lnTo>
                      <a:pt x="193736" y="187384"/>
                    </a:lnTo>
                    <a:lnTo>
                      <a:pt x="192148" y="190560"/>
                    </a:lnTo>
                    <a:lnTo>
                      <a:pt x="188972" y="190560"/>
                    </a:lnTo>
                    <a:lnTo>
                      <a:pt x="187384" y="190560"/>
                    </a:lnTo>
                    <a:lnTo>
                      <a:pt x="185796" y="190560"/>
                    </a:lnTo>
                    <a:lnTo>
                      <a:pt x="182620" y="190560"/>
                    </a:lnTo>
                    <a:lnTo>
                      <a:pt x="181032" y="190560"/>
                    </a:lnTo>
                    <a:lnTo>
                      <a:pt x="177856" y="190560"/>
                    </a:lnTo>
                    <a:lnTo>
                      <a:pt x="176268" y="190560"/>
                    </a:lnTo>
                    <a:lnTo>
                      <a:pt x="176268" y="187384"/>
                    </a:lnTo>
                    <a:lnTo>
                      <a:pt x="173092" y="187384"/>
                    </a:lnTo>
                    <a:lnTo>
                      <a:pt x="173092" y="190560"/>
                    </a:lnTo>
                    <a:lnTo>
                      <a:pt x="171504" y="190560"/>
                    </a:lnTo>
                    <a:lnTo>
                      <a:pt x="171504" y="187384"/>
                    </a:lnTo>
                    <a:lnTo>
                      <a:pt x="169916" y="187384"/>
                    </a:lnTo>
                    <a:lnTo>
                      <a:pt x="166740" y="187384"/>
                    </a:lnTo>
                    <a:lnTo>
                      <a:pt x="165152" y="187384"/>
                    </a:lnTo>
                    <a:lnTo>
                      <a:pt x="161976" y="187384"/>
                    </a:lnTo>
                    <a:lnTo>
                      <a:pt x="160388" y="187384"/>
                    </a:lnTo>
                    <a:lnTo>
                      <a:pt x="158800" y="187384"/>
                    </a:lnTo>
                    <a:lnTo>
                      <a:pt x="155624" y="187384"/>
                    </a:lnTo>
                    <a:lnTo>
                      <a:pt x="154036" y="187384"/>
                    </a:lnTo>
                    <a:lnTo>
                      <a:pt x="150860" y="190560"/>
                    </a:lnTo>
                    <a:lnTo>
                      <a:pt x="149272" y="190560"/>
                    </a:lnTo>
                    <a:lnTo>
                      <a:pt x="146096" y="190560"/>
                    </a:lnTo>
                    <a:lnTo>
                      <a:pt x="146096" y="187384"/>
                    </a:lnTo>
                    <a:lnTo>
                      <a:pt x="144508" y="187384"/>
                    </a:lnTo>
                    <a:lnTo>
                      <a:pt x="144508" y="190560"/>
                    </a:lnTo>
                    <a:lnTo>
                      <a:pt x="144508" y="192148"/>
                    </a:lnTo>
                    <a:lnTo>
                      <a:pt x="142920" y="192148"/>
                    </a:lnTo>
                    <a:lnTo>
                      <a:pt x="139744" y="192148"/>
                    </a:lnTo>
                    <a:lnTo>
                      <a:pt x="138156" y="192148"/>
                    </a:lnTo>
                    <a:lnTo>
                      <a:pt x="134980" y="192148"/>
                    </a:lnTo>
                    <a:lnTo>
                      <a:pt x="133392" y="190560"/>
                    </a:lnTo>
                    <a:lnTo>
                      <a:pt x="130216" y="190560"/>
                    </a:lnTo>
                    <a:lnTo>
                      <a:pt x="128628" y="190560"/>
                    </a:lnTo>
                    <a:lnTo>
                      <a:pt x="127040" y="190560"/>
                    </a:lnTo>
                    <a:lnTo>
                      <a:pt x="123864" y="190560"/>
                    </a:lnTo>
                    <a:lnTo>
                      <a:pt x="123864" y="192148"/>
                    </a:lnTo>
                    <a:lnTo>
                      <a:pt x="122276" y="192148"/>
                    </a:lnTo>
                    <a:lnTo>
                      <a:pt x="119100" y="192148"/>
                    </a:lnTo>
                    <a:lnTo>
                      <a:pt x="117512" y="192148"/>
                    </a:lnTo>
                    <a:lnTo>
                      <a:pt x="114336" y="192148"/>
                    </a:lnTo>
                    <a:lnTo>
                      <a:pt x="112748" y="192148"/>
                    </a:lnTo>
                    <a:lnTo>
                      <a:pt x="112748" y="195324"/>
                    </a:lnTo>
                    <a:lnTo>
                      <a:pt x="111160" y="195324"/>
                    </a:lnTo>
                    <a:lnTo>
                      <a:pt x="107984" y="195324"/>
                    </a:lnTo>
                    <a:lnTo>
                      <a:pt x="106396" y="195324"/>
                    </a:lnTo>
                    <a:lnTo>
                      <a:pt x="106396" y="192148"/>
                    </a:lnTo>
                    <a:lnTo>
                      <a:pt x="106396" y="190560"/>
                    </a:lnTo>
                    <a:lnTo>
                      <a:pt x="103220" y="190560"/>
                    </a:lnTo>
                    <a:lnTo>
                      <a:pt x="101632" y="190560"/>
                    </a:lnTo>
                    <a:lnTo>
                      <a:pt x="98456" y="192148"/>
                    </a:lnTo>
                    <a:lnTo>
                      <a:pt x="98456" y="195324"/>
                    </a:lnTo>
                    <a:lnTo>
                      <a:pt x="101632" y="195324"/>
                    </a:lnTo>
                    <a:lnTo>
                      <a:pt x="101632" y="196912"/>
                    </a:lnTo>
                    <a:lnTo>
                      <a:pt x="98456" y="196912"/>
                    </a:lnTo>
                    <a:lnTo>
                      <a:pt x="96868" y="196912"/>
                    </a:lnTo>
                    <a:lnTo>
                      <a:pt x="95280" y="196912"/>
                    </a:lnTo>
                    <a:lnTo>
                      <a:pt x="92104" y="196912"/>
                    </a:lnTo>
                    <a:lnTo>
                      <a:pt x="90516" y="196912"/>
                    </a:lnTo>
                    <a:lnTo>
                      <a:pt x="87340" y="200088"/>
                    </a:lnTo>
                    <a:lnTo>
                      <a:pt x="85752" y="200088"/>
                    </a:lnTo>
                    <a:lnTo>
                      <a:pt x="84164" y="200088"/>
                    </a:lnTo>
                    <a:lnTo>
                      <a:pt x="80988" y="200088"/>
                    </a:lnTo>
                    <a:lnTo>
                      <a:pt x="79400" y="200088"/>
                    </a:lnTo>
                    <a:lnTo>
                      <a:pt x="76224" y="200088"/>
                    </a:lnTo>
                    <a:lnTo>
                      <a:pt x="76224" y="201676"/>
                    </a:lnTo>
                    <a:lnTo>
                      <a:pt x="74636" y="201676"/>
                    </a:lnTo>
                    <a:lnTo>
                      <a:pt x="71460" y="201676"/>
                    </a:lnTo>
                    <a:lnTo>
                      <a:pt x="69872" y="201676"/>
                    </a:lnTo>
                    <a:lnTo>
                      <a:pt x="69872" y="200088"/>
                    </a:lnTo>
                    <a:lnTo>
                      <a:pt x="68284" y="200088"/>
                    </a:lnTo>
                    <a:lnTo>
                      <a:pt x="65108" y="196912"/>
                    </a:lnTo>
                    <a:lnTo>
                      <a:pt x="63520" y="196912"/>
                    </a:lnTo>
                    <a:lnTo>
                      <a:pt x="63520" y="195324"/>
                    </a:lnTo>
                    <a:lnTo>
                      <a:pt x="60344" y="192148"/>
                    </a:lnTo>
                    <a:lnTo>
                      <a:pt x="58756" y="192148"/>
                    </a:lnTo>
                    <a:lnTo>
                      <a:pt x="55580" y="192148"/>
                    </a:lnTo>
                    <a:lnTo>
                      <a:pt x="55580" y="190560"/>
                    </a:lnTo>
                    <a:lnTo>
                      <a:pt x="58756" y="190560"/>
                    </a:lnTo>
                    <a:lnTo>
                      <a:pt x="58756" y="187384"/>
                    </a:lnTo>
                    <a:lnTo>
                      <a:pt x="60344" y="187384"/>
                    </a:lnTo>
                    <a:lnTo>
                      <a:pt x="60344" y="185796"/>
                    </a:lnTo>
                    <a:lnTo>
                      <a:pt x="60344" y="184208"/>
                    </a:lnTo>
                    <a:lnTo>
                      <a:pt x="58756" y="184208"/>
                    </a:lnTo>
                    <a:lnTo>
                      <a:pt x="58756" y="181032"/>
                    </a:lnTo>
                    <a:lnTo>
                      <a:pt x="55580" y="181032"/>
                    </a:lnTo>
                    <a:lnTo>
                      <a:pt x="55580" y="179444"/>
                    </a:lnTo>
                    <a:lnTo>
                      <a:pt x="53992" y="179444"/>
                    </a:lnTo>
                    <a:lnTo>
                      <a:pt x="52404" y="179444"/>
                    </a:lnTo>
                    <a:lnTo>
                      <a:pt x="52404" y="176268"/>
                    </a:lnTo>
                    <a:lnTo>
                      <a:pt x="49228" y="176268"/>
                    </a:lnTo>
                    <a:lnTo>
                      <a:pt x="47640" y="176268"/>
                    </a:lnTo>
                    <a:lnTo>
                      <a:pt x="47640" y="174680"/>
                    </a:lnTo>
                    <a:lnTo>
                      <a:pt x="47640" y="171504"/>
                    </a:lnTo>
                    <a:lnTo>
                      <a:pt x="49228" y="171504"/>
                    </a:lnTo>
                    <a:lnTo>
                      <a:pt x="49228" y="169916"/>
                    </a:lnTo>
                    <a:lnTo>
                      <a:pt x="49228" y="168328"/>
                    </a:lnTo>
                    <a:lnTo>
                      <a:pt x="47640" y="168328"/>
                    </a:lnTo>
                    <a:lnTo>
                      <a:pt x="44464" y="168328"/>
                    </a:lnTo>
                    <a:lnTo>
                      <a:pt x="44464" y="165152"/>
                    </a:lnTo>
                    <a:lnTo>
                      <a:pt x="42876" y="165152"/>
                    </a:lnTo>
                    <a:lnTo>
                      <a:pt x="42876" y="163564"/>
                    </a:lnTo>
                    <a:lnTo>
                      <a:pt x="42876" y="160388"/>
                    </a:lnTo>
                    <a:lnTo>
                      <a:pt x="39700" y="160388"/>
                    </a:lnTo>
                    <a:lnTo>
                      <a:pt x="38112" y="160388"/>
                    </a:lnTo>
                    <a:lnTo>
                      <a:pt x="38112" y="158800"/>
                    </a:lnTo>
                    <a:lnTo>
                      <a:pt x="36524" y="158800"/>
                    </a:lnTo>
                    <a:lnTo>
                      <a:pt x="33348" y="158800"/>
                    </a:lnTo>
                    <a:lnTo>
                      <a:pt x="33348" y="155624"/>
                    </a:lnTo>
                    <a:lnTo>
                      <a:pt x="36524" y="155624"/>
                    </a:lnTo>
                    <a:lnTo>
                      <a:pt x="36524" y="154036"/>
                    </a:lnTo>
                    <a:lnTo>
                      <a:pt x="33348" y="154036"/>
                    </a:lnTo>
                    <a:lnTo>
                      <a:pt x="33348" y="152448"/>
                    </a:lnTo>
                    <a:lnTo>
                      <a:pt x="31760" y="152448"/>
                    </a:lnTo>
                    <a:lnTo>
                      <a:pt x="31760" y="149272"/>
                    </a:lnTo>
                    <a:lnTo>
                      <a:pt x="28584" y="149272"/>
                    </a:lnTo>
                    <a:lnTo>
                      <a:pt x="28584" y="147684"/>
                    </a:lnTo>
                    <a:lnTo>
                      <a:pt x="26996" y="147684"/>
                    </a:lnTo>
                    <a:lnTo>
                      <a:pt x="23820" y="144508"/>
                    </a:lnTo>
                    <a:lnTo>
                      <a:pt x="22232" y="144508"/>
                    </a:lnTo>
                    <a:lnTo>
                      <a:pt x="20644" y="142920"/>
                    </a:lnTo>
                    <a:lnTo>
                      <a:pt x="20644" y="141332"/>
                    </a:lnTo>
                    <a:lnTo>
                      <a:pt x="17468" y="141332"/>
                    </a:lnTo>
                    <a:lnTo>
                      <a:pt x="17468" y="138156"/>
                    </a:lnTo>
                    <a:lnTo>
                      <a:pt x="15880" y="138156"/>
                    </a:lnTo>
                    <a:lnTo>
                      <a:pt x="15880" y="136568"/>
                    </a:lnTo>
                    <a:lnTo>
                      <a:pt x="12704" y="136568"/>
                    </a:lnTo>
                    <a:lnTo>
                      <a:pt x="11116" y="136568"/>
                    </a:lnTo>
                    <a:lnTo>
                      <a:pt x="11116" y="133392"/>
                    </a:lnTo>
                    <a:lnTo>
                      <a:pt x="9528" y="133392"/>
                    </a:lnTo>
                    <a:lnTo>
                      <a:pt x="9528" y="131804"/>
                    </a:lnTo>
                    <a:lnTo>
                      <a:pt x="6352" y="131804"/>
                    </a:lnTo>
                    <a:lnTo>
                      <a:pt x="6352" y="128628"/>
                    </a:lnTo>
                    <a:lnTo>
                      <a:pt x="6352" y="127040"/>
                    </a:lnTo>
                    <a:lnTo>
                      <a:pt x="4764" y="125452"/>
                    </a:lnTo>
                    <a:lnTo>
                      <a:pt x="6352" y="125452"/>
                    </a:lnTo>
                    <a:lnTo>
                      <a:pt x="4764" y="122276"/>
                    </a:lnTo>
                    <a:lnTo>
                      <a:pt x="4764" y="120688"/>
                    </a:lnTo>
                    <a:lnTo>
                      <a:pt x="4764" y="117512"/>
                    </a:lnTo>
                    <a:lnTo>
                      <a:pt x="4764" y="115924"/>
                    </a:lnTo>
                    <a:lnTo>
                      <a:pt x="1588" y="115924"/>
                    </a:lnTo>
                    <a:lnTo>
                      <a:pt x="1588" y="112748"/>
                    </a:lnTo>
                    <a:lnTo>
                      <a:pt x="1588" y="111160"/>
                    </a:lnTo>
                    <a:lnTo>
                      <a:pt x="1588" y="109572"/>
                    </a:lnTo>
                    <a:lnTo>
                      <a:pt x="0" y="106396"/>
                    </a:lnTo>
                    <a:lnTo>
                      <a:pt x="1588" y="106396"/>
                    </a:lnTo>
                    <a:lnTo>
                      <a:pt x="1588" y="104808"/>
                    </a:lnTo>
                    <a:lnTo>
                      <a:pt x="1588" y="101632"/>
                    </a:lnTo>
                    <a:lnTo>
                      <a:pt x="1588" y="100044"/>
                    </a:lnTo>
                    <a:lnTo>
                      <a:pt x="4764" y="100044"/>
                    </a:lnTo>
                    <a:lnTo>
                      <a:pt x="4764" y="96868"/>
                    </a:lnTo>
                    <a:lnTo>
                      <a:pt x="6352" y="100044"/>
                    </a:lnTo>
                    <a:lnTo>
                      <a:pt x="9528" y="100044"/>
                    </a:lnTo>
                    <a:lnTo>
                      <a:pt x="11116" y="101632"/>
                    </a:lnTo>
                    <a:lnTo>
                      <a:pt x="11116" y="100044"/>
                    </a:lnTo>
                    <a:lnTo>
                      <a:pt x="12704" y="100044"/>
                    </a:lnTo>
                    <a:lnTo>
                      <a:pt x="12704" y="96868"/>
                    </a:lnTo>
                    <a:lnTo>
                      <a:pt x="15880" y="96868"/>
                    </a:lnTo>
                    <a:lnTo>
                      <a:pt x="17468" y="96868"/>
                    </a:lnTo>
                    <a:lnTo>
                      <a:pt x="20644" y="96868"/>
                    </a:lnTo>
                    <a:lnTo>
                      <a:pt x="20644" y="100044"/>
                    </a:lnTo>
                    <a:lnTo>
                      <a:pt x="22232" y="100044"/>
                    </a:lnTo>
                    <a:lnTo>
                      <a:pt x="23820" y="100044"/>
                    </a:lnTo>
                    <a:lnTo>
                      <a:pt x="23820" y="96868"/>
                    </a:lnTo>
                    <a:lnTo>
                      <a:pt x="26996" y="96868"/>
                    </a:lnTo>
                    <a:lnTo>
                      <a:pt x="28584" y="96868"/>
                    </a:lnTo>
                    <a:lnTo>
                      <a:pt x="28584" y="95280"/>
                    </a:lnTo>
                    <a:lnTo>
                      <a:pt x="31760" y="93692"/>
                    </a:lnTo>
                    <a:lnTo>
                      <a:pt x="28584" y="93692"/>
                    </a:lnTo>
                    <a:lnTo>
                      <a:pt x="31760" y="90516"/>
                    </a:lnTo>
                    <a:lnTo>
                      <a:pt x="31760" y="88928"/>
                    </a:lnTo>
                    <a:lnTo>
                      <a:pt x="33348" y="88928"/>
                    </a:lnTo>
                    <a:lnTo>
                      <a:pt x="36524" y="88928"/>
                    </a:lnTo>
                    <a:lnTo>
                      <a:pt x="36524" y="85752"/>
                    </a:lnTo>
                    <a:lnTo>
                      <a:pt x="38112" y="85752"/>
                    </a:lnTo>
                    <a:lnTo>
                      <a:pt x="38112" y="88928"/>
                    </a:lnTo>
                    <a:lnTo>
                      <a:pt x="39700" y="88928"/>
                    </a:lnTo>
                    <a:lnTo>
                      <a:pt x="42876" y="85752"/>
                    </a:lnTo>
                    <a:lnTo>
                      <a:pt x="42876" y="84164"/>
                    </a:lnTo>
                    <a:lnTo>
                      <a:pt x="42876" y="80988"/>
                    </a:lnTo>
                    <a:lnTo>
                      <a:pt x="42876" y="79400"/>
                    </a:lnTo>
                    <a:lnTo>
                      <a:pt x="44464" y="79400"/>
                    </a:lnTo>
                    <a:lnTo>
                      <a:pt x="44464" y="77812"/>
                    </a:lnTo>
                    <a:lnTo>
                      <a:pt x="44464" y="74636"/>
                    </a:lnTo>
                    <a:lnTo>
                      <a:pt x="47640" y="74636"/>
                    </a:lnTo>
                    <a:lnTo>
                      <a:pt x="49228" y="73048"/>
                    </a:lnTo>
                    <a:lnTo>
                      <a:pt x="47640" y="73048"/>
                    </a:lnTo>
                    <a:lnTo>
                      <a:pt x="44464" y="69872"/>
                    </a:lnTo>
                    <a:lnTo>
                      <a:pt x="47640" y="69872"/>
                    </a:lnTo>
                    <a:lnTo>
                      <a:pt x="47640" y="68284"/>
                    </a:lnTo>
                    <a:lnTo>
                      <a:pt x="49228" y="68284"/>
                    </a:lnTo>
                    <a:lnTo>
                      <a:pt x="49228" y="66696"/>
                    </a:lnTo>
                    <a:lnTo>
                      <a:pt x="49228" y="63520"/>
                    </a:lnTo>
                    <a:lnTo>
                      <a:pt x="49228" y="61932"/>
                    </a:lnTo>
                    <a:lnTo>
                      <a:pt x="52404" y="61932"/>
                    </a:lnTo>
                    <a:lnTo>
                      <a:pt x="53992" y="61932"/>
                    </a:lnTo>
                    <a:lnTo>
                      <a:pt x="53992" y="58756"/>
                    </a:lnTo>
                    <a:lnTo>
                      <a:pt x="52404" y="57168"/>
                    </a:lnTo>
                    <a:lnTo>
                      <a:pt x="52404" y="53992"/>
                    </a:lnTo>
                    <a:lnTo>
                      <a:pt x="53992" y="53992"/>
                    </a:lnTo>
                    <a:lnTo>
                      <a:pt x="55580" y="53992"/>
                    </a:lnTo>
                    <a:lnTo>
                      <a:pt x="58756" y="53992"/>
                    </a:lnTo>
                    <a:lnTo>
                      <a:pt x="58756" y="52404"/>
                    </a:lnTo>
                    <a:lnTo>
                      <a:pt x="55580" y="50816"/>
                    </a:lnTo>
                    <a:lnTo>
                      <a:pt x="58756" y="50816"/>
                    </a:lnTo>
                    <a:lnTo>
                      <a:pt x="60344" y="50816"/>
                    </a:lnTo>
                    <a:lnTo>
                      <a:pt x="63520" y="50816"/>
                    </a:lnTo>
                    <a:lnTo>
                      <a:pt x="65108" y="50816"/>
                    </a:lnTo>
                    <a:lnTo>
                      <a:pt x="68284" y="50816"/>
                    </a:lnTo>
                    <a:lnTo>
                      <a:pt x="69872" y="50816"/>
                    </a:lnTo>
                    <a:lnTo>
                      <a:pt x="71460" y="50816"/>
                    </a:lnTo>
                    <a:lnTo>
                      <a:pt x="71460" y="47640"/>
                    </a:lnTo>
                    <a:lnTo>
                      <a:pt x="74636" y="47640"/>
                    </a:lnTo>
                    <a:lnTo>
                      <a:pt x="76224" y="47640"/>
                    </a:lnTo>
                    <a:lnTo>
                      <a:pt x="76224" y="50816"/>
                    </a:lnTo>
                    <a:lnTo>
                      <a:pt x="79400" y="50816"/>
                    </a:lnTo>
                    <a:lnTo>
                      <a:pt x="79400" y="47640"/>
                    </a:lnTo>
                    <a:lnTo>
                      <a:pt x="80988" y="47640"/>
                    </a:lnTo>
                    <a:lnTo>
                      <a:pt x="80988" y="46052"/>
                    </a:lnTo>
                    <a:lnTo>
                      <a:pt x="84164" y="42876"/>
                    </a:lnTo>
                    <a:lnTo>
                      <a:pt x="85752" y="42876"/>
                    </a:lnTo>
                    <a:lnTo>
                      <a:pt x="87340" y="42876"/>
                    </a:lnTo>
                    <a:lnTo>
                      <a:pt x="90516" y="42876"/>
                    </a:lnTo>
                    <a:lnTo>
                      <a:pt x="92104" y="42876"/>
                    </a:lnTo>
                    <a:lnTo>
                      <a:pt x="92104" y="41288"/>
                    </a:lnTo>
                    <a:lnTo>
                      <a:pt x="95280" y="41288"/>
                    </a:lnTo>
                    <a:lnTo>
                      <a:pt x="96868" y="41288"/>
                    </a:lnTo>
                    <a:lnTo>
                      <a:pt x="98456" y="38112"/>
                    </a:lnTo>
                    <a:lnTo>
                      <a:pt x="101632" y="38112"/>
                    </a:lnTo>
                    <a:lnTo>
                      <a:pt x="103220" y="38112"/>
                    </a:lnTo>
                    <a:lnTo>
                      <a:pt x="106396" y="38112"/>
                    </a:lnTo>
                    <a:lnTo>
                      <a:pt x="107984" y="38112"/>
                    </a:lnTo>
                    <a:lnTo>
                      <a:pt x="107984" y="36524"/>
                    </a:lnTo>
                    <a:lnTo>
                      <a:pt x="111160" y="36524"/>
                    </a:lnTo>
                    <a:lnTo>
                      <a:pt x="112748" y="36524"/>
                    </a:lnTo>
                    <a:lnTo>
                      <a:pt x="112748" y="38112"/>
                    </a:lnTo>
                    <a:lnTo>
                      <a:pt x="114336" y="38112"/>
                    </a:lnTo>
                    <a:lnTo>
                      <a:pt x="117512" y="38112"/>
                    </a:lnTo>
                    <a:lnTo>
                      <a:pt x="117512" y="36524"/>
                    </a:lnTo>
                    <a:lnTo>
                      <a:pt x="119100" y="38112"/>
                    </a:lnTo>
                    <a:lnTo>
                      <a:pt x="119100" y="36524"/>
                    </a:lnTo>
                    <a:lnTo>
                      <a:pt x="122276" y="34936"/>
                    </a:lnTo>
                    <a:lnTo>
                      <a:pt x="123864" y="34936"/>
                    </a:lnTo>
                    <a:lnTo>
                      <a:pt x="123864" y="36524"/>
                    </a:lnTo>
                    <a:lnTo>
                      <a:pt x="127040" y="36524"/>
                    </a:lnTo>
                    <a:lnTo>
                      <a:pt x="127040" y="34936"/>
                    </a:lnTo>
                    <a:lnTo>
                      <a:pt x="128628" y="34936"/>
                    </a:lnTo>
                    <a:lnTo>
                      <a:pt x="128628" y="31760"/>
                    </a:lnTo>
                    <a:lnTo>
                      <a:pt x="127040" y="30172"/>
                    </a:lnTo>
                    <a:lnTo>
                      <a:pt x="128628" y="30172"/>
                    </a:lnTo>
                    <a:lnTo>
                      <a:pt x="130216" y="30172"/>
                    </a:lnTo>
                    <a:lnTo>
                      <a:pt x="133392" y="30172"/>
                    </a:lnTo>
                    <a:lnTo>
                      <a:pt x="133392" y="26996"/>
                    </a:lnTo>
                    <a:lnTo>
                      <a:pt x="134980" y="26996"/>
                    </a:lnTo>
                    <a:lnTo>
                      <a:pt x="138156" y="26996"/>
                    </a:lnTo>
                    <a:lnTo>
                      <a:pt x="139744" y="26996"/>
                    </a:lnTo>
                    <a:lnTo>
                      <a:pt x="139744" y="25408"/>
                    </a:lnTo>
                    <a:lnTo>
                      <a:pt x="142920" y="25408"/>
                    </a:lnTo>
                    <a:lnTo>
                      <a:pt x="144508" y="25408"/>
                    </a:lnTo>
                    <a:lnTo>
                      <a:pt x="146096" y="25408"/>
                    </a:lnTo>
                    <a:lnTo>
                      <a:pt x="144508" y="22232"/>
                    </a:lnTo>
                    <a:lnTo>
                      <a:pt x="146096" y="22232"/>
                    </a:lnTo>
                    <a:lnTo>
                      <a:pt x="149272" y="22232"/>
                    </a:lnTo>
                    <a:lnTo>
                      <a:pt x="150860" y="20644"/>
                    </a:lnTo>
                    <a:lnTo>
                      <a:pt x="150860" y="22232"/>
                    </a:lnTo>
                    <a:lnTo>
                      <a:pt x="154036" y="22232"/>
                    </a:lnTo>
                    <a:lnTo>
                      <a:pt x="155624" y="22232"/>
                    </a:lnTo>
                    <a:lnTo>
                      <a:pt x="155624" y="20644"/>
                    </a:lnTo>
                    <a:lnTo>
                      <a:pt x="158800" y="20644"/>
                    </a:lnTo>
                    <a:lnTo>
                      <a:pt x="160388" y="20644"/>
                    </a:lnTo>
                    <a:lnTo>
                      <a:pt x="160388" y="22232"/>
                    </a:lnTo>
                    <a:lnTo>
                      <a:pt x="161976" y="20644"/>
                    </a:lnTo>
                    <a:lnTo>
                      <a:pt x="165152" y="20644"/>
                    </a:lnTo>
                    <a:lnTo>
                      <a:pt x="166740" y="20644"/>
                    </a:lnTo>
                    <a:lnTo>
                      <a:pt x="166740" y="19056"/>
                    </a:lnTo>
                    <a:lnTo>
                      <a:pt x="166740" y="15880"/>
                    </a:lnTo>
                    <a:lnTo>
                      <a:pt x="169916" y="15880"/>
                    </a:lnTo>
                    <a:lnTo>
                      <a:pt x="169916" y="19056"/>
                    </a:lnTo>
                    <a:lnTo>
                      <a:pt x="171504" y="19056"/>
                    </a:lnTo>
                    <a:lnTo>
                      <a:pt x="171504" y="15880"/>
                    </a:lnTo>
                    <a:lnTo>
                      <a:pt x="173092" y="15880"/>
                    </a:lnTo>
                    <a:lnTo>
                      <a:pt x="176268" y="15880"/>
                    </a:lnTo>
                    <a:lnTo>
                      <a:pt x="177856" y="15880"/>
                    </a:lnTo>
                    <a:lnTo>
                      <a:pt x="181032" y="15880"/>
                    </a:lnTo>
                    <a:lnTo>
                      <a:pt x="181032" y="14292"/>
                    </a:lnTo>
                    <a:lnTo>
                      <a:pt x="182620" y="14292"/>
                    </a:lnTo>
                    <a:lnTo>
                      <a:pt x="185796" y="14292"/>
                    </a:lnTo>
                    <a:lnTo>
                      <a:pt x="187384" y="14292"/>
                    </a:lnTo>
                    <a:lnTo>
                      <a:pt x="187384" y="11116"/>
                    </a:lnTo>
                    <a:lnTo>
                      <a:pt x="188972" y="14292"/>
                    </a:lnTo>
                    <a:lnTo>
                      <a:pt x="188972" y="11116"/>
                    </a:lnTo>
                    <a:lnTo>
                      <a:pt x="192148" y="11116"/>
                    </a:lnTo>
                    <a:lnTo>
                      <a:pt x="193736" y="11116"/>
                    </a:lnTo>
                    <a:lnTo>
                      <a:pt x="193736" y="9528"/>
                    </a:lnTo>
                    <a:lnTo>
                      <a:pt x="196912" y="9528"/>
                    </a:lnTo>
                    <a:lnTo>
                      <a:pt x="198500" y="9528"/>
                    </a:lnTo>
                    <a:lnTo>
                      <a:pt x="201676" y="9528"/>
                    </a:lnTo>
                    <a:lnTo>
                      <a:pt x="203264" y="9528"/>
                    </a:lnTo>
                    <a:lnTo>
                      <a:pt x="203264" y="6352"/>
                    </a:lnTo>
                    <a:lnTo>
                      <a:pt x="204852" y="6352"/>
                    </a:lnTo>
                    <a:lnTo>
                      <a:pt x="208028" y="9528"/>
                    </a:lnTo>
                    <a:lnTo>
                      <a:pt x="208028" y="6352"/>
                    </a:lnTo>
                    <a:lnTo>
                      <a:pt x="209616" y="6352"/>
                    </a:lnTo>
                    <a:lnTo>
                      <a:pt x="212792" y="4764"/>
                    </a:lnTo>
                    <a:lnTo>
                      <a:pt x="214380" y="4764"/>
                    </a:lnTo>
                    <a:lnTo>
                      <a:pt x="217556" y="4764"/>
                    </a:lnTo>
                    <a:lnTo>
                      <a:pt x="219144" y="4764"/>
                    </a:lnTo>
                    <a:lnTo>
                      <a:pt x="219144" y="3176"/>
                    </a:lnTo>
                    <a:lnTo>
                      <a:pt x="220732" y="3176"/>
                    </a:lnTo>
                    <a:lnTo>
                      <a:pt x="223908" y="3176"/>
                    </a:lnTo>
                    <a:lnTo>
                      <a:pt x="225496" y="3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53AE3ABB-DEAD-5DE1-B14E-29A4D82CB1C9}"/>
                  </a:ext>
                </a:extLst>
              </p:cNvPr>
              <p:cNvSpPr>
                <a:spLocks/>
              </p:cNvSpPr>
              <p:nvPr/>
            </p:nvSpPr>
            <p:spPr bwMode="auto">
              <a:xfrm rot="5858051">
                <a:off x="8613512" y="2049106"/>
                <a:ext cx="752823" cy="1630892"/>
              </a:xfrm>
              <a:custGeom>
                <a:avLst/>
                <a:gdLst>
                  <a:gd name="connsiteX0" fmla="*/ 368300 w 388938"/>
                  <a:gd name="connsiteY0" fmla="*/ 398463 h 479425"/>
                  <a:gd name="connsiteX1" fmla="*/ 371475 w 388938"/>
                  <a:gd name="connsiteY1" fmla="*/ 398463 h 479425"/>
                  <a:gd name="connsiteX2" fmla="*/ 371475 w 388938"/>
                  <a:gd name="connsiteY2" fmla="*/ 400050 h 479425"/>
                  <a:gd name="connsiteX3" fmla="*/ 368300 w 388938"/>
                  <a:gd name="connsiteY3" fmla="*/ 400050 h 479425"/>
                  <a:gd name="connsiteX4" fmla="*/ 368300 w 388938"/>
                  <a:gd name="connsiteY4" fmla="*/ 393700 h 479425"/>
                  <a:gd name="connsiteX5" fmla="*/ 371475 w 388938"/>
                  <a:gd name="connsiteY5" fmla="*/ 393700 h 479425"/>
                  <a:gd name="connsiteX6" fmla="*/ 368300 w 388938"/>
                  <a:gd name="connsiteY6" fmla="*/ 398463 h 479425"/>
                  <a:gd name="connsiteX7" fmla="*/ 368300 w 388938"/>
                  <a:gd name="connsiteY7" fmla="*/ 395288 h 479425"/>
                  <a:gd name="connsiteX8" fmla="*/ 333376 w 388938"/>
                  <a:gd name="connsiteY8" fmla="*/ 230188 h 479425"/>
                  <a:gd name="connsiteX9" fmla="*/ 334963 w 388938"/>
                  <a:gd name="connsiteY9" fmla="*/ 230188 h 479425"/>
                  <a:gd name="connsiteX10" fmla="*/ 334169 w 388938"/>
                  <a:gd name="connsiteY10" fmla="*/ 230981 h 479425"/>
                  <a:gd name="connsiteX11" fmla="*/ 331788 w 388938"/>
                  <a:gd name="connsiteY11" fmla="*/ 228600 h 479425"/>
                  <a:gd name="connsiteX12" fmla="*/ 333376 w 388938"/>
                  <a:gd name="connsiteY12" fmla="*/ 230188 h 479425"/>
                  <a:gd name="connsiteX13" fmla="*/ 331788 w 388938"/>
                  <a:gd name="connsiteY13" fmla="*/ 230188 h 479425"/>
                  <a:gd name="connsiteX14" fmla="*/ 15875 w 388938"/>
                  <a:gd name="connsiteY14" fmla="*/ 92075 h 479425"/>
                  <a:gd name="connsiteX15" fmla="*/ 17463 w 388938"/>
                  <a:gd name="connsiteY15" fmla="*/ 95250 h 479425"/>
                  <a:gd name="connsiteX16" fmla="*/ 15875 w 388938"/>
                  <a:gd name="connsiteY16" fmla="*/ 95250 h 479425"/>
                  <a:gd name="connsiteX17" fmla="*/ 22225 w 388938"/>
                  <a:gd name="connsiteY17" fmla="*/ 85725 h 479425"/>
                  <a:gd name="connsiteX18" fmla="*/ 25400 w 388938"/>
                  <a:gd name="connsiteY18" fmla="*/ 87313 h 479425"/>
                  <a:gd name="connsiteX19" fmla="*/ 26988 w 388938"/>
                  <a:gd name="connsiteY19" fmla="*/ 90488 h 479425"/>
                  <a:gd name="connsiteX20" fmla="*/ 28575 w 388938"/>
                  <a:gd name="connsiteY20" fmla="*/ 90488 h 479425"/>
                  <a:gd name="connsiteX21" fmla="*/ 28575 w 388938"/>
                  <a:gd name="connsiteY21" fmla="*/ 92075 h 479425"/>
                  <a:gd name="connsiteX22" fmla="*/ 26988 w 388938"/>
                  <a:gd name="connsiteY22" fmla="*/ 92075 h 479425"/>
                  <a:gd name="connsiteX23" fmla="*/ 25400 w 388938"/>
                  <a:gd name="connsiteY23" fmla="*/ 90488 h 479425"/>
                  <a:gd name="connsiteX24" fmla="*/ 0 w 388938"/>
                  <a:gd name="connsiteY24" fmla="*/ 80963 h 479425"/>
                  <a:gd name="connsiteX25" fmla="*/ 1588 w 388938"/>
                  <a:gd name="connsiteY25" fmla="*/ 84138 h 479425"/>
                  <a:gd name="connsiteX26" fmla="*/ 0 w 388938"/>
                  <a:gd name="connsiteY26" fmla="*/ 84138 h 479425"/>
                  <a:gd name="connsiteX27" fmla="*/ 15875 w 388938"/>
                  <a:gd name="connsiteY27" fmla="*/ 73025 h 479425"/>
                  <a:gd name="connsiteX28" fmla="*/ 17463 w 388938"/>
                  <a:gd name="connsiteY28" fmla="*/ 73025 h 479425"/>
                  <a:gd name="connsiteX29" fmla="*/ 20638 w 388938"/>
                  <a:gd name="connsiteY29" fmla="*/ 74613 h 479425"/>
                  <a:gd name="connsiteX30" fmla="*/ 22225 w 388938"/>
                  <a:gd name="connsiteY30" fmla="*/ 76200 h 479425"/>
                  <a:gd name="connsiteX31" fmla="*/ 25400 w 388938"/>
                  <a:gd name="connsiteY31" fmla="*/ 79375 h 479425"/>
                  <a:gd name="connsiteX32" fmla="*/ 22225 w 388938"/>
                  <a:gd name="connsiteY32" fmla="*/ 79375 h 479425"/>
                  <a:gd name="connsiteX33" fmla="*/ 20638 w 388938"/>
                  <a:gd name="connsiteY33" fmla="*/ 79375 h 479425"/>
                  <a:gd name="connsiteX34" fmla="*/ 17463 w 388938"/>
                  <a:gd name="connsiteY34" fmla="*/ 79375 h 479425"/>
                  <a:gd name="connsiteX35" fmla="*/ 17463 w 388938"/>
                  <a:gd name="connsiteY35" fmla="*/ 80963 h 479425"/>
                  <a:gd name="connsiteX36" fmla="*/ 15875 w 388938"/>
                  <a:gd name="connsiteY36" fmla="*/ 80963 h 479425"/>
                  <a:gd name="connsiteX37" fmla="*/ 14288 w 388938"/>
                  <a:gd name="connsiteY37" fmla="*/ 79375 h 479425"/>
                  <a:gd name="connsiteX38" fmla="*/ 14288 w 388938"/>
                  <a:gd name="connsiteY38" fmla="*/ 76200 h 479425"/>
                  <a:gd name="connsiteX39" fmla="*/ 11113 w 388938"/>
                  <a:gd name="connsiteY39" fmla="*/ 76200 h 479425"/>
                  <a:gd name="connsiteX40" fmla="*/ 11113 w 388938"/>
                  <a:gd name="connsiteY40" fmla="*/ 74613 h 479425"/>
                  <a:gd name="connsiteX41" fmla="*/ 14288 w 388938"/>
                  <a:gd name="connsiteY41" fmla="*/ 74613 h 479425"/>
                  <a:gd name="connsiteX42" fmla="*/ 15875 w 388938"/>
                  <a:gd name="connsiteY42" fmla="*/ 76200 h 479425"/>
                  <a:gd name="connsiteX43" fmla="*/ 15875 w 388938"/>
                  <a:gd name="connsiteY43" fmla="*/ 74613 h 479425"/>
                  <a:gd name="connsiteX44" fmla="*/ 52388 w 388938"/>
                  <a:gd name="connsiteY44" fmla="*/ 65088 h 479425"/>
                  <a:gd name="connsiteX45" fmla="*/ 53975 w 388938"/>
                  <a:gd name="connsiteY45" fmla="*/ 65088 h 479425"/>
                  <a:gd name="connsiteX46" fmla="*/ 53975 w 388938"/>
                  <a:gd name="connsiteY46" fmla="*/ 73025 h 479425"/>
                  <a:gd name="connsiteX47" fmla="*/ 52388 w 388938"/>
                  <a:gd name="connsiteY47" fmla="*/ 69850 h 479425"/>
                  <a:gd name="connsiteX48" fmla="*/ 49213 w 388938"/>
                  <a:gd name="connsiteY48" fmla="*/ 68263 h 479425"/>
                  <a:gd name="connsiteX49" fmla="*/ 52388 w 388938"/>
                  <a:gd name="connsiteY49" fmla="*/ 68263 h 479425"/>
                  <a:gd name="connsiteX50" fmla="*/ 11113 w 388938"/>
                  <a:gd name="connsiteY50" fmla="*/ 65088 h 479425"/>
                  <a:gd name="connsiteX51" fmla="*/ 14288 w 388938"/>
                  <a:gd name="connsiteY51" fmla="*/ 68263 h 479425"/>
                  <a:gd name="connsiteX52" fmla="*/ 14288 w 388938"/>
                  <a:gd name="connsiteY52" fmla="*/ 69850 h 479425"/>
                  <a:gd name="connsiteX53" fmla="*/ 15875 w 388938"/>
                  <a:gd name="connsiteY53" fmla="*/ 73025 h 479425"/>
                  <a:gd name="connsiteX54" fmla="*/ 14288 w 388938"/>
                  <a:gd name="connsiteY54" fmla="*/ 73025 h 479425"/>
                  <a:gd name="connsiteX55" fmla="*/ 11113 w 388938"/>
                  <a:gd name="connsiteY55" fmla="*/ 69850 h 479425"/>
                  <a:gd name="connsiteX56" fmla="*/ 9525 w 388938"/>
                  <a:gd name="connsiteY56" fmla="*/ 69850 h 479425"/>
                  <a:gd name="connsiteX57" fmla="*/ 6350 w 388938"/>
                  <a:gd name="connsiteY57" fmla="*/ 68263 h 479425"/>
                  <a:gd name="connsiteX58" fmla="*/ 9525 w 388938"/>
                  <a:gd name="connsiteY58" fmla="*/ 68263 h 479425"/>
                  <a:gd name="connsiteX59" fmla="*/ 11113 w 388938"/>
                  <a:gd name="connsiteY59" fmla="*/ 68263 h 479425"/>
                  <a:gd name="connsiteX60" fmla="*/ 68263 w 388938"/>
                  <a:gd name="connsiteY60" fmla="*/ 63500 h 479425"/>
                  <a:gd name="connsiteX61" fmla="*/ 69850 w 388938"/>
                  <a:gd name="connsiteY61" fmla="*/ 63500 h 479425"/>
                  <a:gd name="connsiteX62" fmla="*/ 73025 w 388938"/>
                  <a:gd name="connsiteY62" fmla="*/ 63500 h 479425"/>
                  <a:gd name="connsiteX63" fmla="*/ 73025 w 388938"/>
                  <a:gd name="connsiteY63" fmla="*/ 65088 h 479425"/>
                  <a:gd name="connsiteX64" fmla="*/ 74613 w 388938"/>
                  <a:gd name="connsiteY64" fmla="*/ 65088 h 479425"/>
                  <a:gd name="connsiteX65" fmla="*/ 74613 w 388938"/>
                  <a:gd name="connsiteY65" fmla="*/ 68263 h 479425"/>
                  <a:gd name="connsiteX66" fmla="*/ 74613 w 388938"/>
                  <a:gd name="connsiteY66" fmla="*/ 69850 h 479425"/>
                  <a:gd name="connsiteX67" fmla="*/ 9525 w 388938"/>
                  <a:gd name="connsiteY67" fmla="*/ 63500 h 479425"/>
                  <a:gd name="connsiteX68" fmla="*/ 11113 w 388938"/>
                  <a:gd name="connsiteY68" fmla="*/ 65088 h 479425"/>
                  <a:gd name="connsiteX69" fmla="*/ 9525 w 388938"/>
                  <a:gd name="connsiteY69" fmla="*/ 65088 h 479425"/>
                  <a:gd name="connsiteX70" fmla="*/ 106363 w 388938"/>
                  <a:gd name="connsiteY70" fmla="*/ 57150 h 479425"/>
                  <a:gd name="connsiteX71" fmla="*/ 107950 w 388938"/>
                  <a:gd name="connsiteY71" fmla="*/ 58738 h 479425"/>
                  <a:gd name="connsiteX72" fmla="*/ 111125 w 388938"/>
                  <a:gd name="connsiteY72" fmla="*/ 58738 h 479425"/>
                  <a:gd name="connsiteX73" fmla="*/ 112713 w 388938"/>
                  <a:gd name="connsiteY73" fmla="*/ 60325 h 479425"/>
                  <a:gd name="connsiteX74" fmla="*/ 112713 w 388938"/>
                  <a:gd name="connsiteY74" fmla="*/ 63500 h 479425"/>
                  <a:gd name="connsiteX75" fmla="*/ 112713 w 388938"/>
                  <a:gd name="connsiteY75" fmla="*/ 65088 h 479425"/>
                  <a:gd name="connsiteX76" fmla="*/ 115888 w 388938"/>
                  <a:gd name="connsiteY76" fmla="*/ 65088 h 479425"/>
                  <a:gd name="connsiteX77" fmla="*/ 115888 w 388938"/>
                  <a:gd name="connsiteY77" fmla="*/ 68263 h 479425"/>
                  <a:gd name="connsiteX78" fmla="*/ 117475 w 388938"/>
                  <a:gd name="connsiteY78" fmla="*/ 68263 h 479425"/>
                  <a:gd name="connsiteX79" fmla="*/ 119063 w 388938"/>
                  <a:gd name="connsiteY79" fmla="*/ 68263 h 479425"/>
                  <a:gd name="connsiteX80" fmla="*/ 117475 w 388938"/>
                  <a:gd name="connsiteY80" fmla="*/ 65088 h 479425"/>
                  <a:gd name="connsiteX81" fmla="*/ 117475 w 388938"/>
                  <a:gd name="connsiteY81" fmla="*/ 63500 h 479425"/>
                  <a:gd name="connsiteX82" fmla="*/ 115888 w 388938"/>
                  <a:gd name="connsiteY82" fmla="*/ 58738 h 479425"/>
                  <a:gd name="connsiteX83" fmla="*/ 117475 w 388938"/>
                  <a:gd name="connsiteY83" fmla="*/ 60325 h 479425"/>
                  <a:gd name="connsiteX84" fmla="*/ 119063 w 388938"/>
                  <a:gd name="connsiteY84" fmla="*/ 60325 h 479425"/>
                  <a:gd name="connsiteX85" fmla="*/ 122238 w 388938"/>
                  <a:gd name="connsiteY85" fmla="*/ 60325 h 479425"/>
                  <a:gd name="connsiteX86" fmla="*/ 123825 w 388938"/>
                  <a:gd name="connsiteY86" fmla="*/ 60325 h 479425"/>
                  <a:gd name="connsiteX87" fmla="*/ 127000 w 388938"/>
                  <a:gd name="connsiteY87" fmla="*/ 63500 h 479425"/>
                  <a:gd name="connsiteX88" fmla="*/ 127000 w 388938"/>
                  <a:gd name="connsiteY88" fmla="*/ 65088 h 479425"/>
                  <a:gd name="connsiteX89" fmla="*/ 128588 w 388938"/>
                  <a:gd name="connsiteY89" fmla="*/ 65088 h 479425"/>
                  <a:gd name="connsiteX90" fmla="*/ 128588 w 388938"/>
                  <a:gd name="connsiteY90" fmla="*/ 68263 h 479425"/>
                  <a:gd name="connsiteX91" fmla="*/ 131763 w 388938"/>
                  <a:gd name="connsiteY91" fmla="*/ 68263 h 479425"/>
                  <a:gd name="connsiteX92" fmla="*/ 133350 w 388938"/>
                  <a:gd name="connsiteY92" fmla="*/ 69850 h 479425"/>
                  <a:gd name="connsiteX93" fmla="*/ 133350 w 388938"/>
                  <a:gd name="connsiteY93" fmla="*/ 68263 h 479425"/>
                  <a:gd name="connsiteX94" fmla="*/ 131763 w 388938"/>
                  <a:gd name="connsiteY94" fmla="*/ 65088 h 479425"/>
                  <a:gd name="connsiteX95" fmla="*/ 133350 w 388938"/>
                  <a:gd name="connsiteY95" fmla="*/ 65088 h 479425"/>
                  <a:gd name="connsiteX96" fmla="*/ 134938 w 388938"/>
                  <a:gd name="connsiteY96" fmla="*/ 68263 h 479425"/>
                  <a:gd name="connsiteX97" fmla="*/ 138113 w 388938"/>
                  <a:gd name="connsiteY97" fmla="*/ 69850 h 479425"/>
                  <a:gd name="connsiteX98" fmla="*/ 134938 w 388938"/>
                  <a:gd name="connsiteY98" fmla="*/ 69850 h 479425"/>
                  <a:gd name="connsiteX99" fmla="*/ 134938 w 388938"/>
                  <a:gd name="connsiteY99" fmla="*/ 73025 h 479425"/>
                  <a:gd name="connsiteX100" fmla="*/ 138113 w 388938"/>
                  <a:gd name="connsiteY100" fmla="*/ 73025 h 479425"/>
                  <a:gd name="connsiteX101" fmla="*/ 139700 w 388938"/>
                  <a:gd name="connsiteY101" fmla="*/ 73025 h 479425"/>
                  <a:gd name="connsiteX102" fmla="*/ 142875 w 388938"/>
                  <a:gd name="connsiteY102" fmla="*/ 73025 h 479425"/>
                  <a:gd name="connsiteX103" fmla="*/ 147638 w 388938"/>
                  <a:gd name="connsiteY103" fmla="*/ 76200 h 479425"/>
                  <a:gd name="connsiteX104" fmla="*/ 149225 w 388938"/>
                  <a:gd name="connsiteY104" fmla="*/ 79375 h 479425"/>
                  <a:gd name="connsiteX105" fmla="*/ 150813 w 388938"/>
                  <a:gd name="connsiteY105" fmla="*/ 79375 h 479425"/>
                  <a:gd name="connsiteX106" fmla="*/ 153988 w 388938"/>
                  <a:gd name="connsiteY106" fmla="*/ 80963 h 479425"/>
                  <a:gd name="connsiteX107" fmla="*/ 155575 w 388938"/>
                  <a:gd name="connsiteY107" fmla="*/ 85725 h 479425"/>
                  <a:gd name="connsiteX108" fmla="*/ 158750 w 388938"/>
                  <a:gd name="connsiteY108" fmla="*/ 87313 h 479425"/>
                  <a:gd name="connsiteX109" fmla="*/ 160338 w 388938"/>
                  <a:gd name="connsiteY109" fmla="*/ 87313 h 479425"/>
                  <a:gd name="connsiteX110" fmla="*/ 163513 w 388938"/>
                  <a:gd name="connsiteY110" fmla="*/ 90488 h 479425"/>
                  <a:gd name="connsiteX111" fmla="*/ 165100 w 388938"/>
                  <a:gd name="connsiteY111" fmla="*/ 90488 h 479425"/>
                  <a:gd name="connsiteX112" fmla="*/ 166688 w 388938"/>
                  <a:gd name="connsiteY112" fmla="*/ 92075 h 479425"/>
                  <a:gd name="connsiteX113" fmla="*/ 169863 w 388938"/>
                  <a:gd name="connsiteY113" fmla="*/ 92075 h 479425"/>
                  <a:gd name="connsiteX114" fmla="*/ 171450 w 388938"/>
                  <a:gd name="connsiteY114" fmla="*/ 96838 h 479425"/>
                  <a:gd name="connsiteX115" fmla="*/ 174625 w 388938"/>
                  <a:gd name="connsiteY115" fmla="*/ 101600 h 479425"/>
                  <a:gd name="connsiteX116" fmla="*/ 176213 w 388938"/>
                  <a:gd name="connsiteY116" fmla="*/ 101600 h 479425"/>
                  <a:gd name="connsiteX117" fmla="*/ 179388 w 388938"/>
                  <a:gd name="connsiteY117" fmla="*/ 103188 h 479425"/>
                  <a:gd name="connsiteX118" fmla="*/ 179388 w 388938"/>
                  <a:gd name="connsiteY118" fmla="*/ 106363 h 479425"/>
                  <a:gd name="connsiteX119" fmla="*/ 180975 w 388938"/>
                  <a:gd name="connsiteY119" fmla="*/ 106363 h 479425"/>
                  <a:gd name="connsiteX120" fmla="*/ 180975 w 388938"/>
                  <a:gd name="connsiteY120" fmla="*/ 107950 h 479425"/>
                  <a:gd name="connsiteX121" fmla="*/ 182563 w 388938"/>
                  <a:gd name="connsiteY121" fmla="*/ 107950 h 479425"/>
                  <a:gd name="connsiteX122" fmla="*/ 182563 w 388938"/>
                  <a:gd name="connsiteY122" fmla="*/ 111125 h 479425"/>
                  <a:gd name="connsiteX123" fmla="*/ 185738 w 388938"/>
                  <a:gd name="connsiteY123" fmla="*/ 111125 h 479425"/>
                  <a:gd name="connsiteX124" fmla="*/ 185738 w 388938"/>
                  <a:gd name="connsiteY124" fmla="*/ 107950 h 479425"/>
                  <a:gd name="connsiteX125" fmla="*/ 187325 w 388938"/>
                  <a:gd name="connsiteY125" fmla="*/ 107950 h 479425"/>
                  <a:gd name="connsiteX126" fmla="*/ 190500 w 388938"/>
                  <a:gd name="connsiteY126" fmla="*/ 107950 h 479425"/>
                  <a:gd name="connsiteX127" fmla="*/ 190500 w 388938"/>
                  <a:gd name="connsiteY127" fmla="*/ 111125 h 479425"/>
                  <a:gd name="connsiteX128" fmla="*/ 193675 w 388938"/>
                  <a:gd name="connsiteY128" fmla="*/ 112713 h 479425"/>
                  <a:gd name="connsiteX129" fmla="*/ 193675 w 388938"/>
                  <a:gd name="connsiteY129" fmla="*/ 115888 h 479425"/>
                  <a:gd name="connsiteX130" fmla="*/ 196850 w 388938"/>
                  <a:gd name="connsiteY130" fmla="*/ 115888 h 479425"/>
                  <a:gd name="connsiteX131" fmla="*/ 196850 w 388938"/>
                  <a:gd name="connsiteY131" fmla="*/ 117475 h 479425"/>
                  <a:gd name="connsiteX132" fmla="*/ 198438 w 388938"/>
                  <a:gd name="connsiteY132" fmla="*/ 119063 h 479425"/>
                  <a:gd name="connsiteX133" fmla="*/ 201613 w 388938"/>
                  <a:gd name="connsiteY133" fmla="*/ 122238 h 479425"/>
                  <a:gd name="connsiteX134" fmla="*/ 203200 w 388938"/>
                  <a:gd name="connsiteY134" fmla="*/ 122238 h 479425"/>
                  <a:gd name="connsiteX135" fmla="*/ 203200 w 388938"/>
                  <a:gd name="connsiteY135" fmla="*/ 123825 h 479425"/>
                  <a:gd name="connsiteX136" fmla="*/ 206375 w 388938"/>
                  <a:gd name="connsiteY136" fmla="*/ 127000 h 479425"/>
                  <a:gd name="connsiteX137" fmla="*/ 207963 w 388938"/>
                  <a:gd name="connsiteY137" fmla="*/ 127000 h 479425"/>
                  <a:gd name="connsiteX138" fmla="*/ 209550 w 388938"/>
                  <a:gd name="connsiteY138" fmla="*/ 128588 h 479425"/>
                  <a:gd name="connsiteX139" fmla="*/ 212725 w 388938"/>
                  <a:gd name="connsiteY139" fmla="*/ 131763 h 479425"/>
                  <a:gd name="connsiteX140" fmla="*/ 214313 w 388938"/>
                  <a:gd name="connsiteY140" fmla="*/ 133350 h 479425"/>
                  <a:gd name="connsiteX141" fmla="*/ 214313 w 388938"/>
                  <a:gd name="connsiteY141" fmla="*/ 134938 h 479425"/>
                  <a:gd name="connsiteX142" fmla="*/ 217488 w 388938"/>
                  <a:gd name="connsiteY142" fmla="*/ 138113 h 479425"/>
                  <a:gd name="connsiteX143" fmla="*/ 219075 w 388938"/>
                  <a:gd name="connsiteY143" fmla="*/ 138113 h 479425"/>
                  <a:gd name="connsiteX144" fmla="*/ 219075 w 388938"/>
                  <a:gd name="connsiteY144" fmla="*/ 139700 h 479425"/>
                  <a:gd name="connsiteX145" fmla="*/ 222250 w 388938"/>
                  <a:gd name="connsiteY145" fmla="*/ 142875 h 479425"/>
                  <a:gd name="connsiteX146" fmla="*/ 223838 w 388938"/>
                  <a:gd name="connsiteY146" fmla="*/ 144463 h 479425"/>
                  <a:gd name="connsiteX147" fmla="*/ 225425 w 388938"/>
                  <a:gd name="connsiteY147" fmla="*/ 147638 h 479425"/>
                  <a:gd name="connsiteX148" fmla="*/ 228600 w 388938"/>
                  <a:gd name="connsiteY148" fmla="*/ 149225 h 479425"/>
                  <a:gd name="connsiteX149" fmla="*/ 230188 w 388938"/>
                  <a:gd name="connsiteY149" fmla="*/ 150813 h 479425"/>
                  <a:gd name="connsiteX150" fmla="*/ 234950 w 388938"/>
                  <a:gd name="connsiteY150" fmla="*/ 153988 h 479425"/>
                  <a:gd name="connsiteX151" fmla="*/ 238125 w 388938"/>
                  <a:gd name="connsiteY151" fmla="*/ 155575 h 479425"/>
                  <a:gd name="connsiteX152" fmla="*/ 239713 w 388938"/>
                  <a:gd name="connsiteY152" fmla="*/ 158750 h 479425"/>
                  <a:gd name="connsiteX153" fmla="*/ 244475 w 388938"/>
                  <a:gd name="connsiteY153" fmla="*/ 161925 h 479425"/>
                  <a:gd name="connsiteX154" fmla="*/ 250825 w 388938"/>
                  <a:gd name="connsiteY154" fmla="*/ 169863 h 479425"/>
                  <a:gd name="connsiteX155" fmla="*/ 254000 w 388938"/>
                  <a:gd name="connsiteY155" fmla="*/ 171450 h 479425"/>
                  <a:gd name="connsiteX156" fmla="*/ 255588 w 388938"/>
                  <a:gd name="connsiteY156" fmla="*/ 171450 h 479425"/>
                  <a:gd name="connsiteX157" fmla="*/ 257175 w 388938"/>
                  <a:gd name="connsiteY157" fmla="*/ 174625 h 479425"/>
                  <a:gd name="connsiteX158" fmla="*/ 257175 w 388938"/>
                  <a:gd name="connsiteY158" fmla="*/ 176213 h 479425"/>
                  <a:gd name="connsiteX159" fmla="*/ 257175 w 388938"/>
                  <a:gd name="connsiteY159" fmla="*/ 177800 h 479425"/>
                  <a:gd name="connsiteX160" fmla="*/ 260350 w 388938"/>
                  <a:gd name="connsiteY160" fmla="*/ 177800 h 479425"/>
                  <a:gd name="connsiteX161" fmla="*/ 265113 w 388938"/>
                  <a:gd name="connsiteY161" fmla="*/ 180975 h 479425"/>
                  <a:gd name="connsiteX162" fmla="*/ 269875 w 388938"/>
                  <a:gd name="connsiteY162" fmla="*/ 180975 h 479425"/>
                  <a:gd name="connsiteX163" fmla="*/ 271463 w 388938"/>
                  <a:gd name="connsiteY163" fmla="*/ 182563 h 479425"/>
                  <a:gd name="connsiteX164" fmla="*/ 277813 w 388938"/>
                  <a:gd name="connsiteY164" fmla="*/ 187325 h 479425"/>
                  <a:gd name="connsiteX165" fmla="*/ 280988 w 388938"/>
                  <a:gd name="connsiteY165" fmla="*/ 190500 h 479425"/>
                  <a:gd name="connsiteX166" fmla="*/ 282575 w 388938"/>
                  <a:gd name="connsiteY166" fmla="*/ 192088 h 479425"/>
                  <a:gd name="connsiteX167" fmla="*/ 282575 w 388938"/>
                  <a:gd name="connsiteY167" fmla="*/ 193675 h 479425"/>
                  <a:gd name="connsiteX168" fmla="*/ 284163 w 388938"/>
                  <a:gd name="connsiteY168" fmla="*/ 196850 h 479425"/>
                  <a:gd name="connsiteX169" fmla="*/ 288925 w 388938"/>
                  <a:gd name="connsiteY169" fmla="*/ 201613 h 479425"/>
                  <a:gd name="connsiteX170" fmla="*/ 292100 w 388938"/>
                  <a:gd name="connsiteY170" fmla="*/ 203200 h 479425"/>
                  <a:gd name="connsiteX171" fmla="*/ 293688 w 388938"/>
                  <a:gd name="connsiteY171" fmla="*/ 206375 h 479425"/>
                  <a:gd name="connsiteX172" fmla="*/ 296863 w 388938"/>
                  <a:gd name="connsiteY172" fmla="*/ 207963 h 479425"/>
                  <a:gd name="connsiteX173" fmla="*/ 298450 w 388938"/>
                  <a:gd name="connsiteY173" fmla="*/ 209550 h 479425"/>
                  <a:gd name="connsiteX174" fmla="*/ 300038 w 388938"/>
                  <a:gd name="connsiteY174" fmla="*/ 212725 h 479425"/>
                  <a:gd name="connsiteX175" fmla="*/ 303213 w 388938"/>
                  <a:gd name="connsiteY175" fmla="*/ 214313 h 479425"/>
                  <a:gd name="connsiteX176" fmla="*/ 304800 w 388938"/>
                  <a:gd name="connsiteY176" fmla="*/ 217488 h 479425"/>
                  <a:gd name="connsiteX177" fmla="*/ 307975 w 388938"/>
                  <a:gd name="connsiteY177" fmla="*/ 219075 h 479425"/>
                  <a:gd name="connsiteX178" fmla="*/ 309563 w 388938"/>
                  <a:gd name="connsiteY178" fmla="*/ 219075 h 479425"/>
                  <a:gd name="connsiteX179" fmla="*/ 312738 w 388938"/>
                  <a:gd name="connsiteY179" fmla="*/ 219075 h 479425"/>
                  <a:gd name="connsiteX180" fmla="*/ 314325 w 388938"/>
                  <a:gd name="connsiteY180" fmla="*/ 222250 h 479425"/>
                  <a:gd name="connsiteX181" fmla="*/ 315913 w 388938"/>
                  <a:gd name="connsiteY181" fmla="*/ 223838 h 479425"/>
                  <a:gd name="connsiteX182" fmla="*/ 319088 w 388938"/>
                  <a:gd name="connsiteY182" fmla="*/ 223838 h 479425"/>
                  <a:gd name="connsiteX183" fmla="*/ 320675 w 388938"/>
                  <a:gd name="connsiteY183" fmla="*/ 223838 h 479425"/>
                  <a:gd name="connsiteX184" fmla="*/ 323850 w 388938"/>
                  <a:gd name="connsiteY184" fmla="*/ 223838 h 479425"/>
                  <a:gd name="connsiteX185" fmla="*/ 323850 w 388938"/>
                  <a:gd name="connsiteY185" fmla="*/ 225425 h 479425"/>
                  <a:gd name="connsiteX186" fmla="*/ 325438 w 388938"/>
                  <a:gd name="connsiteY186" fmla="*/ 225425 h 479425"/>
                  <a:gd name="connsiteX187" fmla="*/ 325438 w 388938"/>
                  <a:gd name="connsiteY187" fmla="*/ 228600 h 479425"/>
                  <a:gd name="connsiteX188" fmla="*/ 325438 w 388938"/>
                  <a:gd name="connsiteY188" fmla="*/ 230188 h 479425"/>
                  <a:gd name="connsiteX189" fmla="*/ 328613 w 388938"/>
                  <a:gd name="connsiteY189" fmla="*/ 230188 h 479425"/>
                  <a:gd name="connsiteX190" fmla="*/ 330200 w 388938"/>
                  <a:gd name="connsiteY190" fmla="*/ 233363 h 479425"/>
                  <a:gd name="connsiteX191" fmla="*/ 331788 w 388938"/>
                  <a:gd name="connsiteY191" fmla="*/ 233363 h 479425"/>
                  <a:gd name="connsiteX192" fmla="*/ 334169 w 388938"/>
                  <a:gd name="connsiteY192" fmla="*/ 230981 h 479425"/>
                  <a:gd name="connsiteX193" fmla="*/ 344488 w 388938"/>
                  <a:gd name="connsiteY193" fmla="*/ 241300 h 479425"/>
                  <a:gd name="connsiteX194" fmla="*/ 347663 w 388938"/>
                  <a:gd name="connsiteY194" fmla="*/ 249238 h 479425"/>
                  <a:gd name="connsiteX195" fmla="*/ 352425 w 388938"/>
                  <a:gd name="connsiteY195" fmla="*/ 255588 h 479425"/>
                  <a:gd name="connsiteX196" fmla="*/ 355600 w 388938"/>
                  <a:gd name="connsiteY196" fmla="*/ 260350 h 479425"/>
                  <a:gd name="connsiteX197" fmla="*/ 357188 w 388938"/>
                  <a:gd name="connsiteY197" fmla="*/ 265113 h 479425"/>
                  <a:gd name="connsiteX198" fmla="*/ 358775 w 388938"/>
                  <a:gd name="connsiteY198" fmla="*/ 266700 h 479425"/>
                  <a:gd name="connsiteX199" fmla="*/ 361950 w 388938"/>
                  <a:gd name="connsiteY199" fmla="*/ 268288 h 479425"/>
                  <a:gd name="connsiteX200" fmla="*/ 361950 w 388938"/>
                  <a:gd name="connsiteY200" fmla="*/ 271463 h 479425"/>
                  <a:gd name="connsiteX201" fmla="*/ 363538 w 388938"/>
                  <a:gd name="connsiteY201" fmla="*/ 273050 h 479425"/>
                  <a:gd name="connsiteX202" fmla="*/ 366713 w 388938"/>
                  <a:gd name="connsiteY202" fmla="*/ 276225 h 479425"/>
                  <a:gd name="connsiteX203" fmla="*/ 368300 w 388938"/>
                  <a:gd name="connsiteY203" fmla="*/ 280988 h 479425"/>
                  <a:gd name="connsiteX204" fmla="*/ 371475 w 388938"/>
                  <a:gd name="connsiteY204" fmla="*/ 284163 h 479425"/>
                  <a:gd name="connsiteX205" fmla="*/ 373063 w 388938"/>
                  <a:gd name="connsiteY205" fmla="*/ 287338 h 479425"/>
                  <a:gd name="connsiteX206" fmla="*/ 374650 w 388938"/>
                  <a:gd name="connsiteY206" fmla="*/ 287338 h 479425"/>
                  <a:gd name="connsiteX207" fmla="*/ 374650 w 388938"/>
                  <a:gd name="connsiteY207" fmla="*/ 288925 h 479425"/>
                  <a:gd name="connsiteX208" fmla="*/ 374650 w 388938"/>
                  <a:gd name="connsiteY208" fmla="*/ 292100 h 479425"/>
                  <a:gd name="connsiteX209" fmla="*/ 374650 w 388938"/>
                  <a:gd name="connsiteY209" fmla="*/ 293688 h 479425"/>
                  <a:gd name="connsiteX210" fmla="*/ 377826 w 388938"/>
                  <a:gd name="connsiteY210" fmla="*/ 296863 h 479425"/>
                  <a:gd name="connsiteX211" fmla="*/ 377826 w 388938"/>
                  <a:gd name="connsiteY211" fmla="*/ 300038 h 479425"/>
                  <a:gd name="connsiteX212" fmla="*/ 379413 w 388938"/>
                  <a:gd name="connsiteY212" fmla="*/ 303213 h 479425"/>
                  <a:gd name="connsiteX213" fmla="*/ 379413 w 388938"/>
                  <a:gd name="connsiteY213" fmla="*/ 304800 h 479425"/>
                  <a:gd name="connsiteX214" fmla="*/ 382588 w 388938"/>
                  <a:gd name="connsiteY214" fmla="*/ 307975 h 479425"/>
                  <a:gd name="connsiteX215" fmla="*/ 382588 w 388938"/>
                  <a:gd name="connsiteY215" fmla="*/ 309563 h 479425"/>
                  <a:gd name="connsiteX216" fmla="*/ 384176 w 388938"/>
                  <a:gd name="connsiteY216" fmla="*/ 309563 h 479425"/>
                  <a:gd name="connsiteX217" fmla="*/ 387350 w 388938"/>
                  <a:gd name="connsiteY217" fmla="*/ 309563 h 479425"/>
                  <a:gd name="connsiteX218" fmla="*/ 387350 w 388938"/>
                  <a:gd name="connsiteY218" fmla="*/ 311150 h 479425"/>
                  <a:gd name="connsiteX219" fmla="*/ 387350 w 388938"/>
                  <a:gd name="connsiteY219" fmla="*/ 314325 h 479425"/>
                  <a:gd name="connsiteX220" fmla="*/ 387350 w 388938"/>
                  <a:gd name="connsiteY220" fmla="*/ 315913 h 479425"/>
                  <a:gd name="connsiteX221" fmla="*/ 387350 w 388938"/>
                  <a:gd name="connsiteY221" fmla="*/ 320675 h 479425"/>
                  <a:gd name="connsiteX222" fmla="*/ 387350 w 388938"/>
                  <a:gd name="connsiteY222" fmla="*/ 323850 h 479425"/>
                  <a:gd name="connsiteX223" fmla="*/ 388938 w 388938"/>
                  <a:gd name="connsiteY223" fmla="*/ 325438 h 479425"/>
                  <a:gd name="connsiteX224" fmla="*/ 388938 w 388938"/>
                  <a:gd name="connsiteY224" fmla="*/ 327025 h 479425"/>
                  <a:gd name="connsiteX225" fmla="*/ 388938 w 388938"/>
                  <a:gd name="connsiteY225" fmla="*/ 330200 h 479425"/>
                  <a:gd name="connsiteX226" fmla="*/ 387350 w 388938"/>
                  <a:gd name="connsiteY226" fmla="*/ 330200 h 479425"/>
                  <a:gd name="connsiteX227" fmla="*/ 384176 w 388938"/>
                  <a:gd name="connsiteY227" fmla="*/ 330200 h 479425"/>
                  <a:gd name="connsiteX228" fmla="*/ 382588 w 388938"/>
                  <a:gd name="connsiteY228" fmla="*/ 330200 h 479425"/>
                  <a:gd name="connsiteX229" fmla="*/ 379413 w 388938"/>
                  <a:gd name="connsiteY229" fmla="*/ 330200 h 479425"/>
                  <a:gd name="connsiteX230" fmla="*/ 379413 w 388938"/>
                  <a:gd name="connsiteY230" fmla="*/ 331788 h 479425"/>
                  <a:gd name="connsiteX231" fmla="*/ 382588 w 388938"/>
                  <a:gd name="connsiteY231" fmla="*/ 334963 h 479425"/>
                  <a:gd name="connsiteX232" fmla="*/ 382588 w 388938"/>
                  <a:gd name="connsiteY232" fmla="*/ 336550 h 479425"/>
                  <a:gd name="connsiteX233" fmla="*/ 382588 w 388938"/>
                  <a:gd name="connsiteY233" fmla="*/ 339725 h 479425"/>
                  <a:gd name="connsiteX234" fmla="*/ 382588 w 388938"/>
                  <a:gd name="connsiteY234" fmla="*/ 342900 h 479425"/>
                  <a:gd name="connsiteX235" fmla="*/ 384176 w 388938"/>
                  <a:gd name="connsiteY235" fmla="*/ 346075 h 479425"/>
                  <a:gd name="connsiteX236" fmla="*/ 387350 w 388938"/>
                  <a:gd name="connsiteY236" fmla="*/ 346075 h 479425"/>
                  <a:gd name="connsiteX237" fmla="*/ 388938 w 388938"/>
                  <a:gd name="connsiteY237" fmla="*/ 347663 h 479425"/>
                  <a:gd name="connsiteX238" fmla="*/ 388938 w 388938"/>
                  <a:gd name="connsiteY238" fmla="*/ 352425 h 479425"/>
                  <a:gd name="connsiteX239" fmla="*/ 388938 w 388938"/>
                  <a:gd name="connsiteY239" fmla="*/ 357188 h 479425"/>
                  <a:gd name="connsiteX240" fmla="*/ 388938 w 388938"/>
                  <a:gd name="connsiteY240" fmla="*/ 358775 h 479425"/>
                  <a:gd name="connsiteX241" fmla="*/ 387350 w 388938"/>
                  <a:gd name="connsiteY241" fmla="*/ 361950 h 479425"/>
                  <a:gd name="connsiteX242" fmla="*/ 387350 w 388938"/>
                  <a:gd name="connsiteY242" fmla="*/ 363538 h 479425"/>
                  <a:gd name="connsiteX243" fmla="*/ 384176 w 388938"/>
                  <a:gd name="connsiteY243" fmla="*/ 366713 h 479425"/>
                  <a:gd name="connsiteX244" fmla="*/ 384176 w 388938"/>
                  <a:gd name="connsiteY244" fmla="*/ 368300 h 479425"/>
                  <a:gd name="connsiteX245" fmla="*/ 382588 w 388938"/>
                  <a:gd name="connsiteY245" fmla="*/ 373063 h 479425"/>
                  <a:gd name="connsiteX246" fmla="*/ 382588 w 388938"/>
                  <a:gd name="connsiteY246" fmla="*/ 374650 h 479425"/>
                  <a:gd name="connsiteX247" fmla="*/ 382588 w 388938"/>
                  <a:gd name="connsiteY247" fmla="*/ 377825 h 479425"/>
                  <a:gd name="connsiteX248" fmla="*/ 382588 w 388938"/>
                  <a:gd name="connsiteY248" fmla="*/ 379413 h 479425"/>
                  <a:gd name="connsiteX249" fmla="*/ 379413 w 388938"/>
                  <a:gd name="connsiteY249" fmla="*/ 379413 h 479425"/>
                  <a:gd name="connsiteX250" fmla="*/ 379413 w 388938"/>
                  <a:gd name="connsiteY250" fmla="*/ 382588 h 479425"/>
                  <a:gd name="connsiteX251" fmla="*/ 377826 w 388938"/>
                  <a:gd name="connsiteY251" fmla="*/ 382588 h 479425"/>
                  <a:gd name="connsiteX252" fmla="*/ 374650 w 388938"/>
                  <a:gd name="connsiteY252" fmla="*/ 384175 h 479425"/>
                  <a:gd name="connsiteX253" fmla="*/ 374650 w 388938"/>
                  <a:gd name="connsiteY253" fmla="*/ 385763 h 479425"/>
                  <a:gd name="connsiteX254" fmla="*/ 374650 w 388938"/>
                  <a:gd name="connsiteY254" fmla="*/ 388938 h 479425"/>
                  <a:gd name="connsiteX255" fmla="*/ 374650 w 388938"/>
                  <a:gd name="connsiteY255" fmla="*/ 390525 h 479425"/>
                  <a:gd name="connsiteX256" fmla="*/ 373063 w 388938"/>
                  <a:gd name="connsiteY256" fmla="*/ 390525 h 479425"/>
                  <a:gd name="connsiteX257" fmla="*/ 371475 w 388938"/>
                  <a:gd name="connsiteY257" fmla="*/ 393700 h 479425"/>
                  <a:gd name="connsiteX258" fmla="*/ 371475 w 388938"/>
                  <a:gd name="connsiteY258" fmla="*/ 390525 h 479425"/>
                  <a:gd name="connsiteX259" fmla="*/ 371475 w 388938"/>
                  <a:gd name="connsiteY259" fmla="*/ 388938 h 479425"/>
                  <a:gd name="connsiteX260" fmla="*/ 371475 w 388938"/>
                  <a:gd name="connsiteY260" fmla="*/ 385763 h 479425"/>
                  <a:gd name="connsiteX261" fmla="*/ 371475 w 388938"/>
                  <a:gd name="connsiteY261" fmla="*/ 384175 h 479425"/>
                  <a:gd name="connsiteX262" fmla="*/ 371475 w 388938"/>
                  <a:gd name="connsiteY262" fmla="*/ 382588 h 479425"/>
                  <a:gd name="connsiteX263" fmla="*/ 371475 w 388938"/>
                  <a:gd name="connsiteY263" fmla="*/ 382588 h 479425"/>
                  <a:gd name="connsiteX264" fmla="*/ 368300 w 388938"/>
                  <a:gd name="connsiteY264" fmla="*/ 382588 h 479425"/>
                  <a:gd name="connsiteX265" fmla="*/ 366713 w 388938"/>
                  <a:gd name="connsiteY265" fmla="*/ 384175 h 479425"/>
                  <a:gd name="connsiteX266" fmla="*/ 366713 w 388938"/>
                  <a:gd name="connsiteY266" fmla="*/ 385763 h 479425"/>
                  <a:gd name="connsiteX267" fmla="*/ 363538 w 388938"/>
                  <a:gd name="connsiteY267" fmla="*/ 385763 h 479425"/>
                  <a:gd name="connsiteX268" fmla="*/ 363538 w 388938"/>
                  <a:gd name="connsiteY268" fmla="*/ 388938 h 479425"/>
                  <a:gd name="connsiteX269" fmla="*/ 361950 w 388938"/>
                  <a:gd name="connsiteY269" fmla="*/ 388938 h 479425"/>
                  <a:gd name="connsiteX270" fmla="*/ 361950 w 388938"/>
                  <a:gd name="connsiteY270" fmla="*/ 390525 h 479425"/>
                  <a:gd name="connsiteX271" fmla="*/ 361950 w 388938"/>
                  <a:gd name="connsiteY271" fmla="*/ 393700 h 479425"/>
                  <a:gd name="connsiteX272" fmla="*/ 358775 w 388938"/>
                  <a:gd name="connsiteY272" fmla="*/ 395288 h 479425"/>
                  <a:gd name="connsiteX273" fmla="*/ 358775 w 388938"/>
                  <a:gd name="connsiteY273" fmla="*/ 398463 h 479425"/>
                  <a:gd name="connsiteX274" fmla="*/ 358775 w 388938"/>
                  <a:gd name="connsiteY274" fmla="*/ 400050 h 479425"/>
                  <a:gd name="connsiteX275" fmla="*/ 357188 w 388938"/>
                  <a:gd name="connsiteY275" fmla="*/ 401638 h 479425"/>
                  <a:gd name="connsiteX276" fmla="*/ 357188 w 388938"/>
                  <a:gd name="connsiteY276" fmla="*/ 404813 h 479425"/>
                  <a:gd name="connsiteX277" fmla="*/ 355600 w 388938"/>
                  <a:gd name="connsiteY277" fmla="*/ 406400 h 479425"/>
                  <a:gd name="connsiteX278" fmla="*/ 357188 w 388938"/>
                  <a:gd name="connsiteY278" fmla="*/ 406400 h 479425"/>
                  <a:gd name="connsiteX279" fmla="*/ 357188 w 388938"/>
                  <a:gd name="connsiteY279" fmla="*/ 409575 h 479425"/>
                  <a:gd name="connsiteX280" fmla="*/ 357188 w 388938"/>
                  <a:gd name="connsiteY280" fmla="*/ 411163 h 479425"/>
                  <a:gd name="connsiteX281" fmla="*/ 357188 w 388938"/>
                  <a:gd name="connsiteY281" fmla="*/ 414338 h 479425"/>
                  <a:gd name="connsiteX282" fmla="*/ 355600 w 388938"/>
                  <a:gd name="connsiteY282" fmla="*/ 414338 h 479425"/>
                  <a:gd name="connsiteX283" fmla="*/ 352425 w 388938"/>
                  <a:gd name="connsiteY283" fmla="*/ 415925 h 479425"/>
                  <a:gd name="connsiteX284" fmla="*/ 352425 w 388938"/>
                  <a:gd name="connsiteY284" fmla="*/ 417513 h 479425"/>
                  <a:gd name="connsiteX285" fmla="*/ 350838 w 388938"/>
                  <a:gd name="connsiteY285" fmla="*/ 417513 h 479425"/>
                  <a:gd name="connsiteX286" fmla="*/ 350838 w 388938"/>
                  <a:gd name="connsiteY286" fmla="*/ 420688 h 479425"/>
                  <a:gd name="connsiteX287" fmla="*/ 347663 w 388938"/>
                  <a:gd name="connsiteY287" fmla="*/ 417513 h 479425"/>
                  <a:gd name="connsiteX288" fmla="*/ 350838 w 388938"/>
                  <a:gd name="connsiteY288" fmla="*/ 415925 h 479425"/>
                  <a:gd name="connsiteX289" fmla="*/ 352425 w 388938"/>
                  <a:gd name="connsiteY289" fmla="*/ 414338 h 479425"/>
                  <a:gd name="connsiteX290" fmla="*/ 352425 w 388938"/>
                  <a:gd name="connsiteY290" fmla="*/ 411163 h 479425"/>
                  <a:gd name="connsiteX291" fmla="*/ 352425 w 388938"/>
                  <a:gd name="connsiteY291" fmla="*/ 409575 h 479425"/>
                  <a:gd name="connsiteX292" fmla="*/ 355600 w 388938"/>
                  <a:gd name="connsiteY292" fmla="*/ 409575 h 479425"/>
                  <a:gd name="connsiteX293" fmla="*/ 352425 w 388938"/>
                  <a:gd name="connsiteY293" fmla="*/ 406400 h 479425"/>
                  <a:gd name="connsiteX294" fmla="*/ 350838 w 388938"/>
                  <a:gd name="connsiteY294" fmla="*/ 406400 h 479425"/>
                  <a:gd name="connsiteX295" fmla="*/ 350838 w 388938"/>
                  <a:gd name="connsiteY295" fmla="*/ 409575 h 479425"/>
                  <a:gd name="connsiteX296" fmla="*/ 350838 w 388938"/>
                  <a:gd name="connsiteY296" fmla="*/ 411163 h 479425"/>
                  <a:gd name="connsiteX297" fmla="*/ 347663 w 388938"/>
                  <a:gd name="connsiteY297" fmla="*/ 411163 h 479425"/>
                  <a:gd name="connsiteX298" fmla="*/ 346075 w 388938"/>
                  <a:gd name="connsiteY298" fmla="*/ 414338 h 479425"/>
                  <a:gd name="connsiteX299" fmla="*/ 346075 w 388938"/>
                  <a:gd name="connsiteY299" fmla="*/ 415925 h 479425"/>
                  <a:gd name="connsiteX300" fmla="*/ 346075 w 388938"/>
                  <a:gd name="connsiteY300" fmla="*/ 417513 h 479425"/>
                  <a:gd name="connsiteX301" fmla="*/ 344488 w 388938"/>
                  <a:gd name="connsiteY301" fmla="*/ 422275 h 479425"/>
                  <a:gd name="connsiteX302" fmla="*/ 341313 w 388938"/>
                  <a:gd name="connsiteY302" fmla="*/ 427038 h 479425"/>
                  <a:gd name="connsiteX303" fmla="*/ 341313 w 388938"/>
                  <a:gd name="connsiteY303" fmla="*/ 430213 h 479425"/>
                  <a:gd name="connsiteX304" fmla="*/ 339725 w 388938"/>
                  <a:gd name="connsiteY304" fmla="*/ 430213 h 479425"/>
                  <a:gd name="connsiteX305" fmla="*/ 339725 w 388938"/>
                  <a:gd name="connsiteY305" fmla="*/ 427038 h 479425"/>
                  <a:gd name="connsiteX306" fmla="*/ 339725 w 388938"/>
                  <a:gd name="connsiteY306" fmla="*/ 425450 h 479425"/>
                  <a:gd name="connsiteX307" fmla="*/ 336550 w 388938"/>
                  <a:gd name="connsiteY307" fmla="*/ 425450 h 479425"/>
                  <a:gd name="connsiteX308" fmla="*/ 334963 w 388938"/>
                  <a:gd name="connsiteY308" fmla="*/ 425450 h 479425"/>
                  <a:gd name="connsiteX309" fmla="*/ 331788 w 388938"/>
                  <a:gd name="connsiteY309" fmla="*/ 427038 h 479425"/>
                  <a:gd name="connsiteX310" fmla="*/ 331788 w 388938"/>
                  <a:gd name="connsiteY310" fmla="*/ 430213 h 479425"/>
                  <a:gd name="connsiteX311" fmla="*/ 331788 w 388938"/>
                  <a:gd name="connsiteY311" fmla="*/ 431800 h 479425"/>
                  <a:gd name="connsiteX312" fmla="*/ 330200 w 388938"/>
                  <a:gd name="connsiteY312" fmla="*/ 433388 h 479425"/>
                  <a:gd name="connsiteX313" fmla="*/ 330200 w 388938"/>
                  <a:gd name="connsiteY313" fmla="*/ 436563 h 479425"/>
                  <a:gd name="connsiteX314" fmla="*/ 328613 w 388938"/>
                  <a:gd name="connsiteY314" fmla="*/ 436563 h 479425"/>
                  <a:gd name="connsiteX315" fmla="*/ 325438 w 388938"/>
                  <a:gd name="connsiteY315" fmla="*/ 436563 h 479425"/>
                  <a:gd name="connsiteX316" fmla="*/ 325438 w 388938"/>
                  <a:gd name="connsiteY316" fmla="*/ 438150 h 479425"/>
                  <a:gd name="connsiteX317" fmla="*/ 325438 w 388938"/>
                  <a:gd name="connsiteY317" fmla="*/ 441325 h 479425"/>
                  <a:gd name="connsiteX318" fmla="*/ 323850 w 388938"/>
                  <a:gd name="connsiteY318" fmla="*/ 441325 h 479425"/>
                  <a:gd name="connsiteX319" fmla="*/ 323850 w 388938"/>
                  <a:gd name="connsiteY319" fmla="*/ 442913 h 479425"/>
                  <a:gd name="connsiteX320" fmla="*/ 320675 w 388938"/>
                  <a:gd name="connsiteY320" fmla="*/ 446088 h 479425"/>
                  <a:gd name="connsiteX321" fmla="*/ 320675 w 388938"/>
                  <a:gd name="connsiteY321" fmla="*/ 447675 h 479425"/>
                  <a:gd name="connsiteX322" fmla="*/ 320675 w 388938"/>
                  <a:gd name="connsiteY322" fmla="*/ 449263 h 479425"/>
                  <a:gd name="connsiteX323" fmla="*/ 320675 w 388938"/>
                  <a:gd name="connsiteY323" fmla="*/ 452438 h 479425"/>
                  <a:gd name="connsiteX324" fmla="*/ 319088 w 388938"/>
                  <a:gd name="connsiteY324" fmla="*/ 454025 h 479425"/>
                  <a:gd name="connsiteX325" fmla="*/ 315913 w 388938"/>
                  <a:gd name="connsiteY325" fmla="*/ 457200 h 479425"/>
                  <a:gd name="connsiteX326" fmla="*/ 315913 w 388938"/>
                  <a:gd name="connsiteY326" fmla="*/ 458788 h 479425"/>
                  <a:gd name="connsiteX327" fmla="*/ 315913 w 388938"/>
                  <a:gd name="connsiteY327" fmla="*/ 460375 h 479425"/>
                  <a:gd name="connsiteX328" fmla="*/ 314325 w 388938"/>
                  <a:gd name="connsiteY328" fmla="*/ 460375 h 479425"/>
                  <a:gd name="connsiteX329" fmla="*/ 309563 w 388938"/>
                  <a:gd name="connsiteY329" fmla="*/ 460375 h 479425"/>
                  <a:gd name="connsiteX330" fmla="*/ 309563 w 388938"/>
                  <a:gd name="connsiteY330" fmla="*/ 463550 h 479425"/>
                  <a:gd name="connsiteX331" fmla="*/ 307975 w 388938"/>
                  <a:gd name="connsiteY331" fmla="*/ 463550 h 479425"/>
                  <a:gd name="connsiteX332" fmla="*/ 307975 w 388938"/>
                  <a:gd name="connsiteY332" fmla="*/ 465138 h 479425"/>
                  <a:gd name="connsiteX333" fmla="*/ 304800 w 388938"/>
                  <a:gd name="connsiteY333" fmla="*/ 468313 h 479425"/>
                  <a:gd name="connsiteX334" fmla="*/ 303213 w 388938"/>
                  <a:gd name="connsiteY334" fmla="*/ 469900 h 479425"/>
                  <a:gd name="connsiteX335" fmla="*/ 300038 w 388938"/>
                  <a:gd name="connsiteY335" fmla="*/ 474663 h 479425"/>
                  <a:gd name="connsiteX336" fmla="*/ 300038 w 388938"/>
                  <a:gd name="connsiteY336" fmla="*/ 469900 h 479425"/>
                  <a:gd name="connsiteX337" fmla="*/ 298450 w 388938"/>
                  <a:gd name="connsiteY337" fmla="*/ 469900 h 479425"/>
                  <a:gd name="connsiteX338" fmla="*/ 296863 w 388938"/>
                  <a:gd name="connsiteY338" fmla="*/ 469900 h 479425"/>
                  <a:gd name="connsiteX339" fmla="*/ 296863 w 388938"/>
                  <a:gd name="connsiteY339" fmla="*/ 473075 h 479425"/>
                  <a:gd name="connsiteX340" fmla="*/ 293688 w 388938"/>
                  <a:gd name="connsiteY340" fmla="*/ 474663 h 479425"/>
                  <a:gd name="connsiteX341" fmla="*/ 293688 w 388938"/>
                  <a:gd name="connsiteY341" fmla="*/ 473075 h 479425"/>
                  <a:gd name="connsiteX342" fmla="*/ 293688 w 388938"/>
                  <a:gd name="connsiteY342" fmla="*/ 469900 h 479425"/>
                  <a:gd name="connsiteX343" fmla="*/ 292100 w 388938"/>
                  <a:gd name="connsiteY343" fmla="*/ 469900 h 479425"/>
                  <a:gd name="connsiteX344" fmla="*/ 288925 w 388938"/>
                  <a:gd name="connsiteY344" fmla="*/ 473075 h 479425"/>
                  <a:gd name="connsiteX345" fmla="*/ 288925 w 388938"/>
                  <a:gd name="connsiteY345" fmla="*/ 474663 h 479425"/>
                  <a:gd name="connsiteX346" fmla="*/ 287338 w 388938"/>
                  <a:gd name="connsiteY346" fmla="*/ 476250 h 479425"/>
                  <a:gd name="connsiteX347" fmla="*/ 284163 w 388938"/>
                  <a:gd name="connsiteY347" fmla="*/ 479425 h 479425"/>
                  <a:gd name="connsiteX348" fmla="*/ 284163 w 388938"/>
                  <a:gd name="connsiteY348" fmla="*/ 476250 h 479425"/>
                  <a:gd name="connsiteX349" fmla="*/ 284163 w 388938"/>
                  <a:gd name="connsiteY349" fmla="*/ 474663 h 479425"/>
                  <a:gd name="connsiteX350" fmla="*/ 282575 w 388938"/>
                  <a:gd name="connsiteY350" fmla="*/ 474663 h 479425"/>
                  <a:gd name="connsiteX351" fmla="*/ 282575 w 388938"/>
                  <a:gd name="connsiteY351" fmla="*/ 473075 h 479425"/>
                  <a:gd name="connsiteX352" fmla="*/ 282575 w 388938"/>
                  <a:gd name="connsiteY352" fmla="*/ 469900 h 479425"/>
                  <a:gd name="connsiteX353" fmla="*/ 282575 w 388938"/>
                  <a:gd name="connsiteY353" fmla="*/ 468313 h 479425"/>
                  <a:gd name="connsiteX354" fmla="*/ 280988 w 388938"/>
                  <a:gd name="connsiteY354" fmla="*/ 465138 h 479425"/>
                  <a:gd name="connsiteX355" fmla="*/ 277813 w 388938"/>
                  <a:gd name="connsiteY355" fmla="*/ 465138 h 479425"/>
                  <a:gd name="connsiteX356" fmla="*/ 277813 w 388938"/>
                  <a:gd name="connsiteY356" fmla="*/ 468313 h 479425"/>
                  <a:gd name="connsiteX357" fmla="*/ 277813 w 388938"/>
                  <a:gd name="connsiteY357" fmla="*/ 469900 h 479425"/>
                  <a:gd name="connsiteX358" fmla="*/ 276225 w 388938"/>
                  <a:gd name="connsiteY358" fmla="*/ 473075 h 479425"/>
                  <a:gd name="connsiteX359" fmla="*/ 276225 w 388938"/>
                  <a:gd name="connsiteY359" fmla="*/ 474663 h 479425"/>
                  <a:gd name="connsiteX360" fmla="*/ 273050 w 388938"/>
                  <a:gd name="connsiteY360" fmla="*/ 474663 h 479425"/>
                  <a:gd name="connsiteX361" fmla="*/ 273050 w 388938"/>
                  <a:gd name="connsiteY361" fmla="*/ 476250 h 479425"/>
                  <a:gd name="connsiteX362" fmla="*/ 271463 w 388938"/>
                  <a:gd name="connsiteY362" fmla="*/ 476250 h 479425"/>
                  <a:gd name="connsiteX363" fmla="*/ 271463 w 388938"/>
                  <a:gd name="connsiteY363" fmla="*/ 474663 h 479425"/>
                  <a:gd name="connsiteX364" fmla="*/ 271463 w 388938"/>
                  <a:gd name="connsiteY364" fmla="*/ 473075 h 479425"/>
                  <a:gd name="connsiteX365" fmla="*/ 269875 w 388938"/>
                  <a:gd name="connsiteY365" fmla="*/ 473075 h 479425"/>
                  <a:gd name="connsiteX366" fmla="*/ 266700 w 388938"/>
                  <a:gd name="connsiteY366" fmla="*/ 474663 h 479425"/>
                  <a:gd name="connsiteX367" fmla="*/ 266700 w 388938"/>
                  <a:gd name="connsiteY367" fmla="*/ 473075 h 479425"/>
                  <a:gd name="connsiteX368" fmla="*/ 261938 w 388938"/>
                  <a:gd name="connsiteY368" fmla="*/ 474663 h 479425"/>
                  <a:gd name="connsiteX369" fmla="*/ 261938 w 388938"/>
                  <a:gd name="connsiteY369" fmla="*/ 473075 h 479425"/>
                  <a:gd name="connsiteX370" fmla="*/ 261938 w 388938"/>
                  <a:gd name="connsiteY370" fmla="*/ 469900 h 479425"/>
                  <a:gd name="connsiteX371" fmla="*/ 261938 w 388938"/>
                  <a:gd name="connsiteY371" fmla="*/ 465138 h 479425"/>
                  <a:gd name="connsiteX372" fmla="*/ 261938 w 388938"/>
                  <a:gd name="connsiteY372" fmla="*/ 463550 h 479425"/>
                  <a:gd name="connsiteX373" fmla="*/ 260350 w 388938"/>
                  <a:gd name="connsiteY373" fmla="*/ 463550 h 479425"/>
                  <a:gd name="connsiteX374" fmla="*/ 260350 w 388938"/>
                  <a:gd name="connsiteY374" fmla="*/ 465138 h 479425"/>
                  <a:gd name="connsiteX375" fmla="*/ 257175 w 388938"/>
                  <a:gd name="connsiteY375" fmla="*/ 468313 h 479425"/>
                  <a:gd name="connsiteX376" fmla="*/ 255588 w 388938"/>
                  <a:gd name="connsiteY376" fmla="*/ 465138 h 479425"/>
                  <a:gd name="connsiteX377" fmla="*/ 255588 w 388938"/>
                  <a:gd name="connsiteY377" fmla="*/ 463550 h 479425"/>
                  <a:gd name="connsiteX378" fmla="*/ 255588 w 388938"/>
                  <a:gd name="connsiteY378" fmla="*/ 460375 h 479425"/>
                  <a:gd name="connsiteX379" fmla="*/ 254000 w 388938"/>
                  <a:gd name="connsiteY379" fmla="*/ 460375 h 479425"/>
                  <a:gd name="connsiteX380" fmla="*/ 254000 w 388938"/>
                  <a:gd name="connsiteY380" fmla="*/ 458788 h 479425"/>
                  <a:gd name="connsiteX381" fmla="*/ 254000 w 388938"/>
                  <a:gd name="connsiteY381" fmla="*/ 457200 h 479425"/>
                  <a:gd name="connsiteX382" fmla="*/ 250825 w 388938"/>
                  <a:gd name="connsiteY382" fmla="*/ 457200 h 479425"/>
                  <a:gd name="connsiteX383" fmla="*/ 250825 w 388938"/>
                  <a:gd name="connsiteY383" fmla="*/ 452438 h 479425"/>
                  <a:gd name="connsiteX384" fmla="*/ 249238 w 388938"/>
                  <a:gd name="connsiteY384" fmla="*/ 449263 h 479425"/>
                  <a:gd name="connsiteX385" fmla="*/ 249238 w 388938"/>
                  <a:gd name="connsiteY385" fmla="*/ 441325 h 479425"/>
                  <a:gd name="connsiteX386" fmla="*/ 244475 w 388938"/>
                  <a:gd name="connsiteY386" fmla="*/ 433388 h 479425"/>
                  <a:gd name="connsiteX387" fmla="*/ 239713 w 388938"/>
                  <a:gd name="connsiteY387" fmla="*/ 425450 h 479425"/>
                  <a:gd name="connsiteX388" fmla="*/ 234950 w 388938"/>
                  <a:gd name="connsiteY388" fmla="*/ 417513 h 479425"/>
                  <a:gd name="connsiteX389" fmla="*/ 230188 w 388938"/>
                  <a:gd name="connsiteY389" fmla="*/ 409575 h 479425"/>
                  <a:gd name="connsiteX390" fmla="*/ 228600 w 388938"/>
                  <a:gd name="connsiteY390" fmla="*/ 406400 h 479425"/>
                  <a:gd name="connsiteX391" fmla="*/ 230188 w 388938"/>
                  <a:gd name="connsiteY391" fmla="*/ 406400 h 479425"/>
                  <a:gd name="connsiteX392" fmla="*/ 230188 w 388938"/>
                  <a:gd name="connsiteY392" fmla="*/ 404813 h 479425"/>
                  <a:gd name="connsiteX393" fmla="*/ 233363 w 388938"/>
                  <a:gd name="connsiteY393" fmla="*/ 404813 h 479425"/>
                  <a:gd name="connsiteX394" fmla="*/ 234950 w 388938"/>
                  <a:gd name="connsiteY394" fmla="*/ 404813 h 479425"/>
                  <a:gd name="connsiteX395" fmla="*/ 234950 w 388938"/>
                  <a:gd name="connsiteY395" fmla="*/ 401638 h 479425"/>
                  <a:gd name="connsiteX396" fmla="*/ 233363 w 388938"/>
                  <a:gd name="connsiteY396" fmla="*/ 401638 h 479425"/>
                  <a:gd name="connsiteX397" fmla="*/ 230188 w 388938"/>
                  <a:gd name="connsiteY397" fmla="*/ 398463 h 479425"/>
                  <a:gd name="connsiteX398" fmla="*/ 228600 w 388938"/>
                  <a:gd name="connsiteY398" fmla="*/ 398463 h 479425"/>
                  <a:gd name="connsiteX399" fmla="*/ 228600 w 388938"/>
                  <a:gd name="connsiteY399" fmla="*/ 395288 h 479425"/>
                  <a:gd name="connsiteX400" fmla="*/ 228600 w 388938"/>
                  <a:gd name="connsiteY400" fmla="*/ 393700 h 479425"/>
                  <a:gd name="connsiteX401" fmla="*/ 225425 w 388938"/>
                  <a:gd name="connsiteY401" fmla="*/ 393700 h 479425"/>
                  <a:gd name="connsiteX402" fmla="*/ 225425 w 388938"/>
                  <a:gd name="connsiteY402" fmla="*/ 390525 h 479425"/>
                  <a:gd name="connsiteX403" fmla="*/ 225425 w 388938"/>
                  <a:gd name="connsiteY403" fmla="*/ 388938 h 479425"/>
                  <a:gd name="connsiteX404" fmla="*/ 223838 w 388938"/>
                  <a:gd name="connsiteY404" fmla="*/ 388938 h 479425"/>
                  <a:gd name="connsiteX405" fmla="*/ 222250 w 388938"/>
                  <a:gd name="connsiteY405" fmla="*/ 382588 h 479425"/>
                  <a:gd name="connsiteX406" fmla="*/ 219075 w 388938"/>
                  <a:gd name="connsiteY406" fmla="*/ 379413 h 479425"/>
                  <a:gd name="connsiteX407" fmla="*/ 217488 w 388938"/>
                  <a:gd name="connsiteY407" fmla="*/ 374650 h 479425"/>
                  <a:gd name="connsiteX408" fmla="*/ 214313 w 388938"/>
                  <a:gd name="connsiteY408" fmla="*/ 373063 h 479425"/>
                  <a:gd name="connsiteX409" fmla="*/ 214313 w 388938"/>
                  <a:gd name="connsiteY409" fmla="*/ 371475 h 479425"/>
                  <a:gd name="connsiteX410" fmla="*/ 212725 w 388938"/>
                  <a:gd name="connsiteY410" fmla="*/ 371475 h 479425"/>
                  <a:gd name="connsiteX411" fmla="*/ 212725 w 388938"/>
                  <a:gd name="connsiteY411" fmla="*/ 368300 h 479425"/>
                  <a:gd name="connsiteX412" fmla="*/ 212725 w 388938"/>
                  <a:gd name="connsiteY412" fmla="*/ 366713 h 479425"/>
                  <a:gd name="connsiteX413" fmla="*/ 209550 w 388938"/>
                  <a:gd name="connsiteY413" fmla="*/ 363538 h 479425"/>
                  <a:gd name="connsiteX414" fmla="*/ 207963 w 388938"/>
                  <a:gd name="connsiteY414" fmla="*/ 361950 h 479425"/>
                  <a:gd name="connsiteX415" fmla="*/ 206375 w 388938"/>
                  <a:gd name="connsiteY415" fmla="*/ 357188 h 479425"/>
                  <a:gd name="connsiteX416" fmla="*/ 203200 w 388938"/>
                  <a:gd name="connsiteY416" fmla="*/ 352425 h 479425"/>
                  <a:gd name="connsiteX417" fmla="*/ 201613 w 388938"/>
                  <a:gd name="connsiteY417" fmla="*/ 350838 h 479425"/>
                  <a:gd name="connsiteX418" fmla="*/ 198438 w 388938"/>
                  <a:gd name="connsiteY418" fmla="*/ 347663 h 479425"/>
                  <a:gd name="connsiteX419" fmla="*/ 196850 w 388938"/>
                  <a:gd name="connsiteY419" fmla="*/ 346075 h 479425"/>
                  <a:gd name="connsiteX420" fmla="*/ 193675 w 388938"/>
                  <a:gd name="connsiteY420" fmla="*/ 342900 h 479425"/>
                  <a:gd name="connsiteX421" fmla="*/ 193675 w 388938"/>
                  <a:gd name="connsiteY421" fmla="*/ 341313 h 479425"/>
                  <a:gd name="connsiteX422" fmla="*/ 193675 w 388938"/>
                  <a:gd name="connsiteY422" fmla="*/ 339725 h 479425"/>
                  <a:gd name="connsiteX423" fmla="*/ 193675 w 388938"/>
                  <a:gd name="connsiteY423" fmla="*/ 334963 h 479425"/>
                  <a:gd name="connsiteX424" fmla="*/ 192088 w 388938"/>
                  <a:gd name="connsiteY424" fmla="*/ 331788 h 479425"/>
                  <a:gd name="connsiteX425" fmla="*/ 192088 w 388938"/>
                  <a:gd name="connsiteY425" fmla="*/ 330200 h 479425"/>
                  <a:gd name="connsiteX426" fmla="*/ 190500 w 388938"/>
                  <a:gd name="connsiteY426" fmla="*/ 327025 h 479425"/>
                  <a:gd name="connsiteX427" fmla="*/ 190500 w 388938"/>
                  <a:gd name="connsiteY427" fmla="*/ 325438 h 479425"/>
                  <a:gd name="connsiteX428" fmla="*/ 187325 w 388938"/>
                  <a:gd name="connsiteY428" fmla="*/ 325438 h 479425"/>
                  <a:gd name="connsiteX429" fmla="*/ 187325 w 388938"/>
                  <a:gd name="connsiteY429" fmla="*/ 323850 h 479425"/>
                  <a:gd name="connsiteX430" fmla="*/ 185738 w 388938"/>
                  <a:gd name="connsiteY430" fmla="*/ 323850 h 479425"/>
                  <a:gd name="connsiteX431" fmla="*/ 185738 w 388938"/>
                  <a:gd name="connsiteY431" fmla="*/ 320675 h 479425"/>
                  <a:gd name="connsiteX432" fmla="*/ 182563 w 388938"/>
                  <a:gd name="connsiteY432" fmla="*/ 320675 h 479425"/>
                  <a:gd name="connsiteX433" fmla="*/ 182563 w 388938"/>
                  <a:gd name="connsiteY433" fmla="*/ 319088 h 479425"/>
                  <a:gd name="connsiteX434" fmla="*/ 179388 w 388938"/>
                  <a:gd name="connsiteY434" fmla="*/ 311150 h 479425"/>
                  <a:gd name="connsiteX435" fmla="*/ 171450 w 388938"/>
                  <a:gd name="connsiteY435" fmla="*/ 304800 h 479425"/>
                  <a:gd name="connsiteX436" fmla="*/ 166688 w 388938"/>
                  <a:gd name="connsiteY436" fmla="*/ 298450 h 479425"/>
                  <a:gd name="connsiteX437" fmla="*/ 163513 w 388938"/>
                  <a:gd name="connsiteY437" fmla="*/ 288925 h 479425"/>
                  <a:gd name="connsiteX438" fmla="*/ 160338 w 388938"/>
                  <a:gd name="connsiteY438" fmla="*/ 288925 h 479425"/>
                  <a:gd name="connsiteX439" fmla="*/ 160338 w 388938"/>
                  <a:gd name="connsiteY439" fmla="*/ 287338 h 479425"/>
                  <a:gd name="connsiteX440" fmla="*/ 158750 w 388938"/>
                  <a:gd name="connsiteY440" fmla="*/ 287338 h 479425"/>
                  <a:gd name="connsiteX441" fmla="*/ 155575 w 388938"/>
                  <a:gd name="connsiteY441" fmla="*/ 282575 h 479425"/>
                  <a:gd name="connsiteX442" fmla="*/ 153988 w 388938"/>
                  <a:gd name="connsiteY442" fmla="*/ 280988 h 479425"/>
                  <a:gd name="connsiteX443" fmla="*/ 149225 w 388938"/>
                  <a:gd name="connsiteY443" fmla="*/ 273050 h 479425"/>
                  <a:gd name="connsiteX444" fmla="*/ 147638 w 388938"/>
                  <a:gd name="connsiteY444" fmla="*/ 268288 h 479425"/>
                  <a:gd name="connsiteX445" fmla="*/ 144463 w 388938"/>
                  <a:gd name="connsiteY445" fmla="*/ 266700 h 479425"/>
                  <a:gd name="connsiteX446" fmla="*/ 142875 w 388938"/>
                  <a:gd name="connsiteY446" fmla="*/ 261938 h 479425"/>
                  <a:gd name="connsiteX447" fmla="*/ 139700 w 388938"/>
                  <a:gd name="connsiteY447" fmla="*/ 260350 h 479425"/>
                  <a:gd name="connsiteX448" fmla="*/ 134938 w 388938"/>
                  <a:gd name="connsiteY448" fmla="*/ 257175 h 479425"/>
                  <a:gd name="connsiteX449" fmla="*/ 133350 w 388938"/>
                  <a:gd name="connsiteY449" fmla="*/ 252413 h 479425"/>
                  <a:gd name="connsiteX450" fmla="*/ 131763 w 388938"/>
                  <a:gd name="connsiteY450" fmla="*/ 250825 h 479425"/>
                  <a:gd name="connsiteX451" fmla="*/ 128588 w 388938"/>
                  <a:gd name="connsiteY451" fmla="*/ 249238 h 479425"/>
                  <a:gd name="connsiteX452" fmla="*/ 128588 w 388938"/>
                  <a:gd name="connsiteY452" fmla="*/ 246063 h 479425"/>
                  <a:gd name="connsiteX453" fmla="*/ 131763 w 388938"/>
                  <a:gd name="connsiteY453" fmla="*/ 249238 h 479425"/>
                  <a:gd name="connsiteX454" fmla="*/ 131763 w 388938"/>
                  <a:gd name="connsiteY454" fmla="*/ 246063 h 479425"/>
                  <a:gd name="connsiteX455" fmla="*/ 131763 w 388938"/>
                  <a:gd name="connsiteY455" fmla="*/ 244475 h 479425"/>
                  <a:gd name="connsiteX456" fmla="*/ 128588 w 388938"/>
                  <a:gd name="connsiteY456" fmla="*/ 241300 h 479425"/>
                  <a:gd name="connsiteX457" fmla="*/ 127000 w 388938"/>
                  <a:gd name="connsiteY457" fmla="*/ 241300 h 479425"/>
                  <a:gd name="connsiteX458" fmla="*/ 127000 w 388938"/>
                  <a:gd name="connsiteY458" fmla="*/ 239713 h 479425"/>
                  <a:gd name="connsiteX459" fmla="*/ 123825 w 388938"/>
                  <a:gd name="connsiteY459" fmla="*/ 236538 h 479425"/>
                  <a:gd name="connsiteX460" fmla="*/ 123825 w 388938"/>
                  <a:gd name="connsiteY460" fmla="*/ 234950 h 479425"/>
                  <a:gd name="connsiteX461" fmla="*/ 115888 w 388938"/>
                  <a:gd name="connsiteY461" fmla="*/ 223838 h 479425"/>
                  <a:gd name="connsiteX462" fmla="*/ 115888 w 388938"/>
                  <a:gd name="connsiteY462" fmla="*/ 222250 h 479425"/>
                  <a:gd name="connsiteX463" fmla="*/ 112713 w 388938"/>
                  <a:gd name="connsiteY463" fmla="*/ 222250 h 479425"/>
                  <a:gd name="connsiteX464" fmla="*/ 112713 w 388938"/>
                  <a:gd name="connsiteY464" fmla="*/ 219075 h 479425"/>
                  <a:gd name="connsiteX465" fmla="*/ 111125 w 388938"/>
                  <a:gd name="connsiteY465" fmla="*/ 219075 h 479425"/>
                  <a:gd name="connsiteX466" fmla="*/ 107950 w 388938"/>
                  <a:gd name="connsiteY466" fmla="*/ 219075 h 479425"/>
                  <a:gd name="connsiteX467" fmla="*/ 106363 w 388938"/>
                  <a:gd name="connsiteY467" fmla="*/ 217488 h 479425"/>
                  <a:gd name="connsiteX468" fmla="*/ 106363 w 388938"/>
                  <a:gd name="connsiteY468" fmla="*/ 214313 h 479425"/>
                  <a:gd name="connsiteX469" fmla="*/ 106363 w 388938"/>
                  <a:gd name="connsiteY469" fmla="*/ 212725 h 479425"/>
                  <a:gd name="connsiteX470" fmla="*/ 104775 w 388938"/>
                  <a:gd name="connsiteY470" fmla="*/ 212725 h 479425"/>
                  <a:gd name="connsiteX471" fmla="*/ 101600 w 388938"/>
                  <a:gd name="connsiteY471" fmla="*/ 209550 h 479425"/>
                  <a:gd name="connsiteX472" fmla="*/ 101600 w 388938"/>
                  <a:gd name="connsiteY472" fmla="*/ 207963 h 479425"/>
                  <a:gd name="connsiteX473" fmla="*/ 100013 w 388938"/>
                  <a:gd name="connsiteY473" fmla="*/ 207963 h 479425"/>
                  <a:gd name="connsiteX474" fmla="*/ 100013 w 388938"/>
                  <a:gd name="connsiteY474" fmla="*/ 206375 h 479425"/>
                  <a:gd name="connsiteX475" fmla="*/ 90488 w 388938"/>
                  <a:gd name="connsiteY475" fmla="*/ 192088 h 479425"/>
                  <a:gd name="connsiteX476" fmla="*/ 85725 w 388938"/>
                  <a:gd name="connsiteY476" fmla="*/ 187325 h 479425"/>
                  <a:gd name="connsiteX477" fmla="*/ 80963 w 388938"/>
                  <a:gd name="connsiteY477" fmla="*/ 180975 h 479425"/>
                  <a:gd name="connsiteX478" fmla="*/ 79375 w 388938"/>
                  <a:gd name="connsiteY478" fmla="*/ 180975 h 479425"/>
                  <a:gd name="connsiteX479" fmla="*/ 79375 w 388938"/>
                  <a:gd name="connsiteY479" fmla="*/ 177800 h 479425"/>
                  <a:gd name="connsiteX480" fmla="*/ 76200 w 388938"/>
                  <a:gd name="connsiteY480" fmla="*/ 177800 h 479425"/>
                  <a:gd name="connsiteX481" fmla="*/ 76200 w 388938"/>
                  <a:gd name="connsiteY481" fmla="*/ 174625 h 479425"/>
                  <a:gd name="connsiteX482" fmla="*/ 73025 w 388938"/>
                  <a:gd name="connsiteY482" fmla="*/ 169863 h 479425"/>
                  <a:gd name="connsiteX483" fmla="*/ 68263 w 388938"/>
                  <a:gd name="connsiteY483" fmla="*/ 165100 h 479425"/>
                  <a:gd name="connsiteX484" fmla="*/ 63500 w 388938"/>
                  <a:gd name="connsiteY484" fmla="*/ 160338 h 479425"/>
                  <a:gd name="connsiteX485" fmla="*/ 58738 w 388938"/>
                  <a:gd name="connsiteY485" fmla="*/ 155575 h 479425"/>
                  <a:gd name="connsiteX486" fmla="*/ 58738 w 388938"/>
                  <a:gd name="connsiteY486" fmla="*/ 153988 h 479425"/>
                  <a:gd name="connsiteX487" fmla="*/ 57150 w 388938"/>
                  <a:gd name="connsiteY487" fmla="*/ 153988 h 479425"/>
                  <a:gd name="connsiteX488" fmla="*/ 57150 w 388938"/>
                  <a:gd name="connsiteY488" fmla="*/ 150813 h 479425"/>
                  <a:gd name="connsiteX489" fmla="*/ 53975 w 388938"/>
                  <a:gd name="connsiteY489" fmla="*/ 150813 h 479425"/>
                  <a:gd name="connsiteX490" fmla="*/ 53975 w 388938"/>
                  <a:gd name="connsiteY490" fmla="*/ 149225 h 479425"/>
                  <a:gd name="connsiteX491" fmla="*/ 52388 w 388938"/>
                  <a:gd name="connsiteY491" fmla="*/ 147638 h 479425"/>
                  <a:gd name="connsiteX492" fmla="*/ 52388 w 388938"/>
                  <a:gd name="connsiteY492" fmla="*/ 144463 h 479425"/>
                  <a:gd name="connsiteX493" fmla="*/ 49213 w 388938"/>
                  <a:gd name="connsiteY493" fmla="*/ 142875 h 479425"/>
                  <a:gd name="connsiteX494" fmla="*/ 47625 w 388938"/>
                  <a:gd name="connsiteY494" fmla="*/ 139700 h 479425"/>
                  <a:gd name="connsiteX495" fmla="*/ 47625 w 388938"/>
                  <a:gd name="connsiteY495" fmla="*/ 138113 h 479425"/>
                  <a:gd name="connsiteX496" fmla="*/ 44450 w 388938"/>
                  <a:gd name="connsiteY496" fmla="*/ 134938 h 479425"/>
                  <a:gd name="connsiteX497" fmla="*/ 42863 w 388938"/>
                  <a:gd name="connsiteY497" fmla="*/ 134938 h 479425"/>
                  <a:gd name="connsiteX498" fmla="*/ 41275 w 388938"/>
                  <a:gd name="connsiteY498" fmla="*/ 133350 h 479425"/>
                  <a:gd name="connsiteX499" fmla="*/ 41275 w 388938"/>
                  <a:gd name="connsiteY499" fmla="*/ 131763 h 479425"/>
                  <a:gd name="connsiteX500" fmla="*/ 36513 w 388938"/>
                  <a:gd name="connsiteY500" fmla="*/ 128588 h 479425"/>
                  <a:gd name="connsiteX501" fmla="*/ 33338 w 388938"/>
                  <a:gd name="connsiteY501" fmla="*/ 127000 h 479425"/>
                  <a:gd name="connsiteX502" fmla="*/ 31750 w 388938"/>
                  <a:gd name="connsiteY502" fmla="*/ 123825 h 479425"/>
                  <a:gd name="connsiteX503" fmla="*/ 26988 w 388938"/>
                  <a:gd name="connsiteY503" fmla="*/ 123825 h 479425"/>
                  <a:gd name="connsiteX504" fmla="*/ 26988 w 388938"/>
                  <a:gd name="connsiteY504" fmla="*/ 122238 h 479425"/>
                  <a:gd name="connsiteX505" fmla="*/ 25400 w 388938"/>
                  <a:gd name="connsiteY505" fmla="*/ 119063 h 479425"/>
                  <a:gd name="connsiteX506" fmla="*/ 25400 w 388938"/>
                  <a:gd name="connsiteY506" fmla="*/ 117475 h 479425"/>
                  <a:gd name="connsiteX507" fmla="*/ 25400 w 388938"/>
                  <a:gd name="connsiteY507" fmla="*/ 115888 h 479425"/>
                  <a:gd name="connsiteX508" fmla="*/ 25400 w 388938"/>
                  <a:gd name="connsiteY508" fmla="*/ 112713 h 479425"/>
                  <a:gd name="connsiteX509" fmla="*/ 22225 w 388938"/>
                  <a:gd name="connsiteY509" fmla="*/ 112713 h 479425"/>
                  <a:gd name="connsiteX510" fmla="*/ 20638 w 388938"/>
                  <a:gd name="connsiteY510" fmla="*/ 112713 h 479425"/>
                  <a:gd name="connsiteX511" fmla="*/ 20638 w 388938"/>
                  <a:gd name="connsiteY511" fmla="*/ 111125 h 479425"/>
                  <a:gd name="connsiteX512" fmla="*/ 17463 w 388938"/>
                  <a:gd name="connsiteY512" fmla="*/ 111125 h 479425"/>
                  <a:gd name="connsiteX513" fmla="*/ 17463 w 388938"/>
                  <a:gd name="connsiteY513" fmla="*/ 107950 h 479425"/>
                  <a:gd name="connsiteX514" fmla="*/ 17463 w 388938"/>
                  <a:gd name="connsiteY514" fmla="*/ 106363 h 479425"/>
                  <a:gd name="connsiteX515" fmla="*/ 15875 w 388938"/>
                  <a:gd name="connsiteY515" fmla="*/ 106363 h 479425"/>
                  <a:gd name="connsiteX516" fmla="*/ 15875 w 388938"/>
                  <a:gd name="connsiteY516" fmla="*/ 103188 h 479425"/>
                  <a:gd name="connsiteX517" fmla="*/ 14288 w 388938"/>
                  <a:gd name="connsiteY517" fmla="*/ 103188 h 479425"/>
                  <a:gd name="connsiteX518" fmla="*/ 11113 w 388938"/>
                  <a:gd name="connsiteY518" fmla="*/ 100013 h 479425"/>
                  <a:gd name="connsiteX519" fmla="*/ 11113 w 388938"/>
                  <a:gd name="connsiteY519" fmla="*/ 96838 h 479425"/>
                  <a:gd name="connsiteX520" fmla="*/ 11113 w 388938"/>
                  <a:gd name="connsiteY520" fmla="*/ 95250 h 479425"/>
                  <a:gd name="connsiteX521" fmla="*/ 11113 w 388938"/>
                  <a:gd name="connsiteY521" fmla="*/ 92075 h 479425"/>
                  <a:gd name="connsiteX522" fmla="*/ 9525 w 388938"/>
                  <a:gd name="connsiteY522" fmla="*/ 90488 h 479425"/>
                  <a:gd name="connsiteX523" fmla="*/ 6350 w 388938"/>
                  <a:gd name="connsiteY523" fmla="*/ 90488 h 479425"/>
                  <a:gd name="connsiteX524" fmla="*/ 6350 w 388938"/>
                  <a:gd name="connsiteY524" fmla="*/ 87313 h 479425"/>
                  <a:gd name="connsiteX525" fmla="*/ 4763 w 388938"/>
                  <a:gd name="connsiteY525" fmla="*/ 87313 h 479425"/>
                  <a:gd name="connsiteX526" fmla="*/ 4763 w 388938"/>
                  <a:gd name="connsiteY526" fmla="*/ 85725 h 479425"/>
                  <a:gd name="connsiteX527" fmla="*/ 1588 w 388938"/>
                  <a:gd name="connsiteY527" fmla="*/ 85725 h 479425"/>
                  <a:gd name="connsiteX528" fmla="*/ 1588 w 388938"/>
                  <a:gd name="connsiteY528" fmla="*/ 84138 h 479425"/>
                  <a:gd name="connsiteX529" fmla="*/ 4763 w 388938"/>
                  <a:gd name="connsiteY529" fmla="*/ 84138 h 479425"/>
                  <a:gd name="connsiteX530" fmla="*/ 6350 w 388938"/>
                  <a:gd name="connsiteY530" fmla="*/ 84138 h 479425"/>
                  <a:gd name="connsiteX531" fmla="*/ 9525 w 388938"/>
                  <a:gd name="connsiteY531" fmla="*/ 85725 h 479425"/>
                  <a:gd name="connsiteX532" fmla="*/ 9525 w 388938"/>
                  <a:gd name="connsiteY532" fmla="*/ 87313 h 479425"/>
                  <a:gd name="connsiteX533" fmla="*/ 11113 w 388938"/>
                  <a:gd name="connsiteY533" fmla="*/ 90488 h 479425"/>
                  <a:gd name="connsiteX534" fmla="*/ 15875 w 388938"/>
                  <a:gd name="connsiteY534" fmla="*/ 92075 h 479425"/>
                  <a:gd name="connsiteX535" fmla="*/ 14288 w 388938"/>
                  <a:gd name="connsiteY535" fmla="*/ 92075 h 479425"/>
                  <a:gd name="connsiteX536" fmla="*/ 14288 w 388938"/>
                  <a:gd name="connsiteY536" fmla="*/ 95250 h 479425"/>
                  <a:gd name="connsiteX537" fmla="*/ 14288 w 388938"/>
                  <a:gd name="connsiteY537" fmla="*/ 96838 h 479425"/>
                  <a:gd name="connsiteX538" fmla="*/ 14288 w 388938"/>
                  <a:gd name="connsiteY538" fmla="*/ 100013 h 479425"/>
                  <a:gd name="connsiteX539" fmla="*/ 15875 w 388938"/>
                  <a:gd name="connsiteY539" fmla="*/ 100013 h 479425"/>
                  <a:gd name="connsiteX540" fmla="*/ 15875 w 388938"/>
                  <a:gd name="connsiteY540" fmla="*/ 96838 h 479425"/>
                  <a:gd name="connsiteX541" fmla="*/ 17463 w 388938"/>
                  <a:gd name="connsiteY541" fmla="*/ 96838 h 479425"/>
                  <a:gd name="connsiteX542" fmla="*/ 20638 w 388938"/>
                  <a:gd name="connsiteY542" fmla="*/ 100013 h 479425"/>
                  <a:gd name="connsiteX543" fmla="*/ 22225 w 388938"/>
                  <a:gd name="connsiteY543" fmla="*/ 100013 h 479425"/>
                  <a:gd name="connsiteX544" fmla="*/ 22225 w 388938"/>
                  <a:gd name="connsiteY544" fmla="*/ 101600 h 479425"/>
                  <a:gd name="connsiteX545" fmla="*/ 25400 w 388938"/>
                  <a:gd name="connsiteY545" fmla="*/ 103188 h 479425"/>
                  <a:gd name="connsiteX546" fmla="*/ 26988 w 388938"/>
                  <a:gd name="connsiteY546" fmla="*/ 106363 h 479425"/>
                  <a:gd name="connsiteX547" fmla="*/ 28575 w 388938"/>
                  <a:gd name="connsiteY547" fmla="*/ 107950 h 479425"/>
                  <a:gd name="connsiteX548" fmla="*/ 31750 w 388938"/>
                  <a:gd name="connsiteY548" fmla="*/ 107950 h 479425"/>
                  <a:gd name="connsiteX549" fmla="*/ 33338 w 388938"/>
                  <a:gd name="connsiteY549" fmla="*/ 111125 h 479425"/>
                  <a:gd name="connsiteX550" fmla="*/ 33338 w 388938"/>
                  <a:gd name="connsiteY550" fmla="*/ 112713 h 479425"/>
                  <a:gd name="connsiteX551" fmla="*/ 36513 w 388938"/>
                  <a:gd name="connsiteY551" fmla="*/ 112713 h 479425"/>
                  <a:gd name="connsiteX552" fmla="*/ 38100 w 388938"/>
                  <a:gd name="connsiteY552" fmla="*/ 112713 h 479425"/>
                  <a:gd name="connsiteX553" fmla="*/ 38100 w 388938"/>
                  <a:gd name="connsiteY553" fmla="*/ 111125 h 479425"/>
                  <a:gd name="connsiteX554" fmla="*/ 36513 w 388938"/>
                  <a:gd name="connsiteY554" fmla="*/ 111125 h 479425"/>
                  <a:gd name="connsiteX555" fmla="*/ 33338 w 388938"/>
                  <a:gd name="connsiteY555" fmla="*/ 107950 h 479425"/>
                  <a:gd name="connsiteX556" fmla="*/ 33338 w 388938"/>
                  <a:gd name="connsiteY556" fmla="*/ 106363 h 479425"/>
                  <a:gd name="connsiteX557" fmla="*/ 33338 w 388938"/>
                  <a:gd name="connsiteY557" fmla="*/ 103188 h 479425"/>
                  <a:gd name="connsiteX558" fmla="*/ 33338 w 388938"/>
                  <a:gd name="connsiteY558" fmla="*/ 101600 h 479425"/>
                  <a:gd name="connsiteX559" fmla="*/ 36513 w 388938"/>
                  <a:gd name="connsiteY559" fmla="*/ 101600 h 479425"/>
                  <a:gd name="connsiteX560" fmla="*/ 36513 w 388938"/>
                  <a:gd name="connsiteY560" fmla="*/ 100013 h 479425"/>
                  <a:gd name="connsiteX561" fmla="*/ 33338 w 388938"/>
                  <a:gd name="connsiteY561" fmla="*/ 96838 h 479425"/>
                  <a:gd name="connsiteX562" fmla="*/ 31750 w 388938"/>
                  <a:gd name="connsiteY562" fmla="*/ 96838 h 479425"/>
                  <a:gd name="connsiteX563" fmla="*/ 28575 w 388938"/>
                  <a:gd name="connsiteY563" fmla="*/ 96838 h 479425"/>
                  <a:gd name="connsiteX564" fmla="*/ 28575 w 388938"/>
                  <a:gd name="connsiteY564" fmla="*/ 95250 h 479425"/>
                  <a:gd name="connsiteX565" fmla="*/ 31750 w 388938"/>
                  <a:gd name="connsiteY565" fmla="*/ 95250 h 479425"/>
                  <a:gd name="connsiteX566" fmla="*/ 33338 w 388938"/>
                  <a:gd name="connsiteY566" fmla="*/ 95250 h 479425"/>
                  <a:gd name="connsiteX567" fmla="*/ 31750 w 388938"/>
                  <a:gd name="connsiteY567" fmla="*/ 92075 h 479425"/>
                  <a:gd name="connsiteX568" fmla="*/ 33338 w 388938"/>
                  <a:gd name="connsiteY568" fmla="*/ 92075 h 479425"/>
                  <a:gd name="connsiteX569" fmla="*/ 36513 w 388938"/>
                  <a:gd name="connsiteY569" fmla="*/ 92075 h 479425"/>
                  <a:gd name="connsiteX570" fmla="*/ 36513 w 388938"/>
                  <a:gd name="connsiteY570" fmla="*/ 95250 h 479425"/>
                  <a:gd name="connsiteX571" fmla="*/ 38100 w 388938"/>
                  <a:gd name="connsiteY571" fmla="*/ 96838 h 479425"/>
                  <a:gd name="connsiteX572" fmla="*/ 41275 w 388938"/>
                  <a:gd name="connsiteY572" fmla="*/ 100013 h 479425"/>
                  <a:gd name="connsiteX573" fmla="*/ 42863 w 388938"/>
                  <a:gd name="connsiteY573" fmla="*/ 101600 h 479425"/>
                  <a:gd name="connsiteX574" fmla="*/ 44450 w 388938"/>
                  <a:gd name="connsiteY574" fmla="*/ 101600 h 479425"/>
                  <a:gd name="connsiteX575" fmla="*/ 47625 w 388938"/>
                  <a:gd name="connsiteY575" fmla="*/ 103188 h 479425"/>
                  <a:gd name="connsiteX576" fmla="*/ 47625 w 388938"/>
                  <a:gd name="connsiteY576" fmla="*/ 101600 h 479425"/>
                  <a:gd name="connsiteX577" fmla="*/ 47625 w 388938"/>
                  <a:gd name="connsiteY577" fmla="*/ 100013 h 479425"/>
                  <a:gd name="connsiteX578" fmla="*/ 47625 w 388938"/>
                  <a:gd name="connsiteY578" fmla="*/ 96838 h 479425"/>
                  <a:gd name="connsiteX579" fmla="*/ 44450 w 388938"/>
                  <a:gd name="connsiteY579" fmla="*/ 96838 h 479425"/>
                  <a:gd name="connsiteX580" fmla="*/ 44450 w 388938"/>
                  <a:gd name="connsiteY580" fmla="*/ 95250 h 479425"/>
                  <a:gd name="connsiteX581" fmla="*/ 42863 w 388938"/>
                  <a:gd name="connsiteY581" fmla="*/ 92075 h 479425"/>
                  <a:gd name="connsiteX582" fmla="*/ 41275 w 388938"/>
                  <a:gd name="connsiteY582" fmla="*/ 92075 h 479425"/>
                  <a:gd name="connsiteX583" fmla="*/ 41275 w 388938"/>
                  <a:gd name="connsiteY583" fmla="*/ 90488 h 479425"/>
                  <a:gd name="connsiteX584" fmla="*/ 38100 w 388938"/>
                  <a:gd name="connsiteY584" fmla="*/ 87313 h 479425"/>
                  <a:gd name="connsiteX585" fmla="*/ 36513 w 388938"/>
                  <a:gd name="connsiteY585" fmla="*/ 87313 h 479425"/>
                  <a:gd name="connsiteX586" fmla="*/ 33338 w 388938"/>
                  <a:gd name="connsiteY586" fmla="*/ 90488 h 479425"/>
                  <a:gd name="connsiteX587" fmla="*/ 31750 w 388938"/>
                  <a:gd name="connsiteY587" fmla="*/ 90488 h 479425"/>
                  <a:gd name="connsiteX588" fmla="*/ 28575 w 388938"/>
                  <a:gd name="connsiteY588" fmla="*/ 90488 h 479425"/>
                  <a:gd name="connsiteX589" fmla="*/ 28575 w 388938"/>
                  <a:gd name="connsiteY589" fmla="*/ 87313 h 479425"/>
                  <a:gd name="connsiteX590" fmla="*/ 33338 w 388938"/>
                  <a:gd name="connsiteY590" fmla="*/ 87313 h 479425"/>
                  <a:gd name="connsiteX591" fmla="*/ 31750 w 388938"/>
                  <a:gd name="connsiteY591" fmla="*/ 85725 h 479425"/>
                  <a:gd name="connsiteX592" fmla="*/ 31750 w 388938"/>
                  <a:gd name="connsiteY592" fmla="*/ 84138 h 479425"/>
                  <a:gd name="connsiteX593" fmla="*/ 31750 w 388938"/>
                  <a:gd name="connsiteY593" fmla="*/ 80963 h 479425"/>
                  <a:gd name="connsiteX594" fmla="*/ 28575 w 388938"/>
                  <a:gd name="connsiteY594" fmla="*/ 80963 h 479425"/>
                  <a:gd name="connsiteX595" fmla="*/ 26988 w 388938"/>
                  <a:gd name="connsiteY595" fmla="*/ 80963 h 479425"/>
                  <a:gd name="connsiteX596" fmla="*/ 25400 w 388938"/>
                  <a:gd name="connsiteY596" fmla="*/ 79375 h 479425"/>
                  <a:gd name="connsiteX597" fmla="*/ 26988 w 388938"/>
                  <a:gd name="connsiteY597" fmla="*/ 79375 h 479425"/>
                  <a:gd name="connsiteX598" fmla="*/ 26988 w 388938"/>
                  <a:gd name="connsiteY598" fmla="*/ 76200 h 479425"/>
                  <a:gd name="connsiteX599" fmla="*/ 26988 w 388938"/>
                  <a:gd name="connsiteY599" fmla="*/ 74613 h 479425"/>
                  <a:gd name="connsiteX600" fmla="*/ 25400 w 388938"/>
                  <a:gd name="connsiteY600" fmla="*/ 73025 h 479425"/>
                  <a:gd name="connsiteX601" fmla="*/ 22225 w 388938"/>
                  <a:gd name="connsiteY601" fmla="*/ 69850 h 479425"/>
                  <a:gd name="connsiteX602" fmla="*/ 20638 w 388938"/>
                  <a:gd name="connsiteY602" fmla="*/ 69850 h 479425"/>
                  <a:gd name="connsiteX603" fmla="*/ 17463 w 388938"/>
                  <a:gd name="connsiteY603" fmla="*/ 68263 h 479425"/>
                  <a:gd name="connsiteX604" fmla="*/ 15875 w 388938"/>
                  <a:gd name="connsiteY604" fmla="*/ 65088 h 479425"/>
                  <a:gd name="connsiteX605" fmla="*/ 14288 w 388938"/>
                  <a:gd name="connsiteY605" fmla="*/ 65088 h 479425"/>
                  <a:gd name="connsiteX606" fmla="*/ 14288 w 388938"/>
                  <a:gd name="connsiteY606" fmla="*/ 63500 h 479425"/>
                  <a:gd name="connsiteX607" fmla="*/ 17463 w 388938"/>
                  <a:gd name="connsiteY607" fmla="*/ 63500 h 479425"/>
                  <a:gd name="connsiteX608" fmla="*/ 20638 w 388938"/>
                  <a:gd name="connsiteY608" fmla="*/ 63500 h 479425"/>
                  <a:gd name="connsiteX609" fmla="*/ 22225 w 388938"/>
                  <a:gd name="connsiteY609" fmla="*/ 65088 h 479425"/>
                  <a:gd name="connsiteX610" fmla="*/ 25400 w 388938"/>
                  <a:gd name="connsiteY610" fmla="*/ 69850 h 479425"/>
                  <a:gd name="connsiteX611" fmla="*/ 26988 w 388938"/>
                  <a:gd name="connsiteY611" fmla="*/ 69850 h 479425"/>
                  <a:gd name="connsiteX612" fmla="*/ 28575 w 388938"/>
                  <a:gd name="connsiteY612" fmla="*/ 73025 h 479425"/>
                  <a:gd name="connsiteX613" fmla="*/ 31750 w 388938"/>
                  <a:gd name="connsiteY613" fmla="*/ 73025 h 479425"/>
                  <a:gd name="connsiteX614" fmla="*/ 33338 w 388938"/>
                  <a:gd name="connsiteY614" fmla="*/ 73025 h 479425"/>
                  <a:gd name="connsiteX615" fmla="*/ 31750 w 388938"/>
                  <a:gd name="connsiteY615" fmla="*/ 74613 h 479425"/>
                  <a:gd name="connsiteX616" fmla="*/ 31750 w 388938"/>
                  <a:gd name="connsiteY616" fmla="*/ 76200 h 479425"/>
                  <a:gd name="connsiteX617" fmla="*/ 33338 w 388938"/>
                  <a:gd name="connsiteY617" fmla="*/ 76200 h 479425"/>
                  <a:gd name="connsiteX618" fmla="*/ 36513 w 388938"/>
                  <a:gd name="connsiteY618" fmla="*/ 76200 h 479425"/>
                  <a:gd name="connsiteX619" fmla="*/ 38100 w 388938"/>
                  <a:gd name="connsiteY619" fmla="*/ 76200 h 479425"/>
                  <a:gd name="connsiteX620" fmla="*/ 38100 w 388938"/>
                  <a:gd name="connsiteY620" fmla="*/ 74613 h 479425"/>
                  <a:gd name="connsiteX621" fmla="*/ 38100 w 388938"/>
                  <a:gd name="connsiteY621" fmla="*/ 73025 h 479425"/>
                  <a:gd name="connsiteX622" fmla="*/ 41275 w 388938"/>
                  <a:gd name="connsiteY622" fmla="*/ 73025 h 479425"/>
                  <a:gd name="connsiteX623" fmla="*/ 41275 w 388938"/>
                  <a:gd name="connsiteY623" fmla="*/ 74613 h 479425"/>
                  <a:gd name="connsiteX624" fmla="*/ 41275 w 388938"/>
                  <a:gd name="connsiteY624" fmla="*/ 76200 h 479425"/>
                  <a:gd name="connsiteX625" fmla="*/ 41275 w 388938"/>
                  <a:gd name="connsiteY625" fmla="*/ 79375 h 479425"/>
                  <a:gd name="connsiteX626" fmla="*/ 41275 w 388938"/>
                  <a:gd name="connsiteY626" fmla="*/ 80963 h 479425"/>
                  <a:gd name="connsiteX627" fmla="*/ 42863 w 388938"/>
                  <a:gd name="connsiteY627" fmla="*/ 80963 h 479425"/>
                  <a:gd name="connsiteX628" fmla="*/ 42863 w 388938"/>
                  <a:gd name="connsiteY628" fmla="*/ 84138 h 479425"/>
                  <a:gd name="connsiteX629" fmla="*/ 44450 w 388938"/>
                  <a:gd name="connsiteY629" fmla="*/ 84138 h 479425"/>
                  <a:gd name="connsiteX630" fmla="*/ 44450 w 388938"/>
                  <a:gd name="connsiteY630" fmla="*/ 80963 h 479425"/>
                  <a:gd name="connsiteX631" fmla="*/ 42863 w 388938"/>
                  <a:gd name="connsiteY631" fmla="*/ 80963 h 479425"/>
                  <a:gd name="connsiteX632" fmla="*/ 42863 w 388938"/>
                  <a:gd name="connsiteY632" fmla="*/ 79375 h 479425"/>
                  <a:gd name="connsiteX633" fmla="*/ 44450 w 388938"/>
                  <a:gd name="connsiteY633" fmla="*/ 79375 h 479425"/>
                  <a:gd name="connsiteX634" fmla="*/ 49213 w 388938"/>
                  <a:gd name="connsiteY634" fmla="*/ 80963 h 479425"/>
                  <a:gd name="connsiteX635" fmla="*/ 53975 w 388938"/>
                  <a:gd name="connsiteY635" fmla="*/ 85725 h 479425"/>
                  <a:gd name="connsiteX636" fmla="*/ 53975 w 388938"/>
                  <a:gd name="connsiteY636" fmla="*/ 84138 h 479425"/>
                  <a:gd name="connsiteX637" fmla="*/ 53975 w 388938"/>
                  <a:gd name="connsiteY637" fmla="*/ 80963 h 479425"/>
                  <a:gd name="connsiteX638" fmla="*/ 53975 w 388938"/>
                  <a:gd name="connsiteY638" fmla="*/ 79375 h 479425"/>
                  <a:gd name="connsiteX639" fmla="*/ 57150 w 388938"/>
                  <a:gd name="connsiteY639" fmla="*/ 79375 h 479425"/>
                  <a:gd name="connsiteX640" fmla="*/ 57150 w 388938"/>
                  <a:gd name="connsiteY640" fmla="*/ 76200 h 479425"/>
                  <a:gd name="connsiteX641" fmla="*/ 57150 w 388938"/>
                  <a:gd name="connsiteY641" fmla="*/ 74613 h 479425"/>
                  <a:gd name="connsiteX642" fmla="*/ 57150 w 388938"/>
                  <a:gd name="connsiteY642" fmla="*/ 73025 h 479425"/>
                  <a:gd name="connsiteX643" fmla="*/ 58738 w 388938"/>
                  <a:gd name="connsiteY643" fmla="*/ 73025 h 479425"/>
                  <a:gd name="connsiteX644" fmla="*/ 60325 w 388938"/>
                  <a:gd name="connsiteY644" fmla="*/ 74613 h 479425"/>
                  <a:gd name="connsiteX645" fmla="*/ 63500 w 388938"/>
                  <a:gd name="connsiteY645" fmla="*/ 76200 h 479425"/>
                  <a:gd name="connsiteX646" fmla="*/ 63500 w 388938"/>
                  <a:gd name="connsiteY646" fmla="*/ 79375 h 479425"/>
                  <a:gd name="connsiteX647" fmla="*/ 65088 w 388938"/>
                  <a:gd name="connsiteY647" fmla="*/ 79375 h 479425"/>
                  <a:gd name="connsiteX648" fmla="*/ 68263 w 388938"/>
                  <a:gd name="connsiteY648" fmla="*/ 80963 h 479425"/>
                  <a:gd name="connsiteX649" fmla="*/ 69850 w 388938"/>
                  <a:gd name="connsiteY649" fmla="*/ 84138 h 479425"/>
                  <a:gd name="connsiteX650" fmla="*/ 73025 w 388938"/>
                  <a:gd name="connsiteY650" fmla="*/ 84138 h 479425"/>
                  <a:gd name="connsiteX651" fmla="*/ 74613 w 388938"/>
                  <a:gd name="connsiteY651" fmla="*/ 85725 h 479425"/>
                  <a:gd name="connsiteX652" fmla="*/ 74613 w 388938"/>
                  <a:gd name="connsiteY652" fmla="*/ 87313 h 479425"/>
                  <a:gd name="connsiteX653" fmla="*/ 76200 w 388938"/>
                  <a:gd name="connsiteY653" fmla="*/ 85725 h 479425"/>
                  <a:gd name="connsiteX654" fmla="*/ 76200 w 388938"/>
                  <a:gd name="connsiteY654" fmla="*/ 84138 h 479425"/>
                  <a:gd name="connsiteX655" fmla="*/ 74613 w 388938"/>
                  <a:gd name="connsiteY655" fmla="*/ 84138 h 479425"/>
                  <a:gd name="connsiteX656" fmla="*/ 74613 w 388938"/>
                  <a:gd name="connsiteY656" fmla="*/ 80963 h 479425"/>
                  <a:gd name="connsiteX657" fmla="*/ 76200 w 388938"/>
                  <a:gd name="connsiteY657" fmla="*/ 80963 h 479425"/>
                  <a:gd name="connsiteX658" fmla="*/ 79375 w 388938"/>
                  <a:gd name="connsiteY658" fmla="*/ 85725 h 479425"/>
                  <a:gd name="connsiteX659" fmla="*/ 84138 w 388938"/>
                  <a:gd name="connsiteY659" fmla="*/ 87313 h 479425"/>
                  <a:gd name="connsiteX660" fmla="*/ 90488 w 388938"/>
                  <a:gd name="connsiteY660" fmla="*/ 92075 h 479425"/>
                  <a:gd name="connsiteX661" fmla="*/ 92075 w 388938"/>
                  <a:gd name="connsiteY661" fmla="*/ 92075 h 479425"/>
                  <a:gd name="connsiteX662" fmla="*/ 92075 w 388938"/>
                  <a:gd name="connsiteY662" fmla="*/ 90488 h 479425"/>
                  <a:gd name="connsiteX663" fmla="*/ 90488 w 388938"/>
                  <a:gd name="connsiteY663" fmla="*/ 90488 h 479425"/>
                  <a:gd name="connsiteX664" fmla="*/ 90488 w 388938"/>
                  <a:gd name="connsiteY664" fmla="*/ 87313 h 479425"/>
                  <a:gd name="connsiteX665" fmla="*/ 88900 w 388938"/>
                  <a:gd name="connsiteY665" fmla="*/ 85725 h 479425"/>
                  <a:gd name="connsiteX666" fmla="*/ 85725 w 388938"/>
                  <a:gd name="connsiteY666" fmla="*/ 85725 h 479425"/>
                  <a:gd name="connsiteX667" fmla="*/ 85725 w 388938"/>
                  <a:gd name="connsiteY667" fmla="*/ 84138 h 479425"/>
                  <a:gd name="connsiteX668" fmla="*/ 84138 w 388938"/>
                  <a:gd name="connsiteY668" fmla="*/ 80963 h 479425"/>
                  <a:gd name="connsiteX669" fmla="*/ 80963 w 388938"/>
                  <a:gd name="connsiteY669" fmla="*/ 79375 h 479425"/>
                  <a:gd name="connsiteX670" fmla="*/ 80963 w 388938"/>
                  <a:gd name="connsiteY670" fmla="*/ 76200 h 479425"/>
                  <a:gd name="connsiteX671" fmla="*/ 76200 w 388938"/>
                  <a:gd name="connsiteY671" fmla="*/ 74613 h 479425"/>
                  <a:gd name="connsiteX672" fmla="*/ 74613 w 388938"/>
                  <a:gd name="connsiteY672" fmla="*/ 73025 h 479425"/>
                  <a:gd name="connsiteX673" fmla="*/ 74613 w 388938"/>
                  <a:gd name="connsiteY673" fmla="*/ 69850 h 479425"/>
                  <a:gd name="connsiteX674" fmla="*/ 76200 w 388938"/>
                  <a:gd name="connsiteY674" fmla="*/ 73025 h 479425"/>
                  <a:gd name="connsiteX675" fmla="*/ 80963 w 388938"/>
                  <a:gd name="connsiteY675" fmla="*/ 74613 h 479425"/>
                  <a:gd name="connsiteX676" fmla="*/ 84138 w 388938"/>
                  <a:gd name="connsiteY676" fmla="*/ 76200 h 479425"/>
                  <a:gd name="connsiteX677" fmla="*/ 85725 w 388938"/>
                  <a:gd name="connsiteY677" fmla="*/ 79375 h 479425"/>
                  <a:gd name="connsiteX678" fmla="*/ 88900 w 388938"/>
                  <a:gd name="connsiteY678" fmla="*/ 79375 h 479425"/>
                  <a:gd name="connsiteX679" fmla="*/ 88900 w 388938"/>
                  <a:gd name="connsiteY679" fmla="*/ 80963 h 479425"/>
                  <a:gd name="connsiteX680" fmla="*/ 90488 w 388938"/>
                  <a:gd name="connsiteY680" fmla="*/ 80963 h 479425"/>
                  <a:gd name="connsiteX681" fmla="*/ 90488 w 388938"/>
                  <a:gd name="connsiteY681" fmla="*/ 79375 h 479425"/>
                  <a:gd name="connsiteX682" fmla="*/ 88900 w 388938"/>
                  <a:gd name="connsiteY682" fmla="*/ 79375 h 479425"/>
                  <a:gd name="connsiteX683" fmla="*/ 85725 w 388938"/>
                  <a:gd name="connsiteY683" fmla="*/ 76200 h 479425"/>
                  <a:gd name="connsiteX684" fmla="*/ 88900 w 388938"/>
                  <a:gd name="connsiteY684" fmla="*/ 76200 h 479425"/>
                  <a:gd name="connsiteX685" fmla="*/ 92075 w 388938"/>
                  <a:gd name="connsiteY685" fmla="*/ 79375 h 479425"/>
                  <a:gd name="connsiteX686" fmla="*/ 95250 w 388938"/>
                  <a:gd name="connsiteY686" fmla="*/ 80963 h 479425"/>
                  <a:gd name="connsiteX687" fmla="*/ 96838 w 388938"/>
                  <a:gd name="connsiteY687" fmla="*/ 84138 h 479425"/>
                  <a:gd name="connsiteX688" fmla="*/ 100013 w 388938"/>
                  <a:gd name="connsiteY688" fmla="*/ 84138 h 479425"/>
                  <a:gd name="connsiteX689" fmla="*/ 101600 w 388938"/>
                  <a:gd name="connsiteY689" fmla="*/ 84138 h 479425"/>
                  <a:gd name="connsiteX690" fmla="*/ 104775 w 388938"/>
                  <a:gd name="connsiteY690" fmla="*/ 85725 h 479425"/>
                  <a:gd name="connsiteX691" fmla="*/ 104775 w 388938"/>
                  <a:gd name="connsiteY691" fmla="*/ 87313 h 479425"/>
                  <a:gd name="connsiteX692" fmla="*/ 106363 w 388938"/>
                  <a:gd name="connsiteY692" fmla="*/ 87313 h 479425"/>
                  <a:gd name="connsiteX693" fmla="*/ 107950 w 388938"/>
                  <a:gd name="connsiteY693" fmla="*/ 85725 h 479425"/>
                  <a:gd name="connsiteX694" fmla="*/ 111125 w 388938"/>
                  <a:gd name="connsiteY694" fmla="*/ 87313 h 479425"/>
                  <a:gd name="connsiteX695" fmla="*/ 112713 w 388938"/>
                  <a:gd name="connsiteY695" fmla="*/ 87313 h 479425"/>
                  <a:gd name="connsiteX696" fmla="*/ 112713 w 388938"/>
                  <a:gd name="connsiteY696" fmla="*/ 85725 h 479425"/>
                  <a:gd name="connsiteX697" fmla="*/ 111125 w 388938"/>
                  <a:gd name="connsiteY697" fmla="*/ 85725 h 479425"/>
                  <a:gd name="connsiteX698" fmla="*/ 111125 w 388938"/>
                  <a:gd name="connsiteY698" fmla="*/ 84138 h 479425"/>
                  <a:gd name="connsiteX699" fmla="*/ 112713 w 388938"/>
                  <a:gd name="connsiteY699" fmla="*/ 84138 h 479425"/>
                  <a:gd name="connsiteX700" fmla="*/ 115888 w 388938"/>
                  <a:gd name="connsiteY700" fmla="*/ 84138 h 479425"/>
                  <a:gd name="connsiteX701" fmla="*/ 117475 w 388938"/>
                  <a:gd name="connsiteY701" fmla="*/ 84138 h 479425"/>
                  <a:gd name="connsiteX702" fmla="*/ 117475 w 388938"/>
                  <a:gd name="connsiteY702" fmla="*/ 80963 h 479425"/>
                  <a:gd name="connsiteX703" fmla="*/ 115888 w 388938"/>
                  <a:gd name="connsiteY703" fmla="*/ 80963 h 479425"/>
                  <a:gd name="connsiteX704" fmla="*/ 115888 w 388938"/>
                  <a:gd name="connsiteY704" fmla="*/ 79375 h 479425"/>
                  <a:gd name="connsiteX705" fmla="*/ 112713 w 388938"/>
                  <a:gd name="connsiteY705" fmla="*/ 79375 h 479425"/>
                  <a:gd name="connsiteX706" fmla="*/ 112713 w 388938"/>
                  <a:gd name="connsiteY706" fmla="*/ 76200 h 479425"/>
                  <a:gd name="connsiteX707" fmla="*/ 111125 w 388938"/>
                  <a:gd name="connsiteY707" fmla="*/ 73025 h 479425"/>
                  <a:gd name="connsiteX708" fmla="*/ 107950 w 388938"/>
                  <a:gd name="connsiteY708" fmla="*/ 69850 h 479425"/>
                  <a:gd name="connsiteX709" fmla="*/ 106363 w 388938"/>
                  <a:gd name="connsiteY709" fmla="*/ 68263 h 479425"/>
                  <a:gd name="connsiteX710" fmla="*/ 104775 w 388938"/>
                  <a:gd name="connsiteY710" fmla="*/ 65088 h 479425"/>
                  <a:gd name="connsiteX711" fmla="*/ 106363 w 388938"/>
                  <a:gd name="connsiteY711" fmla="*/ 63500 h 479425"/>
                  <a:gd name="connsiteX712" fmla="*/ 106363 w 388938"/>
                  <a:gd name="connsiteY712" fmla="*/ 60325 h 479425"/>
                  <a:gd name="connsiteX713" fmla="*/ 106363 w 388938"/>
                  <a:gd name="connsiteY713" fmla="*/ 58738 h 479425"/>
                  <a:gd name="connsiteX714" fmla="*/ 104775 w 388938"/>
                  <a:gd name="connsiteY714" fmla="*/ 58738 h 479425"/>
                  <a:gd name="connsiteX715" fmla="*/ 377825 w 388938"/>
                  <a:gd name="connsiteY715" fmla="*/ 0 h 479425"/>
                  <a:gd name="connsiteX716" fmla="*/ 379413 w 388938"/>
                  <a:gd name="connsiteY716" fmla="*/ 0 h 479425"/>
                  <a:gd name="connsiteX717" fmla="*/ 379413 w 388938"/>
                  <a:gd name="connsiteY717" fmla="*/ 1588 h 479425"/>
                  <a:gd name="connsiteX718" fmla="*/ 377825 w 388938"/>
                  <a:gd name="connsiteY718" fmla="*/ 1588 h 47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</a:cxnLst>
                <a:rect l="l" t="t" r="r" b="b"/>
                <a:pathLst>
                  <a:path w="388938" h="479425">
                    <a:moveTo>
                      <a:pt x="368300" y="398463"/>
                    </a:moveTo>
                    <a:lnTo>
                      <a:pt x="371475" y="398463"/>
                    </a:lnTo>
                    <a:lnTo>
                      <a:pt x="371475" y="400050"/>
                    </a:lnTo>
                    <a:lnTo>
                      <a:pt x="368300" y="400050"/>
                    </a:lnTo>
                    <a:close/>
                    <a:moveTo>
                      <a:pt x="368300" y="393700"/>
                    </a:moveTo>
                    <a:lnTo>
                      <a:pt x="371475" y="393700"/>
                    </a:lnTo>
                    <a:lnTo>
                      <a:pt x="368300" y="398463"/>
                    </a:lnTo>
                    <a:lnTo>
                      <a:pt x="368300" y="395288"/>
                    </a:lnTo>
                    <a:close/>
                    <a:moveTo>
                      <a:pt x="333376" y="230188"/>
                    </a:moveTo>
                    <a:lnTo>
                      <a:pt x="334963" y="230188"/>
                    </a:lnTo>
                    <a:lnTo>
                      <a:pt x="334169" y="230981"/>
                    </a:lnTo>
                    <a:close/>
                    <a:moveTo>
                      <a:pt x="331788" y="228600"/>
                    </a:moveTo>
                    <a:lnTo>
                      <a:pt x="333376" y="230188"/>
                    </a:lnTo>
                    <a:lnTo>
                      <a:pt x="331788" y="230188"/>
                    </a:lnTo>
                    <a:close/>
                    <a:moveTo>
                      <a:pt x="15875" y="92075"/>
                    </a:moveTo>
                    <a:lnTo>
                      <a:pt x="17463" y="95250"/>
                    </a:lnTo>
                    <a:lnTo>
                      <a:pt x="15875" y="95250"/>
                    </a:lnTo>
                    <a:close/>
                    <a:moveTo>
                      <a:pt x="22225" y="85725"/>
                    </a:moveTo>
                    <a:lnTo>
                      <a:pt x="25400" y="87313"/>
                    </a:lnTo>
                    <a:lnTo>
                      <a:pt x="26988" y="90488"/>
                    </a:lnTo>
                    <a:lnTo>
                      <a:pt x="28575" y="90488"/>
                    </a:lnTo>
                    <a:lnTo>
                      <a:pt x="28575" y="92075"/>
                    </a:lnTo>
                    <a:lnTo>
                      <a:pt x="26988" y="92075"/>
                    </a:lnTo>
                    <a:lnTo>
                      <a:pt x="25400" y="90488"/>
                    </a:lnTo>
                    <a:close/>
                    <a:moveTo>
                      <a:pt x="0" y="80963"/>
                    </a:moveTo>
                    <a:lnTo>
                      <a:pt x="1588" y="84138"/>
                    </a:lnTo>
                    <a:lnTo>
                      <a:pt x="0" y="84138"/>
                    </a:lnTo>
                    <a:close/>
                    <a:moveTo>
                      <a:pt x="15875" y="73025"/>
                    </a:moveTo>
                    <a:lnTo>
                      <a:pt x="17463" y="73025"/>
                    </a:lnTo>
                    <a:lnTo>
                      <a:pt x="20638" y="74613"/>
                    </a:lnTo>
                    <a:lnTo>
                      <a:pt x="22225" y="76200"/>
                    </a:lnTo>
                    <a:lnTo>
                      <a:pt x="25400" y="79375"/>
                    </a:lnTo>
                    <a:lnTo>
                      <a:pt x="22225" y="79375"/>
                    </a:lnTo>
                    <a:lnTo>
                      <a:pt x="20638" y="79375"/>
                    </a:lnTo>
                    <a:lnTo>
                      <a:pt x="17463" y="79375"/>
                    </a:lnTo>
                    <a:lnTo>
                      <a:pt x="17463" y="80963"/>
                    </a:lnTo>
                    <a:lnTo>
                      <a:pt x="15875" y="80963"/>
                    </a:lnTo>
                    <a:lnTo>
                      <a:pt x="14288" y="79375"/>
                    </a:lnTo>
                    <a:lnTo>
                      <a:pt x="14288" y="76200"/>
                    </a:lnTo>
                    <a:lnTo>
                      <a:pt x="11113" y="76200"/>
                    </a:lnTo>
                    <a:lnTo>
                      <a:pt x="11113" y="74613"/>
                    </a:lnTo>
                    <a:lnTo>
                      <a:pt x="14288" y="74613"/>
                    </a:lnTo>
                    <a:lnTo>
                      <a:pt x="15875" y="76200"/>
                    </a:lnTo>
                    <a:lnTo>
                      <a:pt x="15875" y="74613"/>
                    </a:lnTo>
                    <a:close/>
                    <a:moveTo>
                      <a:pt x="52388" y="65088"/>
                    </a:moveTo>
                    <a:lnTo>
                      <a:pt x="53975" y="65088"/>
                    </a:lnTo>
                    <a:lnTo>
                      <a:pt x="53975" y="73025"/>
                    </a:lnTo>
                    <a:lnTo>
                      <a:pt x="52388" y="69850"/>
                    </a:lnTo>
                    <a:lnTo>
                      <a:pt x="49213" y="68263"/>
                    </a:lnTo>
                    <a:lnTo>
                      <a:pt x="52388" y="68263"/>
                    </a:lnTo>
                    <a:close/>
                    <a:moveTo>
                      <a:pt x="11113" y="65088"/>
                    </a:moveTo>
                    <a:lnTo>
                      <a:pt x="14288" y="68263"/>
                    </a:lnTo>
                    <a:lnTo>
                      <a:pt x="14288" y="69850"/>
                    </a:lnTo>
                    <a:lnTo>
                      <a:pt x="15875" y="73025"/>
                    </a:lnTo>
                    <a:lnTo>
                      <a:pt x="14288" y="73025"/>
                    </a:lnTo>
                    <a:lnTo>
                      <a:pt x="11113" y="69850"/>
                    </a:lnTo>
                    <a:lnTo>
                      <a:pt x="9525" y="69850"/>
                    </a:lnTo>
                    <a:lnTo>
                      <a:pt x="6350" y="68263"/>
                    </a:lnTo>
                    <a:lnTo>
                      <a:pt x="9525" y="68263"/>
                    </a:lnTo>
                    <a:lnTo>
                      <a:pt x="11113" y="68263"/>
                    </a:lnTo>
                    <a:close/>
                    <a:moveTo>
                      <a:pt x="68263" y="63500"/>
                    </a:moveTo>
                    <a:lnTo>
                      <a:pt x="69850" y="63500"/>
                    </a:lnTo>
                    <a:lnTo>
                      <a:pt x="73025" y="63500"/>
                    </a:lnTo>
                    <a:lnTo>
                      <a:pt x="73025" y="65088"/>
                    </a:lnTo>
                    <a:lnTo>
                      <a:pt x="74613" y="65088"/>
                    </a:lnTo>
                    <a:lnTo>
                      <a:pt x="74613" y="68263"/>
                    </a:lnTo>
                    <a:lnTo>
                      <a:pt x="74613" y="69850"/>
                    </a:lnTo>
                    <a:close/>
                    <a:moveTo>
                      <a:pt x="9525" y="63500"/>
                    </a:moveTo>
                    <a:lnTo>
                      <a:pt x="11113" y="65088"/>
                    </a:lnTo>
                    <a:lnTo>
                      <a:pt x="9525" y="65088"/>
                    </a:lnTo>
                    <a:close/>
                    <a:moveTo>
                      <a:pt x="106363" y="57150"/>
                    </a:moveTo>
                    <a:lnTo>
                      <a:pt x="107950" y="58738"/>
                    </a:lnTo>
                    <a:lnTo>
                      <a:pt x="111125" y="58738"/>
                    </a:lnTo>
                    <a:lnTo>
                      <a:pt x="112713" y="60325"/>
                    </a:lnTo>
                    <a:lnTo>
                      <a:pt x="112713" y="63500"/>
                    </a:lnTo>
                    <a:lnTo>
                      <a:pt x="112713" y="65088"/>
                    </a:lnTo>
                    <a:lnTo>
                      <a:pt x="115888" y="65088"/>
                    </a:lnTo>
                    <a:lnTo>
                      <a:pt x="115888" y="68263"/>
                    </a:lnTo>
                    <a:lnTo>
                      <a:pt x="117475" y="68263"/>
                    </a:lnTo>
                    <a:lnTo>
                      <a:pt x="119063" y="68263"/>
                    </a:lnTo>
                    <a:lnTo>
                      <a:pt x="117475" y="65088"/>
                    </a:lnTo>
                    <a:lnTo>
                      <a:pt x="117475" y="63500"/>
                    </a:lnTo>
                    <a:lnTo>
                      <a:pt x="115888" y="58738"/>
                    </a:lnTo>
                    <a:lnTo>
                      <a:pt x="117475" y="60325"/>
                    </a:lnTo>
                    <a:lnTo>
                      <a:pt x="119063" y="60325"/>
                    </a:lnTo>
                    <a:lnTo>
                      <a:pt x="122238" y="60325"/>
                    </a:lnTo>
                    <a:lnTo>
                      <a:pt x="123825" y="60325"/>
                    </a:lnTo>
                    <a:lnTo>
                      <a:pt x="127000" y="63500"/>
                    </a:lnTo>
                    <a:lnTo>
                      <a:pt x="127000" y="65088"/>
                    </a:lnTo>
                    <a:lnTo>
                      <a:pt x="128588" y="65088"/>
                    </a:lnTo>
                    <a:lnTo>
                      <a:pt x="128588" y="68263"/>
                    </a:lnTo>
                    <a:lnTo>
                      <a:pt x="131763" y="68263"/>
                    </a:lnTo>
                    <a:lnTo>
                      <a:pt x="133350" y="69850"/>
                    </a:lnTo>
                    <a:lnTo>
                      <a:pt x="133350" y="68263"/>
                    </a:lnTo>
                    <a:lnTo>
                      <a:pt x="131763" y="65088"/>
                    </a:lnTo>
                    <a:lnTo>
                      <a:pt x="133350" y="65088"/>
                    </a:lnTo>
                    <a:lnTo>
                      <a:pt x="134938" y="68263"/>
                    </a:lnTo>
                    <a:lnTo>
                      <a:pt x="138113" y="69850"/>
                    </a:lnTo>
                    <a:lnTo>
                      <a:pt x="134938" y="69850"/>
                    </a:lnTo>
                    <a:lnTo>
                      <a:pt x="134938" y="73025"/>
                    </a:lnTo>
                    <a:lnTo>
                      <a:pt x="138113" y="73025"/>
                    </a:lnTo>
                    <a:lnTo>
                      <a:pt x="139700" y="73025"/>
                    </a:lnTo>
                    <a:lnTo>
                      <a:pt x="142875" y="73025"/>
                    </a:lnTo>
                    <a:lnTo>
                      <a:pt x="147638" y="76200"/>
                    </a:lnTo>
                    <a:lnTo>
                      <a:pt x="149225" y="79375"/>
                    </a:lnTo>
                    <a:lnTo>
                      <a:pt x="150813" y="79375"/>
                    </a:lnTo>
                    <a:lnTo>
                      <a:pt x="153988" y="80963"/>
                    </a:lnTo>
                    <a:lnTo>
                      <a:pt x="155575" y="85725"/>
                    </a:lnTo>
                    <a:lnTo>
                      <a:pt x="158750" y="87313"/>
                    </a:lnTo>
                    <a:lnTo>
                      <a:pt x="160338" y="87313"/>
                    </a:lnTo>
                    <a:lnTo>
                      <a:pt x="163513" y="90488"/>
                    </a:lnTo>
                    <a:lnTo>
                      <a:pt x="165100" y="90488"/>
                    </a:lnTo>
                    <a:lnTo>
                      <a:pt x="166688" y="92075"/>
                    </a:lnTo>
                    <a:lnTo>
                      <a:pt x="169863" y="92075"/>
                    </a:lnTo>
                    <a:lnTo>
                      <a:pt x="171450" y="96838"/>
                    </a:lnTo>
                    <a:lnTo>
                      <a:pt x="174625" y="101600"/>
                    </a:lnTo>
                    <a:lnTo>
                      <a:pt x="176213" y="101600"/>
                    </a:lnTo>
                    <a:lnTo>
                      <a:pt x="179388" y="103188"/>
                    </a:lnTo>
                    <a:lnTo>
                      <a:pt x="179388" y="106363"/>
                    </a:lnTo>
                    <a:lnTo>
                      <a:pt x="180975" y="106363"/>
                    </a:lnTo>
                    <a:lnTo>
                      <a:pt x="180975" y="107950"/>
                    </a:lnTo>
                    <a:lnTo>
                      <a:pt x="182563" y="107950"/>
                    </a:lnTo>
                    <a:lnTo>
                      <a:pt x="182563" y="111125"/>
                    </a:lnTo>
                    <a:lnTo>
                      <a:pt x="185738" y="111125"/>
                    </a:lnTo>
                    <a:lnTo>
                      <a:pt x="185738" y="107950"/>
                    </a:lnTo>
                    <a:lnTo>
                      <a:pt x="187325" y="107950"/>
                    </a:lnTo>
                    <a:lnTo>
                      <a:pt x="190500" y="107950"/>
                    </a:lnTo>
                    <a:lnTo>
                      <a:pt x="190500" y="111125"/>
                    </a:lnTo>
                    <a:lnTo>
                      <a:pt x="193675" y="112713"/>
                    </a:lnTo>
                    <a:lnTo>
                      <a:pt x="193675" y="115888"/>
                    </a:lnTo>
                    <a:lnTo>
                      <a:pt x="196850" y="115888"/>
                    </a:lnTo>
                    <a:lnTo>
                      <a:pt x="196850" y="117475"/>
                    </a:lnTo>
                    <a:lnTo>
                      <a:pt x="198438" y="119063"/>
                    </a:lnTo>
                    <a:lnTo>
                      <a:pt x="201613" y="122238"/>
                    </a:lnTo>
                    <a:lnTo>
                      <a:pt x="203200" y="122238"/>
                    </a:lnTo>
                    <a:lnTo>
                      <a:pt x="203200" y="123825"/>
                    </a:lnTo>
                    <a:lnTo>
                      <a:pt x="206375" y="127000"/>
                    </a:lnTo>
                    <a:lnTo>
                      <a:pt x="207963" y="127000"/>
                    </a:lnTo>
                    <a:lnTo>
                      <a:pt x="209550" y="128588"/>
                    </a:lnTo>
                    <a:lnTo>
                      <a:pt x="212725" y="131763"/>
                    </a:lnTo>
                    <a:lnTo>
                      <a:pt x="214313" y="133350"/>
                    </a:lnTo>
                    <a:lnTo>
                      <a:pt x="214313" y="134938"/>
                    </a:lnTo>
                    <a:lnTo>
                      <a:pt x="217488" y="138113"/>
                    </a:lnTo>
                    <a:lnTo>
                      <a:pt x="219075" y="138113"/>
                    </a:lnTo>
                    <a:lnTo>
                      <a:pt x="219075" y="139700"/>
                    </a:lnTo>
                    <a:lnTo>
                      <a:pt x="222250" y="142875"/>
                    </a:lnTo>
                    <a:lnTo>
                      <a:pt x="223838" y="144463"/>
                    </a:lnTo>
                    <a:lnTo>
                      <a:pt x="225425" y="147638"/>
                    </a:lnTo>
                    <a:lnTo>
                      <a:pt x="228600" y="149225"/>
                    </a:lnTo>
                    <a:lnTo>
                      <a:pt x="230188" y="150813"/>
                    </a:lnTo>
                    <a:lnTo>
                      <a:pt x="234950" y="153988"/>
                    </a:lnTo>
                    <a:lnTo>
                      <a:pt x="238125" y="155575"/>
                    </a:lnTo>
                    <a:lnTo>
                      <a:pt x="239713" y="158750"/>
                    </a:lnTo>
                    <a:lnTo>
                      <a:pt x="244475" y="161925"/>
                    </a:lnTo>
                    <a:lnTo>
                      <a:pt x="250825" y="169863"/>
                    </a:lnTo>
                    <a:lnTo>
                      <a:pt x="254000" y="171450"/>
                    </a:lnTo>
                    <a:lnTo>
                      <a:pt x="255588" y="171450"/>
                    </a:lnTo>
                    <a:lnTo>
                      <a:pt x="257175" y="174625"/>
                    </a:lnTo>
                    <a:lnTo>
                      <a:pt x="257175" y="176213"/>
                    </a:lnTo>
                    <a:lnTo>
                      <a:pt x="257175" y="177800"/>
                    </a:lnTo>
                    <a:lnTo>
                      <a:pt x="260350" y="177800"/>
                    </a:lnTo>
                    <a:lnTo>
                      <a:pt x="265113" y="180975"/>
                    </a:lnTo>
                    <a:lnTo>
                      <a:pt x="269875" y="180975"/>
                    </a:lnTo>
                    <a:lnTo>
                      <a:pt x="271463" y="182563"/>
                    </a:lnTo>
                    <a:lnTo>
                      <a:pt x="277813" y="187325"/>
                    </a:lnTo>
                    <a:lnTo>
                      <a:pt x="280988" y="190500"/>
                    </a:lnTo>
                    <a:lnTo>
                      <a:pt x="282575" y="192088"/>
                    </a:lnTo>
                    <a:lnTo>
                      <a:pt x="282575" y="193675"/>
                    </a:lnTo>
                    <a:lnTo>
                      <a:pt x="284163" y="196850"/>
                    </a:lnTo>
                    <a:lnTo>
                      <a:pt x="288925" y="201613"/>
                    </a:lnTo>
                    <a:lnTo>
                      <a:pt x="292100" y="203200"/>
                    </a:lnTo>
                    <a:lnTo>
                      <a:pt x="293688" y="206375"/>
                    </a:lnTo>
                    <a:lnTo>
                      <a:pt x="296863" y="207963"/>
                    </a:lnTo>
                    <a:lnTo>
                      <a:pt x="298450" y="209550"/>
                    </a:lnTo>
                    <a:lnTo>
                      <a:pt x="300038" y="212725"/>
                    </a:lnTo>
                    <a:lnTo>
                      <a:pt x="303213" y="214313"/>
                    </a:lnTo>
                    <a:lnTo>
                      <a:pt x="304800" y="217488"/>
                    </a:lnTo>
                    <a:lnTo>
                      <a:pt x="307975" y="219075"/>
                    </a:lnTo>
                    <a:lnTo>
                      <a:pt x="309563" y="219075"/>
                    </a:lnTo>
                    <a:lnTo>
                      <a:pt x="312738" y="219075"/>
                    </a:lnTo>
                    <a:lnTo>
                      <a:pt x="314325" y="222250"/>
                    </a:lnTo>
                    <a:lnTo>
                      <a:pt x="315913" y="223838"/>
                    </a:lnTo>
                    <a:lnTo>
                      <a:pt x="319088" y="223838"/>
                    </a:lnTo>
                    <a:lnTo>
                      <a:pt x="320675" y="223838"/>
                    </a:lnTo>
                    <a:lnTo>
                      <a:pt x="323850" y="223838"/>
                    </a:lnTo>
                    <a:lnTo>
                      <a:pt x="323850" y="225425"/>
                    </a:lnTo>
                    <a:lnTo>
                      <a:pt x="325438" y="225425"/>
                    </a:lnTo>
                    <a:lnTo>
                      <a:pt x="325438" y="228600"/>
                    </a:lnTo>
                    <a:lnTo>
                      <a:pt x="325438" y="230188"/>
                    </a:lnTo>
                    <a:lnTo>
                      <a:pt x="328613" y="230188"/>
                    </a:lnTo>
                    <a:lnTo>
                      <a:pt x="330200" y="233363"/>
                    </a:lnTo>
                    <a:lnTo>
                      <a:pt x="331788" y="233363"/>
                    </a:lnTo>
                    <a:lnTo>
                      <a:pt x="334169" y="230981"/>
                    </a:lnTo>
                    <a:lnTo>
                      <a:pt x="344488" y="241300"/>
                    </a:lnTo>
                    <a:lnTo>
                      <a:pt x="347663" y="249238"/>
                    </a:lnTo>
                    <a:lnTo>
                      <a:pt x="352425" y="255588"/>
                    </a:lnTo>
                    <a:lnTo>
                      <a:pt x="355600" y="260350"/>
                    </a:lnTo>
                    <a:lnTo>
                      <a:pt x="357188" y="265113"/>
                    </a:lnTo>
                    <a:lnTo>
                      <a:pt x="358775" y="266700"/>
                    </a:lnTo>
                    <a:lnTo>
                      <a:pt x="361950" y="268288"/>
                    </a:lnTo>
                    <a:lnTo>
                      <a:pt x="361950" y="271463"/>
                    </a:lnTo>
                    <a:lnTo>
                      <a:pt x="363538" y="273050"/>
                    </a:lnTo>
                    <a:lnTo>
                      <a:pt x="366713" y="276225"/>
                    </a:lnTo>
                    <a:lnTo>
                      <a:pt x="368300" y="280988"/>
                    </a:lnTo>
                    <a:lnTo>
                      <a:pt x="371475" y="284163"/>
                    </a:lnTo>
                    <a:lnTo>
                      <a:pt x="373063" y="287338"/>
                    </a:lnTo>
                    <a:lnTo>
                      <a:pt x="374650" y="287338"/>
                    </a:lnTo>
                    <a:lnTo>
                      <a:pt x="374650" y="288925"/>
                    </a:lnTo>
                    <a:lnTo>
                      <a:pt x="374650" y="292100"/>
                    </a:lnTo>
                    <a:lnTo>
                      <a:pt x="374650" y="293688"/>
                    </a:lnTo>
                    <a:lnTo>
                      <a:pt x="377826" y="296863"/>
                    </a:lnTo>
                    <a:lnTo>
                      <a:pt x="377826" y="300038"/>
                    </a:lnTo>
                    <a:lnTo>
                      <a:pt x="379413" y="303213"/>
                    </a:lnTo>
                    <a:lnTo>
                      <a:pt x="379413" y="304800"/>
                    </a:lnTo>
                    <a:lnTo>
                      <a:pt x="382588" y="307975"/>
                    </a:lnTo>
                    <a:lnTo>
                      <a:pt x="382588" y="309563"/>
                    </a:lnTo>
                    <a:lnTo>
                      <a:pt x="384176" y="309563"/>
                    </a:lnTo>
                    <a:lnTo>
                      <a:pt x="387350" y="309563"/>
                    </a:lnTo>
                    <a:lnTo>
                      <a:pt x="387350" y="311150"/>
                    </a:lnTo>
                    <a:lnTo>
                      <a:pt x="387350" y="314325"/>
                    </a:lnTo>
                    <a:lnTo>
                      <a:pt x="387350" y="315913"/>
                    </a:lnTo>
                    <a:lnTo>
                      <a:pt x="387350" y="320675"/>
                    </a:lnTo>
                    <a:lnTo>
                      <a:pt x="387350" y="323850"/>
                    </a:lnTo>
                    <a:lnTo>
                      <a:pt x="388938" y="325438"/>
                    </a:lnTo>
                    <a:lnTo>
                      <a:pt x="388938" y="327025"/>
                    </a:lnTo>
                    <a:lnTo>
                      <a:pt x="388938" y="330200"/>
                    </a:lnTo>
                    <a:lnTo>
                      <a:pt x="387350" y="330200"/>
                    </a:lnTo>
                    <a:lnTo>
                      <a:pt x="384176" y="330200"/>
                    </a:lnTo>
                    <a:lnTo>
                      <a:pt x="382588" y="330200"/>
                    </a:lnTo>
                    <a:lnTo>
                      <a:pt x="379413" y="330200"/>
                    </a:lnTo>
                    <a:lnTo>
                      <a:pt x="379413" y="331788"/>
                    </a:lnTo>
                    <a:lnTo>
                      <a:pt x="382588" y="334963"/>
                    </a:lnTo>
                    <a:lnTo>
                      <a:pt x="382588" y="336550"/>
                    </a:lnTo>
                    <a:lnTo>
                      <a:pt x="382588" y="339725"/>
                    </a:lnTo>
                    <a:lnTo>
                      <a:pt x="382588" y="342900"/>
                    </a:lnTo>
                    <a:lnTo>
                      <a:pt x="384176" y="346075"/>
                    </a:lnTo>
                    <a:lnTo>
                      <a:pt x="387350" y="346075"/>
                    </a:lnTo>
                    <a:lnTo>
                      <a:pt x="388938" y="347663"/>
                    </a:lnTo>
                    <a:lnTo>
                      <a:pt x="388938" y="352425"/>
                    </a:lnTo>
                    <a:lnTo>
                      <a:pt x="388938" y="357188"/>
                    </a:lnTo>
                    <a:lnTo>
                      <a:pt x="388938" y="358775"/>
                    </a:lnTo>
                    <a:lnTo>
                      <a:pt x="387350" y="361950"/>
                    </a:lnTo>
                    <a:lnTo>
                      <a:pt x="387350" y="363538"/>
                    </a:lnTo>
                    <a:lnTo>
                      <a:pt x="384176" y="366713"/>
                    </a:lnTo>
                    <a:lnTo>
                      <a:pt x="384176" y="368300"/>
                    </a:lnTo>
                    <a:lnTo>
                      <a:pt x="382588" y="373063"/>
                    </a:lnTo>
                    <a:lnTo>
                      <a:pt x="382588" y="374650"/>
                    </a:lnTo>
                    <a:lnTo>
                      <a:pt x="382588" y="377825"/>
                    </a:lnTo>
                    <a:lnTo>
                      <a:pt x="382588" y="379413"/>
                    </a:lnTo>
                    <a:lnTo>
                      <a:pt x="379413" y="379413"/>
                    </a:lnTo>
                    <a:lnTo>
                      <a:pt x="379413" y="382588"/>
                    </a:lnTo>
                    <a:lnTo>
                      <a:pt x="377826" y="382588"/>
                    </a:lnTo>
                    <a:lnTo>
                      <a:pt x="374650" y="384175"/>
                    </a:lnTo>
                    <a:lnTo>
                      <a:pt x="374650" y="385763"/>
                    </a:lnTo>
                    <a:lnTo>
                      <a:pt x="374650" y="388938"/>
                    </a:lnTo>
                    <a:lnTo>
                      <a:pt x="374650" y="390525"/>
                    </a:lnTo>
                    <a:lnTo>
                      <a:pt x="373063" y="390525"/>
                    </a:lnTo>
                    <a:lnTo>
                      <a:pt x="371475" y="393700"/>
                    </a:lnTo>
                    <a:lnTo>
                      <a:pt x="371475" y="390525"/>
                    </a:lnTo>
                    <a:lnTo>
                      <a:pt x="371475" y="388938"/>
                    </a:lnTo>
                    <a:lnTo>
                      <a:pt x="371475" y="385763"/>
                    </a:lnTo>
                    <a:lnTo>
                      <a:pt x="371475" y="384175"/>
                    </a:lnTo>
                    <a:lnTo>
                      <a:pt x="371475" y="382588"/>
                    </a:lnTo>
                    <a:lnTo>
                      <a:pt x="371475" y="382588"/>
                    </a:lnTo>
                    <a:lnTo>
                      <a:pt x="368300" y="382588"/>
                    </a:lnTo>
                    <a:lnTo>
                      <a:pt x="366713" y="384175"/>
                    </a:lnTo>
                    <a:lnTo>
                      <a:pt x="366713" y="385763"/>
                    </a:lnTo>
                    <a:lnTo>
                      <a:pt x="363538" y="385763"/>
                    </a:lnTo>
                    <a:lnTo>
                      <a:pt x="363538" y="388938"/>
                    </a:lnTo>
                    <a:lnTo>
                      <a:pt x="361950" y="388938"/>
                    </a:lnTo>
                    <a:lnTo>
                      <a:pt x="361950" y="390525"/>
                    </a:lnTo>
                    <a:lnTo>
                      <a:pt x="361950" y="393700"/>
                    </a:lnTo>
                    <a:lnTo>
                      <a:pt x="358775" y="395288"/>
                    </a:lnTo>
                    <a:lnTo>
                      <a:pt x="358775" y="398463"/>
                    </a:lnTo>
                    <a:lnTo>
                      <a:pt x="358775" y="400050"/>
                    </a:lnTo>
                    <a:lnTo>
                      <a:pt x="357188" y="401638"/>
                    </a:lnTo>
                    <a:lnTo>
                      <a:pt x="357188" y="404813"/>
                    </a:lnTo>
                    <a:lnTo>
                      <a:pt x="355600" y="406400"/>
                    </a:lnTo>
                    <a:lnTo>
                      <a:pt x="357188" y="406400"/>
                    </a:lnTo>
                    <a:lnTo>
                      <a:pt x="357188" y="409575"/>
                    </a:lnTo>
                    <a:lnTo>
                      <a:pt x="357188" y="411163"/>
                    </a:lnTo>
                    <a:lnTo>
                      <a:pt x="357188" y="414338"/>
                    </a:lnTo>
                    <a:lnTo>
                      <a:pt x="355600" y="414338"/>
                    </a:lnTo>
                    <a:lnTo>
                      <a:pt x="352425" y="415925"/>
                    </a:lnTo>
                    <a:lnTo>
                      <a:pt x="352425" y="417513"/>
                    </a:lnTo>
                    <a:lnTo>
                      <a:pt x="350838" y="417513"/>
                    </a:lnTo>
                    <a:lnTo>
                      <a:pt x="350838" y="420688"/>
                    </a:lnTo>
                    <a:lnTo>
                      <a:pt x="347663" y="417513"/>
                    </a:lnTo>
                    <a:lnTo>
                      <a:pt x="350838" y="415925"/>
                    </a:lnTo>
                    <a:lnTo>
                      <a:pt x="352425" y="414338"/>
                    </a:lnTo>
                    <a:lnTo>
                      <a:pt x="352425" y="411163"/>
                    </a:lnTo>
                    <a:lnTo>
                      <a:pt x="352425" y="409575"/>
                    </a:lnTo>
                    <a:lnTo>
                      <a:pt x="355600" y="409575"/>
                    </a:lnTo>
                    <a:lnTo>
                      <a:pt x="352425" y="406400"/>
                    </a:lnTo>
                    <a:lnTo>
                      <a:pt x="350838" y="406400"/>
                    </a:lnTo>
                    <a:lnTo>
                      <a:pt x="350838" y="409575"/>
                    </a:lnTo>
                    <a:lnTo>
                      <a:pt x="350838" y="411163"/>
                    </a:lnTo>
                    <a:lnTo>
                      <a:pt x="347663" y="411163"/>
                    </a:lnTo>
                    <a:lnTo>
                      <a:pt x="346075" y="414338"/>
                    </a:lnTo>
                    <a:lnTo>
                      <a:pt x="346075" y="415925"/>
                    </a:lnTo>
                    <a:lnTo>
                      <a:pt x="346075" y="417513"/>
                    </a:lnTo>
                    <a:lnTo>
                      <a:pt x="344488" y="422275"/>
                    </a:lnTo>
                    <a:lnTo>
                      <a:pt x="341313" y="427038"/>
                    </a:lnTo>
                    <a:lnTo>
                      <a:pt x="341313" y="430213"/>
                    </a:lnTo>
                    <a:lnTo>
                      <a:pt x="339725" y="430213"/>
                    </a:lnTo>
                    <a:lnTo>
                      <a:pt x="339725" y="427038"/>
                    </a:lnTo>
                    <a:lnTo>
                      <a:pt x="339725" y="425450"/>
                    </a:lnTo>
                    <a:lnTo>
                      <a:pt x="336550" y="425450"/>
                    </a:lnTo>
                    <a:lnTo>
                      <a:pt x="334963" y="425450"/>
                    </a:lnTo>
                    <a:lnTo>
                      <a:pt x="331788" y="427038"/>
                    </a:lnTo>
                    <a:lnTo>
                      <a:pt x="331788" y="430213"/>
                    </a:lnTo>
                    <a:lnTo>
                      <a:pt x="331788" y="431800"/>
                    </a:lnTo>
                    <a:lnTo>
                      <a:pt x="330200" y="433388"/>
                    </a:lnTo>
                    <a:lnTo>
                      <a:pt x="330200" y="436563"/>
                    </a:lnTo>
                    <a:lnTo>
                      <a:pt x="328613" y="436563"/>
                    </a:lnTo>
                    <a:lnTo>
                      <a:pt x="325438" y="436563"/>
                    </a:lnTo>
                    <a:lnTo>
                      <a:pt x="325438" y="438150"/>
                    </a:lnTo>
                    <a:lnTo>
                      <a:pt x="325438" y="441325"/>
                    </a:lnTo>
                    <a:lnTo>
                      <a:pt x="323850" y="441325"/>
                    </a:lnTo>
                    <a:lnTo>
                      <a:pt x="323850" y="442913"/>
                    </a:lnTo>
                    <a:lnTo>
                      <a:pt x="320675" y="446088"/>
                    </a:lnTo>
                    <a:lnTo>
                      <a:pt x="320675" y="447675"/>
                    </a:lnTo>
                    <a:lnTo>
                      <a:pt x="320675" y="449263"/>
                    </a:lnTo>
                    <a:lnTo>
                      <a:pt x="320675" y="452438"/>
                    </a:lnTo>
                    <a:lnTo>
                      <a:pt x="319088" y="454025"/>
                    </a:lnTo>
                    <a:lnTo>
                      <a:pt x="315913" y="457200"/>
                    </a:lnTo>
                    <a:lnTo>
                      <a:pt x="315913" y="458788"/>
                    </a:lnTo>
                    <a:lnTo>
                      <a:pt x="315913" y="460375"/>
                    </a:lnTo>
                    <a:lnTo>
                      <a:pt x="314325" y="460375"/>
                    </a:lnTo>
                    <a:lnTo>
                      <a:pt x="309563" y="460375"/>
                    </a:lnTo>
                    <a:lnTo>
                      <a:pt x="309563" y="463550"/>
                    </a:lnTo>
                    <a:lnTo>
                      <a:pt x="307975" y="463550"/>
                    </a:lnTo>
                    <a:lnTo>
                      <a:pt x="307975" y="465138"/>
                    </a:lnTo>
                    <a:lnTo>
                      <a:pt x="304800" y="468313"/>
                    </a:lnTo>
                    <a:lnTo>
                      <a:pt x="303213" y="469900"/>
                    </a:lnTo>
                    <a:lnTo>
                      <a:pt x="300038" y="474663"/>
                    </a:lnTo>
                    <a:lnTo>
                      <a:pt x="300038" y="469900"/>
                    </a:lnTo>
                    <a:lnTo>
                      <a:pt x="298450" y="469900"/>
                    </a:lnTo>
                    <a:lnTo>
                      <a:pt x="296863" y="469900"/>
                    </a:lnTo>
                    <a:lnTo>
                      <a:pt x="296863" y="473075"/>
                    </a:lnTo>
                    <a:lnTo>
                      <a:pt x="293688" y="474663"/>
                    </a:lnTo>
                    <a:lnTo>
                      <a:pt x="293688" y="473075"/>
                    </a:lnTo>
                    <a:lnTo>
                      <a:pt x="293688" y="469900"/>
                    </a:lnTo>
                    <a:lnTo>
                      <a:pt x="292100" y="469900"/>
                    </a:lnTo>
                    <a:lnTo>
                      <a:pt x="288925" y="473075"/>
                    </a:lnTo>
                    <a:lnTo>
                      <a:pt x="288925" y="474663"/>
                    </a:lnTo>
                    <a:lnTo>
                      <a:pt x="287338" y="476250"/>
                    </a:lnTo>
                    <a:lnTo>
                      <a:pt x="284163" y="479425"/>
                    </a:lnTo>
                    <a:lnTo>
                      <a:pt x="284163" y="476250"/>
                    </a:lnTo>
                    <a:lnTo>
                      <a:pt x="284163" y="474663"/>
                    </a:lnTo>
                    <a:lnTo>
                      <a:pt x="282575" y="474663"/>
                    </a:lnTo>
                    <a:lnTo>
                      <a:pt x="282575" y="473075"/>
                    </a:lnTo>
                    <a:lnTo>
                      <a:pt x="282575" y="469900"/>
                    </a:lnTo>
                    <a:lnTo>
                      <a:pt x="282575" y="468313"/>
                    </a:lnTo>
                    <a:lnTo>
                      <a:pt x="280988" y="465138"/>
                    </a:lnTo>
                    <a:lnTo>
                      <a:pt x="277813" y="465138"/>
                    </a:lnTo>
                    <a:lnTo>
                      <a:pt x="277813" y="468313"/>
                    </a:lnTo>
                    <a:lnTo>
                      <a:pt x="277813" y="469900"/>
                    </a:lnTo>
                    <a:lnTo>
                      <a:pt x="276225" y="473075"/>
                    </a:lnTo>
                    <a:lnTo>
                      <a:pt x="276225" y="474663"/>
                    </a:lnTo>
                    <a:lnTo>
                      <a:pt x="273050" y="474663"/>
                    </a:lnTo>
                    <a:lnTo>
                      <a:pt x="273050" y="476250"/>
                    </a:lnTo>
                    <a:lnTo>
                      <a:pt x="271463" y="476250"/>
                    </a:lnTo>
                    <a:lnTo>
                      <a:pt x="271463" y="474663"/>
                    </a:lnTo>
                    <a:lnTo>
                      <a:pt x="271463" y="473075"/>
                    </a:lnTo>
                    <a:lnTo>
                      <a:pt x="269875" y="473075"/>
                    </a:lnTo>
                    <a:lnTo>
                      <a:pt x="266700" y="474663"/>
                    </a:lnTo>
                    <a:lnTo>
                      <a:pt x="266700" y="473075"/>
                    </a:lnTo>
                    <a:lnTo>
                      <a:pt x="261938" y="474663"/>
                    </a:lnTo>
                    <a:lnTo>
                      <a:pt x="261938" y="473075"/>
                    </a:lnTo>
                    <a:lnTo>
                      <a:pt x="261938" y="469900"/>
                    </a:lnTo>
                    <a:lnTo>
                      <a:pt x="261938" y="465138"/>
                    </a:lnTo>
                    <a:lnTo>
                      <a:pt x="261938" y="463550"/>
                    </a:lnTo>
                    <a:lnTo>
                      <a:pt x="260350" y="463550"/>
                    </a:lnTo>
                    <a:lnTo>
                      <a:pt x="260350" y="465138"/>
                    </a:lnTo>
                    <a:lnTo>
                      <a:pt x="257175" y="468313"/>
                    </a:lnTo>
                    <a:lnTo>
                      <a:pt x="255588" y="465138"/>
                    </a:lnTo>
                    <a:lnTo>
                      <a:pt x="255588" y="463550"/>
                    </a:lnTo>
                    <a:lnTo>
                      <a:pt x="255588" y="460375"/>
                    </a:lnTo>
                    <a:lnTo>
                      <a:pt x="254000" y="460375"/>
                    </a:lnTo>
                    <a:lnTo>
                      <a:pt x="254000" y="458788"/>
                    </a:lnTo>
                    <a:lnTo>
                      <a:pt x="254000" y="457200"/>
                    </a:lnTo>
                    <a:lnTo>
                      <a:pt x="250825" y="457200"/>
                    </a:lnTo>
                    <a:lnTo>
                      <a:pt x="250825" y="452438"/>
                    </a:lnTo>
                    <a:lnTo>
                      <a:pt x="249238" y="449263"/>
                    </a:lnTo>
                    <a:lnTo>
                      <a:pt x="249238" y="441325"/>
                    </a:lnTo>
                    <a:lnTo>
                      <a:pt x="244475" y="433388"/>
                    </a:lnTo>
                    <a:lnTo>
                      <a:pt x="239713" y="425450"/>
                    </a:lnTo>
                    <a:lnTo>
                      <a:pt x="234950" y="417513"/>
                    </a:lnTo>
                    <a:lnTo>
                      <a:pt x="230188" y="409575"/>
                    </a:lnTo>
                    <a:lnTo>
                      <a:pt x="228600" y="406400"/>
                    </a:lnTo>
                    <a:lnTo>
                      <a:pt x="230188" y="406400"/>
                    </a:lnTo>
                    <a:lnTo>
                      <a:pt x="230188" y="404813"/>
                    </a:lnTo>
                    <a:lnTo>
                      <a:pt x="233363" y="404813"/>
                    </a:lnTo>
                    <a:lnTo>
                      <a:pt x="234950" y="404813"/>
                    </a:lnTo>
                    <a:lnTo>
                      <a:pt x="234950" y="401638"/>
                    </a:lnTo>
                    <a:lnTo>
                      <a:pt x="233363" y="401638"/>
                    </a:lnTo>
                    <a:lnTo>
                      <a:pt x="230188" y="398463"/>
                    </a:lnTo>
                    <a:lnTo>
                      <a:pt x="228600" y="398463"/>
                    </a:lnTo>
                    <a:lnTo>
                      <a:pt x="228600" y="395288"/>
                    </a:lnTo>
                    <a:lnTo>
                      <a:pt x="228600" y="393700"/>
                    </a:lnTo>
                    <a:lnTo>
                      <a:pt x="225425" y="393700"/>
                    </a:lnTo>
                    <a:lnTo>
                      <a:pt x="225425" y="390525"/>
                    </a:lnTo>
                    <a:lnTo>
                      <a:pt x="225425" y="388938"/>
                    </a:lnTo>
                    <a:lnTo>
                      <a:pt x="223838" y="388938"/>
                    </a:lnTo>
                    <a:lnTo>
                      <a:pt x="222250" y="382588"/>
                    </a:lnTo>
                    <a:lnTo>
                      <a:pt x="219075" y="379413"/>
                    </a:lnTo>
                    <a:lnTo>
                      <a:pt x="217488" y="374650"/>
                    </a:lnTo>
                    <a:lnTo>
                      <a:pt x="214313" y="373063"/>
                    </a:lnTo>
                    <a:lnTo>
                      <a:pt x="214313" y="371475"/>
                    </a:lnTo>
                    <a:lnTo>
                      <a:pt x="212725" y="371475"/>
                    </a:lnTo>
                    <a:lnTo>
                      <a:pt x="212725" y="368300"/>
                    </a:lnTo>
                    <a:lnTo>
                      <a:pt x="212725" y="366713"/>
                    </a:lnTo>
                    <a:lnTo>
                      <a:pt x="209550" y="363538"/>
                    </a:lnTo>
                    <a:lnTo>
                      <a:pt x="207963" y="361950"/>
                    </a:lnTo>
                    <a:lnTo>
                      <a:pt x="206375" y="357188"/>
                    </a:lnTo>
                    <a:lnTo>
                      <a:pt x="203200" y="352425"/>
                    </a:lnTo>
                    <a:lnTo>
                      <a:pt x="201613" y="350838"/>
                    </a:lnTo>
                    <a:lnTo>
                      <a:pt x="198438" y="347663"/>
                    </a:lnTo>
                    <a:lnTo>
                      <a:pt x="196850" y="346075"/>
                    </a:lnTo>
                    <a:lnTo>
                      <a:pt x="193675" y="342900"/>
                    </a:lnTo>
                    <a:lnTo>
                      <a:pt x="193675" y="341313"/>
                    </a:lnTo>
                    <a:lnTo>
                      <a:pt x="193675" y="339725"/>
                    </a:lnTo>
                    <a:lnTo>
                      <a:pt x="193675" y="334963"/>
                    </a:lnTo>
                    <a:lnTo>
                      <a:pt x="192088" y="331788"/>
                    </a:lnTo>
                    <a:lnTo>
                      <a:pt x="192088" y="330200"/>
                    </a:lnTo>
                    <a:lnTo>
                      <a:pt x="190500" y="327025"/>
                    </a:lnTo>
                    <a:lnTo>
                      <a:pt x="190500" y="325438"/>
                    </a:lnTo>
                    <a:lnTo>
                      <a:pt x="187325" y="325438"/>
                    </a:lnTo>
                    <a:lnTo>
                      <a:pt x="187325" y="323850"/>
                    </a:lnTo>
                    <a:lnTo>
                      <a:pt x="185738" y="323850"/>
                    </a:lnTo>
                    <a:lnTo>
                      <a:pt x="185738" y="320675"/>
                    </a:lnTo>
                    <a:lnTo>
                      <a:pt x="182563" y="320675"/>
                    </a:lnTo>
                    <a:lnTo>
                      <a:pt x="182563" y="319088"/>
                    </a:lnTo>
                    <a:lnTo>
                      <a:pt x="179388" y="311150"/>
                    </a:lnTo>
                    <a:lnTo>
                      <a:pt x="171450" y="304800"/>
                    </a:lnTo>
                    <a:lnTo>
                      <a:pt x="166688" y="298450"/>
                    </a:lnTo>
                    <a:lnTo>
                      <a:pt x="163513" y="288925"/>
                    </a:lnTo>
                    <a:lnTo>
                      <a:pt x="160338" y="288925"/>
                    </a:lnTo>
                    <a:lnTo>
                      <a:pt x="160338" y="287338"/>
                    </a:lnTo>
                    <a:lnTo>
                      <a:pt x="158750" y="287338"/>
                    </a:lnTo>
                    <a:lnTo>
                      <a:pt x="155575" y="282575"/>
                    </a:lnTo>
                    <a:lnTo>
                      <a:pt x="153988" y="280988"/>
                    </a:lnTo>
                    <a:lnTo>
                      <a:pt x="149225" y="273050"/>
                    </a:lnTo>
                    <a:lnTo>
                      <a:pt x="147638" y="268288"/>
                    </a:lnTo>
                    <a:lnTo>
                      <a:pt x="144463" y="266700"/>
                    </a:lnTo>
                    <a:lnTo>
                      <a:pt x="142875" y="261938"/>
                    </a:lnTo>
                    <a:lnTo>
                      <a:pt x="139700" y="260350"/>
                    </a:lnTo>
                    <a:lnTo>
                      <a:pt x="134938" y="257175"/>
                    </a:lnTo>
                    <a:lnTo>
                      <a:pt x="133350" y="252413"/>
                    </a:lnTo>
                    <a:lnTo>
                      <a:pt x="131763" y="250825"/>
                    </a:lnTo>
                    <a:lnTo>
                      <a:pt x="128588" y="249238"/>
                    </a:lnTo>
                    <a:lnTo>
                      <a:pt x="128588" y="246063"/>
                    </a:lnTo>
                    <a:lnTo>
                      <a:pt x="131763" y="249238"/>
                    </a:lnTo>
                    <a:lnTo>
                      <a:pt x="131763" y="246063"/>
                    </a:lnTo>
                    <a:lnTo>
                      <a:pt x="131763" y="244475"/>
                    </a:lnTo>
                    <a:lnTo>
                      <a:pt x="128588" y="241300"/>
                    </a:lnTo>
                    <a:lnTo>
                      <a:pt x="127000" y="241300"/>
                    </a:lnTo>
                    <a:lnTo>
                      <a:pt x="127000" y="239713"/>
                    </a:lnTo>
                    <a:lnTo>
                      <a:pt x="123825" y="236538"/>
                    </a:lnTo>
                    <a:lnTo>
                      <a:pt x="123825" y="234950"/>
                    </a:lnTo>
                    <a:lnTo>
                      <a:pt x="115888" y="223838"/>
                    </a:lnTo>
                    <a:lnTo>
                      <a:pt x="115888" y="222250"/>
                    </a:lnTo>
                    <a:lnTo>
                      <a:pt x="112713" y="222250"/>
                    </a:lnTo>
                    <a:lnTo>
                      <a:pt x="112713" y="219075"/>
                    </a:lnTo>
                    <a:lnTo>
                      <a:pt x="111125" y="219075"/>
                    </a:lnTo>
                    <a:lnTo>
                      <a:pt x="107950" y="219075"/>
                    </a:lnTo>
                    <a:lnTo>
                      <a:pt x="106363" y="217488"/>
                    </a:lnTo>
                    <a:lnTo>
                      <a:pt x="106363" y="214313"/>
                    </a:lnTo>
                    <a:lnTo>
                      <a:pt x="106363" y="212725"/>
                    </a:lnTo>
                    <a:lnTo>
                      <a:pt x="104775" y="212725"/>
                    </a:lnTo>
                    <a:lnTo>
                      <a:pt x="101600" y="209550"/>
                    </a:lnTo>
                    <a:lnTo>
                      <a:pt x="101600" y="207963"/>
                    </a:lnTo>
                    <a:lnTo>
                      <a:pt x="100013" y="207963"/>
                    </a:lnTo>
                    <a:lnTo>
                      <a:pt x="100013" y="206375"/>
                    </a:lnTo>
                    <a:lnTo>
                      <a:pt x="90488" y="192088"/>
                    </a:lnTo>
                    <a:lnTo>
                      <a:pt x="85725" y="187325"/>
                    </a:lnTo>
                    <a:lnTo>
                      <a:pt x="80963" y="180975"/>
                    </a:lnTo>
                    <a:lnTo>
                      <a:pt x="79375" y="180975"/>
                    </a:lnTo>
                    <a:lnTo>
                      <a:pt x="79375" y="177800"/>
                    </a:lnTo>
                    <a:lnTo>
                      <a:pt x="76200" y="177800"/>
                    </a:lnTo>
                    <a:lnTo>
                      <a:pt x="76200" y="174625"/>
                    </a:lnTo>
                    <a:lnTo>
                      <a:pt x="73025" y="169863"/>
                    </a:lnTo>
                    <a:lnTo>
                      <a:pt x="68263" y="165100"/>
                    </a:lnTo>
                    <a:lnTo>
                      <a:pt x="63500" y="160338"/>
                    </a:lnTo>
                    <a:lnTo>
                      <a:pt x="58738" y="155575"/>
                    </a:lnTo>
                    <a:lnTo>
                      <a:pt x="58738" y="153988"/>
                    </a:lnTo>
                    <a:lnTo>
                      <a:pt x="57150" y="153988"/>
                    </a:lnTo>
                    <a:lnTo>
                      <a:pt x="57150" y="150813"/>
                    </a:lnTo>
                    <a:lnTo>
                      <a:pt x="53975" y="150813"/>
                    </a:lnTo>
                    <a:lnTo>
                      <a:pt x="53975" y="149225"/>
                    </a:lnTo>
                    <a:lnTo>
                      <a:pt x="52388" y="147638"/>
                    </a:lnTo>
                    <a:lnTo>
                      <a:pt x="52388" y="144463"/>
                    </a:lnTo>
                    <a:lnTo>
                      <a:pt x="49213" y="142875"/>
                    </a:lnTo>
                    <a:lnTo>
                      <a:pt x="47625" y="139700"/>
                    </a:lnTo>
                    <a:lnTo>
                      <a:pt x="47625" y="138113"/>
                    </a:lnTo>
                    <a:lnTo>
                      <a:pt x="44450" y="134938"/>
                    </a:lnTo>
                    <a:lnTo>
                      <a:pt x="42863" y="134938"/>
                    </a:lnTo>
                    <a:lnTo>
                      <a:pt x="41275" y="133350"/>
                    </a:lnTo>
                    <a:lnTo>
                      <a:pt x="41275" y="131763"/>
                    </a:lnTo>
                    <a:lnTo>
                      <a:pt x="36513" y="128588"/>
                    </a:lnTo>
                    <a:lnTo>
                      <a:pt x="33338" y="127000"/>
                    </a:lnTo>
                    <a:lnTo>
                      <a:pt x="31750" y="123825"/>
                    </a:lnTo>
                    <a:lnTo>
                      <a:pt x="26988" y="123825"/>
                    </a:lnTo>
                    <a:lnTo>
                      <a:pt x="26988" y="122238"/>
                    </a:lnTo>
                    <a:lnTo>
                      <a:pt x="25400" y="119063"/>
                    </a:lnTo>
                    <a:lnTo>
                      <a:pt x="25400" y="117475"/>
                    </a:lnTo>
                    <a:lnTo>
                      <a:pt x="25400" y="115888"/>
                    </a:lnTo>
                    <a:lnTo>
                      <a:pt x="25400" y="112713"/>
                    </a:lnTo>
                    <a:lnTo>
                      <a:pt x="22225" y="112713"/>
                    </a:lnTo>
                    <a:lnTo>
                      <a:pt x="20638" y="112713"/>
                    </a:lnTo>
                    <a:lnTo>
                      <a:pt x="20638" y="111125"/>
                    </a:lnTo>
                    <a:lnTo>
                      <a:pt x="17463" y="111125"/>
                    </a:lnTo>
                    <a:lnTo>
                      <a:pt x="17463" y="107950"/>
                    </a:lnTo>
                    <a:lnTo>
                      <a:pt x="17463" y="106363"/>
                    </a:lnTo>
                    <a:lnTo>
                      <a:pt x="15875" y="106363"/>
                    </a:lnTo>
                    <a:lnTo>
                      <a:pt x="15875" y="103188"/>
                    </a:lnTo>
                    <a:lnTo>
                      <a:pt x="14288" y="103188"/>
                    </a:lnTo>
                    <a:lnTo>
                      <a:pt x="11113" y="100013"/>
                    </a:lnTo>
                    <a:lnTo>
                      <a:pt x="11113" y="96838"/>
                    </a:lnTo>
                    <a:lnTo>
                      <a:pt x="11113" y="95250"/>
                    </a:lnTo>
                    <a:lnTo>
                      <a:pt x="11113" y="92075"/>
                    </a:lnTo>
                    <a:lnTo>
                      <a:pt x="9525" y="90488"/>
                    </a:lnTo>
                    <a:lnTo>
                      <a:pt x="6350" y="90488"/>
                    </a:lnTo>
                    <a:lnTo>
                      <a:pt x="6350" y="87313"/>
                    </a:lnTo>
                    <a:lnTo>
                      <a:pt x="4763" y="87313"/>
                    </a:lnTo>
                    <a:lnTo>
                      <a:pt x="4763" y="85725"/>
                    </a:lnTo>
                    <a:lnTo>
                      <a:pt x="1588" y="85725"/>
                    </a:lnTo>
                    <a:lnTo>
                      <a:pt x="1588" y="84138"/>
                    </a:lnTo>
                    <a:lnTo>
                      <a:pt x="4763" y="84138"/>
                    </a:lnTo>
                    <a:lnTo>
                      <a:pt x="6350" y="84138"/>
                    </a:lnTo>
                    <a:lnTo>
                      <a:pt x="9525" y="85725"/>
                    </a:lnTo>
                    <a:lnTo>
                      <a:pt x="9525" y="87313"/>
                    </a:lnTo>
                    <a:lnTo>
                      <a:pt x="11113" y="90488"/>
                    </a:lnTo>
                    <a:lnTo>
                      <a:pt x="15875" y="92075"/>
                    </a:lnTo>
                    <a:lnTo>
                      <a:pt x="14288" y="92075"/>
                    </a:lnTo>
                    <a:lnTo>
                      <a:pt x="14288" y="95250"/>
                    </a:lnTo>
                    <a:lnTo>
                      <a:pt x="14288" y="96838"/>
                    </a:lnTo>
                    <a:lnTo>
                      <a:pt x="14288" y="100013"/>
                    </a:lnTo>
                    <a:lnTo>
                      <a:pt x="15875" y="100013"/>
                    </a:lnTo>
                    <a:lnTo>
                      <a:pt x="15875" y="96838"/>
                    </a:lnTo>
                    <a:lnTo>
                      <a:pt x="17463" y="96838"/>
                    </a:lnTo>
                    <a:lnTo>
                      <a:pt x="20638" y="100013"/>
                    </a:lnTo>
                    <a:lnTo>
                      <a:pt x="22225" y="100013"/>
                    </a:lnTo>
                    <a:lnTo>
                      <a:pt x="22225" y="101600"/>
                    </a:lnTo>
                    <a:lnTo>
                      <a:pt x="25400" y="103188"/>
                    </a:lnTo>
                    <a:lnTo>
                      <a:pt x="26988" y="106363"/>
                    </a:lnTo>
                    <a:lnTo>
                      <a:pt x="28575" y="107950"/>
                    </a:lnTo>
                    <a:lnTo>
                      <a:pt x="31750" y="107950"/>
                    </a:lnTo>
                    <a:lnTo>
                      <a:pt x="33338" y="111125"/>
                    </a:lnTo>
                    <a:lnTo>
                      <a:pt x="33338" y="112713"/>
                    </a:lnTo>
                    <a:lnTo>
                      <a:pt x="36513" y="112713"/>
                    </a:lnTo>
                    <a:lnTo>
                      <a:pt x="38100" y="112713"/>
                    </a:lnTo>
                    <a:lnTo>
                      <a:pt x="38100" y="111125"/>
                    </a:lnTo>
                    <a:lnTo>
                      <a:pt x="36513" y="111125"/>
                    </a:lnTo>
                    <a:lnTo>
                      <a:pt x="33338" y="107950"/>
                    </a:lnTo>
                    <a:lnTo>
                      <a:pt x="33338" y="106363"/>
                    </a:lnTo>
                    <a:lnTo>
                      <a:pt x="33338" y="103188"/>
                    </a:lnTo>
                    <a:lnTo>
                      <a:pt x="33338" y="101600"/>
                    </a:lnTo>
                    <a:lnTo>
                      <a:pt x="36513" y="101600"/>
                    </a:lnTo>
                    <a:lnTo>
                      <a:pt x="36513" y="100013"/>
                    </a:lnTo>
                    <a:lnTo>
                      <a:pt x="33338" y="96838"/>
                    </a:lnTo>
                    <a:lnTo>
                      <a:pt x="31750" y="96838"/>
                    </a:lnTo>
                    <a:lnTo>
                      <a:pt x="28575" y="96838"/>
                    </a:lnTo>
                    <a:lnTo>
                      <a:pt x="28575" y="95250"/>
                    </a:lnTo>
                    <a:lnTo>
                      <a:pt x="31750" y="95250"/>
                    </a:lnTo>
                    <a:lnTo>
                      <a:pt x="33338" y="95250"/>
                    </a:lnTo>
                    <a:lnTo>
                      <a:pt x="31750" y="92075"/>
                    </a:lnTo>
                    <a:lnTo>
                      <a:pt x="33338" y="92075"/>
                    </a:lnTo>
                    <a:lnTo>
                      <a:pt x="36513" y="92075"/>
                    </a:lnTo>
                    <a:lnTo>
                      <a:pt x="36513" y="95250"/>
                    </a:lnTo>
                    <a:lnTo>
                      <a:pt x="38100" y="96838"/>
                    </a:lnTo>
                    <a:lnTo>
                      <a:pt x="41275" y="100013"/>
                    </a:lnTo>
                    <a:lnTo>
                      <a:pt x="42863" y="101600"/>
                    </a:lnTo>
                    <a:lnTo>
                      <a:pt x="44450" y="101600"/>
                    </a:lnTo>
                    <a:lnTo>
                      <a:pt x="47625" y="103188"/>
                    </a:lnTo>
                    <a:lnTo>
                      <a:pt x="47625" y="101600"/>
                    </a:lnTo>
                    <a:lnTo>
                      <a:pt x="47625" y="100013"/>
                    </a:lnTo>
                    <a:lnTo>
                      <a:pt x="47625" y="96838"/>
                    </a:lnTo>
                    <a:lnTo>
                      <a:pt x="44450" y="96838"/>
                    </a:lnTo>
                    <a:lnTo>
                      <a:pt x="44450" y="95250"/>
                    </a:lnTo>
                    <a:lnTo>
                      <a:pt x="42863" y="92075"/>
                    </a:lnTo>
                    <a:lnTo>
                      <a:pt x="41275" y="92075"/>
                    </a:lnTo>
                    <a:lnTo>
                      <a:pt x="41275" y="90488"/>
                    </a:lnTo>
                    <a:lnTo>
                      <a:pt x="38100" y="87313"/>
                    </a:lnTo>
                    <a:lnTo>
                      <a:pt x="36513" y="87313"/>
                    </a:lnTo>
                    <a:lnTo>
                      <a:pt x="33338" y="90488"/>
                    </a:lnTo>
                    <a:lnTo>
                      <a:pt x="31750" y="90488"/>
                    </a:lnTo>
                    <a:lnTo>
                      <a:pt x="28575" y="90488"/>
                    </a:lnTo>
                    <a:lnTo>
                      <a:pt x="28575" y="87313"/>
                    </a:lnTo>
                    <a:lnTo>
                      <a:pt x="33338" y="87313"/>
                    </a:lnTo>
                    <a:lnTo>
                      <a:pt x="31750" y="85725"/>
                    </a:lnTo>
                    <a:lnTo>
                      <a:pt x="31750" y="84138"/>
                    </a:lnTo>
                    <a:lnTo>
                      <a:pt x="31750" y="80963"/>
                    </a:lnTo>
                    <a:lnTo>
                      <a:pt x="28575" y="80963"/>
                    </a:lnTo>
                    <a:lnTo>
                      <a:pt x="26988" y="80963"/>
                    </a:lnTo>
                    <a:lnTo>
                      <a:pt x="25400" y="79375"/>
                    </a:lnTo>
                    <a:lnTo>
                      <a:pt x="26988" y="79375"/>
                    </a:lnTo>
                    <a:lnTo>
                      <a:pt x="26988" y="76200"/>
                    </a:lnTo>
                    <a:lnTo>
                      <a:pt x="26988" y="74613"/>
                    </a:lnTo>
                    <a:lnTo>
                      <a:pt x="25400" y="73025"/>
                    </a:lnTo>
                    <a:lnTo>
                      <a:pt x="22225" y="69850"/>
                    </a:lnTo>
                    <a:lnTo>
                      <a:pt x="20638" y="69850"/>
                    </a:lnTo>
                    <a:lnTo>
                      <a:pt x="17463" y="68263"/>
                    </a:lnTo>
                    <a:lnTo>
                      <a:pt x="15875" y="65088"/>
                    </a:lnTo>
                    <a:lnTo>
                      <a:pt x="14288" y="65088"/>
                    </a:lnTo>
                    <a:lnTo>
                      <a:pt x="14288" y="63500"/>
                    </a:lnTo>
                    <a:lnTo>
                      <a:pt x="17463" y="63500"/>
                    </a:lnTo>
                    <a:lnTo>
                      <a:pt x="20638" y="63500"/>
                    </a:lnTo>
                    <a:lnTo>
                      <a:pt x="22225" y="65088"/>
                    </a:lnTo>
                    <a:lnTo>
                      <a:pt x="25400" y="69850"/>
                    </a:lnTo>
                    <a:lnTo>
                      <a:pt x="26988" y="69850"/>
                    </a:lnTo>
                    <a:lnTo>
                      <a:pt x="28575" y="73025"/>
                    </a:lnTo>
                    <a:lnTo>
                      <a:pt x="31750" y="73025"/>
                    </a:lnTo>
                    <a:lnTo>
                      <a:pt x="33338" y="73025"/>
                    </a:lnTo>
                    <a:lnTo>
                      <a:pt x="31750" y="74613"/>
                    </a:lnTo>
                    <a:lnTo>
                      <a:pt x="31750" y="76200"/>
                    </a:lnTo>
                    <a:lnTo>
                      <a:pt x="33338" y="76200"/>
                    </a:lnTo>
                    <a:lnTo>
                      <a:pt x="36513" y="76200"/>
                    </a:lnTo>
                    <a:lnTo>
                      <a:pt x="38100" y="76200"/>
                    </a:lnTo>
                    <a:lnTo>
                      <a:pt x="38100" y="74613"/>
                    </a:lnTo>
                    <a:lnTo>
                      <a:pt x="38100" y="73025"/>
                    </a:lnTo>
                    <a:lnTo>
                      <a:pt x="41275" y="73025"/>
                    </a:lnTo>
                    <a:lnTo>
                      <a:pt x="41275" y="74613"/>
                    </a:lnTo>
                    <a:lnTo>
                      <a:pt x="41275" y="76200"/>
                    </a:lnTo>
                    <a:lnTo>
                      <a:pt x="41275" y="79375"/>
                    </a:lnTo>
                    <a:lnTo>
                      <a:pt x="41275" y="80963"/>
                    </a:lnTo>
                    <a:lnTo>
                      <a:pt x="42863" y="80963"/>
                    </a:lnTo>
                    <a:lnTo>
                      <a:pt x="42863" y="84138"/>
                    </a:lnTo>
                    <a:lnTo>
                      <a:pt x="44450" y="84138"/>
                    </a:lnTo>
                    <a:lnTo>
                      <a:pt x="44450" y="80963"/>
                    </a:lnTo>
                    <a:lnTo>
                      <a:pt x="42863" y="80963"/>
                    </a:lnTo>
                    <a:lnTo>
                      <a:pt x="42863" y="79375"/>
                    </a:lnTo>
                    <a:lnTo>
                      <a:pt x="44450" y="79375"/>
                    </a:lnTo>
                    <a:lnTo>
                      <a:pt x="49213" y="80963"/>
                    </a:lnTo>
                    <a:lnTo>
                      <a:pt x="53975" y="85725"/>
                    </a:lnTo>
                    <a:lnTo>
                      <a:pt x="53975" y="84138"/>
                    </a:lnTo>
                    <a:lnTo>
                      <a:pt x="53975" y="80963"/>
                    </a:lnTo>
                    <a:lnTo>
                      <a:pt x="53975" y="79375"/>
                    </a:lnTo>
                    <a:lnTo>
                      <a:pt x="57150" y="79375"/>
                    </a:lnTo>
                    <a:lnTo>
                      <a:pt x="57150" y="76200"/>
                    </a:lnTo>
                    <a:lnTo>
                      <a:pt x="57150" y="74613"/>
                    </a:lnTo>
                    <a:lnTo>
                      <a:pt x="57150" y="73025"/>
                    </a:lnTo>
                    <a:lnTo>
                      <a:pt x="58738" y="73025"/>
                    </a:lnTo>
                    <a:lnTo>
                      <a:pt x="60325" y="74613"/>
                    </a:lnTo>
                    <a:lnTo>
                      <a:pt x="63500" y="76200"/>
                    </a:lnTo>
                    <a:lnTo>
                      <a:pt x="63500" y="79375"/>
                    </a:lnTo>
                    <a:lnTo>
                      <a:pt x="65088" y="79375"/>
                    </a:lnTo>
                    <a:lnTo>
                      <a:pt x="68263" y="80963"/>
                    </a:lnTo>
                    <a:lnTo>
                      <a:pt x="69850" y="84138"/>
                    </a:lnTo>
                    <a:lnTo>
                      <a:pt x="73025" y="84138"/>
                    </a:lnTo>
                    <a:lnTo>
                      <a:pt x="74613" y="85725"/>
                    </a:lnTo>
                    <a:lnTo>
                      <a:pt x="74613" y="87313"/>
                    </a:lnTo>
                    <a:lnTo>
                      <a:pt x="76200" y="85725"/>
                    </a:lnTo>
                    <a:lnTo>
                      <a:pt x="76200" y="84138"/>
                    </a:lnTo>
                    <a:lnTo>
                      <a:pt x="74613" y="84138"/>
                    </a:lnTo>
                    <a:lnTo>
                      <a:pt x="74613" y="80963"/>
                    </a:lnTo>
                    <a:lnTo>
                      <a:pt x="76200" y="80963"/>
                    </a:lnTo>
                    <a:lnTo>
                      <a:pt x="79375" y="85725"/>
                    </a:lnTo>
                    <a:lnTo>
                      <a:pt x="84138" y="87313"/>
                    </a:lnTo>
                    <a:lnTo>
                      <a:pt x="90488" y="92075"/>
                    </a:lnTo>
                    <a:lnTo>
                      <a:pt x="92075" y="92075"/>
                    </a:lnTo>
                    <a:lnTo>
                      <a:pt x="92075" y="90488"/>
                    </a:lnTo>
                    <a:lnTo>
                      <a:pt x="90488" y="90488"/>
                    </a:lnTo>
                    <a:lnTo>
                      <a:pt x="90488" y="87313"/>
                    </a:lnTo>
                    <a:lnTo>
                      <a:pt x="88900" y="85725"/>
                    </a:lnTo>
                    <a:lnTo>
                      <a:pt x="85725" y="85725"/>
                    </a:lnTo>
                    <a:lnTo>
                      <a:pt x="85725" y="84138"/>
                    </a:lnTo>
                    <a:lnTo>
                      <a:pt x="84138" y="80963"/>
                    </a:lnTo>
                    <a:lnTo>
                      <a:pt x="80963" y="79375"/>
                    </a:lnTo>
                    <a:lnTo>
                      <a:pt x="80963" y="76200"/>
                    </a:lnTo>
                    <a:lnTo>
                      <a:pt x="76200" y="74613"/>
                    </a:lnTo>
                    <a:lnTo>
                      <a:pt x="74613" y="73025"/>
                    </a:lnTo>
                    <a:lnTo>
                      <a:pt x="74613" y="69850"/>
                    </a:lnTo>
                    <a:lnTo>
                      <a:pt x="76200" y="73025"/>
                    </a:lnTo>
                    <a:lnTo>
                      <a:pt x="80963" y="74613"/>
                    </a:lnTo>
                    <a:lnTo>
                      <a:pt x="84138" y="76200"/>
                    </a:lnTo>
                    <a:lnTo>
                      <a:pt x="85725" y="79375"/>
                    </a:lnTo>
                    <a:lnTo>
                      <a:pt x="88900" y="79375"/>
                    </a:lnTo>
                    <a:lnTo>
                      <a:pt x="88900" y="80963"/>
                    </a:lnTo>
                    <a:lnTo>
                      <a:pt x="90488" y="80963"/>
                    </a:lnTo>
                    <a:lnTo>
                      <a:pt x="90488" y="79375"/>
                    </a:lnTo>
                    <a:lnTo>
                      <a:pt x="88900" y="79375"/>
                    </a:lnTo>
                    <a:lnTo>
                      <a:pt x="85725" y="76200"/>
                    </a:lnTo>
                    <a:lnTo>
                      <a:pt x="88900" y="76200"/>
                    </a:lnTo>
                    <a:lnTo>
                      <a:pt x="92075" y="79375"/>
                    </a:lnTo>
                    <a:lnTo>
                      <a:pt x="95250" y="80963"/>
                    </a:lnTo>
                    <a:lnTo>
                      <a:pt x="96838" y="84138"/>
                    </a:lnTo>
                    <a:lnTo>
                      <a:pt x="100013" y="84138"/>
                    </a:lnTo>
                    <a:lnTo>
                      <a:pt x="101600" y="84138"/>
                    </a:lnTo>
                    <a:lnTo>
                      <a:pt x="104775" y="85725"/>
                    </a:lnTo>
                    <a:lnTo>
                      <a:pt x="104775" y="87313"/>
                    </a:lnTo>
                    <a:lnTo>
                      <a:pt x="106363" y="87313"/>
                    </a:lnTo>
                    <a:lnTo>
                      <a:pt x="107950" y="85725"/>
                    </a:lnTo>
                    <a:lnTo>
                      <a:pt x="111125" y="87313"/>
                    </a:lnTo>
                    <a:lnTo>
                      <a:pt x="112713" y="87313"/>
                    </a:lnTo>
                    <a:lnTo>
                      <a:pt x="112713" y="85725"/>
                    </a:lnTo>
                    <a:lnTo>
                      <a:pt x="111125" y="85725"/>
                    </a:lnTo>
                    <a:lnTo>
                      <a:pt x="111125" y="84138"/>
                    </a:lnTo>
                    <a:lnTo>
                      <a:pt x="112713" y="84138"/>
                    </a:lnTo>
                    <a:lnTo>
                      <a:pt x="115888" y="84138"/>
                    </a:lnTo>
                    <a:lnTo>
                      <a:pt x="117475" y="84138"/>
                    </a:lnTo>
                    <a:lnTo>
                      <a:pt x="117475" y="80963"/>
                    </a:lnTo>
                    <a:lnTo>
                      <a:pt x="115888" y="80963"/>
                    </a:lnTo>
                    <a:lnTo>
                      <a:pt x="115888" y="79375"/>
                    </a:lnTo>
                    <a:lnTo>
                      <a:pt x="112713" y="79375"/>
                    </a:lnTo>
                    <a:lnTo>
                      <a:pt x="112713" y="76200"/>
                    </a:lnTo>
                    <a:lnTo>
                      <a:pt x="111125" y="73025"/>
                    </a:lnTo>
                    <a:lnTo>
                      <a:pt x="107950" y="69850"/>
                    </a:lnTo>
                    <a:lnTo>
                      <a:pt x="106363" y="68263"/>
                    </a:lnTo>
                    <a:lnTo>
                      <a:pt x="104775" y="65088"/>
                    </a:lnTo>
                    <a:lnTo>
                      <a:pt x="106363" y="63500"/>
                    </a:lnTo>
                    <a:lnTo>
                      <a:pt x="106363" y="60325"/>
                    </a:lnTo>
                    <a:lnTo>
                      <a:pt x="106363" y="58738"/>
                    </a:lnTo>
                    <a:lnTo>
                      <a:pt x="104775" y="58738"/>
                    </a:lnTo>
                    <a:close/>
                    <a:moveTo>
                      <a:pt x="377825" y="0"/>
                    </a:moveTo>
                    <a:lnTo>
                      <a:pt x="379413" y="0"/>
                    </a:lnTo>
                    <a:lnTo>
                      <a:pt x="379413" y="1588"/>
                    </a:lnTo>
                    <a:lnTo>
                      <a:pt x="377825" y="15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9" name="文本框 508">
              <a:extLst>
                <a:ext uri="{FF2B5EF4-FFF2-40B4-BE49-F238E27FC236}">
                  <a16:creationId xmlns:a16="http://schemas.microsoft.com/office/drawing/2014/main" id="{902C2CDB-FB8B-9414-FB11-2D02C6E1CBEB}"/>
                </a:ext>
              </a:extLst>
            </p:cNvPr>
            <p:cNvSpPr txBox="1"/>
            <p:nvPr/>
          </p:nvSpPr>
          <p:spPr>
            <a:xfrm>
              <a:off x="5810048" y="561942"/>
              <a:ext cx="8963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rgbClr val="CE0000"/>
                  </a:solidFill>
                  <a:latin typeface="微米有行" pitchFamily="2" charset="-128"/>
                  <a:ea typeface="微米有行" pitchFamily="2" charset="-128"/>
                </a:rPr>
                <a:t>2024</a:t>
              </a:r>
              <a:endParaRPr lang="zh-CN" altLang="en-US" sz="2400" dirty="0">
                <a:solidFill>
                  <a:srgbClr val="CE0000"/>
                </a:solidFill>
                <a:latin typeface="微米有行" pitchFamily="2" charset="-128"/>
                <a:ea typeface="微米有行" pitchFamily="2" charset="-128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89911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61F6192-266A-F2A0-A632-8FE705EAA1ED}"/>
              </a:ext>
            </a:extLst>
          </p:cNvPr>
          <p:cNvSpPr txBox="1"/>
          <p:nvPr/>
        </p:nvSpPr>
        <p:spPr>
          <a:xfrm>
            <a:off x="5097924" y="145743"/>
            <a:ext cx="19883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FEFCB"/>
                </a:solidFill>
              </a:rPr>
              <a:t>添加标题文本</a:t>
            </a: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997A6D4D-DB68-9827-C58C-CCADA0209CCF}"/>
              </a:ext>
            </a:extLst>
          </p:cNvPr>
          <p:cNvSpPr/>
          <p:nvPr/>
        </p:nvSpPr>
        <p:spPr>
          <a:xfrm>
            <a:off x="3992967" y="1325966"/>
            <a:ext cx="4206065" cy="4206065"/>
          </a:xfrm>
          <a:prstGeom prst="ellipse">
            <a:avLst/>
          </a:prstGeom>
          <a:noFill/>
          <a:ln w="2002" cap="flat">
            <a:solidFill>
              <a:srgbClr val="CE0000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>
              <a:solidFill>
                <a:schemeClr val="tx1"/>
              </a:solidFill>
              <a:sym typeface="Century Gothic" panose="020B0502020202020204" pitchFamily="34" charset="0"/>
            </a:endParaRPr>
          </a:p>
        </p:txBody>
      </p:sp>
      <p:sp>
        <p:nvSpPr>
          <p:cNvPr id="4" name="椭圆 3" descr="D:\51PPT模板网\51pptmoban.com\图片.jpg">
            <a:extLst>
              <a:ext uri="{FF2B5EF4-FFF2-40B4-BE49-F238E27FC236}">
                <a16:creationId xmlns:a16="http://schemas.microsoft.com/office/drawing/2014/main" id="{F681D752-AEFE-DADA-8C18-1D43C8A049E0}"/>
              </a:ext>
            </a:extLst>
          </p:cNvPr>
          <p:cNvSpPr/>
          <p:nvPr/>
        </p:nvSpPr>
        <p:spPr>
          <a:xfrm>
            <a:off x="4175528" y="1505459"/>
            <a:ext cx="3847081" cy="3847081"/>
          </a:xfrm>
          <a:prstGeom prst="ellipse">
            <a:avLst/>
          </a:pr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Century Gothic" panose="020B0502020202020204" pitchFamily="34" charset="0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5" name="圆角矩形 4">
            <a:extLst>
              <a:ext uri="{FF2B5EF4-FFF2-40B4-BE49-F238E27FC236}">
                <a16:creationId xmlns:a16="http://schemas.microsoft.com/office/drawing/2014/main" id="{D8D624D2-72A9-58A4-CE0D-EF2CEB900ADD}"/>
              </a:ext>
            </a:extLst>
          </p:cNvPr>
          <p:cNvSpPr/>
          <p:nvPr/>
        </p:nvSpPr>
        <p:spPr>
          <a:xfrm>
            <a:off x="3906852" y="1764648"/>
            <a:ext cx="765275" cy="765275"/>
          </a:xfrm>
          <a:prstGeom prst="roundRect">
            <a:avLst/>
          </a:prstGeom>
          <a:blipFill>
            <a:blip r:embed="rId4"/>
            <a:tile tx="0" ty="0" sx="100000" sy="100000" flip="none" algn="tl"/>
          </a:blipFill>
          <a:ln w="254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pPr eaLnBrk="0" hangingPunct="0"/>
            <a:endParaRPr lang="zh-CN" altLang="en-US" kern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6" name="圆角矩形 5" descr="D:\51PPT模板网\51pptmoban.com\图片.jpg">
            <a:extLst>
              <a:ext uri="{FF2B5EF4-FFF2-40B4-BE49-F238E27FC236}">
                <a16:creationId xmlns:a16="http://schemas.microsoft.com/office/drawing/2014/main" id="{33C0217C-07E0-77F9-F4ED-81566E58FFE2}"/>
              </a:ext>
            </a:extLst>
          </p:cNvPr>
          <p:cNvSpPr/>
          <p:nvPr/>
        </p:nvSpPr>
        <p:spPr>
          <a:xfrm>
            <a:off x="4082950" y="1944773"/>
            <a:ext cx="413078" cy="405023"/>
          </a:xfrm>
          <a:custGeom>
            <a:avLst/>
            <a:gdLst>
              <a:gd name="T0" fmla="*/ 1312 w 1990"/>
              <a:gd name="T1" fmla="*/ 1552 h 1954"/>
              <a:gd name="T2" fmla="*/ 291 w 1990"/>
              <a:gd name="T3" fmla="*/ 1746 h 1954"/>
              <a:gd name="T4" fmla="*/ 0 w 1990"/>
              <a:gd name="T5" fmla="*/ 540 h 1954"/>
              <a:gd name="T6" fmla="*/ 515 w 1990"/>
              <a:gd name="T7" fmla="*/ 249 h 1954"/>
              <a:gd name="T8" fmla="*/ 1205 w 1990"/>
              <a:gd name="T9" fmla="*/ 0 h 1954"/>
              <a:gd name="T10" fmla="*/ 1496 w 1990"/>
              <a:gd name="T11" fmla="*/ 489 h 1954"/>
              <a:gd name="T12" fmla="*/ 1413 w 1990"/>
              <a:gd name="T13" fmla="*/ 291 h 1954"/>
              <a:gd name="T14" fmla="*/ 802 w 1990"/>
              <a:gd name="T15" fmla="*/ 83 h 1954"/>
              <a:gd name="T16" fmla="*/ 1039 w 1990"/>
              <a:gd name="T17" fmla="*/ 249 h 1954"/>
              <a:gd name="T18" fmla="*/ 1243 w 1990"/>
              <a:gd name="T19" fmla="*/ 499 h 1954"/>
              <a:gd name="T20" fmla="*/ 291 w 1990"/>
              <a:gd name="T21" fmla="*/ 333 h 1954"/>
              <a:gd name="T22" fmla="*/ 83 w 1990"/>
              <a:gd name="T23" fmla="*/ 1455 h 1954"/>
              <a:gd name="T24" fmla="*/ 1039 w 1990"/>
              <a:gd name="T25" fmla="*/ 1663 h 1954"/>
              <a:gd name="T26" fmla="*/ 1641 w 1990"/>
              <a:gd name="T27" fmla="*/ 1453 h 1954"/>
              <a:gd name="T28" fmla="*/ 1138 w 1990"/>
              <a:gd name="T29" fmla="*/ 583 h 1954"/>
              <a:gd name="T30" fmla="*/ 1641 w 1990"/>
              <a:gd name="T31" fmla="*/ 1453 h 1954"/>
              <a:gd name="T32" fmla="*/ 1752 w 1990"/>
              <a:gd name="T33" fmla="*/ 809 h 1954"/>
              <a:gd name="T34" fmla="*/ 1026 w 1990"/>
              <a:gd name="T35" fmla="*/ 1228 h 1954"/>
              <a:gd name="T36" fmla="*/ 1767 w 1990"/>
              <a:gd name="T37" fmla="*/ 1422 h 1954"/>
              <a:gd name="T38" fmla="*/ 1717 w 1990"/>
              <a:gd name="T39" fmla="*/ 1835 h 1954"/>
              <a:gd name="T40" fmla="*/ 1767 w 1990"/>
              <a:gd name="T41" fmla="*/ 1422 h 1954"/>
              <a:gd name="T42" fmla="*/ 1739 w 1990"/>
              <a:gd name="T43" fmla="*/ 1874 h 1954"/>
              <a:gd name="T44" fmla="*/ 1956 w 1990"/>
              <a:gd name="T45" fmla="*/ 1749 h 1954"/>
              <a:gd name="T46" fmla="*/ 249 w 1990"/>
              <a:gd name="T47" fmla="*/ 551 h 1954"/>
              <a:gd name="T48" fmla="*/ 803 w 1990"/>
              <a:gd name="T49" fmla="*/ 613 h 1954"/>
              <a:gd name="T50" fmla="*/ 675 w 1990"/>
              <a:gd name="T51" fmla="*/ 828 h 1954"/>
              <a:gd name="T52" fmla="*/ 249 w 1990"/>
              <a:gd name="T53" fmla="*/ 890 h 1954"/>
              <a:gd name="T54" fmla="*/ 675 w 1990"/>
              <a:gd name="T55" fmla="*/ 828 h 1954"/>
              <a:gd name="T56" fmla="*/ 675 w 1990"/>
              <a:gd name="T57" fmla="*/ 1167 h 1954"/>
              <a:gd name="T58" fmla="*/ 249 w 1990"/>
              <a:gd name="T59" fmla="*/ 1105 h 1954"/>
              <a:gd name="T60" fmla="*/ 249 w 1990"/>
              <a:gd name="T61" fmla="*/ 1444 h 1954"/>
              <a:gd name="T62" fmla="*/ 803 w 1990"/>
              <a:gd name="T63" fmla="*/ 1382 h 1954"/>
              <a:gd name="T64" fmla="*/ 249 w 1990"/>
              <a:gd name="T65" fmla="*/ 1444 h 1954"/>
              <a:gd name="T66" fmla="*/ 1179 w 1990"/>
              <a:gd name="T67" fmla="*/ 961 h 1954"/>
              <a:gd name="T68" fmla="*/ 1300 w 1990"/>
              <a:gd name="T69" fmla="*/ 1219 h 1954"/>
              <a:gd name="T70" fmla="*/ 1604 w 1990"/>
              <a:gd name="T71" fmla="*/ 858 h 1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0" h="1954">
                <a:moveTo>
                  <a:pt x="1231" y="1534"/>
                </a:moveTo>
                <a:cubicBezTo>
                  <a:pt x="1258" y="1542"/>
                  <a:pt x="1285" y="1548"/>
                  <a:pt x="1312" y="1552"/>
                </a:cubicBezTo>
                <a:cubicBezTo>
                  <a:pt x="1272" y="1665"/>
                  <a:pt x="1165" y="1746"/>
                  <a:pt x="1039" y="1746"/>
                </a:cubicBezTo>
                <a:lnTo>
                  <a:pt x="291" y="1746"/>
                </a:lnTo>
                <a:cubicBezTo>
                  <a:pt x="131" y="1746"/>
                  <a:pt x="0" y="1615"/>
                  <a:pt x="0" y="1455"/>
                </a:cubicBezTo>
                <a:lnTo>
                  <a:pt x="0" y="540"/>
                </a:lnTo>
                <a:cubicBezTo>
                  <a:pt x="0" y="380"/>
                  <a:pt x="131" y="249"/>
                  <a:pt x="291" y="249"/>
                </a:cubicBezTo>
                <a:lnTo>
                  <a:pt x="515" y="249"/>
                </a:lnTo>
                <a:cubicBezTo>
                  <a:pt x="535" y="109"/>
                  <a:pt x="656" y="0"/>
                  <a:pt x="802" y="0"/>
                </a:cubicBezTo>
                <a:lnTo>
                  <a:pt x="1205" y="0"/>
                </a:lnTo>
                <a:cubicBezTo>
                  <a:pt x="1366" y="0"/>
                  <a:pt x="1496" y="131"/>
                  <a:pt x="1496" y="291"/>
                </a:cubicBezTo>
                <a:lnTo>
                  <a:pt x="1496" y="489"/>
                </a:lnTo>
                <a:cubicBezTo>
                  <a:pt x="1469" y="484"/>
                  <a:pt x="1441" y="480"/>
                  <a:pt x="1413" y="479"/>
                </a:cubicBezTo>
                <a:lnTo>
                  <a:pt x="1413" y="291"/>
                </a:lnTo>
                <a:cubicBezTo>
                  <a:pt x="1413" y="176"/>
                  <a:pt x="1320" y="83"/>
                  <a:pt x="1205" y="83"/>
                </a:cubicBezTo>
                <a:lnTo>
                  <a:pt x="802" y="83"/>
                </a:lnTo>
                <a:cubicBezTo>
                  <a:pt x="701" y="83"/>
                  <a:pt x="617" y="155"/>
                  <a:pt x="598" y="249"/>
                </a:cubicBezTo>
                <a:lnTo>
                  <a:pt x="1039" y="249"/>
                </a:lnTo>
                <a:cubicBezTo>
                  <a:pt x="1180" y="249"/>
                  <a:pt x="1297" y="349"/>
                  <a:pt x="1324" y="482"/>
                </a:cubicBezTo>
                <a:cubicBezTo>
                  <a:pt x="1297" y="485"/>
                  <a:pt x="1270" y="491"/>
                  <a:pt x="1243" y="499"/>
                </a:cubicBezTo>
                <a:cubicBezTo>
                  <a:pt x="1224" y="404"/>
                  <a:pt x="1140" y="333"/>
                  <a:pt x="1039" y="333"/>
                </a:cubicBezTo>
                <a:lnTo>
                  <a:pt x="291" y="333"/>
                </a:lnTo>
                <a:cubicBezTo>
                  <a:pt x="177" y="333"/>
                  <a:pt x="83" y="426"/>
                  <a:pt x="83" y="540"/>
                </a:cubicBezTo>
                <a:lnTo>
                  <a:pt x="83" y="1455"/>
                </a:lnTo>
                <a:cubicBezTo>
                  <a:pt x="83" y="1569"/>
                  <a:pt x="177" y="1663"/>
                  <a:pt x="291" y="1663"/>
                </a:cubicBezTo>
                <a:lnTo>
                  <a:pt x="1039" y="1663"/>
                </a:lnTo>
                <a:cubicBezTo>
                  <a:pt x="1126" y="1663"/>
                  <a:pt x="1200" y="1609"/>
                  <a:pt x="1231" y="1534"/>
                </a:cubicBezTo>
                <a:close/>
                <a:moveTo>
                  <a:pt x="1641" y="1453"/>
                </a:moveTo>
                <a:cubicBezTo>
                  <a:pt x="1401" y="1591"/>
                  <a:pt x="1093" y="1509"/>
                  <a:pt x="955" y="1269"/>
                </a:cubicBezTo>
                <a:cubicBezTo>
                  <a:pt x="816" y="1029"/>
                  <a:pt x="899" y="722"/>
                  <a:pt x="1138" y="583"/>
                </a:cubicBezTo>
                <a:cubicBezTo>
                  <a:pt x="1378" y="445"/>
                  <a:pt x="1686" y="527"/>
                  <a:pt x="1824" y="767"/>
                </a:cubicBezTo>
                <a:cubicBezTo>
                  <a:pt x="1963" y="1007"/>
                  <a:pt x="1880" y="1314"/>
                  <a:pt x="1641" y="1453"/>
                </a:cubicBezTo>
                <a:close/>
                <a:moveTo>
                  <a:pt x="1599" y="1381"/>
                </a:moveTo>
                <a:cubicBezTo>
                  <a:pt x="1799" y="1266"/>
                  <a:pt x="1868" y="1009"/>
                  <a:pt x="1752" y="809"/>
                </a:cubicBezTo>
                <a:cubicBezTo>
                  <a:pt x="1637" y="608"/>
                  <a:pt x="1380" y="539"/>
                  <a:pt x="1180" y="655"/>
                </a:cubicBezTo>
                <a:cubicBezTo>
                  <a:pt x="980" y="771"/>
                  <a:pt x="911" y="1027"/>
                  <a:pt x="1026" y="1228"/>
                </a:cubicBezTo>
                <a:cubicBezTo>
                  <a:pt x="1142" y="1428"/>
                  <a:pt x="1399" y="1497"/>
                  <a:pt x="1599" y="1381"/>
                </a:cubicBezTo>
                <a:close/>
                <a:moveTo>
                  <a:pt x="1767" y="1422"/>
                </a:moveTo>
                <a:lnTo>
                  <a:pt x="1551" y="1547"/>
                </a:lnTo>
                <a:lnTo>
                  <a:pt x="1717" y="1835"/>
                </a:lnTo>
                <a:lnTo>
                  <a:pt x="1933" y="1710"/>
                </a:lnTo>
                <a:lnTo>
                  <a:pt x="1767" y="1422"/>
                </a:lnTo>
                <a:close/>
                <a:moveTo>
                  <a:pt x="1956" y="1749"/>
                </a:moveTo>
                <a:lnTo>
                  <a:pt x="1739" y="1874"/>
                </a:lnTo>
                <a:cubicBezTo>
                  <a:pt x="1774" y="1934"/>
                  <a:pt x="1850" y="1954"/>
                  <a:pt x="1910" y="1919"/>
                </a:cubicBezTo>
                <a:cubicBezTo>
                  <a:pt x="1969" y="1885"/>
                  <a:pt x="1990" y="1809"/>
                  <a:pt x="1956" y="1749"/>
                </a:cubicBezTo>
                <a:close/>
                <a:moveTo>
                  <a:pt x="803" y="551"/>
                </a:moveTo>
                <a:lnTo>
                  <a:pt x="249" y="551"/>
                </a:lnTo>
                <a:lnTo>
                  <a:pt x="249" y="613"/>
                </a:lnTo>
                <a:lnTo>
                  <a:pt x="803" y="613"/>
                </a:lnTo>
                <a:lnTo>
                  <a:pt x="803" y="551"/>
                </a:lnTo>
                <a:close/>
                <a:moveTo>
                  <a:pt x="675" y="828"/>
                </a:moveTo>
                <a:lnTo>
                  <a:pt x="249" y="828"/>
                </a:lnTo>
                <a:lnTo>
                  <a:pt x="249" y="890"/>
                </a:lnTo>
                <a:lnTo>
                  <a:pt x="675" y="890"/>
                </a:lnTo>
                <a:lnTo>
                  <a:pt x="675" y="828"/>
                </a:lnTo>
                <a:close/>
                <a:moveTo>
                  <a:pt x="249" y="1167"/>
                </a:moveTo>
                <a:lnTo>
                  <a:pt x="675" y="1167"/>
                </a:lnTo>
                <a:lnTo>
                  <a:pt x="675" y="1105"/>
                </a:lnTo>
                <a:lnTo>
                  <a:pt x="249" y="1105"/>
                </a:lnTo>
                <a:lnTo>
                  <a:pt x="249" y="1167"/>
                </a:lnTo>
                <a:close/>
                <a:moveTo>
                  <a:pt x="249" y="1444"/>
                </a:moveTo>
                <a:lnTo>
                  <a:pt x="803" y="1444"/>
                </a:lnTo>
                <a:lnTo>
                  <a:pt x="803" y="1382"/>
                </a:lnTo>
                <a:lnTo>
                  <a:pt x="249" y="1382"/>
                </a:lnTo>
                <a:lnTo>
                  <a:pt x="249" y="1444"/>
                </a:lnTo>
                <a:close/>
                <a:moveTo>
                  <a:pt x="1308" y="1105"/>
                </a:moveTo>
                <a:lnTo>
                  <a:pt x="1179" y="961"/>
                </a:lnTo>
                <a:lnTo>
                  <a:pt x="1118" y="1017"/>
                </a:lnTo>
                <a:lnTo>
                  <a:pt x="1300" y="1219"/>
                </a:lnTo>
                <a:lnTo>
                  <a:pt x="1657" y="922"/>
                </a:lnTo>
                <a:lnTo>
                  <a:pt x="1604" y="858"/>
                </a:lnTo>
                <a:lnTo>
                  <a:pt x="1308" y="1105"/>
                </a:lnTo>
                <a:close/>
              </a:path>
            </a:pathLst>
          </a:custGeom>
          <a:solidFill>
            <a:srgbClr val="FFE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Century Gothic" panose="020B0502020202020204" pitchFamily="34" charset="0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7" name="圆角矩形 7">
            <a:extLst>
              <a:ext uri="{FF2B5EF4-FFF2-40B4-BE49-F238E27FC236}">
                <a16:creationId xmlns:a16="http://schemas.microsoft.com/office/drawing/2014/main" id="{4C999F4A-9922-9691-90D1-3518CAAE1312}"/>
              </a:ext>
            </a:extLst>
          </p:cNvPr>
          <p:cNvSpPr/>
          <p:nvPr/>
        </p:nvSpPr>
        <p:spPr>
          <a:xfrm>
            <a:off x="3906852" y="4269955"/>
            <a:ext cx="765275" cy="765275"/>
          </a:xfrm>
          <a:prstGeom prst="roundRect">
            <a:avLst/>
          </a:prstGeom>
          <a:blipFill>
            <a:blip r:embed="rId4"/>
            <a:tile tx="0" ty="0" sx="100000" sy="100000" flip="none" algn="tl"/>
          </a:blipFill>
          <a:ln w="254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pPr eaLnBrk="0" hangingPunct="0"/>
            <a:endParaRPr lang="zh-CN" altLang="en-US" kern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8" name="圆角矩形 8">
            <a:extLst>
              <a:ext uri="{FF2B5EF4-FFF2-40B4-BE49-F238E27FC236}">
                <a16:creationId xmlns:a16="http://schemas.microsoft.com/office/drawing/2014/main" id="{4FB17666-A4F4-4E35-D5DA-7EA3AFBC5DBA}"/>
              </a:ext>
            </a:extLst>
          </p:cNvPr>
          <p:cNvSpPr/>
          <p:nvPr/>
        </p:nvSpPr>
        <p:spPr>
          <a:xfrm>
            <a:off x="4082950" y="4462168"/>
            <a:ext cx="413078" cy="380847"/>
          </a:xfrm>
          <a:custGeom>
            <a:avLst/>
            <a:gdLst>
              <a:gd name="connsiteX0" fmla="*/ 469488 w 578320"/>
              <a:gd name="connsiteY0" fmla="*/ 312166 h 533197"/>
              <a:gd name="connsiteX1" fmla="*/ 523904 w 578320"/>
              <a:gd name="connsiteY1" fmla="*/ 363740 h 533197"/>
              <a:gd name="connsiteX2" fmla="*/ 523904 w 578320"/>
              <a:gd name="connsiteY2" fmla="*/ 376634 h 533197"/>
              <a:gd name="connsiteX3" fmla="*/ 527594 w 578320"/>
              <a:gd name="connsiteY3" fmla="*/ 391369 h 533197"/>
              <a:gd name="connsiteX4" fmla="*/ 512837 w 578320"/>
              <a:gd name="connsiteY4" fmla="*/ 411630 h 533197"/>
              <a:gd name="connsiteX5" fmla="*/ 498080 w 578320"/>
              <a:gd name="connsiteY5" fmla="*/ 440180 h 533197"/>
              <a:gd name="connsiteX6" fmla="*/ 529438 w 578320"/>
              <a:gd name="connsiteY6" fmla="*/ 475176 h 533197"/>
              <a:gd name="connsiteX7" fmla="*/ 578320 w 578320"/>
              <a:gd name="connsiteY7" fmla="*/ 518462 h 533197"/>
              <a:gd name="connsiteX8" fmla="*/ 485168 w 578320"/>
              <a:gd name="connsiteY8" fmla="*/ 533197 h 533197"/>
              <a:gd name="connsiteX9" fmla="*/ 477789 w 578320"/>
              <a:gd name="connsiteY9" fmla="*/ 486228 h 533197"/>
              <a:gd name="connsiteX10" fmla="*/ 481478 w 578320"/>
              <a:gd name="connsiteY10" fmla="*/ 479781 h 533197"/>
              <a:gd name="connsiteX11" fmla="*/ 480556 w 578320"/>
              <a:gd name="connsiteY11" fmla="*/ 477939 h 533197"/>
              <a:gd name="connsiteX12" fmla="*/ 471333 w 578320"/>
              <a:gd name="connsiteY12" fmla="*/ 466888 h 533197"/>
              <a:gd name="connsiteX13" fmla="*/ 467644 w 578320"/>
              <a:gd name="connsiteY13" fmla="*/ 466888 h 533197"/>
              <a:gd name="connsiteX14" fmla="*/ 458421 w 578320"/>
              <a:gd name="connsiteY14" fmla="*/ 477939 h 533197"/>
              <a:gd name="connsiteX15" fmla="*/ 458421 w 578320"/>
              <a:gd name="connsiteY15" fmla="*/ 479781 h 533197"/>
              <a:gd name="connsiteX16" fmla="*/ 462110 w 578320"/>
              <a:gd name="connsiteY16" fmla="*/ 486228 h 533197"/>
              <a:gd name="connsiteX17" fmla="*/ 454732 w 578320"/>
              <a:gd name="connsiteY17" fmla="*/ 533197 h 533197"/>
              <a:gd name="connsiteX18" fmla="*/ 361579 w 578320"/>
              <a:gd name="connsiteY18" fmla="*/ 518462 h 533197"/>
              <a:gd name="connsiteX19" fmla="*/ 409539 w 578320"/>
              <a:gd name="connsiteY19" fmla="*/ 475176 h 533197"/>
              <a:gd name="connsiteX20" fmla="*/ 440897 w 578320"/>
              <a:gd name="connsiteY20" fmla="*/ 440180 h 533197"/>
              <a:gd name="connsiteX21" fmla="*/ 427063 w 578320"/>
              <a:gd name="connsiteY21" fmla="*/ 411630 h 533197"/>
              <a:gd name="connsiteX22" fmla="*/ 411383 w 578320"/>
              <a:gd name="connsiteY22" fmla="*/ 391369 h 533197"/>
              <a:gd name="connsiteX23" fmla="*/ 415995 w 578320"/>
              <a:gd name="connsiteY23" fmla="*/ 376634 h 533197"/>
              <a:gd name="connsiteX24" fmla="*/ 415995 w 578320"/>
              <a:gd name="connsiteY24" fmla="*/ 363740 h 533197"/>
              <a:gd name="connsiteX25" fmla="*/ 469488 w 578320"/>
              <a:gd name="connsiteY25" fmla="*/ 312166 h 533197"/>
              <a:gd name="connsiteX26" fmla="*/ 107909 w 578320"/>
              <a:gd name="connsiteY26" fmla="*/ 312166 h 533197"/>
              <a:gd name="connsiteX27" fmla="*/ 162325 w 578320"/>
              <a:gd name="connsiteY27" fmla="*/ 363740 h 533197"/>
              <a:gd name="connsiteX28" fmla="*/ 162325 w 578320"/>
              <a:gd name="connsiteY28" fmla="*/ 376634 h 533197"/>
              <a:gd name="connsiteX29" fmla="*/ 166937 w 578320"/>
              <a:gd name="connsiteY29" fmla="*/ 391369 h 533197"/>
              <a:gd name="connsiteX30" fmla="*/ 151257 w 578320"/>
              <a:gd name="connsiteY30" fmla="*/ 411630 h 533197"/>
              <a:gd name="connsiteX31" fmla="*/ 137423 w 578320"/>
              <a:gd name="connsiteY31" fmla="*/ 440180 h 533197"/>
              <a:gd name="connsiteX32" fmla="*/ 167859 w 578320"/>
              <a:gd name="connsiteY32" fmla="*/ 475176 h 533197"/>
              <a:gd name="connsiteX33" fmla="*/ 216741 w 578320"/>
              <a:gd name="connsiteY33" fmla="*/ 518462 h 533197"/>
              <a:gd name="connsiteX34" fmla="*/ 123588 w 578320"/>
              <a:gd name="connsiteY34" fmla="*/ 533197 h 533197"/>
              <a:gd name="connsiteX35" fmla="*/ 116210 w 578320"/>
              <a:gd name="connsiteY35" fmla="*/ 486228 h 533197"/>
              <a:gd name="connsiteX36" fmla="*/ 119899 w 578320"/>
              <a:gd name="connsiteY36" fmla="*/ 479781 h 533197"/>
              <a:gd name="connsiteX37" fmla="*/ 119899 w 578320"/>
              <a:gd name="connsiteY37" fmla="*/ 477939 h 533197"/>
              <a:gd name="connsiteX38" fmla="*/ 109754 w 578320"/>
              <a:gd name="connsiteY38" fmla="*/ 466888 h 533197"/>
              <a:gd name="connsiteX39" fmla="*/ 106987 w 578320"/>
              <a:gd name="connsiteY39" fmla="*/ 466888 h 533197"/>
              <a:gd name="connsiteX40" fmla="*/ 96842 w 578320"/>
              <a:gd name="connsiteY40" fmla="*/ 477939 h 533197"/>
              <a:gd name="connsiteX41" fmla="*/ 96842 w 578320"/>
              <a:gd name="connsiteY41" fmla="*/ 479781 h 533197"/>
              <a:gd name="connsiteX42" fmla="*/ 100531 w 578320"/>
              <a:gd name="connsiteY42" fmla="*/ 486228 h 533197"/>
              <a:gd name="connsiteX43" fmla="*/ 93152 w 578320"/>
              <a:gd name="connsiteY43" fmla="*/ 533197 h 533197"/>
              <a:gd name="connsiteX44" fmla="*/ 0 w 578320"/>
              <a:gd name="connsiteY44" fmla="*/ 518462 h 533197"/>
              <a:gd name="connsiteX45" fmla="*/ 48882 w 578320"/>
              <a:gd name="connsiteY45" fmla="*/ 475176 h 533197"/>
              <a:gd name="connsiteX46" fmla="*/ 79318 w 578320"/>
              <a:gd name="connsiteY46" fmla="*/ 440180 h 533197"/>
              <a:gd name="connsiteX47" fmla="*/ 65483 w 578320"/>
              <a:gd name="connsiteY47" fmla="*/ 411630 h 533197"/>
              <a:gd name="connsiteX48" fmla="*/ 49804 w 578320"/>
              <a:gd name="connsiteY48" fmla="*/ 391369 h 533197"/>
              <a:gd name="connsiteX49" fmla="*/ 54416 w 578320"/>
              <a:gd name="connsiteY49" fmla="*/ 376634 h 533197"/>
              <a:gd name="connsiteX50" fmla="*/ 54416 w 578320"/>
              <a:gd name="connsiteY50" fmla="*/ 363740 h 533197"/>
              <a:gd name="connsiteX51" fmla="*/ 107909 w 578320"/>
              <a:gd name="connsiteY51" fmla="*/ 312166 h 533197"/>
              <a:gd name="connsiteX52" fmla="*/ 288717 w 578320"/>
              <a:gd name="connsiteY52" fmla="*/ 237601 h 533197"/>
              <a:gd name="connsiteX53" fmla="*/ 303485 w 578320"/>
              <a:gd name="connsiteY53" fmla="*/ 252338 h 533197"/>
              <a:gd name="connsiteX54" fmla="*/ 303485 w 578320"/>
              <a:gd name="connsiteY54" fmla="*/ 331547 h 533197"/>
              <a:gd name="connsiteX55" fmla="*/ 384708 w 578320"/>
              <a:gd name="connsiteY55" fmla="*/ 398782 h 533197"/>
              <a:gd name="connsiteX56" fmla="*/ 386554 w 578320"/>
              <a:gd name="connsiteY56" fmla="*/ 419045 h 533197"/>
              <a:gd name="connsiteX57" fmla="*/ 375478 w 578320"/>
              <a:gd name="connsiteY57" fmla="*/ 423650 h 533197"/>
              <a:gd name="connsiteX58" fmla="*/ 366248 w 578320"/>
              <a:gd name="connsiteY58" fmla="*/ 420887 h 533197"/>
              <a:gd name="connsiteX59" fmla="*/ 288717 w 578320"/>
              <a:gd name="connsiteY59" fmla="*/ 356415 h 533197"/>
              <a:gd name="connsiteX60" fmla="*/ 212108 w 578320"/>
              <a:gd name="connsiteY60" fmla="*/ 420887 h 533197"/>
              <a:gd name="connsiteX61" fmla="*/ 191802 w 578320"/>
              <a:gd name="connsiteY61" fmla="*/ 419045 h 533197"/>
              <a:gd name="connsiteX62" fmla="*/ 193648 w 578320"/>
              <a:gd name="connsiteY62" fmla="*/ 398782 h 533197"/>
              <a:gd name="connsiteX63" fmla="*/ 274872 w 578320"/>
              <a:gd name="connsiteY63" fmla="*/ 331547 h 533197"/>
              <a:gd name="connsiteX64" fmla="*/ 274872 w 578320"/>
              <a:gd name="connsiteY64" fmla="*/ 252338 h 533197"/>
              <a:gd name="connsiteX65" fmla="*/ 288717 w 578320"/>
              <a:gd name="connsiteY65" fmla="*/ 237601 h 533197"/>
              <a:gd name="connsiteX66" fmla="*/ 288699 w 578320"/>
              <a:gd name="connsiteY66" fmla="*/ 0 h 533197"/>
              <a:gd name="connsiteX67" fmla="*/ 343115 w 578320"/>
              <a:gd name="connsiteY67" fmla="*/ 50653 h 533197"/>
              <a:gd name="connsiteX68" fmla="*/ 343115 w 578320"/>
              <a:gd name="connsiteY68" fmla="*/ 63546 h 533197"/>
              <a:gd name="connsiteX69" fmla="*/ 346805 w 578320"/>
              <a:gd name="connsiteY69" fmla="*/ 78282 h 533197"/>
              <a:gd name="connsiteX70" fmla="*/ 332048 w 578320"/>
              <a:gd name="connsiteY70" fmla="*/ 98543 h 533197"/>
              <a:gd name="connsiteX71" fmla="*/ 318213 w 578320"/>
              <a:gd name="connsiteY71" fmla="*/ 127093 h 533197"/>
              <a:gd name="connsiteX72" fmla="*/ 348649 w 578320"/>
              <a:gd name="connsiteY72" fmla="*/ 163010 h 533197"/>
              <a:gd name="connsiteX73" fmla="*/ 397531 w 578320"/>
              <a:gd name="connsiteY73" fmla="*/ 206295 h 533197"/>
              <a:gd name="connsiteX74" fmla="*/ 304379 w 578320"/>
              <a:gd name="connsiteY74" fmla="*/ 220110 h 533197"/>
              <a:gd name="connsiteX75" fmla="*/ 297000 w 578320"/>
              <a:gd name="connsiteY75" fmla="*/ 173141 h 533197"/>
              <a:gd name="connsiteX76" fmla="*/ 300689 w 578320"/>
              <a:gd name="connsiteY76" fmla="*/ 167615 h 533197"/>
              <a:gd name="connsiteX77" fmla="*/ 300689 w 578320"/>
              <a:gd name="connsiteY77" fmla="*/ 164852 h 533197"/>
              <a:gd name="connsiteX78" fmla="*/ 290544 w 578320"/>
              <a:gd name="connsiteY78" fmla="*/ 154722 h 533197"/>
              <a:gd name="connsiteX79" fmla="*/ 287777 w 578320"/>
              <a:gd name="connsiteY79" fmla="*/ 154722 h 533197"/>
              <a:gd name="connsiteX80" fmla="*/ 277632 w 578320"/>
              <a:gd name="connsiteY80" fmla="*/ 164852 h 533197"/>
              <a:gd name="connsiteX81" fmla="*/ 277632 w 578320"/>
              <a:gd name="connsiteY81" fmla="*/ 167615 h 533197"/>
              <a:gd name="connsiteX82" fmla="*/ 281321 w 578320"/>
              <a:gd name="connsiteY82" fmla="*/ 173141 h 533197"/>
              <a:gd name="connsiteX83" fmla="*/ 273943 w 578320"/>
              <a:gd name="connsiteY83" fmla="*/ 221031 h 533197"/>
              <a:gd name="connsiteX84" fmla="*/ 180790 w 578320"/>
              <a:gd name="connsiteY84" fmla="*/ 206295 h 533197"/>
              <a:gd name="connsiteX85" fmla="*/ 228750 w 578320"/>
              <a:gd name="connsiteY85" fmla="*/ 163010 h 533197"/>
              <a:gd name="connsiteX86" fmla="*/ 260108 w 578320"/>
              <a:gd name="connsiteY86" fmla="*/ 127093 h 533197"/>
              <a:gd name="connsiteX87" fmla="*/ 246274 w 578320"/>
              <a:gd name="connsiteY87" fmla="*/ 98543 h 533197"/>
              <a:gd name="connsiteX88" fmla="*/ 230594 w 578320"/>
              <a:gd name="connsiteY88" fmla="*/ 78282 h 533197"/>
              <a:gd name="connsiteX89" fmla="*/ 235206 w 578320"/>
              <a:gd name="connsiteY89" fmla="*/ 63546 h 533197"/>
              <a:gd name="connsiteX90" fmla="*/ 235206 w 578320"/>
              <a:gd name="connsiteY90" fmla="*/ 50653 h 533197"/>
              <a:gd name="connsiteX91" fmla="*/ 288699 w 578320"/>
              <a:gd name="connsiteY91" fmla="*/ 0 h 53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578320" h="533197">
                <a:moveTo>
                  <a:pt x="469488" y="312166"/>
                </a:moveTo>
                <a:cubicBezTo>
                  <a:pt x="499002" y="312166"/>
                  <a:pt x="523904" y="335190"/>
                  <a:pt x="523904" y="363740"/>
                </a:cubicBezTo>
                <a:lnTo>
                  <a:pt x="523904" y="376634"/>
                </a:lnTo>
                <a:cubicBezTo>
                  <a:pt x="523904" y="376634"/>
                  <a:pt x="529438" y="381238"/>
                  <a:pt x="527594" y="391369"/>
                </a:cubicBezTo>
                <a:cubicBezTo>
                  <a:pt x="526671" y="404262"/>
                  <a:pt x="512837" y="411630"/>
                  <a:pt x="512837" y="411630"/>
                </a:cubicBezTo>
                <a:cubicBezTo>
                  <a:pt x="512837" y="411630"/>
                  <a:pt x="509147" y="430970"/>
                  <a:pt x="498080" y="440180"/>
                </a:cubicBezTo>
                <a:cubicBezTo>
                  <a:pt x="494391" y="467809"/>
                  <a:pt x="513759" y="470572"/>
                  <a:pt x="529438" y="475176"/>
                </a:cubicBezTo>
                <a:cubicBezTo>
                  <a:pt x="555263" y="483465"/>
                  <a:pt x="578320" y="485307"/>
                  <a:pt x="578320" y="518462"/>
                </a:cubicBezTo>
                <a:cubicBezTo>
                  <a:pt x="578320" y="525829"/>
                  <a:pt x="543273" y="532276"/>
                  <a:pt x="485168" y="533197"/>
                </a:cubicBezTo>
                <a:lnTo>
                  <a:pt x="477789" y="486228"/>
                </a:lnTo>
                <a:lnTo>
                  <a:pt x="481478" y="479781"/>
                </a:lnTo>
                <a:cubicBezTo>
                  <a:pt x="481478" y="478860"/>
                  <a:pt x="481478" y="477939"/>
                  <a:pt x="480556" y="477939"/>
                </a:cubicBezTo>
                <a:lnTo>
                  <a:pt x="471333" y="466888"/>
                </a:lnTo>
                <a:cubicBezTo>
                  <a:pt x="470411" y="465967"/>
                  <a:pt x="468566" y="465967"/>
                  <a:pt x="467644" y="466888"/>
                </a:cubicBezTo>
                <a:lnTo>
                  <a:pt x="458421" y="477939"/>
                </a:lnTo>
                <a:cubicBezTo>
                  <a:pt x="457499" y="477939"/>
                  <a:pt x="457499" y="478860"/>
                  <a:pt x="458421" y="479781"/>
                </a:cubicBezTo>
                <a:lnTo>
                  <a:pt x="462110" y="486228"/>
                </a:lnTo>
                <a:lnTo>
                  <a:pt x="454732" y="533197"/>
                </a:lnTo>
                <a:cubicBezTo>
                  <a:pt x="396627" y="532276"/>
                  <a:pt x="361579" y="525829"/>
                  <a:pt x="361579" y="518462"/>
                </a:cubicBezTo>
                <a:cubicBezTo>
                  <a:pt x="361579" y="485307"/>
                  <a:pt x="384637" y="483465"/>
                  <a:pt x="409539" y="475176"/>
                </a:cubicBezTo>
                <a:cubicBezTo>
                  <a:pt x="425218" y="470572"/>
                  <a:pt x="444586" y="466888"/>
                  <a:pt x="440897" y="440180"/>
                </a:cubicBezTo>
                <a:cubicBezTo>
                  <a:pt x="430752" y="430970"/>
                  <a:pt x="427063" y="411630"/>
                  <a:pt x="427063" y="411630"/>
                </a:cubicBezTo>
                <a:cubicBezTo>
                  <a:pt x="427063" y="411630"/>
                  <a:pt x="413228" y="404262"/>
                  <a:pt x="411383" y="391369"/>
                </a:cubicBezTo>
                <a:cubicBezTo>
                  <a:pt x="410461" y="381238"/>
                  <a:pt x="415995" y="376634"/>
                  <a:pt x="415995" y="376634"/>
                </a:cubicBezTo>
                <a:lnTo>
                  <a:pt x="415995" y="363740"/>
                </a:lnTo>
                <a:cubicBezTo>
                  <a:pt x="415995" y="335190"/>
                  <a:pt x="439975" y="312166"/>
                  <a:pt x="469488" y="312166"/>
                </a:cubicBezTo>
                <a:close/>
                <a:moveTo>
                  <a:pt x="107909" y="312166"/>
                </a:moveTo>
                <a:cubicBezTo>
                  <a:pt x="138345" y="312166"/>
                  <a:pt x="162325" y="335190"/>
                  <a:pt x="162325" y="363740"/>
                </a:cubicBezTo>
                <a:lnTo>
                  <a:pt x="162325" y="376634"/>
                </a:lnTo>
                <a:cubicBezTo>
                  <a:pt x="162325" y="376634"/>
                  <a:pt x="167859" y="381238"/>
                  <a:pt x="166937" y="391369"/>
                </a:cubicBezTo>
                <a:cubicBezTo>
                  <a:pt x="165092" y="404262"/>
                  <a:pt x="151257" y="411630"/>
                  <a:pt x="151257" y="411630"/>
                </a:cubicBezTo>
                <a:cubicBezTo>
                  <a:pt x="151257" y="411630"/>
                  <a:pt x="147568" y="430970"/>
                  <a:pt x="137423" y="440180"/>
                </a:cubicBezTo>
                <a:cubicBezTo>
                  <a:pt x="132811" y="467809"/>
                  <a:pt x="152180" y="470572"/>
                  <a:pt x="167859" y="475176"/>
                </a:cubicBezTo>
                <a:cubicBezTo>
                  <a:pt x="193684" y="483465"/>
                  <a:pt x="216741" y="485307"/>
                  <a:pt x="216741" y="518462"/>
                </a:cubicBezTo>
                <a:cubicBezTo>
                  <a:pt x="216741" y="525829"/>
                  <a:pt x="181693" y="532276"/>
                  <a:pt x="123588" y="533197"/>
                </a:cubicBezTo>
                <a:lnTo>
                  <a:pt x="116210" y="486228"/>
                </a:lnTo>
                <a:lnTo>
                  <a:pt x="119899" y="479781"/>
                </a:lnTo>
                <a:cubicBezTo>
                  <a:pt x="120821" y="478860"/>
                  <a:pt x="119899" y="477939"/>
                  <a:pt x="119899" y="477939"/>
                </a:cubicBezTo>
                <a:lnTo>
                  <a:pt x="109754" y="466888"/>
                </a:lnTo>
                <a:cubicBezTo>
                  <a:pt x="108832" y="465967"/>
                  <a:pt x="107909" y="465967"/>
                  <a:pt x="106987" y="466888"/>
                </a:cubicBezTo>
                <a:lnTo>
                  <a:pt x="96842" y="477939"/>
                </a:lnTo>
                <a:cubicBezTo>
                  <a:pt x="96842" y="477939"/>
                  <a:pt x="95919" y="478860"/>
                  <a:pt x="96842" y="479781"/>
                </a:cubicBezTo>
                <a:lnTo>
                  <a:pt x="100531" y="486228"/>
                </a:lnTo>
                <a:lnTo>
                  <a:pt x="93152" y="533197"/>
                </a:lnTo>
                <a:cubicBezTo>
                  <a:pt x="35047" y="532276"/>
                  <a:pt x="0" y="525829"/>
                  <a:pt x="0" y="518462"/>
                </a:cubicBezTo>
                <a:cubicBezTo>
                  <a:pt x="0" y="485307"/>
                  <a:pt x="23057" y="483465"/>
                  <a:pt x="48882" y="475176"/>
                </a:cubicBezTo>
                <a:cubicBezTo>
                  <a:pt x="64561" y="470572"/>
                  <a:pt x="83929" y="466888"/>
                  <a:pt x="79318" y="440180"/>
                </a:cubicBezTo>
                <a:cubicBezTo>
                  <a:pt x="69173" y="430970"/>
                  <a:pt x="65483" y="411630"/>
                  <a:pt x="65483" y="411630"/>
                </a:cubicBezTo>
                <a:cubicBezTo>
                  <a:pt x="65483" y="411630"/>
                  <a:pt x="51649" y="404262"/>
                  <a:pt x="49804" y="391369"/>
                </a:cubicBezTo>
                <a:cubicBezTo>
                  <a:pt x="48882" y="381238"/>
                  <a:pt x="54416" y="376634"/>
                  <a:pt x="54416" y="376634"/>
                </a:cubicBezTo>
                <a:lnTo>
                  <a:pt x="54416" y="363740"/>
                </a:lnTo>
                <a:cubicBezTo>
                  <a:pt x="54416" y="335190"/>
                  <a:pt x="78396" y="312166"/>
                  <a:pt x="107909" y="312166"/>
                </a:cubicBezTo>
                <a:close/>
                <a:moveTo>
                  <a:pt x="288717" y="237601"/>
                </a:moveTo>
                <a:cubicBezTo>
                  <a:pt x="297024" y="237601"/>
                  <a:pt x="303485" y="244048"/>
                  <a:pt x="303485" y="252338"/>
                </a:cubicBezTo>
                <a:lnTo>
                  <a:pt x="303485" y="331547"/>
                </a:lnTo>
                <a:lnTo>
                  <a:pt x="384708" y="398782"/>
                </a:lnTo>
                <a:cubicBezTo>
                  <a:pt x="390246" y="403387"/>
                  <a:pt x="391169" y="412598"/>
                  <a:pt x="386554" y="419045"/>
                </a:cubicBezTo>
                <a:cubicBezTo>
                  <a:pt x="383785" y="421808"/>
                  <a:pt x="379170" y="423650"/>
                  <a:pt x="375478" y="423650"/>
                </a:cubicBezTo>
                <a:cubicBezTo>
                  <a:pt x="371786" y="423650"/>
                  <a:pt x="369017" y="422729"/>
                  <a:pt x="366248" y="420887"/>
                </a:cubicBezTo>
                <a:lnTo>
                  <a:pt x="288717" y="356415"/>
                </a:lnTo>
                <a:lnTo>
                  <a:pt x="212108" y="420887"/>
                </a:lnTo>
                <a:cubicBezTo>
                  <a:pt x="205647" y="425492"/>
                  <a:pt x="196417" y="424571"/>
                  <a:pt x="191802" y="419045"/>
                </a:cubicBezTo>
                <a:cubicBezTo>
                  <a:pt x="186264" y="412598"/>
                  <a:pt x="187187" y="403387"/>
                  <a:pt x="193648" y="398782"/>
                </a:cubicBezTo>
                <a:lnTo>
                  <a:pt x="274872" y="331547"/>
                </a:lnTo>
                <a:lnTo>
                  <a:pt x="274872" y="252338"/>
                </a:lnTo>
                <a:cubicBezTo>
                  <a:pt x="274872" y="244048"/>
                  <a:pt x="281333" y="237601"/>
                  <a:pt x="288717" y="237601"/>
                </a:cubicBezTo>
                <a:close/>
                <a:moveTo>
                  <a:pt x="288699" y="0"/>
                </a:moveTo>
                <a:cubicBezTo>
                  <a:pt x="318213" y="0"/>
                  <a:pt x="343115" y="22103"/>
                  <a:pt x="343115" y="50653"/>
                </a:cubicBezTo>
                <a:lnTo>
                  <a:pt x="343115" y="63546"/>
                </a:lnTo>
                <a:cubicBezTo>
                  <a:pt x="343115" y="63546"/>
                  <a:pt x="348649" y="68151"/>
                  <a:pt x="346805" y="78282"/>
                </a:cubicBezTo>
                <a:cubicBezTo>
                  <a:pt x="345882" y="92096"/>
                  <a:pt x="332048" y="98543"/>
                  <a:pt x="332048" y="98543"/>
                </a:cubicBezTo>
                <a:cubicBezTo>
                  <a:pt x="332048" y="98543"/>
                  <a:pt x="328358" y="117883"/>
                  <a:pt x="318213" y="127093"/>
                </a:cubicBezTo>
                <a:cubicBezTo>
                  <a:pt x="313602" y="154722"/>
                  <a:pt x="332970" y="157484"/>
                  <a:pt x="348649" y="163010"/>
                </a:cubicBezTo>
                <a:cubicBezTo>
                  <a:pt x="374474" y="171299"/>
                  <a:pt x="397531" y="172220"/>
                  <a:pt x="397531" y="206295"/>
                </a:cubicBezTo>
                <a:cubicBezTo>
                  <a:pt x="397531" y="212742"/>
                  <a:pt x="362484" y="219189"/>
                  <a:pt x="304379" y="220110"/>
                </a:cubicBezTo>
                <a:lnTo>
                  <a:pt x="297000" y="173141"/>
                </a:lnTo>
                <a:lnTo>
                  <a:pt x="300689" y="167615"/>
                </a:lnTo>
                <a:cubicBezTo>
                  <a:pt x="300689" y="166694"/>
                  <a:pt x="300689" y="165773"/>
                  <a:pt x="300689" y="164852"/>
                </a:cubicBezTo>
                <a:lnTo>
                  <a:pt x="290544" y="154722"/>
                </a:lnTo>
                <a:cubicBezTo>
                  <a:pt x="289622" y="153801"/>
                  <a:pt x="287777" y="153801"/>
                  <a:pt x="287777" y="154722"/>
                </a:cubicBezTo>
                <a:lnTo>
                  <a:pt x="277632" y="164852"/>
                </a:lnTo>
                <a:cubicBezTo>
                  <a:pt x="276710" y="165773"/>
                  <a:pt x="276710" y="166694"/>
                  <a:pt x="277632" y="167615"/>
                </a:cubicBezTo>
                <a:lnTo>
                  <a:pt x="281321" y="173141"/>
                </a:lnTo>
                <a:lnTo>
                  <a:pt x="273943" y="221031"/>
                </a:lnTo>
                <a:cubicBezTo>
                  <a:pt x="215838" y="219189"/>
                  <a:pt x="180790" y="212742"/>
                  <a:pt x="180790" y="206295"/>
                </a:cubicBezTo>
                <a:cubicBezTo>
                  <a:pt x="180790" y="172220"/>
                  <a:pt x="203848" y="171299"/>
                  <a:pt x="228750" y="163010"/>
                </a:cubicBezTo>
                <a:cubicBezTo>
                  <a:pt x="244429" y="157484"/>
                  <a:pt x="264720" y="154722"/>
                  <a:pt x="260108" y="127093"/>
                </a:cubicBezTo>
                <a:cubicBezTo>
                  <a:pt x="249963" y="117883"/>
                  <a:pt x="246274" y="98543"/>
                  <a:pt x="246274" y="98543"/>
                </a:cubicBezTo>
                <a:cubicBezTo>
                  <a:pt x="246274" y="98543"/>
                  <a:pt x="232439" y="92096"/>
                  <a:pt x="230594" y="78282"/>
                </a:cubicBezTo>
                <a:cubicBezTo>
                  <a:pt x="229672" y="68151"/>
                  <a:pt x="235206" y="63546"/>
                  <a:pt x="235206" y="63546"/>
                </a:cubicBezTo>
                <a:lnTo>
                  <a:pt x="235206" y="50653"/>
                </a:lnTo>
                <a:cubicBezTo>
                  <a:pt x="235206" y="22103"/>
                  <a:pt x="259186" y="0"/>
                  <a:pt x="288699" y="0"/>
                </a:cubicBezTo>
                <a:close/>
              </a:path>
            </a:pathLst>
          </a:custGeom>
          <a:solidFill>
            <a:srgbClr val="FFE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Century Gothic" panose="020B0502020202020204" pitchFamily="34" charset="0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9" name="圆角矩形 10">
            <a:extLst>
              <a:ext uri="{FF2B5EF4-FFF2-40B4-BE49-F238E27FC236}">
                <a16:creationId xmlns:a16="http://schemas.microsoft.com/office/drawing/2014/main" id="{45364303-BAFB-CF34-EB27-3F20CA22917F}"/>
              </a:ext>
            </a:extLst>
          </p:cNvPr>
          <p:cNvSpPr/>
          <p:nvPr/>
        </p:nvSpPr>
        <p:spPr>
          <a:xfrm>
            <a:off x="7526010" y="4269955"/>
            <a:ext cx="765275" cy="765275"/>
          </a:xfrm>
          <a:prstGeom prst="roundRect">
            <a:avLst/>
          </a:prstGeom>
          <a:blipFill>
            <a:blip r:embed="rId4"/>
            <a:tile tx="0" ty="0" sx="100000" sy="100000" flip="none" algn="tl"/>
          </a:blipFill>
          <a:ln w="254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pPr eaLnBrk="0" hangingPunct="0"/>
            <a:endParaRPr lang="zh-CN" altLang="en-US" kern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0" name="圆角矩形 11">
            <a:extLst>
              <a:ext uri="{FF2B5EF4-FFF2-40B4-BE49-F238E27FC236}">
                <a16:creationId xmlns:a16="http://schemas.microsoft.com/office/drawing/2014/main" id="{0FB2050F-8EF9-ACCE-788E-559EC0C3E74C}"/>
              </a:ext>
            </a:extLst>
          </p:cNvPr>
          <p:cNvSpPr/>
          <p:nvPr/>
        </p:nvSpPr>
        <p:spPr>
          <a:xfrm>
            <a:off x="7702108" y="4446341"/>
            <a:ext cx="413078" cy="412502"/>
          </a:xfrm>
          <a:custGeom>
            <a:avLst/>
            <a:gdLst>
              <a:gd name="connsiteX0" fmla="*/ 145802 w 608415"/>
              <a:gd name="connsiteY0" fmla="*/ 316204 h 607568"/>
              <a:gd name="connsiteX1" fmla="*/ 335878 w 608415"/>
              <a:gd name="connsiteY1" fmla="*/ 316204 h 607568"/>
              <a:gd name="connsiteX2" fmla="*/ 355085 w 608415"/>
              <a:gd name="connsiteY2" fmla="*/ 335363 h 607568"/>
              <a:gd name="connsiteX3" fmla="*/ 335878 w 608415"/>
              <a:gd name="connsiteY3" fmla="*/ 354521 h 607568"/>
              <a:gd name="connsiteX4" fmla="*/ 145802 w 608415"/>
              <a:gd name="connsiteY4" fmla="*/ 354521 h 607568"/>
              <a:gd name="connsiteX5" fmla="*/ 126594 w 608415"/>
              <a:gd name="connsiteY5" fmla="*/ 335363 h 607568"/>
              <a:gd name="connsiteX6" fmla="*/ 145802 w 608415"/>
              <a:gd name="connsiteY6" fmla="*/ 316204 h 607568"/>
              <a:gd name="connsiteX7" fmla="*/ 145799 w 608415"/>
              <a:gd name="connsiteY7" fmla="*/ 252977 h 607568"/>
              <a:gd name="connsiteX8" fmla="*/ 430791 w 608415"/>
              <a:gd name="connsiteY8" fmla="*/ 252977 h 607568"/>
              <a:gd name="connsiteX9" fmla="*/ 449995 w 608415"/>
              <a:gd name="connsiteY9" fmla="*/ 272171 h 607568"/>
              <a:gd name="connsiteX10" fmla="*/ 430791 w 608415"/>
              <a:gd name="connsiteY10" fmla="*/ 291365 h 607568"/>
              <a:gd name="connsiteX11" fmla="*/ 145799 w 608415"/>
              <a:gd name="connsiteY11" fmla="*/ 291365 h 607568"/>
              <a:gd name="connsiteX12" fmla="*/ 126594 w 608415"/>
              <a:gd name="connsiteY12" fmla="*/ 272171 h 607568"/>
              <a:gd name="connsiteX13" fmla="*/ 145799 w 608415"/>
              <a:gd name="connsiteY13" fmla="*/ 252977 h 607568"/>
              <a:gd name="connsiteX14" fmla="*/ 145805 w 608415"/>
              <a:gd name="connsiteY14" fmla="*/ 189750 h 607568"/>
              <a:gd name="connsiteX15" fmla="*/ 209279 w 608415"/>
              <a:gd name="connsiteY15" fmla="*/ 189750 h 607568"/>
              <a:gd name="connsiteX16" fmla="*/ 228490 w 608415"/>
              <a:gd name="connsiteY16" fmla="*/ 208944 h 607568"/>
              <a:gd name="connsiteX17" fmla="*/ 209279 w 608415"/>
              <a:gd name="connsiteY17" fmla="*/ 228138 h 607568"/>
              <a:gd name="connsiteX18" fmla="*/ 145805 w 608415"/>
              <a:gd name="connsiteY18" fmla="*/ 228138 h 607568"/>
              <a:gd name="connsiteX19" fmla="*/ 126594 w 608415"/>
              <a:gd name="connsiteY19" fmla="*/ 208944 h 607568"/>
              <a:gd name="connsiteX20" fmla="*/ 145805 w 608415"/>
              <a:gd name="connsiteY20" fmla="*/ 189750 h 607568"/>
              <a:gd name="connsiteX21" fmla="*/ 70060 w 608415"/>
              <a:gd name="connsiteY21" fmla="*/ 133174 h 607568"/>
              <a:gd name="connsiteX22" fmla="*/ 70060 w 608415"/>
              <a:gd name="connsiteY22" fmla="*/ 442788 h 607568"/>
              <a:gd name="connsiteX23" fmla="*/ 538355 w 608415"/>
              <a:gd name="connsiteY23" fmla="*/ 442788 h 607568"/>
              <a:gd name="connsiteX24" fmla="*/ 538355 w 608415"/>
              <a:gd name="connsiteY24" fmla="*/ 133174 h 607568"/>
              <a:gd name="connsiteX25" fmla="*/ 38410 w 608415"/>
              <a:gd name="connsiteY25" fmla="*/ 69962 h 607568"/>
              <a:gd name="connsiteX26" fmla="*/ 38410 w 608415"/>
              <a:gd name="connsiteY26" fmla="*/ 94817 h 607568"/>
              <a:gd name="connsiteX27" fmla="*/ 570005 w 608415"/>
              <a:gd name="connsiteY27" fmla="*/ 94817 h 607568"/>
              <a:gd name="connsiteX28" fmla="*/ 570005 w 608415"/>
              <a:gd name="connsiteY28" fmla="*/ 69962 h 607568"/>
              <a:gd name="connsiteX29" fmla="*/ 304208 w 608415"/>
              <a:gd name="connsiteY29" fmla="*/ 0 h 607568"/>
              <a:gd name="connsiteX30" fmla="*/ 323413 w 608415"/>
              <a:gd name="connsiteY30" fmla="*/ 19178 h 607568"/>
              <a:gd name="connsiteX31" fmla="*/ 323413 w 608415"/>
              <a:gd name="connsiteY31" fmla="*/ 31606 h 607568"/>
              <a:gd name="connsiteX32" fmla="*/ 589210 w 608415"/>
              <a:gd name="connsiteY32" fmla="*/ 31606 h 607568"/>
              <a:gd name="connsiteX33" fmla="*/ 608415 w 608415"/>
              <a:gd name="connsiteY33" fmla="*/ 50784 h 607568"/>
              <a:gd name="connsiteX34" fmla="*/ 608415 w 608415"/>
              <a:gd name="connsiteY34" fmla="*/ 113995 h 607568"/>
              <a:gd name="connsiteX35" fmla="*/ 589210 w 608415"/>
              <a:gd name="connsiteY35" fmla="*/ 133174 h 607568"/>
              <a:gd name="connsiteX36" fmla="*/ 576765 w 608415"/>
              <a:gd name="connsiteY36" fmla="*/ 133174 h 607568"/>
              <a:gd name="connsiteX37" fmla="*/ 576765 w 608415"/>
              <a:gd name="connsiteY37" fmla="*/ 461967 h 607568"/>
              <a:gd name="connsiteX38" fmla="*/ 557560 w 608415"/>
              <a:gd name="connsiteY38" fmla="*/ 481145 h 607568"/>
              <a:gd name="connsiteX39" fmla="*/ 342618 w 608415"/>
              <a:gd name="connsiteY39" fmla="*/ 481145 h 607568"/>
              <a:gd name="connsiteX40" fmla="*/ 414521 w 608415"/>
              <a:gd name="connsiteY40" fmla="*/ 576883 h 607568"/>
              <a:gd name="connsiteX41" fmla="*/ 410680 w 608415"/>
              <a:gd name="connsiteY41" fmla="*/ 603733 h 607568"/>
              <a:gd name="connsiteX42" fmla="*/ 399157 w 608415"/>
              <a:gd name="connsiteY42" fmla="*/ 607568 h 607568"/>
              <a:gd name="connsiteX43" fmla="*/ 383793 w 608415"/>
              <a:gd name="connsiteY43" fmla="*/ 599897 h 607568"/>
              <a:gd name="connsiteX44" fmla="*/ 323413 w 608415"/>
              <a:gd name="connsiteY44" fmla="*/ 519348 h 607568"/>
              <a:gd name="connsiteX45" fmla="*/ 323413 w 608415"/>
              <a:gd name="connsiteY45" fmla="*/ 588390 h 607568"/>
              <a:gd name="connsiteX46" fmla="*/ 304208 w 608415"/>
              <a:gd name="connsiteY46" fmla="*/ 607568 h 607568"/>
              <a:gd name="connsiteX47" fmla="*/ 285003 w 608415"/>
              <a:gd name="connsiteY47" fmla="*/ 588390 h 607568"/>
              <a:gd name="connsiteX48" fmla="*/ 285003 w 608415"/>
              <a:gd name="connsiteY48" fmla="*/ 519348 h 607568"/>
              <a:gd name="connsiteX49" fmla="*/ 224622 w 608415"/>
              <a:gd name="connsiteY49" fmla="*/ 599897 h 607568"/>
              <a:gd name="connsiteX50" fmla="*/ 209258 w 608415"/>
              <a:gd name="connsiteY50" fmla="*/ 607568 h 607568"/>
              <a:gd name="connsiteX51" fmla="*/ 197735 w 608415"/>
              <a:gd name="connsiteY51" fmla="*/ 603733 h 607568"/>
              <a:gd name="connsiteX52" fmla="*/ 193894 w 608415"/>
              <a:gd name="connsiteY52" fmla="*/ 576883 h 607568"/>
              <a:gd name="connsiteX53" fmla="*/ 265798 w 608415"/>
              <a:gd name="connsiteY53" fmla="*/ 481145 h 607568"/>
              <a:gd name="connsiteX54" fmla="*/ 50855 w 608415"/>
              <a:gd name="connsiteY54" fmla="*/ 481145 h 607568"/>
              <a:gd name="connsiteX55" fmla="*/ 31650 w 608415"/>
              <a:gd name="connsiteY55" fmla="*/ 461967 h 607568"/>
              <a:gd name="connsiteX56" fmla="*/ 31650 w 608415"/>
              <a:gd name="connsiteY56" fmla="*/ 133174 h 607568"/>
              <a:gd name="connsiteX57" fmla="*/ 19205 w 608415"/>
              <a:gd name="connsiteY57" fmla="*/ 133174 h 607568"/>
              <a:gd name="connsiteX58" fmla="*/ 0 w 608415"/>
              <a:gd name="connsiteY58" fmla="*/ 113995 h 607568"/>
              <a:gd name="connsiteX59" fmla="*/ 0 w 608415"/>
              <a:gd name="connsiteY59" fmla="*/ 50784 h 607568"/>
              <a:gd name="connsiteX60" fmla="*/ 19205 w 608415"/>
              <a:gd name="connsiteY60" fmla="*/ 31606 h 607568"/>
              <a:gd name="connsiteX61" fmla="*/ 285003 w 608415"/>
              <a:gd name="connsiteY61" fmla="*/ 31606 h 607568"/>
              <a:gd name="connsiteX62" fmla="*/ 285003 w 608415"/>
              <a:gd name="connsiteY62" fmla="*/ 19178 h 607568"/>
              <a:gd name="connsiteX63" fmla="*/ 304208 w 608415"/>
              <a:gd name="connsiteY63" fmla="*/ 0 h 60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608415" h="607568">
                <a:moveTo>
                  <a:pt x="145802" y="316204"/>
                </a:moveTo>
                <a:lnTo>
                  <a:pt x="335878" y="316204"/>
                </a:lnTo>
                <a:cubicBezTo>
                  <a:pt x="346480" y="316204"/>
                  <a:pt x="355085" y="324787"/>
                  <a:pt x="355085" y="335363"/>
                </a:cubicBezTo>
                <a:cubicBezTo>
                  <a:pt x="355085" y="345938"/>
                  <a:pt x="346480" y="354521"/>
                  <a:pt x="335878" y="354521"/>
                </a:cubicBezTo>
                <a:lnTo>
                  <a:pt x="145802" y="354521"/>
                </a:lnTo>
                <a:cubicBezTo>
                  <a:pt x="135199" y="354521"/>
                  <a:pt x="126594" y="345938"/>
                  <a:pt x="126594" y="335363"/>
                </a:cubicBezTo>
                <a:cubicBezTo>
                  <a:pt x="126594" y="324787"/>
                  <a:pt x="135199" y="316204"/>
                  <a:pt x="145802" y="316204"/>
                </a:cubicBezTo>
                <a:close/>
                <a:moveTo>
                  <a:pt x="145799" y="252977"/>
                </a:moveTo>
                <a:lnTo>
                  <a:pt x="430791" y="252977"/>
                </a:lnTo>
                <a:cubicBezTo>
                  <a:pt x="441392" y="252977"/>
                  <a:pt x="449995" y="261576"/>
                  <a:pt x="449995" y="272171"/>
                </a:cubicBezTo>
                <a:cubicBezTo>
                  <a:pt x="449995" y="282766"/>
                  <a:pt x="441392" y="291365"/>
                  <a:pt x="430791" y="291365"/>
                </a:cubicBezTo>
                <a:lnTo>
                  <a:pt x="145799" y="291365"/>
                </a:lnTo>
                <a:cubicBezTo>
                  <a:pt x="135198" y="291365"/>
                  <a:pt x="126594" y="282766"/>
                  <a:pt x="126594" y="272171"/>
                </a:cubicBezTo>
                <a:cubicBezTo>
                  <a:pt x="126594" y="261576"/>
                  <a:pt x="135198" y="252977"/>
                  <a:pt x="145799" y="252977"/>
                </a:cubicBezTo>
                <a:close/>
                <a:moveTo>
                  <a:pt x="145805" y="189750"/>
                </a:moveTo>
                <a:lnTo>
                  <a:pt x="209279" y="189750"/>
                </a:lnTo>
                <a:cubicBezTo>
                  <a:pt x="219884" y="189750"/>
                  <a:pt x="228490" y="198349"/>
                  <a:pt x="228490" y="208944"/>
                </a:cubicBezTo>
                <a:cubicBezTo>
                  <a:pt x="228490" y="219539"/>
                  <a:pt x="219884" y="228138"/>
                  <a:pt x="209279" y="228138"/>
                </a:cubicBezTo>
                <a:lnTo>
                  <a:pt x="145805" y="228138"/>
                </a:lnTo>
                <a:cubicBezTo>
                  <a:pt x="135201" y="228138"/>
                  <a:pt x="126594" y="219539"/>
                  <a:pt x="126594" y="208944"/>
                </a:cubicBezTo>
                <a:cubicBezTo>
                  <a:pt x="126594" y="198349"/>
                  <a:pt x="135201" y="189750"/>
                  <a:pt x="145805" y="189750"/>
                </a:cubicBezTo>
                <a:close/>
                <a:moveTo>
                  <a:pt x="70060" y="133174"/>
                </a:moveTo>
                <a:lnTo>
                  <a:pt x="70060" y="442788"/>
                </a:lnTo>
                <a:lnTo>
                  <a:pt x="538355" y="442788"/>
                </a:lnTo>
                <a:lnTo>
                  <a:pt x="538355" y="133174"/>
                </a:lnTo>
                <a:close/>
                <a:moveTo>
                  <a:pt x="38410" y="69962"/>
                </a:moveTo>
                <a:lnTo>
                  <a:pt x="38410" y="94817"/>
                </a:lnTo>
                <a:lnTo>
                  <a:pt x="570005" y="94817"/>
                </a:lnTo>
                <a:lnTo>
                  <a:pt x="570005" y="69962"/>
                </a:lnTo>
                <a:close/>
                <a:moveTo>
                  <a:pt x="304208" y="0"/>
                </a:moveTo>
                <a:cubicBezTo>
                  <a:pt x="314809" y="0"/>
                  <a:pt x="323413" y="8592"/>
                  <a:pt x="323413" y="19178"/>
                </a:cubicBezTo>
                <a:lnTo>
                  <a:pt x="323413" y="31606"/>
                </a:lnTo>
                <a:lnTo>
                  <a:pt x="589210" y="31606"/>
                </a:lnTo>
                <a:cubicBezTo>
                  <a:pt x="599811" y="31606"/>
                  <a:pt x="608415" y="40197"/>
                  <a:pt x="608415" y="50784"/>
                </a:cubicBezTo>
                <a:lnTo>
                  <a:pt x="608415" y="113995"/>
                </a:lnTo>
                <a:cubicBezTo>
                  <a:pt x="608415" y="124582"/>
                  <a:pt x="599811" y="133174"/>
                  <a:pt x="589210" y="133174"/>
                </a:cubicBezTo>
                <a:lnTo>
                  <a:pt x="576765" y="133174"/>
                </a:lnTo>
                <a:lnTo>
                  <a:pt x="576765" y="461967"/>
                </a:lnTo>
                <a:cubicBezTo>
                  <a:pt x="576765" y="472553"/>
                  <a:pt x="568161" y="481145"/>
                  <a:pt x="557560" y="481145"/>
                </a:cubicBezTo>
                <a:lnTo>
                  <a:pt x="342618" y="481145"/>
                </a:lnTo>
                <a:lnTo>
                  <a:pt x="414521" y="576883"/>
                </a:lnTo>
                <a:cubicBezTo>
                  <a:pt x="420974" y="585321"/>
                  <a:pt x="419284" y="597442"/>
                  <a:pt x="410680" y="603733"/>
                </a:cubicBezTo>
                <a:cubicBezTo>
                  <a:pt x="407300" y="606341"/>
                  <a:pt x="403306" y="607568"/>
                  <a:pt x="399157" y="607568"/>
                </a:cubicBezTo>
                <a:cubicBezTo>
                  <a:pt x="393319" y="607568"/>
                  <a:pt x="387634" y="604960"/>
                  <a:pt x="383793" y="599897"/>
                </a:cubicBezTo>
                <a:lnTo>
                  <a:pt x="323413" y="519348"/>
                </a:lnTo>
                <a:lnTo>
                  <a:pt x="323413" y="588390"/>
                </a:lnTo>
                <a:cubicBezTo>
                  <a:pt x="323413" y="598976"/>
                  <a:pt x="314809" y="607568"/>
                  <a:pt x="304208" y="607568"/>
                </a:cubicBezTo>
                <a:cubicBezTo>
                  <a:pt x="293607" y="607568"/>
                  <a:pt x="285003" y="598976"/>
                  <a:pt x="285003" y="588390"/>
                </a:cubicBezTo>
                <a:lnTo>
                  <a:pt x="285003" y="519348"/>
                </a:lnTo>
                <a:lnTo>
                  <a:pt x="224622" y="599897"/>
                </a:lnTo>
                <a:cubicBezTo>
                  <a:pt x="220781" y="604960"/>
                  <a:pt x="215096" y="607568"/>
                  <a:pt x="209258" y="607568"/>
                </a:cubicBezTo>
                <a:cubicBezTo>
                  <a:pt x="205110" y="607568"/>
                  <a:pt x="201115" y="606341"/>
                  <a:pt x="197735" y="603733"/>
                </a:cubicBezTo>
                <a:cubicBezTo>
                  <a:pt x="189131" y="597442"/>
                  <a:pt x="187441" y="585321"/>
                  <a:pt x="193894" y="576883"/>
                </a:cubicBezTo>
                <a:lnTo>
                  <a:pt x="265798" y="481145"/>
                </a:lnTo>
                <a:lnTo>
                  <a:pt x="50855" y="481145"/>
                </a:lnTo>
                <a:cubicBezTo>
                  <a:pt x="40253" y="481145"/>
                  <a:pt x="31650" y="472553"/>
                  <a:pt x="31650" y="461967"/>
                </a:cubicBezTo>
                <a:lnTo>
                  <a:pt x="31650" y="133174"/>
                </a:lnTo>
                <a:lnTo>
                  <a:pt x="19205" y="133174"/>
                </a:lnTo>
                <a:cubicBezTo>
                  <a:pt x="8604" y="133174"/>
                  <a:pt x="0" y="124582"/>
                  <a:pt x="0" y="113995"/>
                </a:cubicBezTo>
                <a:lnTo>
                  <a:pt x="0" y="50784"/>
                </a:lnTo>
                <a:cubicBezTo>
                  <a:pt x="0" y="40197"/>
                  <a:pt x="8604" y="31606"/>
                  <a:pt x="19205" y="31606"/>
                </a:cubicBezTo>
                <a:lnTo>
                  <a:pt x="285003" y="31606"/>
                </a:lnTo>
                <a:lnTo>
                  <a:pt x="285003" y="19178"/>
                </a:lnTo>
                <a:cubicBezTo>
                  <a:pt x="285003" y="8592"/>
                  <a:pt x="293607" y="0"/>
                  <a:pt x="304208" y="0"/>
                </a:cubicBezTo>
                <a:close/>
              </a:path>
            </a:pathLst>
          </a:custGeom>
          <a:solidFill>
            <a:srgbClr val="FFE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Century Gothic" panose="020B0502020202020204" pitchFamily="34" charset="0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1" name="圆角矩形 13">
            <a:extLst>
              <a:ext uri="{FF2B5EF4-FFF2-40B4-BE49-F238E27FC236}">
                <a16:creationId xmlns:a16="http://schemas.microsoft.com/office/drawing/2014/main" id="{B4C337EA-B6BB-D935-0561-850FFE0316B3}"/>
              </a:ext>
            </a:extLst>
          </p:cNvPr>
          <p:cNvSpPr/>
          <p:nvPr/>
        </p:nvSpPr>
        <p:spPr>
          <a:xfrm>
            <a:off x="7526010" y="1764648"/>
            <a:ext cx="765275" cy="765275"/>
          </a:xfrm>
          <a:prstGeom prst="roundRect">
            <a:avLst/>
          </a:prstGeom>
          <a:blipFill>
            <a:blip r:embed="rId4"/>
            <a:tile tx="0" ty="0" sx="100000" sy="100000" flip="none" algn="tl"/>
          </a:blipFill>
          <a:ln w="254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pPr eaLnBrk="0" hangingPunct="0"/>
            <a:endParaRPr lang="zh-CN" altLang="en-US" kern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2" name="圆角矩形 14" descr="D:\51PPT模板网\51pptmoban.com\图片.jpg">
            <a:extLst>
              <a:ext uri="{FF2B5EF4-FFF2-40B4-BE49-F238E27FC236}">
                <a16:creationId xmlns:a16="http://schemas.microsoft.com/office/drawing/2014/main" id="{7175F444-C98B-32CC-6CD5-C06EC44F2AC8}"/>
              </a:ext>
            </a:extLst>
          </p:cNvPr>
          <p:cNvSpPr/>
          <p:nvPr/>
        </p:nvSpPr>
        <p:spPr>
          <a:xfrm>
            <a:off x="7702108" y="1948738"/>
            <a:ext cx="413078" cy="397094"/>
          </a:xfrm>
          <a:custGeom>
            <a:avLst/>
            <a:gdLst>
              <a:gd name="connsiteX0" fmla="*/ 241391 w 516922"/>
              <a:gd name="connsiteY0" fmla="*/ 466920 h 496921"/>
              <a:gd name="connsiteX1" fmla="*/ 374792 w 516922"/>
              <a:gd name="connsiteY1" fmla="*/ 466920 h 496921"/>
              <a:gd name="connsiteX2" fmla="*/ 394157 w 516922"/>
              <a:gd name="connsiteY2" fmla="*/ 492438 h 496921"/>
              <a:gd name="connsiteX3" fmla="*/ 241391 w 516922"/>
              <a:gd name="connsiteY3" fmla="*/ 492438 h 496921"/>
              <a:gd name="connsiteX4" fmla="*/ 45175 w 516922"/>
              <a:gd name="connsiteY4" fmla="*/ 266910 h 496921"/>
              <a:gd name="connsiteX5" fmla="*/ 178975 w 516922"/>
              <a:gd name="connsiteY5" fmla="*/ 266910 h 496921"/>
              <a:gd name="connsiteX6" fmla="*/ 178975 w 516922"/>
              <a:gd name="connsiteY6" fmla="*/ 312085 h 496921"/>
              <a:gd name="connsiteX7" fmla="*/ 45175 w 516922"/>
              <a:gd name="connsiteY7" fmla="*/ 312085 h 496921"/>
              <a:gd name="connsiteX8" fmla="*/ 45175 w 516922"/>
              <a:gd name="connsiteY8" fmla="*/ 167939 h 496921"/>
              <a:gd name="connsiteX9" fmla="*/ 178975 w 516922"/>
              <a:gd name="connsiteY9" fmla="*/ 167939 h 496921"/>
              <a:gd name="connsiteX10" fmla="*/ 178975 w 516922"/>
              <a:gd name="connsiteY10" fmla="*/ 213114 h 496921"/>
              <a:gd name="connsiteX11" fmla="*/ 45175 w 516922"/>
              <a:gd name="connsiteY11" fmla="*/ 213114 h 496921"/>
              <a:gd name="connsiteX12" fmla="*/ 254150 w 516922"/>
              <a:gd name="connsiteY12" fmla="*/ 92418 h 496921"/>
              <a:gd name="connsiteX13" fmla="*/ 497537 w 516922"/>
              <a:gd name="connsiteY13" fmla="*/ 92418 h 496921"/>
              <a:gd name="connsiteX14" fmla="*/ 516922 w 516922"/>
              <a:gd name="connsiteY14" fmla="*/ 111788 h 496921"/>
              <a:gd name="connsiteX15" fmla="*/ 516922 w 516922"/>
              <a:gd name="connsiteY15" fmla="*/ 402340 h 496921"/>
              <a:gd name="connsiteX16" fmla="*/ 497537 w 516922"/>
              <a:gd name="connsiteY16" fmla="*/ 421710 h 496921"/>
              <a:gd name="connsiteX17" fmla="*/ 359690 w 516922"/>
              <a:gd name="connsiteY17" fmla="*/ 421710 h 496921"/>
              <a:gd name="connsiteX18" fmla="*/ 359690 w 516922"/>
              <a:gd name="connsiteY18" fmla="*/ 458298 h 496921"/>
              <a:gd name="connsiteX19" fmla="*/ 254150 w 516922"/>
              <a:gd name="connsiteY19" fmla="*/ 458298 h 496921"/>
              <a:gd name="connsiteX20" fmla="*/ 254150 w 516922"/>
              <a:gd name="connsiteY20" fmla="*/ 382970 h 496921"/>
              <a:gd name="connsiteX21" fmla="*/ 478152 w 516922"/>
              <a:gd name="connsiteY21" fmla="*/ 382970 h 496921"/>
              <a:gd name="connsiteX22" fmla="*/ 478152 w 516922"/>
              <a:gd name="connsiteY22" fmla="*/ 131158 h 496921"/>
              <a:gd name="connsiteX23" fmla="*/ 254150 w 516922"/>
              <a:gd name="connsiteY23" fmla="*/ 131158 h 496921"/>
              <a:gd name="connsiteX24" fmla="*/ 45175 w 516922"/>
              <a:gd name="connsiteY24" fmla="*/ 75176 h 496921"/>
              <a:gd name="connsiteX25" fmla="*/ 178975 w 516922"/>
              <a:gd name="connsiteY25" fmla="*/ 75176 h 496921"/>
              <a:gd name="connsiteX26" fmla="*/ 178975 w 516922"/>
              <a:gd name="connsiteY26" fmla="*/ 120351 h 496921"/>
              <a:gd name="connsiteX27" fmla="*/ 45175 w 516922"/>
              <a:gd name="connsiteY27" fmla="*/ 120351 h 496921"/>
              <a:gd name="connsiteX28" fmla="*/ 28019 w 516922"/>
              <a:gd name="connsiteY28" fmla="*/ 27965 h 496921"/>
              <a:gd name="connsiteX29" fmla="*/ 28019 w 516922"/>
              <a:gd name="connsiteY29" fmla="*/ 466805 h 496921"/>
              <a:gd name="connsiteX30" fmla="*/ 196130 w 516922"/>
              <a:gd name="connsiteY30" fmla="*/ 466805 h 496921"/>
              <a:gd name="connsiteX31" fmla="*/ 196130 w 516922"/>
              <a:gd name="connsiteY31" fmla="*/ 27965 h 496921"/>
              <a:gd name="connsiteX32" fmla="*/ 28019 w 516922"/>
              <a:gd name="connsiteY32" fmla="*/ 0 h 496921"/>
              <a:gd name="connsiteX33" fmla="*/ 196130 w 516922"/>
              <a:gd name="connsiteY33" fmla="*/ 0 h 496921"/>
              <a:gd name="connsiteX34" fmla="*/ 224149 w 516922"/>
              <a:gd name="connsiteY34" fmla="*/ 27965 h 496921"/>
              <a:gd name="connsiteX35" fmla="*/ 224149 w 516922"/>
              <a:gd name="connsiteY35" fmla="*/ 466805 h 496921"/>
              <a:gd name="connsiteX36" fmla="*/ 196130 w 516922"/>
              <a:gd name="connsiteY36" fmla="*/ 496921 h 496921"/>
              <a:gd name="connsiteX37" fmla="*/ 28019 w 516922"/>
              <a:gd name="connsiteY37" fmla="*/ 496921 h 496921"/>
              <a:gd name="connsiteX38" fmla="*/ 0 w 516922"/>
              <a:gd name="connsiteY38" fmla="*/ 466805 h 496921"/>
              <a:gd name="connsiteX39" fmla="*/ 0 w 516922"/>
              <a:gd name="connsiteY39" fmla="*/ 27965 h 496921"/>
              <a:gd name="connsiteX40" fmla="*/ 28019 w 516922"/>
              <a:gd name="connsiteY40" fmla="*/ 0 h 496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16922" h="496921">
                <a:moveTo>
                  <a:pt x="241391" y="466920"/>
                </a:moveTo>
                <a:lnTo>
                  <a:pt x="374792" y="466920"/>
                </a:lnTo>
                <a:lnTo>
                  <a:pt x="394157" y="492438"/>
                </a:lnTo>
                <a:lnTo>
                  <a:pt x="241391" y="492438"/>
                </a:lnTo>
                <a:close/>
                <a:moveTo>
                  <a:pt x="45175" y="266910"/>
                </a:moveTo>
                <a:lnTo>
                  <a:pt x="178975" y="266910"/>
                </a:lnTo>
                <a:lnTo>
                  <a:pt x="178975" y="312085"/>
                </a:lnTo>
                <a:lnTo>
                  <a:pt x="45175" y="312085"/>
                </a:lnTo>
                <a:close/>
                <a:moveTo>
                  <a:pt x="45175" y="167939"/>
                </a:moveTo>
                <a:lnTo>
                  <a:pt x="178975" y="167939"/>
                </a:lnTo>
                <a:lnTo>
                  <a:pt x="178975" y="213114"/>
                </a:lnTo>
                <a:lnTo>
                  <a:pt x="45175" y="213114"/>
                </a:lnTo>
                <a:close/>
                <a:moveTo>
                  <a:pt x="254150" y="92418"/>
                </a:moveTo>
                <a:lnTo>
                  <a:pt x="497537" y="92418"/>
                </a:lnTo>
                <a:cubicBezTo>
                  <a:pt x="508307" y="92418"/>
                  <a:pt x="516922" y="101027"/>
                  <a:pt x="516922" y="111788"/>
                </a:cubicBezTo>
                <a:lnTo>
                  <a:pt x="516922" y="402340"/>
                </a:lnTo>
                <a:cubicBezTo>
                  <a:pt x="516922" y="413101"/>
                  <a:pt x="508307" y="421710"/>
                  <a:pt x="497537" y="421710"/>
                </a:cubicBezTo>
                <a:lnTo>
                  <a:pt x="359690" y="421710"/>
                </a:lnTo>
                <a:lnTo>
                  <a:pt x="359690" y="458298"/>
                </a:lnTo>
                <a:lnTo>
                  <a:pt x="254150" y="458298"/>
                </a:lnTo>
                <a:lnTo>
                  <a:pt x="254150" y="382970"/>
                </a:lnTo>
                <a:lnTo>
                  <a:pt x="478152" y="382970"/>
                </a:lnTo>
                <a:lnTo>
                  <a:pt x="478152" y="131158"/>
                </a:lnTo>
                <a:lnTo>
                  <a:pt x="254150" y="131158"/>
                </a:lnTo>
                <a:close/>
                <a:moveTo>
                  <a:pt x="45175" y="75176"/>
                </a:moveTo>
                <a:lnTo>
                  <a:pt x="178975" y="75176"/>
                </a:lnTo>
                <a:lnTo>
                  <a:pt x="178975" y="120351"/>
                </a:lnTo>
                <a:lnTo>
                  <a:pt x="45175" y="120351"/>
                </a:lnTo>
                <a:close/>
                <a:moveTo>
                  <a:pt x="28019" y="27965"/>
                </a:moveTo>
                <a:lnTo>
                  <a:pt x="28019" y="466805"/>
                </a:lnTo>
                <a:lnTo>
                  <a:pt x="196130" y="466805"/>
                </a:lnTo>
                <a:lnTo>
                  <a:pt x="196130" y="27965"/>
                </a:lnTo>
                <a:close/>
                <a:moveTo>
                  <a:pt x="28019" y="0"/>
                </a:moveTo>
                <a:lnTo>
                  <a:pt x="196130" y="0"/>
                </a:lnTo>
                <a:cubicBezTo>
                  <a:pt x="211217" y="0"/>
                  <a:pt x="224149" y="12907"/>
                  <a:pt x="224149" y="27965"/>
                </a:cubicBezTo>
                <a:lnTo>
                  <a:pt x="224149" y="466805"/>
                </a:lnTo>
                <a:cubicBezTo>
                  <a:pt x="224149" y="484014"/>
                  <a:pt x="211217" y="496921"/>
                  <a:pt x="196130" y="496921"/>
                </a:cubicBezTo>
                <a:lnTo>
                  <a:pt x="28019" y="496921"/>
                </a:lnTo>
                <a:cubicBezTo>
                  <a:pt x="12932" y="496921"/>
                  <a:pt x="0" y="484014"/>
                  <a:pt x="0" y="466805"/>
                </a:cubicBezTo>
                <a:lnTo>
                  <a:pt x="0" y="27965"/>
                </a:lnTo>
                <a:cubicBezTo>
                  <a:pt x="0" y="12907"/>
                  <a:pt x="12932" y="0"/>
                  <a:pt x="28019" y="0"/>
                </a:cubicBezTo>
                <a:close/>
              </a:path>
            </a:pathLst>
          </a:custGeom>
          <a:solidFill>
            <a:srgbClr val="FFE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latin typeface="Century Gothic" panose="020B0502020202020204" pitchFamily="34" charset="0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773DFE08-4794-D855-E58E-3230F4C1D274}"/>
              </a:ext>
            </a:extLst>
          </p:cNvPr>
          <p:cNvGrpSpPr/>
          <p:nvPr/>
        </p:nvGrpSpPr>
        <p:grpSpPr>
          <a:xfrm>
            <a:off x="857406" y="1751501"/>
            <a:ext cx="2984539" cy="816522"/>
            <a:chOff x="283598" y="1906534"/>
            <a:chExt cx="2984539" cy="816522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6CBE30DF-A91D-6312-A37D-D879425BAE9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D68467F4-A3A8-60D9-E3F6-C3251B74452F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114E2AE6-769D-CE67-A42B-B208F617A966}"/>
              </a:ext>
            </a:extLst>
          </p:cNvPr>
          <p:cNvGrpSpPr/>
          <p:nvPr/>
        </p:nvGrpSpPr>
        <p:grpSpPr>
          <a:xfrm>
            <a:off x="8367485" y="1751501"/>
            <a:ext cx="2966425" cy="816522"/>
            <a:chOff x="283598" y="1906534"/>
            <a:chExt cx="2966425" cy="816522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6E4FBA96-304A-7E29-9250-152CDCC1DE05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022E9F45-F425-0152-1CD0-30CE82E77396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CBE6AF54-5EC1-DBD0-C6F4-F78BF3501E58}"/>
              </a:ext>
            </a:extLst>
          </p:cNvPr>
          <p:cNvGrpSpPr/>
          <p:nvPr/>
        </p:nvGrpSpPr>
        <p:grpSpPr>
          <a:xfrm>
            <a:off x="857406" y="4217503"/>
            <a:ext cx="2984539" cy="816522"/>
            <a:chOff x="283598" y="1906534"/>
            <a:chExt cx="2984539" cy="816522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B088EE46-A5B3-4280-DCD8-74E6C5CB3FC2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56BC83C6-5D4F-BD15-F991-3BC41AF52FD6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11F10607-AFD9-9B59-0D67-6A5AC0518408}"/>
              </a:ext>
            </a:extLst>
          </p:cNvPr>
          <p:cNvGrpSpPr/>
          <p:nvPr/>
        </p:nvGrpSpPr>
        <p:grpSpPr>
          <a:xfrm>
            <a:off x="8367485" y="4217503"/>
            <a:ext cx="2966425" cy="816522"/>
            <a:chOff x="283598" y="1906534"/>
            <a:chExt cx="2966425" cy="81652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AD83A734-0002-8DA1-30EF-E998BE200ACA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714FF094-FE8D-78C0-8B73-A0715B4EF802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06458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fuxigous">
      <a:majorFont>
        <a:latin typeface="HarmonyOS Sans SC Light" panose="020F0302020204030204"/>
        <a:ea typeface="阿里巴巴普惠体 2.0 55 Regular"/>
        <a:cs typeface=""/>
      </a:majorFont>
      <a:minorFont>
        <a:latin typeface="HarmonyOS Sans SC Light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blipFill>
          <a:blip xmlns:r="http://schemas.openxmlformats.org/officeDocument/2006/relationships" r:embed="rId1"/>
          <a:tile tx="0" ty="0" sx="100000" sy="100000" flip="none" algn="tl"/>
        </a:blipFill>
        <a:ln>
          <a:noFill/>
        </a:ln>
      </a:spPr>
      <a:bodyPr vert="horz" wrap="square" lIns="91440" tIns="45720" rIns="91440" bIns="45720" numCol="1" anchor="t" anchorCtr="0" compatLnSpc="1"/>
      <a:lstStyle>
        <a:defPPr algn="l">
          <a:defRPr kern="0">
            <a:solidFill>
              <a:srgbClr val="FFFFFF"/>
            </a:solidFill>
            <a:latin typeface="微软雅黑" panose="020B0503020204020204" pitchFamily="34" charset="-122"/>
            <a:ea typeface="微软雅黑" panose="020B0503020204020204" pitchFamily="34" charset="-122"/>
            <a:sym typeface="+mn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299</TotalTime>
  <Words>2161</Words>
  <Application>Microsoft Office PowerPoint</Application>
  <PresentationFormat>宽屏</PresentationFormat>
  <Paragraphs>195</Paragraphs>
  <Slides>24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5" baseType="lpstr">
      <vt:lpstr>Aa厚底黑</vt:lpstr>
      <vt:lpstr>HarmonyOS Sans SC Light</vt:lpstr>
      <vt:lpstr>阿里巴巴普惠体 2.0 55 Regular</vt:lpstr>
      <vt:lpstr>阿里巴巴普惠体 2.0 65 Medium</vt:lpstr>
      <vt:lpstr>等线</vt:lpstr>
      <vt:lpstr>思源宋体 CN Heavy</vt:lpstr>
      <vt:lpstr>微米有行</vt:lpstr>
      <vt:lpstr>微软雅黑</vt:lpstr>
      <vt:lpstr>Arial</vt:lpstr>
      <vt:lpstr>Century Gothic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龙年大吉——新年年终总结汇报ppt模板</dc:title>
  <dc:creator>©51PPT模板网（www.51pptmoban.com）</dc:creator>
  <cp:keywords>版权归属：51PPT模板网</cp:keywords>
  <dc:description>51PPT模板网，幻灯片演示模板及素材免费下载！_x000d_
51PPT模板网 唯一访问网址：www.51pptmoban.com</dc:description>
  <cp:lastModifiedBy>51pptmoban .com</cp:lastModifiedBy>
  <cp:revision>118</cp:revision>
  <dcterms:created xsi:type="dcterms:W3CDTF">2024-01-28T04:01:35Z</dcterms:created>
  <dcterms:modified xsi:type="dcterms:W3CDTF">2024-01-28T12:43:11Z</dcterms:modified>
  <cp:contentStatus>龙年大吉——新年年终总结汇报ppt模板，www.51pptmoban.com</cp:contentStatus>
  <cp:version>51pptmoban.com（V51-012801版）</cp:version>
</cp:coreProperties>
</file>